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ppt/ink/ink6625.xml" ContentType="application/inkml+xml"/>
  <Override PartName="/ppt/ink/ink6626.xml" ContentType="application/inkml+xml"/>
  <Override PartName="/ppt/ink/ink6627.xml" ContentType="application/inkml+xml"/>
  <Override PartName="/ppt/ink/ink6628.xml" ContentType="application/inkml+xml"/>
  <Override PartName="/ppt/ink/ink6629.xml" ContentType="application/inkml+xml"/>
  <Override PartName="/ppt/ink/ink6630.xml" ContentType="application/inkml+xml"/>
  <Override PartName="/ppt/ink/ink6631.xml" ContentType="application/inkml+xml"/>
  <Override PartName="/ppt/ink/ink6632.xml" ContentType="application/inkml+xml"/>
  <Override PartName="/ppt/ink/ink6633.xml" ContentType="application/inkml+xml"/>
  <Override PartName="/ppt/ink/ink6634.xml" ContentType="application/inkml+xml"/>
  <Override PartName="/ppt/ink/ink6635.xml" ContentType="application/inkml+xml"/>
  <Override PartName="/ppt/ink/ink6636.xml" ContentType="application/inkml+xml"/>
  <Override PartName="/ppt/ink/ink6637.xml" ContentType="application/inkml+xml"/>
  <Override PartName="/ppt/ink/ink6638.xml" ContentType="application/inkml+xml"/>
  <Override PartName="/ppt/ink/ink6639.xml" ContentType="application/inkml+xml"/>
  <Override PartName="/ppt/ink/ink6640.xml" ContentType="application/inkml+xml"/>
  <Override PartName="/ppt/ink/ink6641.xml" ContentType="application/inkml+xml"/>
  <Override PartName="/ppt/ink/ink6642.xml" ContentType="application/inkml+xml"/>
  <Override PartName="/ppt/ink/ink6643.xml" ContentType="application/inkml+xml"/>
  <Override PartName="/ppt/ink/ink6644.xml" ContentType="application/inkml+xml"/>
  <Override PartName="/ppt/ink/ink6645.xml" ContentType="application/inkml+xml"/>
  <Override PartName="/ppt/ink/ink6646.xml" ContentType="application/inkml+xml"/>
  <Override PartName="/ppt/ink/ink6647.xml" ContentType="application/inkml+xml"/>
  <Override PartName="/ppt/ink/ink6648.xml" ContentType="application/inkml+xml"/>
  <Override PartName="/ppt/ink/ink6649.xml" ContentType="application/inkml+xml"/>
  <Override PartName="/ppt/ink/ink6650.xml" ContentType="application/inkml+xml"/>
  <Override PartName="/ppt/ink/ink6651.xml" ContentType="application/inkml+xml"/>
  <Override PartName="/ppt/ink/ink6652.xml" ContentType="application/inkml+xml"/>
  <Override PartName="/ppt/ink/ink6653.xml" ContentType="application/inkml+xml"/>
  <Override PartName="/ppt/ink/ink6654.xml" ContentType="application/inkml+xml"/>
  <Override PartName="/ppt/ink/ink6655.xml" ContentType="application/inkml+xml"/>
  <Override PartName="/ppt/ink/ink6656.xml" ContentType="application/inkml+xml"/>
  <Override PartName="/ppt/ink/ink6657.xml" ContentType="application/inkml+xml"/>
  <Override PartName="/ppt/ink/ink6658.xml" ContentType="application/inkml+xml"/>
  <Override PartName="/ppt/ink/ink6659.xml" ContentType="application/inkml+xml"/>
  <Override PartName="/ppt/ink/ink6660.xml" ContentType="application/inkml+xml"/>
  <Override PartName="/ppt/ink/ink6661.xml" ContentType="application/inkml+xml"/>
  <Override PartName="/ppt/ink/ink6662.xml" ContentType="application/inkml+xml"/>
  <Override PartName="/ppt/ink/ink6663.xml" ContentType="application/inkml+xml"/>
  <Override PartName="/ppt/ink/ink6664.xml" ContentType="application/inkml+xml"/>
  <Override PartName="/ppt/ink/ink6665.xml" ContentType="application/inkml+xml"/>
  <Override PartName="/ppt/ink/ink6666.xml" ContentType="application/inkml+xml"/>
  <Override PartName="/ppt/ink/ink6667.xml" ContentType="application/inkml+xml"/>
  <Override PartName="/ppt/ink/ink6668.xml" ContentType="application/inkml+xml"/>
  <Override PartName="/ppt/ink/ink6669.xml" ContentType="application/inkml+xml"/>
  <Override PartName="/ppt/ink/ink6670.xml" ContentType="application/inkml+xml"/>
  <Override PartName="/ppt/ink/ink6671.xml" ContentType="application/inkml+xml"/>
  <Override PartName="/ppt/ink/ink6672.xml" ContentType="application/inkml+xml"/>
  <Override PartName="/ppt/ink/ink6673.xml" ContentType="application/inkml+xml"/>
  <Override PartName="/ppt/ink/ink6674.xml" ContentType="application/inkml+xml"/>
  <Override PartName="/ppt/ink/ink6675.xml" ContentType="application/inkml+xml"/>
  <Override PartName="/ppt/ink/ink6676.xml" ContentType="application/inkml+xml"/>
  <Override PartName="/ppt/ink/ink6677.xml" ContentType="application/inkml+xml"/>
  <Override PartName="/ppt/ink/ink6678.xml" ContentType="application/inkml+xml"/>
  <Override PartName="/ppt/ink/ink6679.xml" ContentType="application/inkml+xml"/>
  <Override PartName="/ppt/ink/ink6680.xml" ContentType="application/inkml+xml"/>
  <Override PartName="/ppt/ink/ink6681.xml" ContentType="application/inkml+xml"/>
  <Override PartName="/ppt/ink/ink6682.xml" ContentType="application/inkml+xml"/>
  <Override PartName="/ppt/ink/ink6683.xml" ContentType="application/inkml+xml"/>
  <Override PartName="/ppt/ink/ink6684.xml" ContentType="application/inkml+xml"/>
  <Override PartName="/ppt/ink/ink6685.xml" ContentType="application/inkml+xml"/>
  <Override PartName="/ppt/ink/ink6686.xml" ContentType="application/inkml+xml"/>
  <Override PartName="/ppt/ink/ink6687.xml" ContentType="application/inkml+xml"/>
  <Override PartName="/ppt/ink/ink6688.xml" ContentType="application/inkml+xml"/>
  <Override PartName="/ppt/ink/ink6689.xml" ContentType="application/inkml+xml"/>
  <Override PartName="/ppt/ink/ink6690.xml" ContentType="application/inkml+xml"/>
  <Override PartName="/ppt/ink/ink6691.xml" ContentType="application/inkml+xml"/>
  <Override PartName="/ppt/ink/ink6692.xml" ContentType="application/inkml+xml"/>
  <Override PartName="/ppt/ink/ink6693.xml" ContentType="application/inkml+xml"/>
  <Override PartName="/ppt/ink/ink6694.xml" ContentType="application/inkml+xml"/>
  <Override PartName="/ppt/ink/ink6695.xml" ContentType="application/inkml+xml"/>
  <Override PartName="/ppt/ink/ink6696.xml" ContentType="application/inkml+xml"/>
  <Override PartName="/ppt/ink/ink6697.xml" ContentType="application/inkml+xml"/>
  <Override PartName="/ppt/ink/ink6698.xml" ContentType="application/inkml+xml"/>
  <Override PartName="/ppt/ink/ink6699.xml" ContentType="application/inkml+xml"/>
  <Override PartName="/ppt/ink/ink6700.xml" ContentType="application/inkml+xml"/>
  <Override PartName="/ppt/ink/ink6701.xml" ContentType="application/inkml+xml"/>
  <Override PartName="/ppt/ink/ink6702.xml" ContentType="application/inkml+xml"/>
  <Override PartName="/ppt/ink/ink6703.xml" ContentType="application/inkml+xml"/>
  <Override PartName="/ppt/ink/ink6704.xml" ContentType="application/inkml+xml"/>
  <Override PartName="/ppt/ink/ink6705.xml" ContentType="application/inkml+xml"/>
  <Override PartName="/ppt/ink/ink6706.xml" ContentType="application/inkml+xml"/>
  <Override PartName="/ppt/ink/ink6707.xml" ContentType="application/inkml+xml"/>
  <Override PartName="/ppt/ink/ink6708.xml" ContentType="application/inkml+xml"/>
  <Override PartName="/ppt/ink/ink6709.xml" ContentType="application/inkml+xml"/>
  <Override PartName="/ppt/ink/ink6710.xml" ContentType="application/inkml+xml"/>
  <Override PartName="/ppt/ink/ink6711.xml" ContentType="application/inkml+xml"/>
  <Override PartName="/ppt/ink/ink6712.xml" ContentType="application/inkml+xml"/>
  <Override PartName="/ppt/ink/ink6713.xml" ContentType="application/inkml+xml"/>
  <Override PartName="/ppt/ink/ink6714.xml" ContentType="application/inkml+xml"/>
  <Override PartName="/ppt/ink/ink6715.xml" ContentType="application/inkml+xml"/>
  <Override PartName="/ppt/ink/ink6716.xml" ContentType="application/inkml+xml"/>
  <Override PartName="/ppt/ink/ink6717.xml" ContentType="application/inkml+xml"/>
  <Override PartName="/ppt/ink/ink6718.xml" ContentType="application/inkml+xml"/>
  <Override PartName="/ppt/ink/ink6719.xml" ContentType="application/inkml+xml"/>
  <Override PartName="/ppt/ink/ink6720.xml" ContentType="application/inkml+xml"/>
  <Override PartName="/ppt/ink/ink6721.xml" ContentType="application/inkml+xml"/>
  <Override PartName="/ppt/ink/ink6722.xml" ContentType="application/inkml+xml"/>
  <Override PartName="/ppt/ink/ink6723.xml" ContentType="application/inkml+xml"/>
  <Override PartName="/ppt/ink/ink6724.xml" ContentType="application/inkml+xml"/>
  <Override PartName="/ppt/ink/ink6725.xml" ContentType="application/inkml+xml"/>
  <Override PartName="/ppt/ink/ink6726.xml" ContentType="application/inkml+xml"/>
  <Override PartName="/ppt/ink/ink6727.xml" ContentType="application/inkml+xml"/>
  <Override PartName="/ppt/ink/ink6728.xml" ContentType="application/inkml+xml"/>
  <Override PartName="/ppt/ink/ink6729.xml" ContentType="application/inkml+xml"/>
  <Override PartName="/ppt/ink/ink6730.xml" ContentType="application/inkml+xml"/>
  <Override PartName="/ppt/ink/ink6731.xml" ContentType="application/inkml+xml"/>
  <Override PartName="/ppt/ink/ink6732.xml" ContentType="application/inkml+xml"/>
  <Override PartName="/ppt/ink/ink6733.xml" ContentType="application/inkml+xml"/>
  <Override PartName="/ppt/ink/ink6734.xml" ContentType="application/inkml+xml"/>
  <Override PartName="/ppt/ink/ink6735.xml" ContentType="application/inkml+xml"/>
  <Override PartName="/ppt/ink/ink6736.xml" ContentType="application/inkml+xml"/>
  <Override PartName="/ppt/ink/ink6737.xml" ContentType="application/inkml+xml"/>
  <Override PartName="/ppt/ink/ink6738.xml" ContentType="application/inkml+xml"/>
  <Override PartName="/ppt/ink/ink6739.xml" ContentType="application/inkml+xml"/>
  <Override PartName="/ppt/ink/ink6740.xml" ContentType="application/inkml+xml"/>
  <Override PartName="/ppt/ink/ink6741.xml" ContentType="application/inkml+xml"/>
  <Override PartName="/ppt/ink/ink6742.xml" ContentType="application/inkml+xml"/>
  <Override PartName="/ppt/ink/ink6743.xml" ContentType="application/inkml+xml"/>
  <Override PartName="/ppt/ink/ink6744.xml" ContentType="application/inkml+xml"/>
  <Override PartName="/ppt/ink/ink6745.xml" ContentType="application/inkml+xml"/>
  <Override PartName="/ppt/ink/ink6746.xml" ContentType="application/inkml+xml"/>
  <Override PartName="/ppt/ink/ink6747.xml" ContentType="application/inkml+xml"/>
  <Override PartName="/ppt/ink/ink6748.xml" ContentType="application/inkml+xml"/>
  <Override PartName="/ppt/ink/ink6749.xml" ContentType="application/inkml+xml"/>
  <Override PartName="/ppt/ink/ink6750.xml" ContentType="application/inkml+xml"/>
  <Override PartName="/ppt/ink/ink6751.xml" ContentType="application/inkml+xml"/>
  <Override PartName="/ppt/ink/ink6752.xml" ContentType="application/inkml+xml"/>
  <Override PartName="/ppt/ink/ink6753.xml" ContentType="application/inkml+xml"/>
  <Override PartName="/ppt/ink/ink6754.xml" ContentType="application/inkml+xml"/>
  <Override PartName="/ppt/ink/ink6755.xml" ContentType="application/inkml+xml"/>
  <Override PartName="/ppt/ink/ink6756.xml" ContentType="application/inkml+xml"/>
  <Override PartName="/ppt/ink/ink6757.xml" ContentType="application/inkml+xml"/>
  <Override PartName="/ppt/ink/ink6758.xml" ContentType="application/inkml+xml"/>
  <Override PartName="/ppt/ink/ink6759.xml" ContentType="application/inkml+xml"/>
  <Override PartName="/ppt/ink/ink6760.xml" ContentType="application/inkml+xml"/>
  <Override PartName="/ppt/ink/ink6761.xml" ContentType="application/inkml+xml"/>
  <Override PartName="/ppt/ink/ink6762.xml" ContentType="application/inkml+xml"/>
  <Override PartName="/ppt/ink/ink6763.xml" ContentType="application/inkml+xml"/>
  <Override PartName="/ppt/ink/ink6764.xml" ContentType="application/inkml+xml"/>
  <Override PartName="/ppt/ink/ink6765.xml" ContentType="application/inkml+xml"/>
  <Override PartName="/ppt/ink/ink6766.xml" ContentType="application/inkml+xml"/>
  <Override PartName="/ppt/ink/ink6767.xml" ContentType="application/inkml+xml"/>
  <Override PartName="/ppt/ink/ink6768.xml" ContentType="application/inkml+xml"/>
  <Override PartName="/ppt/ink/ink6769.xml" ContentType="application/inkml+xml"/>
  <Override PartName="/ppt/ink/ink6770.xml" ContentType="application/inkml+xml"/>
  <Override PartName="/ppt/ink/ink6771.xml" ContentType="application/inkml+xml"/>
  <Override PartName="/ppt/ink/ink6772.xml" ContentType="application/inkml+xml"/>
  <Override PartName="/ppt/ink/ink6773.xml" ContentType="application/inkml+xml"/>
  <Override PartName="/ppt/ink/ink6774.xml" ContentType="application/inkml+xml"/>
  <Override PartName="/ppt/ink/ink6775.xml" ContentType="application/inkml+xml"/>
  <Override PartName="/ppt/ink/ink6776.xml" ContentType="application/inkml+xml"/>
  <Override PartName="/ppt/ink/ink6777.xml" ContentType="application/inkml+xml"/>
  <Override PartName="/ppt/ink/ink6778.xml" ContentType="application/inkml+xml"/>
  <Override PartName="/ppt/ink/ink6779.xml" ContentType="application/inkml+xml"/>
  <Override PartName="/ppt/ink/ink6780.xml" ContentType="application/inkml+xml"/>
  <Override PartName="/ppt/ink/ink6781.xml" ContentType="application/inkml+xml"/>
  <Override PartName="/ppt/ink/ink6782.xml" ContentType="application/inkml+xml"/>
  <Override PartName="/ppt/ink/ink6783.xml" ContentType="application/inkml+xml"/>
  <Override PartName="/ppt/ink/ink6784.xml" ContentType="application/inkml+xml"/>
  <Override PartName="/ppt/ink/ink6785.xml" ContentType="application/inkml+xml"/>
  <Override PartName="/ppt/ink/ink6786.xml" ContentType="application/inkml+xml"/>
  <Override PartName="/ppt/ink/ink6787.xml" ContentType="application/inkml+xml"/>
  <Override PartName="/ppt/ink/ink6788.xml" ContentType="application/inkml+xml"/>
  <Override PartName="/ppt/ink/ink6789.xml" ContentType="application/inkml+xml"/>
  <Override PartName="/ppt/ink/ink6790.xml" ContentType="application/inkml+xml"/>
  <Override PartName="/ppt/ink/ink6791.xml" ContentType="application/inkml+xml"/>
  <Override PartName="/ppt/ink/ink6792.xml" ContentType="application/inkml+xml"/>
  <Override PartName="/ppt/ink/ink6793.xml" ContentType="application/inkml+xml"/>
  <Override PartName="/ppt/ink/ink6794.xml" ContentType="application/inkml+xml"/>
  <Override PartName="/ppt/ink/ink6795.xml" ContentType="application/inkml+xml"/>
  <Override PartName="/ppt/ink/ink6796.xml" ContentType="application/inkml+xml"/>
  <Override PartName="/ppt/ink/ink6797.xml" ContentType="application/inkml+xml"/>
  <Override PartName="/ppt/ink/ink6798.xml" ContentType="application/inkml+xml"/>
  <Override PartName="/ppt/ink/ink6799.xml" ContentType="application/inkml+xml"/>
  <Override PartName="/ppt/ink/ink6800.xml" ContentType="application/inkml+xml"/>
  <Override PartName="/ppt/ink/ink6801.xml" ContentType="application/inkml+xml"/>
  <Override PartName="/ppt/ink/ink6802.xml" ContentType="application/inkml+xml"/>
  <Override PartName="/ppt/ink/ink6803.xml" ContentType="application/inkml+xml"/>
  <Override PartName="/ppt/ink/ink6804.xml" ContentType="application/inkml+xml"/>
  <Override PartName="/ppt/ink/ink6805.xml" ContentType="application/inkml+xml"/>
  <Override PartName="/ppt/ink/ink6806.xml" ContentType="application/inkml+xml"/>
  <Override PartName="/ppt/ink/ink6807.xml" ContentType="application/inkml+xml"/>
  <Override PartName="/ppt/ink/ink6808.xml" ContentType="application/inkml+xml"/>
  <Override PartName="/ppt/ink/ink6809.xml" ContentType="application/inkml+xml"/>
  <Override PartName="/ppt/ink/ink6810.xml" ContentType="application/inkml+xml"/>
  <Override PartName="/ppt/ink/ink6811.xml" ContentType="application/inkml+xml"/>
  <Override PartName="/ppt/ink/ink6812.xml" ContentType="application/inkml+xml"/>
  <Override PartName="/ppt/ink/ink6813.xml" ContentType="application/inkml+xml"/>
  <Override PartName="/ppt/ink/ink6814.xml" ContentType="application/inkml+xml"/>
  <Override PartName="/ppt/ink/ink6815.xml" ContentType="application/inkml+xml"/>
  <Override PartName="/ppt/ink/ink6816.xml" ContentType="application/inkml+xml"/>
  <Override PartName="/ppt/ink/ink6817.xml" ContentType="application/inkml+xml"/>
  <Override PartName="/ppt/ink/ink6818.xml" ContentType="application/inkml+xml"/>
  <Override PartName="/ppt/ink/ink6819.xml" ContentType="application/inkml+xml"/>
  <Override PartName="/ppt/ink/ink6820.xml" ContentType="application/inkml+xml"/>
  <Override PartName="/ppt/ink/ink6821.xml" ContentType="application/inkml+xml"/>
  <Override PartName="/ppt/ink/ink6822.xml" ContentType="application/inkml+xml"/>
  <Override PartName="/ppt/ink/ink6823.xml" ContentType="application/inkml+xml"/>
  <Override PartName="/ppt/ink/ink6824.xml" ContentType="application/inkml+xml"/>
  <Override PartName="/ppt/ink/ink6825.xml" ContentType="application/inkml+xml"/>
  <Override PartName="/ppt/ink/ink6826.xml" ContentType="application/inkml+xml"/>
  <Override PartName="/ppt/ink/ink6827.xml" ContentType="application/inkml+xml"/>
  <Override PartName="/ppt/ink/ink6828.xml" ContentType="application/inkml+xml"/>
  <Override PartName="/ppt/ink/ink6829.xml" ContentType="application/inkml+xml"/>
  <Override PartName="/ppt/ink/ink6830.xml" ContentType="application/inkml+xml"/>
  <Override PartName="/ppt/ink/ink6831.xml" ContentType="application/inkml+xml"/>
  <Override PartName="/ppt/ink/ink6832.xml" ContentType="application/inkml+xml"/>
  <Override PartName="/ppt/ink/ink6833.xml" ContentType="application/inkml+xml"/>
  <Override PartName="/ppt/ink/ink6834.xml" ContentType="application/inkml+xml"/>
  <Override PartName="/ppt/ink/ink6835.xml" ContentType="application/inkml+xml"/>
  <Override PartName="/ppt/ink/ink6836.xml" ContentType="application/inkml+xml"/>
  <Override PartName="/ppt/ink/ink6837.xml" ContentType="application/inkml+xml"/>
  <Override PartName="/ppt/ink/ink6838.xml" ContentType="application/inkml+xml"/>
  <Override PartName="/ppt/ink/ink6839.xml" ContentType="application/inkml+xml"/>
  <Override PartName="/ppt/ink/ink6840.xml" ContentType="application/inkml+xml"/>
  <Override PartName="/ppt/ink/ink6841.xml" ContentType="application/inkml+xml"/>
  <Override PartName="/ppt/ink/ink6842.xml" ContentType="application/inkml+xml"/>
  <Override PartName="/ppt/ink/ink6843.xml" ContentType="application/inkml+xml"/>
  <Override PartName="/ppt/ink/ink6844.xml" ContentType="application/inkml+xml"/>
  <Override PartName="/ppt/ink/ink6845.xml" ContentType="application/inkml+xml"/>
  <Override PartName="/ppt/ink/ink6846.xml" ContentType="application/inkml+xml"/>
  <Override PartName="/ppt/ink/ink6847.xml" ContentType="application/inkml+xml"/>
  <Override PartName="/ppt/ink/ink6848.xml" ContentType="application/inkml+xml"/>
  <Override PartName="/ppt/ink/ink6849.xml" ContentType="application/inkml+xml"/>
  <Override PartName="/ppt/ink/ink6850.xml" ContentType="application/inkml+xml"/>
  <Override PartName="/ppt/ink/ink6851.xml" ContentType="application/inkml+xml"/>
  <Override PartName="/ppt/ink/ink6852.xml" ContentType="application/inkml+xml"/>
  <Override PartName="/ppt/ink/ink6853.xml" ContentType="application/inkml+xml"/>
  <Override PartName="/ppt/ink/ink6854.xml" ContentType="application/inkml+xml"/>
  <Override PartName="/ppt/ink/ink6855.xml" ContentType="application/inkml+xml"/>
  <Override PartName="/ppt/ink/ink6856.xml" ContentType="application/inkml+xml"/>
  <Override PartName="/ppt/ink/ink6857.xml" ContentType="application/inkml+xml"/>
  <Override PartName="/ppt/ink/ink6858.xml" ContentType="application/inkml+xml"/>
  <Override PartName="/ppt/ink/ink6859.xml" ContentType="application/inkml+xml"/>
  <Override PartName="/ppt/ink/ink6860.xml" ContentType="application/inkml+xml"/>
  <Override PartName="/ppt/ink/ink6861.xml" ContentType="application/inkml+xml"/>
  <Override PartName="/ppt/ink/ink6862.xml" ContentType="application/inkml+xml"/>
  <Override PartName="/ppt/ink/ink6863.xml" ContentType="application/inkml+xml"/>
  <Override PartName="/ppt/ink/ink6864.xml" ContentType="application/inkml+xml"/>
  <Override PartName="/ppt/ink/ink6865.xml" ContentType="application/inkml+xml"/>
  <Override PartName="/ppt/ink/ink6866.xml" ContentType="application/inkml+xml"/>
  <Override PartName="/ppt/ink/ink6867.xml" ContentType="application/inkml+xml"/>
  <Override PartName="/ppt/ink/ink6868.xml" ContentType="application/inkml+xml"/>
  <Override PartName="/ppt/ink/ink6869.xml" ContentType="application/inkml+xml"/>
  <Override PartName="/ppt/ink/ink6870.xml" ContentType="application/inkml+xml"/>
  <Override PartName="/ppt/ink/ink6871.xml" ContentType="application/inkml+xml"/>
  <Override PartName="/ppt/ink/ink6872.xml" ContentType="application/inkml+xml"/>
  <Override PartName="/ppt/ink/ink6873.xml" ContentType="application/inkml+xml"/>
  <Override PartName="/ppt/ink/ink6874.xml" ContentType="application/inkml+xml"/>
  <Override PartName="/ppt/ink/ink6875.xml" ContentType="application/inkml+xml"/>
  <Override PartName="/ppt/ink/ink6876.xml" ContentType="application/inkml+xml"/>
  <Override PartName="/ppt/ink/ink6877.xml" ContentType="application/inkml+xml"/>
  <Override PartName="/ppt/ink/ink6878.xml" ContentType="application/inkml+xml"/>
  <Override PartName="/ppt/ink/ink6879.xml" ContentType="application/inkml+xml"/>
  <Override PartName="/ppt/ink/ink6880.xml" ContentType="application/inkml+xml"/>
  <Override PartName="/ppt/ink/ink6881.xml" ContentType="application/inkml+xml"/>
  <Override PartName="/ppt/ink/ink6882.xml" ContentType="application/inkml+xml"/>
  <Override PartName="/ppt/ink/ink6883.xml" ContentType="application/inkml+xml"/>
  <Override PartName="/ppt/ink/ink6884.xml" ContentType="application/inkml+xml"/>
  <Override PartName="/ppt/ink/ink6885.xml" ContentType="application/inkml+xml"/>
  <Override PartName="/ppt/ink/ink6886.xml" ContentType="application/inkml+xml"/>
  <Override PartName="/ppt/ink/ink6887.xml" ContentType="application/inkml+xml"/>
  <Override PartName="/ppt/ink/ink6888.xml" ContentType="application/inkml+xml"/>
  <Override PartName="/ppt/ink/ink6889.xml" ContentType="application/inkml+xml"/>
  <Override PartName="/ppt/ink/ink6890.xml" ContentType="application/inkml+xml"/>
  <Override PartName="/ppt/ink/ink6891.xml" ContentType="application/inkml+xml"/>
  <Override PartName="/ppt/ink/ink6892.xml" ContentType="application/inkml+xml"/>
  <Override PartName="/ppt/ink/ink6893.xml" ContentType="application/inkml+xml"/>
  <Override PartName="/ppt/ink/ink6894.xml" ContentType="application/inkml+xml"/>
  <Override PartName="/ppt/ink/ink6895.xml" ContentType="application/inkml+xml"/>
  <Override PartName="/ppt/ink/ink6896.xml" ContentType="application/inkml+xml"/>
  <Override PartName="/ppt/ink/ink6897.xml" ContentType="application/inkml+xml"/>
  <Override PartName="/ppt/ink/ink6898.xml" ContentType="application/inkml+xml"/>
  <Override PartName="/ppt/ink/ink6899.xml" ContentType="application/inkml+xml"/>
  <Override PartName="/ppt/ink/ink6900.xml" ContentType="application/inkml+xml"/>
  <Override PartName="/ppt/ink/ink6901.xml" ContentType="application/inkml+xml"/>
  <Override PartName="/ppt/ink/ink6902.xml" ContentType="application/inkml+xml"/>
  <Override PartName="/ppt/ink/ink6903.xml" ContentType="application/inkml+xml"/>
  <Override PartName="/ppt/ink/ink6904.xml" ContentType="application/inkml+xml"/>
  <Override PartName="/ppt/ink/ink6905.xml" ContentType="application/inkml+xml"/>
  <Override PartName="/ppt/ink/ink6906.xml" ContentType="application/inkml+xml"/>
  <Override PartName="/ppt/ink/ink6907.xml" ContentType="application/inkml+xml"/>
  <Override PartName="/ppt/ink/ink6908.xml" ContentType="application/inkml+xml"/>
  <Override PartName="/ppt/ink/ink6909.xml" ContentType="application/inkml+xml"/>
  <Override PartName="/ppt/ink/ink6910.xml" ContentType="application/inkml+xml"/>
  <Override PartName="/ppt/ink/ink6911.xml" ContentType="application/inkml+xml"/>
  <Override PartName="/ppt/ink/ink6912.xml" ContentType="application/inkml+xml"/>
  <Override PartName="/ppt/ink/ink6913.xml" ContentType="application/inkml+xml"/>
  <Override PartName="/ppt/ink/ink6914.xml" ContentType="application/inkml+xml"/>
  <Override PartName="/ppt/ink/ink6915.xml" ContentType="application/inkml+xml"/>
  <Override PartName="/ppt/ink/ink6916.xml" ContentType="application/inkml+xml"/>
  <Override PartName="/ppt/ink/ink6917.xml" ContentType="application/inkml+xml"/>
  <Override PartName="/ppt/ink/ink6918.xml" ContentType="application/inkml+xml"/>
  <Override PartName="/ppt/ink/ink6919.xml" ContentType="application/inkml+xml"/>
  <Override PartName="/ppt/ink/ink6920.xml" ContentType="application/inkml+xml"/>
  <Override PartName="/ppt/ink/ink6921.xml" ContentType="application/inkml+xml"/>
  <Override PartName="/ppt/ink/ink6922.xml" ContentType="application/inkml+xml"/>
  <Override PartName="/ppt/ink/ink6923.xml" ContentType="application/inkml+xml"/>
  <Override PartName="/ppt/ink/ink6924.xml" ContentType="application/inkml+xml"/>
  <Override PartName="/ppt/ink/ink6925.xml" ContentType="application/inkml+xml"/>
  <Override PartName="/ppt/ink/ink6926.xml" ContentType="application/inkml+xml"/>
  <Override PartName="/ppt/ink/ink6927.xml" ContentType="application/inkml+xml"/>
  <Override PartName="/ppt/ink/ink6928.xml" ContentType="application/inkml+xml"/>
  <Override PartName="/ppt/ink/ink6929.xml" ContentType="application/inkml+xml"/>
  <Override PartName="/ppt/ink/ink6930.xml" ContentType="application/inkml+xml"/>
  <Override PartName="/ppt/ink/ink6931.xml" ContentType="application/inkml+xml"/>
  <Override PartName="/ppt/ink/ink6932.xml" ContentType="application/inkml+xml"/>
  <Override PartName="/ppt/ink/ink6933.xml" ContentType="application/inkml+xml"/>
  <Override PartName="/ppt/ink/ink6934.xml" ContentType="application/inkml+xml"/>
  <Override PartName="/ppt/ink/ink6935.xml" ContentType="application/inkml+xml"/>
  <Override PartName="/ppt/ink/ink6936.xml" ContentType="application/inkml+xml"/>
  <Override PartName="/ppt/ink/ink6937.xml" ContentType="application/inkml+xml"/>
  <Override PartName="/ppt/ink/ink6938.xml" ContentType="application/inkml+xml"/>
  <Override PartName="/ppt/ink/ink6939.xml" ContentType="application/inkml+xml"/>
  <Override PartName="/ppt/ink/ink6940.xml" ContentType="application/inkml+xml"/>
  <Override PartName="/ppt/ink/ink6941.xml" ContentType="application/inkml+xml"/>
  <Override PartName="/ppt/ink/ink6942.xml" ContentType="application/inkml+xml"/>
  <Override PartName="/ppt/ink/ink6943.xml" ContentType="application/inkml+xml"/>
  <Override PartName="/ppt/ink/ink6944.xml" ContentType="application/inkml+xml"/>
  <Override PartName="/ppt/ink/ink6945.xml" ContentType="application/inkml+xml"/>
  <Override PartName="/ppt/ink/ink6946.xml" ContentType="application/inkml+xml"/>
  <Override PartName="/ppt/ink/ink6947.xml" ContentType="application/inkml+xml"/>
  <Override PartName="/ppt/ink/ink6948.xml" ContentType="application/inkml+xml"/>
  <Override PartName="/ppt/ink/ink6949.xml" ContentType="application/inkml+xml"/>
  <Override PartName="/ppt/ink/ink6950.xml" ContentType="application/inkml+xml"/>
  <Override PartName="/ppt/ink/ink6951.xml" ContentType="application/inkml+xml"/>
  <Override PartName="/ppt/ink/ink6952.xml" ContentType="application/inkml+xml"/>
  <Override PartName="/ppt/ink/ink6953.xml" ContentType="application/inkml+xml"/>
  <Override PartName="/ppt/ink/ink6954.xml" ContentType="application/inkml+xml"/>
  <Override PartName="/ppt/ink/ink6955.xml" ContentType="application/inkml+xml"/>
  <Override PartName="/ppt/ink/ink6956.xml" ContentType="application/inkml+xml"/>
  <Override PartName="/ppt/ink/ink6957.xml" ContentType="application/inkml+xml"/>
  <Override PartName="/ppt/ink/ink6958.xml" ContentType="application/inkml+xml"/>
  <Override PartName="/ppt/ink/ink6959.xml" ContentType="application/inkml+xml"/>
  <Override PartName="/ppt/ink/ink6960.xml" ContentType="application/inkml+xml"/>
  <Override PartName="/ppt/ink/ink6961.xml" ContentType="application/inkml+xml"/>
  <Override PartName="/ppt/ink/ink6962.xml" ContentType="application/inkml+xml"/>
  <Override PartName="/ppt/ink/ink6963.xml" ContentType="application/inkml+xml"/>
  <Override PartName="/ppt/ink/ink6964.xml" ContentType="application/inkml+xml"/>
  <Override PartName="/ppt/ink/ink6965.xml" ContentType="application/inkml+xml"/>
  <Override PartName="/ppt/ink/ink6966.xml" ContentType="application/inkml+xml"/>
  <Override PartName="/ppt/ink/ink6967.xml" ContentType="application/inkml+xml"/>
  <Override PartName="/ppt/ink/ink6968.xml" ContentType="application/inkml+xml"/>
  <Override PartName="/ppt/ink/ink6969.xml" ContentType="application/inkml+xml"/>
  <Override PartName="/ppt/ink/ink6970.xml" ContentType="application/inkml+xml"/>
  <Override PartName="/ppt/ink/ink6971.xml" ContentType="application/inkml+xml"/>
  <Override PartName="/ppt/ink/ink6972.xml" ContentType="application/inkml+xml"/>
  <Override PartName="/ppt/ink/ink6973.xml" ContentType="application/inkml+xml"/>
  <Override PartName="/ppt/ink/ink6974.xml" ContentType="application/inkml+xml"/>
  <Override PartName="/ppt/ink/ink6975.xml" ContentType="application/inkml+xml"/>
  <Override PartName="/ppt/ink/ink6976.xml" ContentType="application/inkml+xml"/>
  <Override PartName="/ppt/ink/ink6977.xml" ContentType="application/inkml+xml"/>
  <Override PartName="/ppt/ink/ink6978.xml" ContentType="application/inkml+xml"/>
  <Override PartName="/ppt/ink/ink6979.xml" ContentType="application/inkml+xml"/>
  <Override PartName="/ppt/ink/ink6980.xml" ContentType="application/inkml+xml"/>
  <Override PartName="/ppt/ink/ink6981.xml" ContentType="application/inkml+xml"/>
  <Override PartName="/ppt/ink/ink6982.xml" ContentType="application/inkml+xml"/>
  <Override PartName="/ppt/ink/ink6983.xml" ContentType="application/inkml+xml"/>
  <Override PartName="/ppt/ink/ink6984.xml" ContentType="application/inkml+xml"/>
  <Override PartName="/ppt/ink/ink6985.xml" ContentType="application/inkml+xml"/>
  <Override PartName="/ppt/ink/ink6986.xml" ContentType="application/inkml+xml"/>
  <Override PartName="/ppt/ink/ink6987.xml" ContentType="application/inkml+xml"/>
  <Override PartName="/ppt/ink/ink6988.xml" ContentType="application/inkml+xml"/>
  <Override PartName="/ppt/ink/ink6989.xml" ContentType="application/inkml+xml"/>
  <Override PartName="/ppt/ink/ink6990.xml" ContentType="application/inkml+xml"/>
  <Override PartName="/ppt/ink/ink6991.xml" ContentType="application/inkml+xml"/>
  <Override PartName="/ppt/ink/ink6992.xml" ContentType="application/inkml+xml"/>
  <Override PartName="/ppt/ink/ink6993.xml" ContentType="application/inkml+xml"/>
  <Override PartName="/ppt/ink/ink6994.xml" ContentType="application/inkml+xml"/>
  <Override PartName="/ppt/ink/ink6995.xml" ContentType="application/inkml+xml"/>
  <Override PartName="/ppt/ink/ink6996.xml" ContentType="application/inkml+xml"/>
  <Override PartName="/ppt/ink/ink6997.xml" ContentType="application/inkml+xml"/>
  <Override PartName="/ppt/ink/ink6998.xml" ContentType="application/inkml+xml"/>
  <Override PartName="/ppt/ink/ink6999.xml" ContentType="application/inkml+xml"/>
  <Override PartName="/ppt/ink/ink7000.xml" ContentType="application/inkml+xml"/>
  <Override PartName="/ppt/ink/ink7001.xml" ContentType="application/inkml+xml"/>
  <Override PartName="/ppt/ink/ink7002.xml" ContentType="application/inkml+xml"/>
  <Override PartName="/ppt/ink/ink7003.xml" ContentType="application/inkml+xml"/>
  <Override PartName="/ppt/ink/ink7004.xml" ContentType="application/inkml+xml"/>
  <Override PartName="/ppt/ink/ink7005.xml" ContentType="application/inkml+xml"/>
  <Override PartName="/ppt/ink/ink7006.xml" ContentType="application/inkml+xml"/>
  <Override PartName="/ppt/ink/ink7007.xml" ContentType="application/inkml+xml"/>
  <Override PartName="/ppt/ink/ink7008.xml" ContentType="application/inkml+xml"/>
  <Override PartName="/ppt/ink/ink7009.xml" ContentType="application/inkml+xml"/>
  <Override PartName="/ppt/ink/ink7010.xml" ContentType="application/inkml+xml"/>
  <Override PartName="/ppt/ink/ink7011.xml" ContentType="application/inkml+xml"/>
  <Override PartName="/ppt/ink/ink7012.xml" ContentType="application/inkml+xml"/>
  <Override PartName="/ppt/ink/ink7013.xml" ContentType="application/inkml+xml"/>
  <Override PartName="/ppt/ink/ink7014.xml" ContentType="application/inkml+xml"/>
  <Override PartName="/ppt/ink/ink7015.xml" ContentType="application/inkml+xml"/>
  <Override PartName="/ppt/ink/ink7016.xml" ContentType="application/inkml+xml"/>
  <Override PartName="/ppt/ink/ink7017.xml" ContentType="application/inkml+xml"/>
  <Override PartName="/ppt/ink/ink7018.xml" ContentType="application/inkml+xml"/>
  <Override PartName="/ppt/ink/ink7019.xml" ContentType="application/inkml+xml"/>
  <Override PartName="/ppt/ink/ink7020.xml" ContentType="application/inkml+xml"/>
  <Override PartName="/ppt/ink/ink7021.xml" ContentType="application/inkml+xml"/>
  <Override PartName="/ppt/ink/ink7022.xml" ContentType="application/inkml+xml"/>
  <Override PartName="/ppt/ink/ink7023.xml" ContentType="application/inkml+xml"/>
  <Override PartName="/ppt/ink/ink7024.xml" ContentType="application/inkml+xml"/>
  <Override PartName="/ppt/ink/ink7025.xml" ContentType="application/inkml+xml"/>
  <Override PartName="/ppt/ink/ink7026.xml" ContentType="application/inkml+xml"/>
  <Override PartName="/ppt/ink/ink7027.xml" ContentType="application/inkml+xml"/>
  <Override PartName="/ppt/ink/ink7028.xml" ContentType="application/inkml+xml"/>
  <Override PartName="/ppt/ink/ink7029.xml" ContentType="application/inkml+xml"/>
  <Override PartName="/ppt/ink/ink7030.xml" ContentType="application/inkml+xml"/>
  <Override PartName="/ppt/ink/ink7031.xml" ContentType="application/inkml+xml"/>
  <Override PartName="/ppt/ink/ink7032.xml" ContentType="application/inkml+xml"/>
  <Override PartName="/ppt/ink/ink7033.xml" ContentType="application/inkml+xml"/>
  <Override PartName="/ppt/ink/ink7034.xml" ContentType="application/inkml+xml"/>
  <Override PartName="/ppt/ink/ink7035.xml" ContentType="application/inkml+xml"/>
  <Override PartName="/ppt/ink/ink7036.xml" ContentType="application/inkml+xml"/>
  <Override PartName="/ppt/ink/ink7037.xml" ContentType="application/inkml+xml"/>
  <Override PartName="/ppt/ink/ink7038.xml" ContentType="application/inkml+xml"/>
  <Override PartName="/ppt/ink/ink7039.xml" ContentType="application/inkml+xml"/>
  <Override PartName="/ppt/ink/ink7040.xml" ContentType="application/inkml+xml"/>
  <Override PartName="/ppt/ink/ink7041.xml" ContentType="application/inkml+xml"/>
  <Override PartName="/ppt/ink/ink7042.xml" ContentType="application/inkml+xml"/>
  <Override PartName="/ppt/ink/ink7043.xml" ContentType="application/inkml+xml"/>
  <Override PartName="/ppt/ink/ink7044.xml" ContentType="application/inkml+xml"/>
  <Override PartName="/ppt/ink/ink7045.xml" ContentType="application/inkml+xml"/>
  <Override PartName="/ppt/ink/ink7046.xml" ContentType="application/inkml+xml"/>
  <Override PartName="/ppt/ink/ink7047.xml" ContentType="application/inkml+xml"/>
  <Override PartName="/ppt/ink/ink7048.xml" ContentType="application/inkml+xml"/>
  <Override PartName="/ppt/ink/ink7049.xml" ContentType="application/inkml+xml"/>
  <Override PartName="/ppt/ink/ink7050.xml" ContentType="application/inkml+xml"/>
  <Override PartName="/ppt/ink/ink7051.xml" ContentType="application/inkml+xml"/>
  <Override PartName="/ppt/ink/ink7052.xml" ContentType="application/inkml+xml"/>
  <Override PartName="/ppt/ink/ink7053.xml" ContentType="application/inkml+xml"/>
  <Override PartName="/ppt/ink/ink7054.xml" ContentType="application/inkml+xml"/>
  <Override PartName="/ppt/ink/ink7055.xml" ContentType="application/inkml+xml"/>
  <Override PartName="/ppt/ink/ink7056.xml" ContentType="application/inkml+xml"/>
  <Override PartName="/ppt/ink/ink7057.xml" ContentType="application/inkml+xml"/>
  <Override PartName="/ppt/ink/ink7058.xml" ContentType="application/inkml+xml"/>
  <Override PartName="/ppt/ink/ink7059.xml" ContentType="application/inkml+xml"/>
  <Override PartName="/ppt/ink/ink7060.xml" ContentType="application/inkml+xml"/>
  <Override PartName="/ppt/ink/ink7061.xml" ContentType="application/inkml+xml"/>
  <Override PartName="/ppt/ink/ink7062.xml" ContentType="application/inkml+xml"/>
  <Override PartName="/ppt/ink/ink7063.xml" ContentType="application/inkml+xml"/>
  <Override PartName="/ppt/ink/ink7064.xml" ContentType="application/inkml+xml"/>
  <Override PartName="/ppt/ink/ink7065.xml" ContentType="application/inkml+xml"/>
  <Override PartName="/ppt/ink/ink7066.xml" ContentType="application/inkml+xml"/>
  <Override PartName="/ppt/ink/ink7067.xml" ContentType="application/inkml+xml"/>
  <Override PartName="/ppt/ink/ink7068.xml" ContentType="application/inkml+xml"/>
  <Override PartName="/ppt/ink/ink7069.xml" ContentType="application/inkml+xml"/>
  <Override PartName="/ppt/ink/ink7070.xml" ContentType="application/inkml+xml"/>
  <Override PartName="/ppt/ink/ink7071.xml" ContentType="application/inkml+xml"/>
  <Override PartName="/ppt/ink/ink7072.xml" ContentType="application/inkml+xml"/>
  <Override PartName="/ppt/ink/ink7073.xml" ContentType="application/inkml+xml"/>
  <Override PartName="/ppt/ink/ink7074.xml" ContentType="application/inkml+xml"/>
  <Override PartName="/ppt/ink/ink7075.xml" ContentType="application/inkml+xml"/>
  <Override PartName="/ppt/ink/ink7076.xml" ContentType="application/inkml+xml"/>
  <Override PartName="/ppt/ink/ink7077.xml" ContentType="application/inkml+xml"/>
  <Override PartName="/ppt/ink/ink7078.xml" ContentType="application/inkml+xml"/>
  <Override PartName="/ppt/ink/ink7079.xml" ContentType="application/inkml+xml"/>
  <Override PartName="/ppt/ink/ink7080.xml" ContentType="application/inkml+xml"/>
  <Override PartName="/ppt/ink/ink7081.xml" ContentType="application/inkml+xml"/>
  <Override PartName="/ppt/ink/ink7082.xml" ContentType="application/inkml+xml"/>
  <Override PartName="/ppt/ink/ink7083.xml" ContentType="application/inkml+xml"/>
  <Override PartName="/ppt/ink/ink7084.xml" ContentType="application/inkml+xml"/>
  <Override PartName="/ppt/ink/ink7085.xml" ContentType="application/inkml+xml"/>
  <Override PartName="/ppt/ink/ink7086.xml" ContentType="application/inkml+xml"/>
  <Override PartName="/ppt/ink/ink7087.xml" ContentType="application/inkml+xml"/>
  <Override PartName="/ppt/ink/ink7088.xml" ContentType="application/inkml+xml"/>
  <Override PartName="/ppt/ink/ink7089.xml" ContentType="application/inkml+xml"/>
  <Override PartName="/ppt/ink/ink7090.xml" ContentType="application/inkml+xml"/>
  <Override PartName="/ppt/ink/ink7091.xml" ContentType="application/inkml+xml"/>
  <Override PartName="/ppt/ink/ink7092.xml" ContentType="application/inkml+xml"/>
  <Override PartName="/ppt/ink/ink7093.xml" ContentType="application/inkml+xml"/>
  <Override PartName="/ppt/ink/ink7094.xml" ContentType="application/inkml+xml"/>
  <Override PartName="/ppt/ink/ink7095.xml" ContentType="application/inkml+xml"/>
  <Override PartName="/ppt/ink/ink7096.xml" ContentType="application/inkml+xml"/>
  <Override PartName="/ppt/ink/ink7097.xml" ContentType="application/inkml+xml"/>
  <Override PartName="/ppt/ink/ink7098.xml" ContentType="application/inkml+xml"/>
  <Override PartName="/ppt/ink/ink7099.xml" ContentType="application/inkml+xml"/>
  <Override PartName="/ppt/ink/ink7100.xml" ContentType="application/inkml+xml"/>
  <Override PartName="/ppt/ink/ink7101.xml" ContentType="application/inkml+xml"/>
  <Override PartName="/ppt/ink/ink7102.xml" ContentType="application/inkml+xml"/>
  <Override PartName="/ppt/ink/ink7103.xml" ContentType="application/inkml+xml"/>
  <Override PartName="/ppt/ink/ink7104.xml" ContentType="application/inkml+xml"/>
  <Override PartName="/ppt/ink/ink7105.xml" ContentType="application/inkml+xml"/>
  <Override PartName="/ppt/ink/ink7106.xml" ContentType="application/inkml+xml"/>
  <Override PartName="/ppt/ink/ink7107.xml" ContentType="application/inkml+xml"/>
  <Override PartName="/ppt/ink/ink7108.xml" ContentType="application/inkml+xml"/>
  <Override PartName="/ppt/ink/ink7109.xml" ContentType="application/inkml+xml"/>
  <Override PartName="/ppt/ink/ink7110.xml" ContentType="application/inkml+xml"/>
  <Override PartName="/ppt/ink/ink7111.xml" ContentType="application/inkml+xml"/>
  <Override PartName="/ppt/ink/ink7112.xml" ContentType="application/inkml+xml"/>
  <Override PartName="/ppt/ink/ink7113.xml" ContentType="application/inkml+xml"/>
  <Override PartName="/ppt/ink/ink7114.xml" ContentType="application/inkml+xml"/>
  <Override PartName="/ppt/ink/ink7115.xml" ContentType="application/inkml+xml"/>
  <Override PartName="/ppt/ink/ink7116.xml" ContentType="application/inkml+xml"/>
  <Override PartName="/ppt/ink/ink7117.xml" ContentType="application/inkml+xml"/>
  <Override PartName="/ppt/ink/ink7118.xml" ContentType="application/inkml+xml"/>
  <Override PartName="/ppt/ink/ink7119.xml" ContentType="application/inkml+xml"/>
  <Override PartName="/ppt/ink/ink7120.xml" ContentType="application/inkml+xml"/>
  <Override PartName="/ppt/ink/ink7121.xml" ContentType="application/inkml+xml"/>
  <Override PartName="/ppt/ink/ink7122.xml" ContentType="application/inkml+xml"/>
  <Override PartName="/ppt/ink/ink7123.xml" ContentType="application/inkml+xml"/>
  <Override PartName="/ppt/ink/ink7124.xml" ContentType="application/inkml+xml"/>
  <Override PartName="/ppt/ink/ink7125.xml" ContentType="application/inkml+xml"/>
  <Override PartName="/ppt/ink/ink7126.xml" ContentType="application/inkml+xml"/>
  <Override PartName="/ppt/ink/ink7127.xml" ContentType="application/inkml+xml"/>
  <Override PartName="/ppt/ink/ink7128.xml" ContentType="application/inkml+xml"/>
  <Override PartName="/ppt/ink/ink7129.xml" ContentType="application/inkml+xml"/>
  <Override PartName="/ppt/ink/ink7130.xml" ContentType="application/inkml+xml"/>
  <Override PartName="/ppt/ink/ink7131.xml" ContentType="application/inkml+xml"/>
  <Override PartName="/ppt/ink/ink7132.xml" ContentType="application/inkml+xml"/>
  <Override PartName="/ppt/ink/ink7133.xml" ContentType="application/inkml+xml"/>
  <Override PartName="/ppt/ink/ink7134.xml" ContentType="application/inkml+xml"/>
  <Override PartName="/ppt/ink/ink7135.xml" ContentType="application/inkml+xml"/>
  <Override PartName="/ppt/ink/ink7136.xml" ContentType="application/inkml+xml"/>
  <Override PartName="/ppt/ink/ink7137.xml" ContentType="application/inkml+xml"/>
  <Override PartName="/ppt/ink/ink7138.xml" ContentType="application/inkml+xml"/>
  <Override PartName="/ppt/ink/ink7139.xml" ContentType="application/inkml+xml"/>
  <Override PartName="/ppt/ink/ink7140.xml" ContentType="application/inkml+xml"/>
  <Override PartName="/ppt/ink/ink7141.xml" ContentType="application/inkml+xml"/>
  <Override PartName="/ppt/ink/ink7142.xml" ContentType="application/inkml+xml"/>
  <Override PartName="/ppt/ink/ink7143.xml" ContentType="application/inkml+xml"/>
  <Override PartName="/ppt/ink/ink7144.xml" ContentType="application/inkml+xml"/>
  <Override PartName="/ppt/ink/ink7145.xml" ContentType="application/inkml+xml"/>
  <Override PartName="/ppt/ink/ink7146.xml" ContentType="application/inkml+xml"/>
  <Override PartName="/ppt/ink/ink7147.xml" ContentType="application/inkml+xml"/>
  <Override PartName="/ppt/ink/ink7148.xml" ContentType="application/inkml+xml"/>
  <Override PartName="/ppt/ink/ink7149.xml" ContentType="application/inkml+xml"/>
  <Override PartName="/ppt/ink/ink7150.xml" ContentType="application/inkml+xml"/>
  <Override PartName="/ppt/ink/ink7151.xml" ContentType="application/inkml+xml"/>
  <Override PartName="/ppt/ink/ink7152.xml" ContentType="application/inkml+xml"/>
  <Override PartName="/ppt/ink/ink7153.xml" ContentType="application/inkml+xml"/>
  <Override PartName="/ppt/ink/ink7154.xml" ContentType="application/inkml+xml"/>
  <Override PartName="/ppt/ink/ink7155.xml" ContentType="application/inkml+xml"/>
  <Override PartName="/ppt/ink/ink7156.xml" ContentType="application/inkml+xml"/>
  <Override PartName="/ppt/ink/ink7157.xml" ContentType="application/inkml+xml"/>
  <Override PartName="/ppt/ink/ink7158.xml" ContentType="application/inkml+xml"/>
  <Override PartName="/ppt/ink/ink7159.xml" ContentType="application/inkml+xml"/>
  <Override PartName="/ppt/ink/ink7160.xml" ContentType="application/inkml+xml"/>
  <Override PartName="/ppt/ink/ink7161.xml" ContentType="application/inkml+xml"/>
  <Override PartName="/ppt/ink/ink7162.xml" ContentType="application/inkml+xml"/>
  <Override PartName="/ppt/ink/ink7163.xml" ContentType="application/inkml+xml"/>
  <Override PartName="/ppt/ink/ink7164.xml" ContentType="application/inkml+xml"/>
  <Override PartName="/ppt/ink/ink7165.xml" ContentType="application/inkml+xml"/>
  <Override PartName="/ppt/ink/ink7166.xml" ContentType="application/inkml+xml"/>
  <Override PartName="/ppt/ink/ink7167.xml" ContentType="application/inkml+xml"/>
  <Override PartName="/ppt/ink/ink7168.xml" ContentType="application/inkml+xml"/>
  <Override PartName="/ppt/ink/ink7169.xml" ContentType="application/inkml+xml"/>
  <Override PartName="/ppt/ink/ink7170.xml" ContentType="application/inkml+xml"/>
  <Override PartName="/ppt/ink/ink7171.xml" ContentType="application/inkml+xml"/>
  <Override PartName="/ppt/ink/ink7172.xml" ContentType="application/inkml+xml"/>
  <Override PartName="/ppt/ink/ink7173.xml" ContentType="application/inkml+xml"/>
  <Override PartName="/ppt/ink/ink7174.xml" ContentType="application/inkml+xml"/>
  <Override PartName="/ppt/ink/ink7175.xml" ContentType="application/inkml+xml"/>
  <Override PartName="/ppt/ink/ink7176.xml" ContentType="application/inkml+xml"/>
  <Override PartName="/ppt/ink/ink7177.xml" ContentType="application/inkml+xml"/>
  <Override PartName="/ppt/ink/ink7178.xml" ContentType="application/inkml+xml"/>
  <Override PartName="/ppt/ink/ink7179.xml" ContentType="application/inkml+xml"/>
  <Override PartName="/ppt/ink/ink7180.xml" ContentType="application/inkml+xml"/>
  <Override PartName="/ppt/ink/ink7181.xml" ContentType="application/inkml+xml"/>
  <Override PartName="/ppt/ink/ink7182.xml" ContentType="application/inkml+xml"/>
  <Override PartName="/ppt/ink/ink7183.xml" ContentType="application/inkml+xml"/>
  <Override PartName="/ppt/ink/ink7184.xml" ContentType="application/inkml+xml"/>
  <Override PartName="/ppt/ink/ink7185.xml" ContentType="application/inkml+xml"/>
  <Override PartName="/ppt/ink/ink7186.xml" ContentType="application/inkml+xml"/>
  <Override PartName="/ppt/ink/ink7187.xml" ContentType="application/inkml+xml"/>
  <Override PartName="/ppt/ink/ink7188.xml" ContentType="application/inkml+xml"/>
  <Override PartName="/ppt/ink/ink7189.xml" ContentType="application/inkml+xml"/>
  <Override PartName="/ppt/ink/ink7190.xml" ContentType="application/inkml+xml"/>
  <Override PartName="/ppt/ink/ink7191.xml" ContentType="application/inkml+xml"/>
  <Override PartName="/ppt/ink/ink7192.xml" ContentType="application/inkml+xml"/>
  <Override PartName="/ppt/ink/ink7193.xml" ContentType="application/inkml+xml"/>
  <Override PartName="/ppt/ink/ink7194.xml" ContentType="application/inkml+xml"/>
  <Override PartName="/ppt/ink/ink7195.xml" ContentType="application/inkml+xml"/>
  <Override PartName="/ppt/ink/ink7196.xml" ContentType="application/inkml+xml"/>
  <Override PartName="/ppt/ink/ink7197.xml" ContentType="application/inkml+xml"/>
  <Override PartName="/ppt/ink/ink7198.xml" ContentType="application/inkml+xml"/>
  <Override PartName="/ppt/ink/ink7199.xml" ContentType="application/inkml+xml"/>
  <Override PartName="/ppt/ink/ink7200.xml" ContentType="application/inkml+xml"/>
  <Override PartName="/ppt/ink/ink7201.xml" ContentType="application/inkml+xml"/>
  <Override PartName="/ppt/ink/ink7202.xml" ContentType="application/inkml+xml"/>
  <Override PartName="/ppt/ink/ink7203.xml" ContentType="application/inkml+xml"/>
  <Override PartName="/ppt/ink/ink7204.xml" ContentType="application/inkml+xml"/>
  <Override PartName="/ppt/ink/ink7205.xml" ContentType="application/inkml+xml"/>
  <Override PartName="/ppt/ink/ink7206.xml" ContentType="application/inkml+xml"/>
  <Override PartName="/ppt/ink/ink7207.xml" ContentType="application/inkml+xml"/>
  <Override PartName="/ppt/ink/ink7208.xml" ContentType="application/inkml+xml"/>
  <Override PartName="/ppt/ink/ink7209.xml" ContentType="application/inkml+xml"/>
  <Override PartName="/ppt/ink/ink7210.xml" ContentType="application/inkml+xml"/>
  <Override PartName="/ppt/ink/ink7211.xml" ContentType="application/inkml+xml"/>
  <Override PartName="/ppt/ink/ink7212.xml" ContentType="application/inkml+xml"/>
  <Override PartName="/ppt/ink/ink7213.xml" ContentType="application/inkml+xml"/>
  <Override PartName="/ppt/ink/ink7214.xml" ContentType="application/inkml+xml"/>
  <Override PartName="/ppt/ink/ink7215.xml" ContentType="application/inkml+xml"/>
  <Override PartName="/ppt/ink/ink7216.xml" ContentType="application/inkml+xml"/>
  <Override PartName="/ppt/ink/ink7217.xml" ContentType="application/inkml+xml"/>
  <Override PartName="/ppt/ink/ink7218.xml" ContentType="application/inkml+xml"/>
  <Override PartName="/ppt/ink/ink7219.xml" ContentType="application/inkml+xml"/>
  <Override PartName="/ppt/ink/ink7220.xml" ContentType="application/inkml+xml"/>
  <Override PartName="/ppt/ink/ink7221.xml" ContentType="application/inkml+xml"/>
  <Override PartName="/ppt/ink/ink7222.xml" ContentType="application/inkml+xml"/>
  <Override PartName="/ppt/ink/ink7223.xml" ContentType="application/inkml+xml"/>
  <Override PartName="/ppt/ink/ink7224.xml" ContentType="application/inkml+xml"/>
  <Override PartName="/ppt/ink/ink7225.xml" ContentType="application/inkml+xml"/>
  <Override PartName="/ppt/ink/ink7226.xml" ContentType="application/inkml+xml"/>
  <Override PartName="/ppt/ink/ink7227.xml" ContentType="application/inkml+xml"/>
  <Override PartName="/ppt/ink/ink7228.xml" ContentType="application/inkml+xml"/>
  <Override PartName="/ppt/ink/ink7229.xml" ContentType="application/inkml+xml"/>
  <Override PartName="/ppt/ink/ink7230.xml" ContentType="application/inkml+xml"/>
  <Override PartName="/ppt/ink/ink7231.xml" ContentType="application/inkml+xml"/>
  <Override PartName="/ppt/ink/ink7232.xml" ContentType="application/inkml+xml"/>
  <Override PartName="/ppt/ink/ink7233.xml" ContentType="application/inkml+xml"/>
  <Override PartName="/ppt/ink/ink7234.xml" ContentType="application/inkml+xml"/>
  <Override PartName="/ppt/ink/ink7235.xml" ContentType="application/inkml+xml"/>
  <Override PartName="/ppt/ink/ink7236.xml" ContentType="application/inkml+xml"/>
  <Override PartName="/ppt/ink/ink7237.xml" ContentType="application/inkml+xml"/>
  <Override PartName="/ppt/ink/ink7238.xml" ContentType="application/inkml+xml"/>
  <Override PartName="/ppt/ink/ink7239.xml" ContentType="application/inkml+xml"/>
  <Override PartName="/ppt/ink/ink7240.xml" ContentType="application/inkml+xml"/>
  <Override PartName="/ppt/ink/ink7241.xml" ContentType="application/inkml+xml"/>
  <Override PartName="/ppt/ink/ink7242.xml" ContentType="application/inkml+xml"/>
  <Override PartName="/ppt/ink/ink7243.xml" ContentType="application/inkml+xml"/>
  <Override PartName="/ppt/ink/ink7244.xml" ContentType="application/inkml+xml"/>
  <Override PartName="/ppt/ink/ink7245.xml" ContentType="application/inkml+xml"/>
  <Override PartName="/ppt/ink/ink7246.xml" ContentType="application/inkml+xml"/>
  <Override PartName="/ppt/ink/ink7247.xml" ContentType="application/inkml+xml"/>
  <Override PartName="/ppt/ink/ink7248.xml" ContentType="application/inkml+xml"/>
  <Override PartName="/ppt/ink/ink7249.xml" ContentType="application/inkml+xml"/>
  <Override PartName="/ppt/ink/ink7250.xml" ContentType="application/inkml+xml"/>
  <Override PartName="/ppt/ink/ink7251.xml" ContentType="application/inkml+xml"/>
  <Override PartName="/ppt/ink/ink7252.xml" ContentType="application/inkml+xml"/>
  <Override PartName="/ppt/ink/ink7253.xml" ContentType="application/inkml+xml"/>
  <Override PartName="/ppt/ink/ink7254.xml" ContentType="application/inkml+xml"/>
  <Override PartName="/ppt/ink/ink7255.xml" ContentType="application/inkml+xml"/>
  <Override PartName="/ppt/ink/ink7256.xml" ContentType="application/inkml+xml"/>
  <Override PartName="/ppt/ink/ink7257.xml" ContentType="application/inkml+xml"/>
  <Override PartName="/ppt/ink/ink7258.xml" ContentType="application/inkml+xml"/>
  <Override PartName="/ppt/ink/ink7259.xml" ContentType="application/inkml+xml"/>
  <Override PartName="/ppt/ink/ink7260.xml" ContentType="application/inkml+xml"/>
  <Override PartName="/ppt/ink/ink7261.xml" ContentType="application/inkml+xml"/>
  <Override PartName="/ppt/ink/ink7262.xml" ContentType="application/inkml+xml"/>
  <Override PartName="/ppt/ink/ink7263.xml" ContentType="application/inkml+xml"/>
  <Override PartName="/ppt/ink/ink7264.xml" ContentType="application/inkml+xml"/>
  <Override PartName="/ppt/ink/ink7265.xml" ContentType="application/inkml+xml"/>
  <Override PartName="/ppt/ink/ink7266.xml" ContentType="application/inkml+xml"/>
  <Override PartName="/ppt/ink/ink7267.xml" ContentType="application/inkml+xml"/>
  <Override PartName="/ppt/ink/ink7268.xml" ContentType="application/inkml+xml"/>
  <Override PartName="/ppt/ink/ink7269.xml" ContentType="application/inkml+xml"/>
  <Override PartName="/ppt/ink/ink7270.xml" ContentType="application/inkml+xml"/>
  <Override PartName="/ppt/ink/ink7271.xml" ContentType="application/inkml+xml"/>
  <Override PartName="/ppt/ink/ink7272.xml" ContentType="application/inkml+xml"/>
  <Override PartName="/ppt/ink/ink7273.xml" ContentType="application/inkml+xml"/>
  <Override PartName="/ppt/ink/ink7274.xml" ContentType="application/inkml+xml"/>
  <Override PartName="/ppt/ink/ink7275.xml" ContentType="application/inkml+xml"/>
  <Override PartName="/ppt/ink/ink7276.xml" ContentType="application/inkml+xml"/>
  <Override PartName="/ppt/ink/ink7277.xml" ContentType="application/inkml+xml"/>
  <Override PartName="/ppt/ink/ink7278.xml" ContentType="application/inkml+xml"/>
  <Override PartName="/ppt/ink/ink7279.xml" ContentType="application/inkml+xml"/>
  <Override PartName="/ppt/ink/ink7280.xml" ContentType="application/inkml+xml"/>
  <Override PartName="/ppt/ink/ink7281.xml" ContentType="application/inkml+xml"/>
  <Override PartName="/ppt/ink/ink7282.xml" ContentType="application/inkml+xml"/>
  <Override PartName="/ppt/ink/ink7283.xml" ContentType="application/inkml+xml"/>
  <Override PartName="/ppt/ink/ink7284.xml" ContentType="application/inkml+xml"/>
  <Override PartName="/ppt/ink/ink7285.xml" ContentType="application/inkml+xml"/>
  <Override PartName="/ppt/ink/ink7286.xml" ContentType="application/inkml+xml"/>
  <Override PartName="/ppt/ink/ink7287.xml" ContentType="application/inkml+xml"/>
  <Override PartName="/ppt/ink/ink7288.xml" ContentType="application/inkml+xml"/>
  <Override PartName="/ppt/ink/ink7289.xml" ContentType="application/inkml+xml"/>
  <Override PartName="/ppt/ink/ink7290.xml" ContentType="application/inkml+xml"/>
  <Override PartName="/ppt/ink/ink7291.xml" ContentType="application/inkml+xml"/>
  <Override PartName="/ppt/ink/ink7292.xml" ContentType="application/inkml+xml"/>
  <Override PartName="/ppt/ink/ink7293.xml" ContentType="application/inkml+xml"/>
  <Override PartName="/ppt/ink/ink7294.xml" ContentType="application/inkml+xml"/>
  <Override PartName="/ppt/ink/ink7295.xml" ContentType="application/inkml+xml"/>
  <Override PartName="/ppt/ink/ink7296.xml" ContentType="application/inkml+xml"/>
  <Override PartName="/ppt/ink/ink7297.xml" ContentType="application/inkml+xml"/>
  <Override PartName="/ppt/ink/ink7298.xml" ContentType="application/inkml+xml"/>
  <Override PartName="/ppt/ink/ink7299.xml" ContentType="application/inkml+xml"/>
  <Override PartName="/ppt/ink/ink7300.xml" ContentType="application/inkml+xml"/>
  <Override PartName="/ppt/ink/ink7301.xml" ContentType="application/inkml+xml"/>
  <Override PartName="/ppt/ink/ink7302.xml" ContentType="application/inkml+xml"/>
  <Override PartName="/ppt/ink/ink7303.xml" ContentType="application/inkml+xml"/>
  <Override PartName="/ppt/ink/ink7304.xml" ContentType="application/inkml+xml"/>
  <Override PartName="/ppt/ink/ink7305.xml" ContentType="application/inkml+xml"/>
  <Override PartName="/ppt/ink/ink7306.xml" ContentType="application/inkml+xml"/>
  <Override PartName="/ppt/ink/ink7307.xml" ContentType="application/inkml+xml"/>
  <Override PartName="/ppt/ink/ink7308.xml" ContentType="application/inkml+xml"/>
  <Override PartName="/ppt/ink/ink7309.xml" ContentType="application/inkml+xml"/>
  <Override PartName="/ppt/ink/ink7310.xml" ContentType="application/inkml+xml"/>
  <Override PartName="/ppt/ink/ink7311.xml" ContentType="application/inkml+xml"/>
  <Override PartName="/ppt/ink/ink7312.xml" ContentType="application/inkml+xml"/>
  <Override PartName="/ppt/ink/ink7313.xml" ContentType="application/inkml+xml"/>
  <Override PartName="/ppt/ink/ink7314.xml" ContentType="application/inkml+xml"/>
  <Override PartName="/ppt/ink/ink7315.xml" ContentType="application/inkml+xml"/>
  <Override PartName="/ppt/ink/ink7316.xml" ContentType="application/inkml+xml"/>
  <Override PartName="/ppt/ink/ink7317.xml" ContentType="application/inkml+xml"/>
  <Override PartName="/ppt/ink/ink7318.xml" ContentType="application/inkml+xml"/>
  <Override PartName="/ppt/ink/ink7319.xml" ContentType="application/inkml+xml"/>
  <Override PartName="/ppt/ink/ink7320.xml" ContentType="application/inkml+xml"/>
  <Override PartName="/ppt/ink/ink7321.xml" ContentType="application/inkml+xml"/>
  <Override PartName="/ppt/ink/ink7322.xml" ContentType="application/inkml+xml"/>
  <Override PartName="/ppt/ink/ink7323.xml" ContentType="application/inkml+xml"/>
  <Override PartName="/ppt/ink/ink7324.xml" ContentType="application/inkml+xml"/>
  <Override PartName="/ppt/ink/ink7325.xml" ContentType="application/inkml+xml"/>
  <Override PartName="/ppt/ink/ink7326.xml" ContentType="application/inkml+xml"/>
  <Override PartName="/ppt/ink/ink7327.xml" ContentType="application/inkml+xml"/>
  <Override PartName="/ppt/ink/ink7328.xml" ContentType="application/inkml+xml"/>
  <Override PartName="/ppt/ink/ink7329.xml" ContentType="application/inkml+xml"/>
  <Override PartName="/ppt/ink/ink7330.xml" ContentType="application/inkml+xml"/>
  <Override PartName="/ppt/ink/ink7331.xml" ContentType="application/inkml+xml"/>
  <Override PartName="/ppt/ink/ink7332.xml" ContentType="application/inkml+xml"/>
  <Override PartName="/ppt/ink/ink7333.xml" ContentType="application/inkml+xml"/>
  <Override PartName="/ppt/ink/ink7334.xml" ContentType="application/inkml+xml"/>
  <Override PartName="/ppt/ink/ink7335.xml" ContentType="application/inkml+xml"/>
  <Override PartName="/ppt/ink/ink7336.xml" ContentType="application/inkml+xml"/>
  <Override PartName="/ppt/ink/ink7337.xml" ContentType="application/inkml+xml"/>
  <Override PartName="/ppt/ink/ink7338.xml" ContentType="application/inkml+xml"/>
  <Override PartName="/ppt/ink/ink7339.xml" ContentType="application/inkml+xml"/>
  <Override PartName="/ppt/ink/ink7340.xml" ContentType="application/inkml+xml"/>
  <Override PartName="/ppt/ink/ink7341.xml" ContentType="application/inkml+xml"/>
  <Override PartName="/ppt/ink/ink7342.xml" ContentType="application/inkml+xml"/>
  <Override PartName="/ppt/ink/ink7343.xml" ContentType="application/inkml+xml"/>
  <Override PartName="/ppt/ink/ink7344.xml" ContentType="application/inkml+xml"/>
  <Override PartName="/ppt/ink/ink7345.xml" ContentType="application/inkml+xml"/>
  <Override PartName="/ppt/ink/ink7346.xml" ContentType="application/inkml+xml"/>
  <Override PartName="/ppt/ink/ink7347.xml" ContentType="application/inkml+xml"/>
  <Override PartName="/ppt/ink/ink7348.xml" ContentType="application/inkml+xml"/>
  <Override PartName="/ppt/ink/ink7349.xml" ContentType="application/inkml+xml"/>
  <Override PartName="/ppt/ink/ink7350.xml" ContentType="application/inkml+xml"/>
  <Override PartName="/ppt/ink/ink7351.xml" ContentType="application/inkml+xml"/>
  <Override PartName="/ppt/ink/ink7352.xml" ContentType="application/inkml+xml"/>
  <Override PartName="/ppt/ink/ink7353.xml" ContentType="application/inkml+xml"/>
  <Override PartName="/ppt/ink/ink7354.xml" ContentType="application/inkml+xml"/>
  <Override PartName="/ppt/ink/ink7355.xml" ContentType="application/inkml+xml"/>
  <Override PartName="/ppt/ink/ink7356.xml" ContentType="application/inkml+xml"/>
  <Override PartName="/ppt/ink/ink7357.xml" ContentType="application/inkml+xml"/>
  <Override PartName="/ppt/ink/ink7358.xml" ContentType="application/inkml+xml"/>
  <Override PartName="/ppt/ink/ink7359.xml" ContentType="application/inkml+xml"/>
  <Override PartName="/ppt/ink/ink7360.xml" ContentType="application/inkml+xml"/>
  <Override PartName="/ppt/ink/ink7361.xml" ContentType="application/inkml+xml"/>
  <Override PartName="/ppt/ink/ink7362.xml" ContentType="application/inkml+xml"/>
  <Override PartName="/ppt/ink/ink7363.xml" ContentType="application/inkml+xml"/>
  <Override PartName="/ppt/ink/ink7364.xml" ContentType="application/inkml+xml"/>
  <Override PartName="/ppt/ink/ink7365.xml" ContentType="application/inkml+xml"/>
  <Override PartName="/ppt/ink/ink7366.xml" ContentType="application/inkml+xml"/>
  <Override PartName="/ppt/ink/ink7367.xml" ContentType="application/inkml+xml"/>
  <Override PartName="/ppt/ink/ink7368.xml" ContentType="application/inkml+xml"/>
  <Override PartName="/ppt/ink/ink7369.xml" ContentType="application/inkml+xml"/>
  <Override PartName="/ppt/ink/ink7370.xml" ContentType="application/inkml+xml"/>
  <Override PartName="/ppt/ink/ink7371.xml" ContentType="application/inkml+xml"/>
  <Override PartName="/ppt/ink/ink7372.xml" ContentType="application/inkml+xml"/>
  <Override PartName="/ppt/ink/ink7373.xml" ContentType="application/inkml+xml"/>
  <Override PartName="/ppt/ink/ink7374.xml" ContentType="application/inkml+xml"/>
  <Override PartName="/ppt/ink/ink7375.xml" ContentType="application/inkml+xml"/>
  <Override PartName="/ppt/ink/ink7376.xml" ContentType="application/inkml+xml"/>
  <Override PartName="/ppt/ink/ink7377.xml" ContentType="application/inkml+xml"/>
  <Override PartName="/ppt/ink/ink7378.xml" ContentType="application/inkml+xml"/>
  <Override PartName="/ppt/ink/ink7379.xml" ContentType="application/inkml+xml"/>
  <Override PartName="/ppt/ink/ink7380.xml" ContentType="application/inkml+xml"/>
  <Override PartName="/ppt/ink/ink7381.xml" ContentType="application/inkml+xml"/>
  <Override PartName="/ppt/ink/ink7382.xml" ContentType="application/inkml+xml"/>
  <Override PartName="/ppt/ink/ink7383.xml" ContentType="application/inkml+xml"/>
  <Override PartName="/ppt/ink/ink7384.xml" ContentType="application/inkml+xml"/>
  <Override PartName="/ppt/ink/ink7385.xml" ContentType="application/inkml+xml"/>
  <Override PartName="/ppt/ink/ink7386.xml" ContentType="application/inkml+xml"/>
  <Override PartName="/ppt/ink/ink7387.xml" ContentType="application/inkml+xml"/>
  <Override PartName="/ppt/ink/ink7388.xml" ContentType="application/inkml+xml"/>
  <Override PartName="/ppt/ink/ink7389.xml" ContentType="application/inkml+xml"/>
  <Override PartName="/ppt/ink/ink7390.xml" ContentType="application/inkml+xml"/>
  <Override PartName="/ppt/ink/ink7391.xml" ContentType="application/inkml+xml"/>
  <Override PartName="/ppt/ink/ink7392.xml" ContentType="application/inkml+xml"/>
  <Override PartName="/ppt/ink/ink7393.xml" ContentType="application/inkml+xml"/>
  <Override PartName="/ppt/ink/ink7394.xml" ContentType="application/inkml+xml"/>
  <Override PartName="/ppt/ink/ink7395.xml" ContentType="application/inkml+xml"/>
  <Override PartName="/ppt/ink/ink7396.xml" ContentType="application/inkml+xml"/>
  <Override PartName="/ppt/ink/ink7397.xml" ContentType="application/inkml+xml"/>
  <Override PartName="/ppt/ink/ink7398.xml" ContentType="application/inkml+xml"/>
  <Override PartName="/ppt/ink/ink7399.xml" ContentType="application/inkml+xml"/>
  <Override PartName="/ppt/ink/ink7400.xml" ContentType="application/inkml+xml"/>
  <Override PartName="/ppt/ink/ink7401.xml" ContentType="application/inkml+xml"/>
  <Override PartName="/ppt/ink/ink7402.xml" ContentType="application/inkml+xml"/>
  <Override PartName="/ppt/ink/ink7403.xml" ContentType="application/inkml+xml"/>
  <Override PartName="/ppt/ink/ink7404.xml" ContentType="application/inkml+xml"/>
  <Override PartName="/ppt/ink/ink7405.xml" ContentType="application/inkml+xml"/>
  <Override PartName="/ppt/ink/ink7406.xml" ContentType="application/inkml+xml"/>
  <Override PartName="/ppt/ink/ink7407.xml" ContentType="application/inkml+xml"/>
  <Override PartName="/ppt/ink/ink7408.xml" ContentType="application/inkml+xml"/>
  <Override PartName="/ppt/ink/ink7409.xml" ContentType="application/inkml+xml"/>
  <Override PartName="/ppt/ink/ink7410.xml" ContentType="application/inkml+xml"/>
  <Override PartName="/ppt/ink/ink7411.xml" ContentType="application/inkml+xml"/>
  <Override PartName="/ppt/ink/ink7412.xml" ContentType="application/inkml+xml"/>
  <Override PartName="/ppt/ink/ink7413.xml" ContentType="application/inkml+xml"/>
  <Override PartName="/ppt/ink/ink7414.xml" ContentType="application/inkml+xml"/>
  <Override PartName="/ppt/ink/ink7415.xml" ContentType="application/inkml+xml"/>
  <Override PartName="/ppt/ink/ink7416.xml" ContentType="application/inkml+xml"/>
  <Override PartName="/ppt/ink/ink7417.xml" ContentType="application/inkml+xml"/>
  <Override PartName="/ppt/ink/ink7418.xml" ContentType="application/inkml+xml"/>
  <Override PartName="/ppt/ink/ink7419.xml" ContentType="application/inkml+xml"/>
  <Override PartName="/ppt/ink/ink7420.xml" ContentType="application/inkml+xml"/>
  <Override PartName="/ppt/ink/ink7421.xml" ContentType="application/inkml+xml"/>
  <Override PartName="/ppt/ink/ink7422.xml" ContentType="application/inkml+xml"/>
  <Override PartName="/ppt/ink/ink7423.xml" ContentType="application/inkml+xml"/>
  <Override PartName="/ppt/ink/ink7424.xml" ContentType="application/inkml+xml"/>
  <Override PartName="/ppt/ink/ink7425.xml" ContentType="application/inkml+xml"/>
  <Override PartName="/ppt/ink/ink7426.xml" ContentType="application/inkml+xml"/>
  <Override PartName="/ppt/ink/ink7427.xml" ContentType="application/inkml+xml"/>
  <Override PartName="/ppt/ink/ink7428.xml" ContentType="application/inkml+xml"/>
  <Override PartName="/ppt/ink/ink7429.xml" ContentType="application/inkml+xml"/>
  <Override PartName="/ppt/ink/ink7430.xml" ContentType="application/inkml+xml"/>
  <Override PartName="/ppt/ink/ink7431.xml" ContentType="application/inkml+xml"/>
  <Override PartName="/ppt/ink/ink7432.xml" ContentType="application/inkml+xml"/>
  <Override PartName="/ppt/ink/ink7433.xml" ContentType="application/inkml+xml"/>
  <Override PartName="/ppt/ink/ink7434.xml" ContentType="application/inkml+xml"/>
  <Override PartName="/ppt/ink/ink7435.xml" ContentType="application/inkml+xml"/>
  <Override PartName="/ppt/ink/ink7436.xml" ContentType="application/inkml+xml"/>
  <Override PartName="/ppt/ink/ink7437.xml" ContentType="application/inkml+xml"/>
  <Override PartName="/ppt/ink/ink7438.xml" ContentType="application/inkml+xml"/>
  <Override PartName="/ppt/ink/ink7439.xml" ContentType="application/inkml+xml"/>
  <Override PartName="/ppt/ink/ink7440.xml" ContentType="application/inkml+xml"/>
  <Override PartName="/ppt/ink/ink7441.xml" ContentType="application/inkml+xml"/>
  <Override PartName="/ppt/ink/ink7442.xml" ContentType="application/inkml+xml"/>
  <Override PartName="/ppt/ink/ink7443.xml" ContentType="application/inkml+xml"/>
  <Override PartName="/ppt/ink/ink7444.xml" ContentType="application/inkml+xml"/>
  <Override PartName="/ppt/ink/ink7445.xml" ContentType="application/inkml+xml"/>
  <Override PartName="/ppt/ink/ink7446.xml" ContentType="application/inkml+xml"/>
  <Override PartName="/ppt/ink/ink7447.xml" ContentType="application/inkml+xml"/>
  <Override PartName="/ppt/ink/ink7448.xml" ContentType="application/inkml+xml"/>
  <Override PartName="/ppt/ink/ink7449.xml" ContentType="application/inkml+xml"/>
  <Override PartName="/ppt/ink/ink7450.xml" ContentType="application/inkml+xml"/>
  <Override PartName="/ppt/ink/ink7451.xml" ContentType="application/inkml+xml"/>
  <Override PartName="/ppt/ink/ink7452.xml" ContentType="application/inkml+xml"/>
  <Override PartName="/ppt/ink/ink7453.xml" ContentType="application/inkml+xml"/>
  <Override PartName="/ppt/ink/ink7454.xml" ContentType="application/inkml+xml"/>
  <Override PartName="/ppt/ink/ink7455.xml" ContentType="application/inkml+xml"/>
  <Override PartName="/ppt/ink/ink7456.xml" ContentType="application/inkml+xml"/>
  <Override PartName="/ppt/ink/ink7457.xml" ContentType="application/inkml+xml"/>
  <Override PartName="/ppt/ink/ink7458.xml" ContentType="application/inkml+xml"/>
  <Override PartName="/ppt/ink/ink7459.xml" ContentType="application/inkml+xml"/>
  <Override PartName="/ppt/ink/ink7460.xml" ContentType="application/inkml+xml"/>
  <Override PartName="/ppt/ink/ink7461.xml" ContentType="application/inkml+xml"/>
  <Override PartName="/ppt/ink/ink7462.xml" ContentType="application/inkml+xml"/>
  <Override PartName="/ppt/ink/ink7463.xml" ContentType="application/inkml+xml"/>
  <Override PartName="/ppt/ink/ink7464.xml" ContentType="application/inkml+xml"/>
  <Override PartName="/ppt/ink/ink7465.xml" ContentType="application/inkml+xml"/>
  <Override PartName="/ppt/ink/ink7466.xml" ContentType="application/inkml+xml"/>
  <Override PartName="/ppt/ink/ink7467.xml" ContentType="application/inkml+xml"/>
  <Override PartName="/ppt/ink/ink7468.xml" ContentType="application/inkml+xml"/>
  <Override PartName="/ppt/ink/ink7469.xml" ContentType="application/inkml+xml"/>
  <Override PartName="/ppt/ink/ink7470.xml" ContentType="application/inkml+xml"/>
  <Override PartName="/ppt/ink/ink7471.xml" ContentType="application/inkml+xml"/>
  <Override PartName="/ppt/ink/ink7472.xml" ContentType="application/inkml+xml"/>
  <Override PartName="/ppt/ink/ink7473.xml" ContentType="application/inkml+xml"/>
  <Override PartName="/ppt/ink/ink7474.xml" ContentType="application/inkml+xml"/>
  <Override PartName="/ppt/ink/ink7475.xml" ContentType="application/inkml+xml"/>
  <Override PartName="/ppt/ink/ink7476.xml" ContentType="application/inkml+xml"/>
  <Override PartName="/ppt/ink/ink7477.xml" ContentType="application/inkml+xml"/>
  <Override PartName="/ppt/ink/ink7478.xml" ContentType="application/inkml+xml"/>
  <Override PartName="/ppt/ink/ink7479.xml" ContentType="application/inkml+xml"/>
  <Override PartName="/ppt/ink/ink7480.xml" ContentType="application/inkml+xml"/>
  <Override PartName="/ppt/ink/ink7481.xml" ContentType="application/inkml+xml"/>
  <Override PartName="/ppt/ink/ink7482.xml" ContentType="application/inkml+xml"/>
  <Override PartName="/ppt/ink/ink7483.xml" ContentType="application/inkml+xml"/>
  <Override PartName="/ppt/ink/ink7484.xml" ContentType="application/inkml+xml"/>
  <Override PartName="/ppt/ink/ink7485.xml" ContentType="application/inkml+xml"/>
  <Override PartName="/ppt/ink/ink7486.xml" ContentType="application/inkml+xml"/>
  <Override PartName="/ppt/ink/ink7487.xml" ContentType="application/inkml+xml"/>
  <Override PartName="/ppt/ink/ink7488.xml" ContentType="application/inkml+xml"/>
  <Override PartName="/ppt/ink/ink7489.xml" ContentType="application/inkml+xml"/>
  <Override PartName="/ppt/ink/ink7490.xml" ContentType="application/inkml+xml"/>
  <Override PartName="/ppt/ink/ink7491.xml" ContentType="application/inkml+xml"/>
  <Override PartName="/ppt/ink/ink7492.xml" ContentType="application/inkml+xml"/>
  <Override PartName="/ppt/ink/ink7493.xml" ContentType="application/inkml+xml"/>
  <Override PartName="/ppt/ink/ink7494.xml" ContentType="application/inkml+xml"/>
  <Override PartName="/ppt/ink/ink7495.xml" ContentType="application/inkml+xml"/>
  <Override PartName="/ppt/ink/ink7496.xml" ContentType="application/inkml+xml"/>
  <Override PartName="/ppt/ink/ink7497.xml" ContentType="application/inkml+xml"/>
  <Override PartName="/ppt/ink/ink7498.xml" ContentType="application/inkml+xml"/>
  <Override PartName="/ppt/ink/ink7499.xml" ContentType="application/inkml+xml"/>
  <Override PartName="/ppt/ink/ink7500.xml" ContentType="application/inkml+xml"/>
  <Override PartName="/ppt/ink/ink7501.xml" ContentType="application/inkml+xml"/>
  <Override PartName="/ppt/ink/ink7502.xml" ContentType="application/inkml+xml"/>
  <Override PartName="/ppt/ink/ink7503.xml" ContentType="application/inkml+xml"/>
  <Override PartName="/ppt/ink/ink7504.xml" ContentType="application/inkml+xml"/>
  <Override PartName="/ppt/ink/ink7505.xml" ContentType="application/inkml+xml"/>
  <Override PartName="/ppt/ink/ink7506.xml" ContentType="application/inkml+xml"/>
  <Override PartName="/ppt/ink/ink7507.xml" ContentType="application/inkml+xml"/>
  <Override PartName="/ppt/ink/ink7508.xml" ContentType="application/inkml+xml"/>
  <Override PartName="/ppt/ink/ink7509.xml" ContentType="application/inkml+xml"/>
  <Override PartName="/ppt/ink/ink7510.xml" ContentType="application/inkml+xml"/>
  <Override PartName="/ppt/ink/ink7511.xml" ContentType="application/inkml+xml"/>
  <Override PartName="/ppt/ink/ink7512.xml" ContentType="application/inkml+xml"/>
  <Override PartName="/ppt/ink/ink7513.xml" ContentType="application/inkml+xml"/>
  <Override PartName="/ppt/ink/ink7514.xml" ContentType="application/inkml+xml"/>
  <Override PartName="/ppt/ink/ink7515.xml" ContentType="application/inkml+xml"/>
  <Override PartName="/ppt/ink/ink7516.xml" ContentType="application/inkml+xml"/>
  <Override PartName="/ppt/ink/ink7517.xml" ContentType="application/inkml+xml"/>
  <Override PartName="/ppt/ink/ink7518.xml" ContentType="application/inkml+xml"/>
  <Override PartName="/ppt/ink/ink7519.xml" ContentType="application/inkml+xml"/>
  <Override PartName="/ppt/ink/ink7520.xml" ContentType="application/inkml+xml"/>
  <Override PartName="/ppt/ink/ink7521.xml" ContentType="application/inkml+xml"/>
  <Override PartName="/ppt/ink/ink7522.xml" ContentType="application/inkml+xml"/>
  <Override PartName="/ppt/ink/ink7523.xml" ContentType="application/inkml+xml"/>
  <Override PartName="/ppt/ink/ink7524.xml" ContentType="application/inkml+xml"/>
  <Override PartName="/ppt/ink/ink7525.xml" ContentType="application/inkml+xml"/>
  <Override PartName="/ppt/ink/ink7526.xml" ContentType="application/inkml+xml"/>
  <Override PartName="/ppt/ink/ink7527.xml" ContentType="application/inkml+xml"/>
  <Override PartName="/ppt/ink/ink7528.xml" ContentType="application/inkml+xml"/>
  <Override PartName="/ppt/ink/ink7529.xml" ContentType="application/inkml+xml"/>
  <Override PartName="/ppt/ink/ink7530.xml" ContentType="application/inkml+xml"/>
  <Override PartName="/ppt/ink/ink7531.xml" ContentType="application/inkml+xml"/>
  <Override PartName="/ppt/ink/ink7532.xml" ContentType="application/inkml+xml"/>
  <Override PartName="/ppt/ink/ink7533.xml" ContentType="application/inkml+xml"/>
  <Override PartName="/ppt/ink/ink7534.xml" ContentType="application/inkml+xml"/>
  <Override PartName="/ppt/ink/ink7535.xml" ContentType="application/inkml+xml"/>
  <Override PartName="/ppt/ink/ink7536.xml" ContentType="application/inkml+xml"/>
  <Override PartName="/ppt/ink/ink7537.xml" ContentType="application/inkml+xml"/>
  <Override PartName="/ppt/ink/ink7538.xml" ContentType="application/inkml+xml"/>
  <Override PartName="/ppt/ink/ink7539.xml" ContentType="application/inkml+xml"/>
  <Override PartName="/ppt/ink/ink7540.xml" ContentType="application/inkml+xml"/>
  <Override PartName="/ppt/ink/ink7541.xml" ContentType="application/inkml+xml"/>
  <Override PartName="/ppt/ink/ink7542.xml" ContentType="application/inkml+xml"/>
  <Override PartName="/ppt/ink/ink7543.xml" ContentType="application/inkml+xml"/>
  <Override PartName="/ppt/ink/ink7544.xml" ContentType="application/inkml+xml"/>
  <Override PartName="/ppt/ink/ink7545.xml" ContentType="application/inkml+xml"/>
  <Override PartName="/ppt/ink/ink7546.xml" ContentType="application/inkml+xml"/>
  <Override PartName="/ppt/ink/ink7547.xml" ContentType="application/inkml+xml"/>
  <Override PartName="/ppt/ink/ink7548.xml" ContentType="application/inkml+xml"/>
  <Override PartName="/ppt/ink/ink7549.xml" ContentType="application/inkml+xml"/>
  <Override PartName="/ppt/ink/ink7550.xml" ContentType="application/inkml+xml"/>
  <Override PartName="/ppt/ink/ink7551.xml" ContentType="application/inkml+xml"/>
  <Override PartName="/ppt/ink/ink7552.xml" ContentType="application/inkml+xml"/>
  <Override PartName="/ppt/ink/ink7553.xml" ContentType="application/inkml+xml"/>
  <Override PartName="/ppt/ink/ink7554.xml" ContentType="application/inkml+xml"/>
  <Override PartName="/ppt/ink/ink7555.xml" ContentType="application/inkml+xml"/>
  <Override PartName="/ppt/ink/ink7556.xml" ContentType="application/inkml+xml"/>
  <Override PartName="/ppt/ink/ink7557.xml" ContentType="application/inkml+xml"/>
  <Override PartName="/ppt/ink/ink7558.xml" ContentType="application/inkml+xml"/>
  <Override PartName="/ppt/ink/ink7559.xml" ContentType="application/inkml+xml"/>
  <Override PartName="/ppt/ink/ink7560.xml" ContentType="application/inkml+xml"/>
  <Override PartName="/ppt/ink/ink7561.xml" ContentType="application/inkml+xml"/>
  <Override PartName="/ppt/ink/ink7562.xml" ContentType="application/inkml+xml"/>
  <Override PartName="/ppt/ink/ink7563.xml" ContentType="application/inkml+xml"/>
  <Override PartName="/ppt/ink/ink7564.xml" ContentType="application/inkml+xml"/>
  <Override PartName="/ppt/ink/ink7565.xml" ContentType="application/inkml+xml"/>
  <Override PartName="/ppt/ink/ink7566.xml" ContentType="application/inkml+xml"/>
  <Override PartName="/ppt/ink/ink7567.xml" ContentType="application/inkml+xml"/>
  <Override PartName="/ppt/ink/ink7568.xml" ContentType="application/inkml+xml"/>
  <Override PartName="/ppt/ink/ink7569.xml" ContentType="application/inkml+xml"/>
  <Override PartName="/ppt/ink/ink7570.xml" ContentType="application/inkml+xml"/>
  <Override PartName="/ppt/ink/ink7571.xml" ContentType="application/inkml+xml"/>
  <Override PartName="/ppt/ink/ink7572.xml" ContentType="application/inkml+xml"/>
  <Override PartName="/ppt/ink/ink7573.xml" ContentType="application/inkml+xml"/>
  <Override PartName="/ppt/ink/ink7574.xml" ContentType="application/inkml+xml"/>
  <Override PartName="/ppt/ink/ink7575.xml" ContentType="application/inkml+xml"/>
  <Override PartName="/ppt/ink/ink7576.xml" ContentType="application/inkml+xml"/>
  <Override PartName="/ppt/ink/ink7577.xml" ContentType="application/inkml+xml"/>
  <Override PartName="/ppt/ink/ink7578.xml" ContentType="application/inkml+xml"/>
  <Override PartName="/ppt/ink/ink7579.xml" ContentType="application/inkml+xml"/>
  <Override PartName="/ppt/ink/ink7580.xml" ContentType="application/inkml+xml"/>
  <Override PartName="/ppt/ink/ink7581.xml" ContentType="application/inkml+xml"/>
  <Override PartName="/ppt/ink/ink7582.xml" ContentType="application/inkml+xml"/>
  <Override PartName="/ppt/ink/ink7583.xml" ContentType="application/inkml+xml"/>
  <Override PartName="/ppt/ink/ink7584.xml" ContentType="application/inkml+xml"/>
  <Override PartName="/ppt/ink/ink7585.xml" ContentType="application/inkml+xml"/>
  <Override PartName="/ppt/ink/ink7586.xml" ContentType="application/inkml+xml"/>
  <Override PartName="/ppt/ink/ink7587.xml" ContentType="application/inkml+xml"/>
  <Override PartName="/ppt/ink/ink7588.xml" ContentType="application/inkml+xml"/>
  <Override PartName="/ppt/ink/ink7589.xml" ContentType="application/inkml+xml"/>
  <Override PartName="/ppt/ink/ink7590.xml" ContentType="application/inkml+xml"/>
  <Override PartName="/ppt/ink/ink7591.xml" ContentType="application/inkml+xml"/>
  <Override PartName="/ppt/ink/ink7592.xml" ContentType="application/inkml+xml"/>
  <Override PartName="/ppt/ink/ink7593.xml" ContentType="application/inkml+xml"/>
  <Override PartName="/ppt/ink/ink7594.xml" ContentType="application/inkml+xml"/>
  <Override PartName="/ppt/ink/ink7595.xml" ContentType="application/inkml+xml"/>
  <Override PartName="/ppt/ink/ink7596.xml" ContentType="application/inkml+xml"/>
  <Override PartName="/ppt/ink/ink7597.xml" ContentType="application/inkml+xml"/>
  <Override PartName="/ppt/ink/ink7598.xml" ContentType="application/inkml+xml"/>
  <Override PartName="/ppt/ink/ink7599.xml" ContentType="application/inkml+xml"/>
  <Override PartName="/ppt/ink/ink7600.xml" ContentType="application/inkml+xml"/>
  <Override PartName="/ppt/ink/ink7601.xml" ContentType="application/inkml+xml"/>
  <Override PartName="/ppt/ink/ink7602.xml" ContentType="application/inkml+xml"/>
  <Override PartName="/ppt/ink/ink7603.xml" ContentType="application/inkml+xml"/>
  <Override PartName="/ppt/ink/ink7604.xml" ContentType="application/inkml+xml"/>
  <Override PartName="/ppt/ink/ink7605.xml" ContentType="application/inkml+xml"/>
  <Override PartName="/ppt/ink/ink7606.xml" ContentType="application/inkml+xml"/>
  <Override PartName="/ppt/ink/ink7607.xml" ContentType="application/inkml+xml"/>
  <Override PartName="/ppt/ink/ink7608.xml" ContentType="application/inkml+xml"/>
  <Override PartName="/ppt/ink/ink7609.xml" ContentType="application/inkml+xml"/>
  <Override PartName="/ppt/ink/ink7610.xml" ContentType="application/inkml+xml"/>
  <Override PartName="/ppt/ink/ink7611.xml" ContentType="application/inkml+xml"/>
  <Override PartName="/ppt/ink/ink7612.xml" ContentType="application/inkml+xml"/>
  <Override PartName="/ppt/ink/ink7613.xml" ContentType="application/inkml+xml"/>
  <Override PartName="/ppt/ink/ink7614.xml" ContentType="application/inkml+xml"/>
  <Override PartName="/ppt/ink/ink7615.xml" ContentType="application/inkml+xml"/>
  <Override PartName="/ppt/ink/ink7616.xml" ContentType="application/inkml+xml"/>
  <Override PartName="/ppt/ink/ink7617.xml" ContentType="application/inkml+xml"/>
  <Override PartName="/ppt/ink/ink7618.xml" ContentType="application/inkml+xml"/>
  <Override PartName="/ppt/ink/ink7619.xml" ContentType="application/inkml+xml"/>
  <Override PartName="/ppt/ink/ink7620.xml" ContentType="application/inkml+xml"/>
  <Override PartName="/ppt/ink/ink7621.xml" ContentType="application/inkml+xml"/>
  <Override PartName="/ppt/ink/ink7622.xml" ContentType="application/inkml+xml"/>
  <Override PartName="/ppt/ink/ink7623.xml" ContentType="application/inkml+xml"/>
  <Override PartName="/ppt/ink/ink7624.xml" ContentType="application/inkml+xml"/>
  <Override PartName="/ppt/ink/ink7625.xml" ContentType="application/inkml+xml"/>
  <Override PartName="/ppt/ink/ink7626.xml" ContentType="application/inkml+xml"/>
  <Override PartName="/ppt/ink/ink7627.xml" ContentType="application/inkml+xml"/>
  <Override PartName="/ppt/ink/ink7628.xml" ContentType="application/inkml+xml"/>
  <Override PartName="/ppt/ink/ink7629.xml" ContentType="application/inkml+xml"/>
  <Override PartName="/ppt/ink/ink7630.xml" ContentType="application/inkml+xml"/>
  <Override PartName="/ppt/ink/ink7631.xml" ContentType="application/inkml+xml"/>
  <Override PartName="/ppt/ink/ink7632.xml" ContentType="application/inkml+xml"/>
  <Override PartName="/ppt/ink/ink7633.xml" ContentType="application/inkml+xml"/>
  <Override PartName="/ppt/ink/ink7634.xml" ContentType="application/inkml+xml"/>
  <Override PartName="/ppt/ink/ink7635.xml" ContentType="application/inkml+xml"/>
  <Override PartName="/ppt/ink/ink7636.xml" ContentType="application/inkml+xml"/>
  <Override PartName="/ppt/ink/ink7637.xml" ContentType="application/inkml+xml"/>
  <Override PartName="/ppt/ink/ink7638.xml" ContentType="application/inkml+xml"/>
  <Override PartName="/ppt/ink/ink7639.xml" ContentType="application/inkml+xml"/>
  <Override PartName="/ppt/ink/ink7640.xml" ContentType="application/inkml+xml"/>
  <Override PartName="/ppt/ink/ink7641.xml" ContentType="application/inkml+xml"/>
  <Override PartName="/ppt/ink/ink7642.xml" ContentType="application/inkml+xml"/>
  <Override PartName="/ppt/ink/ink7643.xml" ContentType="application/inkml+xml"/>
  <Override PartName="/ppt/ink/ink7644.xml" ContentType="application/inkml+xml"/>
  <Override PartName="/ppt/ink/ink7645.xml" ContentType="application/inkml+xml"/>
  <Override PartName="/ppt/ink/ink7646.xml" ContentType="application/inkml+xml"/>
  <Override PartName="/ppt/ink/ink7647.xml" ContentType="application/inkml+xml"/>
  <Override PartName="/ppt/ink/ink7648.xml" ContentType="application/inkml+xml"/>
  <Override PartName="/ppt/ink/ink7649.xml" ContentType="application/inkml+xml"/>
  <Override PartName="/ppt/ink/ink7650.xml" ContentType="application/inkml+xml"/>
  <Override PartName="/ppt/ink/ink7651.xml" ContentType="application/inkml+xml"/>
  <Override PartName="/ppt/ink/ink7652.xml" ContentType="application/inkml+xml"/>
  <Override PartName="/ppt/ink/ink7653.xml" ContentType="application/inkml+xml"/>
  <Override PartName="/ppt/ink/ink7654.xml" ContentType="application/inkml+xml"/>
  <Override PartName="/ppt/ink/ink7655.xml" ContentType="application/inkml+xml"/>
  <Override PartName="/ppt/ink/ink7656.xml" ContentType="application/inkml+xml"/>
  <Override PartName="/ppt/ink/ink7657.xml" ContentType="application/inkml+xml"/>
  <Override PartName="/ppt/ink/ink7658.xml" ContentType="application/inkml+xml"/>
  <Override PartName="/ppt/ink/ink7659.xml" ContentType="application/inkml+xml"/>
  <Override PartName="/ppt/ink/ink7660.xml" ContentType="application/inkml+xml"/>
  <Override PartName="/ppt/ink/ink7661.xml" ContentType="application/inkml+xml"/>
  <Override PartName="/ppt/ink/ink7662.xml" ContentType="application/inkml+xml"/>
  <Override PartName="/ppt/ink/ink7663.xml" ContentType="application/inkml+xml"/>
  <Override PartName="/ppt/ink/ink7664.xml" ContentType="application/inkml+xml"/>
  <Override PartName="/ppt/ink/ink7665.xml" ContentType="application/inkml+xml"/>
  <Override PartName="/ppt/ink/ink7666.xml" ContentType="application/inkml+xml"/>
  <Override PartName="/ppt/ink/ink7667.xml" ContentType="application/inkml+xml"/>
  <Override PartName="/ppt/ink/ink7668.xml" ContentType="application/inkml+xml"/>
  <Override PartName="/ppt/ink/ink7669.xml" ContentType="application/inkml+xml"/>
  <Override PartName="/ppt/ink/ink7670.xml" ContentType="application/inkml+xml"/>
  <Override PartName="/ppt/ink/ink7671.xml" ContentType="application/inkml+xml"/>
  <Override PartName="/ppt/ink/ink7672.xml" ContentType="application/inkml+xml"/>
  <Override PartName="/ppt/ink/ink7673.xml" ContentType="application/inkml+xml"/>
  <Override PartName="/ppt/ink/ink7674.xml" ContentType="application/inkml+xml"/>
  <Override PartName="/ppt/ink/ink7675.xml" ContentType="application/inkml+xml"/>
  <Override PartName="/ppt/ink/ink7676.xml" ContentType="application/inkml+xml"/>
  <Override PartName="/ppt/ink/ink7677.xml" ContentType="application/inkml+xml"/>
  <Override PartName="/ppt/ink/ink7678.xml" ContentType="application/inkml+xml"/>
  <Override PartName="/ppt/ink/ink7679.xml" ContentType="application/inkml+xml"/>
  <Override PartName="/ppt/ink/ink7680.xml" ContentType="application/inkml+xml"/>
  <Override PartName="/ppt/ink/ink7681.xml" ContentType="application/inkml+xml"/>
  <Override PartName="/ppt/ink/ink7682.xml" ContentType="application/inkml+xml"/>
  <Override PartName="/ppt/ink/ink7683.xml" ContentType="application/inkml+xml"/>
  <Override PartName="/ppt/ink/ink7684.xml" ContentType="application/inkml+xml"/>
  <Override PartName="/ppt/ink/ink7685.xml" ContentType="application/inkml+xml"/>
  <Override PartName="/ppt/ink/ink7686.xml" ContentType="application/inkml+xml"/>
  <Override PartName="/ppt/ink/ink7687.xml" ContentType="application/inkml+xml"/>
  <Override PartName="/ppt/ink/ink7688.xml" ContentType="application/inkml+xml"/>
  <Override PartName="/ppt/ink/ink7689.xml" ContentType="application/inkml+xml"/>
  <Override PartName="/ppt/ink/ink7690.xml" ContentType="application/inkml+xml"/>
  <Override PartName="/ppt/ink/ink7691.xml" ContentType="application/inkml+xml"/>
  <Override PartName="/ppt/ink/ink7692.xml" ContentType="application/inkml+xml"/>
  <Override PartName="/ppt/ink/ink7693.xml" ContentType="application/inkml+xml"/>
  <Override PartName="/ppt/ink/ink7694.xml" ContentType="application/inkml+xml"/>
  <Override PartName="/ppt/ink/ink7695.xml" ContentType="application/inkml+xml"/>
  <Override PartName="/ppt/ink/ink7696.xml" ContentType="application/inkml+xml"/>
  <Override PartName="/ppt/ink/ink7697.xml" ContentType="application/inkml+xml"/>
  <Override PartName="/ppt/ink/ink7698.xml" ContentType="application/inkml+xml"/>
  <Override PartName="/ppt/ink/ink7699.xml" ContentType="application/inkml+xml"/>
  <Override PartName="/ppt/ink/ink7700.xml" ContentType="application/inkml+xml"/>
  <Override PartName="/ppt/ink/ink7701.xml" ContentType="application/inkml+xml"/>
  <Override PartName="/ppt/ink/ink7702.xml" ContentType="application/inkml+xml"/>
  <Override PartName="/ppt/ink/ink7703.xml" ContentType="application/inkml+xml"/>
  <Override PartName="/ppt/ink/ink7704.xml" ContentType="application/inkml+xml"/>
  <Override PartName="/ppt/ink/ink7705.xml" ContentType="application/inkml+xml"/>
  <Override PartName="/ppt/ink/ink7706.xml" ContentType="application/inkml+xml"/>
  <Override PartName="/ppt/ink/ink7707.xml" ContentType="application/inkml+xml"/>
  <Override PartName="/ppt/ink/ink7708.xml" ContentType="application/inkml+xml"/>
  <Override PartName="/ppt/ink/ink7709.xml" ContentType="application/inkml+xml"/>
  <Override PartName="/ppt/ink/ink7710.xml" ContentType="application/inkml+xml"/>
  <Override PartName="/ppt/ink/ink7711.xml" ContentType="application/inkml+xml"/>
  <Override PartName="/ppt/ink/ink7712.xml" ContentType="application/inkml+xml"/>
  <Override PartName="/ppt/ink/ink7713.xml" ContentType="application/inkml+xml"/>
  <Override PartName="/ppt/ink/ink7714.xml" ContentType="application/inkml+xml"/>
  <Override PartName="/ppt/ink/ink7715.xml" ContentType="application/inkml+xml"/>
  <Override PartName="/ppt/ink/ink7716.xml" ContentType="application/inkml+xml"/>
  <Override PartName="/ppt/ink/ink7717.xml" ContentType="application/inkml+xml"/>
  <Override PartName="/ppt/ink/ink7718.xml" ContentType="application/inkml+xml"/>
  <Override PartName="/ppt/ink/ink7719.xml" ContentType="application/inkml+xml"/>
  <Override PartName="/ppt/ink/ink7720.xml" ContentType="application/inkml+xml"/>
  <Override PartName="/ppt/ink/ink7721.xml" ContentType="application/inkml+xml"/>
  <Override PartName="/ppt/ink/ink7722.xml" ContentType="application/inkml+xml"/>
  <Override PartName="/ppt/ink/ink7723.xml" ContentType="application/inkml+xml"/>
  <Override PartName="/ppt/ink/ink7724.xml" ContentType="application/inkml+xml"/>
  <Override PartName="/ppt/ink/ink7725.xml" ContentType="application/inkml+xml"/>
  <Override PartName="/ppt/ink/ink7726.xml" ContentType="application/inkml+xml"/>
  <Override PartName="/ppt/ink/ink7727.xml" ContentType="application/inkml+xml"/>
  <Override PartName="/ppt/ink/ink7728.xml" ContentType="application/inkml+xml"/>
  <Override PartName="/ppt/ink/ink7729.xml" ContentType="application/inkml+xml"/>
  <Override PartName="/ppt/ink/ink7730.xml" ContentType="application/inkml+xml"/>
  <Override PartName="/ppt/ink/ink7731.xml" ContentType="application/inkml+xml"/>
  <Override PartName="/ppt/ink/ink7732.xml" ContentType="application/inkml+xml"/>
  <Override PartName="/ppt/ink/ink7733.xml" ContentType="application/inkml+xml"/>
  <Override PartName="/ppt/ink/ink7734.xml" ContentType="application/inkml+xml"/>
  <Override PartName="/ppt/ink/ink7735.xml" ContentType="application/inkml+xml"/>
  <Override PartName="/ppt/ink/ink7736.xml" ContentType="application/inkml+xml"/>
  <Override PartName="/ppt/ink/ink7737.xml" ContentType="application/inkml+xml"/>
  <Override PartName="/ppt/ink/ink7738.xml" ContentType="application/inkml+xml"/>
  <Override PartName="/ppt/ink/ink7739.xml" ContentType="application/inkml+xml"/>
  <Override PartName="/ppt/ink/ink7740.xml" ContentType="application/inkml+xml"/>
  <Override PartName="/ppt/ink/ink7741.xml" ContentType="application/inkml+xml"/>
  <Override PartName="/ppt/ink/ink7742.xml" ContentType="application/inkml+xml"/>
  <Override PartName="/ppt/ink/ink7743.xml" ContentType="application/inkml+xml"/>
  <Override PartName="/ppt/ink/ink7744.xml" ContentType="application/inkml+xml"/>
  <Override PartName="/ppt/ink/ink7745.xml" ContentType="application/inkml+xml"/>
  <Override PartName="/ppt/ink/ink7746.xml" ContentType="application/inkml+xml"/>
  <Override PartName="/ppt/ink/ink7747.xml" ContentType="application/inkml+xml"/>
  <Override PartName="/ppt/ink/ink7748.xml" ContentType="application/inkml+xml"/>
  <Override PartName="/ppt/ink/ink7749.xml" ContentType="application/inkml+xml"/>
  <Override PartName="/ppt/ink/ink7750.xml" ContentType="application/inkml+xml"/>
  <Override PartName="/ppt/ink/ink7751.xml" ContentType="application/inkml+xml"/>
  <Override PartName="/ppt/ink/ink7752.xml" ContentType="application/inkml+xml"/>
  <Override PartName="/ppt/ink/ink7753.xml" ContentType="application/inkml+xml"/>
  <Override PartName="/ppt/ink/ink7754.xml" ContentType="application/inkml+xml"/>
  <Override PartName="/ppt/ink/ink7755.xml" ContentType="application/inkml+xml"/>
  <Override PartName="/ppt/ink/ink7756.xml" ContentType="application/inkml+xml"/>
  <Override PartName="/ppt/ink/ink7757.xml" ContentType="application/inkml+xml"/>
  <Override PartName="/ppt/ink/ink7758.xml" ContentType="application/inkml+xml"/>
  <Override PartName="/ppt/ink/ink7759.xml" ContentType="application/inkml+xml"/>
  <Override PartName="/ppt/ink/ink7760.xml" ContentType="application/inkml+xml"/>
  <Override PartName="/ppt/ink/ink7761.xml" ContentType="application/inkml+xml"/>
  <Override PartName="/ppt/ink/ink7762.xml" ContentType="application/inkml+xml"/>
  <Override PartName="/ppt/ink/ink7763.xml" ContentType="application/inkml+xml"/>
  <Override PartName="/ppt/ink/ink7764.xml" ContentType="application/inkml+xml"/>
  <Override PartName="/ppt/ink/ink7765.xml" ContentType="application/inkml+xml"/>
  <Override PartName="/ppt/ink/ink7766.xml" ContentType="application/inkml+xml"/>
  <Override PartName="/ppt/ink/ink7767.xml" ContentType="application/inkml+xml"/>
  <Override PartName="/ppt/ink/ink7768.xml" ContentType="application/inkml+xml"/>
  <Override PartName="/ppt/ink/ink7769.xml" ContentType="application/inkml+xml"/>
  <Override PartName="/ppt/ink/ink7770.xml" ContentType="application/inkml+xml"/>
  <Override PartName="/ppt/ink/ink7771.xml" ContentType="application/inkml+xml"/>
  <Override PartName="/ppt/ink/ink7772.xml" ContentType="application/inkml+xml"/>
  <Override PartName="/ppt/ink/ink7773.xml" ContentType="application/inkml+xml"/>
  <Override PartName="/ppt/ink/ink7774.xml" ContentType="application/inkml+xml"/>
  <Override PartName="/ppt/ink/ink7775.xml" ContentType="application/inkml+xml"/>
  <Override PartName="/ppt/ink/ink7776.xml" ContentType="application/inkml+xml"/>
  <Override PartName="/ppt/ink/ink7777.xml" ContentType="application/inkml+xml"/>
  <Override PartName="/ppt/ink/ink7778.xml" ContentType="application/inkml+xml"/>
  <Override PartName="/ppt/ink/ink7779.xml" ContentType="application/inkml+xml"/>
  <Override PartName="/ppt/ink/ink7780.xml" ContentType="application/inkml+xml"/>
  <Override PartName="/ppt/ink/ink7781.xml" ContentType="application/inkml+xml"/>
  <Override PartName="/ppt/ink/ink7782.xml" ContentType="application/inkml+xml"/>
  <Override PartName="/ppt/ink/ink7783.xml" ContentType="application/inkml+xml"/>
  <Override PartName="/ppt/ink/ink7784.xml" ContentType="application/inkml+xml"/>
  <Override PartName="/ppt/ink/ink7785.xml" ContentType="application/inkml+xml"/>
  <Override PartName="/ppt/ink/ink7786.xml" ContentType="application/inkml+xml"/>
  <Override PartName="/ppt/ink/ink7787.xml" ContentType="application/inkml+xml"/>
  <Override PartName="/ppt/ink/ink7788.xml" ContentType="application/inkml+xml"/>
  <Override PartName="/ppt/ink/ink7789.xml" ContentType="application/inkml+xml"/>
  <Override PartName="/ppt/ink/ink7790.xml" ContentType="application/inkml+xml"/>
  <Override PartName="/ppt/ink/ink7791.xml" ContentType="application/inkml+xml"/>
  <Override PartName="/ppt/ink/ink7792.xml" ContentType="application/inkml+xml"/>
  <Override PartName="/ppt/ink/ink7793.xml" ContentType="application/inkml+xml"/>
  <Override PartName="/ppt/ink/ink7794.xml" ContentType="application/inkml+xml"/>
  <Override PartName="/ppt/ink/ink7795.xml" ContentType="application/inkml+xml"/>
  <Override PartName="/ppt/ink/ink7796.xml" ContentType="application/inkml+xml"/>
  <Override PartName="/ppt/ink/ink7797.xml" ContentType="application/inkml+xml"/>
  <Override PartName="/ppt/ink/ink7798.xml" ContentType="application/inkml+xml"/>
  <Override PartName="/ppt/ink/ink7799.xml" ContentType="application/inkml+xml"/>
  <Override PartName="/ppt/ink/ink7800.xml" ContentType="application/inkml+xml"/>
  <Override PartName="/ppt/ink/ink7801.xml" ContentType="application/inkml+xml"/>
  <Override PartName="/ppt/ink/ink7802.xml" ContentType="application/inkml+xml"/>
  <Override PartName="/ppt/ink/ink7803.xml" ContentType="application/inkml+xml"/>
  <Override PartName="/ppt/ink/ink7804.xml" ContentType="application/inkml+xml"/>
  <Override PartName="/ppt/ink/ink7805.xml" ContentType="application/inkml+xml"/>
  <Override PartName="/ppt/ink/ink7806.xml" ContentType="application/inkml+xml"/>
  <Override PartName="/ppt/ink/ink7807.xml" ContentType="application/inkml+xml"/>
  <Override PartName="/ppt/ink/ink7808.xml" ContentType="application/inkml+xml"/>
  <Override PartName="/ppt/ink/ink7809.xml" ContentType="application/inkml+xml"/>
  <Override PartName="/ppt/ink/ink7810.xml" ContentType="application/inkml+xml"/>
  <Override PartName="/ppt/ink/ink7811.xml" ContentType="application/inkml+xml"/>
  <Override PartName="/ppt/ink/ink7812.xml" ContentType="application/inkml+xml"/>
  <Override PartName="/ppt/ink/ink7813.xml" ContentType="application/inkml+xml"/>
  <Override PartName="/ppt/ink/ink7814.xml" ContentType="application/inkml+xml"/>
  <Override PartName="/ppt/ink/ink7815.xml" ContentType="application/inkml+xml"/>
  <Override PartName="/ppt/ink/ink7816.xml" ContentType="application/inkml+xml"/>
  <Override PartName="/ppt/ink/ink7817.xml" ContentType="application/inkml+xml"/>
  <Override PartName="/ppt/ink/ink7818.xml" ContentType="application/inkml+xml"/>
  <Override PartName="/ppt/ink/ink7819.xml" ContentType="application/inkml+xml"/>
  <Override PartName="/ppt/ink/ink7820.xml" ContentType="application/inkml+xml"/>
  <Override PartName="/ppt/ink/ink7821.xml" ContentType="application/inkml+xml"/>
  <Override PartName="/ppt/ink/ink7822.xml" ContentType="application/inkml+xml"/>
  <Override PartName="/ppt/ink/ink7823.xml" ContentType="application/inkml+xml"/>
  <Override PartName="/ppt/ink/ink7824.xml" ContentType="application/inkml+xml"/>
  <Override PartName="/ppt/ink/ink7825.xml" ContentType="application/inkml+xml"/>
  <Override PartName="/ppt/ink/ink7826.xml" ContentType="application/inkml+xml"/>
  <Override PartName="/ppt/ink/ink7827.xml" ContentType="application/inkml+xml"/>
  <Override PartName="/ppt/ink/ink7828.xml" ContentType="application/inkml+xml"/>
  <Override PartName="/ppt/ink/ink7829.xml" ContentType="application/inkml+xml"/>
  <Override PartName="/ppt/ink/ink7830.xml" ContentType="application/inkml+xml"/>
  <Override PartName="/ppt/ink/ink7831.xml" ContentType="application/inkml+xml"/>
  <Override PartName="/ppt/ink/ink7832.xml" ContentType="application/inkml+xml"/>
  <Override PartName="/ppt/ink/ink7833.xml" ContentType="application/inkml+xml"/>
  <Override PartName="/ppt/ink/ink7834.xml" ContentType="application/inkml+xml"/>
  <Override PartName="/ppt/ink/ink7835.xml" ContentType="application/inkml+xml"/>
  <Override PartName="/ppt/ink/ink7836.xml" ContentType="application/inkml+xml"/>
  <Override PartName="/ppt/ink/ink7837.xml" ContentType="application/inkml+xml"/>
  <Override PartName="/ppt/ink/ink7838.xml" ContentType="application/inkml+xml"/>
  <Override PartName="/ppt/ink/ink7839.xml" ContentType="application/inkml+xml"/>
  <Override PartName="/ppt/ink/ink7840.xml" ContentType="application/inkml+xml"/>
  <Override PartName="/ppt/ink/ink7841.xml" ContentType="application/inkml+xml"/>
  <Override PartName="/ppt/ink/ink7842.xml" ContentType="application/inkml+xml"/>
  <Override PartName="/ppt/ink/ink7843.xml" ContentType="application/inkml+xml"/>
  <Override PartName="/ppt/ink/ink7844.xml" ContentType="application/inkml+xml"/>
  <Override PartName="/ppt/ink/ink7845.xml" ContentType="application/inkml+xml"/>
  <Override PartName="/ppt/ink/ink7846.xml" ContentType="application/inkml+xml"/>
  <Override PartName="/ppt/ink/ink7847.xml" ContentType="application/inkml+xml"/>
  <Override PartName="/ppt/ink/ink7848.xml" ContentType="application/inkml+xml"/>
  <Override PartName="/ppt/ink/ink7849.xml" ContentType="application/inkml+xml"/>
  <Override PartName="/ppt/ink/ink7850.xml" ContentType="application/inkml+xml"/>
  <Override PartName="/ppt/ink/ink7851.xml" ContentType="application/inkml+xml"/>
  <Override PartName="/ppt/ink/ink7852.xml" ContentType="application/inkml+xml"/>
  <Override PartName="/ppt/ink/ink7853.xml" ContentType="application/inkml+xml"/>
  <Override PartName="/ppt/ink/ink7854.xml" ContentType="application/inkml+xml"/>
  <Override PartName="/ppt/ink/ink7855.xml" ContentType="application/inkml+xml"/>
  <Override PartName="/ppt/ink/ink7856.xml" ContentType="application/inkml+xml"/>
  <Override PartName="/ppt/ink/ink7857.xml" ContentType="application/inkml+xml"/>
  <Override PartName="/ppt/ink/ink7858.xml" ContentType="application/inkml+xml"/>
  <Override PartName="/ppt/ink/ink7859.xml" ContentType="application/inkml+xml"/>
  <Override PartName="/ppt/ink/ink7860.xml" ContentType="application/inkml+xml"/>
  <Override PartName="/ppt/ink/ink7861.xml" ContentType="application/inkml+xml"/>
  <Override PartName="/ppt/ink/ink7862.xml" ContentType="application/inkml+xml"/>
  <Override PartName="/ppt/ink/ink7863.xml" ContentType="application/inkml+xml"/>
  <Override PartName="/ppt/ink/ink7864.xml" ContentType="application/inkml+xml"/>
  <Override PartName="/ppt/ink/ink7865.xml" ContentType="application/inkml+xml"/>
  <Override PartName="/ppt/ink/ink7866.xml" ContentType="application/inkml+xml"/>
  <Override PartName="/ppt/ink/ink7867.xml" ContentType="application/inkml+xml"/>
  <Override PartName="/ppt/ink/ink7868.xml" ContentType="application/inkml+xml"/>
  <Override PartName="/ppt/ink/ink7869.xml" ContentType="application/inkml+xml"/>
  <Override PartName="/ppt/ink/ink7870.xml" ContentType="application/inkml+xml"/>
  <Override PartName="/ppt/ink/ink7871.xml" ContentType="application/inkml+xml"/>
  <Override PartName="/ppt/ink/ink7872.xml" ContentType="application/inkml+xml"/>
  <Override PartName="/ppt/ink/ink7873.xml" ContentType="application/inkml+xml"/>
  <Override PartName="/ppt/ink/ink7874.xml" ContentType="application/inkml+xml"/>
  <Override PartName="/ppt/ink/ink7875.xml" ContentType="application/inkml+xml"/>
  <Override PartName="/ppt/ink/ink7876.xml" ContentType="application/inkml+xml"/>
  <Override PartName="/ppt/ink/ink7877.xml" ContentType="application/inkml+xml"/>
  <Override PartName="/ppt/ink/ink7878.xml" ContentType="application/inkml+xml"/>
  <Override PartName="/ppt/ink/ink7879.xml" ContentType="application/inkml+xml"/>
  <Override PartName="/ppt/ink/ink7880.xml" ContentType="application/inkml+xml"/>
  <Override PartName="/ppt/ink/ink7881.xml" ContentType="application/inkml+xml"/>
  <Override PartName="/ppt/ink/ink7882.xml" ContentType="application/inkml+xml"/>
  <Override PartName="/ppt/ink/ink7883.xml" ContentType="application/inkml+xml"/>
  <Override PartName="/ppt/ink/ink7884.xml" ContentType="application/inkml+xml"/>
  <Override PartName="/ppt/ink/ink7885.xml" ContentType="application/inkml+xml"/>
  <Override PartName="/ppt/ink/ink7886.xml" ContentType="application/inkml+xml"/>
  <Override PartName="/ppt/ink/ink7887.xml" ContentType="application/inkml+xml"/>
  <Override PartName="/ppt/ink/ink7888.xml" ContentType="application/inkml+xml"/>
  <Override PartName="/ppt/ink/ink7889.xml" ContentType="application/inkml+xml"/>
  <Override PartName="/ppt/ink/ink7890.xml" ContentType="application/inkml+xml"/>
  <Override PartName="/ppt/ink/ink7891.xml" ContentType="application/inkml+xml"/>
  <Override PartName="/ppt/ink/ink7892.xml" ContentType="application/inkml+xml"/>
  <Override PartName="/ppt/ink/ink7893.xml" ContentType="application/inkml+xml"/>
  <Override PartName="/ppt/ink/ink7894.xml" ContentType="application/inkml+xml"/>
  <Override PartName="/ppt/ink/ink7895.xml" ContentType="application/inkml+xml"/>
  <Override PartName="/ppt/ink/ink7896.xml" ContentType="application/inkml+xml"/>
  <Override PartName="/ppt/ink/ink7897.xml" ContentType="application/inkml+xml"/>
  <Override PartName="/ppt/ink/ink7898.xml" ContentType="application/inkml+xml"/>
  <Override PartName="/ppt/ink/ink7899.xml" ContentType="application/inkml+xml"/>
  <Override PartName="/ppt/ink/ink7900.xml" ContentType="application/inkml+xml"/>
  <Override PartName="/ppt/ink/ink7901.xml" ContentType="application/inkml+xml"/>
  <Override PartName="/ppt/ink/ink7902.xml" ContentType="application/inkml+xml"/>
  <Override PartName="/ppt/ink/ink7903.xml" ContentType="application/inkml+xml"/>
  <Override PartName="/ppt/ink/ink7904.xml" ContentType="application/inkml+xml"/>
  <Override PartName="/ppt/ink/ink7905.xml" ContentType="application/inkml+xml"/>
  <Override PartName="/ppt/ink/ink7906.xml" ContentType="application/inkml+xml"/>
  <Override PartName="/ppt/ink/ink7907.xml" ContentType="application/inkml+xml"/>
  <Override PartName="/ppt/ink/ink7908.xml" ContentType="application/inkml+xml"/>
  <Override PartName="/ppt/ink/ink7909.xml" ContentType="application/inkml+xml"/>
  <Override PartName="/ppt/ink/ink7910.xml" ContentType="application/inkml+xml"/>
  <Override PartName="/ppt/ink/ink7911.xml" ContentType="application/inkml+xml"/>
  <Override PartName="/ppt/ink/ink7912.xml" ContentType="application/inkml+xml"/>
  <Override PartName="/ppt/ink/ink7913.xml" ContentType="application/inkml+xml"/>
  <Override PartName="/ppt/ink/ink7914.xml" ContentType="application/inkml+xml"/>
  <Override PartName="/ppt/ink/ink7915.xml" ContentType="application/inkml+xml"/>
  <Override PartName="/ppt/ink/ink7916.xml" ContentType="application/inkml+xml"/>
  <Override PartName="/ppt/ink/ink7917.xml" ContentType="application/inkml+xml"/>
  <Override PartName="/ppt/ink/ink7918.xml" ContentType="application/inkml+xml"/>
  <Override PartName="/ppt/ink/ink7919.xml" ContentType="application/inkml+xml"/>
  <Override PartName="/ppt/ink/ink7920.xml" ContentType="application/inkml+xml"/>
  <Override PartName="/ppt/ink/ink7921.xml" ContentType="application/inkml+xml"/>
  <Override PartName="/ppt/ink/ink7922.xml" ContentType="application/inkml+xml"/>
  <Override PartName="/ppt/ink/ink7923.xml" ContentType="application/inkml+xml"/>
  <Override PartName="/ppt/ink/ink7924.xml" ContentType="application/inkml+xml"/>
  <Override PartName="/ppt/ink/ink7925.xml" ContentType="application/inkml+xml"/>
  <Override PartName="/ppt/ink/ink7926.xml" ContentType="application/inkml+xml"/>
  <Override PartName="/ppt/ink/ink7927.xml" ContentType="application/inkml+xml"/>
  <Override PartName="/ppt/ink/ink7928.xml" ContentType="application/inkml+xml"/>
  <Override PartName="/ppt/ink/ink7929.xml" ContentType="application/inkml+xml"/>
  <Override PartName="/ppt/ink/ink7930.xml" ContentType="application/inkml+xml"/>
  <Override PartName="/ppt/ink/ink7931.xml" ContentType="application/inkml+xml"/>
  <Override PartName="/ppt/ink/ink7932.xml" ContentType="application/inkml+xml"/>
  <Override PartName="/ppt/ink/ink7933.xml" ContentType="application/inkml+xml"/>
  <Override PartName="/ppt/ink/ink7934.xml" ContentType="application/inkml+xml"/>
  <Override PartName="/ppt/ink/ink7935.xml" ContentType="application/inkml+xml"/>
  <Override PartName="/ppt/ink/ink7936.xml" ContentType="application/inkml+xml"/>
  <Override PartName="/ppt/ink/ink7937.xml" ContentType="application/inkml+xml"/>
  <Override PartName="/ppt/ink/ink7938.xml" ContentType="application/inkml+xml"/>
  <Override PartName="/ppt/ink/ink7939.xml" ContentType="application/inkml+xml"/>
  <Override PartName="/ppt/ink/ink7940.xml" ContentType="application/inkml+xml"/>
  <Override PartName="/ppt/ink/ink7941.xml" ContentType="application/inkml+xml"/>
  <Override PartName="/ppt/ink/ink7942.xml" ContentType="application/inkml+xml"/>
  <Override PartName="/ppt/ink/ink7943.xml" ContentType="application/inkml+xml"/>
  <Override PartName="/ppt/ink/ink7944.xml" ContentType="application/inkml+xml"/>
  <Override PartName="/ppt/ink/ink7945.xml" ContentType="application/inkml+xml"/>
  <Override PartName="/ppt/ink/ink7946.xml" ContentType="application/inkml+xml"/>
  <Override PartName="/ppt/ink/ink7947.xml" ContentType="application/inkml+xml"/>
  <Override PartName="/ppt/ink/ink7948.xml" ContentType="application/inkml+xml"/>
  <Override PartName="/ppt/ink/ink7949.xml" ContentType="application/inkml+xml"/>
  <Override PartName="/ppt/ink/ink7950.xml" ContentType="application/inkml+xml"/>
  <Override PartName="/ppt/ink/ink7951.xml" ContentType="application/inkml+xml"/>
  <Override PartName="/ppt/ink/ink7952.xml" ContentType="application/inkml+xml"/>
  <Override PartName="/ppt/ink/ink7953.xml" ContentType="application/inkml+xml"/>
  <Override PartName="/ppt/ink/ink7954.xml" ContentType="application/inkml+xml"/>
  <Override PartName="/ppt/ink/ink7955.xml" ContentType="application/inkml+xml"/>
  <Override PartName="/ppt/ink/ink7956.xml" ContentType="application/inkml+xml"/>
  <Override PartName="/ppt/ink/ink7957.xml" ContentType="application/inkml+xml"/>
  <Override PartName="/ppt/ink/ink7958.xml" ContentType="application/inkml+xml"/>
  <Override PartName="/ppt/ink/ink7959.xml" ContentType="application/inkml+xml"/>
  <Override PartName="/ppt/ink/ink7960.xml" ContentType="application/inkml+xml"/>
  <Override PartName="/ppt/ink/ink7961.xml" ContentType="application/inkml+xml"/>
  <Override PartName="/ppt/ink/ink7962.xml" ContentType="application/inkml+xml"/>
  <Override PartName="/ppt/ink/ink7963.xml" ContentType="application/inkml+xml"/>
  <Override PartName="/ppt/ink/ink7964.xml" ContentType="application/inkml+xml"/>
  <Override PartName="/ppt/ink/ink7965.xml" ContentType="application/inkml+xml"/>
  <Override PartName="/ppt/ink/ink7966.xml" ContentType="application/inkml+xml"/>
  <Override PartName="/ppt/ink/ink7967.xml" ContentType="application/inkml+xml"/>
  <Override PartName="/ppt/ink/ink7968.xml" ContentType="application/inkml+xml"/>
  <Override PartName="/ppt/ink/ink7969.xml" ContentType="application/inkml+xml"/>
  <Override PartName="/ppt/ink/ink7970.xml" ContentType="application/inkml+xml"/>
  <Override PartName="/ppt/ink/ink7971.xml" ContentType="application/inkml+xml"/>
  <Override PartName="/ppt/ink/ink7972.xml" ContentType="application/inkml+xml"/>
  <Override PartName="/ppt/ink/ink7973.xml" ContentType="application/inkml+xml"/>
  <Override PartName="/ppt/ink/ink7974.xml" ContentType="application/inkml+xml"/>
  <Override PartName="/ppt/ink/ink7975.xml" ContentType="application/inkml+xml"/>
  <Override PartName="/ppt/ink/ink7976.xml" ContentType="application/inkml+xml"/>
  <Override PartName="/ppt/ink/ink7977.xml" ContentType="application/inkml+xml"/>
  <Override PartName="/ppt/ink/ink7978.xml" ContentType="application/inkml+xml"/>
  <Override PartName="/ppt/ink/ink7979.xml" ContentType="application/inkml+xml"/>
  <Override PartName="/ppt/ink/ink7980.xml" ContentType="application/inkml+xml"/>
  <Override PartName="/ppt/ink/ink7981.xml" ContentType="application/inkml+xml"/>
  <Override PartName="/ppt/ink/ink7982.xml" ContentType="application/inkml+xml"/>
  <Override PartName="/ppt/ink/ink7983.xml" ContentType="application/inkml+xml"/>
  <Override PartName="/ppt/ink/ink7984.xml" ContentType="application/inkml+xml"/>
  <Override PartName="/ppt/ink/ink7985.xml" ContentType="application/inkml+xml"/>
  <Override PartName="/ppt/ink/ink7986.xml" ContentType="application/inkml+xml"/>
  <Override PartName="/ppt/ink/ink7987.xml" ContentType="application/inkml+xml"/>
  <Override PartName="/ppt/ink/ink7988.xml" ContentType="application/inkml+xml"/>
  <Override PartName="/ppt/ink/ink7989.xml" ContentType="application/inkml+xml"/>
  <Override PartName="/ppt/ink/ink7990.xml" ContentType="application/inkml+xml"/>
  <Override PartName="/ppt/ink/ink7991.xml" ContentType="application/inkml+xml"/>
  <Override PartName="/ppt/ink/ink7992.xml" ContentType="application/inkml+xml"/>
  <Override PartName="/ppt/ink/ink7993.xml" ContentType="application/inkml+xml"/>
  <Override PartName="/ppt/ink/ink7994.xml" ContentType="application/inkml+xml"/>
  <Override PartName="/ppt/ink/ink7995.xml" ContentType="application/inkml+xml"/>
  <Override PartName="/ppt/ink/ink7996.xml" ContentType="application/inkml+xml"/>
  <Override PartName="/ppt/ink/ink7997.xml" ContentType="application/inkml+xml"/>
  <Override PartName="/ppt/ink/ink7998.xml" ContentType="application/inkml+xml"/>
  <Override PartName="/ppt/ink/ink7999.xml" ContentType="application/inkml+xml"/>
  <Override PartName="/ppt/ink/ink8000.xml" ContentType="application/inkml+xml"/>
  <Override PartName="/ppt/ink/ink8001.xml" ContentType="application/inkml+xml"/>
  <Override PartName="/ppt/ink/ink8002.xml" ContentType="application/inkml+xml"/>
  <Override PartName="/ppt/ink/ink8003.xml" ContentType="application/inkml+xml"/>
  <Override PartName="/ppt/ink/ink8004.xml" ContentType="application/inkml+xml"/>
  <Override PartName="/ppt/ink/ink8005.xml" ContentType="application/inkml+xml"/>
  <Override PartName="/ppt/ink/ink8006.xml" ContentType="application/inkml+xml"/>
  <Override PartName="/ppt/ink/ink8007.xml" ContentType="application/inkml+xml"/>
  <Override PartName="/ppt/ink/ink8008.xml" ContentType="application/inkml+xml"/>
  <Override PartName="/ppt/ink/ink8009.xml" ContentType="application/inkml+xml"/>
  <Override PartName="/ppt/ink/ink8010.xml" ContentType="application/inkml+xml"/>
  <Override PartName="/ppt/ink/ink8011.xml" ContentType="application/inkml+xml"/>
  <Override PartName="/ppt/ink/ink8012.xml" ContentType="application/inkml+xml"/>
  <Override PartName="/ppt/ink/ink8013.xml" ContentType="application/inkml+xml"/>
  <Override PartName="/ppt/ink/ink8014.xml" ContentType="application/inkml+xml"/>
  <Override PartName="/ppt/ink/ink8015.xml" ContentType="application/inkml+xml"/>
  <Override PartName="/ppt/ink/ink8016.xml" ContentType="application/inkml+xml"/>
  <Override PartName="/ppt/ink/ink8017.xml" ContentType="application/inkml+xml"/>
  <Override PartName="/ppt/ink/ink8018.xml" ContentType="application/inkml+xml"/>
  <Override PartName="/ppt/ink/ink8019.xml" ContentType="application/inkml+xml"/>
  <Override PartName="/ppt/ink/ink8020.xml" ContentType="application/inkml+xml"/>
  <Override PartName="/ppt/ink/ink8021.xml" ContentType="application/inkml+xml"/>
  <Override PartName="/ppt/ink/ink8022.xml" ContentType="application/inkml+xml"/>
  <Override PartName="/ppt/ink/ink8023.xml" ContentType="application/inkml+xml"/>
  <Override PartName="/ppt/ink/ink8024.xml" ContentType="application/inkml+xml"/>
  <Override PartName="/ppt/ink/ink8025.xml" ContentType="application/inkml+xml"/>
  <Override PartName="/ppt/ink/ink8026.xml" ContentType="application/inkml+xml"/>
  <Override PartName="/ppt/ink/ink8027.xml" ContentType="application/inkml+xml"/>
  <Override PartName="/ppt/ink/ink8028.xml" ContentType="application/inkml+xml"/>
  <Override PartName="/ppt/ink/ink8029.xml" ContentType="application/inkml+xml"/>
  <Override PartName="/ppt/ink/ink8030.xml" ContentType="application/inkml+xml"/>
  <Override PartName="/ppt/ink/ink8031.xml" ContentType="application/inkml+xml"/>
  <Override PartName="/ppt/ink/ink8032.xml" ContentType="application/inkml+xml"/>
  <Override PartName="/ppt/ink/ink8033.xml" ContentType="application/inkml+xml"/>
  <Override PartName="/ppt/ink/ink8034.xml" ContentType="application/inkml+xml"/>
  <Override PartName="/ppt/ink/ink8035.xml" ContentType="application/inkml+xml"/>
  <Override PartName="/ppt/ink/ink8036.xml" ContentType="application/inkml+xml"/>
  <Override PartName="/ppt/ink/ink8037.xml" ContentType="application/inkml+xml"/>
  <Override PartName="/ppt/ink/ink8038.xml" ContentType="application/inkml+xml"/>
  <Override PartName="/ppt/ink/ink8039.xml" ContentType="application/inkml+xml"/>
  <Override PartName="/ppt/ink/ink8040.xml" ContentType="application/inkml+xml"/>
  <Override PartName="/ppt/ink/ink8041.xml" ContentType="application/inkml+xml"/>
  <Override PartName="/ppt/ink/ink8042.xml" ContentType="application/inkml+xml"/>
  <Override PartName="/ppt/ink/ink8043.xml" ContentType="application/inkml+xml"/>
  <Override PartName="/ppt/ink/ink8044.xml" ContentType="application/inkml+xml"/>
  <Override PartName="/ppt/ink/ink8045.xml" ContentType="application/inkml+xml"/>
  <Override PartName="/ppt/ink/ink8046.xml" ContentType="application/inkml+xml"/>
  <Override PartName="/ppt/ink/ink8047.xml" ContentType="application/inkml+xml"/>
  <Override PartName="/ppt/ink/ink8048.xml" ContentType="application/inkml+xml"/>
  <Override PartName="/ppt/ink/ink8049.xml" ContentType="application/inkml+xml"/>
  <Override PartName="/ppt/ink/ink8050.xml" ContentType="application/inkml+xml"/>
  <Override PartName="/ppt/ink/ink8051.xml" ContentType="application/inkml+xml"/>
  <Override PartName="/ppt/ink/ink8052.xml" ContentType="application/inkml+xml"/>
  <Override PartName="/ppt/ink/ink8053.xml" ContentType="application/inkml+xml"/>
  <Override PartName="/ppt/ink/ink8054.xml" ContentType="application/inkml+xml"/>
  <Override PartName="/ppt/ink/ink8055.xml" ContentType="application/inkml+xml"/>
  <Override PartName="/ppt/ink/ink8056.xml" ContentType="application/inkml+xml"/>
  <Override PartName="/ppt/ink/ink8057.xml" ContentType="application/inkml+xml"/>
  <Override PartName="/ppt/ink/ink8058.xml" ContentType="application/inkml+xml"/>
  <Override PartName="/ppt/ink/ink8059.xml" ContentType="application/inkml+xml"/>
  <Override PartName="/ppt/ink/ink8060.xml" ContentType="application/inkml+xml"/>
  <Override PartName="/ppt/ink/ink8061.xml" ContentType="application/inkml+xml"/>
  <Override PartName="/ppt/ink/ink8062.xml" ContentType="application/inkml+xml"/>
  <Override PartName="/ppt/ink/ink8063.xml" ContentType="application/inkml+xml"/>
  <Override PartName="/ppt/ink/ink8064.xml" ContentType="application/inkml+xml"/>
  <Override PartName="/ppt/ink/ink8065.xml" ContentType="application/inkml+xml"/>
  <Override PartName="/ppt/ink/ink8066.xml" ContentType="application/inkml+xml"/>
  <Override PartName="/ppt/ink/ink8067.xml" ContentType="application/inkml+xml"/>
  <Override PartName="/ppt/ink/ink8068.xml" ContentType="application/inkml+xml"/>
  <Override PartName="/ppt/ink/ink8069.xml" ContentType="application/inkml+xml"/>
  <Override PartName="/ppt/ink/ink8070.xml" ContentType="application/inkml+xml"/>
  <Override PartName="/ppt/ink/ink8071.xml" ContentType="application/inkml+xml"/>
  <Override PartName="/ppt/ink/ink8072.xml" ContentType="application/inkml+xml"/>
  <Override PartName="/ppt/ink/ink8073.xml" ContentType="application/inkml+xml"/>
  <Override PartName="/ppt/ink/ink8074.xml" ContentType="application/inkml+xml"/>
  <Override PartName="/ppt/ink/ink8075.xml" ContentType="application/inkml+xml"/>
  <Override PartName="/ppt/ink/ink8076.xml" ContentType="application/inkml+xml"/>
  <Override PartName="/ppt/ink/ink8077.xml" ContentType="application/inkml+xml"/>
  <Override PartName="/ppt/ink/ink8078.xml" ContentType="application/inkml+xml"/>
  <Override PartName="/ppt/ink/ink8079.xml" ContentType="application/inkml+xml"/>
  <Override PartName="/ppt/ink/ink8080.xml" ContentType="application/inkml+xml"/>
  <Override PartName="/ppt/ink/ink8081.xml" ContentType="application/inkml+xml"/>
  <Override PartName="/ppt/ink/ink8082.xml" ContentType="application/inkml+xml"/>
  <Override PartName="/ppt/ink/ink8083.xml" ContentType="application/inkml+xml"/>
  <Override PartName="/ppt/ink/ink8084.xml" ContentType="application/inkml+xml"/>
  <Override PartName="/ppt/ink/ink8085.xml" ContentType="application/inkml+xml"/>
  <Override PartName="/ppt/ink/ink8086.xml" ContentType="application/inkml+xml"/>
  <Override PartName="/ppt/ink/ink8087.xml" ContentType="application/inkml+xml"/>
  <Override PartName="/ppt/ink/ink8088.xml" ContentType="application/inkml+xml"/>
  <Override PartName="/ppt/ink/ink8089.xml" ContentType="application/inkml+xml"/>
  <Override PartName="/ppt/ink/ink8090.xml" ContentType="application/inkml+xml"/>
  <Override PartName="/ppt/ink/ink8091.xml" ContentType="application/inkml+xml"/>
  <Override PartName="/ppt/ink/ink8092.xml" ContentType="application/inkml+xml"/>
  <Override PartName="/ppt/ink/ink8093.xml" ContentType="application/inkml+xml"/>
  <Override PartName="/ppt/ink/ink8094.xml" ContentType="application/inkml+xml"/>
  <Override PartName="/ppt/ink/ink8095.xml" ContentType="application/inkml+xml"/>
  <Override PartName="/ppt/ink/ink8096.xml" ContentType="application/inkml+xml"/>
  <Override PartName="/ppt/ink/ink8097.xml" ContentType="application/inkml+xml"/>
  <Override PartName="/ppt/ink/ink8098.xml" ContentType="application/inkml+xml"/>
  <Override PartName="/ppt/ink/ink8099.xml" ContentType="application/inkml+xml"/>
  <Override PartName="/ppt/ink/ink8100.xml" ContentType="application/inkml+xml"/>
  <Override PartName="/ppt/ink/ink8101.xml" ContentType="application/inkml+xml"/>
  <Override PartName="/ppt/ink/ink8102.xml" ContentType="application/inkml+xml"/>
  <Override PartName="/ppt/ink/ink8103.xml" ContentType="application/inkml+xml"/>
  <Override PartName="/ppt/ink/ink8104.xml" ContentType="application/inkml+xml"/>
  <Override PartName="/ppt/ink/ink8105.xml" ContentType="application/inkml+xml"/>
  <Override PartName="/ppt/ink/ink8106.xml" ContentType="application/inkml+xml"/>
  <Override PartName="/ppt/ink/ink8107.xml" ContentType="application/inkml+xml"/>
  <Override PartName="/ppt/ink/ink8108.xml" ContentType="application/inkml+xml"/>
  <Override PartName="/ppt/ink/ink8109.xml" ContentType="application/inkml+xml"/>
  <Override PartName="/ppt/ink/ink8110.xml" ContentType="application/inkml+xml"/>
  <Override PartName="/ppt/ink/ink8111.xml" ContentType="application/inkml+xml"/>
  <Override PartName="/ppt/ink/ink8112.xml" ContentType="application/inkml+xml"/>
  <Override PartName="/ppt/ink/ink8113.xml" ContentType="application/inkml+xml"/>
  <Override PartName="/ppt/ink/ink8114.xml" ContentType="application/inkml+xml"/>
  <Override PartName="/ppt/ink/ink8115.xml" ContentType="application/inkml+xml"/>
  <Override PartName="/ppt/ink/ink8116.xml" ContentType="application/inkml+xml"/>
  <Override PartName="/ppt/ink/ink8117.xml" ContentType="application/inkml+xml"/>
  <Override PartName="/ppt/ink/ink8118.xml" ContentType="application/inkml+xml"/>
  <Override PartName="/ppt/ink/ink8119.xml" ContentType="application/inkml+xml"/>
  <Override PartName="/ppt/ink/ink8120.xml" ContentType="application/inkml+xml"/>
  <Override PartName="/ppt/ink/ink8121.xml" ContentType="application/inkml+xml"/>
  <Override PartName="/ppt/ink/ink8122.xml" ContentType="application/inkml+xml"/>
  <Override PartName="/ppt/ink/ink8123.xml" ContentType="application/inkml+xml"/>
  <Override PartName="/ppt/ink/ink8124.xml" ContentType="application/inkml+xml"/>
  <Override PartName="/ppt/ink/ink8125.xml" ContentType="application/inkml+xml"/>
  <Override PartName="/ppt/ink/ink8126.xml" ContentType="application/inkml+xml"/>
  <Override PartName="/ppt/ink/ink8127.xml" ContentType="application/inkml+xml"/>
  <Override PartName="/ppt/ink/ink8128.xml" ContentType="application/inkml+xml"/>
  <Override PartName="/ppt/ink/ink8129.xml" ContentType="application/inkml+xml"/>
  <Override PartName="/ppt/ink/ink8130.xml" ContentType="application/inkml+xml"/>
  <Override PartName="/ppt/ink/ink8131.xml" ContentType="application/inkml+xml"/>
  <Override PartName="/ppt/ink/ink8132.xml" ContentType="application/inkml+xml"/>
  <Override PartName="/ppt/ink/ink8133.xml" ContentType="application/inkml+xml"/>
  <Override PartName="/ppt/ink/ink8134.xml" ContentType="application/inkml+xml"/>
  <Override PartName="/ppt/ink/ink8135.xml" ContentType="application/inkml+xml"/>
  <Override PartName="/ppt/ink/ink8136.xml" ContentType="application/inkml+xml"/>
  <Override PartName="/ppt/ink/ink8137.xml" ContentType="application/inkml+xml"/>
  <Override PartName="/ppt/ink/ink8138.xml" ContentType="application/inkml+xml"/>
  <Override PartName="/ppt/ink/ink8139.xml" ContentType="application/inkml+xml"/>
  <Override PartName="/ppt/ink/ink8140.xml" ContentType="application/inkml+xml"/>
  <Override PartName="/ppt/ink/ink8141.xml" ContentType="application/inkml+xml"/>
  <Override PartName="/ppt/ink/ink8142.xml" ContentType="application/inkml+xml"/>
  <Override PartName="/ppt/ink/ink8143.xml" ContentType="application/inkml+xml"/>
  <Override PartName="/ppt/ink/ink8144.xml" ContentType="application/inkml+xml"/>
  <Override PartName="/ppt/ink/ink8145.xml" ContentType="application/inkml+xml"/>
  <Override PartName="/ppt/ink/ink8146.xml" ContentType="application/inkml+xml"/>
  <Override PartName="/ppt/ink/ink8147.xml" ContentType="application/inkml+xml"/>
  <Override PartName="/ppt/ink/ink8148.xml" ContentType="application/inkml+xml"/>
  <Override PartName="/ppt/ink/ink8149.xml" ContentType="application/inkml+xml"/>
  <Override PartName="/ppt/ink/ink8150.xml" ContentType="application/inkml+xml"/>
  <Override PartName="/ppt/ink/ink8151.xml" ContentType="application/inkml+xml"/>
  <Override PartName="/ppt/ink/ink8152.xml" ContentType="application/inkml+xml"/>
  <Override PartName="/ppt/ink/ink8153.xml" ContentType="application/inkml+xml"/>
  <Override PartName="/ppt/ink/ink8154.xml" ContentType="application/inkml+xml"/>
  <Override PartName="/ppt/ink/ink8155.xml" ContentType="application/inkml+xml"/>
  <Override PartName="/ppt/ink/ink8156.xml" ContentType="application/inkml+xml"/>
  <Override PartName="/ppt/ink/ink8157.xml" ContentType="application/inkml+xml"/>
  <Override PartName="/ppt/ink/ink8158.xml" ContentType="application/inkml+xml"/>
  <Override PartName="/ppt/ink/ink8159.xml" ContentType="application/inkml+xml"/>
  <Override PartName="/ppt/ink/ink8160.xml" ContentType="application/inkml+xml"/>
  <Override PartName="/ppt/ink/ink8161.xml" ContentType="application/inkml+xml"/>
  <Override PartName="/ppt/ink/ink8162.xml" ContentType="application/inkml+xml"/>
  <Override PartName="/ppt/ink/ink8163.xml" ContentType="application/inkml+xml"/>
  <Override PartName="/ppt/ink/ink8164.xml" ContentType="application/inkml+xml"/>
  <Override PartName="/ppt/ink/ink8165.xml" ContentType="application/inkml+xml"/>
  <Override PartName="/ppt/ink/ink8166.xml" ContentType="application/inkml+xml"/>
  <Override PartName="/ppt/ink/ink8167.xml" ContentType="application/inkml+xml"/>
  <Override PartName="/ppt/ink/ink8168.xml" ContentType="application/inkml+xml"/>
  <Override PartName="/ppt/ink/ink8169.xml" ContentType="application/inkml+xml"/>
  <Override PartName="/ppt/ink/ink8170.xml" ContentType="application/inkml+xml"/>
  <Override PartName="/ppt/ink/ink8171.xml" ContentType="application/inkml+xml"/>
  <Override PartName="/ppt/ink/ink8172.xml" ContentType="application/inkml+xml"/>
  <Override PartName="/ppt/ink/ink8173.xml" ContentType="application/inkml+xml"/>
  <Override PartName="/ppt/ink/ink8174.xml" ContentType="application/inkml+xml"/>
  <Override PartName="/ppt/ink/ink8175.xml" ContentType="application/inkml+xml"/>
  <Override PartName="/ppt/ink/ink8176.xml" ContentType="application/inkml+xml"/>
  <Override PartName="/ppt/ink/ink8177.xml" ContentType="application/inkml+xml"/>
  <Override PartName="/ppt/ink/ink8178.xml" ContentType="application/inkml+xml"/>
  <Override PartName="/ppt/ink/ink8179.xml" ContentType="application/inkml+xml"/>
  <Override PartName="/ppt/ink/ink8180.xml" ContentType="application/inkml+xml"/>
  <Override PartName="/ppt/ink/ink8181.xml" ContentType="application/inkml+xml"/>
  <Override PartName="/ppt/ink/ink8182.xml" ContentType="application/inkml+xml"/>
  <Override PartName="/ppt/ink/ink8183.xml" ContentType="application/inkml+xml"/>
  <Override PartName="/ppt/ink/ink8184.xml" ContentType="application/inkml+xml"/>
  <Override PartName="/ppt/ink/ink8185.xml" ContentType="application/inkml+xml"/>
  <Override PartName="/ppt/ink/ink8186.xml" ContentType="application/inkml+xml"/>
  <Override PartName="/ppt/ink/ink8187.xml" ContentType="application/inkml+xml"/>
  <Override PartName="/ppt/ink/ink8188.xml" ContentType="application/inkml+xml"/>
  <Override PartName="/ppt/ink/ink8189.xml" ContentType="application/inkml+xml"/>
  <Override PartName="/ppt/ink/ink8190.xml" ContentType="application/inkml+xml"/>
  <Override PartName="/ppt/ink/ink8191.xml" ContentType="application/inkml+xml"/>
  <Override PartName="/ppt/ink/ink8192.xml" ContentType="application/inkml+xml"/>
  <Override PartName="/ppt/ink/ink8193.xml" ContentType="application/inkml+xml"/>
  <Override PartName="/ppt/ink/ink8194.xml" ContentType="application/inkml+xml"/>
  <Override PartName="/ppt/ink/ink8195.xml" ContentType="application/inkml+xml"/>
  <Override PartName="/ppt/ink/ink8196.xml" ContentType="application/inkml+xml"/>
  <Override PartName="/ppt/ink/ink8197.xml" ContentType="application/inkml+xml"/>
  <Override PartName="/ppt/ink/ink8198.xml" ContentType="application/inkml+xml"/>
  <Override PartName="/ppt/ink/ink8199.xml" ContentType="application/inkml+xml"/>
  <Override PartName="/ppt/ink/ink8200.xml" ContentType="application/inkml+xml"/>
  <Override PartName="/ppt/ink/ink8201.xml" ContentType="application/inkml+xml"/>
  <Override PartName="/ppt/ink/ink8202.xml" ContentType="application/inkml+xml"/>
  <Override PartName="/ppt/ink/ink8203.xml" ContentType="application/inkml+xml"/>
  <Override PartName="/ppt/ink/ink8204.xml" ContentType="application/inkml+xml"/>
  <Override PartName="/ppt/ink/ink8205.xml" ContentType="application/inkml+xml"/>
  <Override PartName="/ppt/ink/ink8206.xml" ContentType="application/inkml+xml"/>
  <Override PartName="/ppt/ink/ink8207.xml" ContentType="application/inkml+xml"/>
  <Override PartName="/ppt/ink/ink8208.xml" ContentType="application/inkml+xml"/>
  <Override PartName="/ppt/ink/ink8209.xml" ContentType="application/inkml+xml"/>
  <Override PartName="/ppt/ink/ink8210.xml" ContentType="application/inkml+xml"/>
  <Override PartName="/ppt/ink/ink8211.xml" ContentType="application/inkml+xml"/>
  <Override PartName="/ppt/ink/ink8212.xml" ContentType="application/inkml+xml"/>
  <Override PartName="/ppt/ink/ink8213.xml" ContentType="application/inkml+xml"/>
  <Override PartName="/ppt/ink/ink8214.xml" ContentType="application/inkml+xml"/>
  <Override PartName="/ppt/ink/ink8215.xml" ContentType="application/inkml+xml"/>
  <Override PartName="/ppt/ink/ink8216.xml" ContentType="application/inkml+xml"/>
  <Override PartName="/ppt/ink/ink8217.xml" ContentType="application/inkml+xml"/>
  <Override PartName="/ppt/ink/ink8218.xml" ContentType="application/inkml+xml"/>
  <Override PartName="/ppt/ink/ink8219.xml" ContentType="application/inkml+xml"/>
  <Override PartName="/ppt/ink/ink8220.xml" ContentType="application/inkml+xml"/>
  <Override PartName="/ppt/ink/ink8221.xml" ContentType="application/inkml+xml"/>
  <Override PartName="/ppt/ink/ink8222.xml" ContentType="application/inkml+xml"/>
  <Override PartName="/ppt/ink/ink8223.xml" ContentType="application/inkml+xml"/>
  <Override PartName="/ppt/ink/ink8224.xml" ContentType="application/inkml+xml"/>
  <Override PartName="/ppt/ink/ink8225.xml" ContentType="application/inkml+xml"/>
  <Override PartName="/ppt/ink/ink8226.xml" ContentType="application/inkml+xml"/>
  <Override PartName="/ppt/ink/ink8227.xml" ContentType="application/inkml+xml"/>
  <Override PartName="/ppt/ink/ink8228.xml" ContentType="application/inkml+xml"/>
  <Override PartName="/ppt/ink/ink8229.xml" ContentType="application/inkml+xml"/>
  <Override PartName="/ppt/ink/ink8230.xml" ContentType="application/inkml+xml"/>
  <Override PartName="/ppt/ink/ink8231.xml" ContentType="application/inkml+xml"/>
  <Override PartName="/ppt/ink/ink8232.xml" ContentType="application/inkml+xml"/>
  <Override PartName="/ppt/ink/ink8233.xml" ContentType="application/inkml+xml"/>
  <Override PartName="/ppt/ink/ink8234.xml" ContentType="application/inkml+xml"/>
  <Override PartName="/ppt/ink/ink8235.xml" ContentType="application/inkml+xml"/>
  <Override PartName="/ppt/ink/ink8236.xml" ContentType="application/inkml+xml"/>
  <Override PartName="/ppt/ink/ink8237.xml" ContentType="application/inkml+xml"/>
  <Override PartName="/ppt/ink/ink8238.xml" ContentType="application/inkml+xml"/>
  <Override PartName="/ppt/ink/ink8239.xml" ContentType="application/inkml+xml"/>
  <Override PartName="/ppt/ink/ink8240.xml" ContentType="application/inkml+xml"/>
  <Override PartName="/ppt/ink/ink8241.xml" ContentType="application/inkml+xml"/>
  <Override PartName="/ppt/ink/ink8242.xml" ContentType="application/inkml+xml"/>
  <Override PartName="/ppt/ink/ink8243.xml" ContentType="application/inkml+xml"/>
  <Override PartName="/ppt/ink/ink8244.xml" ContentType="application/inkml+xml"/>
  <Override PartName="/ppt/ink/ink8245.xml" ContentType="application/inkml+xml"/>
  <Override PartName="/ppt/ink/ink8246.xml" ContentType="application/inkml+xml"/>
  <Override PartName="/ppt/ink/ink8247.xml" ContentType="application/inkml+xml"/>
  <Override PartName="/ppt/ink/ink8248.xml" ContentType="application/inkml+xml"/>
  <Override PartName="/ppt/ink/ink8249.xml" ContentType="application/inkml+xml"/>
  <Override PartName="/ppt/ink/ink8250.xml" ContentType="application/inkml+xml"/>
  <Override PartName="/ppt/ink/ink8251.xml" ContentType="application/inkml+xml"/>
  <Override PartName="/ppt/ink/ink8252.xml" ContentType="application/inkml+xml"/>
  <Override PartName="/ppt/ink/ink8253.xml" ContentType="application/inkml+xml"/>
  <Override PartName="/ppt/ink/ink8254.xml" ContentType="application/inkml+xml"/>
  <Override PartName="/ppt/ink/ink8255.xml" ContentType="application/inkml+xml"/>
  <Override PartName="/ppt/ink/ink8256.xml" ContentType="application/inkml+xml"/>
  <Override PartName="/ppt/ink/ink8257.xml" ContentType="application/inkml+xml"/>
  <Override PartName="/ppt/ink/ink8258.xml" ContentType="application/inkml+xml"/>
  <Override PartName="/ppt/ink/ink8259.xml" ContentType="application/inkml+xml"/>
  <Override PartName="/ppt/ink/ink8260.xml" ContentType="application/inkml+xml"/>
  <Override PartName="/ppt/ink/ink8261.xml" ContentType="application/inkml+xml"/>
  <Override PartName="/ppt/ink/ink8262.xml" ContentType="application/inkml+xml"/>
  <Override PartName="/ppt/ink/ink8263.xml" ContentType="application/inkml+xml"/>
  <Override PartName="/ppt/ink/ink8264.xml" ContentType="application/inkml+xml"/>
  <Override PartName="/ppt/ink/ink8265.xml" ContentType="application/inkml+xml"/>
  <Override PartName="/ppt/ink/ink8266.xml" ContentType="application/inkml+xml"/>
  <Override PartName="/ppt/ink/ink8267.xml" ContentType="application/inkml+xml"/>
  <Override PartName="/ppt/ink/ink8268.xml" ContentType="application/inkml+xml"/>
  <Override PartName="/ppt/ink/ink8269.xml" ContentType="application/inkml+xml"/>
  <Override PartName="/ppt/ink/ink8270.xml" ContentType="application/inkml+xml"/>
  <Override PartName="/ppt/ink/ink8271.xml" ContentType="application/inkml+xml"/>
  <Override PartName="/ppt/ink/ink8272.xml" ContentType="application/inkml+xml"/>
  <Override PartName="/ppt/ink/ink8273.xml" ContentType="application/inkml+xml"/>
  <Override PartName="/ppt/ink/ink8274.xml" ContentType="application/inkml+xml"/>
  <Override PartName="/ppt/ink/ink8275.xml" ContentType="application/inkml+xml"/>
  <Override PartName="/ppt/ink/ink8276.xml" ContentType="application/inkml+xml"/>
  <Override PartName="/ppt/ink/ink8277.xml" ContentType="application/inkml+xml"/>
  <Override PartName="/ppt/ink/ink8278.xml" ContentType="application/inkml+xml"/>
  <Override PartName="/ppt/ink/ink8279.xml" ContentType="application/inkml+xml"/>
  <Override PartName="/ppt/ink/ink8280.xml" ContentType="application/inkml+xml"/>
  <Override PartName="/ppt/ink/ink8281.xml" ContentType="application/inkml+xml"/>
  <Override PartName="/ppt/ink/ink8282.xml" ContentType="application/inkml+xml"/>
  <Override PartName="/ppt/ink/ink8283.xml" ContentType="application/inkml+xml"/>
  <Override PartName="/ppt/ink/ink8284.xml" ContentType="application/inkml+xml"/>
  <Override PartName="/ppt/ink/ink8285.xml" ContentType="application/inkml+xml"/>
  <Override PartName="/ppt/ink/ink8286.xml" ContentType="application/inkml+xml"/>
  <Override PartName="/ppt/ink/ink8287.xml" ContentType="application/inkml+xml"/>
  <Override PartName="/ppt/ink/ink8288.xml" ContentType="application/inkml+xml"/>
  <Override PartName="/ppt/ink/ink8289.xml" ContentType="application/inkml+xml"/>
  <Override PartName="/ppt/ink/ink8290.xml" ContentType="application/inkml+xml"/>
  <Override PartName="/ppt/ink/ink8291.xml" ContentType="application/inkml+xml"/>
  <Override PartName="/ppt/ink/ink8292.xml" ContentType="application/inkml+xml"/>
  <Override PartName="/ppt/ink/ink8293.xml" ContentType="application/inkml+xml"/>
  <Override PartName="/ppt/ink/ink8294.xml" ContentType="application/inkml+xml"/>
  <Override PartName="/ppt/ink/ink8295.xml" ContentType="application/inkml+xml"/>
  <Override PartName="/ppt/ink/ink8296.xml" ContentType="application/inkml+xml"/>
  <Override PartName="/ppt/ink/ink8297.xml" ContentType="application/inkml+xml"/>
  <Override PartName="/ppt/ink/ink8298.xml" ContentType="application/inkml+xml"/>
  <Override PartName="/ppt/ink/ink8299.xml" ContentType="application/inkml+xml"/>
  <Override PartName="/ppt/ink/ink8300.xml" ContentType="application/inkml+xml"/>
  <Override PartName="/ppt/ink/ink8301.xml" ContentType="application/inkml+xml"/>
  <Override PartName="/ppt/ink/ink8302.xml" ContentType="application/inkml+xml"/>
  <Override PartName="/ppt/ink/ink8303.xml" ContentType="application/inkml+xml"/>
  <Override PartName="/ppt/ink/ink8304.xml" ContentType="application/inkml+xml"/>
  <Override PartName="/ppt/ink/ink8305.xml" ContentType="application/inkml+xml"/>
  <Override PartName="/ppt/ink/ink8306.xml" ContentType="application/inkml+xml"/>
  <Override PartName="/ppt/ink/ink8307.xml" ContentType="application/inkml+xml"/>
  <Override PartName="/ppt/ink/ink8308.xml" ContentType="application/inkml+xml"/>
  <Override PartName="/ppt/ink/ink8309.xml" ContentType="application/inkml+xml"/>
  <Override PartName="/ppt/ink/ink8310.xml" ContentType="application/inkml+xml"/>
  <Override PartName="/ppt/ink/ink8311.xml" ContentType="application/inkml+xml"/>
  <Override PartName="/ppt/ink/ink8312.xml" ContentType="application/inkml+xml"/>
  <Override PartName="/ppt/ink/ink8313.xml" ContentType="application/inkml+xml"/>
  <Override PartName="/ppt/ink/ink8314.xml" ContentType="application/inkml+xml"/>
  <Override PartName="/ppt/ink/ink8315.xml" ContentType="application/inkml+xml"/>
  <Override PartName="/ppt/ink/ink8316.xml" ContentType="application/inkml+xml"/>
  <Override PartName="/ppt/ink/ink8317.xml" ContentType="application/inkml+xml"/>
  <Override PartName="/ppt/ink/ink8318.xml" ContentType="application/inkml+xml"/>
  <Override PartName="/ppt/ink/ink8319.xml" ContentType="application/inkml+xml"/>
  <Override PartName="/ppt/ink/ink8320.xml" ContentType="application/inkml+xml"/>
  <Override PartName="/ppt/ink/ink8321.xml" ContentType="application/inkml+xml"/>
  <Override PartName="/ppt/ink/ink8322.xml" ContentType="application/inkml+xml"/>
  <Override PartName="/ppt/ink/ink8323.xml" ContentType="application/inkml+xml"/>
  <Override PartName="/ppt/ink/ink8324.xml" ContentType="application/inkml+xml"/>
  <Override PartName="/ppt/ink/ink8325.xml" ContentType="application/inkml+xml"/>
  <Override PartName="/ppt/ink/ink8326.xml" ContentType="application/inkml+xml"/>
  <Override PartName="/ppt/ink/ink8327.xml" ContentType="application/inkml+xml"/>
  <Override PartName="/ppt/ink/ink8328.xml" ContentType="application/inkml+xml"/>
  <Override PartName="/ppt/ink/ink8329.xml" ContentType="application/inkml+xml"/>
  <Override PartName="/ppt/ink/ink8330.xml" ContentType="application/inkml+xml"/>
  <Override PartName="/ppt/ink/ink8331.xml" ContentType="application/inkml+xml"/>
  <Override PartName="/ppt/ink/ink8332.xml" ContentType="application/inkml+xml"/>
  <Override PartName="/ppt/ink/ink8333.xml" ContentType="application/inkml+xml"/>
  <Override PartName="/ppt/ink/ink8334.xml" ContentType="application/inkml+xml"/>
  <Override PartName="/ppt/ink/ink8335.xml" ContentType="application/inkml+xml"/>
  <Override PartName="/ppt/ink/ink8336.xml" ContentType="application/inkml+xml"/>
  <Override PartName="/ppt/ink/ink8337.xml" ContentType="application/inkml+xml"/>
  <Override PartName="/ppt/ink/ink8338.xml" ContentType="application/inkml+xml"/>
  <Override PartName="/ppt/ink/ink8339.xml" ContentType="application/inkml+xml"/>
  <Override PartName="/ppt/ink/ink8340.xml" ContentType="application/inkml+xml"/>
  <Override PartName="/ppt/ink/ink8341.xml" ContentType="application/inkml+xml"/>
  <Override PartName="/ppt/ink/ink8342.xml" ContentType="application/inkml+xml"/>
  <Override PartName="/ppt/ink/ink8343.xml" ContentType="application/inkml+xml"/>
  <Override PartName="/ppt/ink/ink8344.xml" ContentType="application/inkml+xml"/>
  <Override PartName="/ppt/ink/ink8345.xml" ContentType="application/inkml+xml"/>
  <Override PartName="/ppt/ink/ink8346.xml" ContentType="application/inkml+xml"/>
  <Override PartName="/ppt/ink/ink8347.xml" ContentType="application/inkml+xml"/>
  <Override PartName="/ppt/ink/ink8348.xml" ContentType="application/inkml+xml"/>
  <Override PartName="/ppt/ink/ink8349.xml" ContentType="application/inkml+xml"/>
  <Override PartName="/ppt/ink/ink8350.xml" ContentType="application/inkml+xml"/>
  <Override PartName="/ppt/ink/ink8351.xml" ContentType="application/inkml+xml"/>
  <Override PartName="/ppt/ink/ink8352.xml" ContentType="application/inkml+xml"/>
  <Override PartName="/ppt/ink/ink8353.xml" ContentType="application/inkml+xml"/>
  <Override PartName="/ppt/ink/ink8354.xml" ContentType="application/inkml+xml"/>
  <Override PartName="/ppt/ink/ink8355.xml" ContentType="application/inkml+xml"/>
  <Override PartName="/ppt/ink/ink8356.xml" ContentType="application/inkml+xml"/>
  <Override PartName="/ppt/ink/ink8357.xml" ContentType="application/inkml+xml"/>
  <Override PartName="/ppt/ink/ink8358.xml" ContentType="application/inkml+xml"/>
  <Override PartName="/ppt/ink/ink8359.xml" ContentType="application/inkml+xml"/>
  <Override PartName="/ppt/ink/ink8360.xml" ContentType="application/inkml+xml"/>
  <Override PartName="/ppt/ink/ink8361.xml" ContentType="application/inkml+xml"/>
  <Override PartName="/ppt/ink/ink8362.xml" ContentType="application/inkml+xml"/>
  <Override PartName="/ppt/ink/ink8363.xml" ContentType="application/inkml+xml"/>
  <Override PartName="/ppt/ink/ink8364.xml" ContentType="application/inkml+xml"/>
  <Override PartName="/ppt/ink/ink8365.xml" ContentType="application/inkml+xml"/>
  <Override PartName="/ppt/ink/ink8366.xml" ContentType="application/inkml+xml"/>
  <Override PartName="/ppt/ink/ink8367.xml" ContentType="application/inkml+xml"/>
  <Override PartName="/ppt/ink/ink8368.xml" ContentType="application/inkml+xml"/>
  <Override PartName="/ppt/ink/ink8369.xml" ContentType="application/inkml+xml"/>
  <Override PartName="/ppt/ink/ink8370.xml" ContentType="application/inkml+xml"/>
  <Override PartName="/ppt/ink/ink8371.xml" ContentType="application/inkml+xml"/>
  <Override PartName="/ppt/ink/ink8372.xml" ContentType="application/inkml+xml"/>
  <Override PartName="/ppt/ink/ink8373.xml" ContentType="application/inkml+xml"/>
  <Override PartName="/ppt/ink/ink8374.xml" ContentType="application/inkml+xml"/>
  <Override PartName="/ppt/ink/ink8375.xml" ContentType="application/inkml+xml"/>
  <Override PartName="/ppt/ink/ink8376.xml" ContentType="application/inkml+xml"/>
  <Override PartName="/ppt/ink/ink8377.xml" ContentType="application/inkml+xml"/>
  <Override PartName="/ppt/ink/ink8378.xml" ContentType="application/inkml+xml"/>
  <Override PartName="/ppt/ink/ink8379.xml" ContentType="application/inkml+xml"/>
  <Override PartName="/ppt/ink/ink8380.xml" ContentType="application/inkml+xml"/>
  <Override PartName="/ppt/ink/ink8381.xml" ContentType="application/inkml+xml"/>
  <Override PartName="/ppt/ink/ink8382.xml" ContentType="application/inkml+xml"/>
  <Override PartName="/ppt/ink/ink8383.xml" ContentType="application/inkml+xml"/>
  <Override PartName="/ppt/ink/ink8384.xml" ContentType="application/inkml+xml"/>
  <Override PartName="/ppt/ink/ink8385.xml" ContentType="application/inkml+xml"/>
  <Override PartName="/ppt/ink/ink8386.xml" ContentType="application/inkml+xml"/>
  <Override PartName="/ppt/ink/ink8387.xml" ContentType="application/inkml+xml"/>
  <Override PartName="/ppt/ink/ink8388.xml" ContentType="application/inkml+xml"/>
  <Override PartName="/ppt/ink/ink8389.xml" ContentType="application/inkml+xml"/>
  <Override PartName="/ppt/ink/ink8390.xml" ContentType="application/inkml+xml"/>
  <Override PartName="/ppt/ink/ink8391.xml" ContentType="application/inkml+xml"/>
  <Override PartName="/ppt/ink/ink8392.xml" ContentType="application/inkml+xml"/>
  <Override PartName="/ppt/ink/ink8393.xml" ContentType="application/inkml+xml"/>
  <Override PartName="/ppt/ink/ink8394.xml" ContentType="application/inkml+xml"/>
  <Override PartName="/ppt/ink/ink8395.xml" ContentType="application/inkml+xml"/>
  <Override PartName="/ppt/ink/ink8396.xml" ContentType="application/inkml+xml"/>
  <Override PartName="/ppt/ink/ink8397.xml" ContentType="application/inkml+xml"/>
  <Override PartName="/ppt/ink/ink8398.xml" ContentType="application/inkml+xml"/>
  <Override PartName="/ppt/ink/ink8399.xml" ContentType="application/inkml+xml"/>
  <Override PartName="/ppt/ink/ink8400.xml" ContentType="application/inkml+xml"/>
  <Override PartName="/ppt/ink/ink8401.xml" ContentType="application/inkml+xml"/>
  <Override PartName="/ppt/ink/ink8402.xml" ContentType="application/inkml+xml"/>
  <Override PartName="/ppt/ink/ink8403.xml" ContentType="application/inkml+xml"/>
  <Override PartName="/ppt/ink/ink8404.xml" ContentType="application/inkml+xml"/>
  <Override PartName="/ppt/ink/ink8405.xml" ContentType="application/inkml+xml"/>
  <Override PartName="/ppt/ink/ink8406.xml" ContentType="application/inkml+xml"/>
  <Override PartName="/ppt/ink/ink8407.xml" ContentType="application/inkml+xml"/>
  <Override PartName="/ppt/ink/ink8408.xml" ContentType="application/inkml+xml"/>
  <Override PartName="/ppt/ink/ink8409.xml" ContentType="application/inkml+xml"/>
  <Override PartName="/ppt/ink/ink8410.xml" ContentType="application/inkml+xml"/>
  <Override PartName="/ppt/ink/ink8411.xml" ContentType="application/inkml+xml"/>
  <Override PartName="/ppt/ink/ink8412.xml" ContentType="application/inkml+xml"/>
  <Override PartName="/ppt/ink/ink8413.xml" ContentType="application/inkml+xml"/>
  <Override PartName="/ppt/ink/ink8414.xml" ContentType="application/inkml+xml"/>
  <Override PartName="/ppt/ink/ink8415.xml" ContentType="application/inkml+xml"/>
  <Override PartName="/ppt/ink/ink8416.xml" ContentType="application/inkml+xml"/>
  <Override PartName="/ppt/ink/ink8417.xml" ContentType="application/inkml+xml"/>
  <Override PartName="/ppt/ink/ink8418.xml" ContentType="application/inkml+xml"/>
  <Override PartName="/ppt/ink/ink8419.xml" ContentType="application/inkml+xml"/>
  <Override PartName="/ppt/ink/ink8420.xml" ContentType="application/inkml+xml"/>
  <Override PartName="/ppt/ink/ink8421.xml" ContentType="application/inkml+xml"/>
  <Override PartName="/ppt/ink/ink8422.xml" ContentType="application/inkml+xml"/>
  <Override PartName="/ppt/ink/ink8423.xml" ContentType="application/inkml+xml"/>
  <Override PartName="/ppt/ink/ink8424.xml" ContentType="application/inkml+xml"/>
  <Override PartName="/ppt/ink/ink8425.xml" ContentType="application/inkml+xml"/>
  <Override PartName="/ppt/ink/ink8426.xml" ContentType="application/inkml+xml"/>
  <Override PartName="/ppt/ink/ink8427.xml" ContentType="application/inkml+xml"/>
  <Override PartName="/ppt/ink/ink8428.xml" ContentType="application/inkml+xml"/>
  <Override PartName="/ppt/ink/ink8429.xml" ContentType="application/inkml+xml"/>
  <Override PartName="/ppt/ink/ink8430.xml" ContentType="application/inkml+xml"/>
  <Override PartName="/ppt/ink/ink8431.xml" ContentType="application/inkml+xml"/>
  <Override PartName="/ppt/ink/ink8432.xml" ContentType="application/inkml+xml"/>
  <Override PartName="/ppt/ink/ink8433.xml" ContentType="application/inkml+xml"/>
  <Override PartName="/ppt/ink/ink8434.xml" ContentType="application/inkml+xml"/>
  <Override PartName="/ppt/ink/ink8435.xml" ContentType="application/inkml+xml"/>
  <Override PartName="/ppt/ink/ink8436.xml" ContentType="application/inkml+xml"/>
  <Override PartName="/ppt/ink/ink8437.xml" ContentType="application/inkml+xml"/>
  <Override PartName="/ppt/ink/ink8438.xml" ContentType="application/inkml+xml"/>
  <Override PartName="/ppt/ink/ink8439.xml" ContentType="application/inkml+xml"/>
  <Override PartName="/ppt/ink/ink8440.xml" ContentType="application/inkml+xml"/>
  <Override PartName="/ppt/ink/ink8441.xml" ContentType="application/inkml+xml"/>
  <Override PartName="/ppt/ink/ink8442.xml" ContentType="application/inkml+xml"/>
  <Override PartName="/ppt/ink/ink8443.xml" ContentType="application/inkml+xml"/>
  <Override PartName="/ppt/ink/ink8444.xml" ContentType="application/inkml+xml"/>
  <Override PartName="/ppt/ink/ink8445.xml" ContentType="application/inkml+xml"/>
  <Override PartName="/ppt/ink/ink8446.xml" ContentType="application/inkml+xml"/>
  <Override PartName="/ppt/ink/ink8447.xml" ContentType="application/inkml+xml"/>
  <Override PartName="/ppt/ink/ink8448.xml" ContentType="application/inkml+xml"/>
  <Override PartName="/ppt/ink/ink8449.xml" ContentType="application/inkml+xml"/>
  <Override PartName="/ppt/ink/ink8450.xml" ContentType="application/inkml+xml"/>
  <Override PartName="/ppt/ink/ink8451.xml" ContentType="application/inkml+xml"/>
  <Override PartName="/ppt/ink/ink8452.xml" ContentType="application/inkml+xml"/>
  <Override PartName="/ppt/ink/ink8453.xml" ContentType="application/inkml+xml"/>
  <Override PartName="/ppt/ink/ink8454.xml" ContentType="application/inkml+xml"/>
  <Override PartName="/ppt/ink/ink8455.xml" ContentType="application/inkml+xml"/>
  <Override PartName="/ppt/ink/ink8456.xml" ContentType="application/inkml+xml"/>
  <Override PartName="/ppt/ink/ink8457.xml" ContentType="application/inkml+xml"/>
  <Override PartName="/ppt/ink/ink8458.xml" ContentType="application/inkml+xml"/>
  <Override PartName="/ppt/ink/ink8459.xml" ContentType="application/inkml+xml"/>
  <Override PartName="/ppt/ink/ink8460.xml" ContentType="application/inkml+xml"/>
  <Override PartName="/ppt/ink/ink8461.xml" ContentType="application/inkml+xml"/>
  <Override PartName="/ppt/ink/ink8462.xml" ContentType="application/inkml+xml"/>
  <Override PartName="/ppt/ink/ink8463.xml" ContentType="application/inkml+xml"/>
  <Override PartName="/ppt/ink/ink8464.xml" ContentType="application/inkml+xml"/>
  <Override PartName="/ppt/ink/ink8465.xml" ContentType="application/inkml+xml"/>
  <Override PartName="/ppt/ink/ink8466.xml" ContentType="application/inkml+xml"/>
  <Override PartName="/ppt/ink/ink8467.xml" ContentType="application/inkml+xml"/>
  <Override PartName="/ppt/ink/ink8468.xml" ContentType="application/inkml+xml"/>
  <Override PartName="/ppt/ink/ink8469.xml" ContentType="application/inkml+xml"/>
  <Override PartName="/ppt/ink/ink8470.xml" ContentType="application/inkml+xml"/>
  <Override PartName="/ppt/ink/ink8471.xml" ContentType="application/inkml+xml"/>
  <Override PartName="/ppt/ink/ink8472.xml" ContentType="application/inkml+xml"/>
  <Override PartName="/ppt/ink/ink8473.xml" ContentType="application/inkml+xml"/>
  <Override PartName="/ppt/ink/ink8474.xml" ContentType="application/inkml+xml"/>
  <Override PartName="/ppt/ink/ink8475.xml" ContentType="application/inkml+xml"/>
  <Override PartName="/ppt/ink/ink8476.xml" ContentType="application/inkml+xml"/>
  <Override PartName="/ppt/ink/ink8477.xml" ContentType="application/inkml+xml"/>
  <Override PartName="/ppt/ink/ink8478.xml" ContentType="application/inkml+xml"/>
  <Override PartName="/ppt/ink/ink8479.xml" ContentType="application/inkml+xml"/>
  <Override PartName="/ppt/ink/ink8480.xml" ContentType="application/inkml+xml"/>
  <Override PartName="/ppt/ink/ink8481.xml" ContentType="application/inkml+xml"/>
  <Override PartName="/ppt/ink/ink8482.xml" ContentType="application/inkml+xml"/>
  <Override PartName="/ppt/ink/ink8483.xml" ContentType="application/inkml+xml"/>
  <Override PartName="/ppt/ink/ink8484.xml" ContentType="application/inkml+xml"/>
  <Override PartName="/ppt/ink/ink8485.xml" ContentType="application/inkml+xml"/>
  <Override PartName="/ppt/ink/ink8486.xml" ContentType="application/inkml+xml"/>
  <Override PartName="/ppt/ink/ink8487.xml" ContentType="application/inkml+xml"/>
  <Override PartName="/ppt/ink/ink8488.xml" ContentType="application/inkml+xml"/>
  <Override PartName="/ppt/ink/ink8489.xml" ContentType="application/inkml+xml"/>
  <Override PartName="/ppt/ink/ink8490.xml" ContentType="application/inkml+xml"/>
  <Override PartName="/ppt/ink/ink8491.xml" ContentType="application/inkml+xml"/>
  <Override PartName="/ppt/ink/ink8492.xml" ContentType="application/inkml+xml"/>
  <Override PartName="/ppt/ink/ink8493.xml" ContentType="application/inkml+xml"/>
  <Override PartName="/ppt/ink/ink8494.xml" ContentType="application/inkml+xml"/>
  <Override PartName="/ppt/ink/ink8495.xml" ContentType="application/inkml+xml"/>
  <Override PartName="/ppt/ink/ink8496.xml" ContentType="application/inkml+xml"/>
  <Override PartName="/ppt/ink/ink8497.xml" ContentType="application/inkml+xml"/>
  <Override PartName="/ppt/ink/ink8498.xml" ContentType="application/inkml+xml"/>
  <Override PartName="/ppt/ink/ink8499.xml" ContentType="application/inkml+xml"/>
  <Override PartName="/ppt/ink/ink8500.xml" ContentType="application/inkml+xml"/>
  <Override PartName="/ppt/ink/ink8501.xml" ContentType="application/inkml+xml"/>
  <Override PartName="/ppt/ink/ink8502.xml" ContentType="application/inkml+xml"/>
  <Override PartName="/ppt/ink/ink8503.xml" ContentType="application/inkml+xml"/>
  <Override PartName="/ppt/ink/ink8504.xml" ContentType="application/inkml+xml"/>
  <Override PartName="/ppt/ink/ink8505.xml" ContentType="application/inkml+xml"/>
  <Override PartName="/ppt/ink/ink8506.xml" ContentType="application/inkml+xml"/>
  <Override PartName="/ppt/ink/ink8507.xml" ContentType="application/inkml+xml"/>
  <Override PartName="/ppt/ink/ink8508.xml" ContentType="application/inkml+xml"/>
  <Override PartName="/ppt/ink/ink8509.xml" ContentType="application/inkml+xml"/>
  <Override PartName="/ppt/ink/ink8510.xml" ContentType="application/inkml+xml"/>
  <Override PartName="/ppt/ink/ink8511.xml" ContentType="application/inkml+xml"/>
  <Override PartName="/ppt/ink/ink8512.xml" ContentType="application/inkml+xml"/>
  <Override PartName="/ppt/ink/ink8513.xml" ContentType="application/inkml+xml"/>
  <Override PartName="/ppt/ink/ink8514.xml" ContentType="application/inkml+xml"/>
  <Override PartName="/ppt/ink/ink8515.xml" ContentType="application/inkml+xml"/>
  <Override PartName="/ppt/ink/ink8516.xml" ContentType="application/inkml+xml"/>
  <Override PartName="/ppt/ink/ink8517.xml" ContentType="application/inkml+xml"/>
  <Override PartName="/ppt/ink/ink8518.xml" ContentType="application/inkml+xml"/>
  <Override PartName="/ppt/ink/ink8519.xml" ContentType="application/inkml+xml"/>
  <Override PartName="/ppt/ink/ink8520.xml" ContentType="application/inkml+xml"/>
  <Override PartName="/ppt/ink/ink8521.xml" ContentType="application/inkml+xml"/>
  <Override PartName="/ppt/ink/ink8522.xml" ContentType="application/inkml+xml"/>
  <Override PartName="/ppt/ink/ink8523.xml" ContentType="application/inkml+xml"/>
  <Override PartName="/ppt/ink/ink8524.xml" ContentType="application/inkml+xml"/>
  <Override PartName="/ppt/ink/ink8525.xml" ContentType="application/inkml+xml"/>
  <Override PartName="/ppt/ink/ink8526.xml" ContentType="application/inkml+xml"/>
  <Override PartName="/ppt/ink/ink8527.xml" ContentType="application/inkml+xml"/>
  <Override PartName="/ppt/ink/ink8528.xml" ContentType="application/inkml+xml"/>
  <Override PartName="/ppt/ink/ink8529.xml" ContentType="application/inkml+xml"/>
  <Override PartName="/ppt/ink/ink8530.xml" ContentType="application/inkml+xml"/>
  <Override PartName="/ppt/ink/ink8531.xml" ContentType="application/inkml+xml"/>
  <Override PartName="/ppt/ink/ink8532.xml" ContentType="application/inkml+xml"/>
  <Override PartName="/ppt/ink/ink8533.xml" ContentType="application/inkml+xml"/>
  <Override PartName="/ppt/ink/ink8534.xml" ContentType="application/inkml+xml"/>
  <Override PartName="/ppt/ink/ink8535.xml" ContentType="application/inkml+xml"/>
  <Override PartName="/ppt/ink/ink8536.xml" ContentType="application/inkml+xml"/>
  <Override PartName="/ppt/ink/ink8537.xml" ContentType="application/inkml+xml"/>
  <Override PartName="/ppt/ink/ink8538.xml" ContentType="application/inkml+xml"/>
  <Override PartName="/ppt/ink/ink8539.xml" ContentType="application/inkml+xml"/>
  <Override PartName="/ppt/ink/ink8540.xml" ContentType="application/inkml+xml"/>
  <Override PartName="/ppt/ink/ink8541.xml" ContentType="application/inkml+xml"/>
  <Override PartName="/ppt/ink/ink8542.xml" ContentType="application/inkml+xml"/>
  <Override PartName="/ppt/ink/ink8543.xml" ContentType="application/inkml+xml"/>
  <Override PartName="/ppt/ink/ink8544.xml" ContentType="application/inkml+xml"/>
  <Override PartName="/ppt/ink/ink8545.xml" ContentType="application/inkml+xml"/>
  <Override PartName="/ppt/ink/ink8546.xml" ContentType="application/inkml+xml"/>
  <Override PartName="/ppt/ink/ink8547.xml" ContentType="application/inkml+xml"/>
  <Override PartName="/ppt/ink/ink8548.xml" ContentType="application/inkml+xml"/>
  <Override PartName="/ppt/ink/ink8549.xml" ContentType="application/inkml+xml"/>
  <Override PartName="/ppt/ink/ink8550.xml" ContentType="application/inkml+xml"/>
  <Override PartName="/ppt/ink/ink8551.xml" ContentType="application/inkml+xml"/>
  <Override PartName="/ppt/ink/ink8552.xml" ContentType="application/inkml+xml"/>
  <Override PartName="/ppt/ink/ink8553.xml" ContentType="application/inkml+xml"/>
  <Override PartName="/ppt/ink/ink8554.xml" ContentType="application/inkml+xml"/>
  <Override PartName="/ppt/ink/ink8555.xml" ContentType="application/inkml+xml"/>
  <Override PartName="/ppt/ink/ink8556.xml" ContentType="application/inkml+xml"/>
  <Override PartName="/ppt/ink/ink8557.xml" ContentType="application/inkml+xml"/>
  <Override PartName="/ppt/ink/ink8558.xml" ContentType="application/inkml+xml"/>
  <Override PartName="/ppt/ink/ink8559.xml" ContentType="application/inkml+xml"/>
  <Override PartName="/ppt/ink/ink8560.xml" ContentType="application/inkml+xml"/>
  <Override PartName="/ppt/ink/ink8561.xml" ContentType="application/inkml+xml"/>
  <Override PartName="/ppt/ink/ink8562.xml" ContentType="application/inkml+xml"/>
  <Override PartName="/ppt/ink/ink8563.xml" ContentType="application/inkml+xml"/>
  <Override PartName="/ppt/ink/ink8564.xml" ContentType="application/inkml+xml"/>
  <Override PartName="/ppt/ink/ink8565.xml" ContentType="application/inkml+xml"/>
  <Override PartName="/ppt/ink/ink8566.xml" ContentType="application/inkml+xml"/>
  <Override PartName="/ppt/ink/ink8567.xml" ContentType="application/inkml+xml"/>
  <Override PartName="/ppt/ink/ink8568.xml" ContentType="application/inkml+xml"/>
  <Override PartName="/ppt/ink/ink8569.xml" ContentType="application/inkml+xml"/>
  <Override PartName="/ppt/ink/ink8570.xml" ContentType="application/inkml+xml"/>
  <Override PartName="/ppt/ink/ink8571.xml" ContentType="application/inkml+xml"/>
  <Override PartName="/ppt/ink/ink8572.xml" ContentType="application/inkml+xml"/>
  <Override PartName="/ppt/ink/ink8573.xml" ContentType="application/inkml+xml"/>
  <Override PartName="/ppt/ink/ink8574.xml" ContentType="application/inkml+xml"/>
  <Override PartName="/ppt/ink/ink8575.xml" ContentType="application/inkml+xml"/>
  <Override PartName="/ppt/ink/ink8576.xml" ContentType="application/inkml+xml"/>
  <Override PartName="/ppt/ink/ink8577.xml" ContentType="application/inkml+xml"/>
  <Override PartName="/ppt/ink/ink8578.xml" ContentType="application/inkml+xml"/>
  <Override PartName="/ppt/ink/ink8579.xml" ContentType="application/inkml+xml"/>
  <Override PartName="/ppt/ink/ink8580.xml" ContentType="application/inkml+xml"/>
  <Override PartName="/ppt/ink/ink8581.xml" ContentType="application/inkml+xml"/>
  <Override PartName="/ppt/ink/ink8582.xml" ContentType="application/inkml+xml"/>
  <Override PartName="/ppt/ink/ink8583.xml" ContentType="application/inkml+xml"/>
  <Override PartName="/ppt/ink/ink8584.xml" ContentType="application/inkml+xml"/>
  <Override PartName="/ppt/ink/ink8585.xml" ContentType="application/inkml+xml"/>
  <Override PartName="/ppt/ink/ink8586.xml" ContentType="application/inkml+xml"/>
  <Override PartName="/ppt/ink/ink8587.xml" ContentType="application/inkml+xml"/>
  <Override PartName="/ppt/ink/ink8588.xml" ContentType="application/inkml+xml"/>
  <Override PartName="/ppt/ink/ink8589.xml" ContentType="application/inkml+xml"/>
  <Override PartName="/ppt/ink/ink8590.xml" ContentType="application/inkml+xml"/>
  <Override PartName="/ppt/ink/ink8591.xml" ContentType="application/inkml+xml"/>
  <Override PartName="/ppt/ink/ink8592.xml" ContentType="application/inkml+xml"/>
  <Override PartName="/ppt/ink/ink8593.xml" ContentType="application/inkml+xml"/>
  <Override PartName="/ppt/ink/ink8594.xml" ContentType="application/inkml+xml"/>
  <Override PartName="/ppt/ink/ink8595.xml" ContentType="application/inkml+xml"/>
  <Override PartName="/ppt/ink/ink8596.xml" ContentType="application/inkml+xml"/>
  <Override PartName="/ppt/ink/ink8597.xml" ContentType="application/inkml+xml"/>
  <Override PartName="/ppt/ink/ink8598.xml" ContentType="application/inkml+xml"/>
  <Override PartName="/ppt/ink/ink8599.xml" ContentType="application/inkml+xml"/>
  <Override PartName="/ppt/ink/ink8600.xml" ContentType="application/inkml+xml"/>
  <Override PartName="/ppt/ink/ink8601.xml" ContentType="application/inkml+xml"/>
  <Override PartName="/ppt/ink/ink8602.xml" ContentType="application/inkml+xml"/>
  <Override PartName="/ppt/ink/ink8603.xml" ContentType="application/inkml+xml"/>
  <Override PartName="/ppt/ink/ink8604.xml" ContentType="application/inkml+xml"/>
  <Override PartName="/ppt/ink/ink8605.xml" ContentType="application/inkml+xml"/>
  <Override PartName="/ppt/ink/ink8606.xml" ContentType="application/inkml+xml"/>
  <Override PartName="/ppt/ink/ink8607.xml" ContentType="application/inkml+xml"/>
  <Override PartName="/ppt/ink/ink8608.xml" ContentType="application/inkml+xml"/>
  <Override PartName="/ppt/ink/ink8609.xml" ContentType="application/inkml+xml"/>
  <Override PartName="/ppt/ink/ink8610.xml" ContentType="application/inkml+xml"/>
  <Override PartName="/ppt/ink/ink8611.xml" ContentType="application/inkml+xml"/>
  <Override PartName="/ppt/ink/ink8612.xml" ContentType="application/inkml+xml"/>
  <Override PartName="/ppt/ink/ink8613.xml" ContentType="application/inkml+xml"/>
  <Override PartName="/ppt/ink/ink8614.xml" ContentType="application/inkml+xml"/>
  <Override PartName="/ppt/ink/ink8615.xml" ContentType="application/inkml+xml"/>
  <Override PartName="/ppt/ink/ink8616.xml" ContentType="application/inkml+xml"/>
  <Override PartName="/ppt/ink/ink8617.xml" ContentType="application/inkml+xml"/>
  <Override PartName="/ppt/ink/ink8618.xml" ContentType="application/inkml+xml"/>
  <Override PartName="/ppt/ink/ink8619.xml" ContentType="application/inkml+xml"/>
  <Override PartName="/ppt/ink/ink8620.xml" ContentType="application/inkml+xml"/>
  <Override PartName="/ppt/ink/ink8621.xml" ContentType="application/inkml+xml"/>
  <Override PartName="/ppt/ink/ink8622.xml" ContentType="application/inkml+xml"/>
  <Override PartName="/ppt/ink/ink8623.xml" ContentType="application/inkml+xml"/>
  <Override PartName="/ppt/ink/ink8624.xml" ContentType="application/inkml+xml"/>
  <Override PartName="/ppt/ink/ink8625.xml" ContentType="application/inkml+xml"/>
  <Override PartName="/ppt/ink/ink8626.xml" ContentType="application/inkml+xml"/>
  <Override PartName="/ppt/ink/ink8627.xml" ContentType="application/inkml+xml"/>
  <Override PartName="/ppt/ink/ink8628.xml" ContentType="application/inkml+xml"/>
  <Override PartName="/ppt/ink/ink8629.xml" ContentType="application/inkml+xml"/>
  <Override PartName="/ppt/ink/ink8630.xml" ContentType="application/inkml+xml"/>
  <Override PartName="/ppt/ink/ink8631.xml" ContentType="application/inkml+xml"/>
  <Override PartName="/ppt/ink/ink8632.xml" ContentType="application/inkml+xml"/>
  <Override PartName="/ppt/ink/ink8633.xml" ContentType="application/inkml+xml"/>
  <Override PartName="/ppt/ink/ink8634.xml" ContentType="application/inkml+xml"/>
  <Override PartName="/ppt/ink/ink8635.xml" ContentType="application/inkml+xml"/>
  <Override PartName="/ppt/ink/ink8636.xml" ContentType="application/inkml+xml"/>
  <Override PartName="/ppt/ink/ink8637.xml" ContentType="application/inkml+xml"/>
  <Override PartName="/ppt/ink/ink8638.xml" ContentType="application/inkml+xml"/>
  <Override PartName="/ppt/ink/ink8639.xml" ContentType="application/inkml+xml"/>
  <Override PartName="/ppt/ink/ink8640.xml" ContentType="application/inkml+xml"/>
  <Override PartName="/ppt/ink/ink8641.xml" ContentType="application/inkml+xml"/>
  <Override PartName="/ppt/ink/ink8642.xml" ContentType="application/inkml+xml"/>
  <Override PartName="/ppt/ink/ink8643.xml" ContentType="application/inkml+xml"/>
  <Override PartName="/ppt/ink/ink8644.xml" ContentType="application/inkml+xml"/>
  <Override PartName="/ppt/ink/ink8645.xml" ContentType="application/inkml+xml"/>
  <Override PartName="/ppt/ink/ink8646.xml" ContentType="application/inkml+xml"/>
  <Override PartName="/ppt/ink/ink8647.xml" ContentType="application/inkml+xml"/>
  <Override PartName="/ppt/ink/ink8648.xml" ContentType="application/inkml+xml"/>
  <Override PartName="/ppt/ink/ink8649.xml" ContentType="application/inkml+xml"/>
  <Override PartName="/ppt/ink/ink8650.xml" ContentType="application/inkml+xml"/>
  <Override PartName="/ppt/ink/ink8651.xml" ContentType="application/inkml+xml"/>
  <Override PartName="/ppt/ink/ink8652.xml" ContentType="application/inkml+xml"/>
  <Override PartName="/ppt/ink/ink8653.xml" ContentType="application/inkml+xml"/>
  <Override PartName="/ppt/ink/ink8654.xml" ContentType="application/inkml+xml"/>
  <Override PartName="/ppt/ink/ink8655.xml" ContentType="application/inkml+xml"/>
  <Override PartName="/ppt/ink/ink8656.xml" ContentType="application/inkml+xml"/>
  <Override PartName="/ppt/ink/ink8657.xml" ContentType="application/inkml+xml"/>
  <Override PartName="/ppt/ink/ink8658.xml" ContentType="application/inkml+xml"/>
  <Override PartName="/ppt/ink/ink8659.xml" ContentType="application/inkml+xml"/>
  <Override PartName="/ppt/ink/ink8660.xml" ContentType="application/inkml+xml"/>
  <Override PartName="/ppt/ink/ink8661.xml" ContentType="application/inkml+xml"/>
  <Override PartName="/ppt/ink/ink8662.xml" ContentType="application/inkml+xml"/>
  <Override PartName="/ppt/ink/ink8663.xml" ContentType="application/inkml+xml"/>
  <Override PartName="/ppt/ink/ink8664.xml" ContentType="application/inkml+xml"/>
  <Override PartName="/ppt/ink/ink8665.xml" ContentType="application/inkml+xml"/>
  <Override PartName="/ppt/ink/ink8666.xml" ContentType="application/inkml+xml"/>
  <Override PartName="/ppt/ink/ink8667.xml" ContentType="application/inkml+xml"/>
  <Override PartName="/ppt/ink/ink8668.xml" ContentType="application/inkml+xml"/>
  <Override PartName="/ppt/ink/ink8669.xml" ContentType="application/inkml+xml"/>
  <Override PartName="/ppt/ink/ink8670.xml" ContentType="application/inkml+xml"/>
  <Override PartName="/ppt/ink/ink8671.xml" ContentType="application/inkml+xml"/>
  <Override PartName="/ppt/ink/ink8672.xml" ContentType="application/inkml+xml"/>
  <Override PartName="/ppt/ink/ink8673.xml" ContentType="application/inkml+xml"/>
  <Override PartName="/ppt/ink/ink8674.xml" ContentType="application/inkml+xml"/>
  <Override PartName="/ppt/ink/ink8675.xml" ContentType="application/inkml+xml"/>
  <Override PartName="/ppt/ink/ink8676.xml" ContentType="application/inkml+xml"/>
  <Override PartName="/ppt/ink/ink8677.xml" ContentType="application/inkml+xml"/>
  <Override PartName="/ppt/ink/ink8678.xml" ContentType="application/inkml+xml"/>
  <Override PartName="/ppt/ink/ink8679.xml" ContentType="application/inkml+xml"/>
  <Override PartName="/ppt/ink/ink8680.xml" ContentType="application/inkml+xml"/>
  <Override PartName="/ppt/ink/ink8681.xml" ContentType="application/inkml+xml"/>
  <Override PartName="/ppt/ink/ink8682.xml" ContentType="application/inkml+xml"/>
  <Override PartName="/ppt/ink/ink8683.xml" ContentType="application/inkml+xml"/>
  <Override PartName="/ppt/ink/ink8684.xml" ContentType="application/inkml+xml"/>
  <Override PartName="/ppt/ink/ink8685.xml" ContentType="application/inkml+xml"/>
  <Override PartName="/ppt/ink/ink8686.xml" ContentType="application/inkml+xml"/>
  <Override PartName="/ppt/ink/ink8687.xml" ContentType="application/inkml+xml"/>
  <Override PartName="/ppt/ink/ink8688.xml" ContentType="application/inkml+xml"/>
  <Override PartName="/ppt/ink/ink8689.xml" ContentType="application/inkml+xml"/>
  <Override PartName="/ppt/ink/ink8690.xml" ContentType="application/inkml+xml"/>
  <Override PartName="/ppt/ink/ink8691.xml" ContentType="application/inkml+xml"/>
  <Override PartName="/ppt/ink/ink8692.xml" ContentType="application/inkml+xml"/>
  <Override PartName="/ppt/ink/ink8693.xml" ContentType="application/inkml+xml"/>
  <Override PartName="/ppt/ink/ink8694.xml" ContentType="application/inkml+xml"/>
  <Override PartName="/ppt/ink/ink8695.xml" ContentType="application/inkml+xml"/>
  <Override PartName="/ppt/ink/ink8696.xml" ContentType="application/inkml+xml"/>
  <Override PartName="/ppt/ink/ink8697.xml" ContentType="application/inkml+xml"/>
  <Override PartName="/ppt/ink/ink8698.xml" ContentType="application/inkml+xml"/>
  <Override PartName="/ppt/ink/ink8699.xml" ContentType="application/inkml+xml"/>
  <Override PartName="/ppt/ink/ink8700.xml" ContentType="application/inkml+xml"/>
  <Override PartName="/ppt/ink/ink8701.xml" ContentType="application/inkml+xml"/>
  <Override PartName="/ppt/ink/ink8702.xml" ContentType="application/inkml+xml"/>
  <Override PartName="/ppt/ink/ink8703.xml" ContentType="application/inkml+xml"/>
  <Override PartName="/ppt/ink/ink8704.xml" ContentType="application/inkml+xml"/>
  <Override PartName="/ppt/ink/ink8705.xml" ContentType="application/inkml+xml"/>
  <Override PartName="/ppt/ink/ink8706.xml" ContentType="application/inkml+xml"/>
  <Override PartName="/ppt/ink/ink8707.xml" ContentType="application/inkml+xml"/>
  <Override PartName="/ppt/ink/ink8708.xml" ContentType="application/inkml+xml"/>
  <Override PartName="/ppt/ink/ink8709.xml" ContentType="application/inkml+xml"/>
  <Override PartName="/ppt/ink/ink8710.xml" ContentType="application/inkml+xml"/>
  <Override PartName="/ppt/ink/ink8711.xml" ContentType="application/inkml+xml"/>
  <Override PartName="/ppt/ink/ink8712.xml" ContentType="application/inkml+xml"/>
  <Override PartName="/ppt/ink/ink8713.xml" ContentType="application/inkml+xml"/>
  <Override PartName="/ppt/ink/ink8714.xml" ContentType="application/inkml+xml"/>
  <Override PartName="/ppt/ink/ink8715.xml" ContentType="application/inkml+xml"/>
  <Override PartName="/ppt/ink/ink8716.xml" ContentType="application/inkml+xml"/>
  <Override PartName="/ppt/ink/ink8717.xml" ContentType="application/inkml+xml"/>
  <Override PartName="/ppt/ink/ink8718.xml" ContentType="application/inkml+xml"/>
  <Override PartName="/ppt/ink/ink8719.xml" ContentType="application/inkml+xml"/>
  <Override PartName="/ppt/ink/ink8720.xml" ContentType="application/inkml+xml"/>
  <Override PartName="/ppt/ink/ink8721.xml" ContentType="application/inkml+xml"/>
  <Override PartName="/ppt/ink/ink8722.xml" ContentType="application/inkml+xml"/>
  <Override PartName="/ppt/ink/ink8723.xml" ContentType="application/inkml+xml"/>
  <Override PartName="/ppt/ink/ink8724.xml" ContentType="application/inkml+xml"/>
  <Override PartName="/ppt/ink/ink8725.xml" ContentType="application/inkml+xml"/>
  <Override PartName="/ppt/ink/ink8726.xml" ContentType="application/inkml+xml"/>
  <Override PartName="/ppt/ink/ink8727.xml" ContentType="application/inkml+xml"/>
  <Override PartName="/ppt/ink/ink8728.xml" ContentType="application/inkml+xml"/>
  <Override PartName="/ppt/ink/ink8729.xml" ContentType="application/inkml+xml"/>
  <Override PartName="/ppt/ink/ink8730.xml" ContentType="application/inkml+xml"/>
  <Override PartName="/ppt/ink/ink8731.xml" ContentType="application/inkml+xml"/>
  <Override PartName="/ppt/ink/ink8732.xml" ContentType="application/inkml+xml"/>
  <Override PartName="/ppt/ink/ink8733.xml" ContentType="application/inkml+xml"/>
  <Override PartName="/ppt/ink/ink8734.xml" ContentType="application/inkml+xml"/>
  <Override PartName="/ppt/ink/ink8735.xml" ContentType="application/inkml+xml"/>
  <Override PartName="/ppt/ink/ink8736.xml" ContentType="application/inkml+xml"/>
  <Override PartName="/ppt/ink/ink8737.xml" ContentType="application/inkml+xml"/>
  <Override PartName="/ppt/ink/ink8738.xml" ContentType="application/inkml+xml"/>
  <Override PartName="/ppt/ink/ink8739.xml" ContentType="application/inkml+xml"/>
  <Override PartName="/ppt/ink/ink8740.xml" ContentType="application/inkml+xml"/>
  <Override PartName="/ppt/ink/ink8741.xml" ContentType="application/inkml+xml"/>
  <Override PartName="/ppt/ink/ink8742.xml" ContentType="application/inkml+xml"/>
  <Override PartName="/ppt/ink/ink8743.xml" ContentType="application/inkml+xml"/>
  <Override PartName="/ppt/ink/ink8744.xml" ContentType="application/inkml+xml"/>
  <Override PartName="/ppt/ink/ink8745.xml" ContentType="application/inkml+xml"/>
  <Override PartName="/ppt/ink/ink8746.xml" ContentType="application/inkml+xml"/>
  <Override PartName="/ppt/ink/ink8747.xml" ContentType="application/inkml+xml"/>
  <Override PartName="/ppt/ink/ink8748.xml" ContentType="application/inkml+xml"/>
  <Override PartName="/ppt/ink/ink8749.xml" ContentType="application/inkml+xml"/>
  <Override PartName="/ppt/ink/ink8750.xml" ContentType="application/inkml+xml"/>
  <Override PartName="/ppt/ink/ink8751.xml" ContentType="application/inkml+xml"/>
  <Override PartName="/ppt/ink/ink8752.xml" ContentType="application/inkml+xml"/>
  <Override PartName="/ppt/ink/ink8753.xml" ContentType="application/inkml+xml"/>
  <Override PartName="/ppt/ink/ink8754.xml" ContentType="application/inkml+xml"/>
  <Override PartName="/ppt/ink/ink8755.xml" ContentType="application/inkml+xml"/>
  <Override PartName="/ppt/ink/ink8756.xml" ContentType="application/inkml+xml"/>
  <Override PartName="/ppt/ink/ink8757.xml" ContentType="application/inkml+xml"/>
  <Override PartName="/ppt/ink/ink8758.xml" ContentType="application/inkml+xml"/>
  <Override PartName="/ppt/ink/ink8759.xml" ContentType="application/inkml+xml"/>
  <Override PartName="/ppt/ink/ink8760.xml" ContentType="application/inkml+xml"/>
  <Override PartName="/ppt/ink/ink8761.xml" ContentType="application/inkml+xml"/>
  <Override PartName="/ppt/ink/ink8762.xml" ContentType="application/inkml+xml"/>
  <Override PartName="/ppt/ink/ink8763.xml" ContentType="application/inkml+xml"/>
  <Override PartName="/ppt/ink/ink8764.xml" ContentType="application/inkml+xml"/>
  <Override PartName="/ppt/ink/ink8765.xml" ContentType="application/inkml+xml"/>
  <Override PartName="/ppt/ink/ink8766.xml" ContentType="application/inkml+xml"/>
  <Override PartName="/ppt/ink/ink8767.xml" ContentType="application/inkml+xml"/>
  <Override PartName="/ppt/ink/ink8768.xml" ContentType="application/inkml+xml"/>
  <Override PartName="/ppt/ink/ink8769.xml" ContentType="application/inkml+xml"/>
  <Override PartName="/ppt/ink/ink8770.xml" ContentType="application/inkml+xml"/>
  <Override PartName="/ppt/ink/ink8771.xml" ContentType="application/inkml+xml"/>
  <Override PartName="/ppt/ink/ink8772.xml" ContentType="application/inkml+xml"/>
  <Override PartName="/ppt/ink/ink8773.xml" ContentType="application/inkml+xml"/>
  <Override PartName="/ppt/ink/ink8774.xml" ContentType="application/inkml+xml"/>
  <Override PartName="/ppt/ink/ink8775.xml" ContentType="application/inkml+xml"/>
  <Override PartName="/ppt/ink/ink8776.xml" ContentType="application/inkml+xml"/>
  <Override PartName="/ppt/ink/ink8777.xml" ContentType="application/inkml+xml"/>
  <Override PartName="/ppt/ink/ink8778.xml" ContentType="application/inkml+xml"/>
  <Override PartName="/ppt/ink/ink8779.xml" ContentType="application/inkml+xml"/>
  <Override PartName="/ppt/ink/ink8780.xml" ContentType="application/inkml+xml"/>
  <Override PartName="/ppt/ink/ink8781.xml" ContentType="application/inkml+xml"/>
  <Override PartName="/ppt/ink/ink8782.xml" ContentType="application/inkml+xml"/>
  <Override PartName="/ppt/ink/ink8783.xml" ContentType="application/inkml+xml"/>
  <Override PartName="/ppt/ink/ink8784.xml" ContentType="application/inkml+xml"/>
  <Override PartName="/ppt/ink/ink8785.xml" ContentType="application/inkml+xml"/>
  <Override PartName="/ppt/ink/ink8786.xml" ContentType="application/inkml+xml"/>
  <Override PartName="/ppt/ink/ink8787.xml" ContentType="application/inkml+xml"/>
  <Override PartName="/ppt/ink/ink8788.xml" ContentType="application/inkml+xml"/>
  <Override PartName="/ppt/ink/ink8789.xml" ContentType="application/inkml+xml"/>
  <Override PartName="/ppt/ink/ink8790.xml" ContentType="application/inkml+xml"/>
  <Override PartName="/ppt/ink/ink8791.xml" ContentType="application/inkml+xml"/>
  <Override PartName="/ppt/ink/ink8792.xml" ContentType="application/inkml+xml"/>
  <Override PartName="/ppt/ink/ink8793.xml" ContentType="application/inkml+xml"/>
  <Override PartName="/ppt/ink/ink8794.xml" ContentType="application/inkml+xml"/>
  <Override PartName="/ppt/ink/ink8795.xml" ContentType="application/inkml+xml"/>
  <Override PartName="/ppt/ink/ink8796.xml" ContentType="application/inkml+xml"/>
  <Override PartName="/ppt/ink/ink8797.xml" ContentType="application/inkml+xml"/>
  <Override PartName="/ppt/ink/ink8798.xml" ContentType="application/inkml+xml"/>
  <Override PartName="/ppt/ink/ink8799.xml" ContentType="application/inkml+xml"/>
  <Override PartName="/ppt/ink/ink8800.xml" ContentType="application/inkml+xml"/>
  <Override PartName="/ppt/ink/ink8801.xml" ContentType="application/inkml+xml"/>
  <Override PartName="/ppt/ink/ink8802.xml" ContentType="application/inkml+xml"/>
  <Override PartName="/ppt/ink/ink8803.xml" ContentType="application/inkml+xml"/>
  <Override PartName="/ppt/ink/ink8804.xml" ContentType="application/inkml+xml"/>
  <Override PartName="/ppt/ink/ink8805.xml" ContentType="application/inkml+xml"/>
  <Override PartName="/ppt/ink/ink8806.xml" ContentType="application/inkml+xml"/>
  <Override PartName="/ppt/ink/ink8807.xml" ContentType="application/inkml+xml"/>
  <Override PartName="/ppt/ink/ink8808.xml" ContentType="application/inkml+xml"/>
  <Override PartName="/ppt/ink/ink8809.xml" ContentType="application/inkml+xml"/>
  <Override PartName="/ppt/ink/ink8810.xml" ContentType="application/inkml+xml"/>
  <Override PartName="/ppt/ink/ink8811.xml" ContentType="application/inkml+xml"/>
  <Override PartName="/ppt/ink/ink8812.xml" ContentType="application/inkml+xml"/>
  <Override PartName="/ppt/ink/ink8813.xml" ContentType="application/inkml+xml"/>
  <Override PartName="/ppt/ink/ink8814.xml" ContentType="application/inkml+xml"/>
  <Override PartName="/ppt/ink/ink8815.xml" ContentType="application/inkml+xml"/>
  <Override PartName="/ppt/ink/ink8816.xml" ContentType="application/inkml+xml"/>
  <Override PartName="/ppt/ink/ink8817.xml" ContentType="application/inkml+xml"/>
  <Override PartName="/ppt/ink/ink8818.xml" ContentType="application/inkml+xml"/>
  <Override PartName="/ppt/ink/ink8819.xml" ContentType="application/inkml+xml"/>
  <Override PartName="/ppt/ink/ink8820.xml" ContentType="application/inkml+xml"/>
  <Override PartName="/ppt/ink/ink8821.xml" ContentType="application/inkml+xml"/>
  <Override PartName="/ppt/ink/ink8822.xml" ContentType="application/inkml+xml"/>
  <Override PartName="/ppt/ink/ink8823.xml" ContentType="application/inkml+xml"/>
  <Override PartName="/ppt/ink/ink8824.xml" ContentType="application/inkml+xml"/>
  <Override PartName="/ppt/ink/ink8825.xml" ContentType="application/inkml+xml"/>
  <Override PartName="/ppt/ink/ink8826.xml" ContentType="application/inkml+xml"/>
  <Override PartName="/ppt/ink/ink8827.xml" ContentType="application/inkml+xml"/>
  <Override PartName="/ppt/ink/ink8828.xml" ContentType="application/inkml+xml"/>
  <Override PartName="/ppt/ink/ink8829.xml" ContentType="application/inkml+xml"/>
  <Override PartName="/ppt/ink/ink8830.xml" ContentType="application/inkml+xml"/>
  <Override PartName="/ppt/ink/ink8831.xml" ContentType="application/inkml+xml"/>
  <Override PartName="/ppt/ink/ink8832.xml" ContentType="application/inkml+xml"/>
  <Override PartName="/ppt/ink/ink8833.xml" ContentType="application/inkml+xml"/>
  <Override PartName="/ppt/ink/ink8834.xml" ContentType="application/inkml+xml"/>
  <Override PartName="/ppt/ink/ink8835.xml" ContentType="application/inkml+xml"/>
  <Override PartName="/ppt/ink/ink8836.xml" ContentType="application/inkml+xml"/>
  <Override PartName="/ppt/ink/ink8837.xml" ContentType="application/inkml+xml"/>
  <Override PartName="/ppt/ink/ink8838.xml" ContentType="application/inkml+xml"/>
  <Override PartName="/ppt/ink/ink8839.xml" ContentType="application/inkml+xml"/>
  <Override PartName="/ppt/ink/ink8840.xml" ContentType="application/inkml+xml"/>
  <Override PartName="/ppt/ink/ink8841.xml" ContentType="application/inkml+xml"/>
  <Override PartName="/ppt/ink/ink8842.xml" ContentType="application/inkml+xml"/>
  <Override PartName="/ppt/ink/ink8843.xml" ContentType="application/inkml+xml"/>
  <Override PartName="/ppt/ink/ink8844.xml" ContentType="application/inkml+xml"/>
  <Override PartName="/ppt/ink/ink8845.xml" ContentType="application/inkml+xml"/>
  <Override PartName="/ppt/ink/ink8846.xml" ContentType="application/inkml+xml"/>
  <Override PartName="/ppt/ink/ink8847.xml" ContentType="application/inkml+xml"/>
  <Override PartName="/ppt/ink/ink8848.xml" ContentType="application/inkml+xml"/>
  <Override PartName="/ppt/ink/ink8849.xml" ContentType="application/inkml+xml"/>
  <Override PartName="/ppt/ink/ink8850.xml" ContentType="application/inkml+xml"/>
  <Override PartName="/ppt/ink/ink8851.xml" ContentType="application/inkml+xml"/>
  <Override PartName="/ppt/ink/ink8852.xml" ContentType="application/inkml+xml"/>
  <Override PartName="/ppt/ink/ink8853.xml" ContentType="application/inkml+xml"/>
  <Override PartName="/ppt/ink/ink8854.xml" ContentType="application/inkml+xml"/>
  <Override PartName="/ppt/ink/ink8855.xml" ContentType="application/inkml+xml"/>
  <Override PartName="/ppt/ink/ink8856.xml" ContentType="application/inkml+xml"/>
  <Override PartName="/ppt/ink/ink8857.xml" ContentType="application/inkml+xml"/>
  <Override PartName="/ppt/ink/ink8858.xml" ContentType="application/inkml+xml"/>
  <Override PartName="/ppt/ink/ink8859.xml" ContentType="application/inkml+xml"/>
  <Override PartName="/ppt/ink/ink8860.xml" ContentType="application/inkml+xml"/>
  <Override PartName="/ppt/ink/ink8861.xml" ContentType="application/inkml+xml"/>
  <Override PartName="/ppt/ink/ink8862.xml" ContentType="application/inkml+xml"/>
  <Override PartName="/ppt/ink/ink8863.xml" ContentType="application/inkml+xml"/>
  <Override PartName="/ppt/ink/ink8864.xml" ContentType="application/inkml+xml"/>
  <Override PartName="/ppt/ink/ink8865.xml" ContentType="application/inkml+xml"/>
  <Override PartName="/ppt/ink/ink8866.xml" ContentType="application/inkml+xml"/>
  <Override PartName="/ppt/ink/ink8867.xml" ContentType="application/inkml+xml"/>
  <Override PartName="/ppt/ink/ink8868.xml" ContentType="application/inkml+xml"/>
  <Override PartName="/ppt/ink/ink8869.xml" ContentType="application/inkml+xml"/>
  <Override PartName="/ppt/ink/ink8870.xml" ContentType="application/inkml+xml"/>
  <Override PartName="/ppt/ink/ink8871.xml" ContentType="application/inkml+xml"/>
  <Override PartName="/ppt/ink/ink8872.xml" ContentType="application/inkml+xml"/>
  <Override PartName="/ppt/ink/ink8873.xml" ContentType="application/inkml+xml"/>
  <Override PartName="/ppt/ink/ink8874.xml" ContentType="application/inkml+xml"/>
  <Override PartName="/ppt/ink/ink8875.xml" ContentType="application/inkml+xml"/>
  <Override PartName="/ppt/ink/ink8876.xml" ContentType="application/inkml+xml"/>
  <Override PartName="/ppt/ink/ink8877.xml" ContentType="application/inkml+xml"/>
  <Override PartName="/ppt/ink/ink8878.xml" ContentType="application/inkml+xml"/>
  <Override PartName="/ppt/ink/ink8879.xml" ContentType="application/inkml+xml"/>
  <Override PartName="/ppt/ink/ink8880.xml" ContentType="application/inkml+xml"/>
  <Override PartName="/ppt/ink/ink8881.xml" ContentType="application/inkml+xml"/>
  <Override PartName="/ppt/ink/ink8882.xml" ContentType="application/inkml+xml"/>
  <Override PartName="/ppt/ink/ink8883.xml" ContentType="application/inkml+xml"/>
  <Override PartName="/ppt/ink/ink8884.xml" ContentType="application/inkml+xml"/>
  <Override PartName="/ppt/ink/ink8885.xml" ContentType="application/inkml+xml"/>
  <Override PartName="/ppt/ink/ink8886.xml" ContentType="application/inkml+xml"/>
  <Override PartName="/ppt/ink/ink8887.xml" ContentType="application/inkml+xml"/>
  <Override PartName="/ppt/ink/ink8888.xml" ContentType="application/inkml+xml"/>
  <Override PartName="/ppt/ink/ink8889.xml" ContentType="application/inkml+xml"/>
  <Override PartName="/ppt/ink/ink8890.xml" ContentType="application/inkml+xml"/>
  <Override PartName="/ppt/ink/ink8891.xml" ContentType="application/inkml+xml"/>
  <Override PartName="/ppt/ink/ink8892.xml" ContentType="application/inkml+xml"/>
  <Override PartName="/ppt/ink/ink8893.xml" ContentType="application/inkml+xml"/>
  <Override PartName="/ppt/ink/ink8894.xml" ContentType="application/inkml+xml"/>
  <Override PartName="/ppt/ink/ink8895.xml" ContentType="application/inkml+xml"/>
  <Override PartName="/ppt/ink/ink8896.xml" ContentType="application/inkml+xml"/>
  <Override PartName="/ppt/ink/ink8897.xml" ContentType="application/inkml+xml"/>
  <Override PartName="/ppt/ink/ink8898.xml" ContentType="application/inkml+xml"/>
  <Override PartName="/ppt/ink/ink8899.xml" ContentType="application/inkml+xml"/>
  <Override PartName="/ppt/ink/ink8900.xml" ContentType="application/inkml+xml"/>
  <Override PartName="/ppt/ink/ink8901.xml" ContentType="application/inkml+xml"/>
  <Override PartName="/ppt/ink/ink8902.xml" ContentType="application/inkml+xml"/>
  <Override PartName="/ppt/ink/ink8903.xml" ContentType="application/inkml+xml"/>
  <Override PartName="/ppt/ink/ink8904.xml" ContentType="application/inkml+xml"/>
  <Override PartName="/ppt/ink/ink8905.xml" ContentType="application/inkml+xml"/>
  <Override PartName="/ppt/ink/ink8906.xml" ContentType="application/inkml+xml"/>
  <Override PartName="/ppt/ink/ink8907.xml" ContentType="application/inkml+xml"/>
  <Override PartName="/ppt/ink/ink8908.xml" ContentType="application/inkml+xml"/>
  <Override PartName="/ppt/ink/ink8909.xml" ContentType="application/inkml+xml"/>
  <Override PartName="/ppt/ink/ink8910.xml" ContentType="application/inkml+xml"/>
  <Override PartName="/ppt/ink/ink8911.xml" ContentType="application/inkml+xml"/>
  <Override PartName="/ppt/ink/ink8912.xml" ContentType="application/inkml+xml"/>
  <Override PartName="/ppt/ink/ink8913.xml" ContentType="application/inkml+xml"/>
  <Override PartName="/ppt/ink/ink8914.xml" ContentType="application/inkml+xml"/>
  <Override PartName="/ppt/ink/ink8915.xml" ContentType="application/inkml+xml"/>
  <Override PartName="/ppt/ink/ink8916.xml" ContentType="application/inkml+xml"/>
  <Override PartName="/ppt/ink/ink8917.xml" ContentType="application/inkml+xml"/>
  <Override PartName="/ppt/ink/ink8918.xml" ContentType="application/inkml+xml"/>
  <Override PartName="/ppt/ink/ink8919.xml" ContentType="application/inkml+xml"/>
  <Override PartName="/ppt/ink/ink8920.xml" ContentType="application/inkml+xml"/>
  <Override PartName="/ppt/ink/ink8921.xml" ContentType="application/inkml+xml"/>
  <Override PartName="/ppt/ink/ink8922.xml" ContentType="application/inkml+xml"/>
  <Override PartName="/ppt/ink/ink8923.xml" ContentType="application/inkml+xml"/>
  <Override PartName="/ppt/ink/ink8924.xml" ContentType="application/inkml+xml"/>
  <Override PartName="/ppt/ink/ink8925.xml" ContentType="application/inkml+xml"/>
  <Override PartName="/ppt/ink/ink8926.xml" ContentType="application/inkml+xml"/>
  <Override PartName="/ppt/ink/ink8927.xml" ContentType="application/inkml+xml"/>
  <Override PartName="/ppt/ink/ink8928.xml" ContentType="application/inkml+xml"/>
  <Override PartName="/ppt/ink/ink8929.xml" ContentType="application/inkml+xml"/>
  <Override PartName="/ppt/ink/ink8930.xml" ContentType="application/inkml+xml"/>
  <Override PartName="/ppt/ink/ink8931.xml" ContentType="application/inkml+xml"/>
  <Override PartName="/ppt/ink/ink8932.xml" ContentType="application/inkml+xml"/>
  <Override PartName="/ppt/ink/ink8933.xml" ContentType="application/inkml+xml"/>
  <Override PartName="/ppt/ink/ink8934.xml" ContentType="application/inkml+xml"/>
  <Override PartName="/ppt/ink/ink8935.xml" ContentType="application/inkml+xml"/>
  <Override PartName="/ppt/ink/ink8936.xml" ContentType="application/inkml+xml"/>
  <Override PartName="/ppt/ink/ink8937.xml" ContentType="application/inkml+xml"/>
  <Override PartName="/ppt/ink/ink8938.xml" ContentType="application/inkml+xml"/>
  <Override PartName="/ppt/ink/ink8939.xml" ContentType="application/inkml+xml"/>
  <Override PartName="/ppt/ink/ink8940.xml" ContentType="application/inkml+xml"/>
  <Override PartName="/ppt/ink/ink8941.xml" ContentType="application/inkml+xml"/>
  <Override PartName="/ppt/ink/ink8942.xml" ContentType="application/inkml+xml"/>
  <Override PartName="/ppt/ink/ink8943.xml" ContentType="application/inkml+xml"/>
  <Override PartName="/ppt/ink/ink8944.xml" ContentType="application/inkml+xml"/>
  <Override PartName="/ppt/ink/ink8945.xml" ContentType="application/inkml+xml"/>
  <Override PartName="/ppt/ink/ink8946.xml" ContentType="application/inkml+xml"/>
  <Override PartName="/ppt/ink/ink8947.xml" ContentType="application/inkml+xml"/>
  <Override PartName="/ppt/ink/ink8948.xml" ContentType="application/inkml+xml"/>
  <Override PartName="/ppt/ink/ink8949.xml" ContentType="application/inkml+xml"/>
  <Override PartName="/ppt/ink/ink8950.xml" ContentType="application/inkml+xml"/>
  <Override PartName="/ppt/ink/ink8951.xml" ContentType="application/inkml+xml"/>
  <Override PartName="/ppt/ink/ink8952.xml" ContentType="application/inkml+xml"/>
  <Override PartName="/ppt/ink/ink8953.xml" ContentType="application/inkml+xml"/>
  <Override PartName="/ppt/ink/ink8954.xml" ContentType="application/inkml+xml"/>
  <Override PartName="/ppt/ink/ink8955.xml" ContentType="application/inkml+xml"/>
  <Override PartName="/ppt/ink/ink8956.xml" ContentType="application/inkml+xml"/>
  <Override PartName="/ppt/ink/ink8957.xml" ContentType="application/inkml+xml"/>
  <Override PartName="/ppt/ink/ink8958.xml" ContentType="application/inkml+xml"/>
  <Override PartName="/ppt/ink/ink8959.xml" ContentType="application/inkml+xml"/>
  <Override PartName="/ppt/ink/ink8960.xml" ContentType="application/inkml+xml"/>
  <Override PartName="/ppt/ink/ink8961.xml" ContentType="application/inkml+xml"/>
  <Override PartName="/ppt/ink/ink8962.xml" ContentType="application/inkml+xml"/>
  <Override PartName="/ppt/ink/ink8963.xml" ContentType="application/inkml+xml"/>
  <Override PartName="/ppt/ink/ink8964.xml" ContentType="application/inkml+xml"/>
  <Override PartName="/ppt/ink/ink8965.xml" ContentType="application/inkml+xml"/>
  <Override PartName="/ppt/ink/ink8966.xml" ContentType="application/inkml+xml"/>
  <Override PartName="/ppt/ink/ink8967.xml" ContentType="application/inkml+xml"/>
  <Override PartName="/ppt/ink/ink8968.xml" ContentType="application/inkml+xml"/>
  <Override PartName="/ppt/ink/ink8969.xml" ContentType="application/inkml+xml"/>
  <Override PartName="/ppt/ink/ink8970.xml" ContentType="application/inkml+xml"/>
  <Override PartName="/ppt/ink/ink8971.xml" ContentType="application/inkml+xml"/>
  <Override PartName="/ppt/ink/ink8972.xml" ContentType="application/inkml+xml"/>
  <Override PartName="/ppt/ink/ink8973.xml" ContentType="application/inkml+xml"/>
  <Override PartName="/ppt/ink/ink8974.xml" ContentType="application/inkml+xml"/>
  <Override PartName="/ppt/ink/ink8975.xml" ContentType="application/inkml+xml"/>
  <Override PartName="/ppt/ink/ink8976.xml" ContentType="application/inkml+xml"/>
  <Override PartName="/ppt/ink/ink8977.xml" ContentType="application/inkml+xml"/>
  <Override PartName="/ppt/ink/ink8978.xml" ContentType="application/inkml+xml"/>
  <Override PartName="/ppt/ink/ink8979.xml" ContentType="application/inkml+xml"/>
  <Override PartName="/ppt/ink/ink8980.xml" ContentType="application/inkml+xml"/>
  <Override PartName="/ppt/ink/ink8981.xml" ContentType="application/inkml+xml"/>
  <Override PartName="/ppt/ink/ink8982.xml" ContentType="application/inkml+xml"/>
  <Override PartName="/ppt/ink/ink8983.xml" ContentType="application/inkml+xml"/>
  <Override PartName="/ppt/ink/ink8984.xml" ContentType="application/inkml+xml"/>
  <Override PartName="/ppt/ink/ink8985.xml" ContentType="application/inkml+xml"/>
  <Override PartName="/ppt/ink/ink8986.xml" ContentType="application/inkml+xml"/>
  <Override PartName="/ppt/ink/ink8987.xml" ContentType="application/inkml+xml"/>
  <Override PartName="/ppt/ink/ink8988.xml" ContentType="application/inkml+xml"/>
  <Override PartName="/ppt/ink/ink8989.xml" ContentType="application/inkml+xml"/>
  <Override PartName="/ppt/ink/ink8990.xml" ContentType="application/inkml+xml"/>
  <Override PartName="/ppt/ink/ink8991.xml" ContentType="application/inkml+xml"/>
  <Override PartName="/ppt/ink/ink8992.xml" ContentType="application/inkml+xml"/>
  <Override PartName="/ppt/ink/ink8993.xml" ContentType="application/inkml+xml"/>
  <Override PartName="/ppt/ink/ink8994.xml" ContentType="application/inkml+xml"/>
  <Override PartName="/ppt/ink/ink8995.xml" ContentType="application/inkml+xml"/>
  <Override PartName="/ppt/ink/ink8996.xml" ContentType="application/inkml+xml"/>
  <Override PartName="/ppt/ink/ink8997.xml" ContentType="application/inkml+xml"/>
  <Override PartName="/ppt/ink/ink8998.xml" ContentType="application/inkml+xml"/>
  <Override PartName="/ppt/ink/ink8999.xml" ContentType="application/inkml+xml"/>
  <Override PartName="/ppt/ink/ink9000.xml" ContentType="application/inkml+xml"/>
  <Override PartName="/ppt/ink/ink9001.xml" ContentType="application/inkml+xml"/>
  <Override PartName="/ppt/ink/ink9002.xml" ContentType="application/inkml+xml"/>
  <Override PartName="/ppt/ink/ink9003.xml" ContentType="application/inkml+xml"/>
  <Override PartName="/ppt/ink/ink9004.xml" ContentType="application/inkml+xml"/>
  <Override PartName="/ppt/ink/ink9005.xml" ContentType="application/inkml+xml"/>
  <Override PartName="/ppt/ink/ink9006.xml" ContentType="application/inkml+xml"/>
  <Override PartName="/ppt/ink/ink9007.xml" ContentType="application/inkml+xml"/>
  <Override PartName="/ppt/ink/ink9008.xml" ContentType="application/inkml+xml"/>
  <Override PartName="/ppt/ink/ink9009.xml" ContentType="application/inkml+xml"/>
  <Override PartName="/ppt/ink/ink9010.xml" ContentType="application/inkml+xml"/>
  <Override PartName="/ppt/ink/ink9011.xml" ContentType="application/inkml+xml"/>
  <Override PartName="/ppt/ink/ink9012.xml" ContentType="application/inkml+xml"/>
  <Override PartName="/ppt/ink/ink9013.xml" ContentType="application/inkml+xml"/>
  <Override PartName="/ppt/ink/ink9014.xml" ContentType="application/inkml+xml"/>
  <Override PartName="/ppt/ink/ink9015.xml" ContentType="application/inkml+xml"/>
  <Override PartName="/ppt/ink/ink9016.xml" ContentType="application/inkml+xml"/>
  <Override PartName="/ppt/ink/ink9017.xml" ContentType="application/inkml+xml"/>
  <Override PartName="/ppt/ink/ink9018.xml" ContentType="application/inkml+xml"/>
  <Override PartName="/ppt/ink/ink9019.xml" ContentType="application/inkml+xml"/>
  <Override PartName="/ppt/ink/ink9020.xml" ContentType="application/inkml+xml"/>
  <Override PartName="/ppt/ink/ink9021.xml" ContentType="application/inkml+xml"/>
  <Override PartName="/ppt/ink/ink9022.xml" ContentType="application/inkml+xml"/>
  <Override PartName="/ppt/ink/ink9023.xml" ContentType="application/inkml+xml"/>
  <Override PartName="/ppt/ink/ink9024.xml" ContentType="application/inkml+xml"/>
  <Override PartName="/ppt/ink/ink9025.xml" ContentType="application/inkml+xml"/>
  <Override PartName="/ppt/ink/ink9026.xml" ContentType="application/inkml+xml"/>
  <Override PartName="/ppt/ink/ink9027.xml" ContentType="application/inkml+xml"/>
  <Override PartName="/ppt/ink/ink9028.xml" ContentType="application/inkml+xml"/>
  <Override PartName="/ppt/ink/ink9029.xml" ContentType="application/inkml+xml"/>
  <Override PartName="/ppt/ink/ink9030.xml" ContentType="application/inkml+xml"/>
  <Override PartName="/ppt/ink/ink9031.xml" ContentType="application/inkml+xml"/>
  <Override PartName="/ppt/ink/ink9032.xml" ContentType="application/inkml+xml"/>
  <Override PartName="/ppt/ink/ink9033.xml" ContentType="application/inkml+xml"/>
  <Override PartName="/ppt/ink/ink9034.xml" ContentType="application/inkml+xml"/>
  <Override PartName="/ppt/ink/ink9035.xml" ContentType="application/inkml+xml"/>
  <Override PartName="/ppt/ink/ink9036.xml" ContentType="application/inkml+xml"/>
  <Override PartName="/ppt/ink/ink9037.xml" ContentType="application/inkml+xml"/>
  <Override PartName="/ppt/ink/ink9038.xml" ContentType="application/inkml+xml"/>
  <Override PartName="/ppt/ink/ink9039.xml" ContentType="application/inkml+xml"/>
  <Override PartName="/ppt/ink/ink9040.xml" ContentType="application/inkml+xml"/>
  <Override PartName="/ppt/ink/ink9041.xml" ContentType="application/inkml+xml"/>
  <Override PartName="/ppt/ink/ink9042.xml" ContentType="application/inkml+xml"/>
  <Override PartName="/ppt/ink/ink9043.xml" ContentType="application/inkml+xml"/>
  <Override PartName="/ppt/ink/ink9044.xml" ContentType="application/inkml+xml"/>
  <Override PartName="/ppt/ink/ink9045.xml" ContentType="application/inkml+xml"/>
  <Override PartName="/ppt/ink/ink9046.xml" ContentType="application/inkml+xml"/>
  <Override PartName="/ppt/ink/ink9047.xml" ContentType="application/inkml+xml"/>
  <Override PartName="/ppt/ink/ink9048.xml" ContentType="application/inkml+xml"/>
  <Override PartName="/ppt/ink/ink9049.xml" ContentType="application/inkml+xml"/>
  <Override PartName="/ppt/ink/ink9050.xml" ContentType="application/inkml+xml"/>
  <Override PartName="/ppt/ink/ink9051.xml" ContentType="application/inkml+xml"/>
  <Override PartName="/ppt/ink/ink9052.xml" ContentType="application/inkml+xml"/>
  <Override PartName="/ppt/ink/ink9053.xml" ContentType="application/inkml+xml"/>
  <Override PartName="/ppt/ink/ink9054.xml" ContentType="application/inkml+xml"/>
  <Override PartName="/ppt/ink/ink9055.xml" ContentType="application/inkml+xml"/>
  <Override PartName="/ppt/ink/ink9056.xml" ContentType="application/inkml+xml"/>
  <Override PartName="/ppt/ink/ink9057.xml" ContentType="application/inkml+xml"/>
  <Override PartName="/ppt/ink/ink9058.xml" ContentType="application/inkml+xml"/>
  <Override PartName="/ppt/ink/ink9059.xml" ContentType="application/inkml+xml"/>
  <Override PartName="/ppt/ink/ink9060.xml" ContentType="application/inkml+xml"/>
  <Override PartName="/ppt/ink/ink9061.xml" ContentType="application/inkml+xml"/>
  <Override PartName="/ppt/ink/ink9062.xml" ContentType="application/inkml+xml"/>
  <Override PartName="/ppt/ink/ink9063.xml" ContentType="application/inkml+xml"/>
  <Override PartName="/ppt/ink/ink9064.xml" ContentType="application/inkml+xml"/>
  <Override PartName="/ppt/ink/ink9065.xml" ContentType="application/inkml+xml"/>
  <Override PartName="/ppt/ink/ink9066.xml" ContentType="application/inkml+xml"/>
  <Override PartName="/ppt/ink/ink9067.xml" ContentType="application/inkml+xml"/>
  <Override PartName="/ppt/ink/ink9068.xml" ContentType="application/inkml+xml"/>
  <Override PartName="/ppt/ink/ink9069.xml" ContentType="application/inkml+xml"/>
  <Override PartName="/ppt/ink/ink9070.xml" ContentType="application/inkml+xml"/>
  <Override PartName="/ppt/ink/ink9071.xml" ContentType="application/inkml+xml"/>
  <Override PartName="/ppt/ink/ink9072.xml" ContentType="application/inkml+xml"/>
  <Override PartName="/ppt/ink/ink9073.xml" ContentType="application/inkml+xml"/>
  <Override PartName="/ppt/ink/ink9074.xml" ContentType="application/inkml+xml"/>
  <Override PartName="/ppt/ink/ink9075.xml" ContentType="application/inkml+xml"/>
  <Override PartName="/ppt/ink/ink9076.xml" ContentType="application/inkml+xml"/>
  <Override PartName="/ppt/ink/ink9077.xml" ContentType="application/inkml+xml"/>
  <Override PartName="/ppt/ink/ink9078.xml" ContentType="application/inkml+xml"/>
  <Override PartName="/ppt/ink/ink9079.xml" ContentType="application/inkml+xml"/>
  <Override PartName="/ppt/ink/ink9080.xml" ContentType="application/inkml+xml"/>
  <Override PartName="/ppt/ink/ink9081.xml" ContentType="application/inkml+xml"/>
  <Override PartName="/ppt/ink/ink9082.xml" ContentType="application/inkml+xml"/>
  <Override PartName="/ppt/ink/ink9083.xml" ContentType="application/inkml+xml"/>
  <Override PartName="/ppt/ink/ink9084.xml" ContentType="application/inkml+xml"/>
  <Override PartName="/ppt/ink/ink9085.xml" ContentType="application/inkml+xml"/>
  <Override PartName="/ppt/ink/ink9086.xml" ContentType="application/inkml+xml"/>
  <Override PartName="/ppt/ink/ink9087.xml" ContentType="application/inkml+xml"/>
  <Override PartName="/ppt/ink/ink9088.xml" ContentType="application/inkml+xml"/>
  <Override PartName="/ppt/ink/ink9089.xml" ContentType="application/inkml+xml"/>
  <Override PartName="/ppt/ink/ink9090.xml" ContentType="application/inkml+xml"/>
  <Override PartName="/ppt/ink/ink9091.xml" ContentType="application/inkml+xml"/>
  <Override PartName="/ppt/ink/ink9092.xml" ContentType="application/inkml+xml"/>
  <Override PartName="/ppt/ink/ink9093.xml" ContentType="application/inkml+xml"/>
  <Override PartName="/ppt/ink/ink9094.xml" ContentType="application/inkml+xml"/>
  <Override PartName="/ppt/ink/ink9095.xml" ContentType="application/inkml+xml"/>
  <Override PartName="/ppt/ink/ink9096.xml" ContentType="application/inkml+xml"/>
  <Override PartName="/ppt/ink/ink9097.xml" ContentType="application/inkml+xml"/>
  <Override PartName="/ppt/ink/ink9098.xml" ContentType="application/inkml+xml"/>
  <Override PartName="/ppt/ink/ink9099.xml" ContentType="application/inkml+xml"/>
  <Override PartName="/ppt/ink/ink9100.xml" ContentType="application/inkml+xml"/>
  <Override PartName="/ppt/ink/ink9101.xml" ContentType="application/inkml+xml"/>
  <Override PartName="/ppt/ink/ink9102.xml" ContentType="application/inkml+xml"/>
  <Override PartName="/ppt/ink/ink9103.xml" ContentType="application/inkml+xml"/>
  <Override PartName="/ppt/ink/ink9104.xml" ContentType="application/inkml+xml"/>
  <Override PartName="/ppt/ink/ink9105.xml" ContentType="application/inkml+xml"/>
  <Override PartName="/ppt/ink/ink9106.xml" ContentType="application/inkml+xml"/>
  <Override PartName="/ppt/ink/ink9107.xml" ContentType="application/inkml+xml"/>
  <Override PartName="/ppt/ink/ink9108.xml" ContentType="application/inkml+xml"/>
  <Override PartName="/ppt/ink/ink9109.xml" ContentType="application/inkml+xml"/>
  <Override PartName="/ppt/ink/ink9110.xml" ContentType="application/inkml+xml"/>
  <Override PartName="/ppt/ink/ink9111.xml" ContentType="application/inkml+xml"/>
  <Override PartName="/ppt/ink/ink9112.xml" ContentType="application/inkml+xml"/>
  <Override PartName="/ppt/ink/ink9113.xml" ContentType="application/inkml+xml"/>
  <Override PartName="/ppt/ink/ink9114.xml" ContentType="application/inkml+xml"/>
  <Override PartName="/ppt/ink/ink9115.xml" ContentType="application/inkml+xml"/>
  <Override PartName="/ppt/ink/ink9116.xml" ContentType="application/inkml+xml"/>
  <Override PartName="/ppt/ink/ink9117.xml" ContentType="application/inkml+xml"/>
  <Override PartName="/ppt/ink/ink9118.xml" ContentType="application/inkml+xml"/>
  <Override PartName="/ppt/ink/ink9119.xml" ContentType="application/inkml+xml"/>
  <Override PartName="/ppt/ink/ink9120.xml" ContentType="application/inkml+xml"/>
  <Override PartName="/ppt/ink/ink9121.xml" ContentType="application/inkml+xml"/>
  <Override PartName="/ppt/ink/ink9122.xml" ContentType="application/inkml+xml"/>
  <Override PartName="/ppt/ink/ink9123.xml" ContentType="application/inkml+xml"/>
  <Override PartName="/ppt/ink/ink9124.xml" ContentType="application/inkml+xml"/>
  <Override PartName="/ppt/ink/ink9125.xml" ContentType="application/inkml+xml"/>
  <Override PartName="/ppt/ink/ink9126.xml" ContentType="application/inkml+xml"/>
  <Override PartName="/ppt/ink/ink9127.xml" ContentType="application/inkml+xml"/>
  <Override PartName="/ppt/ink/ink9128.xml" ContentType="application/inkml+xml"/>
  <Override PartName="/ppt/ink/ink9129.xml" ContentType="application/inkml+xml"/>
  <Override PartName="/ppt/ink/ink9130.xml" ContentType="application/inkml+xml"/>
  <Override PartName="/ppt/ink/ink9131.xml" ContentType="application/inkml+xml"/>
  <Override PartName="/ppt/ink/ink9132.xml" ContentType="application/inkml+xml"/>
  <Override PartName="/ppt/ink/ink9133.xml" ContentType="application/inkml+xml"/>
  <Override PartName="/ppt/ink/ink9134.xml" ContentType="application/inkml+xml"/>
  <Override PartName="/ppt/ink/ink9135.xml" ContentType="application/inkml+xml"/>
  <Override PartName="/ppt/ink/ink9136.xml" ContentType="application/inkml+xml"/>
  <Override PartName="/ppt/ink/ink9137.xml" ContentType="application/inkml+xml"/>
  <Override PartName="/ppt/ink/ink9138.xml" ContentType="application/inkml+xml"/>
  <Override PartName="/ppt/ink/ink9139.xml" ContentType="application/inkml+xml"/>
  <Override PartName="/ppt/ink/ink9140.xml" ContentType="application/inkml+xml"/>
  <Override PartName="/ppt/ink/ink9141.xml" ContentType="application/inkml+xml"/>
  <Override PartName="/ppt/ink/ink9142.xml" ContentType="application/inkml+xml"/>
  <Override PartName="/ppt/ink/ink9143.xml" ContentType="application/inkml+xml"/>
  <Override PartName="/ppt/ink/ink9144.xml" ContentType="application/inkml+xml"/>
  <Override PartName="/ppt/ink/ink9145.xml" ContentType="application/inkml+xml"/>
  <Override PartName="/ppt/ink/ink9146.xml" ContentType="application/inkml+xml"/>
  <Override PartName="/ppt/ink/ink9147.xml" ContentType="application/inkml+xml"/>
  <Override PartName="/ppt/ink/ink9148.xml" ContentType="application/inkml+xml"/>
  <Override PartName="/ppt/ink/ink9149.xml" ContentType="application/inkml+xml"/>
  <Override PartName="/ppt/ink/ink9150.xml" ContentType="application/inkml+xml"/>
  <Override PartName="/ppt/ink/ink9151.xml" ContentType="application/inkml+xml"/>
  <Override PartName="/ppt/ink/ink9152.xml" ContentType="application/inkml+xml"/>
  <Override PartName="/ppt/ink/ink9153.xml" ContentType="application/inkml+xml"/>
  <Override PartName="/ppt/ink/ink9154.xml" ContentType="application/inkml+xml"/>
  <Override PartName="/ppt/ink/ink9155.xml" ContentType="application/inkml+xml"/>
  <Override PartName="/ppt/ink/ink9156.xml" ContentType="application/inkml+xml"/>
  <Override PartName="/ppt/ink/ink9157.xml" ContentType="application/inkml+xml"/>
  <Override PartName="/ppt/ink/ink9158.xml" ContentType="application/inkml+xml"/>
  <Override PartName="/ppt/ink/ink9159.xml" ContentType="application/inkml+xml"/>
  <Override PartName="/ppt/ink/ink9160.xml" ContentType="application/inkml+xml"/>
  <Override PartName="/ppt/ink/ink9161.xml" ContentType="application/inkml+xml"/>
  <Override PartName="/ppt/ink/ink9162.xml" ContentType="application/inkml+xml"/>
  <Override PartName="/ppt/ink/ink9163.xml" ContentType="application/inkml+xml"/>
  <Override PartName="/ppt/ink/ink9164.xml" ContentType="application/inkml+xml"/>
  <Override PartName="/ppt/ink/ink9165.xml" ContentType="application/inkml+xml"/>
  <Override PartName="/ppt/ink/ink9166.xml" ContentType="application/inkml+xml"/>
  <Override PartName="/ppt/ink/ink9167.xml" ContentType="application/inkml+xml"/>
  <Override PartName="/ppt/ink/ink9168.xml" ContentType="application/inkml+xml"/>
  <Override PartName="/ppt/ink/ink9169.xml" ContentType="application/inkml+xml"/>
  <Override PartName="/ppt/ink/ink9170.xml" ContentType="application/inkml+xml"/>
  <Override PartName="/ppt/ink/ink9171.xml" ContentType="application/inkml+xml"/>
  <Override PartName="/ppt/ink/ink9172.xml" ContentType="application/inkml+xml"/>
  <Override PartName="/ppt/ink/ink9173.xml" ContentType="application/inkml+xml"/>
  <Override PartName="/ppt/ink/ink9174.xml" ContentType="application/inkml+xml"/>
  <Override PartName="/ppt/ink/ink9175.xml" ContentType="application/inkml+xml"/>
  <Override PartName="/ppt/ink/ink9176.xml" ContentType="application/inkml+xml"/>
  <Override PartName="/ppt/ink/ink9177.xml" ContentType="application/inkml+xml"/>
  <Override PartName="/ppt/ink/ink9178.xml" ContentType="application/inkml+xml"/>
  <Override PartName="/ppt/ink/ink9179.xml" ContentType="application/inkml+xml"/>
  <Override PartName="/ppt/ink/ink9180.xml" ContentType="application/inkml+xml"/>
  <Override PartName="/ppt/ink/ink9181.xml" ContentType="application/inkml+xml"/>
  <Override PartName="/ppt/ink/ink9182.xml" ContentType="application/inkml+xml"/>
  <Override PartName="/ppt/ink/ink9183.xml" ContentType="application/inkml+xml"/>
  <Override PartName="/ppt/ink/ink9184.xml" ContentType="application/inkml+xml"/>
  <Override PartName="/ppt/ink/ink9185.xml" ContentType="application/inkml+xml"/>
  <Override PartName="/ppt/ink/ink9186.xml" ContentType="application/inkml+xml"/>
  <Override PartName="/ppt/ink/ink9187.xml" ContentType="application/inkml+xml"/>
  <Override PartName="/ppt/ink/ink9188.xml" ContentType="application/inkml+xml"/>
  <Override PartName="/ppt/ink/ink9189.xml" ContentType="application/inkml+xml"/>
  <Override PartName="/ppt/ink/ink9190.xml" ContentType="application/inkml+xml"/>
  <Override PartName="/ppt/ink/ink9191.xml" ContentType="application/inkml+xml"/>
  <Override PartName="/ppt/ink/ink9192.xml" ContentType="application/inkml+xml"/>
  <Override PartName="/ppt/ink/ink9193.xml" ContentType="application/inkml+xml"/>
  <Override PartName="/ppt/ink/ink9194.xml" ContentType="application/inkml+xml"/>
  <Override PartName="/ppt/ink/ink9195.xml" ContentType="application/inkml+xml"/>
  <Override PartName="/ppt/ink/ink9196.xml" ContentType="application/inkml+xml"/>
  <Override PartName="/ppt/ink/ink9197.xml" ContentType="application/inkml+xml"/>
  <Override PartName="/ppt/ink/ink9198.xml" ContentType="application/inkml+xml"/>
  <Override PartName="/ppt/ink/ink9199.xml" ContentType="application/inkml+xml"/>
  <Override PartName="/ppt/ink/ink9200.xml" ContentType="application/inkml+xml"/>
  <Override PartName="/ppt/ink/ink9201.xml" ContentType="application/inkml+xml"/>
  <Override PartName="/ppt/ink/ink9202.xml" ContentType="application/inkml+xml"/>
  <Override PartName="/ppt/ink/ink9203.xml" ContentType="application/inkml+xml"/>
  <Override PartName="/ppt/ink/ink9204.xml" ContentType="application/inkml+xml"/>
  <Override PartName="/ppt/ink/ink9205.xml" ContentType="application/inkml+xml"/>
  <Override PartName="/ppt/ink/ink9206.xml" ContentType="application/inkml+xml"/>
  <Override PartName="/ppt/ink/ink9207.xml" ContentType="application/inkml+xml"/>
  <Override PartName="/ppt/ink/ink9208.xml" ContentType="application/inkml+xml"/>
  <Override PartName="/ppt/ink/ink9209.xml" ContentType="application/inkml+xml"/>
  <Override PartName="/ppt/ink/ink9210.xml" ContentType="application/inkml+xml"/>
  <Override PartName="/ppt/ink/ink9211.xml" ContentType="application/inkml+xml"/>
  <Override PartName="/ppt/ink/ink9212.xml" ContentType="application/inkml+xml"/>
  <Override PartName="/ppt/ink/ink9213.xml" ContentType="application/inkml+xml"/>
  <Override PartName="/ppt/ink/ink9214.xml" ContentType="application/inkml+xml"/>
  <Override PartName="/ppt/ink/ink9215.xml" ContentType="application/inkml+xml"/>
  <Override PartName="/ppt/ink/ink9216.xml" ContentType="application/inkml+xml"/>
  <Override PartName="/ppt/ink/ink9217.xml" ContentType="application/inkml+xml"/>
  <Override PartName="/ppt/ink/ink9218.xml" ContentType="application/inkml+xml"/>
  <Override PartName="/ppt/ink/ink9219.xml" ContentType="application/inkml+xml"/>
  <Override PartName="/ppt/ink/ink9220.xml" ContentType="application/inkml+xml"/>
  <Override PartName="/ppt/ink/ink9221.xml" ContentType="application/inkml+xml"/>
  <Override PartName="/ppt/ink/ink9222.xml" ContentType="application/inkml+xml"/>
  <Override PartName="/ppt/ink/ink9223.xml" ContentType="application/inkml+xml"/>
  <Override PartName="/ppt/ink/ink9224.xml" ContentType="application/inkml+xml"/>
  <Override PartName="/ppt/ink/ink9225.xml" ContentType="application/inkml+xml"/>
  <Override PartName="/ppt/ink/ink9226.xml" ContentType="application/inkml+xml"/>
  <Override PartName="/ppt/ink/ink9227.xml" ContentType="application/inkml+xml"/>
  <Override PartName="/ppt/ink/ink9228.xml" ContentType="application/inkml+xml"/>
  <Override PartName="/ppt/ink/ink9229.xml" ContentType="application/inkml+xml"/>
  <Override PartName="/ppt/ink/ink9230.xml" ContentType="application/inkml+xml"/>
  <Override PartName="/ppt/ink/ink9231.xml" ContentType="application/inkml+xml"/>
  <Override PartName="/ppt/ink/ink9232.xml" ContentType="application/inkml+xml"/>
  <Override PartName="/ppt/ink/ink9233.xml" ContentType="application/inkml+xml"/>
  <Override PartName="/ppt/ink/ink9234.xml" ContentType="application/inkml+xml"/>
  <Override PartName="/ppt/ink/ink9235.xml" ContentType="application/inkml+xml"/>
  <Override PartName="/ppt/ink/ink9236.xml" ContentType="application/inkml+xml"/>
  <Override PartName="/ppt/ink/ink9237.xml" ContentType="application/inkml+xml"/>
  <Override PartName="/ppt/ink/ink9238.xml" ContentType="application/inkml+xml"/>
  <Override PartName="/ppt/ink/ink9239.xml" ContentType="application/inkml+xml"/>
  <Override PartName="/ppt/ink/ink9240.xml" ContentType="application/inkml+xml"/>
  <Override PartName="/ppt/ink/ink9241.xml" ContentType="application/inkml+xml"/>
  <Override PartName="/ppt/ink/ink9242.xml" ContentType="application/inkml+xml"/>
  <Override PartName="/ppt/ink/ink9243.xml" ContentType="application/inkml+xml"/>
  <Override PartName="/ppt/ink/ink9244.xml" ContentType="application/inkml+xml"/>
  <Override PartName="/ppt/ink/ink9245.xml" ContentType="application/inkml+xml"/>
  <Override PartName="/ppt/ink/ink9246.xml" ContentType="application/inkml+xml"/>
  <Override PartName="/ppt/ink/ink9247.xml" ContentType="application/inkml+xml"/>
  <Override PartName="/ppt/ink/ink9248.xml" ContentType="application/inkml+xml"/>
  <Override PartName="/ppt/ink/ink9249.xml" ContentType="application/inkml+xml"/>
  <Override PartName="/ppt/ink/ink9250.xml" ContentType="application/inkml+xml"/>
  <Override PartName="/ppt/ink/ink9251.xml" ContentType="application/inkml+xml"/>
  <Override PartName="/ppt/ink/ink9252.xml" ContentType="application/inkml+xml"/>
  <Override PartName="/ppt/ink/ink9253.xml" ContentType="application/inkml+xml"/>
  <Override PartName="/ppt/ink/ink9254.xml" ContentType="application/inkml+xml"/>
  <Override PartName="/ppt/ink/ink9255.xml" ContentType="application/inkml+xml"/>
  <Override PartName="/ppt/ink/ink9256.xml" ContentType="application/inkml+xml"/>
  <Override PartName="/ppt/ink/ink9257.xml" ContentType="application/inkml+xml"/>
  <Override PartName="/ppt/ink/ink9258.xml" ContentType="application/inkml+xml"/>
  <Override PartName="/ppt/ink/ink9259.xml" ContentType="application/inkml+xml"/>
  <Override PartName="/ppt/ink/ink9260.xml" ContentType="application/inkml+xml"/>
  <Override PartName="/ppt/ink/ink9261.xml" ContentType="application/inkml+xml"/>
  <Override PartName="/ppt/ink/ink9262.xml" ContentType="application/inkml+xml"/>
  <Override PartName="/ppt/ink/ink9263.xml" ContentType="application/inkml+xml"/>
  <Override PartName="/ppt/ink/ink9264.xml" ContentType="application/inkml+xml"/>
  <Override PartName="/ppt/ink/ink9265.xml" ContentType="application/inkml+xml"/>
  <Override PartName="/ppt/ink/ink9266.xml" ContentType="application/inkml+xml"/>
  <Override PartName="/ppt/ink/ink9267.xml" ContentType="application/inkml+xml"/>
  <Override PartName="/ppt/ink/ink9268.xml" ContentType="application/inkml+xml"/>
  <Override PartName="/ppt/ink/ink9269.xml" ContentType="application/inkml+xml"/>
  <Override PartName="/ppt/ink/ink9270.xml" ContentType="application/inkml+xml"/>
  <Override PartName="/ppt/ink/ink9271.xml" ContentType="application/inkml+xml"/>
  <Override PartName="/ppt/ink/ink9272.xml" ContentType="application/inkml+xml"/>
  <Override PartName="/ppt/ink/ink9273.xml" ContentType="application/inkml+xml"/>
  <Override PartName="/ppt/ink/ink9274.xml" ContentType="application/inkml+xml"/>
  <Override PartName="/ppt/ink/ink9275.xml" ContentType="application/inkml+xml"/>
  <Override PartName="/ppt/ink/ink9276.xml" ContentType="application/inkml+xml"/>
  <Override PartName="/ppt/ink/ink9277.xml" ContentType="application/inkml+xml"/>
  <Override PartName="/ppt/ink/ink9278.xml" ContentType="application/inkml+xml"/>
  <Override PartName="/ppt/ink/ink9279.xml" ContentType="application/inkml+xml"/>
  <Override PartName="/ppt/ink/ink9280.xml" ContentType="application/inkml+xml"/>
  <Override PartName="/ppt/ink/ink9281.xml" ContentType="application/inkml+xml"/>
  <Override PartName="/ppt/ink/ink9282.xml" ContentType="application/inkml+xml"/>
  <Override PartName="/ppt/ink/ink9283.xml" ContentType="application/inkml+xml"/>
  <Override PartName="/ppt/ink/ink9284.xml" ContentType="application/inkml+xml"/>
  <Override PartName="/ppt/ink/ink9285.xml" ContentType="application/inkml+xml"/>
  <Override PartName="/ppt/ink/ink9286.xml" ContentType="application/inkml+xml"/>
  <Override PartName="/ppt/ink/ink9287.xml" ContentType="application/inkml+xml"/>
  <Override PartName="/ppt/ink/ink9288.xml" ContentType="application/inkml+xml"/>
  <Override PartName="/ppt/ink/ink9289.xml" ContentType="application/inkml+xml"/>
  <Override PartName="/ppt/ink/ink9290.xml" ContentType="application/inkml+xml"/>
  <Override PartName="/ppt/ink/ink9291.xml" ContentType="application/inkml+xml"/>
  <Override PartName="/ppt/ink/ink9292.xml" ContentType="application/inkml+xml"/>
  <Override PartName="/ppt/ink/ink9293.xml" ContentType="application/inkml+xml"/>
  <Override PartName="/ppt/ink/ink9294.xml" ContentType="application/inkml+xml"/>
  <Override PartName="/ppt/ink/ink9295.xml" ContentType="application/inkml+xml"/>
  <Override PartName="/ppt/ink/ink9296.xml" ContentType="application/inkml+xml"/>
  <Override PartName="/ppt/ink/ink9297.xml" ContentType="application/inkml+xml"/>
  <Override PartName="/ppt/ink/ink9298.xml" ContentType="application/inkml+xml"/>
  <Override PartName="/ppt/ink/ink9299.xml" ContentType="application/inkml+xml"/>
  <Override PartName="/ppt/ink/ink9300.xml" ContentType="application/inkml+xml"/>
  <Override PartName="/ppt/ink/ink9301.xml" ContentType="application/inkml+xml"/>
  <Override PartName="/ppt/ink/ink9302.xml" ContentType="application/inkml+xml"/>
  <Override PartName="/ppt/ink/ink9303.xml" ContentType="application/inkml+xml"/>
  <Override PartName="/ppt/ink/ink9304.xml" ContentType="application/inkml+xml"/>
  <Override PartName="/ppt/ink/ink9305.xml" ContentType="application/inkml+xml"/>
  <Override PartName="/ppt/ink/ink9306.xml" ContentType="application/inkml+xml"/>
  <Override PartName="/ppt/ink/ink9307.xml" ContentType="application/inkml+xml"/>
  <Override PartName="/ppt/ink/ink9308.xml" ContentType="application/inkml+xml"/>
  <Override PartName="/ppt/ink/ink9309.xml" ContentType="application/inkml+xml"/>
  <Override PartName="/ppt/ink/ink9310.xml" ContentType="application/inkml+xml"/>
  <Override PartName="/ppt/ink/ink9311.xml" ContentType="application/inkml+xml"/>
  <Override PartName="/ppt/ink/ink9312.xml" ContentType="application/inkml+xml"/>
  <Override PartName="/ppt/ink/ink9313.xml" ContentType="application/inkml+xml"/>
  <Override PartName="/ppt/ink/ink9314.xml" ContentType="application/inkml+xml"/>
  <Override PartName="/ppt/ink/ink9315.xml" ContentType="application/inkml+xml"/>
  <Override PartName="/ppt/ink/ink9316.xml" ContentType="application/inkml+xml"/>
  <Override PartName="/ppt/ink/ink9317.xml" ContentType="application/inkml+xml"/>
  <Override PartName="/ppt/ink/ink9318.xml" ContentType="application/inkml+xml"/>
  <Override PartName="/ppt/ink/ink9319.xml" ContentType="application/inkml+xml"/>
  <Override PartName="/ppt/ink/ink9320.xml" ContentType="application/inkml+xml"/>
  <Override PartName="/ppt/ink/ink9321.xml" ContentType="application/inkml+xml"/>
  <Override PartName="/ppt/ink/ink9322.xml" ContentType="application/inkml+xml"/>
  <Override PartName="/ppt/ink/ink9323.xml" ContentType="application/inkml+xml"/>
  <Override PartName="/ppt/ink/ink9324.xml" ContentType="application/inkml+xml"/>
  <Override PartName="/ppt/ink/ink9325.xml" ContentType="application/inkml+xml"/>
  <Override PartName="/ppt/ink/ink9326.xml" ContentType="application/inkml+xml"/>
  <Override PartName="/ppt/ink/ink9327.xml" ContentType="application/inkml+xml"/>
  <Override PartName="/ppt/ink/ink9328.xml" ContentType="application/inkml+xml"/>
  <Override PartName="/ppt/ink/ink9329.xml" ContentType="application/inkml+xml"/>
  <Override PartName="/ppt/ink/ink9330.xml" ContentType="application/inkml+xml"/>
  <Override PartName="/ppt/ink/ink9331.xml" ContentType="application/inkml+xml"/>
  <Override PartName="/ppt/ink/ink9332.xml" ContentType="application/inkml+xml"/>
  <Override PartName="/ppt/ink/ink9333.xml" ContentType="application/inkml+xml"/>
  <Override PartName="/ppt/ink/ink9334.xml" ContentType="application/inkml+xml"/>
  <Override PartName="/ppt/ink/ink9335.xml" ContentType="application/inkml+xml"/>
  <Override PartName="/ppt/ink/ink9336.xml" ContentType="application/inkml+xml"/>
  <Override PartName="/ppt/ink/ink9337.xml" ContentType="application/inkml+xml"/>
  <Override PartName="/ppt/ink/ink9338.xml" ContentType="application/inkml+xml"/>
  <Override PartName="/ppt/ink/ink9339.xml" ContentType="application/inkml+xml"/>
  <Override PartName="/ppt/ink/ink9340.xml" ContentType="application/inkml+xml"/>
  <Override PartName="/ppt/ink/ink9341.xml" ContentType="application/inkml+xml"/>
  <Override PartName="/ppt/ink/ink9342.xml" ContentType="application/inkml+xml"/>
  <Override PartName="/ppt/ink/ink9343.xml" ContentType="application/inkml+xml"/>
  <Override PartName="/ppt/ink/ink9344.xml" ContentType="application/inkml+xml"/>
  <Override PartName="/ppt/ink/ink9345.xml" ContentType="application/inkml+xml"/>
  <Override PartName="/ppt/ink/ink9346.xml" ContentType="application/inkml+xml"/>
  <Override PartName="/ppt/ink/ink9347.xml" ContentType="application/inkml+xml"/>
  <Override PartName="/ppt/ink/ink9348.xml" ContentType="application/inkml+xml"/>
  <Override PartName="/ppt/ink/ink9349.xml" ContentType="application/inkml+xml"/>
  <Override PartName="/ppt/ink/ink9350.xml" ContentType="application/inkml+xml"/>
  <Override PartName="/ppt/ink/ink9351.xml" ContentType="application/inkml+xml"/>
  <Override PartName="/ppt/ink/ink9352.xml" ContentType="application/inkml+xml"/>
  <Override PartName="/ppt/ink/ink9353.xml" ContentType="application/inkml+xml"/>
  <Override PartName="/ppt/ink/ink9354.xml" ContentType="application/inkml+xml"/>
  <Override PartName="/ppt/ink/ink9355.xml" ContentType="application/inkml+xml"/>
  <Override PartName="/ppt/ink/ink9356.xml" ContentType="application/inkml+xml"/>
  <Override PartName="/ppt/ink/ink9357.xml" ContentType="application/inkml+xml"/>
  <Override PartName="/ppt/ink/ink9358.xml" ContentType="application/inkml+xml"/>
  <Override PartName="/ppt/ink/ink9359.xml" ContentType="application/inkml+xml"/>
  <Override PartName="/ppt/ink/ink9360.xml" ContentType="application/inkml+xml"/>
  <Override PartName="/ppt/ink/ink9361.xml" ContentType="application/inkml+xml"/>
  <Override PartName="/ppt/ink/ink9362.xml" ContentType="application/inkml+xml"/>
  <Override PartName="/ppt/ink/ink9363.xml" ContentType="application/inkml+xml"/>
  <Override PartName="/ppt/ink/ink9364.xml" ContentType="application/inkml+xml"/>
  <Override PartName="/ppt/ink/ink9365.xml" ContentType="application/inkml+xml"/>
  <Override PartName="/ppt/ink/ink9366.xml" ContentType="application/inkml+xml"/>
  <Override PartName="/ppt/ink/ink9367.xml" ContentType="application/inkml+xml"/>
  <Override PartName="/ppt/ink/ink9368.xml" ContentType="application/inkml+xml"/>
  <Override PartName="/ppt/ink/ink9369.xml" ContentType="application/inkml+xml"/>
  <Override PartName="/ppt/ink/ink9370.xml" ContentType="application/inkml+xml"/>
  <Override PartName="/ppt/ink/ink9371.xml" ContentType="application/inkml+xml"/>
  <Override PartName="/ppt/ink/ink9372.xml" ContentType="application/inkml+xml"/>
  <Override PartName="/ppt/ink/ink9373.xml" ContentType="application/inkml+xml"/>
  <Override PartName="/ppt/ink/ink9374.xml" ContentType="application/inkml+xml"/>
  <Override PartName="/ppt/ink/ink9375.xml" ContentType="application/inkml+xml"/>
  <Override PartName="/ppt/ink/ink9376.xml" ContentType="application/inkml+xml"/>
  <Override PartName="/ppt/ink/ink9377.xml" ContentType="application/inkml+xml"/>
  <Override PartName="/ppt/ink/ink9378.xml" ContentType="application/inkml+xml"/>
  <Override PartName="/ppt/ink/ink9379.xml" ContentType="application/inkml+xml"/>
  <Override PartName="/ppt/ink/ink9380.xml" ContentType="application/inkml+xml"/>
  <Override PartName="/ppt/ink/ink9381.xml" ContentType="application/inkml+xml"/>
  <Override PartName="/ppt/ink/ink9382.xml" ContentType="application/inkml+xml"/>
  <Override PartName="/ppt/ink/ink9383.xml" ContentType="application/inkml+xml"/>
  <Override PartName="/ppt/ink/ink9384.xml" ContentType="application/inkml+xml"/>
  <Override PartName="/ppt/ink/ink9385.xml" ContentType="application/inkml+xml"/>
  <Override PartName="/ppt/ink/ink9386.xml" ContentType="application/inkml+xml"/>
  <Override PartName="/ppt/ink/ink9387.xml" ContentType="application/inkml+xml"/>
  <Override PartName="/ppt/ink/ink9388.xml" ContentType="application/inkml+xml"/>
  <Override PartName="/ppt/ink/ink9389.xml" ContentType="application/inkml+xml"/>
  <Override PartName="/ppt/ink/ink9390.xml" ContentType="application/inkml+xml"/>
  <Override PartName="/ppt/ink/ink9391.xml" ContentType="application/inkml+xml"/>
  <Override PartName="/ppt/ink/ink9392.xml" ContentType="application/inkml+xml"/>
  <Override PartName="/ppt/ink/ink9393.xml" ContentType="application/inkml+xml"/>
  <Override PartName="/ppt/ink/ink9394.xml" ContentType="application/inkml+xml"/>
  <Override PartName="/ppt/ink/ink9395.xml" ContentType="application/inkml+xml"/>
  <Override PartName="/ppt/ink/ink9396.xml" ContentType="application/inkml+xml"/>
  <Override PartName="/ppt/ink/ink9397.xml" ContentType="application/inkml+xml"/>
  <Override PartName="/ppt/ink/ink9398.xml" ContentType="application/inkml+xml"/>
  <Override PartName="/ppt/ink/ink9399.xml" ContentType="application/inkml+xml"/>
  <Override PartName="/ppt/ink/ink9400.xml" ContentType="application/inkml+xml"/>
  <Override PartName="/ppt/ink/ink9401.xml" ContentType="application/inkml+xml"/>
  <Override PartName="/ppt/ink/ink9402.xml" ContentType="application/inkml+xml"/>
  <Override PartName="/ppt/ink/ink9403.xml" ContentType="application/inkml+xml"/>
  <Override PartName="/ppt/ink/ink9404.xml" ContentType="application/inkml+xml"/>
  <Override PartName="/ppt/ink/ink9405.xml" ContentType="application/inkml+xml"/>
  <Override PartName="/ppt/ink/ink9406.xml" ContentType="application/inkml+xml"/>
  <Override PartName="/ppt/ink/ink9407.xml" ContentType="application/inkml+xml"/>
  <Override PartName="/ppt/ink/ink9408.xml" ContentType="application/inkml+xml"/>
  <Override PartName="/ppt/ink/ink9409.xml" ContentType="application/inkml+xml"/>
  <Override PartName="/ppt/ink/ink9410.xml" ContentType="application/inkml+xml"/>
  <Override PartName="/ppt/ink/ink9411.xml" ContentType="application/inkml+xml"/>
  <Override PartName="/ppt/ink/ink9412.xml" ContentType="application/inkml+xml"/>
  <Override PartName="/ppt/ink/ink9413.xml" ContentType="application/inkml+xml"/>
  <Override PartName="/ppt/ink/ink9414.xml" ContentType="application/inkml+xml"/>
  <Override PartName="/ppt/ink/ink9415.xml" ContentType="application/inkml+xml"/>
  <Override PartName="/ppt/ink/ink9416.xml" ContentType="application/inkml+xml"/>
  <Override PartName="/ppt/ink/ink9417.xml" ContentType="application/inkml+xml"/>
  <Override PartName="/ppt/ink/ink9418.xml" ContentType="application/inkml+xml"/>
  <Override PartName="/ppt/ink/ink9419.xml" ContentType="application/inkml+xml"/>
  <Override PartName="/ppt/ink/ink9420.xml" ContentType="application/inkml+xml"/>
  <Override PartName="/ppt/ink/ink9421.xml" ContentType="application/inkml+xml"/>
  <Override PartName="/ppt/ink/ink9422.xml" ContentType="application/inkml+xml"/>
  <Override PartName="/ppt/ink/ink9423.xml" ContentType="application/inkml+xml"/>
  <Override PartName="/ppt/ink/ink9424.xml" ContentType="application/inkml+xml"/>
  <Override PartName="/ppt/ink/ink9425.xml" ContentType="application/inkml+xml"/>
  <Override PartName="/ppt/ink/ink9426.xml" ContentType="application/inkml+xml"/>
  <Override PartName="/ppt/ink/ink9427.xml" ContentType="application/inkml+xml"/>
  <Override PartName="/ppt/ink/ink9428.xml" ContentType="application/inkml+xml"/>
  <Override PartName="/ppt/ink/ink9429.xml" ContentType="application/inkml+xml"/>
  <Override PartName="/ppt/ink/ink9430.xml" ContentType="application/inkml+xml"/>
  <Override PartName="/ppt/ink/ink9431.xml" ContentType="application/inkml+xml"/>
  <Override PartName="/ppt/ink/ink9432.xml" ContentType="application/inkml+xml"/>
  <Override PartName="/ppt/ink/ink9433.xml" ContentType="application/inkml+xml"/>
  <Override PartName="/ppt/ink/ink9434.xml" ContentType="application/inkml+xml"/>
  <Override PartName="/ppt/ink/ink9435.xml" ContentType="application/inkml+xml"/>
  <Override PartName="/ppt/ink/ink9436.xml" ContentType="application/inkml+xml"/>
  <Override PartName="/ppt/ink/ink9437.xml" ContentType="application/inkml+xml"/>
  <Override PartName="/ppt/ink/ink9438.xml" ContentType="application/inkml+xml"/>
  <Override PartName="/ppt/ink/ink9439.xml" ContentType="application/inkml+xml"/>
  <Override PartName="/ppt/ink/ink9440.xml" ContentType="application/inkml+xml"/>
  <Override PartName="/ppt/ink/ink9441.xml" ContentType="application/inkml+xml"/>
  <Override PartName="/ppt/ink/ink9442.xml" ContentType="application/inkml+xml"/>
  <Override PartName="/ppt/ink/ink9443.xml" ContentType="application/inkml+xml"/>
  <Override PartName="/ppt/ink/ink9444.xml" ContentType="application/inkml+xml"/>
  <Override PartName="/ppt/ink/ink9445.xml" ContentType="application/inkml+xml"/>
  <Override PartName="/ppt/ink/ink9446.xml" ContentType="application/inkml+xml"/>
  <Override PartName="/ppt/ink/ink9447.xml" ContentType="application/inkml+xml"/>
  <Override PartName="/ppt/ink/ink9448.xml" ContentType="application/inkml+xml"/>
  <Override PartName="/ppt/ink/ink9449.xml" ContentType="application/inkml+xml"/>
  <Override PartName="/ppt/ink/ink9450.xml" ContentType="application/inkml+xml"/>
  <Override PartName="/ppt/ink/ink9451.xml" ContentType="application/inkml+xml"/>
  <Override PartName="/ppt/ink/ink9452.xml" ContentType="application/inkml+xml"/>
  <Override PartName="/ppt/ink/ink9453.xml" ContentType="application/inkml+xml"/>
  <Override PartName="/ppt/ink/ink9454.xml" ContentType="application/inkml+xml"/>
  <Override PartName="/ppt/ink/ink9455.xml" ContentType="application/inkml+xml"/>
  <Override PartName="/ppt/ink/ink9456.xml" ContentType="application/inkml+xml"/>
  <Override PartName="/ppt/ink/ink9457.xml" ContentType="application/inkml+xml"/>
  <Override PartName="/ppt/ink/ink9458.xml" ContentType="application/inkml+xml"/>
  <Override PartName="/ppt/ink/ink9459.xml" ContentType="application/inkml+xml"/>
  <Override PartName="/ppt/ink/ink9460.xml" ContentType="application/inkml+xml"/>
  <Override PartName="/ppt/ink/ink9461.xml" ContentType="application/inkml+xml"/>
  <Override PartName="/ppt/ink/ink9462.xml" ContentType="application/inkml+xml"/>
  <Override PartName="/ppt/ink/ink9463.xml" ContentType="application/inkml+xml"/>
  <Override PartName="/ppt/ink/ink9464.xml" ContentType="application/inkml+xml"/>
  <Override PartName="/ppt/ink/ink9465.xml" ContentType="application/inkml+xml"/>
  <Override PartName="/ppt/ink/ink9466.xml" ContentType="application/inkml+xml"/>
  <Override PartName="/ppt/ink/ink9467.xml" ContentType="application/inkml+xml"/>
  <Override PartName="/ppt/ink/ink9468.xml" ContentType="application/inkml+xml"/>
  <Override PartName="/ppt/ink/ink9469.xml" ContentType="application/inkml+xml"/>
  <Override PartName="/ppt/ink/ink9470.xml" ContentType="application/inkml+xml"/>
  <Override PartName="/ppt/ink/ink9471.xml" ContentType="application/inkml+xml"/>
  <Override PartName="/ppt/ink/ink9472.xml" ContentType="application/inkml+xml"/>
  <Override PartName="/ppt/ink/ink9473.xml" ContentType="application/inkml+xml"/>
  <Override PartName="/ppt/ink/ink9474.xml" ContentType="application/inkml+xml"/>
  <Override PartName="/ppt/ink/ink9475.xml" ContentType="application/inkml+xml"/>
  <Override PartName="/ppt/ink/ink9476.xml" ContentType="application/inkml+xml"/>
  <Override PartName="/ppt/ink/ink9477.xml" ContentType="application/inkml+xml"/>
  <Override PartName="/ppt/ink/ink9478.xml" ContentType="application/inkml+xml"/>
  <Override PartName="/ppt/ink/ink9479.xml" ContentType="application/inkml+xml"/>
  <Override PartName="/ppt/ink/ink9480.xml" ContentType="application/inkml+xml"/>
  <Override PartName="/ppt/ink/ink9481.xml" ContentType="application/inkml+xml"/>
  <Override PartName="/ppt/ink/ink9482.xml" ContentType="application/inkml+xml"/>
  <Override PartName="/ppt/ink/ink9483.xml" ContentType="application/inkml+xml"/>
  <Override PartName="/ppt/ink/ink9484.xml" ContentType="application/inkml+xml"/>
  <Override PartName="/ppt/ink/ink9485.xml" ContentType="application/inkml+xml"/>
  <Override PartName="/ppt/ink/ink9486.xml" ContentType="application/inkml+xml"/>
  <Override PartName="/ppt/ink/ink9487.xml" ContentType="application/inkml+xml"/>
  <Override PartName="/ppt/ink/ink9488.xml" ContentType="application/inkml+xml"/>
  <Override PartName="/ppt/ink/ink9489.xml" ContentType="application/inkml+xml"/>
  <Override PartName="/ppt/ink/ink9490.xml" ContentType="application/inkml+xml"/>
  <Override PartName="/ppt/ink/ink9491.xml" ContentType="application/inkml+xml"/>
  <Override PartName="/ppt/ink/ink9492.xml" ContentType="application/inkml+xml"/>
  <Override PartName="/ppt/ink/ink9493.xml" ContentType="application/inkml+xml"/>
  <Override PartName="/ppt/ink/ink9494.xml" ContentType="application/inkml+xml"/>
  <Override PartName="/ppt/ink/ink9495.xml" ContentType="application/inkml+xml"/>
  <Override PartName="/ppt/ink/ink9496.xml" ContentType="application/inkml+xml"/>
  <Override PartName="/ppt/ink/ink9497.xml" ContentType="application/inkml+xml"/>
  <Override PartName="/ppt/ink/ink9498.xml" ContentType="application/inkml+xml"/>
  <Override PartName="/ppt/ink/ink9499.xml" ContentType="application/inkml+xml"/>
  <Override PartName="/ppt/ink/ink9500.xml" ContentType="application/inkml+xml"/>
  <Override PartName="/ppt/ink/ink9501.xml" ContentType="application/inkml+xml"/>
  <Override PartName="/ppt/ink/ink9502.xml" ContentType="application/inkml+xml"/>
  <Override PartName="/ppt/ink/ink9503.xml" ContentType="application/inkml+xml"/>
  <Override PartName="/ppt/ink/ink9504.xml" ContentType="application/inkml+xml"/>
  <Override PartName="/ppt/ink/ink9505.xml" ContentType="application/inkml+xml"/>
  <Override PartName="/ppt/ink/ink9506.xml" ContentType="application/inkml+xml"/>
  <Override PartName="/ppt/ink/ink9507.xml" ContentType="application/inkml+xml"/>
  <Override PartName="/ppt/ink/ink9508.xml" ContentType="application/inkml+xml"/>
  <Override PartName="/ppt/ink/ink9509.xml" ContentType="application/inkml+xml"/>
  <Override PartName="/ppt/ink/ink9510.xml" ContentType="application/inkml+xml"/>
  <Override PartName="/ppt/ink/ink9511.xml" ContentType="application/inkml+xml"/>
  <Override PartName="/ppt/ink/ink9512.xml" ContentType="application/inkml+xml"/>
  <Override PartName="/ppt/ink/ink9513.xml" ContentType="application/inkml+xml"/>
  <Override PartName="/ppt/ink/ink9514.xml" ContentType="application/inkml+xml"/>
  <Override PartName="/ppt/ink/ink9515.xml" ContentType="application/inkml+xml"/>
  <Override PartName="/ppt/ink/ink9516.xml" ContentType="application/inkml+xml"/>
  <Override PartName="/ppt/ink/ink9517.xml" ContentType="application/inkml+xml"/>
  <Override PartName="/ppt/ink/ink9518.xml" ContentType="application/inkml+xml"/>
  <Override PartName="/ppt/ink/ink9519.xml" ContentType="application/inkml+xml"/>
  <Override PartName="/ppt/ink/ink9520.xml" ContentType="application/inkml+xml"/>
  <Override PartName="/ppt/ink/ink9521.xml" ContentType="application/inkml+xml"/>
  <Override PartName="/ppt/ink/ink9522.xml" ContentType="application/inkml+xml"/>
  <Override PartName="/ppt/ink/ink9523.xml" ContentType="application/inkml+xml"/>
  <Override PartName="/ppt/ink/ink9524.xml" ContentType="application/inkml+xml"/>
  <Override PartName="/ppt/ink/ink9525.xml" ContentType="application/inkml+xml"/>
  <Override PartName="/ppt/ink/ink9526.xml" ContentType="application/inkml+xml"/>
  <Override PartName="/ppt/ink/ink9527.xml" ContentType="application/inkml+xml"/>
  <Override PartName="/ppt/ink/ink9528.xml" ContentType="application/inkml+xml"/>
  <Override PartName="/ppt/ink/ink9529.xml" ContentType="application/inkml+xml"/>
  <Override PartName="/ppt/ink/ink9530.xml" ContentType="application/inkml+xml"/>
  <Override PartName="/ppt/ink/ink9531.xml" ContentType="application/inkml+xml"/>
  <Override PartName="/ppt/ink/ink9532.xml" ContentType="application/inkml+xml"/>
  <Override PartName="/ppt/ink/ink9533.xml" ContentType="application/inkml+xml"/>
  <Override PartName="/ppt/ink/ink9534.xml" ContentType="application/inkml+xml"/>
  <Override PartName="/ppt/ink/ink9535.xml" ContentType="application/inkml+xml"/>
  <Override PartName="/ppt/ink/ink9536.xml" ContentType="application/inkml+xml"/>
  <Override PartName="/ppt/ink/ink9537.xml" ContentType="application/inkml+xml"/>
  <Override PartName="/ppt/ink/ink9538.xml" ContentType="application/inkml+xml"/>
  <Override PartName="/ppt/ink/ink9539.xml" ContentType="application/inkml+xml"/>
  <Override PartName="/ppt/ink/ink9540.xml" ContentType="application/inkml+xml"/>
  <Override PartName="/ppt/ink/ink9541.xml" ContentType="application/inkml+xml"/>
  <Override PartName="/ppt/ink/ink9542.xml" ContentType="application/inkml+xml"/>
  <Override PartName="/ppt/ink/ink9543.xml" ContentType="application/inkml+xml"/>
  <Override PartName="/ppt/ink/ink9544.xml" ContentType="application/inkml+xml"/>
  <Override PartName="/ppt/ink/ink9545.xml" ContentType="application/inkml+xml"/>
  <Override PartName="/ppt/ink/ink9546.xml" ContentType="application/inkml+xml"/>
  <Override PartName="/ppt/ink/ink9547.xml" ContentType="application/inkml+xml"/>
  <Override PartName="/ppt/ink/ink9548.xml" ContentType="application/inkml+xml"/>
  <Override PartName="/ppt/ink/ink9549.xml" ContentType="application/inkml+xml"/>
  <Override PartName="/ppt/ink/ink9550.xml" ContentType="application/inkml+xml"/>
  <Override PartName="/ppt/ink/ink9551.xml" ContentType="application/inkml+xml"/>
  <Override PartName="/ppt/ink/ink9552.xml" ContentType="application/inkml+xml"/>
  <Override PartName="/ppt/ink/ink9553.xml" ContentType="application/inkml+xml"/>
  <Override PartName="/ppt/ink/ink9554.xml" ContentType="application/inkml+xml"/>
  <Override PartName="/ppt/ink/ink9555.xml" ContentType="application/inkml+xml"/>
  <Override PartName="/ppt/ink/ink9556.xml" ContentType="application/inkml+xml"/>
  <Override PartName="/ppt/ink/ink9557.xml" ContentType="application/inkml+xml"/>
  <Override PartName="/ppt/ink/ink9558.xml" ContentType="application/inkml+xml"/>
  <Override PartName="/ppt/ink/ink9559.xml" ContentType="application/inkml+xml"/>
  <Override PartName="/ppt/ink/ink9560.xml" ContentType="application/inkml+xml"/>
  <Override PartName="/ppt/ink/ink9561.xml" ContentType="application/inkml+xml"/>
  <Override PartName="/ppt/ink/ink9562.xml" ContentType="application/inkml+xml"/>
  <Override PartName="/ppt/ink/ink9563.xml" ContentType="application/inkml+xml"/>
  <Override PartName="/ppt/ink/ink9564.xml" ContentType="application/inkml+xml"/>
  <Override PartName="/ppt/ink/ink9565.xml" ContentType="application/inkml+xml"/>
  <Override PartName="/ppt/ink/ink9566.xml" ContentType="application/inkml+xml"/>
  <Override PartName="/ppt/ink/ink9567.xml" ContentType="application/inkml+xml"/>
  <Override PartName="/ppt/ink/ink9568.xml" ContentType="application/inkml+xml"/>
  <Override PartName="/ppt/ink/ink9569.xml" ContentType="application/inkml+xml"/>
  <Override PartName="/ppt/ink/ink9570.xml" ContentType="application/inkml+xml"/>
  <Override PartName="/ppt/ink/ink9571.xml" ContentType="application/inkml+xml"/>
  <Override PartName="/ppt/ink/ink9572.xml" ContentType="application/inkml+xml"/>
  <Override PartName="/ppt/ink/ink9573.xml" ContentType="application/inkml+xml"/>
  <Override PartName="/ppt/ink/ink9574.xml" ContentType="application/inkml+xml"/>
  <Override PartName="/ppt/ink/ink9575.xml" ContentType="application/inkml+xml"/>
  <Override PartName="/ppt/ink/ink9576.xml" ContentType="application/inkml+xml"/>
  <Override PartName="/ppt/ink/ink9577.xml" ContentType="application/inkml+xml"/>
  <Override PartName="/ppt/ink/ink9578.xml" ContentType="application/inkml+xml"/>
  <Override PartName="/ppt/ink/ink9579.xml" ContentType="application/inkml+xml"/>
  <Override PartName="/ppt/ink/ink9580.xml" ContentType="application/inkml+xml"/>
  <Override PartName="/ppt/ink/ink9581.xml" ContentType="application/inkml+xml"/>
  <Override PartName="/ppt/ink/ink9582.xml" ContentType="application/inkml+xml"/>
  <Override PartName="/ppt/ink/ink9583.xml" ContentType="application/inkml+xml"/>
  <Override PartName="/ppt/ink/ink9584.xml" ContentType="application/inkml+xml"/>
  <Override PartName="/ppt/ink/ink9585.xml" ContentType="application/inkml+xml"/>
  <Override PartName="/ppt/ink/ink9586.xml" ContentType="application/inkml+xml"/>
  <Override PartName="/ppt/ink/ink9587.xml" ContentType="application/inkml+xml"/>
  <Override PartName="/ppt/ink/ink9588.xml" ContentType="application/inkml+xml"/>
  <Override PartName="/ppt/ink/ink9589.xml" ContentType="application/inkml+xml"/>
  <Override PartName="/ppt/ink/ink9590.xml" ContentType="application/inkml+xml"/>
  <Override PartName="/ppt/ink/ink9591.xml" ContentType="application/inkml+xml"/>
  <Override PartName="/ppt/ink/ink9592.xml" ContentType="application/inkml+xml"/>
  <Override PartName="/ppt/ink/ink9593.xml" ContentType="application/inkml+xml"/>
  <Override PartName="/ppt/ink/ink9594.xml" ContentType="application/inkml+xml"/>
  <Override PartName="/ppt/ink/ink9595.xml" ContentType="application/inkml+xml"/>
  <Override PartName="/ppt/ink/ink9596.xml" ContentType="application/inkml+xml"/>
  <Override PartName="/ppt/ink/ink9597.xml" ContentType="application/inkml+xml"/>
  <Override PartName="/ppt/ink/ink9598.xml" ContentType="application/inkml+xml"/>
  <Override PartName="/ppt/ink/ink9599.xml" ContentType="application/inkml+xml"/>
  <Override PartName="/ppt/ink/ink9600.xml" ContentType="application/inkml+xml"/>
  <Override PartName="/ppt/ink/ink9601.xml" ContentType="application/inkml+xml"/>
  <Override PartName="/ppt/ink/ink9602.xml" ContentType="application/inkml+xml"/>
  <Override PartName="/ppt/ink/ink9603.xml" ContentType="application/inkml+xml"/>
  <Override PartName="/ppt/ink/ink9604.xml" ContentType="application/inkml+xml"/>
  <Override PartName="/ppt/ink/ink9605.xml" ContentType="application/inkml+xml"/>
  <Override PartName="/ppt/ink/ink9606.xml" ContentType="application/inkml+xml"/>
  <Override PartName="/ppt/ink/ink9607.xml" ContentType="application/inkml+xml"/>
  <Override PartName="/ppt/ink/ink9608.xml" ContentType="application/inkml+xml"/>
  <Override PartName="/ppt/ink/ink9609.xml" ContentType="application/inkml+xml"/>
  <Override PartName="/ppt/ink/ink9610.xml" ContentType="application/inkml+xml"/>
  <Override PartName="/ppt/ink/ink9611.xml" ContentType="application/inkml+xml"/>
  <Override PartName="/ppt/ink/ink9612.xml" ContentType="application/inkml+xml"/>
  <Override PartName="/ppt/ink/ink9613.xml" ContentType="application/inkml+xml"/>
  <Override PartName="/ppt/ink/ink9614.xml" ContentType="application/inkml+xml"/>
  <Override PartName="/ppt/ink/ink9615.xml" ContentType="application/inkml+xml"/>
  <Override PartName="/ppt/ink/ink9616.xml" ContentType="application/inkml+xml"/>
  <Override PartName="/ppt/ink/ink9617.xml" ContentType="application/inkml+xml"/>
  <Override PartName="/ppt/ink/ink9618.xml" ContentType="application/inkml+xml"/>
  <Override PartName="/ppt/ink/ink9619.xml" ContentType="application/inkml+xml"/>
  <Override PartName="/ppt/ink/ink9620.xml" ContentType="application/inkml+xml"/>
  <Override PartName="/ppt/ink/ink9621.xml" ContentType="application/inkml+xml"/>
  <Override PartName="/ppt/ink/ink9622.xml" ContentType="application/inkml+xml"/>
  <Override PartName="/ppt/ink/ink9623.xml" ContentType="application/inkml+xml"/>
  <Override PartName="/ppt/ink/ink9624.xml" ContentType="application/inkml+xml"/>
  <Override PartName="/ppt/ink/ink9625.xml" ContentType="application/inkml+xml"/>
  <Override PartName="/ppt/ink/ink9626.xml" ContentType="application/inkml+xml"/>
  <Override PartName="/ppt/ink/ink9627.xml" ContentType="application/inkml+xml"/>
  <Override PartName="/ppt/ink/ink9628.xml" ContentType="application/inkml+xml"/>
  <Override PartName="/ppt/ink/ink9629.xml" ContentType="application/inkml+xml"/>
  <Override PartName="/ppt/ink/ink9630.xml" ContentType="application/inkml+xml"/>
  <Override PartName="/ppt/ink/ink9631.xml" ContentType="application/inkml+xml"/>
  <Override PartName="/ppt/ink/ink9632.xml" ContentType="application/inkml+xml"/>
  <Override PartName="/ppt/ink/ink9633.xml" ContentType="application/inkml+xml"/>
  <Override PartName="/ppt/ink/ink9634.xml" ContentType="application/inkml+xml"/>
  <Override PartName="/ppt/ink/ink9635.xml" ContentType="application/inkml+xml"/>
  <Override PartName="/ppt/ink/ink9636.xml" ContentType="application/inkml+xml"/>
  <Override PartName="/ppt/ink/ink9637.xml" ContentType="application/inkml+xml"/>
  <Override PartName="/ppt/ink/ink9638.xml" ContentType="application/inkml+xml"/>
  <Override PartName="/ppt/ink/ink9639.xml" ContentType="application/inkml+xml"/>
  <Override PartName="/ppt/ink/ink9640.xml" ContentType="application/inkml+xml"/>
  <Override PartName="/ppt/ink/ink9641.xml" ContentType="application/inkml+xml"/>
  <Override PartName="/ppt/ink/ink9642.xml" ContentType="application/inkml+xml"/>
  <Override PartName="/ppt/ink/ink9643.xml" ContentType="application/inkml+xml"/>
  <Override PartName="/ppt/ink/ink9644.xml" ContentType="application/inkml+xml"/>
  <Override PartName="/ppt/ink/ink9645.xml" ContentType="application/inkml+xml"/>
  <Override PartName="/ppt/ink/ink9646.xml" ContentType="application/inkml+xml"/>
  <Override PartName="/ppt/ink/ink9647.xml" ContentType="application/inkml+xml"/>
  <Override PartName="/ppt/ink/ink9648.xml" ContentType="application/inkml+xml"/>
  <Override PartName="/ppt/ink/ink9649.xml" ContentType="application/inkml+xml"/>
  <Override PartName="/ppt/ink/ink9650.xml" ContentType="application/inkml+xml"/>
  <Override PartName="/ppt/ink/ink9651.xml" ContentType="application/inkml+xml"/>
  <Override PartName="/ppt/ink/ink9652.xml" ContentType="application/inkml+xml"/>
  <Override PartName="/ppt/ink/ink9653.xml" ContentType="application/inkml+xml"/>
  <Override PartName="/ppt/ink/ink9654.xml" ContentType="application/inkml+xml"/>
  <Override PartName="/ppt/ink/ink9655.xml" ContentType="application/inkml+xml"/>
  <Override PartName="/ppt/ink/ink9656.xml" ContentType="application/inkml+xml"/>
  <Override PartName="/ppt/ink/ink9657.xml" ContentType="application/inkml+xml"/>
  <Override PartName="/ppt/ink/ink9658.xml" ContentType="application/inkml+xml"/>
  <Override PartName="/ppt/ink/ink9659.xml" ContentType="application/inkml+xml"/>
  <Override PartName="/ppt/ink/ink9660.xml" ContentType="application/inkml+xml"/>
  <Override PartName="/ppt/ink/ink9661.xml" ContentType="application/inkml+xml"/>
  <Override PartName="/ppt/ink/ink9662.xml" ContentType="application/inkml+xml"/>
  <Override PartName="/ppt/ink/ink9663.xml" ContentType="application/inkml+xml"/>
  <Override PartName="/ppt/ink/ink9664.xml" ContentType="application/inkml+xml"/>
  <Override PartName="/ppt/ink/ink9665.xml" ContentType="application/inkml+xml"/>
  <Override PartName="/ppt/ink/ink9666.xml" ContentType="application/inkml+xml"/>
  <Override PartName="/ppt/ink/ink9667.xml" ContentType="application/inkml+xml"/>
  <Override PartName="/ppt/ink/ink9668.xml" ContentType="application/inkml+xml"/>
  <Override PartName="/ppt/ink/ink9669.xml" ContentType="application/inkml+xml"/>
  <Override PartName="/ppt/ink/ink9670.xml" ContentType="application/inkml+xml"/>
  <Override PartName="/ppt/ink/ink9671.xml" ContentType="application/inkml+xml"/>
  <Override PartName="/ppt/ink/ink9672.xml" ContentType="application/inkml+xml"/>
  <Override PartName="/ppt/ink/ink9673.xml" ContentType="application/inkml+xml"/>
  <Override PartName="/ppt/ink/ink9674.xml" ContentType="application/inkml+xml"/>
  <Override PartName="/ppt/ink/ink9675.xml" ContentType="application/inkml+xml"/>
  <Override PartName="/ppt/ink/ink9676.xml" ContentType="application/inkml+xml"/>
  <Override PartName="/ppt/ink/ink9677.xml" ContentType="application/inkml+xml"/>
  <Override PartName="/ppt/ink/ink9678.xml" ContentType="application/inkml+xml"/>
  <Override PartName="/ppt/ink/ink9679.xml" ContentType="application/inkml+xml"/>
  <Override PartName="/ppt/ink/ink9680.xml" ContentType="application/inkml+xml"/>
  <Override PartName="/ppt/ink/ink9681.xml" ContentType="application/inkml+xml"/>
  <Override PartName="/ppt/ink/ink9682.xml" ContentType="application/inkml+xml"/>
  <Override PartName="/ppt/ink/ink9683.xml" ContentType="application/inkml+xml"/>
  <Override PartName="/ppt/ink/ink9684.xml" ContentType="application/inkml+xml"/>
  <Override PartName="/ppt/ink/ink9685.xml" ContentType="application/inkml+xml"/>
  <Override PartName="/ppt/ink/ink9686.xml" ContentType="application/inkml+xml"/>
  <Override PartName="/ppt/ink/ink9687.xml" ContentType="application/inkml+xml"/>
  <Override PartName="/ppt/ink/ink9688.xml" ContentType="application/inkml+xml"/>
  <Override PartName="/ppt/ink/ink9689.xml" ContentType="application/inkml+xml"/>
  <Override PartName="/ppt/ink/ink9690.xml" ContentType="application/inkml+xml"/>
  <Override PartName="/ppt/ink/ink9691.xml" ContentType="application/inkml+xml"/>
  <Override PartName="/ppt/ink/ink9692.xml" ContentType="application/inkml+xml"/>
  <Override PartName="/ppt/ink/ink9693.xml" ContentType="application/inkml+xml"/>
  <Override PartName="/ppt/ink/ink9694.xml" ContentType="application/inkml+xml"/>
  <Override PartName="/ppt/ink/ink9695.xml" ContentType="application/inkml+xml"/>
  <Override PartName="/ppt/ink/ink9696.xml" ContentType="application/inkml+xml"/>
  <Override PartName="/ppt/ink/ink9697.xml" ContentType="application/inkml+xml"/>
  <Override PartName="/ppt/ink/ink9698.xml" ContentType="application/inkml+xml"/>
  <Override PartName="/ppt/ink/ink9699.xml" ContentType="application/inkml+xml"/>
  <Override PartName="/ppt/ink/ink9700.xml" ContentType="application/inkml+xml"/>
  <Override PartName="/ppt/ink/ink9701.xml" ContentType="application/inkml+xml"/>
  <Override PartName="/ppt/ink/ink9702.xml" ContentType="application/inkml+xml"/>
  <Override PartName="/ppt/ink/ink9703.xml" ContentType="application/inkml+xml"/>
  <Override PartName="/ppt/ink/ink9704.xml" ContentType="application/inkml+xml"/>
  <Override PartName="/ppt/ink/ink9705.xml" ContentType="application/inkml+xml"/>
  <Override PartName="/ppt/ink/ink9706.xml" ContentType="application/inkml+xml"/>
  <Override PartName="/ppt/ink/ink9707.xml" ContentType="application/inkml+xml"/>
  <Override PartName="/ppt/ink/ink9708.xml" ContentType="application/inkml+xml"/>
  <Override PartName="/ppt/ink/ink9709.xml" ContentType="application/inkml+xml"/>
  <Override PartName="/ppt/ink/ink9710.xml" ContentType="application/inkml+xml"/>
  <Override PartName="/ppt/ink/ink9711.xml" ContentType="application/inkml+xml"/>
  <Override PartName="/ppt/ink/ink9712.xml" ContentType="application/inkml+xml"/>
  <Override PartName="/ppt/ink/ink9713.xml" ContentType="application/inkml+xml"/>
  <Override PartName="/ppt/ink/ink9714.xml" ContentType="application/inkml+xml"/>
  <Override PartName="/ppt/ink/ink9715.xml" ContentType="application/inkml+xml"/>
  <Override PartName="/ppt/ink/ink9716.xml" ContentType="application/inkml+xml"/>
  <Override PartName="/ppt/ink/ink9717.xml" ContentType="application/inkml+xml"/>
  <Override PartName="/ppt/ink/ink9718.xml" ContentType="application/inkml+xml"/>
  <Override PartName="/ppt/ink/ink9719.xml" ContentType="application/inkml+xml"/>
  <Override PartName="/ppt/ink/ink9720.xml" ContentType="application/inkml+xml"/>
  <Override PartName="/ppt/ink/ink9721.xml" ContentType="application/inkml+xml"/>
  <Override PartName="/ppt/ink/ink9722.xml" ContentType="application/inkml+xml"/>
  <Override PartName="/ppt/ink/ink9723.xml" ContentType="application/inkml+xml"/>
  <Override PartName="/ppt/ink/ink9724.xml" ContentType="application/inkml+xml"/>
  <Override PartName="/ppt/ink/ink9725.xml" ContentType="application/inkml+xml"/>
  <Override PartName="/ppt/ink/ink9726.xml" ContentType="application/inkml+xml"/>
  <Override PartName="/ppt/ink/ink9727.xml" ContentType="application/inkml+xml"/>
  <Override PartName="/ppt/ink/ink9728.xml" ContentType="application/inkml+xml"/>
  <Override PartName="/ppt/ink/ink9729.xml" ContentType="application/inkml+xml"/>
  <Override PartName="/ppt/ink/ink9730.xml" ContentType="application/inkml+xml"/>
  <Override PartName="/ppt/ink/ink9731.xml" ContentType="application/inkml+xml"/>
  <Override PartName="/ppt/ink/ink9732.xml" ContentType="application/inkml+xml"/>
  <Override PartName="/ppt/ink/ink9733.xml" ContentType="application/inkml+xml"/>
  <Override PartName="/ppt/ink/ink9734.xml" ContentType="application/inkml+xml"/>
  <Override PartName="/ppt/ink/ink9735.xml" ContentType="application/inkml+xml"/>
  <Override PartName="/ppt/ink/ink9736.xml" ContentType="application/inkml+xml"/>
  <Override PartName="/ppt/ink/ink9737.xml" ContentType="application/inkml+xml"/>
  <Override PartName="/ppt/ink/ink9738.xml" ContentType="application/inkml+xml"/>
  <Override PartName="/ppt/ink/ink9739.xml" ContentType="application/inkml+xml"/>
  <Override PartName="/ppt/ink/ink9740.xml" ContentType="application/inkml+xml"/>
  <Override PartName="/ppt/ink/ink9741.xml" ContentType="application/inkml+xml"/>
  <Override PartName="/ppt/ink/ink9742.xml" ContentType="application/inkml+xml"/>
  <Override PartName="/ppt/ink/ink9743.xml" ContentType="application/inkml+xml"/>
  <Override PartName="/ppt/ink/ink9744.xml" ContentType="application/inkml+xml"/>
  <Override PartName="/ppt/ink/ink9745.xml" ContentType="application/inkml+xml"/>
  <Override PartName="/ppt/ink/ink9746.xml" ContentType="application/inkml+xml"/>
  <Override PartName="/ppt/ink/ink9747.xml" ContentType="application/inkml+xml"/>
  <Override PartName="/ppt/ink/ink9748.xml" ContentType="application/inkml+xml"/>
  <Override PartName="/ppt/ink/ink9749.xml" ContentType="application/inkml+xml"/>
  <Override PartName="/ppt/ink/ink9750.xml" ContentType="application/inkml+xml"/>
  <Override PartName="/ppt/ink/ink9751.xml" ContentType="application/inkml+xml"/>
  <Override PartName="/ppt/ink/ink9752.xml" ContentType="application/inkml+xml"/>
  <Override PartName="/ppt/ink/ink9753.xml" ContentType="application/inkml+xml"/>
  <Override PartName="/ppt/ink/ink9754.xml" ContentType="application/inkml+xml"/>
  <Override PartName="/ppt/ink/ink9755.xml" ContentType="application/inkml+xml"/>
  <Override PartName="/ppt/ink/ink9756.xml" ContentType="application/inkml+xml"/>
  <Override PartName="/ppt/ink/ink9757.xml" ContentType="application/inkml+xml"/>
  <Override PartName="/ppt/ink/ink9758.xml" ContentType="application/inkml+xml"/>
  <Override PartName="/ppt/ink/ink9759.xml" ContentType="application/inkml+xml"/>
  <Override PartName="/ppt/ink/ink9760.xml" ContentType="application/inkml+xml"/>
  <Override PartName="/ppt/ink/ink9761.xml" ContentType="application/inkml+xml"/>
  <Override PartName="/ppt/ink/ink9762.xml" ContentType="application/inkml+xml"/>
  <Override PartName="/ppt/ink/ink9763.xml" ContentType="application/inkml+xml"/>
  <Override PartName="/ppt/ink/ink9764.xml" ContentType="application/inkml+xml"/>
  <Override PartName="/ppt/ink/ink9765.xml" ContentType="application/inkml+xml"/>
  <Override PartName="/ppt/ink/ink9766.xml" ContentType="application/inkml+xml"/>
  <Override PartName="/ppt/ink/ink9767.xml" ContentType="application/inkml+xml"/>
  <Override PartName="/ppt/ink/ink9768.xml" ContentType="application/inkml+xml"/>
  <Override PartName="/ppt/ink/ink9769.xml" ContentType="application/inkml+xml"/>
  <Override PartName="/ppt/ink/ink9770.xml" ContentType="application/inkml+xml"/>
  <Override PartName="/ppt/ink/ink9771.xml" ContentType="application/inkml+xml"/>
  <Override PartName="/ppt/ink/ink9772.xml" ContentType="application/inkml+xml"/>
  <Override PartName="/ppt/ink/ink9773.xml" ContentType="application/inkml+xml"/>
  <Override PartName="/ppt/ink/ink9774.xml" ContentType="application/inkml+xml"/>
  <Override PartName="/ppt/ink/ink9775.xml" ContentType="application/inkml+xml"/>
  <Override PartName="/ppt/ink/ink9776.xml" ContentType="application/inkml+xml"/>
  <Override PartName="/ppt/ink/ink9777.xml" ContentType="application/inkml+xml"/>
  <Override PartName="/ppt/ink/ink9778.xml" ContentType="application/inkml+xml"/>
  <Override PartName="/ppt/ink/ink9779.xml" ContentType="application/inkml+xml"/>
  <Override PartName="/ppt/ink/ink9780.xml" ContentType="application/inkml+xml"/>
  <Override PartName="/ppt/ink/ink9781.xml" ContentType="application/inkml+xml"/>
  <Override PartName="/ppt/ink/ink9782.xml" ContentType="application/inkml+xml"/>
  <Override PartName="/ppt/ink/ink9783.xml" ContentType="application/inkml+xml"/>
  <Override PartName="/ppt/ink/ink9784.xml" ContentType="application/inkml+xml"/>
  <Override PartName="/ppt/ink/ink9785.xml" ContentType="application/inkml+xml"/>
  <Override PartName="/ppt/ink/ink9786.xml" ContentType="application/inkml+xml"/>
  <Override PartName="/ppt/ink/ink9787.xml" ContentType="application/inkml+xml"/>
  <Override PartName="/ppt/ink/ink9788.xml" ContentType="application/inkml+xml"/>
  <Override PartName="/ppt/ink/ink9789.xml" ContentType="application/inkml+xml"/>
  <Override PartName="/ppt/ink/ink9790.xml" ContentType="application/inkml+xml"/>
  <Override PartName="/ppt/ink/ink9791.xml" ContentType="application/inkml+xml"/>
  <Override PartName="/ppt/ink/ink9792.xml" ContentType="application/inkml+xml"/>
  <Override PartName="/ppt/ink/ink9793.xml" ContentType="application/inkml+xml"/>
  <Override PartName="/ppt/ink/ink9794.xml" ContentType="application/inkml+xml"/>
  <Override PartName="/ppt/ink/ink9795.xml" ContentType="application/inkml+xml"/>
  <Override PartName="/ppt/ink/ink9796.xml" ContentType="application/inkml+xml"/>
  <Override PartName="/ppt/ink/ink9797.xml" ContentType="application/inkml+xml"/>
  <Override PartName="/ppt/ink/ink9798.xml" ContentType="application/inkml+xml"/>
  <Override PartName="/ppt/ink/ink9799.xml" ContentType="application/inkml+xml"/>
  <Override PartName="/ppt/ink/ink9800.xml" ContentType="application/inkml+xml"/>
  <Override PartName="/ppt/ink/ink9801.xml" ContentType="application/inkml+xml"/>
  <Override PartName="/ppt/ink/ink9802.xml" ContentType="application/inkml+xml"/>
  <Override PartName="/ppt/ink/ink9803.xml" ContentType="application/inkml+xml"/>
  <Override PartName="/ppt/ink/ink9804.xml" ContentType="application/inkml+xml"/>
  <Override PartName="/ppt/ink/ink9805.xml" ContentType="application/inkml+xml"/>
  <Override PartName="/ppt/ink/ink9806.xml" ContentType="application/inkml+xml"/>
  <Override PartName="/ppt/ink/ink9807.xml" ContentType="application/inkml+xml"/>
  <Override PartName="/ppt/ink/ink9808.xml" ContentType="application/inkml+xml"/>
  <Override PartName="/ppt/ink/ink9809.xml" ContentType="application/inkml+xml"/>
  <Override PartName="/ppt/ink/ink9810.xml" ContentType="application/inkml+xml"/>
  <Override PartName="/ppt/ink/ink9811.xml" ContentType="application/inkml+xml"/>
  <Override PartName="/ppt/ink/ink9812.xml" ContentType="application/inkml+xml"/>
  <Override PartName="/ppt/ink/ink9813.xml" ContentType="application/inkml+xml"/>
  <Override PartName="/ppt/ink/ink9814.xml" ContentType="application/inkml+xml"/>
  <Override PartName="/ppt/ink/ink9815.xml" ContentType="application/inkml+xml"/>
  <Override PartName="/ppt/ink/ink9816.xml" ContentType="application/inkml+xml"/>
  <Override PartName="/ppt/ink/ink9817.xml" ContentType="application/inkml+xml"/>
  <Override PartName="/ppt/ink/ink9818.xml" ContentType="application/inkml+xml"/>
  <Override PartName="/ppt/ink/ink9819.xml" ContentType="application/inkml+xml"/>
  <Override PartName="/ppt/ink/ink9820.xml" ContentType="application/inkml+xml"/>
  <Override PartName="/ppt/ink/ink9821.xml" ContentType="application/inkml+xml"/>
  <Override PartName="/ppt/ink/ink9822.xml" ContentType="application/inkml+xml"/>
  <Override PartName="/ppt/ink/ink9823.xml" ContentType="application/inkml+xml"/>
  <Override PartName="/ppt/ink/ink9824.xml" ContentType="application/inkml+xml"/>
  <Override PartName="/ppt/ink/ink9825.xml" ContentType="application/inkml+xml"/>
  <Override PartName="/ppt/ink/ink9826.xml" ContentType="application/inkml+xml"/>
  <Override PartName="/ppt/ink/ink9827.xml" ContentType="application/inkml+xml"/>
  <Override PartName="/ppt/ink/ink9828.xml" ContentType="application/inkml+xml"/>
  <Override PartName="/ppt/ink/ink9829.xml" ContentType="application/inkml+xml"/>
  <Override PartName="/ppt/ink/ink9830.xml" ContentType="application/inkml+xml"/>
  <Override PartName="/ppt/ink/ink9831.xml" ContentType="application/inkml+xml"/>
  <Override PartName="/ppt/ink/ink9832.xml" ContentType="application/inkml+xml"/>
  <Override PartName="/ppt/ink/ink9833.xml" ContentType="application/inkml+xml"/>
  <Override PartName="/ppt/ink/ink9834.xml" ContentType="application/inkml+xml"/>
  <Override PartName="/ppt/ink/ink9835.xml" ContentType="application/inkml+xml"/>
  <Override PartName="/ppt/ink/ink9836.xml" ContentType="application/inkml+xml"/>
  <Override PartName="/ppt/ink/ink9837.xml" ContentType="application/inkml+xml"/>
  <Override PartName="/ppt/ink/ink9838.xml" ContentType="application/inkml+xml"/>
  <Override PartName="/ppt/ink/ink9839.xml" ContentType="application/inkml+xml"/>
  <Override PartName="/ppt/ink/ink9840.xml" ContentType="application/inkml+xml"/>
  <Override PartName="/ppt/ink/ink9841.xml" ContentType="application/inkml+xml"/>
  <Override PartName="/ppt/ink/ink9842.xml" ContentType="application/inkml+xml"/>
  <Override PartName="/ppt/ink/ink9843.xml" ContentType="application/inkml+xml"/>
  <Override PartName="/ppt/ink/ink9844.xml" ContentType="application/inkml+xml"/>
  <Override PartName="/ppt/ink/ink9845.xml" ContentType="application/inkml+xml"/>
  <Override PartName="/ppt/ink/ink9846.xml" ContentType="application/inkml+xml"/>
  <Override PartName="/ppt/ink/ink9847.xml" ContentType="application/inkml+xml"/>
  <Override PartName="/ppt/ink/ink9848.xml" ContentType="application/inkml+xml"/>
  <Override PartName="/ppt/ink/ink9849.xml" ContentType="application/inkml+xml"/>
  <Override PartName="/ppt/ink/ink9850.xml" ContentType="application/inkml+xml"/>
  <Override PartName="/ppt/ink/ink9851.xml" ContentType="application/inkml+xml"/>
  <Override PartName="/ppt/ink/ink9852.xml" ContentType="application/inkml+xml"/>
  <Override PartName="/ppt/ink/ink9853.xml" ContentType="application/inkml+xml"/>
  <Override PartName="/ppt/ink/ink9854.xml" ContentType="application/inkml+xml"/>
  <Override PartName="/ppt/ink/ink9855.xml" ContentType="application/inkml+xml"/>
  <Override PartName="/ppt/ink/ink9856.xml" ContentType="application/inkml+xml"/>
  <Override PartName="/ppt/ink/ink9857.xml" ContentType="application/inkml+xml"/>
  <Override PartName="/ppt/ink/ink9858.xml" ContentType="application/inkml+xml"/>
  <Override PartName="/ppt/ink/ink9859.xml" ContentType="application/inkml+xml"/>
  <Override PartName="/ppt/ink/ink9860.xml" ContentType="application/inkml+xml"/>
  <Override PartName="/ppt/ink/ink9861.xml" ContentType="application/inkml+xml"/>
  <Override PartName="/ppt/ink/ink9862.xml" ContentType="application/inkml+xml"/>
  <Override PartName="/ppt/ink/ink9863.xml" ContentType="application/inkml+xml"/>
  <Override PartName="/ppt/ink/ink9864.xml" ContentType="application/inkml+xml"/>
  <Override PartName="/ppt/ink/ink9865.xml" ContentType="application/inkml+xml"/>
  <Override PartName="/ppt/ink/ink9866.xml" ContentType="application/inkml+xml"/>
  <Override PartName="/ppt/ink/ink9867.xml" ContentType="application/inkml+xml"/>
  <Override PartName="/ppt/ink/ink9868.xml" ContentType="application/inkml+xml"/>
  <Override PartName="/ppt/ink/ink9869.xml" ContentType="application/inkml+xml"/>
  <Override PartName="/ppt/ink/ink9870.xml" ContentType="application/inkml+xml"/>
  <Override PartName="/ppt/ink/ink9871.xml" ContentType="application/inkml+xml"/>
  <Override PartName="/ppt/ink/ink9872.xml" ContentType="application/inkml+xml"/>
  <Override PartName="/ppt/ink/ink9873.xml" ContentType="application/inkml+xml"/>
  <Override PartName="/ppt/ink/ink9874.xml" ContentType="application/inkml+xml"/>
  <Override PartName="/ppt/ink/ink9875.xml" ContentType="application/inkml+xml"/>
  <Override PartName="/ppt/ink/ink9876.xml" ContentType="application/inkml+xml"/>
  <Override PartName="/ppt/ink/ink9877.xml" ContentType="application/inkml+xml"/>
  <Override PartName="/ppt/ink/ink9878.xml" ContentType="application/inkml+xml"/>
  <Override PartName="/ppt/ink/ink9879.xml" ContentType="application/inkml+xml"/>
  <Override PartName="/ppt/ink/ink9880.xml" ContentType="application/inkml+xml"/>
  <Override PartName="/ppt/ink/ink9881.xml" ContentType="application/inkml+xml"/>
  <Override PartName="/ppt/ink/ink9882.xml" ContentType="application/inkml+xml"/>
  <Override PartName="/ppt/ink/ink9883.xml" ContentType="application/inkml+xml"/>
  <Override PartName="/ppt/ink/ink9884.xml" ContentType="application/inkml+xml"/>
  <Override PartName="/ppt/ink/ink9885.xml" ContentType="application/inkml+xml"/>
  <Override PartName="/ppt/ink/ink9886.xml" ContentType="application/inkml+xml"/>
  <Override PartName="/ppt/ink/ink9887.xml" ContentType="application/inkml+xml"/>
  <Override PartName="/ppt/ink/ink9888.xml" ContentType="application/inkml+xml"/>
  <Override PartName="/ppt/ink/ink9889.xml" ContentType="application/inkml+xml"/>
  <Override PartName="/ppt/ink/ink9890.xml" ContentType="application/inkml+xml"/>
  <Override PartName="/ppt/ink/ink9891.xml" ContentType="application/inkml+xml"/>
  <Override PartName="/ppt/ink/ink9892.xml" ContentType="application/inkml+xml"/>
  <Override PartName="/ppt/ink/ink9893.xml" ContentType="application/inkml+xml"/>
  <Override PartName="/ppt/ink/ink9894.xml" ContentType="application/inkml+xml"/>
  <Override PartName="/ppt/ink/ink9895.xml" ContentType="application/inkml+xml"/>
  <Override PartName="/ppt/ink/ink9896.xml" ContentType="application/inkml+xml"/>
  <Override PartName="/ppt/ink/ink9897.xml" ContentType="application/inkml+xml"/>
  <Override PartName="/ppt/ink/ink9898.xml" ContentType="application/inkml+xml"/>
  <Override PartName="/ppt/ink/ink9899.xml" ContentType="application/inkml+xml"/>
  <Override PartName="/ppt/ink/ink9900.xml" ContentType="application/inkml+xml"/>
  <Override PartName="/ppt/ink/ink9901.xml" ContentType="application/inkml+xml"/>
  <Override PartName="/ppt/ink/ink9902.xml" ContentType="application/inkml+xml"/>
  <Override PartName="/ppt/ink/ink9903.xml" ContentType="application/inkml+xml"/>
  <Override PartName="/ppt/ink/ink9904.xml" ContentType="application/inkml+xml"/>
  <Override PartName="/ppt/ink/ink9905.xml" ContentType="application/inkml+xml"/>
  <Override PartName="/ppt/ink/ink9906.xml" ContentType="application/inkml+xml"/>
  <Override PartName="/ppt/ink/ink9907.xml" ContentType="application/inkml+xml"/>
  <Override PartName="/ppt/ink/ink9908.xml" ContentType="application/inkml+xml"/>
  <Override PartName="/ppt/ink/ink9909.xml" ContentType="application/inkml+xml"/>
  <Override PartName="/ppt/ink/ink9910.xml" ContentType="application/inkml+xml"/>
  <Override PartName="/ppt/ink/ink9911.xml" ContentType="application/inkml+xml"/>
  <Override PartName="/ppt/ink/ink9912.xml" ContentType="application/inkml+xml"/>
  <Override PartName="/ppt/ink/ink9913.xml" ContentType="application/inkml+xml"/>
  <Override PartName="/ppt/ink/ink9914.xml" ContentType="application/inkml+xml"/>
  <Override PartName="/ppt/ink/ink9915.xml" ContentType="application/inkml+xml"/>
  <Override PartName="/ppt/ink/ink9916.xml" ContentType="application/inkml+xml"/>
  <Override PartName="/ppt/ink/ink9917.xml" ContentType="application/inkml+xml"/>
  <Override PartName="/ppt/ink/ink9918.xml" ContentType="application/inkml+xml"/>
  <Override PartName="/ppt/ink/ink9919.xml" ContentType="application/inkml+xml"/>
  <Override PartName="/ppt/ink/ink9920.xml" ContentType="application/inkml+xml"/>
  <Override PartName="/ppt/ink/ink9921.xml" ContentType="application/inkml+xml"/>
  <Override PartName="/ppt/ink/ink9922.xml" ContentType="application/inkml+xml"/>
  <Override PartName="/ppt/ink/ink9923.xml" ContentType="application/inkml+xml"/>
  <Override PartName="/ppt/ink/ink9924.xml" ContentType="application/inkml+xml"/>
  <Override PartName="/ppt/ink/ink9925.xml" ContentType="application/inkml+xml"/>
  <Override PartName="/ppt/ink/ink9926.xml" ContentType="application/inkml+xml"/>
  <Override PartName="/ppt/ink/ink9927.xml" ContentType="application/inkml+xml"/>
  <Override PartName="/ppt/ink/ink9928.xml" ContentType="application/inkml+xml"/>
  <Override PartName="/ppt/ink/ink9929.xml" ContentType="application/inkml+xml"/>
  <Override PartName="/ppt/ink/ink9930.xml" ContentType="application/inkml+xml"/>
  <Override PartName="/ppt/ink/ink9931.xml" ContentType="application/inkml+xml"/>
  <Override PartName="/ppt/ink/ink9932.xml" ContentType="application/inkml+xml"/>
  <Override PartName="/ppt/ink/ink9933.xml" ContentType="application/inkml+xml"/>
  <Override PartName="/ppt/ink/ink9934.xml" ContentType="application/inkml+xml"/>
  <Override PartName="/ppt/ink/ink9935.xml" ContentType="application/inkml+xml"/>
  <Override PartName="/ppt/ink/ink9936.xml" ContentType="application/inkml+xml"/>
  <Override PartName="/ppt/ink/ink9937.xml" ContentType="application/inkml+xml"/>
  <Override PartName="/ppt/ink/ink9938.xml" ContentType="application/inkml+xml"/>
  <Override PartName="/ppt/ink/ink9939.xml" ContentType="application/inkml+xml"/>
  <Override PartName="/ppt/ink/ink9940.xml" ContentType="application/inkml+xml"/>
  <Override PartName="/ppt/ink/ink9941.xml" ContentType="application/inkml+xml"/>
  <Override PartName="/ppt/ink/ink9942.xml" ContentType="application/inkml+xml"/>
  <Override PartName="/ppt/ink/ink9943.xml" ContentType="application/inkml+xml"/>
  <Override PartName="/ppt/ink/ink9944.xml" ContentType="application/inkml+xml"/>
  <Override PartName="/ppt/ink/ink9945.xml" ContentType="application/inkml+xml"/>
  <Override PartName="/ppt/ink/ink9946.xml" ContentType="application/inkml+xml"/>
  <Override PartName="/ppt/ink/ink9947.xml" ContentType="application/inkml+xml"/>
  <Override PartName="/ppt/ink/ink9948.xml" ContentType="application/inkml+xml"/>
  <Override PartName="/ppt/ink/ink9949.xml" ContentType="application/inkml+xml"/>
  <Override PartName="/ppt/ink/ink9950.xml" ContentType="application/inkml+xml"/>
  <Override PartName="/ppt/ink/ink9951.xml" ContentType="application/inkml+xml"/>
  <Override PartName="/ppt/ink/ink9952.xml" ContentType="application/inkml+xml"/>
  <Override PartName="/ppt/ink/ink9953.xml" ContentType="application/inkml+xml"/>
  <Override PartName="/ppt/ink/ink9954.xml" ContentType="application/inkml+xml"/>
  <Override PartName="/ppt/ink/ink9955.xml" ContentType="application/inkml+xml"/>
  <Override PartName="/ppt/ink/ink9956.xml" ContentType="application/inkml+xml"/>
  <Override PartName="/ppt/ink/ink9957.xml" ContentType="application/inkml+xml"/>
  <Override PartName="/ppt/ink/ink9958.xml" ContentType="application/inkml+xml"/>
  <Override PartName="/ppt/ink/ink9959.xml" ContentType="application/inkml+xml"/>
  <Override PartName="/ppt/ink/ink9960.xml" ContentType="application/inkml+xml"/>
  <Override PartName="/ppt/ink/ink9961.xml" ContentType="application/inkml+xml"/>
  <Override PartName="/ppt/ink/ink9962.xml" ContentType="application/inkml+xml"/>
  <Override PartName="/ppt/ink/ink9963.xml" ContentType="application/inkml+xml"/>
  <Override PartName="/ppt/ink/ink9964.xml" ContentType="application/inkml+xml"/>
  <Override PartName="/ppt/ink/ink9965.xml" ContentType="application/inkml+xml"/>
  <Override PartName="/ppt/ink/ink9966.xml" ContentType="application/inkml+xml"/>
  <Override PartName="/ppt/ink/ink9967.xml" ContentType="application/inkml+xml"/>
  <Override PartName="/ppt/ink/ink9968.xml" ContentType="application/inkml+xml"/>
  <Override PartName="/ppt/ink/ink9969.xml" ContentType="application/inkml+xml"/>
  <Override PartName="/ppt/ink/ink9970.xml" ContentType="application/inkml+xml"/>
  <Override PartName="/ppt/ink/ink9971.xml" ContentType="application/inkml+xml"/>
  <Override PartName="/ppt/ink/ink9972.xml" ContentType="application/inkml+xml"/>
  <Override PartName="/ppt/ink/ink9973.xml" ContentType="application/inkml+xml"/>
  <Override PartName="/ppt/ink/ink9974.xml" ContentType="application/inkml+xml"/>
  <Override PartName="/ppt/ink/ink9975.xml" ContentType="application/inkml+xml"/>
  <Override PartName="/ppt/ink/ink9976.xml" ContentType="application/inkml+xml"/>
  <Override PartName="/ppt/ink/ink9977.xml" ContentType="application/inkml+xml"/>
  <Override PartName="/ppt/ink/ink9978.xml" ContentType="application/inkml+xml"/>
  <Override PartName="/ppt/ink/ink9979.xml" ContentType="application/inkml+xml"/>
  <Override PartName="/ppt/ink/ink9980.xml" ContentType="application/inkml+xml"/>
  <Override PartName="/ppt/ink/ink9981.xml" ContentType="application/inkml+xml"/>
  <Override PartName="/ppt/ink/ink9982.xml" ContentType="application/inkml+xml"/>
  <Override PartName="/ppt/ink/ink9983.xml" ContentType="application/inkml+xml"/>
  <Override PartName="/ppt/ink/ink9984.xml" ContentType="application/inkml+xml"/>
  <Override PartName="/ppt/ink/ink9985.xml" ContentType="application/inkml+xml"/>
  <Override PartName="/ppt/ink/ink9986.xml" ContentType="application/inkml+xml"/>
  <Override PartName="/ppt/ink/ink9987.xml" ContentType="application/inkml+xml"/>
  <Override PartName="/ppt/ink/ink9988.xml" ContentType="application/inkml+xml"/>
  <Override PartName="/ppt/ink/ink9989.xml" ContentType="application/inkml+xml"/>
  <Override PartName="/ppt/ink/ink9990.xml" ContentType="application/inkml+xml"/>
  <Override PartName="/ppt/ink/ink9991.xml" ContentType="application/inkml+xml"/>
  <Override PartName="/ppt/ink/ink9992.xml" ContentType="application/inkml+xml"/>
  <Override PartName="/ppt/ink/ink9993.xml" ContentType="application/inkml+xml"/>
  <Override PartName="/ppt/ink/ink9994.xml" ContentType="application/inkml+xml"/>
  <Override PartName="/ppt/ink/ink9995.xml" ContentType="application/inkml+xml"/>
  <Override PartName="/ppt/ink/ink9996.xml" ContentType="application/inkml+xml"/>
  <Override PartName="/ppt/ink/ink9997.xml" ContentType="application/inkml+xml"/>
  <Override PartName="/ppt/ink/ink9998.xml" ContentType="application/inkml+xml"/>
  <Override PartName="/ppt/ink/ink9999.xml" ContentType="application/inkml+xml"/>
  <Override PartName="/ppt/ink/ink10000.xml" ContentType="application/inkml+xml"/>
  <Override PartName="/ppt/ink/ink10001.xml" ContentType="application/inkml+xml"/>
  <Override PartName="/ppt/ink/ink10002.xml" ContentType="application/inkml+xml"/>
  <Override PartName="/ppt/ink/ink10003.xml" ContentType="application/inkml+xml"/>
  <Override PartName="/ppt/ink/ink10004.xml" ContentType="application/inkml+xml"/>
  <Override PartName="/ppt/ink/ink10005.xml" ContentType="application/inkml+xml"/>
  <Override PartName="/ppt/ink/ink10006.xml" ContentType="application/inkml+xml"/>
  <Override PartName="/ppt/ink/ink10007.xml" ContentType="application/inkml+xml"/>
  <Override PartName="/ppt/ink/ink10008.xml" ContentType="application/inkml+xml"/>
  <Override PartName="/ppt/ink/ink10009.xml" ContentType="application/inkml+xml"/>
  <Override PartName="/ppt/ink/ink10010.xml" ContentType="application/inkml+xml"/>
  <Override PartName="/ppt/ink/ink10011.xml" ContentType="application/inkml+xml"/>
  <Override PartName="/ppt/ink/ink10012.xml" ContentType="application/inkml+xml"/>
  <Override PartName="/ppt/ink/ink10013.xml" ContentType="application/inkml+xml"/>
  <Override PartName="/ppt/ink/ink10014.xml" ContentType="application/inkml+xml"/>
  <Override PartName="/ppt/ink/ink10015.xml" ContentType="application/inkml+xml"/>
  <Override PartName="/ppt/ink/ink10016.xml" ContentType="application/inkml+xml"/>
  <Override PartName="/ppt/ink/ink10017.xml" ContentType="application/inkml+xml"/>
  <Override PartName="/ppt/ink/ink10018.xml" ContentType="application/inkml+xml"/>
  <Override PartName="/ppt/ink/ink10019.xml" ContentType="application/inkml+xml"/>
  <Override PartName="/ppt/ink/ink10020.xml" ContentType="application/inkml+xml"/>
  <Override PartName="/ppt/ink/ink10021.xml" ContentType="application/inkml+xml"/>
  <Override PartName="/ppt/ink/ink10022.xml" ContentType="application/inkml+xml"/>
  <Override PartName="/ppt/ink/ink10023.xml" ContentType="application/inkml+xml"/>
  <Override PartName="/ppt/ink/ink10024.xml" ContentType="application/inkml+xml"/>
  <Override PartName="/ppt/ink/ink10025.xml" ContentType="application/inkml+xml"/>
  <Override PartName="/ppt/ink/ink10026.xml" ContentType="application/inkml+xml"/>
  <Override PartName="/ppt/ink/ink10027.xml" ContentType="application/inkml+xml"/>
  <Override PartName="/ppt/ink/ink10028.xml" ContentType="application/inkml+xml"/>
  <Override PartName="/ppt/ink/ink10029.xml" ContentType="application/inkml+xml"/>
  <Override PartName="/ppt/ink/ink10030.xml" ContentType="application/inkml+xml"/>
  <Override PartName="/ppt/ink/ink10031.xml" ContentType="application/inkml+xml"/>
  <Override PartName="/ppt/ink/ink10032.xml" ContentType="application/inkml+xml"/>
  <Override PartName="/ppt/ink/ink10033.xml" ContentType="application/inkml+xml"/>
  <Override PartName="/ppt/ink/ink10034.xml" ContentType="application/inkml+xml"/>
  <Override PartName="/ppt/ink/ink10035.xml" ContentType="application/inkml+xml"/>
  <Override PartName="/ppt/ink/ink10036.xml" ContentType="application/inkml+xml"/>
  <Override PartName="/ppt/ink/ink10037.xml" ContentType="application/inkml+xml"/>
  <Override PartName="/ppt/ink/ink10038.xml" ContentType="application/inkml+xml"/>
  <Override PartName="/ppt/ink/ink10039.xml" ContentType="application/inkml+xml"/>
  <Override PartName="/ppt/ink/ink10040.xml" ContentType="application/inkml+xml"/>
  <Override PartName="/ppt/ink/ink10041.xml" ContentType="application/inkml+xml"/>
  <Override PartName="/ppt/ink/ink10042.xml" ContentType="application/inkml+xml"/>
  <Override PartName="/ppt/ink/ink10043.xml" ContentType="application/inkml+xml"/>
  <Override PartName="/ppt/ink/ink10044.xml" ContentType="application/inkml+xml"/>
  <Override PartName="/ppt/ink/ink10045.xml" ContentType="application/inkml+xml"/>
  <Override PartName="/ppt/ink/ink10046.xml" ContentType="application/inkml+xml"/>
  <Override PartName="/ppt/ink/ink10047.xml" ContentType="application/inkml+xml"/>
  <Override PartName="/ppt/ink/ink10048.xml" ContentType="application/inkml+xml"/>
  <Override PartName="/ppt/ink/ink10049.xml" ContentType="application/inkml+xml"/>
  <Override PartName="/ppt/ink/ink10050.xml" ContentType="application/inkml+xml"/>
  <Override PartName="/ppt/ink/ink10051.xml" ContentType="application/inkml+xml"/>
  <Override PartName="/ppt/ink/ink10052.xml" ContentType="application/inkml+xml"/>
  <Override PartName="/ppt/ink/ink10053.xml" ContentType="application/inkml+xml"/>
  <Override PartName="/ppt/ink/ink10054.xml" ContentType="application/inkml+xml"/>
  <Override PartName="/ppt/ink/ink10055.xml" ContentType="application/inkml+xml"/>
  <Override PartName="/ppt/ink/ink10056.xml" ContentType="application/inkml+xml"/>
  <Override PartName="/ppt/ink/ink10057.xml" ContentType="application/inkml+xml"/>
  <Override PartName="/ppt/ink/ink10058.xml" ContentType="application/inkml+xml"/>
  <Override PartName="/ppt/ink/ink10059.xml" ContentType="application/inkml+xml"/>
  <Override PartName="/ppt/ink/ink10060.xml" ContentType="application/inkml+xml"/>
  <Override PartName="/ppt/ink/ink10061.xml" ContentType="application/inkml+xml"/>
  <Override PartName="/ppt/ink/ink10062.xml" ContentType="application/inkml+xml"/>
  <Override PartName="/ppt/ink/ink10063.xml" ContentType="application/inkml+xml"/>
  <Override PartName="/ppt/ink/ink10064.xml" ContentType="application/inkml+xml"/>
  <Override PartName="/ppt/ink/ink10065.xml" ContentType="application/inkml+xml"/>
  <Override PartName="/ppt/ink/ink10066.xml" ContentType="application/inkml+xml"/>
  <Override PartName="/ppt/ink/ink10067.xml" ContentType="application/inkml+xml"/>
  <Override PartName="/ppt/ink/ink10068.xml" ContentType="application/inkml+xml"/>
  <Override PartName="/ppt/ink/ink10069.xml" ContentType="application/inkml+xml"/>
  <Override PartName="/ppt/ink/ink10070.xml" ContentType="application/inkml+xml"/>
  <Override PartName="/ppt/ink/ink10071.xml" ContentType="application/inkml+xml"/>
  <Override PartName="/ppt/ink/ink10072.xml" ContentType="application/inkml+xml"/>
  <Override PartName="/ppt/ink/ink10073.xml" ContentType="application/inkml+xml"/>
  <Override PartName="/ppt/ink/ink10074.xml" ContentType="application/inkml+xml"/>
  <Override PartName="/ppt/ink/ink10075.xml" ContentType="application/inkml+xml"/>
  <Override PartName="/ppt/ink/ink10076.xml" ContentType="application/inkml+xml"/>
  <Override PartName="/ppt/ink/ink10077.xml" ContentType="application/inkml+xml"/>
  <Override PartName="/ppt/ink/ink10078.xml" ContentType="application/inkml+xml"/>
  <Override PartName="/ppt/ink/ink10079.xml" ContentType="application/inkml+xml"/>
  <Override PartName="/ppt/ink/ink10080.xml" ContentType="application/inkml+xml"/>
  <Override PartName="/ppt/ink/ink10081.xml" ContentType="application/inkml+xml"/>
  <Override PartName="/ppt/ink/ink10082.xml" ContentType="application/inkml+xml"/>
  <Override PartName="/ppt/ink/ink10083.xml" ContentType="application/inkml+xml"/>
  <Override PartName="/ppt/ink/ink10084.xml" ContentType="application/inkml+xml"/>
  <Override PartName="/ppt/ink/ink10085.xml" ContentType="application/inkml+xml"/>
  <Override PartName="/ppt/ink/ink10086.xml" ContentType="application/inkml+xml"/>
  <Override PartName="/ppt/ink/ink10087.xml" ContentType="application/inkml+xml"/>
  <Override PartName="/ppt/ink/ink10088.xml" ContentType="application/inkml+xml"/>
  <Override PartName="/ppt/ink/ink10089.xml" ContentType="application/inkml+xml"/>
  <Override PartName="/ppt/ink/ink10090.xml" ContentType="application/inkml+xml"/>
  <Override PartName="/ppt/ink/ink10091.xml" ContentType="application/inkml+xml"/>
  <Override PartName="/ppt/ink/ink10092.xml" ContentType="application/inkml+xml"/>
  <Override PartName="/ppt/ink/ink10093.xml" ContentType="application/inkml+xml"/>
  <Override PartName="/ppt/ink/ink10094.xml" ContentType="application/inkml+xml"/>
  <Override PartName="/ppt/ink/ink10095.xml" ContentType="application/inkml+xml"/>
  <Override PartName="/ppt/ink/ink10096.xml" ContentType="application/inkml+xml"/>
  <Override PartName="/ppt/ink/ink10097.xml" ContentType="application/inkml+xml"/>
  <Override PartName="/ppt/ink/ink10098.xml" ContentType="application/inkml+xml"/>
  <Override PartName="/ppt/ink/ink10099.xml" ContentType="application/inkml+xml"/>
  <Override PartName="/ppt/ink/ink10100.xml" ContentType="application/inkml+xml"/>
  <Override PartName="/ppt/ink/ink10101.xml" ContentType="application/inkml+xml"/>
  <Override PartName="/ppt/ink/ink10102.xml" ContentType="application/inkml+xml"/>
  <Override PartName="/ppt/ink/ink10103.xml" ContentType="application/inkml+xml"/>
  <Override PartName="/ppt/ink/ink10104.xml" ContentType="application/inkml+xml"/>
  <Override PartName="/ppt/ink/ink10105.xml" ContentType="application/inkml+xml"/>
  <Override PartName="/ppt/ink/ink10106.xml" ContentType="application/inkml+xml"/>
  <Override PartName="/ppt/ink/ink10107.xml" ContentType="application/inkml+xml"/>
  <Override PartName="/ppt/ink/ink10108.xml" ContentType="application/inkml+xml"/>
  <Override PartName="/ppt/ink/ink10109.xml" ContentType="application/inkml+xml"/>
  <Override PartName="/ppt/ink/ink10110.xml" ContentType="application/inkml+xml"/>
  <Override PartName="/ppt/ink/ink10111.xml" ContentType="application/inkml+xml"/>
  <Override PartName="/ppt/ink/ink10112.xml" ContentType="application/inkml+xml"/>
  <Override PartName="/ppt/ink/ink10113.xml" ContentType="application/inkml+xml"/>
  <Override PartName="/ppt/ink/ink10114.xml" ContentType="application/inkml+xml"/>
  <Override PartName="/ppt/ink/ink10115.xml" ContentType="application/inkml+xml"/>
  <Override PartName="/ppt/ink/ink10116.xml" ContentType="application/inkml+xml"/>
  <Override PartName="/ppt/ink/ink10117.xml" ContentType="application/inkml+xml"/>
  <Override PartName="/ppt/ink/ink10118.xml" ContentType="application/inkml+xml"/>
  <Override PartName="/ppt/ink/ink10119.xml" ContentType="application/inkml+xml"/>
  <Override PartName="/ppt/ink/ink10120.xml" ContentType="application/inkml+xml"/>
  <Override PartName="/ppt/ink/ink10121.xml" ContentType="application/inkml+xml"/>
  <Override PartName="/ppt/ink/ink10122.xml" ContentType="application/inkml+xml"/>
  <Override PartName="/ppt/ink/ink10123.xml" ContentType="application/inkml+xml"/>
  <Override PartName="/ppt/ink/ink10124.xml" ContentType="application/inkml+xml"/>
  <Override PartName="/ppt/ink/ink10125.xml" ContentType="application/inkml+xml"/>
  <Override PartName="/ppt/ink/ink10126.xml" ContentType="application/inkml+xml"/>
  <Override PartName="/ppt/ink/ink10127.xml" ContentType="application/inkml+xml"/>
  <Override PartName="/ppt/ink/ink10128.xml" ContentType="application/inkml+xml"/>
  <Override PartName="/ppt/ink/ink10129.xml" ContentType="application/inkml+xml"/>
  <Override PartName="/ppt/ink/ink10130.xml" ContentType="application/inkml+xml"/>
  <Override PartName="/ppt/ink/ink10131.xml" ContentType="application/inkml+xml"/>
  <Override PartName="/ppt/ink/ink10132.xml" ContentType="application/inkml+xml"/>
  <Override PartName="/ppt/ink/ink10133.xml" ContentType="application/inkml+xml"/>
  <Override PartName="/ppt/ink/ink10134.xml" ContentType="application/inkml+xml"/>
  <Override PartName="/ppt/ink/ink10135.xml" ContentType="application/inkml+xml"/>
  <Override PartName="/ppt/ink/ink10136.xml" ContentType="application/inkml+xml"/>
  <Override PartName="/ppt/ink/ink10137.xml" ContentType="application/inkml+xml"/>
  <Override PartName="/ppt/ink/ink10138.xml" ContentType="application/inkml+xml"/>
  <Override PartName="/ppt/ink/ink10139.xml" ContentType="application/inkml+xml"/>
  <Override PartName="/ppt/ink/ink10140.xml" ContentType="application/inkml+xml"/>
  <Override PartName="/ppt/ink/ink10141.xml" ContentType="application/inkml+xml"/>
  <Override PartName="/ppt/ink/ink10142.xml" ContentType="application/inkml+xml"/>
  <Override PartName="/ppt/ink/ink10143.xml" ContentType="application/inkml+xml"/>
  <Override PartName="/ppt/ink/ink10144.xml" ContentType="application/inkml+xml"/>
  <Override PartName="/ppt/ink/ink10145.xml" ContentType="application/inkml+xml"/>
  <Override PartName="/ppt/ink/ink10146.xml" ContentType="application/inkml+xml"/>
  <Override PartName="/ppt/ink/ink10147.xml" ContentType="application/inkml+xml"/>
  <Override PartName="/ppt/ink/ink10148.xml" ContentType="application/inkml+xml"/>
  <Override PartName="/ppt/ink/ink10149.xml" ContentType="application/inkml+xml"/>
  <Override PartName="/ppt/ink/ink10150.xml" ContentType="application/inkml+xml"/>
  <Override PartName="/ppt/ink/ink10151.xml" ContentType="application/inkml+xml"/>
  <Override PartName="/ppt/ink/ink10152.xml" ContentType="application/inkml+xml"/>
  <Override PartName="/ppt/ink/ink10153.xml" ContentType="application/inkml+xml"/>
  <Override PartName="/ppt/ink/ink10154.xml" ContentType="application/inkml+xml"/>
  <Override PartName="/ppt/ink/ink10155.xml" ContentType="application/inkml+xml"/>
  <Override PartName="/ppt/ink/ink10156.xml" ContentType="application/inkml+xml"/>
  <Override PartName="/ppt/ink/ink10157.xml" ContentType="application/inkml+xml"/>
  <Override PartName="/ppt/ink/ink10158.xml" ContentType="application/inkml+xml"/>
  <Override PartName="/ppt/ink/ink10159.xml" ContentType="application/inkml+xml"/>
  <Override PartName="/ppt/ink/ink10160.xml" ContentType="application/inkml+xml"/>
  <Override PartName="/ppt/ink/ink10161.xml" ContentType="application/inkml+xml"/>
  <Override PartName="/ppt/ink/ink10162.xml" ContentType="application/inkml+xml"/>
  <Override PartName="/ppt/ink/ink10163.xml" ContentType="application/inkml+xml"/>
  <Override PartName="/ppt/ink/ink10164.xml" ContentType="application/inkml+xml"/>
  <Override PartName="/ppt/ink/ink10165.xml" ContentType="application/inkml+xml"/>
  <Override PartName="/ppt/ink/ink10166.xml" ContentType="application/inkml+xml"/>
  <Override PartName="/ppt/ink/ink10167.xml" ContentType="application/inkml+xml"/>
  <Override PartName="/ppt/ink/ink10168.xml" ContentType="application/inkml+xml"/>
  <Override PartName="/ppt/ink/ink10169.xml" ContentType="application/inkml+xml"/>
  <Override PartName="/ppt/ink/ink10170.xml" ContentType="application/inkml+xml"/>
  <Override PartName="/ppt/ink/ink10171.xml" ContentType="application/inkml+xml"/>
  <Override PartName="/ppt/ink/ink10172.xml" ContentType="application/inkml+xml"/>
  <Override PartName="/ppt/ink/ink10173.xml" ContentType="application/inkml+xml"/>
  <Override PartName="/ppt/ink/ink10174.xml" ContentType="application/inkml+xml"/>
  <Override PartName="/ppt/ink/ink10175.xml" ContentType="application/inkml+xml"/>
  <Override PartName="/ppt/ink/ink10176.xml" ContentType="application/inkml+xml"/>
  <Override PartName="/ppt/ink/ink10177.xml" ContentType="application/inkml+xml"/>
  <Override PartName="/ppt/ink/ink10178.xml" ContentType="application/inkml+xml"/>
  <Override PartName="/ppt/ink/ink10179.xml" ContentType="application/inkml+xml"/>
  <Override PartName="/ppt/ink/ink10180.xml" ContentType="application/inkml+xml"/>
  <Override PartName="/ppt/ink/ink10181.xml" ContentType="application/inkml+xml"/>
  <Override PartName="/ppt/ink/ink10182.xml" ContentType="application/inkml+xml"/>
  <Override PartName="/ppt/ink/ink10183.xml" ContentType="application/inkml+xml"/>
  <Override PartName="/ppt/ink/ink10184.xml" ContentType="application/inkml+xml"/>
  <Override PartName="/ppt/ink/ink10185.xml" ContentType="application/inkml+xml"/>
  <Override PartName="/ppt/ink/ink10186.xml" ContentType="application/inkml+xml"/>
  <Override PartName="/ppt/ink/ink10187.xml" ContentType="application/inkml+xml"/>
  <Override PartName="/ppt/ink/ink10188.xml" ContentType="application/inkml+xml"/>
  <Override PartName="/ppt/ink/ink10189.xml" ContentType="application/inkml+xml"/>
  <Override PartName="/ppt/ink/ink10190.xml" ContentType="application/inkml+xml"/>
  <Override PartName="/ppt/ink/ink10191.xml" ContentType="application/inkml+xml"/>
  <Override PartName="/ppt/ink/ink10192.xml" ContentType="application/inkml+xml"/>
  <Override PartName="/ppt/ink/ink10193.xml" ContentType="application/inkml+xml"/>
  <Override PartName="/ppt/ink/ink10194.xml" ContentType="application/inkml+xml"/>
  <Override PartName="/ppt/ink/ink10195.xml" ContentType="application/inkml+xml"/>
  <Override PartName="/ppt/ink/ink10196.xml" ContentType="application/inkml+xml"/>
  <Override PartName="/ppt/ink/ink10197.xml" ContentType="application/inkml+xml"/>
  <Override PartName="/ppt/ink/ink10198.xml" ContentType="application/inkml+xml"/>
  <Override PartName="/ppt/ink/ink10199.xml" ContentType="application/inkml+xml"/>
  <Override PartName="/ppt/ink/ink10200.xml" ContentType="application/inkml+xml"/>
  <Override PartName="/ppt/ink/ink10201.xml" ContentType="application/inkml+xml"/>
  <Override PartName="/ppt/ink/ink10202.xml" ContentType="application/inkml+xml"/>
  <Override PartName="/ppt/ink/ink10203.xml" ContentType="application/inkml+xml"/>
  <Override PartName="/ppt/ink/ink10204.xml" ContentType="application/inkml+xml"/>
  <Override PartName="/ppt/ink/ink10205.xml" ContentType="application/inkml+xml"/>
  <Override PartName="/ppt/ink/ink10206.xml" ContentType="application/inkml+xml"/>
  <Override PartName="/ppt/ink/ink10207.xml" ContentType="application/inkml+xml"/>
  <Override PartName="/ppt/ink/ink10208.xml" ContentType="application/inkml+xml"/>
  <Override PartName="/ppt/ink/ink10209.xml" ContentType="application/inkml+xml"/>
  <Override PartName="/ppt/ink/ink10210.xml" ContentType="application/inkml+xml"/>
  <Override PartName="/ppt/ink/ink10211.xml" ContentType="application/inkml+xml"/>
  <Override PartName="/ppt/ink/ink10212.xml" ContentType="application/inkml+xml"/>
  <Override PartName="/ppt/ink/ink10213.xml" ContentType="application/inkml+xml"/>
  <Override PartName="/ppt/ink/ink10214.xml" ContentType="application/inkml+xml"/>
  <Override PartName="/ppt/ink/ink10215.xml" ContentType="application/inkml+xml"/>
  <Override PartName="/ppt/ink/ink10216.xml" ContentType="application/inkml+xml"/>
  <Override PartName="/ppt/ink/ink10217.xml" ContentType="application/inkml+xml"/>
  <Override PartName="/ppt/ink/ink10218.xml" ContentType="application/inkml+xml"/>
  <Override PartName="/ppt/ink/ink10219.xml" ContentType="application/inkml+xml"/>
  <Override PartName="/ppt/ink/ink10220.xml" ContentType="application/inkml+xml"/>
  <Override PartName="/ppt/ink/ink10221.xml" ContentType="application/inkml+xml"/>
  <Override PartName="/ppt/ink/ink10222.xml" ContentType="application/inkml+xml"/>
  <Override PartName="/ppt/ink/ink10223.xml" ContentType="application/inkml+xml"/>
  <Override PartName="/ppt/ink/ink10224.xml" ContentType="application/inkml+xml"/>
  <Override PartName="/ppt/ink/ink10225.xml" ContentType="application/inkml+xml"/>
  <Override PartName="/ppt/ink/ink10226.xml" ContentType="application/inkml+xml"/>
  <Override PartName="/ppt/ink/ink10227.xml" ContentType="application/inkml+xml"/>
  <Override PartName="/ppt/ink/ink10228.xml" ContentType="application/inkml+xml"/>
  <Override PartName="/ppt/ink/ink10229.xml" ContentType="application/inkml+xml"/>
  <Override PartName="/ppt/ink/ink10230.xml" ContentType="application/inkml+xml"/>
  <Override PartName="/ppt/ink/ink10231.xml" ContentType="application/inkml+xml"/>
  <Override PartName="/ppt/ink/ink10232.xml" ContentType="application/inkml+xml"/>
  <Override PartName="/ppt/ink/ink10233.xml" ContentType="application/inkml+xml"/>
  <Override PartName="/ppt/ink/ink10234.xml" ContentType="application/inkml+xml"/>
  <Override PartName="/ppt/ink/ink10235.xml" ContentType="application/inkml+xml"/>
  <Override PartName="/ppt/ink/ink10236.xml" ContentType="application/inkml+xml"/>
  <Override PartName="/ppt/ink/ink10237.xml" ContentType="application/inkml+xml"/>
  <Override PartName="/ppt/ink/ink10238.xml" ContentType="application/inkml+xml"/>
  <Override PartName="/ppt/ink/ink10239.xml" ContentType="application/inkml+xml"/>
  <Override PartName="/ppt/ink/ink10240.xml" ContentType="application/inkml+xml"/>
  <Override PartName="/ppt/ink/ink10241.xml" ContentType="application/inkml+xml"/>
  <Override PartName="/ppt/ink/ink10242.xml" ContentType="application/inkml+xml"/>
  <Override PartName="/ppt/ink/ink10243.xml" ContentType="application/inkml+xml"/>
  <Override PartName="/ppt/ink/ink10244.xml" ContentType="application/inkml+xml"/>
  <Override PartName="/ppt/ink/ink10245.xml" ContentType="application/inkml+xml"/>
  <Override PartName="/ppt/ink/ink10246.xml" ContentType="application/inkml+xml"/>
  <Override PartName="/ppt/ink/ink10247.xml" ContentType="application/inkml+xml"/>
  <Override PartName="/ppt/ink/ink10248.xml" ContentType="application/inkml+xml"/>
  <Override PartName="/ppt/ink/ink10249.xml" ContentType="application/inkml+xml"/>
  <Override PartName="/ppt/ink/ink10250.xml" ContentType="application/inkml+xml"/>
  <Override PartName="/ppt/ink/ink10251.xml" ContentType="application/inkml+xml"/>
  <Override PartName="/ppt/ink/ink10252.xml" ContentType="application/inkml+xml"/>
  <Override PartName="/ppt/ink/ink10253.xml" ContentType="application/inkml+xml"/>
  <Override PartName="/ppt/ink/ink10254.xml" ContentType="application/inkml+xml"/>
  <Override PartName="/ppt/ink/ink10255.xml" ContentType="application/inkml+xml"/>
  <Override PartName="/ppt/ink/ink10256.xml" ContentType="application/inkml+xml"/>
  <Override PartName="/ppt/ink/ink10257.xml" ContentType="application/inkml+xml"/>
  <Override PartName="/ppt/ink/ink10258.xml" ContentType="application/inkml+xml"/>
  <Override PartName="/ppt/ink/ink10259.xml" ContentType="application/inkml+xml"/>
  <Override PartName="/ppt/ink/ink10260.xml" ContentType="application/inkml+xml"/>
  <Override PartName="/ppt/ink/ink10261.xml" ContentType="application/inkml+xml"/>
  <Override PartName="/ppt/ink/ink10262.xml" ContentType="application/inkml+xml"/>
  <Override PartName="/ppt/ink/ink10263.xml" ContentType="application/inkml+xml"/>
  <Override PartName="/ppt/ink/ink10264.xml" ContentType="application/inkml+xml"/>
  <Override PartName="/ppt/ink/ink10265.xml" ContentType="application/inkml+xml"/>
  <Override PartName="/ppt/ink/ink10266.xml" ContentType="application/inkml+xml"/>
  <Override PartName="/ppt/ink/ink10267.xml" ContentType="application/inkml+xml"/>
  <Override PartName="/ppt/ink/ink10268.xml" ContentType="application/inkml+xml"/>
  <Override PartName="/ppt/ink/ink10269.xml" ContentType="application/inkml+xml"/>
  <Override PartName="/ppt/ink/ink10270.xml" ContentType="application/inkml+xml"/>
  <Override PartName="/ppt/ink/ink10271.xml" ContentType="application/inkml+xml"/>
  <Override PartName="/ppt/ink/ink10272.xml" ContentType="application/inkml+xml"/>
  <Override PartName="/ppt/ink/ink10273.xml" ContentType="application/inkml+xml"/>
  <Override PartName="/ppt/ink/ink10274.xml" ContentType="application/inkml+xml"/>
  <Override PartName="/ppt/ink/ink10275.xml" ContentType="application/inkml+xml"/>
  <Override PartName="/ppt/ink/ink10276.xml" ContentType="application/inkml+xml"/>
  <Override PartName="/ppt/ink/ink10277.xml" ContentType="application/inkml+xml"/>
  <Override PartName="/ppt/ink/ink10278.xml" ContentType="application/inkml+xml"/>
  <Override PartName="/ppt/ink/ink10279.xml" ContentType="application/inkml+xml"/>
  <Override PartName="/ppt/ink/ink10280.xml" ContentType="application/inkml+xml"/>
  <Override PartName="/ppt/ink/ink10281.xml" ContentType="application/inkml+xml"/>
  <Override PartName="/ppt/ink/ink10282.xml" ContentType="application/inkml+xml"/>
  <Override PartName="/ppt/ink/ink10283.xml" ContentType="application/inkml+xml"/>
  <Override PartName="/ppt/ink/ink10284.xml" ContentType="application/inkml+xml"/>
  <Override PartName="/ppt/ink/ink10285.xml" ContentType="application/inkml+xml"/>
  <Override PartName="/ppt/ink/ink10286.xml" ContentType="application/inkml+xml"/>
  <Override PartName="/ppt/ink/ink10287.xml" ContentType="application/inkml+xml"/>
  <Override PartName="/ppt/ink/ink10288.xml" ContentType="application/inkml+xml"/>
  <Override PartName="/ppt/ink/ink10289.xml" ContentType="application/inkml+xml"/>
  <Override PartName="/ppt/ink/ink10290.xml" ContentType="application/inkml+xml"/>
  <Override PartName="/ppt/ink/ink10291.xml" ContentType="application/inkml+xml"/>
  <Override PartName="/ppt/ink/ink10292.xml" ContentType="application/inkml+xml"/>
  <Override PartName="/ppt/ink/ink10293.xml" ContentType="application/inkml+xml"/>
  <Override PartName="/ppt/ink/ink10294.xml" ContentType="application/inkml+xml"/>
  <Override PartName="/ppt/ink/ink10295.xml" ContentType="application/inkml+xml"/>
  <Override PartName="/ppt/ink/ink10296.xml" ContentType="application/inkml+xml"/>
  <Override PartName="/ppt/ink/ink10297.xml" ContentType="application/inkml+xml"/>
  <Override PartName="/ppt/ink/ink10298.xml" ContentType="application/inkml+xml"/>
  <Override PartName="/ppt/ink/ink10299.xml" ContentType="application/inkml+xml"/>
  <Override PartName="/ppt/ink/ink10300.xml" ContentType="application/inkml+xml"/>
  <Override PartName="/ppt/ink/ink10301.xml" ContentType="application/inkml+xml"/>
  <Override PartName="/ppt/ink/ink10302.xml" ContentType="application/inkml+xml"/>
  <Override PartName="/ppt/ink/ink10303.xml" ContentType="application/inkml+xml"/>
  <Override PartName="/ppt/ink/ink10304.xml" ContentType="application/inkml+xml"/>
  <Override PartName="/ppt/ink/ink10305.xml" ContentType="application/inkml+xml"/>
  <Override PartName="/ppt/ink/ink10306.xml" ContentType="application/inkml+xml"/>
  <Override PartName="/ppt/ink/ink10307.xml" ContentType="application/inkml+xml"/>
  <Override PartName="/ppt/ink/ink10308.xml" ContentType="application/inkml+xml"/>
  <Override PartName="/ppt/ink/ink10309.xml" ContentType="application/inkml+xml"/>
  <Override PartName="/ppt/ink/ink10310.xml" ContentType="application/inkml+xml"/>
  <Override PartName="/ppt/ink/ink10311.xml" ContentType="application/inkml+xml"/>
  <Override PartName="/ppt/ink/ink10312.xml" ContentType="application/inkml+xml"/>
  <Override PartName="/ppt/ink/ink10313.xml" ContentType="application/inkml+xml"/>
  <Override PartName="/ppt/ink/ink10314.xml" ContentType="application/inkml+xml"/>
  <Override PartName="/ppt/ink/ink10315.xml" ContentType="application/inkml+xml"/>
  <Override PartName="/ppt/ink/ink10316.xml" ContentType="application/inkml+xml"/>
  <Override PartName="/ppt/ink/ink10317.xml" ContentType="application/inkml+xml"/>
  <Override PartName="/ppt/ink/ink10318.xml" ContentType="application/inkml+xml"/>
  <Override PartName="/ppt/ink/ink10319.xml" ContentType="application/inkml+xml"/>
  <Override PartName="/ppt/ink/ink10320.xml" ContentType="application/inkml+xml"/>
  <Override PartName="/ppt/ink/ink10321.xml" ContentType="application/inkml+xml"/>
  <Override PartName="/ppt/ink/ink10322.xml" ContentType="application/inkml+xml"/>
  <Override PartName="/ppt/ink/ink10323.xml" ContentType="application/inkml+xml"/>
  <Override PartName="/ppt/ink/ink10324.xml" ContentType="application/inkml+xml"/>
  <Override PartName="/ppt/ink/ink10325.xml" ContentType="application/inkml+xml"/>
  <Override PartName="/ppt/ink/ink10326.xml" ContentType="application/inkml+xml"/>
  <Override PartName="/ppt/ink/ink10327.xml" ContentType="application/inkml+xml"/>
  <Override PartName="/ppt/ink/ink10328.xml" ContentType="application/inkml+xml"/>
  <Override PartName="/ppt/ink/ink10329.xml" ContentType="application/inkml+xml"/>
  <Override PartName="/ppt/ink/ink10330.xml" ContentType="application/inkml+xml"/>
  <Override PartName="/ppt/ink/ink10331.xml" ContentType="application/inkml+xml"/>
  <Override PartName="/ppt/ink/ink10332.xml" ContentType="application/inkml+xml"/>
  <Override PartName="/ppt/ink/ink10333.xml" ContentType="application/inkml+xml"/>
  <Override PartName="/ppt/ink/ink10334.xml" ContentType="application/inkml+xml"/>
  <Override PartName="/ppt/ink/ink10335.xml" ContentType="application/inkml+xml"/>
  <Override PartName="/ppt/ink/ink10336.xml" ContentType="application/inkml+xml"/>
  <Override PartName="/ppt/ink/ink10337.xml" ContentType="application/inkml+xml"/>
  <Override PartName="/ppt/ink/ink10338.xml" ContentType="application/inkml+xml"/>
  <Override PartName="/ppt/ink/ink10339.xml" ContentType="application/inkml+xml"/>
  <Override PartName="/ppt/ink/ink10340.xml" ContentType="application/inkml+xml"/>
  <Override PartName="/ppt/ink/ink10341.xml" ContentType="application/inkml+xml"/>
  <Override PartName="/ppt/ink/ink10342.xml" ContentType="application/inkml+xml"/>
  <Override PartName="/ppt/ink/ink10343.xml" ContentType="application/inkml+xml"/>
  <Override PartName="/ppt/ink/ink10344.xml" ContentType="application/inkml+xml"/>
  <Override PartName="/ppt/ink/ink10345.xml" ContentType="application/inkml+xml"/>
  <Override PartName="/ppt/ink/ink10346.xml" ContentType="application/inkml+xml"/>
  <Override PartName="/ppt/ink/ink10347.xml" ContentType="application/inkml+xml"/>
  <Override PartName="/ppt/ink/ink10348.xml" ContentType="application/inkml+xml"/>
  <Override PartName="/ppt/ink/ink10349.xml" ContentType="application/inkml+xml"/>
  <Override PartName="/ppt/ink/ink10350.xml" ContentType="application/inkml+xml"/>
  <Override PartName="/ppt/ink/ink10351.xml" ContentType="application/inkml+xml"/>
  <Override PartName="/ppt/ink/ink10352.xml" ContentType="application/inkml+xml"/>
  <Override PartName="/ppt/ink/ink10353.xml" ContentType="application/inkml+xml"/>
  <Override PartName="/ppt/ink/ink10354.xml" ContentType="application/inkml+xml"/>
  <Override PartName="/ppt/ink/ink10355.xml" ContentType="application/inkml+xml"/>
  <Override PartName="/ppt/ink/ink10356.xml" ContentType="application/inkml+xml"/>
  <Override PartName="/ppt/ink/ink10357.xml" ContentType="application/inkml+xml"/>
  <Override PartName="/ppt/ink/ink10358.xml" ContentType="application/inkml+xml"/>
  <Override PartName="/ppt/ink/ink10359.xml" ContentType="application/inkml+xml"/>
  <Override PartName="/ppt/ink/ink10360.xml" ContentType="application/inkml+xml"/>
  <Override PartName="/ppt/ink/ink10361.xml" ContentType="application/inkml+xml"/>
  <Override PartName="/ppt/ink/ink10362.xml" ContentType="application/inkml+xml"/>
  <Override PartName="/ppt/ink/ink10363.xml" ContentType="application/inkml+xml"/>
  <Override PartName="/ppt/ink/ink10364.xml" ContentType="application/inkml+xml"/>
  <Override PartName="/ppt/ink/ink10365.xml" ContentType="application/inkml+xml"/>
  <Override PartName="/ppt/ink/ink10366.xml" ContentType="application/inkml+xml"/>
  <Override PartName="/ppt/ink/ink10367.xml" ContentType="application/inkml+xml"/>
  <Override PartName="/ppt/ink/ink10368.xml" ContentType="application/inkml+xml"/>
  <Override PartName="/ppt/ink/ink10369.xml" ContentType="application/inkml+xml"/>
  <Override PartName="/ppt/ink/ink10370.xml" ContentType="application/inkml+xml"/>
  <Override PartName="/ppt/ink/ink10371.xml" ContentType="application/inkml+xml"/>
  <Override PartName="/ppt/ink/ink10372.xml" ContentType="application/inkml+xml"/>
  <Override PartName="/ppt/ink/ink10373.xml" ContentType="application/inkml+xml"/>
  <Override PartName="/ppt/ink/ink10374.xml" ContentType="application/inkml+xml"/>
  <Override PartName="/ppt/ink/ink10375.xml" ContentType="application/inkml+xml"/>
  <Override PartName="/ppt/ink/ink10376.xml" ContentType="application/inkml+xml"/>
  <Override PartName="/ppt/ink/ink10377.xml" ContentType="application/inkml+xml"/>
  <Override PartName="/ppt/ink/ink10378.xml" ContentType="application/inkml+xml"/>
  <Override PartName="/ppt/ink/ink10379.xml" ContentType="application/inkml+xml"/>
  <Override PartName="/ppt/ink/ink10380.xml" ContentType="application/inkml+xml"/>
  <Override PartName="/ppt/ink/ink10381.xml" ContentType="application/inkml+xml"/>
  <Override PartName="/ppt/ink/ink10382.xml" ContentType="application/inkml+xml"/>
  <Override PartName="/ppt/ink/ink10383.xml" ContentType="application/inkml+xml"/>
  <Override PartName="/ppt/ink/ink10384.xml" ContentType="application/inkml+xml"/>
  <Override PartName="/ppt/ink/ink10385.xml" ContentType="application/inkml+xml"/>
  <Override PartName="/ppt/ink/ink10386.xml" ContentType="application/inkml+xml"/>
  <Override PartName="/ppt/ink/ink10387.xml" ContentType="application/inkml+xml"/>
  <Override PartName="/ppt/ink/ink10388.xml" ContentType="application/inkml+xml"/>
  <Override PartName="/ppt/ink/ink10389.xml" ContentType="application/inkml+xml"/>
  <Override PartName="/ppt/ink/ink10390.xml" ContentType="application/inkml+xml"/>
  <Override PartName="/ppt/ink/ink10391.xml" ContentType="application/inkml+xml"/>
  <Override PartName="/ppt/ink/ink10392.xml" ContentType="application/inkml+xml"/>
  <Override PartName="/ppt/ink/ink10393.xml" ContentType="application/inkml+xml"/>
  <Override PartName="/ppt/ink/ink10394.xml" ContentType="application/inkml+xml"/>
  <Override PartName="/ppt/ink/ink10395.xml" ContentType="application/inkml+xml"/>
  <Override PartName="/ppt/ink/ink10396.xml" ContentType="application/inkml+xml"/>
  <Override PartName="/ppt/ink/ink10397.xml" ContentType="application/inkml+xml"/>
  <Override PartName="/ppt/ink/ink10398.xml" ContentType="application/inkml+xml"/>
  <Override PartName="/ppt/ink/ink10399.xml" ContentType="application/inkml+xml"/>
  <Override PartName="/ppt/ink/ink10400.xml" ContentType="application/inkml+xml"/>
  <Override PartName="/ppt/ink/ink10401.xml" ContentType="application/inkml+xml"/>
  <Override PartName="/ppt/ink/ink10402.xml" ContentType="application/inkml+xml"/>
  <Override PartName="/ppt/ink/ink10403.xml" ContentType="application/inkml+xml"/>
  <Override PartName="/ppt/ink/ink10404.xml" ContentType="application/inkml+xml"/>
  <Override PartName="/ppt/ink/ink10405.xml" ContentType="application/inkml+xml"/>
  <Override PartName="/ppt/ink/ink10406.xml" ContentType="application/inkml+xml"/>
  <Override PartName="/ppt/ink/ink10407.xml" ContentType="application/inkml+xml"/>
  <Override PartName="/ppt/ink/ink10408.xml" ContentType="application/inkml+xml"/>
  <Override PartName="/ppt/ink/ink10409.xml" ContentType="application/inkml+xml"/>
  <Override PartName="/ppt/ink/ink10410.xml" ContentType="application/inkml+xml"/>
  <Override PartName="/ppt/ink/ink10411.xml" ContentType="application/inkml+xml"/>
  <Override PartName="/ppt/ink/ink10412.xml" ContentType="application/inkml+xml"/>
  <Override PartName="/ppt/ink/ink10413.xml" ContentType="application/inkml+xml"/>
  <Override PartName="/ppt/ink/ink10414.xml" ContentType="application/inkml+xml"/>
  <Override PartName="/ppt/ink/ink10415.xml" ContentType="application/inkml+xml"/>
  <Override PartName="/ppt/ink/ink10416.xml" ContentType="application/inkml+xml"/>
  <Override PartName="/ppt/ink/ink10417.xml" ContentType="application/inkml+xml"/>
  <Override PartName="/ppt/ink/ink10418.xml" ContentType="application/inkml+xml"/>
  <Override PartName="/ppt/ink/ink10419.xml" ContentType="application/inkml+xml"/>
  <Override PartName="/ppt/ink/ink10420.xml" ContentType="application/inkml+xml"/>
  <Override PartName="/ppt/ink/ink10421.xml" ContentType="application/inkml+xml"/>
  <Override PartName="/ppt/ink/ink10422.xml" ContentType="application/inkml+xml"/>
  <Override PartName="/ppt/ink/ink10423.xml" ContentType="application/inkml+xml"/>
  <Override PartName="/ppt/ink/ink10424.xml" ContentType="application/inkml+xml"/>
  <Override PartName="/ppt/ink/ink10425.xml" ContentType="application/inkml+xml"/>
  <Override PartName="/ppt/ink/ink10426.xml" ContentType="application/inkml+xml"/>
  <Override PartName="/ppt/ink/ink10427.xml" ContentType="application/inkml+xml"/>
  <Override PartName="/ppt/ink/ink10428.xml" ContentType="application/inkml+xml"/>
  <Override PartName="/ppt/ink/ink10429.xml" ContentType="application/inkml+xml"/>
  <Override PartName="/ppt/ink/ink10430.xml" ContentType="application/inkml+xml"/>
  <Override PartName="/ppt/ink/ink10431.xml" ContentType="application/inkml+xml"/>
  <Override PartName="/ppt/ink/ink10432.xml" ContentType="application/inkml+xml"/>
  <Override PartName="/ppt/ink/ink10433.xml" ContentType="application/inkml+xml"/>
  <Override PartName="/ppt/ink/ink10434.xml" ContentType="application/inkml+xml"/>
  <Override PartName="/ppt/ink/ink10435.xml" ContentType="application/inkml+xml"/>
  <Override PartName="/ppt/ink/ink10436.xml" ContentType="application/inkml+xml"/>
  <Override PartName="/ppt/ink/ink10437.xml" ContentType="application/inkml+xml"/>
  <Override PartName="/ppt/ink/ink10438.xml" ContentType="application/inkml+xml"/>
  <Override PartName="/ppt/ink/ink10439.xml" ContentType="application/inkml+xml"/>
  <Override PartName="/ppt/ink/ink10440.xml" ContentType="application/inkml+xml"/>
  <Override PartName="/ppt/ink/ink10441.xml" ContentType="application/inkml+xml"/>
  <Override PartName="/ppt/ink/ink10442.xml" ContentType="application/inkml+xml"/>
  <Override PartName="/ppt/ink/ink10443.xml" ContentType="application/inkml+xml"/>
  <Override PartName="/ppt/ink/ink10444.xml" ContentType="application/inkml+xml"/>
  <Override PartName="/ppt/ink/ink10445.xml" ContentType="application/inkml+xml"/>
  <Override PartName="/ppt/ink/ink10446.xml" ContentType="application/inkml+xml"/>
  <Override PartName="/ppt/ink/ink10447.xml" ContentType="application/inkml+xml"/>
  <Override PartName="/ppt/ink/ink10448.xml" ContentType="application/inkml+xml"/>
  <Override PartName="/ppt/ink/ink10449.xml" ContentType="application/inkml+xml"/>
  <Override PartName="/ppt/ink/ink10450.xml" ContentType="application/inkml+xml"/>
  <Override PartName="/ppt/ink/ink10451.xml" ContentType="application/inkml+xml"/>
  <Override PartName="/ppt/ink/ink10452.xml" ContentType="application/inkml+xml"/>
  <Override PartName="/ppt/ink/ink10453.xml" ContentType="application/inkml+xml"/>
  <Override PartName="/ppt/ink/ink10454.xml" ContentType="application/inkml+xml"/>
  <Override PartName="/ppt/ink/ink10455.xml" ContentType="application/inkml+xml"/>
  <Override PartName="/ppt/ink/ink10456.xml" ContentType="application/inkml+xml"/>
  <Override PartName="/ppt/ink/ink10457.xml" ContentType="application/inkml+xml"/>
  <Override PartName="/ppt/ink/ink10458.xml" ContentType="application/inkml+xml"/>
  <Override PartName="/ppt/ink/ink10459.xml" ContentType="application/inkml+xml"/>
  <Override PartName="/ppt/ink/ink10460.xml" ContentType="application/inkml+xml"/>
  <Override PartName="/ppt/ink/ink10461.xml" ContentType="application/inkml+xml"/>
  <Override PartName="/ppt/ink/ink10462.xml" ContentType="application/inkml+xml"/>
  <Override PartName="/ppt/ink/ink10463.xml" ContentType="application/inkml+xml"/>
  <Override PartName="/ppt/ink/ink10464.xml" ContentType="application/inkml+xml"/>
  <Override PartName="/ppt/ink/ink10465.xml" ContentType="application/inkml+xml"/>
  <Override PartName="/ppt/ink/ink10466.xml" ContentType="application/inkml+xml"/>
  <Override PartName="/ppt/ink/ink10467.xml" ContentType="application/inkml+xml"/>
  <Override PartName="/ppt/ink/ink10468.xml" ContentType="application/inkml+xml"/>
  <Override PartName="/ppt/ink/ink10469.xml" ContentType="application/inkml+xml"/>
  <Override PartName="/ppt/ink/ink10470.xml" ContentType="application/inkml+xml"/>
  <Override PartName="/ppt/ink/ink10471.xml" ContentType="application/inkml+xml"/>
  <Override PartName="/ppt/ink/ink10472.xml" ContentType="application/inkml+xml"/>
  <Override PartName="/ppt/ink/ink10473.xml" ContentType="application/inkml+xml"/>
  <Override PartName="/ppt/ink/ink10474.xml" ContentType="application/inkml+xml"/>
  <Override PartName="/ppt/ink/ink10475.xml" ContentType="application/inkml+xml"/>
  <Override PartName="/ppt/ink/ink10476.xml" ContentType="application/inkml+xml"/>
  <Override PartName="/ppt/ink/ink10477.xml" ContentType="application/inkml+xml"/>
  <Override PartName="/ppt/ink/ink10478.xml" ContentType="application/inkml+xml"/>
  <Override PartName="/ppt/ink/ink10479.xml" ContentType="application/inkml+xml"/>
  <Override PartName="/ppt/ink/ink10480.xml" ContentType="application/inkml+xml"/>
  <Override PartName="/ppt/ink/ink10481.xml" ContentType="application/inkml+xml"/>
  <Override PartName="/ppt/ink/ink10482.xml" ContentType="application/inkml+xml"/>
  <Override PartName="/ppt/ink/ink10483.xml" ContentType="application/inkml+xml"/>
  <Override PartName="/ppt/ink/ink10484.xml" ContentType="application/inkml+xml"/>
  <Override PartName="/ppt/ink/ink10485.xml" ContentType="application/inkml+xml"/>
  <Override PartName="/ppt/ink/ink10486.xml" ContentType="application/inkml+xml"/>
  <Override PartName="/ppt/ink/ink10487.xml" ContentType="application/inkml+xml"/>
  <Override PartName="/ppt/ink/ink10488.xml" ContentType="application/inkml+xml"/>
  <Override PartName="/ppt/ink/ink10489.xml" ContentType="application/inkml+xml"/>
  <Override PartName="/ppt/ink/ink10490.xml" ContentType="application/inkml+xml"/>
  <Override PartName="/ppt/ink/ink10491.xml" ContentType="application/inkml+xml"/>
  <Override PartName="/ppt/ink/ink10492.xml" ContentType="application/inkml+xml"/>
  <Override PartName="/ppt/ink/ink10493.xml" ContentType="application/inkml+xml"/>
  <Override PartName="/ppt/ink/ink10494.xml" ContentType="application/inkml+xml"/>
  <Override PartName="/ppt/ink/ink10495.xml" ContentType="application/inkml+xml"/>
  <Override PartName="/ppt/ink/ink10496.xml" ContentType="application/inkml+xml"/>
  <Override PartName="/ppt/ink/ink10497.xml" ContentType="application/inkml+xml"/>
  <Override PartName="/ppt/ink/ink10498.xml" ContentType="application/inkml+xml"/>
  <Override PartName="/ppt/ink/ink10499.xml" ContentType="application/inkml+xml"/>
  <Override PartName="/ppt/ink/ink10500.xml" ContentType="application/inkml+xml"/>
  <Override PartName="/ppt/ink/ink10501.xml" ContentType="application/inkml+xml"/>
  <Override PartName="/ppt/ink/ink10502.xml" ContentType="application/inkml+xml"/>
  <Override PartName="/ppt/ink/ink10503.xml" ContentType="application/inkml+xml"/>
  <Override PartName="/ppt/ink/ink10504.xml" ContentType="application/inkml+xml"/>
  <Override PartName="/ppt/ink/ink10505.xml" ContentType="application/inkml+xml"/>
  <Override PartName="/ppt/ink/ink10506.xml" ContentType="application/inkml+xml"/>
  <Override PartName="/ppt/ink/ink10507.xml" ContentType="application/inkml+xml"/>
  <Override PartName="/ppt/ink/ink10508.xml" ContentType="application/inkml+xml"/>
  <Override PartName="/ppt/ink/ink10509.xml" ContentType="application/inkml+xml"/>
  <Override PartName="/ppt/ink/ink10510.xml" ContentType="application/inkml+xml"/>
  <Override PartName="/ppt/ink/ink10511.xml" ContentType="application/inkml+xml"/>
  <Override PartName="/ppt/ink/ink10512.xml" ContentType="application/inkml+xml"/>
  <Override PartName="/ppt/ink/ink10513.xml" ContentType="application/inkml+xml"/>
  <Override PartName="/ppt/ink/ink10514.xml" ContentType="application/inkml+xml"/>
  <Override PartName="/ppt/ink/ink10515.xml" ContentType="application/inkml+xml"/>
  <Override PartName="/ppt/ink/ink10516.xml" ContentType="application/inkml+xml"/>
  <Override PartName="/ppt/ink/ink10517.xml" ContentType="application/inkml+xml"/>
  <Override PartName="/ppt/ink/ink10518.xml" ContentType="application/inkml+xml"/>
  <Override PartName="/ppt/ink/ink10519.xml" ContentType="application/inkml+xml"/>
  <Override PartName="/ppt/ink/ink10520.xml" ContentType="application/inkml+xml"/>
  <Override PartName="/ppt/ink/ink10521.xml" ContentType="application/inkml+xml"/>
  <Override PartName="/ppt/ink/ink10522.xml" ContentType="application/inkml+xml"/>
  <Override PartName="/ppt/ink/ink10523.xml" ContentType="application/inkml+xml"/>
  <Override PartName="/ppt/ink/ink10524.xml" ContentType="application/inkml+xml"/>
  <Override PartName="/ppt/ink/ink10525.xml" ContentType="application/inkml+xml"/>
  <Override PartName="/ppt/ink/ink10526.xml" ContentType="application/inkml+xml"/>
  <Override PartName="/ppt/ink/ink10527.xml" ContentType="application/inkml+xml"/>
  <Override PartName="/ppt/ink/ink10528.xml" ContentType="application/inkml+xml"/>
  <Override PartName="/ppt/ink/ink10529.xml" ContentType="application/inkml+xml"/>
  <Override PartName="/ppt/ink/ink10530.xml" ContentType="application/inkml+xml"/>
  <Override PartName="/ppt/ink/ink10531.xml" ContentType="application/inkml+xml"/>
  <Override PartName="/ppt/ink/ink10532.xml" ContentType="application/inkml+xml"/>
  <Override PartName="/ppt/ink/ink10533.xml" ContentType="application/inkml+xml"/>
  <Override PartName="/ppt/ink/ink10534.xml" ContentType="application/inkml+xml"/>
  <Override PartName="/ppt/ink/ink10535.xml" ContentType="application/inkml+xml"/>
  <Override PartName="/ppt/ink/ink10536.xml" ContentType="application/inkml+xml"/>
  <Override PartName="/ppt/ink/ink10537.xml" ContentType="application/inkml+xml"/>
  <Override PartName="/ppt/ink/ink10538.xml" ContentType="application/inkml+xml"/>
  <Override PartName="/ppt/ink/ink10539.xml" ContentType="application/inkml+xml"/>
  <Override PartName="/ppt/ink/ink10540.xml" ContentType="application/inkml+xml"/>
  <Override PartName="/ppt/ink/ink10541.xml" ContentType="application/inkml+xml"/>
  <Override PartName="/ppt/ink/ink10542.xml" ContentType="application/inkml+xml"/>
  <Override PartName="/ppt/ink/ink10543.xml" ContentType="application/inkml+xml"/>
  <Override PartName="/ppt/ink/ink10544.xml" ContentType="application/inkml+xml"/>
  <Override PartName="/ppt/ink/ink10545.xml" ContentType="application/inkml+xml"/>
  <Override PartName="/ppt/ink/ink10546.xml" ContentType="application/inkml+xml"/>
  <Override PartName="/ppt/ink/ink10547.xml" ContentType="application/inkml+xml"/>
  <Override PartName="/ppt/ink/ink10548.xml" ContentType="application/inkml+xml"/>
  <Override PartName="/ppt/ink/ink10549.xml" ContentType="application/inkml+xml"/>
  <Override PartName="/ppt/ink/ink10550.xml" ContentType="application/inkml+xml"/>
  <Override PartName="/ppt/ink/ink10551.xml" ContentType="application/inkml+xml"/>
  <Override PartName="/ppt/ink/ink10552.xml" ContentType="application/inkml+xml"/>
  <Override PartName="/ppt/ink/ink10553.xml" ContentType="application/inkml+xml"/>
  <Override PartName="/ppt/ink/ink10554.xml" ContentType="application/inkml+xml"/>
  <Override PartName="/ppt/ink/ink10555.xml" ContentType="application/inkml+xml"/>
  <Override PartName="/ppt/ink/ink10556.xml" ContentType="application/inkml+xml"/>
  <Override PartName="/ppt/ink/ink10557.xml" ContentType="application/inkml+xml"/>
  <Override PartName="/ppt/ink/ink10558.xml" ContentType="application/inkml+xml"/>
  <Override PartName="/ppt/ink/ink10559.xml" ContentType="application/inkml+xml"/>
  <Override PartName="/ppt/ink/ink10560.xml" ContentType="application/inkml+xml"/>
  <Override PartName="/ppt/ink/ink10561.xml" ContentType="application/inkml+xml"/>
  <Override PartName="/ppt/ink/ink10562.xml" ContentType="application/inkml+xml"/>
  <Override PartName="/ppt/ink/ink10563.xml" ContentType="application/inkml+xml"/>
  <Override PartName="/ppt/ink/ink10564.xml" ContentType="application/inkml+xml"/>
  <Override PartName="/ppt/ink/ink10565.xml" ContentType="application/inkml+xml"/>
  <Override PartName="/ppt/ink/ink10566.xml" ContentType="application/inkml+xml"/>
  <Override PartName="/ppt/ink/ink10567.xml" ContentType="application/inkml+xml"/>
  <Override PartName="/ppt/ink/ink10568.xml" ContentType="application/inkml+xml"/>
  <Override PartName="/ppt/ink/ink10569.xml" ContentType="application/inkml+xml"/>
  <Override PartName="/ppt/ink/ink10570.xml" ContentType="application/inkml+xml"/>
  <Override PartName="/ppt/ink/ink10571.xml" ContentType="application/inkml+xml"/>
  <Override PartName="/ppt/ink/ink10572.xml" ContentType="application/inkml+xml"/>
  <Override PartName="/ppt/ink/ink10573.xml" ContentType="application/inkml+xml"/>
  <Override PartName="/ppt/ink/ink10574.xml" ContentType="application/inkml+xml"/>
  <Override PartName="/ppt/ink/ink10575.xml" ContentType="application/inkml+xml"/>
  <Override PartName="/ppt/ink/ink10576.xml" ContentType="application/inkml+xml"/>
  <Override PartName="/ppt/ink/ink10577.xml" ContentType="application/inkml+xml"/>
  <Override PartName="/ppt/ink/ink10578.xml" ContentType="application/inkml+xml"/>
  <Override PartName="/ppt/ink/ink10579.xml" ContentType="application/inkml+xml"/>
  <Override PartName="/ppt/ink/ink10580.xml" ContentType="application/inkml+xml"/>
  <Override PartName="/ppt/ink/ink10581.xml" ContentType="application/inkml+xml"/>
  <Override PartName="/ppt/ink/ink10582.xml" ContentType="application/inkml+xml"/>
  <Override PartName="/ppt/ink/ink10583.xml" ContentType="application/inkml+xml"/>
  <Override PartName="/ppt/ink/ink10584.xml" ContentType="application/inkml+xml"/>
  <Override PartName="/ppt/ink/ink10585.xml" ContentType="application/inkml+xml"/>
  <Override PartName="/ppt/ink/ink10586.xml" ContentType="application/inkml+xml"/>
  <Override PartName="/ppt/ink/ink10587.xml" ContentType="application/inkml+xml"/>
  <Override PartName="/ppt/ink/ink10588.xml" ContentType="application/inkml+xml"/>
  <Override PartName="/ppt/ink/ink10589.xml" ContentType="application/inkml+xml"/>
  <Override PartName="/ppt/ink/ink10590.xml" ContentType="application/inkml+xml"/>
  <Override PartName="/ppt/ink/ink10591.xml" ContentType="application/inkml+xml"/>
  <Override PartName="/ppt/ink/ink10592.xml" ContentType="application/inkml+xml"/>
  <Override PartName="/ppt/ink/ink10593.xml" ContentType="application/inkml+xml"/>
  <Override PartName="/ppt/ink/ink10594.xml" ContentType="application/inkml+xml"/>
  <Override PartName="/ppt/ink/ink10595.xml" ContentType="application/inkml+xml"/>
  <Override PartName="/ppt/ink/ink10596.xml" ContentType="application/inkml+xml"/>
  <Override PartName="/ppt/ink/ink10597.xml" ContentType="application/inkml+xml"/>
  <Override PartName="/ppt/ink/ink10598.xml" ContentType="application/inkml+xml"/>
  <Override PartName="/ppt/ink/ink10599.xml" ContentType="application/inkml+xml"/>
  <Override PartName="/ppt/ink/ink10600.xml" ContentType="application/inkml+xml"/>
  <Override PartName="/ppt/ink/ink10601.xml" ContentType="application/inkml+xml"/>
  <Override PartName="/ppt/ink/ink10602.xml" ContentType="application/inkml+xml"/>
  <Override PartName="/ppt/ink/ink10603.xml" ContentType="application/inkml+xml"/>
  <Override PartName="/ppt/ink/ink10604.xml" ContentType="application/inkml+xml"/>
  <Override PartName="/ppt/ink/ink10605.xml" ContentType="application/inkml+xml"/>
  <Override PartName="/ppt/ink/ink10606.xml" ContentType="application/inkml+xml"/>
  <Override PartName="/ppt/ink/ink10607.xml" ContentType="application/inkml+xml"/>
  <Override PartName="/ppt/ink/ink10608.xml" ContentType="application/inkml+xml"/>
  <Override PartName="/ppt/ink/ink10609.xml" ContentType="application/inkml+xml"/>
  <Override PartName="/ppt/ink/ink10610.xml" ContentType="application/inkml+xml"/>
  <Override PartName="/ppt/ink/ink10611.xml" ContentType="application/inkml+xml"/>
  <Override PartName="/ppt/ink/ink10612.xml" ContentType="application/inkml+xml"/>
  <Override PartName="/ppt/ink/ink10613.xml" ContentType="application/inkml+xml"/>
  <Override PartName="/ppt/ink/ink10614.xml" ContentType="application/inkml+xml"/>
  <Override PartName="/ppt/ink/ink10615.xml" ContentType="application/inkml+xml"/>
  <Override PartName="/ppt/ink/ink10616.xml" ContentType="application/inkml+xml"/>
  <Override PartName="/ppt/ink/ink10617.xml" ContentType="application/inkml+xml"/>
  <Override PartName="/ppt/ink/ink10618.xml" ContentType="application/inkml+xml"/>
  <Override PartName="/ppt/ink/ink10619.xml" ContentType="application/inkml+xml"/>
  <Override PartName="/ppt/ink/ink10620.xml" ContentType="application/inkml+xml"/>
  <Override PartName="/ppt/ink/ink10621.xml" ContentType="application/inkml+xml"/>
  <Override PartName="/ppt/ink/ink10622.xml" ContentType="application/inkml+xml"/>
  <Override PartName="/ppt/ink/ink10623.xml" ContentType="application/inkml+xml"/>
  <Override PartName="/ppt/ink/ink10624.xml" ContentType="application/inkml+xml"/>
  <Override PartName="/ppt/ink/ink10625.xml" ContentType="application/inkml+xml"/>
  <Override PartName="/ppt/ink/ink10626.xml" ContentType="application/inkml+xml"/>
  <Override PartName="/ppt/ink/ink10627.xml" ContentType="application/inkml+xml"/>
  <Override PartName="/ppt/ink/ink10628.xml" ContentType="application/inkml+xml"/>
  <Override PartName="/ppt/ink/ink10629.xml" ContentType="application/inkml+xml"/>
  <Override PartName="/ppt/ink/ink10630.xml" ContentType="application/inkml+xml"/>
  <Override PartName="/ppt/ink/ink10631.xml" ContentType="application/inkml+xml"/>
  <Override PartName="/ppt/ink/ink10632.xml" ContentType="application/inkml+xml"/>
  <Override PartName="/ppt/ink/ink10633.xml" ContentType="application/inkml+xml"/>
  <Override PartName="/ppt/ink/ink10634.xml" ContentType="application/inkml+xml"/>
  <Override PartName="/ppt/ink/ink10635.xml" ContentType="application/inkml+xml"/>
  <Override PartName="/ppt/ink/ink10636.xml" ContentType="application/inkml+xml"/>
  <Override PartName="/ppt/ink/ink10637.xml" ContentType="application/inkml+xml"/>
  <Override PartName="/ppt/ink/ink10638.xml" ContentType="application/inkml+xml"/>
  <Override PartName="/ppt/ink/ink10639.xml" ContentType="application/inkml+xml"/>
  <Override PartName="/ppt/ink/ink10640.xml" ContentType="application/inkml+xml"/>
  <Override PartName="/ppt/ink/ink10641.xml" ContentType="application/inkml+xml"/>
  <Override PartName="/ppt/ink/ink10642.xml" ContentType="application/inkml+xml"/>
  <Override PartName="/ppt/ink/ink10643.xml" ContentType="application/inkml+xml"/>
  <Override PartName="/ppt/ink/ink10644.xml" ContentType="application/inkml+xml"/>
  <Override PartName="/ppt/ink/ink10645.xml" ContentType="application/inkml+xml"/>
  <Override PartName="/ppt/ink/ink10646.xml" ContentType="application/inkml+xml"/>
  <Override PartName="/ppt/ink/ink10647.xml" ContentType="application/inkml+xml"/>
  <Override PartName="/ppt/ink/ink10648.xml" ContentType="application/inkml+xml"/>
  <Override PartName="/ppt/ink/ink10649.xml" ContentType="application/inkml+xml"/>
  <Override PartName="/ppt/ink/ink10650.xml" ContentType="application/inkml+xml"/>
  <Override PartName="/ppt/ink/ink10651.xml" ContentType="application/inkml+xml"/>
  <Override PartName="/ppt/ink/ink10652.xml" ContentType="application/inkml+xml"/>
  <Override PartName="/ppt/ink/ink10653.xml" ContentType="application/inkml+xml"/>
  <Override PartName="/ppt/ink/ink10654.xml" ContentType="application/inkml+xml"/>
  <Override PartName="/ppt/ink/ink10655.xml" ContentType="application/inkml+xml"/>
  <Override PartName="/ppt/ink/ink10656.xml" ContentType="application/inkml+xml"/>
  <Override PartName="/ppt/ink/ink10657.xml" ContentType="application/inkml+xml"/>
  <Override PartName="/ppt/ink/ink10658.xml" ContentType="application/inkml+xml"/>
  <Override PartName="/ppt/ink/ink10659.xml" ContentType="application/inkml+xml"/>
  <Override PartName="/ppt/ink/ink10660.xml" ContentType="application/inkml+xml"/>
  <Override PartName="/ppt/ink/ink10661.xml" ContentType="application/inkml+xml"/>
  <Override PartName="/ppt/ink/ink10662.xml" ContentType="application/inkml+xml"/>
  <Override PartName="/ppt/ink/ink10663.xml" ContentType="application/inkml+xml"/>
  <Override PartName="/ppt/ink/ink10664.xml" ContentType="application/inkml+xml"/>
  <Override PartName="/ppt/ink/ink10665.xml" ContentType="application/inkml+xml"/>
  <Override PartName="/ppt/ink/ink10666.xml" ContentType="application/inkml+xml"/>
  <Override PartName="/ppt/ink/ink10667.xml" ContentType="application/inkml+xml"/>
  <Override PartName="/ppt/ink/ink10668.xml" ContentType="application/inkml+xml"/>
  <Override PartName="/ppt/ink/ink10669.xml" ContentType="application/inkml+xml"/>
  <Override PartName="/ppt/ink/ink10670.xml" ContentType="application/inkml+xml"/>
  <Override PartName="/ppt/ink/ink10671.xml" ContentType="application/inkml+xml"/>
  <Override PartName="/ppt/ink/ink10672.xml" ContentType="application/inkml+xml"/>
  <Override PartName="/ppt/ink/ink10673.xml" ContentType="application/inkml+xml"/>
  <Override PartName="/ppt/ink/ink10674.xml" ContentType="application/inkml+xml"/>
  <Override PartName="/ppt/ink/ink10675.xml" ContentType="application/inkml+xml"/>
  <Override PartName="/ppt/ink/ink10676.xml" ContentType="application/inkml+xml"/>
  <Override PartName="/ppt/ink/ink10677.xml" ContentType="application/inkml+xml"/>
  <Override PartName="/ppt/ink/ink10678.xml" ContentType="application/inkml+xml"/>
  <Override PartName="/ppt/ink/ink10679.xml" ContentType="application/inkml+xml"/>
  <Override PartName="/ppt/ink/ink10680.xml" ContentType="application/inkml+xml"/>
  <Override PartName="/ppt/ink/ink10681.xml" ContentType="application/inkml+xml"/>
  <Override PartName="/ppt/ink/ink10682.xml" ContentType="application/inkml+xml"/>
  <Override PartName="/ppt/ink/ink10683.xml" ContentType="application/inkml+xml"/>
  <Override PartName="/ppt/ink/ink10684.xml" ContentType="application/inkml+xml"/>
  <Override PartName="/ppt/ink/ink10685.xml" ContentType="application/inkml+xml"/>
  <Override PartName="/ppt/ink/ink10686.xml" ContentType="application/inkml+xml"/>
  <Override PartName="/ppt/ink/ink10687.xml" ContentType="application/inkml+xml"/>
  <Override PartName="/ppt/ink/ink10688.xml" ContentType="application/inkml+xml"/>
  <Override PartName="/ppt/ink/ink10689.xml" ContentType="application/inkml+xml"/>
  <Override PartName="/ppt/ink/ink10690.xml" ContentType="application/inkml+xml"/>
  <Override PartName="/ppt/ink/ink10691.xml" ContentType="application/inkml+xml"/>
  <Override PartName="/ppt/ink/ink10692.xml" ContentType="application/inkml+xml"/>
  <Override PartName="/ppt/ink/ink10693.xml" ContentType="application/inkml+xml"/>
  <Override PartName="/ppt/ink/ink10694.xml" ContentType="application/inkml+xml"/>
  <Override PartName="/ppt/ink/ink10695.xml" ContentType="application/inkml+xml"/>
  <Override PartName="/ppt/ink/ink10696.xml" ContentType="application/inkml+xml"/>
  <Override PartName="/ppt/ink/ink10697.xml" ContentType="application/inkml+xml"/>
  <Override PartName="/ppt/ink/ink10698.xml" ContentType="application/inkml+xml"/>
  <Override PartName="/ppt/ink/ink10699.xml" ContentType="application/inkml+xml"/>
  <Override PartName="/ppt/ink/ink10700.xml" ContentType="application/inkml+xml"/>
  <Override PartName="/ppt/ink/ink10701.xml" ContentType="application/inkml+xml"/>
  <Override PartName="/ppt/ink/ink10702.xml" ContentType="application/inkml+xml"/>
  <Override PartName="/ppt/ink/ink10703.xml" ContentType="application/inkml+xml"/>
  <Override PartName="/ppt/ink/ink10704.xml" ContentType="application/inkml+xml"/>
  <Override PartName="/ppt/ink/ink10705.xml" ContentType="application/inkml+xml"/>
  <Override PartName="/ppt/ink/ink10706.xml" ContentType="application/inkml+xml"/>
  <Override PartName="/ppt/ink/ink10707.xml" ContentType="application/inkml+xml"/>
  <Override PartName="/ppt/ink/ink10708.xml" ContentType="application/inkml+xml"/>
  <Override PartName="/ppt/ink/ink10709.xml" ContentType="application/inkml+xml"/>
  <Override PartName="/ppt/ink/ink10710.xml" ContentType="application/inkml+xml"/>
  <Override PartName="/ppt/ink/ink10711.xml" ContentType="application/inkml+xml"/>
  <Override PartName="/ppt/ink/ink10712.xml" ContentType="application/inkml+xml"/>
  <Override PartName="/ppt/ink/ink10713.xml" ContentType="application/inkml+xml"/>
  <Override PartName="/ppt/ink/ink10714.xml" ContentType="application/inkml+xml"/>
  <Override PartName="/ppt/ink/ink10715.xml" ContentType="application/inkml+xml"/>
  <Override PartName="/ppt/ink/ink10716.xml" ContentType="application/inkml+xml"/>
  <Override PartName="/ppt/ink/ink10717.xml" ContentType="application/inkml+xml"/>
  <Override PartName="/ppt/ink/ink10718.xml" ContentType="application/inkml+xml"/>
  <Override PartName="/ppt/ink/ink10719.xml" ContentType="application/inkml+xml"/>
  <Override PartName="/ppt/ink/ink10720.xml" ContentType="application/inkml+xml"/>
  <Override PartName="/ppt/ink/ink10721.xml" ContentType="application/inkml+xml"/>
  <Override PartName="/ppt/ink/ink10722.xml" ContentType="application/inkml+xml"/>
  <Override PartName="/ppt/ink/ink10723.xml" ContentType="application/inkml+xml"/>
  <Override PartName="/ppt/ink/ink10724.xml" ContentType="application/inkml+xml"/>
  <Override PartName="/ppt/ink/ink10725.xml" ContentType="application/inkml+xml"/>
  <Override PartName="/ppt/ink/ink10726.xml" ContentType="application/inkml+xml"/>
  <Override PartName="/ppt/ink/ink10727.xml" ContentType="application/inkml+xml"/>
  <Override PartName="/ppt/ink/ink10728.xml" ContentType="application/inkml+xml"/>
  <Override PartName="/ppt/ink/ink10729.xml" ContentType="application/inkml+xml"/>
  <Override PartName="/ppt/ink/ink10730.xml" ContentType="application/inkml+xml"/>
  <Override PartName="/ppt/ink/ink10731.xml" ContentType="application/inkml+xml"/>
  <Override PartName="/ppt/ink/ink10732.xml" ContentType="application/inkml+xml"/>
  <Override PartName="/ppt/ink/ink10733.xml" ContentType="application/inkml+xml"/>
  <Override PartName="/ppt/ink/ink10734.xml" ContentType="application/inkml+xml"/>
  <Override PartName="/ppt/ink/ink10735.xml" ContentType="application/inkml+xml"/>
  <Override PartName="/ppt/ink/ink10736.xml" ContentType="application/inkml+xml"/>
  <Override PartName="/ppt/ink/ink10737.xml" ContentType="application/inkml+xml"/>
  <Override PartName="/ppt/ink/ink10738.xml" ContentType="application/inkml+xml"/>
  <Override PartName="/ppt/ink/ink10739.xml" ContentType="application/inkml+xml"/>
  <Override PartName="/ppt/ink/ink10740.xml" ContentType="application/inkml+xml"/>
  <Override PartName="/ppt/ink/ink10741.xml" ContentType="application/inkml+xml"/>
  <Override PartName="/ppt/ink/ink10742.xml" ContentType="application/inkml+xml"/>
  <Override PartName="/ppt/ink/ink10743.xml" ContentType="application/inkml+xml"/>
  <Override PartName="/ppt/ink/ink10744.xml" ContentType="application/inkml+xml"/>
  <Override PartName="/ppt/ink/ink10745.xml" ContentType="application/inkml+xml"/>
  <Override PartName="/ppt/ink/ink10746.xml" ContentType="application/inkml+xml"/>
  <Override PartName="/ppt/ink/ink10747.xml" ContentType="application/inkml+xml"/>
  <Override PartName="/ppt/ink/ink10748.xml" ContentType="application/inkml+xml"/>
  <Override PartName="/ppt/ink/ink10749.xml" ContentType="application/inkml+xml"/>
  <Override PartName="/ppt/ink/ink10750.xml" ContentType="application/inkml+xml"/>
  <Override PartName="/ppt/ink/ink10751.xml" ContentType="application/inkml+xml"/>
  <Override PartName="/ppt/ink/ink10752.xml" ContentType="application/inkml+xml"/>
  <Override PartName="/ppt/ink/ink10753.xml" ContentType="application/inkml+xml"/>
  <Override PartName="/ppt/ink/ink10754.xml" ContentType="application/inkml+xml"/>
  <Override PartName="/ppt/ink/ink10755.xml" ContentType="application/inkml+xml"/>
  <Override PartName="/ppt/ink/ink10756.xml" ContentType="application/inkml+xml"/>
  <Override PartName="/ppt/ink/ink10757.xml" ContentType="application/inkml+xml"/>
  <Override PartName="/ppt/ink/ink10758.xml" ContentType="application/inkml+xml"/>
  <Override PartName="/ppt/ink/ink10759.xml" ContentType="application/inkml+xml"/>
  <Override PartName="/ppt/ink/ink10760.xml" ContentType="application/inkml+xml"/>
  <Override PartName="/ppt/ink/ink10761.xml" ContentType="application/inkml+xml"/>
  <Override PartName="/ppt/ink/ink10762.xml" ContentType="application/inkml+xml"/>
  <Override PartName="/ppt/ink/ink10763.xml" ContentType="application/inkml+xml"/>
  <Override PartName="/ppt/ink/ink10764.xml" ContentType="application/inkml+xml"/>
  <Override PartName="/ppt/ink/ink10765.xml" ContentType="application/inkml+xml"/>
  <Override PartName="/ppt/ink/ink10766.xml" ContentType="application/inkml+xml"/>
  <Override PartName="/ppt/ink/ink10767.xml" ContentType="application/inkml+xml"/>
  <Override PartName="/ppt/ink/ink10768.xml" ContentType="application/inkml+xml"/>
  <Override PartName="/ppt/ink/ink10769.xml" ContentType="application/inkml+xml"/>
  <Override PartName="/ppt/ink/ink10770.xml" ContentType="application/inkml+xml"/>
  <Override PartName="/ppt/ink/ink10771.xml" ContentType="application/inkml+xml"/>
  <Override PartName="/ppt/ink/ink10772.xml" ContentType="application/inkml+xml"/>
  <Override PartName="/ppt/ink/ink10773.xml" ContentType="application/inkml+xml"/>
  <Override PartName="/ppt/ink/ink10774.xml" ContentType="application/inkml+xml"/>
  <Override PartName="/ppt/ink/ink10775.xml" ContentType="application/inkml+xml"/>
  <Override PartName="/ppt/ink/ink10776.xml" ContentType="application/inkml+xml"/>
  <Override PartName="/ppt/ink/ink10777.xml" ContentType="application/inkml+xml"/>
  <Override PartName="/ppt/ink/ink10778.xml" ContentType="application/inkml+xml"/>
  <Override PartName="/ppt/ink/ink10779.xml" ContentType="application/inkml+xml"/>
  <Override PartName="/ppt/ink/ink10780.xml" ContentType="application/inkml+xml"/>
  <Override PartName="/ppt/ink/ink10781.xml" ContentType="application/inkml+xml"/>
  <Override PartName="/ppt/ink/ink10782.xml" ContentType="application/inkml+xml"/>
  <Override PartName="/ppt/ink/ink10783.xml" ContentType="application/inkml+xml"/>
  <Override PartName="/ppt/ink/ink10784.xml" ContentType="application/inkml+xml"/>
  <Override PartName="/ppt/ink/ink10785.xml" ContentType="application/inkml+xml"/>
  <Override PartName="/ppt/ink/ink10786.xml" ContentType="application/inkml+xml"/>
  <Override PartName="/ppt/ink/ink10787.xml" ContentType="application/inkml+xml"/>
  <Override PartName="/ppt/ink/ink10788.xml" ContentType="application/inkml+xml"/>
  <Override PartName="/ppt/ink/ink10789.xml" ContentType="application/inkml+xml"/>
  <Override PartName="/ppt/ink/ink10790.xml" ContentType="application/inkml+xml"/>
  <Override PartName="/ppt/ink/ink10791.xml" ContentType="application/inkml+xml"/>
  <Override PartName="/ppt/ink/ink10792.xml" ContentType="application/inkml+xml"/>
  <Override PartName="/ppt/ink/ink10793.xml" ContentType="application/inkml+xml"/>
  <Override PartName="/ppt/ink/ink10794.xml" ContentType="application/inkml+xml"/>
  <Override PartName="/ppt/ink/ink10795.xml" ContentType="application/inkml+xml"/>
  <Override PartName="/ppt/ink/ink10796.xml" ContentType="application/inkml+xml"/>
  <Override PartName="/ppt/ink/ink10797.xml" ContentType="application/inkml+xml"/>
  <Override PartName="/ppt/ink/ink10798.xml" ContentType="application/inkml+xml"/>
  <Override PartName="/ppt/ink/ink10799.xml" ContentType="application/inkml+xml"/>
  <Override PartName="/ppt/ink/ink10800.xml" ContentType="application/inkml+xml"/>
  <Override PartName="/ppt/ink/ink10801.xml" ContentType="application/inkml+xml"/>
  <Override PartName="/ppt/ink/ink10802.xml" ContentType="application/inkml+xml"/>
  <Override PartName="/ppt/ink/ink10803.xml" ContentType="application/inkml+xml"/>
  <Override PartName="/ppt/ink/ink10804.xml" ContentType="application/inkml+xml"/>
  <Override PartName="/ppt/ink/ink10805.xml" ContentType="application/inkml+xml"/>
  <Override PartName="/ppt/ink/ink10806.xml" ContentType="application/inkml+xml"/>
  <Override PartName="/ppt/ink/ink10807.xml" ContentType="application/inkml+xml"/>
  <Override PartName="/ppt/ink/ink10808.xml" ContentType="application/inkml+xml"/>
  <Override PartName="/ppt/ink/ink10809.xml" ContentType="application/inkml+xml"/>
  <Override PartName="/ppt/ink/ink10810.xml" ContentType="application/inkml+xml"/>
  <Override PartName="/ppt/ink/ink10811.xml" ContentType="application/inkml+xml"/>
  <Override PartName="/ppt/ink/ink10812.xml" ContentType="application/inkml+xml"/>
  <Override PartName="/ppt/ink/ink10813.xml" ContentType="application/inkml+xml"/>
  <Override PartName="/ppt/ink/ink10814.xml" ContentType="application/inkml+xml"/>
  <Override PartName="/ppt/ink/ink10815.xml" ContentType="application/inkml+xml"/>
  <Override PartName="/ppt/ink/ink10816.xml" ContentType="application/inkml+xml"/>
  <Override PartName="/ppt/ink/ink10817.xml" ContentType="application/inkml+xml"/>
  <Override PartName="/ppt/ink/ink10818.xml" ContentType="application/inkml+xml"/>
  <Override PartName="/ppt/ink/ink10819.xml" ContentType="application/inkml+xml"/>
  <Override PartName="/ppt/ink/ink10820.xml" ContentType="application/inkml+xml"/>
  <Override PartName="/ppt/ink/ink10821.xml" ContentType="application/inkml+xml"/>
  <Override PartName="/ppt/ink/ink10822.xml" ContentType="application/inkml+xml"/>
  <Override PartName="/ppt/ink/ink10823.xml" ContentType="application/inkml+xml"/>
  <Override PartName="/ppt/ink/ink10824.xml" ContentType="application/inkml+xml"/>
  <Override PartName="/ppt/ink/ink10825.xml" ContentType="application/inkml+xml"/>
  <Override PartName="/ppt/ink/ink10826.xml" ContentType="application/inkml+xml"/>
  <Override PartName="/ppt/ink/ink10827.xml" ContentType="application/inkml+xml"/>
  <Override PartName="/ppt/ink/ink10828.xml" ContentType="application/inkml+xml"/>
  <Override PartName="/ppt/ink/ink10829.xml" ContentType="application/inkml+xml"/>
  <Override PartName="/ppt/ink/ink10830.xml" ContentType="application/inkml+xml"/>
  <Override PartName="/ppt/ink/ink10831.xml" ContentType="application/inkml+xml"/>
  <Override PartName="/ppt/ink/ink10832.xml" ContentType="application/inkml+xml"/>
  <Override PartName="/ppt/ink/ink10833.xml" ContentType="application/inkml+xml"/>
  <Override PartName="/ppt/ink/ink10834.xml" ContentType="application/inkml+xml"/>
  <Override PartName="/ppt/ink/ink10835.xml" ContentType="application/inkml+xml"/>
  <Override PartName="/ppt/ink/ink10836.xml" ContentType="application/inkml+xml"/>
  <Override PartName="/ppt/ink/ink10837.xml" ContentType="application/inkml+xml"/>
  <Override PartName="/ppt/ink/ink10838.xml" ContentType="application/inkml+xml"/>
  <Override PartName="/ppt/ink/ink10839.xml" ContentType="application/inkml+xml"/>
  <Override PartName="/ppt/ink/ink10840.xml" ContentType="application/inkml+xml"/>
  <Override PartName="/ppt/ink/ink10841.xml" ContentType="application/inkml+xml"/>
  <Override PartName="/ppt/ink/ink10842.xml" ContentType="application/inkml+xml"/>
  <Override PartName="/ppt/ink/ink10843.xml" ContentType="application/inkml+xml"/>
  <Override PartName="/ppt/ink/ink10844.xml" ContentType="application/inkml+xml"/>
  <Override PartName="/ppt/ink/ink10845.xml" ContentType="application/inkml+xml"/>
  <Override PartName="/ppt/ink/ink10846.xml" ContentType="application/inkml+xml"/>
  <Override PartName="/ppt/ink/ink10847.xml" ContentType="application/inkml+xml"/>
  <Override PartName="/ppt/ink/ink10848.xml" ContentType="application/inkml+xml"/>
  <Override PartName="/ppt/ink/ink10849.xml" ContentType="application/inkml+xml"/>
  <Override PartName="/ppt/ink/ink10850.xml" ContentType="application/inkml+xml"/>
  <Override PartName="/ppt/ink/ink10851.xml" ContentType="application/inkml+xml"/>
  <Override PartName="/ppt/ink/ink10852.xml" ContentType="application/inkml+xml"/>
  <Override PartName="/ppt/ink/ink10853.xml" ContentType="application/inkml+xml"/>
  <Override PartName="/ppt/ink/ink10854.xml" ContentType="application/inkml+xml"/>
  <Override PartName="/ppt/ink/ink10855.xml" ContentType="application/inkml+xml"/>
  <Override PartName="/ppt/ink/ink10856.xml" ContentType="application/inkml+xml"/>
  <Override PartName="/ppt/ink/ink10857.xml" ContentType="application/inkml+xml"/>
  <Override PartName="/ppt/ink/ink10858.xml" ContentType="application/inkml+xml"/>
  <Override PartName="/ppt/ink/ink10859.xml" ContentType="application/inkml+xml"/>
  <Override PartName="/ppt/ink/ink10860.xml" ContentType="application/inkml+xml"/>
  <Override PartName="/ppt/ink/ink10861.xml" ContentType="application/inkml+xml"/>
  <Override PartName="/ppt/ink/ink10862.xml" ContentType="application/inkml+xml"/>
  <Override PartName="/ppt/ink/ink10863.xml" ContentType="application/inkml+xml"/>
  <Override PartName="/ppt/ink/ink10864.xml" ContentType="application/inkml+xml"/>
  <Override PartName="/ppt/ink/ink10865.xml" ContentType="application/inkml+xml"/>
  <Override PartName="/ppt/ink/ink10866.xml" ContentType="application/inkml+xml"/>
  <Override PartName="/ppt/ink/ink10867.xml" ContentType="application/inkml+xml"/>
  <Override PartName="/ppt/ink/ink10868.xml" ContentType="application/inkml+xml"/>
  <Override PartName="/ppt/ink/ink10869.xml" ContentType="application/inkml+xml"/>
  <Override PartName="/ppt/ink/ink10870.xml" ContentType="application/inkml+xml"/>
  <Override PartName="/ppt/ink/ink10871.xml" ContentType="application/inkml+xml"/>
  <Override PartName="/ppt/ink/ink10872.xml" ContentType="application/inkml+xml"/>
  <Override PartName="/ppt/ink/ink10873.xml" ContentType="application/inkml+xml"/>
  <Override PartName="/ppt/ink/ink10874.xml" ContentType="application/inkml+xml"/>
  <Override PartName="/ppt/ink/ink10875.xml" ContentType="application/inkml+xml"/>
  <Override PartName="/ppt/ink/ink10876.xml" ContentType="application/inkml+xml"/>
  <Override PartName="/ppt/ink/ink10877.xml" ContentType="application/inkml+xml"/>
  <Override PartName="/ppt/ink/ink10878.xml" ContentType="application/inkml+xml"/>
  <Override PartName="/ppt/ink/ink10879.xml" ContentType="application/inkml+xml"/>
  <Override PartName="/ppt/ink/ink10880.xml" ContentType="application/inkml+xml"/>
  <Override PartName="/ppt/ink/ink10881.xml" ContentType="application/inkml+xml"/>
  <Override PartName="/ppt/ink/ink10882.xml" ContentType="application/inkml+xml"/>
  <Override PartName="/ppt/ink/ink10883.xml" ContentType="application/inkml+xml"/>
  <Override PartName="/ppt/ink/ink10884.xml" ContentType="application/inkml+xml"/>
  <Override PartName="/ppt/ink/ink10885.xml" ContentType="application/inkml+xml"/>
  <Override PartName="/ppt/ink/ink10886.xml" ContentType="application/inkml+xml"/>
  <Override PartName="/ppt/ink/ink10887.xml" ContentType="application/inkml+xml"/>
  <Override PartName="/ppt/ink/ink10888.xml" ContentType="application/inkml+xml"/>
  <Override PartName="/ppt/ink/ink10889.xml" ContentType="application/inkml+xml"/>
  <Override PartName="/ppt/ink/ink10890.xml" ContentType="application/inkml+xml"/>
  <Override PartName="/ppt/ink/ink10891.xml" ContentType="application/inkml+xml"/>
  <Override PartName="/ppt/ink/ink10892.xml" ContentType="application/inkml+xml"/>
  <Override PartName="/ppt/ink/ink10893.xml" ContentType="application/inkml+xml"/>
  <Override PartName="/ppt/ink/ink10894.xml" ContentType="application/inkml+xml"/>
  <Override PartName="/ppt/ink/ink10895.xml" ContentType="application/inkml+xml"/>
  <Override PartName="/ppt/ink/ink10896.xml" ContentType="application/inkml+xml"/>
  <Override PartName="/ppt/ink/ink10897.xml" ContentType="application/inkml+xml"/>
  <Override PartName="/ppt/ink/ink10898.xml" ContentType="application/inkml+xml"/>
  <Override PartName="/ppt/ink/ink10899.xml" ContentType="application/inkml+xml"/>
  <Override PartName="/ppt/ink/ink10900.xml" ContentType="application/inkml+xml"/>
  <Override PartName="/ppt/ink/ink10901.xml" ContentType="application/inkml+xml"/>
  <Override PartName="/ppt/ink/ink10902.xml" ContentType="application/inkml+xml"/>
  <Override PartName="/ppt/ink/ink10903.xml" ContentType="application/inkml+xml"/>
  <Override PartName="/ppt/ink/ink10904.xml" ContentType="application/inkml+xml"/>
  <Override PartName="/ppt/ink/ink10905.xml" ContentType="application/inkml+xml"/>
  <Override PartName="/ppt/ink/ink10906.xml" ContentType="application/inkml+xml"/>
  <Override PartName="/ppt/ink/ink10907.xml" ContentType="application/inkml+xml"/>
  <Override PartName="/ppt/ink/ink10908.xml" ContentType="application/inkml+xml"/>
  <Override PartName="/ppt/ink/ink10909.xml" ContentType="application/inkml+xml"/>
  <Override PartName="/ppt/ink/ink10910.xml" ContentType="application/inkml+xml"/>
  <Override PartName="/ppt/ink/ink10911.xml" ContentType="application/inkml+xml"/>
  <Override PartName="/ppt/ink/ink10912.xml" ContentType="application/inkml+xml"/>
  <Override PartName="/ppt/ink/ink10913.xml" ContentType="application/inkml+xml"/>
  <Override PartName="/ppt/ink/ink10914.xml" ContentType="application/inkml+xml"/>
  <Override PartName="/ppt/ink/ink10915.xml" ContentType="application/inkml+xml"/>
  <Override PartName="/ppt/ink/ink10916.xml" ContentType="application/inkml+xml"/>
  <Override PartName="/ppt/ink/ink10917.xml" ContentType="application/inkml+xml"/>
  <Override PartName="/ppt/ink/ink10918.xml" ContentType="application/inkml+xml"/>
  <Override PartName="/ppt/ink/ink10919.xml" ContentType="application/inkml+xml"/>
  <Override PartName="/ppt/ink/ink10920.xml" ContentType="application/inkml+xml"/>
  <Override PartName="/ppt/ink/ink10921.xml" ContentType="application/inkml+xml"/>
  <Override PartName="/ppt/ink/ink10922.xml" ContentType="application/inkml+xml"/>
  <Override PartName="/ppt/ink/ink10923.xml" ContentType="application/inkml+xml"/>
  <Override PartName="/ppt/ink/ink10924.xml" ContentType="application/inkml+xml"/>
  <Override PartName="/ppt/ink/ink10925.xml" ContentType="application/inkml+xml"/>
  <Override PartName="/ppt/ink/ink10926.xml" ContentType="application/inkml+xml"/>
  <Override PartName="/ppt/ink/ink10927.xml" ContentType="application/inkml+xml"/>
  <Override PartName="/ppt/ink/ink10928.xml" ContentType="application/inkml+xml"/>
  <Override PartName="/ppt/ink/ink10929.xml" ContentType="application/inkml+xml"/>
  <Override PartName="/ppt/ink/ink10930.xml" ContentType="application/inkml+xml"/>
  <Override PartName="/ppt/ink/ink10931.xml" ContentType="application/inkml+xml"/>
  <Override PartName="/ppt/ink/ink10932.xml" ContentType="application/inkml+xml"/>
  <Override PartName="/ppt/ink/ink10933.xml" ContentType="application/inkml+xml"/>
  <Override PartName="/ppt/ink/ink10934.xml" ContentType="application/inkml+xml"/>
  <Override PartName="/ppt/ink/ink10935.xml" ContentType="application/inkml+xml"/>
  <Override PartName="/ppt/ink/ink10936.xml" ContentType="application/inkml+xml"/>
  <Override PartName="/ppt/ink/ink10937.xml" ContentType="application/inkml+xml"/>
  <Override PartName="/ppt/ink/ink10938.xml" ContentType="application/inkml+xml"/>
  <Override PartName="/ppt/ink/ink10939.xml" ContentType="application/inkml+xml"/>
  <Override PartName="/ppt/ink/ink10940.xml" ContentType="application/inkml+xml"/>
  <Override PartName="/ppt/ink/ink10941.xml" ContentType="application/inkml+xml"/>
  <Override PartName="/ppt/ink/ink10942.xml" ContentType="application/inkml+xml"/>
  <Override PartName="/ppt/ink/ink10943.xml" ContentType="application/inkml+xml"/>
  <Override PartName="/ppt/ink/ink10944.xml" ContentType="application/inkml+xml"/>
  <Override PartName="/ppt/ink/ink10945.xml" ContentType="application/inkml+xml"/>
  <Override PartName="/ppt/ink/ink10946.xml" ContentType="application/inkml+xml"/>
  <Override PartName="/ppt/ink/ink10947.xml" ContentType="application/inkml+xml"/>
  <Override PartName="/ppt/ink/ink10948.xml" ContentType="application/inkml+xml"/>
  <Override PartName="/ppt/ink/ink10949.xml" ContentType="application/inkml+xml"/>
  <Override PartName="/ppt/ink/ink10950.xml" ContentType="application/inkml+xml"/>
  <Override PartName="/ppt/ink/ink10951.xml" ContentType="application/inkml+xml"/>
  <Override PartName="/ppt/ink/ink10952.xml" ContentType="application/inkml+xml"/>
  <Override PartName="/ppt/ink/ink10953.xml" ContentType="application/inkml+xml"/>
  <Override PartName="/ppt/ink/ink10954.xml" ContentType="application/inkml+xml"/>
  <Override PartName="/ppt/ink/ink10955.xml" ContentType="application/inkml+xml"/>
  <Override PartName="/ppt/ink/ink10956.xml" ContentType="application/inkml+xml"/>
  <Override PartName="/ppt/ink/ink10957.xml" ContentType="application/inkml+xml"/>
  <Override PartName="/ppt/ink/ink10958.xml" ContentType="application/inkml+xml"/>
  <Override PartName="/ppt/ink/ink10959.xml" ContentType="application/inkml+xml"/>
  <Override PartName="/ppt/ink/ink10960.xml" ContentType="application/inkml+xml"/>
  <Override PartName="/ppt/ink/ink10961.xml" ContentType="application/inkml+xml"/>
  <Override PartName="/ppt/ink/ink10962.xml" ContentType="application/inkml+xml"/>
  <Override PartName="/ppt/ink/ink10963.xml" ContentType="application/inkml+xml"/>
  <Override PartName="/ppt/ink/ink10964.xml" ContentType="application/inkml+xml"/>
  <Override PartName="/ppt/ink/ink10965.xml" ContentType="application/inkml+xml"/>
  <Override PartName="/ppt/ink/ink10966.xml" ContentType="application/inkml+xml"/>
  <Override PartName="/ppt/ink/ink10967.xml" ContentType="application/inkml+xml"/>
  <Override PartName="/ppt/ink/ink10968.xml" ContentType="application/inkml+xml"/>
  <Override PartName="/ppt/ink/ink10969.xml" ContentType="application/inkml+xml"/>
  <Override PartName="/ppt/ink/ink10970.xml" ContentType="application/inkml+xml"/>
  <Override PartName="/ppt/ink/ink10971.xml" ContentType="application/inkml+xml"/>
  <Override PartName="/ppt/ink/ink10972.xml" ContentType="application/inkml+xml"/>
  <Override PartName="/ppt/ink/ink10973.xml" ContentType="application/inkml+xml"/>
  <Override PartName="/ppt/ink/ink10974.xml" ContentType="application/inkml+xml"/>
  <Override PartName="/ppt/ink/ink10975.xml" ContentType="application/inkml+xml"/>
  <Override PartName="/ppt/ink/ink10976.xml" ContentType="application/inkml+xml"/>
  <Override PartName="/ppt/ink/ink10977.xml" ContentType="application/inkml+xml"/>
  <Override PartName="/ppt/ink/ink10978.xml" ContentType="application/inkml+xml"/>
  <Override PartName="/ppt/ink/ink10979.xml" ContentType="application/inkml+xml"/>
  <Override PartName="/ppt/ink/ink10980.xml" ContentType="application/inkml+xml"/>
  <Override PartName="/ppt/ink/ink10981.xml" ContentType="application/inkml+xml"/>
  <Override PartName="/ppt/ink/ink10982.xml" ContentType="application/inkml+xml"/>
  <Override PartName="/ppt/ink/ink10983.xml" ContentType="application/inkml+xml"/>
  <Override PartName="/ppt/ink/ink10984.xml" ContentType="application/inkml+xml"/>
  <Override PartName="/ppt/ink/ink10985.xml" ContentType="application/inkml+xml"/>
  <Override PartName="/ppt/ink/ink10986.xml" ContentType="application/inkml+xml"/>
  <Override PartName="/ppt/ink/ink10987.xml" ContentType="application/inkml+xml"/>
  <Override PartName="/ppt/ink/ink10988.xml" ContentType="application/inkml+xml"/>
  <Override PartName="/ppt/ink/ink10989.xml" ContentType="application/inkml+xml"/>
  <Override PartName="/ppt/ink/ink10990.xml" ContentType="application/inkml+xml"/>
  <Override PartName="/ppt/ink/ink10991.xml" ContentType="application/inkml+xml"/>
  <Override PartName="/ppt/ink/ink10992.xml" ContentType="application/inkml+xml"/>
  <Override PartName="/ppt/ink/ink10993.xml" ContentType="application/inkml+xml"/>
  <Override PartName="/ppt/ink/ink10994.xml" ContentType="application/inkml+xml"/>
  <Override PartName="/ppt/ink/ink10995.xml" ContentType="application/inkml+xml"/>
  <Override PartName="/ppt/ink/ink10996.xml" ContentType="application/inkml+xml"/>
  <Override PartName="/ppt/ink/ink10997.xml" ContentType="application/inkml+xml"/>
  <Override PartName="/ppt/ink/ink10998.xml" ContentType="application/inkml+xml"/>
  <Override PartName="/ppt/ink/ink10999.xml" ContentType="application/inkml+xml"/>
  <Override PartName="/ppt/ink/ink11000.xml" ContentType="application/inkml+xml"/>
  <Override PartName="/ppt/ink/ink11001.xml" ContentType="application/inkml+xml"/>
  <Override PartName="/ppt/ink/ink11002.xml" ContentType="application/inkml+xml"/>
  <Override PartName="/ppt/ink/ink11003.xml" ContentType="application/inkml+xml"/>
  <Override PartName="/ppt/ink/ink11004.xml" ContentType="application/inkml+xml"/>
  <Override PartName="/ppt/ink/ink11005.xml" ContentType="application/inkml+xml"/>
  <Override PartName="/ppt/ink/ink11006.xml" ContentType="application/inkml+xml"/>
  <Override PartName="/ppt/ink/ink11007.xml" ContentType="application/inkml+xml"/>
  <Override PartName="/ppt/ink/ink11008.xml" ContentType="application/inkml+xml"/>
  <Override PartName="/ppt/ink/ink11009.xml" ContentType="application/inkml+xml"/>
  <Override PartName="/ppt/ink/ink11010.xml" ContentType="application/inkml+xml"/>
  <Override PartName="/ppt/ink/ink11011.xml" ContentType="application/inkml+xml"/>
  <Override PartName="/ppt/ink/ink11012.xml" ContentType="application/inkml+xml"/>
  <Override PartName="/ppt/ink/ink11013.xml" ContentType="application/inkml+xml"/>
  <Override PartName="/ppt/ink/ink11014.xml" ContentType="application/inkml+xml"/>
  <Override PartName="/ppt/ink/ink11015.xml" ContentType="application/inkml+xml"/>
  <Override PartName="/ppt/ink/ink11016.xml" ContentType="application/inkml+xml"/>
  <Override PartName="/ppt/ink/ink11017.xml" ContentType="application/inkml+xml"/>
  <Override PartName="/ppt/ink/ink11018.xml" ContentType="application/inkml+xml"/>
  <Override PartName="/ppt/ink/ink11019.xml" ContentType="application/inkml+xml"/>
  <Override PartName="/ppt/ink/ink11020.xml" ContentType="application/inkml+xml"/>
  <Override PartName="/ppt/ink/ink11021.xml" ContentType="application/inkml+xml"/>
  <Override PartName="/ppt/ink/ink11022.xml" ContentType="application/inkml+xml"/>
  <Override PartName="/ppt/ink/ink11023.xml" ContentType="application/inkml+xml"/>
  <Override PartName="/ppt/ink/ink11024.xml" ContentType="application/inkml+xml"/>
  <Override PartName="/ppt/ink/ink11025.xml" ContentType="application/inkml+xml"/>
  <Override PartName="/ppt/ink/ink11026.xml" ContentType="application/inkml+xml"/>
  <Override PartName="/ppt/ink/ink11027.xml" ContentType="application/inkml+xml"/>
  <Override PartName="/ppt/ink/ink11028.xml" ContentType="application/inkml+xml"/>
  <Override PartName="/ppt/ink/ink11029.xml" ContentType="application/inkml+xml"/>
  <Override PartName="/ppt/ink/ink11030.xml" ContentType="application/inkml+xml"/>
  <Override PartName="/ppt/ink/ink11031.xml" ContentType="application/inkml+xml"/>
  <Override PartName="/ppt/ink/ink11032.xml" ContentType="application/inkml+xml"/>
  <Override PartName="/ppt/ink/ink11033.xml" ContentType="application/inkml+xml"/>
  <Override PartName="/ppt/ink/ink11034.xml" ContentType="application/inkml+xml"/>
  <Override PartName="/ppt/ink/ink11035.xml" ContentType="application/inkml+xml"/>
  <Override PartName="/ppt/ink/ink11036.xml" ContentType="application/inkml+xml"/>
  <Override PartName="/ppt/ink/ink11037.xml" ContentType="application/inkml+xml"/>
  <Override PartName="/ppt/ink/ink11038.xml" ContentType="application/inkml+xml"/>
  <Override PartName="/ppt/ink/ink11039.xml" ContentType="application/inkml+xml"/>
  <Override PartName="/ppt/ink/ink11040.xml" ContentType="application/inkml+xml"/>
  <Override PartName="/ppt/ink/ink11041.xml" ContentType="application/inkml+xml"/>
  <Override PartName="/ppt/ink/ink11042.xml" ContentType="application/inkml+xml"/>
  <Override PartName="/ppt/ink/ink11043.xml" ContentType="application/inkml+xml"/>
  <Override PartName="/ppt/ink/ink11044.xml" ContentType="application/inkml+xml"/>
  <Override PartName="/ppt/ink/ink11045.xml" ContentType="application/inkml+xml"/>
  <Override PartName="/ppt/ink/ink11046.xml" ContentType="application/inkml+xml"/>
  <Override PartName="/ppt/ink/ink11047.xml" ContentType="application/inkml+xml"/>
  <Override PartName="/ppt/ink/ink11048.xml" ContentType="application/inkml+xml"/>
  <Override PartName="/ppt/ink/ink11049.xml" ContentType="application/inkml+xml"/>
  <Override PartName="/ppt/ink/ink11050.xml" ContentType="application/inkml+xml"/>
  <Override PartName="/ppt/ink/ink11051.xml" ContentType="application/inkml+xml"/>
  <Override PartName="/ppt/ink/ink11052.xml" ContentType="application/inkml+xml"/>
  <Override PartName="/ppt/ink/ink11053.xml" ContentType="application/inkml+xml"/>
  <Override PartName="/ppt/ink/ink11054.xml" ContentType="application/inkml+xml"/>
  <Override PartName="/ppt/ink/ink11055.xml" ContentType="application/inkml+xml"/>
  <Override PartName="/ppt/ink/ink11056.xml" ContentType="application/inkml+xml"/>
  <Override PartName="/ppt/ink/ink11057.xml" ContentType="application/inkml+xml"/>
  <Override PartName="/ppt/ink/ink11058.xml" ContentType="application/inkml+xml"/>
  <Override PartName="/ppt/ink/ink11059.xml" ContentType="application/inkml+xml"/>
  <Override PartName="/ppt/ink/ink11060.xml" ContentType="application/inkml+xml"/>
  <Override PartName="/ppt/ink/ink11061.xml" ContentType="application/inkml+xml"/>
  <Override PartName="/ppt/ink/ink11062.xml" ContentType="application/inkml+xml"/>
  <Override PartName="/ppt/ink/ink11063.xml" ContentType="application/inkml+xml"/>
  <Override PartName="/ppt/ink/ink11064.xml" ContentType="application/inkml+xml"/>
  <Override PartName="/ppt/ink/ink11065.xml" ContentType="application/inkml+xml"/>
  <Override PartName="/ppt/ink/ink11066.xml" ContentType="application/inkml+xml"/>
  <Override PartName="/ppt/ink/ink11067.xml" ContentType="application/inkml+xml"/>
  <Override PartName="/ppt/ink/ink11068.xml" ContentType="application/inkml+xml"/>
  <Override PartName="/ppt/ink/ink11069.xml" ContentType="application/inkml+xml"/>
  <Override PartName="/ppt/ink/ink11070.xml" ContentType="application/inkml+xml"/>
  <Override PartName="/ppt/ink/ink11071.xml" ContentType="application/inkml+xml"/>
  <Override PartName="/ppt/ink/ink11072.xml" ContentType="application/inkml+xml"/>
  <Override PartName="/ppt/ink/ink11073.xml" ContentType="application/inkml+xml"/>
  <Override PartName="/ppt/ink/ink11074.xml" ContentType="application/inkml+xml"/>
  <Override PartName="/ppt/ink/ink11075.xml" ContentType="application/inkml+xml"/>
  <Override PartName="/ppt/ink/ink11076.xml" ContentType="application/inkml+xml"/>
  <Override PartName="/ppt/ink/ink11077.xml" ContentType="application/inkml+xml"/>
  <Override PartName="/ppt/ink/ink11078.xml" ContentType="application/inkml+xml"/>
  <Override PartName="/ppt/ink/ink11079.xml" ContentType="application/inkml+xml"/>
  <Override PartName="/ppt/ink/ink11080.xml" ContentType="application/inkml+xml"/>
  <Override PartName="/ppt/ink/ink11081.xml" ContentType="application/inkml+xml"/>
  <Override PartName="/ppt/ink/ink11082.xml" ContentType="application/inkml+xml"/>
  <Override PartName="/ppt/ink/ink11083.xml" ContentType="application/inkml+xml"/>
  <Override PartName="/ppt/ink/ink11084.xml" ContentType="application/inkml+xml"/>
  <Override PartName="/ppt/ink/ink11085.xml" ContentType="application/inkml+xml"/>
  <Override PartName="/ppt/ink/ink11086.xml" ContentType="application/inkml+xml"/>
  <Override PartName="/ppt/ink/ink11087.xml" ContentType="application/inkml+xml"/>
  <Override PartName="/ppt/ink/ink11088.xml" ContentType="application/inkml+xml"/>
  <Override PartName="/ppt/ink/ink11089.xml" ContentType="application/inkml+xml"/>
  <Override PartName="/ppt/ink/ink11090.xml" ContentType="application/inkml+xml"/>
  <Override PartName="/ppt/ink/ink11091.xml" ContentType="application/inkml+xml"/>
  <Override PartName="/ppt/ink/ink11092.xml" ContentType="application/inkml+xml"/>
  <Override PartName="/ppt/ink/ink11093.xml" ContentType="application/inkml+xml"/>
  <Override PartName="/ppt/ink/ink11094.xml" ContentType="application/inkml+xml"/>
  <Override PartName="/ppt/ink/ink11095.xml" ContentType="application/inkml+xml"/>
  <Override PartName="/ppt/ink/ink11096.xml" ContentType="application/inkml+xml"/>
  <Override PartName="/ppt/ink/ink11097.xml" ContentType="application/inkml+xml"/>
  <Override PartName="/ppt/ink/ink11098.xml" ContentType="application/inkml+xml"/>
  <Override PartName="/ppt/ink/ink11099.xml" ContentType="application/inkml+xml"/>
  <Override PartName="/ppt/ink/ink11100.xml" ContentType="application/inkml+xml"/>
  <Override PartName="/ppt/ink/ink11101.xml" ContentType="application/inkml+xml"/>
  <Override PartName="/ppt/ink/ink11102.xml" ContentType="application/inkml+xml"/>
  <Override PartName="/ppt/ink/ink11103.xml" ContentType="application/inkml+xml"/>
  <Override PartName="/ppt/ink/ink11104.xml" ContentType="application/inkml+xml"/>
  <Override PartName="/ppt/ink/ink11105.xml" ContentType="application/inkml+xml"/>
  <Override PartName="/ppt/ink/ink11106.xml" ContentType="application/inkml+xml"/>
  <Override PartName="/ppt/ink/ink11107.xml" ContentType="application/inkml+xml"/>
  <Override PartName="/ppt/ink/ink11108.xml" ContentType="application/inkml+xml"/>
  <Override PartName="/ppt/ink/ink11109.xml" ContentType="application/inkml+xml"/>
  <Override PartName="/ppt/ink/ink11110.xml" ContentType="application/inkml+xml"/>
  <Override PartName="/ppt/ink/ink11111.xml" ContentType="application/inkml+xml"/>
  <Override PartName="/ppt/ink/ink11112.xml" ContentType="application/inkml+xml"/>
  <Override PartName="/ppt/ink/ink11113.xml" ContentType="application/inkml+xml"/>
  <Override PartName="/ppt/ink/ink11114.xml" ContentType="application/inkml+xml"/>
  <Override PartName="/ppt/ink/ink11115.xml" ContentType="application/inkml+xml"/>
  <Override PartName="/ppt/ink/ink11116.xml" ContentType="application/inkml+xml"/>
  <Override PartName="/ppt/ink/ink11117.xml" ContentType="application/inkml+xml"/>
  <Override PartName="/ppt/ink/ink11118.xml" ContentType="application/inkml+xml"/>
  <Override PartName="/ppt/ink/ink11119.xml" ContentType="application/inkml+xml"/>
  <Override PartName="/ppt/ink/ink11120.xml" ContentType="application/inkml+xml"/>
  <Override PartName="/ppt/ink/ink11121.xml" ContentType="application/inkml+xml"/>
  <Override PartName="/ppt/ink/ink11122.xml" ContentType="application/inkml+xml"/>
  <Override PartName="/ppt/ink/ink11123.xml" ContentType="application/inkml+xml"/>
  <Override PartName="/ppt/ink/ink11124.xml" ContentType="application/inkml+xml"/>
  <Override PartName="/ppt/ink/ink11125.xml" ContentType="application/inkml+xml"/>
  <Override PartName="/ppt/ink/ink11126.xml" ContentType="application/inkml+xml"/>
  <Override PartName="/ppt/ink/ink11127.xml" ContentType="application/inkml+xml"/>
  <Override PartName="/ppt/ink/ink11128.xml" ContentType="application/inkml+xml"/>
  <Override PartName="/ppt/ink/ink11129.xml" ContentType="application/inkml+xml"/>
  <Override PartName="/ppt/ink/ink11130.xml" ContentType="application/inkml+xml"/>
  <Override PartName="/ppt/ink/ink11131.xml" ContentType="application/inkml+xml"/>
  <Override PartName="/ppt/ink/ink11132.xml" ContentType="application/inkml+xml"/>
  <Override PartName="/ppt/ink/ink11133.xml" ContentType="application/inkml+xml"/>
  <Override PartName="/ppt/ink/ink11134.xml" ContentType="application/inkml+xml"/>
  <Override PartName="/ppt/ink/ink11135.xml" ContentType="application/inkml+xml"/>
  <Override PartName="/ppt/ink/ink11136.xml" ContentType="application/inkml+xml"/>
  <Override PartName="/ppt/ink/ink11137.xml" ContentType="application/inkml+xml"/>
  <Override PartName="/ppt/ink/ink11138.xml" ContentType="application/inkml+xml"/>
  <Override PartName="/ppt/ink/ink11139.xml" ContentType="application/inkml+xml"/>
  <Override PartName="/ppt/ink/ink11140.xml" ContentType="application/inkml+xml"/>
  <Override PartName="/ppt/ink/ink11141.xml" ContentType="application/inkml+xml"/>
  <Override PartName="/ppt/ink/ink11142.xml" ContentType="application/inkml+xml"/>
  <Override PartName="/ppt/ink/ink11143.xml" ContentType="application/inkml+xml"/>
  <Override PartName="/ppt/ink/ink11144.xml" ContentType="application/inkml+xml"/>
  <Override PartName="/ppt/ink/ink11145.xml" ContentType="application/inkml+xml"/>
  <Override PartName="/ppt/ink/ink11146.xml" ContentType="application/inkml+xml"/>
  <Override PartName="/ppt/ink/ink11147.xml" ContentType="application/inkml+xml"/>
  <Override PartName="/ppt/ink/ink11148.xml" ContentType="application/inkml+xml"/>
  <Override PartName="/ppt/ink/ink11149.xml" ContentType="application/inkml+xml"/>
  <Override PartName="/ppt/ink/ink11150.xml" ContentType="application/inkml+xml"/>
  <Override PartName="/ppt/ink/ink11151.xml" ContentType="application/inkml+xml"/>
  <Override PartName="/ppt/ink/ink11152.xml" ContentType="application/inkml+xml"/>
  <Override PartName="/ppt/ink/ink11153.xml" ContentType="application/inkml+xml"/>
  <Override PartName="/ppt/ink/ink11154.xml" ContentType="application/inkml+xml"/>
  <Override PartName="/ppt/ink/ink11155.xml" ContentType="application/inkml+xml"/>
  <Override PartName="/ppt/ink/ink11156.xml" ContentType="application/inkml+xml"/>
  <Override PartName="/ppt/ink/ink11157.xml" ContentType="application/inkml+xml"/>
  <Override PartName="/ppt/ink/ink11158.xml" ContentType="application/inkml+xml"/>
  <Override PartName="/ppt/ink/ink11159.xml" ContentType="application/inkml+xml"/>
  <Override PartName="/ppt/ink/ink11160.xml" ContentType="application/inkml+xml"/>
  <Override PartName="/ppt/ink/ink11161.xml" ContentType="application/inkml+xml"/>
  <Override PartName="/ppt/ink/ink11162.xml" ContentType="application/inkml+xml"/>
  <Override PartName="/ppt/ink/ink11163.xml" ContentType="application/inkml+xml"/>
  <Override PartName="/ppt/ink/ink11164.xml" ContentType="application/inkml+xml"/>
  <Override PartName="/ppt/ink/ink11165.xml" ContentType="application/inkml+xml"/>
  <Override PartName="/ppt/ink/ink11166.xml" ContentType="application/inkml+xml"/>
  <Override PartName="/ppt/ink/ink11167.xml" ContentType="application/inkml+xml"/>
  <Override PartName="/ppt/ink/ink11168.xml" ContentType="application/inkml+xml"/>
  <Override PartName="/ppt/ink/ink11169.xml" ContentType="application/inkml+xml"/>
  <Override PartName="/ppt/ink/ink11170.xml" ContentType="application/inkml+xml"/>
  <Override PartName="/ppt/ink/ink11171.xml" ContentType="application/inkml+xml"/>
  <Override PartName="/ppt/ink/ink11172.xml" ContentType="application/inkml+xml"/>
  <Override PartName="/ppt/ink/ink11173.xml" ContentType="application/inkml+xml"/>
  <Override PartName="/ppt/ink/ink11174.xml" ContentType="application/inkml+xml"/>
  <Override PartName="/ppt/ink/ink11175.xml" ContentType="application/inkml+xml"/>
  <Override PartName="/ppt/ink/ink11176.xml" ContentType="application/inkml+xml"/>
  <Override PartName="/ppt/ink/ink11177.xml" ContentType="application/inkml+xml"/>
  <Override PartName="/ppt/ink/ink11178.xml" ContentType="application/inkml+xml"/>
  <Override PartName="/ppt/ink/ink11179.xml" ContentType="application/inkml+xml"/>
  <Override PartName="/ppt/ink/ink11180.xml" ContentType="application/inkml+xml"/>
  <Override PartName="/ppt/ink/ink11181.xml" ContentType="application/inkml+xml"/>
  <Override PartName="/ppt/ink/ink11182.xml" ContentType="application/inkml+xml"/>
  <Override PartName="/ppt/ink/ink11183.xml" ContentType="application/inkml+xml"/>
  <Override PartName="/ppt/ink/ink11184.xml" ContentType="application/inkml+xml"/>
  <Override PartName="/ppt/ink/ink11185.xml" ContentType="application/inkml+xml"/>
  <Override PartName="/ppt/ink/ink11186.xml" ContentType="application/inkml+xml"/>
  <Override PartName="/ppt/ink/ink11187.xml" ContentType="application/inkml+xml"/>
  <Override PartName="/ppt/ink/ink11188.xml" ContentType="application/inkml+xml"/>
  <Override PartName="/ppt/ink/ink11189.xml" ContentType="application/inkml+xml"/>
  <Override PartName="/ppt/ink/ink11190.xml" ContentType="application/inkml+xml"/>
  <Override PartName="/ppt/ink/ink11191.xml" ContentType="application/inkml+xml"/>
  <Override PartName="/ppt/ink/ink11192.xml" ContentType="application/inkml+xml"/>
  <Override PartName="/ppt/ink/ink11193.xml" ContentType="application/inkml+xml"/>
  <Override PartName="/ppt/ink/ink11194.xml" ContentType="application/inkml+xml"/>
  <Override PartName="/ppt/ink/ink11195.xml" ContentType="application/inkml+xml"/>
  <Override PartName="/ppt/ink/ink11196.xml" ContentType="application/inkml+xml"/>
  <Override PartName="/ppt/ink/ink11197.xml" ContentType="application/inkml+xml"/>
  <Override PartName="/ppt/ink/ink11198.xml" ContentType="application/inkml+xml"/>
  <Override PartName="/ppt/ink/ink11199.xml" ContentType="application/inkml+xml"/>
  <Override PartName="/ppt/ink/ink11200.xml" ContentType="application/inkml+xml"/>
  <Override PartName="/ppt/ink/ink11201.xml" ContentType="application/inkml+xml"/>
  <Override PartName="/ppt/ink/ink11202.xml" ContentType="application/inkml+xml"/>
  <Override PartName="/ppt/ink/ink11203.xml" ContentType="application/inkml+xml"/>
  <Override PartName="/ppt/ink/ink11204.xml" ContentType="application/inkml+xml"/>
  <Override PartName="/ppt/ink/ink11205.xml" ContentType="application/inkml+xml"/>
  <Override PartName="/ppt/ink/ink11206.xml" ContentType="application/inkml+xml"/>
  <Override PartName="/ppt/ink/ink11207.xml" ContentType="application/inkml+xml"/>
  <Override PartName="/ppt/ink/ink11208.xml" ContentType="application/inkml+xml"/>
  <Override PartName="/ppt/ink/ink11209.xml" ContentType="application/inkml+xml"/>
  <Override PartName="/ppt/ink/ink11210.xml" ContentType="application/inkml+xml"/>
  <Override PartName="/ppt/ink/ink11211.xml" ContentType="application/inkml+xml"/>
  <Override PartName="/ppt/ink/ink11212.xml" ContentType="application/inkml+xml"/>
  <Override PartName="/ppt/ink/ink11213.xml" ContentType="application/inkml+xml"/>
  <Override PartName="/ppt/ink/ink11214.xml" ContentType="application/inkml+xml"/>
  <Override PartName="/ppt/ink/ink11215.xml" ContentType="application/inkml+xml"/>
  <Override PartName="/ppt/ink/ink11216.xml" ContentType="application/inkml+xml"/>
  <Override PartName="/ppt/ink/ink11217.xml" ContentType="application/inkml+xml"/>
  <Override PartName="/ppt/ink/ink11218.xml" ContentType="application/inkml+xml"/>
  <Override PartName="/ppt/ink/ink11219.xml" ContentType="application/inkml+xml"/>
  <Override PartName="/ppt/ink/ink11220.xml" ContentType="application/inkml+xml"/>
  <Override PartName="/ppt/ink/ink11221.xml" ContentType="application/inkml+xml"/>
  <Override PartName="/ppt/ink/ink11222.xml" ContentType="application/inkml+xml"/>
  <Override PartName="/ppt/ink/ink11223.xml" ContentType="application/inkml+xml"/>
  <Override PartName="/ppt/ink/ink11224.xml" ContentType="application/inkml+xml"/>
  <Override PartName="/ppt/ink/ink11225.xml" ContentType="application/inkml+xml"/>
  <Override PartName="/ppt/ink/ink11226.xml" ContentType="application/inkml+xml"/>
  <Override PartName="/ppt/ink/ink11227.xml" ContentType="application/inkml+xml"/>
  <Override PartName="/ppt/ink/ink11228.xml" ContentType="application/inkml+xml"/>
  <Override PartName="/ppt/ink/ink11229.xml" ContentType="application/inkml+xml"/>
  <Override PartName="/ppt/ink/ink11230.xml" ContentType="application/inkml+xml"/>
  <Override PartName="/ppt/ink/ink11231.xml" ContentType="application/inkml+xml"/>
  <Override PartName="/ppt/ink/ink11232.xml" ContentType="application/inkml+xml"/>
  <Override PartName="/ppt/ink/ink11233.xml" ContentType="application/inkml+xml"/>
  <Override PartName="/ppt/ink/ink11234.xml" ContentType="application/inkml+xml"/>
  <Override PartName="/ppt/ink/ink11235.xml" ContentType="application/inkml+xml"/>
  <Override PartName="/ppt/ink/ink11236.xml" ContentType="application/inkml+xml"/>
  <Override PartName="/ppt/ink/ink11237.xml" ContentType="application/inkml+xml"/>
  <Override PartName="/ppt/ink/ink11238.xml" ContentType="application/inkml+xml"/>
  <Override PartName="/ppt/ink/ink11239.xml" ContentType="application/inkml+xml"/>
  <Override PartName="/ppt/ink/ink11240.xml" ContentType="application/inkml+xml"/>
  <Override PartName="/ppt/ink/ink11241.xml" ContentType="application/inkml+xml"/>
  <Override PartName="/ppt/ink/ink11242.xml" ContentType="application/inkml+xml"/>
  <Override PartName="/ppt/ink/ink11243.xml" ContentType="application/inkml+xml"/>
  <Override PartName="/ppt/ink/ink11244.xml" ContentType="application/inkml+xml"/>
  <Override PartName="/ppt/ink/ink11245.xml" ContentType="application/inkml+xml"/>
  <Override PartName="/ppt/ink/ink11246.xml" ContentType="application/inkml+xml"/>
  <Override PartName="/ppt/ink/ink11247.xml" ContentType="application/inkml+xml"/>
  <Override PartName="/ppt/ink/ink11248.xml" ContentType="application/inkml+xml"/>
  <Override PartName="/ppt/ink/ink11249.xml" ContentType="application/inkml+xml"/>
  <Override PartName="/ppt/ink/ink11250.xml" ContentType="application/inkml+xml"/>
  <Override PartName="/ppt/ink/ink11251.xml" ContentType="application/inkml+xml"/>
  <Override PartName="/ppt/ink/ink11252.xml" ContentType="application/inkml+xml"/>
  <Override PartName="/ppt/ink/ink11253.xml" ContentType="application/inkml+xml"/>
  <Override PartName="/ppt/ink/ink11254.xml" ContentType="application/inkml+xml"/>
  <Override PartName="/ppt/ink/ink11255.xml" ContentType="application/inkml+xml"/>
  <Override PartName="/ppt/ink/ink11256.xml" ContentType="application/inkml+xml"/>
  <Override PartName="/ppt/ink/ink11257.xml" ContentType="application/inkml+xml"/>
  <Override PartName="/ppt/ink/ink11258.xml" ContentType="application/inkml+xml"/>
  <Override PartName="/ppt/ink/ink11259.xml" ContentType="application/inkml+xml"/>
  <Override PartName="/ppt/ink/ink11260.xml" ContentType="application/inkml+xml"/>
  <Override PartName="/ppt/ink/ink11261.xml" ContentType="application/inkml+xml"/>
  <Override PartName="/ppt/ink/ink11262.xml" ContentType="application/inkml+xml"/>
  <Override PartName="/ppt/ink/ink11263.xml" ContentType="application/inkml+xml"/>
  <Override PartName="/ppt/ink/ink11264.xml" ContentType="application/inkml+xml"/>
  <Override PartName="/ppt/ink/ink11265.xml" ContentType="application/inkml+xml"/>
  <Override PartName="/ppt/ink/ink11266.xml" ContentType="application/inkml+xml"/>
  <Override PartName="/ppt/ink/ink11267.xml" ContentType="application/inkml+xml"/>
  <Override PartName="/ppt/ink/ink11268.xml" ContentType="application/inkml+xml"/>
  <Override PartName="/ppt/ink/ink11269.xml" ContentType="application/inkml+xml"/>
  <Override PartName="/ppt/ink/ink11270.xml" ContentType="application/inkml+xml"/>
  <Override PartName="/ppt/ink/ink11271.xml" ContentType="application/inkml+xml"/>
  <Override PartName="/ppt/ink/ink11272.xml" ContentType="application/inkml+xml"/>
  <Override PartName="/ppt/ink/ink11273.xml" ContentType="application/inkml+xml"/>
  <Override PartName="/ppt/ink/ink11274.xml" ContentType="application/inkml+xml"/>
  <Override PartName="/ppt/ink/ink11275.xml" ContentType="application/inkml+xml"/>
  <Override PartName="/ppt/ink/ink11276.xml" ContentType="application/inkml+xml"/>
  <Override PartName="/ppt/ink/ink11277.xml" ContentType="application/inkml+xml"/>
  <Override PartName="/ppt/ink/ink11278.xml" ContentType="application/inkml+xml"/>
  <Override PartName="/ppt/ink/ink11279.xml" ContentType="application/inkml+xml"/>
  <Override PartName="/ppt/ink/ink11280.xml" ContentType="application/inkml+xml"/>
  <Override PartName="/ppt/ink/ink11281.xml" ContentType="application/inkml+xml"/>
  <Override PartName="/ppt/ink/ink11282.xml" ContentType="application/inkml+xml"/>
  <Override PartName="/ppt/ink/ink11283.xml" ContentType="application/inkml+xml"/>
  <Override PartName="/ppt/ink/ink11284.xml" ContentType="application/inkml+xml"/>
  <Override PartName="/ppt/ink/ink11285.xml" ContentType="application/inkml+xml"/>
  <Override PartName="/ppt/ink/ink11286.xml" ContentType="application/inkml+xml"/>
  <Override PartName="/ppt/ink/ink11287.xml" ContentType="application/inkml+xml"/>
  <Override PartName="/ppt/ink/ink11288.xml" ContentType="application/inkml+xml"/>
  <Override PartName="/ppt/ink/ink11289.xml" ContentType="application/inkml+xml"/>
  <Override PartName="/ppt/ink/ink11290.xml" ContentType="application/inkml+xml"/>
  <Override PartName="/ppt/ink/ink11291.xml" ContentType="application/inkml+xml"/>
  <Override PartName="/ppt/ink/ink11292.xml" ContentType="application/inkml+xml"/>
  <Override PartName="/ppt/ink/ink11293.xml" ContentType="application/inkml+xml"/>
  <Override PartName="/ppt/ink/ink11294.xml" ContentType="application/inkml+xml"/>
  <Override PartName="/ppt/ink/ink11295.xml" ContentType="application/inkml+xml"/>
  <Override PartName="/ppt/ink/ink11296.xml" ContentType="application/inkml+xml"/>
  <Override PartName="/ppt/ink/ink11297.xml" ContentType="application/inkml+xml"/>
  <Override PartName="/ppt/ink/ink11298.xml" ContentType="application/inkml+xml"/>
  <Override PartName="/ppt/ink/ink11299.xml" ContentType="application/inkml+xml"/>
  <Override PartName="/ppt/ink/ink11300.xml" ContentType="application/inkml+xml"/>
  <Override PartName="/ppt/ink/ink11301.xml" ContentType="application/inkml+xml"/>
  <Override PartName="/ppt/ink/ink11302.xml" ContentType="application/inkml+xml"/>
  <Override PartName="/ppt/ink/ink11303.xml" ContentType="application/inkml+xml"/>
  <Override PartName="/ppt/ink/ink11304.xml" ContentType="application/inkml+xml"/>
  <Override PartName="/ppt/ink/ink11305.xml" ContentType="application/inkml+xml"/>
  <Override PartName="/ppt/ink/ink11306.xml" ContentType="application/inkml+xml"/>
  <Override PartName="/ppt/ink/ink11307.xml" ContentType="application/inkml+xml"/>
  <Override PartName="/ppt/ink/ink11308.xml" ContentType="application/inkml+xml"/>
  <Override PartName="/ppt/ink/ink11309.xml" ContentType="application/inkml+xml"/>
  <Override PartName="/ppt/ink/ink11310.xml" ContentType="application/inkml+xml"/>
  <Override PartName="/ppt/ink/ink11311.xml" ContentType="application/inkml+xml"/>
  <Override PartName="/ppt/ink/ink11312.xml" ContentType="application/inkml+xml"/>
  <Override PartName="/ppt/ink/ink11313.xml" ContentType="application/inkml+xml"/>
  <Override PartName="/ppt/ink/ink11314.xml" ContentType="application/inkml+xml"/>
  <Override PartName="/ppt/ink/ink11315.xml" ContentType="application/inkml+xml"/>
  <Override PartName="/ppt/ink/ink11316.xml" ContentType="application/inkml+xml"/>
  <Override PartName="/ppt/ink/ink11317.xml" ContentType="application/inkml+xml"/>
  <Override PartName="/ppt/ink/ink11318.xml" ContentType="application/inkml+xml"/>
  <Override PartName="/ppt/ink/ink11319.xml" ContentType="application/inkml+xml"/>
  <Override PartName="/ppt/ink/ink11320.xml" ContentType="application/inkml+xml"/>
  <Override PartName="/ppt/ink/ink11321.xml" ContentType="application/inkml+xml"/>
  <Override PartName="/ppt/ink/ink11322.xml" ContentType="application/inkml+xml"/>
  <Override PartName="/ppt/ink/ink11323.xml" ContentType="application/inkml+xml"/>
  <Override PartName="/ppt/ink/ink11324.xml" ContentType="application/inkml+xml"/>
  <Override PartName="/ppt/ink/ink11325.xml" ContentType="application/inkml+xml"/>
  <Override PartName="/ppt/ink/ink11326.xml" ContentType="application/inkml+xml"/>
  <Override PartName="/ppt/ink/ink11327.xml" ContentType="application/inkml+xml"/>
  <Override PartName="/ppt/ink/ink11328.xml" ContentType="application/inkml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345" r:id="rId3"/>
    <p:sldId id="468" r:id="rId4"/>
    <p:sldId id="347" r:id="rId5"/>
    <p:sldId id="354" r:id="rId6"/>
    <p:sldId id="269" r:id="rId7"/>
    <p:sldId id="465" r:id="rId8"/>
    <p:sldId id="444" r:id="rId9"/>
    <p:sldId id="458" r:id="rId10"/>
    <p:sldId id="445" r:id="rId11"/>
    <p:sldId id="296" r:id="rId12"/>
    <p:sldId id="447" r:id="rId13"/>
    <p:sldId id="466" r:id="rId14"/>
    <p:sldId id="440" r:id="rId15"/>
    <p:sldId id="450" r:id="rId16"/>
    <p:sldId id="469" r:id="rId17"/>
    <p:sldId id="453" r:id="rId18"/>
    <p:sldId id="441" r:id="rId19"/>
    <p:sldId id="443" r:id="rId20"/>
    <p:sldId id="448" r:id="rId21"/>
    <p:sldId id="467" r:id="rId22"/>
    <p:sldId id="442" r:id="rId23"/>
    <p:sldId id="438" r:id="rId24"/>
    <p:sldId id="446" r:id="rId25"/>
    <p:sldId id="459" r:id="rId26"/>
    <p:sldId id="455" r:id="rId27"/>
    <p:sldId id="457" r:id="rId28"/>
    <p:sldId id="439" r:id="rId29"/>
    <p:sldId id="456" r:id="rId30"/>
    <p:sldId id="437" r:id="rId31"/>
    <p:sldId id="449" r:id="rId32"/>
    <p:sldId id="620" r:id="rId33"/>
    <p:sldId id="346" r:id="rId34"/>
    <p:sldId id="464" r:id="rId35"/>
    <p:sldId id="463" r:id="rId36"/>
    <p:sldId id="349" r:id="rId37"/>
    <p:sldId id="618" r:id="rId38"/>
    <p:sldId id="619" r:id="rId39"/>
    <p:sldId id="348" r:id="rId40"/>
    <p:sldId id="436" r:id="rId41"/>
    <p:sldId id="470" r:id="rId42"/>
    <p:sldId id="617" r:id="rId43"/>
    <p:sldId id="452" r:id="rId44"/>
    <p:sldId id="462" r:id="rId45"/>
    <p:sldId id="454" r:id="rId46"/>
  </p:sldIdLst>
  <p:sldSz cx="12192000" cy="6858000"/>
  <p:notesSz cx="6858000" cy="9144000"/>
  <p:defaultTextStyle>
    <a:defPPr>
      <a:defRPr lang="da-DK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6929C"/>
    <a:srgbClr val="E260C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98" d="100"/>
          <a:sy n="98" d="100"/>
        </p:scale>
        <p:origin x="110" y="91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microsoft.com/office/2016/11/relationships/changesInfo" Target="changesInfos/changesInfo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Caroline Heerup" userId="9cd9b0b3-053c-4297-8ef6-16e64c63196b" providerId="ADAL" clId="{C401E3E8-A9E0-48CC-9FA1-9DB9B0DC3C7D}"/>
    <pc:docChg chg="addSld modSld">
      <pc:chgData name="Caroline Heerup" userId="9cd9b0b3-053c-4297-8ef6-16e64c63196b" providerId="ADAL" clId="{C401E3E8-A9E0-48CC-9FA1-9DB9B0DC3C7D}" dt="2022-10-28T06:13:01.951" v="0"/>
      <pc:docMkLst>
        <pc:docMk/>
      </pc:docMkLst>
      <pc:sldChg chg="add">
        <pc:chgData name="Caroline Heerup" userId="9cd9b0b3-053c-4297-8ef6-16e64c63196b" providerId="ADAL" clId="{C401E3E8-A9E0-48CC-9FA1-9DB9B0DC3C7D}" dt="2022-10-28T06:13:01.951" v="0"/>
        <pc:sldMkLst>
          <pc:docMk/>
          <pc:sldMk cId="1667146718" sldId="620"/>
        </pc:sldMkLst>
      </pc:sldChg>
    </pc:docChg>
  </pc:docChgLst>
  <pc:docChgLst>
    <pc:chgData name="Caroline Heerup" userId="9cd9b0b3-053c-4297-8ef6-16e64c63196b" providerId="ADAL" clId="{B2B2AE4C-F9AE-4323-8624-F8CA3781A5FA}"/>
    <pc:docChg chg="undo custSel addSld delSld modSld">
      <pc:chgData name="Caroline Heerup" userId="9cd9b0b3-053c-4297-8ef6-16e64c63196b" providerId="ADAL" clId="{B2B2AE4C-F9AE-4323-8624-F8CA3781A5FA}" dt="2022-06-24T06:28:05.695" v="133" actId="478"/>
      <pc:docMkLst>
        <pc:docMk/>
      </pc:docMkLst>
      <pc:sldChg chg="addSp delSp modSp mod">
        <pc:chgData name="Caroline Heerup" userId="9cd9b0b3-053c-4297-8ef6-16e64c63196b" providerId="ADAL" clId="{B2B2AE4C-F9AE-4323-8624-F8CA3781A5FA}" dt="2022-06-24T06:28:05.695" v="133" actId="478"/>
        <pc:sldMkLst>
          <pc:docMk/>
          <pc:sldMk cId="3029110570" sldId="449"/>
        </pc:sldMkLst>
        <pc:spChg chg="mod">
          <ac:chgData name="Caroline Heerup" userId="9cd9b0b3-053c-4297-8ef6-16e64c63196b" providerId="ADAL" clId="{B2B2AE4C-F9AE-4323-8624-F8CA3781A5FA}" dt="2022-06-24T06:21:41.295" v="20" actId="206"/>
          <ac:spMkLst>
            <pc:docMk/>
            <pc:sldMk cId="3029110570" sldId="449"/>
            <ac:spMk id="291" creationId="{900FB2D5-543F-4D63-BDFD-7B1D89592F8F}"/>
          </ac:spMkLst>
        </pc:spChg>
        <pc:spChg chg="mod ord">
          <ac:chgData name="Caroline Heerup" userId="9cd9b0b3-053c-4297-8ef6-16e64c63196b" providerId="ADAL" clId="{B2B2AE4C-F9AE-4323-8624-F8CA3781A5FA}" dt="2022-06-24T06:27:37.556" v="128" actId="166"/>
          <ac:spMkLst>
            <pc:docMk/>
            <pc:sldMk cId="3029110570" sldId="449"/>
            <ac:spMk id="300" creationId="{45C40B5C-FA17-422B-955E-94DAB529CE19}"/>
          </ac:spMkLst>
        </pc:spChg>
        <pc:grpChg chg="mod">
          <ac:chgData name="Caroline Heerup" userId="9cd9b0b3-053c-4297-8ef6-16e64c63196b" providerId="ADAL" clId="{B2B2AE4C-F9AE-4323-8624-F8CA3781A5FA}" dt="2022-06-24T06:26:48.610" v="122" actId="1076"/>
          <ac:grpSpMkLst>
            <pc:docMk/>
            <pc:sldMk cId="3029110570" sldId="449"/>
            <ac:grpSpMk id="60" creationId="{A95FE27C-7FA7-C043-1305-65B9060F3D61}"/>
          </ac:grpSpMkLst>
        </pc:grpChg>
        <pc:grpChg chg="mod">
          <ac:chgData name="Caroline Heerup" userId="9cd9b0b3-053c-4297-8ef6-16e64c63196b" providerId="ADAL" clId="{B2B2AE4C-F9AE-4323-8624-F8CA3781A5FA}" dt="2022-06-24T06:27:44.297" v="129" actId="1076"/>
          <ac:grpSpMkLst>
            <pc:docMk/>
            <pc:sldMk cId="3029110570" sldId="449"/>
            <ac:grpSpMk id="71" creationId="{A8DD8DE6-320C-D3CA-CB16-7D69858D1F34}"/>
          </ac:grpSpMkLst>
        </pc:grpChg>
        <pc:grpChg chg="mod">
          <ac:chgData name="Caroline Heerup" userId="9cd9b0b3-053c-4297-8ef6-16e64c63196b" providerId="ADAL" clId="{B2B2AE4C-F9AE-4323-8624-F8CA3781A5FA}" dt="2022-06-24T06:24:45.966" v="54"/>
          <ac:grpSpMkLst>
            <pc:docMk/>
            <pc:sldMk cId="3029110570" sldId="449"/>
            <ac:grpSpMk id="78" creationId="{88383D12-13BB-AD4A-39E0-A0E2E0038FA3}"/>
          </ac:grpSpMkLst>
        </pc:grpChg>
        <pc:grpChg chg="mod">
          <ac:chgData name="Caroline Heerup" userId="9cd9b0b3-053c-4297-8ef6-16e64c63196b" providerId="ADAL" clId="{B2B2AE4C-F9AE-4323-8624-F8CA3781A5FA}" dt="2022-06-24T06:24:51.812" v="58"/>
          <ac:grpSpMkLst>
            <pc:docMk/>
            <pc:sldMk cId="3029110570" sldId="449"/>
            <ac:grpSpMk id="82" creationId="{8D2CBE16-611D-E85F-6795-D061E78ABFDE}"/>
          </ac:grpSpMkLst>
        </pc:grpChg>
        <pc:grpChg chg="mod">
          <ac:chgData name="Caroline Heerup" userId="9cd9b0b3-053c-4297-8ef6-16e64c63196b" providerId="ADAL" clId="{B2B2AE4C-F9AE-4323-8624-F8CA3781A5FA}" dt="2022-06-24T06:24:54.742" v="61"/>
          <ac:grpSpMkLst>
            <pc:docMk/>
            <pc:sldMk cId="3029110570" sldId="449"/>
            <ac:grpSpMk id="85" creationId="{7CC67E03-7E50-5D8B-9148-EE470E292C4B}"/>
          </ac:grpSpMkLst>
        </pc:grpChg>
        <pc:grpChg chg="mod">
          <ac:chgData name="Caroline Heerup" userId="9cd9b0b3-053c-4297-8ef6-16e64c63196b" providerId="ADAL" clId="{B2B2AE4C-F9AE-4323-8624-F8CA3781A5FA}" dt="2022-06-24T06:24:57.618" v="64"/>
          <ac:grpSpMkLst>
            <pc:docMk/>
            <pc:sldMk cId="3029110570" sldId="449"/>
            <ac:grpSpMk id="88" creationId="{BE7138D8-235F-6682-C8CD-7236423864C9}"/>
          </ac:grpSpMkLst>
        </pc:grpChg>
        <pc:grpChg chg="mod">
          <ac:chgData name="Caroline Heerup" userId="9cd9b0b3-053c-4297-8ef6-16e64c63196b" providerId="ADAL" clId="{B2B2AE4C-F9AE-4323-8624-F8CA3781A5FA}" dt="2022-06-24T06:25:00.794" v="68"/>
          <ac:grpSpMkLst>
            <pc:docMk/>
            <pc:sldMk cId="3029110570" sldId="449"/>
            <ac:grpSpMk id="92" creationId="{120962FE-0EDB-5D91-33B3-671139D920B1}"/>
          </ac:grpSpMkLst>
        </pc:grpChg>
        <pc:grpChg chg="mod">
          <ac:chgData name="Caroline Heerup" userId="9cd9b0b3-053c-4297-8ef6-16e64c63196b" providerId="ADAL" clId="{B2B2AE4C-F9AE-4323-8624-F8CA3781A5FA}" dt="2022-06-24T06:25:01.976" v="70"/>
          <ac:grpSpMkLst>
            <pc:docMk/>
            <pc:sldMk cId="3029110570" sldId="449"/>
            <ac:grpSpMk id="94" creationId="{EC6BAF7E-EBFF-510B-2344-FE72C9609E88}"/>
          </ac:grpSpMkLst>
        </pc:grpChg>
        <pc:grpChg chg="mod">
          <ac:chgData name="Caroline Heerup" userId="9cd9b0b3-053c-4297-8ef6-16e64c63196b" providerId="ADAL" clId="{B2B2AE4C-F9AE-4323-8624-F8CA3781A5FA}" dt="2022-06-24T06:25:03.994" v="73"/>
          <ac:grpSpMkLst>
            <pc:docMk/>
            <pc:sldMk cId="3029110570" sldId="449"/>
            <ac:grpSpMk id="97" creationId="{6F642812-5FF9-A562-E0EA-FB9648D32C37}"/>
          </ac:grpSpMkLst>
        </pc:grpChg>
        <pc:grpChg chg="mod">
          <ac:chgData name="Caroline Heerup" userId="9cd9b0b3-053c-4297-8ef6-16e64c63196b" providerId="ADAL" clId="{B2B2AE4C-F9AE-4323-8624-F8CA3781A5FA}" dt="2022-06-24T06:25:09.129" v="76"/>
          <ac:grpSpMkLst>
            <pc:docMk/>
            <pc:sldMk cId="3029110570" sldId="449"/>
            <ac:grpSpMk id="101" creationId="{D496732F-579C-10AF-AE4C-D032E891E152}"/>
          </ac:grpSpMkLst>
        </pc:grpChg>
        <pc:grpChg chg="mod">
          <ac:chgData name="Caroline Heerup" userId="9cd9b0b3-053c-4297-8ef6-16e64c63196b" providerId="ADAL" clId="{B2B2AE4C-F9AE-4323-8624-F8CA3781A5FA}" dt="2022-06-24T06:25:25.112" v="82"/>
          <ac:grpSpMkLst>
            <pc:docMk/>
            <pc:sldMk cId="3029110570" sldId="449"/>
            <ac:grpSpMk id="109" creationId="{431380F5-9133-1321-9648-7CD56AC56F4B}"/>
          </ac:grpSpMkLst>
        </pc:grpChg>
        <pc:grpChg chg="mod">
          <ac:chgData name="Caroline Heerup" userId="9cd9b0b3-053c-4297-8ef6-16e64c63196b" providerId="ADAL" clId="{B2B2AE4C-F9AE-4323-8624-F8CA3781A5FA}" dt="2022-06-24T06:25:26.975" v="86"/>
          <ac:grpSpMkLst>
            <pc:docMk/>
            <pc:sldMk cId="3029110570" sldId="449"/>
            <ac:grpSpMk id="113" creationId="{228FEE7E-BA86-D41F-F013-D164F8CDF0A6}"/>
          </ac:grpSpMkLst>
        </pc:grpChg>
        <pc:grpChg chg="mod">
          <ac:chgData name="Caroline Heerup" userId="9cd9b0b3-053c-4297-8ef6-16e64c63196b" providerId="ADAL" clId="{B2B2AE4C-F9AE-4323-8624-F8CA3781A5FA}" dt="2022-06-24T06:25:30.499" v="90"/>
          <ac:grpSpMkLst>
            <pc:docMk/>
            <pc:sldMk cId="3029110570" sldId="449"/>
            <ac:grpSpMk id="117" creationId="{88C3B52D-376B-E999-3B3E-BF052922C7C2}"/>
          </ac:grpSpMkLst>
        </pc:grpChg>
        <pc:grpChg chg="mod">
          <ac:chgData name="Caroline Heerup" userId="9cd9b0b3-053c-4297-8ef6-16e64c63196b" providerId="ADAL" clId="{B2B2AE4C-F9AE-4323-8624-F8CA3781A5FA}" dt="2022-06-24T06:25:35.135" v="98"/>
          <ac:grpSpMkLst>
            <pc:docMk/>
            <pc:sldMk cId="3029110570" sldId="449"/>
            <ac:grpSpMk id="125" creationId="{BF247DF9-1709-19D9-4395-69D639F29B2F}"/>
          </ac:grpSpMkLst>
        </pc:grpChg>
        <pc:grpChg chg="mod">
          <ac:chgData name="Caroline Heerup" userId="9cd9b0b3-053c-4297-8ef6-16e64c63196b" providerId="ADAL" clId="{B2B2AE4C-F9AE-4323-8624-F8CA3781A5FA}" dt="2022-06-24T06:25:35.135" v="98"/>
          <ac:grpSpMkLst>
            <pc:docMk/>
            <pc:sldMk cId="3029110570" sldId="449"/>
            <ac:grpSpMk id="126" creationId="{74A0DE87-B804-931C-B8A6-76ED5D5B03E2}"/>
          </ac:grpSpMkLst>
        </pc:grpChg>
        <pc:grpChg chg="mod">
          <ac:chgData name="Caroline Heerup" userId="9cd9b0b3-053c-4297-8ef6-16e64c63196b" providerId="ADAL" clId="{B2B2AE4C-F9AE-4323-8624-F8CA3781A5FA}" dt="2022-06-24T06:25:40.493" v="106"/>
          <ac:grpSpMkLst>
            <pc:docMk/>
            <pc:sldMk cId="3029110570" sldId="449"/>
            <ac:grpSpMk id="134" creationId="{34DBE822-C140-81FB-D88E-B63BD0FD85EA}"/>
          </ac:grpSpMkLst>
        </pc:grpChg>
        <pc:grpChg chg="mod">
          <ac:chgData name="Caroline Heerup" userId="9cd9b0b3-053c-4297-8ef6-16e64c63196b" providerId="ADAL" clId="{B2B2AE4C-F9AE-4323-8624-F8CA3781A5FA}" dt="2022-06-24T06:25:40.493" v="106"/>
          <ac:grpSpMkLst>
            <pc:docMk/>
            <pc:sldMk cId="3029110570" sldId="449"/>
            <ac:grpSpMk id="135" creationId="{6C610091-C039-7275-A534-55AD108BC1B0}"/>
          </ac:grpSpMkLst>
        </pc:grpChg>
        <pc:grpChg chg="mod">
          <ac:chgData name="Caroline Heerup" userId="9cd9b0b3-053c-4297-8ef6-16e64c63196b" providerId="ADAL" clId="{B2B2AE4C-F9AE-4323-8624-F8CA3781A5FA}" dt="2022-06-24T06:25:42.810" v="110"/>
          <ac:grpSpMkLst>
            <pc:docMk/>
            <pc:sldMk cId="3029110570" sldId="449"/>
            <ac:grpSpMk id="140" creationId="{5B1D108D-487C-0F35-669F-58A3E2BEE739}"/>
          </ac:grpSpMkLst>
        </pc:grpChg>
        <pc:grpChg chg="del">
          <ac:chgData name="Caroline Heerup" userId="9cd9b0b3-053c-4297-8ef6-16e64c63196b" providerId="ADAL" clId="{B2B2AE4C-F9AE-4323-8624-F8CA3781A5FA}" dt="2022-06-24T06:20:28.392" v="13" actId="478"/>
          <ac:grpSpMkLst>
            <pc:docMk/>
            <pc:sldMk cId="3029110570" sldId="449"/>
            <ac:grpSpMk id="144" creationId="{29F67F5C-7FB9-4851-9DCD-7E55727D4CF9}"/>
          </ac:grpSpMkLst>
        </pc:grpChg>
        <pc:grpChg chg="mod">
          <ac:chgData name="Caroline Heerup" userId="9cd9b0b3-053c-4297-8ef6-16e64c63196b" providerId="ADAL" clId="{B2B2AE4C-F9AE-4323-8624-F8CA3781A5FA}" dt="2022-06-24T06:25:45.384" v="114"/>
          <ac:grpSpMkLst>
            <pc:docMk/>
            <pc:sldMk cId="3029110570" sldId="449"/>
            <ac:grpSpMk id="181" creationId="{3C8BED29-F98C-9AA7-3F1A-612B4A102289}"/>
          </ac:grpSpMkLst>
        </pc:grpChg>
        <pc:grpChg chg="mod">
          <ac:chgData name="Caroline Heerup" userId="9cd9b0b3-053c-4297-8ef6-16e64c63196b" providerId="ADAL" clId="{B2B2AE4C-F9AE-4323-8624-F8CA3781A5FA}" dt="2022-06-24T06:27:53.163" v="132" actId="692"/>
          <ac:grpSpMkLst>
            <pc:docMk/>
            <pc:sldMk cId="3029110570" sldId="449"/>
            <ac:grpSpMk id="187" creationId="{47391C4F-21E6-2F90-E27A-C45F55E8B103}"/>
          </ac:grpSpMkLst>
        </pc:grpChg>
        <pc:grpChg chg="mod">
          <ac:chgData name="Caroline Heerup" userId="9cd9b0b3-053c-4297-8ef6-16e64c63196b" providerId="ADAL" clId="{B2B2AE4C-F9AE-4323-8624-F8CA3781A5FA}" dt="2022-06-24T06:22:04.957" v="24" actId="688"/>
          <ac:grpSpMkLst>
            <pc:docMk/>
            <pc:sldMk cId="3029110570" sldId="449"/>
            <ac:grpSpMk id="241" creationId="{A5A3A6DC-0393-439B-8774-F2E0BA1BC565}"/>
          </ac:grpSpMkLst>
        </pc:grpChg>
        <pc:grpChg chg="mod">
          <ac:chgData name="Caroline Heerup" userId="9cd9b0b3-053c-4297-8ef6-16e64c63196b" providerId="ADAL" clId="{B2B2AE4C-F9AE-4323-8624-F8CA3781A5FA}" dt="2022-06-24T06:22:07.235" v="25" actId="1076"/>
          <ac:grpSpMkLst>
            <pc:docMk/>
            <pc:sldMk cId="3029110570" sldId="449"/>
            <ac:grpSpMk id="284" creationId="{62BA453B-E494-4ADB-AE89-97A71DFFC6C0}"/>
          </ac:grpSpMkLst>
        </pc:grpChg>
        <pc:grpChg chg="del">
          <ac:chgData name="Caroline Heerup" userId="9cd9b0b3-053c-4297-8ef6-16e64c63196b" providerId="ADAL" clId="{B2B2AE4C-F9AE-4323-8624-F8CA3781A5FA}" dt="2022-06-24T06:23:57.362" v="41" actId="478"/>
          <ac:grpSpMkLst>
            <pc:docMk/>
            <pc:sldMk cId="3029110570" sldId="449"/>
            <ac:grpSpMk id="292" creationId="{E4AD3810-D032-4F65-9393-78EDC9F738E5}"/>
          </ac:grpSpMkLst>
        </pc:grpChg>
        <pc:grpChg chg="del">
          <ac:chgData name="Caroline Heerup" userId="9cd9b0b3-053c-4297-8ef6-16e64c63196b" providerId="ADAL" clId="{B2B2AE4C-F9AE-4323-8624-F8CA3781A5FA}" dt="2022-06-24T06:24:02.544" v="46" actId="478"/>
          <ac:grpSpMkLst>
            <pc:docMk/>
            <pc:sldMk cId="3029110570" sldId="449"/>
            <ac:grpSpMk id="296" creationId="{D819C3DB-0AA7-496E-8A78-AF74452BC7FB}"/>
          </ac:grpSpMkLst>
        </pc:grpChg>
        <pc:grpChg chg="del">
          <ac:chgData name="Caroline Heerup" userId="9cd9b0b3-053c-4297-8ef6-16e64c63196b" providerId="ADAL" clId="{B2B2AE4C-F9AE-4323-8624-F8CA3781A5FA}" dt="2022-06-24T06:23:57.991" v="42" actId="478"/>
          <ac:grpSpMkLst>
            <pc:docMk/>
            <pc:sldMk cId="3029110570" sldId="449"/>
            <ac:grpSpMk id="301" creationId="{A548FED5-26E5-4224-AE6F-C6EC73B5CEB2}"/>
          </ac:grpSpMkLst>
        </pc:grpChg>
        <pc:grpChg chg="del">
          <ac:chgData name="Caroline Heerup" userId="9cd9b0b3-053c-4297-8ef6-16e64c63196b" providerId="ADAL" clId="{B2B2AE4C-F9AE-4323-8624-F8CA3781A5FA}" dt="2022-06-24T06:24:01.171" v="45" actId="478"/>
          <ac:grpSpMkLst>
            <pc:docMk/>
            <pc:sldMk cId="3029110570" sldId="449"/>
            <ac:grpSpMk id="305" creationId="{C7EFE819-83F4-4D59-A749-7EFF7A68D230}"/>
          </ac:grpSpMkLst>
        </pc:grpChg>
        <pc:grpChg chg="del">
          <ac:chgData name="Caroline Heerup" userId="9cd9b0b3-053c-4297-8ef6-16e64c63196b" providerId="ADAL" clId="{B2B2AE4C-F9AE-4323-8624-F8CA3781A5FA}" dt="2022-06-24T06:23:59.271" v="44" actId="478"/>
          <ac:grpSpMkLst>
            <pc:docMk/>
            <pc:sldMk cId="3029110570" sldId="449"/>
            <ac:grpSpMk id="371" creationId="{120F95F7-5CB3-4302-9B0C-D30B8F09D620}"/>
          </ac:grpSpMkLst>
        </pc:grpChg>
        <pc:grpChg chg="del">
          <ac:chgData name="Caroline Heerup" userId="9cd9b0b3-053c-4297-8ef6-16e64c63196b" providerId="ADAL" clId="{B2B2AE4C-F9AE-4323-8624-F8CA3781A5FA}" dt="2022-06-24T06:24:03.190" v="47" actId="478"/>
          <ac:grpSpMkLst>
            <pc:docMk/>
            <pc:sldMk cId="3029110570" sldId="449"/>
            <ac:grpSpMk id="419" creationId="{8B645295-6C43-40F6-810E-88650AFDE271}"/>
          </ac:grpSpMkLst>
        </pc:grpChg>
        <pc:grpChg chg="ord">
          <ac:chgData name="Caroline Heerup" userId="9cd9b0b3-053c-4297-8ef6-16e64c63196b" providerId="ADAL" clId="{B2B2AE4C-F9AE-4323-8624-F8CA3781A5FA}" dt="2022-06-24T06:22:29.117" v="27" actId="166"/>
          <ac:grpSpMkLst>
            <pc:docMk/>
            <pc:sldMk cId="3029110570" sldId="449"/>
            <ac:grpSpMk id="467" creationId="{57EADA71-DFB9-48CC-84D3-1134221C7F47}"/>
          </ac:grpSpMkLst>
        </pc:grpChg>
        <pc:grpChg chg="del mod">
          <ac:chgData name="Caroline Heerup" userId="9cd9b0b3-053c-4297-8ef6-16e64c63196b" providerId="ADAL" clId="{B2B2AE4C-F9AE-4323-8624-F8CA3781A5FA}" dt="2022-06-24T06:23:21.499" v="37" actId="478"/>
          <ac:grpSpMkLst>
            <pc:docMk/>
            <pc:sldMk cId="3029110570" sldId="449"/>
            <ac:grpSpMk id="515" creationId="{D66C3D7A-5E9C-4085-ABDC-D981F624D2BB}"/>
          </ac:grpSpMkLst>
        </pc:grpChg>
        <pc:grpChg chg="del">
          <ac:chgData name="Caroline Heerup" userId="9cd9b0b3-053c-4297-8ef6-16e64c63196b" providerId="ADAL" clId="{B2B2AE4C-F9AE-4323-8624-F8CA3781A5FA}" dt="2022-06-24T06:23:19.076" v="35" actId="478"/>
          <ac:grpSpMkLst>
            <pc:docMk/>
            <pc:sldMk cId="3029110570" sldId="449"/>
            <ac:grpSpMk id="659" creationId="{E2C9FC80-E31F-410C-AEAC-4963B0489E65}"/>
          </ac:grpSpMkLst>
        </pc:grpChg>
        <pc:grpChg chg="del">
          <ac:chgData name="Caroline Heerup" userId="9cd9b0b3-053c-4297-8ef6-16e64c63196b" providerId="ADAL" clId="{B2B2AE4C-F9AE-4323-8624-F8CA3781A5FA}" dt="2022-06-24T06:20:27.118" v="12" actId="478"/>
          <ac:grpSpMkLst>
            <pc:docMk/>
            <pc:sldMk cId="3029110570" sldId="449"/>
            <ac:grpSpMk id="707" creationId="{163446B0-FB21-4110-B298-253C52220D80}"/>
          </ac:grpSpMkLst>
        </pc:grpChg>
        <pc:grpChg chg="add mod">
          <ac:chgData name="Caroline Heerup" userId="9cd9b0b3-053c-4297-8ef6-16e64c63196b" providerId="ADAL" clId="{B2B2AE4C-F9AE-4323-8624-F8CA3781A5FA}" dt="2022-06-24T06:26:07.562" v="116" actId="1076"/>
          <ac:grpSpMkLst>
            <pc:docMk/>
            <pc:sldMk cId="3029110570" sldId="449"/>
            <ac:grpSpMk id="712" creationId="{9BC32517-AB3C-5C52-B0A7-C7BC79DE4FF7}"/>
          </ac:grpSpMkLst>
        </pc:grpChg>
        <pc:grpChg chg="add mod">
          <ac:chgData name="Caroline Heerup" userId="9cd9b0b3-053c-4297-8ef6-16e64c63196b" providerId="ADAL" clId="{B2B2AE4C-F9AE-4323-8624-F8CA3781A5FA}" dt="2022-06-24T06:26:07.562" v="116" actId="1076"/>
          <ac:grpSpMkLst>
            <pc:docMk/>
            <pc:sldMk cId="3029110570" sldId="449"/>
            <ac:grpSpMk id="716" creationId="{9F48168E-3A0C-32D1-2635-D93335AC1BF8}"/>
          </ac:grpSpMkLst>
        </pc:grpChg>
        <pc:grpChg chg="add mod">
          <ac:chgData name="Caroline Heerup" userId="9cd9b0b3-053c-4297-8ef6-16e64c63196b" providerId="ADAL" clId="{B2B2AE4C-F9AE-4323-8624-F8CA3781A5FA}" dt="2022-06-24T06:26:07.562" v="116" actId="1076"/>
          <ac:grpSpMkLst>
            <pc:docMk/>
            <pc:sldMk cId="3029110570" sldId="449"/>
            <ac:grpSpMk id="719" creationId="{F527A8EF-E0B8-0EAE-501E-B4499F3367FA}"/>
          </ac:grpSpMkLst>
        </pc:grpChg>
        <pc:grpChg chg="del mod">
          <ac:chgData name="Caroline Heerup" userId="9cd9b0b3-053c-4297-8ef6-16e64c63196b" providerId="ADAL" clId="{B2B2AE4C-F9AE-4323-8624-F8CA3781A5FA}" dt="2022-06-24T06:28:05.695" v="133" actId="478"/>
          <ac:grpSpMkLst>
            <pc:docMk/>
            <pc:sldMk cId="3029110570" sldId="449"/>
            <ac:grpSpMk id="1512" creationId="{B66268A8-6536-4F4A-98C3-438EC8E21FBA}"/>
          </ac:grpSpMkLst>
        </pc:grpChg>
        <pc:picChg chg="del">
          <ac:chgData name="Caroline Heerup" userId="9cd9b0b3-053c-4297-8ef6-16e64c63196b" providerId="ADAL" clId="{B2B2AE4C-F9AE-4323-8624-F8CA3781A5FA}" dt="2022-06-24T06:23:53.342" v="40" actId="478"/>
          <ac:picMkLst>
            <pc:docMk/>
            <pc:sldMk cId="3029110570" sldId="449"/>
            <ac:picMk id="167" creationId="{BD8E6EB1-9249-437D-A0E1-D395E6E40C0D}"/>
          </ac:picMkLst>
        </pc:picChg>
        <pc:inkChg chg="add mod">
          <ac:chgData name="Caroline Heerup" userId="9cd9b0b3-053c-4297-8ef6-16e64c63196b" providerId="ADAL" clId="{B2B2AE4C-F9AE-4323-8624-F8CA3781A5FA}" dt="2022-06-24T06:21:08.557" v="16" actId="1076"/>
          <ac:inkMkLst>
            <pc:docMk/>
            <pc:sldMk cId="3029110570" sldId="449"/>
            <ac:inkMk id="28" creationId="{D025B377-6936-8D52-78DA-3360408E2207}"/>
          </ac:inkMkLst>
        </pc:inkChg>
        <pc:inkChg chg="add mod">
          <ac:chgData name="Caroline Heerup" userId="9cd9b0b3-053c-4297-8ef6-16e64c63196b" providerId="ADAL" clId="{B2B2AE4C-F9AE-4323-8624-F8CA3781A5FA}" dt="2022-06-24T06:22:52.291" v="30"/>
          <ac:inkMkLst>
            <pc:docMk/>
            <pc:sldMk cId="3029110570" sldId="449"/>
            <ac:inkMk id="55" creationId="{607D2985-3733-734F-DFF8-209A66472B78}"/>
          </ac:inkMkLst>
        </pc:inkChg>
        <pc:inkChg chg="add mod">
          <ac:chgData name="Caroline Heerup" userId="9cd9b0b3-053c-4297-8ef6-16e64c63196b" providerId="ADAL" clId="{B2B2AE4C-F9AE-4323-8624-F8CA3781A5FA}" dt="2022-06-24T06:22:52.291" v="30"/>
          <ac:inkMkLst>
            <pc:docMk/>
            <pc:sldMk cId="3029110570" sldId="449"/>
            <ac:inkMk id="57" creationId="{42C7C974-CEDD-221D-DCDC-50278D66AA42}"/>
          </ac:inkMkLst>
        </pc:inkChg>
        <pc:inkChg chg="add mod">
          <ac:chgData name="Caroline Heerup" userId="9cd9b0b3-053c-4297-8ef6-16e64c63196b" providerId="ADAL" clId="{B2B2AE4C-F9AE-4323-8624-F8CA3781A5FA}" dt="2022-06-24T06:23:00.735" v="33"/>
          <ac:inkMkLst>
            <pc:docMk/>
            <pc:sldMk cId="3029110570" sldId="449"/>
            <ac:inkMk id="67" creationId="{904E23A7-92FD-250C-72CF-D9F164CF698B}"/>
          </ac:inkMkLst>
        </pc:inkChg>
        <pc:inkChg chg="add mod">
          <ac:chgData name="Caroline Heerup" userId="9cd9b0b3-053c-4297-8ef6-16e64c63196b" providerId="ADAL" clId="{B2B2AE4C-F9AE-4323-8624-F8CA3781A5FA}" dt="2022-06-24T06:23:00.735" v="33"/>
          <ac:inkMkLst>
            <pc:docMk/>
            <pc:sldMk cId="3029110570" sldId="449"/>
            <ac:inkMk id="70" creationId="{880AED51-DC68-20F3-031B-5AB309950DEB}"/>
          </ac:inkMkLst>
        </pc:inkChg>
        <pc:inkChg chg="add">
          <ac:chgData name="Caroline Heerup" userId="9cd9b0b3-053c-4297-8ef6-16e64c63196b" providerId="ADAL" clId="{B2B2AE4C-F9AE-4323-8624-F8CA3781A5FA}" dt="2022-06-24T06:23:05.151" v="34" actId="9405"/>
          <ac:inkMkLst>
            <pc:docMk/>
            <pc:sldMk cId="3029110570" sldId="449"/>
            <ac:inkMk id="72" creationId="{6C5497A1-7B67-7DF8-F96E-D311AAE9559B}"/>
          </ac:inkMkLst>
        </pc:inkChg>
        <pc:inkChg chg="add">
          <ac:chgData name="Caroline Heerup" userId="9cd9b0b3-053c-4297-8ef6-16e64c63196b" providerId="ADAL" clId="{B2B2AE4C-F9AE-4323-8624-F8CA3781A5FA}" dt="2022-06-24T06:23:38.715" v="38" actId="9405"/>
          <ac:inkMkLst>
            <pc:docMk/>
            <pc:sldMk cId="3029110570" sldId="449"/>
            <ac:inkMk id="73" creationId="{7C90677D-2DDF-6827-2E65-B214AF15BA71}"/>
          </ac:inkMkLst>
        </pc:inkChg>
        <pc:inkChg chg="add">
          <ac:chgData name="Caroline Heerup" userId="9cd9b0b3-053c-4297-8ef6-16e64c63196b" providerId="ADAL" clId="{B2B2AE4C-F9AE-4323-8624-F8CA3781A5FA}" dt="2022-06-24T06:24:36.770" v="50" actId="9405"/>
          <ac:inkMkLst>
            <pc:docMk/>
            <pc:sldMk cId="3029110570" sldId="449"/>
            <ac:inkMk id="74" creationId="{AD4E5517-0038-5253-8CC9-E97DA0B005D6}"/>
          </ac:inkMkLst>
        </pc:inkChg>
        <pc:inkChg chg="add">
          <ac:chgData name="Caroline Heerup" userId="9cd9b0b3-053c-4297-8ef6-16e64c63196b" providerId="ADAL" clId="{B2B2AE4C-F9AE-4323-8624-F8CA3781A5FA}" dt="2022-06-24T06:24:41.325" v="51" actId="9405"/>
          <ac:inkMkLst>
            <pc:docMk/>
            <pc:sldMk cId="3029110570" sldId="449"/>
            <ac:inkMk id="75" creationId="{AABA22EC-0463-0690-F437-767AB6711002}"/>
          </ac:inkMkLst>
        </pc:inkChg>
        <pc:inkChg chg="add mod">
          <ac:chgData name="Caroline Heerup" userId="9cd9b0b3-053c-4297-8ef6-16e64c63196b" providerId="ADAL" clId="{B2B2AE4C-F9AE-4323-8624-F8CA3781A5FA}" dt="2022-06-24T06:24:45.966" v="54"/>
          <ac:inkMkLst>
            <pc:docMk/>
            <pc:sldMk cId="3029110570" sldId="449"/>
            <ac:inkMk id="76" creationId="{7E0046B0-C6B1-D155-553F-7668B39A5658}"/>
          </ac:inkMkLst>
        </pc:inkChg>
        <pc:inkChg chg="add mod">
          <ac:chgData name="Caroline Heerup" userId="9cd9b0b3-053c-4297-8ef6-16e64c63196b" providerId="ADAL" clId="{B2B2AE4C-F9AE-4323-8624-F8CA3781A5FA}" dt="2022-06-24T06:24:45.966" v="54"/>
          <ac:inkMkLst>
            <pc:docMk/>
            <pc:sldMk cId="3029110570" sldId="449"/>
            <ac:inkMk id="77" creationId="{1AB3E971-A528-F544-AB3F-AA2608478369}"/>
          </ac:inkMkLst>
        </pc:inkChg>
        <pc:inkChg chg="add">
          <ac:chgData name="Caroline Heerup" userId="9cd9b0b3-053c-4297-8ef6-16e64c63196b" providerId="ADAL" clId="{B2B2AE4C-F9AE-4323-8624-F8CA3781A5FA}" dt="2022-06-24T06:24:47.604" v="55" actId="9405"/>
          <ac:inkMkLst>
            <pc:docMk/>
            <pc:sldMk cId="3029110570" sldId="449"/>
            <ac:inkMk id="79" creationId="{CE30D504-5448-F4D8-C12D-ABA686F40188}"/>
          </ac:inkMkLst>
        </pc:inkChg>
        <pc:inkChg chg="add mod">
          <ac:chgData name="Caroline Heerup" userId="9cd9b0b3-053c-4297-8ef6-16e64c63196b" providerId="ADAL" clId="{B2B2AE4C-F9AE-4323-8624-F8CA3781A5FA}" dt="2022-06-24T06:24:51.812" v="58"/>
          <ac:inkMkLst>
            <pc:docMk/>
            <pc:sldMk cId="3029110570" sldId="449"/>
            <ac:inkMk id="80" creationId="{B5D04EFF-F6B4-B1CF-108D-0328D427C8C9}"/>
          </ac:inkMkLst>
        </pc:inkChg>
        <pc:inkChg chg="add mod">
          <ac:chgData name="Caroline Heerup" userId="9cd9b0b3-053c-4297-8ef6-16e64c63196b" providerId="ADAL" clId="{B2B2AE4C-F9AE-4323-8624-F8CA3781A5FA}" dt="2022-06-24T06:24:51.812" v="58"/>
          <ac:inkMkLst>
            <pc:docMk/>
            <pc:sldMk cId="3029110570" sldId="449"/>
            <ac:inkMk id="81" creationId="{CA851F66-D16B-F85F-B906-FC0C585B6DCE}"/>
          </ac:inkMkLst>
        </pc:inkChg>
        <pc:inkChg chg="add mod">
          <ac:chgData name="Caroline Heerup" userId="9cd9b0b3-053c-4297-8ef6-16e64c63196b" providerId="ADAL" clId="{B2B2AE4C-F9AE-4323-8624-F8CA3781A5FA}" dt="2022-06-24T06:24:54.742" v="61"/>
          <ac:inkMkLst>
            <pc:docMk/>
            <pc:sldMk cId="3029110570" sldId="449"/>
            <ac:inkMk id="83" creationId="{408FF70B-25D9-643B-5418-02B1614838AC}"/>
          </ac:inkMkLst>
        </pc:inkChg>
        <pc:inkChg chg="add mod">
          <ac:chgData name="Caroline Heerup" userId="9cd9b0b3-053c-4297-8ef6-16e64c63196b" providerId="ADAL" clId="{B2B2AE4C-F9AE-4323-8624-F8CA3781A5FA}" dt="2022-06-24T06:24:54.742" v="61"/>
          <ac:inkMkLst>
            <pc:docMk/>
            <pc:sldMk cId="3029110570" sldId="449"/>
            <ac:inkMk id="84" creationId="{2FAA26D8-1F31-5F2C-2519-C4951D1AE4A7}"/>
          </ac:inkMkLst>
        </pc:inkChg>
        <pc:inkChg chg="add mod">
          <ac:chgData name="Caroline Heerup" userId="9cd9b0b3-053c-4297-8ef6-16e64c63196b" providerId="ADAL" clId="{B2B2AE4C-F9AE-4323-8624-F8CA3781A5FA}" dt="2022-06-24T06:24:57.618" v="64"/>
          <ac:inkMkLst>
            <pc:docMk/>
            <pc:sldMk cId="3029110570" sldId="449"/>
            <ac:inkMk id="86" creationId="{3EB1016F-1832-7EA9-E4C2-7BA05CA836A4}"/>
          </ac:inkMkLst>
        </pc:inkChg>
        <pc:inkChg chg="add mod">
          <ac:chgData name="Caroline Heerup" userId="9cd9b0b3-053c-4297-8ef6-16e64c63196b" providerId="ADAL" clId="{B2B2AE4C-F9AE-4323-8624-F8CA3781A5FA}" dt="2022-06-24T06:24:57.618" v="64"/>
          <ac:inkMkLst>
            <pc:docMk/>
            <pc:sldMk cId="3029110570" sldId="449"/>
            <ac:inkMk id="87" creationId="{47EA8651-E514-4098-8F73-D4605073E356}"/>
          </ac:inkMkLst>
        </pc:inkChg>
        <pc:inkChg chg="add mod">
          <ac:chgData name="Caroline Heerup" userId="9cd9b0b3-053c-4297-8ef6-16e64c63196b" providerId="ADAL" clId="{B2B2AE4C-F9AE-4323-8624-F8CA3781A5FA}" dt="2022-06-24T06:25:00.794" v="68"/>
          <ac:inkMkLst>
            <pc:docMk/>
            <pc:sldMk cId="3029110570" sldId="449"/>
            <ac:inkMk id="89" creationId="{93161693-B0F5-D22B-DA38-049CF3B91660}"/>
          </ac:inkMkLst>
        </pc:inkChg>
        <pc:inkChg chg="add mod">
          <ac:chgData name="Caroline Heerup" userId="9cd9b0b3-053c-4297-8ef6-16e64c63196b" providerId="ADAL" clId="{B2B2AE4C-F9AE-4323-8624-F8CA3781A5FA}" dt="2022-06-24T06:25:00.794" v="68"/>
          <ac:inkMkLst>
            <pc:docMk/>
            <pc:sldMk cId="3029110570" sldId="449"/>
            <ac:inkMk id="90" creationId="{8D9F5F94-8F11-DC6B-8253-FE01B18A6385}"/>
          </ac:inkMkLst>
        </pc:inkChg>
        <pc:inkChg chg="add mod">
          <ac:chgData name="Caroline Heerup" userId="9cd9b0b3-053c-4297-8ef6-16e64c63196b" providerId="ADAL" clId="{B2B2AE4C-F9AE-4323-8624-F8CA3781A5FA}" dt="2022-06-24T06:25:01.976" v="70"/>
          <ac:inkMkLst>
            <pc:docMk/>
            <pc:sldMk cId="3029110570" sldId="449"/>
            <ac:inkMk id="91" creationId="{01FD7991-308F-E929-04AC-6594E4901604}"/>
          </ac:inkMkLst>
        </pc:inkChg>
        <pc:inkChg chg="add mod">
          <ac:chgData name="Caroline Heerup" userId="9cd9b0b3-053c-4297-8ef6-16e64c63196b" providerId="ADAL" clId="{B2B2AE4C-F9AE-4323-8624-F8CA3781A5FA}" dt="2022-06-24T06:25:01.976" v="70"/>
          <ac:inkMkLst>
            <pc:docMk/>
            <pc:sldMk cId="3029110570" sldId="449"/>
            <ac:inkMk id="93" creationId="{D9CDBCB6-F6B4-E5AF-ED6B-98B449C077B0}"/>
          </ac:inkMkLst>
        </pc:inkChg>
        <pc:inkChg chg="add mod">
          <ac:chgData name="Caroline Heerup" userId="9cd9b0b3-053c-4297-8ef6-16e64c63196b" providerId="ADAL" clId="{B2B2AE4C-F9AE-4323-8624-F8CA3781A5FA}" dt="2022-06-24T06:25:03.994" v="73"/>
          <ac:inkMkLst>
            <pc:docMk/>
            <pc:sldMk cId="3029110570" sldId="449"/>
            <ac:inkMk id="95" creationId="{D0644768-C974-F9C5-A3B0-7646A21699D3}"/>
          </ac:inkMkLst>
        </pc:inkChg>
        <pc:inkChg chg="add mod">
          <ac:chgData name="Caroline Heerup" userId="9cd9b0b3-053c-4297-8ef6-16e64c63196b" providerId="ADAL" clId="{B2B2AE4C-F9AE-4323-8624-F8CA3781A5FA}" dt="2022-06-24T06:25:03.994" v="73"/>
          <ac:inkMkLst>
            <pc:docMk/>
            <pc:sldMk cId="3029110570" sldId="449"/>
            <ac:inkMk id="96" creationId="{9AE27E4B-488B-02EA-A343-1F84CE8D6294}"/>
          </ac:inkMkLst>
        </pc:inkChg>
        <pc:inkChg chg="add mod">
          <ac:chgData name="Caroline Heerup" userId="9cd9b0b3-053c-4297-8ef6-16e64c63196b" providerId="ADAL" clId="{B2B2AE4C-F9AE-4323-8624-F8CA3781A5FA}" dt="2022-06-24T06:25:09.129" v="76"/>
          <ac:inkMkLst>
            <pc:docMk/>
            <pc:sldMk cId="3029110570" sldId="449"/>
            <ac:inkMk id="98" creationId="{C36E0ADB-D56D-16D0-4FD2-7B94752A36CC}"/>
          </ac:inkMkLst>
        </pc:inkChg>
        <pc:inkChg chg="add mod">
          <ac:chgData name="Caroline Heerup" userId="9cd9b0b3-053c-4297-8ef6-16e64c63196b" providerId="ADAL" clId="{B2B2AE4C-F9AE-4323-8624-F8CA3781A5FA}" dt="2022-06-24T06:25:09.129" v="76"/>
          <ac:inkMkLst>
            <pc:docMk/>
            <pc:sldMk cId="3029110570" sldId="449"/>
            <ac:inkMk id="99" creationId="{B1F19A6A-B853-0936-FD23-DA1F12FB290D}"/>
          </ac:inkMkLst>
        </pc:inkChg>
        <pc:inkChg chg="add">
          <ac:chgData name="Caroline Heerup" userId="9cd9b0b3-053c-4297-8ef6-16e64c63196b" providerId="ADAL" clId="{B2B2AE4C-F9AE-4323-8624-F8CA3781A5FA}" dt="2022-06-24T06:25:09.675" v="77" actId="9405"/>
          <ac:inkMkLst>
            <pc:docMk/>
            <pc:sldMk cId="3029110570" sldId="449"/>
            <ac:inkMk id="103" creationId="{330AFD0F-7C43-5603-81F6-C3720C3C5F5E}"/>
          </ac:inkMkLst>
        </pc:inkChg>
        <pc:inkChg chg="add">
          <ac:chgData name="Caroline Heerup" userId="9cd9b0b3-053c-4297-8ef6-16e64c63196b" providerId="ADAL" clId="{B2B2AE4C-F9AE-4323-8624-F8CA3781A5FA}" dt="2022-06-24T06:25:11.937" v="78" actId="9405"/>
          <ac:inkMkLst>
            <pc:docMk/>
            <pc:sldMk cId="3029110570" sldId="449"/>
            <ac:inkMk id="105" creationId="{6556DD61-8C38-0BAE-92C5-0AC8311EA88C}"/>
          </ac:inkMkLst>
        </pc:inkChg>
        <pc:inkChg chg="add mod">
          <ac:chgData name="Caroline Heerup" userId="9cd9b0b3-053c-4297-8ef6-16e64c63196b" providerId="ADAL" clId="{B2B2AE4C-F9AE-4323-8624-F8CA3781A5FA}" dt="2022-06-24T06:25:25.112" v="82"/>
          <ac:inkMkLst>
            <pc:docMk/>
            <pc:sldMk cId="3029110570" sldId="449"/>
            <ac:inkMk id="106" creationId="{E3F25D72-1131-FD2E-DF9F-DFB22044F58E}"/>
          </ac:inkMkLst>
        </pc:inkChg>
        <pc:inkChg chg="add mod">
          <ac:chgData name="Caroline Heerup" userId="9cd9b0b3-053c-4297-8ef6-16e64c63196b" providerId="ADAL" clId="{B2B2AE4C-F9AE-4323-8624-F8CA3781A5FA}" dt="2022-06-24T06:25:25.112" v="82"/>
          <ac:inkMkLst>
            <pc:docMk/>
            <pc:sldMk cId="3029110570" sldId="449"/>
            <ac:inkMk id="107" creationId="{7C02AD0C-FCF2-7BA0-E134-B75DCFFD5C91}"/>
          </ac:inkMkLst>
        </pc:inkChg>
        <pc:inkChg chg="add mod">
          <ac:chgData name="Caroline Heerup" userId="9cd9b0b3-053c-4297-8ef6-16e64c63196b" providerId="ADAL" clId="{B2B2AE4C-F9AE-4323-8624-F8CA3781A5FA}" dt="2022-06-24T06:25:25.112" v="82"/>
          <ac:inkMkLst>
            <pc:docMk/>
            <pc:sldMk cId="3029110570" sldId="449"/>
            <ac:inkMk id="108" creationId="{03A9B884-FA1A-A8C0-149A-F4FB933C6834}"/>
          </ac:inkMkLst>
        </pc:inkChg>
        <pc:inkChg chg="add mod">
          <ac:chgData name="Caroline Heerup" userId="9cd9b0b3-053c-4297-8ef6-16e64c63196b" providerId="ADAL" clId="{B2B2AE4C-F9AE-4323-8624-F8CA3781A5FA}" dt="2022-06-24T06:25:26.975" v="86"/>
          <ac:inkMkLst>
            <pc:docMk/>
            <pc:sldMk cId="3029110570" sldId="449"/>
            <ac:inkMk id="110" creationId="{C8AB5818-0433-A0D9-C2C9-F1DBB51E8332}"/>
          </ac:inkMkLst>
        </pc:inkChg>
        <pc:inkChg chg="add mod">
          <ac:chgData name="Caroline Heerup" userId="9cd9b0b3-053c-4297-8ef6-16e64c63196b" providerId="ADAL" clId="{B2B2AE4C-F9AE-4323-8624-F8CA3781A5FA}" dt="2022-06-24T06:25:26.975" v="86"/>
          <ac:inkMkLst>
            <pc:docMk/>
            <pc:sldMk cId="3029110570" sldId="449"/>
            <ac:inkMk id="111" creationId="{4F3ED4B1-08F0-73F5-DB18-F13D3CAC9672}"/>
          </ac:inkMkLst>
        </pc:inkChg>
        <pc:inkChg chg="add mod">
          <ac:chgData name="Caroline Heerup" userId="9cd9b0b3-053c-4297-8ef6-16e64c63196b" providerId="ADAL" clId="{B2B2AE4C-F9AE-4323-8624-F8CA3781A5FA}" dt="2022-06-24T06:25:26.975" v="86"/>
          <ac:inkMkLst>
            <pc:docMk/>
            <pc:sldMk cId="3029110570" sldId="449"/>
            <ac:inkMk id="112" creationId="{1745565D-C639-E5E7-B298-DC09B463987E}"/>
          </ac:inkMkLst>
        </pc:inkChg>
        <pc:inkChg chg="add mod">
          <ac:chgData name="Caroline Heerup" userId="9cd9b0b3-053c-4297-8ef6-16e64c63196b" providerId="ADAL" clId="{B2B2AE4C-F9AE-4323-8624-F8CA3781A5FA}" dt="2022-06-24T06:25:30.499" v="90"/>
          <ac:inkMkLst>
            <pc:docMk/>
            <pc:sldMk cId="3029110570" sldId="449"/>
            <ac:inkMk id="114" creationId="{43597D86-31FA-9438-D36A-322AFD1E6B20}"/>
          </ac:inkMkLst>
        </pc:inkChg>
        <pc:inkChg chg="add mod">
          <ac:chgData name="Caroline Heerup" userId="9cd9b0b3-053c-4297-8ef6-16e64c63196b" providerId="ADAL" clId="{B2B2AE4C-F9AE-4323-8624-F8CA3781A5FA}" dt="2022-06-24T06:25:30.499" v="90"/>
          <ac:inkMkLst>
            <pc:docMk/>
            <pc:sldMk cId="3029110570" sldId="449"/>
            <ac:inkMk id="115" creationId="{AFFF7898-EECE-443D-96B7-D957CEA3C961}"/>
          </ac:inkMkLst>
        </pc:inkChg>
        <pc:inkChg chg="add mod">
          <ac:chgData name="Caroline Heerup" userId="9cd9b0b3-053c-4297-8ef6-16e64c63196b" providerId="ADAL" clId="{B2B2AE4C-F9AE-4323-8624-F8CA3781A5FA}" dt="2022-06-24T06:25:30.499" v="90"/>
          <ac:inkMkLst>
            <pc:docMk/>
            <pc:sldMk cId="3029110570" sldId="449"/>
            <ac:inkMk id="116" creationId="{4DFA1283-4ECF-847F-BC8F-215124F477A3}"/>
          </ac:inkMkLst>
        </pc:inkChg>
        <pc:inkChg chg="add mod">
          <ac:chgData name="Caroline Heerup" userId="9cd9b0b3-053c-4297-8ef6-16e64c63196b" providerId="ADAL" clId="{B2B2AE4C-F9AE-4323-8624-F8CA3781A5FA}" dt="2022-06-24T06:25:35.135" v="98"/>
          <ac:inkMkLst>
            <pc:docMk/>
            <pc:sldMk cId="3029110570" sldId="449"/>
            <ac:inkMk id="118" creationId="{56B58D3D-0A5F-B9A4-5E22-63CC77CEB65E}"/>
          </ac:inkMkLst>
        </pc:inkChg>
        <pc:inkChg chg="add mod">
          <ac:chgData name="Caroline Heerup" userId="9cd9b0b3-053c-4297-8ef6-16e64c63196b" providerId="ADAL" clId="{B2B2AE4C-F9AE-4323-8624-F8CA3781A5FA}" dt="2022-06-24T06:25:35.135" v="98"/>
          <ac:inkMkLst>
            <pc:docMk/>
            <pc:sldMk cId="3029110570" sldId="449"/>
            <ac:inkMk id="119" creationId="{EB5C318F-F3C5-706D-FCDF-DE88C55D0ECA}"/>
          </ac:inkMkLst>
        </pc:inkChg>
        <pc:inkChg chg="add mod">
          <ac:chgData name="Caroline Heerup" userId="9cd9b0b3-053c-4297-8ef6-16e64c63196b" providerId="ADAL" clId="{B2B2AE4C-F9AE-4323-8624-F8CA3781A5FA}" dt="2022-06-24T06:25:35.135" v="98"/>
          <ac:inkMkLst>
            <pc:docMk/>
            <pc:sldMk cId="3029110570" sldId="449"/>
            <ac:inkMk id="120" creationId="{C01F2EBE-A154-8B53-A719-CB4FB5D0554D}"/>
          </ac:inkMkLst>
        </pc:inkChg>
        <pc:inkChg chg="add mod">
          <ac:chgData name="Caroline Heerup" userId="9cd9b0b3-053c-4297-8ef6-16e64c63196b" providerId="ADAL" clId="{B2B2AE4C-F9AE-4323-8624-F8CA3781A5FA}" dt="2022-06-24T06:25:35.135" v="98"/>
          <ac:inkMkLst>
            <pc:docMk/>
            <pc:sldMk cId="3029110570" sldId="449"/>
            <ac:inkMk id="121" creationId="{7C43681F-C143-FFC1-AC32-03CDD9E37056}"/>
          </ac:inkMkLst>
        </pc:inkChg>
        <pc:inkChg chg="add mod">
          <ac:chgData name="Caroline Heerup" userId="9cd9b0b3-053c-4297-8ef6-16e64c63196b" providerId="ADAL" clId="{B2B2AE4C-F9AE-4323-8624-F8CA3781A5FA}" dt="2022-06-24T06:25:35.135" v="98"/>
          <ac:inkMkLst>
            <pc:docMk/>
            <pc:sldMk cId="3029110570" sldId="449"/>
            <ac:inkMk id="122" creationId="{A4F925E7-AA0B-F4CB-0C4A-41D6E33BD285}"/>
          </ac:inkMkLst>
        </pc:inkChg>
        <pc:inkChg chg="add mod">
          <ac:chgData name="Caroline Heerup" userId="9cd9b0b3-053c-4297-8ef6-16e64c63196b" providerId="ADAL" clId="{B2B2AE4C-F9AE-4323-8624-F8CA3781A5FA}" dt="2022-06-24T06:25:35.135" v="98"/>
          <ac:inkMkLst>
            <pc:docMk/>
            <pc:sldMk cId="3029110570" sldId="449"/>
            <ac:inkMk id="123" creationId="{D2BBD461-6B08-9FF9-C4E0-3C695D9A9391}"/>
          </ac:inkMkLst>
        </pc:inkChg>
        <pc:inkChg chg="add mod">
          <ac:chgData name="Caroline Heerup" userId="9cd9b0b3-053c-4297-8ef6-16e64c63196b" providerId="ADAL" clId="{B2B2AE4C-F9AE-4323-8624-F8CA3781A5FA}" dt="2022-06-24T06:25:35.135" v="98"/>
          <ac:inkMkLst>
            <pc:docMk/>
            <pc:sldMk cId="3029110570" sldId="449"/>
            <ac:inkMk id="124" creationId="{A7CA737C-CE57-549B-091A-145BCFD0B254}"/>
          </ac:inkMkLst>
        </pc:inkChg>
        <pc:inkChg chg="add mod">
          <ac:chgData name="Caroline Heerup" userId="9cd9b0b3-053c-4297-8ef6-16e64c63196b" providerId="ADAL" clId="{B2B2AE4C-F9AE-4323-8624-F8CA3781A5FA}" dt="2022-06-24T06:25:40.493" v="106"/>
          <ac:inkMkLst>
            <pc:docMk/>
            <pc:sldMk cId="3029110570" sldId="449"/>
            <ac:inkMk id="127" creationId="{65479D96-8DDB-CC04-427E-C90A7D15E6B2}"/>
          </ac:inkMkLst>
        </pc:inkChg>
        <pc:inkChg chg="add mod">
          <ac:chgData name="Caroline Heerup" userId="9cd9b0b3-053c-4297-8ef6-16e64c63196b" providerId="ADAL" clId="{B2B2AE4C-F9AE-4323-8624-F8CA3781A5FA}" dt="2022-06-24T06:25:40.493" v="106"/>
          <ac:inkMkLst>
            <pc:docMk/>
            <pc:sldMk cId="3029110570" sldId="449"/>
            <ac:inkMk id="128" creationId="{D6F4FB84-05E7-0B62-50FE-0EC542B14224}"/>
          </ac:inkMkLst>
        </pc:inkChg>
        <pc:inkChg chg="add mod">
          <ac:chgData name="Caroline Heerup" userId="9cd9b0b3-053c-4297-8ef6-16e64c63196b" providerId="ADAL" clId="{B2B2AE4C-F9AE-4323-8624-F8CA3781A5FA}" dt="2022-06-24T06:25:40.493" v="106"/>
          <ac:inkMkLst>
            <pc:docMk/>
            <pc:sldMk cId="3029110570" sldId="449"/>
            <ac:inkMk id="129" creationId="{25422C31-9637-B90D-D8C6-528EA02DAA7F}"/>
          </ac:inkMkLst>
        </pc:inkChg>
        <pc:inkChg chg="add mod">
          <ac:chgData name="Caroline Heerup" userId="9cd9b0b3-053c-4297-8ef6-16e64c63196b" providerId="ADAL" clId="{B2B2AE4C-F9AE-4323-8624-F8CA3781A5FA}" dt="2022-06-24T06:25:40.493" v="106"/>
          <ac:inkMkLst>
            <pc:docMk/>
            <pc:sldMk cId="3029110570" sldId="449"/>
            <ac:inkMk id="130" creationId="{B0BEE421-4EB4-3105-C547-11CE09486546}"/>
          </ac:inkMkLst>
        </pc:inkChg>
        <pc:inkChg chg="add mod">
          <ac:chgData name="Caroline Heerup" userId="9cd9b0b3-053c-4297-8ef6-16e64c63196b" providerId="ADAL" clId="{B2B2AE4C-F9AE-4323-8624-F8CA3781A5FA}" dt="2022-06-24T06:25:40.493" v="106"/>
          <ac:inkMkLst>
            <pc:docMk/>
            <pc:sldMk cId="3029110570" sldId="449"/>
            <ac:inkMk id="131" creationId="{68A645AE-5373-4C24-61B8-DDB81F2F0105}"/>
          </ac:inkMkLst>
        </pc:inkChg>
        <pc:inkChg chg="add mod">
          <ac:chgData name="Caroline Heerup" userId="9cd9b0b3-053c-4297-8ef6-16e64c63196b" providerId="ADAL" clId="{B2B2AE4C-F9AE-4323-8624-F8CA3781A5FA}" dt="2022-06-24T06:25:40.493" v="106"/>
          <ac:inkMkLst>
            <pc:docMk/>
            <pc:sldMk cId="3029110570" sldId="449"/>
            <ac:inkMk id="132" creationId="{07BB4728-2400-D882-2EC9-82E5E394106C}"/>
          </ac:inkMkLst>
        </pc:inkChg>
        <pc:inkChg chg="add mod">
          <ac:chgData name="Caroline Heerup" userId="9cd9b0b3-053c-4297-8ef6-16e64c63196b" providerId="ADAL" clId="{B2B2AE4C-F9AE-4323-8624-F8CA3781A5FA}" dt="2022-06-24T06:25:40.493" v="106"/>
          <ac:inkMkLst>
            <pc:docMk/>
            <pc:sldMk cId="3029110570" sldId="449"/>
            <ac:inkMk id="133" creationId="{095FF788-050B-C61B-EBEA-A737DE80D7A7}"/>
          </ac:inkMkLst>
        </pc:inkChg>
        <pc:inkChg chg="add mod">
          <ac:chgData name="Caroline Heerup" userId="9cd9b0b3-053c-4297-8ef6-16e64c63196b" providerId="ADAL" clId="{B2B2AE4C-F9AE-4323-8624-F8CA3781A5FA}" dt="2022-06-24T06:25:42.810" v="110"/>
          <ac:inkMkLst>
            <pc:docMk/>
            <pc:sldMk cId="3029110570" sldId="449"/>
            <ac:inkMk id="136" creationId="{592088D7-DE1D-CAA2-ECD4-14BAF6D40E59}"/>
          </ac:inkMkLst>
        </pc:inkChg>
        <pc:inkChg chg="add mod">
          <ac:chgData name="Caroline Heerup" userId="9cd9b0b3-053c-4297-8ef6-16e64c63196b" providerId="ADAL" clId="{B2B2AE4C-F9AE-4323-8624-F8CA3781A5FA}" dt="2022-06-24T06:25:42.810" v="110"/>
          <ac:inkMkLst>
            <pc:docMk/>
            <pc:sldMk cId="3029110570" sldId="449"/>
            <ac:inkMk id="137" creationId="{62ED8CA1-082C-00BC-DE11-8D538BBE7C8B}"/>
          </ac:inkMkLst>
        </pc:inkChg>
        <pc:inkChg chg="add mod">
          <ac:chgData name="Caroline Heerup" userId="9cd9b0b3-053c-4297-8ef6-16e64c63196b" providerId="ADAL" clId="{B2B2AE4C-F9AE-4323-8624-F8CA3781A5FA}" dt="2022-06-24T06:25:42.810" v="110"/>
          <ac:inkMkLst>
            <pc:docMk/>
            <pc:sldMk cId="3029110570" sldId="449"/>
            <ac:inkMk id="138" creationId="{66799866-0931-80B7-69D8-9ECB68480C1A}"/>
          </ac:inkMkLst>
        </pc:inkChg>
        <pc:inkChg chg="add mod">
          <ac:chgData name="Caroline Heerup" userId="9cd9b0b3-053c-4297-8ef6-16e64c63196b" providerId="ADAL" clId="{B2B2AE4C-F9AE-4323-8624-F8CA3781A5FA}" dt="2022-06-24T06:25:45.384" v="114"/>
          <ac:inkMkLst>
            <pc:docMk/>
            <pc:sldMk cId="3029110570" sldId="449"/>
            <ac:inkMk id="141" creationId="{01C66407-4D66-4994-DEB8-BFAF3EE0A2BB}"/>
          </ac:inkMkLst>
        </pc:inkChg>
        <pc:inkChg chg="add mod">
          <ac:chgData name="Caroline Heerup" userId="9cd9b0b3-053c-4297-8ef6-16e64c63196b" providerId="ADAL" clId="{B2B2AE4C-F9AE-4323-8624-F8CA3781A5FA}" dt="2022-06-24T06:25:45.384" v="114"/>
          <ac:inkMkLst>
            <pc:docMk/>
            <pc:sldMk cId="3029110570" sldId="449"/>
            <ac:inkMk id="142" creationId="{4D1B5A90-9D61-2B7B-3C21-47911EB10DAE}"/>
          </ac:inkMkLst>
        </pc:inkChg>
        <pc:inkChg chg="del">
          <ac:chgData name="Caroline Heerup" userId="9cd9b0b3-053c-4297-8ef6-16e64c63196b" providerId="ADAL" clId="{B2B2AE4C-F9AE-4323-8624-F8CA3781A5FA}" dt="2022-06-24T06:26:20.454" v="118" actId="478"/>
          <ac:inkMkLst>
            <pc:docMk/>
            <pc:sldMk cId="3029110570" sldId="449"/>
            <ac:inkMk id="150" creationId="{BC63E432-3B60-4158-A975-A530CF8718ED}"/>
          </ac:inkMkLst>
        </pc:inkChg>
        <pc:inkChg chg="add mod">
          <ac:chgData name="Caroline Heerup" userId="9cd9b0b3-053c-4297-8ef6-16e64c63196b" providerId="ADAL" clId="{B2B2AE4C-F9AE-4323-8624-F8CA3781A5FA}" dt="2022-06-24T06:25:45.384" v="114"/>
          <ac:inkMkLst>
            <pc:docMk/>
            <pc:sldMk cId="3029110570" sldId="449"/>
            <ac:inkMk id="153" creationId="{678D5E6C-6803-A1C3-D7A5-AC4847D1308F}"/>
          </ac:inkMkLst>
        </pc:inkChg>
        <pc:inkChg chg="add">
          <ac:chgData name="Caroline Heerup" userId="9cd9b0b3-053c-4297-8ef6-16e64c63196b" providerId="ADAL" clId="{B2B2AE4C-F9AE-4323-8624-F8CA3781A5FA}" dt="2022-06-24T06:26:35.782" v="120" actId="9405"/>
          <ac:inkMkLst>
            <pc:docMk/>
            <pc:sldMk cId="3029110570" sldId="449"/>
            <ac:inkMk id="183" creationId="{B9B275A8-6E22-0D35-1F47-3F0F61E866EB}"/>
          </ac:inkMkLst>
        </pc:inkChg>
        <pc:inkChg chg="add">
          <ac:chgData name="Caroline Heerup" userId="9cd9b0b3-053c-4297-8ef6-16e64c63196b" providerId="ADAL" clId="{B2B2AE4C-F9AE-4323-8624-F8CA3781A5FA}" dt="2022-06-24T06:26:38.180" v="121" actId="9405"/>
          <ac:inkMkLst>
            <pc:docMk/>
            <pc:sldMk cId="3029110570" sldId="449"/>
            <ac:inkMk id="184" creationId="{F991A77B-C998-3117-9F6C-11F8D31C541A}"/>
          </ac:inkMkLst>
        </pc:inkChg>
        <pc:inkChg chg="add mod">
          <ac:chgData name="Caroline Heerup" userId="9cd9b0b3-053c-4297-8ef6-16e64c63196b" providerId="ADAL" clId="{B2B2AE4C-F9AE-4323-8624-F8CA3781A5FA}" dt="2022-06-24T06:27:03.294" v="125"/>
          <ac:inkMkLst>
            <pc:docMk/>
            <pc:sldMk cId="3029110570" sldId="449"/>
            <ac:inkMk id="185" creationId="{5155D196-1E5A-A99C-DBFD-B536FADC3A76}"/>
          </ac:inkMkLst>
        </pc:inkChg>
        <pc:inkChg chg="add mod">
          <ac:chgData name="Caroline Heerup" userId="9cd9b0b3-053c-4297-8ef6-16e64c63196b" providerId="ADAL" clId="{B2B2AE4C-F9AE-4323-8624-F8CA3781A5FA}" dt="2022-06-24T06:27:03.294" v="125"/>
          <ac:inkMkLst>
            <pc:docMk/>
            <pc:sldMk cId="3029110570" sldId="449"/>
            <ac:inkMk id="186" creationId="{58D09136-A2B1-8A1B-EA1E-EDBFE374B270}"/>
          </ac:inkMkLst>
        </pc:inkChg>
        <pc:inkChg chg="del">
          <ac:chgData name="Caroline Heerup" userId="9cd9b0b3-053c-4297-8ef6-16e64c63196b" providerId="ADAL" clId="{B2B2AE4C-F9AE-4323-8624-F8CA3781A5FA}" dt="2022-06-24T06:23:58.642" v="43" actId="478"/>
          <ac:inkMkLst>
            <pc:docMk/>
            <pc:sldMk cId="3029110570" sldId="449"/>
            <ac:inkMk id="229" creationId="{D89BA865-D53F-4A51-81D3-4476832C7CCB}"/>
          </ac:inkMkLst>
        </pc:inkChg>
        <pc:inkChg chg="del">
          <ac:chgData name="Caroline Heerup" userId="9cd9b0b3-053c-4297-8ef6-16e64c63196b" providerId="ADAL" clId="{B2B2AE4C-F9AE-4323-8624-F8CA3781A5FA}" dt="2022-06-24T06:23:47.422" v="39" actId="478"/>
          <ac:inkMkLst>
            <pc:docMk/>
            <pc:sldMk cId="3029110570" sldId="449"/>
            <ac:inkMk id="231" creationId="{2DCF3752-3571-492E-836C-ED5CB3F7370A}"/>
          </ac:inkMkLst>
        </pc:inkChg>
        <pc:inkChg chg="del">
          <ac:chgData name="Caroline Heerup" userId="9cd9b0b3-053c-4297-8ef6-16e64c63196b" providerId="ADAL" clId="{B2B2AE4C-F9AE-4323-8624-F8CA3781A5FA}" dt="2022-06-24T06:26:21.727" v="119" actId="478"/>
          <ac:inkMkLst>
            <pc:docMk/>
            <pc:sldMk cId="3029110570" sldId="449"/>
            <ac:inkMk id="317" creationId="{1BA89571-5866-4CFB-9104-E753B1D2A5F9}"/>
          </ac:inkMkLst>
        </pc:inkChg>
        <pc:inkChg chg="add mod">
          <ac:chgData name="Caroline Heerup" userId="9cd9b0b3-053c-4297-8ef6-16e64c63196b" providerId="ADAL" clId="{B2B2AE4C-F9AE-4323-8624-F8CA3781A5FA}" dt="2022-06-24T06:26:12.399" v="117" actId="1076"/>
          <ac:inkMkLst>
            <pc:docMk/>
            <pc:sldMk cId="3029110570" sldId="449"/>
            <ac:inkMk id="711" creationId="{2468EC5B-0DF3-99BB-3A1D-358299B2295D}"/>
          </ac:inkMkLst>
        </pc:inkChg>
        <pc:inkChg chg="mod">
          <ac:chgData name="Caroline Heerup" userId="9cd9b0b3-053c-4297-8ef6-16e64c63196b" providerId="ADAL" clId="{B2B2AE4C-F9AE-4323-8624-F8CA3781A5FA}" dt="2022-06-24T06:25:58.870" v="115"/>
          <ac:inkMkLst>
            <pc:docMk/>
            <pc:sldMk cId="3029110570" sldId="449"/>
            <ac:inkMk id="713" creationId="{2F1FB93A-D012-BC6E-E01C-2706E13A7480}"/>
          </ac:inkMkLst>
        </pc:inkChg>
        <pc:inkChg chg="mod">
          <ac:chgData name="Caroline Heerup" userId="9cd9b0b3-053c-4297-8ef6-16e64c63196b" providerId="ADAL" clId="{B2B2AE4C-F9AE-4323-8624-F8CA3781A5FA}" dt="2022-06-24T06:25:58.870" v="115"/>
          <ac:inkMkLst>
            <pc:docMk/>
            <pc:sldMk cId="3029110570" sldId="449"/>
            <ac:inkMk id="714" creationId="{810D9C25-BC6E-3BA0-4236-5BDB6EE3B43F}"/>
          </ac:inkMkLst>
        </pc:inkChg>
        <pc:inkChg chg="add mod">
          <ac:chgData name="Caroline Heerup" userId="9cd9b0b3-053c-4297-8ef6-16e64c63196b" providerId="ADAL" clId="{B2B2AE4C-F9AE-4323-8624-F8CA3781A5FA}" dt="2022-06-24T06:26:07.562" v="116" actId="1076"/>
          <ac:inkMkLst>
            <pc:docMk/>
            <pc:sldMk cId="3029110570" sldId="449"/>
            <ac:inkMk id="715" creationId="{4AEE18E6-0273-8B0D-D5A7-0D2A7F53AAB0}"/>
          </ac:inkMkLst>
        </pc:inkChg>
        <pc:inkChg chg="mod">
          <ac:chgData name="Caroline Heerup" userId="9cd9b0b3-053c-4297-8ef6-16e64c63196b" providerId="ADAL" clId="{B2B2AE4C-F9AE-4323-8624-F8CA3781A5FA}" dt="2022-06-24T06:25:58.870" v="115"/>
          <ac:inkMkLst>
            <pc:docMk/>
            <pc:sldMk cId="3029110570" sldId="449"/>
            <ac:inkMk id="717" creationId="{E5623BED-581A-3D10-AA91-A539839B519A}"/>
          </ac:inkMkLst>
        </pc:inkChg>
        <pc:inkChg chg="mod">
          <ac:chgData name="Caroline Heerup" userId="9cd9b0b3-053c-4297-8ef6-16e64c63196b" providerId="ADAL" clId="{B2B2AE4C-F9AE-4323-8624-F8CA3781A5FA}" dt="2022-06-24T06:25:58.870" v="115"/>
          <ac:inkMkLst>
            <pc:docMk/>
            <pc:sldMk cId="3029110570" sldId="449"/>
            <ac:inkMk id="718" creationId="{FB7E3628-0FA7-3AED-7DF1-63ABDFCB5610}"/>
          </ac:inkMkLst>
        </pc:inkChg>
        <pc:inkChg chg="mod">
          <ac:chgData name="Caroline Heerup" userId="9cd9b0b3-053c-4297-8ef6-16e64c63196b" providerId="ADAL" clId="{B2B2AE4C-F9AE-4323-8624-F8CA3781A5FA}" dt="2022-06-24T06:25:58.870" v="115"/>
          <ac:inkMkLst>
            <pc:docMk/>
            <pc:sldMk cId="3029110570" sldId="449"/>
            <ac:inkMk id="720" creationId="{DF9215A7-1505-79F9-64E8-3B6C4D60A897}"/>
          </ac:inkMkLst>
        </pc:inkChg>
        <pc:inkChg chg="mod">
          <ac:chgData name="Caroline Heerup" userId="9cd9b0b3-053c-4297-8ef6-16e64c63196b" providerId="ADAL" clId="{B2B2AE4C-F9AE-4323-8624-F8CA3781A5FA}" dt="2022-06-24T06:25:58.870" v="115"/>
          <ac:inkMkLst>
            <pc:docMk/>
            <pc:sldMk cId="3029110570" sldId="449"/>
            <ac:inkMk id="721" creationId="{7B5CED84-B636-4265-CF8C-AC6850A69DAD}"/>
          </ac:inkMkLst>
        </pc:inkChg>
        <pc:cxnChg chg="mod">
          <ac:chgData name="Caroline Heerup" userId="9cd9b0b3-053c-4297-8ef6-16e64c63196b" providerId="ADAL" clId="{B2B2AE4C-F9AE-4323-8624-F8CA3781A5FA}" dt="2022-06-24T06:22:01.005" v="23" actId="1076"/>
          <ac:cxnSpMkLst>
            <pc:docMk/>
            <pc:sldMk cId="3029110570" sldId="449"/>
            <ac:cxnSpMk id="234" creationId="{899D77D8-8565-472E-818B-4D9F579F36C2}"/>
          </ac:cxnSpMkLst>
        </pc:cxnChg>
        <pc:cxnChg chg="mod">
          <ac:chgData name="Caroline Heerup" userId="9cd9b0b3-053c-4297-8ef6-16e64c63196b" providerId="ADAL" clId="{B2B2AE4C-F9AE-4323-8624-F8CA3781A5FA}" dt="2022-06-24T06:21:55.848" v="21" actId="1076"/>
          <ac:cxnSpMkLst>
            <pc:docMk/>
            <pc:sldMk cId="3029110570" sldId="449"/>
            <ac:cxnSpMk id="236" creationId="{881C1608-4B1A-4E0E-A8BA-2B1456FB75A3}"/>
          </ac:cxnSpMkLst>
        </pc:cxnChg>
      </pc:sldChg>
      <pc:sldChg chg="addSp delSp modSp add del mod">
        <pc:chgData name="Caroline Heerup" userId="9cd9b0b3-053c-4297-8ef6-16e64c63196b" providerId="ADAL" clId="{B2B2AE4C-F9AE-4323-8624-F8CA3781A5FA}" dt="2022-06-24T06:20:01.395" v="11" actId="47"/>
        <pc:sldMkLst>
          <pc:docMk/>
          <pc:sldMk cId="2231822186" sldId="618"/>
        </pc:sldMkLst>
        <pc:grpChg chg="mod">
          <ac:chgData name="Caroline Heerup" userId="9cd9b0b3-053c-4297-8ef6-16e64c63196b" providerId="ADAL" clId="{B2B2AE4C-F9AE-4323-8624-F8CA3781A5FA}" dt="2022-06-24T06:19:54.345" v="9" actId="1076"/>
          <ac:grpSpMkLst>
            <pc:docMk/>
            <pc:sldMk cId="2231822186" sldId="618"/>
            <ac:grpSpMk id="180" creationId="{0FBA6C52-F4C8-492B-9603-0B534132919E}"/>
          </ac:grpSpMkLst>
        </pc:grpChg>
        <pc:grpChg chg="del">
          <ac:chgData name="Caroline Heerup" userId="9cd9b0b3-053c-4297-8ef6-16e64c63196b" providerId="ADAL" clId="{B2B2AE4C-F9AE-4323-8624-F8CA3781A5FA}" dt="2022-06-24T06:19:32.951" v="1" actId="478"/>
          <ac:grpSpMkLst>
            <pc:docMk/>
            <pc:sldMk cId="2231822186" sldId="618"/>
            <ac:grpSpMk id="1441" creationId="{E1649097-BEA3-4005-B2D4-1AFB20671410}"/>
          </ac:grpSpMkLst>
        </pc:grpChg>
        <pc:grpChg chg="del">
          <ac:chgData name="Caroline Heerup" userId="9cd9b0b3-053c-4297-8ef6-16e64c63196b" providerId="ADAL" clId="{B2B2AE4C-F9AE-4323-8624-F8CA3781A5FA}" dt="2022-06-24T06:19:34.152" v="2" actId="478"/>
          <ac:grpSpMkLst>
            <pc:docMk/>
            <pc:sldMk cId="2231822186" sldId="618"/>
            <ac:grpSpMk id="1460" creationId="{9C4AF33E-EC2C-434E-BBCD-A46DF75F86B0}"/>
          </ac:grpSpMkLst>
        </pc:grpChg>
        <pc:grpChg chg="del">
          <ac:chgData name="Caroline Heerup" userId="9cd9b0b3-053c-4297-8ef6-16e64c63196b" providerId="ADAL" clId="{B2B2AE4C-F9AE-4323-8624-F8CA3781A5FA}" dt="2022-06-24T06:19:36.959" v="3" actId="478"/>
          <ac:grpSpMkLst>
            <pc:docMk/>
            <pc:sldMk cId="2231822186" sldId="618"/>
            <ac:grpSpMk id="1468" creationId="{7CC8F4C3-806D-442C-AE91-615C5DF34FC0}"/>
          </ac:grpSpMkLst>
        </pc:grpChg>
        <pc:inkChg chg="del">
          <ac:chgData name="Caroline Heerup" userId="9cd9b0b3-053c-4297-8ef6-16e64c63196b" providerId="ADAL" clId="{B2B2AE4C-F9AE-4323-8624-F8CA3781A5FA}" dt="2022-06-24T06:19:40.581" v="6" actId="478"/>
          <ac:inkMkLst>
            <pc:docMk/>
            <pc:sldMk cId="2231822186" sldId="618"/>
            <ac:inkMk id="1466" creationId="{C663D4D7-51BA-4ABF-B231-291E2121CC32}"/>
          </ac:inkMkLst>
        </pc:inkChg>
        <pc:inkChg chg="add del">
          <ac:chgData name="Caroline Heerup" userId="9cd9b0b3-053c-4297-8ef6-16e64c63196b" providerId="ADAL" clId="{B2B2AE4C-F9AE-4323-8624-F8CA3781A5FA}" dt="2022-06-24T06:19:54.926" v="10" actId="478"/>
          <ac:inkMkLst>
            <pc:docMk/>
            <pc:sldMk cId="2231822186" sldId="618"/>
            <ac:inkMk id="1467" creationId="{9F21338C-D9EA-4700-922B-95ACD00611AD}"/>
          </ac:inkMkLst>
        </pc:inkChg>
        <pc:inkChg chg="del">
          <ac:chgData name="Caroline Heerup" userId="9cd9b0b3-053c-4297-8ef6-16e64c63196b" providerId="ADAL" clId="{B2B2AE4C-F9AE-4323-8624-F8CA3781A5FA}" dt="2022-06-24T06:19:38.664" v="4" actId="478"/>
          <ac:inkMkLst>
            <pc:docMk/>
            <pc:sldMk cId="2231822186" sldId="618"/>
            <ac:inkMk id="1474" creationId="{52193608-336C-4CDA-A785-44979128EA0C}"/>
          </ac:inkMkLst>
        </pc:inkChg>
        <pc:inkChg chg="del">
          <ac:chgData name="Caroline Heerup" userId="9cd9b0b3-053c-4297-8ef6-16e64c63196b" providerId="ADAL" clId="{B2B2AE4C-F9AE-4323-8624-F8CA3781A5FA}" dt="2022-06-24T06:19:39.488" v="5" actId="478"/>
          <ac:inkMkLst>
            <pc:docMk/>
            <pc:sldMk cId="2231822186" sldId="618"/>
            <ac:inkMk id="1475" creationId="{DB7DF796-F0B7-4397-AB92-622D6EAD7C68}"/>
          </ac:inkMkLst>
        </pc:inkChg>
      </pc:sldChg>
    </pc:docChg>
  </pc:docChgLst>
  <pc:docChgLst>
    <pc:chgData name="Caroline Heerup" userId="9cd9b0b3-053c-4297-8ef6-16e64c63196b" providerId="ADAL" clId="{940F0B96-7B7E-4DCC-9608-CFB7B834B1BF}"/>
    <pc:docChg chg="custSel addSld modSld">
      <pc:chgData name="Caroline Heerup" userId="9cd9b0b3-053c-4297-8ef6-16e64c63196b" providerId="ADAL" clId="{940F0B96-7B7E-4DCC-9608-CFB7B834B1BF}" dt="2022-05-22T13:33:27.155" v="131" actId="478"/>
      <pc:docMkLst>
        <pc:docMk/>
      </pc:docMkLst>
      <pc:sldChg chg="addSp delSp modSp add mod">
        <pc:chgData name="Caroline Heerup" userId="9cd9b0b3-053c-4297-8ef6-16e64c63196b" providerId="ADAL" clId="{940F0B96-7B7E-4DCC-9608-CFB7B834B1BF}" dt="2022-05-22T11:36:38.872" v="127" actId="167"/>
        <pc:sldMkLst>
          <pc:docMk/>
          <pc:sldMk cId="1692393084" sldId="470"/>
        </pc:sldMkLst>
        <pc:spChg chg="del">
          <ac:chgData name="Caroline Heerup" userId="9cd9b0b3-053c-4297-8ef6-16e64c63196b" providerId="ADAL" clId="{940F0B96-7B7E-4DCC-9608-CFB7B834B1BF}" dt="2022-05-22T11:31:08.636" v="4" actId="478"/>
          <ac:spMkLst>
            <pc:docMk/>
            <pc:sldMk cId="1692393084" sldId="470"/>
            <ac:spMk id="30" creationId="{083B0DB1-F65F-4CFB-BA7B-75381C24BD95}"/>
          </ac:spMkLst>
        </pc:spChg>
        <pc:spChg chg="mod">
          <ac:chgData name="Caroline Heerup" userId="9cd9b0b3-053c-4297-8ef6-16e64c63196b" providerId="ADAL" clId="{940F0B96-7B7E-4DCC-9608-CFB7B834B1BF}" dt="2022-05-22T11:33:44.048" v="88" actId="1037"/>
          <ac:spMkLst>
            <pc:docMk/>
            <pc:sldMk cId="1692393084" sldId="470"/>
            <ac:spMk id="134" creationId="{40887568-091A-429C-B38A-BBD84202F1B4}"/>
          </ac:spMkLst>
        </pc:spChg>
        <pc:spChg chg="mod">
          <ac:chgData name="Caroline Heerup" userId="9cd9b0b3-053c-4297-8ef6-16e64c63196b" providerId="ADAL" clId="{940F0B96-7B7E-4DCC-9608-CFB7B834B1BF}" dt="2022-05-22T11:33:44.048" v="88" actId="1037"/>
          <ac:spMkLst>
            <pc:docMk/>
            <pc:sldMk cId="1692393084" sldId="470"/>
            <ac:spMk id="146" creationId="{6E5C752A-F6EA-4195-ACA6-E000671B4C73}"/>
          </ac:spMkLst>
        </pc:spChg>
        <pc:spChg chg="del">
          <ac:chgData name="Caroline Heerup" userId="9cd9b0b3-053c-4297-8ef6-16e64c63196b" providerId="ADAL" clId="{940F0B96-7B7E-4DCC-9608-CFB7B834B1BF}" dt="2022-05-22T11:31:06.181" v="1" actId="478"/>
          <ac:spMkLst>
            <pc:docMk/>
            <pc:sldMk cId="1692393084" sldId="470"/>
            <ac:spMk id="215" creationId="{177679B4-5751-428A-9C2F-B53B032DF674}"/>
          </ac:spMkLst>
        </pc:spChg>
        <pc:spChg chg="mod">
          <ac:chgData name="Caroline Heerup" userId="9cd9b0b3-053c-4297-8ef6-16e64c63196b" providerId="ADAL" clId="{940F0B96-7B7E-4DCC-9608-CFB7B834B1BF}" dt="2022-05-22T11:33:04.626" v="51" actId="571"/>
          <ac:spMkLst>
            <pc:docMk/>
            <pc:sldMk cId="1692393084" sldId="470"/>
            <ac:spMk id="289" creationId="{19EAC697-0283-A3E6-0439-827410E52D8A}"/>
          </ac:spMkLst>
        </pc:spChg>
        <pc:spChg chg="mod">
          <ac:chgData name="Caroline Heerup" userId="9cd9b0b3-053c-4297-8ef6-16e64c63196b" providerId="ADAL" clId="{940F0B96-7B7E-4DCC-9608-CFB7B834B1BF}" dt="2022-05-22T11:33:04.626" v="51" actId="571"/>
          <ac:spMkLst>
            <pc:docMk/>
            <pc:sldMk cId="1692393084" sldId="470"/>
            <ac:spMk id="296" creationId="{43B0893A-2688-79D7-8DEF-81E11D81CB24}"/>
          </ac:spMkLst>
        </pc:spChg>
        <pc:spChg chg="add mod">
          <ac:chgData name="Caroline Heerup" userId="9cd9b0b3-053c-4297-8ef6-16e64c63196b" providerId="ADAL" clId="{940F0B96-7B7E-4DCC-9608-CFB7B834B1BF}" dt="2022-05-22T11:33:04.626" v="51" actId="571"/>
          <ac:spMkLst>
            <pc:docMk/>
            <pc:sldMk cId="1692393084" sldId="470"/>
            <ac:spMk id="302" creationId="{7EEF5A65-DB5A-1E34-30F7-549F6649678F}"/>
          </ac:spMkLst>
        </pc:spChg>
        <pc:spChg chg="add mod">
          <ac:chgData name="Caroline Heerup" userId="9cd9b0b3-053c-4297-8ef6-16e64c63196b" providerId="ADAL" clId="{940F0B96-7B7E-4DCC-9608-CFB7B834B1BF}" dt="2022-05-22T11:33:04.626" v="51" actId="571"/>
          <ac:spMkLst>
            <pc:docMk/>
            <pc:sldMk cId="1692393084" sldId="470"/>
            <ac:spMk id="303" creationId="{12DC0ED1-F176-FBEF-DAB4-6297DB0E2F1D}"/>
          </ac:spMkLst>
        </pc:spChg>
        <pc:spChg chg="mod">
          <ac:chgData name="Caroline Heerup" userId="9cd9b0b3-053c-4297-8ef6-16e64c63196b" providerId="ADAL" clId="{940F0B96-7B7E-4DCC-9608-CFB7B834B1BF}" dt="2022-05-22T11:33:09.420" v="53" actId="571"/>
          <ac:spMkLst>
            <pc:docMk/>
            <pc:sldMk cId="1692393084" sldId="470"/>
            <ac:spMk id="308" creationId="{1B94EEE9-3D63-24DF-63A9-4A855CDD8A16}"/>
          </ac:spMkLst>
        </pc:spChg>
        <pc:spChg chg="mod">
          <ac:chgData name="Caroline Heerup" userId="9cd9b0b3-053c-4297-8ef6-16e64c63196b" providerId="ADAL" clId="{940F0B96-7B7E-4DCC-9608-CFB7B834B1BF}" dt="2022-05-22T11:33:09.420" v="53" actId="571"/>
          <ac:spMkLst>
            <pc:docMk/>
            <pc:sldMk cId="1692393084" sldId="470"/>
            <ac:spMk id="315" creationId="{F71011D4-E166-BBFF-C2ED-4101810A689E}"/>
          </ac:spMkLst>
        </pc:spChg>
        <pc:spChg chg="add mod">
          <ac:chgData name="Caroline Heerup" userId="9cd9b0b3-053c-4297-8ef6-16e64c63196b" providerId="ADAL" clId="{940F0B96-7B7E-4DCC-9608-CFB7B834B1BF}" dt="2022-05-22T11:33:09.420" v="53" actId="571"/>
          <ac:spMkLst>
            <pc:docMk/>
            <pc:sldMk cId="1692393084" sldId="470"/>
            <ac:spMk id="321" creationId="{6BC0B826-FBB8-3725-C479-7D999CA0A7FF}"/>
          </ac:spMkLst>
        </pc:spChg>
        <pc:spChg chg="add mod">
          <ac:chgData name="Caroline Heerup" userId="9cd9b0b3-053c-4297-8ef6-16e64c63196b" providerId="ADAL" clId="{940F0B96-7B7E-4DCC-9608-CFB7B834B1BF}" dt="2022-05-22T11:33:09.420" v="53" actId="571"/>
          <ac:spMkLst>
            <pc:docMk/>
            <pc:sldMk cId="1692393084" sldId="470"/>
            <ac:spMk id="322" creationId="{7A635CD3-1A1C-F94B-6D3A-1289B32E2BD9}"/>
          </ac:spMkLst>
        </pc:spChg>
        <pc:spChg chg="mod">
          <ac:chgData name="Caroline Heerup" userId="9cd9b0b3-053c-4297-8ef6-16e64c63196b" providerId="ADAL" clId="{940F0B96-7B7E-4DCC-9608-CFB7B834B1BF}" dt="2022-05-22T11:35:15.063" v="93"/>
          <ac:spMkLst>
            <pc:docMk/>
            <pc:sldMk cId="1692393084" sldId="470"/>
            <ac:spMk id="341" creationId="{9AD0AECE-1F6C-B5D7-49B9-8DD63C4D7DEA}"/>
          </ac:spMkLst>
        </pc:spChg>
        <pc:spChg chg="mod">
          <ac:chgData name="Caroline Heerup" userId="9cd9b0b3-053c-4297-8ef6-16e64c63196b" providerId="ADAL" clId="{940F0B96-7B7E-4DCC-9608-CFB7B834B1BF}" dt="2022-05-22T11:35:15.063" v="93"/>
          <ac:spMkLst>
            <pc:docMk/>
            <pc:sldMk cId="1692393084" sldId="470"/>
            <ac:spMk id="346" creationId="{00EF3A3F-E765-81AF-1D1D-58F1E89E9E0E}"/>
          </ac:spMkLst>
        </pc:spChg>
        <pc:grpChg chg="mod">
          <ac:chgData name="Caroline Heerup" userId="9cd9b0b3-053c-4297-8ef6-16e64c63196b" providerId="ADAL" clId="{940F0B96-7B7E-4DCC-9608-CFB7B834B1BF}" dt="2022-05-22T11:31:40.120" v="8" actId="1076"/>
          <ac:grpSpMkLst>
            <pc:docMk/>
            <pc:sldMk cId="1692393084" sldId="470"/>
            <ac:grpSpMk id="3" creationId="{BC550755-8C04-429D-9D57-1F770C3214CA}"/>
          </ac:grpSpMkLst>
        </pc:grpChg>
        <pc:grpChg chg="add del mod ord">
          <ac:chgData name="Caroline Heerup" userId="9cd9b0b3-053c-4297-8ef6-16e64c63196b" providerId="ADAL" clId="{940F0B96-7B7E-4DCC-9608-CFB7B834B1BF}" dt="2022-05-22T11:36:04.656" v="99" actId="165"/>
          <ac:grpSpMkLst>
            <pc:docMk/>
            <pc:sldMk cId="1692393084" sldId="470"/>
            <ac:grpSpMk id="5" creationId="{55CA6963-A393-2621-7E23-9F6D40A72098}"/>
          </ac:grpSpMkLst>
        </pc:grpChg>
        <pc:grpChg chg="add mod">
          <ac:chgData name="Caroline Heerup" userId="9cd9b0b3-053c-4297-8ef6-16e64c63196b" providerId="ADAL" clId="{940F0B96-7B7E-4DCC-9608-CFB7B834B1BF}" dt="2022-05-22T11:35:30.881" v="96" actId="1076"/>
          <ac:grpSpMkLst>
            <pc:docMk/>
            <pc:sldMk cId="1692393084" sldId="470"/>
            <ac:grpSpMk id="9" creationId="{131ABC1B-0127-CC38-F1C6-1591FBD9EE06}"/>
          </ac:grpSpMkLst>
        </pc:grpChg>
        <pc:grpChg chg="mod topLvl">
          <ac:chgData name="Caroline Heerup" userId="9cd9b0b3-053c-4297-8ef6-16e64c63196b" providerId="ADAL" clId="{940F0B96-7B7E-4DCC-9608-CFB7B834B1BF}" dt="2022-05-22T11:36:04.656" v="99" actId="165"/>
          <ac:grpSpMkLst>
            <pc:docMk/>
            <pc:sldMk cId="1692393084" sldId="470"/>
            <ac:grpSpMk id="12" creationId="{BA3AF0CF-C37A-4976-8CBC-227161A74F3B}"/>
          </ac:grpSpMkLst>
        </pc:grpChg>
        <pc:grpChg chg="mod topLvl">
          <ac:chgData name="Caroline Heerup" userId="9cd9b0b3-053c-4297-8ef6-16e64c63196b" providerId="ADAL" clId="{940F0B96-7B7E-4DCC-9608-CFB7B834B1BF}" dt="2022-05-22T11:36:04.656" v="99" actId="165"/>
          <ac:grpSpMkLst>
            <pc:docMk/>
            <pc:sldMk cId="1692393084" sldId="470"/>
            <ac:grpSpMk id="33" creationId="{6BF6DDDA-7B26-4706-AD1E-051669CDD4D0}"/>
          </ac:grpSpMkLst>
        </pc:grpChg>
        <pc:grpChg chg="mod topLvl">
          <ac:chgData name="Caroline Heerup" userId="9cd9b0b3-053c-4297-8ef6-16e64c63196b" providerId="ADAL" clId="{940F0B96-7B7E-4DCC-9608-CFB7B834B1BF}" dt="2022-05-22T11:36:04.656" v="99" actId="165"/>
          <ac:grpSpMkLst>
            <pc:docMk/>
            <pc:sldMk cId="1692393084" sldId="470"/>
            <ac:grpSpMk id="88" creationId="{147A218D-42BC-4ECF-A92F-66F8E84406B3}"/>
          </ac:grpSpMkLst>
        </pc:grpChg>
        <pc:grpChg chg="mod">
          <ac:chgData name="Caroline Heerup" userId="9cd9b0b3-053c-4297-8ef6-16e64c63196b" providerId="ADAL" clId="{940F0B96-7B7E-4DCC-9608-CFB7B834B1BF}" dt="2022-05-22T11:36:04.656" v="99" actId="165"/>
          <ac:grpSpMkLst>
            <pc:docMk/>
            <pc:sldMk cId="1692393084" sldId="470"/>
            <ac:grpSpMk id="89" creationId="{7844D106-0FF3-4CEC-9FE6-DDD9B4A54E21}"/>
          </ac:grpSpMkLst>
        </pc:grpChg>
        <pc:grpChg chg="mod">
          <ac:chgData name="Caroline Heerup" userId="9cd9b0b3-053c-4297-8ef6-16e64c63196b" providerId="ADAL" clId="{940F0B96-7B7E-4DCC-9608-CFB7B834B1BF}" dt="2022-05-22T11:36:04.656" v="99" actId="165"/>
          <ac:grpSpMkLst>
            <pc:docMk/>
            <pc:sldMk cId="1692393084" sldId="470"/>
            <ac:grpSpMk id="115" creationId="{6E6CB5A7-EA5D-45FD-A348-A0EA4CD3BC26}"/>
          </ac:grpSpMkLst>
        </pc:grpChg>
        <pc:grpChg chg="mod">
          <ac:chgData name="Caroline Heerup" userId="9cd9b0b3-053c-4297-8ef6-16e64c63196b" providerId="ADAL" clId="{940F0B96-7B7E-4DCC-9608-CFB7B834B1BF}" dt="2022-05-22T11:36:04.656" v="99" actId="165"/>
          <ac:grpSpMkLst>
            <pc:docMk/>
            <pc:sldMk cId="1692393084" sldId="470"/>
            <ac:grpSpMk id="116" creationId="{B864CEBF-7F35-46BA-A335-1D94627120F2}"/>
          </ac:grpSpMkLst>
        </pc:grpChg>
        <pc:grpChg chg="mod">
          <ac:chgData name="Caroline Heerup" userId="9cd9b0b3-053c-4297-8ef6-16e64c63196b" providerId="ADAL" clId="{940F0B96-7B7E-4DCC-9608-CFB7B834B1BF}" dt="2022-05-22T11:33:44.048" v="88" actId="1037"/>
          <ac:grpSpMkLst>
            <pc:docMk/>
            <pc:sldMk cId="1692393084" sldId="470"/>
            <ac:grpSpMk id="135" creationId="{89646037-8FF8-4239-84AC-307EE13E77BD}"/>
          </ac:grpSpMkLst>
        </pc:grpChg>
        <pc:grpChg chg="mod">
          <ac:chgData name="Caroline Heerup" userId="9cd9b0b3-053c-4297-8ef6-16e64c63196b" providerId="ADAL" clId="{940F0B96-7B7E-4DCC-9608-CFB7B834B1BF}" dt="2022-05-22T11:33:44.048" v="88" actId="1037"/>
          <ac:grpSpMkLst>
            <pc:docMk/>
            <pc:sldMk cId="1692393084" sldId="470"/>
            <ac:grpSpMk id="139" creationId="{4306AD1F-4962-4F53-8F73-DEDEC5E44D2A}"/>
          </ac:grpSpMkLst>
        </pc:grpChg>
        <pc:grpChg chg="mod">
          <ac:chgData name="Caroline Heerup" userId="9cd9b0b3-053c-4297-8ef6-16e64c63196b" providerId="ADAL" clId="{940F0B96-7B7E-4DCC-9608-CFB7B834B1BF}" dt="2022-05-22T11:33:44.048" v="88" actId="1037"/>
          <ac:grpSpMkLst>
            <pc:docMk/>
            <pc:sldMk cId="1692393084" sldId="470"/>
            <ac:grpSpMk id="142" creationId="{8A82D8F6-5718-4992-9492-51C60D15EC30}"/>
          </ac:grpSpMkLst>
        </pc:grpChg>
        <pc:grpChg chg="mod">
          <ac:chgData name="Caroline Heerup" userId="9cd9b0b3-053c-4297-8ef6-16e64c63196b" providerId="ADAL" clId="{940F0B96-7B7E-4DCC-9608-CFB7B834B1BF}" dt="2022-05-22T11:33:44.048" v="88" actId="1037"/>
          <ac:grpSpMkLst>
            <pc:docMk/>
            <pc:sldMk cId="1692393084" sldId="470"/>
            <ac:grpSpMk id="158" creationId="{1F9D9984-4994-4B2F-9061-94C01581D0E1}"/>
          </ac:grpSpMkLst>
        </pc:grpChg>
        <pc:grpChg chg="mod">
          <ac:chgData name="Caroline Heerup" userId="9cd9b0b3-053c-4297-8ef6-16e64c63196b" providerId="ADAL" clId="{940F0B96-7B7E-4DCC-9608-CFB7B834B1BF}" dt="2022-05-22T11:36:04.656" v="99" actId="165"/>
          <ac:grpSpMkLst>
            <pc:docMk/>
            <pc:sldMk cId="1692393084" sldId="470"/>
            <ac:grpSpMk id="167" creationId="{ABEA0193-4B60-4B85-A820-C6BC5069D57E}"/>
          </ac:grpSpMkLst>
        </pc:grpChg>
        <pc:grpChg chg="mod">
          <ac:chgData name="Caroline Heerup" userId="9cd9b0b3-053c-4297-8ef6-16e64c63196b" providerId="ADAL" clId="{940F0B96-7B7E-4DCC-9608-CFB7B834B1BF}" dt="2022-05-22T11:36:04.656" v="99" actId="165"/>
          <ac:grpSpMkLst>
            <pc:docMk/>
            <pc:sldMk cId="1692393084" sldId="470"/>
            <ac:grpSpMk id="168" creationId="{59AB65D4-F7E0-41ED-A90A-290EBB36E4F4}"/>
          </ac:grpSpMkLst>
        </pc:grpChg>
        <pc:grpChg chg="mod topLvl">
          <ac:chgData name="Caroline Heerup" userId="9cd9b0b3-053c-4297-8ef6-16e64c63196b" providerId="ADAL" clId="{940F0B96-7B7E-4DCC-9608-CFB7B834B1BF}" dt="2022-05-22T11:36:04.656" v="99" actId="165"/>
          <ac:grpSpMkLst>
            <pc:docMk/>
            <pc:sldMk cId="1692393084" sldId="470"/>
            <ac:grpSpMk id="182" creationId="{6A65C6E2-2618-4AB1-A0E4-D106CB541966}"/>
          </ac:grpSpMkLst>
        </pc:grpChg>
        <pc:grpChg chg="mod topLvl">
          <ac:chgData name="Caroline Heerup" userId="9cd9b0b3-053c-4297-8ef6-16e64c63196b" providerId="ADAL" clId="{940F0B96-7B7E-4DCC-9608-CFB7B834B1BF}" dt="2022-05-22T11:36:04.656" v="99" actId="165"/>
          <ac:grpSpMkLst>
            <pc:docMk/>
            <pc:sldMk cId="1692393084" sldId="470"/>
            <ac:grpSpMk id="186" creationId="{0F4F560E-522D-420C-8A11-7C06D95C7C5B}"/>
          </ac:grpSpMkLst>
        </pc:grpChg>
        <pc:grpChg chg="mod topLvl">
          <ac:chgData name="Caroline Heerup" userId="9cd9b0b3-053c-4297-8ef6-16e64c63196b" providerId="ADAL" clId="{940F0B96-7B7E-4DCC-9608-CFB7B834B1BF}" dt="2022-05-22T11:36:04.656" v="99" actId="165"/>
          <ac:grpSpMkLst>
            <pc:docMk/>
            <pc:sldMk cId="1692393084" sldId="470"/>
            <ac:grpSpMk id="190" creationId="{5C94E26C-91B8-4AFE-83FF-A38FADA32E2A}"/>
          </ac:grpSpMkLst>
        </pc:grpChg>
        <pc:grpChg chg="add mod topLvl">
          <ac:chgData name="Caroline Heerup" userId="9cd9b0b3-053c-4297-8ef6-16e64c63196b" providerId="ADAL" clId="{940F0B96-7B7E-4DCC-9608-CFB7B834B1BF}" dt="2022-05-22T11:36:04.656" v="99" actId="165"/>
          <ac:grpSpMkLst>
            <pc:docMk/>
            <pc:sldMk cId="1692393084" sldId="470"/>
            <ac:grpSpMk id="191" creationId="{77975065-9708-8C4F-7F4B-6A808733D292}"/>
          </ac:grpSpMkLst>
        </pc:grpChg>
        <pc:grpChg chg="add mod topLvl">
          <ac:chgData name="Caroline Heerup" userId="9cd9b0b3-053c-4297-8ef6-16e64c63196b" providerId="ADAL" clId="{940F0B96-7B7E-4DCC-9608-CFB7B834B1BF}" dt="2022-05-22T11:36:04.656" v="99" actId="165"/>
          <ac:grpSpMkLst>
            <pc:docMk/>
            <pc:sldMk cId="1692393084" sldId="470"/>
            <ac:grpSpMk id="194" creationId="{1ED16A76-AF13-C894-37FF-264AC236164F}"/>
          </ac:grpSpMkLst>
        </pc:grpChg>
        <pc:grpChg chg="mod">
          <ac:chgData name="Caroline Heerup" userId="9cd9b0b3-053c-4297-8ef6-16e64c63196b" providerId="ADAL" clId="{940F0B96-7B7E-4DCC-9608-CFB7B834B1BF}" dt="2022-05-22T11:36:04.656" v="99" actId="165"/>
          <ac:grpSpMkLst>
            <pc:docMk/>
            <pc:sldMk cId="1692393084" sldId="470"/>
            <ac:grpSpMk id="196" creationId="{F514F028-8075-ECC1-0136-9325C2E339C6}"/>
          </ac:grpSpMkLst>
        </pc:grpChg>
        <pc:grpChg chg="mod topLvl">
          <ac:chgData name="Caroline Heerup" userId="9cd9b0b3-053c-4297-8ef6-16e64c63196b" providerId="ADAL" clId="{940F0B96-7B7E-4DCC-9608-CFB7B834B1BF}" dt="2022-05-22T11:36:04.656" v="99" actId="165"/>
          <ac:grpSpMkLst>
            <pc:docMk/>
            <pc:sldMk cId="1692393084" sldId="470"/>
            <ac:grpSpMk id="217" creationId="{5F139A97-FF3D-4152-91B3-986414D0AD50}"/>
          </ac:grpSpMkLst>
        </pc:grpChg>
        <pc:grpChg chg="mod">
          <ac:chgData name="Caroline Heerup" userId="9cd9b0b3-053c-4297-8ef6-16e64c63196b" providerId="ADAL" clId="{940F0B96-7B7E-4DCC-9608-CFB7B834B1BF}" dt="2022-05-22T11:36:04.656" v="99" actId="165"/>
          <ac:grpSpMkLst>
            <pc:docMk/>
            <pc:sldMk cId="1692393084" sldId="470"/>
            <ac:grpSpMk id="230" creationId="{7373B7D7-D3CE-D454-66BF-649D335A23CB}"/>
          </ac:grpSpMkLst>
        </pc:grpChg>
        <pc:grpChg chg="mod">
          <ac:chgData name="Caroline Heerup" userId="9cd9b0b3-053c-4297-8ef6-16e64c63196b" providerId="ADAL" clId="{940F0B96-7B7E-4DCC-9608-CFB7B834B1BF}" dt="2022-05-22T11:36:04.656" v="99" actId="165"/>
          <ac:grpSpMkLst>
            <pc:docMk/>
            <pc:sldMk cId="1692393084" sldId="470"/>
            <ac:grpSpMk id="231" creationId="{3F550EE7-52A2-5DF9-93CB-19B466E48C98}"/>
          </ac:grpSpMkLst>
        </pc:grpChg>
        <pc:grpChg chg="mod">
          <ac:chgData name="Caroline Heerup" userId="9cd9b0b3-053c-4297-8ef6-16e64c63196b" providerId="ADAL" clId="{940F0B96-7B7E-4DCC-9608-CFB7B834B1BF}" dt="2022-05-22T11:36:04.656" v="99" actId="165"/>
          <ac:grpSpMkLst>
            <pc:docMk/>
            <pc:sldMk cId="1692393084" sldId="470"/>
            <ac:grpSpMk id="268" creationId="{FE9125FB-F8BD-F76D-6108-B630C1AD4EBE}"/>
          </ac:grpSpMkLst>
        </pc:grpChg>
        <pc:grpChg chg="mod">
          <ac:chgData name="Caroline Heerup" userId="9cd9b0b3-053c-4297-8ef6-16e64c63196b" providerId="ADAL" clId="{940F0B96-7B7E-4DCC-9608-CFB7B834B1BF}" dt="2022-05-22T11:36:04.656" v="99" actId="165"/>
          <ac:grpSpMkLst>
            <pc:docMk/>
            <pc:sldMk cId="1692393084" sldId="470"/>
            <ac:grpSpMk id="269" creationId="{E403F6D1-6B96-1CE1-0F0A-7F8F1E890349}"/>
          </ac:grpSpMkLst>
        </pc:grpChg>
        <pc:grpChg chg="add mod topLvl">
          <ac:chgData name="Caroline Heerup" userId="9cd9b0b3-053c-4297-8ef6-16e64c63196b" providerId="ADAL" clId="{940F0B96-7B7E-4DCC-9608-CFB7B834B1BF}" dt="2022-05-22T11:36:04.656" v="99" actId="165"/>
          <ac:grpSpMkLst>
            <pc:docMk/>
            <pc:sldMk cId="1692393084" sldId="470"/>
            <ac:grpSpMk id="279" creationId="{9B1F1B25-94B1-D72C-5A92-5B0902906194}"/>
          </ac:grpSpMkLst>
        </pc:grpChg>
        <pc:grpChg chg="add mod topLvl">
          <ac:chgData name="Caroline Heerup" userId="9cd9b0b3-053c-4297-8ef6-16e64c63196b" providerId="ADAL" clId="{940F0B96-7B7E-4DCC-9608-CFB7B834B1BF}" dt="2022-05-22T11:36:04.656" v="99" actId="165"/>
          <ac:grpSpMkLst>
            <pc:docMk/>
            <pc:sldMk cId="1692393084" sldId="470"/>
            <ac:grpSpMk id="282" creationId="{C62D4119-1177-C462-0D37-AAED16539DC0}"/>
          </ac:grpSpMkLst>
        </pc:grpChg>
        <pc:grpChg chg="add mod">
          <ac:chgData name="Caroline Heerup" userId="9cd9b0b3-053c-4297-8ef6-16e64c63196b" providerId="ADAL" clId="{940F0B96-7B7E-4DCC-9608-CFB7B834B1BF}" dt="2022-05-22T11:33:04.626" v="51" actId="571"/>
          <ac:grpSpMkLst>
            <pc:docMk/>
            <pc:sldMk cId="1692393084" sldId="470"/>
            <ac:grpSpMk id="288" creationId="{391A357F-9B63-7B31-7499-F01F5E9F3703}"/>
          </ac:grpSpMkLst>
        </pc:grpChg>
        <pc:grpChg chg="add mod">
          <ac:chgData name="Caroline Heerup" userId="9cd9b0b3-053c-4297-8ef6-16e64c63196b" providerId="ADAL" clId="{940F0B96-7B7E-4DCC-9608-CFB7B834B1BF}" dt="2022-05-22T11:33:04.626" v="51" actId="571"/>
          <ac:grpSpMkLst>
            <pc:docMk/>
            <pc:sldMk cId="1692393084" sldId="470"/>
            <ac:grpSpMk id="292" creationId="{0591F54D-4513-2697-0248-3D02F5BCE4EA}"/>
          </ac:grpSpMkLst>
        </pc:grpChg>
        <pc:grpChg chg="add mod">
          <ac:chgData name="Caroline Heerup" userId="9cd9b0b3-053c-4297-8ef6-16e64c63196b" providerId="ADAL" clId="{940F0B96-7B7E-4DCC-9608-CFB7B834B1BF}" dt="2022-05-22T11:33:04.626" v="51" actId="571"/>
          <ac:grpSpMkLst>
            <pc:docMk/>
            <pc:sldMk cId="1692393084" sldId="470"/>
            <ac:grpSpMk id="295" creationId="{088DFE94-9A31-BC9D-0544-8A18B7757A74}"/>
          </ac:grpSpMkLst>
        </pc:grpChg>
        <pc:grpChg chg="add mod">
          <ac:chgData name="Caroline Heerup" userId="9cd9b0b3-053c-4297-8ef6-16e64c63196b" providerId="ADAL" clId="{940F0B96-7B7E-4DCC-9608-CFB7B834B1BF}" dt="2022-05-22T11:33:04.626" v="51" actId="571"/>
          <ac:grpSpMkLst>
            <pc:docMk/>
            <pc:sldMk cId="1692393084" sldId="470"/>
            <ac:grpSpMk id="299" creationId="{DE0E841E-0EDA-90EF-4F1B-B34ABBBB79ED}"/>
          </ac:grpSpMkLst>
        </pc:grpChg>
        <pc:grpChg chg="add mod">
          <ac:chgData name="Caroline Heerup" userId="9cd9b0b3-053c-4297-8ef6-16e64c63196b" providerId="ADAL" clId="{940F0B96-7B7E-4DCC-9608-CFB7B834B1BF}" dt="2022-05-22T11:33:09.420" v="53" actId="571"/>
          <ac:grpSpMkLst>
            <pc:docMk/>
            <pc:sldMk cId="1692393084" sldId="470"/>
            <ac:grpSpMk id="307" creationId="{A13DBEB7-0AAD-E31A-C72A-FDF31CEF5BDD}"/>
          </ac:grpSpMkLst>
        </pc:grpChg>
        <pc:grpChg chg="add mod">
          <ac:chgData name="Caroline Heerup" userId="9cd9b0b3-053c-4297-8ef6-16e64c63196b" providerId="ADAL" clId="{940F0B96-7B7E-4DCC-9608-CFB7B834B1BF}" dt="2022-05-22T11:33:09.420" v="53" actId="571"/>
          <ac:grpSpMkLst>
            <pc:docMk/>
            <pc:sldMk cId="1692393084" sldId="470"/>
            <ac:grpSpMk id="311" creationId="{3ED4D4E4-640F-F969-CE30-74DE8D8008FF}"/>
          </ac:grpSpMkLst>
        </pc:grpChg>
        <pc:grpChg chg="add mod">
          <ac:chgData name="Caroline Heerup" userId="9cd9b0b3-053c-4297-8ef6-16e64c63196b" providerId="ADAL" clId="{940F0B96-7B7E-4DCC-9608-CFB7B834B1BF}" dt="2022-05-22T11:33:09.420" v="53" actId="571"/>
          <ac:grpSpMkLst>
            <pc:docMk/>
            <pc:sldMk cId="1692393084" sldId="470"/>
            <ac:grpSpMk id="314" creationId="{3A7E35F7-234B-0A40-AB9E-864F4A285915}"/>
          </ac:grpSpMkLst>
        </pc:grpChg>
        <pc:grpChg chg="add mod">
          <ac:chgData name="Caroline Heerup" userId="9cd9b0b3-053c-4297-8ef6-16e64c63196b" providerId="ADAL" clId="{940F0B96-7B7E-4DCC-9608-CFB7B834B1BF}" dt="2022-05-22T11:33:09.420" v="53" actId="571"/>
          <ac:grpSpMkLst>
            <pc:docMk/>
            <pc:sldMk cId="1692393084" sldId="470"/>
            <ac:grpSpMk id="318" creationId="{C7D81DD7-D503-1C3D-B93B-FB687075F56B}"/>
          </ac:grpSpMkLst>
        </pc:grpChg>
        <pc:grpChg chg="add mod">
          <ac:chgData name="Caroline Heerup" userId="9cd9b0b3-053c-4297-8ef6-16e64c63196b" providerId="ADAL" clId="{940F0B96-7B7E-4DCC-9608-CFB7B834B1BF}" dt="2022-05-22T11:35:25.184" v="94" actId="164"/>
          <ac:grpSpMkLst>
            <pc:docMk/>
            <pc:sldMk cId="1692393084" sldId="470"/>
            <ac:grpSpMk id="326" creationId="{9B49501A-616B-41A1-8227-87B0BBC5F46E}"/>
          </ac:grpSpMkLst>
        </pc:grpChg>
        <pc:grpChg chg="mod">
          <ac:chgData name="Caroline Heerup" userId="9cd9b0b3-053c-4297-8ef6-16e64c63196b" providerId="ADAL" clId="{940F0B96-7B7E-4DCC-9608-CFB7B834B1BF}" dt="2022-05-22T11:35:15.063" v="93"/>
          <ac:grpSpMkLst>
            <pc:docMk/>
            <pc:sldMk cId="1692393084" sldId="470"/>
            <ac:grpSpMk id="330" creationId="{DF8A9F38-277F-A143-2537-D7A197FC6551}"/>
          </ac:grpSpMkLst>
        </pc:grpChg>
        <pc:grpChg chg="mod">
          <ac:chgData name="Caroline Heerup" userId="9cd9b0b3-053c-4297-8ef6-16e64c63196b" providerId="ADAL" clId="{940F0B96-7B7E-4DCC-9608-CFB7B834B1BF}" dt="2022-05-22T11:35:15.063" v="93"/>
          <ac:grpSpMkLst>
            <pc:docMk/>
            <pc:sldMk cId="1692393084" sldId="470"/>
            <ac:grpSpMk id="332" creationId="{9EF80A2D-B035-845A-72D0-360A802DCC08}"/>
          </ac:grpSpMkLst>
        </pc:grpChg>
        <pc:grpChg chg="add mod">
          <ac:chgData name="Caroline Heerup" userId="9cd9b0b3-053c-4297-8ef6-16e64c63196b" providerId="ADAL" clId="{940F0B96-7B7E-4DCC-9608-CFB7B834B1BF}" dt="2022-05-22T11:35:25.184" v="94" actId="164"/>
          <ac:grpSpMkLst>
            <pc:docMk/>
            <pc:sldMk cId="1692393084" sldId="470"/>
            <ac:grpSpMk id="340" creationId="{1C90B03A-5354-1C8D-600C-84399CBA2E09}"/>
          </ac:grpSpMkLst>
        </pc:grpChg>
        <pc:grpChg chg="add mod">
          <ac:chgData name="Caroline Heerup" userId="9cd9b0b3-053c-4297-8ef6-16e64c63196b" providerId="ADAL" clId="{940F0B96-7B7E-4DCC-9608-CFB7B834B1BF}" dt="2022-05-22T11:35:25.184" v="94" actId="164"/>
          <ac:grpSpMkLst>
            <pc:docMk/>
            <pc:sldMk cId="1692393084" sldId="470"/>
            <ac:grpSpMk id="345" creationId="{76CF9EA1-C379-DDD7-B41E-3B0A7DE24007}"/>
          </ac:grpSpMkLst>
        </pc:grpChg>
        <pc:picChg chg="del">
          <ac:chgData name="Caroline Heerup" userId="9cd9b0b3-053c-4297-8ef6-16e64c63196b" providerId="ADAL" clId="{940F0B96-7B7E-4DCC-9608-CFB7B834B1BF}" dt="2022-05-22T11:31:07.769" v="3" actId="478"/>
          <ac:picMkLst>
            <pc:docMk/>
            <pc:sldMk cId="1692393084" sldId="470"/>
            <ac:picMk id="27" creationId="{4BC22E35-192F-41C3-9F47-55FA15136CD8}"/>
          </ac:picMkLst>
        </pc:picChg>
        <pc:picChg chg="del">
          <ac:chgData name="Caroline Heerup" userId="9cd9b0b3-053c-4297-8ef6-16e64c63196b" providerId="ADAL" clId="{940F0B96-7B7E-4DCC-9608-CFB7B834B1BF}" dt="2022-05-22T11:31:07.077" v="2" actId="478"/>
          <ac:picMkLst>
            <pc:docMk/>
            <pc:sldMk cId="1692393084" sldId="470"/>
            <ac:picMk id="29" creationId="{66A6171F-8C9C-40F4-89A9-5CBE95188E89}"/>
          </ac:picMkLst>
        </pc:picChg>
        <pc:picChg chg="mod">
          <ac:chgData name="Caroline Heerup" userId="9cd9b0b3-053c-4297-8ef6-16e64c63196b" providerId="ADAL" clId="{940F0B96-7B7E-4DCC-9608-CFB7B834B1BF}" dt="2022-05-22T11:34:02.671" v="92" actId="1076"/>
          <ac:picMkLst>
            <pc:docMk/>
            <pc:sldMk cId="1692393084" sldId="470"/>
            <ac:picMk id="180" creationId="{99650615-0666-4ECA-B1C0-AD7F5781B9B2}"/>
          </ac:picMkLst>
        </pc:picChg>
        <pc:inkChg chg="mod topLvl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" creationId="{70DF9219-59AB-415B-96D4-6B70053336EB}"/>
          </ac:inkMkLst>
        </pc:inkChg>
        <pc:inkChg chg="del mod">
          <ac:chgData name="Caroline Heerup" userId="9cd9b0b3-053c-4297-8ef6-16e64c63196b" providerId="ADAL" clId="{940F0B96-7B7E-4DCC-9608-CFB7B834B1BF}" dt="2022-05-22T11:33:54.180" v="90" actId="478"/>
          <ac:inkMkLst>
            <pc:docMk/>
            <pc:sldMk cId="1692393084" sldId="470"/>
            <ac:inkMk id="4" creationId="{8A4BAD86-B823-47B7-9B81-B94E2BCAA509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6" creationId="{4024ED58-2520-41BF-8DB0-D9E5A496ECB6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7" creationId="{D53048C6-EF2D-4E25-A3A6-D838BA34E5B3}"/>
          </ac:inkMkLst>
        </pc:inkChg>
        <pc:inkChg chg="mod">
          <ac:chgData name="Caroline Heerup" userId="9cd9b0b3-053c-4297-8ef6-16e64c63196b" providerId="ADAL" clId="{940F0B96-7B7E-4DCC-9608-CFB7B834B1BF}" dt="2022-05-22T11:33:56.722" v="91" actId="1076"/>
          <ac:inkMkLst>
            <pc:docMk/>
            <pc:sldMk cId="1692393084" sldId="470"/>
            <ac:inkMk id="11" creationId="{E2385AD2-1B2F-4F83-B08E-0535E258DE03}"/>
          </ac:inkMkLst>
        </pc:inkChg>
        <pc:inkChg chg="mod topLvl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5" creationId="{49A12AE0-A4C1-4370-BB99-7DE19F838220}"/>
          </ac:inkMkLst>
        </pc:inkChg>
        <pc:inkChg chg="mod topLvl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6" creationId="{D25F4D5A-B453-4FA7-9508-D3998EF10DAA}"/>
          </ac:inkMkLst>
        </pc:inkChg>
        <pc:inkChg chg="mod topLvl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7" creationId="{3167AECE-F528-4F74-9318-47208BD6788D}"/>
          </ac:inkMkLst>
        </pc:inkChg>
        <pc:inkChg chg="mod topLvl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8" creationId="{94DFA003-0AB6-4CF2-8120-6E52A3454131}"/>
          </ac:inkMkLst>
        </pc:inkChg>
        <pc:inkChg chg="mod">
          <ac:chgData name="Caroline Heerup" userId="9cd9b0b3-053c-4297-8ef6-16e64c63196b" providerId="ADAL" clId="{940F0B96-7B7E-4DCC-9608-CFB7B834B1BF}" dt="2022-05-22T11:33:44.048" v="88" actId="1037"/>
          <ac:inkMkLst>
            <pc:docMk/>
            <pc:sldMk cId="1692393084" sldId="470"/>
            <ac:inkMk id="19" creationId="{AC4A2372-9929-470C-8B9D-9EBC00BD1882}"/>
          </ac:inkMkLst>
        </pc:inkChg>
        <pc:inkChg chg="mod topLvl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0" creationId="{8E701371-605B-4CE1-AEFE-384AEA586D56}"/>
          </ac:inkMkLst>
        </pc:inkChg>
        <pc:inkChg chg="mod topLvl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1" creationId="{BCF65CB0-106B-477B-B106-8A1512F94EB1}"/>
          </ac:inkMkLst>
        </pc:inkChg>
        <pc:inkChg chg="del mod topLvl">
          <ac:chgData name="Caroline Heerup" userId="9cd9b0b3-053c-4297-8ef6-16e64c63196b" providerId="ADAL" clId="{940F0B96-7B7E-4DCC-9608-CFB7B834B1BF}" dt="2022-05-22T11:36:21.456" v="124" actId="478"/>
          <ac:inkMkLst>
            <pc:docMk/>
            <pc:sldMk cId="1692393084" sldId="470"/>
            <ac:inkMk id="23" creationId="{74102890-FCA2-4057-8872-D52CE894E14A}"/>
          </ac:inkMkLst>
        </pc:inkChg>
        <pc:inkChg chg="del mod topLvl">
          <ac:chgData name="Caroline Heerup" userId="9cd9b0b3-053c-4297-8ef6-16e64c63196b" providerId="ADAL" clId="{940F0B96-7B7E-4DCC-9608-CFB7B834B1BF}" dt="2022-05-22T11:36:26.228" v="125" actId="478"/>
          <ac:inkMkLst>
            <pc:docMk/>
            <pc:sldMk cId="1692393084" sldId="470"/>
            <ac:inkMk id="25" creationId="{E9057BFB-DD97-488C-A9A9-C8FF6CAC7133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31" creationId="{546DF02A-A5B3-4579-A173-D952AAA1C602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32" creationId="{D153D26F-D31D-4328-9AE9-A9CD88A09F70}"/>
          </ac:inkMkLst>
        </pc:inkChg>
        <pc:inkChg chg="mod">
          <ac:chgData name="Caroline Heerup" userId="9cd9b0b3-053c-4297-8ef6-16e64c63196b" providerId="ADAL" clId="{940F0B96-7B7E-4DCC-9608-CFB7B834B1BF}" dt="2022-05-22T11:31:37.493" v="7" actId="1076"/>
          <ac:inkMkLst>
            <pc:docMk/>
            <pc:sldMk cId="1692393084" sldId="470"/>
            <ac:inkMk id="34" creationId="{0B09B510-94BA-4756-A84E-11F55012D62D}"/>
          </ac:inkMkLst>
        </pc:inkChg>
        <pc:inkChg chg="mod topLvl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59" creationId="{256DE486-C9A4-404E-B085-F666A1BEAE0A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90" creationId="{041AB5B3-F1C6-4E6F-B37B-6883E97988D2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91" creationId="{75822FBE-9932-46D7-93CC-39DC0DE7EF9C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92" creationId="{28EA7093-E20E-4438-BA12-20B91E02FF85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93" creationId="{9954ACB7-15CB-4D4D-BD74-40F2D4907271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94" creationId="{742629CD-5812-4501-AAE8-D4B5046A3F8B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95" creationId="{4385F058-265C-47D0-9348-FF2A544A9304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96" creationId="{3CE8B641-399D-4C57-9702-63C6AD03C46D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97" creationId="{472408B2-3FA0-4611-B416-A2EF99BA3A4D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98" creationId="{F65AE9B2-31FC-41E0-AC0C-B2A1DA7D7BF0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99" creationId="{C9130A20-10E1-4301-A27D-D73BC1822268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00" creationId="{500CA81C-35DD-474B-AC88-839F59CED904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01" creationId="{21E6AA6A-A41D-4258-923E-7EC913EA3688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02" creationId="{7D730C36-BBDE-4155-A38A-BCBA3957E417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03" creationId="{B96F3C32-96D8-477A-9ACD-6BF0097EC789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04" creationId="{5392A2AE-05B1-4E40-BF2A-4238307E2C12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05" creationId="{B0D5131C-1768-4D47-B745-C7097CA02D98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06" creationId="{74567DC8-C467-433E-9D94-944BA56AB6DF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07" creationId="{17FF00F2-86C6-453D-A60A-C727A9B1F798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08" creationId="{7E80DFD3-1668-4E97-88D2-99224A5E8463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09" creationId="{E620D076-3515-46CC-9019-F46DE4C949B4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10" creationId="{09FE28EF-4507-4F59-AD03-7F530EFC0077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11" creationId="{DB6CB597-A9AE-47E2-954C-ACF4949154EE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12" creationId="{75029CAB-147E-48E6-B946-6239A567E43B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13" creationId="{6CC20317-124C-4CDB-8FD0-1E28F7879B6A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14" creationId="{ACF90311-E0AC-48E1-BCC0-EFA293CA12FF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17" creationId="{90F7FD92-4B6B-4DCA-AD69-12F94BFA41E1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18" creationId="{F306038E-9139-46C0-86DF-5CC40FB576A8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19" creationId="{72F88D56-6365-4651-B182-382CCBE822B6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20" creationId="{3AFB6528-6F20-4861-AC66-F7ED710025F5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21" creationId="{A3285DAF-1F00-4ACA-8437-E83949E5A094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22" creationId="{69D0587A-1547-4A73-B210-63FF6436EE65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23" creationId="{01D4CBEA-0A11-43FA-9227-3A27BEA28956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24" creationId="{12ACACE1-634D-4D20-85C6-279369204DAB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25" creationId="{127700E3-C227-488E-8C64-291D777F8D1D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26" creationId="{C8A867E7-D06D-4B04-A94A-E25935AE9E2D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27" creationId="{68CB7D43-711E-45E9-ACC6-48CFD76D560E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28" creationId="{892068C7-4C45-408E-94F0-EE5F631F67AC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29" creationId="{2FC9CA99-918D-4726-94B5-041C0740102A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30" creationId="{D7899ABF-B21C-467A-AAC1-A9C620075856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31" creationId="{03CC0F7D-EFE7-494D-9920-054628B595E1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32" creationId="{0AA38AED-5C92-40C0-93BA-7AC670FFBFA6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33" creationId="{D3C54D34-EB35-4AFA-AE25-93144F01B9A8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47" creationId="{E0834814-EEE9-4DF4-9B4F-EECEB4DF10B5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48" creationId="{4525CDF5-DA76-4747-9435-FFCBCA7C6DB3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49" creationId="{DBBC90AA-0824-47BD-894C-CFB76C927FEB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50" creationId="{E5C52D95-CB49-4A30-9AF6-B60BEB7AEF68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51" creationId="{6426154A-8889-48AE-852A-67CE76D45913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52" creationId="{818FFC79-BAE1-4803-AC78-09430DBACDDE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53" creationId="{674BFD6D-09C7-43B3-B1C2-4120DABFEBE7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54" creationId="{94B7F28D-0F27-4637-A264-A54D500B1938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55" creationId="{4BFD2AB9-368F-4B7F-A164-E458D0D9E1E5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56" creationId="{E8A630FF-F034-46F3-8C63-DFEA9DC77221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57" creationId="{B49279D6-14AB-4B85-B07A-70AB3264CBFA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59" creationId="{A94B3382-4BEE-482D-BA0F-6AD56F1078A0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60" creationId="{37FF0DB8-1633-4E5E-83A4-0331E2E420F9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61" creationId="{54BE4B74-B76D-491E-A349-E7EE5D8AD05F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62" creationId="{284B9499-37D6-46AA-94D0-99679AB1E6B7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63" creationId="{7DC4ABD4-04FF-4F1B-B8AE-85B3FAB3BDD9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64" creationId="{05A29524-C875-4128-A582-6D07E853BF6B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65" creationId="{312A778D-9082-41F8-B22F-02A141810EA9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66" creationId="{A4AADE73-DCEC-4424-A001-EE0B356FCFAC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69" creationId="{0B960168-03CA-4673-846C-3748749D1881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70" creationId="{5F917FA4-EF58-42FC-8B23-9E9ECE614B88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71" creationId="{C779F799-7F57-436F-964E-677DE50F6768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72" creationId="{07B957A4-DB94-4261-9001-141CB563530D}"/>
          </ac:inkMkLst>
        </pc:inkChg>
        <pc:inkChg chg="mod">
          <ac:chgData name="Caroline Heerup" userId="9cd9b0b3-053c-4297-8ef6-16e64c63196b" providerId="ADAL" clId="{940F0B96-7B7E-4DCC-9608-CFB7B834B1BF}" dt="2022-05-22T11:33:44.048" v="88" actId="1037"/>
          <ac:inkMkLst>
            <pc:docMk/>
            <pc:sldMk cId="1692393084" sldId="470"/>
            <ac:inkMk id="175" creationId="{F15517FC-A96B-4968-985A-68A97DF6E822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76" creationId="{D930E6EB-87E1-4538-8272-32B13895F0E8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77" creationId="{1F1E2EE8-72CA-46C7-8FF1-E1F610BF81B8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78" creationId="{B9C9E63C-4EFC-4CC1-93A3-AF595E61225C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79" creationId="{FCF6F3D7-ACB3-45A8-A391-8315F3723B0B}"/>
          </ac:inkMkLst>
        </pc:inkChg>
        <pc:inkChg chg="mod topLvl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81" creationId="{F6535BCB-A01B-4248-BD7E-AA174A114CF1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83" creationId="{AA61F19A-697F-4282-8A77-2DB26B735E07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84" creationId="{853A7DC2-1CCC-4CB0-B908-EB56767F905E}"/>
          </ac:inkMkLst>
        </pc:inkChg>
        <pc:inkChg chg="mod topLvl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85" creationId="{6960D19B-DACE-4DCD-B650-B9B7E94AB253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87" creationId="{FA18606E-D745-418E-95BB-E9EE0CF63E5B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88" creationId="{22FDB4CE-5013-4FED-B07A-E6C043D6CFCA}"/>
          </ac:inkMkLst>
        </pc:inkChg>
        <pc:inkChg chg="mod topLvl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89" creationId="{9A3625C7-E61A-4337-A58E-721ACF6EE409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92" creationId="{73F93710-A8B4-DFA1-5D24-FB1775DBC557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93" creationId="{6B594EB0-704E-6956-147B-7990F66F8EF8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95" creationId="{328E28A2-42C2-4974-805A-DD64E08E27F3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97" creationId="{62198684-92AC-F5E2-6686-613CD973B482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98" creationId="{15AEAE28-639B-03F7-81C8-B09508B8AD13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199" creationId="{1FB67691-3856-E30C-18B8-2AFCC5DC50C2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00" creationId="{81CB9405-C4B7-55BB-2D04-294F8F1A3E98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01" creationId="{96F33383-C36B-A251-CF9A-1BD88FCEFFC9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02" creationId="{6E78F643-0B6E-1BD7-B07C-5C9746F6480F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03" creationId="{DF67A2FE-FCA9-6206-FE81-DC121B64F8B8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04" creationId="{FF76B89E-5258-243B-3B3D-8EFF54A0C851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05" creationId="{19967E52-D199-0FEC-7A75-3EE1CF35360D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06" creationId="{F6555A4B-B1E6-DEE8-F109-1377BB00E1D9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07" creationId="{48E35ED4-FB33-0EA2-2DA5-6DB698491455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08" creationId="{C250F097-5ADE-6675-0C03-E39B3CDCD1C7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09" creationId="{2DF8953F-943E-2CF9-0F8E-40893DF36296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10" creationId="{23C7CD68-E6D4-9A8B-0C34-C4FAF405B07B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11" creationId="{EDC60C03-E928-D870-A1EC-E4EB483E7145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14" creationId="{EDA56B9A-4111-4106-82D3-E6843D0CD43F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18" creationId="{69A3006A-BB4F-41D4-B87C-90E911D7E93D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19" creationId="{75FAC91B-325B-4DFC-A2BF-D2C0C19DC2E1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20" creationId="{EF09D246-7DAD-AB2E-81DA-9928E6186DA4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21" creationId="{01D8306C-E611-229D-434C-8C2F9D432135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22" creationId="{279AE713-4D50-8E8E-712D-5288274909CE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23" creationId="{BDD278A7-AB95-94D9-3B45-15156C5B1C36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24" creationId="{E6F22706-C56F-B03D-933F-A0B3E1E5895A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25" creationId="{6F78CAFA-D3EE-6010-0431-77146B0C2378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26" creationId="{01E333F3-F59E-BFFA-5D6B-9122BBEE6C22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27" creationId="{882883A0-F902-E997-2E71-C47DA9B430E4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28" creationId="{9246884D-E9FB-7D06-4A22-008902447080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29" creationId="{7B53BFC2-BA60-4C6A-C2EA-C96731794EEC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32" creationId="{1C116CBF-8ECC-B142-2207-DC8FA76513D7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33" creationId="{85FD09C8-4632-51D2-AD52-195E3E027D10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34" creationId="{FE68D124-E7E4-5468-A6F9-412971150337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35" creationId="{6EB9F8BA-6C17-0F31-7EDD-BB8A6F50AB31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36" creationId="{495B826A-31EE-AB1F-9F63-401850654864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37" creationId="{4AE49358-39FF-317D-62C7-279F404EDA04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38" creationId="{A7D5A9AE-D384-D882-4C55-2707ABAD09C2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39" creationId="{235B106C-AB13-CB39-96A9-C523EA0F3AE3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40" creationId="{18CD87BB-DF72-7224-FD23-A11A5E143D47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41" creationId="{F6F612D3-558E-2816-5F69-94D6495ABEB0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42" creationId="{55C1E7E1-4092-EE96-B2AC-4E35C6E53717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43" creationId="{9AE9377E-494A-B192-D766-97FA43ED0A26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44" creationId="{4D2AA585-D699-A948-217D-FE0DFE67D938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45" creationId="{2BA80B7D-01A7-AD73-FB01-4EB125D08A15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46" creationId="{465BA6CC-D2D2-8767-3049-07CB9FBB438B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47" creationId="{8AEBCDB4-E1E6-16A9-A022-8F1BD210EC4C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48" creationId="{F492D774-B431-DD3D-FB43-682C897CB2BD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49" creationId="{44FD8517-D2FE-6BB0-34C2-451D1E7B709B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50" creationId="{0744B0E8-8F8D-A155-DC42-13A3D1C08AB3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51" creationId="{AD04660E-A804-F2CA-818C-5E10F3E83941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52" creationId="{EABEBEFE-F4AE-3A75-9782-E71AD3811E10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53" creationId="{C7ABBB14-365F-1566-7F0D-3592E5437D07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54" creationId="{D7D9F4EE-F4BF-B26D-2274-67CE37B888B7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55" creationId="{FFDEA75C-5F8B-FB3E-E5F7-5694B34F3608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56" creationId="{31B398C0-A2E3-637B-2FBE-E95FF0F7A9D8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57" creationId="{F3CC542E-D431-D570-912C-4C0B5FA909EA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58" creationId="{EFBF9F3E-7492-C11D-4056-50190C84282F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59" creationId="{E3875C8E-625E-A0A6-2F82-64F71D2260FE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60" creationId="{0971E6F6-48E4-AF30-551F-E388408C65EA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61" creationId="{ED0CDD94-31E8-1DC1-2ADE-066DFB8F6D72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62" creationId="{FDC33EC8-10D8-1D79-8F65-83594B4D6F0E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63" creationId="{B2AC6059-F3B9-D820-2801-45C2B127239A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64" creationId="{7B990A62-DA2F-A0CF-E9A1-0AB1B0603A1F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65" creationId="{9933238F-A3B0-3479-BDBF-10954975A12E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66" creationId="{236732FD-4C9D-7C56-D42C-1761A75402EF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67" creationId="{D9680157-71D0-01A0-E33C-D9A63CF4534A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70" creationId="{73B843A1-C7FC-A6E6-E618-13D78414ABFA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71" creationId="{8A7E0FC9-F3E3-27E6-E6DC-A70AB2FCE68F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72" creationId="{6FB1271B-8DEC-C12A-DA11-5B6176FA97C8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73" creationId="{68CF044D-C0A7-E41B-FC06-5FE818433E1D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74" creationId="{987D3BFF-B1B8-5F2D-DCB4-A490A7BC0E59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75" creationId="{FD96A757-69DA-7B22-AEA9-7448E092DA0B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76" creationId="{367CF0E0-6EDF-5BC4-B9B2-4C4046A3B795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77" creationId="{2FECF905-815B-D254-FABD-495288DC4190}"/>
          </ac:inkMkLst>
        </pc:inkChg>
        <pc:inkChg chg="add mod ord topLvl">
          <ac:chgData name="Caroline Heerup" userId="9cd9b0b3-053c-4297-8ef6-16e64c63196b" providerId="ADAL" clId="{940F0B96-7B7E-4DCC-9608-CFB7B834B1BF}" dt="2022-05-22T11:36:38.872" v="127" actId="167"/>
          <ac:inkMkLst>
            <pc:docMk/>
            <pc:sldMk cId="1692393084" sldId="470"/>
            <ac:inkMk id="278" creationId="{747F302B-D2EB-5134-7C67-B53ACF9BD2F0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80" creationId="{361EDDF8-4239-22B0-A8A0-FFB121D8F2ED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81" creationId="{45C24C1B-B1E1-81D5-890C-D5A37473CBAA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83" creationId="{B3029712-2134-1093-E9DE-6767434D1316}"/>
          </ac:inkMkLst>
        </pc:inkChg>
        <pc:inkChg chg="mod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284" creationId="{1254BE8F-361A-D91C-F3AA-C9827B02BF31}"/>
          </ac:inkMkLst>
        </pc:inkChg>
        <pc:inkChg chg="add mod topLvl">
          <ac:chgData name="Caroline Heerup" userId="9cd9b0b3-053c-4297-8ef6-16e64c63196b" providerId="ADAL" clId="{940F0B96-7B7E-4DCC-9608-CFB7B834B1BF}" dt="2022-05-22T11:36:33.198" v="126" actId="1076"/>
          <ac:inkMkLst>
            <pc:docMk/>
            <pc:sldMk cId="1692393084" sldId="470"/>
            <ac:inkMk id="285" creationId="{AF5B9BFA-F631-2D87-432A-E9E985BD69D9}"/>
          </ac:inkMkLst>
        </pc:inkChg>
        <pc:inkChg chg="add mod topLvl">
          <ac:chgData name="Caroline Heerup" userId="9cd9b0b3-053c-4297-8ef6-16e64c63196b" providerId="ADAL" clId="{940F0B96-7B7E-4DCC-9608-CFB7B834B1BF}" dt="2022-05-22T11:36:16.861" v="123" actId="1036"/>
          <ac:inkMkLst>
            <pc:docMk/>
            <pc:sldMk cId="1692393084" sldId="470"/>
            <ac:inkMk id="286" creationId="{E9A3B9DB-2CEC-344E-D76D-F772F33706ED}"/>
          </ac:inkMkLst>
        </pc:inkChg>
        <pc:inkChg chg="mod">
          <ac:chgData name="Caroline Heerup" userId="9cd9b0b3-053c-4297-8ef6-16e64c63196b" providerId="ADAL" clId="{940F0B96-7B7E-4DCC-9608-CFB7B834B1BF}" dt="2022-05-22T11:33:04.626" v="51" actId="571"/>
          <ac:inkMkLst>
            <pc:docMk/>
            <pc:sldMk cId="1692393084" sldId="470"/>
            <ac:inkMk id="290" creationId="{00DBF6CD-8BFC-EA08-FFD8-B123BF9376F6}"/>
          </ac:inkMkLst>
        </pc:inkChg>
        <pc:inkChg chg="mod">
          <ac:chgData name="Caroline Heerup" userId="9cd9b0b3-053c-4297-8ef6-16e64c63196b" providerId="ADAL" clId="{940F0B96-7B7E-4DCC-9608-CFB7B834B1BF}" dt="2022-05-22T11:33:04.626" v="51" actId="571"/>
          <ac:inkMkLst>
            <pc:docMk/>
            <pc:sldMk cId="1692393084" sldId="470"/>
            <ac:inkMk id="291" creationId="{691634A6-B652-C71F-7CB9-183A6A37ADC4}"/>
          </ac:inkMkLst>
        </pc:inkChg>
        <pc:inkChg chg="mod">
          <ac:chgData name="Caroline Heerup" userId="9cd9b0b3-053c-4297-8ef6-16e64c63196b" providerId="ADAL" clId="{940F0B96-7B7E-4DCC-9608-CFB7B834B1BF}" dt="2022-05-22T11:33:04.626" v="51" actId="571"/>
          <ac:inkMkLst>
            <pc:docMk/>
            <pc:sldMk cId="1692393084" sldId="470"/>
            <ac:inkMk id="293" creationId="{FE1EE9AF-2465-CD44-55C8-B0372BCF2966}"/>
          </ac:inkMkLst>
        </pc:inkChg>
        <pc:inkChg chg="mod">
          <ac:chgData name="Caroline Heerup" userId="9cd9b0b3-053c-4297-8ef6-16e64c63196b" providerId="ADAL" clId="{940F0B96-7B7E-4DCC-9608-CFB7B834B1BF}" dt="2022-05-22T11:33:04.626" v="51" actId="571"/>
          <ac:inkMkLst>
            <pc:docMk/>
            <pc:sldMk cId="1692393084" sldId="470"/>
            <ac:inkMk id="294" creationId="{CA1D5CE4-3773-E3DF-7923-46C5B067F3A0}"/>
          </ac:inkMkLst>
        </pc:inkChg>
        <pc:inkChg chg="mod">
          <ac:chgData name="Caroline Heerup" userId="9cd9b0b3-053c-4297-8ef6-16e64c63196b" providerId="ADAL" clId="{940F0B96-7B7E-4DCC-9608-CFB7B834B1BF}" dt="2022-05-22T11:33:04.626" v="51" actId="571"/>
          <ac:inkMkLst>
            <pc:docMk/>
            <pc:sldMk cId="1692393084" sldId="470"/>
            <ac:inkMk id="297" creationId="{7164F399-EDE0-4288-C7C3-8240250C044F}"/>
          </ac:inkMkLst>
        </pc:inkChg>
        <pc:inkChg chg="mod">
          <ac:chgData name="Caroline Heerup" userId="9cd9b0b3-053c-4297-8ef6-16e64c63196b" providerId="ADAL" clId="{940F0B96-7B7E-4DCC-9608-CFB7B834B1BF}" dt="2022-05-22T11:33:04.626" v="51" actId="571"/>
          <ac:inkMkLst>
            <pc:docMk/>
            <pc:sldMk cId="1692393084" sldId="470"/>
            <ac:inkMk id="298" creationId="{A3A121EF-2122-4CE7-ACE0-826759077190}"/>
          </ac:inkMkLst>
        </pc:inkChg>
        <pc:inkChg chg="mod">
          <ac:chgData name="Caroline Heerup" userId="9cd9b0b3-053c-4297-8ef6-16e64c63196b" providerId="ADAL" clId="{940F0B96-7B7E-4DCC-9608-CFB7B834B1BF}" dt="2022-05-22T11:33:04.626" v="51" actId="571"/>
          <ac:inkMkLst>
            <pc:docMk/>
            <pc:sldMk cId="1692393084" sldId="470"/>
            <ac:inkMk id="300" creationId="{270801A6-E0CB-C244-1005-FBD2567054E1}"/>
          </ac:inkMkLst>
        </pc:inkChg>
        <pc:inkChg chg="mod">
          <ac:chgData name="Caroline Heerup" userId="9cd9b0b3-053c-4297-8ef6-16e64c63196b" providerId="ADAL" clId="{940F0B96-7B7E-4DCC-9608-CFB7B834B1BF}" dt="2022-05-22T11:33:04.626" v="51" actId="571"/>
          <ac:inkMkLst>
            <pc:docMk/>
            <pc:sldMk cId="1692393084" sldId="470"/>
            <ac:inkMk id="301" creationId="{D5F2F213-1544-0081-777E-2ED520FCA417}"/>
          </ac:inkMkLst>
        </pc:inkChg>
        <pc:inkChg chg="add mod">
          <ac:chgData name="Caroline Heerup" userId="9cd9b0b3-053c-4297-8ef6-16e64c63196b" providerId="ADAL" clId="{940F0B96-7B7E-4DCC-9608-CFB7B834B1BF}" dt="2022-05-22T11:33:04.626" v="51" actId="571"/>
          <ac:inkMkLst>
            <pc:docMk/>
            <pc:sldMk cId="1692393084" sldId="470"/>
            <ac:inkMk id="304" creationId="{6B4CE2C5-D95D-F512-373B-94057A0D1EE0}"/>
          </ac:inkMkLst>
        </pc:inkChg>
        <pc:inkChg chg="add mod">
          <ac:chgData name="Caroline Heerup" userId="9cd9b0b3-053c-4297-8ef6-16e64c63196b" providerId="ADAL" clId="{940F0B96-7B7E-4DCC-9608-CFB7B834B1BF}" dt="2022-05-22T11:33:04.626" v="51" actId="571"/>
          <ac:inkMkLst>
            <pc:docMk/>
            <pc:sldMk cId="1692393084" sldId="470"/>
            <ac:inkMk id="305" creationId="{05D3B9BF-6180-7580-12E9-417D3EBCDEDB}"/>
          </ac:inkMkLst>
        </pc:inkChg>
        <pc:inkChg chg="mod">
          <ac:chgData name="Caroline Heerup" userId="9cd9b0b3-053c-4297-8ef6-16e64c63196b" providerId="ADAL" clId="{940F0B96-7B7E-4DCC-9608-CFB7B834B1BF}" dt="2022-05-22T11:33:09.420" v="53" actId="571"/>
          <ac:inkMkLst>
            <pc:docMk/>
            <pc:sldMk cId="1692393084" sldId="470"/>
            <ac:inkMk id="309" creationId="{16905941-76EB-00E9-EAEF-9664AD3539BA}"/>
          </ac:inkMkLst>
        </pc:inkChg>
        <pc:inkChg chg="mod">
          <ac:chgData name="Caroline Heerup" userId="9cd9b0b3-053c-4297-8ef6-16e64c63196b" providerId="ADAL" clId="{940F0B96-7B7E-4DCC-9608-CFB7B834B1BF}" dt="2022-05-22T11:33:09.420" v="53" actId="571"/>
          <ac:inkMkLst>
            <pc:docMk/>
            <pc:sldMk cId="1692393084" sldId="470"/>
            <ac:inkMk id="310" creationId="{055000D8-A271-2BCA-717A-D87E23B80A3B}"/>
          </ac:inkMkLst>
        </pc:inkChg>
        <pc:inkChg chg="mod">
          <ac:chgData name="Caroline Heerup" userId="9cd9b0b3-053c-4297-8ef6-16e64c63196b" providerId="ADAL" clId="{940F0B96-7B7E-4DCC-9608-CFB7B834B1BF}" dt="2022-05-22T11:33:09.420" v="53" actId="571"/>
          <ac:inkMkLst>
            <pc:docMk/>
            <pc:sldMk cId="1692393084" sldId="470"/>
            <ac:inkMk id="312" creationId="{EBE55E08-68E9-5BA4-59B6-1530E4B97F98}"/>
          </ac:inkMkLst>
        </pc:inkChg>
        <pc:inkChg chg="mod">
          <ac:chgData name="Caroline Heerup" userId="9cd9b0b3-053c-4297-8ef6-16e64c63196b" providerId="ADAL" clId="{940F0B96-7B7E-4DCC-9608-CFB7B834B1BF}" dt="2022-05-22T11:33:09.420" v="53" actId="571"/>
          <ac:inkMkLst>
            <pc:docMk/>
            <pc:sldMk cId="1692393084" sldId="470"/>
            <ac:inkMk id="313" creationId="{8B491096-1ABD-B7A4-7785-D2C64F9F2DC4}"/>
          </ac:inkMkLst>
        </pc:inkChg>
        <pc:inkChg chg="mod">
          <ac:chgData name="Caroline Heerup" userId="9cd9b0b3-053c-4297-8ef6-16e64c63196b" providerId="ADAL" clId="{940F0B96-7B7E-4DCC-9608-CFB7B834B1BF}" dt="2022-05-22T11:33:09.420" v="53" actId="571"/>
          <ac:inkMkLst>
            <pc:docMk/>
            <pc:sldMk cId="1692393084" sldId="470"/>
            <ac:inkMk id="316" creationId="{DD8D009C-A85B-DE1D-2C3C-DA36162139D1}"/>
          </ac:inkMkLst>
        </pc:inkChg>
        <pc:inkChg chg="mod">
          <ac:chgData name="Caroline Heerup" userId="9cd9b0b3-053c-4297-8ef6-16e64c63196b" providerId="ADAL" clId="{940F0B96-7B7E-4DCC-9608-CFB7B834B1BF}" dt="2022-05-22T11:33:09.420" v="53" actId="571"/>
          <ac:inkMkLst>
            <pc:docMk/>
            <pc:sldMk cId="1692393084" sldId="470"/>
            <ac:inkMk id="317" creationId="{3FF54675-DA37-9B04-F147-B7855AB81642}"/>
          </ac:inkMkLst>
        </pc:inkChg>
        <pc:inkChg chg="mod">
          <ac:chgData name="Caroline Heerup" userId="9cd9b0b3-053c-4297-8ef6-16e64c63196b" providerId="ADAL" clId="{940F0B96-7B7E-4DCC-9608-CFB7B834B1BF}" dt="2022-05-22T11:33:09.420" v="53" actId="571"/>
          <ac:inkMkLst>
            <pc:docMk/>
            <pc:sldMk cId="1692393084" sldId="470"/>
            <ac:inkMk id="319" creationId="{8A092294-92EE-9A1B-EE64-950BBBADFBB0}"/>
          </ac:inkMkLst>
        </pc:inkChg>
        <pc:inkChg chg="mod">
          <ac:chgData name="Caroline Heerup" userId="9cd9b0b3-053c-4297-8ef6-16e64c63196b" providerId="ADAL" clId="{940F0B96-7B7E-4DCC-9608-CFB7B834B1BF}" dt="2022-05-22T11:33:09.420" v="53" actId="571"/>
          <ac:inkMkLst>
            <pc:docMk/>
            <pc:sldMk cId="1692393084" sldId="470"/>
            <ac:inkMk id="320" creationId="{8C61B7D1-AB04-334A-AA52-E16593117852}"/>
          </ac:inkMkLst>
        </pc:inkChg>
        <pc:inkChg chg="add mod">
          <ac:chgData name="Caroline Heerup" userId="9cd9b0b3-053c-4297-8ef6-16e64c63196b" providerId="ADAL" clId="{940F0B96-7B7E-4DCC-9608-CFB7B834B1BF}" dt="2022-05-22T11:33:09.420" v="53" actId="571"/>
          <ac:inkMkLst>
            <pc:docMk/>
            <pc:sldMk cId="1692393084" sldId="470"/>
            <ac:inkMk id="323" creationId="{9F47E02C-372F-382F-C86D-C254C8A175CE}"/>
          </ac:inkMkLst>
        </pc:inkChg>
        <pc:inkChg chg="add mod">
          <ac:chgData name="Caroline Heerup" userId="9cd9b0b3-053c-4297-8ef6-16e64c63196b" providerId="ADAL" clId="{940F0B96-7B7E-4DCC-9608-CFB7B834B1BF}" dt="2022-05-22T11:33:09.420" v="53" actId="571"/>
          <ac:inkMkLst>
            <pc:docMk/>
            <pc:sldMk cId="1692393084" sldId="470"/>
            <ac:inkMk id="324" creationId="{823349AD-5523-E049-5F46-56D8FF591734}"/>
          </ac:inkMkLst>
        </pc:inkChg>
        <pc:inkChg chg="mod">
          <ac:chgData name="Caroline Heerup" userId="9cd9b0b3-053c-4297-8ef6-16e64c63196b" providerId="ADAL" clId="{940F0B96-7B7E-4DCC-9608-CFB7B834B1BF}" dt="2022-05-22T11:35:15.063" v="93"/>
          <ac:inkMkLst>
            <pc:docMk/>
            <pc:sldMk cId="1692393084" sldId="470"/>
            <ac:inkMk id="327" creationId="{8110EC2B-3728-55F3-4D56-16EE52CC79E7}"/>
          </ac:inkMkLst>
        </pc:inkChg>
        <pc:inkChg chg="mod">
          <ac:chgData name="Caroline Heerup" userId="9cd9b0b3-053c-4297-8ef6-16e64c63196b" providerId="ADAL" clId="{940F0B96-7B7E-4DCC-9608-CFB7B834B1BF}" dt="2022-05-22T11:35:15.063" v="93"/>
          <ac:inkMkLst>
            <pc:docMk/>
            <pc:sldMk cId="1692393084" sldId="470"/>
            <ac:inkMk id="328" creationId="{ACF3789E-20E2-8BC7-DDAE-6FFB892B3B75}"/>
          </ac:inkMkLst>
        </pc:inkChg>
        <pc:inkChg chg="mod">
          <ac:chgData name="Caroline Heerup" userId="9cd9b0b3-053c-4297-8ef6-16e64c63196b" providerId="ADAL" clId="{940F0B96-7B7E-4DCC-9608-CFB7B834B1BF}" dt="2022-05-22T11:35:15.063" v="93"/>
          <ac:inkMkLst>
            <pc:docMk/>
            <pc:sldMk cId="1692393084" sldId="470"/>
            <ac:inkMk id="329" creationId="{4A9E1878-CAB6-ABCA-A5A2-BB211A688839}"/>
          </ac:inkMkLst>
        </pc:inkChg>
        <pc:inkChg chg="mod">
          <ac:chgData name="Caroline Heerup" userId="9cd9b0b3-053c-4297-8ef6-16e64c63196b" providerId="ADAL" clId="{940F0B96-7B7E-4DCC-9608-CFB7B834B1BF}" dt="2022-05-22T11:35:15.063" v="93"/>
          <ac:inkMkLst>
            <pc:docMk/>
            <pc:sldMk cId="1692393084" sldId="470"/>
            <ac:inkMk id="331" creationId="{CEFDF4E8-B600-6110-5DF4-BB121CFE5027}"/>
          </ac:inkMkLst>
        </pc:inkChg>
        <pc:inkChg chg="mod">
          <ac:chgData name="Caroline Heerup" userId="9cd9b0b3-053c-4297-8ef6-16e64c63196b" providerId="ADAL" clId="{940F0B96-7B7E-4DCC-9608-CFB7B834B1BF}" dt="2022-05-22T11:35:15.063" v="93"/>
          <ac:inkMkLst>
            <pc:docMk/>
            <pc:sldMk cId="1692393084" sldId="470"/>
            <ac:inkMk id="333" creationId="{1A0BA44F-C9E2-BF5A-3148-1E746C5526B0}"/>
          </ac:inkMkLst>
        </pc:inkChg>
        <pc:inkChg chg="mod">
          <ac:chgData name="Caroline Heerup" userId="9cd9b0b3-053c-4297-8ef6-16e64c63196b" providerId="ADAL" clId="{940F0B96-7B7E-4DCC-9608-CFB7B834B1BF}" dt="2022-05-22T11:35:15.063" v="93"/>
          <ac:inkMkLst>
            <pc:docMk/>
            <pc:sldMk cId="1692393084" sldId="470"/>
            <ac:inkMk id="334" creationId="{BBBBDA30-61ED-A7FB-3EAA-4BF4F377E069}"/>
          </ac:inkMkLst>
        </pc:inkChg>
        <pc:inkChg chg="mod">
          <ac:chgData name="Caroline Heerup" userId="9cd9b0b3-053c-4297-8ef6-16e64c63196b" providerId="ADAL" clId="{940F0B96-7B7E-4DCC-9608-CFB7B834B1BF}" dt="2022-05-22T11:35:15.063" v="93"/>
          <ac:inkMkLst>
            <pc:docMk/>
            <pc:sldMk cId="1692393084" sldId="470"/>
            <ac:inkMk id="335" creationId="{48B24A17-32EE-0EAC-50DA-DF87B9E354E6}"/>
          </ac:inkMkLst>
        </pc:inkChg>
        <pc:inkChg chg="mod">
          <ac:chgData name="Caroline Heerup" userId="9cd9b0b3-053c-4297-8ef6-16e64c63196b" providerId="ADAL" clId="{940F0B96-7B7E-4DCC-9608-CFB7B834B1BF}" dt="2022-05-22T11:35:15.063" v="93"/>
          <ac:inkMkLst>
            <pc:docMk/>
            <pc:sldMk cId="1692393084" sldId="470"/>
            <ac:inkMk id="336" creationId="{436AA523-1CCF-A279-FEA6-9F24A37587F5}"/>
          </ac:inkMkLst>
        </pc:inkChg>
        <pc:inkChg chg="mod">
          <ac:chgData name="Caroline Heerup" userId="9cd9b0b3-053c-4297-8ef6-16e64c63196b" providerId="ADAL" clId="{940F0B96-7B7E-4DCC-9608-CFB7B834B1BF}" dt="2022-05-22T11:35:15.063" v="93"/>
          <ac:inkMkLst>
            <pc:docMk/>
            <pc:sldMk cId="1692393084" sldId="470"/>
            <ac:inkMk id="337" creationId="{AEBE412F-1047-5D56-88E7-BAB9EED05D6D}"/>
          </ac:inkMkLst>
        </pc:inkChg>
        <pc:inkChg chg="mod">
          <ac:chgData name="Caroline Heerup" userId="9cd9b0b3-053c-4297-8ef6-16e64c63196b" providerId="ADAL" clId="{940F0B96-7B7E-4DCC-9608-CFB7B834B1BF}" dt="2022-05-22T11:35:15.063" v="93"/>
          <ac:inkMkLst>
            <pc:docMk/>
            <pc:sldMk cId="1692393084" sldId="470"/>
            <ac:inkMk id="338" creationId="{6F3175AA-61BE-2665-5CE6-9DDCC14ED892}"/>
          </ac:inkMkLst>
        </pc:inkChg>
        <pc:inkChg chg="mod">
          <ac:chgData name="Caroline Heerup" userId="9cd9b0b3-053c-4297-8ef6-16e64c63196b" providerId="ADAL" clId="{940F0B96-7B7E-4DCC-9608-CFB7B834B1BF}" dt="2022-05-22T11:35:15.063" v="93"/>
          <ac:inkMkLst>
            <pc:docMk/>
            <pc:sldMk cId="1692393084" sldId="470"/>
            <ac:inkMk id="339" creationId="{E4908372-C5E4-4FC4-B574-9422C3668F04}"/>
          </ac:inkMkLst>
        </pc:inkChg>
        <pc:inkChg chg="mod">
          <ac:chgData name="Caroline Heerup" userId="9cd9b0b3-053c-4297-8ef6-16e64c63196b" providerId="ADAL" clId="{940F0B96-7B7E-4DCC-9608-CFB7B834B1BF}" dt="2022-05-22T11:35:15.063" v="93"/>
          <ac:inkMkLst>
            <pc:docMk/>
            <pc:sldMk cId="1692393084" sldId="470"/>
            <ac:inkMk id="342" creationId="{7CD253A9-AF60-105B-B224-68C0F2C10DF2}"/>
          </ac:inkMkLst>
        </pc:inkChg>
        <pc:inkChg chg="mod">
          <ac:chgData name="Caroline Heerup" userId="9cd9b0b3-053c-4297-8ef6-16e64c63196b" providerId="ADAL" clId="{940F0B96-7B7E-4DCC-9608-CFB7B834B1BF}" dt="2022-05-22T11:35:15.063" v="93"/>
          <ac:inkMkLst>
            <pc:docMk/>
            <pc:sldMk cId="1692393084" sldId="470"/>
            <ac:inkMk id="343" creationId="{88146A61-DED2-8822-991D-0B9979E7B3C0}"/>
          </ac:inkMkLst>
        </pc:inkChg>
        <pc:inkChg chg="mod">
          <ac:chgData name="Caroline Heerup" userId="9cd9b0b3-053c-4297-8ef6-16e64c63196b" providerId="ADAL" clId="{940F0B96-7B7E-4DCC-9608-CFB7B834B1BF}" dt="2022-05-22T11:35:15.063" v="93"/>
          <ac:inkMkLst>
            <pc:docMk/>
            <pc:sldMk cId="1692393084" sldId="470"/>
            <ac:inkMk id="347" creationId="{EC6C41C8-19EF-F34A-5616-81D0E8F5FBAC}"/>
          </ac:inkMkLst>
        </pc:inkChg>
        <pc:inkChg chg="mod">
          <ac:chgData name="Caroline Heerup" userId="9cd9b0b3-053c-4297-8ef6-16e64c63196b" providerId="ADAL" clId="{940F0B96-7B7E-4DCC-9608-CFB7B834B1BF}" dt="2022-05-22T11:35:15.063" v="93"/>
          <ac:inkMkLst>
            <pc:docMk/>
            <pc:sldMk cId="1692393084" sldId="470"/>
            <ac:inkMk id="348" creationId="{22A16D87-17C3-5DF7-3C1F-51A02C91EB09}"/>
          </ac:inkMkLst>
        </pc:inkChg>
        <pc:inkChg chg="add mod">
          <ac:chgData name="Caroline Heerup" userId="9cd9b0b3-053c-4297-8ef6-16e64c63196b" providerId="ADAL" clId="{940F0B96-7B7E-4DCC-9608-CFB7B834B1BF}" dt="2022-05-22T11:35:25.184" v="94" actId="164"/>
          <ac:inkMkLst>
            <pc:docMk/>
            <pc:sldMk cId="1692393084" sldId="470"/>
            <ac:inkMk id="351" creationId="{8A7C814F-9C20-1A48-6C01-21A54BBED061}"/>
          </ac:inkMkLst>
        </pc:inkChg>
        <pc:inkChg chg="add mod">
          <ac:chgData name="Caroline Heerup" userId="9cd9b0b3-053c-4297-8ef6-16e64c63196b" providerId="ADAL" clId="{940F0B96-7B7E-4DCC-9608-CFB7B834B1BF}" dt="2022-05-22T11:35:25.184" v="94" actId="164"/>
          <ac:inkMkLst>
            <pc:docMk/>
            <pc:sldMk cId="1692393084" sldId="470"/>
            <ac:inkMk id="352" creationId="{537E5289-D814-8BC2-2D31-8F6FC0D9DC45}"/>
          </ac:inkMkLst>
        </pc:inkChg>
        <pc:inkChg chg="del">
          <ac:chgData name="Caroline Heerup" userId="9cd9b0b3-053c-4297-8ef6-16e64c63196b" providerId="ADAL" clId="{940F0B96-7B7E-4DCC-9608-CFB7B834B1BF}" dt="2022-05-22T11:31:10.159" v="5" actId="478"/>
          <ac:inkMkLst>
            <pc:docMk/>
            <pc:sldMk cId="1692393084" sldId="470"/>
            <ac:inkMk id="359" creationId="{9A96F3B1-3288-40EF-B305-CDDAA1A565AA}"/>
          </ac:inkMkLst>
        </pc:inkChg>
        <pc:inkChg chg="mod topLvl">
          <ac:chgData name="Caroline Heerup" userId="9cd9b0b3-053c-4297-8ef6-16e64c63196b" providerId="ADAL" clId="{940F0B96-7B7E-4DCC-9608-CFB7B834B1BF}" dt="2022-05-22T11:36:04.656" v="99" actId="165"/>
          <ac:inkMkLst>
            <pc:docMk/>
            <pc:sldMk cId="1692393084" sldId="470"/>
            <ac:inkMk id="360" creationId="{00940F20-14A0-4845-BF76-FA6D74851EBF}"/>
          </ac:inkMkLst>
        </pc:inkChg>
        <pc:cxnChg chg="mod">
          <ac:chgData name="Caroline Heerup" userId="9cd9b0b3-053c-4297-8ef6-16e64c63196b" providerId="ADAL" clId="{940F0B96-7B7E-4DCC-9608-CFB7B834B1BF}" dt="2022-05-22T11:33:44.048" v="88" actId="1037"/>
          <ac:cxnSpMkLst>
            <pc:docMk/>
            <pc:sldMk cId="1692393084" sldId="470"/>
            <ac:cxnSpMk id="13" creationId="{4266DC2D-1E23-4A77-AF33-E88144FDAD05}"/>
          </ac:cxnSpMkLst>
        </pc:cxnChg>
        <pc:cxnChg chg="mod">
          <ac:chgData name="Caroline Heerup" userId="9cd9b0b3-053c-4297-8ef6-16e64c63196b" providerId="ADAL" clId="{940F0B96-7B7E-4DCC-9608-CFB7B834B1BF}" dt="2022-05-22T11:33:44.048" v="88" actId="1037"/>
          <ac:cxnSpMkLst>
            <pc:docMk/>
            <pc:sldMk cId="1692393084" sldId="470"/>
            <ac:cxnSpMk id="22" creationId="{B2FE8A60-2128-4110-96F2-76E80150508A}"/>
          </ac:cxnSpMkLst>
        </pc:cxnChg>
        <pc:cxnChg chg="add mod">
          <ac:chgData name="Caroline Heerup" userId="9cd9b0b3-053c-4297-8ef6-16e64c63196b" providerId="ADAL" clId="{940F0B96-7B7E-4DCC-9608-CFB7B834B1BF}" dt="2022-05-22T11:33:04.626" v="51" actId="571"/>
          <ac:cxnSpMkLst>
            <pc:docMk/>
            <pc:sldMk cId="1692393084" sldId="470"/>
            <ac:cxnSpMk id="287" creationId="{45529577-0ABB-C056-72E7-5EBDE4680067}"/>
          </ac:cxnSpMkLst>
        </pc:cxnChg>
        <pc:cxnChg chg="add mod">
          <ac:chgData name="Caroline Heerup" userId="9cd9b0b3-053c-4297-8ef6-16e64c63196b" providerId="ADAL" clId="{940F0B96-7B7E-4DCC-9608-CFB7B834B1BF}" dt="2022-05-22T11:33:09.420" v="53" actId="571"/>
          <ac:cxnSpMkLst>
            <pc:docMk/>
            <pc:sldMk cId="1692393084" sldId="470"/>
            <ac:cxnSpMk id="306" creationId="{F6F10AC5-1873-7C59-A134-A278A7227D16}"/>
          </ac:cxnSpMkLst>
        </pc:cxnChg>
        <pc:cxnChg chg="add mod">
          <ac:chgData name="Caroline Heerup" userId="9cd9b0b3-053c-4297-8ef6-16e64c63196b" providerId="ADAL" clId="{940F0B96-7B7E-4DCC-9608-CFB7B834B1BF}" dt="2022-05-22T11:35:25.184" v="94" actId="164"/>
          <ac:cxnSpMkLst>
            <pc:docMk/>
            <pc:sldMk cId="1692393084" sldId="470"/>
            <ac:cxnSpMk id="325" creationId="{BD96B92C-1562-2C15-B47F-E948490FBDC2}"/>
          </ac:cxnSpMkLst>
        </pc:cxnChg>
        <pc:cxnChg chg="add mod">
          <ac:chgData name="Caroline Heerup" userId="9cd9b0b3-053c-4297-8ef6-16e64c63196b" providerId="ADAL" clId="{940F0B96-7B7E-4DCC-9608-CFB7B834B1BF}" dt="2022-05-22T11:35:25.184" v="94" actId="164"/>
          <ac:cxnSpMkLst>
            <pc:docMk/>
            <pc:sldMk cId="1692393084" sldId="470"/>
            <ac:cxnSpMk id="344" creationId="{1B25FE58-C2B3-CBA6-02E7-C9C3ECCF6E6F}"/>
          </ac:cxnSpMkLst>
        </pc:cxnChg>
        <pc:cxnChg chg="add mod">
          <ac:chgData name="Caroline Heerup" userId="9cd9b0b3-053c-4297-8ef6-16e64c63196b" providerId="ADAL" clId="{940F0B96-7B7E-4DCC-9608-CFB7B834B1BF}" dt="2022-05-22T11:35:25.184" v="94" actId="164"/>
          <ac:cxnSpMkLst>
            <pc:docMk/>
            <pc:sldMk cId="1692393084" sldId="470"/>
            <ac:cxnSpMk id="349" creationId="{9D1BE2E0-1C58-329E-7B9C-AAE532A16EBF}"/>
          </ac:cxnSpMkLst>
        </pc:cxnChg>
        <pc:cxnChg chg="add mod">
          <ac:chgData name="Caroline Heerup" userId="9cd9b0b3-053c-4297-8ef6-16e64c63196b" providerId="ADAL" clId="{940F0B96-7B7E-4DCC-9608-CFB7B834B1BF}" dt="2022-05-22T11:35:25.184" v="94" actId="164"/>
          <ac:cxnSpMkLst>
            <pc:docMk/>
            <pc:sldMk cId="1692393084" sldId="470"/>
            <ac:cxnSpMk id="350" creationId="{9CA4BFC7-1598-EAFF-855A-5014D734A19B}"/>
          </ac:cxnSpMkLst>
        </pc:cxnChg>
      </pc:sldChg>
      <pc:sldChg chg="delSp add mod">
        <pc:chgData name="Caroline Heerup" userId="9cd9b0b3-053c-4297-8ef6-16e64c63196b" providerId="ADAL" clId="{940F0B96-7B7E-4DCC-9608-CFB7B834B1BF}" dt="2022-05-22T13:33:27.155" v="131" actId="478"/>
        <pc:sldMkLst>
          <pc:docMk/>
          <pc:sldMk cId="1776776391" sldId="617"/>
        </pc:sldMkLst>
        <pc:spChg chg="del">
          <ac:chgData name="Caroline Heerup" userId="9cd9b0b3-053c-4297-8ef6-16e64c63196b" providerId="ADAL" clId="{940F0B96-7B7E-4DCC-9608-CFB7B834B1BF}" dt="2022-05-22T13:33:19.161" v="129" actId="478"/>
          <ac:spMkLst>
            <pc:docMk/>
            <pc:sldMk cId="1776776391" sldId="617"/>
            <ac:spMk id="17" creationId="{4006D175-785D-4744-BD31-711E0F21A4B4}"/>
          </ac:spMkLst>
        </pc:spChg>
        <pc:grpChg chg="del">
          <ac:chgData name="Caroline Heerup" userId="9cd9b0b3-053c-4297-8ef6-16e64c63196b" providerId="ADAL" clId="{940F0B96-7B7E-4DCC-9608-CFB7B834B1BF}" dt="2022-05-22T13:33:27.155" v="131" actId="478"/>
          <ac:grpSpMkLst>
            <pc:docMk/>
            <pc:sldMk cId="1776776391" sldId="617"/>
            <ac:grpSpMk id="128" creationId="{C0F56C33-B07B-4542-B241-8EB40A1AA3E2}"/>
          </ac:grpSpMkLst>
        </pc:grpChg>
        <pc:grpChg chg="del">
          <ac:chgData name="Caroline Heerup" userId="9cd9b0b3-053c-4297-8ef6-16e64c63196b" providerId="ADAL" clId="{940F0B96-7B7E-4DCC-9608-CFB7B834B1BF}" dt="2022-05-22T13:33:25.305" v="130" actId="478"/>
          <ac:grpSpMkLst>
            <pc:docMk/>
            <pc:sldMk cId="1776776391" sldId="617"/>
            <ac:grpSpMk id="184" creationId="{14C97ADF-7593-4B4E-9905-88F13DD4B5DB}"/>
          </ac:grpSpMkLst>
        </pc:grpChg>
      </pc:sldChg>
    </pc:docChg>
  </pc:docChgLst>
  <pc:docChgLst>
    <pc:chgData name="Caroline Heerup" userId="9cd9b0b3-053c-4297-8ef6-16e64c63196b" providerId="ADAL" clId="{B0376936-9731-479F-8372-08B149016F50}"/>
    <pc:docChg chg="undo custSel addSld modSld">
      <pc:chgData name="Caroline Heerup" userId="9cd9b0b3-053c-4297-8ef6-16e64c63196b" providerId="ADAL" clId="{B0376936-9731-479F-8372-08B149016F50}" dt="2022-09-30T11:00:49.800" v="238" actId="1076"/>
      <pc:docMkLst>
        <pc:docMk/>
      </pc:docMkLst>
      <pc:sldChg chg="addSp delSp modSp mod setBg">
        <pc:chgData name="Caroline Heerup" userId="9cd9b0b3-053c-4297-8ef6-16e64c63196b" providerId="ADAL" clId="{B0376936-9731-479F-8372-08B149016F50}" dt="2022-09-28T09:37:17.183" v="235" actId="478"/>
        <pc:sldMkLst>
          <pc:docMk/>
          <pc:sldMk cId="1194338984" sldId="349"/>
        </pc:sldMkLst>
        <pc:spChg chg="mod">
          <ac:chgData name="Caroline Heerup" userId="9cd9b0b3-053c-4297-8ef6-16e64c63196b" providerId="ADAL" clId="{B0376936-9731-479F-8372-08B149016F50}" dt="2022-09-28T09:20:20.693" v="24" actId="206"/>
          <ac:spMkLst>
            <pc:docMk/>
            <pc:sldMk cId="1194338984" sldId="349"/>
            <ac:spMk id="14" creationId="{C87419D5-3AC3-4ADD-983C-BE45AAED443F}"/>
          </ac:spMkLst>
        </pc:spChg>
        <pc:spChg chg="add del mod">
          <ac:chgData name="Caroline Heerup" userId="9cd9b0b3-053c-4297-8ef6-16e64c63196b" providerId="ADAL" clId="{B0376936-9731-479F-8372-08B149016F50}" dt="2022-09-28T09:33:17.948" v="208" actId="207"/>
          <ac:spMkLst>
            <pc:docMk/>
            <pc:sldMk cId="1194338984" sldId="349"/>
            <ac:spMk id="105" creationId="{1CE2C398-81AD-BEF2-32A9-25D4746C5737}"/>
          </ac:spMkLst>
        </pc:spChg>
        <pc:spChg chg="add del mod">
          <ac:chgData name="Caroline Heerup" userId="9cd9b0b3-053c-4297-8ef6-16e64c63196b" providerId="ADAL" clId="{B0376936-9731-479F-8372-08B149016F50}" dt="2022-09-28T09:31:11.321" v="162" actId="478"/>
          <ac:spMkLst>
            <pc:docMk/>
            <pc:sldMk cId="1194338984" sldId="349"/>
            <ac:spMk id="107" creationId="{35114CF6-9380-AC2C-C4B7-971723840615}"/>
          </ac:spMkLst>
        </pc:spChg>
        <pc:grpChg chg="del mod">
          <ac:chgData name="Caroline Heerup" userId="9cd9b0b3-053c-4297-8ef6-16e64c63196b" providerId="ADAL" clId="{B0376936-9731-479F-8372-08B149016F50}" dt="2022-09-28T09:21:11.237" v="35"/>
          <ac:grpSpMkLst>
            <pc:docMk/>
            <pc:sldMk cId="1194338984" sldId="349"/>
            <ac:grpSpMk id="84" creationId="{F96E4575-9586-C6D2-2D9A-6B011D89D788}"/>
          </ac:grpSpMkLst>
        </pc:grpChg>
        <pc:grpChg chg="del mod">
          <ac:chgData name="Caroline Heerup" userId="9cd9b0b3-053c-4297-8ef6-16e64c63196b" providerId="ADAL" clId="{B0376936-9731-479F-8372-08B149016F50}" dt="2022-09-28T09:21:15.689" v="38"/>
          <ac:grpSpMkLst>
            <pc:docMk/>
            <pc:sldMk cId="1194338984" sldId="349"/>
            <ac:grpSpMk id="87" creationId="{493EC906-99EE-B73F-8399-CBB35B02912F}"/>
          </ac:grpSpMkLst>
        </pc:grpChg>
        <pc:grpChg chg="mod">
          <ac:chgData name="Caroline Heerup" userId="9cd9b0b3-053c-4297-8ef6-16e64c63196b" providerId="ADAL" clId="{B0376936-9731-479F-8372-08B149016F50}" dt="2022-09-28T09:21:15.689" v="38"/>
          <ac:grpSpMkLst>
            <pc:docMk/>
            <pc:sldMk cId="1194338984" sldId="349"/>
            <ac:grpSpMk id="102" creationId="{B6C3D3D9-5E71-E57C-BDA0-72A0D2858C1E}"/>
          </ac:grpSpMkLst>
        </pc:grpChg>
        <pc:picChg chg="mod">
          <ac:chgData name="Caroline Heerup" userId="9cd9b0b3-053c-4297-8ef6-16e64c63196b" providerId="ADAL" clId="{B0376936-9731-479F-8372-08B149016F50}" dt="2022-09-28T09:36:56.894" v="231" actId="1076"/>
          <ac:picMkLst>
            <pc:docMk/>
            <pc:sldMk cId="1194338984" sldId="349"/>
            <ac:picMk id="44" creationId="{345CC4A2-F767-43B0-8163-FC7999679343}"/>
          </ac:picMkLst>
        </pc:picChg>
        <pc:picChg chg="add del mod">
          <ac:chgData name="Caroline Heerup" userId="9cd9b0b3-053c-4297-8ef6-16e64c63196b" providerId="ADAL" clId="{B0376936-9731-479F-8372-08B149016F50}" dt="2022-09-28T09:30:47.596" v="149" actId="478"/>
          <ac:picMkLst>
            <pc:docMk/>
            <pc:sldMk cId="1194338984" sldId="349"/>
            <ac:picMk id="115" creationId="{1BD0B909-4EB5-6941-A659-2885459B7C0C}"/>
          </ac:picMkLst>
        </pc:picChg>
        <pc:picChg chg="add del mod">
          <ac:chgData name="Caroline Heerup" userId="9cd9b0b3-053c-4297-8ef6-16e64c63196b" providerId="ADAL" clId="{B0376936-9731-479F-8372-08B149016F50}" dt="2022-09-28T09:36:11.829" v="222" actId="478"/>
          <ac:picMkLst>
            <pc:docMk/>
            <pc:sldMk cId="1194338984" sldId="349"/>
            <ac:picMk id="278" creationId="{1075D4AB-E1E5-2A02-469A-B23632594C93}"/>
          </ac:picMkLst>
        </pc:picChg>
        <pc:picChg chg="add mod">
          <ac:chgData name="Caroline Heerup" userId="9cd9b0b3-053c-4297-8ef6-16e64c63196b" providerId="ADAL" clId="{B0376936-9731-479F-8372-08B149016F50}" dt="2022-09-28T09:36:37.802" v="230" actId="1076"/>
          <ac:picMkLst>
            <pc:docMk/>
            <pc:sldMk cId="1194338984" sldId="349"/>
            <ac:picMk id="436" creationId="{C29AB131-6FA8-1BE1-1C57-CE29718B39FF}"/>
          </ac:picMkLst>
        </pc:picChg>
        <pc:inkChg chg="mod">
          <ac:chgData name="Caroline Heerup" userId="9cd9b0b3-053c-4297-8ef6-16e64c63196b" providerId="ADAL" clId="{B0376936-9731-479F-8372-08B149016F50}" dt="2022-09-28T09:18:46.799" v="2" actId="1076"/>
          <ac:inkMkLst>
            <pc:docMk/>
            <pc:sldMk cId="1194338984" sldId="349"/>
            <ac:inkMk id="12" creationId="{991CFB35-8DFF-4B6B-BF73-36912A35FF7A}"/>
          </ac:inkMkLst>
        </pc:inkChg>
        <pc:inkChg chg="add">
          <ac:chgData name="Caroline Heerup" userId="9cd9b0b3-053c-4297-8ef6-16e64c63196b" providerId="ADAL" clId="{B0376936-9731-479F-8372-08B149016F50}" dt="2022-09-28T09:20:39.978" v="25" actId="9405"/>
          <ac:inkMkLst>
            <pc:docMk/>
            <pc:sldMk cId="1194338984" sldId="349"/>
            <ac:inkMk id="27" creationId="{BCA39BE9-0450-A869-3BC9-287AD4E9538C}"/>
          </ac:inkMkLst>
        </pc:inkChg>
        <pc:inkChg chg="add mod">
          <ac:chgData name="Caroline Heerup" userId="9cd9b0b3-053c-4297-8ef6-16e64c63196b" providerId="ADAL" clId="{B0376936-9731-479F-8372-08B149016F50}" dt="2022-09-28T09:21:15.689" v="38"/>
          <ac:inkMkLst>
            <pc:docMk/>
            <pc:sldMk cId="1194338984" sldId="349"/>
            <ac:inkMk id="30" creationId="{202C93BB-8531-DBC7-49E2-2A588AD69BAA}"/>
          </ac:inkMkLst>
        </pc:inkChg>
        <pc:inkChg chg="add mod">
          <ac:chgData name="Caroline Heerup" userId="9cd9b0b3-053c-4297-8ef6-16e64c63196b" providerId="ADAL" clId="{B0376936-9731-479F-8372-08B149016F50}" dt="2022-09-28T09:21:15.689" v="38"/>
          <ac:inkMkLst>
            <pc:docMk/>
            <pc:sldMk cId="1194338984" sldId="349"/>
            <ac:inkMk id="32" creationId="{2CEC6A18-E1B2-0B89-4459-5912A470C512}"/>
          </ac:inkMkLst>
        </pc:inkChg>
        <pc:inkChg chg="add mod">
          <ac:chgData name="Caroline Heerup" userId="9cd9b0b3-053c-4297-8ef6-16e64c63196b" providerId="ADAL" clId="{B0376936-9731-479F-8372-08B149016F50}" dt="2022-09-28T09:21:15.689" v="38"/>
          <ac:inkMkLst>
            <pc:docMk/>
            <pc:sldMk cId="1194338984" sldId="349"/>
            <ac:inkMk id="33" creationId="{F4E5D1E5-8A2F-C946-D817-BDFA52E157EF}"/>
          </ac:inkMkLst>
        </pc:inkChg>
        <pc:inkChg chg="add mod">
          <ac:chgData name="Caroline Heerup" userId="9cd9b0b3-053c-4297-8ef6-16e64c63196b" providerId="ADAL" clId="{B0376936-9731-479F-8372-08B149016F50}" dt="2022-09-28T09:21:15.689" v="38"/>
          <ac:inkMkLst>
            <pc:docMk/>
            <pc:sldMk cId="1194338984" sldId="349"/>
            <ac:inkMk id="37" creationId="{08521A92-BE01-7976-5F4D-22C2BA26A0C9}"/>
          </ac:inkMkLst>
        </pc:inkChg>
        <pc:inkChg chg="add mod">
          <ac:chgData name="Caroline Heerup" userId="9cd9b0b3-053c-4297-8ef6-16e64c63196b" providerId="ADAL" clId="{B0376936-9731-479F-8372-08B149016F50}" dt="2022-09-28T09:21:15.689" v="38"/>
          <ac:inkMkLst>
            <pc:docMk/>
            <pc:sldMk cId="1194338984" sldId="349"/>
            <ac:inkMk id="41" creationId="{BA5D84BC-D86C-6326-BB6F-BF6D536DAFD3}"/>
          </ac:inkMkLst>
        </pc:inkChg>
        <pc:inkChg chg="add mod">
          <ac:chgData name="Caroline Heerup" userId="9cd9b0b3-053c-4297-8ef6-16e64c63196b" providerId="ADAL" clId="{B0376936-9731-479F-8372-08B149016F50}" dt="2022-09-28T09:21:15.689" v="38"/>
          <ac:inkMkLst>
            <pc:docMk/>
            <pc:sldMk cId="1194338984" sldId="349"/>
            <ac:inkMk id="64" creationId="{FD4525FE-B486-0566-BB87-BB4F6679742E}"/>
          </ac:inkMkLst>
        </pc:inkChg>
        <pc:inkChg chg="add mod">
          <ac:chgData name="Caroline Heerup" userId="9cd9b0b3-053c-4297-8ef6-16e64c63196b" providerId="ADAL" clId="{B0376936-9731-479F-8372-08B149016F50}" dt="2022-09-28T09:21:15.689" v="38"/>
          <ac:inkMkLst>
            <pc:docMk/>
            <pc:sldMk cId="1194338984" sldId="349"/>
            <ac:inkMk id="71" creationId="{0A79E3C4-11A9-9B6C-ADAB-2574DEE03843}"/>
          </ac:inkMkLst>
        </pc:inkChg>
        <pc:inkChg chg="add mod">
          <ac:chgData name="Caroline Heerup" userId="9cd9b0b3-053c-4297-8ef6-16e64c63196b" providerId="ADAL" clId="{B0376936-9731-479F-8372-08B149016F50}" dt="2022-09-28T09:21:15.689" v="38"/>
          <ac:inkMkLst>
            <pc:docMk/>
            <pc:sldMk cId="1194338984" sldId="349"/>
            <ac:inkMk id="86" creationId="{D604322E-9ECC-3224-2A1B-A409A715254E}"/>
          </ac:inkMkLst>
        </pc:inkChg>
        <pc:inkChg chg="add mod">
          <ac:chgData name="Caroline Heerup" userId="9cd9b0b3-053c-4297-8ef6-16e64c63196b" providerId="ADAL" clId="{B0376936-9731-479F-8372-08B149016F50}" dt="2022-09-28T09:21:15.689" v="38"/>
          <ac:inkMkLst>
            <pc:docMk/>
            <pc:sldMk cId="1194338984" sldId="349"/>
            <ac:inkMk id="94" creationId="{91CFA2A0-C9E0-E698-9FC9-88F7F417FF6D}"/>
          </ac:inkMkLst>
        </pc:inkChg>
        <pc:inkChg chg="add mod">
          <ac:chgData name="Caroline Heerup" userId="9cd9b0b3-053c-4297-8ef6-16e64c63196b" providerId="ADAL" clId="{B0376936-9731-479F-8372-08B149016F50}" dt="2022-09-28T09:21:15.689" v="38"/>
          <ac:inkMkLst>
            <pc:docMk/>
            <pc:sldMk cId="1194338984" sldId="349"/>
            <ac:inkMk id="101" creationId="{A6EDEA98-FF29-C951-DC73-63B4676C5BBE}"/>
          </ac:inkMkLst>
        </pc:inkChg>
        <pc:inkChg chg="add del mod">
          <ac:chgData name="Caroline Heerup" userId="9cd9b0b3-053c-4297-8ef6-16e64c63196b" providerId="ADAL" clId="{B0376936-9731-479F-8372-08B149016F50}" dt="2022-09-28T09:30:50.037" v="151" actId="478"/>
          <ac:inkMkLst>
            <pc:docMk/>
            <pc:sldMk cId="1194338984" sldId="349"/>
            <ac:inkMk id="116" creationId="{EC3E6408-A81D-EE00-A9A1-C4EC2BA23CD3}"/>
          </ac:inkMkLst>
        </pc:inkChg>
        <pc:inkChg chg="add del mod">
          <ac:chgData name="Caroline Heerup" userId="9cd9b0b3-053c-4297-8ef6-16e64c63196b" providerId="ADAL" clId="{B0376936-9731-479F-8372-08B149016F50}" dt="2022-09-28T09:30:49.182" v="150" actId="478"/>
          <ac:inkMkLst>
            <pc:docMk/>
            <pc:sldMk cId="1194338984" sldId="349"/>
            <ac:inkMk id="117" creationId="{E2DB54AC-B1BF-8A88-56B6-3AB5F56F01BB}"/>
          </ac:inkMkLst>
        </pc:inkChg>
        <pc:inkChg chg="add del mod">
          <ac:chgData name="Caroline Heerup" userId="9cd9b0b3-053c-4297-8ef6-16e64c63196b" providerId="ADAL" clId="{B0376936-9731-479F-8372-08B149016F50}" dt="2022-09-28T09:31:14.898" v="164" actId="478"/>
          <ac:inkMkLst>
            <pc:docMk/>
            <pc:sldMk cId="1194338984" sldId="349"/>
            <ac:inkMk id="157" creationId="{6F5E284A-4A5A-3C2A-D2BE-D5010C2B4E3A}"/>
          </ac:inkMkLst>
        </pc:inkChg>
        <pc:inkChg chg="add del">
          <ac:chgData name="Caroline Heerup" userId="9cd9b0b3-053c-4297-8ef6-16e64c63196b" providerId="ADAL" clId="{B0376936-9731-479F-8372-08B149016F50}" dt="2022-09-28T09:37:17.183" v="235" actId="478"/>
          <ac:inkMkLst>
            <pc:docMk/>
            <pc:sldMk cId="1194338984" sldId="349"/>
            <ac:inkMk id="167" creationId="{24388405-26A1-435E-8D3A-E740D6B0490B}"/>
          </ac:inkMkLst>
        </pc:inkChg>
        <pc:inkChg chg="del">
          <ac:chgData name="Caroline Heerup" userId="9cd9b0b3-053c-4297-8ef6-16e64c63196b" providerId="ADAL" clId="{B0376936-9731-479F-8372-08B149016F50}" dt="2022-09-28T09:37:02.094" v="232" actId="478"/>
          <ac:inkMkLst>
            <pc:docMk/>
            <pc:sldMk cId="1194338984" sldId="349"/>
            <ac:inkMk id="169" creationId="{DC1F41B2-464A-4F10-B5BA-5036F2A52E94}"/>
          </ac:inkMkLst>
        </pc:inkChg>
        <pc:inkChg chg="add del mod">
          <ac:chgData name="Caroline Heerup" userId="9cd9b0b3-053c-4297-8ef6-16e64c63196b" providerId="ADAL" clId="{B0376936-9731-479F-8372-08B149016F50}" dt="2022-09-28T09:31:13.537" v="163" actId="478"/>
          <ac:inkMkLst>
            <pc:docMk/>
            <pc:sldMk cId="1194338984" sldId="349"/>
            <ac:inkMk id="267" creationId="{E5DB2C5A-4C59-6C9E-D5E4-9C9CA9016A61}"/>
          </ac:inkMkLst>
        </pc:inkChg>
        <pc:inkChg chg="add del mod">
          <ac:chgData name="Caroline Heerup" userId="9cd9b0b3-053c-4297-8ef6-16e64c63196b" providerId="ADAL" clId="{B0376936-9731-479F-8372-08B149016F50}" dt="2022-09-28T09:31:16.256" v="165" actId="478"/>
          <ac:inkMkLst>
            <pc:docMk/>
            <pc:sldMk cId="1194338984" sldId="349"/>
            <ac:inkMk id="274" creationId="{B455EF7A-701A-EE36-C0AF-21BFEF7D60EE}"/>
          </ac:inkMkLst>
        </pc:inkChg>
        <pc:inkChg chg="add del">
          <ac:chgData name="Caroline Heerup" userId="9cd9b0b3-053c-4297-8ef6-16e64c63196b" providerId="ADAL" clId="{B0376936-9731-479F-8372-08B149016F50}" dt="2022-09-28T09:36:18.522" v="226" actId="478"/>
          <ac:inkMkLst>
            <pc:docMk/>
            <pc:sldMk cId="1194338984" sldId="349"/>
            <ac:inkMk id="279" creationId="{1DB9DE45-787A-0A8B-E7ED-1DA370D6D3A6}"/>
          </ac:inkMkLst>
        </pc:inkChg>
        <pc:inkChg chg="add del mod">
          <ac:chgData name="Caroline Heerup" userId="9cd9b0b3-053c-4297-8ef6-16e64c63196b" providerId="ADAL" clId="{B0376936-9731-479F-8372-08B149016F50}" dt="2022-09-28T09:36:13.815" v="223" actId="478"/>
          <ac:inkMkLst>
            <pc:docMk/>
            <pc:sldMk cId="1194338984" sldId="349"/>
            <ac:inkMk id="280" creationId="{57A7B3A3-B472-F0F0-5C68-FC4C95B8E78B}"/>
          </ac:inkMkLst>
        </pc:inkChg>
        <pc:inkChg chg="add">
          <ac:chgData name="Caroline Heerup" userId="9cd9b0b3-053c-4297-8ef6-16e64c63196b" providerId="ADAL" clId="{B0376936-9731-479F-8372-08B149016F50}" dt="2022-09-28T09:32:35.473" v="171" actId="9405"/>
          <ac:inkMkLst>
            <pc:docMk/>
            <pc:sldMk cId="1194338984" sldId="349"/>
            <ac:inkMk id="282" creationId="{C27EDDB4-8517-C32C-95A7-EA8EA02018F3}"/>
          </ac:inkMkLst>
        </pc:inkChg>
        <pc:inkChg chg="add del mod">
          <ac:chgData name="Caroline Heerup" userId="9cd9b0b3-053c-4297-8ef6-16e64c63196b" providerId="ADAL" clId="{B0376936-9731-479F-8372-08B149016F50}" dt="2022-09-28T09:36:15.848" v="224" actId="478"/>
          <ac:inkMkLst>
            <pc:docMk/>
            <pc:sldMk cId="1194338984" sldId="349"/>
            <ac:inkMk id="422" creationId="{C678ABF0-AA3D-FE23-F05C-9380BBFAF7C4}"/>
          </ac:inkMkLst>
        </pc:inkChg>
        <pc:inkChg chg="add del mod">
          <ac:chgData name="Caroline Heerup" userId="9cd9b0b3-053c-4297-8ef6-16e64c63196b" providerId="ADAL" clId="{B0376936-9731-479F-8372-08B149016F50}" dt="2022-09-28T09:36:17.013" v="225" actId="478"/>
          <ac:inkMkLst>
            <pc:docMk/>
            <pc:sldMk cId="1194338984" sldId="349"/>
            <ac:inkMk id="434" creationId="{25671346-07F9-8057-0C1E-605CFEB6B0BD}"/>
          </ac:inkMkLst>
        </pc:inkChg>
      </pc:sldChg>
      <pc:sldChg chg="addSp modSp mod">
        <pc:chgData name="Caroline Heerup" userId="9cd9b0b3-053c-4297-8ef6-16e64c63196b" providerId="ADAL" clId="{B0376936-9731-479F-8372-08B149016F50}" dt="2022-09-30T11:00:49.800" v="238" actId="1076"/>
        <pc:sldMkLst>
          <pc:docMk/>
          <pc:sldMk cId="4211037643" sldId="462"/>
        </pc:sldMkLst>
        <pc:spChg chg="mod">
          <ac:chgData name="Caroline Heerup" userId="9cd9b0b3-053c-4297-8ef6-16e64c63196b" providerId="ADAL" clId="{B0376936-9731-479F-8372-08B149016F50}" dt="2022-09-30T11:00:45.572" v="237" actId="571"/>
          <ac:spMkLst>
            <pc:docMk/>
            <pc:sldMk cId="4211037643" sldId="462"/>
            <ac:spMk id="5" creationId="{93F9820F-AD30-FD3E-D8EB-863B050CA95B}"/>
          </ac:spMkLst>
        </pc:spChg>
        <pc:spChg chg="add mod">
          <ac:chgData name="Caroline Heerup" userId="9cd9b0b3-053c-4297-8ef6-16e64c63196b" providerId="ADAL" clId="{B0376936-9731-479F-8372-08B149016F50}" dt="2022-09-30T11:00:45.572" v="237" actId="571"/>
          <ac:spMkLst>
            <pc:docMk/>
            <pc:sldMk cId="4211037643" sldId="462"/>
            <ac:spMk id="9" creationId="{F441635D-6324-CC92-BB1F-41B192C298F8}"/>
          </ac:spMkLst>
        </pc:spChg>
        <pc:spChg chg="add mod">
          <ac:chgData name="Caroline Heerup" userId="9cd9b0b3-053c-4297-8ef6-16e64c63196b" providerId="ADAL" clId="{B0376936-9731-479F-8372-08B149016F50}" dt="2022-09-30T11:00:45.572" v="237" actId="571"/>
          <ac:spMkLst>
            <pc:docMk/>
            <pc:sldMk cId="4211037643" sldId="462"/>
            <ac:spMk id="10" creationId="{6CC6CB4D-1EB8-93DB-D8B5-6DD3EF4F871F}"/>
          </ac:spMkLst>
        </pc:spChg>
        <pc:grpChg chg="add mod">
          <ac:chgData name="Caroline Heerup" userId="9cd9b0b3-053c-4297-8ef6-16e64c63196b" providerId="ADAL" clId="{B0376936-9731-479F-8372-08B149016F50}" dt="2022-09-30T11:00:45.572" v="237" actId="571"/>
          <ac:grpSpMkLst>
            <pc:docMk/>
            <pc:sldMk cId="4211037643" sldId="462"/>
            <ac:grpSpMk id="3" creationId="{2E930449-C4D0-4471-75CC-7B2F3CB8C9EA}"/>
          </ac:grpSpMkLst>
        </pc:grpChg>
        <pc:grpChg chg="add mod">
          <ac:chgData name="Caroline Heerup" userId="9cd9b0b3-053c-4297-8ef6-16e64c63196b" providerId="ADAL" clId="{B0376936-9731-479F-8372-08B149016F50}" dt="2022-09-30T11:00:45.572" v="237" actId="571"/>
          <ac:grpSpMkLst>
            <pc:docMk/>
            <pc:sldMk cId="4211037643" sldId="462"/>
            <ac:grpSpMk id="12" creationId="{FBE22B51-A2DB-EEA3-42C5-E9015BC156C9}"/>
          </ac:grpSpMkLst>
        </pc:grpChg>
        <pc:grpChg chg="add mod">
          <ac:chgData name="Caroline Heerup" userId="9cd9b0b3-053c-4297-8ef6-16e64c63196b" providerId="ADAL" clId="{B0376936-9731-479F-8372-08B149016F50}" dt="2022-09-30T11:00:45.572" v="237" actId="571"/>
          <ac:grpSpMkLst>
            <pc:docMk/>
            <pc:sldMk cId="4211037643" sldId="462"/>
            <ac:grpSpMk id="24" creationId="{F697EC06-8E41-1904-3756-9250338096E9}"/>
          </ac:grpSpMkLst>
        </pc:grpChg>
        <pc:grpChg chg="mod">
          <ac:chgData name="Caroline Heerup" userId="9cd9b0b3-053c-4297-8ef6-16e64c63196b" providerId="ADAL" clId="{B0376936-9731-479F-8372-08B149016F50}" dt="2022-09-30T11:00:45.572" v="237" actId="571"/>
          <ac:grpSpMkLst>
            <pc:docMk/>
            <pc:sldMk cId="4211037643" sldId="462"/>
            <ac:grpSpMk id="30" creationId="{5E09FA10-2951-DFAA-F737-8451A3C1C1FA}"/>
          </ac:grpSpMkLst>
        </pc:grpChg>
        <pc:grpChg chg="mod">
          <ac:chgData name="Caroline Heerup" userId="9cd9b0b3-053c-4297-8ef6-16e64c63196b" providerId="ADAL" clId="{B0376936-9731-479F-8372-08B149016F50}" dt="2022-09-30T11:00:49.800" v="238" actId="1076"/>
          <ac:grpSpMkLst>
            <pc:docMk/>
            <pc:sldMk cId="4211037643" sldId="462"/>
            <ac:grpSpMk id="513" creationId="{463DD12A-D85B-457D-A270-13DC1D73F8E7}"/>
          </ac:grpSpMkLst>
        </pc:grpChg>
        <pc:inkChg chg="mod">
          <ac:chgData name="Caroline Heerup" userId="9cd9b0b3-053c-4297-8ef6-16e64c63196b" providerId="ADAL" clId="{B0376936-9731-479F-8372-08B149016F50}" dt="2022-09-30T11:00:45.572" v="237" actId="571"/>
          <ac:inkMkLst>
            <pc:docMk/>
            <pc:sldMk cId="4211037643" sldId="462"/>
            <ac:inkMk id="6" creationId="{14EE0556-F0D0-7524-F36F-872DEE75D5C6}"/>
          </ac:inkMkLst>
        </pc:inkChg>
        <pc:inkChg chg="mod">
          <ac:chgData name="Caroline Heerup" userId="9cd9b0b3-053c-4297-8ef6-16e64c63196b" providerId="ADAL" clId="{B0376936-9731-479F-8372-08B149016F50}" dt="2022-09-30T11:00:45.572" v="237" actId="571"/>
          <ac:inkMkLst>
            <pc:docMk/>
            <pc:sldMk cId="4211037643" sldId="462"/>
            <ac:inkMk id="8" creationId="{178D12B3-EDA1-6B21-9764-4AB7206FBA28}"/>
          </ac:inkMkLst>
        </pc:inkChg>
        <pc:inkChg chg="mod">
          <ac:chgData name="Caroline Heerup" userId="9cd9b0b3-053c-4297-8ef6-16e64c63196b" providerId="ADAL" clId="{B0376936-9731-479F-8372-08B149016F50}" dt="2022-09-30T11:00:45.572" v="237" actId="571"/>
          <ac:inkMkLst>
            <pc:docMk/>
            <pc:sldMk cId="4211037643" sldId="462"/>
            <ac:inkMk id="14" creationId="{44799BDF-0BC2-82C3-D054-964BE17F3D79}"/>
          </ac:inkMkLst>
        </pc:inkChg>
        <pc:inkChg chg="mod">
          <ac:chgData name="Caroline Heerup" userId="9cd9b0b3-053c-4297-8ef6-16e64c63196b" providerId="ADAL" clId="{B0376936-9731-479F-8372-08B149016F50}" dt="2022-09-30T11:00:45.572" v="237" actId="571"/>
          <ac:inkMkLst>
            <pc:docMk/>
            <pc:sldMk cId="4211037643" sldId="462"/>
            <ac:inkMk id="16" creationId="{F8643F4A-938F-ECAF-6331-B316F2BEF484}"/>
          </ac:inkMkLst>
        </pc:inkChg>
        <pc:inkChg chg="mod">
          <ac:chgData name="Caroline Heerup" userId="9cd9b0b3-053c-4297-8ef6-16e64c63196b" providerId="ADAL" clId="{B0376936-9731-479F-8372-08B149016F50}" dt="2022-09-30T11:00:45.572" v="237" actId="571"/>
          <ac:inkMkLst>
            <pc:docMk/>
            <pc:sldMk cId="4211037643" sldId="462"/>
            <ac:inkMk id="20" creationId="{01296718-C796-75B7-9C3E-1D66D652BFF5}"/>
          </ac:inkMkLst>
        </pc:inkChg>
        <pc:inkChg chg="mod">
          <ac:chgData name="Caroline Heerup" userId="9cd9b0b3-053c-4297-8ef6-16e64c63196b" providerId="ADAL" clId="{B0376936-9731-479F-8372-08B149016F50}" dt="2022-09-30T11:00:45.572" v="237" actId="571"/>
          <ac:inkMkLst>
            <pc:docMk/>
            <pc:sldMk cId="4211037643" sldId="462"/>
            <ac:inkMk id="32" creationId="{C8D5C599-EF71-82D0-0902-1488A233440E}"/>
          </ac:inkMkLst>
        </pc:inkChg>
        <pc:inkChg chg="mod">
          <ac:chgData name="Caroline Heerup" userId="9cd9b0b3-053c-4297-8ef6-16e64c63196b" providerId="ADAL" clId="{B0376936-9731-479F-8372-08B149016F50}" dt="2022-09-30T11:00:45.572" v="237" actId="571"/>
          <ac:inkMkLst>
            <pc:docMk/>
            <pc:sldMk cId="4211037643" sldId="462"/>
            <ac:inkMk id="34" creationId="{6B52A4C8-E9BC-BC38-949A-676068F5E4A0}"/>
          </ac:inkMkLst>
        </pc:inkChg>
        <pc:inkChg chg="mod">
          <ac:chgData name="Caroline Heerup" userId="9cd9b0b3-053c-4297-8ef6-16e64c63196b" providerId="ADAL" clId="{B0376936-9731-479F-8372-08B149016F50}" dt="2022-09-30T11:00:45.572" v="237" actId="571"/>
          <ac:inkMkLst>
            <pc:docMk/>
            <pc:sldMk cId="4211037643" sldId="462"/>
            <ac:inkMk id="36" creationId="{C291712A-7BDE-824D-36A7-E318423B0D6D}"/>
          </ac:inkMkLst>
        </pc:inkChg>
        <pc:inkChg chg="mod">
          <ac:chgData name="Caroline Heerup" userId="9cd9b0b3-053c-4297-8ef6-16e64c63196b" providerId="ADAL" clId="{B0376936-9731-479F-8372-08B149016F50}" dt="2022-09-30T11:00:45.572" v="237" actId="571"/>
          <ac:inkMkLst>
            <pc:docMk/>
            <pc:sldMk cId="4211037643" sldId="462"/>
            <ac:inkMk id="37" creationId="{373DB9A3-9489-3FE0-7DF0-6512F76ACAF3}"/>
          </ac:inkMkLst>
        </pc:inkChg>
        <pc:inkChg chg="mod">
          <ac:chgData name="Caroline Heerup" userId="9cd9b0b3-053c-4297-8ef6-16e64c63196b" providerId="ADAL" clId="{B0376936-9731-479F-8372-08B149016F50}" dt="2022-09-30T11:00:45.572" v="237" actId="571"/>
          <ac:inkMkLst>
            <pc:docMk/>
            <pc:sldMk cId="4211037643" sldId="462"/>
            <ac:inkMk id="38" creationId="{2D807E9B-7566-FE00-2785-E5817DC6EBFE}"/>
          </ac:inkMkLst>
        </pc:inkChg>
        <pc:inkChg chg="mod">
          <ac:chgData name="Caroline Heerup" userId="9cd9b0b3-053c-4297-8ef6-16e64c63196b" providerId="ADAL" clId="{B0376936-9731-479F-8372-08B149016F50}" dt="2022-09-30T11:00:45.572" v="237" actId="571"/>
          <ac:inkMkLst>
            <pc:docMk/>
            <pc:sldMk cId="4211037643" sldId="462"/>
            <ac:inkMk id="39" creationId="{C1081E84-EA92-4ECB-90EC-B9EC92853A81}"/>
          </ac:inkMkLst>
        </pc:inkChg>
        <pc:inkChg chg="mod">
          <ac:chgData name="Caroline Heerup" userId="9cd9b0b3-053c-4297-8ef6-16e64c63196b" providerId="ADAL" clId="{B0376936-9731-479F-8372-08B149016F50}" dt="2022-09-30T11:00:45.572" v="237" actId="571"/>
          <ac:inkMkLst>
            <pc:docMk/>
            <pc:sldMk cId="4211037643" sldId="462"/>
            <ac:inkMk id="40" creationId="{2E461A57-A0B1-53F8-3651-EB45B1B4551E}"/>
          </ac:inkMkLst>
        </pc:inkChg>
        <pc:inkChg chg="mod">
          <ac:chgData name="Caroline Heerup" userId="9cd9b0b3-053c-4297-8ef6-16e64c63196b" providerId="ADAL" clId="{B0376936-9731-479F-8372-08B149016F50}" dt="2022-09-30T11:00:45.572" v="237" actId="571"/>
          <ac:inkMkLst>
            <pc:docMk/>
            <pc:sldMk cId="4211037643" sldId="462"/>
            <ac:inkMk id="42" creationId="{0F5AB92F-6DD6-6488-2E48-BD282B30DA6C}"/>
          </ac:inkMkLst>
        </pc:inkChg>
        <pc:inkChg chg="mod">
          <ac:chgData name="Caroline Heerup" userId="9cd9b0b3-053c-4297-8ef6-16e64c63196b" providerId="ADAL" clId="{B0376936-9731-479F-8372-08B149016F50}" dt="2022-09-30T11:00:45.572" v="237" actId="571"/>
          <ac:inkMkLst>
            <pc:docMk/>
            <pc:sldMk cId="4211037643" sldId="462"/>
            <ac:inkMk id="44" creationId="{BD941755-624C-FA0E-C40D-0C662CD75776}"/>
          </ac:inkMkLst>
        </pc:inkChg>
        <pc:inkChg chg="mod">
          <ac:chgData name="Caroline Heerup" userId="9cd9b0b3-053c-4297-8ef6-16e64c63196b" providerId="ADAL" clId="{B0376936-9731-479F-8372-08B149016F50}" dt="2022-09-30T11:00:45.572" v="237" actId="571"/>
          <ac:inkMkLst>
            <pc:docMk/>
            <pc:sldMk cId="4211037643" sldId="462"/>
            <ac:inkMk id="51" creationId="{7EFA5813-96CD-6EBB-EC7C-C1A51C99B077}"/>
          </ac:inkMkLst>
        </pc:inkChg>
        <pc:inkChg chg="mod">
          <ac:chgData name="Caroline Heerup" userId="9cd9b0b3-053c-4297-8ef6-16e64c63196b" providerId="ADAL" clId="{B0376936-9731-479F-8372-08B149016F50}" dt="2022-09-30T11:00:45.572" v="237" actId="571"/>
          <ac:inkMkLst>
            <pc:docMk/>
            <pc:sldMk cId="4211037643" sldId="462"/>
            <ac:inkMk id="53" creationId="{86B4A02E-0C61-AF7A-2B15-8883F7C94044}"/>
          </ac:inkMkLst>
        </pc:inkChg>
        <pc:inkChg chg="mod">
          <ac:chgData name="Caroline Heerup" userId="9cd9b0b3-053c-4297-8ef6-16e64c63196b" providerId="ADAL" clId="{B0376936-9731-479F-8372-08B149016F50}" dt="2022-09-30T11:00:45.572" v="237" actId="571"/>
          <ac:inkMkLst>
            <pc:docMk/>
            <pc:sldMk cId="4211037643" sldId="462"/>
            <ac:inkMk id="55" creationId="{138C034A-D7BE-9571-3B2F-D57D8C32E142}"/>
          </ac:inkMkLst>
        </pc:inkChg>
        <pc:inkChg chg="mod">
          <ac:chgData name="Caroline Heerup" userId="9cd9b0b3-053c-4297-8ef6-16e64c63196b" providerId="ADAL" clId="{B0376936-9731-479F-8372-08B149016F50}" dt="2022-09-30T11:00:45.572" v="237" actId="571"/>
          <ac:inkMkLst>
            <pc:docMk/>
            <pc:sldMk cId="4211037643" sldId="462"/>
            <ac:inkMk id="57" creationId="{113AA26C-1A45-05A1-AB1B-79DFD975C7C5}"/>
          </ac:inkMkLst>
        </pc:inkChg>
        <pc:inkChg chg="mod">
          <ac:chgData name="Caroline Heerup" userId="9cd9b0b3-053c-4297-8ef6-16e64c63196b" providerId="ADAL" clId="{B0376936-9731-479F-8372-08B149016F50}" dt="2022-09-30T11:00:45.572" v="237" actId="571"/>
          <ac:inkMkLst>
            <pc:docMk/>
            <pc:sldMk cId="4211037643" sldId="462"/>
            <ac:inkMk id="68" creationId="{5AE143C7-E6E6-87E4-A497-84F399FBF514}"/>
          </ac:inkMkLst>
        </pc:inkChg>
        <pc:inkChg chg="mod">
          <ac:chgData name="Caroline Heerup" userId="9cd9b0b3-053c-4297-8ef6-16e64c63196b" providerId="ADAL" clId="{B0376936-9731-479F-8372-08B149016F50}" dt="2022-09-30T11:00:45.572" v="237" actId="571"/>
          <ac:inkMkLst>
            <pc:docMk/>
            <pc:sldMk cId="4211037643" sldId="462"/>
            <ac:inkMk id="69" creationId="{141F2930-48DD-C8D7-9E1A-0EAD3EA683A8}"/>
          </ac:inkMkLst>
        </pc:inkChg>
        <pc:inkChg chg="mod">
          <ac:chgData name="Caroline Heerup" userId="9cd9b0b3-053c-4297-8ef6-16e64c63196b" providerId="ADAL" clId="{B0376936-9731-479F-8372-08B149016F50}" dt="2022-09-30T11:00:45.572" v="237" actId="571"/>
          <ac:inkMkLst>
            <pc:docMk/>
            <pc:sldMk cId="4211037643" sldId="462"/>
            <ac:inkMk id="70" creationId="{FF80F570-F099-69D0-1D0E-01FBB1986F43}"/>
          </ac:inkMkLst>
        </pc:inkChg>
        <pc:inkChg chg="mod">
          <ac:chgData name="Caroline Heerup" userId="9cd9b0b3-053c-4297-8ef6-16e64c63196b" providerId="ADAL" clId="{B0376936-9731-479F-8372-08B149016F50}" dt="2022-09-30T11:00:45.572" v="237" actId="571"/>
          <ac:inkMkLst>
            <pc:docMk/>
            <pc:sldMk cId="4211037643" sldId="462"/>
            <ac:inkMk id="71" creationId="{049655E0-44D4-612A-B52C-46D716685EFF}"/>
          </ac:inkMkLst>
        </pc:inkChg>
        <pc:inkChg chg="mod">
          <ac:chgData name="Caroline Heerup" userId="9cd9b0b3-053c-4297-8ef6-16e64c63196b" providerId="ADAL" clId="{B0376936-9731-479F-8372-08B149016F50}" dt="2022-09-30T11:00:45.572" v="237" actId="571"/>
          <ac:inkMkLst>
            <pc:docMk/>
            <pc:sldMk cId="4211037643" sldId="462"/>
            <ac:inkMk id="72" creationId="{E88EF4E9-B3BA-2671-B003-0EDCE6BB0D80}"/>
          </ac:inkMkLst>
        </pc:inkChg>
        <pc:inkChg chg="mod">
          <ac:chgData name="Caroline Heerup" userId="9cd9b0b3-053c-4297-8ef6-16e64c63196b" providerId="ADAL" clId="{B0376936-9731-479F-8372-08B149016F50}" dt="2022-09-30T11:00:45.572" v="237" actId="571"/>
          <ac:inkMkLst>
            <pc:docMk/>
            <pc:sldMk cId="4211037643" sldId="462"/>
            <ac:inkMk id="73" creationId="{80CDE60E-167D-438D-924D-469BB844B371}"/>
          </ac:inkMkLst>
        </pc:inkChg>
        <pc:inkChg chg="mod">
          <ac:chgData name="Caroline Heerup" userId="9cd9b0b3-053c-4297-8ef6-16e64c63196b" providerId="ADAL" clId="{B0376936-9731-479F-8372-08B149016F50}" dt="2022-09-30T11:00:45.572" v="237" actId="571"/>
          <ac:inkMkLst>
            <pc:docMk/>
            <pc:sldMk cId="4211037643" sldId="462"/>
            <ac:inkMk id="74" creationId="{0395EC3D-7763-9E92-EAF8-E6E643664D99}"/>
          </ac:inkMkLst>
        </pc:inkChg>
        <pc:inkChg chg="mod">
          <ac:chgData name="Caroline Heerup" userId="9cd9b0b3-053c-4297-8ef6-16e64c63196b" providerId="ADAL" clId="{B0376936-9731-479F-8372-08B149016F50}" dt="2022-09-30T11:00:45.572" v="237" actId="571"/>
          <ac:inkMkLst>
            <pc:docMk/>
            <pc:sldMk cId="4211037643" sldId="462"/>
            <ac:inkMk id="75" creationId="{1548F651-E495-B331-6260-5ACEF74D5EFE}"/>
          </ac:inkMkLst>
        </pc:inkChg>
        <pc:inkChg chg="mod">
          <ac:chgData name="Caroline Heerup" userId="9cd9b0b3-053c-4297-8ef6-16e64c63196b" providerId="ADAL" clId="{B0376936-9731-479F-8372-08B149016F50}" dt="2022-09-30T11:00:45.572" v="237" actId="571"/>
          <ac:inkMkLst>
            <pc:docMk/>
            <pc:sldMk cId="4211037643" sldId="462"/>
            <ac:inkMk id="76" creationId="{3AA98DF3-04F7-4A30-8AFB-4D99E7BBAE06}"/>
          </ac:inkMkLst>
        </pc:inkChg>
        <pc:inkChg chg="mod">
          <ac:chgData name="Caroline Heerup" userId="9cd9b0b3-053c-4297-8ef6-16e64c63196b" providerId="ADAL" clId="{B0376936-9731-479F-8372-08B149016F50}" dt="2022-09-30T11:00:45.572" v="237" actId="571"/>
          <ac:inkMkLst>
            <pc:docMk/>
            <pc:sldMk cId="4211037643" sldId="462"/>
            <ac:inkMk id="77" creationId="{D07E429D-FE54-9498-EFF8-D202E00F85CC}"/>
          </ac:inkMkLst>
        </pc:inkChg>
        <pc:inkChg chg="mod">
          <ac:chgData name="Caroline Heerup" userId="9cd9b0b3-053c-4297-8ef6-16e64c63196b" providerId="ADAL" clId="{B0376936-9731-479F-8372-08B149016F50}" dt="2022-09-30T11:00:45.572" v="237" actId="571"/>
          <ac:inkMkLst>
            <pc:docMk/>
            <pc:sldMk cId="4211037643" sldId="462"/>
            <ac:inkMk id="78" creationId="{631CD187-44F4-4B4A-4FBE-D5ADD294EDEA}"/>
          </ac:inkMkLst>
        </pc:inkChg>
        <pc:cxnChg chg="add mod">
          <ac:chgData name="Caroline Heerup" userId="9cd9b0b3-053c-4297-8ef6-16e64c63196b" providerId="ADAL" clId="{B0376936-9731-479F-8372-08B149016F50}" dt="2022-09-30T11:00:45.572" v="237" actId="571"/>
          <ac:cxnSpMkLst>
            <pc:docMk/>
            <pc:sldMk cId="4211037643" sldId="462"/>
            <ac:cxnSpMk id="2" creationId="{CB3BA776-1E68-9F0F-160C-4BD9F14FF833}"/>
          </ac:cxnSpMkLst>
        </pc:cxnChg>
        <pc:cxnChg chg="mod">
          <ac:chgData name="Caroline Heerup" userId="9cd9b0b3-053c-4297-8ef6-16e64c63196b" providerId="ADAL" clId="{B0376936-9731-479F-8372-08B149016F50}" dt="2022-09-30T11:00:45.572" v="237" actId="571"/>
          <ac:cxnSpMkLst>
            <pc:docMk/>
            <pc:sldMk cId="4211037643" sldId="462"/>
            <ac:cxnSpMk id="28" creationId="{B6FD9D49-FEAD-4E1B-BE8C-5D77901E7258}"/>
          </ac:cxnSpMkLst>
        </pc:cxnChg>
      </pc:sldChg>
      <pc:sldChg chg="addSp delSp add mod">
        <pc:chgData name="Caroline Heerup" userId="9cd9b0b3-053c-4297-8ef6-16e64c63196b" providerId="ADAL" clId="{B0376936-9731-479F-8372-08B149016F50}" dt="2022-09-28T09:23:21.565" v="71" actId="478"/>
        <pc:sldMkLst>
          <pc:docMk/>
          <pc:sldMk cId="3682422913" sldId="618"/>
        </pc:sldMkLst>
        <pc:spChg chg="add del">
          <ac:chgData name="Caroline Heerup" userId="9cd9b0b3-053c-4297-8ef6-16e64c63196b" providerId="ADAL" clId="{B0376936-9731-479F-8372-08B149016F50}" dt="2022-09-28T09:23:21.565" v="71" actId="478"/>
          <ac:spMkLst>
            <pc:docMk/>
            <pc:sldMk cId="3682422913" sldId="618"/>
            <ac:spMk id="14" creationId="{C87419D5-3AC3-4ADD-983C-BE45AAED443F}"/>
          </ac:spMkLst>
        </pc:spChg>
        <pc:spChg chg="del">
          <ac:chgData name="Caroline Heerup" userId="9cd9b0b3-053c-4297-8ef6-16e64c63196b" providerId="ADAL" clId="{B0376936-9731-479F-8372-08B149016F50}" dt="2022-09-28T09:23:12.261" v="69" actId="478"/>
          <ac:spMkLst>
            <pc:docMk/>
            <pc:sldMk cId="3682422913" sldId="618"/>
            <ac:spMk id="105" creationId="{1CE2C398-81AD-BEF2-32A9-25D4746C5737}"/>
          </ac:spMkLst>
        </pc:spChg>
      </pc:sldChg>
      <pc:sldChg chg="delSp add mod">
        <pc:chgData name="Caroline Heerup" userId="9cd9b0b3-053c-4297-8ef6-16e64c63196b" providerId="ADAL" clId="{B0376936-9731-479F-8372-08B149016F50}" dt="2022-09-28T09:23:39.604" v="76" actId="478"/>
        <pc:sldMkLst>
          <pc:docMk/>
          <pc:sldMk cId="416087347" sldId="619"/>
        </pc:sldMkLst>
        <pc:spChg chg="del">
          <ac:chgData name="Caroline Heerup" userId="9cd9b0b3-053c-4297-8ef6-16e64c63196b" providerId="ADAL" clId="{B0376936-9731-479F-8372-08B149016F50}" dt="2022-09-28T09:23:36.857" v="74" actId="478"/>
          <ac:spMkLst>
            <pc:docMk/>
            <pc:sldMk cId="416087347" sldId="619"/>
            <ac:spMk id="14" creationId="{C87419D5-3AC3-4ADD-983C-BE45AAED443F}"/>
          </ac:spMkLst>
        </pc:spChg>
        <pc:spChg chg="del">
          <ac:chgData name="Caroline Heerup" userId="9cd9b0b3-053c-4297-8ef6-16e64c63196b" providerId="ADAL" clId="{B0376936-9731-479F-8372-08B149016F50}" dt="2022-09-28T09:23:35.199" v="73" actId="478"/>
          <ac:spMkLst>
            <pc:docMk/>
            <pc:sldMk cId="416087347" sldId="619"/>
            <ac:spMk id="107" creationId="{35114CF6-9380-AC2C-C4B7-971723840615}"/>
          </ac:spMkLst>
        </pc:spChg>
        <pc:grpChg chg="del">
          <ac:chgData name="Caroline Heerup" userId="9cd9b0b3-053c-4297-8ef6-16e64c63196b" providerId="ADAL" clId="{B0376936-9731-479F-8372-08B149016F50}" dt="2022-09-28T09:23:39.604" v="76" actId="478"/>
          <ac:grpSpMkLst>
            <pc:docMk/>
            <pc:sldMk cId="416087347" sldId="619"/>
            <ac:grpSpMk id="102" creationId="{B6C3D3D9-5E71-E57C-BDA0-72A0D2858C1E}"/>
          </ac:grpSpMkLst>
        </pc:grpChg>
        <pc:inkChg chg="del">
          <ac:chgData name="Caroline Heerup" userId="9cd9b0b3-053c-4297-8ef6-16e64c63196b" providerId="ADAL" clId="{B0376936-9731-479F-8372-08B149016F50}" dt="2022-09-28T09:23:38.143" v="75" actId="478"/>
          <ac:inkMkLst>
            <pc:docMk/>
            <pc:sldMk cId="416087347" sldId="619"/>
            <ac:inkMk id="27" creationId="{BCA39BE9-0450-A869-3BC9-287AD4E9538C}"/>
          </ac:inkMkLst>
        </pc:inkChg>
      </pc:sldChg>
    </pc:docChg>
  </pc:docChgLst>
</pc:chgInfo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3:52.946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1 1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4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6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0 333,'4'-4,"4"-3,5-7,4-8,6-4,6-2,2-4,-4 1,-4 2,-1 3,-5 2,-2 6,-3 0,-5-1,2 3,-5 5,-3 3</inkml:trace>
</inkml:ink>
</file>

<file path=ppt/ink/ink10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3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0,'3'0,"5"0,1 0</inkml:trace>
</inkml:ink>
</file>

<file path=ppt/ink/ink10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3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0,'3'0,"2"0</inkml:trace>
</inkml:ink>
</file>

<file path=ppt/ink/ink10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3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3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1,'3'0,"2"0</inkml:trace>
</inkml:ink>
</file>

<file path=ppt/ink/ink10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3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3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37 0,'-3'0,"-5"0,-5 0,1 0</inkml:trace>
</inkml:ink>
</file>

<file path=ppt/ink/ink10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4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20 0,'-3'0,"-5"0,-1 0</inkml:trace>
</inkml:ink>
</file>

<file path=ppt/ink/ink10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4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5,'0'-2,"0"0</inkml:trace>
</inkml:ink>
</file>

<file path=ppt/ink/ink10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4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13 5,'-3'0,"-2"-2,1 0</inkml:trace>
</inkml:ink>
</file>

<file path=ppt/ink/ink10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4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4,'0'-2,"0"0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6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52,'0'-3,"4"-5,3-3,7 0,-2-3,-4 10,-12 13,-12 16,-4 3</inkml:trace>
</inkml:ink>
</file>

<file path=ppt/ink/ink10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4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4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1,'3'0,"2"2,-1 0</inkml:trace>
</inkml:ink>
</file>

<file path=ppt/ink/ink10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4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12 29,'0'-2,"0"-2,-3-3,-2-1,2 0</inkml:trace>
</inkml:ink>
</file>

<file path=ppt/ink/ink10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4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119 15</inkml:trace>
  <inkml:trace contextRef="#ctx0" brushRef="#br0" timeOffset="1">1 4,'0'-2,"0"0</inkml:trace>
</inkml:ink>
</file>

<file path=ppt/ink/ink10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4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5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5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1,'3'0,"5"0,1 0</inkml:trace>
</inkml:ink>
</file>

<file path=ppt/ink/ink10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5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8,'3'0,"1"-1,4-2,3 1,0 0</inkml:trace>
</inkml:ink>
</file>

<file path=ppt/ink/ink10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5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5,'0'-2,"0"-1</inkml:trace>
</inkml:ink>
</file>

<file path=ppt/ink/ink10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5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6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1 238,'4'-4,"0"-3,4-4,8-7,7-6,9-6,-2 0,-4-3,-1 3,-5 2,-9 13,-7 8</inkml:trace>
</inkml:ink>
</file>

<file path=ppt/ink/ink10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07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1,'245'155,"-108"-62,-103-69,-3 1,-2 0,25 33,7 5,1 0,-5 0,-6 3,45 85,-65-101,-18-29,0 2,-2-2,0 2,-3 0,3 43,-14 730,-3-749,-4-1,-31 72,1-3,19-56,9-34</inkml:trace>
</inkml:ink>
</file>

<file path=ppt/ink/ink10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08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2105 0,'-33'1,"2"1,-5 1,7-1,-4 3,2-1,-2 2,-50 12,-205 68,165-46,47-14,4 3,2 1,3 1,-62 37,-97 45,167-82,-1 0,-63 45,34-19,68-43,2 3,0-2,3 2,-22 26,-7 7,4-7,7-1,1 2,3-1,3 3,6-1,3 1,4 1,3-2,0 86,14 165,-3-294,0-2,0 1,0-1,2 0,-2 2,0-2,0 1,0-1,0 2,0-2,0 0,0 1,0-1,-2 2,2-2,0 1,0-1,0 0,0 2,-3-2,3 1,0-1,0 0,-3 2,3-2,0 0,0 1,-2-1,-9-6</inkml:trace>
</inkml:ink>
</file>

<file path=ppt/ink/ink10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09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505 1,'-2'8,"-1"3,0-2,-3 0,2 0,-5-1,-12 18,-6 6,-172 306,126-208,58-92,1-1,6 0,-5 48,-1 9,-7 64,21 177,4-139,2-44,-12 161,-4-273,-28 56,22-58,3-9</inkml:trace>
</inkml:ink>
</file>

<file path=ppt/ink/ink10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10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1364 1195,'3'-1,"2"1,-3 0,4-1,-3 1,2-2,-2 1,3 1,-4-2,0 1,4-1,-3 1,0-1,-1 1,1-1,3 1,-4-2,4-1,47-42,-37 30,84-60,7 3,191-105,-173 109,-8-2,142-109,-233 159,1 3,0-1,3 2,2 1,1-1,1 3,57-22,281-73,-364 106,51-10,-53 16,-31 11,-15 4,-3-3,0-1,-84 22,74-21,-1-1,-64 28,61-21,1-2,-70 17,-74 24,75-14,52-22,3 2,3 1,-74 37,28-15,90-40,-2 1,1 0,-35 20,-19 14,56-32,1 1,-1-2,3 2,1 2,1-3,-23 25,17-12,0-1,32-24,22-14,244-123,203-96,-372 189,-7-2,106-63,-162 86,3 0,-2 2,83-28,27-14,-154 62,2-1,0 2,2-1,-4-1,2 1,0 0,2 1,-2-2,1 1,0 1,-1-2,1 2,-1 0,2-1,-2 1,0 0,2-2,1 2,-3 0,4 0,-4 2,-2-2,0 1,0 1,0-1,4 1,-4-1,0 0,0-1,0 2,0-1,-4 1,4-1,0 1,0-2,0 1,-2 0,2 1,0-1,-3 1,-63 69,-75 44,-57 52,119-100,-4-3,-3-3,-148 82,27-36,129-71,-110 71,64-30,70-46,3 2,-69 60,114-89,1 0,2 1,-2-1,-3 0,2 1,1-1,-3-1,2 1,-2-1,0 0,3 0,-16 4,17-7,2 0,2 1,-3-1,0 0,1 0,-1 0,0 0,3 0,-2 0,-1 0,1 0,-2 0,2 0,2 0,-2-1,-2 1,2 0,-1-2,3 2,-5-1,0-2,-1 2,4-2,-4 1,3-1,1 0,-4 1,4 0,-2-1,2 1,0-1,-4-4,-67-102,-77-191,139 267,-5-57,0-12,0 41,10 40,1 0,0 1,-6-1,1 0,-2 1,-22-26,14 22,5 0,-2-1,3 1,-7-33,-16-35,26 67,3 0,-5-43,13 54,-3-2,0 1,1 0,-4-1,0 2,-1 0,-1 0,-3-1,0 1,-27-26,36 40,2 0,0 0,0-2,0 2,0 0,-3 0,3-1,0 1,0 0,0 0,-3 0,3 0,0-2,0 2,-2 0,2 0,0 0,-3 0,3 0,0 0,0-1,-2 1,2 0,0 0,-4 0,4 0,0 0,-2 0,2 0,0 0,0 1,-2-1,2 0,0 0,-4 0,4 0,0 0,0 0,-2 2,2-2,0 0,0 0,-3 0,3 1,0-1,0 0,0 0,-2 0,2 2,0-2,0 0,0 1,0-1,0 0,0 0,0 1,-3-1,3 0,0 2,0-2,0 0,0 0,0 1,0-1,0 0,0 2,3-2,-15 35,16-14,1-3,3 3,0-3,0 1,3-1,3 1,20 24,-12-19,-3 2,-4-1,16 34,3 19,4-1,8-1,4-1,77 75,-52-34,-62-88,4-3,1 1,39 39,-52-54,-26-14,-33-17,-18-17,5-2,-1-1,7-2,3-1,2-1,-57-62,41 23,32 37,-52-44,-91-65,138 105,37 41,-1-1,1 2,0-1,-3 0,-18-13,48 35,-3-1,3 2,13 17,11 9,387 340,-346-307,80 92,-156-154,5 6,3 1,-3-1,6-2,0 3,0-4,3 2,42 24,-34-25,-6 0</inkml:trace>
</inkml:ink>
</file>

<file path=ppt/ink/ink10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6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6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0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6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6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0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6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6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6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0,'3'0,"5"0,2 7,-9 5,-5-1</inkml:trace>
</inkml:ink>
</file>

<file path=ppt/ink/ink10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6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0,'3'0,"2"0</inkml:trace>
</inkml:ink>
</file>

<file path=ppt/ink/ink10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7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7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4,'0'-2,"0"0</inkml:trace>
</inkml:ink>
</file>

<file path=ppt/ink/ink10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7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7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7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7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7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7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9 0,'-4'0,"0"0</inkml:trace>
</inkml:ink>
</file>

<file path=ppt/ink/ink10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7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12,'0'-2,"0"-2,0-1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6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1,'4'0,"3"0,7 3,2 4,3 2,-2 4,-3 1</inkml:trace>
</inkml:ink>
</file>

<file path=ppt/ink/ink10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7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1,'3'0,"5"0,1 0</inkml:trace>
</inkml:ink>
</file>

<file path=ppt/ink/ink10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8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0,'3'0,"1"0</inkml:trace>
</inkml:ink>
</file>

<file path=ppt/ink/ink10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8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9,'4'0,"0"-2,-3-1,-5 1,-3 0</inkml:trace>
</inkml:ink>
</file>

<file path=ppt/ink/ink10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8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1,'0'2,"0"2,0 1</inkml:trace>
</inkml:ink>
</file>

<file path=ppt/ink/ink10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8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0,'3'0,"5"0,3 0,5 0,2 0,-1 0</inkml:trace>
</inkml:ink>
</file>

<file path=ppt/ink/ink10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8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9,'4'0,"0"-2,-3 0,-5 0,-3 0</inkml:trace>
</inkml:ink>
</file>

<file path=ppt/ink/ink10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8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1,'3'0,"5"0,1 0</inkml:trace>
</inkml:ink>
</file>

<file path=ppt/ink/ink10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8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0,'3'0,"5"0,1 0</inkml:trace>
</inkml:ink>
</file>

<file path=ppt/ink/ink10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8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0,'3'0,"2"0</inkml:trace>
</inkml:ink>
</file>

<file path=ppt/ink/ink10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8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7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1,'4'0,"1"0</inkml:trace>
</inkml:ink>
</file>

<file path=ppt/ink/ink10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8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1,'3'0,"2"0</inkml:trace>
</inkml:ink>
</file>

<file path=ppt/ink/ink10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9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9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37 0,'-3'0,"-5"0,-5 0,1 0</inkml:trace>
</inkml:ink>
</file>

<file path=ppt/ink/ink10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9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20 0,'-3'0,"-5"0,-1 0</inkml:trace>
</inkml:ink>
</file>

<file path=ppt/ink/ink10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9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5,'0'-2,"0"0</inkml:trace>
</inkml:ink>
</file>

<file path=ppt/ink/ink10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9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13 5,'-3'0,"-2"-2,1 0</inkml:trace>
</inkml:ink>
</file>

<file path=ppt/ink/ink10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9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4,'0'-2,"0"0</inkml:trace>
</inkml:ink>
</file>

<file path=ppt/ink/ink10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9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9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1,'3'0,"2"2,-1 0</inkml:trace>
</inkml:ink>
</file>

<file path=ppt/ink/ink10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9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12 29,'0'-2,"0"-2,-3-3,-2-1,2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7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131 1,'0'3,"0"5,-11 6,-14 5,-21 5,-2-1</inkml:trace>
</inkml:ink>
</file>

<file path=ppt/ink/ink10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9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119 15</inkml:trace>
  <inkml:trace contextRef="#ctx0" brushRef="#br0" timeOffset="1">1 4,'0'-2,"0"0</inkml:trace>
</inkml:ink>
</file>

<file path=ppt/ink/ink10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0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0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0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1,'3'0,"5"0,1 0</inkml:trace>
</inkml:ink>
</file>

<file path=ppt/ink/ink10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0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8,'3'0,"1"-1,4-2,3 1,0 0</inkml:trace>
</inkml:ink>
</file>

<file path=ppt/ink/ink10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0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5,'0'-2,"0"-1</inkml:trace>
</inkml:ink>
</file>

<file path=ppt/ink/ink10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0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1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10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2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</inkml:trace>
</inkml:ink>
</file>

<file path=ppt/ink/ink10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2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7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0,'4'0,"3"3,7 2,-2 1,3 2,-10-2,-5-1</inkml:trace>
</inkml:ink>
</file>

<file path=ppt/ink/ink10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2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</inkml:trace>
</inkml:ink>
</file>

<file path=ppt/ink/ink10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2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0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2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0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2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0,'3'0,"2"0</inkml:trace>
</inkml:ink>
</file>

<file path=ppt/ink/ink10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2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0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2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4,'0'-2,"0"0</inkml:trace>
</inkml:ink>
</file>

<file path=ppt/ink/ink10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2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0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2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0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3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0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3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7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0,'0'3,"3"2,5 1,6 2,-2 1,4 0,-4 2,1-3,-1 3,-5 4,-1 4,-7 3,-2 0</inkml:trace>
</inkml:ink>
</file>

<file path=ppt/ink/ink10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3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0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3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9 0,'-4'0,"0"0</inkml:trace>
</inkml:ink>
</file>

<file path=ppt/ink/ink10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3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12,'0'-2,"0"-2,0-1</inkml:trace>
</inkml:ink>
</file>

<file path=ppt/ink/ink10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3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1,'3'0,"5"0,1 0</inkml:trace>
</inkml:ink>
</file>

<file path=ppt/ink/ink10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3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0,'3'0,"1"0</inkml:trace>
</inkml:ink>
</file>

<file path=ppt/ink/ink10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3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2 9,'4'0,"0"-2,-3-1,-5 1,-3 0</inkml:trace>
</inkml:ink>
</file>

<file path=ppt/ink/ink10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3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1,'0'2,"0"2,0 1</inkml:trace>
</inkml:ink>
</file>

<file path=ppt/ink/ink10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3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0,'3'0,"5"0,3 0,5 0,2 0,-1 0</inkml:trace>
</inkml:ink>
</file>

<file path=ppt/ink/ink10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4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2 9,'4'0,"0"-2,-3 0,-5 0,-3 0</inkml:trace>
</inkml:ink>
</file>

<file path=ppt/ink/ink10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4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1,'3'0,"5"0,1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7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1,'0'3,"0"4,0 7,4 5,4-1,6 3,2 0,3 1,-2-1,1-1,-1-3,-3-2,-6-3,-6-4</inkml:trace>
</inkml:ink>
</file>

<file path=ppt/ink/ink10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4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0,'3'0,"5"0,1 0</inkml:trace>
</inkml:ink>
</file>

<file path=ppt/ink/ink10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4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0,'3'0,"2"0</inkml:trace>
</inkml:ink>
</file>

<file path=ppt/ink/ink10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4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0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4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1,'3'0,"2"0</inkml:trace>
</inkml:ink>
</file>

<file path=ppt/ink/ink10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4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0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4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37 0,'-3'0,"-5"0,-5 0,1 0</inkml:trace>
</inkml:ink>
</file>

<file path=ppt/ink/ink10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4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20 0,'-3'0,"-5"0,-1 0</inkml:trace>
</inkml:ink>
</file>

<file path=ppt/ink/ink10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4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5,'0'-2,"0"0</inkml:trace>
</inkml:ink>
</file>

<file path=ppt/ink/ink10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5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13 5,'-3'0,"-2"-2,1 0</inkml:trace>
</inkml:ink>
</file>

<file path=ppt/ink/ink10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5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4,'0'-2,"0"0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4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33 0,'-3'0,"-4"0,-4 0,0 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7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0,'4'7,"4"8,6 4,-2 7,6 3,3-2,2-5,-4-4,0-6,-1-3,-3 2,3 2,-2 7,-3-2</inkml:trace>
</inkml:ink>
</file>

<file path=ppt/ink/ink10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5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0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5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1,'3'0,"2"2,-1 0</inkml:trace>
</inkml:ink>
</file>

<file path=ppt/ink/ink10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5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12 29,'0'-2,"0"-2,-3-3,-2-1,2 0</inkml:trace>
</inkml:ink>
</file>

<file path=ppt/ink/ink10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5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119 15</inkml:trace>
  <inkml:trace contextRef="#ctx0" brushRef="#br0" timeOffset="1">1 4,'0'-2,"0"0</inkml:trace>
</inkml:ink>
</file>

<file path=ppt/ink/ink10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5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10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5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0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5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1,'3'0,"5"0,1 0</inkml:trace>
</inkml:ink>
</file>

<file path=ppt/ink/ink10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6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8,'3'0,"1"-1,4-2,3 1,0 0</inkml:trace>
</inkml:ink>
</file>

<file path=ppt/ink/ink10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6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5,'0'-2,"0"-1</inkml:trace>
</inkml:ink>
</file>

<file path=ppt/ink/ink10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6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7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1,'4'3,"4"2,2 2,1 1,4-2,2-1,2-3,9 7,13 3,1 0</inkml:trace>
</inkml:ink>
</file>

<file path=ppt/ink/ink10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7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7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0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7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7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0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7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8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8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0,'3'0,"2"0</inkml:trace>
</inkml:ink>
</file>

<file path=ppt/ink/ink10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8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8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4,'0'-2,"0"0</inkml:trace>
</inkml:ink>
</file>

<file path=ppt/ink/ink10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8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7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45,'4'0,"4"0,2-4,-5 0,-8-3,-2-3,-4-1,-1 3</inkml:trace>
</inkml:ink>
</file>

<file path=ppt/ink/ink10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8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8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8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8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8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9 0,'-4'0,"0"0</inkml:trace>
</inkml:ink>
</file>

<file path=ppt/ink/ink10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9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12,'0'-2,"0"-2,0-1</inkml:trace>
</inkml:ink>
</file>

<file path=ppt/ink/ink10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9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1,'3'0,"5"0,1 0</inkml:trace>
</inkml:ink>
</file>

<file path=ppt/ink/ink10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9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0,'3'0,"1"0</inkml:trace>
</inkml:ink>
</file>

<file path=ppt/ink/ink10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9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9,'4'0,"0"-2,-3-1,-5 1,-3 0</inkml:trace>
</inkml:ink>
</file>

<file path=ppt/ink/ink10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9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1,'0'2,"0"2,0 1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7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1,'7'0,"10"3,5 4,7 5,4 5,5 5,-4 0,-9 0,-7 3,-8 3,-5 0,-3-1,-3-6</inkml:trace>
</inkml:ink>
</file>

<file path=ppt/ink/ink10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9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0,'3'0,"5"0,3 0,5 0,2 0,-1 0</inkml:trace>
</inkml:ink>
</file>

<file path=ppt/ink/ink10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9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9,'4'0,"0"-2,-3 0,-5 0,-3 0</inkml:trace>
</inkml:ink>
</file>

<file path=ppt/ink/ink10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9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1,'3'0,"5"0,1 0</inkml:trace>
</inkml:ink>
</file>

<file path=ppt/ink/ink10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9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0,'3'0,"5"0,1 0</inkml:trace>
</inkml:ink>
</file>

<file path=ppt/ink/ink10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9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0,'3'0,"2"0</inkml:trace>
</inkml:ink>
</file>

<file path=ppt/ink/ink10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0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0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1,'3'0,"2"0</inkml:trace>
</inkml:ink>
</file>

<file path=ppt/ink/ink10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0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0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37 0,'-3'0,"-5"0,-5 0,1 0</inkml:trace>
</inkml:ink>
</file>

<file path=ppt/ink/ink10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0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20 0,'-3'0,"-5"0,-1 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7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141 0,'16'40,"-12"-11,-2 1,0 0,-5 49,2-74,0 0,0 1,-1-1,1 0,-1 0,-1 0,1 0,-1 0,0 0,1-1,-2 0,1 0,-1 1,-5 3,-4 3,-1 0,-2-1,-16 9,21-12,-23 13</inkml:trace>
</inkml:ink>
</file>

<file path=ppt/ink/ink10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0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5,'0'-2,"0"0</inkml:trace>
</inkml:ink>
</file>

<file path=ppt/ink/ink10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0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13 5,'-3'0,"-2"-2,1 0</inkml:trace>
</inkml:ink>
</file>

<file path=ppt/ink/ink10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0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4,'0'-2,"0"0</inkml:trace>
</inkml:ink>
</file>

<file path=ppt/ink/ink10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0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0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1,'3'0,"2"2,-1 0</inkml:trace>
</inkml:ink>
</file>

<file path=ppt/ink/ink10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1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12 29,'0'-2,"0"-2,-3-3,-2-1,2 0</inkml:trace>
</inkml:ink>
</file>

<file path=ppt/ink/ink10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1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119 15</inkml:trace>
  <inkml:trace contextRef="#ctx0" brushRef="#br0" timeOffset="1">1 4,'0'-2,"0"0</inkml:trace>
</inkml:ink>
</file>

<file path=ppt/ink/ink10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1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1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1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1,'3'0,"5"0,1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8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1,'4'3,"1"4,-2 2</inkml:trace>
</inkml:ink>
</file>

<file path=ppt/ink/ink10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1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8,'3'0,"1"-1,4-2,3 1,0 0</inkml:trace>
</inkml:ink>
</file>

<file path=ppt/ink/ink10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1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5,'0'-2,"0"-1</inkml:trace>
</inkml:ink>
</file>

<file path=ppt/ink/ink10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1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8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8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0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8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9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0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9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9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9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0,'3'0,"2"0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8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1,'3'3,"5"4,5 8,4 4,-2 2,1 3,1-1,-2-3,-1-4,3-4,0-5,-3-4</inkml:trace>
</inkml:ink>
</file>

<file path=ppt/ink/ink10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9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9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4,'0'-2,"0"0</inkml:trace>
</inkml:ink>
</file>

<file path=ppt/ink/ink10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9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9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9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9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0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0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9 0,'-4'0,"0"0</inkml:trace>
</inkml:ink>
</file>

<file path=ppt/ink/ink10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0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12,'0'-2,"0"-2,0-1</inkml:trace>
</inkml:ink>
</file>

<file path=ppt/ink/ink10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0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1,'3'0,"5"0,1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8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0,'0'3,"4"5,8 3,5 7,2 4,-5-1,0 2,1-2,2 0,1-4,1-4,-2-6</inkml:trace>
</inkml:ink>
</file>

<file path=ppt/ink/ink10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0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0,'3'0,"1"0</inkml:trace>
</inkml:ink>
</file>

<file path=ppt/ink/ink10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0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9,'4'0,"0"-2,-3-1,-5 1,-3 0</inkml:trace>
</inkml:ink>
</file>

<file path=ppt/ink/ink10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0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1,'0'2,"0"2,0 1</inkml:trace>
</inkml:ink>
</file>

<file path=ppt/ink/ink10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0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0,'3'0,"5"0,3 0,5 0,2 0,-1 0</inkml:trace>
</inkml:ink>
</file>

<file path=ppt/ink/ink10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0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9,'4'0,"0"-2,-3 0,-5 0,-3 0</inkml:trace>
</inkml:ink>
</file>

<file path=ppt/ink/ink10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0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1,'3'0,"5"0,1 0</inkml:trace>
</inkml:ink>
</file>

<file path=ppt/ink/ink10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1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0,'3'0,"5"0,1 0</inkml:trace>
</inkml:ink>
</file>

<file path=ppt/ink/ink10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1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0,'3'0,"2"0</inkml:trace>
</inkml:ink>
</file>

<file path=ppt/ink/ink10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1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1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1,'3'0,"2"0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8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0,'0'3,"0"5,0 6,4 6,4 0,2-4,-1-13,-4-9,0-4</inkml:trace>
</inkml:ink>
</file>

<file path=ppt/ink/ink10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1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1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37 0,'-3'0,"-5"0,-5 0,1 0</inkml:trace>
</inkml:ink>
</file>

<file path=ppt/ink/ink10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1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20 0,'-3'0,"-5"0,-1 0</inkml:trace>
</inkml:ink>
</file>

<file path=ppt/ink/ink10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1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5,'0'-2,"0"0</inkml:trace>
</inkml:ink>
</file>

<file path=ppt/ink/ink10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1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13 5,'-3'0,"-2"-2,1 0</inkml:trace>
</inkml:ink>
</file>

<file path=ppt/ink/ink10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1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4,'0'-2,"0"0</inkml:trace>
</inkml:ink>
</file>

<file path=ppt/ink/ink10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2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2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1,'3'0,"2"2,-1 0</inkml:trace>
</inkml:ink>
</file>

<file path=ppt/ink/ink10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2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12 29,'0'-2,"0"-2,-3-3,-2-1,2 0</inkml:trace>
</inkml:ink>
</file>

<file path=ppt/ink/ink10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2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119 15</inkml:trace>
  <inkml:trace contextRef="#ctx0" brushRef="#br0" timeOffset="1">1 4,'0'-2,"0"0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8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0,'0'3,"4"5,4 6,2 8,-2 3,1 1,1-1,0-5,0-3,1-3,-1-3,-3 2,-1 1,-3-2</inkml:trace>
</inkml:ink>
</file>

<file path=ppt/ink/ink10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2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2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2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1,'3'0,"5"0,1 0</inkml:trace>
</inkml:ink>
</file>

<file path=ppt/ink/ink10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2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8,'3'0,"1"-1,4-2,3 1,0 0</inkml:trace>
</inkml:ink>
</file>

<file path=ppt/ink/ink10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2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5,'0'-2,"0"-1</inkml:trace>
</inkml:ink>
</file>

<file path=ppt/ink/ink10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3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83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1,'245'155,"-108"-62,-103-69,-3 1,-2 0,25 33,7 5,1 0,-5 0,-6 3,45 85,-65-101,-18-29,0 2,-2-2,0 2,-3 0,3 43,-14 730,-3-749,-4-1,-31 72,1-3,19-56,9-34</inkml:trace>
</inkml:ink>
</file>

<file path=ppt/ink/ink10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8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2105 0,'-33'1,"2"1,-5 1,7-1,-4 3,2-1,-2 2,-50 12,-205 68,165-46,47-14,4 3,2 1,3 1,-62 37,-97 45,167-82,-1 0,-63 45,34-19,68-43,2 3,0-2,3 2,-22 26,-7 7,4-7,7-1,1 2,3-1,3 3,6-1,3 1,4 1,3-2,0 86,14 165,-3-294,0-2,0 1,0-1,2 0,-2 2,0-2,0 1,0-1,0 2,0-2,0 0,0 1,0-1,-2 2,2-2,0 1,0-1,0 0,0 2,-3-2,3 1,0-1,0 0,-3 2,3-2,0 0,0 1,-2-1,-9-6</inkml:trace>
</inkml:ink>
</file>

<file path=ppt/ink/ink10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85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505 1,'-2'8,"-1"3,0-2,-3 0,2 0,-5-1,-12 18,-6 6,-172 306,126-208,58-92,1-1,6 0,-5 48,-1 9,-7 64,21 177,4-139,2-44,-12 161,-4-273,-28 56,22-58,3-9</inkml:trace>
</inkml:ink>
</file>

<file path=ppt/ink/ink10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8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1364 1195,'3'-1,"2"1,-3 0,4-1,-3 1,2-2,-2 1,3 1,-4-2,0 1,4-1,-3 1,0-1,-1 1,1-1,3 1,-4-2,4-1,47-42,-37 30,84-60,7 3,191-105,-173 109,-8-2,142-109,-233 159,1 3,0-1,3 2,2 1,1-1,1 3,57-22,281-73,-364 106,51-10,-53 16,-31 11,-15 4,-3-3,0-1,-84 22,74-21,-1-1,-64 28,61-21,1-2,-70 17,-74 24,75-14,52-22,3 2,3 1,-74 37,28-15,90-40,-2 1,1 0,-35 20,-19 14,56-32,1 1,-1-2,3 2,1 2,1-3,-23 25,17-12,0-1,32-24,22-14,244-123,203-96,-372 189,-7-2,106-63,-162 86,3 0,-2 2,83-28,27-14,-154 62,2-1,0 2,2-1,-4-1,2 1,0 0,2 1,-2-2,1 1,0 1,-1-2,1 2,-1 0,2-1,-2 1,0 0,2-2,1 2,-3 0,4 0,-4 2,-2-2,0 1,0 1,0-1,4 1,-4-1,0 0,0-1,0 2,0-1,-4 1,4-1,0 1,0-2,0 1,-2 0,2 1,0-1,-3 1,-63 69,-75 44,-57 52,119-100,-4-3,-3-3,-148 82,27-36,129-71,-110 71,64-30,70-46,3 2,-69 60,114-89,1 0,2 1,-2-1,-3 0,2 1,1-1,-3-1,2 1,-2-1,0 0,3 0,-16 4,17-7,2 0,2 1,-3-1,0 0,1 0,-1 0,0 0,3 0,-2 0,-1 0,1 0,-2 0,2 0,2 0,-2-1,-2 1,2 0,-1-2,3 2,-5-1,0-2,-1 2,4-2,-4 1,3-1,1 0,-4 1,4 0,-2-1,2 1,0-1,-4-4,-67-102,-77-191,139 267,-5-57,0-12,0 41,10 40,1 0,0 1,-6-1,1 0,-2 1,-22-26,14 22,5 0,-2-1,3 1,-7-33,-16-35,26 67,3 0,-5-43,13 54,-3-2,0 1,1 0,-4-1,0 2,-1 0,-1 0,-3-1,0 1,-27-26,36 40,2 0,0 0,0-2,0 2,0 0,-3 0,3-1,0 1,0 0,0 0,-3 0,3 0,0-2,0 2,-2 0,2 0,0 0,-3 0,3 0,0 0,0-1,-2 1,2 0,0 0,-4 0,4 0,0 0,-2 0,2 0,0 0,0 1,-2-1,2 0,0 0,-4 0,4 0,0 0,0 0,-2 2,2-2,0 0,0 0,-3 0,3 1,0-1,0 0,0 0,-2 0,2 2,0-2,0 0,0 1,0-1,0 0,0 0,0 1,-3-1,3 0,0 2,0-2,0 0,0 0,0 1,0-1,0 0,0 2,3-2,-15 35,16-14,1-3,3 3,0-3,0 1,3-1,3 1,20 24,-12-19,-3 2,-4-1,16 34,3 19,4-1,8-1,4-1,77 75,-52-34,-62-88,4-3,1 1,39 39,-52-54,-26-14,-33-17,-18-17,5-2,-1-1,7-2,3-1,2-1,-57-62,41 23,32 37,-52-44,-91-65,138 105,37 41,-1-1,1 2,0-1,-3 0,-18-13,48 35,-3-1,3 2,13 17,11 9,387 340,-346-307,80 92,-156-154,5 6,3 1,-3-1,6-2,0 3,0-4,3 2,42 24,-34-25,-6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4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18 0,'-3'0,"-4"0,-1 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8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1,'0'3,"4"2,3 5,3 5,1-1,5 1,-7-2,-3-4</inkml:trace>
</inkml:ink>
</file>

<file path=ppt/ink/ink10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3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4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0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4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4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0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4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4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4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0,'3'0,"2"0</inkml:trace>
</inkml:ink>
</file>

<file path=ppt/ink/ink10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4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4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4,'0'-2,"0"0</inkml:trace>
</inkml:ink>
</file>

<file path=ppt/ink/ink10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4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8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0,'0'3,"0"4,0 5,0 6,4-1,3 2,7-1,-1 1,-2-1,-4 1,3-4,-6-3,-3-5</inkml:trace>
</inkml:ink>
</file>

<file path=ppt/ink/ink10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4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5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5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5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5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9 0,'-4'0,"0"0</inkml:trace>
</inkml:ink>
</file>

<file path=ppt/ink/ink10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5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12,'0'-2,"0"-2,0-1</inkml:trace>
</inkml:ink>
</file>

<file path=ppt/ink/ink10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5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1,'3'0,"5"0,1 0</inkml:trace>
</inkml:ink>
</file>

<file path=ppt/ink/ink10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5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0,'3'0,"1"0</inkml:trace>
</inkml:ink>
</file>

<file path=ppt/ink/ink10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5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9,'4'0,"0"-2,-3-1,-5 1,-3 0</inkml:trace>
</inkml:ink>
</file>

<file path=ppt/ink/ink10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5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1,'0'2,"0"2,0 1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8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1,'0'3,"0"4,0 5,0 5,4 5,4-4,1 1,0-2,0-2,1-8,-10-7,-9-11,-5-7,-1 0</inkml:trace>
</inkml:ink>
</file>

<file path=ppt/ink/ink10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5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0,'3'0,"5"0,3 0,5 0,2 0,-1 0</inkml:trace>
</inkml:ink>
</file>

<file path=ppt/ink/ink10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6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9,'4'0,"0"-2,-3 0,-5 0,-3 0</inkml:trace>
</inkml:ink>
</file>

<file path=ppt/ink/ink10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6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1,'3'0,"5"0,1 0</inkml:trace>
</inkml:ink>
</file>

<file path=ppt/ink/ink10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6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0,'3'0,"5"0,1 0</inkml:trace>
</inkml:ink>
</file>

<file path=ppt/ink/ink10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6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0,'3'0,"2"0</inkml:trace>
</inkml:ink>
</file>

<file path=ppt/ink/ink10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6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6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1,'3'0,"2"0</inkml:trace>
</inkml:ink>
</file>

<file path=ppt/ink/ink10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6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6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37 0,'-3'0,"-5"0,-5 0,1 0</inkml:trace>
</inkml:ink>
</file>

<file path=ppt/ink/ink10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6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20 0,'-3'0,"-5"0,-1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8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1,'0'3,"0"4,0 8,0 4,0-1</inkml:trace>
</inkml:ink>
</file>

<file path=ppt/ink/ink10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6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5,'0'-2,"0"0</inkml:trace>
</inkml:ink>
</file>

<file path=ppt/ink/ink10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7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13 5,'-3'0,"-2"-2,1 0</inkml:trace>
</inkml:ink>
</file>

<file path=ppt/ink/ink10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7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4,'0'-2,"0"0</inkml:trace>
</inkml:ink>
</file>

<file path=ppt/ink/ink10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7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7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1,'3'0,"2"2,-1 0</inkml:trace>
</inkml:ink>
</file>

<file path=ppt/ink/ink10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7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12 29,'0'-2,"0"-2,-3-3,-2-1,2 0</inkml:trace>
</inkml:ink>
</file>

<file path=ppt/ink/ink10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7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119 15</inkml:trace>
  <inkml:trace contextRef="#ctx0" brushRef="#br0" timeOffset="1">1 4,'0'-2,"0"0</inkml:trace>
</inkml:ink>
</file>

<file path=ppt/ink/ink10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7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7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7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1,'3'0,"5"0,1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8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1,'4'3,"1"5,6 3,6 7,3 6,-2 3,1-4,-1-2,1-2,-8-7,-7-6,-5-4</inkml:trace>
</inkml:ink>
</file>

<file path=ppt/ink/ink10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8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8,'3'0,"1"-1,4-2,3 1,0 0</inkml:trace>
</inkml:ink>
</file>

<file path=ppt/ink/ink10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8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5,'0'-2,"0"-1</inkml:trace>
</inkml:ink>
</file>

<file path=ppt/ink/ink10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8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9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10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9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</inkml:trace>
</inkml:ink>
</file>

<file path=ppt/ink/ink10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9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0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9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</inkml:trace>
</inkml:ink>
</file>

<file path=ppt/ink/ink10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9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0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0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0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0,'3'0,"2"0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9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0,'0'3,"0"4,4 5,4 2,1 3,3-2,3-3,2-4,6-2,2-4,4-1,5-2,-1-2,-1-2,-4-3,-2 0,-2-2,-5 0</inkml:trace>
</inkml:ink>
</file>

<file path=ppt/ink/ink10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0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0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0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4,'0'-2,"0"0</inkml:trace>
</inkml:ink>
</file>

<file path=ppt/ink/ink10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0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0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0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0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0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0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0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10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0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0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0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9 0,'-4'0,"0"0</inkml:trace>
</inkml:ink>
</file>

<file path=ppt/ink/ink10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1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12,'0'-2,"0"-2,0-1</inkml:trace>
</inkml:ink>
</file>

<file path=ppt/ink/ink10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1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1,'3'0,"5"0,1 0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9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11,'4'0,"4"0,5 0,0 3,4 8,5 2,0 1,-2 2,-1 2,-1-4,-4-5,-3-9,-4-7,-4-9,-1-4,-2-3,0 0,-1 4</inkml:trace>
</inkml:ink>
</file>

<file path=ppt/ink/ink10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1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0,'3'0,"1"0</inkml:trace>
</inkml:ink>
</file>

<file path=ppt/ink/ink10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1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2 9,'4'0,"0"-2,-3-1,-5 1,-3 0</inkml:trace>
</inkml:ink>
</file>

<file path=ppt/ink/ink10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1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1,'0'2,"0"2,0 1</inkml:trace>
</inkml:ink>
</file>

<file path=ppt/ink/ink10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1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0,'3'0,"5"0,3 0,5 0,2 0,-1 0</inkml:trace>
</inkml:ink>
</file>

<file path=ppt/ink/ink10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1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2 9,'4'0,"0"-2,-3 0,-5 0,-3 0</inkml:trace>
</inkml:ink>
</file>

<file path=ppt/ink/ink10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1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1,'3'0,"5"0,1 0</inkml:trace>
</inkml:ink>
</file>

<file path=ppt/ink/ink10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1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0,'3'0,"5"0,1 0</inkml:trace>
</inkml:ink>
</file>

<file path=ppt/ink/ink10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1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0,'3'0,"2"0</inkml:trace>
</inkml:ink>
</file>

<file path=ppt/ink/ink10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2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0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2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1,'3'0,"2"0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9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22 1,'-4'3,"0"7,0 6,0 3,1 1,2 0,0 2,0-2,5-4,1-4</inkml:trace>
</inkml:ink>
</file>

<file path=ppt/ink/ink10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2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0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2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37 0,'-3'0,"-5"0,-5 0,1 0</inkml:trace>
</inkml:ink>
</file>

<file path=ppt/ink/ink10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2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20 0,'-3'0,"-5"0,-1 0</inkml:trace>
</inkml:ink>
</file>

<file path=ppt/ink/ink10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2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5,'0'-2,"0"0</inkml:trace>
</inkml:ink>
</file>

<file path=ppt/ink/ink10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2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13 5,'-3'0,"-2"-2,1 0</inkml:trace>
</inkml:ink>
</file>

<file path=ppt/ink/ink10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2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4,'0'-2,"0"0</inkml:trace>
</inkml:ink>
</file>

<file path=ppt/ink/ink10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2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0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2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1,'3'0,"2"2,-1 0</inkml:trace>
</inkml:ink>
</file>

<file path=ppt/ink/ink10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3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12 29,'0'-2,"0"-2,-3-3,-2-1,2 0</inkml:trace>
</inkml:ink>
</file>

<file path=ppt/ink/ink10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3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119 15</inkml:trace>
  <inkml:trace contextRef="#ctx0" brushRef="#br0" timeOffset="1">1 4,'0'-2,"0"0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9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42 1,'-3'3,"-3"5,-1 6,-2 8,2 3,2 1,1-1,6-6,6-4,4-6,5-4,-2-3</inkml:trace>
</inkml:ink>
</file>

<file path=ppt/ink/ink10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3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10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3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0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3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1,'3'0,"5"0,1 0</inkml:trace>
</inkml:ink>
</file>

<file path=ppt/ink/ink10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3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8,'3'0,"1"-1,4-2,3 1,0 0</inkml:trace>
</inkml:ink>
</file>

<file path=ppt/ink/ink10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3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5,'0'-2,"0"-1</inkml:trace>
</inkml:ink>
</file>

<file path=ppt/ink/ink10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3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0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5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5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0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5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5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9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0,'4'0,"8"7,2 5,3-1,1 0,-2 0,-3 2,-2-2,2-3,3-2,-3-8,1-5,2-4,-3-3,-2-2,-4 0</inkml:trace>
</inkml:ink>
</file>

<file path=ppt/ink/ink10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5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5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5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0,'3'0,"2"0</inkml:trace>
</inkml:ink>
</file>

<file path=ppt/ink/ink10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5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5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4,'0'-2,"0"0</inkml:trace>
</inkml:ink>
</file>

<file path=ppt/ink/ink10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6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6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6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6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6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4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8,'0'-3,"0"-1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9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1,'0'6,"4"6,8 6,2 5,2-4,2-3,-2-2,1-3,0-4,-3-6,-3-6,-5-6,-6-6,-3-2</inkml:trace>
</inkml:ink>
</file>

<file path=ppt/ink/ink10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6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9 0,'-4'0,"0"0</inkml:trace>
</inkml:ink>
</file>

<file path=ppt/ink/ink10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6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12,'0'-2,"0"-2,0-1</inkml:trace>
</inkml:ink>
</file>

<file path=ppt/ink/ink10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6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1,'3'0,"5"0,1 0</inkml:trace>
</inkml:ink>
</file>

<file path=ppt/ink/ink10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6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0,'3'0,"1"0</inkml:trace>
</inkml:ink>
</file>

<file path=ppt/ink/ink10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6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9,'4'0,"0"-2,-3-1,-5 1,-3 0</inkml:trace>
</inkml:ink>
</file>

<file path=ppt/ink/ink10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7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1,'0'2,"0"2,0 1</inkml:trace>
</inkml:ink>
</file>

<file path=ppt/ink/ink10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7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0,'3'0,"5"0,3 0,5 0,2 0,-1 0</inkml:trace>
</inkml:ink>
</file>

<file path=ppt/ink/ink10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7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9,'4'0,"0"-2,-3 0,-5 0,-3 0</inkml:trace>
</inkml:ink>
</file>

<file path=ppt/ink/ink10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7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1,'3'0,"5"0,1 0</inkml:trace>
</inkml:ink>
</file>

<file path=ppt/ink/ink10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7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0,'3'0,"5"0,1 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9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1,'7'3,"10"7,5 6,3 0,-3 0,-6 1,-1-3,-3-1,-1-2,-1 0,-1 2,1 5,-3-2</inkml:trace>
</inkml:ink>
</file>

<file path=ppt/ink/ink10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7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0,'3'0,"2"0</inkml:trace>
</inkml:ink>
</file>

<file path=ppt/ink/ink10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7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7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1,'3'0,"2"0</inkml:trace>
</inkml:ink>
</file>

<file path=ppt/ink/ink10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7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7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37 0,'-3'0,"-5"0,-5 0,1 0</inkml:trace>
</inkml:ink>
</file>

<file path=ppt/ink/ink10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8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20 0,'-3'0,"-5"0,-1 0</inkml:trace>
</inkml:ink>
</file>

<file path=ppt/ink/ink10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8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5,'0'-2,"0"0</inkml:trace>
</inkml:ink>
</file>

<file path=ppt/ink/ink10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8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13 5,'-3'0,"-2"-2,1 0</inkml:trace>
</inkml:ink>
</file>

<file path=ppt/ink/ink10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8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4,'0'-2,"0"0</inkml:trace>
</inkml:ink>
</file>

<file path=ppt/ink/ink10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8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9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0,'0'3,"0"5,0 6,0 9,0 1,0 3,0 0,0 0,0-1,4-5,1-7</inkml:trace>
</inkml:ink>
</file>

<file path=ppt/ink/ink10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8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1,'3'0,"2"2,-1 0</inkml:trace>
</inkml:ink>
</file>

<file path=ppt/ink/ink10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8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12 29,'0'-2,"0"-2,-3-3,-2-1,2 0</inkml:trace>
</inkml:ink>
</file>

<file path=ppt/ink/ink10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8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119 15</inkml:trace>
  <inkml:trace contextRef="#ctx0" brushRef="#br0" timeOffset="1">1 4,'0'-2,"0"0</inkml:trace>
</inkml:ink>
</file>

<file path=ppt/ink/ink10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8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9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9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1,'3'0,"5"0,1 0</inkml:trace>
</inkml:ink>
</file>

<file path=ppt/ink/ink10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9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8,'3'0,"1"-1,4-2,3 1,0 0</inkml:trace>
</inkml:ink>
</file>

<file path=ppt/ink/ink10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9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5,'0'-2,"0"-1</inkml:trace>
</inkml:ink>
</file>

<file path=ppt/ink/ink10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9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1T11:53:31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0 103 24575,'9'-1'0,"-1"-2"0,1 1 0,-1-1 0,0 0 0,0-1 0,0 0 0,0 0 0,10-9 0,-10 9 0,4-3 0,1 1 0,0 0 0,0 1 0,0 0 0,21-3 0,70-9 0,-98 16 0,34-3 0,1 2 0,77 5 0,-103-1 0,0 2 0,-1 0 0,0 1 0,0 0 0,0 1 0,13 7 0,35 14 0,-5-8 0,44 17 0,-91-32 0,1 2 0,-1 0 0,0 0 0,0 1 0,0 0 0,15 16 0,3 7 0,33 49 0,-59-76 0,1 2 0,0-1 0,0 0 0,0 0 0,0 0 0,1-1 0,7 7 0,-9-9 0,-1 0 0,1-1 0,-1 1 0,1-1 0,0 1 0,-1-1 0,1 0 0,0 1 0,-1-1 0,1 0 0,0 0 0,-1 0 0,1 0 0,0 0 0,-1-1 0,1 1 0,0-1 0,-1 1 0,1-1 0,0 1 0,-1-1 0,1 0 0,-1 0 0,3-1 0,6-5 0,0 0 0,0-1 0,-1 0 0,13-15 0,27-22 0,-29 31 0,0 1 0,1 1 0,0 1 0,1 1 0,0 1 0,0 1 0,1 1 0,0 0 0,37-4 0,-59 11 0,70-11 0,93-2 0,-96 11 0,152 5 0,-199-1-151,1 1-1,-1 2 0,0 0 0,0 0 1,-1 2-1,1 1 0,-1 0 1,36 23-1,-44-22-6674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9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70,'4'0,"4"0,2-3,-1-5,-4-4,0-2,-3-3,0 2</inkml:trace>
</inkml:ink>
</file>

<file path=ppt/ink/ink10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1T11:53:36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0 103 24575,'9'-1'0,"-1"-2"0,1 1 0,-1-1 0,0 0 0,0-1 0,0 0 0,0 0 0,10-9 0,-10 9 0,4-3 0,1 1 0,0 0 0,0 1 0,0 0 0,21-3 0,70-9 0,-98 16 0,34-3 0,1 2 0,77 5 0,-103-1 0,0 2 0,-1 0 0,0 1 0,0 0 0,0 1 0,13 7 0,35 14 0,-5-8 0,44 17 0,-91-32 0,1 2 0,-1 0 0,0 0 0,0 1 0,0 0 0,15 16 0,3 7 0,33 49 0,-59-76 0,1 2 0,0-1 0,0 0 0,0 0 0,0 0 0,1-1 0,7 7 0,-9-9 0,-1 0 0,1-1 0,-1 1 0,1-1 0,0 1 0,-1-1 0,1 0 0,0 1 0,-1-1 0,1 0 0,0 0 0,-1 0 0,1 0 0,0 0 0,-1-1 0,1 1 0,0-1 0,-1 1 0,1-1 0,0 1 0,-1-1 0,1 0 0,-1 0 0,3-1 0,6-5 0,0 0 0,0-1 0,-1 0 0,13-15 0,27-22 0,-29 31 0,0 1 0,1 1 0,0 1 0,1 1 0,0 1 0,0 1 0,1 1 0,0 0 0,37-4 0,-59 11 0,70-11 0,93-2 0,-96 11 0,152 5 0,-199-1-151,1 1-1,-1 2 0,0 0 0,0 0 1,-1 2-1,1 1 0,-1 0 1,36 23-1,-44-22-6674</inkml:trace>
</inkml:ink>
</file>

<file path=ppt/ink/ink10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1T11:53:42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0 103 24575,'9'-1'0,"-1"-2"0,1 1 0,-1-1 0,0 0 0,0-1 0,0 0 0,0 0 0,10-9 0,-10 9 0,4-3 0,1 1 0,0 0 0,0 1 0,0 0 0,21-3 0,70-9 0,-98 16 0,34-3 0,1 2 0,77 5 0,-103-1 0,0 2 0,-1 0 0,0 1 0,0 0 0,0 1 0,13 7 0,35 14 0,-5-8 0,44 17 0,-91-32 0,1 2 0,-1 0 0,0 0 0,0 1 0,0 0 0,15 16 0,3 7 0,33 49 0,-59-76 0,1 2 0,0-1 0,0 0 0,0 0 0,0 0 0,1-1 0,7 7 0,-9-9 0,-1 0 0,1-1 0,-1 1 0,1-1 0,0 1 0,-1-1 0,1 0 0,0 1 0,-1-1 0,1 0 0,0 0 0,-1 0 0,1 0 0,0 0 0,-1-1 0,1 1 0,0-1 0,-1 1 0,1-1 0,0 1 0,-1-1 0,1 0 0,-1 0 0,3-1 0,6-5 0,0 0 0,0-1 0,-1 0 0,13-15 0,27-22 0,-29 31 0,0 1 0,1 1 0,0 1 0,1 1 0,0 1 0,0 1 0,1 1 0,0 0 0,37-4 0,-59 11 0,70-11 0,93-2 0,-96 11 0,152 5 0,-199-1-151,1 1-1,-1 2 0,0 0 0,0 0 1,-1 2-1,1 1 0,-1 0 1,36 23-1,-44-22-6674</inkml:trace>
</inkml:ink>
</file>

<file path=ppt/ink/ink10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09:56:09.362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ignorePressure" value="1"/>
      <inkml:brushProperty name="inkEffects" value="pencil"/>
    </inkml:brush>
  </inkml:definitions>
  <inkml:trace contextRef="#ctx0" brushRef="#br0">1 88,'0'2,"0"4,0 8,0 10,0 5,0 2,2-2,1-6,3 0,0 0,-1 2,-2 1,0 1,-2-1,0 0,2 1,0-3,0 1,-1-2,2-5,0-3,0-1,1-3,0-7,2-8,2-13,4-13,3-5,-1-1,-4-1,-3 2,-3 1,-3 4,-1 3,-1 2,-1 4,1 0,-1 2,0-2,1 0,0 2,0 1,0 2,0 0,0-2,0 10,0 11,0 11,0 9,0 7,0 5,0 2,0 0,0-4,0-3,0-1,0-1,0 1,0-3,0-4,-3-12,-3-18,0-16,-2-10,-2-8,0-1,0 1,-3 3,0 5,2 4,4 5,2 11,7 23,6 28,5 14,1 8,2-1,0 2,0-6,-2-6,-4-9,-2-11,-3-11,-4-12,-4-23,-4-18,-3-11,-3-5,-2 2,3 4,0 5,2 7,3 17,2 18,3 20,1 11,1 5,0 1,1-3,-1-5,1-13,4-19,4-20,6-13,0-5,3-2,-2 1,-4 6,-4 6,0 8,0 15,2 14,4 25,2 15,4 14,5 7,2-4,-2-7,-3-10,-4-9,-6-14,-5-17,-6-14,-3-14,-1-11,-1-8,2-2,0 1,0 2,1 2,1 6,0 2,0 3,0 9,0 14,1 16,-1 10,0 8,2 7,4 1,0-3,3-8,-4-12,-5-21,-5-20,-8-18,-6-13,-2-3,1 2,1 6,-2 6,3 8,5 9,2 12,0 15,0 12,-2 12,0 6,-3 4,-4 5,1 2,2-1,4-3,3-5,5-10,2-19,2-18,1-13,0-8,1-2,2 0,1 2,0 4,-2 5,3 10,-1 15,3 20,-1 16,4 8,2 5,3 0,-2-6,-1-7,-2-7,-2-11,-4-15,1-18,2-16,-1-11,2-2,0 2,0 3,-1 6,1 11,-1 18,-2 25,1 21,2 12,0 2,-2-3,-2-6,1-10,0-8,-1-7,-1-9,1-16,0-15,2-12,-1-13,0-3,1 0,0 7,-2 8,0 6,0 9,0 9,2 16,0 13,-1 7,-2 7,-1 2,2 1,0-4,-1-5,0-5,-2-8,0-13,0-13,-1-13,0-7,-3-4,-1 0,-1 0,-2 4,5 12,4 15,4 15,2 10,2 10,1 10,-1 2,1-1,-2-4,-3-8,1-7,-1-6,-2-8,-1-14,-2-15,2-17,1-18,1-11,3-3,3 1,-1 7,0 9,-1 10,1 15,-2 23,-3 18,-1 16,-2 14,-1 8,-3 0,-2-2,-2-3,0-6,0-7,0-9,0-19,-1-18,-2-12,0-10,0-6,-2-4,-1 3,2 6,-1 9,2 16,3 16,2 13,1 9,2 5,1 9,1 2,-1 0,0-7,1-3,-1-6,0-4,0-10,3-9,3-13,3-13,0-7,1-5,-1-1,-3 0,1 0,-1 5,1 6,2 7,2 12,1 18,2 13,-2 11,-1 10,-1 3,-3 1,-1-3,0-5,1-7,-1-8,-2-11,2-16,7-22,3-14,0-6,-1-5,-3 1,-3 3,-3 3,-3 11,-2 15,-1 11,-1 12,1 9,-3 6,-1 3,-2 2,-1 1,2 0,-1-8,0-13,-1-19,1-18,-2-11,1-11,-3-3,-3-2,-1 4,1 7,3 14,3 14,3 19,3 17,0 14,1 9,1 6,-1 0,1-3,-1-8,1-9,-1-13,0-16,0-13,0-9,0-7,0-4,0-1,0 0,0 2,2 7,4 12,3 13,3 11,1 8,-1 12,-2 1,-2 3,0-2,-3-5,-2-9,1-15,0-17,2-14,-1-9,0-3,-2 0,-1 1,-1 1,2 12,3 15,1 17,1 13,-1 7,2 2,-2-1,-1-3,-2-9,-2-12,0-18,-2-13,0-9,-1-3,1 1,0 0,-3 4,-1 5,1 12,3 16,1 13,4 12,1 11,-2 5,3-1,-2-1,0-5,-2-7,-1-4,-1-10,0-15,-6-19,-5-11,-2-9,-2-2,-2 2,3 1,0 3,3 3,3 4,0 7,2 10,3 15,3 13,3 20,2 14,1 11,0 0,-1-6,1-6,-1-20,-1-24,-2-24,-1-15,-1-8,-1-6,0 0,0 2,0 5,-1 7,4 9,2 16,4 17,3 25,1 17,7 13,4 2,4-1,-1-8,-3-12,-4-17,-7-20,-5-21,-3-17,-4-7,-1-2,-1 0,0 12,0 16,2 18,4 12,1 14,3 11,-2 11,-1 1,-1-6,-2-6,-2-9,0-21,-1-20,-1-22,-1-19,-7-12,-4-8,-4 0,0 6,0 10,4 22,11 33,9 24,5 19,1 7,0-2,-1-6,-3-16,-11-26,-7-20,-8-20,-7-20,-4-8,-1-3,2 4,3 8,5 8,6 22,13 23,12 25,8 14,3 8,1 1,-4-4,-3-6,-4-8,-5-12,-3-17,-3-13,-1-9,-2-7,0-5,0 0,1 13,2 18,8 23,6 20,2 9,0 2,-2-3,-2-4,0-9,-4-8,-2-10,-3-19,-3-15,-1-12,-1-16,0-8,-1-2,1 4,-1 9,1 8,0 17,0 18,0 17,0 21,0 16,2 10,4 1,1-4,1-9,0-9,-2-10,-2-18,-1-19,-2-18,-3-16,-1-8,-3-2,0 3,0 7,2 7,7 19,10 29,7 25,9 16,4 5,-1-3,-4-9,-6-10,-7-15,-6-21,-5-22,-5-20,-3-16,0-7,0-2,1 1,1 6,1 9,0 8,1 22,2 24,2 22,-1 18,0 7,-1 8,-1-3,0-5,-1-7,0-10,0-15,0-22,0-21,0-22,0-18,0-20,0-13,0 2,-3 11,0 15,-1 16,2 24,0 26,6 31,9 28,6 14,7 4,1-6,-1-9,-3-16,-5-26,-5-23,-6-19,-6-16,-3-7,-1 3,-1 15,4 25,1 23,1 21,-1 7,1 1,-1-3,0-4,-1-8,0-4,0-2,0-2,3-2,0-3,0-8,-1-14,0-14,-1-26,-3-15,-1-11,-2 1,-4 6,0 8,0 8,1 19,1 20,3 27,1 14,2 6,1 1,2-5,-1-17,-3-27,-4-19,-4-20,-7-8,-3-2,-1 7,3 8,4 14,6 21,3 18,0 15,1 7,-1 3,0-3,1-5,-2-13,-1-14,-1-16,-3-18,0-14,-1-10,2-3,0 4,0 7,0 7,6 18,5 17,8 22,9 28,8 19,6 10,0 6,-2-6,-4-11,-7-14,-6-13,-8-22,-10-25,-4-20,0-17,-2-9,-1-2,-1 6,2 10,0 9,1 13,4 17,4 25,3 18,2 15,-1 8,0 3,0-4,-1-10,0-12,-1-17,0-18,-3-17,-3-20,0-11,-3-8,-1-7,0 3,0 5,2 9,-1 11,4 18,5 24,5 28,5 16,2 4,5-2,5-10,-3-10,-3-14,-5-18,-4-18,-3-15,-1-10,6-11,2-11,5 1,0 4,-3 10,-1 11,0 15,0 15,1 18,1 14,0 10,0 3,1-1,0-2,-3-5,-3-6,-3-13,-3-14,-4-16,-4-20,-5-10,-7-8,-4 0,2 6,5 22,3 25,5 20,5 18,6 12,4 4,1-2,1-8,-1-18,-3-24,-4-25,-4-23,0-14,-4-8,0 2,-3 6,-1 11,0 19,2 22,4 27,3 29,4 15,4 10,3 0,2-7,4-10,-1-12,-3-21,-4-25,-4-24,-2-18,-2-9,-3 0,-5 6,0 8,1 9,1 20,2 18,3 23,3 22,2 11,3 1,1-7,1-10,-4-23,-3-26,-2-21,-1-21,-5-21,-2-8,-3 2,1 7,-1 15,1 12,6 18,4 22,8 28,8 21,2 9,2 1,-4-4,-2-11,-3-10,-4-22,-3-21,-3-30,-1-29,-1-18,-1-9,0 5,1 10,-3 18,-1 24,3 32,2 26,3 26,3 12,1-2,1-3,2-9,-1-10,-2-17,-3-25,-2-18,-1-14,-2-5,-2-1,-2 4,0 6,1 14,3 17,7 21,5 23,5 21,2 10,1 3,-1-8,-4-9,-1-11,-4-11,-3-16,-3-23,-2-19,-1-15,-2-10,1-2,-1 2,0 6,1 17,5 25,1 27,6 19,2 13,4 14,5 3,0-5,-4-14,-7-24,-6-26,-4-30,-2-29,-1-21,-1-19,0-1,-2 6,0 8,0 11,-1 18,0 23,1 24,3 25,2 17,1 7,3 6,0-2,2-10,0-10,1-8,-1-21,-4-18,-7-17,-9-9,-4-2,1 9,0 14,4 19,0 19,3 11,3 6,5 1,4 0,6-4,3-7,-4-14,-7-21,-11-26,-8-21,-4-7,-7 1,-1 7,5 9,6 19,5 20,4 17,4 15,3 7,2 1,1 0,0-3,-1-14,-7-23,-6-17,-4-15,-3-5,-1-1,0 2,3 4,0 6,5 6,4 18,7 22,3 17,2 19,1 8,0-1,-1-4,-1-6,0-9,-1-21,1-22,-1-24,-1-16,1-10,-2-6,-2 2,-2 10,1 10,0 14,1 20,4 31,7 28,5 16,7 13,4-2,0-10,-4-11,-5-27,-2-32,-4-33,0-27,1-12,-1 2,-3 10,-1 13,1 14,2 18,0 27,1 28,4 18,1 22,0 11,0-1,1-11,1-12,-1-17,1-17,-3-19,-5-22,-5-20,-2-17,-1-12,2-8,1-1,0 4,-1 7,1 10,-2 18,1 19,2 17,0 14,3 7,2 3,3-1,2-6,-2-20,-2-19,-3-21,-2-21,-3-11,-2 1,-5 9,-4 11,0 19,2 23,2 23,5 20,10 16,6 8,3-1,0-7,1-10,-1-10,-6-17,-8-19,-4-16,-2-19,-4-11,0-5,-2 1,1 7,1 21,4 28,8 27,7 17,7 5,0-1,-1-5,-3-9,-3-11,-3-12,-3-23,-6-19,-2-16,-4-12,-4 0,-2 2,0 9,2 8,3 20,7 27,9 25,4 15,1 9,-3 6,0-2,-3-9,-2-11,-3-23,-5-28,-4-34,-7-27,-3-11,-2 1,-1 8,3 13,2 16,2 20,9 20,10 21,5 13,3 12,2 2,-2-2,-2-4,-3-15,-3-18,-3-25,-3-17,-1-10,-1-4,-6 2,-4 5,-3 7,1 14,5 18,9 21,11 25,11 16,4 7,0-5,0-8,-5-10,-8-16,-10-24,-6-19,-2-18,-3-9,-1-8,-2 0,1 3,2 4,2 11,6 21,11 40,10 31,4 22,0 0,1-8,-3-15,-2-16,-3-14,-8-16,-5-21,-9-23,-9-23,-9-20,-4-20,-5-7,-3 1,-3 12,3 15,4 18,5 17,5 13,9 15,9 19,11 20,7 18,2 7,1 0,-4-5,-1-6,-5-8,-3-16,-6-18,-5-25,-3-22,-3-17,-4-18,-3-3,-1 3,-1 5,1 11,1 11,3 16,11 32,11 33,11 27,8 18,6 9,1 2,-5-7,-3-13,-7-15,-7-18,-6-19,-6-21,-4-12,-1-9,-2 1,5 18,4 20,8 14,4 7,4 2,0-3,-7-9,-7-13,-5-12,-5-14,-4-12,-3-9,-2-7,-1 0,-1 5,1 7,-1 5,3 4,1 6,3 12,10 25,10 26,8 16,4 6,0-2,-4-8,-5-34,-5-42,-4-28,-5-25,-6-13,-3 5,-1 12,-1 16,9 32,9 35,12 27,7 19,7 12,0 2,-2-7,-5-8,-7-18,-8-22,-9-21,-5-21,-5-15,-5-13,-1-2,-1 3,3 8,5 18,12 20,10 25,10 25,3 15,2 8,-1 6,-4-4,-3-6,-3-13,-2-14,-7-19,-7-23,-7-23,-3-22,-2-20,-3-9,-6-1,-3 8,-1 16,12 35,10 39,9 28,9 16,1 10,0-2,-1-8,-3-13,-5-16,-6-23,-6-25,-8-20,-5-18,-5-16,-4-8,-3 0,1 7,2 13,8 24,9 27,8 22,4 16,1 7,2 4,0 0,-2-5,-2-7,-1-11,-4-14,-4-16,-9-14,-7-11,-5-4,-3 2,3 4,4 7,6 14,7 16,9 14,6 12,5 6,3-2,1-3,-1-15,-8-24,-9-14,-5-12,-6-5,-4-2,-4-1,0 4,3 16,8 19,7 19,8 25,6 13,3-1,-1-4,-2-8,-2-19,-6-21,-6-21,-4-14,-3-7,-3 1,1 12,9 15,8 18,10 18,5 10,1 3,-2-1,-5-4,-4-3,-4-2,-2-2,-2-3,1-3,3-4,1-11,-1-12,-1-14,-2-14,0-9,-1-5,-1-1,0-2,-3 3,-3 5,-4 7,-1 11,0 7,-1 7,3 8,1 13,4 10,9 6,6 5,7 2,5 1,1 0,2-3,-4-3,-6-10,-5-19,-5-20,-3-18,-5-12,-4-7,-4 1,0 6,-1 12,-1 13,1 16,6 31,10 23,13 29,10 21,8 18,3 3,-2-5,-6-16,-5-24,-5-21,-8-18,-6-24,-5-26,-2-24,-1-14,-1-6,-2 2,-1 9,-2 11,3 20,9 27,7 20,4 13,1 6,1 1,-3-6,-4-5,-4-12,-5-17,-6-14,-5-10,-3-9,-3-8,0-2,-1 3,0 5,1 8,2 10,8 20,9 14,4 10,8 9,2 1,4 0,0 0,0-8,-5-13,-5-16,-7-16,-4-8,-5-1,-5 3,3 10,4 6,5 3,2-3,0-9,0-7,-2-7,-1-3,-3-2,-2-1,0 0,-2 2,0 12,2 15,6 14,4 8,3 2,0-13,-1-12,-5-14,-4-8,-1-6,-3-2,-3 2,-1 3,-1 5,0 11,3 20,4 13,7 11,6 6,4-3,-2-16,-2-21,-3-26,-3-26,-3-11,-3 1,-5 6,-4 10,-2 18,0 23,1 16,-2 18,3 18,-3 18,1 17,1 8,1-1,3-10,7-16,9-10,6-15,-1-17,-4-21,-4-19,-6-16,-3-10,0-9,-3-3,-3 4,-2 6,3 17,6 23,7 21,12 24,4 10,-1 3,-1-5,-1-4,-5-12,2-21,-3-24,-2-24,-4-10,-2-2,-5 9,-2 9,-1 13,6 20,5 21,8 14,5 7,4 2,0-2,-2-5,-1-3,-2-2,-5-4,-2-4,-2-8,-4-14,-3-22,-1-22,-2-14,-7-7,-7 2,-4 8,-3 10,1 12,3 10,4 14,0 16,-1 19,0 20,2 15,3 8,3 1,6-6,2-11,3-15,-1-14,-2-18,-1-23,0-19,-1-10,-3-3,-1 2,-2 10,0 7,1 12,1 15,2 14,0 11,4 6,4 2,1-3,1-5,0-11,-1-14,-3-12,-1-10,1-5,0-3,-1 0,1-1,1 2,2 1,-1 0,-1 1,-1 2,-2 5,-1 12,0 22,-1 16,0 21,-1 20,1 13,0 1,2-9,4-11,3-15,0-24,-2-32,-1-34,-3-23,-1-7,-1 1,-3 8,-7 10,-4 11,1 21,1 21,4 22,2 16,7 13,9 7,4-1,5-4,-1-9,-1-12,-6-11,-5-17,-4-16,-3-11,0-6,-2-3,1-2,0 11,3 12,1 11,2 7,1 1,-1-6,-1-6,-1-5,-5 0,0-1,-4-1,-2 1,4 0,8-3,9-1,5-4,1-1,0 3,0 2,-2 4,-3 0,-1 3,-1 3,0 6,1 12,1 8,2 5,2 4,-1-1,-2-3,-4-3,-2-3,-1-3,-3-9,-3-15,0-15,-2-11,0-5,0-1,-1 1,1 2,-1 3,1 3,0 23,0 32,0 32,0 17,0 5,0-1,0-5,0-11,0-11,0-8,0-10,0-8,0-15,0-15,-2-16,-2-18,3-21,5-17,3-7,4 1,-1 4,1 10,-2 13,1 15,-2 10,-2 7,-2 6,-2 3,1 2,1 0,1 3,1 7,1 18,0 16,-2 17,-1 14,-2 11,-1 0,0 1,-1-4,-1-10,1-13,0-11,-1-14,-1-24,-1-26,-1-22,2-16,0-6,1 3,1 8,-1 9,-1 14,-2 22,-4 31,-6 34,-3 19,-2 3,1-6,3-3,1-8,4-10,0-13,2-9,1-8,0-9,0-11,1-14,-2-8,1-5,2-5,1-2,2-1,1 3,1 2,0 0,0 1,1 4,-1 9,0 17,0 14,0 10,0 7,0 2,0-11,0-15,0-16,-2-14,-1-15,0-5,0 1,1 3,1 6,1 8,0 11,0 14,0 10,0 15,0 8,0 5,0-1,0 0,0-2,0 0,0 0,-2-1,-2 1,-2-3,0-4,-1-5,0-8,-4-14,0-19,0-12,1-9,1-6,0 3,3 4,3 4,-2 5,1 9,1 20,3 15,2 15,0 6,0 9,-2 8,-2 0,-3-2,-1-7,2-8,0-14,1-22,2-20,0-19,1-7,0 0,0 4,0 8,3 10,6 15,3 15,3 17,1 16,0 14,-2 8,-4 0,-3-3,-4-4,-1-5,-2-4,0-8,-1-6,0-10,1-15,-1-20,9-28,9-28,10-23,8-11,3 8,-3 14,-7 20,-5 20,-5 21,-5 26,0 21,0 19,1 12,-2 12,-3 5,-1-1,-2-8,1-8,0-11,-3-18,-1-27,4-31,3-29,8-22,5-4,2 4,-4 11,-3 19,-1 18,-5 24,-3 26,-4 19,-3 14,-1 10,-1 0,-4-4,0-5,-2-7,-1-6,0-9,-3-12,-2-12,2-16,-1-14,2-6,0-4,-1-1,1 2,2 4,3 14,1 18,2 20,0 16,1 13,-2 14,-6 9,-1-2,0-8,2-10,3-18,1-20,2-25,0-18,1-15,0-11,3-12,4-3,2 7,0 12,-1 13,0 12,-1 23,1 19,-2 12,2 12,1 15,0 4,3-1,2-4,1-6,-2-8,-3-17,-4-21,-2-17,-5-18,-2-13,0-11,0-2,0 1,1 9,1 15,1 20,0 20,2 16,2 11,2 8,0 7,1 1,1-2,-3-4,-1-6,-2-6,0-13,-4-14,-2-15,1-12,-2-10,-1-8,-1-2,0 11,4 25,6 22,1 16,3 15,0 7,-1-1,-1-7,-2-7,1-2,0-5,-1-9,0-13,-2-17,-2-13,-2-9,-1-6,2-5,0-2,0 5,1 3,1 7,0 10,0 17,0 13,3 14,0 7,1 7,-2 4,0-3,0-4,-2-6,-2-8,-2-15,1-20,-2-19,-3-10,0-3,-1 4,1 4,2 17,9 24,7 22,5 12,1 10,-1-1,-4-2,-3-4,-4-4,-2-4,-1-4,-1 0,-1-1,1-1,-1-1,-2-9,-3-12,-3-12,0-9,-2-11,3-12,1-6,3-9,1-4,2 4,0 9,4 12,3 17,1 22,2 20,-1 9,-2 3,1 2,-1-2,-1-4,-2-5,-2-5,0-13,-1-13,0-17,0-12,0-12,-1-7,1 1,0 4,0 5,5 19,7 37,9 28,5 15,2 2,0-3,-1-9,-6-11,-9-17,-6-21,-8-22,-2-22,-1-19,0-5,2-1,0 6,1 13,2 19,2 23,4 26,1 17,1 19,0 10,-1 5,-3-4,-1-8,-2-8,-1-7,0-8,0-14,-5-16,-5-12,-5-16,-2-17,-2-12,3-7,2 0,3 5,3 8,4 9,1 17,5 17,4 22,4 16,2 10,2 3,-1-1,-4-6,-2-4,-6-10,-5-15,-2-16,-2-17,0-14,1-11,2-7,-1 0,2 6,0 8,1 22,9 26,6 23,3 23,2 11,-2 0,-2-4,-2-6,-3-8,-4-8,-1-9,-2-16,-4-15,-1-20,-2-14,0-10,0-10,0 0,0 5,1 8,2 17,3 21,7 23,3 25,2 27,1 12,3 15,0 1,-1-11,-3-17,-4-24,-5-23,-6-24,-7-17,-5-12,-2-13,-1-12,3 1,4-1,3 5,2 6,0 6,3 6,1 7,0 5,5 12,3 11,0 11,1 6,0 7,2 4,2-2,1-7,0-17,-4-21,-2-24,-3-14,-1-5,-1 2,-2 6,1 7,2 11,3 19,7 27,5 26,5 18,2 8,-2 4,-1-5,-2-8,-4-10,-2-12,-4-7,-3-7,-2-4,-7-11,-4-12,-2-15,-2-15,0-7,2-4,3 3,0 3,1 7,1 16,6 26,9 25,4 26,2 13,1-1,-3 2,-4-8,-1-8,-2-12,-6-21,-7-26,-6-20,-6-21,0-16,1-12,-3-11,-2 1,-1 9,3 23,6 30,9 33,6 27,3 16,2 4,0-2,0-8,-2-7,-5-17,-6-19,-9-21,-3-15,-1-16,2-9,2-9,3 0,4 5,4 8,4 18,7 26,11 33,4 24,1 14,2 5,-4 0,-3-8,-4-21,-4-33,-7-25,-4-15,-7-6,-1-2,-3 1,4 13,6 20,8 22,5 16,1 10,1 5,1 1,-2-3,-1-7,-4-17,-4-17,-2-19,-2-9,0-10,0-5,0 2,1 3,-1 4,3 11,7 18,6 15,3 12,4 8,0 2,2 4,-1-6,-7-10,-6-22,-7-21,-4-20,-3-18,1-7,0 3,1 7,0 10,3 18,7 18,4 24,3 19,4 21,-2 17,2 3,-3-6,-1-9,-3-13,-4-20,-4-23,-1-29,-2-21,-2-12,-2-3,0 5,-4 10,3 19,5 24,4 25,4 17,3 10,2 4,-1-4,-1-9,-2-14,-6-24,-5-21,-6-13,-6-10,-3-2,-2 6,2 20,7 25,6 24,5 15,2 6,-1 3,1-2,-2-6,0-7,1-9,-2-14,-3-14,-4-17,-4-19,-8-22,0-17,0-5,0 0,2 7,2 12,2 13,3 16,5 18,6 27,3 22,5 15,1 9,1-2,-1-5,-3-10,-2-23,-5-24,-3-28,-6-16,-1-6,-3 2,2 4,2 8,8 14,6 20,7 25,4 19,-1 11,-1 1,-2-3,-4-7,-4-14,-2-19,-2-15,-1-13,0-7,-4-5,0-2,1 2,0 4,3 9,2 15,6 15,3 12,1 5,0 4,-1 1,-4-3,-2-14,-2-15,-1-15,-7-21,-2-17,-3-7,-1 1,0 7,3 11,2 16,7 20,12 22,5 17,3 14,-1 6,-2-2,-6-4,-4-9,0-8,-3-18,-4-16,-2-23,-2-21,1-16,0-9,1-5,0 5,0 13,1 13,0 16,2 24,4 21,1 19,1 11,3 2,-2-3,-1-5,-1-11,0-13,-5-21,-2-18,-1-13,-1-5,-2-1,-1 4,1 15,3 18,5 16,4 14,5 14,1 7,1-1,-3 0,-3-3,-3-4,-3-6,-1-10,-2-16,0-15,-3-15,-4-10,0-10,-1-2,-3 1,1 5,3 20,4 20,6 21,7 13,4 7,0-3,0-1,-5-11,-4-17,-2-21,-3-17,0-13,-1-11,0-3,-3 5,0 6,1 10,0 15,1 18,4 27,6 22,4 10,2 0,0-5,-1-8,1-13,-6-21,-3-20,-3-19,-2-22,0-10,-1 0,0 5,0 8,3 18,3 25,4 23,5 20,0 14,1 9,-3 0,-1-7,-2-11,-3-15,-2-21,-1-18,-3-21,0-14,0-16,-1-14,1-4,0 5,-1 11,1 26,3 27,0 20,3 16,-1 9,3 3,-1-3,-1-4,0-7,-3-11,-1-15,-5-12,-4-8,0-7,0 10,2 19,4 13,3 18,0 8,0 3,0-3,-1-4,3-7,-1-6,1-10,-1-11,-2-16,3-14,0-11,2-11,0-5,-2 2,0 5,-2 21,-1 23,0 28,4 29,2 24,-1 19,1 8,3-8,-2-15,2-19,-5-22,-4-26,-4-24,0-24,-1-23,2-16,0-9,-2 5,0 11,1 14,0 18,2 23,0 24,0 17,3 9,7 2,3 1,3-3,-1-5,-1-8,-5-16,-4-16,-4-21,-4-15,0-7,1-4,0 3,1 8,-2 11,0 15,1 22,3 14,2 9,2 5,2 2,-1-2,-2-5,2-7,0-15,-1-17,-1-16,-2-13,0-6,0-2,-1 6,0 15,-1 19,1 24,0 19,2 8,4 8,3 0,3-7,-1-13,-2-19,-3-24,-2-23,-2-13,-2-6,0 1,0 8,2 11,3 16,4 24,5 24,2 21,2 15,0 3,-1-4,-3-11,-1-13,-6-15,-4-20,-2-18,-1-17,-2-9,1-8,0 1,0 4,-2 6,-1 6,1 13,3 18,4 15,1 10,3 5,-1 0,2 0,-1-2,-2-9,-2-15,-1-15,-2-11,-1-7,0-2,0 1,0 14,4 21,10 28,5 14,4 8,0-2,0-5,-3-8,-6-12,-6-18,-7-21,-4-20,0-16,-4-12,1-3,-2 4,0 6,0 9,0 14,3 22,1 14,1 18,2 14,1 11,3 1,3-3,3-8,-2-11,-5-18,-5-19,-5-21,-1-19,-1-11,-2-3,-1 0,-1 6,2 10,0 12,1 19,1 26,2 22,3 15,3 3,0 4,5-4,3-8,-2-14,-3-17,-5-17,-5-19,-2-22,0-16,2-12,2-2,3 6,2 13,-1 16,-1 11,1 17,1 21,1 25,0 14,1 11,-3 5,0 0,0-7,1-8,0-7,-2-12,-2-13,-3-14,-3-16,-1-16,1-11,3-8,0-2,2 6,-1 6,2 14,1 14,2 15,1 13,3 9,3 4,-1 0,2-4,1-11,-1-16,-2-13,-1-10,0-6,-4-4,-2 10,1 12,3 14,1 16,1 7,2 7,3 2,1-10,-2-14,-1-15,-2-11,2-16,-1-8,-1-3,2 11,0 18,1 21,1 17,0 9,2 0,3 1,0-8,0-12,-4-14,-2-13,-2-9,-2-9,1-5,2-1,2-2,0-1,1 5,0 15,2 20,1 28,5 24,3 20,2 3,3-7,-2-16,-3-13,-3-15,-9-16,-8-15,-4-15,-4-15,0-13,1-3,0 0,-2 3,2 5,1 5,2 6,0 4,0 4,2 13,3 14,4 14,4 9,1 5,-1 3,-2-3,-5-16,-5-18,-4-16,-3-18,0-12,2-8,0-2,1 4,0 9,2 10,3 23,8 22,10 22,6 10,1 4,0-1,-4-6,-11-14,-8-16,-4-15,-2-10,-1-9,0-3,1-3,3 1,4 15,6 21,11 24,5 10,0 10,0-4,-4-7,-8-10,-8-14,-6-21,-4-13,1-11,1-6,-1 2,3 9,8 16,7 18,10 14,4 17,3 7,-2 2,-4-1,-4-4,-5-7,-2-9,-5-12,-5-11,-3-16,-5-14,-2-10,0-3,0-1,-1 1,2 4,0 3,5 14,9 14,6 15,6 12,2 6,1 3,-4 1,-2 1,-4-4,-3-4,-6-14,-11-14,-6-12,-5-8,-3-6,1-3,1-1,5 2,4 12,5 13,6 18,6 11,6 13,5 6,1 2,2-2,1-4,-2-5,-2-9,-9-8,-10-13,-10-11,-5-13,-7-10,-2-7,1-11,-2-11,3-9,4 0,3 6,4 9,5 11,3 10,4 13,1 17,2 19,0 17,-1 8,1-2,0-1,-1-4,1-4,-1-10,-5-12,-5-16,1-16,-2-16,-2-6,0 0,2 4,0 9,4 16,4 25,2 19,4 9,1 4,3 0,-1-5,-2-13,-4-21,0-18,-1-17,0-10,0-2,0 1,0 3,1 16,2 19,7 25,3 17,6 14,1 6,-2-2,-4-6,-4-4,-4-9,-2-17,-5-16,-2-17,0-16,1-12,0-7,2 1,0 5,0 9,1 14,5 19,7 17,4 16,1 11,1 5,-3 4,-3-3,-3-7,-4-16,-3-18,-2-16,-2-16,-2-7,0-4,-1 2,2 4,1 9,0 17,9 16,6 18,0 12,-2 12,-3 1,-2-2,-3-1,-2-5,-1-6,0-6,2-8,-2-10,-5-14,-3-14,-2-10,1-13,-4-12,-1-6,-2 1,0-1,1 3,-1 5,3 8,6 15,7 15,6 15,1 10,1 7,-2 4,-4 5,-3 1,-1 0,3-4,3-8,1-4,-3-10,-4-7,-7-8,-7-11,-5-6,-2-6,2 0,3-1,5 3,4 0,3 0,1 2,1 2,7 5,4 11,7 10,3 11,-1 7,-1 8,-3 3,2 2,-2-1,0-1,-3-3,-7-7,-7-13,-7-10,-7-10,-3-8,0-7,4-6,4-3,6-3,3-1,3-6,2-3,0 2,1 5,5 17,7 18,3 15,2 15,-3 9,-3 1,-4-1,-4 0,-1-2,-3-3,-3-7,-3-12,-9-15,-1-12,-1-11,2-5,5-2,0-1,3 2,0 3,5 12,7 15,4 13,4 9,-1 8,-3 3,-2 3,-2 0,-6-4,-1-14,-6-15,-2-18,1-14,3-5,1-4,10-1,3 3,1 3,-1 5,-2 6,0 7,2 11,5 16,5 10,2 14,-3 5,-4 4,-4 0,-3-4,-6-9,-5-11,-5-14,0-12,2-10,2-6,2-5,1 1,2 3,6 10,7 16,4 13,4 12,1 6,0 3,-1 4,-4 0,-5-2,-5-3,0-6,-3-12,-4-17,0-19,-1-13,1-6,2-6,2 1,-1 3,1 4,1 8,3 11,5 18,3 12,2 11,-2 8,-4 8,-1 1,-3-1,1-1,-2-5,-1-5,-4-12,-5-14,-2-12,0-15,2-7,3-8,2-5,1 1,0 5,5 9,3 15,4 21,5 14,3 11,-2 6,-3 2,-3-3,-5-6,-6-9,-6-14,-8-15,-6-13,-2-9,-3-3,-2-4,11 14,11 17,10 17,4 14,2 11,2 4,-3-1,-5-9,-7-17,-6-20,-5-15,-5-14,-1-9,1-1,-6 3,2 6,3 6,5 12,4 15,6 12,8 13,5 13,4 9,-2 4,0 0,-2-4,-4-3,-1-3,-1-3,1-3,2-2,-2-5,-5-11,-10-15,-9-19,-6-12,-3-12,2-3,4-1,1 3,5 7,3 8,4 9,7 14,8 15,6 20,4 11,3 5,0 2,-2-2,-3-3,-2-3,-4-3,-3-4,-5-10,-9-11,-7-11,-4-11,-2-10,2-8,5-10,5-12,3-7,3 2,1 6,1 7,-1 8,1 17,6 16,7 14,6 16,5 13,1 11,-1 11,-5 12,-6 0,-2-2,-3-10,-1-8,-6-15,-6-17,-7-16,-7-17,-2-16,-3-13,1-17,0-6,3-7,5 4,4 10,5 14,2 11,6 11,4 14,8 14,8 16,2 9,0 9,-2 11,-2 7,0 5,-3 0,-4-5,-5-11,-6-20,-8-23,-6-24,-3-17,1-11,2-19,4-9,3-1,0 9,1 13,6 21,7 22,8 22,8 17,5 12,3 11,-2 11,-4-1,-4-6,-6-13,-8-20,-8-18,-13-17,-3-12,-2-13,0-6,2 1,4 4,1 10,8 17,8 21,12 14,5 11,3 5,0 1,-2-7,-5-5,-8-8,-11-10,-11-11,-6-10,-5-11,-3-6,-1-4,0 0,1-1,5 4,4 1,1 4,6 8,8 12,11 17,8 17,5 10,0 4,-1 0,-4-2,-6-7,-6-8,-8-8,-5-13,-8-12,-2-18,-4-12,-1-6,0-10,5-3,3 1,2 5,3 5,4 11,8 18,9 22,7 23,6 14,0 7,0 0,-6-6,-5-8,-8-12,-10-16,-6-16,-5-20,-2-12,2-5,1 0,3 6,3 4,3 11,7 17,12 19,7 16,6 15,1 10,-3 2,-2-4,-5-8,-3-9,-5-7,-9-16,-6-18,-8-17,-5-10,2-2,0-1,4 1,0 6,3 5,8 12,9 13,8 11,7 10,1 5,0 1,-2-1,-5-3,-8-7,-5-10,-6-10,-5-10,-4-8,0-4,0-4,0 2,4 2,4 11,12 18,8 21,9 22,5 15,0 10,-3-2,-4-8,-6-9,-5-8,-9-12,-6-17,-9-12,-4-13,-8-9,-2-7,1-8,4-10,5-3,6 0,4 3,3 5,2 6,3 8,7 17,6 22,8 16,5 7,2 4,-1-1,-3-5,-9-8,-10-9,-12-12,-9-12,-8-13,-3-11,0-10,-3-5,2-1,1 2,5 5,2 3,5 5,9 13,11 18,10 18,8 13,5 8,-1 1,-3-4,-8-7,-11-12,-11-10,-10-13,-5-9,-5-8,-1-7,-2-4,2-3,2-3,2 0,5 4,2 9,9 11,9 16,10 20,9 25,6 12,2 6,-1-2,-3-9,-12-19,-16-24,-13-22,-7-16,-2-8,-3-8,0-2,3 3,4 7,8 13,11 20,10 14,8 11,6 5,2 0,-10-7,-12-11,-9-10,-10-7,-4-7,-2-1,2 0,2-2,1-3,4 0,0-1,5 2,9 11,8 12,5 10,3 9,0 5,5 6,2 0,-7-10,-9-19,-10-16,-4-9,-2-5,0-2,1-1,2 1,1 9,6 10,8 15,6 11,8 10,2 6,-2 3,-2-3,-8-6,-9-8,-8-7,-7-7,-4-6,0 2,9 4,11 10,8 8,4 4,2 1,-1-4,-6-6,-12-12,-10-10,-9-11,-5-9,-6-5,2-1,2 2,7 7,8 15,6 17,7 14,5 6,3 4,2 1,6-3,-1-4,-4-10,-6-13,-11-12,-12-10,-10-7,-2-4,2-3,5 1,6 2,5 2,4 3,4 6,5 8,4 10,6 11,4 8,2 5,-1 4,0 0,-5-4,-3-4,-5-10,-7-6,-11-9,-9-12,-6-7,-2-6,2-2,4-1,7 2,5 4,4 1,3 3,0 4,0 4,2 6,4 7,5 4,-1 6,0 7,0 5,4 5,2 2,4 2,5 4,-1-5,-3-5,-7-8,-11-15,-11-12,-8-10,-4-6,-3-4,2 2,6 0,5 2,8 4,6 3,3 3,1 1,0 1,0 3,3 4,2 3,-4 2,3 2,4 6,2 5,4 5,-2 3,-2-1,0-2,-1-3,0-1,-3 0,-6 1,-9 3,-9 4,-5 4,-4 6,-2-3,1 0,4-2,5-3,3-5,2-2,3-2,3 1,-2-3,0 0,2 0,2 2,5-2,3-2,3-3,0 0,1 0,-5-4,-6-9,-3-9,-1-6,0-5,0-4,1-3,1 1,0 2,3 8,4 7,1 10,-4 10,-4 10,-3 8,0 5,1 4,0 1,1-2,1-3,1-4,-5-5,-7-14,-4-12,2-11,2-11,6-5,7-1,5 0,4 2,1 2,-2 1,1 7,0 6,2 8,0 7,2 8,-2 7,-4 8,-2 5,-2 6,-3 8,2 2,3 0,2-2,3-5,2-8,-3-8,-7-10,-6-11,-2-10,-1-7,4-5,6-4,4-1,2-1,-1 3,-1 4,0 6,2 6,-2 8,-1 10,-3 9,-1 4,-2 3,-3 1,-4 3,-6 5,-1 2,2-2,3-4,4-6,7-3,-3-11,-4-10,-3-13,-4-8,0-5,3-3,2 0,2 3,4 8,5 12,4 9,3 10,2 8,-1 7,-4 4,-2 0,-3 2,-7 2,-6 0,-6 0,-3-4,2-3,0-6,1-7,-1-5,-5-11,-2-10,2-13,5-7,4-5,6-5,7-2,8 4,1 5,-1 7,1 8,0 9,3 8,2 10,3 10,-1 11,-2 10,-4 6,-4 3,-3 2,-2-3,-1-5,1-8,-2-8,-6-11,-7-11,-7-9,-4-9,-1-7,1-6,5-4,6 0,4 0,5 0,2 5,2 4,3 6,4 6,4 11,1 11,5 8,1 7,-2 2,-1-4,-6-11,-10-12,-9-10,-3-10,1-5,2-3,2-3,9 1,9-1,4 0,3 2,-1-1,-1 4,-3 3,-1 6,2 6,2 7,1 8,-3 5,-3 4,-3 3,-3 3,-8 2,-4 2,-5 2,-2 2,-1 3,0 0,2 0,2-1,-1-2,3 1,3-2,-1-3,3 0,1-1,1-7,2-11,2-13,5-10,3-7,3-1,2 4,-2 4,0 5,0 5,1 4,1 4,0 4,0 2,1 3,-3 2,-3 3,-3 4,-3 4,-1 6,0 5,2 1,-2 0,0 0,-1 0,3-1,2-4,3-5,-2-7,-6-14,-2-14,-1-10,-1-12,6-4,5 0,5 0,4 3,1 2,-2 2,-4 4,-5 4,-5 6,-5 6,-8 6,-7 5,-5 6,-4 8,-2 8,-2 6,0 3,3-1,3-2,4-7,2-1,3-4,3-2,5 0,0-1,0-2,1 1,-1-3,5-7,10-9,7-8,5-7,3-1,-1 0,-3 5,-3 3,-2 4,-1 4,0 3,0 3,2-1,2 1,2-1,-1 1,1-1,-2-4,0 0,0-1,-4-2,0 1,-3-1,0-3,-2-3,-2 0,-2-1,-1 1,-1 0,-1 0,0 1,-1 0,-2 3,-5 8,-5 7,-4 9,-3 7,-2 5,0 3,-2 3,-1 1,1 0,1-2,4-4,3-4,6-3,1-4,3-2,1-1,6-2,3-3,8-4,6-8,4-11,5-7,2-5,-1-2,-1-1,-4 0,-7 3,-5 4,-5 3,-2 6,3 8,1 8,2 6,2 8,-1 6,-2 2,-3 0,-3-1,-3 0,-8 3,-7 1,-9 4,-4 3,-2 0,6 1,6-2,7-2,4-2,2-3,1-2,2-1,-2-4,0-1,-2-5,1-1,-3-2,-1-5,-5-9,-2-4,2-7,2-5,5-4,2-2,5 3,5 1,4-1,1 2,-2 0,-1 1,-3 2,-5 4,-3 7,-5 6,-3 5,-2 6,1 3,1 2,2 2,3 1,0-3,1-8,2-10,9-9,8-8,8-4,5-4,3 2,-1 0,-3-1,-5 3,-4 6,-2 8,-1 9,-2 8,-2 8,-1 4,-2 1,-3 1,-1 0,-4-2,-6-3,-7-4,-4-1,-3 0,-1-1,2 0,1-1,2-2,1 1,1 2,1 2,1 2,-1 2,1-3,-1 1,3-1,1 2,0 0,1-1</inkml:trace>
</inkml:ink>
</file>

<file path=ppt/ink/ink10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09:56:09.414"/>
    </inkml:context>
    <inkml:brush xml:id="br0">
      <inkml:brushProperty name="width" value="0.05" units="cm"/>
      <inkml:brushProperty name="height" value="0.3" units="cm"/>
      <inkml:brushProperty name="color" value="#00B050"/>
      <inkml:brushProperty name="ignorePressure" value="1"/>
      <inkml:brushProperty name="inkEffects" value="pencil"/>
    </inkml:brush>
  </inkml:definitions>
  <inkml:trace contextRef="#ctx0" brushRef="#br0">1 826,'0'-6,"0"-9,0-9,4-6,8-12,5-4,1-2,-4-5,1 6,-1 5,0 2,0 3,-4 0,1 0,-1 0,-2 0,-3-1,-2 13,9 24,1 18,-1 13,-2 8,1 4,-1 2,-2-1,-2-14,-3-25,-1-26,-2-22,0-17,0-5,-1-4,1 4,-1 6,1 26,0 33,0 22,0 21,5 16,1-8,1-25,-2-31,-2-20,-1-19,0 18,-2 46,0 32,0 28,0 20,-1 5,1-1,0-12,0-14,-10-28,-7-47,-7-38,2-19,-1-20,-1-9,4 2,4 2,6 9,5 9,2 9,2 20,2 28,0 29,0 23,5 16,1 4,0-2,-2-7,-2-19,0-29,-2-30,-1-24,0-17,0-6,0-3,-1 15,6 31,6 40,1 29,4 20,-1 12,-3 0,0-14,5-30,2-40,4-32,-2-23,0-14,-3-6,-6 3,1 16,-2 31,-3 35,-3 29,-7 35,-3 20,-5 8,-7 0,1-2,2-10,4-14,3-24,3-34,3-30,1-33,0-26,1-20,-1-6,1 7,0 15,4 34,1 44,6 43,4 41,5 19,-2 0,2-17,1-29,2-37,6-40,-1-23,-6-16,-3 2,1 19,2 28,-4 31,0 25,-3 12,-4 3,-4-1,-4-4,-2-24,-7-36,-7-43,-2-19,-2-11,0 3,4 6,-1 17,1 37,3 34,3 21,3 31,1 16,7-5,1-11,1-22,-1-46,-2-36,-7-24,-2-16,0 0,0 18,6 45,8 38,6 28,2 12,-3 0,-3-23,-4-32,-3-31,-2-18,-2 4,5 28,1 21,4 15,0-4,-1-26,-7-26,-3-21,-3-15,1-11,0-5,0 4,2 2,4 13,8 30,11 46,6 34,4 21,-3 4,-3-9,-5-24,-7-30,-5-32,-4-32,-4-19,-1-11,-1 1,5 16,6 37,11 37,7 36,4 31,0 28,-4 9,-3-1,-5-14,-12-29,-6-40,-8-38,-4-30,0-22,2-6,2 1,7 11,18 49,15 57,12 40,2 17,-7-3,-10-26,-10-40,-19-52,-14-43,-10-26,-2-11,4-4,5 3,5 10,15 39,14 47,20 49,8 28,0 9,-8-6,-10-22,-10-42,-8-43,-7-30,-3-19,-2-3,-1-2,0 6,0 22,1 33,5 39,6 28,12 33,2 15,-3-2,-5-11,-6-26,-9-36,-4-35,-8-28,-1-20,-3-13,1 0,2 25,14 47,10 37,9 26,5 21,-2 11,0 2,-4-9,-6-12,-10-32,-10-36,-9-32,-2-24,2-18,-1-9,2 1,3 8,9 28,9 40,8 33,6 25,5 15,-2 8,-6-4,0-14,-4-11,-4-21,-8-36,-10-37,-4-23,1-21,2-15,3-4,1 4,3 12,1 14,1 34,0 56,11 45,7 25,1 12,-3 1,-4-9,-4-32,-4-46,-2-44,-1-29,-1-18,-1-1,0 0,5 26,7 37,6 33,0 28,2 19,-2 6,-4-22,-4-38,-9-34,-4-25,-1-10,0-9,0 2,-2 12,-1 22,1 44,2 51,6 36,8 15,2 0,5-5,-1-34,-3-49,-3-49,-8-32,-5-19,-1-11,0 4,1 8,11 38,8 37,12 52,7 30,1 14,0 4,-6-9,-3-40,-6-40,-7-43,-4-28,-5-18,-3-8,-2 4,0 10,5 16,6 32,6 38,1 31,-3 27,-3 14,0 5,-1-25,-2-50,-3-48,-2-37,-2-21,-1-7,0-1,0 4,-1 11,1 32,4 45,3 37,4 25,0 17,-1 9,-3 3,-2-6,-2-10,-2-10,-6-28,-7-33,-1-35,2-25,2-14,-2-8,1 5,2 8,3 23,2 40,1 40,2 28,0 30,5 12,2 3,4-11,0-41,-1-35,-3-55,-2-32,-2-19,-2-7,-1 6,5 51,6 52,10 49,7 26,-2 6,-4-21,-7-42,-6-39,-4-45,-3-27,-2-6,-1 5,0 22,9 47,4 39,4 34,5 20,-1 8,-5 3,0-9,-2-31,-3-38,-4-35,-3-26,-2-19,0-4,-2 2,1 26,-1 46,0 35,1 17,0-20,0-37,-1-50,1-30,0-20,0-7,1 1,-1 14,0 34,0 47,4 58,3 34,-1 16,4 5,0-9,-1-33,-3-39,-2-37,-2-29,-1-19,-1-13,0-5,0-2,-1 0,1 21,9 47,8 52,11 47,5 22,-3 5,-1-1,-6-14,-7-10,-6-13,-5-31,-3-37,-2-31,-1-24,-1-16,1-11,0 2,1 8,-1 8,6 21,11 38,12 30,7 31,2 25,-6 4,-7 0,-8-9,-7-24,-5-35,-3-47,-2-31,-1-21,1-2,-5 5,-2 29,6 48,3 44,2 33,4 22,1 8,0-8,-2-28,-2-40,-11-38,-9-38,-17-38,-12-18,-3 2,2 17,4 34,4 40,4 32,2 26,8 10,7 1,2-10,-1-20,-8-36,-4-37,-7-31,-13-29,-6-18,0-1,4 6,7 9,10 29,11 41,9 38,7 33,4 21,3 16,1 0,0 2,0-7,-5-20,-3-33,0-38,-3-28,-11-26,-6-12,1-4,1-1,3 30,7 45,4 51,5 40,3 20,1 8,2-1,-5-4,-6-31,-6-40,-15-44,-7-31,-2-27,1-14,7 16,10 33,7 43,3 48,2 29,4 20,2 0,-3-16,-4-30,-6-48,-5-46,-8-40,-3-21,-2-4,6 8,3 22,0 23,-4 54,-7 47,-6 40,-6 20,5-3,11-12,5-22,4-23,0-19,0-27,-6-28,-3-34,0-27,1-11,5 4,4 12,4 14,11 24,12 34,19 32,10 24,0 12,-5 9,-9 0,-6-18,-11-30,-20-31,-11-27,-6-32,-2-17,1-6,6-1,4 17,10 34,14 45,11 48,10 36,10 16,1-2,-6-11,-5-28,-12-29,-16-40,-12-31,-6-21,0-14,1-7,0 5,8 34,14 52,15 49,12 43,1 16,-2 1,-11-18,-21-47,-14-51,-8-39,-3-25,0-10,6-4,7 3,8 29,6 34,5 32,-3 19,0 9,-3 3,-5-8,-6-17,-3-27,-4-39,0-32,3-18,1-6,5 6,5 12,10 31,10 38,3 33,1 25,3 16,-1 12,-2-3,-4 0,-7-6,-9-16,-3-28,2-40,1-28,3-22,2-5,6 15,13 36,9 23,4 22,3 7,-4-2</inkml:trace>
</inkml:ink>
</file>

<file path=ppt/ink/ink10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2:50:20.988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ignorePressure" value="1"/>
      <inkml:brushProperty name="inkEffects" value="pencil"/>
    </inkml:brush>
  </inkml:definitions>
  <inkml:trace contextRef="#ctx0" brushRef="#br0">1 88,'0'2,"0"4,0 8,0 10,0 5,0 2,2-2,1-6,3 0,0 0,-1 2,-2 1,0 1,-2-1,0 0,2 1,0-3,0 1,-1-2,2-5,0-3,0-1,1-3,0-7,2-8,2-13,4-13,3-5,-1-1,-4-1,-3 2,-3 1,-3 4,-1 3,-1 2,-1 4,1 0,-1 2,0-2,1 0,0 2,0 1,0 2,0 0,0-2,0 10,0 11,0 11,0 9,0 7,0 5,0 2,0 0,0-4,0-3,0-1,0-1,0 1,0-3,0-4,-3-12,-3-18,0-16,-2-10,-2-8,0-1,0 1,-3 3,0 5,2 4,4 5,2 11,7 23,6 28,5 14,1 8,2-1,0 2,0-6,-2-6,-4-9,-2-11,-3-11,-4-12,-4-23,-4-18,-3-11,-3-5,-2 2,3 4,0 5,2 7,3 17,2 18,3 20,1 11,1 5,0 1,1-3,-1-5,1-13,4-19,4-20,6-13,0-5,3-2,-2 1,-4 6,-4 6,0 8,0 15,2 14,4 25,2 15,4 14,5 7,2-4,-2-7,-3-10,-4-9,-6-14,-5-17,-6-14,-3-14,-1-11,-1-8,2-2,0 1,0 2,1 2,1 6,0 2,0 3,0 9,0 14,1 16,-1 10,0 8,2 7,4 1,0-3,3-8,-4-12,-5-21,-5-20,-8-18,-6-13,-2-3,1 2,1 6,-2 6,3 8,5 9,2 12,0 15,0 12,-2 12,0 6,-3 4,-4 5,1 2,2-1,4-3,3-5,5-10,2-19,2-18,1-13,0-8,1-2,2 0,1 2,0 4,-2 5,3 10,-1 15,3 20,-1 16,4 8,2 5,3 0,-2-6,-1-7,-2-7,-2-11,-4-15,1-18,2-16,-1-11,2-2,0 2,0 3,-1 6,1 11,-1 18,-2 25,1 21,2 12,0 2,-2-3,-2-6,1-10,0-8,-1-7,-1-9,1-16,0-15,2-12,-1-13,0-3,1 0,0 7,-2 8,0 6,0 9,0 9,2 16,0 13,-1 7,-2 7,-1 2,2 1,0-4,-1-5,0-5,-2-8,0-13,0-13,-1-13,0-7,-3-4,-1 0,-1 0,-2 4,5 12,4 15,4 15,2 10,2 10,1 10,-1 2,1-1,-2-4,-3-8,1-7,-1-6,-2-8,-1-14,-2-15,2-17,1-18,1-11,3-3,3 1,-1 7,0 9,-1 10,1 15,-2 23,-3 18,-1 16,-2 14,-1 8,-3 0,-2-2,-2-3,0-6,0-7,0-9,0-19,-1-18,-2-12,0-10,0-6,-2-4,-1 3,2 6,-1 9,2 16,3 16,2 13,1 9,2 5,1 9,1 2,-1 0,0-7,1-3,-1-6,0-4,0-10,3-9,3-13,3-13,0-7,1-5,-1-1,-3 0,1 0,-1 5,1 6,2 7,2 12,1 18,2 13,-2 11,-1 10,-1 3,-3 1,-1-3,0-5,1-7,-1-8,-2-11,2-16,7-22,3-14,0-6,-1-5,-3 1,-3 3,-3 3,-3 11,-2 15,-1 11,-1 12,1 9,-3 6,-1 3,-2 2,-1 1,2 0,-1-8,0-13,-1-19,1-18,-2-11,1-11,-3-3,-3-2,-1 4,1 7,3 14,3 14,3 19,3 17,0 14,1 9,1 6,-1 0,1-3,-1-8,1-9,-1-13,0-16,0-13,0-9,0-7,0-4,0-1,0 0,0 2,2 7,4 12,3 13,3 11,1 8,-1 12,-2 1,-2 3,0-2,-3-5,-2-9,1-15,0-17,2-14,-1-9,0-3,-2 0,-1 1,-1 1,2 12,3 15,1 17,1 13,-1 7,2 2,-2-1,-1-3,-2-9,-2-12,0-18,-2-13,0-9,-1-3,1 1,0 0,-3 4,-1 5,1 12,3 16,1 13,4 12,1 11,-2 5,3-1,-2-1,0-5,-2-7,-1-4,-1-10,0-15,-6-19,-5-11,-2-9,-2-2,-2 2,3 1,0 3,3 3,3 4,0 7,2 10,3 15,3 13,3 20,2 14,1 11,0 0,-1-6,1-6,-1-20,-1-24,-2-24,-1-15,-1-8,-1-6,0 0,0 2,0 5,-1 7,4 9,2 16,4 17,3 25,1 17,7 13,4 2,4-1,-1-8,-3-12,-4-17,-7-20,-5-21,-3-17,-4-7,-1-2,-1 0,0 12,0 16,2 18,4 12,1 14,3 11,-2 11,-1 1,-1-6,-2-6,-2-9,0-21,-1-20,-1-22,-1-19,-7-12,-4-8,-4 0,0 6,0 10,4 22,11 33,9 24,5 19,1 7,0-2,-1-6,-3-16,-11-26,-7-20,-8-20,-7-20,-4-8,-1-3,2 4,3 8,5 8,6 22,13 23,12 25,8 14,3 8,1 1,-4-4,-3-6,-4-8,-5-12,-3-17,-3-13,-1-9,-2-7,0-5,0 0,1 13,2 18,8 23,6 20,2 9,0 2,-2-3,-2-4,0-9,-4-8,-2-10,-3-19,-3-15,-1-12,-1-16,0-8,-1-2,1 4,-1 9,1 8,0 17,0 18,0 17,0 21,0 16,2 10,4 1,1-4,1-9,0-9,-2-10,-2-18,-1-19,-2-18,-3-16,-1-8,-3-2,0 3,0 7,2 7,7 19,10 29,7 25,9 16,4 5,-1-3,-4-9,-6-10,-7-15,-6-21,-5-22,-5-20,-3-16,0-7,0-2,1 1,1 6,1 9,0 8,1 22,2 24,2 22,-1 18,0 7,-1 8,-1-3,0-5,-1-7,0-10,0-15,0-22,0-21,0-22,0-18,0-20,0-13,0 2,-3 11,0 15,-1 16,2 24,0 26,6 31,9 28,6 14,7 4,1-6,-1-9,-3-16,-5-26,-5-23,-6-19,-6-16,-3-7,-1 3,-1 15,4 25,1 23,1 21,-1 7,1 1,-1-3,0-4,-1-8,0-4,0-2,0-2,3-2,0-3,0-8,-1-14,0-14,-1-26,-3-15,-1-11,-2 1,-4 6,0 8,0 8,1 19,1 20,3 27,1 14,2 6,1 1,2-5,-1-17,-3-27,-4-19,-4-20,-7-8,-3-2,-1 7,3 8,4 14,6 21,3 18,0 15,1 7,-1 3,0-3,1-5,-2-13,-1-14,-1-16,-3-18,0-14,-1-10,2-3,0 4,0 7,0 7,6 18,5 17,8 22,9 28,8 19,6 10,0 6,-2-6,-4-11,-7-14,-6-13,-8-22,-10-25,-4-20,0-17,-2-9,-1-2,-1 6,2 10,0 9,1 13,4 17,4 25,3 18,2 15,-1 8,0 3,0-4,-1-10,0-12,-1-17,0-18,-3-17,-3-20,0-11,-3-8,-1-7,0 3,0 5,2 9,-1 11,4 18,5 24,5 28,5 16,2 4,5-2,5-10,-3-10,-3-14,-5-18,-4-18,-3-15,-1-10,6-11,2-11,5 1,0 4,-3 10,-1 11,0 15,0 15,1 18,1 14,0 10,0 3,1-1,0-2,-3-5,-3-6,-3-13,-3-14,-4-16,-4-20,-5-10,-7-8,-4 0,2 6,5 22,3 25,5 20,5 18,6 12,4 4,1-2,1-8,-1-18,-3-24,-4-25,-4-23,0-14,-4-8,0 2,-3 6,-1 11,0 19,2 22,4 27,3 29,4 15,4 10,3 0,2-7,4-10,-1-12,-3-21,-4-25,-4-24,-2-18,-2-9,-3 0,-5 6,0 8,1 9,1 20,2 18,3 23,3 22,2 11,3 1,1-7,1-10,-4-23,-3-26,-2-21,-1-21,-5-21,-2-8,-3 2,1 7,-1 15,1 12,6 18,4 22,8 28,8 21,2 9,2 1,-4-4,-2-11,-3-10,-4-22,-3-21,-3-30,-1-29,-1-18,-1-9,0 5,1 10,-3 18,-1 24,3 32,2 26,3 26,3 12,1-2,1-3,2-9,-1-10,-2-17,-3-25,-2-18,-1-14,-2-5,-2-1,-2 4,0 6,1 14,3 17,7 21,5 23,5 21,2 10,1 3,-1-8,-4-9,-1-11,-4-11,-3-16,-3-23,-2-19,-1-15,-2-10,1-2,-1 2,0 6,1 17,5 25,1 27,6 19,2 13,4 14,5 3,0-5,-4-14,-7-24,-6-26,-4-30,-2-29,-1-21,-1-19,0-1,-2 6,0 8,0 11,-1 18,0 23,1 24,3 25,2 17,1 7,3 6,0-2,2-10,0-10,1-8,-1-21,-4-18,-7-17,-9-9,-4-2,1 9,0 14,4 19,0 19,3 11,3 6,5 1,4 0,6-4,3-7,-4-14,-7-21,-11-26,-8-21,-4-7,-7 1,-1 7,5 9,6 19,5 20,4 17,4 15,3 7,2 1,1 0,0-3,-1-14,-7-23,-6-17,-4-15,-3-5,-1-1,0 2,3 4,0 6,5 6,4 18,7 22,3 17,2 19,1 8,0-1,-1-4,-1-6,0-9,-1-21,1-22,-1-24,-1-16,1-10,-2-6,-2 2,-2 10,1 10,0 14,1 20,4 31,7 28,5 16,7 13,4-2,0-10,-4-11,-5-27,-2-32,-4-33,0-27,1-12,-1 2,-3 10,-1 13,1 14,2 18,0 27,1 28,4 18,1 22,0 11,0-1,1-11,1-12,-1-17,1-17,-3-19,-5-22,-5-20,-2-17,-1-12,2-8,1-1,0 4,-1 7,1 10,-2 18,1 19,2 17,0 14,3 7,2 3,3-1,2-6,-2-20,-2-19,-3-21,-2-21,-3-11,-2 1,-5 9,-4 11,0 19,2 23,2 23,5 20,10 16,6 8,3-1,0-7,1-10,-1-10,-6-17,-8-19,-4-16,-2-19,-4-11,0-5,-2 1,1 7,1 21,4 28,8 27,7 17,7 5,0-1,-1-5,-3-9,-3-11,-3-12,-3-23,-6-19,-2-16,-4-12,-4 0,-2 2,0 9,2 8,3 20,7 27,9 25,4 15,1 9,-3 6,0-2,-3-9,-2-11,-3-23,-5-28,-4-34,-7-27,-3-11,-2 1,-1 8,3 13,2 16,2 20,9 20,10 21,5 13,3 12,2 2,-2-2,-2-4,-3-15,-3-18,-3-25,-3-17,-1-10,-1-4,-6 2,-4 5,-3 7,1 14,5 18,9 21,11 25,11 16,4 7,0-5,0-8,-5-10,-8-16,-10-24,-6-19,-2-18,-3-9,-1-8,-2 0,1 3,2 4,2 11,6 21,11 40,10 31,4 22,0 0,1-8,-3-15,-2-16,-3-14,-8-16,-5-21,-9-23,-9-23,-9-20,-4-20,-5-7,-3 1,-3 12,3 15,4 18,5 17,5 13,9 15,9 19,11 20,7 18,2 7,1 0,-4-5,-1-6,-5-8,-3-16,-6-18,-5-25,-3-22,-3-17,-4-18,-3-3,-1 3,-1 5,1 11,1 11,3 16,11 32,11 33,11 27,8 18,6 9,1 2,-5-7,-3-13,-7-15,-7-18,-6-19,-6-21,-4-12,-1-9,-2 1,5 18,4 20,8 14,4 7,4 2,0-3,-7-9,-7-13,-5-12,-5-14,-4-12,-3-9,-2-7,-1 0,-1 5,1 7,-1 5,3 4,1 6,3 12,10 25,10 26,8 16,4 6,0-2,-4-8,-5-34,-5-42,-4-28,-5-25,-6-13,-3 5,-1 12,-1 16,9 32,9 35,12 27,7 19,7 12,0 2,-2-7,-5-8,-7-18,-8-22,-9-21,-5-21,-5-15,-5-13,-1-2,-1 3,3 8,5 18,12 20,10 25,10 25,3 15,2 8,-1 6,-4-4,-3-6,-3-13,-2-14,-7-19,-7-23,-7-23,-3-22,-2-20,-3-9,-6-1,-3 8,-1 16,12 35,10 39,9 28,9 16,1 10,0-2,-1-8,-3-13,-5-16,-6-23,-6-25,-8-20,-5-18,-5-16,-4-8,-3 0,1 7,2 13,8 24,9 27,8 22,4 16,1 7,2 4,0 0,-2-5,-2-7,-1-11,-4-14,-4-16,-9-14,-7-11,-5-4,-3 2,3 4,4 7,6 14,7 16,9 14,6 12,5 6,3-2,1-3,-1-15,-8-24,-9-14,-5-12,-6-5,-4-2,-4-1,0 4,3 16,8 19,7 19,8 25,6 13,3-1,-1-4,-2-8,-2-19,-6-21,-6-21,-4-14,-3-7,-3 1,1 12,9 15,8 18,10 18,5 10,1 3,-2-1,-5-4,-4-3,-4-2,-2-2,-2-3,1-3,3-4,1-11,-1-12,-1-14,-2-14,0-9,-1-5,-1-1,0-2,-3 3,-3 5,-4 7,-1 11,0 7,-1 7,3 8,1 13,4 10,9 6,6 5,7 2,5 1,1 0,2-3,-4-3,-6-10,-5-19,-5-20,-3-18,-5-12,-4-7,-4 1,0 6,-1 12,-1 13,1 16,6 31,10 23,13 29,10 21,8 18,3 3,-2-5,-6-16,-5-24,-5-21,-8-18,-6-24,-5-26,-2-24,-1-14,-1-6,-2 2,-1 9,-2 11,3 20,9 27,7 20,4 13,1 6,1 1,-3-6,-4-5,-4-12,-5-17,-6-14,-5-10,-3-9,-3-8,0-2,-1 3,0 5,1 8,2 10,8 20,9 14,4 10,8 9,2 1,4 0,0 0,0-8,-5-13,-5-16,-7-16,-4-8,-5-1,-5 3,3 10,4 6,5 3,2-3,0-9,0-7,-2-7,-1-3,-3-2,-2-1,0 0,-2 2,0 12,2 15,6 14,4 8,3 2,0-13,-1-12,-5-14,-4-8,-1-6,-3-2,-3 2,-1 3,-1 5,0 11,3 20,4 13,7 11,6 6,4-3,-2-16,-2-21,-3-26,-3-26,-3-11,-3 1,-5 6,-4 10,-2 18,0 23,1 16,-2 18,3 18,-3 18,1 17,1 8,1-1,3-10,7-16,9-10,6-15,-1-17,-4-21,-4-19,-6-16,-3-10,0-9,-3-3,-3 4,-2 6,3 17,6 23,7 21,12 24,4 10,-1 3,-1-5,-1-4,-5-12,2-21,-3-24,-2-24,-4-10,-2-2,-5 9,-2 9,-1 13,6 20,5 21,8 14,5 7,4 2,0-2,-2-5,-1-3,-2-2,-5-4,-2-4,-2-8,-4-14,-3-22,-1-22,-2-14,-7-7,-7 2,-4 8,-3 10,1 12,3 10,4 14,0 16,-1 19,0 20,2 15,3 8,3 1,6-6,2-11,3-15,-1-14,-2-18,-1-23,0-19,-1-10,-3-3,-1 2,-2 10,0 7,1 12,1 15,2 14,0 11,4 6,4 2,1-3,1-5,0-11,-1-14,-3-12,-1-10,1-5,0-3,-1 0,1-1,1 2,2 1,-1 0,-1 1,-1 2,-2 5,-1 12,0 22,-1 16,0 21,-1 20,1 13,0 1,2-9,4-11,3-15,0-24,-2-32,-1-34,-3-23,-1-7,-1 1,-3 8,-7 10,-4 11,1 21,1 21,4 22,2 16,7 13,9 7,4-1,5-4,-1-9,-1-12,-6-11,-5-17,-4-16,-3-11,0-6,-2-3,1-2,0 11,3 12,1 11,2 7,1 1,-1-6,-1-6,-1-5,-5 0,0-1,-4-1,-2 1,4 0,8-3,9-1,5-4,1-1,0 3,0 2,-2 4,-3 0,-1 3,-1 3,0 6,1 12,1 8,2 5,2 4,-1-1,-2-3,-4-3,-2-3,-1-3,-3-9,-3-15,0-15,-2-11,0-5,0-1,-1 1,1 2,-1 3,1 3,0 23,0 32,0 32,0 17,0 5,0-1,0-5,0-11,0-11,0-8,0-10,0-8,0-15,0-15,-2-16,-2-18,3-21,5-17,3-7,4 1,-1 4,1 10,-2 13,1 15,-2 10,-2 7,-2 6,-2 3,1 2,1 0,1 3,1 7,1 18,0 16,-2 17,-1 14,-2 11,-1 0,0 1,-1-4,-1-10,1-13,0-11,-1-14,-1-24,-1-26,-1-22,2-16,0-6,1 3,1 8,-1 9,-1 14,-2 22,-4 31,-6 34,-3 19,-2 3,1-6,3-3,1-8,4-10,0-13,2-9,1-8,0-9,0-11,1-14,-2-8,1-5,2-5,1-2,2-1,1 3,1 2,0 0,0 1,1 4,-1 9,0 17,0 14,0 10,0 7,0 2,0-11,0-15,0-16,-2-14,-1-15,0-5,0 1,1 3,1 6,1 8,0 11,0 14,0 10,0 15,0 8,0 5,0-1,0 0,0-2,0 0,0 0,-2-1,-2 1,-2-3,0-4,-1-5,0-8,-4-14,0-19,0-12,1-9,1-6,0 3,3 4,3 4,-2 5,1 9,1 20,3 15,2 15,0 6,0 9,-2 8,-2 0,-3-2,-1-7,2-8,0-14,1-22,2-20,0-19,1-7,0 0,0 4,0 8,3 10,6 15,3 15,3 17,1 16,0 14,-2 8,-4 0,-3-3,-4-4,-1-5,-2-4,0-8,-1-6,0-10,1-15,-1-20,9-28,9-28,10-23,8-11,3 8,-3 14,-7 20,-5 20,-5 21,-5 26,0 21,0 19,1 12,-2 12,-3 5,-1-1,-2-8,1-8,0-11,-3-18,-1-27,4-31,3-29,8-22,5-4,2 4,-4 11,-3 19,-1 18,-5 24,-3 26,-4 19,-3 14,-1 10,-1 0,-4-4,0-5,-2-7,-1-6,0-9,-3-12,-2-12,2-16,-1-14,2-6,0-4,-1-1,1 2,2 4,3 14,1 18,2 20,0 16,1 13,-2 14,-6 9,-1-2,0-8,2-10,3-18,1-20,2-25,0-18,1-15,0-11,3-12,4-3,2 7,0 12,-1 13,0 12,-1 23,1 19,-2 12,2 12,1 15,0 4,3-1,2-4,1-6,-2-8,-3-17,-4-21,-2-17,-5-18,-2-13,0-11,0-2,0 1,1 9,1 15,1 20,0 20,2 16,2 11,2 8,0 7,1 1,1-2,-3-4,-1-6,-2-6,0-13,-4-14,-2-15,1-12,-2-10,-1-8,-1-2,0 11,4 25,6 22,1 16,3 15,0 7,-1-1,-1-7,-2-7,1-2,0-5,-1-9,0-13,-2-17,-2-13,-2-9,-1-6,2-5,0-2,0 5,1 3,1 7,0 10,0 17,0 13,3 14,0 7,1 7,-2 4,0-3,0-4,-2-6,-2-8,-2-15,1-20,-2-19,-3-10,0-3,-1 4,1 4,2 17,9 24,7 22,5 12,1 10,-1-1,-4-2,-3-4,-4-4,-2-4,-1-4,-1 0,-1-1,1-1,-1-1,-2-9,-3-12,-3-12,0-9,-2-11,3-12,1-6,3-9,1-4,2 4,0 9,4 12,3 17,1 22,2 20,-1 9,-2 3,1 2,-1-2,-1-4,-2-5,-2-5,0-13,-1-13,0-17,0-12,0-12,-1-7,1 1,0 4,0 5,5 19,7 37,9 28,5 15,2 2,0-3,-1-9,-6-11,-9-17,-6-21,-8-22,-2-22,-1-19,0-5,2-1,0 6,1 13,2 19,2 23,4 26,1 17,1 19,0 10,-1 5,-3-4,-1-8,-2-8,-1-7,0-8,0-14,-5-16,-5-12,-5-16,-2-17,-2-12,3-7,2 0,3 5,3 8,4 9,1 17,5 17,4 22,4 16,2 10,2 3,-1-1,-4-6,-2-4,-6-10,-5-15,-2-16,-2-17,0-14,1-11,2-7,-1 0,2 6,0 8,1 22,9 26,6 23,3 23,2 11,-2 0,-2-4,-2-6,-3-8,-4-8,-1-9,-2-16,-4-15,-1-20,-2-14,0-10,0-10,0 0,0 5,1 8,2 17,3 21,7 23,3 25,2 27,1 12,3 15,0 1,-1-11,-3-17,-4-24,-5-23,-6-24,-7-17,-5-12,-2-13,-1-12,3 1,4-1,3 5,2 6,0 6,3 6,1 7,0 5,5 12,3 11,0 11,1 6,0 7,2 4,2-2,1-7,0-17,-4-21,-2-24,-3-14,-1-5,-1 2,-2 6,1 7,2 11,3 19,7 27,5 26,5 18,2 8,-2 4,-1-5,-2-8,-4-10,-2-12,-4-7,-3-7,-2-4,-7-11,-4-12,-2-15,-2-15,0-7,2-4,3 3,0 3,1 7,1 16,6 26,9 25,4 26,2 13,1-1,-3 2,-4-8,-1-8,-2-12,-6-21,-7-26,-6-20,-6-21,0-16,1-12,-3-11,-2 1,-1 9,3 23,6 30,9 33,6 27,3 16,2 4,0-2,0-8,-2-7,-5-17,-6-19,-9-21,-3-15,-1-16,2-9,2-9,3 0,4 5,4 8,4 18,7 26,11 33,4 24,1 14,2 5,-4 0,-3-8,-4-21,-4-33,-7-25,-4-15,-7-6,-1-2,-3 1,4 13,6 20,8 22,5 16,1 10,1 5,1 1,-2-3,-1-7,-4-17,-4-17,-2-19,-2-9,0-10,0-5,0 2,1 3,-1 4,3 11,7 18,6 15,3 12,4 8,0 2,2 4,-1-6,-7-10,-6-22,-7-21,-4-20,-3-18,1-7,0 3,1 7,0 10,3 18,7 18,4 24,3 19,4 21,-2 17,2 3,-3-6,-1-9,-3-13,-4-20,-4-23,-1-29,-2-21,-2-12,-2-3,0 5,-4 10,3 19,5 24,4 25,4 17,3 10,2 4,-1-4,-1-9,-2-14,-6-24,-5-21,-6-13,-6-10,-3-2,-2 6,2 20,7 25,6 24,5 15,2 6,-1 3,1-2,-2-6,0-7,1-9,-2-14,-3-14,-4-17,-4-19,-8-22,0-17,0-5,0 0,2 7,2 12,2 13,3 16,5 18,6 27,3 22,5 15,1 9,1-2,-1-5,-3-10,-2-23,-5-24,-3-28,-6-16,-1-6,-3 2,2 4,2 8,8 14,6 20,7 25,4 19,-1 11,-1 1,-2-3,-4-7,-4-14,-2-19,-2-15,-1-13,0-7,-4-5,0-2,1 2,0 4,3 9,2 15,6 15,3 12,1 5,0 4,-1 1,-4-3,-2-14,-2-15,-1-15,-7-21,-2-17,-3-7,-1 1,0 7,3 11,2 16,7 20,12 22,5 17,3 14,-1 6,-2-2,-6-4,-4-9,0-8,-3-18,-4-16,-2-23,-2-21,1-16,0-9,1-5,0 5,0 13,1 13,0 16,2 24,4 21,1 19,1 11,3 2,-2-3,-1-5,-1-11,0-13,-5-21,-2-18,-1-13,-1-5,-2-1,-1 4,1 15,3 18,5 16,4 14,5 14,1 7,1-1,-3 0,-3-3,-3-4,-3-6,-1-10,-2-16,0-15,-3-15,-4-10,0-10,-1-2,-3 1,1 5,3 20,4 20,6 21,7 13,4 7,0-3,0-1,-5-11,-4-17,-2-21,-3-17,0-13,-1-11,0-3,-3 5,0 6,1 10,0 15,1 18,4 27,6 22,4 10,2 0,0-5,-1-8,1-13,-6-21,-3-20,-3-19,-2-22,0-10,-1 0,0 5,0 8,3 18,3 25,4 23,5 20,0 14,1 9,-3 0,-1-7,-2-11,-3-15,-2-21,-1-18,-3-21,0-14,0-16,-1-14,1-4,0 5,-1 11,1 26,3 27,0 20,3 16,-1 9,3 3,-1-3,-1-4,0-7,-3-11,-1-15,-5-12,-4-8,0-7,0 10,2 19,4 13,3 18,0 8,0 3,0-3,-1-4,3-7,-1-6,1-10,-1-11,-2-16,3-14,0-11,2-11,0-5,-2 2,0 5,-2 21,-1 23,0 28,4 29,2 24,-1 19,1 8,3-8,-2-15,2-19,-5-22,-4-26,-4-24,0-24,-1-23,2-16,0-9,-2 5,0 11,1 14,0 18,2 23,0 24,0 17,3 9,7 2,3 1,3-3,-1-5,-1-8,-5-16,-4-16,-4-21,-4-15,0-7,1-4,0 3,1 8,-2 11,0 15,1 22,3 14,2 9,2 5,2 2,-1-2,-2-5,2-7,0-15,-1-17,-1-16,-2-13,0-6,0-2,-1 6,0 15,-1 19,1 24,0 19,2 8,4 8,3 0,3-7,-1-13,-2-19,-3-24,-2-23,-2-13,-2-6,0 1,0 8,2 11,3 16,4 24,5 24,2 21,2 15,0 3,-1-4,-3-11,-1-13,-6-15,-4-20,-2-18,-1-17,-2-9,1-8,0 1,0 4,-2 6,-1 6,1 13,3 18,4 15,1 10,3 5,-1 0,2 0,-1-2,-2-9,-2-15,-1-15,-2-11,-1-7,0-2,0 1,0 14,4 21,10 28,5 14,4 8,0-2,0-5,-3-8,-6-12,-6-18,-7-21,-4-20,0-16,-4-12,1-3,-2 4,0 6,0 9,0 14,3 22,1 14,1 18,2 14,1 11,3 1,3-3,3-8,-2-11,-5-18,-5-19,-5-21,-1-19,-1-11,-2-3,-1 0,-1 6,2 10,0 12,1 19,1 26,2 22,3 15,3 3,0 4,5-4,3-8,-2-14,-3-17,-5-17,-5-19,-2-22,0-16,2-12,2-2,3 6,2 13,-1 16,-1 11,1 17,1 21,1 25,0 14,1 11,-3 5,0 0,0-7,1-8,0-7,-2-12,-2-13,-3-14,-3-16,-1-16,1-11,3-8,0-2,2 6,-1 6,2 14,1 14,2 15,1 13,3 9,3 4,-1 0,2-4,1-11,-1-16,-2-13,-1-10,0-6,-4-4,-2 10,1 12,3 14,1 16,1 7,2 7,3 2,1-10,-2-14,-1-15,-2-11,2-16,-1-8,-1-3,2 11,0 18,1 21,1 17,0 9,2 0,3 1,0-8,0-12,-4-14,-2-13,-2-9,-2-9,1-5,2-1,2-2,0-1,1 5,0 15,2 20,1 28,5 24,3 20,2 3,3-7,-2-16,-3-13,-3-15,-9-16,-8-15,-4-15,-4-15,0-13,1-3,0 0,-2 3,2 5,1 5,2 6,0 4,0 4,2 13,3 14,4 14,4 9,1 5,-1 3,-2-3,-5-16,-5-18,-4-16,-3-18,0-12,2-8,0-2,1 4,0 9,2 10,3 23,8 22,10 22,6 10,1 4,0-1,-4-6,-11-14,-8-16,-4-15,-2-10,-1-9,0-3,1-3,3 1,4 15,6 21,11 24,5 10,0 10,0-4,-4-7,-8-10,-8-14,-6-21,-4-13,1-11,1-6,-1 2,3 9,8 16,7 18,10 14,4 17,3 7,-2 2,-4-1,-4-4,-5-7,-2-9,-5-12,-5-11,-3-16,-5-14,-2-10,0-3,0-1,-1 1,2 4,0 3,5 14,9 14,6 15,6 12,2 6,1 3,-4 1,-2 1,-4-4,-3-4,-6-14,-11-14,-6-12,-5-8,-3-6,1-3,1-1,5 2,4 12,5 13,6 18,6 11,6 13,5 6,1 2,2-2,1-4,-2-5,-2-9,-9-8,-10-13,-10-11,-5-13,-7-10,-2-7,1-11,-2-11,3-9,4 0,3 6,4 9,5 11,3 10,4 13,1 17,2 19,0 17,-1 8,1-2,0-1,-1-4,1-4,-1-10,-5-12,-5-16,1-16,-2-16,-2-6,0 0,2 4,0 9,4 16,4 25,2 19,4 9,1 4,3 0,-1-5,-2-13,-4-21,0-18,-1-17,0-10,0-2,0 1,0 3,1 16,2 19,7 25,3 17,6 14,1 6,-2-2,-4-6,-4-4,-4-9,-2-17,-5-16,-2-17,0-16,1-12,0-7,2 1,0 5,0 9,1 14,5 19,7 17,4 16,1 11,1 5,-3 4,-3-3,-3-7,-4-16,-3-18,-2-16,-2-16,-2-7,0-4,-1 2,2 4,1 9,0 17,9 16,6 18,0 12,-2 12,-3 1,-2-2,-3-1,-2-5,-1-6,0-6,2-8,-2-10,-5-14,-3-14,-2-10,1-13,-4-12,-1-6,-2 1,0-1,1 3,-1 5,3 8,6 15,7 15,6 15,1 10,1 7,-2 4,-4 5,-3 1,-1 0,3-4,3-8,1-4,-3-10,-4-7,-7-8,-7-11,-5-6,-2-6,2 0,3-1,5 3,4 0,3 0,1 2,1 2,7 5,4 11,7 10,3 11,-1 7,-1 8,-3 3,2 2,-2-1,0-1,-3-3,-7-7,-7-13,-7-10,-7-10,-3-8,0-7,4-6,4-3,6-3,3-1,3-6,2-3,0 2,1 5,5 17,7 18,3 15,2 15,-3 9,-3 1,-4-1,-4 0,-1-2,-3-3,-3-7,-3-12,-9-15,-1-12,-1-11,2-5,5-2,0-1,3 2,0 3,5 12,7 15,4 13,4 9,-1 8,-3 3,-2 3,-2 0,-6-4,-1-14,-6-15,-2-18,1-14,3-5,1-4,10-1,3 3,1 3,-1 5,-2 6,0 7,2 11,5 16,5 10,2 14,-3 5,-4 4,-4 0,-3-4,-6-9,-5-11,-5-14,0-12,2-10,2-6,2-5,1 1,2 3,6 10,7 16,4 13,4 12,1 6,0 3,-1 4,-4 0,-5-2,-5-3,0-6,-3-12,-4-17,0-19,-1-13,1-6,2-6,2 1,-1 3,1 4,1 8,3 11,5 18,3 12,2 11,-2 8,-4 8,-1 1,-3-1,1-1,-2-5,-1-5,-4-12,-5-14,-2-12,0-15,2-7,3-8,2-5,1 1,0 5,5 9,3 15,4 21,5 14,3 11,-2 6,-3 2,-3-3,-5-6,-6-9,-6-14,-8-15,-6-13,-2-9,-3-3,-2-4,11 14,11 17,10 17,4 14,2 11,2 4,-3-1,-5-9,-7-17,-6-20,-5-15,-5-14,-1-9,1-1,-6 3,2 6,3 6,5 12,4 15,6 12,8 13,5 13,4 9,-2 4,0 0,-2-4,-4-3,-1-3,-1-3,1-3,2-2,-2-5,-5-11,-10-15,-9-19,-6-12,-3-12,2-3,4-1,1 3,5 7,3 8,4 9,7 14,8 15,6 20,4 11,3 5,0 2,-2-2,-3-3,-2-3,-4-3,-3-4,-5-10,-9-11,-7-11,-4-11,-2-10,2-8,5-10,5-12,3-7,3 2,1 6,1 7,-1 8,1 17,6 16,7 14,6 16,5 13,1 11,-1 11,-5 12,-6 0,-2-2,-3-10,-1-8,-6-15,-6-17,-7-16,-7-17,-2-16,-3-13,1-17,0-6,3-7,5 4,4 10,5 14,2 11,6 11,4 14,8 14,8 16,2 9,0 9,-2 11,-2 7,0 5,-3 0,-4-5,-5-11,-6-20,-8-23,-6-24,-3-17,1-11,2-19,4-9,3-1,0 9,1 13,6 21,7 22,8 22,8 17,5 12,3 11,-2 11,-4-1,-4-6,-6-13,-8-20,-8-18,-13-17,-3-12,-2-13,0-6,2 1,4 4,1 10,8 17,8 21,12 14,5 11,3 5,0 1,-2-7,-5-5,-8-8,-11-10,-11-11,-6-10,-5-11,-3-6,-1-4,0 0,1-1,5 4,4 1,1 4,6 8,8 12,11 17,8 17,5 10,0 4,-1 0,-4-2,-6-7,-6-8,-8-8,-5-13,-8-12,-2-18,-4-12,-1-6,0-10,5-3,3 1,2 5,3 5,4 11,8 18,9 22,7 23,6 14,0 7,0 0,-6-6,-5-8,-8-12,-10-16,-6-16,-5-20,-2-12,2-5,1 0,3 6,3 4,3 11,7 17,12 19,7 16,6 15,1 10,-3 2,-2-4,-5-8,-3-9,-5-7,-9-16,-6-18,-8-17,-5-10,2-2,0-1,4 1,0 6,3 5,8 12,9 13,8 11,7 10,1 5,0 1,-2-1,-5-3,-8-7,-5-10,-6-10,-5-10,-4-8,0-4,0-4,0 2,4 2,4 11,12 18,8 21,9 22,5 15,0 10,-3-2,-4-8,-6-9,-5-8,-9-12,-6-17,-9-12,-4-13,-8-9,-2-7,1-8,4-10,5-3,6 0,4 3,3 5,2 6,3 8,7 17,6 22,8 16,5 7,2 4,-1-1,-3-5,-9-8,-10-9,-12-12,-9-12,-8-13,-3-11,0-10,-3-5,2-1,1 2,5 5,2 3,5 5,9 13,11 18,10 18,8 13,5 8,-1 1,-3-4,-8-7,-11-12,-11-10,-10-13,-5-9,-5-8,-1-7,-2-4,2-3,2-3,2 0,5 4,2 9,9 11,9 16,10 20,9 25,6 12,2 6,-1-2,-3-9,-12-19,-16-24,-13-22,-7-16,-2-8,-3-8,0-2,3 3,4 7,8 13,11 20,10 14,8 11,6 5,2 0,-10-7,-12-11,-9-10,-10-7,-4-7,-2-1,2 0,2-2,1-3,4 0,0-1,5 2,9 11,8 12,5 10,3 9,0 5,5 6,2 0,-7-10,-9-19,-10-16,-4-9,-2-5,0-2,1-1,2 1,1 9,6 10,8 15,6 11,8 10,2 6,-2 3,-2-3,-8-6,-9-8,-8-7,-7-7,-4-6,0 2,9 4,11 10,8 8,4 4,2 1,-1-4,-6-6,-12-12,-10-10,-9-11,-5-9,-6-5,2-1,2 2,7 7,8 15,6 17,7 14,5 6,3 4,2 1,6-3,-1-4,-4-10,-6-13,-11-12,-12-10,-10-7,-2-4,2-3,5 1,6 2,5 2,4 3,4 6,5 8,4 10,6 11,4 8,2 5,-1 4,0 0,-5-4,-3-4,-5-10,-7-6,-11-9,-9-12,-6-7,-2-6,2-2,4-1,7 2,5 4,4 1,3 3,0 4,0 4,2 6,4 7,5 4,-1 6,0 7,0 5,4 5,2 2,4 2,5 4,-1-5,-3-5,-7-8,-11-15,-11-12,-8-10,-4-6,-3-4,2 2,6 0,5 2,8 4,6 3,3 3,1 1,0 1,0 3,3 4,2 3,-4 2,3 2,4 6,2 5,4 5,-2 3,-2-1,0-2,-1-3,0-1,-3 0,-6 1,-9 3,-9 4,-5 4,-4 6,-2-3,1 0,4-2,5-3,3-5,2-2,3-2,3 1,-2-3,0 0,2 0,2 2,5-2,3-2,3-3,0 0,1 0,-5-4,-6-9,-3-9,-1-6,0-5,0-4,1-3,1 1,0 2,3 8,4 7,1 10,-4 10,-4 10,-3 8,0 5,1 4,0 1,1-2,1-3,1-4,-5-5,-7-14,-4-12,2-11,2-11,6-5,7-1,5 0,4 2,1 2,-2 1,1 7,0 6,2 8,0 7,2 8,-2 7,-4 8,-2 5,-2 6,-3 8,2 2,3 0,2-2,3-5,2-8,-3-8,-7-10,-6-11,-2-10,-1-7,4-5,6-4,4-1,2-1,-1 3,-1 4,0 6,2 6,-2 8,-1 10,-3 9,-1 4,-2 3,-3 1,-4 3,-6 5,-1 2,2-2,3-4,4-6,7-3,-3-11,-4-10,-3-13,-4-8,0-5,3-3,2 0,2 3,4 8,5 12,4 9,3 10,2 8,-1 7,-4 4,-2 0,-3 2,-7 2,-6 0,-6 0,-3-4,2-3,0-6,1-7,-1-5,-5-11,-2-10,2-13,5-7,4-5,6-5,7-2,8 4,1 5,-1 7,1 8,0 9,3 8,2 10,3 10,-1 11,-2 10,-4 6,-4 3,-3 2,-2-3,-1-5,1-8,-2-8,-6-11,-7-11,-7-9,-4-9,-1-7,1-6,5-4,6 0,4 0,5 0,2 5,2 4,3 6,4 6,4 11,1 11,5 8,1 7,-2 2,-1-4,-6-11,-10-12,-9-10,-3-10,1-5,2-3,2-3,9 1,9-1,4 0,3 2,-1-1,-1 4,-3 3,-1 6,2 6,2 7,1 8,-3 5,-3 4,-3 3,-3 3,-8 2,-4 2,-5 2,-2 2,-1 3,0 0,2 0,2-1,-1-2,3 1,3-2,-1-3,3 0,1-1,1-7,2-11,2-13,5-10,3-7,3-1,2 4,-2 4,0 5,0 5,1 4,1 4,0 4,0 2,1 3,-3 2,-3 3,-3 4,-3 4,-1 6,0 5,2 1,-2 0,0 0,-1 0,3-1,2-4,3-5,-2-7,-6-14,-2-14,-1-10,-1-12,6-4,5 0,5 0,4 3,1 2,-2 2,-4 4,-5 4,-5 6,-5 6,-8 6,-7 5,-5 6,-4 8,-2 8,-2 6,0 3,3-1,3-2,4-7,2-1,3-4,3-2,5 0,0-1,0-2,1 1,-1-3,5-7,10-9,7-8,5-7,3-1,-1 0,-3 5,-3 3,-2 4,-1 4,0 3,0 3,2-1,2 1,2-1,-1 1,1-1,-2-4,0 0,0-1,-4-2,0 1,-3-1,0-3,-2-3,-2 0,-2-1,-1 1,-1 0,-1 0,0 1,-1 0,-2 3,-5 8,-5 7,-4 9,-3 7,-2 5,0 3,-2 3,-1 1,1 0,1-2,4-4,3-4,6-3,1-4,3-2,1-1,6-2,3-3,8-4,6-8,4-11,5-7,2-5,-1-2,-1-1,-4 0,-7 3,-5 4,-5 3,-2 6,3 8,1 8,2 6,2 8,-1 6,-2 2,-3 0,-3-1,-3 0,-8 3,-7 1,-9 4,-4 3,-2 0,6 1,6-2,7-2,4-2,2-3,1-2,2-1,-2-4,0-1,-2-5,1-1,-3-2,-1-5,-5-9,-2-4,2-7,2-5,5-4,2-2,5 3,5 1,4-1,1 2,-2 0,-1 1,-3 2,-5 4,-3 7,-5 6,-3 5,-2 6,1 3,1 2,2 2,3 1,0-3,1-8,2-10,9-9,8-8,8-4,5-4,3 2,-1 0,-3-1,-5 3,-4 6,-2 8,-1 9,-2 8,-2 8,-1 4,-2 1,-3 1,-1 0,-4-2,-6-3,-7-4,-4-1,-3 0,-1-1,2 0,1-1,2-2,1 1,1 2,1 2,1 2,-1 2,1-3,-1 1,3-1,1 2,0 0,1-1</inkml:trace>
</inkml:ink>
</file>

<file path=ppt/ink/ink10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67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1353 0,'0'0,"-3"2,-3 1,-1 4,-4 1,-1 2,-1-3,1 1,1 1,0-4,2 1,1-1,1-1,1-1,0 0,-1 0,-1-2,2 1,-1 0,0 2,-1-1,0 0,-2-1,3-3,2-2,-1 1,0-2,1 3,0 1,-3 3,1-1,1 2,-1 0,0-1,1 1,0 0,-2-2,2 2,0 1,-1 0,0 0,1 1,-2-1,3 0,-1-1,2 1,-2-1,0-1,-1-1,-1-1,-1 0,2 1,-1 0,1-1,-1 2,-1 0,2 0,0 1,-1 1,2 0,0 0,1 0,-1 0,0-2,-1 1,-1-1,1 1,0 0,0 0,1 0,0-1,1 0,-1 1,1 0,0-1,-2 0,1 1,0-2,0 1,0 0,0-1,1 3,-1-1,0-2,0 2,0-1,1 0,-1 3,2 0,-1 0,-1-2,0 1,-1-2,3 2,0 0,0 0,0-1,0 1,0 0,1 1,-1-2,1 2,1 0,-3 0,2-1,0 1,1 1,-1-2,1 2,-2-1,0 1,1 1,-1 0,1 0,-2-1,2-1,-1 2,0-2,0 2,0-1,0-1,-1-1,-1 0,-1-1,-1 0,-2 1,3-2,0 2,-1-2,2 0,0 0,0 1,0-1,2 2,1 0,-1 0,0 0,2 2,-2-2,1 0,1 2,-2-1,1 1,-2 0,1-1,1 1,-1-1,1-1,0 2,0-2,-1 1,2-1,0 2,-1 1,0 0,-1 0,0 0,-1-1,1 0,1-1,-1 1,-2 2,0-2,0 1,0-1,-1 0,2-3,0 2,0-2,0 1,0-2,-1 0,1 1,-2 0,2 2,0-1,-1-1,0 0,2 2,-1-2,2 2,0 0,-2 0,2 2,-1-2,0 0,-1 2,1-2,1 2,1 0,0 0,1 1,1-1,0 0,0 1,0-1,1 2,-1-2,0 0,0 1,0-1,-2-2,0 2,0-2,1 1,-2 1,0 0,1-1,-1 2,2-1,-2 0,1-2,-2 0,-1 2,0-1,1 1,-1-2,2 1,0 0,-1-1,1 3,-3-2,2 1,0-1,0 0,-2 0,2-1,-1 1,1-1,0 0,-1 1,2 0,0 1,2 0,-2-1,0 0,1-1,1 2,-2-3,0 1,1 1,0 0,1 0,-1 1,0 1,0-1,0 0,-1-1,1 0,0 0,-3 0,2 0,1 1,0 0,1 1,0-1,1 0,-2 1,0 0,0-1,-1 1,0-1,-2 0,1 1,-1-2,1-1,0 1,1 1,2-1,0 0,1 1,0 0,0 1,0 0,0-1,1 1,-1-1,0 0,0 1,0 0,0 0,0-1,0 0,0 0,0 1,0-1,0 1,0 0,0-1,0 0,0 0,0 1,0-1,0 1,0 0,0-1,0 0,0 1,-2-2,0-1,0 1,-1-1,0-1,0 1,1 1,1 0,0 1,1 0,0 1,0-1,-2 1,0-1,-2-2,1 2,-2-2,-2 1,0 1,-1 0,1 0,0-2,1 1,2 0,0 0,2 0,2 2,0-1,0 0,0 0,0 0,1 1,-1 0,0 0,0-1,0 0,0 1,0-1,0 0,0 1,0 0,-2-3,0 1,0 0,1 0,0 0,0 1,1 1,0-1,0 0,0 0,0 1,0-1,-2-1,0 0,0-1,1 2,-1-1,2 1,-1 0,1 0,0 1,0 0,0-1,0 0,0 1,0-1,0 0,0 1,0 0,0-1,0 1,0-1,0 0,0 1,0 0,0-1,0 1,0-1,0 0,0 0,0 1,0 0,0-1,0 1,2-1,0 0,0 1,0-1,-1 1,1-1,1 1,-1-1,-1 0,0 1,0 0,-1-1,0 1,0-1,0 0,0 0,0 1,0 0,0-1,0 1,0-1,0 0,-2-1,0 0,0 0,1-1,0 3,0-2,-1 1,0 0,0 0,0 1,1 0,0 0,1-1,0 0,0 1,0-1,0 1,0-1,0 1,0-1,0 0,0 1,0-1,0 1,0 0,0-1,0 0,0 1,0-1,0 0,0 1,0 0,0-1,0 0,0 1,0-1,0 1,0 0,0-1,0 0,0 1,0-1,0 0,2 0,0-2,0 0,0 2,1-3,-1 1,1 3,-2 1,0 1,2-1,0 1,1-3,-1 1,0-2,-1 0,2-1,-2 0,1 0,0-1,0 0,0 2,1-2,-1 1,1-2,1 1,-2 0,-1 2,1-2,0 1,-1 1,0 0,1-2,-1 2,0-1,0 1,1 1,-1 0,0 0,0 0,-1 1,2-2,-1 0,1-1,-1 2,-1-1,-1 1,1 0,-1 0,1 0,1 2,0-2,-1 0,0 1,0-1,-1 0,2 1,0 0,0-1,0 1,-1-1,0 0,-1 1,2-2,0-1,0 1,-1 0,0 1,0-1,1-1,0 1,0 0,-1 0,1 1,-2 0,2 0,1 0,-1 0,0 1,-1 0,0-1,-1 1,2-3,0 1,-1 0,1 0,-1 0,0 1,-1 0,2 0,0 1,0-1,-1 1,2-2,0-1,-1 1,0 1,-1-1,0 0,-1 1,0 0,2 2,0-2,-1 1,1-1,-1 0,-1 1,2-1,0 1,0 0,0-1,-1 0,2 0,0 1,-1-1,0 1,1 0,-1-1,2-1,0 0,1-1,-1 1,2-1,0 0,0 0,0 0,0-3,0 2,0-2,-1 1,0 2,-1-1,0 2,-2 2,2-3,-1 0,1 2,0-1,-1 0,1-1,-1 1,0-4,1-1,0 0,0 0,0 1,-1 1,-1 2,0 1,0-2,0 3,2-4,-1 2,2 0,-1 0,-1 2,2-2,-1 0,-1 1,0-2,0 1,2-2,-1 2,-2-1,1 1,-2 2,2 0,1-2,2-1,0 0,-2 1,1 0,-1 0,-1 2,1-2,0 1,0-2,0 0,-1 2,-1-1,0 1,0-1,1 0,-1 1,1-1,0-1,1 0,0 0,1 1,-1 0,1 1,0 1,1-2,-2 1,-1 0,2-2,-2 1,0 0,0-1,0 1,1-2,2 0,-1-1,2 0,-2 2,0-3,0 3,-2 0,2 2,-2 0,1-1,2-1,0 0,-2 0,0 1,0 2,-1-1,-1 1,1-2,-1 2,1-2,-2 1,2 2,-1-2,1 1,0-1,3 0,-2-1,0 1,1 0,-1-2,0 1,0 2,1-3,-1 1,0 1,0 0,0 0,0 0,0-1,1-1,1-2,1 0,1-2,-1 2,1-2,-3 2,1 1,1-1,0 1,-1 1,2-1,-3 1,1-2,-2 3,2-3,0 0,-1 1,1-2,-1 3,1-1,-2 0,2 0,-2 0,1 0,-1 1,1-2,-1 2,1-2,2 1,-2 0,1-2,1 3,-1-1,0 3,1-2,2 0,-1-2,-1 0,0 0,0 0,-1-1,1 1,0-1,1 0,-2 0,0 1,2-1,0-1,1 2,-1-1,1 0,1-1,0 0,-1 0,-1 1,-1-1,1 1,-1 1,-1 1,-1-1,0 1,1-1,1 0,1 0,2 0,-1 0,0 0,0 1,1-1,-1 2,-2-1,0-2,-1 2,1 0,-1-3,3 3,-1-1,0-1,1-1,1 0,0 2,-1-1,1 0,-1-1,1 0,0-1,-1 1,1-1,-1 0,1 0,-1-1,1 1,-1 0,0 0,2 0,-2 0,0 0,0 0,1 0,-2-1,-4-2,-6-4,-6-2,-4-2,-2 0,0-1,-2 1,4 3</inkml:trace>
</inkml:ink>
</file>

<file path=ppt/ink/ink10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68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1277 52,'0'0,"0"-1,0-3,-2 1,0-3,-2 3,1-3,-3 2,2-1,0 0,0-1,-1 2,-2 2,0 1,-3 0,1 0,0 1,1 2,1 0,-1-1,-1 1,1-1,1 2,0-1,2 1,-1 3,-1-2,1 2,0-2,2 1,-2-1,0 1,-1 0,1-1,-2 0,1 0,0 0,-2-1,2 1,-1-1,1-1,-1 1,0 0,-1 0,0-1,-1 3,1-1,-1 1,1 0,1-1,0 1,0-1,2 2,0-2,1 2,2 0,-1 0,0-1,1 1,-1-1,1 1,-1 1,0-1,0-1,-1 2,0-1,1 1,-1-1,0 0,1 1,2 0,-1 0,0 1,-1-1,-1-3,-2 0,-1-2,-1-1,0-1,-1 0,1 1,-1 2,0 1,2 0,2 2,1 1,1 0,-1 0,2 0,-2-3,0 2,0 0,1 1,-1-2,1 1,1 1,-2-2,2-1,-1 0,-2 1,-2 1,0 0,2-1,-1 0,-1-2,2 1,0 1,1-1,2 2,0-1,1 1,-1 1,-1-3,-2 1,1 0,1 2,-2-1,1 2,0 0,1 0,1 1,1 0,-1-3,0 1,1 0,-1 0,0 0,-1 0,0-1,1 0,-2 2,1-1,2 1,-2-2,1 1,0 0,2-1,-1 3,0-2,0 1,-2-1,1 0,-2 0,-1-1,0 2,0-1,1-1,-1-1,1 0,0-1,1 0,-1 0,-2 0,2 2,-1-2,1 2,-1 0,0 0,1-1,1 2,-2-1,0 1,0 1,0 1,0-2,-2-1,3 1,-3-1,3-1,1 2,2-1,-1 0,0 0,-1 0,1 1,-2-1,1 0,-1 1,0 0,0 0,-1 0,0-1,2 0,1 2,1-1,1 1,-1-2,0 1,-1 0,-1 0,0 1,-1 0,1 0,0 0,1 0,0 0,-1 0,1-2,1 1,-2-1,1-1,0 2,2-1,-2 1,-1 1,2 1,0-1,-1-2,1 1,0 0,0 0,1 1,-1-1,-1 2,1-1,-1 0,0 1,0-1,0-1,0 0,0 0,1 0,1 1,-1-1,0-1,0 2,0-2,-1 1,0 0,-1 0,0-1,1 0,1 2,-2-1,2 1,-1 0,0-1,0-1,1 1,-1 1,0-1,0 1,1 0,0 0,1 1,1-1,-1 1,-1-3,1 1,-1 0,0 0,1 0,0 2,1-1,0 0,0 0,0 0,0 1,0 0,0 0,0-1,0 0,0 1,0-1,0 0,0 1,0 0,0-1,0 0,0 1,0-1,-1 0,-1 2,-2-2,-1 0,-2 1,0-1,0-2,1 2,2-2,1 1,2 1,0 0,1 0,0 0,0 0,0 1,1 0,-1-1,0 1,-2-3,0 1,0 0,1 0,0 0,0 1,-1-2,0 1,0 0,0 0,1 0,-1 1,2 1,0-1,0 0,0 0,0 1,0-1,0 1,0 0,0-1,0 1,0-1,0 0,3 1,-1-1,0 1,0-1,-1 1,0-1,-1 0,0 1,0 0,0-1,0 1,0-1,0 0,0 1,0-1,0 1,0-1,0 1,0-1,0 0,0 1,0-1,0 1,0 0,0-1,0 0,0 0,0 1,0 1,0 0,-2-1,0 0,-2 1,0 0,1-1,-2-2,2 0,0 0,-1 0,1 0,1 1,-2 0,1 1,0-1,1 1,0-3,-1 1,1 0,-1 0,0-1,1 0,0 0,0 2,1-1,0 0,1 1,0 0,-2 0,0-2,0 1,1 1,0-1,0 1,1 0,0 0,0 1,0-1,0 1,0-1,0 1,0-1,0 0,0 2,0-2,0 0,0 0,0 1,0-1,0 0,2 2,0-2,0 0,-1 1,2-3,0 1,0 0,-2 0,0 1,0-1,-1 1,1 0,-1 1,-1-1,1 1,0 0,0-1,0 0,0 1,0-1,0 0,0 2,0-2,0 0,0 2,0 1,0 1,0-2,0 2,0-2,0 0,0 0,0-2,0 2,0-2,0 0,2 0,1 0,-2 1,1-1,-1 1,0-1,1-1,0-1,2 0,0-1,-1 1,1-2,-1 2,0-1,0 3,1-1,0-1,1 1,-2-1,1 1,-1 0,0 2,-1-1,1-2,-1 1,0 0,0 0,-1 0,0 1,-1 1,0-1,0 0,0 1,1-3,1 2,0-2,-1 1,0 1,0 0,0 0,-1 0,0 0,0 1,0 0,1-1,1 1,0-1,1 0,0-1,-1 0,1 0,-1-1,-1 3,1-4,0 1,0 1,0 0,-1 0,-1 1,1 1,-1-1,0 1,0-1,0 0,-1 1,3-2,0 0,0-1,0 2,-3-3,-2-2,-2-2,-2-2,-2-4,-1 1,2-2,1 0,-1 0,1 0,3 0,1-2,0 1,2-1,1 0,0 0,0-1,1 0,-1 1,0-1,0 1,0 0,0-1,3 2,-1 0,0 1,0-2,-1 1,2 1,-1-1,2 1,-1-1,2 1,-1 0,1 0,-1-1,0-1,-1 1,1-1,-2-1,2 2,0 4,-1 3,1 1,1 3,-1 2,0 1,-1 1,-1 0,-1 3,-1-1,0 1,0-1,0 0,0-1,0 0,-1-1,1 0,0 2,0-2,0 0,-2 0,0 1,1-1,-3-1,-1 0,1-1,-2 0,1-1,1 2,4-3,2 1,1-2,2 3,-1-1,0 2,-1 1,-1 0,-1 0,0 1,-1-1,2 0,-1-2,1 1,-1 0,2-1,1 0,-2 1,2-1,-1 1,1 0,2-1,-1 1,1 0,-1 1,-1-1,1 1,-2 1,0 0,1-3,-1 1,1-1,0-1,-1 0,1 0,-1 0,0 1,-2 1,1 0,-2 1,0 0,2 1,0-1,3-1,-2 0,2 0,-1 0,1 1,0-1,-2 1,-1 0,0 1,-1-1,-3 0,-2-4,-1 0,-1-4,-1-1,0 0,-2-3,0 0,0-2,2-2,1 0,3 0,-1-1,3 1,1-1,0 0,1 0,-1 1,0-1,0 1,2 0,-2-1,0 0,0 1,0-1,0 1,0 0,0 0,0-1,-3 2,1 0,-2 2,1 0,0 0,-1 0,0 0,1-2,1 1,-1 0,1 0,-1 0,2-2,-2 1,0-1,1 0,0 0,1-1,-2 0,1 1,0-1,0 1,1-1,1 1,-1-1,1 1,0-1,0 1,1 0,-1-1,0 1,0-1,0 0,0 1,0 0,0 0,0-1,0 1,0-1,0 0,2 3,1 2,1 4,1 4,-1 1,0 3,-1 1,-3-2,-2-2,-3-1,-3-1,0-2,0 1,2 1,2 3,2-1,-2 1,2 1,-2-3,1 2,-1 0,2 0,1 2,2-2,1 0,-1 1,4-2,-2 2,0-2,-1 2,0 1,-1 0,1 0,0 0,-1 0,1 1,-1 0,-1 0,1-1,-1 0,0 1,0-1,0 0,-1 1,1 0,0-1,2-1,0-4,2-1,1-2,0 1,2 0,-2 1,1 1,-1 1,0-1,0 2,-2 0,-1 3,-1-1,0 0,1 0,0 0,2 0,2-2,0-1,0 1,1-2,-2 2,0-1,-3 3,2 0,-1 0,0 1,-2 1,2-2,-1 0,1-1,-2 2,2-3,-1 1,2-1,0 0,1-1,-1 2,1-1,-1 0,1 3,-3 0,1-2,0 1,1-2,0 1,-1-1,-1 2,-1 0,0 1,-1 0,0 0,0 0,0 1,0 0,0 0,0-1,0 1,0-1,0 0,0 1,0 0,0-1,0 0,0 1,0-1,0 0,0 1,0 0,0-1,1-1,1-1,0 1,0 0,1-2,-1 2,1-1,-2 1,0 1,3-1,-2 2,2-3,-1 1,0 0,-1 0,2 1,-1 0,1 0,-1 0,0 0,1-1,-1 0,3-1,-2 2,-1 0,1-1,-1 1,2 0,-1 1,-1 0,1-1,-1 1,0-1,0-2,1 2,-1-2,0-1,0 1,0 0,1 0,-1-1,-1 1,2 1,-1 0,1 0,0 2,1 0,2-1,0 1,-1-1,1 0,0 0,1-2,1 1,0 0,0-1,1 0,-1-1,0-1,-2 3,1-3,-1 2,2-3,0 1,-2 0,1-1,-1 1,1 1,0 0,0-1,-1 1,-4-3,-2-1,-3-2</inkml:trace>
</inkml:ink>
</file>

<file path=ppt/ink/ink10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681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11,'4'-5,"1"-1</inkml:trace>
</inkml:ink>
</file>

<file path=ppt/ink/ink10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682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1,'0'0</inkml:trace>
</inkml:ink>
</file>

<file path=ppt/ink/ink10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683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727 3,'0'0,"0"-1,-1 0,-2 0,-1 3,-1 1,-1 2,-1 0,0-2,1 2,1-2,0 1,1-1,0 0,1 0,-2-1,0 0,1-2,-1-1,2-2,-2 1,3-1,1 0,2 0,1 0,-2 0,-1 1,-2 0,-1 2,-2 1,0 0,-1 1,0-2,0 1,-1 0,3 0,-1 1,1 0,-1 1,0-1,1 1,0 0,0-1,1 0,-1 2,0-1,-2 0,1 0,0 0,0-1,-1-1,1 0,-1 0,0 0,1 1,-1 0,0 1,2 0,-1 0,1 0,0 0,1-1,-1 2,0-2,0 2,0-1,0-1,0 0,-1 0,-1 2,1 0,0 1,2 1,0-1,1 1,0-2,-2 1,1-1,-2 2,1-1,0 0,0 0,0 1,1-2,-1-1,0 1,1 0,0 1,0-1,1 0,-1 1,1 1,0 0,-2 1,2-1,-2 0,2-1,-1 1,-1-2,1 1,1 0,1 0,-1 0,1-1,-1 0,1 0,0 1,-1-1,-1-1,1 0,0 1,0 0,0 0,1 0,-1 0,1 1,0 0,1 0,0 1,-1 0,1-1,-1 0,0-1,0 1,0 0,1 0,-2 0,1 0,1 0,-1 1,2 0,-1 0,0 1,-1-1,1 1,0 0,0 0,-1-2,1 1,-1-1,0 0,0-1,-2 0,0-2,0-1,0-2,1-1,0-2,1-1,1-1,0 2,0 3,-2 3,0 3,0 0,-2 0,1 0,-1 0,2 1,0 0,1 0,1 1,0 0,1 0,0-1,0 1,0 0,0 0,0 0,1 0,-1-1,0 1,0 0,0 0,0-3,-2-1,1-4,-2 0,-1 1,1 1,-2 1,0 0,0-1,0 1,1 2,2 0,-1 0,1 1,0 0,-1 1,0-1,0 0,0 0,1 1,0-1,0 0,-1-2,0 2,1-1,0 1,1 1,1 0,-1 1,1 0,0 0,-1-2,0 1,0-1,0 1,0 0,1 0,-2-1,0 1,1-1,-2-1,1 1,0 0,1 0,-1 1,0 0,-1 0,0-1,1 0,0 1,0 0,0 1,0-1,1 1,-1-2,0 1,1-1,0 1,0 0,0 0,1 1,0-1,0 1,0 0,0 0,0 0,1 0,-1-1,0 1,0 0,0 0,0-1,0 1,0 0,0 0,0 0,0-1,0 1,0 0,0 0,0 0,0-1,0 1,0 0,0 0,0-4,0-1,0 1,0 0,0 1,0 2,0 0,0 0,0 1,0 0,0 0,0 0,0 0,0-1,0 1,0 0,0 0,0 0,0 0,0-1,0 1,0 0,0 0,0-1,0 1,0 0,1-2,0 1,1-1,0 1,0 0,0 0,0 1,-1-1,-1 1,0 0,0 0,0 0,0-1,0 1,0 0,0 0,0 0,0-1,0 1,0 0,0 0,0 0,-1-2,-1 0,1 1,0-1,0 1,0 1,1-1,0 1,0 0,0 0,-1-1,-1 1,1 0,0 0,0 0,1-1,-1 1,1 0,0 0,0 0,0-1,0 1,1 0,-1 0,0 0,0-1,0 1,0 0,0 0,0 0,0-1,0 1,0 0,0 0,0 0,0-1,0 1,0 0,0 0,1-2,2-1,-1 0,1 0,0 0,1 0,0 1,0-2,0 2,-2 0,2-1,-2 0,2 1,0 0,-1-1,2 1,-1 0,2 1,-2 1,0-1,0 1,-1 0,-1 0,1-2,0 0,1-1,-2 0,0 1,-1 0,1 1,0 1,1-2,-1 0,0 1,0-1,0 2,0-1,0 0,-1 1,0 0,-1 0,0 0,2 0,-1-1,2 1,-1 0,0 0,1-2,0 1,0-2,0 0,-1 0,1 0,0 1,0-2,0 1,-1 0,1 0,-1 1,2-2,-2 1,2 1,-1 0,1 1,-1 0,-1 0,1 0,0-1,-1 1,0 0,0 0,2 0,-2 1,0-1,1 0,0-1,0-1,0 1,-1-1,1 0,1 0,-1 1,0 0,0 0,1-1,0-1,0 2,-1 0,0 0,0 0,-1 0,2 0,0-1,-1 1,0 0,-1 1,0 0,0-1,1 0,1 0,0 1,0-2,0 1,1-1,-2 1,1-2,-1 0,-1 2,1-2,1 0,1-1,-1 1,0-1,0 1,-1 1,0 0,1 0,0 1,-2 0,2 1,0-1,0 1,2-2,0 0,-1 1,-1 0,-1 1,0-1,1 0,-1 0,1 1,-1 0,1-1,0 0,1-1,0 0,0 0,0-2,0 0,2-1,-1-1,-1 1,1 1,-2 0,0 1,1 0,0 0,1 1,0-1,0 1,0 0,-1 0,1-1,-1 1,1-1,1-1,-1 0,1 1,0-2,-2 2,1-1,-1 0,1 1,0-1,-1 1,0 0,0-1,1 0,0-1,0 1,1-1,-1 1,1-1,0 0,0-1,0 0,-2 1,1 1,-2 0,0 1,-1 0,1 1,0-2,1 0,1-1,1 0,1-1,1 0,-1 0,-1 0,1 0,-4-1,-2 1,-4 0,-1 0,-3-1,0-2,-3 0,-1-1,-2 1,3 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9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245 1,'1'2,"0"-1,0 0,0 1,0 0,1-2,0 2,-1-1,1 1,0-2,0 1,3 2,7 5,-9-5,7 4,-3 2,2-2,-3 2,2 0,-1 0,7 13,-14-21,0 0,1 0,-1 0,0-1,0 0,0 1,0 0,1 0,-1-1,0 1,-1 0,1 0,0-1,0 0,0 1,0 0,-1 0,1 0,0-1,-1 1,1-1,0 1,-1-1,1 1,-1 0,0 0,-1 0,1 0,0-1,-1 1,1 0,-1 0,0-1,0 1,1-1,-1 1,0-1,-2 0,-4 0,0 0,0 0,1 0,-11-2,-3-2,0-1,1-1,-39-16,-54-32,110 52,-14-7,5 0</inkml:trace>
</inkml:ink>
</file>

<file path=ppt/ink/ink10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684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76 0,'0'0,"-2"0,-1 2,-1-1,-1 3,-1 0,1 1,0 0,1 0,1 0,1 1,0-1,0 0,0 0,1 0,0 1,0 0,-1 0,1 1,-1 0,1-1,1 1,-1 0,0-1,-1-1,1 0,0 1,0 0,0 0,1 1,0 0,0-1,0 1,0 0,0 0,-1-2,0 1,-1-1,1 1,0 0,1 0,-1 1,1-1,0 1,0 0,0 0,0 0,0-1,0 1,0 0,-1-1,0-1,-1 0,1 1,1 0,-1 0,1 1,0-1,0 1,0 0,0 0,0 0,0 0,0-1,0 1,1-1,1-1,-1 0,0 1,0 0,1-1,-1 0,1 0,-1 1,1 0,0 0,0 1,-1 0,0-1,1 1,-1 0,1 0,-1 0,-1 0,1-1,-1 1,0 0,0 0,0 0,0-1,0 1,0 0,0 0,1 0,1-1,-1 1,0 0,0 0,0-1,-1 1,0 0,0 0,0 0,0-1,0 1,0 0,0 0,0 0,0-1,0 1,0 0,0 0,1 0,1-1,-1 1,0 0,0 0,1-2,-1 1,1-1,0 1,1 0,0 0,0 0,-1 1,0 0,0 0,0-1,1 1,0 0,0-1,0-1,-1 1,0-1,-1 1,1-1,0 0,-1 0,1 0,1-1,-2 1,2 1,-1-1,0 2,-1-1,0 1,1 0,0 0,-1 0,2-2,-1 1,0-1,0-1,1 1,-1 0,0-1,1 0,-2 1,2 1,-1-1,2 0,-2 1,1-1,0 1,0-2,1 1,0-1,1 2,0-2,0 2,0-2,-2 0,2 1,-2 0,1 1,-1 1,1-2,0-1,0 0,0 0,0 1,0-1,-1 1,-1 0,1-1,0 1,0-2,0 1,0 1,1-1,0 0,-1 1,1-1,-2 1,2-2,-1 1,0 1,0 0,1-1,0 1,2 0,-2 1,1-1,-1 0,0-1,1-1,-1 0,0-1,0 1,0 1,0 0,1 0,1 0,-1 0,0-1,1-1,-1 0,0 0,0 0,-1 1,0 0,1-1,-1 1,-1-1</inkml:trace>
</inkml:ink>
</file>

<file path=ppt/ink/ink10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705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10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706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10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2T11:02:11.210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2,'1'-1,"1"0</inkml:trace>
</inkml:ink>
</file>

<file path=ppt/ink/ink10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2T11:02:11.211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1,'0'0</inkml:trace>
</inkml:ink>
</file>

<file path=ppt/ink/ink10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2T14:39:04.897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ignorePressure" value="1"/>
      <inkml:brushProperty name="inkEffects" value="pencil"/>
    </inkml:brush>
  </inkml:definitions>
  <inkml:trace contextRef="#ctx0" brushRef="#br0">1 88,'0'2,"0"4,0 8,0 10,0 5,0 2,2-2,1-6,3 0,0 0,-1 2,-2 1,0 1,-2-1,0 0,2 1,0-3,0 1,-1-2,2-5,0-3,0-1,1-3,0-7,2-8,2-13,4-13,3-5,-1-1,-4-1,-3 2,-3 1,-3 4,-1 3,-1 2,-1 4,1 0,-1 2,0-2,1 0,0 2,0 1,0 2,0 0,0-2,0 10,0 11,0 11,0 9,0 7,0 5,0 2,0 0,0-4,0-3,0-1,0-1,0 1,0-3,0-4,-3-12,-3-18,0-16,-2-10,-2-8,0-1,0 1,-3 3,0 5,2 4,4 5,2 11,7 23,6 28,5 14,1 8,2-1,0 2,0-6,-2-6,-4-9,-2-11,-3-11,-4-12,-4-23,-4-18,-3-11,-3-5,-2 2,3 4,0 5,2 7,3 17,2 18,3 20,1 11,1 5,0 1,1-3,-1-5,1-13,4-19,4-20,6-13,0-5,3-2,-2 1,-4 6,-4 6,0 8,0 15,2 14,4 25,2 15,4 14,5 7,2-4,-2-7,-3-10,-4-9,-6-14,-5-17,-6-14,-3-14,-1-11,-1-8,2-2,0 1,0 2,1 2,1 6,0 2,0 3,0 9,0 14,1 16,-1 10,0 8,2 7,4 1,0-3,3-8,-4-12,-5-21,-5-20,-8-18,-6-13,-2-3,1 2,1 6,-2 6,3 8,5 9,2 12,0 15,0 12,-2 12,0 6,-3 4,-4 5,1 2,2-1,4-3,3-5,5-10,2-19,2-18,1-13,0-8,1-2,2 0,1 2,0 4,-2 5,3 10,-1 15,3 20,-1 16,4 8,2 5,3 0,-2-6,-1-7,-2-7,-2-11,-4-15,1-18,2-16,-1-11,2-2,0 2,0 3,-1 6,1 11,-1 18,-2 25,1 21,2 12,0 2,-2-3,-2-6,1-10,0-8,-1-7,-1-9,1-16,0-15,2-12,-1-13,0-3,1 0,0 7,-2 8,0 6,0 9,0 9,2 16,0 13,-1 7,-2 7,-1 2,2 1,0-4,-1-5,0-5,-2-8,0-13,0-13,-1-13,0-7,-3-4,-1 0,-1 0,-2 4,5 12,4 15,4 15,2 10,2 10,1 10,-1 2,1-1,-2-4,-3-8,1-7,-1-6,-2-8,-1-14,-2-15,2-17,1-18,1-11,3-3,3 1,-1 7,0 9,-1 10,1 15,-2 23,-3 18,-1 16,-2 14,-1 8,-3 0,-2-2,-2-3,0-6,0-7,0-9,0-19,-1-18,-2-12,0-10,0-6,-2-4,-1 3,2 6,-1 9,2 16,3 16,2 13,1 9,2 5,1 9,1 2,-1 0,0-7,1-3,-1-6,0-4,0-10,3-9,3-13,3-13,0-7,1-5,-1-1,-3 0,1 0,-1 5,1 6,2 7,2 12,1 18,2 13,-2 11,-1 10,-1 3,-3 1,-1-3,0-5,1-7,-1-8,-2-11,2-16,7-22,3-14,0-6,-1-5,-3 1,-3 3,-3 3,-3 11,-2 15,-1 11,-1 12,1 9,-3 6,-1 3,-2 2,-1 1,2 0,-1-8,0-13,-1-19,1-18,-2-11,1-11,-3-3,-3-2,-1 4,1 7,3 14,3 14,3 19,3 17,0 14,1 9,1 6,-1 0,1-3,-1-8,1-9,-1-13,0-16,0-13,0-9,0-7,0-4,0-1,0 0,0 2,2 7,4 12,3 13,3 11,1 8,-1 12,-2 1,-2 3,0-2,-3-5,-2-9,1-15,0-17,2-14,-1-9,0-3,-2 0,-1 1,-1 1,2 12,3 15,1 17,1 13,-1 7,2 2,-2-1,-1-3,-2-9,-2-12,0-18,-2-13,0-9,-1-3,1 1,0 0,-3 4,-1 5,1 12,3 16,1 13,4 12,1 11,-2 5,3-1,-2-1,0-5,-2-7,-1-4,-1-10,0-15,-6-19,-5-11,-2-9,-2-2,-2 2,3 1,0 3,3 3,3 4,0 7,2 10,3 15,3 13,3 20,2 14,1 11,0 0,-1-6,1-6,-1-20,-1-24,-2-24,-1-15,-1-8,-1-6,0 0,0 2,0 5,-1 7,4 9,2 16,4 17,3 25,1 17,7 13,4 2,4-1,-1-8,-3-12,-4-17,-7-20,-5-21,-3-17,-4-7,-1-2,-1 0,0 12,0 16,2 18,4 12,1 14,3 11,-2 11,-1 1,-1-6,-2-6,-2-9,0-21,-1-20,-1-22,-1-19,-7-12,-4-8,-4 0,0 6,0 10,4 22,11 33,9 24,5 19,1 7,0-2,-1-6,-3-16,-11-26,-7-20,-8-20,-7-20,-4-8,-1-3,2 4,3 8,5 8,6 22,13 23,12 25,8 14,3 8,1 1,-4-4,-3-6,-4-8,-5-12,-3-17,-3-13,-1-9,-2-7,0-5,0 0,1 13,2 18,8 23,6 20,2 9,0 2,-2-3,-2-4,0-9,-4-8,-2-10,-3-19,-3-15,-1-12,-1-16,0-8,-1-2,1 4,-1 9,1 8,0 17,0 18,0 17,0 21,0 16,2 10,4 1,1-4,1-9,0-9,-2-10,-2-18,-1-19,-2-18,-3-16,-1-8,-3-2,0 3,0 7,2 7,7 19,10 29,7 25,9 16,4 5,-1-3,-4-9,-6-10,-7-15,-6-21,-5-22,-5-20,-3-16,0-7,0-2,1 1,1 6,1 9,0 8,1 22,2 24,2 22,-1 18,0 7,-1 8,-1-3,0-5,-1-7,0-10,0-15,0-22,0-21,0-22,0-18,0-20,0-13,0 2,-3 11,0 15,-1 16,2 24,0 26,6 31,9 28,6 14,7 4,1-6,-1-9,-3-16,-5-26,-5-23,-6-19,-6-16,-3-7,-1 3,-1 15,4 25,1 23,1 21,-1 7,1 1,-1-3,0-4,-1-8,0-4,0-2,0-2,3-2,0-3,0-8,-1-14,0-14,-1-26,-3-15,-1-11,-2 1,-4 6,0 8,0 8,1 19,1 20,3 27,1 14,2 6,1 1,2-5,-1-17,-3-27,-4-19,-4-20,-7-8,-3-2,-1 7,3 8,4 14,6 21,3 18,0 15,1 7,-1 3,0-3,1-5,-2-13,-1-14,-1-16,-3-18,0-14,-1-10,2-3,0 4,0 7,0 7,6 18,5 17,8 22,9 28,8 19,6 10,0 6,-2-6,-4-11,-7-14,-6-13,-8-22,-10-25,-4-20,0-17,-2-9,-1-2,-1 6,2 10,0 9,1 13,4 17,4 25,3 18,2 15,-1 8,0 3,0-4,-1-10,0-12,-1-17,0-18,-3-17,-3-20,0-11,-3-8,-1-7,0 3,0 5,2 9,-1 11,4 18,5 24,5 28,5 16,2 4,5-2,5-10,-3-10,-3-14,-5-18,-4-18,-3-15,-1-10,6-11,2-11,5 1,0 4,-3 10,-1 11,0 15,0 15,1 18,1 14,0 10,0 3,1-1,0-2,-3-5,-3-6,-3-13,-3-14,-4-16,-4-20,-5-10,-7-8,-4 0,2 6,5 22,3 25,5 20,5 18,6 12,4 4,1-2,1-8,-1-18,-3-24,-4-25,-4-23,0-14,-4-8,0 2,-3 6,-1 11,0 19,2 22,4 27,3 29,4 15,4 10,3 0,2-7,4-10,-1-12,-3-21,-4-25,-4-24,-2-18,-2-9,-3 0,-5 6,0 8,1 9,1 20,2 18,3 23,3 22,2 11,3 1,1-7,1-10,-4-23,-3-26,-2-21,-1-21,-5-21,-2-8,-3 2,1 7,-1 15,1 12,6 18,4 22,8 28,8 21,2 9,2 1,-4-4,-2-11,-3-10,-4-22,-3-21,-3-30,-1-29,-1-18,-1-9,0 5,1 10,-3 18,-1 24,3 32,2 26,3 26,3 12,1-2,1-3,2-9,-1-10,-2-17,-3-25,-2-18,-1-14,-2-5,-2-1,-2 4,0 6,1 14,3 17,7 21,5 23,5 21,2 10,1 3,-1-8,-4-9,-1-11,-4-11,-3-16,-3-23,-2-19,-1-15,-2-10,1-2,-1 2,0 6,1 17,5 25,1 27,6 19,2 13,4 14,5 3,0-5,-4-14,-7-24,-6-26,-4-30,-2-29,-1-21,-1-19,0-1,-2 6,0 8,0 11,-1 18,0 23,1 24,3 25,2 17,1 7,3 6,0-2,2-10,0-10,1-8,-1-21,-4-18,-7-17,-9-9,-4-2,1 9,0 14,4 19,0 19,3 11,3 6,5 1,4 0,6-4,3-7,-4-14,-7-21,-11-26,-8-21,-4-7,-7 1,-1 7,5 9,6 19,5 20,4 17,4 15,3 7,2 1,1 0,0-3,-1-14,-7-23,-6-17,-4-15,-3-5,-1-1,0 2,3 4,0 6,5 6,4 18,7 22,3 17,2 19,1 8,0-1,-1-4,-1-6,0-9,-1-21,1-22,-1-24,-1-16,1-10,-2-6,-2 2,-2 10,1 10,0 14,1 20,4 31,7 28,5 16,7 13,4-2,0-10,-4-11,-5-27,-2-32,-4-33,0-27,1-12,-1 2,-3 10,-1 13,1 14,2 18,0 27,1 28,4 18,1 22,0 11,0-1,1-11,1-12,-1-17,1-17,-3-19,-5-22,-5-20,-2-17,-1-12,2-8,1-1,0 4,-1 7,1 10,-2 18,1 19,2 17,0 14,3 7,2 3,3-1,2-6,-2-20,-2-19,-3-21,-2-21,-3-11,-2 1,-5 9,-4 11,0 19,2 23,2 23,5 20,10 16,6 8,3-1,0-7,1-10,-1-10,-6-17,-8-19,-4-16,-2-19,-4-11,0-5,-2 1,1 7,1 21,4 28,8 27,7 17,7 5,0-1,-1-5,-3-9,-3-11,-3-12,-3-23,-6-19,-2-16,-4-12,-4 0,-2 2,0 9,2 8,3 20,7 27,9 25,4 15,1 9,-3 6,0-2,-3-9,-2-11,-3-23,-5-28,-4-34,-7-27,-3-11,-2 1,-1 8,3 13,2 16,2 20,9 20,10 21,5 13,3 12,2 2,-2-2,-2-4,-3-15,-3-18,-3-25,-3-17,-1-10,-1-4,-6 2,-4 5,-3 7,1 14,5 18,9 21,11 25,11 16,4 7,0-5,0-8,-5-10,-8-16,-10-24,-6-19,-2-18,-3-9,-1-8,-2 0,1 3,2 4,2 11,6 21,11 40,10 31,4 22,0 0,1-8,-3-15,-2-16,-3-14,-8-16,-5-21,-9-23,-9-23,-9-20,-4-20,-5-7,-3 1,-3 12,3 15,4 18,5 17,5 13,9 15,9 19,11 20,7 18,2 7,1 0,-4-5,-1-6,-5-8,-3-16,-6-18,-5-25,-3-22,-3-17,-4-18,-3-3,-1 3,-1 5,1 11,1 11,3 16,11 32,11 33,11 27,8 18,6 9,1 2,-5-7,-3-13,-7-15,-7-18,-6-19,-6-21,-4-12,-1-9,-2 1,5 18,4 20,8 14,4 7,4 2,0-3,-7-9,-7-13,-5-12,-5-14,-4-12,-3-9,-2-7,-1 0,-1 5,1 7,-1 5,3 4,1 6,3 12,10 25,10 26,8 16,4 6,0-2,-4-8,-5-34,-5-42,-4-28,-5-25,-6-13,-3 5,-1 12,-1 16,9 32,9 35,12 27,7 19,7 12,0 2,-2-7,-5-8,-7-18,-8-22,-9-21,-5-21,-5-15,-5-13,-1-2,-1 3,3 8,5 18,12 20,10 25,10 25,3 15,2 8,-1 6,-4-4,-3-6,-3-13,-2-14,-7-19,-7-23,-7-23,-3-22,-2-20,-3-9,-6-1,-3 8,-1 16,12 35,10 39,9 28,9 16,1 10,0-2,-1-8,-3-13,-5-16,-6-23,-6-25,-8-20,-5-18,-5-16,-4-8,-3 0,1 7,2 13,8 24,9 27,8 22,4 16,1 7,2 4,0 0,-2-5,-2-7,-1-11,-4-14,-4-16,-9-14,-7-11,-5-4,-3 2,3 4,4 7,6 14,7 16,9 14,6 12,5 6,3-2,1-3,-1-15,-8-24,-9-14,-5-12,-6-5,-4-2,-4-1,0 4,3 16,8 19,7 19,8 25,6 13,3-1,-1-4,-2-8,-2-19,-6-21,-6-21,-4-14,-3-7,-3 1,1 12,9 15,8 18,10 18,5 10,1 3,-2-1,-5-4,-4-3,-4-2,-2-2,-2-3,1-3,3-4,1-11,-1-12,-1-14,-2-14,0-9,-1-5,-1-1,0-2,-3 3,-3 5,-4 7,-1 11,0 7,-1 7,3 8,1 13,4 10,9 6,6 5,7 2,5 1,1 0,2-3,-4-3,-6-10,-5-19,-5-20,-3-18,-5-12,-4-7,-4 1,0 6,-1 12,-1 13,1 16,6 31,10 23,13 29,10 21,8 18,3 3,-2-5,-6-16,-5-24,-5-21,-8-18,-6-24,-5-26,-2-24,-1-14,-1-6,-2 2,-1 9,-2 11,3 20,9 27,7 20,4 13,1 6,1 1,-3-6,-4-5,-4-12,-5-17,-6-14,-5-10,-3-9,-3-8,0-2,-1 3,0 5,1 8,2 10,8 20,9 14,4 10,8 9,2 1,4 0,0 0,0-8,-5-13,-5-16,-7-16,-4-8,-5-1,-5 3,3 10,4 6,5 3,2-3,0-9,0-7,-2-7,-1-3,-3-2,-2-1,0 0,-2 2,0 12,2 15,6 14,4 8,3 2,0-13,-1-12,-5-14,-4-8,-1-6,-3-2,-3 2,-1 3,-1 5,0 11,3 20,4 13,7 11,6 6,4-3,-2-16,-2-21,-3-26,-3-26,-3-11,-3 1,-5 6,-4 10,-2 18,0 23,1 16,-2 18,3 18,-3 18,1 17,1 8,1-1,3-10,7-16,9-10,6-15,-1-17,-4-21,-4-19,-6-16,-3-10,0-9,-3-3,-3 4,-2 6,3 17,6 23,7 21,12 24,4 10,-1 3,-1-5,-1-4,-5-12,2-21,-3-24,-2-24,-4-10,-2-2,-5 9,-2 9,-1 13,6 20,5 21,8 14,5 7,4 2,0-2,-2-5,-1-3,-2-2,-5-4,-2-4,-2-8,-4-14,-3-22,-1-22,-2-14,-7-7,-7 2,-4 8,-3 10,1 12,3 10,4 14,0 16,-1 19,0 20,2 15,3 8,3 1,6-6,2-11,3-15,-1-14,-2-18,-1-23,0-19,-1-10,-3-3,-1 2,-2 10,0 7,1 12,1 15,2 14,0 11,4 6,4 2,1-3,1-5,0-11,-1-14,-3-12,-1-10,1-5,0-3,-1 0,1-1,1 2,2 1,-1 0,-1 1,-1 2,-2 5,-1 12,0 22,-1 16,0 21,-1 20,1 13,0 1,2-9,4-11,3-15,0-24,-2-32,-1-34,-3-23,-1-7,-1 1,-3 8,-7 10,-4 11,1 21,1 21,4 22,2 16,7 13,9 7,4-1,5-4,-1-9,-1-12,-6-11,-5-17,-4-16,-3-11,0-6,-2-3,1-2,0 11,3 12,1 11,2 7,1 1,-1-6,-1-6,-1-5,-5 0,0-1,-4-1,-2 1,4 0,8-3,9-1,5-4,1-1,0 3,0 2,-2 4,-3 0,-1 3,-1 3,0 6,1 12,1 8,2 5,2 4,-1-1,-2-3,-4-3,-2-3,-1-3,-3-9,-3-15,0-15,-2-11,0-5,0-1,-1 1,1 2,-1 3,1 3,0 23,0 32,0 32,0 17,0 5,0-1,0-5,0-11,0-11,0-8,0-10,0-8,0-15,0-15,-2-16,-2-18,3-21,5-17,3-7,4 1,-1 4,1 10,-2 13,1 15,-2 10,-2 7,-2 6,-2 3,1 2,1 0,1 3,1 7,1 18,0 16,-2 17,-1 14,-2 11,-1 0,0 1,-1-4,-1-10,1-13,0-11,-1-14,-1-24,-1-26,-1-22,2-16,0-6,1 3,1 8,-1 9,-1 14,-2 22,-4 31,-6 34,-3 19,-2 3,1-6,3-3,1-8,4-10,0-13,2-9,1-8,0-9,0-11,1-14,-2-8,1-5,2-5,1-2,2-1,1 3,1 2,0 0,0 1,1 4,-1 9,0 17,0 14,0 10,0 7,0 2,0-11,0-15,0-16,-2-14,-1-15,0-5,0 1,1 3,1 6,1 8,0 11,0 14,0 10,0 15,0 8,0 5,0-1,0 0,0-2,0 0,0 0,-2-1,-2 1,-2-3,0-4,-1-5,0-8,-4-14,0-19,0-12,1-9,1-6,0 3,3 4,3 4,-2 5,1 9,1 20,3 15,2 15,0 6,0 9,-2 8,-2 0,-3-2,-1-7,2-8,0-14,1-22,2-20,0-19,1-7,0 0,0 4,0 8,3 10,6 15,3 15,3 17,1 16,0 14,-2 8,-4 0,-3-3,-4-4,-1-5,-2-4,0-8,-1-6,0-10,1-15,-1-20,9-28,9-28,10-23,8-11,3 8,-3 14,-7 20,-5 20,-5 21,-5 26,0 21,0 19,1 12,-2 12,-3 5,-1-1,-2-8,1-8,0-11,-3-18,-1-27,4-31,3-29,8-22,5-4,2 4,-4 11,-3 19,-1 18,-5 24,-3 26,-4 19,-3 14,-1 10,-1 0,-4-4,0-5,-2-7,-1-6,0-9,-3-12,-2-12,2-16,-1-14,2-6,0-4,-1-1,1 2,2 4,3 14,1 18,2 20,0 16,1 13,-2 14,-6 9,-1-2,0-8,2-10,3-18,1-20,2-25,0-18,1-15,0-11,3-12,4-3,2 7,0 12,-1 13,0 12,-1 23,1 19,-2 12,2 12,1 15,0 4,3-1,2-4,1-6,-2-8,-3-17,-4-21,-2-17,-5-18,-2-13,0-11,0-2,0 1,1 9,1 15,1 20,0 20,2 16,2 11,2 8,0 7,1 1,1-2,-3-4,-1-6,-2-6,0-13,-4-14,-2-15,1-12,-2-10,-1-8,-1-2,0 11,4 25,6 22,1 16,3 15,0 7,-1-1,-1-7,-2-7,1-2,0-5,-1-9,0-13,-2-17,-2-13,-2-9,-1-6,2-5,0-2,0 5,1 3,1 7,0 10,0 17,0 13,3 14,0 7,1 7,-2 4,0-3,0-4,-2-6,-2-8,-2-15,1-20,-2-19,-3-10,0-3,-1 4,1 4,2 17,9 24,7 22,5 12,1 10,-1-1,-4-2,-3-4,-4-4,-2-4,-1-4,-1 0,-1-1,1-1,-1-1,-2-9,-3-12,-3-12,0-9,-2-11,3-12,1-6,3-9,1-4,2 4,0 9,4 12,3 17,1 22,2 20,-1 9,-2 3,1 2,-1-2,-1-4,-2-5,-2-5,0-13,-1-13,0-17,0-12,0-12,-1-7,1 1,0 4,0 5,5 19,7 37,9 28,5 15,2 2,0-3,-1-9,-6-11,-9-17,-6-21,-8-22,-2-22,-1-19,0-5,2-1,0 6,1 13,2 19,2 23,4 26,1 17,1 19,0 10,-1 5,-3-4,-1-8,-2-8,-1-7,0-8,0-14,-5-16,-5-12,-5-16,-2-17,-2-12,3-7,2 0,3 5,3 8,4 9,1 17,5 17,4 22,4 16,2 10,2 3,-1-1,-4-6,-2-4,-6-10,-5-15,-2-16,-2-17,0-14,1-11,2-7,-1 0,2 6,0 8,1 22,9 26,6 23,3 23,2 11,-2 0,-2-4,-2-6,-3-8,-4-8,-1-9,-2-16,-4-15,-1-20,-2-14,0-10,0-10,0 0,0 5,1 8,2 17,3 21,7 23,3 25,2 27,1 12,3 15,0 1,-1-11,-3-17,-4-24,-5-23,-6-24,-7-17,-5-12,-2-13,-1-12,3 1,4-1,3 5,2 6,0 6,3 6,1 7,0 5,5 12,3 11,0 11,1 6,0 7,2 4,2-2,1-7,0-17,-4-21,-2-24,-3-14,-1-5,-1 2,-2 6,1 7,2 11,3 19,7 27,5 26,5 18,2 8,-2 4,-1-5,-2-8,-4-10,-2-12,-4-7,-3-7,-2-4,-7-11,-4-12,-2-15,-2-15,0-7,2-4,3 3,0 3,1 7,1 16,6 26,9 25,4 26,2 13,1-1,-3 2,-4-8,-1-8,-2-12,-6-21,-7-26,-6-20,-6-21,0-16,1-12,-3-11,-2 1,-1 9,3 23,6 30,9 33,6 27,3 16,2 4,0-2,0-8,-2-7,-5-17,-6-19,-9-21,-3-15,-1-16,2-9,2-9,3 0,4 5,4 8,4 18,7 26,11 33,4 24,1 14,2 5,-4 0,-3-8,-4-21,-4-33,-7-25,-4-15,-7-6,-1-2,-3 1,4 13,6 20,8 22,5 16,1 10,1 5,1 1,-2-3,-1-7,-4-17,-4-17,-2-19,-2-9,0-10,0-5,0 2,1 3,-1 4,3 11,7 18,6 15,3 12,4 8,0 2,2 4,-1-6,-7-10,-6-22,-7-21,-4-20,-3-18,1-7,0 3,1 7,0 10,3 18,7 18,4 24,3 19,4 21,-2 17,2 3,-3-6,-1-9,-3-13,-4-20,-4-23,-1-29,-2-21,-2-12,-2-3,0 5,-4 10,3 19,5 24,4 25,4 17,3 10,2 4,-1-4,-1-9,-2-14,-6-24,-5-21,-6-13,-6-10,-3-2,-2 6,2 20,7 25,6 24,5 15,2 6,-1 3,1-2,-2-6,0-7,1-9,-2-14,-3-14,-4-17,-4-19,-8-22,0-17,0-5,0 0,2 7,2 12,2 13,3 16,5 18,6 27,3 22,5 15,1 9,1-2,-1-5,-3-10,-2-23,-5-24,-3-28,-6-16,-1-6,-3 2,2 4,2 8,8 14,6 20,7 25,4 19,-1 11,-1 1,-2-3,-4-7,-4-14,-2-19,-2-15,-1-13,0-7,-4-5,0-2,1 2,0 4,3 9,2 15,6 15,3 12,1 5,0 4,-1 1,-4-3,-2-14,-2-15,-1-15,-7-21,-2-17,-3-7,-1 1,0 7,3 11,2 16,7 20,12 22,5 17,3 14,-1 6,-2-2,-6-4,-4-9,0-8,-3-18,-4-16,-2-23,-2-21,1-16,0-9,1-5,0 5,0 13,1 13,0 16,2 24,4 21,1 19,1 11,3 2,-2-3,-1-5,-1-11,0-13,-5-21,-2-18,-1-13,-1-5,-2-1,-1 4,1 15,3 18,5 16,4 14,5 14,1 7,1-1,-3 0,-3-3,-3-4,-3-6,-1-10,-2-16,0-15,-3-15,-4-10,0-10,-1-2,-3 1,1 5,3 20,4 20,6 21,7 13,4 7,0-3,0-1,-5-11,-4-17,-2-21,-3-17,0-13,-1-11,0-3,-3 5,0 6,1 10,0 15,1 18,4 27,6 22,4 10,2 0,0-5,-1-8,1-13,-6-21,-3-20,-3-19,-2-22,0-10,-1 0,0 5,0 8,3 18,3 25,4 23,5 20,0 14,1 9,-3 0,-1-7,-2-11,-3-15,-2-21,-1-18,-3-21,0-14,0-16,-1-14,1-4,0 5,-1 11,1 26,3 27,0 20,3 16,-1 9,3 3,-1-3,-1-4,0-7,-3-11,-1-15,-5-12,-4-8,0-7,0 10,2 19,4 13,3 18,0 8,0 3,0-3,-1-4,3-7,-1-6,1-10,-1-11,-2-16,3-14,0-11,2-11,0-5,-2 2,0 5,-2 21,-1 23,0 28,4 29,2 24,-1 19,1 8,3-8,-2-15,2-19,-5-22,-4-26,-4-24,0-24,-1-23,2-16,0-9,-2 5,0 11,1 14,0 18,2 23,0 24,0 17,3 9,7 2,3 1,3-3,-1-5,-1-8,-5-16,-4-16,-4-21,-4-15,0-7,1-4,0 3,1 8,-2 11,0 15,1 22,3 14,2 9,2 5,2 2,-1-2,-2-5,2-7,0-15,-1-17,-1-16,-2-13,0-6,0-2,-1 6,0 15,-1 19,1 24,0 19,2 8,4 8,3 0,3-7,-1-13,-2-19,-3-24,-2-23,-2-13,-2-6,0 1,0 8,2 11,3 16,4 24,5 24,2 21,2 15,0 3,-1-4,-3-11,-1-13,-6-15,-4-20,-2-18,-1-17,-2-9,1-8,0 1,0 4,-2 6,-1 6,1 13,3 18,4 15,1 10,3 5,-1 0,2 0,-1-2,-2-9,-2-15,-1-15,-2-11,-1-7,0-2,0 1,0 14,4 21,10 28,5 14,4 8,0-2,0-5,-3-8,-6-12,-6-18,-7-21,-4-20,0-16,-4-12,1-3,-2 4,0 6,0 9,0 14,3 22,1 14,1 18,2 14,1 11,3 1,3-3,3-8,-2-11,-5-18,-5-19,-5-21,-1-19,-1-11,-2-3,-1 0,-1 6,2 10,0 12,1 19,1 26,2 22,3 15,3 3,0 4,5-4,3-8,-2-14,-3-17,-5-17,-5-19,-2-22,0-16,2-12,2-2,3 6,2 13,-1 16,-1 11,1 17,1 21,1 25,0 14,1 11,-3 5,0 0,0-7,1-8,0-7,-2-12,-2-13,-3-14,-3-16,-1-16,1-11,3-8,0-2,2 6,-1 6,2 14,1 14,2 15,1 13,3 9,3 4,-1 0,2-4,1-11,-1-16,-2-13,-1-10,0-6,-4-4,-2 10,1 12,3 14,1 16,1 7,2 7,3 2,1-10,-2-14,-1-15,-2-11,2-16,-1-8,-1-3,2 11,0 18,1 21,1 17,0 9,2 0,3 1,0-8,0-12,-4-14,-2-13,-2-9,-2-9,1-5,2-1,2-2,0-1,1 5,0 15,2 20,1 28,5 24,3 20,2 3,3-7,-2-16,-3-13,-3-15,-9-16,-8-15,-4-15,-4-15,0-13,1-3,0 0,-2 3,2 5,1 5,2 6,0 4,0 4,2 13,3 14,4 14,4 9,1 5,-1 3,-2-3,-5-16,-5-18,-4-16,-3-18,0-12,2-8,0-2,1 4,0 9,2 10,3 23,8 22,10 22,6 10,1 4,0-1,-4-6,-11-14,-8-16,-4-15,-2-10,-1-9,0-3,1-3,3 1,4 15,6 21,11 24,5 10,0 10,0-4,-4-7,-8-10,-8-14,-6-21,-4-13,1-11,1-6,-1 2,3 9,8 16,7 18,10 14,4 17,3 7,-2 2,-4-1,-4-4,-5-7,-2-9,-5-12,-5-11,-3-16,-5-14,-2-10,0-3,0-1,-1 1,2 4,0 3,5 14,9 14,6 15,6 12,2 6,1 3,-4 1,-2 1,-4-4,-3-4,-6-14,-11-14,-6-12,-5-8,-3-6,1-3,1-1,5 2,4 12,5 13,6 18,6 11,6 13,5 6,1 2,2-2,1-4,-2-5,-2-9,-9-8,-10-13,-10-11,-5-13,-7-10,-2-7,1-11,-2-11,3-9,4 0,3 6,4 9,5 11,3 10,4 13,1 17,2 19,0 17,-1 8,1-2,0-1,-1-4,1-4,-1-10,-5-12,-5-16,1-16,-2-16,-2-6,0 0,2 4,0 9,4 16,4 25,2 19,4 9,1 4,3 0,-1-5,-2-13,-4-21,0-18,-1-17,0-10,0-2,0 1,0 3,1 16,2 19,7 25,3 17,6 14,1 6,-2-2,-4-6,-4-4,-4-9,-2-17,-5-16,-2-17,0-16,1-12,0-7,2 1,0 5,0 9,1 14,5 19,7 17,4 16,1 11,1 5,-3 4,-3-3,-3-7,-4-16,-3-18,-2-16,-2-16,-2-7,0-4,-1 2,2 4,1 9,0 17,9 16,6 18,0 12,-2 12,-3 1,-2-2,-3-1,-2-5,-1-6,0-6,2-8,-2-10,-5-14,-3-14,-2-10,1-13,-4-12,-1-6,-2 1,0-1,1 3,-1 5,3 8,6 15,7 15,6 15,1 10,1 7,-2 4,-4 5,-3 1,-1 0,3-4,3-8,1-4,-3-10,-4-7,-7-8,-7-11,-5-6,-2-6,2 0,3-1,5 3,4 0,3 0,1 2,1 2,7 5,4 11,7 10,3 11,-1 7,-1 8,-3 3,2 2,-2-1,0-1,-3-3,-7-7,-7-13,-7-10,-7-10,-3-8,0-7,4-6,4-3,6-3,3-1,3-6,2-3,0 2,1 5,5 17,7 18,3 15,2 15,-3 9,-3 1,-4-1,-4 0,-1-2,-3-3,-3-7,-3-12,-9-15,-1-12,-1-11,2-5,5-2,0-1,3 2,0 3,5 12,7 15,4 13,4 9,-1 8,-3 3,-2 3,-2 0,-6-4,-1-14,-6-15,-2-18,1-14,3-5,1-4,10-1,3 3,1 3,-1 5,-2 6,0 7,2 11,5 16,5 10,2 14,-3 5,-4 4,-4 0,-3-4,-6-9,-5-11,-5-14,0-12,2-10,2-6,2-5,1 1,2 3,6 10,7 16,4 13,4 12,1 6,0 3,-1 4,-4 0,-5-2,-5-3,0-6,-3-12,-4-17,0-19,-1-13,1-6,2-6,2 1,-1 3,1 4,1 8,3 11,5 18,3 12,2 11,-2 8,-4 8,-1 1,-3-1,1-1,-2-5,-1-5,-4-12,-5-14,-2-12,0-15,2-7,3-8,2-5,1 1,0 5,5 9,3 15,4 21,5 14,3 11,-2 6,-3 2,-3-3,-5-6,-6-9,-6-14,-8-15,-6-13,-2-9,-3-3,-2-4,11 14,11 17,10 17,4 14,2 11,2 4,-3-1,-5-9,-7-17,-6-20,-5-15,-5-14,-1-9,1-1,-6 3,2 6,3 6,5 12,4 15,6 12,8 13,5 13,4 9,-2 4,0 0,-2-4,-4-3,-1-3,-1-3,1-3,2-2,-2-5,-5-11,-10-15,-9-19,-6-12,-3-12,2-3,4-1,1 3,5 7,3 8,4 9,7 14,8 15,6 20,4 11,3 5,0 2,-2-2,-3-3,-2-3,-4-3,-3-4,-5-10,-9-11,-7-11,-4-11,-2-10,2-8,5-10,5-12,3-7,3 2,1 6,1 7,-1 8,1 17,6 16,7 14,6 16,5 13,1 11,-1 11,-5 12,-6 0,-2-2,-3-10,-1-8,-6-15,-6-17,-7-16,-7-17,-2-16,-3-13,1-17,0-6,3-7,5 4,4 10,5 14,2 11,6 11,4 14,8 14,8 16,2 9,0 9,-2 11,-2 7,0 5,-3 0,-4-5,-5-11,-6-20,-8-23,-6-24,-3-17,1-11,2-19,4-9,3-1,0 9,1 13,6 21,7 22,8 22,8 17,5 12,3 11,-2 11,-4-1,-4-6,-6-13,-8-20,-8-18,-13-17,-3-12,-2-13,0-6,2 1,4 4,1 10,8 17,8 21,12 14,5 11,3 5,0 1,-2-7,-5-5,-8-8,-11-10,-11-11,-6-10,-5-11,-3-6,-1-4,0 0,1-1,5 4,4 1,1 4,6 8,8 12,11 17,8 17,5 10,0 4,-1 0,-4-2,-6-7,-6-8,-8-8,-5-13,-8-12,-2-18,-4-12,-1-6,0-10,5-3,3 1,2 5,3 5,4 11,8 18,9 22,7 23,6 14,0 7,0 0,-6-6,-5-8,-8-12,-10-16,-6-16,-5-20,-2-12,2-5,1 0,3 6,3 4,3 11,7 17,12 19,7 16,6 15,1 10,-3 2,-2-4,-5-8,-3-9,-5-7,-9-16,-6-18,-8-17,-5-10,2-2,0-1,4 1,0 6,3 5,8 12,9 13,8 11,7 10,1 5,0 1,-2-1,-5-3,-8-7,-5-10,-6-10,-5-10,-4-8,0-4,0-4,0 2,4 2,4 11,12 18,8 21,9 22,5 15,0 10,-3-2,-4-8,-6-9,-5-8,-9-12,-6-17,-9-12,-4-13,-8-9,-2-7,1-8,4-10,5-3,6 0,4 3,3 5,2 6,3 8,7 17,6 22,8 16,5 7,2 4,-1-1,-3-5,-9-8,-10-9,-12-12,-9-12,-8-13,-3-11,0-10,-3-5,2-1,1 2,5 5,2 3,5 5,9 13,11 18,10 18,8 13,5 8,-1 1,-3-4,-8-7,-11-12,-11-10,-10-13,-5-9,-5-8,-1-7,-2-4,2-3,2-3,2 0,5 4,2 9,9 11,9 16,10 20,9 25,6 12,2 6,-1-2,-3-9,-12-19,-16-24,-13-22,-7-16,-2-8,-3-8,0-2,3 3,4 7,8 13,11 20,10 14,8 11,6 5,2 0,-10-7,-12-11,-9-10,-10-7,-4-7,-2-1,2 0,2-2,1-3,4 0,0-1,5 2,9 11,8 12,5 10,3 9,0 5,5 6,2 0,-7-10,-9-19,-10-16,-4-9,-2-5,0-2,1-1,2 1,1 9,6 10,8 15,6 11,8 10,2 6,-2 3,-2-3,-8-6,-9-8,-8-7,-7-7,-4-6,0 2,9 4,11 10,8 8,4 4,2 1,-1-4,-6-6,-12-12,-10-10,-9-11,-5-9,-6-5,2-1,2 2,7 7,8 15,6 17,7 14,5 6,3 4,2 1,6-3,-1-4,-4-10,-6-13,-11-12,-12-10,-10-7,-2-4,2-3,5 1,6 2,5 2,4 3,4 6,5 8,4 10,6 11,4 8,2 5,-1 4,0 0,-5-4,-3-4,-5-10,-7-6,-11-9,-9-12,-6-7,-2-6,2-2,4-1,7 2,5 4,4 1,3 3,0 4,0 4,2 6,4 7,5 4,-1 6,0 7,0 5,4 5,2 2,4 2,5 4,-1-5,-3-5,-7-8,-11-15,-11-12,-8-10,-4-6,-3-4,2 2,6 0,5 2,8 4,6 3,3 3,1 1,0 1,0 3,3 4,2 3,-4 2,3 2,4 6,2 5,4 5,-2 3,-2-1,0-2,-1-3,0-1,-3 0,-6 1,-9 3,-9 4,-5 4,-4 6,-2-3,1 0,4-2,5-3,3-5,2-2,3-2,3 1,-2-3,0 0,2 0,2 2,5-2,3-2,3-3,0 0,1 0,-5-4,-6-9,-3-9,-1-6,0-5,0-4,1-3,1 1,0 2,3 8,4 7,1 10,-4 10,-4 10,-3 8,0 5,1 4,0 1,1-2,1-3,1-4,-5-5,-7-14,-4-12,2-11,2-11,6-5,7-1,5 0,4 2,1 2,-2 1,1 7,0 6,2 8,0 7,2 8,-2 7,-4 8,-2 5,-2 6,-3 8,2 2,3 0,2-2,3-5,2-8,-3-8,-7-10,-6-11,-2-10,-1-7,4-5,6-4,4-1,2-1,-1 3,-1 4,0 6,2 6,-2 8,-1 10,-3 9,-1 4,-2 3,-3 1,-4 3,-6 5,-1 2,2-2,3-4,4-6,7-3,-3-11,-4-10,-3-13,-4-8,0-5,3-3,2 0,2 3,4 8,5 12,4 9,3 10,2 8,-1 7,-4 4,-2 0,-3 2,-7 2,-6 0,-6 0,-3-4,2-3,0-6,1-7,-1-5,-5-11,-2-10,2-13,5-7,4-5,6-5,7-2,8 4,1 5,-1 7,1 8,0 9,3 8,2 10,3 10,-1 11,-2 10,-4 6,-4 3,-3 2,-2-3,-1-5,1-8,-2-8,-6-11,-7-11,-7-9,-4-9,-1-7,1-6,5-4,6 0,4 0,5 0,2 5,2 4,3 6,4 6,4 11,1 11,5 8,1 7,-2 2,-1-4,-6-11,-10-12,-9-10,-3-10,1-5,2-3,2-3,9 1,9-1,4 0,3 2,-1-1,-1 4,-3 3,-1 6,2 6,2 7,1 8,-3 5,-3 4,-3 3,-3 3,-8 2,-4 2,-5 2,-2 2,-1 3,0 0,2 0,2-1,-1-2,3 1,3-2,-1-3,3 0,1-1,1-7,2-11,2-13,5-10,3-7,3-1,2 4,-2 4,0 5,0 5,1 4,1 4,0 4,0 2,1 3,-3 2,-3 3,-3 4,-3 4,-1 6,0 5,2 1,-2 0,0 0,-1 0,3-1,2-4,3-5,-2-7,-6-14,-2-14,-1-10,-1-12,6-4,5 0,5 0,4 3,1 2,-2 2,-4 4,-5 4,-5 6,-5 6,-8 6,-7 5,-5 6,-4 8,-2 8,-2 6,0 3,3-1,3-2,4-7,2-1,3-4,3-2,5 0,0-1,0-2,1 1,-1-3,5-7,10-9,7-8,5-7,3-1,-1 0,-3 5,-3 3,-2 4,-1 4,0 3,0 3,2-1,2 1,2-1,-1 1,1-1,-2-4,0 0,0-1,-4-2,0 1,-3-1,0-3,-2-3,-2 0,-2-1,-1 1,-1 0,-1 0,0 1,-1 0,-2 3,-5 8,-5 7,-4 9,-3 7,-2 5,0 3,-2 3,-1 1,1 0,1-2,4-4,3-4,6-3,1-4,3-2,1-1,6-2,3-3,8-4,6-8,4-11,5-7,2-5,-1-2,-1-1,-4 0,-7 3,-5 4,-5 3,-2 6,3 8,1 8,2 6,2 8,-1 6,-2 2,-3 0,-3-1,-3 0,-8 3,-7 1,-9 4,-4 3,-2 0,6 1,6-2,7-2,4-2,2-3,1-2,2-1,-2-4,0-1,-2-5,1-1,-3-2,-1-5,-5-9,-2-4,2-7,2-5,5-4,2-2,5 3,5 1,4-1,1 2,-2 0,-1 1,-3 2,-5 4,-3 7,-5 6,-3 5,-2 6,1 3,1 2,2 2,3 1,0-3,1-8,2-10,9-9,8-8,8-4,5-4,3 2,-1 0,-3-1,-5 3,-4 6,-2 8,-1 9,-2 8,-2 8,-1 4,-2 1,-3 1,-1 0,-4-2,-6-3,-7-4,-4-1,-3 0,-1-1,2 0,1-1,2-2,1 1,1 2,1 2,1 2,-1 2,1-3,-1 1,3-1,1 2,0 0,1-1</inkml:trace>
</inkml:ink>
</file>

<file path=ppt/ink/ink10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5:03.42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1,'50'33,"81"49,-107-69,0-1,1-1,42 12,-36-17,1-2,-1-1,0-1,55-5,-8 0,404 3,-466-1,1-1,-1-1,1-1,-1 0,0-1,0 0,16-10,-13 7,1 0,0 1,0 2,24-5,30 4,125 7,-78 2,447-3,-545 2,0 1,0 1,0 0,-1 2,0 1,25 10,-20-6,0-2,1-1,39 6,30-7,138-7,-21-3,543 13,-359-7,-331-2,17-2,0 4,159 27,-173-14,1-2,139 7,-14-20,288 7,132-2,-353-8,-236 0,0-2,-1 0,0-2,0 0,0-2,27-13,-13 7,55-14,-39 18,1 3,65-1,118 11,-44 1,498-13,-389-7,-3 0,-230 15,396-21,-280 7,204 9,-119 6,382-3,-420 3,-216 1,0 0,0 2,-1 0,34 10,68 32,-85-30,0-1,1-2,48 9,-4-12,1-3,103-7,-96-2,137 15,-24 6,220-10,-101-5,315 5,-283-6,761 0,-588-3,-485-2,-1-2,0-1,0-2,66-23,68-13,-86 34,140 1,12-1,475-17,-381 15,-34 0,139-22,-112 3,475 1,-46 31,-724 1,1 1,-1 2,0 1,44 16,42 8,-44-19,118 3,76-17,-91 0,341 3,-483-2,0-2,-1-1,1-2,37-12,43-9,-26 15,113-4,93 14,-42 2,180-3,-321 4,-106 1,0-1,0 1,-1 0,1 0,0 0,-1 1,1 0,-1 0,1 0,-1 0,8 6,43 40,-23-19,159 116,-49-40,-114-85,1-3,0 0,44 17,-40-19,-1 1,54 36,-30-10,-1 4,-2 1,-3 3,-2 2,-2 2,-2 2,51 87,-80-112,-1 0,-2 1,-2 1,11 53,-5-21,26 60,-28-87,-1 1,12 60,-17-18,-3 0,-7 104,-1-45,3-106,-1 50,18 147,-7-139,-4 0,-7 112,-2-65,4 923,-2-1044,-1 0,0 0,-1 0,-1-1,-12 35,-43 82,2-9,49-106,2 1,1 0,0 0,-3 35,-4 681,14-463,-2 462,0-728,1 0,0 0,0-1,1 1,-1 0,2 0,-1-1,1 0,6 12,4 4,24 28,-22-32,22 36,-28-34,-1 0,0 0,-1 1,-1-1,-2 2,0-1,2 34,-8 157,-2-111,19 277,-1-46,-5 213,-3 277,-9-464,3 1853,0-2195,-1 0,-1 0,-1 0,0 0,-8 22,-36 73,32-79,1 0,-17 64,21-35,3-1,0 100,4-48,-9 89,-7 232,19-185,-7 420,2-377,-4 95,1 368,10-450,-2 363,-14-555,13-62,-1-24,5 51,-3-49,0-17</inkml:trace>
</inkml:ink>
</file>

<file path=ppt/ink/ink10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5:03.43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0,'0'1154,"0"-1149,0 0,1 0,0 0,0 0,1 0,-1 0,1 0,0-1,0 1,0-1,6 8,40 44,-16-21,-19-17,0 0,-1 1,-1 1,-1 0,0 1,-2-1,0 2,-2-1,0 1,4 33,-4 15,-2 1,-6 72,-1-81,3 0,2 0,13 71,1-36,7 167,-23 101,-2-161,2 1948,5-2047,20 116,4 87,-28-227,3 1,21 113,1-80,-7-37,-4 0,8 116,-17-63,41 242,-18-199,8 217,-25-170,14 205,-12 286,-16-455,2 2743,14-2795,-1-22,-11 751,-4-466,2 342,2-784,1 0,2 0,1 0,0-1,2 1,11 24,-7-21,-2 1,-1 0,9 57,-14 12,-5-76,2 1,0-1,2 1,0-1,2 0,0 0,11 27,28 40,65 101,-60-109,-26-46,2-2,1 0,61 60,106 73,-165-146,0-3,1 0,1-1,0-2,1-2,1 0,0-2,1-2,0 0,43 4,34-3,201-5,-172-7,187 0,390 5,-79 11,123-5,-467 11,-30-1,-123-16,214 12,255 10,-274-18,755 1,-653-10,51 0,521 5,-700 13,27 0,1625-8,-1754-8,-159-3,0-3,0-1,-1-3,74-24,-65 17,0 2,94-11,155 19,-27 2,455-17,-385 13,-33 1,999 0,-1260 11,0 3,0 2,72 21,68 10,44-24,13 3,-224-14,456 44,43-29,-98-5,-46-4,24 1,32 2,99 1,-142-7,674 2,-632-12,-405 3,0 2,-1-3,0-1,0-1,48-11,74-36,-97 30,0 2,1 2,61-8,89 12,19-3,-46-16,-92 14,161-10,-80 24,187-7,53 0,-300 10,-108 2,1 1,-1-1,0 0,1 1,-1-1,0 0,-1 1,1-1,0 1,0 5,0-3,14 47,-9-31</inkml:trace>
</inkml:ink>
</file>

<file path=ppt/ink/ink10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1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1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0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13 1,'0'3,"4"4,1 5,-1 2,0 6,2 2,0 2,0-1,1-2,-7-7,-6-8,-8-10,-4-3,2-1</inkml:trace>
</inkml:ink>
</file>

<file path=ppt/ink/ink10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1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1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0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1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1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1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0,'3'0,"2"0</inkml:trace>
</inkml:ink>
</file>

<file path=ppt/ink/ink10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1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1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4,'0'-2,"0"0</inkml:trace>
</inkml:ink>
</file>

<file path=ppt/ink/ink10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2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2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2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0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1,'7'3,"6"5,5 0,-2 2,2 3,-1-1,2-2,1-4,0-2,1-1,0-3,0 3,-3 7,-1 2,0-1,-4 1,-2-2</inkml:trace>
</inkml:ink>
</file>

<file path=ppt/ink/ink10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2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2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2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9 0,'-4'0,"0"0</inkml:trace>
</inkml:ink>
</file>

<file path=ppt/ink/ink10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2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12,'0'-2,"0"-2,0-1</inkml:trace>
</inkml:ink>
</file>

<file path=ppt/ink/ink10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2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1,'3'0,"5"0,1 0</inkml:trace>
</inkml:ink>
</file>

<file path=ppt/ink/ink10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2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0,'3'0,"1"0</inkml:trace>
</inkml:ink>
</file>

<file path=ppt/ink/ink10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2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9,'4'0,"0"-2,-3-1,-5 1,-3 0</inkml:trace>
</inkml:ink>
</file>

<file path=ppt/ink/ink10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3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1,'0'2,"0"2,0 1</inkml:trace>
</inkml:ink>
</file>

<file path=ppt/ink/ink10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3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0,'3'0,"5"0,3 0,5 0,2 0,-1 0</inkml:trace>
</inkml:ink>
</file>

<file path=ppt/ink/ink10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3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9,'4'0,"0"-2,-3 0,-5 0,-3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0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0,'0'3,"4"5,1 4,-1 5,0 8,2 1,1 4,1-4,2-4,0-4,0-3,-2 0,1-4,0-6,-4-10,0-8,-3-1</inkml:trace>
</inkml:ink>
</file>

<file path=ppt/ink/ink10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3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1,'3'0,"5"0,1 0</inkml:trace>
</inkml:ink>
</file>

<file path=ppt/ink/ink10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3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0,'3'0,"5"0,1 0</inkml:trace>
</inkml:ink>
</file>

<file path=ppt/ink/ink10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3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0,'3'0,"2"0</inkml:trace>
</inkml:ink>
</file>

<file path=ppt/ink/ink10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3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3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1,'3'0,"2"0</inkml:trace>
</inkml:ink>
</file>

<file path=ppt/ink/ink10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3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3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37 0,'-3'0,"-5"0,-5 0,1 0</inkml:trace>
</inkml:ink>
</file>

<file path=ppt/ink/ink10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4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20 0,'-3'0,"-5"0,-1 0</inkml:trace>
</inkml:ink>
</file>

<file path=ppt/ink/ink10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4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5,'0'-2,"0"0</inkml:trace>
</inkml:ink>
</file>

<file path=ppt/ink/ink10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4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13 5,'-3'0,"-2"-2,1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0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1,'0'3,"0"4,0 8,0 4,0 5,0 2,0 0,0 1,0 0,0-3,0 0,4-3,4-7,9-13,1-10,-3-2</inkml:trace>
</inkml:ink>
</file>

<file path=ppt/ink/ink10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4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4,'0'-2,"0"0</inkml:trace>
</inkml:ink>
</file>

<file path=ppt/ink/ink10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4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4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1,'3'0,"2"2,-1 0</inkml:trace>
</inkml:ink>
</file>

<file path=ppt/ink/ink10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4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12 29,'0'-2,"0"-2,-3-3,-2-1,2 0</inkml:trace>
</inkml:ink>
</file>

<file path=ppt/ink/ink10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4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119 15</inkml:trace>
  <inkml:trace contextRef="#ctx0" brushRef="#br0" timeOffset="1">1 4,'0'-2,"0"0</inkml:trace>
</inkml:ink>
</file>

<file path=ppt/ink/ink10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4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5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5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1,'3'0,"5"0,1 0</inkml:trace>
</inkml:ink>
</file>

<file path=ppt/ink/ink10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5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8,'3'0,"1"-1,4-2,3 1,0 0</inkml:trace>
</inkml:ink>
</file>

<file path=ppt/ink/ink10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5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5,'0'-2,"0"-1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0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0,'0'7,"4"7,3 2,3 2,1 0,5 4,1-2,-2-1,-2 3,-2-4,3-3,1-5,-2-8,5-2,3-7,0-4,-1-3,-6 0</inkml:trace>
</inkml:ink>
</file>

<file path=ppt/ink/ink10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5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07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1,'245'155,"-108"-62,-103-69,-3 1,-2 0,25 33,7 5,1 0,-5 0,-6 3,45 85,-65-101,-18-29,0 2,-2-2,0 2,-3 0,3 43,-14 730,-3-749,-4-1,-31 72,1-3,19-56,9-34</inkml:trace>
</inkml:ink>
</file>

<file path=ppt/ink/ink10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08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2105 0,'-33'1,"2"1,-5 1,7-1,-4 3,2-1,-2 2,-50 12,-205 68,165-46,47-14,4 3,2 1,3 1,-62 37,-97 45,167-82,-1 0,-63 45,34-19,68-43,2 3,0-2,3 2,-22 26,-7 7,4-7,7-1,1 2,3-1,3 3,6-1,3 1,4 1,3-2,0 86,14 165,-3-294,0-2,0 1,0-1,2 0,-2 2,0-2,0 1,0-1,0 2,0-2,0 0,0 1,0-1,-2 2,2-2,0 1,0-1,0 0,0 2,-3-2,3 1,0-1,0 0,-3 2,3-2,0 0,0 1,-2-1,-9-6</inkml:trace>
</inkml:ink>
</file>

<file path=ppt/ink/ink10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09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505 1,'-2'8,"-1"3,0-2,-3 0,2 0,-5-1,-12 18,-6 6,-172 306,126-208,58-92,1-1,6 0,-5 48,-1 9,-7 64,21 177,4-139,2-44,-12 161,-4-273,-28 56,22-58,3-9</inkml:trace>
</inkml:ink>
</file>

<file path=ppt/ink/ink10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10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1364 1195,'3'-1,"2"1,-3 0,4-1,-3 1,2-2,-2 1,3 1,-4-2,0 1,4-1,-3 1,0-1,-1 1,1-1,3 1,-4-2,4-1,47-42,-37 30,84-60,7 3,191-105,-173 109,-8-2,142-109,-233 159,1 3,0-1,3 2,2 1,1-1,1 3,57-22,281-73,-364 106,51-10,-53 16,-31 11,-15 4,-3-3,0-1,-84 22,74-21,-1-1,-64 28,61-21,1-2,-70 17,-74 24,75-14,52-22,3 2,3 1,-74 37,28-15,90-40,-2 1,1 0,-35 20,-19 14,56-32,1 1,-1-2,3 2,1 2,1-3,-23 25,17-12,0-1,32-24,22-14,244-123,203-96,-372 189,-7-2,106-63,-162 86,3 0,-2 2,83-28,27-14,-154 62,2-1,0 2,2-1,-4-1,2 1,0 0,2 1,-2-2,1 1,0 1,-1-2,1 2,-1 0,2-1,-2 1,0 0,2-2,1 2,-3 0,4 0,-4 2,-2-2,0 1,0 1,0-1,4 1,-4-1,0 0,0-1,0 2,0-1,-4 1,4-1,0 1,0-2,0 1,-2 0,2 1,0-1,-3 1,-63 69,-75 44,-57 52,119-100,-4-3,-3-3,-148 82,27-36,129-71,-110 71,64-30,70-46,3 2,-69 60,114-89,1 0,2 1,-2-1,-3 0,2 1,1-1,-3-1,2 1,-2-1,0 0,3 0,-16 4,17-7,2 0,2 1,-3-1,0 0,1 0,-1 0,0 0,3 0,-2 0,-1 0,1 0,-2 0,2 0,2 0,-2-1,-2 1,2 0,-1-2,3 2,-5-1,0-2,-1 2,4-2,-4 1,3-1,1 0,-4 1,4 0,-2-1,2 1,0-1,-4-4,-67-102,-77-191,139 267,-5-57,0-12,0 41,10 40,1 0,0 1,-6-1,1 0,-2 1,-22-26,14 22,5 0,-2-1,3 1,-7-33,-16-35,26 67,3 0,-5-43,13 54,-3-2,0 1,1 0,-4-1,0 2,-1 0,-1 0,-3-1,0 1,-27-26,36 40,2 0,0 0,0-2,0 2,0 0,-3 0,3-1,0 1,0 0,0 0,-3 0,3 0,0-2,0 2,-2 0,2 0,0 0,-3 0,3 0,0 0,0-1,-2 1,2 0,0 0,-4 0,4 0,0 0,-2 0,2 0,0 0,0 1,-2-1,2 0,0 0,-4 0,4 0,0 0,0 0,-2 2,2-2,0 0,0 0,-3 0,3 1,0-1,0 0,0 0,-2 0,2 2,0-2,0 0,0 1,0-1,0 0,0 0,0 1,-3-1,3 0,0 2,0-2,0 0,0 0,0 1,0-1,0 0,0 2,3-2,-15 35,16-14,1-3,3 3,0-3,0 1,3-1,3 1,20 24,-12-19,-3 2,-4-1,16 34,3 19,4-1,8-1,4-1,77 75,-52-34,-62-88,4-3,1 1,39 39,-52-54,-26-14,-33-17,-18-17,5-2,-1-1,7-2,3-1,2-1,-57-62,41 23,32 37,-52-44,-91-65,138 105,37 41,-1-1,1 2,0-1,-3 0,-18-13,48 35,-3-1,3 2,13 17,11 9,387 340,-346-307,80 92,-156-154,5 6,3 1,-3-1,6-2,0 3,0-4,3 2,42 24,-34-25,-6 0</inkml:trace>
</inkml:ink>
</file>

<file path=ppt/ink/ink10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6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6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0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6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6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0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6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4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12 8,'-3'0,"-1"-3,0-1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0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1,'1'5,"0"0,1-1,0 1,0 0,0 0,0-1,1 1,0-1,0 0,6 6,5 10,-4-2,-1-1,6 23,-10-27,0 0,1 0,-1-1,2 0,1 0,-1 0,12 10,-17-19,26 30,-27-32,-1-1,1 0,-1 1,1 0,-1 0,0-1,1 1,-1 0,0 0,0-1,0 1,0 0,0 0,0 0,0 0,0-1,0 0,0 2,-1-1,0 0,1-1,-1 1,1-1,-1 0,0 0,1 0,-1 1,0-1,0 0,1 0,-1 1,0-1,0 0,0 0,1 0,-1 0,1 0,-1 0,0 0,1 0,-1 0,0 0,0 0,-1-1,-11-1,0-2</inkml:trace>
</inkml:ink>
</file>

<file path=ppt/ink/ink10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6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6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0,'3'0,"2"0</inkml:trace>
</inkml:ink>
</file>

<file path=ppt/ink/ink10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7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7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4,'0'-2,"0"0</inkml:trace>
</inkml:ink>
</file>

<file path=ppt/ink/ink10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7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7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7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7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7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7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9 0,'-4'0,"0"0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0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355 1,'0'8,"-1"1,-1-1,-5 16,-2 15,8-21,1-1,3 21,-1-13,-2-24,0 1,0-1,0 0,0 0,0 0,-1 1,1-1,0-1,-1 2,1-1,-1 0,0 0,1-1,-1 2,0-1,1 0,0 0,-1-1,0 1,0 0,0 0,0-1,-1 1,1 0,0 0,0-1,0 0,-1 0,1 1,0-1,-1 1,1-1,0 0,-1 0,2 1,-1-1,-1 0,1 0,0-1,-1 1,-1 0,-9-1,0 0,1-1,-19-5,21 5,-21-4,-1-3,1 0,0-2,-49-24,51 19</inkml:trace>
</inkml:ink>
</file>

<file path=ppt/ink/ink10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7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12,'0'-2,"0"-2,0-1</inkml:trace>
</inkml:ink>
</file>

<file path=ppt/ink/ink10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7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1,'3'0,"5"0,1 0</inkml:trace>
</inkml:ink>
</file>

<file path=ppt/ink/ink10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8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0,'3'0,"1"0</inkml:trace>
</inkml:ink>
</file>

<file path=ppt/ink/ink10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8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9,'4'0,"0"-2,-3-1,-5 1,-3 0</inkml:trace>
</inkml:ink>
</file>

<file path=ppt/ink/ink10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8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1,'0'2,"0"2,0 1</inkml:trace>
</inkml:ink>
</file>

<file path=ppt/ink/ink10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8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0,'3'0,"5"0,3 0,5 0,2 0,-1 0</inkml:trace>
</inkml:ink>
</file>

<file path=ppt/ink/ink10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8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9,'4'0,"0"-2,-3 0,-5 0,-3 0</inkml:trace>
</inkml:ink>
</file>

<file path=ppt/ink/ink10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8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1,'3'0,"5"0,1 0</inkml:trace>
</inkml:ink>
</file>

<file path=ppt/ink/ink10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8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0,'3'0,"5"0,1 0</inkml:trace>
</inkml:ink>
</file>

<file path=ppt/ink/ink10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8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0,'3'0,"2"0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0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0,'4'3,"1"4,-1 8,3 7,4 6,0 2,1 2,0-1,0-7,-5-6,-7-7,3-5,6-7,0-3</inkml:trace>
</inkml:ink>
</file>

<file path=ppt/ink/ink10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8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8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1,'3'0,"2"0</inkml:trace>
</inkml:ink>
</file>

<file path=ppt/ink/ink10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9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9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37 0,'-3'0,"-5"0,-5 0,1 0</inkml:trace>
</inkml:ink>
</file>

<file path=ppt/ink/ink10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9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20 0,'-3'0,"-5"0,-1 0</inkml:trace>
</inkml:ink>
</file>

<file path=ppt/ink/ink10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9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5,'0'-2,"0"0</inkml:trace>
</inkml:ink>
</file>

<file path=ppt/ink/ink10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9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13 5,'-3'0,"-2"-2,1 0</inkml:trace>
</inkml:ink>
</file>

<file path=ppt/ink/ink10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9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4,'0'-2,"0"0</inkml:trace>
</inkml:ink>
</file>

<file path=ppt/ink/ink10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9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9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1,'3'0,"2"2,-1 0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0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128 33,'4'0,"1"2,2 6,2-3,-5-2,-8-2,-5-3,-2-6,-3-4,-2 1,-2 1,-2 3,0 5,2 7,4 9,6 4,3 0</inkml:trace>
</inkml:ink>
</file>

<file path=ppt/ink/ink10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9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12 29,'0'-2,"0"-2,-3-3,-2-1,2 0</inkml:trace>
</inkml:ink>
</file>

<file path=ppt/ink/ink10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9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119 15</inkml:trace>
  <inkml:trace contextRef="#ctx0" brushRef="#br0" timeOffset="1">1 4,'0'-2,"0"0</inkml:trace>
</inkml:ink>
</file>

<file path=ppt/ink/ink10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0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0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0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1,'3'0,"5"0,1 0</inkml:trace>
</inkml:ink>
</file>

<file path=ppt/ink/ink10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0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8,'3'0,"1"-1,4-2,3 1,0 0</inkml:trace>
</inkml:ink>
</file>

<file path=ppt/ink/ink10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0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5,'0'-2,"0"-1</inkml:trace>
</inkml:ink>
</file>

<file path=ppt/ink/ink10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0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1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10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2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0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0,'4'0,"4"0,5 0,4 3,-2 5,-2 3,-1 1,-2 0,-6-1,-7-2,-8-4,-4-2,0-1</inkml:trace>
</inkml:ink>
</file>

<file path=ppt/ink/ink10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2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0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2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</inkml:trace>
</inkml:ink>
</file>

<file path=ppt/ink/ink10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2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0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2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0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2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0,'3'0,"2"0</inkml:trace>
</inkml:ink>
</file>

<file path=ppt/ink/ink10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2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0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2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4,'0'-2,"0"0</inkml:trace>
</inkml:ink>
</file>

<file path=ppt/ink/ink10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2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0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2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0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3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1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0,'0'6,"0"6,3 6,2 5,-1 0,4-1,3 1,-1-2,3-4,-5-4,0-6,1-6,4-7,-1-2</inkml:trace>
</inkml:ink>
</file>

<file path=ppt/ink/ink10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3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10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3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0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3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9 0,'-4'0,"0"0</inkml:trace>
</inkml:ink>
</file>

<file path=ppt/ink/ink10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3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12,'0'-2,"0"-2,0-1</inkml:trace>
</inkml:ink>
</file>

<file path=ppt/ink/ink10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3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1,'3'0,"5"0,1 0</inkml:trace>
</inkml:ink>
</file>

<file path=ppt/ink/ink10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3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0,'3'0,"1"0</inkml:trace>
</inkml:ink>
</file>

<file path=ppt/ink/ink10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3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2 9,'4'0,"0"-2,-3-1,-5 1,-3 0</inkml:trace>
</inkml:ink>
</file>

<file path=ppt/ink/ink10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3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1,'0'2,"0"2,0 1</inkml:trace>
</inkml:ink>
</file>

<file path=ppt/ink/ink10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3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0,'3'0,"5"0,3 0,5 0,2 0,-1 0</inkml:trace>
</inkml:ink>
</file>

<file path=ppt/ink/ink10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4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2 9,'4'0,"0"-2,-3 0,-5 0,-3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1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13 0,'4'0,"5"3,3 2,2 2,0 3,2 5,-1 1,-4 1,-7-2,-8-3,-7-4,-5-6,-7-4,-6-5,0 0</inkml:trace>
</inkml:ink>
</file>

<file path=ppt/ink/ink10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4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1,'3'0,"5"0,1 0</inkml:trace>
</inkml:ink>
</file>

<file path=ppt/ink/ink10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4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0,'3'0,"5"0,1 0</inkml:trace>
</inkml:ink>
</file>

<file path=ppt/ink/ink10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4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0,'3'0,"2"0</inkml:trace>
</inkml:ink>
</file>

<file path=ppt/ink/ink10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4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0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4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1,'3'0,"2"0</inkml:trace>
</inkml:ink>
</file>

<file path=ppt/ink/ink10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4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0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4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37 0,'-3'0,"-5"0,-5 0,1 0</inkml:trace>
</inkml:ink>
</file>

<file path=ppt/ink/ink10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4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20 0,'-3'0,"-5"0,-1 0</inkml:trace>
</inkml:ink>
</file>

<file path=ppt/ink/ink10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4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5,'0'-2,"0"0</inkml:trace>
</inkml:ink>
</file>

<file path=ppt/ink/ink10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5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13 5,'-3'0,"-2"-2,1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1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1,'4'0,"1"3,3 4,4 2,0 4,1 4,0 2,-5 1,-5-3,-7-4,-4-5</inkml:trace>
</inkml:ink>
</file>

<file path=ppt/ink/ink10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5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4,'0'-2,"0"0</inkml:trace>
</inkml:ink>
</file>

<file path=ppt/ink/ink10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5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0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5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1,'3'0,"2"2,-1 0</inkml:trace>
</inkml:ink>
</file>

<file path=ppt/ink/ink10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5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12 29,'0'-2,"0"-2,-3-3,-2-1,2 0</inkml:trace>
</inkml:ink>
</file>

<file path=ppt/ink/ink10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5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119 15</inkml:trace>
  <inkml:trace contextRef="#ctx0" brushRef="#br0" timeOffset="1">1 4,'0'-2,"0"0</inkml:trace>
</inkml:ink>
</file>

<file path=ppt/ink/ink10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5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10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5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0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5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1,'3'0,"5"0,1 0</inkml:trace>
</inkml:ink>
</file>

<file path=ppt/ink/ink10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6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8,'3'0,"1"-1,4-2,3 1,0 0</inkml:trace>
</inkml:ink>
</file>

<file path=ppt/ink/ink10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6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5,'0'-2,"0"-1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1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0,'0'3,"4"2,4-1,5-2,-1 4,0 3,-5 3,-2 0</inkml:trace>
</inkml:ink>
</file>

<file path=ppt/ink/ink10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6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0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7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7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0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7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7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0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7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8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8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0,'3'0,"2"0</inkml:trace>
</inkml:ink>
</file>

<file path=ppt/ink/ink10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8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8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4,'0'-2,"0"0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1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1,'4'0,"4"3,5 1,3 3,0 0</inkml:trace>
</inkml:ink>
</file>

<file path=ppt/ink/ink10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8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8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8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8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8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8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9 0,'-4'0,"0"0</inkml:trace>
</inkml:ink>
</file>

<file path=ppt/ink/ink10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9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12,'0'-2,"0"-2,0-1</inkml:trace>
</inkml:ink>
</file>

<file path=ppt/ink/ink10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9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1,'3'0,"5"0,1 0</inkml:trace>
</inkml:ink>
</file>

<file path=ppt/ink/ink10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9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0,'3'0,"1"0</inkml:trace>
</inkml:ink>
</file>

<file path=ppt/ink/ink10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9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9,'4'0,"0"-2,-3-1,-5 1,-3 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4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7,'0'-3,"0"-1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1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 1,'-4'0,"-1"0</inkml:trace>
</inkml:ink>
</file>

<file path=ppt/ink/ink10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9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1,'0'2,"0"2,0 1</inkml:trace>
</inkml:ink>
</file>

<file path=ppt/ink/ink10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9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0,'3'0,"5"0,3 0,5 0,2 0,-1 0</inkml:trace>
</inkml:ink>
</file>

<file path=ppt/ink/ink10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9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9,'4'0,"0"-2,-3 0,-5 0,-3 0</inkml:trace>
</inkml:ink>
</file>

<file path=ppt/ink/ink10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9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1,'3'0,"5"0,1 0</inkml:trace>
</inkml:ink>
</file>

<file path=ppt/ink/ink10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9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0,'3'0,"5"0,1 0</inkml:trace>
</inkml:ink>
</file>

<file path=ppt/ink/ink10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69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0,'3'0,"2"0</inkml:trace>
</inkml:ink>
</file>

<file path=ppt/ink/ink10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0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0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1,'3'0,"2"0</inkml:trace>
</inkml:ink>
</file>

<file path=ppt/ink/ink10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0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0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37 0,'-3'0,"-5"0,-5 0,1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1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22 1,'0'3,"0"7,-3 6,-2 6,1 3,0-1,1 3,2 0,0-2,0-8,1-13,1-14,-1-8,0-8,0 1</inkml:trace>
</inkml:ink>
</file>

<file path=ppt/ink/ink10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0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20 0,'-3'0,"-5"0,-1 0</inkml:trace>
</inkml:ink>
</file>

<file path=ppt/ink/ink10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0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5,'0'-2,"0"0</inkml:trace>
</inkml:ink>
</file>

<file path=ppt/ink/ink10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0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13 5,'-3'0,"-2"-2,1 0</inkml:trace>
</inkml:ink>
</file>

<file path=ppt/ink/ink10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0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4,'0'-2,"0"0</inkml:trace>
</inkml:ink>
</file>

<file path=ppt/ink/ink10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0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0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1,'3'0,"2"2,-1 0</inkml:trace>
</inkml:ink>
</file>

<file path=ppt/ink/ink10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1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12 29,'0'-2,"0"-2,-3-3,-2-1,2 0</inkml:trace>
</inkml:ink>
</file>

<file path=ppt/ink/ink10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1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119 15</inkml:trace>
  <inkml:trace contextRef="#ctx0" brushRef="#br0" timeOffset="1">1 4,'0'-2,"0"0</inkml:trace>
</inkml:ink>
</file>

<file path=ppt/ink/ink10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1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1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1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22 1,'-4'3,"0"4,0 7,0 8,1 4,2 2,0 2,0-7</inkml:trace>
</inkml:ink>
</file>

<file path=ppt/ink/ink10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1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1,'3'0,"5"0,1 0</inkml:trace>
</inkml:ink>
</file>

<file path=ppt/ink/ink10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1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8,'3'0,"1"-1,4-2,3 1,0 0</inkml:trace>
</inkml:ink>
</file>

<file path=ppt/ink/ink10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1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5,'0'-2,"0"-1</inkml:trace>
</inkml:ink>
</file>

<file path=ppt/ink/ink10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71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8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8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0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8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9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0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9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9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1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 1,'0'3,"0"7,0 6,0 3,0 1,0-5,-4-10,-1-5</inkml:trace>
</inkml:ink>
</file>

<file path=ppt/ink/ink10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9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0,'3'0,"2"0</inkml:trace>
</inkml:ink>
</file>

<file path=ppt/ink/ink10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9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9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4,'0'-2,"0"0</inkml:trace>
</inkml:ink>
</file>

<file path=ppt/ink/ink10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9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9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9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9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0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0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9 0,'-4'0,"0"0</inkml:trace>
</inkml:ink>
</file>

<file path=ppt/ink/ink10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0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12,'0'-2,"0"-2,0-1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1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22 0,'-4'3,"-1"5,1 3,0 4,2 5,0 2,1 2,5-1,1-2,6 0,9-4,5-6,2-3,-1-1,3 5,4 3,-4 0</inkml:trace>
</inkml:ink>
</file>

<file path=ppt/ink/ink10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0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1,'3'0,"5"0,1 0</inkml:trace>
</inkml:ink>
</file>

<file path=ppt/ink/ink10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0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0,'3'0,"1"0</inkml:trace>
</inkml:ink>
</file>

<file path=ppt/ink/ink10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0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9,'4'0,"0"-2,-3-1,-5 1,-3 0</inkml:trace>
</inkml:ink>
</file>

<file path=ppt/ink/ink10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0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1,'0'2,"0"2,0 1</inkml:trace>
</inkml:ink>
</file>

<file path=ppt/ink/ink10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0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0,'3'0,"5"0,3 0,5 0,2 0,-1 0</inkml:trace>
</inkml:ink>
</file>

<file path=ppt/ink/ink10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0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9,'4'0,"0"-2,-3 0,-5 0,-3 0</inkml:trace>
</inkml:ink>
</file>

<file path=ppt/ink/ink10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0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1,'3'0,"5"0,1 0</inkml:trace>
</inkml:ink>
</file>

<file path=ppt/ink/ink10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1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0,'3'0,"5"0,1 0</inkml:trace>
</inkml:ink>
</file>

<file path=ppt/ink/ink10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1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0,'3'0,"2"0</inkml:trace>
</inkml:ink>
</file>

<file path=ppt/ink/ink10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1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2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1,'4'3,"1"4,-2 5,5 0,0 0,1 3,0 1,-5 1,-3-3</inkml:trace>
</inkml:ink>
</file>

<file path=ppt/ink/ink10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1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1,'3'0,"2"0</inkml:trace>
</inkml:ink>
</file>

<file path=ppt/ink/ink10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1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1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37 0,'-3'0,"-5"0,-5 0,1 0</inkml:trace>
</inkml:ink>
</file>

<file path=ppt/ink/ink10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1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20 0,'-3'0,"-5"0,-1 0</inkml:trace>
</inkml:ink>
</file>

<file path=ppt/ink/ink10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1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5,'0'-2,"0"0</inkml:trace>
</inkml:ink>
</file>

<file path=ppt/ink/ink10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1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13 5,'-3'0,"-2"-2,1 0</inkml:trace>
</inkml:ink>
</file>

<file path=ppt/ink/ink10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1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4,'0'-2,"0"0</inkml:trace>
</inkml:ink>
</file>

<file path=ppt/ink/ink10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2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2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1,'3'0,"2"2,-1 0</inkml:trace>
</inkml:ink>
</file>

<file path=ppt/ink/ink10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2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12 29,'0'-2,"0"-2,-3-3,-2-1,2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2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 0,'4'0,"3"3,3 5,-2 4,-2 2,-2 3,-1 1,-2 2,0-1,-5-3,-5-4,-8-4,-1-3</inkml:trace>
</inkml:ink>
</file>

<file path=ppt/ink/ink10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2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119 15</inkml:trace>
  <inkml:trace contextRef="#ctx0" brushRef="#br0" timeOffset="1">1 4,'0'-2,"0"0</inkml:trace>
</inkml:ink>
</file>

<file path=ppt/ink/ink10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2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2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2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1,'3'0,"5"0,1 0</inkml:trace>
</inkml:ink>
</file>

<file path=ppt/ink/ink10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2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8,'3'0,"1"-1,4-2,3 1,0 0</inkml:trace>
</inkml:ink>
</file>

<file path=ppt/ink/ink10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2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5,'0'-2,"0"-1</inkml:trace>
</inkml:ink>
</file>

<file path=ppt/ink/ink10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3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83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1,'245'155,"-108"-62,-103-69,-3 1,-2 0,25 33,7 5,1 0,-5 0,-6 3,45 85,-65-101,-18-29,0 2,-2-2,0 2,-3 0,3 43,-14 730,-3-749,-4-1,-31 72,1-3,19-56,9-34</inkml:trace>
</inkml:ink>
</file>

<file path=ppt/ink/ink10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8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2105 0,'-33'1,"2"1,-5 1,7-1,-4 3,2-1,-2 2,-50 12,-205 68,165-46,47-14,4 3,2 1,3 1,-62 37,-97 45,167-82,-1 0,-63 45,34-19,68-43,2 3,0-2,3 2,-22 26,-7 7,4-7,7-1,1 2,3-1,3 3,6-1,3 1,4 1,3-2,0 86,14 165,-3-294,0-2,0 1,0-1,2 0,-2 2,0-2,0 1,0-1,0 2,0-2,0 0,0 1,0-1,-2 2,2-2,0 1,0-1,0 0,0 2,-3-2,3 1,0-1,0 0,-3 2,3-2,0 0,0 1,-2-1,-9-6</inkml:trace>
</inkml:ink>
</file>

<file path=ppt/ink/ink10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85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505 1,'-2'8,"-1"3,0-2,-3 0,2 0,-5-1,-12 18,-6 6,-172 306,126-208,58-92,1-1,6 0,-5 48,-1 9,-7 64,21 177,4-139,2-44,-12 161,-4-273,-28 56,22-58,3-9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2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0,'4'0,"7"3,4 5,1 0,-1 2,-3 3,-5 2,-10-1,-4-3</inkml:trace>
</inkml:ink>
</file>

<file path=ppt/ink/ink10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8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1364 1195,'3'-1,"2"1,-3 0,4-1,-3 1,2-2,-2 1,3 1,-4-2,0 1,4-1,-3 1,0-1,-1 1,1-1,3 1,-4-2,4-1,47-42,-37 30,84-60,7 3,191-105,-173 109,-8-2,142-109,-233 159,1 3,0-1,3 2,2 1,1-1,1 3,57-22,281-73,-364 106,51-10,-53 16,-31 11,-15 4,-3-3,0-1,-84 22,74-21,-1-1,-64 28,61-21,1-2,-70 17,-74 24,75-14,52-22,3 2,3 1,-74 37,28-15,90-40,-2 1,1 0,-35 20,-19 14,56-32,1 1,-1-2,3 2,1 2,1-3,-23 25,17-12,0-1,32-24,22-14,244-123,203-96,-372 189,-7-2,106-63,-162 86,3 0,-2 2,83-28,27-14,-154 62,2-1,0 2,2-1,-4-1,2 1,0 0,2 1,-2-2,1 1,0 1,-1-2,1 2,-1 0,2-1,-2 1,0 0,2-2,1 2,-3 0,4 0,-4 2,-2-2,0 1,0 1,0-1,4 1,-4-1,0 0,0-1,0 2,0-1,-4 1,4-1,0 1,0-2,0 1,-2 0,2 1,0-1,-3 1,-63 69,-75 44,-57 52,119-100,-4-3,-3-3,-148 82,27-36,129-71,-110 71,64-30,70-46,3 2,-69 60,114-89,1 0,2 1,-2-1,-3 0,2 1,1-1,-3-1,2 1,-2-1,0 0,3 0,-16 4,17-7,2 0,2 1,-3-1,0 0,1 0,-1 0,0 0,3 0,-2 0,-1 0,1 0,-2 0,2 0,2 0,-2-1,-2 1,2 0,-1-2,3 2,-5-1,0-2,-1 2,4-2,-4 1,3-1,1 0,-4 1,4 0,-2-1,2 1,0-1,-4-4,-67-102,-77-191,139 267,-5-57,0-12,0 41,10 40,1 0,0 1,-6-1,1 0,-2 1,-22-26,14 22,5 0,-2-1,3 1,-7-33,-16-35,26 67,3 0,-5-43,13 54,-3-2,0 1,1 0,-4-1,0 2,-1 0,-1 0,-3-1,0 1,-27-26,36 40,2 0,0 0,0-2,0 2,0 0,-3 0,3-1,0 1,0 0,0 0,-3 0,3 0,0-2,0 2,-2 0,2 0,0 0,-3 0,3 0,0 0,0-1,-2 1,2 0,0 0,-4 0,4 0,0 0,-2 0,2 0,0 0,0 1,-2-1,2 0,0 0,-4 0,4 0,0 0,0 0,-2 2,2-2,0 0,0 0,-3 0,3 1,0-1,0 0,0 0,-2 0,2 2,0-2,0 0,0 1,0-1,0 0,0 0,0 1,-3-1,3 0,0 2,0-2,0 0,0 0,0 1,0-1,0 0,0 2,3-2,-15 35,16-14,1-3,3 3,0-3,0 1,3-1,3 1,20 24,-12-19,-3 2,-4-1,16 34,3 19,4-1,8-1,4-1,77 75,-52-34,-62-88,4-3,1 1,39 39,-52-54,-26-14,-33-17,-18-17,5-2,-1-1,7-2,3-1,2-1,-57-62,41 23,32 37,-52-44,-91-65,138 105,37 41,-1-1,1 2,0-1,-3 0,-18-13,48 35,-3-1,3 2,13 17,11 9,387 340,-346-307,80 92,-156-154,5 6,3 1,-3-1,6-2,0 3,0-4,3 2,42 24,-34-25,-6 0</inkml:trace>
</inkml:ink>
</file>

<file path=ppt/ink/ink10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3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4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0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4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4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0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4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4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4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0,'3'0,"2"0</inkml:trace>
</inkml:ink>
</file>

<file path=ppt/ink/ink10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4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4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4,'0'-2,"0"0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2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1,'4'0,"3"3,3 2</inkml:trace>
</inkml:ink>
</file>

<file path=ppt/ink/ink10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4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4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5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5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5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5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9 0,'-4'0,"0"0</inkml:trace>
</inkml:ink>
</file>

<file path=ppt/ink/ink10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5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12,'0'-2,"0"-2,0-1</inkml:trace>
</inkml:ink>
</file>

<file path=ppt/ink/ink10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5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1,'3'0,"5"0,1 0</inkml:trace>
</inkml:ink>
</file>

<file path=ppt/ink/ink10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5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0,'3'0,"1"0</inkml:trace>
</inkml:ink>
</file>

<file path=ppt/ink/ink10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5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9,'4'0,"0"-2,-3-1,-5 1,-3 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54"/>
    </inkml:context>
    <inkml:brush xml:id="br0">
      <inkml:brushProperty name="width" value="0.1" units="cm"/>
      <inkml:brushProperty name="height" value="0.1" units="cm"/>
      <inkml:brushProperty name="color" value="#996633"/>
      <inkml:brushProperty name="ignorePressure" value="1"/>
    </inkml:brush>
  </inkml:definitions>
  <inkml:trace contextRef="#ctx0" brushRef="#br0">1550 5405,'-28'-1,"1"1,-22 3,-41 6,-297 19,375-28,-2 0,2 0,-2-2,2 0,0 0,-1-2,1 0,-3 0,9 1,-3-1,1 1,1-1,-2-1,-3-3,-10-10,-4-5,13 9,7 10,-1-2,0 3,-1-2,1 1,0 1,-5-2,4 2,-2-2,2 0,0 1,-4-3,-43-38,-7-11,38 34,0 1,1-1,-7-10,22 21,1 0,-3-4,-13-19,-8-10,19 25,-10-11,18 24,0 0,0-1,0 2,-2-8,3 5,-1 0,-1 0,0 0,-26-32,19 27,2-1,0 0,-8-14,12 12,-2 0,2-1,0 1,1-1,0-1,1 0,1 1,1-1,-1-17,2 15,-5-15,4 16,-1 1,1-7,1 4,1-4,-3 0,1-3,-15-94,13 91,2-1,2 0,0-27,1 4,-1 12,1-19,-7-63,-12-38,16 137,1-1,0-2,0-25,-6 5,4 32,1-1,0-7,2 13,-2 0,1 0,-2-5,-3-13,-5-31,5 20,0 1,2-1,1-3,4 4,-1 21,0 1,0 0,-2 0,-1-12,-1 7,1 0,1 0,1-8,1-70,1 36,-1 61,0-19,0-1,2 1,0 0,1 0,1-1,-3 20,20-87,13-22,-25 79,-1-1,0-1,6-30,-8 46,-2 0,-1 0,0-1,-1 0,0-2,-2 14,1-1,0 1,2 0,-1-1,0 1,1 1,0-3,-3 11,4-16,0 0,-1-1,0 1,-2-4,4-24,-2 18,-1 0,-1 0,-1-11,-1 12,1 0,2-1,2-12,0 5,0-1,-3 0,-1-16,1 14,1 2,2-3,1-2,2-15,-4 27,0-1,-1-15,-2 30,0-4,0 1,1 0,3-13,1-9,-2 2,0-1,-3 1,-2-10,1-13,1 36,0-21,-2-1,1 31,-1 0,0-1,-1 0,-1 2,0-2,0-3,0 0,1-1,-2-15,2 13,1 0,-2-10,-3-9,3 21,-6-14,-3-8,-10-57,20 83,0-2,1 1,0 0,0-1,2 0,0 0,0 1,2-1,-2 15,1-2,-1 2,1-1,-1 0,1 1,0-1,0 0,0 1,-1-1,1 1,1-1,-1 2,1-2,0 1,0-1,3-2</inkml:trace>
</inkml:ink>
</file>

<file path=ppt/ink/ink10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5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1,'0'2,"0"2,0 1</inkml:trace>
</inkml:ink>
</file>

<file path=ppt/ink/ink10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5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0,'3'0,"5"0,3 0,5 0,2 0,-1 0</inkml:trace>
</inkml:ink>
</file>

<file path=ppt/ink/ink10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6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9,'4'0,"0"-2,-3 0,-5 0,-3 0</inkml:trace>
</inkml:ink>
</file>

<file path=ppt/ink/ink10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6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1,'3'0,"5"0,1 0</inkml:trace>
</inkml:ink>
</file>

<file path=ppt/ink/ink10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6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0,'3'0,"5"0,1 0</inkml:trace>
</inkml:ink>
</file>

<file path=ppt/ink/ink10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6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0,'3'0,"2"0</inkml:trace>
</inkml:ink>
</file>

<file path=ppt/ink/ink10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6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6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1,'3'0,"2"0</inkml:trace>
</inkml:ink>
</file>

<file path=ppt/ink/ink10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6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6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37 0,'-3'0,"-5"0,-5 0,1 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4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55"/>
    </inkml:context>
    <inkml:brush xml:id="br0">
      <inkml:brushProperty name="width" value="0.1" units="cm"/>
      <inkml:brushProperty name="height" value="0.1" units="cm"/>
      <inkml:brushProperty name="color" value="#996633"/>
      <inkml:brushProperty name="ignorePressure" value="1"/>
    </inkml:brush>
  </inkml:definitions>
  <inkml:trace contextRef="#ctx0" brushRef="#br0">183 186,'-2'3,"0"0,0 0,1 0,-1 0,1 0,0 0,0 1,1-2,-1 2,0 0,0-1,1 1,0-1,0 1,-3 21,0-5,0-1,0 1,1 18,2 62,1-40,-1 354,1-392,1-2,1 1,0 5,0-10,-1-7,0 0,1 0,1 0,0 3,6 18,4 12,-1 4,1 8,-7-8,-5-30,0-1,2 1,-1 0,19 69,-18-67,-2 1,-1-1,0 1,-1-1,-2 12,1 15,1 395,0-427,-1 1,-2-1,1 6,-1-3,1 0,1 3,-2 13,-4 31,3-26,3-25,-1 1,1-1,-2 1,0-1,-1 2,-3 3,0-1,-2 1,3-5,1 0,0 0,0 1,-3 10,-16 71,23-90,0-2,0 2,-1-1,0 0,1 0,-1 0,-1 0,1-1,0 1,-1 1,3-4,-1 1,1 0,-1-1,0 1,1-1,-2 0,2 1,-1-1,0 1,0-1,0 1,1-1,-2 0,1 0,1 0,-1 0,0 0,0 0,0 0,1 0,-2 0,1 0,1 0,-1-1,0 1,0-1,1 0,-1 1,1 0,-1 0,0-1,0 1,1-1,-1 0,1 1,-1-1,1-1,-1 2,0 0,1-1,-3-4,0 0,0 0,1-1,0 0,0 1,-1-6,-5-13,5 13,-1-1,2 1,-2-5,2 5,-1 0,1 1,-2-1,-1-3,1 0,-1 0,0-1,2 0,-1-1,2 7,2-2,-2-1,1 1,0-10,1 10,0 0,-1 0,-1 1,-1-6,1 2,0-1,0-1,1 2,0-15,0-14,0 31,0 1,-2-5,1 5,-1 1,1-11,1-158,2 92,-1-793,1 865,0 1,2 0,-1-1,1 1,5-13,-1 1,21-69,-23 75,-2 11,-1-1,0 1,0-2,0-9,-1-155,-2 84,1-99,0 181,-1 0,-1 0,0-2,0-1,-1 1,1 0,0-10,1-10,1 18</inkml:trace>
</inkml:ink>
</file>

<file path=ppt/ink/ink10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6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20 0,'-3'0,"-5"0,-1 0</inkml:trace>
</inkml:ink>
</file>

<file path=ppt/ink/ink10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6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5,'0'-2,"0"0</inkml:trace>
</inkml:ink>
</file>

<file path=ppt/ink/ink10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7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13 5,'-3'0,"-2"-2,1 0</inkml:trace>
</inkml:ink>
</file>

<file path=ppt/ink/ink10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7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4,'0'-2,"0"0</inkml:trace>
</inkml:ink>
</file>

<file path=ppt/ink/ink10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7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7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1,'3'0,"2"2,-1 0</inkml:trace>
</inkml:ink>
</file>

<file path=ppt/ink/ink10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7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12 29,'0'-2,"0"-2,-3-3,-2-1,2 0</inkml:trace>
</inkml:ink>
</file>

<file path=ppt/ink/ink10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7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119 15</inkml:trace>
  <inkml:trace contextRef="#ctx0" brushRef="#br0" timeOffset="1">1 4,'0'-2,"0"0</inkml:trace>
</inkml:ink>
</file>

<file path=ppt/ink/ink10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7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7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56"/>
    </inkml:context>
    <inkml:brush xml:id="br0">
      <inkml:brushProperty name="width" value="0.1" units="cm"/>
      <inkml:brushProperty name="height" value="0.1" units="cm"/>
      <inkml:brushProperty name="color" value="#996633"/>
      <inkml:brushProperty name="ignorePressure" value="1"/>
    </inkml:brush>
  </inkml:definitions>
  <inkml:trace contextRef="#ctx0" brushRef="#br0">1064 1,'6'8,"1"1,-1-1,-1 2,1-1,-1 1,0-1,-1 1,2 10,-1-6,-1 1,-1 0,0-1,-2 1,1 0,-1 0,-1 10,1-13,0 0,0 1,0 0,3 6,-1 4,0 1,-2 1,0-2,-2 18,-1 5,2 294,0-322,-2 0,-3 15,2-14,1 0,0 6,1-5,0 0,-3 4,1-3,-1 19,3 213,2-131,-2-106,0 0,-2 0,0 3,1-2,0 0,0 10,2 59,1-34,-2 8,-6-9,4-32,0 19,2 127,1-85,1-68,0 0,0-1,1 1,0 0,1 0,2 5,7 19,7 13,3 8,-17-45,0 0,0 0,2 0,0 0,2 3,1 0,-1 1,-1 0,0 0,-2 1,1 0,-1 0,-1 1,-1 0,0-1,-1 2,-1 0,0-2,-2 3,1-1,-2 381,1-385,1-2,1 1,0 0,0-1,1 1,1-1,8 26,7 13,-10-28,-5-13,-1 1,-1-1,1 0,-2 1,1 0,-1 5,0-9,4 29,-3-26,0-1,-1 1,0 0,0 42,-2-32,2-1,0 0,3 18,0-15,-1-1,-1 1,-1 8,-1-20,-1 3,1-1,-2-1,1 1,-2 0,-2 8,-29 111,28-110,0 1,1-1,1 1,3 0,-1 0,0 1,2-7,0 0,-2-1,0 1,-1-1,0 0,-4 15,-8 4,10-22,0 0,0 1,0 4,0 1,2-1,0 2,0 0,1 16,2-4,1-18,-1-2,0 1,-1 0,-1-1,-1 9,-6 21,-7 28,13-62,1 0,0 0,-2 0,0-1,0 1,0-1,1 0,-2 0,-1-1,1 1,-2 2,-16 15,2 1,-5 9,20-27,0 1,1-3,-1 1,-3 2,4-4,-1 1,0 1,1 0,0 0,0 1,-1 4,-1-2,0-1,-1 2,1-2,-1 0,-4 2,1 1,-1 0,2 1,-10 13,-14 16,24-32,0 0,-8 6,-14 12,27-22,0-1,2 1,-4 5,4-6,1 1,-2-2,2 1,-2 0,1-1,0 0,-3 2,-20 10,18-12,2 0,-1 2,-2 0,-10 8,-18 10,-4 1,35-20,1-1,0 1,-1-2,0 0,-1 1,5-2,0-1,0 1,0-1,1 1,-2-1,2 0,-1 0,0 0,0 0,1-1,-1 1,0-1,0 1,0-1,1 0,-1 0,0 1,0-1,0-1,-2-2,-17-12,-12-9,26 21,0 1,0-1,0 0,0 2,-1-1,0 1,0 0,1 1,1-1,0 0,0 0,-1 0,2-2,-1 2,-5-5,-11-4,18 8,-2 1,1-1,-1 0,2-1,-1 1,0-2,1 2,0 0,0 0,1 1,-1-1,-1 1,1 0,-1 0,2 1,-2-1,1 1,-1 0,0 1,1-2,0 1,-1-1,1-1,0 1,1 0,-1 0,0-2,-3-1,-11-9,-8-3,7 4,-7-2,-4 3,22 9,0 1,0-3,-1 1,6 2,0 1,-1-2,1 2,0-1,-1 1,0 0,1 0,0 0,-1 1,1-1,-1 1,0 0,-7 2</inkml:trace>
</inkml:ink>
</file>

<file path=ppt/ink/ink10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7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1,'3'0,"5"0,1 0</inkml:trace>
</inkml:ink>
</file>

<file path=ppt/ink/ink10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8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8,'3'0,"1"-1,4-2,3 1,0 0</inkml:trace>
</inkml:ink>
</file>

<file path=ppt/ink/ink10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8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5,'0'-2,"0"-1</inkml:trace>
</inkml:ink>
</file>

<file path=ppt/ink/ink10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8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9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10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9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</inkml:trace>
</inkml:ink>
</file>

<file path=ppt/ink/ink10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9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0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9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</inkml:trace>
</inkml:ink>
</file>

<file path=ppt/ink/ink10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9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0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57"/>
    </inkml:context>
    <inkml:brush xml:id="br0">
      <inkml:brushProperty name="width" value="0.4" units="cm"/>
      <inkml:brushProperty name="height" value="0.8" units="cm"/>
      <inkml:brushProperty name="color" value="#A2D762"/>
      <inkml:brushProperty name="tip" value="rectangle"/>
      <inkml:brushProperty name="rasterOp" value="maskPen"/>
      <inkml:brushProperty name="ignorePressure" value="1"/>
    </inkml:brush>
  </inkml:definitions>
  <inkml:trace contextRef="#ctx0" brushRef="#br0">2323 1748,'4'1,"-1"0,0 0,-1 0,2 1,-1-1,0 1,0 1,0-2,0 2,-1-1,1 0,-1 1,2 1,-1 0,1 1,-2 0,0 0,1-1,0 2,-1-1,-1 1,2-1,-2 1,0 0,0 0,0-1,-1 1,2 16,-1 0,-3 20,1-8,2-1,-1-7,-1 9,0-32,1-1,0 1,-1-1,1 1,-1-2,0 2,1-1,-2 0,1 1,0-1,0 0,0 0,-1 0,0 0,-2 3,0 0,-1-1,0 0,-1 1,-10 9,12-12,0 2,1-2,-2 1,1-1,0 0,0 0,-1-1,1 1,-1-1,1 0,-4 0,-9 1,0-2,-9 0,8-1,10 1,-1 1,1-1,-1-1,1 0,0 0,-7-3,14 4,-1 0,-1-2,1 1,1 0,-2 0,1 0,1-1,-2 1,2-1,-1 1,0-1,1 0,0 0,0 0,-1 0,1 0,0 0,0 0,0 0,0 0,0-1,0 0,1 2,-1-3,-2-11,2 0,0 0,0 0,1 0,1-7,0-3,-1 17,1 0,0 1,0-1,1 0,-1 1,1-1,1 1,0 0,-1-1,1 2,3-6,-4 8,1 0,0 1,-1 0,1-1,-1 1,2-1,-1 1,0 1,1-1,0 0,-1 1,0 0,1 1,0-2,0 2,0 0,-1 0,2 0,-1 0,0 0,-2 1,0 0,0 0,-1 0,1 1,0 0,-1 0,1-1,0 0,0 1,-1-1,2 2,-2-1,1 0,-1 0,1 0,-1 1,0-1,0 0,0 1,1 0,-1-1,0 0,0 1,1 1,2 5,-1 0,1 0,-1 0,-1 1,1 0,5 21,-2 1,1 23,-5-44,-1-1,3 20,-4-27,0 1,0-2,0 2,0 0,0-1,-1 0,1 0,-1 1,0 1,1-4,0 0,0 1,0-1,0 0,0 0,0 0,-1 0,1 0,0 0,0 0,0 0,0 1,0-1,0 0,0 0,0 0,0 0,0 0,0 1,-1-1,1 0,0 0,0 0,0 0,0 0,0 0,0 0,0 0,-1 0,1 0,0 0,0 0,0 0,0 0,0 0,0 0,0 0,0 0,-1 0,1 0,0 0,0 0,0-1,-5-5,-2-10,1-2,1-1,0 0,2 1,0-3,1 3,1-1,0-1,1 1,1-7,0 21,-1 1,1 1,-1-1,1-1,0 2,0-1,1 0,-1 0,1-3,-1 6,0-1,0 0,0 1,1-1,-1 1,1 0,-1-1,0 1,1 0,0-1,-1 2,1-1,-1 0,1 0,-1 0,1 1,0-1,0 1,0 0,0-1,8 1,0-1,10 2,-12-1,-1 0,1 0,0 0,-1-1,8-2,9-5,0 2,2 1,15-1,-37 6,0 0,0 1,-1 0,0-1,1 1,0-1,-1 2,1 0,-1 0,0-1,1 1,-1 0,2 1,-3-1,1 0,-1 1,0-1,0 1,0-1,0 1,1 0,-1-1,-1 2,1-1,0-1,-1 1,0 1,0-1,0 1,0 0,2 11,1 4,-1 1,0-1,0 10,-3-28,1 58,-3 43,2-98,-1-1,0 1,0 0,-1 0,1-1,0 2,-1-3,0 1,0 2,0-3,1 2,-1-1,-1-1,0 2,-8 7,1 0,-10 6,18-16,-10 9,1-1,-1-2,-1 1,1-2,-2 0,-9 3,-2-1,-3-1,-25 2,28-4,-17 1,-10-1,38-5,-2 0,2 0,0-2,-1-1,-8-2,-45-18,-7-6,54 22,14 5,1-1,-1 1,0-2,1 2,-7-6,1-2,-1-1,2 1,-5-8,11 13,0-1,0 0,1-1,0 0,1 1,-1-2,0 1,0-4,0-5,0 0,1 0,0 0,1-1,0 0,2 1,0 0,0-1,2-9,-2 24,0 1,0 0,1 0,-1 0,0-1,0 2,0-2,1 2,0-1,-1 0,0-1,1 1,-1 0,1 1,0-1,-1 0,1 0,0 0,-1 0,1 1,0 0,0-1,0 0,-1 1,1-1,-1 0,2 0,-1 1,0 0,-1 0,1 0,0 0,0 0,1 0,-1 0,0 0,0 0,0 0,1 0,3 0,1 3,0-2,0 1,-1 0,0 0,2 2,9 4,0 2,1 0,-2 1,0 1,0 1,-2 0,1 1,-1 1,-1 0,1 1,-3 0,1 2,-6-9,-1 0,1 2,-1-2,-1 1,-1 0,1 1,-1-1,1 10,-2-3,0-1,-1 1,0 1,-1-2,-1 5,1-17,0-1,0 0,0 0,0 1,0-2,-1 2,1-1,0 0,-1-1,0 1,0 0,0-1,0 1,-1 0,1-1,-1 0,1-1,0 2,-1-1,1-1,-1 1,-3 0,0 1,-2 0,0 0,0-1,0 0,0-1,1 1,-2-2,0 1,0-2,-1 1,2-2,-1 0,0 0,0-1,0 1,1-2,-1 0,2 0,-2 0,1-2,1 1,-6-5,-12-13,3 0,0-2,-9-11,-19-23,0 6,-35-38,59 61,2-1,-3-6,15 19,1 2,1 1,-7-14,16 25,-1 0,0-1,0 0,0 1,1-2,0 1,-1 0,2 0,-1 0,1 0,-1 0,1-2,0 6,0 0,0 0,1 0,-1 1,0-1,0 0,0 1,0 0,0-1,1 0,-1 1,0-1,0 0,1 1,-1-1,1 1,-1 0,1-1,-1 0,0 1,1 0,-1-1,1 1,-1 0,1-1,-1 1,1 0,-1 0,1 0,0 0,-1 0,1 0,0 0,-1 0,1 0,-1 0,1 1,-1-1,0 0,0 1,1-1,2 2,1-1,-1 2,0-1,0 1,0-1,0 3,7 4,-1 1,-1-1,0 3,-1-2,1 2,-1 0,-1 0,-1 0,1 0,-1 1,-1 1,0 4,-3-18,-1 4,1-2,-1 1,1-1,-1 2,0-2,0 3,0-5,0 1,0-1,0 0,0 1,0 0,0 0,-1-1,1 1,0-1,0 0,0 0,-1 1,1-1,0 1,0-1,-1 1,1-1,0 1,-1-1,1 1,0-1,-1 0,1 0,0 1,0-1,-1 0,1 0,-1 0,1 0,0 0,-1 0,1 0,-1 0,1 0,-1 0,1 0,-1 0,-3 0,0 0,1-1,-1 1,1-2,0 1,-1-1,1 1,-1-1,1 0,1 0,-2-1,2 2,-2-3,-8-7,-1-1,-3-5,10 10,-12-12,1-2,1 0,0-1,-6-13,16 24,0-1,1 0,-1 0,2-1,0 1,1-1,-1 0,2 0,0-1,-1-7,2 7,1-1,0 0,1 0,1-1,0 2,3-10,-3 17,0-1,1 0,0 0,-1 1,1-1,1 1,0 0,1 1,-2-1,2 0,0 1,5-3,-6 5,1 0,0 0,1 1,-2 1,2-1,-1 0,1 1,-1 0,1 1,0 0,0-1,-1 2,6-1,0 1,1 0,-1 1,0 0,0 1,0 1,8 2,-6-1,-1 2,0 0,0 2,0-2,-1 3,0-1,0 1,-1 0,0 1,-1 1,0 0,0 0,4 8,-6-7,0 0,-1 0,0-1,-1 2,0 0,-1 0,0 0,-1 0,0 0,-1 0,0 2,-1-2,0 2,-1 11,-1-22,1 1,0 0,-2-1,2 0,-1 1,-1-1,1 0,-1 4,2-8,-1 1,1 0,-1 0,0 0,1 1,-1-2,0 0,0 2,0-2,1 1,-1 0,0-1,0 1,0-1,0 0,0 1,0-1,0 1,0 0,0-1,-1 0,1 0,0 0,1 0,-1 0,0 0,0 0,0 0,0 0,0-1,0 1,0-1,0 0,-1 1,-7-4,0-1,0 1,0-2,0 0,0 0,2-1,-2 0,3-1,-2 0,-17-20,-19-31,40 54,-48-64,23 33,1-2,3-1,0-3,19 31,0 0,1-1,2 0,-2 0,2-1,0 1,0-1,1 0,1 1,0-2,0 1,1 0,1 0,0-5,0 11,0 0,1 1,-1 1,1-1,-1 0,2 0,-1 0,1 0,0 0,1-1,-2 3,0 1,1-1,-1 1,0 1,2-2,-2 2,1-1,0 1,0 0,0-1,1 2,-1-1,1 0,-2 1,2 0,1-1,4 0,-1 2,1-1,-1 1,1 0,0 1,-2-1,2 2,-1 0,0-1,1 3,-1-2,7 6,8 4,-1 1,-1 2,16 12,-29-20,1 1,1 0,-3 0,1 1,-1-1,1 3,-1-2,0 2,-2-1,1 1,-1 0,0 1,-1-1,0 0,-1 2,1-1,-2 0,0 0,0 1,-1 8,-1-15,1 49,-1-47,0 1,-1-1,1 0,-2 1,-1 2,3-10,0 1,-1 0,1-1,-1 1,0 0,0-1,0 0,0 1,0 0,0-1,0 0,0 0,0 1,0-1,-1-1,1 2,0-2,0 2,0-1,-1-1,0 1,0-1,0 1,0-1,-1 1,1-1,-1 0,1 0,1 0,-2 0,1-1,0 1,-2-1,-4-2,0 0,0-1,1 0,0 0,-1-1,-5-5,-11-11,1-2,1-1,0-1,2-1,-14-22,26 36,0 0,2 0,-1-1,1 0,0 0,2-1,0 1,-1-2,2 1,0 0,1 0,0-1,2 1,-1-1,1 1,1-9,-1 17,1-1,0 0,1 1,-1 0,2-1,-1 1,0 0,1 0,0 0,1 0,-2 0,5-4,5-6,2 0,1 1,3-3,-15 14,3-1,1-1,-2 1,2 1,0 0,-1 0,1 0,1 0,-1 1,1 0,3 0,2 0,-1 1,0 1,0 0,4 0,2 1,-2 1,8 1,-16 0,0 0,0 0,-1 0,1 1,0 0,0 3,4 0,-2 1,1 0,-2 2,2-1,-2 1,0 0,0 1,-1 1,1-1,-3 2,2-1,3 10,-7-12,1 1,-1 0,0 0,-1 0,0 1,-1 0,-1 0,1-1,-1 2,0-1,-1 0,0 0,-1 0,0 0,0 1,-2 2,2-11,1 0,0 0,-1 1,0-2,-1 2,1-2,-1 1,1-1,-1 1,1 0,-2 0,1-2,0 1,0 0,0 1,1-1,-2-1,1 1,-1 0,0-1,1 0,-1 1,0-1,1 0,0-1,-2 1,2-1,-2 1,0-1,-1 1,0-1,0-1,0 0,0 1,0-1,0 0,0-1,1 0,0 1,-1-2,0 0,0 1,1-1,0 0,0-1,-2-1,-8-11,-1-2,3 1,-1-3,-13-15,12 16,-5-6,0-1,-4-10,18 27,1 0,0 0,-1-1,2 0,-1 0,2 0,0 0,0 0,-1-6,3 11,0-1,0 1,0-1,1 1,-1-1,1 1,0 0,1 0,0 0,-2 0,2 0,1 0,-1 0,0 0,1 1,0-1,2-1,1-3,2 0,-1 2,1-1,0 2,0-2,0 2,7-4,-11 7,0 1,0 0,-1 1,2-1,-3 1,3-1,-1 1,0 1,0-1,0 1,0 0,0 0,1 0,-1 0,-1 1,1-1,0 1,1 1,-2-1,1 1,0-1,-1 1,1 0,0 1,1 1,10 6,-2 2,1 1,-1-1,-1 2,1 0,-1 3,-6-9,-1 0,1 1,-3 0,2 0,-1 0,0 1,-1-1,0 1,-2-1,2 1,-2 0,1 6,2 41,-4-49,-1 2,1-2,-1 1,-1 0,0 2,2-10,-1 0,1 1,0-1,-1 0,1 0,-1 0,0 1,1-1,0-1,-1 1,1 0,-1 0,0 1,0-2,0 1,0-1,1 0,-1 1,0-1,1 1,-1-1,0 0,1 0,-1 0,0 0,0 0,1 0,-1 0,0 0,1 0,-1 0,0 0,1-1,-2 1,2-1,-1 1,1 0,-1-1,0 1,1 0,0-1,-11-8,1 0,1-1,0 0,0 0,1-2,-7-10,10 14,-1-1,2 0,-1 0,2-1,-1 1,0-1,1 0,1 0,0-3,1 6,0-1,0 0,1 0,0 0,0 1,1-1,0 0,0 0,1 1,-2-1,2 1,2-4,-3 8,0 0,0 1,0 0,1 0,-1-1,1 1,-1 0,1-1,0 2,-1-1,1 0,0 1,0-1,0 0,1 1,0-1,1 0,-1 1,-1 0,1 1,1-1,-1 0,1 1,-1-1,0 1,2 1,6 0,-1 1,1 0,0 1,-1 0,0 1,4 2,7 4,0 0,-1 1,-1 1,0 1,10 9,-22-16,0 0,-1 2,0-2,0 1,0 1,-1 0,-1 0,1 0,0 1,-1-1,0 2,-1-2,-1 1,1 1,1 8,-1 2,-1 0,-1 0,0 0,-2-1,-1 9,2-26,0 0,-1-1,1 1,0 1,-1-2,1 1,-1 0,1-1,-1 0,1 1,-1 0,0-1,0 0,0 1,0-1,0 0,0 1,-1 0,1-2,-1 1,0 1,0-1,0 0,0-1,0 1,0 0,0-1,-1 0,2 1,-1-1,0 0,-1 0,-10 0,1-1,0-1,-1 1,2-2,-11-3,-12-6,-11-8,21 9,13 6,0-1,-1-1,0-2,6 6,5 5,3 6,0-3,2 10,0 0,-1-1,0 1,-1 0,-1 0,0 0,-1 0,0 4,-1-8,0 0,0-1,-1 1,-1 0,0 0,1-1,-2 1,0-1,-1 0,1 0,-5 6,-4 1,1 0,-1 0,-1-1,0-1,-1 0,-2-2,1 1,0-2,-1-1,-2-1,2 1,-2-3,1 0,-1-2,0 0,0-1,0 0,-2-3,0 1,15-3,-1 0,-1 0,2 0,-2 0,1-3,0 2,0 0,0-2,-5-2,7 2,0 1,1-2,-1 0,0 1,0 0,1-2,0 1,1-1,-2 1,2-1,-1 0,-1-5,-4-3,7 10,6 9,0-1,1 2,-1 0,1 1,0 0,2 7,-7-14,1 1,-1-1,0 1,1 0,-1-1,1 2,-1-1,0-1,0 2,0-2,0 1,0 0,0 0,0-1,0 1,-1 0,1 0,0 0,-1-1,1 1,0 0,-1 0,0-1,0 1,0-1,0 1,-2 2,0-2,0 1,0-1,0 1,0-1,0 0,0 0,-1-1,1 1,-1 0,-1 0,-9 2,0-1,-7 0,8-1,-80 9,-1-4,-30-6,116-1,0-1,-1 1,1-2,0 1,-1-1,2-1,-1 1,0-1,1 0,-2-2,-45-21,49 22,6 7,5 5,15 29,7 23,-20-41,-1-1,-1 1,0 1,1 9,-6-26,0 1,-1-1,0 0,1 0,-1 2,0-2,-1 3,1-5,0 0,0 0,-1 0,1 1,-1-1,1 0,0 0,-1 0,0 0,1 0,-1 0,0 0,0 0,0 0,1 0,-1 0,0-1,0 0,0 1,0 0,0-1,0 1,0 0,-4 0,0 2,-1-1,1-1,0-1,0 2,-5-1,-34-1,38 0,-10-1,0-1,1-1,-2-1,2 0,0-1,0-1,0 0,0-2,2 1,-2-2,2-1,0 1,-4-6,13 11,-1 0,0-1,1 1,-1-1,2 0,-1 0,0-1,1 0,0 0,0 0,1 0,0 0,0-1,-1 1,2 0,0-1,-1 0,2 1,-1-1,1-1,-1 3,0-45,1 44,0-1,1-1,0 2,1-1,0-5,-1 10,1-3,-1 2,1 0,-1 0,1 0,0 0,0 0,0 0,0 1,1-1,0 1,-1-1,0 1,1 1,-1-2,2 2,-1-1,0 0,0 1,0 0,-1 0,2 0,-1 1,4-2,0 1,0 1,1 0,-2 0,2 0,-1 1,-1 0,2 1,0 0,-2 0,7 3,-4 0,2 1,-1 0,-1 2,1-2,-2 3,8 6,0 3,0 1,11 17,-21-26,0 0,0 0,0-1,-2 2,1 0,-1 0,0-1,-1 2,0 0,-1-2,0 2,-1 0,1 1,-2-12,0 3,0-2,0 0,0 1,0-1,-1 1,0-1,1 1,-1-1,1 1,-1-2,0 2,0-1,0 2,0-3,0 0,-1 1,1 0,-1-1,1 0,-1 0,1 1,-1-1,0 0,0-1,1 2,-1-2,1 1,-1 0,0-1,-2 0,-5 2,0 0,0-2,0 0,0 0,-1 0,2-2,-2 0,2 1,-1-2,0 1,0-2,-2-1,1 0,0-1,0 1,0-1,1-2,0 0,0 1,-7-8,12 10,2 0,-1 0,0 1,-1-1,2 0,-1 0,1-1,0 1,0-1,1 0,0 1,-1-1,2 0,-2-5,1-11,0 1,2-1,0-10,2-10,-3 11,0 19,0-1,0 0,1 1,0-2,1 2,0-2,-1 12,0 0,-1 0,1 0,0 1,0-1,0 0,0 1,0 0,0-1,0 0,1 2,-1-2,1 0,0 1,1-1,-1 0,1 1,0 0,0-1,0 0,1 1,1 0,6-1,0 1,0 0,0 1,3 1,-12-1,11 2,1 0,0 1,0 0,-1 1,1 0,6 4,7 6,-2-1,17 14,-31-20,0 1,-1 0,0 0,-1 2,0-1,-1 1,1 0,0 5,-5-10,-1 1,0-1,0 0,0 1,-1 0,0 0,0 1,-1 0,1-2,-1 1,0 1,0 0,-1-1,0 1,0-1,0 0,-1 1,-1 5,1-7,0 1,0-1,-1 1,0 0,0-1,0 0,-1 0,0 0,0 0,0-1,1 0,-4 3,2-2,-2-1,1 1,0 0,0-2,-1 1,0-1,1 0,-1 0,-5 2,-17 2,1 2,-1-3,1-2,-14 0,-114 0,139-4,13 0,-24 0,-1-1,-24-5,44 4,-1 0,2 1,-1-2,0 0,1-1,-1 0,1 0,1 0,-1-1,0-1,1 1,-1-1,-3-4,3-1,-2 1,2-1,-1-1,1 0,2-1,-1 1,0-2,2 2,-1-2,2 1,0-1,0 0,0 0,2 0,0 0,0-13,2 16,-1 0,2 0,-1 1,2-1,-1 0,1 1,0-1,1 1,0 0,1 0,0 1,0 0,0-1,1 2,1 0,4-6,-5 7,0 1,1 0,0 0,0 1,0 0,1 0,-1 0,8-1,-8 3,-1 1,1 0,0 0,-1 1,1 1,0-1,-1 1,1 0,0 1,-1-1,5 2,1 2,0 0,-1 0,1 2,-1-1,0 2,0-1,-1 1,0 1,0 0,-1 1,3 2,1 4,1 1,-2 1,0 0,0 1,-2 0,8 15,-13-21,0 1,0-1,-2 2,1-1,-2 1,1-1,-1 1,-1-1,0 2,-1-2,0 1,-1 8,-1-13,1-1,-2 0,2 0,-2 1,0-2,0 2,-1-2,0 0,0 1,1-1,-6 4,-2 5,-2-2,0 2,-1-3,-6 5,3-3,-1-1,0-1,-1 0,0-3,-1 1,-1-2,-4 1,11-6,0 0,0 0,-1-2,1 0,0 0,-2-2,2 0,0-1,-2-1,2 0,-3-3,3 2,0-1,0-2,0 0,1-1,0 0,0-1,1-1,-7-6,12 10,1-1,1 0,-1 0,1-1,0 0,1 1,-1-1,1-1,0 1,0-2,1 2,1-1,-1 0,1-1,-1 1,2-1,-1-1,0-14,1-1,1 0,0 0,3 1,-1-1,2 1,1-1,3-12,-4 24,1 0,0 0,1 1,0-1,1 1,-1 0,1 2,2-2,-2 2,2 0,-1 0,2 1,1 0,-2 0,9-3,-11 8,0 1,-1 0,1 0,0 1,0 0,0 0,1 1,-2 0,1 1,1 0,-2 0,2 0,0 2,-2-1,8 2,4 4,0 0,0 0,-1 3,2-1,2 5,-6-4,-2-1,1 2,-1 0,-1 0,0 2,-1 0,6 6,-11-9,1 0,0 1,-2 0,1 0,-1 1,0 0,-2 0,1-1,-1 1,0 2,0-1,-1-1,-1 0,0 0,-1-1,0 1,-1 0,0 0,0 0,-1-1,-1 1,1-1,-2 1,1-1,-1 0,-1 0,0-1,-5 10,8-17,-1 1,1-1,-1 1,0-2,0 1,0-1,1 1,-1-1,0 0,-1 0,1 0,-1 0,1-1,-1 0,-2 2,1-3,-1 2,2-2,-1 0,-1 0,1 0,0 0,0 0,-4-2,-3-2,-2-1,2 0,0-1,-1 1,1-2,-1-1,-2-3,5 4,0-1,0 0,2-1,-1 0,1-1,-6-6,10 9,0 1,0-1,0 0,0-1,1 1,1-1,-1 1,1-1,0 0,0 0,0-5,0-14,1-1,1 0,1 1,2-3,-3 26,0 1,1-1,-1 0,1 0,0 0,0 1,0-1,1 1,-1-1,0 0,1 2,-1-2,1 1,0 0,1 0,-1 0,0 0,1 1,-1 0,1-1,-1 1,2-1,12-7,1 1,0 0,0 1,0 1,1 1,1 1,21-5,1 4,8-1,0 3,1 2,0 2,41 7,-86-6,30 4,0-1,0-3,23-2,-54 0,1 0,0 0,0 0,-1-1,0 0,1 0,0-1,-1 1,0-1,1 0,8-7,0-2,4-5,7-6,28-20,51-32,-12 10,-91 64,1 1,0 0,0-1,-1 0,2 1,-1-1,0 1,0-1,0 1,1 0,-1 0,1 0,-1 0,-1 0,1 0,0 1,0-1,-1 1,1-1,-1 0,1 0,-1 1,1 0,-1-1,1 0,-1 0,1 1,0 0,-1-1,0 1,1 0,-1-1,0 1,0 0,0-1,0 1,0-1,0 2,3 8,-1 2,0-2,0 2,-2-1,1 0,-1 0,-1 5,1-4,-1 31,-2 0,-2-1,-1 0,-7 21,-4 7,-3-1,-10 16,16-48,-2-1,-1 1,-11 12,-4 3,-33 39,56-78,-1-1,0-1,-1 0,1-1,-2 0,-9 5,17-11,-2-1,0 0,0-1,1 1,-1-1,-1 0,1-1,1 1,-2-1,1 0,0-1,0 0,-1 0,1-1,0 0,-4-1,5 0,0 0,0 0,-1-1,2 1,0-2,-1 1,0 0,-2-3,-8-9,-9-11,18 20,-2-4,-1 0,1-1,1-1,-1 1,2-1,-4-8,6 11,0-1,1 0,0 1,1-2,-1 1,2-1,-1 1,1-1,0 0,1 4,0 1,0 0,0 0,1 0,0-1,1-3,-1 9,-1 0,0-1,1 1,-1 0,1 0,0 0,-1 0,1 0,0 0,-1 1,1-2,0 1,0 1,-1-2,2 2,-2-1,1 1,-1 0,1-1,0 0,1 0,-1 1,0 0,0-1,0 1,0 0,1 0,-1-1,0 1,0 0,0 1,0-1,0 0,0 1,0-1,1 0,2 3,0-3,0 2,0 1,0-2,-1 2,1-1,0 1,-1 0,1 1,-1-2,-1 2,2 0,1 3,3 4,-2-1,0 1,1 0,1 9,-1-2,-1 1,0-1,-2 1,0 0,-1 1,0 0,-1-1,-1 1,-1-1,-1 0,-1 6,1-16,0-1,0 0,-1 1,-1-2,1 2,-1-2,1 1,-2-1,1 0,-1 1,-2 0,2 1,-4 0,2-1,-1 0,0-1,-1 0,1 0,-1 0,-3 0,0 1,0-1,-2-2,2 1,-2-1,1 0,-2-1,2-2,0 1,-2-1,1-1,0 0,-12-3,20 2,0 0,1-1,-1 0,1 0,0-2,-1 2,1-1,0 0,0 0,0-1,0 0,0 0,-1-2,3 3,-1-1,0-1,1 1,-1-1,1 1,0-1,-1 0,1 0,1 0,0 0,0 0,-1-1,1 0,1 2,-2-6,1-2,0 0,1 0,0 0,0-1,1 1,1 1,0-2,0 2,0-1,4-9,-3 13,0 0,1 0,0 0,-2 0,3 1,-1 0,1 0,0 0,-1 1,2-1,-1 1,1 0,-1 1,1-1,4 0,-8 3,2 0,0 0,0 1,0-1,-1 2,1-2,-1 2,1 0,1-1,-2 1,1 0,-1 0,1 1,2-1,0 2,-1 0,1 0,1 1,-2-1,0 2,1-1,-1 0,3 4,2 1,-1-1,-1 2,1-1,-2 2,2 0,-2 0,-1-1,1 2,4 8,-7-9,0 1,0 0,0-1,-1 1,0 0,-1 0,-1 1,0 0,0-1,-1 1,0 0,0-2,-1 1,0-1,0-1,0 1,-1 0,-1-1,-1 3,3-7,-2 0,1 0,0-1,-1 1,1 0,-1-2,0 1,0 1,0-2,-1 1,0 0,1-1,0 0,-3 1,-9 5,0-1,0 1,-1-2,1-1,-2-1,1 1,0-2,-11 0,19-3,-1-1,0-1,1 0,-1 0,1 0,0-2,-1 0,1 0,0 0,0-1,1 0,-1-1,0 0,1-1,-13-9,2-2,-1-1,1 0,-7-12,20 24,0-1,1 0,-1 0,2-1,-1 0,1 1,0-2,-1 1,2 0,0 0,0-1,0 0,2 1,-1-1,1 0,0 1,0-1,1 0,-1 1,1-2,1-1,-1 6,0 1,0 1,0-1,0 0,1 0,0 0,0 0,0 1,0 0,1-1,-2 0,2 1,1-1,-2 3,-1-1,1 1,0-1,0 2,0-2,1 1,-2 0,1 0,0 0,0 1,0 0,1-1,-1 1,0-1,1 1,-1 0,-1 0,2 1,-1-1,0 1,0-1,0 0,1 2,17 7,-1 1,0 0,0 2,7 6,-19-13,2 1,-1 0,0 2,-1-2,1 2,-1 0,-1 1,1-1,-1 1,0 1,-1-1,0 0,4 11,-7-11,2 0,-2 0,1 1,-1-1,0 1,-1 0,0 0,-1 0,0 0,0 0,-1 0,0-1,0 1,-3 7,2-11,1-1,-2 1,1-1,0 0,-1 0,0 0,0 0,-1 0,1-1,-2 1,3-1,-3-1,1 1,0-1,-1 1,2-1,-2-1,-1 2,-5 2,-1-1,1 0,-1-1,1-1,-2 1,2-2,-5 1,7-3,0 0,1 0,-1 0,0-1,1-1,-1 1,1-1,-1-1,2 0,-2-1,0 0,2 0,-1-1,0 0,-6-6,5 3,-1-2,0 1,1-1,0 0,1-2,0 1,1-1,0 1,1-2,-1 0,2 1,0-2,0 1,1-2,-1-1,3 1,-1 0,0-1,1 0,1 0,1 0,0 0,0 1,1-1,2 0,-1 0,3-10,-2 16,0 0,1 0,0 2,0-2,-1 1,3 1,-1-1,5-5,-6 9,1 0,0-1,0 2,-1-1,2 1,0-1,0 2,-1 0,1 0,0 0,0 0,2 0,5-1,1 1,-1 1,1 1,-1 0,0 0,1 2,-1 0,12 2,-5 1,0 2,0 0,-1 2,1 0,6 5,-22-11,0 0,0 0,-2 1,2-1,0 1,-1 0,1 0,-1 0,0 1,-1 0,1-1,0 1,-1 1,1-1,-1 0,-1-1,2 2,-2 0,0-1,0 1,0 0,0-1,0 1,-1 1,3 32,-1-1,-2 0,-2 4,1 19,1-51,0 0,-1-1,0 0,0 1,-1-1,1 0,-1 0,0 0,-1-1,-1 2,-73 150,14-32,53-108,1 0,-2 0,-6 8,14-23,0-1,0 0,-1 0,1 0,0 0,-1 0,0 0,0-1,0 0,1 0,-1 0,-5 1,7-3,1 1,0-1,-1 0,0 0,1 0,0 0,-1 0,1 0,-1 0,1 0,-1 0,0-1,1 0,0 1,-1-1,0 0,1 0,0 1,-1-1,2 0,-2 0,1-1,0 1,0 0,0 0,0-1,0 1,0 0,0-1,0 0,1 2,-1-3,0 1,0 1,1 0,0-1,-1 0,0-4,0 0,0 0,-1 0,2-1,-1 1,1 0,0 1,1-1,-1 0,2 0,-1-1,1-1,0 0,1 0,0 0,0 1,1-1,-1 0,3-2,6-8,2-1,-1 1,3 2,-1 0,4-3,-6 6,2 1,-1 0,6-2,-15 10,0 1,-1 0,2 1,-1-1,1 2,-1-1,1 0,0 1,0 1,-2-1,2 1,2 0,-4 0,1 1,0 1,1-1,-2 1,0 0,1 1,3 1,8 4,-6-3,-1 0,1 1,-1-1,0 1,7 8,-12-11,0 1,-1-1,0 1,0 0,0 1,0 0,0-2,-1 2,0 0,1-1,-1 1,-2 0,2 0,0 3,0 3,-1-1,1 0,-2 0,1 1,-1-1,-1 1,0-1,-2 10,2-15,0 0,0-1,-1 1,1 0,-1 0,0 0,0-1,0 1,-1-1,0 0,0 0,0 0,0 0,0-1,-1 1,1-1,-1 0,-2 2,0-3,0 2,-1-2,2 2,-2-3,1 1,-6 0,-9 2,-11-2,6 1,-36 4,-33 4,-4-6,91-5,-2 0,2-2,-2 0,1 1,1-3,-1 2,1-2,-8-3,-8-7,-1-1,-3-5,17 13,-1 0,3-2,-2 1,0-2,2 1,-1-1,-2-6,7 10,1 0,1 0,0 0,-1-1,1 0,0 0,0 1,1-1,0-2,1 3,0-1,0-1,-1-3,1-21,1 17,-1 1,0 0,-2-4,0-8,0-2,2 1,0 1,3-13,-1-9,-1 35,-1 6,1-2,1 2,0-8,-1 14,0-1,0 1,1 0,-1-1,0 0,1 1,-1 0,1-1,-1 1,1-1,0 2,0-1,0-1,-1 1,1 0,0 0,0 0,1 0,-1-1,0 2,-1 0,1-1,0 1,0-1,0 1,0 0,0 0,0 0,0 0,-1 0,2 0,-1 1,0-1,-1 0,1 0,0 0,0 1,0-1,0 0,0 0,-1 1,1 0,0 0,-1 0,1 0,-1-1,1 0,-1 1,1 0,-1 0,1 1,3 2,-2 0,1 0,-1 0,0 2,1-1,2 11,0 0,0 0,-2 1,1 0,-2 0,0 0,-1 1,0-2,-2 1,1 0,-3 15,1-19,-1 0,-1 0,0 0,0-2,0 2,-2-1,1 0,-2-1,1 0,-1 0,1-2,0 0,-2 7,-2 2,8-15,0 0,0 1,0-2,0 2,-1-2,0 1,0-1,1 0,-2 1,2-1,-2 1,3-3,0 0,0 1,0 0,-1-1,1 0,0 1,-1-1,1 0,-1 0,1 0,0 0,0 0,1 0,-2 0,1-1,0 1,-1 0,1-1,0 0,-1 1,1 0,0-1,0 0,0 1,0-2,0 2,0-1,0 0,0 0,0 0,1-1,-1 1,-4-6,0-2,1 2,-1-2,2 1,0-1,0 0,-1-3,-3-18,-2-17,6 23,1 0,1 0,1 0,1-4,-1-8,1 32,-1-1,0 0,1 1,0 0,0 0,1 0,-1-1,0 1,1 0,-1 1,1-2,0 2,1 0,-1-1,8-8,-1 1,1 0,4-4,10-11,-17 18,-1-1,1 0,-1-1,-1 1,0-1,0-1,0 1,1-6,12-35,2 0,10-15,-15 35,-3-2,0 0,-2-1,2-6,-4 4,-3 19,-2 0,1-1,-3 0,1-15,-2-74,-1 50,1 24,-1-36,1 67,0-1,0 1,0-1,0 0,-1 1,0-1,1 0,-2 1,1-1,0 1,0-1,-2-1,2 2,0 1,-1 0,1 0,-1-1,1 1,-1 0,1 0,0 0,-1 0,0-1,1 2,-1 0,0-1,0 1,0-1,0 1,0-1,-2 1,2 0,-2 0,0 0,0 0,0 0,1 0,0 1,0 0,-1 0,1 0,-1 1,-1 0,2 1,-1 0,-1 0,1-1,0 2,1 0,-3 2,1 0,-5 4,1 1,-1 1,1 2,6-11,0 2,0 0,1-1,1 1,-1 0,1-1,-1 1,1-1,0 2,1-1,-1 3,-1 36,2-31,0 2,-1-2,-2 12,-1-4,2 0,-1 0,3 0,0 1,0 14,0-34,1 1,0-1,-1 0,1 1,0-1,0 0,0 0,0 0,0 1,0-2,1 1,-1 1,0-2,1 1,0 0,-1-1,1 1,-1-1,1 1,0-1,-1 0,3 1,5 3,0-1,2 0,-2 0,4-1,-2 0,4 2,0-2,-2-1,2 0,0 0,-1-2,0-1,11-2,-13 2,0-2,0 0,0-1,-1-1,0 1,1-2,0 0,15-11,-1-1,6-7,-19 15,2 3,-1-2,0 2,2 1,3-2,3 0,20-13,3-6,21-20,-5 2,-38 30,0-1,-1-2,-1-1,-1-1,11-15,-19 22,0 0,1 1,-1 1,0-1,14-5,2 0,0 3,18-8,-29 14,0 1,16-2,-12 3,-11 4,-1-1,0 1,4 0,14-2,0-1,0-1,3-4,37-7,-31 11,-16 3,15-5,-34 8,1-1,0 1,-1-1,1 0,-1 0,0 1,0-1,0 0,1 0,-1-1,0 2,1-2,-1 1,0 0,0 0,0-1,-1 1,2-1,-2 1,1-1,0 1,0-2,-1 1,0 0,1 0,-1-1,0 2,0-2,0 1,0-1,0 1,0 0,-1 0,1 0,-1-1,1 1,-1 0,0 0,1 0,-2-1,-52-106,50 101,-1-1,2-1,-1 1,1-1,0 1,2-2,-13-53,9 37,2 8,0 1,-1-18,4 29,0 1,0 0,1 0,0 0,0 0,0 0,1 0,0 1,-2-1,2 0,2-1,-1-1,0-1,0 1,-1-2,1 2,-2-10,2 6,-1 0,4-11,-1 9,-2 0,0 0,-1-1,0 1,0-12,-1-19,-2-10,0-1,0 48,1 0,-2 0,1 0,-1-6,-5-19,7 27,-1 1,0 0,0 0,0 1,-1-1,0 0,1 0,-1 1,-1-1,2 0,-2 1,0 0,0 0,0 0,-1 0,1 1,0 0,0-1,-5-2,3 3,1-2,-2 1,0 1,1-1,0 2,-1-1,0 1,0-1,1 2,-2-1,1 1,-4-1,-91 3,52 1,-14-4,1-4,30 0,-24 2,22 3,-11 1,-12 3,52-3,-1 2,2-2,-2 1,2 1,-2 1,2-1,-1 1,1-1,-1 2,0-2,1 2,-11 8,2 2,-8 7,17-17,-19 24,1 2,1-1,-2 9,18-30,-54 96,48-82,-1-1,2 1,-6 17,9-15,-3-2,0 0,-10 15,10-21,2-1,-1 1,1 1,2-1,-1 2,1-1,1 1,0 9,-5 14,-6 17,8-33,2 0,0-1,1 2,1 0,1 11,3 55,0-43,0-47,0 1,0 0,0-1,1 2,-1-2,0 2,1-1,-1-2,0-1,1 1,-1-1,0 1,0-1,0 0,1 0,-1 1,0-1,0 1,1-1,-1 0,1 1,-1-1,0 1,1-1,-1 1,0-1,1 0,-1 0,0 0,1 1,-1-1,1 0,-1 0,0 0,1 0,0 0,-1 0,1 0,-1 0,0 0,1 0,-1 0,1 0,-1 0,0 0,1-1,-1 1,1 0,-1 0,0 0,3-3,0 1,0 1,-1-1,2 0,-2 0,1-1,-1 1,2-2,17-27,-10 17,75-96,17-23,-88 110,2 0,-2-1,4-7,-1-3,22-25,-7 10,-19 23,-11 20,0 0,1-1,-1 1,1 1,0 0,1-1,13-12,5-3,1 1,-17 14,-1 0,1 2,0 0,0-1,1 2,0-1,-1 2,8-3,-4 2,0 0,-1 2,1 0,0 0,0 1,5 1,-12 0,-1 0,2-1,-1 2,0 0,0 0,0-1,-1 2,1-1,0 0,0 1,1 2,7 6,-1-1,5 8,-15-17,12 15,0 0,0 1,-1 1,-1 0,-1 1,0-1,-1 2,0 1,-1 0,-6-11,0 2,1-2,-2 2,0-2,0 3,0 55,-1-61,0-3,-1 1,1-1,0-1,-1 1,0 1,0-1,-1 0,0 3,2-7,0 1,-1-1,1 1,0 0,0 0,-1 0,0 0,1-1,-1 0,1 1,-1-1,0 1,1 0,-1-1,0 1,1-1,-1 0,0 1,0-1,0 0,0 0,0 0,-1 0,1 0,0 0,1 0,-1-1,0 1,0 0,0 0,0-1,1 0,-1 0,0 1,0-1,0 1,-1-1,-11-12,0 0,1-2,0 2,1-2,-4-7,7 9,-24-32,-17-34,46 72,0 0,0 0,0 0,1-1,0 0,0 1,0-1,1 0,1-4,-2-13,2-1,1-6,0 7,-1 19,0 1,0-1,0 0,1 1,0-1,0 1,1 0,0-1,-1 1,1 0,1-1,-1 1,3-2,11-22,-11 21,-1-1,1 1,1-1,0 2,3-3,75-69,-75 73,-2 0,1 0,0 2,0-2,1 2,1 0,-2 0,1 1,9-2,-10 2,1 0,8-5,-9 4,1 0,-1 1,3-1,8-2,-1-2,1 1,-1-3,11-6,11-7,-36 20,1 2,-2-1,1 0,1 0,-1 1,1 0,-1 0,1 0,-1 1,1 0,0 0,-2 0,2 1,-1 0,1-1,-1 2,0 0,1-1,-1 1,0 0,0 0,-1 1,4 1,10 10,0 2,-1 0,1 4,-13-16,1 2,-2-1,1 0,0 1,0 0,-1 0,0 0,-1 1,0-1,1 1,-1-1,1 7,10 111,-12-99,0-1,-2 1,-1-1,0 3,-2 2,-1 1,-1-3,-5 16,-32 107,-14 68,56-216,1 0,-1 1,1-1,0 1,0-1,0 1,0-1,0 1,0-2,0 2,1-1,-1 1,0-2,1 0,-1-1,0 1,1 0,-1-1,1 1,-1 0,1 0,0 0,-1-1,1 0,0 1,-1 0,1-1,-1 0,1 1,0 0,0-1,0 0,-1 0,1 1,0-1,0 0,-1 0,1 0,0 0,0 0,0 0,0 0,0 0,-1 0,0 0,1-1,7-1,-1 0,0 0,0-2,0 1,-1 0,0-1,1-1,2-1,0 0,0 0,-1 0,2 2,1-1,18-6,12-5,8-5,-35 16,2-1,0 1,7 0,24-8,-4 0,10 1,-30 7,0 4,0-1,-1 1,2 3,-1 0,-14-2,0 2,-2 0,2 0,-1 0,0 2,0-1,-1 1,1 0,-3-1,1 1,-2-1,1 1,0 1,0-2,-2 2,2 0,-1-1,0 1,-1 1,3 4,5 8,-1 0,2-1,1 0,19 27,-29-39,-1-1,0 2,-1-1,2 0,-2 0,0 0,1 1,-2-1,1 1,0-1,0 0,-1 1,0-1,-1 1,0-1,1 1,-1-1,0 0,-1 1,0 2,-5 21,5-18,-2-1,1 0,0 0,-1-1,-2 6,-6 6,0 1,-12 15,18-31,1 0,1 0,-2 0,0-1,0 1,0-2,-1 1,1-1,0 1,-4-1,2-1,0 0,-1-2,1 2,-1-1,0-2,-1 1,-21-1,-3-1,4 0,-27 1,-31-2,74 0,-1 0,0-1,-7-5,6 4,1 0,-14-2,-20 2,-45 6,32-1,-303-1,359 0,2 1,0-1,0-1,1 1,-1-1,-1 0,4 1,1 0,-1 0,1-1,-1 1,1 0,0 0,-1 0,1 0,-1-1,1 1,-1 0,1 0,0 0,-1 0,1-1,0 1,-1-1,1 0,0 1,0 0,-1-1,1 0,0 1,0 0,0 0,-1-1,1 1,0-1,0 0,0 1,0 0,0-1,0 0,0 0,0 1,0 0,0-1,0 1,0 0,0-1,1 0,-1 1,0-1,0 0,6-13,0-1,0 1,5-7,-8 15,0-1,0 0,-1 0,1-5,2-6,18-58,6-18,-28 92,10-29,-1-2,2-15,-6 26,1 1,-1 1,3-1,-1 1,6-6,-4 4,-5 11,-1 0,2-7,-3 6,1 1,5-9,3-4,-6 14,0 0,-2-1,1-1,6-14,-8 20,1-2,-3-1,2 2,0-2,-1-1,2-8,0-1,1 2,-1 0,3-1,0 1,-1 1,3-1,0 1,-5 6,1-1,-1 1,0-2,-1 1,-1 0,2-10,-4 21,2-12,-1 1,0-1,0 0,-1 1,1 1,0-1,3-9,0 1,-2-2,-1 0,0 1,0 0,-2-11,0-1,1 26,0-1,0-1,-1 1,0 0,-1-1,0 3,0-3,-1 2,1-1,-1 0,-2-2,1 1,-1-1,0 2,-1-1,1 1,-8-8,-2-2,13 14,1 1,-1-1,0 1,1 1,-1-2,0 2,1-1,-1-1,0 2,-1-1,1 1,-1-1,1 2,0-1,-1-1,1 2,0-1,-2 0,-21-1,-1 1,-21 2,15 1,22-2,1 1,0 0,0 1,0 0,-3 3,-16 5,-1 4,1-1,15-8,2 2,-1 0,0 1,1 0,0 0,0 2,-5 6,-9 7,19-19,1 1,0 0,0 1,0-1,1 1,-1-1,1 2,-1-1,-71 151,71-146,0 0,1 0,0 3,-10 24,-28 66,36-87,1 0,1 2,-2 12,2-14,2 3,1 1,-1-2,2 2,1 12,0 3,-1-25,1 0,1-1,0 1,1-1,-1-1,2 1,-1 0,5 10,2 5,-8-20,1 0,0 0,-1 0,1 0,0-1,1 1,-1-1,1 0,-1 0,1-1,0 0,1 1,0-1,-2 0,2-1,0 1,1-1,12 6,0-2,1-1,18 3,-21-5,25 8,0-5,0-1,18-1,125-5,-172 2,1 0,-1 1,-1 1,2 0,-2 0,3 2,-4 0,0 0,0 1,0-1,-1 2,6 4,1 3,-2 1,11 11,-1 4,0 2,-3 1,6 13,-9-17,-9-15,-7-11,1 1,-1 0,0-1,1 1,-2 0,1 0,-1 0,1 0,0 0,-2 1,0-1,1-1,1 1,-1 1,1-2,-1 1,1 0,1 1,-1-4,-1 1,1 0,-1-1,1 1,-1 0,1-1,-1 0,1 1,0-1,0 0,0 0,0 0,0-1,0 1,2 0,-2 0,1 0,1-1,-1 0,0 1,1-1,-1 0,0 0,0-1,0 1,0 0,1-1,-1 0,0-1,-1 1,2 0,-2-1,2 0,-2 1,1-2,0 1,-1 0,0 0,1 0,-1-2,0 2,0-1,0 1,1-3,2-6,2-1,-1-1,-1 1,-1-2,0 1,-1 0,1 0,-1-6,-1 9,4-23,-5 30,0 0,-1 1,1-1,0 1,1-1,-1 0,1 0,1-1,-3 5,1 0,-1 1,0 1,0-2,0 0,0 1,0 0,0-1,0 3,-4 27,2 1,1-1,3 21,-2-49,0-2,0 0,0 1,1 0,-1-1,1 0,-1 1,1-1,-1 0,1 1,0-1,0 1,0-2,0 2,-1-2,1 1,-1-1,0 1,1-1,-1 0,1 0,0 1,-1-1,0 0,0 0,0 0,1 0,-1 0,1 0,-1 0,1 0,-1 0,1 0,0 0,-1 0,0 0,1 0,-1 0,1-1,-1 1,1 0,-1 0,0 0,1-1,-1 1,1-1,-1 1,0 0,1-1,-1 0,1 1,-1 0,0 0,1-1,-1 1,0-1,3-5,0 0,-1 0,0 0,0 0,0 1,-1-1,1 0,-1-1,0-1,2-8,4-20,-6 19,2 1,2-1,2-8,-7 25,0-1,1 0,-1 1,0-1,0 0,0 1,1-1,-1 0,0 1,1-1,-1 1,1 0,-1-1,1 1,-1-1,0 1,1-1,-1 1,1 0,-1-1,0 1,0 1,0-1,0 0,1 0,-1 0,0 1,0-1,0 1,1-1,-1 0,1 0,-1 1,0-1,0 0,0 0,0 1,0-1,0 0,0 1,0-1,1 1,-1-1,0 0,0 1,2 27,-2 163,-1-77,1-112,0 2,1-1,-1 0,0 0,1 1,0-1,0 0,0 0,0 0,1 0,-2-2,0 0,1 0,-1-1,1 1,0-1,-1 0,1 1,-1 0,1-1,-1 1,1 0,-1 0,1-1,0 0,-1 0,1 0,0 1,0-1,0 0,-1 0,1 0,1 0,-1 0,-1 0,1-1,0 1,0 0,0 0,0 0,0-1,0 1,-1-1,1 0,0 1,0-1,0 0,2-2,-1 0,1-1,0 1,0-1,-1 0,0 0,0 1,0-1,0-1,-1 1,0 0,1 0,-1-1,0 1,-1-1,1 0,2-14,-2-1,0 1,-1-5,0 20,-2-246,2 243,0 0,1 0,0 1,0-2,1 2,-1 0,1-1,1 1,-2 0,1-1,2 2,-1-1,0 0,1 1,0-1,-1 1,1 1,0-2,1 1,0 2,-1-1,19-18,-17 17,-2 1,2-1,-2 0,2 1,0 1,0-1,0 1,21-9,1 3,14-3,60-11,-83 19,195-31,-209 33,1 2,-2 0,2 0,0 0,0 1,-4-1,-1 1,1 0,0 0,1-1,-1 1,0 0,0 1,0-1,0-1,0 2,0 0,-2-1,3 3,52 59,-51-59,-1 1,0 0,0 0,0 0,0 1,-1-1,0 1,2 6,-2-4,1-1,0 1,1-1,1 3,9 15,-1 0,-1 1,-2 2,-5-18,-2 2,1-1,-2 0,1 1,-1 4,0 7,0 1,-2 4,0 224,-1-237,0 1,0-1,-1 1,-1-1,0 1,-2-2,1 1,0-1,-2 1,-1-2,-5 12,-10 20,14-28,-1 1,0-2,-3 3,5-9,-1-1,0-1,-1 0,0 0,0 0,-8 3,4-3,1 0,-2-3,1 1,0 0,-1-2,-10 3,-2-2,-2-1,1 0,-2-3,15 0,1-1,-2-2,2 1,0-2,-2 1,10 0,-1 1,0-2,0 1,1-2,0 2,-1-2,0 1,2-1,-1-1,0 2,0-2,-1-3,-20-26,2-2,-7-14,18 27,4 7,1-1,0 0,1 1,1-2,0-1,1 1,1-1,0 1,0-16,-2-26,4 0,2-28,1 82,-1-3,1-2,0 1,1 0,0-1,1 1,0 0,0 1,0 0,1-1,0 0,1 2,0-1,0 0,1 2,0-1,-1 0,6-3,-5 5,-1 1,0 0,1 0,1 0,-2 1,1 1,1-1,-1 1,1 0,0 1,4-1,-7 2,1 0,0 0,-1 1,1 0,0 0,0 0,0 0,-2 2,2-2,0 1,-1 1,1 0,-1-1,0 1,0 1,1-1,-2 1,1 0,27 21,-18-15,0 0,-2 2,1-1,6 9,-10-9,2 2,0 0,1-1,7 6,-15-14,1-1,-1 2,0-2,0 2,0-1,-1 0,1 1,0-1,-1 0,1 2,-1-1,-1 0,1 0,-1 0,0 1,1-1,-1 1,10 46,0 18,-8-43,-1 0,0 0,-3 17,1-41,0-1,0 1,0 1,-1-2,1 1,0 0,-1-1,0 1,0 0,1-1,-1 1,0 0,-1 0,2-1,-1 0,0 0,0 0,1-1,-1 0,1 0,-1 1,1 0,-1-1,0 0,0 1,0-1,0 0,0 1,0-1,1 0,-1 0,-1 0,1 0,1 0,-1 0,0-1,0 1,0-1,0 1,-1 0,-3-3,-1 0,0 0,0 0,1-2,-1 1,1 0,-1 0,1-2,-11-10,2-1,0-1,6 9,1-1,1-1,0 0,0 0,1-1,0 1,0-1,2 0,-1 0,1-1,1 1,-2-16,0-1,2 1,1 0,2-15,-1 25,0 7,0 0,1 1,0-1,0 1,2-3,-3 11,1-2,0 2,0-1,0 0,1 1,-2-1,2 0,-1 1,1-1,0 1,-1 0,1 0,1 0,-1-1,0 2,0-1,0 0,0 2,0-2,2 0,1 0,-1 0,1 1,-1 0,1 0,0 0,0 1,-2-1,2 1,0 0,0 1,0-1,-1 1,1 0,-1 1,1-1,-1 0,0 1,0 1,1-1,-1 1,0-1,-1 2,3 0,11 11,1 1,-1 1,-1 1,-1-1,0 3,2 3,-10-9,1-2,0 2,-1 3,-5-11,1 0,-1 0,0 1,-1 0,1-1,-1 0,0 2,0 3,0 23,2 1,0-11,-1 1,-1 20,-2-37,-1 0,1-2,-1 1,1 1,-2-2,1 1,-1 0,0-1,-1 1,-2 1,3 1,2-6,-1-2,1 2,0-1,0-1,-1 2,0-1,1-2,-1 2,1 0,-2-1,2 0,0 1,-1 0,0-2,0 1,-1 0,1 0,-1 0,0 0,-1-1,2 0,-2 0,0 0,1 0,-1-1,1 0,0 1,0-2,0 2,-2-2,-4-2,2 0,-1 0,1-1,-1 0,0 0,2-1,-1-1,0 0,1 1,-6-9,-2-6,-1 0,2-1,-4-11,12 23,1 0,-1 0,3 0,-1 0,0-1,0 1,2-1,-1-1,0-5,1 0,1 0,0 0,3-14,-2 25,0 0,0 1,1-1,0 1,0-1,0 1,0 0,0 0,1 0,0 0,0 0,1 0,0 1,-2 0,2 1,0-2,1 1,-2 2,0-1,0 1,0 0,1 0,-1 0,1 0,0 0,-1 1,0 0,1 0,1 0,-2 1,1-1,0 1,-1 0,2 0,-2 1,1-1,1 1,-3 0,2 0,0 0,0 1,-1 0,0-1,-2 0,2 1,-1 0,0 0,1 1,-1-1,0 1,0-2,0 2,0 0,-1 0,4 7,1 1,2 7,-5-11,2 7,-1-1,0 1,0 0,-1-1,-1 2,0-1,-1 0,0 1,-1 0,-1 13,1-26,0 1,-1-2,1 2,0-1,-1 0,0 1,1-2,-1 2,1-1,-1 0,0 0,0 0,0 0,-1 0,1-1,-1 1,1 0,-1-1,0 1,-1 0,0 0,1-1,-2 2,1-2,0 0,0 0,-1 1,1-1,0-1,0 0,-2 1,-6-1,-1 0,0 0,0-1,2 1,-2-3,1 1,-1-2,1 1,0-1,-10-6,-10-9,-1 0,-24-23,33 25,-7-8,1-1,-11-13,6 5,-10-6,12 12,-18-14,41 35,1 2,-2-1,2 2,-12-5,15 7,-1 0,-1 0,2 0,-1-1,0 0,0-1,1 1,0 0,0-2,-3-1,1-2,-1 0,1 1,-2 0,0 1,1-1,-2 2,-7-5,16 10,0 0,0 0,0-1,1 1,-2 0,1 0,1 0,-1 0,0 0,0 0,0 0,1 0,-1 0,0 0,0 1,0-1,1 0,-1 0,0 1,0 0,0 0,0-1,1 1,-1 0,1-1,-1 0,1 1,0-1,0 1,-1 0,1 0,0 0,0-1,0 0,0 1,-1 0,1 0,0 0,0-1,0 1,1 0,-1-1,0 1,0 0,0 0,0 0,0-1,1 1,-1 0,0-1,1 1,-1 0,0-1,1 1,-1 0,1-1,4 7,-1 0,2 0,0-1,0 0,0 0,2 0,13 14,18 20,2-3,1-2,4 1,-21-17,0 1,-1 2,-1 1,-1 1,-1 2,12 18,-12-10,-2 0,10 22,-6-9,-19-40,37 77,-33-66,0 2,-1 1,0 6,-5-22,0-1,-1 0,1 0,1 1,-1-2,1 1,-1-1,0 1,1-1,0 1,0-2,0 1,1 0,1 1,6 5,1-2,1 1,5 1,11 5,-11-6,10 8,-21-12,-1 0,0 1,-1 0,1 0,0 1,1 1,-3-1,-1-2,1 1,0 0,0-1,0-1,0 1,1-1,4 3,2 1,1 1,-2 0,1 2,9 7,-2-1,-13-12,-1 0,0 0,1 0,-1 1,0 0,0 0,-1 0,1 0,-1 0,1 3,0 2,-1 0,0 1,0-1,0 1,-1 0,0 0,-1 2,0 20,-1 24,0-24,-1-23,1 1,-2 0,1-2,-2 2,0 2,-16 49,17-57,-7 20,-3 0,0 1,-2-3,-9 13,14-20,0 0,1-2,-3-1,2 1,-2-2,0 1,-10 7,18-17,0 0,-1-1,1 0,-1 0,1 0,0-1,0 2,-1-2,-1 0,2 0,-1-1,-3 2,-39 4,20-2,-15 0,32-4,1 0,0-1,1 0,-2-1,1 0,0 0,0-1,-3-2,-1-1,1 1,0-3,1 1,-1-1,2-1,-1 1,0-1,-6-11,1 2,1-2,0 0,2-1,0-1,1-1,6 10,-1 0,3 0,-1-1,0 1,2-1,-1 1,1-1,1 0,1 0,0-6,-1-2,-2 1,1-11,-2 9,1-22,2 38,1 0,1-1,-1 1,1 0,0 0,1 0,0 1,1-7,-2 11,0-1,0 0,0 1,1-1,-1 1,1-1,0 2,-1-2,1 1,1 1,-2-1,1 0,0 0,0 0,0 1,1 0,-1 0,0 0,1-1,-1 2,1-1,-1 0,0 1,14-2,-2 1,1 0,1 2,-2 0,3 2,-7-2,-2 1,2 1,-1 0,0 1,0-1,-1 2,3 1,14 11,16 14,-7-5,-22-17,1 3,-3-1,11 11,-2 0,-16-18,1-1,-1 2,0 0,0-1,0 2,-1-1,0 0,0 1,0-1,3 11,0-1,0 11,-4-13,1 0,-2 0,1 1,0 13,-1-25,1 1,0 0,-1-2,1 3,0-2,0 1,0-2,0 2,1-1,-1 0,0 1,1-2,-1 2,1-2,-1 1,0 0,3 1,4 3,0-1,-1 1,8 3,-14-9,4 3,-1-1,2-1,-1 1,-1-1,1 0,0 0,0 0,-1-1,2 1,-1-1,0-1,0 0,-1 1,1-1,3-1,7-4,1-1,0 1,13-10,3-2,-27 15,0 0,0 0,0-1,0 1,-2-1,2 0,-1 0,1-1,5-9,0 0,1-2,14-21,-17 25,-1 1,0 0,5-13,10-16,-20 34,18-26,-1-2,-16 26,-1 2,1-1,-1-1,0 1,0-3,4-14,3-5,13-26,-8 24,1-12,-8 24,-3 7,0 0,-1 1,0-1,0 0,-1-1,0-5,-2-74,-1 43,1 46,0 1,0-1,0 0,0 1,-1-1,1 1,-1-1,0 0,1 1,-2-2,1 2,0 1,0 0,0-1,0 1,0-1,-1 1,1 1,0-1,0 0,0 0,-1-1,2 2,-2 0,1-1,0 1,-1-1,0 0,-16-3,0 0,-1 0,1 2,-3 1,-75 1,48 1,28-1,-13 0,2 1,-17 4,13 0,-3-2,-4 0,-24 9,63-11,0-1,0 1,0-1,0 1,0-1,0 1,0 0,2 0,1-1,-1 0,1 0,-1 1,1 0,-1-1,1 0,-1 1,0-1,1 0,0 1,-1-1,1 1,0 0,-1-1,1 1,0 0,-1-1,1 1,0-1,0 1,0 0,0 0,0-1,0 1,0 0,0-1,0 0,0 2,0-2,0 1,0 0,0 0,3 10,1-1,0 0,-1 0,2 0,1-1,3 8,3 2,-3-5,-2 0,1 2,-3-7,0 1,0-1,1 0,0 0,0-1,1 1,1-1,-2-1,2 0,0 0,-1-1,2 0,3 2,-8-6,78 45,-66-38,2-2,-1 0,17 3,-23-7,-1-2,2 1,-1-1,0 0,0-1,4-2,-13 1,2 0,-1 1,0-2,0 1,0-1,-1 1,0 0,1-2,-1 2,1-1,-1-1,1 1,-1-1,0 1,2-3,3-7,1 1,-1-2,0-3,-3 10,14-28,8-15,-23 42,0 1,-1-1,0-1,0 1,-1 0,2-3,0-9,2 1,0-1,0 1,2 1,0 0,5-9,-7 15,-1-1,0 0,-1 0,0 1,-1-1,0 0,-1-1,1 1,-2 0,0-1,0-3,-2 8,0 0,1 1,-1-1,-1 1,1 0,-1-1,0 1,-1 0,-2-2,3 4,0 1,0-1,0 1,-1 1,0-2,-1 2,2-1,-1 1,-1 0,1 0,-1 0,-1 0,-10-3,0 0,1 1,-5 0,7 2,1 0,-1-1,1-2,0 1,-6-4,10 3,0 0,-4-5,8 7,0 0,-1 1,1-2,0 2,-1 1,0-1,0 0,1 1,-1-1,-3 2,-22-7,-1 3,1 2,-14-1,29 4,5 0,-1 0,1 0,-1 2,7-2,1 1,0 1,0-2,0 1,0 1,0-1,0 0,0 1,1 0,-1 0,-2 3,0 0,-1 0,2 1,0-1,-1 1,1 0,0 1,1-1,0 2,-1-3,1 3,1 0,-1-2,1 2,0-1,1 1,1 0,-1-1,0 6,0 0,0-1,1 2,1-3,0 3,1 7,-1-17,0 0,0 0,0 0,1-1,-1 1,1-1,0 0,-1 2,1-3,1 2,-1-1,0-1,0 2,1-2,0 1,-1-1,2 1,-2-1,1-1,1 2,0-1,0 0,1 1,-1-3,0 2,0 0,1-1,0 0,-1-1,1 0,-1 0,-1 0,0 0,0 0,0-1,0 0,-2 0,2 0,0-1,0 2,0-2,0 0,-1 1,0-1,2-2,3-2,0-1,-1 0,0 0,0-1,-1 0,4-7,-6 9,0 1,0-1,-1 0,0 0,0 0,0-1,-2 1,1 0,0 0,0 0,-1-2,0 5,0 1,0 0,0-1,0 1,0-1,-1 1,0 0,0-1,1 1,0 0,-1 0,0 0,0 0,0 0,-1 0,1-1,0 2,-2-2,1 2,1-1,-2 0,1 0,0 2,1-2,-2 1,1 0,0 0,-1 1,1-1,-1 0,1 1,-1 0,2 0,-1 0,-2 0,-10 1,1 1,0 0,-1 2,0 0,2 1,-10 4,14-6,-2 1,3 2</inkml:trace>
</inkml:ink>
</file>

<file path=ppt/ink/ink10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0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0,'3'0,"2"0</inkml:trace>
</inkml:ink>
</file>

<file path=ppt/ink/ink10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0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0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0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4,'0'-2,"0"0</inkml:trace>
</inkml:ink>
</file>

<file path=ppt/ink/ink10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0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0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0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0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0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0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0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10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0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0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0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9 0,'-4'0,"0"0</inkml:trace>
</inkml:ink>
</file>

<file path=ppt/ink/ink10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1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12,'0'-2,"0"-2,0-1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58"/>
    </inkml:context>
    <inkml:brush xml:id="br0">
      <inkml:brushProperty name="width" value="0.4" units="cm"/>
      <inkml:brushProperty name="height" value="0.8" units="cm"/>
      <inkml:brushProperty name="color" value="#A2D762"/>
      <inkml:brushProperty name="tip" value="rectangle"/>
      <inkml:brushProperty name="rasterOp" value="maskPen"/>
      <inkml:brushProperty name="ignorePressure" value="1"/>
    </inkml:brush>
  </inkml:definitions>
  <inkml:trace contextRef="#ctx0" brushRef="#br0">1798 1622,'1'28,"-1"-15,0 1,0-1,-1 1,0-1,-3 12,1-10,0 0,1 0,1 1,0 2,2 64,0-32,-2-28,2 26,-1-42,1 0,0-1,0 1,1 0,-1-1,1 1,1 0,0 4,-1-4,0-1,1 0,0 0,0 1,0-2,0 1,0-1,0 1,2 0,2 2,6 6,-1 0,1 2,0 2,-7-10,0-1,-1 2,2-2,-1 0,2 0,36 27,-35-27,9 6,1-2,0-1,1-1,1 0,21 9,-17-5,0-3,20 4,-31-10,0 0,0-2,0 1,0-2,0 0,2-1,-14 0,1 1,-1-1,2 0,-2 0,1 0,0-1,-1 1,0 0,1-1,-1 0,2-2,4-3,-1 0,6-7,3-7,26-17,44-35,-51 45,-22 17,-2 0,1-2,-1 0,-1 0,0-2,-1 3,-3 5,0-1,0 3,6-6,9-9,128-138,-143 152,-1-1,0 0,0 0,-2 0,4-7,3-3,-4 6,2 0,7-10,0 3,-10 11,-1 1,0 1,0 0,-1-1,0 0,0 0,2-6,-2 3,11-32,0-5,-11 32,0 0,-1-1,0 1,0-1,-2-3,0 15,1-4,-1-2,0 2,-1-2,1 2,-2-1,1 1,-1-1,-1-5,-5-9,-11-20,15 36,0-2,0 1,0 1,-1-1,-1 1,1 0,-1-2,-18-17,19 19,1 1,-1 0,0 0,0 1,-1-1,1 1,-3-1,-12-6,-2 0,-21-5,28 11,1 1,0 2,-1-1,1 1,-5 2,17 0,-8 0,2 0,-2-1,2 0,-8-2,4 0,-1 1,1 0,0 1,-1 0,1 2,-1 0,1 1,-3 0,-23 6,2 3,-1 1,-34 12,59-21,-1 1,2 1,-1 1,1 0,-1 1,2 0,-1 0,1 2,-1-1,2 1,-1 2,2-1,0 1,-1-1,2 2,-1-1,1 1,0 4,1-2,-6 13,11-27,1 0,0 1,0-1,0 0,-1 0,1 1,0-1,0 0,0 1,0-1,-1 0,1 0,0 0,0 0,0 1,-1-1,1 0,0 0,0 0,0 1,-1-1,1 0,0 0,0 0,-1 0,1 0,0 0,0 0,-1 0,1 0,0 0,0 0,-1 0,1-1,-1 0,1 1,0 0,-1-1,1 0,0 1,-1 0,1-1,0 1,0 0,0-1,-1 0,1 1,0-1,0 0,-3-22,3 23,-1-40,4-35,-2 68,0 0,1-1,1 1,-1 0,0 1,2-2,-2 2,2 0,0 0,-1 0,3-2,0 0,1 0,0 1,0 0,8-6,-8 7,0 0,0 0,-1-1,1 0,-1-1,1 0,6-15,-5 9,0 1,6-7,-9 13,7-5,-3-2,1 1,-2-1,8-12,25-55,-16 35,-17 27,0-1,0-1,-2-1,4-20,3-7,-9 33,-1-1,0 1,-1 0,0-15,-2-67,-1 40,1 42,-1-2,-2 1,1 0,-2-1,1 2,-3-4,-1-5,-2 0,0 2,-10-18,7 18,10 17,-1 0,0 0,1 0,-1 1,-1-1,1 2,-2-2,1 2,1-1,-6-4,-27-19,-2 0,-6-1,39 26,-3 0,1 1,1-1,-1 1,0 0,1 1,-1 0,-3 0,-13 0,-21 3,6-1,28 1,-1-1,1 1,-1-1,2 3,-2-2,2 2,-1 1,0 0,1 0,-6 4,-15 12,1 2,-14 15,-2 1,-42 29,0 1,45-31,0 4,7-8,-17 22,-5 3,48-48,0-1,0 2,1 0,-3 4,0 1,-7 9,12-17,0-1,1 1,1 0,0 0,-2 5,0-2,3-6,2 1,0-1,-1 1,0 0,1-2,0 2,1 0,-1-1,1 18,1 14,0-8,-1 8,-1-10,3 14,-2-37,1-1,0 0,0 0,0 0,1 1,-2-2,2 1,1 3,19 28,-8-15,-11-11,1-1,1 2,1 7,-4-10,1 0,-1 0,1 1,1-1,1 0,0 1,52 69,-55-74,0 0,1 0,0-1,-1 0,1 1,-3-3,0 0,0 0,1 0,-1 0,0 1,1-1,-1 0,0 1,1-1,-1 0,1 0,-1 0,0 0,1 0,-1 0,1 0,-1 0,0 0,1 0,-1 0,0 0,1-1,-1 1,0-1,0 1,1 0,-1 0,0 0,1-1,-1 1,0 0,0-1,0 0,0 0,0 1,0 0,1-1,-1 1,0 0,0 0,0-1,0 0,0 1,-1 0,1-1,0 0,0-5,-2 0,1 1,0-1,0 1,-2 0,2-1,-2 0,1 2,-1-4,-8-11,-11-16,4 6,10 19,1 0,-1 0,0 1,-1-1,2 3,2 1,1-1,0 1,-1 0,2-1,-2-2,1 0,-1 1,-6-8,-87-111,78 104,0 0,-3 2,-6-6,-42-40,51 50,6 4,-1 0,-1 2,0 0,-1 0,1 2,-4-2,-18-6,31 13,-2 2,1 0,0 0,-1 1,1 0,-5 0,-41 2,0 3,-5 2,39-3,10-3,-1 2,1 0,-2 0,3 2,-2-1,0 1,-1 2,-19 13,14-9,0-1,-1 0,1-1,9-6,1 3,0-2,0 0,0 2,1 0,0 0,-1-1,2 2,-1 0,0 0,0 0,1 1,-1 1,-9 16,-3-1,-6 7,10-12,1 0,0 1,1 0,1 2,1-1,0 1,2 0,-4 13,3 2,0-1,2 1,2 2,-10 44,13-68,0 0,0-1,0 1,2 0,-1 0,2 8,0-16,-1 0,2 1,-1 0,1-1,-2 0,3-1,-1 1,0 0,1 0,0 0,0-1,0 0,0 1,1-2,1 2,1 2,0-1,-1 2,1 0,13 20,-13-23,0-1,-1 1,2-1,-1 0,0 0,1 0,0-1,5 1,12 5,24 8,-8-5,-23-7,1-2,1 1,6 0,57 9,-46-9,2 1,21-1,-68-6,-2-1,2 1,-2-2,0 2,0-1,-6-1,5 3,0 1,1 1,-2 0,3 0,-3 1,2 2,0-2,0 2,-3 2,-23 14,1 1,1 2,31-21,-15 9,0 3,0 0,1 1,2 0,-1 2,1 0,0 3,-43 53,37-47,15-18,1 2,-1-1,1 1,0 0,1 0,-1 2,2-3,-12 27,3-9,-2 5,8-8,-1 0,2 0,0 1,2-1,1 2,1 0,0 0,2 6,0-25,0-1,2 1,-1 0,0 0,1 0,-1-2,2 2,-1-1,3 4,15 45,-13-33,2-1,0-1,2 3,-4-9,2-2,-1 1,12 12,-18-22,3 0,-1 0,0 1,1-2,-1 0,0 1,1-2,0 2,0-3,0 2,0-2,4 3,29 2,-25-5,0 1,4 1,38 12,2-4,54 3,50-12,-85-3,186 1,-250 0,-1-2,1 1,-2 0,1-3,0 2,7-5,0-1,1-1,-2-1,7-4,-3-1,0 0,-2-1,6-7,-13 12,-1-2,0 0,0-2,-1 1,4-7,7-19,1 0,10-28,2-17,20-30,-47 101,-1 0,0 0,-1-1,0 0,-2 0,1 0,-1 0,-1 0,0-1,-1 0,-1-6,-1-203,1 222,0 0,0 1,0-1,0 0,1 1,-1-1,0 1,1-1,0-1,-1 4,0 0,0 0,0 0,0 0,0 0,0 0,0 0,0 0,0 0,0 0,0 0,0 0,0 0,0 0,0 0,0-1,0 1,0 0,0 0,0 0,0 0,1 0,-1 0,0 0,0 0,0 0,0 0,0 0,0 0,0 0,0 0,0 0,0 0,0 0,0 0,0 0,0 0,1 0,-1 0,0 0,0 0,0 0,0 0,0 0,0 0,0 0,1 0,-1 0,0 1,0-1,0 0,0 0,0 0,2 5,1 7,-3-12,6 24,0 0,1-2,1 0,6 13,3 0,-4 2,9 33,-19-62,-1-1,2 1,-1-1,0 1,1-1,2 1,6 14,-7-12</inkml:trace>
</inkml:ink>
</file>

<file path=ppt/ink/ink10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1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1,'3'0,"5"0,1 0</inkml:trace>
</inkml:ink>
</file>

<file path=ppt/ink/ink10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1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0,'3'0,"1"0</inkml:trace>
</inkml:ink>
</file>

<file path=ppt/ink/ink10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1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2 9,'4'0,"0"-2,-3-1,-5 1,-3 0</inkml:trace>
</inkml:ink>
</file>

<file path=ppt/ink/ink10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1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1,'0'2,"0"2,0 1</inkml:trace>
</inkml:ink>
</file>

<file path=ppt/ink/ink10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1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0,'3'0,"5"0,3 0,5 0,2 0,-1 0</inkml:trace>
</inkml:ink>
</file>

<file path=ppt/ink/ink10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1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2 9,'4'0,"0"-2,-3 0,-5 0,-3 0</inkml:trace>
</inkml:ink>
</file>

<file path=ppt/ink/ink10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1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1,'3'0,"5"0,1 0</inkml:trace>
</inkml:ink>
</file>

<file path=ppt/ink/ink10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1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0,'3'0,"5"0,1 0</inkml:trace>
</inkml:ink>
</file>

<file path=ppt/ink/ink10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1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0,'3'0,"2"0</inkml:trace>
</inkml:ink>
</file>

<file path=ppt/ink/ink10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2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5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0,'4'4,"-1"0,0 1,-2 0,2-1,-1 1,0 0,-1-1,1 1,0 7,0-4,8 52,-8-44,1 2,1-1,11 29,3 1,-12-29,13 24,-8-18,-3-1,10 33,-13-37,-1-2,-2 2,0-1,-1 1,-3 28,0 0,3-3,2 0,1-1,16 58,-14-81,-4-14,0-1,-1 0,1 1,-1-1,-1 0,1 1,-1 0,0-1,0 1,-3 9,-16 49,-11 48,30-107,-4 29,4-32,0-1,0 2,0-1,1-1,-1 1,1 0,-1-1,1 1,0 0,-1-1,1 1,0 0,0-1,0 0,0 1,2 1,4 1</inkml:trace>
</inkml:ink>
</file>

<file path=ppt/ink/ink10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2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1,'3'0,"2"0</inkml:trace>
</inkml:ink>
</file>

<file path=ppt/ink/ink10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2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0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2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37 0,'-3'0,"-5"0,-5 0,1 0</inkml:trace>
</inkml:ink>
</file>

<file path=ppt/ink/ink10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2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20 0,'-3'0,"-5"0,-1 0</inkml:trace>
</inkml:ink>
</file>

<file path=ppt/ink/ink10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2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5,'0'-2,"0"0</inkml:trace>
</inkml:ink>
</file>

<file path=ppt/ink/ink10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2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13 5,'-3'0,"-2"-2,1 0</inkml:trace>
</inkml:ink>
</file>

<file path=ppt/ink/ink10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2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4,'0'-2,"0"0</inkml:trace>
</inkml:ink>
</file>

<file path=ppt/ink/ink10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2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0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2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1,'3'0,"2"2,-1 0</inkml:trace>
</inkml:ink>
</file>

<file path=ppt/ink/ink10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3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12 29,'0'-2,"0"-2,-3-3,-2-1,2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6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0,'2'0,"0"1,-1-1,1 1,-1-1,1 1,-1-1,0 0,0 1,1 0,-1-1,1 1,-1 0,2 2,17 16,-11-10,48 52,-47-51,-3 0,1 1,-1-1,0 1,5 12,12 20,20 39,-34-63,-6-10,0 1,-2-1,1 1,0 1,-2-2,2 12,-5 62,0-30,2-43,0-1,-1-1,0 2,0-2,-2 1,2 0,-2-1,-1 1,0-1,0 0,-6 9,1-3,1 0,1 0,-1 2,2-1,2 0,-1 1,1-1,1 1,1 0,1 0,0 16,2-6,0-9,-2 29,0-45,1-1,0 1,0 0,-1 0,1 0,0 0,-1-1,1 1,0-1,-1 1,1 0,-1 0,1-1,-1 1,0-1,0 1,1-1,-1 1,0-1,0 1,0-1,0 1,1-1,-1 0,0 1,0-1,0 0,0 0,0 0,0 1,0-1,0 0,0 0,0-1,1 1,-2 0,-6-1,1 0,0 0,-12-4,12 3,4 2,-41-13,41 12,0 0,0 0,1 0,0-1,-1 0,0 1,1-1,-1 0,1 1,-1-1,-2-4,5 4,-1 0,0 0,1 0,0 0,-1 0,1 1,0-2,0 1,0 1,0-2,1 1,-1 1,1-1,-1 0,1 0,0 0,0 0,-1 1,3-3,1-3,1-1,0 2,7-9,-5 6,0-1,-1 0,-1 0,0-1,0 1,3-18,-4 10,-1 0,-1 1,0-1,-4-34,0 5,2-161,-1 200,0-1,0 2,-4-11,3 11,0 0,1 0,0 0,0-13,1 20,0-1,0 0,0 1,0 0,0-1,0 1,0-1,0 1,0-1,0 0,1 1,-1-1,0 1,1-1,-1 1,0 0,1-1,0 1,-1 0,0 0,1 0,-1 0,0 0,0 0,1 0,-1 0,0 0,0 0,1 0,-1 0,0 0,0 0,1 0,-1 0,0 0,0 0,1 1,-1-1,0 0,0 0,0 0,1 0,-1 0,0 0,0 0,12 17,21 55,-19-44,-7-16,-1 2,-1-1,0 0,-1 0,-1 1,0-1,0 20,-1-18,-1-1,2 0,1 1,8 20,-6-19,-1 1,5 26,-9-31</inkml:trace>
</inkml:ink>
</file>

<file path=ppt/ink/ink10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3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119 15</inkml:trace>
  <inkml:trace contextRef="#ctx0" brushRef="#br0" timeOffset="1">1 4,'0'-2,"0"0</inkml:trace>
</inkml:ink>
</file>

<file path=ppt/ink/ink10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3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10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3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0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3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1,'3'0,"5"0,1 0</inkml:trace>
</inkml:ink>
</file>

<file path=ppt/ink/ink10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3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8,'3'0,"1"-1,4-2,3 1,0 0</inkml:trace>
</inkml:ink>
</file>

<file path=ppt/ink/ink10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3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5,'0'-2,"0"-1</inkml:trace>
</inkml:ink>
</file>

<file path=ppt/ink/ink10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3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0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5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5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0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5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6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64 0,'-1'4,"0"1,0-1,0 1,0 0,-1-1,0 0,-3 7,2-6,0 0,1 1,-1-1,-1 10,-1 12,-15 42,17-53,0-1,1 0,1 0,0 0,4 20,-2 5,-2-1,3 39,0-69,0 0,0 0,1-1,1 0,0 1,1-1,0 1,6 7,1 3,19 15,-26-27</inkml:trace>
</inkml:ink>
</file>

<file path=ppt/ink/ink10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5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0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5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5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5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0,'3'0,"2"0</inkml:trace>
</inkml:ink>
</file>

<file path=ppt/ink/ink10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5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5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4,'0'-2,"0"0</inkml:trace>
</inkml:ink>
</file>

<file path=ppt/ink/ink10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6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6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6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6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6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54 4,'1'37,"-2"43,-5-58,6-21,0-1,-1 1,1 0,0 0,0-1,-1 1,1 0,-1 0,1-1,-1 1,1 0,-1 0,0-1,1 0,-1 1,0-1,1 1,-1 0,0-1,0 1,0-1,1 0,-1 1,-1-1,2 0,0 0,-1 0,1-1,-1 1,0 0,1-1,0 1,-1-1,1 1,-1-1,1 1,-1-1,1 1,0 0,0 0,-1-1,1 0,0 1,0-1,-1 1,1-1,0 0,0 1,0-1,0 1,0-1,-2-18,2 17,0-19,0 11,0-1,-1 2,0-1,-1 0,0 1,-1-1,-6-17,5 19</inkml:trace>
</inkml:ink>
</file>

<file path=ppt/ink/ink10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6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6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9 0,'-4'0,"0"0</inkml:trace>
</inkml:ink>
</file>

<file path=ppt/ink/ink10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6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12,'0'-2,"0"-2,0-1</inkml:trace>
</inkml:ink>
</file>

<file path=ppt/ink/ink10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6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1,'3'0,"5"0,1 0</inkml:trace>
</inkml:ink>
</file>

<file path=ppt/ink/ink10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6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0,'3'0,"1"0</inkml:trace>
</inkml:ink>
</file>

<file path=ppt/ink/ink10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6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9,'4'0,"0"-2,-3-1,-5 1,-3 0</inkml:trace>
</inkml:ink>
</file>

<file path=ppt/ink/ink10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7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1,'0'2,"0"2,0 1</inkml:trace>
</inkml:ink>
</file>

<file path=ppt/ink/ink10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7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0,'3'0,"5"0,3 0,5 0,2 0,-1 0</inkml:trace>
</inkml:ink>
</file>

<file path=ppt/ink/ink10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7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9,'4'0,"0"-2,-3 0,-5 0,-3 0</inkml:trace>
</inkml:ink>
</file>

<file path=ppt/ink/ink10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7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1,'3'0,"5"0,1 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6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68 7,'0'0,"0"-1,0 1,0 0,0-1,0 1,0 0,0 0,0-1,0 1,-1 0,1 0,0 0,0 0,0 0,0 0,0-1,-1 1,1 0,0 0,0-1,0 1,-1 0,1 0,0 0,0 0,0-1,-1 1,1 0,0 0,-1 0,1 0,0 0,0 0,-1 0,-11 1,-11 8,21-7,-1-1,1 0,0 1,-1 0,1-1,0 2,1-1,-1-1,0 2,1-2,-2 5,2-6,1 1,0 0,-1 1,1-1,0-1,0 1,0 0,0 1,0-1,0 0,1-1,-1 1,0 1,1-1,-1 0,0-1,1 1,0 0,-1 0,1 0,0 0,-1-1,1 1,0 0,0 0,0 0,0-1,-1 1,1 0,1-1,0 2,1 0,-1-1,0 0,1 1,0-1,-1 0,0-1,1 1,-1 0,1 0,0 0,0-1,0 1,0-1,-1 0,1 0,-1 0,6-1,-3 0,-2-1,2 1,-1-1,1 0,-1 0,-1-1,1 2,0-3,0 2,4-4,-6 3,1 0,0 0,0 1,-1-2,3-2,0-4</inkml:trace>
</inkml:ink>
</file>

<file path=ppt/ink/ink10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7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0,'3'0,"5"0,1 0</inkml:trace>
</inkml:ink>
</file>

<file path=ppt/ink/ink10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7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0,'3'0,"2"0</inkml:trace>
</inkml:ink>
</file>

<file path=ppt/ink/ink10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7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7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1,'3'0,"2"0</inkml:trace>
</inkml:ink>
</file>

<file path=ppt/ink/ink10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7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7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37 0,'-3'0,"-5"0,-5 0,1 0</inkml:trace>
</inkml:ink>
</file>

<file path=ppt/ink/ink10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8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20 0,'-3'0,"-5"0,-1 0</inkml:trace>
</inkml:ink>
</file>

<file path=ppt/ink/ink10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8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5,'0'-2,"0"0</inkml:trace>
</inkml:ink>
</file>

<file path=ppt/ink/ink10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8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13 5,'-3'0,"-2"-2,1 0</inkml:trace>
</inkml:ink>
</file>

<file path=ppt/ink/ink10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8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4,'0'-2,"0"0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6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207 127,'0'-5,"0"1,1 0,-1 1,0-2,-1 1,1 0,-1 0,0-1,1 1,-2 0,0 1,1-2,-1 2,-1-1,-2-4,-4-3,7 8,0 0,0 0,0 1,0-1,-1 0,0 1,1-1,0 2,-1-2,0 2,-1-1,1 0,0 0,-1 1,-5-3,3 3,0-1,2 1,-1 0,-1 0,0 0,-7 0,10 1,1 0,0 0,0 1,0 0,0-1,0 1,0-1,0 1,0 0,0 0,0 0,0 0,0 0,1 0,0 1,-1-1,-1 2,-4 4,0-1,2 1,-1 0,1 1,0-1,-6 14,8-12</inkml:trace>
</inkml:ink>
</file>

<file path=ppt/ink/ink10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8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8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1,'3'0,"2"2,-1 0</inkml:trace>
</inkml:ink>
</file>

<file path=ppt/ink/ink10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8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12 29,'0'-2,"0"-2,-3-3,-2-1,2 0</inkml:trace>
</inkml:ink>
</file>

<file path=ppt/ink/ink10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8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119 15</inkml:trace>
  <inkml:trace contextRef="#ctx0" brushRef="#br0" timeOffset="1">1 4,'0'-2,"0"0</inkml:trace>
</inkml:ink>
</file>

<file path=ppt/ink/ink10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8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9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9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1,'3'0,"5"0,1 0</inkml:trace>
</inkml:ink>
</file>

<file path=ppt/ink/ink10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9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8,'3'0,"1"-1,4-2,3 1,0 0</inkml:trace>
</inkml:ink>
</file>

<file path=ppt/ink/ink10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9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5,'0'-2,"0"-1</inkml:trace>
</inkml:ink>
</file>

<file path=ppt/ink/ink10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9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4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1,'3'0,"1"3,0 1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6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47 180,'-3'-2,"-3"-6,0-3,0-1,-1-4,0-2,3-1,0-1,2 3,1 0,0 1,4 4,4 4,-1 5,3 6,1 1,0 1</inkml:trace>
</inkml:ink>
</file>

<file path=ppt/ink/ink10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1T11:53:31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0 103 24575,'9'-1'0,"-1"-2"0,1 1 0,-1-1 0,0 0 0,0-1 0,0 0 0,0 0 0,10-9 0,-10 9 0,4-3 0,1 1 0,0 0 0,0 1 0,0 0 0,21-3 0,70-9 0,-98 16 0,34-3 0,1 2 0,77 5 0,-103-1 0,0 2 0,-1 0 0,0 1 0,0 0 0,0 1 0,13 7 0,35 14 0,-5-8 0,44 17 0,-91-32 0,1 2 0,-1 0 0,0 0 0,0 1 0,0 0 0,15 16 0,3 7 0,33 49 0,-59-76 0,1 2 0,0-1 0,0 0 0,0 0 0,0 0 0,1-1 0,7 7 0,-9-9 0,-1 0 0,1-1 0,-1 1 0,1-1 0,0 1 0,-1-1 0,1 0 0,0 1 0,-1-1 0,1 0 0,0 0 0,-1 0 0,1 0 0,0 0 0,-1-1 0,1 1 0,0-1 0,-1 1 0,1-1 0,0 1 0,-1-1 0,1 0 0,-1 0 0,3-1 0,6-5 0,0 0 0,0-1 0,-1 0 0,13-15 0,27-22 0,-29 31 0,0 1 0,1 1 0,0 1 0,1 1 0,0 1 0,0 1 0,1 1 0,0 0 0,37-4 0,-59 11 0,70-11 0,93-2 0,-96 11 0,152 5 0,-199-1-151,1 1-1,-1 2 0,0 0 0,0 0 1,-1 2-1,1 1 0,-1 0 1,36 23-1,-44-22-6674</inkml:trace>
</inkml:ink>
</file>

<file path=ppt/ink/ink10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1T11:53:36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0 103 24575,'9'-1'0,"-1"-2"0,1 1 0,-1-1 0,0 0 0,0-1 0,0 0 0,0 0 0,10-9 0,-10 9 0,4-3 0,1 1 0,0 0 0,0 1 0,0 0 0,21-3 0,70-9 0,-98 16 0,34-3 0,1 2 0,77 5 0,-103-1 0,0 2 0,-1 0 0,0 1 0,0 0 0,0 1 0,13 7 0,35 14 0,-5-8 0,44 17 0,-91-32 0,1 2 0,-1 0 0,0 0 0,0 1 0,0 0 0,15 16 0,3 7 0,33 49 0,-59-76 0,1 2 0,0-1 0,0 0 0,0 0 0,0 0 0,1-1 0,7 7 0,-9-9 0,-1 0 0,1-1 0,-1 1 0,1-1 0,0 1 0,-1-1 0,1 0 0,0 1 0,-1-1 0,1 0 0,0 0 0,-1 0 0,1 0 0,0 0 0,-1-1 0,1 1 0,0-1 0,-1 1 0,1-1 0,0 1 0,-1-1 0,1 0 0,-1 0 0,3-1 0,6-5 0,0 0 0,0-1 0,-1 0 0,13-15 0,27-22 0,-29 31 0,0 1 0,1 1 0,0 1 0,1 1 0,0 1 0,0 1 0,1 1 0,0 0 0,37-4 0,-59 11 0,70-11 0,93-2 0,-96 11 0,152 5 0,-199-1-151,1 1-1,-1 2 0,0 0 0,0 0 1,-1 2-1,1 1 0,-1 0 1,36 23-1,-44-22-6674</inkml:trace>
</inkml:ink>
</file>

<file path=ppt/ink/ink10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1T11:53:42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0 103 24575,'9'-1'0,"-1"-2"0,1 1 0,-1-1 0,0 0 0,0-1 0,0 0 0,0 0 0,10-9 0,-10 9 0,4-3 0,1 1 0,0 0 0,0 1 0,0 0 0,21-3 0,70-9 0,-98 16 0,34-3 0,1 2 0,77 5 0,-103-1 0,0 2 0,-1 0 0,0 1 0,0 0 0,0 1 0,13 7 0,35 14 0,-5-8 0,44 17 0,-91-32 0,1 2 0,-1 0 0,0 0 0,0 1 0,0 0 0,15 16 0,3 7 0,33 49 0,-59-76 0,1 2 0,0-1 0,0 0 0,0 0 0,0 0 0,1-1 0,7 7 0,-9-9 0,-1 0 0,1-1 0,-1 1 0,1-1 0,0 1 0,-1-1 0,1 0 0,0 1 0,-1-1 0,1 0 0,0 0 0,-1 0 0,1 0 0,0 0 0,-1-1 0,1 1 0,0-1 0,-1 1 0,1-1 0,0 1 0,-1-1 0,1 0 0,-1 0 0,3-1 0,6-5 0,0 0 0,0-1 0,-1 0 0,13-15 0,27-22 0,-29 31 0,0 1 0,1 1 0,0 1 0,1 1 0,0 1 0,0 1 0,1 1 0,0 0 0,37-4 0,-59 11 0,70-11 0,93-2 0,-96 11 0,152 5 0,-199-1-151,1 1-1,-1 2 0,0 0 0,0 0 1,-1 2-1,1 1 0,-1 0 1,36 23-1,-44-22-6674</inkml:trace>
</inkml:ink>
</file>

<file path=ppt/ink/ink10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381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355 0,'1'3,"-1"0,1-1,0 0,0 1,0 0,1-1,-1 1,1-1,0 0,-1 0,3 2,7 10,-5-3,0 0,-2 1,0 0,0 0,-1 0,-1 0,0 9,0 21,-4 25,-1-9,3 445,1-521,0-1,1 1,2 0,0 0,2-1,3-7,-3 14,1-1,0 1,0-1,2 2,0 0,0-1,2 1,0 1,3-3,-2 2,-1 0,0-1,-1 1,7-14,-9 13,1 1,0 0,1 0,0 1,11-9,2 0,-1-1,16-19,-19 20,-12 12,0 2,1-2,-1 2,4-1,-6 2,1 1,-1-1,0 1,0-1,-1 0,0-1,0 1,0 0,0 0,-1-1,1-1,-2 1,0 0,0 0,0-1,-1 1,0 0,0-1,-1 4,1 0,-1 1,0-2,-1 2,1-2,0 2,-1-1,1 0,-1 0,0 1,0-2,0 2,0-1,0 1,0-1,0 1,-1-1,0 0,1 2,0-1,0 0,0 1,0-1,0 1,0-1,0 1,-1 0,1 0,0 0,0 0,0 0,-1 0,1 0,0 0,0 0,-1 0,1 0,0 0,0 0,-1 0,1 0,0 1,0-1,0 1,0-1,0 1,0 0,0-1,0 0,0 1,0 0,0 0,0 0,-7 4,0 1,0 0,-5 5,9-6,-18 13,-1-2,-16 11,2-4,33-20,0 1,0 0,1-1,-1 0,1 1,0 0,0 0,1 0,-1 0,1 0,0 0,1 0,-1 0,1 1,0-1,-1 12,0 0,2-1,1 13,0-15,-1-1,0 1,-1 0,-1-1,-3 10,0-8,0-1,-1 1,-1-1,-1 0,0 0,-1-1,-1 0,0 0,-1 0,-4 1,-15 20,26-33,2-6,0-7,2 13,0-27,-1-2,1 0,4-19,-2 39,-1 1,1 0,1 0,0 0,0 1,1-1,1 1,-1-1,1 1,1 0,4-5,11-10,17-24,-9 10,-20 28,0-1,1 2,0-1,1 1,0 1,1 0,-1 0,1 1,2-1,35-18,-46 22,3-1,0 0,1-1,-1 1,1 1,0 0,-7 2,0-1,0 1,1 0,-1 0,0 0,0 0,0 0,1 0,-1 0,0-1,0 1,0 0,1 0,-1 0,0 0,0 0,1 0,-1 0,0 0,0 0,1 0,-1 0,0 0,0 0,0 1,1-1,-1 0,0 0,0 0,1 0,-1 0,0 0,0 0,0 1,0-1,1 0,-1 0,0 0,0 0,0 0,0 0,0 0,1 0,-1 1,0-1,0 0,0 0,0 0,0 1,-5 11,-15 12,-6 3,-1-1,-2 0,-27 17,51-38,0-1,1 0,0 0,0 1,1 0,-1 0,1 0,1 0,-1 0,1 1,0 0,0 0,1 0,-1 0,-1-1,1 1,-1-1,-1 1,1-1,-1 0,0 0,0 0,-1 0,3-3,1-1,0 0,-1 1,0-2,1 2,-1-1,0 0,0 0,0 0,1 0,-1 0,-1-1,1 1,0 0,0-1,0 1,0-1,0 1,-1-1,1 0,0 0,0 0,-1 0,1 0,0-1,0 1,0 0,-1-1,1 0,0 0,0 1,0 0,0-2,0 1,0 0,-7-4,0-1,0-2,1 2,0-1,0 0,-3-5,3 3,0 1,-2 0,-2-3,-16-7,16 11,0 0,1-1,0-1,1 1,1-1,-1 0,-128-137,133 141,1 0,1 0,-1 0,-2-6,6 10,-1 0,1 0,0 0,0 1,-1-1,1 0,0 0,0 0,0 0,0 0,0 0,0 0,0 1,1-2,-1 0,1 2,-1 0,0 0,1-1,-1 1,1-1,0 1,-1-1,1 1,-1 0,1-1,0 1,-1 0,1 0,-1 0,1 0,0 0,-1 0,1 0,0 0,0 0,-1 0,1 0,0 0,-1 0,1 0,0 0,-1 0,1 0,0 0,3 1,0 0,-1 0,1 0,0 0,0 1,-1-1,1 1,-1 0,0 0,1 0,-1 0,0 0,2 2,36 37,-28-27,10 11,-1 0,-2 1,-2 1,0 1,-3 0,-1 0,4 15,-15-36,-3-5,1-1,0 1,0-1,-1 1,0-1,1 1,-1 0,0 0,0 0,0 0,0-2,0 0,0 1,0-1,-1 0,1 0,0 0,0 0,0 0,0 0,-1 0,1 0,0 0,0 0,0 1,-1-1,1 0,0 0,0 0,-1 0,1 0,0 0,0 0,0 0,-1 0,1 0,0 0,0 0,-1 0,1 0,0 0,-1 0,-15-4,-4-6,0 0,1-1,0-1,2 0,0-1,0-1,-10-11,-34-27,40 34,1-2,0 1,-9-16,-4-3,30 35,-15-19,17 22,1-1,-1 0,1 1,0-1,-1 1,1 0,0 0,0-1,-1 0,1 1,0-1,0 0,0 1,0 0,0-1,0 1,0-1,0 0,0 1,0-1,0 1,0 0,0-1,1 0,-1 1,0-1,0 1,1-1,-1 1,0 0,1-1,-1 1,1-1,-1 1,1-1,-1 1,1 0,-1-1,3 1,-1 0,0 0,0 0,0 1,0-1,0 1,0-1,0 1,-1 0,1-1,0 0,0 1,0 0,-1 0,1 0,0 0,1 2,6 1,6 2,-2 0,1 0,-1 2,-1 0,1-1,8 9,-17-9,-12-8,-13-8,11 3,1-1,0 0,0 0,1-1,0 0,-5-7,-10-15,-5-11,8 12,18 25,-1 1,1-1,0 0,0 0,1 0,-1 0,1 0,1 3,0 1,0 0,0 0,0 0,-1 0,1 0,0 0,0 0,0 0,0 0,0 0,0-1,0 1,0 0,0 0,0 0,1-1,-1 1,0 0,0 0,0 0,0 0,0-1,0 1,0 0,0 0,0 0,1 0,-1 0,0 0,0-1,0 1,0 0,0 0,1 0,-1 0,0 0,0 0,0 0,0 0,1 0,-1 0,0 0,0 0,0 0,0 0,1 0,-1 0,12 4,10 11,57 68,-64-69,-3-2</inkml:trace>
</inkml:ink>
</file>

<file path=ppt/ink/ink10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382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326 350,'-33'0,"1"3,-12 1,35-3,3-1,0 0,-1 0,1 0,0 0,0-1,-1 0,1 0,0 0,0-1,0 0,0 0,1 0,-1-1,0 1,1 0,0-2,0 1,0 0,-3-3,-23-22,21 19,1 1,0-1,-3-4,9 10,1 0,0 0,0 0,0 0,1-1,-1 0,1 1,0 0,0-1,1 1,-1-1,1-3,0 6,0 0,0 0,0 0,0 0,1 0,-1 0,0 0,0 0,1 0,-1 0,1 0,0 0,-1 0,1 1,0-1,-1-1,1 2,0-1,0 1,0-1,0 0,0 0,0 1,0 0,0-1,0 0,0 1,1-1,-1 1,0-1,0 1,1 0,-1 0,0 0,0 0,1 0,-1 0,0 0,1 0,-1 0,0 0,0 0,1 0,-1 1,7 0,-1 1,1-1,-1 2,0-2,0 1,6 4,-9-4,2 0,0 0,0 2,0-2,-1 1,0 0,1 1,-1-1,-1 1,1 0,-1 0,4 4,-6-6,-1 1,1-1,0 0,0 0,1 0,-1 0,0 0,1-1,0 1,-1-1,1 1,0-1,0 0,0 0,4 1,-1-1,1 1,0-1,-1-1,5 1,23 2,-31-2,0 0,0 1,1-2,-1 1,0 1,0-1,-1 0,1 1,0-1,0 2,9 4,-12-6,0-1,1 0,-1 0,0 0,0 0,1 0,-1 0,0 0,1 1,-1-1,0 0,0 0,1 0,-1 0,1 0,-1 0,0 0,1 0,-1 0,0 0,1 0,-1 0,0 0,1 0,-1 0,0 0,1 0,-1 0,0 0,1 0,-1 0,0-1,1 1,-1 0,2-10,-9-13,-2 9,-2 0,0-1,0 2,-10-8,18 18,0-1,-1-1,2 1,-1-1,0 0,-11-18,7 15,1-2,0 1,0-1,1 0,1 1,-2-8,5 15,0-1,1 0,-1 1,1-1,0-1,0 2,0-1,1 0,-1 0,1 1,0-1,1-1,-1 2,0 1,0-1,0 0,0 1,1 0,-1 0,1-1,-1 1,1 0,0 0,0 0,-1-1,1 2,0-1,0 0,0 0,0 0,0 1,0 0,1 0,0-1,0 0,-1 1,1 0,0-1,-1 1,1 0,0 0,-1 0,1 1,0-1,-1 1,1-1,-1 1,1-1,-1 1,1 0,-1 1,0-2,1 1,-1 1,0-1,0 1,6 3,-1 0,-1 2,0-1,0-1,1 3,15 16,-14-16,-1 0,0 1,-1-2,0 2,-1 0,0 0,-1 0,0 0,1 8,-5-15,0 0,0 0,-1-1,1 1,-1-1,1 1,-1 0,0-1,0 1,0-1,0 1,0-1,0 0,-1 1,1-1,0 0,-1 1,1-1,-1-1,0 2,0-1,1 0,-1-1,-1 2,1-1,-1 1,1 0,-1 0,1 0,0 0,0 0,0 0,1 0,-1 1,0-1,2 0,-1 0,0 0,1 1,0-2,-1 2,1-1,0 0,0 0,1 0,-1 1,1-2,-1 2,0-3,0 0,1 0,-1 1,0-1,0 1,0-1,1 0,-1 1,0-1,0 1,1-1,-1 0,0 0,1 0,-1 0,0 0,1 1,-1-1,1 0,-1 0,0 0,1 1,-1-1,1 0,-1 0,1 0,0 0,0 0,0 0,0-1,0 1,0 0,1-1,-1 1,0 0,0 0,0-1,-1 1,1-1,0 0,0 0,0 1,0-1,4-3,0 0,-1 0,0-1,0 1,3-5,-3 4,0 0,1-1,0 1,5-3,-2 1,-1 1,1 0,1 0,-1 1,1 0,9-5,-15 10,-1-1,0 0,1 0,-1 0,1 1,0 0,-1-1,1 1,-1 0,1-1,0 1,-1 0,1 1,0-1,-1 0,1 1,-1-1,1 0,0 1,-1 0,0 0,1 0,-1 0,0 0,1 0,0 2,3 0,-1 0,0 1,0 0,0 0,-1 1,0-1,0 0,0 1,-1 0,0 0,0-1,2 7,-4-9,-1 0,1 1,0-1,-1 1,0-1,0 0,0 1,0-1,0 0,0 1,-1-1,1 1,-1-2,0 2,0-1,0 0,-1 1,1-2,0 2,-1-1,0 0,0-1,0 1,0 0,0 0,0-1,0 1,-1-1,1 1,-2 0,-8 2,0 2,-1-2,0 0,-1 0,1-2,-1 1,0-1,-9 0,-36 8,53-10,2 2,0-1,0 0,0-1,0 0,0 1,0-1,0 0,0 0,0 0,-3-1,7 1,-1 0,1 0,0 0,0 0,0 0,0 0,-1 0,1 0,0 0,0 0,0 0,-1 0,1 0,0 0,0 0,0 0,0 0,0-1,-1 1,1 0,0 0,0 0,0 0,0-1,0 1,0 0,0 0,0 0,-1 0,1-1,0 1,0 0,0 0,0 0,0-1,0 1,0 0,0 0,0 0,0 0,1 0,6-6,12-2,-10 9,0 0,-1 0,1 0,-1 1,1-1,-1 2,0-1,0 1,6 3,-5-1,0 0,-1 1,0 0,0 0,0 1,-1 0,-1-1,1 2,0 1,-6-8,1 1,-1-1,0 0,0 1,0-1,0 1,0-1,-1 1,1 0,-1-1,1 1,-1-1,0 1,0 0,1 0,-2-1,1 1,0 0,0-1,-1 1,1-1,-1 2,0-2,0 1,-1 0,1-1,-1 1,1-2,-1 2,0 0,1-2,-1 2,0-1,0 0,0-1,0 1,0 0,-1 0,1 0,-1-1,-3 2,-1-1,0 0,1 0,-1 0,0-1,1 0,-1 0,0 0,0-1,1 0,-1 0,1 0,-5-1,3-2,0 0,0 0,0 1,1-2,0 0,0 0,1 0,-1 0,1-1,1 0,-1 0,1 0,1 0,0-1,0 1,0-2,1 2,0-1,1 0,-2-7,2 0,-2 2,3 13,0 0,0 0,0-1,0 2,0-1,1 0,-1 0,0 0,1 0,-1 0,0 0,1 1,-1 0,-2 5,0 1,1 0,0 0,1 1,-1 3,1-3,0 0,-2 1,-1 4,3-11,0-1,-1 0,1 0,-1 0,0 0,0 0,0 0,0-1,0 2,0-2,0 1,-1 0,1-2,-1 2,0-1,1 0,-1 0,0 1,1-2,1 0,0 0,0 0,0 1,0-1,-1 0,1 0,0 1,0-1,0 0,-1 0,1-1,0 1,0 0,-1 0,1 0,0-1,0 1,0 0,0 0,0-1,0 1,0-1,0 0,0 1,0-1,0 1,0-1,0 0,0 0,0 1,1-1,-1 0,0 0,1 0,-1 1,1-1,-1 0,1 0,0 0,-1 0,1 0,0 0,0 0,-3-17,2 1,0 0,2 0,0-1,2-3,-2 20,-1 0,0-1,0 1,1 0,-1-1,1 1,-1 0,1-1,0 1,-1 0,1 0,0 0,0 0,0 0,0 0,0 0,1 0,-1 0,0 0,2 0,1-1,-1 0,2 2,-1-2,0 1,0 0,4 0,11-3,-19 4,0-1,1 1,-1 0,0 0,0 0,0 0,0 0,0 0,0 0,1 0,-1 0,0-1,0 1,0 0,0 0,0 0,0 0,0 0,0 0,0 0,0 0,0 0,0 0,0 0,0 0,0 0,0-1,0 1,0 0,0 0,0 0,0 0,0 0,0-1,0 1,0 0,0 0,0 0,0 0,0 0,0 0,0-1,0 1,0 0,-1 0,1 0,0 0,0 0,0 0,0 0,0 0,0-1,-1 1,-11-7,-22-11,27 15,-25-20,-1-1,31 23,0 0,1-1,-1 2,0-1,0 1,0-1,1 0,-1 0,0 1,0 0,0 0,0 0,0 0,0 0,-1-1,1 2,0-1,-1 0,3 0,0 0,-1 0,1 0,0 0,-1 0,1 0,0 0,-1 0,1 0,0 0,0 0,-1 1,1-1,0 0,0 0,-1 0,1 1,0-1,0 0,0 0,-1 1,1-1,0 0,0 0,0 1,0-1,0 0,0 0,-1 0,1 0,0 1,0-1,0 0,0 1,0-1,6 11,16 9,-21-19,3 2,1 1,0-2,0 1,0 0,0 0,0-1,1 1,-1-1,1-1,0 1,0 0,1-1,-4-1,0 1,0-1,-1 0,1 1,0-1,0-1,0 1,-1 0,1-1,0 1,0-1,-1 1,1-1,-1 0,1 0,-1 0,1 0,-1 0,0 0,1-1,-1 1,0 0,0-1,0 0,0 1,-1-2,2 0,0-1,-1 1,0-1,0 1,-1-1,1 0,-1 0,0 0,0 0,-1 1,0-1,1 0,-2 0,1 0,0 0,-1 0,-1-2,-2-9,-2 0,0 0,-5-6,9 16,-3-3,0 0,0 1,-1-1,-2-1,2 2,33 31,-27-24,0 1,0-1,0 0,0 0,0 0,0 0,0 0,0 0,0 0,0 0,0 0,0 0,1 0,-1 0,0 0,0 0,0 0,0 0,0 0,0 1,0-1,0 0,0 0,0 0,0 0,1 0,-1 0,0 0,0 0,0 0,0 0,0 0,0 0,0 0,0-1,0 1,0 0,1 0,-1 0,0 0,0 0,0 0,0 0,0 0,0 0,0 0,0 0,0 0,0 0,0 0,0 0,0 0,0 0,0-1,0 1,0 0,0 0,0 0,0 0,1 0,-1 0,0-7,-3-7,-5-5,6 17,0 0,1-1,-1 0,1 1,0-1,0 0,1 0,-1 0,1 1,-1-2,1 1,0 1,1-4,-1 6,0 0,0 0,0 0,0 0,0 0,0 0,0 0,0-1,1 1,-1 0,0 0,0 0,0 0,0 0,0-1,0 1,1 0,-1 0,0 0,0 0,0 0,0 0,0 0,1 0,-1 0,0 0,0 0,0 0,0 0,1 0,-1 0,0 0,0 0,0 0,0 0,1 0,-1 0,0 0,0 0,0 0,9 5,7 9,-14-13,80 87,-73-79,0 0,-1 1,0-1,-1 1,-1 0,0 1,-1 0,0-1,-1 1,-1 0,0 0,0 2,-3-13,0 1,0-1,0 1,0 0,0 0,0-1,0 0,1 1,-1 0,0-1,0 1,1 0,-1-1,1 0,-1 1,0-1,1 1,-1-1,1 1,0-1,-1 1,1-1,-1 0,1 0,0 1,-1-1,1 0,0 1,-1-1,1 0,0 0,0 0,-1 1,1-1,0 0,0 0,-1 0,1 0,0 0,0 0,-1-1,1 1,0 0,0 0,-1 0,1-1,0 1,-1 0,7-2,-1-1,0 0,-1 1,1-1,2-3,5-1,-8 5,1-1,-1 2,1-2,-1 2,1-1,0 1,0 0,0 0,2 0,-8 1,1 0,-1 0,0 0,0 0,1 0,-1 0,0 0,0 0,1 0,-1 0,0 0,1 0,-1 0,0 0,0 0,0 1,1-1,-1 0,0 0,0 0,1 1,-1-1,0 0,0 0,0 0,0 1,1-1,-1 0,0 0,0 0,0 0,0 0,0 0,0 1,0-1,0 0,0 1,-6 8,-18 7,21-13,-10 5,1 0,0 2,1-1,1 1,0 0,-1 2,9-10,0 1,0-1,1 0,-1 1,1-1,-1 0,1 1,0 0,1-1,-1 1,0 0,1-1,0 1,0 0,0-1,0 1,0 0,1 0,0-1,-1 1,1 0,0-1,1 1,-1-1,1 0,-1 1,1-1,0 0,0 1,0-2,3 3,14 13,-13-11,1 1,1-2,-1 1,1-1,4 2,-10-5,3-1,0 2,-1 0,1-1,-1 1,0 0,0 0,2 3,-8-5,-7-4,-10-5,13 4,0 0,1 0,0-1,0 1,0-1,0-2,0 1,0 2,-1-2,1 1,-1 0,-1 0,-128-76,125 75</inkml:trace>
</inkml:ink>
</file>

<file path=ppt/ink/ink10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383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10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384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355 0,'1'3,"-1"0,1-1,0 0,0 1,0 0,1-1,-1 1,1-1,0 0,-1 0,3 2,7 10,-5-3,0 0,-2 1,0 0,0 0,-1 0,-1 0,0 9,0 21,-4 25,-1-9,3 445,1-521,0-1,1 1,2 0,0 0,2-1,3-7,-3 14,1-1,0 1,0-1,2 2,0 0,0-1,2 1,0 1,3-3,-2 2,-1 0,0-1,-1 1,7-14,-9 13,1 1,0 0,1 0,0 1,11-9,2 0,-1-1,16-19,-19 20,-12 12,0 2,1-2,-1 2,4-1,-6 2,1 1,-1-1,0 1,0-1,-1 0,0-1,0 1,0 0,0 0,-1-1,1-1,-2 1,0 0,0 0,0-1,-1 1,0 0,0-1,-1 4,1 0,-1 1,0-2,-1 2,1-2,0 2,-1-1,1 0,-1 0,0 1,0-2,0 2,0-1,0 1,0-1,0 1,-1-1,0 0,1 2,0-1,0 0,0 1,0-1,0 1,0-1,0 1,-1 0,1 0,0 0,0 0,0 0,-1 0,1 0,0 0,0 0,-1 0,1 0,0 0,0 0,-1 0,1 0,0 1,0-1,0 1,0-1,0 1,0 0,0-1,0 0,0 1,0 0,0 0,0 0,-7 4,0 1,0 0,-5 5,9-6,-18 13,-1-2,-16 11,2-4,33-20,0 1,0 0,1-1,-1 0,1 1,0 0,0 0,1 0,-1 0,1 0,0 0,1 0,-1 0,1 1,0-1,-1 12,0 0,2-1,1 13,0-15,-1-1,0 1,-1 0,-1-1,-3 10,0-8,0-1,-1 1,-1-1,-1 0,0 0,-1-1,-1 0,0 0,-1 0,-4 1,-15 20,26-33,2-6,0-7,2 13,0-27,-1-2,1 0,4-19,-2 39,-1 1,1 0,1 0,0 0,0 1,1-1,1 1,-1-1,1 1,1 0,4-5,11-10,17-24,-9 10,-20 28,0-1,1 2,0-1,1 1,0 1,1 0,-1 0,1 1,2-1,35-18,-46 22,3-1,0 0,1-1,-1 1,1 1,0 0,-7 2,0-1,0 1,1 0,-1 0,0 0,0 0,0 0,1 0,-1 0,0-1,0 1,0 0,1 0,-1 0,0 0,0 0,1 0,-1 0,0 0,0 0,1 0,-1 0,0 0,0 0,0 1,1-1,-1 0,0 0,0 0,1 0,-1 0,0 0,0 0,0 1,0-1,1 0,-1 0,0 0,0 0,0 0,0 0,0 0,1 0,-1 1,0-1,0 0,0 0,0 0,0 1,-5 11,-15 12,-6 3,-1-1,-2 0,-27 17,51-38,0-1,1 0,0 0,0 1,1 0,-1 0,1 0,1 0,-1 0,1 1,0 0,0 0,1 0,-1 0,-1-1,1 1,-1-1,-1 1,1-1,-1 0,0 0,0 0,-1 0,3-3,1-1,0 0,-1 1,0-2,1 2,-1-1,0 0,0 0,0 0,1 0,-1 0,-1-1,1 1,0 0,0-1,0 1,0-1,0 1,-1-1,1 0,0 0,0 0,-1 0,1 0,0-1,0 1,0 0,-1-1,1 0,0 0,0 1,0 0,0-2,0 1,0 0,-7-4,0-1,0-2,1 2,0-1,0 0,-3-5,3 3,0 1,-2 0,-2-3,-16-7,16 11,0 0,1-1,0-1,1 1,1-1,-1 0,-128-137,133 141,1 0,1 0,-1 0,-2-6,6 10,-1 0,1 0,0 0,0 1,-1-1,1 0,0 0,0 0,0 0,0 0,0 0,0 0,0 1,1-2,-1 0,1 2,-1 0,0 0,1-1,-1 1,1-1,0 1,-1-1,1 1,-1 0,1-1,0 1,-1 0,1 0,-1 0,1 0,0 0,-1 0,1 0,0 0,0 0,-1 0,1 0,0 0,-1 0,1 0,0 0,-1 0,1 0,0 0,3 1,0 0,-1 0,1 0,0 0,0 1,-1-1,1 1,-1 0,0 0,1 0,-1 0,0 0,2 2,36 37,-28-27,10 11,-1 0,-2 1,-2 1,0 1,-3 0,-1 0,4 15,-15-36,-3-5,1-1,0 1,0-1,-1 1,0-1,1 1,-1 0,0 0,0 0,0 0,0-2,0 0,0 1,0-1,-1 0,1 0,0 0,0 0,0 0,0 0,-1 0,1 0,0 0,0 0,0 1,-1-1,1 0,0 0,0 0,-1 0,1 0,0 0,0 0,0 0,-1 0,1 0,0 0,0 0,-1 0,1 0,0 0,-1 0,-15-4,-4-6,0 0,1-1,0-1,2 0,0-1,0-1,-10-11,-34-27,40 34,1-2,0 1,-9-16,-4-3,30 35,-15-19,17 22,1-1,-1 0,1 1,0-1,-1 1,1 0,0 0,0-1,-1 0,1 1,0-1,0 0,0 1,0 0,0-1,0 1,0-1,0 0,0 1,0-1,0 1,0 0,0-1,1 0,-1 1,0-1,0 1,1-1,-1 1,0 0,1-1,-1 1,1-1,-1 1,1-1,-1 1,1 0,-1-1,3 1,-1 0,0 0,0 0,0 1,0-1,0 1,0-1,0 1,-1 0,1-1,0 0,0 1,0 0,-1 0,1 0,0 0,1 2,6 1,6 2,-2 0,1 0,-1 2,-1 0,1-1,8 9,-17-9,-12-8,-13-8,11 3,1-1,0 0,0 0,1-1,0 0,-5-7,-10-15,-5-11,8 12,18 25,-1 1,1-1,0 0,0 0,1 0,-1 0,1 0,1 3,0 1,0 0,0 0,0 0,-1 0,1 0,0 0,0 0,0 0,0 0,0 0,0-1,0 1,0 0,0 0,0 0,1-1,-1 1,0 0,0 0,0 0,0 0,0-1,0 1,0 0,0 0,0 0,1 0,-1 0,0 0,0-1,0 1,0 0,0 0,1 0,-1 0,0 0,0 0,0 0,0 0,1 0,-1 0,0 0,0 0,0 0,0 0,1 0,-1 0,12 4,10 11,57 68,-64-69,-3-2</inkml:trace>
</inkml:ink>
</file>

<file path=ppt/ink/ink10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385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326 350,'-33'0,"1"3,-12 1,35-3,3-1,0 0,-1 0,1 0,0 0,0-1,-1 0,1 0,0 0,0-1,0 0,0 0,1 0,-1-1,0 1,1 0,0-2,0 1,0 0,-3-3,-23-22,21 19,1 1,0-1,-3-4,9 10,1 0,0 0,0 0,0 0,1-1,-1 0,1 1,0 0,0-1,1 1,-1-1,1-3,0 6,0 0,0 0,0 0,0 0,1 0,-1 0,0 0,0 0,1 0,-1 0,1 0,0 0,-1 0,1 1,0-1,-1-1,1 2,0-1,0 1,0-1,0 0,0 0,0 1,0 0,0-1,0 0,0 1,1-1,-1 1,0-1,0 1,1 0,-1 0,0 0,0 0,1 0,-1 0,0 0,1 0,-1 0,0 0,0 0,1 0,-1 1,7 0,-1 1,1-1,-1 2,0-2,0 1,6 4,-9-4,2 0,0 0,0 2,0-2,-1 1,0 0,1 1,-1-1,-1 1,1 0,-1 0,4 4,-6-6,-1 1,1-1,0 0,0 0,1 0,-1 0,0 0,1-1,0 1,-1-1,1 1,0-1,0 0,0 0,4 1,-1-1,1 1,0-1,-1-1,5 1,23 2,-31-2,0 0,0 1,1-2,-1 1,0 1,0-1,-1 0,1 1,0-1,0 2,9 4,-12-6,0-1,1 0,-1 0,0 0,0 0,1 0,-1 0,0 0,1 1,-1-1,0 0,0 0,1 0,-1 0,1 0,-1 0,0 0,1 0,-1 0,0 0,1 0,-1 0,0 0,1 0,-1 0,0 0,1 0,-1 0,0 0,1 0,-1 0,0-1,1 1,-1 0,2-10,-9-13,-2 9,-2 0,0-1,0 2,-10-8,18 18,0-1,-1-1,2 1,-1-1,0 0,-11-18,7 15,1-2,0 1,0-1,1 0,1 1,-2-8,5 15,0-1,1 0,-1 1,1-1,0-1,0 2,0-1,1 0,-1 0,1 1,0-1,1-1,-1 2,0 1,0-1,0 0,0 1,1 0,-1 0,1-1,-1 1,1 0,0 0,0 0,-1-1,1 2,0-1,0 0,0 0,0 0,0 1,0 0,1 0,0-1,0 0,-1 1,1 0,0-1,-1 1,1 0,0 0,-1 0,1 1,0-1,-1 1,1-1,-1 1,1-1,-1 1,1 0,-1 1,0-2,1 1,-1 1,0-1,0 1,6 3,-1 0,-1 2,0-1,0-1,1 3,15 16,-14-16,-1 0,0 1,-1-2,0 2,-1 0,0 0,-1 0,0 0,1 8,-5-15,0 0,0 0,-1-1,1 1,-1-1,1 1,-1 0,0-1,0 1,0-1,0 1,0-1,0 0,-1 1,1-1,0 0,-1 1,1-1,-1-1,0 2,0-1,1 0,-1-1,-1 2,1-1,-1 1,1 0,-1 0,1 0,0 0,0 0,0 0,1 0,-1 1,0-1,2 0,-1 0,0 0,1 1,0-2,-1 2,1-1,0 0,0 0,1 0,-1 1,1-2,-1 2,0-3,0 0,1 0,-1 1,0-1,0 1,0-1,1 0,-1 1,0-1,0 1,1-1,-1 0,0 0,1 0,-1 0,0 0,1 1,-1-1,1 0,-1 0,0 0,1 1,-1-1,1 0,-1 0,1 0,0 0,0 0,0 0,0-1,0 1,0 0,1-1,-1 1,0 0,0 0,0-1,-1 1,1-1,0 0,0 0,0 1,0-1,4-3,0 0,-1 0,0-1,0 1,3-5,-3 4,0 0,1-1,0 1,5-3,-2 1,-1 1,1 0,1 0,-1 1,1 0,9-5,-15 10,-1-1,0 0,1 0,-1 0,1 1,0 0,-1-1,1 1,-1 0,1-1,0 1,-1 0,1 1,0-1,-1 0,1 1,-1-1,1 0,0 1,-1 0,0 0,1 0,-1 0,0 0,1 0,0 2,3 0,-1 0,0 1,0 0,0 0,-1 1,0-1,0 0,0 1,-1 0,0 0,0-1,2 7,-4-9,-1 0,1 1,0-1,-1 1,0-1,0 0,0 1,0-1,0 0,0 1,-1-1,1 1,-1-2,0 2,0-1,0 0,-1 1,1-2,0 2,-1-1,0 0,0-1,0 1,0 0,0 0,0-1,0 1,-1-1,1 1,-2 0,-8 2,0 2,-1-2,0 0,-1 0,1-2,-1 1,0-1,-9 0,-36 8,53-10,2 2,0-1,0 0,0-1,0 0,0 1,0-1,0 0,0 0,0 0,-3-1,7 1,-1 0,1 0,0 0,0 0,0 0,0 0,-1 0,1 0,0 0,0 0,0 0,-1 0,1 0,0 0,0 0,0 0,0 0,0-1,-1 1,1 0,0 0,0 0,0 0,0-1,0 1,0 0,0 0,0 0,-1 0,1-1,0 1,0 0,0 0,0 0,0-1,0 1,0 0,0 0,0 0,0 0,1 0,6-6,12-2,-10 9,0 0,-1 0,1 0,-1 1,1-1,-1 2,0-1,0 1,6 3,-5-1,0 0,-1 1,0 0,0 0,0 1,-1 0,-1-1,1 2,0 1,-6-8,1 1,-1-1,0 0,0 1,0-1,0 1,0-1,-1 1,1 0,-1-1,1 1,-1-1,0 1,0 0,1 0,-2-1,1 1,0 0,0-1,-1 1,1-1,-1 2,0-2,0 1,-1 0,1-1,-1 1,1-2,-1 2,0 0,1-2,-1 2,0-1,0 0,0-1,0 1,0 0,-1 0,1 0,-1-1,-3 2,-1-1,0 0,1 0,-1 0,0-1,1 0,-1 0,0 0,0-1,1 0,-1 0,1 0,-5-1,3-2,0 0,0 0,0 1,1-2,0 0,0 0,1 0,-1 0,1-1,1 0,-1 0,1 0,1 0,0-1,0 1,0-2,1 2,0-1,1 0,-2-7,2 0,-2 2,3 13,0 0,0 0,0-1,0 2,0-1,1 0,-1 0,0 0,1 0,-1 0,0 0,1 1,-1 0,-2 5,0 1,1 0,0 0,1 1,-1 3,1-3,0 0,-2 1,-1 4,3-11,0-1,-1 0,1 0,-1 0,0 0,0 0,0 0,0-1,0 2,0-2,0 1,-1 0,1-2,-1 2,0-1,1 0,-1 0,0 1,1-2,1 0,0 0,0 0,0 1,0-1,-1 0,1 0,0 1,0-1,0 0,-1 0,1-1,0 1,0 0,-1 0,1 0,0-1,0 1,0 0,0 0,0-1,0 1,0-1,0 0,0 1,0-1,0 1,0-1,0 0,0 0,0 1,1-1,-1 0,0 0,1 0,-1 1,1-1,-1 0,1 0,0 0,-1 0,1 0,0 0,0 0,-3-17,2 1,0 0,2 0,0-1,2-3,-2 20,-1 0,0-1,0 1,1 0,-1-1,1 1,-1 0,1-1,0 1,-1 0,1 0,0 0,0 0,0 0,0 0,0 0,1 0,-1 0,0 0,2 0,1-1,-1 0,2 2,-1-2,0 1,0 0,4 0,11-3,-19 4,0-1,1 1,-1 0,0 0,0 0,0 0,0 0,0 0,0 0,1 0,-1 0,0-1,0 1,0 0,0 0,0 0,0 0,0 0,0 0,0 0,0 0,0 0,0 0,0 0,0 0,0 0,0-1,0 1,0 0,0 0,0 0,0 0,0 0,0-1,0 1,0 0,0 0,0 0,0 0,0 0,0 0,0-1,0 1,0 0,-1 0,1 0,0 0,0 0,0 0,0 0,0 0,0-1,-1 1,-11-7,-22-11,27 15,-25-20,-1-1,31 23,0 0,1-1,-1 2,0-1,0 1,0-1,1 0,-1 0,0 1,0 0,0 0,0 0,0 0,0 0,-1-1,1 2,0-1,-1 0,3 0,0 0,-1 0,1 0,0 0,-1 0,1 0,0 0,-1 0,1 0,0 0,0 0,-1 1,1-1,0 0,0 0,-1 0,1 1,0-1,0 0,0 0,-1 1,1-1,0 0,0 0,0 1,0-1,0 0,0 0,-1 0,1 0,0 1,0-1,0 0,0 1,0-1,6 11,16 9,-21-19,3 2,1 1,0-2,0 1,0 0,0 0,0-1,1 1,-1-1,1-1,0 1,0 0,1-1,-4-1,0 1,0-1,-1 0,1 1,0-1,0-1,0 1,-1 0,1-1,0 1,0-1,-1 1,1-1,-1 0,1 0,-1 0,1 0,-1 0,0 0,1-1,-1 1,0 0,0-1,0 0,0 1,-1-2,2 0,0-1,-1 1,0-1,0 1,-1-1,1 0,-1 0,0 0,0 0,-1 1,0-1,1 0,-2 0,1 0,0 0,-1 0,-1-2,-2-9,-2 0,0 0,-5-6,9 16,-3-3,0 0,0 1,-1-1,-2-1,2 2,33 31,-27-24,0 1,0-1,0 0,0 0,0 0,0 0,0 0,0 0,0 0,0 0,0 0,0 0,1 0,-1 0,0 0,0 0,0 0,0 0,0 0,0 1,0-1,0 0,0 0,0 0,0 0,1 0,-1 0,0 0,0 0,0 0,0 0,0 0,0 0,0 0,0-1,0 1,0 0,1 0,-1 0,0 0,0 0,0 0,0 0,0 0,0 0,0 0,0 0,0 0,0 0,0 0,0 0,0 0,0 0,0-1,0 1,0 0,0 0,0 0,0 0,1 0,-1 0,0-7,-3-7,-5-5,6 17,0 0,1-1,-1 0,1 1,0-1,0 0,1 0,-1 0,1 1,-1-2,1 1,0 1,1-4,-1 6,0 0,0 0,0 0,0 0,0 0,0 0,0 0,0-1,1 1,-1 0,0 0,0 0,0 0,0 0,0-1,0 1,1 0,-1 0,0 0,0 0,0 0,0 0,0 0,1 0,-1 0,0 0,0 0,0 0,0 0,1 0,-1 0,0 0,0 0,0 0,0 0,1 0,-1 0,0 0,0 0,0 0,9 5,7 9,-14-13,80 87,-73-79,0 0,-1 1,0-1,-1 1,-1 0,0 1,-1 0,0-1,-1 1,-1 0,0 0,0 2,-3-13,0 1,0-1,0 1,0 0,0 0,0-1,0 0,1 1,-1 0,0-1,0 1,1 0,-1-1,1 0,-1 1,0-1,1 1,-1-1,1 1,0-1,-1 1,1-1,-1 0,1 0,0 1,-1-1,1 0,0 1,-1-1,1 0,0 0,0 0,-1 1,1-1,0 0,0 0,-1 0,1 0,0 0,0 0,-1-1,1 1,0 0,0 0,-1 0,1-1,0 1,-1 0,7-2,-1-1,0 0,-1 1,1-1,2-3,5-1,-8 5,1-1,-1 2,1-2,-1 2,1-1,0 1,0 0,0 0,2 0,-8 1,1 0,-1 0,0 0,0 0,1 0,-1 0,0 0,0 0,1 0,-1 0,0 0,1 0,-1 0,0 0,0 0,0 1,1-1,-1 0,0 0,0 0,1 1,-1-1,0 0,0 0,0 0,0 1,1-1,-1 0,0 0,0 0,0 0,0 0,0 0,0 1,0-1,0 0,0 1,-6 8,-18 7,21-13,-10 5,1 0,0 2,1-1,1 1,0 0,-1 2,9-10,0 1,0-1,1 0,-1 1,1-1,-1 0,1 1,0 0,1-1,-1 1,0 0,1-1,0 1,0 0,0-1,0 1,0 0,1 0,0-1,-1 1,1 0,0-1,1 1,-1-1,1 0,-1 1,1-1,0 0,0 1,0-2,3 3,14 13,-13-11,1 1,1-2,-1 1,1-1,4 2,-10-5,3-1,0 2,-1 0,1-1,-1 1,0 0,0 0,2 3,-8-5,-7-4,-10-5,13 4,0 0,1 0,0-1,0 1,0-1,0-2,0 1,0 2,-1-2,1 1,-1 0,-1 0,-128-76,125 75</inkml:trace>
</inkml:ink>
</file>

<file path=ppt/ink/ink10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386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10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387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698 0,'2'6,"-2"0,2-2,0 0,-1 2,1-1,2-1,-2 2,2-2,0 0,-2 0,6 4,14 19,-11-5,1 0,-4 1,0 1,0-1,-2 1,-2 0,0 17,-1 41,-6 50,-3-18,6 874,2-1023,0-2,2 1,3 1,1 0,4-3,6-13,-6 28,1-3,1 3,0-3,3 4,1 1,0-3,3 3,1 1,6-6,-5 5,-1-1,-1-1,-1 1,13-27,-17 25,2 3,0-1,1 0,1 3,21-19,4 1,-1-2,30-38,-36 40,-25 23,1 4,2-4,-2 5,7-3,-11 4,2 2,-2-2,-1 2,1-2,-2 1,0-3,0 2,0 0,0 0,-3-2,3-1,-4 1,0 0,0 0,0-2,-2 2,0 1,0-3,-2 8,2 0,-2 2,0-4,-2 4,2-4,0 4,-2-2,2 0,-2 0,0 3,0-5,0 4,0-2,0 2,0-2,0 2,-2-2,0 0,2 4,0-2,0 0,1 2,-1-2,0 2,0-2,0 2,-2 0,2 0,0 0,0 0,0 0,-2 0,2 0,0 0,0 0,-2 0,2 0,0 0,0 0,-2 0,2 0,0 2,0-2,0 2,0-2,1 2,-1 0,0-2,0 0,0 2,0 0,0 0,0 0,-14 8,0 1,1 1,-11 10,18-12,-35 25,-2-3,-32 21,4-8,66-39,-1 2,0-1,2-1,-2 0,2 2,0 0,0 0,2 0,-1-1,1 1,0 0,2 0,-2 0,2 2,0-2,-2 23,0 1,4-3,2 26,0-29,-2-3,0 3,-2-1,-2-1,-6 19,0-15,1-3,-3 3,-2-3,-2 1,1-1,-3-1,-2-1,1 1,-3 0,-8 1,-28 40,50-65,4-12,0-13,4 25,0-53,-2-4,2 0,8-38,-4 78,-2 1,2 0,1 0,1 1,0 1,2-2,2 2,-2-1,2 1,1 0,9-9,21-21,34-46,-18 19,-39 56,-1-3,3 4,0-2,1 3,1 1,1 0,-1 0,2 2,3-1,69-37,-90 45,6-3,0 0,2-2,-3 2,3 2,0 0,-14 4,0-2,0 2,2 0,-2 0,0 0,0 0,0 0,2 0,-2 0,0-2,0 2,0 0,2 0,-2 0,0 0,0 0,2 0,-2 0,0 0,0 0,2 0,-2 0,0 0,0 0,0 2,2-2,-2 0,0 0,0 0,2 0,-2 0,0 0,0 0,0 2,0-2,2 0,-2 0,0 0,0 0,0 0,0 0,0 0,2 0,-2 2,0-2,0 0,0 0,0 0,0 2,-10 22,-29 23,-13 6,-1-2,-4 0,-53 34,101-76,-1-1,2 0,0 0,0 2,2 0,-2-1,2 1,3 0,-3 0,2 2,0 0,0-1,2 1,-2 0,-2-2,2 2,-2-3,-2 3,2-2,-1 0,-1 0,0-1,-2 1,6-6,2-2,0 0,-2 2,0-4,2 4,-2-2,1 0,-1 0,0 0,2 0,-2 0,-2-2,2 2,0 0,0-2,0 2,0-2,0 2,-2-2,2 0,1 0,-1 0,-2 0,2 0,0-2,0 2,0 0,-2-2,2 0,0 0,0 2,0 0,0-4,1 2,-1 0,-14-8,0-2,1-3,1 3,0-2,0 0,-5-9,5 5,0 2,-3 1,-5-7,-31-13,31 21,1 0,1-2,1-1,1 1,2-2,-1 1,-253-270,263 277,1 0,2 0,-2 0,-4-11,12 19,-2 0,2 0,0 0,0 2,-2-2,2 0,0 0,0 0,0 0,0 0,0 0,0 0,0 2,2-4,-2 0,2 4,-2 0,0 0,2-2,-2 2,2-2,0 2,-2-2,2 2,-2 0,2-2,0 2,-2 0,2 0,-2 0,2 0,0 0,-2 0,2 0,0 0,0 0,-2 0,2 0,0 0,-2 0,2 0,0 0,-2 0,2 0,0 0,5 2,1 0,-2 0,2 0,0 0,0 2,-2-2,2 2,-3 0,1 0,2 0,-2 0,0 0,4 4,70 72,-54-52,19 21,-2 0,-3 2,-5 2,0 2,-5 0,-3 0,9 30,-30-72,-6-9,2-2,0 2,0-2,-2 2,0-2,2 2,-2 0,0 0,0 0,0 0,0-4,0 0,0 2,0-2,-2 0,2 0,0 0,0 0,0 0,0 0,-2 0,2 0,0 0,0 0,0 2,-2-2,2 0,0 0,0 0,-2 0,2 0,0 0,0 0,0 0,-2 0,2 0,0 0,0 0,-2 0,2 0,0 0,-2 0,-30-8,-7-12,0 1,1-3,1-2,4 1,-1-3,1-1,-20-22,-67-54,79 68,1-4,1 1,-18-30,-8-7,59 69,-29-37,33 43,2-2,-2 0,2 2,0-2,-2 2,2 0,0 0,0-2,-2 0,2 2,0-2,0 0,0 2,0 0,0-2,0 2,0-2,0 0,0 2,0-2,0 2,0 0,0-2,2 0,-2 2,0-2,0 2,2-2,-2 2,0 0,2-2,-2 2,2-2,-2 2,2-2,-2 2,2 0,-2-2,6 2,-2 0,0 0,0 0,0 2,-1-2,1 2,0-2,0 2,-2 0,2-2,0 0,0 2,0 0,-2 0,2 0,0 0,2 4,11 2,13 4,-5-1,3 1,-3 4,-1 0,2-3,15 19,-33-18,-24-16,-25-16,21 6,2-2,1 1,-1-1,2-2,1 0,-11-13,-19-30,-10-22,15 24,37 50,-3 1,2-2,0 0,0 0,2 0,-2 0,2 1,2 5,0 2,0 0,0 0,0 0,-2 0,2 0,0 0,0 0,0 0,0 0,0 0,0-2,0 2,0 0,0 0,0 0,2-2,-2 2,0 0,0 0,0 0,0 0,0-2,0 2,0 0,0 0,0 0,2 0,-2 0,0 0,0-2,0 2,0 0,0 0,2 0,-2 0,0 0,0 0,0 0,0 0,2 0,-2 0,0 0,0 0,0 0,0 0,2 0,-2 0,23 8,21 21,111 134,-126-135,-5-5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6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136 0,'-10'1,"1"0,-1 0,-12 4,0-1,16-3,1 0,-1 1,0-1,1 1,0 0,-8 4,12-6,0 1,-1 0,1-1,0 0,1 1,-1 0,0 0,0 0,0 0,0 0,0 0,1 0,-1 0,0 1,1-2,-1 1,1 1,-1-1,1 0,0 0,-1 0,1 1,0-1,0 0,0 0,0 0,0 1,0-1,1-1,-1 2,0-1,1 2,0-3,0 2,0-1,0 0,0 0,0 0,0 0,0 0,0 0,-1 0,2-1,-1 1,0 0,1-1,-1 1,1 0,-1-1,0 1,1-1,-1 1,1-1,0 0,-1 0,1 0,-2 0,2 0,-1 0,1 0,1 0,7-3</inkml:trace>
</inkml:ink>
</file>

<file path=ppt/ink/ink10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388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641 687,'-65'0,"2"6,-24 2,70-6,5-2,0 0,-2 0,3 0,-1 0,0-2,-2 0,2 0,1 0,-1-2,0 0,0 0,3 0,-3-2,0 2,2 0,0-4,0 2,1 1,-7-7,-45-43,41 37,3 2,-1-1,-6-9,18 20,3 0,-1 0,0 1,0-1,2-2,-2 0,2 2,0 0,0-2,2 2,-2-2,2-5,0 11,0 0,0 0,0 0,0 0,2 0,-2 0,0 0,0 0,2 0,-2 0,2 0,0 0,-2 0,2 2,0-2,-2-2,2 4,0-2,0 2,0-2,0 0,0 0,0 2,0 0,-1-1,1-1,0 2,2-2,-2 2,0-2,0 2,2 0,-2 0,0 0,0 0,2 0,-2 0,0 0,2 0,-2 0,0 0,0 0,2 0,-2 2,13 0,-1 1,2-1,-2 4,-1-4,1 2,12 8,-18-8,3 0,1 0,0 4,0-4,-2 1,-1 1,3 2,-2-2,-2 2,2 0,-3 0,9 7,-12-11,-2 2,2-2,0 0,0 0,2 0,-2 0,0 0,2-2,-1 2,-1-2,2 2,0-2,0 0,0 0,8 1,-2-1,1 2,1-2,-2-2,9 2,46 4,-61-4,0 0,0 2,2-4,-2 2,0 2,-1-2,-1 0,2 2,0-2,0 4,18 7,-24-11,0-2,2 0,-2 0,0 0,0 0,2 0,-2 0,0 0,2 2,-2-2,0 0,0 0,2 0,-2 0,1 0,-1 0,0 0,2 0,-2 0,0 0,2 0,-2 0,0 0,2 0,-2 0,0 0,2 0,-2 0,0 0,2 0,-2 0,0-2,2 2,-2 0,4-19,-18-26,-3 17,-5 1,1-3,-1 4,-19-15,35 35,0-2,-2-1,4 1,-2-2,0 0,-21-35,13 29,2-3,0 1,1-2,1 1,2 1,-4-16,10 31,0-3,2 0,-2 2,2-2,0-2,0 4,0-2,2 0,-2 0,2 3,0-3,2-2,-2 4,0 2,0-2,0 0,0 2,2 0,-2 0,2-2,-2 2,2 0,0 0,0 0,-3-2,3 4,0-2,0 0,0 1,0-1,0 2,0 0,2 0,0-2,0 0,-2 2,1 0,1-2,-2 2,2 0,0 0,-2 0,2 2,0-2,-2 2,2-2,-2 2,1-2,-1 2,2-1,-2 3,0-4,2 2,-2 2,0-2,0 2,12 6,-3 0,-1 4,0-3,0-1,1 6,31 31,-29-31,-1 0,0 1,-2-3,0 4,-3-1,1 1,-2 0,0-1,2 17,-10-30,0 0,0 0,-2-2,2 2,-2-3,2 3,-2 0,0-2,0 2,0-2,0 2,0-2,0 0,-2 2,2-2,0 0,-2 2,2-2,-2-2,0 4,0-2,3 0,-3-2,-2 4,2-2,-2 1,2 1,-2 0,2 0,0 0,0 0,0 0,2 0,-2 2,0-2,4 0,-1 0,-1 0,2 2,0-5,-2 5,2-2,0 0,0 0,2 0,-2 2,2-4,-2 4,0-6,0 0,1 0,-1 2,0-2,0 2,0-2,2 0,-2 2,0-2,0 2,2-2,-2 0,0 0,2 0,-2 0,0 0,2 2,-2-2,2 0,-2 0,0 0,2 2,-2-2,2 0,-2 0,2 0,0 0,0 0,0 0,0-2,0 2,0 0,2-2,-2 2,0 0,0 0,0-2,-2 2,2-2,0 0,0 0,0 2,0-2,7-6,1 0,-2 0,0-2,0 3,6-11,-7 8,1 0,2-2,0 3,10-7,-5 2,-1 2,2 1,2-1,-3 2,3 0,17-9,-29 19,-2-2,0 0,2 0,-2 0,2 2,0 0,-2-2,1 2,-1 0,2-2,0 2,-2 0,2 2,0-2,-2 0,2 2,-2-2,2 0,-1 2,-1 0,0 0,2 0,-2-1,0 1,2 0,0 4,6 0,-3 0,1 2,0 0,0 0,-2 2,0-3,0 1,-1 2,-1 0,0 0,0-2,4 13,-8-17,-2 0,2 2,0-2,-2 2,0-2,0 0,0 2,0-3,0 1,0 2,-2-2,2 2,-2-4,0 4,0-2,0 0,-2 2,2-4,0 4,-2-2,0-1,0-1,0 2,0 0,1 0,-1-2,0 2,-2-2,2 2,-4 0,-16 4,1 4,-3-5,1 1,-3 0,3-4,-3 2,1-2,-19 0,-69 15,103-19,4 4,0-2,0 0,0-2,0 0,1 2,-1-2,0 0,0 0,0 0,-6-2,14 2,-2 0,2 0,0 0,0 0,0 0,0 0,-2 0,2 0,0 0,0 0,0 0,-2 0,2 0,0 0,0 0,0 0,0 0,0-2,-1 2,1 0,0 0,0 0,0 0,0-2,0 2,0 0,0 0,0 0,-2 0,2-2,0 2,0 0,0 0,0 0,0-2,0 2,0 0,0 0,0 0,0 0,2 0,11-11,25-5,-21 18,1 0,-2 0,1 0,-1 2,2-2,-2 4,-1-2,1 1,11 7,-9-2,0 0,-2 2,-1-1,1 1,0 2,-3 0,-1-2,2 3,0 3,-12-16,2 2,-2-2,0 0,0 2,0-2,0 2,-1-2,-1 2,2-1,-2-1,2 2,-2-2,0 2,0 0,2 0,-4-2,2 2,0 0,0-2,-2 2,2-2,-2 4,1-4,-1 2,-2 0,2-3,-2 3,2-4,-2 4,0 0,2-4,-2 4,0-2,0 0,0-2,0 2,0 0,-2 0,3 0,-3-2,-6 4,-2-2,0 0,3 0,-3 0,0-2,2 0,-2 0,1 0,-1-2,2 0,-2 0,3 0,-11-2,6-4,1 0,-1 0,0 3,2-5,1 0,-1 0,2 0,-2 0,3-1,1-1,-2 0,2 0,2 0,0-1,0 1,1-4,1 4,0-1,2-1,-4-14,4 1,-4 3,6 26,0 0,0 0,0-2,0 4,0-2,2 0,-1 0,-1 0,2 0,-2 0,0 0,2 2,-2 0,-4 9,0 3,2 0,0 0,2 1,-2 7,2-6,0-1,-4 3,-2 7,6-21,0-2,-1 0,1 0,-2 0,0 0,0 0,0 0,0-2,0 4,0-4,0 2,-2 0,2-4,-2 3,1-1,1 0,-2 0,0 2,2-4,2 0,0 0,0 0,0 2,0-2,-2 0,2 0,0 2,0-2,0 0,-2 0,2-2,0 2,0 0,-1 0,1 0,0-2,0 2,0 0,0 0,0-2,0 2,0-2,0 0,0 2,0-2,0 2,0-2,0 0,0 1,0 1,2-2,-2 0,0 0,2 0,-2 2,2-2,-2 0,2 0,0 0,-2 0,2 0,0 0,0 0,-6-33,4 1,0 1,4-1,0-1,4-6,-4 39,-2 0,0-2,0 2,2 0,-2-2,2 2,-2 0,2-2,0 2,-2 0,2 0,0 0,0 0,0 0,0 0,0 0,2 0,-2 0,0 0,4 1,1-3,-1 0,4 4,-2-4,0 2,0 0,7 0,23-6,-38 8,0-2,2 2,-2 0,0 0,0 0,0 0,0 0,0 0,0 0,2 0,-2 0,0-2,0 2,0 0,0 0,0 0,0 0,0 0,0 0,0 0,0 0,0 0,0 0,0 0,0 0,0 0,0-2,0 2,0 0,0 0,0 0,0 0,0 0,0-2,0 2,0 0,0 0,0 0,0 0,0 0,0 0,0-2,0 2,0 0,-2 0,2 0,0 0,0 0,0 0,0 0,0 0,0-2,-2 2,-22-14,-43-21,54 29,-50-39,-2-2,61 45,0 0,2-2,-2 4,0-2,0 2,0-2,2 0,-1 0,-1 2,0 0,0 0,0 0,0 0,0 0,-2-2,2 4,0-2,-2 0,6 0,0 0,-2 0,2 0,0 0,-2 0,2 0,0 0,-2 0,2 0,0 0,0 0,-2 2,2-2,0 0,0 0,-2 0,2 2,0-2,0 0,0 0,-2 2,2-2,0 0,0 0,0 2,0-2,0 0,0 0,-1 0,1 0,0 2,0-2,0 0,0 2,0-2,11 21,33 19,-42-38,5 4,3 2,0-5,0 3,0 0,-1 0,1-2,2 2,-2-2,2-2,0 2,-1 0,3-2,-8-2,0 2,0-2,-2 0,2 2,-1-2,1-2,0 2,-2 0,2-2,0 2,0-2,-2 2,2-2,-2 0,2 0,-3 0,3 0,-2 0,0 0,2-2,-2 2,0 0,0-2,0 0,0 2,-2-4,4 0,0-1,-3 1,1-2,0 2,-2-2,2 0,-2 0,0 1,0-1,-2 2,0-2,2 0,-4 0,2 0,0 0,-2 1,-2-5,-4-18,-3 1,-1-1,-10-11,18 31,-6-5,1-1,-1 2,-2-2,-4-1,4 3,65 61,-53-47,0 2,0-2,0 0,0 0,0 0,0 0,0 0,0 0,0 0,0 0,0 0,0 0,2 0,-2 0,0 0,0 0,0 0,0 0,0 0,0 2,0-2,0 0,0 0,0 0,0 0,2 0,-2 0,0 0,0 0,0 0,0 0,0 0,0 0,0 0,0-2,0 2,0 0,2 0,-2 0,0 0,0 0,0 0,0 0,0 0,0 0,0 0,0 0,0 0,0 0,0 0,0 0,0 0,0 0,0-2,0 2,0 0,0 0,0 0,0 0,2 0,-2 0,0-14,-6-13,-9-11,11 35,0-1,2-2,-2 0,2 2,0-2,0 0,2 0,-2 0,2 2,-2-3,2 1,0 2,2-8,-2 12,0 0,0 0,0 0,0 0,0 0,0 0,0 0,0-2,2 2,-2 0,0 0,0 0,0 0,0 0,0-2,0 2,2 0,-2 0,0 0,0 0,0 0,0 0,0 0,2 0,-2 0,0 0,0 0,0 0,0 0,2 0,-2 0,0 0,0 0,0 0,0 0,2 0,-2 0,0 0,0 0,0 0,18 10,13 17,-27-25,157 171,-143-155,0 0,-3 1,1-1,-2 2,-2-1,-1 3,-1-1,0-1,-2 2,-2-1,0 1,-1 4,-5-26,0 1,0-1,0 2,0 0,0 0,0-2,0 0,2 2,-2 0,0-2,0 2,2 0,-2-2,2 0,-2 2,0-2,2 2,-2-2,2 2,0-2,-2 2,2-2,-2 0,2 0,0 2,-2-2,2 0,0 2,-2-2,2 0,0 0,0 0,-2 2,2-2,0 0,0 0,-2 0,2 0,0 0,0 0,-2-2,2 2,0 0,0 0,-2 0,2-2,0 2,-2 0,13-4,-1-2,0 0,-2 2,2-1,3-7,11-2,-16 10,1-2,-1 4,2-4,-2 4,2-2,-1 2,1 0,0 0,4 1,-16 1,2 0,-2 0,0 0,0 0,2 0,-2 0,0 0,0 0,2 0,-2 0,0 0,2 0,-2 0,0 0,0 0,0 1,2-1,-2 0,0 0,0 0,2 2,-2-2,0 0,0 0,0 0,0 2,2-2,-2 0,0 0,0 0,0 0,0 0,0 0,0 2,0-2,0 0,0 2,-12 16,-35 13,41-25,-20 10,3 0,-1 3,2-1,3 2,-1-1,-2 5,19-20,-1 2,0-2,2 0,-2 2,2-2,-2-1,2 3,0 0,2-2,-2 2,0 0,2-2,0 2,0 0,0-2,0 2,0-1,2 1,0-2,-2 2,2 0,0-2,2 2,-2-2,2 0,-2 2,2-2,0-1,-1 3,1-4,6 6,28 26,-27-23,3 3,2-4,-2 2,1-2,9 3,-20-9,6-2,-1 4,-1 0,2-2,-2 2,0 0,0 0,4 5,-16-9,-14-7,-19-11,25 8,0 0,2 0,0-2,0 3,1-3,-1-4,0 2,0 4,-2-3,3 1,-3 0,-2 0,-251-149,245 147</inkml:trace>
</inkml:ink>
</file>

<file path=ppt/ink/ink10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389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10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390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672 0,'1'6,"-1"-1,2-1,0 0,0 2,0-1,2-1,-2 2,1-2,1-1,-2 1,6 4,12 18,-8-5,-1 0,-3 1,-1 1,1 0,-2 0,-3-1,1 18,0 39,-8 48,-2-17,6 841,2-985,0-2,2 2,4 0,-1 0,5-2,5-13,-6 26,2-1,0 1,1-1,3 3,0 0,0-2,3 2,1 2,6-5,-5 3,-1 0,0-1,-2 1,13-27,-17 26,2 1,0 0,2 0,0 2,21-17,3 1,-1-3,30-36,-36 38,-23 23,0 3,2-3,-1 4,7-3,-12 5,2 1,-1-2,-1 3,1-3,-3 1,1-3,-1 3,1-1,0 0,-3-1,3-2,-4 1,-1 1,1-1,0-1,-2 1,0 1,0-2,-2 7,1 0,-1 2,0-3,-1 3,1-4,0 4,-2-2,2 1,-2-1,0 2,0-4,0 4,0-2,0 3,0-3,1 2,-3-2,0 0,2 4,0-2,0 1,0 1,1-2,-1 2,0-2,0 2,-2 0,2 0,0 0,0 0,1 0,-3 0,2 0,0 0,0 0,-2 0,2 0,0 0,1 0,-3 0,2 0,0 2,0-2,0 2,0-2,0 1,1 1,-1-2,0 0,0 2,0 0,0 0,0 0,-13 7,0 3,0-1,-10 10,18-12,-35 25,-1-3,-31 20,4-8,62-37,1 1,-1 1,2-2,-1-1,1 3,0 0,1-1,1 1,-2-1,3 1,-1-1,2 1,-2 0,2 1,0-1,-1 22,-1 0,4-2,2 25,0-28,-2-2,0 1,-2 1,-2-2,-6 18,1-14,-1-3,-1 3,-2-3,-2 1,0 0,-2-3,-2 1,0 0,-2-1,-7 3,-29 37,49-62,4-11,1-14,3 25,0-51,-2-4,2 1,7-37,-3 74,-2 2,2 0,2-1,-1 1,1 2,1-2,3 2,-3-3,3 3,1 0,8-10,21-18,32-46,-17 19,-38 52,0-1,2 4,0-2,1 2,1 1,2 1,-2 0,1 1,5-1,66-34,-88 41,7-2,-1 0,2-1,-2 1,3 2,-1 1,-13 3,0-2,0 2,2 0,-2 0,0 0,0 0,0 0,2 0,-2 0,0-2,0 2,0 0,2 0,-2 0,0 0,0 0,2 0,-2 0,0 0,0 0,1 0,-1 0,0 0,0 0,0 2,2-2,-2 0,0 0,0 0,2 0,-2 0,0 0,0 0,0 2,0-2,2 0,-2 0,0 0,0 0,0 0,0 0,0 0,2 0,-2 2,0-2,0 0,0 0,0 0,0 1,-9 22,-29 22,-11 7,-3-3,-2 0,-52 32,96-71,1-3,1 1,1-1,-1 3,2-1,-1 1,1-1,2 1,-1-1,1 3,0-1,0 0,2 1,-1-1,-3-2,2 3,-1-3,-3 3,2-3,-1 0,-1 1,1-1,-3 1,6-6,2-2,1-1,-3 3,0-4,2 4,-2-2,1 0,-1 0,0 0,2-1,-2 1,-1-2,1 2,0 0,0-2,0 2,1-2,-1 2,-2-2,2 0,1 0,-1 0,-2 0,2 0,1-2,-1 2,0 0,-2-2,3 0,-1 0,0 2,0 0,0-3,1 1,-1 0,-13-8,0-1,0-4,2 3,0-1,-1 0,-4-10,5 6,-1 2,-3 0,-3-6,-31-13,30 21,0 0,3-2,-1-3,2 3,2-2,-2 0,-242-259,251 267,3-1,1 1,-1-1,-5-11,12 20,-2-1,2 0,0 0,0 2,-2-2,2 0,0 0,0 0,0 0,0 1,0-1,0 0,0 2,2-4,-2 0,2 4,-2 0,0 0,2-2,-2 2,2-2,0 2,-2-1,2 1,-2 0,2-2,0 2,-2 0,2 0,-2 0,1 0,1 0,-2 0,2 0,0 0,0 0,-2 0,2 0,0 0,-2 0,2 0,0 0,-2 0,1 0,1 0,6 2,-1-1,-1 1,2 0,-1 0,1 2,-3-2,3 2,-2-1,-1 1,3 0,-2 0,-1-1,5 5,67 70,-52-52,18 21,-1 1,-4 1,-4 2,0 2,-6 0,-1 0,7 28,-28-68,-6-9,1-2,1 2,0-2,-2 2,0-3,2 3,-2 0,0 0,0 0,0-1,0-3,0 0,0 2,0-2,-2 0,2 0,0 0,0 0,0 0,0 0,-2 0,2 0,0 0,0 0,0 2,-2-2,2 0,0 0,0 0,-1 0,1 0,0 0,0 0,0 0,-2 0,2 0,0 0,0 0,-2 0,2 0,0 0,-2 0,-28-7,-8-12,0 0,2-2,0-2,4 1,0-3,0-2,-19-20,-65-51,76 64,3-4,-1 2,-17-30,-8-6,58 66,-29-35,32 41,2-2,-2 0,2 2,0-2,-2 2,2 0,0 0,0-2,-2 0,2 2,0-2,0 0,0 2,0 0,0-2,0 2,0-1,0-1,0 2,0-2,0 2,0 0,0-2,2 0,-2 2,0-2,0 2,2-2,-2 2,0 0,2-2,-2 2,2-2,-2 2,2-1,-2 1,2 0,-2-2,5 2,-1 0,0 0,0 0,-1 2,1-2,0 1,0-1,-1 2,-1 0,2-2,0 0,0 2,-1 0,-1 0,2 0,0 0,2 3,11 3,11 3,-3 1,1-1,-1 4,-3 0,3-2,15 18,-33-18,-22-15,-25-15,22 6,0-3,1 1,0 0,2-2,0 0,-9-14,-20-27,-9-22,15 23,34 48,-1 1,1-2,0 1,0-1,3 1,-3-1,2 1,2 5,0 2,0 0,0 0,0 0,-2 0,2 0,0 0,0 0,0 0,0 0,0 0,0-2,0 2,0 0,0 0,0 0,2-2,-2 2,0 0,0 0,0 0,0 0,0-2,0 2,0 0,0 0,0 0,2 0,-2 0,0 0,0-2,0 2,0 0,0 0,2 0,-2 0,0 0,0 0,0 0,0 0,2 0,-2 0,0 0,0 0,0 0,0 0,1 0,-1 0,23 8,19 20,107 129,-120-130,-7-5</inkml:trace>
</inkml:ink>
</file>

<file path=ppt/ink/ink10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391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617 661,'-63'0,"3"6,-24 1,67-5,6-2,0 0,-2 0,1 0,1 0,-1-2,-1 1,2-1,0 0,-1-2,1 0,-1 0,3 1,-2-3,-1 2,3 0,-1-3,1 1,-1 0,-5-5,-43-42,39 36,2 2,0-2,-6-8,17 20,3-1,-1 0,0 1,0-1,2-2,-1 1,1 1,0 1,0-3,2 2,-2-1,2-7,0 13,0-1,0 0,0 0,0 0,2 0,-2 0,0 0,0 0,2 1,-2-1,2 0,0 0,-2 0,1 2,1-2,-2-2,2 4,0-2,0 2,0-1,0-1,0 0,0 2,-1 0,1-2,0 0,0 2,2-2,-2 2,0-2,0 2,1 0,-1 0,0 0,0 0,2 0,-2 0,0 0,1 0,-1 0,0 0,0 0,2 0,-2 2,13 0,-2 2,2-2,-1 3,-1-3,0 2,12 7,-18-7,5 0,-1 0,0 3,1-3,-3 2,0-1,3 3,-3-2,-1 1,1 1,-1-1,7 8,-11-11,-2 2,1-2,1-1,0 1,2 0,-3 0,1 0,2-3,0 3,-3-2,3 2,0-2,-1 0,1 0,7 1,-1-1,1 2,0-2,-1-2,8 2,45 4,-60-5,1 1,0 2,1-4,-1 2,0 2,-1-2,-1 0,2 1,-1-1,1 4,17 7,-23-11,0-2,2 0,-2 0,0 0,0 0,2 0,-2 0,0 0,1 2,-1-2,0 0,0 0,2 0,-2 0,2 0,-2 0,0 0,2 0,-2 0,0 0,2 0,-2 0,0 0,2 0,-2 0,0 0,2 0,-2 0,0 0,2 0,-2 0,0-2,2 2,-2 0,3-19,-16-24,-4 16,-4 1,0-3,1 5,-20-16,34 34,1-1,-3-3,4 3,-1-3,-1 1,-21-35,14 29,2-4,-1 2,1-2,2 0,1 2,-3-15,9 28,0-1,2-1,-2 2,2-1,0-3,0 4,0-1,2-1,-2 0,2 2,0-1,2-3,-3 4,1 3,0-3,0 0,0 2,2 0,-2 0,1-1,-1 1,2 0,0 0,0 0,-2-2,1 4,1-2,0 0,0 0,0 1,-1 1,1 0,2 0,-1-2,1 0,-2 2,2 0,-1-2,-1 2,2 0,-1 0,-1 0,2 2,-1-2,-1 2,2-2,-2 2,1-2,-1 1,2 1,-2 2,-1-4,3 2,-2 2,0-2,-1 2,13 5,-3 0,-2 5,1-3,-1-2,2 7,29 29,-27-30,-2 0,0 2,-1-3,-1 3,-1 0,-1 0,-1 0,-1 0,3 15,-10-28,0-1,0 1,-2-2,2 2,-2-2,2 2,-2-1,0-1,0 2,0-2,0 2,0-2,1-1,-3 3,2-2,0 0,-2 2,2-2,-1-2,-1 3,0-1,2 0,-2-2,-1 4,1-2,-2 2,2-1,-1 1,1 0,0 0,0 0,1-1,1 1,-2 2,0-2,4-1,-2 1,0 0,2 2,0-4,-2 3,2-1,0 0,0 0,2-1,-2 3,2-4,-2 4,0-6,0 0,2 0,-2 1,0-1,0 2,0-2,2 0,-2 2,0-2,0 2,2-2,-2 0,0 0,2 0,-2 0,0 0,2 2,-2-2,2 0,-2 0,0 0,1 2,-1-2,2 0,-2 0,2 0,0 0,0 0,0 0,0-2,0 2,0 0,1-2,-1 2,0 0,0 0,0-2,-2 2,2-2,0 0,0 1,-1 1,1-2,8-6,-1 1,-1-1,-1-1,1 1,5-9,-5 8,-1-1,3-1,-1 1,10-5,-4 2,-1 2,1-1,2 1,-2 1,2 1,17-10,-28 19,-3-2,1 0,2 0,-2 0,1 2,1 0,-2-1,1 1,-1 0,2-2,0 2,-3 0,3 2,0-2,-3 0,3 1,-2-1,2 0,-1 2,-1 0,0 0,2 0,-3 0,1 0,2 0,-1 3,7 1,-3 0,1 1,-1 1,1-1,-3 3,1-3,-1 1,1 1,-2 1,-1-1,1-1,3 13,-7-17,-2-1,2 3,0-2,-2 1,0-1,0 0,0 2,0-3,0 1,0 2,-2-2,2 1,-2-3,0 4,1-2,-1-1,-2 3,2-4,0 4,-2-2,0-1,1-1,-1 2,0 0,0 0,1-3,-1 3,-2-2,2 2,-3 0,-16 3,0 5,-1-5,-1 1,-1-1,1-3,-1 2,-1-2,-16-1,-69 16,101-19,3 4,1-2,-1 0,0-2,1 0,-1 2,1-2,-1 0,1 0,-1 0,-5-2,13 2,-2 0,2 0,0 0,0 0,0 0,0 0,-2 0,2 0,0 0,0 0,0 0,-2 0,2 0,0 0,0 0,0 0,0 0,0-2,-2 2,2 0,0 0,0 0,0 0,0-2,0 2,0 0,0 0,0 0,-2 0,2-2,0 2,0 0,0 0,0 0,0-2,0 2,0 0,0 0,0 0,0 0,2 0,11-11,23-4,-19 17,0 0,-1-1,1 1,-2 2,2-2,-2 4,0-3,0 3,12 5,-10-1,0-1,-2 3,0-1,0 0,0 3,-2-1,-1-2,1 4,0 2,-11-15,2 2,-2-2,0 0,0 2,0-2,-1 1,1-1,-2 2,2 0,-2-2,2 1,-2-1,0 2,0 0,2 0,-4-2,2 1,0 1,0-2,-2 2,2-2,-2 3,0-3,1 2,-3 0,2-2,-2 2,2-4,-2 3,1 1,1-4,-2 4,0-2,0 0,1-2,-1 2,0-1,-2 1,3 0,-3-2,-5 4,-3-2,1 0,2 0,-3 0,1-2,2 0,-2 0,-1 0,1-2,2 0,-2 0,1 0,-9-2,6-3,0-1,0 1,0 1,2-4,-1 1,1 0,2-1,-2 1,1-3,3 1,-3 0,3-1,1 1,1-2,-1 1,1-3,1 4,0-2,3-1,-5-12,4-1,-3 5,5 24,0-1,0 1,0-2,0 4,0-2,2 0,-2 0,0 0,2 0,-1-1,-1 1,2 2,-2 0,-4 9,0 2,3 0,-1 1,2 1,-2 5,2-5,0 0,-3 2,-3 8,6-22,0-1,-1 0,1 0,-2 0,0-1,0 1,1 0,-1-2,0 3,0-3,0 2,-1 0,1-4,-2 4,1-2,1-1,-2 1,1 2,1-4,2 0,0 0,0 0,0 2,0-2,-1 0,1 0,0 2,0-2,0 0,-2 0,2-2,0 2,0 0,-1 0,1 0,0-2,0 2,0 0,0 0,0-2,0 2,1-2,-1 0,0 2,0-1,0 1,0-2,0 0,0 0,0 2,2-2,-1 0,-1 0,2 0,-2 2,2-2,-2 1,2-1,0 0,-2 0,2 0,0 0,0 0,-6-32,4 2,1 0,2 0,1-2,4-6,-4 38,-2 0,0-2,0 2,2 1,-2-3,2 2,-2 0,2-2,-1 2,-1 0,2 1,0-1,0 0,0 0,0 0,0 0,2 0,-3 0,1 0,4 0,2-1,-3-1,5 4,-3-4,1 2,-1 0,9 0,19-5,-35 7,0-2,2 2,-2 0,0 0,0 0,0 0,0 0,0 0,0 0,2 0,-2 0,0-2,0 2,0 0,0 0,0 0,0 0,0 0,0 0,0 0,0 0,0 0,0 0,0 0,0 0,0 0,0-2,0 2,0 0,0 0,0 0,0 0,0 0,0-2,0 2,0 0,0 0,0 0,0 0,0 0,0 0,0-2,0 2,0 0,-2 0,2 0,0 0,0 0,0 0,0 0,0 0,0-1,-2 1,-20-14,-43-20,52 29,-47-39,-3-1,60 43,-1 0,2-2,-2 4,0-2,0 2,1-2,1 0,-2 1,0 1,0 0,1 0,-1 0,0 0,0 0,-1-2,1 4,0-2,-2 0,6 0,0 0,-1 0,1 0,0 0,-2 0,2 0,0 0,-2 0,2 0,0 0,0 0,-2 1,2-1,0 0,0 0,-2 0,2 2,0-2,0 0,0 0,-2 2,2-2,0 0,0 0,0 2,0-2,0 0,0 0,-2 0,2 0,0 2,0-2,0 0,0 2,0-2,12 21,29 17,-39-37,6 5,1 2,1-5,-1 3,0 0,1-1,-1-1,3 2,-3-2,2-2,1 1,-1 1,2-2,-7-2,0 2,-1-2,-1 0,2 2,0-2,-1-2,1 2,-2 0,1-2,1 2,0-2,-2 2,1-2,-1 0,2 0,-3 1,3-1,-2 0,0 0,1-2,-1 2,0 0,0-1,-1-1,1 2,-2-4,4 1,0-3,-3 2,1-1,0 1,-2-1,2-1,-3 0,1 1,0-1,-2 3,0-3,2 0,-4 1,2-1,0 1,-2-1,-1-3,-5-18,-3 1,-1 0,-9-12,18 31,-7-7,1 1,-1 2,-1-2,-4-2,3 4,64 58,-52-45,0 2,0-2,0 0,0 0,0 0,0 0,0 0,0 0,0 0,0 0,0 0,0 0,1 0,-1 0,0 0,0 0,0 0,0 0,0 0,0 2,0-2,0 0,0 0,0 0,0 0,2 0,-2 0,0 0,0 0,0 0,0 0,0 0,0 0,0 0,0-2,0 2,0 0,2 0,-2 0,0 0,0 0,0 0,0 0,0 0,0 0,0 0,0 0,0 0,0 0,0 0,0 0,0 0,0 0,0-2,0 2,0 0,0 0,0 0,0 0,2 0,-2 0,0-13,-6-14,-9-9,12 33,-1-1,2-2,-2 0,2 3,0-3,0 0,2 1,-1-1,1 2,-2-3,2 1,0 2,2-7,-2 11,0 0,0 0,0 0,0 0,0 0,0 0,0 0,0-2,1 2,-1 0,0 0,0 0,0 0,0 0,0-2,0 2,2 0,-2 0,0 0,0 0,0 0,0 0,0 0,2 0,-2 0,0 0,0 0,0 0,0 0,2 0,-2 0,0 0,0 0,0 0,0 0,2 0,-2 0,0 0,0 0,0 0,17 9,13 18,-26-25,151 164,-138-149,0 0,-2 2,0-2,-1 2,-3 0,0 2,-1 0,-1-2,-1 1,-2 1,-1 0,1 4,-6-25,0 2,0-2,0 1,0 1,0 0,0-2,0 0,2 2,-2 0,0-2,0 2,2 0,-2-2,2 0,-2 2,0-2,1 2,-1-2,2 1,0-1,-2 2,2-2,-2 0,2 0,0 2,-2-2,2 0,0 2,-2-2,2 0,0 0,-1 0,-1 2,2-2,0 0,0 0,-2 0,2 0,0 0,0 0,-2-2,2 2,0 0,-1 0,-1 0,2-2,0 2,-2 0,13-4,-1-1,-1-1,-1 2,1-1,4-7,10-1,-16 9,2-1,-1 3,1-4,-1 4,1-2,0 2,1 1,-1-1,4 0,-15 2,2 0,-2 0,0 0,0 0,2 0,-2 0,0 0,0 0,2 0,-2 0,0 0,2 0,-2 0,0 0,0 0,0 2,2-2,-2 0,0 0,0 0,2 2,-2-2,0 0,0 0,0 0,0 1,2-1,-2 0,0 0,0 0,0 0,0 0,0 0,0 2,0-2,0 0,0 2,-12 15,-33 14,39-26,-18 10,1 0,0 4,2-2,2 2,0 0,-1 4,16-19,0 1,0-1,2 0,-1 2,1-3,-2 1,2 2,0 0,2-3,-2 3,0 0,2-3,0 3,0 0,0-2,0 1,0 1,2 0,0-3,-2 3,2 0,0-2,2 1,-2-1,1 0,-1 1,2-1,0 0,0 2,-1-4,7 5,26 25,-25-20,2 1,3-4,-3 3,2-3,8 4,-20-9,7-2,-1 4,-1-1,1-1,-1 2,-1 0,1-1,3 7,-14-10,-14-8,-19-9,24 7,1 1,2-1,-1-1,1 1,-1-1,1-5,-1 3,1 3,-3-3,3 2,-2-1,-3 1,-241-145,236 143</inkml:trace>
</inkml:ink>
</file>

<file path=ppt/ink/ink10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392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10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393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611 0,'2'5,"-2"0,2-1,0-1,-1 2,1 1,1-3,-1 2,2-1,-1-1,-1 1,5 2,12 19,-9-7,0 1,-3 2,0 0,0-1,-2 1,-1 0,-1 15,0 36,-6 44,-2-16,5 766,2-897,-1-2,3 2,3 0,0 0,3-2,5-11,-4 23,1-1,0 1,0-2,3 5,1-1,-1-2,4 2,0 2,5-6,-3 4,-2 0,0-1,-2 1,12-24,-15 22,2 2,-1 0,2 0,1 2,18-16,3 1,-1-3,28-32,-34 34,-19 21,-1 4,1-4,-1 3,7-1,-10 3,1 2,-1-2,0 2,-1-2,-1 0,0-2,0 2,0 0,0 0,-2-1,2-2,-4 1,1 0,-1 1,0-3,-1 3,0-1,0-1,-2 6,1 1,-1 1,0-3,-1 3,1-3,0 3,-2-1,2 0,-2-1,0 2,1-3,-1 3,0-1,1 1,-1-1,0 1,-1-1,-1-1,2 4,1-1,-1-1,0 2,1-2,-1 2,0-2,0 2,-1 0,1 0,1 0,-1 0,0 0,-1 0,1 0,0 0,0 0,-1 0,1 0,1 0,-1 0,-2 0,3 0,-1 2,0-2,1 2,-1-2,0 2,0-1,1-1,-1 0,0 2,0 0,1-1,-1 1,-12 7,0 1,1 0,-10 9,16-10,-30 22,-3-3,-27 18,3-6,57-35,0 2,0 0,2-2,-2 0,2 2,0 0,0 0,1-1,-1 1,2 0,-1 0,3 0,-3 0,2 2,1-3,-3 22,1 0,3-3,2 24,-1-27,-1-1,0 1,-1 0,-3-1,-5 17,1-14,-1-2,-1 3,-2-3,-2 0,0 1,-1-3,-2 1,-1 0,-1-1,-6 3,-27 34,45-57,4-11,-1-11,4 22,0-47,-2-3,2 1,7-34,-3 67,-3 3,3-1,1 0,0 0,0 2,2-2,2 2,-2-1,1 1,3-1,6-7,19-18,30-41,-16 17,-35 48,1-2,1 4,0-1,2 1,0 1,2 1,-3 0,3 1,3-1,61-32,-80 39,5-2,0-1,3 0,-3 0,2 3,0 0,-12 3,0-2,0 2,2 0,-2 0,0 0,0 0,0 0,1 0,-1 0,0-2,0 2,0 0,2 0,-2 0,0 0,0 0,2 0,-2 0,0 0,0 0,2 0,-2 0,0 0,0 0,0 2,1-2,-1 0,0 0,0 0,2 0,-2 0,0 0,0 0,0 2,0-2,2 0,-2 0,0 0,0 0,0 0,0 0,0 0,1 0,-1 1,0-1,0 0,0 0,0 0,0 2,-8 19,-27 20,-9 5,-3-1,-3 0,-46 29,87-65,1-2,1-1,0 1,0 2,2 0,-2-1,2 1,1-1,-1 1,2 1,-1 1,1-1,1 0,-1 1,-3-3,3 3,-2-3,-2 3,2-3,-2 1,0-1,0 1,-2 0,6-6,1-1,1 0,-3 1,1-3,1 3,-2-1,1 0,0 0,-1-1,2 1,-1 0,-2-2,1 1,1 1,-1-2,1 2,0-2,-1 2,-1-2,2 0,-1 0,1 0,-3 0,3 0,0-2,-1 2,1 0,-2-2,1 0,1 1,-1 1,1 0,-1-4,1 3,-1-1,-11-7,-1-1,1-4,1 4,0-2,1 0,-6-9,5 6,0 1,-3 0,-4-5,-27-12,27 19,1 0,1-2,0-1,2 1,1-2,-1 1,-221-237,230 244,1-1,1 1,0-1,-5-10,11 17,-1 1,1-1,0 0,0 2,-2-2,2 1,0-1,0 0,0 1,0-1,0 0,0 0,0 2,2-3,-2-1,1 4,-1 0,0 0,2-1,-2 1,2-2,-1 2,-1-2,2 2,-2 0,2-1,0 1,-2 0,1 0,-1 0,2 0,0 0,-2 0,1 0,1 0,0 0,-2 0,2 0,-1 0,-1 0,2 0,0 0,-2 0,2 0,-1 0,6 1,0 1,-2 0,2-1,0 1,0 2,-2-3,2 3,-2-1,0 1,2-1,-2 1,0-1,4 4,62 64,-49-47,18 19,-2 0,-4 2,-3 1,0 2,-5 0,-2 1,7 25,-26-62,-5-9,2-1,0 1,-1-1,-1 2,0-3,2 3,-2-1,0 1,0-1,0 1,0-4,0 0,0 1,0-1,-2 0,2 0,0 0,0 0,0 0,0 0,-1 0,1 0,0 0,0 0,0 2,-2-2,2 0,0 0,0 0,-2 0,2 0,0 0,0 0,0 0,-2 0,2 0,0 0,0 0,-1 0,1 0,0 0,-2 0,-26-7,-6-10,0 0,1-2,0-2,4 0,0-1,-1-2,-16-19,-59-47,69 59,1-3,1 1,-16-27,-7-6,52 61,-26-33,29 38,2-1,-2-1,2 2,0-2,-1 2,1 0,0 0,0-2,-2 1,2 1,0-2,0 0,0 2,0 0,0-1,0 1,0-2,0 0,0 2,0-2,0 2,0 0,0-1,2-1,-2 2,0-2,0 2,1-2,-1 2,0 0,2-1,-2 1,2-2,-2 2,1-2,-1 2,2 0,-2-1,5 1,-1 0,-1 0,1 0,-1 1,1-1,-1 2,0-2,1 2,-2-1,1-1,0 0,1 2,-1 0,-1 0,2-1,-1 1,2 3,11 2,9 3,-2 1,1-1,-2 4,-1 0,1-2,15 15,-31-15,-19-13,-23-15,18 6,3-2,-1 0,1 0,1-2,0 0,-8-12,-18-25,-8-20,14 21,30 43,-1 2,2-2,-1 0,1 0,1 0,-2 1,3-1,1 5,0 2,0 0,0 0,0 0,-2 0,2 0,0 0,0 0,0 0,0 0,0 0,0-2,0 2,0 0,0 0,0 0,2-2,-2 2,0 0,0 0,0 0,0 0,0-1,0 1,0 0,0 0,0 0,1 0,-1 0,0 0,0-2,0 2,0 0,0 0,2 0,-2 0,0 0,0 0,0 0,0 0,2 0,-2 0,0 0,0 0,0 0,0 0,2 0,-2 0,20 7,18 19,98 117,-110-119,-5-4</inkml:trace>
</inkml:ink>
</file>

<file path=ppt/ink/ink10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394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561 602,'-56'0,"1"5,-21 2,60-5,6-2,0 0,-2 0,1 0,1 0,0-2,-3 0,3 1,0-1,-1-1,1-1,0 1,1-1,-1-1,0 2,1-1,0-3,1 2,-1 0,-5-5,-39-39,36 34,1 1,1-1,-6-8,16 18,1 0,1 0,0 0,-1-1,2-1,-1 1,1 0,0 1,1-2,1 2,-2-2,2-5,0 11,0-1,0 0,0 0,0 1,2-1,-2 0,0 0,0 1,1-1,-1 0,2 1,0-1,-2 0,2 2,-1-2,-1-1,2 3,0-2,0 2,-1-1,1-1,0 0,-1 2,1 0,0-2,0 1,-1 1,3-2,-3 2,1-2,0 2,1 0,-1 0,0 0,0 0,1 0,-1 0,-1 0,3 0,-2 0,-1 0,1 0,1 0,-1 2,12 0,-2 1,2-1,-2 3,0-3,0 1,10 7,-15-6,4-1,-1 1,0 3,1-4,-3 2,1 0,1 2,-1-1,-2 0,1 1,-1 0,7 7,-11-11,-1 3,2-3,-1 0,0 1,3-1,-3 1,0-1,3-1,-1 1,-2-1,2 2,1-3,-1 1,0 0,7 1,-2-1,2 1,0-1,-1-2,8 2,39 3,-53-3,1-1,-1 3,2-4,-2 2,0 1,0-1,-1-1,1 3,0-2,0 3,16 7,-21-10,0-2,1 0,-1 0,0 0,0 0,2 0,-2 0,0 0,2 1,-2-1,0 0,0 0,2 0,-2 0,1 0,-1 0,0 0,2 0,-2 0,0 0,2 0,-2 0,0 0,2 0,-2 0,0 0,1 0,-1 0,0 0,2 0,-2 0,0-1,2 1,-2 0,3-18,-15-21,-3 15,-4 0,0-2,0 3,-17-13,30 31,1-2,-2-2,4 3,-2-3,0 0,-20-30,13 25,2-3,0 1,-1-1,3 0,1 1,-3-13,8 26,0-3,2 1,-2 2,2-2,0-2,0 3,0-1,2 0,-2 0,2 1,0-1,1-2,-1 4,-1 1,1-1,0-1,0 3,1-1,-1 0,1-1,-1 1,1 0,1 0,-1 1,-1-3,1 4,1-1,-1-1,1 0,-1 0,1 2,-1 0,2 0,0-1,1-1,-3 2,2 0,0-2,-1 2,1 0,0 0,-1 0,1 2,0-2,-2 2,3-2,-3 1,2-1,-1 2,1 0,-2 1,1-3,1 2,-2 1,1-1,-1 2,11 4,-2 1,-2 3,1-2,-1-1,2 5,26 27,-24-27,-2 0,0 1,-2-3,1 4,-3-1,1 1,-2-1,0 1,1 13,-8-26,0 1,0-1,-2-1,2 1,-1-1,1 2,-2-1,0-1,1 1,-1-1,0 1,0-1,1 0,-3 1,2-1,1 0,-3 1,3-1,-3-2,1 3,-1-1,3 0,-3-2,-1 3,1-1,-1 1,2 1,-2-1,1 1,1-1,-1 1,1-1,1 0,-1 3,-1-3,4 0,-1 1,-1-1,2 3,0-5,-2 4,2-1,0-1,0 1,2-1,-2 2,2-3,-2 3,0-5,0 0,1 0,-1 2,0-2,0 2,0-2,2 0,-2 1,0-1,0 2,2-2,-2 0,0 0,1 0,-1 0,0 0,2 2,-2-2,2 0,-2 0,0 0,2 2,-2-2,1 0,-1 0,2 0,0 0,0 0,-1 0,1-2,0 2,-1 0,3-2,-2 2,-1 0,1 0,0-2,-2 2,1-1,1-1,0 0,0 2,-1-1,8-6,0 0,-3 0,1-2,0 2,5-8,-5 6,0 1,2-3,-1 3,10-6,-5 2,-1 2,2-1,2 1,-3 1,3 1,15-10,-26 18,-1-1,-1-1,2 0,-1 1,1 1,0 0,-2-2,3 2,-3 0,2-2,0 2,-1 0,1 2,0-2,-1 0,1 2,-2-2,2 0,0 1,-1 1,-1 0,3-1,-3 1,0 0,3 0,-1 3,5 0,-1 0,-1 2,1 0,0 0,-3 1,1-1,0 0,0 2,-2-1,0 1,1-2,2 12,-6-16,-2 1,2 1,-1-2,-1 2,0-1,0-1,0 3,0-3,0 0,0 3,-1-3,1 2,-2-3,0 3,0-1,1-1,-3 2,3-3,-1 3,-2-2,1 1,0-2,-1 1,1 1,-1-1,1-1,-1 1,-1-1,2 1,-4 1,-14 3,0 3,-1-3,0 0,-2 0,1-4,-1 2,0-1,-16-1,-61 14,90-17,5 4,-1-2,0-1,0-1,0 0,0 2,0-2,0 0,0 0,1 0,-7-2,13 2,-1 0,1 0,0 0,0 0,0 0,0 0,-2 0,2 0,0 0,0 0,0 0,-2 0,2 0,0 0,0 0,0 0,0 0,0-1,-1 1,1 0,0 0,0 0,0 0,0-2,0 2,0 0,0 0,0 0,-2 0,2-2,0 2,0 0,0 0,0 0,0-2,0 2,0 0,0 0,0 0,0 0,2 0,10-10,20-4,-16 16,-1 0,-1-1,2 1,-3 2,3-3,-2 4,-1-1,1 1,10 5,-8-1,-1 0,-1 1,0 0,0 1,-1 1,0 0,-3-2,2 4,0 1,-10-13,1 2,-1-3,0 1,-1 1,1-1,0 2,-1-3,-1 3,2-1,-2-1,2 1,-2-1,0 2,0-1,2 0,-4-1,2 2,0-1,0-1,-2 1,2-1,-2 3,1-3,-1 1,-1 1,1-3,-2 3,3-4,-3 3,1 1,1-4,-1 3,-1-1,1 0,-1-2,1 1,-1 1,-1 0,2 0,-2-2,-6 3,-1-1,0-1,2 1,-2 0,0-2,1 0,-1 0,0 0,0-2,2 0,-2 1,2-1,-9-1,5-4,0 0,0 0,0 2,2-4,0 0,0 1,2-1,-2 1,2-3,1 1,-1 0,1-1,2 1,0-2,0 2,0-4,2 3,0-1,2 0,-4-12,3 0,-3 3,6 23,-1 0,0 0,1-2,-1 3,0-1,2 0,-2-1,1 1,1 0,-2-1,0 1,2 2,-1-1,-5 9,1 2,2 0,-1-1,3 3,-3 5,2-6,1 1,-4 1,-2 7,5-19,0-1,-1-1,1 0,-1 1,-1-1,1 1,-1-1,1-1,-1 3,1-3,-1 1,-1 1,2-4,-2 3,0-1,1 0,-1-1,0 3,1-4,3 0,-1 0,0 0,0 1,1-1,-3 0,3 0,-1 2,0-2,0 0,-1 0,1-2,0 2,1 0,-3 0,3 0,-1-1,0 1,0 0,1 0,-1-2,0 2,1-2,-1 1,0 1,0-2,1 2,-1-2,0 0,0 1,1 1,1-2,-2 0,0 1,2-1,-1 2,1-2,-2 0,2 1,0-1,-2 0,2 0,0 1,0-1,-5-29,3 2,1-1,2 1,1-2,3-5,-3 34,-2 1,0-3,0 2,2 1,-2-3,1 3,-1-1,2-2,0 3,-2-1,1 0,1 0,0 1,0-1,-1 0,1 1,2-1,-3 0,1 0,3 1,2-3,-2 1,4 3,-2-4,0 3,-1-1,8 0,19-5,-33 7,0-1,2 1,-2 0,0 0,0 0,0 0,0 0,0 0,0 0,1 0,-1 0,0-2,0 2,0 0,0 0,0 0,0 0,0 0,0 0,0 0,0 0,0 0,0 0,0 0,0 0,0 0,0-2,0 2,0 0,0 0,0 0,0 0,0 0,0-2,0 2,0 0,0 0,0 0,0 0,0 0,0 0,0-1,0 1,0 0,-1 0,1 0,0 0,0 0,0 0,0 0,0 0,0-2,-2 2,-19-12,-37-19,46 26,-43-35,-2-1,53 39,1 0,1-1,-1 3,-1-2,1 2,-1-2,3 1,-3-1,1 2,-1 0,1 0,-1 0,1 0,0 0,-3-2,3 4,-1-2,-1 0,5 0,0 0,-1 0,1 0,0 0,-2 0,2 0,0 0,-2 0,2 0,0 0,0 0,-2 2,2-2,0 0,0 0,-1 0,1 1,0-1,0 0,0 0,-2 2,2-2,0 0,0 0,0 2,0-2,0 0,0 0,-2 0,2 0,0 2,0-2,0 0,0 1,0-1,11 19,26 16,-35-34,5 5,2 1,-1-4,1 2,0 0,-1 0,1-1,1 1,-1-1,1-3,0 3,1-1,1-1,-7-2,0 2,0-2,-1 0,1 1,0-1,0-1,0 1,-1 0,1-2,0 2,0-2,-1 2,1-2,-2 1,3-1,-3 0,2 1,-1-1,-1 0,2-1,-1 1,-1 0,1-1,-1-1,0 3,-1-5,3 1,0-2,-1 2,-1-2,1 2,-2-2,1 0,-1 0,-1 1,1-1,-2 2,0-2,2 0,-4 0,2 0,0 0,-2 0,-1-3,-4-16,-3 0,-1 0,-8-10,16 28,-6-6,1 0,-1 2,-1-2,-4-1,4 3,56 53,-46-41,0 2,0-2,0 0,0 0,0 0,0 0,0 0,0 0,0 0,0 0,0 0,0 0,2 0,-2 0,0 0,0 0,0 0,0 0,0 0,0 1,0-1,0 0,0 0,0 0,0 0,2 0,-2 0,0 0,0 0,0 0,0 0,0 0,0 0,0 0,0-1,0 1,0 0,1 0,-1 0,0 0,0 0,0 0,0 0,0 0,0 0,0 0,0 0,0 0,0 0,0 0,0 0,0 0,0 0,0-2,0 2,0 0,0 0,0 0,0 0,2 0,-2 0,0-12,-5-12,-9-9,11 30,-1-1,3-1,-3 0,2 1,1-1,-1 0,2 0,-2 0,2 1,-1-3,1 2,0 2,1-8,-1 11,0 0,0 0,0 0,0 0,0 0,0 0,0 0,0-1,2 1,-2 0,0 0,0 0,0 0,0 0,0-2,0 2,2 0,-2 0,0 0,0 0,0 0,0 0,0 0,1 0,-1 0,0 0,0 0,0 0,0 0,2 0,-2 0,0 0,0 0,0 0,0 0,2 0,-2 0,0 0,0 0,0 0,15 9,13 15,-25-23,139 151,-127-136,1-1,-3 2,1-1,-2 1,-1 0,-1 2,-2 0,1-2,-2 2,-2 0,0 0,0 4,-5-23,0 1,0-1,0 2,0 0,0-1,0-1,0 0,2 2,-2 0,0-2,0 2,2-1,-2-1,2 0,-2 2,0-2,1 2,-1-2,2 1,0-1,-2 2,2-2,-2 0,1 0,1 2,-2-2,2 0,-1 2,-1-2,2 0,0 0,0 0,-2 1,1-1,1 0,0 0,-2 0,1 0,1 0,0 0,-2-1,2 1,-1 0,1 0,-2 0,2-2,0 2,-2 0,12-4,-2-1,0 0,-1 2,1-2,4-6,8-1,-13 9,1-2,-1 3,1-3,-1 3,1-2,1 3,-1-1,0 0,4 1,-14 1,2 0,-2 0,0 0,0 0,1 0,-1 0,0 0,0 0,2 0,-2 0,0 0,2 0,-2 0,0 0,0 0,0 1,2-1,-2 0,0 0,0 0,1 2,-1-2,0 0,0 0,0 0,0 2,2-2,-2 0,0 0,0 0,0 0,0 0,0 0,0 1,0-1,0 0,0 2,-10 14,-32 11,37-22,-17 9,1 0,0 3,3-1,0 1,1 0,-2 4,16-18,-1 2,1-1,1-1,-1 2,1-1,-2-1,3 3,-1-1,2-2,-2 2,1 0,1-1,0 1,0 0,0-1,0 1,0 0,1 0,1-1,-2 1,2 0,-1-2,3 3,-2-3,1 0,-1 3,1-3,1 1,-1 1,1-4,4 6,25 23,-23-20,2 2,2-3,-2 1,2-1,7 3,-18-9,6-1,-1 3,-1 0,2-1,-2 1,0 0,-1 0,5 5,-15-8,-11-7,-18-9,23 7,-1 0,3 0,-1-1,1 1,-1-2,0-3,1 2,-1 3,-1-3,1 1,-1 1,-2-1,-221-131,216 130</inkml:trace>
</inkml:ink>
</file>

<file path=ppt/ink/ink10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395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10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396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355 0,'1'3,"-1"0,1-1,0 0,0 1,0 0,1-1,-1 1,1-1,0 0,-1 0,3 2,7 10,-5-3,0 0,-2 1,0 0,0 0,-1 0,-1 0,0 9,0 21,-4 25,-1-9,3 445,1-521,0-1,1 1,2 0,0 0,2-1,3-7,-3 14,1-1,0 1,0-1,2 2,0 0,0-1,2 1,0 1,3-3,-2 2,-1 0,0-1,-1 1,7-14,-9 13,1 1,0 0,1 0,0 1,11-9,2 0,-1-1,16-19,-19 20,-12 12,0 2,1-2,-1 2,4-1,-6 2,1 1,-1-1,0 1,0-1,-1 0,0-1,0 1,0 0,0 0,-1-1,1-1,-2 1,0 0,0 0,0-1,-1 1,0 0,0-1,-1 4,1 0,-1 1,0-2,-1 2,1-2,0 2,-1-1,1 0,-1 0,0 1,0-2,0 2,0-1,0 1,0-1,0 1,-1-1,0 0,1 2,0-1,0 0,0 1,0-1,0 1,0-1,0 1,-1 0,1 0,0 0,0 0,0 0,-1 0,1 0,0 0,0 0,-1 0,1 0,0 0,0 0,-1 0,1 0,0 1,0-1,0 1,0-1,0 1,0 0,0-1,0 0,0 1,0 0,0 0,0 0,-7 4,0 1,0 0,-5 5,9-6,-18 13,-1-2,-16 11,2-4,33-20,0 1,0 0,1-1,-1 0,1 1,0 0,0 0,1 0,-1 0,1 0,0 0,1 0,-1 0,1 1,0-1,-1 12,0 0,2-1,1 13,0-15,-1-1,0 1,-1 0,-1-1,-3 10,0-8,0-1,-1 1,-1-1,-1 0,0 0,-1-1,-1 0,0 0,-1 0,-4 1,-15 20,26-33,2-6,0-7,2 13,0-27,-1-2,1 0,4-19,-2 39,-1 1,1 0,1 0,0 0,0 1,1-1,1 1,-1-1,1 1,1 0,4-5,11-10,17-24,-9 10,-20 28,0-1,1 2,0-1,1 1,0 1,1 0,-1 0,1 1,2-1,35-18,-46 22,3-1,0 0,1-1,-1 1,1 1,0 0,-7 2,0-1,0 1,1 0,-1 0,0 0,0 0,0 0,1 0,-1 0,0-1,0 1,0 0,1 0,-1 0,0 0,0 0,1 0,-1 0,0 0,0 0,1 0,-1 0,0 0,0 0,0 1,1-1,-1 0,0 0,0 0,1 0,-1 0,0 0,0 0,0 1,0-1,1 0,-1 0,0 0,0 0,0 0,0 0,0 0,1 0,-1 1,0-1,0 0,0 0,0 0,0 1,-5 11,-15 12,-6 3,-1-1,-2 0,-27 17,51-38,0-1,1 0,0 0,0 1,1 0,-1 0,1 0,1 0,-1 0,1 1,0 0,0 0,1 0,-1 0,-1-1,1 1,-1-1,-1 1,1-1,-1 0,0 0,0 0,-1 0,3-3,1-1,0 0,-1 1,0-2,1 2,-1-1,0 0,0 0,0 0,1 0,-1 0,-1-1,1 1,0 0,0-1,0 1,0-1,0 1,-1-1,1 0,0 0,0 0,-1 0,1 0,0-1,0 1,0 0,-1-1,1 0,0 0,0 1,0 0,0-2,0 1,0 0,-7-4,0-1,0-2,1 2,0-1,0 0,-3-5,3 3,0 1,-2 0,-2-3,-16-7,16 11,0 0,1-1,0-1,1 1,1-1,-1 0,-128-137,133 141,1 0,1 0,-1 0,-2-6,6 10,-1 0,1 0,0 0,0 1,-1-1,1 0,0 0,0 0,0 0,0 0,0 0,0 0,0 1,1-2,-1 0,1 2,-1 0,0 0,1-1,-1 1,1-1,0 1,-1-1,1 1,-1 0,1-1,0 1,-1 0,1 0,-1 0,1 0,0 0,-1 0,1 0,0 0,0 0,-1 0,1 0,0 0,-1 0,1 0,0 0,-1 0,1 0,0 0,3 1,0 0,-1 0,1 0,0 0,0 1,-1-1,1 1,-1 0,0 0,1 0,-1 0,0 0,2 2,36 37,-28-27,10 11,-1 0,-2 1,-2 1,0 1,-3 0,-1 0,4 15,-15-36,-3-5,1-1,0 1,0-1,-1 1,0-1,1 1,-1 0,0 0,0 0,0 0,0-2,0 0,0 1,0-1,-1 0,1 0,0 0,0 0,0 0,0 0,-1 0,1 0,0 0,0 0,0 1,-1-1,1 0,0 0,0 0,-1 0,1 0,0 0,0 0,0 0,-1 0,1 0,0 0,0 0,-1 0,1 0,0 0,-1 0,-15-4,-4-6,0 0,1-1,0-1,2 0,0-1,0-1,-10-11,-34-27,40 34,1-2,0 1,-9-16,-4-3,30 35,-15-19,17 22,1-1,-1 0,1 1,0-1,-1 1,1 0,0 0,0-1,-1 0,1 1,0-1,0 0,0 1,0 0,0-1,0 1,0-1,0 0,0 1,0-1,0 1,0 0,0-1,1 0,-1 1,0-1,0 1,1-1,-1 1,0 0,1-1,-1 1,1-1,-1 1,1-1,-1 1,1 0,-1-1,3 1,-1 0,0 0,0 0,0 1,0-1,0 1,0-1,0 1,-1 0,1-1,0 0,0 1,0 0,-1 0,1 0,0 0,1 2,6 1,6 2,-2 0,1 0,-1 2,-1 0,1-1,8 9,-17-9,-12-8,-13-8,11 3,1-1,0 0,0 0,1-1,0 0,-5-7,-10-15,-5-11,8 12,18 25,-1 1,1-1,0 0,0 0,1 0,-1 0,1 0,1 3,0 1,0 0,0 0,0 0,-1 0,1 0,0 0,0 0,0 0,0 0,0 0,0-1,0 1,0 0,0 0,0 0,1-1,-1 1,0 0,0 0,0 0,0 0,0-1,0 1,0 0,0 0,0 0,1 0,-1 0,0 0,0-1,0 1,0 0,0 0,1 0,-1 0,0 0,0 0,0 0,0 0,1 0,-1 0,0 0,0 0,0 0,0 0,1 0,-1 0,12 4,10 11,57 68,-64-69,-3-2</inkml:trace>
</inkml:ink>
</file>

<file path=ppt/ink/ink10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397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326 350,'-33'0,"1"3,-12 1,35-3,3-1,0 0,-1 0,1 0,0 0,0-1,-1 0,1 0,0 0,0-1,0 0,0 0,1 0,-1-1,0 1,1 0,0-2,0 1,0 0,-3-3,-23-22,21 19,1 1,0-1,-3-4,9 10,1 0,0 0,0 0,0 0,1-1,-1 0,1 1,0 0,0-1,1 1,-1-1,1-3,0 6,0 0,0 0,0 0,0 0,1 0,-1 0,0 0,0 0,1 0,-1 0,1 0,0 0,-1 0,1 1,0-1,-1-1,1 2,0-1,0 1,0-1,0 0,0 0,0 1,0 0,0-1,0 0,0 1,1-1,-1 1,0-1,0 1,1 0,-1 0,0 0,0 0,1 0,-1 0,0 0,1 0,-1 0,0 0,0 0,1 0,-1 1,7 0,-1 1,1-1,-1 2,0-2,0 1,6 4,-9-4,2 0,0 0,0 2,0-2,-1 1,0 0,1 1,-1-1,-1 1,1 0,-1 0,4 4,-6-6,-1 1,1-1,0 0,0 0,1 0,-1 0,0 0,1-1,0 1,-1-1,1 1,0-1,0 0,0 0,4 1,-1-1,1 1,0-1,-1-1,5 1,23 2,-31-2,0 0,0 1,1-2,-1 1,0 1,0-1,-1 0,1 1,0-1,0 2,9 4,-12-6,0-1,1 0,-1 0,0 0,0 0,1 0,-1 0,0 0,1 1,-1-1,0 0,0 0,1 0,-1 0,1 0,-1 0,0 0,1 0,-1 0,0 0,1 0,-1 0,0 0,1 0,-1 0,0 0,1 0,-1 0,0 0,1 0,-1 0,0-1,1 1,-1 0,2-10,-9-13,-2 9,-2 0,0-1,0 2,-10-8,18 18,0-1,-1-1,2 1,-1-1,0 0,-11-18,7 15,1-2,0 1,0-1,1 0,1 1,-2-8,5 15,0-1,1 0,-1 1,1-1,0-1,0 2,0-1,1 0,-1 0,1 1,0-1,1-1,-1 2,0 1,0-1,0 0,0 1,1 0,-1 0,1-1,-1 1,1 0,0 0,0 0,-1-1,1 2,0-1,0 0,0 0,0 0,0 1,0 0,1 0,0-1,0 0,-1 1,1 0,0-1,-1 1,1 0,0 0,-1 0,1 1,0-1,-1 1,1-1,-1 1,1-1,-1 1,1 0,-1 1,0-2,1 1,-1 1,0-1,0 1,6 3,-1 0,-1 2,0-1,0-1,1 3,15 16,-14-16,-1 0,0 1,-1-2,0 2,-1 0,0 0,-1 0,0 0,1 8,-5-15,0 0,0 0,-1-1,1 1,-1-1,1 1,-1 0,0-1,0 1,0-1,0 1,0-1,0 0,-1 1,1-1,0 0,-1 1,1-1,-1-1,0 2,0-1,1 0,-1-1,-1 2,1-1,-1 1,1 0,-1 0,1 0,0 0,0 0,0 0,1 0,-1 1,0-1,2 0,-1 0,0 0,1 1,0-2,-1 2,1-1,0 0,0 0,1 0,-1 1,1-2,-1 2,0-3,0 0,1 0,-1 1,0-1,0 1,0-1,1 0,-1 1,0-1,0 1,1-1,-1 0,0 0,1 0,-1 0,0 0,1 1,-1-1,1 0,-1 0,0 0,1 1,-1-1,1 0,-1 0,1 0,0 0,0 0,0 0,0-1,0 1,0 0,1-1,-1 1,0 0,0 0,0-1,-1 1,1-1,0 0,0 0,0 1,0-1,4-3,0 0,-1 0,0-1,0 1,3-5,-3 4,0 0,1-1,0 1,5-3,-2 1,-1 1,1 0,1 0,-1 1,1 0,9-5,-15 10,-1-1,0 0,1 0,-1 0,1 1,0 0,-1-1,1 1,-1 0,1-1,0 1,-1 0,1 1,0-1,-1 0,1 1,-1-1,1 0,0 1,-1 0,0 0,1 0,-1 0,0 0,1 0,0 2,3 0,-1 0,0 1,0 0,0 0,-1 1,0-1,0 0,0 1,-1 0,0 0,0-1,2 7,-4-9,-1 0,1 1,0-1,-1 1,0-1,0 0,0 1,0-1,0 0,0 1,-1-1,1 1,-1-2,0 2,0-1,0 0,-1 1,1-2,0 2,-1-1,0 0,0-1,0 1,0 0,0 0,0-1,0 1,-1-1,1 1,-2 0,-8 2,0 2,-1-2,0 0,-1 0,1-2,-1 1,0-1,-9 0,-36 8,53-10,2 2,0-1,0 0,0-1,0 0,0 1,0-1,0 0,0 0,0 0,-3-1,7 1,-1 0,1 0,0 0,0 0,0 0,0 0,-1 0,1 0,0 0,0 0,0 0,-1 0,1 0,0 0,0 0,0 0,0 0,0-1,-1 1,1 0,0 0,0 0,0 0,0-1,0 1,0 0,0 0,0 0,-1 0,1-1,0 1,0 0,0 0,0 0,0-1,0 1,0 0,0 0,0 0,0 0,1 0,6-6,12-2,-10 9,0 0,-1 0,1 0,-1 1,1-1,-1 2,0-1,0 1,6 3,-5-1,0 0,-1 1,0 0,0 0,0 1,-1 0,-1-1,1 2,0 1,-6-8,1 1,-1-1,0 0,0 1,0-1,0 1,0-1,-1 1,1 0,-1-1,1 1,-1-1,0 1,0 0,1 0,-2-1,1 1,0 0,0-1,-1 1,1-1,-1 2,0-2,0 1,-1 0,1-1,-1 1,1-2,-1 2,0 0,1-2,-1 2,0-1,0 0,0-1,0 1,0 0,-1 0,1 0,-1-1,-3 2,-1-1,0 0,1 0,-1 0,0-1,1 0,-1 0,0 0,0-1,1 0,-1 0,1 0,-5-1,3-2,0 0,0 0,0 1,1-2,0 0,0 0,1 0,-1 0,1-1,1 0,-1 0,1 0,1 0,0-1,0 1,0-2,1 2,0-1,1 0,-2-7,2 0,-2 2,3 13,0 0,0 0,0-1,0 2,0-1,1 0,-1 0,0 0,1 0,-1 0,0 0,1 1,-1 0,-2 5,0 1,1 0,0 0,1 1,-1 3,1-3,0 0,-2 1,-1 4,3-11,0-1,-1 0,1 0,-1 0,0 0,0 0,0 0,0-1,0 2,0-2,0 1,-1 0,1-2,-1 2,0-1,1 0,-1 0,0 1,1-2,1 0,0 0,0 0,0 1,0-1,-1 0,1 0,0 1,0-1,0 0,-1 0,1-1,0 1,0 0,-1 0,1 0,0-1,0 1,0 0,0 0,0-1,0 1,0-1,0 0,0 1,0-1,0 1,0-1,0 0,0 0,0 1,1-1,-1 0,0 0,1 0,-1 1,1-1,-1 0,1 0,0 0,-1 0,1 0,0 0,0 0,-3-17,2 1,0 0,2 0,0-1,2-3,-2 20,-1 0,0-1,0 1,1 0,-1-1,1 1,-1 0,1-1,0 1,-1 0,1 0,0 0,0 0,0 0,0 0,0 0,1 0,-1 0,0 0,2 0,1-1,-1 0,2 2,-1-2,0 1,0 0,4 0,11-3,-19 4,0-1,1 1,-1 0,0 0,0 0,0 0,0 0,0 0,0 0,1 0,-1 0,0-1,0 1,0 0,0 0,0 0,0 0,0 0,0 0,0 0,0 0,0 0,0 0,0 0,0 0,0 0,0-1,0 1,0 0,0 0,0 0,0 0,0 0,0-1,0 1,0 0,0 0,0 0,0 0,0 0,0 0,0-1,0 1,0 0,-1 0,1 0,0 0,0 0,0 0,0 0,0 0,0-1,-1 1,-11-7,-22-11,27 15,-25-20,-1-1,31 23,0 0,1-1,-1 2,0-1,0 1,0-1,1 0,-1 0,0 1,0 0,0 0,0 0,0 0,0 0,-1-1,1 2,0-1,-1 0,3 0,0 0,-1 0,1 0,0 0,-1 0,1 0,0 0,-1 0,1 0,0 0,0 0,-1 1,1-1,0 0,0 0,-1 0,1 1,0-1,0 0,0 0,-1 1,1-1,0 0,0 0,0 1,0-1,0 0,0 0,-1 0,1 0,0 1,0-1,0 0,0 1,0-1,6 11,16 9,-21-19,3 2,1 1,0-2,0 1,0 0,0 0,0-1,1 1,-1-1,1-1,0 1,0 0,1-1,-4-1,0 1,0-1,-1 0,1 1,0-1,0-1,0 1,-1 0,1-1,0 1,0-1,-1 1,1-1,-1 0,1 0,-1 0,1 0,-1 0,0 0,1-1,-1 1,0 0,0-1,0 0,0 1,-1-2,2 0,0-1,-1 1,0-1,0 1,-1-1,1 0,-1 0,0 0,0 0,-1 1,0-1,1 0,-2 0,1 0,0 0,-1 0,-1-2,-2-9,-2 0,0 0,-5-6,9 16,-3-3,0 0,0 1,-1-1,-2-1,2 2,33 31,-27-24,0 1,0-1,0 0,0 0,0 0,0 0,0 0,0 0,0 0,0 0,0 0,0 0,1 0,-1 0,0 0,0 0,0 0,0 0,0 0,0 1,0-1,0 0,0 0,0 0,0 0,1 0,-1 0,0 0,0 0,0 0,0 0,0 0,0 0,0 0,0-1,0 1,0 0,1 0,-1 0,0 0,0 0,0 0,0 0,0 0,0 0,0 0,0 0,0 0,0 0,0 0,0 0,0 0,0 0,0-1,0 1,0 0,0 0,0 0,0 0,1 0,-1 0,0-7,-3-7,-5-5,6 17,0 0,1-1,-1 0,1 1,0-1,0 0,1 0,-1 0,1 1,-1-2,1 1,0 1,1-4,-1 6,0 0,0 0,0 0,0 0,0 0,0 0,0 0,0-1,1 1,-1 0,0 0,0 0,0 0,0 0,0-1,0 1,1 0,-1 0,0 0,0 0,0 0,0 0,0 0,1 0,-1 0,0 0,0 0,0 0,0 0,1 0,-1 0,0 0,0 0,0 0,0 0,1 0,-1 0,0 0,0 0,0 0,9 5,7 9,-14-13,80 87,-73-79,0 0,-1 1,0-1,-1 1,-1 0,0 1,-1 0,0-1,-1 1,-1 0,0 0,0 2,-3-13,0 1,0-1,0 1,0 0,0 0,0-1,0 0,1 1,-1 0,0-1,0 1,1 0,-1-1,1 0,-1 1,0-1,1 1,-1-1,1 1,0-1,-1 1,1-1,-1 0,1 0,0 1,-1-1,1 0,0 1,-1-1,1 0,0 0,0 0,-1 1,1-1,0 0,0 0,-1 0,1 0,0 0,0 0,-1-1,1 1,0 0,0 0,-1 0,1-1,0 1,-1 0,7-2,-1-1,0 0,-1 1,1-1,2-3,5-1,-8 5,1-1,-1 2,1-2,-1 2,1-1,0 1,0 0,0 0,2 0,-8 1,1 0,-1 0,0 0,0 0,1 0,-1 0,0 0,0 0,1 0,-1 0,0 0,1 0,-1 0,0 0,0 0,0 1,1-1,-1 0,0 0,0 0,1 1,-1-1,0 0,0 0,0 0,0 1,1-1,-1 0,0 0,0 0,0 0,0 0,0 0,0 1,0-1,0 0,0 1,-6 8,-18 7,21-13,-10 5,1 0,0 2,1-1,1 1,0 0,-1 2,9-10,0 1,0-1,1 0,-1 1,1-1,-1 0,1 1,0 0,1-1,-1 1,0 0,1-1,0 1,0 0,0-1,0 1,0 0,1 0,0-1,-1 1,1 0,0-1,1 1,-1-1,1 0,-1 1,1-1,0 0,0 1,0-2,3 3,14 13,-13-11,1 1,1-2,-1 1,1-1,4 2,-10-5,3-1,0 2,-1 0,1-1,-1 1,0 0,0 0,2 3,-8-5,-7-4,-10-5,13 4,0 0,1 0,0-1,0 1,0-1,0-2,0 1,0 2,-1-2,1 1,-1 0,-1 0,-128-76,125 75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6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250 77,'-3'-1,"1"0,-2 0,1 0,0 0,0 0,0 0,0-1,1 1,-1 0,-4-4,-6-3,-7-2,-1 0,-1 1,0 1,-30-6,50 13,0 1,-1 0,1-1,1 1,-1 0,0 1,0-1,-1 0,1 1,0-1,0 1,0-1,0 0,0 1,1 0,-1 0,0 0,0 0,0 0,1 0,-1 0,0 1,1-1,-1 0,1 1,-2 1,2-1,0 0,-1 0,1 1,0-2,0 2,0-1,0 0,0 1,0-1,1 1,0-2,-1 2,1-1,0 1,0-1,1 0,-1 1,0-1,1 1,1 2,-1-4,0 0,0 1,0 0,0-1,1 0,-2 0,2 0,-1 1,1-2,-1 1,1 0,0 0,-1 0,1 0,0-1,0 0,0 1,0 0,-2-1,2 0,3 1,0 0,-1-1,1 0,-1 0,0 0,1 0,0-1,7-1,-1-1</inkml:trace>
</inkml:ink>
</file>

<file path=ppt/ink/ink10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398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10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39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10 0,'0'5,"-4"42,-2 18,26 74,9 12</inkml:trace>
</inkml:ink>
</file>

<file path=ppt/ink/ink10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0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 1,'-2'113,"5"122,1-201,2-1,13 39,-4-15,-9-37,1-1,0 1,1-1,2-1,12 21,63 81,-68-99</inkml:trace>
</inkml:ink>
</file>

<file path=ppt/ink/ink10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0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19 0,'0'619,"-1"-601,0-1,-8 32,6-36,-2 9</inkml:trace>
</inkml:ink>
</file>

<file path=ppt/ink/ink10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0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0,'0'421,"0"-413,0 0,1-1,0 1,0-1,1 1,3 9,-5-18,0 1,0 0,0 0,0 0,0-1,0 1,0 0,1 0,-1 0,0 0,0 0,0-1,0 1,1 0,-1 0,0 0,0 0,0 0,1 0,-1 0,0 0,0 0,0 0,1-1,-1 1,0 0,0 0,1 0,-1 0,0 1,0-1,0 0,1 0,-1 0,0 0,0 0,0 0,1 0,-1 0,0 0,0 0,0 1,0-1,1 0,-1 0,0 0,0 0,0 0,0 1,0-1,1 0,-1 0,0 0,0 1,0-1,0 0,0 0,0 0,0 1,0-1,0 0,0 0,0 0,0 1,0-1,0 0,0 0,0 1,3-10</inkml:trace>
</inkml:ink>
</file>

<file path=ppt/ink/ink10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0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68 1,'-3'59,"-18"102,-2 25,20 282,4-249,-1-215,1-3,-1 1,0-1,0 0,0 1,0-1,0 1,0-1,0 0,-1 1,1-1,-1 1,1-1,-1 0,1 1,-1-1,0 0,1 0,-1 0,0 0,-1 2,-9 1</inkml:trace>
</inkml:ink>
</file>

<file path=ppt/ink/ink10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0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0,'3'5,"-1"0,1 0,-1-1,0 2,-1-1,1 0,-1 0,0 0,0 1,-1-1,1 0,-1 1,-1 6,2 7,5 183,-6-123,19 154,-14-206,19 122,-22-122</inkml:trace>
</inkml:ink>
</file>

<file path=ppt/ink/ink10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0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0,'0'13,"0"12,0 11,0 11,0 11,0 7,0 2,0-2,4-9,2-9,-1-8,-1-7,3-5,1-2,2-14,5-22,3-21,-2-6</inkml:trace>
</inkml:ink>
</file>

<file path=ppt/ink/ink10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0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0,'39'91,"-4"1,44 180,-54-147,-18-79,26 84,-30-124,-1-7</inkml:trace>
</inkml:ink>
</file>

<file path=ppt/ink/ink10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0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26 0,'0'13,"0"16,0 21,0 18,0 6,0 3,-4-4,-2-9,1-7,1-10,1-8,1-7,1-4,0-3,1-2,0 0,5-9,1-6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6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90 46,'-2'-4,"0"2,0-1,0 0,-1 0,1 1,0 0,0-1,-1 1,-5-3,6 3,0 0,-1 1,2 0,-1-1,-1 1,1 0,-1 0,0-1,0 1,1 1,-1-1,1 1,-6-2,7 2,0 0,0 0,0 0,0 0,0 1,1-1,-1 0,0 0,0 1,0-1,0 0,1 1,0-1,-1 0,0 0,1 1,-1-1,0 2,0-1,0 0,0-1,0 2,1-1,-1 0,1 0,-1 0,1 1,-1-1,1 1,0-2,0 2,0-1,0 2,0 1,1-1,-1 0,1 2,1-2,-1 0,0 1,1-1,0 0,-1 1,1-2,4 5,2 3,0-1,11 10,-7-10,0 1,1-2,0 0,28 14,-27-16</inkml:trace>
</inkml:ink>
</file>

<file path=ppt/ink/ink10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0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40 0,'-13'297,"2"-123,12-131,0-31,-1 0,0 0,-1 0,-2 12,-5-39,3-6</inkml:trace>
</inkml:ink>
</file>

<file path=ppt/ink/ink10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0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165 0,'0'13,"0"20,0 23,0 13,-4 8,-2 3,1 1,1-10,-4-11,1-13,1-10,-3-16,-8-23,-6-20,-2-20,-2-10,4 4</inkml:trace>
</inkml:ink>
</file>

<file path=ppt/ink/ink10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1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1,'4'12,"6"13,5 11,0 2,2 0,-2 2,1 2,1-2,-2-3,1-4,-3-3,-3-16,5-18,0-21,-2-6</inkml:trace>
</inkml:ink>
</file>

<file path=ppt/ink/ink10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1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19 0,'22'578,"-13"-514,-6-46,0-1,-1 0,-1 29,-1-46,0 0,0 0,0 0,0 0,0 0,0 0,0 0,0 0,0 1,0-1,0 0,0 0,0 0,0 0,0 0,0 0,0 0,0 1,0-1,0 0,0 0,0 0,0 0,0 0,0 0,0 0,0 0,-1 1,1-1,0 0,0 0,0 0,0 0,0 0,0 0,0 0,0 0,0 0,0 0,-1 0,1 0,0 0,0 0,0 0,0 0,0 0,0 0,0 0,-1 0,1 0,0 0,0 0,0 0,0 0,0 0,0 0,0 0,-1 0,1 0,0 0,0 0,-7-9,-6-15,-4-12,0-1</inkml:trace>
</inkml:ink>
</file>

<file path=ppt/ink/ink10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1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20 0,'0'726,"-2"-716,-3-23,-3-23,4-2</inkml:trace>
</inkml:ink>
</file>

<file path=ppt/ink/ink10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1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1,'4'12,"6"13,1 15,3 9,-1 4,1-3,-1-5,-3-6,-4-6,-2-12,-2-15,-1-16,-2-15,1-15,-1-14,1 2</inkml:trace>
</inkml:ink>
</file>

<file path=ppt/ink/ink10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1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1,'0'586,"5"-771,0 119</inkml:trace>
</inkml:ink>
</file>

<file path=ppt/ink/ink10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1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1,'4'8,"-2"0,1 1,-1-1,0 1,1 16,0-2,24 155,-1 8,57 205,-77-370,0 0,2-1,0 0,22 38,-30-58,0 0,0 1,0-1,0 1,1-1,-1 1,0-1,0 1,1-1,-1 0,0 1,1-1,-1 0,0 1,1-1,-1 0,1 1,-1-1,0 0,1 0,-1 1,1-1,-1 0,1 0,-1 0,1 0,-1 0,1 0,-1 0,1 1,-1-2,1 1,-1 0,1 0,-1 0,1 0,-1 0,1 0,-1 0,1-1,-1 1,0 0,1 0,-1-1,1 1,-1 0,0 0,1-1,-1 1,1-1,-1 1,0 0,0-1,1 1,-1-1,0 1,0-1,0 1,1 0,-1-1,0 1,0-1,0 1,0-1,0 1,0-1,0 0,7-39,7-70,4 2,64-210,-33 176,-30 92</inkml:trace>
</inkml:ink>
</file>

<file path=ppt/ink/ink10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1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239 0,'14'188,"-7"-133,-3 0,-4 95,0-148,-1 1,1-1,0 0,0 1,-1-1,1 0,-1 0,0 1,0-1,0 0,0 0,0 0,0 0,0 0,-1 0,1 0,-1-1,1 1,-1 0,0-1,-2 2,3-3,-1 1,0-1,0 1,0-1,0 0,0 0,0 0,0 0,0 0,0-1,0 1,0-1,0 1,0-1,0 0,0 1,0-1,1 0,-1 0,0 0,1-1,-1 1,0 0,-1-2,-15-15,0 0,2-1,0-1,-16-26,-4-3,7 10,2 5</inkml:trace>
</inkml:ink>
</file>

<file path=ppt/ink/ink10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1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158 1,'-8'19,"1"1,1 0,1 0,0 1,-2 29,-1 5,-11 36,8-42,1 1,3 0,0 57,2-73,-2-24,7-10,-1-1,0 1,1 0,-1 0,0-1,1 1,-1-1,1 1,-1 0,1-1,-1 1,0-1,1 1,0-1,-1 0,1 1,-1-1,1 1,0-1,-1 0,1 1,0-2,-5-8,2 0,-1-1,1 1,1-1,-2-14,-1-2,-4-15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6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0,'3'0,"3"0,5 4,7 7,2 5,-2 2,-4-2</inkml:trace>
</inkml:ink>
</file>

<file path=ppt/ink/ink10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1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0,'0'582,"2"-657,4 1,4 1,2-1,24-75,-14 71</inkml:trace>
</inkml:ink>
</file>

<file path=ppt/ink/ink10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1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0,'2'1,"-1"0,0 0,0 0,1 0,-1 0,0 1,0-1,0 0,0 0,0 1,0-1,-1 1,1-1,0 1,-1-1,1 1,-1-1,0 1,1 2,1 2,22 59,-4 0,-2 2,-3 0,-3 0,-3 1,0 108,-12-357,3 130</inkml:trace>
</inkml:ink>
</file>

<file path=ppt/ink/ink10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2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50 0,'3'4,"-1"0,0 0,0 1,0-1,0 1,-1-1,0 1,0-1,0 1,0 0,-1 0,1-1,-2 7,2 4,6 359,-8-268,1-96,1 1,-2 0,1 1,-5 16,6-27,-1-1,0 0,0 1,0-1,0 0,0 0,-1 1,1-1,0 0,0 1,0-1,0 0,0 0,0 1,0-1,0 0,-1 0,1 1,0-1,0 0,0 0,-1 0,1 1,0-1,0 0,0 0,-1 0,1 0,0 0,0 1,-1-1,1 0,0 0,-1 0,1 0,0 0,0 0,-1 0,1 0,0 0,-1 0,1 0,-11-12,-7-26,17 36,-7-18,2 1,-8-33,10 27</inkml:trace>
</inkml:ink>
</file>

<file path=ppt/ink/ink10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2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436 0,'-2'0,"1"1,-1-1,1 1,0-1,-1 1,1 0,0-1,0 1,-1 0,1 0,0 0,0 0,0 0,0 0,0 0,-1 1,-18 26,9-11,-87 82,28-30,69-69,-6 9,-2-1,1 0,-1 0,0-1,-11 6,18-11,0-1,0 0,-1 0,1 0,0 0,-1-1,1 1,-1-1,1 1,-1-1,1 0,-1 0,1 0,-1 0,1 0,-1 0,1-1,0 1,-1-1,1 0,-1 0,1 0,0 0,0 0,-1 0,1-1,0 1,0-1,1 1,-3-3,-5-7,0 0,1-1,0 0,1-1,0 1,1-2,-8-23,3 5</inkml:trace>
</inkml:ink>
</file>

<file path=ppt/ink/ink10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2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0,'0'4,"0"6,0 5,4 0,1 2,1 2,2 2,1 2,3 1,3 0,3 1,4-4,-4-2,1-3,-3-5</inkml:trace>
</inkml:ink>
</file>

<file path=ppt/ink/ink10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2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25 91,'-12'214,"-1"-32,13-172,0-1,0 1,1-1,0 0,1 1,0-1,0 0,1 0,0 0,1 0,0-1,0 0,1 1,7 8,-12-16,1 0,0-1,-1 1,1 0,0-1,0 1,0-1,-1 1,1-1,0 1,0-1,0 0,0 1,0-1,0 0,0 0,0 0,0 0,0 0,0 0,0 0,0 0,0 0,0 0,0 0,0 0,0-1,0 1,0 0,-1-1,1 1,0-1,0 1,0-1,0 0,-1 1,1-1,1-1,3-3,0-1,-1 0,1 0,4-9,-3 6,28-50,-3-2,41-113,5-11,-48 126,-7 14</inkml:trace>
</inkml:ink>
</file>

<file path=ppt/ink/ink10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2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0,'0'5,"4"9,2 11,-1 5,4 2,-1 0,-1-2,3-1,-1-2,-1-1,-3-1,2 0,1-1,-2 0,-6-16,-7-19,-3-6</inkml:trace>
</inkml:ink>
</file>

<file path=ppt/ink/ink10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2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27 0,'25'296,"-3"-75,-8-87,1 33,-15-167,0 1,1-1,-1 0,0 1,0-1,0 1,0-1,0 0,0 1,0-1,0 0,0 1,0-1,0 1,0-1,0 0,0 1,0-1,0 1,0-1,0 0,-1 1,1-1,0 0,0 1,0-1,-1 0,1 1,0-1,0 0,-1 1,1-1,0 0,-1 0,1 0,0 1,-1-1,1 0,-12-16,-11-43,-24-86,30 88</inkml:trace>
</inkml:ink>
</file>

<file path=ppt/ink/ink10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2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0,'0'129,"24"197,-12-244,-3 2,-4 97,28-434,-16 148,-7 31</inkml:trace>
</inkml:ink>
</file>

<file path=ppt/ink/ink10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0,'8'10,"-2"0,1 0,-1 1,-1 0,0 0,0 0,-1 0,-1 1,3 13,0-2,39 117,14 50,-52-159,-7-22,-7-22,-21-77,17 52,1 5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7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100 0,'-3'0,"-2"0,-4 0,-3 0,1 3,0 2,-2 2,4 3,0 3,2-3,1 1,1-3</inkml:trace>
</inkml:ink>
</file>

<file path=ppt/ink/ink10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2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396 1,'-4'4,"1"1,0 0,0 0,0 1,1-1,0 0,0 1,0-1,-1 7,-4 12,-125 316,132-339,-1 0,1 1,0-1,0 0,-1 0,1-1,0 1,-1 0,1 0,-1 0,1 0,-1 0,0 0,1 0,-1-1,0 1,0 0,1-1,-1 1,0 0,0-1,0 1,0-1,0 1,0-1,0 0,0 1,0-1,0 0,0 0,0 0,0 0,0 0,0 0,0 0,0 0,0 0,0 0,0 0,0-1,0 1,0 0,-1-1,-2-2,0 1,1-1,-1 0,1 0,-1 0,1 0,0-1,0 1,-3-7,-21-38,3 0,-31-92,36 89,-13-34</inkml:trace>
</inkml:ink>
</file>

<file path=ppt/ink/ink10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2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322 1,'-26'61,"-30"100,26-69,8-29,-97 308,109-323,8-36,0-1,-1 1,0-1,-5 13,8-23,0-1,-1 1,1-1,0 1,0-1,0 0,0 1,-1-1,1 1,0-1,0 1,-1-1,1 0,0 1,-1-1,1 0,0 1,-1-1,1 0,-1 0,1 1,0-1,-1 0,1 0,-1 0,1 1,-1-1,1 0,-1 0,1 0,-1 0,1 0,-1 0,-9-13,-2-26,8-6,1-65,3 99,0-28</inkml:trace>
</inkml:ink>
</file>

<file path=ppt/ink/ink10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3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1,'10'19,"0"0,-1 0,-1 2,7 29,1-2,117 308,-128-341,2 0,0-1,1 0,0 0,17 20,-25-33,1-1,-1 1,1-1,-1 1,0-1,1 1,-1-1,1 0,-1 1,1-1,-1 0,1 1,0-1,-1 0,1 1,-1-1,1 0,0 0,-1 0,1 0,0 0,-1 0,1 0,-1 0,1 0,0 0,-1 0,1 0,1 0,-1-1,0 0,0 0,0 0,0 0,0 0,0 0,0 0,0-1,-1 1,1 0,0 0,-1-1,1-1,13-52,-13 46,63-262,-45 207</inkml:trace>
</inkml:ink>
</file>

<file path=ppt/ink/ink10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3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254 1,'-4'97,"-31"187,30-249,3-17,-1 0,-9 28,12-44,0-1,-1 0,1 0,-1 1,1-1,-1 0,1 0,-1 0,0 0,1 0,-1 0,0 0,0 0,0 0,0 0,0 0,0 0,0-1,0 1,0 0,0-1,0 1,-1-1,1 1,-2 0,1-1,0-1,0 1,0 0,0-1,1 1,-1-1,0 0,0 1,0-1,1 0,-1 0,0 0,1 0,-1-1,-1-1,-4-4,0 0,0-1,0 0,1-1,-7-11,-11-31,-27-77,48 120,-12-32</inkml:trace>
</inkml:ink>
</file>

<file path=ppt/ink/ink10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3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0,'-1'60,"3"-1,3 0,18 89,-5-62,-27-96,-2-11,4-2,2 0,1 0,-3-41,3 15</inkml:trace>
</inkml:ink>
</file>

<file path=ppt/ink/ink10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3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276 0,'-3'5,"-1"0,1 0,0 0,1 0,-1 0,1 1,0-1,0 1,0 6,-6 12,-18 56,-25 138,33-135,17-77,0 1,-1 0,0 0,0-1,-5 11,7-16,0 0,-1 0,1 0,-1-1,1 1,-1 0,1-1,-1 1,1 0,-1-1,1 1,-1-1,0 1,0-1,1 1,-1-1,0 0,0 1,1-1,-1 0,0 1,0-1,0 0,1 0,-1 0,0 0,0 0,0 0,0 0,0 0,1 0,-1 0,0 0,0-1,0 1,1 0,-1-1,0 1,0 0,1-1,-1 1,0-1,0 1,1-1,-1 1,1-1,-2-1,-4-4,0 0,1-1,0 1,0-2,0 1,1 0,0-1,0 0,-2-9,-4-12,-7-35,10 28,1-1,-1-44,6 39</inkml:trace>
</inkml:ink>
</file>

<file path=ppt/ink/ink10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3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0,'0'1,"1"-1,0 1,-1-1,1 1,0-1,-1 1,1 0,-1-1,1 1,-1 0,1-1,-1 1,0 0,1 0,-1-1,0 1,1 0,-1 0,0 0,0-1,0 1,0 1,5 27,-4-21,22 174,5 29,-22-189,-3-32,-3-41,0 44,0-7,4-121,1 84</inkml:trace>
</inkml:ink>
</file>

<file path=ppt/ink/ink10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3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1,'2'7,"1"0,-1 0,0 1,-1-1,0 1,1 13,0 3,3 13,10 83,0 226,-16-368,0 0,-6-28,5 38,-4-23</inkml:trace>
</inkml:ink>
</file>

<file path=ppt/ink/ink10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3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0,'0'9,"0"6,0 9,4 10,2 2,-1 0,-1-3,-1-1,-1-4,3-5,2-16,-2-17,8-19,5-14,0 1</inkml:trace>
</inkml:ink>
</file>

<file path=ppt/ink/ink10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3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1,'4'12,"2"13,-1 11,-1 7,-1 1,3 1,1 1,-2-3,0-4,-2-14,-2-18,0-20,-1-16,0-2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7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116 60,'0'-3,"-3"-2,-3-2,-1-4,0 1,-4 3,2-1,-1 2,-1 3,-2 3,3 4,1 3,1 0,2 1,1 1</inkml:trace>
</inkml:ink>
</file>

<file path=ppt/ink/ink10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3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0,'0'17,"5"18,4 15,2 8,-1-1,1-3,0-2,-3-5,-2-7,-2-6,2-8,0-18,3-18,1-8</inkml:trace>
</inkml:ink>
</file>

<file path=ppt/ink/ink10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3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27 779,'-2'-30,"-8"-49,0-4,5-341,7 261,-4 277,5 135,1-227,1-6</inkml:trace>
</inkml:ink>
</file>

<file path=ppt/ink/ink10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4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15 0,'0'5,"0"4,0 10,0 6,0 3,-4 1,-1-1,-1-5</inkml:trace>
</inkml:ink>
</file>

<file path=ppt/ink/ink10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4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93 0,'0'5,"0"5,0 5,0 4,0 4,0 1,-4 1,-1 1,-5 0,-4 3,-5 2,-2 0,2-6</inkml:trace>
</inkml:ink>
</file>

<file path=ppt/ink/ink10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4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25 1,'-12'151,"-1"-3,13-75,1-45,-1-25,0-10,0-151,0 130</inkml:trace>
</inkml:ink>
</file>

<file path=ppt/ink/ink10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4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0,'1'0,"0"1,0-1,0 1,0-1,0 1,0 0,0-1,0 1,0 0,0 0,0 0,0-1,-1 1,1 0,0 0,-1 0,1 0,0 0,-1 1,0-1,1 0,-1 0,0 0,1 0,-1 0,0 1,0 0,5 39,-5-36,1 19,1 0,0 0,2 0,1 0,1 0,9 22,-15-45,1-1,-1 1,0-1,0 1,0-1,0 0,1 1,-1-1,0 1,1-1,-1 1,0-1,1 0,-1 1,0-1,1 0,-1 1,0-1,1 0,-1 1,1-1,-1 0,1 0,-1 0,1 1,-1-1,1 0,-1 0,1 0,-1 0,1 0,-1 0,1 0,-1 0,1 0,-1 0,1 0,-1 0,1-1,-1 1,1 0,-1 0,1 0,-1-1,1 1,-1 0,0-1,1 1,-1 0,1-1,-1 1,0 0,1-1,-1 1,0-1,0 1,1-1,-1 1,0-1,0 0,22-37,-16 27,0-2,73-120,-57 101</inkml:trace>
</inkml:ink>
</file>

<file path=ppt/ink/ink10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4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1,'0'4,"4"14,2 8,3 12,5 8,0 5,2-2,-3-5,-2-7,-4-4,-3-5,-2-2,-1-10,-1-12,-1-10,0-9,1-10,-1-1</inkml:trace>
</inkml:ink>
</file>

<file path=ppt/ink/ink10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4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345 1,'-1'7,"0"-1,-1 1,0 0,0 0,0-1,-6 10,-3 13,-56 183,67-210,-1 1,0 0,0-1,0 1,0-1,0 0,0 1,-1-1,-2 4,3-5,0-1,1 0,-1 1,0-1,0 0,1 0,-1 1,0-1,0 0,0 0,1 0,-1 0,0 0,0 0,0 0,1 0,-1 0,0-1,0 1,0 0,1 0,-1-1,0 1,0 0,1-1,-1 1,0-1,1 1,-1-1,0 1,1-1,-1 0,1 1,-1-2,-31-30,-52-68,75 88,-9-11</inkml:trace>
  <inkml:trace contextRef="#ctx0" brushRef="#br0" timeOffset="1">0 50,'0'8,"0"12,0 6,0 3,0 0,0-8,0-8</inkml:trace>
</inkml:ink>
</file>

<file path=ppt/ink/ink10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4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18 0,'0'5,"-7"42,-4 18,48 74,18 12</inkml:trace>
</inkml:ink>
</file>

<file path=ppt/ink/ink10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4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 1,'-4'113,"9"122,4-201,2-1,23 39,-5-15,-19-37,3-1,1 1,1-1,2-1,25 21,117 81,-128-99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7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0 223,'1'-8,"0"0,0 0,1 0,0 1,1-1,-1 0,9-14,2 0,21-26,-22 24,-9 19,0-2,1 1,0-1,5-6,-8 11,0 1,0 0,0 0,0 1,0-1,0 0,1 0,-1 0,0 1,0-1,0 1,0 0,0-1,1 0,-1 1,1 0,-1-1,1 1,-1 0,1 0,-1 0,1 0,-1 0,0 0,1 0,-1 0,0 1,0-1,3 1,-3 0,0-1,0 0,0 0,0 1,0-1,0 1,0 0,0-1,0 1,0 0,0-1,-1 1,1 0,0 0,0 0,-1 0,1-1,-1 1,0 0,0 0,0 0,1 0,-1 0,0 0,0 0,0 0,1 0,-1 0,-1-1,1 2,0 1,-1 0,1 0,-1 1,0-1,-1 0,0 0,1 0,-5 5,-3 5</inkml:trace>
</inkml:ink>
</file>

<file path=ppt/ink/ink10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4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36 0,'0'619,"-2"-601,-1-1,-14 32,12-36,-4 9</inkml:trace>
</inkml:ink>
</file>

<file path=ppt/ink/ink10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5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 0,'0'421,"0"-413,0 0,1-1,1 1,1-1,-1 1,8 9,-10-18,0 1,0 0,0 0,1 0,-1-1,0 1,0 0,1 0,-1 0,0 0,1 0,-1-1,0 1,1 0,-1 0,0 0,1 0,-1 0,0 0,1 0,-1 0,0 0,1 0,-1-1,1 1,-1 0,0 0,1 0,-1 0,1 1,-1-1,0 0,1 0,-1 0,1 0,-1 0,0 0,1 0,-1 0,0 0,1 0,-1 1,0-1,1 0,-1 0,0 0,0 0,1 0,-1 1,0-1,0 0,1 0,-1 0,0 1,0-1,0 0,0 0,0 0,0 1,0-1,1 0,-1 0,0 0,0 1,-1-1,1 0,0 0,0 1,6-10</inkml:trace>
</inkml:ink>
</file>

<file path=ppt/ink/ink10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5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127 1,'-5'59,"-34"102,-5 25,38 282,9-249,-3-215,1-3,-1 1,0-1,0 0,0 1,0-1,0 1,0-1,-1 0,1 1,-1-1,0 1,0-1,0 0,0 1,0-1,0 0,-1 0,1 0,-1 0,-2 2,-16 1</inkml:trace>
</inkml:ink>
</file>

<file path=ppt/ink/ink10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5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 0,'5'5,"0"0,-1 0,0-1,0 2,-1-1,-1 0,1 0,-1 0,-1 1,0-1,0 0,-1 1,-1 6,2 7,10 183,-11-123,36 154,-26-206,33 122,-38-122</inkml:trace>
</inkml:ink>
</file>

<file path=ppt/ink/ink10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5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 0,'0'13,"0"12,0 11,0 11,0 11,0 7,0 2,0-2,8-9,2-9,0-8,-2-7,5-5,1-2,5-14,8-22,6-21,-2-6</inkml:trace>
</inkml:ink>
</file>

<file path=ppt/ink/ink10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5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0,'73'91,"-7"1,80 180,-100-147,-32-79,47 84,-55-124,-3-7</inkml:trace>
</inkml:ink>
</file>

<file path=ppt/ink/ink10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5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48 0,'0'13,"0"16,0 21,0 18,0 6,0 3,-8-4,-2-9,0-7,2-10,3-8,1-7,2-4,1-3,1-2,1 0,7-9,3-6</inkml:trace>
</inkml:ink>
</file>

<file path=ppt/ink/ink10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5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75 0,'-25'297,"5"-123,21-131,1-31,-1 0,-1 0,-2 0,-3 12,-11-39,6-6</inkml:trace>
</inkml:ink>
</file>

<file path=ppt/ink/ink10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5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306 0,'0'13,"0"20,0 23,0 13,-7 8,-4 3,2 1,1-10,-6-11,1-13,1-10,-5-16,-15-23,-10-20,-5-20,-3-10,8 4</inkml:trace>
</inkml:ink>
</file>

<file path=ppt/ink/ink10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5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1,'8'12,"10"13,11 11,-1 2,4 0,-5 2,2 2,3-2,-3-3,0-4,-4-3,-7-16,10-18,0-21,-5-6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7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177 88,'0'-2,"0"0,-1 1,1 0,-1-1,1 1,-1 0,0 0,0-1,0 1,0-1,0 2,-2-4,-17-13,14 12,0-1,-1 1,0 0,1 1,-1 0,-1 0,1 0,-1 1,0 0,-15-4,21 6,0 1,0 1,0-1,0 0,1 0,-1 1,0-1,0 1,1-1,-1 0,1 1,0 0,-1 0,1 0,-1 0,1-1,-1 1,1 1,0-1,-1 0,1 0,0 0,0 1,0-1,0 0,1 0,-1 1,0 2,-1-1,0 1,1-1,-1 1,1 0,0 0,0-1,1 2,-1-2,1 1,0 6,5 1,1-1</inkml:trace>
</inkml:ink>
</file>

<file path=ppt/ink/ink10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5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35 0,'42'578,"-26"-514,-10-46,-1-1,-2 0,-1 29,-2-46,1 0,-1 0,0 0,0 0,0 0,0 0,0 0,0 0,0 1,0-1,0 0,0 0,0 0,0 0,0 0,0 0,0 0,0 1,0-1,0 0,0 0,-1 0,1 0,0 0,0 0,0 0,0 0,0 1,0-1,0 0,-1 0,1 0,0 0,0 0,0 0,-1 0,1 0,0 0,0 0,0 0,0 0,-1 0,1 0,0 0,0 0,0 0,-1 0,1 0,0 0,0 0,0 0,-1 0,1 0,0 0,0 0,0 0,-1 0,1 0,0 0,0 0,-1 0,-12-9,-11-15,-8-12,0-1</inkml:trace>
</inkml:ink>
</file>

<file path=ppt/ink/ink10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6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37 0,'0'726,"-4"-716,-5-23,-6-23,7-2</inkml:trace>
</inkml:ink>
</file>

<file path=ppt/ink/ink10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6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1,'8'12,"10"13,3 15,5 9,-2 4,3-3,-3-5,-6-6,-6-6,-5-12,-3-15,-3-16,-2-15,0-15,0-14,0 2</inkml:trace>
</inkml:ink>
</file>

<file path=ppt/ink/ink10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6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1,'0'586,"9"-771,0 119</inkml:trace>
</inkml:ink>
</file>

<file path=ppt/ink/ink10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6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1,'7'8,"-2"0,0 1,-1-1,-1 1,3 16,0-2,43 155,0 8,105 205,-143-370,1 0,2-1,1 0,40 38,-54-58,-1 0,0 1,0-1,1 1,-1-1,1 1,-1-1,1 1,-1-1,1 0,-1 1,1-1,0 0,-1 1,1-1,0 0,0 1,-1-1,1 0,0 0,0 1,0-1,0 0,0 0,-1 0,1 0,0 0,0 0,0 0,0 1,0-2,0 1,0 0,0 0,0 0,0 0,-1 0,1 0,0 0,0-1,0 1,0 0,0 0,-1-1,1 1,0 0,-1 0,1-1,0 1,-1-1,1 1,0 0,-1-1,1 1,-1-1,0 1,1-1,-1 1,0 0,1-1,-1 1,0-1,0 1,0-1,0 1,0-1,0 0,14-39,11-70,8 2,119-210,-60 176,-57 92</inkml:trace>
</inkml:ink>
</file>

<file path=ppt/ink/ink10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6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445 0,'25'188,"-12"-133,-5 0,-9 95,1-148,0 1,0-1,-1 0,0 1,1-1,-1 0,-1 0,1 1,-1-1,0 0,1 0,-2 0,1 0,0 0,-1 0,0 0,1-1,-1 1,-1 0,1-1,-4 2,4-3,-1 1,0-1,1 1,-1-1,0 0,0 0,1 0,-1 0,0 0,1-1,-1 1,0-1,1 1,-1-1,1 0,-1 1,1-1,0 0,-1 0,1 0,0-1,0 1,1 0,-4-2,-28-15,1 0,2-1,1-1,-29-26,-7-3,10 10,8 5</inkml:trace>
</inkml:ink>
</file>

<file path=ppt/ink/ink10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6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294 1,'-15'19,"2"1,2 0,1 0,2 1,-5 29,-3 5,-19 36,14-42,4 1,4 0,-2 57,7-73,-5-24,12-10,0-1,-1 1,1 0,0 0,0-1,0 1,0-1,0 1,-1 0,1-1,1 1,-1-1,0 1,0-1,0 0,0 1,1-1,-1 1,0-1,1 0,-1 1,1-2,-8-8,0 0,2-1,0 1,2-1,-4-14,-1-2,-7-15</inkml:trace>
</inkml:ink>
</file>

<file path=ppt/ink/ink10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6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0,'0'582,"5"-657,7 1,5 1,6-1,44-75,-27 71</inkml:trace>
</inkml:ink>
</file>

<file path=ppt/ink/ink10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6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0,'3'1,"-1"0,1 0,-1 0,0 0,0 0,0 1,0-1,0 0,0 0,0 1,-1-1,0 1,1-1,-1 1,0-1,0 1,0-1,-1 1,1 2,3 2,40 59,-6 0,-5 2,-5 0,-6 0,-5 1,0 108,-23-357,6 130</inkml:trace>
</inkml:ink>
</file>

<file path=ppt/ink/ink10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6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93 0,'5'4,"-1"0,1 0,-2 1,1-1,-1 1,-1-1,1 1,-1-1,-1 1,0 0,0 0,0-1,-2 7,3 4,11 359,-15-268,2-96,0 1,0 0,-1 1,-7 16,8-27,0-1,0 0,0 1,0-1,0 0,0 0,0 1,0-1,0 0,0 1,-1-1,1 0,0 0,0 1,0-1,-1 0,1 0,0 1,-1-1,1 0,0 0,-1 0,1 1,-1-1,1 0,0 0,-1 0,1 0,-1 0,1 1,-1-1,1 0,-1 0,1 0,-1 0,1 0,-1 0,1 0,-1 0,1 0,-1 0,0 0,-19-12,-13-26,31 36,-13-18,3 1,-13-33,16 27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7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92 185,'0'-2,"-1"0,-1 0,1 1,0-1,0 0,-1 2,1-2,-1 0,1 1,-1 0,0 0,-2-3,-3-1,0 0,1-1,-1-1,0 1,2-2,-1 2,-7-14,11 15,0 0,0-1,0 1,0 0,1-1,0 0,0 1,1-1,0 1,0-1,1-5,-1 9,0 1,0-1,1 2,-1-2,1 1,-1-1,1 2,0-1,-1-1,1 1,0 0,0 0,0 0,0 0,0 0,-1 0,2 0,-1 1,0-1,0 0,1 0,-1 1,0-1,1 0,-1 1,1 0,-1 0,1-1,1 1,8-2</inkml:trace>
</inkml:ink>
</file>

<file path=ppt/ink/ink10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6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810 0,'-3'0,"1"1,-1-1,1 1,-1-1,1 1,-1 0,1-1,0 1,0 0,-1 0,1 0,0 0,0 0,1 0,-1 0,-2 1,-33 26,17-11,-163 82,52-30,131-69,-15 9,0-1,-1 0,0 0,-1-1,-20 6,33-11,0-1,0 0,-1 0,1 0,0 0,-1-1,1 1,-1-1,1 1,-1-1,0 0,1 0,-1 0,0 0,1 0,-1 0,1-1,-1 1,1-1,-1 0,1 0,0 0,-1 0,1 0,0 0,0-1,1 1,-1-1,0 1,-2-3,-11-7,0 0,2-1,0 0,2-1,1 1,0-2,-14-23,6 5</inkml:trace>
</inkml:ink>
</file>

<file path=ppt/ink/ink10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7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0,'0'4,"0"6,0 5,8 0,2 2,0 2,6 2,1 2,4 1,7 0,7 1,4-4,-4-2,0-3,-6-5</inkml:trace>
</inkml:ink>
</file>

<file path=ppt/ink/ink10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7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47 91,'-23'214,"0"-32,22-172,1-1,1 1,0-1,1 0,1 1,1-1,1 0,0 0,1 0,1 0,0-1,1 0,1 1,12 8,-19-16,-1 0,0-1,1 1,-1 0,0-1,1 1,-1-1,1 1,0-1,-1 1,1-1,0 0,0 1,-1-1,1 0,0 0,0 0,0 0,-1 0,1 0,0 0,0 0,0 0,0 0,-1 0,1 0,0-1,0 1,-1 0,1-1,0 1,-1-1,1 1,-1-1,1 0,-1 1,1-1,1-1,6-3,0-1,0 0,-1 0,9-9,-6 6,52-50,-5-2,76-113,10-11,-91 126,-11 14</inkml:trace>
</inkml:ink>
</file>

<file path=ppt/ink/ink10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7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0,'0'5,"7"9,4 11,-2 5,7 2,0 0,-3-2,5-1,-1-2,-3-1,-4-1,4 0,-1-1,-2 0,-10-16,-15-19,-3-6</inkml:trace>
</inkml:ink>
</file>

<file path=ppt/ink/ink10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7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51 0,'46'296,"-5"-75,-15-87,2 33,-28-167,0 1,1-1,-1 0,0 1,0-1,1 1,-1-1,0 0,0 1,0-1,0 0,0 1,0-1,0 1,0-1,0 0,0 1,-1-1,1 1,0-1,0 0,-1 1,1-1,0 0,-1 1,1-1,-1 0,1 1,-1-1,1 0,-1 1,1-1,-1 0,1 0,-1 0,0 1,1-1,-2 0,-19-16,-23-43,-43-86,56 88</inkml:trace>
</inkml:ink>
</file>

<file path=ppt/ink/ink10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7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 0,'-1'129,"47"197,-24-244,-6 2,-6 97,51-434,-30 148,-11 31</inkml:trace>
</inkml:ink>
</file>

<file path=ppt/ink/ink10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7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0,'13'10,"0"0,-1 0,-1 1,-1 0,-1 0,-1 0,0 0,-2 1,5 13,1-2,72 117,25 50,-97-159,-11-22,-14-22,-40-77,33 52,2 5</inkml:trace>
</inkml:ink>
</file>

<file path=ppt/ink/ink10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7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736 1,'-6'4,"-1"1,2 0,-1 0,1 1,1-1,0 0,0 1,1-1,-2 7,-9 12,-232 316,246-339,0 0,-1 1,1-1,-1 0,1 0,-1-1,0 1,0 0,1 0,-1 0,0 0,-1 0,1 0,0 0,0-1,-1 1,1 0,-1-1,1 1,-1 0,1-1,-1 1,0-1,0 1,1-1,-1 0,0 1,0-1,0 0,0 0,0 0,0 0,0 0,0 0,1 0,-1 0,0 0,0 0,0 0,0-1,0 1,0 0,-2-1,-3-2,0 1,0-1,1 0,-1 0,1 0,0 0,1-1,0 1,-8-7,-35-38,3 0,-59-92,69 89,-25-34</inkml:trace>
</inkml:ink>
</file>

<file path=ppt/ink/ink10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7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600 1,'-50'61,"-54"100,48-69,16-29,-182 308,204-323,15-36,-2-1,1 1,-2-1,-10 13,16-23,-1-1,1 1,0-1,0 1,-1-1,1 0,0 1,-1-1,1 1,-1-1,1 1,-1-1,1 0,-1 1,0-1,1 0,-1 1,0-1,1 0,-1 0,0 1,0-1,1 0,-1 0,0 0,0 1,0-1,0 0,0 0,1 0,-1 0,0 0,-1 0,-18-13,-1-26,13-6,3-65,5 99,1-28</inkml:trace>
</inkml:ink>
</file>

<file path=ppt/ink/ink10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7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1,'20'19,"-2"0,-2 0,-1 2,14 29,0-2,218 308,-236-341,1 0,1-1,1 0,2 0,30 20,-45-33,0-1,-1 1,1-1,0 1,0-1,0 1,0-1,-1 0,1 1,0-1,0 0,0 1,1-1,-1 0,0 1,0-1,0 0,0 0,0 0,0 0,1 0,-1 0,0 0,0 0,0 0,1 0,-1 0,0 0,2 0,-1-1,0 0,0 0,0 0,0 0,0 0,0 0,-1 0,1-1,-1 1,0 0,1 0,-1-1,1-1,23-52,-22 46,115-262,-82 207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4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11 48,'0'-3,"0"-4,-3-4,-1-3,1 1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7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318 110,'-6'-6,"-2"1,-14-7,14 8,1-1,-13-8,11 7,0 0,0 0,-1 1,-14-6,-17-9,39 18,0 1,0 1,0-2,0 1,0 0,-1 0,1 1,-1 0,1-1,-1 1,2-1,-2 1,1 0,-1-1,1 2,-1-1,0 0,1 0,-1 1,2-1,-2 1,1-1,0 1,-1 0,1 0,0 0,-1 0,-2 2,-3 4,0-1,1 0,-1 2,1 0,-7 9,-1 2,8-12</inkml:trace>
</inkml:ink>
</file>

<file path=ppt/ink/ink10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7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472 1,'-7'97,"-58"187,56-249,4-17,0 0,-17 28,22-44,-1-1,1 0,-1 0,0 1,0-1,0 0,0 0,0 0,-1 0,1 0,-1 0,1 0,-1 0,1 0,-1 0,0 0,0 0,0-1,0 1,0 0,0-1,0 1,-1-1,1 1,-4 0,3-1,-1-1,0 1,1 0,-1-1,1 1,-1-1,1 0,0 1,0-1,-1 0,1 0,0 0,1 0,-1-1,-3-1,-8-4,1 0,0-1,1 0,0-1,-11-11,-23-31,-49-77,90 120,-23-32</inkml:trace>
</inkml:ink>
</file>

<file path=ppt/ink/ink10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8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 0,'-1'60,"5"-1,4 0,35 89,-9-62,-51-96,-4-11,9-2,2 0,2 0,-5-41,6 15</inkml:trace>
</inkml:ink>
</file>

<file path=ppt/ink/ink10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8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513 0,'-6'5,"0"0,0 0,1 0,0 0,0 0,1 1,0-1,1 1,-2 6,-9 12,-34 56,-48 138,64-135,30-77,-1 1,1 0,-2 0,0-1,-9 11,12-16,1 0,-1 0,0 0,1-1,-1 1,0 0,0-1,0 1,0 0,-1-1,1 1,0-1,0 1,-1-1,1 1,0-1,-1 0,1 1,-1-1,1 0,-1 1,1-1,-1 0,1 0,-1 0,1 0,-1 0,0 0,1 0,-1 0,1 0,-1 0,1 0,-1-1,1 1,-1 0,1-1,-1 1,1 0,-1-1,1 1,0-1,0 1,-1-1,1 1,0-1,-1-1,-9-4,0 0,1-1,0 1,1-2,0 1,1 0,1-1,0 0,-5-9,-6-12,-14-35,19 28,2-1,-2-44,11 39</inkml:trace>
</inkml:ink>
</file>

<file path=ppt/ink/ink10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8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0,'1'1,"1"-1,-1 1,0-1,0 1,1-1,-1 1,0 0,0-1,0 1,-1 0,1-1,0 1,0 0,-1 0,1-1,0 1,-1 0,0 0,1 0,-1-1,0 1,0 1,9 27,-7-21,40 174,10 29,-40-189,-7-32,-4-41,-1 44,0-7,7-121,2 84</inkml:trace>
</inkml:ink>
</file>

<file path=ppt/ink/ink10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8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1,'5'7,"0"0,-1 0,-1 1,0-1,-1 1,1 13,1 3,4 13,21 83,-2 226,-28-368,-2 0,-10-28,10 38,-7-23</inkml:trace>
</inkml:ink>
</file>

<file path=ppt/ink/ink10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8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0,'0'9,"0"6,0 9,8 10,2 2,0 0,-2-3,-3-1,-1-4,6-5,1-16,0-17,12-19,11-14,-1 1</inkml:trace>
</inkml:ink>
</file>

<file path=ppt/ink/ink10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8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 1,'8'12,"2"13,0 11,-2 7,-3 1,6 1,2 1,-3-3,-2-4,-3-14,-2-18,-1-20,-2-16,0-2</inkml:trace>
</inkml:ink>
</file>

<file path=ppt/ink/ink10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8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0,'0'17,"8"18,10 15,2 8,-3-1,5-3,-2-2,-4-5,-6-7,-3-6,4-8,1-18,5-18,1-8</inkml:trace>
</inkml:ink>
</file>

<file path=ppt/ink/ink10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8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50 779,'-3'-30,"-16"-49,0-4,11-341,11 261,-6 277,7 135,3-227,3-6</inkml:trace>
</inkml:ink>
</file>

<file path=ppt/ink/ink10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8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28 0,'0'5,"0"4,0 10,0 6,0 3,-7 1,-4-1,1-5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7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122 240,'-3'-2,"-4"-3,-8-6,-1-2,-3-1,3-2,1 1,2 1,5 0,2 0,3-1,2-1,4 0,4-2,2 1,1 1,1 2,-1 4</inkml:trace>
</inkml:ink>
</file>

<file path=ppt/ink/ink10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8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173 0,'0'5,"0"5,0 5,0 4,0 4,0 1,-7 1,-4 1,-7 0,-8 3,-8 2,-5 0,3-6</inkml:trace>
</inkml:ink>
</file>

<file path=ppt/ink/ink10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9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47 1,'-23'151,"-1"-3,25-75,0-45,-1-25,0-10,0-151,0 130</inkml:trace>
</inkml:ink>
</file>

<file path=ppt/ink/ink10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9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0,'2'0,"0"1,0-1,0 1,0-1,0 1,0 0,0-1,-1 1,1 0,0 0,-1 0,1-1,-1 1,0 0,1 0,-1 0,0 0,0 0,0 1,-1-1,1 0,0 0,-1 0,1 0,-1 0,0 1,1 0,7 39,-7-36,0 19,2 0,3 0,1 0,2 0,2 0,17 22,-27-45,-1-1,0 1,0-1,1 1,-1-1,0 0,1 1,-1-1,1 1,-1-1,1 1,0-1,-1 0,1 1,0-1,-1 0,1 1,0-1,0 0,0 1,-1-1,1 0,0 0,0 0,0 1,0-1,0 0,0 0,0 0,0 0,0 0,0 0,0 0,0 0,-1 0,1 0,0 0,0 0,0-1,0 1,0 0,0 0,0 0,0-1,-1 1,1 0,0-1,0 1,-1 0,1-1,0 1,-1 0,1-1,-1 1,1-1,-1 1,1-1,-1 1,1-1,-1 0,40-37,-29 27,1-2,135-120,-107 101</inkml:trace>
</inkml:ink>
</file>

<file path=ppt/ink/ink10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9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1,'0'4,"8"14,2 8,8 12,8 8,-1 5,4-2,-3-5,-6-7,-7-4,-5-5,-4-2,-3-10,-2-12,0-10,0-9,0-10,0-1</inkml:trace>
</inkml:ink>
</file>

<file path=ppt/ink/ink10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17:23.49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642 1,'-2'7,"-1"-1,0 1,0 0,-1 0,-1-1,-8 10,-9 13,-101 183,122-210,-1 1,1 0,-1-1,0 1,0-1,0 0,0 1,-1-1,-5 4,6-5,1-1,0 0,-1 1,1-1,-1 0,1 0,-1 1,1-1,-1 0,1 0,-1 0,1 0,-1 0,1 0,-1 0,1 0,-1 0,1-1,-1 1,1 0,-1 0,1-1,0 1,-1 0,1-1,0 1,0-1,-1 1,1-1,0 1,0-1,0 0,0 1,-1-2,-57-30,-97-68,138 88,-14-11</inkml:trace>
  <inkml:trace contextRef="#ctx0" brushRef="#br0" timeOffset="1">0 50,'0'8,"0"12,0 6,0 3,0 0,0-8,0-8</inkml:trace>
</inkml:ink>
</file>

<file path=ppt/ink/ink10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07T15:21:21.3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1 910 24575,'47'-143'0,"147"-386"0,-189 514 0,1 1 0,1 1 0,0 0 0,0 0 0,1 1 0,0 1 0,0 0 0,0 0 0,1 2 0,0-1 0,1 2 0,-1 0 0,1 1 0,0 0 0,0 1 0,0 1 0,1 0 0,-1 2 0,12-3 0,25 0 0,94 5 0,14 0 0,-73-19 0,-54 12 0,47-5 0,307 12 0,-182 3 0,-172 2 0,0 2 0,0 2 0,-1 1 0,0 3 0,42 26 0,-12-7 0,-32-16 0,0 1 0,-1 1 0,0 3 0,25 26 0,83 110 0,-113-125 0,0 2 0,-1 1 0,-1 1 0,-1 1 0,26 77 0,-30-79 0,-4-6 0,0 1 0,-1 0 0,-1 1 0,6 56 0,-8-58 0,2 10 0,3 23 0,-1 1 0,-2 0 0,1 70 0,-8-8-1365,1-88-5461</inkml:trace>
</inkml:ink>
</file>

<file path=ppt/ink/ink10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07T15:21:21.7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1 855 24575,'4'-2'0,"0"-1"0,0 0 0,0 0 0,-1 0 0,1-1 0,0 1 0,-1-2 0,0 1 0,1 0 0,-1-1 0,0 0 0,3-7 0,3-2 0,1-5 0,0 0 0,-1-1 0,0-1 0,0 0 0,-2-1 0,7-24 0,18-50 0,-5 7 0,-23 72 0,1 1 0,0 0 0,0 1 0,1-1 0,0 2 0,9-19 0,-1 12 0,1 1 0,0 1 0,22-22 0,-17 20 0,30-41 0,-28 24-75,13-17 260,-32 52-291,-1 0 1,0 0 0,1 0-1,0 1 1,-1 0 0,1 0-1,0 0 1,0 0 0,0 1-1,0-1 1,0 1 0,0 1-1,3-1 1,13 2-6721</inkml:trace>
</inkml:ink>
</file>

<file path=ppt/ink/ink10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07T15:21:22.2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1 834 24575,'1'-1'0,"0"1"0,0-1 0,0 1 0,0-1 0,-1 0 0,1 1 0,0-1 0,0 0 0,0 0 0,0 0 0,-1 0 0,1 0 0,0 0 0,-1-1 0,1 1 0,0 0 0,-1 0 0,1-1 0,-1 1 0,1-1 0,-1 1 0,0 0 0,1-1 0,-1 1 0,0-3 0,9-51 0,-5 29 0,8-26 0,10-50 0,19-129 0,-36 192 0,1 1 0,15-59 0,-17 81 0,1 0 0,0 1 0,1 0 0,-1 1 0,2-1 0,-1 2 0,1-1 0,12-15 0,-18 27 4,0 0-1,0 1 0,1-1 0,-1 1 1,1-1-1,-1 1 0,1 0 0,-1 0 1,1 0-1,0 1 0,-1-1 0,1 0 1,-1 1-1,1 0 0,0-1 0,-1 1 1,1 0-1,0 0 0,0 1 0,-1-1 1,1 0-1,-1 1 0,1 0 0,0-1 1,-1 1-1,1 0 0,-1 1 1,1-1-1,1 2 0,4 4-185,-1 1-1,0 0 1,0 0 0,9 19-1,-9-17-368,13 24-6275</inkml:trace>
</inkml:ink>
</file>

<file path=ppt/ink/ink10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07T15:21:23.8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1 876 24575,'1'-26'0,"1"1"0,1-1 0,0 1 0,2 0 0,0 0 0,0 1 0,9-24 0,-4 11 0,13-74 0,-12 32 0,-4 16 0,3 1 0,1 1 0,28-103 0,-37 158 0,0 0 0,0 0 0,0 1 0,1 0 0,0 0 0,-1 0 0,1 0 0,0 0 0,1 1 0,-1 0 0,0 0 0,1 0 0,0 1 0,4-3 0,-8 6-40,1 0 0,0 0 0,-1 0 0,1 0-1,-1 0 1,1 0 0,-1 1 0,1-1 0,-1 0 0,1 1 0,-1-1-1,1 0 1,-1 1 0,1-1 0,-1 1 0,1 0 0,-1-1-1,1 1 1,-1-1 0,0 1 0,1 0 0,-1-1 0,0 1 0,1 0-1,-1 0 1,0 0 0,0-1 0,1 1 0,-1 0 0,0 0-1,0 0 1,0 0 0,0 1 0,3 18-6786</inkml:trace>
</inkml:ink>
</file>

<file path=ppt/ink/ink10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07T15:21:25.2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1 920 24575,'12'-23'0,"0"0"0,0-2 0,-1 0 0,-1-1 0,-1 0 0,0-1 0,8-37 0,24-71 0,-29 96 0,-1 0 0,15-77 0,-21 85 0,2 1 0,0 1 0,0-1 0,2 2 0,0 0 0,23-50 0,-21 56 0,-8 15 0,0 0 0,0 0 0,1 1 0,-1-1 0,1 1 0,0 1 0,0-1 0,0 1 0,1 0 0,-1 0 0,8-4 0,-1 10-1365,-3 8-5461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7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190 75,'-15'-19,"2"1,9 14,-1-1,0 1,0 0,0 1,0-2,-10-2,14 6,-1 0,0 0,-1 1,1-1,0 1,0-1,-1 1,1 0,0 0,0-1,0 2,0-1,-1 0,1 0,0 1,-1-1,1 1,0-1,0 0,1 1,-1 0,-1 0,-1 1,-3 3,2-1,-1 0,0 1,0-1,-8 12,11-13,1 0,0 0,-1 0,2 0,0 0,-1 0,0 1,1-1,0 1,0-1,0 0,1 1,-1 3,4 3,3-3</inkml:trace>
</inkml:ink>
</file>

<file path=ppt/ink/ink10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07T15:21:26.5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1 867 24575,'0'-75'0,"2"0"0,12-105 0,-11 155 0,0-14 0,2 0 0,1 0 0,1 1 0,2 1 0,15-53 0,-2 15 0,-18 57 0,1 0 0,1 1 0,0 0 0,0 0 0,1 1 0,11-21 0,-18 36 4,1-1 0,-1 1 0,1 0 0,-1 0 0,1 1 0,0-1-1,-1 0 1,1 0 0,0 0 0,0 1 0,-1-1 0,1 0 0,0 1 0,0-1 0,-1 1-1,1 0 1,0-1 0,0 1 0,0 0 0,0 0 0,-1 0 0,1-1 0,0 1-1,0 1 1,0-1 0,0 0 0,0 0 0,-1 0 0,3 2 0,-2-1-97,0 1 1,0-1-1,0 1 0,0 0 1,0 0-1,0 0 0,-1 0 1,1 0-1,0 0 1,0 0-1,-1 0 0,1 0 1,-1 0-1,1 1 1,-1 3-1,3 22-6733</inkml:trace>
</inkml:ink>
</file>

<file path=ppt/ink/ink10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07T15:21:27.8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0 841 24575,'1'-31'0,"1"0"0,0 0 0,2 0 0,10-59 0,37-112 0,-9 38 0,-27 74 17,-13 72-215,1-1 1,0 1 0,1 0-1,0 0 1,1 1-1,8-25 1,-4 22-6629</inkml:trace>
</inkml:ink>
</file>

<file path=ppt/ink/ink10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07T15:21:29.1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0 664 24575,'2'0'0,"-1"-1"0,0 0 0,1 1 0,-1-1 0,0 0 0,0 0 0,1 0 0,-1 0 0,0 0 0,0 0 0,0-1 0,0 1 0,0 0 0,0-1 0,0 0 0,0 1 0,0-1 0,-1 0 0,2-3 0,13-42 0,-12 39 0,22-70 0,-16 55 0,-1 0 0,-1-1 0,8-38 0,23-102 0,1 2 0,-39 158 0,1 1 0,0-1 0,-1 0 0,1 1 0,0-1 0,0 1 0,1 0 0,-1-1 0,0 1 0,1 0 0,1-3 0,-2 6 0,-1-1 0,0 1 0,0 0 0,0 0 0,0 0 0,0 0 0,0 0 0,1 0 0,-1 0 0,0 0 0,0 0 0,0 0 0,0 0 0,0 0 0,0 0 0,1 0 0,-1 0 0,0 0 0,0 0 0,0 0 0,0 0 0,0 0 0,1 0 0,-1 0 0,0 1 0,0-1 0,0 0 0,0 0 0,0 0 0,0 0 0,0 0 0,0 1 0,1-1 0,-1 0 0,0 0 0,0 0 0,0 0 0,0 1 0,0-1 0,0 0 0,0 0 0,0 0 0,0 1 0,0-1 0,0 0 0,0 0 0,0 0 0,0 1 0,0-1 0,0 0 0,0 1 0,-1 30 0,-3 4-1365,0 0-5461</inkml:trace>
</inkml:ink>
</file>

<file path=ppt/ink/ink10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07T15:21:30.7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0 490 24575,'3'-1'0,"0"0"0,1 1 0,-1-2 0,0 1 0,0 0 0,0-1 0,-1 0 0,1 0 0,0 0 0,0-1 0,-1 1 0,1-1 0,-1 0 0,1 0 0,-1-1 0,0 1 0,0-1 0,0 0 0,3-7 0,4-11 0,0 0 0,10-40 0,-5 16 0,-2 6 0,15-66 0,-18 65 0,17-54 0,-36 134-1365,5-13-5461</inkml:trace>
</inkml:ink>
</file>

<file path=ppt/ink/ink10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07T15:21:32.1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1 151 24575,'4'0'0,"7"0"0,5 0 0,0-7 0,2-9 0,-2-9 0,1-7 0,-3-5 0,-4 3-8191</inkml:trace>
</inkml:ink>
</file>

<file path=ppt/ink/ink10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07T15:21:39.8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 24575,'184'-21'0,"-110"19"0,1 6 0,-1 4 0,121 39 0,-151-31 0,13 5 0,0-3 0,1-5 0,64 3 0,-102-15 0,9-2 0,1 2 0,0 2 0,56 18 0,-54-6 0,34 25 0,-39-22 0,0-2 0,29 10 0,-27-16 0,0 1 0,1-1 0,-1-3 0,55 3 0,-42-10 0,82 17 0,-89-12 0,1-1 0,-1-3 0,40-7 0,-20-6-36,-42 7-111,-1 2-1,1 0 0,-1 1 1,1 1-1,-1 1 0,1 0 0,-1 2 1,15 4-1</inkml:trace>
</inkml:ink>
</file>

<file path=ppt/ink/ink10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07T15:21:42.3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24575,'113'13'0,"2"-1"0,175 12 0,-267-17 0,0 1 0,-1 1 0,1 2 0,-1 2 0,26 20 0,-3-3 0,204 119 0,-175-111 0,109 34 0,-144-65 0,-1-3 0,1-3 0,0-2 0,57-13 0,58-2 0,-110 16 0,-17-2 0,-1 3 0,0 0 0,0 3 0,0 2 0,40 16 0,-54-16 0,-1 0 0,1 2 0,-1 0 0,0 1 0,-1 0 0,11 13 0,-15-17 0,-1 0 0,0-1 0,1 0 0,0-1 0,-1 0 0,1-1 0,9 3 0,20 10 0,-30-10-14,-8-5 38,-12-6-1399,-5-7-5451</inkml:trace>
</inkml:ink>
</file>

<file path=ppt/ink/ink10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07T15:21:52.1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 24575,'77'-23'0,"-58"23"0,1 2 0,28 8 0,31 2 0,20-15 0,105 6 0,-194-1 0,0 1 0,0 1 0,17 10 0,-18-8 0,0-1 0,0-1 0,1-1 0,15 4 0,-11-5 0,-1 1 0,1 1 0,-1 1 0,0 1 0,0 1 0,0 1 0,17 14 0,-17-12 0,41 32 0,-1 3 0,64 76 0,-105-110 0,1 0 0,0-2 0,0 0 0,28 12 0,22 14 0,-55-29-100,1 0-58,1 1 0,-1 0-1,-1 1 1,1 0 0,-1 1 0,0 1 0,10 15 0,-10-11-6668</inkml:trace>
</inkml:ink>
</file>

<file path=ppt/ink/ink10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07T15:21:55.0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24575,'13'2'0,"0"0"0,-1 2 0,1 0 0,0 1 0,18 13 0,-15-9 0,1-1 0,22 7 0,-12-7 0,0 3 0,0 1 0,28 19 0,-23-11 0,41 14 0,-56-30 0,0 0 0,29-1 0,26 5 0,-46-2 0,0-2 0,29-2 0,-38-3 0,0 1 0,0 1 0,-1 2 0,1 1 0,0 0 0,0 2 0,22 13 0,-25-9 0,0 0 0,0-2 0,0-1 0,1 0 0,0-2 0,0-1 0,0-1 0,28 1 0,-39-4 12,0 0 0,0 0 0,0 0 0,0-1 0,0 0 0,0-1 0,0 1 0,0-1 0,6-5 0,-9 6-58,0 0-1,0-1 1,0 0-1,0 1 1,0-1 0,0 0-1,0 1 1,-1-1-1,1 0 1,0 0 0,-1 0-1,1 0 1,-1 0-1,1 0 1,-1 0-1,0-1 1,0 1 0,0 0-1,0 0 1,1 0-1,-2 0 1,1-1 0,0 1-1,0 0 1,0 0-1,-1 0 1,1 0 0,-1 0-1,1 0 1,-1 0-1,0-2 1,-5-21-6780</inkml:trace>
</inkml:ink>
</file>

<file path=ppt/ink/ink10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07T15:21:56.4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1 195 24575,'2'0'0,"2"-4"0,-1-5 0,3-5 0,-1-5 0,-1-2 0,2 2 0,0 0 0,1-1 0,-1-1 0,-1 0 0,1 3 0,0 8 0,1 10 0,2 10 0,0 2-8191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7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68 0,'-3'0,"-3"0,-3 3,-3-1,2 3,0 3,4 1,0 0,1-1</inkml:trace>
</inkml:ink>
</file>

<file path=ppt/ink/ink10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07T15:21:57.8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1 208 24575,'2'0'0,"4"0"0,4 0 0,-1-4 0,-1-5 0,-3-6 0,2 1 0,-2-2 0,-1-2 0,-1-3 0,-1 0 0,-2-2 0,1-1 0,-2 1 0,1 3-8191</inkml:trace>
</inkml:ink>
</file>

<file path=ppt/ink/ink10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07T15:21:59.5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1 310 24575,'2'0'0,"2"-4"0,1-1 0,1-4 0,0-5 0,-3-3 0,0-3 0,-2-3 0,0 0 0,-1-2 0,0 1 0,0-1 0,-1 1 0,1 0 0,2 4 0,2 2 0,-1 0 0,-1 2-8191</inkml:trace>
</inkml:ink>
</file>

<file path=ppt/ink/ink10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07T15:22:00.7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16 370 24575,'0'-1'0,"0"1"0,0 0 0,1 0 0,-1 0 0,0 0 0,0-1 0,0 1 0,0 0 0,0 0 0,1 0 0,-1 0 0,0 0 0,0 0 0,0 0 0,0 0 0,1 0 0,-1 0 0,0 0 0,0 0 0,0 0 0,0 0 0,1 0 0,-1 0 0,0 0 0,0 0 0,0 0 0,0 0 0,0 0 0,1 0 0,-1 0 0,0 0 0,0 1 0,0-1 0,0 0 0,0 0 0,1 0 0,-1 0 0,0 1 0,0-1 0,0 0 0,0 0 0,0 0 0,0 1 0,0-1 0,0 0 0,0 0 0,1 1 0,6-27 0,6-145 0,-13 170 0,6-87 0,-5 83 0,-1 0 0,0 0 0,0 0 0,0 0 0,0 0 0,-1 0 0,0 0 0,1 0 0,-1 0 0,0 0 0,0 1 0,-1-1 0,1 0 0,-3-6 0,3 10 3,1 1 0,-1-1-1,1 1 1,-1-1 0,1 1-1,-1-1 1,1 1 0,-1 0-1,1-1 1,-1 1-1,1 0 1,-1 0 0,0 0-1,1-1 1,-1 1 0,1 0-1,-1 0 1,0 0 0,1 1-1,-1-1 1,1 0 0,-1 0-1,1 0 1,-1 1 0,0-1-1,1 0 1,-1 1 0,1-1-1,-1 1 1,1-1 0,-1 1-1,1-1 1,-1 1 0,1-1-1,0 1 1,-1 0 0,1 0-1,0-1 1,-1 1 0,1 0-1,0 0 1,-1-1 0,1 1-1,0 2 1,-12 37-1488,9-20-5341</inkml:trace>
</inkml:ink>
</file>

<file path=ppt/ink/ink10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07T15:22:02.0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1 329 24575,'2'0'0,"4"-4"0,1-6 0,-1-4 0,-2-4 0,-1-4 0,-1-1 0,-1-1 0,-1-1 0,0 0 0,0 1 0,-1 0 0,1 0 0,0 0 0,0 0 0,-3 5 0,-3 4 0,-1 6-8191</inkml:trace>
</inkml:ink>
</file>

<file path=ppt/ink/ink10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07T15:22:03.3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28 342 24575,'0'-4'0,"0"-5"0,0-5 0,0-5 0,0-2 0,0-3 0,0 0 0,0-1 0,0 1 0,0-1 0,0 1 0,0 0 0,0 0 0,0 1 0,-3 3 0,-3 6 0,-3 1 0,0 3-8191</inkml:trace>
</inkml:ink>
</file>

<file path=ppt/ink/ink10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07T15:22:15.3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51 24575,'74'-23'0,"130"24"0,33-3 0,-181-10 0,-29 6 0,41-1 0,-54 7 0,2-1 0,0 1 0,0 0 0,-1 2 0,1 2 0,0 0 0,-1 1 0,1 1 0,26 17 0,15 23 0,-1 3 0,73 84 0,54 89 0,-169-205 0,5 9 0,-46-35-1365,13 6-5461</inkml:trace>
</inkml:ink>
</file>

<file path=ppt/ink/ink10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07T15:22:16.1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0 1 24575</inkml:trace>
</inkml:ink>
</file>

<file path=ppt/ink/ink10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07T15:22:50.2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779 445 24575,'-7'0'0,"-1"-1"0,1 0 0,-1-1 0,1-1 0,0 1 0,0-2 0,0 0 0,0 0 0,0-1 0,0 0 0,0-1 0,-6-7 0,-4-3 0,-111-81 0,90 66 0,-97-70 0,-131-31 0,179 118-1365,79 10-5461</inkml:trace>
</inkml:ink>
</file>

<file path=ppt/ink/ink10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07T15:22:52.9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 24575,'9'-1'0,"-1"0"0,0-1 0,0-1 0,12-5 0,-12 4 0,0 0 0,0 1 0,1 1 0,12-1 0,-3 4 0,0 1 0,0 1 0,-1 2 0,1 1 0,31 16 0,78 66 0,-118-81 0,-6-5 9,-1 0-1,1 0 1,0-1-1,0 1 1,0-1 0,-1 0-1,1 0 1,0-1-1,0 1 1,0-1-1,0 0 1,0 0-1,5-2 1,-2 0-257,0-2 1,0 1-1,0-1 1,0 0-1,6-7 1,-6 6-6579</inkml:trace>
</inkml:ink>
</file>

<file path=ppt/ink/ink10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07T15:23:10.3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708 0 24575,'-10'1'0,"0"1"0,0 0 0,0 0 0,0 1 0,0 0 0,1 0 0,-13 8 0,-16 4 0,-83 25 0,53-20 0,1 4 0,-69 35 0,125-52 0,-1 0 0,2 1 0,-1 0 0,1 1 0,0 0 0,1 1 0,0 0 0,-8 13 0,-4 6 0,-29 59 0,48-83-80,-1 1 0,1 0-1,0 0 1,0 0 0,0 0-1,1 1 1,0-1 0,0 0-1,1 1 1,0-1 0,0 1 0,0-1-1,1 0 1,0 1 0,0-1-1,4 11 1,1-2-6746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7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160 25,'-5'0,"0"-1,0 1,1 1,0-1,-1 1,0 0,1 0,-1 0,2-1,-2 2,1 0,0 0,-1-1,2 2,-1-2,-4 5,7-6,0 1,0 0,0 0,0-1,0 1,0 0,1-1,-1 0,-1 0,1 1,0-1,-1 1,1-1,0 0,-1 0,1 1,0-1,-1 0,1 0,0 0,-1-1,1 1,0 0,0 0,0-1,-2 0,-1 0,1-1,-1 0,1-1,0 0,0 1,-5-5,-9-7,13 11,5 4,9 3,-3-3,-1 0,1-1,-1 1,1-2,0 1,-1-1,1 0,0 1,-1-2,1 0,6-2,-3 1,1 1,17-3,-24 5,1-1,-1 1,-1 0,2 1,-1-1,0 1,1 0,-2-1,1 1,7 3,8 5</inkml:trace>
</inkml:ink>
</file>

<file path=ppt/ink/ink10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07T15:23:13.9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415 1 24575,'-13'0'0,"0"2"0,-1-1 0,1 2 0,0 0 0,0 0 0,0 1 0,1 1 0,-1 0 0,1 1 0,1 0 0,-1 1 0,-15 11 0,-10 11 0,2 2 0,-39 43 0,7-7 0,55-54-1365,2-1-5461</inkml:trace>
</inkml:ink>
</file>

<file path=ppt/ink/ink10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07T15:23:17.9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24575,'41'0'0,"0"2"0,74 13 0,-99-11 0,0 0 0,0 0 0,0 2 0,-1 0 0,0 1 0,0 0 0,-1 1 0,0 1 0,25 20 0,-35-25 5,-1 0 1,0 0-1,0 0 0,-1 0 0,1 1 0,-1-1 1,0 1-1,-1 0 0,1-1 0,-1 1 1,1 0-1,-2 0 0,1 0 0,0 0 0,-1 0 1,0 0-1,0 0 0,0 0 0,-1 0 0,0 0 1,0 0-1,-2 6 0,0 0-170,0 1 0,-1-1 0,0 0 0,-1 0 0,-1 0 0,1-1 0,-2 1 0,-9 11 0,2-7-6661</inkml:trace>
</inkml:ink>
</file>

<file path=ppt/ink/ink10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07T15:23:19.3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 24575,'7'-1'0,"-1"0"0,1 1 0,-1-2 0,0 1 0,7-3 0,-9 2 0,0 1 0,-1 0 0,1 0 0,0 0 0,0 0 0,0 1 0,0-1 0,-1 1 0,1 0 0,0 0 0,0 0 0,0 1 0,0 0 0,0-1 0,0 1 0,6 3 0,16 10-136,0 1-1,-1 1 1,0 1-1,-2 1 1,0 1-1,-1 1 1,-1 2-1,-1 0 0,30 42 1,-38-47-6690</inkml:trace>
</inkml:ink>
</file>

<file path=ppt/ink/ink10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24:03.09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218 190,'-5'1,"1"1,0-1,1 1,-1 0,0 0,0 1,1-1,-1 1,-5 5,-9 6,2-1,0 0,1 1,1 1,0 0,1 1,-15 23,20-28,4-4,0 0,0 0,1 0,0 0,0 0,1 1,0-1,0 1,0 0,1 12,-1 10,5 44,0-23,-3-42,1 1,1-1,0 0,0 0,0 0,1 0,9 17,37 57,-9-18,-11-14,2-1,42 50,-64-91,0-1,0-1,1 0,-1 0,2-1,-1 0,21 8,-16-7,3 0,0-2,0 1,1-2,34 4,-8-2,-30-3,1-1,0-1,0 0,0-1,30-4,-34 2,-1-1,0 0,0-1,0 0,-1 0,1-2,-1 1,17-13,2-2,-18 13,-1 0,0 0,0-1,-1 0,0-1,9-10,139-188,-150 197,0-2,-1 1,-1-1,1 1,-2-1,0-1,0 1,-1-1,1-12,0-12,-4-67,0 60,-2 27,1 0,-10-34,7 32,-5-37,8 46,0 0,-2 1,1-1,-1 1,0-1,-1 1,0 0,-1 0,0 0,-6-8,-8-9,-41-42,40 50,-1 1,-1 1,0 1,-1 1,0 0,-36-13,49 23,-1 1,0-1,0 2,0-1,0 2,-16-1,-71 3,42 2,38-3,-9-1,1 2,-39 7,56-6,0 0,1 1,-1 0,1 0,0 1,0 0,0 0,0 1,1 0,-1 1,-6 6,5-2,1 0,0 0,0 1,1 0,1 0,0 1,-6 14,2-4,-1 0</inkml:trace>
</inkml:ink>
</file>

<file path=ppt/ink/ink10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24:03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10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24:0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10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24:03.09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50,'1'0,"1"0,0 1,-1-1,1 1,0-1,-1 1,1 0,0 0,-1 0,1 0,-1 0,1 0,-1 0,0 0,1 0,-1 1,1 1,21 31,-13-18,-4-7,1 0,0 0,0-1,1 0,0 0,0-1,1 0,0 0,0-1,1 0,-1-1,1 0,0 0,1-1,-1-1,1 1,0-2,0 0,17 2,-13-3,-1-1,1 0,0-1,0 0,15-4,-23 3,0 0,0-1,0 0,0 0,0 0,-1-1,0 0,0 0,0 0,0-1,0 0,5-8,9-8,-6 6,-1 0,0-1,-1-1,0 1,17-37,-22 32</inkml:trace>
</inkml:ink>
</file>

<file path=ppt/ink/ink10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24:03.09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218 190,'-5'1,"1"1,0-1,1 1,-1 0,0 0,0 1,1-1,-1 1,-5 5,-9 6,2-1,0 0,1 1,1 1,0 0,1 1,-15 23,20-28,4-4,0 0,0 0,1 0,0 0,0 0,1 1,0-1,0 1,0 0,1 12,-1 10,5 44,0-23,-3-42,1 1,1-1,0 0,0 0,0 0,1 0,9 17,37 57,-9-18,-11-14,2-1,42 50,-64-91,0-1,0-1,1 0,-1 0,2-1,-1 0,21 8,-16-7,3 0,0-2,0 1,1-2,34 4,-8-2,-30-3,1-1,0-1,0 0,0-1,30-4,-34 2,-1-1,0 0,0-1,0 0,-1 0,1-2,-1 1,17-13,2-2,-18 13,-1 0,0 0,0-1,-1 0,0-1,9-10,139-188,-150 197,0-2,-1 1,-1-1,1 1,-2-1,0-1,0 1,-1-1,1-12,0-12,-4-67,0 60,-2 27,1 0,-10-34,7 32,-5-37,8 46,0 0,-2 1,1-1,-1 1,0-1,-1 1,0 0,-1 0,0 0,-6-8,-8-9,-41-42,40 50,-1 1,-1 1,0 1,-1 1,0 0,-36-13,49 23,-1 1,0-1,0 2,0-1,0 2,-16-1,-71 3,42 2,38-3,-9-1,1 2,-39 7,56-6,0 0,1 1,-1 0,1 0,0 1,0 0,0 0,0 1,1 0,-1 1,-6 6,5-2,1 0,0 0,0 1,1 0,1 0,0 1,-6 14,2-4,-1 0</inkml:trace>
</inkml:ink>
</file>

<file path=ppt/ink/ink10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24:03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10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24:0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8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73 0,'-2'0,"-4"3,-1 2,-1 3,0 5,-1-1,2 1,1 0,2-1,-1 2,1-6,0-5,1-6,4-3,5 1,2-2,4 1,-1 1</inkml:trace>
</inkml:ink>
</file>

<file path=ppt/ink/ink10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24:03.10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50,'1'0,"1"0,0 1,-1-1,1 1,0-1,-1 1,1 0,0 0,-1 0,1 0,-1 0,1 0,-1 0,0 0,1 0,-1 1,1 1,21 31,-13-18,-4-7,1 0,0 0,0-1,1 0,0 0,0-1,1 0,0 0,0-1,1 0,-1-1,1 0,0 0,1-1,-1-1,1 1,0-2,0 0,17 2,-13-3,-1-1,1 0,0-1,0 0,15-4,-23 3,0 0,0-1,0 0,0 0,0 0,-1-1,0 0,0 0,0 0,0-1,0 0,5-8,9-8,-6 6,-1 0,0-1,-1-1,0 1,17-37,-22 32</inkml:trace>
</inkml:ink>
</file>

<file path=ppt/ink/ink10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24:03.10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218 190,'-5'1,"1"1,0-1,1 1,-1 0,0 0,0 1,1-1,-1 1,-5 5,-9 6,2-1,0 0,1 1,1 1,0 0,1 1,-15 23,20-28,4-4,0 0,0 0,1 0,0 0,0 0,1 1,0-1,0 1,0 0,1 12,-1 10,5 44,0-23,-3-42,1 1,1-1,0 0,0 0,0 0,1 0,9 17,37 57,-9-18,-11-14,2-1,42 50,-64-91,0-1,0-1,1 0,-1 0,2-1,-1 0,21 8,-16-7,3 0,0-2,0 1,1-2,34 4,-8-2,-30-3,1-1,0-1,0 0,0-1,30-4,-34 2,-1-1,0 0,0-1,0 0,-1 0,1-2,-1 1,17-13,2-2,-18 13,-1 0,0 0,0-1,-1 0,0-1,9-10,139-188,-150 197,0-2,-1 1,-1-1,1 1,-2-1,0-1,0 1,-1-1,1-12,0-12,-4-67,0 60,-2 27,1 0,-10-34,7 32,-5-37,8 46,0 0,-2 1,1-1,-1 1,0-1,-1 1,0 0,-1 0,0 0,-6-8,-8-9,-41-42,40 50,-1 1,-1 1,0 1,-1 1,0 0,-36-13,49 23,-1 1,0-1,0 2,0-1,0 2,-16-1,-71 3,42 2,38-3,-9-1,1 2,-39 7,56-6,0 0,1 1,-1 0,1 0,0 1,0 0,0 0,0 1,1 0,-1 1,-6 6,5-2,1 0,0 0,0 1,1 0,1 0,0 1,-6 14,2-4,-1 0</inkml:trace>
</inkml:ink>
</file>

<file path=ppt/ink/ink10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24:0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</inkml:trace>
</inkml:ink>
</file>

<file path=ppt/ink/ink10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24:0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</inkml:trace>
</inkml:ink>
</file>

<file path=ppt/ink/ink10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24:03.10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1 246,'1'0,"1"0,-1-1,0 1,1-2,0 2,-1-1,1 0,-1-1,0 1,1 0,-1 0,1-1,-1 1,0 0,0-1,0 0,1-2,19-41,-12 24,-4 9,1 0,0 0,1 2,0-1,0 1,0 1,1 0,0-1,0 2,1 1,-1 0,1 0,0 1,1 1,-1 1,1-2,0 4,-1-1,16-2,-11 4,-2 1,2 0,-1 1,1 0,12 6,-19-5,-1 1,0 1,0 0,1 0,-1 0,-1 1,1 0,-1 1,0-1,1 1,-1 1,5 10,8 11,-6-9,0 1,0 1,-2 1,1-1,15 49,-20-42</inkml:trace>
</inkml:ink>
</file>

<file path=ppt/ink/ink10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28:33.55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218 190,'-5'1,"1"1,0-1,1 1,-1 0,0 0,0 1,1-1,-1 1,-5 5,-9 6,2-1,0 0,1 1,1 1,0 0,1 1,-15 23,20-28,4-4,0 0,0 0,1 0,0 0,0 0,1 1,0-1,0 1,0 0,1 12,-1 10,5 44,0-23,-3-42,1 1,1-1,0 0,0 0,0 0,1 0,9 17,37 57,-9-18,-11-14,2-1,42 50,-64-91,0-1,0-1,1 0,-1 0,2-1,-1 0,21 8,-16-7,3 0,0-2,0 1,1-2,34 4,-8-2,-30-3,1-1,0-1,0 0,0-1,30-4,-34 2,-1-1,0 0,0-1,0 0,-1 0,1-2,-1 1,17-13,2-2,-18 13,-1 0,0 0,0-1,-1 0,0-1,9-10,139-188,-150 197,0-2,-1 1,-1-1,1 1,-2-1,0-1,0 1,-1-1,1-12,0-12,-4-67,0 60,-2 27,1 0,-10-34,7 32,-5-37,8 46,0 0,-2 1,1-1,-1 1,0-1,-1 1,0 0,-1 0,0 0,-6-8,-8-9,-41-42,40 50,-1 1,-1 1,0 1,-1 1,0 0,-36-13,49 23,-1 1,0-1,0 2,0-1,0 2,-16-1,-71 3,42 2,38-3,-9-1,1 2,-39 7,56-6,0 0,1 1,-1 0,1 0,0 1,0 0,0 0,0 1,1 0,-1 1,-6 6,5-2,1 0,0 0,0 1,1 0,1 0,0 1,-6 14,2-4,-1 0</inkml:trace>
</inkml:ink>
</file>

<file path=ppt/ink/ink10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28:3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</inkml:trace>
</inkml:ink>
</file>

<file path=ppt/ink/ink10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28:33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</inkml:trace>
</inkml:ink>
</file>

<file path=ppt/ink/ink10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28:33.55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1 246,'1'0,"1"0,-1-1,0 1,1-2,0 2,-1-1,1 0,-1-1,0 1,1 0,-1 0,1-1,-1 1,0 0,0-1,0 0,1-2,19-41,-12 24,-4 9,1 0,0 0,1 2,0-1,0 1,0 1,1 0,0-1,0 2,1 1,-1 0,1 0,0 1,1 1,-1 1,1-2,0 4,-1-1,16-2,-11 4,-2 1,2 0,-1 1,1 0,12 6,-19-5,-1 1,0 1,0 0,1 0,-1 0,-1 1,1 0,-1 1,0-1,1 1,-1 1,5 10,8 11,-6-9,0 1,0 1,-2 1,1-1,15 49,-20-42</inkml:trace>
</inkml:ink>
</file>

<file path=ppt/ink/ink10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28:44.77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218 190,'-5'1,"1"1,0-1,1 1,-1 0,0 0,0 1,1-1,-1 1,-5 5,-9 6,2-1,0 0,1 1,1 1,0 0,1 1,-15 23,20-28,4-4,0 0,0 0,1 0,0 0,0 0,1 1,0-1,0 1,0 0,1 12,-1 10,5 44,0-23,-3-42,1 1,1-1,0 0,0 0,0 0,1 0,9 17,37 57,-9-18,-11-14,2-1,42 50,-64-91,0-1,0-1,1 0,-1 0,2-1,-1 0,21 8,-16-7,3 0,0-2,0 1,1-2,34 4,-8-2,-30-3,1-1,0-1,0 0,0-1,30-4,-34 2,-1-1,0 0,0-1,0 0,-1 0,1-2,-1 1,17-13,2-2,-18 13,-1 0,0 0,0-1,-1 0,0-1,9-10,139-188,-150 197,0-2,-1 1,-1-1,1 1,-2-1,0-1,0 1,-1-1,1-12,0-12,-4-67,0 60,-2 27,1 0,-10-34,7 32,-5-37,8 46,0 0,-2 1,1-1,-1 1,0-1,-1 1,0 0,-1 0,0 0,-6-8,-8-9,-41-42,40 50,-1 1,-1 1,0 1,-1 1,0 0,-36-13,49 23,-1 1,0-1,0 2,0-1,0 2,-16-1,-71 3,42 2,38-3,-9-1,1 2,-39 7,56-6,0 0,1 1,-1 0,1 0,0 1,0 0,0 0,0 1,1 0,-1 1,-6 6,5-2,1 0,0 0,0 1,1 0,1 0,0 1,-6 14,2-4,-1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8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161 0,'-7'1,"-1"0,1 0,-1 0,0 2,2-2,-2 2,1-1,-8 5,9-4,0-1,2 1,-2-1,-1 0,2 0,-1-1,0 0,-1 0,2 0,-2 0,1-1,-10 0,17 1,-1 0,0 1,1 0,-1-1,1 1,-1 0,1-1,0 0,0 1,0 0,0-2,1 3,6 11,-6-7,0-1,0 1,-1-1,0 0,0 1,-1 0,0 0,-2 6,-1 5</inkml:trace>
</inkml:ink>
</file>

<file path=ppt/ink/ink10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28:44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</inkml:trace>
</inkml:ink>
</file>

<file path=ppt/ink/ink10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28:44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</inkml:trace>
</inkml:ink>
</file>

<file path=ppt/ink/ink10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28:44.77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1 246,'1'0,"1"0,-1-1,0 1,1-2,0 2,-1-1,1 0,-1-1,0 1,1 0,-1 0,1-1,-1 1,0 0,0-1,0 0,1-2,19-41,-12 24,-4 9,1 0,0 0,1 2,0-1,0 1,0 1,1 0,0-1,0 2,1 1,-1 0,1 0,0 1,1 1,-1 1,1-2,0 4,-1-1,16-2,-11 4,-2 1,2 0,-1 1,1 0,12 6,-19-5,-1 1,0 1,0 0,1 0,-1 0,-1 1,1 0,-1 1,0-1,1 1,-1 1,5 10,8 11,-6-9,0 1,0 1,-2 1,1-1,15 49,-20-42</inkml:trace>
</inkml:ink>
</file>

<file path=ppt/ink/ink10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29:00.72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218 190,'-5'1,"1"1,0-1,1 1,-1 0,0 0,0 1,1-1,-1 1,-5 5,-9 6,2-1,0 0,1 1,1 1,0 0,1 1,-15 23,20-28,4-4,0 0,0 0,1 0,0 0,0 0,1 1,0-1,0 1,0 0,1 12,-1 10,5 44,0-23,-3-42,1 1,1-1,0 0,0 0,0 0,1 0,9 17,37 57,-9-18,-11-14,2-1,42 50,-64-91,0-1,0-1,1 0,-1 0,2-1,-1 0,21 8,-16-7,3 0,0-2,0 1,1-2,34 4,-8-2,-30-3,1-1,0-1,0 0,0-1,30-4,-34 2,-1-1,0 0,0-1,0 0,-1 0,1-2,-1 1,17-13,2-2,-18 13,-1 0,0 0,0-1,-1 0,0-1,9-10,139-188,-150 197,0-2,-1 1,-1-1,1 1,-2-1,0-1,0 1,-1-1,1-12,0-12,-4-67,0 60,-2 27,1 0,-10-34,7 32,-5-37,8 46,0 0,-2 1,1-1,-1 1,0-1,-1 1,0 0,-1 0,0 0,-6-8,-8-9,-41-42,40 50,-1 1,-1 1,0 1,-1 1,0 0,-36-13,49 23,-1 1,0-1,0 2,0-1,0 2,-16-1,-71 3,42 2,38-3,-9-1,1 2,-39 7,56-6,0 0,1 1,-1 0,1 0,0 1,0 0,0 0,0 1,1 0,-1 1,-6 6,5-2,1 0,0 0,0 1,1 0,1 0,0 1,-6 14,2-4,-1 0</inkml:trace>
</inkml:ink>
</file>

<file path=ppt/ink/ink10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29:00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10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29:00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10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29:00.72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50,'1'0,"1"0,0 1,-1-1,1 1,0-1,-1 1,1 0,0 0,-1 0,1 0,-1 0,1 0,-1 0,0 0,1 0,-1 1,1 1,21 31,-13-18,-4-7,1 0,0 0,0-1,1 0,0 0,0-1,1 0,0 0,0-1,1 0,-1-1,1 0,0 0,1-1,-1-1,1 1,0-2,0 0,17 2,-13-3,-1-1,1 0,0-1,0 0,15-4,-23 3,0 0,0-1,0 0,0 0,0 0,-1-1,0 0,0 0,0 0,0-1,0 0,5-8,9-8,-6 6,-1 0,0-1,-1-1,0 1,17-37,-22 32</inkml:trace>
</inkml:ink>
</file>

<file path=ppt/ink/ink10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29:18.36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218 190,'-5'1,"1"1,0-1,1 1,-1 0,0 0,0 1,1-1,-1 1,-5 5,-9 6,2-1,0 0,1 1,1 1,0 0,1 1,-15 23,20-28,4-4,0 0,0 0,1 0,0 0,0 0,1 1,0-1,0 1,0 0,1 12,-1 10,5 44,0-23,-3-42,1 1,1-1,0 0,0 0,0 0,1 0,9 17,37 57,-9-18,-11-14,2-1,42 50,-64-91,0-1,0-1,1 0,-1 0,2-1,-1 0,21 8,-16-7,3 0,0-2,0 1,1-2,34 4,-8-2,-30-3,1-1,0-1,0 0,0-1,30-4,-34 2,-1-1,0 0,0-1,0 0,-1 0,1-2,-1 1,17-13,2-2,-18 13,-1 0,0 0,0-1,-1 0,0-1,9-10,139-188,-150 197,0-2,-1 1,-1-1,1 1,-2-1,0-1,0 1,-1-1,1-12,0-12,-4-67,0 60,-2 27,1 0,-10-34,7 32,-5-37,8 46,0 0,-2 1,1-1,-1 1,0-1,-1 1,0 0,-1 0,0 0,-6-8,-8-9,-41-42,40 50,-1 1,-1 1,0 1,-1 1,0 0,-36-13,49 23,-1 1,0-1,0 2,0-1,0 2,-16-1,-71 3,42 2,38-3,-9-1,1 2,-39 7,56-6,0 0,1 1,-1 0,1 0,0 1,0 0,0 0,0 1,1 0,-1 1,-6 6,5-2,1 0,0 0,0 1,1 0,1 0,0 1,-6 14,2-4,-1 0</inkml:trace>
</inkml:ink>
</file>

<file path=ppt/ink/ink10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29:1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10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29:18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8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315 46,'-6'0,"-1"1,0 0,1 0,0 1,-1-1,-11 5,10-2,2-3,-2 2,0-2,1 1,-10 1,-7-2,-2 0,1-1,-1-1,-30-5,53 6,1 0,0 0,0-1,-1 0,1 1,1-1,-1 0,0 0,0 1,0-2,0 1,0 0,0-1,0 2,1-2,-1 0,0 1,2 0,-1-1,-1 0,1 1,0-1,0 0,0 1,0-1,1-1,-1 2,0-1,1 0,0 0,-1 0,1 0,0 0,0 0,0 1,1-5,2-7</inkml:trace>
</inkml:ink>
</file>

<file path=ppt/ink/ink10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07T15:29:18.36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50,'1'0,"1"0,0 1,-1-1,1 1,0-1,-1 1,1 0,0 0,-1 0,1 0,-1 0,1 0,-1 0,0 0,1 0,-1 1,1 1,21 31,-13-18,-4-7,1 0,0 0,0-1,1 0,0 0,0-1,1 0,0 0,0-1,1 0,-1-1,1 0,0 0,1-1,-1-1,1 1,0-2,0 0,17 2,-13-3,-1-1,1 0,0-1,0 0,15-4,-23 3,0 0,0-1,0 0,0 0,0 0,-1-1,0 0,0 0,0 0,0-1,0 0,5-8,9-8,-6 6,-1 0,0-1,-1-1,0 1,17-37,-22 32</inkml:trace>
</inkml:ink>
</file>

<file path=ppt/ink/ink10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09:56:09.362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ignorePressure" value="1"/>
      <inkml:brushProperty name="inkEffects" value="pencil"/>
    </inkml:brush>
  </inkml:definitions>
  <inkml:trace contextRef="#ctx0" brushRef="#br0">1 88,'0'2,"0"4,0 8,0 10,0 5,0 2,2-2,1-6,3 0,0 0,-1 2,-2 1,0 1,-2-1,0 0,2 1,0-3,0 1,-1-2,2-5,0-3,0-1,1-3,0-7,2-8,2-13,4-13,3-5,-1-1,-4-1,-3 2,-3 1,-3 4,-1 3,-1 2,-1 4,1 0,-1 2,0-2,1 0,0 2,0 1,0 2,0 0,0-2,0 10,0 11,0 11,0 9,0 7,0 5,0 2,0 0,0-4,0-3,0-1,0-1,0 1,0-3,0-4,-3-12,-3-18,0-16,-2-10,-2-8,0-1,0 1,-3 3,0 5,2 4,4 5,2 11,7 23,6 28,5 14,1 8,2-1,0 2,0-6,-2-6,-4-9,-2-11,-3-11,-4-12,-4-23,-4-18,-3-11,-3-5,-2 2,3 4,0 5,2 7,3 17,2 18,3 20,1 11,1 5,0 1,1-3,-1-5,1-13,4-19,4-20,6-13,0-5,3-2,-2 1,-4 6,-4 6,0 8,0 15,2 14,4 25,2 15,4 14,5 7,2-4,-2-7,-3-10,-4-9,-6-14,-5-17,-6-14,-3-14,-1-11,-1-8,2-2,0 1,0 2,1 2,1 6,0 2,0 3,0 9,0 14,1 16,-1 10,0 8,2 7,4 1,0-3,3-8,-4-12,-5-21,-5-20,-8-18,-6-13,-2-3,1 2,1 6,-2 6,3 8,5 9,2 12,0 15,0 12,-2 12,0 6,-3 4,-4 5,1 2,2-1,4-3,3-5,5-10,2-19,2-18,1-13,0-8,1-2,2 0,1 2,0 4,-2 5,3 10,-1 15,3 20,-1 16,4 8,2 5,3 0,-2-6,-1-7,-2-7,-2-11,-4-15,1-18,2-16,-1-11,2-2,0 2,0 3,-1 6,1 11,-1 18,-2 25,1 21,2 12,0 2,-2-3,-2-6,1-10,0-8,-1-7,-1-9,1-16,0-15,2-12,-1-13,0-3,1 0,0 7,-2 8,0 6,0 9,0 9,2 16,0 13,-1 7,-2 7,-1 2,2 1,0-4,-1-5,0-5,-2-8,0-13,0-13,-1-13,0-7,-3-4,-1 0,-1 0,-2 4,5 12,4 15,4 15,2 10,2 10,1 10,-1 2,1-1,-2-4,-3-8,1-7,-1-6,-2-8,-1-14,-2-15,2-17,1-18,1-11,3-3,3 1,-1 7,0 9,-1 10,1 15,-2 23,-3 18,-1 16,-2 14,-1 8,-3 0,-2-2,-2-3,0-6,0-7,0-9,0-19,-1-18,-2-12,0-10,0-6,-2-4,-1 3,2 6,-1 9,2 16,3 16,2 13,1 9,2 5,1 9,1 2,-1 0,0-7,1-3,-1-6,0-4,0-10,3-9,3-13,3-13,0-7,1-5,-1-1,-3 0,1 0,-1 5,1 6,2 7,2 12,1 18,2 13,-2 11,-1 10,-1 3,-3 1,-1-3,0-5,1-7,-1-8,-2-11,2-16,7-22,3-14,0-6,-1-5,-3 1,-3 3,-3 3,-3 11,-2 15,-1 11,-1 12,1 9,-3 6,-1 3,-2 2,-1 1,2 0,-1-8,0-13,-1-19,1-18,-2-11,1-11,-3-3,-3-2,-1 4,1 7,3 14,3 14,3 19,3 17,0 14,1 9,1 6,-1 0,1-3,-1-8,1-9,-1-13,0-16,0-13,0-9,0-7,0-4,0-1,0 0,0 2,2 7,4 12,3 13,3 11,1 8,-1 12,-2 1,-2 3,0-2,-3-5,-2-9,1-15,0-17,2-14,-1-9,0-3,-2 0,-1 1,-1 1,2 12,3 15,1 17,1 13,-1 7,2 2,-2-1,-1-3,-2-9,-2-12,0-18,-2-13,0-9,-1-3,1 1,0 0,-3 4,-1 5,1 12,3 16,1 13,4 12,1 11,-2 5,3-1,-2-1,0-5,-2-7,-1-4,-1-10,0-15,-6-19,-5-11,-2-9,-2-2,-2 2,3 1,0 3,3 3,3 4,0 7,2 10,3 15,3 13,3 20,2 14,1 11,0 0,-1-6,1-6,-1-20,-1-24,-2-24,-1-15,-1-8,-1-6,0 0,0 2,0 5,-1 7,4 9,2 16,4 17,3 25,1 17,7 13,4 2,4-1,-1-8,-3-12,-4-17,-7-20,-5-21,-3-17,-4-7,-1-2,-1 0,0 12,0 16,2 18,4 12,1 14,3 11,-2 11,-1 1,-1-6,-2-6,-2-9,0-21,-1-20,-1-22,-1-19,-7-12,-4-8,-4 0,0 6,0 10,4 22,11 33,9 24,5 19,1 7,0-2,-1-6,-3-16,-11-26,-7-20,-8-20,-7-20,-4-8,-1-3,2 4,3 8,5 8,6 22,13 23,12 25,8 14,3 8,1 1,-4-4,-3-6,-4-8,-5-12,-3-17,-3-13,-1-9,-2-7,0-5,0 0,1 13,2 18,8 23,6 20,2 9,0 2,-2-3,-2-4,0-9,-4-8,-2-10,-3-19,-3-15,-1-12,-1-16,0-8,-1-2,1 4,-1 9,1 8,0 17,0 18,0 17,0 21,0 16,2 10,4 1,1-4,1-9,0-9,-2-10,-2-18,-1-19,-2-18,-3-16,-1-8,-3-2,0 3,0 7,2 7,7 19,10 29,7 25,9 16,4 5,-1-3,-4-9,-6-10,-7-15,-6-21,-5-22,-5-20,-3-16,0-7,0-2,1 1,1 6,1 9,0 8,1 22,2 24,2 22,-1 18,0 7,-1 8,-1-3,0-5,-1-7,0-10,0-15,0-22,0-21,0-22,0-18,0-20,0-13,0 2,-3 11,0 15,-1 16,2 24,0 26,6 31,9 28,6 14,7 4,1-6,-1-9,-3-16,-5-26,-5-23,-6-19,-6-16,-3-7,-1 3,-1 15,4 25,1 23,1 21,-1 7,1 1,-1-3,0-4,-1-8,0-4,0-2,0-2,3-2,0-3,0-8,-1-14,0-14,-1-26,-3-15,-1-11,-2 1,-4 6,0 8,0 8,1 19,1 20,3 27,1 14,2 6,1 1,2-5,-1-17,-3-27,-4-19,-4-20,-7-8,-3-2,-1 7,3 8,4 14,6 21,3 18,0 15,1 7,-1 3,0-3,1-5,-2-13,-1-14,-1-16,-3-18,0-14,-1-10,2-3,0 4,0 7,0 7,6 18,5 17,8 22,9 28,8 19,6 10,0 6,-2-6,-4-11,-7-14,-6-13,-8-22,-10-25,-4-20,0-17,-2-9,-1-2,-1 6,2 10,0 9,1 13,4 17,4 25,3 18,2 15,-1 8,0 3,0-4,-1-10,0-12,-1-17,0-18,-3-17,-3-20,0-11,-3-8,-1-7,0 3,0 5,2 9,-1 11,4 18,5 24,5 28,5 16,2 4,5-2,5-10,-3-10,-3-14,-5-18,-4-18,-3-15,-1-10,6-11,2-11,5 1,0 4,-3 10,-1 11,0 15,0 15,1 18,1 14,0 10,0 3,1-1,0-2,-3-5,-3-6,-3-13,-3-14,-4-16,-4-20,-5-10,-7-8,-4 0,2 6,5 22,3 25,5 20,5 18,6 12,4 4,1-2,1-8,-1-18,-3-24,-4-25,-4-23,0-14,-4-8,0 2,-3 6,-1 11,0 19,2 22,4 27,3 29,4 15,4 10,3 0,2-7,4-10,-1-12,-3-21,-4-25,-4-24,-2-18,-2-9,-3 0,-5 6,0 8,1 9,1 20,2 18,3 23,3 22,2 11,3 1,1-7,1-10,-4-23,-3-26,-2-21,-1-21,-5-21,-2-8,-3 2,1 7,-1 15,1 12,6 18,4 22,8 28,8 21,2 9,2 1,-4-4,-2-11,-3-10,-4-22,-3-21,-3-30,-1-29,-1-18,-1-9,0 5,1 10,-3 18,-1 24,3 32,2 26,3 26,3 12,1-2,1-3,2-9,-1-10,-2-17,-3-25,-2-18,-1-14,-2-5,-2-1,-2 4,0 6,1 14,3 17,7 21,5 23,5 21,2 10,1 3,-1-8,-4-9,-1-11,-4-11,-3-16,-3-23,-2-19,-1-15,-2-10,1-2,-1 2,0 6,1 17,5 25,1 27,6 19,2 13,4 14,5 3,0-5,-4-14,-7-24,-6-26,-4-30,-2-29,-1-21,-1-19,0-1,-2 6,0 8,0 11,-1 18,0 23,1 24,3 25,2 17,1 7,3 6,0-2,2-10,0-10,1-8,-1-21,-4-18,-7-17,-9-9,-4-2,1 9,0 14,4 19,0 19,3 11,3 6,5 1,4 0,6-4,3-7,-4-14,-7-21,-11-26,-8-21,-4-7,-7 1,-1 7,5 9,6 19,5 20,4 17,4 15,3 7,2 1,1 0,0-3,-1-14,-7-23,-6-17,-4-15,-3-5,-1-1,0 2,3 4,0 6,5 6,4 18,7 22,3 17,2 19,1 8,0-1,-1-4,-1-6,0-9,-1-21,1-22,-1-24,-1-16,1-10,-2-6,-2 2,-2 10,1 10,0 14,1 20,4 31,7 28,5 16,7 13,4-2,0-10,-4-11,-5-27,-2-32,-4-33,0-27,1-12,-1 2,-3 10,-1 13,1 14,2 18,0 27,1 28,4 18,1 22,0 11,0-1,1-11,1-12,-1-17,1-17,-3-19,-5-22,-5-20,-2-17,-1-12,2-8,1-1,0 4,-1 7,1 10,-2 18,1 19,2 17,0 14,3 7,2 3,3-1,2-6,-2-20,-2-19,-3-21,-2-21,-3-11,-2 1,-5 9,-4 11,0 19,2 23,2 23,5 20,10 16,6 8,3-1,0-7,1-10,-1-10,-6-17,-8-19,-4-16,-2-19,-4-11,0-5,-2 1,1 7,1 21,4 28,8 27,7 17,7 5,0-1,-1-5,-3-9,-3-11,-3-12,-3-23,-6-19,-2-16,-4-12,-4 0,-2 2,0 9,2 8,3 20,7 27,9 25,4 15,1 9,-3 6,0-2,-3-9,-2-11,-3-23,-5-28,-4-34,-7-27,-3-11,-2 1,-1 8,3 13,2 16,2 20,9 20,10 21,5 13,3 12,2 2,-2-2,-2-4,-3-15,-3-18,-3-25,-3-17,-1-10,-1-4,-6 2,-4 5,-3 7,1 14,5 18,9 21,11 25,11 16,4 7,0-5,0-8,-5-10,-8-16,-10-24,-6-19,-2-18,-3-9,-1-8,-2 0,1 3,2 4,2 11,6 21,11 40,10 31,4 22,0 0,1-8,-3-15,-2-16,-3-14,-8-16,-5-21,-9-23,-9-23,-9-20,-4-20,-5-7,-3 1,-3 12,3 15,4 18,5 17,5 13,9 15,9 19,11 20,7 18,2 7,1 0,-4-5,-1-6,-5-8,-3-16,-6-18,-5-25,-3-22,-3-17,-4-18,-3-3,-1 3,-1 5,1 11,1 11,3 16,11 32,11 33,11 27,8 18,6 9,1 2,-5-7,-3-13,-7-15,-7-18,-6-19,-6-21,-4-12,-1-9,-2 1,5 18,4 20,8 14,4 7,4 2,0-3,-7-9,-7-13,-5-12,-5-14,-4-12,-3-9,-2-7,-1 0,-1 5,1 7,-1 5,3 4,1 6,3 12,10 25,10 26,8 16,4 6,0-2,-4-8,-5-34,-5-42,-4-28,-5-25,-6-13,-3 5,-1 12,-1 16,9 32,9 35,12 27,7 19,7 12,0 2,-2-7,-5-8,-7-18,-8-22,-9-21,-5-21,-5-15,-5-13,-1-2,-1 3,3 8,5 18,12 20,10 25,10 25,3 15,2 8,-1 6,-4-4,-3-6,-3-13,-2-14,-7-19,-7-23,-7-23,-3-22,-2-20,-3-9,-6-1,-3 8,-1 16,12 35,10 39,9 28,9 16,1 10,0-2,-1-8,-3-13,-5-16,-6-23,-6-25,-8-20,-5-18,-5-16,-4-8,-3 0,1 7,2 13,8 24,9 27,8 22,4 16,1 7,2 4,0 0,-2-5,-2-7,-1-11,-4-14,-4-16,-9-14,-7-11,-5-4,-3 2,3 4,4 7,6 14,7 16,9 14,6 12,5 6,3-2,1-3,-1-15,-8-24,-9-14,-5-12,-6-5,-4-2,-4-1,0 4,3 16,8 19,7 19,8 25,6 13,3-1,-1-4,-2-8,-2-19,-6-21,-6-21,-4-14,-3-7,-3 1,1 12,9 15,8 18,10 18,5 10,1 3,-2-1,-5-4,-4-3,-4-2,-2-2,-2-3,1-3,3-4,1-11,-1-12,-1-14,-2-14,0-9,-1-5,-1-1,0-2,-3 3,-3 5,-4 7,-1 11,0 7,-1 7,3 8,1 13,4 10,9 6,6 5,7 2,5 1,1 0,2-3,-4-3,-6-10,-5-19,-5-20,-3-18,-5-12,-4-7,-4 1,0 6,-1 12,-1 13,1 16,6 31,10 23,13 29,10 21,8 18,3 3,-2-5,-6-16,-5-24,-5-21,-8-18,-6-24,-5-26,-2-24,-1-14,-1-6,-2 2,-1 9,-2 11,3 20,9 27,7 20,4 13,1 6,1 1,-3-6,-4-5,-4-12,-5-17,-6-14,-5-10,-3-9,-3-8,0-2,-1 3,0 5,1 8,2 10,8 20,9 14,4 10,8 9,2 1,4 0,0 0,0-8,-5-13,-5-16,-7-16,-4-8,-5-1,-5 3,3 10,4 6,5 3,2-3,0-9,0-7,-2-7,-1-3,-3-2,-2-1,0 0,-2 2,0 12,2 15,6 14,4 8,3 2,0-13,-1-12,-5-14,-4-8,-1-6,-3-2,-3 2,-1 3,-1 5,0 11,3 20,4 13,7 11,6 6,4-3,-2-16,-2-21,-3-26,-3-26,-3-11,-3 1,-5 6,-4 10,-2 18,0 23,1 16,-2 18,3 18,-3 18,1 17,1 8,1-1,3-10,7-16,9-10,6-15,-1-17,-4-21,-4-19,-6-16,-3-10,0-9,-3-3,-3 4,-2 6,3 17,6 23,7 21,12 24,4 10,-1 3,-1-5,-1-4,-5-12,2-21,-3-24,-2-24,-4-10,-2-2,-5 9,-2 9,-1 13,6 20,5 21,8 14,5 7,4 2,0-2,-2-5,-1-3,-2-2,-5-4,-2-4,-2-8,-4-14,-3-22,-1-22,-2-14,-7-7,-7 2,-4 8,-3 10,1 12,3 10,4 14,0 16,-1 19,0 20,2 15,3 8,3 1,6-6,2-11,3-15,-1-14,-2-18,-1-23,0-19,-1-10,-3-3,-1 2,-2 10,0 7,1 12,1 15,2 14,0 11,4 6,4 2,1-3,1-5,0-11,-1-14,-3-12,-1-10,1-5,0-3,-1 0,1-1,1 2,2 1,-1 0,-1 1,-1 2,-2 5,-1 12,0 22,-1 16,0 21,-1 20,1 13,0 1,2-9,4-11,3-15,0-24,-2-32,-1-34,-3-23,-1-7,-1 1,-3 8,-7 10,-4 11,1 21,1 21,4 22,2 16,7 13,9 7,4-1,5-4,-1-9,-1-12,-6-11,-5-17,-4-16,-3-11,0-6,-2-3,1-2,0 11,3 12,1 11,2 7,1 1,-1-6,-1-6,-1-5,-5 0,0-1,-4-1,-2 1,4 0,8-3,9-1,5-4,1-1,0 3,0 2,-2 4,-3 0,-1 3,-1 3,0 6,1 12,1 8,2 5,2 4,-1-1,-2-3,-4-3,-2-3,-1-3,-3-9,-3-15,0-15,-2-11,0-5,0-1,-1 1,1 2,-1 3,1 3,0 23,0 32,0 32,0 17,0 5,0-1,0-5,0-11,0-11,0-8,0-10,0-8,0-15,0-15,-2-16,-2-18,3-21,5-17,3-7,4 1,-1 4,1 10,-2 13,1 15,-2 10,-2 7,-2 6,-2 3,1 2,1 0,1 3,1 7,1 18,0 16,-2 17,-1 14,-2 11,-1 0,0 1,-1-4,-1-10,1-13,0-11,-1-14,-1-24,-1-26,-1-22,2-16,0-6,1 3,1 8,-1 9,-1 14,-2 22,-4 31,-6 34,-3 19,-2 3,1-6,3-3,1-8,4-10,0-13,2-9,1-8,0-9,0-11,1-14,-2-8,1-5,2-5,1-2,2-1,1 3,1 2,0 0,0 1,1 4,-1 9,0 17,0 14,0 10,0 7,0 2,0-11,0-15,0-16,-2-14,-1-15,0-5,0 1,1 3,1 6,1 8,0 11,0 14,0 10,0 15,0 8,0 5,0-1,0 0,0-2,0 0,0 0,-2-1,-2 1,-2-3,0-4,-1-5,0-8,-4-14,0-19,0-12,1-9,1-6,0 3,3 4,3 4,-2 5,1 9,1 20,3 15,2 15,0 6,0 9,-2 8,-2 0,-3-2,-1-7,2-8,0-14,1-22,2-20,0-19,1-7,0 0,0 4,0 8,3 10,6 15,3 15,3 17,1 16,0 14,-2 8,-4 0,-3-3,-4-4,-1-5,-2-4,0-8,-1-6,0-10,1-15,-1-20,9-28,9-28,10-23,8-11,3 8,-3 14,-7 20,-5 20,-5 21,-5 26,0 21,0 19,1 12,-2 12,-3 5,-1-1,-2-8,1-8,0-11,-3-18,-1-27,4-31,3-29,8-22,5-4,2 4,-4 11,-3 19,-1 18,-5 24,-3 26,-4 19,-3 14,-1 10,-1 0,-4-4,0-5,-2-7,-1-6,0-9,-3-12,-2-12,2-16,-1-14,2-6,0-4,-1-1,1 2,2 4,3 14,1 18,2 20,0 16,1 13,-2 14,-6 9,-1-2,0-8,2-10,3-18,1-20,2-25,0-18,1-15,0-11,3-12,4-3,2 7,0 12,-1 13,0 12,-1 23,1 19,-2 12,2 12,1 15,0 4,3-1,2-4,1-6,-2-8,-3-17,-4-21,-2-17,-5-18,-2-13,0-11,0-2,0 1,1 9,1 15,1 20,0 20,2 16,2 11,2 8,0 7,1 1,1-2,-3-4,-1-6,-2-6,0-13,-4-14,-2-15,1-12,-2-10,-1-8,-1-2,0 11,4 25,6 22,1 16,3 15,0 7,-1-1,-1-7,-2-7,1-2,0-5,-1-9,0-13,-2-17,-2-13,-2-9,-1-6,2-5,0-2,0 5,1 3,1 7,0 10,0 17,0 13,3 14,0 7,1 7,-2 4,0-3,0-4,-2-6,-2-8,-2-15,1-20,-2-19,-3-10,0-3,-1 4,1 4,2 17,9 24,7 22,5 12,1 10,-1-1,-4-2,-3-4,-4-4,-2-4,-1-4,-1 0,-1-1,1-1,-1-1,-2-9,-3-12,-3-12,0-9,-2-11,3-12,1-6,3-9,1-4,2 4,0 9,4 12,3 17,1 22,2 20,-1 9,-2 3,1 2,-1-2,-1-4,-2-5,-2-5,0-13,-1-13,0-17,0-12,0-12,-1-7,1 1,0 4,0 5,5 19,7 37,9 28,5 15,2 2,0-3,-1-9,-6-11,-9-17,-6-21,-8-22,-2-22,-1-19,0-5,2-1,0 6,1 13,2 19,2 23,4 26,1 17,1 19,0 10,-1 5,-3-4,-1-8,-2-8,-1-7,0-8,0-14,-5-16,-5-12,-5-16,-2-17,-2-12,3-7,2 0,3 5,3 8,4 9,1 17,5 17,4 22,4 16,2 10,2 3,-1-1,-4-6,-2-4,-6-10,-5-15,-2-16,-2-17,0-14,1-11,2-7,-1 0,2 6,0 8,1 22,9 26,6 23,3 23,2 11,-2 0,-2-4,-2-6,-3-8,-4-8,-1-9,-2-16,-4-15,-1-20,-2-14,0-10,0-10,0 0,0 5,1 8,2 17,3 21,7 23,3 25,2 27,1 12,3 15,0 1,-1-11,-3-17,-4-24,-5-23,-6-24,-7-17,-5-12,-2-13,-1-12,3 1,4-1,3 5,2 6,0 6,3 6,1 7,0 5,5 12,3 11,0 11,1 6,0 7,2 4,2-2,1-7,0-17,-4-21,-2-24,-3-14,-1-5,-1 2,-2 6,1 7,2 11,3 19,7 27,5 26,5 18,2 8,-2 4,-1-5,-2-8,-4-10,-2-12,-4-7,-3-7,-2-4,-7-11,-4-12,-2-15,-2-15,0-7,2-4,3 3,0 3,1 7,1 16,6 26,9 25,4 26,2 13,1-1,-3 2,-4-8,-1-8,-2-12,-6-21,-7-26,-6-20,-6-21,0-16,1-12,-3-11,-2 1,-1 9,3 23,6 30,9 33,6 27,3 16,2 4,0-2,0-8,-2-7,-5-17,-6-19,-9-21,-3-15,-1-16,2-9,2-9,3 0,4 5,4 8,4 18,7 26,11 33,4 24,1 14,2 5,-4 0,-3-8,-4-21,-4-33,-7-25,-4-15,-7-6,-1-2,-3 1,4 13,6 20,8 22,5 16,1 10,1 5,1 1,-2-3,-1-7,-4-17,-4-17,-2-19,-2-9,0-10,0-5,0 2,1 3,-1 4,3 11,7 18,6 15,3 12,4 8,0 2,2 4,-1-6,-7-10,-6-22,-7-21,-4-20,-3-18,1-7,0 3,1 7,0 10,3 18,7 18,4 24,3 19,4 21,-2 17,2 3,-3-6,-1-9,-3-13,-4-20,-4-23,-1-29,-2-21,-2-12,-2-3,0 5,-4 10,3 19,5 24,4 25,4 17,3 10,2 4,-1-4,-1-9,-2-14,-6-24,-5-21,-6-13,-6-10,-3-2,-2 6,2 20,7 25,6 24,5 15,2 6,-1 3,1-2,-2-6,0-7,1-9,-2-14,-3-14,-4-17,-4-19,-8-22,0-17,0-5,0 0,2 7,2 12,2 13,3 16,5 18,6 27,3 22,5 15,1 9,1-2,-1-5,-3-10,-2-23,-5-24,-3-28,-6-16,-1-6,-3 2,2 4,2 8,8 14,6 20,7 25,4 19,-1 11,-1 1,-2-3,-4-7,-4-14,-2-19,-2-15,-1-13,0-7,-4-5,0-2,1 2,0 4,3 9,2 15,6 15,3 12,1 5,0 4,-1 1,-4-3,-2-14,-2-15,-1-15,-7-21,-2-17,-3-7,-1 1,0 7,3 11,2 16,7 20,12 22,5 17,3 14,-1 6,-2-2,-6-4,-4-9,0-8,-3-18,-4-16,-2-23,-2-21,1-16,0-9,1-5,0 5,0 13,1 13,0 16,2 24,4 21,1 19,1 11,3 2,-2-3,-1-5,-1-11,0-13,-5-21,-2-18,-1-13,-1-5,-2-1,-1 4,1 15,3 18,5 16,4 14,5 14,1 7,1-1,-3 0,-3-3,-3-4,-3-6,-1-10,-2-16,0-15,-3-15,-4-10,0-10,-1-2,-3 1,1 5,3 20,4 20,6 21,7 13,4 7,0-3,0-1,-5-11,-4-17,-2-21,-3-17,0-13,-1-11,0-3,-3 5,0 6,1 10,0 15,1 18,4 27,6 22,4 10,2 0,0-5,-1-8,1-13,-6-21,-3-20,-3-19,-2-22,0-10,-1 0,0 5,0 8,3 18,3 25,4 23,5 20,0 14,1 9,-3 0,-1-7,-2-11,-3-15,-2-21,-1-18,-3-21,0-14,0-16,-1-14,1-4,0 5,-1 11,1 26,3 27,0 20,3 16,-1 9,3 3,-1-3,-1-4,0-7,-3-11,-1-15,-5-12,-4-8,0-7,0 10,2 19,4 13,3 18,0 8,0 3,0-3,-1-4,3-7,-1-6,1-10,-1-11,-2-16,3-14,0-11,2-11,0-5,-2 2,0 5,-2 21,-1 23,0 28,4 29,2 24,-1 19,1 8,3-8,-2-15,2-19,-5-22,-4-26,-4-24,0-24,-1-23,2-16,0-9,-2 5,0 11,1 14,0 18,2 23,0 24,0 17,3 9,7 2,3 1,3-3,-1-5,-1-8,-5-16,-4-16,-4-21,-4-15,0-7,1-4,0 3,1 8,-2 11,0 15,1 22,3 14,2 9,2 5,2 2,-1-2,-2-5,2-7,0-15,-1-17,-1-16,-2-13,0-6,0-2,-1 6,0 15,-1 19,1 24,0 19,2 8,4 8,3 0,3-7,-1-13,-2-19,-3-24,-2-23,-2-13,-2-6,0 1,0 8,2 11,3 16,4 24,5 24,2 21,2 15,0 3,-1-4,-3-11,-1-13,-6-15,-4-20,-2-18,-1-17,-2-9,1-8,0 1,0 4,-2 6,-1 6,1 13,3 18,4 15,1 10,3 5,-1 0,2 0,-1-2,-2-9,-2-15,-1-15,-2-11,-1-7,0-2,0 1,0 14,4 21,10 28,5 14,4 8,0-2,0-5,-3-8,-6-12,-6-18,-7-21,-4-20,0-16,-4-12,1-3,-2 4,0 6,0 9,0 14,3 22,1 14,1 18,2 14,1 11,3 1,3-3,3-8,-2-11,-5-18,-5-19,-5-21,-1-19,-1-11,-2-3,-1 0,-1 6,2 10,0 12,1 19,1 26,2 22,3 15,3 3,0 4,5-4,3-8,-2-14,-3-17,-5-17,-5-19,-2-22,0-16,2-12,2-2,3 6,2 13,-1 16,-1 11,1 17,1 21,1 25,0 14,1 11,-3 5,0 0,0-7,1-8,0-7,-2-12,-2-13,-3-14,-3-16,-1-16,1-11,3-8,0-2,2 6,-1 6,2 14,1 14,2 15,1 13,3 9,3 4,-1 0,2-4,1-11,-1-16,-2-13,-1-10,0-6,-4-4,-2 10,1 12,3 14,1 16,1 7,2 7,3 2,1-10,-2-14,-1-15,-2-11,2-16,-1-8,-1-3,2 11,0 18,1 21,1 17,0 9,2 0,3 1,0-8,0-12,-4-14,-2-13,-2-9,-2-9,1-5,2-1,2-2,0-1,1 5,0 15,2 20,1 28,5 24,3 20,2 3,3-7,-2-16,-3-13,-3-15,-9-16,-8-15,-4-15,-4-15,0-13,1-3,0 0,-2 3,2 5,1 5,2 6,0 4,0 4,2 13,3 14,4 14,4 9,1 5,-1 3,-2-3,-5-16,-5-18,-4-16,-3-18,0-12,2-8,0-2,1 4,0 9,2 10,3 23,8 22,10 22,6 10,1 4,0-1,-4-6,-11-14,-8-16,-4-15,-2-10,-1-9,0-3,1-3,3 1,4 15,6 21,11 24,5 10,0 10,0-4,-4-7,-8-10,-8-14,-6-21,-4-13,1-11,1-6,-1 2,3 9,8 16,7 18,10 14,4 17,3 7,-2 2,-4-1,-4-4,-5-7,-2-9,-5-12,-5-11,-3-16,-5-14,-2-10,0-3,0-1,-1 1,2 4,0 3,5 14,9 14,6 15,6 12,2 6,1 3,-4 1,-2 1,-4-4,-3-4,-6-14,-11-14,-6-12,-5-8,-3-6,1-3,1-1,5 2,4 12,5 13,6 18,6 11,6 13,5 6,1 2,2-2,1-4,-2-5,-2-9,-9-8,-10-13,-10-11,-5-13,-7-10,-2-7,1-11,-2-11,3-9,4 0,3 6,4 9,5 11,3 10,4 13,1 17,2 19,0 17,-1 8,1-2,0-1,-1-4,1-4,-1-10,-5-12,-5-16,1-16,-2-16,-2-6,0 0,2 4,0 9,4 16,4 25,2 19,4 9,1 4,3 0,-1-5,-2-13,-4-21,0-18,-1-17,0-10,0-2,0 1,0 3,1 16,2 19,7 25,3 17,6 14,1 6,-2-2,-4-6,-4-4,-4-9,-2-17,-5-16,-2-17,0-16,1-12,0-7,2 1,0 5,0 9,1 14,5 19,7 17,4 16,1 11,1 5,-3 4,-3-3,-3-7,-4-16,-3-18,-2-16,-2-16,-2-7,0-4,-1 2,2 4,1 9,0 17,9 16,6 18,0 12,-2 12,-3 1,-2-2,-3-1,-2-5,-1-6,0-6,2-8,-2-10,-5-14,-3-14,-2-10,1-13,-4-12,-1-6,-2 1,0-1,1 3,-1 5,3 8,6 15,7 15,6 15,1 10,1 7,-2 4,-4 5,-3 1,-1 0,3-4,3-8,1-4,-3-10,-4-7,-7-8,-7-11,-5-6,-2-6,2 0,3-1,5 3,4 0,3 0,1 2,1 2,7 5,4 11,7 10,3 11,-1 7,-1 8,-3 3,2 2,-2-1,0-1,-3-3,-7-7,-7-13,-7-10,-7-10,-3-8,0-7,4-6,4-3,6-3,3-1,3-6,2-3,0 2,1 5,5 17,7 18,3 15,2 15,-3 9,-3 1,-4-1,-4 0,-1-2,-3-3,-3-7,-3-12,-9-15,-1-12,-1-11,2-5,5-2,0-1,3 2,0 3,5 12,7 15,4 13,4 9,-1 8,-3 3,-2 3,-2 0,-6-4,-1-14,-6-15,-2-18,1-14,3-5,1-4,10-1,3 3,1 3,-1 5,-2 6,0 7,2 11,5 16,5 10,2 14,-3 5,-4 4,-4 0,-3-4,-6-9,-5-11,-5-14,0-12,2-10,2-6,2-5,1 1,2 3,6 10,7 16,4 13,4 12,1 6,0 3,-1 4,-4 0,-5-2,-5-3,0-6,-3-12,-4-17,0-19,-1-13,1-6,2-6,2 1,-1 3,1 4,1 8,3 11,5 18,3 12,2 11,-2 8,-4 8,-1 1,-3-1,1-1,-2-5,-1-5,-4-12,-5-14,-2-12,0-15,2-7,3-8,2-5,1 1,0 5,5 9,3 15,4 21,5 14,3 11,-2 6,-3 2,-3-3,-5-6,-6-9,-6-14,-8-15,-6-13,-2-9,-3-3,-2-4,11 14,11 17,10 17,4 14,2 11,2 4,-3-1,-5-9,-7-17,-6-20,-5-15,-5-14,-1-9,1-1,-6 3,2 6,3 6,5 12,4 15,6 12,8 13,5 13,4 9,-2 4,0 0,-2-4,-4-3,-1-3,-1-3,1-3,2-2,-2-5,-5-11,-10-15,-9-19,-6-12,-3-12,2-3,4-1,1 3,5 7,3 8,4 9,7 14,8 15,6 20,4 11,3 5,0 2,-2-2,-3-3,-2-3,-4-3,-3-4,-5-10,-9-11,-7-11,-4-11,-2-10,2-8,5-10,5-12,3-7,3 2,1 6,1 7,-1 8,1 17,6 16,7 14,6 16,5 13,1 11,-1 11,-5 12,-6 0,-2-2,-3-10,-1-8,-6-15,-6-17,-7-16,-7-17,-2-16,-3-13,1-17,0-6,3-7,5 4,4 10,5 14,2 11,6 11,4 14,8 14,8 16,2 9,0 9,-2 11,-2 7,0 5,-3 0,-4-5,-5-11,-6-20,-8-23,-6-24,-3-17,1-11,2-19,4-9,3-1,0 9,1 13,6 21,7 22,8 22,8 17,5 12,3 11,-2 11,-4-1,-4-6,-6-13,-8-20,-8-18,-13-17,-3-12,-2-13,0-6,2 1,4 4,1 10,8 17,8 21,12 14,5 11,3 5,0 1,-2-7,-5-5,-8-8,-11-10,-11-11,-6-10,-5-11,-3-6,-1-4,0 0,1-1,5 4,4 1,1 4,6 8,8 12,11 17,8 17,5 10,0 4,-1 0,-4-2,-6-7,-6-8,-8-8,-5-13,-8-12,-2-18,-4-12,-1-6,0-10,5-3,3 1,2 5,3 5,4 11,8 18,9 22,7 23,6 14,0 7,0 0,-6-6,-5-8,-8-12,-10-16,-6-16,-5-20,-2-12,2-5,1 0,3 6,3 4,3 11,7 17,12 19,7 16,6 15,1 10,-3 2,-2-4,-5-8,-3-9,-5-7,-9-16,-6-18,-8-17,-5-10,2-2,0-1,4 1,0 6,3 5,8 12,9 13,8 11,7 10,1 5,0 1,-2-1,-5-3,-8-7,-5-10,-6-10,-5-10,-4-8,0-4,0-4,0 2,4 2,4 11,12 18,8 21,9 22,5 15,0 10,-3-2,-4-8,-6-9,-5-8,-9-12,-6-17,-9-12,-4-13,-8-9,-2-7,1-8,4-10,5-3,6 0,4 3,3 5,2 6,3 8,7 17,6 22,8 16,5 7,2 4,-1-1,-3-5,-9-8,-10-9,-12-12,-9-12,-8-13,-3-11,0-10,-3-5,2-1,1 2,5 5,2 3,5 5,9 13,11 18,10 18,8 13,5 8,-1 1,-3-4,-8-7,-11-12,-11-10,-10-13,-5-9,-5-8,-1-7,-2-4,2-3,2-3,2 0,5 4,2 9,9 11,9 16,10 20,9 25,6 12,2 6,-1-2,-3-9,-12-19,-16-24,-13-22,-7-16,-2-8,-3-8,0-2,3 3,4 7,8 13,11 20,10 14,8 11,6 5,2 0,-10-7,-12-11,-9-10,-10-7,-4-7,-2-1,2 0,2-2,1-3,4 0,0-1,5 2,9 11,8 12,5 10,3 9,0 5,5 6,2 0,-7-10,-9-19,-10-16,-4-9,-2-5,0-2,1-1,2 1,1 9,6 10,8 15,6 11,8 10,2 6,-2 3,-2-3,-8-6,-9-8,-8-7,-7-7,-4-6,0 2,9 4,11 10,8 8,4 4,2 1,-1-4,-6-6,-12-12,-10-10,-9-11,-5-9,-6-5,2-1,2 2,7 7,8 15,6 17,7 14,5 6,3 4,2 1,6-3,-1-4,-4-10,-6-13,-11-12,-12-10,-10-7,-2-4,2-3,5 1,6 2,5 2,4 3,4 6,5 8,4 10,6 11,4 8,2 5,-1 4,0 0,-5-4,-3-4,-5-10,-7-6,-11-9,-9-12,-6-7,-2-6,2-2,4-1,7 2,5 4,4 1,3 3,0 4,0 4,2 6,4 7,5 4,-1 6,0 7,0 5,4 5,2 2,4 2,5 4,-1-5,-3-5,-7-8,-11-15,-11-12,-8-10,-4-6,-3-4,2 2,6 0,5 2,8 4,6 3,3 3,1 1,0 1,0 3,3 4,2 3,-4 2,3 2,4 6,2 5,4 5,-2 3,-2-1,0-2,-1-3,0-1,-3 0,-6 1,-9 3,-9 4,-5 4,-4 6,-2-3,1 0,4-2,5-3,3-5,2-2,3-2,3 1,-2-3,0 0,2 0,2 2,5-2,3-2,3-3,0 0,1 0,-5-4,-6-9,-3-9,-1-6,0-5,0-4,1-3,1 1,0 2,3 8,4 7,1 10,-4 10,-4 10,-3 8,0 5,1 4,0 1,1-2,1-3,1-4,-5-5,-7-14,-4-12,2-11,2-11,6-5,7-1,5 0,4 2,1 2,-2 1,1 7,0 6,2 8,0 7,2 8,-2 7,-4 8,-2 5,-2 6,-3 8,2 2,3 0,2-2,3-5,2-8,-3-8,-7-10,-6-11,-2-10,-1-7,4-5,6-4,4-1,2-1,-1 3,-1 4,0 6,2 6,-2 8,-1 10,-3 9,-1 4,-2 3,-3 1,-4 3,-6 5,-1 2,2-2,3-4,4-6,7-3,-3-11,-4-10,-3-13,-4-8,0-5,3-3,2 0,2 3,4 8,5 12,4 9,3 10,2 8,-1 7,-4 4,-2 0,-3 2,-7 2,-6 0,-6 0,-3-4,2-3,0-6,1-7,-1-5,-5-11,-2-10,2-13,5-7,4-5,6-5,7-2,8 4,1 5,-1 7,1 8,0 9,3 8,2 10,3 10,-1 11,-2 10,-4 6,-4 3,-3 2,-2-3,-1-5,1-8,-2-8,-6-11,-7-11,-7-9,-4-9,-1-7,1-6,5-4,6 0,4 0,5 0,2 5,2 4,3 6,4 6,4 11,1 11,5 8,1 7,-2 2,-1-4,-6-11,-10-12,-9-10,-3-10,1-5,2-3,2-3,9 1,9-1,4 0,3 2,-1-1,-1 4,-3 3,-1 6,2 6,2 7,1 8,-3 5,-3 4,-3 3,-3 3,-8 2,-4 2,-5 2,-2 2,-1 3,0 0,2 0,2-1,-1-2,3 1,3-2,-1-3,3 0,1-1,1-7,2-11,2-13,5-10,3-7,3-1,2 4,-2 4,0 5,0 5,1 4,1 4,0 4,0 2,1 3,-3 2,-3 3,-3 4,-3 4,-1 6,0 5,2 1,-2 0,0 0,-1 0,3-1,2-4,3-5,-2-7,-6-14,-2-14,-1-10,-1-12,6-4,5 0,5 0,4 3,1 2,-2 2,-4 4,-5 4,-5 6,-5 6,-8 6,-7 5,-5 6,-4 8,-2 8,-2 6,0 3,3-1,3-2,4-7,2-1,3-4,3-2,5 0,0-1,0-2,1 1,-1-3,5-7,10-9,7-8,5-7,3-1,-1 0,-3 5,-3 3,-2 4,-1 4,0 3,0 3,2-1,2 1,2-1,-1 1,1-1,-2-4,0 0,0-1,-4-2,0 1,-3-1,0-3,-2-3,-2 0,-2-1,-1 1,-1 0,-1 0,0 1,-1 0,-2 3,-5 8,-5 7,-4 9,-3 7,-2 5,0 3,-2 3,-1 1,1 0,1-2,4-4,3-4,6-3,1-4,3-2,1-1,6-2,3-3,8-4,6-8,4-11,5-7,2-5,-1-2,-1-1,-4 0,-7 3,-5 4,-5 3,-2 6,3 8,1 8,2 6,2 8,-1 6,-2 2,-3 0,-3-1,-3 0,-8 3,-7 1,-9 4,-4 3,-2 0,6 1,6-2,7-2,4-2,2-3,1-2,2-1,-2-4,0-1,-2-5,1-1,-3-2,-1-5,-5-9,-2-4,2-7,2-5,5-4,2-2,5 3,5 1,4-1,1 2,-2 0,-1 1,-3 2,-5 4,-3 7,-5 6,-3 5,-2 6,1 3,1 2,2 2,3 1,0-3,1-8,2-10,9-9,8-8,8-4,5-4,3 2,-1 0,-3-1,-5 3,-4 6,-2 8,-1 9,-2 8,-2 8,-1 4,-2 1,-3 1,-1 0,-4-2,-6-3,-7-4,-4-1,-3 0,-1-1,2 0,1-1,2-2,1 1,1 2,1 2,1 2,-1 2,1-3,-1 1,3-1,1 2,0 0,1-1</inkml:trace>
</inkml:ink>
</file>

<file path=ppt/ink/ink10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09:56:09.414"/>
    </inkml:context>
    <inkml:brush xml:id="br0">
      <inkml:brushProperty name="width" value="0.05" units="cm"/>
      <inkml:brushProperty name="height" value="0.3" units="cm"/>
      <inkml:brushProperty name="color" value="#00B050"/>
      <inkml:brushProperty name="ignorePressure" value="1"/>
      <inkml:brushProperty name="inkEffects" value="pencil"/>
    </inkml:brush>
  </inkml:definitions>
  <inkml:trace contextRef="#ctx0" brushRef="#br0">1 826,'0'-6,"0"-9,0-9,4-6,8-12,5-4,1-2,-4-5,1 6,-1 5,0 2,0 3,-4 0,1 0,-1 0,-2 0,-3-1,-2 13,9 24,1 18,-1 13,-2 8,1 4,-1 2,-2-1,-2-14,-3-25,-1-26,-2-22,0-17,0-5,-1-4,1 4,-1 6,1 26,0 33,0 22,0 21,5 16,1-8,1-25,-2-31,-2-20,-1-19,0 18,-2 46,0 32,0 28,0 20,-1 5,1-1,0-12,0-14,-10-28,-7-47,-7-38,2-19,-1-20,-1-9,4 2,4 2,6 9,5 9,2 9,2 20,2 28,0 29,0 23,5 16,1 4,0-2,-2-7,-2-19,0-29,-2-30,-1-24,0-17,0-6,0-3,-1 15,6 31,6 40,1 29,4 20,-1 12,-3 0,0-14,5-30,2-40,4-32,-2-23,0-14,-3-6,-6 3,1 16,-2 31,-3 35,-3 29,-7 35,-3 20,-5 8,-7 0,1-2,2-10,4-14,3-24,3-34,3-30,1-33,0-26,1-20,-1-6,1 7,0 15,4 34,1 44,6 43,4 41,5 19,-2 0,2-17,1-29,2-37,6-40,-1-23,-6-16,-3 2,1 19,2 28,-4 31,0 25,-3 12,-4 3,-4-1,-4-4,-2-24,-7-36,-7-43,-2-19,-2-11,0 3,4 6,-1 17,1 37,3 34,3 21,3 31,1 16,7-5,1-11,1-22,-1-46,-2-36,-7-24,-2-16,0 0,0 18,6 45,8 38,6 28,2 12,-3 0,-3-23,-4-32,-3-31,-2-18,-2 4,5 28,1 21,4 15,0-4,-1-26,-7-26,-3-21,-3-15,1-11,0-5,0 4,2 2,4 13,8 30,11 46,6 34,4 21,-3 4,-3-9,-5-24,-7-30,-5-32,-4-32,-4-19,-1-11,-1 1,5 16,6 37,11 37,7 36,4 31,0 28,-4 9,-3-1,-5-14,-12-29,-6-40,-8-38,-4-30,0-22,2-6,2 1,7 11,18 49,15 57,12 40,2 17,-7-3,-10-26,-10-40,-19-52,-14-43,-10-26,-2-11,4-4,5 3,5 10,15 39,14 47,20 49,8 28,0 9,-8-6,-10-22,-10-42,-8-43,-7-30,-3-19,-2-3,-1-2,0 6,0 22,1 33,5 39,6 28,12 33,2 15,-3-2,-5-11,-6-26,-9-36,-4-35,-8-28,-1-20,-3-13,1 0,2 25,14 47,10 37,9 26,5 21,-2 11,0 2,-4-9,-6-12,-10-32,-10-36,-9-32,-2-24,2-18,-1-9,2 1,3 8,9 28,9 40,8 33,6 25,5 15,-2 8,-6-4,0-14,-4-11,-4-21,-8-36,-10-37,-4-23,1-21,2-15,3-4,1 4,3 12,1 14,1 34,0 56,11 45,7 25,1 12,-3 1,-4-9,-4-32,-4-46,-2-44,-1-29,-1-18,-1-1,0 0,5 26,7 37,6 33,0 28,2 19,-2 6,-4-22,-4-38,-9-34,-4-25,-1-10,0-9,0 2,-2 12,-1 22,1 44,2 51,6 36,8 15,2 0,5-5,-1-34,-3-49,-3-49,-8-32,-5-19,-1-11,0 4,1 8,11 38,8 37,12 52,7 30,1 14,0 4,-6-9,-3-40,-6-40,-7-43,-4-28,-5-18,-3-8,-2 4,0 10,5 16,6 32,6 38,1 31,-3 27,-3 14,0 5,-1-25,-2-50,-3-48,-2-37,-2-21,-1-7,0-1,0 4,-1 11,1 32,4 45,3 37,4 25,0 17,-1 9,-3 3,-2-6,-2-10,-2-10,-6-28,-7-33,-1-35,2-25,2-14,-2-8,1 5,2 8,3 23,2 40,1 40,2 28,0 30,5 12,2 3,4-11,0-41,-1-35,-3-55,-2-32,-2-19,-2-7,-1 6,5 51,6 52,10 49,7 26,-2 6,-4-21,-7-42,-6-39,-4-45,-3-27,-2-6,-1 5,0 22,9 47,4 39,4 34,5 20,-1 8,-5 3,0-9,-2-31,-3-38,-4-35,-3-26,-2-19,0-4,-2 2,1 26,-1 46,0 35,1 17,0-20,0-37,-1-50,1-30,0-20,0-7,1 1,-1 14,0 34,0 47,4 58,3 34,-1 16,4 5,0-9,-1-33,-3-39,-2-37,-2-29,-1-19,-1-13,0-5,0-2,-1 0,1 21,9 47,8 52,11 47,5 22,-3 5,-1-1,-6-14,-7-10,-6-13,-5-31,-3-37,-2-31,-1-24,-1-16,1-11,0 2,1 8,-1 8,6 21,11 38,12 30,7 31,2 25,-6 4,-7 0,-8-9,-7-24,-5-35,-3-47,-2-31,-1-21,1-2,-5 5,-2 29,6 48,3 44,2 33,4 22,1 8,0-8,-2-28,-2-40,-11-38,-9-38,-17-38,-12-18,-3 2,2 17,4 34,4 40,4 32,2 26,8 10,7 1,2-10,-1-20,-8-36,-4-37,-7-31,-13-29,-6-18,0-1,4 6,7 9,10 29,11 41,9 38,7 33,4 21,3 16,1 0,0 2,0-7,-5-20,-3-33,0-38,-3-28,-11-26,-6-12,1-4,1-1,3 30,7 45,4 51,5 40,3 20,1 8,2-1,-5-4,-6-31,-6-40,-15-44,-7-31,-2-27,1-14,7 16,10 33,7 43,3 48,2 29,4 20,2 0,-3-16,-4-30,-6-48,-5-46,-8-40,-3-21,-2-4,6 8,3 22,0 23,-4 54,-7 47,-6 40,-6 20,5-3,11-12,5-22,4-23,0-19,0-27,-6-28,-3-34,0-27,1-11,5 4,4 12,4 14,11 24,12 34,19 32,10 24,0 12,-5 9,-9 0,-6-18,-11-30,-20-31,-11-27,-6-32,-2-17,1-6,6-1,4 17,10 34,14 45,11 48,10 36,10 16,1-2,-6-11,-5-28,-12-29,-16-40,-12-31,-6-21,0-14,1-7,0 5,8 34,14 52,15 49,12 43,1 16,-2 1,-11-18,-21-47,-14-51,-8-39,-3-25,0-10,6-4,7 3,8 29,6 34,5 32,-3 19,0 9,-3 3,-5-8,-6-17,-3-27,-4-39,0-32,3-18,1-6,5 6,5 12,10 31,10 38,3 33,1 25,3 16,-1 12,-2-3,-4 0,-7-6,-9-16,-3-28,2-40,1-28,3-22,2-5,6 15,13 36,9 23,4 22,3 7,-4-2</inkml:trace>
</inkml:ink>
</file>

<file path=ppt/ink/ink10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2:50:20.988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ignorePressure" value="1"/>
      <inkml:brushProperty name="inkEffects" value="pencil"/>
    </inkml:brush>
  </inkml:definitions>
  <inkml:trace contextRef="#ctx0" brushRef="#br0">1 88,'0'2,"0"4,0 8,0 10,0 5,0 2,2-2,1-6,3 0,0 0,-1 2,-2 1,0 1,-2-1,0 0,2 1,0-3,0 1,-1-2,2-5,0-3,0-1,1-3,0-7,2-8,2-13,4-13,3-5,-1-1,-4-1,-3 2,-3 1,-3 4,-1 3,-1 2,-1 4,1 0,-1 2,0-2,1 0,0 2,0 1,0 2,0 0,0-2,0 10,0 11,0 11,0 9,0 7,0 5,0 2,0 0,0-4,0-3,0-1,0-1,0 1,0-3,0-4,-3-12,-3-18,0-16,-2-10,-2-8,0-1,0 1,-3 3,0 5,2 4,4 5,2 11,7 23,6 28,5 14,1 8,2-1,0 2,0-6,-2-6,-4-9,-2-11,-3-11,-4-12,-4-23,-4-18,-3-11,-3-5,-2 2,3 4,0 5,2 7,3 17,2 18,3 20,1 11,1 5,0 1,1-3,-1-5,1-13,4-19,4-20,6-13,0-5,3-2,-2 1,-4 6,-4 6,0 8,0 15,2 14,4 25,2 15,4 14,5 7,2-4,-2-7,-3-10,-4-9,-6-14,-5-17,-6-14,-3-14,-1-11,-1-8,2-2,0 1,0 2,1 2,1 6,0 2,0 3,0 9,0 14,1 16,-1 10,0 8,2 7,4 1,0-3,3-8,-4-12,-5-21,-5-20,-8-18,-6-13,-2-3,1 2,1 6,-2 6,3 8,5 9,2 12,0 15,0 12,-2 12,0 6,-3 4,-4 5,1 2,2-1,4-3,3-5,5-10,2-19,2-18,1-13,0-8,1-2,2 0,1 2,0 4,-2 5,3 10,-1 15,3 20,-1 16,4 8,2 5,3 0,-2-6,-1-7,-2-7,-2-11,-4-15,1-18,2-16,-1-11,2-2,0 2,0 3,-1 6,1 11,-1 18,-2 25,1 21,2 12,0 2,-2-3,-2-6,1-10,0-8,-1-7,-1-9,1-16,0-15,2-12,-1-13,0-3,1 0,0 7,-2 8,0 6,0 9,0 9,2 16,0 13,-1 7,-2 7,-1 2,2 1,0-4,-1-5,0-5,-2-8,0-13,0-13,-1-13,0-7,-3-4,-1 0,-1 0,-2 4,5 12,4 15,4 15,2 10,2 10,1 10,-1 2,1-1,-2-4,-3-8,1-7,-1-6,-2-8,-1-14,-2-15,2-17,1-18,1-11,3-3,3 1,-1 7,0 9,-1 10,1 15,-2 23,-3 18,-1 16,-2 14,-1 8,-3 0,-2-2,-2-3,0-6,0-7,0-9,0-19,-1-18,-2-12,0-10,0-6,-2-4,-1 3,2 6,-1 9,2 16,3 16,2 13,1 9,2 5,1 9,1 2,-1 0,0-7,1-3,-1-6,0-4,0-10,3-9,3-13,3-13,0-7,1-5,-1-1,-3 0,1 0,-1 5,1 6,2 7,2 12,1 18,2 13,-2 11,-1 10,-1 3,-3 1,-1-3,0-5,1-7,-1-8,-2-11,2-16,7-22,3-14,0-6,-1-5,-3 1,-3 3,-3 3,-3 11,-2 15,-1 11,-1 12,1 9,-3 6,-1 3,-2 2,-1 1,2 0,-1-8,0-13,-1-19,1-18,-2-11,1-11,-3-3,-3-2,-1 4,1 7,3 14,3 14,3 19,3 17,0 14,1 9,1 6,-1 0,1-3,-1-8,1-9,-1-13,0-16,0-13,0-9,0-7,0-4,0-1,0 0,0 2,2 7,4 12,3 13,3 11,1 8,-1 12,-2 1,-2 3,0-2,-3-5,-2-9,1-15,0-17,2-14,-1-9,0-3,-2 0,-1 1,-1 1,2 12,3 15,1 17,1 13,-1 7,2 2,-2-1,-1-3,-2-9,-2-12,0-18,-2-13,0-9,-1-3,1 1,0 0,-3 4,-1 5,1 12,3 16,1 13,4 12,1 11,-2 5,3-1,-2-1,0-5,-2-7,-1-4,-1-10,0-15,-6-19,-5-11,-2-9,-2-2,-2 2,3 1,0 3,3 3,3 4,0 7,2 10,3 15,3 13,3 20,2 14,1 11,0 0,-1-6,1-6,-1-20,-1-24,-2-24,-1-15,-1-8,-1-6,0 0,0 2,0 5,-1 7,4 9,2 16,4 17,3 25,1 17,7 13,4 2,4-1,-1-8,-3-12,-4-17,-7-20,-5-21,-3-17,-4-7,-1-2,-1 0,0 12,0 16,2 18,4 12,1 14,3 11,-2 11,-1 1,-1-6,-2-6,-2-9,0-21,-1-20,-1-22,-1-19,-7-12,-4-8,-4 0,0 6,0 10,4 22,11 33,9 24,5 19,1 7,0-2,-1-6,-3-16,-11-26,-7-20,-8-20,-7-20,-4-8,-1-3,2 4,3 8,5 8,6 22,13 23,12 25,8 14,3 8,1 1,-4-4,-3-6,-4-8,-5-12,-3-17,-3-13,-1-9,-2-7,0-5,0 0,1 13,2 18,8 23,6 20,2 9,0 2,-2-3,-2-4,0-9,-4-8,-2-10,-3-19,-3-15,-1-12,-1-16,0-8,-1-2,1 4,-1 9,1 8,0 17,0 18,0 17,0 21,0 16,2 10,4 1,1-4,1-9,0-9,-2-10,-2-18,-1-19,-2-18,-3-16,-1-8,-3-2,0 3,0 7,2 7,7 19,10 29,7 25,9 16,4 5,-1-3,-4-9,-6-10,-7-15,-6-21,-5-22,-5-20,-3-16,0-7,0-2,1 1,1 6,1 9,0 8,1 22,2 24,2 22,-1 18,0 7,-1 8,-1-3,0-5,-1-7,0-10,0-15,0-22,0-21,0-22,0-18,0-20,0-13,0 2,-3 11,0 15,-1 16,2 24,0 26,6 31,9 28,6 14,7 4,1-6,-1-9,-3-16,-5-26,-5-23,-6-19,-6-16,-3-7,-1 3,-1 15,4 25,1 23,1 21,-1 7,1 1,-1-3,0-4,-1-8,0-4,0-2,0-2,3-2,0-3,0-8,-1-14,0-14,-1-26,-3-15,-1-11,-2 1,-4 6,0 8,0 8,1 19,1 20,3 27,1 14,2 6,1 1,2-5,-1-17,-3-27,-4-19,-4-20,-7-8,-3-2,-1 7,3 8,4 14,6 21,3 18,0 15,1 7,-1 3,0-3,1-5,-2-13,-1-14,-1-16,-3-18,0-14,-1-10,2-3,0 4,0 7,0 7,6 18,5 17,8 22,9 28,8 19,6 10,0 6,-2-6,-4-11,-7-14,-6-13,-8-22,-10-25,-4-20,0-17,-2-9,-1-2,-1 6,2 10,0 9,1 13,4 17,4 25,3 18,2 15,-1 8,0 3,0-4,-1-10,0-12,-1-17,0-18,-3-17,-3-20,0-11,-3-8,-1-7,0 3,0 5,2 9,-1 11,4 18,5 24,5 28,5 16,2 4,5-2,5-10,-3-10,-3-14,-5-18,-4-18,-3-15,-1-10,6-11,2-11,5 1,0 4,-3 10,-1 11,0 15,0 15,1 18,1 14,0 10,0 3,1-1,0-2,-3-5,-3-6,-3-13,-3-14,-4-16,-4-20,-5-10,-7-8,-4 0,2 6,5 22,3 25,5 20,5 18,6 12,4 4,1-2,1-8,-1-18,-3-24,-4-25,-4-23,0-14,-4-8,0 2,-3 6,-1 11,0 19,2 22,4 27,3 29,4 15,4 10,3 0,2-7,4-10,-1-12,-3-21,-4-25,-4-24,-2-18,-2-9,-3 0,-5 6,0 8,1 9,1 20,2 18,3 23,3 22,2 11,3 1,1-7,1-10,-4-23,-3-26,-2-21,-1-21,-5-21,-2-8,-3 2,1 7,-1 15,1 12,6 18,4 22,8 28,8 21,2 9,2 1,-4-4,-2-11,-3-10,-4-22,-3-21,-3-30,-1-29,-1-18,-1-9,0 5,1 10,-3 18,-1 24,3 32,2 26,3 26,3 12,1-2,1-3,2-9,-1-10,-2-17,-3-25,-2-18,-1-14,-2-5,-2-1,-2 4,0 6,1 14,3 17,7 21,5 23,5 21,2 10,1 3,-1-8,-4-9,-1-11,-4-11,-3-16,-3-23,-2-19,-1-15,-2-10,1-2,-1 2,0 6,1 17,5 25,1 27,6 19,2 13,4 14,5 3,0-5,-4-14,-7-24,-6-26,-4-30,-2-29,-1-21,-1-19,0-1,-2 6,0 8,0 11,-1 18,0 23,1 24,3 25,2 17,1 7,3 6,0-2,2-10,0-10,1-8,-1-21,-4-18,-7-17,-9-9,-4-2,1 9,0 14,4 19,0 19,3 11,3 6,5 1,4 0,6-4,3-7,-4-14,-7-21,-11-26,-8-21,-4-7,-7 1,-1 7,5 9,6 19,5 20,4 17,4 15,3 7,2 1,1 0,0-3,-1-14,-7-23,-6-17,-4-15,-3-5,-1-1,0 2,3 4,0 6,5 6,4 18,7 22,3 17,2 19,1 8,0-1,-1-4,-1-6,0-9,-1-21,1-22,-1-24,-1-16,1-10,-2-6,-2 2,-2 10,1 10,0 14,1 20,4 31,7 28,5 16,7 13,4-2,0-10,-4-11,-5-27,-2-32,-4-33,0-27,1-12,-1 2,-3 10,-1 13,1 14,2 18,0 27,1 28,4 18,1 22,0 11,0-1,1-11,1-12,-1-17,1-17,-3-19,-5-22,-5-20,-2-17,-1-12,2-8,1-1,0 4,-1 7,1 10,-2 18,1 19,2 17,0 14,3 7,2 3,3-1,2-6,-2-20,-2-19,-3-21,-2-21,-3-11,-2 1,-5 9,-4 11,0 19,2 23,2 23,5 20,10 16,6 8,3-1,0-7,1-10,-1-10,-6-17,-8-19,-4-16,-2-19,-4-11,0-5,-2 1,1 7,1 21,4 28,8 27,7 17,7 5,0-1,-1-5,-3-9,-3-11,-3-12,-3-23,-6-19,-2-16,-4-12,-4 0,-2 2,0 9,2 8,3 20,7 27,9 25,4 15,1 9,-3 6,0-2,-3-9,-2-11,-3-23,-5-28,-4-34,-7-27,-3-11,-2 1,-1 8,3 13,2 16,2 20,9 20,10 21,5 13,3 12,2 2,-2-2,-2-4,-3-15,-3-18,-3-25,-3-17,-1-10,-1-4,-6 2,-4 5,-3 7,1 14,5 18,9 21,11 25,11 16,4 7,0-5,0-8,-5-10,-8-16,-10-24,-6-19,-2-18,-3-9,-1-8,-2 0,1 3,2 4,2 11,6 21,11 40,10 31,4 22,0 0,1-8,-3-15,-2-16,-3-14,-8-16,-5-21,-9-23,-9-23,-9-20,-4-20,-5-7,-3 1,-3 12,3 15,4 18,5 17,5 13,9 15,9 19,11 20,7 18,2 7,1 0,-4-5,-1-6,-5-8,-3-16,-6-18,-5-25,-3-22,-3-17,-4-18,-3-3,-1 3,-1 5,1 11,1 11,3 16,11 32,11 33,11 27,8 18,6 9,1 2,-5-7,-3-13,-7-15,-7-18,-6-19,-6-21,-4-12,-1-9,-2 1,5 18,4 20,8 14,4 7,4 2,0-3,-7-9,-7-13,-5-12,-5-14,-4-12,-3-9,-2-7,-1 0,-1 5,1 7,-1 5,3 4,1 6,3 12,10 25,10 26,8 16,4 6,0-2,-4-8,-5-34,-5-42,-4-28,-5-25,-6-13,-3 5,-1 12,-1 16,9 32,9 35,12 27,7 19,7 12,0 2,-2-7,-5-8,-7-18,-8-22,-9-21,-5-21,-5-15,-5-13,-1-2,-1 3,3 8,5 18,12 20,10 25,10 25,3 15,2 8,-1 6,-4-4,-3-6,-3-13,-2-14,-7-19,-7-23,-7-23,-3-22,-2-20,-3-9,-6-1,-3 8,-1 16,12 35,10 39,9 28,9 16,1 10,0-2,-1-8,-3-13,-5-16,-6-23,-6-25,-8-20,-5-18,-5-16,-4-8,-3 0,1 7,2 13,8 24,9 27,8 22,4 16,1 7,2 4,0 0,-2-5,-2-7,-1-11,-4-14,-4-16,-9-14,-7-11,-5-4,-3 2,3 4,4 7,6 14,7 16,9 14,6 12,5 6,3-2,1-3,-1-15,-8-24,-9-14,-5-12,-6-5,-4-2,-4-1,0 4,3 16,8 19,7 19,8 25,6 13,3-1,-1-4,-2-8,-2-19,-6-21,-6-21,-4-14,-3-7,-3 1,1 12,9 15,8 18,10 18,5 10,1 3,-2-1,-5-4,-4-3,-4-2,-2-2,-2-3,1-3,3-4,1-11,-1-12,-1-14,-2-14,0-9,-1-5,-1-1,0-2,-3 3,-3 5,-4 7,-1 11,0 7,-1 7,3 8,1 13,4 10,9 6,6 5,7 2,5 1,1 0,2-3,-4-3,-6-10,-5-19,-5-20,-3-18,-5-12,-4-7,-4 1,0 6,-1 12,-1 13,1 16,6 31,10 23,13 29,10 21,8 18,3 3,-2-5,-6-16,-5-24,-5-21,-8-18,-6-24,-5-26,-2-24,-1-14,-1-6,-2 2,-1 9,-2 11,3 20,9 27,7 20,4 13,1 6,1 1,-3-6,-4-5,-4-12,-5-17,-6-14,-5-10,-3-9,-3-8,0-2,-1 3,0 5,1 8,2 10,8 20,9 14,4 10,8 9,2 1,4 0,0 0,0-8,-5-13,-5-16,-7-16,-4-8,-5-1,-5 3,3 10,4 6,5 3,2-3,0-9,0-7,-2-7,-1-3,-3-2,-2-1,0 0,-2 2,0 12,2 15,6 14,4 8,3 2,0-13,-1-12,-5-14,-4-8,-1-6,-3-2,-3 2,-1 3,-1 5,0 11,3 20,4 13,7 11,6 6,4-3,-2-16,-2-21,-3-26,-3-26,-3-11,-3 1,-5 6,-4 10,-2 18,0 23,1 16,-2 18,3 18,-3 18,1 17,1 8,1-1,3-10,7-16,9-10,6-15,-1-17,-4-21,-4-19,-6-16,-3-10,0-9,-3-3,-3 4,-2 6,3 17,6 23,7 21,12 24,4 10,-1 3,-1-5,-1-4,-5-12,2-21,-3-24,-2-24,-4-10,-2-2,-5 9,-2 9,-1 13,6 20,5 21,8 14,5 7,4 2,0-2,-2-5,-1-3,-2-2,-5-4,-2-4,-2-8,-4-14,-3-22,-1-22,-2-14,-7-7,-7 2,-4 8,-3 10,1 12,3 10,4 14,0 16,-1 19,0 20,2 15,3 8,3 1,6-6,2-11,3-15,-1-14,-2-18,-1-23,0-19,-1-10,-3-3,-1 2,-2 10,0 7,1 12,1 15,2 14,0 11,4 6,4 2,1-3,1-5,0-11,-1-14,-3-12,-1-10,1-5,0-3,-1 0,1-1,1 2,2 1,-1 0,-1 1,-1 2,-2 5,-1 12,0 22,-1 16,0 21,-1 20,1 13,0 1,2-9,4-11,3-15,0-24,-2-32,-1-34,-3-23,-1-7,-1 1,-3 8,-7 10,-4 11,1 21,1 21,4 22,2 16,7 13,9 7,4-1,5-4,-1-9,-1-12,-6-11,-5-17,-4-16,-3-11,0-6,-2-3,1-2,0 11,3 12,1 11,2 7,1 1,-1-6,-1-6,-1-5,-5 0,0-1,-4-1,-2 1,4 0,8-3,9-1,5-4,1-1,0 3,0 2,-2 4,-3 0,-1 3,-1 3,0 6,1 12,1 8,2 5,2 4,-1-1,-2-3,-4-3,-2-3,-1-3,-3-9,-3-15,0-15,-2-11,0-5,0-1,-1 1,1 2,-1 3,1 3,0 23,0 32,0 32,0 17,0 5,0-1,0-5,0-11,0-11,0-8,0-10,0-8,0-15,0-15,-2-16,-2-18,3-21,5-17,3-7,4 1,-1 4,1 10,-2 13,1 15,-2 10,-2 7,-2 6,-2 3,1 2,1 0,1 3,1 7,1 18,0 16,-2 17,-1 14,-2 11,-1 0,0 1,-1-4,-1-10,1-13,0-11,-1-14,-1-24,-1-26,-1-22,2-16,0-6,1 3,1 8,-1 9,-1 14,-2 22,-4 31,-6 34,-3 19,-2 3,1-6,3-3,1-8,4-10,0-13,2-9,1-8,0-9,0-11,1-14,-2-8,1-5,2-5,1-2,2-1,1 3,1 2,0 0,0 1,1 4,-1 9,0 17,0 14,0 10,0 7,0 2,0-11,0-15,0-16,-2-14,-1-15,0-5,0 1,1 3,1 6,1 8,0 11,0 14,0 10,0 15,0 8,0 5,0-1,0 0,0-2,0 0,0 0,-2-1,-2 1,-2-3,0-4,-1-5,0-8,-4-14,0-19,0-12,1-9,1-6,0 3,3 4,3 4,-2 5,1 9,1 20,3 15,2 15,0 6,0 9,-2 8,-2 0,-3-2,-1-7,2-8,0-14,1-22,2-20,0-19,1-7,0 0,0 4,0 8,3 10,6 15,3 15,3 17,1 16,0 14,-2 8,-4 0,-3-3,-4-4,-1-5,-2-4,0-8,-1-6,0-10,1-15,-1-20,9-28,9-28,10-23,8-11,3 8,-3 14,-7 20,-5 20,-5 21,-5 26,0 21,0 19,1 12,-2 12,-3 5,-1-1,-2-8,1-8,0-11,-3-18,-1-27,4-31,3-29,8-22,5-4,2 4,-4 11,-3 19,-1 18,-5 24,-3 26,-4 19,-3 14,-1 10,-1 0,-4-4,0-5,-2-7,-1-6,0-9,-3-12,-2-12,2-16,-1-14,2-6,0-4,-1-1,1 2,2 4,3 14,1 18,2 20,0 16,1 13,-2 14,-6 9,-1-2,0-8,2-10,3-18,1-20,2-25,0-18,1-15,0-11,3-12,4-3,2 7,0 12,-1 13,0 12,-1 23,1 19,-2 12,2 12,1 15,0 4,3-1,2-4,1-6,-2-8,-3-17,-4-21,-2-17,-5-18,-2-13,0-11,0-2,0 1,1 9,1 15,1 20,0 20,2 16,2 11,2 8,0 7,1 1,1-2,-3-4,-1-6,-2-6,0-13,-4-14,-2-15,1-12,-2-10,-1-8,-1-2,0 11,4 25,6 22,1 16,3 15,0 7,-1-1,-1-7,-2-7,1-2,0-5,-1-9,0-13,-2-17,-2-13,-2-9,-1-6,2-5,0-2,0 5,1 3,1 7,0 10,0 17,0 13,3 14,0 7,1 7,-2 4,0-3,0-4,-2-6,-2-8,-2-15,1-20,-2-19,-3-10,0-3,-1 4,1 4,2 17,9 24,7 22,5 12,1 10,-1-1,-4-2,-3-4,-4-4,-2-4,-1-4,-1 0,-1-1,1-1,-1-1,-2-9,-3-12,-3-12,0-9,-2-11,3-12,1-6,3-9,1-4,2 4,0 9,4 12,3 17,1 22,2 20,-1 9,-2 3,1 2,-1-2,-1-4,-2-5,-2-5,0-13,-1-13,0-17,0-12,0-12,-1-7,1 1,0 4,0 5,5 19,7 37,9 28,5 15,2 2,0-3,-1-9,-6-11,-9-17,-6-21,-8-22,-2-22,-1-19,0-5,2-1,0 6,1 13,2 19,2 23,4 26,1 17,1 19,0 10,-1 5,-3-4,-1-8,-2-8,-1-7,0-8,0-14,-5-16,-5-12,-5-16,-2-17,-2-12,3-7,2 0,3 5,3 8,4 9,1 17,5 17,4 22,4 16,2 10,2 3,-1-1,-4-6,-2-4,-6-10,-5-15,-2-16,-2-17,0-14,1-11,2-7,-1 0,2 6,0 8,1 22,9 26,6 23,3 23,2 11,-2 0,-2-4,-2-6,-3-8,-4-8,-1-9,-2-16,-4-15,-1-20,-2-14,0-10,0-10,0 0,0 5,1 8,2 17,3 21,7 23,3 25,2 27,1 12,3 15,0 1,-1-11,-3-17,-4-24,-5-23,-6-24,-7-17,-5-12,-2-13,-1-12,3 1,4-1,3 5,2 6,0 6,3 6,1 7,0 5,5 12,3 11,0 11,1 6,0 7,2 4,2-2,1-7,0-17,-4-21,-2-24,-3-14,-1-5,-1 2,-2 6,1 7,2 11,3 19,7 27,5 26,5 18,2 8,-2 4,-1-5,-2-8,-4-10,-2-12,-4-7,-3-7,-2-4,-7-11,-4-12,-2-15,-2-15,0-7,2-4,3 3,0 3,1 7,1 16,6 26,9 25,4 26,2 13,1-1,-3 2,-4-8,-1-8,-2-12,-6-21,-7-26,-6-20,-6-21,0-16,1-12,-3-11,-2 1,-1 9,3 23,6 30,9 33,6 27,3 16,2 4,0-2,0-8,-2-7,-5-17,-6-19,-9-21,-3-15,-1-16,2-9,2-9,3 0,4 5,4 8,4 18,7 26,11 33,4 24,1 14,2 5,-4 0,-3-8,-4-21,-4-33,-7-25,-4-15,-7-6,-1-2,-3 1,4 13,6 20,8 22,5 16,1 10,1 5,1 1,-2-3,-1-7,-4-17,-4-17,-2-19,-2-9,0-10,0-5,0 2,1 3,-1 4,3 11,7 18,6 15,3 12,4 8,0 2,2 4,-1-6,-7-10,-6-22,-7-21,-4-20,-3-18,1-7,0 3,1 7,0 10,3 18,7 18,4 24,3 19,4 21,-2 17,2 3,-3-6,-1-9,-3-13,-4-20,-4-23,-1-29,-2-21,-2-12,-2-3,0 5,-4 10,3 19,5 24,4 25,4 17,3 10,2 4,-1-4,-1-9,-2-14,-6-24,-5-21,-6-13,-6-10,-3-2,-2 6,2 20,7 25,6 24,5 15,2 6,-1 3,1-2,-2-6,0-7,1-9,-2-14,-3-14,-4-17,-4-19,-8-22,0-17,0-5,0 0,2 7,2 12,2 13,3 16,5 18,6 27,3 22,5 15,1 9,1-2,-1-5,-3-10,-2-23,-5-24,-3-28,-6-16,-1-6,-3 2,2 4,2 8,8 14,6 20,7 25,4 19,-1 11,-1 1,-2-3,-4-7,-4-14,-2-19,-2-15,-1-13,0-7,-4-5,0-2,1 2,0 4,3 9,2 15,6 15,3 12,1 5,0 4,-1 1,-4-3,-2-14,-2-15,-1-15,-7-21,-2-17,-3-7,-1 1,0 7,3 11,2 16,7 20,12 22,5 17,3 14,-1 6,-2-2,-6-4,-4-9,0-8,-3-18,-4-16,-2-23,-2-21,1-16,0-9,1-5,0 5,0 13,1 13,0 16,2 24,4 21,1 19,1 11,3 2,-2-3,-1-5,-1-11,0-13,-5-21,-2-18,-1-13,-1-5,-2-1,-1 4,1 15,3 18,5 16,4 14,5 14,1 7,1-1,-3 0,-3-3,-3-4,-3-6,-1-10,-2-16,0-15,-3-15,-4-10,0-10,-1-2,-3 1,1 5,3 20,4 20,6 21,7 13,4 7,0-3,0-1,-5-11,-4-17,-2-21,-3-17,0-13,-1-11,0-3,-3 5,0 6,1 10,0 15,1 18,4 27,6 22,4 10,2 0,0-5,-1-8,1-13,-6-21,-3-20,-3-19,-2-22,0-10,-1 0,0 5,0 8,3 18,3 25,4 23,5 20,0 14,1 9,-3 0,-1-7,-2-11,-3-15,-2-21,-1-18,-3-21,0-14,0-16,-1-14,1-4,0 5,-1 11,1 26,3 27,0 20,3 16,-1 9,3 3,-1-3,-1-4,0-7,-3-11,-1-15,-5-12,-4-8,0-7,0 10,2 19,4 13,3 18,0 8,0 3,0-3,-1-4,3-7,-1-6,1-10,-1-11,-2-16,3-14,0-11,2-11,0-5,-2 2,0 5,-2 21,-1 23,0 28,4 29,2 24,-1 19,1 8,3-8,-2-15,2-19,-5-22,-4-26,-4-24,0-24,-1-23,2-16,0-9,-2 5,0 11,1 14,0 18,2 23,0 24,0 17,3 9,7 2,3 1,3-3,-1-5,-1-8,-5-16,-4-16,-4-21,-4-15,0-7,1-4,0 3,1 8,-2 11,0 15,1 22,3 14,2 9,2 5,2 2,-1-2,-2-5,2-7,0-15,-1-17,-1-16,-2-13,0-6,0-2,-1 6,0 15,-1 19,1 24,0 19,2 8,4 8,3 0,3-7,-1-13,-2-19,-3-24,-2-23,-2-13,-2-6,0 1,0 8,2 11,3 16,4 24,5 24,2 21,2 15,0 3,-1-4,-3-11,-1-13,-6-15,-4-20,-2-18,-1-17,-2-9,1-8,0 1,0 4,-2 6,-1 6,1 13,3 18,4 15,1 10,3 5,-1 0,2 0,-1-2,-2-9,-2-15,-1-15,-2-11,-1-7,0-2,0 1,0 14,4 21,10 28,5 14,4 8,0-2,0-5,-3-8,-6-12,-6-18,-7-21,-4-20,0-16,-4-12,1-3,-2 4,0 6,0 9,0 14,3 22,1 14,1 18,2 14,1 11,3 1,3-3,3-8,-2-11,-5-18,-5-19,-5-21,-1-19,-1-11,-2-3,-1 0,-1 6,2 10,0 12,1 19,1 26,2 22,3 15,3 3,0 4,5-4,3-8,-2-14,-3-17,-5-17,-5-19,-2-22,0-16,2-12,2-2,3 6,2 13,-1 16,-1 11,1 17,1 21,1 25,0 14,1 11,-3 5,0 0,0-7,1-8,0-7,-2-12,-2-13,-3-14,-3-16,-1-16,1-11,3-8,0-2,2 6,-1 6,2 14,1 14,2 15,1 13,3 9,3 4,-1 0,2-4,1-11,-1-16,-2-13,-1-10,0-6,-4-4,-2 10,1 12,3 14,1 16,1 7,2 7,3 2,1-10,-2-14,-1-15,-2-11,2-16,-1-8,-1-3,2 11,0 18,1 21,1 17,0 9,2 0,3 1,0-8,0-12,-4-14,-2-13,-2-9,-2-9,1-5,2-1,2-2,0-1,1 5,0 15,2 20,1 28,5 24,3 20,2 3,3-7,-2-16,-3-13,-3-15,-9-16,-8-15,-4-15,-4-15,0-13,1-3,0 0,-2 3,2 5,1 5,2 6,0 4,0 4,2 13,3 14,4 14,4 9,1 5,-1 3,-2-3,-5-16,-5-18,-4-16,-3-18,0-12,2-8,0-2,1 4,0 9,2 10,3 23,8 22,10 22,6 10,1 4,0-1,-4-6,-11-14,-8-16,-4-15,-2-10,-1-9,0-3,1-3,3 1,4 15,6 21,11 24,5 10,0 10,0-4,-4-7,-8-10,-8-14,-6-21,-4-13,1-11,1-6,-1 2,3 9,8 16,7 18,10 14,4 17,3 7,-2 2,-4-1,-4-4,-5-7,-2-9,-5-12,-5-11,-3-16,-5-14,-2-10,0-3,0-1,-1 1,2 4,0 3,5 14,9 14,6 15,6 12,2 6,1 3,-4 1,-2 1,-4-4,-3-4,-6-14,-11-14,-6-12,-5-8,-3-6,1-3,1-1,5 2,4 12,5 13,6 18,6 11,6 13,5 6,1 2,2-2,1-4,-2-5,-2-9,-9-8,-10-13,-10-11,-5-13,-7-10,-2-7,1-11,-2-11,3-9,4 0,3 6,4 9,5 11,3 10,4 13,1 17,2 19,0 17,-1 8,1-2,0-1,-1-4,1-4,-1-10,-5-12,-5-16,1-16,-2-16,-2-6,0 0,2 4,0 9,4 16,4 25,2 19,4 9,1 4,3 0,-1-5,-2-13,-4-21,0-18,-1-17,0-10,0-2,0 1,0 3,1 16,2 19,7 25,3 17,6 14,1 6,-2-2,-4-6,-4-4,-4-9,-2-17,-5-16,-2-17,0-16,1-12,0-7,2 1,0 5,0 9,1 14,5 19,7 17,4 16,1 11,1 5,-3 4,-3-3,-3-7,-4-16,-3-18,-2-16,-2-16,-2-7,0-4,-1 2,2 4,1 9,0 17,9 16,6 18,0 12,-2 12,-3 1,-2-2,-3-1,-2-5,-1-6,0-6,2-8,-2-10,-5-14,-3-14,-2-10,1-13,-4-12,-1-6,-2 1,0-1,1 3,-1 5,3 8,6 15,7 15,6 15,1 10,1 7,-2 4,-4 5,-3 1,-1 0,3-4,3-8,1-4,-3-10,-4-7,-7-8,-7-11,-5-6,-2-6,2 0,3-1,5 3,4 0,3 0,1 2,1 2,7 5,4 11,7 10,3 11,-1 7,-1 8,-3 3,2 2,-2-1,0-1,-3-3,-7-7,-7-13,-7-10,-7-10,-3-8,0-7,4-6,4-3,6-3,3-1,3-6,2-3,0 2,1 5,5 17,7 18,3 15,2 15,-3 9,-3 1,-4-1,-4 0,-1-2,-3-3,-3-7,-3-12,-9-15,-1-12,-1-11,2-5,5-2,0-1,3 2,0 3,5 12,7 15,4 13,4 9,-1 8,-3 3,-2 3,-2 0,-6-4,-1-14,-6-15,-2-18,1-14,3-5,1-4,10-1,3 3,1 3,-1 5,-2 6,0 7,2 11,5 16,5 10,2 14,-3 5,-4 4,-4 0,-3-4,-6-9,-5-11,-5-14,0-12,2-10,2-6,2-5,1 1,2 3,6 10,7 16,4 13,4 12,1 6,0 3,-1 4,-4 0,-5-2,-5-3,0-6,-3-12,-4-17,0-19,-1-13,1-6,2-6,2 1,-1 3,1 4,1 8,3 11,5 18,3 12,2 11,-2 8,-4 8,-1 1,-3-1,1-1,-2-5,-1-5,-4-12,-5-14,-2-12,0-15,2-7,3-8,2-5,1 1,0 5,5 9,3 15,4 21,5 14,3 11,-2 6,-3 2,-3-3,-5-6,-6-9,-6-14,-8-15,-6-13,-2-9,-3-3,-2-4,11 14,11 17,10 17,4 14,2 11,2 4,-3-1,-5-9,-7-17,-6-20,-5-15,-5-14,-1-9,1-1,-6 3,2 6,3 6,5 12,4 15,6 12,8 13,5 13,4 9,-2 4,0 0,-2-4,-4-3,-1-3,-1-3,1-3,2-2,-2-5,-5-11,-10-15,-9-19,-6-12,-3-12,2-3,4-1,1 3,5 7,3 8,4 9,7 14,8 15,6 20,4 11,3 5,0 2,-2-2,-3-3,-2-3,-4-3,-3-4,-5-10,-9-11,-7-11,-4-11,-2-10,2-8,5-10,5-12,3-7,3 2,1 6,1 7,-1 8,1 17,6 16,7 14,6 16,5 13,1 11,-1 11,-5 12,-6 0,-2-2,-3-10,-1-8,-6-15,-6-17,-7-16,-7-17,-2-16,-3-13,1-17,0-6,3-7,5 4,4 10,5 14,2 11,6 11,4 14,8 14,8 16,2 9,0 9,-2 11,-2 7,0 5,-3 0,-4-5,-5-11,-6-20,-8-23,-6-24,-3-17,1-11,2-19,4-9,3-1,0 9,1 13,6 21,7 22,8 22,8 17,5 12,3 11,-2 11,-4-1,-4-6,-6-13,-8-20,-8-18,-13-17,-3-12,-2-13,0-6,2 1,4 4,1 10,8 17,8 21,12 14,5 11,3 5,0 1,-2-7,-5-5,-8-8,-11-10,-11-11,-6-10,-5-11,-3-6,-1-4,0 0,1-1,5 4,4 1,1 4,6 8,8 12,11 17,8 17,5 10,0 4,-1 0,-4-2,-6-7,-6-8,-8-8,-5-13,-8-12,-2-18,-4-12,-1-6,0-10,5-3,3 1,2 5,3 5,4 11,8 18,9 22,7 23,6 14,0 7,0 0,-6-6,-5-8,-8-12,-10-16,-6-16,-5-20,-2-12,2-5,1 0,3 6,3 4,3 11,7 17,12 19,7 16,6 15,1 10,-3 2,-2-4,-5-8,-3-9,-5-7,-9-16,-6-18,-8-17,-5-10,2-2,0-1,4 1,0 6,3 5,8 12,9 13,8 11,7 10,1 5,0 1,-2-1,-5-3,-8-7,-5-10,-6-10,-5-10,-4-8,0-4,0-4,0 2,4 2,4 11,12 18,8 21,9 22,5 15,0 10,-3-2,-4-8,-6-9,-5-8,-9-12,-6-17,-9-12,-4-13,-8-9,-2-7,1-8,4-10,5-3,6 0,4 3,3 5,2 6,3 8,7 17,6 22,8 16,5 7,2 4,-1-1,-3-5,-9-8,-10-9,-12-12,-9-12,-8-13,-3-11,0-10,-3-5,2-1,1 2,5 5,2 3,5 5,9 13,11 18,10 18,8 13,5 8,-1 1,-3-4,-8-7,-11-12,-11-10,-10-13,-5-9,-5-8,-1-7,-2-4,2-3,2-3,2 0,5 4,2 9,9 11,9 16,10 20,9 25,6 12,2 6,-1-2,-3-9,-12-19,-16-24,-13-22,-7-16,-2-8,-3-8,0-2,3 3,4 7,8 13,11 20,10 14,8 11,6 5,2 0,-10-7,-12-11,-9-10,-10-7,-4-7,-2-1,2 0,2-2,1-3,4 0,0-1,5 2,9 11,8 12,5 10,3 9,0 5,5 6,2 0,-7-10,-9-19,-10-16,-4-9,-2-5,0-2,1-1,2 1,1 9,6 10,8 15,6 11,8 10,2 6,-2 3,-2-3,-8-6,-9-8,-8-7,-7-7,-4-6,0 2,9 4,11 10,8 8,4 4,2 1,-1-4,-6-6,-12-12,-10-10,-9-11,-5-9,-6-5,2-1,2 2,7 7,8 15,6 17,7 14,5 6,3 4,2 1,6-3,-1-4,-4-10,-6-13,-11-12,-12-10,-10-7,-2-4,2-3,5 1,6 2,5 2,4 3,4 6,5 8,4 10,6 11,4 8,2 5,-1 4,0 0,-5-4,-3-4,-5-10,-7-6,-11-9,-9-12,-6-7,-2-6,2-2,4-1,7 2,5 4,4 1,3 3,0 4,0 4,2 6,4 7,5 4,-1 6,0 7,0 5,4 5,2 2,4 2,5 4,-1-5,-3-5,-7-8,-11-15,-11-12,-8-10,-4-6,-3-4,2 2,6 0,5 2,8 4,6 3,3 3,1 1,0 1,0 3,3 4,2 3,-4 2,3 2,4 6,2 5,4 5,-2 3,-2-1,0-2,-1-3,0-1,-3 0,-6 1,-9 3,-9 4,-5 4,-4 6,-2-3,1 0,4-2,5-3,3-5,2-2,3-2,3 1,-2-3,0 0,2 0,2 2,5-2,3-2,3-3,0 0,1 0,-5-4,-6-9,-3-9,-1-6,0-5,0-4,1-3,1 1,0 2,3 8,4 7,1 10,-4 10,-4 10,-3 8,0 5,1 4,0 1,1-2,1-3,1-4,-5-5,-7-14,-4-12,2-11,2-11,6-5,7-1,5 0,4 2,1 2,-2 1,1 7,0 6,2 8,0 7,2 8,-2 7,-4 8,-2 5,-2 6,-3 8,2 2,3 0,2-2,3-5,2-8,-3-8,-7-10,-6-11,-2-10,-1-7,4-5,6-4,4-1,2-1,-1 3,-1 4,0 6,2 6,-2 8,-1 10,-3 9,-1 4,-2 3,-3 1,-4 3,-6 5,-1 2,2-2,3-4,4-6,7-3,-3-11,-4-10,-3-13,-4-8,0-5,3-3,2 0,2 3,4 8,5 12,4 9,3 10,2 8,-1 7,-4 4,-2 0,-3 2,-7 2,-6 0,-6 0,-3-4,2-3,0-6,1-7,-1-5,-5-11,-2-10,2-13,5-7,4-5,6-5,7-2,8 4,1 5,-1 7,1 8,0 9,3 8,2 10,3 10,-1 11,-2 10,-4 6,-4 3,-3 2,-2-3,-1-5,1-8,-2-8,-6-11,-7-11,-7-9,-4-9,-1-7,1-6,5-4,6 0,4 0,5 0,2 5,2 4,3 6,4 6,4 11,1 11,5 8,1 7,-2 2,-1-4,-6-11,-10-12,-9-10,-3-10,1-5,2-3,2-3,9 1,9-1,4 0,3 2,-1-1,-1 4,-3 3,-1 6,2 6,2 7,1 8,-3 5,-3 4,-3 3,-3 3,-8 2,-4 2,-5 2,-2 2,-1 3,0 0,2 0,2-1,-1-2,3 1,3-2,-1-3,3 0,1-1,1-7,2-11,2-13,5-10,3-7,3-1,2 4,-2 4,0 5,0 5,1 4,1 4,0 4,0 2,1 3,-3 2,-3 3,-3 4,-3 4,-1 6,0 5,2 1,-2 0,0 0,-1 0,3-1,2-4,3-5,-2-7,-6-14,-2-14,-1-10,-1-12,6-4,5 0,5 0,4 3,1 2,-2 2,-4 4,-5 4,-5 6,-5 6,-8 6,-7 5,-5 6,-4 8,-2 8,-2 6,0 3,3-1,3-2,4-7,2-1,3-4,3-2,5 0,0-1,0-2,1 1,-1-3,5-7,10-9,7-8,5-7,3-1,-1 0,-3 5,-3 3,-2 4,-1 4,0 3,0 3,2-1,2 1,2-1,-1 1,1-1,-2-4,0 0,0-1,-4-2,0 1,-3-1,0-3,-2-3,-2 0,-2-1,-1 1,-1 0,-1 0,0 1,-1 0,-2 3,-5 8,-5 7,-4 9,-3 7,-2 5,0 3,-2 3,-1 1,1 0,1-2,4-4,3-4,6-3,1-4,3-2,1-1,6-2,3-3,8-4,6-8,4-11,5-7,2-5,-1-2,-1-1,-4 0,-7 3,-5 4,-5 3,-2 6,3 8,1 8,2 6,2 8,-1 6,-2 2,-3 0,-3-1,-3 0,-8 3,-7 1,-9 4,-4 3,-2 0,6 1,6-2,7-2,4-2,2-3,1-2,2-1,-2-4,0-1,-2-5,1-1,-3-2,-1-5,-5-9,-2-4,2-7,2-5,5-4,2-2,5 3,5 1,4-1,1 2,-2 0,-1 1,-3 2,-5 4,-3 7,-5 6,-3 5,-2 6,1 3,1 2,2 2,3 1,0-3,1-8,2-10,9-9,8-8,8-4,5-4,3 2,-1 0,-3-1,-5 3,-4 6,-2 8,-1 9,-2 8,-2 8,-1 4,-2 1,-3 1,-1 0,-4-2,-6-3,-7-4,-4-1,-3 0,-1-1,2 0,1-1,2-2,1 1,1 2,1 2,1 2,-1 2,1-3,-1 1,3-1,1 2,0 0,1-1</inkml:trace>
</inkml:ink>
</file>

<file path=ppt/ink/ink10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67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1353 0,'0'0,"-3"2,-3 1,-1 4,-4 1,-1 2,-1-3,1 1,1 1,0-4,2 1,1-1,1-1,1-1,0 0,-1 0,-1-2,2 1,-1 0,0 2,-1-1,0 0,-2-1,3-3,2-2,-1 1,0-2,1 3,0 1,-3 3,1-1,1 2,-1 0,0-1,1 1,0 0,-2-2,2 2,0 1,-1 0,0 0,1 1,-2-1,3 0,-1-1,2 1,-2-1,0-1,-1-1,-1-1,-1 0,2 1,-1 0,1-1,-1 2,-1 0,2 0,0 1,-1 1,2 0,0 0,1 0,-1 0,0-2,-1 1,-1-1,1 1,0 0,0 0,1 0,0-1,1 0,-1 1,1 0,0-1,-2 0,1 1,0-2,0 1,0 0,0-1,1 3,-1-1,0-2,0 2,0-1,1 0,-1 3,2 0,-1 0,-1-2,0 1,-1-2,3 2,0 0,0 0,0-1,0 1,0 0,1 1,-1-2,1 2,1 0,-3 0,2-1,0 1,1 1,-1-2,1 2,-2-1,0 1,1 1,-1 0,1 0,-2-1,2-1,-1 2,0-2,0 2,0-1,0-1,-1-1,-1 0,-1-1,-1 0,-2 1,3-2,0 2,-1-2,2 0,0 0,0 1,0-1,2 2,1 0,-1 0,0 0,2 2,-2-2,1 0,1 2,-2-1,1 1,-2 0,1-1,1 1,-1-1,1-1,0 2,0-2,-1 1,2-1,0 2,-1 1,0 0,-1 0,0 0,-1-1,1 0,1-1,-1 1,-2 2,0-2,0 1,0-1,-1 0,2-3,0 2,0-2,0 1,0-2,-1 0,1 1,-2 0,2 2,0-1,-1-1,0 0,2 2,-1-2,2 2,0 0,-2 0,2 2,-1-2,0 0,-1 2,1-2,1 2,1 0,0 0,1 1,1-1,0 0,0 1,0-1,1 2,-1-2,0 0,0 1,0-1,-2-2,0 2,0-2,1 1,-2 1,0 0,1-1,-1 2,2-1,-2 0,1-2,-2 0,-1 2,0-1,1 1,-1-2,2 1,0 0,-1-1,1 3,-3-2,2 1,0-1,0 0,-2 0,2-1,-1 1,1-1,0 0,-1 1,2 0,0 1,2 0,-2-1,0 0,1-1,1 2,-2-3,0 1,1 1,0 0,1 0,-1 1,0 1,0-1,0 0,-1-1,1 0,0 0,-3 0,2 0,1 1,0 0,1 1,0-1,1 0,-2 1,0 0,0-1,-1 1,0-1,-2 0,1 1,-1-2,1-1,0 1,1 1,2-1,0 0,1 1,0 0,0 1,0 0,0-1,1 1,-1-1,0 0,0 1,0 0,0 0,0-1,0 0,0 0,0 1,0-1,0 1,0 0,0-1,0 0,0 0,0 1,0-1,0 1,0 0,0-1,0 0,0 1,-2-2,0-1,0 1,-1-1,0-1,0 1,1 1,1 0,0 1,1 0,0 1,0-1,-2 1,0-1,-2-2,1 2,-2-2,-2 1,0 1,-1 0,1 0,0-2,1 1,2 0,0 0,2 0,2 2,0-1,0 0,0 0,0 0,1 1,-1 0,0 0,0-1,0 0,0 1,0-1,0 0,0 1,0 0,-2-3,0 1,0 0,1 0,0 0,0 1,1 1,0-1,0 0,0 0,0 1,0-1,-2-1,0 0,0-1,1 2,-1-1,2 1,-1 0,1 0,0 1,0 0,0-1,0 0,0 1,0-1,0 0,0 1,0 0,0-1,0 1,0-1,0 0,0 1,0 0,0-1,0 1,0-1,0 0,0 0,0 1,0 0,0-1,0 1,2-1,0 0,0 1,0-1,-1 1,1-1,1 1,-1-1,-1 0,0 1,0 0,-1-1,0 1,0-1,0 0,0 0,0 1,0 0,0-1,0 1,0-1,0 0,-2-1,0 0,0 0,1-1,0 3,0-2,-1 1,0 0,0 0,0 1,1 0,0 0,1-1,0 0,0 1,0-1,0 1,0-1,0 1,0-1,0 0,0 1,0-1,0 1,0 0,0-1,0 0,0 1,0-1,0 0,0 1,0 0,0-1,0 0,0 1,0-1,0 1,0 0,0-1,0 0,0 1,0-1,0 0,2 0,0-2,0 0,0 2,1-3,-1 1,1 3,-2 1,0 1,2-1,0 1,1-3,-1 1,0-2,-1 0,2-1,-2 0,1 0,0-1,0 0,0 2,1-2,-1 1,1-2,1 1,-2 0,-1 2,1-2,0 1,-1 1,0 0,1-2,-1 2,0-1,0 1,1 1,-1 0,0 0,0 0,-1 1,2-2,-1 0,1-1,-1 2,-1-1,-1 1,1 0,-1 0,1 0,1 2,0-2,-1 0,0 1,0-1,-1 0,2 1,0 0,0-1,0 1,-1-1,0 0,-1 1,2-2,0-1,0 1,-1 0,0 1,0-1,1-1,0 1,0 0,-1 0,1 1,-2 0,2 0,1 0,-1 0,0 1,-1 0,0-1,-1 1,2-3,0 1,-1 0,1 0,-1 0,0 1,-1 0,2 0,0 1,0-1,-1 1,2-2,0-1,-1 1,0 1,-1-1,0 0,-1 1,0 0,2 2,0-2,-1 1,1-1,-1 0,-1 1,2-1,0 1,0 0,0-1,-1 0,2 0,0 1,-1-1,0 1,1 0,-1-1,2-1,0 0,1-1,-1 1,2-1,0 0,0 0,0 0,0-3,0 2,0-2,-1 1,0 2,-1-1,0 2,-2 2,2-3,-1 0,1 2,0-1,-1 0,1-1,-1 1,0-4,1-1,0 0,0 0,0 1,-1 1,-1 2,0 1,0-2,0 3,2-4,-1 2,2 0,-1 0,-1 2,2-2,-1 0,-1 1,0-2,0 1,2-2,-1 2,-2-1,1 1,-2 2,2 0,1-2,2-1,0 0,-2 1,1 0,-1 0,-1 2,1-2,0 1,0-2,0 0,-1 2,-1-1,0 1,0-1,1 0,-1 1,1-1,0-1,1 0,0 0,1 1,-1 0,1 1,0 1,1-2,-2 1,-1 0,2-2,-2 1,0 0,0-1,0 1,1-2,2 0,-1-1,2 0,-2 2,0-3,0 3,-2 0,2 2,-2 0,1-1,2-1,0 0,-2 0,0 1,0 2,-1-1,-1 1,1-2,-1 2,1-2,-2 1,2 2,-1-2,1 1,0-1,3 0,-2-1,0 1,1 0,-1-2,0 1,0 2,1-3,-1 1,0 1,0 0,0 0,0 0,0-1,1-1,1-2,1 0,1-2,-1 2,1-2,-3 2,1 1,1-1,0 1,-1 1,2-1,-3 1,1-2,-2 3,2-3,0 0,-1 1,1-2,-1 3,1-1,-2 0,2 0,-2 0,1 0,-1 1,1-2,-1 2,1-2,2 1,-2 0,1-2,1 3,-1-1,0 3,1-2,2 0,-1-2,-1 0,0 0,0 0,-1-1,1 1,0-1,1 0,-2 0,0 1,2-1,0-1,1 2,-1-1,1 0,1-1,0 0,-1 0,-1 1,-1-1,1 1,-1 1,-1 1,-1-1,0 1,1-1,1 0,1 0,2 0,-1 0,0 0,0 1,1-1,-1 2,-2-1,0-2,-1 2,1 0,-1-3,3 3,-1-1,0-1,1-1,1 0,0 2,-1-1,1 0,-1-1,1 0,0-1,-1 1,1-1,-1 0,1 0,-1-1,1 1,-1 0,0 0,2 0,-2 0,0 0,0 0,1 0,-2-1,-4-2,-6-4,-6-2,-4-2,-2 0,0-1,-2 1,4 3</inkml:trace>
</inkml:ink>
</file>

<file path=ppt/ink/ink10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68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1277 52,'0'0,"0"-1,0-3,-2 1,0-3,-2 3,1-3,-3 2,2-1,0 0,0-1,-1 2,-2 2,0 1,-3 0,1 0,0 1,1 2,1 0,-1-1,-1 1,1-1,1 2,0-1,2 1,-1 3,-1-2,1 2,0-2,2 1,-2-1,0 1,-1 0,1-1,-2 0,1 0,0 0,-2-1,2 1,-1-1,1-1,-1 1,0 0,-1 0,0-1,-1 3,1-1,-1 1,1 0,1-1,0 1,0-1,2 2,0-2,1 2,2 0,-1 0,0-1,1 1,-1-1,1 1,-1 1,0-1,0-1,-1 2,0-1,1 1,-1-1,0 0,1 1,2 0,-1 0,0 1,-1-1,-1-3,-2 0,-1-2,-1-1,0-1,-1 0,1 1,-1 2,0 1,2 0,2 2,1 1,1 0,-1 0,2 0,-2-3,0 2,0 0,1 1,-1-2,1 1,1 1,-2-2,2-1,-1 0,-2 1,-2 1,0 0,2-1,-1 0,-1-2,2 1,0 1,1-1,2 2,0-1,1 1,-1 1,-1-3,-2 1,1 0,1 2,-2-1,1 2,0 0,1 0,1 1,1 0,-1-3,0 1,1 0,-1 0,0 0,-1 0,0-1,1 0,-2 2,1-1,2 1,-2-2,1 1,0 0,2-1,-1 3,0-2,0 1,-2-1,1 0,-2 0,-1-1,0 2,0-1,1-1,-1-1,1 0,0-1,1 0,-1 0,-2 0,2 2,-1-2,1 2,-1 0,0 0,1-1,1 2,-2-1,0 1,0 1,0 1,0-2,-2-1,3 1,-3-1,3-1,1 2,2-1,-1 0,0 0,-1 0,1 1,-2-1,1 0,-1 1,0 0,0 0,-1 0,0-1,2 0,1 2,1-1,1 1,-1-2,0 1,-1 0,-1 0,0 1,-1 0,1 0,0 0,1 0,0 0,-1 0,1-2,1 1,-2-1,1-1,0 2,2-1,-2 1,-1 1,2 1,0-1,-1-2,1 1,0 0,0 0,1 1,-1-1,-1 2,1-1,-1 0,0 1,0-1,0-1,0 0,0 0,1 0,1 1,-1-1,0-1,0 2,0-2,-1 1,0 0,-1 0,0-1,1 0,1 2,-2-1,2 1,-1 0,0-1,0-1,1 1,-1 1,0-1,0 1,1 0,0 0,1 1,1-1,-1 1,-1-3,1 1,-1 0,0 0,1 0,0 2,1-1,0 0,0 0,0 0,0 1,0 0,0 0,0-1,0 0,0 1,0-1,0 0,0 1,0 0,0-1,0 0,0 1,0-1,-1 0,-1 2,-2-2,-1 0,-2 1,0-1,0-2,1 2,2-2,1 1,2 1,0 0,1 0,0 0,0 0,0 1,1 0,-1-1,0 1,-2-3,0 1,0 0,1 0,0 0,0 1,-1-2,0 1,0 0,0 0,1 0,-1 1,2 1,0-1,0 0,0 0,0 1,0-1,0 1,0 0,0-1,0 1,0-1,0 0,3 1,-1-1,0 1,0-1,-1 1,0-1,-1 0,0 1,0 0,0-1,0 1,0-1,0 0,0 1,0-1,0 1,0-1,0 1,0-1,0 0,0 1,0-1,0 1,0 0,0-1,0 0,0 0,0 1,0 1,0 0,-2-1,0 0,-2 1,0 0,1-1,-2-2,2 0,0 0,-1 0,1 0,1 1,-2 0,1 1,0-1,1 1,0-3,-1 1,1 0,-1 0,0-1,1 0,0 0,0 2,1-1,0 0,1 1,0 0,-2 0,0-2,0 1,1 1,0-1,0 1,1 0,0 0,0 1,0-1,0 1,0-1,0 1,0-1,0 0,0 2,0-2,0 0,0 0,0 1,0-1,0 0,2 2,0-2,0 0,-1 1,2-3,0 1,0 0,-2 0,0 1,0-1,-1 1,1 0,-1 1,-1-1,1 1,0 0,0-1,0 0,0 1,0-1,0 0,0 2,0-2,0 0,0 2,0 1,0 1,0-2,0 2,0-2,0 0,0 0,0-2,0 2,0-2,0 0,2 0,1 0,-2 1,1-1,-1 1,0-1,1-1,0-1,2 0,0-1,-1 1,1-2,-1 2,0-1,0 3,1-1,0-1,1 1,-2-1,1 1,-1 0,0 2,-1-1,1-2,-1 1,0 0,0 0,-1 0,0 1,-1 1,0-1,0 0,0 1,1-3,1 2,0-2,-1 1,0 1,0 0,0 0,-1 0,0 0,0 1,0 0,1-1,1 1,0-1,1 0,0-1,-1 0,1 0,-1-1,-1 3,1-4,0 1,0 1,0 0,-1 0,-1 1,1 1,-1-1,0 1,0-1,0 0,-1 1,3-2,0 0,0-1,0 2,-3-3,-2-2,-2-2,-2-2,-2-4,-1 1,2-2,1 0,-1 0,1 0,3 0,1-2,0 1,2-1,1 0,0 0,0-1,1 0,-1 1,0-1,0 1,0 0,0-1,3 2,-1 0,0 1,0-2,-1 1,2 1,-1-1,2 1,-1-1,2 1,-1 0,1 0,-1-1,0-1,-1 1,1-1,-2-1,2 2,0 4,-1 3,1 1,1 3,-1 2,0 1,-1 1,-1 0,-1 3,-1-1,0 1,0-1,0 0,0-1,0 0,-1-1,1 0,0 2,0-2,0 0,-2 0,0 1,1-1,-3-1,-1 0,1-1,-2 0,1-1,1 2,4-3,2 1,1-2,2 3,-1-1,0 2,-1 1,-1 0,-1 0,0 1,-1-1,2 0,-1-2,1 1,-1 0,2-1,1 0,-2 1,2-1,-1 1,1 0,2-1,-1 1,1 0,-1 1,-1-1,1 1,-2 1,0 0,1-3,-1 1,1-1,0-1,-1 0,1 0,-1 0,0 1,-2 1,1 0,-2 1,0 0,2 1,0-1,3-1,-2 0,2 0,-1 0,1 1,0-1,-2 1,-1 0,0 1,-1-1,-3 0,-2-4,-1 0,-1-4,-1-1,0 0,-2-3,0 0,0-2,2-2,1 0,3 0,-1-1,3 1,1-1,0 0,1 0,-1 1,0-1,0 1,2 0,-2-1,0 0,0 1,0-1,0 1,0 0,0 0,0-1,-3 2,1 0,-2 2,1 0,0 0,-1 0,0 0,1-2,1 1,-1 0,1 0,-1 0,2-2,-2 1,0-1,1 0,0 0,1-1,-2 0,1 1,0-1,0 1,1-1,1 1,-1-1,1 1,0-1,0 1,1 0,-1-1,0 1,0-1,0 0,0 1,0 0,0 0,0-1,0 1,0-1,0 0,2 3,1 2,1 4,1 4,-1 1,0 3,-1 1,-3-2,-2-2,-3-1,-3-1,0-2,0 1,2 1,2 3,2-1,-2 1,2 1,-2-3,1 2,-1 0,2 0,1 2,2-2,1 0,-1 1,4-2,-2 2,0-2,-1 2,0 1,-1 0,1 0,0 0,-1 0,1 1,-1 0,-1 0,1-1,-1 0,0 1,0-1,0 0,-1 1,1 0,0-1,2-1,0-4,2-1,1-2,0 1,2 0,-2 1,1 1,-1 1,0-1,0 2,-2 0,-1 3,-1-1,0 0,1 0,0 0,2 0,2-2,0-1,0 1,1-2,-2 2,0-1,-3 3,2 0,-1 0,0 1,-2 1,2-2,-1 0,1-1,-2 2,2-3,-1 1,2-1,0 0,1-1,-1 2,1-1,-1 0,1 3,-3 0,1-2,0 1,1-2,0 1,-1-1,-1 2,-1 0,0 1,-1 0,0 0,0 0,0 1,0 0,0 0,0-1,0 1,0-1,0 0,0 1,0 0,0-1,0 0,0 1,0-1,0 0,0 1,0 0,0-1,1-1,1-1,0 1,0 0,1-2,-1 2,1-1,-2 1,0 1,3-1,-2 2,2-3,-1 1,0 0,-1 0,2 1,-1 0,1 0,-1 0,0 0,1-1,-1 0,3-1,-2 2,-1 0,1-1,-1 1,2 0,-1 1,-1 0,1-1,-1 1,0-1,0-2,1 2,-1-2,0-1,0 1,0 0,1 0,-1-1,-1 1,2 1,-1 0,1 0,0 2,1 0,2-1,0 1,-1-1,1 0,0 0,1-2,1 1,0 0,0-1,1 0,-1-1,0-1,-2 3,1-3,-1 2,2-3,0 1,-2 0,1-1,-1 1,1 1,0 0,0-1,-1 1,-4-3,-2-1,-3-2</inkml:trace>
</inkml:ink>
</file>

<file path=ppt/ink/ink10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681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11,'4'-5,"1"-1</inkml:trace>
</inkml:ink>
</file>

<file path=ppt/ink/ink10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682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1,'0'0</inkml:trace>
</inkml:ink>
</file>

<file path=ppt/ink/ink10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683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727 3,'0'0,"0"-1,-1 0,-2 0,-1 3,-1 1,-1 2,-1 0,0-2,1 2,1-2,0 1,1-1,0 0,1 0,-2-1,0 0,1-2,-1-1,2-2,-2 1,3-1,1 0,2 0,1 0,-2 0,-1 1,-2 0,-1 2,-2 1,0 0,-1 1,0-2,0 1,-1 0,3 0,-1 1,1 0,-1 1,0-1,1 1,0 0,0-1,1 0,-1 2,0-1,-2 0,1 0,0 0,0-1,-1-1,1 0,-1 0,0 0,1 1,-1 0,0 1,2 0,-1 0,1 0,0 0,1-1,-1 2,0-2,0 2,0-1,0-1,0 0,-1 0,-1 2,1 0,0 1,2 1,0-1,1 1,0-2,-2 1,1-1,-2 2,1-1,0 0,0 0,0 1,1-2,-1-1,0 1,1 0,0 1,0-1,1 0,-1 1,1 1,0 0,-2 1,2-1,-2 0,2-1,-1 1,-1-2,1 1,1 0,1 0,-1 0,1-1,-1 0,1 0,0 1,-1-1,-1-1,1 0,0 1,0 0,0 0,1 0,-1 0,1 1,0 0,1 0,0 1,-1 0,1-1,-1 0,0-1,0 1,0 0,1 0,-2 0,1 0,1 0,-1 1,2 0,-1 0,0 1,-1-1,1 1,0 0,0 0,-1-2,1 1,-1-1,0 0,0-1,-2 0,0-2,0-1,0-2,1-1,0-2,1-1,1-1,0 2,0 3,-2 3,0 3,0 0,-2 0,1 0,-1 0,2 1,0 0,1 0,1 1,0 0,1 0,0-1,0 1,0 0,0 0,0 0,1 0,-1-1,0 1,0 0,0 0,0-3,-2-1,1-4,-2 0,-1 1,1 1,-2 1,0 0,0-1,0 1,1 2,2 0,-1 0,1 1,0 0,-1 1,0-1,0 0,0 0,1 1,0-1,0 0,-1-2,0 2,1-1,0 1,1 1,1 0,-1 1,1 0,0 0,-1-2,0 1,0-1,0 1,0 0,1 0,-2-1,0 1,1-1,-2-1,1 1,0 0,1 0,-1 1,0 0,-1 0,0-1,1 0,0 1,0 0,0 1,0-1,1 1,-1-2,0 1,1-1,0 1,0 0,0 0,1 1,0-1,0 1,0 0,0 0,0 0,1 0,-1-1,0 1,0 0,0 0,0-1,0 1,0 0,0 0,0 0,0-1,0 1,0 0,0 0,0 0,0-1,0 1,0 0,0 0,0-4,0-1,0 1,0 0,0 1,0 2,0 0,0 0,0 1,0 0,0 0,0 0,0 0,0-1,0 1,0 0,0 0,0 0,0 0,0-1,0 1,0 0,0 0,0-1,0 1,0 0,1-2,0 1,1-1,0 1,0 0,0 0,0 1,-1-1,-1 1,0 0,0 0,0 0,0-1,0 1,0 0,0 0,0 0,0-1,0 1,0 0,0 0,0 0,-1-2,-1 0,1 1,0-1,0 1,0 1,1-1,0 1,0 0,0 0,-1-1,-1 1,1 0,0 0,0 0,1-1,-1 1,1 0,0 0,0 0,0-1,0 1,1 0,-1 0,0 0,0-1,0 1,0 0,0 0,0 0,0-1,0 1,0 0,0 0,0 0,0-1,0 1,0 0,0 0,1-2,2-1,-1 0,1 0,0 0,1 0,0 1,0-2,0 2,-2 0,2-1,-2 0,2 1,0 0,-1-1,2 1,-1 0,2 1,-2 1,0-1,0 1,-1 0,-1 0,1-2,0 0,1-1,-2 0,0 1,-1 0,1 1,0 1,1-2,-1 0,0 1,0-1,0 2,0-1,0 0,-1 1,0 0,-1 0,0 0,2 0,-1-1,2 1,-1 0,0 0,1-2,0 1,0-2,0 0,-1 0,1 0,0 1,0-2,0 1,-1 0,1 0,-1 1,2-2,-2 1,2 1,-1 0,1 1,-1 0,-1 0,1 0,0-1,-1 1,0 0,0 0,2 0,-2 1,0-1,1 0,0-1,0-1,0 1,-1-1,1 0,1 0,-1 1,0 0,0 0,1-1,0-1,0 2,-1 0,0 0,0 0,-1 0,2 0,0-1,-1 1,0 0,-1 1,0 0,0-1,1 0,1 0,0 1,0-2,0 1,1-1,-2 1,1-2,-1 0,-1 2,1-2,1 0,1-1,-1 1,0-1,0 1,-1 1,0 0,1 0,0 1,-2 0,2 1,0-1,0 1,2-2,0 0,-1 1,-1 0,-1 1,0-1,1 0,-1 0,1 1,-1 0,1-1,0 0,1-1,0 0,0 0,0-2,0 0,2-1,-1-1,-1 1,1 1,-2 0,0 1,1 0,0 0,1 1,0-1,0 1,0 0,-1 0,1-1,-1 1,1-1,1-1,-1 0,1 1,0-2,-2 2,1-1,-1 0,1 1,0-1,-1 1,0 0,0-1,1 0,0-1,0 1,1-1,-1 1,1-1,0 0,0-1,0 0,-2 1,1 1,-2 0,0 1,-1 0,1 1,0-2,1 0,1-1,1 0,1-1,1 0,-1 0,-1 0,1 0,-4-1,-2 1,-4 0,-1 0,-3-1,0-2,-3 0,-1-1,-2 1,3 0</inkml:trace>
</inkml:ink>
</file>

<file path=ppt/ink/ink10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684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76 0,'0'0,"-2"0,-1 2,-1-1,-1 3,-1 0,1 1,0 0,1 0,1 0,1 1,0-1,0 0,0 0,1 0,0 1,0 0,-1 0,1 1,-1 0,1-1,1 1,-1 0,0-1,-1-1,1 0,0 1,0 0,0 0,1 1,0 0,0-1,0 1,0 0,0 0,-1-2,0 1,-1-1,1 1,0 0,1 0,-1 1,1-1,0 1,0 0,0 0,0 0,0-1,0 1,0 0,-1-1,0-1,-1 0,1 1,1 0,-1 0,1 1,0-1,0 1,0 0,0 0,0 0,0 0,0-1,0 1,1-1,1-1,-1 0,0 1,0 0,1-1,-1 0,1 0,-1 1,1 0,0 0,0 1,-1 0,0-1,1 1,-1 0,1 0,-1 0,-1 0,1-1,-1 1,0 0,0 0,0 0,0-1,0 1,0 0,0 0,1 0,1-1,-1 1,0 0,0 0,0-1,-1 1,0 0,0 0,0 0,0-1,0 1,0 0,0 0,0 0,0-1,0 1,0 0,0 0,1 0,1-1,-1 1,0 0,0 0,1-2,-1 1,1-1,0 1,1 0,0 0,0 0,-1 1,0 0,0 0,0-1,1 1,0 0,0-1,0-1,-1 1,0-1,-1 1,1-1,0 0,-1 0,1 0,1-1,-2 1,2 1,-1-1,0 2,-1-1,0 1,1 0,0 0,-1 0,2-2,-1 1,0-1,0-1,1 1,-1 0,0-1,1 0,-2 1,2 1,-1-1,2 0,-2 1,1-1,0 1,0-2,1 1,0-1,1 2,0-2,0 2,0-2,-2 0,2 1,-2 0,1 1,-1 1,1-2,0-1,0 0,0 0,0 1,0-1,-1 1,-1 0,1-1,0 1,0-2,0 1,0 1,1-1,0 0,-1 1,1-1,-2 1,2-2,-1 1,0 1,0 0,1-1,0 1,2 0,-2 1,1-1,-1 0,0-1,1-1,-1 0,0-1,0 1,0 1,0 0,1 0,1 0,-1 0,0-1,1-1,-1 0,0 0,0 0,-1 1,0 0,1-1,-1 1,-1-1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8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19,'0'0,"1"-1,-1 0,0 0,1 1,-1-1,1 0,-1 0,1 1,-1-1,1 1,0-1,-1 0,1 1,0-1,0 0,-1 1,1 0,0 0,-1-1,1 1,0-1,0 1,1-1,24-4,-20 5,0 1,0-1,1 1,-1 0,0-1,0 2,0 0,0-1,-1 2,1-1,0 1,-1 0,9 4,-10-4,-1 0,1 0,0 0,-1 0,1 1,-1-1,0 0,-1 1,1 0,-1-1,1 2,-1-1,0 0,-1 0,1 0,-1 1,1 5,-2 23,45-66,-31 23</inkml:trace>
</inkml:ink>
</file>

<file path=ppt/ink/ink10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705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10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706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10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2T11:02:11.210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2,'1'-1,"1"0</inkml:trace>
</inkml:ink>
</file>

<file path=ppt/ink/ink10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2T11:02:11.211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1,'0'0</inkml:trace>
</inkml:ink>
</file>

<file path=ppt/ink/ink10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2T14:39:04.897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ignorePressure" value="1"/>
      <inkml:brushProperty name="inkEffects" value="pencil"/>
    </inkml:brush>
  </inkml:definitions>
  <inkml:trace contextRef="#ctx0" brushRef="#br0">1 88,'0'2,"0"4,0 8,0 10,0 5,0 2,2-2,1-6,3 0,0 0,-1 2,-2 1,0 1,-2-1,0 0,2 1,0-3,0 1,-1-2,2-5,0-3,0-1,1-3,0-7,2-8,2-13,4-13,3-5,-1-1,-4-1,-3 2,-3 1,-3 4,-1 3,-1 2,-1 4,1 0,-1 2,0-2,1 0,0 2,0 1,0 2,0 0,0-2,0 10,0 11,0 11,0 9,0 7,0 5,0 2,0 0,0-4,0-3,0-1,0-1,0 1,0-3,0-4,-3-12,-3-18,0-16,-2-10,-2-8,0-1,0 1,-3 3,0 5,2 4,4 5,2 11,7 23,6 28,5 14,1 8,2-1,0 2,0-6,-2-6,-4-9,-2-11,-3-11,-4-12,-4-23,-4-18,-3-11,-3-5,-2 2,3 4,0 5,2 7,3 17,2 18,3 20,1 11,1 5,0 1,1-3,-1-5,1-13,4-19,4-20,6-13,0-5,3-2,-2 1,-4 6,-4 6,0 8,0 15,2 14,4 25,2 15,4 14,5 7,2-4,-2-7,-3-10,-4-9,-6-14,-5-17,-6-14,-3-14,-1-11,-1-8,2-2,0 1,0 2,1 2,1 6,0 2,0 3,0 9,0 14,1 16,-1 10,0 8,2 7,4 1,0-3,3-8,-4-12,-5-21,-5-20,-8-18,-6-13,-2-3,1 2,1 6,-2 6,3 8,5 9,2 12,0 15,0 12,-2 12,0 6,-3 4,-4 5,1 2,2-1,4-3,3-5,5-10,2-19,2-18,1-13,0-8,1-2,2 0,1 2,0 4,-2 5,3 10,-1 15,3 20,-1 16,4 8,2 5,3 0,-2-6,-1-7,-2-7,-2-11,-4-15,1-18,2-16,-1-11,2-2,0 2,0 3,-1 6,1 11,-1 18,-2 25,1 21,2 12,0 2,-2-3,-2-6,1-10,0-8,-1-7,-1-9,1-16,0-15,2-12,-1-13,0-3,1 0,0 7,-2 8,0 6,0 9,0 9,2 16,0 13,-1 7,-2 7,-1 2,2 1,0-4,-1-5,0-5,-2-8,0-13,0-13,-1-13,0-7,-3-4,-1 0,-1 0,-2 4,5 12,4 15,4 15,2 10,2 10,1 10,-1 2,1-1,-2-4,-3-8,1-7,-1-6,-2-8,-1-14,-2-15,2-17,1-18,1-11,3-3,3 1,-1 7,0 9,-1 10,1 15,-2 23,-3 18,-1 16,-2 14,-1 8,-3 0,-2-2,-2-3,0-6,0-7,0-9,0-19,-1-18,-2-12,0-10,0-6,-2-4,-1 3,2 6,-1 9,2 16,3 16,2 13,1 9,2 5,1 9,1 2,-1 0,0-7,1-3,-1-6,0-4,0-10,3-9,3-13,3-13,0-7,1-5,-1-1,-3 0,1 0,-1 5,1 6,2 7,2 12,1 18,2 13,-2 11,-1 10,-1 3,-3 1,-1-3,0-5,1-7,-1-8,-2-11,2-16,7-22,3-14,0-6,-1-5,-3 1,-3 3,-3 3,-3 11,-2 15,-1 11,-1 12,1 9,-3 6,-1 3,-2 2,-1 1,2 0,-1-8,0-13,-1-19,1-18,-2-11,1-11,-3-3,-3-2,-1 4,1 7,3 14,3 14,3 19,3 17,0 14,1 9,1 6,-1 0,1-3,-1-8,1-9,-1-13,0-16,0-13,0-9,0-7,0-4,0-1,0 0,0 2,2 7,4 12,3 13,3 11,1 8,-1 12,-2 1,-2 3,0-2,-3-5,-2-9,1-15,0-17,2-14,-1-9,0-3,-2 0,-1 1,-1 1,2 12,3 15,1 17,1 13,-1 7,2 2,-2-1,-1-3,-2-9,-2-12,0-18,-2-13,0-9,-1-3,1 1,0 0,-3 4,-1 5,1 12,3 16,1 13,4 12,1 11,-2 5,3-1,-2-1,0-5,-2-7,-1-4,-1-10,0-15,-6-19,-5-11,-2-9,-2-2,-2 2,3 1,0 3,3 3,3 4,0 7,2 10,3 15,3 13,3 20,2 14,1 11,0 0,-1-6,1-6,-1-20,-1-24,-2-24,-1-15,-1-8,-1-6,0 0,0 2,0 5,-1 7,4 9,2 16,4 17,3 25,1 17,7 13,4 2,4-1,-1-8,-3-12,-4-17,-7-20,-5-21,-3-17,-4-7,-1-2,-1 0,0 12,0 16,2 18,4 12,1 14,3 11,-2 11,-1 1,-1-6,-2-6,-2-9,0-21,-1-20,-1-22,-1-19,-7-12,-4-8,-4 0,0 6,0 10,4 22,11 33,9 24,5 19,1 7,0-2,-1-6,-3-16,-11-26,-7-20,-8-20,-7-20,-4-8,-1-3,2 4,3 8,5 8,6 22,13 23,12 25,8 14,3 8,1 1,-4-4,-3-6,-4-8,-5-12,-3-17,-3-13,-1-9,-2-7,0-5,0 0,1 13,2 18,8 23,6 20,2 9,0 2,-2-3,-2-4,0-9,-4-8,-2-10,-3-19,-3-15,-1-12,-1-16,0-8,-1-2,1 4,-1 9,1 8,0 17,0 18,0 17,0 21,0 16,2 10,4 1,1-4,1-9,0-9,-2-10,-2-18,-1-19,-2-18,-3-16,-1-8,-3-2,0 3,0 7,2 7,7 19,10 29,7 25,9 16,4 5,-1-3,-4-9,-6-10,-7-15,-6-21,-5-22,-5-20,-3-16,0-7,0-2,1 1,1 6,1 9,0 8,1 22,2 24,2 22,-1 18,0 7,-1 8,-1-3,0-5,-1-7,0-10,0-15,0-22,0-21,0-22,0-18,0-20,0-13,0 2,-3 11,0 15,-1 16,2 24,0 26,6 31,9 28,6 14,7 4,1-6,-1-9,-3-16,-5-26,-5-23,-6-19,-6-16,-3-7,-1 3,-1 15,4 25,1 23,1 21,-1 7,1 1,-1-3,0-4,-1-8,0-4,0-2,0-2,3-2,0-3,0-8,-1-14,0-14,-1-26,-3-15,-1-11,-2 1,-4 6,0 8,0 8,1 19,1 20,3 27,1 14,2 6,1 1,2-5,-1-17,-3-27,-4-19,-4-20,-7-8,-3-2,-1 7,3 8,4 14,6 21,3 18,0 15,1 7,-1 3,0-3,1-5,-2-13,-1-14,-1-16,-3-18,0-14,-1-10,2-3,0 4,0 7,0 7,6 18,5 17,8 22,9 28,8 19,6 10,0 6,-2-6,-4-11,-7-14,-6-13,-8-22,-10-25,-4-20,0-17,-2-9,-1-2,-1 6,2 10,0 9,1 13,4 17,4 25,3 18,2 15,-1 8,0 3,0-4,-1-10,0-12,-1-17,0-18,-3-17,-3-20,0-11,-3-8,-1-7,0 3,0 5,2 9,-1 11,4 18,5 24,5 28,5 16,2 4,5-2,5-10,-3-10,-3-14,-5-18,-4-18,-3-15,-1-10,6-11,2-11,5 1,0 4,-3 10,-1 11,0 15,0 15,1 18,1 14,0 10,0 3,1-1,0-2,-3-5,-3-6,-3-13,-3-14,-4-16,-4-20,-5-10,-7-8,-4 0,2 6,5 22,3 25,5 20,5 18,6 12,4 4,1-2,1-8,-1-18,-3-24,-4-25,-4-23,0-14,-4-8,0 2,-3 6,-1 11,0 19,2 22,4 27,3 29,4 15,4 10,3 0,2-7,4-10,-1-12,-3-21,-4-25,-4-24,-2-18,-2-9,-3 0,-5 6,0 8,1 9,1 20,2 18,3 23,3 22,2 11,3 1,1-7,1-10,-4-23,-3-26,-2-21,-1-21,-5-21,-2-8,-3 2,1 7,-1 15,1 12,6 18,4 22,8 28,8 21,2 9,2 1,-4-4,-2-11,-3-10,-4-22,-3-21,-3-30,-1-29,-1-18,-1-9,0 5,1 10,-3 18,-1 24,3 32,2 26,3 26,3 12,1-2,1-3,2-9,-1-10,-2-17,-3-25,-2-18,-1-14,-2-5,-2-1,-2 4,0 6,1 14,3 17,7 21,5 23,5 21,2 10,1 3,-1-8,-4-9,-1-11,-4-11,-3-16,-3-23,-2-19,-1-15,-2-10,1-2,-1 2,0 6,1 17,5 25,1 27,6 19,2 13,4 14,5 3,0-5,-4-14,-7-24,-6-26,-4-30,-2-29,-1-21,-1-19,0-1,-2 6,0 8,0 11,-1 18,0 23,1 24,3 25,2 17,1 7,3 6,0-2,2-10,0-10,1-8,-1-21,-4-18,-7-17,-9-9,-4-2,1 9,0 14,4 19,0 19,3 11,3 6,5 1,4 0,6-4,3-7,-4-14,-7-21,-11-26,-8-21,-4-7,-7 1,-1 7,5 9,6 19,5 20,4 17,4 15,3 7,2 1,1 0,0-3,-1-14,-7-23,-6-17,-4-15,-3-5,-1-1,0 2,3 4,0 6,5 6,4 18,7 22,3 17,2 19,1 8,0-1,-1-4,-1-6,0-9,-1-21,1-22,-1-24,-1-16,1-10,-2-6,-2 2,-2 10,1 10,0 14,1 20,4 31,7 28,5 16,7 13,4-2,0-10,-4-11,-5-27,-2-32,-4-33,0-27,1-12,-1 2,-3 10,-1 13,1 14,2 18,0 27,1 28,4 18,1 22,0 11,0-1,1-11,1-12,-1-17,1-17,-3-19,-5-22,-5-20,-2-17,-1-12,2-8,1-1,0 4,-1 7,1 10,-2 18,1 19,2 17,0 14,3 7,2 3,3-1,2-6,-2-20,-2-19,-3-21,-2-21,-3-11,-2 1,-5 9,-4 11,0 19,2 23,2 23,5 20,10 16,6 8,3-1,0-7,1-10,-1-10,-6-17,-8-19,-4-16,-2-19,-4-11,0-5,-2 1,1 7,1 21,4 28,8 27,7 17,7 5,0-1,-1-5,-3-9,-3-11,-3-12,-3-23,-6-19,-2-16,-4-12,-4 0,-2 2,0 9,2 8,3 20,7 27,9 25,4 15,1 9,-3 6,0-2,-3-9,-2-11,-3-23,-5-28,-4-34,-7-27,-3-11,-2 1,-1 8,3 13,2 16,2 20,9 20,10 21,5 13,3 12,2 2,-2-2,-2-4,-3-15,-3-18,-3-25,-3-17,-1-10,-1-4,-6 2,-4 5,-3 7,1 14,5 18,9 21,11 25,11 16,4 7,0-5,0-8,-5-10,-8-16,-10-24,-6-19,-2-18,-3-9,-1-8,-2 0,1 3,2 4,2 11,6 21,11 40,10 31,4 22,0 0,1-8,-3-15,-2-16,-3-14,-8-16,-5-21,-9-23,-9-23,-9-20,-4-20,-5-7,-3 1,-3 12,3 15,4 18,5 17,5 13,9 15,9 19,11 20,7 18,2 7,1 0,-4-5,-1-6,-5-8,-3-16,-6-18,-5-25,-3-22,-3-17,-4-18,-3-3,-1 3,-1 5,1 11,1 11,3 16,11 32,11 33,11 27,8 18,6 9,1 2,-5-7,-3-13,-7-15,-7-18,-6-19,-6-21,-4-12,-1-9,-2 1,5 18,4 20,8 14,4 7,4 2,0-3,-7-9,-7-13,-5-12,-5-14,-4-12,-3-9,-2-7,-1 0,-1 5,1 7,-1 5,3 4,1 6,3 12,10 25,10 26,8 16,4 6,0-2,-4-8,-5-34,-5-42,-4-28,-5-25,-6-13,-3 5,-1 12,-1 16,9 32,9 35,12 27,7 19,7 12,0 2,-2-7,-5-8,-7-18,-8-22,-9-21,-5-21,-5-15,-5-13,-1-2,-1 3,3 8,5 18,12 20,10 25,10 25,3 15,2 8,-1 6,-4-4,-3-6,-3-13,-2-14,-7-19,-7-23,-7-23,-3-22,-2-20,-3-9,-6-1,-3 8,-1 16,12 35,10 39,9 28,9 16,1 10,0-2,-1-8,-3-13,-5-16,-6-23,-6-25,-8-20,-5-18,-5-16,-4-8,-3 0,1 7,2 13,8 24,9 27,8 22,4 16,1 7,2 4,0 0,-2-5,-2-7,-1-11,-4-14,-4-16,-9-14,-7-11,-5-4,-3 2,3 4,4 7,6 14,7 16,9 14,6 12,5 6,3-2,1-3,-1-15,-8-24,-9-14,-5-12,-6-5,-4-2,-4-1,0 4,3 16,8 19,7 19,8 25,6 13,3-1,-1-4,-2-8,-2-19,-6-21,-6-21,-4-14,-3-7,-3 1,1 12,9 15,8 18,10 18,5 10,1 3,-2-1,-5-4,-4-3,-4-2,-2-2,-2-3,1-3,3-4,1-11,-1-12,-1-14,-2-14,0-9,-1-5,-1-1,0-2,-3 3,-3 5,-4 7,-1 11,0 7,-1 7,3 8,1 13,4 10,9 6,6 5,7 2,5 1,1 0,2-3,-4-3,-6-10,-5-19,-5-20,-3-18,-5-12,-4-7,-4 1,0 6,-1 12,-1 13,1 16,6 31,10 23,13 29,10 21,8 18,3 3,-2-5,-6-16,-5-24,-5-21,-8-18,-6-24,-5-26,-2-24,-1-14,-1-6,-2 2,-1 9,-2 11,3 20,9 27,7 20,4 13,1 6,1 1,-3-6,-4-5,-4-12,-5-17,-6-14,-5-10,-3-9,-3-8,0-2,-1 3,0 5,1 8,2 10,8 20,9 14,4 10,8 9,2 1,4 0,0 0,0-8,-5-13,-5-16,-7-16,-4-8,-5-1,-5 3,3 10,4 6,5 3,2-3,0-9,0-7,-2-7,-1-3,-3-2,-2-1,0 0,-2 2,0 12,2 15,6 14,4 8,3 2,0-13,-1-12,-5-14,-4-8,-1-6,-3-2,-3 2,-1 3,-1 5,0 11,3 20,4 13,7 11,6 6,4-3,-2-16,-2-21,-3-26,-3-26,-3-11,-3 1,-5 6,-4 10,-2 18,0 23,1 16,-2 18,3 18,-3 18,1 17,1 8,1-1,3-10,7-16,9-10,6-15,-1-17,-4-21,-4-19,-6-16,-3-10,0-9,-3-3,-3 4,-2 6,3 17,6 23,7 21,12 24,4 10,-1 3,-1-5,-1-4,-5-12,2-21,-3-24,-2-24,-4-10,-2-2,-5 9,-2 9,-1 13,6 20,5 21,8 14,5 7,4 2,0-2,-2-5,-1-3,-2-2,-5-4,-2-4,-2-8,-4-14,-3-22,-1-22,-2-14,-7-7,-7 2,-4 8,-3 10,1 12,3 10,4 14,0 16,-1 19,0 20,2 15,3 8,3 1,6-6,2-11,3-15,-1-14,-2-18,-1-23,0-19,-1-10,-3-3,-1 2,-2 10,0 7,1 12,1 15,2 14,0 11,4 6,4 2,1-3,1-5,0-11,-1-14,-3-12,-1-10,1-5,0-3,-1 0,1-1,1 2,2 1,-1 0,-1 1,-1 2,-2 5,-1 12,0 22,-1 16,0 21,-1 20,1 13,0 1,2-9,4-11,3-15,0-24,-2-32,-1-34,-3-23,-1-7,-1 1,-3 8,-7 10,-4 11,1 21,1 21,4 22,2 16,7 13,9 7,4-1,5-4,-1-9,-1-12,-6-11,-5-17,-4-16,-3-11,0-6,-2-3,1-2,0 11,3 12,1 11,2 7,1 1,-1-6,-1-6,-1-5,-5 0,0-1,-4-1,-2 1,4 0,8-3,9-1,5-4,1-1,0 3,0 2,-2 4,-3 0,-1 3,-1 3,0 6,1 12,1 8,2 5,2 4,-1-1,-2-3,-4-3,-2-3,-1-3,-3-9,-3-15,0-15,-2-11,0-5,0-1,-1 1,1 2,-1 3,1 3,0 23,0 32,0 32,0 17,0 5,0-1,0-5,0-11,0-11,0-8,0-10,0-8,0-15,0-15,-2-16,-2-18,3-21,5-17,3-7,4 1,-1 4,1 10,-2 13,1 15,-2 10,-2 7,-2 6,-2 3,1 2,1 0,1 3,1 7,1 18,0 16,-2 17,-1 14,-2 11,-1 0,0 1,-1-4,-1-10,1-13,0-11,-1-14,-1-24,-1-26,-1-22,2-16,0-6,1 3,1 8,-1 9,-1 14,-2 22,-4 31,-6 34,-3 19,-2 3,1-6,3-3,1-8,4-10,0-13,2-9,1-8,0-9,0-11,1-14,-2-8,1-5,2-5,1-2,2-1,1 3,1 2,0 0,0 1,1 4,-1 9,0 17,0 14,0 10,0 7,0 2,0-11,0-15,0-16,-2-14,-1-15,0-5,0 1,1 3,1 6,1 8,0 11,0 14,0 10,0 15,0 8,0 5,0-1,0 0,0-2,0 0,0 0,-2-1,-2 1,-2-3,0-4,-1-5,0-8,-4-14,0-19,0-12,1-9,1-6,0 3,3 4,3 4,-2 5,1 9,1 20,3 15,2 15,0 6,0 9,-2 8,-2 0,-3-2,-1-7,2-8,0-14,1-22,2-20,0-19,1-7,0 0,0 4,0 8,3 10,6 15,3 15,3 17,1 16,0 14,-2 8,-4 0,-3-3,-4-4,-1-5,-2-4,0-8,-1-6,0-10,1-15,-1-20,9-28,9-28,10-23,8-11,3 8,-3 14,-7 20,-5 20,-5 21,-5 26,0 21,0 19,1 12,-2 12,-3 5,-1-1,-2-8,1-8,0-11,-3-18,-1-27,4-31,3-29,8-22,5-4,2 4,-4 11,-3 19,-1 18,-5 24,-3 26,-4 19,-3 14,-1 10,-1 0,-4-4,0-5,-2-7,-1-6,0-9,-3-12,-2-12,2-16,-1-14,2-6,0-4,-1-1,1 2,2 4,3 14,1 18,2 20,0 16,1 13,-2 14,-6 9,-1-2,0-8,2-10,3-18,1-20,2-25,0-18,1-15,0-11,3-12,4-3,2 7,0 12,-1 13,0 12,-1 23,1 19,-2 12,2 12,1 15,0 4,3-1,2-4,1-6,-2-8,-3-17,-4-21,-2-17,-5-18,-2-13,0-11,0-2,0 1,1 9,1 15,1 20,0 20,2 16,2 11,2 8,0 7,1 1,1-2,-3-4,-1-6,-2-6,0-13,-4-14,-2-15,1-12,-2-10,-1-8,-1-2,0 11,4 25,6 22,1 16,3 15,0 7,-1-1,-1-7,-2-7,1-2,0-5,-1-9,0-13,-2-17,-2-13,-2-9,-1-6,2-5,0-2,0 5,1 3,1 7,0 10,0 17,0 13,3 14,0 7,1 7,-2 4,0-3,0-4,-2-6,-2-8,-2-15,1-20,-2-19,-3-10,0-3,-1 4,1 4,2 17,9 24,7 22,5 12,1 10,-1-1,-4-2,-3-4,-4-4,-2-4,-1-4,-1 0,-1-1,1-1,-1-1,-2-9,-3-12,-3-12,0-9,-2-11,3-12,1-6,3-9,1-4,2 4,0 9,4 12,3 17,1 22,2 20,-1 9,-2 3,1 2,-1-2,-1-4,-2-5,-2-5,0-13,-1-13,0-17,0-12,0-12,-1-7,1 1,0 4,0 5,5 19,7 37,9 28,5 15,2 2,0-3,-1-9,-6-11,-9-17,-6-21,-8-22,-2-22,-1-19,0-5,2-1,0 6,1 13,2 19,2 23,4 26,1 17,1 19,0 10,-1 5,-3-4,-1-8,-2-8,-1-7,0-8,0-14,-5-16,-5-12,-5-16,-2-17,-2-12,3-7,2 0,3 5,3 8,4 9,1 17,5 17,4 22,4 16,2 10,2 3,-1-1,-4-6,-2-4,-6-10,-5-15,-2-16,-2-17,0-14,1-11,2-7,-1 0,2 6,0 8,1 22,9 26,6 23,3 23,2 11,-2 0,-2-4,-2-6,-3-8,-4-8,-1-9,-2-16,-4-15,-1-20,-2-14,0-10,0-10,0 0,0 5,1 8,2 17,3 21,7 23,3 25,2 27,1 12,3 15,0 1,-1-11,-3-17,-4-24,-5-23,-6-24,-7-17,-5-12,-2-13,-1-12,3 1,4-1,3 5,2 6,0 6,3 6,1 7,0 5,5 12,3 11,0 11,1 6,0 7,2 4,2-2,1-7,0-17,-4-21,-2-24,-3-14,-1-5,-1 2,-2 6,1 7,2 11,3 19,7 27,5 26,5 18,2 8,-2 4,-1-5,-2-8,-4-10,-2-12,-4-7,-3-7,-2-4,-7-11,-4-12,-2-15,-2-15,0-7,2-4,3 3,0 3,1 7,1 16,6 26,9 25,4 26,2 13,1-1,-3 2,-4-8,-1-8,-2-12,-6-21,-7-26,-6-20,-6-21,0-16,1-12,-3-11,-2 1,-1 9,3 23,6 30,9 33,6 27,3 16,2 4,0-2,0-8,-2-7,-5-17,-6-19,-9-21,-3-15,-1-16,2-9,2-9,3 0,4 5,4 8,4 18,7 26,11 33,4 24,1 14,2 5,-4 0,-3-8,-4-21,-4-33,-7-25,-4-15,-7-6,-1-2,-3 1,4 13,6 20,8 22,5 16,1 10,1 5,1 1,-2-3,-1-7,-4-17,-4-17,-2-19,-2-9,0-10,0-5,0 2,1 3,-1 4,3 11,7 18,6 15,3 12,4 8,0 2,2 4,-1-6,-7-10,-6-22,-7-21,-4-20,-3-18,1-7,0 3,1 7,0 10,3 18,7 18,4 24,3 19,4 21,-2 17,2 3,-3-6,-1-9,-3-13,-4-20,-4-23,-1-29,-2-21,-2-12,-2-3,0 5,-4 10,3 19,5 24,4 25,4 17,3 10,2 4,-1-4,-1-9,-2-14,-6-24,-5-21,-6-13,-6-10,-3-2,-2 6,2 20,7 25,6 24,5 15,2 6,-1 3,1-2,-2-6,0-7,1-9,-2-14,-3-14,-4-17,-4-19,-8-22,0-17,0-5,0 0,2 7,2 12,2 13,3 16,5 18,6 27,3 22,5 15,1 9,1-2,-1-5,-3-10,-2-23,-5-24,-3-28,-6-16,-1-6,-3 2,2 4,2 8,8 14,6 20,7 25,4 19,-1 11,-1 1,-2-3,-4-7,-4-14,-2-19,-2-15,-1-13,0-7,-4-5,0-2,1 2,0 4,3 9,2 15,6 15,3 12,1 5,0 4,-1 1,-4-3,-2-14,-2-15,-1-15,-7-21,-2-17,-3-7,-1 1,0 7,3 11,2 16,7 20,12 22,5 17,3 14,-1 6,-2-2,-6-4,-4-9,0-8,-3-18,-4-16,-2-23,-2-21,1-16,0-9,1-5,0 5,0 13,1 13,0 16,2 24,4 21,1 19,1 11,3 2,-2-3,-1-5,-1-11,0-13,-5-21,-2-18,-1-13,-1-5,-2-1,-1 4,1 15,3 18,5 16,4 14,5 14,1 7,1-1,-3 0,-3-3,-3-4,-3-6,-1-10,-2-16,0-15,-3-15,-4-10,0-10,-1-2,-3 1,1 5,3 20,4 20,6 21,7 13,4 7,0-3,0-1,-5-11,-4-17,-2-21,-3-17,0-13,-1-11,0-3,-3 5,0 6,1 10,0 15,1 18,4 27,6 22,4 10,2 0,0-5,-1-8,1-13,-6-21,-3-20,-3-19,-2-22,0-10,-1 0,0 5,0 8,3 18,3 25,4 23,5 20,0 14,1 9,-3 0,-1-7,-2-11,-3-15,-2-21,-1-18,-3-21,0-14,0-16,-1-14,1-4,0 5,-1 11,1 26,3 27,0 20,3 16,-1 9,3 3,-1-3,-1-4,0-7,-3-11,-1-15,-5-12,-4-8,0-7,0 10,2 19,4 13,3 18,0 8,0 3,0-3,-1-4,3-7,-1-6,1-10,-1-11,-2-16,3-14,0-11,2-11,0-5,-2 2,0 5,-2 21,-1 23,0 28,4 29,2 24,-1 19,1 8,3-8,-2-15,2-19,-5-22,-4-26,-4-24,0-24,-1-23,2-16,0-9,-2 5,0 11,1 14,0 18,2 23,0 24,0 17,3 9,7 2,3 1,3-3,-1-5,-1-8,-5-16,-4-16,-4-21,-4-15,0-7,1-4,0 3,1 8,-2 11,0 15,1 22,3 14,2 9,2 5,2 2,-1-2,-2-5,2-7,0-15,-1-17,-1-16,-2-13,0-6,0-2,-1 6,0 15,-1 19,1 24,0 19,2 8,4 8,3 0,3-7,-1-13,-2-19,-3-24,-2-23,-2-13,-2-6,0 1,0 8,2 11,3 16,4 24,5 24,2 21,2 15,0 3,-1-4,-3-11,-1-13,-6-15,-4-20,-2-18,-1-17,-2-9,1-8,0 1,0 4,-2 6,-1 6,1 13,3 18,4 15,1 10,3 5,-1 0,2 0,-1-2,-2-9,-2-15,-1-15,-2-11,-1-7,0-2,0 1,0 14,4 21,10 28,5 14,4 8,0-2,0-5,-3-8,-6-12,-6-18,-7-21,-4-20,0-16,-4-12,1-3,-2 4,0 6,0 9,0 14,3 22,1 14,1 18,2 14,1 11,3 1,3-3,3-8,-2-11,-5-18,-5-19,-5-21,-1-19,-1-11,-2-3,-1 0,-1 6,2 10,0 12,1 19,1 26,2 22,3 15,3 3,0 4,5-4,3-8,-2-14,-3-17,-5-17,-5-19,-2-22,0-16,2-12,2-2,3 6,2 13,-1 16,-1 11,1 17,1 21,1 25,0 14,1 11,-3 5,0 0,0-7,1-8,0-7,-2-12,-2-13,-3-14,-3-16,-1-16,1-11,3-8,0-2,2 6,-1 6,2 14,1 14,2 15,1 13,3 9,3 4,-1 0,2-4,1-11,-1-16,-2-13,-1-10,0-6,-4-4,-2 10,1 12,3 14,1 16,1 7,2 7,3 2,1-10,-2-14,-1-15,-2-11,2-16,-1-8,-1-3,2 11,0 18,1 21,1 17,0 9,2 0,3 1,0-8,0-12,-4-14,-2-13,-2-9,-2-9,1-5,2-1,2-2,0-1,1 5,0 15,2 20,1 28,5 24,3 20,2 3,3-7,-2-16,-3-13,-3-15,-9-16,-8-15,-4-15,-4-15,0-13,1-3,0 0,-2 3,2 5,1 5,2 6,0 4,0 4,2 13,3 14,4 14,4 9,1 5,-1 3,-2-3,-5-16,-5-18,-4-16,-3-18,0-12,2-8,0-2,1 4,0 9,2 10,3 23,8 22,10 22,6 10,1 4,0-1,-4-6,-11-14,-8-16,-4-15,-2-10,-1-9,0-3,1-3,3 1,4 15,6 21,11 24,5 10,0 10,0-4,-4-7,-8-10,-8-14,-6-21,-4-13,1-11,1-6,-1 2,3 9,8 16,7 18,10 14,4 17,3 7,-2 2,-4-1,-4-4,-5-7,-2-9,-5-12,-5-11,-3-16,-5-14,-2-10,0-3,0-1,-1 1,2 4,0 3,5 14,9 14,6 15,6 12,2 6,1 3,-4 1,-2 1,-4-4,-3-4,-6-14,-11-14,-6-12,-5-8,-3-6,1-3,1-1,5 2,4 12,5 13,6 18,6 11,6 13,5 6,1 2,2-2,1-4,-2-5,-2-9,-9-8,-10-13,-10-11,-5-13,-7-10,-2-7,1-11,-2-11,3-9,4 0,3 6,4 9,5 11,3 10,4 13,1 17,2 19,0 17,-1 8,1-2,0-1,-1-4,1-4,-1-10,-5-12,-5-16,1-16,-2-16,-2-6,0 0,2 4,0 9,4 16,4 25,2 19,4 9,1 4,3 0,-1-5,-2-13,-4-21,0-18,-1-17,0-10,0-2,0 1,0 3,1 16,2 19,7 25,3 17,6 14,1 6,-2-2,-4-6,-4-4,-4-9,-2-17,-5-16,-2-17,0-16,1-12,0-7,2 1,0 5,0 9,1 14,5 19,7 17,4 16,1 11,1 5,-3 4,-3-3,-3-7,-4-16,-3-18,-2-16,-2-16,-2-7,0-4,-1 2,2 4,1 9,0 17,9 16,6 18,0 12,-2 12,-3 1,-2-2,-3-1,-2-5,-1-6,0-6,2-8,-2-10,-5-14,-3-14,-2-10,1-13,-4-12,-1-6,-2 1,0-1,1 3,-1 5,3 8,6 15,7 15,6 15,1 10,1 7,-2 4,-4 5,-3 1,-1 0,3-4,3-8,1-4,-3-10,-4-7,-7-8,-7-11,-5-6,-2-6,2 0,3-1,5 3,4 0,3 0,1 2,1 2,7 5,4 11,7 10,3 11,-1 7,-1 8,-3 3,2 2,-2-1,0-1,-3-3,-7-7,-7-13,-7-10,-7-10,-3-8,0-7,4-6,4-3,6-3,3-1,3-6,2-3,0 2,1 5,5 17,7 18,3 15,2 15,-3 9,-3 1,-4-1,-4 0,-1-2,-3-3,-3-7,-3-12,-9-15,-1-12,-1-11,2-5,5-2,0-1,3 2,0 3,5 12,7 15,4 13,4 9,-1 8,-3 3,-2 3,-2 0,-6-4,-1-14,-6-15,-2-18,1-14,3-5,1-4,10-1,3 3,1 3,-1 5,-2 6,0 7,2 11,5 16,5 10,2 14,-3 5,-4 4,-4 0,-3-4,-6-9,-5-11,-5-14,0-12,2-10,2-6,2-5,1 1,2 3,6 10,7 16,4 13,4 12,1 6,0 3,-1 4,-4 0,-5-2,-5-3,0-6,-3-12,-4-17,0-19,-1-13,1-6,2-6,2 1,-1 3,1 4,1 8,3 11,5 18,3 12,2 11,-2 8,-4 8,-1 1,-3-1,1-1,-2-5,-1-5,-4-12,-5-14,-2-12,0-15,2-7,3-8,2-5,1 1,0 5,5 9,3 15,4 21,5 14,3 11,-2 6,-3 2,-3-3,-5-6,-6-9,-6-14,-8-15,-6-13,-2-9,-3-3,-2-4,11 14,11 17,10 17,4 14,2 11,2 4,-3-1,-5-9,-7-17,-6-20,-5-15,-5-14,-1-9,1-1,-6 3,2 6,3 6,5 12,4 15,6 12,8 13,5 13,4 9,-2 4,0 0,-2-4,-4-3,-1-3,-1-3,1-3,2-2,-2-5,-5-11,-10-15,-9-19,-6-12,-3-12,2-3,4-1,1 3,5 7,3 8,4 9,7 14,8 15,6 20,4 11,3 5,0 2,-2-2,-3-3,-2-3,-4-3,-3-4,-5-10,-9-11,-7-11,-4-11,-2-10,2-8,5-10,5-12,3-7,3 2,1 6,1 7,-1 8,1 17,6 16,7 14,6 16,5 13,1 11,-1 11,-5 12,-6 0,-2-2,-3-10,-1-8,-6-15,-6-17,-7-16,-7-17,-2-16,-3-13,1-17,0-6,3-7,5 4,4 10,5 14,2 11,6 11,4 14,8 14,8 16,2 9,0 9,-2 11,-2 7,0 5,-3 0,-4-5,-5-11,-6-20,-8-23,-6-24,-3-17,1-11,2-19,4-9,3-1,0 9,1 13,6 21,7 22,8 22,8 17,5 12,3 11,-2 11,-4-1,-4-6,-6-13,-8-20,-8-18,-13-17,-3-12,-2-13,0-6,2 1,4 4,1 10,8 17,8 21,12 14,5 11,3 5,0 1,-2-7,-5-5,-8-8,-11-10,-11-11,-6-10,-5-11,-3-6,-1-4,0 0,1-1,5 4,4 1,1 4,6 8,8 12,11 17,8 17,5 10,0 4,-1 0,-4-2,-6-7,-6-8,-8-8,-5-13,-8-12,-2-18,-4-12,-1-6,0-10,5-3,3 1,2 5,3 5,4 11,8 18,9 22,7 23,6 14,0 7,0 0,-6-6,-5-8,-8-12,-10-16,-6-16,-5-20,-2-12,2-5,1 0,3 6,3 4,3 11,7 17,12 19,7 16,6 15,1 10,-3 2,-2-4,-5-8,-3-9,-5-7,-9-16,-6-18,-8-17,-5-10,2-2,0-1,4 1,0 6,3 5,8 12,9 13,8 11,7 10,1 5,0 1,-2-1,-5-3,-8-7,-5-10,-6-10,-5-10,-4-8,0-4,0-4,0 2,4 2,4 11,12 18,8 21,9 22,5 15,0 10,-3-2,-4-8,-6-9,-5-8,-9-12,-6-17,-9-12,-4-13,-8-9,-2-7,1-8,4-10,5-3,6 0,4 3,3 5,2 6,3 8,7 17,6 22,8 16,5 7,2 4,-1-1,-3-5,-9-8,-10-9,-12-12,-9-12,-8-13,-3-11,0-10,-3-5,2-1,1 2,5 5,2 3,5 5,9 13,11 18,10 18,8 13,5 8,-1 1,-3-4,-8-7,-11-12,-11-10,-10-13,-5-9,-5-8,-1-7,-2-4,2-3,2-3,2 0,5 4,2 9,9 11,9 16,10 20,9 25,6 12,2 6,-1-2,-3-9,-12-19,-16-24,-13-22,-7-16,-2-8,-3-8,0-2,3 3,4 7,8 13,11 20,10 14,8 11,6 5,2 0,-10-7,-12-11,-9-10,-10-7,-4-7,-2-1,2 0,2-2,1-3,4 0,0-1,5 2,9 11,8 12,5 10,3 9,0 5,5 6,2 0,-7-10,-9-19,-10-16,-4-9,-2-5,0-2,1-1,2 1,1 9,6 10,8 15,6 11,8 10,2 6,-2 3,-2-3,-8-6,-9-8,-8-7,-7-7,-4-6,0 2,9 4,11 10,8 8,4 4,2 1,-1-4,-6-6,-12-12,-10-10,-9-11,-5-9,-6-5,2-1,2 2,7 7,8 15,6 17,7 14,5 6,3 4,2 1,6-3,-1-4,-4-10,-6-13,-11-12,-12-10,-10-7,-2-4,2-3,5 1,6 2,5 2,4 3,4 6,5 8,4 10,6 11,4 8,2 5,-1 4,0 0,-5-4,-3-4,-5-10,-7-6,-11-9,-9-12,-6-7,-2-6,2-2,4-1,7 2,5 4,4 1,3 3,0 4,0 4,2 6,4 7,5 4,-1 6,0 7,0 5,4 5,2 2,4 2,5 4,-1-5,-3-5,-7-8,-11-15,-11-12,-8-10,-4-6,-3-4,2 2,6 0,5 2,8 4,6 3,3 3,1 1,0 1,0 3,3 4,2 3,-4 2,3 2,4 6,2 5,4 5,-2 3,-2-1,0-2,-1-3,0-1,-3 0,-6 1,-9 3,-9 4,-5 4,-4 6,-2-3,1 0,4-2,5-3,3-5,2-2,3-2,3 1,-2-3,0 0,2 0,2 2,5-2,3-2,3-3,0 0,1 0,-5-4,-6-9,-3-9,-1-6,0-5,0-4,1-3,1 1,0 2,3 8,4 7,1 10,-4 10,-4 10,-3 8,0 5,1 4,0 1,1-2,1-3,1-4,-5-5,-7-14,-4-12,2-11,2-11,6-5,7-1,5 0,4 2,1 2,-2 1,1 7,0 6,2 8,0 7,2 8,-2 7,-4 8,-2 5,-2 6,-3 8,2 2,3 0,2-2,3-5,2-8,-3-8,-7-10,-6-11,-2-10,-1-7,4-5,6-4,4-1,2-1,-1 3,-1 4,0 6,2 6,-2 8,-1 10,-3 9,-1 4,-2 3,-3 1,-4 3,-6 5,-1 2,2-2,3-4,4-6,7-3,-3-11,-4-10,-3-13,-4-8,0-5,3-3,2 0,2 3,4 8,5 12,4 9,3 10,2 8,-1 7,-4 4,-2 0,-3 2,-7 2,-6 0,-6 0,-3-4,2-3,0-6,1-7,-1-5,-5-11,-2-10,2-13,5-7,4-5,6-5,7-2,8 4,1 5,-1 7,1 8,0 9,3 8,2 10,3 10,-1 11,-2 10,-4 6,-4 3,-3 2,-2-3,-1-5,1-8,-2-8,-6-11,-7-11,-7-9,-4-9,-1-7,1-6,5-4,6 0,4 0,5 0,2 5,2 4,3 6,4 6,4 11,1 11,5 8,1 7,-2 2,-1-4,-6-11,-10-12,-9-10,-3-10,1-5,2-3,2-3,9 1,9-1,4 0,3 2,-1-1,-1 4,-3 3,-1 6,2 6,2 7,1 8,-3 5,-3 4,-3 3,-3 3,-8 2,-4 2,-5 2,-2 2,-1 3,0 0,2 0,2-1,-1-2,3 1,3-2,-1-3,3 0,1-1,1-7,2-11,2-13,5-10,3-7,3-1,2 4,-2 4,0 5,0 5,1 4,1 4,0 4,0 2,1 3,-3 2,-3 3,-3 4,-3 4,-1 6,0 5,2 1,-2 0,0 0,-1 0,3-1,2-4,3-5,-2-7,-6-14,-2-14,-1-10,-1-12,6-4,5 0,5 0,4 3,1 2,-2 2,-4 4,-5 4,-5 6,-5 6,-8 6,-7 5,-5 6,-4 8,-2 8,-2 6,0 3,3-1,3-2,4-7,2-1,3-4,3-2,5 0,0-1,0-2,1 1,-1-3,5-7,10-9,7-8,5-7,3-1,-1 0,-3 5,-3 3,-2 4,-1 4,0 3,0 3,2-1,2 1,2-1,-1 1,1-1,-2-4,0 0,0-1,-4-2,0 1,-3-1,0-3,-2-3,-2 0,-2-1,-1 1,-1 0,-1 0,0 1,-1 0,-2 3,-5 8,-5 7,-4 9,-3 7,-2 5,0 3,-2 3,-1 1,1 0,1-2,4-4,3-4,6-3,1-4,3-2,1-1,6-2,3-3,8-4,6-8,4-11,5-7,2-5,-1-2,-1-1,-4 0,-7 3,-5 4,-5 3,-2 6,3 8,1 8,2 6,2 8,-1 6,-2 2,-3 0,-3-1,-3 0,-8 3,-7 1,-9 4,-4 3,-2 0,6 1,6-2,7-2,4-2,2-3,1-2,2-1,-2-4,0-1,-2-5,1-1,-3-2,-1-5,-5-9,-2-4,2-7,2-5,5-4,2-2,5 3,5 1,4-1,1 2,-2 0,-1 1,-3 2,-5 4,-3 7,-5 6,-3 5,-2 6,1 3,1 2,2 2,3 1,0-3,1-8,2-10,9-9,8-8,8-4,5-4,3 2,-1 0,-3-1,-5 3,-4 6,-2 8,-1 9,-2 8,-2 8,-1 4,-2 1,-3 1,-1 0,-4-2,-6-3,-7-4,-4-1,-3 0,-1-1,2 0,1-1,2-2,1 1,1 2,1 2,1 2,-1 2,1-3,-1 1,3-1,1 2,0 0,1-1</inkml:trace>
</inkml:ink>
</file>

<file path=ppt/ink/ink10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5:03.42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1,'50'33,"81"49,-107-69,0-1,1-1,42 12,-36-17,1-2,-1-1,0-1,55-5,-8 0,404 3,-466-1,1-1,-1-1,1-1,-1 0,0-1,0 0,16-10,-13 7,1 0,0 1,0 2,24-5,30 4,125 7,-78 2,447-3,-545 2,0 1,0 1,0 0,-1 2,0 1,25 10,-20-6,0-2,1-1,39 6,30-7,138-7,-21-3,543 13,-359-7,-331-2,17-2,0 4,159 27,-173-14,1-2,139 7,-14-20,288 7,132-2,-353-8,-236 0,0-2,-1 0,0-2,0 0,0-2,27-13,-13 7,55-14,-39 18,1 3,65-1,118 11,-44 1,498-13,-389-7,-3 0,-230 15,396-21,-280 7,204 9,-119 6,382-3,-420 3,-216 1,0 0,0 2,-1 0,34 10,68 32,-85-30,0-1,1-2,48 9,-4-12,1-3,103-7,-96-2,137 15,-24 6,220-10,-101-5,315 5,-283-6,761 0,-588-3,-485-2,-1-2,0-1,0-2,66-23,68-13,-86 34,140 1,12-1,475-17,-381 15,-34 0,139-22,-112 3,475 1,-46 31,-724 1,1 1,-1 2,0 1,44 16,42 8,-44-19,118 3,76-17,-91 0,341 3,-483-2,0-2,-1-1,1-2,37-12,43-9,-26 15,113-4,93 14,-42 2,180-3,-321 4,-106 1,0-1,0 1,-1 0,1 0,0 0,-1 1,1 0,-1 0,1 0,-1 0,8 6,43 40,-23-19,159 116,-49-40,-114-85,1-3,0 0,44 17,-40-19,-1 1,54 36,-30-10,-1 4,-2 1,-3 3,-2 2,-2 2,-2 2,51 87,-80-112,-1 0,-2 1,-2 1,11 53,-5-21,26 60,-28-87,-1 1,12 60,-17-18,-3 0,-7 104,-1-45,3-106,-1 50,18 147,-7-139,-4 0,-7 112,-2-65,4 923,-2-1044,-1 0,0 0,-1 0,-1-1,-12 35,-43 82,2-9,49-106,2 1,1 0,0 0,-3 35,-4 681,14-463,-2 462,0-728,1 0,0 0,0-1,1 1,-1 0,2 0,-1-1,1 0,6 12,4 4,24 28,-22-32,22 36,-28-34,-1 0,0 0,-1 1,-1-1,-2 2,0-1,2 34,-8 157,-2-111,19 277,-1-46,-5 213,-3 277,-9-464,3 1853,0-2195,-1 0,-1 0,-1 0,0 0,-8 22,-36 73,32-79,1 0,-17 64,21-35,3-1,0 100,4-48,-9 89,-7 232,19-185,-7 420,2-377,-4 95,1 368,10-450,-2 363,-14-555,13-62,-1-24,5 51,-3-49,0-17</inkml:trace>
</inkml:ink>
</file>

<file path=ppt/ink/ink10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5:03.43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0,'0'1154,"0"-1149,0 0,1 0,0 0,0 0,1 0,-1 0,1 0,0-1,0 1,0-1,6 8,40 44,-16-21,-19-17,0 0,-1 1,-1 1,-1 0,0 1,-2-1,0 2,-2-1,0 1,4 33,-4 15,-2 1,-6 72,-1-81,3 0,2 0,13 71,1-36,7 167,-23 101,-2-161,2 1948,5-2047,20 116,4 87,-28-227,3 1,21 113,1-80,-7-37,-4 0,8 116,-17-63,41 242,-18-199,8 217,-25-170,14 205,-12 286,-16-455,2 2743,14-2795,-1-22,-11 751,-4-466,2 342,2-784,1 0,2 0,1 0,0-1,2 1,11 24,-7-21,-2 1,-1 0,9 57,-14 12,-5-76,2 1,0-1,2 1,0-1,2 0,0 0,11 27,28 40,65 101,-60-109,-26-46,2-2,1 0,61 60,106 73,-165-146,0-3,1 0,1-1,0-2,1-2,1 0,0-2,1-2,0 0,43 4,34-3,201-5,-172-7,187 0,390 5,-79 11,123-5,-467 11,-30-1,-123-16,214 12,255 10,-274-18,755 1,-653-10,51 0,521 5,-700 13,27 0,1625-8,-1754-8,-159-3,0-3,0-1,-1-3,74-24,-65 17,0 2,94-11,155 19,-27 2,455-17,-385 13,-33 1,999 0,-1260 11,0 3,0 2,72 21,68 10,44-24,13 3,-224-14,456 44,43-29,-98-5,-46-4,24 1,32 2,99 1,-142-7,674 2,-632-12,-405 3,0 2,-1-3,0-1,0-1,48-11,74-36,-97 30,0 2,1 2,61-8,89 12,19-3,-46-16,-92 14,161-10,-80 24,187-7,53 0,-300 10,-108 2,1 1,-1-1,0 0,1 1,-1-1,0 0,-1 1,1-1,0 1,0 5,0-3,14 47,-9-31</inkml:trace>
</inkml:ink>
</file>

<file path=ppt/ink/ink10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1T11:53:31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0 103 24575,'9'-1'0,"-1"-2"0,1 1 0,-1-1 0,0 0 0,0-1 0,0 0 0,0 0 0,10-9 0,-10 9 0,4-3 0,1 1 0,0 0 0,0 1 0,0 0 0,21-3 0,70-9 0,-98 16 0,34-3 0,1 2 0,77 5 0,-103-1 0,0 2 0,-1 0 0,0 1 0,0 0 0,0 1 0,13 7 0,35 14 0,-5-8 0,44 17 0,-91-32 0,1 2 0,-1 0 0,0 0 0,0 1 0,0 0 0,15 16 0,3 7 0,33 49 0,-59-76 0,1 2 0,0-1 0,0 0 0,0 0 0,0 0 0,1-1 0,7 7 0,-9-9 0,-1 0 0,1-1 0,-1 1 0,1-1 0,0 1 0,-1-1 0,1 0 0,0 1 0,-1-1 0,1 0 0,0 0 0,-1 0 0,1 0 0,0 0 0,-1-1 0,1 1 0,0-1 0,-1 1 0,1-1 0,0 1 0,-1-1 0,1 0 0,-1 0 0,3-1 0,6-5 0,0 0 0,0-1 0,-1 0 0,13-15 0,27-22 0,-29 31 0,0 1 0,1 1 0,0 1 0,1 1 0,0 1 0,0 1 0,1 1 0,0 0 0,37-4 0,-59 11 0,70-11 0,93-2 0,-96 11 0,152 5 0,-199-1-151,1 1-1,-1 2 0,0 0 0,0 0 1,-1 2-1,1 1 0,-1 0 1,36 23-1,-44-22-6674</inkml:trace>
</inkml:ink>
</file>

<file path=ppt/ink/ink10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1T11:53:36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0 103 24575,'9'-1'0,"-1"-2"0,1 1 0,-1-1 0,0 0 0,0-1 0,0 0 0,0 0 0,10-9 0,-10 9 0,4-3 0,1 1 0,0 0 0,0 1 0,0 0 0,21-3 0,70-9 0,-98 16 0,34-3 0,1 2 0,77 5 0,-103-1 0,0 2 0,-1 0 0,0 1 0,0 0 0,0 1 0,13 7 0,35 14 0,-5-8 0,44 17 0,-91-32 0,1 2 0,-1 0 0,0 0 0,0 1 0,0 0 0,15 16 0,3 7 0,33 49 0,-59-76 0,1 2 0,0-1 0,0 0 0,0 0 0,0 0 0,1-1 0,7 7 0,-9-9 0,-1 0 0,1-1 0,-1 1 0,1-1 0,0 1 0,-1-1 0,1 0 0,0 1 0,-1-1 0,1 0 0,0 0 0,-1 0 0,1 0 0,0 0 0,-1-1 0,1 1 0,0-1 0,-1 1 0,1-1 0,0 1 0,-1-1 0,1 0 0,-1 0 0,3-1 0,6-5 0,0 0 0,0-1 0,-1 0 0,13-15 0,27-22 0,-29 31 0,0 1 0,1 1 0,0 1 0,1 1 0,0 1 0,0 1 0,1 1 0,0 0 0,37-4 0,-59 11 0,70-11 0,93-2 0,-96 11 0,152 5 0,-199-1-151,1 1-1,-1 2 0,0 0 0,0 0 1,-1 2-1,1 1 0,-1 0 1,36 23-1,-44-22-6674</inkml:trace>
</inkml:ink>
</file>

<file path=ppt/ink/ink10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1T11:53:42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0 103 24575,'9'-1'0,"-1"-2"0,1 1 0,-1-1 0,0 0 0,0-1 0,0 0 0,0 0 0,10-9 0,-10 9 0,4-3 0,1 1 0,0 0 0,0 1 0,0 0 0,21-3 0,70-9 0,-98 16 0,34-3 0,1 2 0,77 5 0,-103-1 0,0 2 0,-1 0 0,0 1 0,0 0 0,0 1 0,13 7 0,35 14 0,-5-8 0,44 17 0,-91-32 0,1 2 0,-1 0 0,0 0 0,0 1 0,0 0 0,15 16 0,3 7 0,33 49 0,-59-76 0,1 2 0,0-1 0,0 0 0,0 0 0,0 0 0,1-1 0,7 7 0,-9-9 0,-1 0 0,1-1 0,-1 1 0,1-1 0,0 1 0,-1-1 0,1 0 0,0 1 0,-1-1 0,1 0 0,0 0 0,-1 0 0,1 0 0,0 0 0,-1-1 0,1 1 0,0-1 0,-1 1 0,1-1 0,0 1 0,-1-1 0,1 0 0,-1 0 0,3-1 0,6-5 0,0 0 0,0-1 0,-1 0 0,13-15 0,27-22 0,-29 31 0,0 1 0,1 1 0,0 1 0,1 1 0,0 1 0,0 1 0,1 1 0,0 0 0,37-4 0,-59 11 0,70-11 0,93-2 0,-96 11 0,152 5 0,-199-1-151,1 1-1,-1 2 0,0 0 0,0 0 1,-1 2-1,1 1 0,-1 0 1,36 23-1,-44-22-6674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8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84 33,'-2'0,"-4"-2,-6-3,-3-1,-1-1,-2 0,4 2</inkml:trace>
</inkml:ink>
</file>

<file path=ppt/ink/ink10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15.241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1,'1'34,"0"-1,9 47,-7-54,1 39,-4-39,2-2,5 26,16 97,-20-121,0 0,-3 36,0-38,1 0,0 1,6 24,6 52,-3-18,-6-52,1 58,-5-56,7 49,1-3,-2 0,-7 108,0-72,1 557,0-652,2 0,5 21,1 21,-6 140,-2-12,10-98,0 26,-10 148,-1-253,-1-1,0 1,-3 16,1-14,-2 28,5 0,0-15,-5 35,3-47,1 0,0 30,3-39,-1 2,2-2,-1 2,1-2,0 1,0 0,6 11,6 25,-10-84,-5 19</inkml:trace>
</inkml:ink>
</file>

<file path=ppt/ink/ink10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15.252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271 1,'0'2,"-1"1,0 0,0 0,0 0,0 0,0-1,0 0,-1 1,1 0,-4 2,-1 4,-20 33,6-10,-17 36,27-48,5-9,0 0,0 0,1 0,-1 0,2 1,0-1,0 1,-1 21,2-10,-1 1,-1-1,-1 0,-12 33,10-33,0-1,2 1,0 1,-2 33,5-12,2-6,-7 40,-9 135,17 3,1-70,-3-61,3 100,9-86,-6-62,1 48,-5-22,-3 133,-18-65,9-45,6-51,-3 48,8 264,1-157,2-149,0 0,3-1,14 53,6 47,-16-67,8 96,-17-139,-1 9,12 79,-6-68,-2-1,-4 102,-2-61,2-71</inkml:trace>
</inkml:ink>
</file>

<file path=ppt/ink/ink10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15.253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10 1,'0'4,"0"5,0 5,0 4,4 0,0-1,1 2,-1 0,-2 3,0 0,-1 1,-1-4</inkml:trace>
</inkml:ink>
</file>

<file path=ppt/ink/ink10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15.242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1,'1'37,"0"0,10 50,-8-58,1 43,-3-44,1-2,5 29,19 107,-23-133,0-1,-2 40,-1-41,1 0,0-1,6 28,8 57,-4-19,-7-58,1 64,-5-63,8 56,1-3,-3-1,-6 117,-2-77,2 612,1-718,1 1,5 23,2 23,-7 155,-1-15,9-107,1 28,-12 165,1-280,-2-1,1 2,-6 16,3-15,-2 32,4-2,1-14,-5 36,3-49,1-1,-1 31,4-40,-1 0,2 0,-1-1,1 1,0 0,0-1,7 14,8 25,-14-91,-3 21</inkml:trace>
</inkml:ink>
</file>

<file path=ppt/ink/ink10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15.250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258 1,'0'2,"-1"1,0 0,0 0,0 0,0 0,-1-1,1 0,-1 1,1 0,-3 2,-2 4,-20 33,6-10,-17 36,27-48,5-9,-1 0,1 0,1 0,0 0,1 1,0-1,0 1,-1 21,2-10,-2 1,0-1,-1 0,-11 33,8-33,2-1,0 1,1 1,-2 33,6-12,1-6,-7 40,-9 135,17 3,1-70,-3-61,3 100,8-86,-4-62,0 48,-5-22,-4 133,-16-65,8-45,5-51,-1 48,7 264,1-157,1-149,2 0,2-1,13 53,7 47,-15-67,7 96,-17-139,-1 9,12 79,-7-68,0-1,-5 102,-3-61,3-71</inkml:trace>
</inkml:ink>
</file>

<file path=ppt/ink/ink10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15.251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1,'0'4,"0"5,0 5,0 4,4 0,0-1,1 2,-1 0,-1 3,-2 0,0 1,0-4</inkml:trace>
</inkml:ink>
</file>

<file path=ppt/ink/ink10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15.243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24 973,'4'3,"-1"-1,1 1,0 0,0-1,0-1,0 2,0-2,1 1,5 0,18 8,47 23,-63-28,0 1,20 12,1 2,63 33,-88-50,0 1,0-2,12 5,-12-6,-1 1,0 1,0 0,10 5,46 25,-39-22,26 19,-37-24,-1 0,0 1,23 5,6 3,-35-13,13 8,2-1,-1-2,2 0,-1-1,44 4,-35-7,30 7,-12-1,85 13,115 31,-116-20,-94-27,1-3,-1 0,52-6,-21 2,18 1,93 14,0 18,63 6,26-1,-126-18,-132-18,121 18,-83-10,85 27,1 3,-99-34,59 2,-64-6,1 1,52 12,-36-3,60 6,-83-13,27 8,-35-7,1-1,-1-1,0 0,31 0,0-6,128-3,-145 7,1 2,-1 1,51 14,17 7,-61-17,-1 2,49 19,117 57,-143-65,90 20,-138-39,36 9,1-4,53 2,-58-7,2-3,-2-2,88-18,-97 12,-18 5,0 0,0-1,-1-2,0 1,26-16,44-30,150-66,-157 82,-17 8,-34 18,-2-3,1 0,26-19,-32 18,-1 1,2 1,-1 2,2 0,31-9,-41 15,0-1,-1 0,19-11,-25 13,-1-1,1 0,0-1,-1 1,0-1,0 0,-1 0,8-11,14-20,-20 29,-1 0,0 0,0-1,-1 1,1-1,-2 0,6-15,29-139,-37 159,2-15,0 0,-1 0,-1 0,0 0,-1 0,-1 0,0 0,-2 0,-4-22,2 28,-1 1,1-1,-2 2,0-2,0 2,0 0,-10-9,2 1,0-1,-1 1,-2-1,0 2,0 1,-35-22,41 30,-180-105,114 74,-61-26,52 25,-31-12,-29-18,108 49,0 2,-82-26,77 30,-65-28,80 30,-82-25,37 14,16 4,-2 3,1 3,-2 3,-108-5,38 4,89 7,0 1,0 3,-50 4,-21 16,61-9,-89 5,-299-16,409 0,0-2,0-1,-53-14,-86-41,102 34,20 12,1 2,-87-8,119 16,-321-5,207 10,117-2,0 2,0-1,1 2,0-1,-19 8,-53 28,56-24,-50 17,-273 46,293-72,37-4,1 2,-28 5,2 3,-46 3,62-11,-68 6,59-7,-73 14,-24 16,-44 9,136-31,0-3,-51 3,83-8,0 0,1 0,-1 2,1 0,0 1,-12 5,8-3,-1 0,-15 5,-46 5,-18 6,-73 37,78-27,44-20,37-13,0 2,0 0,0 0,1 1,0 0,0 1,0-1,-1 1,2 1,-1-1,-6 8,-16 15,19-20,2 1,0 0,0 1,-7 9,9-9,1 0,0 1,0-1,2 1,-1 0,1 0,0 0,0 1,-2 19,3 3,2 62,1-41,-1-48,0-1,1 0,-1 1,1-1,0 0,0 0,0 0,1 1,0-2,3 7,-4-9,1 1,-1-1,1 0,0 1,0-1,0-1,0 1,1 0,-1 0,0-1,0 1,1-1,-1 0,1 0,0 0,-1-1,1 1,0 0,4 0,10 0</inkml:trace>
</inkml:ink>
</file>

<file path=ppt/ink/ink10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15.244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1,'1'37,"0"0,10 50,-8-58,1 43,-3-44,1-2,5 29,19 107,-23-133,0-1,-2 40,-1-41,1 0,0-1,6 28,8 57,-4-19,-7-58,1 64,-5-63,8 56,1-3,-3-1,-6 117,-2-77,2 612,1-718,1 1,5 23,2 23,-7 155,-1-15,9-107,1 28,-12 165,1-280,-2-1,1 2,-6 16,3-15,-2 32,4-2,1-14,-5 36,3-49,1-1,-1 31,4-40,-1 0,2 0,-1-1,1 1,0 0,0-1,7 14,8 25,-14-91,-3 21</inkml:trace>
</inkml:ink>
</file>

<file path=ppt/ink/ink10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15.248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258 1,'0'2,"-1"1,0 0,0 0,0 0,0 0,-1-1,1 0,-1 1,1 0,-3 2,-2 4,-20 33,6-10,-17 36,27-48,5-9,-1 0,1 0,1 0,0 0,1 1,0-1,0 1,-1 21,2-10,-2 1,0-1,-1 0,-11 33,8-33,2-1,0 1,1 1,-2 33,6-12,1-6,-7 40,-9 135,17 3,1-70,-3-61,3 100,8-86,-4-62,0 48,-5-22,-4 133,-16-65,8-45,5-51,-1 48,7 264,1-157,1-149,2 0,2-1,13 53,7 47,-15-67,7 96,-17-139,-1 9,12 79,-7-68,0-1,-5 102,-3-61,3-71</inkml:trace>
</inkml:ink>
</file>

<file path=ppt/ink/ink10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15.249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1,'0'4,"0"5,0 5,0 4,4 0,0-1,1 2,-1 0,-1 3,-2 0,0 1,0-4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5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106 25</inkml:trace>
  <inkml:trace contextRef="#ctx0" brushRef="#br0" timeOffset="1">1 7,'0'-3,"0"-1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8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269 80,'0'-1,"-1"-1,0 0,-1 0,1 1,0-1,0 0,-1 2,1-2,-1 0,0 1,1 0,-1 0,0 0,0 0,1-1,-3 1,-2-3,-6-3,-1 0,1 0,-2 1,1 1,0 0,-1 1,-14-3,22 6,1 0,0 0,0 1,0 0,0 0,0 0,0 0,0 1,0 0,-8 1,10 0,0-1,-1 0,1 1,0 0,0-1,0 2,1-1,-1 0,0 0,1 0,-1 1,1-1,-1 1,1 0,1 0,-2 3,-2 5,2-2</inkml:trace>
</inkml:ink>
</file>

<file path=ppt/ink/ink10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15.245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1,'1'37,"0"0,10 50,-8-58,1 43,-3-44,1-2,5 29,19 107,-23-133,0-1,-2 40,-1-41,1 0,0-1,6 28,8 57,-4-19,-7-58,1 64,-5-63,8 56,1-3,-3-1,-6 117,-2-77,2 612,1-718,1 1,5 23,2 23,-7 155,-1-15,9-107,1 28,-12 165,1-280,-2-1,1 2,-6 16,3-15,-2 32,4-2,1-14,-5 36,3-49,1-1,-1 31,4-40,-1 0,2 0,-1-1,1 1,0 0,0-1,7 14,8 25,-14-91,-3 21</inkml:trace>
</inkml:ink>
</file>

<file path=ppt/ink/ink10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15.246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241 1,'-1'2,"0"1,0 0,1-1,-2 1,2-1,-2 1,1-1,-1 1,1-2,-3 5,-1 2,-19 32,5-11,-16 35,27-45,2-10,1 1,1 0,0 1,0 0,0-1,2 1,-1 1,-1 17,2-6,-1-2,0 1,-2 0,-11 30,10-32,0 2,1 0,0-1,-2 32,7-10,-1-7,-5 37,-9 127,15 2,2-65,-2-58,1 95,9-80,-5-58,1 43,-6-19,-2 124,-15-63,6-39,5-49,0 46,6 245,1-145,1-141,1 1,3-1,12 50,6 43,-14-62,7 90,-17-131,1 10,10 73,-6-64,-1 0,-4 94,-2-56,2-67</inkml:trace>
</inkml:ink>
</file>

<file path=ppt/ink/ink10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15.247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1,'0'3,"0"6,0 4,0 4,4-1,0 1,1 0,-2 2,-1 1,0 0,-2 2,1-5</inkml:trace>
</inkml:ink>
</file>

<file path=ppt/ink/ink10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15.228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314 539,'43'-7,"-11"0,101-22,56-10,-147 36,-31 3,1-1,0-1,-1 0,1 0,12-5,-3 1,0 1,0 1,42-3,-20 3,62-3,123 6,-95 3,-122-2,1 0,-1-1,1 0,-1-1,1 0,-1-1,0 0,0-1,0 0,-1 0,1-2,-1 1,0-1,9-8,28-16,-35 23,-1 0,0 0,-1-1,13-12,-23 20,0 0,0-1,1 1,-1 0,0-1,0 1,0-1,0 1,0 0,0-1,0 1,0-1,0 1,0 0,0-1,0 1,-1 0,1-1,0 1,0 0,0-1,0 1,-1 0,1-1,0 1,0 0,-1-1,1 1,0 0,0 0,-1-1,1 1,0 0,-1 0,1-1,0 1,-1 0,1 0,0 0,-1 0,1 0,-1 0,1 0,0 0,-1 0,0 0,-22-7,22 7,-33-6,-1 2,-1 2,-60 3,27 1,-13 6,2 1,-345-10,402 2,-39 8,17-2,36-5,1 0,-1 0,1 1,-14 7,-20 6,-19 5,43-14,0-1,-32 7,30-8,1 0,0 2,-24 11,25-11,-243 97,216-79,36-19,-1 0,1 0,-20 6,29-12,0 1,0-1,0 0,0 0,-1 0,1 1,0-1,0 0,0 0,0 0,-1 0,1 0,0 0,0 1,-1-1,1 0,0 0,0 0,0 0,-1 0,1 0,0 0,0 0,-1 0,1 0,0 0,0 0,-1 0,1 0,0 0,0 0,0-1,-1 1,1 0,0 0,0 0,0 0,-1 0,1 0,0-1,0 1,0 0,-1 0,1 0,0 0,0-1,0 1,0 0,0 0,0-1,9-12,20-12,-5 12,0 2,0 1,1 0,0 2,46-9,-61 14,-1 0,0-1,0 0,15-9,-14 7,0 0,0 1,14-4,67-25,-19 5,105-18,-129 26,-40 16,0 1,0 1,0 0,1 0,-1 0,12-1,93-18,-76 13,1 2,-1 2,41-1,495 7,-578 0,0 1,0 0,0 0,0 0,0 1,0 0,-5 4,-4 1,-23 15,26-15,-1-1,1 0,-1-1,-1 0,-24 7,21-9,-5 2,0-1,-1-1,1-1,-1-1,-26-1,43-1,0 0,1-1,-1 1,1-1,-1-1,1 1,-1-1,1 1,0-1,0 0,0-1,0 1,0-1,0 0,1 1,-1-2,1 1,0 0,0-1,0 1,0-1,1 0,-1 0,1 0,0 0,0-1,1 1,-1-1,1 1,-1-8,1 10,0 0,1 0,-1 0,1 0,0 0,-1 0,1 0,0 0,0 0,0 0,1 0,-1 0,0 0,1 0,-1 0,1 0,0 0,0 0,0 0,0 0,0 1,0-1,0 0,0 1,1-1,-1 1,1-1,-1 1,1 0,-1-1,1 1,0 0,0 0,-1 0,1 1,3-2,6 0,0 0,0 1,1 0,-1 0,20 3,26-3,-8-6,1 3,-1 1,61 5,74-3,-156-3,33-8,-38 6,0 2,34-3,-10 5,0 2,-1 3,1 1,-1 3,48 12,-5 4,98 31,-152-43,42 7,18 6,-62-14,-1-2,2-1,-1-2,46 2,14 0,55 1,-39-6,121-5,-122-13,-66 9,54-3,-78 8,0 0,0-1,0-1,0-1,-1-1,0 0,17-9,-34 15,1 0,-1-1,1 1,-1 0,1 0,-1 0,1-1,-1 1,1 0,-1 0,0-1,1 1,-1 0,1-1,-1 1,0-1,0 1,1 0,-1-1,0 1,1-1,-1 1,0-1,0 1,0-1,0 1,0-1,1 1,-1-1,0 1,0-1,0 1,-1-2,-11-13,-26-7,-167-79,193 96,1 0,-1 1,1 1,-1 0,-23-3,-27-7,38 8,1 1,-1 1,1 1,-1 1,-44 4,-1 0,40-2,0 2,-40 9,40-6,-1-1,-41 1,47-8,1 0,0-2,-1-1,2 0,-28-11,22 6,-1 2,-43-7,23 12,-74 4,79 1,0-1,-54-8,70 3,-1 2,1 0,0 2,-1 1,1 1,0 2,-28 6,-32 7,50-10,-64 18,53-6,23-9,-36 10,20-12,-77 4,41-5,-113 13,150-10,36-9,26-10,44-28,-48 27,-1 0,26-10,-28 16,1 1,-1 1,1 0,0 1,0 0,0 2,19 1,14 1,47-5,-50 0,0 1,-1 3,47 8,-60-3,33 13,-43-12,-1-2,1 0,1-1,34 3,-12-6,-1 3,0 2,58 15,-54-9,2-2,-1-2,1-3,0-2,82-2,-140 1,6-2,0 0,1 0,-1 0,0 0,0 0,1-1,-1 1,0-1,0 0,-5 0,3-1,0-1,0 0,1 0,-1 0,1 0,0-1,-1 1,1-1,0 0,0-1,1 1,-7-8,9 10,0 0,0 0,0-1,0 1,0 0,0-1,0 1,0-1,1 1,-1-1,1 1,-1-1,1 1,0-1,-1 0,1 1,0-1,0 1,0-1,0 0,0 1,1-1,-1 1,0-1,1 0,-1 1,1-1,0 1,-1-1,1 1,0 0,0-1,0 1,0 0,0-1,0 1,0 0,1 0,-1 0,0 0,3-1,5-4,1 1,0 0,0 0,0 1,0 0,1 1,0 0,-1 0,17 0,-8 2,0 0,0 2,0 1,31 6,-21-4,1-1,-1-1,1-2,34-3,-62 3,0-1,0 1,0 0,0-1,0 1,0-1,0 0,0 0,0 0,0 0,0 0,-1 0,1 0,2-3,-3 4,-1 0,0 0,0-1,0 1,0 0,1 0,-1-1,0 1,0 0,0-1,0 1,0 0,0 0,0-1,0 1,0 0,0-1,0 1,0 0,0 0,0-1,0 1,0 0,0-1,0 1,0 0,0 0,-1-1,1 1,0 0,0 0,0-1,0 1,-1 0,-18-7,-129-8,126 13,1 1,-41 3,46-1,0 0,-1-1,1 0,0-2,0 0,-22-5,37 7,0 0,0-1,0 1,0 0,-1 0,1-1,0 1,0-1,0 1,0-1,0 1,0-1,1 0,-1 1,0-1,0 0,0 0,1 0,-1 1,0-1,1 0,-1 0,0 0,1 0,0 0,-1 0,1 0,-1-1,1 1,0 0,0 0,0 0,0 0,0 0,0 0,0-1,0 1,0-1,1 0,0 1,0-1,1 0,-1 0,0 1,0-1,1 1,-1 0,1-1,-1 1,1 0,0 0,0 0,-1 0,1 0,0 0,0 0,0 1,0-1,3 0,9 0,1 0,-1 1,0 1,0 0,0 1,0 0,0 1,15 5,-11-3,1 0,0-2,32 2,-30-3,0 0,-1 1,23 6,-22-4,0-1,0 0,24 0,35 3,-57-3,36 1,-13-5,71 11,-93-8,-9-1,0 0,0 1,20 6,-32-7,1-1,0 1,-1-1,1 1,-1 0,0 1,0-1,0 0,0 1,0 0,0-1,-1 1,1 0,-1 1,0-1,0 0,0 1,2 3,0 5</inkml:trace>
</inkml:ink>
</file>

<file path=ppt/ink/ink10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15.229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231 1,'4'0,"0"0,-1 1,1-1,0 1,-1 0,1 0,0 0,-1 1,1-1,-1 1,0 0,1 0,-1 0,0 0,0 1,0-1,-1 1,1 0,0 0,-1 0,0 0,0 0,2 3,-3-3,0 0,1 0,-2-1,1 1,0 0,0 0,-1 0,0 0,1 0,-1 0,0-1,-1 1,1 0,0 0,-1 0,0 0,1 0,-1 0,0-1,-1 1,1 0,0-1,-1 1,1-1,-1 0,0 1,0-1,0 0,0 0,-4 3,4-4,0 0,0 0,1 0,-1 0,0 0,0 0,0-1,0 1,0-1,0 0,0 1,0-1,0 0,0 0,0 0,0-1,-1 1,1 0,0-1,0 1,0-1,1 0,-4-1,3 1,0 0,1 0,-1 1,0-1,1 0,-1 1,0 0,0-1,1 1,-1 0,0 0,0 0,0 0,1 0,-1 0,0 0,0 1,1-1,-1 1,0-1,0 1,1 0,-1 0,1-1,-1 1,1 0,-1 0,1 1,-1-1,1 0,0 0,0 1,0-1,-2 3,-92 122,94-124,0-1,1 1,-1 0,-1-1,1 1,0-1,0 1,0-1,-1 0,1 0,-1 1,1-1,-1 0,0 0,1 0,-1-1,0 1,1 0,-1-1,0 1,0-1,0 1,0-1,1 0,-1 0,0 0,0 0,0 0,0 0,0-1,-3 0,3 0,-1-1,1 1,0-1,0 0,0 0,0 1,1-1,-1 0,0-1,1 1,0 0,-1 0,1-1,0 1,0 0,0-1,0 1,1-1,-1 0,1 1,-1-1,1-3,0 0,0 1,0 0,0-1,1 1,0 0,0-1,0 1,0 0,1 0,4-9,1 3,0-1,1 2,8-11,-2 5,-14 15,0 1,0-1,1 1,-1 0,0-1,0 1,1-1,-1 1,0 0,1-1,-1 1,0 0,1-1,-1 1,1 0,-1-1,1 1,-1 0,0 0,1 0,-1 0,1-1,-1 1,1 0,-1 0,1 0,-1 0,1 0,-1 0,1 0,-1 0,2 0,4 17,-6 33,0-43,-1 1,0 0,-1 0,0 0,-1 0,1 0,-1 0,-1 0,0-1,-7 12,6-11,0 0,1 0,0 0,1 1,0-1,0 1,0 0,-1 11,4-17,-1 0,1 0,-1 0,1 0,0 0,0 0,1 0,-1 0,1 0,-1 0,1 0,0 0,0-1,0 1,0 0,1 0,-1-1,1 1,0-1,-1 0,1 1,0-1,0 0,1 0,-1 0,0 0,1 0,-1-1,1 1,0-1,-1 0,1 0,0 0,0 0,4 1,59 15,-50-13,1 0,-1 1,25 11,88 58,-123-71,0-1,0 1,0-1,0 0,1 0,-1-1,9 1,27 7,137 65,-148-64,65 13,-38-11,5 0,-46-10,1 1,-1 0,-1 2,1 0,0 1,18 9,-15-3,-1-1,2-2,-1 0,1-1,1-1,-1-1,1 0,0-2,28 2,-20-4,1 1,-1 2,35 9,-34-6,1-1,52 3,-36-7,1 3,84 22,-106-24,0 0,1-2,50-2,24 1,-85 1,-1 1,26 8,-28-7,0 0,1-1,-1 0,17 0,1 0,-1 1,1 2,-1 1,0 1,42 18,-60-22,-1-1,1-1,25 2,-29-4,1 1,-1 0,1 1,-1 0,0 0,0 1,0 0,15 8,-11-5,1 0,0 0,0-2,0 0,16 3,11 3,38 6,-58-13,0 1,0 0,29 12,-32-9,1-2,27 5,24 7,-33-6,60 8,-58-13,51 16,57 22,-104-31,1-1,55 7,92 3,-172-20,209 1,-39-3,-158 4,0 1,0 2,-1 1,0 1,-1 2,30 14,-43-18,20 7,-20-8,-1 0,1 1,-1 1,27 19,-21-13,1 1,1-2,0-1,0-1,1-1,40 11,-58-20,0 0,0 0,1 0,-1-1,0 0,1 0,-1 0,0-1,1 0,-1 0,0-1,8-2,3-4,-1 0,30-19,-45 26,9-4,0 1,1-1,0 2,0-1,0 2,13-3,41-12,-48 12,0 1,0 1,1 0,-1 1,1 1,34 1,-25 1,50-6,-4-5,81-17,-152 27,25-8,-19 3,-13 1,-12 0</inkml:trace>
</inkml:ink>
</file>

<file path=ppt/ink/ink10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15.230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1 1321,'3'1,"0"0,0 1,0-1,0 1,0-1,0 1,-1 0,1 0,3 4,6 3,28 20,-1 3,62 64,-92-90,-1 1,1-2,-1 1,2-1,-1-1,0 0,19 6,30 14,-47-17,5 3,0-1,0-1,1 0,1-1,-1 0,37 7,76 17,-120-28,-1-1,0 1,0 0,-1 1,13 6,-12-5,-1-1,1 0,0 0,0-1,12 2,46 7,61 8,-117-18,-1 0,0 1,-1 0,1 0,14 8,-14-6,-1-1,1-1,0 1,0-1,15 2,100 12,-74-9,-30-5,42 2,395-5,-372 8,-1 0,-60-7,-1-1,1-2,-1 0,1-2,37-10,-25 3,-24 8,0 0,-1-2,1 1,-1-2,13-6,19-13,-32 19,0-1,0 0,-1 0,21-18,-24 17,1 1,-1 1,1-1,0 2,1-1,-1 1,15-5,4 0,39-7,-28 8,-32 6,0 1,0-2,0 1,0-1,-1 0,0 0,0-1,0 0,9-9,22-17,-29 24,1 0,-1 0,-1-1,13-16,-12 14,0 0,1 1,13-12,-11 11,-1 0,0-1,0 0,-1-1,9-16,-6 11,24-29,37-31,-62 67,0-1,-1 0,0-1,-1 0,0 0,-1-1,-1-1,0 1,7-20,-10 23,-1-1,0 1,-1-1,0 0,0 0,-1 0,0 0,-1 0,-1 0,1 0,-2 0,0 0,-4-16,2 19,1 0,-1 1,-1-1,1 1,-1 0,0 0,-1 1,0 0,0 0,0 0,-1 0,-7-4,-13-8,-56-26,39 22,10 3,10 5,0 2,0 0,-42-12,48 18,1-1,-18-9,-27-10,32 15,-50-26,15 5,-19-10,2 3,53 28,18 6,-1 0,0 1,-22-4,22 6,0-1,0-1,0 0,-13-7,13 6,0 0,0 1,-24-6,-50-12,41 9,-13-8,45 15,-1 1,0 0,-17-3,16 3,0 0,0 0,0-1,1-1,-18-11,-25-12,38 22,6 1,-1 2,1 0,-1 0,-27-4,-32-6,53 10,-2 0,1 2,-22-1,-78-13,87 17,2 0,0-1,1-2,-1-1,-38-10,-1 1,51 10,1 0,-26-9,-104-41,120 46,16 6</inkml:trace>
</inkml:ink>
</file>

<file path=ppt/ink/ink10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15.231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0 67,'1'-2,"0"-1,-1 1,1-1,0 1,0-1,0 1,1 0,-1-1,0 1,1 0,0 0,-1 0,1 0,0 0,0 0,0 1,0-1,0 1,1-1,-1 1,0 0,1 0,-1 0,4-1,4-2,0 1,0 0,0 0,19-1,10 3,0 1,69 11,-47-4,35 9,100 17,-177-30,36 11,16 2,-43-11,-1 0,52 19,-58-17,87 21,-67-12,1 1,58 34,-63-30,-2 1,57 46,-24-13,-46-38,2-1,0-1,0-2,30 12,-46-21,73 33,-68-32</inkml:trace>
</inkml:ink>
</file>

<file path=ppt/ink/ink10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15.232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0 377,'11'8,"0"0,0 0,1-1,0-1,0 0,1 0,0-1,0-1,15 3,41 17,24 10,-59-22,60 28,-81-34,1-1,-1-1,1 0,0-1,22 3,28 6,-30-2,1-3,66 7,-85-12,-1 1,0 0,0 1,25 11,-11-5,-11-4,0-2,24 3,29 8,-37-7,0 0,60 4,-69-8,-1 1,32 11,-14-4,83 30,3 0,-181-52,-83-5,107 14,-45-7,56 5,-71-7,-125 0,171 10,35 0,35 0,17 1,70 11,-80-8,41-2,-42-1,45 5,8 3,-57-7,0 1,42 11,-37-3,42 20,-55-21,1-1,-1-1,1-1,1-1,39 6,-42-10,0 2,0 0,0 1,0 1,20 9,-27-11,0-1,0 0,1-1,0 0,-1-1,22-2,-18 1,1 0,-1 1,25 6,-18-3,1-1,40 1,15 1,-10 0,-55-5,0 0,0 2,0-1,0 2,-1 0,1 1,-1 0,20 9,-8 0,16 10,2-1,51 16,-2 0,-77-29,1-2,0 0,1 0,0-2,0 0,0-1,29 3,193-9,-139-2,187 18,-261-8,0 1,0 1,-1 2,0 1,-1 0,29 19,46 19,-75-39,1-2,40 7,27 8,-47-7,-21-6,1-1,0-1,1-1,0-2,0-1,35 2,69 1,-2 0,-106-8,-1-2,1 0,-1-1,0-2,33-11,4 2,-42 12,0-1,23-10,29-6,-52 16,0-1,-1-1,17-7,6-5,1 1,75-21,12-3,-71 22,-49 16,2 0,0-1,0 2,0-1,0 1,1 1,-1-1,18 1,-26 1,-1 0,0 0,1 0,-1 1,1-1,-1 0,0 0,1 0,-1 0,0 1,1-1,-1 0,0 0,1 0,-1 1,0-1,1 0,-1 1,0-1,0 0,0 1,1-1,-1 0,0 1,0-1,0 0,0 1,1-1,-1 1,0-1,0 0,0 1,0-1,0 0,0 1,0-1,0 1,0-1,0 0,-1 1,1-1,0 1,0-1,0 0,0 1,0-1,-1 0,1 1,0-1,0 0,-1 1,1-1,0 0,-1 0,1 1,-1-1,-20 20,17-17,2-1,-6 6,-1 1,0-1,-1-1,0 0,0 0,0-1,-1-1,0 1,-12 3,-38 6,-93 13,82-17,17-8,44-3,0 0,1 0,0 1,-20 5,30-6,0-1,0 1,0 0,0 0,0 0,0 0,0 0,0 0,0 0,0 0,0 0,0 1,1-1,-1 0,0 0,0 0,0 0,0 0,0 0,0 0,0 0,0 0,0 0,0 0,0 0,0 0,0 0,0 0,0 0,0 0,1 0,-1 0,0 0,0 1,0-1,0 0,0 0,0 0,0 0,0 0,0 0,0 0,0 0,0 0,0 0,0 0,0 0,0 1,0-1,0 0,0 0,0 0,0 0,-1 0,1 0,0 0,0 0,0 0,0 0,0 0,0 0,13 4,15 1,10-5,1 0,-1-3,0-1,0-2,0-2,52-17,-48 4,-36 17,1 0,0 1,0 0,13-5,163-44,-124 37,45-15,-95 26,0-1,0 0,0-1,0 0,-1 0,0-1,9-9,-9 8,0 1,1 0,-1 0,2 1,12-7,-91 50,46-23,-47 21,28-20,-74 15,105-27,0 1,0 0,1 0,-16 10,-24 10,-96 21,134-42,0 0,0 1,1 1,-20 11,30-16,1 0,0 0,0 0,0 0,0 0,0 0,0 0,-1 0,1 0,0 1,0-1,0 0,0 0,0 0,0 0,0 0,0 0,0 1,0-1,0 0,-1 0,1 0,0 0,0 0,0 0,0 1,0-1,0 0,0 0,0 0,0 0,0 0,0 1,0-1,1 0,-1 0,0 0,0 0,0 0,0 1,0-1,0 0,0 0,0 0,0 0,1 0,8 5,15 1,-22-6,30 6,-1-1,2-2,-1-1,51-4,-73 1,0-1,0-1,0 0,0 0,-1-1,1 0,-1-1,0 1,13-11,8-8,33-31,-59 50,18-16,0 0,1 2,1 0,0 2,45-22,12 9,-52 20,30-14,-53 19,0 1,0-2,-1 1,1-1,-1 1,0-1,0-1,-1 1,0-1,0 0,0 0,0 0,4-12,-1 1,-1-1,0 1,-1-1,2-21,-1-36,-6 52,7-39,-1 35,-3 19,-1 1,-1-1,1 1,-1-1,0 0,-1-14,0 22,0-1,0 0,0 0,-1 1,1-1,0 0,0 1,-1-1,1 0,0 1,-1-1,1 1,-1-1,1 0,0 1,-1-1,1 1,-1-1,0 1,1 0,-1-1,1 1,-1-1,0 1,1 0,-1 0,0-1,1 1,-1 0,0 0,1 0,-1 0,0 0,0 0,1 0,-1 0,0 0,1 0,-1 0,0 0,0 0,1 1,-1-1,0 0,1 1,-1-1,1 0,-1 1,0 0,-2 0,0 1,-1 0,2 0,-1 1,0-1,0 0,1 1,-4 4,-8 17,-16 38,21-43,0 0,-1 0,-24 33,21-37,-19 25,-54 51,16-21,49-47,-1-1,0-1,-2-1,-32 20,-1-4,-82 44,128-73,0 0,0 0,-9 10,2-3,18-14,-1 1,1-1,-1 1,1-1,-1 1,0-1,1 1,-1-1,1 0,-1 1,0-1,1 0,-1 0,0 1,1-1,-1 0,0 0,0 0,1 0,-1 0,0 0,1 0,-1 0,-1-1,2 1,-1-1,1 1,-1-1,1 1,0-1,-1 1,1-1,0 0,0 1,-1-1,1 0,0 1,0-1,0 0,0 1,0-1,0 0,0 1,0-2,1-3,-1 0,1 1,0-1,1 1,-1-1,4-6,4-4,1 1,1 0,0 0,22-20,61-45,-1 2,122-122,-203 184,-1 0,0 0,-1-1,-1 0,0-1,-1 0,7-23,-7 19,-5 16,-1-1,0 0,-1 1,1-1,-1 0,0 0,0 0,-1 0,0 1,0-1,-1 0,1 0,-1 0,0 0,-1 0,1 1,-1-1,-5-10,3 10,0 0,0 0,-1 1,0-1,0 1,0 0,-1 0,1 1,-1 0,0 0,0 0,-1 1,1-1,-14-3,9 3,0-1,-1 2,1-1,-1 1,0 1,0 0,-12 0,11 1,1-1,-1 0,1-1,0 0,-1-1,-12-6,10 4,0 0,-1 2,-18-4,21 6,1-1,0-1,0 0,0 0,-19-11,-55-37,47 27,8 6,-1 1,-62-25,51 26,27 10,-2 0,1 2,-1-1,0 2,0 0,0 2,-21-2,-12 5,13 0,0-1,-70-10,15-1,30 5,-26-1,-133 6,99 3,97-1,18 0,-1-1,0 0,0 0,0-1,0 0,0 0,0-1,1 0,-1-1,1 0,-11-5,-47-24,52 27,0-1,1-1,-1-1,1 0,-23-18,26 17,6 6,1 0,-1 0,0 0,1-1,0 1,0-1,0 0,-3-5,6 8,0 1,0-1,1 1,-1-1,0 1,0 0,1-1,-1 1,0 0,1-1,-1 1,1 0,-1-1,0 1,1 0,-1 0,1 0,-1-1,1 1,-1 0,1 0,-1 0,1 0,-1 0,0 0,1 0,-1 0,2 0,17-1,-17 1,261 1,-241 1,0 0,0 2,0 0,26 9,-24-6,-1-1,1-1,32 2,-26-6,-11-1,1 1,-1 0,1 1,-1 1,0 1,0 1,24 9,-21-6,0-1,1-1,0-1,23 2,21 5,88 10,-140-19,1 0,-1 1,28 10,-27-8,-1-1,1-1,24 4,-20-4,0 1,-1 1,1 0,-1 2,-1 0,35 21,25 11,-59-32,-1 1,0 0,0 2,25 19,203 185,-224-194,-14-15,-1 0,0 1,-1 0,0 1,9 12,-9-12,0 0,0-1,1 1,8 6,0 0,-12-12,-1 0,0 1,0-1,0 0,0 1,0-1,-1 1,1-1,-1 1,0 0,2 4,-3-5,0 0,0 0,0 0,-1 0,1-1,-1 1,1 0,-1 0,1 0,-1-1,0 1,0 0,0-1,0 1,0-1,0 1,0-1,-1 0,1 1,-3 1,-9 8,0 0,-23 13,21-14,0-1,-20 21,13-10,-1 0,0-2,-2 0,0-1,-49 23,38-21,1 2,-36 29,-4 2,-89 62,128-91,21-12,0-2,-22 11,37-20,-1 0,1 1,0-1,0 0,0 0,-1 0,1 0,0 1,0-1,0 0,-1 0,1 0,0 0,0 0,-1 0,1 0,0 0,0 0,-1 0,1 0,0 0,0 0,-1 0,1 0,0 0,0 0,-1 0,1 0,0 0,0-1,-1 1,1 0,0 0,0 0,0 0,-1 0,1-1,0 1,0 0,0 0,0 0,0-1,-1 1,1 0,0-1,3-14,14-15,8 1,0 2,37-31,-30 29,39-45,-19 17,2 3,66-51,-24 22,-77 67,38-23,-36 26,30-26,-471 384,362-297,37-29,-1-1,-1 0,-36 19,0 2,9-4,30-23,-8 4,0-1,-42 17,1-15,52-14,0 1,-24 9,14 0,21-9,-1-1,1 0,0 0,-12 3,-50 16,54-16,0-1,-1 0,1-1,-1-1,-21 2,-3-3,1-2,-48-6,69 4,-1-1,1-1,0-1,0-1,1 0,-1-1,-17-10,-49-34,-69-38,122 73,0 2,-1 2,-38-11,-20-8,66 22,0 1,0 1,-40-7,44 11,0-2,-32-11,36 11,0 0,0 1,-1 0,-28-2,-337 5,183 3,183-2,-10 1,1-1,-1-1,1-1,0-2,0 0,-45-14,32 3,-60-33,-12-6,29 16,73 35,0 0,0 0,-1 1,1 0,0 1,-1 0,-12-1,-59 4,30 0,-72-10,1-1,89 7,0-2,1-1,-1-1,-55-20,-6-1,36 15,19 4,-47-16,-3 0,36 12,-4 0,-59-5,41 7,5 2,-57-12,19 2,16 4,73 11,-10-3,-39-13,-198-68,153 58,104 27,1-1,0 1,-1-1,1 0,1 0,-1 0,-7-7,12 9,-1-1,1 1,0-1,0 1,0-1,0 0,1 1,-1-1,0 0,1 0,-1 1,1-1,-1 0,1 0,0 0,0 0,0 0,0 0,0 0,0 1,1-1,-1 0,1 0,-1 0,1 0,-1 1,1-1,0 0,0 1,0-1,2-2,9-14,0 1,2 0,0 1,0 0,2 1,0 1,32-22,-35 27,0 1,0 0,1 0,15-5,-24 11,1 0,0 0,0 1,0 0,0 0,0 0,0 1,0-1,0 2,0-1,0 1,0-1,7 3,-11-2,0-1,0 1,-1-1,1 1,-1-1,1 1,0 0,-1 0,1 0,-1 0,0 0,1 0,-1 0,0 0,1 1,-1-1,0 0,0 1,0-1,0 1,-1-1,2 4,-2-3,1 0,-2 1,1-1,0 0,0 0,-1 0,1 0,-1 0,1 0,-1 0,0 0,0 0,0 0,0 0,0-1,-2 3,-5 6,-1-1,0 1,0-2,-18 14,-1-1,-108 75,140-94,13 0,17-2,6-1,78 8,-99-4,0 1,0 0,0 2,-1 0,0 1,21 11,166 74,-58-29,-84-32,-32-14,0-2,58 18,-31-19,75 6,38 10,32 6,-100-4,-76-22,38 15,-37-13,0-1,1-2,50 10,-51-13,1 1,-1 1,42 18,-47-16,0-1,0-1,1-1,0-1,45 4,91 5,39 1,-178-16</inkml:trace>
</inkml:ink>
</file>

<file path=ppt/ink/ink10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15.233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2 1,'-1'23,"1"1,1-1,1 0,2 0,0 0,9 28,-10-39,1 1,-2-1,2 19,-3-20,0 0,1 0,1 0,-1 0,7 14,-5-14,0 1,-1 0,0 0,-1 1,0 13,9 39,0-22,-3 0,6 66,-7-56,-4-33,2 37,-5 546,1-580,6 35,-3-36,0 38,-4 722,-1-770,0 0,-1 0,-1 0,-7 21,6-21,1 1,0-1,0 1,0 18,2 490,2-240,-9-170,-1 7,23 113,-8-139,-5-63,1-1,1 0,1 1,13 42,-8-40,-1 0,-2 0,-1 0,-1 1,-1 0,-3 32,8-27,-6-29,-7-25,-18-32,8 25</inkml:trace>
</inkml:ink>
</file>

<file path=ppt/ink/ink10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15.234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185 1,'-45'64,"9"-26,30-33,0 1,1-1,-1 1,1 0,0 0,0 1,1 0,0-1,0 1,1 1,0-1,0 0,0 1,-1 11,-4 29,5-37,1 0,0 0,1 1,0-1,1 1,1 12,0-24,-1 1,0-1,1 0,-1 0,0 0,1 1,-1-1,0 0,1 0,-1 0,1 0,-1 0,0 1,1-1,-1 0,1 0,-1 0,0 0,1 0,-1 0,0-1,1 1,-1 0,1 0,-1 0,0 0,1 0,-1 0,0-1,1 1,-1 0,0 0,1-1,-1 1,0 0,1 0,-1-1,0 1,0 0,1-1,-1 1,19-16,-17 15,8-9,0 0,-1-1,11-15,-16 19,1 0,1 0,-1 0,1 0,1 1,-1 0,1 0,0 1,0 0,0 0,11-4,109-49,-136 64,0-1,0 2,0-1,0 1,1 0,0 1,-6 8,-5 7,-22 34,36-46,0 0,0 1,1 0,1-1,0 1,0 0,1 1,0 22,-8 32,6-50,4-17,0 0,0-1,0 1,0 0,0 0,0 0,0 0,0 0,0 0,0 0,0 0,0 0,0 0,0 0,0 0,0 0,-1 0,1 0,0 0,0 0,0-1,0 1,0 0,0 0,0 0,0 0,0 0,0 0,0 0,0 0,0 0,0 0,0 0,0 0,0 0,0 0,-1 0,1 0,0 0,0 0,0 0,0 0,0 0,0 0,0 0,0 0,0 0,0 0,0 0,0 0,0 0,0-30,0 16,2-1,0 1,1 0,0 0,1 0,1 0,0 0,1 1,0 0,1 0,1 1,0 0,1 0,0 1,13-13,-12 13,-5 5,1 0,-1 0,2 0,-1 1,8-6,-13 11,0-1,0 1,0-1,0 1,0-1,0 1,0 0,0-1,0 1,0 0,1 0,-1 0,0 0,0 0,0 0,0 0,0 0,0 1,0-1,0 0,0 0,0 1,0-1,0 1,0-1,0 1,0 0,0-1,0 1,0 0,0-1,-1 1,1 0,0 0,-1 0,1 0,0 0,-1 0,1 0,-1 0,0 0,1 0,-1 0,0 0,1 2,-1 0,1 0,0 0,-1 0,0 0,0 0,0 0,0 0,0 0,0 0,-1 0,1 0,-1 0,0 0,-2 5,-24 42,12-25,6-6,3-10,1 1,0 0,0 1,1-1,0 1,1 0,0 0,1 0,0 0,0 20,2-20,1 1,0-1,-1 1,-1-1,0 1,0 0,-2-1,1 0,-1 1,-7 15,6-16,0 0,1 0,0 0,-1 15,2-16,0 1,0-1,-1 1,0-1,-8 16,7-17,1 0,0 0,0 0,1 0,0 1,0 0,1-1,0 16,1-13,-1-1,0 1,0-1,-2 0,-5 19,-48 108,52-128,1 1,0 0,0 0,-1 14,2-12,-1 0,-6 21,-25 97,30-112,0 0,1 1,1-1,0 1,2 0,3 35,-1 7,-3 12,3 80,6-106,-5-33,-1 0,1 20,-4 41,0-34,1 0,11 76,-7-89,-1 1,-1 43,-3-43,2 0,7 39,-9-42,-1-21,-1-19,1-6,2-1,0 1,1-1,0 1,2 0,0 0,2 0,6-19,-7 19,-1 1,-1 0,-1-1,-1-27,0 24,0 0,6-35,-2 7,-5 40,2 0,0 1,0-1,3-11,-4 20,0 1,0 0,0 0,0 0,-1 0,1 0,0-1,0 1,0 0,0 0,0 0,0 0,0-1,0 1,0 0,0 0,0 0,1 0,-1-1,0 1,0 0,0 0,0 0,0 0,0 0,0 0,0-1,0 1,0 0,1 0,-1 0,0 0,0 0,0 0,0 0,0-1,0 1,1 0,-1 0,0 0,0 0,0 0,0 0,1 0,-1 0,0 0,0 0,0 0,0 0,0 0,1 0,-1 0,0 0,0 0,0 0,0 0,1 0,-1 0,0 1,0-1,4 13,1 20,-5 24,-1-25,2 0,8 48,-4-45,-2 0,-1 0,-2 0,-4 37,-3-12,2-30,1 42,3-42,-1-1,-8 46,7-50,-1 43,4-43,-7 46,-16 94,21-156,0 0,0-1,0 1,-6 11,-7 27,11-22,1-14,0-1,1 0,1 1,0-1,0 1,1-1,1 1,-1 0,2-1,-1 1,2-1,4 15,5 7,-1 1,-2 0,5 35,-13-58,0 0,-1 1,-1-1,0 0,0 0,-4 12,-3 37,9 251,-1-301,1-1,0 1,1-1,0 0,0 0,1 0,0 0,0 0,1 0,0-1,0 0,1 0,9 12,-11-15,0 1,-1 0,1 0,-1 0,0 0,0 1,-1-1,0 0,0 1,0-1,0 8,-1-13,0 1,0-1,-1 1,1-1,0 1,0-1,-1 1,1-1,0 1,0-1,-1 1,1-1,-1 1,1-1,0 0,-1 1,1-1,-1 0,1 1,-1-1,1 0,-1 1,1-1,-1 0,0 0,1 0,-1 0,1 0,-1 1,1-1,-1 0,0 0,1 0,-1-1,1 1,-1 0,1 0,-1 0,1 0,-1 0,0-1,1 1,-1 0,1 0,-1-1,1 1,0 0,-1-1,-34-18,29 15,2 3,1-1,-1 0,1 1,-1-1,1-1,0 1,0 0,0-1,1 0,-1 1,0-1,1 0,0-1,0 1,0 0,0-1,0 1,1-1,-1 1,1-1,0 0,0 1,1-1,-1 0,1 0,-1-7,0-4,0 0,1 1,1-1,0 0,1 0,0 0,2 1,-1-1,2 1,0 0,0 0,10-15,-12 21,1 0,-1 0,-1 0,0-1,0 1,-1-1,0 1,0-1,-1 0,0 1,0-1,-1 0,-3-12,2 9,1 0,0 1,1-1,0 0,1 0,0 0,3-11,0 7,-3 11,0-1,1 0,0 1,0-1,5-9,-7 14,1 0,0 0,0 0,0 0,0 0,0 0,0 1,0-1,0 0,0 0,0 1,0-1,0 1,0-1,1 1,-1-1,0 1,0 0,1-1,-1 1,0 0,0 0,1 0,-1 0,0 0,1 1,-1-1,0 0,0 0,1 1,-1-1,1 1,1 1,-1-1,0 0,1 1,-1 0,0-1,0 1,0 0,-1 0,1 0,0 0,-1 0,1 0,-1 1,0-1,0 1,0-1,2 5,11 54,-7-30,-1 4,0 0,-3 0,-1 0,-4 67,0-20,0-49,-1-1,-1 1,-11 39,13-63,0 6,2-12,-1-1,1 1,0 0,-1-1,1 1,-1 0,0-1,0 1,0 0,0-1,0 0,-3 4,4-6,-1 1,1-1,-1 0,1 0,-1 0,1 0,-1 0,1 0,-1 0,1 0,-1 0,1 0,-1 0,1-1,-1 1,1 0,-1 0,1 0,-1-1,1 1,-1 0,1 0,0-1,-1 1,1 0,-1-1,1 1,0 0,0-1,-1 1,1-1,0 1,0-1,-1 1,1-1,0 1,0 0,0-2,-13-25,10 21,-5-10,0 0,-1 0,0 1,-2 1,0-1,-22-21,18 22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8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84 273,'2'-1,"-1"1,1 0,0 0,-1-1,1 0,0 0,-1 1,0-1,0 0,1 0,-1 0,0 0,2-2,15-13,-5 2,-2 1,12-19,-20 27,0 1,-1 0,0 0,0-1,-1 1,0-1,1 1,-1 0,-1-1,1 1,-1-1,0 0,-1-6,0 9,0-1,0 1,0 0,1-1,-2 1,1 0,-1 0,1 0,-1 0,0 0,0 0,-3-2,-30-19,21 14,-6-5,-23-14,41 26,-1 1,-1 0,1-1,0 1,-1 0,1 0,0 0,0 1,-1-1,1 0,-6 1,-1 1</inkml:trace>
</inkml:ink>
</file>

<file path=ppt/ink/ink10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15.235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67 90,'1'19,"1"0,5 23,-1-8,1 4,-3-18,-1 1,1 31,-6 49,3 124,1-211,1-1,0 0,5 15,-4-16,0 0,-1-1,-1 1,2 20,4 44,-4-50,0 35,-3-4,-3 64,-14-35,11-66,1 1,0-1,0 29,4-16,-2 0,-7 35,4-27,2 0,5 69,0-28,-15 124,10-174,2-1,1 1,2 0,1-1,1 1,14 50,-10-42,-2 1,-2 0,-3 82,3 33,3-108,-4-33,0-1,0 22,-4 52,2 56,0-135,1 0,0 1,0-1,7 16,-5-16,-1 0,-1-1,1 1,-1 0,1 15,-3 36,-1-36,2 0,0 0,1 0,1 0,11 38,-7-41,-1 1,-1-1,-1 1,-1 0,-1 0,0 25,-3-27,1-1,0 0,2 0,0 0,2-1,9 33,-8-31,-1-1,-1 1,-1 0,-1 0,0 0,-4 31,1 6,2-55,0 1,0-1,0 0,-1 1,1-1,-1 1,1-1,-1 0,0 0,0 1,0-1,0 0,-1 0,1 0,0 0,-1 0,-1 1,2-2,0-1,0 1,0-1,0 1,0-1,0 0,0 1,0-1,0 0,0 0,0 0,0 0,0 0,0 0,0 0,-1 0,1 0,0 0,0-1,0 1,0 0,0-1,0 1,0-1,0 1,1-1,-1 1,0-1,0 0,0 1,1-1,-1 0,0 0,0 0,1 1,-1-1,1 0,-1 0,0-2,-6-10,0 0,0-1,2 1,0-1,0-1,1 1,1 0,-2-22,-2-3,2 1,1-2,3 1,3-48,0 5,0 19,-4-69,0 119,-1-1,0 1,-5-14,4 16,1-1,0 1,0-1,-1-21,3-27,-9-60,8 94,1-1,1 1,2 0,1-1,1 1,11-42,6-31,-17 50,-1 0,-6-57,1 17,4 21,-4-76,-6 92,5 33,0 1,1-23,1-21,3-71,5 84,-3 34,-2 0,1-20,-3-15,-1 15,2 0,8-57,-6 70,0 0,-2 0,-1 0,0 0,-2 0,0 0,-2 1,-9-35,9 37,1 0,1 0,0-38,0-5,-5 8,-2-18,10-242,0 304,-1 0,2 1,0-1,0 1,0-1,1 1,1 0,5-12,8-9,20-30,-3 7,95-169,-87 137,-42 85,0-1,0 1,0 0,0-1,0 1,0 0,-1 0,1-1,0 1,0 0,0 0,0-1,0 1,-1 0,1 0,0 0,0-1,0 1,-1 0,1 0,0 0,0 0,-1-1,1 1,0 0,0 0,-1 0,1 0,0 0,0 0,-1 0,1 0,0 0,-1 0,1 0,0 0,0 0,-1 0,1 0,0 0,0 0,-1 0,1 0,0 0,-1 0,1 0,0 1,-27 3,8-2,9-3,0-1,0 0,0-1,0 0,1-1,-14-6,-55-34,71 40,6 3,0 0,0 0,0 1,0-1,0 0,0 1,0-1,0 1,0 0,-1-1,1 1,0 0,0-1,0 1,0 0,-1 0,1 0,0 0,-2 1,2 0,1 0,-1 0,0 0,1 0,-1 0,1 0,-1 0,1 0,-1 1,1-1,0 0,-1 0,1 1,0-1,0 0,0 0,0 1,0-1,1 2,0 10,1 0,0-1,1 1,6 18,-4-19,-2 1,0 0,0 1,1 16,-2-7,1 0,1 0,11 35,-8-36,-2 0,0 1,3 44,-7-29,-4 102,4-139,-1 0,0 0,0 0,0 0,0 0,-1 0,1 1,0-1,0 0,-1 0,1 0,0 0,-1 0,1 0,-1-1,1 1,-1 0,0 0,1 0,-1 0,0 0,0-1,1 1,-3 1,2-2,0 0,0-1,0 1,0 0,0 0,0-1,0 1,0 0,0-1,0 1,0-1,0 1,0-1,0 0,1 1,-1-1,0 0,0 1,0-2,-7-7,1 0,1 0,-7-11,-7-13,-1-1,1-1,2 0,1-2,-16-52,18 44,11 35,0 0,1-1,1 1,-1-1,1 1,0-12,2 7,1-29,1 46,0 0,0 0,0 0,-1 0,1 0,-1 1,0-1,1 0,0 4,16 39,24 91,-39-122</inkml:trace>
</inkml:ink>
</file>

<file path=ppt/ink/ink10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15.236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337 0,'-1'4,"-1"-1,1 1,0-1,-1 1,0-1,0 0,0 0,0 0,-1 0,-2 3,-10 14,8-5,0 1,0 0,2 1,0-1,1 1,0 0,2 0,0 1,1-1,1 19,1 18,-2 88,-2-125,0 0,-1-1,-11 28,10-30,0 1,1 0,0 1,-2 25,3-20,0 0,-8 28,7-31,-1 1,2 0,-1 30,5 32,-2 77,-7-100,5-39,1 0,-1 20,4 938,-2-954,-7 34,5-34,-2 37,4-25,-11 60,7-42,2-1,5 64,1-23,-3 407,0-485,2-1,4 22,-3-22,0 1,0 21,13 111,-14-122,1 0,1-1,11 37,4 23,-2-3,-11-59,0 1,-2 0,-1 1,0 24,-3-47,-1 6,1 0,0 0,0-1,1 1,-1 0,1 0,1 0,-1-1,1 1,1-1,-1 1,1-1,4 7,-6-12,0 0,-1-1,1 1,0 0,0 0,-1 0,1 0,-1 0,1 0,-1 0,1 1,-1-1,0 0,1 0,-1 0,0 0,0 0,0 1,0-1,0 0,0 0,0 0,0 0,-1 1,1-1,0 0,-1 0,1 0,-1 1,-1-1,1 0,-1 0,0 0,0-1,0 1,0-1,1 1,-1-1,0 0,0 0,0 0,0 0,0 0,0 0,0 0,0-1,1 1,-3-2,-7 0,1-1,0-1,0 0,0 0,0-1,1 0,-1-1,1 0,1 0,-1-1,1 0,1-1,-1 1,1-2,0 1,1-1,0 0,1 0,-1-1,2 1,-5-12,-24-98,30 107,0 1,1-2,-1-15,-4-20,7 45,0 0,0 0,1 0,-1 0,0 0,1 0,0 0,0 1,0-1,0 0,0 0,0 1,1-1,-1 1,1-1,0 1,-1 0,1-1,0 1,1 0,-1 0,3-1,-1-1,0 0,0 0,-1 0,1-1,-1 1,0-1,3-6,-4 5,0 0,0 0,-1-1,0 1,1-10,-2-3</inkml:trace>
</inkml:ink>
</file>

<file path=ppt/ink/ink10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15.237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0 9,'1'0,"1"1,-1 0,0-1,0 1,0 0,0-1,1 1,-1 0,0 0,-1 0,1 0,0 0,0 0,0 0,-1 0,1 1,0 0,14 25,-14-23,18 39,10 20,3 2,-24-46,1-1,14 23,-17-31,-1-1,-1 1,0 0,0 0,2 12,-3-12,0 0,1 0,0 0,8 15,-7-47,-7-342,-1 333,3 30,0-1,0 1,0 0,0 0,-1 0,1 0,-1 0,1-1,-1 1,1 0,-1 0,1 0,-1 0,0 1,0-1,1 0,-1 0,0 0,0 0,0 1,0-1,0 0,-2 0,2 1,0 1,0-1,0 1,0-1,0 1,0-1,0 1,0 0,0 0,0-1,1 1,-1 0,0 0,1 0,-1 0,0 0,1 0,-1 0,1 0,-1 1,-11 25,11-25,-6 15,1 0,1 1,1 0,1 1,-2 17,3 93,2-79,0 116,-13-183,-3-18,13 19,1 0,1-29,1 34,0-1,-1 1,0-1,-1 0,0 1,-8-22,-37-81,49 132,6 15,38 88,-37-95,-5-19,-1 1,-1 0,1 0,-1 0,1 16,14 89,-10-69,-4-22,0-1,0 22,-4-17,1-4,0 0,1-1,8 42,-4-34,-2 1,-1-1,-1 1,-4 35,1 6,2 1229,0-1313</inkml:trace>
</inkml:ink>
</file>

<file path=ppt/ink/ink10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15.238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29 1,'0'587,"8"-522,1 0,7 65,-16 824,-1-442,0-495,0-1,-2 1,-8 30,6-31,1 0,1 1,-2 32,-3 46,4-63,0 36,2 23,5 79,0-145,2-1,11 37,-10-41,0-1,-2 1,0 0,1 35,-7 45,4 109,6-156,-5-35,-1 1,1 21,-2-32,-1 18,-4-21,-3-14,-46-98,39 79</inkml:trace>
</inkml:ink>
</file>

<file path=ppt/ink/ink10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15.239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1 0,'1'17,"1"0,1 0,1 0,0-1,9 23,8 35,18 61,-18-69,-15-42,-1 0,0 0,-2 1,-1-1,-1 27,0-31,1 0,1-1,8 29,-6-28,-1 0,-1 0,1 25,-3-31,1 1,0-1,1 0,5 17,-3-15,-1-1,-1 0,1 21,12 104,-15-126</inkml:trace>
</inkml:ink>
</file>

<file path=ppt/ink/ink10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15.240"/>
    </inkml:context>
    <inkml:brush xml:id="br0">
      <inkml:brushProperty name="width" value="0.35" units="cm"/>
      <inkml:brushProperty name="height" value="0.35" units="cm"/>
      <inkml:brushProperty name="color" value="#A6A6A6"/>
      <inkml:brushProperty name="ignorePressure" value="1"/>
    </inkml:brush>
  </inkml:definitions>
  <inkml:trace contextRef="#ctx0" brushRef="#br0">0 310,'8'1,"-1"0,1 1,-1 1,1-1,-1 1,0 0,0 1,0 0,8 6,9 4,106 70,-19-9,-93-65,0 0,1-2,0 0,27 8,36-2,-61-12,0 1,-1 2,32 9,-20-3,56 10,-55-14,49 17,29 13,65 27,-165-60,0 0,0-1,0 0,1-1,18 1,23 4,1 5,2 2,0-3,59 4,74 1,-126-8,0 2,96 30,-117-29,-15-6,1 0,44 1,-40-4,44 8,150 39,-23-7,-155-35,-18-3,45 12,2 6,126 37,218 94,-108 13,-293-154,16 9,45 20,-68-35,1-2,0 1,0-2,0 1,0-2,0 0,18 0,-23-2,0-1,-1 0,1 0,-1-1,0 0,1 0,-1-1,0 0,0 0,10-7,2-3,-1-1,26-23,-27 21,14-12,125-117,-129 119,1 1,1 2,1 1,41-22,62-44,-94 54,-22 18,39-27,-46 36,0-2,-1 1,10-12,28-21,-28 27,35-32,-45 30,-10 10,-10 8,-91 52,-49 25,108-59,1 1,0 3,2 1,-66 56,95-71,1 1,1 0,-15 22,17-23,0 0,-1 0,0 0,-1-1,-16 14,10-15,0-1,0 0,0-1,-1-1,0 0,-27 4,24-4,-104 14,69-12,47-6,0-1,-1 0,1 0,0-1,0 1,0-1,0-1,0 1,-9-4,-50-28,49 24,0 0,-23-8,-287-115,315 127,-2 1,1 0,-18-2,17 4,0-1,0-1,-12-5,-18-7,-57-15,-5-1,12 4,-144-24,155 35,26 6,2-1,-1 2,-108-6,112 14,0-4,1-1,-86-24,11 2,55 19,-24-6,59 7,0 1,-59-23,-28-13,-45-15,69 23,-1 5,-154-29,156 44,53 10,-51-14,-39-6,6 2,-7-1,104 20,21 4,-14-4,25-1,15-2,24-9,65-24,-96 39,0 0,0 0,0 1,0 0,0 1,0 0,14 2,64 15,-4 0,-49-12,0 2,66 22,-70-21,51 8,11 3,-13 4,217 54,-263-72,57 2,-62-6,0 2,0 0,31 8,40 14,72 22,-118-27,-24-9,54 13,-11-3,-54-14,0-1,35 5,130 24,-21-4,-110-26,0-3,55-4,-14 0,-66 3,1 1,0 1,44 11,78 33,-145-45,129 34,-21-7,-31-6,-44-14,-1 2,61 28,40 17,-3-2,-69-26,2-4,126 29,-123-35,-55-13,-11-3,-1-1,1 1,-1-1,1 0,0 0,-1 0,1-1,0 0,0 0,-1 0,1 0,0-1,4 0,-8 0,-1 1,1 0,-1-1,0 1,1-1,-1 1,0 0,1-1,-1 1,0-1,1 1,-1-1,0 1,0-1,0 1,0-1,1 1,-1-1,0 1,0-1,0 1,0-1,0 1,0-1,0 1,-1-1,1 1,0-1,0 1,0-1,0 1,-1-1,1 1,0-1,0 1,-1-1,-14-21,11 17,-16-18,-1 0,-2 1,0 1,-1 1,-37-23,24 17,-2-1,-1 2,-2 2,-67-28,-141-33,174 60,17 5,1 3,-2 2,-80-9,72 17,-69-2,30 10,34 0,-101-9,130 0,1-3,-68-25,-9-2,25 14,-8-1,-112-43,79 6,78 34,-75-26,104 45,0 1,0 2,-55-4,-240-22,137 2,-93-8,279 37,0 0,1 1,-1-1,0 0,1 0,-1-1,0 1,1 0,-1 0,0 0,0 0,1-1,-1 1,0 0,1 0,-1-1,1 1,-1-1,0 1,1 0,-1-1,1 1,-1-1,1 0,-1 0,12-9,29-6,-2 4,1 2,0 2,1 1,-1 2,47-1,115 5,173 4,-339 1,-1 1,0 2,0 1,-1 2,35 15,-49-18,124 38,-39-14,81 16,-183-47,65 22,136 25,-85-24,-84-14,1-2,0-2,52 3,10-1,-3 1,-29-6,-1 3,1 3,115 29,254 94,-359-114,-39-10,37 13,-1 2,1-3,77 9,-124-22,-1 1,0 1,43 20,22 8,-15-7,-53-20,0 0,1-1,28 5,-50-12,-1-1,1 0,0 0,0 0,0 0,0 0,0 0,0 0,0 0,0 0,0 0,0-1,0 1,0 0,0-1,0 1,0-1,-1 1,1-1,0 1,0-1,0 1,-1-1,1 0,0 0,-1 1,1-1,-1 0,1 0,-1 0,1 1,-1-1,1 0,-1 0,0 0,0 0,1 0,-1 0,0 0,0 0,0 0,0 0,0 0,0 0,0 0,0 0,-1 0,1-1,-2-10,0 1,-1-1,-5-14,3 9,2 8,0-1,0 1,-1 0,0 0,0 0,-1 1,0-1,-1 1,-8-9,3 5,-1 1,-1 0,0 0,-23-13,15 12,0 1,0 1,-1 0,0 2,-1 1,-25-6,-12 3,-70-4,-18-2,-208-49,228 44,82 16,-52-14,-147-42,186 44,-1-2,-67-32,70 27,23 10,9 2,-1 1,0 2,-1 0,0 2,0 1,-43-4,48 7,0 0,1-1,-1-1,1-2,-21-8,-44-12,82 26,-49-13,-1 3,1 1,-105-3,111 11,-87-14,20 1,78 11,-175-8,-336 12,533 0</inkml:trace>
</inkml:ink>
</file>

<file path=ppt/ink/ink10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57.628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1,'0'9,"1"-1,2 13,-2-14,0 9,-1-9,1-1,1 7,6 25,-7-31,0-1,-1 10,0-10,0 1,1-1,1 7,2 13,0-5,-3-13,0 15,-1-14,3 12,-1-1,0 0,-2 29,0-20,0 144,0-168,0 1,3 4,-1 6,-1 36,-1-3,3-25,1 6,-4 39,-1-66,1 0,-1 1,-1 3,1-3,-1 7,2 0,-1-4,-1 9,1-11,1-1,-1 8,1-11,0 2,1-2,-1 2,1-1,0 0,-1 0,3 3,2 6,-4-21,-1 4</inkml:trace>
</inkml:ink>
</file>

<file path=ppt/ink/ink10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57.639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99 1,'0'1,"0"-1,0 1,-1 0,1 0,0-1,-1 1,1-1,-1 1,1 0,-2 0,0 2,-6 7,1-1,-5 8,8-12,3-2,-1 0,0 0,1 0,-1-1,1 2,0-2,0 1,0 6,0-3,0 0,0 0,0 0,-5 8,4-8,-1 0,2 0,-1 0,0 9,1-4,1-1,-2 11,-4 34,7 1,-1-18,0-16,1 26,2-23,-1-15,0 12,-2-5,0 34,-7-17,3-12,3-13,-2 13,3 68,0-41,1-38,0-1,1 1,5 13,2 13,-6-18,3 24,-6-35,0 3,4 19,-2-17,-1 0,-1 27,0-17,0-18</inkml:trace>
</inkml:ink>
</file>

<file path=ppt/ink/ink10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57.640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10 1,'0'1,"0"1,0 2,0 1,1-1,1 1,-1 0,1-1,-2 2,1 0,-1 0,0-1</inkml:trace>
</inkml:ink>
</file>

<file path=ppt/ink/ink10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57.629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1,'0'10,"1"-1,2 13,-2-14,1 10,-2-10,1-2,1 9,7 26,-8-33,0-1,-1 11,0-12,0 1,1 0,1 7,3 15,-2-6,-1-14,-1 16,-1-16,3 15,0-2,-1 1,-2 29,-1-19,1 157,1-184,-1 0,3 5,0 7,-3 39,1-3,2-28,1 7,-5 43,1-73,0 1,-1 0,-1 3,1-2,-1 7,1 0,1-4,-2 10,1-14,0 1,0 8,1-11,0 0,1 1,-1-1,1 0,0 0,-1 0,3 4,3 6,-5-23,-1 5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8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1,'0'8,"1"1,1 0,0 0,0-1,1 0,-1 1,1-1,6 9,-1-5,-1 0,2 0,-1-2,17 17,-22-24,2 1,-5-2,-3-3,-4-2</inkml:trace>
</inkml:ink>
</file>

<file path=ppt/ink/ink10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57.637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86 1,'0'1,"0"-1,0 1,-1 0,1 0,0-1,-1 1,1-1,-1 1,1 0,-2 0,0 2,-6 7,1-1,-5 8,8-12,3-2,-1 0,0 0,1 0,-1-1,1 2,0-2,0 1,0 6,0-3,0 0,0 0,-1 0,-3 8,2-8,1 0,0 0,1 0,-2 9,3-4,0-1,-2 11,-4 34,7 1,-1-18,0-16,1 26,2-23,-1-15,0 12,-2-5,-1 34,-5-17,2-12,2-13,0 13,2 68,0-41,1-38,0-1,1 1,5 13,1 13,-4-18,2 24,-6-35,0 3,4 19,-2-17,-1 0,-1 27,-1-17,1-18</inkml:trace>
</inkml:ink>
</file>

<file path=ppt/ink/ink10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57.638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1,'0'1,"0"1,0 2,0 1,1-1,1 1,-1 0,1-1,-1 2,-1 0,0 0,1-1</inkml:trace>
</inkml:ink>
</file>

<file path=ppt/ink/ink10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57.630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9 251,'1'0,"0"1,0 0,1-1,-1 1,0-1,1 1,-1-1,1 1,1-1,6 3,16 5,-21-6,0-1,7 4,0 0,20 9,-28-14,0 1,-1 0,5 1,-4-2,-1 1,0-1,1 1,2 1,16 7,-13-6,9 4,-13-5,0-1,0 1,7 1,3 1,-12-3,4 1,1 0,0 0,0 0,0 0,15 0,-12-1,10 2,-4-1,28 4,38 7,-38-4,-32-8,1 0,0 0,17-2,-8 1,7 0,31 3,0 6,20 0,9 1,-41-5,-45-5,41 5,-28-3,29 8,0 0,-33-9,19 1,-21-2,1 0,17 4,-12-1,19 1,-26-3,8 2,-11-1,0-1,-1 0,1-1,10 1,0-2,42 0,-48 1,1 1,-1 0,17 3,6 3,-20-5,-1 1,17 4,38 15,-47-16,29 4,-45-9,12 1,1 0,16 1,-18-3,0 0,0-1,29-4,-33 2,-5 2,-1 0,1 0,-1-1,1 1,8-5,14-7,50-18,-51 22,-7 2,-11 4,0 0,0-1,9-4,-11 5,-1-1,1 1,0 1,1-1,10-2,-14 4,1 0,-1-1,6-2,-8 4,-1-1,1 0,0-1,0 1,0 0,-1 0,1-1,2-2,4-5,-6 7,0 0,0 1,-1-2,1 2,-1-1,0 0,2-4,10-36,-13 41,1-4,0 1,0-1,-1 1,1-1,-1 0,-1 1,1-1,-1 0,-1-5,0 7,0 0,0 0,0 0,0 0,-1 1,1-1,-4-2,1 1,0-1,0 0,-1 0,0 1,0 0,-11-6,13 8,-60-27,38 19,-20-7,17 7,-10-4,-10-4,36 13,0 0,-27-7,26 9,-22-9,26 9,-27-7,13 4,4 1,1 1,-1 0,0 1,-36-1,12 1,30 2,0 0,1 0,-18 2,-6 4,19-2,-28 1,-100-5,135 1,1-1,0 0,-18-3,-28-12,33 10,7 3,1 0,-30-2,40 4,-106-1,68 3,39-1,0 0,0 0,1 1,-1 0,-6 1,-18 8,19-6,-16 4,-91 11,97-17,12-2,1 1,-9 1,0 1,-16 0,22-2,-23 1,19-1,-24 3,-7 4,-16 3,46-9,0 0,-18 1,29-3,-1 1,1-1,-1 1,1 0,0 1,-5 0,4 0,-1 0,-5 1,-15 1,-7 2,-23 10,26-8,14-5,12-3,0 1,1-1,-1 1,1 0,-1 0,1 0,0-1,-1 1,1 1,0-1,-3 2,-4 4,6-5,0 0,0 0,1 0,-3 3,3-3,0 0,0 1,1-1,0 1,-1-1,1 1,0-1,0 1,0 5,0 1,1 15,0-10,0-13,0 1,1-1,-1 1,0-1,0 0,1 0,-1 1,1-1,-1 0,2 2,-2-2,1-1,-1 1,1-1,0 1,-1 0,1-1,0 1,0-1,-1 1,1-1,0 0,0 1,-1-1,1 0,0 0,0 0,0 1,0-1,1 0,4 0</inkml:trace>
</inkml:ink>
</file>

<file path=ppt/ink/ink10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57.631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1,'0'10,"1"-1,2 13,-2-14,1 10,-2-10,1-2,1 9,7 26,-8-33,0-1,-1 11,0-12,0 1,1 0,1 7,3 15,-2-6,-1-14,-1 16,-1-16,3 15,0-2,-1 1,-2 29,-1-19,1 157,1-184,-1 0,3 5,0 7,-3 39,1-3,2-28,1 7,-5 43,1-73,0 1,-1 0,-1 3,1-2,-1 7,1 0,1-4,-2 10,1-14,0 1,0 8,1-11,0 0,1 1,-1-1,1 0,0 0,-1 0,3 4,3 6,-5-23,-1 5</inkml:trace>
</inkml:ink>
</file>

<file path=ppt/ink/ink10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57.635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86 1,'0'1,"0"-1,0 1,-1 0,1 0,0-1,-1 1,1-1,-1 1,1 0,-2 0,0 2,-6 7,1-1,-5 8,8-12,3-2,-1 0,0 0,1 0,-1-1,1 2,0-2,0 1,0 6,0-3,0 0,0 0,-1 0,-3 8,2-8,1 0,0 0,1 0,-2 9,3-4,0-1,-2 11,-4 34,7 1,-1-18,0-16,1 26,2-23,-1-15,0 12,-2-5,-1 34,-5-17,2-12,2-13,0 13,2 68,0-41,1-38,0-1,1 1,5 13,1 13,-4-18,2 24,-6-35,0 3,4 19,-2-17,-1 0,-1 27,-1-17,1-18</inkml:trace>
</inkml:ink>
</file>

<file path=ppt/ink/ink10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57.636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1,'0'1,"0"1,0 2,0 1,1-1,1 1,-1 0,1-1,-1 2,-1 0,0 0,1-1</inkml:trace>
</inkml:ink>
</file>

<file path=ppt/ink/ink10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57.632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1,'0'10,"1"-1,2 13,-2-14,1 10,-2-10,1-2,1 9,7 26,-8-33,0-1,-1 11,0-12,0 1,1 0,1 7,3 15,-2-6,-1-14,-1 16,-1-16,3 15,0-2,-1 1,-2 29,-1-19,1 157,1-184,-1 0,3 5,0 7,-3 39,1-3,2-28,1 7,-5 43,1-73,0 1,-1 0,-1 3,1-2,-1 7,1 0,1-4,-2 10,1-14,0 1,0 8,1-11,0 0,1 1,-1-1,1 0,0 0,-1 0,3 4,3 6,-5-23,-1 5</inkml:trace>
</inkml:ink>
</file>

<file path=ppt/ink/ink10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57.633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81 1,'-1'1,"1"-1,0 1,0 0,-1-1,1 1,-1 0,1-1,-1 1,1-1,-1 2,-1 0,-6 8,2-2,-6 8,9-11,1-3,1 1,-1-1,1 1,0 0,-1 0,2-1,-1 2,-1 3,2-1,-1-1,0 1,-1 0,-3 7,3-8,0 1,0 0,1-1,-2 9,3-3,0-2,-2 10,-3 32,5 1,1-16,-1-16,0 25,3-21,-1-15,0 12,-2-6,-1 33,-4-17,1-10,2-13,0 13,2 62,0-37,1-36,0 0,1 0,4 13,2 10,-5-15,3 23,-6-34,0 3,4 19,-3-17,1 0,-2 24,-1-14,1-17</inkml:trace>
</inkml:ink>
</file>

<file path=ppt/ink/ink10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57.634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1,'0'1,"0"1,0 1,0 2,1-1,1 0,-1 1,0 0,0 0,0 0,-1 1,0-2</inkml:trace>
</inkml:ink>
</file>

<file path=ppt/ink/ink10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57.615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105 139,'14'-2,"-3"0,33-5,18-3,-48 9,-10 1,0 0,0-1,0 1,0-1,3-1,0 1,0 0,0-1,14 1,-6 0,19-1,42 2,-32 0,-40 0,0 0,-1 0,1 0,0-1,0 1,0-1,-1 0,1 0,-1 0,1 0,-1-1,1 1,-1 0,3-3,10-4,-12 6,0 1,-1-1,1 0,3-3,-7 5,0 0,0-1,0 1,0 0,0 0,0 0,0 0,0 0,0 0,0 0,0 0,0-1,0 1,0 0,0 0,0 0,0 0,0 0,0 0,0 0,0 0,0 0,0 0,0-1,0 1,0 0,-1 0,1 0,0 0,0 0,0 0,0 0,0 0,0 0,0-1,0 1,-1 0,1 0,0 0,0 0,0 0,0 0,0 0,0 0,-1 0,1 0,-7-1,6 1,-10-2,-1 1,0 1,-19 0,8 0,-4 2,0 1,-114-4,133 2,-12 1,5 0,12-2,0 1,0-1,1 1,-6 2,-5 1,-8 1,15-3,0 0,-10 1,9-2,1 1,0-1,-9 4,9-3,-80 25,71-21,12-4,0-1,0 1,-7 1,10-3,0 0,0 0,0 0,0 0,0 0,0 0,0 0,0 0,0 0,0 0,-1 0,1 0,0 0,0 1,0-1,0 0,0 0,0 0,0 0,0 0,0 0,0 0,0 0,-1 0,1 0,0 0,0 0,0 0,0 0,0 0,0 0,0-1,0 1,0 0,0 0,0 0,0 0,-1 0,1 0,0 0,0 0,0 0,0 0,0 0,0 0,0 0,0 0,0 0,0 0,0 0,3-4,7-2,-2 2,0 2,-1-1,2 0,-1 1,16-2,-21 3,0 0,0 0,0 0,5-2,-5 1,0 1,1 0,4-2,22-5,-6 0,34-4,-42 7,-13 3,0 1,-1 0,1 1,0-1,0 0,3 0,32-5,-26 4,1 0,-1 1,14-1,164 3,-192-1,0 1,1-1,-1 1,0-1,1 1,-1 0,-1 0,-2 1,-7 4,8-4,0 0,1 0,-1 0,-1-1,-7 3,7-3,-2 0,0 0,-1 0,1 0,0 0,-9-1,15 0,-1 0,1 0,-1 0,1-1,-1 1,1 0,-1-1,1 1,-1-1,1 1,0-1,-1 1,1-1,0 0,0 1,-1-2,1 2,0-1,0 0,0 0,0 0,1 0,-1 0,0 0,0 0,1 0,-1 0,1-1,-1 1,1-2,-1 3,1-1,0 1,0-1,0 1,0-1,-1 1,1-1,0 1,0-1,0 1,1-1,-1 1,0-1,0 1,0-1,0 0,1 1,-1-1,0 1,1-1,-1 1,0 0,1-1,-1 1,1-1,-1 1,1 0,-1-1,1 1,-1 0,1-1,-1 1,1 0,-1 0,1 0,1-1,1 1,1-1,0 1,0-1,-1 1,8 1,7-2,-1 0,-1 0,1 0,19 1,25 0,-52-1,12-2,-14 1,1 1,11 0,-4 0,1 1,-1 1,1 0,-1 1,16 3,-1 1,32 7,-51-10,15 2,5 1,-20-3,0-1,0 0,0-1,15 1,5-1,18 1,-13-1,40-2,-40-3,-22 2,18 0,-26 1,0 1,0-1,0 0,0 0,-1-1,1 1,5-3,-11 4,1 0,-1-1,0 1,0 0,0 0,0 0,1 0,-1 0,0 0,0 0,0 0,0 0,0 0,1 0,-1 0,0-1,0 1,0 0,0 0,0 0,0 0,0 0,0 0,0 0,0-1,0 1,0 0,1 0,-1 0,0 0,0 0,0 0,-1-1,-3-3,-8-1,-56-21,64 24,0 1,0 0,1 0,-1 0,-8 0,-9-3,13 3,1 0,-1 0,0 1,0 0,-14 0,-1 1,13-1,1 1,-14 2,13-1,0-1,-13 1,15-3,0 1,0-1,1-1,-1 1,-8-3,6 1,1 1,-15-2,8 4,-25 0,26 0,1 1,-19-3,24 1,-1 0,1 1,0 0,-1 0,1 1,0 0,-10 1,-10 3,16-4,-21 6,18-2,8-3,-13 3,7-3,-25 2,13-3,-38 5,51-4,11-2,9-2,15-8,-17 8,1-1,8-2,-10 4,1 0,0 1,0-1,0 1,0 0,0 0,6 1,5-1,15 0,-16-1,0 1,0 1,15 1,-20 0,11 3,-14-3,0 0,0-1,0 1,12 0,-5-2,1 1,-1 1,19 4,-17-3,0 0,0-1,0 0,1-1,26 0,-46-1,2 1,0-1,0 0,0 0,1 1,-1-1,0 0,0 0,0 0,0 0,-2 0,2 0,-1-1,0 1,1-1,-1 1,1-1,0 0,-1 1,1-1,-1 0,1 0,0 1,-2-3,2 3,1-1,0 1,-1-1,1 1,0 0,-1-1,1 1,0 0,0-1,-1 1,1 0,0-1,0 1,0-1,0 1,0 0,0-1,0 1,0-1,0 1,0 0,0-1,0 1,0-1,0 1,0-1,1 1,-1 0,0-1,0 1,1 0,-1-1,0 1,1 0,-1-1,0 1,1 0,-1-1,1 1,-1 0,1-1,2 0,1-1,-1 1,0 0,1 0,-1 0,1 0,-1 0,0 1,6-1,-2 1,-1-1,0 2,1-1,9 2,-6-1,0 0,-1-1,1 0,12 0,-22 0,1-1,0 1,-1 0,1 0,0 0,-1 0,1 0,0-1,-1 1,1 0,-1 0,1-1,-1 1,2-1,-2 1,0 0,0 0,0 0,0 0,0 0,0 0,0 0,0 0,0 0,0-1,0 1,0 0,0 0,0 0,0 0,0 0,0 0,0 0,0 0,0 0,0-1,0 1,0 0,0 0,0 0,0 0,0 0,0 0,0 0,0 0,0 0,0 0,0 0,0 0,-6-2,-44-2,43 4,0-1,-13 2,14-1,1 0,-1 0,1 0,0 0,-1-1,-6-1,12 2,-1 0,1 0,0 0,-1 0,1 0,-1 0,1 0,0 0,-1 0,1-1,0 1,-1 0,1 0,0 0,0 0,-1-1,1 1,0 0,0 0,-1 0,1-1,0 1,0 0,0 0,0-1,-1 1,1 0,0-1,0 1,0 0,0 0,0-1,0 1,0 0,0 0,0-1,0 1,0-1,0 1,1-1,-1 1,1-1,-1 1,0 0,1-1,-1 1,1 0,-1-1,1 1,-1 0,1-1,0 1,-1 0,1 0,-1-1,1 1,0 0,-1 0,2 0,3-1,-1 1,1 0,0 0,-1 1,1-1,0 1,-1-1,6 2,-4 0,0-1,1 0,9 0,-9 0,0-1,0 1,7 1,-7-1,0 0,0 0,8 1,12-1,-20 0,13 1,-5-2,24 2,-31-1,-3 0,0-1,0 1,6 1,-10-1,1-1,-1 1,0-1,0 0,0 1,0 0,0-1,0 1,0 0,0-1,0 1,0 0,0-1,-1 1,1 0,0 0,-1 0,2 1,-1 1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8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248 78,'-1'0,"-6"0,-2 0,0-1,-4-3,-4-1,-2 0,-3-2,-3-1,0 0,3 2,1 1,6 0,2 1,0-2,4 0,2-2</inkml:trace>
</inkml:ink>
</file>

<file path=ppt/ink/ink10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57.616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77 1,'2'0,"-1"0,0 0,0 0,1 1,-1-1,0 0,0 0,0 1,1-1,-1 1,0-1,0 1,0-1,0 1,0-1,0 1,-1 0,1-1,0 1,0 0,0 0,-1 0,2 0,-2 0,0 0,1-1,-1 1,0 0,1-1,-1 1,0 0,0 0,0 0,0-1,0 1,0 0,0-1,0 1,0 0,-1 0,1 0,0-1,0 1,-1 0,1-1,-1 1,1 0,-1-1,1 1,-1-1,0 1,1-1,-1 1,-1 0,1 0,1-1,-1 0,1 0,-1 1,0-1,1 0,-1 0,1 0,-1 0,0 0,1 1,-1-1,0 0,1 0,-1 0,0-1,0 1,1 0,-1 0,0 0,1 0,-1 0,0-1,0 1,0 0,1-1,-1 1,1 0,-1 0,1 0,-1 0,0-1,1 1,-1 0,1 0,-1 0,0 0,1 0,-1 0,1 0,-1 1,1-1,-1 0,0 0,1 0,-1 1,1-1,-1 0,1 0,-1 0,1 1,-1-1,1 0,-1 1,1-1,0 0,-1 1,0 0,-30 31,31-31,-1-1,1 0,0 1,-1-1,1 1,0-1,-1 0,1 1,-1-1,1 0,-1 1,1-1,-1 0,1 1,-1-1,1 0,-1 0,1 0,-1 0,0 1,1-1,-1 0,0 0,1 0,-1 0,1 0,-1 0,0 0,1 0,-1 0,-1-1,2 1,-1 0,0-1,0 1,1-1,-1 1,0-1,1 1,-1-1,1 1,-1-1,1 1,-1-1,1 0,0 1,-1-1,1 1,0-1,0 0,-1 0,1 1,0-1,0 0,0-1,0 1,0 0,0-1,0 1,1-1,-1 1,0 0,1-1,-1 1,2-3,1 2,-1-2,1 2,2-4,0 2,-5 4,0 0,0 0,0 0,0 0,0 0,0 0,0-1,0 1,0 0,1 0,-1 0,0 0,0 0,0 0,0 0,0 0,1 0,-1 0,0 0,0 0,0 0,0-1,0 1,1 0,-1 0,0 0,0 0,0 0,0 0,1 0,-1 0,0 0,2 5,-2 8,0-12,0 1,0 0,-1 1,0-1,0 0,1 0,-1 0,-1 0,1 0,-3 3,3-3,-1 0,1 0,-1 0,1 0,0 0,0 0,0 1,0 2,1-4,0-1,0 1,-1 0,1 0,0 0,0-1,1 1,-1 0,0 0,0-1,0 1,1 0,-1-1,0 1,1 0,-1 0,1-1,-1 1,1 0,-1-1,1 1,0-1,-1 1,1-1,0 1,0-1,0 1,-1-1,1 1,0-1,0 0,0 1,0-1,0 0,1 1,20 3,-17-3,1 0,-1 0,9 3,29 15,-41-18,0 0,0 0,0-1,0 1,0-1,0 0,3 1,9 1,45 17,-49-16,22 3,-12-3,0 0,-14-3,0 1,0 0,-1 0,1 1,-1-1,7 3,-6-1,1 0,0-1,-1 1,1-1,1-1,-1 1,0-1,0 1,10-1,-7 0,0-1,0 2,11 1,-10-1,-1 0,18 1,-12-3,0 2,28 5,-35-6,0 0,1 0,15-1,9 0,-28 1,-1-1,9 3,-9-2,-1 0,1 0,0 0,5 0,1-1,-1 1,1 1,-1 0,0 0,15 4,-21-5,0 0,0 0,9 0,-10-1,0 0,0 0,0 1,0-1,0 1,0 0,0-1,5 3,-3-1,-1-1,1 1,-1-1,1 0,5 1,4 0,12 2,-19-3,0 0,0 0,9 3,-10-2,1 0,8 0,8 2,-11-1,20 2,-19-3,17 3,19 7,-35-9,1 0,18 2,30 1,-57-6,70 1,-14-1,-51 1,-1 0,0 1,0 0,0 1,0-1,9 5,-13-5,6 1,-7-1,0-1,0 1,0 0,9 5,-7-3,0 0,1-1,0 0,-1 0,1-1,13 4,-19-6,0 0,0 1,1-1,-1 0,0 0,0 0,0 0,0 0,0-1,0 1,0 0,3-1,1-2,-1 1,10-5,-15 7,4-1,-1 0,1 0,-1 0,1 0,0 0,4 0,13-3,-15 2,-1 1,1 1,0-1,0 0,0 1,11 0,-8 0,16-1,0-2,26-4,-51 7,9-2,-6 1,-5 0,-3 0</inkml:trace>
</inkml:ink>
</file>

<file path=ppt/ink/ink10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57.617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1 341,'1'0,"0"1,0-1,0 0,0 1,0-1,0 1,0-1,0 1,1 0,2 2,9 4,0 1,20 17,-30-24,0 1,0 0,0-1,0 0,0 0,0 0,6 2,10 3,-15-4,1 1,1-1,-1 0,1 0,-1 0,1 0,12 1,25 5,-40-7,0 0,0-1,0 1,0 0,4 2,-4-2,0 0,0 0,0 0,0 0,4 0,15 2,20 2,-38-4,-1-1,0 1,0 0,1 0,4 2,-5-2,0 0,0 0,1 0,-1-1,5 2,34 2,-25-2,-10-1,13 0,132-1,-123 2,-1 0,-20-1,0-1,1-1,-2 1,2-1,11-3,-7 1,-9 2,0 1,0-2,0 1,0 0,5-2,5-4,-10 6,0-1,0 0,0 0,7-4,-9 4,1 0,0 0,0 1,0-1,0 1,0-1,5 0,1-1,14-1,-11 2,-9 1,-1 0,0 0,1 1,-1-2,0 1,0 0,0 0,0 0,3-3,7-4,-9 6,0 1,0-1,-1 0,5-4,-5 3,1 0,0 1,4-3,-3 2,-1 1,0-1,1 0,-1 0,3-4,-2 2,8-7,12-7,-21 16,1 0,-1 0,1 0,-1 0,0 0,-1 0,1-1,-1 1,3-6,-4 7,0-1,0 0,0 0,-1 1,1-1,-1 0,1 0,-1 0,-1 0,1 1,0-1,-1 0,-1-4,1 5,0 0,-1 0,1 0,-1 0,1 0,-1 1,0-1,0 0,0 1,0-1,0 1,-3-2,-4-1,-18-8,12 7,4 0,3 1,0 1,0 0,-14-3,16 4,0 0,-5-2,-10-2,11 3,-16-7,4 2,-6-3,1 1,18 7,5 2,0 0,0 0,-7-1,7 1,0 0,0 0,0 0,-5-2,5 2,0 0,1 0,-9-2,-17-2,14 1,-4-1,15 3,-1 1,0 0,-5-1,5 0,0 1,0 0,0-1,1 0,-7-2,-8-4,13 6,1 0,1 1,-1 0,1-1,-10 0,-10-2,17 3,0 0,0 0,-7 0,-26-4,28 5,2 0,-1 0,1-1,-1 0,-12-2,0-1,16 4,1-1,-9-2,-35-11,41 12,4 2</inkml:trace>
</inkml:ink>
</file>

<file path=ppt/ink/ink10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57.618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0 18,'0'-1,"1"1,-1-1,0 0,0 1,1-1,-1 1,1-1,-1 0,0 1,1-1,0 1,-1-1,1 1,-1-1,1 1,0-1,-1 1,1 0,0-1,0 1,-1 0,1-1,0 1,1 0,1-1,1 0,-1 0,0 0,7 0,3 1,0 0,22 3,-14-1,11 2,32 4,-57-7,11 3,6 0,-15-3,0 0,17 6,-19-6,29 7,-23-4,1 0,19 9,-20-7,-2-1,20 13,-9-4,-14-10,0 0,0 0,-1 0,11 2,-15-5,24 9,-23-9</inkml:trace>
</inkml:ink>
</file>

<file path=ppt/ink/ink10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57.619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0 98,'4'2,"-1"0,1 0,0 0,0-1,0 1,0-1,0 1,1-1,4 1,14 4,8 3,-20-6,20 7,-26-9,-1 1,0-1,1 0,0 0,7 0,9 2,-10 0,1-1,21 1,-27-2,-1 0,0-1,0 1,8 3,-4-1,-3-2,0 0,8 1,10 2,-13-2,0 0,20 1,-22-2,-1 1,10 2,-4-1,28 8,0-1,-59-12,-29-2,37 4,-16-2,19 1,-23-2,-42 1,57 2,11 0,12 0,5 0,24 3,-26-2,12 0,-13-1,15 1,3 2,-20-3,1 1,14 3,-13-2,14 6,-18-5,0-1,0 0,0 0,1 0,13 1,-15-3,1 1,0 0,-1 1,1-1,6 3,-9-3,1 0,-1 0,1-1,-1 1,1-1,6 0,-5 0,0 0,-1 0,9 2,-6-1,1 0,12 0,6 0,-4 0,-18-1,0 0,0 1,0-1,0 1,-1-1,1 2,0-1,6 2,-2 0,5 3,0 0,18 4,-1-1,-26-6,1-1,-1-1,1 1,0-1,0 1,0-1,10 1,63-3,-45 0,61 5,-86-3,0 1,0 0,0 1,-1-1,1 1,9 5,15 5,-25-11,1 0,13 2,8 2,-14-2,-8-1,0-1,1 0,0 0,0-1,0 0,12 1,22 0,0-1,-36-1,1-1,-1 1,1-1,-1-1,11-2,2 0,-15 3,1 0,7-3,10-1,-17 4,-1 0,1-1,5-1,1-2,2 1,24-6,4 0,-23 5,-17 4,1 0,0 0,0 1,0-1,0 0,0 1,0 0,6-1,-9 1,0 0,0 0,1 0,-1 1,0-1,0 0,0 0,0 0,0 0,0 0,1 0,-1 0,0 0,0 0,0 0,0 0,0 0,0 0,0 0,0 0,0 1,1-1,-1 0,0 0,0 0,0 0,0 0,0 0,0 0,0 0,0 0,0 1,0-1,0 0,0 0,0 0,0 0,0 0,0 0,0 0,0 0,0 1,0-1,0 0,0 0,0 0,-1 0,1 0,0 0,0 0,0 0,0 0,0 0,0 0,0 1,-1-1,-6 5,6-4,0-1,-1 2,-1 1,0-1,-1-1,1 1,0 0,0 0,-1-1,0 0,-3 2,-14 1,-30 3,27-4,6-3,15 0,-1 0,1 0,-1 1,-6 0,10-1,0 0,0 0,0 0,0 0,0 0,0 0,0 0,0 0,0 0,0 0,0 0,0 0,1 0,-1 0,0 0,0 0,0 0,0 0,0 0,0 0,0 0,0 0,0 0,0 0,0 0,0 0,0 0,0 0,0 0,0 0,0 0,0 0,0 0,0 0,0 0,0 0,0 0,0 0,0 0,0 0,0 0,0 0,0 0,0 0,0 0,0 0,0 0,0 1,0-1,0 0,0 0,0 0,0 0,0 0,0 0,0 0,0 0,0 0,0 0,0 0,0 0,4 1,5 0,4-1,0 0,-1-1,1 0,0 0,-1-1,18-5,-16 2,-12 4,0 0,1 0,-1 0,5-1,53-11,-40 9,14-4,-31 7,0 0,0 0,0-1,0 0,0 1,-1-1,4-2,-3 2,-1 0,1 0,0 0,0 1,5-2,-31 12,15-5,-15 5,9-5,-24 3,34-6,0 0,1 0,-1 0,-4 3,-9 2,-31 6,44-12,0 1,0 0,0 0,-6 4,10-5,0 0,0 0,0 0,0 0,0 0,0 0,0 0,-1 0,1 0,0 0,0 0,0 0,0 0,0 0,0 0,0 0,0 0,0 0,0 0,0 0,0 0,0 0,0 0,0 0,0 0,0 0,0 0,0 0,0 0,0 0,0 0,0 0,0 1,0-1,0 0,0 0,0 0,0 0,0 0,0 0,0 0,0 0,0 0,0 0,0 0,1 0,2 1,4 1,-6-2,10 1,-1 1,1-2,0 1,16-2,-24 1,1 0,-1-1,0 0,1 0,-1 0,0 0,0 0,0 0,4-3,3-2,11-8,-20 13,7-4,-1 0,1 0,0 1,-1-1,16-4,4 1,-17 6,9-4,-17 5,0 0,0 0,0 0,0-1,0 1,-1 0,1 0,-1-1,1 1,-1-1,0 1,1-1,0-3,1 1,-1-1,0 1,-1-1,2-5,-1-9,-2 13,2-10,0 9,-1 5,0 0,-1 0,0 1,1-2,-1 1,0-3,0 5,0-1,0 1,0 0,0 0,0 0,0-1,0 1,-1 0,1 0,0 0,0 0,0 0,0-1,0 1,0 0,0 0,0 0,-1 0,1 0,0 0,0-1,0 1,-1 0,1 0,0 0,0 0,-1 0,1 0,0 0,0 0,0 0,-1 0,1 0,0 0,0 0,-1 0,1 0,0 0,0 0,-1 0,1 0,0 0,0 0,-1 0,1 0,0 0,0 0,0 1,-1-1,0 0,0 1,0-1,0 1,0-1,0 1,0 0,1-1,-2 2,-3 4,-5 10,7-11,0 0,0 0,-9 8,8-9,-6 6,-19 14,6-6,16-12,0 0,-1-1,0 0,-10 5,-1 0,-27 10,42-18,0 0,1 0,-4 2,1 0,6-4,0 0,0 0,0 0,0 0,-1 0,1 0,0 1,0-1,0 0,-1 0,1 0,0 0,0 0,-1 0,1 0,0 0,0 0,-1 0,1 0,0 0,0 0,0 0,-1 0,1 0,0 0,-1 0,1 0,0-1,0 1,0 0,0 0,0 0,0 0,0 0,-1-1,1 1,0 0,0 0,0 0,0 0,0-1,0 1,0 0,0 0,1-2,-1 1,0 0,0 0,1 0,-1-1,2 0,1-2,0 0,1 1,0-1,6-5,22-11,-2 0,42-31,-68 47,-1 0,1 0,-1 0,0 0,0-1,0 1,2-6,-2 4,-2 5,-1 0,1-1,-1 1,1-1,-1 1,1-1,-1 1,0-1,0 1,0-1,0 1,0-1,-1 1,1-1,-1 0,1 1,-1 0,-1-4,1 4,-1-1,1 1,-1 0,1-1,-1 1,0-1,0 1,1 0,-1 0,0 0,0 0,-1 0,1 0,-4-1,2 1,0 0,0 0,1 0,-1 1,0-1,0 0,-4 1,4 0,0-1,-1 1,1-1,0 0,0 0,-4-1,3 0,0 0,0 1,-7-1,8 2,0-1,0 0,0 0,0 0,-6-3,-19-9,16 6,3 2,-1 1,-20-7,17 6,9 3,-1 1,0-1,0 1,0 0,0 0,0 0,-7 0,-4 1,5 1,-1-1,-23-3,6 0,9 2,-9-1,-43 2,32 0,32 1,7-1,-1 0,0 0,0 0,0 0,0-1,0 1,0-1,0 1,0-1,0 0,-3-1,-16-6,18 7,-1-1,1 0,-1 0,1 0,-8-4,8 3,3 3,0-1,0 0,-1 0,1 0,0 0,0 0,0 0,-1-1,2 2,0 0,0 0,1 0,-1-1,0 1,0 0,0 0,0 0,0 0,0 0,0 0,1 0,-1 0,0 0,0 0,0 0,0 0,0-1,1 1,-1 0,0 0,0 0,0 0,0 0,0 0,1 0,-1 0,0 0,7 0,-7 0,88 0,-81 1,0-1,0 1,1 0,8 3,-8-2,-1-1,1 0,11 1,-9-2,-4 0,1 1,-1-1,1 0,-1 1,0 0,0 1,9 1,-8-1,0 0,1 0,0-1,7 1,7 1,29 2,-46-4,1 0,-1 0,9 3,-9-3,0 0,0 0,9 1,-8 0,1-1,-1 0,1 1,-1 0,0 0,12 5,8 4,-20-9,0 0,0 0,0 1,8 5,68 47,-75-49,-4-5,-1 1,0 0,0 0,0 0,3 3,-3-3,0 0,0 0,0 0,3 1,0 1,-4-4,0 1,0 0,-1-1,1 1,0 0,-1-1,1 1,-1-1,1 1,-1 0,1 1,-1-2,0 1,0-1,0 1,0-1,0 1,-1-1,1 1,0-1,0 1,0-1,-1 0,1 1,0-1,-1 1,1-1,0 0,-1 1,1-1,-1 0,0 1,-3 2,-1 0,-6 3,6-3,0-1,-7 6,5-3,-1 0,0 0,0-1,0 1,-17 5,13-5,1 0,-13 8,-1 1,-29 15,42-23,7-3,0-1,-7 3,12-5,0 0,0 0,0 0,0 0,0 0,-1 0,1 0,0 1,0-1,0 0,0 0,0 0,0 0,0 0,0 0,0 0,0 0,0 0,-1 0,1 0,0 0,0 0,0 0,0 0,0 0,0 0,0 0,0 0,0 0,0-1,-1 1,1 0,0 0,0 0,0 0,0 0,0 0,0 0,0 0,0 0,0 0,0 0,0 0,0 0,0 0,1-4,4-4,3 1,1 0,11-8,-9 7,12-11,-5 4,0 2,21-14,-7 5,-26 18,13-6,-12 7,10-7,-156 98,120-75,12-8,0-1,-1 1,-12 5,1 0,2-1,11-6,-4 1,1 0,-14 4,0-4,17-3,1 0,-9 2,5 1,7-3,0 0,0-1,0 1,-4 1,-17 3,19-3,-1-1,0 0,0 0,0 0,-6 1,-2-2,0 0,-16-1,24 0,-1 0,0 0,1 0,-1-1,1 1,-1-1,-5-2,-17-10,-22-8,40 17,0 2,0 0,-13-3,-7-2,23 6,-1-1,0 2,-12-3,13 3,1 0,-11-3,12 3,0-1,0 1,0 0,-10 0,-111 0,60 2,61-1,-3 0,0 0,0 0,0-1,0 0,0 0,-15-3,11 0,-20-9,-5 0,11 3,24 9,-1 0,1 0,-1 1,1-1,0 1,-1 0,-4-1,-19 2,10-1,-24-2,0 0,30 2,0-1,0-1,-1 1,-17-6,-3 0,13 4,5 1,-14-4,-2 0,12 2,-1 1,-20-1,14 1,1 1,-18-3,6 1,5 0,24 3,-3 0,-13-4,-65-18,50 16,35 6,0 1,0-1,-1 0,1 0,1 1,-1-1,-3-2,5 3,-1 0,1-1,0 1,-1 0,1-1,0 1,0-1,-1 1,1-1,0 1,0-1,0 1,-1-1,1 1,0-1,0 1,0-1,0 1,0-1,0 1,1 0,-1-1,0 1,0-1,0 1,0-1,1 1,-1-1,0 1,1-1,0 0,3-3,0-1,0 1,1 0,0 0,0 0,0 0,11-5,-12 7,1 0,-1 0,1 0,4-2,-7 4,0-1,0 1,0-1,0 1,0 0,0 0,0 0,0-1,0 2,0-1,0 0,0 0,2 1,-3-1,-1 0,1 0,-1 0,1 0,-1 0,1 1,0-1,-1 0,1 0,-1 1,0-1,1 0,-1 0,1 1,-1-1,1 1,-1-1,0 0,1 1,-1-1,0 0,1 2,-1-2,0 1,0-1,0 1,0-1,0 1,-1-1,1 1,0-1,0 1,0 0,-1-1,1 1,0-1,-1 1,1-1,-1 1,-2 1,0 1,0-1,0 0,-6 4,0-1,-36 20,46-24,5-1,5 0,3 0,25 2,-33-1,0 0,1 0,-1 0,0 1,0 0,7 2,55 20,-20-8,-27-8,-10-4,-1 0,19 5,-9-6,24 3,12 1,12 3,-34-2,-25-6,12 5,-11-4,-1 0,1-1,16 3,-17-3,1-1,-1 1,14 5,-15-4,-1-1,1 0,0 0,0-1,15 2,30 1,13 0,-59-4</inkml:trace>
</inkml:ink>
</file>

<file path=ppt/ink/ink10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57.620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1 1,'0'6,"0"0,0 0,1 0,0 0,1 0,2 7,-3-10,0 0,0 0,0 5,0-5,-1 0,1 0,0 0,-1 0,3 3,-1-3,-1 0,0 0,0 0,0 1,-1 2,4 11,-1-6,0 0,2 17,-3-14,-1-9,1 10,-2 140,0-149,2 9,0-9,-1 9,-1 186,0-197,-1-1,1 0,-1 0,-3 5,3-5,0 1,0-1,0 0,0 5,1 126,0-61,-3-45,0 3,8 28,-3-35,-2-17,1 1,0-1,0 0,5 12,-3-11,0 0,-1 0,-1 0,1 0,-1 0,-1 9,2-8,-1-7,-3-6,-5-9,2 7</inkml:trace>
</inkml:ink>
</file>

<file path=ppt/ink/ink10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57.621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62 1,'-15'16,"3"-6,10-8,0-1,1 0,-1 1,0-1,0 1,1 0,-1 0,1-1,0 1,0 0,0 0,0 0,0 0,-1 3,0 7,1-9,0 0,0-1,1 2,0-2,0 1,0 4,0-7,0 0,0 0,1 0,-1 0,0 0,0 0,0 0,0 0,0 0,0 0,1 0,-1 0,0 0,0 0,0 0,0 0,0 0,0 0,1 0,-1 0,0 0,0 0,0 0,0 0,0 0,0 0,1 0,-1 0,0 0,0 0,0 0,0 0,0 0,0 0,0 0,1 0,-1-1,0 1,0 0,0 0,0 0,6-4,-5 4,2-3,1 1,-1-1,3-4,-5 5,1 0,0 1,0-1,0 0,0 1,0-1,0 0,1 1,-1 0,0 0,4-2,36-12,-45 17,0-1,0 1,0 0,1-1,-1 1,0 0,-1 2,-3 2,-6 9,11-12,0 0,1 0,-1 0,1 0,0 0,0 0,1 0,-1 6,-2 8,1-12,2-5,0 0,0 0,0 0,0 0,0 0,0 0,0 0,0 0,0 0,0 0,0 0,0 0,0 0,0 0,0 0,0 0,0 0,0 0,0 0,0 0,0-1,0 1,0 0,0 0,0 0,0 0,0 0,0 0,0 0,0 0,0 0,0 0,0 0,0 0,0 0,0 0,0 0,0 0,0 0,0 0,0 0,0 0,0 0,0 0,0 0,0 0,0 0,0 0,0 0,0 0,0 0,0-7,0 3,0 0,1 0,0 1,0-1,0 1,1-1,0 0,0 1,0 0,0-1,1 1,-1 0,1 0,0 0,5-3,-5 3,-1 2,0-1,-1 1,2-1,-1 1,2-2,-4 3,1 0,-1 0,0-1,1 1,-1 0,0 0,1 0,-1 0,0 0,1 0,-1 0,1 0,-1 0,0 0,1 0,-1 0,0 0,1 0,-1 0,0 0,1 0,-1 0,0 0,1 1,-1-1,0 0,1 0,-1 0,0 0,1 1,-1-1,0 0,0 0,1 0,-1 1,0-1,0 0,0 1,1-1,-1 0,0 0,0 1,0-1,0 0,0 1,0 0,1-1,-1 1,0 0,0 0,0-1,0 1,0 0,0 0,0 0,0-1,0 1,-1 0,1 0,-1 1,-8 11,4-7,2-1,1-3,1 1,-1-1,0 1,1 0,0 0,0-1,0 1,0 0,0 0,1 5,0-5,0 0,0 0,0 0,0 0,0 0,-1 0,0 0,1 0,-1 0,-3 4,3-5,0 1,0 0,0 0,-1 4,2-5,-1 1,0 0,0-1,0 1,-2 4,1-5,1 0,0 1,0-1,1 0,-1 1,0-1,1 1,0 3,0-3,-1 0,1 0,0 0,-1 0,-2 5,-15 27,16-32,1 0,0-1,0 1,0 4,0-4,0 0,-2 6,-8 25,10-29,-1 0,1 0,1 0,-1 0,1 0,1 9,0 2,-2 3,2 21,2-28,-2-8,-1 0,1 5,-1 11,0-10,0 1,3 20,-1-24,-1 1,-1 11,0-12,0 1,3 10,-3-11,-1-6,0-4,0-2,1 0,0 0,1 0,-1 0,1 0,0 0,1 0,1-4,-1 4,-1 0,-1 0,1 0,-1-6,0 5,0 0,2-8,-1 1,-1 10,0 1,0-1,1 1,0-4,-1 6,0 0,0 0,0 0,0 0,0 0,0 0,0 0,0 0,0 0,0 0,0 0,0 0,0-1,0 1,0 0,0 0,0 0,0 0,0 0,0 0,0 0,0 0,0 0,0 0,0 0,0 0,0 0,0 0,0 0,0 0,0 0,0 0,0 0,0 0,0 0,0 0,0 0,1 0,-1 0,0 0,0 0,0 0,0 0,0 0,0 0,0 0,0 0,0 0,0 0,0 0,0 0,0 0,0 0,0 0,0 0,0 0,0 0,0 0,0 0,0 0,2 3,-1 6,-1 5,0-5,0-1,3 13,-1-12,-1 0,0 0,-1 0,-2 9,0-2,0-9,1 12,1-11,-1-1,-2 12,2-12,0 10,1-10,-3 11,-4 25,6-41,0 0,1 0,-1 1,-2 2,-2 7,4-6,0-3,0 0,0-1,1 1,0 0,-1 0,1-1,1 1,-1 0,0-1,1 1,0 0,1 3,2 3,0-1,-1 1,1 8,-3-14,-1-1,0 1,0 0,-1-1,1 1,-2 2,0 11,2 63,0-76,0-1,1 0,-1 0,1 0,0 0,0 0,0 0,0 1,0-1,0-1,1 1,-1 0,4 3,-4-4,0 0,-1 0,1 1,0-1,0 0,-1 1,1-1,-1 0,0 1,1-1,-1 3,0-4,0 0,0 0,0 0,0 0,0 0,0 0,-1 1,1-1,0 0,0 0,0 0,0 0,0 0,0 0,0 0,-1 1,1-1,0 0,0 0,0 0,0 0,-1 0,1 0,0 0,0 0,0 0,-1 0,1 0,0 0,0 0,0 0,-1 0,1 0,0 0,0 0,0 0,0 0,-1 0,1 0,0 0,0 0,0 0,-1 0,1 0,0 0,0 0,0 0,0-1,-12-3,10 3,1 0,0 1,0-1,0 1,-1-1,1 1,0-1,0 1,0-1,1 0,-1 1,0-1,0 0,0 0,1 0,-1 0,0 0,1 1,-1-1,1 0,-1 0,1 0,0 0,0 0,-1 0,1 0,0-2,0-1,-1 0,1 1,1-1,-1 0,1 0,-1 0,2 1,-1-1,0 0,1 1,0-1,3-3,-4 5,0-1,0 1,0 0,-1 0,1 0,-1 0,1 0,-1-1,0 1,0 0,0 0,0-1,-2-2,2 2,-1 0,1 0,0 0,0 0,0 0,1-1,0-1,0 0,0 4,-1 0,1-1,-1 1,1-1,1-2,-2 4,1 0,-1 0,0-1,1 1,-1 0,0 0,1 0,-1-1,0 1,1 0,-1 0,0-1,1 1,-1 0,0 0,1 0,-1 0,0 0,1 0,-1 0,1 0,-1 0,1 0,-1 0,0 0,1 0,-1 0,1 0,-1 0,1 0,-1 0,1 0,0 1,-1-1,1 1,0-1,0 1,-1-1,1 0,0 1,-1-1,1 1,-1-1,1 1,-1-1,1 1,-1 0,0-1,1 1,0 1,3 14,-1-9,-1 3,0-1,-1 0,-1 0,0 17,-1-5,0-13,0 1,0-1,-4 11,4-17,1 2,0-3,-1-1,1 1,0 0,0-1,0 1,0 0,-1-1,1 1,0 0,-1-1,1 1,-1 0,1-1,-1 1,1-1,0 0,0 0,0 0,0 0,-1 0,1 0,0 0,0 0,0 0,0 0,-1 0,1-1,0 1,0 0,0 0,0 0,-1 0,1 0,0 0,0 0,0 0,0 0,0 0,-1 0,1 0,0 0,0-1,0 1,0 0,0 0,0 0,0 0,0 0,0 0,0 0,0-1,-5-6,4 6,-1-3,-1-1,0 1,0 0,0 1,-1-1,-7-5,6 5</inkml:trace>
</inkml:ink>
</file>

<file path=ppt/ink/ink10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57.622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23 23,'0'5,"1"0,1 6,0-2,1 0,-2-4,0 1,0 7,-2 13,2 32,-1-54,1-1,0 1,2 3,-2-4,1 0,-1 0,-1 0,2 5,0 12,0-14,-1 10,-1-1,0 16,-6-9,5-17,-1 1,1-1,0 7,1-3,-1-1,-2 10,1-7,1-1,2 18,0-6,-5 31,3-45,0 0,1 0,1 0,0 0,0 1,5 12,-3-11,-1 1,-1-1,-1 22,2 8,0-28,-1-8,0 0,0 5,-1 14,0 14,0-35,1 1,0-1,-1 0,3 5,-1-5,-1 0,-1 1,1-1,0 0,0 4,-1 10,0-10,0 0,0 0,1 1,0-1,4 10,-3-11,0 1,0-1,-1 1,0 0,0-1,-1 7,0-7,0 0,0 0,1 0,-1 0,2 0,2 8,-2-8,-1 0,0 0,0 0,-1 0,0 0,-1 9,1 0,0-13,0 0,0-1,0 1,-1-1,1 1,0 0,0-1,0 1,-1-1,1 1,0 0,-1-1,1 1,-1-1,1 1,-1-1,0 1,1-1,0 0,-1 0,1 0,0 1,-1-1,1 0,0 0,-1 0,1 0,0 0,-1 0,1 0,0 0,-1 0,1 0,-1 0,1 0,0 0,-1 0,1 0,0 0,-1-1,1 1,0 0,-1 0,1 0,0 0,0 0,-1-1,1 1,0 0,0 0,-1 0,1-1,0 1,0 0,0 0,-1 0,1-1,-2-3,-1 1,1-1,0 1,1 0,-1-1,1 0,0 0,-1-5,0-1,0 0,1 0,0 0,2-12,0 0,-1 6,0-18,-1 31,0-1,0 1,-2-4,2 4,0 0,0 0,0 0,0-5,0-8,-2-15,2 25,1-1,0 0,1 0,0 0,0 1,4-12,2-8,-6 14,0-1,-2-14,1 4,0 6,0-21,-3 25,2 8,0 0,0-5,1-6,1-18,1 21,-1 9,0 0,0-5,-1-4,0 4,0 0,3-14,-2 17,0 0,-1 1,0-1,0 0,0 1,-1-1,0 1,-4-10,4 10,0 0,0 1,1-11,-1-1,-1 2,-1-5,3-61,0 77,0 0,1 1,0-1,-1 1,1 0,0-1,0 1,2-3,3-3,6-8,0 3,30-44,-28 35,-14 22,0-1,0 1,0 0,0 0,0 0,0 0,0 0,0 0,0 0,0 0,0 0,0 0,0 0,0 0,0 0,0 0,0-1,0 1,-1 0,1 0,0 0,0 0,0 0,0 0,0 0,0 0,0 0,0 0,0 0,0 0,-1 0,1 0,0 0,0 0,0 0,0 0,0 0,0 0,0 0,0 0,0 0,-1 0,1 0,0 0,0 0,0 0,0 0,-9 1,3 0,2-1,1-1,0 1,-1-1,1 0,0 0,-4-2,-19-8,23 10,3 1,0 0,-1-1,1 1,0 0,-1 0,1 0,0 0,-1 0,1 0,-1-1,1 1,0 0,-1 0,1 0,0 0,-1 0,1 0,-1 0,0 0,1 1,0-1,0 0,-1 0,1 1,0-1,0 0,0 0,0 1,-1-1,1 0,0 1,0-1,0 0,0 1,0-1,0 0,0 1,0-1,0 1,1 2,-1 0,1 0,0 1,2 4,-1-5,-1 0,0 1,0-1,0 5,0-2,0 0,0 0,4 9,-3-10,0 1,0 0,0 11,-1-7,-2 26,1-36,0 1,0-1,0 0,0 0,0 1,0-1,0 0,0 1,0-1,-1 0,1 0,0 1,0-1,0 0,0 0,0 0,-1 1,1-1,0 0,0 0,-1 1,1-1,0 0,-1 0,1 0,-1 0,1 0,0 0,-1 0,1 0,0 0,-1 0,1 0,0 0,-1 0,1-1,0 1,-1 0,1 0,0 0,0 0,-1-1,1 1,0 0,-3-2,1-1,0 1,-3-3,-1-4,-1 1,0-1,1-1,1 1,-6-14,6 11,3 10,1-1,0 0,0 1,0-1,1 0,-1-2,1 1,0-7,1 11,0 1,-1-1,1 1,-1-1,1 1,-1-1,1 1,-1 0,1 0,5 11,8 23,-13-32</inkml:trace>
</inkml:ink>
</file>

<file path=ppt/ink/ink10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57.623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112 0,'-1'1,"1"0,-1 0,1 0,-1 0,1-1,-1 1,0 0,1 0,-1 0,-1 0,-3 4,3-1,-1 0,1 0,1 1,-1-1,1 0,-1 1,2-1,-1 1,1-1,0 5,0 5,0 23,-1-33,0 0,-1 1,-3 6,4-7,-1-1,1 1,-1 0,0 7,1-6,0 1,-2 6,1-7,1 0,0 0,-1 7,3 9,-2 20,-1-26,1-10,0 0,0 5,1 241,0-245,-3 9,2-9,0 9,0-6,-3 16,3-11,0-1,1 17,1-6,-1 105,0-125,1-1,1 6,-1-5,0 0,0 5,4 29,-4-32,0 1,0-1,4 10,2 5,-2 0,-3-15,0 0,0 0,-1 0,0 6,-1-11,-1 0,1 1,0 0,0 0,1-1,-1 1,0 0,1 0,-1-1,1 1,0 0,-1-1,1 1,2 1,-3-2,0-1,0 0,1 0,-1 0,0 1,0-1,1 0,-1 0,0 1,0-1,0 0,0 1,0-1,1 0,-1 0,0 1,0-1,0 1,0-1,0 0,0 0,0 1,0-1,-1 0,1 1,0-1,0 0,0 0,0 1,-1-1,1 0,-1 1,0-1,1 0,-1 0,0 0,1 0,-1 0,1 0,-1 0,0 0,1 0,-1 0,0 0,1 0,-1 0,1 0,-2 0,-1-1,-1 0,1 0,0 0,-1 0,1 0,0 0,0-1,0 1,0-1,0 0,0 0,1 0,-1 1,1-2,0 1,0 0,0 0,0-1,0 1,1-1,-2-2,-8-26,10 28,0 0,0 0,0-4,-1-6,2 13,0-1,0 0,0 0,0 1,0-1,1 0,-1 0,0 1,1-1,-1 0,0 0,1 1,-1-1,1 1,-1-1,1 0,-1 1,1-1,0 1,0-1,-1 0,2 1,-1-1,1 0,-1 0,0 0,0-1,0 1,0 0,1-2,-1 2,0-1,-1 1,1-1,-1 0,1-2,-1-1</inkml:trace>
</inkml:ink>
</file>

<file path=ppt/ink/ink10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57.624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0 3,'0'0,"1"0,-1 1,1-1,-1 0,0 0,1 0,-1 0,1 1,-1-1,0 0,0 0,1 1,-1-1,0 0,0 0,1 1,-1-1,5 7,-5-6,7 11,2 4,2 0,-9-11,1 0,5 6,-6-9,0 0,-1 1,0 0,1-1,0 4,-1-4,0 1,0 0,0-1,3 5,-2-13,-3-88,0 86,1 8,0-1,0 1,0 0,0 0,0-1,0 1,0 0,0-1,-1 1,1 0,0 0,0-1,0 1,-1 0,1 0,0 0,0-1,-1 1,1 0,0 0,-1 0,1-1,-1 1,1 0,-1 0,1 0,0 1,-1-1,1 0,0 0,-1 0,1 0,0 1,-1-1,1 0,0 0,0 0,0 1,-1-1,1 0,0 0,0 1,0-1,-1 0,-3 7,4-6,-2 3,0 1,0-1,1 1,0 0,-1 4,1 24,1-20,0 30,-4-47,-1-5,4 4,0 1,1-7,0 8,0 0,-1 0,1 0,-1 0,1 0,-3-6,-13-20,17 34,1 3,14 23,-14-24,0-5,-1 0,-1 0,1 0,0 0,0 4,5 23,-4-17,-1-7,0 1,0 5,-1-4,0-2,0 1,0-1,3 12,-1-10,-1 1,-1-1,1 1,-2 9,0 1,1 317,0-338</inkml:trace>
</inkml:ink>
</file>

<file path=ppt/ink/ink10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57.625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10 1,'0'151,"3"-134,0 0,2 16,-5 213,0-114,0-128,-1 0,0 1,-2 7,1-8,1 0,0 0,-1 9,-1 12,2-17,0 9,0 7,2 20,0-38,1 0,3 10,-3-11,0 0,-1 0,1 0,-1 9,-1 12,0 28,3-40,-2-10,0 1,0 5,-1-7,0 3,-1-4,-2-5,-14-24,12 19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8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0,'3'0,"-1"0,1 1,-1-1,0 1,0-1,1 1,-1-1,0 1,1 0,-1 0,0 1,0-2,0 1,-1 1,1 0,0-2,2 4,3 3,-1-1,-1 2,6 7,2 4,-7-11,-1 0,-1 1,0-1,0 1,-1 0,0-1,0 2,0 8,-3-15,0 0,0 0,0-1,0 1,0-1,0 1,-1 0,1 0,-1-1,0 1,0-1,-1 1,1-1,-1 0,-1 3,1-3,1-3</inkml:trace>
</inkml:ink>
</file>

<file path=ppt/ink/ink10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57.626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1 0,'0'4,"1"1,0-1,0 1,1-1,2 6,3 9,6 16,-6-18,-5-11,-1 0,1 0,-1 1,0-1,-1 7,0-8,1 0,0 0,3 7,-3-6,1-1,-1 0,0 6,-1-7,1 0,0 0,0-1,1 5,0-4,-1 0,0 0,1 5,3 27,-5-32</inkml:trace>
</inkml:ink>
</file>

<file path=ppt/ink/ink10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0:57.627"/>
    </inkml:context>
    <inkml:brush xml:id="br0">
      <inkml:brushProperty name="width" value="0.35" units="cm"/>
      <inkml:brushProperty name="height" value="0.35" units="cm"/>
      <inkml:brushProperty name="color" value="#A6A6A6"/>
      <inkml:brushProperty name="ignorePressure" value="1"/>
    </inkml:brush>
  </inkml:definitions>
  <inkml:trace contextRef="#ctx0" brushRef="#br0">0 80,'3'0,"-1"0,1 1,-1 0,1-1,-1 1,0 0,1 0,-1 0,3 1,3 2,35 18,-6-3,-31-16,0-1,0 0,0 0,9 2,13 0,-21-4,0 1,-1 1,11 1,-6 0,18 2,-18-3,16 4,10 4,22 6,-56-15,1 0,-1 0,1 0,0-1,6 1,8 1,0 1,0 1,1-1,19 0,24 2,-41-3,0 0,32 9,-39-9,-5 0,0-1,15 0,-13 0,14 2,50 9,-8-1,-51-9,-6-1,15 3,0 2,42 9,73 24,-36 4,-98-40,6 2,15 6,-22-9,-1-1,1 0,-1 0,1 0,0-1,-1 1,7-1,-8 0,0 0,0 0,0 0,-1-1,1 0,0 1,0-1,-1 0,1 1,3-3,0 0,1-1,8-5,-9 4,4-2,42-30,-42 30,-1 1,1 0,0 0,14-5,21-12,-32 14,-7 5,13-7,-16 9,1 0,-1 0,4-3,9-6,-9 8,11-9,-15 8,-3 2,-3 3,-31 13,-15 6,35-15,0 1,1 0,0 0,-22 15,31-18,2-1,-1 1,-5 6,6-7,0 1,0-1,0 1,-1-1,-5 4,3-4,1 0,-1 0,0 0,0-1,0 0,-8 1,7 0,-35 3,24-4,15 0,0-1,-1 0,1 0,0-1,0 1,0 0,0 0,0-1,-3 0,-16-7,16 5,-1 1,-7-2,-95-30,105 32,-2 1,1 0,-6 0,6 0,0 0,-1 0,-3-1,-6-2,-19-4,-2 0,4 0,-48-5,52 9,9 1,0 0,0 0,-36-1,37 4,0-2,0 0,-28-6,4 1,17 4,-7-1,20 2,-1 0,-19-6,-10-4,-14-3,23 6,-1 1,-51-8,52 12,17 3,-16-4,-14-2,3 1,-3-1,35 6,6 1,-3-2,7 1,5-1,8-3,22-5,-32 9,0 1,0-1,0 1,0 0,0 0,0 0,5 0,21 5,-2-1,-16-3,1 1,21 6,-23-6,17 2,3 1,-4 1,72 14,-87-19,19 1,-21-2,1 1,-1-1,11 3,12 4,25 5,-39-7,-9-2,19 3,-4-1,-18-3,0 0,11 1,44 6,-7-1,-37-7,0-1,19 0,-6-1,-21 2,1-1,-1 1,15 2,25 10,-47-13,43 9,-8-1,-10-2,-14-4,-1 1,21 7,12 4,0 0,-23-6,0-2,43 7,-42-8,-17-4,-5 0,1-1,-1 1,1-1,-1 0,1 0,-1 1,1-1,0 0,-1 0,1 0,-1 0,1-1,1 1,-3 0,0 0,0 0,0 0,0 0,1-1,-1 1,0 0,0 0,0 0,0 0,0 0,0 0,0 0,0-1,0 1,0 0,1 0,-1 0,0 0,0 0,0 0,0-1,0 1,0 0,0 0,-1 0,1 0,0-1,0 1,0 0,0 0,0 0,0 0,0 0,0 0,0-1,-5-4,4 3,-6-3,0-1,-1 0,1 1,-1-1,-13-5,9 5,-1-1,0 0,-1 1,-22-7,-47-8,58 14,5 2,1 1,-1 1,-26-3,23 4,-22 0,9 3,12-1,-34-2,44 1,0-2,-23-6,-3 0,9 3,-4-1,-36-10,26 1,26 9,-25-6,34 11,1 0,-1 1,-18-2,-79-5,45 1,-31-3,92 10,1 0,0 1,0-1,-1 0,1 0,0-1,0 1,0 0,0 0,-1 0,1 0,0 0,0 0,-1 0,1 0,0 0,0 0,0 0,-1 0,1 0,0-1,0 1,0 0,0 0,-1 0,5-3,9-1,0 1,0 0,0 1,0 0,0 1,15-1,39 2,57 1,-113 0,1 0,-1 1,0 0,0 1,12 3,-17-4,41 10,-12-4,26 4,-60-12,21 5,45 7,-27-6,-29-3,0-1,1-1,17 1,3 0,-1 0,-9-2,-1 2,1 0,37 7,85 25,-119-30,-13-2,12 3,0 1,0-1,26 2,-41-5,-1-1,0 1,15 6,6 1,-4-2,-17-4,-1-1,1 0,8 1,-15-2,-1-1,0 0,0 0,1 0,-1 0,0 0,1 0,-1 0,0 0,1 0,-1 0,0-1,1 1,-1 0,0 0,1 0,-1 0,0 0,0 0,1 0,-1-1,0 1,0 0,1 0,-1 0,0 0,0-1,0 1,1 0,-1 0,0 0,0-1,0 1,0 0,0 0,0-1,1 1,-1 0,0-1,0 1,0 0,0 0,0-1,0 1,0 0,0 0,-1-1,1 1,0-3,-1 0,0 0,-2-4,2 3,0 2,0-1,0 1,-1-1,1 1,0 0,-1 0,0-1,1 1,-4-2,1 1,0 0,0 0,0 0,-8-3,5 3,0 0,0 1,0-1,-1 1,1 0,-9-1,-4 0,-23 0,-6-2,-69-11,75 10,28 5,-18-4,-48-11,62 12,-1-1,-22-8,23 7,7 2,4 1,0 0,-1 1,0 0,0 0,0 0,-14 0,16 1,-1 0,1 0,0 0,0-1,-7-2,-14-3,26 7,-15-4,-1 2,0-1,-34 0,36 2,-28-3,6 0,26 3,-58-2,-111 3,176 0</inkml:trace>
</inkml:ink>
</file>

<file path=ppt/ink/ink10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8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8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0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8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9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0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9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9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9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0,'2'0,"2"0</inkml:trace>
</inkml:ink>
</file>

<file path=ppt/ink/ink10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9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9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90,'3'0,"3"-1,3-3,5-1,3-2,1-5,0 0,-1 2,-1 1,-2-1,-2 1,1 3,-4 2</inkml:trace>
</inkml:ink>
</file>

<file path=ppt/ink/ink10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9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3,'0'-2,"0"1</inkml:trace>
</inkml:ink>
</file>

<file path=ppt/ink/ink10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9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9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9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9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0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0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7 0,'-3'0,"0"0</inkml:trace>
</inkml:ink>
</file>

<file path=ppt/ink/ink10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0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9,'0'-2,"0"0,0-2</inkml:trace>
</inkml:ink>
</file>

<file path=ppt/ink/ink10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0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1,'2'0,"5"0,0 0</inkml:trace>
</inkml:ink>
</file>

<file path=ppt/ink/ink10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0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0,'2'0,"2"0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9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94 0,'0'3,"-6"2,-3 0,-3 5,-1 2,4 1,0 1,-1 1,1-2,0-1,1-4</inkml:trace>
</inkml:ink>
</file>

<file path=ppt/ink/ink10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0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6,'3'0,"0"-1,-2-1,-4 0,-3 1</inkml:trace>
</inkml:ink>
</file>

<file path=ppt/ink/ink10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0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1,'0'1,"0"2,0 1</inkml:trace>
</inkml:ink>
</file>

<file path=ppt/ink/ink10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0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0,'2'0,"5"0,2 0,4 0,1 0,0 0</inkml:trace>
</inkml:ink>
</file>

<file path=ppt/ink/ink10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0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7,'3'0,"0"-2,-2 1,-4-1,-3 1</inkml:trace>
</inkml:ink>
</file>

<file path=ppt/ink/ink10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0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1,'2'0,"5"0,0 0</inkml:trace>
</inkml:ink>
</file>

<file path=ppt/ink/ink10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1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0,'2'0,"5"0,0 0</inkml:trace>
</inkml:ink>
</file>

<file path=ppt/ink/ink10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1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0,'2'0,"2"0</inkml:trace>
</inkml:ink>
</file>

<file path=ppt/ink/ink10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1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1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1,'2'0,"2"0</inkml:trace>
</inkml:ink>
</file>

<file path=ppt/ink/ink10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1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9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89 0,'-2'0,"-5"0,2 3,-4-1,-2 1,2 2,1 1,1 1,-2-1,0-4,3-5,2-4,1 0</inkml:trace>
</inkml:ink>
</file>

<file path=ppt/ink/ink10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1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30 0,'-2'0,"-5"0,-3 0,0 0</inkml:trace>
</inkml:ink>
</file>

<file path=ppt/ink/ink10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1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16 0,'-2'0,"-5"0,0 0</inkml:trace>
</inkml:ink>
</file>

<file path=ppt/ink/ink10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1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4,'0'-2,"0"1</inkml:trace>
</inkml:ink>
</file>

<file path=ppt/ink/ink10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1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11 4,'-3'0,"-1"-2,1 1</inkml:trace>
</inkml:ink>
</file>

<file path=ppt/ink/ink10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1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3,'0'-2,"0"1</inkml:trace>
</inkml:ink>
</file>

<file path=ppt/ink/ink10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2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2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1,'2'0,"2"1,0 1</inkml:trace>
</inkml:ink>
</file>

<file path=ppt/ink/ink10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2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10 21,'0'-2,"0"0,-3-4,-1 1,2-1</inkml:trace>
</inkml:ink>
</file>

<file path=ppt/ink/ink10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2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97 11</inkml:trace>
  <inkml:trace contextRef="#ctx0" brushRef="#br0" timeOffset="1">1 3,'0'-2,"0"1</inkml:trace>
</inkml:ink>
</file>

<file path=ppt/ink/ink10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2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9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67 0,'0'3,"0"2,0 2,0 3,-3 2,0 1,-4 0,2 1,-3-1,1 1,-1-1,1 1,-1-2,1-2,3-8,4-7,1-3</inkml:trace>
</inkml:ink>
</file>

<file path=ppt/ink/ink10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2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2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1,'2'0,"5"0,0 0</inkml:trace>
</inkml:ink>
</file>

<file path=ppt/ink/ink10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2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6,'2'0,"2"-1,2-1,3 0,0 1</inkml:trace>
</inkml:ink>
</file>

<file path=ppt/ink/ink10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2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4,'0'-2,"0"0</inkml:trace>
</inkml:ink>
</file>

<file path=ppt/ink/ink10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13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83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1,'199'111,"-88"-44,-83-50,-3 1,-2 0,21 24,6 3,0 1,-4-1,-5 2,37 62,-52-73,-16-21,1 1,-2 0,-1 0,-1 1,2 30,-12 525,-1-538,-5-1,-24 52,1-3,15-39,7-25</inkml:trace>
</inkml:ink>
</file>

<file path=ppt/ink/ink10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8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1708 0,'-27'1,"2"0,-4 1,5 0,-2 1,0 0,0 2,-42 7,-165 50,133-33,38-10,4 2,1 0,3 1,-51 27,-79 32,137-58,-2-1,-51 33,28-14,55-31,1 2,1-1,2 1,-18 19,-5 5,2-5,7-1,0 1,3 0,2 2,5 0,2 0,4 1,2-2,0 62,11 119,-2-212,0-1,0 1,0-1,2 0,-2 1,0-1,0 1,0-1,0 2,0-2,0 0,0 0,0 0,-2 2,2-2,0 0,0 0,0 0,0 2,-2-2,2 1,0-1,0 0,-2 1,2-1,0 0,0 1,-2-1,-7-5</inkml:trace>
</inkml:ink>
</file>

<file path=ppt/ink/ink10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85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410 1,'-2'6,"0"2,-1-2,-2 1,2-1,-4 0,-10 12,-5 5,-140 220,103-149,47-67,1 0,4-1,-3 35,-2 7,-5 46,17 126,3-99,2-32,-10 116,-3-196,-22 40,17-42,2-6</inkml:trace>
</inkml:ink>
</file>

<file path=ppt/ink/ink10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8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1107 859,'2'-1,"2"1,-2 0,3-1,-3 1,2-1,-1 0,2 1,-4-1,1 0,3 0,-3 0,1-1,-2 2,2-2,2 2,-4-3,4 1,38-31,-30 21,68-43,6 3,155-76,-141 78,-6-1,115-78,-189 114,1 2,0-1,3 2,1 1,0-2,2 3,46-16,228-52,-296 76,42-7,-43 11,-25 8,-13 3,-2-2,0-1,-68 16,60-16,-1 0,-51 21,48-16,2-2,-57 13,-61 17,62-10,42-15,2 0,3 2,-61 26,24-11,72-29,-1 2,0-1,-28 14,-15 11,45-23,1 0,-1-1,3 1,0 2,1-2,-18 17,13-8,1-1,25-17,18-10,198-88,165-70,-302 137,-6-2,87-46,-132 63,2-1,-1 2,67-20,22-10,-125 44,1 0,1 1,1-1,-3-1,2 2,-1-1,3 1,-3-1,2 0,-1 1,0-2,0 2,0 0,1 0,-1 0,-1 0,3-2,0 2,-3 0,4 0,-3 2,-2-2,0 0,0 2,0-1,3 0,-3 0,0-1,0 0,0 2,0-1,-3 0,3 0,0 0,0-1,0 1,-2 0,2 0,0 0,-2 0,-52 50,-60 32,-47 37,97-72,-3-2,-3-2,-120 59,22-26,105-52,-90 52,53-21,56-34,2 2,-55 42,92-63,1 0,2 1,-2-1,-3 0,2 0,1 0,-2-1,1 1,-2-1,1 0,2 1,-13 2,14-5,1 0,2 0,-3 0,1 0,0 0,0 0,0 0,2 0,-2 0,-1 0,2 0,-2 0,1 0,2 0,-2 0,-1 0,1 0,0-2,2 2,-4-1,0-1,-1 2,3-3,-2 2,1-1,2 0,-4 0,3 1,-1-1,1 0,1 0,-4-3,-55-73,-61-138,112 192,-4-40,0-10,0 30,8 29,1 0,0 1,-5-1,1 0,-2 0,-17-18,10 16,5 0,-2-1,3 1,-6-24,-13-25,21 48,2 0,-3-31,10 39,-2-2,-1 1,1 1,-2-2,-1 2,-1 0,0 0,-3-1,0 1,-22-19,29 29,2 0,0 0,0-1,0 1,0 0,-2 0,2-1,0 1,0 0,0 0,-3 0,3 0,0-1,0 1,-1 0,1 0,0 0,-3 0,3 0,0 0,0-1,-1 1,1 0,0 0,-4 0,4 0,0 0,-1 0,1 0,0 0,0 1,-2-1,2 0,0 0,-3 0,3 0,0 0,0 0,-2 1,2-1,0 0,0 0,-2 0,2 1,0-1,0 0,0 0,-2 0,2 1,0-1,0 0,0 1,0-1,0 0,0 0,0 1,-2-1,2 0,0 1,0-1,0 0,0 0,0 1,0-1,0 0,0 1,2-1,-11 25,12-9,1-3,2 2,1-2,-1 0,3 0,3 1,15 17,-9-14,-3 2,-2-1,12 24,2 14,4-1,7 0,2-1,63 54,-42-25,-50-63,2-2,2 1,31 28,-42-40,-21-9,-27-12,-14-13,4-1,-2 0,7-3,2 0,1 0,-45-45,32 16,27 27,-43-32,-73-46,111 75,31 30,-2-2,2 3,-1-2,-1 1,-16-10,39 25,-2 0,3 1,10 12,9 7,314 244,-281-221,65 67,-127-111,5 4,2 1,-3-1,6-1,-1 2,1-3,1 2,35 16,-27-17,-6 0</inkml:trace>
</inkml:ink>
</file>

<file path=ppt/ink/ink10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3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9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50 1,'-2'0,"-2"2,-2 1,-2 0,-3-1,1-3,1 0</inkml:trace>
</inkml:ink>
</file>

<file path=ppt/ink/ink10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4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0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4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4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0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4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4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0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4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0,'2'0,"2"0</inkml:trace>
</inkml:ink>
</file>

<file path=ppt/ink/ink10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4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4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3,'0'-2,"0"1</inkml:trace>
</inkml:ink>
</file>

<file path=ppt/ink/ink10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4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0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4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9:06.38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1,'0'5872,"1"-5858,0 1,1-1,0 1,1-1,1 0,6 17,42 79,-2-3,-39-76,-2 2,0-1,-3 1,5 48,-6 135,-5-193,3 35,2-2,3 1,21 76,13 90,-31 28,0 10,-7-229,34 477,-17 43,-13-225,8 99,-3 244,-15-427,2 3393,0-3543,5 1,3-1,34 151,19 104,-41-216,-2-1,16 92,-29-204,0-1,2 0,-1-1,16 27,45 64,-1 1,-3 21,-42-81,2-1,3-1,51 72,74 58,-29-37,-83-95,2-3,1-1,2-3,2-1,94 57,-3-2,-78-51,74 39,-99-62,0-1,1-2,1-2,0-1,1-2,0-1,74 7,89-7,263 19,72-15,-199-12,-36 1,115 6,-202 10,89 5,362-10,-212-7,21 1,-214-2,172 10,140 6,-232-14,681 7,-804-14,2253 1,-1946 43,-517-43,376 28,-36-5,377 11,-443-29,953 1,-743-9,-387-3,178-32,-15 0,-26 16,335-24,-103 6,-172 11,100-6,737-42,-794 62,247-3,2399 19,-2954-1,1 1,-1 3,53 12,100 40,-120-33,0-4,80 12,97-15,-73-9,-170-8,0 0,0 0,0 0,0 1,-1-1,1 0,0 1,0-1,0 1,-1-1,1 1,0 0,-1 0,1 0,-1 0,1 0,-1 0,1 0,-1 1,2 1,-2 0,0 0,0 0,0 0,-1 0,1 1,-1-1,0 0,0 0,0 6,-1 7,1 10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5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9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61 14,'-3'0,"-2"0,-5 0,-1 0,0-3,0-2,1 0</inkml:trace>
</inkml:ink>
</file>

<file path=ppt/ink/ink1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5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5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5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5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7 0,'-3'0,"0"0</inkml:trace>
</inkml:ink>
</file>

<file path=ppt/ink/ink1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5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9,'0'-2,"0"0,0-2</inkml:trace>
</inkml:ink>
</file>

<file path=ppt/ink/ink1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5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1,'2'0,"5"0,0 0</inkml:trace>
</inkml:ink>
</file>

<file path=ppt/ink/ink1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5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0,'2'0,"2"0</inkml:trace>
</inkml:ink>
</file>

<file path=ppt/ink/ink1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5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6,'3'0,"0"-1,-2-1,-4 0,-3 1</inkml:trace>
</inkml:ink>
</file>

<file path=ppt/ink/ink1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5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1,'0'1,"0"2,0 1</inkml:trace>
</inkml:ink>
</file>

<file path=ppt/ink/ink1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5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0,'2'0,"5"0,2 0,4 0,1 0,0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9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0,'11'1,"-2"0,2 0,-2 0,2 2,-2-2,1 3,-1-2,1 2,-2 0,1 0,1 0,-3 1,2 0,-1 1,-1-1,1 2,-1-1,0 1,6 7,-12-12,0-1,0 1,0 1,0-2,0 1,0 0,0 0,-1 0,1 0,-1 0,0 0,0 0,0 0,0 0,0-1,-1 5,1-5,0 0,-1 0,1 0,-1 0,1-1,-1 1,1 0,-1 0,0 0,0 0,1-1,-1 1,1 0,-1 0,0-1,0 1,0 0,0-1,0 1,0-1,0 0,0 0,-1 1,1-1,0 0,0 1,0-1,-1 0,1 0,0 0,0 0,0 0,-2-1,-7 0</inkml:trace>
</inkml:ink>
</file>

<file path=ppt/ink/ink1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6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7,'3'0,"0"-2,-2 1,-4-1,-3 1</inkml:trace>
</inkml:ink>
</file>

<file path=ppt/ink/ink1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6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1,'2'0,"5"0,0 0</inkml:trace>
</inkml:ink>
</file>

<file path=ppt/ink/ink1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6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0,'2'0,"5"0,0 0</inkml:trace>
</inkml:ink>
</file>

<file path=ppt/ink/ink1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6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0,'2'0,"2"0</inkml:trace>
</inkml:ink>
</file>

<file path=ppt/ink/ink1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6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6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1,'2'0,"2"0</inkml:trace>
</inkml:ink>
</file>

<file path=ppt/ink/ink1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6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6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30 0,'-2'0,"-5"0,-3 0,0 0</inkml:trace>
</inkml:ink>
</file>

<file path=ppt/ink/ink1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6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16 0,'-2'0,"-5"0,0 0</inkml:trace>
</inkml:ink>
</file>

<file path=ppt/ink/ink1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6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4,'0'-2,"0"1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9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151 45,'-3'0,"-5"-2,-4-5,-3-3,-3 0,-2 2,-1 3,3 3,3 4,5 4,3 3,3 0</inkml:trace>
</inkml:ink>
</file>

<file path=ppt/ink/ink1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7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11 4,'-3'0,"-1"-2,1 1</inkml:trace>
</inkml:ink>
</file>

<file path=ppt/ink/ink1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7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3,'0'-2,"0"1</inkml:trace>
</inkml:ink>
</file>

<file path=ppt/ink/ink1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7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7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1,'2'0,"2"1,0 1</inkml:trace>
</inkml:ink>
</file>

<file path=ppt/ink/ink1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7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10 21,'0'-2,"0"0,-3-4,-1 1,2-1</inkml:trace>
</inkml:ink>
</file>

<file path=ppt/ink/ink1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7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97 11</inkml:trace>
  <inkml:trace contextRef="#ctx0" brushRef="#br0" timeOffset="1">1 3,'0'-2,"0"1</inkml:trace>
</inkml:ink>
</file>

<file path=ppt/ink/ink1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7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7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7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1,'2'0,"5"0,0 0</inkml:trace>
</inkml:ink>
</file>

<file path=ppt/ink/ink1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8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6,'2'0,"2"-1,2-1,3 0,0 1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9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168 215,'-7'-1,"2"0,-1 0,-1 1,2-2,-1 0,0 0,0 1,1-2,0 1,-1-1,-8-6,5 3,1 0,-1-1,1 1,1-1,-12-14,14 14,1 0,0 0,1 0,0-1,1 2,-1-2,1 1,1-1,-1 0,2 1,-1-1,1 0,2-12,-2 19,0 0,0 0,0 0,0 0,0 0,0 1,1 0,-1-1,0 0,0 0,1 1,-1-1,0 0,1 1,-1 0,1-1,-1 0,1 1,-1-1,1 0,0 1,-1-1,1 1,0 0,-1 0,0-1,1 1,0 0,-1-1,1 1,0 0,0 0,0-1,0 1,-1 0,1 0,0 0,0 0,0 0,0 0,0 0,-1 0,1 1,0-1,0 0,0 0,-1 1,2 0,10 2</inkml:trace>
</inkml:ink>
</file>

<file path=ppt/ink/ink1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8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4,'0'-2,"0"0</inkml:trace>
</inkml:ink>
</file>

<file path=ppt/ink/ink1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8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9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1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9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</inkml:trace>
</inkml:ink>
</file>

<file path=ppt/ink/ink1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9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9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</inkml:trace>
</inkml:ink>
</file>

<file path=ppt/ink/ink1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9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0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0,'2'0,"2"0</inkml:trace>
</inkml:ink>
</file>

<file path=ppt/ink/ink1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0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9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122 45,'-2'0,"-4"0,-3 2,-2 1,-4-2,1-4,-4-6,0-3,1-2,5 1</inkml:trace>
</inkml:ink>
</file>

<file path=ppt/ink/ink1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0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3,'0'-2,"0"1</inkml:trace>
</inkml:ink>
</file>

<file path=ppt/ink/ink1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0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0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0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0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1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0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0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7 0,'-3'0,"0"0</inkml:trace>
</inkml:ink>
</file>

<file path=ppt/ink/ink1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1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9,'0'-2,"0"0,0-2</inkml:trace>
</inkml:ink>
</file>

<file path=ppt/ink/ink1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1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1,'2'0,"5"0,0 0</inkml:trace>
</inkml:ink>
</file>

<file path=ppt/ink/ink1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1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0,'2'0,"2"0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0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163 227,'-1'-10,"0"0,0 0,-1 1,-1 0,-1-1,1 1,-1 0,0 0,-1 0,-10-12,0 3,0-1,-1 1,-26-20,40 35,-1 0,-1 1,1-1,-1 2,-5-5,8 6,1 0,0 0,0 0,0 0,0 0,0 0,-1 0,1 0,0 0,0 0,0 0,0-1,-1 1,1 0,0 0,0 0,0 0,0 0,0 0,-1 0,1 1,0-1,0 0,0 0,0 0,-1 0,1 0,0 0,0 0,0 0,0 0,0 0,-1 0,1 0,0 1,0-1,0 0,0 0,0 0,0 0,0 0,0 1,0-1,-1 0,1 0,0 0,6 14,-1-6,-1 0,2-1,0 0,-1 0,2 0,0-1,0 0,0 1,1-2,-1 1,2-1,9 4,-3-4</inkml:trace>
</inkml:ink>
</file>

<file path=ppt/ink/ink1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1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2 6,'3'0,"0"-1,-2-1,-4 0,-3 1</inkml:trace>
</inkml:ink>
</file>

<file path=ppt/ink/ink1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1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1,'0'1,"0"2,0 1</inkml:trace>
</inkml:ink>
</file>

<file path=ppt/ink/ink1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1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0,'2'0,"5"0,2 0,4 0,1 0,0 0</inkml:trace>
</inkml:ink>
</file>

<file path=ppt/ink/ink1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1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2 7,'3'0,"0"-2,-2 1,-4-1,-3 1</inkml:trace>
</inkml:ink>
</file>

<file path=ppt/ink/ink1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1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1,'2'0,"5"0,0 0</inkml:trace>
</inkml:ink>
</file>

<file path=ppt/ink/ink1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1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0,'2'0,"5"0,0 0</inkml:trace>
</inkml:ink>
</file>

<file path=ppt/ink/ink1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1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0,'2'0,"2"0</inkml:trace>
</inkml:ink>
</file>

<file path=ppt/ink/ink1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2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2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1,'2'0,"2"0</inkml:trace>
</inkml:ink>
</file>

<file path=ppt/ink/ink1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2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0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0,'6'0,"2"3,3 2,-1 0,3 0,-3 1,-1-1</inkml:trace>
</inkml:ink>
</file>

<file path=ppt/ink/ink1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2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30 0,'-2'0,"-5"0,-3 0,0 0</inkml:trace>
</inkml:ink>
</file>

<file path=ppt/ink/ink1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2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16 0,'-2'0,"-5"0,0 0</inkml:trace>
</inkml:ink>
</file>

<file path=ppt/ink/ink1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2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4,'0'-2,"0"1</inkml:trace>
</inkml:ink>
</file>

<file path=ppt/ink/ink1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2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11 4,'-3'0,"-1"-2,1 1</inkml:trace>
</inkml:ink>
</file>

<file path=ppt/ink/ink1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2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3,'0'-2,"0"1</inkml:trace>
</inkml:ink>
</file>

<file path=ppt/ink/ink1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2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2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1,'2'0,"2"1,0 1</inkml:trace>
</inkml:ink>
</file>

<file path=ppt/ink/ink1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3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10 21,'0'-2,"0"0,-3-4,-1 1,2-1</inkml:trace>
</inkml:ink>
</file>

<file path=ppt/ink/ink1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3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97 11</inkml:trace>
  <inkml:trace contextRef="#ctx0" brushRef="#br0" timeOffset="1">1 3,'0'-2,"0"1</inkml:trace>
</inkml:ink>
</file>

<file path=ppt/ink/ink1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3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0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0,'2'0,"4"0,3 0,0 3,1 2,5 3,0 5,5 4,0 1,2 2,1 3,-3-1,-3-2,-5-4</inkml:trace>
</inkml:ink>
</file>

<file path=ppt/ink/ink1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3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3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1,'2'0,"5"0,0 0</inkml:trace>
</inkml:ink>
</file>

<file path=ppt/ink/ink1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3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6,'2'0,"2"-1,2-1,3 0,0 1</inkml:trace>
</inkml:ink>
</file>

<file path=ppt/ink/ink1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3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4,'0'-2,"0"0</inkml:trace>
</inkml:ink>
</file>

<file path=ppt/ink/ink1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4.03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5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5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5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5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5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0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13,'3'0,"5"0,7 0,4 0,2-2,2-1,-2 0,-1 1,-2 1,-4-1</inkml:trace>
</inkml:ink>
</file>

<file path=ppt/ink/ink1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5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5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0,'2'0,"2"0</inkml:trace>
</inkml:ink>
</file>

<file path=ppt/ink/ink1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5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5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3,'0'-2,"0"1</inkml:trace>
</inkml:ink>
</file>

<file path=ppt/ink/ink1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6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6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6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6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6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6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7 0,'-3'0,"0"0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0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165 10,'0'-1,"-1"1,1-1,0 1,0 0,0-1,-1 1,1-1,0 1,-1-1,1 1,0-1,0 1,0-1,-1 1,1 0,-1 0,1 0,-1-1,0 1,1 0,-1-1,1 1,-1 0,0 0,1 0,-1-1,1 1,-1 0,0 0,1 0,-1 0,0 0,1 0,-1 0,0 0,1 0,-2 1,-23 3,17 1,-1-1,2 1,-2 1,1-1,1 1,0 1,-1 0,2-1,0 1,0 1,0-1,2 1,-1 0,0-1,1 2,1-1,0 0,1 1,-1-1,1 2,1-2,0 1,1 13,0-20,0 0,0 0,0 0,1-1,-1 1,1 1,0-2,0 1,-1 0,1-1,0 1,1 0,-1-1,0 0,0 1,0 0,1-2,-1 2,4 1,4 1</inkml:trace>
</inkml:ink>
</file>

<file path=ppt/ink/ink1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6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9,'0'-2,"0"0,0-2</inkml:trace>
</inkml:ink>
</file>

<file path=ppt/ink/ink1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6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1,'2'0,"5"0,0 0</inkml:trace>
</inkml:ink>
</file>

<file path=ppt/ink/ink1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6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0,'2'0,"2"0</inkml:trace>
</inkml:ink>
</file>

<file path=ppt/ink/ink1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6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6,'3'0,"0"-1,-2-1,-4 0,-3 1</inkml:trace>
</inkml:ink>
</file>

<file path=ppt/ink/ink1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7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1,'0'1,"0"2,0 1</inkml:trace>
</inkml:ink>
</file>

<file path=ppt/ink/ink1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7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0,'2'0,"5"0,2 0,4 0,1 0,0 0</inkml:trace>
</inkml:ink>
</file>

<file path=ppt/ink/ink1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7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7,'3'0,"0"-2,-2 1,-4-1,-3 1</inkml:trace>
</inkml:ink>
</file>

<file path=ppt/ink/ink1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7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1,'2'0,"5"0,0 0</inkml:trace>
</inkml:ink>
</file>

<file path=ppt/ink/ink1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7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0,'2'0,"5"0,0 0</inkml:trace>
</inkml:ink>
</file>

<file path=ppt/ink/ink1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7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0,'2'0,"2"0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5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0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0,'0'3,"3"2,0 2,0 4,-1-2</inkml:trace>
</inkml:ink>
</file>

<file path=ppt/ink/ink1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7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7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1,'2'0,"2"0</inkml:trace>
</inkml:ink>
</file>

<file path=ppt/ink/ink1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7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7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30 0,'-2'0,"-5"0,-3 0,0 0</inkml:trace>
</inkml:ink>
</file>

<file path=ppt/ink/ink1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8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16 0,'-2'0,"-5"0,0 0</inkml:trace>
</inkml:ink>
</file>

<file path=ppt/ink/ink1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8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4,'0'-2,"0"1</inkml:trace>
</inkml:ink>
</file>

<file path=ppt/ink/ink1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8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11 4,'-3'0,"-1"-2,1 1</inkml:trace>
</inkml:ink>
</file>

<file path=ppt/ink/ink1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8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3,'0'-2,"0"1</inkml:trace>
</inkml:ink>
</file>

<file path=ppt/ink/ink1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8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8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1,'2'0,"2"1,0 1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0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158 0,'-3'0,"-6"0,-3 0,-5 0,-3 0,0 0,1 0,1 0,1 0,4 3,3-1</inkml:trace>
</inkml:ink>
</file>

<file path=ppt/ink/ink1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8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10 21,'0'-2,"0"0,-3-4,-1 1,2-1</inkml:trace>
</inkml:ink>
</file>

<file path=ppt/ink/ink1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8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97 11</inkml:trace>
  <inkml:trace contextRef="#ctx0" brushRef="#br0" timeOffset="1">1 3,'0'-2,"0"1</inkml:trace>
</inkml:ink>
</file>

<file path=ppt/ink/ink1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8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9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9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1,'2'0,"5"0,0 0</inkml:trace>
</inkml:ink>
</file>

<file path=ppt/ink/ink1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9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6,'2'0,"2"-1,2-1,3 0,0 1</inkml:trace>
</inkml:ink>
</file>

<file path=ppt/ink/ink1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9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4,'0'-2,"0"0</inkml:trace>
</inkml:ink>
</file>

<file path=ppt/ink/ink1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3:03.99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1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2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0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0,'0'3,"0"2,0 2,3 3,0 2,1 2,0-3,4-3,2-2,1-1,-3 2,-1-1,3-1,-2-2</inkml:trace>
</inkml:ink>
</file>

<file path=ppt/ink/ink1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2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2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2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2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2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0,'1'0,"1"0</inkml:trace>
</inkml:ink>
</file>

<file path=ppt/ink/ink1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2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2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1,'0'-1,"0"1</inkml:trace>
</inkml:ink>
</file>

<file path=ppt/ink/ink1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2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2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3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0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59 1,'-3'0,"0"2,-3 1,-3 0,1 1,-1 0,-2 3,1-2</inkml:trace>
</inkml:ink>
</file>

<file path=ppt/ink/ink1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3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3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3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4 0,'-2'0,"1"0</inkml:trace>
</inkml:ink>
</file>

<file path=ppt/ink/ink1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3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4,'0'-1,"0"0,0 0</inkml:trace>
</inkml:ink>
</file>

<file path=ppt/ink/ink1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3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1,'1'0,"2"0,0 0</inkml:trace>
</inkml:ink>
</file>

<file path=ppt/ink/ink1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3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0,'1'0,"0"0</inkml:trace>
</inkml:ink>
</file>

<file path=ppt/ink/ink1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3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2,'1'0,"0"0,0-1,-3 0,0 1</inkml:trace>
</inkml:ink>
</file>

<file path=ppt/ink/ink1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3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1,'0'0,"0"1,0 1</inkml:trace>
</inkml:ink>
</file>

<file path=ppt/ink/ink1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3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0,'1'0,"2"0,0 0,3 0,0 0,-1 0</inkml:trace>
</inkml:ink>
</file>

<file path=ppt/ink/ink1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4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3,'1'0,"0"-1,0 1,-3-1,0 1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0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121 0,'-2'0,"-4"0,-3 0,-3 0,-2 3,2 2,0 0,0 3,2 0,0 1,1 0,3 0,2 2,2 1,1 0,4-1,3-3,1-3</inkml:trace>
</inkml:ink>
</file>

<file path=ppt/ink/ink1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4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1,'1'0,"2"0,0 0</inkml:trace>
</inkml:ink>
</file>

<file path=ppt/ink/ink1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4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0,'1'0,"2"0,0 0</inkml:trace>
</inkml:ink>
</file>

<file path=ppt/ink/ink1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4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0,'1'0,"1"0</inkml:trace>
</inkml:ink>
</file>

<file path=ppt/ink/ink1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4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4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1,'1'0,"1"0</inkml:trace>
</inkml:ink>
</file>

<file path=ppt/ink/ink1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4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4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13 0,'-1'0,"-2"0,-1 0,0 0</inkml:trace>
</inkml:ink>
</file>

<file path=ppt/ink/ink1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4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7 0,'-1'0,"-2"0,0 0</inkml:trace>
</inkml:ink>
</file>

<file path=ppt/ink/ink1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4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2,'0'-1,"0"1</inkml:trace>
</inkml:ink>
</file>

<file path=ppt/ink/ink1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5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5 2,'-1'0,"-1"-1,1 1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1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29,'2'0,"4"-3,3 1,3-3,1-1,-3 0,-5-1</inkml:trace>
</inkml:ink>
</file>

<file path=ppt/ink/ink1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5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1,'0'-1,"0"1</inkml:trace>
</inkml:ink>
</file>

<file path=ppt/ink/ink1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5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5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1,'1'0,"1"0,-1 1</inkml:trace>
</inkml:ink>
</file>

<file path=ppt/ink/ink1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5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5 7,'0'0,"0"-1,-1-1,-1 0,1 0</inkml:trace>
</inkml:ink>
</file>

<file path=ppt/ink/ink1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5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40 4</inkml:trace>
  <inkml:trace contextRef="#ctx0" brushRef="#br0" timeOffset="1">1 1,'0'-1,"0"1</inkml:trace>
</inkml:ink>
</file>

<file path=ppt/ink/ink1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5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5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5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1,'1'0,"2"0,0 0</inkml:trace>
</inkml:ink>
</file>

<file path=ppt/ink/ink1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6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2,'1'0,"0"0,2-1,1 0,-1 1</inkml:trace>
</inkml:ink>
</file>

<file path=ppt/ink/ink1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6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1,'0'0,"0"-1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1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5,'2'0,"5"0,1 0,1-2,-2-1</inkml:trace>
</inkml:ink>
</file>

<file path=ppt/ink/ink1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6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15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1,'81'38,"-35"-16,-35-16,-1 0,0 0,8 8,2 1,1 1,-2-1,-2 1,15 21,-22-25,-6-7,0 0,0 0,0 1,-2 0,2 10,-5 176,-1-180,-1-1,-11 18,1-2,6-12,3-9</inkml:trace>
</inkml:ink>
</file>

<file path=ppt/ink/ink1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1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699 0,'-11'0,"1"1,-2-1,2 1,-1 0,1 0,-1 1,-17 2,-67 17,54-12,16-2,1 0,0 0,2 1,-21 8,-32 11,56-19,-1-1,-21 12,11-5,23-11,1 1,0 0,1 0,-8 6,-2 3,1-3,3 0,0 1,1-1,1 1,2 0,1 0,2 1,0-1,0 20,5 41,-1-71,0-1,0 0,0 0,1 0,-1 0,0 0,0 1,0-1,0 0,0 0,0 0,0 0,0 0,-1 1,1-1,0 0,0 0,0 0,0 1,-1-1,1 0,0 0,0 0,-1 0,1 0,0 0,0 1,0-1,-4-2</inkml:trace>
</inkml:ink>
</file>

<file path=ppt/ink/ink1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17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168 1,'-1'2,"0"1,0-1,-1 0,1 0,-2 0,-4 4,-2 2,-57 74,41-50,20-23,1 0,1 0,-1 11,-1 3,-2 15,7 44,2-35,0-10,-4 39,-2-66,-8 13,6-14,2-2</inkml:trace>
</inkml:ink>
</file>

<file path=ppt/ink/ink1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18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454 290,'1'-1,"0"1,0 0,1 0,-1 0,1 0,-1-1,1 1,-2 0,1 0,1-1,-1 1,0-1,0 1,0 0,0 0,0-1,1 0,16-10,-13 7,28-15,3 2,63-26,-58 26,-2 0,47-27,-77 39,0 1,0-1,1 1,0 0,1 0,0 0,20-4,92-19,-120 27,16-4,-17 5,-10 3,-5 0,-1 0,-1-1,-27 6,25-6,-1 1,-22 6,22-5,-1 0,-23 3,-24 7,24-4,18-5,1 0,0 1,-23 8,8-3,30-10,0 1,0-1,-11 5,-7 4,18-8,1 0,0 0,1 0,0 0,0 0,-7 6,5-3,1 0,10-6,7-3,81-30,68-24,-124 46,-2 0,35-15,-54 20,2 1,-2 0,28-7,10-3,-52 14,0 1,1 0,0 0,-1-1,1 1,0 0,0 0,0-1,0 1,0 0,-1-1,1 1,0 0,0 0,0 0,0 0,0 0,1 0,-2 0,2 0,-1 0,-1 0,0 0,0 1,0-1,1 1,-1-1,0 0,0 0,0 1,0-1,-1 0,1 1,0-1,0 0,0 0,-1 1,1-1,0 0,-1 1,-21 16,-25 11,-18 12,38-23,0-2,-2 0,-48 19,8-8,43-17,-36 17,20-7,24-12,2 1,-24 15,38-22,0 0,1 0,-1 0,0 0,0 0,0 0,-1 0,1 0,0-1,-1 1,1 0,-5 1,6-2,0 0,1 0,-1 0,1 0,-1 0,0 0,0 0,1 0,-1 0,0 0,1 0,-2 0,2 0,0 0,-1 0,0 0,0 0,0-1,1 1,-2 0,1-1,-1 1,1-1,-1 1,1-1,0 0,-1 1,2-1,-2 1,2-1,-1 0,-1 0,-22-26,-26-45,46 64,-1-14,0-3,-1 10,4 10,1 0,-1 0,-2 0,1 0,-1 0,-7-6,4 5,2 0,-1 0,2 0,-3-7,-5-10,8 17,1 0,-1-10,4 12,-1 1,0-1,0 0,-1 0,0 1,0 0,-1-1,0 1,-1-1,-9-6,13 10,0 0,0 0,0 0,0 0,0 0,-1 0,1 0,0 0,0 0,0 0,-1 0,1 0,0-1,0 1,-1 0,1 0,0 0,-1 0,1 0,0 0,0 0,-1 0,1 0,0 0,-1 0,1 0,0 0,-1 0,1 0,0 0,0 0,0 0,0 0,0 0,-2 0,2 0,0 0,0 0,0 1,0-1,0 0,0 0,-1 0,1 0,0 0,0 0,0 0,-1 0,1 0,0 0,0 0,0 1,0-1,0 0,0 0,0 0,-1 0,1 0,0 0,0 0,0 0,0 0,0 1,0-1,0 0,0 0,1 0,-5 9,5-4,1-1,1 1,-1 0,1-1,1 1,0-1,8 7,-5-6,-1 2,-1-1,6 8,0 5,1 0,4-1,0 0,27 19,-19-9,-19-22,0 0,1 1,13 9,-17-14,-9-3,-11-3,-6-5,2-1,-1 1,3-2,1 1,0-1,-18-14,13 4,10 10,-16-11,-31-15,46 25,13 10,-1-1,0 1,0 0,0 0,-7-3,16 8,0 0,0 0,5 5,3 1,129 83,-115-74,26 22,-51-37,1 1,1 0,0 0,1 0,0 0,0 0,2 0,13 5,-11-5,-2 0</inkml:trace>
</inkml:ink>
</file>

<file path=ppt/ink/ink1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7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7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7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7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7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1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14,'0'-1,"0"1,1 0,-1-1,0 0,1 1,-1-1,1 0,-1 1,0-1,1 1,-1 0,1 0,0-1,-1 1,1-1,-1 1,1-1,0 1,-1 0,1-1,0 1,-1 0,0 0,1 0,0-1,-1 1,2 0,23-2,-22 2,3-1,-1 1,1 0,0 0,0 1,-2 0,2 0,0-1,0 1,-2 1,2 0,5 2,-8-3,-1 1,0 0,1 0,-1-1,1 1,-1 0,0 0,0 0,0 0,0 1,-1-1,0 1,1-1,-1 0,0 2,0-2,0 1,0-1,0 1,-1-1,1 5,-1 1,1 1,-1 0,-1-1,0 1,-4 14,4-20,1 0,-1 0,-1-1,1 1,1 0,-2 0,0-1,0 1,0-1,0 1,0-1,-1 1,1-1,-1 0,1 0,0 0,-1-1,0 1,-5 2,-2 0</inkml:trace>
</inkml:ink>
</file>

<file path=ppt/ink/ink1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7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7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0,'1'0,"1"0</inkml:trace>
</inkml:ink>
</file>

<file path=ppt/ink/ink1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7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7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1,'0'-1,"0"1</inkml:trace>
</inkml:ink>
</file>

<file path=ppt/ink/ink1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8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8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8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8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8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8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4 0,'-2'0,"1"0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1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0,'3'0,"5"0,5 3,1 2,2 0,-1 2,-5 2,-3 2,0-2,-2 1,-2 0,0 1,-2 1,-3-2,-4-2,-1-3</inkml:trace>
</inkml:ink>
</file>

<file path=ppt/ink/ink1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8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4,'0'-1,"0"0,0 0</inkml:trace>
</inkml:ink>
</file>

<file path=ppt/ink/ink1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8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1,'1'0,"2"0,0 0</inkml:trace>
</inkml:ink>
</file>

<file path=ppt/ink/ink1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8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0,'1'0,"0"0</inkml:trace>
</inkml:ink>
</file>

<file path=ppt/ink/ink1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8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2,'1'0,"0"0,0-1,-3 0,0 1</inkml:trace>
</inkml:ink>
</file>

<file path=ppt/ink/ink1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9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1,'0'0,"0"1,0 1</inkml:trace>
</inkml:ink>
</file>

<file path=ppt/ink/ink1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9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0,'1'0,"2"0,0 0,3 0,0 0,-1 0</inkml:trace>
</inkml:ink>
</file>

<file path=ppt/ink/ink1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9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3,'1'0,"0"-1,0 1,-3-1,0 1</inkml:trace>
</inkml:ink>
</file>

<file path=ppt/ink/ink1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9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1,'1'0,"2"0,0 0</inkml:trace>
</inkml:ink>
</file>

<file path=ppt/ink/ink1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9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0,'1'0,"2"0,0 0</inkml:trace>
</inkml:ink>
</file>

<file path=ppt/ink/ink1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9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0,'1'0,"1"0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1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109 1,'-3'0,"-3"0,-2 0,-7 0,-2 0,-3 0,-2 0,4 0</inkml:trace>
</inkml:ink>
</file>

<file path=ppt/ink/ink1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9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9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1,'1'0,"1"0</inkml:trace>
</inkml:ink>
</file>

<file path=ppt/ink/ink1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9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9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13 0,'-1'0,"-2"0,-1 0,0 0</inkml:trace>
</inkml:ink>
</file>

<file path=ppt/ink/ink1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0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7 0,'-1'0,"-2"0,0 0</inkml:trace>
</inkml:ink>
</file>

<file path=ppt/ink/ink1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0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2,'0'-1,"0"1</inkml:trace>
</inkml:ink>
</file>

<file path=ppt/ink/ink1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0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5 2,'-1'0,"-1"-1,1 1</inkml:trace>
</inkml:ink>
</file>

<file path=ppt/ink/ink1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0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1,'0'-1,"0"1</inkml:trace>
</inkml:ink>
</file>

<file path=ppt/ink/ink1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0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0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1,'1'0,"1"0,-1 1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5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1,'3'0,"4"0,1 0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1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1,'3'0,"3"2,3 1,3 2,-1 2,0 3,1 3,-1 3,-4 0,-2-1,-2 0,-1-1,-2 1,0-2,-3 0,-1 0,0 0,1-2</inkml:trace>
</inkml:ink>
</file>

<file path=ppt/ink/ink1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0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5 7,'0'0,"0"-1,-1-1,-1 0,1 0</inkml:trace>
</inkml:ink>
</file>

<file path=ppt/ink/ink1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0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40 4</inkml:trace>
  <inkml:trace contextRef="#ctx0" brushRef="#br0" timeOffset="1">1 1,'0'-1,"0"1</inkml:trace>
</inkml:ink>
</file>

<file path=ppt/ink/ink1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0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1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1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1,'1'0,"2"0,0 0</inkml:trace>
</inkml:ink>
</file>

<file path=ppt/ink/ink1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1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2,'1'0,"0"0,2-1,1 0,-1 1</inkml:trace>
</inkml:ink>
</file>

<file path=ppt/ink/ink1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1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1,'0'0,"0"-1</inkml:trace>
</inkml:ink>
</file>

<file path=ppt/ink/ink1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91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2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1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2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1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89,'0'-2,"0"-3,0-4,0-1,0-1,0-2,3-1,1 1,-1 2</inkml:trace>
</inkml:ink>
</file>

<file path=ppt/ink/ink1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2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3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</inkml:trace>
</inkml:ink>
</file>

<file path=ppt/ink/ink1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3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3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3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0,'1'0,"1"0</inkml:trace>
</inkml:ink>
</file>

<file path=ppt/ink/ink1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3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3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1,'0'-1,"0"1</inkml:trace>
</inkml:ink>
</file>

<file path=ppt/ink/ink1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3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3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3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1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34 97,'0'-3,"1"1,0 0,-1 0,1 0,0-1,1 2,-1-2,0 2,3-4,4-9,-6 10,-1 0,1-1,-1 1,0-8,0 11,-1-1,0 0,0 1,-1-1,1 0,0 1,-1-1,1 0,-1 0,0 1,1-1,-1 1,0 0,-1-4,2 5,-1 0,1 0,0 0,-1-1,1 1,0 0,-1 0,1 0,0-1,-1 1,1 0,0 0,-1 0,1 0,0 0,-1-1,1 1,-1 0,1 0,0 0,-1 0,1 0,-1 0,1 0,0 0,-1 1,1-1,-1 0,1 0,-12 7,-6 15,16-16,0 0,0 0,0 1,0-1,1 0,0 0,1 1,-1 0,1-1,1 0,0 0,0 1,0-1,4 10,2 3,3 2,-1-3,13 20,-13-24</inkml:trace>
</inkml:ink>
</file>

<file path=ppt/ink/ink1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3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1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4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4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4 0,'-2'0,"1"0</inkml:trace>
</inkml:ink>
</file>

<file path=ppt/ink/ink1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4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4,'0'-1,"0"0,0 0</inkml:trace>
</inkml:ink>
</file>

<file path=ppt/ink/ink1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4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1,'1'0,"2"0,0 0</inkml:trace>
</inkml:ink>
</file>

<file path=ppt/ink/ink1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4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0,'1'0,"0"0</inkml:trace>
</inkml:ink>
</file>

<file path=ppt/ink/ink1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4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2,'1'0,"0"0,0-1,-3 0,0 1</inkml:trace>
</inkml:ink>
</file>

<file path=ppt/ink/ink1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4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1,'0'0,"0"1,0 1</inkml:trace>
</inkml:ink>
</file>

<file path=ppt/ink/ink1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4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0,'1'0,"2"0,0 0,3 0,0 0,-1 0</inkml:trace>
</inkml:ink>
</file>

<file path=ppt/ink/ink1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4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3,'1'0,"0"-1,0 1,-3-1,0 1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1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0,'3'0,"0"3,2-1,1 8,0 3,-3 2,0 4,-2-1,0 0,-6-4,-2-5,0-6</inkml:trace>
</inkml:ink>
</file>

<file path=ppt/ink/ink1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4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1,'1'0,"2"0,0 0</inkml:trace>
</inkml:ink>
</file>

<file path=ppt/ink/ink1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5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0,'1'0,"2"0,0 0</inkml:trace>
</inkml:ink>
</file>

<file path=ppt/ink/ink1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5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0,'1'0,"1"0</inkml:trace>
</inkml:ink>
</file>

<file path=ppt/ink/ink1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5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5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1,'1'0,"1"0</inkml:trace>
</inkml:ink>
</file>

<file path=ppt/ink/ink1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5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5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13 0,'-1'0,"-2"0,-1 0,0 0</inkml:trace>
</inkml:ink>
</file>

<file path=ppt/ink/ink1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5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7 0,'-1'0,"-2"0,0 0</inkml:trace>
</inkml:ink>
</file>

<file path=ppt/ink/ink1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5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2,'0'-1,"0"1</inkml:trace>
</inkml:ink>
</file>

<file path=ppt/ink/ink1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5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5 2,'-1'0,"-1"-1,1 1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1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0,'3'0,"3"3,3-1,1 3,-1 3,1 1,-3 4,-8 1,-6-4,-4-2,0-3</inkml:trace>
</inkml:ink>
</file>

<file path=ppt/ink/ink1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5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1,'0'-1,"0"1</inkml:trace>
</inkml:ink>
</file>

<file path=ppt/ink/ink1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6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6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1,'1'0,"1"0,-1 1</inkml:trace>
</inkml:ink>
</file>

<file path=ppt/ink/ink1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6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5 7,'0'0,"0"-1,-1-1,-1 0,1 0</inkml:trace>
</inkml:ink>
</file>

<file path=ppt/ink/ink1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6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40 4</inkml:trace>
  <inkml:trace contextRef="#ctx0" brushRef="#br0" timeOffset="1">1 1,'0'-1,"0"1</inkml:trace>
</inkml:ink>
</file>

<file path=ppt/ink/ink1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6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1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6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6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1,'1'0,"2"0,0 0</inkml:trace>
</inkml:ink>
</file>

<file path=ppt/ink/ink1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6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2,'1'0,"0"0,2-1,1 0,-1 1</inkml:trace>
</inkml:ink>
</file>

<file path=ppt/ink/ink1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6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1,'0'0,"0"-1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2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100 25,'0'-1,"2"-18,2 14,-3 5,-1 0,1 0,-1 1,1-1,-1 0,1 0,-1 1,1-1,-1 0,1 1,-1-1,1 0,-1 0,0 0,1 0,-1 1,0-1,1 1,-1 0,3 4,1 0,0 0,-1 0,0 0,-1 1,1-1,-1 1,-1 0,0 0,0-1,0 1,0 9,-1-13,0 1,0 0,-1-2,1 2,-1-1,1 1,-1-2,0 2,1 0,-1-2,0 2,0-2,-1 2,1-1,-1-1,0 2,0-1,0-1,0 1,0 0,0-1,0 0,0 1,0-1,0 0,-1 0,0 0,1 0,-1 0,0 0,2-1,-2 0,-3 1,2 0,0-1,0 1,1-1,-1 0,0-1,0 1,0 0,1-1,0 0,-1 1,0-1,0-1,1 1,-1 0,2-1,-2 0,1 0,-6-3,-5-6</inkml:trace>
</inkml:ink>
</file>

<file path=ppt/ink/ink1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7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78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78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78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78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1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78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78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78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0,'1'0,"1"0</inkml:trace>
</inkml:ink>
</file>

<file path=ppt/ink/ink1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79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79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1,'0'-1,"0"1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2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1,'11'0,"6"-1,0 1,-1 1,0 1,2-1,-2 2,16 3,-30-5,8 2,-2 0,2 1,-1-1,14 9,-21-11,0 0,-1 0,1 0,-1 0,1 1,-1-2,0 2,0-1,1 1,-1-1,0 0,0 1,-1-1,1 1,0 0,-1 0,1-1,-1 1,0 0,0-1,0 1,0 0,0-1,0 1,0 0,0-1,0 0,0 1,-1 0,1-1,-2 3,1-2,0-1,-1 1,1-1,0 0,-1 0,1 1,-1-1,1-1,-1 2,0-1,0 0,1 0,0-1,-1 0,0 1,0 0,0-1,0 1,0-1,0 0,0 0,-2 0,-7 1,-1 0,-16-3,22 2,-11-2,1 0,-2-1,-25-7,27 5</inkml:trace>
</inkml:ink>
</file>

<file path=ppt/ink/ink1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79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79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79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79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79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79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4 0,'-2'0,"1"0</inkml:trace>
</inkml:ink>
</file>

<file path=ppt/ink/ink1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79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4,'0'-1,"0"0,0 0</inkml:trace>
</inkml:ink>
</file>

<file path=ppt/ink/ink1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79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1,'1'0,"2"0,0 0</inkml:trace>
</inkml:ink>
</file>

<file path=ppt/ink/ink1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0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0,'1'0,"0"0</inkml:trace>
</inkml:ink>
</file>

<file path=ppt/ink/ink1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0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2,'1'0,"0"0,0-1,-3 0,0 1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2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49,'0'-3,"0"-2,0-3,0-2,0-2,0 1</inkml:trace>
</inkml:ink>
</file>

<file path=ppt/ink/ink1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0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1,'0'0,"0"1,0 1</inkml:trace>
</inkml:ink>
</file>

<file path=ppt/ink/ink1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0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0,'1'0,"2"0,0 0,3 0,0 0,-1 0</inkml:trace>
</inkml:ink>
</file>

<file path=ppt/ink/ink1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0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3,'1'0,"0"-1,0 1,-3-1,0 1</inkml:trace>
</inkml:ink>
</file>

<file path=ppt/ink/ink1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0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1,'1'0,"2"0,0 0</inkml:trace>
</inkml:ink>
</file>

<file path=ppt/ink/ink1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0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0,'1'0,"2"0,0 0</inkml:trace>
</inkml:ink>
</file>

<file path=ppt/ink/ink1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0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0,'1'0,"1"0</inkml:trace>
</inkml:ink>
</file>

<file path=ppt/ink/ink1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0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0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1,'1'0,"1"0</inkml:trace>
</inkml:ink>
</file>

<file path=ppt/ink/ink1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1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1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13 0,'-1'0,"-2"0,-1 0,0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2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143 86,'1'-3,"-1"-1,-1 1,1-1,0 1,-1 0,0-1,0 1,1 0,-1 0,-1 0,1-1,-1 1,0 0,0 1,0-1,-1 0,1 0,-1 1,1-1,-1 1,0 0,0 0,0 0,-1-1,-2 0,3 2,1 0,0 0,0 0,-1 0,1-1,0 2,-1 0,1-1,0 0,0 1,-1 0,1-1,-1 1,0 0,1 0,-4 1,4 0,0-1,1 1,-1-1,1 1,-1 0,1 0,0 0,-1 0,1-1,0 2,0-1,-1 0,1 0,1 0,-1 1,1-1,-1 1,0-1,1 0,-1 1,0-1,1 0,0 1,-1 2,-3 19,-1 1,-7 24,7-37</inkml:trace>
</inkml:ink>
</file>

<file path=ppt/ink/ink1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1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7 0,'-1'0,"-2"0,0 0</inkml:trace>
</inkml:ink>
</file>

<file path=ppt/ink/ink1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1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2,'0'-1,"0"1</inkml:trace>
</inkml:ink>
</file>

<file path=ppt/ink/ink1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1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5 2,'-1'0,"-1"-1,1 1</inkml:trace>
</inkml:ink>
</file>

<file path=ppt/ink/ink1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1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1,'0'-1,"0"1</inkml:trace>
</inkml:ink>
</file>

<file path=ppt/ink/ink1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1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1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1,'1'0,"1"0,-1 1</inkml:trace>
</inkml:ink>
</file>

<file path=ppt/ink/ink1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1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5 7,'0'0,"0"-1,-1-1,-1 0,1 0</inkml:trace>
</inkml:ink>
</file>

<file path=ppt/ink/ink1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1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40 4</inkml:trace>
  <inkml:trace contextRef="#ctx0" brushRef="#br0" timeOffset="1">1 1,'0'-1,"0"1</inkml:trace>
</inkml:ink>
</file>

<file path=ppt/ink/ink1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2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1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2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2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47 83,'0'-11,"1"2,-1 0,0 1,-2-10,2 16,-1 1,1 0,0 0,0-1,-1 1,1 0,-1 0,1 0,-1-1,0 1,0 0,1 0,-1 0,0 0,0 0,0 0,-1 1,1-2,1 2,-1-1,0 0,-1 0,1 1,0-1,-1 1,1-1,-3 0,4 1,-1 0,0 0,0 0,1 1,-1-1,0 0,1 0,-1 0,0 1,0-1,1 0,0 1,0-1,-1 0,0 0,1 1,-1-1,1 1,-1-1,1 1,-1-1,1 1,0 0,-1-1,1 0,-1 0,1 1,0 0,0 0,0-1,-1 1,1 0,0-1,0 1,-3 25,3-25,0 7,1-1,0-1,1 1,0 0,0 0,0-1,0 0,2 1,7 11,0 3,-6-12</inkml:trace>
</inkml:ink>
</file>

<file path=ppt/ink/ink1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2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1,'1'0,"2"0,0 0</inkml:trace>
</inkml:ink>
</file>

<file path=ppt/ink/ink1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2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2,'1'0,"0"0,2-1,1 0,-1 1</inkml:trace>
</inkml:ink>
</file>

<file path=ppt/ink/ink1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2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1,'0'0,"0"-1</inkml:trace>
</inkml:ink>
</file>

<file path=ppt/ink/ink1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5:46.82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1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6:27.74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281 71,'-1'-2,"1"1,-1-1,1 1,-1-1,0 0,1 1,-1 0,0-1,0 0,1 1,-1-1,0 1,-1 1,1-2,0 1,-1 0,1 0,0-1,0 1,-1 0,0 1,1 0,-1-1,1 0,-1 1,1-1,-1 1,-2-1,-6-2,-1 1,-21 0,30 2,-5-1,0 1,0-1,1 2,-1-1,0 1,0 1,1-2,-1 2,0 0,1 1,0-1,-1 1,1 0,1 0,-2 1,2 0,0 0,-1 1,2-1,-2 1,2 0,-1 0,2 1,-2-1,2 1,-1 0,1-1,1 2,-1-1,0 0,-1 11,-1 4,-1 12,-3 38,8-61,1 0,0 1,1-1,0 1,1-1,-1 0,8 19,-4-21,-1 0,2 0,-1-1,1-1,12 14,-4-7,-10-6,1-2,-1 1,2-2,-1 1,1 0,-1-1,1 0,0 0,0-1,0 1,1-1,0-1,10 4,5 0,-1-2,2 1,-2-2,2-1,-1-1,1-1,39-5,-50 2,0 0,1-2,-2 1,1-2,0 1,0-2,-2 1,1-1,13-12,-18 15,-1 0,2-1,-3 0,1 1,0-2,-1 1,1-1,-1 1,0-1,0-1,-1 2,0-2,0 0,-1 1,1-1,-1 1,0-2,-1 2,-1-1,1 0,-1 0,0-13,0 20,0-25,-1 2,-5-41,4 56,1 0,-2 0,0 1,0-1,0 0,-2 0,2 1,-2 0,1 1,-2-2,-6-6,3 6,1 1,-2-1,1 2,-1 0,0 0,0 0,-1 2,-17-7,21 8,-24-14,28 15,0 0,1 1,-1-1,0 0,0 0,1 1,-2 0,1 0,0 0,0 0,0 0,-1 1,1-1,0 1,-1 0,1 0,0 0,-1 0,1 1,0-1,0 1,-6 2,-6 4,2-1</inkml:trace>
</inkml:ink>
</file>

<file path=ppt/ink/ink1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6:27.74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0,'4'0,"3"0,2 4,-1 4,-3 3,0-2,-3-6,-2-8,-2-3,-3 5,1 4,-3 3,-1 4,2 1</inkml:trace>
</inkml:ink>
</file>

<file path=ppt/ink/ink1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6:27.74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8,'27'10,"-13"-4,41 16,-44-16,1-1,-1 0,1-1,1 0,-2-1,2 0,24 1,-33-4,0-1,0 1,0-1,0 0,-1 0,2 0,-2-1,1 0,0 0,-1 1,6-6,32-31,-29 25,-3 4</inkml:trace>
</inkml:ink>
</file>

<file path=ppt/ink/ink1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6:27.74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0,'4'0,"3"0,2 4,-1 4,-3 3,0-2,-3-6,-2-8,-2-2,-3 3,1 5,-3 3,-1 4,2 1</inkml:trace>
</inkml:ink>
</file>

<file path=ppt/ink/ink1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7:15.791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11,'4'-5,"1"-1</inkml:trace>
</inkml:ink>
</file>

<file path=ppt/ink/ink1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7:15.792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1,'0'0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5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14,'3'0,"0"-3,4-1,3 0,0 1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2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197 153,'-6'-8,"1"1,-1 0,0 2,-1-2,-10-8,0 1,-5-6,-2 0,-41-27,64 47,1 0,0-1,-1 1,1 0,-1 0,1-1,0 1,-1 0,1 0,-1 0,1 0,0-1,-1 1,1 0,-1 0,1 0,-1 0,1 0,-1 0,1 0,0 0,-1 1,1-1,0 0,0 0,-1 0,1 0,0 0,-1 1,0 0,0-1,1 0,-1 1,0 0,1 0,-1 0,1 0,-1-1,1 1,0 0,-1 0,1 1,-2 28,2-27,0 13</inkml:trace>
</inkml:ink>
</file>

<file path=ppt/ink/ink1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7:15.795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1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7:15.796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1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7:15.78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1353 0,'0'0,"-3"2,-3 1,-1 4,-4 1,-1 2,-1-3,1 1,1 1,0-4,2 1,1-1,1-1,1-1,0 0,-1 0,-1-2,2 1,-1 0,0 2,-1-1,0 0,-2-1,3-3,2-2,-1 1,0-2,1 3,0 1,-3 3,1-1,1 2,-1 0,0-1,1 1,0 0,-2-2,2 2,0 1,-1 0,0 0,1 1,-2-1,3 0,-1-1,2 1,-2-1,0-1,-1-1,-1-1,-1 0,2 1,-1 0,1-1,-1 2,-1 0,2 0,0 1,-1 1,2 0,0 0,1 0,-1 0,0-2,-1 1,-1-1,1 1,0 0,0 0,1 0,0-1,1 0,-1 1,1 0,0-1,-2 0,1 1,0-2,0 1,0 0,0-1,1 3,-1-1,0-2,0 2,0-1,1 0,-1 3,2 0,-1 0,-1-2,0 1,-1-2,3 2,0 0,0 0,0-1,0 1,0 0,1 1,-1-2,1 2,1 0,-3 0,2-1,0 1,1 1,-1-2,1 2,-2-1,0 1,1 1,-1 0,1 0,-2-1,2-1,-1 2,0-2,0 2,0-1,0-1,-1-1,-1 0,-1-1,-1 0,-2 1,3-2,0 2,-1-2,2 0,0 0,0 1,0-1,2 2,1 0,-1 0,0 0,2 2,-2-2,1 0,1 2,-2-1,1 1,-2 0,1-1,1 1,-1-1,1-1,0 2,0-2,-1 1,2-1,0 2,-1 1,0 0,-1 0,0 0,-1-1,1 0,1-1,-1 1,-2 2,0-2,0 1,0-1,-1 0,2-3,0 2,0-2,0 1,0-2,-1 0,1 1,-2 0,2 2,0-1,-1-1,0 0,2 2,-1-2,2 2,0 0,-2 0,2 2,-1-2,0 0,-1 2,1-2,1 2,1 0,0 0,1 1,1-1,0 0,0 1,0-1,1 2,-1-2,0 0,0 1,0-1,-2-2,0 2,0-2,1 1,-2 1,0 0,1-1,-1 2,2-1,-2 0,1-2,-2 0,-1 2,0-1,1 1,-1-2,2 1,0 0,-1-1,1 3,-3-2,2 1,0-1,0 0,-2 0,2-1,-1 1,1-1,0 0,-1 1,2 0,0 1,2 0,-2-1,0 0,1-1,1 2,-2-3,0 1,1 1,0 0,1 0,-1 1,0 1,0-1,0 0,-1-1,1 0,0 0,-3 0,2 0,1 1,0 0,1 1,0-1,1 0,-2 1,0 0,0-1,-1 1,0-1,-2 0,1 1,-1-2,1-1,0 1,1 1,2-1,0 0,1 1,0 0,0 1,0 0,0-1,1 1,-1-1,0 0,0 1,0 0,0 0,0-1,0 0,0 0,0 1,0-1,0 1,0 0,0-1,0 0,0 0,0 1,0-1,0 1,0 0,0-1,0 0,0 1,-2-2,0-1,0 1,-1-1,0-1,0 1,1 1,1 0,0 1,1 0,0 1,0-1,-2 1,0-1,-2-2,1 2,-2-2,-2 1,0 1,-1 0,1 0,0-2,1 1,2 0,0 0,2 0,2 2,0-1,0 0,0 0,0 0,1 1,-1 0,0 0,0-1,0 0,0 1,0-1,0 0,0 1,0 0,-2-3,0 1,0 0,1 0,0 0,0 1,1 1,0-1,0 0,0 0,0 1,0-1,-2-1,0 0,0-1,1 2,-1-1,2 1,-1 0,1 0,0 1,0 0,0-1,0 0,0 1,0-1,0 0,0 1,0 0,0-1,0 1,0-1,0 0,0 1,0 0,0-1,0 1,0-1,0 0,0 0,0 1,0 0,0-1,0 1,2-1,0 0,0 1,0-1,-1 1,1-1,1 1,-1-1,-1 0,0 1,0 0,-1-1,0 1,0-1,0 0,0 0,0 1,0 0,0-1,0 1,0-1,0 0,-2-1,0 0,0 0,1-1,0 3,0-2,-1 1,0 0,0 0,0 1,1 0,0 0,1-1,0 0,0 1,0-1,0 1,0-1,0 1,0-1,0 0,0 1,0-1,0 1,0 0,0-1,0 0,0 1,0-1,0 0,0 1,0 0,0-1,0 0,0 1,0-1,0 1,0 0,0-1,0 0,0 1,0-1,0 0,2 0,0-2,0 0,0 2,1-3,-1 1,1 3,-2 1,0 1,2-1,0 1,1-3,-1 1,0-2,-1 0,2-1,-2 0,1 0,0-1,0 0,0 2,1-2,-1 1,1-2,1 1,-2 0,-1 2,1-2,0 1,-1 1,0 0,1-2,-1 2,0-1,0 1,1 1,-1 0,0 0,0 0,-1 1,2-2,-1 0,1-1,-1 2,-1-1,-1 1,1 0,-1 0,1 0,1 2,0-2,-1 0,0 1,0-1,-1 0,2 1,0 0,0-1,0 1,-1-1,0 0,-1 1,2-2,0-1,0 1,-1 0,0 1,0-1,1-1,0 1,0 0,-1 0,1 1,-2 0,2 0,1 0,-1 0,0 1,-1 0,0-1,-1 1,2-3,0 1,-1 0,1 0,-1 0,0 1,-1 0,2 0,0 1,0-1,-1 1,2-2,0-1,-1 1,0 1,-1-1,0 0,-1 1,0 0,2 2,0-2,-1 1,1-1,-1 0,-1 1,2-1,0 1,0 0,0-1,-1 0,2 0,0 1,-1-1,0 1,1 0,-1-1,2-1,0 0,1-1,-1 1,2-1,0 0,0 0,0 0,0-3,0 2,0-2,-1 1,0 2,-1-1,0 2,-2 2,2-3,-1 0,1 2,0-1,-1 0,1-1,-1 1,0-4,1-1,0 0,0 0,0 1,-1 1,-1 2,0 1,0-2,0 3,2-4,-1 2,2 0,-1 0,-1 2,2-2,-1 0,-1 1,0-2,0 1,2-2,-1 2,-2-1,1 1,-2 2,2 0,1-2,2-1,0 0,-2 1,1 0,-1 0,-1 2,1-2,0 1,0-2,0 0,-1 2,-1-1,0 1,0-1,1 0,-1 1,1-1,0-1,1 0,0 0,1 1,-1 0,1 1,0 1,1-2,-2 1,-1 0,2-2,-2 1,0 0,0-1,0 1,1-2,2 0,-1-1,2 0,-2 2,0-3,0 3,-2 0,2 2,-2 0,1-1,2-1,0 0,-2 0,0 1,0 2,-1-1,-1 1,1-2,-1 2,1-2,-2 1,2 2,-1-2,1 1,0-1,3 0,-2-1,0 1,1 0,-1-2,0 1,0 2,1-3,-1 1,0 1,0 0,0 0,0 0,0-1,1-1,1-2,1 0,1-2,-1 2,1-2,-3 2,1 1,1-1,0 1,-1 1,2-1,-3 1,1-2,-2 3,2-3,0 0,-1 1,1-2,-1 3,1-1,-2 0,2 0,-2 0,1 0,-1 1,1-2,-1 2,1-2,2 1,-2 0,1-2,1 3,-1-1,0 3,1-2,2 0,-1-2,-1 0,0 0,0 0,-1-1,1 1,0-1,1 0,-2 0,0 1,2-1,0-1,1 2,-1-1,1 0,1-1,0 0,-1 0,-1 1,-1-1,1 1,-1 1,-1 1,-1-1,0 1,1-1,1 0,1 0,2 0,-1 0,0 0,0 1,1-1,-1 2,-2-1,0-2,-1 2,1 0,-1-3,3 3,-1-1,0-1,1-1,1 0,0 2,-1-1,1 0,-1-1,1 0,0-1,-1 1,1-1,-1 0,1 0,-1-1,1 1,-1 0,0 0,2 0,-2 0,0 0,0 0,1 0,-2-1,-4-2,-6-4,-6-2,-4-2,-2 0,0-1,-2 1,4 3</inkml:trace>
</inkml:ink>
</file>

<file path=ppt/ink/ink1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7:15.79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1277 52,'0'0,"0"-1,0-3,-2 1,0-3,-2 3,1-3,-3 2,2-1,0 0,0-1,-1 2,-2 2,0 1,-3 0,1 0,0 1,1 2,1 0,-1-1,-1 1,1-1,1 2,0-1,2 1,-1 3,-1-2,1 2,0-2,2 1,-2-1,0 1,-1 0,1-1,-2 0,1 0,0 0,-2-1,2 1,-1-1,1-1,-1 1,0 0,-1 0,0-1,-1 3,1-1,-1 1,1 0,1-1,0 1,0-1,2 2,0-2,1 2,2 0,-1 0,0-1,1 1,-1-1,1 1,-1 1,0-1,0-1,-1 2,0-1,1 1,-1-1,0 0,1 1,2 0,-1 0,0 1,-1-1,-1-3,-2 0,-1-2,-1-1,0-1,-1 0,1 1,-1 2,0 1,2 0,2 2,1 1,1 0,-1 0,2 0,-2-3,0 2,0 0,1 1,-1-2,1 1,1 1,-2-2,2-1,-1 0,-2 1,-2 1,0 0,2-1,-1 0,-1-2,2 1,0 1,1-1,2 2,0-1,1 1,-1 1,-1-3,-2 1,1 0,1 2,-2-1,1 2,0 0,1 0,1 1,1 0,-1-3,0 1,1 0,-1 0,0 0,-1 0,0-1,1 0,-2 2,1-1,2 1,-2-2,1 1,0 0,2-1,-1 3,0-2,0 1,-2-1,1 0,-2 0,-1-1,0 2,0-1,1-1,-1-1,1 0,0-1,1 0,-1 0,-2 0,2 2,-1-2,1 2,-1 0,0 0,1-1,1 2,-2-1,0 1,0 1,0 1,0-2,-2-1,3 1,-3-1,3-1,1 2,2-1,-1 0,0 0,-1 0,1 1,-2-1,1 0,-1 1,0 0,0 0,-1 0,0-1,2 0,1 2,1-1,1 1,-1-2,0 1,-1 0,-1 0,0 1,-1 0,1 0,0 0,1 0,0 0,-1 0,1-2,1 1,-2-1,1-1,0 2,2-1,-2 1,-1 1,2 1,0-1,-1-2,1 1,0 0,0 0,1 1,-1-1,-1 2,1-1,-1 0,0 1,0-1,0-1,0 0,0 0,1 0,1 1,-1-1,0-1,0 2,0-2,-1 1,0 0,-1 0,0-1,1 0,1 2,-2-1,2 1,-1 0,0-1,0-1,1 1,-1 1,0-1,0 1,1 0,0 0,1 1,1-1,-1 1,-1-3,1 1,-1 0,0 0,1 0,0 2,1-1,0 0,0 0,0 0,0 1,0 0,0 0,0-1,0 0,0 1,0-1,0 0,0 1,0 0,0-1,0 0,0 1,0-1,-1 0,-1 2,-2-2,-1 0,-2 1,0-1,0-2,1 2,2-2,1 1,2 1,0 0,1 0,0 0,0 0,0 1,1 0,-1-1,0 1,-2-3,0 1,0 0,1 0,0 0,0 1,-1-2,0 1,0 0,0 0,1 0,-1 1,2 1,0-1,0 0,0 0,0 1,0-1,0 1,0 0,0-1,0 1,0-1,0 0,3 1,-1-1,0 1,0-1,-1 1,0-1,-1 0,0 1,0 0,0-1,0 1,0-1,0 0,0 1,0-1,0 1,0-1,0 1,0-1,0 0,0 1,0-1,0 1,0 0,0-1,0 0,0 0,0 1,0 1,0 0,-2-1,0 0,-2 1,0 0,1-1,-2-2,2 0,0 0,-1 0,1 0,1 1,-2 0,1 1,0-1,1 1,0-3,-1 1,1 0,-1 0,0-1,1 0,0 0,0 2,1-1,0 0,1 1,0 0,-2 0,0-2,0 1,1 1,0-1,0 1,1 0,0 0,0 1,0-1,0 1,0-1,0 1,0-1,0 0,0 2,0-2,0 0,0 0,0 1,0-1,0 0,2 2,0-2,0 0,-1 1,2-3,0 1,0 0,-2 0,0 1,0-1,-1 1,1 0,-1 1,-1-1,1 1,0 0,0-1,0 0,0 1,0-1,0 0,0 2,0-2,0 0,0 2,0 1,0 1,0-2,0 2,0-2,0 0,0 0,0-2,0 2,0-2,0 0,2 0,1 0,-2 1,1-1,-1 1,0-1,1-1,0-1,2 0,0-1,-1 1,1-2,-1 2,0-1,0 3,1-1,0-1,1 1,-2-1,1 1,-1 0,0 2,-1-1,1-2,-1 1,0 0,0 0,-1 0,0 1,-1 1,0-1,0 0,0 1,1-3,1 2,0-2,-1 1,0 1,0 0,0 0,-1 0,0 0,0 1,0 0,1-1,1 1,0-1,1 0,0-1,-1 0,1 0,-1-1,-1 3,1-4,0 1,0 1,0 0,-1 0,-1 1,1 1,-1-1,0 1,0-1,0 0,-1 1,3-2,0 0,0-1,0 2,-3-3,-2-2,-2-2,-2-2,-2-4,-1 1,2-2,1 0,-1 0,1 0,3 0,1-2,0 1,2-1,1 0,0 0,0-1,1 0,-1 1,0-1,0 1,0 0,0-1,3 2,-1 0,0 1,0-2,-1 1,2 1,-1-1,2 1,-1-1,2 1,-1 0,1 0,-1-1,0-1,-1 1,1-1,-2-1,2 2,0 4,-1 3,1 1,1 3,-1 2,0 1,-1 1,-1 0,-1 3,-1-1,0 1,0-1,0 0,0-1,0 0,-1-1,1 0,0 2,0-2,0 0,-2 0,0 1,1-1,-3-1,-1 0,1-1,-2 0,1-1,1 2,4-3,2 1,1-2,2 3,-1-1,0 2,-1 1,-1 0,-1 0,0 1,-1-1,2 0,-1-2,1 1,-1 0,2-1,1 0,-2 1,2-1,-1 1,1 0,2-1,-1 1,1 0,-1 1,-1-1,1 1,-2 1,0 0,1-3,-1 1,1-1,0-1,-1 0,1 0,-1 0,0 1,-2 1,1 0,-2 1,0 0,2 1,0-1,3-1,-2 0,2 0,-1 0,1 1,0-1,-2 1,-1 0,0 1,-1-1,-3 0,-2-4,-1 0,-1-4,-1-1,0 0,-2-3,0 0,0-2,2-2,1 0,3 0,-1-1,3 1,1-1,0 0,1 0,-1 1,0-1,0 1,2 0,-2-1,0 0,0 1,0-1,0 1,0 0,0 0,0-1,-3 2,1 0,-2 2,1 0,0 0,-1 0,0 0,1-2,1 1,-1 0,1 0,-1 0,2-2,-2 1,0-1,1 0,0 0,1-1,-2 0,1 1,0-1,0 1,1-1,1 1,-1-1,1 1,0-1,0 1,1 0,-1-1,0 1,0-1,0 0,0 1,0 0,0 0,0-1,0 1,0-1,0 0,2 3,1 2,1 4,1 4,-1 1,0 3,-1 1,-3-2,-2-2,-3-1,-3-1,0-2,0 1,2 1,2 3,2-1,-2 1,2 1,-2-3,1 2,-1 0,2 0,1 2,2-2,1 0,-1 1,4-2,-2 2,0-2,-1 2,0 1,-1 0,1 0,0 0,-1 0,1 1,-1 0,-1 0,1-1,-1 0,0 1,0-1,0 0,-1 1,1 0,0-1,2-1,0-4,2-1,1-2,0 1,2 0,-2 1,1 1,-1 1,0-1,0 2,-2 0,-1 3,-1-1,0 0,1 0,0 0,2 0,2-2,0-1,0 1,1-2,-2 2,0-1,-3 3,2 0,-1 0,0 1,-2 1,2-2,-1 0,1-1,-2 2,2-3,-1 1,2-1,0 0,1-1,-1 2,1-1,-1 0,1 3,-3 0,1-2,0 1,1-2,0 1,-1-1,-1 2,-1 0,0 1,-1 0,0 0,0 0,0 1,0 0,0 0,0-1,0 1,0-1,0 0,0 1,0 0,0-1,0 0,0 1,0-1,0 0,0 1,0 0,0-1,1-1,1-1,0 1,0 0,1-2,-1 2,1-1,-2 1,0 1,3-1,-2 2,2-3,-1 1,0 0,-1 0,2 1,-1 0,1 0,-1 0,0 0,1-1,-1 0,3-1,-2 2,-1 0,1-1,-1 1,2 0,-1 1,-1 0,1-1,-1 1,0-1,0-2,1 2,-1-2,0-1,0 1,0 0,1 0,-1-1,-1 1,2 1,-1 0,1 0,0 2,1 0,2-1,0 1,-1-1,1 0,0 0,1-2,1 1,0 0,0-1,1 0,-1-1,0-1,-2 3,1-3,-1 2,2-3,0 1,-2 0,1-1,-1 1,1 1,0 0,0-1,-1 1,-4-3,-2-1,-3-2</inkml:trace>
</inkml:ink>
</file>

<file path=ppt/ink/ink1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7:15.793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727 3,'0'0,"0"-1,-1 0,-2 0,-1 3,-1 1,-1 2,-1 0,0-2,1 2,1-2,0 1,1-1,0 0,1 0,-2-1,0 0,1-2,-1-1,2-2,-2 1,3-1,1 0,2 0,1 0,-2 0,-1 1,-2 0,-1 2,-2 1,0 0,-1 1,0-2,0 1,-1 0,3 0,-1 1,1 0,-1 1,0-1,1 1,0 0,0-1,1 0,-1 2,0-1,-2 0,1 0,0 0,0-1,-1-1,1 0,-1 0,0 0,1 1,-1 0,0 1,2 0,-1 0,1 0,0 0,1-1,-1 2,0-2,0 2,0-1,0-1,0 0,-1 0,-1 2,1 0,0 1,2 1,0-1,1 1,0-2,-2 1,1-1,-2 2,1-1,0 0,0 0,0 1,1-2,-1-1,0 1,1 0,0 1,0-1,1 0,-1 1,1 1,0 0,-2 1,2-1,-2 0,2-1,-1 1,-1-2,1 1,1 0,1 0,-1 0,1-1,-1 0,1 0,0 1,-1-1,-1-1,1 0,0 1,0 0,0 0,1 0,-1 0,1 1,0 0,1 0,0 1,-1 0,1-1,-1 0,0-1,0 1,0 0,1 0,-2 0,1 0,1 0,-1 1,2 0,-1 0,0 1,-1-1,1 1,0 0,0 0,-1-2,1 1,-1-1,0 0,0-1,-2 0,0-2,0-1,0-2,1-1,0-2,1-1,1-1,0 2,0 3,-2 3,0 3,0 0,-2 0,1 0,-1 0,2 1,0 0,1 0,1 1,0 0,1 0,0-1,0 1,0 0,0 0,0 0,1 0,-1-1,0 1,0 0,0 0,0-3,-2-1,1-4,-2 0,-1 1,1 1,-2 1,0 0,0-1,0 1,1 2,2 0,-1 0,1 1,0 0,-1 1,0-1,0 0,0 0,1 1,0-1,0 0,-1-2,0 2,1-1,0 1,1 1,1 0,-1 1,1 0,0 0,-1-2,0 1,0-1,0 1,0 0,1 0,-2-1,0 1,1-1,-2-1,1 1,0 0,1 0,-1 1,0 0,-1 0,0-1,1 0,0 1,0 0,0 1,0-1,1 1,-1-2,0 1,1-1,0 1,0 0,0 0,1 1,0-1,0 1,0 0,0 0,0 0,1 0,-1-1,0 1,0 0,0 0,0-1,0 1,0 0,0 0,0 0,0-1,0 1,0 0,0 0,0 0,0-1,0 1,0 0,0 0,0-4,0-1,0 1,0 0,0 1,0 2,0 0,0 0,0 1,0 0,0 0,0 0,0 0,0-1,0 1,0 0,0 0,0 0,0 0,0-1,0 1,0 0,0 0,0-1,0 1,0 0,1-2,0 1,1-1,0 1,0 0,0 0,0 1,-1-1,-1 1,0 0,0 0,0 0,0-1,0 1,0 0,0 0,0 0,0-1,0 1,0 0,0 0,0 0,-1-2,-1 0,1 1,0-1,0 1,0 1,1-1,0 1,0 0,0 0,-1-1,-1 1,1 0,0 0,0 0,1-1,-1 1,1 0,0 0,0 0,0-1,0 1,1 0,-1 0,0 0,0-1,0 1,0 0,0 0,0 0,0-1,0 1,0 0,0 0,0 0,0-1,0 1,0 0,0 0,1-2,2-1,-1 0,1 0,0 0,1 0,0 1,0-2,0 2,-2 0,2-1,-2 0,2 1,0 0,-1-1,2 1,-1 0,2 1,-2 1,0-1,0 1,-1 0,-1 0,1-2,0 0,1-1,-2 0,0 1,-1 0,1 1,0 1,1-2,-1 0,0 1,0-1,0 2,0-1,0 0,-1 1,0 0,-1 0,0 0,2 0,-1-1,2 1,-1 0,0 0,1-2,0 1,0-2,0 0,-1 0,1 0,0 1,0-2,0 1,-1 0,1 0,-1 1,2-2,-2 1,2 1,-1 0,1 1,-1 0,-1 0,1 0,0-1,-1 1,0 0,0 0,2 0,-2 1,0-1,1 0,0-1,0-1,0 1,-1-1,1 0,1 0,-1 1,0 0,0 0,1-1,0-1,0 2,-1 0,0 0,0 0,-1 0,2 0,0-1,-1 1,0 0,-1 1,0 0,0-1,1 0,1 0,0 1,0-2,0 1,1-1,-2 1,1-2,-1 0,-1 2,1-2,1 0,1-1,-1 1,0-1,0 1,-1 1,0 0,1 0,0 1,-2 0,2 1,0-1,0 1,2-2,0 0,-1 1,-1 0,-1 1,0-1,1 0,-1 0,1 1,-1 0,1-1,0 0,1-1,0 0,0 0,0-2,0 0,2-1,-1-1,-1 1,1 1,-2 0,0 1,1 0,0 0,1 1,0-1,0 1,0 0,-1 0,1-1,-1 1,1-1,1-1,-1 0,1 1,0-2,-2 2,1-1,-1 0,1 1,0-1,-1 1,0 0,0-1,1 0,0-1,0 1,1-1,-1 1,1-1,0 0,0-1,0 0,-2 1,1 1,-2 0,0 1,-1 0,1 1,0-2,1 0,1-1,1 0,1-1,1 0,-1 0,-1 0,1 0,-4-1,-2 1,-4 0,-1 0,-3-1,0-2,-3 0,-1-1,-2 1,3 0</inkml:trace>
</inkml:ink>
</file>

<file path=ppt/ink/ink1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0:07:15.794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76 0,'0'0,"-2"0,-1 2,-1-1,-1 3,-1 0,1 1,0 0,1 0,1 0,1 1,0-1,0 0,0 0,1 0,0 1,0 0,-1 0,1 1,-1 0,1-1,1 1,-1 0,0-1,-1-1,1 0,0 1,0 0,0 0,1 1,0 0,0-1,0 1,0 0,0 0,-1-2,0 1,-1-1,1 1,0 0,1 0,-1 1,1-1,0 1,0 0,0 0,0 0,0-1,0 1,0 0,-1-1,0-1,-1 0,1 1,1 0,-1 0,1 1,0-1,0 1,0 0,0 0,0 0,0 0,0-1,0 1,1-1,1-1,-1 0,0 1,0 0,1-1,-1 0,1 0,-1 1,1 0,0 0,0 1,-1 0,0-1,1 1,-1 0,1 0,-1 0,-1 0,1-1,-1 1,0 0,0 0,0 0,0-1,0 1,0 0,0 0,1 0,1-1,-1 1,0 0,0 0,0-1,-1 1,0 0,0 0,0 0,0-1,0 1,0 0,0 0,0 0,0-1,0 1,0 0,0 0,1 0,1-1,-1 1,0 0,0 0,1-2,-1 1,1-1,0 1,1 0,0 0,0 0,-1 1,0 0,0 0,0-1,1 1,0 0,0-1,0-1,-1 1,0-1,-1 1,1-1,0 0,-1 0,1 0,1-1,-2 1,2 1,-1-1,0 2,-1-1,0 1,1 0,0 0,-1 0,2-2,-1 1,0-1,0-1,1 1,-1 0,0-1,1 0,-2 1,2 1,-1-1,2 0,-2 1,1-1,0 1,0-2,1 1,0-1,1 2,0-2,0 2,0-2,-2 0,2 1,-2 0,1 1,-1 1,1-2,0-1,0 0,0 0,0 1,0-1,-1 1,-1 0,1-1,0 1,0-2,0 1,0 1,1-1,0 0,-1 1,1-1,-2 1,2-2,-1 1,0 1,0 0,1-1,0 1,2 0,-2 1,1-1,-1 0,0-1,1-1,-1 0,0-1,0 1,0 1,0 0,1 0,1 0,-1 0,0-1,1-1,-1 0,0 0,0 0,-1 1,0 0,1-1,-1 1,-1-1</inkml:trace>
</inkml:ink>
</file>

<file path=ppt/ink/ink1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0:09:59.7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326 78 24575,'-7'8'0,"2"0"0,-1 0 0,-7 15 0,-62 102 0,55-95 0,-2 9 0,1 1 0,-27 78 0,-3 7 0,44-108 0,1 0 0,0 0 0,2 1 0,0-1 0,1 1 0,0 21 0,2-33 0,-10 58 0,6-44 0,2 0 0,-2 26 0,6 303 0,0-335 0,1 0 0,0 1 0,1-1 0,0 0 0,11 25 0,-8-23 0,0 1 0,-2 0 0,4 23 0,-4-7 0,2-1 0,1-1 0,19 54 0,32 51 0,-51-123 0,0 0 0,1-1 0,0 1 0,1-2 0,0 1 0,1-1 0,0-1 0,1 0 0,0 0 0,1-1 0,13 8 0,-17-12 0,0 0 0,0-1 0,0 0 0,1-1 0,-1 0 0,1 0 0,0 0 0,0-1 0,0-1 0,0 0 0,0 0 0,0-1 0,0 0 0,1 0 0,-1-1 0,0 0 0,0-1 0,14-4 0,10-4 0,-20 7 0,-1-1 0,1-1 0,16-8 0,-25 11 0,-1 0 0,0 0 0,0-1 0,0 1 0,0-1 0,0 1 0,-1-1 0,1 0 0,-1 0 0,0 0 0,0 0 0,0-1 0,0 1 0,0 0 0,-1-1 0,2-5 0,10-36 0,21-82 0,-30 110 0,1 1 0,1 0 0,15-29 0,-14 32 0,-1 1 0,-1-2 0,0 1 0,0-1 0,4-26 0,-4 10 0,2 0 0,14-41 0,-12 42 0,17-95 0,-20 85 0,-2-1 0,-1 1 0,-5-72 0,0 25 0,3-20 0,-3-111 0,-10 134 0,7 52 0,-3-55 0,7 58 0,0 1 0,-11-51 0,9 65 0,0 1 0,-1 0 0,0-1 0,-1 1 0,0 1 0,-1-1 0,-1 1 0,-10-14 0,4 7 0,11 14 0,-1 0 0,1 1 0,0 0 0,-1-1 0,0 1 0,0 0 0,0 1 0,0-1 0,0 0 0,-1 1 0,1 0 0,-1-1 0,1 1 0,-1 1 0,0-1 0,0 1 0,0-1 0,0 1 0,-5-1 0,-52-9-74,44 6-69,0 2-1,1 0 1,-1 0-1,0 2 1,0 0-1,0 1 1,0 1-1,-29 4 1,29 1-6683</inkml:trace>
</inkml:ink>
</file>

<file path=ppt/ink/ink1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0:10:04.69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1 995 24575,'0'-1'0,"0"-1"0,1 1 0,-1-1 0,1 1 0,-1-1 0,1 1 0,0 0 0,-1-1 0,1 1 0,0 0 0,0-1 0,0 1 0,0 0 0,0 0 0,0 0 0,1 0 0,-1 0 0,0 0 0,0 1 0,3-2 0,33-16 0,-24 12 0,271-104 0,-141 59 0,-111 39 0,136-57 0,-142 58 0,1 1 0,1 1 0,32-6 0,-29 8 0,0-2 0,40-16 0,-2-7 0,-7 3 0,86-28 0,-118 46 0,0-1 0,52-30 0,1 0 0,-63 34 0,1 1 0,42-9 0,-45 13 0,-1-1 0,1-1 0,-1 0 0,0-1 0,27-15 0,8-7 0,67-26 0,-76 36 0,9-1 0,-39 15 0,-1 0 0,1-1 0,-1-1 0,0 0 0,0 0 0,15-12 0,5-9 0,-2-1 0,53-61 0,-79 84-28,-8 9 96,-6 9-1473,-4 4-5421</inkml:trace>
</inkml:ink>
</file>

<file path=ppt/ink/ink1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0:10:13.63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 24575,'15'1'0,"1"2"0,0 0 0,-1 1 0,1 0 0,-1 2 0,19 8 0,-14-6 0,207 79 0,-204-80 0,-1-1 0,1-1 0,44 4 0,-3-1 0,-29-2 0,154 23 0,-40-4 0,-118-19 0,-1 2 0,57 24 0,-37-13 0,-46-18 0,13 6 0,0-1 0,1 0 0,-1-2 0,1 0 0,0-1 0,24 1 0,-13-2 0,43 8 0,-41-5 0,36 1 0,-39-3 0,-1 1 0,0 0 0,45 16 0,0-1 0,-50-14 0,6 1 0,-1 0 0,1-2 0,39 1 0,-57-4 0,1 0 0,0 0 0,-1 1 0,1 1 0,-1 0 0,0 0 0,1 1 0,-2 0 0,1 0 0,0 1 0,-1 1 0,14 10 0,35 16 0,-84-58-1365,9 7-5461</inkml:trace>
</inkml:ink>
</file>

<file path=ppt/ink/ink1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0:10:18.30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231 111 24575,'0'-4'0,"-1"0"0,1 0 0,-1 1 0,0-1 0,0 0 0,-1 0 0,1 1 0,-1-1 0,0 0 0,1 1 0,-2 0 0,1-1 0,0 1 0,-1 0 0,1 0 0,-1 0 0,0 1 0,0-1 0,-4-2 0,-2-2 0,-1 1 0,-1 0 0,1 0 0,-1 1 0,-13-4 0,22 9 0,-1-1 0,0 1 0,0 0 0,0 0 0,0 0 0,1 0 0,-1 1 0,0-1 0,0 1 0,1 0 0,-1 0 0,0 0 0,1 0 0,-1 0 0,0 0 0,1 1 0,0 0 0,-1-1 0,1 1 0,0 0 0,0 0 0,0 0 0,-2 2 0,-1 2 0,0-1 0,0 1 0,1 0 0,0 0 0,0 0 0,0 0 0,-5 14 0,5 3 0,0 0 0,2 0 0,0 0 0,2 0 0,0 0 0,7 38 0,18 64 0,-21-105 0,1-1 0,0 0 0,2 0 0,14 30 0,46 66 0,-44-87 0,-19-24 0,-1-1 0,0 1 0,0 0 0,0 0 0,0 0 0,0 0 0,1 5 0,-2-15 10,-1 0-1,1 0 0,0 0 1,1 0-1,0 1 0,-1-1 1,2 1-1,-1 0 0,1 0 1,-1 0-1,6-5 0,51-47-1244,-56 54 993,12-11-6584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2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256 106,'-2'-1,"0"0,1 0,-1 0,1-1,0 2,0-2,0 0,0 1,0 0,0-1,0 0,0 1,-1-4,-3-5,1 4,0 1,0 0,-1 0,0 1,0-1,0 1,0 0,-1-1,0 2,0-1,0 1,-1 0,1 0,-1 0,0 1,1 0,-1 0,-1 0,2 2,-1-1,-12-1,14 2,-3 0,1 0,0 0,-1 1,1 0,-11 2,16-3,0 1,1 0,-1 0,0-1,0 1,1 0,-1 0,0 0,1 0,0 0,-1 0,1 1,1-1,-2 0,1 0,0 1,0 0,0-1,1 0,-1 1,0-1,1 1,-1 0,1 0,0-1,-1 3,0 8,1-1</inkml:trace>
</inkml:ink>
</file>

<file path=ppt/ink/ink1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0:10:41.95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204 54 24575,'1'0'0,"-1"0"0,0 0 0,1 0 0,-1 0 0,0 0 0,1 0 0,-1 0 0,0 0 0,1 0 0,-1 0 0,0 0 0,1 0 0,-1-1 0,1 1 0,-1 0 0,0 0 0,0 0 0,1-1 0,-1 1 0,0 0 0,1 0 0,-1-1 0,0 1 0,0 0 0,0 0 0,1-1 0,-1 1 0,0 0 0,0-1 0,0 1 0,0 0 0,1-1 0,-6 15 0,-1 15 0,-17 50 0,-2 7 0,25-83 0,-1 0 0,0 0 0,0 0 0,0 0 0,0 0 0,0 0 0,-1 0 0,1 0 0,-1 0 0,0 0 0,0-1 0,0 1 0,0-1 0,0 1 0,-1-1 0,1 0 0,-1 0 0,1 0 0,-7 3 0,7-4 0,0-1 0,-1 1 0,1-1 0,-1 0 0,1 0 0,0 0 0,-1 0 0,1 0 0,-1 0 0,1 0 0,-1-1 0,1 0 0,0 1 0,-1-1 0,1 0 0,0 0 0,0 0 0,-1 0 0,1-1 0,0 1 0,0 0 0,1-1 0,-1 0 0,0 1 0,0-1 0,1 0 0,-3-3 0,-2-3 0,0 0 0,1 0 0,0-1 0,0 0 0,1 0 0,0 0 0,0 0 0,1-1 0,0 0 0,1 1 0,0-1 0,1 0 0,0 0 0,1 0 0,-1 0 0,2 0 0,0 0 0,0 0 0,0 0 0,2 0 0,5-17 0,-6 23 0,1-1 0,0 1 0,0 0 0,1 0 0,-1 1 0,1-1 0,0 1 0,0-1 0,0 1 0,0 0 0,1 1 0,-1-1 0,1 1 0,0 0 0,-1 0 0,1 0 0,0 1 0,0-1 0,0 1 0,9 0 0,6-1 0,1 0 0,-1 2 0,38 3 0,-50-2 0,-1 1 0,1 0 0,-1 1 0,0 0 0,0 0 0,0 0 0,0 1 0,0 0 0,-1 0 0,1 1 0,-1 0 0,-1 0 0,1 0 0,-1 1 0,1 0 0,-2 0 0,1 0 0,-1 0 0,0 1 0,0 0 0,0 0 0,-1 0 0,0 0 0,3 13 0,-6-19 0,0 0 0,0-1 0,0 1 0,0 0 0,0 0 0,0 0 0,0 0 0,0-1 0,0 1 0,0 0 0,0 0 0,0 0 0,-1-1 0,1 1 0,0 0 0,-1 0 0,1-1 0,0 1 0,-1 0 0,1 0 0,-1-1 0,1 1 0,-1-1 0,0 1 0,0 0 0,-1 0 0,1 0 0,-1 0 0,0 0 0,0 0 0,0-1 0,0 1 0,0-1 0,0 1 0,0-1 0,-3 1 0,-9-1 0,1-1 0,-24-4 0,18 3 0,-8 0 0,14-1 0,0 2 0,0 0 0,0 1 0,0 0 0,0 1 0,0 0 0,0 1 0,0 0 0,-13 5 0,23-5 0,0 0 0,0 0 0,0 1 0,0-1 0,1 0 0,-1 1 0,0 0 0,1 0 0,0 0 0,0 0 0,0 0 0,0 0 0,0 0 0,1 1 0,-1-1 0,1 1 0,-1 5 0,-3 10 0,1 0 0,-1 22 0,1-14 0,-11 34-1365,11-44-5461</inkml:trace>
</inkml:ink>
</file>

<file path=ppt/ink/ink1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0:11:19.374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2139 0 24575,'-1'10'0,"1"0"0,-2 0 0,1-1 0,-1 1 0,-1-1 0,0 1 0,0-1 0,-1 0 0,0 0 0,-1-1 0,1 1 0,-2-1 0,1 0 0,-1 0 0,-14 13 0,-21 33 0,35-45 0,-1 1 0,0-1 0,0-1 0,-1 1 0,0-1 0,0 0 0,-16 11 0,-16 6 0,26-14 0,0-2 0,-2 0 0,1-1 0,-25 10 0,-260 77 0,-24-2 0,196-54 0,97-32 0,0 3 0,1 0 0,0 2 0,0 1 0,-48 30 0,-87 36 0,147-70 0,-1 0 0,-23 6 0,-17 8 0,37-12 0,-10 4 0,0-1 0,-41 12 0,61-22 0,0 1 0,1 0 0,-1 0 0,-15 11 0,17-9 0,-1-1 0,0 0 0,-20 7 0,27-12 0,-1 0 0,0 0 0,1 0 0,-1 0 0,1-1 0,-1 0 0,0 0 0,1 0 0,-1-1 0,1 0 0,-1 0 0,1 0 0,-9-3 0,3 0 0,1 0 0,-1 0 0,1-1 0,0 0 0,1 0 0,0-1 0,-12-10 0,16 12 0,1 0 0,0 0 0,0-1 0,0 1 0,0-1 0,0 0 0,1 1 0,0-1 0,0 0 0,1-1 0,-1 1 0,1 0 0,0 0 0,0-1 0,0-8 0,2-6 0,-1 15 0,0 0 0,0 0 0,0 0 0,-1 0 0,1 0 0,-4-10 0,4 15 0,0 0 0,0 0 0,0 0 0,0-1 0,0 1 0,0 0 0,0 0 0,0 0 0,0-1 0,0 1 0,-1 0 0,1 0 0,0 0 0,0 0 0,0-1 0,0 1 0,0 0 0,-1 0 0,1 0 0,0 0 0,0 0 0,0 0 0,0-1 0,-1 1 0,1 0 0,0 0 0,0 0 0,0 0 0,-1 0 0,1 0 0,0 0 0,0 0 0,0 0 0,-1 0 0,1 0 0,0 0 0,0 0 0,0 0 0,-1 0 0,1 0 0,0 0 0,0 0 0,0 1 0,-1-1 0,1 0 0,0 0 0,0 0 0,0 0 0,-1 0 0,-9 13 0,-5 18 0,13-25 0,1 1 0,-1 0 0,1 0 0,1-1 0,-1 1 0,1 0 0,1 0 0,-1 0 0,1 0 0,0-1 0,1 1 0,0 0 0,0-1 0,3 8 0,-3-10 0,0 1 0,0-1 0,1 0 0,-1 0 0,1 0 0,0-1 0,0 1 0,1-1 0,-1 1 0,1-1 0,-1 0 0,1 0 0,0-1 0,0 1 0,1-1 0,-1 0 0,0 0 0,1 0 0,-1-1 0,1 1 0,4 0 0,17 1-4,0-2 0,49-3 0,-27 0-1349</inkml:trace>
</inkml:ink>
</file>

<file path=ppt/ink/ink1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0:11:32.299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1782 1 24575,'-106'118'0,"89"-98"0,1 1 0,1 0 0,1 1 0,1 0 0,1 1 0,-11 32 0,5-16 0,14-29 0,1 0 0,0 1 0,1-1 0,0 1 0,0 0 0,1 0 0,1 11 0,1-31 0,0 0 0,1 0 0,0 0 0,0 0 0,1 1 0,1-1 0,-1 1 0,1 0 0,0 0 0,1 0 0,7-9 0,6-6 0,1 1 0,34-32 0,-52 53 0,5-5 0,0 1 0,0-1 0,1 1 0,-1 0 0,15-7 0,-20 11 0,0 1 0,0 0 0,0-1 0,0 1 0,1 0 0,-1 0 0,0 0 0,0-1 0,0 1 0,0 0 0,0 0 0,0 1 0,0-1 0,0 0 0,0 0 0,0 0 0,0 1 0,0-1 0,0 1 0,0-1 0,1 1 0,0 1 0,-1-1 0,1 1 0,-1-1 0,0 1 0,0 0 0,0 0 0,0-1 0,0 1 0,0 0 0,0 0 0,0 0 0,-1 0 0,1 0 0,-1 0 0,1 3 0,2 17 0,-1-1 0,-1 1 0,-1 0 0,-1-1 0,-1 1 0,-1 0 0,0-1 0,-2 0 0,-1 0 0,-12 33 0,13-41 0,1 0 0,0 0 0,1 0 0,1 1 0,-2 25 0,5 73 0,1-46 0,0-39 0,1 0 0,0 0 0,2-1 0,12 37 0,-11-50 0,0-1 0,0 0 0,1 0 0,0-1 0,1 0 0,1-1 0,16 17 0,-12-12 0,0 0 0,17 26 0,6 11 0,-29-43 0,0 0 0,0 0 0,-1 1 0,0 0 0,0 0 0,-2 1 0,8 19 0,0 6 0,-9-30 0,0 1 0,0 0 0,-1 0 0,0 0 0,0 8 0,-2-15 0,0 0 0,0 1 0,0-1 0,-1 0 0,1 1 0,0-1 0,0 0 0,0 0 0,-1 1 0,1-1 0,0 0 0,0 0 0,-1 1 0,1-1 0,0 0 0,-1 0 0,1 0 0,0 0 0,0 1 0,-1-1 0,1 0 0,0 0 0,-1 0 0,1 0 0,0 0 0,-1 0 0,1 0 0,-1 0 0,1 0 0,0 0 0,-1 0 0,1 0 0,0 0 0,-1 0 0,1 0 0,0 0 0,-1-1 0,1 1 0,0 0 0,-1 0 0,1 0 0,0 0 0,0-1 0,-1 1 0,1 0 0,0 0 0,0-1 0,-1 1 0,-21-13 0,18 11 0,-8-5 0,-11-6 0,0 0 0,-1 2 0,0 1 0,-31-10 0,-15-1 0,54 14 0,-1 2 0,0 0 0,0 1 0,0 0 0,-30-1 0,-119 8 0,-92-5 0,159-13 0,49 6 0,31 4 0,0 0 0,1-1 0,0 0 0,-18-11 0,14 8 0,-44-15 0,-85-5 0,23 7 0,79 12 0,-1 2 0,-69-2 0,70 11 0,-79-4 0,109 2 0,-1-2 0,2 0 0,-1-1 0,-27-9 0,45 13 0,0 0 0,1-1 0,-1 1 0,0 0 0,1 0 0,-1 0 0,0 0 0,1-1 0,-1 1 0,1 0 0,-1-1 0,0 1 0,1-1 0,-1 1 0,1-1 0,-1 1 0,1 0 0,-1-1 0,1 0 0,-1 1 0,1-1 0,0 1 0,-1-1 0,1 0 0,0 0 0,12-6 0,28 1 0,213 5 0,-120 3 0,-113-1 0,0 1 0,37 9 0,-5 0 0,3 0 0,-1 3 0,71 28 0,79 24 0,-146-49 0,-44-14 0,0 1 0,0 0 0,21 10 0,-16-4 0,1 0 0,1-2 0,-1 0 0,24 5 0,-23-8 0,0 0 0,0 2 0,-1 0 0,36 20 0,-39-19 0,0-1 0,1-1 0,0 0 0,0-2 0,32 5 0,-33-6 0,1 0 0,-1 1 0,0 1 0,0 0 0,0 1 0,18 10 0,-26-7 104,-9-9-148,0 1-1,0-1 1,-1 0-1,1 1 1,0-1-1,0 0 1,0 1-1,0-1 1,-1 0-1,1 0 1,0 1-1,0-1 0,0 0 1,-1 0-1,1 1 1,0-1-1,0 0 1,-1 0-1,1 0 1,0 1-1,-1-1 1,1 0-1,0 0 1,0 0-1,-1 0 1,1 0-1,0 0 1,-1 0-1,1 0 1,0 0-1,-1 0 1,0 0-1</inkml:trace>
</inkml:ink>
</file>

<file path=ppt/ink/ink1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0:10:33.8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422 119 24575,'-2'0'0,"0"-1"0,0 1 0,0-1 0,0 0 0,1 1 0,-1-1 0,0 0 0,0 0 0,1 0 0,-1 0 0,0 0 0,1 0 0,-1-1 0,1 1 0,0-1 0,-3-2 0,-22-33 0,13 17 0,10 16 0,0 0 0,0 1 0,0-1 0,-1 1 0,1 0 0,-1 0 0,0 0 0,1 0 0,-2 1 0,1 0 0,0 0 0,-6-2 0,8 3 0,-1 1 0,1-1 0,-1 1 0,0 0 0,1 0 0,-1 0 0,0 0 0,1 1 0,-1-1 0,1 1 0,-1-1 0,0 1 0,1 0 0,0 0 0,-1 0 0,1 1 0,0-1 0,-1 0 0,1 1 0,0 0 0,0-1 0,0 1 0,-2 2 0,-18 19 0,1 1 0,1 1 0,2 0 0,-24 41 0,8 13 0,15-31 0,9-20 0,1 0 0,1 1 0,-6 49 0,-1 1 0,13-72 0,1 0 0,-1 0 0,2 1 0,-1-1 0,1 0 0,0 1 0,0-1 0,3 13 0,-1-14 0,0-1 0,0 0 0,0 0 0,1 1 0,0-1 0,0-1 0,0 1 0,0 0 0,1-1 0,0 0 0,8 8 0,-9-10 0,6 8 0,2-2 0,-1 1 0,1-1 0,21 12 0,-29-19 0,-1 0 0,1 0 0,0 0 0,-1 0 0,1 0 0,0 0 0,-1-1 0,1 1 0,0-1 0,0 0 0,0 0 0,-1 0 0,1 0 0,0-1 0,0 1 0,0-1 0,-1 1 0,1-1 0,0 0 0,-1 0 0,1 0 0,-1-1 0,1 1 0,-1 0 0,0-1 0,1 0 0,-1 1 0,0-1 0,2-3 0,86-84 0,-88 87-124,0-1 0,0 1 0,0-1 0,0 0 0,-1 0 0,1 1-1,-1-1 1,1 0 0,-1 0 0,1-4 0</inkml:trace>
</inkml:ink>
</file>

<file path=ppt/ink/ink1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0:10:36.07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 24575,'0'4'0,"0"6"0,0 5 0,0 4 0,0 4 0,5-3 0,1 0 0,-1 1 0</inkml:trace>
</inkml:ink>
</file>

<file path=ppt/ink/ink1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0:11:39.928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895 0 24575,'-11'1'0,"0"0"0,1 1 0,-1 0 0,0 0 0,1 1 0,0 0 0,0 1 0,0 0 0,-10 6 0,-15 11 0,-36 27 0,-10 6 0,-229 152 0,299-198 0,-86 53 0,78-51 0,-2 0 0,1-1 0,-31 8 0,9-3 0,41-14 0,0 0 0,-1 1 0,1-1 0,0 1 0,0-1 0,-1 1 0,1 0 0,0-1 0,0 1 0,0 0 0,0 0 0,0 0 0,0 0 0,0 0 0,0 0 0,0 0 0,0 0 0,1 0 0,-1 0 0,0 2 0,1-2 0,0 0 0,0 0 0,0 0 0,0 0 0,0 0 0,0 0 0,0 0 0,1 0 0,-1 0 0,0 0 0,1 0 0,-1 0 0,1 0 0,-1-1 0,1 1 0,-1 0 0,1 0 0,-1 0 0,1-1 0,1 2 0,4 3 0,-1 0 0,2-1 0,-1 1 0,0-1 0,14 6 0,84 29 0,-74-29 0,0 1 0,-1 1 0,48 28 0,-59-29 0,1 0 0,1-1 0,0-1 0,0-1 0,1-1 0,0-1 0,0-1 0,37 5 0,-2 1 0,15 3 0,-65-13 0,0-1 0,0 0 0,0 0 0,0 0 0,0-1 0,0 0 0,0 0 0,0 0 0,7-3 0,-12 3 0,1 0 0,-1 1 0,0-1 0,1 0 0,-1 0 0,0 0 0,0 0 0,0-1 0,0 1 0,0 0 0,0 0 0,0-1 0,0 1 0,0 0 0,0-1 0,-1 1 0,1-1 0,0 1 0,-1-1 0,0 0 0,1 1 0,-1-1 0,0 1 0,0-1 0,0 0 0,0-2 0,0-6 0,-1 0 0,-1 0 0,-3-14 0,0-3 0,0-33 0,3 0 0,6-72 0,-1 100 0,2 1 0,15-51 0,-1 49 0,-19 33 0,1-1 0,-1 0 0,1 1 0,-1-1 0,1 1 0,-1-1 0,1 1 0,-1 0 0,1-1 0,-1 1 0,1-1 0,0 1 0,-1 0 0,1 0 0,0-1 0,0 1 0,-1 0 0,2 0 0,-1 0 0,-1 0 0,1 1 0,0-1 0,-1 0 0,1 1 0,-1-1 0,1 1 0,-1-1 0,1 1 0,-1-1 0,0 1 0,1-1 0,-1 1 0,1-1 0,-1 1 0,0 0 0,0-1 0,1 1 0,-1 0 0,0-1 0,0 1 0,0 0 0,0-1 0,0 1 0,0 1 0,0 2 0,0 0 0,0-1 0,0 1 0,-1 0 0,1 0 0,-1 0 0,0 0 0,0 0 0,-1-1 0,1 1 0,-1-1 0,0 1 0,0-1 0,-4 7 0,-40 45 0,42-50 0,-13 14 0,0-2 0,-1-1 0,-37 27 0,47-38 0,1-1 0,-1 0 0,0 0 0,0-1 0,0 0 0,-11 3 0,14-6 0,1 1 0,0 0 0,-1-1 0,1 0 0,-1 0 0,1 0 0,-1-1 0,1 1 0,0-1 0,-1 0 0,1 0 0,0-1 0,-5-1 0,8 2 0,0 1 0,0 0 0,0-1 0,0 1 0,0-1 0,0 0 0,0 1 0,0-1 0,0 0 0,0 1 0,0-1 0,1 0 0,-1 0 0,0 0 0,1 0 0,-1 0 0,0 0 0,1 0 0,-1 0 0,1 0 0,0 0 0,-1 0 0,1 0 0,0 0 0,-1 0 0,1 0 0,0 0 0,0 0 0,0-2 0,1 0 0,0 0 0,0 1 0,0-1 0,0 1 0,0-1 0,1 1 0,-1-1 0,1 1 0,0 0 0,-1 0 0,5-4 0,2-1 0,0 0 0,1 0 0,0 1 0,0 0 0,17-8 0,-11 10 0,-1 0 0,1 1 0,1 0 0,-1 1 0,0 1 0,0 1 0,24 1 0,-16 0 0,48-5 0,-63 3 0,0 0 0,0-1 0,0 0 0,-1-1 0,1 0 0,-1 0 0,1-1 0,-1 0 0,12-8 0,-16 9 0,1 0 0,0 1 0,0-1 0,0 1 0,0 0 0,0 0 0,0 1 0,1-1 0,-1 1 0,1 0 0,-1 0 0,1 0 0,4 1 0,-7 0 0,1 0 0,-1 0 0,0 1 0,0-1 0,0 1 0,1 0 0,-1-1 0,0 1 0,0 0 0,0 1 0,0-1 0,0 0 0,0 0 0,-1 1 0,1-1 0,0 1 0,-1 0 0,1-1 0,-1 1 0,1 0 0,-1 0 0,0 0 0,0 0 0,0 0 0,0 0 0,0 0 0,1 4 0,2 12 0,0 1 0,-2-1 0,0 1 0,-1 0 0,-1-1 0,-4 38 0,1 5 0,2-48 0,2-1 0,-1 1 0,2-1 0,-1 1 0,2-1 0,0 0 0,0 0 0,1 0 0,0 0 0,1-1 0,1 1 0,0-1 0,0 0 0,9 10 0,-12-17 0,-1-2 0,0 0 0,0 0 0,0 0 0,0 1 0,-1-1 0,1 1 0,-1-1 0,1 1 0,-1 0 0,0 0 0,0-1 0,-1 1 0,2 4 0,-3-7 0,1 0 0,-1 0 0,0 0 0,1 0 0,-1 0 0,1 0 0,-1 0 0,1 0 0,-1 0 0,0 0 0,1 0 0,-1 0 0,1 0 0,-1 0 0,0-1 0,1 1 0,-1 0 0,1 0 0,-1-1 0,1 1 0,-1 0 0,1-1 0,-1 1 0,1-1 0,0 1 0,-1 0 0,1-1 0,-1 1 0,1-1 0,-1 0 0,-17-14 0,-11-16 0,-39-51 0,46 53 0,19 25 0,-24-29 0,22 24 0,16 19 0,-2 0 0,0 0 0,-1 0 0,-1 1 0,0 0 0,11 23 0,19 65 0,-29-73 0,1-2 0,1 1 0,1-1 0,20 31 0,-14-29 0,-3-5 0,1 0 0,24 25 0,-33-40 0,0 0 0,1-1 0,-1 0 0,2 0 0,-1 0 0,0-1 0,1 0 0,0 0 0,-1-1 0,2 0 0,7 1 0,-10-3-91,0 1 0,-1-1 0,1 1 0,0 0 0,-1 0 0,1 0 0,-1 1 0,0 0 0,0 0 0,0 0 0,0 1 0,-1-1 0,1 1 0,7 9 0</inkml:trace>
</inkml:ink>
</file>

<file path=ppt/ink/ink1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0:14:29"/>
    </inkml:context>
    <inkml:brush xml:id="br0">
      <inkml:brushProperty name="width" value="0.2" units="cm"/>
      <inkml:brushProperty name="height" value="0.2" units="cm"/>
    </inkml:brush>
  </inkml:definitions>
  <inkml:trace contextRef="#ctx0" brushRef="#br0">1 0 24575</inkml:trace>
</inkml:ink>
</file>

<file path=ppt/ink/ink1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0:14:20.043"/>
    </inkml:context>
    <inkml:brush xml:id="br0">
      <inkml:brushProperty name="width" value="0.2" units="cm"/>
      <inkml:brushProperty name="height" value="0.2" units="cm"/>
    </inkml:brush>
  </inkml:definitions>
  <inkml:trace contextRef="#ctx0" brushRef="#br0">79 1 24575,'-4'5'0,"1"0"0,0 1 0,0-1 0,0 1 0,0 0 0,1 0 0,0 0 0,-2 10 0,-3 8 0,0 0 0,-7 47 0,4-18 0,4-13 0,1-1 0,3 1 0,4 71 0,0-26 0,-2-42-103,-1-16-213,1 1 1,1-1-1,9 47 1</inkml:trace>
</inkml:ink>
</file>

<file path=ppt/ink/ink1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0:14:20.653"/>
    </inkml:context>
    <inkml:brush xml:id="br0">
      <inkml:brushProperty name="width" value="0.2" units="cm"/>
      <inkml:brushProperty name="height" value="0.2" units="cm"/>
    </inkml:brush>
  </inkml:definitions>
  <inkml:trace contextRef="#ctx0" brushRef="#br0">1 1 24575</inkml:trace>
</inkml:ink>
</file>

<file path=ppt/ink/ink1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0:14:20.981"/>
    </inkml:context>
    <inkml:brush xml:id="br0">
      <inkml:brushProperty name="width" value="0.2" units="cm"/>
      <inkml:brushProperty name="height" value="0.2" units="cm"/>
    </inkml:brush>
  </inkml:definitions>
  <inkml:trace contextRef="#ctx0" brushRef="#br0">1 1 24575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2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136 151,'-5'0,"0"-1,1 1,0-1,0 0,-1 0,1 0,-1-1,2 1,-1-1,-6-3,1-1,0 0,0 0,-8-7,12 8,2 0,-1 0,0 0,1 0,-1 0,1-1,2 1,-2-1,1 1,0-1,1 0,0 1,0-1,0 0,1 0,0-7,0 13,0 0,0 0,0 0,0-1,0 1,0 0,0 0,0 0,0 0,0 0,0 0,0 0,0 0,0 0,0-1,0 1,0 0,0 0,0 0,0 0,1-1,-1 1,0 0,0 0,0 0,0 0,0 0,1-1,-1 1,0 0,0 0,0 0,0 0,1 0,-1 0,0 0,0 0,0 0,0 0,1 0,-1 0,7 5,5 10,13 16,-15-18</inkml:trace>
</inkml:ink>
</file>

<file path=ppt/ink/ink1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0:14:23.059"/>
    </inkml:context>
    <inkml:brush xml:id="br0">
      <inkml:brushProperty name="width" value="0.2" units="cm"/>
      <inkml:brushProperty name="height" value="0.2" units="cm"/>
    </inkml:brush>
  </inkml:definitions>
  <inkml:trace contextRef="#ctx0" brushRef="#br0">201 4 24575,'0'0'0,"0"0"0,0 0 0,1 0 0,-1 0 0,0 0 0,0-1 0,0 1 0,0 0 0,0 0 0,0 0 0,0 0 0,0 0 0,0 0 0,0-1 0,0 1 0,0 0 0,-1 0 0,1 0 0,0 0 0,0 0 0,0 0 0,0 0 0,0 0 0,0-1 0,0 1 0,0 0 0,0 0 0,0 0 0,0 0 0,0 0 0,0 0 0,-1 0 0,1 0 0,0 0 0,0 0 0,0 0 0,0 0 0,0-1 0,0 1 0,0 0 0,0 0 0,-1 0 0,1 0 0,0 0 0,0 0 0,0 0 0,0 0 0,0 0 0,0 0 0,-1 0 0,1 0 0,0 0 0,0 0 0,0 1 0,0-1 0,0 0 0,0 0 0,0 0 0,0 0 0,-1 0 0,1 0 0,-9 8 0,-7 14 0,-11 37 0,2 1 0,3 1 0,3 1 0,-14 74 0,-6 109 0,33-176 7,5 125 0,4-85-1386</inkml:trace>
</inkml:ink>
</file>

<file path=ppt/ink/ink1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0:14:23.621"/>
    </inkml:context>
    <inkml:brush xml:id="br0">
      <inkml:brushProperty name="width" value="0.2" units="cm"/>
      <inkml:brushProperty name="height" value="0.2" units="cm"/>
    </inkml:brush>
  </inkml:definitions>
  <inkml:trace contextRef="#ctx0" brushRef="#br0">1 1 24575</inkml:trace>
</inkml:ink>
</file>

<file path=ppt/ink/ink1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0:14:26.202"/>
    </inkml:context>
    <inkml:brush xml:id="br0">
      <inkml:brushProperty name="width" value="0.2" units="cm"/>
      <inkml:brushProperty name="height" value="0.2" units="cm"/>
    </inkml:brush>
  </inkml:definitions>
  <inkml:trace contextRef="#ctx0" brushRef="#br0">127 0 24575,'0'6'0,"-1"-1"0,0 0 0,0 0 0,0 0 0,-4 9 0,-5 18 0,3 47 0,6 144 0,4-98 0,-2-28 0,-3 105 0,-2-175 0,-1-1 0,-1 0 0,-2-1 0,-19 47 0,17-50 0,1-1 0,2 2 0,0-1 0,1 1 0,1 0 0,-3 41 0,9 10-1365</inkml:trace>
</inkml:ink>
</file>

<file path=ppt/ink/ink1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0:14:26.655"/>
    </inkml:context>
    <inkml:brush xml:id="br0">
      <inkml:brushProperty name="width" value="0.2" units="cm"/>
      <inkml:brushProperty name="height" value="0.2" units="cm"/>
    </inkml:brush>
  </inkml:definitions>
  <inkml:trace contextRef="#ctx0" brushRef="#br0">1 1 24575,'0'4'0</inkml:trace>
</inkml:ink>
</file>

<file path=ppt/ink/ink1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0:14:28.516"/>
    </inkml:context>
    <inkml:brush xml:id="br0">
      <inkml:brushProperty name="width" value="0.2" units="cm"/>
      <inkml:brushProperty name="height" value="0.2" units="cm"/>
    </inkml:brush>
  </inkml:definitions>
  <inkml:trace contextRef="#ctx0" brushRef="#br0">1 1 24575,'2'0'0,"0"1"0,0-1 0,-1 0 0,1 1 0,0 0 0,0-1 0,-1 1 0,1 0 0,0 0 0,-1 0 0,1 0 0,-1 0 0,1 0 0,-1 1 0,1-1 0,-1 0 0,0 1 0,0-1 0,0 1 0,0-1 0,0 1 0,0 0 0,0-1 0,0 1 0,0 3 0,3 7 0,0-1 0,3 24 0,-4-19 0,7 37 0,-3-1 0,-2 1 0,-2 0 0,-8 105 0,2-140 0,0-1 0,-1 1 0,-11 26 0,9-28 0,1 1 0,1 0 0,0 0 0,-2 18 0,-6 63 82,6-63-806,-2 55 1</inkml:trace>
</inkml:ink>
</file>

<file path=ppt/ink/ink1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0:14:31.234"/>
    </inkml:context>
    <inkml:brush xml:id="br0">
      <inkml:brushProperty name="width" value="0.2" units="cm"/>
      <inkml:brushProperty name="height" value="0.2" units="cm"/>
    </inkml:brush>
  </inkml:definitions>
  <inkml:trace contextRef="#ctx0" brushRef="#br0">1 1 24575,'0'573'0,"1"-547"43,1-1 0,7 29 0,-4-27-790,3 40 0</inkml:trace>
</inkml:ink>
</file>

<file path=ppt/ink/ink1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0:14:32.734"/>
    </inkml:context>
    <inkml:brush xml:id="br0">
      <inkml:brushProperty name="width" value="0.2" units="cm"/>
      <inkml:brushProperty name="height" value="0.2" units="cm"/>
    </inkml:brush>
  </inkml:definitions>
  <inkml:trace contextRef="#ctx0" brushRef="#br0">1 11 24575,'0'-4'0,"4"-2"0</inkml:trace>
</inkml:ink>
</file>

<file path=ppt/ink/ink1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0:14:35.580"/>
    </inkml:context>
    <inkml:brush xml:id="br0">
      <inkml:brushProperty name="width" value="0.2" units="cm"/>
      <inkml:brushProperty name="height" value="0.2" units="cm"/>
    </inkml:brush>
  </inkml:definitions>
  <inkml:trace contextRef="#ctx0" brushRef="#br0">189 1 24575,'-2'29'0,"-2"-1"0,0 1 0,-2-1 0,-2 0 0,0-1 0,-21 46 0,15-41 0,2 2 0,1 0 0,-12 65 0,13-23 0,1-16 0,-1 87 0,10-104 0,-1-1 0,-12 71 0,9-86 0,-1 42 0,3-15 0,1-50-151,0 1-1,1 0 0,-1-1 0,-1 1 1,1-1-1,-1 1 0,0-1 1,-2 4-1</inkml:trace>
</inkml:ink>
</file>

<file path=ppt/ink/ink1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0:14:36.361"/>
    </inkml:context>
    <inkml:brush xml:id="br0">
      <inkml:brushProperty name="width" value="0.2" units="cm"/>
      <inkml:brushProperty name="height" value="0.2" units="cm"/>
    </inkml:brush>
  </inkml:definitions>
  <inkml:trace contextRef="#ctx0" brushRef="#br0">1 1 24575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2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110 54,'-1'-3,"0"1,0-1,0 1,-1-1,1 2,-1-2,0 1,0 0,-1-2,-1-1,1 1,1 2,0-1,0 1,0 0,0-1,0 1,-3-1,4 2,1 1,-1 0,1 0,-1-1,1 1,-1 0,1 0,-1 0,1 0,-1 0,0-1,1 1,-1 0,1 0,-1 0,1 1,-1-1,0 0,1 0,-1 0,1 0,-1 0,1 1,-1-1,1 0,-1 0,1 1,-1-1,1 0,0 0,0 0,0 1,-1-1,1 1,-1-1,1 1,0-1,0 1,-1-1,1 1,0-1,0 0,-1 1,-2 5,0 0,0 0,-2 10,3-11,0 1,1-1,-1 0,-1 0,0 0,-4 5,5-7,0 0,1 0,-1 0,0 0,-2 6,1 1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2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59 142,'0'-3,"-1"1,0 0,0-1,0 2,1-2,-4-3,-2-2,-10-19,-6-9,21 34,0-1,0 1,0-1,0 1,1-1,-1 1,1-1,0 1,0-1,0 1,0-1,2-4,-2 6,0 1,1-1,-1 0,0 1,1-1,-1 0,1 0,0 1,-1-1,1 1,0-1,-1 0,1 1,0-1,0 0,-1 1,0 0,1 0,0-1,0 1,0 0,0-1,0 1,0 0,0 0,0-1,0 1,0 0,0 0,0 0,0 0,0 0,1 1,4 0,1 0,0 0,11 4,-9-2,44 14,4 2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3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184 233,'-2'-3,"-4"-2,-3-5,-3-5,-4-3,-5-2,0-2,1 0,4 2,1 1,3 3,1 4,3-1,3-1,-2 3,5 4,1 1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3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33 36,'0'-2,"-3"-3,-3-3,-3 0,0-2,4 7,8 10,8 10,3 3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3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143 166,'-3'-2,"1"-3,-4-3,-6-5,-5-3,-5-6,2 1,1-1,1 1,4 1,7 9,4 7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3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15 0,'-2'0,"-3"0,-2 5,6 3,4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3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65 0,'-3'0,"-3"0,-3 3,-3 2,-1 0,1 5,2-1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5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8,'0'-3,"0"-2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3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 0,'-3'0,"0"0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3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0,'0'3,"0"2,8 6,9 1,15 5,3-1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3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40 0,'-2'0,"-4"3,-3-1,0 3,-1 0,6-1,4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3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73 0,'0'3,"-2"-1,-4 3,-4 0,1 2,-1-1,1 1,0-1,1 2,2 2,2 3,4 3,3 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3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97 1,'0'2,"0"3,0 5,-2 3,-5-1,-2 2,-3 2,-1-1,1 0,0-1,-1-3,3 0,5-2,3-4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4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154 0,'-2'5,"-5"5,-1 4,-2 3,-2 4,-4-2,1-4,1-2,1-5,0-2,2 2,-1 2,1 3,1 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4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138 1,'-3'2,"-3"1,-1 2,-1 0,-3 0,0-1,-3-3,-6 5,-8 3,-2-1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4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19 31,'-3'0,"-2"0,-2-2,3-1,6-2,2-2,2 0,1 1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4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169 1,'-5'0,"-6"2,-5 3,-4 3,-4 4,-3 3,3 0,6 1,6 1,5 3,3 0,3-2,2-3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4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17 0,'-11'28,"8"-8,1 1,1 0,4 34,-3-51,1 0,0-1,0 1,0-1,1 1,-1-1,0 1,1-1,0 0,0 1,1-1,0 0,-1 0,5 2,2 3,1-1,0 1,13 5,-15-8,16 9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5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4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 1,'-2'2,"-2"3,1 1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4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118 1,'-2'2,"-4"3,-3 5,-3 3,1 2,0 2,-1-1,2-1,-1-4,0-4,-1-2,1-2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4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118 0,'0'3,"-2"2,-7 2,-3 6,-1 2,3 0,-1 1,1-1,-2 0,0-4,-3-2,4-4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4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29 0,'0'3,"0"2,0 5,-3 3,-3 2,-1-5,2-7,0-7,2-3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4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76 0,'0'3,"-3"2,-3 5,-1 5,2 3,-2-1,0 1,-1-5,2 0,-2-4,1 0,2-1,1 1,2 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5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45 1,'0'2,"-2"1,-5 4,2 4,-4-1,-1 0,3-1,3-2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5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50 0,'0'3,"0"2,0 2,0 6,-2-1,-4 1,-4 0,1-1,1 2,3-2,-1-1,3-3,2-3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5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34 0,'0'3,"0"2,0 3,0 4,-1 3,-5-2,-1 0,1-1,0-2,-1-5,7-5,6-8,4-4,1-1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5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1,'0'2,"0"3,0 5,0 3,0 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5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103 1,'-2'2,"-1"3,-5 3,-5 5,0 4,0 1,0-2,0-1,0-2,4-5,7-3,3-4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8:40.479"/>
    </inkml:context>
    <inkml:brush xml:id="br0">
      <inkml:brushProperty name="width" value="0.10583" units="cm"/>
      <inkml:brushProperty name="height" value="0.10583" units="cm"/>
      <inkml:brushProperty name="ignorePressure" value="1"/>
    </inkml:brush>
  </inkml:definitions>
  <inkml:trace contextRef="#ctx0" brushRef="#br0">4231 1,'0'18,"1"-12,-1 1,0 0,-1-1,1 1,-3 8,2-13,0 1,0-1,-1 1,1-1,0 1,-1-1,0 1,0-1,1 0,-1 0,-1 0,1 0,0 0,0-1,-4 3,-50 34,1 2,-77 76,110-98,0-1,-28 16,28-20,2 1,0 1,-24 23,-92 111,-63 61,9-28,73-69,53-46,-100 136,138-169,-29 32,-95 87,106-110,-112 123,7-8,-249 218,275-271,-57 54,-12 25,-49 53,2-4,207-205,-185 181,128-131,-44 41,75-64,32-31,0 1,-33 44,41-45,-1-1,0-1,-41 36,-3-6,16-25,39-23,0 0,0 0,0 1,1 0,-11 9,10-9,8-5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5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238 0,'0'3,"0"2,-2 2,-4 3,0 2,-3-1,-2-3,0-2,-5-3,-2-1,-2-2,-4 0,0-2,2-1,2-3,2 0,0-1,5 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5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137 8,'-3'0,"-3"0,-3 0,0 2,-4 6,-2 0,0 2,1 2,1 0,1-2,1-4,4-6,2-4,2-7,2-4,0-1,2 0,-1 3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5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1,'2'2,"2"5,-1 4,-1 2,0 1,-1 1,-1-1,1 0,-4-2,0-4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5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 1,'1'2,"3"3,2 6,0 4,-1 3,-1-1,-2 0,-3-3,-4-3,-4-6,-3-1,1-2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5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147 0,'-2'0,"-6"5,-3 3,0 0,-2 0,2-1,2 3,1-3,-2-1,0-2,0-5,-1-5,1-1,0-3,3-1,2 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6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103 1,'0'4,"-3"5,-5 3,-2 3,-1 0,-3-4,3-2,0-1,-1-3,2-5,3-3,2-4,4-6,4 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6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129 1,'-5'2,"-6"5,-4 4,-4 0,4 0,4 1,0-3,2 1,2-2,0-1,0 3,1 2,1-1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6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 0,'0'3,"0"2,0 5,0 5,0 3,0 0,0 1,0 0,0 0,-3-6,0-3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6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32 49,'-3'0,"-3"0,-1-2,2-4,0-2,2-2,1-2,1 2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6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70 0,'0'2,"-1"-1,0-1,0 2,0-1,0 0,0 0,-1-1,1 1,0 0,0 0,-3 1,-4 4,5-5,-3 4,0 1,1-1,-1 1,1 1,0-1,-4 10,8-15,1-1,0 0,0 0,0 1,0-1,-1 1,1 0,0-1,0 1,0-1,0 1,0-1,1 1,-1-1,0 0,0 1,0-1,0 1,1-1,-1 1,0-1,0 1,1-1,-1 1,0-1,1 0,1 1,-1 0,0-1,0 1,0 0,0-1,0 0,0 1,0-1,0 0,1 0,1 0,3 1,-1-1,0 0,1-1,6 0,4-2,-2 0,0-1,28-11,37-23,-76 37,8-6,-2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9:17.989"/>
    </inkml:context>
    <inkml:brush xml:id="br0">
      <inkml:brushProperty name="width" value="0.3" units="cm"/>
      <inkml:brushProperty name="height" value="0.6" units="cm"/>
      <inkml:brushProperty name="color" value="#969696"/>
      <inkml:brushProperty name="tip" value="rectangle"/>
      <inkml:brushProperty name="rasterOp" value="maskPen"/>
      <inkml:brushProperty name="ignorePressure" value="1"/>
    </inkml:brush>
  </inkml:definitions>
  <inkml:trace contextRef="#ctx0" brushRef="#br0">51 1,'-13'50,"5"-7,2 0,0 80,5-100,-6 37,3-37,-1 36,5-23,0 3,1 0,9 58,-6-64,-1-1,-3 63,-1-48,1-29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6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30 1,'0'2,"-3"3,0 3,0 2,0 4,-2 2,2 0,-1 0,-2-1,6-5,5-7,4-5,4-3,-2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6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203 1,'-5'2,"-5"3,-2 1,0 1,1 2,-2 0,-1-3,1-1,-2-3,0 0,1-1,-1 1,2 4,2 3,-2-2,4 2,2-2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6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76 0,'0'3,"-3"2,0 3,-1 4,2 5,-3 2,1 1,-2-1,-1-3,-1-4,2-2,0 0,-1-2,2-4,1-8,0-5,3-1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6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44 1,'0'2,"0"3,0 6,0 1,0 5,0 2,0-2,0 2,0 0,0-2,0-1,-2-1,-4-5,-6-10,0-5,1-3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6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170 0,'0'4,"-3"6,-2 2,-2 1,-2-1,0 4,-4-2,2-1,2 2,2-2,-3-3,-1-3,2-5,-4-3,-2-3,0-4,2-2,3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7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123 1,'-1'3,"0"1,0-1,0 0,1 1,-2-2,0 2,0-1,0 0,0 0,-5 4,-3 7,3-2,1 1,-5 14,8-17,-1-2,0 1,1 0,-2-1,-1 1,0-2,-6 9,10-14,-18 21,20-23,0 1,-1-1,1 1,0-1,-1 1,1 0,0-1,0 1,0-1,0 1,0-1,0 0,0 1,0 0,0-1,0 1,0 0,0 0,0-1,1 0,-1 0,1 0,-1 1,1-1,-1 0,1 1,-1-1,1 0,-1 0,1 0,-1 1,1-1,-1 0,1 0,-1 0,1 0,0 0,-1 0,1 0,-1 0,0 0,0 0,1 0,0-1,9-1,-1 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7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0,'0'7,"1"-1,0 0,4 10,1 11,-6-15,0 1,-2 13,2-8,-1-18,1 1,0 0,1 0,-1 0,0 0,0 0,0-1,0 1,0-1,0 1,1 0,-1 0,1 0,-1-1,1 0,-1 1,1 0,0 0,-1-1,1 1,0 0,-1-1,1 0,0 0,0 1,0-1,0 1,-1-1,1 0,0 1,0-1,0 0,0 0,0 0,0 0,0 1,0-1,-1 0,1-1,0 1,1 0,7-1,0 0,-2 0,14-4,-15 5,16-5,0-1,-1-1,0-1,35-16,-37 13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7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75 0,'-2'3,"-2"2,1 5,-3 5,-1 4,-1 2,-1 2,2-2,-2-4,3-4,7-6,-4-3,-2-4,-2-3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7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21 23,'-3'0,"0"2,-2 3,-1-1,3-3,5 0,5-2,0-5,3-2,1 0,2 1,1 2,0 4,0 4,-6 7,-1 3,-4 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7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68 0,'-2'0,"-5"0,-1 0,-5 3,3 2,1 2,1 2,0-1,5 0,6-2,5-2,2-2,1-1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9:41.246"/>
    </inkml:context>
    <inkml:brush xml:id="br0">
      <inkml:brushProperty name="width" value="0.3" units="cm"/>
      <inkml:brushProperty name="height" value="0.6" units="cm"/>
      <inkml:brushProperty name="color" value="#ED7D31"/>
      <inkml:brushProperty name="tip" value="rectangle"/>
      <inkml:brushProperty name="rasterOp" value="maskPen"/>
      <inkml:brushProperty name="ignorePressure" value="1"/>
    </inkml:brush>
  </inkml:definitions>
  <inkml:trace contextRef="#ctx0" brushRef="#br0">51 1,'-13'50,"5"-7,2 0,0 80,5-100,-6 37,3-37,-1 36,5-23,0 3,1 0,9 58,-6-64,-1-1,-3 63,-1-48,1-29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7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75 0,'0'4,"0"5,-3 3,0 4,-1 0,-1 0,-2-1,-1 1,-1-5,4-2,-1-4,-1-4,-1-5,-2-2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7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70 0,'-3'0,"-3"3,-3-1,-1 3,0 3,-1 2,1 1,2 1,5-1,6-3,5-2,3-5,5-3,5-2,-2-2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7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55 0,'-1'0,"-3"3,-2 2,-3 0,1 5,-2 2,2 1,2 1,4-2,5-3,3-4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7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44 0,'0'3,"-3"-1,-3 1,-2-1,-2 2,3 2,1 3,3-1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7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40 0,'-3'0,"-2"3,-4-1,-3 3,1 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8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1,'2'0,"2"0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8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1,'0'2,"0"5,2 4,2 4,-1 2,-1 1,0 0,-1 1,-1-1,1-6,-1-10,0-9,-1-5,1-6,0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8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0,'2'3,"2"2,-1 5,-1 5,0 3,-1 2,-1 0,1-3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8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1,'0'2,"0"5,0 4,0 2,0 1,0-4,3-5,0-5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8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132 0,'3'3,"1"2,-2 2,1 4,-2 3,1 2,-2 0,-2 0,-2-1,-3-1,-8-2,-3-4,0-3,-1 0,-1 4,-3 2,2-1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9:42.127"/>
    </inkml:context>
    <inkml:brush xml:id="br0">
      <inkml:brushProperty name="width" value="0.3" units="cm"/>
      <inkml:brushProperty name="height" value="0.6" units="cm"/>
      <inkml:brushProperty name="color" value="#9DC3E6"/>
      <inkml:brushProperty name="tip" value="rectangle"/>
      <inkml:brushProperty name="rasterOp" value="maskPen"/>
      <inkml:brushProperty name="ignorePressure" value="1"/>
    </inkml:brush>
  </inkml:definitions>
  <inkml:trace contextRef="#ctx0" brushRef="#br0">51 1,'-13'50,"5"-7,2 0,0 80,5-100,-6 37,3-37,-1 36,5-23,0 3,1 0,9 58,-6-64,-1-1,-3 63,-1-48,1-29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8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36 1,'-3'2,"1"3,-1 3,-3 1,1-1,-1 2,-1 1,4 1,3-2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8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31 0,'-2'0,"-4"3,-1 2,2 3,0 2,2 2,1 1,2 0,-1 1,4-3,3-3,6-2,0-4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8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56 0,'-2'0,"-6"3,-3 2,0 0,0 2,4 2,1 2,8-1,3-3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8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15 1,'-2'0,"-4"2,0 1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25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74,'0'2,"0"3,0 7,0 8,0 4,0 2,2-1,1-6,3 1,-1-1,0 2,-2 1,0 1,-2-1,0 0,2 0,-1-1,1 0,-1-2,2-4,0-2,0-1,0-3,1-6,2-6,1-11,5-12,2-3,0-2,-5 0,-2 2,-4 0,-2 4,-1 2,-1 2,-1 3,1 1,-1 1,0-2,1 0,0 2,0 1,0 2,0-1,0-1,0 8,0 10,0 9,0 7,0 6,0 5,0 1,0 0,0-3,0-3,0 0,0-2,0 2,0-3,0-4,-2-10,-4-14,0-14,-2-9,-1-7,-1 0,1 1,-4 2,1 4,1 4,5 4,1 9,7 20,6 23,4 12,1 7,3-1,-1 1,0-4,-1-6,-5-7,-1-10,-3-8,-4-11,-4-19,-4-15,-3-10,-2-4,-2 2,2 3,1 5,1 5,3 15,3 15,2 16,1 10,1 4,0 1,1-2,-1-5,1-11,4-15,3-18,6-10,1-5,2-1,-2 0,-3 6,-5 4,1 7,0 13,1 12,5 21,1 12,4 13,5 5,2-3,-2-7,-3-7,-4-8,-6-12,-4-14,-6-12,-3-12,-1-9,-1-7,2-2,1 1,-1 2,1 2,1 5,0 1,0 3,0 8,0 11,1 14,-1 8,0 7,2 6,3 1,1-3,3-7,-5-10,-4-17,-4-17,-9-16,-5-10,-2-3,1 2,1 5,-2 5,2 7,6 7,1 10,1 13,-1 10,-1 10,0 6,-4 2,-3 5,1 2,2-1,3-3,4-4,4-9,2-15,2-16,1-11,0-6,1-2,2 0,1 2,0 3,-2 4,2 9,0 12,3 17,-1 14,3 6,3 5,2-1,-2-4,0-6,-3-7,-1-8,-4-13,1-16,1-12,0-10,2-2,-1 2,1 2,-1 6,0 8,0 16,-2 21,1 18,1 10,1 1,-2-2,-3-5,2-8,0-7,-1-7,-1-6,0-15,1-11,2-11,-1-11,0-3,0 1,1 5,-2 7,0 6,0 7,-1 7,3 14,0 11,-1 5,-3 7,0 1,2 2,0-5,-1-3,0-5,-2-6,0-11,0-12,-1-10,0-6,-3-3,-1-1,-1 1,-2 3,6 10,2 12,5 13,2 9,1 8,2 9,-2 1,2-1,-2-3,-4-6,2-7,-1-5,-2-6,-2-12,-1-13,2-14,1-16,1-8,2-3,4 0,-1 7,-1 7,0 9,0 12,-1 20,-3 14,-2 15,-1 11,-1 7,-3-1,-1 0,-3-4,0-4,0-7,1-7,-1-16,-1-15,-1-10,-1-9,0-4,-1-4,-2 2,3 6,-2 7,3 13,2 14,2 11,1 8,2 4,1 7,1 2,-1 0,0-5,1-4,-1-4,0-4,0-8,3-8,3-11,3-10,-1-7,2-4,-2 0,-2-1,1 0,-2 5,2 4,2 7,1 10,2 14,1 12,-1 9,-2 9,0 2,-4 0,0-1,0-5,0-6,0-7,-2-9,2-13,6-19,3-11,1-6,-2-4,-2 1,-4 2,-2 3,-3 10,-2 12,-1 9,-1 10,1 8,-3 5,-1 2,-2 2,0 1,1 0,-1-7,0-10,0-17,0-15,-2-9,2-10,-4-2,-2-1,-2 3,2 5,2 13,4 11,2 16,3 14,0 13,1 7,1 5,-1 0,1-3,-1-6,1-8,-1-11,0-13,0-11,0-8,0-6,0-3,0-1,0 0,0 2,2 5,3 11,4 11,2 9,2 6,-2 11,-1 1,-2 2,-1-2,-2-3,-2-9,1-12,-1-14,3-12,-1-8,0-2,-2 0,-1 1,-1 0,1 11,4 12,1 15,0 10,0 7,2 1,-3-1,0-2,-2-8,-2-10,0-15,-2-11,0-8,-1-2,1 1,0-1,-3 4,-1 5,1 9,3 14,1 11,4 10,1 9,-2 4,2 0,-1-2,0-3,-2-6,-1-4,-1-8,0-13,-6-16,-5-9,-1-8,-3-1,-1 1,3 1,-1 3,4 2,2 3,0 7,2 8,4 12,2 12,2 16,3 12,1 10,-1-1,0-5,1-4,-1-18,-2-20,-1-20,-1-12,-1-8,-1-4,0-1,0 3,0 3,-1 6,4 8,2 14,3 14,4 20,0 16,7 10,4 1,4 0,-1-6,-3-11,-4-15,-7-16,-4-18,-3-14,-4-6,-1-1,-1-1,0 10,0 14,2 15,4 10,0 12,4 10,-2 8,-2 1,0-4,-2-6,-2-7,0-18,-1-17,-1-19,-1-15,-7-11,-3-6,-4 0,0 4,-1 10,5 17,10 29,9 20,4 15,2 7,-1-2,-1-5,-2-14,-11-21,-6-17,-9-18,-6-16,-3-6,-2-4,2 4,3 7,5 7,6 18,12 19,11 22,8 11,3 7,1 1,-4-3,-3-6,-3-6,-6-10,-2-15,-3-11,-1-7,-2-6,0-4,0-1,1 12,2 15,8 19,5 17,2 7,0 3,-1-4,-3-2,0-8,-3-7,-2-9,-4-15,-2-13,-1-10,-1-14,0-6,-1-2,1 3,-1 8,1 7,0 14,0 15,0 14,0 19,0 12,2 9,4 1,1-3,0-8,1-8,-2-8,-2-15,-2-16,-1-16,-3-12,0-8,-4-1,0 2,0 6,3 6,5 16,11 25,6 20,9 14,3 4,0-2,-4-8,-6-8,-7-13,-5-18,-6-18,-4-17,-2-13,-1-7,0-1,1 1,1 5,1 7,0 7,1 19,2 20,2 18,-1 16,0 5,-1 8,-1-4,0-3,-1-7,0-7,0-14,0-18,0-18,0-18,0-15,0-17,0-12,0 3,-3 9,0 12,-1 14,2 20,0 22,6 26,8 24,7 11,5 4,2-5,-1-8,-3-13,-5-22,-4-20,-7-15,-5-14,-3-6,-1 2,0 14,3 20,1 20,1 17,-2 6,2 2,-1-4,0-3,-1-6,0-4,0-2,0-1,3-2,0-2,0-7,-1-12,0-12,-1-22,-3-12,-1-10,-2 1,-3 6,-1 6,0 6,2 17,0 17,3 22,1 12,2 6,1 0,2-4,-1-15,-3-22,-3-16,-5-17,-6-7,-3-2,-1 7,2 6,5 12,5 17,4 16,-1 13,1 5,-1 3,0-3,2-4,-3-11,-1-11,0-14,-4-16,1-11,-2-8,3-3,-1 3,0 6,1 7,5 14,5 14,8 20,8 22,8 17,5 8,1 6,-3-6,-3-9,-7-12,-5-11,-8-18,-10-22,-4-16,1-15,-3-7,0-2,-2 5,3 9,-1 7,2 11,3 15,4 20,3 16,2 13,-1 6,0 2,0-3,-1-8,0-10,-1-15,0-14,-3-16,-3-16,0-9,-2-7,-2-6,0 3,1 4,1 7,0 10,3 15,5 20,5 24,4 13,3 4,4-3,5-7,-3-9,-3-12,-4-15,-4-15,-4-13,0-8,6-9,1-10,6 1,-1 4,-3 8,0 9,-1 13,1 12,0 16,2 11,-1 9,0 2,2 0,-1-2,-3-5,-2-4,-3-11,-3-13,-4-12,-4-18,-5-8,-6-6,-4-1,2 6,5 17,2 22,5 17,5 15,6 10,4 4,0-2,2-7,-2-15,-2-21,-4-20,-4-20,0-11,-4-8,0 3,-2 4,-2 10,1 16,1 18,4 23,3 24,4 13,4 9,2 0,2-7,5-8,-2-10,-3-17,-3-22,-4-20,-2-15,-2-8,-3 1,-5 4,0 7,2 8,0 17,2 14,3 20,3 19,2 9,2 1,2-6,0-9,-3-19,-3-22,-2-17,-1-18,-5-18,-2-7,-2 2,0 6,0 12,0 11,6 15,4 18,8 24,7 18,2 7,2 1,-3-3,-3-10,-3-7,-3-20,-3-17,-3-26,-1-24,-1-15,-1-7,0 3,1 9,-3 15,-1 21,3 26,2 22,3 22,3 10,0-1,2-3,1-8,0-7,-2-16,-4-20,-1-16,-1-11,-2-5,-2 0,-2 3,1 5,0 12,3 14,6 18,6 19,4 18,2 8,1 3,-1-7,-3-7,-2-10,-3-9,-4-13,-2-20,-2-16,-1-12,-2-9,1-2,-1 2,0 5,1 15,5 20,1 24,5 15,3 11,3 12,5 3,0-5,-4-11,-7-21,-5-22,-4-24,-2-26,-1-17,-1-16,0-1,-2 6,1 6,-1 9,-1 15,0 20,1 20,3 21,2 15,1 5,3 5,0-1,2-9,-1-8,2-7,-1-18,-5-15,-5-14,-10-7,-3-3,1 8,-1 12,5 16,-1 16,4 10,2 4,5 1,4 0,6-3,2-6,-3-12,-7-17,-11-23,-7-17,-4-6,-7 1,0 5,4 9,5 15,6 17,4 14,3 13,3 6,2 1,1 0,0-3,-1-11,-7-20,-5-14,-4-13,-3-4,-1-1,0 2,3 3,-1 5,6 5,3 16,8 17,2 16,2 15,0 7,1-1,-1-3,-1-5,0-8,-1-17,1-20,-1-19,-1-14,1-8,-2-5,-2 1,-1 9,0 9,0 11,1 17,4 26,7 23,4 14,8 12,3-3,-1-8,-2-9,-6-23,-2-27,-3-28,0-23,0-9,0 1,-3 8,-1 11,0 13,3 14,0 23,0 24,5 15,0 18,1 10,-1-1,2-10,0-9,-1-15,2-14,-4-17,-4-17,-5-18,-2-14,-1-10,2-7,1 0,-1 2,0 7,1 8,-2 15,1 17,2 13,0 13,3 5,1 3,4-1,1-5,-1-17,-3-16,-2-18,-2-17,-3-10,-2 1,-5 8,-3 9,-1 16,3 20,1 19,5 16,9 15,7 6,2-1,0-6,1-8,0-9,-7-14,-7-16,-4-14,-2-15,-4-10,0-4,-1 1,0 6,1 17,4 24,8 23,7 14,6 5,0-2,-1-4,-3-7,-2-9,-4-11,-2-19,-6-16,-2-14,-4-9,-3-1,-3 2,1 8,1 6,3 17,7 23,9 21,3 13,1 7,-2 5,-1-1,-2-8,-2-9,-4-20,-4-23,-3-29,-8-23,-2-9,-2 1,-2 7,4 11,2 13,1 17,9 17,10 17,4 12,4 9,1 3,-2-3,-1-2,-4-14,-2-14,-4-22,-2-14,-1-8,-1-4,-5 2,-5 4,-2 6,0 12,5 15,9 17,11 22,10 13,3 7,1-6,0-5,-5-10,-8-12,-9-21,-6-16,-2-15,-2-8,-2-6,-2-1,2 3,1 4,2 8,6 19,10 33,10 26,4 19,0 0,1-7,-3-13,-2-13,-3-12,-8-13,-4-18,-9-20,-9-18,-8-18,-4-17,-4-5,-4 0,-2 11,2 12,4 15,5 15,5 11,9 12,8 16,10 17,7 16,2 5,1 0,-3-4,-2-5,-5-7,-2-13,-6-16,-5-20,-3-19,-2-15,-5-14,-2-3,-1 2,-1 5,0 9,2 9,3 13,10 28,10 27,11 24,8 14,6 8,0 2,-4-7,-3-10,-7-13,-7-15,-5-16,-6-18,-4-9,-1-9,-2 1,5 16,4 16,8 13,3 5,4 2,0-3,-6-7,-7-12,-5-9,-5-12,-4-10,-2-8,-3-6,0 0,-1 5,1 5,-2 5,4 2,0 6,4 11,9 20,9 22,8 13,4 6,0-2,-4-7,-4-28,-6-36,-3-24,-5-20,-5-12,-4 5,-1 10,0 13,8 28,9 28,11 24,7 15,6 11,1 2,-3-7,-4-6,-7-16,-7-18,-9-17,-5-19,-5-12,-4-11,-2-1,0 1,3 8,4 15,12 16,9 22,10 21,3 12,1 7,0 6,-4-5,-3-4,-3-11,-2-12,-6-16,-7-19,-7-20,-3-18,-1-17,-4-8,-5-1,-3 7,-1 14,11 29,10 33,9 24,8 13,1 8,0-1,0-7,-4-11,-4-13,-7-20,-5-20,-7-18,-5-15,-6-13,-2-7,-4 0,1 6,2 10,8 21,8 23,8 19,4 12,0 7,3 3,0 0,-3-4,-1-6,-1-9,-4-12,-4-14,-8-11,-7-10,-5-3,-3 2,4 3,3 6,5 11,8 15,8 11,5 10,6 5,2-2,2-2,-2-12,-7-21,-9-12,-5-10,-5-4,-4-1,-4-2,0 4,2 13,9 16,6 17,8 20,6 11,2 0,-1-4,-1-6,-2-17,-6-17,-6-18,-4-12,-2-6,-4 1,2 10,8 13,8 15,9 16,5 7,1 3,-1 0,-6-4,-3-3,-5-1,-1-2,-2-2,1-3,3-4,1-8,-2-11,0-12,-2-11,0-8,-1-4,-1-1,0-2,-3 3,-3 4,-3 6,-2 9,1 7,-2 5,4 6,0 12,4 8,9 6,6 3,6 2,5 1,1 0,2-3,-4-2,-6-8,-5-17,-4-16,-3-16,-5-9,-4-7,-3 1,-1 6,0 9,-2 12,2 13,5 26,10 19,12 25,10 17,7 16,3 2,-1-4,-7-13,-4-21,-5-17,-7-16,-7-20,-4-21,-2-21,-1-12,-1-5,-1 2,-2 8,-2 8,3 18,9 22,7 18,3 10,1 5,1 1,-2-5,-5-4,-3-10,-5-15,-6-11,-5-9,-2-8,-4-6,1-2,-1 3,0 4,0 6,3 9,7 17,9 12,3 8,9 8,1 0,4 1,0-1,0-6,-5-11,-4-13,-7-15,-5-5,-3-2,-6 3,3 8,4 5,5 3,2-3,0-7,0-6,-3-6,0-3,-3-1,-1-1,-1 0,-2 1,0 11,2 12,6 12,4 7,2 2,1-12,-1-9,-6-12,-3-7,-1-6,-2 0,-4 0,-1 4,0 3,-1 10,3 17,4 11,7 9,6 5,3-3,-2-13,-1-17,-3-23,-4-21,-2-10,-3 1,-4 5,-5 8,-1 16,-1 19,2 14,-3 15,4 15,-4 15,2 14,0 7,2 0,2-10,7-12,9-9,5-13,-1-14,-3-18,-4-15,-6-14,-3-9,0-7,-3-3,-2 4,-3 4,3 15,6 20,7 17,11 20,5 9,-2 2,-1-4,-1-3,-5-10,3-18,-4-21,-1-19,-4-9,-3-2,-4 8,-1 8,-2 10,6 17,4 18,9 12,4 6,4 1,0-1,-2-5,-1-2,-2-1,-5-4,-1-4,-3-6,-3-12,-3-19,-1-18,-2-12,-7-5,-6 1,-5 6,-2 9,1 11,3 7,4 13,-1 12,0 17,-1 17,3 13,2 6,4 1,5-5,2-10,2-12,0-11,-2-16,-1-20,0-15,-1-9,-3-2,-1 1,-1 9,-1 6,1 10,1 12,2 12,0 10,4 4,4 3,1-3,0-5,1-9,-1-11,-3-11,-2-8,2-4,0-3,-1 0,1 0,1 1,1 0,0 1,-1 1,-1 1,-3 5,0 10,0 18,-1 14,0 17,-1 18,1 10,0 1,2-8,4-8,3-14,-1-19,-1-28,-1-28,-3-20,-2-5,0 0,-2 7,-8 9,-4 8,2 19,1 17,3 19,2 13,7 11,8 6,5-1,4-3,-1-8,-1-10,-5-9,-6-14,-3-14,-3-9,0-6,-2-1,1-3,0 10,3 10,1 9,2 6,1 1,-1-5,-2-6,0-3,-5 0,0-2,-3 0,-3 1,4 0,8-3,8-1,6-3,0-1,0 3,0 1,-2 4,-2 0,-2 2,0 3,-1 5,2 10,0 6,2 5,2 4,0-2,-3-2,-4-3,-1-2,-1-2,-4-9,-2-12,0-12,-2-10,0-4,0-1,-1 1,1 2,-1 2,1 3,0 19,0 27,0 27,0 14,0 5,0-1,0-5,0-9,0-9,0-6,0-10,0-6,0-12,0-13,-2-14,-1-15,2-18,5-13,2-7,5 1,-2 3,2 9,-3 11,2 12,-2 9,-3 6,-1 5,-2 2,1 2,1 0,1 3,0 5,2 16,0 13,-3 15,0 11,-2 9,-1 1,0 0,-1-3,-1-8,1-12,0-8,-1-13,-1-19,-1-23,0-18,1-14,0-4,1 1,1 8,-1 7,-1 12,-2 19,-4 25,-5 30,-3 15,-2 3,0-5,4-3,1-7,3-8,1-11,1-7,1-7,1-8,-1-9,1-12,-1-6,0-5,2-4,1-2,2-1,1 3,1 2,0 0,0 0,1 4,-1 8,0 13,0 13,0 8,0 6,0 1,0-8,0-14,0-12,-2-13,0-12,-1-5,0 2,1 2,1 5,1 6,0 10,0 12,0 8,0 13,0 7,0 4,0-1,0 0,0-2,0 0,0 0,-2 0,-2 0,-1-2,-1-4,-1-4,0-6,-3-12,-1-17,1-9,0-8,2-6,-1 4,3 3,4 3,-3 4,1 8,1 17,3 12,2 13,0 5,0 8,-2 7,-2-1,-3-1,-1-6,3-7,-1-12,1-18,2-17,0-16,1-6,0 0,0 3,0 7,3 9,5 12,4 13,2 14,1 14,1 11,-3 7,-3 1,-4-4,-3-2,-1-5,-2-4,0-6,-1-5,0-8,1-14,-1-16,9-23,8-24,10-20,7-9,4 7,-4 12,-6 16,-5 18,-5 17,-4 22,-1 18,0 15,2 11,-3 10,-2 4,-2-1,-1-6,1-7,0-10,-4-14,0-24,4-25,3-25,7-19,5-2,2 2,-4 10,-3 16,-1 15,-4 20,-4 22,-3 16,-3 12,-1 8,-1 1,-4-4,0-4,-2-7,0-4,-1-8,-3-9,-1-11,1-14,0-11,1-6,1-2,-2-2,2 2,1 4,3 11,1 16,2 16,0 14,1 11,-2 11,-5 8,-2-1,1-8,1-7,3-16,1-17,2-21,0-15,1-12,0-10,3-10,4-3,1 7,1 9,-1 12,-1 9,0 20,1 16,-3 10,3 10,1 13,-1 3,4 0,1-4,1-5,-1-7,-4-14,-3-18,-2-14,-5-16,-2-10,0-10,0-1,1 1,0 7,1 13,1 16,0 18,2 13,1 9,3 7,0 6,1 1,0-2,-2-3,-1-6,-2-4,0-11,-4-12,-2-13,1-10,-2-9,-1-6,0-1,-1 8,4 22,6 18,1 13,3 14,-1 5,0-1,-1-6,-2-5,1-2,-1-5,0-7,0-11,-2-14,-2-11,-2-8,-1-5,2-4,1-2,-1 5,1 2,1 6,0 8,0 15,0 10,3 13,-1 5,2 6,-2 4,0-3,0-4,-2-4,-2-7,-2-13,1-17,-1-15,-4-9,0-3,0 4,0 3,2 14,9 21,7 18,4 11,1 7,0 0,-5-1,-2-5,-4-2,-2-4,-1-3,-1 0,-1-2,1 1,-1-2,-2-8,-3-9,-3-11,1-7,-3-9,4-11,0-4,3-9,1-2,2 3,0 7,4 11,3 13,1 20,1 16,0 8,-2 2,0 2,0-2,-1-3,-2-4,-2-4,0-12,-1-10,0-15,0-10,0-10,-1-5,1 0,0 3,0 5,4 15,8 32,8 24,5 12,2 1,-1-2,0-7,-6-10,-8-14,-7-17,-6-20,-3-17,-1-17,0-4,2-1,0 5,1 12,2 15,2 19,4 23,1 14,0 15,1 10,-1 3,-3-3,-2-6,-1-8,-1-5,0-7,0-12,-4-13,-6-11,-4-13,-2-14,-3-10,4-6,2-1,2 5,4 7,3 7,1 15,5 14,4 18,3 14,3 9,1 2,-1-1,-3-5,-2-4,-6-7,-5-14,-2-13,-2-14,1-12,0-9,2-6,0-1,1 6,0 7,1 18,9 22,5 19,4 20,1 9,-2 0,-1-3,-3-5,-2-7,-4-7,-2-8,-1-12,-4-14,0-16,-3-12,0-9,0-8,1 0,-1 4,1 7,2 14,3 18,7 19,3 22,1 22,1 10,4 13,-1 1,-1-10,-2-13,-4-22,-6-18,-4-21,-8-14,-4-10,-3-11,0-10,3 1,3-2,4 5,1 5,0 6,3 4,1 6,1 4,3 11,4 8,0 10,1 5,-1 6,3 3,1-1,2-6,-1-15,-3-17,-2-21,-3-11,-2-5,0 2,-2 6,1 5,2 9,3 16,7 24,4 21,5 15,2 7,-2 3,-1-4,-2-7,-4-8,-1-10,-5-6,-2-6,-2-3,-7-10,-4-10,-1-12,-3-13,1-6,1-3,3 2,1 3,0 5,1 15,6 21,9 21,3 22,2 11,1-1,-2 2,-5-7,0-7,-3-10,-5-17,-7-22,-5-18,-6-17,-1-13,2-11,-3-8,-2 0,-1 7,3 20,5 26,10 27,4 23,4 13,2 4,0-2,-1-7,-1-6,-5-13,-6-17,-8-18,-3-12,-1-14,1-7,3-8,3 0,3 4,4 7,4 15,7 22,10 28,4 20,1 12,2 4,-4 1,-3-8,-3-17,-5-28,-6-22,-4-11,-7-6,0-2,-4 1,5 12,5 16,8 18,4 15,1 7,2 5,0 0,-1-1,-2-7,-3-14,-4-15,-2-15,-2-8,0-9,0-4,0 2,1 3,-1 3,3 9,7 15,5 13,3 10,4 7,0 2,2 2,-1-4,-7-8,-5-20,-7-16,-4-18,-3-15,1-6,0 3,1 6,0 8,3 15,7 15,3 21,4 16,3 17,-2 15,2 2,-2-5,-2-7,-3-12,-3-16,-4-20,-1-24,-2-18,-2-9,-2-4,0 5,-4 8,3 17,5 19,4 22,4 13,2 10,3 2,-2-2,0-9,-3-11,-5-20,-5-18,-6-11,-5-8,-3-3,-3 6,3 17,6 21,7 20,4 13,1 5,0 2,1-1,-2-5,0-7,1-7,-2-11,-3-13,-4-14,-4-15,-7-20,0-13,0-5,0 0,1 6,3 10,2 11,2 14,5 14,6 24,3 18,4 12,2 9,0-3,0-3,-3-9,-3-20,-4-20,-3-23,-5-14,-2-4,-2 0,1 5,2 6,8 11,6 18,7 21,3 15,-1 10,-1 1,-1-2,-5-7,-3-12,-2-15,-2-13,-1-11,0-6,-4-4,0-2,2 2,-1 3,3 8,2 13,5 12,4 10,0 4,1 4,-2 1,-3-3,-2-12,-3-12,0-13,-6-18,-3-14,-3-5,0-1,-1 7,4 9,1 14,7 17,11 18,6 14,2 12,-1 5,-2-1,-6-4,-3-8,0-6,-4-15,-3-14,-2-19,-1-18,0-14,0-6,1-6,0 5,0 11,1 11,0 14,2 19,4 19,0 15,2 10,2 1,-1-2,-1-5,-2-9,1-10,-5-19,-2-14,-1-12,-1-3,-2-2,-1 4,2 12,2 16,5 13,3 12,6 12,0 5,1 0,-2 0,-4-3,-2-3,-3-5,-1-9,-2-13,0-13,-3-12,-4-9,1-8,-2-2,-3 1,2 4,2 17,4 17,6 17,7 12,3 5,1-2,-1-1,-4-9,-5-15,-1-17,-3-15,0-10,-1-10,0-2,-3 4,1 5,0 8,0 13,1 15,4 23,6 18,3 9,2 0,1-4,-2-7,2-11,-7-18,-2-17,-3-15,-2-19,0-9,-1 1,0 3,0 8,3 14,3 22,3 19,6 17,-1 11,1 9,-2-1,-2-6,-1-9,-3-12,-2-19,-2-14,-2-18,0-12,0-13,-1-13,1-2,0 3,-1 10,1 22,3 23,0 16,3 14,-1 8,2 2,0-3,-1-3,0-6,-4-9,0-12,-5-11,-3-7,-1-5,0 8,3 16,3 11,3 15,-1 7,1 2,0-2,-1-3,3-7,-1-4,1-9,-1-9,-2-14,2-11,1-10,2-9,0-4,-3 1,1 5,-2 17,-1 20,0 23,4 25,2 20,-2 16,2 7,3-7,-3-12,3-17,-5-18,-4-22,-4-20,0-21,-1-19,2-13,0-8,-2 4,0 10,2 11,-1 16,2 18,0 22,0 13,3 8,6 2,4 0,2-2,0-4,-2-7,-4-13,-5-14,-3-18,-3-12,-1-6,1-4,0 3,1 7,-2 9,1 13,0 18,3 12,2 8,1 4,3 1,-1-1,-2-5,2-5,-1-13,0-14,-1-14,-2-11,0-4,0-3,-1 6,0 12,-1 16,1 21,0 15,2 8,4 6,2 0,4-6,-2-11,-1-16,-4-20,-1-20,-2-10,-2-6,0 2,0 6,2 9,3 14,3 20,6 20,1 18,2 13,1 2,-2-3,-3-10,0-10,-7-13,-3-17,-2-15,-1-15,-2-7,1-7,0 1,0 4,-2 4,0 6,0 11,3 14,4 14,0 7,4 5,-1 0,1 0,0-2,-2-7,-2-13,-2-12,-1-10,-1-6,0-1,0 0,0 12,4 18,10 24,4 11,4 7,0-2,0-4,-3-6,-6-11,-5-15,-7-17,-4-18,0-13,-4-10,2-2,-3 2,0 6,1 8,-1 11,3 19,1 11,2 16,1 12,1 9,2 0,4-2,3-6,-3-10,-4-15,-5-16,-4-18,-2-16,0-9,-3-2,0-1,-2 6,3 7,-1 12,2 15,0 22,3 18,2 13,3 3,0 3,5-4,3-6,-2-11,-3-16,-5-13,-5-17,-1-18,-1-13,3-11,1-1,3 4,2 12,-1 13,-1 9,2 15,0 18,1 20,0 12,1 10,-3 4,0 0,0-7,1-5,0-7,-2-10,-1-11,-4-12,-2-13,-2-13,2-10,2-7,1-1,1 5,-1 5,3 11,0 13,2 12,1 11,3 7,3 4,-1 0,1-3,2-10,-1-13,-2-11,-1-9,0-4,-4-4,-2 8,1 11,3 11,1 14,1 6,2 5,2 3,2-9,-2-12,-1-13,-3-9,3-13,-1-7,-1-2,2 8,-1 16,2 18,1 14,0 7,1 1,4 0,-1-6,1-11,-5-11,-1-12,-2-6,-2-9,0-3,3-2,2-1,0-1,0 4,1 13,1 17,2 23,4 20,3 18,3 2,1-6,-1-14,-2-10,-4-13,-8-14,-8-12,-4-13,-4-13,1-10,0-3,0 0,-1 3,1 3,1 5,3 5,-1 4,0 3,2 10,3 13,4 11,4 8,0 4,0 3,-2-3,-5-13,-5-16,-4-13,-2-15,-1-10,3-7,-1-2,1 3,1 9,1 7,3 20,8 19,9 18,6 9,1 3,0-1,-3-5,-12-12,-7-13,-4-13,-1-9,-2-6,1-4,0-2,3 1,4 12,6 19,10 19,5 9,0 8,0-3,-4-6,-7-8,-8-12,-6-18,-4-11,2-9,0-5,-1 1,3 8,8 14,7 14,9 13,4 14,2 6,-1 1,-4 0,-4-4,-4-6,-3-7,-4-10,-5-10,-3-13,-5-12,-1-8,-1-3,1-1,-2 1,2 4,1 2,4 12,9 11,5 14,6 9,2 5,2 3,-5 1,-2 1,-3-4,-4-3,-5-12,-10-12,-7-9,-4-8,-3-5,1-2,1-1,5 2,3 10,6 11,5 15,5 9,7 11,4 5,1 2,3-2,0-3,-2-4,-2-8,-8-7,-10-10,-9-10,-6-11,-5-8,-3-6,1-10,-2-9,3-7,4 0,3 5,4 7,4 9,3 9,4 11,1 15,2 15,0 15,-1 6,1-1,0-1,-1-4,1-3,-1-8,-5-10,-4-14,0-14,-1-13,-3-4,1-1,1 3,1 8,3 14,4 20,2 17,4 7,1 4,3-1,-2-4,-1-10,-4-18,0-16,-1-14,0-8,0-2,0 1,1 2,0 14,1 16,8 21,2 15,7 11,0 5,-2-2,-3-4,-5-4,-3-7,-2-15,-5-14,-2-13,0-14,1-11,0-5,3 1,-1 4,0 7,1 13,4 15,8 15,3 13,1 9,2 5,-4 3,-3-3,-2-5,-4-14,-3-15,-2-14,-2-13,-2-6,0-3,-1 1,2 4,2 7,-1 15,8 13,7 15,-1 11,-1 9,-4 1,-1-1,-3-1,-2-5,-1-4,0-6,2-6,-2-8,-5-13,-3-11,-1-9,0-11,-3-9,-2-6,-1 1,0-1,1 3,-2 4,4 6,5 14,7 12,6 12,1 9,0 6,-1 3,-4 5,-3 0,-1 1,3-4,3-7,1-3,-4-9,-2-5,-8-8,-6-8,-5-6,-2-4,2-1,2 0,6 2,3 0,4 0,0 2,1 1,7 5,4 9,6 8,3 10,-1 5,0 8,-4 2,3 1,-3 0,1-2,-4-1,-6-7,-7-10,-6-9,-7-9,-3-6,0-6,3-5,5-3,5-2,4-1,2-5,2-3,0 2,1 5,4 13,8 16,2 12,2 13,-2 8,-4 1,-3-2,-4 1,-2-2,-2-3,-2-5,-4-11,-9-12,0-10,-1-10,2-4,4-1,1-1,2 1,0 3,5 10,7 12,4 12,3 7,-1 7,-2 2,-2 3,-2 0,-6-3,-1-12,-6-13,-2-15,2-12,2-4,1-3,10-2,3 4,0 2,0 4,-2 5,0 6,1 9,6 14,4 8,2 12,-3 4,-3 4,-5-1,-2-3,-6-7,-5-10,-4-11,-1-11,2-8,3-5,1-4,1 0,2 3,6 9,6 13,5 11,3 10,1 5,0 3,-1 3,-4 0,-4-2,-6-2,1-5,-3-11,-4-13,0-17,-1-11,1-4,2-6,2 1,-1 3,1 3,1 6,2 10,6 15,2 11,2 8,-1 7,-5 8,0-1,-4 0,2 0,-2-5,-1-5,-4-9,-5-12,-2-10,0-13,2-6,4-7,0-4,2 2,0 3,5 8,3 12,3 18,5 12,3 10,-2 4,-3 2,-2-2,-6-6,-5-7,-6-12,-7-13,-6-10,-3-8,-2-3,-1-3,9 12,11 14,10 14,3 13,3 8,1 4,-3-1,-4-8,-7-14,-6-16,-4-14,-6-11,0-8,1 0,-6 2,2 5,2 5,6 10,3 13,6 10,8 10,4 12,5 8,-3 2,0 1,-1-3,-5-4,0-1,-1-3,0-3,3-2,-2-3,-5-10,-10-13,-8-15,-6-11,-3-10,2-2,4-1,1 2,4 7,4 6,3 7,7 13,8 12,5 17,4 9,3 4,1 2,-3-1,-3-3,-2-3,-3-2,-3-4,-5-8,-9-9,-7-10,-3-8,-2-10,2-6,5-8,4-10,3-7,3 2,1 6,1 5,-1 7,1 14,6 14,6 12,7 13,4 11,0 9,0 10,-5 9,-5 1,-3-2,-2-8,-1-8,-6-11,-6-16,-7-12,-6-15,-2-14,-3-10,1-15,0-5,3-5,5 2,3 10,6 11,1 9,6 9,4 12,7 12,8 14,2 7,0 8,-2 9,-2 6,0 4,-3 0,-3-4,-6-10,-5-16,-8-20,-5-19,-3-16,0-8,3-16,3-8,3-1,1 7,0 12,6 17,6 19,9 19,6 13,6 11,3 9,-3 10,-3-2,-4-4,-6-12,-7-16,-8-15,-13-15,-2-10,-2-11,0-5,1 1,5 3,0 9,8 14,8 18,11 11,5 10,3 4,0 1,-2-6,-5-4,-8-7,-10-9,-10-8,-6-9,-5-10,-3-4,-1-4,0 0,1 0,5 2,4 2,0 3,7 6,7 11,10 14,9 15,4 8,0 3,-1 0,-4-1,-6-7,-5-6,-8-7,-5-10,-7-11,-2-15,-4-11,-1-4,0-8,5-4,2 2,3 4,2 4,4 9,8 16,9 18,6 19,6 13,0 5,-1 0,-4-5,-6-7,-7-10,-10-13,-6-14,-4-16,-2-11,1-4,2 0,3 5,2 4,3 9,7 14,11 16,7 14,6 12,1 8,-3 3,-2-4,-5-7,-3-7,-4-7,-9-12,-6-16,-7-14,-5-9,1-1,1-2,4 2,-1 5,3 4,8 10,9 11,7 9,7 9,1 4,0 0,-2 0,-4-2,-9-7,-4-8,-6-8,-5-9,-3-7,-1-2,1-5,-1 3,5 1,3 9,11 16,9 17,7 19,6 12,0 9,-4-2,-3-7,-5-7,-6-7,-8-10,-6-14,-9-11,-3-10,-8-8,-2-6,1-7,4-8,5-2,5-1,4 3,4 4,1 5,2 7,8 15,5 17,8 15,5 5,2 3,-2 0,-2-4,-9-8,-9-6,-12-11,-8-10,-8-11,-3-10,0-7,-3-5,2-1,1 2,5 4,2 3,4 3,9 12,11 15,9 15,8 12,5 5,-2 2,-2-3,-8-7,-10-10,-11-8,-9-11,-6-8,-4-6,-1-6,-1-4,1-2,2-3,2 1,4 2,3 8,8 10,9 13,9 17,9 21,6 10,1 5,0-2,-3-7,-12-16,-15-20,-12-19,-8-14,-1-6,-3-7,1-2,2 3,3 6,9 11,10 17,9 11,8 10,6 4,2-1,-10-4,-11-11,-9-7,-9-7,-4-6,-2 0,1 0,3-2,1-3,3 1,1-2,4 3,9 8,7 11,6 8,2 8,0 4,5 5,2 0,-7-9,-8-15,-10-14,-4-8,-2-4,0-1,1-1,3 0,0 8,6 9,7 12,6 10,8 8,2 5,-2 2,-2-2,-8-5,-8-7,-8-6,-7-5,-4-6,1 2,8 3,11 9,7 7,4 3,2 0,-1-2,-5-6,-13-10,-8-8,-10-9,-4-8,-5-5,1 0,2 2,6 5,9 13,5 15,7 11,4 5,4 4,1 0,6-2,-1-3,-4-9,-5-11,-11-10,-11-8,-10-6,-2-4,2-2,5 1,5 1,5 2,5 3,3 5,4 6,5 9,5 9,4 7,2 4,-1 3,0 1,-4-4,-4-3,-4-9,-7-5,-11-7,-8-11,-6-5,-2-6,2-1,4-1,7 2,4 3,5 1,2 2,0 4,0 4,2 4,4 6,4 3,0 6,0 6,-1 3,5 5,1 2,4 1,5 4,-1-5,-3-4,-6-6,-11-13,-11-11,-7-7,-4-6,-3-3,2 1,6 1,4 1,9 4,5 2,2 3,2 0,0 2,0 1,2 5,3 1,-5 3,4 1,3 5,3 5,3 3,-2 4,-2-2,0-2,0-1,-1-2,-2 0,-7 1,-8 3,-8 3,-5 3,-4 6,-2-3,1 0,3-2,6-3,2-3,3-2,2-2,3 1,-2-3,1 1,1-1,2 2,4-1,4-3,3-1,-1-1,2 0,-6-3,-5-8,-3-7,-1-6,1-3,-1-4,1-3,1 2,0 1,3 7,3 5,2 9,-4 9,-4 8,-3 6,0 5,2 4,-1 0,1-2,1-2,1-3,-5-5,-6-11,-5-11,3-9,1-9,7-4,6-2,4 1,5 2,0 1,-1 1,1 6,-1 5,3 7,-1 5,2 8,-1 5,-4 7,-3 4,-1 5,-3 7,2 2,3 0,1-2,4-4,1-7,-2-7,-7-8,-6-9,-2-9,-1-6,4-4,6-3,4-1,1-1,0 2,-1 4,-1 5,3 5,-2 7,-2 8,-2 8,-1 3,-2 3,-3 1,-4 2,-5 4,-2 2,3-2,2-3,4-5,7-3,-3-9,-4-8,-2-11,-5-7,1-5,2-2,2 1,2 1,4 8,5 9,4 9,2 7,3 7,-2 7,-3 2,-3 1,-2 1,-7 2,-5 0,-7 0,-2-3,2-3,0-5,0-6,0-4,-5-10,-2-7,2-12,5-6,3-4,6-4,7-2,8 4,1 4,-2 6,2 6,-1 8,4 7,1 8,3 9,-1 9,-1 8,-5 5,-3 3,-3 2,-2-3,-1-4,1-7,-2-7,-6-9,-7-9,-6-7,-4-9,0-5,0-5,4-4,7 0,3 1,6-1,1 5,2 3,3 5,3 5,5 9,0 10,5 6,2 6,-3 2,-1-3,-5-10,-10-10,-9-8,-2-9,0-4,3-2,1-3,9 1,9-1,3 0,3 1,0 0,-2 4,-3 1,0 6,1 5,3 6,0 6,-3 5,-2 3,-3 3,-3 2,-8 2,-4 1,-4 3,-3 1,0 2,0 0,1 1,3-2,-2-1,4 1,2-2,0-2,2-1,1 0,1-6,2-10,2-10,5-9,2-6,4 0,1 2,-1 5,-1 3,1 4,0 4,1 4,1 2,-1 3,2 2,-4 1,-2 3,-4 4,-2 3,-1 5,0 4,2 1,-2 0,0 0,-1 0,2-1,3-4,3-3,-2-6,-7-12,0-12,-2-9,-1-9,6-4,4 0,6 0,3 3,1 1,-2 2,-3 4,-5 2,-6 6,-3 5,-9 5,-6 4,-5 5,-4 7,-2 7,-1 5,-1 2,3-1,4-1,2-6,3-1,3-3,3-2,4 0,0-1,1-2,0 1,-1-2,5-6,10-8,7-6,4-7,3 0,-1 0,-3 4,-3 2,-1 4,-2 4,1 1,-1 4,2-2,3 2,1-2,-1 1,1 0,-1-4,-1 0,0-1,-3-1,-1 0,-2 0,-1-3,-1-3,-2 1,-2-1,-1 0,-1 1,-1-1,0 1,-1 1,-2 2,-5 6,-4 7,-5 7,-2 6,-2 4,0 3,-2 2,0 1,0 1,1-3,3-3,4-3,6-3,0-3,3-2,1-1,6-1,3-3,8-4,5-6,4-9,5-6,1-5,0-1,-1-1,-4 0,-7 3,-4 3,-5 2,-3 6,4 6,1 7,1 5,3 7,-2 5,-1 1,-3 1,-4-2,-2 1,-7 2,-8 1,-8 4,-3 2,-3 0,6 1,6-2,6-2,5-1,1-3,1-1,2-2,-2-2,1-2,-3-3,1-2,-3-1,0-5,-6-7,-1-3,2-7,1-3,6-4,1-2,5 3,5 1,3-1,2 2,-3-1,0 2,-3 1,-5 3,-3 7,-4 4,-4 5,-1 5,0 2,2 2,1 2,4 0,-1-2,1-7,2-8,9-8,8-6,7-4,4-4,4 3,-1-1,-3 0,-5 2,-4 5,-1 7,-2 7,-1 8,-3 6,0 3,-2 1,-4 1,0 0,-4-2,-5-2,-8-3,-3-2,-3 1,-1-1,2-1,1 0,2-2,1 1,0 2,2 2,1 1,-2 2,2-3,-1 1,2-1,2 2,-1 0,2-1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2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1 696,'0'-5,"0"-7,0-9,4-4,7-10,6-4,0-2,-4-3,1 4,0 5,-1 1,1 3,-5 0,2 0,-2-1,-1 1,-3-1,-3 11,10 20,0 16,0 10,-3 7,2 3,-2 2,-1 0,-2-13,-3-21,-1-21,-2-19,0-15,0-3,-1-4,1 3,-1 6,1 21,0 28,0 19,0 17,4 14,2-7,1-21,-2-26,-2-17,-2-16,1 16,-2 38,0 27,0 23,0 18,-1 3,1 0,0-10,0-12,-9-24,-7-39,-7-33,2-15,-1-17,-1-8,4 2,3 1,7 9,4 6,2 9,2 16,2 24,0 24,0 19,5 15,0 2,1-1,-2-6,-2-16,0-25,-2-25,-1-20,0-14,0-6,0-2,-1 13,5 26,7 33,0 25,5 17,-2 10,-2 0,-1-12,5-26,2-32,4-28,-2-20,1-11,-4-5,-6 3,2 13,-3 26,-2 29,-3 25,-7 30,-3 16,-5 7,-6 0,1-2,1-8,5-12,2-20,3-28,3-26,1-28,0-22,1-16,-1-6,1 6,0 13,4 29,1 36,5 37,4 35,6 15,-3 0,2-14,1-24,2-31,5-35,0-18,-6-14,-3 1,1 17,2 23,-4 26,1 22,-4 9,-4 3,-3 0,-4-5,-2-19,-7-31,-7-36,-1-16,-2-9,-1 2,5 6,-1 13,0 32,4 29,2 17,3 26,1 14,7-5,1-8,0-20,0-38,-2-30,-7-20,-2-14,0-1,1 17,5 37,7 32,6 23,3 11,-4 0,-2-20,-5-26,-2-27,-2-15,-2 4,5 23,1 18,3 12,1-3,-2-22,-6-22,-3-17,-3-13,1-9,1-5,-1 4,2 1,4 12,7 24,11 40,6 28,4 18,-4 3,-2-7,-5-21,-6-25,-6-27,-3-26,-4-17,-1-9,-1 0,5 15,5 30,11 32,7 30,4 26,-1 23,-3 8,-3 0,-5-13,-11-23,-6-35,-8-32,-4-24,1-20,1-4,2 0,7 10,17 41,15 48,11 33,2 15,-7-2,-9-23,-10-33,-18-44,-14-36,-9-22,-2-9,4-4,5 3,4 8,15 33,13 40,19 41,8 23,0 8,-8-5,-9-18,-10-36,-7-36,-7-25,-3-17,-2-1,-1-3,0 5,0 19,1 28,5 33,5 23,12 28,2 13,-3-2,-4-9,-7-22,-8-31,-4-29,-7-23,-2-18,-2-10,1 0,1 20,14 41,9 30,10 23,3 17,-1 9,0 2,-4-7,-5-11,-10-27,-10-30,-9-26,-1-22,2-14,-1-8,1 1,4 7,8 23,9 34,7 28,6 21,5 12,-2 8,-6-4,0-12,-4-10,-3-16,-8-32,-10-30,-3-20,0-17,3-13,2-4,1 4,3 10,1 12,1 28,0 48,11 37,6 22,1 10,-3 0,-3-7,-4-27,-5-38,-1-38,-1-24,-1-16,-1 0,0 0,5 21,7 32,5 28,0 23,2 16,-1 6,-5-20,-3-31,-9-29,-4-21,-1-8,0-8,0 2,-1 9,-2 20,1 36,3 44,5 29,7 14,3-1,4-4,-1-28,-2-42,-4-41,-7-27,-4-16,-2-10,0 5,1 5,11 33,7 31,12 44,6 25,2 12,-1 3,-5-7,-3-34,-6-34,-7-36,-3-23,-5-16,-3-7,-2 4,0 9,5 12,5 28,7 32,0 26,-3 23,-2 11,-1 5,0-22,-3-41,-2-41,-2-31,-2-18,-1-6,0 0,0 2,-1 10,1 27,4 38,3 32,3 20,1 14,-2 8,-2 3,-2-5,-3-9,-1-9,-5-22,-8-29,0-29,1-22,3-11,-3-6,2 3,1 7,3 20,2 33,1 34,2 24,0 24,5 11,2 3,3-10,1-34,-2-30,-2-46,-2-27,-2-17,-2-5,-1 5,5 43,5 44,10 41,7 22,-2 5,-4-17,-7-36,-5-33,-5-38,-2-23,-2-4,-1 3,0 19,9 40,4 33,3 28,5 17,-1 7,-5 2,1-7,-3-26,-2-33,-5-29,-2-21,-2-17,0-3,-2 1,1 23,-1 38,0 30,1 14,0-17,0-31,-1-42,1-26,0-16,0-6,1 1,-1 11,0 29,0 40,4 49,3 28,-1 14,3 4,1-8,-2-28,-2-32,-2-31,-2-25,-1-16,-1-11,0-4,0-2,-1 0,1 18,8 40,9 43,9 40,6 18,-3 5,-2-1,-5-12,-7-8,-5-12,-5-25,-3-32,-2-26,-1-19,-1-15,1-9,0 2,1 7,-1 6,6 19,10 31,12 25,6 27,3 20,-7 4,-6 0,-8-7,-6-21,-5-29,-3-40,-2-26,-1-18,1-1,-5 3,-1 26,5 39,3 38,2 28,3 18,2 7,0-7,-3-24,-1-33,-11-32,-8-32,-16-33,-12-14,-3 1,2 15,4 28,3 34,5 27,1 22,8 8,7 1,2-8,-2-18,-6-29,-5-32,-7-26,-12-24,-5-15,-1-2,4 6,7 8,10 23,10 36,8 31,8 28,3 18,3 13,1 1,0 1,-1-6,-3-17,-4-27,0-33,-2-23,-12-22,-4-10,0-4,1 0,3 25,6 38,5 43,4 33,3 17,1 8,2-2,-5-3,-5-27,-7-32,-13-38,-8-27,-1-21,1-13,6 14,10 27,7 37,3 40,1 25,4 17,2-1,-2-13,-5-25,-5-40,-5-40,-8-33,-2-18,-3-3,7 7,2 18,0 19,-4 46,-6 40,-6 33,-6 17,5-2,10-10,6-19,3-20,0-15,0-23,-6-24,-2-29,-1-22,2-9,4 3,4 10,4 12,10 20,12 29,18 26,9 21,1 10,-5 8,-9-1,-6-14,-10-26,-19-26,-11-23,-5-26,-3-15,2-5,5-1,5 14,8 29,14 38,11 41,9 29,10 15,0-3,-5-8,-4-25,-13-23,-14-35,-12-25,-6-19,0-11,1-6,0 5,8 28,13 43,15 42,11 37,1 12,-2 2,-11-16,-19-39,-14-43,-8-33,-2-21,-1-9,7-2,6 1,7 25,6 29,6 27,-4 15,0 9,-2 2,-6-7,-5-15,-3-22,-4-32,0-28,4-15,0-5,4 5,6 10,9 26,10 32,2 28,2 21,2 14,0 10,-3-3,-3 0,-7-5,-9-13,-2-24,1-34,2-23,2-19,2-4,6 13,12 30,9 19,4 19,3 6,-5-2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27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1 390,'0'4,"0"5,4 2,3-6,3-12,5-12,9-11,1-9,1-6,-5 13,-1 20,-3 20,-5 17,-5 12,-3 9,-3 3,-1 2,0-3,-1-7,0-13,0-20,0-20,1-16,0-10,0-8,0 0,0 13,0 18,0 22,0 17,0 16,0 10,-5 4,-5 6,-3-1,3-5,1-20,4-32,2-21,1-22,7-14,0-5,7 0,-1 2,4 11,3 25,3 29,-2 21,1 14,-4 8,0 4,-1-1,-1-10,0-24,-1-22,-1-18,-2-14,-3-9,-5 0,0 9,4 21,0 24,-1 22,-1 14,-1 8,-1 2,-2-5,-4-10,-2-20,0-26,1-21,1-18,1-9,2-3,1-1,0 0,0 4,0 5,0 20,5 34,7 33,4 17,0 8,-1-3,-5-16,-4-24,-2-28,-2-20,-2-18,0-9,-1-5,0 2,0 1,1 6,0 20,-1 26,1 32,0 22,0 10,0 5,0-18,4-25,3-25,-1-19,-1-10,2 0,7 14,3 18,5 17,2 18,-2 10,0 7,-5-2,-5-13,-3-26,-5-22,-2-18,-2-12,3 6,7 20,2 17,-3 16,3 9,-1-3,-2-19,-4-19,-1-14,-2-10,3-8,2-3,3 6,4 15,5 28,9 26,9 17,2 13,-1 13,-8 4,-7-7,-8-23,-11-32,-7-36,-3-23,0-15,1-5,1 0,2 9,0 9,6 23,2 22,5 30,4 18,0 5,-1 3,-6-3,-1-5,-4-19,-7-21,-2-24,1-19,-1-16,2-6,1-1,1 2,1 8,1 8,5 17,2 24,3 30,2 22,-3 11,-1 4,-4-5,-1-17,-2-22,-1-28,0-20,0-17,-1-9,1-3,-1 5,1 14,9 27,8 27,9 24,11 12,3 6,-6 2,-3-10,-7-20,-3-24,3-25,-2-17,0-2,-3-3,-1 6,1 17,-3 16,1 16,2 19,-1 15,-6 9,-3 2,-4-1,-3-25,-1-27,-1-23,-1-15,0-12,0-4,1 1,-1 4,6 10,11 20,5 19,11 17,3 13,1 9,-6 5,-4-3,-1-8,-5-6,-6-14,-1-17,2-17,3-15,-1-8,1-3,-3 1,-4 5,2 8,1 16,0 27,2 24,-3 20,1 9,5 1,-8-16,-4-25,-9-28,-4-28,-5-16,-1-9,2-4,2 4,3 15,6 26,14 24,7 16,4 14,5 6,-5 3,-7 2,-6-1,-10-13,-10-20,-9-31,-5-25,0-19,-1-7,3-5,1 4,2 18,6 24,3 25,3 19,4 14,0 9,-5 5,0 2,-5-4,-5-9,1-16,-3-21,-7-21,-5-21,-2-19,1-8,0 0,5 3,2 20,6 29,5 39,0 30,3 23,1 3,4-5,2-11,1-13,-4-14,-6-18,1-16,-9-21,-6-19,2-16,5-7,5-1,5 2,4 6,7 21,8 24,6 21,5 16,-1 16,-3 8,-7 4,-3-1,-4-5,-7-16,-9-25,-5-28,-5-17,-13-12,0-5,1-3,6 0,4 10,1 24,5 25,5 18,0 15,3 8,2 6,4-3,2-5,-4-10,-5-11,-5-20,-5-20,-3-14,2-10,5-7,5-1,6-2,2 1,3 0,6 18,7 21,10 22,7 17,1 12,-2 3,-8 3,-5-10,-13-20,-8-20,-10-17,-5-13,-4-5,1 0,6 16,5 20,6 17,3 17,3 5,1-5,-4-18,-10-18,-12-28,-11-21,-4-13,1-11,2 0,4 5,2 15,2 30,3 32,4 32,3 17,4 8,0 4,-1-8,-3-11,-3-27,-1-40,3-32,0-20,5-5,0 7,6 28,11 30,13 32,5 18,4 11,-3 6,-3-4,-6-11,-14-28,-10-25,-8-18,-5-13,-3-6,5 10,9 20,9 26,8 24,10 16,7 8,0 4,-3-4,-9-15,-10-26,-9-22,-7-27,-5-13,1 8,6 21,8 22,8 18,2 16,3 9,-1 5,0-1,-10-1,-13 1,-13 0,-4-5,-1-8,2-11,6-13,9-15,3-17,1-12,1-8,-4-4,1-1,9 19,9 20,11 20,3 16,-1 11,-1-4,-5-17,-1-19,-3-19,-1-12,-1-6,8 12,13 26,17 26,5 21,5 17,-1 7,-3-8,-6-25,-3-24,-5-29,-2-23,0-14,2-5,3 2,-2 11,5 17,5 22,4 22,4 18,-2 14,-4 7,-5 2,-9-4,-10-7,-7-17,-7-25,2-21,4-25,3-12,1-3,6-3,5 8,2 18,1 22,0 20,0 18,-5 11,-7 4,-6-1,-5-15,-3-21,-3-20,-5-14,-2-12,-1-1,2-2,7 5,7 11,7 17,6 15,3 15,-2 12,-5 5,-4 0,-2-13,3-19,0-20,-4-9,3-1,1 8,5 18,7 19,4 13,3 10,-1 5,-2 4,-5-16,-7-26,-6-26,-7-19,3-11,7-5,2 1,-1 7,-1 13,4 20,6 22,5 15,1 12,0 8,-1 4,0-2,-6-15,-7-19,-7-21,-4-22,-3-13,-3-7,4-5,1 3,-1 7,5 11,3 18,11 21,5 17,3 12,0 9,0 9,-1-5,-6-6,-7-6,-5-13,-6-16,-8-15,-4-13,-1-8,-3-1,4 13,8 18,12 21,9 14,5 6,-2-1,-11-10,-11-21,-13-22,-2-26,-2-15,3-10,2-6,3-1,3 9,1 6,1 16,-5 28,-5 27,-6 27,-5 15,1 5,0 0,3-6,0-14,-2-17,-2-22,-3-19,0-20,3-7,4 11,11 19,20 20,11 16,7 8,-7-8,-11-23,-11-17,-7-16,-5-9,0-6,1-4,-3 3,2 7,0 12,3 22,3 22,1 17,2 12,0 5,0 0,0-6,-4-8,-7-12,-5-22,-5-26,-3-21,2-16,0-17,5-3,4 8,5 13,3 21,3 25,2 27,0 28,1 15,-5 6,-5-7,-7-4,-5-4,1-4,-1-10,-1-15,0-18,-3-20,-1-21,-1-9,5-5,1 0,-1 12,4 22,5 31,0 23,-3 13,-2 11,-4 5,-2 0,-1-11,-2-18,-4-22,-4-25,2-18,5-16,8-19,8-7,4 6,1 6,5 14,8 24,8 23,5 21,0 15,1 10,-3 5,-3 3,-11-8,-8-14,-14-22,-7-20,-6-11,1-4,3 14,8 15,2 15,4 10,5 5,-1-10,-8-13,-10-19,-14-15,-8-15,-2-18,0-6,-1 0,9 6,12 21,11 29,4 25,2 15,2 13,-1 6,-2-2,1-5,-2-10,-5-15,-11-19,-2-17,-5-10,8 0,15 7,10 18,6 10,-1 2,-4-10,-8-12,-4-17,0-16,0-11,1-5,4 4,5 16,8 22,8 23,4 19,-1 22,-2 14,-4 7,-1 0,-1-5,-3-2,-4-13,-7-17,-6-24,-5-18,2-12,3-6,1 3,7 13,11 18,4 17,1 12,-9-2,-10-8,-2-1,2 1,1 7,3 1,5 2,-4-7,-5-7,-5-14,-8-17,-4-13,1-11,2-3,6 2,5 10,11 18,5 16,8 6,1-3,-4-14,-5-17,-1-10,-1-13,-1-15,0-5,-3 9,-1 9,-1 16,7 23,8 20,6 12,1 6,-1 2,-4-8,-3-21,-3-14,-2-10,-1 3,-2 16,4 17,3 14,-1 11,-1 5,-1 4,-2-3,0-4,-4-14,-8-12,0-12,-5-15,-3-10,2-6,3 7,4 14,4 16,4 15,1 11,1 8,-9-12,-7-20,-6-16,-3-6,7-2,10 0,8 3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28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74,'0'2,"0"3,0 7,0 8,0 4,0 2,2-1,1-6,3 1,-1-1,0 2,-2 1,0 1,-2-1,0 0,2 0,-1-1,1 0,-1-2,2-4,0-2,0-1,0-3,1-6,2-6,1-11,5-12,2-3,0-2,-5 0,-2 2,-4 0,-2 4,-1 2,-1 2,-1 3,1 1,-1 1,0-2,1 0,0 2,0 1,0 2,0-1,0-1,0 8,0 10,0 9,0 7,0 6,0 5,0 1,0 0,0-3,0-3,0 0,0-2,0 2,0-3,0-4,-2-10,-4-14,0-14,-2-9,-1-7,-1 0,1 1,-4 2,1 4,1 4,5 4,1 9,7 20,6 23,4 12,1 7,3-1,-1 1,0-4,-1-6,-5-7,-1-10,-3-8,-4-11,-4-19,-4-15,-3-10,-2-4,-2 2,2 3,1 5,1 5,3 15,3 15,2 16,1 10,1 4,0 1,1-2,-1-5,1-11,4-15,3-18,6-10,1-5,2-1,-2 0,-3 6,-5 4,1 7,0 13,1 12,5 21,1 12,4 13,5 5,2-3,-2-7,-3-7,-4-8,-6-12,-4-14,-6-12,-3-12,-1-9,-1-7,2-2,1 1,-1 2,1 2,1 5,0 1,0 3,0 8,0 11,1 14,-1 8,0 7,2 6,3 1,1-3,3-7,-5-10,-4-17,-4-17,-9-16,-5-10,-2-3,1 2,1 5,-2 5,2 7,6 7,1 10,1 13,-1 10,-1 10,0 6,-4 2,-3 5,1 2,2-1,3-3,4-4,4-9,2-15,2-16,1-11,0-6,1-2,2 0,1 2,0 3,-2 4,2 9,0 12,3 17,-1 14,3 6,3 5,2-1,-2-4,0-6,-3-7,-1-8,-4-13,1-16,1-12,0-10,2-2,-1 2,1 2,-1 6,0 8,0 16,-2 21,1 18,1 10,1 1,-2-2,-3-5,2-8,0-7,-1-7,-1-6,0-15,1-11,2-11,-1-11,0-3,0 1,1 5,-2 7,0 6,0 7,-1 7,3 14,0 11,-1 5,-3 7,0 1,2 2,0-5,-1-3,0-5,-2-6,0-11,0-12,-1-10,0-6,-3-3,-1-1,-1 1,-2 3,6 10,2 12,5 13,2 9,1 8,2 9,-2 1,2-1,-2-3,-4-6,2-7,-1-5,-2-6,-2-12,-1-13,2-14,1-16,1-8,2-3,4 0,-1 7,-1 7,0 9,0 12,-1 20,-3 14,-2 15,-1 11,-1 7,-3-1,-1 0,-3-4,0-4,0-7,1-7,-1-16,-1-15,-1-10,-1-9,0-4,-1-4,-2 2,3 6,-2 7,3 13,2 14,2 11,1 8,2 4,1 7,1 2,-1 0,0-5,1-4,-1-4,0-4,0-8,3-8,3-11,3-10,-1-7,2-4,-2 0,-2-1,1 0,-2 5,2 4,2 7,1 10,2 14,1 12,-1 9,-2 9,0 2,-4 0,0-1,0-5,0-6,0-7,-2-9,2-13,6-19,3-11,1-6,-2-4,-2 1,-4 2,-2 3,-3 10,-2 12,-1 9,-1 10,1 8,-3 5,-1 2,-2 2,0 1,1 0,-1-7,0-10,0-17,0-15,-2-9,2-10,-4-2,-2-1,-2 3,2 5,2 13,4 11,2 16,3 14,0 13,1 7,1 5,-1 0,1-3,-1-6,1-8,-1-11,0-13,0-11,0-8,0-6,0-3,0-1,0 0,0 2,2 5,3 11,4 11,2 9,2 6,-2 11,-1 1,-2 2,-1-2,-2-3,-2-9,1-12,-1-14,3-12,-1-8,0-2,-2 0,-1 1,-1 0,1 11,4 12,1 15,0 10,0 7,2 1,-3-1,0-2,-2-8,-2-10,0-15,-2-11,0-8,-1-2,1 1,0-1,-3 4,-1 5,1 9,3 14,1 11,4 10,1 9,-2 4,2 0,-1-2,0-3,-2-6,-1-4,-1-8,0-13,-6-16,-5-9,-1-8,-3-1,-1 1,3 1,-1 3,4 2,2 3,0 7,2 8,4 12,2 12,2 16,3 12,1 10,-1-1,0-5,1-4,-1-18,-2-20,-1-20,-1-12,-1-8,-1-4,0-1,0 3,0 3,-1 6,4 8,2 14,3 14,4 20,0 16,7 10,4 1,4 0,-1-6,-3-11,-4-15,-7-16,-4-18,-3-14,-4-6,-1-1,-1-1,0 10,0 14,2 15,4 10,0 12,4 10,-2 8,-2 1,0-4,-2-6,-2-7,0-18,-1-17,-1-19,-1-15,-7-11,-3-6,-4 0,0 4,-1 10,5 17,10 29,9 20,4 15,2 7,-1-2,-1-5,-2-14,-11-21,-6-17,-9-18,-6-16,-3-6,-2-4,2 4,3 7,5 7,6 18,12 19,11 22,8 11,3 7,1 1,-4-3,-3-6,-3-6,-6-10,-2-15,-3-11,-1-7,-2-6,0-4,0-1,1 12,2 15,8 19,5 17,2 7,0 3,-1-4,-3-2,0-8,-3-7,-2-9,-4-15,-2-13,-1-10,-1-14,0-6,-1-2,1 3,-1 8,1 7,0 14,0 15,0 14,0 19,0 12,2 9,4 1,1-3,0-8,1-8,-2-8,-2-15,-2-16,-1-16,-3-12,0-8,-4-1,0 2,0 6,3 6,5 16,11 25,6 20,9 14,3 4,0-2,-4-8,-6-8,-7-13,-5-18,-6-18,-4-17,-2-13,-1-7,0-1,1 1,1 5,1 7,0 7,1 19,2 20,2 18,-1 16,0 5,-1 8,-1-4,0-3,-1-7,0-7,0-14,0-18,0-18,0-18,0-15,0-17,0-12,0 3,-3 9,0 12,-1 14,2 20,0 22,6 26,8 24,7 11,5 4,2-5,-1-8,-3-13,-5-22,-4-20,-7-15,-5-14,-3-6,-1 2,0 14,3 20,1 20,1 17,-2 6,2 2,-1-4,0-3,-1-6,0-4,0-2,0-1,3-2,0-2,0-7,-1-12,0-12,-1-22,-3-12,-1-10,-2 1,-3 6,-1 6,0 6,2 17,0 17,3 22,1 12,2 6,1 0,2-4,-1-15,-3-22,-3-16,-5-17,-6-7,-3-2,-1 7,2 6,5 12,5 17,4 16,-1 13,1 5,-1 3,0-3,2-4,-3-11,-1-11,0-14,-4-16,1-11,-2-8,3-3,-1 3,0 6,1 7,5 14,5 14,8 20,8 22,8 17,5 8,1 6,-3-6,-3-9,-7-12,-5-11,-8-18,-10-22,-4-16,1-15,-3-7,0-2,-2 5,3 9,-1 7,2 11,3 15,4 20,3 16,2 13,-1 6,0 2,0-3,-1-8,0-10,-1-15,0-14,-3-16,-3-16,0-9,-2-7,-2-6,0 3,1 4,1 7,0 10,3 15,5 20,5 24,4 13,3 4,4-3,5-7,-3-9,-3-12,-4-15,-4-15,-4-13,0-8,6-9,1-10,6 1,-1 4,-3 8,0 9,-1 13,1 12,0 16,2 11,-1 9,0 2,2 0,-1-2,-3-5,-2-4,-3-11,-3-13,-4-12,-4-18,-5-8,-6-6,-4-1,2 6,5 17,2 22,5 17,5 15,6 10,4 4,0-2,2-7,-2-15,-2-21,-4-20,-4-20,0-11,-4-8,0 3,-2 4,-2 10,1 16,1 18,4 23,3 24,4 13,4 9,2 0,2-7,5-8,-2-10,-3-17,-3-22,-4-20,-2-15,-2-8,-3 1,-5 4,0 7,2 8,0 17,2 14,3 20,3 19,2 9,2 1,2-6,0-9,-3-19,-3-22,-2-17,-1-18,-5-18,-2-7,-2 2,0 6,0 12,0 11,6 15,4 18,8 24,7 18,2 7,2 1,-3-3,-3-10,-3-7,-3-20,-3-17,-3-26,-1-24,-1-15,-1-7,0 3,1 9,-3 15,-1 21,3 26,2 22,3 22,3 10,0-1,2-3,1-8,0-7,-2-16,-4-20,-1-16,-1-11,-2-5,-2 0,-2 3,1 5,0 12,3 14,6 18,6 19,4 18,2 8,1 3,-1-7,-3-7,-2-10,-3-9,-4-13,-2-20,-2-16,-1-12,-2-9,1-2,-1 2,0 5,1 15,5 20,1 24,5 15,3 11,3 12,5 3,0-5,-4-11,-7-21,-5-22,-4-24,-2-26,-1-17,-1-16,0-1,-2 6,1 6,-1 9,-1 15,0 20,1 20,3 21,2 15,1 5,3 5,0-1,2-9,-1-8,2-7,-1-18,-5-15,-5-14,-10-7,-3-3,1 8,-1 12,5 16,-1 16,4 10,2 4,5 1,4 0,6-3,2-6,-3-12,-7-17,-11-23,-7-17,-4-6,-7 1,0 5,4 9,5 15,6 17,4 14,3 13,3 6,2 1,1 0,0-3,-1-11,-7-20,-5-14,-4-13,-3-4,-1-1,0 2,3 3,-1 5,6 5,3 16,8 17,2 16,2 15,0 7,1-1,-1-3,-1-5,0-8,-1-17,1-20,-1-19,-1-14,1-8,-2-5,-2 1,-1 9,0 9,0 11,1 17,4 26,7 23,4 14,8 12,3-3,-1-8,-2-9,-6-23,-2-27,-3-28,0-23,0-9,0 1,-3 8,-1 11,0 13,3 14,0 23,0 24,5 15,0 18,1 10,-1-1,2-10,0-9,-1-15,2-14,-4-17,-4-17,-5-18,-2-14,-1-10,2-7,1 0,-1 2,0 7,1 8,-2 15,1 17,2 13,0 13,3 5,1 3,4-1,1-5,-1-17,-3-16,-2-18,-2-17,-3-10,-2 1,-5 8,-3 9,-1 16,3 20,1 19,5 16,9 15,7 6,2-1,0-6,1-8,0-9,-7-14,-7-16,-4-14,-2-15,-4-10,0-4,-1 1,0 6,1 17,4 24,8 23,7 14,6 5,0-2,-1-4,-3-7,-2-9,-4-11,-2-19,-6-16,-2-14,-4-9,-3-1,-3 2,1 8,1 6,3 17,7 23,9 21,3 13,1 7,-2 5,-1-1,-2-8,-2-9,-4-20,-4-23,-3-29,-8-23,-2-9,-2 1,-2 7,4 11,2 13,1 17,9 17,10 17,4 12,4 9,1 3,-2-3,-1-2,-4-14,-2-14,-4-22,-2-14,-1-8,-1-4,-5 2,-5 4,-2 6,0 12,5 15,9 17,11 22,10 13,3 7,1-6,0-5,-5-10,-8-12,-9-21,-6-16,-2-15,-2-8,-2-6,-2-1,2 3,1 4,2 8,6 19,10 33,10 26,4 19,0 0,1-7,-3-13,-2-13,-3-12,-8-13,-4-18,-9-20,-9-18,-8-18,-4-17,-4-5,-4 0,-2 11,2 12,4 15,5 15,5 11,9 12,8 16,10 17,7 16,2 5,1 0,-3-4,-2-5,-5-7,-2-13,-6-16,-5-20,-3-19,-2-15,-5-14,-2-3,-1 2,-1 5,0 9,2 9,3 13,10 28,10 27,11 24,8 14,6 8,0 2,-4-7,-3-10,-7-13,-7-15,-5-16,-6-18,-4-9,-1-9,-2 1,5 16,4 16,8 13,3 5,4 2,0-3,-6-7,-7-12,-5-9,-5-12,-4-10,-2-8,-3-6,0 0,-1 5,1 5,-2 5,4 2,0 6,4 11,9 20,9 22,8 13,4 6,0-2,-4-7,-4-28,-6-36,-3-24,-5-20,-5-12,-4 5,-1 10,0 13,8 28,9 28,11 24,7 15,6 11,1 2,-3-7,-4-6,-7-16,-7-18,-9-17,-5-19,-5-12,-4-11,-2-1,0 1,3 8,4 15,12 16,9 22,10 21,3 12,1 7,0 6,-4-5,-3-4,-3-11,-2-12,-6-16,-7-19,-7-20,-3-18,-1-17,-4-8,-5-1,-3 7,-1 14,11 29,10 33,9 24,8 13,1 8,0-1,0-7,-4-11,-4-13,-7-20,-5-20,-7-18,-5-15,-6-13,-2-7,-4 0,1 6,2 10,8 21,8 23,8 19,4 12,0 7,3 3,0 0,-3-4,-1-6,-1-9,-4-12,-4-14,-8-11,-7-10,-5-3,-3 2,4 3,3 6,5 11,8 15,8 11,5 10,6 5,2-2,2-2,-2-12,-7-21,-9-12,-5-10,-5-4,-4-1,-4-2,0 4,2 13,9 16,6 17,8 20,6 11,2 0,-1-4,-1-6,-2-17,-6-17,-6-18,-4-12,-2-6,-4 1,2 10,8 13,8 15,9 16,5 7,1 3,-1 0,-6-4,-3-3,-5-1,-1-2,-2-2,1-3,3-4,1-8,-2-11,0-12,-2-11,0-8,-1-4,-1-1,0-2,-3 3,-3 4,-3 6,-2 9,1 7,-2 5,4 6,0 12,4 8,9 6,6 3,6 2,5 1,1 0,2-3,-4-2,-6-8,-5-17,-4-16,-3-16,-5-9,-4-7,-3 1,-1 6,0 9,-2 12,2 13,5 26,10 19,12 25,10 17,7 16,3 2,-1-4,-7-13,-4-21,-5-17,-7-16,-7-20,-4-21,-2-21,-1-12,-1-5,-1 2,-2 8,-2 8,3 18,9 22,7 18,3 10,1 5,1 1,-2-5,-5-4,-3-10,-5-15,-6-11,-5-9,-2-8,-4-6,1-2,-1 3,0 4,0 6,3 9,7 17,9 12,3 8,9 8,1 0,4 1,0-1,0-6,-5-11,-4-13,-7-15,-5-5,-3-2,-6 3,3 8,4 5,5 3,2-3,0-7,0-6,-3-6,0-3,-3-1,-1-1,-1 0,-2 1,0 11,2 12,6 12,4 7,2 2,1-12,-1-9,-6-12,-3-7,-1-6,-2 0,-4 0,-1 4,0 3,-1 10,3 17,4 11,7 9,6 5,3-3,-2-13,-1-17,-3-23,-4-21,-2-10,-3 1,-4 5,-5 8,-1 16,-1 19,2 14,-3 15,4 15,-4 15,2 14,0 7,2 0,2-10,7-12,9-9,5-13,-1-14,-3-18,-4-15,-6-14,-3-9,0-7,-3-3,-2 4,-3 4,3 15,6 20,7 17,11 20,5 9,-2 2,-1-4,-1-3,-5-10,3-18,-4-21,-1-19,-4-9,-3-2,-4 8,-1 8,-2 10,6 17,4 18,9 12,4 6,4 1,0-1,-2-5,-1-2,-2-1,-5-4,-1-4,-3-6,-3-12,-3-19,-1-18,-2-12,-7-5,-6 1,-5 6,-2 9,1 11,3 7,4 13,-1 12,0 17,-1 17,3 13,2 6,4 1,5-5,2-10,2-12,0-11,-2-16,-1-20,0-15,-1-9,-3-2,-1 1,-1 9,-1 6,1 10,1 12,2 12,0 10,4 4,4 3,1-3,0-5,1-9,-1-11,-3-11,-2-8,2-4,0-3,-1 0,1 0,1 1,1 0,0 1,-1 1,-1 1,-3 5,0 10,0 18,-1 14,0 17,-1 18,1 10,0 1,2-8,4-8,3-14,-1-19,-1-28,-1-28,-3-20,-2-5,0 0,-2 7,-8 9,-4 8,2 19,1 17,3 19,2 13,7 11,8 6,5-1,4-3,-1-8,-1-10,-5-9,-6-14,-3-14,-3-9,0-6,-2-1,1-3,0 10,3 10,1 9,2 6,1 1,-1-5,-2-6,0-3,-5 0,0-2,-3 0,-3 1,4 0,8-3,8-1,6-3,0-1,0 3,0 1,-2 4,-2 0,-2 2,0 3,-1 5,2 10,0 6,2 5,2 4,0-2,-3-2,-4-3,-1-2,-1-2,-4-9,-2-12,0-12,-2-10,0-4,0-1,-1 1,1 2,-1 2,1 3,0 19,0 27,0 27,0 14,0 5,0-1,0-5,0-9,0-9,0-6,0-10,0-6,0-12,0-13,-2-14,-1-15,2-18,5-13,2-7,5 1,-2 3,2 9,-3 11,2 12,-2 9,-3 6,-1 5,-2 2,1 2,1 0,1 3,0 5,2 16,0 13,-3 15,0 11,-2 9,-1 1,0 0,-1-3,-1-8,1-12,0-8,-1-13,-1-19,-1-23,0-18,1-14,0-4,1 1,1 8,-1 7,-1 12,-2 19,-4 25,-5 30,-3 15,-2 3,0-5,4-3,1-7,3-8,1-11,1-7,1-7,1-8,-1-9,1-12,-1-6,0-5,2-4,1-2,2-1,1 3,1 2,0 0,0 0,1 4,-1 8,0 13,0 13,0 8,0 6,0 1,0-8,0-14,0-12,-2-13,0-12,-1-5,0 2,1 2,1 5,1 6,0 10,0 12,0 8,0 13,0 7,0 4,0-1,0 0,0-2,0 0,0 0,-2 0,-2 0,-1-2,-1-4,-1-4,0-6,-3-12,-1-17,1-9,0-8,2-6,-1 4,3 3,4 3,-3 4,1 8,1 17,3 12,2 13,0 5,0 8,-2 7,-2-1,-3-1,-1-6,3-7,-1-12,1-18,2-17,0-16,1-6,0 0,0 3,0 7,3 9,5 12,4 13,2 14,1 14,1 11,-3 7,-3 1,-4-4,-3-2,-1-5,-2-4,0-6,-1-5,0-8,1-14,-1-16,9-23,8-24,10-20,7-9,4 7,-4 12,-6 16,-5 18,-5 17,-4 22,-1 18,0 15,2 11,-3 10,-2 4,-2-1,-1-6,1-7,0-10,-4-14,0-24,4-25,3-25,7-19,5-2,2 2,-4 10,-3 16,-1 15,-4 20,-4 22,-3 16,-3 12,-1 8,-1 1,-4-4,0-4,-2-7,0-4,-1-8,-3-9,-1-11,1-14,0-11,1-6,1-2,-2-2,2 2,1 4,3 11,1 16,2 16,0 14,1 11,-2 11,-5 8,-2-1,1-8,1-7,3-16,1-17,2-21,0-15,1-12,0-10,3-10,4-3,1 7,1 9,-1 12,-1 9,0 20,1 16,-3 10,3 10,1 13,-1 3,4 0,1-4,1-5,-1-7,-4-14,-3-18,-2-14,-5-16,-2-10,0-10,0-1,1 1,0 7,1 13,1 16,0 18,2 13,1 9,3 7,0 6,1 1,0-2,-2-3,-1-6,-2-4,0-11,-4-12,-2-13,1-10,-2-9,-1-6,0-1,-1 8,4 22,6 18,1 13,3 14,-1 5,0-1,-1-6,-2-5,1-2,-1-5,0-7,0-11,-2-14,-2-11,-2-8,-1-5,2-4,1-2,-1 5,1 2,1 6,0 8,0 15,0 10,3 13,-1 5,2 6,-2 4,0-3,0-4,-2-4,-2-7,-2-13,1-17,-1-15,-4-9,0-3,0 4,0 3,2 14,9 21,7 18,4 11,1 7,0 0,-5-1,-2-5,-4-2,-2-4,-1-3,-1 0,-1-2,1 1,-1-2,-2-8,-3-9,-3-11,1-7,-3-9,4-11,0-4,3-9,1-2,2 3,0 7,4 11,3 13,1 20,1 16,0 8,-2 2,0 2,0-2,-1-3,-2-4,-2-4,0-12,-1-10,0-15,0-10,0-10,-1-5,1 0,0 3,0 5,4 15,8 32,8 24,5 12,2 1,-1-2,0-7,-6-10,-8-14,-7-17,-6-20,-3-17,-1-17,0-4,2-1,0 5,1 12,2 15,2 19,4 23,1 14,0 15,1 10,-1 3,-3-3,-2-6,-1-8,-1-5,0-7,0-12,-4-13,-6-11,-4-13,-2-14,-3-10,4-6,2-1,2 5,4 7,3 7,1 15,5 14,4 18,3 14,3 9,1 2,-1-1,-3-5,-2-4,-6-7,-5-14,-2-13,-2-14,1-12,0-9,2-6,0-1,1 6,0 7,1 18,9 22,5 19,4 20,1 9,-2 0,-1-3,-3-5,-2-7,-4-7,-2-8,-1-12,-4-14,0-16,-3-12,0-9,0-8,1 0,-1 4,1 7,2 14,3 18,7 19,3 22,1 22,1 10,4 13,-1 1,-1-10,-2-13,-4-22,-6-18,-4-21,-8-14,-4-10,-3-11,0-10,3 1,3-2,4 5,1 5,0 6,3 4,1 6,1 4,3 11,4 8,0 10,1 5,-1 6,3 3,1-1,2-6,-1-15,-3-17,-2-21,-3-11,-2-5,0 2,-2 6,1 5,2 9,3 16,7 24,4 21,5 15,2 7,-2 3,-1-4,-2-7,-4-8,-1-10,-5-6,-2-6,-2-3,-7-10,-4-10,-1-12,-3-13,1-6,1-3,3 2,1 3,0 5,1 15,6 21,9 21,3 22,2 11,1-1,-2 2,-5-7,0-7,-3-10,-5-17,-7-22,-5-18,-6-17,-1-13,2-11,-3-8,-2 0,-1 7,3 20,5 26,10 27,4 23,4 13,2 4,0-2,-1-7,-1-6,-5-13,-6-17,-8-18,-3-12,-1-14,1-7,3-8,3 0,3 4,4 7,4 15,7 22,10 28,4 20,1 12,2 4,-4 1,-3-8,-3-17,-5-28,-6-22,-4-11,-7-6,0-2,-4 1,5 12,5 16,8 18,4 15,1 7,2 5,0 0,-1-1,-2-7,-3-14,-4-15,-2-15,-2-8,0-9,0-4,0 2,1 3,-1 3,3 9,7 15,5 13,3 10,4 7,0 2,2 2,-1-4,-7-8,-5-20,-7-16,-4-18,-3-15,1-6,0 3,1 6,0 8,3 15,7 15,3 21,4 16,3 17,-2 15,2 2,-2-5,-2-7,-3-12,-3-16,-4-20,-1-24,-2-18,-2-9,-2-4,0 5,-4 8,3 17,5 19,4 22,4 13,2 10,3 2,-2-2,0-9,-3-11,-5-20,-5-18,-6-11,-5-8,-3-3,-3 6,3 17,6 21,7 20,4 13,1 5,0 2,1-1,-2-5,0-7,1-7,-2-11,-3-13,-4-14,-4-15,-7-20,0-13,0-5,0 0,1 6,3 10,2 11,2 14,5 14,6 24,3 18,4 12,2 9,0-3,0-3,-3-9,-3-20,-4-20,-3-23,-5-14,-2-4,-2 0,1 5,2 6,8 11,6 18,7 21,3 15,-1 10,-1 1,-1-2,-5-7,-3-12,-2-15,-2-13,-1-11,0-6,-4-4,0-2,2 2,-1 3,3 8,2 13,5 12,4 10,0 4,1 4,-2 1,-3-3,-2-12,-3-12,0-13,-6-18,-3-14,-3-5,0-1,-1 7,4 9,1 14,7 17,11 18,6 14,2 12,-1 5,-2-1,-6-4,-3-8,0-6,-4-15,-3-14,-2-19,-1-18,0-14,0-6,1-6,0 5,0 11,1 11,0 14,2 19,4 19,0 15,2 10,2 1,-1-2,-1-5,-2-9,1-10,-5-19,-2-14,-1-12,-1-3,-2-2,-1 4,2 12,2 16,5 13,3 12,6 12,0 5,1 0,-2 0,-4-3,-2-3,-3-5,-1-9,-2-13,0-13,-3-12,-4-9,1-8,-2-2,-3 1,2 4,2 17,4 17,6 17,7 12,3 5,1-2,-1-1,-4-9,-5-15,-1-17,-3-15,0-10,-1-10,0-2,-3 4,1 5,0 8,0 13,1 15,4 23,6 18,3 9,2 0,1-4,-2-7,2-11,-7-18,-2-17,-3-15,-2-19,0-9,-1 1,0 3,0 8,3 14,3 22,3 19,6 17,-1 11,1 9,-2-1,-2-6,-1-9,-3-12,-2-19,-2-14,-2-18,0-12,0-13,-1-13,1-2,0 3,-1 10,1 22,3 23,0 16,3 14,-1 8,2 2,0-3,-1-3,0-6,-4-9,0-12,-5-11,-3-7,-1-5,0 8,3 16,3 11,3 15,-1 7,1 2,0-2,-1-3,3-7,-1-4,1-9,-1-9,-2-14,2-11,1-10,2-9,0-4,-3 1,1 5,-2 17,-1 20,0 23,4 25,2 20,-2 16,2 7,3-7,-3-12,3-17,-5-18,-4-22,-4-20,0-21,-1-19,2-13,0-8,-2 4,0 10,2 11,-1 16,2 18,0 22,0 13,3 8,6 2,4 0,2-2,0-4,-2-7,-4-13,-5-14,-3-18,-3-12,-1-6,1-4,0 3,1 7,-2 9,1 13,0 18,3 12,2 8,1 4,3 1,-1-1,-2-5,2-5,-1-13,0-14,-1-14,-2-11,0-4,0-3,-1 6,0 12,-1 16,1 21,0 15,2 8,4 6,2 0,4-6,-2-11,-1-16,-4-20,-1-20,-2-10,-2-6,0 2,0 6,2 9,3 14,3 20,6 20,1 18,2 13,1 2,-2-3,-3-10,0-10,-7-13,-3-17,-2-15,-1-15,-2-7,1-7,0 1,0 4,-2 4,0 6,0 11,3 14,4 14,0 7,4 5,-1 0,1 0,0-2,-2-7,-2-13,-2-12,-1-10,-1-6,0-1,0 0,0 12,4 18,10 24,4 11,4 7,0-2,0-4,-3-6,-6-11,-5-15,-7-17,-4-18,0-13,-4-10,2-2,-3 2,0 6,1 8,-1 11,3 19,1 11,2 16,1 12,1 9,2 0,4-2,3-6,-3-10,-4-15,-5-16,-4-18,-2-16,0-9,-3-2,0-1,-2 6,3 7,-1 12,2 15,0 22,3 18,2 13,3 3,0 3,5-4,3-6,-2-11,-3-16,-5-13,-5-17,-1-18,-1-13,3-11,1-1,3 4,2 12,-1 13,-1 9,2 15,0 18,1 20,0 12,1 10,-3 4,0 0,0-7,1-5,0-7,-2-10,-1-11,-4-12,-2-13,-2-13,2-10,2-7,1-1,1 5,-1 5,3 11,0 13,2 12,1 11,3 7,3 4,-1 0,1-3,2-10,-1-13,-2-11,-1-9,0-4,-4-4,-2 8,1 11,3 11,1 14,1 6,2 5,2 3,2-9,-2-12,-1-13,-3-9,3-13,-1-7,-1-2,2 8,-1 16,2 18,1 14,0 7,1 1,4 0,-1-6,1-11,-5-11,-1-12,-2-6,-2-9,0-3,3-2,2-1,0-1,0 4,1 13,1 17,2 23,4 20,3 18,3 2,1-6,-1-14,-2-10,-4-13,-8-14,-8-12,-4-13,-4-13,1-10,0-3,0 0,-1 3,1 3,1 5,3 5,-1 4,0 3,2 10,3 13,4 11,4 8,0 4,0 3,-2-3,-5-13,-5-16,-4-13,-2-15,-1-10,3-7,-1-2,1 3,1 9,1 7,3 20,8 19,9 18,6 9,1 3,0-1,-3-5,-12-12,-7-13,-4-13,-1-9,-2-6,1-4,0-2,3 1,4 12,6 19,10 19,5 9,0 8,0-3,-4-6,-7-8,-8-12,-6-18,-4-11,2-9,0-5,-1 1,3 8,8 14,7 14,9 13,4 14,2 6,-1 1,-4 0,-4-4,-4-6,-3-7,-4-10,-5-10,-3-13,-5-12,-1-8,-1-3,1-1,-2 1,2 4,1 2,4 12,9 11,5 14,6 9,2 5,2 3,-5 1,-2 1,-3-4,-4-3,-5-12,-10-12,-7-9,-4-8,-3-5,1-2,1-1,5 2,3 10,6 11,5 15,5 9,7 11,4 5,1 2,3-2,0-3,-2-4,-2-8,-8-7,-10-10,-9-10,-6-11,-5-8,-3-6,1-10,-2-9,3-7,4 0,3 5,4 7,4 9,3 9,4 11,1 15,2 15,0 15,-1 6,1-1,0-1,-1-4,1-3,-1-8,-5-10,-4-14,0-14,-1-13,-3-4,1-1,1 3,1 8,3 14,4 20,2 17,4 7,1 4,3-1,-2-4,-1-10,-4-18,0-16,-1-14,0-8,0-2,0 1,1 2,0 14,1 16,8 21,2 15,7 11,0 5,-2-2,-3-4,-5-4,-3-7,-2-15,-5-14,-2-13,0-14,1-11,0-5,3 1,-1 4,0 7,1 13,4 15,8 15,3 13,1 9,2 5,-4 3,-3-3,-2-5,-4-14,-3-15,-2-14,-2-13,-2-6,0-3,-1 1,2 4,2 7,-1 15,8 13,7 15,-1 11,-1 9,-4 1,-1-1,-3-1,-2-5,-1-4,0-6,2-6,-2-8,-5-13,-3-11,-1-9,0-11,-3-9,-2-6,-1 1,0-1,1 3,-2 4,4 6,5 14,7 12,6 12,1 9,0 6,-1 3,-4 5,-3 0,-1 1,3-4,3-7,1-3,-4-9,-2-5,-8-8,-6-8,-5-6,-2-4,2-1,2 0,6 2,3 0,4 0,0 2,1 1,7 5,4 9,6 8,3 10,-1 5,0 8,-4 2,3 1,-3 0,1-2,-4-1,-6-7,-7-10,-6-9,-7-9,-3-6,0-6,3-5,5-3,5-2,4-1,2-5,2-3,0 2,1 5,4 13,8 16,2 12,2 13,-2 8,-4 1,-3-2,-4 1,-2-2,-2-3,-2-5,-4-11,-9-12,0-10,-1-10,2-4,4-1,1-1,2 1,0 3,5 10,7 12,4 12,3 7,-1 7,-2 2,-2 3,-2 0,-6-3,-1-12,-6-13,-2-15,2-12,2-4,1-3,10-2,3 4,0 2,0 4,-2 5,0 6,1 9,6 14,4 8,2 12,-3 4,-3 4,-5-1,-2-3,-6-7,-5-10,-4-11,-1-11,2-8,3-5,1-4,1 0,2 3,6 9,6 13,5 11,3 10,1 5,0 3,-1 3,-4 0,-4-2,-6-2,1-5,-3-11,-4-13,0-17,-1-11,1-4,2-6,2 1,-1 3,1 3,1 6,2 10,6 15,2 11,2 8,-1 7,-5 8,0-1,-4 0,2 0,-2-5,-1-5,-4-9,-5-12,-2-10,0-13,2-6,4-7,0-4,2 2,0 3,5 8,3 12,3 18,5 12,3 10,-2 4,-3 2,-2-2,-6-6,-5-7,-6-12,-7-13,-6-10,-3-8,-2-3,-1-3,9 12,11 14,10 14,3 13,3 8,1 4,-3-1,-4-8,-7-14,-6-16,-4-14,-6-11,0-8,1 0,-6 2,2 5,2 5,6 10,3 13,6 10,8 10,4 12,5 8,-3 2,0 1,-1-3,-5-4,0-1,-1-3,0-3,3-2,-2-3,-5-10,-10-13,-8-15,-6-11,-3-10,2-2,4-1,1 2,4 7,4 6,3 7,7 13,8 12,5 17,4 9,3 4,1 2,-3-1,-3-3,-2-3,-3-2,-3-4,-5-8,-9-9,-7-10,-3-8,-2-10,2-6,5-8,4-10,3-7,3 2,1 6,1 5,-1 7,1 14,6 14,6 12,7 13,4 11,0 9,0 10,-5 9,-5 1,-3-2,-2-8,-1-8,-6-11,-6-16,-7-12,-6-15,-2-14,-3-10,1-15,0-5,3-5,5 2,3 10,6 11,1 9,6 9,4 12,7 12,8 14,2 7,0 8,-2 9,-2 6,0 4,-3 0,-3-4,-6-10,-5-16,-8-20,-5-19,-3-16,0-8,3-16,3-8,3-1,1 7,0 12,6 17,6 19,9 19,6 13,6 11,3 9,-3 10,-3-2,-4-4,-6-12,-7-16,-8-15,-13-15,-2-10,-2-11,0-5,1 1,5 3,0 9,8 14,8 18,11 11,5 10,3 4,0 1,-2-6,-5-4,-8-7,-10-9,-10-8,-6-9,-5-10,-3-4,-1-4,0 0,1 0,5 2,4 2,0 3,7 6,7 11,10 14,9 15,4 8,0 3,-1 0,-4-1,-6-7,-5-6,-8-7,-5-10,-7-11,-2-15,-4-11,-1-4,0-8,5-4,2 2,3 4,2 4,4 9,8 16,9 18,6 19,6 13,0 5,-1 0,-4-5,-6-7,-7-10,-10-13,-6-14,-4-16,-2-11,1-4,2 0,3 5,2 4,3 9,7 14,11 16,7 14,6 12,1 8,-3 3,-2-4,-5-7,-3-7,-4-7,-9-12,-6-16,-7-14,-5-9,1-1,1-2,4 2,-1 5,3 4,8 10,9 11,7 9,7 9,1 4,0 0,-2 0,-4-2,-9-7,-4-8,-6-8,-5-9,-3-7,-1-2,1-5,-1 3,5 1,3 9,11 16,9 17,7 19,6 12,0 9,-4-2,-3-7,-5-7,-6-7,-8-10,-6-14,-9-11,-3-10,-8-8,-2-6,1-7,4-8,5-2,5-1,4 3,4 4,1 5,2 7,8 15,5 17,8 15,5 5,2 3,-2 0,-2-4,-9-8,-9-6,-12-11,-8-10,-8-11,-3-10,0-7,-3-5,2-1,1 2,5 4,2 3,4 3,9 12,11 15,9 15,8 12,5 5,-2 2,-2-3,-8-7,-10-10,-11-8,-9-11,-6-8,-4-6,-1-6,-1-4,1-2,2-3,2 1,4 2,3 8,8 10,9 13,9 17,9 21,6 10,1 5,0-2,-3-7,-12-16,-15-20,-12-19,-8-14,-1-6,-3-7,1-2,2 3,3 6,9 11,10 17,9 11,8 10,6 4,2-1,-10-4,-11-11,-9-7,-9-7,-4-6,-2 0,1 0,3-2,1-3,3 1,1-2,4 3,9 8,7 11,6 8,2 8,0 4,5 5,2 0,-7-9,-8-15,-10-14,-4-8,-2-4,0-1,1-1,3 0,0 8,6 9,7 12,6 10,8 8,2 5,-2 2,-2-2,-8-5,-8-7,-8-6,-7-5,-4-6,1 2,8 3,11 9,7 7,4 3,2 0,-1-2,-5-6,-13-10,-8-8,-10-9,-4-8,-5-5,1 0,2 2,6 5,9 13,5 15,7 11,4 5,4 4,1 0,6-2,-1-3,-4-9,-5-11,-11-10,-11-8,-10-6,-2-4,2-2,5 1,5 1,5 2,5 3,3 5,4 6,5 9,5 9,4 7,2 4,-1 3,0 1,-4-4,-4-3,-4-9,-7-5,-11-7,-8-11,-6-5,-2-6,2-1,4-1,7 2,4 3,5 1,2 2,0 4,0 4,2 4,4 6,4 3,0 6,0 6,-1 3,5 5,1 2,4 1,5 4,-1-5,-3-4,-6-6,-11-13,-11-11,-7-7,-4-6,-3-3,2 1,6 1,4 1,9 4,5 2,2 3,2 0,0 2,0 1,2 5,3 1,-5 3,4 1,3 5,3 5,3 3,-2 4,-2-2,0-2,0-1,-1-2,-2 0,-7 1,-8 3,-8 3,-5 3,-4 6,-2-3,1 0,3-2,6-3,2-3,3-2,2-2,3 1,-2-3,1 1,1-1,2 2,4-1,4-3,3-1,-1-1,2 0,-6-3,-5-8,-3-7,-1-6,1-3,-1-4,1-3,1 2,0 1,3 7,3 5,2 9,-4 9,-4 8,-3 6,0 5,2 4,-1 0,1-2,1-2,1-3,-5-5,-6-11,-5-11,3-9,1-9,7-4,6-2,4 1,5 2,0 1,-1 1,1 6,-1 5,3 7,-1 5,2 8,-1 5,-4 7,-3 4,-1 5,-3 7,2 2,3 0,1-2,4-4,1-7,-2-7,-7-8,-6-9,-2-9,-1-6,4-4,6-3,4-1,1-1,0 2,-1 4,-1 5,3 5,-2 7,-2 8,-2 8,-1 3,-2 3,-3 1,-4 2,-5 4,-2 2,3-2,2-3,4-5,7-3,-3-9,-4-8,-2-11,-5-7,1-5,2-2,2 1,2 1,4 8,5 9,4 9,2 7,3 7,-2 7,-3 2,-3 1,-2 1,-7 2,-5 0,-7 0,-2-3,2-3,0-5,0-6,0-4,-5-10,-2-7,2-12,5-6,3-4,6-4,7-2,8 4,1 4,-2 6,2 6,-1 8,4 7,1 8,3 9,-1 9,-1 8,-5 5,-3 3,-3 2,-2-3,-1-4,1-7,-2-7,-6-9,-7-9,-6-7,-4-9,0-5,0-5,4-4,7 0,3 1,6-1,1 5,2 3,3 5,3 5,5 9,0 10,5 6,2 6,-3 2,-1-3,-5-10,-10-10,-9-8,-2-9,0-4,3-2,1-3,9 1,9-1,3 0,3 1,0 0,-2 4,-3 1,0 6,1 5,3 6,0 6,-3 5,-2 3,-3 3,-3 2,-8 2,-4 1,-4 3,-3 1,0 2,0 0,1 1,3-2,-2-1,4 1,2-2,0-2,2-1,1 0,1-6,2-10,2-10,5-9,2-6,4 0,1 2,-1 5,-1 3,1 4,0 4,1 4,1 2,-1 3,2 2,-4 1,-2 3,-4 4,-2 3,-1 5,0 4,2 1,-2 0,0 0,-1 0,2-1,3-4,3-3,-2-6,-7-12,0-12,-2-9,-1-9,6-4,4 0,6 0,3 3,1 1,-2 2,-3 4,-5 2,-6 6,-3 5,-9 5,-6 4,-5 5,-4 7,-2 7,-1 5,-1 2,3-1,4-1,2-6,3-1,3-3,3-2,4 0,0-1,1-2,0 1,-1-2,5-6,10-8,7-6,4-7,3 0,-1 0,-3 4,-3 2,-1 4,-2 4,1 1,-1 4,2-2,3 2,1-2,-1 1,1 0,-1-4,-1 0,0-1,-3-1,-1 0,-2 0,-1-3,-1-3,-2 1,-2-1,-1 0,-1 1,-1-1,0 1,-1 1,-2 2,-5 6,-4 7,-5 7,-2 6,-2 4,0 3,-2 2,0 1,0 1,1-3,3-3,4-3,6-3,0-3,3-2,1-1,6-1,3-3,8-4,5-6,4-9,5-6,1-5,0-1,-1-1,-4 0,-7 3,-4 3,-5 2,-3 6,4 6,1 7,1 5,3 7,-2 5,-1 1,-3 1,-4-2,-2 1,-7 2,-8 1,-8 4,-3 2,-3 0,6 1,6-2,6-2,5-1,1-3,1-1,2-2,-2-2,1-2,-3-3,1-2,-3-1,0-5,-6-7,-1-3,2-7,1-3,6-4,1-2,5 3,5 1,3-1,2 2,-3-1,0 2,-3 1,-5 3,-3 7,-4 4,-4 5,-1 5,0 2,2 2,1 2,4 0,-1-2,1-7,2-8,9-8,8-6,7-4,4-4,4 3,-1-1,-3 0,-5 2,-4 5,-1 7,-2 7,-1 8,-3 6,0 3,-3 1,-2 1,-1 0,-4-2,-5-2,-8-3,-3-2,-3 1,-1-1,2-1,1 0,2-2,1 1,0 2,2 2,1 1,-2 2,2-3,-1 1,2-1,2 2,-1 0,2-1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29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1 696,'0'-5,"0"-7,0-9,4-4,7-10,6-4,0-2,-4-3,1 4,0 5,-1 1,1 3,-5 0,2 0,-2-1,-1 1,-3-1,-3 11,10 20,0 16,0 10,-3 7,2 3,-2 2,-1 0,-2-13,-3-21,-1-21,-2-19,0-15,0-3,-1-4,1 3,-1 6,1 21,0 28,0 19,0 17,4 14,2-7,1-21,-2-26,-2-17,-2-16,1 16,-2 38,0 27,0 23,0 18,-1 3,1 0,0-10,0-12,-9-24,-7-39,-7-33,2-15,-1-17,-1-8,4 2,3 1,7 9,4 6,2 9,2 16,2 24,0 24,0 19,5 15,0 2,1-1,-2-6,-2-16,0-25,-2-25,-1-20,0-14,0-6,0-2,-1 13,5 26,7 33,0 25,5 17,-2 10,-2 0,-1-12,5-26,2-32,4-28,-2-20,1-11,-4-5,-6 3,2 13,-3 26,-2 29,-3 25,-7 30,-3 16,-5 7,-6 0,1-2,1-8,5-12,2-20,3-28,3-26,1-28,0-22,1-16,-1-6,1 6,0 13,4 29,1 36,5 37,4 35,6 15,-3 0,2-14,1-24,2-31,5-35,0-18,-6-14,-3 1,1 17,2 23,-4 26,1 22,-4 9,-4 3,-3 0,-4-5,-2-19,-7-31,-7-36,-1-16,-2-9,-1 2,5 6,-1 13,0 32,4 29,2 17,3 26,1 14,7-5,1-8,0-20,0-38,-2-30,-7-20,-2-14,0-1,1 17,5 37,7 32,6 23,3 11,-4 0,-2-20,-5-26,-2-27,-2-15,-2 4,5 23,1 18,3 12,1-3,-2-22,-6-22,-3-17,-3-13,1-9,1-5,-1 4,2 1,4 12,7 24,11 40,6 28,4 18,-4 3,-2-7,-5-21,-6-25,-6-27,-3-26,-4-17,-1-9,-1 0,5 15,5 30,11 32,7 30,4 26,-1 23,-3 8,-3 0,-5-13,-11-23,-6-35,-8-32,-4-24,1-20,1-4,2 0,7 10,17 41,15 48,11 33,2 15,-7-2,-9-23,-10-33,-18-44,-14-36,-9-22,-2-9,4-4,5 3,4 8,15 33,13 40,19 41,8 23,0 8,-8-5,-9-18,-10-36,-7-36,-7-25,-3-17,-2-1,-1-3,0 5,0 19,1 28,5 33,5 23,12 28,2 13,-3-2,-4-9,-7-22,-8-31,-4-29,-7-23,-2-18,-2-10,1 0,1 20,14 41,9 30,10 23,3 17,-1 9,0 2,-4-7,-5-11,-10-27,-10-30,-9-26,-1-22,2-14,-1-8,1 1,4 7,8 23,9 34,7 28,6 21,5 12,-2 8,-6-4,0-12,-4-10,-3-16,-8-32,-10-30,-3-20,0-17,3-13,2-4,1 4,3 10,1 12,1 28,0 48,11 37,6 22,1 10,-3 0,-3-7,-4-27,-5-38,-1-38,-1-24,-1-16,-1 0,0 0,5 21,7 32,5 28,0 23,2 16,-1 6,-5-20,-3-31,-9-29,-4-21,-1-8,0-8,0 2,-1 9,-2 20,1 36,3 44,5 29,7 14,3-1,4-4,-1-28,-2-42,-4-41,-7-27,-4-16,-2-10,0 5,1 5,11 33,7 31,12 44,6 25,2 12,-1 3,-5-7,-3-34,-6-34,-7-36,-3-23,-5-16,-3-7,-2 4,0 9,5 12,5 28,7 32,0 26,-3 23,-2 11,-1 5,0-22,-3-41,-2-41,-2-31,-2-18,-1-6,0 0,0 2,-1 10,1 27,4 38,3 32,3 20,1 14,-2 8,-2 3,-2-5,-3-9,-1-9,-5-22,-8-29,0-29,1-22,3-11,-3-6,2 3,1 7,3 20,2 33,1 34,2 24,0 24,5 11,2 3,3-10,1-34,-2-30,-2-46,-2-27,-2-17,-2-5,-1 5,5 43,5 44,10 41,7 22,-2 5,-4-17,-7-36,-5-33,-5-38,-2-23,-2-4,-1 3,0 19,9 40,4 33,3 28,5 17,-1 7,-5 2,1-7,-3-26,-2-33,-5-29,-2-21,-2-17,0-3,-2 1,1 23,-1 38,0 30,1 14,0-17,0-31,-1-42,1-26,0-16,0-6,1 1,-1 11,0 29,0 40,4 49,3 28,-1 14,3 4,1-8,-2-28,-2-32,-2-31,-2-25,-1-16,-1-11,0-4,0-2,-1 0,1 18,8 40,9 43,9 40,6 18,-3 5,-2-1,-5-12,-7-8,-5-12,-5-25,-3-32,-2-26,-1-19,-1-15,1-9,0 2,1 7,-1 6,6 19,10 31,12 25,6 27,3 20,-7 4,-6 0,-8-7,-6-21,-5-29,-3-40,-2-26,-1-18,1-1,-5 3,-1 26,5 39,3 38,2 28,3 18,2 7,0-7,-3-24,-1-33,-11-32,-8-32,-16-33,-12-14,-3 1,2 15,4 28,3 34,5 27,1 22,8 8,7 1,2-8,-2-18,-6-29,-5-32,-7-26,-12-24,-5-15,-1-2,4 6,7 8,10 23,10 36,8 31,8 28,3 18,3 13,1 1,0 1,-1-6,-3-17,-4-27,0-33,-2-23,-12-22,-4-10,0-4,1 0,3 25,6 38,5 43,4 33,3 17,1 8,2-2,-5-3,-5-27,-7-32,-13-38,-8-27,-1-21,1-13,6 14,10 27,7 37,3 40,1 25,4 17,2-1,-2-13,-5-25,-5-40,-5-40,-8-33,-2-18,-3-3,7 7,2 18,0 19,-4 46,-6 40,-6 33,-6 17,5-2,10-10,6-19,3-20,0-15,0-23,-6-24,-2-29,-1-22,2-9,4 3,4 10,4 12,10 20,12 29,18 26,9 21,1 10,-5 8,-9-1,-6-14,-10-26,-19-26,-11-23,-5-26,-3-15,2-5,5-1,5 14,8 29,14 38,11 41,9 29,10 15,0-3,-5-8,-4-25,-13-23,-14-35,-12-25,-6-19,0-11,1-6,0 5,8 28,13 43,15 42,11 37,1 12,-2 2,-11-16,-19-39,-14-43,-8-33,-2-21,-1-9,7-2,6 1,7 25,6 29,6 27,-4 15,0 9,-2 2,-6-7,-5-15,-3-22,-4-32,0-28,4-15,0-5,4 5,6 10,9 26,10 32,2 28,2 21,2 14,0 10,-3-3,-3 0,-7-5,-9-13,-2-24,1-34,2-23,2-19,2-4,6 13,12 30,9 19,4 19,3 6,-5-2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30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1 390,'0'4,"0"5,4 2,3-6,3-12,5-12,9-11,1-9,1-6,-5 13,-1 20,-3 20,-5 17,-5 12,-3 9,-3 3,-1 2,0-3,-1-7,0-13,0-20,0-20,1-16,0-10,0-8,0 0,0 13,0 18,0 22,0 17,0 16,0 10,-5 4,-5 6,-3-1,3-5,1-20,4-32,2-21,1-22,7-14,0-5,7 0,-1 2,4 11,3 25,3 29,-2 21,1 14,-4 8,0 4,-1-1,-1-10,0-24,-1-22,-1-18,-2-14,-3-9,-5 0,0 9,4 21,0 24,-1 22,-1 14,-1 8,-1 2,-2-5,-4-10,-2-20,0-26,1-21,1-18,1-9,2-3,1-1,0 0,0 4,0 5,0 20,5 34,7 33,4 17,0 8,-1-3,-5-16,-4-24,-2-28,-2-20,-2-18,0-9,-1-5,0 2,0 1,1 6,0 20,-1 26,1 32,0 22,0 10,0 5,0-18,4-25,3-25,-1-19,-1-10,2 0,7 14,3 18,5 17,2 18,-2 10,0 7,-5-2,-5-13,-3-26,-5-22,-2-18,-2-12,3 6,7 20,2 17,-3 16,3 9,-1-3,-2-19,-4-19,-1-14,-2-10,3-8,2-3,3 6,4 15,5 28,9 26,9 17,2 13,-1 13,-8 4,-7-7,-8-23,-11-32,-7-36,-3-23,0-15,1-5,1 0,2 9,0 9,6 23,2 22,5 30,4 18,0 5,-1 3,-6-3,-1-5,-4-19,-7-21,-2-24,1-19,-1-16,2-6,1-1,1 2,1 8,1 8,5 17,2 24,3 30,2 22,-3 11,-1 4,-4-5,-1-17,-2-22,-1-28,0-20,0-17,-1-9,1-3,-1 5,1 14,9 27,8 27,9 24,11 12,3 6,-6 2,-3-10,-7-20,-3-24,3-25,-2-17,0-2,-3-3,-1 6,1 17,-3 16,1 16,2 19,-1 15,-6 9,-3 2,-4-1,-3-25,-1-27,-1-23,-1-15,0-12,0-4,1 1,-1 4,6 10,11 20,5 19,11 17,3 13,1 9,-6 5,-4-3,-1-8,-5-6,-6-14,-1-17,2-17,3-15,-1-8,1-3,-3 1,-4 5,2 8,1 16,0 27,2 24,-3 20,1 9,5 1,-8-16,-4-25,-9-28,-4-28,-5-16,-1-9,2-4,2 4,3 15,6 26,14 24,7 16,4 14,5 6,-5 3,-7 2,-6-1,-10-13,-10-20,-9-31,-5-25,0-19,-1-7,3-5,1 4,2 18,6 24,3 25,3 19,4 14,0 9,-5 5,0 2,-5-4,-5-9,1-16,-3-21,-7-21,-5-21,-2-19,1-8,0 0,5 3,2 20,6 29,5 39,0 30,3 23,1 3,4-5,2-11,1-13,-4-14,-6-18,1-16,-9-21,-6-19,2-16,5-7,5-1,5 2,4 6,7 21,8 24,6 21,5 16,-1 16,-3 8,-7 4,-3-1,-4-5,-7-16,-9-25,-5-28,-5-17,-13-12,0-5,1-3,6 0,4 10,1 24,5 25,5 18,0 15,3 8,2 6,4-3,2-5,-4-10,-5-11,-5-20,-5-20,-3-14,2-10,5-7,5-1,6-2,2 1,3 0,6 18,7 21,10 22,7 17,1 12,-2 3,-8 3,-5-10,-13-20,-8-20,-10-17,-5-13,-4-5,1 0,6 16,5 20,6 17,3 17,3 5,1-5,-4-18,-10-18,-12-28,-11-21,-4-13,1-11,2 0,4 5,2 15,2 30,3 32,4 32,3 17,4 8,0 4,-1-8,-3-11,-3-27,-1-40,3-32,0-20,5-5,0 7,6 28,11 30,13 32,5 18,4 11,-3 6,-3-4,-6-11,-14-28,-10-25,-8-18,-5-13,-3-6,5 10,9 20,9 26,8 24,10 16,7 8,0 4,-3-4,-9-15,-10-26,-9-22,-7-27,-5-13,1 8,6 21,8 22,8 18,2 16,3 9,-1 5,0-1,-10-1,-13 1,-13 0,-4-5,-1-8,2-11,6-13,9-15,3-17,1-12,1-8,-4-4,1-1,9 19,9 20,11 20,3 16,-1 11,-1-4,-5-17,-1-19,-3-19,-1-12,-1-6,8 12,13 26,17 26,5 21,5 17,-1 7,-3-8,-6-25,-3-24,-5-29,-2-23,0-14,2-5,3 2,-2 11,5 17,5 22,4 22,4 18,-2 14,-4 7,-5 2,-9-4,-10-7,-7-17,-7-25,2-21,4-25,3-12,1-3,6-3,5 8,2 18,1 22,0 20,0 18,-5 11,-7 4,-6-1,-5-15,-3-21,-3-20,-5-14,-2-12,-1-1,2-2,7 5,7 11,7 17,6 15,3 15,-2 12,-5 5,-4 0,-2-13,3-19,0-20,-4-9,3-1,1 8,5 18,7 19,4 13,3 10,-1 5,-2 4,-5-16,-7-26,-6-26,-7-19,3-11,7-5,2 1,-1 7,-1 13,4 20,6 22,5 15,1 12,0 8,-1 4,0-2,-6-15,-7-19,-7-21,-4-22,-3-13,-3-7,4-5,1 3,-1 7,5 11,3 18,11 21,5 17,3 12,0 9,0 9,-1-5,-6-6,-7-6,-5-13,-6-16,-8-15,-4-13,-1-8,-3-1,4 13,8 18,12 21,9 14,5 6,-2-1,-11-10,-11-21,-13-22,-2-26,-2-15,3-10,2-6,3-1,3 9,1 6,1 16,-5 28,-5 27,-6 27,-5 15,1 5,0 0,3-6,0-14,-2-17,-2-22,-3-19,0-20,3-7,4 11,11 19,20 20,11 16,7 8,-7-8,-11-23,-11-17,-7-16,-5-9,0-6,1-4,-3 3,2 7,0 12,3 22,3 22,1 17,2 12,0 5,0 0,0-6,-4-8,-7-12,-5-22,-5-26,-3-21,2-16,0-17,5-3,4 8,5 13,3 21,3 25,2 27,0 28,1 15,-5 6,-5-7,-7-4,-5-4,1-4,-1-10,-1-15,0-18,-3-20,-1-21,-1-9,5-5,1 0,-1 12,4 22,5 31,0 23,-3 13,-2 11,-4 5,-2 0,-1-11,-2-18,-4-22,-4-25,2-18,5-16,8-19,8-7,4 6,1 6,5 14,8 24,8 23,5 21,0 15,1 10,-3 5,-3 3,-11-8,-8-14,-14-22,-7-20,-6-11,1-4,3 14,8 15,2 15,4 10,5 5,-1-10,-8-13,-10-19,-14-15,-8-15,-2-18,0-6,-1 0,9 6,12 21,11 29,4 25,2 15,2 13,-1 6,-2-2,1-5,-2-10,-5-15,-11-19,-2-17,-5-10,8 0,15 7,10 18,6 10,-1 2,-4-10,-8-12,-4-17,0-16,0-11,1-5,4 4,5 16,8 22,8 23,4 19,-1 22,-2 14,-4 7,-1 0,-1-5,-3-2,-4-13,-7-17,-6-24,-5-18,2-12,3-6,1 3,7 13,11 18,4 17,1 12,-9-2,-10-8,-2-1,2 1,1 7,3 1,5 2,-4-7,-5-7,-5-14,-8-17,-4-13,1-11,2-3,6 2,5 10,11 18,5 16,8 6,1-3,-4-14,-5-17,-1-10,-1-13,-1-15,0-5,-3 9,-1 9,-1 16,7 23,8 20,6 12,1 6,-1 2,-4-8,-3-21,-3-14,-2-10,-1 3,-2 16,4 17,3 14,-1 11,-1 5,-1 4,-2-3,0-4,-4-14,-8-12,0-12,-5-15,-3-10,2-6,3 7,4 14,4 16,4 15,1 11,1 8,-9-12,-7-20,-6-16,-3-6,7-2,10 0,8 3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1112 0,'0'0,"-3"2,-2 0,-1 4,-3 0,0 3,-2-3,1 1,1 0,0-3,1 1,2-1,0-1,1 0,0 0,0-1,-2-1,2 0,-1 1,0 1,0 0,-1-1,-1 0,3-3,0-1,1 0,-2-1,2 2,0 1,-3 2,2 0,0 1,-1 1,1-2,0 2,-1-1,0-2,2 3,-2 0,1 0,-1 1,1-1,-2 1,3-2,-1 1,1 0,0-1,-1 0,-1-2,0 0,-2 0,3 1,-2 0,1-1,0 1,-2 0,3 1,-2 1,1-1,1 2,0-2,1 2,-1-1,0-2,0 2,-2-2,1 2,1-1,-1 0,1 1,0-2,1 0,-1 2,0 0,2-3,-3 2,1 1,0-3,0 1,0 1,1-1,-1 2,0-1,0-1,0 1,1 0,-1-1,1 3,0 0,0 0,-1-1,0-1,-1 0,3 2,0-2,0 2,-1-2,1 1,0 0,0 1,0-2,1 3,0-2,-2 2,1-3,1 3,0-1,0 0,0 0,-1 0,0 1,0 1,-1-1,3 1,-4-1,2-2,1 4,-2-4,1 3,0-1,-1-1,0-1,0 0,-3 0,1-1,-2 1,2-1,0 0,-1 0,3 0,-2-1,2 1,-1 0,2 1,0 0,0 0,-1 1,3 0,-2 0,0-2,1 4,0-3,-1 3,-2-2,3 0,-1 1,0-1,0-1,1 2,-1-2,0 1,1 0,0 0,1 1,-2 1,-1 0,2 0,-3-2,2 2,0-3,0 2,-2 2,0-3,0 2,1-1,-3 0,4-3,-2 2,1-1,0-1,0 0,-1 0,1-1,-1 2,0 1,1-1,-1 0,0-1,2 2,-1-2,1 2,1 0,-2 0,1 2,0-3,0 2,-2 0,2-1,1 2,0 0,1-1,0 1,1 1,0-2,0 1,0 0,1 1,-1-1,0 0,0 0,0-1,-2 0,0 0,1 0,0-1,-1 2,-1-1,1 1,-1 0,3-1,-2 1,0-2,-2 0,1 2,-2-1,2 0,-1-1,2 1,-1-1,0 1,1 1,-4-1,3 1,0-1,-1-1,0 1,0-1,0 1,1-1,0 0,-2 1,3-1,0 2,1 0,-2-1,0-1,3 1,-1 0,-2-1,0-1,2 2,-1 0,1 0,0 0,-1 2,0-1,1-1,-2-1,2 2,-1-2,-2 1,1 0,1 1,2-1,-1 2,0-1,1-1,-2 1,0 1,0-1,0 0,0 0,-3-1,2 2,-1-2,1-1,-1 1,2 0,2 0,-1 0,1 1,0-1,0 1,0 1,0-1,1 0,-1 0,0-1,0 2,0 0,0-1,0-1,0 1,0 0,0 1,0-2,0 1,0 1,0-1,0-1,0 1,0 0,0 0,0 1,0-1,0-1,0 2,0-1,-2-1,0-1,0 1,-1-2,2 1,-2-1,1 3,1-2,0 2,1 0,0 0,0 0,-1 0,0-1,-3 0,2 0,-2 0,-2-1,0 2,-1-1,2 1,-1-2,1 1,2 0,-1-1,3 2,1 0,0-1,0 1,0 0,0 0,1 0,-1 0,0 0,0 1,0-2,0 2,0-2,0 1,0 1,0-1,-2-3,1 3,-1-2,1 1,0 0,0 1,1 0,0-1,0 2,0-2,0 1,0 0,-2-1,1 0,0-1,0 2,-1-2,2 2,-1 0,1-1,0 2,0-1,0 0,0 0,0 0,0-1,0 1,0 1,0-1,0 0,0 0,0 0,0 0,0 0,0 0,0 0,0 1,0-1,0-1,0 0,0 2,0 0,0-2,0 2,2-2,0 1,-1 1,0-2,0 1,1 0,1 1,-2-2,0 1,0 0,0 1,-1-1,0 0,0-1,0 1,0 0,0 1,0-1,0-1,0 2,0-1,0-1,-2 0,1 0,-1 0,1-1,0 3,0-3,-1 1,1 2,0-2,-1 1,1 1,0-1,1 0,0 0,0 0,0 0,0 0,0 0,0 1,0-2,0 0,0 3,0-3,0 1,0 1,0-2,0 1,0 1,0-2,0 0,0 3,0-2,0-1,0 1,0 0,0 1,0-1,0 0,0-1,0 2,0-1,0 0,0-1,2 1,0-2,-1-1,0 4,2-5,-1 3,0 1,-1 1,0 2,1-2,1 1,0-3,0 2,-1-2,-1 0,3-1,-2 0,0-1,0 1,1-1,0 2,-1-2,1 1,1-2,0 1,-2 1,0 0,0-1,1 2,-2-1,1 2,0-4,0 3,0-1,0 1,-1 1,1-1,0 1,0-1,-1 2,1-2,-1-1,2 1,-1 0,-1 0,-1 1,0 0,0-1,1 0,1 3,-1-2,0-1,0 2,0-2,-1 1,1 1,1-1,0-1,0 2,-1-1,-1-1,0 2,1-3,1 1,0-1,-1 2,0-1,0-1,1 1,-2-1,2 1,-1 0,1 1,-2-1,2 1,0 0,0-1,-1 2,0-1,0 0,-1 1,2-4,-1 3,0-2,1 1,-1 0,-1 0,0 1,2-1,-1 2,1-1,-1 0,2-1,-1-1,-1 1,1 0,-1 0,0 0,-1 0,0 2,2 0,0-2,-2 2,1-2,0 1,-1 1,2-2,0 1,0 1,-1-1,0-1,1 1,1 0,-2 1,1-1,1 0,-2 0,2-1,1-1,-1 0,1 1,1-1,0 1,0-2,0 2,0-5,-1 4,2-2,-3-1,2 4,-2-2,0 2,-1 1,1-2,0 0,0 2,0-2,0 2,1-3,-3 2,2-4,1 0,-2 0,2 0,-1 0,0 1,-2 2,1 1,0-2,-1 3,3-4,-2 3,2-2,0 1,-2 2,2-2,0 0,-2 1,0-2,1 1,1-1,-1 0,-1 1,0-1,-1 3,2 0,-1-2,4-1,-2 0,0 1,0 0,-1-1,0 4,0-4,0 2,0-2,1 1,-1 0,-2 0,0 1,1-1,1 1,-1-1,0 0,0-1,2 0,-1 0,1 1,-1 0,2 1,-2 1,3-2,-4 0,1 2,2-4,-3 3,0-2,1 1,-1 0,2-2,0 0,1 0,0 0,0 0,-2-1,2 3,-3-2,2 4,-1-2,0 0,2-1,0 0,-2 1,0-1,1 3,-2-1,-1 0,2 0,-1 0,0-1,-1 1,2 2,-2-3,2 2,-1-1,3-1,-2 1,1-1,-1 1,1-2,0 1,-2 2,3-3,-2 1,0 1,0-1,1 2,-1-2,0 1,2-3,-1 0,2 0,1-3,-1 3,0-2,-1 1,-1 1,2 0,0 0,-1 1,1 0,-2 0,1-2,-1 4,0-5,2 2,-3 1,2-2,0 1,-1 1,0-1,0 0,0 1,0-1,-1 1,2-1,-2 1,1-1,2-1,-3 2,3-2,-1 1,1 1,-2 2,2-2,1 0,0-1,-1-1,-1 1,1-1,-1 0,1 1,-1-2,2 1,-2-1,0 2,2-1,-1-1,2 1,-2-1,1 1,1-1,1 0,-2 0,0 1,-1-1,0-1,0 3,-1 1,-1-2,0 1,1 0,0 0,3-1,0 0,-1 1,1-1,-1 2,1-2,-1 2,-1 0,0-2,-1 0,0 2,1-3,1 3,-1-3,1 1,0-1,1 0,1 2,-2-2,1 1,0-2,0 1,1-1,-2 1,1-1,0 0,0 0,-1-1,1 1,0 0,-1 0,2 0,-2 0,1 0,-1 0,1 0,-2-1,-2-1,-6-4,-4-1,-4-2,-1 0,-1-1,-1 0,3 4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9:42.703"/>
    </inkml:context>
    <inkml:brush xml:id="br0">
      <inkml:brushProperty name="width" value="0.3" units="cm"/>
      <inkml:brushProperty name="height" value="0.6" units="cm"/>
      <inkml:brushProperty name="color" value="#767171"/>
      <inkml:brushProperty name="tip" value="rectangle"/>
      <inkml:brushProperty name="rasterOp" value="maskPen"/>
      <inkml:brushProperty name="ignorePressure" value="1"/>
    </inkml:brush>
  </inkml:definitions>
  <inkml:trace contextRef="#ctx0" brushRef="#br0">51 1,'-13'50,"5"-7,2 0,0 80,5-100,-6 37,3-37,-1 36,5-23,0 3,1 0,9 58,-6-64,-1-1,-3 63,-1-48,1-29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31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74,'0'2,"0"3,0 7,0 8,0 4,0 2,2-1,1-6,3 1,-1-1,0 2,-2 1,0 1,-2-1,0 0,2 0,-1-1,1 0,-1-2,2-4,0-2,0-1,0-3,1-6,2-6,1-11,5-12,2-3,0-2,-5 0,-2 2,-4 0,-2 4,-1 2,-1 2,-1 3,1 1,-1 1,0-2,1 0,0 2,0 1,0 2,0-1,0-1,0 8,0 10,0 9,0 7,0 6,0 5,0 1,0 0,0-3,0-3,0 0,0-2,0 2,0-3,0-4,-2-10,-4-14,0-14,-2-9,-1-7,-1 0,1 1,-4 2,1 4,1 4,5 4,1 9,7 20,6 23,4 12,1 7,3-1,-1 1,0-4,-1-6,-5-7,-1-10,-3-8,-4-11,-4-19,-4-15,-3-10,-2-4,-2 2,2 3,1 5,1 5,3 15,3 15,2 16,1 10,1 4,0 1,1-2,-1-5,1-11,4-15,3-18,6-10,1-5,2-1,-2 0,-3 6,-5 4,1 7,0 13,1 12,5 21,1 12,4 13,5 5,2-3,-2-7,-3-7,-4-8,-6-12,-4-14,-6-12,-3-12,-1-9,-1-7,2-2,1 1,-1 2,1 2,1 5,0 1,0 3,0 8,0 11,1 14,-1 8,0 7,2 6,3 1,1-3,3-7,-5-10,-4-17,-4-17,-9-16,-5-10,-2-3,1 2,1 5,-2 5,2 7,6 7,1 10,1 13,-1 10,-1 10,0 6,-4 2,-3 5,1 2,2-1,3-3,4-4,4-9,2-15,2-16,1-11,0-6,1-2,2 0,1 2,0 3,-2 4,2 9,0 12,3 17,-1 14,3 6,3 5,2-1,-2-4,0-6,-3-7,-1-8,-4-13,1-16,1-12,0-10,2-2,-1 2,1 2,-1 6,0 8,0 16,-2 21,1 18,1 10,1 1,-2-2,-3-5,2-8,0-7,-1-7,-1-6,0-15,1-11,2-11,-1-11,0-3,0 1,1 5,-2 7,0 6,0 7,-1 7,3 14,0 11,-1 5,-3 7,0 1,2 2,0-5,-1-3,0-5,-2-6,0-11,0-12,-1-10,0-6,-3-3,-1-1,-1 1,-2 3,6 10,2 12,5 13,2 9,1 8,2 9,-2 1,2-1,-2-3,-4-6,2-7,-1-5,-2-6,-2-12,-1-13,2-14,1-16,1-8,2-3,4 0,-1 7,-1 7,0 9,0 12,-1 20,-3 14,-2 15,-1 11,-1 7,-3-1,-1 0,-3-4,0-4,0-7,1-7,-1-16,-1-15,-1-10,-1-9,0-4,-1-4,-2 2,3 6,-2 7,3 13,2 14,2 11,1 8,2 4,1 7,1 2,-1 0,0-5,1-4,-1-4,0-4,0-8,3-8,3-11,3-10,-1-7,2-4,-2 0,-2-1,1 0,-2 5,2 4,2 7,1 10,2 14,1 12,-1 9,-2 9,0 2,-4 0,0-1,0-5,0-6,0-7,-2-9,2-13,6-19,3-11,1-6,-2-4,-2 1,-4 2,-2 3,-3 10,-2 12,-1 9,-1 10,1 8,-3 5,-1 2,-2 2,0 1,1 0,-1-7,0-10,0-17,0-15,-2-9,2-10,-4-2,-2-1,-2 3,2 5,2 13,4 11,2 16,3 14,0 13,1 7,1 5,-1 0,1-3,-1-6,1-8,-1-11,0-13,0-11,0-8,0-6,0-3,0-1,0 0,0 2,2 5,3 11,4 11,2 9,2 6,-2 11,-1 1,-2 2,-1-2,-2-3,-2-9,1-12,-1-14,3-12,-1-8,0-2,-2 0,-1 1,-1 0,1 11,4 12,1 15,0 10,0 7,2 1,-3-1,0-2,-2-8,-2-10,0-15,-2-11,0-8,-1-2,1 1,0-1,-3 4,-1 5,1 9,3 14,1 11,4 10,1 9,-2 4,2 0,-1-2,0-3,-2-6,-1-4,-1-8,0-13,-6-16,-5-9,-1-8,-3-1,-1 1,3 1,-1 3,4 2,2 3,0 7,2 8,4 12,2 12,2 16,3 12,1 10,-1-1,0-5,1-4,-1-18,-2-20,-1-20,-1-12,-1-8,-1-4,0-1,0 3,0 3,-1 6,4 8,2 14,3 14,4 20,0 16,7 10,4 1,4 0,-1-6,-3-11,-4-15,-7-16,-4-18,-3-14,-4-6,-1-1,-1-1,0 10,0 14,2 15,4 10,0 12,4 10,-2 8,-2 1,0-4,-2-6,-2-7,0-18,-1-17,-1-19,-1-15,-7-11,-3-6,-4 0,0 4,-1 10,5 17,10 29,9 20,4 15,2 7,-1-2,-1-5,-2-14,-11-21,-6-17,-9-18,-6-16,-3-6,-2-4,2 4,3 7,5 7,6 18,12 19,11 22,8 11,3 7,1 1,-4-3,-3-6,-3-6,-6-10,-2-15,-3-11,-1-7,-2-6,0-4,0-1,1 12,2 15,8 19,5 17,2 7,0 3,-1-4,-3-2,0-8,-3-7,-2-9,-4-15,-2-13,-1-10,-1-14,0-6,-1-2,1 3,-1 8,1 7,0 14,0 15,0 14,0 19,0 12,2 9,4 1,1-3,0-8,1-8,-2-8,-2-15,-2-16,-1-16,-3-12,0-8,-4-1,0 2,0 6,3 6,5 16,11 25,6 20,9 14,3 4,0-2,-4-8,-6-8,-7-13,-5-18,-6-18,-4-17,-2-13,-1-7,0-1,1 1,1 5,1 7,0 7,1 19,2 20,2 18,-1 16,0 5,-1 8,-1-4,0-3,-1-7,0-7,0-14,0-18,0-18,0-18,0-15,0-17,0-12,0 3,-3 9,0 12,-1 14,2 20,0 22,6 26,8 24,7 11,5 4,2-5,-1-8,-3-13,-5-22,-4-20,-7-15,-5-14,-3-6,-1 2,0 14,3 20,1 20,1 17,-2 6,2 2,-1-4,0-3,-1-6,0-4,0-2,0-1,3-2,0-2,0-7,-1-12,0-12,-1-22,-3-12,-1-10,-2 1,-3 6,-1 6,0 6,2 17,0 17,3 22,1 12,2 6,1 0,2-4,-1-15,-3-22,-3-16,-5-17,-6-7,-3-2,-1 7,2 6,5 12,5 17,4 16,-1 13,1 5,-1 3,0-3,2-4,-3-11,-1-11,0-14,-4-16,1-11,-2-8,3-3,-1 3,0 6,1 7,5 14,5 14,8 20,8 22,8 17,5 8,1 6,-3-6,-3-9,-7-12,-5-11,-8-18,-10-22,-4-16,1-15,-3-7,0-2,-2 5,3 9,-1 7,2 11,3 15,4 20,3 16,2 13,-1 6,0 2,0-3,-1-8,0-10,-1-15,0-14,-3-16,-3-16,0-9,-2-7,-2-6,0 3,1 4,1 7,0 10,3 15,5 20,5 24,4 13,3 4,4-3,5-7,-3-9,-3-12,-4-15,-4-15,-4-13,0-8,6-9,1-10,6 1,-1 4,-3 8,0 9,-1 13,1 12,0 16,2 11,-1 9,0 2,2 0,-1-2,-3-5,-2-4,-3-11,-3-13,-4-12,-4-18,-5-8,-6-6,-4-1,2 6,5 17,2 22,5 17,5 15,6 10,4 4,0-2,2-7,-2-15,-2-21,-4-20,-4-20,0-11,-4-8,0 3,-2 4,-2 10,1 16,1 18,4 23,3 24,4 13,4 9,2 0,2-7,5-8,-2-10,-3-17,-3-22,-4-20,-2-15,-2-8,-3 1,-5 4,0 7,2 8,0 17,2 14,3 20,3 19,2 9,2 1,2-6,0-9,-3-19,-3-22,-2-17,-1-18,-5-18,-2-7,-2 2,0 6,0 12,0 11,6 15,4 18,8 24,7 18,2 7,2 1,-3-3,-3-10,-3-7,-3-20,-3-17,-3-26,-1-24,-1-15,-1-7,0 3,1 9,-3 15,-1 21,3 26,2 22,3 22,3 10,0-1,2-3,1-8,0-7,-2-16,-4-20,-1-16,-1-11,-2-5,-2 0,-2 3,1 5,0 12,3 14,6 18,6 19,4 18,2 8,1 3,-1-7,-3-7,-2-10,-3-9,-4-13,-2-20,-2-16,-1-12,-2-9,1-2,-1 2,0 5,1 15,5 20,1 24,5 15,3 11,3 12,5 3,0-5,-4-11,-7-21,-5-22,-4-24,-2-26,-1-17,-1-16,0-1,-2 6,1 6,-1 9,-1 15,0 20,1 20,3 21,2 15,1 5,3 5,0-1,2-9,-1-8,2-7,-1-18,-5-15,-5-14,-10-7,-3-3,1 8,-1 12,5 16,-1 16,4 10,2 4,5 1,4 0,6-3,2-6,-3-12,-7-17,-11-23,-7-17,-4-6,-7 1,0 5,4 9,5 15,6 17,4 14,3 13,3 6,2 1,1 0,0-3,-1-11,-7-20,-5-14,-4-13,-3-4,-1-1,0 2,3 3,-1 5,6 5,3 16,8 17,2 16,2 15,0 7,1-1,-1-3,-1-5,0-8,-1-17,1-20,-1-19,-1-14,1-8,-2-5,-2 1,-1 9,0 9,0 11,1 17,4 26,7 23,4 14,8 12,3-3,-1-8,-2-9,-6-23,-2-27,-3-28,0-23,0-9,0 1,-3 8,-1 11,0 13,3 14,0 23,0 24,5 15,0 18,1 10,-1-1,2-10,0-9,-1-15,2-14,-4-17,-4-17,-5-18,-2-14,-1-10,2-7,1 0,-1 2,0 7,1 8,-2 15,1 17,2 13,0 13,3 5,1 3,4-1,1-5,-1-17,-3-16,-2-18,-2-17,-3-10,-2 1,-5 8,-3 9,-1 16,3 20,1 19,5 16,9 15,7 6,2-1,0-6,1-8,0-9,-7-14,-7-16,-4-14,-2-15,-4-10,0-4,-1 1,0 6,1 17,4 24,8 23,7 14,6 5,0-2,-1-4,-3-7,-2-9,-4-11,-2-19,-6-16,-2-14,-4-9,-3-1,-3 2,1 8,1 6,3 17,7 23,9 21,3 13,1 7,-2 5,-1-1,-2-8,-2-9,-4-20,-4-23,-3-29,-8-23,-2-9,-2 1,-2 7,4 11,2 13,1 17,9 17,10 17,4 12,4 9,1 3,-2-3,-1-2,-4-14,-2-14,-4-22,-2-14,-1-8,-1-4,-5 2,-5 4,-2 6,0 12,5 15,9 17,11 22,10 13,3 7,1-6,0-5,-5-10,-8-12,-9-21,-6-16,-2-15,-2-8,-2-6,-2-1,2 3,1 4,2 8,6 19,10 33,10 26,4 19,0 0,1-7,-3-13,-2-13,-3-12,-8-13,-4-18,-9-20,-9-18,-8-18,-4-17,-4-5,-4 0,-2 11,2 12,4 15,5 15,5 11,9 12,8 16,10 17,7 16,2 5,1 0,-3-4,-2-5,-5-7,-2-13,-6-16,-5-20,-3-19,-2-15,-5-14,-2-3,-1 2,-1 5,0 9,2 9,3 13,10 28,10 27,11 24,8 14,6 8,0 2,-4-7,-3-10,-7-13,-7-15,-5-16,-6-18,-4-9,-1-9,-2 1,5 16,4 16,8 13,3 5,4 2,0-3,-6-7,-7-12,-5-9,-5-12,-4-10,-2-8,-3-6,0 0,-1 5,1 5,-2 5,4 2,0 6,4 11,9 20,9 22,8 13,4 6,0-2,-4-7,-4-28,-6-36,-3-24,-5-20,-5-12,-4 5,-1 10,0 13,8 28,9 28,11 24,7 15,6 11,1 2,-3-7,-4-6,-7-16,-7-18,-9-17,-5-19,-5-12,-4-11,-2-1,0 1,3 8,4 15,12 16,9 22,10 21,3 12,1 7,0 6,-4-5,-3-4,-3-11,-2-12,-6-16,-7-19,-7-20,-3-18,-1-17,-4-8,-5-1,-3 7,-1 14,11 29,10 33,9 24,8 13,1 8,0-1,0-7,-4-11,-4-13,-7-20,-5-20,-7-18,-5-15,-6-13,-2-7,-4 0,1 6,2 10,8 21,8 23,8 19,4 12,0 7,3 3,0 0,-3-4,-1-6,-1-9,-4-12,-4-14,-8-11,-7-10,-5-3,-3 2,4 3,3 6,5 11,8 15,8 11,5 10,6 5,2-2,2-2,-2-12,-7-21,-9-12,-5-10,-5-4,-4-1,-4-2,0 4,2 13,9 16,6 17,8 20,6 11,2 0,-1-4,-1-6,-2-17,-6-17,-6-18,-4-12,-2-6,-4 1,2 10,8 13,8 15,9 16,5 7,1 3,-1 0,-6-4,-3-3,-5-1,-1-2,-2-2,1-3,3-4,1-8,-2-11,0-12,-2-11,0-8,-1-4,-1-1,0-2,-3 3,-3 4,-3 6,-2 9,1 7,-2 5,4 6,0 12,4 8,9 6,6 3,6 2,5 1,1 0,2-3,-4-2,-6-8,-5-17,-4-16,-3-16,-5-9,-4-7,-3 1,-1 6,0 9,-2 12,2 13,5 26,10 19,12 25,10 17,7 16,3 2,-1-4,-7-13,-4-21,-5-17,-7-16,-7-20,-4-21,-2-21,-1-12,-1-5,-1 2,-2 8,-2 8,3 18,9 22,7 18,3 10,1 5,1 1,-2-5,-5-4,-3-10,-5-15,-6-11,-5-9,-2-8,-4-6,1-2,-1 3,0 4,0 6,3 9,7 17,9 12,3 8,9 8,1 0,4 1,0-1,0-6,-5-11,-4-13,-7-15,-5-5,-3-2,-6 3,3 8,4 5,5 3,2-3,0-7,0-6,-3-6,0-3,-3-1,-1-1,-1 0,-2 1,0 11,2 12,6 12,4 7,2 2,1-12,-1-9,-6-12,-3-7,-1-6,-2 0,-4 0,-1 4,0 3,-1 10,3 17,4 11,7 9,6 5,3-3,-2-13,-1-17,-3-23,-4-21,-2-10,-3 1,-4 5,-5 8,-1 16,-1 19,2 14,-3 15,4 15,-4 15,2 14,0 7,2 0,2-10,7-12,9-9,5-13,-1-14,-3-18,-4-15,-6-14,-3-9,0-7,-3-3,-2 4,-3 4,3 15,6 20,7 17,11 20,5 9,-2 2,-1-4,-1-3,-5-10,3-18,-4-21,-1-19,-4-9,-3-2,-4 8,-1 8,-2 10,6 17,4 18,9 12,4 6,4 1,0-1,-2-5,-1-2,-2-1,-5-4,-1-4,-3-6,-3-12,-3-19,-1-18,-2-12,-7-5,-6 1,-5 6,-2 9,1 11,3 7,4 13,-1 12,0 17,-1 17,3 13,2 6,4 1,5-5,2-10,2-12,0-11,-2-16,-1-20,0-15,-1-9,-3-2,-1 1,-1 9,-1 6,1 10,1 12,2 12,0 10,4 4,4 3,1-3,0-5,1-9,-1-11,-3-11,-2-8,2-4,0-3,-1 0,1 0,1 1,1 0,0 1,-1 1,-1 1,-3 5,0 10,0 18,-1 14,0 17,-1 18,1 10,0 1,2-8,4-8,3-14,-1-19,-1-28,-1-28,-3-20,-2-5,0 0,-2 7,-8 9,-4 8,2 19,1 17,3 19,2 13,7 11,8 6,5-1,4-3,-1-8,-1-10,-5-9,-6-14,-3-14,-3-9,0-6,-2-1,1-3,0 10,3 10,1 9,2 6,1 1,-1-5,-2-6,0-3,-5 0,0-2,-3 0,-3 1,4 0,8-3,8-1,6-3,0-1,0 3,0 1,-2 4,-2 0,-2 2,0 3,-1 5,2 10,0 6,2 5,2 4,0-2,-3-2,-4-3,-1-2,-1-2,-4-9,-2-12,0-12,-2-10,0-4,0-1,-1 1,1 2,-1 2,1 3,0 19,0 27,0 27,0 14,0 5,0-1,0-5,0-9,0-9,0-6,0-10,0-6,0-12,0-13,-2-14,-1-15,2-18,5-13,2-7,5 1,-2 3,2 9,-3 11,2 12,-2 9,-3 6,-1 5,-2 2,1 2,1 0,1 3,0 5,2 16,0 13,-3 15,0 11,-2 9,-1 1,0 0,-1-3,-1-8,1-12,0-8,-1-13,-1-19,-1-23,0-18,1-14,0-4,1 1,1 8,-1 7,-1 12,-2 19,-4 25,-5 30,-3 15,-2 3,0-5,4-3,1-7,3-8,1-11,1-7,1-7,1-8,-1-9,1-12,-1-6,0-5,2-4,1-2,2-1,1 3,1 2,0 0,0 0,1 4,-1 8,0 13,0 13,0 8,0 6,0 1,0-8,0-14,0-12,-2-13,0-12,-1-5,0 2,1 2,1 5,1 6,0 10,0 12,0 8,0 13,0 7,0 4,0-1,0 0,0-2,0 0,0 0,-2 0,-2 0,-1-2,-1-4,-1-4,0-6,-3-12,-1-17,1-9,0-8,2-6,-1 4,3 3,4 3,-3 4,1 8,1 17,3 12,2 13,0 5,0 8,-2 7,-2-1,-3-1,-1-6,3-7,-1-12,1-18,2-17,0-16,1-6,0 0,0 3,0 7,3 9,5 12,4 13,2 14,1 14,1 11,-3 7,-3 1,-4-4,-3-2,-1-5,-2-4,0-6,-1-5,0-8,1-14,-1-16,9-23,8-24,10-20,7-9,4 7,-4 12,-6 16,-5 18,-5 17,-4 22,-1 18,0 15,2 11,-3 10,-2 4,-2-1,-1-6,1-7,0-10,-4-14,0-24,4-25,3-25,7-19,5-2,2 2,-4 10,-3 16,-1 15,-4 20,-4 22,-3 16,-3 12,-1 8,-1 1,-4-4,0-4,-2-7,0-4,-1-8,-3-9,-1-11,1-14,0-11,1-6,1-2,-2-2,2 2,1 4,3 11,1 16,2 16,0 14,1 11,-2 11,-5 8,-2-1,1-8,1-7,3-16,1-17,2-21,0-15,1-12,0-10,3-10,4-3,1 7,1 9,-1 12,-1 9,0 20,1 16,-3 10,3 10,1 13,-1 3,4 0,1-4,1-5,-1-7,-4-14,-3-18,-2-14,-5-16,-2-10,0-10,0-1,1 1,0 7,1 13,1 16,0 18,2 13,1 9,3 7,0 6,1 1,0-2,-2-3,-1-6,-2-4,0-11,-4-12,-2-13,1-10,-2-9,-1-6,0-1,-1 8,4 22,6 18,1 13,3 14,-1 5,0-1,-1-6,-2-5,1-2,-1-5,0-7,0-11,-2-14,-2-11,-2-8,-1-5,2-4,1-2,-1 5,1 2,1 6,0 8,0 15,0 10,3 13,-1 5,2 6,-2 4,0-3,0-4,-2-4,-2-7,-2-13,1-17,-1-15,-4-9,0-3,0 4,0 3,2 14,9 21,7 18,4 11,1 7,0 0,-5-1,-2-5,-4-2,-2-4,-1-3,-1 0,-1-2,1 1,-1-2,-2-8,-3-9,-3-11,1-7,-3-9,4-11,0-4,3-9,1-2,2 3,0 7,4 11,3 13,1 20,1 16,0 8,-2 2,0 2,0-2,-1-3,-2-4,-2-4,0-12,-1-10,0-15,0-10,0-10,-1-5,1 0,0 3,0 5,4 15,8 32,8 24,5 12,2 1,-1-2,0-7,-6-10,-8-14,-7-17,-6-20,-3-17,-1-17,0-4,2-1,0 5,1 12,2 15,2 19,4 23,1 14,0 15,1 10,-1 3,-3-3,-2-6,-1-8,-1-5,0-7,0-12,-4-13,-6-11,-4-13,-2-14,-3-10,4-6,2-1,2 5,4 7,3 7,1 15,5 14,4 18,3 14,3 9,1 2,-1-1,-3-5,-2-4,-6-7,-5-14,-2-13,-2-14,1-12,0-9,2-6,0-1,1 6,0 7,1 18,9 22,5 19,4 20,1 9,-2 0,-1-3,-3-5,-2-7,-4-7,-2-8,-1-12,-4-14,0-16,-3-12,0-9,0-8,1 0,-1 4,1 7,2 14,3 18,7 19,3 22,1 22,1 10,4 13,-1 1,-1-10,-2-13,-4-22,-6-18,-4-21,-8-14,-4-10,-3-11,0-10,3 1,3-2,4 5,1 5,0 6,3 4,1 6,1 4,3 11,4 8,0 10,1 5,-1 6,3 3,1-1,2-6,-1-15,-3-17,-2-21,-3-11,-2-5,0 2,-2 6,1 5,2 9,3 16,7 24,4 21,5 15,2 7,-2 3,-1-4,-2-7,-4-8,-1-10,-5-6,-2-6,-2-3,-7-10,-4-10,-1-12,-3-13,1-6,1-3,3 2,1 3,0 5,1 15,6 21,9 21,3 22,2 11,1-1,-2 2,-5-7,0-7,-3-10,-5-17,-7-22,-5-18,-6-17,-1-13,2-11,-3-8,-2 0,-1 7,3 20,5 26,10 27,4 23,4 13,2 4,0-2,-1-7,-1-6,-5-13,-6-17,-8-18,-3-12,-1-14,1-7,3-8,3 0,3 4,4 7,4 15,7 22,10 28,4 20,1 12,2 4,-4 1,-3-8,-3-17,-5-28,-6-22,-4-11,-7-6,0-2,-4 1,5 12,5 16,8 18,4 15,1 7,2 5,0 0,-1-1,-2-7,-3-14,-4-15,-2-15,-2-8,0-9,0-4,0 2,1 3,-1 3,3 9,7 15,5 13,3 10,4 7,0 2,2 2,-1-4,-7-8,-5-20,-7-16,-4-18,-3-15,1-6,0 3,1 6,0 8,3 15,7 15,3 21,4 16,3 17,-2 15,2 2,-2-5,-2-7,-3-12,-3-16,-4-20,-1-24,-2-18,-2-9,-2-4,0 5,-4 8,3 17,5 19,4 22,4 13,2 10,3 2,-2-2,0-9,-3-11,-5-20,-5-18,-6-11,-5-8,-3-3,-3 6,3 17,6 21,7 20,4 13,1 5,0 2,1-1,-2-5,0-7,1-7,-2-11,-3-13,-4-14,-4-15,-7-20,0-13,0-5,0 0,1 6,3 10,2 11,2 14,5 14,6 24,3 18,4 12,2 9,0-3,0-3,-3-9,-3-20,-4-20,-3-23,-5-14,-2-4,-2 0,1 5,2 6,8 11,6 18,7 21,3 15,-1 10,-1 1,-1-2,-5-7,-3-12,-2-15,-2-13,-1-11,0-6,-4-4,0-2,2 2,-1 3,3 8,2 13,5 12,4 10,0 4,1 4,-2 1,-3-3,-2-12,-3-12,0-13,-6-18,-3-14,-3-5,0-1,-1 7,4 9,1 14,7 17,11 18,6 14,2 12,-1 5,-2-1,-6-4,-3-8,0-6,-4-15,-3-14,-2-19,-1-18,0-14,0-6,1-6,0 5,0 11,1 11,0 14,2 19,4 19,0 15,2 10,2 1,-1-2,-1-5,-2-9,1-10,-5-19,-2-14,-1-12,-1-3,-2-2,-1 4,2 12,2 16,5 13,3 12,6 12,0 5,1 0,-2 0,-4-3,-2-3,-3-5,-1-9,-2-13,0-13,-3-12,-4-9,1-8,-2-2,-3 1,2 4,2 17,4 17,6 17,7 12,3 5,1-2,-1-1,-4-9,-5-15,-1-17,-3-15,0-10,-1-10,0-2,-3 4,1 5,0 8,0 13,1 15,4 23,6 18,3 9,2 0,1-4,-2-7,2-11,-7-18,-2-17,-3-15,-2-19,0-9,-1 1,0 3,0 8,3 14,3 22,3 19,6 17,-1 11,1 9,-2-1,-2-6,-1-9,-3-12,-2-19,-2-14,-2-18,0-12,0-13,-1-13,1-2,0 3,-1 10,1 22,3 23,0 16,3 14,-1 8,2 2,0-3,-1-3,0-6,-4-9,0-12,-5-11,-3-7,-1-5,0 8,3 16,3 11,3 15,-1 7,1 2,0-2,-1-3,3-7,-1-4,1-9,-1-9,-2-14,2-11,1-10,2-9,0-4,-3 1,1 5,-2 17,-1 20,0 23,4 25,2 20,-2 16,2 7,3-7,-3-12,3-17,-5-18,-4-22,-4-20,0-21,-1-19,2-13,0-8,-2 4,0 10,2 11,-1 16,2 18,0 22,0 13,3 8,6 2,4 0,2-2,0-4,-2-7,-4-13,-5-14,-3-18,-3-12,-1-6,1-4,0 3,1 7,-2 9,1 13,0 18,3 12,2 8,1 4,3 1,-1-1,-2-5,2-5,-1-13,0-14,-1-14,-2-11,0-4,0-3,-1 6,0 12,-1 16,1 21,0 15,2 8,4 6,2 0,4-6,-2-11,-1-16,-4-20,-1-20,-2-10,-2-6,0 2,0 6,2 9,3 14,3 20,6 20,1 18,2 13,1 2,-2-3,-3-10,0-10,-7-13,-3-17,-2-15,-1-15,-2-7,1-7,0 1,0 4,-2 4,0 6,0 11,3 14,4 14,0 7,4 5,-1 0,1 0,0-2,-2-7,-2-13,-2-12,-1-10,-1-6,0-1,0 0,0 12,4 18,10 24,4 11,4 7,0-2,0-4,-3-6,-6-11,-5-15,-7-17,-4-18,0-13,-4-10,2-2,-3 2,0 6,1 8,-1 11,3 19,1 11,2 16,1 12,1 9,2 0,4-2,3-6,-3-10,-4-15,-5-16,-4-18,-2-16,0-9,-3-2,0-1,-2 6,3 7,-1 12,2 15,0 22,3 18,2 13,3 3,0 3,5-4,3-6,-2-11,-3-16,-5-13,-5-17,-1-18,-1-13,3-11,1-1,3 4,2 12,-1 13,-1 9,2 15,0 18,1 20,0 12,1 10,-3 4,0 0,0-7,1-5,0-7,-2-10,-1-11,-4-12,-2-13,-2-13,2-10,2-7,1-1,1 5,-1 5,3 11,0 13,2 12,1 11,3 7,3 4,-1 0,1-3,2-10,-1-13,-2-11,-1-9,0-4,-4-4,-2 8,1 11,3 11,1 14,1 6,2 5,2 3,2-9,-2-12,-1-13,-3-9,3-13,-1-7,-1-2,2 8,-1 16,2 18,1 14,0 7,1 1,4 0,-1-6,1-11,-5-11,-1-12,-2-6,-2-9,0-3,3-2,2-1,0-1,0 4,1 13,1 17,2 23,4 20,3 18,3 2,1-6,-1-14,-2-10,-4-13,-8-14,-8-12,-4-13,-4-13,1-10,0-3,0 0,-1 3,1 3,1 5,3 5,-1 4,0 3,2 10,3 13,4 11,4 8,0 4,0 3,-2-3,-5-13,-5-16,-4-13,-2-15,-1-10,3-7,-1-2,1 3,1 9,1 7,3 20,8 19,9 18,6 9,1 3,0-1,-3-5,-12-12,-7-13,-4-13,-1-9,-2-6,1-4,0-2,3 1,4 12,6 19,10 19,5 9,0 8,0-3,-4-6,-7-8,-8-12,-6-18,-4-11,2-9,0-5,-1 1,3 8,8 14,7 14,9 13,4 14,2 6,-1 1,-4 0,-4-4,-4-6,-3-7,-4-10,-5-10,-3-13,-5-12,-1-8,-1-3,1-1,-2 1,2 4,1 2,4 12,9 11,5 14,6 9,2 5,2 3,-5 1,-2 1,-3-4,-4-3,-5-12,-10-12,-7-9,-4-8,-3-5,1-2,1-1,5 2,3 10,6 11,5 15,5 9,7 11,4 5,1 2,3-2,0-3,-2-4,-2-8,-8-7,-10-10,-9-10,-6-11,-5-8,-3-6,1-10,-2-9,3-7,4 0,3 5,4 7,4 9,3 9,4 11,1 15,2 15,0 15,-1 6,1-1,0-1,-1-4,1-3,-1-8,-5-10,-4-14,0-14,-1-13,-3-4,1-1,1 3,1 8,3 14,4 20,2 17,4 7,1 4,3-1,-2-4,-1-10,-4-18,0-16,-1-14,0-8,0-2,0 1,1 2,0 14,1 16,8 21,2 15,7 11,0 5,-2-2,-3-4,-5-4,-3-7,-2-15,-5-14,-2-13,0-14,1-11,0-5,3 1,-1 4,0 7,1 13,4 15,8 15,3 13,1 9,2 5,-4 3,-3-3,-2-5,-4-14,-3-15,-2-14,-2-13,-2-6,0-3,-1 1,2 4,2 7,-1 15,8 13,7 15,-1 11,-1 9,-4 1,-1-1,-3-1,-2-5,-1-4,0-6,2-6,-2-8,-5-13,-3-11,-1-9,0-11,-3-9,-2-6,-1 1,0-1,1 3,-2 4,4 6,5 14,7 12,6 12,1 9,0 6,-1 3,-4 5,-3 0,-1 1,3-4,3-7,1-3,-4-9,-2-5,-8-8,-6-8,-5-6,-2-4,2-1,2 0,6 2,3 0,4 0,0 2,1 1,7 5,4 9,6 8,3 10,-1 5,0 8,-4 2,3 1,-3 0,1-2,-4-1,-6-7,-7-10,-6-9,-7-9,-3-6,0-6,3-5,5-3,5-2,4-1,2-5,2-3,0 2,1 5,4 13,8 16,2 12,2 13,-2 8,-4 1,-3-2,-4 1,-2-2,-2-3,-2-5,-4-11,-9-12,0-10,-1-10,2-4,4-1,1-1,2 1,0 3,5 10,7 12,4 12,3 7,-1 7,-2 2,-2 3,-2 0,-6-3,-1-12,-6-13,-2-15,2-12,2-4,1-3,10-2,3 4,0 2,0 4,-2 5,0 6,1 9,6 14,4 8,2 12,-3 4,-3 4,-5-1,-2-3,-6-7,-5-10,-4-11,-1-11,2-8,3-5,1-4,1 0,2 3,6 9,6 13,5 11,3 10,1 5,0 3,-1 3,-4 0,-4-2,-6-2,1-5,-3-11,-4-13,0-17,-1-11,1-4,2-6,2 1,-1 3,1 3,1 6,2 10,6 15,2 11,2 8,-1 7,-5 8,0-1,-4 0,2 0,-2-5,-1-5,-4-9,-5-12,-2-10,0-13,2-6,4-7,0-4,2 2,0 3,5 8,3 12,3 18,5 12,3 10,-2 4,-3 2,-2-2,-6-6,-5-7,-6-12,-7-13,-6-10,-3-8,-2-3,-1-3,9 12,11 14,10 14,3 13,3 8,1 4,-3-1,-4-8,-7-14,-6-16,-4-14,-6-11,0-8,1 0,-6 2,2 5,2 5,6 10,3 13,6 10,8 10,4 12,5 8,-3 2,0 1,-1-3,-5-4,0-1,-1-3,0-3,3-2,-2-3,-5-10,-10-13,-8-15,-6-11,-3-10,2-2,4-1,1 2,4 7,4 6,3 7,7 13,8 12,5 17,4 9,3 4,1 2,-3-1,-3-3,-2-3,-3-2,-3-4,-5-8,-9-9,-7-10,-3-8,-2-10,2-6,5-8,4-10,3-7,3 2,1 6,1 5,-1 7,1 14,6 14,6 12,7 13,4 11,0 9,0 10,-5 9,-5 1,-3-2,-2-8,-1-8,-6-11,-6-16,-7-12,-6-15,-2-14,-3-10,1-15,0-5,3-5,5 2,3 10,6 11,1 9,6 9,4 12,7 12,8 14,2 7,0 8,-2 9,-2 6,0 4,-3 0,-3-4,-6-10,-5-16,-8-20,-5-19,-3-16,0-8,3-16,3-8,3-1,1 7,0 12,6 17,6 19,9 19,6 13,6 11,3 9,-3 10,-3-2,-4-4,-6-12,-7-16,-8-15,-13-15,-2-10,-2-11,0-5,1 1,5 3,0 9,8 14,8 18,11 11,5 10,3 4,0 1,-2-6,-5-4,-8-7,-10-9,-10-8,-6-9,-5-10,-3-4,-1-4,0 0,1 0,5 2,4 2,0 3,7 6,7 11,10 14,9 15,4 8,0 3,-1 0,-4-1,-6-7,-5-6,-8-7,-5-10,-7-11,-2-15,-4-11,-1-4,0-8,5-4,2 2,3 4,2 4,4 9,8 16,9 18,6 19,6 13,0 5,-1 0,-4-5,-6-7,-7-10,-10-13,-6-14,-4-16,-2-11,1-4,2 0,3 5,2 4,3 9,7 14,11 16,7 14,6 12,1 8,-3 3,-2-4,-5-7,-3-7,-4-7,-9-12,-6-16,-7-14,-5-9,1-1,1-2,4 2,-1 5,3 4,8 10,9 11,7 9,7 9,1 4,0 0,-2 0,-4-2,-9-7,-4-8,-6-8,-5-9,-3-7,-1-2,1-5,-1 3,5 1,3 9,11 16,9 17,7 19,6 12,0 9,-4-2,-3-7,-5-7,-6-7,-8-10,-6-14,-9-11,-3-10,-8-8,-2-6,1-7,4-8,5-2,5-1,4 3,4 4,1 5,2 7,8 15,5 17,8 15,5 5,2 3,-2 0,-2-4,-9-8,-9-6,-12-11,-8-10,-8-11,-3-10,0-7,-3-5,2-1,1 2,5 4,2 3,4 3,9 12,11 15,9 15,8 12,5 5,-2 2,-2-3,-8-7,-10-10,-11-8,-9-11,-6-8,-4-6,-1-6,-1-4,1-2,2-3,2 1,4 2,3 8,8 10,9 13,9 17,9 21,6 10,1 5,0-2,-3-7,-12-16,-15-20,-12-19,-8-14,-1-6,-3-7,1-2,2 3,3 6,9 11,10 17,9 11,8 10,6 4,2-1,-10-4,-11-11,-9-7,-9-7,-4-6,-2 0,1 0,3-2,1-3,3 1,1-2,4 3,9 8,7 11,6 8,2 8,0 4,5 5,2 0,-7-9,-8-15,-10-14,-4-8,-2-4,0-1,1-1,3 0,0 8,6 9,7 12,6 10,8 8,2 5,-2 2,-2-2,-8-5,-8-7,-8-6,-7-5,-4-6,1 2,8 3,11 9,7 7,4 3,2 0,-1-2,-5-6,-13-10,-8-8,-10-9,-4-8,-5-5,1 0,2 2,6 5,9 13,5 15,7 11,4 5,4 4,1 0,6-2,-1-3,-4-9,-5-11,-11-10,-11-8,-10-6,-2-4,2-2,5 1,5 1,5 2,5 3,3 5,4 6,5 9,5 9,4 7,2 4,-1 3,0 1,-4-4,-4-3,-4-9,-7-5,-11-7,-8-11,-6-5,-2-6,2-1,4-1,7 2,4 3,5 1,2 2,0 4,0 4,2 4,4 6,4 3,0 6,0 6,-1 3,5 5,1 2,4 1,5 4,-1-5,-3-4,-6-6,-11-13,-11-11,-7-7,-4-6,-3-3,2 1,6 1,4 1,9 4,5 2,2 3,2 0,0 2,0 1,2 5,3 1,-5 3,4 1,3 5,3 5,3 3,-2 4,-2-2,0-2,0-1,-1-2,-2 0,-7 1,-8 3,-8 3,-5 3,-4 6,-2-3,1 0,3-2,6-3,2-3,3-2,2-2,3 1,-2-3,1 1,1-1,2 2,4-1,4-3,3-1,-1-1,2 0,-6-3,-5-8,-3-7,-1-6,1-3,-1-4,1-3,1 2,0 1,3 7,3 5,2 9,-4 9,-4 8,-3 6,0 5,2 4,-1 0,1-2,1-2,1-3,-5-5,-6-11,-5-11,3-9,1-9,7-4,6-2,4 1,5 2,0 1,-1 1,1 6,-1 5,3 7,-1 5,2 8,-1 5,-4 7,-3 4,-1 5,-3 7,2 2,3 0,1-2,4-4,1-7,-2-7,-7-8,-6-9,-2-9,-1-6,4-4,6-3,4-1,1-1,0 2,-1 4,-1 5,3 5,-2 7,-2 8,-2 8,-1 3,-2 3,-3 1,-4 2,-5 4,-2 2,3-2,2-3,4-5,7-3,-3-9,-4-8,-2-11,-5-7,1-5,2-2,2 1,2 1,4 8,5 9,4 9,2 7,3 7,-2 7,-3 2,-3 1,-2 1,-7 2,-5 0,-7 0,-2-3,2-3,0-5,0-6,0-4,-5-10,-2-7,2-12,5-6,3-4,6-4,7-2,8 4,1 4,-2 6,2 6,-1 8,4 7,1 8,3 9,-1 9,-1 8,-5 5,-3 3,-3 2,-2-3,-1-4,1-7,-2-7,-6-9,-7-9,-6-7,-4-9,0-5,0-5,4-4,7 0,3 1,6-1,1 5,2 3,3 5,3 5,5 9,0 10,5 6,2 6,-3 2,-1-3,-5-10,-10-10,-9-8,-2-9,0-4,3-2,1-3,9 1,9-1,3 0,3 1,0 0,-2 4,-3 1,0 6,1 5,3 6,0 6,-3 5,-2 3,-3 3,-3 2,-8 2,-4 1,-4 3,-3 1,0 2,0 0,1 1,3-2,-2-1,4 1,2-2,0-2,2-1,1 0,1-6,2-10,2-10,5-9,2-6,4 0,1 2,-1 5,-1 3,1 4,0 4,1 4,1 2,-1 3,2 2,-4 1,-2 3,-4 4,-2 3,-1 5,0 4,2 1,-2 0,0 0,-1 0,2-1,3-4,3-3,-2-6,-7-12,0-12,-2-9,-1-9,6-4,4 0,6 0,3 3,1 1,-2 2,-3 4,-5 2,-6 6,-3 5,-9 5,-6 4,-5 5,-4 7,-2 7,-1 5,-1 2,3-1,4-1,2-6,3-1,3-3,3-2,4 0,0-1,1-2,0 1,-1-2,5-6,10-8,7-6,4-7,3 0,-1 0,-3 4,-3 2,-1 4,-2 4,1 1,-1 4,2-2,3 2,1-2,-1 1,1 0,-1-4,-1 0,0-1,-3-1,-1 0,-2 0,-1-3,-1-3,-2 1,-2-1,-1 0,-1 1,-1-1,0 1,-1 1,-2 2,-5 6,-4 7,-5 7,-2 6,-2 4,0 3,-2 2,0 1,0 1,1-3,3-3,4-3,6-3,0-3,3-2,1-1,6-1,3-3,8-4,5-6,4-9,5-6,1-5,0-1,-1-1,-4 0,-7 3,-4 3,-5 2,-3 6,4 6,1 7,1 5,3 7,-2 5,-1 1,-3 1,-4-2,-2 1,-7 2,-8 1,-8 4,-3 2,-3 0,6 1,6-2,6-2,5-1,1-3,1-1,2-2,-2-2,1-2,-3-3,1-2,-3-1,0-5,-6-7,-1-3,2-7,1-3,6-4,1-2,5 3,5 1,3-1,2 2,-3-1,0 2,-3 1,-5 3,-3 7,-4 4,-4 5,-1 5,0 2,2 2,1 2,4 0,-1-2,1-7,2-8,9-8,8-6,7-4,4-4,4 3,-1-1,-3 0,-5 2,-4 5,-1 7,-2 7,-1 8,-3 6,0 3,-2 1,-4 1,0 0,-4-2,-5-2,-8-3,-3-2,-3 1,-1-1,2-1,1 0,2-2,1 1,0 2,2 2,1 1,-2 2,2-3,-1 1,2-1,2 2,-1 0,2-1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32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1 696,'0'-5,"0"-7,0-9,4-4,7-10,6-4,0-2,-4-3,1 4,0 5,-1 1,1 3,-5 0,2 0,-2-1,-1 1,-3-1,-3 11,10 20,0 16,0 10,-3 7,2 3,-2 2,-1 0,-2-13,-3-21,-1-21,-2-19,0-15,0-3,-1-4,1 3,-1 6,1 21,0 28,0 19,0 17,4 14,2-7,1-21,-2-26,-2-17,-2-16,1 16,-2 38,0 27,0 23,0 18,-1 3,1 0,0-10,0-12,-9-24,-7-39,-7-33,2-15,-1-17,-1-8,4 2,3 1,7 9,4 6,2 9,2 16,2 24,0 24,0 19,5 15,0 2,1-1,-2-6,-2-16,0-25,-2-25,-1-20,0-14,0-6,0-2,-1 13,5 26,7 33,0 25,5 17,-2 10,-2 0,-1-12,5-26,2-32,4-28,-2-20,1-11,-4-5,-6 3,2 13,-3 26,-2 29,-3 25,-7 30,-3 16,-5 7,-6 0,1-2,1-8,5-12,2-20,3-28,3-26,1-28,0-22,1-16,-1-6,1 6,0 13,4 29,1 36,5 37,4 35,6 15,-3 0,2-14,1-24,2-31,5-35,0-18,-6-14,-3 1,1 17,2 23,-4 26,1 22,-4 9,-4 3,-3 0,-4-5,-2-19,-7-31,-7-36,-1-16,-2-9,-1 2,5 6,-1 13,0 32,4 29,2 17,3 26,1 14,7-5,1-8,0-20,0-38,-2-30,-7-20,-2-14,0-1,1 17,5 37,7 32,6 23,3 11,-4 0,-2-20,-5-26,-2-27,-2-15,-2 4,5 23,1 18,3 12,1-3,-2-22,-6-22,-3-17,-3-13,1-9,1-5,-1 4,2 1,4 12,7 24,11 40,6 28,4 18,-4 3,-2-7,-5-21,-6-25,-6-27,-3-26,-4-17,-1-9,-1 0,5 15,5 30,11 32,7 30,4 26,-1 23,-3 8,-3 0,-5-13,-11-23,-6-35,-8-32,-4-24,1-20,1-4,2 0,7 10,17 41,15 48,11 33,2 15,-7-2,-9-23,-10-33,-18-44,-14-36,-9-22,-2-9,4-4,5 3,4 8,15 33,13 40,19 41,8 23,0 8,-8-5,-9-18,-10-36,-7-36,-7-25,-3-17,-2-1,-1-3,0 5,0 19,1 28,5 33,5 23,12 28,2 13,-3-2,-4-9,-7-22,-8-31,-4-29,-7-23,-2-18,-2-10,1 0,1 20,14 41,9 30,10 23,3 17,-1 9,0 2,-4-7,-5-11,-10-27,-10-30,-9-26,-1-22,2-14,-1-8,1 1,4 7,8 23,9 34,7 28,6 21,5 12,-2 8,-6-4,0-12,-4-10,-3-16,-8-32,-10-30,-3-20,0-17,3-13,2-4,1 4,3 10,1 12,1 28,0 48,11 37,6 22,1 10,-3 0,-3-7,-4-27,-5-38,-1-38,-1-24,-1-16,-1 0,0 0,5 21,7 32,5 28,0 23,2 16,-1 6,-5-20,-3-31,-9-29,-4-21,-1-8,0-8,0 2,-1 9,-2 20,1 36,3 44,5 29,7 14,3-1,4-4,-1-28,-2-42,-4-41,-7-27,-4-16,-2-10,0 5,1 5,11 33,7 31,12 44,6 25,2 12,-1 3,-5-7,-3-34,-6-34,-7-36,-3-23,-5-16,-3-7,-2 4,0 9,5 12,5 28,7 32,0 26,-3 23,-2 11,-1 5,0-22,-3-41,-2-41,-2-31,-2-18,-1-6,0 0,0 2,-1 10,1 27,4 38,3 32,3 20,1 14,-2 8,-2 3,-2-5,-3-9,-1-9,-5-22,-8-29,0-29,1-22,3-11,-3-6,2 3,1 7,3 20,2 33,1 34,2 24,0 24,5 11,2 3,3-10,1-34,-2-30,-2-46,-2-27,-2-17,-2-5,-1 5,5 43,5 44,10 41,7 22,-2 5,-4-17,-7-36,-5-33,-5-38,-2-23,-2-4,-1 3,0 19,9 40,4 33,3 28,5 17,-1 7,-5 2,1-7,-3-26,-2-33,-5-29,-2-21,-2-17,0-3,-2 1,1 23,-1 38,0 30,1 14,0-17,0-31,-1-42,1-26,0-16,0-6,1 1,-1 11,0 29,0 40,4 49,3 28,-1 14,3 4,1-8,-2-28,-2-32,-2-31,-2-25,-1-16,-1-11,0-4,0-2,-1 0,1 18,8 40,9 43,9 40,6 18,-3 5,-2-1,-5-12,-7-8,-5-12,-5-25,-3-32,-2-26,-1-19,-1-15,1-9,0 2,1 7,-1 6,6 19,10 31,12 25,6 27,3 20,-7 4,-6 0,-8-7,-6-21,-5-29,-3-40,-2-26,-1-18,1-1,-5 3,-1 26,5 39,3 38,2 28,3 18,2 7,0-7,-3-24,-1-33,-11-32,-8-32,-16-33,-12-14,-3 1,2 15,4 28,3 34,5 27,1 22,8 8,7 1,2-8,-2-18,-6-29,-5-32,-7-26,-12-24,-5-15,-1-2,4 6,7 8,10 23,10 36,8 31,8 28,3 18,3 13,1 1,0 1,-1-6,-3-17,-4-27,0-33,-2-23,-12-22,-4-10,0-4,1 0,3 25,6 38,5 43,4 33,3 17,1 8,2-2,-5-3,-5-26,-7-34,-13-37,-8-27,-1-21,1-13,6 14,10 27,7 37,3 40,1 25,4 17,2-1,-2-13,-5-25,-5-40,-5-40,-8-33,-2-18,-3-3,7 7,2 18,0 19,-4 46,-6 40,-6 33,-6 17,5-2,10-10,6-19,3-20,0-15,0-23,-6-24,-2-29,-1-22,2-9,4 3,4 10,4 12,10 20,12 29,18 26,9 21,1 10,-5 8,-9-1,-6-14,-10-26,-19-26,-11-23,-5-26,-3-15,2-5,5-1,5 14,8 29,14 38,11 41,9 29,10 15,0-3,-5-8,-4-25,-13-23,-14-35,-12-25,-6-19,0-11,1-6,0 5,8 28,13 43,15 42,11 37,1 12,-2 2,-11-16,-19-39,-14-43,-8-33,-2-21,-1-9,7-2,6 1,7 25,6 29,6 27,-4 15,0 9,-2 2,-6-7,-5-15,-3-22,-4-32,0-28,4-15,0-5,4 5,6 10,9 26,10 32,2 28,2 21,2 14,0 10,-3-3,-3 0,-7-5,-9-13,-2-24,1-34,2-23,2-19,2-4,6 13,12 30,9 19,4 19,3 6,-5-2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33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1 390,'0'4,"0"5,4 2,3-6,3-12,5-12,9-11,1-9,1-6,-5 13,-1 20,-3 20,-5 17,-5 12,-3 9,-3 3,-1 2,0-3,-1-7,0-13,0-20,0-20,1-16,0-10,0-8,0 0,0 13,0 18,0 22,0 17,0 16,0 10,-5 4,-5 6,-3-1,3-5,1-20,4-32,2-21,1-22,7-14,0-5,7 0,-1 2,4 11,3 25,3 29,-2 21,1 14,-4 8,0 4,-1-1,-1-10,0-24,-1-22,-1-18,-2-14,-3-9,-5 0,0 9,4 21,0 24,-1 22,-1 14,-1 8,-1 2,-2-5,-4-10,-2-20,0-26,1-21,1-18,1-9,2-3,1-1,0 0,0 4,0 5,0 20,5 34,7 33,4 17,0 8,-1-3,-5-16,-4-24,-2-28,-2-20,-2-18,0-9,-1-5,0 2,0 1,1 6,0 20,-1 26,1 32,0 22,0 10,0 5,0-18,4-25,3-25,-1-19,-1-10,2 0,7 14,3 18,5 17,2 18,-2 10,0 7,-5-2,-5-13,-3-26,-5-22,-2-18,-2-12,3 6,7 20,2 17,-3 16,3 9,-1-3,-2-19,-4-19,-1-14,-2-10,3-8,2-3,3 6,4 15,5 28,9 26,9 17,2 13,-1 13,-8 4,-7-7,-8-23,-11-32,-7-36,-3-23,0-15,1-5,1 0,2 9,0 9,6 23,2 22,5 30,4 18,0 5,-1 3,-6-3,-1-5,-4-19,-7-21,-2-24,1-19,-1-16,2-6,1-1,1 2,1 8,1 8,5 17,2 24,3 30,2 22,-3 11,-1 4,-4-5,-1-17,-2-22,-1-28,0-20,0-17,-1-9,1-3,-1 5,1 14,9 27,8 27,9 24,11 12,3 6,-6 2,-3-10,-7-20,-3-24,3-25,-2-17,0-2,-3-3,-1 6,1 17,-3 16,1 16,2 19,-1 15,-6 9,-3 2,-4-1,-3-25,-1-27,-1-23,-1-15,0-12,0-4,1 1,-1 4,6 10,11 20,5 19,11 17,3 13,1 9,-6 5,-4-3,-1-8,-5-6,-6-14,-1-17,2-17,3-15,-1-8,1-3,-3 1,-4 5,2 8,1 16,0 27,2 24,-3 20,1 9,5 1,-8-16,-4-25,-9-28,-4-28,-5-16,-1-9,2-4,2 4,3 15,6 26,14 24,7 16,4 14,5 6,-5 3,-7 2,-6-1,-10-13,-10-20,-9-31,-5-25,0-19,-1-7,3-5,1 4,2 18,6 24,3 25,3 19,4 14,0 9,-5 5,0 2,-5-4,-5-9,1-16,-3-21,-7-21,-5-21,-2-19,1-8,0 0,5 3,2 20,6 29,5 39,0 30,3 23,1 3,4-5,2-11,1-13,-4-14,-6-18,1-16,-9-21,-6-19,2-16,5-7,5-1,5 2,4 6,7 21,8 24,6 21,5 16,-1 16,-3 8,-7 4,-3-1,-4-5,-7-16,-9-25,-5-28,-5-17,-13-12,0-5,1-3,6 0,4 10,1 24,5 25,5 18,0 15,3 8,2 6,4-3,2-5,-4-10,-5-11,-5-20,-5-20,-3-14,2-10,5-7,5-1,6-2,2 1,3 0,6 18,7 21,10 22,7 17,1 12,-2 3,-8 3,-5-10,-13-20,-8-20,-10-17,-5-13,-4-5,1 0,6 16,5 20,6 17,3 17,3 5,1-5,-4-18,-10-18,-12-28,-11-21,-4-13,1-11,2 0,4 5,2 15,2 30,3 32,4 32,3 17,4 8,0 4,-1-8,-3-11,-3-27,-1-40,3-32,0-20,5-5,0 7,6 28,11 30,13 32,5 18,4 11,-3 6,-3-4,-6-11,-14-28,-10-25,-8-18,-5-13,-3-6,5 10,9 20,9 26,8 24,10 16,7 8,0 4,-3-4,-9-15,-10-26,-9-22,-7-27,-5-13,1 8,6 21,8 22,8 18,2 16,3 9,-1 5,0-1,-10-1,-13 1,-13 0,-4-5,-1-8,2-11,6-13,9-15,3-17,1-12,1-8,-4-4,1-1,9 19,9 20,11 20,3 16,-1 11,-1-4,-5-17,-1-19,-3-19,-1-12,-1-6,8 12,13 26,17 26,5 21,5 17,-1 7,-3-8,-6-25,-3-24,-5-29,-2-23,0-14,2-5,3 2,-2 11,5 17,5 22,4 22,4 18,-2 14,-4 7,-5 2,-9-4,-10-7,-7-17,-7-25,2-21,4-25,3-12,1-3,6-3,5 8,2 18,1 22,0 20,0 18,-5 11,-7 4,-6-1,-5-15,-3-21,-3-20,-5-14,-2-12,-1-1,2-2,7 5,7 11,7 17,6 15,3 15,-2 12,-5 5,-4 0,-2-13,3-19,0-20,-4-9,3-1,1 8,5 18,7 19,4 13,3 10,-1 5,-2 4,-5-16,-7-26,-6-26,-7-19,3-11,7-5,2 1,-1 7,-1 13,4 20,6 22,5 15,1 12,0 8,-1 4,0-2,-6-15,-7-19,-7-21,-4-22,-3-13,-3-7,4-5,1 3,-1 7,5 11,3 18,11 21,5 17,3 12,0 9,0 9,-1-5,-6-6,-7-6,-5-13,-6-16,-8-15,-4-13,-1-8,-3-1,4 13,8 18,12 21,9 14,5 6,-2-1,-11-10,-11-21,-13-22,-2-26,-2-15,3-10,2-6,3-1,3 9,1 6,1 16,-5 28,-5 27,-6 27,-5 15,1 5,0 0,3-6,0-14,-2-17,-2-22,-3-19,0-20,3-7,4 11,11 19,20 20,11 16,7 8,-7-8,-11-23,-11-17,-7-16,-5-9,0-6,1-4,-3 3,2 7,0 12,3 22,3 22,1 17,2 12,0 5,0 0,0-6,-4-8,-7-12,-5-22,-5-26,-3-21,2-16,0-17,5-3,4 8,5 13,3 21,3 25,2 27,0 28,1 15,-5 6,-5-7,-7-4,-5-4,1-4,-1-10,-1-15,0-18,-3-20,-1-21,-1-9,5-5,1 0,-1 12,4 22,5 31,0 23,-3 13,-2 11,-4 5,-2 0,-1-11,-2-18,-4-22,-4-25,2-18,5-16,8-19,8-7,4 6,1 6,5 14,8 24,8 23,5 21,0 15,1 10,-3 5,-3 3,-11-8,-8-14,-14-22,-7-20,-6-11,1-4,3 14,8 15,2 15,4 10,5 5,-1-10,-8-13,-10-19,-14-15,-8-15,-2-18,0-6,-1 0,9 6,12 21,11 29,4 25,2 15,2 13,-1 6,-2-2,1-5,-2-10,-5-15,-11-19,-2-17,-5-10,8 0,15 7,10 18,6 10,-1 2,-4-10,-8-12,-4-17,0-16,0-11,1-5,4 4,5 16,8 22,8 23,4 19,-1 22,-2 14,-4 7,-1 0,-1-5,-3-2,-4-13,-7-17,-6-24,-5-18,2-12,3-6,1 3,7 13,11 18,4 17,1 12,-9-2,-10-8,-2-1,2 1,1 7,3 1,5 2,-4-7,-5-7,-5-14,-8-17,-4-13,1-11,2-3,6 2,5 10,11 18,5 16,8 6,1-3,-4-14,-5-17,-1-10,-1-13,-1-15,0-5,-3 9,-1 9,-1 16,7 23,8 20,6 12,1 6,-1 2,-4-8,-3-21,-3-14,-2-10,-1 3,-2 16,4 17,3 14,-1 11,-1 5,-1 4,-2-3,0-4,-4-14,-8-12,0-12,-5-15,-3-10,2-6,3 7,4 14,4 16,4 15,1 11,1 8,-9-12,-7-20,-6-16,-3-6,7-2,10 0,8 3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34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74,'0'2,"0"3,0 7,0 8,0 4,0 2,2-1,1-6,3 1,-1-1,0 2,-2 1,0 1,-2-1,0 0,2 0,-1-1,1 0,-1-2,2-4,0-2,0-1,0-3,1-6,2-6,1-11,5-12,2-3,0-2,-5 0,-2 2,-4 0,-2 4,-1 2,-1 2,-1 3,1 1,-1 1,0-2,1 0,0 2,0 1,0 2,0-1,0-1,0 8,0 10,0 9,0 7,0 6,0 5,0 1,0 0,0-3,0-3,0 0,0-2,0 2,0-3,0-4,-2-10,-4-14,0-14,-2-9,-1-7,-1 0,1 1,-4 2,1 4,1 4,5 4,1 9,7 20,6 23,4 12,1 7,3-1,-1 1,0-4,-1-6,-5-7,-1-10,-3-8,-4-11,-4-19,-4-15,-3-10,-2-4,-2 2,2 3,1 5,1 5,3 15,3 15,2 16,1 10,1 4,0 1,1-2,-1-5,1-11,4-15,3-18,6-10,1-5,2-1,-2 0,-3 6,-5 4,1 7,0 13,1 12,5 21,1 12,4 13,5 5,2-3,-2-7,-3-7,-4-8,-6-12,-4-14,-6-12,-3-12,-1-9,-1-7,2-2,1 1,-1 2,1 2,1 5,0 1,0 3,0 8,0 11,1 14,-1 8,0 7,2 6,3 1,1-3,3-7,-5-10,-4-17,-4-17,-9-16,-5-10,-2-3,1 2,1 5,-2 5,2 7,6 7,1 10,1 13,-1 10,-1 10,0 6,-4 2,-3 5,1 2,2-1,3-3,4-4,4-9,2-15,2-16,1-11,0-6,1-2,2 0,1 2,0 3,-2 4,2 9,0 12,3 17,-1 14,3 6,3 5,2-1,-2-4,0-6,-3-7,-1-8,-4-13,1-16,1-12,0-10,2-2,-1 2,1 2,-1 6,0 8,0 16,-2 21,1 18,1 10,1 1,-2-2,-3-5,2-8,0-7,-1-7,-1-6,0-15,1-11,2-11,-1-11,0-3,0 1,1 5,-2 7,0 6,0 7,-1 7,3 14,0 11,-1 5,-3 7,0 1,2 2,0-5,-1-3,0-5,-2-6,0-11,0-12,-1-10,0-6,-3-3,-1-1,-1 1,-2 3,6 10,2 12,5 13,2 9,1 8,2 9,-2 1,2-1,-2-3,-4-6,2-7,-1-5,-2-6,-2-12,-1-13,2-14,1-16,1-8,2-3,4 0,-1 7,-1 7,0 9,0 12,-1 20,-3 14,-2 15,-1 11,-1 7,-3-1,-1 0,-3-4,0-4,0-7,1-7,-1-16,-1-15,-1-10,-1-9,0-4,-1-4,-2 2,3 6,-2 7,3 13,2 14,2 11,1 8,2 4,1 7,1 2,-1 0,0-5,1-4,-1-4,0-4,0-8,3-8,3-11,3-10,-1-7,2-4,-2 0,-2-1,1 0,-2 5,2 4,2 7,1 10,2 14,1 12,-1 9,-2 9,0 2,-4 0,0-1,0-5,0-6,0-7,-2-9,2-13,6-19,3-11,1-6,-2-4,-2 1,-4 2,-2 3,-3 10,-2 12,-1 9,-1 10,1 8,-3 5,-1 2,-2 2,0 1,1 0,-1-7,0-10,0-17,0-15,-2-9,2-10,-4-2,-2-1,-2 3,2 5,2 13,4 11,2 16,3 14,0 13,1 7,1 5,-1 0,1-3,-1-6,1-8,-1-11,0-13,0-11,0-8,0-6,0-3,0-1,0 0,0 2,2 5,3 11,4 11,2 9,2 6,-2 11,-1 1,-2 2,-1-2,-2-3,-2-9,1-12,-1-14,3-12,-1-8,0-2,-2 0,-1 1,-1 0,1 11,4 12,1 15,0 10,0 7,2 1,-3-1,0-2,-2-8,-2-10,0-15,-2-11,0-8,-1-2,1 1,0-1,-3 4,-1 5,1 9,3 14,1 11,4 10,1 9,-2 4,2 0,-1-2,0-3,-2-6,-1-4,-1-8,0-13,-6-16,-5-9,-1-8,-3-1,-1 1,3 1,-1 3,4 2,2 3,0 7,2 8,4 12,2 12,2 16,3 12,1 10,-1-1,0-5,1-4,-1-18,-2-20,-1-20,-1-12,-1-8,-1-4,0-1,0 3,0 3,-1 6,4 8,2 14,3 14,4 20,0 16,7 10,4 1,4 0,-1-6,-3-11,-4-15,-7-16,-4-18,-3-14,-4-6,-1-1,-1-1,0 10,0 14,2 15,4 10,0 12,4 10,-2 8,-2 1,0-4,-2-6,-2-7,0-18,-1-17,-1-19,-1-15,-7-11,-3-6,-4 0,0 4,-1 10,5 17,10 29,9 20,4 15,2 7,-1-2,-1-5,-2-14,-11-21,-6-17,-9-18,-6-16,-3-6,-2-4,2 4,3 7,5 7,6 18,12 19,11 22,8 11,3 7,1 1,-4-3,-3-6,-3-6,-6-10,-2-15,-3-11,-1-7,-2-6,0-4,0-1,1 12,2 15,8 19,5 17,2 7,0 3,-1-4,-3-2,0-8,-3-7,-2-9,-4-15,-2-13,-1-10,-1-14,0-6,-1-2,1 3,-1 8,1 7,0 14,0 15,0 14,0 19,0 12,2 9,4 1,1-3,0-8,1-8,-2-8,-2-15,-2-16,-1-16,-3-12,0-8,-4-1,0 2,0 6,3 6,5 16,11 25,6 20,9 14,3 4,0-2,-4-8,-6-8,-7-13,-5-18,-6-18,-4-17,-2-13,-1-7,0-1,1 1,1 5,1 7,0 7,1 19,2 20,2 18,-1 16,0 5,-1 8,-1-4,0-3,-1-7,0-7,0-14,0-18,0-18,0-18,0-15,0-17,0-12,0 3,-3 9,0 12,-1 14,2 20,0 22,6 26,8 24,7 11,5 4,2-5,-1-8,-3-13,-5-22,-4-20,-7-15,-5-14,-3-6,-1 2,0 14,3 20,1 20,1 17,-2 6,2 2,-1-4,0-3,-1-6,0-4,0-2,0-1,3-2,0-2,0-7,-1-12,0-12,-1-22,-3-12,-1-10,-2 1,-3 6,-1 6,0 6,2 17,0 17,3 22,1 12,2 6,1 0,2-4,-1-15,-3-22,-3-16,-5-17,-6-7,-3-2,-1 7,2 6,5 12,5 17,4 16,-1 13,1 5,-1 3,0-3,2-4,-3-11,-1-11,0-14,-4-16,1-11,-2-8,3-3,-1 3,0 6,1 7,5 14,5 14,8 20,8 22,8 17,5 8,1 6,-3-6,-3-9,-7-12,-5-11,-8-18,-10-22,-4-16,1-15,-3-7,0-2,-2 5,3 9,-1 7,2 11,3 15,4 20,3 16,2 13,-1 6,0 2,0-3,-1-8,0-10,-1-15,0-14,-3-16,-3-16,0-9,-2-7,-2-6,0 3,1 4,1 7,0 10,3 15,5 20,5 24,4 13,3 4,4-3,5-7,-3-9,-3-12,-4-15,-4-15,-4-13,0-8,6-9,1-10,6 1,-1 4,-3 8,0 9,-1 13,1 12,0 16,2 11,-1 9,0 2,2 0,-1-2,-3-5,-2-4,-3-11,-3-13,-4-12,-4-18,-5-8,-6-6,-4-1,2 6,5 17,2 22,5 17,5 15,6 10,4 4,0-2,2-7,-2-15,-2-21,-4-20,-4-20,0-11,-4-8,0 3,-2 4,-2 10,1 16,1 18,4 23,3 24,4 13,4 9,2 0,2-7,5-8,-2-10,-3-17,-3-22,-4-20,-2-15,-2-8,-3 1,-5 4,0 7,2 8,0 17,2 14,3 20,3 19,2 9,2 1,2-6,0-9,-3-19,-3-22,-2-17,-1-18,-5-18,-2-7,-2 2,0 6,0 12,0 11,6 15,4 18,8 24,7 18,2 7,2 1,-3-3,-3-10,-3-7,-3-20,-3-17,-3-26,-1-24,-1-15,-1-7,0 3,1 9,-3 15,-1 21,3 26,2 22,3 22,3 10,0-1,2-3,1-8,0-7,-2-16,-4-20,-1-16,-1-11,-2-5,-2 0,-2 3,1 5,0 12,3 14,6 18,6 19,4 18,2 8,1 3,-1-7,-3-7,-2-10,-3-9,-4-13,-2-20,-2-16,-1-12,-2-9,1-2,-1 2,0 5,1 15,5 20,1 24,5 15,3 11,3 12,5 3,0-5,-4-11,-7-21,-5-22,-4-24,-2-26,-1-17,-1-16,0-1,-2 6,1 6,-1 9,-1 15,0 20,1 20,3 21,2 15,1 5,3 5,0-1,2-9,-1-8,2-7,-1-18,-5-15,-5-14,-10-7,-3-3,1 8,-1 12,5 16,-1 16,4 10,2 4,5 1,4 0,6-3,2-6,-3-12,-7-17,-11-23,-7-17,-4-6,-7 1,0 5,4 9,5 15,6 17,4 14,3 13,3 6,2 1,1 0,0-3,-1-11,-7-20,-5-14,-4-13,-3-4,-1-1,0 2,3 3,-1 5,6 5,3 16,8 17,2 16,2 15,0 7,1-1,-1-3,-1-5,0-8,-1-17,1-20,-1-19,-1-14,1-8,-2-5,-2 1,-1 9,0 9,0 11,1 17,4 26,7 23,4 14,8 12,3-3,-1-8,-2-9,-6-23,-2-27,-3-28,0-23,0-9,0 1,-3 8,-1 11,0 13,3 14,0 23,0 24,5 15,0 18,1 10,-1-1,2-10,0-9,-1-15,2-14,-4-17,-4-17,-5-18,-2-14,-1-10,2-7,1 0,-1 2,0 7,1 8,-2 15,1 17,2 13,0 13,3 5,1 3,4-1,1-5,-1-17,-3-16,-2-18,-2-17,-3-10,-2 1,-5 8,-3 9,-1 16,3 20,1 19,5 16,9 15,7 6,2-1,0-6,1-8,0-9,-7-14,-7-16,-4-14,-2-15,-4-10,0-4,-1 1,0 6,1 17,4 24,8 23,7 14,6 5,0-2,-1-4,-3-7,-2-9,-4-11,-2-19,-6-16,-2-14,-4-9,-3-1,-3 2,1 8,1 6,3 17,7 23,9 21,3 13,1 7,-2 5,-1-1,-2-8,-2-9,-4-20,-4-23,-3-29,-8-23,-2-9,-2 1,-2 7,4 11,2 13,1 17,9 17,10 17,4 12,4 9,1 3,-2-3,-1-2,-4-14,-2-14,-4-22,-2-14,-1-8,-1-4,-5 2,-5 4,-2 6,0 12,5 15,9 17,11 22,10 13,3 7,1-6,0-5,-5-10,-8-12,-9-21,-6-16,-2-15,-2-8,-2-6,-2-1,2 3,1 4,2 8,6 19,10 33,10 26,4 19,0 0,1-7,-3-13,-2-13,-3-12,-8-13,-4-18,-9-20,-9-18,-8-18,-4-17,-4-5,-4 0,-2 11,2 12,4 15,5 15,5 11,9 12,8 16,10 17,7 16,2 5,1 0,-3-4,-2-5,-5-7,-2-13,-6-16,-5-20,-3-19,-2-15,-5-14,-2-3,-1 2,-1 5,0 9,2 9,3 13,10 28,10 27,11 24,8 14,6 8,0 2,-4-7,-3-10,-7-13,-7-15,-5-16,-6-18,-4-9,-1-9,-2 1,5 16,4 16,8 13,3 5,4 2,0-3,-6-7,-7-12,-5-9,-5-12,-4-10,-2-8,-3-6,0 0,-1 5,1 5,-2 5,4 2,0 6,4 11,9 20,9 22,8 13,4 6,0-2,-4-7,-4-28,-6-36,-3-24,-5-20,-5-12,-4 5,-1 10,0 13,8 28,9 28,11 24,7 15,6 11,1 2,-3-7,-4-6,-7-16,-7-18,-9-17,-5-19,-5-12,-4-11,-2-1,0 1,3 8,4 15,12 16,9 22,10 21,3 12,1 7,0 6,-4-5,-3-4,-3-11,-2-12,-6-16,-7-19,-7-20,-3-18,-1-17,-4-8,-5-1,-3 7,-1 14,11 29,10 33,9 24,8 13,1 8,0-1,0-7,-4-11,-4-13,-7-20,-5-20,-7-18,-5-15,-6-13,-2-7,-4 0,1 6,2 10,8 21,8 23,8 19,4 12,0 7,3 3,0 0,-3-4,-1-6,-1-9,-4-12,-4-14,-8-11,-7-10,-5-3,-3 2,4 3,3 6,5 11,8 15,8 11,5 10,6 5,2-2,2-2,-2-12,-7-21,-9-12,-5-10,-5-4,-4-1,-4-2,0 4,2 13,9 16,6 17,8 20,6 11,2 0,-1-4,-1-6,-2-17,-6-17,-6-18,-4-12,-2-6,-4 1,2 10,8 13,8 15,9 16,5 7,1 3,-1 0,-6-4,-3-3,-5-1,-1-2,-2-2,1-3,3-4,1-8,-2-11,0-12,-2-11,0-8,-1-4,-1-1,0-2,-3 3,-3 4,-3 6,-2 9,1 7,-2 5,4 6,0 12,4 8,9 6,6 3,6 2,5 1,1 0,2-3,-4-2,-6-8,-5-17,-4-16,-3-16,-5-9,-4-7,-3 1,-1 6,0 9,-2 12,2 13,5 26,10 19,12 25,10 17,7 16,3 2,-1-4,-7-13,-4-21,-5-17,-7-16,-7-20,-4-21,-2-21,-1-12,-1-5,-1 2,-2 8,-2 8,3 18,9 22,7 18,3 10,1 5,1 1,-2-5,-5-4,-3-10,-5-15,-6-11,-5-9,-2-8,-4-6,1-2,-1 3,0 4,0 6,3 9,7 17,9 12,3 8,9 8,1 0,4 1,0-1,0-6,-5-11,-4-13,-7-15,-5-5,-3-2,-6 3,3 8,4 5,5 3,2-3,0-7,0-6,-3-6,0-3,-3-1,-1-1,-1 0,-2 1,0 11,2 12,6 12,4 7,2 2,1-12,-1-9,-6-12,-3-7,-1-6,-2 0,-4 0,-1 4,0 3,-1 10,3 17,4 11,7 9,6 5,3-3,-2-13,-1-17,-3-23,-4-21,-2-10,-3 1,-4 5,-5 8,-1 16,-1 19,2 14,-3 15,4 15,-4 15,2 14,0 7,2 0,2-10,7-12,9-9,5-13,-1-14,-3-18,-4-15,-6-14,-3-9,0-7,-3-3,-2 4,-3 4,3 15,6 20,7 17,11 20,5 9,-2 2,-1-4,-1-3,-5-10,3-18,-4-21,-1-19,-4-9,-3-2,-4 8,-1 8,-2 10,6 17,4 18,9 12,4 6,4 1,0-1,-2-5,-1-2,-2-1,-5-4,-1-4,-3-6,-3-12,-3-19,-1-18,-2-12,-7-5,-6 1,-5 6,-2 9,1 11,3 7,4 13,-1 12,0 17,-1 17,3 13,2 6,4 1,5-5,2-10,2-12,0-11,-2-16,-1-20,0-15,-1-9,-3-2,-1 1,-1 9,-1 6,1 10,1 12,2 12,0 10,4 4,4 3,1-3,0-5,1-9,-1-11,-3-11,-2-8,2-4,0-3,-1 0,1 0,1 1,1 0,0 1,-1 1,-1 1,-3 5,0 10,0 18,-1 14,0 17,-1 18,1 10,0 1,2-8,4-8,3-14,-1-19,-1-28,-1-28,-3-20,-2-5,0 0,-2 7,-8 9,-4 8,2 19,1 17,3 19,2 13,7 11,8 6,5-1,4-3,-1-8,-1-10,-5-9,-6-14,-3-14,-3-9,0-6,-2-1,1-3,0 10,3 10,1 9,2 6,1 1,-1-5,-2-6,0-3,-5 0,0-2,-3 0,-3 1,4 0,8-3,8-1,6-3,0-1,0 3,0 1,-2 4,-2 0,-2 2,0 3,-1 5,2 10,0 6,2 5,2 4,0-2,-3-2,-4-3,-1-2,-1-2,-4-9,-2-12,0-12,-2-10,0-4,0-1,-1 1,1 2,-1 2,1 3,0 19,0 27,0 27,0 14,0 5,0-1,0-5,0-9,0-9,0-6,0-10,0-6,0-12,0-13,-2-14,-1-15,2-18,5-13,2-7,5 1,-2 3,2 9,-3 11,2 12,-2 9,-3 6,-1 5,-2 2,1 2,1 0,1 3,0 5,2 16,0 13,-3 15,0 11,-2 9,-1 1,0 0,-1-3,-1-8,1-12,0-8,-1-13,-1-19,-1-23,0-18,1-14,0-4,1 1,1 8,-1 7,-1 12,-2 19,-4 25,-5 30,-3 15,-2 3,0-5,4-3,1-7,3-8,1-11,1-7,1-7,1-8,-1-9,1-12,-1-6,0-5,2-4,1-2,2-1,1 3,1 2,0 0,0 0,1 4,-1 8,0 13,0 13,0 8,0 6,0 1,0-8,0-14,0-12,-2-13,0-12,-1-5,0 2,1 2,1 5,1 6,0 10,0 12,0 8,0 13,0 7,0 4,0-1,0 0,0-2,0 0,0 0,-2 0,-2 0,-1-2,-1-4,-1-4,0-6,-3-12,-1-17,1-9,0-8,2-6,-1 4,3 3,4 3,-3 4,1 8,1 17,3 12,2 13,0 5,0 8,-2 7,-2-1,-3-1,-1-6,3-7,-1-12,1-18,2-17,0-16,1-6,0 0,0 3,0 7,3 9,5 12,4 13,2 14,1 14,1 11,-3 7,-3 1,-4-4,-3-2,-1-5,-2-4,0-6,-1-5,0-8,1-14,-1-16,9-23,8-24,10-20,7-9,4 7,-4 12,-6 16,-5 18,-5 17,-4 22,-1 18,0 15,2 11,-3 10,-2 4,-2-1,-1-6,1-7,0-10,-4-14,0-24,4-25,3-25,7-19,5-2,2 2,-4 10,-3 16,-1 15,-4 20,-4 22,-3 16,-3 12,-1 8,-1 1,-4-4,0-4,-2-7,0-4,-1-8,-3-9,-1-11,1-14,0-11,1-6,1-2,-2-2,2 2,1 4,3 11,1 16,2 16,0 14,1 11,-2 11,-5 8,-2-1,1-8,1-7,3-16,1-17,2-21,0-15,1-12,0-10,3-10,4-3,1 7,1 9,-1 12,-1 9,0 20,1 16,-3 10,3 10,1 13,-1 3,4 0,1-4,1-5,-1-7,-4-14,-3-18,-2-14,-5-16,-2-10,0-10,0-1,1 1,0 7,1 13,1 16,0 18,2 13,1 9,3 7,0 6,1 1,0-2,-2-3,-1-6,-2-4,0-11,-4-12,-2-13,1-10,-2-9,-1-6,0-1,-1 8,4 22,6 18,1 13,3 14,-1 5,0-1,-1-6,-2-5,1-2,-1-5,0-7,0-11,-2-14,-2-11,-2-8,-1-5,2-4,1-2,-1 5,1 2,1 6,0 8,0 15,0 10,3 13,-1 5,2 6,-2 4,0-3,0-4,-2-4,-2-7,-2-13,1-17,-1-15,-4-9,0-3,0 4,0 3,2 14,9 21,7 18,4 11,1 7,0 0,-5-1,-2-5,-4-2,-2-4,-1-3,-1 0,-1-2,1 1,-1-2,-2-8,-3-9,-3-11,1-7,-3-9,4-11,0-4,3-9,1-2,2 3,0 7,4 11,3 13,1 20,1 16,0 8,-2 2,0 2,0-2,-1-3,-2-4,-2-4,0-12,-1-10,0-15,0-10,0-10,-1-5,1 0,0 3,0 5,4 15,8 32,8 24,5 12,2 1,-1-2,0-7,-6-10,-8-14,-7-17,-6-20,-3-17,-1-17,0-4,2-1,0 5,1 12,2 15,2 19,4 23,1 14,0 15,1 10,-1 3,-3-3,-2-6,-1-8,-1-5,0-7,0-12,-4-13,-6-11,-4-13,-2-14,-3-10,4-6,2-1,2 5,4 7,3 7,1 15,5 14,4 18,3 14,3 9,1 2,-1-1,-3-5,-2-4,-6-7,-5-14,-2-13,-2-14,1-12,0-9,2-6,0-1,1 6,0 7,1 18,9 22,5 19,4 20,1 9,-2 0,-1-3,-3-5,-2-7,-4-7,-2-8,-1-12,-4-14,0-16,-3-12,0-9,0-8,1 0,-1 4,1 7,2 14,3 18,7 19,3 22,1 22,1 10,4 13,-1 1,-1-10,-2-13,-4-22,-6-18,-4-21,-8-14,-4-10,-3-11,0-10,3 1,3-2,4 5,1 5,0 6,3 4,1 6,1 4,3 11,4 8,0 10,1 5,-1 6,3 3,1-1,2-6,-1-15,-3-17,-2-21,-3-11,-2-5,0 2,-2 6,1 5,2 9,3 16,7 24,4 21,5 15,2 7,-2 3,-1-4,-2-7,-4-8,-1-10,-5-6,-2-6,-2-3,-7-10,-4-10,-1-12,-3-13,1-6,1-3,3 2,1 3,0 5,1 15,6 21,9 21,3 22,2 11,1-1,-2 2,-5-7,0-7,-3-10,-5-17,-7-22,-5-18,-6-17,-1-13,2-11,-3-8,-2 0,-1 7,3 20,5 26,10 27,4 23,4 13,2 4,0-2,-1-7,-1-6,-5-13,-6-17,-8-18,-3-12,-1-14,1-7,3-8,3 0,3 4,4 7,4 15,7 22,10 28,4 20,1 12,2 4,-4 1,-3-8,-3-17,-5-28,-6-22,-4-11,-7-6,0-2,-4 1,5 12,5 16,8 18,4 15,1 7,2 5,0 0,-1-1,-2-7,-3-14,-4-15,-2-15,-2-8,0-9,0-4,0 2,1 3,-1 3,3 9,7 15,5 13,3 10,4 7,0 2,2 2,-1-4,-7-8,-5-20,-7-16,-4-18,-3-15,1-6,0 3,1 6,0 8,3 15,7 15,3 21,4 16,3 17,-2 15,2 2,-2-5,-2-7,-3-12,-3-16,-4-20,-1-24,-2-18,-2-9,-2-4,0 5,-4 8,3 17,5 19,4 22,4 13,2 10,3 2,-2-2,0-9,-3-11,-5-20,-5-18,-6-11,-5-8,-3-3,-3 6,3 17,6 21,7 20,4 13,1 5,0 2,1-1,-2-5,0-7,1-7,-2-11,-3-13,-4-14,-4-15,-7-20,0-13,0-5,0 0,1 6,3 10,2 11,2 14,5 14,6 24,3 18,4 12,2 9,0-3,0-3,-3-9,-3-20,-4-20,-3-23,-5-14,-2-4,-2 0,1 5,2 6,8 11,6 18,7 21,3 15,-1 10,-1 1,-1-2,-5-7,-3-12,-2-15,-2-13,-1-11,0-6,-4-4,0-2,2 2,-1 3,3 8,2 13,5 12,4 10,0 4,1 4,-2 1,-3-3,-2-12,-3-12,0-13,-6-18,-3-14,-3-5,0-1,-1 7,4 9,1 14,7 17,11 18,6 14,2 12,-1 5,-2-1,-6-4,-3-8,0-6,-4-15,-3-14,-2-19,-1-18,0-14,0-6,1-6,0 5,0 11,1 11,0 14,2 19,4 19,0 15,2 10,2 1,-1-2,-1-5,-2-9,1-10,-5-19,-2-14,-1-12,-1-3,-2-2,-1 4,2 12,2 16,5 13,3 12,6 12,0 5,1 0,-2 0,-4-3,-2-3,-3-5,-1-9,-2-13,0-13,-3-12,-4-9,1-8,-2-2,-3 1,2 4,2 17,4 17,6 17,7 12,3 5,1-2,-1-1,-4-9,-5-15,-1-17,-3-15,0-10,-1-10,0-2,-3 4,1 5,0 8,0 13,1 15,4 23,6 18,3 9,2 0,1-4,-2-7,2-11,-7-18,-2-17,-3-15,-2-19,0-9,-1 1,0 3,0 8,3 14,3 22,3 19,6 17,-1 11,1 9,-2-1,-2-6,-1-9,-3-12,-2-19,-2-14,-2-18,0-12,0-13,-1-13,1-2,0 3,-1 10,1 22,3 23,0 16,3 14,-1 8,2 2,0-3,-1-3,0-6,-4-9,0-12,-5-11,-3-7,-1-5,0 8,3 16,3 11,3 15,-1 7,1 2,0-2,-1-3,3-7,-1-4,1-9,-1-9,-2-14,2-11,1-10,2-9,0-4,-3 1,1 5,-2 17,-1 20,0 23,4 25,2 20,-2 16,2 7,3-7,-3-12,3-17,-5-18,-4-22,-4-20,0-21,-1-19,2-13,0-8,-2 4,0 10,2 11,-1 16,2 18,0 22,0 13,3 8,6 2,4 0,2-2,0-4,-2-7,-4-13,-5-14,-3-18,-3-12,-1-6,1-4,0 3,1 7,-2 9,1 13,0 18,3 12,2 8,1 4,3 1,-1-1,-2-5,2-5,-1-13,0-14,-1-14,-2-11,0-4,0-3,-1 6,0 12,-1 16,1 21,0 15,2 8,4 6,2 0,4-6,-2-11,-1-16,-4-20,-1-20,-2-10,-2-6,0 2,0 6,2 9,3 14,3 20,6 20,1 18,2 13,1 2,-2-3,-3-10,0-10,-7-13,-3-17,-2-15,-1-15,-2-7,1-7,0 1,0 4,-2 4,0 6,0 11,3 14,4 14,0 7,4 5,-1 0,1 0,0-2,-2-7,-2-13,-2-12,-1-10,-1-6,0-1,0 0,0 12,4 18,10 24,4 11,4 7,0-2,0-4,-3-6,-6-11,-5-15,-7-17,-4-18,0-13,-4-10,2-2,-3 2,0 6,1 8,-1 11,3 19,1 11,2 16,1 12,1 9,2 0,4-2,3-6,-3-10,-4-15,-5-16,-4-18,-2-16,0-9,-3-2,0-1,-2 6,3 7,-1 12,2 15,0 22,3 18,2 13,3 3,0 3,5-4,3-6,-2-11,-3-16,-5-13,-5-17,-1-18,-1-13,3-11,1-1,3 4,2 12,-1 13,-1 9,2 15,0 18,1 20,0 12,1 10,-3 4,0 0,0-7,1-5,0-7,-2-10,-1-11,-4-12,-2-13,-2-13,2-10,2-7,1-1,1 5,-1 5,3 11,0 13,2 12,1 11,3 7,3 4,-1 0,1-3,2-10,-1-13,-2-11,-1-9,0-4,-4-4,-2 8,1 11,3 11,1 14,1 6,2 5,2 3,2-9,-2-12,-1-13,-3-9,3-13,-1-7,-1-2,2 8,-1 16,2 18,1 14,0 7,1 1,4 0,-1-6,1-11,-5-11,-1-12,-2-6,-2-9,0-3,3-2,2-1,0-1,0 4,1 13,1 17,2 23,4 20,3 18,3 2,1-6,-1-14,-2-10,-4-13,-8-14,-8-12,-4-13,-4-13,1-10,0-3,0 0,-1 3,1 3,1 5,3 5,-1 4,0 3,2 10,3 13,4 11,4 8,0 4,0 3,-2-3,-5-13,-5-16,-4-13,-2-15,-1-10,3-7,-1-2,1 3,1 9,1 7,3 20,8 19,9 18,6 9,1 3,0-1,-3-5,-12-12,-7-13,-4-13,-1-9,-2-6,1-4,0-2,3 1,4 12,6 19,10 19,5 9,0 8,0-3,-4-6,-7-8,-8-12,-6-18,-4-11,2-9,0-5,-1 1,3 8,8 14,7 14,9 13,4 14,2 6,-1 1,-4 0,-4-4,-4-6,-3-7,-4-10,-5-10,-3-13,-5-12,-1-8,-1-3,1-1,-2 1,2 4,1 2,4 12,9 11,5 14,6 9,2 5,2 3,-5 1,-2 1,-3-4,-4-3,-5-12,-10-12,-7-9,-4-8,-3-5,1-2,1-1,5 2,3 10,6 11,5 15,5 9,7 11,4 5,1 2,3-2,0-3,-2-4,-2-8,-8-7,-10-10,-9-10,-6-11,-5-8,-3-6,1-10,-2-9,3-7,4 0,3 5,4 7,4 9,3 9,4 11,1 15,2 15,0 15,-1 6,1-1,0-1,-1-4,1-3,-1-8,-5-10,-4-14,0-14,-1-13,-3-4,1-1,1 3,1 8,3 14,4 20,2 17,4 7,1 4,3-1,-2-4,-1-10,-4-18,0-16,-1-14,0-8,0-2,0 1,1 2,0 14,1 16,8 21,2 15,7 11,0 5,-2-2,-3-4,-5-4,-3-7,-2-15,-5-14,-2-13,0-14,1-11,0-5,3 1,-1 4,0 7,1 13,4 15,8 15,3 13,1 9,2 5,-4 3,-3-3,-2-5,-4-14,-3-15,-2-14,-2-13,-2-6,0-3,-1 1,2 4,2 7,-1 15,8 13,7 15,-1 11,-1 9,-4 1,-1-1,-3-1,-2-5,-1-4,0-6,2-6,-2-8,-5-13,-3-11,-1-9,0-11,-3-9,-2-6,-1 1,0-1,1 3,-2 4,4 6,5 14,7 12,6 12,1 9,0 6,-1 3,-4 5,-3 0,-1 1,3-4,3-7,1-3,-4-9,-2-5,-8-8,-6-8,-5-6,-2-4,2-1,2 0,6 2,3 0,4 0,0 2,1 1,7 5,4 9,6 8,3 10,-1 5,0 8,-4 2,3 1,-3 0,1-2,-4-1,-6-7,-7-10,-6-9,-7-9,-3-6,0-6,3-5,5-3,5-2,4-1,2-5,2-3,0 2,1 5,4 13,8 16,2 12,2 13,-2 8,-4 1,-3-2,-4 1,-2-2,-2-3,-2-5,-4-11,-9-12,0-10,-1-10,2-4,4-1,1-1,2 1,0 3,5 10,7 12,4 12,3 7,-1 7,-2 2,-2 3,-2 0,-6-3,-1-12,-6-13,-2-15,2-12,2-4,1-3,10-2,3 4,0 2,0 4,-2 5,0 6,1 9,6 14,4 8,2 12,-3 4,-3 4,-5-1,-2-3,-6-7,-5-10,-4-11,-1-11,2-8,3-5,1-4,1 0,2 3,6 9,6 13,5 11,3 10,1 5,0 3,-1 3,-4 0,-4-2,-6-2,1-5,-3-11,-4-13,0-17,-1-11,1-4,2-6,2 1,-1 3,1 3,1 6,2 10,6 15,2 11,2 8,-1 7,-5 8,0-1,-4 0,2 0,-2-5,-1-5,-4-9,-5-12,-2-10,0-13,2-6,4-7,0-4,2 2,0 3,5 8,3 12,3 18,5 12,3 10,-2 4,-3 2,-2-2,-6-6,-5-7,-6-12,-7-13,-6-10,-3-8,-2-3,-1-3,9 12,11 14,10 14,3 13,3 8,1 4,-3-1,-4-8,-7-14,-6-16,-4-14,-6-11,0-8,1 0,-6 2,2 5,2 5,6 10,3 13,6 10,8 10,4 12,5 8,-3 2,0 1,-1-3,-5-4,0-1,-1-3,0-3,3-2,-2-3,-5-10,-10-13,-8-15,-6-11,-3-10,2-2,4-1,1 2,4 7,4 6,3 7,7 13,8 12,5 17,4 9,3 4,1 2,-3-1,-3-3,-2-3,-3-2,-3-4,-5-8,-9-9,-7-10,-3-8,-2-10,2-6,5-8,4-10,3-7,3 2,1 6,1 5,-1 7,1 14,6 14,6 12,7 13,4 11,0 9,0 10,-5 9,-5 1,-3-2,-2-8,-1-8,-6-11,-6-16,-7-12,-6-15,-2-14,-3-10,1-15,0-5,3-5,5 2,3 10,6 11,1 9,6 9,4 12,7 12,8 14,2 7,0 8,-2 9,-2 6,0 4,-3 0,-3-4,-6-10,-5-16,-8-20,-5-19,-3-16,0-8,3-16,3-8,3-1,1 7,0 12,6 17,6 19,9 19,6 13,6 11,3 9,-3 10,-3-2,-4-4,-6-12,-7-16,-8-15,-13-15,-2-10,-2-11,0-5,1 1,5 3,0 9,8 14,8 18,11 11,5 10,3 4,0 1,-2-6,-5-4,-8-7,-10-9,-10-8,-6-9,-5-10,-3-4,-1-4,0 0,1 0,5 2,4 2,0 3,7 6,7 11,10 14,9 15,4 8,0 3,-1 0,-4-1,-6-7,-5-6,-8-7,-5-10,-7-11,-2-15,-4-11,-1-4,0-8,5-4,2 2,3 4,2 4,4 9,8 16,9 18,6 19,6 13,0 5,-1 0,-4-5,-6-7,-7-10,-10-13,-6-14,-4-16,-2-11,1-4,2 0,3 5,2 4,3 9,7 14,11 16,7 14,6 12,1 8,-3 3,-2-4,-5-7,-3-7,-4-7,-9-12,-6-16,-7-14,-5-9,1-1,1-2,4 2,-1 5,3 4,8 10,9 11,7 9,7 9,1 4,0 0,-2 0,-4-2,-9-7,-4-8,-6-8,-5-9,-3-7,-1-2,1-5,-1 3,5 1,3 9,11 16,9 17,7 19,6 12,0 9,-4-2,-3-7,-5-7,-6-7,-8-10,-6-14,-9-11,-3-10,-8-8,-2-6,1-7,4-8,5-2,5-1,4 3,4 4,1 5,2 7,8 15,5 17,8 15,5 5,2 3,-2 0,-2-4,-9-8,-9-6,-12-11,-8-10,-8-11,-3-10,0-7,-3-5,2-1,1 2,5 4,2 3,4 3,9 12,11 15,9 15,8 12,5 5,-2 2,-2-3,-8-7,-10-10,-11-8,-9-11,-6-8,-4-6,-1-6,-1-4,1-2,2-3,2 1,4 2,3 8,8 10,9 13,9 17,9 21,6 10,1 5,0-2,-3-7,-12-16,-15-20,-12-19,-8-14,-1-6,-3-7,1-2,2 3,3 6,9 11,10 17,9 11,8 10,6 4,2-1,-10-4,-11-11,-9-7,-9-7,-4-6,-2 0,1 0,3-2,1-3,3 1,1-2,4 3,9 8,7 11,6 8,2 8,0 4,5 5,2 0,-7-9,-8-15,-10-14,-4-8,-2-4,0-1,1-1,3 0,0 8,6 9,7 12,6 10,8 8,2 5,-2 2,-2-2,-8-5,-8-7,-8-6,-7-5,-4-6,1 2,8 3,11 9,7 7,4 3,2 0,-1-2,-5-6,-13-10,-8-8,-10-9,-4-8,-5-5,1 0,2 2,6 5,9 13,5 15,7 11,4 5,4 4,1 0,6-2,-1-3,-4-9,-5-11,-11-10,-11-8,-10-6,-2-4,2-2,5 1,5 1,5 2,5 3,3 5,4 6,5 9,5 9,4 7,2 4,-1 3,0 1,-4-4,-4-3,-4-9,-7-5,-11-7,-8-11,-6-5,-2-6,2-1,4-1,7 2,4 3,5 1,2 2,0 4,0 4,2 4,4 6,4 3,0 6,0 6,-1 3,5 5,1 2,4 1,5 4,-1-5,-3-4,-6-6,-11-13,-11-11,-7-7,-4-6,-3-3,2 1,6 1,4 1,9 4,5 2,2 3,2 0,0 2,0 1,2 5,3 1,-5 3,4 1,3 5,3 5,3 3,-2 4,-2-2,0-2,0-1,-1-2,-2 0,-7 1,-8 3,-8 3,-5 3,-4 6,-2-3,1 0,3-2,6-3,2-3,3-2,2-2,3 1,-2-3,1 1,1-1,2 2,4-1,4-3,3-1,-1-1,2 0,-6-3,-5-8,-3-7,-1-6,1-3,-1-4,1-3,1 2,0 1,3 7,3 5,2 9,-4 9,-4 8,-3 6,0 5,2 4,-1 0,1-2,1-2,1-3,-5-5,-6-11,-5-11,3-9,1-9,7-4,6-2,4 1,5 2,0 1,-1 1,1 6,-1 5,3 7,-1 5,2 8,-1 5,-4 7,-3 4,-1 5,-3 7,2 2,3 0,1-2,4-4,1-7,-2-7,-7-8,-6-9,-2-9,-1-6,4-4,6-3,4-1,1-1,0 2,-1 4,-1 5,3 5,-2 7,-2 8,-2 8,-1 3,-2 3,-3 1,-4 2,-5 4,-2 2,3-2,2-3,4-5,7-3,-3-9,-4-8,-2-11,-5-7,1-5,2-2,2 1,2 1,4 8,5 9,4 9,2 7,3 7,-2 7,-3 2,-3 1,-2 1,-7 2,-5 0,-7 0,-2-3,2-3,0-5,0-6,0-4,-5-10,-2-7,2-12,5-6,3-4,6-4,7-2,8 4,1 4,-2 6,2 6,-1 8,4 7,1 8,3 9,-1 9,-1 8,-5 5,-3 3,-3 2,-2-3,-1-4,1-7,-2-7,-6-9,-7-9,-6-7,-4-9,0-5,0-5,4-4,7 0,3 1,6-1,1 5,2 3,3 5,3 5,5 9,0 10,5 6,2 6,-3 2,-1-3,-5-10,-10-10,-9-8,-2-9,0-4,3-2,1-3,9 1,9-1,3 0,3 1,0 0,-2 4,-3 1,0 6,1 5,3 6,0 6,-3 5,-2 3,-3 3,-3 2,-8 2,-4 1,-4 3,-3 1,0 2,0 0,1 1,3-2,-2-1,4 1,2-2,0-2,2-1,1 0,1-6,2-10,2-10,5-9,2-6,4 0,1 2,-1 5,-1 3,1 4,0 4,1 4,1 2,-1 3,2 2,-4 1,-2 3,-4 4,-2 3,-1 5,0 4,2 1,-2 0,0 0,-1 0,2-1,3-4,3-3,-3-6,-5-12,-2-12,0-9,-2-9,6-4,4 0,6 0,3 3,1 1,-2 2,-3 4,-5 2,-6 6,-3 5,-9 5,-6 4,-5 5,-4 7,-2 7,-1 5,-1 2,3-1,4-1,2-6,3-1,3-3,3-2,4 0,0-1,1-2,0 1,-1-2,5-6,10-8,7-6,4-7,3 0,-1 0,-3 4,-3 2,-1 4,-2 4,1 1,-1 4,2-2,3 2,1-2,-1 1,1 0,-1-4,-1 0,0-1,-3-1,-1 0,-2 0,-1-3,-1-3,-2 1,-2-1,-1 0,-1 1,-1-1,0 1,-1 1,-2 2,-5 6,-4 7,-5 7,-2 6,-2 4,0 3,-2 2,0 1,0 1,1-3,3-3,4-3,6-3,0-3,3-2,1-1,6-1,3-3,8-4,5-6,4-9,5-6,1-5,0-1,-1-1,-4 0,-7 3,-4 3,-5 2,-3 6,4 6,1 7,1 5,3 7,-2 5,-1 1,-3 1,-4-2,-2 1,-7 2,-8 1,-8 4,-3 2,-3 0,6 1,6-2,6-2,5-1,1-3,1-1,2-2,-2-2,1-2,-3-3,1-2,-3-1,0-5,-6-7,-1-3,2-7,1-3,6-4,1-2,5 3,5 1,3-1,2 2,-3-1,0 2,-3 1,-5 3,-3 7,-4 4,-4 5,-1 5,0 2,2 2,1 2,4 0,-1-2,1-7,2-8,9-8,8-6,7-4,4-4,4 3,-1-1,-3 0,-5 2,-4 5,-1 7,-2 7,-1 8,-3 6,0 3,-3 1,-2 1,-1 0,-4-2,-5-2,-8-3,-3-2,-3 1,-1-1,2-1,1 0,2-2,1 1,0 2,2 2,1 1,-2 2,2-3,-1 1,2-1,2 2,-1 0,2-1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3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1 696,'0'-5,"0"-7,0-9,4-4,7-10,6-4,0-2,-4-3,1 4,0 5,-1 1,1 3,-5 0,2 0,-2-1,-1 1,-3-1,-3 11,10 20,0 16,0 10,-3 7,2 3,-2 2,-1 0,-2-13,-3-21,-1-21,-2-19,0-15,0-3,-1-4,1 3,-1 6,1 21,0 28,0 19,0 17,4 14,2-7,1-21,-2-26,-2-17,-2-16,1 16,-2 38,0 27,0 23,0 18,-1 3,1 0,0-10,0-12,-9-24,-7-39,-7-33,2-15,-1-17,-1-8,4 2,3 1,7 9,4 6,2 9,2 16,2 24,0 24,0 19,5 15,0 2,1-1,-2-6,-2-16,0-25,-2-25,-1-20,0-14,0-6,0-2,-1 13,5 26,7 33,0 25,5 17,-2 10,-2 0,-1-12,5-26,2-32,4-28,-2-20,1-11,-4-5,-6 3,2 13,-3 26,-2 29,-3 25,-7 30,-3 16,-5 7,-6 0,1-2,1-8,5-12,2-20,3-28,3-26,1-28,0-22,1-16,-1-6,1 6,0 13,4 29,1 36,5 37,4 35,6 15,-3 0,2-14,1-24,2-31,5-35,0-18,-6-14,-3 1,1 17,2 23,-4 26,1 22,-4 9,-4 3,-3 0,-4-5,-2-19,-7-31,-7-36,-1-16,-2-9,-1 2,5 6,-1 13,0 32,4 29,2 17,3 26,1 14,7-5,1-8,0-20,0-38,-2-30,-7-20,-2-14,0-1,1 17,5 37,7 32,6 23,3 11,-4 0,-2-20,-5-26,-2-27,-2-15,-2 4,5 23,1 18,3 12,1-3,-2-22,-6-22,-3-17,-3-13,1-9,1-5,-1 4,2 1,4 12,7 24,11 40,6 28,4 18,-4 3,-2-7,-5-21,-6-25,-6-27,-3-26,-4-17,-1-9,-1 0,5 15,5 30,11 32,7 30,4 26,-1 23,-3 8,-3 0,-5-13,-11-23,-6-35,-8-32,-4-24,1-20,1-4,2 0,7 10,17 41,15 48,11 33,2 15,-7-2,-9-23,-10-33,-18-44,-14-36,-9-22,-2-9,4-4,5 3,4 8,15 33,13 40,19 41,8 23,0 8,-8-5,-9-18,-10-36,-7-36,-7-25,-3-17,-2-1,-1-3,0 5,0 19,1 28,5 33,5 23,12 28,2 13,-3-2,-4-9,-7-22,-8-31,-4-29,-7-23,-2-18,-2-10,1 0,1 20,14 41,9 30,10 23,3 17,-1 9,0 2,-4-7,-5-11,-10-27,-10-30,-9-26,-1-22,2-14,-1-8,1 1,4 7,8 23,9 34,7 28,6 21,5 12,-2 8,-6-4,0-12,-4-10,-3-16,-8-32,-10-30,-3-20,0-17,3-13,2-4,1 4,3 10,1 12,1 28,0 48,11 37,6 22,1 10,-3 0,-3-7,-4-27,-5-38,-1-38,-1-24,-1-16,-1 0,0 0,5 21,7 32,5 28,0 23,2 16,-1 6,-5-20,-3-31,-9-29,-4-21,-1-8,0-8,0 2,-1 9,-2 20,1 36,3 44,5 29,7 14,3-1,4-4,-1-28,-2-42,-4-41,-7-27,-4-16,-2-10,0 5,1 5,11 33,7 31,12 44,6 25,2 12,-1 3,-5-7,-3-34,-6-34,-7-36,-3-23,-5-16,-3-7,-2 4,0 9,5 12,5 28,7 32,0 26,-3 23,-2 11,-1 5,0-22,-3-41,-2-41,-2-31,-2-18,-1-6,0 0,0 2,-1 10,1 27,4 38,3 32,3 20,1 14,-2 8,-2 3,-2-5,-3-9,-1-9,-5-22,-8-29,0-29,1-22,3-11,-3-6,2 3,1 7,3 20,2 33,1 34,2 24,0 24,5 11,2 3,3-10,1-34,-2-30,-2-46,-2-27,-2-17,-2-5,-1 5,5 43,5 44,10 41,7 22,-2 5,-4-17,-7-36,-5-33,-5-38,-2-23,-2-4,-1 3,0 19,9 40,4 33,3 28,5 17,-1 7,-5 2,1-7,-3-26,-2-33,-5-29,-2-21,-2-17,0-3,-2 1,1 23,-1 38,0 30,1 14,0-17,0-31,-1-42,1-26,0-16,0-6,1 1,-1 11,0 29,0 40,4 49,3 28,-1 14,3 4,1-8,-2-28,-2-32,-2-31,-2-25,-1-16,-1-11,0-4,0-2,-1 0,1 18,8 40,9 43,9 40,6 18,-3 5,-2-1,-5-12,-7-8,-5-12,-5-25,-3-32,-2-25,-1-21,-1-14,1-9,0 2,1 7,-1 6,6 19,10 31,12 25,6 27,3 20,-7 4,-6 0,-8-7,-6-21,-5-29,-3-40,-2-26,-1-18,1-1,-5 3,-1 26,5 39,3 38,2 28,3 18,2 7,0-7,-3-24,-1-33,-11-32,-8-32,-16-33,-12-14,-3 1,2 15,4 28,3 34,5 27,1 22,8 8,7 1,2-8,-2-18,-6-29,-5-32,-7-26,-12-24,-5-15,-1-2,4 6,7 8,10 23,10 36,8 31,8 28,3 18,3 13,1 1,0 1,-1-6,-3-17,-4-27,0-33,-2-23,-12-22,-4-10,0-4,1 0,3 25,6 38,5 43,4 33,3 17,1 8,2-2,-5-3,-5-26,-7-34,-13-37,-8-27,-1-21,1-13,6 14,10 27,7 37,3 40,1 25,4 17,2-1,-2-13,-5-25,-5-40,-5-40,-8-33,-2-18,-3-3,7 7,2 18,0 19,-4 46,-6 40,-6 33,-6 17,5-2,10-10,6-19,3-20,0-15,0-23,-6-24,-2-29,-1-22,2-9,4 3,4 10,4 12,10 20,12 29,18 26,9 21,1 10,-5 8,-9-1,-6-14,-10-26,-19-26,-11-23,-5-26,-3-15,2-5,5-1,5 14,8 29,14 38,11 41,9 29,10 15,0-3,-5-8,-4-25,-13-23,-14-35,-12-25,-6-19,0-11,1-6,0 5,8 28,13 43,15 42,11 37,1 12,-2 2,-11-16,-19-39,-14-43,-8-33,-2-21,-1-9,7-2,6 1,7 25,6 29,6 27,-4 15,0 9,-2 2,-6-7,-5-15,-3-22,-4-32,0-28,4-15,0-5,4 5,6 10,9 26,10 32,2 28,2 21,2 14,0 10,-3-3,-3 0,-7-5,-9-13,-2-24,1-34,2-23,2-19,2-4,6 13,12 30,9 19,4 19,3 6,-5-2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3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1 390,'0'4,"0"5,4 2,3-6,3-12,5-12,9-11,1-9,1-6,-5 13,-1 20,-3 20,-5 17,-5 12,-3 9,-3 3,-1 2,0-3,-1-7,0-13,0-20,0-20,1-16,0-10,0-8,0 0,0 13,0 18,0 22,0 17,0 16,0 10,-5 4,-5 6,-3-1,3-5,1-20,4-32,2-21,1-22,7-14,0-5,7 0,-1 2,4 11,3 25,3 29,-2 21,1 14,-4 8,0 4,-1-1,-1-10,0-24,-1-22,-1-18,-2-14,-3-9,-5 0,0 9,4 21,0 24,-1 22,-1 14,-1 8,-1 2,-2-5,-4-10,-2-20,0-26,1-21,1-18,1-9,2-3,1-1,0 0,0 4,0 5,0 20,5 34,7 33,4 17,0 8,-1-3,-5-16,-4-24,-2-28,-2-20,-2-18,0-9,-1-5,0 2,0 1,1 6,0 20,-1 26,1 32,0 22,0 10,0 5,0-18,4-25,3-25,-1-19,-1-10,2 0,7 14,3 18,5 17,2 18,-2 10,0 7,-5-2,-5-13,-3-26,-5-22,-2-18,-2-12,3 6,7 20,2 17,-3 16,3 9,-1-3,-2-19,-4-19,-1-14,-2-10,3-8,2-3,3 6,4 15,5 28,9 26,9 17,2 13,-1 13,-8 4,-7-7,-8-23,-11-32,-7-36,-3-23,0-15,1-5,1 0,2 9,0 9,6 23,2 22,5 30,4 18,0 5,-1 3,-6-3,-1-5,-4-19,-7-21,-2-24,1-19,-1-16,2-6,1-1,1 2,1 8,1 8,5 17,2 24,3 30,2 22,-3 11,-1 4,-4-5,-1-17,-2-22,-1-28,0-20,0-17,-1-9,1-3,-1 5,1 14,9 27,8 27,9 24,11 12,3 6,-6 2,-3-10,-7-20,-3-24,3-25,-2-17,0-2,-3-3,-1 6,1 17,-3 16,1 16,2 19,-1 15,-6 9,-3 2,-4-1,-3-25,-1-27,-1-23,-1-15,0-12,0-4,1 1,-1 4,6 10,11 20,5 19,11 17,3 13,1 9,-6 5,-4-3,-1-8,-5-6,-6-14,-1-17,2-17,3-15,-1-8,1-3,-3 1,-4 5,2 8,1 16,0 27,2 24,-3 20,1 9,5 1,-8-16,-4-25,-9-28,-4-28,-5-16,-1-9,2-4,2 4,3 15,6 26,14 24,7 16,4 14,5 6,-5 3,-7 2,-6-1,-10-13,-10-20,-9-31,-5-25,0-19,-1-7,3-5,1 4,2 18,6 24,3 25,3 19,4 14,0 9,-5 5,0 2,-5-4,-5-9,1-16,-3-21,-7-21,-5-21,-2-19,1-8,0 0,5 3,2 20,6 29,5 39,0 30,3 23,1 3,4-5,2-11,1-13,-4-14,-6-18,1-16,-9-21,-6-19,2-16,5-7,5-1,5 2,4 6,7 21,8 24,6 21,5 16,-1 16,-3 8,-7 4,-3-1,-4-5,-7-16,-9-25,-5-28,-5-17,-13-12,0-5,1-3,6 0,4 10,1 24,5 25,5 18,0 15,3 8,2 6,4-3,2-5,-4-10,-5-11,-5-20,-5-20,-3-14,2-10,5-7,5-1,6-2,2 1,3 0,6 18,7 21,10 22,7 17,1 12,-2 3,-8 3,-5-10,-13-20,-8-20,-10-17,-5-13,-4-5,1 0,6 16,5 20,6 17,3 17,3 5,1-5,-4-18,-10-18,-12-28,-11-21,-4-13,1-11,2 0,4 5,2 15,2 30,3 32,4 32,3 17,4 8,0 4,-1-8,-3-11,-3-27,-1-40,3-32,0-20,5-5,0 7,6 28,11 30,13 32,5 18,4 11,-3 6,-3-4,-6-11,-14-28,-10-25,-8-18,-5-13,-3-6,5 10,9 20,9 26,8 24,10 16,7 8,0 4,-3-4,-9-15,-10-26,-9-22,-7-27,-5-13,1 8,6 21,8 22,8 18,2 16,3 9,-1 5,0-1,-10-1,-13 1,-13 0,-4-5,-1-8,2-11,6-13,9-15,3-17,1-12,1-8,-4-4,1-1,9 19,9 20,11 20,3 16,-1 11,-1-4,-5-17,-1-19,-3-19,-1-12,-1-6,8 12,13 26,17 26,5 21,5 17,-1 7,-3-8,-6-25,-3-24,-5-29,-2-23,0-14,2-5,3 2,-2 11,5 17,5 22,4 22,4 18,-2 14,-4 7,-5 2,-9-4,-10-7,-7-17,-7-25,2-21,4-25,3-12,1-3,6-3,5 8,2 18,1 22,0 20,0 18,-5 11,-7 4,-6-1,-5-15,-3-21,-3-20,-5-14,-2-12,-1-1,2-2,7 5,7 11,7 17,6 15,3 15,-2 12,-5 5,-4 0,-2-13,3-19,0-20,-4-9,3-1,1 8,5 18,7 19,4 13,3 10,-1 5,-2 4,-5-16,-7-26,-6-26,-7-19,3-11,7-5,2 1,-1 7,-1 13,4 20,6 22,5 15,1 12,0 8,-1 4,0-2,-6-15,-7-19,-7-21,-4-22,-3-13,-3-7,4-5,1 3,-1 7,5 11,3 18,11 21,5 17,3 12,0 9,0 9,-1-5,-6-6,-7-6,-5-13,-6-16,-8-15,-4-13,-1-8,-3-1,4 13,8 18,12 21,9 14,5 6,-2-1,-11-10,-11-21,-13-22,-2-26,-2-15,3-10,2-6,3-1,3 9,1 6,1 16,-5 28,-5 27,-6 27,-5 15,1 5,0 0,3-6,0-14,-2-17,-2-22,-3-19,0-20,3-7,4 11,11 19,20 20,11 16,7 8,-7-8,-11-23,-11-17,-7-16,-5-9,0-6,1-4,-3 3,2 7,0 12,3 22,3 22,1 17,2 12,0 5,0 0,0-6,-4-8,-7-12,-5-22,-5-26,-3-21,2-16,0-17,5-3,4 8,5 13,3 21,3 25,2 27,0 28,1 15,-5 6,-5-7,-7-4,-5-4,1-4,-1-10,-1-15,0-18,-3-20,-1-21,-1-9,5-5,1 0,-1 12,4 22,5 31,0 23,-3 13,-2 11,-4 5,-2 0,-1-11,-2-18,-4-22,-4-25,2-18,5-16,8-19,8-7,4 6,1 6,5 14,8 24,8 23,5 21,0 15,1 10,-3 5,-3 3,-11-8,-8-14,-14-22,-7-20,-6-11,1-4,3 14,8 15,2 15,4 10,5 5,-1-10,-8-13,-10-19,-14-15,-8-15,-2-18,0-6,-1 0,9 6,12 21,11 29,4 25,2 15,2 13,-1 6,-2-2,1-5,-2-10,-5-15,-11-19,-2-17,-5-10,8 0,15 7,10 18,6 10,-1 2,-4-10,-8-12,-4-17,0-16,0-11,1-5,4 4,5 16,8 22,8 23,4 19,-1 22,-2 14,-4 7,-1 0,-1-5,-3-2,-4-13,-7-17,-6-24,-5-18,2-12,3-6,1 3,7 13,11 18,4 17,1 12,-9-2,-10-8,-2-1,2 1,1 7,3 1,5 2,-4-7,-5-7,-5-14,-8-17,-4-13,1-11,2-3,6 2,5 10,11 18,5 16,8 6,1-3,-4-14,-5-17,-1-10,-1-13,-1-15,0-5,-3 9,-1 9,-1 16,7 23,8 20,6 12,1 6,-1 2,-4-8,-3-21,-3-14,-2-10,-1 3,-2 16,4 17,3 14,-1 11,-1 5,-1 4,-2-3,0-4,-4-14,-8-12,0-12,-5-15,-3-10,2-6,3 7,4 14,4 16,4 15,1 11,1 8,-9-12,-7-20,-6-16,-3-6,7-2,10 0,8 3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19"/>
    </inkml:context>
    <inkml:brush xml:id="br0">
      <inkml:brushProperty name="width" value="0.1" units="cm"/>
      <inkml:brushProperty name="height" value="0.1" units="cm"/>
      <inkml:brushProperty name="color" value="#996633"/>
      <inkml:brushProperty name="ignorePressure" value="1"/>
    </inkml:brush>
  </inkml:definitions>
  <inkml:trace contextRef="#ctx0" brushRef="#br0">1550 5405,'-28'-1,"1"1,-22 3,-41 6,-297 19,375-28,-2 0,2 0,-2-2,2 0,0 0,-1-2,1 0,-3 0,9 1,-3-1,1 1,1-1,-2-1,-3-3,-10-10,-4-5,13 9,7 10,-1-2,0 3,-1-2,1 1,0 1,-5-2,4 2,-2-2,2 0,0 1,-4-3,-43-38,-7-11,38 34,0 1,1-1,-7-10,22 21,1 0,-3-4,-13-19,-8-10,19 25,-10-11,18 24,0 0,0-1,0 2,-2-8,3 5,-1 0,-1 0,0 0,-26-32,19 27,2-1,0 0,-8-14,12 12,-2 0,2-1,0 1,1-1,0-1,1 0,1 1,1-1,-1-17,2 15,-5-15,4 16,-1 1,1-7,1 4,1-4,-3 0,1-3,-15-94,13 91,2-1,2 0,0-27,1 4,-1 12,1-19,-7-63,-12-38,16 137,1-1,0-2,0-25,-6 5,4 32,1-1,0-7,2 13,-2 0,1 0,-2-5,-3-13,-5-31,5 20,0 1,2-1,1-3,4 4,-1 21,0 1,0 0,-2 0,-1-12,-1 7,1 0,1 0,1-8,1-70,1 36,-1 61,0-19,0-1,2 1,0 0,1 0,1-1,-3 20,20-87,13-22,-25 79,-1-1,0-1,6-30,-8 46,-2 0,-1 0,0-1,-1 0,0-2,-2 14,1-1,0 1,2 0,-1-1,0 1,1 1,0-3,-3 11,4-16,0 0,-1-1,0 1,-2-4,4-24,-2 18,-1 0,-1 0,-1-11,-1 12,1 0,2-1,2-12,0 5,0-1,-3 0,-1-16,1 14,1 2,2-3,1-2,2-15,-4 27,0-1,-1-15,-2 30,0-4,0 1,1 0,3-13,1-9,-2 2,0-1,-3 1,-2-10,1-13,1 36,0-21,-2-1,1 31,-1 0,0-1,-1 0,-1 2,0-2,0-3,0 0,1-1,-2-15,2 13,1 0,-2-10,-3-9,3 21,-6-14,-3-8,-10-57,20 83,0-2,1 1,0 0,0-1,2 0,0 0,0 1,2-1,-2 15,1-2,-1 2,1-1,-1 0,1 1,0-1,0 0,0 1,-1-1,1 1,1-1,-1 2,1-2,0 1,0-1,3-2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20"/>
    </inkml:context>
    <inkml:brush xml:id="br0">
      <inkml:brushProperty name="width" value="0.1" units="cm"/>
      <inkml:brushProperty name="height" value="0.1" units="cm"/>
      <inkml:brushProperty name="color" value="#996633"/>
      <inkml:brushProperty name="ignorePressure" value="1"/>
    </inkml:brush>
  </inkml:definitions>
  <inkml:trace contextRef="#ctx0" brushRef="#br0">183 186,'-2'3,"0"0,0 0,1 0,-1 0,1 0,0 0,0 1,1-2,-1 2,0 0,0-1,1 1,0-1,0 1,-3 21,0-5,0-1,0 1,1 18,2 62,1-40,-1 354,1-392,1-2,1 1,0 5,0-10,-1-7,0 0,1 0,1 0,0 3,6 18,4 12,-1 4,1 8,-7-8,-5-30,0-1,2 1,-1 0,19 69,-18-67,-2 1,-1-1,0 1,-1-1,-2 12,1 15,1 395,0-427,-1 1,-2-1,1 6,-1-3,1 0,1 3,-2 13,-4 31,3-26,3-25,-1 1,1-1,-2 1,0-1,-1 2,-3 3,0-1,-2 1,3-5,1 0,0 0,0 1,-3 10,-16 71,23-90,0-2,0 2,-1-1,0 0,1 0,-1 0,-1 0,1-1,0 1,-1 1,3-4,-1 1,1 0,-1-1,0 1,1-1,-2 0,2 1,-1-1,0 1,0-1,0 1,1-1,-2 0,1 0,1 0,-1 0,0 0,0 0,0 0,1 0,-2 0,1 0,1 0,-1-1,0 1,0-1,1 0,-1 1,1 0,-1 0,0-1,0 1,1-1,-1 0,1 1,-1-1,1-1,-1 2,0 0,1-1,-3-4,0 0,0 0,1-1,0 0,0 1,-1-6,-5-13,5 13,-1-1,2 1,-2-5,2 5,-1 0,1 1,-2-1,-1-3,1 0,-1 0,0-1,2 0,-1-1,2 7,2-2,-2-1,1 1,0-10,1 10,0 0,-1 0,-1 1,-1-6,1 2,0-1,0-1,1 2,0-15,0-14,0 31,0 1,-2-5,1 5,-1 1,1-11,1-158,2 92,-1-793,1 865,0 1,2 0,-1-1,1 1,5-13,-1 1,21-69,-23 75,-2 11,-1-1,0 1,0-2,0-9,-1-155,-2 84,1-99,0 181,-1 0,-1 0,0-2,0-1,-1 1,1 0,0-10,1-10,1 18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21"/>
    </inkml:context>
    <inkml:brush xml:id="br0">
      <inkml:brushProperty name="width" value="0.1" units="cm"/>
      <inkml:brushProperty name="height" value="0.1" units="cm"/>
      <inkml:brushProperty name="color" value="#996633"/>
      <inkml:brushProperty name="ignorePressure" value="1"/>
    </inkml:brush>
  </inkml:definitions>
  <inkml:trace contextRef="#ctx0" brushRef="#br0">1064 1,'6'8,"1"1,-1-1,-1 2,1-1,-1 1,0-1,-1 1,2 10,-1-6,-1 1,-1 0,0-1,-2 1,1 0,-1 0,-1 10,1-13,0 0,0 1,0 0,3 6,-1 4,0 1,-2 1,0-2,-2 18,-1 5,2 294,0-322,-2 0,-3 15,2-14,1 0,0 6,1-5,0 0,-3 4,1-3,-1 19,3 213,2-131,-2-106,0 0,-2 0,0 3,1-2,0 0,0 10,2 59,1-34,-2 8,-6-9,4-32,0 19,2 127,1-85,1-68,0 0,0-1,1 1,0 0,1 0,2 5,7 19,7 13,3 8,-17-45,0 0,0 0,2 0,0 0,2 3,1 0,-1 1,-1 0,0 0,-2 1,1 0,-1 0,-1 1,-1 0,0-1,-1 2,-1 0,0-2,-2 3,1-1,-2 381,1-385,1-2,1 1,0 0,0-1,1 1,1-1,8 26,7 13,-10-28,-5-13,-1 1,-1-1,1 0,-2 1,1 0,-1 5,0-9,4 29,-3-26,0-1,-1 1,0 0,0 42,-2-32,2-1,0 0,3 18,0-15,-1-1,-1 1,-1 8,-1-20,-1 3,1-1,-2-1,1 1,-2 0,-2 8,-29 111,28-110,0 1,1-1,1 1,3 0,-1 0,0 1,2-7,0 0,-2-1,0 1,-1-1,0 0,-4 15,-8 4,10-22,0 0,0 1,0 4,0 1,2-1,0 2,0 0,1 16,2-4,1-18,-1-2,0 1,-1 0,-1-1,-1 9,-6 21,-7 28,13-62,1 0,0 0,-2 0,0-1,0 1,0-1,1 0,-2 0,-1-1,1 1,-2 2,-16 15,2 1,-5 9,20-27,0 1,1-3,-1 1,-3 2,4-4,-1 1,0 1,1 0,0 0,0 1,-1 4,-1-2,0-1,-1 2,1-2,-1 0,-4 3,1-1,-1 1,2 1,-10 13,-14 16,24-32,0 0,-8 6,-14 12,27-22,0-1,2 1,-4 5,4-6,1 1,-2-2,2 1,-2 0,1-1,0 0,-3 2,-20 10,18-12,2 0,-1 2,-2 0,-10 8,-18 10,-4 1,35-20,1-1,0 1,-1-2,0 0,-1 1,5-2,0-1,0 1,0-1,1 1,-2-1,2 0,-1 0,0 0,0 0,1-1,-1 1,0-1,0 1,0-1,1 0,-1 0,0 1,0-1,0-1,-2-2,-17-12,-12-9,26 21,0 1,0-1,0 0,0 2,-1-1,0 1,0 0,1 1,1-1,0 0,0 0,-1 0,2-2,-1 2,-5-5,-11-4,18 8,-2 1,1-1,-1 0,2-1,-1 1,0-2,1 2,0 0,0 0,1 1,-1-1,-1 1,1 0,-1 0,2 1,-2-1,1 1,-1 0,0 1,1-2,0 1,-1-1,1-1,0 1,1 0,-1 0,0-2,-3-1,-11-9,-8-3,7 4,-7-2,-4 3,22 9,0 1,0-3,-1 1,6 2,0 1,-1-2,1 2,0-1,-1 1,0 0,1 0,0 0,-1 1,1-1,-1 1,0 0,-7 2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22"/>
    </inkml:context>
    <inkml:brush xml:id="br0">
      <inkml:brushProperty name="width" value="0.4" units="cm"/>
      <inkml:brushProperty name="height" value="0.8" units="cm"/>
      <inkml:brushProperty name="color" value="#A2D762"/>
      <inkml:brushProperty name="tip" value="rectangle"/>
      <inkml:brushProperty name="rasterOp" value="maskPen"/>
      <inkml:brushProperty name="ignorePressure" value="1"/>
    </inkml:brush>
  </inkml:definitions>
  <inkml:trace contextRef="#ctx0" brushRef="#br0">2323 1748,'4'1,"-1"0,0 0,-1 0,2 1,-1-1,0 1,0 1,0-2,0 2,-1-1,1 0,-1 1,2 1,-1 0,1 1,-2 0,0 0,1-1,0 2,-1-1,-1 1,2-1,-2 1,0 0,0 0,0-1,-1 1,2 16,-1 0,-3 20,1-8,2-1,-1-7,-1 9,0-32,1-1,0 1,-1-1,1 1,-1-2,0 2,1-1,-2 0,1 1,0-1,0 0,0 0,-1 0,0 0,-2 3,0 0,-1-1,0 0,-1 1,-10 9,12-12,0 2,1-2,-2 1,1-1,0 0,0 0,-1-1,1 1,-1-1,1 0,-4 0,-9 1,0-2,-9 0,8-1,10 1,-1 1,1-1,-1-1,1 0,0 0,-7-3,14 4,-1 0,-1-2,1 1,1 0,-2 0,1 0,1-1,-2 1,2-1,-1 1,0-1,1 0,0 0,0 0,-1 0,1 0,0 0,0 0,0 0,0 0,0-1,0 0,1 2,-1-3,-2-11,2 0,0 0,0 0,1 0,1-7,0-3,-1 17,1 0,0 1,0-1,1 0,-1 1,1-1,1 1,0 0,-1-1,1 2,3-6,-4 8,1 0,0 1,-1 0,1-1,-1 1,2-1,-1 1,0 1,1-1,0 0,-1 1,0 0,1 1,0-2,0 2,0 0,-1 0,2 0,-1 0,0 0,-2 1,0 0,0 0,-1 0,1 1,0 0,-1 0,1-1,0 0,0 1,-1-1,2 2,-2-1,1 0,-1 0,1 0,-1 1,0-1,0 0,0 1,1 0,-1-1,0 0,0 1,1 1,2 5,-1 0,1 0,-1 0,-1 1,1 0,5 21,-2 1,1 23,-5-44,-1-1,3 20,-4-27,0 1,0-2,0 2,0 0,0-1,-1 0,1 0,-1 1,0 1,1-4,0 0,0 1,0-1,0 0,0 0,0 0,-1 0,1 0,0 0,0 0,0 0,0 1,0-1,0 0,0 0,0 0,0 0,0 0,0 1,-1-1,1 0,0 0,0 0,0 0,0 0,0 0,0 0,0 0,-1 0,1 0,0 0,0 0,0 0,0 0,0 0,0 0,0 0,0 0,-1 0,1 0,0 0,0 0,0-1,-5-5,-2-10,1-2,1-1,0 0,2 1,0-3,1 3,1-1,0-1,1 1,1-7,0 21,-1 1,1 1,-1-1,1-1,0 2,0-1,1 0,-1 0,1-3,-1 6,0-1,0 0,0 1,1-1,-1 1,1 0,-1-1,0 1,1 0,0-1,-1 2,1-1,-1 0,1 0,-1 0,1 1,0-1,0 1,0 0,0-1,8 1,0-1,10 2,-12-1,-1 0,1 0,0 0,-1-1,8-2,9-5,0 2,2 1,15-1,-37 6,0 0,0 1,-1 0,0-1,1 1,0-1,-1 2,1 0,-1 0,0-1,1 1,-1 0,2 1,-3-1,1 0,-1 1,0-1,0 1,0-1,0 1,1 0,-1-1,-1 2,1-1,0-1,-1 1,0 1,0-1,0 1,0 0,2 11,1 4,-1 1,0-1,0 10,-3-28,1 58,-3 43,2-98,-1-1,0 1,0 0,-1 0,1-1,0 2,-1-3,0 1,0 2,0-3,1 2,-1-1,-1-1,0 2,-8 7,1 0,-10 6,18-16,-10 9,1-1,-1-2,-1 1,1-2,-2 0,-9 3,-2-1,-3-1,-25 2,28-4,-17 1,-10-1,38-5,-2 0,2 0,0-2,-1-1,-8-2,-45-18,-7-6,54 22,14 5,1-1,-1 1,0-2,1 2,-7-6,1-2,-1-1,2 1,-5-8,11 13,0-1,0 0,1-1,0 0,1 1,-1-2,0 1,0-4,0-5,0 0,1 0,0 0,1-1,0 0,2 1,0 0,0-1,2-9,-2 24,0 1,0 0,1 0,-1 0,0-1,0 2,0-2,1 2,0-1,-1 0,0-1,1 1,-1 0,1 1,0-1,-1 0,1 0,0 0,-1 0,1 1,0 0,0-1,0 0,-1 1,1-1,-1 0,2 0,-1 1,0 0,-1 0,1 0,0 0,0 0,1 0,-1 0,0 0,0 0,0 0,1 0,3 0,1 3,0-2,0 1,-1 0,0 0,2 2,9 4,0 2,1 0,-2 1,0 1,0 1,-2 0,1 1,-1 1,-1 0,1 1,-3 0,1 2,-6-9,-1 0,1 2,-1-2,-1 1,-1 0,1 1,-1-1,1 10,-2-3,0-1,-1 1,0 1,-1-2,-1 5,1-17,0-1,0 0,0 0,0 1,0-2,-1 2,1-1,0 0,-1-1,0 1,0 0,0-1,0 1,-1 0,1-1,-1 0,1-1,0 2,-1-1,1-1,-1 1,-3 0,0 1,-2 0,0 0,0-1,0 0,0-1,1 1,-2-2,0 1,0-2,-1 1,2-2,-1 0,0 0,0-1,0 1,1-2,-1 0,2 0,-2 0,1-2,1 1,-6-5,-12-13,3 0,0-2,-9-11,-19-23,0 6,-35-38,59 61,2-1,-3-6,15 19,1 2,1 1,-7-14,16 25,-1 0,0-1,0 0,0 1,1-2,0 1,-1 0,2 0,-1 0,1 0,-1 0,1-2,0 6,0 0,0 0,1 0,-1 1,0-1,0 0,0 1,0 0,0-1,1 0,-1 1,0-1,0 0,1 1,-1-1,1 1,-1 0,1-1,-1 0,0 1,1 0,-1-1,1 1,-1 0,1-1,-1 1,1 0,-1 0,1 0,0 0,-1 0,1 0,0 0,-1 0,1 0,-1 0,1 1,-1-1,0 0,0 1,1-1,2 2,1-1,-1 2,0-1,0 1,0-1,0 3,7 4,-1 1,-1-1,0 3,-1-2,1 2,-1 0,-1 0,-1 0,1 0,-1 1,-1 1,0 4,-3-18,-1 4,1-2,-1 1,1-1,-1 2,0-2,0 3,0-5,0 1,0-1,0 0,0 1,0 0,0 0,-1-1,1 1,0-1,0 0,0 0,-1 1,1-1,0 1,0-1,-1 1,1-1,0 1,-1-1,1 1,0-1,-1 0,1 0,0 1,0-1,-1 0,1 0,-1 0,1 0,0 0,-1 0,1 0,-1 0,1 0,-1 0,1 0,-1 0,-3 0,0 0,1-1,-1 1,1-2,0 1,-1-1,1 1,-1-1,1 0,1 0,-2-1,2 2,-2-3,-8-7,-1-1,-3-5,10 10,-12-12,1-2,1 0,0-1,-6-13,16 24,0-1,1 0,-1 0,2-1,0 1,1-1,-1 0,2 0,0-1,-1-7,2 7,1-1,0 0,1 0,1-1,0 2,3-10,-3 17,0-1,1 0,0 0,-1 1,1-1,1 1,0 0,1 1,-2-1,2 0,0 1,5-3,-6 5,1 0,0 0,1 1,-2 1,2-1,-1 0,1 1,-1 0,1 1,0 0,0-1,-1 2,6-1,0 1,1 0,-1 1,0 0,0 1,0 1,8 2,-6-1,-1 2,0 0,0 2,0-2,-1 3,0-1,0 1,-1 0,0 1,-1 1,0 0,0 0,4 8,-6-7,0 0,-1 0,0-1,-1 2,0 0,-1 0,0 0,-1 0,0 0,-1 0,0 2,-1-2,0 2,-1 11,-1-22,1 1,0 0,-2-1,2 0,-1 1,-1-1,1 0,-1 4,2-8,-1 1,1 0,-1 0,0 0,1 1,-1-2,0 0,0 2,0-2,1 1,-1 0,0-1,0 1,0-1,0 0,0 1,0-1,0 1,0 0,0-1,-1 0,1 0,0 0,1 0,-1 0,0 0,0 0,0 0,0 0,0-1,0 1,0-1,0 0,-1 1,-7-4,0-1,0 1,0-2,0 0,0 0,2-1,-2 0,3-1,-2 0,-17-20,-19-31,40 54,-48-64,23 33,1-2,3-1,0-3,19 31,0 0,1-1,2 0,-2 0,2-1,0 1,0-1,1 0,1 1,0-2,0 1,1 0,1 0,0-5,0 11,0 0,1 1,-1 1,1-1,-1 0,2 0,-1 0,1 0,0 0,1-1,-2 3,0 1,1-1,-1 1,0 1,2-2,-2 2,1-1,0 1,0 0,0-1,1 2,-1-1,1 0,-2 1,2 0,1-1,4 0,-1 2,1-1,-1 1,1 0,0 1,-2-1,2 2,-1 0,0-1,1 3,-1-2,7 6,8 4,-1 1,-1 2,16 12,-29-20,1 1,1 0,-3 0,1 1,-1-1,1 3,-1-2,0 2,-2-1,1 1,-1 0,0 1,-1-1,0 0,-1 2,1-1,-2 0,0 0,0 1,-1 8,-1-15,1 49,-1-47,0 1,-1-1,1 0,-2 1,-1 2,3-10,0 1,-1 0,1-1,-1 1,0 0,0-1,0 0,0 1,0 0,0-1,0 0,0 0,0 1,0-1,-1-1,1 2,0-2,0 2,0-1,-1-1,0 1,0-1,0 1,0-1,-1 1,1-1,-1 0,1 0,1 0,-2 0,1-1,0 1,-2-1,-4-2,0 0,0-1,1 0,0 0,-1-1,-5-5,-11-11,1-2,1-1,0-1,2-1,-14-22,26 36,0 0,2 0,-1-1,1 0,0 0,2-1,0 1,-1-2,2 1,0 0,1 0,0-1,2 1,-1-1,1 1,1-9,-1 17,1-1,0 0,1 1,-1 0,2-1,-1 1,0 0,1 0,0 0,1 0,-2 0,5-4,5-6,2 0,1 1,3-3,-15 14,3-1,1-1,-2 1,2 1,0 0,-1 0,1 0,1 0,-1 1,1 0,3 0,2 0,-1 1,0 1,0 0,4 0,2 1,-2 1,8 1,-16 0,0 0,0 0,-1 0,1 1,0 0,0 3,4 0,-2 1,1 0,-2 2,2-1,-2 1,0 0,0 1,-1 1,1-1,-3 2,2-1,3 10,-7-12,1 1,-1 0,0 0,-1 0,0 1,-1 0,-1 0,1-1,-1 2,0-1,-1 0,0 0,-1 0,0 0,0 1,-2 2,2-11,1 0,0 0,-1 1,0-2,-1 2,1-2,-1 1,1-1,-1 1,1 0,-2 0,1-2,0 1,0 0,0 1,1-1,-2-1,1 1,-1 0,0-1,1 0,-1 1,0-1,1 0,0-1,-2 1,2-1,-2 1,0-1,-1 1,0-1,0-1,0 0,0 1,0-1,0 0,0-1,1 0,0 1,-1-2,0 0,0 1,1-1,0 0,0-1,-2-1,-8-11,-1-2,3 1,-1-3,-13-15,12 16,-5-6,0-1,-4-10,18 27,1 0,0 0,-1-1,2 0,-1 0,2 0,0 0,0 0,-1-6,3 11,0-1,0 1,0-1,1 1,-1-1,1 1,0 0,1 0,0 0,-2 0,2 0,1 0,-1 0,0 0,1 1,0-1,2-1,1-3,2 0,-1 2,1-1,0 2,0-2,0 2,7-4,-11 7,0 1,0 0,-1 1,2-1,-3 1,3-1,-1 1,0 1,0-1,0 1,0 0,0 0,1 0,-1 0,-1 1,1-1,0 1,1 1,-2-1,1 1,0-1,-1 1,1 0,0 1,1 1,10 6,-2 2,1 1,-1-1,-1 2,1 0,-1 3,-6-9,-1 0,1 1,-3 0,2 0,-1 0,0 1,-1-1,0 1,-2-1,2 1,-2 0,1 6,2 41,-4-49,-1 2,1-2,-1 1,-1 0,0 2,2-10,-1 0,1 1,0-1,-1 0,1 0,-1 0,0 1,1-1,0-1,-1 1,1 0,-1 0,0 1,0-2,0 1,0-1,1 0,-1 1,0-1,1 1,-1-1,0 0,1 0,-1 0,0 0,0 0,1 0,-1 0,0 0,1 0,-1 0,0 0,1-1,-2 1,2-1,-1 1,1 0,-1-1,0 1,1 0,0-1,-11-8,1 0,1-1,0 0,0 0,1-2,-7-10,10 14,-1-1,2 0,-1 0,2-1,-1 1,0-1,1 0,1 0,0-3,1 6,0-1,0 0,1 0,0 0,0 1,1-1,0 0,0 0,1 1,-2-1,2 1,2-4,-3 8,0 0,0 1,0 0,1 0,-1-1,1 1,-1 0,1-1,0 2,-1-1,1 0,0 1,0-1,0 0,1 1,0-1,1 0,-1 1,-1 0,1 1,1-1,-1 0,1 1,-1-1,0 1,2 1,6 0,-1 1,1 0,0 1,-1 0,0 1,4 2,7 4,0 0,-1 1,-1 1,0 1,10 9,-22-16,0 0,-1 2,0-2,0 1,0 1,-1 0,-1 0,1 0,0 1,-1-1,0 2,-1-2,-1 1,1 1,1 8,-1 2,-1 0,-1 0,0 0,-2-1,-1 9,2-26,0 0,-1-1,1 1,0 1,-1-2,1 1,-1 0,1-1,-1 0,1 1,-1 0,0-1,0 0,0 1,0-1,0 0,0 1,-1 0,1-2,-1 1,0 1,0-1,0 0,0-1,0 1,0 0,0-1,-1 0,2 1,-1-1,0 0,-1 0,-10 0,1-1,0-1,-1 1,2-2,-11-3,-12-6,-11-8,21 9,13 6,0-1,-1-1,0-2,6 6,5 5,3 6,0-3,2 10,0 0,-1-1,0 1,-1 0,-1 0,0 0,-1 0,0 4,-1-8,0 0,0-1,-1 1,-1 0,0 0,1-1,-2 1,0-1,-1 0,1 0,-5 6,-4 1,1 0,-1 0,-1-1,0-1,-1 0,-2-2,1 1,0-2,-1-1,-2-1,2 1,-2-3,1 0,-1-2,0 0,0-1,0 0,-2-3,0 1,15-3,-1 0,-1 0,2 0,-2 0,1-3,0 2,0 0,0-2,-5-2,7 2,0 1,1-2,-1 0,0 1,0 0,1-2,0 1,1-1,-2 1,2-1,-1 0,-1-5,-4-3,7 10,6 9,0-1,1 2,-1 0,1 1,0 0,2 7,-7-14,1 1,-1-1,0 1,1 0,-1-1,1 2,-1-1,0-1,0 2,0-2,0 1,0 0,0 0,0-1,0 1,-1 0,1 0,0 0,-1-1,1 1,0 0,-1 0,0-1,0 1,0-1,0 1,-2 2,0-2,0 1,0-1,0 1,0-1,0 0,0 0,-1-1,1 1,-1 0,-1 0,-9 2,0-1,-7 0,8-1,-80 9,-1-4,-30-6,116-1,0-1,-1 1,1-2,0 1,-1-1,2-1,-1 1,0-1,1 0,-2-2,-45-21,49 22,6 7,5 5,15 29,7 23,-20-41,-1-1,-1 1,0 1,1 9,-6-26,0 1,-1-1,0 0,1 0,-1 2,0-2,-1 3,1-5,0 0,0 0,-1 0,1 1,-1-1,1 0,0 0,-1 0,0 0,1 0,-1 0,0 0,0 0,0 0,1 0,-1 0,0-1,0 0,0 1,0 0,0-1,0 1,0 0,-4 0,0 2,-1-1,1-1,0-1,0 2,-5-1,-34-1,38 0,-10-1,0-1,1-1,-2-1,2 0,0-1,0-1,0 0,0-2,2 1,-2-2,2-1,0 1,-4-6,13 11,-1 0,0-1,1 1,-1-1,2 0,-1 0,0-1,1 0,0 0,0 0,1 0,0 0,0-1,-1 1,2 0,0-1,-1 0,2 1,-1-1,1-1,-1 3,0-45,1 44,0-1,1-1,0 2,1-1,0-5,-1 10,1-3,-1 2,1 0,-1 0,1 0,0 0,0 0,0 0,0 1,1-1,0 1,-1-1,0 1,1 1,-1-2,2 2,-1-1,0 0,0 1,0 0,-1 0,2 0,-1 1,4-2,0 1,0 1,1 0,-2 0,2 0,-1 1,-1 0,2 1,0 0,-2 0,7 3,-4 0,2 1,-1 0,-1 2,1-2,-2 3,8 6,0 3,0 1,11 17,-21-26,0 0,0 0,0-1,-2 2,1 0,-1 0,0-1,-1 2,0 0,-1-2,0 2,-1 0,1 1,-2-12,0 3,0-2,0 0,0 1,0-1,-1 1,0-1,1 1,-1-1,1 1,-1-2,0 2,0-1,0 2,0-3,0 0,-1 1,1 0,-1-1,1 0,-1 0,1 1,-1-1,0 0,0-1,1 2,-1-2,1 1,-1 0,0-1,-2 0,-5 2,0 0,0-2,0 0,0 0,-1 0,2-2,-2 0,2 1,-1-2,0 1,0-2,-2-1,1 0,0-1,0 1,0-1,1-2,0 0,0 1,-7-8,12 10,2 0,-1 0,0 1,-1-1,2 0,-1 0,1-1,0 1,0-1,1 0,0 1,-1-1,2 0,-2-5,1-11,0 1,2-1,0-10,2-10,-3 11,0 19,0-1,0 0,1 1,0-2,1 2,0-2,-1 12,0 0,-1 0,1 0,0 1,0-1,0 0,0 1,0 0,0-1,0 0,1 2,-1-2,1 0,0 1,1-1,-1 0,1 1,0 0,0-1,0 0,1 1,1 0,6-1,0 1,0 0,0 1,3 1,-12-1,11 2,1 0,0 1,0 0,-1 1,1 0,6 4,7 6,-2-1,17 14,-31-20,0 1,-1 0,0 0,-1 2,0-1,-1 1,1 0,0 5,-5-10,-1 1,0-1,0 0,0 1,-1 0,0 0,0 1,-1 0,1-2,-1 1,0 1,0 0,-1-1,0 1,0-1,0 0,-1 1,-1 5,1-7,0 1,0-1,-1 1,0 0,0-1,0 0,-1 0,0 0,0 0,0-1,1 0,-4 3,2-2,-2-1,1 1,0 0,0-2,-1 1,0-1,1 0,-1 0,-5 2,-17 2,1 2,-1-3,1-2,-14 0,-114 0,139-4,13 0,-24 0,-1-1,-24-5,44 4,-1 0,2 1,-1-2,0 0,1-1,-1 0,1 0,1 0,-1-1,0-1,1 1,-1-1,-3-4,3-1,-2 1,2-1,-1-1,1 0,2-1,-1 1,0-2,2 2,-1-2,2 1,0-1,0 0,0 0,2 0,0 0,0-13,2 16,-1 0,2 0,-1 1,2-1,-1 0,1 1,0-1,1 1,0 0,1 0,0 1,0 0,0-1,1 2,1 0,4-6,-5 7,0 1,1 0,0 0,0 1,0 0,1 0,-1 0,8-1,-8 3,-1 1,1 0,0 0,-1 1,1 1,0-1,-1 1,1 0,0 1,-1-1,5 2,1 2,0 0,-1 0,1 2,-1-1,0 2,0-1,-1 1,0 1,0 0,-1 1,3 2,1 4,1 1,-2 1,0 0,0 1,-2 0,8 15,-13-21,0 1,0-1,-2 2,1-1,-2 1,1-1,-1 1,-1-1,0 2,-1-2,0 1,-1 8,-1-13,1-1,-2 0,2 0,-2 1,0-2,0 2,-1-2,0 0,0 1,1-1,-6 4,-2 5,-2-2,0 2,-1-3,-6 5,3-3,-1-1,0-1,-1 0,0-3,-1 1,-1-2,-4 1,11-6,0 0,0 0,-1-2,1 0,0 0,-2-2,2 0,0-1,-2-1,2 0,-3-3,3 2,0-1,0-2,0 0,1-1,0 0,0-1,1-1,-7-6,12 10,1-1,1 0,-1 0,1-1,0 0,1 1,-1-1,1-1,0 1,0-2,1 2,1-1,-1 0,1-1,-1 1,2-1,-1-1,0-14,1-1,1 0,0 0,3 1,-1-1,2 1,1-1,3-12,-4 24,1 0,0 0,1 1,0-1,1 1,-1 0,1 2,2-2,-2 2,2 0,-1 0,2 1,1 0,-2 0,9-3,-11 8,0 1,-1 0,1 0,0 1,0 0,0 0,1 1,-2 0,1 1,1 0,-2 0,2 0,0 2,-2-1,8 2,4 4,0 0,0 0,-1 3,2-1,2 5,-6-4,-2-1,1 2,-1 0,-1 0,0 2,-1 0,6 6,-11-9,1 0,0 1,-2 0,1 0,-1 1,0 0,-2 0,1-1,-1 1,0 2,0-1,-1-1,-1 0,0 0,-1-1,0 1,-1 0,0 0,0 0,-1-1,-1 1,1-1,-2 1,1-1,-1 0,-1 0,0-1,-5 10,8-17,-1 1,1-1,-1 1,0-2,0 1,0-1,1 1,-1-1,0 0,-1 0,1 0,-1 0,1-1,-1 0,-2 2,1-3,-1 2,2-2,-1 0,-1 0,1 0,0 0,0 0,-4-2,-3-2,-2-1,2 0,0-1,-1 1,1-2,-1-1,-2-3,5 4,0-1,0 0,2-1,-1 0,1-1,-6-6,10 9,0 1,0-1,0 0,0-1,1 1,1-1,-1 1,1-1,0 0,0 0,0-5,0-14,1-1,1 0,1 1,2-3,-3 26,0 1,1-1,-1 0,1 0,0 0,0 1,0-1,1 1,-1-1,0 0,1 2,-1-2,1 1,0 0,1 0,-1 0,0 0,1 1,-1 0,1-1,-1 1,2-1,12-7,1 1,0 0,0 1,0 1,1 1,1 1,21-5,1 4,8-1,0 3,1 2,0 2,41 7,-86-6,30 4,0-1,0-3,23-2,-54 0,1 0,0 0,0 0,-1-1,0 0,1 0,0-1,-1 1,0-1,1 0,8-7,0-2,4-5,7-6,28-20,51-32,-12 10,-91 64,1 1,0 0,0-1,-1 0,2 1,-1-1,0 1,0-1,0 1,1 0,-1 0,1 0,-1 0,-1 0,1 0,0 1,0-1,-1 1,1-1,-1 0,1 0,-1 1,1 0,-1-1,1 0,-1 0,1 1,0 0,-1-1,0 1,1 0,-1-1,0 1,0 0,0-1,0 1,0-1,0 2,3 8,-1 2,0-2,0 2,-2-1,1 0,-1 0,-1 5,1-4,-1 31,-2 0,-2-1,-1 0,-7 21,-4 7,-3-1,-10 16,16-48,-2-1,-1 1,-11 12,-4 3,-33 39,56-78,-1-1,0-1,-1 0,1-1,-2 0,-9 5,17-11,-2-1,0 0,0-1,1 1,-1-1,-1 0,1-1,1 1,-2-1,1 0,0-1,0 0,-1 0,1-1,0 0,-4-1,5 0,0 0,0 0,-1-1,2 1,0-2,-1 1,0 0,-2-3,-8-9,-9-11,18 20,-2-4,-1 0,1-1,1-1,-1 1,2-1,-4-8,6 11,0-1,1 0,0 1,1-2,-1 1,2-1,-1 1,1-1,0 0,1 4,0 1,0 0,0 0,1 0,0-1,1-3,-1 9,-1 0,0-1,1 1,-1 0,1 0,0 0,-1 0,1 0,0 0,-1 1,1-2,0 1,0 1,-1-2,2 2,-2-1,1 1,-1 0,1-1,0 0,1 0,-1 1,0 0,0-1,0 1,0 0,1 0,-1-1,0 1,0 0,0 1,0-1,0 0,0 1,0-1,1 0,2 3,0-3,0 2,0 1,0-2,-1 2,1-1,0 1,-1 0,1 1,-1-2,-1 2,2 0,1 3,3 4,-2-1,0 1,1 0,1 9,-1-2,-1 1,0-1,-2 1,0 0,-1 1,0 0,-1-1,-1 1,-1-1,-1 0,-1 6,1-16,0-1,0 0,-1 1,-1-2,1 2,-1-2,1 1,-2-1,1 0,-1 1,-2 0,2 1,-4 0,2-1,-1 0,0-1,-1 0,1 0,-1 0,-3 0,0 1,0-1,-2-2,2 1,-2-1,1 0,-2-1,2-2,0 1,-2-1,1-1,0 0,-12-3,20 2,0 0,1-1,-1 0,1 0,0-2,-1 2,1-1,0 0,0 0,0-1,0 0,0 0,-1-2,3 3,-1-1,0-1,1 1,-1-1,1 1,0-1,-1 0,1 0,1 0,0 0,0 0,-1-1,1 0,1 2,-2-6,1-2,0 0,1 0,0 0,0-1,1 1,1 1,0-2,0 2,0-1,4-9,-3 13,0 0,1 0,0 0,-2 0,3 1,-1 0,1 0,0 0,-1 1,2-1,-1 1,1 0,-1 1,1-1,4 0,-8 3,2 0,0 0,0 1,0-1,-1 2,1-2,-1 2,1 0,1-1,-2 1,1 0,-1 0,1 1,2-1,0 2,-1 0,1 0,1 1,-2-1,0 2,1-1,-1 0,3 4,2 1,-1-1,-1 2,1-1,-2 2,2 0,-2 0,-1-1,1 2,4 8,-7-9,0 1,0 0,0-1,-1 1,0 0,-1 0,-1 1,0 0,0-1,-1 1,0 0,0-2,-1 1,0-1,0-1,0 1,-1 0,-1-1,-1 3,3-7,-2 0,1 0,0-1,-1 1,1 0,-1-2,0 1,0 1,0-2,-1 1,0 0,1-1,0 0,-3 1,-9 5,0-1,0 1,-1-2,1-1,-2-1,1 1,0-2,-11 0,19-3,-1-1,0-1,1 0,-1 0,1 0,0-2,-1 0,1 0,0 0,0-1,1 0,-1-1,0 0,1-1,-13-9,2-2,-1-1,1 0,-7-12,20 24,0-1,1 0,-1 0,2-1,-1 0,1 1,0-2,-1 1,2 0,0 0,0-1,0 0,2 1,-1-1,1 0,0 1,0-1,1 0,-1 1,1-2,1-1,-1 6,0 1,0 1,0-1,0 0,1 0,0 0,0 0,0 1,0 0,1-1,-2 0,2 1,1-1,-2 3,-1-1,1 1,0-1,0 2,0-2,1 1,-2 0,1 0,0 0,0 1,0 0,1-1,-1 1,0-1,1 1,-1 0,-1 0,2 1,-1-1,0 1,0-1,0 0,1 2,17 7,-1 1,0 0,0 2,7 6,-19-13,2 1,-1 0,0 2,-1-2,1 2,-1 0,-1 1,1-1,-1 1,0 1,-1-1,0 0,4 11,-7-11,2 0,-2 0,1 1,-1-1,0 1,-1 0,0 0,-1 0,0 0,0 0,-1 0,0-1,0 1,-3 7,2-11,1-1,-2 1,1-1,0 0,-1 0,0 0,0 0,-1 0,1-1,-2 1,3-1,-3-1,1 1,0-1,-1 1,2-1,-2-1,-1 2,-5 2,-1-1,1 0,-1-1,1-1,-2 1,2-2,-5 1,7-3,0 0,1 0,-1 0,0-1,1-1,-1 1,1-1,-1-1,2 0,-2-1,0 0,2 0,-1-1,0 0,-6-6,5 3,-1-2,0 1,1-1,0 0,1-2,0 1,1-1,0 1,1-2,-1 0,2 1,0-2,0 1,1-2,-1-1,3 1,-1 0,0-1,1 0,1 0,1 0,0 0,0 1,1-1,2 0,-1 0,3-10,-2 16,0 0,1 0,0 2,0-2,-1 1,3 1,-1-1,5-5,-6 9,1 0,0-1,0 2,-1-1,2 1,0-1,0 2,-1 0,1 0,0 0,0 0,2 0,5-1,1 1,-1 1,1 1,-1 0,0 0,1 2,-1 0,12 2,-5 1,0 2,0 0,-1 2,1 0,6 5,-22-11,0 0,0 0,-2 1,2-1,0 1,-1 0,1 0,-1 0,0 1,-1 0,1-1,0 1,-1 1,1-1,-1 0,-1-1,2 2,-2 0,0-1,0 1,0 0,0-1,0 1,-1 1,3 32,-1-1,-2 0,-2 4,1 19,1-51,0 0,-1-1,0 0,0 1,-1-1,1 0,-1 0,0 0,-1-1,-1 2,-73 150,14-32,53-108,1 0,-2 0,-6 8,14-23,0-1,0 0,-1 0,1 0,0 0,-1 0,0 0,0-1,0 0,1 0,-1 0,-5 1,7-3,1 1,0-1,-1 0,0 0,1 0,0 0,-1 0,1 0,-1 0,1 0,-1 0,0-1,1 0,0 1,-1-1,0 0,1 0,0 1,-1-1,2 0,-2 0,1-1,0 1,0 0,0 0,0-1,0 1,0 0,0-1,0 0,1 2,-1-3,0 1,0 1,1 0,0-1,-1 0,0-4,0 0,0 0,-1 0,2-1,-1 1,1 0,0 1,1-1,-1 0,2 0,-1-1,1-1,0 0,1 0,0 0,0 1,1-1,-1 0,3-2,6-8,2-1,-1 1,3 2,-1 0,4-3,-6 6,2 1,-1 0,6-2,-15 10,0 1,-1 0,2 1,-1-1,1 2,-1-1,1 0,0 1,0 1,-2-1,2 1,2 0,-4 0,1 1,0 1,1-1,-2 1,0 0,1 1,3 1,8 4,-6-3,-1 0,1 1,-1-1,0 1,7 8,-12-11,0 1,-1-1,0 1,0 0,0 1,0 0,0-2,-1 2,0 0,1-1,-1 1,-2 0,2 0,0 3,0 3,-1-1,1 0,-2 0,1 1,-1-1,-1 1,0-1,-2 10,2-15,0 0,0-1,-1 1,1 0,-1 0,0 0,0-1,0 1,-1-1,0 0,0 0,0 0,0 0,0-1,-1 1,1-1,-1 0,-2 2,0-3,0 2,-1-2,2 2,-2-3,1 1,-6 0,-9 2,-11-2,6 1,-36 4,-33 4,-4-6,91-5,-2 0,2-2,-2 0,1 1,1-3,-1 2,1-2,-8-3,-8-7,-1-1,-3-5,17 13,-1 0,3-2,-2 1,0-2,2 1,-1-1,-2-6,7 10,1 0,1 0,0 0,-1-1,1 0,0 0,0 1,1-1,0-2,1 3,0-1,0-1,-1-3,1-21,1 17,-1 1,0 0,-2-4,0-8,0-2,2 1,0 1,3-13,-1-9,-1 35,-1 6,1-2,1 2,0-8,-1 14,0-1,0 1,1 0,-1-1,0 0,1 1,-1 0,1-1,-1 1,1-1,0 2,0-1,0-1,-1 1,1 0,0 0,0 0,1 0,-1-1,0 2,-1 0,1-1,0 1,0-1,0 1,0 0,0 0,0 0,0 0,-1 0,2 0,-1 1,0-1,-1 0,1 0,0 0,0 1,0-1,0 0,0 0,-1 1,1 0,0 0,-1 0,1 0,-1-1,1 0,-1 1,1 0,-1 0,1 1,3 2,-2 0,1 0,-1 0,0 2,1-1,2 11,0 0,0 0,-2 1,1 0,-2 0,0 0,-1 1,0-2,-2 1,1 0,-3 15,1-19,-1 0,-1 0,0 0,0-2,0 2,-2-1,1 0,-2-1,1 0,-1 0,1-2,0 0,-2 7,-2 2,8-15,0 0,0 1,0-2,0 2,-1-2,0 1,0-1,1 0,-2 1,2-1,-2 1,3-3,0 0,0 1,0 0,-1-1,1 0,0 1,-1-1,1 0,-1 0,1 0,0 0,0 0,1 0,-2 0,1-1,0 1,-1 0,1-1,0 0,-1 1,1 0,0-1,0 0,0 1,0-2,0 2,0-1,0 0,0 0,0 0,1-1,-1 1,-4-6,0-2,1 2,-1-2,2 1,0-1,0 0,-1-3,-3-18,-2-17,6 23,1 0,1 0,1 0,1-4,-1-8,1 32,-1-1,0 0,1 1,0 0,0 0,1 0,-1-1,0 1,1 0,-1 1,1-2,0 2,1 0,-1-1,8-8,-1 1,1 0,4-4,10-11,-17 18,-1-1,1 0,-1-1,-1 1,0-1,0-1,0 1,1-6,12-35,2 0,10-15,-15 35,-3-2,0 0,-2-1,2-6,-4 4,-3 19,-2 0,1-1,-3 0,1-15,-2-74,-1 50,1 24,-1-36,1 67,0-1,0 1,0-1,0 0,-1 1,0-1,1 0,-2 1,1-1,0 1,0-1,-2-1,2 2,0 1,-1 0,1 0,-1-1,1 1,-1 0,1 0,0 0,-1 0,0-1,1 2,-1 0,0-1,0 1,0-1,0 1,0-1,-2 1,2 0,-2 0,0 0,0 0,0 0,1 0,0 1,0 0,-1 0,1 0,-1 1,-1 0,2 1,-1 0,-1 0,1-1,0 2,1 0,-3 2,1 0,-5 4,1 1,-1 1,1 2,6-11,0 2,0 0,1-1,1 1,-1 0,1-1,-1 1,1-1,0 2,1-1,-1 3,-1 36,2-31,0 2,-1-2,-2 12,-1-4,2 0,-1 0,3 0,0 1,0 14,0-34,1 1,0-1,-1 0,1 1,0-1,0 0,0 0,0 0,0 1,0-2,1 1,-1 1,0-2,1 1,0 0,-1-1,1 1,-1-1,1 1,0-1,-1 0,3 1,5 3,0-1,2 0,-2 0,4-1,-2 0,4 2,0-2,-2-1,2 0,0 0,-1-2,0-1,11-2,-13 2,0-2,0 0,0-1,-1-1,0 1,1-2,0 0,15-11,-1-1,6-7,-19 15,2 3,-1-2,0 2,2 1,3-2,3 0,20-13,3-6,21-20,-5 2,-38 30,0-1,-1-2,-1-1,-1-1,11-15,-19 22,0 0,1 1,-1 1,0-1,14-5,2 0,0 3,18-8,-29 14,0 1,16-2,-12 3,-11 4,-1-1,0 1,4 0,14-2,0-1,0-1,3-4,37-7,-31 11,-16 3,15-5,-34 8,1-1,0 1,-1-1,1 0,-1 0,0 1,0-1,0 0,1 0,-1-1,0 2,1-2,-1 1,0 0,0 0,0-1,-1 1,2-1,-2 1,1-1,0 1,0-2,-1 1,0 0,1 0,-1-1,0 2,0-2,0 1,0-1,0 1,0 0,-1 0,1 0,-1-1,1 1,-1 0,0 0,1 0,-2-1,-52-106,50 101,-1-1,2-1,-1 1,1-1,0 1,2-2,-13-53,9 37,2 8,0 1,-1-18,4 29,0 1,0 0,1 0,0 0,0 0,0 0,1 0,0 1,-2-1,2 0,2-1,-1-1,0-1,0 1,-1-2,1 2,-2-10,2 6,-1 0,4-11,-1 9,-2 0,0 0,-1-1,0 1,0-12,-1-19,-2-10,0-1,0 48,1 0,-2 0,1 0,-1-6,-5-19,7 27,-1 1,0 0,0 0,0 1,-1-1,0 0,1 0,-1 1,-1-1,2 0,-2 1,0 0,0 0,0 0,-1 0,1 1,0 0,0-1,-5-2,3 3,1-2,-2 1,0 1,1-1,0 2,-1-1,0 1,0-1,1 2,-2-1,1 1,-4-1,-91 3,52 1,-14-4,1-4,30 0,-24 2,22 3,-11 1,-12 3,52-3,-1 2,2-2,-2 1,2 1,-2 1,2-1,-1 1,1-1,-1 2,0-2,1 2,-11 8,2 2,-8 7,17-17,-19 24,1 2,1-1,-2 9,18-30,-54 96,48-82,-1-1,2 1,-6 17,9-15,-3-2,0 0,-10 15,10-21,2-1,-1 1,1 1,2-1,-1 2,1-1,1 1,0 9,-5 14,-6 17,8-33,2 0,0-1,1 2,1 0,1 11,3 55,0-43,0-47,0 1,0 0,0-1,1 2,-1-2,0 2,1-1,-1-2,0-1,1 1,-1-1,0 1,0-1,0 0,1 0,-1 1,0-1,0 1,1-1,-1 0,1 1,-1-1,0 1,1-1,-1 1,0-1,1 0,-1 0,0 0,1 1,-1-1,1 0,-1 0,0 0,1 0,0 0,-1 0,1 0,-1 0,0 0,1 0,-1 0,1 0,-1 0,0 0,1-1,-1 1,1 0,-1 0,0 0,3-3,0 1,0 1,-1-1,2 0,-2 0,1-1,-1 1,2-2,17-27,-10 17,75-96,17-23,-88 110,2 0,-2-1,4-7,-1-3,22-25,-7 10,-19 23,-11 20,0 0,1-1,-1 1,1 1,0 0,1-1,13-12,5-3,1 1,-17 14,-1 0,1 2,0 0,0-1,1 2,0-1,-1 2,8-3,-4 2,0 0,-1 2,1 0,0 0,0 1,5 1,-12 0,-1 0,2-1,-1 2,0 0,0 0,0-1,-1 2,1-1,0 0,0 1,1 2,7 6,-1-1,5 8,-15-17,12 15,0 0,0 1,-1 1,-1 0,-1 1,0-1,-1 2,0 1,-1 0,-6-11,0 2,1-2,-2 2,0-2,0 3,0 55,-1-61,0-3,-1 1,1-1,0-1,-1 1,0 1,0-1,-1 0,0 3,2-7,0 1,-1-1,1 1,0 0,0 0,-1 0,0 0,1-1,-1 0,1 1,-1-1,0 1,1 0,-1-1,0 1,1-1,-1 0,0 1,0-1,0 0,0 0,0 0,-1 0,1 0,0 0,1 0,-1-1,0 1,0 0,0 0,0-1,1 0,-1 0,0 1,0-1,0 1,-1-1,-11-12,0 0,1-2,0 2,1-2,-4-7,7 9,-24-32,-17-34,46 72,0 0,0 0,0 0,1-1,0 0,0 1,0-1,1 0,1-4,-2-13,2-1,1-6,0 7,-1 19,0 1,0-1,0 0,1 1,0-1,0 1,1 0,0-1,-1 1,1 0,1-1,-1 1,3-2,11-22,-11 21,-1-1,1 1,1-1,0 2,3-3,75-69,-75 73,-2 0,1 0,0 2,0-2,1 2,1 0,-2 0,1 1,9-2,-10 2,1 0,8-5,-9 4,1 0,-1 1,3-1,8-2,-1-2,1 1,-1-3,11-6,11-7,-36 20,1 2,-2-1,1 0,1 0,-1 1,1 0,-1 0,1 0,-1 1,1 0,0 0,-2 0,2 1,-1 0,1-1,-1 2,0 0,1-1,-1 1,0 0,0 0,-1 1,4 1,10 10,0 2,-1 0,1 4,-13-16,1 2,-2-1,1 0,0 1,0 0,-1 0,0 0,-1 1,0-1,1 1,-1-1,1 7,10 111,-12-99,0-1,-2 1,-1-1,0 3,-2 2,-1 1,-1-3,-5 16,-32 107,-14 68,56-216,1 0,-1 1,1-1,0 1,0-1,0 1,0-1,0 1,0-2,0 2,1-1,-1 1,0-2,1 0,-1-1,0 1,1 0,-1-1,1 1,-1 0,1 0,0 0,-1-1,1 0,0 1,-1 0,1-1,-1 0,1 1,0 0,0-1,0 0,-1 0,1 1,0-1,0 0,-1 0,1 0,0 0,0 0,0 0,0 0,0 0,-1 0,0 0,1-1,7-1,-1 0,0 0,0-2,0 1,-1 0,0-1,1-1,2-1,0 0,0 0,-1 0,2 2,1-1,18-6,12-5,8-5,-35 16,2-1,0 1,7 0,24-8,-4 0,10 1,-30 7,0 4,0-1,-1 1,2 3,-1 0,-14-2,0 2,-2 0,2 0,-1 0,0 2,0-1,-1 1,1 0,-3-1,1 1,-2-1,1 1,0 1,0-2,-2 2,2 0,-1-1,0 1,-1 1,3 4,5 8,-1 0,2-1,1 0,19 27,-29-39,-1-1,0 2,-1-1,2 0,-2 0,0 0,1 1,-2-1,1 1,0-1,0 0,-1 1,0-1,-1 1,0-1,1 1,-1-1,0 0,-1 1,0 2,-5 21,5-18,-2-1,1 0,0 0,-1-1,-2 6,-6 6,0 1,-12 15,18-31,1 0,1 0,-2 0,0-1,0 1,0-2,-1 1,1-1,0 1,-4-1,2-1,0 0,-1-2,1 2,-1-1,0-2,-1 1,-21-1,-3-1,4 0,-27 1,-31-2,74 0,-1 0,0-1,-7-5,6 4,1 0,-14-2,-20 2,-45 6,32-1,-303-1,359 0,2 1,0-1,0-1,1 1,-1-1,-1 0,4 1,1 0,-1 0,1-1,-1 1,1 0,0 0,-1 0,1 0,-1-1,1 1,-1 0,1 0,0 0,-1 0,1-1,0 1,-1-1,1 0,0 1,0 0,-1-1,1 0,0 1,0 0,0 0,-1-1,1 1,0-1,0 0,0 1,0 0,0-1,0 0,0 0,0 1,0 0,0-1,0 1,0 0,0-1,1 0,-1 1,0-1,0 0,6-13,0-1,0 1,5-7,-8 15,0-1,0 0,-1 0,1-5,2-6,18-58,6-18,-28 92,10-29,-1-2,2-15,-6 26,1 1,-1 1,3-1,-1 1,6-6,-4 4,-5 11,-1 0,2-7,-3 6,1 1,5-9,3-4,-6 14,0 0,-2-1,1-1,6-14,-8 20,1-2,-3-1,2 2,0-2,-1-1,2-8,0-1,1 2,-1 0,3-1,0 1,-1 1,3-1,0 1,-5 6,1-1,-1 1,0-2,-1 1,-1 0,2-10,-4 21,2-12,-1 1,0-1,0 0,-1 1,1 1,0-1,3-9,0 1,-2-2,-1 0,0 1,0 0,-2-11,0-1,1 26,0-1,0-1,-1 1,0 0,-1-1,0 3,0-3,-1 2,1-1,-1 0,-2-2,1 1,-1-1,0 2,-1-1,1 1,-8-8,-2-2,13 14,1 1,-1-1,0 1,1 1,-1-2,0 2,1-1,-1-1,0 2,-1-1,1 1,-1-1,1 2,0-1,-1-1,1 2,0-1,-2 0,-21-1,-1 1,-21 2,15 1,22-2,1 1,0 0,0 1,0 0,-3 3,-16 5,-1 4,1-1,15-8,2 2,-1 0,0 1,1 0,0 0,0 2,-5 6,-9 7,19-19,1 1,0 0,0 1,0-1,1 1,-1-1,1 2,-1-1,-71 151,71-146,0 0,1 0,0 3,-10 24,-28 66,36-87,1 0,1 2,-2 12,2-14,2 3,1 1,-1-2,2 2,1 12,0 3,-1-25,1 0,1-1,0 1,1-1,-1-1,2 1,-1 0,5 10,2 5,-8-20,1 0,0 0,-1 0,1 0,0-1,1 1,-1-1,1 0,-1 0,1-1,0 0,1 1,0-1,-2 0,2-1,0 1,1-1,12 6,0-2,1-1,18 3,-21-5,25 8,0-5,0-1,18-1,125-5,-172 2,1 0,-1 1,-1 1,2 0,-2 0,3 2,-4 0,0 0,0 1,0-1,-1 2,6 4,1 3,-2 1,11 11,-1 4,0 2,-3 1,6 13,-9-17,-9-15,-7-11,1 1,-1 0,0-1,1 1,-2 0,1 0,-1 0,1 0,0 0,-2 1,0-1,1-1,1 1,-1 1,1-2,-1 1,1 0,1 1,-1-4,-1 1,1 0,-1-1,1 1,-1 0,1-1,-1 0,1 1,0-1,0 0,0 0,0 0,0-1,0 1,2 0,-2 0,1 0,1-1,-1 0,0 1,1-1,-1 0,0 0,0-1,0 1,0 0,1-1,-1 0,0-1,-1 1,2 0,-2-1,2 0,-2 1,1-2,0 1,-1 0,0 0,1 0,-1-2,0 2,0-1,0 1,1-3,2-6,2-1,-1-1,-1 1,-1-2,0 1,-1 0,1 0,-1-6,-1 9,4-23,-5 30,0 0,-1 1,1-1,0 1,1-1,-1 0,1 0,1-1,-3 5,1 0,-1 1,0 1,0-2,0 0,0 1,0 0,0-1,0 3,-4 27,2 1,1-1,3 21,-2-49,0-2,0 0,0 1,1 0,-1-1,1 0,-1 1,1-1,-1 0,1 1,0-1,0 1,0-2,0 2,-1-2,1 1,-1-1,0 1,1-1,-1 0,1 0,0 1,-1-1,0 0,0 0,0 0,1 0,-1 0,1 0,-1 0,1 0,-1 0,1 0,0 0,-1 0,0 0,1 0,-1 0,1-1,-1 1,1 0,-1 0,0 0,1-1,-1 1,1-1,-1 1,0 0,1-1,-1 0,1 1,-1 0,0 0,1-1,-1 1,0-1,3-5,0 0,-1 0,0 0,0 0,0 1,-1-1,1 0,-1-1,0-1,2-8,4-20,-6 19,2 1,2-1,2-8,-7 25,0-1,1 0,-1 1,0-1,0 0,0 1,1-1,-1 0,0 1,1-1,-1 1,1 0,-1-1,1 1,-1-1,0 1,1-1,-1 1,1 0,-1-1,0 1,0 1,0-1,0 0,1 0,-1 0,0 1,0-1,0 1,1-1,-1 0,1 0,-1 1,0-1,0 0,0 0,0 1,0-1,0 0,0 1,0-1,1 1,-1-1,0 0,0 1,2 27,-2 163,-1-77,1-112,0 2,1-1,-1 0,0 0,1 1,0-1,0 0,0 0,0 0,1 0,-2-2,0 0,1 0,-1-1,1 1,0-1,-1 0,1 1,-1 0,1-1,-1 1,1 0,-1 0,1-1,0 0,-1 0,1 0,0 1,0-1,0 0,-1 0,1 0,1 0,-1 0,-1 0,1-1,0 1,0 0,0 0,0 0,0-1,0 1,-1-1,1 0,0 1,0-1,0 0,2-2,-1 0,1-1,0 1,0-1,-1 0,0 0,0 1,0-1,0-1,-1 1,0 0,1 0,-1-1,0 1,-1-1,1 0,2-14,-2-1,0 1,-1-5,0 20,-2-246,2 243,0 0,1 0,0 1,0-2,1 2,-1 0,1-1,1 1,-2 0,1-1,2 2,-1-1,0 0,1 1,0-1,-1 1,1 1,0-2,1 1,0 2,-1-1,19-18,-17 17,-2 1,2-1,-2 0,2 1,0 1,0-1,0 1,21-9,1 3,14-3,60-11,-83 19,195-31,-209 33,1 2,-2 0,2 0,0 0,0 1,-4-1,-1 1,1 0,0 0,1-1,-1 1,0 0,0 1,0-1,0-1,0 2,0 0,-2-1,3 3,52 59,-51-59,-1 1,0 0,0 0,0 0,0 1,-1-1,0 1,2 6,-2-4,1-1,0 1,1-1,1 3,9 15,-1 0,-1 1,-2 2,-5-18,-2 2,1-1,-2 0,1 1,-1 4,0 7,0 1,-2 4,0 224,-1-237,0 1,0-1,-1 1,-1-1,0 1,-2-2,1 1,0-1,-2 1,-1-2,-5 12,-10 20,14-28,-1 1,0-2,-3 3,5-9,-1-1,0-1,-1 0,0 0,0 0,-8 3,4-3,1 0,-2-3,1 1,0 0,-1-2,-10 3,-2-2,-2-1,1 0,-2-3,15 0,1-1,-2-2,2 1,0-2,-2 1,10 0,-1 1,0-2,0 1,1-2,0 2,-1-2,0 1,2-1,-1-1,0 2,0-2,-1-3,-20-26,2-2,-7-14,18 27,4 7,1-1,0 0,1 1,1-2,0-1,1 1,1-1,0 1,0-16,-2-26,4 0,2-28,1 82,-1-3,1-2,0 1,1 0,0-1,1 1,0 0,0 1,0 0,1-1,0 0,1 2,0-1,0 0,1 2,0-1,-1 0,6-3,-5 5,-1 1,0 0,1 0,1 0,-2 1,1 1,1-1,-1 1,1 0,0 1,4-1,-7 2,1 0,0 0,-1 1,1 0,0 0,0 0,0 0,-2 2,2-2,0 1,-1 1,1 0,-1-1,0 1,0 1,1-1,-2 1,1 0,27 21,-18-15,0 0,-2 2,1-1,6 9,-10-9,2 2,0 0,1-1,7 6,-15-14,1-1,-1 2,0-2,0 2,0-1,-1 0,1 1,0-1,-1 0,1 2,-1-1,-1 0,1 0,-1 0,0 1,1-1,-1 1,10 46,0 18,-8-43,-1 0,0 0,-3 17,1-41,0-1,0 1,0 1,-1-2,1 1,0 0,-1-1,0 1,0 0,1-1,-1 1,0 0,-1 0,2-1,-1 0,0 0,0 0,1-1,-1 0,1 0,-1 1,1 0,-1-1,0 0,0 1,0-1,0 0,0 1,0-1,1 0,-1 0,-1 0,1 0,1 0,-1 0,0-1,0 1,0-1,0 1,-1 0,-3-3,-1 0,0 0,0 0,1-2,-1 1,1 0,-1 0,1-2,-11-10,2-1,0-1,6 9,1-1,1-1,0 0,0 0,1-1,0 1,0-1,2 0,-1 0,1-1,1 1,-2-16,0-1,2 1,1 0,2-15,-1 25,0 7,0 0,1 1,0-1,0 1,2-3,-3 11,1-2,0 2,0-1,0 0,1 1,-2-1,2 0,-1 1,1-1,0 1,-1 0,1 0,1 0,-1-1,0 2,0-1,0 0,0 2,0-2,2 0,1 0,-1 0,1 1,-1 0,1 0,0 0,0 1,-2-1,2 1,0 0,0 1,0-1,-1 1,1 0,-1 1,1-1,-1 0,0 1,0 1,1-1,-1 1,0-1,-1 2,3 0,11 11,1 1,-1 1,-1 1,-1-1,0 3,2 3,-10-9,1-2,0 2,-1 3,-5-11,1 0,-1 0,0 1,-1 0,1-1,-1 0,0 2,0 3,0 23,2 1,0-11,-1 1,-1 20,-2-37,-1 0,1-2,-1 1,1 1,-2-2,1 1,-1 0,0-1,-1 1,-2 1,3 1,2-6,-1-2,1 2,0-1,0-1,-1 2,0-1,1-2,-1 2,1 0,-2-1,2 0,0 1,-1 0,0-2,0 1,-1 0,1 0,-1 0,0 0,-1-1,2 0,-2 0,0 0,1 0,-1-1,1 0,0 1,0-2,0 2,-2-2,-4-2,2 0,-1 0,1-1,-1 0,0 0,2-1,-1-1,0 0,1 1,-6-9,-2-6,-1 0,2-1,-4-11,12 23,1 0,-1 0,3 0,-1 0,0-1,0 1,2-1,-1-1,0-5,1 0,1 0,0 0,3-14,-2 25,0 0,0 1,1-1,0 1,0-1,0 1,0 0,0 0,1 0,0 0,0 0,1 0,0 1,-2 0,2 1,0-2,1 1,-2 2,0-1,0 1,0 0,1 0,-1 0,1 0,0 0,-1 1,0 0,1 0,1 0,-2 1,1-1,0 1,-1 0,2 0,-2 1,1-1,1 1,-3 0,2 0,0 0,0 1,-1 0,0-1,-2 0,2 1,-1 0,0 0,1 1,-1-1,0 1,0-2,0 2,0 0,-1 0,4 7,1 1,2 7,-5-11,2 7,-1-1,0 1,0 0,-1-1,-1 2,0-1,-1 0,0 1,-1 0,-1 13,1-26,0 1,-1-2,1 2,0-1,-1 0,0 1,1-2,-1 2,1-1,-1 0,0 0,0 0,0 0,-1 0,1-1,-1 1,1 0,-1-1,0 1,-1 0,0 0,1-1,-2 2,1-2,0 0,0 0,-1 1,1-1,0-1,0 0,-2 1,-6-1,-1 0,0 0,0-1,2 1,-2-3,1 1,-1-2,1 1,0-1,-10-6,-10-9,-1 0,-24-23,33 25,-7-8,1-1,-11-13,6 5,-10-6,12 12,-18-14,41 35,1 2,-2-1,2 2,-12-5,15 7,-1 0,-1 0,2 0,-1-1,0 0,0-1,1 1,0 0,0-2,-3-1,1-2,-1 0,1 1,-2 0,0 1,1-1,-2 2,-7-5,16 10,0 0,0 0,0-1,1 1,-2 0,1 0,1 0,-1 0,0 0,0 0,0 0,1 0,-1 0,0 0,0 1,0-1,1 0,-1 0,0 1,0 0,0 0,0-1,1 1,-1 0,1-1,-1 0,1 1,0-1,0 1,-1 0,1 0,0 0,0-1,0 0,0 1,-1 0,1 0,0 0,0-1,0 1,1 0,-1-1,0 1,0 0,0 0,0 0,0-1,1 1,-1 0,0-1,1 1,-1 0,0-1,1 1,-1 0,1-1,4 7,-1 0,2 0,0-1,0 0,0 0,2 0,13 14,18 20,2-3,1-2,4 1,-21-17,0 1,-1 2,-1 1,-1 1,-1 2,12 18,-12-10,-2 0,10 22,-6-9,-19-40,37 77,-33-66,0 2,-1 1,0 6,-5-22,0-1,-1 0,1 0,1 1,-1-2,1 1,-1-1,0 1,1-1,0 1,0-2,0 1,1 0,1 1,6 5,1-2,1 1,5 1,11 5,-11-6,10 8,-21-12,-1 0,0 1,-1 0,1 0,0 1,1 1,-3-1,-1-2,1 1,0 0,0-1,0-1,0 1,1-1,4 3,2 1,1 1,-2 0,1 2,9 7,-2-1,-13-12,-1 0,0 0,1 0,-1 1,0 0,0 0,-1 0,1 0,-1 0,1 3,0 2,-1 0,0 1,0-1,0 1,-1 0,0 0,-1 2,0 20,-1 24,0-24,-1-23,1 1,-2 0,1-2,-2 2,0 2,-16 49,17-57,-7 20,-3 0,0 1,-2-3,-9 13,14-20,0 0,1-2,-3-1,2 1,-2-2,0 1,-10 7,18-17,0 0,-1-1,1 0,-1 0,1 0,0-1,0 2,-1-2,-1 0,2 0,-1-1,-3 2,-39 4,20-2,-15 0,32-4,1 0,0-1,1 0,-2-1,1 0,0 0,0-1,-3-2,-1-1,1 1,0-3,1 1,-1-1,2-1,-1 1,0-1,-6-11,1 2,1-2,0 0,2-1,0-1,1-1,6 10,-1 0,3 0,-1-1,0 1,2-1,-1 1,1-1,1 0,1 0,0-6,-1-2,-2 1,1-11,-2 9,1-22,2 38,1 0,1-1,-1 1,1 0,0 0,1 0,0 1,1-7,-2 11,0-1,0 0,0 1,1-1,-1 1,1-1,0 2,-1-2,1 1,1 1,-2-1,1 0,0 0,0 0,0 1,1 0,-1 0,0 0,1-1,-1 2,1-1,-1 0,0 1,14-2,-2 1,1 0,1 2,-2 0,3 2,-7-2,-2 1,2 1,-1 0,0 1,0-1,-1 2,3 1,14 11,16 14,-7-5,-22-17,1 3,-3-1,11 11,-2 0,-16-18,1-1,-1 2,0 0,0-1,0 2,-1-1,0 0,0 1,0-1,3 11,0-1,0 11,-4-13,1 0,-2 0,1 1,0 13,-1-25,1 1,0 0,-1-2,1 3,0-2,0 1,0-2,0 2,1-1,-1 0,0 1,1-2,-1 2,1-2,-1 1,0 0,3 1,4 3,0-1,-1 1,8 3,-14-9,4 3,-1-1,2-1,-1 1,-1-1,1 0,0 0,0 0,-1-1,2 1,-1-1,0-1,0 0,-1 1,1-1,3-1,7-4,1-1,0 1,13-10,3-2,-27 15,0 0,0 0,0-1,0 1,-2-1,2 0,-1 0,1-1,5-9,0 0,1-2,14-21,-17 25,-1 1,0 0,5-13,10-16,-20 34,18-26,-1-2,-16 26,-1 2,1-1,-1-1,0 1,0-3,4-14,3-5,13-26,-8 24,1-12,-8 24,-3 7,0 0,-1 1,0-1,0 0,-1-1,0-5,-2-74,-1 43,1 46,0 1,0-1,0 0,0 1,-1-1,1 1,-1-1,0 0,1 1,-2-2,1 2,0 1,0 0,0-1,0 1,0-1,-1 1,1 1,0-1,0 0,0 0,-1-1,2 2,-2 0,1-1,0 1,-1-1,0 0,-16-3,0 0,-1 0,1 2,-3 1,-75 1,48 1,28-1,-13 0,2 1,-17 4,13 0,-3-2,-4 0,-24 9,63-11,0-1,0 1,0-1,0 1,0-1,0 1,0 0,2 0,1-1,-1 0,1 0,-1 1,1 0,-1-1,1 0,-1 1,0-1,1 0,0 1,-1-1,1 1,0 0,-1-1,1 1,0 0,-1-1,1 1,0-1,0 1,0 0,0 0,0-1,0 1,0 0,0-1,0 0,0 2,0-2,0 1,0 0,0 0,3 10,1-1,0 0,-1 0,2 0,1-1,3 8,3 2,-3-5,-2 0,1 2,-3-7,0 1,0-1,1 0,0 0,0-1,1 1,1-1,-2-1,2 0,0 0,-1-1,2 0,3 2,-8-6,78 45,-66-38,2-2,-1 0,17 3,-23-7,-1-2,2 1,-1-1,0 0,0-1,4-2,-13 1,2 0,-1 1,0-2,0 1,0-1,-1 1,0 0,1-2,-1 2,1-1,-1-1,1 1,-1-1,0 1,2-3,3-7,1 1,-1-2,0-3,-3 10,14-28,8-15,-23 42,0 1,-1-1,0-1,0 1,-1 0,2-3,0-9,2 1,0-1,0 1,2 1,0 0,5-9,-7 15,-1-1,0 0,-1 0,0 1,-1-1,0 0,-1-1,1 1,-2 0,0-1,0-3,-2 8,0 0,1 1,-1-1,-1 1,1 0,-1-1,0 1,-1 0,-2-2,3 4,0 1,0-1,0 1,-1 1,0-2,-1 2,2-1,-1 1,-1 0,1 0,-1 0,-1 0,-10-3,0 0,1 1,-5 0,7 2,1 0,-1-1,1-2,0 1,-6-4,10 3,0 0,-4-5,8 7,0 0,-1 1,1-2,0 2,-1 1,0-1,0 0,1 1,-1-1,-3 2,-22-7,-1 3,1 2,-14-1,29 4,5 0,-1 0,1 0,-1 2,7-2,1 1,0 1,0-2,0 1,0 1,0-1,0 0,0 1,1 0,-1 0,-2 3,0 0,-1 0,2 1,0-1,-1 1,1 0,0 1,1-1,0 2,-1-3,1 3,1 0,-1-2,1 2,0-1,1 1,1 0,-1-1,0 6,0 0,0-1,1 2,1-3,0 3,1 7,-1-17,0 0,0 0,0 0,1-1,-1 1,1-1,0 0,-1 2,1-3,1 2,-1-1,0-1,0 2,1-2,0 1,-1-1,2 1,-2-1,1-1,1 2,0-1,0 0,1 1,-1-3,0 2,0 0,1-1,0 0,-1-1,1 0,-1 0,-1 0,0 0,0 0,0-1,0 0,-2 0,2 0,0-1,0 2,0-2,0 0,-1 1,0-1,2-1,3-4,0 0,-1 0,0 0,0-1,-1 0,4-7,-6 9,0 1,0-1,-1 0,0 0,0 0,0-1,-2 1,1 0,0 0,0 0,-1-2,0 5,0 1,0 0,0-1,0 1,0-1,-1 1,0 0,0-1,1 1,0 0,-1 0,0 0,0 0,0 0,-1 0,1-1,0 2,-2-2,1 2,1-1,-2 0,1 0,0 2,1-2,-2 1,1 0,0 0,-1 1,1-1,-1 0,1 1,-1 0,2 0,-1 0,-2 0,-10 1,1 1,0 0,-1 2,0 0,2 1,-10 4,14-6,-2 1,3 2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9:46.132"/>
    </inkml:context>
    <inkml:brush xml:id="br0">
      <inkml:brushProperty name="width" value="0.3" units="cm"/>
      <inkml:brushProperty name="height" value="0.6" units="cm"/>
      <inkml:brushProperty name="color" value="#969696"/>
      <inkml:brushProperty name="tip" value="rectangle"/>
      <inkml:brushProperty name="rasterOp" value="maskPen"/>
      <inkml:brushProperty name="ignorePressure" value="1"/>
    </inkml:brush>
  </inkml:definitions>
  <inkml:trace contextRef="#ctx0" brushRef="#br0">51 1,'-13'50,"5"-7,2 0,0 80,5-100,-6 37,3-37,-1 36,5-23,0 3,1 0,9 58,-6-64,-1-1,-3 63,-1-48,1-29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23"/>
    </inkml:context>
    <inkml:brush xml:id="br0">
      <inkml:brushProperty name="width" value="0.4" units="cm"/>
      <inkml:brushProperty name="height" value="0.8" units="cm"/>
      <inkml:brushProperty name="color" value="#A2D762"/>
      <inkml:brushProperty name="tip" value="rectangle"/>
      <inkml:brushProperty name="rasterOp" value="maskPen"/>
      <inkml:brushProperty name="ignorePressure" value="1"/>
    </inkml:brush>
  </inkml:definitions>
  <inkml:trace contextRef="#ctx0" brushRef="#br0">1798 1622,'1'28,"-1"-15,0 1,0-1,-1 1,0-1,-3 12,1-10,0 0,1 0,1 1,0 2,2 64,0-32,-2-28,2 26,-1-42,1 0,0-1,0 1,1 0,-1-1,1 1,1 0,0 4,-1-4,0-1,1 0,0 0,0 1,0-2,0 1,0-1,0 1,2 0,2 2,6 6,-1 0,1 2,0 2,-7-10,0-1,-1 2,2-2,-1 0,2 0,36 27,-35-27,9 6,1-2,0-1,1-1,1 0,21 9,-17-5,0-3,20 4,-31-10,0 0,0-2,0 1,0-2,0 0,2-1,-14 0,1 1,-1-1,2 0,-2 0,1 0,0-1,-1 1,0 0,1-1,-1 0,2-2,4-3,-1 0,6-7,3-7,26-17,44-35,-51 45,-22 17,-2 0,1-2,-1 0,-1 0,0-2,-1 3,-3 5,0-1,0 3,6-6,9-9,128-138,-143 152,-1-1,0 0,0 0,-2 0,4-7,3-3,-4 6,2 0,7-10,0 3,-10 11,-1 1,0 1,0 0,-1-1,0 0,0 0,2-6,-2 3,11-32,0-5,-11 32,0 0,-1-1,0 1,0-1,-2-3,0 15,1-4,-1-2,0 2,-1-2,1 2,-2-1,1 1,-1-1,-1-5,-5-9,-11-20,15 36,0-2,0 1,0 1,-1-1,-1 1,1 0,-1-2,-18-17,19 19,1 1,-1 0,0 0,0 1,-1-1,1 1,-3-1,-12-6,-2 0,-21-5,28 11,1 1,0 2,-1-1,1 1,-5 2,17 0,-8 0,2 0,-2-1,2 0,-8-2,4 0,-1 1,1 0,0 1,-1 0,1 2,-1 0,1 1,-3 0,-23 6,2 3,-1 1,-34 12,59-21,-1 1,2 1,-1 1,1 0,-1 1,2 0,-1 0,1 2,-1-1,2 1,-1 2,2-1,0 1,-1-1,2 2,-1-1,1 1,0 4,1-2,-6 13,11-27,1 0,0 1,0-1,0 0,-1 0,1 1,0-1,0 0,0 1,0-1,-1 0,1 0,0 0,0 0,0 1,-1-1,1 0,0 0,0 0,0 1,-1-1,1 0,0 0,0 0,-1 0,1 0,0 0,0 0,-1 0,1 0,0 0,0 0,-1 0,1-1,-1 0,1 1,0 0,-1-1,1 0,0 1,-1 0,1-1,0 1,0 0,0-1,-1 0,1 1,0-1,0 0,-3-22,3 23,-1-40,4-35,-2 68,0 0,1-1,1 1,-1 0,0 1,2-2,-2 2,2 0,0 0,-1 0,3-2,0 0,1 0,0 1,0 0,8-6,-8 7,0 0,0 0,-1-1,1 0,-1-1,1 0,6-15,-5 9,0 1,6-7,-9 13,7-5,-3-2,1 1,-2-1,8-12,25-55,-16 35,-17 27,0-1,0-1,-2-1,4-20,3-7,-9 33,-1-1,0 1,-1 0,0-15,-2-67,-1 40,1 42,-1-2,-2 1,1 0,-2-1,1 2,-3-4,-1-5,-2 0,0 2,-10-18,7 18,10 17,-1 0,0 0,1 0,-1 1,-1-1,1 2,-2-2,1 2,1-1,-6-4,-27-19,-2 0,-6-1,39 26,-3 0,1 1,1-1,-1 1,0 0,1 1,-1 0,-3 0,-13 0,-21 3,6-1,28 1,-1-1,1 1,-1-1,2 3,-2-2,2 2,-1 1,0 0,1 0,-6 4,-15 12,1 2,-14 15,-2 1,-42 29,0 1,45-31,0 4,7-8,-17 22,-5 3,48-48,0-1,0 2,1 0,-3 4,0 1,-7 9,12-17,0-1,1 1,1 0,0 0,-2 5,0-2,3-6,2 1,0-1,-1 1,0 0,1-2,0 2,1 0,-1-1,1 18,1 14,0-8,-1 8,-1-10,3 14,-2-37,1-1,0 0,0 0,0 0,1 1,-2-2,2 1,1 3,19 28,-8-15,-11-11,1-1,1 2,1 7,-4-10,1 0,-1 0,1 1,1-1,1 0,0 1,52 69,-55-74,0 0,1 0,0-1,-1 0,1 1,-3-3,0 0,0 0,1 0,-1 0,0 1,1-1,-1 0,0 1,1-1,-1 0,1 0,-1 0,0 0,1 0,-1 0,1 0,-1 0,0 0,1 0,-1 0,0 0,1-1,-1 1,0-1,0 1,1 0,-1 0,0 0,1-1,-1 1,0 0,0-1,0 0,0 0,0 1,0 0,1-1,-1 1,0 0,0 0,0-1,0 0,0 1,-1 0,1-1,0 0,0-5,-2 0,1 1,0-1,0 1,-2 0,2-1,-2 0,1 2,-1-4,-8-11,-11-16,4 6,10 19,1 0,-1 0,0 1,-1-1,2 3,2 1,1-1,0 1,-1 0,2-1,-2-2,1 0,-1 1,-6-8,-87-111,78 104,0 0,-3 2,-6-6,-42-40,51 50,6 4,-1 0,-1 2,0 0,-1 0,1 2,-4-2,-18-6,31 13,-2 2,1 0,0 0,-1 1,1 0,-5 0,-41 2,0 3,-5 2,39-3,10-3,-1 2,1 1,-2-2,3 3,-2-1,0 1,-1 2,-19 13,14-9,0-1,-1 0,1-1,9-6,1 3,0-2,0 0,0 2,1 0,0 0,-1-1,2 2,-1 0,0 0,0 0,1 1,-1 1,-9 16,-3-1,-6 7,10-12,1 0,0 1,1 0,1 2,1-1,0 1,2 0,-4 13,3 2,0-1,2 1,2 2,-10 44,13-68,0 0,0-1,0 1,2 0,-1 0,2 8,0-16,-1 0,2 1,-1 0,1-1,-2 0,3-1,-1 1,0 0,1 0,0 0,0-1,0 0,0 1,1-2,1 2,1 2,0-1,-1 2,1 0,13 20,-13-23,0-1,-1 1,2-1,-1 0,0 0,1 0,0-1,5 1,12 5,24 8,-8-5,-23-7,1-2,1 1,6 0,57 9,-46-9,2 1,21-1,-68-6,-2-1,2 1,-2-2,0 2,0-1,-6-1,5 3,0 1,1 1,-2 0,3 0,-3 1,2 2,0-2,0 2,-3 2,-23 14,1 1,1 2,31-21,-15 9,0 3,0 0,1 1,2 0,-1 2,1 0,0 3,-43 53,37-47,15-18,1 2,-1-1,1 1,0 0,1 0,-1 2,2-3,-12 27,3-9,-2 5,8-8,-1 0,2 0,0 1,2-1,1 2,1 0,0 0,2 6,0-25,0-1,2 1,-1 0,0 0,1 0,-1-2,2 2,-1-1,3 4,15 45,-13-33,2-1,0-1,2 3,-4-9,2-2,-1 1,12 12,-18-22,3 0,-1 0,0 1,1-2,-1 0,0 1,1-2,0 2,0-3,0 2,0-2,4 3,29 2,-25-5,0 1,4 1,38 12,2-4,54 3,50-12,-85-3,186 1,-250 0,-1-2,1 1,-2 0,1-3,0 2,7-5,0-1,1-1,-2-1,7-4,-3-1,0 0,-2-1,6-7,-13 12,-1-2,0 0,0-2,-1 1,4-7,7-19,1 0,10-28,2-17,20-30,-47 101,-1 0,0 0,-1-1,0 0,-2 0,1 0,-1 0,-1 0,0-1,-1 0,-1-6,-1-203,1 222,0 0,0 1,0-1,0 0,1 1,-1-1,0 1,1-1,0-1,-1 4,0 0,0 0,0 0,0 0,0 0,0 0,0 0,0 0,0 0,0 0,0 0,0 0,0 0,0 0,0 0,0-1,0 1,0 0,0 0,0 0,0 0,1 0,-1 0,0 0,0 0,0 0,0 0,0 0,0 0,0 0,0 0,0 0,0 0,0 0,0 0,0 0,0 0,1 0,-1 0,0 0,0 0,0 0,0 0,0 0,0 0,0 0,1 0,-1 0,0 1,0-1,0 0,0 0,0 0,2 5,1 7,-3-12,6 24,0 0,1-2,1 0,6 13,3 0,-4 2,9 33,-19-62,-1-1,2 1,-1-1,0 1,1-1,2 1,6 14,-7-12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2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0,'4'4,"-1"0,0 1,-2 0,2-1,-1 1,0 0,-1-1,1 1,0 7,0-4,8 52,-8-44,1 2,1-1,11 29,3 1,-12-29,13 24,-8-18,-3-1,10 33,-13-37,-1-2,-2 2,0-1,-1 1,-3 28,0 0,3-3,2 0,1-1,16 58,-14-81,-4-14,0-1,-1 0,1 1,-1-1,-1 0,1 1,-1 0,0-1,0 1,-3 9,-16 49,-11 48,30-107,-4 29,4-32,0-1,0 2,0-1,1-1,-1 1,1 0,-1-1,1 1,0 0,-1-1,1 1,0 0,0-1,0 0,0 1,2 1,4 1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2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0,'2'0,"0"1,-1-1,1 1,-1-1,1 1,-1-1,0 0,0 1,1 0,-1-1,1 1,-1 0,2 2,17 16,-11-10,48 52,-47-51,-3 0,1 1,-1-1,0 1,5 12,12 20,20 39,-34-63,-6-10,0 1,-2-1,1 1,0 1,-2-2,2 12,-5 62,0-30,2-43,0-1,-1-1,0 2,0-2,-2 1,2 0,-2-1,-1 1,0-1,0 0,-6 9,1-3,1 0,1 0,-1 2,2-1,2 0,-1 1,1-1,1 1,1 0,1 0,0 16,2-6,0-9,-2 29,0-45,1-1,0 1,0 0,-1 0,1 0,0 0,-1-1,1 1,0-1,-1 1,1 0,-1 0,1-1,-1 1,0-1,0 1,1-1,-1 1,0-1,0 1,0-1,0 1,1-1,-1 0,0 1,0-1,0 0,0 0,0 0,0 1,0-1,0 0,0 0,0-1,1 1,-2 0,-6-1,1 0,0 0,-12-4,12 3,4 2,-41-13,41 12,0 0,0 0,1 0,0-1,-1 0,0 1,1-1,-1 0,1 1,-1-1,-2-4,5 4,-1 0,0 0,1 0,0 0,-1 0,1 1,0-2,0 1,0 1,0-2,1 1,-1 1,1-1,-1 0,1 0,0 0,0 0,-1 1,3-3,1-3,1-1,0 2,7-9,-5 6,0-1,-1 0,-1 0,0-1,0 1,3-18,-4 10,-1 0,-1 1,0-1,-4-34,0 5,2-161,-1 200,0-1,0 2,-4-11,3 11,0 0,1 0,0 0,0-13,1 20,0-1,0 0,0 1,0 0,0-1,0 1,0-1,0 1,0-1,0 0,1 1,-1-1,0 1,1-1,-1 1,0 0,1-1,0 1,-1 0,0 0,1 0,-1 0,0 0,0 0,1 0,-1 0,0 0,0 0,1 0,-1 0,0 0,0 0,1 0,-1 0,0 0,0 0,1 1,-1-1,0 0,0 0,0 0,1 0,-1 0,0 0,0 0,12 17,21 55,-19-44,-7-16,-1 2,-1-1,0 0,-1 0,-1 1,0-1,0 20,-1-18,-1-1,2 0,1 1,8 20,-6-19,-1 1,5 26,-9-31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2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64 0,'-1'4,"0"1,0-1,0 1,0 0,-1-1,0 0,-3 7,2-6,0 0,1 1,-1-1,-1 10,-1 12,-15 42,17-53,0-1,1 0,1 0,0 0,4 20,-2 5,-2-1,3 39,0-69,0 0,0 0,1-1,1 0,0 1,1-1,0 1,6 7,1 3,19 15,-26-27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2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54 4,'1'37,"-2"43,-5-58,6-21,0-1,-1 1,1 0,0 0,0-1,-1 1,1 0,-1 0,1-1,-1 1,1 0,-1 0,0-1,1 0,-1 1,0-1,1 1,-1 0,0-1,0 1,0-1,1 0,-1 1,-1-1,2 0,0 0,-1 0,1-1,-1 1,0 0,1-1,0 1,-1-1,1 1,-1-1,1 1,-1-1,1 1,0 0,0 0,-1-1,1 0,0 1,0-1,-1 1,1-1,0 0,0 1,0-1,0 1,0-1,-2-18,2 17,0-19,0 11,0-1,-1 2,0-1,-1 0,0 1,-1-1,-6-17,5 19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2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68 7,'0'0,"0"-1,0 1,0 0,0-1,0 1,0 0,0 0,0-1,0 1,-1 0,1 0,0 0,0 0,0 0,0 0,0-1,-1 1,1 0,0 0,0-1,0 1,-1 0,1 0,0 0,0 0,0-1,-1 1,1 0,0 0,-1 0,1 0,0 0,0 0,-1 0,-11 1,-11 8,21-7,-1-1,1 0,0 1,-1 0,1-1,0 2,1-1,-1-1,0 2,1-2,-2 5,2-6,1 1,0 0,-1 1,1-1,0-1,0 1,0 0,0 1,0-1,0 0,1-1,-1 1,0 1,1-1,-1 0,0-1,1 1,0 0,-1 0,1 0,0 0,-1-1,1 1,0 0,0 0,0 0,0-1,-1 1,1 0,1-1,0 2,1 0,-1-1,0 0,1 1,0-1,-1 0,0-1,1 1,-1 0,1 0,0 0,0-1,0 1,0-1,-1 0,1 0,-1 0,6-1,-3 0,-2-1,2 1,-1-1,1 0,-1 0,-1-1,1 2,0-3,0 2,4-4,-6 3,1 0,0 0,0 1,-1-2,3-2,0-4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2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207 127,'0'-5,"0"1,1 0,-1 1,0-2,-1 1,1 0,-1 0,0-1,1 1,-2 0,0 1,1-2,-1 2,-1-1,-2-4,-4-3,7 8,0 0,0 0,0 1,0-1,-1 0,0 1,1-1,0 2,-1-2,0 2,-1-1,1 0,0 0,-1 1,-5-3,3 3,0-1,2 1,-1 0,-1 0,0 0,-7 0,10 1,1 0,0 0,0 1,0 0,0-1,0 1,0-1,0 1,0 0,0 0,0 0,0 0,0 0,1 0,0 1,-1-1,-1 2,-4 4,0-1,2 1,-1 0,1 1,0-1,-6 14,8-12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3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47 180,'-3'-2,"-3"-6,0-3,0-1,-1-4,0-2,3-1,0-1,2 3,1 0,0 1,4 4,4 4,-1 5,3 6,1 1,0 1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3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136 0,'-10'1,"1"0,-1 0,-12 4,0-1,16-3,1 0,-1 1,0-1,1 1,0 0,-8 4,12-6,0 1,-1 0,1-1,0 0,1 1,-1 0,0 0,0 0,0 0,0 0,0 0,1 0,-1 0,0 1,1-2,-1 1,1 1,-1-1,1 0,0 0,-1 0,1 1,0-1,0 0,0 0,0 0,0 1,0-1,1-1,-1 2,0-1,1 2,0-3,0 2,0-1,0 0,0 0,0 0,0 0,0 0,0 0,-1 0,2-1,-1 1,0 0,1-1,-1 1,1 0,-1-1,0 1,1-1,-1 1,1-1,0 0,-1 0,1 0,-2 0,2 0,-1 0,1 0,1 0,7-3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3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250 77,'-3'-1,"1"0,-2 0,1 0,0 0,0 0,0 0,0-1,1 1,-1 0,-4-4,-6-3,-7-2,-1 0,-1 1,0 1,-30-6,50 13,0 1,-1 0,1-1,1 1,-1 0,0 1,0-1,-1 0,1 1,0-1,0 1,0-1,0 0,0 1,1 0,-1 0,0 0,0 0,0 0,1 0,-1 0,0 1,1-1,-1 0,1 1,-2 1,2-1,0 0,-1 0,1 1,0-2,0 2,0-1,0 0,0 1,0-1,1 1,0-2,-1 2,1-1,0 1,0-1,1 0,-1 1,0-1,1 1,1 2,-1-4,0 0,0 1,0 0,0-1,1 0,-2 0,2 0,-1 1,1-2,-1 1,1 0,0 0,-1 0,1 0,0-1,0 0,0 1,0 0,-2-1,2 0,3 1,0 0,-1-1,1 0,-1 0,0 0,1 0,0-1,7-1,-1-1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9:46.645"/>
    </inkml:context>
    <inkml:brush xml:id="br0">
      <inkml:brushProperty name="width" value="0.3" units="cm"/>
      <inkml:brushProperty name="height" value="0.6" units="cm"/>
      <inkml:brushProperty name="color" value="#FF0000"/>
      <inkml:brushProperty name="tip" value="rectangle"/>
      <inkml:brushProperty name="rasterOp" value="maskPen"/>
      <inkml:brushProperty name="ignorePressure" value="1"/>
    </inkml:brush>
  </inkml:definitions>
  <inkml:trace contextRef="#ctx0" brushRef="#br0">51 1,'-13'50,"5"-7,2 0,0 80,5-100,-6 37,3-37,-1 36,5-23,0 3,1 0,9 58,-6-64,-1-1,-3 63,-1-48,1-29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3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90 46,'-2'-4,"0"2,0-1,0 0,-1 0,1 1,0 0,0-1,-1 1,-5-3,6 3,0 0,-1 1,2 0,-1-1,-1 1,1 0,-1 0,0-1,0 1,1 1,-1-1,1 1,-6-2,7 2,0 0,0 0,0 0,0 0,0 1,1-1,-1 0,0 0,0 1,0-1,0 0,1 1,0-1,-1 0,0 0,1 1,-1-1,0 2,0-1,0 0,0-1,0 2,1-1,-1 0,1 0,-1 0,1 1,-1-1,1 1,0-2,0 2,0-1,0 2,0 1,1-1,-1 0,1 2,1-2,-1 0,0 1,1-1,0 0,-1 1,1-2,4 5,2 3,0-1,11 10,-7-10,0 1,1-2,0 0,28 14,-27-16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3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0,'3'0,"3"0,5 4,7 7,2 5,-2 2,-4-2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3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100 0,'-3'0,"-2"0,-4 0,-3 0,1 3,0 2,-2 2,4 3,0 3,2-3,1 1,1-3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3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116 60,'0'-3,"-3"-2,-3-2,-1-4,0 1,-4 3,2-1,-1 2,-1 3,-2 3,3 4,1 3,1 0,2 1,1 1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3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0 223,'1'-8,"0"0,0 0,1 0,0 1,1-1,-1 0,9-14,2 0,21-26,-22 24,-9 19,0-2,1 1,0-1,5-6,-8 11,0 1,0 0,0 0,0 1,0-1,0 0,1 0,-1 0,0 1,0-1,0 1,0 0,0-1,1 0,-1 1,1 0,-1-1,1 1,-1 0,1 0,-1 0,1 0,-1 0,0 0,1 0,-1 0,0 1,0-1,3 1,-3 0,0-1,0 0,0 0,0 1,0-1,0 1,0 0,0-1,0 1,0 0,0-1,-1 1,1 0,0 0,0 0,-1 0,1-1,-1 1,0 0,0 0,0 0,1 0,-1 0,0 0,0 0,0 0,1 0,-1 0,-1-1,1 2,0 1,-1 0,1 0,-1 1,0-1,-1 0,0 0,1 0,-5 5,-3 5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3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177 88,'0'-2,"0"0,-1 1,1 0,-1-1,1 1,-1 0,0 0,0-1,0 1,0-1,0 2,-2-4,-17-13,14 12,0-1,-1 1,0 0,1 1,-1 0,-1 0,1 0,-1 1,0 0,-15-4,21 6,0 1,0 1,0-1,0 0,1 0,-1 1,0-1,0 1,1-1,-1 0,1 1,0 0,-1 0,1 0,-1 0,1-1,-1 1,1 1,0-1,-1 0,1 0,0 0,0 1,0-1,0 0,1 0,-1 1,0 2,-1-1,0 1,1-1,-1 1,1 0,0 0,0-1,1 2,-1-2,1 1,0 6,5 1,1-1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3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92 185,'0'-2,"-1"0,-1 0,1 1,0-1,0 0,-1 2,1-2,-1 0,1 1,-1 0,0 0,-2-3,-3-1,0 0,1-1,-1-1,0 1,2-2,-1 2,-7-14,11 15,0 0,0-1,0 1,0 0,1-1,0 0,0 1,1-1,0 1,0-1,1-5,-1 9,0 1,0-1,1 2,-1-2,1 1,-1-1,1 2,0-1,-1-1,1 1,0 0,0 0,0 0,0 0,0 0,-1 0,2 0,-1 1,0-1,0 0,1 0,-1 1,0-1,1 0,-1 1,1 0,-1 0,1-1,1 1,8-2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4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318 110,'-6'-6,"-2"1,-14-7,14 8,1-1,-13-8,11 7,0 0,0 0,-1 1,-14-6,-17-9,39 18,0 1,0 1,0-2,0 1,0 0,-1 0,1 1,-1 0,1-1,-1 1,2-1,-2 1,1 0,-1-1,1 2,-1-1,0 0,1 0,-1 1,2-1,-2 1,1-1,0 1,-1 0,1 0,0 0,-1 0,-2 2,-3 4,0-1,1 0,-1 2,1 0,-7 9,-1 2,8-12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4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122 240,'-3'-2,"-4"-3,-8-6,-1-2,-3-1,3-2,1 1,2 1,5 0,2 0,3-1,2-1,4 0,4-2,2 1,1 1,1 2,-1 4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4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190 75,'-15'-19,"2"1,9 14,-1-1,0 1,0 0,0 1,0-2,-10-2,14 6,-1 0,0 0,-1 1,1-1,0 1,0-1,-1 1,1 0,0 0,0-1,0 2,0-1,-1 0,1 0,0 1,-1-1,1 1,0-1,0 0,1 1,-1 0,-1 0,-1 1,-3 3,2-1,-1 0,0 1,0-1,-8 12,11-13,1 0,0 0,-1 0,2 0,0 0,-1 0,0 1,1-1,0 1,0-1,0 0,1 1,-1 3,4 3,3-3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9:47.172"/>
    </inkml:context>
    <inkml:brush xml:id="br0">
      <inkml:brushProperty name="width" value="0.3" units="cm"/>
      <inkml:brushProperty name="height" value="0.6" units="cm"/>
      <inkml:brushProperty name="color" value="#969696"/>
      <inkml:brushProperty name="tip" value="rectangle"/>
      <inkml:brushProperty name="rasterOp" value="maskPen"/>
      <inkml:brushProperty name="ignorePressure" value="1"/>
    </inkml:brush>
  </inkml:definitions>
  <inkml:trace contextRef="#ctx0" brushRef="#br0">51 1,'-13'50,"5"-7,2 0,0 80,5-100,-6 37,3-37,-1 36,5-23,0 3,1 0,9 58,-6-64,-1-1,-3 63,-1-48,1-29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4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68 0,'-3'0,"-3"0,-3 3,-3-1,2 3,0 3,4 1,0 0,1-1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4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160 25,'-5'0,"0"-1,0 1,1 1,0-1,-1 1,0 0,1 0,-1 0,2-1,-2 2,1 0,0 0,-1-1,2 2,-1-2,-4 5,7-6,0 1,0 0,0 0,0-1,0 1,0 0,1-1,-1 0,-1 0,1 1,0-1,-1 1,1-1,0 0,-1 0,1 1,0-1,-1 0,1 0,0 0,-1-1,1 1,0 0,0 0,0-1,-2 0,-1 0,1-1,-1 0,1-1,0 0,0 1,-5-5,-9-7,13 11,5 4,9 3,-3-3,-1 0,1-1,-1 1,1-2,0 1,-1-1,1 0,0 1,-1-2,1 0,6-2,-3 1,1 1,17-3,-24 5,1-1,-1 1,-1 0,2 1,-1-1,0 1,1 0,-2-1,1 1,7 3,8 5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4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73 0,'-2'0,"-4"3,-1 2,-1 3,0 5,-1-1,2 1,1 0,2-1,-1 2,1-6,0-5,1-6,4-3,5 1,2-2,4 1,-1 1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4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161 0,'-7'1,"-1"0,1 0,-1 0,0 2,2-2,-2 2,1-1,-8 5,9-4,0-1,2 1,-2-1,-1 0,2 0,-1-1,0 0,-1 0,2 0,-2 0,1-1,-10 0,17 1,-1 0,0 1,1 0,-1-1,1 1,-1 0,1-1,0 0,0 1,0 0,0-2,1 3,6 11,-6-7,0-1,0 1,-1-1,0 0,0 1,-1 0,0 0,-2 6,-1 5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4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315 46,'-6'0,"-1"1,0 0,1 0,0 1,-1-1,-11 5,10-2,2-3,-2 2,0-2,1 1,-10 1,-7-2,-2 0,1-1,-1-1,-30-5,53 6,1 0,0 0,0-1,-1 0,1 1,1-1,-1 0,0 0,0 1,0-2,0 1,0 0,0-1,0 2,1-2,-1 0,0 1,2 0,-1-1,-1 0,1 1,0-1,0 0,0 1,0-1,1-1,-1 2,0-1,1 0,0 0,-1 0,1 0,0 0,0 0,0 1,1-5,2-7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4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19,'0'0,"1"-1,-1 0,0 0,1 1,-1-1,1 0,-1 0,1 1,-1-1,1 1,0-1,-1 0,1 1,0-1,0 0,-1 1,1 0,0 0,-1-1,1 1,0-1,0 1,1-1,24-4,-20 5,0 1,0-1,1 1,-1 0,0-1,0 2,0 0,0-1,-1 2,1-1,0 1,-1 0,9 4,-10-4,-1 0,1 0,0 0,-1 0,1 1,-1-1,0 0,-1 1,1 0,-1-1,1 2,-1-1,0 0,-1 0,1 0,-1 1,1 5,-2 23,45-66,-31 23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4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84 33,'-2'0,"-4"-2,-6-3,-3-1,-1-1,-2 0,4 2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5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269 80,'0'-1,"-1"-1,0 0,-1 0,1 1,0-1,0 0,-1 2,1-2,-1 0,0 1,1 0,-1 0,0 0,0 0,1-1,-3 1,-2-3,-6-3,-1 0,1 0,-2 1,1 1,0 0,-1 1,-14-3,22 6,1 0,0 0,0 1,0 0,0 0,0 0,0 0,0 1,0 0,-8 1,10 0,0-1,-1 0,1 1,0 0,0-1,0 2,1-1,-1 0,0 0,1 0,-1 1,1-1,-1 1,1 0,1 0,-2 3,-2 5,2-2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5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84 273,'2'-1,"-1"1,1 0,0 0,-1-1,1 0,0 0,-1 1,0-1,0 0,1 0,-1 0,0 0,2-2,15-13,-5 2,-2 1,12-19,-20 27,0 1,-1 0,0 0,0-1,-1 1,0-1,1 1,-1 0,-1-1,1 1,-1-1,0 0,-1-6,0 9,0-1,0 1,0 0,1-1,-2 1,1 0,-1 0,1 0,-1 0,0 0,0 0,-3-2,-30-19,21 14,-6-5,-23-14,41 26,-1 1,-1 0,1-1,0 1,-1 0,1 0,0 0,0 1,-1-1,1 0,-6 1,-1 1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5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1,'0'8,"1"1,1 0,0 0,0-1,1 0,-1 1,1-1,6 9,-1-5,-1 0,2 0,-1-2,17 17,-22-24,2 1,-5-2,-3-3,-4-2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9:47.695"/>
    </inkml:context>
    <inkml:brush xml:id="br0">
      <inkml:brushProperty name="width" value="0.3" units="cm"/>
      <inkml:brushProperty name="height" value="0.6" units="cm"/>
      <inkml:brushProperty name="color" value="#FFE699"/>
      <inkml:brushProperty name="tip" value="rectangle"/>
      <inkml:brushProperty name="rasterOp" value="maskPen"/>
      <inkml:brushProperty name="ignorePressure" value="1"/>
    </inkml:brush>
  </inkml:definitions>
  <inkml:trace contextRef="#ctx0" brushRef="#br0">51 1,'-13'50,"5"-7,2 0,0 80,5-100,-6 37,3-37,-1 36,5-23,0 3,1 0,9 58,-6-64,-1-1,-3 63,-1-48,1-29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5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248 78,'-1'0,"-6"0,-2 0,0-1,-4-3,-4-1,-2 0,-3-2,-3-1,0 0,3 2,1 1,6 0,2 1,0-2,4 0,2-2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5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0,'3'0,"-1"0,1 1,-1-1,0 1,0-1,1 1,-1-1,0 1,1 0,-1 0,0 1,0-2,0 1,-1 1,1 0,0-2,2 4,3 3,-1-1,-1 2,6 7,2 4,-7-11,-1 0,-1 1,0-1,0 1,-1 0,0-1,0 2,0 8,-3-15,0 0,0 0,0-1,0 1,0-1,0 1,-1 0,1 0,-1-1,0 1,0-1,-1 1,1-1,-1 0,-1 3,1-3,1-3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5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90,'3'0,"3"-1,3-3,5-1,3-2,1-5,0 0,-1 2,-1 1,-2-1,-2 1,1 3,-4 2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5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94 0,'0'3,"-6"2,-3 0,-3 5,-1 2,4 1,0 1,-1 1,1-2,0-1,1-4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5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89 0,'-2'0,"-5"0,2 3,-4-1,-2 1,2 2,1 1,1 1,-2-1,0-4,3-5,2-4,1 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5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67 0,'0'3,"0"2,0 2,0 3,-3 2,0 1,-4 0,2 1,-3-1,1 1,-1-1,1 1,-1-2,1-2,3-8,4-7,1-3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5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50 1,'-2'0,"-2"2,-2 1,-2 0,-3-1,1-3,1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6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61 14,'-3'0,"-2"0,-5 0,-1 0,0-3,0-2,1 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6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0,'11'1,"-2"0,2 0,-2 0,2 2,-2-2,1 3,-1-2,1 2,-2 0,1 0,1 0,-3 1,2 0,-1 1,-1-1,1 2,-1-1,0 1,6 7,-12-12,0-1,0 1,0 1,0-2,0 1,0 0,0 0,-1 0,1 0,-1 0,0 0,0 0,0 0,0 0,0-1,-1 5,1-5,0 0,-1 0,1 0,-1 0,1-1,-1 1,1 0,-1 0,0 0,0 0,1-1,-1 1,1 0,-1 0,0-1,0 1,0 0,0-1,0 1,0-1,0 0,0 0,-1 1,1-1,0 0,0 1,0-1,-1 0,1 0,0 0,0 0,0 0,-2-1,-7 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6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151 45,'-3'0,"-5"-2,-4-5,-3-3,-3 0,-2 2,-1 3,3 3,3 4,5 4,3 3,3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01:46.516"/>
    </inkml:context>
    <inkml:brush xml:id="br0">
      <inkml:brushProperty name="width" value="0.3" units="cm"/>
      <inkml:brushProperty name="height" value="0.6" units="cm"/>
      <inkml:brushProperty name="color" value="#8FAADC"/>
      <inkml:brushProperty name="tip" value="rectangle"/>
      <inkml:brushProperty name="rasterOp" value="maskPen"/>
      <inkml:brushProperty name="ignorePressure" value="1"/>
    </inkml:brush>
  </inkml:definitions>
  <inkml:trace contextRef="#ctx0" brushRef="#br0">51 1,'-13'50,"5"-7,2 0,0 80,5-100,-6 37,3-37,-1 36,5-23,0 3,1 0,9 58,-6-64,-1-1,-3 63,-1-48,1-29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6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168 215,'-7'-1,"2"0,-1 0,-1 1,2-2,-1 0,0 0,0 1,1-2,0 1,-1-1,-8-6,5 3,1 0,-1-1,1 1,1-1,-12-14,14 14,1 0,0 0,1 0,0-1,1 2,-1-2,1 1,1-1,-1 0,2 1,-1-1,1 0,2-12,-2 19,0 0,0 0,0 0,0 0,0 0,0 1,1 0,-1-1,0 0,0 0,1 1,-1-1,0 0,1 1,-1 0,1-1,-1 0,1 1,-1-1,1 0,0 1,-1-1,1 1,0 0,-1 0,0-1,1 1,0 0,-1-1,1 1,0 0,0 0,0-1,0 1,-1 0,1 0,0 0,0 0,0 0,0 0,0 0,-1 0,1 1,0-1,0 0,0 0,-1 1,2 0,10 2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6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122 45,'-2'0,"-4"0,-3 2,-2 1,-4-2,1-4,-4-6,0-3,1-2,5 1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6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163 227,'-1'-10,"0"0,0 0,-1 1,-1 0,-1-1,1 1,-1 0,0 0,-1 0,-10-12,0 3,0-1,-1 1,-26-20,40 35,-1 0,-1 1,1-1,-1 2,-5-5,8 6,1 0,0 0,0 0,0 0,0 0,0 0,-1 0,1 0,0 0,0 0,0 0,0-1,-1 1,1 0,0 0,0 0,0 0,0 0,0 0,-1 0,1 1,0-1,0 0,0 0,0 0,-1 0,1 0,0 0,0 0,0 0,0 0,0 0,-1 0,1 0,0 1,0-1,0 0,0 0,0 0,0 0,0 0,0 1,0-1,-1 0,1 0,0 0,6 14,-1-6,-1 0,2-1,0 0,-1 0,2 0,0-1,0 0,0 1,1-2,-1 1,2-1,9 4,-3-4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6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0,'6'0,"2"3,3 2,-1 0,3 0,-3 1,-1-1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6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0,'2'0,"4"0,3 0,0 3,1 2,5 3,0 5,5 4,0 1,2 2,1 3,-3-1,-3-2,-5-4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6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13,'3'0,"5"0,7 0,4 0,2-2,2-1,-2 0,-1 1,-2 1,-4-1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6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165 10,'0'-1,"-1"1,1-1,0 1,0 0,0-1,-1 1,1-1,0 1,-1-1,1 1,0-1,0 1,0-1,-1 1,1 0,-1 0,1 0,-1-1,0 1,1 0,-1-1,1 1,-1 0,0 0,1 0,-1-1,1 1,-1 0,0 0,1 0,-1 0,0 0,1 0,-1 0,0 0,1 0,-2 1,-23 3,17 1,-1-1,2 1,-2 1,1-1,1 1,0 1,-1 0,2-1,0 1,0 1,0-1,2 1,-1 0,0-1,1 2,1-1,0 0,1 1,-1-1,1 2,1-2,0 1,1 13,0-20,0 0,0 0,0 0,1-1,-1 1,1 1,0-2,0 1,-1 0,1-1,0 1,1 0,-1-1,0 0,0 1,0 0,1-2,-1 2,4 1,4 1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7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0,'0'3,"3"2,0 2,0 4,-1-2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7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158 0,'-3'0,"-6"0,-3 0,-5 0,-3 0,0 0,1 0,1 0,1 0,4 3,3-1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7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0,'0'3,"0"2,0 2,3 3,0 2,1 2,0-3,4-3,2-2,1-1,-3 2,-1-1,3-1,-2-2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01:47.094"/>
    </inkml:context>
    <inkml:brush xml:id="br0">
      <inkml:brushProperty name="width" value="0.3" units="cm"/>
      <inkml:brushProperty name="height" value="0.6" units="cm"/>
      <inkml:brushProperty name="color" value="#969696"/>
      <inkml:brushProperty name="tip" value="rectangle"/>
      <inkml:brushProperty name="rasterOp" value="maskPen"/>
      <inkml:brushProperty name="ignorePressure" value="1"/>
    </inkml:brush>
  </inkml:definitions>
  <inkml:trace contextRef="#ctx0" brushRef="#br0">54 4,'-14'50,"6"-7,3 0,-2 81,6-102,-6 39,3-39,0 37,4-23,-1 3,2 0,9 59,-5-66,-3 0,-1 63,-2-48,1-29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7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59 1,'-3'0,"0"2,-3 1,-3 0,1 1,-1 0,-2 3,1-2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7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121 0,'-2'0,"-4"0,-3 0,-3 0,-2 3,2 2,0 0,0 3,2 0,0 1,1 0,3 0,2 2,2 1,1 0,4-1,3-3,1-3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7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29,'2'0,"4"-3,3 1,3-3,1-1,-3 0,-5-1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7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5,'2'0,"5"0,1 0,1-2,-2-1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7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14,'0'-1,"0"1,1 0,-1-1,0 0,1 1,-1-1,1 0,-1 1,0-1,1 1,-1 0,1 0,0-1,-1 1,1-1,-1 1,1-1,0 1,-1 0,1-1,0 1,-1 0,0 0,1 0,0-1,-1 1,2 0,23-2,-22 2,3-1,-1 1,1 0,0 0,0 1,-2 0,2 0,0-1,0 1,-2 1,2 0,5 2,-8-3,-1 1,0 0,1 0,-1-1,1 1,-1 0,0 0,0 0,0 0,0 1,-1-1,0 1,1-1,-1 0,0 2,0-2,0 1,0-1,0 1,-1-1,1 5,-1 1,1 1,-1 0,-1-1,0 1,-4 14,4-20,1 0,-1 0,-1-1,1 1,1 0,-2 0,0-1,0 1,0-1,0 1,0-1,-1 1,1-1,-1 0,1 0,0 0,-1-1,0 1,-5 2,-2 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7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0,'3'0,"5"0,5 3,1 2,2 0,-1 2,-5 2,-3 2,0-2,-2 1,-2 0,0 1,-2 1,-3-2,-4-2,-1-3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7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109 1,'-3'0,"-3"0,-2 0,-7 0,-2 0,-3 0,-2 0,4 0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8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1,'3'0,"3"2,3 1,3 2,-1 2,0 3,1 3,-1 3,-4 0,-2-1,-2 0,-1-1,-2 1,0-2,-3 0,-1 0,0 0,1-2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8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89,'0'-2,"0"-3,0-4,0-1,0-1,0-2,3-1,1 1,-1 2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8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34 97,'0'-3,"1"1,0 0,-1 0,1 0,0-1,1 2,-1-2,0 2,3-4,4-9,-6 10,-1 0,1-1,-1 1,0-8,0 11,-1-1,0 0,0 1,-1-1,1 0,0 1,-1-1,1 0,-1 0,0 1,1-1,-1 1,0 0,-1-4,2 5,-1 0,1 0,0 0,-1-1,1 1,0 0,-1 0,1 0,0-1,-1 1,1 0,0 0,-1 0,1 0,0 0,-1-1,1 1,-1 0,1 0,0 0,-1 0,1 0,-1 0,1 0,0 0,-1 1,1-1,-1 0,1 0,-12 7,-6 15,16-16,0 0,0 0,0 1,0-1,1 0,0 0,1 1,-1 0,1-1,1 0,0 0,0 1,0-1,4 10,2 3,3 2,-1-3,13 20,-13-24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01:47.649"/>
    </inkml:context>
    <inkml:brush xml:id="br0">
      <inkml:brushProperty name="width" value="0.3" units="cm"/>
      <inkml:brushProperty name="height" value="0.6" units="cm"/>
      <inkml:brushProperty name="color" value="#969696"/>
      <inkml:brushProperty name="tip" value="rectangle"/>
      <inkml:brushProperty name="rasterOp" value="maskPen"/>
      <inkml:brushProperty name="ignorePressure" value="1"/>
    </inkml:brush>
  </inkml:definitions>
  <inkml:trace contextRef="#ctx0" brushRef="#br0">51 1,'-13'50,"5"-7,2 0,0 80,5-100,-6 37,3-37,-1 36,5-23,0 3,1 0,9 58,-6-64,-1-1,-3 63,-1-48,1-29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8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0,'3'0,"0"3,2-1,1 8,0 3,-3 2,0 4,-2-1,0 0,-6-4,-2-5,0-6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8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0,'3'0,"3"3,3-1,1 3,-1 3,1 1,-3 4,-8 1,-6-4,-4-2,0-3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8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100 25,'0'-1,"2"-18,2 14,-3 5,-1 0,1 0,-1 1,1-1,-1 0,1 0,-1 1,1-1,-1 0,1 1,-1-1,1 0,-1 0,0 0,1 0,-1 1,0-1,1 1,-1 0,3 4,1 0,0 0,-1 0,0 0,-1 1,1-1,-1 1,-1 0,0 0,0-1,0 1,0 9,-1-13,0 1,0 0,-1-2,1 2,-1-1,1 1,-1-2,0 2,1 0,-1-2,0 2,0-2,-1 2,1-1,-1-1,0 2,0-1,0-1,0 1,0 0,0-1,0 0,0 1,0-1,0 0,-1 0,0 0,1 0,-1 0,0 0,2-1,-2 0,-3 1,2 0,0-1,0 1,1-1,-1 0,0-1,0 1,0 0,1-1,0 0,-1 1,0-1,0-1,1 1,-1 0,2-1,-2 0,1 0,-6-3,-5-6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8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1,'11'0,"6"-1,0 1,-1 1,0 1,2-1,-2 2,16 3,-30-5,8 2,-2 0,2 1,-1-1,14 9,-21-11,0 0,-1 0,1 0,-1 0,1 1,-1-2,0 2,0-1,1 1,-1-1,0 0,0 1,-1-1,1 1,0 0,-1 0,1-1,-1 1,0 0,0-1,0 1,0 0,0-1,0 1,0 0,0-1,0 0,0 1,-1 0,1-1,-2 3,1-2,0-1,-1 1,1-1,0 0,-1 0,1 1,-1-1,1-1,-1 2,0-1,0 0,1 0,0-1,-1 0,0 1,0 0,0-1,0 1,0-1,0 0,0 0,-2 0,-7 1,-1 0,-16-3,22 2,-11-2,1 0,-2-1,-25-7,27 5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8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49,'0'-3,"0"-2,0-3,0-2,0-2,0 1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8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143 86,'1'-3,"-1"-1,-1 1,1-1,0 1,-1 0,0-1,0 1,1 0,-1 0,-1 0,1-1,-1 1,0 0,0 1,0-1,-1 0,1 0,-1 1,1-1,-1 1,0 0,0 0,0 0,-1-1,-2 0,3 2,1 0,0 0,0 0,-1 0,1-1,0 2,-1 0,1-1,0 0,0 1,-1 0,1-1,-1 1,0 0,1 0,-4 1,4 0,0-1,1 1,-1-1,1 1,-1 0,1 0,0 0,-1 0,1-1,0 2,0-1,-1 0,1 0,1 0,-1 1,1-1,-1 1,0-1,1 0,-1 1,0-1,1 0,0 1,-1 2,-3 19,-1 1,-7 24,7-37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8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47 83,'0'-11,"1"2,-1 0,0 1,-2-10,2 16,-1 1,1 0,0 0,0-1,-1 1,1 0,-1 0,1 0,-1-1,0 1,0 0,1 0,-1 0,0 0,0 0,0 0,-1 1,1-2,1 2,-1-1,0 0,-1 0,1 1,0-1,-1 1,1-1,-3 0,4 1,-1 0,0 0,0 0,1 1,-1-1,0 0,1 0,-1 0,0 1,0-1,1 0,0 1,0-1,-1 0,0 0,1 1,-1-1,1 1,-1-1,1 1,-1-1,1 1,0 0,-1-1,1 0,-1 0,1 1,0 0,0 0,0-1,-1 1,1 0,0-1,0 1,-3 25,3-25,0 7,1-1,0-1,1 1,0 0,0 0,0-1,0 0,2 1,7 11,0 3,-6-12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9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197 153,'-6'-8,"1"1,-1 0,0 2,-1-2,-10-8,0 1,-5-6,-2 0,-41-27,64 47,1 0,0-1,-1 1,1 0,-1 0,1-1,0 1,-1 0,1 0,-1 0,1 0,0-1,-1 1,1 0,-1 0,1 0,-1 0,1 0,-1 0,1 0,0 0,-1 1,1-1,0 0,0 0,-1 0,1 0,0 0,-1 1,0 0,0-1,1 0,-1 1,0 0,1 0,-1 0,1 0,-1-1,1 1,0 0,-1 0,1 1,-2 28,2-27,0 13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9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256 106,'-2'-1,"0"0,1 0,-1 0,1-1,0 2,0-2,0 0,0 1,0 0,0-1,0 0,0 1,-1-4,-3-5,1 4,0 1,0 0,-1 0,0 1,0-1,0 1,0 0,-1-1,0 2,0-1,0 1,-1 0,1 0,-1 0,0 1,1 0,-1 0,-1 0,2 2,-1-1,-12-1,14 2,-3 0,1 0,0 0,-1 1,1 0,-11 2,16-3,0 1,1 0,-1 0,0-1,0 1,1 0,-1 0,0 0,1 0,0 0,-1 0,1 1,1-1,-2 0,1 0,0 1,0 0,0-1,1 0,-1 1,0-1,1 1,-1 0,1 0,0-1,-1 3,0 8,1-1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9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136 151,'-5'0,"0"-1,1 1,0-1,0 0,-1 0,1 0,-1-1,2 1,-1-1,-6-3,1-1,0 0,0 0,-8-7,12 8,2 0,-1 0,0 0,1 0,-1 0,1-1,2 1,-2-1,1 1,0-1,1 0,0 1,0-1,0 0,1 0,0-7,0 13,0 0,0 0,0 0,0-1,0 1,0 0,0 0,0 0,0 0,0 0,0 0,0 0,0 0,0 0,0-1,0 1,0 0,0 0,0 0,0 0,1-1,-1 1,0 0,0 0,0 0,0 0,0 0,1-1,-1 1,0 0,0 0,0 0,0 0,1 0,-1 0,0 0,0 0,0 0,0 0,1 0,-1 0,7 5,5 10,13 16,-15-18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07:04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1,'-1'5,"-1"1,0 0,0 0,-1-1,1 0,-1 0,0 0,0-1,-1 2,-6 6,0-1,2 2,2 0,-1 1,1 0,2 0,-2 0,3 0,0 1,0-1,1 1,-1 18,1-10,-1 1,-1-2,-8 26,4-23,2-1,0 2,2-1,-1 38,6 106,2-64,-3 716,-3-771,-8 56,-3 29,13-92,-16 232,7-143,8 148,3-140,1-107,1-1,3 2,13 47,7 43,5 168,-10-126,-16-125,8 26,-8-45,0 0,1 37,-6-42,1 34,2 0,10 53,-4-41,-4-1,-3 0,-4 65,0-17,2 1173,1-1248,12 62,-6-60,1 57,-6-51,10 51,2 36,3 95,-5-107,1-18,-6-58,1 62,-7 11,-4 241,-11-218,-1 51,16-114,0 36,-18 166,6-169,8 194,5-153,-2 790,-1-911,-2 2,-7 31,4-31,-3 50,9 273,1-166,0-158,2-1,7 33,-3-30,1 48,-8-60,-1 218,-13-150,9-56,-5 50,10-65,0 0,1-1,0 1,1 1,2-2,-1 0,1 1,0-1,2-1,0 1,1-1,12 20,-11-21,-1 0,0 1,-2 0,0 0,1 1,-2-1,4 29,-4-1,-3 62,2 18,-3-119,1 1,0-2,-1 1,1 0,0 0,1 0,0 0,-1-1,1 1,-1-1,1 2,2 0,-4-3,2-1,-2 1,1-1,-1 1,1-1,-1 0,1 1,-1-1,1 0,-1 1,1-1,-1 0,1 0,0 0,-1 0,1 1,-1-1,1 0,0 0,-1 0,1 0,2-1,-2 1,0-1,0 1,0-1,-1 0,1 1,0-1,0 0,0 0,-1 1,1-1,0 0,-1 0,1 0,-1-1,1 1,-1 0,2 0,-2-1,6-19,-3-1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9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110 54,'-1'-3,"0"1,0-1,0 1,-1-1,1 2,-1-2,0 1,0 0,-1-2,-1-1,1 1,1 2,0-1,0 1,0 0,0-1,0 1,-3-1,4 2,1 1,-1 0,1 0,-1-1,1 1,-1 0,1 0,-1 0,1 0,-1 0,0-1,1 1,-1 0,1 0,-1 0,1 1,-1-1,0 0,1 0,-1 0,1 0,-1 0,1 1,-1-1,1 0,-1 0,1 1,-1-1,1 0,0 0,0 0,0 1,-1-1,1 1,-1-1,1 1,0-1,0 1,-1-1,1 1,0-1,0 0,-1 1,-2 5,0 0,0 0,-2 10,3-11,0 1,1-1,-1 0,-1 0,0 0,-4 5,5-7,0 0,1 0,-1 0,0 0,-2 6,1 1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9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59 142,'0'-3,"-1"1,0 0,0-1,0 2,1-2,-4-3,-2-2,-10-19,-6-9,21 34,0-1,0 1,0-1,0 1,1-1,-1 1,1-1,0 1,0-1,0 1,0-1,2-4,-2 6,0 1,1-1,-1 0,0 1,1-1,-1 0,1 0,0 1,-1-1,1 1,0-1,-1 0,1 1,0-1,0 0,-1 1,0 0,1 0,0-1,0 1,0 0,0-1,0 1,0 0,0 0,0-1,0 1,0 0,0 0,0 0,0 0,0 0,1 1,4 0,1 0,0 0,11 4,-9-2,44 14,4 2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9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184 233,'-2'-3,"-4"-2,-3-5,-3-5,-4-3,-5-2,0-2,1 0,4 2,1 1,3 3,1 4,3-1,3-1,-2 3,5 4,1 1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9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33 36,'0'-2,"-3"-3,-3-3,-3 0,0-2,4 7,8 10,8 10,3 3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9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143 166,'-3'-2,"1"-3,-4-3,-6-5,-5-3,-5-6,2 1,1-1,1 1,4 1,7 9,4 7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9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15 0,'-2'0,"-3"0,-2 5,6 3,4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9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65 0,'-3'0,"-3"0,-3 3,-3 2,-1 0,1 5,2-1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0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 0,'-3'0,"0"0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0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0,'0'3,"0"2,8 6,9 1,15 5,3-1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0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40 0,'-2'0,"-4"3,-3-1,0 3,-1 0,6-1,4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07:04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1,'-1'5,"-1"0,0 1,-1 0,1-1,0 0,-1-1,0 1,0-1,0 1,-7 7,1-1,1 1,2 0,0 2,0-1,2 0,-1 1,2-1,0 1,0 0,0 0,1 17,0-9,-1 1,-1-2,-7 25,4-23,1 1,0 0,2 0,-1 36,6 101,2-61,-3 682,-3-734,-7 52,-3 30,12-89,-16 220,8-135,7 141,3-134,1-101,1-2,2 2,14 46,5 40,6 160,-10-119,-15-121,7 26,-7-43,-1 0,2 35,-6-40,1 33,2-1,10 52,-5-41,-3 1,-3-1,-4 62,0-17,2 1118,1-1188,11 58,-6-57,3 55,-7-49,9 49,2 34,4 90,-6-101,1-18,-6-55,3 58,-8 12,-4 229,-11-207,0 48,15-108,0 33,-17 159,5-161,8 184,5-144,-2 752,-1-869,-2 2,-6 30,3-29,-2 47,8 260,1-158,0-150,2-1,6 31,-3-28,2 45,-8-57,-1 208,-12-143,8-54,-4 48,9-61,0-1,1-1,0 2,1-1,1 0,0-1,1 1,0 0,1-2,1 1,1 0,11 18,-11-19,0-1,-1 1,0 1,-1-1,0 1,-1 0,3 27,-3-1,-3 58,2 19,-3-114,1 0,0-1,-1 1,1 0,0 0,0-1,1 1,0-1,0 2,-1-2,1 1,2 1,-4-3,1-1,-1 1,1-1,-1 1,1-1,-1 0,1 1,-1-1,1 0,-1 1,1-1,-1 0,1 0,0 0,-1 0,1 1,-1-1,1 0,0 0,-1 0,1 0,1-1,-1 1,0-1,0 1,0-1,-1 0,1 1,0-1,0 0,0 0,-1 1,1-1,0 0,-1 0,1 0,-1 0,1 0,-1 0,1 0,-1-1,7-19,-4 1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0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73 0,'0'3,"-2"-1,-4 3,-4 0,1 2,-1-1,1 1,0-1,1 2,2 2,2 3,4 3,3 0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0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97 1,'0'2,"0"3,0 5,-2 3,-5-1,-2 2,-3 2,-1-1,1 0,0-1,-1-3,3 0,5-2,3-4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0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154 0,'-2'5,"-5"5,-1 4,-2 3,-2 4,-4-2,1-4,1-2,1-5,0-2,2 2,-1 2,1 3,1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0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138 1,'-3'2,"-3"1,-1 2,-1 0,-3 0,0-1,-3-3,-6 5,-8 3,-2-1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0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19 31,'-3'0,"-2"0,-2-2,3-1,6-2,2-2,2 0,1 1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0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169 1,'-5'0,"-6"2,-5 3,-4 3,-4 4,-3 3,3 0,6 1,6 1,5 3,3 0,3-2,2-3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0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17 0,'-11'28,"8"-8,1 1,1 0,4 34,-3-51,1 0,0-1,0 1,0-1,1 1,-1-1,0 1,1-1,0 0,0 1,1-1,0 0,-1 0,5 2,2 3,1-1,0 1,13 5,-15-8,16 9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1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 1,'-2'2,"-2"3,1 1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1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118 1,'-2'2,"-4"3,-3 5,-3 3,1 2,0 2,-1-1,2-1,-1-4,0-4,-1-2,1-2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1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118 0,'0'3,"-2"2,-7 2,-3 6,-1 2,3 0,-1 1,1-1,-2 0,0-4,-3-2,4-4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1051 43,'0'0,"0"-1,0-2,-1 1,-1-3,-2 2,3-2,-5 2,3-2,0 2,-1-3,0 4,-1 0,-1 1,-3 0,2 0,0 1,0 2,2 0,-2-1,-1-1,2 1,0 2,0-1,2 1,0 1,-3 0,3 1,-2-2,4 1,-4 0,2-1,-2 2,1-2,-2 0,2 1,-1-1,-2-1,3 2,-2-1,2-2,-3 1,2 1,-1 0,-1-2,0 3,1 0,-1 0,0 0,2-1,-1 2,0-3,3 4,-2-3,3 2,0 0,0 0,-1-1,2 1,-1-1,0 1,0 1,0-1,-1-1,1 2,-2-1,2 1,-1-1,0 0,0 1,3 0,-1-1,-1 2,-1-1,1-3,-4 0,1-1,-1-1,-1-1,0 0,1 1,-1 1,-1 1,3 1,1 1,1 1,0-1,1 1,0 0,-1-3,0 3,0-2,0 2,0-2,1 1,0 1,0-2,0 0,-1-1,0 1,-3 1,1 0,0 0,1-2,-1 0,0 0,2 1,-1 0,3 0,-1 1,2 0,-2 0,0-1,-2 0,1 0,0 2,0-1,-1 1,2 1,-1 0,2 0,0 1,-1-3,1 1,1-1,-2 2,0-2,1 1,-2-1,1 0,0 1,-1 1,2-1,-1-1,1 1,-1-1,3 1,-2 1,0-1,0 0,0 1,-1-2,-2 1,1-1,-1 1,0 1,1-3,-1 1,1-1,-1-1,3 0,-3 1,0-1,0 2,1-1,-1 0,0 2,1-2,-1 1,3 0,-4 0,1 1,0 1,0 0,1-1,-3-1,3 0,-2 1,1-2,2 2,1-1,0 0,-1 0,0-1,0 3,0-3,-1 2,0-1,0 1,-1 0,1 0,-1-1,2 0,0 1,2 0,0 1,-1-3,0 3,0-2,-1 1,-1 1,1 0,-1-1,0 0,2 2,0-2,-2 0,2 0,0-1,-1 0,1 0,-1 0,2 1,-1-1,-1 1,1 3,0-3,-1-1,3 1,-2 0,0-1,1 2,-1-1,0 1,0 0,0 0,-1 0,1 0,-1-2,1 2,0-2,0 1,1 1,-1-2,1 1,0 0,-1-1,-1 1,0 0,1-1,-2 1,1-2,2 3,-2-1,1 1,0-1,-1 0,0-1,2 1,-1 1,-1-2,0 2,2 0,0-1,0 2,1-2,-1 2,-1-3,1 0,-1 2,1-2,0 1,0 2,1-2,0 1,0-1,0 2,0-1,0 0,0 0,0 0,0 0,0 1,0-2,0 0,0 2,0 0,0-2,0 1,0 0,0 0,0 0,-2 1,-2-2,0 1,-1 1,-1-2,0-1,2 2,0-2,1 0,2 3,1-2,0 1,0-1,0 1,0 1,0-1,0-1,0 2,-1-3,-1 1,1 0,0 0,0-1,0 2,0-2,-1 0,0 2,1-2,0 1,-1 1,2 0,0 0,0-1,0 2,0-1,0-1,0 2,0-1,0 0,0 1,0-2,0 0,3 3,-2-3,1 1,0 0,-2 0,1 0,-1 0,0 0,0 0,0 1,0-1,0-1,0 1,0 0,0 1,0-1,0-1,0 2,0-1,0-1,0 2,0-2,0 1,0 2,0-3,0 0,0 1,0 1,0 0,0 1,-1-2,-1 0,-1 1,0 1,0-2,-2-1,4 0,-2-1,-1 2,2-2,1 2,-3 0,2 0,-1 0,2 0,-1-1,0-1,0 0,-1 2,1-3,1 2,-1-1,0 1,1 0,0 0,1 0,0 2,-2-2,2-2,-2 3,1-1,0 0,0 1,1 0,0-1,0 1,0 0,0 1,0-2,0 2,0-2,0 1,0 2,0-3,0 0,0 1,0 1,0-2,0 1,2 1,0-1,-1 0,-1 0,3-2,0 1,-1 0,-1-1,0 2,-1-1,0 0,1 2,-1-1,-1-1,1 2,0-1,0 0,0 0,0 0,0-1,0 2,0 0,0-2,0 1,0 1,0 1,0 1,0-1,0 1,0-2,0 0,0 0,0 0,0 0,0-2,0 1,2-1,1 1,-2 1,0-2,0 1,0 1,1-3,-1 0,2 0,1-1,-2 1,1-2,0 3,0-3,-2 5,3-3,0 0,-1 1,0-1,0 1,0 0,-1 1,0-1,0 0,0-1,0 2,0-2,-2 1,0 1,0 0,0 0,0-1,0 1,1-1,1 0,0 0,-1-1,0 2,0-1,0 2,-1-2,0 0,0 2,0 0,0-2,1 2,1-2,1 1,-1-1,0-1,0 2,0-3,-1 4,0-4,1 1,0 1,0 0,-2-1,0 2,1 1,-1-2,0 2,0-2,0 1,-1 1,3-3,-1 1,1-1,0 1,-3-1,-2-3,0-1,-3-2,-2-3,0 1,1-2,2-1,-2 2,1-1,3 0,1-2,-1 1,3 0,0-1,0 1,0-2,0 0,0 2,0-1,0 0,0 0,0-1,3 3,-2-1,1 1,0-1,-2-1,3 3,-1-2,1 1,-1-1,3 1,-3 0,3 0,-2-1,0 0,0 0,0-1,-1 0,1 1,0 3,0 3,0 1,1 3,0 0,-2 2,1 1,-1 0,-1 2,-1-1,0 1,0-1,0 1,0-2,0 0,-1 1,1-2,0 2,0-1,0 0,-2-1,0 2,1-2,-1 1,-3-2,2 0,-2 0,1-1,1 2,3-3,1 2,2-3,1 3,-1-1,0 2,0 0,-1 1,-1 0,0 0,-1 0,1-1,-1 0,2-1,-1 2,2-3,0 1,-2 1,3-1,-2 1,2 0,0-2,1 3,-1-2,1 1,-2 1,1-1,-1 2,-1-1,1-2,0 1,0-1,0-1,0 1,0-2,0 2,-1-1,-2 3,2-2,-2 2,0-1,2 2,0-1,2-2,-2 2,3-2,-2 1,1 1,0-2,-1 2,-2-1,0 3,0-3,-2 0,-2-2,-2-1,1-3,-2-1,0 1,-2-4,1 0,0 0,1-2,1-2,3 2,-2-2,3 2,1-2,0 0,1 1,-1 1,0-2,0 1,2 1,-2-2,0 1,0 1,0-3,0 3,0 0,0-1,0-1,-3 2,2 1,-2 0,0 2,0-2,1 2,-2-2,2-1,0 1,0 0,0 0,0 0,1-1,-2-1,1 1,0 0,1-1,0-1,-2 1,1 0,1 0,0 0,0-1,1 2,-1-1,1 0,0-1,0 2,1-1,-1 0,0 0,0-1,0 1,0 1,0-1,0 0,0-1,0 2,0-1,0-1,2 3,-1 1,3 4,0 4,-1 1,1 1,-2 1,-2-1,-2-2,-2 0,-2-2,0-1,-2 1,4 0,0 3,3-1,-3 1,3 1,-2-3,0 3,-1-2,3 2,1 0,0-1,1 0,0 1,4-2,-3 2,1-2,-2 2,1 0,-1 1,0 0,1-1,-1 1,1 0,-2 1,0 0,1-2,-1 0,0 2,0-1,0-1,-1 2,1-1,0 0,2-1,-1-3,3-2,0-1,0 0,2 1,-2 1,1 1,-1 0,0-1,0 3,-2-1,0 2,-1 1,0-2,1 1,0 0,0-1,4 0,-2-2,1 1,1-1,-2 1,1-1,-5 3,4 0,-1 0,-1 0,-1 1,1 0,0-2,1 0,-3 2,3-3,-2 1,3-1,-1 1,1-3,-1 4,2-2,-3 0,3 3,-3-1,0-1,0 1,2-1,-1-1,0 1,-2 0,0 1,0 1,-1-1,0 1,0 0,0 0,0 1,0-1,0-1,0 2,0-1,0 0,0 0,0 0,0 1,0-2,0 1,0 0,0 0,0 0,0 1,0-2,0 0,2-1,0 0,0 2,0-4,-1 4,2-3,-2 2,0 1,2-1,-2 1,3-1,-1-1,-1 1,-1 0,3 0,-2 1,2-1,-2 2,0-2,2-1,-1 2,1-3,0 3,-2 0,1-1,0 0,1 1,-1 1,-1-1,2-1,-2 2,0-1,1-2,1 1,-2 0,0-3,1 3,0-2,-1 2,1-3,-1 3,1-1,0 1,0 0,0 2,1-1,2-1,-1 2,1-1,-1-1,1 1,0-2,2 1,0-1,-1 1,1-2,0 1,-1-2,-2 3,2-3,-1 2,1-2,1 0,-3 0,2 0,-1 0,0 2,1-2,-1 1,1-1,-6-1,0-1,-3-2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07:04.567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1 463,'0'4,"0"7,4 2,3-7,4-14,5-15,9-13,1-10,1-7,-5 15,-1 24,-3 23,-6 21,-4 14,-4 10,-3 4,-1 3,0-4,-1-8,0-16,0-24,0-23,1-19,0-12,0-10,0 1,0 14,0 23,0 25,0 20,0 20,0 11,-5 5,-6 7,-2 0,2-7,2-24,3-38,3-24,1-27,7-16,1-6,6 0,0 2,3 13,4 30,3 34,-2 25,1 17,-4 9,0 5,-2 0,0-14,-1-27,0-26,-1-22,-3-17,-3-10,-4-1,-1 12,4 24,0 29,-1 26,0 17,-2 9,-1 2,-2-5,-4-12,-3-25,1-30,1-24,1-22,1-11,2-4,0-1,1 1,1 4,-1 6,0 24,5 40,7 39,5 21,0 9,-2-4,-4-19,-5-28,-2-33,-2-24,-2-21,0-12,-1-4,0 1,0 1,1 8,0 23,-1 32,1 37,0 26,0 13,0 4,0-20,5-30,2-29,-1-23,-1-12,3 0,6 17,4 21,5 20,2 21,-2 13,0 7,-5-1,-5-17,-4-29,-5-28,-2-20,-2-14,4 6,6 24,2 20,-2 20,2 10,0-4,-3-22,-3-22,-2-17,-2-13,3-8,2-4,4 7,4 17,5 34,9 31,9 20,3 16,-1 15,-8 4,-8-8,-9-27,-11-37,-7-44,-3-27,0-18,0-6,2 1,2 10,0 11,6 26,3 28,4 34,5 22,0 6,-2 4,-5-4,-2-6,-4-23,-7-24,-2-29,0-23,0-18,2-8,1-1,1 3,1 9,1 10,5 20,2 28,4 36,1 26,-2 13,-2 4,-4-5,-1-20,-2-27,-1-32,0-24,0-21,-1-10,1-4,-1 6,1 17,10 31,7 33,11 28,10 15,4 7,-6 2,-4-12,-7-24,-3-28,3-30,-1-20,-1-2,-4-4,0 7,1 21,-3 18,1 20,2 22,-2 18,-5 10,-4 3,-3-1,-4-31,-1-31,-1-27,-1-18,0-14,0-6,1 2,-1 5,6 12,11 23,7 23,10 20,4 16,0 10,-5 6,-5-3,-1-10,-5-7,-6-17,-2-19,3-22,3-16,-1-11,0-3,-2 2,-4 5,1 10,2 19,0 32,1 28,-2 24,1 10,4 2,-7-19,-5-29,-9-35,-4-32,-6-19,0-11,1-5,3 6,3 17,6 30,14 29,8 20,5 15,4 8,-5 4,-7 2,-6-1,-11-16,-10-24,-10-36,-5-30,0-22,-1-9,3-6,1 5,3 22,5 28,4 29,3 23,3 17,1 10,-5 7,0 2,-5-5,-6-11,1-19,-3-24,-7-26,-5-25,-2-22,0-9,1-1,5 4,2 24,6 35,5 45,1 36,2 28,2 2,4-5,1-13,2-15,-4-17,-6-22,0-18,-9-25,-6-23,2-19,5-8,6-2,4 3,5 7,7 25,9 29,6 24,5 20,-1 18,-4 10,-6 4,-4 0,-4-7,-7-18,-9-30,-6-33,-5-21,-14-14,1-6,0-3,7 0,4 12,1 28,5 29,5 23,1 16,2 11,3 6,4-3,1-6,-3-11,-5-14,-6-24,-5-23,-3-17,2-12,5-8,6-2,5-1,3 0,3 0,6 22,8 25,10 26,7 20,2 14,-3 4,-8 4,-6-13,-12-23,-10-24,-9-20,-6-16,-5-5,2 0,6 18,6 24,5 21,4 19,3 7,1-7,-4-20,-11-22,-12-34,-12-24,-3-16,0-12,2-1,4 6,3 18,2 36,2 37,5 38,3 21,4 10,1 3,-2-8,-3-14,-3-31,-1-48,3-39,0-22,5-7,0 9,7 32,11 36,14 39,5 21,4 12,-3 8,-4-4,-5-15,-15-31,-11-31,-8-22,-5-14,-3-8,4 12,11 24,8 31,10 28,9 19,8 10,0 4,-3-4,-10-18,-10-31,-10-26,-7-32,-5-16,1 11,6 24,9 25,8 23,2 18,3 11,-1 6,0-1,-10-1,-14 0,-13 1,-5-6,-1-10,2-12,7-16,9-19,3-19,1-14,2-10,-5-5,1 0,9 21,10 25,12 23,2 20,0 12,-2-5,-4-19,-2-24,-3-21,-1-15,-1-7,9 14,13 31,17 31,6 24,6 22,-2 7,-3-10,-6-28,-4-30,-4-34,-3-27,0-16,3-7,2 3,-1 13,4 20,6 25,4 28,4 20,-1 17,-5 9,-6 2,-8-5,-11-9,-8-19,-6-30,1-25,4-30,4-14,1-3,6-4,5 10,2 20,1 27,1 24,-1 21,-5 13,-7 5,-6-1,-6-19,-3-24,-3-23,-5-18,-3-13,0-2,2-3,7 7,7 13,8 20,6 18,3 17,-2 15,-5 6,-5 0,-1-16,3-23,-1-22,-3-12,2-1,2 9,5 23,7 21,5 16,2 12,-1 6,-1 4,-6-18,-7-31,-7-32,-6-21,2-14,8-6,2 2,-2 7,0 16,4 25,6 24,5 20,2 13,-1 9,0 5,-1-2,-6-17,-7-24,-7-24,-5-26,-3-16,-3-9,4-5,1 4,0 8,4 12,4 23,11 24,5 20,3 15,1 10,-1 11,0-6,-7-7,-7-8,-6-15,-6-18,-8-19,-4-14,-1-11,-4-1,5 16,8 21,13 25,9 17,5 7,-2-1,-11-13,-12-23,-13-28,-3-30,-1-18,2-12,3-7,3 0,2 9,2 8,1 19,-5 32,-5 33,-7 33,-5 16,1 7,0 0,3-8,0-15,-1-22,-3-25,-3-23,-1-23,4-9,5 13,10 23,22 23,11 20,8 9,-8-10,-12-26,-10-21,-9-19,-4-11,0-7,0-4,-2 3,1 8,1 15,3 25,2 27,2 20,2 14,0 7,0-1,0-7,-4-10,-7-14,-6-25,-5-32,-3-25,2-18,0-21,5-3,4 9,6 16,3 24,3 30,2 32,0 34,1 17,-5 8,-6-9,-7-5,-5-4,2-6,-2-11,-1-17,-1-22,-2-25,-1-23,-1-12,5-5,1-1,-1 15,4 26,5 37,1 26,-4 17,-2 13,-4 5,-2 0,-1-13,-2-21,-5-26,-3-30,1-21,6-19,8-23,8-7,5 6,0 7,6 17,9 28,7 28,6 24,0 19,1 11,-3 6,-4 4,-10-10,-10-17,-13-25,-9-24,-5-14,0-3,4 15,8 18,2 19,5 11,4 5,0-10,-9-17,-10-22,-15-17,-9-19,-1-20,-1-8,0 0,9 7,12 25,12 35,5 28,1 20,2 14,0 7,-3-1,1-7,-1-12,-7-17,-10-23,-3-20,-5-12,9-1,15 10,11 20,6 13,-1 2,-5-12,-7-15,-5-19,0-19,0-14,1-5,5 4,5 19,8 27,8 27,4 22,0 26,-3 18,-3 7,-2 0,-1-5,-3-4,-4-14,-8-21,-6-27,-5-23,2-14,4-7,0 4,8 16,11 20,4 21,1 14,-9-3,-10-8,-3-3,2 3,2 7,3 2,4 1,-3-7,-5-8,-6-18,-8-19,-5-16,2-13,2-3,6 1,5 13,12 22,5 18,8 7,2-3,-5-18,-5-18,-1-13,-1-16,-1-17,0-6,-3 10,-2 11,0 20,7 26,8 25,7 13,1 8,-2 2,-3-10,-4-24,-3-18,-2-11,-1 4,-2 19,5 20,2 16,-1 13,-1 7,-1 4,-1-3,-1-5,-5-17,-7-14,-1-15,-4-17,-4-12,2-6,3 7,5 17,4 19,3 17,2 14,1 9,-9-14,-8-24,-6-18,-3-8,7-3,11 1,8 4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1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29 0,'0'3,"0"2,0 5,-3 3,-3 2,-1-5,2-7,0-7,2-3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1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76 0,'0'3,"-3"2,-3 5,-1 5,2 3,-2-1,0 1,-1-5,2 0,-2-4,1 0,2-1,1 1,2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1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45 1,'0'2,"-2"1,-5 4,2 4,-4-1,-1 0,3-1,3-2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1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50 0,'0'3,"0"2,0 2,0 6,-2-1,-4 1,-4 0,1-1,1 2,3-2,-1-1,3-3,2-3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1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34 0,'0'3,"0"2,0 3,0 4,-1 3,-5-2,-1 0,1-1,0-2,-1-5,7-5,6-8,4-4,1-1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1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1,'0'2,"0"3,0 5,0 3,0 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1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103 1,'-2'2,"-1"3,-5 3,-5 5,0 4,0 1,0-2,0-1,0-2,4-5,7-3,3-4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2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238 0,'0'3,"0"2,-2 2,-4 3,0 2,-3-1,-2-3,0-2,-5-3,-2-1,-2-2,-4 0,0-2,2-1,2-3,2 0,0-1,5 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2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137 8,'-3'0,"-3"0,-3 0,0 2,-4 6,-2 0,0 2,1 2,1 0,1-2,1-4,4-6,2-4,2-7,2-4,0-1,2 0,-1 3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2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1,'2'2,"2"5,-1 4,-1 2,0 1,-1 1,-1-1,1 0,-4-2,0-4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07:04.572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88,'0'2,"0"4,0 8,0 10,0 5,0 2,2-2,1-6,2 0,1 0,-2 2,-1 1,0 1,-2-1,-1 0,3 1,0-3,0 1,-1-2,1-5,1-3,-1-1,2-3,0-7,1-8,2-13,4-13,3-5,-1-1,-4-1,-3 2,-3 1,-2 4,-1 3,-1 2,-1 4,1 0,-1 2,0-2,1 0,0 2,0 1,0 2,0 0,0-2,0 10,0 11,0 11,0 9,0 7,0 5,0 2,0 0,0-4,0-3,0-1,0-1,0 1,0-3,0-4,-2-12,-4-18,1-16,-3-10,-1-8,0-1,0 1,-3 3,0 5,2 4,4 5,1 11,7 23,5 28,5 14,1 8,2-1,-1 2,1-6,-2-6,-4-9,-2-11,-2-11,-4-12,-4-23,-3-18,-4-11,-2-5,-1 2,2 4,0 5,2 7,2 17,3 18,2 20,1 11,1 5,0 1,1-3,-1-5,1-13,3-19,5-20,4-13,1-5,2-2,-1 1,-4 6,-4 6,1 8,-1 15,2 14,4 25,2 15,3 14,5 7,1-4,-1-7,-3-10,-3-9,-6-14,-5-17,-5-14,-3-14,0-11,-2-8,2-2,0 1,1 2,0 2,1 6,0 2,0 3,0 9,0 14,1 16,-1 10,0 8,1 7,5 1,-1-3,4-8,-5-12,-4-21,-4-20,-8-18,-6-13,-1-3,1 2,0 6,-1 6,3 8,4 9,2 12,0 15,0 12,-2 12,0 6,-3 4,-3 5,1 2,1-1,4-3,3-5,4-10,3-19,1-18,1-13,0-8,1-2,1 0,2 2,0 4,-2 5,2 10,0 15,2 20,0 16,3 8,2 5,3 0,-3-6,0-7,-1-7,-3-11,-3-15,0-18,2-16,0-11,1-2,1 2,-1 3,-1 6,2 11,-2 18,-1 25,0 21,2 12,1 2,-3-3,-1-6,0-10,1-8,-1-7,-2-9,2-16,0-15,1-12,0-13,-1-3,2 0,-1 7,-1 8,0 6,-1 9,1 9,1 16,1 13,-1 7,-3 7,0 2,2 1,-1-4,0-5,0-5,-2-8,0-13,0-13,-1-13,0-7,-3-4,-1 0,0 0,-3 4,5 12,4 15,4 15,1 10,2 10,1 10,-1 2,2-1,-3-4,-3-8,2-7,-2-6,-1-8,-1-14,-3-15,3-17,1-18,0-11,4-3,2 1,-1 7,0 9,-1 10,1 15,-1 23,-4 18,0 16,-2 14,-1 8,-3 0,-2-2,-1-3,-1-6,1-7,-1-9,1-19,-2-18,-1-12,0-10,0-6,-2-4,-1 3,2 6,-2 9,3 16,3 16,1 13,1 9,2 5,1 9,1 2,-1 0,0-7,1-3,-1-6,0-4,0-10,3-9,3-13,2-13,0-7,1-5,-1-1,-2 0,0 0,0 5,0 6,2 7,2 12,1 18,2 13,-2 11,-1 10,-1 3,-2 1,-2-3,1-5,0-7,0-8,-3-11,3-16,6-22,2-14,1-6,-1-5,-3 1,-3 3,-3 3,-2 11,-2 15,-1 11,-1 12,1 9,-3 6,0 3,-3 2,0 1,1 0,0-8,-1-13,0-19,0-18,-1-11,1-11,-3-3,-3-2,-1 4,1 7,3 14,2 14,4 19,2 17,0 14,1 9,1 6,-1 0,1-3,-1-8,1-9,-1-13,0-16,0-13,0-9,0-7,0-4,0-1,0 0,0 2,1 7,5 12,2 13,3 11,1 8,-1 12,-2 1,-1 3,-1-2,-3-5,-1-9,1-15,-1-17,3-14,-1-9,-1-3,-1 0,-1 1,-1 1,1 12,4 15,0 17,2 13,-2 7,2 2,-1-1,-2-3,-1-9,-2-12,-1-18,-1-13,0-9,-1-3,1 1,0 0,-2 4,-2 5,1 12,3 16,1 13,4 12,0 11,-1 5,2-1,-1-1,-1-5,-1-7,-1-4,-1-10,0-15,-6-19,-4-11,-2-9,-2-2,-1 2,2 1,0 3,3 3,2 4,1 7,1 10,4 15,2 13,2 20,3 14,0 11,0 0,0-6,0-6,0-20,-2-24,-1-24,-1-15,-1-8,-1-6,0 0,0 2,0 5,-1 7,4 9,1 16,5 17,2 25,0 17,8 13,3 2,3-1,0-8,-3-12,-4-17,-6-20,-5-21,-2-17,-4-7,-1-2,-1 0,0 12,0 16,2 18,4 12,0 14,3 11,-1 11,-2 1,0-6,-2-6,-2-9,-1-21,0-20,0-22,-2-19,-7-12,-2-8,-5 0,0 6,1 10,3 22,10 33,9 24,4 19,0 7,1-2,-1-6,-2-16,-11-26,-7-20,-6-20,-7-20,-4-8,0-3,1 4,3 8,5 8,5 22,12 23,11 25,7 14,3 8,1 1,-4-4,-2-6,-4-8,-5-12,-2-17,-3-13,-1-9,-2-7,0-5,0 0,1 13,2 18,7 23,5 20,3 9,-1 2,-1-3,-2-4,0-9,-4-8,-2-10,-2-19,-4-15,0-12,-1-16,0-8,-1-2,1 4,0 9,0 8,0 17,0 18,0 17,0 21,0 16,1 10,5 1,0-4,2-9,-1-9,-2-10,-1-18,-1-19,-2-18,-3-16,-1-8,-2-2,-1 3,1 7,1 7,7 19,9 29,6 25,8 16,5 5,-2-3,-3-9,-6-10,-7-15,-4-21,-6-22,-4-20,-2-16,-1-7,0-2,2 1,0 6,1 9,0 8,1 22,2 24,1 22,0 18,0 7,-1 8,-1-3,0-5,-1-7,0-10,0-15,0-22,0-21,0-22,0-18,0-20,0-13,0 2,-3 11,0 15,-1 16,3 24,-1 26,5 31,9 28,6 14,6 4,0-6,0-9,-3-16,-5-26,-4-23,-5-19,-6-16,-3-7,-1 3,-1 15,4 25,1 23,1 21,-1 7,1 1,-1-3,0-4,-1-8,0-4,0-2,0-2,3-2,-1-3,1-8,-1-14,0-14,-1-26,-3-15,-1-11,-2 1,-3 6,0 8,0 8,0 19,2 20,2 27,2 14,1 6,1 1,2-5,-2-17,-1-27,-5-19,-3-20,-7-8,-2-2,-1 7,2 8,5 14,4 21,4 18,-1 15,2 7,-2 3,0-3,2-5,-3-13,0-14,-1-16,-4-18,1-14,-1-10,2-3,0 4,0 7,0 7,5 18,5 17,7 22,9 28,7 19,5 10,0 6,-1-6,-5-11,-5-14,-6-13,-8-22,-8-25,-5-20,1-17,-2-9,-1-2,-1 6,2 10,0 9,1 13,3 17,5 25,2 18,1 15,0 8,0 3,0-4,-1-10,0-12,-1-17,0-18,-3-17,-3-20,1-11,-3-8,-1-7,-1 3,1 5,2 9,-1 11,3 18,5 24,5 28,4 16,2 4,4-2,5-10,-2-10,-4-14,-3-18,-5-18,-2-15,-2-10,7-11,1-11,4 1,1 4,-3 10,-1 11,0 15,0 15,1 18,0 14,1 10,0 3,1-1,-1-2,-2-5,-2-6,-4-13,-2-14,-4-16,-4-20,-4-10,-6-8,-4 0,1 6,5 22,3 25,5 20,4 18,5 12,5 4,0-2,1-8,-1-18,-3-24,-3-25,-4-23,0-14,-3-8,-1 2,-2 6,-1 11,-1 19,3 22,3 27,3 29,4 15,3 10,3 0,2-7,4-10,-2-12,-2-21,-3-25,-5-24,-1-18,-2-9,-3 0,-4 6,-1 8,2 9,0 20,2 18,3 23,3 22,2 11,2 1,1-7,1-10,-3-23,-3-26,-3-21,0-21,-4-21,-3-8,-2 2,1 7,-1 15,1 12,5 18,4 22,7 28,8 21,1 9,2 1,-3-4,-2-11,-3-10,-4-22,-3-21,-2-30,-1-29,-1-18,-1-9,0 5,1 10,-2 18,-2 24,3 32,2 26,3 26,2 12,1-2,2-3,1-9,-1-10,-2-17,-2-25,-3-18,0-14,-2-5,-2-1,-1 4,-1 6,1 14,3 17,7 21,4 23,4 21,3 10,0 3,-1-8,-3-9,-1-11,-4-11,-3-16,-2-23,-2-19,-1-15,-2-10,1-2,-1 2,0 6,1 17,5 25,0 27,6 19,2 13,3 14,5 3,0-5,-3-14,-7-24,-6-26,-3-30,-2-29,-1-21,-1-19,0-1,-1 6,-1 8,1 11,-2 18,0 23,2 24,2 25,2 17,1 7,2 6,1-2,1-10,0-10,2-8,-2-21,-3-18,-7-17,-8-9,-3-2,0 9,1 14,3 19,0 19,2 11,4 6,4 1,4 0,5-4,3-7,-4-14,-6-21,-10-26,-7-21,-5-7,-5 1,-2 7,6 9,4 19,5 20,4 17,4 15,2 7,2 1,1 0,0-3,-1-14,-6-23,-6-17,-3-15,-4-5,0-1,0 2,3 4,-1 6,6 6,2 18,8 22,2 17,2 19,0 8,1-1,-1-4,-1-6,0-9,-1-21,1-22,-1-24,-1-16,1-10,-2-6,-2 2,-1 10,0 10,1 14,0 20,4 31,6 28,5 16,7 13,3-2,0-10,-4-11,-4-27,-2-32,-4-33,1-27,0-12,-1 2,-2 10,-2 13,2 14,1 18,1 27,0 28,4 18,1 22,0 11,0-1,0-11,2-12,-1-17,1-17,-3-19,-5-22,-4-20,-2-17,-1-12,2-8,1-1,0 4,-1 7,0 10,-1 18,1 19,2 17,0 14,2 7,3 3,2-1,2-6,-2-20,-2-19,-3-21,-1-21,-3-11,-2 1,-5 9,-3 11,0 19,2 23,1 23,5 20,10 16,4 8,4-1,-1-7,2-10,-2-10,-5-17,-7-19,-4-16,-2-19,-4-11,1-5,-2 1,0 7,2 21,3 28,7 27,7 17,7 5,-1-1,-1-5,-2-9,-3-11,-3-12,-3-23,-5-19,-2-16,-3-12,-4 0,-2 2,-1 9,3 8,3 20,6 27,8 25,4 15,0 9,-2 6,0-2,-3-9,-1-11,-3-23,-5-28,-4-34,-6-27,-3-11,-1 1,-2 8,4 13,1 16,2 20,8 20,9 21,5 13,3 12,1 2,-1-2,-2-4,-3-15,-3-18,-2-25,-4-17,0-10,-1-4,-5 2,-4 5,-3 7,1 14,4 18,9 21,10 25,10 16,4 7,-1-5,1-8,-5-10,-7-16,-10-24,-5-19,-1-18,-4-9,0-8,-3 0,2 3,2 4,1 11,6 21,10 40,9 31,3 22,1 0,1-8,-3-15,-2-16,-3-14,-7-16,-5-21,-8-23,-8-23,-8-20,-4-20,-4-7,-4 1,-2 12,3 15,3 18,5 17,5 13,8 15,8 19,10 20,6 18,3 7,0 0,-4-5,0-6,-5-8,-3-16,-5-18,-5-25,-2-22,-3-17,-4-18,-3-3,0 3,-2 5,2 11,0 11,3 16,10 32,11 33,9 27,7 18,7 9,0 2,-5-7,-2-13,-7-15,-6-18,-6-19,-5-21,-4-12,0-9,-3 1,5 18,4 20,7 14,4 7,3 2,1-3,-7-9,-7-13,-4-12,-4-14,-5-12,-2-9,-1-7,-2 0,-1 5,2 7,-2 5,3 4,1 6,3 12,9 25,9 26,7 16,4 6,0-2,-3-8,-6-34,-3-42,-5-28,-4-25,-5-13,-4 5,0 12,-1 16,8 32,9 35,10 27,7 19,6 12,0 2,-1-7,-5-8,-7-18,-7-22,-8-21,-5-21,-4-15,-5-13,-1-2,-1 3,3 8,5 18,11 20,8 25,10 25,3 15,1 8,0 6,-4-4,-3-6,-3-13,-1-14,-7-19,-7-23,-5-23,-4-22,-1-20,-3-9,-5-1,-3 8,-2 16,12 35,9 39,8 28,9 16,0 10,1-2,-2-8,-2-13,-5-16,-5-23,-6-25,-7-20,-5-18,-4-16,-4-8,-3 0,1 7,2 13,8 24,7 27,8 22,4 16,0 7,3 4,-1 0,-2-5,-1-7,-1-11,-4-14,-4-16,-7-14,-8-11,-3-4,-4 2,3 4,4 7,5 14,7 16,8 14,6 12,4 6,3-2,0-3,0-15,-7-24,-9-14,-4-12,-6-5,-4-2,-3-1,0 4,3 16,7 19,6 19,8 25,5 13,3-1,-1-4,-2-8,-2-19,-5-21,-6-21,-3-14,-3-7,-3 1,1 12,8 15,8 18,9 18,4 10,2 3,-3-1,-4-4,-4-3,-3-2,-2-2,-3-3,2-3,3-4,0-11,0-12,-1-14,-3-14,1-9,-1-5,-1-1,0-2,-3 3,-2 5,-4 7,-1 11,0 7,-1 7,2 8,2 13,3 10,9 6,5 5,7 2,4 1,1 0,1-3,-3-3,-5-10,-5-19,-4-20,-4-18,-3-12,-5-7,-3 1,0 6,-1 12,-1 13,1 16,5 31,10 23,11 29,10 21,7 18,2 3,-1-5,-5-16,-6-24,-3-21,-9-18,-4-24,-5-26,-2-24,-1-14,-1-6,-2 2,0 9,-3 11,4 20,7 27,7 20,4 13,0 6,2 1,-3-6,-4-5,-4-12,-4-17,-6-14,-4-10,-3-9,-3-8,1-2,-2 3,0 5,2 8,1 10,7 20,9 14,3 10,8 9,1 1,4 0,0 0,0-8,-4-13,-5-16,-6-16,-4-8,-5-1,-4 3,2 10,4 6,5 3,2-3,-1-9,1-7,-2-7,-2-3,-2-2,-1-1,-1 0,-2 2,1 12,1 15,6 14,3 8,3 2,0-13,0-12,-6-14,-3-8,-1-6,-2-2,-4 2,0 3,-1 5,0 11,2 20,4 13,7 11,5 6,4-3,-2-16,-2-21,-3-26,-2-26,-4-11,-2 1,-4 6,-4 10,-2 18,0 23,1 16,-2 18,3 18,-3 18,1 17,1 8,1-1,2-10,7-16,8-10,6-15,-1-17,-4-21,-3-19,-6-16,-3-10,0-9,-2-3,-4 4,-1 6,3 17,5 23,7 21,10 24,5 10,-2 3,-1-5,0-4,-5-12,1-21,-2-24,-2-24,-3-10,-2-2,-5 9,-2 9,-1 13,6 20,4 21,8 14,5 7,2 2,1-2,-1-5,-2-3,-2-2,-4-4,-2-4,-2-8,-3-14,-4-22,0-22,-2-14,-6-7,-7 2,-4 8,-2 10,1 12,2 10,4 14,1 16,-2 19,0 20,2 15,3 8,2 1,6-6,2-11,3-15,-2-14,-1-18,-1-23,0-19,-1-10,-3-3,0 2,-3 10,1 7,0 12,1 15,3 14,-1 11,4 6,3 2,1-3,2-5,-1-11,0-14,-4-12,0-10,1-5,-1-3,0 0,1-1,0 2,3 1,-2 0,0 1,-2 2,-1 5,-1 12,0 22,-1 16,0 21,-1 20,1 13,0 1,2-9,3-11,4-15,-1-24,-2-32,0-34,-4-23,0-7,-1 1,-3 8,-6 10,-4 11,1 21,1 21,4 22,1 16,7 13,8 7,4-1,4-4,0-9,-2-12,-5-11,-5-17,-3-16,-3-11,0-6,-2-3,1-2,0 11,3 12,1 11,2 7,0 1,0-6,-2-6,0-5,-5 0,0-1,-3-1,-2 1,3 0,8-3,8-1,4-4,1-1,1 3,-1 2,-1 4,-4 0,0 3,-1 3,0 6,1 12,1 8,2 5,1 4,0-1,-3-3,-3-3,-1-3,-2-3,-2-9,-4-15,1-15,-2-11,0-5,0-1,-1 1,1 2,-1 3,1 3,0 23,0 32,0 32,0 17,0 5,0-1,0-5,0-11,0-11,0-8,0-10,0-8,0-15,0-15,-1-16,-3-18,3-21,5-17,2-7,4 1,-1 4,1 10,-1 13,0 15,-2 10,-2 7,-1 6,-2 3,1 2,0 0,2 3,0 7,2 18,-1 16,-1 17,-2 14,-1 11,-1 0,0 1,-1-4,-1-10,1-13,0-11,-1-14,-1-24,0-26,-2-22,2-16,0-6,2 3,0 8,-1 9,-1 14,-2 22,-3 31,-6 34,-3 19,-1 3,1-6,2-3,1-8,4-10,0-13,1-9,2-8,0-9,-1-11,2-14,-3-8,2-5,1-5,2-2,1-1,1 3,1 2,0 0,0 1,1 4,-1 9,0 17,0 14,0 10,0 7,0 2,0-11,0-15,0-16,-2-14,-1-15,1-5,-1 1,1 3,1 6,1 8,0 11,0 14,0 10,0 15,0 8,0 5,0-1,0 0,0-2,0 0,0 0,-2-1,-1 1,-3-3,1-4,-2-5,1-8,-4-14,0-19,0-12,1-9,0-6,1 3,3 4,2 4,-2 5,2 9,0 20,3 15,2 15,0 6,-1 9,-1 8,-1 0,-4-2,-1-7,3-8,-1-14,1-22,3-20,-1-19,1-7,0 0,0 4,0 8,2 10,7 15,2 15,2 17,2 16,0 14,-3 8,-3 0,-2-3,-4-4,-2-5,-1-4,0-8,0-6,-1-10,1-15,-1-20,8-28,9-28,8-23,8-11,3 8,-3 14,-6 20,-5 20,-5 21,-4 26,0 21,0 19,1 12,-2 12,-3 5,-1-1,-1-8,0-8,0-11,-2-18,-1-27,3-31,3-29,8-22,4-4,2 4,-4 11,-3 19,0 18,-5 24,-3 26,-3 19,-3 14,-1 10,-1 0,-4-4,0-5,-1-7,-2-6,1-9,-3-12,-2-12,2-16,-1-14,1-6,1-4,-1-1,1 2,1 4,4 14,0 18,2 20,0 16,1 13,-2 14,-5 9,-1-2,0-8,1-10,3-18,2-20,1-25,0-18,1-15,0-11,3-12,3-3,2 7,0 12,0 13,-1 12,0 23,0 19,-2 12,3 12,0 15,0 4,3-1,2-4,1-6,-2-8,-3-17,-4-21,-1-17,-5-18,-2-13,0-11,1-2,-1 1,1 9,1 15,1 20,0 20,2 16,2 11,1 8,1 7,0 1,1-2,-2-4,-1-6,-3-6,1-13,-4-14,-1-15,0-12,-2-10,0-8,-1-2,-1 11,4 25,6 22,1 16,2 15,1 7,-2-1,0-7,-3-7,2-2,0-5,-2-9,1-13,-2-17,-2-13,-2-9,0-6,1-5,0-2,0 5,1 3,1 7,0 10,0 17,0 13,3 14,0 7,1 7,-3 4,1-3,0-4,-2-6,-2-8,-1-15,0-20,-2-19,-2-10,0-3,-2 4,2 4,2 17,7 24,7 22,5 12,1 10,-1-1,-4-2,-3-4,-3-4,-3-4,0-4,-1 0,-1-1,1-1,-1-1,-1-9,-4-12,-2-12,0-9,-2-11,2-12,2-6,2-9,2-4,1 4,0 9,4 12,2 17,1 22,3 20,-2 9,-2 3,2 2,-2-2,0-4,-2-5,-2-5,-1-13,0-13,0-17,0-12,0-12,0-7,0 1,0 4,0 5,4 19,7 37,8 28,5 15,2 2,-1-3,0-9,-6-11,-8-17,-5-21,-8-22,-2-22,0-19,-1-5,2-1,1 6,0 13,2 19,2 23,3 26,1 17,2 19,-1 10,-1 5,-2-4,-1-8,-2-8,-1-7,0-8,0-14,-5-16,-4-12,-5-16,-1-17,-3-12,4-7,1 0,3 5,3 8,3 9,1 17,5 17,4 22,3 16,2 10,1 3,0-1,-3-6,-3-4,-5-10,-5-15,-1-16,-3-17,1-14,1-11,1-7,0 0,1 6,0 8,2 22,7 26,6 23,3 23,1 11,-1 0,-2-4,-2-6,-3-8,-3-8,-1-9,-2-16,-4-15,-1-20,-1-14,-1-10,1-10,-1 0,1 5,0 8,2 17,3 21,7 23,2 25,2 27,1 12,3 15,-1 1,0-11,-3-17,-4-24,-4-23,-6-24,-6-17,-5-12,-1-13,-2-12,4 1,3-1,2 5,3 6,-1 6,3 6,2 7,-1 5,5 12,2 11,1 11,0 6,0 7,3 4,1-2,1-7,0-17,-4-21,-2-24,-2-14,-1-5,-1 2,-2 6,1 7,2 11,2 19,7 27,5 26,4 18,2 8,-2 4,-1-5,-1-8,-5-10,-1-12,-3-7,-4-7,-1-4,-7-11,-3-12,-3-15,-1-15,0-7,2-4,2 3,1 3,0 7,2 16,5 26,8 25,3 26,3 13,0-1,-2 2,-4-8,-1-8,-1-12,-7-21,-5-26,-6-20,-6-21,1-16,0-12,-2-11,-3 1,0 9,3 23,5 30,8 33,6 27,3 16,1 4,1-2,-1-8,-1-7,-5-17,-6-19,-8-21,-2-15,-1-16,1-9,2-9,3 0,4 5,3 8,4 18,7 26,9 33,4 24,1 14,2 5,-4 0,-2-8,-4-21,-4-33,-6-25,-4-15,-7-6,0-2,-3 1,4 13,5 20,8 22,4 16,1 10,0 5,2 1,-2-3,-1-7,-3-17,-5-17,-1-19,-2-9,1-10,-1-5,0 2,1 3,-1 4,3 11,6 18,6 15,2 12,4 8,0 2,2 4,-1-6,-6-10,-6-22,-6-21,-4-20,-3-18,1-7,1 3,0 7,0 10,3 18,6 18,4 24,3 19,3 21,-1 17,1 3,-2-6,-1-9,-3-13,-4-20,-3-23,-2-29,-1-21,-2-12,-1-3,-1 5,-4 10,4 19,4 24,3 25,4 17,3 10,2 4,-1-4,-1-9,-2-14,-5-24,-5-21,-5-13,-6-10,-3-2,-1 6,1 20,7 25,5 24,5 15,2 6,-2 3,2-2,-2-6,0-7,0-9,-1-14,-3-14,-3-17,-4-19,-8-22,1-17,-1-5,1 0,1 7,2 12,3 13,1 16,6 18,4 27,4 22,4 15,1 9,1-2,-1-5,-2-10,-3-23,-4-24,-3-28,-5-16,-1-6,-3 2,1 4,3 8,7 14,6 20,6 25,3 19,0 11,-2 1,-1-3,-3-7,-5-14,-1-19,-2-15,-1-13,0-7,-4-5,0-2,2 2,-1 4,3 9,2 15,5 15,3 12,1 5,0 4,-1 1,-3-3,-3-14,-1-15,-1-15,-7-21,-1-17,-3-7,-1 1,0 7,2 11,3 16,6 20,11 22,4 17,3 14,-1 6,-1-2,-6-4,-4-9,1-8,-4-18,-3-16,-2-23,-2-21,2-16,-1-9,1-5,0 5,0 13,1 13,0 16,2 24,3 21,2 19,0 11,3 2,-2-3,0-5,-2-11,0-13,-4-21,-2-18,-1-13,0-5,-3-1,-1 4,2 15,2 18,4 16,5 14,4 14,0 7,2-1,-3 0,-3-3,-2-4,-3-6,-2-10,-1-16,0-15,-2-15,-5-10,1-10,-1-2,-4 1,2 5,3 20,3 20,6 21,6 13,4 7,0-3,-1-1,-3-11,-5-17,-1-21,-3-17,0-13,-1-11,0-3,-2 5,-1 6,1 10,0 15,2 18,2 27,7 22,3 10,1 0,1-5,-1-8,1-13,-6-21,-2-20,-3-19,-2-22,0-10,-1 0,0 5,0 8,3 18,2 25,5 23,3 20,1 14,1 9,-3 0,-1-7,-2-11,-2-15,-3-21,0-18,-3-21,0-14,0-16,-1-14,1-4,0 5,-1 11,1 26,3 27,0 20,2 16,0 9,2 3,0-3,-2-4,0-7,-2-11,-1-15,-5-12,-3-8,0-7,-1 10,3 19,3 13,2 18,1 8,0 3,0-3,-1-4,3-7,-2-6,2-10,-1-11,-2-16,2-14,1-11,1-11,1-5,-2 2,-1 5,-1 21,-1 23,0 28,3 29,3 24,-2 19,2 8,2-8,-2-15,2-19,-4-22,-4-26,-4-24,0-24,0-23,1-16,0-9,-2 5,1 11,0 14,0 18,2 23,0 24,0 17,3 9,7 2,1 1,4-3,-1-5,-1-8,-5-16,-3-16,-4-21,-4-15,1-7,0-4,0 3,1 8,-1 11,-1 15,1 22,3 14,2 9,2 5,1 2,0-2,-3-5,3-7,0-15,-2-17,0-16,-2-13,0-6,0-2,-1 6,0 15,-1 19,1 24,0 19,2 8,3 8,3 0,3-7,-1-13,-1-19,-4-24,-1-23,-2-13,-2-6,0 1,0 8,1 11,4 16,3 24,5 24,2 21,1 15,1 3,-2-4,-2-11,-1-13,-6-15,-3-20,-2-18,-1-17,-2-9,1-8,0 1,0 4,-1 6,-2 6,1 13,3 18,4 15,0 10,4 5,-2 0,2 0,0-2,-3-9,-1-15,-1-15,-2-11,-1-7,0-2,0 1,0 14,3 21,10 28,4 14,4 8,0-2,1-5,-4-8,-5-12,-6-18,-6-21,-4-20,0-16,-3-12,0-3,-1 4,0 6,0 9,-1 14,4 22,0 14,1 18,2 14,1 11,3 1,3-3,2-8,-2-11,-4-18,-5-19,-4-21,-1-19,-1-11,-2-3,-1 0,-1 6,2 10,0 12,1 19,1 26,1 22,4 15,2 3,0 4,5-4,2-8,-1-14,-3-17,-5-17,-4-19,-2-22,0-16,2-12,1-2,4 6,1 13,-1 16,-1 11,2 17,0 21,1 25,0 14,1 11,-3 5,1 0,-1-7,1-8,0-7,-2-12,-1-13,-3-14,-3-16,-1-16,1-11,3-8,-1-2,3 6,-1 6,1 14,2 14,1 15,1 13,3 9,3 4,-2 0,3-4,0-11,0-16,-2-13,-1-10,-1-6,-2-4,-3 10,1 12,3 14,1 16,1 7,2 7,2 2,1-10,-1-14,-2-15,-1-11,2-16,-2-8,0-3,2 11,-1 18,2 21,0 17,1 9,1 0,3 1,0-8,0-12,-4-14,-1-13,-3-9,-1-9,1-5,1-1,3-2,-1-1,1 5,1 15,1 20,1 28,5 24,2 20,2 3,3-7,-2-16,-2-13,-4-15,-7-16,-8-15,-4-15,-3-15,0-13,0-3,1 0,-2 3,2 5,0 5,3 6,-1 4,1 4,1 13,3 14,3 14,5 9,0 5,-1 3,-1-3,-5-16,-5-18,-3-16,-3-18,0-12,1-8,1-2,1 4,0 9,1 10,3 23,8 22,9 22,5 10,1 4,0-1,-4-6,-9-14,-8-16,-4-15,-1-10,-1-9,-1-3,2-3,2 1,4 15,6 21,9 24,5 10,1 10,-1-4,-4-7,-7-10,-7-14,-6-21,-3-13,1-11,0-6,0 2,2 9,8 16,6 18,9 14,4 17,3 7,-3 2,-2-1,-5-4,-4-7,-2-9,-5-12,-4-11,-2-16,-6-14,-1-10,0-3,-1-1,0 1,2 4,0 3,4 14,8 14,6 15,6 12,1 6,1 3,-3 1,-2 1,-4-4,-3-4,-5-14,-10-14,-6-12,-4-8,-3-6,0-3,2-1,5 2,3 12,4 13,6 18,6 11,5 13,5 6,0 2,2-2,2-4,-3-5,-1-9,-9-8,-8-13,-10-11,-5-13,-6-10,-1-7,0-11,-2-11,3-9,4 0,3 6,3 9,5 11,2 10,4 13,1 17,2 19,0 17,-1 8,1-2,0-1,-1-4,1-4,-1-10,-5-12,-4-16,1-16,-2-16,-2-6,0 0,2 4,0 9,4 16,3 25,2 19,4 9,0 4,4 0,-2-5,-1-13,-4-21,0-18,-1-17,0-10,0-2,0 1,0 3,1 16,2 19,6 25,3 17,6 14,0 6,-1-2,-4-6,-4-4,-4-9,-1-17,-5-16,-1-17,-1-16,1-12,1-7,1 1,0 5,0 9,1 14,4 19,7 17,4 16,1 11,0 5,-2 4,-3-3,-3-7,-3-16,-4-18,-1-16,-1-16,-3-7,0-4,0 2,1 4,1 9,0 17,9 16,5 18,-1 12,0 12,-4 1,-2-2,-2-1,-2-5,-1-6,0-6,2-8,-2-10,-5-14,-2-14,-2-10,1-13,-4-12,-1-6,-2 1,1-1,0 3,-1 5,3 8,6 15,6 15,5 15,2 10,0 7,-1 4,-5 5,-1 1,-2 0,3-4,2-8,2-4,-3-10,-4-7,-6-8,-7-11,-4-6,-2-6,2 0,2-1,5 3,4 0,2 0,2 2,0 2,7 5,3 11,7 10,3 11,-2 7,0 8,-3 3,2 2,-2-1,0-1,-3-3,-6-7,-7-13,-6-10,-6-10,-3-8,0-7,3-6,4-3,6-3,3-1,2-6,2-3,0 2,1 5,4 17,7 18,3 15,1 15,-2 9,-3 1,-4-1,-3 0,-1-2,-3-3,-3-7,-3-12,-7-15,-2-12,-1-11,3-5,4-2,-1-1,4 2,0 3,4 12,6 15,5 13,2 9,0 8,-2 3,-3 3,-1 0,-6-4,-1-14,-5-15,-3-18,2-14,3-5,0-4,10-1,2 3,1 3,0 5,-3 6,1 7,1 11,5 16,4 10,2 14,-2 5,-4 4,-4 0,-2-4,-6-9,-5-11,-4-14,0-12,1-10,3-6,1-5,2 1,1 3,5 10,7 16,4 13,3 12,1 6,1 3,-2 4,-4 0,-3-2,-6-3,1-6,-4-12,-3-17,0-19,0-13,0-6,2-6,1 1,0 3,1 4,1 8,2 11,5 18,3 12,1 11,-1 8,-4 8,-1 1,-2-1,0-1,-2-5,0-5,-4-12,-5-14,-1-12,-1-15,3-7,2-8,2-5,0 1,1 5,5 9,2 15,4 21,4 14,3 11,-2 6,-2 2,-3-3,-5-6,-5-9,-6-14,-7-15,-6-13,-1-9,-3-3,-2-4,10 14,10 17,9 17,4 14,2 11,2 4,-3-1,-5-9,-6-17,-6-20,-4-15,-4-14,-2-9,1-1,-5 3,2 6,2 6,5 12,4 15,5 12,7 13,5 13,4 9,-3 4,1 0,-2-4,-3-3,-2-3,-1-3,2-3,1-2,-2-5,-4-11,-9-15,-9-19,-5-12,-2-12,1-3,3-1,2 3,4 7,3 8,4 9,6 14,7 15,6 20,3 11,4 5,-1 2,-2-2,-2-3,-2-3,-4-3,-3-4,-4-10,-8-11,-7-11,-4-11,-1-10,2-8,4-10,4-12,4-7,2 2,1 6,1 7,-1 8,1 17,6 16,5 14,7 16,4 13,1 11,-1 11,-5 12,-5 0,-2-2,-3-10,0-8,-6-15,-6-17,-6-16,-6-17,-3-16,-2-13,1-17,0-6,3-7,4 4,4 10,5 14,1 11,6 11,3 14,8 14,7 16,2 9,0 9,-2 11,-1 7,-1 5,-2 0,-5-5,-3-11,-6-20,-8-23,-5-24,-3-17,2-11,1-19,3-9,4-1,-1 9,2 13,4 21,8 22,6 22,8 17,4 12,4 11,-3 11,-3-1,-4-6,-6-13,-7-20,-7-18,-12-17,-2-12,-3-13,1-6,1 1,4 4,1 10,7 17,7 21,12 14,4 11,3 5,-1 1,-1-7,-4-5,-8-8,-10-10,-10-11,-6-10,-4-11,-3-6,-1-4,1 0,0-1,4 4,5 1,0 4,6 8,7 12,10 17,8 17,4 10,0 4,-1 0,-4-2,-5-7,-5-8,-8-8,-5-13,-6-12,-3-18,-3-12,-1-6,0-10,4-3,3 1,2 5,3 5,4 11,6 18,9 22,7 23,5 14,-1 7,1 0,-5-6,-5-8,-8-12,-9-16,-5-16,-5-20,-1-12,1-5,1 0,3 6,3 4,2 11,7 17,11 19,6 16,6 15,1 10,-4 2,-1-4,-4-8,-3-9,-5-7,-8-16,-6-18,-7-17,-4-10,1-2,1-1,3 1,0 6,2 5,8 12,9 13,6 11,7 10,1 5,0 1,-2-1,-4-3,-8-7,-4-10,-6-10,-4-10,-4-8,0-4,-1-4,1 2,4 2,3 11,12 18,6 21,9 22,4 15,1 10,-4-2,-3-8,-5-9,-6-8,-7-12,-6-17,-8-12,-3-13,-9-9,0-7,0-8,3-10,6-3,4 0,5 3,2 5,2 6,3 8,6 17,6 22,6 16,6 7,1 4,0-1,-3-5,-9-8,-9-9,-10-12,-9-12,-7-13,-3-11,0-10,-3-5,2-1,1 2,5 5,1 3,5 5,8 13,11 18,8 18,8 13,4 8,0 1,-3-4,-8-7,-10-12,-10-10,-8-13,-6-9,-4-8,-1-7,-2-4,2-3,2-3,2 0,4 4,2 9,9 11,7 16,10 20,8 25,5 12,3 6,-2-2,-2-9,-12-19,-14-24,-12-22,-6-16,-2-8,-3-8,0-2,3 3,4 7,6 13,11 20,9 14,8 11,5 5,1 0,-8-7,-11-11,-9-10,-9-7,-3-7,-3-1,3 0,1-2,1-3,4 0,0-1,5 2,8 11,7 12,4 10,4 9,-1 5,5 6,2 0,-7-10,-8-19,-9-16,-3-9,-3-5,1-2,0-1,2 1,2 9,4 10,8 15,6 11,6 10,3 6,-2 3,-2-3,-8-6,-7-8,-8-7,-6-7,-4-6,0 2,8 4,10 10,8 8,3 4,2 1,-1-4,-5-6,-11-12,-9-10,-9-11,-4-9,-6-5,2-1,2 2,6 7,8 15,5 17,7 14,4 6,3 4,2 1,5-3,-1-4,-3-10,-6-13,-10-12,-11-10,-9-7,-2-4,2-3,5 1,5 2,4 2,5 3,2 6,6 8,3 10,6 11,3 8,2 5,-1 4,1 0,-6-4,-2-4,-5-10,-6-6,-10-9,-8-12,-6-7,-2-6,2-2,4-1,6 2,5 4,4 1,2 3,0 4,0 4,2 6,4 7,4 4,-1 6,1 7,-1 5,4 5,2 2,3 2,5 4,-1-5,-2-5,-7-8,-10-15,-11-12,-6-10,-4-6,-3-4,2 2,5 0,5 2,8 4,5 3,2 3,2 1,-1 1,1 3,2 4,2 3,-4 2,3 2,4 6,2 5,3 5,-1 3,-3-1,1-2,-1-3,-1-1,-2 0,-5 1,-9 3,-8 4,-4 4,-5 6,-1-3,1 0,4-2,4-3,3-5,1-2,4-2,2 1,-2-3,1 0,1 0,2 2,4-2,4-2,2-3,0 0,1 0,-5-4,-5-9,-3-9,0-6,-1-5,0-4,1-3,1 1,0 2,3 8,4 7,0 10,-3 10,-4 10,-3 8,1 5,0 4,0 1,1-2,1-3,1-4,-4-5,-7-14,-4-12,2-11,2-11,6-5,6-1,4 0,5 2,0 2,-2 1,1 7,0 6,2 8,0 7,2 8,-2 7,-4 8,-1 5,-3 6,-2 8,2 2,2 0,3-2,2-5,2-8,-3-8,-6-10,-6-11,-2-10,0-7,3-5,6-4,3-1,2-1,-1 3,0 4,-1 6,2 6,-2 8,0 10,-3 9,-2 4,-1 3,-3 1,-3 3,-6 5,-1 2,2-2,3-4,3-6,7-3,-3-11,-4-10,-2-13,-4-8,0-5,2-3,3 0,1 3,4 8,5 12,3 9,3 10,2 8,-1 7,-4 4,-2 0,-2 2,-7 2,-5 0,-6 0,-2-4,1-3,0-6,2-7,-2-5,-4-11,-2-10,2-13,4-7,4-5,5-5,7-2,8 4,0 5,-1 7,1 8,0 9,3 8,2 10,2 10,0 11,-2 10,-4 6,-4 3,-2 2,-2-3,-1-5,0-8,-1-8,-5-11,-7-11,-6-9,-4-9,-1-7,1-6,5-4,5 0,3 0,6 0,1 5,2 4,3 6,3 6,4 11,1 11,5 8,0 7,-1 2,-2-4,-4-11,-10-12,-8-10,-3-10,1-5,2-3,1-3,9 1,8-1,4 0,3 2,-2-1,0 4,-3 3,-1 6,2 6,2 7,0 8,-2 5,-3 4,-2 3,-4 3,-6 2,-5 2,-3 2,-3 2,-1 3,1 0,1 0,2-1,-1-2,3 1,2-2,0-3,2 0,2-1,0-7,2-11,2-13,5-10,2-7,3-1,2 4,-2 4,0 5,0 5,0 4,2 4,0 4,0 2,1 3,-3 2,-3 3,-3 4,-2 4,-1 6,0 5,1 1,-1 0,0 0,-1 0,3-1,1-4,3-5,-1-7,-6-14,-2-14,-1-10,-1-12,6-4,4 0,5 0,4 3,0 2,-1 2,-4 4,-5 4,-4 6,-5 6,-7 6,-6 5,-5 6,-4 8,-2 8,-1 6,0 3,2-1,3-2,4-7,2-1,2-4,3-2,5 0,-1-1,1-2,1 1,-2-3,6-7,8-9,7-8,4-7,3-1,0 0,-4 5,-2 3,-2 4,-1 4,0 3,0 3,1-1,3 1,1-1,0 1,0-1,-1-4,0 0,-1-1,-3-2,0 1,-2-1,-1-3,-2-3,-1 0,-2-1,-2 1,0 0,-1 0,0 1,-1 0,-1 3,-6 8,-4 7,-3 9,-3 7,-3 5,1 3,-2 3,-1 1,2 0,-1-2,5-4,2-4,6-3,1-4,3-2,0-1,6-2,3-3,7-4,5-8,4-11,5-7,1-5,0-2,-1-1,-4 0,-7 3,-4 4,-4 3,-2 6,2 8,1 8,2 6,2 8,-1 6,-1 2,-4 0,-2-1,-3 0,-7 3,-7 1,-8 4,-4 3,-1 0,5 1,5-2,7-2,4-2,1-3,2-2,1-1,-2-4,1-1,-3-5,2-1,-4-2,0-5,-5-9,-1-4,1-7,2-5,4-4,3-2,4 3,4 1,5-1,0 2,-2 0,0 1,-4 2,-4 4,-2 7,-6 6,-2 5,-1 6,0 3,1 2,2 2,2 1,1-3,0-8,3-10,7-9,8-8,7-4,5-4,3 2,-2 0,-2-1,-5 3,-3 6,-2 8,-1 9,-2 8,-2 8,-1 4,-1 1,-3 1,-2 0,-2-2,-7-3,-5-4,-5-1,-2 0,-1-1,2 0,0-1,3-2,0 1,2 2,0 2,1 2,0 2,0-3,-1 1,3-1,1 2,0 0,1-1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2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 1,'1'2,"3"3,2 6,0 4,-1 3,-1-1,-2 0,-3-3,-4-3,-4-6,-3-1,1-2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2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147 0,'-2'0,"-6"5,-3 3,0 0,-2 0,2-1,2 3,1-3,-2-1,0-2,0-5,-1-5,1-1,0-3,3-1,2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2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103 1,'0'4,"-3"5,-5 3,-2 3,-1 0,-3-4,3-2,0-1,-1-3,2-5,3-3,2-4,4-6,4 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2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129 1,'-5'2,"-6"5,-4 4,-4 0,4 0,4 1,0-3,2 1,2-2,0-1,0 3,1 2,1-1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2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 0,'0'3,"0"2,0 5,0 5,0 3,0 0,0 1,0 0,0 0,-3-6,0-3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2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32 49,'-3'0,"-3"0,-1-2,2-4,0-2,2-2,1-2,1 2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2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70 0,'0'2,"-1"-1,0-1,0 2,0-1,0 0,0 0,-1-1,1 1,0 0,0 0,-3 1,-4 4,5-5,-3 4,0 1,1-1,-1 1,1 1,0-1,-4 10,8-15,1-1,0 0,0 0,0 1,0-1,-1 1,1 0,0-1,0 1,0-1,0 1,0-1,1 1,-1-1,0 0,0 1,0-1,0 1,1-1,-1 1,0-1,0 1,1-1,-1 1,0-1,1 0,1 1,-1 0,0-1,0 1,0 0,0-1,0 0,0 1,0-1,0 0,1 0,1 0,3 1,-1-1,0 0,1-1,6 0,4-2,-2 0,0-1,28-11,37-23,-76 37,8-6,-2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3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30 1,'0'2,"-3"3,0 3,0 2,0 4,-2 2,2 0,-1 0,-2-1,6-5,5-7,4-5,4-3,-2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3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203 1,'-5'2,"-5"3,-2 1,0 1,1 2,-2 0,-1-3,1-1,-2-3,0 0,1-1,-1 1,2 4,2 3,-2-2,4 2,2-2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3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76 0,'0'3,"-3"2,0 3,-1 4,2 5,-3 2,1 1,-2-1,-1-3,-1-4,2-2,0 0,-1-2,2-4,1-8,0-5,3-1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07:04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28,'132'-2,"145"4,-189 10,-54-6,36 1,-32-5,288 13,116-4,-334-12,87-13,4 1,-158 13,61 1,137-17,-161 9,110 4,-111 4,112-13,-106 3,0 4,0 3,0 4,86 12,6-2,-117-10,0 2,108 23,-132-20,0-1,68 4,72-12,-63-1,523 3,-608 2,0 0,31 8,-28-5,44 3,-5-7,-10 0,101 13,-88-4,34 8,-16-3,-73-9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3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44 1,'0'2,"0"3,0 6,0 1,0 5,0 2,0-2,0 2,0 0,0-2,0-1,-2-1,-4-5,-6-10,0-5,1-3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3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170 0,'0'4,"-3"6,-2 2,-2 1,-2-1,0 4,-4-2,2-1,2 2,2-2,-3-3,-1-3,2-5,-4-3,-2-3,0-4,2-2,3 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3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123 1,'-1'3,"0"1,0-1,0 0,1 1,-2-2,0 2,0-1,0 0,0 0,-5 4,-3 7,3-2,1 1,-5 14,8-17,-1-2,0 1,1 0,-2-1,-1 1,0-2,-6 9,10-14,-18 21,20-23,0 1,-1-1,1 1,0-1,-1 1,1 0,0-1,0 1,0-1,0 1,0-1,0 0,0 1,0 0,0-1,0 1,0 0,0 0,0-1,1 0,-1 0,1 0,-1 1,1-1,-1 0,1 1,-1-1,1 0,-1 0,1 0,-1 1,1-1,-1 0,1 0,-1 0,1 0,0 0,-1 0,1 0,-1 0,0 0,0 0,1 0,0-1,9-1,-1 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3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0,'0'7,"1"-1,0 0,4 10,1 11,-6-15,0 1,-2 13,2-8,-1-18,1 1,0 0,1 0,-1 0,0 0,0 0,0-1,0 1,0-1,0 1,1 0,-1 0,1 0,-1-1,1 0,-1 1,1 0,0 0,-1-1,1 1,0 0,-1-1,1 0,0 0,0 1,0-1,0 1,-1-1,1 0,0 1,0-1,0 0,0 0,0 0,0 0,0 1,0-1,-1 0,1-1,0 1,1 0,7-1,0 0,-2 0,14-4,-15 5,16-5,0-1,-1-1,0-1,35-16,-37 13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3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75 0,'-2'3,"-2"2,1 5,-3 5,-1 4,-1 2,-1 2,2-2,-2-4,3-4,7-6,-4-3,-2-4,-2-3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3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21 23,'-3'0,"0"2,-2 3,-1-1,3-3,5 0,5-2,0-5,3-2,1 0,2 1,1 2,0 4,0 4,-6 7,-1 3,-4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3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68 0,'-2'0,"-5"0,-1 0,-5 3,3 2,1 2,1 2,0-1,5 0,6-2,5-2,2-2,1-1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4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75 0,'0'4,"0"5,-3 3,0 4,-1 0,-1 0,-2-1,-1 1,-1-5,4-2,-1-4,-1-4,-1-5,-2-2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4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70 0,'-3'0,"-3"3,-3-1,-1 3,0 3,-1 2,1 1,2 1,5-1,6-3,5-2,3-5,5-3,5-2,-2-2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4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55 0,'-1'0,"-3"3,-2 2,-3 0,1 5,-2 2,2 1,2 1,4-2,5-3,3-4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07:04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557 0,'-2'1,"1"0,-1 0,0-1,0 2,1-1,-1 0,1 0,-1 0,1 1,-1-1,1 1,0-1,0 1,-2 2,-14 15,2-10,1 1,0 1,0 1,-22 25,28-28,-13 11,-35 26,33-28,-33 34,-183 173,219-208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4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44 0,'0'3,"-3"-1,-3 1,-2-1,-2 2,3 2,1 3,3-1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4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40 0,'-3'0,"-2"3,-4-1,-3 3,1 0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4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1,'2'0,"2"0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4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1,'0'2,"0"5,2 4,2 4,-1 2,-1 1,0 0,-1 1,-1-1,1-6,-1-10,0-9,-1-5,1-6,0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4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0,'2'3,"2"2,-1 5,-1 5,0 3,-1 2,-1 0,1-3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4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1,'0'2,"0"5,0 4,0 2,0 1,0-4,3-5,0-5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4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132 0,'3'3,"1"2,-2 2,1 4,-2 3,1 2,-2 0,-2 0,-2-1,-3-1,-8-2,-3-4,0-3,-1 0,-1 4,-3 2,2-1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5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36 1,'-3'2,"1"3,-1 3,-3 1,1-1,-1 2,-1 1,4 1,3-2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5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31 0,'-2'0,"-4"3,-1 2,2 3,0 2,2 2,1 1,2 0,-1 1,4-3,3-3,6-2,0-4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5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56 0,'-2'0,"-6"3,-3 2,0 0,0 2,4 2,1 2,8-1,3-3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07:04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0,'0'5,"1"-1,0 0,0 0,0 0,0 0,0 0,1 0,0 0,0 0,0 0,5 6,34 37,-30-36,52 60,-40-43,2 0,1-1,2-1,0-2,34 22,-27-23,28 15,-51-33,6 3,0 0,-1 2,0 0,22 17,-24-13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85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15 1,'-2'0,"-4"2,0 1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84"/>
    </inkml:context>
    <inkml:brush xml:id="br0">
      <inkml:brushProperty name="width" value="0.1" units="cm"/>
      <inkml:brushProperty name="height" value="0.1" units="cm"/>
      <inkml:brushProperty name="color" value="#996633"/>
      <inkml:brushProperty name="ignorePressure" value="1"/>
    </inkml:brush>
  </inkml:definitions>
  <inkml:trace contextRef="#ctx0" brushRef="#br0">1550 4324,'-28'-1,"1"1,-22 2,-41 5,-297 16,375-23,-2 0,2 0,-2-2,2 1,0-1,-1-1,1 0,-3 0,9 0,-3 1,1-2,1 1,-2 0,-3-4,-10-8,-4-3,13 8,7 6,-1-1,0 2,-1 0,1 0,0 0,-5-1,4 1,-2 0,2-1,0 1,-4-3,-43-30,-7-9,38 28,0 0,1-1,-7-7,22 16,1 0,-3-3,-13-16,-8-6,19 19,-10-10,18 21,0-1,0 0,0 0,-2-5,3 3,-1 1,-1 0,0-1,-26-25,19 22,2-2,0 1,-8-10,12 7,-2 1,2 0,0-1,1 1,0-1,1 0,1 0,1-1,-1-12,2 11,-5-13,4 15,-1-1,1-5,1 3,1-3,-3 0,1-3,-15-73,13 70,2 1,2-1,0-21,1 3,-1 11,1-18,-7-49,-12-30,16 108,1 1,0-2,0-20,-6 4,4 24,1 2,0-7,2 10,-2 0,1 1,-2-5,-3-10,-5-25,5 17,0-1,2 1,1-3,4 2,-1 19,0-1,0 0,-2 1,-1-10,-1 6,1-1,1 1,1-7,1-56,1 29,-1 50,0-18,0 2,2-1,0 1,1 0,1-2,-3 17,20-69,13-19,-25 64,-1-1,0-1,6-25,-8 39,-2-1,-1-1,0 1,-1 0,0-3,-2 11,1 2,0-2,2 0,-1 1,0-1,1 1,0-1,-3 8,4-13,0 0,-1 0,0 0,-2-3,4-19,-2 14,-1 0,-1 1,-1-10,-1 10,1 0,2 0,2-11,0 4,0 0,-3 0,-1-13,1 11,1 2,2-3,1-1,2-12,-4 21,0 0,-1-12,-2 23,0-3,0 1,1 1,3-12,1-5,-2 0,0-1,-3 1,-2-8,1-9,1 26,0-14,-2-3,1 27,-1-2,0 0,-1 0,-1 1,0 0,0-4,0 1,1-1,-2-12,2 10,1-1,-2-6,-3-8,3 16,-6-10,-3-7,-10-45,20 65,0 1,1-1,0 0,0-1,2 1,0-1,0 2,2-2,-2 12,1 0,-1-1,1 2,-1-2,1 1,0 0,0-1,0 2,-1-2,1 1,1 1,-1-1,1 0,0 0,0-1,3 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85"/>
    </inkml:context>
    <inkml:brush xml:id="br0">
      <inkml:brushProperty name="width" value="0.1" units="cm"/>
      <inkml:brushProperty name="height" value="0.1" units="cm"/>
      <inkml:brushProperty name="color" value="#996633"/>
      <inkml:brushProperty name="ignorePressure" value="1"/>
    </inkml:brush>
  </inkml:definitions>
  <inkml:trace contextRef="#ctx0" brushRef="#br0">183 149,'-2'2,"0"0,0 1,1-1,-1 1,1-1,0 1,0 0,1-1,-1 1,0-1,0 1,1 0,0 0,0 0,-3 17,0-5,0 1,0 0,1 15,2 49,1-32,-1 283,1-314,1 0,1-1,0 5,0-9,-1-4,0 0,1-1,1 0,0 2,6 16,4 8,-1 4,1 5,-7-4,-5-26,0 1,2-1,-1 1,19 55,-18-53,-2-1,-1 1,0 0,-1 0,-2 9,1 12,1 316,0-342,-1 1,-2 0,1 3,-1 0,1-2,1 3,-2 12,-4 22,3-18,3-22,-1 1,1 0,-2 0,0-1,-1 2,-3 3,0-1,-2 1,3-5,1 1,0 0,0 0,-3 8,-16 58,23-73,0-1,0 1,-1-1,0 1,1-1,-1 0,-1 0,1 0,0 1,-1 0,3-3,-1 1,1-1,-1 1,0-1,1 1,-2-1,2 0,-1 0,0 1,0-1,0 0,1 0,-2 1,1-1,1 0,-1 0,0 0,0 0,0 0,1 0,-2-1,1 1,1 0,-1 0,0 0,0-1,1 1,-1 0,1 0,-1-1,0 1,0-1,1 1,-1-1,1 1,-1-1,1 0,-1 0,0 1,1 0,-3-5,0 1,0 0,1 0,0 0,0-1,-1-4,-5-9,5 8,-1 1,2 0,-2-4,2 4,-1 0,1 1,-2 0,-1-3,1 0,-1-1,0 0,2 0,-1 0,2 4,2 0,-2-3,1 3,0-9,1 9,0-2,-1 2,-1 0,-1-5,1 1,0 0,0 1,1-1,0-11,0-12,0 25,0 1,-2-4,1 5,-1 0,1-8,1-128,2 74,-1-633,1 691,0 0,2 1,-1-1,1 1,5-10,-1-1,21-53,-23 59,-2 9,-1-2,0 2,0-2,0-7,-1-123,-2 65,1-77,0 144,-1-1,-1 1,0-2,0 0,-1 0,1-1,0-6,1-8,1 13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86"/>
    </inkml:context>
    <inkml:brush xml:id="br0">
      <inkml:brushProperty name="width" value="0.1" units="cm"/>
      <inkml:brushProperty name="height" value="0.1" units="cm"/>
      <inkml:brushProperty name="color" value="#996633"/>
      <inkml:brushProperty name="ignorePressure" value="1"/>
    </inkml:brush>
  </inkml:definitions>
  <inkml:trace contextRef="#ctx0" brushRef="#br0">1064 1,'6'7,"1"-1,-1 1,-1 0,1 1,-1 0,0 0,-1-1,2 9,-1-4,-1 0,-1 0,0-1,-2 1,1 0,-1 0,-1 7,1-9,0 0,0 0,0 0,3 6,-1 3,0 0,-2 0,0 0,-2 13,-1 6,2 234,0-258,-2 0,-3 12,2-10,1 0,0 3,1-3,0 0,-3 3,1-2,-1 15,3 171,2-105,-2-85,0-1,-2 0,0 4,1-3,0 1,0 8,2 46,1-26,-2 6,-6-8,4-24,0 14,2 102,1-68,1-55,0 1,0 0,1-1,0 1,1-1,2 5,7 15,7 10,3 7,-17-37,0 1,0-1,2 0,0 2,2 0,1 2,-1-1,-1 0,0 2,-2-1,1 1,-1-1,-1 2,-1-1,0 0,-1 2,-1-2,0 0,-2 1,1 1,-2 305,1-310,1 0,1-1,0 1,0 0,1 0,1 0,8 20,7 11,-10-24,-5-8,-1-1,-1 0,1 0,-2 1,1-1,-1 5,0-8,4 24,-3-22,0 0,-1 1,0 0,0 33,-2-25,2-1,0 1,3 13,0-12,-1 0,-1 0,-1 7,-1-16,-1 2,1-1,-2 0,1 0,-2 0,-2 7,-29 89,28-89,0 2,1-1,1 0,3 1,-1-1,0 2,2-8,0 2,-2-1,0 1,-1-2,0 1,-4 12,-8 3,10-18,0 1,0 0,0 3,0 2,2-1,0 1,0-1,1 14,2-3,1-15,-1-2,0 2,-1-1,-1 0,-1 7,-6 16,-7 23,13-49,1-1,0 1,-2-2,0 1,0 1,0-2,1 1,-2-1,-1 0,1 0,-2 3,-16 11,2 1,-5 8,20-23,0 1,1-2,-1 1,-3 1,4-2,-1 1,0-1,1 1,0-1,0 2,-1 2,-1-1,0 1,-1-1,1 0,-1-1,-4 3,1-1,-1 1,2 1,-10 10,-14 12,24-25,0 1,-8 4,-14 9,27-17,0-1,2 2,-4 3,4-5,1 0,-2 0,2 0,-2 0,1 0,0-1,-3 3,-20 5,18-6,2-2,-1 2,-2 0,-10 7,-18 7,-4 1,35-16,1 0,0-1,-1 0,0 0,-1 0,5-1,0-1,0 1,0-1,1 0,-2 0,2 0,-1 0,0 0,0 0,1 0,-1 0,0-1,0 1,0-1,1 0,-1 1,0 0,0-1,0 0,-2-3,-17-9,-12-6,26 15,0 1,0 0,0 1,0-1,-1 2,0-1,0 0,1 1,1 0,0-1,0 0,-1 1,2-2,-1 1,-5-3,-11-5,18 9,-2-2,1 1,-1 0,2-1,-1 0,0 0,1 0,0 1,0-1,1 1,-1 0,-1 1,1-2,-1 3,2-1,-2-1,1 1,-1 0,0 1,1-1,0 0,-1-1,1 1,0-1,1-1,-1 2,0-2,-3-1,-11-7,-8-3,7 4,-7-2,-4 2,22 8,0-1,0 1,-1-2,6 3,0-1,-1 0,1 2,0-2,-1 1,0 0,1 0,0 1,-1 0,1-1,-1 1,0 0,-7 1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87"/>
    </inkml:context>
    <inkml:brush xml:id="br0">
      <inkml:brushProperty name="width" value="0.4" units="cm"/>
      <inkml:brushProperty name="height" value="0.8" units="cm"/>
      <inkml:brushProperty name="color" value="#A2D762"/>
      <inkml:brushProperty name="tip" value="rectangle"/>
      <inkml:brushProperty name="rasterOp" value="maskPen"/>
      <inkml:brushProperty name="ignorePressure" value="1"/>
    </inkml:brush>
  </inkml:definitions>
  <inkml:trace contextRef="#ctx0" brushRef="#br0">2323 1399,'4'0,"-1"1,0 0,-1 0,2 0,-1 0,0 1,0-1,0 1,0 0,-1 0,1 0,-1 0,2 1,-1 0,1 2,-2-2,0 1,1 0,0 1,-1-1,-1 0,2 0,-2 1,0 0,0 0,0-1,-1 1,2 12,-1 0,-3 17,1-7,2-1,-1-5,-1 8,0-27,1 0,0 0,-1 0,1-1,-1 2,0-2,1 0,-2 2,1-1,0-1,0 1,0-1,-1 1,0 0,-2 1,0 2,-1-2,0 0,-1 1,-10 7,12-9,0 1,1-1,-2 0,1 0,0-1,0 1,-1-1,1 0,-1 0,1 0,-4 0,-9 1,0-2,-9 0,8-1,10 1,-1 1,1-1,-1-1,1 0,0 0,-7-2,14 3,-1-1,-1 0,1 0,1 1,-2-1,1 0,1 0,-2 0,2-1,-1 1,0-1,1 1,0-1,0 1,-1-1,1 1,0-1,0 0,0 0,0 1,0-1,0 0,1 0,-1 0,-2-11,2 2,0-1,0-1,1 1,1-6,0-2,-1 15,1-2,0 1,0 0,1 0,-1-1,1 1,1 1,0 0,-1-1,1 0,3-4,-4 8,1-1,0-1,-1 2,1-1,-1 1,2-1,-1 1,0 0,1-1,0 2,-1-2,0 2,1-1,0 1,0 0,0 0,-1 0,2 0,-1 1,0-1,-2 1,0 0,0 0,-1 0,1 1,0-1,-1 1,1-1,0 0,0 1,-1-1,2 1,-2 0,1 0,-1 0,1 0,-1 0,0 0,0 1,0-1,1-1,-1 2,0-1,0 1,1 0,2 4,-1 1,1-1,-1 0,-1 1,1 1,5 16,-2 1,1 18,-5-35,-1-1,3 15,-4-19,0-1,0-1,0 1,0 0,0 0,-1 0,1 0,-1-1,0 3,1-4,0 0,0 1,0-1,0 0,0 0,0 0,-1 0,1 0,0 0,0 0,0 0,0 0,0 0,0 0,0 0,0 0,0 0,0 0,0 1,-1-1,1 0,0 0,0 0,0 0,0 0,0 0,0 0,0 0,-1 0,1 0,0 0,0 0,0 0,0 0,0 0,0 0,0 0,0 0,-1 0,1 0,0 0,0 0,0-1,-5-4,-2-7,1-3,1 0,0 0,2 0,0 0,1 0,1-1,0 0,1 1,1-6,0 18,-1-1,1 1,-1 0,1 0,0 0,0-1,1 1,-1 0,1-2,-1 4,0 0,0-1,0 1,1 0,-1 0,1-1,-1 1,0 0,1 1,0-1,-1 0,1 0,-1 1,1-1,-1 0,1 1,0 0,0-1,0 1,0 0,8-1,0 1,10 0,-12 1,-1-1,1 0,0-1,-1 1,8-3,9-3,0 1,2 0,15 1,-37 4,0 0,0 1,-1-1,0 1,1 0,0-1,-1 1,1 1,-1-1,0 1,1-1,-1 0,2 2,-3-2,1 1,-1 0,0 0,0 0,0 0,0 0,1 1,-1-2,-1 3,1-3,0 2,-1-1,0 1,0 0,0-1,0 1,2 10,1 2,-1 1,0-1,0 8,-3-21,1 45,-3 34,2-78,-1 0,0 0,0 0,-1 0,1 0,0 0,-1-1,0 1,0 0,0 0,1-1,-1 1,-1-1,0 1,-8 5,1 1,-10 5,18-13,-10 7,1-2,-1 0,-1 1,1-2,-2-1,-9 4,-2-1,-3-2,-25 2,28-3,-17 1,-10-1,38-4,-2 0,2-1,0 0,-1-1,-8-3,-45-12,-7-7,54 18,14 5,1-1,-1-1,0 1,1 0,-7-5,1 0,-1-2,2 1,-5-6,11 9,0 0,0 0,1 0,0 0,1-1,-1 1,0-1,0-3,0-4,0 1,1-1,0 0,1 0,0 0,2-1,0 1,0 0,2-9,-2 21,0 0,0 0,1 1,-1-1,0 0,0 0,0 0,1 0,0 1,-1-1,0 0,1 0,-1 0,1 0,0 1,-1 0,1-1,0 0,-1 0,1 1,0-1,0 1,0-1,-1 1,1-1,-1 1,2 0,-1 0,0-1,-1 1,1 0,0 0,0 0,1 0,-1 0,0 0,0 0,0 0,1 0,3 1,1 0,0 0,0 1,-1 0,0-1,2 2,9 4,0 1,1 0,-2 1,0 0,0 1,-2 0,1 2,-1 0,-1 0,1 0,-3 2,1 0,-6-6,-1-1,1 1,-1-1,-1 2,-1-2,1 2,-1-1,1 8,-2-2,0-1,-1 1,0-1,-1 1,-1 3,1-15,0 1,0-1,0 1,0-1,0 1,-1-1,1 1,0-1,-1 0,0 1,0-1,0 0,0-1,-1 2,1-1,-1-1,1 1,0-1,-1 1,1-1,-1 0,-3 1,0 0,-2 1,0-1,0 0,0 0,0-1,1-1,-2 1,0-1,0 0,-1-1,2 1,-1-2,0 0,0 0,0 0,1-1,-1 0,2 0,-2-1,1-1,1 1,-6-4,-12-10,3-1,0 0,-9-10,-19-18,0 4,-35-29,59 48,2-2,-3-3,15 14,1 3,1 0,-7-11,16 20,-1-1,0 0,0 1,0-2,1 1,0 1,-1-1,2-1,-1 1,1 0,-1 1,1-4,0 7,0-1,0 0,1 1,-1-1,0 1,0 0,0-1,0 1,0-1,1 1,-1-1,0 1,0-1,1 1,-1-1,1 1,-1 0,1-1,-1 1,0 0,1-1,-1 1,1 0,-1 0,1-1,-1 1,1 0,-1 0,1 0,0 0,-1 0,1 0,0 0,-1 0,1 0,-1 0,1 1,-1-1,0 0,0 0,1 0,2 2,1-1,-1 1,0 0,0 0,0 0,0 2,7 3,-1 0,-1 2,0-1,-1 1,1 1,-1-1,-1 0,-1 1,1 0,-1 1,-1 0,0 2,-3-11,-1-1,1 2,-1-1,1 0,-1 1,0-1,0 2,0-4,0 0,0 0,0 0,0 1,0-1,0 1,-1 0,1-1,0 0,0 1,0-1,-1 1,1-1,0 0,0 0,-1 0,1 0,0 1,-1-1,1 1,0-1,-1 0,1 0,0 1,0-1,-1 0,1 0,-1 0,1 1,0-1,-1 0,1 0,-1 0,1 0,-1 0,1 0,-1 0,-3-1,0 1,1-1,-1 1,1-2,0 2,-1-1,1 0,-1-1,1 1,1-1,-2 0,2 1,-2-2,-8-6,-1-1,-3-4,10 9,-12-10,1-2,1-1,0 1,-6-10,16 17,0 1,1-1,-1 1,2-1,0 0,1-1,-1 0,2 1,0-1,-1-5,2 5,1-2,0 1,1 0,1 0,0 0,3-7,-3 13,0 0,1 0,0-1,-1 2,1-2,1 2,0-1,1 1,-2 0,2 0,0 0,5-3,-6 5,1 0,0 0,1 0,-2 1,2 0,-1 0,1 0,-1 1,1 0,0-1,0 1,-1 1,6-1,0 1,1 0,-1 1,0 0,0 1,0-1,8 4,-6-1,-1 0,0 1,0 1,0-1,-1 2,0 0,0 0,-1 0,0 1,-1 1,0 0,0-1,4 8,-6-7,0 0,-1 1,0 0,-1 0,0 0,-1 1,0-1,-1 1,0-1,-1 1,0 0,-1 0,0 1,-1 9,-1-18,1 0,0 2,-2-2,2 0,-1 1,-1-1,1 0,-1 3,2-5,-1 0,1 0,-1-1,0 1,1 0,-1-1,0 1,0 0,0-1,1 1,-1-1,0 1,0 0,0-1,0 0,0 0,0 0,0 1,0-1,0 0,-1 0,1 1,0-1,1 0,-1 0,0 0,0-1,0 1,0 0,0 0,0 0,0-1,0 1,-1 0,-7-4,0 1,0-1,0-1,0 0,0 1,2-2,-2 0,3 0,-2 0,-17-17,-19-24,40 43,-48-51,23 26,1-1,3-1,0-3,19 25,0 0,1 0,2-1,-2 1,2-2,0 1,0 0,1 0,1-1,0 1,0 0,1 0,1-1,0-4,0 10,0 0,1 0,-1 0,1 0,-1 0,2 1,-1-1,1 0,0 1,1-2,-2 2,0 2,1-1,-1 1,0-1,2 2,-2-2,1 1,0 0,0 0,0 1,1 0,-1-1,1 0,-2 1,2 1,1-1,4-1,-1 1,1 0,-1 1,1 0,0 1,-2 0,2 0,-1 1,0-1,1 2,-1-1,7 3,8 5,-1 1,-1 0,16 11,-29-16,1 0,1 1,-3 0,1-1,-1 1,1 1,-1 0,0 1,-2-2,1 2,-1 0,0 0,-1 0,0 1,-1 0,1-1,-2 1,0-1,0 2,-1 5,-1-11,1 39,-1-37,0 0,-1-1,1 1,-2 0,-1 1,3-6,0 0,-1-1,1 0,-1 0,0 1,0-1,0 0,0 0,0 1,0-1,0 0,0-1,0 1,0 0,-1 0,1 0,0 0,0-1,0 1,-1-1,0 1,0 0,0-1,0 0,-1 1,1-1,-1 0,1 0,1 0,-2 0,1-1,0 1,-2-1,-4-1,0-1,0 1,1-2,0 1,-1-1,-5-4,-11-10,1 1,1-3,0 1,2-2,-14-18,26 30,0-1,2 0,-1 0,1 0,0-1,2 0,0 0,-1 0,2 0,0 0,1 0,0-1,2 0,-1 0,1 0,1-5,-1 12,1-1,0 1,1 0,-1 0,2 0,-1-1,0 1,1 0,0 1,1-1,-2 1,5-4,5-5,2 0,1 1,3-3,-15 13,3-3,1 1,-2 0,2 0,0 0,-1 1,1 1,1-1,-1 1,1-1,3 0,2 1,-1 0,0 1,0 1,4-1,2 1,-2 1,8 0,-16 1,0-1,0 1,-1 0,1 1,0-1,0 2,4 0,-2 2,1 0,-2 1,2 0,-2 0,0 1,0 0,-1 0,1 0,-3 1,2 0,3 8,-7-10,1 1,-1 1,0-2,-1 2,0 0,-1-1,-1 1,1-1,-1 1,0 1,-1-2,0 1,-1 0,0-1,0 1,-2 3,2-9,1-1,0 1,-1-1,0 1,-1-1,1 0,-1 0,1 0,-1 0,1 1,-2-2,1 2,0-2,0 1,0 0,1-1,-2 0,1 1,-1-1,0 1,1-2,-1 1,0 0,1 0,0 0,-2-1,2 1,-2-1,0 0,-1 0,0 0,0 0,0 0,0-1,0 0,0 0,0-1,1 2,0-2,-1 0,0 0,0 0,1-1,0 1,0-1,-2-1,-8-9,-1-1,3 0,-1-1,-13-14,12 14,-5-5,0-1,-4-8,18 22,1 0,0-1,-1 0,2 1,-1-2,2 2,0-2,0 1,-1-5,3 9,0 0,0 0,0-1,1 1,-1 0,1 0,0-1,1 1,0 0,-2 0,2 0,1 0,-1 0,0 1,1-1,0 0,2-1,1-2,2 1,-1 0,1-1,0 2,0-1,0 1,7-3,-11 6,0 0,0 1,-1-1,2 1,-3 0,3-1,-1 2,0 0,0-1,0 1,0 0,0 0,1 0,-1 0,-1 1,1-1,0 0,1 2,-2-1,1 0,0 1,-1-1,1 1,0 0,1 1,10 5,-2 2,1 0,-1 0,-1 1,1 1,-1 0,-6-5,-1 0,1 0,-3 0,2 0,-1 0,0 1,-1 0,0-1,-2 1,2 0,-2 0,1 4,2 34,-4-39,-1 0,1 0,-1 1,-1-2,0 3,2-8,-1 0,1 0,0 0,-1 0,1 0,-1-1,0 1,1 1,0-2,-1 1,1 0,-1 0,0-1,0 1,0 0,0-1,1 0,-1 1,0-1,1 0,-1 0,0 0,1 0,-1 1,0-1,0 0,1 0,-1 0,0-1,1 1,-1 0,0 0,1 0,-2 0,2-1,-1 1,1 0,-1-1,0 1,1 0,0-1,-11-5,1-2,1 0,0 0,0 0,1-2,-7-7,10 10,-1 0,2 0,-1-1,2 0,-1 1,0-1,1 0,1 0,0-2,1 4,0 0,0 0,1 0,0-1,0 1,1 0,0-1,0 2,1-2,-2 1,2 1,2-5,-3 8,0 0,0 1,0-2,1 1,-1 1,1-1,-1 0,1 1,0-1,-1 0,1 1,0 0,0-1,0 1,1 0,0 0,1-1,-1 1,-1 0,1 1,1 0,-1-1,1 1,-1-1,0 1,2 1,6 0,-1 0,1 1,0 0,-1 1,0 0,4 2,7 2,0 2,-1 0,-1 0,0 1,10 8,-22-13,0 0,-1 1,0-1,0 1,0 0,-1 0,-1 0,1 1,0 0,-1 0,0 0,-1 0,-1 1,1-1,1 7,-1 2,-1 0,-1 0,0 0,-2 0,-1 6,2-20,0-1,-1 1,1-1,0 0,-1 1,1 0,-1-2,1 2,-1-1,1 1,-1-1,0 0,0 0,0 1,0-2,0 1,0 0,-1 1,1-1,-1 0,0-1,0 1,0 0,0 0,0-1,0 1,0-1,-1 0,2 1,-1-1,0 0,-1 0,-10 0,1-1,0 0,-1-1,2 1,-11-5,-12-4,-11-6,21 8,13 4,0-1,-1 0,0-3,6 5,5 4,3 7,0-4,2 8,0-1,-1 1,0-1,-1 2,-1-1,0 0,-1 0,0 3,-1-7,0 1,0 0,-1-1,-1 1,0 0,1-1,-2 1,0-2,-1 2,1-2,-5 6,-4 1,1 1,-1-3,-1 1,0 0,-1-2,-2 0,1-1,0 1,-1-3,-2 0,2 0,-2 0,1-3,-1 1,0-1,0-1,0-1,-2 0,0-2,15-1,-1 0,-1 0,2 0,-2 0,1-1,0-1,0 1,0-1,-5-3,7 4,0-2,1 1,-1-1,0 0,0 0,1 0,0 0,1-1,-2 0,2 1,-1-2,-1-2,-4-4,7 8,6 8,0-1,1 2,-1 0,1 0,0 0,2 6,-7-11,1 0,-1 1,0-1,1 1,-1-1,1 0,-1 1,0 0,0-1,0 1,0-1,0 0,0 1,0-1,0 1,-1-1,1 1,0 0,-1-1,1 0,0 0,-1 1,0-1,0 0,0 0,0 2,-2-2,0 2,0-1,0 0,0 0,0 0,0-1,0 1,-1 0,1-2,-1 2,-1 0,-9 1,0-1,-7 1,8-2,-80 7,-1-2,-30-5,116-1,0-1,-1 1,1-1,0 0,-1-1,2 0,-1 1,0-2,1 0,-2 0,-45-19,49 20,6 4,5 5,15 22,7 19,-20-33,-1 0,-1 0,0 1,1 7,-6-20,0-1,-1 2,0-2,1 1,-1-1,0 2,-1 0,1-3,0-1,0 2,-1-1,1 0,-1 0,1-1,0 1,-1 0,0 0,1 0,-1 0,0 0,0-1,0 0,1 1,-1 0,0 0,0-1,0 1,0-1,0 1,0-1,0 0,-4 2,0 0,-1 0,1-2,0 1,0 0,-5 0,-34-1,38 0,-10-1,0-1,1 0,-2-2,2 2,0-2,0-1,0 0,0-1,2 0,-2-2,2 1,0-1,-4-3,13 8,-1-1,0 0,1 1,-1-1,2-1,-1 1,0 0,1 0,0-1,0 0,1 0,0 0,0 0,-1 0,2-1,0 1,-1 0,2-1,-1 1,1-2,-1 4,0-36,1 33,0 1,1-1,0 1,1-1,0-4,-1 8,1-1,-1 0,1 1,-1-1,1 0,0 2,0-2,0 2,0-2,1 1,0 0,-1 0,0 0,1 1,-1-1,2 0,-1 2,0-1,0-1,0 1,-1 0,2 1,-1-1,4 1,0-1,0 0,1 1,-2 0,2 1,-1-1,-1 1,2 0,0 1,-2 0,7 2,-4 0,2 1,-1-1,-1 2,1 0,-2 1,8 5,0 2,0 1,11 15,-21-23,0 1,0-1,0 2,-2-1,1 1,-1 0,0-1,-1 2,0-2,-1 1,0 1,-1-1,1 1,-2-8,0 0,0 0,0 0,0 0,0 0,-1 0,0 0,1 0,-1 0,1 0,-1 0,0-1,0 1,0 1,0-2,0 0,-1 1,1-1,-1-1,1 2,-1-1,1 0,-1 0,0-1,0 1,1 0,-1-1,1 1,-1-1,0 1,-2 0,-5 0,0-1,0 1,0-1,0 0,-1-1,2 1,-2-1,2-1,-1 0,0 0,0-2,-2 1,1-1,0 0,0-1,0 0,1-1,0 0,0 0,-7-7,12 10,2-1,-1 0,0 1,-1-1,2-1,-1 1,1 0,0 0,0-1,1 1,0-1,-1 0,2 1,-2-4,1-10,0 0,2 1,0-9,2-7,-3 8,0 15,0 0,0 0,1 0,0-1,1 1,0-1,-1 9,0 0,-1 1,1 0,0 0,0-1,0 1,0 0,0 0,0-1,0 1,1 0,-1 0,1 0,0-1,1 1,-1 0,1-1,0 1,0 0,0 0,1 1,1-2,6 0,0 1,0 1,0 0,3 0,-12 0,11 2,1 0,0 0,0 0,-1 1,1 2,6 1,7 4,-2 1,17 10,-31-15,0 0,-1 1,0 0,-1 0,0 1,-1 0,1 0,0 4,-5-8,-1 0,0 0,0 1,0 0,-1 0,0-1,0 1,-1 0,1 0,-1 0,0 0,0 0,-1 1,0-1,0 0,0 0,-1 0,-1 5,1-6,0 1,0-1,-1 1,0-1,0 1,0-1,-1-1,0 1,0 1,0-2,1 0,-4 2,2 0,-2-2,1 1,0-1,0 0,-1 1,0-3,1 2,-1-1,-5 2,-17 2,1 1,-1-3,1 1,-14-2,-114 0,139-3,13 0,-24 0,-1-1,-24-4,44 4,-1-1,2 0,-1 1,0-2,1 1,-1-2,1 1,1-1,-1 0,0 0,1 0,-1-1,-3-4,3 1,-2-1,2 1,-1-2,1 1,2-1,-1-1,0 1,2 0,-1-1,2 0,0 0,0 0,0 0,2 0,0 0,0-11,2 13,-1 1,2-1,-1 0,2 1,-1-1,1 1,0 0,1-1,0 2,1-1,0 0,0 1,0-1,1 1,1 1,4-5,-5 6,0 0,1 0,0 0,0 1,0 0,1 1,-1-2,8-1,-8 5,-1-1,1 0,0 2,-1-2,1 2,0-1,-1 1,1 0,0 1,-1-1,5 2,1 1,0-1,-1 3,1-1,-1 0,0 1,0 1,-1-1,0 2,0 0,-1-1,3 4,1 1,1 2,-2 0,0 1,0 0,-2 1,8 11,-13-16,0 0,0 0,-2 0,1 1,-2 0,1 0,-1 0,-1 0,0 0,-1 0,0 0,-1 7,-1-12,1 1,-2 0,2 0,-2-1,0 0,0 1,-1-1,0 0,0 0,1 0,-6 2,-2 5,-2-2,0 1,-1-1,-6 3,3-2,-1 0,0-2,-1 0,0 0,-1-3,-1 1,-4-1,11-2,0-2,0-1,-1 0,1 0,0-1,-2-1,2 0,0 0,-2-2,2 0,-3-1,3 0,0-1,0-1,0 1,1-1,0-2,0 1,1-1,-7-5,12 8,1-1,1 0,-1 0,1 0,0 0,1-1,-1 1,1-2,0 2,0-1,1 0,1-1,-1 0,1 1,-1-1,2 0,-1-1,0-12,1 1,1-1,0-1,3 2,-1 0,2-2,1 2,3-10,-4 18,1 0,0 1,1 0,0 0,1 1,-1 0,1-1,2 2,-2-1,2 1,-1 0,2 1,1 0,-2 0,9-3,-11 7,0 0,-1 1,1 0,0 0,0 1,0-1,1 1,-2 1,1-1,1 1,-2 0,2 1,0 0,-2 0,8 1,4 4,0-1,0 2,-1 0,2 0,2 4,-6-3,-2 0,1 0,-1 1,-1 1,0 0,-1 0,6 5,-11-7,1 1,0-1,-2 1,1 0,-1 0,0 0,-2 1,1 0,-1-1,0 1,0 1,-1-2,-1 2,0-2,-1 1,0-1,-1 1,0-1,0 0,-1 0,-1 1,1-1,-2 0,1 0,-1 0,-1-1,0 1,-5 7,8-14,-1 1,1 0,-1-1,0 0,0 0,0 1,1-2,-1 2,0-2,-1 1,1-1,-1 1,1-1,-1 0,-2 0,1 0,-1 0,2 0,-1-1,-1 0,1 0,0 0,0-1,-4-1,-3 0,-2-2,2 0,0 0,-1-1,1-1,-1 1,-2-5,5 5,0-2,0 1,2-2,-1 2,1-3,-6-4,10 8,0 0,0-1,0 1,0-1,1 0,1 0,-1 0,1-1,0 1,0 0,0-5,0-10,1-2,1 1,1 0,2-2,-3 21,0 1,1-2,-1 1,1 0,0 0,0 0,0 0,1 0,-1 1,0-1,1 1,-1-2,1 2,0 0,1 0,-1-1,0 1,1 0,-1 0,1 1,-1-2,2 1,12-6,1 0,0 2,0-1,0 2,1 1,1-1,21-3,1 2,8 1,0 2,1 1,0 3,41 5,-86-5,30 2,0-1,0 0,23-3,-54 0,1 1,0-1,0-1,-1 1,0 0,1-1,0 0,-1 0,0 0,1-1,8-5,0-1,4-5,7-4,28-17,51-25,-12 8,-91 52,1-1,0 1,0-1,-1 1,2 0,-1 0,0 0,0-1,0 1,1 0,-1-1,1 1,-1 0,-1 1,1-1,0 1,0-1,-1 0,1 0,-1 0,1 0,-1 0,1 1,-1-1,1 0,-1 1,1-1,0 1,-1 0,0-1,1 1,-1-1,0 1,0-1,0 0,0 1,0 0,0 0,3 7,-1 1,0-1,0 1,-2 1,1-2,-1 1,-1 5,1-5,-1 25,-2 0,-2 0,-1 1,-7 14,-4 7,-3-1,-10 13,16-38,-2-1,-1 0,-11 11,-4 1,-33 33,56-64,-1-1,0 0,-1 0,1-2,-2 1,-9 5,17-11,-2 2,0-2,0 0,1-1,-1 1,-1 0,1-1,1 0,-2 0,1-1,0 0,0 0,-1 0,1 0,0-1,-4 0,5-1,0 0,0 1,-1-1,2-1,0 1,-1-1,0 0,-2-1,-8-8,-9-9,18 17,-2-5,-1 2,1-3,1 1,-1 0,2 0,-4-7,6 9,0-2,1 2,0-2,1 2,-1-2,2 1,-1-1,1 1,0-1,1 4,0 0,0 0,0 0,1 0,0 0,1-3,-1 6,-1 1,0 1,1-1,-1 0,1 0,0 0,-1 0,1 0,0 1,-1-1,1 0,0 1,0-1,-1 0,2 1,-2-1,1 1,-1 0,1-1,0 1,1-1,-1 1,0 0,0-1,0 1,0 0,1 0,-1-1,0 1,0 0,0 1,0-1,0 0,0 1,0-1,1 0,2 2,0-2,0 2,0 0,0-1,-1 1,1 1,0-2,-1 2,1-1,-1 1,-1-1,2 1,1 3,3 2,-2 1,0 0,1 0,1 6,-1 1,-1-2,0 1,-2 0,0 0,-1 1,0 0,-1 0,-1 0,-1-1,-1 0,-1 4,1-11,0-1,0-1,-1 0,-1 1,1-1,-1 1,1-1,-2 0,1-1,-1 1,-2 1,2 0,-4 0,2-1,-1 1,0-1,-1 0,1-1,-1 0,-3 1,0 1,0-2,-2 0,2-1,-2 0,1-1,-2 1,2-2,0 0,-2 0,1-1,0-1,-12 0,20 0,0-2,1 2,-1-1,1 0,0 0,-1-1,1 1,0-2,0 2,0-1,0 0,0-1,-1 0,3 0,-1 1,0-1,1 1,-1-2,1 2,0-2,-1 2,1-2,1 1,0 0,0-1,-1 1,1 0,1-1,-2-3,1-2,0 0,1 0,0 0,0 1,1-2,1 2,0-1,0 0,0 1,4-8,-3 11,0-1,1 0,0 1,-2-1,3 1,-1 0,1 1,0-1,-1 1,2-1,-1 1,1 0,-1 1,1-1,4-1,-8 4,2 0,0-1,0 1,0 0,-1 0,1 1,-1-1,1 1,1-1,-2 1,1 0,-1 0,1 1,2 0,0-1,-1 2,1 0,1 0,-2 1,0-2,1 3,-1-2,3 3,2 1,-1 1,-1 0,1 0,-2 0,2 1,-2-1,-1 2,1-1,4 7,-7-6,0-1,0 1,0-1,-1 1,0 0,-1 0,-1-1,0 3,0-3,-1 1,0 2,0-3,-1 0,0 0,0-1,0 2,-1-2,-1 1,-1 1,3-5,-2 0,1 0,0-1,-1 2,1-2,-1 0,0 1,0-1,0 0,-1-1,0 2,1-2,0 1,-3-1,-9 7,0-3,0 0,-1 0,1-1,-2-1,1 1,0-2,-11 0,19-2,-1-1,0-1,1 0,-1 1,1-2,0 0,-1 1,1-2,0 0,0 0,1 0,-1-1,0 0,1-1,-13-8,2 1,-1-2,1-2,-7-6,20 16,0 1,1-1,-1 0,2-1,-1 1,1 0,0 0,-1-1,2 0,0 1,0-1,0 0,2 0,-1 0,1 0,0 0,0 0,1 1,-1-2,1 1,1-2,-1 6,0-1,0 1,0 0,0 0,1 0,0 0,0 0,0 0,0 0,1 0,-2 1,2-1,1 0,-2 1,-1 1,1 0,0 0,0 0,0 0,1 0,-2 0,1 1,0 0,0-1,0 1,1-1,-1 1,0 0,1 0,-1 0,-1 0,2 0,-1 0,0 1,0-1,0 1,1-1,17 7,-1 2,0-1,0 1,7 6,-19-11,2 0,-1 2,0-1,-1 1,1 0,-1 1,-1-1,1 1,-1 1,0-1,-1 1,0-1,4 8,-7-8,2 1,-2-1,1 1,-1 0,0 0,-1 0,0-1,-1 2,0-2,0 2,-1-2,0 1,0-1,-3 8,2-11,1 0,-2 0,1 1,0-1,-1 0,0 0,0 0,-1 0,1-1,-2 1,3-1,-3-1,1 2,0-2,-1 1,2-1,-2 1,-1-1,-5 3,-1-1,1 0,-1-1,1 0,-2 0,2-1,-5 0,7-1,0-1,1 0,-1-1,0 0,1 0,-1-1,1 1,-1-1,2-1,-2 0,0 1,2-2,-1 0,0 1,-6-7,5 4,-1-2,0 0,1 1,0-2,1 0,0 1,1-2,0 0,1 1,-1-2,2 1,0 0,0-1,1-2,-1 1,3 0,-1 0,0-1,1 1,1-2,1 2,0-1,0 0,1 1,2-1,-1 0,3-8,-2 14,0-2,1 2,0 0,0-1,-1 2,3-1,-1 0,5-5,-6 8,1 0,0 0,0 0,-1 0,2 1,0-1,0 2,-1-1,1 1,0-1,0 2,2-3,5 2,1-1,-1 2,1-1,-1 2,0-1,1 2,-1-1,12 3,-5 1,0 0,0 1,-1 2,1-1,6 4,-22-9,0 2,0-2,-2 1,2 0,0 0,-1 1,1-1,-1 1,0 0,-1 0,1-1,0 2,-1-1,1 1,-1-1,-1 0,2 1,-2-1,0 1,0 0,0-1,0 1,0 0,-1 1,3 25,-1 0,-2 0,-2 2,1 17,1-43,0 1,-1 0,0 0,0-1,-1 0,1 1,-1-1,0 1,-1-1,-1 0,-73 122,14-26,53-87,1 0,-2-1,-6 8,14-19,0 0,0 0,-1 0,1-1,0 0,-1 1,0-2,0 1,0 0,1-1,-1 1,-5 1,7-3,1 0,0 0,-1 0,0 0,1 0,0 0,-1 0,1 0,-1 0,1 0,-1 0,0 0,1-1,0 1,-1-1,0 1,1-2,0 2,-1-1,2 1,-2-1,1 0,0 0,0 0,0 0,0 0,0 0,0 0,0-1,0 1,1 0,-1 0,0-1,0 1,1 0,0-1,-1 0,0-2,0-1,0 0,-1 1,2-1,-1 0,1 0,0 0,1 0,-1 0,2 1,-1-2,1 0,0 0,1 0,0-1,0 0,1 1,-1 0,3-1,6-8,2 0,-1 1,3 0,-1 2,4-3,-6 5,2-1,-1 2,6-3,-15 10,0-1,-1 1,2 0,-1 0,1 1,-1 0,1-1,0 1,0 0,-2 1,2 0,2 0,-4 0,1 1,0 0,1 1,-2-1,0 0,1 2,3 0,8 4,-6-4,-1 2,1-1,-1 0,0 1,7 6,-12-8,0 0,-1-1,0 2,0-1,0 1,0-1,0 0,-1 2,0-2,1 1,-1 0,-2 0,2 0,0 2,0 2,-1 1,1-1,-2 0,1 0,-1 1,-1-1,0 0,-2 8,2-12,0 0,0-1,-1 2,1-1,-1-1,0 1,0 0,0-1,-1 0,0 1,0-1,0 0,0 0,0 1,-1-2,1 1,-1-1,-2 1,0 0,0 0,-1-2,2 2,-2-2,1 1,-6 0,-9 0,-11 1,6-1,-36 3,-33 4,-4-5,91-4,-2-1,2 0,-2 1,1-2,1-1,-1 1,1 0,-8-5,-8-4,-1 0,-3-5,17 10,-1 0,3-1,-2 0,0 0,2-1,-1 1,-2-7,7 10,1-1,1 1,0-2,-1 1,1 0,0-1,0 1,1-1,0 0,1 0,0 0,0 0,-1-3,1-16,1 13,-1 1,0-1,-2-2,0-7,0-1,2 1,0 0,3-11,-1-6,-1 28,-1 4,1-1,1 1,0-6,-1 11,0 0,0 0,1-1,-1 1,0 0,1 0,-1 0,1-1,-1 1,1 1,0-1,0 0,0 0,-1 0,1 0,0 1,0-1,1 0,-1 0,0 0,-1 1,1-1,0 1,0-1,0 1,0 0,0 0,0 0,0 0,-1 0,2 0,-1 1,0-1,-1 0,1 0,0 0,0 1,0-1,0 1,0-1,-1 0,1 1,0-1,-1 2,1-2,-1 0,1 0,-1 1,1 0,-1-1,1 2,3 1,-2 0,1 1,-1-1,0 1,1 1,2 7,0 2,0-2,-2 2,1-1,-2 1,0-1,-1 2,0-2,-2 1,1-1,-3 12,1-14,-1-1,-1 1,0-1,0 0,0-1,-2 1,1-1,-2 0,1 0,-1 0,1-2,0 0,-2 6,-2 1,8-11,0 0,0-1,0 1,0-1,-1 0,0 0,0 0,1 0,-2 0,2-1,-2 2,3-3,0 1,0-1,0 1,-1-1,1 0,0 0,-1 0,1 0,-1 0,1 0,0 0,0 0,1 0,-2 0,1 0,0 0,-1 0,1-1,0 1,-1 0,1-1,0 0,0 0,0 1,0-1,0 0,0 1,0 0,0-2,0 1,1 0,-1 0,-4-4,0-2,1 1,-1-1,2 0,0 0,0 0,-1-3,-3-14,-2-14,6 19,1 1,1-2,1 1,1-3,-1-8,1 27,-1 0,0-1,1 1,0-1,0 0,1 1,-1 0,0 0,1 0,-1-1,1 1,0 0,1 1,-1-2,8-5,-1 0,1 0,4-2,10-10,-17 15,-1-2,1 1,-1-1,-1 0,0 1,0-2,0 1,1-5,12-28,2 1,10-14,-15 29,-3 0,0-2,-2 0,2-5,-4 3,-3 16,-2-1,1 0,-3 0,1-14,-2-57,-1 40,1 18,-1-28,1 53,0 0,0 0,0 0,0-1,-1 2,0-2,1 2,-2-1,1-1,0 2,0-2,-2 1,2 0,0 1,-1-1,1 2,-1-1,1 0,-1 0,1 0,0-1,-1 2,0 0,1-1,-1 1,0-1,0 0,0 1,0 0,0-1,-2 1,2 0,-2 0,0 0,0 0,0 0,1 0,0 1,0 0,-1 0,1 0,-1-1,-1 3,2-1,-1 0,-1 1,1-1,0 1,1 0,-3 2,1-1,-5 5,1-1,-1 2,1 1,6-8,0 1,0-1,1 1,1 0,-1-1,1 2,-1-2,1 0,0 2,1-1,-1 3,-1 28,2-24,0-1,-1 1,-2 10,-1-5,2 2,-1-2,3 1,0-1,0 14,0-28,1-1,0 2,-1-1,1-1,0 1,0 0,0-1,0 1,0 0,0-1,1 1,-1 0,0-1,1 1,0-1,-1 0,1 0,-1 0,1 1,0-1,-1 0,3-1,5 5,0-2,2 0,-2 0,4 0,-2 0,4 0,0 0,-2-1,2-1,0 0,-1-1,0 0,11-2,-13 1,0-1,0-1,0 0,-1 0,0-2,1 1,0-2,15-6,-1-3,6-5,-19 13,2 0,-1 0,0 2,2 0,3-1,3-2,20-8,3-5,21-17,-5 2,-38 24,0-1,-1-1,-1-2,-1 0,11-11,-19 16,0 1,1 0,-1 1,0 1,14-8,2 4,0 0,18-6,-29 12,0 1,16-2,-12 2,-11 2,-1 2,0-1,4 0,14 0,0-3,0 0,3-2,37-7,-31 9,-16 3,15-5,-34 7,1 0,0-1,-1 1,1-1,-1 0,0 1,0 0,0-1,1 0,-1 0,0 0,1 0,-1 0,0 0,0 0,0-1,-1 1,2 1,-2-2,1 1,0 0,0-1,-1 0,0 0,1 1,-1-2,0 2,0 0,0-2,0 1,0 1,0-1,-1 0,1 1,-1-2,1 2,-1 0,0-1,1 0,-2 0,-52-85,50 80,-1 0,2-1,-1 0,1 1,0-1,2-1,-13-42,9 29,2 7,0 1,-1-15,4 23,0 2,0-1,1 0,0 0,0 1,0-1,1 1,0-1,-2-1,2 2,2-1,-1-2,0 1,0-1,-1-1,1 2,-2-9,2 5,-1 1,4-9,-1 6,-2 2,0-2,-1 0,0 1,0-10,-1-15,-2-8,0-1,0 38,1 2,-2-2,1 0,-1-3,-5-17,7 23,-1 0,0-1,0 1,0 1,-1-1,0-1,1 2,-1 0,-1-1,2 0,-2 1,0-1,0 1,0 0,-1 0,1 0,0 1,0-1,-5-2,3 2,1 0,-2 0,0 0,1 0,0 1,-1 0,0 0,0 1,1-1,-2 0,1 1,-4 1,-91 0,52 1,-14-2,1-5,30 2,-24 1,22 3,-11-1,-12 4,52-3,-1 0,2 1,-2 1,2-1,-2 0,2 2,-1-1,1 0,-1 0,0 0,1 2,-11 5,2 2,-8 7,17-16,-19 21,1 1,1-1,-2 8,18-26,-54 79,48-67,-1 0,2 1,-6 13,9-12,-3-1,0-1,-10 14,10-20,2 2,-1 0,1 0,2 1,-1-1,1 1,1 1,0 6,-5 12,-6 13,8-26,2 0,0 0,1 0,1 0,1 11,3 43,0-35,0-38,0 2,0-1,0 0,1 0,-1 1,0 0,1-1,-1-1,0-1,1 0,-1 1,0-1,0 0,0 1,1-1,-1 0,0 0,0 1,1-1,-1 0,1 1,-1-1,0 0,1 0,-1 1,0-1,1 0,-1 0,0 0,1 1,-1-1,1 0,-1 0,0 0,1 0,0 0,-1 0,1 0,-1 0,0 0,1 0,-1 0,1 0,-1 0,0 0,1-1,-1 1,1 0,-1 0,0 0,3-2,0 1,0 0,-1-1,2 0,-2 1,1-2,-1 1,2-1,17-21,-10 13,75-78,17-17,-88 88,2 0,-2-2,4-5,-1-1,22-22,-7 8,-19 20,-11 15,0 0,1 0,-1 0,1 1,0 0,1-1,13-10,5-1,1 0,-17 11,-1 1,1 0,0 1,0-1,1 1,0 1,-1-1,8-1,-4 2,0 1,-1-1,1 1,0 1,0 0,5 0,-12 1,-1 0,2 0,-1 0,0 0,0 0,0 1,-1-1,1 2,0-1,0 0,1 1,7 6,-1 0,5 5,-15-13,12 11,0 1,0 0,-1 2,-1-1,-1 1,0 0,-1 1,0 0,-1 1,-6-8,0 0,1-1,-2 2,0-2,0 2,0 45,-1-50,0-2,-1 1,1-1,0 0,-1 1,0-1,0 1,-1-1,0 2,2-5,0 1,-1 0,1 0,0-1,0 0,-1 1,0 0,1-1,-1 1,1-1,-1 1,0-1,1 1,-1-1,0 0,1 0,-1 0,0 1,0-1,0 0,0 0,0 0,-1 0,1 0,0 0,1 0,-1-1,0 1,0 0,0 0,0 0,1-1,-1 1,0-1,0 1,0-1,-1 0,-11-9,0-1,1 0,0 0,1-1,-4-6,7 9,-24-28,-17-26,46 57,0 0,0 1,0-1,1 1,0-2,0 1,0 0,1-1,1-2,-2-11,2 0,1-7,0 8,-1 14,0 1,0-1,0 1,1-1,0 0,0 1,1 0,0 0,-1-1,1 1,1 0,-1 0,3-2,11-17,-11 16,-1 1,1-1,1 0,0 1,3-2,75-55,-75 58,-2 0,1 0,0 2,0-1,1 0,1 1,-2 0,1 1,9-2,-10 1,1 1,8-5,-9 4,1 0,-1 0,3 0,8-2,-1-1,1 0,-1-1,11-7,11-4,-36 16,1 0,-2 1,1 0,1-1,-1 1,1 0,-1 1,1 0,-1-1,1 1,0 0,-2 1,2-1,-1 0,1 1,-1 0,0 0,1 1,-1-1,0 1,0 0,-1-1,4 3,10 7,0 2,-1 0,1 2,-13-11,1 0,-2 1,1-1,0 1,0-1,-1 1,0 0,-1 0,0 0,1 0,-1 1,1 4,10 90,-12-81,0 1,-2-1,-1 0,0 4,-2 0,-1 0,-1-1,-5 12,-32 86,-14 55,56-173,1-1,-1 1,1 1,0-2,0 1,0 0,0 0,0 0,0 0,0 0,1 0,-1-1,0 0,1 0,-1-1,0 2,1-2,-1 1,1-1,-1 0,1 1,0-1,-1 1,1 0,0-1,-1 1,1-1,-1 0,1 1,0-1,0 0,0 1,-1-1,1 0,0 0,0 0,-1 0,1 0,0 0,0 0,0 0,0 0,0 0,-1 0,0 0,1 0,7-2,-1 0,0 0,0 0,0-1,-1 0,0 1,1-3,2 0,0 0,0 1,-1 0,2 0,1-1,18-3,12-5,8-3,-35 11,2 1,0 0,7 0,24-7,-4 1,10 0,-30 7,0 1,0 1,-1 0,2 2,-1 1,-14-1,0 0,-2 0,2 1,-1 0,0 1,0-1,-1 1,1 1,-3-2,1 1,-2 0,1 0,0 1,0-1,-2 0,2 1,-1 0,0 0,-1 0,3 5,5 5,-1 1,2-3,1 3,19 20,-29-32,-1 1,0 0,-1 0,2 0,-2 1,0-1,1 0,-2 0,1 0,0 1,0 0,-1-1,0 0,-1 0,0 1,1 0,-1-1,0 0,-1 0,0 3,-5 16,5-15,-2 1,1-1,0 0,-1-1,-2 5,-6 6,0-2,-12 13,18-23,1-1,1-1,-2 1,0 0,0-1,0-1,-1 1,1 0,0-1,-4 0,2 0,0 0,-1-3,1 3,-1-2,0 0,-1-1,-21 0,-3-1,4 0,-27 1,-31-1,74-1,-1 1,0-3,-7-1,6 1,1 1,-14-2,-20 3,-45 3,32 0,-303-1,359 0,2 0,0 0,0 0,1 0,-1 0,-1-2,4 2,1 0,-1 0,1 0,-1 0,1 0,0 0,-1-1,1 1,-1 0,1 0,-1-1,1 1,0 0,-1 0,1-1,0 1,-1 0,1 0,0-1,0 1,-1 0,1-1,0 1,0 0,0-1,-1 1,1-1,0 1,0-1,0 1,0 0,0 0,0-1,0 1,0-1,0 1,0-1,0 1,0-1,0 1,1-1,-1 1,0-1,0 1,6-11,0-1,0 0,5-5,-8 12,0 0,0 0,-1-1,1-4,2-4,18-46,6-16,-28 74,10-23,-1 0,2-14,-6 21,1 1,-1 1,3 0,-1 0,6-5,-4 4,-5 8,-1-1,2-4,-3 5,1 0,5-8,3-1,-6 9,0 2,-2-2,1-1,6-10,-8 14,1 0,-3-1,2 1,0 0,-1-3,2-6,0 1,1 0,-1 0,3 0,0 1,-1 0,3-1,0 1,-5 5,1 0,-1-1,0 1,-1-2,-1 1,2-8,-4 17,2-10,-1 2,0-1,0-2,-1 3,1 0,0-1,3-7,0 0,-2 0,-1 0,0-1,0 1,-2-9,0 1,1 18,0 1,0-2,-1 2,0-1,-1 0,0 1,0-1,-1 1,1 0,-1-1,-2-1,1 1,-1-1,0 1,-1-1,1 2,-8-7,-2-2,13 12,1 0,-1 0,0 0,1 1,-1-1,0 0,1 1,-1 0,0-1,-1 1,1 0,-1 0,1 0,0 0,-1 0,1 0,0 1,-2 0,-21-2,-1 1,-21 2,15 0,22 0,1-1,0 1,0 1,0 0,-3 1,-16 5,-1 3,1-1,15-4,2-1,-1 0,0 1,1 1,0 0,0 0,-5 5,-9 8,19-17,1 0,0 2,0-1,0 0,1 1,-1-1,1 2,-1-1,-71 120,71-117,0 2,1-1,0 2,-10 19,-28 53,36-69,1 0,1 1,-2 10,2-12,2 4,1-1,-1 0,2 0,1 11,0 1,-1-19,1-1,1 0,0 1,1-1,-1 0,2 0,-1 0,5 7,2 6,-8-17,1 0,0 0,-1 0,1 0,0-1,1 1,-1-1,1 0,-1 0,1 0,0 0,1 0,0-1,-2 0,2 1,0-2,1 1,12 4,0 0,1-2,18 2,-21-4,25 6,0-2,0-3,18 1,125-5,-172 2,1-1,-1 2,-1 0,2 1,-2 0,3 0,-4 1,0 0,0 1,0 0,-1 0,6 4,1 2,-2 1,11 8,-1 4,0 3,-3-1,6 10,-9-12,-9-13,-7-8,1-1,-1 1,0 0,1 0,-2 0,1 1,-1-1,1 0,0 1,-2-1,0 0,1 0,1 0,-1 1,1-2,-1 2,1-1,1 0,-1-1,-1-1,1 1,-1-1,1 0,-1 1,1-1,-1-1,1 2,0-1,0 0,0-1,0 1,0 0,0-1,2 1,-2-1,1 1,1 0,-1-1,0 0,1 0,-1 0,0 0,0 0,0-1,0 1,1-1,-1 0,0 1,-1-1,2-1,-2 1,2-1,-2 2,1-3,0 2,-1 0,0-2,1 1,-1 0,0 0,0 0,0-1,1 1,2-8,2 0,-1 1,-1-2,-1 1,0 0,-1-1,1 0,-1-4,-1 7,4-18,-5 23,0 1,-1-1,1 2,0-2,1 1,-1 0,1 0,1-1,-3 4,1 0,-1 0,0 1,0 0,0-2,0 1,0 1,0 0,0-1,-4 25,2-1,1 0,3 17,-2-40,0-1,0 1,0-2,1 1,-1 1,1-1,-1 0,1 0,-1 0,1 1,0-1,0 0,0-1,0 2,-1-2,1 0,-1 0,0 1,1-1,-1 0,1 0,0 1,-1-1,0 0,0 0,0 1,1-1,-1 0,1 0,-1 0,1 0,-1 0,1 0,0 0,-1-1,0 1,1 0,-1 0,1-1,-1 1,1 0,-1 0,0 0,1-1,-1 1,1 0,-1-1,0 1,1 0,-1-1,1 1,-1 0,0 0,1-1,-1 1,0-1,3-3,0-1,-1 0,0 1,0-1,0 0,-1 1,1-1,-1-1,0 0,2-7,4-15,-6 14,2 1,2 0,2-7,-7 19,0 0,1 0,-1 1,0-1,0 1,0 0,1 0,-1-1,0 0,1 1,-1 0,1-1,-1 1,1-1,-1 1,0 0,1-1,-1 1,1 0,-1 0,0 0,0 0,0 0,0 0,1 0,-1 0,0 1,0-1,0 0,1 0,-1 1,1-1,-1 0,0 0,0 1,0-1,0 0,0 0,0 1,0 0,0-1,1 0,-1 0,0 0,0 0,2 23,-2 131,-1-64,1-88,0 1,1-1,-1 1,0-1,1 1,0-1,0 1,0-1,0 1,1 0,-2-3,0 0,1 1,-1 0,1-1,0 1,-1-1,1 1,-1-1,1 1,-1-1,1 0,-1 1,1-1,0 0,-1 1,1-1,0 0,0 0,0 0,-1 0,1 0,1 0,-1 0,-1 0,1 0,0 0,0-1,0 1,0 0,0-1,0 1,-1 0,1 0,0-1,0 1,0-1,2-2,-1 1,1-2,0 2,0-1,-1 0,0 0,0 0,0 0,0-1,-1 1,0 0,1-1,-1 0,0 1,-1-1,1 0,2-11,-2-1,0 1,-1-4,0 15,-2-196,2 194,0 1,1-1,0 1,0 0,1-1,-1 1,1 0,1 0,-2 0,1 0,2 1,-1-1,0 0,1 1,0-1,-1 1,1 1,0-1,1 0,0 1,-1 0,19-15,-17 14,-2 1,2-1,-2 0,2 1,0 1,0-1,0 0,21-6,1 2,14-3,60-9,-83 17,195-27,-209 28,1 0,-2 1,2 0,0 1,0-1,-4 0,-1 1,1 0,0-1,1 1,-1-1,0 1,0 0,0 0,0 0,0 0,0 0,-2 1,3 0,52 49,-51-47,-1 0,0-1,0 2,0-1,0 0,-1 1,0-1,2 5,-2-2,1-1,0 0,1 0,1 1,9 13,-1 1,-1 0,-2 1,-5-14,-2 1,1 1,-2-2,1 1,-1 4,0 6,0 0,-2 3,0 180,-1-189,0-1,0 0,-1 1,-1-1,0 0,-2 0,1 0,0 0,-2-1,-1-1,-5 11,-10 14,14-21,-1 0,0-1,-3 3,5-9,-1 0,0 0,-1-1,0 1,0-1,-8 2,4-1,1-1,-2-1,1 0,0-1,-1 0,-10 1,-2-1,-2-1,1 0,-2-2,15 0,1-1,-2-1,2 0,0-2,-2 2,10-1,-1 0,0 1,0-1,1-1,0 1,-1-1,0 1,2-1,-1-1,0 1,0-1,-1-2,-20-21,2-2,-7-11,18 22,4 5,1-1,0 0,1 1,1-1,0-1,1 1,1-1,0 0,0-12,-2-21,4 0,2-22,1 65,-1-3,1 0,0-1,1 1,0 0,1 0,0 0,0 1,0-1,1 0,0 1,1 0,0-1,0 2,1 0,0-1,-1 1,6-3,-5 4,-1 2,0-2,1 2,1-1,-2 0,1 2,1-1,-1 1,1-1,0 2,4-2,-7 1,1 2,0-1,-1 1,1 0,0 0,0 0,0 0,-2 1,2 0,0 0,-1 1,1-1,-1 0,0 1,0 0,1-1,-2 2,1-1,27 17,-18-12,0 1,-2 0,1 1,6 6,-10-7,2 2,0 0,1-2,7 6,-15-12,1 0,-1 1,0-2,0 2,0 0,-1 0,1-1,0 2,-1-2,1 1,-1 1,-1-1,1 1,-1-1,0-1,1 3,-1-2,10 39,0 12,-8-33,-1-1,0 1,-3 14,1-33,0-1,0 0,0 1,-1 0,1-2,0 2,-1 0,0-1,0 0,1 1,-1 0,0-1,-1 0,2 0,-1 0,0 0,0-1,1 1,-1-1,1 0,-1 0,1 0,-1 0,0 1,0 0,0-1,0 0,0 0,0 0,1 0,-1 0,-1 0,1 0,1 0,-1 0,0 0,0 0,0-1,0 1,-1-1,-3 0,-1-2,0 1,0-1,1 0,-1-1,1 1,-1 0,1-2,-11-8,2 0,0-2,6 8,1-2,1 1,0-1,0 1,1-1,0-1,0 0,2 1,-1-1,1 1,1-2,-2-11,0-1,2 0,1 1,2-12,-1 19,0 6,0 1,1-1,0 1,0-1,2-1,-3 9,1-2,0 1,0 0,0-1,1 1,-2 0,2 0,-1 0,1 0,0 1,-1-1,1 0,1 1,-1-1,0 0,0 0,0 2,0-1,0-1,2 0,1 2,-1-2,1 1,-1 0,1 0,0 1,0-1,-2 1,2 0,0 0,0 0,0 1,-1-1,1 1,-1 0,1 0,-1 1,0-1,0 1,1 0,-1 0,0 0,-1 0,3 3,11 6,1 2,-1 1,-1 0,-1 0,0 1,2 5,-10-10,1 0,0 1,-1 2,-5-8,1 0,-1 1,0-1,-1 0,1 1,-1-1,0 0,0 4,0 18,2 1,0-9,-1 1,-1 17,-2-32,-1 1,1 0,-1 0,1-1,-2 1,1-1,-1 0,0 1,-1-1,-2 2,3 0,2-5,-1 0,1 0,0-2,0 3,-1-2,0 0,1 0,-1 1,1-1,-2 0,2 0,0 0,-1 0,0 0,0 0,-1 0,1-1,-1 1,0-1,-1 0,2 1,-2-1,0 0,1-1,-1 1,1-1,0 1,0 0,0-1,-2-1,-4-1,2 0,-1 0,1-1,-1-1,0 1,2 0,-1-2,0 1,1 0,-6-7,-2-5,-1 0,2 0,-4-10,12 19,1 0,-1 0,3 0,-1 0,0 0,0-1,2 1,-1-2,0-4,1 1,1-1,0 1,3-12,-2 20,0 0,0 1,1-1,0 1,0 0,0-1,0 1,0 0,1 1,0-2,0 2,1-1,0 0,-2 2,2-2,0 1,1 0,-2 1,0 0,0 0,0 0,1 0,-1 2,1-2,0 0,-1 1,0 1,1-1,1 0,-2 1,1-1,0 1,-1 0,2 0,-2 1,1-1,1 1,-3-1,2 1,0 0,0 0,-1 1,0-1,-2 0,2 0,-1 2,0-2,1 1,-1 0,0-1,0 1,0 1,0-2,-1 2,4 5,1 1,2 4,-5-6,2 4,-1-1,0 1,0 1,-1-1,-1 0,0 0,-1 1,0-1,-1 1,-1 11,1-22,0 1,-1 1,1-2,0 1,-1 0,0-1,1 1,-1 0,1-1,-1 1,0 0,0 0,0-2,-1 2,1 0,-1-1,1 0,-1 0,0 2,-1-3,0 2,1 0,-2-1,1 0,0 0,0 0,-1 0,1 0,0-1,0 1,-2-1,-6 0,-1 0,0 0,0 0,2-1,-2-1,1 0,-1-1,1 0,0 0,-10-5,-10-7,-1 0,-24-19,33 21,-7-7,1 0,-11-12,6 5,-10-5,12 10,-18-12,41 29,1 0,-2 1,2 0,-12-3,15 6,-1-2,-1 2,2-1,-1 0,0 0,0-2,1 2,0-1,0 0,-3-2,1-2,-1 1,1 0,-2 1,0 0,1-1,-2 2,-7-3,16 7,0-1,0 1,0 0,1 0,-2 0,1 0,1 0,-1 0,0 0,0 0,0 0,1 0,-1 0,0 0,0 0,0 0,1 1,-1-1,0 0,0 1,0-1,0 1,1-1,-1 1,1-1,-1 1,1 0,0-1,0 0,-1 0,1 1,0 0,0-1,0 1,0 0,-1 0,1-1,0 0,0 0,0 1,1 0,-1 0,0-1,0 1,0 0,0-1,0 0,1 1,-1 0,0-1,1 1,-1-1,0 1,1-1,-1 1,1 0,4 4,-1 0,2 1,0-1,0 0,0-1,2 2,13 10,18 15,2-1,1-2,4 0,-21-12,0 0,-1 2,-1 0,-1 2,-1 0,12 15,-12-8,-2 0,10 19,-6-9,-19-31,37 60,-33-51,0 1,-1 0,0 7,-5-20,0 1,-1-1,1 0,1 0,-1 0,1 1,-1-2,0 1,1 0,0-1,0 1,0-1,1 1,1-1,6 6,1-2,1-1,5 3,11 3,-11-4,10 5,-21-8,-1-1,0 1,-1 0,1 0,0 0,1 2,-3-2,-1 0,1 0,0-1,0 1,0-1,0-1,1 1,4 2,2 1,1 0,-2 1,1 0,9 7,-2-1,-13-10,-1 0,0 0,1 1,-1 0,0-1,0 1,-1 1,1-1,-1 0,1 1,0 4,-1-1,0 1,0-1,0 0,-1 1,0 0,-1 2,0 15,-1 21,0-22,-1-17,1 1,-2-1,1 1,-2-1,0 2,-16 40,17-47,-7 17,-3 1,0-1,-2-2,-9 12,14-17,0-1,1-1,-3 0,2 0,-2-1,0 0,-10 6,18-14,0 0,-1 0,1 1,-1-2,1 0,0 1,0-1,-1 0,-1 0,2 0,-1-1,-3 1,-39 4,20-2,-15 0,32-3,1 0,0 0,1-1,-2-1,1 1,0 0,0-2,-3-1,-1-1,1 1,0-2,1 0,-1-1,2 1,-1-1,0-1,-6-7,1 0,1 0,0-2,2 1,0-2,1-1,6 10,-1-2,3 0,-1 0,0 1,2-1,-1 0,1 0,1 0,1 0,0-6,-1 0,-2 0,1-8,-2 6,1-17,2 30,1 0,1 1,-1-1,1 0,0 1,1 0,0-1,1-4,-2 8,0 0,0 0,0 0,1 0,-1 0,1 0,0 0,-1 1,1-1,1 0,-2 1,1 0,0-1,0 1,0 0,1 0,-1 0,0 0,1 0,-1 0,1 0,-1 1,0 0,14-2,-2 2,1-1,1 2,-2 0,3 0,-7 1,-2 0,2 0,-1 0,0 1,0 0,-1 0,3 3,14 7,16 11,-7-3,-22-13,1 1,-3 1,11 7,-2 0,-16-14,1 1,-1-1,0 1,0 0,0 0,-1 0,0 0,0 1,0 0,3 6,0 1,0 9,-4-10,1-1,-2 1,1-1,0 12,-1-19,1-1,0-1,-1 1,1 0,0 0,0 1,0-2,0 1,1 0,-1-1,0 1,1 0,-1 0,1-1,-1 1,0-1,3 1,4 3,0 0,-1-1,8 3,-14-7,4 2,-1 0,2-1,-1 0,-1 0,1 1,0-1,0-1,-1 0,2 0,-1 0,0 0,0 0,-1-1,1 0,3-1,7-2,1-1,0-1,13-7,3-1,-27 12,0 0,0-1,0 0,0 0,-2 0,2 0,-1-1,1 1,5-9,0 1,1-1,14-18,-17 21,-1 0,0-1,5-9,10-12,-20 26,18-21,-1-1,-16 21,-1 1,1-1,-1 0,0 0,0-2,4-11,3-4,13-21,-8 19,1-9,-8 18,-3 6,0 2,-1-2,0 0,0 1,-1-1,0-4,-2-60,-1 35,1 36,0 2,0-2,0 1,0 0,-1 0,1 0,-1 0,0-1,1 2,-2-3,1 3,0 0,0 0,0 0,0-1,0 2,-1-1,1 0,0 1,0-2,0 2,-1-1,2 1,-2 0,1-1,0 0,-1 1,0-1,-16-2,0-1,-1 2,1 0,-3 1,-75 1,48 0,28 0,-13 0,2 2,-17 2,13 0,-3-2,-4 1,-24 7,63-10,0 0,0 1,0-1,0 0,0 0,0 1,0 0,2 0,1-1,-1 0,1 0,-1 1,1 0,-1-1,1 0,-1 0,0 0,1 0,0 1,-1-1,1 1,0 0,-1-1,1 1,0-1,-1 1,1-1,0 0,0 0,0 2,0-2,0 1,0-1,0 1,0-1,0 1,0 0,0-1,0 0,0 1,0 0,3 8,1-1,0 0,-1 0,2 0,1-1,3 7,3 1,-3-4,-2 1,1 0,-3-4,0-1,0 1,1-1,0 0,0 0,1 0,1-1,-2 0,2-1,0 0,-1 1,2-1,3 0,-8-2,78 34,-66-30,2-1,-1 0,17 2,-23-6,-1-1,2 0,-1 0,0-1,0 0,4-1,-13 0,2 1,-1-1,0 0,0 0,0 0,-1 0,0 0,1-1,-1 0,1 1,-1-1,1 0,-1 0,0 0,2-2,3-5,1-1,-1 1,0-4,-3 7,14-20,8-13,-23 33,0 1,-1-1,0 0,0 1,-1-2,2 0,0-9,2 2,0-1,0 1,2 0,0 1,5-8,-7 12,-1-1,0 1,-1 0,0-1,-1 1,0-1,-1 0,1 0,-2 0,0 0,0-2,-2 5,0 1,1 0,-1-1,-1 1,1 1,-1-1,0 0,-1 1,-2-2,3 3,0 0,0 0,0 2,-1-2,0 1,-1 0,2 0,-1 0,-1 1,1 0,-1 0,-1-1,-10-2,0 0,1 1,-5 0,7 2,1-1,-1 0,1-1,0 0,-6-4,10 4,0-1,-4-4,8 6,0 0,-1-1,1 2,0-1,-1 1,0 0,0-1,1 2,-1-1,-3 0,-22-4,-1 2,1 2,-14-1,29 2,5 1,-1 0,1 1,-1 0,7 0,1-1,0 1,0 0,0-1,0 2,0-1,0 0,0 0,1 1,-1 0,-2 1,0 1,-1 0,2 1,0-1,-1 1,1 0,0 0,1 0,0 1,-1-1,1 1,1 0,-1-1,1 2,0-2,1 2,1-1,-1-1,0 6,0-1,0 1,1-1,1 0,0 0,1 8,-1-16,0 2,0-2,0 1,1 0,-1 0,1 0,0-1,-1 2,1-2,1 1,-1-1,0 1,0-1,1 0,0 0,-1 0,2 0,-2 0,1-1,1 1,0 0,0-1,1 1,-1-1,0 1,0-2,1 1,0 0,-1-1,1 0,-1 0,-1 0,0 0,0 0,0-1,0 0,-2 1,2-1,0 0,0 0,0-1,0 2,-1-1,0-1,2 0,3-4,0 1,-1-1,0 0,0 0,-1-1,4-5,-6 7,0 1,0 0,-1-1,0 0,0 1,0-2,-2 1,1 0,0 0,0 0,-1-1,0 4,0 0,0 0,0 0,0 0,0 1,-1-1,0 0,0 0,1 0,0 0,-1 1,0-1,0 0,0 1,-1-1,1 0,0 0,-2 1,1-1,1 1,-2 0,1 0,0 0,1 0,-2 0,1 0,0 1,-1-1,1 0,-1 1,1 0,-1-1,2 1,-1 0,-2 0,-10 1,1 1,0 0,-1 1,0 0,2 1,-10 3,14-5,-2 3,3-2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88"/>
    </inkml:context>
    <inkml:brush xml:id="br0">
      <inkml:brushProperty name="width" value="0.4" units="cm"/>
      <inkml:brushProperty name="height" value="0.8" units="cm"/>
      <inkml:brushProperty name="color" value="#A2D762"/>
      <inkml:brushProperty name="tip" value="rectangle"/>
      <inkml:brushProperty name="rasterOp" value="maskPen"/>
      <inkml:brushProperty name="ignorePressure" value="1"/>
    </inkml:brush>
  </inkml:definitions>
  <inkml:trace contextRef="#ctx0" brushRef="#br0">1798 1298,'1'22,"-1"-11,0 0,0 0,-1-1,0 1,-3 9,1-8,0-1,1 2,1-1,0 3,2 50,0-25,-2-22,2 21,-1-35,1 1,0-1,0 1,1 0,-1-1,1 0,1 1,0 3,-1-3,0-1,1 0,0 0,0 1,0-2,0 1,0-1,0 2,2-2,2 3,6 4,-1 1,1 0,0 2,-7-7,0 0,-1-1,2 0,-1 0,2 0,36 22,-35-22,9 4,1-1,0 0,1-2,1 1,21 6,-17-4,0-2,20 4,-31-8,0-2,0 1,0-1,0 0,0-1,2-1,-14 0,1 0,-1 1,2-1,-2 0,1 1,0-2,-1 1,0 0,1 0,-1-1,2-1,4-3,-1 1,6-7,3-3,26-17,44-26,-51 35,-22 15,-2-2,1 1,-1-2,-1 0,0 0,-1 1,-3 5,0-1,0 1,6-4,9-7,128-111,-143 123,-1-1,0-1,0 0,-2 1,4-7,3-1,-4 4,2 0,7-7,0 1,-10 9,-1 2,0-1,0 1,-1 0,0-1,0 0,2-4,-2 1,11-25,0-3,-11 25,0-1,-1 0,0 1,0-1,-2-2,0 12,1-4,-1-1,0 1,-1-1,1 1,-2 0,1 0,-1 0,-1-5,-5-7,-11-15,15 28,0 0,0-1,0 0,-1 1,-1 0,1 0,-1 0,-18-16,19 17,1 0,-1 0,0-1,0 2,-1-1,1 0,-3 0,-12-4,-2-1,-21-4,28 10,1 0,0 1,-1 0,1 0,-5 1,17 1,-8 0,2 0,-2-1,2 1,-8-3,4 1,-1 0,1 1,0 0,-1 0,1 2,-1 0,1 0,-3 1,-23 5,2 2,-1 1,-34 7,59-13,-1-1,2 1,-1 1,1 0,-1 0,2 1,-1-1,1 2,-1 0,2 1,-1-1,2 2,0-1,-1 0,2 2,-1 0,1-1,0 4,1-2,-6 11,11-22,1 0,0 0,0 0,0 0,-1 0,1 1,0-1,0 0,0 0,0 0,-1 0,1 1,0-1,0 0,0 0,-1 0,1 0,0 0,0 0,0 1,-1-1,1 0,0 0,0 0,-1 0,1 0,0 0,0 0,-1 0,1 0,0 0,0 0,-1 0,1-1,-1 1,1 0,0-1,-1 1,1-1,0 1,-1 0,1 0,0-1,0 1,0-1,-1 1,1-1,0 1,0-1,-3-17,3 18,-1-32,4-28,-2 54,0 0,1 0,1 0,-1 1,0 0,2-1,-2 1,2 0,0 0,-1 0,3-1,0-1,1 1,0 1,0-1,8-5,-8 7,0-1,0 0,-1-1,1 1,-1-2,1 2,6-15,-5 9,0 1,6-5,-9 8,7-2,-3-2,1 0,-2 0,8-10,25-43,-16 27,-17 21,0 0,0 0,-2-1,4-17,3-6,-9 27,-1 1,0-1,-1-1,0-10,-2-55,-1 33,1 33,-1-2,-2 2,1 0,-2-2,1 2,-3-2,-1-6,-2 2,0 0,-10-14,7 15,10 13,-1 0,0 1,1-1,-1 0,-1 1,1 0,-2 0,1 0,1 0,-6-3,-27-15,-2 0,-6-2,39 22,-3-1,1 1,1 0,-1 1,0-1,1 2,-1-1,-3 0,-13 0,-21 3,6-1,28-1,-1 2,1-1,-1 1,2 0,-2 1,2-1,-1 2,0 0,1 0,-6 4,-15 8,1 3,-14 10,-2 3,-42 22,0 1,45-24,0 2,7-5,-17 17,-5 2,48-39,0 1,0 0,1 0,-3 5,0 0,-7 6,12-13,0 0,1 0,1 0,0 1,-2 3,0-1,3-6,2 1,0 1,-1-1,0 0,1 0,0 0,1 0,-1 0,1 15,1 11,0-8,-1 8,-1-8,3 10,-2-29,1-1,0 0,0 1,0-1,1 0,-2 0,2 0,1 2,19 23,-8-12,-11-8,1-1,1-1,1 9,-4-9,1-1,-1 1,1 0,1-1,1 1,0 1,52 54,-55-59,0 1,1-1,0 0,-1 0,1 0,-3-2,0 0,0 1,1-1,-1 0,0 0,1 0,-1 0,0 1,1-1,-1 0,1 0,-1 0,0 0,1 0,-1 0,1 0,-1 0,0 0,1 0,-1 0,0 0,1-1,-1 1,0 0,0 0,1-1,-1 1,0 0,1-1,-1 0,0 1,0 0,0 0,0 0,0 0,0-1,1 1,-1-1,0 1,0 0,0-1,0 0,0 1,-1 0,1-1,0 1,0-5,-2 1,1-1,0 1,0-1,-2 1,2-1,-2 1,1 0,-1-2,-8-9,-11-13,4 5,10 15,1-1,-1 2,0-1,-1 1,2 1,2 2,1-2,0 1,-1 0,2-1,-2-1,1 0,-1 0,-6-5,-87-89,78 81,0 3,-3-1,-6-3,-42-32,51 38,6 5,-1 0,-1 1,0 0,-1 0,1 2,-4-1,-18-6,31 11,-2 1,1 0,0 1,-1 0,1 0,-5 1,-41 0,0 3,-5 3,39-4,10-2,-1 1,1 1,-2 0,3 0,-2 1,0 1,-1 0,-19 11,14-6,0-2,-1 0,1-1,9-4,1 1,0 0,0 0,0 0,1 1,0 0,-1 0,2 0,-1 1,0 0,0 0,1 0,-1 2,-9 13,-3-3,-6 8,10-11,1 0,0 2,1-1,1 1,1 1,0-1,2 1,-4 10,3 2,0 0,2-1,2 3,-10 34,13-55,0 2,0-1,0 0,2 1,-1-2,2 9,0-15,-1 1,2 0,-1 1,1-2,-2 1,3 0,-1 0,0-1,1 1,0 0,0-1,0 0,0 0,1 0,1 1,1 1,0-1,-1 2,1 1,13 15,-13-18,0-1,-1 1,2-1,-1-1,0 2,1-2,0 0,5 2,12 3,24 6,-8-4,-23-4,1-3,1 0,6 2,57 5,-46-5,2 0,21-1,-68-5,-2-1,2 2,-2-2,0-1,0 3,-6-3,5 4,0 0,1 0,-2 0,3 1,-3 0,2 2,0-1,0 1,-3 1,-23 11,1 3,1 0,31-17,-15 8,0 2,0 0,1 0,2 2,-1 0,1 1,0 1,-43 43,37-38,15-13,1 0,-1 0,1 1,0 1,1-2,-1 3,2-3,-12 21,3-6,-2 3,8-7,-1 2,2-1,0 1,2-1,1 2,1-1,0 0,2 6,0-20,0-1,2 0,-1-1,0 2,1-1,-1 0,2 0,-1 0,3 3,15 35,-13-26,2 0,0-1,2 2,-4-8,2 1,-1-2,12 11,-18-17,3-1,-1 0,0 1,1-2,-1 1,0-1,1 1,0-1,0 0,0 0,0-1,4 2,29 1,-25-3,0 2,4-1,38 9,2-2,54 2,50-9,-85-3,186 1,-250 0,-1-1,1 0,-2 0,1-2,0 1,7-3,0-2,1 0,-2 0,7-5,-3 0,0 0,-2 0,6-7,-13 10,-1-1,0-1,0 0,-1-1,4-5,7-14,1-2,10-21,2-14,20-24,-47 81,-1-1,0 1,-1-1,0 1,-2-2,1 1,-1 0,-1 0,0-1,-1 1,-1-5,-1-164,1 179,0-1,0 2,0-2,0 1,1 0,-1 0,0 0,1 0,0-1,-1 3,0 0,0 0,0 0,0 0,0 0,0 0,0 0,0 0,0 0,0 0,0 0,0 0,0 0,0 0,0 0,0-1,0 1,0 0,0 0,0 0,0 0,1 0,-1 0,0 0,0 0,0 0,0 0,0 0,0 0,0 0,0 0,0 0,0 0,0 0,0 0,0 0,0 0,1 0,-1 0,0 0,0 0,0 0,0 0,0 0,0 0,0 0,1 0,-1 0,0 1,0-1,0 0,0 0,0 0,2 4,1 6,-3-10,6 18,0 1,1-1,1 0,6 9,3 3,-4-2,9 29,-19-51,-1 0,2 0,-1-1,0 1,1 0,2 1,6 11,-7-10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8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0,'4'3,"-1"1,0 0,-2-1,2 1,-1 0,0-1,-1 1,1 0,0 5,0-3,8 42,-8-34,1 0,1-1,11 24,3 1,-12-23,13 18,-8-14,-3-1,10 27,-13-30,-1 0,-2 0,0-1,-1 1,-3 23,0-1,3-2,2 0,1 0,16 47,-14-66,-4-12,0 0,-1 0,1 0,-1 1,-1-1,1 0,-1 1,0-1,0 1,-3 7,-16 40,-11 37,30-85,-4 23,4-25,0-1,0 0,0 1,1-1,-1 0,1 1,-1-1,1 1,0-1,-1 0,1 1,0-1,0 0,0 0,0 0,2 2,4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9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0,'2'0,"0"1,-1-1,1 0,-1 1,1-1,-1 1,0-1,0 0,1 0,-1 1,1 0,-1 0,2 1,17 13,-11-8,48 42,-47-41,-3 0,1 1,-1-1,0 1,5 10,12 15,20 31,-34-50,-6-7,0 0,-2-1,1 1,0 0,-2 0,2 9,-5 49,0-23,2-36,0 1,-1-2,0 2,0-1,-2-1,2 2,-2-1,-1-1,0 1,0-1,-6 8,1-3,1 0,1 1,-1 0,2 0,2 0,-1 1,1 0,1-1,1 1,1 0,0 13,2-6,0-7,-2 24,0-37,1 1,0 0,0 0,-1-1,1 1,0 0,-1 0,1-1,0 0,-1 1,1-1,-1 1,1-1,-1 1,0-1,0 1,1-1,-1 1,0-1,0 0,0 0,0 0,1 1,-1-1,0 0,0 0,0 1,0-1,0 0,0 0,0 0,0 0,0 0,0 0,1 0,-2 0,-6-1,1 0,0 1,-12-5,12 4,4 1,-41-10,41 9,0 0,0 0,1 0,0 0,-1 0,0-1,1 1,-1-1,1 1,-1 0,-2-4,5 3,-1 1,0 0,1-1,0 0,-1 1,1-1,0 0,0 1,0 0,0-1,1 0,-1 1,1-1,-1 0,1 1,0 0,0-1,-1 1,3-2,1-3,1 0,0 1,7-7,-5 5,0-1,-1 0,-1 0,0 0,0-1,3-14,-4 10,-1-1,-1-1,0 1,-4-28,0 5,2-129,-1 159,0 0,0 1,-4-8,3 8,0 0,1 1,0-1,0-10,1 16,0-1,0 1,0 0,0 0,0-1,0 1,0-1,0 1,0-1,0 1,1-1,-1 1,0 0,1-1,-1 1,0 0,1-1,0 1,-1 0,0 0,1 0,-1 0,0 0,0 0,1 0,-1 0,0 0,0 0,1 0,-1 0,0 0,0 0,1 0,-1 1,0-1,0 0,1 0,-1 0,0 0,0 0,0 0,1 0,-1 0,0 0,0 0,12 14,21 43,-19-34,-7-13,-1 0,-1 0,0 1,-1 0,-1 0,0 0,0 15,-1-15,-1 1,2 0,1-1,8 16,-6-13,-1-1,5 22,-9-26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9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64 0,'-1'3,"0"2,0-2,0 0,0 1,-1-1,0 1,-3 5,2-5,0 0,1 0,-1 1,-1 6,-1 11,-15 34,17-44,0-1,1 2,1-1,0 1,4 14,-2 5,-2-1,3 32,0-56,0 0,0 0,1 0,1-1,0 1,1 0,0 0,6 5,1 4,19 10,-26-20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9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54 3,'1'30,"-2"34,-5-46,6-18,0 0,-1 1,1 0,0-1,0 1,-1 0,1-1,-1 1,1 0,-1-1,1 0,-1 1,0-1,1 1,-1-1,0 1,1-1,-1 1,0-1,0 0,0 1,1-1,-1 0,-1 0,2 0,0 0,-1 0,1 0,-1 0,0-1,1 1,0 0,-1-1,1 1,-1 0,1-1,-1 1,1-1,0 1,0 0,-1-1,1 1,0 0,0 0,-1-1,1 1,0-1,0 1,0-1,0 1,0-2,-2-12,2 12,0-15,0 9,0 0,-1 0,0 0,-1 0,0 0,-1 1,-6-14,5 14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07:0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34,'161'-3,"177"6,-231 12,-66-8,45 1,-40-5,351 15,142-4,-407-16,105-15,6 1,-193 16,74 2,167-22,-196 12,135 4,-137 5,138-15,-130 3,0 4,0 5,0 4,105 16,8-4,-144-11,1 1,131 29,-160-24,-1-2,84 5,87-14,-77-2,638 4,-742 3,1-1,38 10,-35-6,54 4,-6-9,-13 1,124 15,-107-5,41 10,-20-4,-88-11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9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68 5,'0'0,"0"0,0 0,0-1,0 1,0 0,0 0,0 0,0 0,0 0,-1 0,1 0,0-1,0 1,0 0,0 0,0 0,-1-1,1 1,0 0,0 0,0 0,-1 0,1 0,0-1,0 1,0 0,-1 0,1 0,0 0,-1 0,1 0,0 0,0 0,-1 0,-11 1,-11 6,21-6,-1 0,1 1,0-1,-1 0,1 1,0-1,1 1,-1-1,0 1,1 0,-2 2,2-3,1-1,0 0,-1 1,1 0,0 0,0 0,0 0,0 0,0-1,0 1,1 0,-1 0,0 0,1 0,-1-1,0 1,1-1,0 1,-1 0,1 0,0 0,-1-1,1 1,0-1,0 1,0-1,0 1,-1-1,1 1,1 0,0 0,1 0,-1 0,0 1,1-1,0-1,-1 1,0 0,1 0,-1-1,1 1,0 0,0-1,0 0,0 1,-1-1,1 0,-1 0,6-1,-3 0,-2-1,2 1,-1 0,1-1,-1 0,-1 1,1-1,0-1,0 2,4-4,-6 2,1 1,0 0,0-1,-1 1,3-3,0-3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9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207 102,'0'-4,"0"0,1 1,-1 0,0-1,-1 2,1-2,-1 1,0 0,1-1,-2 1,0 0,1 0,-1 0,-1 0,-2-4,-4-2,7 7,0 0,0-1,0 2,0-2,-1 1,0 0,1 0,0 1,-1-1,0 0,-1 1,1 0,0 0,-1-1,-5 0,3 0,0 1,2-1,-1 2,-1-1,0 1,-7-2,10 3,1-1,0 0,0 1,0-1,0 1,0-1,0 0,0 1,0-1,0 1,0 0,0 0,0 0,1 0,0 0,-1 0,-1 1,-4 4,0-1,2 0,-1 1,1 0,0 0,-6 11,8-10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9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47 144,'-3'-1,"-3"-5,0-4,0 0,-1-2,0-3,3 0,0 0,2 0,1 1,0 3,4 0,4 5,-1 4,3 4,1 1,0 1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9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136 0,'-10'1,"1"0,-1 0,-12 2,0 1,16-4,1 2,-1-1,0-1,1 2,0 0,-8 2,12-3,0-1,-1 1,1 0,0-1,1 0,-1 1,0 0,0 0,0-1,0 1,0 0,1-1,-1 1,0 0,1 0,-1 0,1 0,-1 0,1 0,0 0,-1 0,1 0,0 0,0-1,0 1,0 1,0-1,0 0,1 0,-1-1,0 1,1 1,0 0,0-2,0 1,0 0,0 0,0 0,0-1,0 1,0-1,-1 1,2 0,-1-1,0 1,1 0,-1-1,1 1,-1-1,0 1,1-1,-1 0,1 0,0 0,-1 0,1 0,-2 0,2 0,-1 0,1 0,1 0,7-2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9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250 61,'-3'0,"1"-1,-2 0,1 1,0-1,0 0,0 0,0 0,1 0,-1-1,-4-2,-6-2,-7-2,-1 0,-1 1,0 1,-30-6,50 12,0 0,-1-1,1 1,1 0,-1 0,0 0,0 1,-1-1,1 0,0 1,0-1,0 1,0-1,0 0,1 1,-1 0,0 0,0 0,0 0,1-1,-1 1,0 0,1 0,-1 1,1-2,-2 3,2-1,0-1,-1 1,1 0,0-1,0 1,0 0,0-1,0 2,0-1,1-1,0 1,-1 0,1 0,0 0,0 0,1 0,-1 0,0 0,1-1,1 3,-1-2,0-1,0 0,0 0,0 0,1 0,-2 0,2 0,-1 0,1 0,-1-1,1 1,0 0,-1-1,1 1,0 0,0-1,0 1,0-1,-2 0,2 0,3 0,0 1,-1-1,1 0,-1 1,0-2,1 1,0 0,7-1,-1-3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9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90 36,'-2'-2,"0"-1,0 1,0 0,-1 0,1 1,0-2,0 1,-1 1,-5-4,6 5,0-2,-1 0,2 1,-1 1,-1-2,1 1,-1 0,0 0,0 1,1 0,-1-1,1 0,-6 0,7 1,0 0,0 0,0 0,0 0,0 0,1 1,-1-1,0 0,0 0,0 0,0 1,1-1,0 0,-1 1,0-1,1 0,-1 0,0 1,0 0,0 0,0 0,0 0,1-1,-1 2,1-1,-1 0,1 0,-1-1,1 1,0 1,0-1,0 0,0 1,0 1,1-1,-1 2,1-2,1 2,-1-2,0 1,1-1,0 1,-1-1,1 1,4 3,2 1,0 1,11 6,-7-5,0-3,1 2,0-2,28 11,-27-12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9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0,'3'0,"3"0,5 3,7 6,2 3,-2 4,-4-4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0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100 0,'-3'0,"-2"0,-4 0,-3 0,1 2,0 2,-2 3,4 0,0 3,2-1,1-1,1-1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0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116 48,'0'-2,"-3"-2,-3-3,-1-1,0 0,-4 2,2 1,-1 0,-1 2,-2 3,3 3,1 2,1 1,2 1,1-1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0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0 179,'1'-7,"0"1,0-1,1 2,0-2,1 1,-1 0,9-12,2 1,21-22,-22 20,-9 14,0 0,1 0,0 0,5-6,-8 10,0 0,0 1,0-1,0 0,0 0,0 0,1 1,-1-1,0 1,0 0,0-1,0 1,0-1,1 1,-1 0,1-1,-1 1,1 0,-1 0,1 0,-1 0,1 0,-1 0,0 0,1 0,-1 0,0 0,0 1,3 0,-3-1,0 0,0 1,0-1,0 0,0 0,0 1,0-1,0 1,0-1,0 1,0 0,-1-1,1 1,0-1,0 1,-1 0,1-1,-1 1,0 0,0 0,0-1,1 1,-1 0,0 0,0 0,0 0,1-1,-1 1,-1-1,1 1,0 2,-1-1,1 1,-1-1,0 2,-1-2,0 1,1-1,-5 4,-3 4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07:04.577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88,'0'2,"0"4,0 8,0 10,0 5,0 2,2-2,1-6,2 0,1 0,-2 2,-1 1,0 1,-2-1,-1 0,3 1,0-3,0 1,-1-2,1-5,1-3,-1-1,2-3,0-7,1-8,2-13,4-13,3-5,-1-1,-4-1,-3 2,-3 1,-2 4,-1 3,-1 2,-1 4,1 0,-1 2,0-2,1 0,0 2,0 1,0 2,0 0,0-2,0 10,0 11,0 11,0 9,0 7,0 5,0 2,0 0,0-4,0-3,0-1,0-1,0 1,0-3,0-4,-2-12,-4-18,1-16,-3-10,-1-8,0-1,0 1,-3 3,0 5,2 4,4 5,1 11,7 23,5 28,5 14,1 8,2-1,-1 2,1-6,-2-6,-4-9,-2-11,-2-11,-4-12,-4-23,-3-18,-4-11,-2-5,-1 2,2 4,0 5,2 7,2 17,3 18,2 20,1 11,1 5,0 1,1-3,-1-5,1-13,3-19,5-20,4-13,1-5,2-2,-1 1,-4 6,-4 6,1 8,-1 15,2 14,4 25,2 15,3 14,5 7,1-4,-1-7,-3-10,-3-9,-6-14,-5-17,-5-14,-3-14,0-11,-2-8,2-2,0 1,1 2,0 2,1 6,0 2,0 3,0 9,0 14,1 16,-1 10,0 8,1 7,5 1,-1-3,4-8,-5-12,-4-21,-4-20,-8-18,-6-13,-1-3,1 2,0 6,-1 6,3 8,4 9,2 12,0 15,0 12,-2 12,0 6,-3 4,-3 5,1 2,1-1,4-3,3-5,4-10,3-19,1-18,1-13,0-8,1-2,1 0,2 2,0 4,-2 5,2 10,0 15,2 20,0 16,3 8,2 5,3 0,-3-6,0-7,-1-7,-3-11,-3-15,0-18,2-16,0-11,1-2,1 2,-1 3,-1 6,2 11,-2 18,-1 25,0 21,2 12,1 2,-3-3,-1-6,0-10,1-8,-1-7,-2-9,2-16,0-15,1-12,0-13,-1-3,2 0,-1 7,-1 8,0 6,-1 9,1 9,1 16,1 13,-1 7,-3 7,0 2,2 1,-1-4,0-5,0-5,-2-8,0-13,0-13,-1-13,0-7,-3-4,-1 0,0 0,-3 4,5 12,4 15,4 15,1 10,2 10,1 10,-1 2,2-1,-3-4,-3-8,2-7,-2-6,-1-8,-1-14,-3-15,3-17,1-18,0-11,4-3,2 1,-1 7,0 9,-1 10,1 15,-1 23,-4 18,0 16,-2 14,-1 8,-3 0,-2-2,-1-3,-1-6,1-7,-1-9,1-19,-2-18,-1-12,0-10,0-6,-2-4,-1 3,2 6,-2 9,3 16,3 16,1 13,1 9,2 5,1 9,1 2,-1 0,0-7,1-3,-1-6,0-4,0-10,3-9,3-13,2-13,0-7,1-5,-1-1,-2 0,0 0,0 5,0 6,2 7,2 12,1 18,2 13,-2 11,-1 10,-1 3,-2 1,-2-3,1-5,0-7,0-8,-3-11,3-16,6-22,2-14,1-6,-1-5,-3 1,-3 3,-3 3,-2 11,-2 15,-1 11,-1 12,1 9,-3 6,0 3,-3 2,0 1,1 0,0-8,-1-13,0-19,0-18,-1-11,1-11,-3-3,-3-2,-1 4,1 7,3 14,2 14,4 19,2 17,0 14,1 9,1 6,-1 0,1-3,-1-8,1-9,-1-13,0-16,0-13,0-9,0-7,0-4,0-1,0 0,0 2,1 7,5 12,2 13,3 11,1 8,-1 12,-2 1,-1 3,-1-2,-3-5,-1-9,1-15,-1-17,3-14,-1-9,-1-3,-1 0,-1 1,-1 1,1 12,4 15,0 17,2 13,-2 7,2 2,-1-1,-2-3,-1-9,-2-12,-1-18,-1-13,0-9,-1-3,1 1,0 0,-2 4,-2 5,1 12,3 16,1 13,4 12,0 11,-1 5,2-1,-1-1,-1-5,-1-7,-1-4,-1-10,0-15,-6-19,-4-11,-2-9,-2-2,-1 2,2 1,0 3,3 3,2 4,1 7,1 10,4 15,2 13,2 20,3 14,0 11,0 0,0-6,0-6,0-20,-2-24,-1-24,-1-15,-1-8,-1-6,0 0,0 2,0 5,-1 7,4 9,1 16,5 17,2 25,0 17,8 13,3 2,3-1,0-8,-3-12,-4-17,-6-20,-5-21,-2-17,-4-7,-1-2,-1 0,0 12,0 16,2 18,4 12,0 14,3 11,-1 11,-2 1,0-6,-2-6,-2-9,-1-21,0-20,0-22,-2-19,-7-12,-2-8,-5 0,0 6,1 10,3 22,10 33,9 24,4 19,0 7,1-2,-1-6,-2-16,-11-26,-7-20,-6-20,-7-20,-4-8,0-3,1 4,3 8,5 8,5 22,12 23,11 25,7 14,3 8,1 1,-4-4,-2-6,-4-8,-5-12,-2-17,-3-13,-1-9,-2-7,0-5,0 0,1 13,2 18,7 23,5 20,3 9,-1 2,-1-3,-2-4,0-9,-4-8,-2-10,-2-19,-4-15,0-12,-1-16,0-8,-1-2,1 4,0 9,0 8,0 17,0 18,0 17,0 21,0 16,1 10,5 1,0-4,2-9,-1-9,-2-10,-1-18,-1-19,-2-18,-3-16,-1-8,-2-2,-1 3,1 7,1 7,7 19,9 29,6 25,8 16,5 5,-2-3,-3-9,-6-10,-7-15,-4-21,-6-22,-4-20,-2-16,-1-7,0-2,2 1,0 6,1 9,0 8,1 22,2 24,1 22,0 18,0 7,-1 8,-1-3,0-5,-1-7,0-10,0-15,0-22,0-21,0-22,0-18,0-20,0-13,0 2,-3 11,0 15,-1 16,3 24,-1 26,5 31,9 28,6 14,6 4,0-6,0-9,-3-16,-5-26,-4-23,-5-19,-6-16,-3-7,-1 3,-1 15,4 25,1 23,1 21,-1 7,1 1,-1-3,0-4,-1-8,0-4,0-2,0-2,3-2,-1-3,1-8,-1-14,0-14,-1-26,-3-15,-1-11,-2 1,-3 6,0 8,0 8,0 19,2 20,2 27,2 14,1 6,1 1,2-5,-2-17,-1-27,-5-19,-3-20,-7-8,-2-2,-1 7,2 8,5 14,4 21,4 18,-1 15,2 7,-2 3,0-3,2-5,-3-13,0-14,-1-16,-4-18,1-14,-1-10,2-3,0 4,0 7,0 7,5 18,5 17,7 22,9 28,7 19,5 10,0 6,-1-6,-5-11,-5-14,-6-13,-8-22,-8-25,-5-20,1-17,-2-9,-1-2,-1 6,2 10,0 9,1 13,3 17,5 25,2 18,1 15,0 8,0 3,0-4,-1-10,0-12,-1-17,0-18,-3-17,-3-20,1-11,-3-8,-1-7,-1 3,1 5,2 9,-1 11,3 18,5 24,5 28,4 16,2 4,4-2,5-10,-2-10,-4-14,-3-18,-5-18,-2-15,-2-10,7-11,1-11,4 1,1 4,-3 10,-1 11,0 15,0 15,1 18,0 14,1 10,0 3,1-1,-1-2,-2-5,-2-6,-4-13,-2-14,-4-16,-4-20,-4-10,-6-8,-4 0,1 6,5 22,3 25,5 20,4 18,5 12,5 4,0-2,1-8,-1-18,-3-24,-3-25,-4-23,0-14,-3-8,-1 2,-2 6,-1 11,-1 19,3 22,3 27,3 29,4 15,3 10,3 0,2-7,4-10,-2-12,-2-21,-3-25,-5-24,-1-18,-2-9,-3 0,-4 6,-1 8,2 9,0 20,2 18,3 23,3 22,2 11,2 1,1-7,1-10,-3-23,-3-26,-3-21,0-21,-4-21,-3-8,-2 2,1 7,-1 15,1 12,5 18,4 22,7 28,8 21,1 9,2 1,-3-4,-2-11,-3-10,-4-22,-3-21,-2-30,-1-29,-1-18,-1-9,0 5,1 10,-2 18,-2 24,3 32,2 26,3 26,2 12,1-2,2-3,1-9,-1-10,-2-17,-2-25,-3-18,0-14,-2-5,-2-1,-1 4,-1 6,1 14,3 17,7 21,4 23,4 21,3 10,0 3,-1-8,-3-9,-1-11,-4-11,-3-16,-2-23,-2-19,-1-15,-2-10,1-2,-1 2,0 6,1 17,5 25,0 27,6 19,2 13,3 14,5 3,0-5,-3-14,-7-24,-6-26,-3-30,-2-29,-1-21,-1-19,0-1,-1 6,-1 8,1 11,-2 18,0 23,2 24,2 25,2 17,1 7,2 6,1-2,1-10,0-10,2-8,-2-21,-3-18,-7-17,-8-9,-3-2,0 9,1 14,3 19,0 19,2 11,4 6,4 1,4 0,5-4,3-7,-4-14,-6-21,-10-26,-7-21,-5-7,-5 1,-2 7,6 9,4 19,5 20,4 17,4 15,2 7,2 1,1 0,0-3,-1-14,-6-23,-6-17,-3-15,-4-5,0-1,0 2,3 4,-1 6,6 6,2 18,8 22,2 17,2 19,0 8,1-1,-1-4,-1-6,0-9,-1-21,1-22,-1-24,-1-16,1-10,-2-6,-2 2,-1 10,0 10,1 14,0 20,4 31,6 28,5 16,7 13,3-2,0-10,-4-11,-4-27,-2-32,-4-33,1-27,0-12,-1 2,-2 10,-2 13,2 14,1 18,1 27,0 28,4 18,1 22,0 11,0-1,0-11,2-12,-1-17,1-17,-3-19,-5-22,-4-20,-2-17,-1-12,2-8,1-1,0 4,-1 7,0 10,-1 18,1 19,2 17,0 14,2 7,3 3,2-1,2-6,-2-20,-2-19,-3-21,-1-21,-3-11,-2 1,-5 9,-3 11,0 19,2 23,1 23,5 20,10 16,4 8,4-1,-1-7,2-10,-2-10,-5-17,-7-19,-4-16,-2-19,-4-11,1-5,-2 1,0 7,2 21,3 28,7 27,7 17,7 5,-1-1,-1-5,-2-9,-3-11,-3-12,-3-23,-5-19,-2-16,-3-12,-4 0,-2 2,-1 9,3 8,3 20,6 27,8 25,4 15,0 9,-2 6,0-2,-3-9,-1-11,-3-23,-5-28,-4-34,-6-27,-3-11,-1 1,-2 8,4 13,1 16,2 20,8 20,9 21,5 13,3 12,1 2,-1-2,-2-4,-3-15,-3-18,-2-25,-4-17,0-10,-1-4,-5 2,-4 5,-3 7,1 14,4 18,9 21,10 25,10 16,4 7,-1-5,1-8,-5-10,-7-16,-10-24,-5-19,-1-18,-4-9,0-8,-3 0,2 3,2 4,1 11,6 21,10 40,9 31,3 22,1 0,1-8,-3-15,-2-16,-3-14,-7-16,-5-21,-8-23,-8-23,-8-20,-4-20,-4-7,-4 1,-2 12,3 15,3 18,5 17,5 13,8 15,8 19,10 20,6 18,3 7,0 0,-4-5,0-6,-5-8,-3-16,-5-18,-5-25,-2-22,-3-17,-4-18,-3-3,0 3,-2 5,2 11,0 11,3 16,10 32,11 33,9 27,7 18,7 9,0 2,-5-7,-2-13,-7-15,-6-18,-6-19,-5-21,-4-12,0-9,-3 1,5 18,4 20,7 14,4 7,3 2,1-3,-7-9,-7-13,-4-12,-4-14,-5-12,-2-9,-1-7,-2 0,-1 5,2 7,-2 5,3 4,1 6,3 12,9 25,9 26,7 16,4 6,0-2,-3-8,-6-34,-3-42,-5-28,-4-25,-5-13,-4 5,0 12,-1 16,8 32,9 35,10 27,7 19,6 12,0 2,-1-7,-5-8,-7-18,-7-22,-8-21,-5-21,-4-15,-5-13,-1-2,-1 3,3 8,5 18,11 20,8 25,10 25,3 15,1 8,0 6,-4-4,-3-6,-3-13,-1-14,-7-19,-7-23,-5-23,-4-22,-1-20,-3-9,-5-1,-3 8,-2 16,12 35,9 39,8 28,9 16,0 10,1-2,-2-8,-2-13,-5-16,-5-23,-6-25,-7-20,-5-18,-4-16,-4-8,-3 0,1 7,2 13,8 24,7 27,8 22,4 16,0 7,3 4,-1 0,-2-5,-1-7,-1-11,-4-14,-4-16,-7-14,-8-11,-3-4,-4 2,3 4,4 7,5 14,7 16,8 14,6 12,4 6,3-2,0-3,0-15,-7-24,-9-14,-4-12,-6-5,-4-2,-3-1,0 4,3 16,7 19,6 19,8 25,5 13,3-1,-1-4,-2-8,-2-19,-5-21,-6-21,-3-14,-3-7,-3 1,1 12,8 15,8 18,9 18,4 10,2 3,-3-1,-4-4,-4-3,-3-2,-2-2,-3-3,2-3,3-4,0-11,0-12,-1-14,-3-14,1-9,-1-5,-1-1,0-2,-3 3,-2 5,-4 7,-1 11,0 7,-1 7,2 8,2 13,3 10,9 6,5 5,7 2,4 1,1 0,1-3,-3-3,-5-10,-5-19,-4-20,-4-18,-3-12,-5-7,-3 1,0 6,-1 12,-1 13,1 16,5 31,10 23,11 29,10 21,7 18,2 3,-1-5,-5-16,-6-24,-3-21,-9-18,-4-24,-5-26,-2-24,-1-14,-1-6,-2 2,0 9,-3 11,4 20,7 27,7 20,4 13,0 6,2 1,-3-6,-4-5,-4-12,-4-17,-6-14,-4-10,-3-9,-3-8,1-2,-2 3,0 5,2 8,1 10,7 20,9 14,3 10,8 9,1 1,4 0,0 0,0-8,-4-13,-5-16,-6-16,-4-8,-5-1,-4 3,2 10,4 6,5 3,2-3,-1-9,1-7,-2-7,-2-3,-2-2,-1-1,-1 0,-2 2,1 12,1 15,6 14,3 8,3 2,0-13,0-12,-6-14,-3-8,-1-6,-2-2,-4 2,0 3,-1 5,0 11,2 20,4 13,7 11,5 6,4-3,-2-16,-2-21,-3-26,-2-26,-4-11,-2 1,-4 6,-4 10,-2 18,0 23,1 16,-2 18,3 18,-3 18,1 17,1 8,1-1,2-10,7-16,8-10,6-15,-1-17,-4-21,-3-19,-6-16,-3-10,0-9,-2-3,-4 4,-1 6,3 17,5 23,7 21,10 24,5 10,-2 3,-1-5,0-4,-5-12,1-21,-2-24,-2-24,-3-10,-2-2,-5 9,-2 9,-1 13,6 20,4 21,8 14,5 7,2 2,1-2,-1-5,-2-3,-2-2,-4-4,-2-4,-2-8,-3-14,-4-22,0-22,-2-14,-6-7,-7 2,-4 8,-2 10,1 12,2 10,4 14,1 16,-2 19,0 20,2 15,3 8,2 1,6-6,2-11,3-15,-2-14,-1-18,-1-23,0-19,-1-10,-3-3,0 2,-3 10,1 7,0 12,1 15,3 14,-1 11,4 6,3 2,1-3,2-5,-1-11,0-14,-4-12,0-10,1-5,-1-3,0 0,1-1,0 2,3 1,-2 0,0 1,-2 2,-1 5,-1 12,0 22,-1 16,0 21,-1 20,1 13,0 1,2-9,3-11,4-15,-1-24,-2-32,0-34,-4-23,0-7,-1 1,-3 8,-6 10,-4 11,1 21,1 21,4 22,1 16,7 13,8 7,4-1,4-4,0-9,-2-12,-5-11,-5-17,-3-16,-3-11,0-6,-2-3,1-2,0 11,3 12,1 11,2 7,0 1,0-6,-2-6,0-5,-5 0,0-1,-3-1,-2 1,3 0,8-3,8-1,4-4,1-1,1 3,-1 2,-1 4,-4 0,0 3,-1 3,0 6,1 12,1 8,2 5,1 4,0-1,-3-3,-3-3,-1-3,-2-3,-2-9,-4-15,1-15,-2-11,0-5,0-1,-1 1,1 2,-1 3,1 3,0 23,0 32,0 32,0 17,0 5,0-1,0-5,0-11,0-11,0-8,0-10,0-8,0-15,0-15,-1-16,-3-18,3-21,5-17,2-7,4 1,-1 4,1 10,-1 13,0 15,-2 10,-2 7,-1 6,-2 3,1 2,0 0,2 3,0 7,2 18,-1 16,-1 17,-2 14,-1 11,-1 0,0 1,-1-4,-1-10,1-13,0-11,-1-14,-1-24,0-26,-2-22,2-16,0-6,2 3,0 8,-1 9,-1 14,-2 22,-3 31,-6 34,-3 19,-1 3,1-6,2-3,1-8,4-10,0-13,1-9,2-8,0-9,-1-11,2-14,-3-8,2-5,1-5,2-2,1-1,1 3,1 2,0 0,0 1,1 4,-1 9,0 17,0 14,0 10,0 7,0 2,0-11,0-15,0-16,-2-14,-1-15,1-5,-1 1,1 3,1 6,1 8,0 11,0 14,0 10,0 15,0 8,0 5,0-1,0 0,0-2,0 0,0 0,-2-1,-1 1,-3-3,1-4,-2-5,1-8,-4-14,0-19,0-12,1-9,0-6,1 3,3 4,2 4,-2 5,2 9,0 20,3 15,2 15,0 6,-1 9,-1 8,-1 0,-4-2,-1-7,3-8,-1-14,1-22,3-20,-1-19,1-7,0 0,0 4,0 8,2 10,7 15,2 15,2 17,2 16,0 14,-3 8,-3 0,-2-3,-4-4,-2-5,-1-4,0-8,0-6,-1-10,1-15,-1-20,8-28,9-28,8-23,8-11,3 8,-3 14,-6 20,-5 20,-5 21,-4 26,0 21,0 19,1 12,-2 12,-3 5,-1-1,-1-8,0-8,0-11,-2-18,-1-27,3-31,3-29,8-22,4-4,2 4,-4 11,-3 19,0 18,-5 24,-3 26,-3 19,-3 14,-1 10,-1 0,-4-4,0-5,-1-7,-2-6,1-9,-3-12,-2-12,2-16,-1-14,1-6,1-4,-1-1,1 2,1 4,4 14,0 18,2 20,0 16,1 13,-2 14,-5 9,-1-2,0-8,1-10,3-18,2-20,1-25,0-18,1-15,0-11,3-12,3-3,2 7,0 12,0 13,-1 12,0 23,0 19,-2 12,3 12,0 15,0 4,3-1,2-4,1-6,-2-8,-3-17,-4-21,-1-17,-5-18,-2-13,0-11,1-2,-1 1,1 9,1 15,1 20,0 20,2 16,2 11,1 8,1 7,0 1,1-2,-2-4,-1-6,-3-6,1-13,-4-14,-1-15,0-12,-2-10,0-8,-1-2,-1 11,4 25,6 22,1 16,2 15,1 7,-2-1,0-7,-3-7,2-2,0-5,-2-9,1-13,-2-17,-2-13,-2-9,0-6,1-5,0-2,0 5,1 3,1 7,0 10,0 17,0 13,3 14,0 7,1 7,-3 4,1-3,0-4,-2-6,-2-8,-1-15,0-20,-2-19,-2-10,0-3,-2 4,2 4,2 17,7 24,7 22,5 12,1 10,-1-1,-4-2,-3-4,-3-4,-3-4,0-4,-1 0,-1-1,1-1,-1-1,-1-9,-4-12,-2-12,0-9,-2-11,2-12,2-6,2-9,2-4,1 4,0 9,4 12,2 17,1 22,3 20,-2 9,-2 3,2 2,-2-2,0-4,-2-5,-2-5,-1-13,0-13,0-17,0-12,0-12,0-7,0 1,0 4,0 5,4 19,7 37,8 28,5 15,2 2,-1-3,0-9,-6-11,-8-17,-5-21,-8-22,-2-22,0-19,-1-5,2-1,1 6,0 13,2 19,2 23,3 26,1 17,2 19,-1 10,-1 5,-2-4,-1-8,-2-8,-1-7,0-8,0-14,-5-16,-4-12,-5-16,-1-17,-3-12,4-7,1 0,3 5,3 8,3 9,1 17,5 17,4 22,3 16,2 10,1 3,0-1,-3-6,-3-4,-5-10,-5-15,-1-16,-3-17,1-14,1-11,1-7,0 0,1 6,0 8,2 22,7 26,6 23,3 23,1 11,-1 0,-2-4,-2-6,-3-8,-3-8,-1-9,-2-16,-4-15,-1-20,-1-14,-1-10,1-10,-1 0,1 5,0 8,2 17,3 21,7 23,2 25,2 27,1 12,3 15,-1 1,0-11,-3-17,-4-24,-4-23,-6-24,-6-17,-5-12,-1-13,-2-12,4 1,3-1,2 5,3 6,-1 6,3 6,2 7,-1 5,5 12,2 11,1 11,0 6,0 7,3 4,1-2,1-7,0-17,-4-21,-2-24,-2-14,-1-5,-1 2,-2 6,1 7,2 11,2 19,7 27,5 26,4 18,2 8,-2 4,-1-5,-1-8,-5-10,-1-12,-3-7,-4-7,-1-4,-7-11,-3-12,-3-15,-1-15,0-7,2-4,2 3,1 3,0 7,2 16,5 26,8 25,3 26,3 13,0-1,-2 2,-4-8,-1-8,-1-12,-7-21,-5-26,-6-20,-6-21,1-16,0-12,-2-11,-3 1,0 9,3 23,5 30,8 33,6 27,3 16,1 4,1-2,-1-8,-1-7,-5-17,-6-19,-8-21,-2-15,-1-16,1-9,2-9,3 0,4 5,3 8,4 18,7 26,9 33,4 24,1 14,2 5,-4 0,-2-8,-4-21,-4-33,-6-25,-4-15,-7-6,0-2,-3 1,4 13,5 20,8 22,4 16,1 10,0 5,2 1,-2-3,-1-7,-3-17,-5-17,-1-19,-2-9,1-10,-1-5,0 2,1 3,-1 4,3 11,6 18,6 15,2 12,4 8,0 2,2 4,-1-6,-6-10,-6-22,-6-21,-4-20,-3-18,1-7,1 3,0 7,0 10,3 18,6 18,4 24,3 19,3 21,-1 17,1 3,-2-6,-1-9,-3-13,-4-20,-3-23,-2-29,-1-21,-2-12,-1-3,-1 5,-4 10,4 19,4 24,3 25,4 17,3 10,2 4,-1-4,-1-9,-2-14,-5-24,-5-21,-5-13,-6-10,-3-2,-1 6,1 20,7 25,5 24,5 15,2 6,-2 3,2-2,-2-6,0-7,0-9,-1-14,-3-14,-3-17,-4-19,-8-22,1-17,-1-5,1 0,1 7,2 12,3 13,1 16,6 18,4 27,4 22,4 15,1 9,1-2,-1-5,-2-10,-3-23,-4-24,-3-28,-5-16,-1-6,-3 2,1 4,3 8,7 14,6 20,6 25,3 19,0 11,-2 1,-1-3,-3-7,-5-14,-1-19,-2-15,-1-13,0-7,-4-5,0-2,2 2,-1 4,3 9,2 15,5 15,3 12,1 5,0 4,-1 1,-3-3,-3-14,-1-15,-1-15,-7-21,-1-17,-3-7,-1 1,0 7,2 11,3 16,6 20,11 22,4 17,3 14,-1 6,-1-2,-6-4,-4-9,1-8,-4-18,-3-16,-2-23,-2-21,2-16,-1-9,1-5,0 5,0 13,1 13,0 16,2 24,3 21,2 19,0 11,3 2,-2-3,0-5,-2-11,0-13,-4-21,-2-18,-1-13,0-5,-3-1,-1 4,2 15,2 18,4 16,5 14,4 14,0 7,2-1,-3 0,-3-3,-2-4,-3-6,-2-10,-1-16,0-15,-2-15,-5-10,1-10,-1-2,-4 1,2 5,3 20,3 20,6 21,6 13,4 7,0-3,-1-1,-3-11,-5-17,-1-21,-3-17,0-13,-1-11,0-3,-2 5,-1 6,1 10,0 15,2 18,2 27,7 22,3 10,1 0,1-5,-1-8,1-13,-6-21,-2-20,-3-19,-2-22,0-10,-1 0,0 5,0 8,3 18,2 25,5 23,3 20,1 14,1 9,-3 0,-1-7,-2-11,-2-15,-3-21,0-18,-3-21,0-14,0-16,-1-14,1-4,0 5,-1 11,1 26,3 27,0 20,2 16,0 9,2 3,0-3,-2-4,0-7,-2-11,-1-15,-5-12,-3-8,0-7,-1 10,3 19,3 13,2 18,1 8,0 3,0-3,-1-4,3-7,-2-6,2-10,-1-11,-2-16,2-14,1-11,1-11,1-5,-2 2,-1 5,-1 21,-1 23,0 28,3 29,3 24,-2 19,2 8,2-8,-2-15,2-19,-4-22,-4-26,-4-24,0-24,0-23,1-16,0-9,-2 5,1 11,0 14,0 18,2 23,0 24,0 17,3 9,7 2,1 1,4-3,-1-5,-1-8,-5-16,-3-16,-4-21,-4-15,1-7,0-4,0 3,1 8,-1 11,-1 15,1 22,3 14,2 9,2 5,1 2,0-2,-3-5,3-7,0-15,-2-17,0-16,-2-13,0-6,0-2,-1 6,0 15,-1 19,1 24,0 19,2 8,3 8,3 0,3-7,-1-13,-1-19,-4-24,-1-23,-2-13,-2-6,0 1,0 8,1 11,4 16,3 24,5 24,2 21,1 15,1 3,-2-4,-2-11,-1-13,-6-15,-3-20,-2-18,-1-17,-2-9,1-8,0 1,0 4,-1 6,-2 6,1 13,3 18,4 15,0 10,4 5,-2 0,2 0,0-2,-3-9,-1-15,-1-15,-2-11,-1-7,0-2,0 1,0 14,3 21,10 28,4 14,4 8,0-2,1-5,-4-8,-5-12,-6-18,-6-21,-4-20,0-16,-3-12,0-3,-1 4,0 6,0 9,-1 14,4 22,0 14,1 18,2 14,1 11,3 1,3-3,2-8,-2-11,-4-18,-5-19,-4-21,-1-19,-1-11,-2-3,-1 0,-1 6,2 10,0 12,1 19,1 26,1 22,4 15,2 3,0 4,5-4,2-8,-1-14,-3-17,-5-17,-4-19,-2-22,0-16,2-12,1-2,4 6,1 13,-1 16,-1 11,2 17,0 21,1 25,0 14,1 11,-3 5,1 0,-1-7,1-8,0-7,-2-12,-1-13,-3-14,-3-16,-1-16,1-11,3-8,-1-2,3 6,-1 6,1 14,2 14,1 15,1 13,3 9,3 4,-2 0,3-4,0-11,0-16,-2-13,-1-10,-1-6,-2-4,-3 10,1 12,3 14,1 16,1 7,2 7,2 2,1-10,-1-14,-2-15,-1-11,2-16,-2-8,0-3,2 11,-1 18,2 21,0 17,1 9,1 0,3 1,0-8,0-12,-4-14,-1-13,-3-9,-1-9,1-5,1-1,3-2,-1-1,1 5,1 15,1 20,1 28,5 24,2 20,2 3,3-7,-2-16,-2-13,-4-15,-7-16,-8-15,-4-15,-3-15,0-13,0-3,1 0,-2 3,2 5,0 5,3 6,-1 4,1 4,1 13,3 14,3 14,5 9,0 5,-1 3,-1-3,-5-16,-5-18,-3-16,-3-18,0-12,1-8,1-2,1 4,0 9,1 10,3 23,8 22,9 22,5 10,1 4,0-1,-4-6,-9-14,-8-16,-4-15,-1-10,-1-9,-1-3,2-3,2 1,4 15,6 21,9 24,5 10,1 10,-1-4,-4-7,-7-10,-7-14,-6-21,-3-13,1-11,0-6,0 2,2 9,8 16,6 18,9 14,4 17,3 7,-3 2,-2-1,-5-4,-4-7,-2-9,-5-12,-4-11,-2-16,-6-14,-1-10,0-3,-1-1,0 1,2 4,0 3,4 14,8 14,6 15,6 12,1 6,1 3,-3 1,-2 1,-4-4,-3-4,-5-14,-10-14,-6-12,-4-8,-3-6,0-3,2-1,5 2,3 12,4 13,6 18,6 11,5 13,5 6,0 2,2-2,2-4,-3-5,-1-9,-9-8,-8-13,-10-11,-5-13,-6-10,-1-7,0-11,-2-11,3-9,4 0,3 6,3 9,5 11,2 10,4 13,1 17,2 19,0 17,-1 8,1-2,0-1,-1-4,1-4,-1-10,-5-12,-4-16,1-16,-2-16,-2-6,0 0,2 4,0 9,4 16,3 25,2 19,4 9,0 4,4 0,-2-5,-1-13,-4-21,0-18,-1-17,0-10,0-2,0 1,0 3,1 16,2 19,6 25,3 17,6 14,0 6,-1-2,-4-6,-4-4,-4-9,-1-17,-5-16,-1-17,-1-16,1-12,1-7,1 1,0 5,0 9,1 14,4 19,7 17,4 16,1 11,0 5,-2 4,-3-3,-3-7,-3-16,-4-18,-1-16,-1-16,-3-7,0-4,0 2,1 4,1 9,0 17,9 16,5 18,-1 12,0 12,-4 1,-2-2,-2-1,-2-5,-1-6,0-6,2-8,-2-10,-5-14,-2-14,-2-10,1-13,-4-12,-1-6,-2 1,1-1,0 3,-1 5,3 8,6 15,6 15,5 15,2 10,0 7,-1 4,-5 5,-1 1,-2 0,3-4,2-8,2-4,-3-10,-4-7,-6-8,-7-11,-4-6,-2-6,2 0,2-1,5 3,4 0,2 0,2 2,0 2,7 5,3 11,7 10,3 11,-2 7,0 8,-3 3,2 2,-2-1,0-1,-3-3,-6-7,-7-13,-6-10,-6-10,-3-8,0-7,3-6,4-3,6-3,3-1,2-6,2-3,0 2,1 5,4 17,7 18,3 15,1 15,-2 9,-3 1,-4-1,-3 0,-1-2,-3-3,-3-7,-3-12,-7-15,-2-12,-1-11,3-5,4-2,-1-1,4 2,0 3,4 12,6 15,5 13,2 9,0 8,-2 3,-3 3,-1 0,-6-4,-1-14,-5-15,-3-18,2-14,3-5,0-4,10-1,2 3,1 3,0 5,-3 6,1 7,1 11,5 16,4 10,2 14,-2 5,-4 4,-4 0,-2-4,-6-9,-5-11,-4-14,0-12,1-10,3-6,1-5,2 1,1 3,5 10,7 16,4 13,3 12,1 6,1 3,-2 4,-4 0,-3-2,-6-3,1-6,-4-12,-3-17,0-19,0-13,0-6,2-6,1 1,0 3,1 4,1 8,2 11,5 18,3 12,1 11,-1 8,-4 8,-1 1,-2-1,0-1,-2-5,0-5,-4-12,-5-14,-1-12,-1-15,3-7,2-8,2-5,0 1,1 5,5 9,2 15,4 21,4 14,3 11,-2 6,-2 2,-3-3,-5-6,-5-9,-6-14,-7-15,-6-13,-1-9,-3-3,-2-4,10 14,10 17,9 17,4 14,2 11,2 4,-3-1,-5-9,-6-17,-6-20,-4-15,-4-14,-2-9,1-1,-5 3,2 6,2 6,5 12,4 15,5 12,7 13,5 13,4 9,-3 4,1 0,-2-4,-3-3,-2-3,-1-3,2-3,1-2,-2-5,-4-11,-9-15,-9-19,-5-12,-2-12,1-3,3-1,2 3,4 7,3 8,4 9,6 14,7 15,6 20,3 11,4 5,-1 2,-2-2,-2-3,-2-3,-4-3,-3-4,-4-10,-8-11,-7-11,-4-11,-1-10,2-8,4-10,4-12,4-7,2 2,1 6,1 7,-1 8,1 17,6 16,5 14,7 16,4 13,1 11,-1 11,-5 12,-5 0,-2-2,-3-10,0-8,-6-15,-6-17,-6-16,-6-17,-3-16,-2-13,1-17,0-6,3-7,4 4,4 10,5 14,1 11,6 11,3 14,8 14,7 16,2 9,0 9,-2 11,-1 7,-1 5,-2 0,-5-5,-3-11,-6-20,-8-23,-5-24,-3-17,2-11,1-19,3-9,4-1,-1 9,2 13,4 21,8 22,6 22,8 17,4 12,4 11,-3 11,-3-1,-4-6,-6-13,-7-20,-7-18,-12-17,-2-12,-3-13,1-6,1 1,4 4,1 10,7 17,7 21,12 14,4 11,3 5,-1 1,-1-7,-4-5,-8-8,-10-10,-10-11,-6-10,-4-11,-3-6,-1-4,1 0,0-1,4 4,5 1,0 4,6 8,7 12,10 17,8 17,4 10,0 4,-1 0,-4-2,-5-7,-5-8,-8-8,-5-13,-6-12,-3-18,-3-12,-1-6,0-10,4-3,3 1,2 5,3 5,4 11,6 18,9 22,7 23,5 14,-1 7,1 0,-5-6,-5-8,-8-12,-9-16,-5-16,-5-20,-1-12,1-5,1 0,3 6,3 4,2 11,7 17,11 19,6 16,6 15,1 10,-4 2,-1-4,-4-8,-3-9,-5-7,-8-16,-6-18,-7-17,-4-10,1-2,1-1,3 1,0 6,2 5,8 12,9 13,6 11,7 10,1 5,0 1,-2-1,-4-3,-8-7,-4-10,-6-10,-4-10,-4-8,0-4,-1-4,1 2,4 2,3 11,12 18,6 21,9 22,4 15,1 10,-4-2,-3-8,-5-9,-6-8,-7-12,-6-17,-8-12,-3-13,-9-9,0-7,0-8,3-10,6-3,4 0,5 3,2 5,2 6,3 8,6 17,6 22,6 16,6 7,1 4,0-1,-3-5,-9-8,-9-9,-10-12,-9-12,-7-13,-3-11,0-10,-3-5,2-1,1 2,5 5,1 3,5 5,8 13,11 18,8 18,8 13,4 8,0 1,-3-4,-8-7,-10-12,-10-10,-8-13,-6-9,-4-8,-1-7,-2-4,2-3,2-3,2 0,4 4,2 9,9 11,7 16,10 20,8 25,5 12,3 6,-2-2,-2-9,-12-19,-14-24,-12-22,-6-16,-2-8,-3-8,0-2,3 3,4 7,6 13,11 20,9 14,8 11,5 5,1 0,-8-7,-11-11,-9-10,-9-7,-3-7,-3-1,3 0,1-2,1-3,4 0,0-1,5 2,8 11,7 12,4 10,4 9,-1 5,5 6,2 0,-7-10,-8-19,-9-16,-3-9,-3-5,1-2,0-1,2 1,2 9,4 10,8 15,6 11,6 10,3 6,-2 3,-2-3,-8-6,-7-8,-8-7,-6-7,-4-6,0 2,8 4,10 10,8 8,3 4,2 1,-1-4,-5-6,-11-12,-9-10,-9-11,-4-9,-6-5,2-1,2 2,6 7,8 15,5 17,7 14,4 6,3 4,2 1,5-3,-1-4,-3-10,-6-13,-10-12,-11-10,-9-7,-2-4,2-3,5 1,5 2,4 2,5 3,2 6,6 8,3 10,6 11,3 8,2 5,-1 4,1 0,-6-4,-2-4,-5-10,-6-6,-10-9,-8-12,-6-7,-2-6,2-2,4-1,6 2,5 4,4 1,2 3,0 4,0 4,2 6,4 7,4 4,-1 6,1 7,-1 5,4 5,2 2,3 2,5 4,-1-5,-2-5,-7-8,-10-15,-11-12,-6-10,-4-6,-3-4,2 2,5 0,5 2,8 4,5 3,2 3,2 1,-1 1,1 3,2 4,2 3,-4 2,3 2,4 6,2 5,3 5,-1 3,-3-1,1-2,-1-3,-1-1,-2 0,-5 1,-9 3,-8 4,-4 4,-5 6,-1-3,1 0,4-2,4-3,3-5,1-2,4-2,2 1,-2-3,1 0,1 0,2 2,4-2,4-2,2-3,0 0,1 0,-5-4,-5-9,-3-9,0-6,-1-5,0-4,1-3,1 1,0 2,3 8,4 7,0 10,-3 10,-4 10,-3 8,1 5,0 4,0 1,1-2,1-3,1-4,-4-5,-7-14,-4-12,2-11,2-11,6-5,6-1,4 0,5 2,0 2,-2 1,1 7,0 6,2 8,0 7,2 8,-2 7,-4 8,-1 5,-3 6,-2 8,2 2,2 0,3-2,2-5,2-8,-3-8,-6-10,-6-11,-2-10,0-7,3-5,6-4,3-1,2-1,-1 3,0 4,-1 6,2 6,-2 8,0 10,-3 9,-2 4,-1 3,-3 1,-3 3,-6 5,-1 2,2-2,3-4,3-6,7-3,-3-11,-4-10,-2-13,-4-8,0-5,2-3,3 0,1 3,4 8,5 12,3 9,3 10,2 8,-1 7,-4 4,-2 0,-2 2,-7 2,-5 0,-6 0,-2-4,1-3,0-6,2-7,-2-5,-4-11,-2-10,2-13,4-7,4-5,5-5,7-2,8 4,0 5,-1 7,1 8,0 9,3 8,2 10,2 10,0 11,-2 10,-4 6,-4 3,-2 2,-2-3,-1-5,0-8,-1-8,-5-11,-7-11,-6-9,-4-9,-1-7,1-6,5-4,5 0,3 0,6 0,1 5,2 4,3 6,3 6,4 11,1 11,5 8,0 7,-1 2,-2-4,-4-11,-10-12,-8-10,-3-10,1-5,2-3,1-3,9 1,8-1,4 0,3 2,-2-1,0 4,-3 3,-1 6,2 6,2 7,0 8,-2 5,-3 4,-2 3,-4 3,-6 2,-5 2,-3 2,-3 2,-1 3,1 0,1 0,2-1,-1-2,3 1,2-2,0-3,2 0,2-1,0-7,2-11,2-13,5-10,2-7,3-1,2 4,-2 4,0 5,0 5,0 4,2 4,0 4,0 2,1 3,-3 2,-3 3,-3 4,-2 4,-1 6,0 5,1 1,-1 0,0 0,-1 0,3-1,1-4,3-5,-1-7,-6-14,-2-14,-1-10,-1-12,6-4,4 0,5 0,4 3,0 2,-1 2,-4 4,-5 4,-4 6,-5 6,-7 6,-6 5,-5 6,-4 8,-2 8,-1 6,0 3,2-1,3-2,4-7,2-1,2-4,3-2,5 0,-1-1,1-2,1 1,-2-3,6-7,8-9,7-8,4-7,3-1,0 0,-4 5,-2 3,-2 4,-1 4,0 3,0 3,1-1,3 1,1-1,0 1,0-1,-1-4,0 0,-1-1,-3-2,0 1,-2-1,-1-3,-2-3,-1 0,-2-1,-2 1,0 0,-1 0,0 1,-1 0,-1 3,-6 8,-4 7,-3 9,-3 7,-3 5,1 3,-2 3,-1 1,2 0,-1-2,5-4,2-4,6-3,1-4,3-2,0-1,6-2,3-3,7-4,5-8,4-11,5-7,1-5,0-2,-1-1,-4 0,-7 3,-4 4,-4 3,-2 6,2 8,1 8,2 6,2 8,-1 6,-1 2,-4 0,-2-1,-3 0,-7 3,-7 1,-8 4,-4 3,-1 0,5 1,5-2,7-2,4-2,1-3,2-2,1-1,-2-4,1-1,-3-5,2-1,-4-2,0-5,-5-9,-1-4,1-7,2-5,4-4,3-2,4 3,4 1,5-1,0 2,-2 0,0 1,-4 2,-4 4,-2 7,-6 6,-2 5,-1 6,0 3,1 2,2 2,2 1,1-3,0-8,3-10,7-9,8-8,7-4,5-4,3 2,-2 0,-2-1,-5 3,-3 6,-2 8,-1 9,-2 8,-2 8,-1 4,-1 1,-3 1,-2 0,-2-2,-7-3,-5-4,-5-1,-2 0,-1-1,2 0,0-1,3-2,0 1,2 2,0 2,1 2,0 2,0-3,-1 1,3-1,1 2,0 0,1-1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0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177 70,'0'-1,"0"-1,-1 2,1-1,-1-1,1 1,-1 0,0 1,0-2,0 1,0 0,0 0,-2-1,-17-13,14 11,0 0,-1 1,0-2,1 2,-1 0,-1-1,1 2,-1-2,0 2,-15-4,21 6,0 0,0 0,0 1,0-1,1 0,-1 0,0 1,0-1,1 1,-1-1,1 0,0 1,-1 0,1-1,-1 1,1 0,-1 0,1-1,0 1,-1 0,1 0,0 1,0-2,0 1,0 0,1 1,-1-1,0 2,-1 0,0-1,1 1,-1 0,1 0,0 0,0 0,1 0,-1 0,1 1,0 3,5 2,1-1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0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92 147,'0'0,"-1"-2,-1 0,1 1,0 0,0 0,-1-1,1 1,-1 1,1-2,-1 1,0 0,-2-1,-3-2,0-1,1 0,-1 0,0 0,2-1,-1 1,-7-11,11 12,0 0,0-1,0 1,0 0,1 0,0-1,0 1,1-1,0 0,0 1,1-5,-1 8,0 0,0-1,1 2,-1-1,1 0,-1 0,1 0,0 0,-1 0,1 0,0 0,0 0,0 0,0 0,0 1,-1 0,2-1,-1 0,0 0,0 1,1-1,-1 0,0 1,1 0,-1 0,1 0,-1-1,1 1,1 0,8-2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0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318 88,'-6'-5,"-2"1,-14-6,14 8,1-3,-13-5,11 5,0 0,0 1,-1 0,-14-5,-17-8,39 17,0-1,0 0,0 0,0 0,0 0,-1 1,1 0,-1-1,1 1,-1-1,2 1,-2 0,1-1,-1 1,1 0,-1 1,0-1,1 0,-1 0,2 1,-2-1,1 1,0-1,-1 1,1-1,0 1,-1 0,-2 2,-3 2,0 0,1 0,-1 1,1 0,-7 9,-1 0,8-9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0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122 192,'-3'-2,"-4"-2,-8-4,-1-2,-3-2,3-1,1 1,2 2,5-2,2 1,3-2,2 0,4 1,4-2,2 0,1 1,1 2,-1 3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0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190 60,'-15'-15,"2"0,9 12,-1 0,0-1,0 1,0-1,0 2,-10-5,14 7,-1-1,0 1,-1 0,1-1,0 1,0-1,-1 1,1 0,0-1,0 1,0 0,0 1,-1-1,1 0,0 0,-1 1,1-1,0 1,0-1,1 0,-1 1,-1 0,-1 1,-3 1,2 0,-1 1,0-1,0 1,-8 9,11-10,1-2,0 2,-1-1,2 1,0-1,-1 1,0-1,1 1,0 0,0 0,0-1,1 2,-1 2,4 1,3-1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0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68 0,'-3'0,"-3"0,-3 2,-3 0,2 2,0 2,4 2,0-1,1-1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0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160 20,'-5'0,"0"-1,0 2,1-1,0 0,-1 1,0-1,1 1,-1 0,2 0,-2 0,1 0,0 1,-1-1,2 0,-1 1,-4 2,7-3,0 0,0-1,0 1,0 0,0-1,0 0,1 0,-1 1,-1-1,1 1,0-1,-1 0,1 0,0 1,-1-1,1 0,0 0,-1 0,1 0,0 0,-1 0,1 0,0-1,0 1,0 0,-2-1,-1 0,1-1,-1 0,1 1,0-1,0-1,-5-2,-9-7,13 11,5 1,9 4,-3-4,-1 1,1-1,-1 1,1-2,0 1,-1-1,1 1,0-1,-1-1,1 2,6-4,-3 2,1-1,17 0,-24 3,1-1,-1 1,-1 0,2 1,-1-1,0 1,1-1,-2 1,1-1,7 4,8 2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1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73 0,'-2'0,"-4"3,-1 1,-1 2,0 4,-1 0,2 0,1 0,2 0,-1 1,1-4,0-5,1-4,4-2,5-1,2 0,4 0,-1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1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161 0,'-7'1,"-1"0,1 0,-1-1,0 2,2 0,-2-1,1 2,-8 2,9-2,0-2,2 1,-2 0,-1-1,2 1,-1-1,0 0,-1-1,2 1,-2 0,1-1,-10-1,17 3,-1 0,0-1,1 0,-1 0,1 1,-1-1,1-1,0 2,0-1,0 1,0-1,1 0,6 11,-6-7,0 0,0 0,-1 0,0 0,0 0,-1 1,0-1,-2 6,-1 3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1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315 36,'-6'1,"-1"0,0-1,1 2,0-2,-1 2,-11 3,10-3,2 0,-2-1,0 1,1 0,-10-1,-7 1,-2-2,1 0,-1-1,-30-3,53 4,1-1,0 1,0-1,-1 1,1-1,1 1,-1 0,0-1,0 0,0 0,0 0,0 0,0 1,0-1,1-1,-1 1,0 0,2 0,-1 0,-1-1,1 0,0 2,0-2,0 0,0 1,1 0,-1-1,0 0,1 1,0 0,-1-1,1 0,0 1,0-1,0 0,1-1,2-8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07:04.582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594 3,'0'0,"0"-1,-1 0,-1 0,-2 3,0 1,-1 1,0 1,-1-3,1 3,1-2,0 0,1 0,-1 0,2-1,-2 0,0 0,1-2,-2-1,3-2,-2 2,2-2,1 0,2 0,1 1,-2-1,-1 1,-1 0,-2 2,-1 1,1 0,-2 1,0-2,0 1,0 0,2 0,-1 1,1-1,-1 2,0-1,1 1,0-1,0 0,0 0,0 2,0-2,-1 1,0 0,0-1,0 0,-1-1,1 0,0 0,-1 0,1 1,-1 0,0 0,2 1,-1 0,1-1,0 1,1-1,-1 2,0-3,0 3,0-1,0-1,0-1,-1 1,-1 2,1-1,0 2,2 0,0 0,0 0,1-1,-2 1,0-2,-1 3,1-2,0 1,0-1,0 2,1-3,-1 0,0 1,0-1,1 2,0-1,0-1,0 2,1 0,-1 1,-1 0,2-1,-2 1,1-2,0 2,-1-3,1 2,0 0,1-1,0 1,0-2,0 1,0-1,1 2,-2-1,0-2,0 1,1 1,0-1,-1 1,1 0,0-1,0 2,1-1,0 1,0 0,-1 1,2-2,-2 1,0-2,1 2,-1 0,1-1,-1 1,0-1,1 1,0 0,1 1,-1-1,0 1,0 0,0 0,0 1,0-1,-1-2,2 2,-2-2,0 1,1-1,-3-1,1-1,0-1,0-2,0-1,1-1,0-2,1 0,0 1,1 3,-3 3,1 2,-1 1,-1-1,1 1,-1 0,1 0,1 0,0 1,1 0,1 1,0-1,0-1,0 2,0-1,0 0,0 1,0-1,0 0,0 0,0 0,0 1,0-4,-1 0,0-4,-1 0,-2 1,2 1,-2 1,0 0,0-1,0 0,0 3,3 0,-2-1,2 2,-1-1,-1 2,1-2,0 1,-1 0,1 0,1-1,-1 1,0-2,-1 1,2 0,-1 0,1 2,1-1,-1 2,1-1,0 0,0-1,-1 0,0 0,0 0,0 1,1-1,-1 0,-1 0,1 0,-1-2,0 2,1 0,0-1,-1 1,0 1,0-1,0 0,0-1,0 2,1-1,-1 2,0-2,2 2,-2-3,0 1,1 0,1 0,-1 1,0-1,1 2,0-2,0 2,0-1,0 0,0 1,1-1,-1-1,0 2,0-1,0 0,0 0,0 0,0 1,0-1,0 0,0 0,0 0,0 0,0 1,0-1,0 0,0 0,0 0,0 1,0-5,0 0,0 1,0 0,0 0,0 3,0-1,0 1,0 0,0 0,0 1,0-1,0 0,0 0,0 0,0 1,0-1,0 0,0 1,0-2,0 1,0 1,0-1,0 0,0 0,0 0,1-1,-1 0,2 0,0 0,-1 1,1-1,0 1,-2 0,0 0,0 1,0-1,0 0,0 0,0 0,0 0,0 1,0-1,0 0,0 0,0 0,0 1,0-1,0-1,-2-1,1 2,0-2,1 2,-1 0,1-1,0 2,0-1,0 0,-1 0,-1 0,1 1,1-1,-1 0,1 0,-1 0,1 0,0 1,0-1,0 0,0 0,1 0,-1 1,0-1,0-1,0 2,0-1,0 0,0 1,0-2,0 2,0-1,0 0,0 1,0-2,0 2,0-1,0 0,1-1,1-2,0 1,0 0,1-1,0 1,0 0,0-1,1 2,-3-1,3 0,-3-1,2 2,1 0,-2-2,2 2,0-1,0 2,0 0,-1 0,0 0,0 0,-2 1,2-3,-1 1,2-2,-3 1,1 0,-1 1,0 0,1 2,0-3,0 1,0 0,-1 0,1 1,0 0,-1-1,0 1,0 1,-1-1,0 1,1-1,0-1,2 2,-2-1,1 0,0-1,1 0,-1-1,1 0,-2-1,2 1,-1 0,1-1,-1 1,0-1,0 1,0 1,1-3,-1 2,1 0,0 1,0 0,-1 1,0-1,0 1,1-2,-2 2,1-1,0 1,1-1,-1 1,-1 0,2-1,-1 0,1-1,-1 0,0 0,0-1,1 1,0 0,-1 1,1 0,0-2,0 0,1 1,-2 1,0 0,1-1,-1 1,1-1,0 0,0 0,-1 1,0 0,-1 1,1-2,0 1,2-1,-1 2,0-3,0 2,1-1,-1 0,0-1,0 0,-2 1,2-1,0 0,1-2,-1 2,1-1,-1 1,-1 0,1 1,0 0,0 0,-1 1,1 0,0 0,1 0,1-1,0-1,-1 2,-1-1,-1 2,1-2,0 1,0-1,0 2,-1-1,2 0,-1-1,1 0,0 0,0-1,0-1,0 0,2-1,-1-1,-1 1,1 1,-2-1,0 2,1 0,1 0,-1 0,1 0,0 1,0-1,-1 1,1-1,-1 0,1 0,1-1,-1 0,0 0,1-1,-2 2,1-1,-1-1,1 2,0-1,-1 1,0-1,0 0,1 0,0-1,0 1,1-1,-1 1,0-2,1 1,0-1,0 0,-2 1,1 1,-2 0,0 1,-1-1,2 2,-1-2,1 0,1-1,1-1,0 0,2 0,-2 0,0 0,0 0,-2 0,-3 0,-2 0,-2 0,-2-1,0-2,-2 0,-1 0,-2 0,3 0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1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16,'0'-1,"1"0,-1 0,0 1,1 0,-1-1,1 0,-1 1,1-1,-1 1,1-1,0 0,-1 1,1 0,0 0,0-1,-1 1,1-1,0 1,-1 0,1-1,0 1,0 0,1-1,24-3,-20 4,0 0,0 1,1 0,-1-1,0 1,0 0,0 0,0 1,-1-1,1 1,0 1,-1-2,9 6,-10-4,-1-2,1 2,0-1,-1 1,1-1,-1 1,0 0,-1 0,1 0,-1 1,1-2,-1 1,0 1,-1-1,1 1,-1-1,1 5,-2 19,45-54,-31 19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1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84 26,'-2'0,"-4"-2,-6-1,-3-2,-1-1,-2 1,4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1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269 64,'0'-2,"-1"2,0-2,-1 0,1 1,0 0,0 0,-1 0,1-1,-1 1,0 1,1-1,-1 0,0 0,0 0,1 0,-3 0,-2-2,-6-3,-1 0,1 1,-2 0,1 1,0 0,-1 0,-14-1,22 4,1 0,0 1,0 0,0-1,0 1,0 1,0-1,0 1,0-1,-8 2,10-1,0 1,-1-1,1 0,0 0,0 1,0-1,1 1,-1 0,0 0,1-1,-1 1,1 0,-1 0,1 1,1-1,-2 3,-2 4,2-2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1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84 218,'2'0,"-1"0,1 0,0-1,-1 1,1-1,0 1,-1-1,0 0,0 0,1 1,-1-1,0 1,2-3,15-10,-5 2,-2 0,12-15,-20 23,0 0,-1-1,0 1,0 0,-1-1,0 1,1-1,-1 0,-1 1,1-1,-1 0,0 1,-1-6,0 7,0-1,0 2,0-1,1 0,-2 1,1-1,-1 0,1 1,-1-1,0 0,0 1,-3-2,-30-16,21 12,-6-4,-23-12,41 22,-1 0,-1 0,1 0,0-1,-1 2,1-1,0 1,0-1,-1 0,1 1,-6 0,-1 1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1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0,'0'8,"1"-2,1 1,0 0,0 0,1 0,-1 0,1-1,6 7,-1-3,-1 0,2-1,-1 0,17 12,-22-18,2 0,-5-2,-3-2,-4-1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1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248 63,'-1'0,"-6"0,-2 0,0-1,-4-2,-4-1,-2 0,-3-1,-3-2,0 0,3 2,1 2,6-2,2 2,0-1,4-2,2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1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0,'3'0,"-1"0,1 1,-1-1,0 0,0 1,1 0,-1-1,0 0,1 1,-1 0,0 0,0 0,0 0,-1-1,1 2,0-1,2 1,3 4,-1-1,-1 1,6 6,2 3,-7-8,-1 0,-1 0,0-1,0 1,-1 0,0 0,0 1,0 6,-3-11,0-2,0 2,0 0,0-2,0 2,0-2,-1 2,1-1,-1 0,0 0,0 0,-1 0,1 0,-1-1,-1 4,1-4,1-2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2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73,'3'0,"3"-2,3-1,5-1,3-2,1-3,0-1,-1 2,-1 1,-2-2,-2 3,1 1,-4 2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2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94 0,'0'2,"-6"2,-3 1,-3 3,-1 1,4 2,0 0,-1 1,1-2,0 0,1-4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2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89 0,'-2'0,"-5"0,2 2,-4 0,-2 1,2 0,1 2,1 1,-2-2,0-2,3-5,2-2,1-1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07:04.583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62 0,'0'0,"-1"0,-2 2,0-1,-1 2,-1 1,1 1,0-1,0 1,2-1,0 2,1-2,-1 1,1-1,0 1,0 0,0 1,-1-1,2 1,-2 1,1-2,1 2,-1-1,1-1,-2 0,1-1,0 2,0-1,1 1,0 0,0 0,0 0,0 0,0 1,0-1,-1-1,0 0,-1 0,2 0,-1 0,1 1,-1 0,1 0,0 0,0 0,0 1,0-1,0 0,0 0,0 0,-1 0,0-2,0 1,0 0,1 1,-1-1,1 1,0 0,0 0,0 1,0-1,0 0,0 1,0-2,0 1,1 0,0-2,0 1,0 0,0 1,1-2,-2 1,2-1,-1 2,0-1,1 1,0 0,-1 1,-1-2,2 1,-1 1,0-1,0 0,-1 1,1-2,-1 2,0-1,0 0,0 1,0-2,0 1,0 1,0-1,1 0,1 0,-2 0,1 1,0-1,0-1,-1 2,0-1,0 0,0 1,0-2,0 2,0-1,0 0,0 1,0-2,0 1,0 1,0-1,1 1,0-2,0 1,0 1,0-1,0-1,0 0,1 0,-1 0,2 0,-1 1,1-1,-2 2,1-1,0 0,-1 0,2 0,-1 1,1-2,-1 0,0 0,-1 0,0 0,1 0,-1-1,0 1,1-1,0 0,-1 0,2 2,-2-2,1 3,-1-2,0 1,0 1,1-1,-1 0,1-1,0 0,-1 0,1-1,0 0,0 1,0-2,0 1,-1 1,1 0,0 0,1-1,-1 1,0 0,1 0,-1-1,2 1,-1-2,1 3,0-3,0 3,0-3,-1 1,1 1,-2-1,1 2,0 0,0-2,0 0,1 0,-1-1,0 2,0-1,0 0,-1 1,0-2,0 2,1-2,-1 0,1 2,0-2,0 1,0 0,0 0,-1 1,1-3,-1 2,1 1,-1-1,2 0,-1 0,2 1,-2 0,1 0,-1-1,1 0,0-1,-1-1,0 0,1 1,-1 1,0-1,1 1,1-1,-1 1,0-1,1-1,-1-1,0 1,0 0,0 1,-1-1,1 0,-1 1,0-1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2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67 0,'0'2,"0"2,0 2,0 2,-3 1,0 2,-4 0,2 0,-3-1,1 1,-1 0,1-1,-1 1,1-4,3-5,4-6,1-3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2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50 1,'-2'0,"-2"2,-2-1,-2 2,-3-1,1-2,1-2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2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61 11,'-3'0,"-2"0,-5 0,-1 0,0-2,0-2,1 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2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0,'11'1,"-2"-1,2 2,-2-2,2 2,-2 0,1 0,-1 1,1-1,-2 2,1-1,1 0,-3 2,2-2,-1 2,-1-1,1 1,-1 0,0 0,6 7,-12-10,0-1,0 0,0 1,0-1,0 1,0-1,0 1,-1 0,1-1,-1 0,0 1,0 0,0-1,0 1,0 0,-1 2,1-3,0 0,-1-1,1 0,-1 1,1 0,-1 0,1 0,-1 0,0-1,0 0,1 1,-1 0,1-1,-1 1,0-1,0 1,0 0,0-1,0 1,0-1,0 0,0 0,-1 0,1 0,0 0,0 1,0-1,-1 0,1 0,0 0,0 0,0 0,-2-1,-7 1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2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151 36,'-3'0,"-5"-2,-4-4,-3-1,-3-1,-2 1,-1 3,3 2,3 5,5 1,3 3,3 1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2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168 172,'-7'-1,"2"1,-1-1,-1 0,2 0,-1 0,0-1,0 0,1 1,0-1,-1 0,-8-5,5 2,1 0,-1 0,1 0,1-1,-12-11,14 12,1-1,0 0,1 1,0-1,1 0,-1 0,1 0,1 0,-1 0,2 0,-1-1,1 1,2-11,-2 17,0-1,0 1,0 0,0-1,0 0,0 1,1-1,-1 0,0 1,0-1,1 1,-1 0,0-1,1 1,-1-1,1 0,-1 1,1-1,-1 1,1-1,0 1,-1 0,1 0,0 0,-1-1,0 1,1 0,0-1,-1 1,1 0,0 0,0 0,0-1,0 1,-1 0,1 0,0 0,0 0,0 0,0 0,0 0,-1 0,1 0,0 1,0-1,0 0,-1 0,2 1,10 2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2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122 36,'-2'0,"-4"0,-3 2,-2 0,-4-2,1-2,-4-5,0-3,1-1,5 1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3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163 181,'-1'-7,"0"-1,0 0,-1 0,-1 0,-1 2,1-2,-1 1,0 0,-1-1,-10-9,0 2,0 1,-1 0,-26-18,40 31,-1-1,-1-1,1 2,-1-1,-5-2,8 4,1 0,0 0,0 0,0 0,0 0,0 0,-1 0,1 0,0-1,0 1,0 0,0 0,-1 0,1 0,0 0,0 0,0 0,0 0,0 0,-1 0,1 0,0 0,0 0,0 1,0-1,-1 0,1 0,0 0,0 0,0 0,0 0,0 0,-1 0,1 0,0 0,0 0,0 0,0 1,0-1,0 0,0 0,0 0,0 0,-1 0,1 0,0 1,6 9,-1-3,-1-1,2 0,0 0,-1-1,2 1,0-1,0 0,0 0,1-1,-1 0,2 1,9 2,-3-3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3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0,'6'0,"2"2,3 2,-1 0,3 0,-3 1,-1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3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0,'2'0,"4"0,3 0,0 3,1 1,5 2,0 4,5 3,0 2,2 1,1 3,-3-1,-3-2,-5-4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07:04.584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1105 0,'0'0,"-2"2,-3 1,-1 3,-3 2,0 1,-2-1,1-1,1 1,0-3,2 1,0-1,2-2,0 0,0 0,-1-1,-1-1,3 1,-2 1,0 1,0-2,-1 1,-1-1,2-3,2-2,-1 1,0-1,1 2,0 1,-2 3,0-2,1 3,-1 0,1-2,0 2,0 1,-2-4,2 3,0 1,0-1,-1 1,1 1,-1-1,1-1,1 0,0 0,-1 1,0-2,0-2,-2 0,0 0,1 1,0 0,0-1,-1 2,0-1,1 1,1 2,-2-1,2 1,0-1,1 1,-1 0,0-2,0 1,-2-2,1 2,1 0,-1-1,1 2,0-2,1-1,-1 2,1 0,0-2,-2 1,1 2,0-3,1 0,-1 1,0-1,1 2,-1 0,0-2,0 2,0-1,1 0,-1 2,2 1,-1-1,-1 0,0-1,-1-1,3 2,0-1,-1 2,1-3,0 2,0-1,0 2,0-2,0 2,2-1,-3 1,1-2,1 3,0-1,0-1,0 1,-1 0,0 1,0 0,0 1,0 0,-1-2,2-1,-1 4,-1-4,1 2,0 1,-1-3,0 0,-1-1,0 0,-2 1,-1-1,2-1,1 1,-2-1,2 0,0-1,0 3,0-2,2 1,1 1,-2-1,1 2,2 0,-3-1,2-1,0 4,-1-3,0 2,-1-1,1 0,1 1,-2-2,2 0,0 2,-1-2,0 0,1 0,1 1,-2 2,1-1,-2 1,1 0,-1-2,1 1,0-1,0 0,-2 3,0-3,0 2,0-1,0-1,1-1,0 0,-1-1,1 0,0-1,-1 0,1 1,-1 0,0 1,1 0,-1-1,1-1,0 4,0-4,2 3,-1-1,-1 2,2 0,-1-2,-1 1,0 2,1-3,0 3,2 0,-1-1,1 1,1 1,0-2,0 1,0 0,1 1,-1-1,0 0,0 0,0-1,-1 0,-1 0,0-1,1 0,-1 2,0-1,0 0,-1 2,3-2,-3 0,2 0,-3-2,0 3,0-2,1 2,-1-2,1 0,1 0,-1 1,0 1,-2-2,2 3,0-3,-1 0,0 2,0-3,0 1,1 0,0 0,-1 1,1-1,1 1,1 2,-2-3,1 0,0 1,2 0,-3-2,1 0,0 2,0 0,2-1,-2 1,0 2,1-1,-1-1,0 0,0 0,0-1,-2 1,2 0,0 0,0 1,2 0,-1 0,1 0,-2 0,1 0,-1 1,-1-1,1-1,-2 1,1 0,-1-1,0-2,1 3,1-1,1-1,0 2,1-1,0 0,0 2,0-1,0 0,1 1,-1-2,0 0,0 3,0-2,0 0,0 0,0-1,0 1,0 1,0-2,0 1,0 1,0-1,0-1,0 1,0 0,0 0,0 1,0-1,0-1,0 1,0 1,-2-3,1 0,-1 1,-1-2,1 0,0 1,0 1,1-1,0 1,1 1,0 1,0-2,-1 2,-1-2,-1-1,0 2,-1-3,-2 2,1 1,-2-1,1 1,1-3,0 2,2 0,-1-1,3 1,1 2,0-2,0 1,0-1,0 1,1 1,-1-1,0 0,0 0,0 0,0 0,0 0,0-1,0 2,0 0,-2-4,0 2,1-1,0 1,0 0,0 0,1 2,0-2,0 1,0 0,0 0,0-1,-1 1,-1-2,0-1,1 3,0-1,1 0,-1 1,1 0,0 0,0 0,0 0,0 0,0 0,0 0,0-1,0 2,0 0,0-2,0 1,0 0,0 0,0 0,0 1,0-2,0 1,0 1,0-2,0 0,0 2,0 0,0-1,0 0,2-1,-1 0,1 3,0-3,-2 2,2-2,0 2,0-1,-1-1,0 1,0 1,-1-1,0 0,0 0,0-1,0 1,0 1,0-1,0-1,0 2,0-1,0-1,-2 0,0 0,1-1,0-1,0 5,0-4,0 1,-1 1,0 0,1 0,0 1,0-1,1-1,0 2,0-1,0-1,0 2,0-1,0 0,0 0,0-1,0 1,0 1,0-1,0 0,0 0,0 0,0 0,0 0,0-1,0 1,0 2,0-3,0 0,0 2,0-1,0 0,0 1,0-2,0 0,0 3,0-3,0 0,2 1,-1-2,1-1,0 3,0-3,0 0,0 4,-1 1,0 0,1 0,1 0,0-3,-1 2,1-2,-2-1,3 0,-3 0,2-1,-1 0,1-1,-1 4,1-4,0 2,0-3,1 3,-1-2,-2 3,2-3,-1 2,0 1,-1-1,2-1,-1 1,-1 1,1-1,0 1,0 2,0-2,-1 0,0 2,1-2,0-1,1-1,-2 4,0-3,-1 1,1 2,-1-2,1 0,0 3,1-3,-1 1,-1 1,1-2,-1 0,2 3,0-2,-1-1,1 2,-1-2,-1 1,0 1,2-3,0 0,-1 1,0-1,0 2,0-2,0 0,1 1,0-1,-1 1,0 1,-1-1,2 1,0 0,0-1,0 2,-2-1,1-1,-1 3,2-5,-1 1,0 1,1 0,-1-1,0 2,-1 0,1-1,1 1,-1 1,0-1,2-2,-1 0,0 1,-1 0,0 0,0 0,-1 0,0 0,2 4,-1-4,0 1,1 0,-1-1,-1 2,1-1,1 0,-1 0,1 1,-1-2,1 0,1 2,-2-2,1 2,1 0,-2-2,2-1,1 2,0-3,-1 2,2-2,0 1,0 0,0-1,0-2,-1 2,1-2,-1 1,1 1,-2 0,0 1,-1 3,1-3,-1-1,2 4,-1-3,-1 0,2 0,-2 1,1-4,0-1,0-1,0 1,1 1,-2 1,0 2,-1 0,1-1,0 2,1-2,-1 0,2 1,0-1,-2 3,2-2,0-1,-2 2,0-3,1 3,1-4,-1 3,-1-2,0 3,-1 0,2 0,0-1,2-1,0 0,-2 0,1 1,-1 0,0 1,0-1,0 0,1 0,-1-2,-1 3,0-2,0 2,-1-1,2-1,-2 2,2-1,-1-1,1-1,1 1,0 0,-1 2,1-1,0 1,1 0,-2-1,0 0,1-1,-2 1,1 0,-1-2,1 2,0-3,2 2,-1-2,2 0,-2 1,0-2,0 2,-2 1,3 2,-3 0,1-2,2 1,0-2,-2 1,1 0,-1 2,-1 1,0-1,0-2,0 4,0-4,-1 2,2 2,-2-3,2 1,-1 0,3 0,-2-2,1 2,0-1,-1 0,0-1,1 2,0-2,-1 1,0 1,0-1,1 0,-1 2,0-3,1 0,1-2,1-1,1-1,-2 3,2-3,-3 2,1 0,0 0,1 1,-1 0,2 1,-3-1,1-1,-2 2,2-2,0 0,-1 1,1-2,-1 3,1-2,-2 1,2 0,-2-1,1 2,-1-1,2-1,-2 2,1-3,2 2,-2 1,1-3,0 2,0 0,0 2,1 0,1-2,0-1,-2 0,1-1,0 1,-1-1,1 1,-1-2,2 2,-2-1,0 1,1-1,1-2,0 3,0-1,0 0,1-1,0 0,0 0,-2 0,0 0,0 1,0 2,-1-1,-1 0,0 1,1-1,1-1,0 1,2 1,0-2,-1 1,1 1,0-2,-1 3,-1-1,0-3,-2 4,2-1,-1-3,2 2,0 0,-1-1,2-1,0 0,0 1,0 0,0 1,-1-2,1 0,0-1,0 1,0-1,-1 0,1 0,0-1,0 1,-1 0,1 0,1 0,-2 0,0 0,1 0,0 0,-2-1,-2-3,-6-2,-4-2,-4-3,-2 1,1-2,-2 2,3 3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3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11,'3'0,"5"0,7 0,4 0,2-2,2 0,-2-1,-1 2,-2-1,-4 1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3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165 8,'0'0,"-1"0,1-1,0 1,0-1,0 1,-1-1,1 1,0-1,-1 1,1 0,0-1,0 1,0 0,-1 0,1 0,-1-1,1 1,-1 0,0 0,1-1,-1 1,1 0,-1 0,0 0,1-1,-1 1,1 0,-1 0,0 0,1 0,-1 0,0 0,1 0,-1 0,0 0,1 0,-2 1,-23 2,17 1,-1 0,2 0,-2 0,1 0,1 1,0 1,-1-1,2 0,0 1,0-1,0 1,2 0,-1 1,0-1,1 1,1-1,0 1,1 0,-1 0,1 0,1 0,0 0,1 11,0-17,0 1,0-1,0 1,1-1,-1 1,1-1,0 1,0-1,-1 1,1-2,0 2,1-1,-1 1,0-2,0 2,0-1,1 0,-1 0,4 2,4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3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0,'0'2,"3"2,0 3,0 0,-1 2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3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158 0,'-3'0,"-6"0,-3 0,-5 0,-3 0,0 0,1 0,1 0,1 0,4 2,3 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3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0,'0'2,"0"2,0 3,3 0,0 2,1 2,0-2,4-2,2-2,1-1,-3 1,-1 0,3-2,-2 1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3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59 0,'-3'0,"0"2,-3 0,-3 1,1 0,-1 0,-2 3,1-2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3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121 0,'-2'0,"-4"0,-3 0,-3 0,-2 2,2 2,0 1,0 1,2 1,0-1,1 1,3 2,2-1,2 1,1 1,4-1,3-3,1-2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4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23,'2'0,"4"-2,3 0,3-3,1 1,-3-1,-5 0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4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4,'2'0,"5"0,1 0,1-1,-2-2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4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11,'0'0,"0"-1,1 1,-1-1,0 1,1-1,-1 1,1 0,-1 0,0-1,1 1,-1-1,1 1,0-1,-1 1,1 0,-1-1,1 1,0 0,-1 0,1-1,0 1,-1 0,0 0,1 0,0 0,-1 0,2 0,23-2,-22 2,3-1,-1 1,1 0,0 0,0 1,-2-1,2 1,0 0,0-1,-2 2,2-1,5 2,-8-1,-1-1,0 0,1 0,-1 1,1 0,-1-1,0 1,0 0,0-1,0 1,-1 0,0 0,1 0,-1 0,0 0,0 0,0 0,0 0,0 1,-1-1,1 2,-1 4,1-1,-1-1,-1 1,0 1,-4 9,4-14,1 0,-1-2,-1 2,1-1,1 1,-2-1,0 0,0 0,0 0,0 0,0 0,-1-1,1 1,-1 0,1-1,0 1,-1 0,0-1,-5 2,-2-1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1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599 3,'0'0,"0"-1,-1 0,-1 0,-1 3,-1 1,-1 1,-1 1,1-3,-1 3,3-3,-2 2,2-1,0-1,0 1,-1-1,0 0,1-2,-2-1,3-2,-2 1,2 0,1-1,2 0,1 1,-2-1,-1 1,-2 0,1 2,-4 1,2 0,-2 1,0-2,0 1,0 0,1 0,1 0,-1 1,1 1,-1-1,0 0,2 1,-2-1,2 0,-1 1,0 0,-2 0,1-1,0 1,0-1,0-1,-1 0,1 0,-1-1,1 2,-1 0,1 1,0-1,1 1,-1 0,2 0,-1-2,0 3,0-2,0 1,-1 0,2-1,-2 0,1-1,-2 3,1 0,0 0,1 2,2-2,-1 1,0-1,0 1,-1-2,-1 3,1-2,0 1,0-1,0 1,0-1,1-1,-2 0,1 1,2 0,-2 0,2 0,-1 0,0 2,1-1,-3 1,3 0,-2-1,1 0,1 0,-3-1,1 0,2 1,1-1,-2 1,1-2,0 1,0-1,1 2,-2-2,0 0,0 0,1 0,0 1,-1 0,1-1,0 1,1 0,-1 1,1-1,0 2,-1-1,1 0,0-1,-1 0,1 0,-1 1,1-1,-1 1,0-1,1 1,0 0,1 1,-1-1,0 1,0 0,0 0,0 0,0 1,-1-3,1 1,-1 0,2-1,-2 0,-2 0,1-3,0 0,-1-2,2 0,-1-3,2 0,0-2,0 3,0 2,-1 2,-1 4,1-1,-2 1,0-1,1 1,0 0,0 1,2-1,0 1,0 1,1-1,0-1,0 2,0-1,0 0,0 1,1-1,-1-1,0 2,0-1,0 0,0-2,-2-1,2-4,-3 0,0 1,0 1,-1 0,0 1,0-1,0 1,0 2,3-1,-1 1,0 0,0 1,0 0,-1 0,1-1,-1 1,2 0,-1 0,0-1,0-1,0 1,0 0,0 0,1 2,1-1,-1 1,1 1,0-1,-1-1,0 0,1-1,0 2,-1-1,1 1,-2-2,0 2,1-2,-1 0,0 0,1 1,0-1,-1 2,0-1,0 0,-1 0,2-1,-1 2,1-1,-1 1,0 0,1 0,0-1,0 0,0 0,0 0,0 0,0 1,1 0,0-1,0 2,0-1,0 0,0 1,1-1,-1-1,0 2,0-1,0 0,0 0,0 0,0 0,0 1,0-1,0-1,0 2,0-1,0 0,0 0,0 0,0 0,0 0,0 1,0-5,0 0,0 1,0 0,0 0,0 3,0-1,0 0,0 2,0-1,0 0,0 1,0-1,0-1,0 2,0-1,0 0,0 1,0-1,0-1,0 2,0-1,0 0,0 0,0 0,0 0,1-1,0 0,0 0,0 0,1 0,0 1,0 0,-1-1,-1 2,0-1,0 0,0 1,0-2,0 1,0 1,0-1,0 0,0 0,0 0,0 0,0 1,0-1,-1-2,-1 1,1 0,0 0,0 0,0 1,1 0,0 0,0 0,0 1,0-2,-1 1,0 1,0-1,0 0,1 0,-1 0,1 0,0 1,0-1,0-1,0 2,1-1,-1 0,0 1,0-2,0 1,0 1,0-1,0 0,0 0,0 0,0 0,0 0,0 1,0-2,0 1,0 1,0-1,1-1,1-2,-1 1,2-1,0 1,0 0,0 0,0-1,1 1,-2 1,0-2,0 1,2 0,-2 1,1-1,2 0,-2 1,2 0,-2 1,0 0,0 0,0 0,-1 1,0-3,0 1,2-2,-2 1,0 0,-2 1,1 0,1 1,1-1,-1-1,-1 2,1-2,-1 3,1-2,0 0,-2 2,1-1,-1 0,0 1,2-1,-1-1,1 2,0-1,-1 0,2-1,0 0,-2-1,2-1,-1 1,1 0,-1 0,0-1,1 0,-1 1,0 0,0 0,1-1,-2 0,3 2,-2-1,1 2,0-1,-1 1,1-1,-2-1,1 2,0-1,0 1,1-1,-2 1,1 0,1-1,-1 0,1-2,-1 2,-1-2,2 1,1 0,-3 0,2 1,0-1,0 0,0-2,1 3,-2-1,1 1,-1-1,0 1,1-1,0 0,-1 0,1 1,-1 0,0 1,0-2,-1 1,3-1,-1 2,0-3,1 2,0-2,-2 2,1-2,0-1,-1 3,0-3,1 1,2-1,-2 1,0-2,1 2,-2 1,0-1,2 1,-1 0,-1 1,1 0,0 0,1 0,0-1,2-1,-3 2,1-1,-2 2,1-2,0 1,-1-1,2 2,-2-1,1 0,1-1,-1 0,2-1,-1 1,0-2,0 0,2-2,-1 0,-1 1,1 1,-1 0,-2 1,3-1,-1 1,1 1,0-2,-1 2,2 0,-3-1,3 0,-2 0,1 0,0-1,0 0,1 0,0-1,-2 2,1-1,-1 0,1 0,0 0,-1 1,0 0,1-2,-1 1,1-1,0 1,1-1,-2 1,3-2,-2 1,1-1,0 0,-2 1,1 1,-2 0,0 1,-1-1,2 2,0-2,-1-1,3 0,-1 0,2-1,0 0,-1 0,1 0,-1 0,-3-1,-1 1,-4 0,0 0,-3-1,0-1,-2-1,-2-1,-1 2,3-1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07:04.58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1044 49,'0'0,"0"-1,0-2,-2 0,0-3,-1 3,1-3,-3 3,1-2,1 1,0-3,-1 4,-2 1,0 1,-2 0,1 0,-1 1,2 2,0 0,0-1,-2 0,2 0,0 2,0 0,2 0,-1 2,0-1,0 1,0-1,2 1,-2-1,0 0,-1 1,1-1,-1 0,0 0,0-1,-1 0,1 1,0-1,0-2,-1 2,1 1,-2-1,1-2,-1 4,0-2,0 2,1 1,0-3,1 2,-1-2,2 3,1-3,-1 4,3-2,-1 1,-1-2,2 3,-1-3,0 2,0 0,0 1,0-3,-2 2,1 0,1 1,-1-1,0-1,1 1,1 2,0-2,-1 1,0 1,-1-5,-2 1,-1-2,0-1,0-1,-1 0,0 1,0 1,0 2,1 0,2 2,1 0,1 1,-1-1,2 2,-2-5,-1 3,1-1,1 2,-1-2,1 0,0 2,-1-2,2-1,-2 0,0 0,-3 2,0 0,3-1,-2-1,-1-1,2 0,1 3,-1-2,3 1,0 0,0 0,-1 2,0-3,-2 1,1-1,1 2,-2 1,1 0,0 0,1 2,0-1,2 0,-2-2,1 1,0-1,0 0,-1 2,0-2,0 0,0 0,-1 1,1 0,1 0,-1-1,0 1,1-1,1 0,-1 3,1-3,-1 1,-1 1,0-2,-1 0,-1 1,1 0,-1-1,1 0,-1-1,1 0,0-1,0-1,0 1,-2 0,2 2,-1-2,1 1,-1 0,1 2,0-3,0 3,-1-2,0 3,1-1,-1 1,0-2,-2 1,3-1,-2 0,1-2,2 4,2-3,-2 0,1 1,-2 0,2 1,-2-2,1 1,-1 1,-1-1,1 1,-1 0,1-2,0 1,2 1,0 0,1 1,0-3,-1 3,0-2,-2 0,1 2,-1 0,1-1,-1 0,2 2,0-2,-2 0,2 0,0-1,-1-1,1 0,-1 2,2-1,-1 0,-1 1,1 2,0-1,0-3,0 3,1-2,-1 0,1 1,-1 1,0 0,0-1,0 2,-1-1,1-1,0 0,-1 0,1-1,0 1,1 1,0-2,-1-1,0 4,1-4,-2 1,1 2,-1-2,-1 0,2-1,0 3,-1-1,1 0,0 1,-1-1,1-2,0 1,0 3,-1-3,1 1,0 2,1-2,0 1,1 0,-1 0,-1-2,2 0,-2 2,0-2,1 0,1 3,0-1,0-1,0 1,0-1,0 2,0 0,0-1,0-1,0 1,0 1,0-2,0 1,0 0,0 0,0 1,0-2,0 1,0 0,-1 0,-1 1,-1-1,-1-1,-2 1,0 1,1-4,0 2,2 0,0-1,2 1,0 1,1 0,0-1,0 1,0 1,1-1,-1-1,0 2,-1-3,-1 0,0 1,2 0,-1-1,0 1,-1 0,1-1,-1 1,0 0,2-1,-2 2,2 1,0-2,0 0,0 2,0-1,0-1,0 2,0-1,0 0,0 1,0-2,0 0,2 2,0-1,0 0,-1 0,0 0,0 0,-1 0,0 0,0 0,0 0,0 1,0-2,0 1,0 0,0-1,0 3,0-3,0 1,0 0,0 0,0 0,0 0,0 0,0 0,0 1,0-2,0 0,0 2,0 0,0 1,-2-1,1-1,-3 2,1-1,1-1,-2-1,1 0,1-1,-2 2,2-2,0 1,-1 0,1 3,-1-3,2 1,-1-2,-1 1,2-1,-2 2,1-3,0 0,1 1,-1 2,1-2,0 1,1 0,0 1,-1 0,-1-3,0 2,2 1,-1-2,0 2,1 0,0-1,0 2,0-2,0 1,0 1,0-1,0-1,0 1,0 1,0-1,0 0,0-1,0 1,0 1,0-2,2 2,-1-1,1 0,-1 0,1-2,1 0,-1 1,-1-1,0 2,0-1,-1 0,0 1,0 1,0-2,0 2,0-1,0-1,0 2,0-1,0-1,0 1,0 1,0-1,0 0,0 1,0 2,0 0,0-2,0 3,0-3,0 1,0-1,0-2,0 3,0-2,0 0,1-1,2 0,-3 3,2-3,-1 1,0 0,0-1,1-2,1 1,0-2,0 3,0-4,0 3,-1-2,1 4,0-1,0-2,1 2,-1-1,0 0,-1 1,1 2,-2-2,2-1,-1 0,-1 1,1 0,-1-1,-1 2,0 0,0 0,0 0,0 0,1-2,1 2,0-3,-2 2,1 0,0 1,0-1,-1 1,0 0,0 0,0 0,1 1,0-1,1-1,0 1,1-1,-2-1,2 1,-2-1,0 2,1-4,0 3,-1-1,1 1,-1-1,-1 2,0 0,0 0,0 1,0-2,0 0,0 2,1-2,1-1,0 1,-1 0,-2-3,-1-1,-2-2,-2-2,-1-3,-1 0,1-1,1-2,0 2,0-1,3 1,0-3,1 1,1 0,1-1,0 0,0 0,1-1,-1 2,0-1,0-1,0 2,0-1,2 1,0 0,0 2,-1-3,0 1,2 2,-2-2,2 2,0-2,1 1,-1 1,1-1,0-1,-1 0,-1 0,2-1,-3 0,2 1,1 5,-2 2,1 1,2 2,-2 3,0 0,0 2,-2 0,0 2,-1 0,0 0,0 0,0-1,0-1,0 1,-1-2,1 1,0 2,0-3,0 0,-1 2,-1-1,1-1,-2 0,-1 0,0-2,0 1,-1-1,2 1,3-2,2 1,0-3,2 5,0-3,-1 3,-1 0,0 1,-1-1,0 2,-1-1,1-1,0-1,1 1,-1-1,1 0,1-1,-1 3,1-3,0 1,0 1,2-1,-1 0,1 1,-1 1,-1-2,1 2,-1 1,-1-1,1-3,0 2,0-1,0-1,0-1,0 1,0-1,-1 3,-1-1,0 1,-1 1,0-1,2 1,0 1,2-3,-2 0,2 1,0 0,0 0,0 0,-2 1,0-1,-1 1,0 1,-2-2,-3-4,0 1,-1-4,0-1,-1 0,-1-2,-1-1,1-1,1-4,1 2,3 0,-1-2,2 1,1 0,0-1,1 1,-1 1,0-3,0 3,1 0,-1-2,0 1,0 0,0-1,0 2,0 0,0-2,0 1,-2 2,0-2,-1 4,0-1,1 1,-1-1,-1 0,2-2,0 2,0-1,0 0,0 1,1-3,-1 1,-1 0,1-1,1 1,0-2,-1 1,0 0,0-1,1 2,0-2,1 2,-1-1,1-1,0 1,0 1,1-1,-1-1,0 2,0-2,0 1,0 1,0-2,0 2,0-1,0 0,0-1,0 1,1 2,2 2,0 4,1 4,0 1,-1 3,-1 0,-2-1,-1-2,-3-2,-3 0,0-2,1 1,1 1,2 3,1-1,-1 0,1 1,-1-2,1 2,-2 0,3-1,0 3,2-2,0-1,0 2,3-3,-1 4,-1-4,0 3,-1 1,0-1,1 0,-1 1,0 0,1 0,-1 1,-1-1,0 0,0 0,0 0,0-1,0 2,0-1,0 0,0 0,1-1,1-5,1 0,1-2,0 1,2 0,-2 1,1 0,-1 2,0 0,0 0,-1 1,-2 2,0 0,0 0,1-1,-1 1,3 0,0-3,1 0,0 1,1-3,-2 4,0-3,-2 4,1-1,0 2,-1-1,-1 1,1-1,0 0,0-2,-1 2,2-1,-2-1,3 0,-1-1,1 0,-1 3,1-3,-1 1,2 2,-4 1,2-2,-1 0,1-2,1 3,-2-3,0 3,-1-1,-1 2,0 0,0-1,0 1,0 0,0 1,0 0,0-2,0 1,0 0,0 0,0 0,0 1,0-2,0 1,0 1,0-2,0 0,0 2,0 0,0-1,1-2,1 0,-1 0,1 1,1-2,-2 1,2 0,-3 1,1 0,3 0,-3 2,2-4,0 2,-1-1,0 1,1 1,0-1,0 1,-1-1,1 1,0-1,0-1,1 0,0 1,-2 1,1-1,0 0,1 1,-1 0,0 0,0 1,-1-1,1-1,-1 0,2 0,-2-2,1 0,-1 1,0 0,2-1,-2 0,0 0,1 3,-1-2,2 0,-1 3,1 0,2-2,0 2,-2-2,2 1,0 0,0-3,2 2,-1-1,0 0,2 0,-2-2,0 0,-1 3,1-3,-2 1,3-2,-1 1,-1-1,0 1,0 0,1 0,-1 1,1-2,-2 2,-2-2,-2-2,-3-2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4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0,'3'0,"5"0,5 2,1 2,2 1,-1 0,-5 3,-3 0,0 0,-2-1,-2 2,0-1,-2 1,-3 0,-4-3,-1-2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4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109 0,'-3'0,"-3"0,-2 0,-7 0,-2 0,-3 0,-2 0,4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4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1,'3'0,"3"2,3-1,3 4,-1 0,0 3,1 3,-1 1,-4 0,-2 1,-2 0,-1-2,-2 0,0 0,-3 0,-1-1,0 0,1-1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4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71,'0'-2,"0"-2,0-2,0-2,0-2,0 0,3-1,1 0,-1 2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4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34 78,'0'-2,"1"-1,0 2,-1-1,1 0,0 1,1-1,-1 0,0 1,3-3,4-7,-6 8,-1-1,1 1,-1 0,0-7,0 9,-1 0,0-1,0 1,-1 0,1-1,0 1,-1-1,1 1,-1 0,0-1,1 1,-1 0,0 0,-1-2,2 3,-1 0,1-1,0 1,-1 0,1 0,0 0,-1-1,1 1,0 0,-1 0,1 0,0 0,-1 0,1-1,0 1,-1 0,1 0,-1 0,1 0,0 0,-1 0,1 0,-1 0,1 0,0 0,-1 0,1 1,-1-1,1 0,-12 6,-6 11,16-12,0 0,0 0,0 0,0 0,1 0,0 0,1 0,-1 0,1 0,1 0,0 0,0 0,0 0,4 8,2 3,3-1,-1 1,13 14,-13-18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4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0,'3'0,"0"2,2 0,1 6,0 3,-3 1,0 2,-2 1,0-1,-6-3,-2-4,0-4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4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0,'3'0,"3"2,3 0,1 2,-1 2,1 2,-3 3,-8-1,-6-2,-4-2,0-1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5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100 20,'0'-1,"2"-14,2 11,-3 4,-1 0,1 0,-1 1,1-1,-1 0,1 0,-1 0,1 1,-1-1,1 0,-1 0,1 1,-1-1,0 0,1 0,-1 0,0 0,1 1,-1 0,3 2,1 2,0-1,-1 0,0 0,-1 0,1 1,-1 0,-1-1,0 0,0 1,0 0,0 7,-1-10,0-1,0 1,-1 1,1-2,-1 1,1 0,-1 0,0 0,1 0,-1-1,0 1,0 0,-1-1,1 1,-1 0,0-1,0 0,0 1,0-1,0 0,0 0,0 1,0-1,0 0,0 0,-1-1,0 1,1 0,-1 0,0-1,2 1,-2-1,-3 1,2-1,0 0,0 0,1 0,-1 0,0 0,0 0,0 0,1 0,0-1,-1 0,0 0,0 0,1 0,-1 1,2-2,-2 1,1-1,-6-3,-5-4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5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1,'11'0,"6"-1,0 1,-1 1,0 0,2 0,-2 1,16 4,-30-5,8 0,-2 2,2 0,-1-1,14 8,-21-9,0 0,-1 0,1 0,-1-1,1 1,-1 0,0 0,0 1,1-2,-1 1,0 1,0-1,-1 1,1-2,0 2,-1-1,1 1,-1-2,0 2,0-1,0 1,0-1,0 0,0 1,0-1,0 0,0 1,0-1,-1 1,1-2,-2 4,1-3,0 0,-1 0,1 0,0 0,-1 1,1-2,-1 1,1 0,-1 0,0-1,0 1,1 0,0-1,-1 0,0 1,0-1,0 1,0-1,0 0,0 1,0-1,-2 0,-7 1,-1-1,-16-1,22 0,-11 0,1 0,-2-2,-25-5,27 4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5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39,'0'-2,"0"-2,0-3,0 0,0-4,0 3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07:04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1,'-1'5,"-1"1,0 0,0 0,0-1,0 0,-2 0,1 0,0-1,0 2,-8 6,1-1,3 2,0 0,1 1,-1 0,3 0,-2 0,3 0,0 1,0-1,1 2,-1 16,1-8,-1-1,-1 0,-8 24,4-22,2 0,1 1,0-2,0 40,6 105,2-64,-3 717,-3-772,-8 56,-3 30,13-93,-16 231,7-141,8 147,3-140,1-107,1 0,3 0,13 49,7 42,5 168,-10-125,-16-126,8 25,-7-44,-2 1,2 36,-6-43,1 36,3-2,9 55,-5-43,-2 1,-4-1,-4 65,-1-17,3 1174,1-1248,12 61,-6-61,1 59,-5-52,8 51,3 36,4 96,-6-108,0-18,-5-58,2 62,-8 11,-5 242,-10-220,-1 53,16-115,0 36,-18 166,6-168,8 193,5-153,-2 792,-1-913,-2 1,-7 32,4-31,-3 50,9 274,1-167,0-158,3-1,5 33,-2-29,1 46,-8-58,-1 217,-13-150,9-56,-5 50,10-65,0 0,1-1,0 2,2-1,0-1,0 0,1 1,1-1,0-1,2 1,-1-1,13 21,-11-22,-1 0,0 1,-2 0,1 0,-1 1,-1-1,4 29,-4-1,-3 61,3 20,-4-120,1 0,0 0,-1 0,1 0,0 0,0-1,1 2,-1-2,1 1,-1-1,2 1,1 2,-4-4,1-1,-1 1,1-1,-1 1,1-1,-1 0,1 1,-1-1,1 0,-1 1,1-1,-1 0,1 0,0 0,-1 0,2 1,-2-1,1 0,0 0,-1 0,1 0,1-1,-1 1,0-1,0 1,0-1,-1 0,1 1,0-1,0 0,1 0,-2 1,1-1,0 0,-1-1,1 1,-1 0,1 0,-1 0,1 0,-1-1,6-20,-2 1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5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143 69,'1'-3,"-1"0,-1 1,1-1,0 1,-1-2,0 2,0-1,1 1,-1-1,-1 1,1-1,-1 1,0-1,0 1,0 0,-1-1,1 2,-1-2,1 1,-1 1,0-1,0 0,0 1,-1-1,-2-1,3 2,1 0,0 0,0 0,-1 0,1 1,0 0,-1-1,1 1,0-1,0 1,-1 0,1-1,-1 1,0 0,1 0,-4 1,4-1,0 1,1 0,-1-1,1 0,-1 1,1 0,0-1,-1 1,1 0,0 0,0-1,-1 2,1-1,1 0,-1 0,1-1,-1 2,0-1,1 0,-1 1,0-2,1 1,0 1,-1 1,-3 15,-1 1,-7 19,7-28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5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47 67,'0'-10,"1"4,-1-2,0 1,-2-7,2 13,-1 0,1 0,0 1,0-2,-1 1,1 0,-1 0,1 0,-1 1,0-1,0-1,1 1,-1 0,0 1,0 0,0-1,-1 0,1 0,1 0,-1 0,0 1,-1 0,1 0,0-1,-1 0,1 1,-3-1,4 1,-1 0,0 0,0 0,1 0,-1 1,0-1,1 0,-1 0,0 0,0 1,1-1,0 0,0 1,-1-1,0 0,1 0,-1 0,1 0,-1 1,1-1,-1 1,1-1,0 1,-1-1,1 1,-1-1,1 1,0-1,0 0,0 1,-1-1,1 1,0-1,0 2,-3 18,3-18,0 3,1 1,0-1,1 1,0-1,0 0,0 1,0-1,2 0,7 9,0 2,-6-7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5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197 122,'-6'-6,"1"0,-1 1,0 0,-1 0,-10-7,0 1,-5-5,-2 0,-41-21,64 36,1 1,0 0,-1 0,1-1,-1 1,1 0,0 0,-1 0,1 0,-1 0,1-1,0 1,-1 0,1 0,-1 0,1 0,-1 0,1 0,-1 0,1 0,0 0,-1 0,1 0,0 1,0-1,-1 0,1 0,0 0,-1 1,0-1,0 1,1-1,-1 0,0 1,1 0,-1-1,1 1,-1 0,1 0,0-1,-1 0,1 2,-2 23,2-24,0 13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5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256 85,'-2'-1,"0"1,1-1,-1 0,1-1,0 1,0 1,0-2,0 1,0 0,0-1,0 2,0-2,-1-2,-3-4,1 4,0 0,0 0,-1 0,0 0,0 1,0-2,0 2,-1 0,0 0,0 1,0-1,-1 0,1 1,-1 0,0 0,1 0,-1 1,-1 0,2 0,-1 0,-12 0,14 1,-3 0,1 0,0 0,-1 0,1 1,-11 1,16-1,0-1,1 1,-1 0,0-1,0 1,1 0,-1-1,0 1,1 0,0 0,-1 0,1 0,1 0,-2 0,1 0,0 1,0-1,0-1,1 2,-1-1,0 1,1-2,-1 2,1-1,0 1,-1 1,0 6,1 1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5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136 121,'-5'0,"0"0,1-1,0 0,0 0,-1 0,1 0,-1 0,2 0,-1-1,-6-2,1 0,0-1,0 0,-8-6,12 8,2-1,-1 0,0 0,1 0,-1 0,1 0,2-1,-2 0,1 1,0 0,1-1,0 1,0-1,0 0,1 0,0-5,0 10,0 0,0 0,0 0,0-1,0 1,0 0,0 0,0 0,0 0,0 0,0 0,0 0,0 0,0 0,0 0,0 0,0-1,0 1,0 0,0 0,1 0,-1 0,0 0,0 0,0-1,0 1,0 0,1 0,-1 0,0 0,0 0,0 0,0 0,1 0,-1 0,0 0,0 0,0 0,0 0,1 0,-1-1,7 5,5 9,13 12,-15-16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5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110 43,'-1'-2,"0"0,0 0,0 0,-1 0,1 0,-1 0,0 1,0-1,-1-1,-1-1,1 1,1 1,0 0,0 0,0 0,0 1,0-1,-3-1,4 3,1 0,-1 0,1-1,-1 1,1 0,-1 0,1 0,-1 0,1-1,-1 1,0 0,1 0,-1 0,1 0,-1 0,1 0,-1 1,0-1,1 0,-1 0,1 0,-1 0,1 0,-1 1,1-1,-1 0,1 0,-1 1,1-1,0 0,0 0,0 0,-1 0,1 0,-1 1,1-1,0 1,0-1,-1 0,1 1,0-1,0 1,-1 0,-2 3,0 1,0 0,-2 8,3-9,0 0,1 0,-1 0,-1 1,0-1,-4 3,5-4,0-1,1 0,-1 1,0-1,-2 5,1 1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5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59 113,'0'-2,"-1"1,0-1,0 0,0 0,1 1,-4-4,-2-2,-10-14,-6-9,21 29,0-1,0 0,0 0,0 0,1 0,-1 0,1 0,0 0,0 0,0 0,0 0,2-3,-2 4,0 0,1 0,-1 1,0-1,1 1,-1 0,1-1,0 0,-1 1,1-1,0 1,-1-1,1 0,0 1,0 0,-1 0,0 0,1-1,0 1,0 0,0-1,0 1,0 0,0 0,0-1,0 1,0 0,0 0,0 0,0 0,0 0,0 0,1 1,4 0,1 0,0-1,11 5,-9-4,44 13,4 1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6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184 186,'-2'-2,"-4"-2,-3-4,-3-5,-4 0,-5-3,0-3,1 2,4 1,1 1,3 3,1 1,3 1,3-1,-2 3,5 1,1 3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6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33 29,'0'-2,"-3"-2,-3-2,-3-1,0 0,4 4,8 9,8 7,3 3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6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143 132,'-3'-1,"1"-4,-4 0,-6-6,-5-2,-5-4,2 0,1 0,1 0,4 1,7 7,4 5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07:04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1,'-1'5,"-1"0,0 1,0-1,0 0,0 0,-1-1,0 1,0-1,0 1,-7 6,1 0,2 1,1 0,0 1,0 0,2 0,-1 0,2 0,0 1,0-1,1 1,0 16,0-8,-1 0,-1-1,-7 23,4-21,1 0,1 1,1-1,-1 36,6 98,2-60,-3 666,-3-716,-7 51,-3 28,12-86,-15 215,7-132,7 137,3-130,1-99,1-1,2 1,13 45,6 39,5 156,-10-116,-14-117,7 24,-7-42,-1 1,2 34,-6-40,1 33,2-1,9 50,-4-39,-3 0,-3 0,-4 60,0-16,2 1090,1-1159,11 57,-6-56,2 54,-6-48,9 47,2 34,3 88,-5-99,1-17,-6-54,2 57,-7 11,-4 224,-10-203,-1 48,15-106,0 33,-17 154,6-156,7 179,5-141,-2 734,-1-847,-2 1,-6 30,3-29,-2 46,8 254,1-154,0-147,2-1,6 31,-3-28,2 44,-8-55,-1 202,-12-139,8-52,-4 46,9-60,0 0,1-1,0 1,1 0,1-1,0 0,1 1,0-1,1-1,1 1,0-1,12 19,-11-20,0 0,-1 1,-1 0,0 0,0 1,-1-1,3 27,-3-1,-3 57,2 18,-3-111,1 0,0-1,-1 1,1 0,0 0,0-1,1 1,-1-1,1 1,-1-1,1 1,2 1,-4-3,1-1,-1 1,1-1,-1 1,1-1,-1 0,1 1,-1-1,1 0,-1 1,1-1,-1 0,1 0,0 0,-1 0,1 1,-1-1,1 0,0 0,-1 0,1 0,1-1,-1 1,0-1,0 1,0-1,-1 0,1 1,0-1,0 0,0 0,-1 1,1-1,0 0,-1 0,1 0,-1 0,1 0,-1 0,1 0,-1-1,6-18,-3 0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6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15 0,'-2'0,"-3"0,-2 3,6 4,4 0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6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65 0,'-3'0,"-3"0,-3 2,-3 2,-1 1,1 3,2-1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6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 0,'-3'0,"0"0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6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0,'0'3,"0"1,8 3,9 4,15 3,3-2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6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40 0,'-2'0,"-4"2,-3 0,0 2,-1 0,6 0,4-1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6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73 0,'0'2,"-2"0,-4 2,-4 1,1 0,-1 0,1 0,0 0,1 1,2 2,2 3,4 2,3-1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6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97 0,'0'2,"0"2,0 4,-2 2,-5 1,-2 0,-3 1,-1 0,1 0,0 0,-1-3,3-1,5-1,3-3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7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154 0,'-2'3,"-5"6,-1 2,-2 3,-2 3,-4-2,1-3,1-2,1-3,0-2,2 1,-1 1,1 4,1-1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7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138 1,'-3'2,"-3"0,-1 2,-1 0,-3 0,0-1,-3-2,-6 3,-8 3,-2 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7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19 25,'-3'0,"-2"0,-2-1,3-2,6-1,2-2,2 0,1 1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07:04.588"/>
    </inkml:context>
    <inkml:brush xml:id="br0">
      <inkml:brushProperty name="width" value="0.1" units="cm"/>
      <inkml:brushProperty name="height" value="0.1" units="cm"/>
      <inkml:brushProperty name="color" value="#FFFFFF"/>
      <inkml:brushProperty name="ignorePressure" value="1"/>
    </inkml:brush>
  </inkml:definitions>
  <inkml:trace contextRef="#ctx0" brushRef="#br0">0 61,'57'-1,"61"2,-115-1,-1 0,-1 0,1 0,1 0,-1 1,-1 0,1-1,0 1,0 0,0 0,-1 0,1 0,0 0,0 0,-1 0,0 0,1 1,-1 0,1-1,-1 0,2 4,-2-2,1 0,-1 0,0 0,-1 0,1 0,-1 0,0 1,0-2,0 2,0-1,0 0,-1 5,-1 2,-1 0,1-1,-2 0,0 1,0-1,0 0,-12 16,-22 16,35-38,-1 0,0 1,1-2,-2 1,1 0,0-1,0 1,0-1,-6 1,-20-6,30 3,-1 0,-1-1,1 1,0 0,0-1,-1 1,2-1,-1 1,0-1,0 1,0-1,0 0,0 0,0 1,0 0,1-1,-1 0,0 0,0 0,1 0,-2-2,2 3,0-1,1 1,-1-1,1 1,-1-1,1 1,-1-1,1 1,-1-1,1 1,-1 0,0-1,0 1,1 0,0 0,-1-1,1 1,-1 0,1 0,0 0,-1 0,1 0,0 0,0 0,19-1,-17 1,4 0,2 0,0 0,-1 0,1 0,0 1,10 3,-18-4,1 0,-2 1,2-1,-1 1,0-1,0 1,1-1,-1 0,-1 1,1 0,0 0,0 0,1 0,-2 0,1 0,0 0,0-1,-1 1,1 1,-1-1,1 0,0 0,-1 1,1-2,-1 2,0-1,1 0,-1 1,0-1,0 0,0 0,0 1,0-1,0 0,0 1,-1-1,1 0,-1 0,1 0,-1 1,1-1,-1 0,1 0,-2 2,1-1,0 0,-1-1,0 1,1 0,0 0,-1 0,0-1,0 1,1-1,-1 1,-1-1,1 0,1 0,-2 0,1 0,-1 0,2-1,-2 1,-1 0,1 0,0 0,1-1,-1 1,0 0,1 0,-1 0,1 1,-1 0,2-2,-6 6,7-6,0 1,0-1,0 0,0 1,0-1,0 0,0 0,0 0,0 0,0 0,0 1,0-1,0 0,0 0,0 1,1-1,-1 0,0 0,0 0,0 1,0-1,1 0,-1 0,0 0,0 1,1-1,-1 0,0 0,0 0,1 0,-1 0,0 0,0 1,1-1,-1 0,0 0,0 0,1 0,-1 0,0 0,1 0,16 3,-15-2,9 1,17 5,-27-6,0-1,0 1,0-1,0 1,0-1,0 1,-1-1,1 1,0 0,0-1,0 0,0 1,-1 0,1 0,0 0,0 0,-1 0,0 0,0 0,1-1,0 3,-1-2,0-1,0 1,0 0,-1-1,1 1,0-1,0 1,0-1,-1 0,1 1,0-1,0 1,0-1,-1 1,1-1,0 1,-1-1,1 0,-1 1,1-1,-1 1,1-1,-1 0,0 0,1 1,-1-1,1 0,-1 0,1 0,-1 1,-23 3,15-2,4-1,2 0,-2 0,2 1,-2 0,-5 3,10-5,0 0,0 0,0 0,-1 1,1-1,0 0,0 0,0 0,0 0,0 0,-1 0,1 1,0-1,0 0,0 0,0 0,0 0,0 1,0-1,0 0,0 0,0 0,-1 0,1 1,0-1,0 0,0 0,0 0,0 1,0-1,1 0,-1 0,0 0,0 0,0 1,0-1,0 0,0 0,0 0,0 0,0 0,0 0,0 0,1 0,-1 0,0 0,0 1,19 4,-4-4,-13-1,2 0,-2 0,1 0,1 0,-2 1,1-1,1 0,-2 1,1 0,3 2,-6-2,0-1,0 0,0 0,0 1,0-1,0 0,0 1,-1-1,1 0,0 0,0 0,0 0,0 0,-1 0,1 1,0-1,0 0,0 0,-1 1,1-1,0 0,0 0,0 0,0 0,0 0,-1 1,1-1,0 0,0 0,-1 0,1 0,0 0,-1 0,1 0,0 0,-1 0,1 0,0 0,-1 0,1 0,0 0,-1-1,-15 4,0-2,21-3,-3 2,0-1,1 1,-1-1,0 0,0 0,0 1,0-1,0 0,0-1,1 1,2-3,-33-3,26 5,-1 1,0-1,1 0,0 1,-1-1,1 0,0 0,-1 0,1 0,1-1,-1 1,0 0,0-1,1 0,0 1,-1-1,1 0,0 1,0-2,0 1,0 1,1-2,0-2,-2-11,1 0,1 1,3-21,-2 1,-2-12,0 32,0-1,1 1,1-1,4-25,-4 40,0-1,0 2,0-2,0 1,0 0,1 1,0-1,-1 0,0 0,1 0,0 1,0-1,0 1,-1-1,2 1,-1 0,0 0,0 0,0 0,1 0,-2 0,6 0,-5 0,0 1,1-1,-1 1,0-1,0 0,1 0,-2-1,1 1,0 0,0 0,0-1,-1 1,1-1,0 0,0 1,-1-1,0 0,3-3,-4 4,0 1,0-1,1 0,-1 1,0-1,0 0,0 1,0-1,0 0,0 1,0 0,0-1,0 1,0-1,0 0,0 1,0-1,-1 0,1 1,0-1,0 0,-1 1,1-1,0 1,-1 0,1 0,-1-1,0 0,-18-7,-24 6,37 3,0 1,-1-1,1 0,0 2,0 0,0-1,0 1,1 0,0 0,-1 1,1 0,0 0,0 0,1 1,-1-1,1 1,-1 0,-4 10,4-7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7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169 0,'-5'0,"-6"2,-5 2,-4 3,-4 3,-3 2,3-1,6 2,6 1,5 1,3 1,3 0,2-5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7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17 0,'-11'22,"8"-5,1 0,1-1,4 28,-3-41,1 0,0 0,0 0,0 0,1 0,-1 0,0-1,1 1,0-1,0 1,1-1,0 1,-1-1,5 2,2 3,1-1,0 0,13 4,-15-6,16 7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7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 0,'-2'3,"-2"0,1 2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7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118 1,'-2'2,"-4"1,-3 5,-3 3,1 1,0 2,-1-2,2-1,-1-1,0-4,-1-2,1-3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7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118 0,'0'2,"-2"2,-7 3,-3 2,-1 4,3-2,-1 2,1 0,-2-2,0-1,-3-4,4-1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7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29 0,'0'2,"0"2,0 4,-3 2,-3 2,-1-3,2-7,0-5,2-3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7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76 0,'0'2,"-3"2,-3 4,-1 4,2 2,-2 1,0-2,-1-1,2-3,-2-1,1-1,2-1,1 2,2-1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8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45 0,'0'3,"-2"-2,-5 5,2 3,-4-1,-1 0,3-1,3-1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8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50 0,'0'2,"0"2,0 2,0 4,-2 0,-4 0,-4 0,1 1,1-1,3 0,-1 0,3-4,2-2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8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34 0,'0'2,"0"2,0 3,0 3,-1 2,-5-2,-1 0,1 0,0-2,-1-4,7-4,6-6,4-4,1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10:56.955"/>
    </inkml:context>
    <inkml:brush xml:id="br0">
      <inkml:brushProperty name="width" value="0.3" units="cm"/>
      <inkml:brushProperty name="height" value="0.6" units="cm"/>
      <inkml:brushProperty name="color" value="#7F7F7F"/>
      <inkml:brushProperty name="tip" value="rectangle"/>
      <inkml:brushProperty name="rasterOp" value="maskPen"/>
      <inkml:brushProperty name="ignorePressure" value="1"/>
    </inkml:brush>
  </inkml:definitions>
  <inkml:trace contextRef="#ctx0" brushRef="#br0">461 1216,'14'-13,"2"1,-1 1,22-12,-2 1,139-105,-160 117,-2-1,0 0,0-1,13-17,43-51,10-13,-54 65,0 1,2 1,1 1,49-35,-15 12,9-9,129-80,-129 94,-44 25,1 1,1 1,0 2,59-21,-2 10,141-63,-179 67,2 1,67-17,-91 31,0 1,1 1,0 1,0 2,0 0,44 5,-60-2,-1 0,1 1,-1 0,0 0,0 1,0 0,0 1,11 8,7 7,28 27,2 1,3-4,-24-18,-1 1,-1 1,-1 2,50 59,-30-30,-35-39,23 28,103 171,-133-204,1-1,0-1,1 0,1-1,0 0,28 17,2 4,-14-12,0-1,38 18,-46-27,37 30,-18-12,44 32,-57-38,2-2,45 24,-33-22,-1 2,0 1,-3 2,59 55,-55-41,-1 2,-3 2,46 70,-73-97,-2 1,0 0,-2 1,0 0,-1 0,-1 0,-1 1,-1 0,1 41,-5-57,1-1,-1 0,0 1,0-1,0 0,-1 0,1 0,-1 0,-1 0,1 0,-1-1,0 1,0-1,0 1,0-1,-1 0,0-1,-6 6,-7 5,-1-1,-1 0,-21 10,26-16,-8 6,-2-1,1-2,-1 0,-1-2,0 0,0-2,0 0,-1-2,1-1,-1-1,-33-2,-597-30,634 27,0 0,0-1,1-2,-1 0,1-1,-21-11,12 2,0 0,1-3,-32-26,17 15,-2 2,0 1,-2 3,-99-36,124 53,-1 0,0 1,0 2,0 0,-27 0,-123 8,118 4,0 2,1 2,-62 23,34-8,43-12,0-3,0-1,-82 11,69-16,-1 2,-64 18,46-9,1-4,-2-2,1-4,-83-2,65-4,-90-4,175 2,-1 0,1 0,0 0,0-1,0 0,0 0,0 0,1-1,-1 1,1-1,-1 0,1-1,0 1,0-1,1 0,-1 1,-5-9,-3-7,0 0,-18-40,12 22,-37-78,48 97,1 0,0-1,2 1,-5-35,9 43,0 0,1 1,1-1,-1 1,1-1,1 1,0-1,0 1,1 0,0 1,0-1,1 1,0-1,1 1,0 1,10-11,12-12,2 3,52-40,-62 52,43-36,-34 26,1 2,0 1,55-29,-37 27,279-130,-222 102,-92 44,0-1,0 0,-1-1,-1 0,17-19,-18 17,0 1,1 1,0-1,0 2,1 0,1 0,0 1,0 0,0 2,1-1,0 1,29-7,-13 5,0-2,-1-1,38-19,-47 19,1 1,0 1,1 1,41-10,-59 17,0 1,1 0,-1 1,0-1,0 1,0-1,1 1,-1 0,0 1,0-1,5 3,45 27,-28-15,-3-2,-1 2,28 24,12 9,-42-36,-2 1,0 1,0 1,-2 0,0 1,-1 0,0 2,13 22,15 25,-31-51,-1 2,0 0,15 34,-17-28,0-1,2 0,0-1,28 38,-28-46,-1-1,2-1,-1 0,2 0,-1-1,1-1,1 0,19 9,-6-3,-1 2,34 26,-28-20,-2-4,1-1,0-2,1-1,66 20,-57-22,0 3,65 34,-33-8,142 59,-195-92,-1 1,32 21,-9-6,103 43,-135-62,25 13,-33-18,-1-1,1 1,-1 0,1-1,0 1,-1-1,1 0,0 1,0-1,-1 0,1 0,0 0,-1 0,1 0,0-1,3 0,-5 0,0 1,1-1,-1 0,0 1,0-1,0 0,0 0,0 1,0-1,0 0,0 0,0 1,0-1,-1 0,1 1,0-1,0 0,-1 0,1 1,0-1,-1 1,1-1,-1 0,1 1,0-1,-1 1,-1-2,-13-17,-11-6,-1 0,-46-31,21 18,7 1,17 14,-48-31,18 18,32 18,-1 2,0 1,-2 1,-44-16,50 22,1-2,-1 0,2-1,-1-2,-35-27,-2 5,40 25,1-1,-19-15,6 1,-1 2,-35-19,54 34,1-1,1 0,0 0,-11-13,-17-14,-13-9,36 29,-1 1,-1 1,0 0,-1 2,-31-16,50 28,-42-17,1-1,0-2,2-2,-58-42,68 41,18 15,1 0,-1-1,-14-16,-10-14,29 34,0 0,0-1,1 0,0 0,0 0,0 0,1-1,0 0,1 0,-1 0,1-1,-3-11,5 10,1 0,-1 0,2 0,-1-1,1 1,1 0,0 0,0 1,1-1,0 0,0 1,1-1,0 1,0 0,8-9,-9 11,1 1,0 0,1 1,-1-1,1 1,0 0,0 0,0 0,0 1,8-4,-10 5,1 1,-1 0,1 0,0 0,-1 0,1 0,0 1,0 0,0 0,-1 0,1 0,0 1,0-1,-1 1,1 0,0 0,6 3,17 11,-1 0,0 2,-1 1,-1 1,42 43,-29-20,-2 2,44 70,-28-38,-43-66,-1 1,0 1,-1-1,9 21,-14-28,0 0,0 0,0 0,-1 0,1 0,-1 0,0 1,0-1,0 0,-1 0,0 0,0 0,0 0,0 0,0 0,-1-1,1 1,-5 7,0-3,0 0,-1 0,1-1,-2 0,1 0,-1 0,0-1,0 0,0-1,-1 0,0 0,-19 7,-9 0,0-1,-44 7,-40 11,97-19,0 1,1 1,0 1,-22 17,22-14,-1-1,-1-1,-28 12,1-7,23-9,0 1,1 1,1 1,-36 24,50-28,0-1,-1 0,0 0,-1-2,1 1,-17 3,12-3,1 2,-1 0,2 1,-1 1,-28 23,-7 4,11-11,3 0,-1-3,-47 22,-121 56,202-99,0-1,0 0,0 0,0 0,0-1,0 0,-1 0,1-1,0 0,-1 0,1 0,0-1,-1 0,1 0,-7-3,1 0,1-2,0 1,0-2,0 1,1-2,-17-13,-46-34,-11-9,82 62,-27-29,29 30,-1 0,0 0,1 0,-1-1,0 1,1 0,-1-1,1 1,0 0,-1 0,1-1,0 1,0 0,0-1,0 1,0-1,0 1,0 0,1-1,-1 1,0 0,1-1,-1 1,1 0,-1 0,1 0,0-1,1-1,6-3,0-1,0 2,0-1,1 1,0 0,0 1,0 0,1 0,-1 1,13-2,10-5,18-8,2 2,0 2,99-11,-46 13,100-5,-188 17,-1-2,0 0,0-1,0-1,16-6,76-35,-24 9,-47 23,0-2,-1-2,0-1,40-29,-13 6,-33 22,34-27,-62 44,0 0,0 0,1 0,-1 0,0 0,-1-1,1 1,0-1,-1 1,1-1,0-3,-2 5,1 1,-1-1,0 1,0-1,0 0,0 1,0-1,0 0,-1 1,1-1,0 1,0-1,0 0,0 1,-1-1,1 1,0-1,-1 0,1 1,0-1,-2 0,1 0,-1 0,0-1,1 1,-1 0,0 0,0 1,0-1,0 0,0 0,-2 0,-10-1,0 0,0 1,-1 1,1 0,0 0,0 2,-17 3,-103 29,104-26,-179 71,164-60,-236 75,271-92,1 0,-1 0,0-1,0 0,1-1,-1 0,0-1,0 0,1 0,-1-1,0-1,1 1,0-2,0 1,-17-10,-5-5,1-1,1-2,-27-26,20 18,-13-14,35 29,-1 1,0 1,0 0,-1 1,-28-14,-5 3,-1 2,-86-22,102 32,28 8,0 0,-1 0,1 0,-1 1,0 0,1 0,-1 0,0 1,1 0,-1 1,0-1,1 1,-1 1,-6 1,-4 4,-1 1,2 1,0 0,0 1,-25 20,-67 70,76-68,-8 6,1 2,2 1,2 2,-52 84,81-116,1 0,0 1,0-1,2 1,-1 0,1 0,1 0,0 0,1 0,1 0,-1 1,2-1,0 0,0 0,1 1,1-1,0 0,0-1,1 1,1-1,0 1,1-1,0-1,0 1,1-1,9 10,9 4,1-2,56 38,19 14,-83-57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8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1,'0'2,"0"1,0 5,0 3,0-1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8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103 0,'-2'3,"-1"1,-5 2,-5 4,0 3,0 2,0-2,0-1,0-1,4-4,7-4,3-2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8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238 0,'0'2,"0"2,-2 2,-4 2,0 1,-3 1,-2-4,0-1,-5-3,-2-1,-2 0,-4-1,0-3,2 1,2-2,2-1,0 0,5-1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8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137 6,'-3'0,"-3"0,-3 0,0 2,-4 4,-2 1,0 1,1 1,1 1,1-2,1-3,4-5,2-4,2-5,2-2,0-2,2 0,-1 2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8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1,'2'2,"2"4,-1 2,-1 2,0 2,-1-1,-1 1,1-1,-4-2,0-2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8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 0,'1'3,"3"1,2 3,0 6,-1 1,-1 1,-2-2,-3-2,-4-3,-4-2,-3-4,1-1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8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147 0,'-2'0,"-6"3,-3 4,0 0,-2-1,2 0,2 1,1-1,-2-1,0-1,0-6,-1-1,1-3,0-3,3 0,2 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9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103 0,'0'4,"-3"2,-5 5,-2 1,-1 0,-3-4,3 0,0-2,-1-2,2-3,3-5,2-2,4-3,4-2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9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129 0,'-5'3,"-6"2,-4 4,-4-1,4 2,4-1,0-2,2 1,2-1,0-1,0 0,1 4,1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9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 0,'0'2,"0"2,0 4,0 5,0 0,0 2,0 1,0-1,0-1,-3-3,0-2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11:14.171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0 1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9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32 39,'-3'0,"-3"0,-1-2,2-2,0-2,2-2,1-2,1 2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9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70 0,'0'1,"-1"0,0 0,0-1,0 1,0 0,0 0,-1 0,1 0,0-1,0 0,-3 2,-4 2,5-2,-3 2,0 0,1 1,-1 0,1 0,0 0,-4 7,8-11,1-1,0 1,0-1,0 0,0 1,-1-1,1 1,0-1,0 1,0-1,0 1,0-1,1 0,-1 0,0 0,0 1,0-1,0 1,1-1,-1 1,0-1,0 0,1 1,-1-1,0 1,1-1,1 0,-1 1,0-1,0 1,0-1,0 0,0 1,0-1,0 0,0 1,1-1,1 0,3 0,-1 1,0-2,1 1,6-1,4-2,-2 1,0-1,28-10,37-17,-76 29,8-4,-2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9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30 0,'0'2,"-3"2,0 3,0 0,0 5,-2 1,2-1,-1 1,-2-1,6-4,5-5,4-5,4-2,-2 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9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203 0,'-5'3,"-5"1,-2 0,0 2,1 1,-2 0,-1-2,1-1,-2-2,0-1,1 0,-1 1,2 3,2 1,-2 1,4-1,2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9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76 0,'0'2,"-3"2,0 3,-1 3,2 3,-3 2,1 1,-2-1,-1-3,-1-2,2-1,0-1,-1-2,2-3,1-6,0-4,3-1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9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44 0,'0'3,"0"1,0 3,0 4,0 3,0 0,0 0,0 2,0-2,0 0,0-1,-2 0,-4-6,-6-6,0-6,1-2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69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170 0,'0'3,"-3"6,-2 0,-2 0,-2 2,0 1,-4 0,2-2,2 2,2-1,-3-4,-1-1,2-4,-4-3,-2-2,0-4,2-1,3 1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0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123 0,'-1'3,"0"0,0-1,0 1,1-1,-2 2,0-2,0 0,0 1,0-1,-5 4,-3 5,3-1,1 0,-5 12,8-15,-1 0,0 0,1 0,-2 0,-1-1,0 1,-6 6,10-12,-18 18,20-19,0 0,-1 1,1-1,0 1,-1-1,1 1,0-1,0 0,0 0,0 1,0-1,0 1,0-1,0 1,0-1,0 1,0-1,0 1,0-1,1 0,-1 0,1 1,-1-1,1 0,-1 0,1 0,-1 1,1-1,-1 0,1 0,-1 0,1 0,-1 0,1 1,-1-1,1 0,0 0,-1 0,1 0,-1 0,0-1,0 1,1 0,0 0,9-2,-1 1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0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0,'0'5,"1"0,0-1,4 10,1 8,-6-12,0-1,-2 12,2-7,-1-13,1 0,0-1,1 1,-1 0,0 0,0-1,0 1,0-1,0 1,0-1,1 1,-1 0,1-1,-1 1,1 0,-1-1,1 0,0 0,-1 1,1-1,0 1,-1-1,1 1,0-1,0 1,0-1,0 0,-1 1,1-1,0 0,0 0,0 0,0 1,0-1,0 0,0 0,0 0,-1 0,1 0,0 0,1-1,7 1,0-1,-2 0,14-3,-15 3,16-3,0-1,-1 0,0 0,35-16,-37 13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0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75 0,'-2'2,"-2"2,1 4,-3 4,-1 4,-1 1,-1 1,2-1,-2-3,3-5,7-2,-4-4,-2-4,-2-1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11:20.602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 31,'11'0,"0"2,-1-1,1 1,-1 1,17 6,21 5,30-1,140 5,76-18,-180-1,-162 2,1-3,-1-1,1-3,0-2,-47-13,-62-13,112 26,-1 2,-72 1,91 5,44 1,0 1,0 1,-1 1,1 0,20 8,87 41,-78-31,-28-16,0 0,0-2,0 0,0-1,0-1,1-1,38-3,-182 0,-86 2,206 0,1 0,0 1,0-1,0 1,0 0,1 0,-1 0,0 0,0 0,0 1,1-1,-1 1,1 0,-1 0,-2 3,4-5,1 1,0-1,0 0,-1 1,1-1,0 1,0-1,-1 1,1-1,0 1,0-1,0 1,0-1,0 1,0-1,0 1,0-1,0 1,0-1,0 1,0-1,0 1,1-1,-1 1,0-1,0 1,1-1,-1 1,0-1,1 1,1 1,-1-1,1 1,0-1,0 0,0 0,0 0,0 0,0 0,0 0,0-1,4 2,38 5,0-2,0-2,0-2,51-5,-7 2,238 1,-352 3,-48 9,3-1,-66 6,-183 8,61-25,707 1,-417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0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21 19,'-3'0,"0"1,-2 3,-1-1,3-1,5-2,5-1,0-3,3-3,1 1,2 0,1 2,0 3,0 4,-6 4,-1 3,-4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0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68 0,'-2'0,"-5"0,-1 0,-5 2,3 2,1 3,1-1,0 0,5 1,6-3,5 0,2-3,1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0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75 0,'0'3,"0"4,-3 3,0 3,-1 0,-1-1,-2 1,-1-1,-1-2,4-4,-1-1,-1-5,-1-4,-2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0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70 0,'-3'0,"-3"2,-3 0,-1 2,0 2,-1 2,1 1,2 1,5-1,6-3,5-1,3-4,5-3,5-2,-2 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0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55 0,'-1'0,"-3"2,-2 2,-3 1,1 3,-2 1,2 2,2 0,4-2,5-1,3-4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0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44 0,'0'2,"-3"0,-3 1,-2-2,-2 2,3 2,1 2,3-1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0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40 0,'-3'0,"-2"2,-4 0,-3 2,1 1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1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1,'2'0,"2"0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1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0,'0'3,"0"2,2 4,2 3,-1 2,-1-1,0 3,-1-1,-1-2,1-3,-1-8,0-8,-1-4,1-4,0 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1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0,'2'2,"2"2,-1 4,-1 4,0 2,-1 2,-1 0,1-2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11:57.606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6229.02051"/>
      <inkml:brushProperty name="anchorY" value="-3337.75464"/>
      <inkml:brushProperty name="scaleFactor" value="0.5"/>
    </inkml:brush>
  </inkml:definitions>
  <inkml:trace contextRef="#ctx0" brushRef="#br0">1 1,'0'0,"2"0,5 3,16 6,16 5,17 8,17 6,24 3,11 5,7-1,0 4,-9-4,-15-5,-17-4,-20-5,-15-3,-12-5,-11-1,-5-4,1 0,-2 4,2 4,5 3,7 2,3 4,4 2,3 1,1-1,3 0,-1 0,-4-2,-6 0,0-2,-1-2,-3 1,1-2,1-1,1 2,-2-5,-5 0,-7-1,-13-14,1 0,0 0,0-1,0 2,0-2,0 1,0 0,0 0,0 0,0 0,0 0,0 0,0 0,-1 0,1-1,-1 2,0 1,0-2,0 1,-1 1,1-1,-1-1,-4 4,-15 13,-6-2,-4 4,-1-4,3 0,0-2,-3 0,-3 0,4 1,-1-1,1 1,4-4,1 1,2-3,6 0,-9 2,-14 3,-9 4,-1 2,3 0,4-4,40-13,-1 0,-1 0,-7 5,13-6,-2-1,1 0,1 0,-2 0,1 0,1 1,-1-1,0 0,0 0,1 1,-1-1,1 0,-1 0,1 2,0-1,0 0,0-1,0 0,0 1,0-1,0 1,1-1,-1 0,1 1,-1-1,1 1,0-1,0 0,0 2,2 1,0 0,1 0,-1-1,0 0,6 5,3 0,19 11,27 10,17 3,16 5,9 2,3 2,-4 6,-2-2,-11-2,-13-4,-16-4,-12-5,-8-2,-6-1,-3 0,-4-2,-1-6,-1 0,-3 1,-2 3,2-1,3 2,2 1,5 2,2 2,-1-4,2-1,0-3,-6-3,-3-1,-4-4,-6-1,-3-4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1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0,'0'3,"0"2,0 4,0 1,0 2,0-5,3-3,0-4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1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132 0,'3'2,"1"2,-2 3,1 0,-2 5,1 1,-2-1,-2 1,-2-1,-3 0,-8-3,-3-2,0-3,-1 0,-1 3,-3 1,2 1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1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36 1,'-3'2,"1"2,-1 2,-3 1,1-1,-1 3,-1-1,4 2,3-2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1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31 0,'-2'0,"-4"2,-1 2,2 3,0 1,2 1,1 1,2 1,-1 0,4-2,3-2,6-2,0-4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1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56 0,'-2'0,"-6"2,-3 2,0 0,0 2,4 2,1 0,8 0,3-2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71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15 1,'-2'0,"-4"2,0-1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49"/>
    </inkml:context>
    <inkml:brush xml:id="br0">
      <inkml:brushProperty name="width" value="0.1" units="cm"/>
      <inkml:brushProperty name="height" value="0.1" units="cm"/>
      <inkml:brushProperty name="color" value="#996633"/>
      <inkml:brushProperty name="ignorePressure" value="1"/>
    </inkml:brush>
  </inkml:definitions>
  <inkml:trace contextRef="#ctx0" brushRef="#br0">1550 4324,'-28'-1,"1"1,-22 2,-41 5,-297 16,375-23,-2 0,2 0,-2-2,2 1,0-1,-1-1,1 0,-3 0,9 0,-3 1,1-2,1 1,-2 0,-3-4,-10-8,-4-3,13 8,7 6,-1-1,0 2,-1 0,1 0,0 0,-5-1,4 1,-2 0,2-1,0 1,-4-3,-43-30,-7-9,38 28,0 0,1-1,-7-7,22 16,1 0,-3-3,-13-16,-8-6,19 19,-10-10,18 21,0-1,0 0,0 0,-2-5,3 3,-1 1,-1 0,0-1,-26-25,19 22,2-2,0 1,-8-10,12 7,-2 1,2 0,0-1,1 1,0-1,1 0,1 0,1-1,-1-12,2 11,-5-13,4 15,-1-1,1-5,1 3,1-3,-3 0,1-3,-15-73,13 70,2 1,2-1,0-21,1 3,-1 11,1-18,-7-49,-12-30,16 108,1 1,0-2,0-20,-6 4,4 24,1 2,0-7,2 10,-2 0,1 1,-2-5,-3-10,-5-25,5 17,0-1,2 1,1-3,4 2,-1 19,0-1,0 0,-2 1,-1-10,-1 6,1-1,1 1,1-7,1-56,1 29,-1 50,0-18,0 2,2-1,0 1,1 0,1-2,-3 17,20-69,13-19,-25 64,-1-1,0-1,6-25,-8 39,-2-1,-1-1,0 1,-1 0,0-3,-2 11,1 2,0-2,2 0,-1 1,0-1,1 1,0-1,-3 8,4-13,0 0,-1 0,0 0,-2-3,4-19,-2 14,-1 0,-1 1,-1-10,-1 10,1 0,2 0,2-11,0 4,0 0,-3 0,-1-13,1 11,1 2,2-3,1-1,2-12,-4 21,0 0,-1-12,-2 23,0-3,0 1,1 1,3-12,1-5,-2 0,0-1,-3 1,-2-8,1-9,1 26,0-14,-2-3,1 27,-1-2,0 0,-1 0,-1 1,0 0,0-4,0 1,1-1,-2-12,2 10,1-1,-2-6,-3-8,3 16,-6-10,-3-7,-10-45,20 65,0 1,1-1,0 0,0-1,2 1,0-1,0 2,2-2,-2 12,1 0,-1-1,1 2,-1-2,1 1,0 0,0-1,0 2,-1-2,1 1,1 1,-1-1,1 0,0 0,0-1,3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50"/>
    </inkml:context>
    <inkml:brush xml:id="br0">
      <inkml:brushProperty name="width" value="0.1" units="cm"/>
      <inkml:brushProperty name="height" value="0.1" units="cm"/>
      <inkml:brushProperty name="color" value="#996633"/>
      <inkml:brushProperty name="ignorePressure" value="1"/>
    </inkml:brush>
  </inkml:definitions>
  <inkml:trace contextRef="#ctx0" brushRef="#br0">183 149,'-2'2,"0"0,0 1,1-1,-1 1,1-1,0 1,0 0,1-1,-1 1,0-1,0 1,1 0,0 0,0 0,-3 17,0-5,0 1,0 0,1 15,2 49,1-32,-1 283,1-314,1 0,1-1,0 5,0-9,-1-4,0 0,1-1,1 0,0 2,6 16,4 8,-1 4,1 5,-7-4,-5-26,0 1,2-1,-1 1,19 55,-18-53,-2-1,-1 1,0 0,-1 0,-2 9,1 12,1 316,0-342,-1 1,-2 0,1 3,-1 0,1-2,1 3,-2 12,-4 22,3-18,3-22,-1 1,1 0,-2 0,0-1,-1 2,-3 3,0-1,-2 1,3-5,1 1,0 0,0 0,-3 8,-16 58,23-73,0-1,0 1,-1-1,0 1,1-1,-1 0,-1 0,1 0,0 1,-1 0,3-3,-1 1,1-1,-1 1,0-1,1 1,-2-1,2 0,-1 0,0 1,0-1,0 0,1 0,-2 1,1-1,1 0,-1 0,0 0,0 0,0 0,1 0,-2-1,1 1,1 0,-1 0,0 0,0-1,1 1,-1 0,1 0,-1-1,0 1,0-1,1 1,-1-1,1 1,-1-1,1 0,-1 0,0 1,1 0,-3-5,0 1,0 0,1 0,0 0,0-1,-1-4,-5-9,5 8,-1 1,2 0,-2-4,2 4,-1 0,1 1,-2 0,-1-3,1 0,-1-1,0 0,2 0,-1 0,2 4,2 0,-2-3,1 3,0-9,1 9,0-2,-1 2,-1 0,-1-5,1 1,0 0,0 1,1-1,0-11,0-12,0 25,0 1,-2-4,1 5,-1 0,1-8,1-128,2 74,-1-633,1 691,0 0,2 1,-1-1,1 1,5-10,-1-1,21-53,-23 59,-2 9,-1-2,0 2,0-2,0-7,-1-123,-2 65,1-77,0 144,-1-1,-1 1,0-2,0 0,-1 0,1-1,0-6,1-8,1 13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51"/>
    </inkml:context>
    <inkml:brush xml:id="br0">
      <inkml:brushProperty name="width" value="0.1" units="cm"/>
      <inkml:brushProperty name="height" value="0.1" units="cm"/>
      <inkml:brushProperty name="color" value="#996633"/>
      <inkml:brushProperty name="ignorePressure" value="1"/>
    </inkml:brush>
  </inkml:definitions>
  <inkml:trace contextRef="#ctx0" brushRef="#br0">1064 1,'6'7,"1"-1,-1 1,-1 0,1 1,-1 0,0 0,-1-1,2 9,-1-4,-1 0,-1 0,0-1,-2 1,1 0,-1 0,-1 7,1-9,0 0,0 0,0 0,3 6,-1 3,0 0,-2 0,0 0,-2 13,-1 6,2 234,0-258,-2 0,-3 12,2-10,1 0,0 3,1-3,0 0,-3 3,1-2,-1 15,3 171,2-105,-2-85,0-1,-2 0,0 4,1-3,0 1,0 8,2 46,1-26,-2 6,-6-8,4-24,0 14,2 102,1-68,1-55,0 1,0 0,1-1,0 1,1-1,2 5,7 15,7 10,3 7,-17-37,0 1,0-1,2 0,0 2,2 0,1 2,-1-1,-1 0,0 2,-2-1,1 1,-1-1,-1 2,-1-1,0 0,-1 2,-1-2,0 0,-2 1,1 1,-2 305,1-310,1 0,1-1,0 1,0 0,1 0,1 0,8 20,7 11,-10-24,-5-8,-1-1,-1 0,1 0,-2 1,1-1,-1 5,0-8,4 24,-3-22,0 0,-1 1,0 0,0 33,-2-25,2-1,0 1,3 13,0-12,-1 0,-1 0,-1 7,-1-16,-1 2,1-1,-2 0,1 0,-2 0,-2 7,-29 89,28-89,0 2,1-1,1 0,3 1,-1-1,0 2,2-8,0 2,-2-1,0 1,-1-2,0 1,-4 12,-8 3,10-18,0 1,0 0,0 3,0 2,2-1,0 1,0-1,1 14,2-3,1-15,-1-2,0 2,-1-1,-1 0,-1 7,-6 16,-7 23,13-49,1-1,0 1,-2-1,0-1,0 2,0-2,1 1,-2-1,-1 0,1 0,-2 3,-16 11,2 1,-5 8,20-23,0 1,1-2,-1 1,-3 1,4-2,-1 1,0-1,1 1,0-1,0 2,-1 2,-1-1,0 1,-1-1,1 0,-1-1,-4 3,1-1,-1 1,2 1,-10 10,-14 12,24-25,0 1,-8 4,-14 9,27-17,0-1,2 2,-4 3,4-5,1 0,-2 0,2 0,-2 0,1 0,0-1,-3 3,-20 5,18-6,2-2,-1 2,-2 0,-10 7,-18 7,-4 1,35-16,1 0,0-1,-1 0,0 0,-1 0,5-1,0-1,0 1,0-1,1 0,-2 0,2 0,-1 0,0 0,0 0,1 0,-1 0,0-1,0 1,0-1,1 0,-1 1,0 0,0-1,0 0,-2-3,-17-9,-12-6,26 15,0 1,0 0,0 1,0-1,-1 2,0-1,0 0,1 1,1 0,0-1,0 0,-1 1,2-2,-1 1,-5-3,-11-5,18 9,-2-2,1 1,-1 0,2-1,-1 0,0 0,1 0,0 1,0-1,1 1,-1 0,-1 1,1-2,-1 3,2-1,-2-1,1 1,-1 0,0 1,1-1,0 0,-1-1,1 1,0-1,1-1,-1 2,0-2,-3-1,-11-7,-8-3,7 4,-7-2,-4 2,22 8,0-1,0 1,-1-2,6 3,0-1,-1 0,1 2,0-2,-1 1,0 0,1 0,0 1,-1 0,1-1,-1 1,0 0,-7 1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52"/>
    </inkml:context>
    <inkml:brush xml:id="br0">
      <inkml:brushProperty name="width" value="0.4" units="cm"/>
      <inkml:brushProperty name="height" value="0.8" units="cm"/>
      <inkml:brushProperty name="color" value="#A2D762"/>
      <inkml:brushProperty name="tip" value="rectangle"/>
      <inkml:brushProperty name="rasterOp" value="maskPen"/>
      <inkml:brushProperty name="ignorePressure" value="1"/>
    </inkml:brush>
  </inkml:definitions>
  <inkml:trace contextRef="#ctx0" brushRef="#br0">2323 1399,'4'0,"-1"1,0 0,-1 0,2 0,-1 0,0 1,0-1,0 1,0 0,-1 0,1 0,-1 0,2 1,-1 0,1 2,-2-2,0 1,1 0,0 1,-1-1,-1 0,2 0,-2 1,0 0,0 0,0-1,-1 1,2 12,-1 0,-3 17,1-7,2-1,-1-5,-1 8,0-27,1 0,0 0,-1 0,1-1,-1 2,0-2,1 0,-2 2,1-1,0-1,0 1,0-1,-1 1,0 0,-2 1,0 2,-1-2,0 0,-1 1,-10 7,12-9,0 1,1-1,-2 0,1 0,0-1,0 1,-1-1,1 0,-1 0,1 0,-4 0,-9 1,0-2,-9 0,8-1,10 1,-1 1,1-1,-1-1,1 0,0 0,-7-2,14 3,-1-1,-1 0,1 0,1 1,-2-1,1 0,1 0,-2 0,2-1,-1 1,0-1,1 1,0-1,0 1,-1-1,1 1,0-1,0 0,0 0,0 1,0-1,0 0,1 0,-1 0,-2-11,2 2,0-1,0-1,1 1,1-6,0-2,-1 15,1-2,0 1,0 0,1 0,-1-1,1 1,1 1,0 0,-1-1,1 0,3-4,-4 8,1-1,0-1,-1 2,1-1,-1 1,2-1,-1 1,0 0,1-1,0 2,-1-2,0 2,1-1,0 1,0 0,0 0,-1 0,2 0,-1 1,0-1,-2 1,0 0,0 0,-1 0,1 1,0-1,-1 1,1-1,0 0,0 1,-1-1,2 1,-2 0,1 0,-1 0,1 0,-1 0,0 0,0 1,0-1,1-1,-1 2,0-1,0 1,1 0,2 4,-1 1,1-1,-1 0,-1 1,1 1,5 16,-2 1,1 18,-5-35,-1-1,3 15,-4-19,0-1,0-1,0 1,0 0,0 0,-1 0,1 0,-1-1,0 3,1-4,0 0,0 1,0-1,0 0,0 0,0 0,-1 0,1 0,0 0,0 0,0 0,0 0,0 0,0 0,0 0,0 0,0 0,0 0,0 1,-1-1,1 0,0 0,0 0,0 0,0 0,0 0,0 0,0 0,-1 0,1 0,0 0,0 0,0 0,0 0,0 0,0 0,0 0,0 0,-1 0,1 0,0 0,0 0,0-1,-5-4,-2-7,1-3,1 0,0 0,2 0,0 0,1 0,1-1,0 0,1 1,1-6,0 18,-1-1,1 1,-1 0,1 0,0 0,0-1,1 1,-1 0,1-2,-1 4,0 0,0-1,0 1,1 0,-1 0,1-1,-1 1,0 0,1 1,0-1,-1 0,1 0,-1 1,1-1,-1 0,1 1,0 0,0-1,0 1,0 0,8-1,0 1,10 0,-12 1,-1-1,1 0,0-1,-1 1,8-3,9-3,0 1,2 0,15 1,-37 4,0 0,0 1,-1-1,0 1,1 0,0-1,-1 1,1 1,-1-1,0 1,1-1,-1 0,2 2,-3-2,1 1,-1 0,0 0,0 0,0 0,0 0,1 1,-1-2,-1 3,1-3,0 2,-1-1,0 1,0 0,0-1,0 1,2 10,1 2,-1 1,0-1,0 8,-3-21,1 45,-3 34,2-78,-1 0,0 0,0 1,-1-2,1 1,0 0,-1-1,0 1,0 0,0 0,1-1,-1 1,-1-1,0 1,-8 5,1 1,-10 5,18-13,-10 7,1-2,-1 0,-1 1,1-2,-2-1,-9 4,-2-1,-3-2,-25 2,28-3,-17 1,-10-1,38-4,-2 0,2-1,0 0,-1-1,-8-3,-45-12,-7-7,54 18,14 5,1-1,-1-1,0 1,1 0,-7-5,1 0,-1-2,2 1,-5-6,11 9,0 0,0 0,1 0,0 0,1-1,-1 1,0-1,0-3,0-4,0 1,1-1,0 0,1 0,0 0,2-1,0 1,0 0,2-9,-2 21,0 0,0 0,1 1,-1-1,0 0,0 0,0 0,1 0,0 1,-1-1,0 0,1 0,-1 0,1 0,0 1,-1 0,1-1,0 0,-1 0,1 1,0-1,0 1,0-1,-1 1,1-1,-1 1,2 0,-1 0,0-1,-1 1,1 0,0 0,0 0,1 0,-1 0,0 0,0 0,0 0,1 0,3 1,1 0,0 0,0 1,-1 0,0-1,2 2,9 4,0 1,1 0,-2 1,0 0,0 1,-2 0,1 2,-1 0,-1 0,1 0,-3 2,1 0,-6-6,-1-1,1 1,-1-1,-1 2,-1-2,1 2,-1-1,1 8,-2-2,0-1,-1 1,0-1,-1 1,-1 3,1-15,0 1,0-1,0 1,0-1,0 1,-1-1,1 1,0-1,-1 0,0 1,0-1,0 0,0-1,-1 2,1-1,-1-1,1 1,0-1,-1 1,1-1,-1 0,-3 1,0 0,-2 1,0-1,0 0,0 0,0-1,1-1,-2 1,0-1,0 0,-1-1,2 1,-1-2,0 0,0 0,0 0,1-1,-1 0,2 0,-2-1,1-1,1 1,-6-4,-12-10,3-1,0 0,-9-10,-19-18,0 4,-35-29,59 48,2-2,-3-3,15 14,1 3,1 0,-7-11,16 20,-1-1,0 0,0 1,0-2,1 1,0 1,-1-1,2-1,-1 1,1 0,-1 1,1-4,0 7,0-1,0 0,1 1,-1-1,0 1,0 0,0-1,0 1,0-1,1 1,-1-1,0 1,0-1,1 1,-1-1,1 1,-1 0,1-1,-1 1,0 0,1-1,-1 1,1 0,-1 0,1-1,-1 1,1 0,-1 0,1 0,0 0,-1 0,1 0,0 0,-1 0,1 0,-1 0,1 1,-1-1,0 0,0 0,1 0,2 2,1-1,-1 1,0 0,0 0,0 0,0 2,7 3,-1 0,-1 2,0-1,-1 1,1 1,-1-1,-1 0,-1 1,1 0,-1 1,-1 0,0 2,-3-11,-1-1,1 2,-1-1,1 0,-1 1,0-1,0 2,0-4,0 0,0 0,0 0,0 1,0-1,0 1,-1 0,1-1,0 0,0 1,0-1,-1 1,1-1,0 0,0 0,-1 0,1 0,0 1,-1-1,1 1,0-1,-1 0,1 0,0 1,0-1,-1 0,1 0,-1 0,1 1,0-1,-1 0,1 0,-1 0,1 0,-1 0,1 0,-1 0,-3-1,0 1,1-1,-1 1,1-2,0 2,-1-1,1 0,-1-1,1 1,1-1,-2 0,2 1,-2-2,-8-6,-1-1,-3-4,10 9,-12-10,1-2,1-1,0 1,-6-10,16 17,0 1,1-1,-1 1,2-1,0 0,1-1,-1 0,2 1,0-1,-1-5,2 5,1-2,0 1,1 0,1 0,0 0,3-7,-3 13,0 0,1 0,0-1,-1 2,1-2,1 2,0-1,1 1,-2 0,2 0,0 0,5-3,-6 5,1 0,0 0,1 0,-2 1,2 0,-1 0,1 0,-1 1,1 0,0-1,0 1,-1 1,6-1,0 1,1 0,-1 1,0 0,0 1,0-1,8 4,-6-1,-1 0,0 1,0 1,0-1,-1 2,0 0,0 0,-1 0,0 1,-1 1,0 0,0-1,4 8,-6-7,0 0,-1 1,0 0,-1 0,0 0,-1 1,0-1,-1 1,0-1,-1 1,0 0,-1 0,0 1,-1 9,-1-18,1 0,0 2,-2-2,2 0,-1 1,-1-1,1 0,-1 3,2-5,-1 0,1 0,-1-1,0 1,1 0,-1-1,0 1,0 0,0-1,1 1,-1-1,0 1,0 0,0-1,0 0,0 0,0 0,0 1,0-1,0 0,-1 0,1 1,0-1,1 0,-1 0,0 0,0-1,0 1,0 0,0 0,0 0,0-1,0 1,-1 0,-7-4,0 1,0-1,0-1,0 0,0 1,2-2,-2 0,3 0,-2 0,-17-17,-19-24,40 43,-48-51,23 26,1-1,3-1,0-3,19 25,0 0,1 0,2-1,-2 1,2-2,0 1,0 0,1 0,1-1,0 1,0 0,1 0,1-1,0-4,0 10,0 0,1 0,-1 0,1 0,-1 0,2 1,-1-1,1 0,0 1,1-2,-2 2,0 2,1-1,-1 1,0-1,2 2,-2-2,1 1,0 0,0 0,0 1,1 0,-1-1,1 0,-2 1,2 1,1-1,4-1,-1 1,1 0,-1 1,1 0,0 1,-2 0,2 0,-1 1,0-1,1 2,-1-1,7 3,8 5,-1 1,-1 0,16 11,-29-16,1 0,1 1,-3 0,1-1,-1 1,1 1,-1 0,0 1,-2-2,1 2,-1 0,0 0,-1 0,0 1,-1 0,1-1,-2 1,0-1,0 2,-1 5,-1-11,1 39,-1-37,0 0,-1-1,1 1,-2 0,-1 1,3-6,0 0,-1-1,1 0,-1 0,0 1,0-1,0 0,0 0,0 1,0-1,0 0,0-1,0 1,0 0,-1 0,1 0,0 0,0-1,0 1,-1-1,0 1,0 0,0-1,0 0,-1 1,1-1,-1 0,1 0,1 0,-2 0,1-1,0 1,-2-1,-4-1,0-1,0 1,1-2,0 1,-1-1,-5-4,-11-10,1 1,1-3,0 1,2-2,-14-18,26 30,0-1,2 0,-1 0,1 0,0-1,2 0,0 0,-1 0,2 0,0 0,1 0,0-1,2 0,-1 0,1 0,1-5,-1 12,1-1,0 1,1 0,-1 0,2 0,-1-1,0 1,1 0,0 1,1-1,-2 1,5-4,5-5,2 0,1 1,3-3,-15 13,3-3,1 1,-2 0,2 0,0 0,-1 1,1 1,1-1,-1 1,1-1,3 0,2 1,-1 0,0 1,0 1,4-1,2 1,-2 1,8 0,-16 1,0-1,0 1,-1 0,1 1,0-1,0 2,4 0,-2 2,1 0,-2 1,2 0,-2 0,0 1,0 0,-1 0,1 0,-3 1,2 0,3 8,-7-10,1 1,-1 1,0-2,-1 2,0 0,-1-1,-1 1,1-1,-1 1,0 1,-1-2,0 1,-1 0,0-1,0 1,-2 3,2-9,1-1,0 1,-1-1,0 1,-1-1,1 0,-1 0,1 0,-1 0,1 1,-2-2,1 2,0-2,0 1,0 0,1-1,-2 0,1 1,-1-1,0 1,1-2,-1 1,0 0,1 0,0 0,-2-1,2 1,-2-1,0 0,-1 0,0 0,0 0,0 0,0-1,0 0,0 0,0-1,1 2,0-2,-1 0,0 0,0 0,1-1,0 1,0-1,-2-1,-8-9,-1-1,3 0,-1-1,-13-14,12 14,-5-5,0-1,-4-8,18 22,1 0,0-1,-1 0,2 1,-1-2,2 2,0-2,0 1,-1-5,3 9,0 0,0 0,0-1,1 1,-1 0,1 0,0-1,1 1,0 0,-2 0,2 0,1 0,-1 0,0 1,1-1,0 0,2-1,1-2,2 1,-1 0,1-1,0 2,0-1,0 1,7-3,-11 6,0 0,0 1,-1-1,2 1,-3 0,3-1,-1 2,0 0,0-1,0 1,0 0,0 0,1 0,-1 0,-1 1,1-1,0 0,1 2,-2-1,1 0,0 1,-1-1,1 1,0 0,1 1,10 5,-2 2,1 0,-1 0,-1 1,1 1,-1 0,-6-5,-1 0,1 0,-3 0,2 0,-1 0,0 1,-1 0,0-1,-2 1,2 0,-2 0,1 4,2 34,-4-39,-1 0,1 0,-1 1,-1-2,0 3,2-8,-1 0,1 0,0 0,-1 0,1 0,-1-1,0 1,1 1,0-2,-1 1,1 0,-1 0,0-1,0 1,0 0,0-1,1 0,-1 1,0-1,1 0,-1 0,0 0,1 0,-1 1,0-1,0 0,1 0,-1 0,0-1,1 1,-1 0,0 0,1 0,-2 0,2-1,-1 1,1 0,-1-1,0 1,1 0,0-1,-11-5,1-2,1 0,0 0,0 0,1-2,-7-7,10 10,-1 0,2 0,-1-1,2 0,-1 1,0-1,1 0,1 0,0-2,1 4,0 0,0 0,1 0,0-1,0 1,1 0,0-1,0 2,1-2,-2 1,2 1,2-5,-3 8,0 0,0 1,0-2,1 1,-1 1,1-1,-1 0,1 1,0-1,-1 0,1 1,0 0,0-1,0 1,1 0,0 0,1-1,-1 1,-1 0,1 1,1 0,-1-1,1 1,-1-1,0 1,2 1,6 0,-1 0,1 1,0 0,-1 1,0 0,4 2,7 2,0 2,-1 0,-1 0,0 1,10 8,-22-13,0 0,-1 1,0-1,0 1,0 0,-1 0,-1 0,1 1,0 0,-1 0,0 0,-1 0,-1 1,1-1,1 7,-1 2,-1 0,-1 0,0 0,-2 0,-1 6,2-20,0-1,-1 1,1-1,0 0,-1 1,1 0,-1-2,1 2,-1-1,1 1,-1-1,0 0,0 0,0 1,0-2,0 1,0 0,-1 1,1-1,-1 0,0-1,0 1,0 0,0 0,0-1,0 1,0-1,-1 0,2 1,-1-1,0 0,-1 0,-10 0,1-1,0 0,-1-1,2 1,-11-5,-12-4,-11-6,21 8,13 4,0-1,-1 0,0-3,6 5,5 4,3 7,0-4,2 8,0-1,-1 1,0-1,-1 2,-1-1,0 0,-1 0,0 3,-1-7,0 1,0 0,-1-1,-1 1,0 0,1-1,-2 1,0-2,-1 2,1-2,-5 6,-4 1,1 1,-1-3,-1 1,0 0,-1-2,-2 0,1-1,0 1,-1-3,-2 0,2 0,-2 0,1-3,-1 1,0-1,0-1,0-1,-2 0,0-2,15-1,-1 0,-1 0,2 0,-2 0,1-1,0-1,0 1,0-1,-5-3,7 4,0-2,1 1,-1-1,0 0,0 0,1 0,0 0,1-1,-2 0,2 1,-1-2,-1-2,-4-4,7 8,6 8,0-1,1 2,-1 0,1 0,0 0,2 6,-7-11,1 0,-1 1,0-1,1 1,-1-1,1 0,-1 1,0 0,0-1,0 1,0-1,0 0,0 1,0-1,0 1,-1-1,1 1,0 0,-1-1,1 0,0 0,-1 1,0-1,0 0,0 0,0 2,-2-2,0 2,0-1,0 0,0 0,0 0,0-1,0 1,-1 0,1-2,-1 2,-1 0,-9 1,0-1,-7 1,8-2,-80 7,-1-2,-30-5,116-1,0-1,-1 1,1-1,0 0,-1-1,2 0,-1 1,0-2,1 0,-2 0,-45-19,49 20,6 4,5 5,15 22,7 19,-20-33,-1 0,-1 0,0 1,1 7,-6-20,0-1,-1 2,0-2,1 1,-1-1,0 2,-1 0,1-3,0-1,0 2,-1-1,1 0,-1 0,1-1,0 1,-1 0,0 0,1 0,-1 0,0 0,0-1,0 0,1 1,-1 0,0 0,0-1,0 1,0-1,0 1,0-1,0 0,-4 2,0 0,-1 0,1-2,0 1,0 0,-5 0,-34-1,38 0,-10-1,0-1,1 0,-2-2,2 2,0-2,0-1,0 0,0-1,2 0,-2-2,2 1,0-1,-4-3,13 8,-1-1,0 0,1 1,-1-1,2-1,-1 1,0 0,1 0,0-1,0 0,1 0,0 0,0 0,-1 0,2-1,0 1,-1 0,2-1,-1 1,1-2,-1 4,0-36,1 33,0 1,1-1,0 1,1-1,0-4,-1 8,1-1,-1 0,1 1,-1-1,1 0,0 2,0-2,0 2,0-2,1 1,0 0,-1 0,0 0,1 1,-1-1,2 0,-1 2,0-1,0-1,0 1,-1 0,2 1,-1-1,4 1,0-1,0 0,1 1,-2 0,2 1,-1-1,-1 1,2 0,0 1,-2 0,7 2,-4 0,2 1,-1-1,-1 2,1 0,-2 1,8 5,0 2,0 1,11 15,-21-23,0 1,0-1,0 2,-2-1,1 1,-1 0,0-1,-1 2,0-2,-1 1,0 1,-1-1,1 1,-2-8,0 0,0 0,0 0,0 0,0 0,-1 0,0 0,1 0,-1 0,1 0,-1 0,0-1,0 1,0 1,0-2,0 0,-1 1,1-1,-1-1,1 2,-1-1,1 0,-1 0,0-1,0 1,1 0,-1-1,1 1,-1-1,0 1,-2 0,-5 0,0-1,0 1,0-1,0 0,-1-1,2 1,-2-1,2-1,-1 0,0 0,0-2,-2 1,1-1,0 0,0-1,0 0,1-1,0 0,0 0,-7-7,12 10,2-1,-1 0,0 1,-1-1,2-1,-1 1,1 0,0 0,0-1,1 1,0-1,-1 0,2 1,-2-4,1-10,0 0,2 1,0-9,2-7,-3 8,0 15,0 0,0 0,1 0,0-1,1 1,0-1,-1 9,0 0,-1 1,1 0,0 0,0-1,0 1,0 0,0 0,0-1,0 1,1 0,-1 0,1 0,0-1,1 1,-1 0,1-1,0 1,0 0,0 0,1 1,1-2,6 0,0 1,0 1,0 0,3 0,-12 0,11 2,1 0,0 0,0 0,-1 1,1 2,6 1,7 4,-2 1,17 10,-31-15,0 0,-1 1,0 0,-1 0,0 1,-1 0,1 0,0 4,-5-8,-1 0,0 0,0 1,0 0,-1 0,0-1,0 1,-1 0,1 0,-1 0,0 0,0 0,-1 1,0-1,0 0,0 0,-1 0,-1 5,1-6,0 1,0-1,-1 1,0-1,0 1,0-1,-1-1,0 1,0 1,0-2,1 0,-4 2,2 0,-2-2,1 1,0-1,0 0,-1 1,0-3,1 2,-1-1,-5 2,-17 2,1 1,-1-3,1 1,-14-2,-114 0,139-3,13 0,-24 0,-1-1,-24-4,44 4,-1-1,2 0,-1 1,0-2,1 1,-1-2,1 1,1-1,-1 0,0 0,1 0,-1-1,-3-4,3 1,-2-1,2 1,-1-2,1 1,2-1,-1-1,0 1,2 0,-1-1,2 0,0 0,0 0,0 0,2 0,0 0,0-11,2 13,-1 1,2-1,-1 0,2 1,-1-1,1 1,0 0,1-1,0 2,1-1,0 0,0 1,0-1,1 1,1 1,4-5,-5 6,0 0,1 0,0 0,0 1,0 0,1 1,-1-2,8-1,-8 5,-1-1,1 0,0 2,-1-2,1 2,0-1,-1 1,1 0,0 1,-1-1,5 2,1 1,0-1,-1 3,1-1,-1 0,0 1,0 1,-1-1,0 2,0 0,-1-1,3 4,1 1,1 2,-2 0,0 1,0 0,-2 1,8 11,-13-16,0 0,0 0,-2 0,1 1,-2 0,1 0,-1 0,-1 0,0 0,-1 0,0 0,-1 7,-1-12,1 1,-2 0,2 0,-2-1,0 0,0 1,-1-1,0 0,0 0,1 0,-6 2,-2 5,-2-2,0 1,-1-1,-6 3,3-2,-1 0,0-2,-1 0,0 0,-1-3,-1 1,-4-1,11-2,0-2,0-1,-1 0,1 0,0-1,-2-1,2 0,0 0,-2-2,2 0,-3-1,3 0,0-1,0-1,0 1,1-1,0-2,0 1,1-1,-7-5,12 8,1-1,1 0,-1 0,1 0,0 0,1-1,-1 1,1-2,0 2,0-1,1 0,1-1,-1 0,1 1,-1-1,2 0,-1-1,0-12,1 1,1-1,0-1,3 2,-1 0,2-2,1 2,3-10,-4 18,1 0,0 1,1 0,0 0,1 1,-1 0,1-1,2 2,-2-1,2 1,-1 0,2 1,1 0,-2 0,9-3,-11 7,0 0,-1 1,1 0,0 0,0 1,0-1,1 1,-2 1,1-1,1 1,-2 0,2 1,0 0,-2 0,8 1,4 4,0-1,0 2,-1 0,2 0,2 4,-6-3,-2 0,1 0,-1 1,-1 1,0 0,-1 0,6 5,-11-7,1 1,0-1,-2 1,1 0,-1 0,0 0,-2 1,1 0,-1-1,0 1,0 1,-1-2,-1 2,0-2,-1 1,0-1,-1 1,0-1,0 0,-1 0,-1 1,1-1,-2 0,1 0,-1 0,-1-1,0 1,-5 7,8-14,-1 1,1 0,-1-1,0 0,0 0,0 1,1-2,-1 2,0-2,-1 1,1-1,-1 1,1-1,-1 0,-2 0,1 0,-1 0,2 0,-1-1,-1 0,1 0,0 0,0-1,-4-1,-3 0,-2-2,2 0,0 0,-1-1,1-1,-1 1,-2-5,5 5,0-2,0 1,2-2,-1 2,1-3,-6-4,10 8,0 0,0-1,0 1,0-1,1 0,1 0,-1 0,1-1,0 1,0 0,0-5,0-10,1-2,1 1,1 0,2-2,-3 21,0 1,1-2,-1 1,1 0,0 0,0 0,0 0,1 0,-1 1,0-1,1 1,-1-2,1 2,0 0,1 0,-1-1,0 1,1 0,-1 0,1 1,-1-2,2 1,12-6,1 0,0 2,0-1,0 2,1 1,1-1,21-3,1 2,8 1,0 2,1 1,0 3,41 5,-86-5,30 2,0-1,0 0,23-3,-54 0,1 1,0-1,0-1,-1 1,0 0,1-1,0 0,-1 0,0 0,1-1,8-5,0-1,4-5,7-4,28-17,51-25,-12 8,-91 52,1-1,0 1,0-1,-1 1,2 0,-1 0,0 0,0-1,0 1,1 0,-1-1,1 1,-1 0,-1 1,1-1,0 1,0-1,-1 0,1 0,-1 0,1 0,-1 0,1 1,-1-1,1 0,-1 1,1-1,0 1,-1 0,0-1,1 1,-1-1,0 1,0-1,0 0,0 1,0 0,0 0,3 7,-1 1,0-1,0 1,-2 1,1-2,-1 1,-1 5,1-5,-1 25,-2 0,-2 0,-1 1,-7 14,-4 7,-3-1,-10 13,16-38,-2-1,-1 0,-11 11,-4 1,-33 33,56-64,-1-1,0 0,-1 0,1-2,-2 1,-9 5,17-11,-2 2,0-2,0 0,1-1,-1 1,-1 0,1-1,1 0,-2 0,1-1,0 0,0 0,-1 0,1 0,0-1,-4 0,5-1,0 0,0 1,-1-1,2-1,0 1,-1-1,0 0,-2-1,-8-8,-9-9,18 17,-2-5,-1 2,1-3,1 1,-1 0,2 0,-4-7,6 9,0-2,1 2,0-2,1 2,-1-2,2 1,-1-1,1 1,0-1,1 4,0 0,0 0,0 0,1 0,0 0,1-3,-1 6,-1 1,0 1,1-1,-1 0,1 0,0 0,-1 0,1 0,0 1,-1-1,1 0,0 1,0-1,-1 0,2 1,-2-1,1 1,-1 0,1-1,0 1,1-1,-1 1,0 0,0-1,0 1,0 0,1 0,-1-1,0 1,0 0,0 1,0-1,0 0,0 1,0-1,1 0,2 2,0-2,0 2,0 0,0-1,-1 1,1 1,0-2,-1 2,1-1,-1 1,-1-1,2 1,1 3,3 2,-2 1,0 0,1 0,1 6,-1 1,-1-2,0 1,-2 0,0 0,-1 1,0 0,-1 0,-1 0,-1-1,-1 0,-1 4,1-11,0-1,0-1,-1 0,-1 1,1-1,-1 1,1-1,-2 0,1-1,-1 1,-2 1,2 0,-4 0,2-1,-1 1,0-1,-1 0,1-1,-1 0,-3 1,0 1,0-2,-2 0,2-1,-2 0,1-1,-2 1,2-2,0 0,-2 0,1-1,0-1,-12 0,20 0,0-2,1 2,-1-1,1 0,0 0,-1-1,1 1,0-2,0 2,0-1,0 0,0-1,-1 0,3 0,-1 1,0-1,1 1,-1-2,1 2,0-2,-1 2,1-2,1 1,0 0,0-1,-1 1,1 0,1-1,-2-3,1-2,0 0,1 0,0 0,0 1,1-1,1 0,0 0,0 0,0 1,4-8,-3 11,0-1,1 0,0 1,-2-1,3 1,-1 0,1 1,0-1,-1 1,2-1,-1 1,1 0,-1 1,1-1,4-1,-8 4,2 0,0-1,0 1,0 0,-1 0,1 1,-1-1,1 1,1-1,-2 1,1 0,-1 0,1 1,2 0,0-1,-1 2,1 0,1 0,-2 1,0-2,1 3,-1-2,3 3,2 1,-1 1,-1 0,1 0,-2 0,2 1,-2-1,-1 2,1-1,4 7,-7-6,0-1,0 1,0-1,-1 1,0 0,-1 0,-1-1,0 3,0-3,-1 1,0 2,0-3,-1 0,0 0,0-1,0 2,-1-2,-1 1,-1 1,3-5,-2 0,1 0,0-1,-1 2,1-2,-1 0,0 1,0-1,0 0,-1-1,0 2,1-2,0 1,-3-1,-9 7,0-3,0 0,-1 0,1-1,-2-1,1 1,0-2,-11 0,19-2,-1-1,0-1,1 0,-1 1,1-2,0 0,-1 1,1-2,0 0,0 0,1 0,-1-1,0 0,1-1,-13-8,2 1,-1-2,1-2,-7-6,20 16,0 1,1-1,-1 0,2-1,-1 1,1 0,0 0,-1-1,2 0,0 1,0-1,0 0,2 0,-1 0,1 0,0 0,0 0,1 1,-1-2,1 1,1-2,-1 6,0-1,0 1,0 0,0 0,1 0,0 0,0 0,0 0,0 0,1 0,-2 1,2-1,1 0,-2 1,-1 1,1 0,0 0,0 0,0 0,1 0,-2 0,1 1,0 0,0-1,0 1,1-1,-1 1,0 0,1 0,-1 0,-1 0,2 0,-1 0,0 1,0-1,0 1,1-1,17 7,-1 2,0-1,0 1,7 6,-19-11,2 0,-1 2,0-1,-1 1,1 0,-1 1,-1-1,1 1,-1 1,0-1,-1 1,0-1,4 8,-7-8,2 1,-2-1,1 1,-1 0,0 0,-1 0,0-1,-1 2,0-2,0 2,-1-2,0 1,0-1,-3 8,2-11,1 0,-2 0,1 1,0-1,-1 0,0 0,0 0,-1 0,1-1,-2 1,3-1,-3-1,1 2,0-2,-1 1,2-1,-2 1,-1-1,-5 3,-1-1,1 0,-1-1,1 0,-2 0,2-1,-5 0,7-1,0-1,1 0,-1-1,0 0,1 0,-1-1,1 1,-1-1,2-1,-2 0,0 1,2-2,-1 0,0 1,-6-7,5 4,-1-2,0 0,1 1,0-2,1 0,0 1,1-2,0 0,1 1,-1-2,2 1,0 0,0-1,1-2,-1 1,3 0,-1 0,0-1,1 1,1-2,1 2,0-1,0 0,1 1,2-1,-1 0,3-8,-2 14,0-2,1 2,0 0,0-1,-1 2,3-1,-1 0,5-5,-6 8,1 0,0 0,0 0,-1 0,2 1,0-1,0 2,-1-1,1 1,0-1,0 2,2-3,5 2,1-1,-1 2,1-1,-1 2,0-1,1 2,-1-1,12 3,-5 1,0 0,0 1,-1 2,1-1,6 4,-22-9,0 2,0-2,-2 1,2 0,0 0,-1 1,1-1,-1 1,0 0,-1 0,1-1,0 2,-1-1,1 1,-1-1,-1 0,2 1,-2-1,0 1,0 0,0-1,0 1,0 0,-1 1,3 25,-1 0,-2 0,-2 2,1 17,1-43,0 1,-1 0,0 0,0-1,-1 0,1 1,-1-1,0 1,-1-1,-1 0,-73 122,14-26,53-87,1 0,-2-1,-6 8,14-19,0 0,0 0,-1 0,1-1,0 0,-1 1,0-2,0 1,0 0,1-1,-1 1,-5 1,7-3,1 0,0 0,-1 0,0 0,1 0,0 0,-1 0,1 0,-1 0,1 0,-1 0,0 0,1-1,0 1,-1-1,0 1,1-2,0 2,-1-1,2 1,-2-1,1 0,0 0,0 0,0 0,0 0,0 0,0 0,0-1,0 1,1 0,-1 0,0-1,0 1,1 0,0-1,-1 0,0-2,0-1,0 0,-1 1,2-1,-1 0,1 0,0 0,1 0,-1 0,2 1,-1-2,1 0,0 0,1 0,0-1,0 0,1 1,-1 0,3-1,6-8,2 0,-1 1,3 0,-1 2,4-3,-6 5,2-1,-1 2,6-3,-15 10,0-1,-1 1,2 0,-1 0,1 1,-1 0,1-1,0 1,0 0,-2 1,2 0,2 0,-4 0,1 1,0 0,1 1,-2-1,0 0,1 2,3 0,8 4,-6-4,-1 2,1-1,-1 0,0 1,7 6,-12-8,0 0,-1-1,0 2,0-1,0 1,0-1,0 0,-1 2,0-2,1 1,-1 0,-2 0,2 0,0 2,0 2,-1 1,1-1,-2 0,1 0,-1 1,-1-1,0 0,-2 8,2-12,0 0,0-1,-1 2,1-1,-1-1,0 1,0 0,0-1,-1 0,0 1,0-1,0 0,0 0,0 1,-1-2,1 1,-1-1,-2 1,0 0,0 0,-1-2,2 2,-2-2,1 1,-6 0,-9 0,-11 1,6-1,-36 3,-33 4,-4-5,91-4,-2-1,2 0,-2 1,1-2,1-1,-1 1,1 0,-8-5,-8-4,-1 0,-3-5,17 10,-1 0,3-1,-2 0,0 0,2-1,-1 1,-2-7,7 10,1-1,1 1,0-2,-1 1,1 0,0-1,0 1,1-1,0 0,1 0,0 0,0 0,-1-3,1-16,1 13,-1 1,0-1,-2-2,0-7,0-1,2 1,0 0,3-11,-1-6,-1 28,-1 4,1-1,1 1,0-6,-1 11,0 0,0 0,1-1,-1 1,0 0,1 0,-1 0,1-1,-1 1,1 1,0-1,0 0,0 0,-1 0,1 0,0 1,0-1,1 0,-1 0,0 0,-1 1,1-1,0 1,0-1,0 1,0 0,0 0,0 0,0 0,-1 0,2 0,-1 1,0-1,-1 0,1 0,0 0,0 1,0-1,0 1,0-1,-1 0,1 1,0-1,-1 2,1-2,-1 0,1 0,-1 1,1 0,-1-1,1 2,3 1,-2 0,1 1,-1-1,0 1,1 1,2 7,0 2,0-2,-2 2,1-1,-2 1,0-1,-1 2,0-2,-2 1,1-1,-3 12,1-14,-1-1,-1 1,0-1,0 0,0-1,-2 1,1-1,-2 0,1 0,-1 0,1-2,0 0,-2 6,-2 1,8-11,0 0,0-1,0 1,0-1,-1 0,0 0,0 0,1 0,-2 0,2-1,-2 2,3-3,0 1,0-1,0 1,-1-1,1 0,0 0,-1 0,1 0,-1 0,1 0,0 0,0 0,1 0,-2 0,1 0,0 0,-1 0,1-1,0 1,-1 0,1-1,0 0,0 0,0 1,0-1,0 0,0 1,0 0,0-2,0 1,1 0,-1 0,-4-4,0-2,1 1,-1-1,2 0,0 0,0 0,-1-3,-3-14,-2-14,6 19,1 1,1-2,1 1,1-3,-1-8,1 27,-1 0,0-1,1 1,0-1,0 0,1 1,-1 0,0 0,1 0,-1-1,1 1,0 0,1 1,-1-2,8-5,-1 0,1 0,4-2,10-10,-17 15,-1-2,1 1,-1-1,-1 0,0 1,0-2,0 1,1-5,12-28,2 1,10-14,-15 29,-3 0,0-2,-2 0,2-5,-4 3,-3 16,-2-1,1 0,-3 0,1-14,-2-57,-1 40,1 18,-1-28,1 53,0 0,0 0,0 0,0-1,-1 2,0-2,1 2,-2-1,1-1,0 2,0-2,-2 1,2 0,0 1,-1-1,1 2,-1-1,1 0,-1 0,1 0,0-1,-1 2,0 0,1-1,-1 1,0-1,0 0,0 1,0 0,0-1,-2 1,2 0,-2 0,0 0,0 0,0 0,1 0,0 1,0 0,-1 0,1 0,-1-1,-1 3,2-1,-1 0,-1 1,1-1,0 1,1 0,-3 2,1-1,-5 5,1-1,-1 2,1 1,6-8,0 1,0-1,1 1,1 0,-1-1,1 2,-1-2,1 0,0 2,1-1,-1 3,-1 28,2-24,0-1,-1 1,-2 10,-1-5,2 2,-1-2,3 1,0-1,0 14,0-28,1-1,0 2,-1-1,1-1,0 1,0 0,0-1,0 1,0 0,0-1,1 1,-1 0,0-1,1 1,0-1,-1 0,1 0,-1 0,1 1,0-1,-1 0,3-1,5 5,0-2,2 0,-2 0,4 0,-2 0,4 0,0 0,-2-1,2-1,0 0,-1-1,0 0,11-2,-13 1,0-1,0-1,0 0,-1 0,0-2,1 1,0-2,15-6,-1-3,6-5,-19 13,2 0,-1 0,0 2,2 0,3-1,3-2,20-8,3-5,21-17,-5 2,-38 24,0-1,-1-1,-1-2,-1 0,11-11,-19 16,0 1,1 0,-1 1,0 1,14-8,2 4,0 0,18-6,-29 12,0 1,16-2,-12 2,-11 2,-1 2,0-1,4 0,14 0,0-3,0 0,3-2,37-7,-31 9,-16 3,15-5,-34 7,1 0,0-1,-1 1,1-1,-1 0,0 1,0 0,0-1,1 0,-1 0,0 0,1 0,-1 0,0 0,0 0,0-1,-1 1,2 1,-2-2,1 1,0 0,0-1,-1 0,0 0,1 1,-1-2,0 2,0 0,0-2,0 1,0 1,0-1,-1 0,1 1,-1-2,1 2,-1 0,0-1,1 0,-2 0,-52-85,50 80,-1 0,2-1,-1 0,1 1,0-1,2-1,-13-42,9 29,2 7,0 1,-1-15,4 23,0 2,0-1,1 0,0 0,0 1,0-1,1 1,0-1,-2-1,2 2,2-1,-1-2,0 1,0-1,-1-1,1 2,-2-9,2 5,-1 1,4-9,-1 6,-2 2,0-2,-1 0,0 1,0-10,-1-15,-2-8,0-1,0 38,1 2,-2-2,1 0,-1-3,-5-17,7 23,-1 0,0-1,0 1,0 1,-1-1,0-1,1 2,-1 0,-1-1,2 0,-2 1,0-1,0 1,0 0,-1 0,1 0,0 1,0-1,-5-2,3 2,1 0,-2 0,0 0,1 0,0 1,-1 0,0 0,0 1,1-1,-2 0,1 1,-4 1,-91 0,52 1,-14-2,1-5,30 2,-24 1,22 3,-11-1,-12 4,52-3,-1 0,2 1,-2 1,2-1,-2 0,2 2,-1-1,1 0,-1 0,0 0,1 2,-11 5,2 2,-8 7,17-16,-19 21,1 1,1-1,-2 8,18-26,-54 79,48-67,-1 0,2 1,-6 13,9-12,-3-1,0-1,-10 14,10-20,2 2,-1 0,1 0,2 1,-1-1,1 1,1 1,0 6,-5 12,-6 13,8-26,2 0,0 0,1 0,1 0,1 11,3 43,0-35,0-38,0 2,0-1,0 0,1 0,-1 1,0 0,1-1,-1-1,0-1,1 0,-1 1,0-1,0 0,0 1,1-1,-1 0,0 0,0 1,1-1,-1 0,1 1,-1-1,0 0,1 0,-1 1,0-1,1 0,-1 0,0 0,1 1,-1-1,1 0,-1 0,0 0,1 0,0 0,-1 0,1 0,-1 0,0 0,1 0,-1 0,1 0,-1 0,0 0,1-1,-1 1,1 0,-1 0,0 0,3-2,0 1,0 0,-1-1,2 0,-2 1,1-2,-1 1,2-1,17-21,-10 13,75-78,17-17,-88 88,2 0,-2-2,4-5,-1-1,22-22,-7 8,-19 20,-11 15,0 0,1 0,-1 0,1 1,0 0,1-1,13-10,5-1,1 0,-17 11,-1 1,1 0,0 1,0-1,1 1,0 1,-1-1,8-1,-4 2,0 1,-1-1,1 1,0 1,0 0,5 0,-12 1,-1 0,2 0,-1 0,0 0,0 0,0 1,-1-1,1 2,0-1,0 0,1 1,7 6,-1 0,5 5,-15-13,12 11,0 1,0 0,-1 2,-1-1,-1 1,0 0,-1 1,0 0,-1 1,-6-8,0 0,1-1,-2 2,0-2,0 2,0 45,-1-50,0-2,-1 1,1-1,0 0,-1 1,0-1,0 1,-1-1,0 2,2-5,0 1,-1 0,1 0,0-1,0 0,-1 1,0 0,1-1,-1 1,1-1,-1 1,0-1,1 1,-1-1,0 0,1 0,-1 0,0 1,0-1,0 0,0 0,0 0,-1 0,1 0,0 0,1 0,-1-1,0 1,0 0,0 0,0 0,1-1,-1 1,0-1,0 1,0-1,-1 0,-11-9,0-1,1 0,0 0,1-1,-4-6,7 9,-24-28,-17-26,46 57,0 0,0 1,0-1,1 1,0-2,0 1,0 0,1-1,1-2,-2-11,2 0,1-7,0 8,-1 14,0 1,0-1,0 1,1-1,0 0,0 1,1 0,0 0,-1-1,1 1,1 0,-1 0,3-2,11-17,-11 16,-1 1,1-1,1 0,0 1,3-2,75-55,-75 58,-2 0,1 0,0 2,0-1,1 0,1 1,-2 0,1 1,9-2,-10 1,1 1,8-5,-9 4,1 0,-1 0,3 0,8-2,-1-1,1 0,-1-1,11-7,11-4,-36 16,1 0,-2 1,1 0,1-1,-1 1,1 0,-1 1,1 0,-1-1,1 1,0 0,-2 1,2-1,-1 0,1 1,-1 0,0 0,1 1,-1-1,0 1,0 0,-1-1,4 3,10 7,0 2,-1 0,1 2,-13-11,1 0,-2 1,1-1,0 1,0-1,-1 1,0 0,-1 0,0 0,1 0,-1 1,1 4,10 90,-12-81,0 1,-2-1,-1 0,0 4,-2 0,-1 0,-1-1,-5 12,-32 86,-14 55,56-173,1-1,-1 1,1 1,0-2,0 1,0 0,0 0,0 0,0 0,0 0,1 0,-1-1,0 0,1 0,-1-1,0 2,1-2,-1 1,1-1,-1 0,1 1,0-1,-1 1,1 0,0-1,-1 1,1-1,-1 0,1 1,0-1,0 0,0 1,-1-1,1 0,0 0,0 0,-1 0,1 0,0 0,0 0,0 0,0 0,0 0,-1 0,0 0,1 0,7-2,-1 0,0 0,0 0,0-1,-1 0,0 1,1-3,2 0,0 0,0 1,-1 0,2 0,1-1,18-3,12-5,8-3,-35 11,2 1,0 0,7 0,24-7,-4 1,10 0,-30 7,0 1,0 1,-1 0,2 2,-1 1,-14-1,0 0,-2 0,2 1,-1 0,0 1,0-1,-1 1,1 1,-3-2,1 1,-2 0,1 0,0 1,0-1,-2 0,2 1,-1 0,0 0,-1 0,3 5,5 5,-1 1,2-3,1 3,19 20,-29-32,-1 1,0 0,-1 0,2 0,-2 1,0-1,1 0,-2 0,1 0,0 1,0 0,-1-1,0 0,-1 0,0 1,1 0,-1-1,0 0,-1 0,0 3,-5 16,5-15,-2 1,1-1,0 0,-1-1,-2 5,-6 6,0-2,-12 13,18-23,1-1,1-1,-2 1,0 0,0-1,0-1,-1 1,1 0,0-1,-4 0,2 0,0 0,-1-3,1 3,-1-2,0 0,-1-1,-21 0,-3-1,4 0,-27 1,-31-1,74-1,-1 1,0-3,-7-1,6 1,1 1,-14-2,-20 3,-45 3,32 0,-303-1,359 0,2 0,0 0,0 0,1 0,-1 0,-1-2,4 2,1 0,-1 0,1 0,-1 0,1 0,0 0,-1-1,1 1,-1 0,1 0,-1-1,1 1,0 0,-1 0,1-1,0 1,-1 0,1 0,0-1,0 1,-1 0,1-1,0 1,0 0,0-1,-1 1,1-1,0 1,0-1,0 1,0 0,0 0,0-1,0 1,0-1,0 1,0-1,0 1,0-1,0 1,1-1,-1 1,0-1,0 1,6-11,0-1,0 0,5-5,-8 12,0 0,0 0,-1-1,1-4,2-4,18-46,6-16,-28 74,10-23,-1 0,2-14,-6 21,1 1,-1 1,3 0,-1 0,6-5,-4 4,-5 8,-1-1,2-4,-3 5,1 0,5-8,3-1,-6 9,0 2,-2-2,1-1,6-10,-8 14,1 0,-3-1,2 2,0-2,-1-2,2-6,0 1,1 0,-1 0,3 0,0 1,-1 0,3-1,0 1,-5 5,1 0,-1-1,0 1,-1-2,-1 1,2-8,-4 17,2-10,-1 2,0-1,0-2,-1 3,1 0,0-1,3-7,0 0,-2 0,-1 0,0-1,0 1,-2-9,0 1,1 18,0 1,0-2,-1 2,0-1,-1 0,0 1,0-1,-1 1,1 0,-1-1,-2-1,1 1,-1-1,0 1,-1-1,1 2,-8-7,-2-2,13 12,1 0,-1 0,0 0,1 1,-1-1,0 0,1 1,-1 0,0-1,-1 1,1 0,-1 0,1 0,0 0,-1 0,1 0,0 1,-2 0,-21-2,-1 1,-21 2,15 0,22 0,1-1,0 1,0 1,0 0,-3 1,-16 5,-1 3,1-1,15-4,2-1,-1 0,0 1,1 1,0 0,0 0,-5 5,-9 8,19-17,1 0,0 2,0-1,0 0,1 1,-1-1,1 2,-1-1,-71 120,71-117,0 2,1-1,0 2,-10 19,-28 53,36-69,1 0,1 1,-2 10,2-12,2 4,1-1,-1 0,2 0,1 11,0 1,-1-19,1-1,1 0,0 1,1-1,-1 0,2 0,-1 0,5 7,2 6,-8-17,1 0,0 0,-1 0,1 0,0-1,1 1,-1-1,1 0,-1 0,1 0,0 0,1 0,0-1,-2 0,2 1,0-2,1 1,12 4,0 0,1-2,18 2,-21-4,25 6,0-2,0-3,18 1,125-5,-172 2,1-1,-1 2,-1 0,2 1,-2 0,3 0,-4 1,0 0,0 1,0 0,-1 0,6 4,1 2,-2 1,11 8,-1 4,0 3,-3-1,6 10,-9-12,-9-13,-7-8,1-1,-1 1,0 0,1 0,-2 0,1 1,-1-1,1 0,0 1,-2-1,0 0,1 0,1 0,-1 1,1-2,-1 2,1-1,1 0,-1-1,-1-1,1 1,-1-1,1 0,-1 1,1-1,-1-1,1 2,0-1,0 0,0-1,0 1,0 0,0-1,2 1,-2-1,1 1,1 0,-1-1,0 0,1 0,-1 0,0 0,0 0,0-1,0 1,1-1,-1 0,0 1,-1-1,2-1,-2 1,2-1,-2 2,1-3,0 2,-1 0,0-2,1 1,-1 0,0 0,0 0,0-1,1 1,2-8,2 0,-1 1,-1-2,-1 1,0 0,-1-1,1 0,-1-4,-1 7,4-18,-5 23,0 1,-1-1,1 2,0-2,1 1,-1 0,1 0,1-1,-3 4,1 0,-1 0,0 1,0 0,0-2,0 1,0 1,0 0,0-1,-4 25,2-1,1 0,3 17,-2-40,0-1,0 1,0-2,1 1,-1 1,1-1,-1 0,1 0,-1 0,1 1,0-1,0 0,0-1,0 2,-1-2,1 0,-1 0,0 1,1-1,-1 0,1 0,0 1,-1-1,0 0,0 0,0 1,1-1,-1 0,1 0,-1 0,1 0,-1 0,1 0,0 0,-1-1,0 1,1 0,-1 0,1-1,-1 1,1 0,-1 0,0 0,1-1,-1 1,1 0,-1-1,0 1,1 0,-1-1,1 1,-1 0,0 0,1-1,-1 1,0-1,3-3,0-1,-1 0,0 1,0-1,0 0,-1 1,1-1,-1-1,0 0,2-7,4-15,-6 14,2 1,2 0,2-7,-7 19,0 0,1 0,-1 1,0-1,0 1,0 0,1 0,-1-1,0 0,1 1,-1 0,1-1,-1 1,1-1,-1 1,0 0,1-1,-1 1,1 0,-1 0,0 0,0 0,0 0,0 0,1 0,-1 0,0 1,0-1,0 0,1 0,-1 1,1-1,-1 0,0 0,0 1,0-1,0 0,0 0,0 1,0 0,0-1,1 0,-1 0,0 0,0 0,2 23,-2 131,-1-64,1-88,0 1,1-1,-1 1,0-1,1 1,0-1,0 1,0-1,0 1,1 0,-2-3,0 0,1 1,-1 0,1-1,0 1,-1-1,1 1,-1-1,1 1,-1-1,1 0,-1 1,1-1,0 0,-1 1,1-1,0 0,0 0,0 0,-1 0,1 0,1 0,-1 0,-1 0,1 0,0 0,0-1,0 1,0 0,0-1,0 1,-1 0,1 0,0-1,0 1,0-1,2-2,-1 1,1-2,0 2,0-1,-1 0,0 0,0 0,0 0,0-1,-1 1,0 0,1-1,-1 0,0 1,-1-1,1 0,2-11,-2-1,0 1,-1-4,0 15,-2-196,2 194,0 1,1-1,0 1,0 0,1-1,-1 1,1 0,1 0,-2 0,1 0,2 1,-1-1,0 0,1 1,0-1,-1 1,1 1,0-1,1 0,0 1,-1 0,19-15,-17 14,-2 1,2-1,-2 0,2 1,0 1,0-1,0 0,21-6,1 2,14-3,60-9,-83 17,195-27,-209 28,1 0,-2 1,2 0,0 1,0-1,-4 0,-1 1,1 0,0-1,1 1,-1-1,0 1,0 0,0 0,0 0,0 0,0 0,-2 1,3 0,52 49,-51-47,-1 0,0-1,0 2,0-1,0 0,-1 1,0-1,2 5,-2-2,1-1,0 0,1 0,1 1,9 13,-1 1,-1 0,-2 1,-5-14,-2 1,1 1,-2-2,1 1,-1 4,0 6,0 0,-2 3,0 180,-1-189,0-1,0 0,-1 1,-1-1,0 0,-2 0,1 0,0 0,-2-1,-1-1,-5 11,-10 14,14-21,-1 0,0-1,-3 3,5-9,-1 0,0 0,-1-1,0 1,0-1,-8 2,4-1,1-1,-2-1,1 0,0-1,-1 0,-10 1,-2-1,-2-1,1 0,-2-2,15 0,1-1,-2-1,2 0,0-2,-2 2,10-1,-1 0,0 1,0-1,1-1,0 1,-1-1,0 1,2-1,-1-1,0 1,0-1,-1-2,-20-21,2-2,-7-11,18 22,4 5,1-1,0 0,1 1,1-1,0-1,1 1,1-1,0 0,0-12,-2-21,4 0,2-22,1 65,-1-3,1 0,0-1,1 1,0 0,1 0,0 0,0 1,0-1,1 0,0 1,1 0,0-1,0 2,1 0,0-1,-1 1,6-3,-5 4,-1 2,0-2,1 2,1-1,-2 0,1 2,1-1,-1 1,1-1,0 2,4-2,-7 1,1 2,0-1,-1 1,1 0,0 0,0 0,0 0,-2 1,2 0,0 0,-1 1,1-1,-1 0,0 1,0 0,1-1,-2 2,1-1,27 17,-18-12,0 1,-2 0,1 1,6 6,-10-7,2 2,0 0,1-2,7 6,-15-12,1 0,-1 1,0-2,0 2,0 0,-1 0,1-1,0 2,-1-2,1 1,-1 1,-1-1,1 1,-1-1,0-1,1 3,-1-2,10 39,0 12,-8-33,-1-1,0 1,-3 14,1-33,0-1,0 0,0 1,-1 0,1-2,0 2,-1 0,0-1,0 0,1 1,-1 0,0-1,-1 0,2 0,-1 0,0 0,0-1,1 1,-1-1,1 0,-1 0,1 0,-1 0,0 1,0 0,0-1,0 0,0 0,0 0,1 0,-1 0,-1 0,1 0,1 0,-1 0,0 0,0 0,0-1,0 1,-1-1,-3 0,-1-2,0 1,0-1,1 0,-1-1,1 1,-1 0,1-2,-11-8,2 0,0-2,6 8,1-2,1 1,0-1,0 1,1-1,0-1,0 0,2 1,-1-1,1 1,1-2,-2-11,0-1,2 0,1 1,2-12,-1 19,0 6,0 1,1-1,0 1,0-1,2-1,-3 9,1-2,0 1,0 0,0-1,1 1,-2 0,2 0,-1 0,1 0,0 1,-1-1,1 0,1 1,-1-1,0 0,0 0,0 2,0-1,0-1,2 0,1 2,-1-2,1 1,-1 0,1 0,0 1,0-1,-2 1,2 0,0 0,0 0,0 1,-1-1,1 1,-1 0,1 0,-1 1,0-1,0 1,1 0,-1 0,0 0,-1 0,3 3,11 6,1 2,-1 1,-1 0,-1 0,0 1,2 5,-10-10,1 0,0 1,-1 2,-5-8,1 0,-1 1,0-1,-1 0,1 1,-1-1,0 0,0 4,0 18,2 1,0-9,-1 1,-1 17,-2-32,-1 1,1 0,-1 0,1-1,-2 1,1-1,-1 0,0 1,-1-1,-2 2,3 0,2-5,-1 0,1 0,0-2,0 3,-1-2,0 0,1 0,-1 1,1-1,-2 0,2 0,0 0,-1 0,0 0,0 0,-1 0,1-1,-1 1,0-1,-1 0,2 1,-2-1,0 0,1-1,-1 1,1-1,0 1,0 0,0-1,-2-1,-4-1,2 0,-1 0,1-1,-1-1,0 1,2 0,-1-2,0 1,1 0,-6-7,-2-5,-1 0,2 0,-4-10,12 19,1 0,-1 0,3 0,-1 0,0 0,0-1,2 1,-1-2,0-4,1 1,1-1,0 1,3-12,-2 20,0 0,0 1,1-1,0 1,0 0,0-1,0 1,0 0,1 1,0-2,0 2,1-1,0 0,-2 2,2-2,0 1,1 0,-2 1,0 0,0 0,0 0,1 0,-1 2,1-2,0 0,-1 1,0 1,1-1,1 0,-2 1,1-1,0 1,-1 0,2 0,-2 1,1-1,1 1,-3-1,2 1,0 0,0 0,-1 1,0-1,-2 0,2 0,-1 2,0-2,1 1,-1 0,0-1,0 1,0 1,0-2,-1 2,4 5,1 1,2 4,-5-6,2 4,-1-1,0 1,0 1,-1-1,-1 0,0 0,-1 1,0-1,-1 1,-1 11,1-22,0 1,-1 1,1-2,0 1,-1 0,0-1,1 1,-1 0,1-1,-1 1,0 0,0 0,0-2,-1 2,1 0,-1-1,1 0,-1 0,0 2,-1-3,0 2,1 0,-2-1,1 0,0 0,0 0,-1 0,1 0,0-1,0 1,-2-1,-6 0,-1 0,0 0,0 0,2-1,-2-1,1 0,-1-1,1 0,0 0,-10-5,-10-7,-1 0,-24-19,33 21,-7-7,1 0,-11-12,6 5,-10-5,12 10,-18-12,41 29,1 0,-2 1,2 0,-12-3,15 6,-1-2,-1 2,2-1,-1 0,0 0,0-2,1 2,0-1,0 0,-3-2,1-2,-1 1,1 0,-2 1,0 0,1-1,-2 2,-7-3,16 7,0-1,0 1,0 0,1 0,-2 0,1 0,1 0,-1 0,0 0,0 0,0 0,1 0,-1 0,0 0,0 0,0 0,1 1,-1-1,0 0,0 1,0-1,0 1,1-1,-1 1,1-1,-1 1,1 0,0-1,0 0,-1 0,1 1,0 0,0-1,0 1,0 0,-1 0,1-1,0 0,0 0,0 1,1 0,-1 0,0-1,0 1,0 0,0-1,0 0,1 1,-1 0,0-1,1 1,-1-1,0 1,1-1,-1 1,1 0,4 4,-1 0,2 1,0-1,0 0,0-1,2 2,13 10,18 15,2-1,1-2,4 0,-21-12,0 0,-1 2,-1 0,-1 2,-1 0,12 15,-12-8,-2 0,10 19,-6-9,-19-31,37 60,-33-51,0 1,-1 0,0 7,-5-20,0 1,-1-1,1 0,1 0,-1 0,1 1,-1-2,0 1,1 0,0-1,0 1,0-1,1 1,1-1,6 6,1-2,1-1,5 3,11 3,-11-4,10 5,-21-8,-1-1,0 1,-1 0,1 0,0 0,1 2,-3-2,-1 0,1 0,0-1,0 1,0-1,0-1,1 1,4 2,2 1,1 0,-2 1,1 0,9 7,-2-1,-13-10,-1 0,0 0,1 1,-1 0,0-1,0 1,-1 1,1-1,-1 0,1 1,0 4,-1-1,0 1,0-1,0 0,-1 1,0 0,-1 2,0 15,-1 21,0-22,-1-17,1 1,-2-1,1 1,-2-1,0 2,-16 40,17-47,-7 17,-3 1,0-1,-2-2,-9 12,14-17,0-1,1-1,-3 0,2 0,-2-1,0 0,-10 6,18-14,0 0,-1 0,1 1,-1-2,1 0,0 1,0-1,-1 0,-1 0,2 0,-1-1,-3 1,-39 4,20-2,-15 0,32-3,1 0,0 0,1-1,-2-1,1 1,0 0,0-2,-3-1,-1-1,1 1,0-2,1 0,-1-1,2 1,-1-1,0-1,-6-7,1 0,1 0,0-2,2 1,0-2,1-1,6 10,-1-2,3 0,-1 0,0 1,2-1,-1 0,1 0,1 0,1 0,0-6,-1 0,-2 0,1-8,-2 6,1-17,2 30,1 0,1 1,-1-1,1 0,0 1,1 0,0-1,1-4,-2 8,0 0,0 0,0 0,1 0,-1 0,1 0,0 0,-1 1,1-1,1 0,-2 1,1 0,0-1,0 1,0 0,1 0,-1 0,0 0,1 0,-1 0,1 1,-1 0,0-1,14-1,-2 2,1-1,1 2,-2 0,3 1,-7-1,-2 1,2 0,-1 0,0 1,0 0,-1 0,3 3,14 7,16 11,-7-3,-22-13,1 1,-3 1,11 7,-2 0,-16-14,1 1,-1-1,0 1,0 0,0 0,-1 0,0 0,0 1,0 0,3 6,0 1,0 9,-4-10,1-1,-2 1,1-1,0 12,-1-19,1-1,0-1,-1 1,1 0,0 0,0 1,0-2,0 1,1 0,-1-1,0 1,1 0,-1 0,1-1,-1 1,0-1,3 1,4 3,0 0,-1-1,8 3,-14-7,4 2,-1 0,2-1,-1 0,-1 0,1 1,0-1,0-1,-1 0,2 0,-1 0,0 0,0 0,-1-1,1 0,3-1,7-2,1-1,0-1,13-7,3-1,-27 12,0 0,0-1,0 0,0 0,-2 0,2 0,-1-1,1 1,5-9,0 1,1-1,14-18,-17 21,-1 0,0-1,5-9,10-12,-20 26,18-21,-1-1,-16 22,-1-1,1 0,-1 0,0 0,0-2,4-11,3-4,13-21,-8 19,1-9,-8 18,-3 6,0 2,-1-2,0 0,0 1,-1-1,0-4,-2-60,-1 35,1 36,0 2,0-2,0 1,0 0,-1 0,1 0,-1 0,0-1,1 2,-2-3,1 3,0 0,0 0,0 0,0-1,0 2,-1-1,1 0,0 1,0-2,0 2,-1-1,2 1,-2 0,1-1,0 0,-1 1,0-1,-16-2,0-1,-1 2,1 0,-3 1,-75 1,48 0,28 0,-13 0,2 2,-17 2,13 0,-3-2,-4 1,-24 7,63-10,0 0,0 1,0-1,0 0,0 0,0 1,0 0,2 0,1-1,-1 0,1 0,-1 1,1 0,-1-1,1 0,-1 0,0 0,1 0,0 1,-1-1,1 1,0 0,-1-1,1 1,0-1,-1 1,1-1,0 0,0 0,0 2,0-2,0 1,0-1,0 1,0-1,0 1,0 0,0-1,0 0,0 1,0 0,3 8,1-1,0 0,-1 0,2 0,1-1,3 7,3 1,-3-4,-2 1,1 0,-3-4,0-1,0 1,1-1,0 0,0 0,1 0,1-1,-2 0,2-1,0 0,-1 1,2-1,3 0,-8-2,78 34,-66-30,2-1,-1 0,17 2,-23-6,-1-1,2 0,-1 0,0-1,0 0,4-1,-13 0,2 1,-1-1,0 0,0 0,0 0,-1 0,0 0,1-1,-1 0,1 1,-1-1,1 0,-1 0,0 0,2-2,3-5,1-1,-1 1,0-4,-3 7,14-20,8-13,-23 33,0 1,-1-1,0 0,0 1,-1-2,2 0,0-9,2 2,0-1,0 1,2 0,0 1,5-8,-7 12,-1-1,0 1,-1 0,0-1,-1 1,0-1,-1 0,1 0,-2 0,0 0,0-2,-2 5,0 1,1 0,-1-1,-1 1,1 1,-1-1,0 0,-1 1,-2-2,3 3,0 0,0 0,0 2,-1-2,0 1,-1 0,2 0,-1 0,-1 1,1 0,-1 0,-1-1,-10-2,0 0,1 1,-5 0,7 2,1-1,-1 0,1-1,0 0,-6-4,10 4,0-1,-4-4,8 6,0 0,-1-1,1 2,0-1,-1 1,0 0,0-1,1 2,-1-1,-3 0,-22-4,-1 2,1 2,-14-1,29 2,5 1,-1 0,1 1,-1 0,7 0,1-1,0 1,0 0,0-1,0 2,0-1,0 0,0 0,1 1,-1 0,-2 1,0 1,-1 0,2 1,0-1,-1 1,1 0,0 0,1 0,0 1,-1-1,1 1,1 0,-1-1,1 2,0-2,1 2,1-1,-1-1,0 6,0-1,0 1,1-1,1 0,0 0,1 8,-1-16,0 2,0-2,0 1,1 0,-1 0,1 0,0-1,-1 2,1-2,1 1,-1-1,0 1,0-1,1 0,0 0,-1 0,2 0,-2 0,1-1,1 1,0 0,0-1,1 1,-1-1,0 1,0-2,1 1,0 0,-1-1,1 0,-1 0,-1 0,0 0,0 0,0-1,0 0,-2 1,2-1,0 0,0 0,0-1,0 2,-1-1,0-1,2 0,3-4,0 1,-1-1,0 0,0 0,-1-1,4-5,-6 7,0 1,0 0,-1-1,0 0,0 1,0-2,-2 1,1 0,0 0,0 0,-1-1,0 4,0 0,0 0,0 0,0 0,0 1,-1-1,0 0,0 0,1 0,0 0,-1 1,0-1,0 0,0 1,-1-1,1 0,0 0,-2 1,1-1,1 1,-2 0,1 0,0 0,1 0,-2 0,1 0,0 1,-1-1,1 0,-1 1,1 0,-1-1,2 1,-1 0,-2 0,-10 1,1 1,0 0,-1 1,0 0,2 1,-10 3,14-5,-2 3,3-2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17:48.620"/>
    </inkml:context>
    <inkml:brush xml:id="br0">
      <inkml:brushProperty name="width" value="0.35" units="cm"/>
      <inkml:brushProperty name="height" value="0.35" units="cm"/>
      <inkml:brushProperty name="color" value="#849398"/>
      <inkml:brushProperty name="ignorePressure" value="1"/>
    </inkml:brush>
  </inkml:definitions>
  <inkml:trace contextRef="#ctx0" brushRef="#br0">3 1,'1'39,"2"-1,12 64,-6-36,-4 1,-4 133,-4-82,3 1781,-2-1860,-11 66,-2 19,12 370,5-258,-2-223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53"/>
    </inkml:context>
    <inkml:brush xml:id="br0">
      <inkml:brushProperty name="width" value="0.4" units="cm"/>
      <inkml:brushProperty name="height" value="0.8" units="cm"/>
      <inkml:brushProperty name="color" value="#A2D762"/>
      <inkml:brushProperty name="tip" value="rectangle"/>
      <inkml:brushProperty name="rasterOp" value="maskPen"/>
      <inkml:brushProperty name="ignorePressure" value="1"/>
    </inkml:brush>
  </inkml:definitions>
  <inkml:trace contextRef="#ctx0" brushRef="#br0">1798 1298,'1'22,"-1"-11,0 0,0 0,-1-1,0 1,-3 9,1-8,0-1,1 2,1-1,0 3,2 50,0-25,-2-22,2 21,-1-35,1 1,0-1,0 0,1 2,-1-2,1 0,1 1,0 3,-1-3,0-1,1 0,0 0,0 1,0-2,0 1,0-1,0 2,2-2,2 3,6 4,-1 1,1 0,0 2,-7-7,0 0,-1-1,2 0,-1 0,2 0,36 22,-35-22,9 4,1-1,0 0,1-2,1 1,21 6,-17-4,0-2,20 4,-31-8,0-2,0 1,0-1,0 0,0-1,2-1,-14 0,1 0,-1 1,2-1,-2 0,1 1,0-2,-1 1,0 0,1 0,-1-1,2-1,4-3,-1 1,6-7,3-3,26-17,44-26,-51 35,-22 15,-2-2,1 1,-1-2,-1 0,0 0,-1 1,-3 5,0-1,0 1,6-4,9-7,128-111,-143 123,-1-1,0-1,0 0,-2 1,4-7,3-1,-4 4,2 0,7-7,0 1,-10 9,-1 2,0-1,0 1,-1 0,0-1,0 0,2-4,-2 1,11-25,0-3,-11 25,0-1,-1 0,0 1,0-1,-2-2,0 12,1-4,-1-1,0 1,-1-1,1 1,-2 0,1 0,-1 0,-1-5,-5-7,-11-15,15 28,0 0,0-1,0 0,-1 1,-1 0,1 0,-1 0,-18-16,19 17,1 0,-1 0,0-1,0 2,-1-1,1 0,-3 0,-12-4,-2-1,-21-4,28 10,1 0,0 1,-1 0,1 0,-5 1,17 1,-8 0,2 0,-2-1,2 1,-8-3,4 1,-1 0,1 1,0 0,-1 0,1 2,-1 0,1 0,-3 1,-23 5,2 2,-1 1,-34 7,59-13,-1-1,2 1,-1 1,1 0,-1 0,2 1,-1-1,1 2,-1 0,2 1,-1-1,2 2,0-1,-1 0,2 2,-1 0,1-1,0 4,1-2,-6 11,11-22,1 0,0 0,0 0,0 0,-1 0,1 1,0-1,0 0,0 0,0 0,-1 0,1 1,0-1,0 0,0 0,-1 0,1 0,0 0,0 0,0 1,-1-1,1 0,0 0,0 0,-1 0,1 0,0 0,0 0,-1 0,1 0,0 0,0 0,-1 0,1-1,-1 1,1 0,0-1,-1 1,1-1,0 1,-1 0,1 0,0-1,0 1,0-1,-1 1,1-1,0 1,0-1,-3-17,3 18,-1-32,4-28,-2 54,0 0,1 0,1 0,-1 1,0 0,2-1,-2 1,2 0,0 0,-1 0,3-1,0-1,1 1,0 1,0-1,8-5,-8 7,0-1,0 0,-1-1,1 1,-1-2,1 2,6-15,-5 9,0 1,6-5,-9 8,7-2,-3-2,1 0,-2 0,8-10,25-43,-16 27,-17 21,0 0,0 0,-2-1,4-17,3-6,-9 27,-1 1,0-1,-1-1,0-10,-2-55,-1 33,1 33,-1-2,-2 2,1 0,-2-2,1 2,-3-2,-1-6,-2 2,0 0,-10-14,7 15,10 13,-1 0,0 1,1-1,-1 0,-1 1,1 0,-2 0,1 0,1 0,-6-3,-27-15,-2 0,-6-2,39 22,-3-1,1 1,1 0,-1 1,0-1,1 2,-1-1,-3 0,-13 0,-21 3,6-1,28-1,-1 2,1-1,-1 1,2 0,-2 1,2-1,-1 2,0 0,1 0,-6 4,-15 8,1 3,-14 10,-2 3,-42 22,0 1,45-24,0 2,7-5,-17 17,-5 2,48-39,0 1,0 0,1 0,-3 5,0 0,-7 6,12-13,0 0,1 0,1 0,0 1,-2 3,0-1,3-6,2 1,0 1,-1-1,0 0,1 0,0 0,1 0,-1 0,1 15,1 11,0-8,-1 8,-1-8,3 10,-2-29,1-1,0 0,0 1,0-1,1 0,-2 0,2 0,1 2,19 23,-8-12,-11-8,1-1,1-1,1 9,-4-9,1-1,-1 1,1 0,1-1,1 1,0 1,52 54,-55-59,0 1,1-1,0 0,-1 0,1 0,-3-2,0 0,0 1,1-1,-1 0,0 0,1 0,-1 0,0 1,1-1,-1 0,1 0,-1 0,0 0,1 0,-1 0,1 0,-1 0,0 0,1 0,-1 0,0 0,1-1,-1 1,0 0,0 0,1-1,-1 1,0 0,1-1,-1 0,0 1,0 0,0 0,0 0,0 0,0-1,1 1,-1-1,0 1,0 0,0-1,0 0,0 1,-1 0,1-1,0 1,0-5,-2 1,1-1,0 1,0-1,-2 1,2-1,-2 1,1 0,-1-2,-8-9,-11-13,4 5,10 15,1-1,-1 2,0-1,-1 1,2 1,2 2,1-2,0 1,-1 0,2-1,-2-1,1 0,-1 0,-6-5,-87-89,78 81,0 3,-3-1,-6-3,-42-32,51 38,6 5,-1 0,-1 1,0 0,-1 0,1 2,-4-1,-18-6,31 11,-2 1,1 0,0 1,-1 0,1 0,-5 1,-41 0,0 3,-5 3,39-4,10-2,-1 1,1 1,-2 0,3 0,-2 1,0 1,-1 0,-19 11,14-6,0-2,-1 0,1-1,9-4,1 1,0 0,0 0,0 0,1 1,0 0,-1 0,2 0,-1 1,0 0,0 0,1 0,-1 2,-9 13,-3-3,-6 8,10-11,1 0,0 2,1-1,1 1,1 1,0-1,2 1,-4 10,3 2,0 0,2-1,2 3,-10 34,13-55,0 2,0-1,0 0,2 1,-1-2,2 9,0-15,-1 1,2 0,-1 1,1-2,-2 1,3 0,-1 0,0-1,1 1,0 0,0-1,0 0,0 0,1 0,1 1,1 1,0-1,-1 2,1 1,13 15,-13-18,0-1,-1 1,2-1,-1-1,0 2,1-2,0 0,5 2,12 3,24 6,-8-4,-23-4,1-3,1 0,6 2,57 5,-46-5,2 0,21-1,-68-5,-2-1,2 2,-2-2,0-1,0 3,-6-3,5 4,0 0,1 0,-2 0,3 1,-3 0,2 2,0-1,0 1,-3 1,-23 11,1 3,1 0,31-17,-15 8,0 2,0 0,1 0,2 2,-1 0,1 1,0 1,-43 43,37-38,15-13,1 0,-1 0,1 1,0 1,1-2,-1 3,2-3,-12 21,3-6,-2 3,8-7,-1 2,2-1,0 1,2-1,1 2,1-1,0 0,2 6,0-20,0-1,2 0,-1-1,0 2,1-1,-1 0,2 0,-1 0,3 3,15 35,-13-26,2 0,0-1,2 2,-4-8,2 1,-1-2,12 11,-18-17,3-1,-1 0,0 1,1-2,-1 1,0-1,1 1,0-1,0 0,0 0,0-1,4 2,29 1,-25-3,0 2,4-1,38 9,2-2,54 2,50-9,-85-3,186 1,-250 0,-1-1,1 0,-2 0,1-2,0 1,7-3,0-2,1 0,-2 0,7-5,-3 0,0 0,-2 0,6-7,-13 10,-1-1,0-1,0 0,-1-1,4-5,7-14,1-2,10-21,2-14,20-24,-47 81,-1-1,0 1,-1-1,0 1,-2-2,1 1,-1 0,-1 0,0-1,-1 1,-1-5,-1-164,1 179,0-1,0 2,0-2,0 1,1 0,-1 0,0 0,1 0,0-1,-1 3,0 0,0 0,0 0,0 0,0 0,0 0,0 0,0 0,0 0,0 0,0 0,0 0,0 0,0 0,0 0,0-1,0 1,0 0,0 0,0 0,0 0,1 0,-1 0,0 0,0 0,0 0,0 0,0 0,0 0,0 0,0 0,0 0,0 0,0 0,0 0,0 0,0 0,1 0,-1 0,0 0,0 0,0 0,0 0,0 0,0 0,0 0,1 0,-1 0,0 1,0-1,0 0,0 0,0 0,2 4,1 6,-3-10,6 18,0 1,1-1,1 0,6 9,3 3,-4-2,9 29,-19-51,-1 0,2-1,-1 1,0 0,1 0,2 1,6 11,-7-10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5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0,'4'3,"-1"1,0 0,-2-1,2 1,-1 0,0-1,-1 1,1 0,0 5,0-3,8 42,-8-34,1 0,1-1,11 24,3 1,-12-23,13 18,-8-14,-3-1,10 27,-13-30,-1 0,-2 0,0-1,-1 1,-3 23,0-1,3-2,2 0,1 0,16 47,-14-66,-4-12,0 0,-1 0,1 0,-1 1,-1-1,1 0,-1 1,0-1,0 1,-3 7,-16 40,-11 37,30-85,-4 23,4-25,0-1,0 0,0 1,1-1,-1 0,1 1,-1-1,1 1,0-1,-1 0,1 1,0-1,0 0,0 0,0 0,2 2,4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5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0,'2'0,"0"1,-1-1,1 0,-1 1,1-1,-1 1,0-1,0 0,1 0,-1 1,1 0,-1 0,2 1,17 13,-11-8,48 42,-47-41,-3 0,1 1,-1-1,0 1,5 10,12 15,20 31,-34-50,-6-7,0 0,-2-1,1 1,0 0,-2 0,2 9,-5 49,0-23,2-36,0 1,-1-2,0 2,0-1,-2-1,2 2,-2-1,-1-1,0 1,0-1,-6 8,1-3,1 0,1 1,-1 0,2 0,2 0,-1 1,1 0,1-1,1 1,1 0,0 13,2-6,0-7,-2 24,0-37,1 1,0 0,0 0,-1-1,1 1,0 0,-1 0,1-1,0 0,-1 1,1-1,-1 1,1-1,-1 1,0-1,0 1,1-1,-1 1,0-1,0 0,0 0,0 0,1 1,-1-1,0 0,0 0,0 1,0-1,0 0,0 0,0 0,0 0,0 0,0 0,1 0,-2 0,-6-1,1 0,0 1,-12-5,12 4,4 1,-41-10,41 9,0 0,0 0,1 0,0 0,-1 0,0-1,1 1,-1-1,1 1,-1 0,-2-4,5 3,-1 0,0 2,1-2,0 0,-1 1,1-1,0 0,0 1,0 0,0-1,1 0,-1 1,1-1,-1 0,1 1,0 0,0-1,-1 1,3-2,1-3,1 0,0 1,7-7,-5 5,0-1,-1 0,-1 0,0 0,0-1,3-14,-4 10,-1-1,-1-1,0 1,-4-28,0 5,2-129,-1 159,0 0,0 1,-4-8,3 8,0 0,1 1,0-1,0-10,1 16,0-1,0 1,0 0,0 0,0-1,0 1,0-1,0 1,0-1,0 1,1-1,-1 1,0 0,1-1,-1 1,0 0,1-1,0 1,-1 0,0 0,1 0,-1 0,0 0,0 0,1 0,-1 0,0 0,0 0,1 0,-1 0,0 0,0 0,1 0,-1 1,0-1,0 0,1 0,-1 0,0 0,0 0,0 0,1 0,-1 0,0 0,0 0,12 14,21 43,-19-34,-7-13,-1 0,-1 0,0 1,-1 0,-1 0,0 0,0 15,-1-15,-1 1,2 0,1-1,8 16,-6-13,-1-1,5 22,-9-26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5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64 0,'-1'3,"0"2,0-2,0 0,0 1,-1-1,0 1,-3 5,2-5,0 0,1 0,-1 1,-1 6,-1 11,-15 34,17-44,0-1,1 2,1-1,0 1,4 14,-2 5,-2-1,3 32,0-56,0 0,0 0,1 0,1-1,0 1,1 0,0 0,6 5,1 4,19 10,-26-20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5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54 3,'1'30,"-2"34,-5-46,6-18,0 0,-1 1,1 0,0-1,0 1,-1 0,1-1,-1 1,1 0,-1-1,1 0,-1 1,0-1,1 1,-1-1,0 1,1-1,-1 1,0-1,0 0,0 1,1-1,-1 0,-1 0,2 0,0 0,-1 0,1 0,-1 0,0-1,1 1,0 0,-1-1,1 1,-1 0,1-1,-1 1,1-1,0 1,0 0,-1-1,1 1,0 0,0 0,-1-1,1 1,0-1,0 1,0-1,0 1,0-2,-2-12,2 12,0-15,0 9,0 0,-1 0,0 0,-1 0,0 0,-1 1,-6-14,5 14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5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68 5,'0'0,"0"0,0 0,0-1,0 1,0 0,0 0,0 0,0 0,0 0,-1 0,1 0,0-1,0 1,0 0,0 0,0 0,-1-1,1 1,0 0,0 0,0 0,-1 0,1 0,0-1,0 1,0 0,-1 0,1 0,0 0,-1 0,1 0,0 0,0 0,-1 0,-11 1,-11 6,21-6,-1 0,1 1,0-1,-1 0,1 1,0-1,1 1,-1-1,0 1,1 0,-2 2,2-3,1-1,0 0,-1 1,1 0,0 0,0 0,0 0,0 0,0-1,0 1,1 0,-1 0,0 0,1 0,-1-1,0 1,1-1,0 1,-1 0,1 0,0 0,-1-1,1 1,0-1,0 1,0-1,0 1,-1-1,1 1,1 0,0 0,1 0,-1 0,0 1,1-1,0-1,-1 1,0 0,1 0,-1-1,1 1,0 0,0-1,0 0,0 1,-1-1,1 0,-1 0,6-1,-3 0,-2-1,2 1,-1 0,1-1,-1 0,-1 1,1-1,0-1,0 2,4-4,-6 2,1 1,0 0,0-1,-1 1,3-3,0-3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5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207 102,'0'-4,"0"0,1 1,-1 0,0-1,-1 2,1-2,-1 1,0 0,1-1,-2 1,0 0,1 0,-1 0,-1 0,-2-4,-4-2,7 7,0 0,0-1,0 2,0-2,-1 1,0 0,1 0,0 1,-1-1,0 0,-1 1,1 0,0 0,-1-1,-5 0,3 0,0 1,2-1,-1 2,-1-1,0 1,-7-2,10 3,1-1,0 0,0 1,0-1,0 1,0-1,0 0,0 1,0-1,0 1,0 0,0 0,0 0,1 0,0 0,-1 0,-1 1,-4 4,0-1,2 0,-1 1,1 0,0 0,-6 11,8-10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6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47 144,'-3'-1,"-3"-5,0-4,0 0,-1-2,0-3,3 0,0 0,2 0,1 1,0 3,4 0,4 5,-1 4,3 4,1 1,0 1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6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136 0,'-10'1,"1"0,-1 0,-12 2,0 1,16-4,1 2,-1-1,0-1,1 2,0 0,-8 2,12-3,0-1,-1 1,1 0,0-1,1 0,-1 1,0 0,0 0,0-1,0 1,0 0,1-1,-1 1,0 0,1 0,-1 0,1 0,-1 0,1 0,0 0,-1 0,1 0,0 0,0-1,0 1,0 1,0-1,0 0,1 0,-1-1,0 1,1 1,0 0,0-2,0 1,0 0,0 0,0 0,0-1,0 1,0-1,-1 1,2 0,-1-1,0 1,1 0,-1-1,1 1,-1-1,0 1,1-1,-1 0,1 0,0 0,-1 0,1 0,-2 0,2 0,-1 0,1 0,1 0,7-2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6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250 61,'-3'0,"1"-1,-2 0,1 1,0-1,0 0,0 0,0 0,1 0,-1-1,-4-2,-6-2,-7-2,-1 0,-1 1,0 1,-30-6,50 12,0 0,-1-1,1 1,1 0,-1 0,0 0,0 1,-1-1,1 0,0 1,0-1,0 1,0-1,0 0,1 1,-1 0,0 0,0 0,0 0,1-1,-1 1,0 0,1 0,-1 1,1-2,-2 3,2-1,0-1,-1 1,1 0,0-1,0 1,0 0,0-1,0 2,0-1,1-1,0 1,-1 0,1 0,0 0,0 0,1 0,-1 0,0 0,1-1,1 3,-1-2,0-1,0 0,0 0,0 0,1 0,-2 0,2 0,-1 0,1 0,-1-1,1 1,0 0,-1-1,1 1,0 0,0-1,0 1,0-1,-2 0,2 0,3 0,0 1,-1-1,1 0,-1 1,0-2,1 1,0 0,7-1,-1-3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18:02.573"/>
    </inkml:context>
    <inkml:brush xml:id="br0">
      <inkml:brushProperty name="width" value="0.35" units="cm"/>
      <inkml:brushProperty name="height" value="0.35" units="cm"/>
      <inkml:brushProperty name="color" value="#849398"/>
      <inkml:brushProperty name="ignorePressure" value="1"/>
    </inkml:brush>
  </inkml:definitions>
  <inkml:trace contextRef="#ctx0" brushRef="#br0">0 521,'11'-9,"-1"1,1 0,1 1,14-7,4-3,184-143,-162 118,31-28,42-31,-102 84,1 2,0 1,45-19,-67 32,-1 0,1 1,-1-1,1 0,-1 1,1 0,0-1,-1 1,1 0,0 0,-1 0,1 0,0 0,-1 0,1 1,-1-1,1 0,0 1,-1-1,1 1,-1 0,1-1,-1 1,1 0,-1 0,0 0,1 0,-1 0,0 0,0 1,0-1,0 0,0 0,0 1,1 1,2 6,-1-1,1 1,-2 0,1 0,1 12,2 8,0-9,-1-1,0 1,2 31,-7-41,0-1,0 0,-1 0,0 0,-1 0,1 0,-2 0,1-1,-1 1,-6 10,-4 6,-2-1,-1 0,-2 0,0-2,-22 22,0 7,-1 2,37-49,0-1,-1 1,1-1,-1 0,1 0,-1 0,0-1,0 1,0-1,-8 2,-10 1,-1-1,0-2,0 0,-1-1,-33-4,12-1,-85-22,129 26,-1-1,0 0,1 1,-1-1,0 0,1 0,-1-1,1 1,-1 0,1-1,0 0,0 1,0-1,0 0,0 0,0 0,0 0,1-1,-1 1,1 0,-1-1,-1-4,2 4,1-1,0 1,0 0,0-1,0 1,1 0,-1-1,1 1,0 0,0 0,0-1,0 1,0 0,1 0,-1 0,1 0,0 1,3-5,7-7,1 0,0 1,1 0,0 1,1 0,31-18,-6 7,72-27,-46 30,-55 18,-1 0,0-1,1 0,-1-1,0 0,-1-1,1 0,-1 0,0-1,9-7,-3-2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6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90 36,'-2'-2,"0"-1,0 1,0 0,-1 0,1 1,0-2,0 1,-1 1,-5-4,6 5,0-2,-1 0,2 1,-1 1,-1-2,1 1,-1 0,0 0,0 1,1 0,-1-1,1 0,-6 0,7 1,0 0,0 0,0 0,0 0,0 0,1 1,-1-1,0 0,0 0,0 0,0 1,1-1,0 0,-1 1,0-1,1 0,-1 0,0 1,0 0,0 0,0 0,0 0,1-1,-1 2,1-1,-1 0,1 0,-1-1,1 1,0 1,0-1,0 0,0 1,0 1,1-1,-1 2,1-2,1 2,-1-2,0 1,1-1,0 1,-1-1,1 1,4 3,2 1,0 1,11 6,-7-5,0-3,1 2,0-2,28 11,-27-12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6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0,'3'0,"3"0,5 3,7 6,2 3,-2 4,-4-4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6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100 0,'-3'0,"-2"0,-4 0,-3 0,1 2,0 2,-2 3,4 0,0 3,2-1,1-1,1-1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6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116 48,'0'-2,"-3"-2,-3-3,-1-1,0 0,-4 2,2 1,-1 0,-1 2,-2 3,3 3,1 2,1 1,2 1,1-1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6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0 179,'1'-7,"0"1,0-1,1 2,0-2,1 1,-1 0,9-12,2 1,21-22,-22 20,-9 14,0 0,1 0,0 0,5-6,-8 10,0 0,0 1,0-1,0 0,0 0,0 0,1 1,-1-1,0 1,0 0,0-1,0 1,0-1,1 1,-1 0,1-1,-1 1,1 0,-1 0,1 0,-1 0,1 0,-1 0,0 0,1 0,-1 0,0 0,0 1,3 0,-3-1,0 0,0 1,0-1,0 0,0 0,0 1,0-1,0 1,0-1,0 1,0 0,-1-1,1 1,0-1,0 1,-1 0,1-1,-1 1,0 0,0 0,0-1,1 1,-1 0,0 0,0 0,0 0,1-1,-1 1,-1-1,1 1,0 2,-1-1,1 1,-1-1,0 2,-1-2,0 1,1-1,-5 4,-3 4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6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177 70,'0'-1,"0"-1,-1 2,1-1,-1-1,1 1,-1 0,0 1,0-2,0 1,0 0,0 0,-2-1,-17-13,14 11,0 0,-1 1,0-2,1 2,-1 0,-1-1,1 2,-1-2,0 2,-15-4,21 6,0 0,0 0,0 1,0-1,1 0,-1 0,0 1,0-1,1 1,-1-1,1 0,0 1,-1 0,1-1,-1 1,1 0,-1 0,1-1,0 1,-1 0,1 0,0 1,0-2,0 1,0 0,1 1,-1-1,0 2,-1 0,0-1,1 1,-1 0,1 0,0 0,0 0,1 0,-1 0,1 1,0 3,5 2,1-1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6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92 147,'0'0,"-1"-2,-1 0,1 1,0 0,0 0,-1-1,1 1,-1 1,1-2,-1 1,0 0,-2-1,-3-2,0-1,1 0,-1 0,0 0,2-1,-1 1,-7-11,11 12,0 0,0-1,0 1,0 0,1 0,0-1,0 1,1-1,0 0,0 1,1-5,-1 8,0 0,0-1,1 2,-1-1,1 0,-1 0,1 0,0 0,-1 0,1 0,0 0,0 0,0 0,0 0,0 1,-1 0,2-1,-1 0,0 0,0 1,1-1,-1 0,0 1,1 0,-1 0,1 0,-1-1,1 1,1 0,8-2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7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318 88,'-6'-5,"-2"1,-14-6,14 8,1-3,-13-5,11 5,0 0,0 1,-1 0,-14-5,-17-8,39 17,0-1,0 0,0 0,0 0,0 0,-1 1,1 0,-1-1,1 1,-1-1,2 1,-2 0,1-1,-1 1,1 0,-1 1,0-1,1 0,-1 0,2 1,-2-1,1 1,0-1,-1 1,1-1,0 1,-1 0,-2 2,-3 2,0 0,1 0,-1 1,1 0,-7 9,-1 0,8-9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7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122 192,'-3'-2,"-4"-2,-8-4,-1-2,-3-2,3-1,1 1,2 2,5-2,2 1,3-2,2 0,4 1,4-2,2 0,1 1,1 2,-1 3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7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190 60,'-15'-15,"2"0,9 12,-1 0,0-1,0 1,0-1,0 2,-10-5,14 7,-1-1,0 1,-1 0,1-1,0 1,0-1,-1 1,1 0,0-1,0 1,0 0,0 1,-1-1,1 0,0 0,-1 1,1-1,0 1,0-1,1 0,-1 1,-1 0,-1 1,-3 1,2 0,-1 1,0-1,0 1,-8 9,11-10,1-2,0 2,-1-1,2 1,0-1,-1 1,0-1,1 1,0 0,0 0,0-1,1 2,-1 2,4 1,3-1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2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63 0,'0'0,"-2"0,0 2,-2-1,0 2,0 1,-1 0,1 1,1-1,0 1,1 0,1 0,-1-1,1 1,0-1,0 2,0-1,0 0,0 2,-1-1,1-1,1 2,-1-1,1-1,-2 0,1-1,1 2,-1-1,0 1,1 0,0 0,0 0,0 0,0 0,0 1,-1-3,0 1,-1 0,1 0,0 1,1-1,0 1,0 0,0 0,0 0,0 1,0-1,0-1,0 2,0-1,0-1,-1 0,-1-1,1 2,1-1,-1 1,1 0,0-1,0 2,0-1,0 0,0 1,0-1,0-1,0 2,1-2,1-1,-1 1,0 0,-1 1,1-2,0 1,1-1,-1 2,1-1,-1 0,1 2,-1-1,-1-1,2 2,-1-1,1 0,-2 1,0-1,1-1,-1 2,0-1,0 0,0 1,0-2,0 1,0 1,0-1,1 0,1 0,-1 0,-1 0,1 0,0 0,-1 0,0 0,0 1,0-1,0-1,0 2,0-1,0 0,0 1,0-2,0 1,0 1,0-1,1 0,0 0,0 0,0 0,0 1,1-3,-1 1,0 0,0 0,2 1,0-1,-1 1,-1 0,1 0,0 0,0 0,0 0,1 0,-1 0,0-2,0 2,0-2,-1 2,0-2,1 1,-2-1,2 1,1-2,-2 2,2 0,-3 0,2 1,-1-1,0 2,1-1,0 0,-2 1,2-3,0 1,0 0,0-1,0 0,0 1,-1-2,2 1,-3 0,3 2,-1-2,1 1,-2 0,2 0,0 0,-1-1,1 0,1 0,0 1,0-1,0 1,0-1,-2-1,3 2,-2-1,-1 2,1 0,0-2,0 0,1 0,-1-1,0 2,0-2,0 2,-1-1,0 0,0 0,1-1,0 1,-1 0,1 0,1-1,-2 2,1-1,-1 0,1-1,0 0,-1 2,0-1,2 0,0 0,0 1,0 0,-1 0,1-1,-1 0,1-1,-1-1,1 0,-1 1,0 0,1 1,-1 0,3-1,-2 1,0-1,1-2,-1 1,0 0,1 0,-3 0,2 1,0-1,-1 1,0-2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3:31:01.301"/>
    </inkml:context>
    <inkml:brush xml:id="br0">
      <inkml:brushProperty name="width" value="0.3" units="cm"/>
      <inkml:brushProperty name="height" value="0.6" units="cm"/>
      <inkml:brushProperty name="color" value="#7F7F7F"/>
      <inkml:brushProperty name="tip" value="rectangle"/>
      <inkml:brushProperty name="rasterOp" value="maskPen"/>
      <inkml:brushProperty name="ignorePressure" value="1"/>
    </inkml:brush>
  </inkml:definitions>
  <inkml:trace contextRef="#ctx0" brushRef="#br0">461 806,'14'-9,"2"1,-1 1,22-8,-2 0,139-69,-160 77,-2 0,0 0,0-1,13-11,43-34,10-9,-54 43,0 2,2-1,1 2,49-24,-15 8,9-6,129-52,-129 61,-44 17,1 1,1 0,0 2,59-14,-2 6,141-41,-179 44,2 1,67-12,-91 21,0 1,1 0,0 1,0 2,0-1,44 4,-60-2,-1 0,1 1,-1 0,0 0,0 1,0 0,0 0,11 5,7 6,28 17,2 1,3-3,-24-12,-1 1,-1 1,-1 0,50 40,-30-19,-35-27,23 19,103 113,-133-135,1-1,0 0,1-1,1 0,0 0,28 11,2 3,-14-8,0-1,38 13,-46-19,37 20,-18-8,44 22,-57-26,2-1,45 16,-33-15,-1 1,0 2,-3 0,59 37,-55-27,-1 1,-3 2,46 46,-73-65,-2 1,0 1,-2 0,0 0,-1-1,-1 1,-1 1,-1 0,1 26,-5-37,1 0,-1-1,0 1,0-1,0 1,-1-1,1 0,-1 0,-1 1,1-1,-1 0,0 0,0 0,0 0,0 0,-1-1,0 0,-6 4,-7 4,-1-2,-1 1,-21 6,26-10,-8 3,-2 0,1-1,-1-1,-1 0,0-1,0-1,0 0,-1-1,1-1,-1-1,-33-1,-597-20,634 18,0 0,0-1,1 0,-1-1,1-1,-21-7,12 1,0 1,1-3,-32-17,17 10,-2 2,0 0,-2 2,-99-24,124 36,-1-1,0 1,0 1,0 1,-27-1,-123 6,118 2,0 2,1 1,-62 15,34-5,43-8,0-2,0-1,-82 8,69-12,-1 3,-64 11,46-6,1-2,-2-2,1-2,-83-2,65-2,-90-3,175 1,-1 1,1-1,0 0,0 0,0 0,0-1,0 1,1-1,-1 1,1-1,-1 0,1-1,0 1,0-1,1 1,-1 0,-5-6,-3-5,0 1,-18-28,12 16,-37-52,48 64,1 0,0-1,2 1,-5-23,9 29,0-1,1 1,1-1,-1 1,1 0,1 0,0-1,0 1,1 0,0 1,0-1,1 1,0-1,1 0,0 2,10-8,12-8,2 2,52-26,-62 34,43-24,-34 17,1 2,0 0,55-18,-37 17,279-86,-222 67,-92 30,0-1,0 0,-1-1,-1 1,17-13,-18 11,0 0,1 2,0-2,0 2,1 0,1 0,0 1,0 0,0 1,1-1,0 1,29-4,-13 2,0 0,-1-2,38-11,-47 11,1 2,0 0,1 0,41-6,-59 12,0 0,1 0,-1 0,0 0,0 1,0-1,1 1,-1-1,0 2,0-2,5 3,45 18,-28-11,-3 0,-1 0,28 17,12 5,-42-23,-2 0,0 1,0 1,-2-1,0 1,-1 1,0 0,13 15,15 17,-31-34,-1 1,0 1,15 21,-17-17,0-2,2 1,0-1,28 25,-28-30,-1-2,2 1,-1-1,2 0,-1 0,1-1,1 0,19 6,-6-2,-1 1,34 18,-28-14,-2-3,1 0,0-1,1-1,66 13,-57-14,0 1,65 23,-33-5,142 39,-195-61,-1 1,32 13,-9-3,103 28,-135-41,25 9,-33-13,-1 0,1 1,-1-1,1 0,0 1,-1-1,1 0,0 1,0-1,-1 0,1 0,0 0,-1 0,1 0,0-1,3 0,-5 1,0 0,1-1,-1 1,0 0,0-1,0 0,0 1,0 0,0-1,0 0,0 1,0 0,0-1,-1 0,1 1,0 0,0-1,-1 0,1 1,0 0,-1 0,1-1,-1 0,1 1,0 0,-1 0,-1-2,-13-10,-11-5,-1 1,-46-22,21 13,7 1,17 8,-48-19,18 11,32 12,-1 1,0 1,-2 1,-44-11,50 15,1-2,-1 1,2-2,-1 0,-35-19,-2 4,40 16,1 0,-19-10,6 0,-1 2,-35-13,54 23,1-1,1 0,0 0,-11-9,-17-8,-13-7,36 19,-1 1,-1 1,0 0,-1 1,-31-11,50 19,-42-11,1-1,0-1,2-2,-58-27,68 26,18 11,1 0,-1-1,-14-11,-10-9,29 23,0 0,0-1,1 0,0 0,0 0,0 0,1-1,0 1,1-1,-1 0,1 0,-3-8,5 8,1-1,-1 0,2 0,-1-1,1 1,1 0,0 0,0 1,1-1,0 0,0 1,1-1,0 0,0 1,8-6,-9 7,1 0,0 1,1 0,-1 0,1 1,0-1,0 0,0 1,0 0,8-3,-10 4,1 0,-1 0,1 1,0-1,-1 0,1 1,0 0,0 0,0 0,-1 0,1 0,0 0,0 0,-1 1,1 0,0-1,6 3,17 7,-1 0,0 1,-1 1,-1 1,42 28,-29-13,-2 1,44 46,-28-24,-43-45,-1 2,0-1,-1 1,9 13,-14-18,0-1,0 1,0 0,-1-1,1 1,-1 0,0 0,0 0,0-1,-1 1,0-1,0 1,0 0,0-1,0 1,-1-1,1 1,-5 4,0-2,0 1,-1-1,1 0,-2-1,1 1,-1-1,0 0,0 0,0 0,-1-1,0 0,-19 5,-9 0,0 0,-44 3,-40 9,97-14,0 2,1 0,0 0,-22 12,22-9,-1-1,-1-1,-28 8,1-4,23-7,0 2,1 0,1 0,-36 17,50-19,0-1,-1 0,0 1,-1-2,1 0,-17 3,12-3,1 2,-1 0,2 1,-1 0,-28 16,-7 2,11-7,3 0,-1-2,-47 14,-121 38,202-66,0-1,0 0,0 1,0-1,0 0,0-1,-1 1,1-1,0 0,-1 0,1 0,0-1,-1 1,1-1,-7-2,1 1,1-2,0 1,0-2,0 1,1-1,-17-9,-46-23,-11-5,82 40,-27-18,29 19,-1 1,0-1,1 0,-1 0,0 0,1 1,-1-2,1 2,0-1,-1 0,1 0,0 0,0 1,0-2,0 2,0-2,0 2,0-1,1 0,-1 0,0 0,1 0,-1 0,1 1,-1-1,1 0,0 0,1-1,6-2,0-1,0 2,0-1,1 1,0 0,0 0,0 0,1 1,-1 0,13-2,10-2,18-6,2 1,0 2,99-8,-46 9,100-3,-188 11,-1-1,0-1,0 0,0 0,16-5,76-23,-24 6,-47 16,0-2,-1-1,0-1,40-19,-13 3,-33 16,34-19,-62 30,0 0,0-1,1 1,-1 0,0-1,-1 0,1 1,0-1,-1 1,1-1,0-2,-2 3,1 1,-1-1,0 1,0 0,0-1,0 1,0-1,0 1,-1 0,1-1,0 1,0-1,0 1,0 0,-1-1,1 1,0-1,-1 1,1 0,0-1,-2 1,1-1,-1 0,0 0,1 0,-1 1,0-1,0 1,0-1,0 1,0-1,-2 0,-10 0,0 0,0 0,-1 1,1 0,0 0,0 1,-17 3,-103 18,104-17,-179 48,164-41,-236 51,271-62,1 0,-1 1,0-2,0 1,1-1,-1 0,0-1,0 1,1-1,-1 0,0-1,1 0,0 0,0 0,-17-7,-5-3,1 0,1-2,-27-18,20 13,-13-9,35 18,-1 2,0 0,0 0,-1 1,-28-10,-5 2,-1 2,-86-15,102 22,28 4,0 1,-1 0,1-1,-1 2,0-1,1 0,-1 1,0 0,1 0,-1 0,0 0,1 1,-1 0,-6 1,-4 3,-1 0,2 1,0 0,0 1,-25 13,-67 46,76-45,-8 5,1 0,2 1,2 2,-52 55,81-77,1 0,0 1,0 0,2 0,-1 0,1 0,1 0,0-1,1 1,1 0,-1 1,2-1,0 0,0 0,1 0,1 0,0 0,0 0,1 0,1-1,0 1,1-1,0 0,0 0,1 0,9 6,9 3,1-2,56 26,19 9,-83-38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7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68 0,'-3'0,"-3"0,-3 2,-3 0,2 2,0 2,4 2,0-1,1-1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7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160 20,'-5'0,"0"-1,0 2,1-1,0 0,-1 1,0-1,1 1,-1 0,2 0,-2 0,1 0,0 1,-1-1,2 0,-1 1,-4 2,7-3,0 0,0-1,0 1,0 0,0-1,0 0,1 0,-1 1,-1-1,1 1,0-1,-1 0,1 0,0 1,-1-1,1 0,0 0,-1 0,1 0,0 0,-1 0,1 0,0-1,0 1,0 0,-2-1,-1 0,1-1,-1 0,1 1,0-1,0-1,-5-2,-9-7,13 11,5 1,9 4,-3-4,-1 1,1-1,-1 1,1-2,0 1,-1-1,1 1,0-1,-1-1,1 2,6-4,-3 2,1-1,17 0,-24 3,1-1,-1 1,-1 0,2 1,-1-1,0 1,1-1,-2 1,1-1,7 4,8 2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7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73 0,'-2'0,"-4"3,-1 1,-1 2,0 4,-1 0,2 0,1 0,2 0,-1 1,1-4,0-5,1-4,4-2,5-1,2 0,4 0,-1 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7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161 0,'-7'1,"-1"0,1 0,-1-1,0 2,2 0,-2-1,1 2,-8 2,9-2,0-2,2 1,-2 0,-1-1,2 1,-1-1,0 0,-1-1,2 1,-2 0,1-1,-10-1,17 3,-1 0,0-1,1 0,-1 0,1 1,-1-1,1-1,0 2,0-1,0 1,0-1,1 0,6 11,-6-7,0 0,0 0,-1 0,0 0,0 0,-1 1,0-1,-2 6,-1 3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7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315 36,'-6'1,"-1"0,0-1,1 2,0-2,-1 2,-11 3,10-3,2 0,-2-1,0 1,1 0,-10-1,-7 1,-2-2,1 0,-1-1,-30-3,53 4,1-1,0 1,0-1,-1 1,1-1,1 1,-1 0,0-1,0 0,0 0,0 0,0 0,0 1,0-1,1-1,-1 1,0 0,2 0,-1 0,-1-1,1 0,0 2,0-2,0 0,0 1,1 0,-1-1,0 0,1 1,0 0,-1-1,1 0,0 1,0-1,0 0,1-1,2-8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7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16,'0'-1,"1"0,-1 0,0 1,1 0,-1-1,1 0,-1 1,1-1,-1 1,1-1,0 0,-1 1,1 0,0 0,0-1,-1 1,1-1,0 1,-1 0,1-1,0 1,0 0,1-1,24-3,-20 4,0 0,0 1,1 0,-1-1,0 1,0 0,0 0,0 1,-1-1,1 1,0 1,-1-2,9 6,-10-4,-1-2,1 2,0-1,-1 1,1-1,-1 1,0 0,-1 0,1 0,-1 1,1-2,-1 1,0 1,-1-1,1 1,-1-1,1 5,-2 19,45-54,-31 19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7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84 26,'-2'0,"-4"-2,-6-1,-3-2,-1-1,-2 1,4 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8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269 64,'0'-2,"-1"2,0-2,-1 0,1 1,0 0,0 0,-1 0,1-1,-1 1,0 1,1-1,-1 0,0 0,0 0,1 0,-3 0,-2-2,-6-3,-1 0,1 1,-2 0,1 1,0 0,-1 0,-14-1,22 4,1 0,0 1,0 0,0-1,0 1,0 1,0-1,0 1,0-1,-8 2,10-1,0 1,-1-1,1 0,0 0,0 1,0-1,1 1,-1 0,0 0,1-1,-1 1,1 0,-1 0,1 1,1-1,-2 3,-2 4,2-2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8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84 218,'2'0,"-1"0,1 0,0-1,-1 1,1-1,0 1,-1-1,0 0,0 0,1 1,-1-1,0 1,2-3,15-10,-5 2,-2 0,12-15,-20 23,0 0,-1-1,0 1,0 0,-1-1,0 1,1-1,-1 0,-1 1,1-1,-1 0,0 1,-1-6,0 7,0-1,0 2,0-1,1 0,-2 1,1-1,-1 0,1 1,-1-1,0 0,0 1,-3-2,-30-16,21 12,-6-4,-23-12,41 22,-1 0,-1 0,1 0,0-1,-1 2,1-1,0 1,0-1,-1 0,1 1,-6 0,-1 1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8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0,'0'8,"1"-2,1 1,0 0,0 0,1 0,-1 0,1-1,6 7,-1-3,-1 0,2-1,-1 0,17 12,-22-18,2 0,-5-2,-3-2,-4-1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3:32:01.675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6229.02051"/>
      <inkml:brushProperty name="anchorY" value="-3337.75464"/>
      <inkml:brushProperty name="scaleFactor" value="0.5"/>
    </inkml:brush>
  </inkml:definitions>
  <inkml:trace contextRef="#ctx0" brushRef="#br0">1 1,'0'0,"2"0,3 2,15 6,12 4,14 5,14 6,20 3,9 4,6-1,0 3,-8-3,-11-4,-16-4,-15-4,-13-2,-9-4,-10-1,-4-4,1 1,-2 3,2 4,4 1,5 2,4 4,2 1,4 1,0-1,2 1,-1-1,-3-1,-4-1,-1 0,-1-3,-1 1,-1-2,2 0,0 1,-1-3,-4-1,-6-1,-11-11,1-1,0 1,0 0,0 0,0-1,0 1,0 0,0 0,0 0,0-1,0 1,0 0,0 0,-1-1,1 1,-1 1,0-1,1 1,-2-1,1 1,0 0,0-1,-4 4,-13 9,-4-1,-4 4,0-4,2 0,0-1,-2-1,-3 1,3 0,0 0,1 0,2-3,2 1,1-3,5 1,-7 1,-12 2,-8 4,1 2,1-1,4-3,32-10,0-1,-1 1,-5 4,9-6,0 0,0 0,1 0,-1 0,0-1,0 2,1-1,-1-1,1 2,-1-1,0 0,1 0,0 0,-1 1,1 0,0-1,0 0,0 0,1 0,-1 1,0-1,0 0,0 0,1 0,0 1,-1-1,1-1,-1 2,2 0,0 2,0-1,1 0,1 0,-2-1,5 4,3 1,15 9,24 7,13 4,13 3,7 2,3 3,-3 4,-2-2,-10-2,-9-3,-14-3,-10-4,-7-2,-4-1,-3 0,-3-1,-1-5,-1-1,-3 2,0 2,1-1,2 2,1 1,6 1,0 1,-1-1,3-3,0-2,-6-1,-2-2,-4-4,-4 0,-3-4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8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248 63,'-1'0,"-6"0,-2 0,0-1,-4-2,-4-1,-2 0,-3-1,-3-2,0 0,3 2,1 2,6-2,2 2,0-1,4-2,2 0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8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0,'3'0,"-1"0,1 1,-1-1,0 0,0 1,1 0,-1-1,0 0,1 1,-1 0,0 0,0 0,0 0,-1-1,1 2,0-1,2 1,3 4,-1-1,-1 1,6 6,2 3,-7-8,-1 0,-1 0,0-1,0 1,-1 0,0 0,0 1,0 6,-3-11,0-2,0 2,0 0,0-2,0 2,0-2,-1 2,1-1,-1 0,0 0,0 0,-1 0,1 0,-1-1,-1 4,1-4,1-2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8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73,'3'0,"3"-2,3-1,5-1,3-2,1-3,0-1,-1 2,-1 1,-2-2,-2 3,1 1,-4 2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8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94 0,'0'2,"-6"2,-3 1,-3 3,-1 1,4 2,0 0,-1 1,1-2,0 0,1-4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8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89 0,'-2'0,"-5"0,2 2,-4 0,-2 1,2 0,1 2,1 1,-2-2,0-2,3-5,2-2,1-1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8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67 0,'0'2,"0"2,0 2,0 2,-3 1,0 2,-4 0,2 0,-3-1,1 1,-1 0,1-1,-1 1,1-4,3-5,4-6,1-3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8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50 1,'-2'0,"-2"2,-2-1,-2 2,-3-1,1-2,1-2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9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61 11,'-3'0,"-2"0,-5 0,-1 0,0-2,0-2,1 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9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0,'11'1,"-2"-1,2 2,-2-2,2 2,-2 0,1 0,-1 1,1-1,-2 2,1-1,1 0,-3 2,2-2,-1 2,-1-1,1 1,-1 0,0 0,6 7,-12-10,0-1,0 0,0 1,0-1,0 1,0-1,0 1,-1 0,1-1,-1 0,0 1,0 0,0-1,0 1,0 0,-1 2,1-3,0 0,-1-1,1 0,-1 1,1 0,-1 0,1 0,-1 0,0-1,0 0,1 1,-1 0,1-1,-1 1,0-1,0 1,0 0,0-1,0 1,0-1,0 0,0 0,-1 0,1 0,0 0,0 1,0-1,-1 0,1 0,0 0,0 0,0 0,-2-1,-7 1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9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151 36,'-3'0,"-5"-2,-4-4,-3-1,-3-1,-2 1,-1 3,3 2,3 5,5 1,3 3,3 1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9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168 172,'-7'-1,"2"1,-1-1,-1 0,2 0,-1 0,0-1,0 0,1 1,0-1,-1 0,-8-5,5 2,1 0,-1 0,1 0,1-1,-12-11,14 12,1-1,0 0,1 1,0-1,1 0,-1 0,1 0,1 0,-1 0,2 0,-1-1,1 1,2-11,-2 17,0-1,0 1,0 0,0-1,0 0,0 1,1-1,-1 0,0 1,0-1,1 1,-1 0,0-1,1 1,-1-1,1 0,-1 1,1-1,-1 1,1-1,0 1,-1 0,1 0,0 0,-1-1,0 1,1 0,0-1,-1 1,1 0,0 0,0 0,0-1,0 1,-1 0,1 0,0 0,0 0,0 0,0 0,0 0,-1 0,1 0,0 1,0-1,0 0,-1 0,2 1,10 2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9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122 36,'-2'0,"-4"0,-3 2,-2 0,-4-2,1-2,-4-5,0-3,1-1,5 1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9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163 181,'-1'-7,"0"-1,0 0,-1 0,-1 0,-1 2,1-2,-1 1,0 0,-1-1,-10-9,0 2,0 1,-1 0,-26-18,40 31,-1-1,-1-1,1 2,-1-1,-5-2,8 4,1 0,0 0,0 0,0 0,0 0,0 0,-1 0,1 0,0-1,0 1,0 0,0 0,-1 0,1 0,0 0,0 0,0 0,0 0,0 0,-1 0,1 0,0 0,0 0,0 1,0-1,-1 0,1 0,0 0,0 0,0 0,0 0,0 0,-1 0,1 0,0 0,0 0,0 0,0 1,0-1,0 0,0 0,0 0,0 0,-1 0,1 0,0 1,6 9,-1-3,-1-1,2 0,0 0,-1-1,2 1,0-1,0 0,0 0,1-1,-1 0,2 1,9 2,-3-3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9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0,'6'0,"2"2,3 2,-1 0,3 0,-3 1,-1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9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0,'2'0,"4"0,3 0,0 3,1 1,5 2,0 4,5 3,0 2,2 1,1 3,-3-1,-3-2,-5-4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9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11,'3'0,"5"0,7 0,4 0,2-2,2 0,-2-1,-1 2,-2-1,-4 1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9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165 8,'0'0,"-1"0,1-1,0 1,0-1,0 1,-1-1,1 1,0-1,-1 1,1 0,0-1,0 1,0 0,-1 0,1 0,-1-1,1 1,-1 0,0 0,1-1,-1 1,1 0,-1 0,0 0,1-1,-1 1,1 0,-1 0,0 0,1 0,-1 0,0 0,1 0,-1 0,0 0,1 0,-2 1,-23 2,17 1,-1 0,2 0,-2 0,1 0,1 1,0 1,-1-1,2 0,0 1,0-1,0 1,2 0,-1 1,0-1,1 1,1-1,0 1,1 0,-1 0,1 0,1 0,0 0,1 11,0-17,0 1,0-1,0 1,1-1,-1 1,1-1,0 1,0-1,-1 1,1-2,0 2,1-1,-1 1,0-2,0 2,0-1,1 0,-1 0,4 2,4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0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0,'0'2,"3"2,0 3,0 0,-1 2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0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158 0,'-3'0,"-6"0,-3 0,-5 0,-3 0,0 0,1 0,1 0,1 0,4 2,3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0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0,'0'2,"0"2,0 3,3 0,0 2,1 2,0-2,4-2,2-2,1-1,-3 1,-1 0,3-2,-2 1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0,-4-13,-11-26,-5-35,-7-36,-4-26,0-20,2-5,1 1,7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14,-1 9,-3 3,-2-6,-1-9,-2-9,-6-25,-5-30,-2-31,2-23,2-12,-2-8,1 5,2 7,2 21,3 36,0 35,2 26,0 27,4 11,3 3,3-11,-1-36,0-32,-2-49,-3-29,-1-17,-2-7,-1 6,4 46,6 46,9 45,6 23,-1 6,-4-20,-7-37,-5-35,-3-41,-4-24,-1-6,0 5,-1 20,8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7,0-7,-1-25,-3-37,-9-33,-9-35,-14-34,-12-16,-2 2,2 15,3 31,4 35,3 30,2 22,8 10,5 1,3-9,-2-19,-6-31,-4-34,-7-28,-11-26,-6-17,1 0,3 6,6 7,9 27,11 36,7 35,6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14,12 32,7 20,4 21,3 6,-3-3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0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59 0,'-3'0,"0"2,-3 0,-3 1,1 0,-1 0,-2 3,1-2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0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121 0,'-2'0,"-4"0,-3 0,-3 0,-2 2,2 2,0 1,0 1,2 1,0-1,1 1,3 2,2-1,2 1,1 1,4-1,3-3,1-2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0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23,'2'0,"4"-2,3 0,3-3,1 1,-3-1,-5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0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4,'2'0,"5"0,1 0,1-1,-2-2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0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11,'0'0,"0"-1,1 1,-1-1,0 1,1-1,-1 1,1 0,-1 0,0-1,1 1,-1-1,1 1,0-1,-1 1,1 0,-1-1,1 1,0 0,-1 0,1-1,0 1,-1 0,0 0,1 0,0 0,-1 0,2 0,23-2,-22 2,3-1,-1 1,1 0,0 0,0 1,-2-1,2 1,0 0,0-1,-2 2,2-1,5 2,-8-1,-1-1,0 0,1 0,-1 1,1 0,-1-1,0 1,0 0,0-1,0 1,-1 0,0 0,1 0,-1 0,0 0,0 0,0 0,0 0,0 1,-1-1,1 2,-1 4,1-1,-1-1,-1 1,0 1,-4 9,4-14,1 0,-1-2,-1 2,1-1,1 1,-2-1,0 0,0 0,0 0,0 0,0 0,-1-1,1 1,-1 0,1-1,0 1,-1 0,0-1,-5 2,-2-1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0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0,'3'0,"5"0,5 2,1 2,2 1,-1 0,-5 3,-3 0,0 0,-2-1,-2 2,0-1,-2 1,-3 0,-4-3,-1-2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0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109 0,'-3'0,"-3"0,-2 0,-7 0,-2 0,-3 0,-2 0,4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1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1,'3'0,"3"2,3-1,3 4,-1 0,0 3,1 3,-1 1,-4 0,-2 1,-2 0,-1-2,-2 0,0 0,-3 0,-1-1,0 0,1-1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1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71,'0'-2,"0"-2,0-2,0-2,0-2,0 0,3-1,1 0,-1 2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1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34 78,'0'-2,"1"-1,0 2,-1-1,1 0,0 1,1-1,-1 0,0 1,3-3,4-7,-6 8,-1-1,1 1,-1 0,0-7,0 9,-1 0,0-1,0 1,-1 0,1-1,0 1,-1-1,1 1,-1 0,0-1,1 1,-1 0,0 0,-1-2,2 3,-1 0,1-1,0 1,-1 0,1 0,0 0,-1-1,1 1,0 0,-1 0,1 0,0 0,-1 0,1-1,0 1,-1 0,1 0,-1 0,1 0,0 0,-1 0,1 0,-1 0,1 0,0 0,-1 0,1 1,-1-1,1 0,-12 6,-6 11,16-12,0 0,0 0,0 0,0 0,1 0,0 0,1 0,-1 0,1 0,1 0,0 0,0 0,0 0,4 8,2 3,3-1,-1 1,13 14,-13-18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0,-4-13,-11-26,-5-35,-7-36,-4-26,0-20,1-5,3 1,6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14,-2 9,-1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7,0-7,-2-25,-1-37,-10-33,-9-35,-14-34,-12-16,-2 2,2 15,3 31,4 35,3 30,2 22,8 10,5 1,3-9,-2-19,-6-31,-4-34,-7-28,-11-26,-6-17,1 0,3 6,6 7,9 27,10 36,9 35,5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14,11 32,9 20,3 21,3 6,-3-3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1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0,'3'0,"0"2,2 0,1 6,0 3,-3 1,0 2,-2 1,0-1,-6-3,-2-4,0-4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1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0,'3'0,"3"2,3 0,1 2,-1 2,1 2,-3 3,-8-1,-6-2,-4-2,0-1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1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100 20,'0'-1,"2"-14,2 11,-3 4,-1 0,1 0,-1 1,1-1,-1 0,1 0,-1 0,1 1,-1-1,1 0,-1 0,1 1,-1-1,0 0,1 0,-1 0,0 0,1 1,-1 0,3 2,1 2,0-1,-1 0,0 0,-1 0,1 1,-1 0,-1-1,0 0,0 1,0 0,0 7,-1-10,0-1,0 1,-1 1,1-2,-1 1,1 0,-1 0,0 0,1 0,-1-1,0 1,0 0,-1-1,1 1,-1 0,0-1,0 0,0 1,0-1,0 0,0 0,0 1,0-1,0 0,0 0,-1-1,0 1,1 0,-1 0,0-1,2 1,-2-1,-3 1,2-1,0 0,0 0,1 0,-1 0,0 0,0 0,0 0,1 0,0-1,-1 0,0 0,0 0,1 0,-1 1,2-2,-2 1,1-1,-6-3,-5-4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1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1,'11'0,"6"-1,0 1,-1 1,0 0,2 0,-2 1,16 4,-30-5,8 0,-2 2,2 0,-1-1,14 8,-21-9,0 0,-1 0,1 0,-1-1,1 1,-1 0,0 0,0 1,1-2,-1 1,0 1,0-1,-1 1,1-2,0 2,-1-1,1 1,-1-2,0 2,0-1,0 1,0-1,0 0,0 1,0-1,0 0,0 1,0-1,-1 1,1-2,-2 4,1-3,0 0,-1 0,1 0,0 0,-1 1,1-2,-1 1,1 0,-1 0,0-1,0 1,1 0,0-1,-1 0,0 1,0-1,0 1,0-1,0 0,0 1,0-1,-2 0,-7 1,-1-1,-16-1,22 0,-11 0,1 0,-2-2,-25-5,27 4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1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39,'0'-2,"0"-2,0-3,0 0,0-4,0 3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1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143 69,'1'-3,"-1"0,-1 1,1-1,0 1,-1-2,0 2,0-1,1 1,-1-1,-1 1,1-1,-1 1,0-1,0 1,0 0,-1-1,1 2,-1-2,1 1,-1 1,0-1,0 0,0 1,-1-1,-2-1,3 2,1 0,0 0,0 0,-1 0,1 1,0 0,-1-1,1 1,0-1,0 1,-1 0,1-1,-1 1,0 0,1 0,-4 1,4-1,0 1,1 0,-1-1,1 0,-1 1,1 0,0-1,-1 1,1 0,0 0,0-1,-1 2,1-1,1 0,-1 0,1-1,-1 2,0-1,1 0,-1 1,0-2,1 1,0 1,-1 1,-3 15,-1 1,-7 19,7-28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1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47 67,'0'-10,"1"4,-1-2,0 1,-2-7,2 13,-1 0,1 0,0 1,0-2,-1 1,1 0,-1 0,1 0,-1 1,0-1,0-1,1 1,-1 0,0 1,0 0,0-1,-1 0,1 0,1 0,-1 0,0 1,-1 0,1 0,0-1,-1 0,1 1,-3-1,4 1,-1 0,0 0,0 0,1 0,-1 1,0-1,1 0,-1 0,0 0,0 1,1-1,0 0,0 1,-1-1,0 0,1 0,-1 0,1 0,-1 1,1-1,-1 1,1-1,0 1,-1-1,1 1,-1-1,1 1,0-1,0 0,0 1,-1-1,1 1,0-1,0 2,-3 18,3-18,0 3,1 1,0-1,1 1,0-1,0 0,0 1,0-1,2 0,7 9,0 2,-6-7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2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197 122,'-6'-6,"1"0,-1 1,0 0,-1 0,-10-7,0 1,-5-5,-2 0,-41-21,64 36,1 1,0 0,-1 0,1-1,-1 1,1 0,0 0,-1 0,1 0,-1 0,1-1,0 1,-1 0,1 0,-1 0,1 0,-1 0,1 0,-1 0,1 0,0 0,-1 0,1 0,0 1,0-1,-1 0,1 0,0 0,-1 1,0-1,0 1,1-1,-1 0,0 1,1 0,-1-1,1 1,-1 0,1 0,0-1,-1 0,1 2,-2 23,2-24,0 13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2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256 85,'-2'-1,"0"1,1-1,-1 0,1-1,0 1,0 1,0-2,0 1,0 0,0-1,0 2,0-2,-1-2,-3-4,1 4,0 0,0 0,-1 0,0 0,0 1,0-2,0 2,-1 0,0 0,0 1,0-1,-1 0,1 1,-1 0,0 0,1 0,-1 1,-1 0,2 0,-1 0,-12 0,14 1,-3 0,1 0,0 0,-1 0,1 1,-11 1,16-1,0-1,1 1,-1 0,0-1,0 1,1 0,-1-1,0 1,1 0,0 0,-1 0,1 0,1 0,-2 0,1 0,0 1,0-1,0-1,1 2,-1-1,0 1,1-2,-1 2,1-1,0 1,-1 1,0 6,1 1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2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136 121,'-5'0,"0"0,1-1,0 0,0 0,-1 0,1 0,-1 0,2 0,-1-1,-6-2,1 0,0-1,0 0,-8-6,12 8,2-1,-1 0,0 0,1 0,-1 0,1 0,2-1,-2 0,1 1,0 0,1-1,0 1,0-1,0 0,1 0,0-5,0 10,0 0,0 0,0 0,0-1,0 1,0 0,0 0,0 0,0 0,0 0,0 0,0 0,0 0,0 0,0 0,0 0,0-1,0 1,0 0,0 0,1 0,-1 0,0 0,0 0,0-1,0 1,0 0,1 0,-1 0,0 0,0 0,0 0,0 0,1 0,-1 0,0 0,0 0,0 0,0 0,1 0,-1-1,7 5,5 9,13 12,-15-16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2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110 43,'-1'-2,"0"0,0 0,0 0,-1 0,1 0,-1 0,0 1,0-1,-1-1,-1-1,1 1,1 1,0 0,0 0,0 0,0 1,0-1,-3-1,4 3,1 0,-1 0,1-1,-1 1,1 0,-1 0,1 0,-1 0,1-1,-1 1,0 0,1 0,-1 0,1 0,-1 0,1 0,-1 1,0-1,1 0,-1 0,1 0,-1 0,1 0,-1 1,1-1,-1 0,1 0,-1 1,1-1,0 0,0 0,0 0,-1 0,1 0,-1 1,1-1,0 1,0-1,-1 0,1 1,0-1,0 1,-1 0,-2 3,0 1,0 0,-2 8,3-9,0 0,1 0,-1 0,-1 1,0-1,-4 3,5-4,0-1,1 0,-1 1,0-1,-2 5,1 1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2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59 113,'0'-2,"-1"1,0-1,0 0,0 0,1 1,-4-4,-2-2,-10-14,-6-9,21 29,0-1,0 0,0 0,0 0,1 0,-1 0,1 0,0 0,0 0,0 0,0 0,2-3,-2 4,0 0,1 0,-1 1,0-1,1 1,-1 0,1-1,0 0,-1 1,1-1,0 1,-1-1,1 0,0 1,0 0,-1 0,0 0,1-1,0 1,0 0,0-1,0 1,0 0,0 0,0-1,0 1,0 0,0 0,0 0,0 0,0 0,0 0,1 1,4 0,1 0,0-1,11 5,-9-4,44 13,4 1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2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184 186,'-2'-2,"-4"-2,-3-4,-3-5,-4 0,-5-3,0-3,1 2,4 1,1 1,3 3,1 1,3 1,3-1,-2 3,5 1,1 3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2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33 29,'0'-2,"-3"-2,-3-2,-3-1,0 0,4 4,8 9,8 7,3 3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2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143 132,'-3'-1,"1"-4,-4 0,-6-6,-5-2,-5-4,2 0,1 0,1 0,4 1,7 7,4 5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2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15 0,'-2'0,"-3"0,-2 3,6 4,4 0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2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65 0,'-3'0,"-3"0,-3 2,-3 2,-1 1,1 3,2-1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3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 0,'-3'0,"0"0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3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0,'0'3,"0"1,8 3,9 4,15 3,3-2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3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40 0,'-2'0,"-4"2,-3 0,0 2,-1 0,6 0,4-1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3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73 0,'0'2,"-2"0,-4 2,-4 1,1 0,-1 0,1 0,0 0,1 1,2 2,2 3,4 2,3-1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3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97 0,'0'2,"0"2,0 4,-2 2,-5 1,-2 0,-3 1,-1 0,1 0,0 0,-1-3,3-1,5-1,3-3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3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154 0,'-2'3,"-5"6,-1 2,-2 3,-2 3,-4-2,1-3,1-2,1-3,0-2,2 1,-1 1,1 4,1-1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3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138 1,'-3'2,"-3"0,-1 2,-1 0,-3 0,0-1,-3-2,-6 3,-8 3,-2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3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19 25,'-3'0,"-2"0,-2-1,3-2,6-1,2-2,2 0,1 1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3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169 0,'-5'0,"-6"2,-5 2,-4 3,-4 3,-3 2,3-1,6 2,6 1,5 1,3 1,3 0,2-5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3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17 0,'-11'22,"8"-5,1 0,1-1,4 28,-3-41,1 0,0 0,0 0,0 0,1 0,-1 0,0-1,1 1,0-1,0 1,1-1,0 1,-1-1,5 2,2 3,1-1,0 0,13 4,-15-6,16 7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4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 0,'-2'3,"-2"0,1 2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4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118 1,'-2'2,"-4"1,-3 5,-3 3,1 1,0 2,-1-2,2-1,-1-1,0-4,-1-2,1-3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4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118 0,'0'2,"-2"2,-7 3,-3 2,-1 4,3-2,-1 2,1 0,-2-2,0-1,-3-4,4-1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8:54.90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0,'0'207,"1"-206,1 0,0-1,-1 1,1-1,0 1,-1-1,1 1,0-1,0 0,-1 0,3 0,0 1,146 17,156-1,-55-1,-13 1,-86-17,348 9,-183-5,-51-2,-41 21,-12 1,-51-21,-74-3,0 3,122 22,-121-10,120 6,91-14,9 12,-15 1,396-21,-633-2,0-3,111-27,29-3,196 20,-212 13,532-3,-577 6,-76 4,1 3,-1 2,116 34,-105-24,2-2,85 8,226-12,-126-6,815 3,-663-12,1641 2,-1959-5,173-31,27-2,133 33,-297 7,-51 2,0 4,93 22,56 6,442 2,4-38,-302-2,1765 2,-2069-4,0-3,0-3,109-31,53-9,77 19,-54 7,-149 11,292-29,-134 27,443-14,-326 18,45-1,281 13,-666 1,0 3,-1 0,0 2,44 15,-31-8,65 10,200-11,-75-8,398 9,-586-14,-26 1,0 0,-1 2,1 1,44 13,-16 1,51 25,-58-25,1-2,60 12,22 7,-86-22,-1 2,-1 1,0 3,-2 1,38 25,-64-35,-2 1,1 0,-2 0,1 1,-2 0,1 1,-2 0,9 17,48 120,-53-118,5 18,-3 1,-3 1,9 79,16 74,5-73,-22-76,16 78,-25-56,-3 0,-4 94,-1-14,2-117,2 0,1-1,16 48,-10-42,13 89,-17 176,-5-53,14 413,-16-466,13 357,-7-442,30 156,-33-243,8 81,-1 143,9 85,-3-226,0 3,4 126,-20-121,18 302,18 212,-23-271,-2 556,-15-581,2 3081,-1-3407,0 0,-1 0,-1 0,-1 0,0-1,-8 21,-46 88,4-12,41-77,2 0,2 0,-9 62,1 111,14-146,-6 25,-26 109,18-109,-10 112,23-48,4-85,-2 1,-22 120,5-103,3 0,5 2,-2 90,14-73,0 3,-22 181,17-261,-10 57,-4 151,19 374,-8-542,0 5,6 236,3 115,-2-382,0-24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4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29 0,'0'2,"0"2,0 4,-3 2,-3 2,-1-3,2-7,0-5,2-3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4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76 0,'0'2,"-3"2,-3 4,-1 4,2 2,-2 1,0-2,-1-1,2-3,-2-1,1-1,2-1,1 2,2-1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4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45 0,'0'3,"-2"-2,-5 5,2 3,-4-1,-1 0,3-1,3-1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4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50 0,'0'2,"0"2,0 2,0 4,-2 0,-4 0,-4 0,1 1,1-1,3 0,-1 0,3-4,2-2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4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34 0,'0'2,"0"2,0 3,0 3,-1 2,-5-2,-1 0,1 0,0-2,-1-4,7-4,6-6,4-4,1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4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1,'0'2,"0"1,0 5,0 3,0-1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4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103 0,'-2'3,"-1"1,-5 2,-5 4,0 3,0 2,0-2,0-1,0-1,4-4,7-4,3-2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5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238 0,'0'2,"0"2,-2 2,-4 2,0 1,-3 1,-2-4,0-1,-5-3,-2-1,-2 0,-4-1,0-3,2 1,2-2,2-1,0 0,5-1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5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137 6,'-3'0,"-3"0,-3 0,0 2,-4 4,-2 1,0 1,1 1,1 1,1-2,1-3,4-5,2-4,2-5,2-2,0-2,2 0,-1 2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5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1,'2'2,"2"4,-1 2,-1 2,0 2,-1-1,-1 1,1-1,-4-2,0-2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9:06.38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1,'0'5872,"1"-5858,0 1,1-1,0 1,1-1,1 0,6 17,42 79,-2-3,-39-76,-2 2,0-1,-3 1,5 48,-6 135,-5-193,3 35,2-2,3 1,21 76,13 90,-31 28,0 10,-7-229,34 477,-17 43,-13-225,8 99,-3 244,-15-427,2 3393,0-3543,5 1,3-1,34 151,19 104,-41-216,-2-1,16 92,-29-204,0-1,2 0,-1-1,16 27,45 64,-1 1,-3 21,-42-81,2-1,3-1,51 72,74 58,-29-37,-83-95,2-3,1-1,2-3,2-1,94 57,-3-2,-78-51,74 39,-99-62,0-1,1-2,1-2,0-1,1-2,0-1,74 7,89-7,263 19,72-15,-199-12,-36 1,115 6,-202 10,89 5,362-10,-212-7,21 1,-214-2,172 10,140 6,-232-14,681 7,-804-14,2253 1,-1946 43,-517-43,376 28,-36-5,377 11,-443-29,953 1,-743-9,-387-3,178-32,-15 0,-26 16,335-24,-103 6,-172 11,100-6,737-42,-794 62,247-3,2399 19,-2954-1,1 1,-1 3,53 12,100 40,-120-33,0-4,80 12,97-15,-73-9,-170-8,0 0,0 0,0 0,0 1,-1-1,1 0,0 1,0-1,0 1,-1-1,1 1,0 0,-1 0,1 0,-1 0,1 0,-1 0,1 0,-1 1,2 1,-2 0,0 0,0 0,0 0,-1 0,1 1,-1-1,0 0,0 0,0 6,-1 7,1 10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5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 0,'1'3,"3"1,2 3,0 6,-1 1,-1 1,-2-2,-3-2,-4-3,-4-2,-3-4,1-1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5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147 0,'-2'0,"-6"3,-3 4,0 0,-2-1,2 0,2 1,1-1,-2-1,0-1,0-6,-1-1,1-3,0-3,3 0,2 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5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103 0,'0'4,"-3"2,-5 5,-2 1,-1 0,-3-4,3 0,0-2,-1-2,2-3,3-5,2-2,4-3,4-2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5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129 0,'-5'3,"-6"2,-4 4,-4-1,4 2,4-1,0-2,2 1,2-1,0-1,0 0,1 4,1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5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 0,'0'2,"0"2,0 4,0 5,0 0,0 2,0 1,0-1,0-1,-3-3,0-2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5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32 39,'-3'0,"-3"0,-1-2,2-2,0-2,2-2,1-2,1 2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5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70 0,'0'1,"-1"0,0 0,0-1,0 1,0 0,0 0,-1 0,1 0,0-1,0 0,-3 2,-4 2,5-2,-3 2,0 0,1 1,-1 0,1 0,0 0,-4 7,8-11,1-1,0 1,0-1,0 0,0 1,-1-1,1 1,0-1,0 1,0-1,0 1,0-1,1 0,-1 0,0 0,0 1,0-1,0 1,1-1,-1 1,0-1,0 0,1 1,-1-1,0 1,1-1,1 0,-1 1,0-1,0 1,0-1,0 0,0 1,0-1,0 0,0 1,1-1,1 0,3 0,-1 1,0-2,1 1,6-1,4-2,-2 1,0-1,28-10,37-17,-76 29,8-4,-2 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6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30 0,'0'2,"-3"2,0 3,0 0,0 5,-2 1,2-1,-1 1,-2-1,6-4,5-5,4-5,4-2,-2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6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203 0,'-5'3,"-5"1,-2 0,0 2,1 1,-2 0,-1-2,1-1,-2-2,0-1,1 0,-1 1,2 3,2 1,-2 1,4-1,2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6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76 0,'0'2,"-3"2,0 3,-1 3,2 3,-3 2,1 1,-2-1,-1-3,-1-2,2-1,0-1,-1-2,2-3,1-6,0-4,3-1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2308 417,'0'3,"0"7,-3 2,-3-7,-4-12,-3-13,-10-13,1-8,-1-7,4 14,0 21,4 21,4 19,5 13,2 9,3 3,1 3,0-4,1-7,0-14,0-22,0-21,-1-16,0-12,0-8,0 0,0 13,0 21,0 22,0 18,0 18,0 10,3 5,7 6,2 0,-3-7,-1-21,-3-34,-2-22,-1-24,-7-14,0-6,-6 0,1 2,-3 11,-3 28,-3 30,1 23,0 15,3 8,0 5,2-1,0-12,1-24,0-24,1-19,3-16,1-9,5-1,0 12,-4 20,1 27,0 23,2 16,0 7,1 3,2-5,4-11,1-23,1-26,-2-22,0-20,-1-10,-3-3,1-1,-1 1,-1 3,1 6,0 21,-4 36,-7 36,-3 18,-1 8,2-3,3-17,5-26,2-29,1-22,2-18,0-12,1-3,0 1,0 1,-1 6,0 22,0 28,0 34,0 23,0 12,0 3,0-17,-4-28,-2-25,1-22,0-10,-2 0,-5 15,-4 19,-3 18,-3 19,2 11,0 7,4-1,5-15,4-26,3-26,2-18,2-12,-3 5,-6 22,-1 18,1 18,-2 9,1-4,2-20,3-19,1-16,2-11,-1-8,-3-3,-4 6,-3 15,-5 31,-7 28,-8 18,-2 14,0 14,7 4,8-8,6-24,10-34,7-39,3-24,-1-16,0-6,-1 1,-3 9,1 10,-5 23,-3 25,-4 31,-4 20,0 6,2 3,4-4,2-5,3-21,7-21,1-27,1-20,-2-17,0-6,-2-2,0 4,-1 7,-1 9,-4 18,-2 26,-4 32,0 23,2 12,0 4,5-5,0-18,2-24,1-29,0-22,0-18,1-10,-1-3,1 5,-1 16,-9 27,-5 31,-11 24,-8 14,-4 6,6 2,3-11,7-21,2-26,-3-26,1-19,1-1,4-4,-1 6,0 19,3 17,-3 17,0 20,1 17,6 8,1 3,4-1,3-27,1-29,1-24,1-16,0-13,0-5,-1 2,1 4,-6 11,-8 21,-7 20,-8 19,-5 13,1 10,4 5,5-2,1-10,3-5,6-16,1-18,-1-19,-4-14,2-10,-1-3,2 1,3 6,1 8,-4 17,2 30,-3 24,4 22,-3 9,-2 2,5-17,5-27,8-31,3-28,6-18,-1-10,0-4,-3 5,-3 16,-5 26,-12 27,-7 17,-4 14,-4 8,5 3,5 1,6 0,10-15,7-21,10-32,4-28,1-19,0-9,-3-5,0 5,-4 19,-3 26,-4 26,-3 20,-2 16,-1 8,4 7,1 2,4-5,4-9,1-18,1-21,6-24,5-22,2-20,0-8,-1-1,-4 3,-2 23,-6 30,-3 42,-2 31,-1 26,-2 2,-4-5,0-12,-2-13,3-15,5-21,1-15,7-23,6-21,-2-16,-5-8,-4-2,-5 3,-3 6,-7 23,-7 26,-6 22,-4 17,2 17,1 9,8 3,1 0,5-6,5-16,9-27,4-30,5-19,12-12,0-6,-1-3,-6 1,-3 10,-2 26,-2 25,-7 22,1 13,-3 11,-2 5,-3-3,-2-5,4-10,3-13,6-21,4-21,2-15,0-11,-6-7,-4-2,-5-1,-3 0,-2 0,-5 20,-8 23,-7 22,-7 19,-2 13,3 3,6 3,6-11,11-21,8-21,7-19,6-13,6-6,-4 1,-5 16,-4 21,-6 20,-2 16,-3 7,-1-6,3-19,11-19,9-31,11-22,2-13,1-12,-2-1,-4 6,-2 16,-2 32,-2 34,-5 34,-2 19,-2 9,-3 2,3-7,2-12,3-28,0-43,-1-36,-1-19,-5-7,1 9,-6 28,-10 33,-12 34,-4 20,-4 11,2 6,5-3,3-13,14-28,10-28,5-20,6-13,2-7,-4 11,-8 22,-8 27,-9 26,-8 17,-6 9,-1 3,4-3,8-17,9-27,8-24,6-28,5-15,-2 10,-3 22,-9 22,-8 20,0 17,-4 10,1 6,1-2,8 0,12-1,11 1,6-5,-1-9,-1-10,-6-16,-8-16,-2-17,-2-13,-1-9,4-5,0 1,-9 18,-8 23,-11 21,-1 17,0 12,2-5,2-18,3-20,2-20,1-13,1-7,-8 13,-11 28,-15 28,-4 22,-7 19,3 7,1-10,7-24,3-28,3-30,3-25,0-14,-3-6,-2 3,2 11,-5 18,-4 23,-4 25,-3 18,1 15,3 8,7 2,6-4,9-9,8-16,5-28,-1-22,-4-27,-3-13,-1-2,-5-4,-4 9,-2 18,-1 24,-1 22,1 19,3 11,8 5,4-1,7-17,1-21,3-22,5-15,1-12,1-2,-2-3,-6 7,-6 11,-6 18,-7 17,-1 15,1 13,4 6,5-1,0-13,-1-22,-1-19,3-11,-1-1,-2 8,-4 21,-6 19,-5 14,-2 11,2 6,0 3,5-17,6-27,7-29,5-18,-2-14,-7-5,-2 2,3 7,-2 13,-2 24,-5 20,-5 19,-2 12,2 7,-1 5,1-1,5-16,6-22,6-21,6-24,1-14,3-8,-3-4,-2 3,1 7,-4 11,-3 20,-10 23,-4 17,-3 14,0 9,0 9,0-4,6-7,6-8,6-12,5-17,7-17,2-13,3-9,3-2,-5 15,-7 19,-11 23,-8 14,-4 7,2-1,8-11,12-21,11-26,3-26,-1-17,0-11,-3-5,-3-1,-1 8,-3 8,0 16,5 30,4 29,5 29,6 16,-2 5,0 1,-2-8,-1-13,2-20,2-23,3-20,0-21,-2-8,-6 12,-8 20,-19 21,-9 18,-8 9,8-10,9-23,10-19,7-18,4-9,0-6,0-4,1 3,0 6,-1 15,-3 22,-2 24,-1 18,-2 13,0 6,0-1,0-6,4-9,5-13,6-22,4-29,3-22,-2-17,-1-19,-2-2,-6 8,-4 14,-2 22,-3 27,-2 28,0 31,-1 16,4 7,5-9,8-4,3-3,-2-6,2-10,1-15,1-20,1-22,2-21,1-11,-6-5,0 0,2 13,-5 24,-4 33,-1 23,4 16,2 11,2 5,3 0,1-12,1-19,5-23,2-28,0-18,-6-17,-7-21,-6-6,-6 5,1 7,-5 15,-8 25,-6 25,-6 22,1 16,-1 11,2 5,4 4,9-9,7-15,13-23,7-22,5-12,0-3,-4 13,-7 17,-1 17,-6 10,-2 4,0-8,8-16,8-20,13-15,8-18,1-17,1-7,0-1,-9 7,-9 23,-11 31,-4 25,-1 18,-2 13,0 6,3-1,-1-7,0-10,7-15,8-21,4-18,4-11,-9 0,-13 8,-8 18,-6 12,0 2,6-11,4-13,6-18,0-17,-1-12,0-5,-5 4,-4 17,-7 24,-7 25,-3 19,-1 24,4 15,1 8,3-1,0-4,3-4,4-13,6-18,6-25,3-20,-1-13,-2-7,-2 5,-6 13,-10 19,-3 19,0 12,6-3,9-6,4-4,-4 4,0 5,-3 3,-3 0,1-6,6-7,4-17,9-16,3-15,-2-12,-2-2,-5 1,-4 11,-11 20,-3 16,-8 7,-2-3,5-17,4-15,1-12,1-15,0-15,1-5,3 9,1 9,0 19,-6 23,-7 22,-6 13,-1 6,2 2,3-9,2-21,4-17,1-9,1 3,2 17,-5 18,-1 15,2 11,-1 7,1 3,1-2,2-5,3-16,6-12,2-13,2-16,5-10,-3-6,-1 6,-6 16,-3 17,-2 15,-2 13,-1 7,8-11,6-23,7-15,1-8,-5-3,-10 2,-7 3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6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44 0,'0'3,"0"1,0 3,0 4,0 3,0 0,0 0,0 2,0-2,0 0,0-1,-2 0,-4-6,-6-6,0-6,1-2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6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170 0,'0'3,"-3"6,-2 0,-2 0,-2 2,0 1,-4 0,2-2,2 2,2-1,-3-4,-1-1,2-4,-4-3,-2-2,0-4,2-1,3 1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6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123 0,'-1'3,"0"0,0-1,0 1,1-1,-2 2,0-2,0 0,0 1,0-1,-5 4,-3 5,3-1,1 0,-5 12,8-15,-1 0,0 0,1 0,-2 0,-1-1,0 1,-6 6,10-12,-18 18,20-19,0 0,-1 1,1-1,0 1,-1-1,1 1,0-1,0 0,0 0,0 1,0-1,0 1,0-1,0 1,0-1,0 1,0-1,0 1,0-1,1 0,-1 0,1 1,-1-1,1 0,-1 0,1 0,-1 1,1-1,-1 0,1 0,-1 0,1 0,-1 0,1 1,-1-1,1 0,0 0,-1 0,1 0,-1 0,0-1,0 1,1 0,0 0,9-2,-1 1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6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0,'0'5,"1"0,0-1,4 10,1 8,-6-12,0-1,-2 12,2-7,-1-13,1 0,0-1,1 1,-1 0,0 0,0-1,0 1,0-1,0 1,0-1,1 1,-1 0,1-1,-1 1,1 0,-1-1,1 0,0 0,-1 1,1-1,0 1,-1-1,1 1,0-1,0 1,0-1,0 0,-1 1,1-1,0 0,0 0,0 0,0 1,0-1,0 0,0 0,0 0,-1 0,1 0,0 0,1-1,7 1,0-1,-2 0,14-3,-15 3,16-3,0-1,-1 0,0 0,35-16,-37 13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6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75 0,'-2'2,"-2"2,1 4,-3 4,-1 4,-1 1,-1 1,2-1,-2-3,3-5,7-2,-4-4,-2-4,-2-1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6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21 19,'-3'0,"0"1,-2 3,-1-1,3-1,5-2,5-1,0-3,3-3,1 1,2 0,1 2,0 3,0 4,-6 4,-1 3,-4 0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6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68 0,'-2'0,"-5"0,-1 0,-5 2,3 2,1 3,1-1,0 0,5 1,6-3,5 0,2-3,1 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7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75 0,'0'3,"0"4,-3 3,0 3,-1 0,-1-1,-2 1,-1-1,-1-2,4-4,-1-1,-1-5,-1-4,-2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7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70 0,'-3'0,"-3"2,-3 0,-1 2,0 2,-1 2,1 1,2 1,5-1,6-3,5-1,3-4,5-3,5-2,-2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7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55 0,'-1'0,"-3"2,-2 2,-3 1,1 3,-2 1,2 2,2 0,4-2,5-1,3-4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2308 417,'0'3,"0"7,-3 2,-3-7,-4-12,-3-13,-10-13,1-8,-1-7,4 14,0 21,4 21,4 19,5 13,2 9,3 3,1 3,0-4,1-7,0-14,0-22,0-21,-1-16,0-12,0-8,0 0,0 13,0 21,0 22,0 18,0 18,0 10,3 5,7 6,2 0,-3-7,-1-21,-3-34,-2-22,-1-24,-7-14,0-6,-6 0,1 2,-3 11,-3 28,-3 30,1 23,0 15,3 8,0 5,2-1,0-12,1-24,0-24,1-19,3-16,1-9,5-1,0 12,-4 20,1 27,0 23,2 16,0 7,1 3,2-5,4-11,1-23,1-26,-2-22,0-20,-1-10,-3-3,1-1,-1 1,-1 3,1 6,0 21,-4 36,-7 36,-3 18,-1 8,2-3,3-17,5-26,2-29,1-22,2-18,0-12,1-3,0 1,0 1,-1 6,0 22,0 28,0 34,0 23,0 12,0 3,0-17,-4-28,-2-25,1-22,0-10,-2 0,-5 15,-4 19,-3 18,-3 19,2 11,0 7,4-1,5-15,4-26,3-26,2-18,2-12,-3 5,-6 22,-1 18,1 18,-2 9,1-4,2-20,3-19,1-16,2-11,-1-8,-3-3,-4 6,-3 15,-5 31,-7 28,-8 18,-2 14,0 14,7 4,8-8,6-24,10-34,7-39,3-24,-1-16,0-6,-1 1,-3 9,1 10,-5 23,-3 25,-4 31,-4 20,0 6,2 3,4-4,2-5,3-21,7-21,1-27,1-20,-2-17,0-6,-2-2,0 4,-1 7,-1 9,-4 18,-2 26,-4 32,0 23,2 12,0 4,5-5,0-18,2-24,1-29,0-22,0-18,1-10,-1-3,1 5,-1 16,-9 27,-5 31,-11 24,-8 14,-4 6,6 2,3-11,7-21,2-26,-3-26,1-19,1-1,4-4,-1 6,0 19,3 17,-3 17,0 20,1 17,6 8,1 3,4-1,3-27,1-29,1-24,1-16,0-13,0-5,-1 2,1 4,-6 11,-8 21,-7 20,-8 19,-5 13,1 10,4 5,5-2,1-10,3-5,6-16,1-18,-1-19,-4-14,2-10,-1-3,2 1,3 6,1 8,-4 17,2 30,-3 24,4 22,-3 9,-2 2,5-17,5-27,8-31,3-28,6-18,-1-10,0-4,-3 5,-3 16,-5 26,-12 27,-7 17,-4 14,-4 8,5 3,5 1,6 0,10-15,7-21,10-32,4-28,1-19,0-9,-3-5,0 5,-4 19,-3 26,-4 26,-3 20,-2 16,-1 8,4 7,1 2,4-5,4-9,1-18,1-21,6-24,5-22,2-20,0-8,-1-1,-4 3,-2 23,-6 30,-3 42,-2 31,-1 26,-2 2,-4-5,0-12,-2-13,3-15,5-21,1-15,7-23,6-21,-2-16,-5-8,-4-2,-5 3,-3 6,-7 23,-7 26,-6 22,-4 17,2 17,1 9,8 3,1 0,5-6,5-16,9-27,4-30,5-19,12-12,0-6,-1-3,-6 1,-3 10,-2 26,-2 25,-7 22,1 13,-3 11,-2 5,-3-3,-2-5,4-10,3-13,6-21,4-21,2-15,0-11,-6-7,-4-2,-5-1,-3 0,-2 0,-5 20,-8 23,-7 22,-7 19,-2 13,3 3,6 3,6-11,11-21,8-21,7-19,6-13,6-6,-4 1,-5 16,-4 21,-6 20,-2 16,-3 7,-1-6,3-19,11-19,9-31,11-22,2-13,1-12,-2-1,-4 6,-2 16,-2 32,-2 34,-5 34,-2 19,-2 9,-3 2,3-7,2-12,3-28,0-43,-1-36,-1-19,-5-7,1 9,-6 28,-10 33,-12 34,-4 20,-4 11,2 6,5-3,3-13,14-28,10-28,5-20,6-13,2-7,-4 11,-8 22,-8 27,-9 26,-8 17,-6 9,-1 3,4-3,8-17,9-27,8-24,6-28,5-15,-2 10,-3 22,-9 22,-8 20,0 17,-4 10,1 6,1-2,8 0,12-1,11 1,6-5,-1-9,-1-10,-6-16,-8-16,-2-17,-2-13,-1-9,4-5,0 1,-9 18,-8 23,-11 21,-1 17,0 12,2-5,2-18,3-20,2-20,1-13,1-7,-8 13,-11 28,-15 28,-4 22,-7 19,3 7,1-10,7-24,3-28,3-30,3-25,0-14,-3-6,-2 3,2 11,-5 18,-4 23,-4 25,-3 18,1 15,3 8,7 2,6-4,9-9,8-16,5-28,-1-22,-4-27,-3-13,-1-2,-5-4,-4 9,-2 18,-1 24,-1 22,1 19,3 11,8 5,4-1,7-17,1-21,3-22,5-15,1-12,1-2,-2-3,-6 7,-6 11,-6 18,-7 17,-1 15,1 13,4 6,5-1,0-13,-1-22,-1-19,3-11,-1-1,-2 8,-4 21,-6 19,-5 14,-2 11,2 6,0 3,5-17,6-27,7-29,5-18,-2-14,-7-5,-2 2,3 7,-2 13,-2 24,-5 20,-5 19,-2 12,2 7,-1 5,1-1,5-16,6-22,6-21,6-24,1-14,3-8,-3-4,-2 3,1 7,-4 11,-3 20,-10 23,-4 17,-3 14,0 9,0 9,0-4,6-7,6-8,6-12,5-17,7-17,2-13,3-9,3-2,-5 15,-7 19,-11 23,-8 14,-4 7,2-1,8-11,12-21,11-26,3-26,-1-17,0-11,-3-5,-3-1,-1 8,-3 8,0 16,5 30,4 29,5 29,6 16,-2 5,0 1,-2-8,-1-13,2-20,2-23,3-20,0-21,-2-8,-6 12,-8 20,-19 21,-9 18,-8 9,8-10,9-23,10-19,7-18,4-9,0-6,0-4,1 3,0 6,-1 15,-3 22,-2 24,-1 18,-2 13,0 6,0-1,0-6,4-9,5-13,6-22,4-29,3-22,-2-17,-1-19,-2-2,-6 8,-4 14,-2 22,-3 27,-2 28,0 31,-1 16,4 7,5-9,8-4,3-3,-2-6,2-10,1-15,1-20,1-22,2-21,1-11,-6-5,0 0,2 13,-5 24,-4 33,-1 23,4 16,2 11,2 5,3 0,1-12,1-19,5-23,2-28,0-18,-6-17,-7-21,-6-6,-6 5,1 7,-5 15,-8 25,-6 25,-6 22,1 16,-1 11,2 5,4 4,9-9,7-15,13-23,7-22,5-12,0-3,-4 13,-7 17,-1 17,-6 10,-2 4,0-8,8-16,8-20,13-15,8-18,1-17,1-7,0-1,-9 7,-9 23,-11 31,-4 25,-1 18,-2 13,0 6,3-1,-1-7,0-10,7-15,8-21,4-18,4-11,-9 0,-13 8,-8 18,-6 12,0 2,6-11,4-13,6-18,0-17,-1-12,0-5,-5 4,-4 17,-7 24,-7 25,-3 19,-1 24,4 15,1 8,3-1,0-4,3-4,4-13,6-18,6-25,3-20,-1-13,-2-7,-2 5,-6 13,-10 19,-3 19,0 12,6-3,9-6,4-4,-4 4,0 5,-3 3,-3 0,1-6,6-7,4-17,9-16,3-15,-2-12,-2-2,-5 1,-4 11,-11 20,-3 16,-8 7,-2-3,5-17,4-15,1-12,1-15,0-15,1-5,3 9,1 9,0 19,-6 23,-7 22,-6 13,-1 6,2 2,3-9,2-21,4-17,1-9,1 3,2 17,-5 18,-1 15,2 11,-1 7,1 3,1-2,2-5,3-16,6-12,2-13,2-16,5-10,-3-6,-1 6,-6 16,-3 17,-2 15,-2 13,-1 7,8-11,6-23,7-15,1-8,-5-3,-10 2,-7 3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74 0,'0'0,"3"2,1 0,2 4,2 0,1 3,1-3,-1 1,0 0,-1-3,-1 1,-1-1,-1-1,0 0,0 0,-1-1,3-1,-2 0,0 1,1 1,-1 0,2-1,0 0,-2-3,-1-1,0 0,2-1,-3 2,1 1,3 2,-3 0,1 1,1 1,-2-2,1 2,0-1,1-2,-2 3,1 0,0 0,0 1,0-1,2 1,-4-2,2 1,-1 0,-1-1,2 0,1-2,-1 0,3 0,-4 1,3 0,-2-1,1 1,1 0,-2 1,1 1,0-1,-1 2,-1-2,0 2,1-1,-1-2,1 2,1-2,0 2,-1-1,0 0,0 1,0-2,-2 0,2 2,-1 0,-1-3,3 2,-2 1,1-3,0 1,-1 1,0-1,1 2,-1-1,1-1,0 1,-2 0,2-1,-1 3,-1 0,1 0,1-1,-1-1,2 0,-3 2,0-2,-1 2,2-2,-1 1,0 0,-1 1,1-2,-1 3,0-2,2 2,-2-3,0 3,0-1,0 0,0 0,1 0,-1 1,1 1,1-1,-3 1,4-1,-3-2,0 4,2-4,-1 3,-1-1,2-1,0-1,0 0,2 0,0-1,1 1,-1-1,-1 0,2 0,-4 0,3-1,-2 1,0 0,-1 1,0 0,0 0,0 1,-2 0,2 0,0-2,-1 4,0-3,0 3,3-2,-3 0,1 1,0-1,-1-1,0 2,1-2,0 1,-1 0,-1 0,0 1,2 1,1 0,-2 0,2-2,-1 2,0-3,0 2,1 2,1-3,0 2,-2-1,4 0,-4-3,1 2,0-1,0-1,-1 0,2 0,-1-1,0 2,1 1,-1-1,0 0,1-1,-2 2,1-2,-2 2,0 0,2 0,-1 2,-1-3,1 2,2 0,-2-1,-1 2,-1 0,0-1,0 1,-1 1,0-2,0 1,0 0,-1 1,1-1,0 0,0 0,0-1,2 0,0 0,-1 0,0-1,1 2,1-1,-2 1,2 0,-3-1,2 1,0-2,2 0,-2 2,3-1,-2 0,1-1,-3 1,2-1,0 1,-1 1,3-1,-2 1,0-1,1-1,-1 1,1-1,0 1,-1-1,-1 0,3 1,-3-1,0 2,-1 0,1-1,1-1,-3 1,1 0,2-1,0-1,-2 2,1 0,-2 0,1 0,1 2,0-1,-1-1,2-1,-2 2,1-2,1 1,0 0,-1 1,-2-1,1 2,0-1,-1-1,2 1,0 1,-1-1,1 0,0 0,3-1,-2 2,0-2,0-1,1 1,-2 0,-2 0,1 0,-1 1,0-1,0 1,0 1,0-1,-1 0,1 0,0-1,0 2,0 0,0-1,0-1,0 1,0 0,0 1,0-2,0 1,0 1,0-1,0-1,0 1,0 0,0 0,0 1,0-1,0-1,0 2,0-1,1-1,1-1,0 1,1-2,-2 1,2-1,-1 3,-2-2,1 2,-1 0,0 0,0 0,1 0,0-1,3 0,-2 0,2 0,1-1,1 2,0-1,-1 1,0-2,0 1,-2 0,1-1,-4 2,0 0,0-1,0 1,0 0,0 0,0 0,0 0,0 0,0 1,0-2,0 2,0-2,0 1,0 1,0-1,1-3,0 3,1-2,-1 1,0 0,0 1,-1 0,0-1,0 2,0-2,0 1,0 0,2-1,-1 0,0-1,0 2,0-2,-1 2,1 0,-1-1,0 2,0-1,0 0,0 0,0 0,0-1,0 1,0 1,0-1,0 0,0 0,0 0,0 0,0 0,0 0,0 0,0 1,0-1,0-1,0 0,0 2,0 0,0-2,0 2,-1-2,-1 1,1 1,0-2,0 1,-1 0,-1 1,2-2,0 1,0 0,1 1,0-1,0 0,0-1,0 1,0 0,0 1,0-1,0-1,0 2,0-1,0-1,1 0,0 0,1 0,-1-1,0 3,0-3,1 1,-1 2,0-2,1 1,-2 1,1-1,-1 0,0 0,0 0,0 0,0 0,0 0,0 1,0-2,0 0,0 3,0-3,0 1,0 1,0-2,0 1,0 1,0-2,0 0,0 3,0-2,0-1,0 1,0 0,0 1,0-1,0 0,0-1,0 2,0-1,0 0,0-1,-1 1,-1-2,1-1,0 4,-2-5,1 3,0 1,1 1,0 2,0-2,-2 1,0-3,0 2,1-2,1 0,-2-1,1 0,0-1,0 1,-1-1,1 2,0-2,-1 1,-1-2,1 1,1 1,0 0,0-1,-1 2,2-1,-1 2,1-4,-1 3,0-1,0 1,1 1,-1-1,0 1,0-1,2 2,-2-2,1-1,-2 1,1 0,1 0,1 1,0 0,0-1,-1 0,-1 3,1-2,1-1,-1 2,0-2,1 1,-1 1,-1-1,0-1,0 2,1-1,1-1,0 2,-1-3,-1 1,1-1,0 2,0-1,0-1,-1 1,2-1,-2 1,1 0,-1 1,2-1,-2 1,1 0,-1-1,1 2,0-1,0 0,1 1,-2-4,1 3,0-2,-1 1,1 0,1 0,0 1,-1-1,0 2,-1-1,1 0,-2-1,1-1,1 1,-1 0,2 0,-1 0,1 0,0 2,-2 0,0-2,2 2,-1-2,0 1,1 1,-2-2,0 1,0 1,2-1,-1-1,-1 1,-1 0,2 1,-1-1,-1 0,2 0,-1-1,-2-1,1 0,-1 1,0-1,-1 1,1-2,-1 2,0-5,2 4,-3-2,3-1,-1 4,1-2,0 2,1 1,-1-2,1 0,-1 2,0-2,0 2,-1-3,4 2,-3-4,-1 0,2 0,-2 0,2 0,-1 1,2 2,-1 1,0-2,1 3,-2-4,1 3,-2-2,0 1,3 2,-3-2,0 0,2 1,0-2,0 1,-2-1,1 0,1 1,0-1,1 3,-1 0,0-2,-4-1,3 0,-1 1,0 0,1-1,1 4,-1-4,0 2,0-2,-1 1,2 0,1 0,0 1,-1-1,-1 1,1-1,0 0,1-1,-3 0,1 0,-1 1,2 0,-3 1,2 1,-2-2,3 0,-1 2,-2-4,3 3,1-2,-2 1,1 0,-2-2,1 0,-2 0,0 0,1 0,1-1,-2 3,3-2,-1 4,0-2,0 0,-2-1,1 0,1 1,0-1,-1 3,3-1,0 0,-2 0,1 0,0-1,1 1,-2 2,3-3,-3 2,1-1,-3-1,2 1,0-1,0 1,-1-2,1 1,1 2,-3-3,2 1,0 1,1-1,-2 2,1-2,0 1,-1-3,0 0,-2 0,0-3,0 3,1-2,0 1,1 1,-1 0,-1 0,2 1,-2 0,2 0,0-2,0 4,0-5,-1 2,2 1,-2-2,1 1,0 1,0-1,1 0,-1 1,0-1,1 1,-1-1,1 1,-1-1,-1-1,2 2,-3-2,2 1,-2 1,2 2,-1-2,-2 0,1-1,0-1,2 1,-2-1,1 0,0 1,0-2,-1 1,1-1,0 2,-1-1,0-1,-1 1,1-1,0 1,-2-1,0 0,2 0,-1 1,1-1,1-1,-1 3,2 1,0-2,0 1,0 0,-1 0,-2-1,-1 0,2 1,-2-1,2 2,-2-2,2 2,0 0,1-2,0 0,0 2,0-3,-2 3,2-3,-2 1,1-1,-2 0,0 2,1-2,0 1,0-2,-1 1,0-1,1 1,0-1,-1 0,1 0,1-1,-2 1,1 0,0 0,-1 0,1 0,0 0,0 0,0 0,1-1,3-1,5-4,3-1,4-2,2 0,0-1,1 0,-3 4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7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44 0,'0'2,"-3"0,-3 1,-2-2,-2 2,3 2,1 2,3-1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7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40 0,'-3'0,"-2"2,-4 0,-3 2,1 1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7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1,'2'0,"2"0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7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0,'0'3,"0"2,2 4,2 3,-1 2,-1-1,0 3,-1-1,-1-2,1-3,-1-8,0-8,-1-4,1-4,0 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7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0,'2'2,"2"2,-1 4,-1 4,0 2,-1 2,-1 0,1-2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7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0,'0'3,"0"2,0 4,0 1,0 2,0-5,3-3,0-4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7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132 0,'3'2,"1"2,-2 3,1 0,-2 5,1 1,-2-1,-2 1,-2-1,-3 0,-8-3,-3-2,0-3,-1 0,-1 3,-3 1,2 1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8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36 1,'-3'2,"1"2,-1 2,-3 1,1-1,-1 3,-1-1,4 2,3-2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8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31 0,'-2'0,"-4"2,-1 2,2 3,0 1,2 1,1 1,2 1,-1 0,4-2,3-2,6-2,0-4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8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56 0,'-2'0,"-6"2,-3 2,0 0,0 2,4 2,1 0,8 0,3-2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4 43,'0'0,"0"-1,0-2,1 1,1-3,1 2,-2-2,5 2,-3-2,-1 2,2-3,0 4,0 0,2 1,2 0,-1 0,-1 1,1 2,-3 0,3-1,0-1,-1 1,0 2,-1-1,-1 1,0 1,2 0,-2 1,1-2,-3 1,4 0,-3-1,3 2,-1-2,1 0,-1 1,0-1,3-1,-4 2,3-1,-2-2,2 1,-1 1,0 0,2-2,-1 3,-1 0,2 0,-1 0,-1-1,0 2,1-3,-3 4,1-3,-2 2,0 0,0 0,0-1,-1 1,1-1,0 1,-1 1,1-1,1-1,-1 2,1-1,-1 1,1-1,0 0,-1 1,-2 0,1-1,1 2,1-1,-2-3,5 0,-2-1,2-1,0-1,1 0,-2 1,2 1,0 1,-2 1,-2 1,0 1,0-1,-2 1,1 0,1-3,0 3,-1-2,1 2,0-2,-1 1,-1 1,1-2,0 0,1-1,-1 1,4 1,-2 0,1 0,-1-2,0 0,1 0,-2 1,0 0,-2 0,1 1,-2 0,2 0,-1-1,3 0,-1 0,-1 2,1-1,1 1,-2 1,0 0,-1 0,0 1,1-3,-1 1,-1-1,1 2,1-2,-1 1,2-1,-2 0,1 1,1 1,-2-1,1-1,-2 1,2-1,-3 1,2 1,0-1,0 0,0 1,0-2,3 1,-1-1,0 1,1 1,-1-3,0 1,0-1,1-1,-3 0,2 1,1-1,0 2,-2-1,2 0,0 2,-2-2,2 1,-3 0,3 0,0 1,0 1,-1 0,0-1,3-1,-4 0,3 1,-2-2,-1 2,-1-1,0 0,1 0,0-1,-1 3,1-3,1 2,-1-1,1 1,1 0,-1 0,0-1,-1 0,0 1,-2 0,0 1,0-3,1 3,0-2,1 1,1 1,-2 0,2-1,0 0,-2 2,0-2,1 0,-1 0,0-1,1 0,-1 0,0 0,-1 1,1-1,1 1,-1 3,0-3,1-1,-3 1,1 0,1-1,-1 2,1-1,0 1,0 0,0 0,0 0,0 0,1-2,-1 2,0-2,0 1,-1 1,0-2,0 1,0 0,1-1,1 1,0 0,-1-1,1 1,0-2,-2 3,2-1,-1 1,-1-1,2 0,0-1,-2 1,1 1,1-2,-1 2,-1 0,0-1,0 2,-1-2,1 2,1-3,-1 0,1 2,-1-2,0 1,0 2,-1-2,0 1,0-1,0 2,0-1,0 0,0 0,0 0,0 0,0 1,0-2,0 0,0 2,0 0,0-2,0 1,0 0,0 0,0 0,1 1,3-2,0 1,0 1,2-2,0-1,-3 2,1-2,-1 0,-2 3,-1-2,0 1,0-1,0 1,0 1,0-1,0-1,0 2,1-3,1 1,-2 0,1 0,0-1,0 2,0-2,1 0,0 2,-1-2,0 1,1 1,-2 0,0 0,0-1,0 2,0-1,0-1,0 2,0-1,0 0,0 1,0-2,0 0,-3 3,2-3,-1 1,0 0,2 0,-1 0,1 0,0 0,0 0,0 1,0-1,0-1,0 1,0 0,0 1,0-1,0-1,0 2,0-1,0-1,0 2,0-2,0 1,0 2,0-3,0 0,0 1,0 1,0 0,0 1,1-2,1 0,1 1,0 1,-1-2,3-1,-4 0,2-1,0 2,-1-2,-1 2,3 0,-2 0,1 0,-2 0,0-1,1-1,0 0,1 2,-1-3,-1 2,1-1,-1 1,0 0,0 0,-1 0,0 2,2-2,-2-2,2 3,-1-1,0 0,0 1,-1 0,0-1,0 1,0 0,0 1,0-2,0 2,0-2,0 1,0 2,0-3,0 0,0 1,0 1,0-2,0 1,-2 1,0-1,1 0,1 0,-3-2,1 1,0 0,1-1,0 2,1-1,0 0,-1 2,1-1,1-1,-1 2,0-1,0 0,0 0,0 0,0-1,0 2,0 0,0-2,0 1,0 1,0 1,0 1,0-1,0 1,0-2,0 0,0 0,0 0,0 0,0-2,0 1,-2-1,-1 1,2 1,0-2,0 1,0 1,0-3,0 0,-2 0,-1-1,2 1,0-2,-1 3,0-3,2 5,-3-3,1 0,0 1,0-1,0 1,0 0,2 1,-1-1,0 0,0-1,0 2,0-2,2 1,0 1,0 0,0 0,0-1,0 1,-1-1,0 0,-1 0,1-1,0 2,0-1,0 2,1-2,0 0,0 2,0 0,0-2,-1 2,-1-2,-1 1,2-1,-1-1,0 2,0-3,1 4,0-4,-1 1,0 1,1 0,1-1,0 2,-1 1,1-2,0 2,0-2,0 1,1 1,-3-3,1 1,-1-1,0 1,3-1,2-3,0-1,2-2,3-3,-1 1,-1-2,-1-1,2 2,-2-1,-2 0,-1-2,1 1,-3 0,0-1,0 1,0-2,0 0,0 2,0-1,0 0,0 0,0-1,-3 3,2-1,-1 1,0-1,2-1,-3 3,2-2,-2 1,1-1,-3 1,3 0,-2 0,1-1,0 0,0 0,1-1,0 0,-1 1,0 3,0 3,1 1,-2 3,0 0,2 2,0 1,0 0,1 2,1-1,0 1,0-1,0 1,0-2,0 0,1 1,-1-2,0 2,0-1,0 0,2-1,-1 2,0-2,1 1,3-2,-2 0,1 0,0-1,-1 2,-3-3,-1 2,-2-3,-1 3,2-1,-1 2,0 0,1 1,1 0,0 0,1 0,-1-1,1 0,-2-1,2 2,-3-3,0 1,2 1,-3-1,2 1,-1 0,-1-2,-1 3,2-2,-2 1,2 1,0-1,0 2,1-1,-1-2,0 1,1-1,-1-1,0 1,0-2,0 2,2-1,1 3,-2-2,2 2,0-1,-2 2,0-1,-2-2,2 2,-2-2,1 1,-1 1,1-2,0 2,2-1,0 3,0-3,2 0,2-2,1-1,0-3,2-1,-1 1,3-4,-2 0,1 0,-2-2,0-2,-3 2,1-2,-2 2,-1-2,0 0,-1 1,1 1,0-2,0 1,-1 1,1-2,0 1,0 1,0-3,0 3,0 0,0-1,0-1,2 2,-1 1,2 0,0 2,0-2,-2 2,3-2,-2-1,0 1,0 0,0 0,-1 0,0-1,2-1,-1 1,0 0,-1-1,0-1,2 1,-2 0,0 0,0 0,0-1,-1 2,1-1,-1 0,0-1,0 2,-1-1,1 0,0 0,0-1,0 1,0 1,0-1,0 0,0-1,0 2,0-1,0-1,-2 3,1 1,-2 4,-1 4,1 1,-1 1,3 1,1-1,1-2,3 0,2-2,-1-1,3 1,-5 0,1 3,-3-1,3 1,-3 1,2-3,-1 3,2-2,-3 2,-1 0,0-1,-1 0,0 1,-4-2,4 2,-2-2,2 2,-1 0,1 1,0 0,-1-1,1 1,0 0,1 1,0 0,-1-2,1 0,0 2,0-1,0-1,1 2,-1-1,0 0,-2-1,1-3,-3-2,0-1,1 0,-3 1,2 1,0 1,0 0,0-1,1 3,1-1,0 2,1 1,0-2,-1 1,0 0,0-1,-3 0,1-2,-1 1,0-1,1 1,0-1,4 3,-4 0,1 0,1 0,1 1,-1 0,1-2,-2 0,3 2,-3-3,2 1,-3-1,2 1,-2-3,1 4,-2-2,4 0,-4 3,3-1,0-1,0 1,-1-1,0-1,0 1,2 0,0 1,0 1,1-1,0 1,0 0,0 0,0 1,0-1,0-1,0 2,0-1,0 0,0 0,0 0,0 1,0-2,0 1,0 0,0 0,0 0,0 1,0-2,0 0,-2-1,1 0,-1 2,0-4,1 4,-2-3,2 2,0 1,-2-1,3 1,-4-1,1-1,1 1,1 0,-2 0,1 1,-2-1,2 2,0-2,-1-1,0 2,-1-3,0 3,3 0,-2-1,0 0,-1 1,1 1,2-1,-3-1,2 2,0-1,-1-2,0 1,1 0,0-3,-1 3,0-2,2 2,-2-3,1 3,-1-1,0 1,1 0,-1 2,-1-1,-2-1,2 2,-2-1,2-1,-2 1,0-2,-1 1,0-1,0 1,0-2,-1 1,2-2,1 3,-1-3,0 2,0-2,-2 0,3 0,-1 0,0 0,1 2,-2-2,2 1,-2-1,6-1,0-1,3-2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58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15 1,'-2'0,"-4"2,0-1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4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298 67,'-1'-2,"1"0,-1 1,1 0,-1-1,0 0,1 1,-1 0,0-1,0 1,0 0,1-1,-1 1,-1 0,1 0,0 0,-1 0,1 0,-1-1,1 2,-1-1,0 1,1-1,-1 0,0 0,1 1,0-1,-1 1,-3 0,-6-3,0 1,-24 0,34 2,-7-1,1 1,0-1,0 2,-1-1,2 1,-2 0,1 0,0 1,0 0,0 0,1 1,-1-1,0 1,1 0,0 1,0-1,0 1,1 0,0 1,-1-1,1 1,0 0,2 0,-2 0,1 0,0 1,1-1,0 1,1 0,-1 0,-2 10,0 3,-1 12,-4 35,9-56,1-1,0 2,1-2,0 1,1-1,0 0,7 19,-4-20,0-1,1 0,-1 0,1-1,14 12,-6-5,-10-7,2-1,-1 0,1-1,-1 1,1-1,0 1,0-2,0 0,1 1,0-1,-1 0,2-1,10 3,5 1,0-2,1 1,-1-3,1 1,-1-2,1-1,42-6,-52 4,-2-1,1-2,0 1,-1-1,1 0,-1-1,0 0,-1-1,15-10,-20 13,-1 0,2 0,-2-1,1 1,-2-1,1 0,0 0,0-1,-2 1,1-1,0 1,-1-2,0 1,0 0,0-1,-2 1,1 0,-1 0,0-1,0 0,-1 1,0-13,0 19,0-23,-1 1,-5-37,4 51,0 0,-1 1,0 0,-1-1,1 2,-1-2,0 1,-1 1,0 0,-1-1,-7-6,4 5,0 1,-2 0,2 2,-2-1,1 0,-1 1,0 1,-19-7,23 9,-27-14,31 14,0 0,1 1,-1-1,0 0,0 1,0 0,-1-1,1 1,0 1,0-1,-1 0,0 1,1-1,-1 1,1 0,0 0,-1 0,0 0,1 1,-1-1,2 1,-8 2,-6 3,2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4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0,'4'0,"3"0,3 3,-1 5,-4 3,0-3,-3-5,-1-8,-4-2,-2 4,1 4,-4 3,0 3,2 2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4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8,'29'9,"-14"-3,43 14,-46-14,0-2,1 1,-1-1,1 0,0-2,0 1,26 1,-35-4,1-1,-1 1,1-1,-2 0,1 0,1 0,-1-1,0 1,-1-1,1 0,6-4,33-29,-30 22,-3 5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4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0,'4'0,"3"0,3 3,-1 5,-4 3,0-3,-3-5,-1-8,-4-2,-2 4,1 4,-4 3,0 3,2 2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4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298 67,'-1'-2,"1"0,-1 1,1 0,-1-1,0 0,1 1,-1 0,0-1,0 1,0 0,1-1,-1 1,-1 0,1 0,0 0,-1 0,1 0,-1-1,1 2,-1-1,0 1,1-1,-1 0,0 0,1 1,0-1,-1 1,-3 0,-6-3,0 1,-24 0,34 2,-7-1,1 1,0-1,0 2,-1-1,2 1,-2 0,1 0,0 1,0 0,0 0,1 1,-1-1,0 1,1 0,0 1,0-1,0 1,1 0,0 1,-1-1,1 1,0 0,2 0,-2 0,1 0,0 1,1-1,0 1,1 0,-1 0,-2 10,0 3,-1 12,-4 35,9-56,1-1,0 2,1-2,0 1,1-1,0 0,7 19,-4-20,0-1,1 0,-1 0,1-1,14 12,-6-5,-10-7,2-1,-1 0,1-1,-1 1,1-1,0 1,0-2,0 0,1 1,0-1,-1 0,2-1,10 3,5 1,0-2,1 1,-1-3,1 1,-1-2,1-1,42-6,-52 4,-2-1,1-2,0 1,-1-1,1 0,-1-1,0 0,-1-1,15-10,-20 13,-1 0,2 0,-2-1,1 1,-2-1,1 0,0 0,0-1,-2 1,1-1,0 1,-1-2,0 1,0 0,0-1,-2 1,1 0,-1 0,0-1,0 0,-1 1,0-13,0 19,0-23,-1 1,-5-37,4 51,0 0,-1 1,0 0,-1-1,1 2,-1-2,0 1,-1 1,0 0,-1-1,-7-6,4 5,0 1,-2 0,2 2,-2-1,1 0,-1 1,0 1,-19-7,23 9,-27-14,31 14,0 0,1 1,-1-1,0 0,0 1,0 0,-1-1,1 1,0 1,0-1,-1 0,0 1,1-1,-1 1,1 0,0 0,-1 0,0 0,1 1,-1-1,2 1,-8 2,-6 3,2 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4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0,'4'0,"3"0,3 3,-1 5,-4 3,0-3,-3-5,-1-8,-4-2,-2 4,1 4,-4 3,0 3,2 2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4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8,'29'9,"-14"-3,43 14,-46-14,0-2,1 1,-1-1,1 0,0-2,0 1,26 1,-35-4,1-1,-1 1,1-1,-2 0,1 0,1 0,-1-1,0 1,-1-1,1 0,6-4,33-29,-30 22,-3 5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4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0,'4'0,"3"0,3 3,-1 5,-4 3,0-3,-3-5,-1-8,-4-2,-2 4,1 4,-4 3,0 3,2 2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3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298 67,'-1'-2,"1"0,-1 1,1 0,-1-1,0 0,1 1,-1 0,0-1,0 1,0 0,1-1,-1 1,-1 0,1 0,0 0,-1 0,1 0,-1-1,1 2,-1-1,0 1,1-1,-1 0,0 0,1 1,0-1,-1 1,-3 0,-6-3,0 1,-24 0,34 2,-7-1,1 1,0-1,0 2,-1-1,2 1,-2 0,1 0,0 1,0 0,0 0,1 1,-1-1,0 1,1 0,0 1,0-1,0 1,1 0,0 1,-1-1,1 1,0 0,2 0,-2 0,1 0,0 1,1-1,0 1,1 0,-1 0,-2 10,0 3,-1 12,-4 35,9-56,1-1,0 2,1-2,0 1,1-1,0 0,7 19,-4-20,0-1,1 0,-1 0,1-1,14 12,-6-5,-10-7,2-1,-1 0,1-1,-1 1,1-1,0 1,0-2,0 0,1 1,0-1,-1 0,2-1,10 3,5 1,0-2,1 1,-1-3,1 1,-1-2,1-1,42-6,-52 4,-2-1,1-2,0 1,-1-1,1 0,-1-1,0 0,-1-1,15-10,-20 13,-1 0,2 0,-2-1,1 1,-2-1,1 0,0 0,0-1,-2 1,1-1,0 1,-1-2,0 1,0 0,0-1,-2 1,1 0,-1 0,0-1,0 0,-1 1,0-13,0 19,0-23,-1 1,-5-37,4 51,0 0,-1 1,0 0,-1-1,1 2,-1-2,0 1,-1 1,0 0,-1-1,-7-6,4 5,0 1,-2 0,2 2,-2-1,1 0,-1 1,0 1,-19-7,23 9,-27-14,31 14,0 0,1 1,-1-1,0 0,0 1,0 0,-1-1,1 1,0 1,0-1,-1 0,0 1,1-1,-1 1,1 0,0 0,-1 0,0 0,1 1,-1-1,2 1,-8 2,-6 3,2 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1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19 3,'0'0,"0"-1,0 0,2 0,1 3,1 1,0 1,2 1,-1-3,0 3,-2-3,2 2,-3-1,1-1,0 1,1-1,-1 0,0-2,2-1,-3-2,1 1,-1 0,-1-1,-2 0,-1 1,2-1,1 1,2 0,-1 2,4 1,-3 0,3 1,-1-2,1 1,0 0,-2 0,0 0,1 1,-2 1,2-1,0 0,-3 1,3-1,-2 0,0 1,1 0,2 0,-2-1,1 1,0-1,-1-1,2 0,-1 0,0-1,0 2,0 0,0 1,0-1,-2 1,2 0,-2 0,0-2,1 3,0-2,0 1,0 0,-1-1,2 0,-2-1,3 3,-1 0,-1 0,0 2,-2-2,1 1,-1-1,1 1,1-2,1 3,-2-2,1 1,0-1,-1 1,1-1,-1-1,2 0,-2 1,-1 0,2 0,-2 0,0 0,1 2,-1-1,3 1,-3 0,1-1,0 0,-1 0,3-1,-2 0,-1 1,-1-1,2 1,-1-2,0 1,-1-1,0 2,2-2,0 0,0 0,-1 0,-1 1,2 0,-1-1,0 1,-1 0,1 1,-1-1,0 2,0-1,0 0,0-1,1 0,-1 0,1 1,-1-1,1 1,0-1,-1 1,-1 0,0 1,1-1,0 1,0 0,0 0,0 0,0 1,1-3,-1 1,1 0,-2-1,2 0,1 0,0-3,0 0,1-2,-3 0,2-3,-2 0,0-2,0 3,0 2,1 2,1 4,-2-1,3 1,0-1,-1 1,-1 0,1 1,-2-1,0 1,0 1,-1-1,0-1,0 2,0-1,0 0,0 1,-1-1,1-1,0 2,0-1,0 0,0-2,2-1,-2-4,3 0,-1 1,1 1,1 0,0 1,-1-1,1 1,0 2,-3-1,1 1,-1 0,1 1,0 0,1 0,-1-1,1 1,-3 0,2 0,0-1,0-1,0 1,0 0,0 0,-1 2,-1-1,0 1,0 1,0-1,1-1,0 0,-1-1,0 2,1-1,-1 1,2-2,0 2,-1-2,1 0,0 0,-1 1,-1-1,2 2,0-1,0 0,1 0,-2-1,1 2,-1-1,0 1,1 0,-1 0,0-1,0 0,0 0,0 0,0 0,0 1,-1 0,0-1,0 2,0-1,0 0,0 1,-1-1,1-1,0 2,0-1,0 0,0 0,0 0,0 0,0 1,0-1,0-1,0 2,0-1,0 0,0 0,0 0,0 0,0 0,0 1,0-5,0 0,0 1,0 0,0 0,0 3,0-1,0 0,0 2,0-1,0 0,0 1,0-1,0-1,0 2,0-1,0 0,0 1,0-1,0-1,0 2,0-1,0 0,0 0,0 0,0 0,-1-1,0 0,0 0,0 0,-1 0,0 1,1 0,0-1,1 2,0-1,0 0,0 1,0-2,0 1,0 1,0-1,0 0,0 0,0 0,0 0,0 1,0-1,1-2,0 1,0 0,0 0,0 0,0 1,-1 0,0 0,0 0,0 1,0-2,1 1,0 1,0-1,0 0,-1 0,1 0,-1 0,0 1,0-1,0-1,0 2,-1-1,1 0,0 1,0-2,0 1,0 1,0-1,0 0,0 0,0 0,0 0,0 0,0 1,0-2,0 1,0 1,0-1,-1-1,-1-2,1 1,-2-1,1 1,-1 0,0 0,0-1,-1 1,3 1,-1-2,0 1,-2 0,2 1,0-1,-3 0,2 1,-2 0,3 1,-1 0,0 0,0 0,1 1,1-3,-1 1,-2-2,2 1,0 0,2 1,-1 0,0 1,-2-1,1-1,1 2,-1-2,1 3,-1-2,0 0,2 2,0-1,0 0,0 1,-2-1,1-1,-1 2,0-1,1 0,-2-1,1 0,1-1,-2-1,1 1,-1 0,1 0,1-1,-2 0,1 1,0 0,0 0,-1-1,2 0,-2 2,1-1,-1 2,0-1,1 1,0-1,1-1,-1 2,0-1,0 1,-1-1,2 1,0 0,-2-1,1 0,-1-2,1 2,1-2,-1 1,-2 0,3 0,-2 1,0-1,1 0,-1-2,-1 3,2-1,-1 1,2-1,-1 1,-1-1,0 0,1 0,0 1,0 0,0 1,0-2,1 1,-3-1,2 2,-1-3,-1 2,0-2,2 2,0-2,-1-1,1 3,0-3,-1 1,-1-1,1 1,0-2,-1 2,3 1,-1-1,-2 1,1 0,1 1,0 0,-1 0,-1 0,0-1,-1-1,2 2,-1-1,2 2,0-2,-1 1,1-1,-2 2,2-1,0 0,-2-1,1 0,-1-1,0 1,0-2,0 0,-1-2,0 0,1 1,0 1,0 0,2 1,-2-1,0 1,-1 1,1-2,0 2,-2 0,4-1,-4 0,2 0,0 0,-1-1,0 0,0 0,-1-1,2 2,0-1,0 0,-1 0,1 0,0 1,0 0,0-2,0 1,-1-1,1 1,-2-1,3 1,-4-2,2 1,0-1,-1 0,3 1,-2 1,2 0,0 1,1-1,-1 2,-1-2,1-1,-2 0,0 0,-1-1,-1 0,1 0,0 0,0 0,4-1,0 1,4 0,-1 0,4-1,0-1,1-1,3-1,0 2,-3-1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3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0,'4'0,"3"0,3 3,-1 5,-4 3,0-3,-3-5,-1-8,-4-2,-2 4,1 4,-4 3,0 3,2 2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3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8,'29'9,"-14"-3,43 14,-46-14,0-2,1 1,-1-1,1 0,0-2,0 1,26 1,-35-4,1-1,-1 1,1-1,-2 0,1 0,1 0,-1-1,0 1,-1-1,1 0,6-4,33-29,-30 22,-3 5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4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0,'4'0,"3"0,3 3,-1 5,-4 3,0-3,-3-5,-1-8,-4-2,-2 4,1 4,-4 3,0 3,2 2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8:54.90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0,'0'207,"1"-206,1 0,0-1,-1 1,1-1,0 1,-1-1,1 1,0-1,0 0,-1 0,3 0,0 1,146 17,156-1,-55-1,-13 1,-86-17,348 9,-183-5,-51-2,-41 21,-12 1,-51-21,-74-3,0 3,122 22,-121-10,120 6,91-14,9 12,-15 1,396-21,-633-2,0-3,111-27,29-3,196 20,-212 13,532-3,-577 6,-76 4,1 3,-1 2,116 34,-105-24,2-2,85 8,226-12,-126-6,815 3,-663-12,1641 2,-1959-5,173-31,27-2,133 33,-297 7,-51 2,0 4,93 22,56 6,442 2,4-38,-302-2,1765 2,-2069-4,0-3,0-3,109-31,53-9,77 19,-54 7,-149 11,292-29,-134 27,443-14,-326 18,45-1,281 13,-666 1,0 3,-1 0,0 2,44 15,-31-8,65 10,200-11,-75-8,398 9,-586-14,-26 1,0 0,-1 2,1 1,44 13,-16 1,51 25,-58-25,1-2,60 12,22 7,-86-22,-1 2,-1 1,0 3,-2 1,38 25,-64-35,-2 1,1 0,-2 0,1 1,-2 0,1 1,-2 0,9 17,48 120,-53-118,5 18,-3 1,-3 1,9 79,16 74,5-73,-22-76,16 78,-25-56,-3 0,-4 94,-1-14,2-117,2 0,1-1,16 48,-10-42,13 89,-17 176,-5-53,14 413,-16-466,13 357,-7-442,30 156,-33-243,8 81,-1 143,9 85,-3-226,0 3,4 126,-20-121,18 302,18 212,-23-271,-2 556,-15-581,2 3081,-1-3407,0 0,-1 0,-1 0,-1 0,0-1,-8 21,-46 88,4-12,41-77,2 0,2 0,-9 62,1 111,14-146,-6 25,-26 109,18-109,-10 112,23-48,4-85,-2 1,-22 120,5-103,3 0,5 2,-2 90,14-73,0 3,-22 181,17-261,-10 57,-4 151,19 374,-8-542,0 5,6 236,3 115,-2-382,0-24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9:06.38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1,'0'5872,"1"-5858,0 1,1-1,0 1,1-1,1 0,6 17,42 79,-2-3,-39-76,-2 2,0-1,-3 1,5 48,-6 135,-5-193,3 35,2-2,3 1,21 76,13 90,-31 28,0 10,-7-229,34 477,-17 43,-13-225,8 99,-3 244,-15-427,2 3393,0-3543,5 1,3-1,34 151,19 104,-41-216,-2-1,16 92,-29-204,0-1,2 0,-1-1,16 27,45 64,-1 1,-3 21,-42-81,2-1,3-1,51 72,74 58,-29-37,-83-95,2-3,1-1,2-3,2-1,94 57,-3-2,-78-51,74 39,-99-62,0-1,1-2,1-2,0-1,1-2,0-1,74 7,89-7,263 19,72-15,-199-12,-36 1,115 6,-202 10,89 5,362-10,-212-7,21 1,-214-2,172 10,140 6,-232-14,681 7,-804-14,2253 1,-1946 43,-517-43,376 28,-36-5,377 11,-443-29,953 1,-743-9,-387-3,178-32,-15 0,-26 16,335-24,-103 6,-172 11,100-6,737-42,-794 62,247-3,2399 19,-2954-1,1 1,-1 3,53 12,100 40,-120-33,0-4,80 12,97-15,-73-9,-170-8,0 0,0 0,0 0,0 1,-1-1,1 0,0 1,0-1,0 1,-1-1,1 1,0 0,-1 0,1 0,-1 0,1 0,-1 0,1 0,-1 1,2 1,-2 0,0 0,0 0,0 0,-1 0,1 1,-1-1,0 0,0 0,0 6,-1 7,1 10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11:20.602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 31,'11'0,"0"2,-1-1,1 1,-1 1,17 6,21 5,30-1,140 5,76-18,-180-1,-162 2,1-3,-1-1,1-3,0-2,-47-13,-62-13,112 26,-1 2,-72 1,91 5,44 1,0 1,0 1,-1 1,1 0,20 8,87 41,-78-31,-28-16,0 0,0-2,0 0,0-1,0-1,1-1,38-3,-182 0,-86 2,206 0,1 0,0 1,0-1,0 1,0 0,1 0,-1 0,0 0,0 0,0 1,1-1,-1 1,1 0,-1 0,-2 3,4-5,1 1,0-1,0 0,-1 1,1-1,0 1,0-1,-1 1,1-1,0 1,0-1,0 1,0-1,0 1,0-1,0 1,0-1,0 1,0-1,0 1,0-1,0 1,1-1,-1 1,0-1,0 1,1-1,-1 1,0-1,1 1,1 1,-1-1,1 1,0-1,0 0,0 0,0 0,0 0,0 0,0 0,0-1,4 2,38 5,0-2,0-2,0-2,51-5,-7 2,238 1,-352 3,-48 9,3-1,-66 6,-183 8,61-25,707 1,-417 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4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80 0,'-4'0,"-4"0,-6 0,-3 0,-2 0,1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4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342 1,'-4'0,"-4"0,-5 0,-4 0,-3 0,-1 0,-1 0,0 0,-1 0,2 0,-1 0,0 0,0 0,0 0,1 0,-1 0,1 0,3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4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462 1,'-26'1,"0"1,-18 5,15-2,-26 0,35-4,-60 2,-71-7,134 1,3-2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4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451 0,'-10'1,"1"0,-1 1,1 0,-1 0,1 1,0 0,-7 4,5-2,-1-1,1 0,-1-2,-10 3,-1-4,-1 0,-17-2,25-1,1 2,0 0,0 0,-1 2,1 0,-1 1,-4 1,14-1,-1 0,1 0,0 1,0 0,-5 4,-16 9,12-9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2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237 0,'0'0,"2"0,0 2,2-1,-1 2,1 1,1 0,-2 1,0-1,0 1,-1 0,-1 0,1-1,-1 1,-1-1,1 2,0-1,0 0,0 2,1-1,-1-1,-1 2,1-1,-1-1,2 0,-1-1,-1 2,1-1,0 1,-1 0,0 0,0 0,0 0,0 0,0 1,0-3,1 1,1 0,-1 0,0 1,-1-1,0 1,0 0,0 0,0 0,0 1,0-1,0-1,0 2,0-1,0-1,1 0,1-1,-1 2,-1-1,1 1,-1 0,0-1,0 2,0-1,0 0,0 1,0-1,0-1,0 2,-1-2,-1-1,1 1,0 0,1 1,-1-2,0 1,-1-1,1 2,0-1,0 0,-1 2,1-1,1-1,-2 2,1-1,-1 0,2 1,0-1,-1-1,1 2,0-1,0 0,0 1,0-2,0 1,0 1,0-1,-1 0,0 0,0 0,1 0,-1 0,0 0,1 0,0 0,0 1,0-1,0-1,0 2,0-1,0 0,0 1,0-2,0 1,0 1,0-1,-1 0,0 0,0 0,0 0,0 1,-1-3,1 1,0 0,0 0,-1 1,-1-1,1 1,1 0,-1 0,0 0,1 0,-1 0,-1 0,1 0,0-2,0 2,1-2,0 2,0-2,-1 1,2-1,-2 1,-1-2,2 2,-2 0,3 0,-1 1,0-1,0 2,-1-1,0 0,2 1,-2-3,0 1,0 0,1-1,-1 0,0 1,1-2,-2 1,3 0,-3 2,2-2,-2 1,2 0,-2 0,0 0,1-1,0 0,-2 0,0 1,0-1,1 1,-1-1,2-1,-2 2,1-1,1 2,-1 0,0-2,1 0,-2 0,1-1,0 2,0-2,1 2,0-1,0 0,0 0,-1-1,1 1,0 0,-1 0,-1-1,2 2,0-1,0 0,-1-1,0 0,1 2,0-1,-1 0,-1 0,0 1,1 0,0 0,-1-1,1 0,0-1,0-1,-1 0,1 1,0 0,0 1,0 0,-3-1,3 1,-1-1,-1-2,2 1,-1 0,-1 0,3 0,-1 1,-1-1,1 1,0-2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4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1249 1214,'0'-5,"0"0,1 0,0 0,0 0,0 0,1 1,0-1,0 0,0 1,0-1,0 1,1 0,0 0,0 1,0-1,3-2,8-8,0 2,1 0,15-8,-13 8,0-1,5-5,-12 9,-2 1,1-1,-2 0,1 0,-1-1,0 0,-1-1,0 0,-1 1,0-1,-1-1,0 1,-1-1,0 0,-1 1,-1-1,1 0,-2-3,1-43,-4-123,1 166,0 0,-2-1,0 1,0 1,-1-1,-7-14,-11-16,-14-19,31 54,-5-9,-2 2,1 1,-2-1,0 2,-1-1,-2 2,-28-24,-30-17,33 19,35 29,0 0,-1 0,0 1,-1 0,1 0,-1 1,0 0,-1 0,1 1,-5-1,0 1,1 0,-1 0,1-1,-11-7,16 9,1 0,0 0,-1 1,0 0,0 0,1 1,-1 0,-4 0,-65 1,41 2,-35-3,18 0,-29 4,56 0,1 2,0 0,0 2,1 0,-17 7,36-11,0 0,0 0,1 1,-1-1,1 1,0 0,0 0,0 0,0 1,1-1,-1 3,0-2,-1 1,1-2,-1 2,0-1,0-1,-1 1,-1 1,-4 0,0 1,0 1,1 0,0 0,0 0,1 1,0 0,1 1,-5 7,-21 28,25-34,1 0,-1 1,2-1,-1 1,0 5,-9 17,-1-1,-13 15,3-2,23-34,0-1,0 1,2 1,-1-1,2 1,-1 0,1 7,-3 11,0 9,1 1,3 0,1-1,4 31,-3-62,0 0,0 0,1-1,1 1,-1-1,1 1,1-2,-1 1,1 0,1 0,-1-1,1 0,1 0,0 0,-1 0,2-1,3 3,-2-3,-1 0,0 1,-1-1,1 2,-1-1,-1 1,0 0,1-1,-1 2,1 0,0-1,1 0,0 0,-1 0,3 0,21 16,-11-8,1 0,1-1,14 6,9 4,-7-4,1-2,16 5,-33-15,-2 2,13 7,-15-8,1-1,-1 0,10 2,-11-5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34"/>
    </inkml:context>
    <inkml:brush xml:id="br0">
      <inkml:brushProperty name="width" value="0.1" units="cm"/>
      <inkml:brushProperty name="height" value="0.1" units="cm"/>
      <inkml:brushProperty name="color" value="#CC912C"/>
      <inkml:brushProperty name="ignorePressure" value="1"/>
      <inkml:brushProperty name="inkEffects" value="gold"/>
      <inkml:brushProperty name="anchorX" value="0"/>
      <inkml:brushProperty name="anchorY" value="0"/>
      <inkml:brushProperty name="scaleFactor" value="0.5"/>
    </inkml:brush>
  </inkml:definitions>
  <inkml:trace contextRef="#ctx0" brushRef="#br0">621 152,'0'0,"0"5,-5 8,-7 4,-6 6,-5-2,-4 0,4 3,-6 2,-1 0,4 3,0-1,6 1,0-5,5-1,4 0,5 2,2 0,2 3,2 0,0 0,1 2,6-2,6 2,5-6,5-7,-2 1,2-6,1-3,7-3,2-4,1 0,0-2,-1-1,-1 0,0 1,-8-7,0-5,-6-6,-6-5,-4-3,-4-3,-2 0,-2-2,-1 2,0-2,0 1,0 1,1-7,-1 1,1 0,-6 7,-6 7,11 21,0-1,0 0,0 1,0-1,0 0,0 1,0-1,0 0,-1 1,1 0,0-1,0 1,0 0,-1-1,1 1,-3 0,1 0,0 0,-1 1,1-1,0 1,0 0,-3 0,-33 14,-2 7,5 5,3-3,9 1,2-5,-1 0,0 2,4 0,5 3,4 2,-2-5,4 1,1 1,2-1,2 4,8-6,-5-21,1 0,-1 1,1 0,-1 0,1 0,-1-1,1 1,-1 0,1-1,0 1,-1 0,1-1,0 1,0-1,0 1,0 0,17 4,6-5,3-8,13-17,8-8,1 2,-2-1,-10 2,-4 6,-10 0,-13 6,-10 18,0 0,0 0,0-1,0 1,0-1,0 1,0-1,0 1,0-1,0 1,0-1,0 1,-1-1,1 1,0-1,0 1,0-1,-1 1,1-1,0 1,-1-1,1 1,0 0,-1-1,-13-6,-8 3,-5 8,-4 2,-1 11,29-13,-2 0,1 1,0-1,0 1,-2 3,-20 21,7 1,5 1,5-1,5 0,8-6,-3-25,0 2,-1-1,1 0,-1 1,1-1,-1 1,1-1,-1 1,1-1,0 0,-1 1,1-1,0 0,0 1,-1-1,1 0,0 0,0 1,-1-1,1 0,0 0,0 0,-1 0,2 0,1 0,1 0,0-1,0 0,-1 0,1 0,0 0,1 0,37-16,3-14,-1 2,-2-9,-10 1,-3 0,-8 3,-9-6,-4 3,-4 0,-3 3,-8 6,5 27,1-1,0 0,0 0,0 1,0-1,0 0,-1 1,1-1,-1 1,0 0,0 0,-24-12,24 14,-1-1,1 0,-1 0,0 0,0 1,1-1,-1 1,0-1,1 1,-2 0,-34 14,-2 9,2 5,1 1,7 3,10-1,6 0,7 4,4 1,3-2,1 0,0-3,7-6,-1-1,6-8,4-5,-15-12,0 1,0-1,0 1,0-1,0 0,0 1,0-1,0 0,3-1,20-7,3-14,1-1,1-10,-5-1,-1-2,-5-4,-6-5,-5 0,-3 4,-4 2,-7 4,0 2,-7 9,1 0,-5 1,-8 6,-5 3,-2 6,-1 3,0 2,1 3,0 0,2 1,0 0,-5 0,-1 6,1-1,0 12,2 5,2 5,0 1,1-4,0 1,1 4,1 2,-2 6,7 1,5 4,7-1,4 4,5-3,1-3,1-3,8-9,5-9,-10-17,-1 0,0-1,0 1,1-1,-1 0,0 0,1 0,-1 0,2 0,32 5,8-3,2-9,-1-7,-3-6,-4-6,-4-3,-2 6,-1-3,-8 0,-6 0,0-8,-6 0,-3-7,-3 0,-2 1,-2 3,-1 1,-1 4,-5 0,-7 8,12 22,0 0,0 0,0 0,-1 0,2 0,-1 0,-1 0,1 0,-1 0,1 1,-1-1,0 0,2 1,-2 0,1-1,0 1,0 0,0 0,0 0,-1 0,1 0,0 0,0 0,0 0,0 1,-1-1,1 0,0 1,-20 11,4 7,-2 8,4 3,4 0,3 8,3 4,3 1,8 5,6-5,1-2,4-8,5-4,8-4,2 1,9-1,-6 1,-2-4,-1-6,4-6,5-4,0-3,-1-2,-4-1,5-1,-2-1,-2 2,4-1,-7-6,-3 2,-8-7,-1 1,0-10,1 1,-4-1,-6-10,3 0,-4-9,-3 1,-3-6,-3 2,-1 4,-8 1,-6 4,-1 2,-5 7,4 2,-4 6,-3-1,-2 0,-3 2,-2 4,-1 3,-12 10,4 8,1 3,-4 5,3 3,0-1,-3 2,1-5,7 3,3 1,7 3,7 8,1 2,3 7,4-1,2 1,3 2,1-1,7-4,0-1,7-9,4-7,-13-18,-1 0,0-1,0 1,0-1,1 0,-1 0,2 1,-1-2,0 1,0-1,0 0,1 0,-1 0,3 0,33-10,7-13,4-7,-2-4,-8 0,-12-1,-10 2,-8 1,-6 1,-4-5,-2-5,-1-1,0 3,0-5,-6 4,-4 2,-7 2,-4 3,2 2,4 0,-1 9,0 5,-4 6,-3 5,-2 4,-1 1,-7 2,-1 1,-6 4,-5 7,-4 6,-3 9,2 11,-1 13,5-6,5 0,5-7,9-3,9 2,8-1,6-2,4-2,3 4,0-1,1 1,5-8,6-9,-10-18,-1-1,0 1,1-1,-1 1,0-1,1 0,-1 0,1 0,0 0,1 0,1-1,0 1,-1-1,1 1,-1-1,4-1,31-8,7-8,-1-1,3-4,-2-8,-5-1,-3-4,-9-4,-25 31,1-1,-1 0,0 0,-1 0,15-41,-5 3,-5-3,-3-3,-2 5,-3 4,0 5,-1 4,0 3,-5 14,5 16,0 2,1-1,-1 0,0 0,1 0,-1 0,0 1,0-1,0 0,1 1,-1-1,0 1,0-1,-1 1,1 1,0-1,0 0,-1 0,1 0,0 0,0 0,0 1,0-1,0 1,-1-1,1 1,0-1,0 1,0-1,0 1,-17 16,-2 8,2 6,-1 0,4 2,4-1,5 0,1-1,3 5,2 5,0 1,1-2,5-3,0-2,6-8,-1-3,5-6,3-5,4-6,3-3,8-3,2-1,0-7,-1-1,-2-10,6-6,-3-9,12-4,-1-5,-8 0,-9 1,-10 3,-9 3,-5 3,-5 1,-2-4,-1 0,-6 1,0 0,-5 2,-5 1,-4 6,-3 8,-3 6,-2 4,0 5,-6 1,1 2,-2 0,-4 1,2-1,1 0,2-1,-4 0,2 1,8 5,2 0,1 0,0 4,6 5,0-1,-1 5,-1 2,3 2,5 3,-1 1,4 8,-3 6,3 1,2-2,4-1,2 2,2 3,1 0,1 2,1 2,5 0,1-6,5-8,6-11,-15-21,-1 0,1 0,0-1,-1 1,1-1,0 1,0-1,2 1,32 5,3-4,1-3,4-1,-4-1,-1-6,-3-5,-2-1,-9-3,-2-9,-6-5,0 0,-5-3,-3 2,-4 0,-2-4,-3-1,-1 2,0-6,-1 3,1 1,-13 2,12 31,-2 0,1 0,-1 0,1 0,-1 0,-1 0,-21-15,-3 6,-8 6,-7 5,-1 7,3 9,1 5,-2 5,3-2,1 2,3-1,2 3,7 1,2 7,1 6,0 7,3-1,5-2,5-4,4 2,3-2,3 2,0 4,1-1,0 2,0 3,11-3,7-4,4-10,-19-29,0-1,0 1,1 0,-1-1,4 2,22 9,7-6,7-5,5-9,4-7,4-1,1-10,2-4,1-8,-1-2,0-5,-6-6,-8-3,-4 3,-12 4,-10-2,-8 5,-6-3,-4 3,-3 4,0 2,-1 3,0-4,1 2,-6 5,0 3,-5 7,1-1,-5 7,-3-2,-4 3,-2 4,-2 2,-2 4,-1 1,0 1,-1 2,1-1,0 1,-6-1,1 7,-1-1,2 7,1-3,1 6,7 3,2 4,5 2,0 2,4 7,-2 3,3-2,4 6,2-2,3 5,2-3,2-2,0-2,0-4,7-7,-6-25,-1 0,1 0,-1 0,1-1,-1 1,1 0,0 0,0 0,-1 0,1 0,0-1,0 1,0 0,0-1,1 1,16 5,11-12,4-3,2 0,0 0,-6-3,-3 3,-6-6,-1 3,-4-4,-4-3,-5-2,-2-5,-9 5,5 21,-1-1,1 0,-1 0,1 0,-1 1,1 0,-1-1,0 0,0 0,1 1,-1-1,0 1,0-1,0 0,0 1,0-1,-1 1,0 0,0 0,0-1,0 1,-1 0,1 0,0 0,0 0,0 1,-1 0,-1 1,0 0,-1 0,1-1,0 1,0 1,-1 0,-28 23,4 5,7 2,7 2,0-8,4 0,4-2,2 0,2 2,3-1,5-3,2-1,12-5,-16-17,-1 1,1 0,0 0,0 0,0 0,0-1,0 1,3-1,34-3,8-10,6-14,-1 1,-4 3,-6 5,-11 0,-10-1,-21 17,0 1,0 1,0-2,-1 1,1-1,0 1,-1-1,1 1,-1-1,0 0,1 1,-1-3,-1 2,1 1,-1-1,1 0,-1 0,1 0,-1 1,0-1,0 0,0 0,0 1,0-1,-1-1,-1 1,0-1,0 0,0 1,-1-1,1 1,-1 0,-1-1,-36-12,-10 4,-1 4,3 9,5 3,5 8,10 4,9 5,7 4,14-25,-1 0,0 1,0-1,0 1,0 0,1-1,-1 0,0 0,1 1,-1-1,1 1,-1-1,1 1,0 0,-1-1,1 1,1 0,-1-1,0 1,1 0,-1-1,1 1,-1-1,1 0,1 2,21 9,12-5,7-3,7-2,0-2,-3-7,-5 0,-15 0,-30 7,3 0,0 0,0 0,0 0,0 0,0 0,0 0,0 0,-1 0,1 0,0 0,0 0,0-1,0 1,0 0,0 0,0 0,0 0,0 0,0 0,0 0,0-1,0 1,-1 0,1 0,0 0,0 0,0 0,0 0,0-1,0 1,0 0,0 0,1 0,-1 0,0 0,0 0,0-1,0 1,0 0,0 0,0 0,0 0,0 0,0 0,0 0,0-1,0 1,1 0,-1 0,0 0,0 0,0 0,0 0,0 0,0 0,0 0,1 0,-1 0,0 0,0 0,0 0,0 0,-22 1,-19 9,-5 0,4 7,4-4,9 5,9 3,8 2,6 3,10-4,7-5,9-6,4-4,10-4,3-7,0-3,11-4,-7-7,-2-5,-4 3,-3-1,-13 3,-20 18,1-1,0 1,1 0,-1-1,0 1,0-1,1 1,-1-1,0 1,0-1,0 1,0 0,0-1,1 1,-1-1,0 1,0-1,0 1,-1-1,1 1,0-1,0 1,0-1,0 1,0-1,0 1,-1 0,1-1,0 0,0 1,-1-1,1 0,-1 0,0 1,0-1,1 0,-1 1,0-1,0 1,0-1,0 1,0-1,0 1,0 0,1 0,-1-1,-27-10,-8 3,-8 2,-1 1,2 2,3 2,3 0,-2 1,1 0,3 1,6-6,3-7,1 0,0-4,-1-4,-1-9,-1-3,-1-2,6 0,-1 0,1 3,4-1,6 2,-3 1,5-1,-4 8,-2-2,1 1,4-6,3-9,4 0,2-2,7 4,2 1,7 2,-2 2,6 1,2 7,5 0,1 6,3 5,7 5,7 9,1 8,4 2,3 4,-2 0,-4-3,-10 2,-16-3,-17-12,-1 0,0 0,0 0,1 0,-1 1,0-1,0 0,0 0,1 1,-1-1,0 0,0 1,0-1,0 0,1 0,-1 1,0-1,0 0,0 1,0-1,0 0,0 1,0-1,0 0,0 1,0-1,0 0,0 1,0-1,-1 0,1 1,0-1,-10 6,-10-2,-7-2,-2-1,3 4,-1 7,1 5,0-2,-2-1,0 8,-1-2,6 1,0 3,5 1,-1 8,5 1,4 0,-3-5,4 3,2 0,-5-6,3-1,1 0,3 0,1 1,2 2,1-1,1 2,0 6,7-6,-1 1,7-9,-2 8,4-8,16 3,4 0,3-5,0-5,4-4,-1-4,-2-3,3 3,3 0,5-1,3-1,4-1,1-1,1-1,0-1,1 0,-6-6,-7-1,-5-5,-6-5,-3 1,-9-2,-7-4,-7-3,-5 0,-3-4,-2 1,-2-1,1-1,0-5,-6-1,-6-5,1 1,-5 6,2 5,-2 0,-4 2,-2 7,-3-2,-2 6,5-1,-1 4,6-3,-1 4,-1 2,-3 3,-7-3,-2 3,3-6,1-3,1 0,-1 4,1 2,-1 5,-1 2,0 2,-1 0,1 2,-6-1,-6 1,-1 0,7 4,3 2,3-1,7 5,0 4,0 11,-1 10,4 2,4 7,6-1,3 4,3-4,2-3,1-3,7-10,-5-26,-1 0,0-1,0 1,0 0,1 0,-1-1,1 1,-1-1,1 1,-1-1,3 1,-1 0,0 0,1 0,-1-1,1 1,0-1,-1 0,3 0,1 0,0 0,-1-1,1 0,0 0,1-1,1-1,0 0,0-1,-1 0,7-2,35-19,-9-6,1-3,-3 0,-10-1,-2 2,-1 7,-7 0,-5 2,-6-2,-3 0,-3-2,-2-1,-6 0,-7 4,0 1,-5 6,-3 4,-10 4,-6 5,-10 2,1 2,-5-5,4 0,4 0,3 1,5 1,4 1,0 7,8 6,0 1,6 5,0 3,3 4,5 9,2 0,3 3,3-2,1 0,0-2,1-1,-1-2,1 1,-1-1,1 0,-1 0,0 0,0 0,0-1,0 2,0-1,0 0,0 0,0 0,2-27,-1 0,-1 1,1 0,0-1,0 1,1-1,-1 1,1 0,16 15,12-7,22-5,8-3,0-3,2 0,-1-2,-6 1,-7 1,-7-1,-11-5,-4-6,-8-6,-6-5,-5-3,-4-2,-2-1,-2-2,0 1,-1-6,-5 0,-6 6,-5 8,0 2,-2 5,-2 4,2 11,19 0,0 1,0-1,-1 1,1-1,0 1,0-1,0 1,0 0,0 0,-1-1,1 1,0 1,-10 15,5 5,3 6,2 0,1 4,1-2,5-5,2 0,4-6,0-2,4-2,2 1,11-4,9-3,8 4,6 2,5-1,2-2,0-4,-4-3,-6-2,-1-3,-5 0,-9-5,-5-1,-3-6,-6-6,-6-4,-14 20,1-1,-1 1,1 0,-1-1,1 0,-1 0,0 1,0-2,-2-24,-8-1,-1-1,-5 0,1 0,-2 6,-4 6,3 1,-2 4,4-2,4-3,-2 4,3-4,-3 9,-4 10,-3 9,2 8,4 6,4 4,5 1,8-9,-2-20,1 0,-1 1,0-1,0 1,1-1,-1 0,0 1,1-1,-1 1,0-1,1 0,-1 1,1-1,-1 0,0 1,1-1,-1 0,1 0,-1 1,1-1,-1 0,1 0,-1 0,1 0,0 0,-2 0,2 0,0 0,0 0,-1 0,1 0,0 0,0 0,-1-1,1 1,0 0,-1 0,1-1,0 1,-1-1,1 1,0 0,0-1,16-9,-1-7,3 3,2 0,-3-2,-4-3,-4-2,-4-3,-9-3,-2-1,-1-1,-5 0,0-1,2-5,2-1,2 1,-3 0,-5 3,0 0,-3 1,-5 8,-2 0,-3 5,-1 7,-2 3,-1 4,-1 3,1 1,0 0,0 1,0 0,0 0,1 0,-1-1,8 6,-2-1,6 7,-6-1,-2 5,-2-3,-2 4,0 1,0-1,5 3,1-5,0 3,-1-4,5 2,-1-2,5 1,-2 4,4 3,-2-3,3 2,3 1,3 3,3 0,-4-3,2 1,0-1,2 9,1 1,2 1,0 0,1 0,0-7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4-11T12:11:55.535"/>
    </inkml:context>
    <inkml:brush xml:id="br0">
      <inkml:brushProperty name="width" value="0.025" units="cm"/>
      <inkml:brushProperty name="height" value="0.025" units="cm"/>
      <inkml:brushProperty name="color" value="#CC912C"/>
      <inkml:brushProperty name="inkEffects" value="gold"/>
      <inkml:brushProperty name="anchorX" value="0"/>
      <inkml:brushProperty name="anchorY" value="0"/>
      <inkml:brushProperty name="scaleFactor" value="0.5"/>
    </inkml:brush>
  </inkml:definitions>
  <inkml:trace contextRef="#ctx0" brushRef="#br0">0 1 16384,'0'0'0,"5"5"0,8 2 0,5-1 0,11-1 0,3-1 0,9-2 0,-1-1 0,0 0 0,-1-1 0,-4 0 0,-2 0 0,-2-1 0,-1 1 0,6 0 0,-1 0 0,6 0 0,-2 0 0,0 0 0,-3 0 0,-1 0 0,-3 0 0,-13 0 0,-17 0-1,-4 0 2,-4 0-1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36"/>
    </inkml:context>
    <inkml:brush xml:id="br0">
      <inkml:brushProperty name="width" value="0.025" units="cm"/>
      <inkml:brushProperty name="height" value="0.025" units="cm"/>
      <inkml:brushProperty name="color" value="#CC912C"/>
      <inkml:brushProperty name="ignorePressure" value="1"/>
      <inkml:brushProperty name="inkEffects" value="gold"/>
      <inkml:brushProperty name="anchorX" value="-1540.11121"/>
      <inkml:brushProperty name="anchorY" value="-876.80487"/>
      <inkml:brushProperty name="scaleFactor" value="0.5"/>
    </inkml:brush>
  </inkml:definitions>
  <inkml:trace contextRef="#ctx0" brushRef="#br0">0 1,'0'0,"5"0,8 0,5 0,5 0,-2 6,-4 5,1 1,2 4,2 5,1-3,4-4,2 1,-6 4,1 2,0-2,0-6,3 4,0-5,2-2,-6 2,0 2,1 0,6 9,2-3,2-3,-1-4,-6 1,-1-3,-7 3,-5-3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37"/>
    </inkml:context>
    <inkml:brush xml:id="br0">
      <inkml:brushProperty name="width" value="0.025" units="cm"/>
      <inkml:brushProperty name="height" value="0.025" units="cm"/>
      <inkml:brushProperty name="color" value="#CC912C"/>
      <inkml:brushProperty name="ignorePressure" value="1"/>
      <inkml:brushProperty name="inkEffects" value="gold"/>
      <inkml:brushProperty name="anchorX" value="-3087.36084"/>
      <inkml:brushProperty name="anchorY" value="-2116.51855"/>
      <inkml:brushProperty name="scaleFactor" value="0.5"/>
    </inkml:brush>
  </inkml:definitions>
  <inkml:trace contextRef="#ctx0" brushRef="#br0">1 1,'0'0,"0"5,0 13,0 5,6 12,0 2,0 1,-1-1,-1-2,-2-2,-1-1,0-3,-1 1,6-6,0-2,0 1,4 1,0 1,-2 2,4-5,-2 0,-2 2,4 0,-2 1,-2-3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39"/>
    </inkml:context>
    <inkml:brush xml:id="br0">
      <inkml:brushProperty name="width" value="0.025" units="cm"/>
      <inkml:brushProperty name="height" value="0.025" units="cm"/>
      <inkml:brushProperty name="color" value="#CC912C"/>
      <inkml:brushProperty name="ignorePressure" value="1"/>
      <inkml:brushProperty name="inkEffects" value="gold"/>
      <inkml:brushProperty name="anchorX" value="-4071.29883"/>
      <inkml:brushProperty name="anchorY" value="-3608.32593"/>
      <inkml:brushProperty name="scaleFactor" value="0.5"/>
    </inkml:brush>
  </inkml:definitions>
  <inkml:trace contextRef="#ctx0" brushRef="#br0">149 0,'0'0,"5"5,7 8,-1 4,0 6,-2 4,-3 1,-3 2,-1 1,-7-1,-1 6,0 5,0 0,-4 0,-4-9,-5-3,-5-2,-2-2,3 2,-1 5,0 1,4-5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40"/>
    </inkml:context>
    <inkml:brush xml:id="br0">
      <inkml:brushProperty name="width" value="0.025" units="cm"/>
      <inkml:brushProperty name="height" value="0.025" units="cm"/>
      <inkml:brushProperty name="color" value="#CC912C"/>
      <inkml:brushProperty name="ignorePressure" value="1"/>
      <inkml:brushProperty name="inkEffects" value="gold"/>
      <inkml:brushProperty name="anchorX" value="-3076.94507"/>
      <inkml:brushProperty name="anchorY" value="-3366.30713"/>
      <inkml:brushProperty name="scaleFactor" value="0.5"/>
    </inkml:brush>
  </inkml:definitions>
  <inkml:trace contextRef="#ctx0" brushRef="#br0">353 0,'0'0,"0"5,-6 8,-5 4,-13 0,1 4,-10 8,-1-5,-1-3,2 1,0-7,0 2,8 2,1 4,6 0,5 4,5-6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38"/>
    </inkml:context>
    <inkml:brush xml:id="br0">
      <inkml:brushProperty name="width" value="0.025" units="cm"/>
      <inkml:brushProperty name="height" value="0.025" units="cm"/>
      <inkml:brushProperty name="color" value="#CC912C"/>
      <inkml:brushProperty name="ignorePressure" value="1"/>
      <inkml:brushProperty name="inkEffects" value="gold"/>
      <inkml:brushProperty name="anchorX" value="-1876.27026"/>
      <inkml:brushProperty name="anchorY" value="-2838.69507"/>
      <inkml:brushProperty name="scaleFactor" value="0.5"/>
    </inkml:brush>
  </inkml:definitions>
  <inkml:trace contextRef="#ctx0" brushRef="#br0">652 0,'0'0,"-5"0,-8 0,-5 0,-11 0,-10 6,-7 6,-1 5,-4-1,3-1,4 1,5 4,9 1,4 4,1 1,2 2,-2-4,-2-7,0 1,-1-5,5 2,5 9,7 3,4 3,4-5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3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454 0,'-11'7,"0"0,-19 16,-3 2,5-8,2 2,1 1,0 2,1 0,-40 48,35-32,16-22,1-1,0 2,-16 33,7 3,2 0,-13 69,28-105,2 1,-2 37,4-36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3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272 1,'-1'2,"0"1,-1-1,1 0,-1 0,1 1,-1-1,0 0,0 0,0-1,0 1,0 0,0-1,0 1,-1-1,1 1,-3 0,-5 4,-5 5,0 0,1 1,2 1,-1 0,0 1,2 0,0 0,0 2,2-2,0 2,1 1,-12 31,2-2,7-22,3 0,0 0,1 1,-6 37,11-42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5:12.36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0,'0'3938,"0"-3938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4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73 0,'-4'0,"-4"0,-3 0,-4 0,-3 0,1 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4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313 0,'-4'0,"-4"0,-3 0,-4 0,-4 0,0 0,-1 0,-1 0,1 0,0 0,0 0,-1 0,2 0,-2 0,2 0,0 0,-2 0,6 0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4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422 1,'-23'0,"-2"3,-14 3,12-2,-23 1,32-4,-55 2,-66-7,124 1,2-2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4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412 0,'-9'2,"2"-1,-3 0,1 0,0 2,2-1,-3 1,-3 3,2-2,1 0,0-1,-2 0,-7 2,-3-3,0-2,-15-2,23 1,0 1,0 0,0 0,0 1,-1 1,1 1,-4 1,12-1,0-1,1 2,-1-2,0 2,-3 2,-16 11,10-11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5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1144 1110,'0'-4,"0"-1,0 1,0-1,2 2,-1-2,1 0,-1 2,1-2,0 1,0 0,1 0,0 1,-1-1,1 0,-1 0,3-1,8-7,0 1,1-1,13-6,-12 8,1-2,4-6,-11 11,-1-1,0 0,-1 0,0-1,-1-1,-1 2,2-1,-2-1,0 0,-1-1,0 1,-1 0,0-1,0 1,-1-2,0 1,-1 1,-1-4,0-39,-3-113,2 153,-1-1,-1-1,-1 2,0 0,-1-1,-5-11,-10-17,-15-18,30 51,-6-7,-1 1,1-2,-1 4,-1-2,0 1,-4-1,-23-18,-28-18,28 18,34 27,0 0,-2-1,0 1,1 1,-1 0,0 0,-1 1,1-1,0 1,-5 0,0 1,1-2,-1 2,2-2,-13-5,18 6,0 1,0 1,-2 1,1-2,-1 2,2 0,-1-1,-3 2,-61 0,36 2,-27-4,12 2,-25 3,51-1,1 2,0 1,0 1,0 1,-15 6,35-10,-2 0,1-1,0 2,0-1,-1 0,2 1,0 0,-1 0,0-1,2 2,-3 0,2 1,-1-1,0-1,-1 1,1 0,-1-2,0 2,-1 0,-4 0,-1 2,2 0,-1 1,0-1,2 1,0 0,0 1,1 0,-5 5,-20 28,25-32,-3 1,3-1,1 1,-1 0,-1 5,-7 14,-2 0,-11 15,2-4,21-30,1-1,0 1,1 0,0 1,1 0,-1-1,0 8,-1 9,-1 8,3 3,-1-3,5 2,1 27,-3-57,2 1,-1-1,0-1,2 1,-1 0,1-1,0 1,0-2,1 1,0 1,0-1,1-2,0 2,0 0,0-1,1-1,4 4,-4-4,1 1,-1-1,0 2,-1-1,1 1,0 0,-2 1,1-1,0 1,0 0,0-1,2 1,-1-1,1 0,1 1,20 13,-10-6,0-1,0 0,15 6,7 2,-7-2,3-2,12 4,-30-15,0 3,13 6,-16-6,2-2,-1 0,8 2,-10-5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5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40 1,'0'11,"-1"1,1-1,-4 13,-2 12,-2 44,-3 12,2 113,9-200,1 1,0 0,0-1,-1 1,2-1,0 0,0 1,0-1,1 0,-1 0,1 0,4 6,4 0,-1 1,1-1,14 9,6 9,-19-17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5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32 0,'-5'14,"0"0,-1 0,3 0,-1 0,1 1,-2 25,5 96,1-77,1-46,-1-1,1 1,1-2,0 2,0-2,1 2,1-2,11 18,56 84,-72-112,14 18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5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86 0,'-5'0,"-4"0,-4 0,-5 0,-3 0,1 0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5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366 0,'-5'0,"-4"0,-4 0,-5 0,-4 0,0 0,-2 0,0 0,0 0,1 0,0 0,-1 0,1 0,-1 0,2 0,-1 0,-1 0,6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5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494 1,'-27'0,"-2"3,-17 5,14-4,-27 2,38-4,-64 1,-77-8,144 2,3-3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6:46.19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51,'870'0,"-835"-2,0-2,68-15,-69 11,0 2,0 1,44-1,-72 6,10-1,0 2,0-1,1 2,-1 0,0 1,-1 1,22 7,-23-6,-11-5,-1 1,1-1,-1 1,0 0,1 0,-1 0,0 0,0 1,0-1,3 3,-14-3,-3-2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5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482 0,'-10'2,"1"-1,-2 1,0-1,1 2,1 0,-2 0,-5 5,4-4,0 1,0-2,-2 0,-8 3,-4-4,0-2,-17-2,26 1,1 1,-1 0,2 0,-2 1,0 2,1 0,-5 2,13-2,1 0,1 1,0-1,-2 2,-2 2,-19 13,11-14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5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1337 1297,'0'-4,"0"-2,1 2,-1-2,2 2,-1-2,1 1,-1 1,2-2,-1 1,1 1,0-1,0 1,0-1,0 1,0-1,3 0,9-9,0 1,2-1,14-8,-13 11,0-3,6-7,-13 12,-3 0,1 0,-1 0,1-2,-2 0,-1 1,2-1,-2-1,0 1,-2-1,1 0,-1 0,-1-1,0 1,0-1,-1 0,-1 1,-1-5,0-45,-3-131,2 177,-2-1,0 1,-2 0,1 1,-2-2,-6-12,-12-20,-16-21,34 60,-6-9,-2 1,1-2,-2 5,0-2,0 0,-5-1,-27-20,-32-21,32 20,40 31,-1 2,-1-2,0 1,1 1,-1 0,0 0,-2 1,2-1,-1 2,-5-1,0 1,1-1,-1 1,2-1,-15-7,21 7,-1 2,1 0,-2 2,1-2,-1 1,2 1,-2-1,-3 2,-71 0,43 2,-33-4,15 2,-30 3,60 0,1 2,0 1,0 1,1 1,-18 7,40-12,-2 0,1 0,1 2,-1-2,-1 1,3 1,-1-1,-1 1,1-1,1 1,-2 2,1-1,-1-1,1 0,-2 1,1 0,-1-2,0 1,-1 1,-5 1,0 1,1 0,-1 1,1-1,1 1,1 1,0 1,0-1,-5 7,-23 31,28-36,-2 1,2-2,3 2,-2 1,-1 4,-9 17,-2 1,-13 16,3-4,24-36,2 0,-1 2,1-1,1 0,0 1,0-1,0 10,-2 9,-1 11,3 2,0-3,5 3,2 31,-4-68,2 3,-1-2,1 0,1 0,0 0,0 0,0 0,1-3,1 3,-1 0,1-1,1-1,0 1,0 0,0-1,0-1,6 4,-5-4,1 1,-1-1,1 2,-2-1,1 2,-1-1,-1 1,1-1,0 1,0 0,0 0,2 0,-2 0,2-1,2 1,22 15,-11-6,0-1,1-2,16 9,9 2,-8-3,3-2,14 5,-35-17,0 2,15 8,-18-8,1-1,0-1,10 3,-13-7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5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47 1,'0'13,"-1"1,0-2,-3 17,-3 13,-3 51,-3 15,3 132,10-234,1 1,0 0,0-1,0 1,1-1,0-1,0 2,1-1,0 0,0 0,0-1,6 9,3-1,0 0,1 0,16 11,8 9,-23-19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5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32 0,'-5'11,"0"0,-1 0,3-1,-1 1,1 1,-2 20,5 73,1-59,1-36,-1 0,1 0,1-1,0 1,0-1,1 0,1 0,11 14,56 65,-72-87,14 14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1:42.798"/>
    </inkml:context>
    <inkml:brush xml:id="br0">
      <inkml:brushProperty name="width" value="0.5" units="cm"/>
      <inkml:brushProperty name="height" value="1" units="cm"/>
      <inkml:brushProperty name="color" value="#D9EEFF"/>
      <inkml:brushProperty name="tip" value="rectangle"/>
      <inkml:brushProperty name="rasterOp" value="maskPen"/>
      <inkml:brushProperty name="ignorePressure" value="1"/>
    </inkml:brush>
  </inkml:definitions>
  <inkml:trace contextRef="#ctx0" brushRef="#br0">322 1,'1'0,"1"0,0 1,-1 0,1-1,-1 1,1 0,0-1,-1 1,0 0,1 0,-1 0,0 0,1 1,-1-1,0 0,0 1,0-1,0 0,0 1,0-1,0 3,16 34,-16-36,5 15,10 28,20 88,-18-64,0 9,-18-77,8 54,1 84,-8-90,0-31,0 0,-1 1,-2-1,1 0,-2 1,-8 26,-20 72,23-82,-1-1,-20 48,13-50,-2-1,-42 56,-4 6,54-75,1 1,0 0,-7 28,12-29,1 1,1-1,0 1,1 0,3 27,0-22,-2-1,-1 1,-4 23,-3 18,3 1,5 114,3-67,10 116,-7-138,-3-36,11 63,0-41,-4 1,1 124,-11-125,1 0,-13 103,-7 14,15-147,0 62,6-81,-3-1,0 1,-1 0,-2 0,-1-1,-16 52,14-63,0 1,1 0,1 0,1 1,1-1,0 1,0 35,5 574,-11-517,-1 6,9-90,-1 1,-2-1,-7 26,6-26,0 0,1 1,0 27,3 25,4 71,-1-136,1 0,0 1,7 15,-6-18,-1 0,1 0,-2 1,3 23,-6 461,1-492,1 0,0 0,0 0,0 0,1-1,1 6,-2-8,-6-12,0 1,-1 0,0 0,-14-16,-1 0,-20-34,26 34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0:49.874"/>
    </inkml:context>
    <inkml:brush xml:id="br0">
      <inkml:brushProperty name="width" value="0.5" units="cm"/>
      <inkml:brushProperty name="height" value="1" units="cm"/>
      <inkml:brushProperty name="color" value="#D9EEFF"/>
      <inkml:brushProperty name="tip" value="rectangle"/>
      <inkml:brushProperty name="rasterOp" value="maskPen"/>
      <inkml:brushProperty name="ignorePressure" value="1"/>
    </inkml:brush>
  </inkml:definitions>
  <inkml:trace contextRef="#ctx0" brushRef="#br0">322 1,'1'0,"1"0,0 1,-1 0,1-1,-1 1,1 0,0-1,-1 1,0 0,1 0,-1 0,0 0,1 1,-1-1,0 0,0 1,0-1,0 0,0 1,0-1,0 3,16 34,-16-36,5 15,10 28,20 88,-18-64,0 9,-18-77,8 54,1 84,-8-90,0-31,0 0,-1 1,-2-1,1 0,-2 1,-8 26,-20 72,23-82,-1-1,-20 48,13-50,-2-1,-42 56,-4 6,54-75,1 1,0 0,-7 28,12-29,1 1,1-1,0 1,1 0,3 27,0-22,-2-1,-1 1,-4 23,-3 18,3 1,5 114,3-67,10 116,-7-138,-3-36,11 63,0-41,-4 1,1 124,-11-125,1 0,-13 103,-7 14,15-147,0 62,6-81,-3-1,0 1,-1 0,-2 0,-1-1,-16 52,14-63,0 1,1 0,1 0,1 1,1-1,0 1,0 35,5 574,-11-517,-1 6,9-90,-1 1,-2-1,-7 26,6-26,0 0,1 1,0 27,3 25,4 71,-1-136,1 0,0 1,7 15,-6-18,-1 0,1 0,-2 1,3 23,-6 461,1-492,1 0,0 0,0 0,0 0,1-1,1 6,-2-8,-6-12,0 1,-1 0,0 0,-14-16,-1 0,-20-34,26 34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64 1,'0'0,"-2"0,-1 4,-2 3,1 5,-1 3,3 2,-1 1,3 2,-1-1,1 1,0-2,0 2,1 0,-1-1,0 0,0 0,0-1,0 1,0 0,0 1,0-1,0 0,0-1,0 1,0 0,-3-4,1 0,-1 1,1-1,1 1,0 2,0 0,1 1,-3 0,1 0,0 0,0 0,-2-1,1 1,-1 0,3 0,-1 0,1 0,1 1,0-1,0 0,0-1,0 1,3-4,-1 0,1 0,-1 1,2-4,-1-2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682 20,'0'0,"-2"-3,-3-2,-5 2,-2-1,-4 3,-3-1,0 1,-2 1,3 0,-1 0,3 0,2 0,-2 0,1 0,-2 4,-2 0,1 0,0-1,2 4,2-3,0 1,1-2,1 4,-1-2,2-1,-1 4,1-2,-2-1,1 3,0-2,0-1,-1 0,4 0,0 0,0 4,2-3,-2 5,1 0,-3-1,3 4,-1-4,2 0,-1 0,-1 1,0-2,1 1,-1 3,1 1,-3-2,2 1,1 2,-1-3,1 1,1 0,1 3,0-3,-1 1,3 0,0 1,-1 2,2 1,0-4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2 302,'0'0,"0"-4,2-1,3-2,3-4,1-3,0-2,1 1,0 5,0 2,-1-1,-1 3,0-3,0 3,0 0,1-3,1 4,-1-8,0 1,3 2,-1-2,-1 0,1 2,-2-4,1 5,-1-2,1 2,0-1,2 1,0 2,-3-1,1 1,-3 3,-2-1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5"/>
    </inkml:context>
    <inkml:brush xml:id="br0">
      <inkml:brushProperty name="width" value="0.2" units="cm"/>
      <inkml:brushProperty name="height" value="0.2" units="cm"/>
      <inkml:brushProperty name="color" value="#33CCFF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33CCFF"/>
      <inkml:brushProperty name="ignorePressure" value="1"/>
    </inkml:brush>
  </inkml:definitions>
  <inkml:trace contextRef="#ctx0" brushRef="#br0">17 0,'0'0,"48"0,0 3,12 5,-29-1,-14-4,2 1,0 1,-2 2,13 5,115 88,-136-92,-1 1,1 0,-2 0,2 1,-2 1,1 2,5 7,12 22,-13-24,0 2,-2-1,1 3,0-2,0 11,21 44,-12-32,4 18,-2-1,5 12,-25-65,5 13,-1 0,1-1,1 0,8 16,-11-25,-1-1,1 1,-2 0,0 0,0 1,2 6,-2-7,-1 2,3-3,-3 1,2 1,1-2,0 3,9 10,14 20,-16-24,0 1,0 1,1 3,2 6,14 18,-9-15,-2 1,-7-14,1 0,6 7,16 25,-7 2,-13-27,2 0,5 8,-16-28,0 1,0 0,0-1,1-1,0 1,0-2,0 1,0-2,0 1,1 0,4 0,-1 2,1 0,-1 1,0 0,5 5,47 51,-28-28,3-1,3 2,0 4,-2 1,25 37,-31-39,-16-20,0 0,-2 3,-5-10,7 12,-13-19,0 1,0-2,0 1,0 1,-1-2,1 3,-1-1,0 0,2 4,6 22,9 11,-9-23,-1 3,-1-1,4 12,8 44,-5-19,4 5,-12-44,33 97,-31-95,1 0,0-1,2 1,0-2,-1-2,3 3,0 3,-1 1,7 15,-18-33,1 0,-1-2,2 1,-1 0,0-2,0 2,0-1,1-1,0 1,2 2,33 35,-24-25,13 12,-23-24,1-2,0 2,0-1,0-1,1 0,-1-1,2 0,6 1,0-1,6-2,-8 0,0 1,0 1,-1 0,1 2,0 0,1 3,-2 0,1 0,8 7,42 42,-60-55,6 9,1 1,-1 0,5 5,-6-4,1-2,0 0,7 7,43 35,7 1,25 5,-2 1,-58-38,16 14,2-3,10 1,-39-24,0-3,8 2,-5-4,12 9,3-1,-21-6,16 7,0 4,-9-4,0 1,2-5,-1 0,18 1,42 8,-47-10,-19-2,15 0,148-3,-105-4,-66-1,2-1,-1 0,-1-1,1 1,-1-3,1-1,1 0,12-7,-9 5,3-1,-1 1,1 0,1 3,7-2,-14 6,2 1,-1 1,5 0,-11 1,-1 0,0 1,0 1,1-1,-1 1,0 1,0-1,0 2,4 4,-1 0,1 2,-1-2,0 3,0 1,-1-2,0 3,0-1,-2 2,5 6,-7-11,-1 0,0 1,-1-1,1 0,-2 1,1-1,0 2,0-2,-2 2,1 0,-1 26,0-1,-1 14,-1 11,0 182,2-230,-2 1,2 1,-2-1,0-1,0 1,-2 0,1-2,-2 6,2-9,0-1,-1 0,0-1,1 1,-1-2,-1 3,0-3,1 0,-2 0,1-2,-1 3,-1-1,-7 6,0-2,-1 0,0-3,0 1,-12 3,-22 5,-8-3,51-12,-27 6,1-4,-6-2,-68-2,41-2,-334 2,379-2,0 0,1-2,-14-7,5 3,-8-1,23 7,-9-1,1 0,0-3,1-1,0-1,-18-11,0 3,-14-2,-55-6,-49 4,79 11,-62-4,116 13,1-1,0-1,0-3,-4-3,0-1,-86-27,88 30,1-4,-1-1,-12-10,15 10,-94-58,77 50,26 13,-2-1,2 0,-1-2,-1-2,-116-105,96 81,-17-25,18 21,27 33,1 1,0-2,0 0,0 0,1-1,-1 1,1-1,1 0,-1-1,0 0,1 0,0 0,1 0,-1 0,0 1,-1 0,1-1,-3-2,1 3,2-2,-2 0,-2-10,1-2,0-1,1-4,-1-1,-4-15,-1 7,1-2,-1-13,8 37,-1 0,1 0,-2 2,1-1,-1 0,-1 1,-1-2,-2-5,-7-23,-2-6,-6-7,7 18,-4-4,-12-25,18 37,-1 1,-2 0,1 3,-11-12,1 0,3-1,1-1,1-3,-8-19,28 57,-24-50,0 4,-26-38,31 53,-1-3,-2-12,19 42,-8-18,7 13,0-1,-1 2,-1-1,1 2,-1-1,-4-4,1 4,0-3,1 1,0-3,0 0,-22-33,22 35,1-2,-1 1,1-2,1-4,-17-28,17 33,0-1,1-1,1 0,-4-15,-8-23,-35-75,19 56,23 50,7 16,0 1,0-1,1 1,0-2,0 1,1-1,-1-3,1 3,-2 0,2-1,-3 1,1 1,0-1,-9-19,-8-11,11 22,0 0,1-3,-6-18,6 8,1 2,2-2,-1 0,2 1,1-10,2 33,1-1,-1 2,0-1,0 0,0 0,-2-5,-22-43,18 37,-1-2,-1-4,-18-66,-10-23,25 81,9 21,-1 0,1-1,0 1,-3-14,-3-27,4 16,-5-17,8 44,0-1,0-1,-2 2,2 0,-1 0,-4-6,2 5,2 0,-1 0,1-2,0 2,1-1,0-1,-2-7,-1-15,0 1,0-11,3 1,0 0,1-36,2 56</inkml:trace>
  <inkml:trace contextRef="#ctx0" brushRef="#br0" timeOffset="1">122 203,'-1'77,"2"89,-1-158,1-2,0 1,0-1,-1 2,2-2,-1 0,1 1,0-1,0 0,0 0,0 0,6 11,0-2,0 0,2 2,-4-6,2 2,-1 0,-1 1,5 13,-6-10,-1 0,0 1,-1 1,2 12,1 14,-2-32,-1 8,1-1,4 13,-4-19</inkml:trace>
  <inkml:trace contextRef="#ctx0" brushRef="#br1" timeOffset="2">148 427,'3'1,"0"-1,0 1,0 0,-1 0,2 0,-2 1,2 0,-1-1,0 2,-1 0,2-1,-2 1,1 0,-1 0,0 0,1 2,6 9,0 1,-2 1,4 7,-4-9,25 58,-20-44,-5-10,-1-1,0 1,-1 0,-1 0,1 1,2 16,-5-6,1-1,0 2,-1 0,-1 9,-2 37,-1-35,2 0,2 1,2 18,-1-33,0 14,6 15,-7-44,0 1,1-2,0 1,1-1,0 2,3 5,-6-14,3 3,-2-1,1-1,0 0,0 0,1-1,-1 2,1-2,0 1,-1-2,1 1,3 2,47 35,-51-38,2-1,-1 2,-1-1,1 0,0 1,-1 0,0 1,0-1,0 1,1-1,-2 2,1-1,-1 0,1 2,-1-2,0 1,0 0,-1 0,1 0,0 3,-1-5,0 4,1 1,0-1,-1 0,3 0,-3 1,2-2,0 0,1 0,-1 0,0 1,3 1,41 54,-31-42,0 1,0 1,-2 1,1 4,64 142,-66-142,1-2,1 1,2 0,0 0,-1 0,5 16,5 10,1-2,9 10,-24-42,0-2,7 7,15 19,-21-24,3 4,5 12,-16-27,-1 3,2-2,-2 2,-1 0,4 6,6 32,-4-16,4 12,-9-35,0 0,0-1,0 1,1-2,0 1,2 3,-4-8,0-1,0 0,1 1,-1-2,1 1,-1 1,2-2,16 15,-16-11,0 1,0-1,-1 3,1 0,-1-2,0 2,-1-1,3 8,0-2,1 2,2 3,-6-15,-1 1,0-1,1 0,1-1,-2 2,2-2,-1 0,0 0,1 0,-3-2,1 0,0 2,-1-2,0 2,1-2,0 1,-1 1,0-2,1 2,-1-1,0 1,-1 0,2-1,-1 1,0-1,0 3,0 8,3-2,-3 1,1 9,3 15,6 21,7 35,-17-85,-1-1,1-2,1 3,-1-1,1-1,-1 1,1-2,0 2,0-2,1 2,-1-1,1-1,-1 0,1 1,0-2,4 8,0 1,-1-1,-1 1,1 1,-1 0,0 0,0-1,-1 3,1 5,5 31,2 8,-4-29,2 1,-1-2,2 0,0 0,12 20,-14-32,-1-3,1 0,1 0,1-1,-2-1,2 0,0-1,0-1,0-1,4 2,-13-10,-2 0,2 0,-1 0,1 0,-1 0,1-1,-1 0,1 0,-2 0,2 0,0 0,-1 0,0 0,1 0,0 0,-1 0,1-1,-2 0,1 0,0 0,0 0,-1 0,0 0,1-1,0 2,0-1,-1 0,0-1,1 0,0 2,-1-1,0-1,0 2,0-2,0 0,0 0,1 1,-1 0,0-1,0 2,0-2,0 0,0 1,-1 0,1-2,0-11,-2 2,-1-1,1 0,-1 0,0 0,0 2,-7-29,-6-29,-16-54,19 77,1-1,1-2,2 1,0-7,2 15,-1-1,-2 1,-8-46,11 52,3 1,-1-1,1 1,2-1,1-4,1-159,0 101,0 83,0 0,-1 0,-1 0,1 0,-1 0,0 0,-1 1,-1 0,-1-11,3 18,-8-27,0-8,7 29,0-1,2 0,-1 0,1-1,0-3,0-23,2-25,0 38,-1-1,-1 0,0 0,-3-13,3 32,-1 1,0-1,1 0,-2 1,2-1,-2 2,0-2,-22-44,18 38,3 8,8 15,18 26,-2-4,-1 3,8 19,33 93,-56-137,0 0,1-1,0 1,1 2,-1-4,-1-2,0 3,-1-1,1 1,-1 0,1-2,-2 3,6 17,-2-6,-1 0,1 0,5 6,23 63,-3-19,-30-69,-1 0,0 0,0-1,1 0,0 1,-1 0,1 0,-1 0,0-1,0 1,1 0,0-1,-1 1,1 0,0-1,-1 1,1-1,-1 0,1 0,-1 0,1 0,-1 0,0 0,1-1,-1 1,0 0,0-1,0 1,1-1,-1 1,1-1,-1 1,0-1,0 1,0 0,0-1,0 1,0-1,0 0,0 1,0-1,0 1,0 0,0 0,0 0,0-1,0 0,1-4,-1 0,0-1,-1 1,1 1,0-3,-2 2,-3-26,-3 2,2 0,-4-5,-1-18,0-21,0-29,0 14,11 77,-2 0,0-1,0 1,0 2,-1-3,-1 1,1 1,-1 0,0 0,0 0,-1 2,0-2,1 2,-2-1,-3-4,-1 0,0 1,0 1,-1-1,0 2,1 1,-2 1,1 0,0 1,-12-4,11 7,0-1,0-1,1-1,1 0,-1 0,0-2,0-1,1-1,-7-9,14 16,1 0,0-1,-1 1,2-1,-1 1,0-2,1 2,-2-6,1 3,1 2,-1 0,0-1,0 2,-1-2,2 2,-5-5,2 3,1 2,0-1,-2 2,2-1,0 0,-2 1,1 0,-4-1,-4-2,-1 0,-5 1,9 2,-7-2,2-3,1 2,-2-3,-4-3,-13-14,-8-8,29 24,1 0,1-1,-1 0,0-1,1-2,1 1,-1-1,2 0,-8-16,12 22,-7-17,1 1,-7-25,11 31,-1-1,-1 1,1 1,-9-15,-9-12,-4-6,6 9,17 28,-1 3,0-2,-1 2,0 0,1 0,-6-4,4 6,0 0,-1 2,0 1,0-2,0 3,-7-3,10 3,1 1,-1-1,1 0,0-2,0 2,0-2,0 1,1-2,0 0,0 0,-12-14,7 6,-1 0,2-1,0-1,0 0,0 0,-3-15,2 6,3 9,1-1,0 1,1-1,1 0,0-1,-1-5,0-8,-4-12,4 33,2-1,-1 3,0-2,-1 2,0-1,0 0,-23-40,15 31,-6-18,13 24,0 0,0-1,0 0,-1-10,-11-62,9 44,5 25,0 3,0-2,0 0,-5-8,6 19,1 1,0 0,-1 1,0-1,0 1,0-1,0 1,0 1,0-2,0 1,-1 1,0-1,1 1,0 0,-2 0,-2-2,0 1,0 1,-1-1,0 1,0 1,2 0,-2 1,0 0,0 1,1-1,0 1,-1 1,-4 2,1 0,0 1,-1 1,1 1,0-1,-9 10,17-14,0-2,0 2,0-1,0-1,-1 1,2 0,-1-1,0 1,0-1,-1 0,2 0,-2-1,1 0,0 1,-1-1,2 0,-1 0,-16-2,17 3,0 0,1 0,-2 0,1 0,0 0,1 0,-1 0,0 1,0 0,-1-1,2 0,-1 1,1 0,-1 0,0 0,0 0,-1 1,2 0,-2 1,1 0,-1-1,2 0,-1 1,-1 0,2 0,-2 2,1 6,-2 0,1 2,1-2,-1 2,2-11,-7 52,5-31,-2 1,3-1,-1 23,4-17</inkml:trace>
  <inkml:trace contextRef="#ctx0" brushRef="#br1" timeOffset="3">226 224,'4'6,"-2"0,2-1,-3 2,2 0,0-1,-1 1,5 14,23 66,-16-46,1-1,1 0,9 15,-11-28,2-1,-2-2,3 1,0-1,0-4,3 3,-11-13,0 2,0 0,-1 0,1 2,3 8,-9-16,-2 0,1-1,1 1,-2 0,1-1,-1 1,0 1,0-2,0 2,0-1,0 0,-1 1,0-1,0 2,1 0,0-2,-1 2,1-2,1 2,-1-1,1 0,0-1,0 2,1-2,0 1,-1-2,1 2,0-1,0-1,1 0,0 0,-1 1,1-3,1 2,-1-1,-1 1,2-2,0-1,-2 1,0-1,-1 0,1 1,-1 0,1-1,-1 1,1 1,-2-2,4 6,0 3,1 0,2 9,-6-11,2-1,0 1,-1-2,2 1,0 0,1 1,5 8,0 0,6 12,-7-11,0-3,-1 1,7 5,2-1,1-2,3 3,-9-12,0 4,-1-2,0 3,-1-1,0 3,4 4,-1 4,2-2,8 10,12 17,-18-21,0 0,-2 3,0 0,-1 2,-1 0,-1 0,0 7,9 23,1-1,13 26,-32-78,0-2,1 0,0 1,0-2,1 1,-1-1,1-1,0 0,0 0,1 0,3 1,-2-1,-1 0,1 1,-2 0,1 2,-1-1,0 1,6 9,14 20,-13-20,-2 1,5 11,-5-10,1 0,12 15,4 7,-18-25,-2 1,1 2,-1-1,0 1,2 11,8 22,0-5,-9-21,1-2,1 1,0-2,1 1,7 9,-11-23,-2 1,6 11,-7-11,1 0,5 9,8 3,16 21,-16-22,15 24,-19-25,0-2,0 0,1-1,2 0,11 9,19 8,-37-26,-1-1,0 3,2 3,2 0,1 2,2 2,1 0,12 8,-10-9,0 2,-2 1,1 1,15 17,-25-27,0-1,-1 2,0 0,0 0,5 14,-5-9,3-1,-2-1,3 4,15 15,76 100,-83-111,1-4,1 1,-1-2,9 4,-14-13,2-1,-1-1,1-1,0-2,0 0,-1-3,7 1,35-1,35-9,-14 1,-33 5,-2 2,0 3,43 14,-76-15,-3-1,-2 0,1 1,0 1,-1-1,1 1,0 2,-1-1,4 7,1-2,0 0,1-2,-1 0,1-1,0-1,4 1,26 8,-22-6,3-3,-1 1,1-4,170 0,-104-5,-14 3,82-3,-149 0,0 2,1-3,0-1,-1 1,-1-3,2 2,1-4,13-5,-16 8,2-1,5-4,0-1,-10 9,-2-1,1 0,0 1,-1-3,1 2,-1 0,1-2,0 1,0-2,-3 5,-1 0,1-1,-1 0,1 2,-1-2,0 1,0 0,0 0,0-1,0 0,0 2,1-2,-1 1,0 0,0 0,0-1,-1 0,1 1,0-2,0-1,0 2,-1-1,0 0,0 0,0 0,-1-2,-2-5,0 1,0 0,-1 2,-1-2,-2-2,0 0,-1 2,-7-9,-3-2,-18-18,23 26,3 0,-2-3,1 1,0-2,4 4,0 0,-1 1,0 2,0-1,0 1,5 5,-1 0,2 1,-3 0,2 2,-1-1,1 0,0 0,-2 1,2-1,-1 1,0 1,-2 1,4-1,2 1,0 0,-1 0,0 0,1 0,0 0,-1 0,0 0,1 0,-1 0,1 1,0-1,0 2,0-2,-1 1,1 0,0 0,1 0,-1 0,-1 0,1 3,-3 6,2 1,-2 0,2-1,-1 2,0 3,-1 6,0-10,2 1,-2 0,2 0,-5 7,5-17,1 0,-1 1,0-1,1 1,-2-2,2 1,-1 1,-1-2,1 1,0-1,-1 1,1-2,-1 1,1-1,-1 2,-1-1,-5 1,0 0,0-1,1-1,-2-1,-1 0,-47-6,57 6,-4 0,0-1,-1-1,1 0,0 0,-4-2,9 3,0 1,-1 0,1 0,-1 0,1 0,0 0,-1 0,1 0,0 0,0-1,0 1,0 0,0-1,0 1,-1-1,1 1,-1-1,1 0,0 1,0 0,0 0,0-1,-1 1,1 0,0-1,0 0,0 1,1-1,-1 1,0 0,0-1,0 1,0-1,1 1,-1-1,1 1,-1-1,0 1,0-1,0 1,0 0,0-1,0 1,1 0,-1 0,0 0,17-8,3 3,1 0,0 3,-1 1,65 2,-32 1,-18-2,52 0,-86-1,1 1,0 0,-2-1,3 1,-2-1,1 1,0-2,-2 2,1 0,-1 0,0 0,0 0,0 0,0-1,0 1,0 0,0 0,0-1,0 1,0 0,0 0,1-1,-1 1,0 0,0 0,0-1,0 1,0 0,1 0,-1 0,0 0,0 0,0 0,0 0,0-1,0 1,0 0,-1-1,1 0,0 0,-1 1,1-1,0 0,0 1,0-1,-1 0,0 0,1 1,0 0,-1 0,1 0,0-1,0 1,-42-42,13 14,4 3,-9-6,24 23,0 1,1 2,-1-1,0 0,-6 1,-19-5,0 4,-1 2,-24 1,56 3,-1 1,0 1,1-1,0 0,0 1,-1 0,1 0,0 1,0 0,-10 7,2 2,-2 2,2-3,1 2,-3-2,-4 2,2 3,0 0,0 2,-6 9,17-21,-1 0,1 0,-1 0,0-3,0 2,0-1,-1 0,0-1,2-1,-2 1,0-1,0-1,0 0,-8 1,-1-2,1 0,0-3,-14-3,-72-25,95 28,-1 1,1 0,-1-2,1 1,0-1,0-1,1 0,-2 0,1-2,1 2,-4-8,-26-32,-7-17,36 52,0-1,-1-1,2-1,0 2,-3-13,-1 1,8 20,-1 0,0-1,1 0,-1 2,-1-1,2 0,-1 1,0-1,-1 1,1-1,0 2,-1-1,1 0,-1 1,1-1,-1 1,1 0,-2 1,-7-4,0 2,1 1,-12 0,5 1,-10-3,0-2,1-2,-1-1,-18-11,16 6,9 5,0-2,-1-1,1-1,0-2,12 6,0-1,0 0,0 0,-4-9,-16-19,1 5,-16-26,27 33,-2 1,0 3,1 0,-18-12,16 15,1 0,0-1,0-3,1-1,1 1,-2-7,-14-26,2-2,-7-22,21 47,-1 0,-1 3,0-1,-1 2,-20-20,28 36,-1 2,1-2,-10-3,17 11,-2-1,1 0,1-2,-1 2,1-1,0-2,-2-1,-9-13,-16-17,20 26,0-1,-5-9,15 21,1 2,-1-2,1 1,-1 0,0 0,0-1,1 1,-1 0,1-1,0 1,-1-1,1-1,0 3,0 0,0 0,0 0,0-1,0 0,0 0,0 1,0-1,0 1,0 0,0-1,0 0,0 1,1 0,-1 0,0-1,0 0,0 1,1-1,-1 1,0 0,0 0,1-1,-1 1,1-1,0 0,0 0,0 0,0 1,0 0,0 0,0-1,0 1,0 0,1 0,-1-1,-1 2,2-1,-1 0,-1 0,2 1,-1-1,1 0,8 7,-1 0,0 0,0 1,0 0,-1 2,7 8,-6-8,26 34,-2 0,20 36,-45-65,2-4,-1 0,7 7,-3-3,-8-10,-1 1,0 1,0 0,4 7,-6-8,1 0,0-2,1 2,-1-1,0 0,1-1,-1 1,1-2,1 2,20 12,-18-14,-1 1,2 2,-1-1,-1-1,2 5,2 2,-1 1,2 2,-2 0,0-1,-1 2,3 7,-4-8,1-2,-1-1,2 1,-1-1,0-2,1 1,5 3,15 19,13 19,5 14,-23-32,-16-21,0 0,-1 2,0 0,0 1,2 6,-5-11,-1-2,1-1,0 1,0-1,0 0,0-2,1 3,0-3,0 0,1 1,2 1,0 0,2-1,-2 1,1-3,2 2,-3-2,-1 2,-1-2,1 2,-1 0,1 0,0 1,-2 0,0 1,2 0,0-3,0 2,-1 0,1-4,8 7,6-2,1-1,0-1,5-3,-14 1,-1 1,0 0,0 0,0 3,11 7,15 9,104 66,-124-80,0 0,1-2,-1-1,2-1,-2-2,13 1,62 13,-87-17,0 0,1 1,-1 1,0 0,0 0,-1 2,2-2,1 4,3 2,0 1,0-2,0 0,2-1,-1-2,0 2,0-3,34 10,-1-5,2 0,12-3,83-7,-60 1,-79 0,1 0,0 0,0 1,0 0,0 0,0 0,-1 0,1 2,0-1,-1 1,0-1,2 1,-2 0,0 0,1 1,1 5,-4-9,0 0,-1 1,0-1,1 2,-1-2,0 0,1 1,0 0,-1 1,0-1,1-1,0 2,-1-1,0 0,0 0,0-1,0 2,0-1,0 1,0-1,0-1,0 1,0 0,0-1,0 0,-1 1,1 0,-1 0,1 0,0 0,-1 0,0-1,1 1,0-1,0 1,-1 0,1-1,0 0,-1 1,0-1,1 0,-4 3,-1-1,2 0,-1-1,0 0,0 0,-2 1,-47 3,1-3,-12-4,9 0,-161 1,199-1,0-1,-1-1,1-1,0-1,1-1,-2-3,1 1,1-3,0 1,-9-12,-7-4,27 23,-6-5,-1 0,0 1,0 1,-4-1,4 3,0-2,0-1,-5-4,4 2,-1 1,-4-1,-1 1,10 5,-1 0,0-2,0 1,1-1,0-2,0 1,-3-5,3 2,0 1,1 1,-2 0,1-1,-1 3,0 0,0 0,0 2,-9-3,14 5,-122-40,97 32,-17-2,23 7,0-1,0-3,-3-2,-5-4,18 10,0-3,-1 0,0-1,-9-10,15 10,-8-6,1 0,0-3,-5-7,-2-5,-1 2,-1 1,11 10,0 0,0-3,-22-26,23 32,0-3,1-1,0 0,0-1,2-1,0-1,-4-7,1-4,-1 3,-15-23,-36-50,42 68,16 23,-1 1,0 1,0 1,-3-3,-21-22,8-4,18 30,1-1,0 1,-1 0,1-1,0 3,-1-1,-1 0,6 6,1-1,-1 1,1 0,0 0,-1-1,1 1,-1 0,1 0,-1-1,1 1,-2 0,2 0,-1 0,1 0,-1 0,1 0,-1 1,1-1,0 1,-1-1,1 0,-1 0,1 0,0 1,0-1,0 0,-1 0,1 0,0 0,-1 1,1-1,0 1,0 0,0-1,0 1,0-1,0 0,0 1,0-1,0 1,0 0,0-1,0 1,0 2,0 0,1 0,0 0,-1 1,2-1,-2 0,1 0,0 2,20 48,-5-6,4 8,-5-1,-7-27,-2-2,3 0,0 1,10 16,8 11,4-3,20 31,-15-22,-21-36,13 21,-6-13,1 5,16 22,-27-39,0 0,-2 1,3 5,-1-1,1-1,5 6,59 77,-7-2,-29-42,7 10,-43-64,0 0,1-1,0-1,0 1,0 0,0-3,2 3,11 7,17 7,12 8,-29-14,1-3,-1 0,1-3,0 1,1-3,2 0,48 6,1-3,20-6,14-4,-93-2,-12 2,-1 0,0 0,0 0,1 0,-1 0,0 0,0 0,0-1,0 1,0 0,0 0,0 0,0 0,0 0,0-1,0 1,0 0,1 0,-1 0,0 0,0 0,0 0,0 0,1-1,-1 1,0 0,0 0,0-1,0 1,0 0,0 0,0-1,0 1,0 0,0 0,0-1,0 1,0 0,0 0,0-1,0 1,0 0,0 0,0 0,-1 0,1 0,0 0,0 0,0 0,0 0,-1 0,1 0,0-1,0 1,-3-6,0-1,0 3,-1-3,-1 3,2-2,-5-2,3 2,-68-71,36 39,25 24,0 0,1-1,-7-15,5 10,0 0,-5-3,-7-6,-1 2,-9-5,2-1,19 20,0 0,0 1,-6-2,-11-2,2 3,-2 2,-26-5,15 5,-2-6,27 10,0 1,-5 0,4 2,0 2,0 0,-2 2,15 2,4 2,8 7,8 8,-1 0,1-3,1 2,1-4,13 11,23 9,16 8,-31-21,-27-13,0 1,0 0,0 0,-1 3,9 11,-6-8,1 0,10 9,49 32,-43-32,-14-12,14 13,-3 3,-26-28,0 0,-1 1,0-1,1 1,-1 0,0-1,0 0,0 1,0-1,1 1,-1 0,0 0,1-1,-1 1,0-1,0 1,0-1,0 1,0-1,0 0,0 1,0-1,0 0,-1 1,1-1,0 0,0 0,-1 0,1 0,0 0,0 0,0 0,0 0,0 0,0 0,0 0,0 1,-1-1,1 0,0 0,0 0,0 0,0 0,-1 0,1 0,0 0,-1 0,1 0,0 0,0 0,0 0,0 0,0 0,0 0,0 0,0-1,0 1,-1 0,-4-1,0-1,0-1,0 0,-5-4,-4-3,-56-42,-1-5,3-5,47 44,-207-199,66 46,120 123,-25-16,39 38,-21-25,25 24,-2 3,1 1,-1 1,-2 2,20 13,-1-1,1-1,0 1,0-1,-2-6,-11-12,-8-9,-3-9,12 18,-28-45,-10-11,-67-93,92 140,22 24,1 0,-5-6,2 0,0-2,-1 0,-4-10,0 0,10 15,-1-1,-2-7,-18-43,-8-9,30 61,0 0,2-2,-6-14,-9-27,5 22,-1 3,0 0,-2 1,-18-25,30 46,-1-2,2 2,-1-1,0-1,2-1,-1 2,1-3,-3-9,4 12,0 1,-1-2,0 2,-1 0,0 1,0-1,-2-4,-10-10,-10-12,-9-14,10 13,-1 2,-6-2,12 10,-32-42,23 28,-20-38,34 59,2-2,-13-26,-23-52,23 43,19 39,-1-1,1-1,0 0,2-3,2 13,2-2,-2 2,3-2,-1 1,0 0,1-1,0 1,1-12,0 20,0-2,0 2,0-3,0 3,1-1,-1 1,2-1,-2 0,3-1,-3 3,0 1,0 0,1 0,-1 1,0-1,0 0,1 0,-1 1,1-1,-1 0,1 0,0 0,-1 0,1 0,-1 1,0 0,1 0,0 0,-1-1,1 1,0 0,0-1,-1 1,0 0,2 0,-2 0,1 0,0 0,-1 0,2 0,-2 0,0 1,0-1,1 0,0 1,0-1,0 0,1 3,1 0,0 0,-1 0,0 1,1-1,-1 1,0 0,0-1,0 2,5 8,16 23,-11-16,0 2,4 8,3 17,-13-32,0 1,1-2,0 0,5 7,-4-6,1 3,0 0,-2 0,0 0,3 13,-4-15,0 5,0 1,0 0,-2 1,0-1,-1 1,0 8,9 52,-8-56,2 0,8 25,-14-49,1 1,1 2,0-1,-1-1,0 2,1 0,-2-1,1 1,0-1,-1 1,0 2,0-7,0-1,0 1,0-1,0 1,0-1,0 0,0 1,0-1,0 1,0-1,0 0,0 1,0-1,0 1,-1-1,1 1,0-1,-1 1,1-1,0 0,0 0,0 0,0 0,0 0,-1 0,1 1,0-1,-1 0,1 0,-1 1,1-1,0 0,0 0,-1 0,0 0,0 0,1-1,-2 1,2-1,-1 1,1 0,-1 0,0-1,0 1,0-1,1-1,-6-5,-1 0,1-2,0 1,1-1,0 0,-1-2,-15-26,-98-160,68 114,-18-27,58 87,-1-1,2-1,0 1,-2-7,-3-19,9 29,-2 0,1 0,-1 1,-6-12,9 23,0-1,-1 2,1-1,-1 1,0 0,-2-2,7 10,0-1,1 1,0-1,-1 0,0 1,0-1,1 1,-1-1,0 1,1-1,0 1,-2 0,1 0,0 0,1 0,-1 0,1 0,-1 0,1 0,-2 0,2 1,-2-1,2 1,-1-1,1 1,-1 0,1-1,-1 1,0-1,0 1,1-1,-1 1,1 0,0-1,-1 1,0 0,1 0,0 1,0-1,-1-1,0 2,1-1,-1 5,0-1,-1 2,0-1,1 0,1 1,0-1,-1 1,-1 13,2 0,0 0,0 0,1-1,1 1,0 0,1-2,1 10,4 10,2 1,1-2,7 23,17 47,-3 2,17 82,-42-161,1-2,9 23,3 12,-5-6,-11-39,0 0,1 0,2 5,9 16,-8-21,-1 0,1 8,-6-16,-3-18,-8-49,-4-2,-7-42,-2-19,4 33,-6-24,14 70,3-1,-1 1,-2-33,8 55,1-2,0-18,1 38,0 1,0-2,0 1,0 0,0-1,0 2,1-1,-1 0,0 0,0-1,1 1,-1 0,0 0,0 0,0 0,1 0,0 1,-1 0,0 0,0 0,1-1,0 1,-1 0,0 0,0 0,0 0,0 0,1 0,-1 0,0 0,0 0,0 0,1 0,-1 0,0 0,1 0,-1 0,0 1,0-1,1 0,-1 0,1 0,-1 0,0 1,2 2,1 0,-1 1,0-1,1 1,-1-1,1 3,101 201,-4 9,-78-158,0 2,7 32,11 34,-11-52,2-4,3 1,-27-55,1 1,1-1,7 10,-11-21,-5-8,0-14,-1 15,-6-39,-1 2,-8-33,-27-79,32 107,-4-4,-11-45,-2 1,-20-39,32 90,11 32,13 27,63 163,-50-118,15 63,-23-82,-1-2,9 16,34 77,-20-46,-13-34,12 22,16 33,28 80,-78-190,12 32,11 20,-19-42,1-1,0 0,1-1,-1 1,1-3,0 3,3 0,15 12,0-2,19 9,-40-25,9 3,-12-5,0-1,0 0,1 0,-1 0,0 0,0 0,1 0,-1-1,1 1,-1 0,0 0,0 0,0 0,1-1,-1 1,0 0,0 0,0-1,1 1,-1 0,0-1,0 1,0 0,0-1,0 1,0 0,0 0,0-1,0 1,0 0,1 0,-1-1,0 1,0-1,0 1,0-1,0 1,0-1,0 1,0 0,0 0,0-1,0 1,0 0,0-1,-1-8,1 0,-2 0,1 0,-1 0,0 1,-2-8,-4-12,-4-19,-9-43,-8-54,10 16,-15-88,16 128,-2 1,-8-19,27 104,-6-20,7 21,0 1,0-1,-1 1,1-1,0 0,0 1,0-1,0 1,-1-1,1 0,0 1,-1-1,0 0,1 1,0-1,-1 1,0 0,1 0,0-1,-1 1,1 0,0 0,0 0,-1 1,0-1,1 1,0-1,-1 1,1 0,0 0,0 0,-1-1,1 1,0 0,0 0,0-1,-1 1,1-1,0 1,0 0,0 0,0 0,0 0,0 0,0-1,0 1,0 0,1 23,2-3,-1 1,3-1,-2-1,5 13,7 33,-9-29,2 0,1 0,9 25,21 45,4 10,-35-92,12 34,11 52,6 54,-35-152,-3-9,0-4,-1 0,1-1,0 0,1 0,-1 0,0 1,0-1,0 0,0-1,0 1,-18-21,1 0,0-3,1 1,-2-10,-15-27,-9-26,-39-101,35 76,-6-3,36 82,-7-16,0 1,-11-40,27 67,4 10,0-2,0 3,0 1,-1-2,0 1,-5-8,-32-51,41 69,0 0,0-1,1-1,0 1,-1 0,0 1,1-1,-1 0,1 1,-1-1,0 1,0 0,0-1,1 1,-1 0,0 0,0-1,1 1,-2 0,2 0,-1 0,1 0,-2 1,2-1,-1 1,0-1,0 1,1 0,0 0,-1 0,1 1,-1-1,0 0,1-1,0 2,-1-2,0 2,1-1,0 1,0-1,0 0,0 0,0 1,0 0,0-2,0 2,0 0,-1 17,1 2,0-2,2 20,8 60,-7-81,10 87,3-1,4 0,3-2,0-3,14 28,-36-124,29 88,9 18,-37-106,0 1,-2-1,1-1,1 2,-1-2,0 1,0 1,-1-1,1 0,0 0,0 1,-1-1,1 3,-3-5,0-7,-9-25,1-3,-1-9,-8-28,-6-13,-3-14,-10-18,22 72,1-3,2 1,2-1,-1-9,3 14,1 2,-13-30,-4-21,14 49,-9-23,15 50,0 2,-1 0,0 1,-1-1,0 1,-3-5,0 4,-1-1,1 1,-2 1,1 2,-4-4,8 9,2 1,-1-1,0 2,-1 0,0 0,1 1,-1 0,0 1,0-1,1 2,-3 0,7 0,-1 0,1 1,0-1,-2 1,2 0,-1 0,2 0,-2 0,2 1,-3 0,2-1,0 1,0 0,0 0,0 2,0-2,0 0,0 1,0 0,1 0,-1 0,0 1,2-1,-1 0,-1 0,1 1,0 0,1 0,-1-1,0 5,-8 50,1-2,2 2,2 1,0 31,4-79,1 0,-1 1,1-2,2 9,-2-13,0-1,0 0,1 1,-1-1,1 1,0-1,0 0,0-1,1 3,2 2,-1-3,-1 2,1-4,0 3,0 0,-1-3,2 1,-1 0,1 1,2 0,8 4,1-2,9 5,-11-8,-2 1,2 2,11 9,-9-2,1-4,1 2,-1-3,19 8,-25-14,0 1,1 1,2 2,-9-4,-1 0,0-1,0 1,1 0,-2 2,0-2,2 2,-1-1,2 5,16 41,0 2,12 38,-9-21,-5-18,-7-14,2 0,1-1,9 17,7-2,-20-32,0 1,-1-1,-1 1,7 19,-16-38,0 1,1 0,-2 0,0-1,1 1,0 1,-1-2,1 1,-1 1,0-2,0 2,0-3,0 0,0-1,0 1,0-1,0 0,0 0,0 1,0 0,-1-1,1 1,0 0,0-1,0 1,-1-1,1 0,0 0,0 1,-1-1,1 1,0-1,0 1,0-1,0 0,-2 0,1 1,0-1,0 0,1 0,-1 0,0 0,0 0,-1 0,2 0,-1 0,0 0,0 0,0-1,-5-1,-1 0,2-2,-1 0,0 0,0 1,0-3,1 1,0 0,-1 0,-2-8,-8-8,1-3,-8-17,11 20,-1-1,1 2,-13-12,-7-3,16 18,1-1,-4-6,4 5,2 1,2 0,-4-3,12 15,0 1,0-2,0 0,0-1,1 2,-2-2,3 1,-1-1,0-1,-5-32,6 29,0 1,-2 0,1-1,-1 1,0 0,0 1,-1-4,-13-24,9 20,-7-18,2 2,-1 2,-2-5,5 16,2 0,-1-1,2-1,-1-1,-3-20,8 22,-3-10,-2 1,1 0,-5-10,7 23,-18-48,21 58,1 0,0 0,1-1,-1 1,1-1,0 1,0-3,1 3,2 7,5 10,8 22,7 16,3 8,30 51,-19-39,24 59,-35-73,-16-36,0 1,0 4,5 9,0-2,0 0,2-1,11 19,-18-30,5 8,-1 2,-1 0,10 28,56 180,-61-192,1 0,3-3,15 28,-5-13,-25-43,4 7,-1-2,11 15,-8-14,0 0,0 3,-5-6,2-1,-1 0,10 9,-18-22,1-1,-1 1,1-1,-1 1,0-1,0 0,0 1,0-1,1 0,-1 0,0 0,0 0,0 0,1 0,-1 0,1 0,-1 0,0 0,0 0,1 0,-1 0,1 0,-1 0,0 0,1 0,-1 0,0 0,0 0,0 0,0 0,1 0,-1 0,1 0,-1-2,1 1,-1 0,1-1,-1 0,0 1,1 1,-1-2,0 0,0 1,0-1,1 0,-1-6,0 0,0 1,0-1,0 1,-1-1,0 0,0 0,0-1,-6-21,-3-14,-2-9,0-15,-2-8,-10-31,22 102,0-3,0-2,0 1,0-1,0 1,1-1,1 9,0 0,-1 0,1 1,0 0,0-1,0 0,0 0,0 0,1 0,-1 0,0 0,0 0,0 0,0 1,0 0,1-1,-1 1,0-2,1 2,-1 0,0-1,0 1,1 0,-1 0,0 0,1 0,-1 0,0 0,0 0,0 0,0 0,1 0,-1 0,0 0,0 0,0 0,0 0,1 0,-1 1,1-1,-1 0,0 0,0 0,0 1,0-1,3 3,0 1,-1 0,1-1,0 3,-1-5,33 63,-3-2,-26-53,0 1,1-2,0 0,5 8,-9-14,-1 0,0 0,1 0,-1 0,1-1,-1-1,1 1,-1 1,1-2,-1 1,2-1,-3 0,-1 0,2 0,-2 0,2 0,-2-1,1 1,-1 0,1 0,0-1,0 0,0 0,0 1,0 0,-1 0,1-1,-1 0,0 0,2 0,-2 0,1 0,-1 0,0-1,1 2,-1-1,0-1,0 1,1-1,0 1,-1 0,0 0,0 1,0-1,0-1,0 0,0 0,1-9,-1 2,-1 0,1-1,0 0,-2 1,1 0,0-1,-1 1,0-1,-1 1,1 0,-1 1,-2-6,1 5,3 14,4 16,4 3,0-1,0 1,2-2,-1 1,2-1,1-1,-1 0,1-3,11 16,-10-14,0 0,10 25,-14-27,4 2,0-1,6 10,1-1,-15-22,52 82,3 15,-47-80,3-2,-1 0,0 0,2-1,0-2,3 1,32 27,22 13,-36-29,-18-15,2-1,0-3,0-1,0 0,0-3,1 0,17 1,-7-5,-2 1,19 7,-37-7,0 3,0-1,0 2,9 8,18 11,-27-18,-8-4,-8-4,-2-3,1 0,0-1,1 2,0-3,0 1,-5-3,2 0,-5-2,-38-29,-16-20,12 7,-148-149,185 180,-5-7,-2 1,-12-8,19 18,-1-2,-10-14,-6-7,-19-19,-14-21,31 38,-1 2,-37-26,70 60,-1-1,1 2,1 0,-1 0,0-1,1 0,-1-1,1 2,-3-6,5 7,1 1,-1-1,0 0,1 2,0-1,0-1,-1 0,1 0,0 0,0 1,-1 1,1 0,0-1,0 1,0-1,0 1,0-1,0 1,0-1,0 1,0 0,0 0,1 0,-1-1,0 1,0 0,0-1,0 1,0-1,0 1,0 0,0-1,1 1,-1 0,0 0,0 0,0 0,0 0,0 0,0 0,0 0,0 0,0 0,0 0,1 0,-1 0,1 0,-1 0,0 0,0-1,0 1,1 0,-1 0,0 0,0 0,1 0,-1 1,0-1,0 0,0 0,1 0,1 0,2 2,-3 0,2 1,0-1,0 1,-1 0,0 0,0-1,1 1,-2 1,1 0,1 0,8 14,36 44,25 35,9 34,-17-27,-38-65,-3 3,0 0,2 8,-6-8,5 7,-16-33,1-2,0 1,1-2,5 8,17 14,97 121,-103-124,18 17,4 3,-19-19,10 10,-28-34,0 1,1-2,-1 1,1-2,8 3,-12-6,23 9,-1-2,1-1,0-4,8 0,163-5,-91-3,237 2,-338-2,-10 1,0 0,-1 0,0 1,1 0,0-1,0 1,-1 0,1-1,-1 1,1-1,-1 1,1 0,-2 0,2 0,0-1,0 1,-1 0,-41-26,-22-21,5 4,7 8,-1 4,-1 3,0 5,-19-3,54 21,1-3,-1 0,1-1,-7-5,-11-9,-32-10,25 14,31 14,-2 0,-9-1,-4-1,22 5,-1 0,0-2,1 1,0-2,0 1,-1 0,-19-15,1 8,11 7,63 55,2-2,1-5,1-4,10 5,35 23,11 8,-91-62,12 10,-20-14,0-2,1 1,0-2,-1 1,1-3,7 2,20 1,-22-5,0 1,8 4,7 3,2 1,0-5,13 2,237-5,-160-5,77 1,-184-2,0 1,10-7,17 0,-21 4,-1-3,20-8,-6 2,-26 8,-1 0,2 0,-2-2,0 0,0-1,1-2,-3 4,-7 5,-1 2,-10 15,6-8,1 2,0-1,0 2,-2 8,1-5,0-1,-3 6,1-4,2 0,-1 1,-1 9,-7 18,13-37,-2-1,0 1,0-2,1 2,-2-1,2-1,-2 1,1-1,-1 0,0 0,1-1,-1 1,0-1,-1-1,2 1,-2 0,2-2,-2-1,-2 3,-11 1,0-2,0 0,-1-1,-2-3,5 1,-22 2,-23-2,50 0,1-1,-1-1,1 0,-9-4,-27-20,20 13,0 1,-13-4,-115-28,74 25,58 14,11 2,0 1,0-1,0 0,1-3,-6-2,-23-22,17 13,-2 1,1 1,-1 1,-20-7,-27 2,27 8,-3-6,-22-15,47 20,-5 3,0-2,-10 2,6 1,-21-13,49 21,-1 1,1-1,-1 0,0 0,1 1,-2 0,4 0,0 0,1 0,-2 0,2 1,0-1,-1 1,0-1,0 1,0-1,1 0,-1 0,1 1,-2-1,2 1,0 0,-1 0,0-1,1 1,0 0,0 0,-1 0,1 0,0-1,0 0,0 1,0 0,-1 0,1 0,0 0,0-1,0 1,0 0,0 0,0 0,0-1,1 0,-1 1,0-1,0 2,1 2,0-1,0 1,1 1,-2-4,1 3,1-1,0 1,-2-1,2-1,0 1,-1 0,2 0,-1-1,0 1,6 5,0 0,0-1,2 1,14 13,-13-8,0 0,3 6,17 22,-17-25,39 41,-42-48,-1 1,1-2,0-1,5 2,-3-3,0-1,13 1,9 3,-28-6,1 0,-2 2,0-1,1 2,1 0,-2-1,-1 0,1-2,0 3,1-3,0 0,-1 0,2 0,12-2,1 1,21-4,-21 1,1 1,16 4,161 28,-112-28,-20-2,-50 0,14 6,-15-5,15 3,23-5,-562-2,272 1,225 0,1-1,0-1,0 0,1-1,-1-1,0-1,1 0,-1 1,2-3,-2-1,-31-18,23 15,-10-9,24 18,1-1,0 0,2-1,-2 1,0-1,2 3,1 0,0 1,-1-1,1 0,-1 0,1 0,0 0,-1 1,1-1,0 0,0 0,0 0,0 0,0-1,0 2,0 0,0-1,0 1,0-1,0 1,0 0,0-1,0 1,0 0,0 0,0-1,1 1,-1-1,0 1,0 0,1-1,-1 1,1 0,-1 0,0 0,0-1,0 1,0 0,1 0,-1 0,1-1,-1 1,0 0,1 0,-1 0,0 0,10-3,0 2,-1-1,1 2,10 1,1 0,439 0,-437-1,15 5,-28-3,1 0,-2 1,1 2,0-1,0 2,70 40,-60-37,1 0,-1-2,2-2,9 4,-1 2,1 0,7 9,19 5,-53-21,-7-2,-13-1,14-1,-374-3,360 2,0-2,-9-3,-19-2,33 6,0-1,-1-2,1 2,-10-8,-14-6,-10-2,-26-12,55 26,-2 0,2 3,-7 0,-6 2,15 1,0-1,-6-2,16 2,0-2,1 1,-1 0,1-1,-1 1,1-1,0-1,-1 2,1-2,0 0,-2-3,-2-2,0 0,-1-1,1 2,-1 0,0 2,-1-2,-23-17,0-1,-24-27,-8-9,57 55,0-1,1-1,1 1,-1-2,-4-7,-14-21,10 21,1 0,0 1,-3 2,-10-10,6 5,1 1,-1-3,2-2,-14-18,-16-21,22 32,-28-34,12 9,-41-41,78 90,3 4,1 0,0 0,0-1,0 1,-1 0,1 0,0-1,0 0,0 0,-1-1,2 3,0 0,0 0,0 0,0 0,0 0,0 0,0 0,0 0,0-1,0 1,0 0,0 0,0 0,0 0,0-1,0 1,0 0,0 0,0 0,0 0,0-1,0 1,0 0,0 0,0 0,0 0,0 0,1-1,-1 1,0 0,0 0,0 0,0 0,0 0,0 0,0 0,0 0,0 0,0 0,0 0,0 0,1 0,-1 0,6-2,5 3,-6 0,0 1,-1 0,1 0,0 2,-1-1,2-1,-1 2,7 8,11 11,-4-2,5 10,-13-16,0 1,0-3,1 0,1-1,0-1,4 4,-1 0,0 2,12 15,-10-12,-4-4,13 9,-13-14,-2 1,-1 0,2 3,1 1,-1 0,1-2,1 0,3 2,-3-3,-1 2,11 14,-2-2,-7-10,0-2,-1 3,0 0,0 1,-2 1,6 12,-18-30,0-1,0 0,-1 0,1 1,0-1,-1 1,1-1,-1 0,0 1,0-1,0 1,1-1,-1 1,1 0,-1 0,0-1,-1 0,1-1,-1 1,1 0,0 0,0 0,0 0,0-1,-1 0,1 1,0-1,-1 1,0 0,1 0,0-1,-1 0,0 1,1-1,-1 1,1-1,0 1,-1-1,0 0,1 1,-1-1,0 0,1 0,-1 0,1 0,-6 1,-1 0,1-1,0 0,0 0,0-1,0 1,0-2,0-1,-14-5,-14-9,18 9,1 0,-1 1,-5 0,3 4,-1 2,-10 1,11 0,0-1,-17-4,-53-21,-71-37,63 20,79 36,-19-10,-21-17,-4 0,3-2,48 30,0-2,-1 0,2-2,-7-8,7 6,0-1,-2-2,4 0,-2 0,-2-5,-9-26,-3-14,23 60,-56-139,46 116,-7-13,9 22,2-1,-1-1,1 0,-3-9,5 10,-4-9,1-2,1 2,0-3,1-6,0-14,-17-114,17 126,-2 0,-2 0,-4-15,-24-69,31 103,0 2,-1-1,1 1,-2 0,1 1,-1 1,-3-3,7 8,2 3,-1-1,-1-2,2 1,-3-3,-4-12,9 21,0 0,0 0,0 0,0 0,0 0,0 0,0 0,0 0,-1 0,1-1,0 1,0 0,0 0,0 0,0 0,0 0,0 0,0 0,0 0,-1 0,1 0,0-1,0 1,0 0,0 0,0 0,0 0,0 0,0 1,0-1,0 0,0 0,0 0,-1 0,1 0,0 0,0 0,0 0,0 0,0 0,0 1,0-1,0 0,0 0,0 0,-1 0,1 0,0 0,0 0,0 0,0 0,0 1,0-1,0 0,0 0,0 0,0 1,0-1,0 0,0 0,0 0,-2 12,1-10,-3 49,1 1,1 7,0 106,2-108,0-54,1 42,2 19,-2-49,0-1,1 1,0-1,1-1,0 2,2 4,9 23,12 29,-8-26,3 15,-17-49,0 1,2 0,-1-2,4 6,2 4,1 2,1-1,0-1,1-2,10 10,38 42,-49-58,0 1,1-2,14 8,-1-5,2-2,-1-2,13-1,-14 0,-19-6,1 1,-1-1,1 3,-2 0,2-1,-2 3,5 1,0 0,6 2,41 15,-107-49,-3-5,0-1,27 17,-47-22,57 28,-1 2,2 1,-1 1,-4-1,10 3,-9 0,1 0,-1 0,-14 6,31-5,-2-1,1 1,-1-1,1 0,0 1,0-1,-1 1,1-1,1 2,-2-1,1 0,1 0,-2 1,1-1,1 0,-2 1,2-1,0 0,-1 1,1-1,-1 0,1-1,0 1,0 1,0-1,0 0,0 1,0-1,0 0,0 0,0 1,0-1,0 1,1-2,-1 1,1 1,-1-2,0 1,1 0,0 1,-1-1,0 0,2 3,0 1,0-2,0 2,0-1,0 0,1-2,-1 2,1-1,-1 1,3-2,4 7,1 1,4-1,-9-4,202 123,-169-106,41 17,-21-11,-34-16,4 2,-1 1,1 3,16 15,-28-20,-1-1,2-2,6 5,50 19,-50-25,7 6,19 16,-16-9,2-3,-30-18,19 12,2-1,11-1,-27-6,1-2,0 1,-2 1,1 1,-1-1,0 3,1-1,2 5,-9-5,-3-5,-1-2,0 0,0 0,1 1,0-1,-1 0,0 0,0 0,1 0,-1 0,0-1,0 1,1 0,0 0,-7-3,0-3,0 2,2-2,-1 1,-1-2,-2-3,-16-15,-3 0,-23-12,1 2,47 33,-210-157,192 147,-1 0,0 3,0 0,-1 3,0 0,-11 1,-39-1,-28 9,29-2,61 0,2-1,-1 0,1-1,-3-1,10 2,0-1,-1 0,1 0,-1 1,2-1,-1-1,-2 1,3-2,-1 1,0 1,0-2,-1 1,3 0,-2 0,0-1,1 3,1 0,-1-1,1 1,0-1,0 1,0-1,0 1,-1-1,1 1,0 0,0 0,0 0,0-1,0 0,0 1,0-1,0 0,0 1,0-1,0 1,0 0,0-1,0 0,0 1,0-1,0 0,0 1,0 0,0-1,0 1,0 0,0 0,0 0,0-1,0 1,1-1,-1 0,0 1,0-1,0 1,0 0,1 0,-1 0,1-1,-1 1,0-1,0 1,0 0,1 0,0-1,1-1,0 2,1-1,-1 0,0 0,0 0,3 0,9 1,-1 0,2 0,-2 2,1 1,-1 1,3 1,23 12,20 12,-19-7,-7-2,2-3,-1-3,26 7,-44-17,-1 1,1 2,0 0,-2 2,0 0,12 11,-10-9,-1-1,0-1,1-1,0-1,0-1,5 0,-3 0,-1 0,1 3,0 0,9 10,-15-10,-12-9,0 0,0 0,0 0,0 0,0 0,0 0,0 0,0 0,0 0,0 0,0 1,0-1,0 0,1 0,-1 0,0 0,0 0,0 1,0-1,0 0,0 0,0 0,0 0,0 0,0 0,0 0,0 0,0 0,0 1,0-1,0 0,0 0,0 1,0-1,0 0,0 0,0 0,0 1,0-1,0 0,0 0,0 0,0 0,0 0,0 0,0 0,0 0,0 0,0 0,-1 1,1-1,-6 3,-11 1,-52-2,-48-9,95 4,0-1,0-1,0-2,0-1,1-3,0 0,-5-4,-161-128,169 126,0-1,2-1,-5-8,3 4,-2 1,-1 0,10 10,0 1,0-4,-6-9,6 7,-1 1,-5-5,6 10,0 0,-10-6,21 17,0 0,0 0,0 0,-1 0,1 0,0 0,0 0,0 0,0 0,0-1,0 1,0 0,0 0,0 0,0 0,0 0,0 0,0 0,0 0,0 0,0 0,-1 0,1 0,0 0,0 0,0 1,0-1,-1 0,1 0,0 0,0 0,0 0,0 0,0 0,0 0,0 1,0-1,0 0,0 0,0 0,0 0,0 0,0 1,0-1,0 0,0 0,0 0,0 0,0 1,0-1,0 0,0 0,0 0,0 0,0 0,0 0,0 0,0 0,0 0,0 0,0 1,0-1,0 0,0 0,0 0,0 0,0 1,2 7,4 9,0-1,0-1,1 1,0-3,6 10,11 16,7 6,1-1,1 0,2-5,2 1,-32-35,-1 1,1-2,1 0,-1-1,0 1,1-1,-1 1,0-3,7 3,-12-4,0 0,0 0,1 0,-1 0,0 0,0 0,0 0,1 0,-1 0,1 0,-1 0,0 0,0 0,0 0,0 0,0 0,0 0,0 0,0 0,1 0,-1 0,0-1,0 1,0 0,1-1,-1 1,0 0,0-1,1 1,-1 0,0-1,0 1,0 0,0 0,0-1,0 1,0-1,0 0,0-1,0 2,0 0,0-1,0 0,-1-1,1 1,-1 1,1-1,0 0,-1 0,-9-21,-1 5,-2 0,0 2,-5-5,1 2,8 9,0 0,2 2,-3 0,1 2,1-2,-7 0,-43-25,47 26,0 1,1 0,-1 2,0-1,-7 2,-19 0,32 2,12 0,345 2,-218-2,-80 1,5 7,32 2,-91-10,19 0,17 6,-30-4,1-1,-1 3,0-1,0-1,0 2,0 0,3 4,13 11,1-1,0-2,16 6,-23-12,0 1,0 1,-1 1,-1 1,12 14,1-1,3-3,-1-1,12 5,-19-14,-1-3,17 7,-27-12,0 0,-1 1,1 1,0 2,26 16,4 0,21 5,-41-22,-2-2,0 0,2-3,8 0,-25-4,-2 0,-1 0,1 0,-1 0,1 0,0 0,-1 0,1 0,0-2,-2 2,1-1,-1 1,1-1,-1 1,1 0,-1-1,0 0,1 0,-1 1,1-1,-1 1,0 0,0-1,0 0,0 0,0 0,0 0,1 1,-1-1,0 0,0 0,0 0,0 1,0 0,0-1,0 0,0 0,0 0,0 0,0 1,-3-31,-2-5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4:26.57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4214 1,'0'116,"-1"-113,1-1,-1 0,1 0,-1 0,0 0,0 0,0 0,0 0,0 0,0-1,0 1,-1 0,1-1,-1 1,1-1,-4 3,-37 25,21-15,-6 9,2 2,0 0,2 1,-21 31,18-24,0-1,-43 39,-88 86,27-25,-194 162,129-105,20-17,25-34,-271 239,337-303,-82 91,-60 97,175-195,4 3,-54 106,-18 27,0-32,-187 205,260-327,-80 65,-62 30,137-106,-28 21,-199 163,132-102,15-13,126-100,0 0,0 1,1-1,-1 1,-3 11,-1 0,8-15,-1-1,1 0,0 0,0 0,1 1,-1-1,1 0,0 1,0-1,0 4,0-6,0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9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3 58,'0'0,"1"0,5 0,1-4,3-4,1 1,1 0,3 2,3 1,1 2,1 0,-1 2,-2 0,-2-4,-1 1,-1 0,2-1,-1 3,3-1,2 1,-1 1,0 0,-2 0,-1 0,-1 0,-2 4,1 0,-4 3,0 1,1-2,-3 3,2-3,-3 4,1-3,1 4,0-4,3 0,0-1,1-1,1 1,-3 3,-1-2,1-1,-2 1,0 0,-2 3,2 1,0-1,-1 3,-2 0,1-2,-1 2,1-2,-1 0,1 3,2-4,-1 2,0-2,0 1,0 1,-1 3,0-3,3-2,-2 1,-1 1,-3 1,1 3,0 1,-1 1,-1 1,-1-1,3-2,-2-4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0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3 0,'0'0,"2"0,4 8,1 4,2-1,2 3,2 2,-2 1,2-3,-2 0,-2-3,0 2,-4-1,1 3,0 1,0 1,1 1,1-3,2 0,-3 1,3-4,0 1,0-2,1-5,-3 3,1-3,-1 3,0-1,0-2,1-2,0 2,-1 3,1-1,-2 4,2-3,-3 2,2 2,-2 1,-2 3,1 0,-1 2,0-1,-2 2,2-4,-1-1,-1-3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1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345 1,'0'0,"-2"0,-4 0,-1 4,-3 0,-1 2,-1 2,2 1,-2 0,1 2,-1 1,-2 0,1 0,-1-2,4 2,0-3,0 2,-1-3,0-1,0-3,2 3,0-2,-1 0,-1 1,1-1,-2 3,3 5,0-3,0 3,-2-4,2 2,3 3,0-3,1 0,-2 4,2 0,1 1,2 2,0 1,1 0,1-1,0 2,0-1,0 0,0 0,1 0,-1 0,0 0,0 0,0 0,2-4,1 0,-1 0,0 0,0-1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264 153,'0'0,"0"-3,-3-5,-4 0,-1-3,-1 2,-2 1,2-1,-1 2,4-3,-2 2,0 2,-2-2,-1 1,0 2,0-2,-2 1,1-3,-3 1,1 2,-4 2,2 1,-4 2,3 0,2 1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 1,'0'0,"2"0,4 0,1 0,0 4,1 0,2 0,-2 3,1 3,0-1,-2 3,2-3,-2 2,-1-2,0 3,1-4,-1 3,1-2,-2 2,1 0,2 4,-2 0,2-1,-2 1,-1 0,2-3,-3 1,0 2,-2 0,-1-2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171 0,'0'0,"0"4,-2 0,-3 0,-3-1,2 4,-4-3,1 5,-1-2,-1-1,-1 3,-1-3,2 4,-2-2,1 2,-1-2,1 3,0-3,2-1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120 39,'0'0,"2"3,6 1,4 0,3-1,1 3,1 0,-2 3,-1-3,-1 1,-3 2,-1-2,1-2,-1 0,2-4,0 0,-2 4,0-2,-1 5,-1-1,2-1,0-1,2-4,0 6,0 1,1 0,-1 3,-2-2,1-1,0-4,1 3,0 0,2-4,-2 1,1-2,1-1,-1 0,0-1,0 0,-2-5,-3-2,-2-6,-5 2,-1-2,-3 1,-4 1,-1 2,-2 0,-1 5,2-2,-1 0,2 2,-2-3,0-2,-1 0,1 1,-1 2,-3 3,0 1,1 1,0 1,-1 0,3 1,-2-1,2 1,-3-1,1 3,-1 1,1 0,1 0,-1-1,2 1,0 1,-1-1,1 0,0-2,0-2,0 1,-1-1,2 0,-2 0,1 0,0-1,0 1,-1 0,4-2,-1-3,3-3,-1 2,0-1,1-2,2-1,4 0,1-2,4 3,2 1,1 0,2 1,0 1,3 3,5 0,-1 2,4 5,-2 0,-1-1,-1 1,-1-1,-1-1,0-1,1-1,0 4,-1 3,-1 1,0-2,0-1,-1 0,0-3,1-1,-2-1,1 0,0 0,1 2,-8 3,-8 2,-4 4,-8 0,-3 0,-1-1,1 3,0-4,2-2,2-3,0-1,-1-1,1-2,-1 0,-1 0,0-1,0 1,1-1,4-2,0-1,1-1,3-2,3 2,6-1,6 2,3-1,5-1,3 1,0 1,2 3,-1 0,1 0,-1-3,0 0,-2 0,-1 1,-3 1,-1 1,-1 1,1-1,-1 1,0 0,0 1,-1-1,2 0,-1 0,0 0,0 0,0 0,1 0,-2 0,1 0,1 0,-1 0,0 3,0 1,-2 4,-11-8,1 0,0 0,0 1,0-1,0 0,1 0,-1 0,0 1,0-1,0 0,0 0,0 0,1 1,-1-1,0 0,0 0,0 0,0 0,0 0,0 1,0-1,0 0,0 0,0 1,0-1,0 0,0 0,0 0,0 0,0 0,0 1,0-1,0 0,-1 0,1 1,-7 5,-11 0,-4-4,-1-1,1 0,1 0,4-2,2-1,1-3,1 1,1-3,1 0,-1 1,2 6,1 2,2 4,3 4,0 3,2 4,2 0,0 2,-3 1,1 0,0 0,0 0,1-2,1 2,-1-1,1 0,0 0,0-1,0 1,1 0,-1 0,0 0,0 0,0 0,0 0,0 0,0 0,0 0,0 0,0 0,0 0,0-1,0 0,0 2,0-1,0 0,0 0,0 0,0 0,0 0,0 0,0-1,0 1,0 0,0-1,0 2,-4-5,-1-7,-2-8,0-11,-2-3,3-3,0-4,2-2,2-1,1 1,-2 2,1-1,-1 2,2 0,0 2,0-1,1 1,-1-1,1 0,1 1,-1-2,0 1,0 0,0 0,3 5,-1-1,1 0,-2-2,4 5,-2-2,-1 0,1-1,1-2,0 0,-2-2,0 1,-1-2,3 5,-1 0,2-1,-1 0,1 0,-3-2,0 0,0-1,-2 0,0 0,0 1,0 7,0 6,0 10,0 9,0 9,0 3,0 1,0-1,0-3,0 0,0-2,0-1,0 0,0-2,0 0,0 1,0 0,0 0,0-1,0 1,0 0,-4 0,2 0,-3-4,0 0,1 0,-1-7,-2-6,1-12,1-5,1-5,2-2,-2 5,1-1,0 1,-1 4,1-1,-1 0,2-2,0 1,1-3,-1 4,-1-1,1 0,0-1,0 0,2-2,-1 0,1-1,0 0,2-1,1 1,2 4,0 0,-1 0,-1 0,2 1,1 4,0 8,0 10,3 4,0 7,2 1,-2 2,0-4,-1-1,0-8,-2-8,-1-8,-3 4,0-2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4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1,-2 3,-3 1,0 2,-2-3,1 2,1 0,0-4,2 2,1-2,1 0,0-2,1 1,-1 0,-2-2,3 0,-1 1,-1 2,0-1,0-1,-2 0,3-3,1-2,0 2,-1-3,2 3,-1 1,-2 3,1-1,1 1,-2 1,1-1,1 0,-1 1,-1-2,2 1,-1 2,0-1,0 1,0 0,-1 0,2-1,0 0,1 0,-1 0,0-2,-2 0,0-1,-1 0,2 1,-1 0,0-1,0 1,-1 1,2 0,-1 0,0 2,2-1,-1 1,2-1,-2 1,1-3,-1 2,-1-1,0 0,1 1,0 0,0-1,1 0,0 0,0 0,0 1,1-2,-2 1,0 1,1-2,-1 0,1 1,0-1,0 2,0 0,-1-2,1 1,0 0,0 0,0 2,1 0,0 1,-2-3,1 2,-2-2,4 1,-1 1,1-1,-1 0,0 0,1 1,0 0,0-1,0 1,1 1,-2-1,1-1,0 2,1 0,0-1,0 1,-2-1,1 2,0 0,-1 0,2 0,-3 0,2-2,0 2,-1-1,1 1,-1-1,0-1,0 0,-1-1,-2 0,0 0,-2 0,3-1,-1 1,0-1,2 0,-1-1,1 2,0-1,1 1,1 1,0-1,-1 1,2 1,-1-1,0-1,1 2,-1 0,0 0,-2 0,2 0,0 0,0-1,0 0,0 1,0-1,0 0,1 0,0 1,0 1,-1 0,-1 1,1-1,-2-1,2 0,0 0,-1 0,-1 2,-1-2,1 2,0-2,-2 0,3-2,-1 1,1-1,-1 0,1-1,-2 0,2 0,-2 1,1 1,1 0,-2-2,1 1,1 1,0-1,1 1,0 1,-1-1,1 2,0-1,-1-1,-1 2,2-1,0 1,1 0,1 0,0 2,1-2,0 0,0 1,0-1,1 2,-1-2,0 1,0 0,0-1,-2-2,0 3,0-3,1 1,-1 1,-1 1,1-2,-1 2,2-1,-1 0,0-1,-2-1,0 2,-1 0,2 0,-2-2,3 2,-1-1,-1-1,2 3,-4-1,3 0,-1-1,0 1,-1-1,1-1,0 2,0-2,1 0,-2 2,2-1,1 1,1 0,-2 0,0-1,2-1,0 3,-2-4,0 1,2 2,-1-1,1 0,-1 2,0 0,0-1,1 0,-2-1,1 1,0-1,-2 0,1 1,1 0,1 0,0 1,0-1,1 0,-2 2,0-1,0-1,0 1,-1-1,-2 0,2 1,-2-1,2-2,-1 1,1 2,3-2,-1 0,1 1,0 1,0 0,0 0,0-1,1 1,-1-1,0 1,0 0,0 0,0 0,0-1,0 0,0 0,0 2,0-2,0 1,0 0,0-1,0 0,0 1,0 0,0-1,0 1,0 0,0-1,0 0,0 2,-2-3,0-1,0 2,-1-2,1-1,-1 2,1 0,1 0,0 2,1-1,0 1,0-1,-1 1,-1-1,-2-1,2 1,-3-2,-1 2,-1 0,0 0,1 0,0-1,0 0,3 0,-1 1,2-1,2 2,0-1,0 0,0 1,0-1,1 1,-1 0,0 0,0-1,0 1,0 0,0-1,0 0,0 1,0 0,-2-2,1 0,-1 0,1 1,0-1,0 1,1 1,0-1,0 1,0-1,0 1,0-1,-2-1,0 1,1-2,0 2,-1 0,2 0,-1 0,1 0,0 1,0 0,0 0,0-1,0 1,0-1,0 0,0 1,0 0,0 0,0 0,0-1,0 0,0 1,0 0,0 0,0 0,0-1,0 0,0 0,0 1,0 0,0 0,0 0,2-1,0 0,-1 1,1-1,-1 2,1-2,1 1,-2-1,0 0,0 1,0 0,-1 0,0 0,0-1,0 0,0 0,0 1,0 1,0-2,0 1,0-1,0 0,-2 0,1-1,-1 0,1 0,0 2,0-2,-1 1,0 0,1 1,-1 0,1 0,0 0,1-1,0 0,0 1,0 0,0 0,0-1,0 1,0-1,0 0,0 1,0 0,0 0,0 0,0-1,0 0,0 1,0 0,0-1,0 1,0 0,0-1,0 0,0 1,0 0,0 0,0 0,0-1,0 0,0 1,0 0,0-1,2 0,0-2,-1 1,1 1,1-3,-1 2,0 2,-1 1,0 1,2-1,0 1,0-3,0 1,0-2,-2 1,3-2,-2 0,1 1,-1-2,1 1,0 1,0-1,0 0,1-1,0 0,-1 1,-1 1,0-2,1 2,-1 0,0 0,0-1,0 1,0 0,0 0,0 1,0 0,0 1,0-1,-1 1,1-2,0 0,1 0,-1 1,-1-1,-1 2,0-1,0 0,1 0,1 2,0-2,-1 1,0 0,0-1,-1 0,1 1,1 0,0-1,0 2,-1-2,0 0,-1 1,1-2,1 0,0 0,-1 0,0 2,0-2,1-1,-1 2,1-1,-1 0,1 1,-2 1,2-1,0 0,0 0,0 1,-1 0,0 0,-1 0,2-3,-1 1,0 1,1-1,-1 0,0 1,-1 1,2-1,-1 1,1-1,-1 1,2-1,0-2,-2 1,1 1,-1 0,0-1,-1 1,0 0,2 2,0-1,-2 0,2-1,-1 0,-1 1,2-1,0 2,0-1,-1-1,0 0,2 0,0 1,-2 0,1 0,1 0,-1-1,1-1,1 1,0-2,0 1,1 0,1-1,-1 0,1 1,-1-3,0 1,1-1,-2 0,1 3,-2-2,1 3,-2 1,1-3,0 0,1 3,-1-2,0 0,1 0,-2 0,1-3,1-2,-1 1,1 0,-1 1,0 0,-1 3,0 0,0-1,-1 2,3-4,-1 3,1-1,0 1,-2 1,3-2,-1 1,-2 0,1-2,0 2,1-3,0 3,-2-2,0 2,-1 1,2 0,0-2,3 0,-1-1,-1 2,0-1,0 1,-1 1,0-2,1 2,-1-3,1 1,-1 1,-1-1,-1 2,1-2,1 0,-1 2,0-2,1 0,1-1,-1 1,2 0,-2 0,2 2,-1 0,2-2,-3 2,0-1,2-2,-3 2,1-1,0 0,-1 0,2-1,1-1,0 0,1 0,-1 1,-1-2,1 2,-3 1,3 1,-2 1,0-2,3-1,-1 1,-1-1,-1 2,1 1,-2-1,0 2,1-3,-1 2,0-1,-1 0,2 2,-1-2,1 1,-1 0,4-1,-3-1,1 2,0-1,0-1,0 0,-1 2,2-2,-2 0,1 1,-1 1,1-1,0 0,-1 0,2-2,0-1,1 0,2-3,-2 3,1-2,-2 2,0 0,1 0,1 1,-2 0,2 0,-2 0,0-1,-1 2,1-2,1 0,-2 0,1-1,0 3,0-2,-1 1,1-1,-1 1,0 0,0 0,1-1,-2 1,2-1,1 1,-2-1,2-1,0 3,0-2,-1 3,1-1,2-1,0-1,-2 0,0 0,0-1,0 0,0 1,0-1,2-1,-3 1,0 1,3-1,-1-1,1 1,-1 0,1 0,1-1,0 0,-1 0,0 0,-2 0,1 1,-1 1,0 0,-2 0,1 1,0-2,1 1,2 0,1-1,-1 1,0 0,0 0,1 0,-1 2,-2-2,1-1,-2 2,1-1,0-2,2 3,-1-2,0 0,1-1,1 0,0 2,-1-1,1-1,0 0,0 0,0-1,-1 1,1-1,-1 0,1 0,-1-1,1 1,-1 0,0 0,2 0,-2 0,0 0,0 0,1 0,-2-1,-3-1,-6-5,-5-1,-4-2,-1 0,-1 0,-1 0,3 2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47,'0'0,"0"-1,0-3,-1 2,-1-4,-2 4,2-4,-4 3,3-2,-1 1,0-2,0 3,-2 1,-1 1,-2 0,1 0,0 1,1 2,1 0,-2-1,0 0,1 0,1 2,-1-1,3 0,-1 4,-2-3,2 3,-1-3,3 2,-3-1,1 0,-1 1,0-2,-1 1,1-1,0 1,-3-1,3 0,-1 0,1-1,-2 0,1 1,-1 0,0-1,-1 2,1 0,-1 0,1 1,1-2,-1 2,1-2,2 3,-1-3,2 3,1-1,0 1,-1-2,1 2,0-2,0 1,-1 2,1-2,-1 0,0 1,-1-1,2 2,-2-2,1 0,0 2,2-1,0 0,-1 2,-1-2,0-3,-3 1,0-2,-1-1,0-1,-1 0,1 1,-1 1,0 2,2 0,1 1,2 1,0 1,0-1,1 0,-1-2,-1 1,1 1,0 0,-1-2,2 2,0 0,-1-1,1-2,-1 1,-1 0,-2 2,0-1,1 0,0-1,-1-1,1 0,1 2,0-2,3 3,-1-2,1 2,-1 0,0-2,-3 0,2 1,0 1,-1-1,0 3,1-1,0 0,2 1,0 0,-1-2,0 0,2 0,-2 0,0 1,0-1,-1-1,1 1,-1 1,0-1,2 2,-1-3,0 1,0 1,3-2,-2 3,0-2,0 2,-1-2,0 0,-2 0,0 0,0 1,-1-1,2 0,-2-2,2 1,-1-2,2 1,-2 0,-1-1,1 3,0-3,0 3,0-1,0 0,0 0,2 1,-3 0,1 0,-1 1,1 1,0-2,-3 0,4 0,-3 0,2-2,2 2,1 0,-1-1,0 1,0-1,0 1,-1 0,0-1,-1 1,1 1,-1-1,0 0,0 0,1-1,1 2,2 0,0 0,-1-2,0 1,-1 1,0-1,-1 1,0 0,0 1,0-1,2 0,-1 0,-1 0,2-1,0 0,-2 0,2-2,-1 2,2 0,-2 0,0 1,1 1,0 0,-1-3,2 1,-1 1,0-1,1 1,-1-1,0 2,0 0,-1-1,0 1,1-1,-1-1,0 1,1-1,0 0,1 2,-1-2,0-1,1 2,-1-1,-1 0,0 0,0 1,-1-2,1 1,2 1,-3-1,2 1,0 0,-1 0,0-2,1 1,0 2,-1-2,0 1,1 0,1 1,0 0,1-1,-1 1,-1-3,1 2,-1-1,1 0,0 1,0 1,1-1,0 0,0 0,0 0,0 2,0-1,0 0,0-1,0 0,0 1,0-1,0 1,0 0,0 0,0-1,0 0,0 1,0 0,-1-1,-1 2,-2-2,0 0,-2 1,-1-1,1-1,1 1,1-2,1 2,2 0,1 0,0 0,0 1,0-1,0 1,0 0,0-1,0 1,-1-2,-1 0,0 0,1 1,0-1,0 1,0-2,-1 2,0-1,0 0,1 1,-1 0,2 1,0-1,0 0,0 1,0 0,0-1,0 1,0 0,0-1,0 1,0 0,0-1,3 1,-1-1,0 1,0-1,-2 1,1 0,-1-1,0 1,0 0,0-1,0 1,0 0,0-1,0 1,0-1,0 1,0-1,0 1,0 0,0-1,0 1,0-1,0 1,0 0,0 0,0-1,0 0,0 1,0 1,0 0,-1-1,-1 0,-2 1,1 0,0-1,-2-1,3-1,-1 0,-1 1,2-1,0 1,-2 0,2 1,-1 0,1 0,0-3,0 1,0 1,-1-1,0-1,2 1,-1-1,0 2,1 0,0-1,1 1,0 0,-2 1,1-3,-1 1,1 1,0 0,0 0,1 0,0 0,0 1,0 0,0 0,0-1,0 1,0-1,0 0,0 2,0-1,0-1,0 0,0 1,0-1,0 1,2 1,0-2,-1 0,0 1,2-3,0 2,-1-1,-1 0,0 2,0-2,-1 1,1 0,-1 1,-1 0,1 0,0 0,0-1,0 0,0 1,0-1,0 1,0 1,0-2,0 0,0 2,0 1,0 1,0-2,0 2,0-2,0 0,0 0,0-2,0 2,0-2,0 0,2 0,1 1,-2 0,0-1,0 1,0-1,1-1,0 0,1-1,1 0,-1 0,0-1,0 1,0 0,-1 2,2-1,0 0,0 0,-1-1,0 2,0-1,0 2,-1-1,0-1,0 0,0 0,0 0,-1 1,-1 0,0 1,0-1,0 0,0 2,1-4,1 2,0-1,-1 0,0 1,0 0,0 0,-1 1,0-1,0 1,0 0,0-1,2 1,0 0,1-1,-1-1,0 0,1 1,-1-2,-1 3,0-3,1 0,0 1,0 1,-1-1,-1 1,1 1,-1-1,0 2,0-2,0 0,-1 1,3-2,-1 1,1-2,0 2,-3-2,-2-3,-1-1,-2-2,-3-3,0 0,2-1,1 0,-1-1,0 1,4-1,0-1,0 1,3-1,0-1,0 1,0-1,0 0,0 1,0-1,0 1,0-1,0 0,3 2,-1 0,0 0,0-1,-2 1,3 0,-1 0,2 1,-2-2,3 2,-2 0,2-1,-2 0,1-1,-1 0,0 0,-1-1,2 2,-1 3,0 3,1 1,0 3,0 1,-1 1,0 1,-1 1,-1 2,-1-1,0 0,0 0,0 0,0 0,0-1,-1-1,1 0,0 2,0-2,0 0,-2 1,0 0,1-1,-2-1,-2 1,2-2,-3 0,2 0,0 1,4-2,2 0,1-1,1 2,0 0,-1 1,0 1,-1 1,-1-1,0 1,-1-1,1 0,0-1,1 0,-1 0,2 0,0-1,-1 1,2 0,-2 0,2 0,1 0,0 0,0 0,0 2,-2-2,2 1,-2 1,-1 0,2-2,-1 0,0-1,1 0,-1-1,0 1,0-1,0 2,-3 0,2 0,-2 2,0-1,2 1,0-1,2-1,-1 1,2-1,-2 0,2 1,-1 0,-1 0,-1 0,-1 1,0-1,-2 1,-3-5,-1 1,0-4,-1-1,-1 0,-1-3,0 1,0-3,2-1,0 0,4 0,-2-1,3 1,1-2,0 1,1 0,-1 1,0-1,0 1,2 0,-2-2,0 1,0 1,0-1,0 1,0 0,0-1,0 0,-3 2,1 0,-1 1,0 1,0-1,0 1,-1-1,2-1,0 1,-1-1,1 1,0-1,1-1,-2 1,0-1,1-1,1 1,0-1,-2 0,1 1,0-1,1 1,0-2,1 2,-1-1,1 1,0-1,0 1,1-1,-1 0,0 1,0-1,0 0,0 1,0 0,0-1,0 0,0 1,0-1,0 0,2 2,0 3,2 3,0 3,0 2,0 2,-2 1,-2-1,-2-3,-2 0,-3-2,0-1,-1 1,3 1,1 2,3 0,-3 0,2 1,-1-2,0 1,-1 1,2-1,2 2,0-1,2-1,-1 1,4-1,-3 1,1-1,-1 1,0 1,-1 0,0 1,1-1,-1 0,1 1,-1 0,-1 0,1 0,-1-1,0 1,0-1,0 0,-1 1,1 0,0 0,2-2,-1-3,3-2,0-1,1 1,1 0,-1 1,0 1,0 0,-1 0,1 2,-3-1,0 3,-1 0,0-1,1 0,0 0,1 1,3-3,-1 0,0 0,2-1,-3 2,1-2,-4 3,3 1,-1-1,-1 1,-1 1,2-1,-1-1,1-1,-3 3,3-4,-1 1,2 0,-1-1,2 0,-2 1,2 0,-2-1,2 4,-3-1,0-2,1 2,1-3,-1 1,0 0,-1 1,-1 1,0 0,-1 0,0 0,0 0,0 1,0 1,0-1,0-1,0 1,0-1,0 0,0 1,0 1,0-2,0 0,0 1,0-1,0 0,0 2,0-1,0-1,0-1,2 0,0 0,0 0,1-1,-2 1,2-1,-2 2,0 0,2-1,-1 2,2-2,-1 0,-1 0,0 1,2 0,-2 0,2 0,-1 0,-1 1,2-2,-1 0,2 0,-1 1,-2 0,2-1,-1 1,1 1,0 0,-2 0,2-1,-1 1,-1-1,1-1,1 1,-2-2,1 0,0 0,0 1,0-1,0 0,-1 0,1 1,0 1,1-1,-1 2,2 0,1-1,0 1,0 0,0-1,0 0,1-2,2 2,-1-1,0-1,1 1,-1-2,0 0,-2 2,1-2,0 1,1-2,0 0,-2 1,1-1,0 0,0 2,0-1,0 0,0 0,-5-2,-1-1,-3-2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4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0,2-2,-2-1,3-2,-3 1,3 0,1-1,2 0,1 1,-2-1,-1 1,-2 0,0 2,-3 1,1 0,-1 1,-1-2,1 1,-1 0,2 0,0 0,1 1,-2 1,1-1,0 0,1 1,-1-1,2 0,-2 1,1 0,-3 0,2-1,0 1,-1-1,0-1,0 0,0 0,0-1,0 2,0 0,0 1,1-1,0 1,0 0,1 0,0-2,0 3,-1-2,1 1,-1 0,1-1,-1 0,0-1,-1 3,0 0,1 0,1 2,1-2,0 1,0-1,-1 1,0-2,-1 3,0-2,1 1,-1-1,1 1,0-1,0-1,-1 0,2 1,-1 0,0 0,2 0,-2 0,1 2,1-1,-3 1,2 0,-1-1,1 0,0 0,-2-1,2 0,0 1,1-1,-1 1,2-2,-2 1,1-1,0 2,0-2,-2 0,1 0,1 0,-1 1,0 0,1-1,0 1,0 0,0 1,1-1,0 2,-1-1,2 0,-2-1,0 0,0 0,0 1,1-1,-1 1,0-1,1 1,-1 0,2 1,-1-1,0 1,0 0,0 0,0 0,0 1,-1-3,1 1,-1 0,1-1,-1 0,-2 0,1-3,-1 0,0-2,2 0,-1-3,1 0,1-2,0 3,1 2,-3 2,0 4,0-1,-1 1,0-1,0 1,1 0,0 1,2-1,0 1,0 1,1-1,0-1,0 2,0-1,0 0,0 1,1-1,-1-1,0 2,0-1,0 0,0-2,-2-1,1-4,-2 0,0 1,0 1,-1 0,-1 1,1-1,-1 1,1 2,3-1,-2 1,1 0,0 1,0 0,-1 0,0-1,1 1,0 0,0 0,0-1,-1-1,1 1,0 0,0 0,1 2,1-1,-1 1,1 1,0-1,-1-1,1 0,-1-1,0 2,0-1,1 1,-2-2,0 2,1-2,-1 0,0 0,0 1,1-1,-1 2,1-1,-2 0,0 0,1-1,1 2,-1-1,0 1,0 0,1 0,-1-1,1 0,0 0,0 0,0 0,0 1,1 0,0-1,0 2,0-1,0 0,0 1,1-1,-1-1,0 2,0-1,0 0,0 0,0 0,0 0,0 1,0-1,0-1,0 2,0-1,0 0,0 0,0 0,0 0,0 0,0 1,0-5,0 0,0 1,0 0,0 0,0 3,0-1,0 0,0 2,0-1,0 0,0 1,0-1,0-1,0 2,0-1,0 0,0 1,0-1,0-1,0 2,0-1,0 0,0 0,0 0,0 0,1-1,0 0,1 0,-1 0,1 0,0 1,0 0,-1-1,-1 2,0-1,0 0,0 1,0-2,0 1,0 1,0-1,0 0,0 0,0 0,0 0,0 1,0-1,-1-2,-1 1,1 0,0 0,0 0,0 1,1 0,0 0,0 0,0 1,-1-2,0 1,0 1,0-1,0 0,1 0,-1 0,1 0,0 1,0-1,0-1,0 2,1-1,-1 0,0 1,0-2,0 1,0 1,0-1,0 0,0 0,0 0,0 0,0 0,0 1,0-2,0 1,0 1,0-1,1-1,2-2,-2 1,2-1,0 1,0 0,1 0,0-1,-1 1,-1 1,2-2,-3 1,3 0,0 1,-2-1,3 0,-2 1,3 0,-3 1,1 0,0 0,-2 0,0 1,1-3,-1 1,2-2,-2 1,0 0,-1 1,0 0,1 1,1-1,-1-1,-1 2,1-2,0 3,0-2,0 0,-1 2,-1-1,0 0,0 1,2-1,-1-1,2 2,-1-1,-1 0,2-1,0 0,0-1,-1-1,0 1,1 0,-1 0,1-1,0 0,-1 1,0 0,0 0,2-1,-2 0,1 2,0-1,0 2,0-1,-1 1,1-1,-1-1,0 2,0-1,0 1,1-1,-1 1,0 0,1-1,-1 0,1-2,0 2,-1-2,0 1,2 0,-1 0,-1 1,1-1,1 0,-1-2,1 3,-2-1,1 1,0-1,-1 1,1-1,1 0,-1 0,-1 1,0 0,0 1,0-2,0 1,2-1,0 2,-1-3,1 2,0-2,-1 2,1-2,-2-1,0 3,1-3,0 1,2-1,-2 1,1-2,0 2,-2 1,1-1,1 1,-1 0,-1 1,2 0,-1 0,1 0,1-1,1-1,-2 2,0-1,-2 2,1-2,1 1,-2-1,2 2,-1-1,0 0,1-1,0 0,1-1,-1 1,1-2,-1 0,3-2,-2 0,0 1,0 1,-1 0,-1 1,2-1,-1 1,2 1,-1-2,0 2,1 0,-2-1,2 0,-2 0,2 0,0-1,-1 0,2 0,-1-1,-2 2,2-1,-2 0,2 0,-1 0,0 1,-1 0,1-2,0 1,0-1,1 1,0-1,0 1,0-2,0 1,0-1,1 0,-3 1,2 1,-3 0,1 1,-1-1,0 2,1-2,0-1,2 0,0 0,1-1,1 0,-1 0,0 0,0 0,-3-1,-3 1,-2 0,-2 0,-3-1,1-1,-3-1,-1-1,-2 2,3-1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4:54.95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0,'0'4362,"0"-4362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68 0,'0'0,"-1"0,-2 2,-1-1,0 2,-2 1,2 0,-1 1,2-1,0 1,1 0,1 0,-1-1,0 1,1-1,0 2,0-1,-1 0,2 2,-2-1,1-1,1 2,-1-1,0-1,-1 0,1-1,0 2,1-1,-1 1,1 0,0 0,0 0,0 0,0 0,0 1,-1-3,0 1,-1 0,1 0,0 1,1-1,-1 1,1 0,0 0,0 0,0 1,0-1,0-1,0 2,0-1,-1-1,1 0,-2-1,1 2,1-1,-1 1,1 0,0-1,0 2,0-1,0 0,0 1,0-1,0-1,0 2,1-2,1-1,-1 1,-1 0,1 1,1-2,-1 1,1-1,-1 2,1-1,-1 0,1 2,-1-1,0-1,1 2,-1-1,0 0,0 1,-1-1,1-1,-1 2,0-1,0 0,0 1,0-2,0 1,0 1,0-1,1 0,1 0,-1 0,0 0,0 0,0 0,-1 0,0 0,0 1,0-1,0-1,0 2,0-1,0 0,0 1,0-2,0 1,0 1,0-1,0 0,2 0,-1 0,0 0,0 1,1-3,-1 1,0 0,1 0,1 1,0-1,-1 1,0 0,0 0,0 0,0 0,0 0,1 0,0 0,-1-2,0 2,0-2,-1 2,1-2,-1 1,0-1,1 1,1-2,-2 2,1 0,0 0,0 1,-1-1,0 2,1-1,-1 0,0 1,2-3,-1 1,0 0,-1-1,2 0,-1 1,0-2,0 1,-1 0,2 2,-1-2,1 1,-1 0,1 0,0 0,-1-1,2 0,0 0,0 1,1-1,-1 1,1-1,-3-1,3 2,-3-1,2 2,-1 0,0-2,1 0,0 0,-1-1,1 2,-1-2,0 2,-1-1,1 0,-1 0,1-1,0 1,-1 0,2 0,0-1,-2 2,2-1,-2 0,1-1,0 0,0 2,-1-1,2 0,0 1,1-1,-1 1,0 0,0-1,-1 0,2-1,-2-1,1 0,0 1,-1 0,1 1,0 0,2-1,-2 1,1-1,0-2,0 1,-1 0,1 0,-2 0,1 1,0-1,0 1,-1-2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0,-4-13,-11-26,-5-35,-7-36,-4-26,0-20,2-5,1 1,7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14,-1 9,-3 3,-2-6,-1-9,-2-9,-6-25,-5-30,-2-31,2-23,2-12,-2-8,1 5,2 7,2 21,3 36,0 35,2 26,0 27,4 11,3 3,3-11,-1-36,0-32,-2-49,-3-29,-1-17,-2-7,-1 6,4 46,6 46,9 45,6 23,-1 6,-4-20,-7-37,-5-35,-3-41,-4-24,-1-6,0 5,-1 20,8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7,0-7,-1-25,-3-37,-9-33,-9-35,-14-34,-12-16,-2 2,2 15,3 31,4 35,3 30,2 22,8 10,5 1,3-9,-2-19,-6-31,-4-34,-7-28,-11-26,-6-17,1 0,3 6,6 7,9 27,11 36,7 35,6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14,12 32,7 20,4 21,3 6,-3-3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0,-4-13,-11-26,-5-35,-7-36,-4-26,0-20,1-5,3 1,6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14,-2 9,-1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7,0-7,-2-25,-1-37,-10-33,-9-35,-14-34,-12-16,-2 2,2 15,3 31,4 35,3 30,2 22,8 10,5 1,3-9,-2-19,-6-31,-4-34,-7-28,-11-26,-6-17,1 0,3 6,6 7,9 27,10 36,9 35,5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14,11 32,9 20,3 21,3 6,-3-3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4:39.1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581 103,'-1'-3,"0"-1,0 2,-1-1,0 0,0 0,1 1,-1-1,0 0,-1 2,1-2,0 1,-5-4,-2-2,2 2,1 1,0-1,-2 2,1-1,1 1,-2 0,1 1,-1 0,0 0,0 1,1-1,-11 0,0 1,0 0,0 0,-1 2,-26 3,41-2,-2-1,1 1,-1 1,1 0,1 0,-2 0,2 0,-2 1,-5 4,-38 35,39-32,-1 0,-23 15,17-13,1 1,0-1,-15 18,3-4,24-20,-1-1,1 1,0 0,0 0,1 0,0 1,0-1,1 0,-1 1,1 0,0 0,0 11,-2 10,0 47,3-42,-1-21,2 0,-1 1,2-1,0 0,0 1,5 16,-3-23,-1-1,1 0,1 1,-1-2,1 1,0-1,0 1,0-1,1 0,8 6,5 2,30 16,-39-23,1-1,0 0,0-1,1 0,-1-1,-1 0,15 1,75-3,-51-1,-30-2,-1 0,1 0,-1-2,-1 1,1-3,-1 1,25-14,-36 18,3-3,-1 0,1 0,-1 0,0-2,-1 2,1-1,7-12,0 0,20-34,-24 34,-2 1,0-1,-1 0,-1 0,0-1,-2 1,0-1,-1 0,-1 0,0-37,-5 36,-1 0,-12-37,14 53,1 1,-1-1,-1 1,2 0,-1 0,-1-1,0 2,1-1,-1 0,0 1,1 0,-2-1,1 1,0 0,0 0,-1 0,-4-1,-11-7,6 1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5:02.4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581 103,'-1'-3,"0"-1,0 2,-1-1,0 0,0 1,1-1,-1 0,0 0,-1 2,1-2,0 1,-5-4,-2-2,2 2,1 1,0 0,-2 0,1 1,1-1,-2 1,1 1,-1 0,0 0,0 1,1-1,-11 0,0 1,0 0,0 0,-1 2,-26 3,41-2,-2 0,1-1,-1 2,1 0,1 0,-2 0,2 0,-2 1,-5 4,-38 35,39-32,-1 0,-23 16,17-15,1 2,0-1,-15 18,3-4,24-20,-1-1,1 1,0 0,0 0,1 0,0 1,0-1,1 0,-1 1,1 0,0 0,0 11,-2 10,0 47,3-42,-1-21,2 0,-1 1,2-1,0 0,0 1,5 16,-3-23,-1-1,1 1,1-1,-1-1,1 1,0-1,0 1,0-1,1 0,8 6,5 3,30 14,-39-22,1-1,0 0,0-1,1 0,-1-1,-1 0,15 1,75-3,-51-1,-30-2,-1 0,1 0,-1-2,-1 1,1-3,-1 1,25-14,-36 18,3-3,-1 0,1 0,-1 0,0-1,-1 0,1 0,7-12,0 0,20-34,-24 35,-2-1,0 0,-1 0,-1 0,0 0,-2-1,0 0,-1 0,-1 0,0-37,-5 36,-1 1,-12-39,14 54,1 1,-1-1,-1 1,2 0,-1 0,-1 0,0 0,1 0,-1 0,0 1,1 0,-2-1,1 1,0 0,0 0,-1 0,-4-1,-11-7,6 2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5:50.3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79,'0'-3,"6"-5,11-5,3 1,4 1,0 1,-1 1,1 1,-3 4,0 5,0 2,-5 5,-3 2,-6 3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6:05.3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1 120,'14'-13,"2"0,0 1,0 0,31-15,-24 14,-17 8,-1 2,1-1,0 1,0 1,0-1,1 0,0 0,-1 2,8-2,-13 3,-1 0,1 0,-1 0,1 0,-1 0,1 1,0-1,0 0,-1 0,1 0,0 1,0-1,-1 0,1 1,0-1,-1 1,0-1,0 0,1 0,-1 1,1-1,0 2,0 0,0-1,0 1,0-1,0 1,-1 0,1 0,-1-1,0 4,1 2,-1 1,0-1,-1 10,1-15,0-1,-1 0,1 1,-1 0,1-1,-1 1,0-1,0 0,1 1,-1-1,0 1,0-1,0 0,0 0,0 0,0 0,-1 0,-1 1,0 0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2 1,'0'0,"2"0,1 4,3 3,-2 5,1 3,-3 2,1 1,-2 2,0 0,-1-1,0-1,0 2,-1 0,1-1,0 0,0 0,0 0,0-1,0 1,0 1,0-1,0 0,0-1,0 1,0 0,3-4,-1 0,1 1,-1-1,0 1,-1 2,0 0,-1 1,2 0,1 0,-1 0,0 0,2 0,0-1,-1 1,-1 0,0 0,-1 0,-1 1,0-1,0 0,0 0,0-1,-3-3,0 0,1 0,0 1,-3-4,2-2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4:59.46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4443 1,'0'19,"1"-12,-1 0,0 0,-1 0,1 0,-3 8,2-12,0-1,-1 1,1 0,0-1,-1 1,0-1,1 1,-1-1,0 0,0 1,-1-1,1 0,0-1,-1 1,-3 2,-53 36,2 2,-82 80,116-103,0-2,-30 19,31-23,0 2,1 0,-25 25,-97 116,-66 65,10-30,76-72,56-48,-105 141,144-176,-30 34,-99 90,110-114,-116 127,6-6,-260 227,287-284,-59 57,-12 27,-52 55,2-5,218-214,-196 189,135-137,-45 44,79-69,32-32,1 2,-36 45,45-47,-2-1,0 0,-43 36,-4-5,18-27,41-24,-1 1,1-1,0 1,0 1,-10 9,9-10,9-5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6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2 20,'0'0,"2"-3,3-2,6 2,2-1,4 3,3-1,0 1,3 1,-3 0,-1 0,-2 0,-1 0,1 0,-2 0,4 4,1 0,0 0,-1-1,-2 4,-2-3,-1 1,1-2,-3 4,2-2,-2-1,1 4,-1-2,1-1,0 3,0-2,0-1,0 0,-3 0,0 0,-1 4,-1-3,1 5,0 0,3-1,-4 4,2-4,-3 0,2 0,0 1,1-2,-2 1,2 3,-1 1,3-2,-3 1,0 2,1-3,-2 1,-1 0,-1 3,2-3,-1 1,-3 0,0 1,1 2,-1 1,-1-4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7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309 302,'0'0,"0"-4,-3-1,-2-2,-3-4,-2-3,0-2,0 1,-1 5,0 2,1-1,1 3,1-3,0 3,-1 0,-1-3,-1 4,2-8,0 1,-4 2,1-2,1 0,0 2,1-4,0 5,0-2,-1 2,0-1,-1 1,-1 2,3-1,0 1,2 3,3-1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8"/>
    </inkml:context>
    <inkml:brush xml:id="br0">
      <inkml:brushProperty name="width" value="0.2" units="cm"/>
      <inkml:brushProperty name="height" value="0.2" units="cm"/>
      <inkml:brushProperty name="color" value="#33CCFF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33CCFF"/>
      <inkml:brushProperty name="ignorePressure" value="1"/>
    </inkml:brush>
  </inkml:definitions>
  <inkml:trace contextRef="#ctx0" brushRef="#br0">4533 0,'0'0,"-51"0,0 3,-14 5,33-1,13-4,-1 1,0 1,1 2,-12 6,-124 86,145-91,1 1,0 0,1 1,-1-1,1 2,0 2,-6 8,-13 20,15-23,-1 2,1 0,1 1,0-1,-2 11,-21 44,13-32,-5 19,3-3,-6 13,27-65,-5 13,0 0,0 0,-2-2,-8 18,12-27,1 0,-2 1,2 0,2 0,-2 1,-1 6,2-7,0 2,-1-2,1-1,-1 2,-2-2,2 3,-12 10,-13 20,15-24,2 1,-1 1,-1 3,-2 6,-15 18,10-15,1 1,9-14,-2 0,-6 7,-18 25,8 2,14-27,-1 0,-6 8,16-28,1 2,-1-2,1 0,-1-1,-1 1,1-2,0 1,-1-1,0-1,0 1,-5 0,2 2,-2 0,1 1,0 0,-4 5,-52 51,31-28,-3-1,-5 2,2 4,2 1,-28 37,34-39,17-20,0 0,1 3,7-10,-8 12,14-19,-1 1,2-2,-2 1,1 1,0-2,1 3,-1-1,1 0,-1 4,-8 22,-10 11,10-22,2 1,0 1,-3 10,-10 45,6-19,-4 5,12-44,-34 97,32-95,-1 0,0-1,-1 1,-1-2,1-2,-3 3,1 3,-1 1,-5 15,17-33,0 0,0-2,0 1,-1 0,2-2,-2 3,0-3,1 1,-2-1,-1 3,-35 35,24-25,-13 12,24-24,0-1,0 0,-1 0,1-1,-1 0,1-1,-3 0,-6 1,0-1,-7-2,10 0,-1 1,1 2,0-2,-2 3,2 0,-2 3,2 0,-1 0,-8 7,-45 42,64-55,-7 9,-1 1,2 0,-5 5,4-4,1-2,-1 0,-7 7,-45 35,-9 1,-26 5,2 1,62-38,-17 15,-2-5,-12 2,44-24,-2-3,-8 2,6-4,-13 9,-4 0,23-8,-17 8,0 4,9-4,0 1,-1-5,0 0,-18 1,-46 8,50-9,20-4,-15 1,-157-3,110-4,71-1,-2 0,2-2,0 0,-1 1,1-3,0-1,-2 0,-12-7,9 5,-3 0,0-1,0 2,-1 1,-8-1,15 6,-2 1,1 1,-5 0,12 1,1 0,-2 1,2 1,-1-1,1 1,-1 1,1-1,0 2,-5 4,1 0,-1 2,1-1,1 1,-1 2,2-1,-1 1,1 1,1 0,-4 8,7-13,0 1,1 1,1-1,-1 0,1 1,0 0,1 0,-1-1,1 2,0 0,1 26,0-1,2 14,0 12,-1 180,-1-229,2 1,-1 1,1-1,0-1,0 1,2 0,0-2,1 6,-2-9,0-1,2 0,-2-1,1 1,1-1,0 1,0-2,0 0,0 0,1-1,0 1,2 0,6 6,2-2,0 0,0-3,-1 1,14 3,24 5,8-3,-55-12,29 6,-1-4,8-1,70-4,-43-1,358 2,-405-2,-2 0,1-2,14-7,-5 3,9-1,-25 7,8-1,1 0,-1-3,0-1,0-1,18-11,1 3,14-2,60-5,51 2,-84 12,67-4,-125 13,-1-1,1-1,-1-3,6-3,-2-1,93-27,-94 30,-2-4,1-1,14-10,-17 10,101-58,-83 50,-26 13,0-1,0 0,-1-2,2-2,124-105,-103 81,19-25,-20 22,-29 31,0 2,-1-2,1 0,-1 0,-1-1,1 1,-1-1,0 0,1-1,-2 0,1 0,-2 0,1 0,0 1,0-1,1 1,0-1,2-1,-1 1,-1-1,1 0,3-10,-2-2,0-1,0-4,0-1,5-15,0 7,0-2,1-13,-9 37,1 0,0 0,1 2,0-1,0 0,1 1,1-2,3-5,7-23,2-5,7-9,-8 19,5-4,12-25,-19 37,1 1,2 0,-1 3,12-12,-1 0,-3-1,-2-1,0-3,8-19,-30 58,26-51,0 3,27-37,-32 53,-1-3,4-11,-20 40,7-17,-6 13,0-1,0 2,1-1,0 2,0-1,6-4,-2 4,-2-3,2 1,-2-3,1 0,23-33,-23 35,-1-2,0 1,-1-2,0-4,18-28,-18 33,-1-1,0-1,-2 0,5-14,8-25,38-74,-21 56,-25 50,-6 16,-1 1,0-1,-1 1,1-2,-1 1,-1-1,1-3,0 3,0 0,0-1,2 1,-1 1,1-1,9-19,8-11,-12 23,1-2,-1-2,6-18,-7 8,0 2,-2-2,0 1,-2-1,0-8,-3 31,-2 0,3 2,-1-1,0 0,0 0,3-5,22-43,-18 37,1-2,0-4,20-66,11-23,-28 81,-8 22,0-2,0 0,-1 1,3-14,3-27,-2 16,3-16,-8 42,1 0,-1-1,2 2,-2 0,2 0,3-6,-2 6,-1-2,0 1,0-2,-1 2,-1-1,0-1,3-7,0-14,0-1,1-10,-4 1,0 0,-1-36,-2 56</inkml:trace>
  <inkml:trace contextRef="#ctx0" brushRef="#br0" timeOffset="1">4421 203,'1'77,"-2"89,1-158,-1-2,0 1,0-1,0 2,0-2,0 0,-2 1,1-1,0 0,0 0,0 0,-6 11,-1-2,0 1,-1 0,3-5,-1 2,0 0,2 1,-6 13,7-10,0 0,1 1,0 1,0 12,-3 14,3-32,0 8,0-1,-4 13,3-19</inkml:trace>
  <inkml:trace contextRef="#ctx0" brushRef="#br1" timeOffset="2">4393 428,'-3'0,"0"0,-1 1,1 0,1 0,-2 0,1 1,0 1,-1-3,2 3,-1 0,-1 0,2-1,-1 1,0 1,1-2,-1 3,-7 9,1 1,1 1,-4 7,5-9,-27 59,21-46,6-9,1-1,-1 1,2 0,0 1,0-1,-2 17,4-6,-1-1,2 2,0 0,1 9,2 37,1-35,-2 0,-2 1,-3 18,2-33,0 14,-7 16,8-46,0 2,-1-1,-1-1,1 0,-2 2,-2 5,5-14,-1 3,0-1,-1-1,2 1,-1-2,-1 1,0 0,-1-1,2 1,-1-1,0-1,-3 3,-51 35,54-38,0-1,-1 2,2-1,-2 0,2 1,-1 0,0 1,2-1,-2 1,0-1,2 2,-1-1,0 1,1 0,-1-1,1 1,0 0,1 0,-1 1,0 1,1-4,-1 4,0 1,1-1,-1 0,-2 0,3 1,-2-2,-1 0,1 0,-1 0,0 1,-2 1,-43 55,31-44,1 2,0 1,2 1,-1 4,-68 143,70-144,-2 0,1-1,-3 1,0 0,0 1,-4 14,-5 11,-2-2,-10 10,27-42,-2-2,-6 7,-16 19,22-24,-3 4,-6 12,18-26,0 1,0-1,0 2,2 0,-4 6,-7 32,4-16,-4 12,9-35,2 0,-2-1,1 1,-2-2,2 1,-4 3,5-8,-1 0,1-2,-1 2,1-1,-2-1,2 2,-2-1,-17 13,16-10,1 1,-1 0,2 1,-1 1,1-2,-1 2,2-1,-4 8,1-1,-1 0,-3 4,7-15,1 1,0-1,-2 0,1-1,0 2,-1-1,1-2,-1 1,0 0,3-2,-1 0,0 2,1-2,-1 2,1-2,-1 1,1 1,-1-2,0 2,1-1,0 1,1 0,-2-1,1 1,0-1,0 3,-1 8,-1-1,1-1,0 10,-3 15,-7 22,-7 33,18-84,0-1,0-2,0 3,0-1,-1-1,0 1,0-2,0 2,0-2,-1 2,0-1,1-1,-1 0,0 1,0-2,-5 8,1 1,1-1,0 1,-1 1,2 0,0 0,0-1,1 3,-2 6,-5 29,-1 9,3-29,-1 1,0-2,-2 0,1 0,-15 20,17-32,0-3,-1 0,1 0,-3-1,2-1,-2 0,1-1,-1-1,0-1,-4 2,14-10,1 0,-1 0,2 0,-2 0,0 0,0-1,1 0,-1 1,2-1,-2 0,0 0,1 0,-1 0,1-1,-1 1,1 0,-2-1,3 0,-1 0,0 0,0 0,0 0,1 0,0 0,-1 0,0 0,1 0,0-1,-1 0,0 2,1-1,0 0,-1 0,1-1,0 0,0 0,-1 1,1 0,0-1,0 2,0-2,0 0,0 1,1 0,-1-2,1-11,1 2,0-1,1 0,0 0,1 0,-1 2,7-29,7-29,17-54,-19 77,-3-1,0-2,-2 1,0-6,-3 13,1 1,3-1,9-45,-13 52,-3 1,2-1,-3 1,0-1,-2-4,-1-159,0 101,0 83,0 0,1 0,1 0,-1 0,1 0,0 0,2 1,-1 0,4-11,-6 18,10-27,0-8,-8 29,0-1,-2 0,1 0,0 0,-1-5,0-22,-2-25,0 38,1-1,1 0,0 0,2-13,-1 32,0 1,0-1,-1 1,2-1,-1 0,1 2,0-2,23-44,-18 38,-4 8,-9 15,-18 26,2-4,1 3,-9 19,-35 94,59-139,2 1,-3-1,1 1,-2 2,2-4,1-2,-1 3,2-1,-1 1,1 0,-1-2,1 3,-5 17,2-6,0 0,-1 0,-4 7,-25 61,2-18,33-69,1 0,0 0,0-1,-1 1,1-1,0 1,-1 0,0 0,1-1,0 1,-1 0,0-1,1 1,-1 0,0-1,1 1,-1-1,0 1,0-1,1 0,0-1,0 1,0 0,-1-1,1 1,0 0,0-1,0 1,-1-1,1 1,-1-1,1 1,0-1,0 1,0 0,0-1,0 1,0-1,0 0,0 1,0 0,0 0,0-1,0 1,0 0,0-1,0 0,-1-4,1 0,0-1,1 1,-1 1,0-3,2 2,3-26,3 2,-1 0,3-4,2-20,0-20,0-29,-1 15,-10 75,1 1,0-1,0 2,0 0,2-2,-1 1,1 1,0 0,0 0,0 1,2 0,-1 0,0 0,1 0,4-4,1 0,-1 1,0 1,2-1,0 2,-1 1,1 1,1 0,-1 1,12-4,-12 8,1-3,0 0,-2 0,1-2,0 1,-1-2,0-1,0-1,8-9,-16 16,-2 0,2-1,0 1,-1-1,-1 1,1-2,0 2,1-6,-1 4,-1 0,1 1,1-1,-1 2,0-2,0 2,4-5,-2 4,0 0,-1 1,2 0,-2 0,1 0,1 1,-1 0,5-1,4-2,0 0,7 1,-10 2,6-2,-1-2,0 0,0-2,6-3,13-14,8-8,-30 24,-1 0,-1-1,0 0,0-1,0-2,-1 1,0-1,-1 0,8-16,-13 22,8-17,-1 1,7-25,-13 31,4 0,-1 0,-1 0,10-14,10-12,4-6,-6 9,-19 28,1 3,1-2,0 2,0 0,0 0,6-4,-5 6,1 1,1 0,-1 2,1-1,0 1,7-2,-11 3,-1 1,2-1,-2 0,0-2,1 2,-2-2,2 1,-2-2,1 0,-1 0,12-14,-6 6,1 0,-3 0,1-3,-1 1,1 0,3-15,-2 6,-4 10,0-2,-1 0,-1 0,-1 0,1 0,-1-7,2-7,4-12,-5 33,-2-1,1 3,1-2,-1 2,2 0,-1-2,25-39,-16 31,6-18,-13 24,-1 0,1-1,-2 0,2-10,13-62,-11 44,-4 25,-1 3,0-1,1-2,4-7,-6 20,-1-1,1 1,-1 1,2-1,-1 1,0-1,-1 1,2 1,-1-2,1 1,-1 1,2-1,-2 1,0 0,2 1,3-4,0 2,-1 1,1-1,0 1,0 1,0 0,0 1,0 0,0 1,1-1,-2 1,1 1,5 2,-1 0,-1 1,2 1,-1 1,-1-1,10 11,-18-16,1-1,-1 2,0-1,0-1,1 1,-1 0,0-1,0 1,0-1,1 0,-1 0,0-1,0 0,1 1,-1-1,0 0,0 0,17-2,-18 3,1 0,-2 0,1 0,0 1,0-1,0 0,0 0,0 0,0 1,1-1,-2 0,1 1,-1 0,1 0,0 0,0 0,1 2,-1-2,1 2,-1 0,0-1,0 0,0 1,1 1,-2-2,2 3,0 6,0 0,0 2,0-1,0 0,-2-10,7 52,-4-31,0 1,-1-1,0 23,-4-17</inkml:trace>
  <inkml:trace contextRef="#ctx0" brushRef="#br1" timeOffset="3">4309 224,'-3'6,"0"0,-1-1,3 2,-2 0,0-1,1 1,-6 14,-24 66,17-46,-1-1,-1 0,-10 15,12-28,-1-1,0-2,-2 1,0-1,0-4,-3 3,11-13,0 2,1 0,0 0,0 2,-5 8,12-16,0 0,0-1,-1 1,2 0,-1-1,1 1,-1 1,1-2,0 2,0-1,1 0,0 1,0-1,0 2,-1 0,0-2,0 2,0-2,-1 2,1-1,-1 0,0-1,0 2,-2-2,2 1,-1-2,-1 2,2-1,-2-1,1 0,-2 0,1 1,1-3,-3 2,2-1,0 1,-1-2,-1-1,4 1,-1-1,0 0,1 1,-1 0,-1-1,3 1,-2 1,1-1,-2 4,-3 4,2 0,-4 9,6-11,0-1,-2 1,1-2,0 1,-1 0,-2 2,-5 6,0 1,-6 13,8-13,-1-2,1 1,-7 5,-2-1,-1-1,-4 1,11-11,-2 4,3-1,-1 1,1 1,0 1,-3 6,-1 2,-1-1,-8 10,-14 17,19-21,2 0,1 3,-1 0,2 2,2 0,-1 0,2 7,-10 23,-2-1,-13 26,33-78,1-2,-2 0,1 1,-1-1,1-1,-1 0,-1-1,1 1,0-2,-2 1,-2 1,1-1,1 0,0 1,2 1,-2 0,2 0,-1 1,-5 9,-16 20,14-20,2 1,-5 11,5-10,-1 1,-12 13,-5 8,20-25,1 1,-1 2,2-1,0 2,-3 9,-9 23,1-5,9-21,-1-2,0 1,-1-2,-1 1,-7 9,12-23,1 1,-5 11,6-10,0-2,-7 10,-6 3,-19 21,18-22,-17 24,22-25,-1-2,-1 1,0-3,-2 1,-12 9,-20 8,40-26,0-1,0 3,-2 3,-2 0,-1 3,-2 0,-1 1,-13 8,10-9,2 2,0 1,0 1,-17 17,27-27,1-1,0 2,1 0,-1 0,-5 14,5-9,-1-1,0-1,-4 4,-14 15,-82 100,89-111,-1-4,-2 1,2-2,-11 4,16-13,-2-1,0-1,0-1,1-2,-1 0,0-3,-6 1,-38-1,-38-9,15 1,37 5,0 2,1 3,-46 14,81-15,4-1,1 0,0 1,-1 1,2-1,-2 1,1 2,1-1,-6 7,0-2,1 0,-2-2,1 0,-1-1,1-1,-5 1,-28 8,22-6,-1-3,1 1,-2-4,-181 0,111-5,15 3,-88-3,159 0,1 2,-1-3,-1-1,1 1,1-3,-1 2,-3-4,-12-5,16 8,-1-1,-6-4,0 0,11 7,2 0,-2 0,1 1,0-3,1 3,-1-2,0-1,0 1,-1-2,5 5,0 0,-1-1,1 0,-1 2,1-2,0 1,-1 0,1 0,0-1,0 0,0 2,-1-2,1 2,0-2,0 1,0-1,1 0,-1 1,0-2,1-1,-1 2,1-1,0 0,-1 0,1 0,2-2,1-5,0 1,1 0,0 2,1-2,2-2,1 1,0 1,9-9,2-3,20-17,-26 26,-1 0,0-3,0 1,0-2,-4 4,0 0,0 2,0 0,0 0,1 1,-5 5,0 1,-1-1,1 1,0 2,0-1,0 0,-1 0,2 1,-1-1,-1 1,2 1,2 1,-5-1,-2 1,0 0,1 0,0 0,0 0,-1 0,0 0,1 0,0 0,0 0,-1 1,1-1,-2 2,1-2,1 1,-1 0,0 0,0 1,0-2,1 1,-2 3,5 6,-2 1,0 0,0-1,0 2,0 3,2 6,-2-10,0 1,1 0,-2 0,6 7,-7-17,0 0,2 1,-1-1,0 1,0-2,-1 1,2 1,0-2,-2 1,2-1,0 1,-1-2,1 2,0-3,0 3,1-1,6 2,-1-2,1 0,-1-1,1-1,2 0,49-5,-60 5,5-1,-1 0,2-1,-2 0,0 0,5-2,-10 3,0 1,1 0,-1 0,1 0,-1 0,0 0,1 0,-1 0,1 0,-1-1,0 1,0 0,0-1,0 1,1-1,-1 1,1-1,-1 0,0 1,0 0,0 0,0 0,0-1,0 1,0-1,0 0,0 1,0-1,0 1,0 0,0-1,0 1,0-1,-1 1,1-1,-1 1,1-1,0 1,0-1,0 1,0 0,-1 0,1 0,-1 0,1 0,0 0,-18-9,-4 4,1 1,-2 1,2 2,-70 2,34 1,20-1,-55-2,90 0,0 1,0 0,1-1,-1 1,1-1,-1 1,-1-2,3 2,-1 0,1 0,0 0,0 0,0 0,0-1,0 1,0 0,0 0,0-1,0 1,0 0,0 0,-1-1,1 1,0 0,0 0,0 0,0 0,0 0,-1 0,1 0,0 0,0-1,0 1,0 0,0-1,0 1,0 0,1-1,-1 0,0 0,1 1,-1-1,0 0,0 1,0-1,1 0,0 1,-1 0,0 0,1-1,-1 1,1-1,-1 1,44-42,-13 14,-4 3,9-6,-26 23,1 1,-1 2,1-1,0 0,6 1,20-5,0 5,1 0,27 2,-60 3,-1 1,1 1,0-1,-1 0,1 2,0-2,-1 1,0 1,1 0,9 7,-1 2,2 2,-2-3,-1 2,3-2,4 2,-1 3,-1 1,0 1,6 9,-18-22,1 1,-1 1,3-2,-2-1,0 0,1 1,0-2,0 0,-1 0,2-1,-1 0,0-1,1 0,8 1,0-1,1-2,-1-2,15-2,76-27,-99 29,-1 2,-1-2,1-1,0 1,0-1,-1-1,0 0,1 0,-1-2,-1 2,5-8,27-32,8-17,-38 52,-1-1,1-1,-2-1,1 2,3-13,0 1,-7 20,-1 0,1-1,0 0,0 2,1-1,-2 0,1 2,1-3,0 2,-2-1,2 2,0-1,-1 0,1 1,0-1,0 1,-1 0,2 1,8-4,-1 2,0 1,12 0,-4 1,10-3,-1-2,1-2,0-1,18-11,-16 6,-9 5,-1-2,2-1,-3-1,2-2,-13 6,-1-1,1 0,-1 0,5-8,17-21,-2 6,18-26,-28 33,1 1,0 3,0 0,18-12,-18 15,1 0,-1-1,0-3,0 0,-2-1,2-6,15-26,-1-2,6-22,-22 47,1 1,1 1,1 0,0 2,21-19,-29 34,0 3,1-2,9-3,-18 11,2-1,0 0,-2-2,2 2,-2-1,1-2,0-1,11-13,18-17,-23 26,1-1,5-9,-16 21,0 2,0-2,-1 1,1 0,0 0,0-1,-1 1,0 0,0-1,0 1,1 0,-1-3,0 4,0 0,0 0,0 0,0-1,0 0,0 0,0 1,0-1,0 1,0 0,0-1,0 1,0 0,-1-1,1 1,0-1,0 0,0 1,0-1,0 1,0 0,0 0,-1-1,1 1,-1-1,0 0,-1 0,1 0,0 1,0 0,0 0,0-1,0 1,0 0,-1 0,1-1,0 2,0-1,0 0,1 0,-2 1,0-1,0 0,-9 7,2 0,-1 0,1 1,0 0,0 2,-8 8,8-8,-28 34,1 0,-20 36,47-65,-1-3,0-2,-7 8,3-3,9-10,0 1,1 1,-1 0,-3 7,6-8,-1 0,-1-1,1 0,-1 0,1 0,-1-1,0 1,0-2,-2 2,-20 12,19-14,0 1,-1 2,1-1,-1 0,0 3,-2 3,0 1,-1 2,1 0,0-1,1 2,-3 7,5-8,-1-2,0-1,-1 1,0-1,1-2,-2 2,-4 1,-18 20,-13 19,-5 14,25-32,16-21,0 0,2 2,-1 0,1 1,-3 6,6-11,1-2,-2-1,2 2,-2-3,1 1,-1-2,0 3,-1-3,2 0,-2 1,-3 1,0 0,-1 0,1-1,-1-2,-2 2,4-2,1 2,0-2,-1 2,2 0,-1 0,0 1,1 1,0-1,-1 1,0-3,-1 2,1 0,0-4,-8 7,-9-2,2-1,-2-1,-5-2,15-1,2 2,-2 0,2 0,-1 3,-11 7,-17 9,-111 66,133-80,-1 0,1-2,-1-1,-1-1,1-2,-12 1,-68 13,94-16,-1-2,0 2,1 1,-1 0,0 0,2 2,-2-2,-1 4,-5 3,1-1,1 0,-1-2,-2 0,2-2,-1 2,0-3,-36 10,0-4,0-2,-14-2,-89-7,65 1,83 0,0 0,0 0,-1 1,1 0,0 0,0 0,0 0,0 2,0-1,1 1,-1-1,-1 1,2 0,-1 0,1 1,-3 5,5-9,0 0,1 1,0-1,-1 2,1-1,0-1,-1 0,0 1,1 1,0-1,-1-1,0 2,1-1,0 0,0 0,0-1,0 2,0-1,0 1,0-1,0-1,0 1,0 0,0 0,0-1,1 0,-1 1,1 0,-1 0,0 0,1 0,0-1,-1 1,0-1,0 1,1 0,-1-1,0 1,1-1,0 0,-1 0,5 3,-1-1,0 0,0 0,1-2,-2 1,5 1,47 4,1-5,13-3,-11 0,173 1,-213-1,0-1,1-1,-1-1,0-1,0-1,1-3,-1 1,-1-3,0 1,10-12,8-4,-31 24,9-7,-1 2,1-1,0 2,4-1,-4 3,0-2,-1-1,6-4,-3 2,-1 1,6-1,0 1,-10 5,0 0,0-2,1 1,-1-1,0-1,0-1,2-4,-3 2,1 1,-1 1,1 0,0 0,1 1,0 1,0 1,-1 0,10-2,-14 5,129-40,-103 32,18-2,-24 7,0-1,-1-3,5-1,3-6,-18 11,0-3,1 1,0-3,10-9,-16 10,8-6,-1 0,0-3,6-7,1-5,1 2,2 1,-12 10,0 0,0-3,24-26,-26 32,1-3,-1-1,0 0,-1-1,-1-1,0-1,3-7,1-4,-1 3,18-23,37-50,-45 68,-16 23,1 2,-1 0,1 0,2-2,24-22,-9-4,-21 30,0-1,1 1,0 0,0 0,0 1,-1 0,3 0,-7 6,-1 0,1 0,-1-1,0 1,2-1,-2 1,1 0,-1 0,1-1,-1 1,2 0,-2 0,0 0,0 0,1 0,0 0,0 1,-1-1,0 1,1-1,-1 0,1 1,-1-1,0 0,0 0,0 0,1 0,-1 0,0 0,1 1,-1-1,0 1,0 0,0-1,0 1,0-1,0 0,0 1,0-1,0 1,0 0,0-1,0 1,0 2,0 0,-1 1,0-2,1 2,-2-1,2 0,-1 0,-1 2,-19 48,3-6,-3 8,5-1,8-27,1-2,-2 0,-1 1,-10 16,-10 11,-2-3,-23 31,16-22,24-36,-16 21,8-13,-1 5,-18 23,29-41,0 1,2 1,-2 5,0-1,-1-1,-5 6,-63 77,7-2,31-42,-7 10,46-64,-1 0,0-1,0-1,-1 1,0 0,1-3,-2 3,-13 7,-17 7,-13 9,30-16,1-1,-1-2,-1-2,2 1,-3-3,-2 0,-51 6,0-3,-23-5,-14-6,99-1,13 2,1 0,0 0,0 0,-1 0,1 0,0 0,0 0,0-1,0 1,0 0,0 0,0 0,0 0,0 0,0-1,0 1,0 0,-1 0,1 0,0 0,0 0,0 0,0 0,-1-1,1 1,0 0,0 0,0-1,0 1,0 0,0 0,0-1,0 1,0 0,0 0,0-1,0 1,0 0,0 0,0 0,0 0,0 0,0 0,0-1,1 1,-1 0,0 0,0 0,0 0,0 0,1 0,-1 0,0-1,0 1,3-6,0-1,1 3,0-3,1 3,-1-2,4-2,-3 2,73-71,-38 39,-27 24,-1 0,0 0,8-17,-7 11,2 0,3-3,9-6,0 2,11-5,-3-1,-19 20,-2 0,1 2,7-4,10-1,0 3,0 2,29-5,-16 5,2-6,-29 10,1 1,5 0,-6 2,1 2,1 0,1 2,-16 2,-4 2,-8 8,-8 6,-1 1,0-2,-1 0,-1-3,-14 11,-24 9,-19 8,36-21,27-13,-1 1,2 0,-1 1,1 1,-9 12,6-8,-1 0,-11 9,-51 32,45-32,14-12,-13 13,1 3,29-27,0-1,1 0,0 0,0 1,0 0,0-1,0 0,0 1,0-1,-1 1,1 0,0 0,-1-1,1 1,0-1,0 1,0 0,0-1,0 0,0 0,0 1,0-1,0 0,1 1,-1-1,0 0,0 0,1 0,-1 0,0 0,0 0,0 0,0 0,0 0,0 0,0 0,0 1,0-1,0 0,0 0,0 0,0 0,0 0,1 0,-1 0,0 0,1 0,-1 0,0 0,0 0,0 0,1 0,-1 0,0 0,0 0,0-1,0 1,1 0,4-1,1-1,-1-1,0 0,6-4,4-3,60-42,0-5,-2-5,-50 44,220-199,-71 46,-127 124,27-18,-42 40,22-27,-26 25,1 3,0 1,1 1,2 2,-21 13,0-1,0-1,-1 1,1-1,2-6,11-12,9-9,3-9,-12 18,29-45,11-10,71-95,-98 141,-23 24,-1 0,5-6,-2 0,0-2,0 0,6-10,-1 0,-10 15,0-1,3-7,19-43,9-9,-33 61,0 0,-1-2,5-14,11-27,-6 22,0 3,2 0,1 1,20-25,-33 46,1-2,-1 2,0-1,1-1,-3-1,1 2,0-3,2-9,-4 12,0 1,2-2,-1 2,1 1,0-1,1 0,2-4,10-10,11-12,8-14,-9 14,1 0,6-1,-12 11,33-44,-23 29,20-37,-36 57,-2-1,14-26,24-52,-24 43,-20 39,1-1,-2-1,0 1,-1-5,-3 14,-1-1,0 0,-1-1,0 1,0 0,-1-1,0 1,-1-12,0 20,0-2,0 2,0-3,0 3,-2-1,2 1,-1-1,1 0,-3-1,3 3,0 1,0 0,-1 1,1-1,-1 0,1 0,-1 0,1 1,-1-1,1 0,-1 0,1 0,0 0,-1 1,0 0,1 0,-1-1,0 1,1-1,-1 1,0 0,0-1,0 1,1 0,-1 0,1 0,-1 0,0 0,1 0,-2 0,2 0,-1 1,1-1,-1 0,0 1,0 0,0-1,-1 2,-1 1,-1 1,3-2,-2 2,0-1,1 1,0 0,0-1,-1 2,-4 8,-17 23,11-16,0 2,-4 8,-3 17,13-32,0 1,0-2,0 0,-6 7,4-6,-1 3,1 0,1 0,1 0,-4 13,5-15,0 5,-1 1,1 0,2 1,-1-1,2 1,0 8,-10 52,9-56,-3 0,-7 25,14-49,-2 1,0 2,1-1,-1 0,1 0,-1 1,2-1,-1 1,0-1,1 1,-1 2,1-7,0-1,0 1,0-1,0 1,0 0,0-1,1 0,-1 0,0 1,0-1,0 0,0 1,0-1,0 1,1-1,-1 1,0-1,1 1,-1-1,0 0,0 0,0 0,0 0,0 0,1 0,-1 1,0-1,1 0,-1 0,1 1,-1-1,0 0,1 0,0 0,-1 0,1 0,-1-1,2 1,-2-1,2 1,-2 0,1 0,0-1,0 1,0-1,-1-1,7-5,0 0,-1-2,1 1,-2-1,0 0,2-2,15-26,105-160,-72 114,18-27,-61 87,1-1,-2-1,0 1,1-6,4-21,-9 30,1 0,-1 0,2 1,6-12,-10 23,0-1,2 2,-2-1,2 1,0 0,1-2,-7 10,-1-1,0 1,1-1,0 0,0 1,0-1,-1 1,1-1,0 1,0-1,-1 1,1 0,0 0,0 0,-1 0,1 0,0 0,0 0,-1 0,2 0,-2 1,2-1,-2 1,1-1,-1 1,1 0,-1-1,1 1,0-1,0 1,-1-1,1 1,0 0,-1 0,1-1,0 1,-1 0,0 1,0-1,1-1,-1 2,0-1,1 5,1-1,0 2,0-1,-1 0,0 1,-1-1,0 1,2 13,-2 0,0 0,0 0,-1-1,0 1,-2 0,0-1,-1 8,-5 11,-1 1,-2-2,-8 23,-18 47,4 2,-17 82,43-161,0-2,-10 23,-4 12,6-6,11-39,1 0,-2 0,-1 5,-10 16,9-21,1 0,-2 8,6-16,5-18,8-49,3-2,9-41,1-21,-4 34,6-24,-14 70,-3-1,1 1,1-33,-8 55,0-2,-1-18,-1 38,0 1,0-2,0 1,0 0,0-1,0 2,-1-1,1 0,0 0,0-1,-1 1,0 0,1 0,0 0,0 1,-1-2,0 2,1 0,0 0,0 0,-1-1,1 1,0 0,0 0,0 0,0 0,0 0,-1 0,0 0,1 0,0 0,0 0,-1 0,1 0,0 0,-1 0,1 0,0 1,0-1,-1 0,1 0,-1 0,1 0,0 1,-3 2,1 0,-1 1,1-1,-1 1,1-1,-1 3,-109 201,6 9,82-158,1 2,-8 32,-12 34,12-52,-2-4,-3 1,29-55,-2 1,-1-1,-7 10,12-21,4-8,2-14,0 15,6-38,1 0,9-32,29-79,-33 107,2-4,13-45,3 1,19-39,-33 91,-11 31,-14 27,-68 162,53-117,-15 63,24-82,1-2,-10 16,-35 77,21-46,13-34,-12 22,-17 33,-31 80,84-189,-13 30,-11 21,19-42,0-1,0 0,-2-1,2 1,-1-2,-1 1,-3 1,-15 12,-1-2,-20 9,43-25,-9 3,12-5,-1-1,1 0,-1 0,1 0,0 0,0 0,-1 0,1-1,-1 1,1 0,0 0,0 0,0 0,-1-1,1 1,0 0,0 0,0-1,-1 1,1 0,0-1,0 1,0 0,0-1,0 1,0 0,0 0,0 0,0 0,0-1,-1 1,1-1,0 1,0-1,0 1,0-1,0 1,0-1,0 1,0 0,0 0,0-1,0 1,0 0,0-1,1-8,-1 0,2 0,-1 0,2 0,-1 1,2-8,4-12,5-19,9-43,10-54,-12 16,17-88,-19 128,3 1,10-19,-30 104,6-20,-7 21,0 1,0 0,1-1,-1 0,0 0,0 1,0-1,1 1,0-1,-1 0,0 1,0-1,1 0,-1 1,0-1,1 1,0 0,-1 0,1 0,0 0,-1 0,0 0,0 0,1 0,0 0,-1 1,0-1,1 1,-1 0,0 0,0 0,1-1,-1 1,0 0,0 0,0 0,1-1,-1 0,0 1,0 0,0 0,0 0,0 0,0 0,0-1,0 1,0 0,-1 23,-2-2,0-1,-1 0,0 0,-5 11,-6 35,8-31,-2 1,0 0,-10 25,-23 45,-4 10,37-92,-11 34,-14 52,-5 54,37-152,3-8,0-5,1-1,-2 0,1 0,0 0,0 0,0 1,0-1,0 0,0-1,1 1,17-21,1 0,-1-3,-1 1,3-10,15-27,10-26,41-101,-37 76,7-3,-39 82,8-16,-1 1,13-40,-30 67,-3 10,-2-2,2 4,-1-1,2-1,-1 1,6-8,34-50,-44 68,0-1,0 0,-1-1,0 1,1 0,-1 1,1-1,0 0,-1 1,1-1,0 1,0 0,0-1,0 1,0 0,0 0,0-1,-1 1,1 0,-1 0,1 0,0 0,1 1,-2-1,1 1,0-1,0 1,-1 0,1 0,-1 0,0 1,1-1,0 1,-1-2,0 1,1-1,0 2,-1-1,0 1,1-1,-1 0,0 0,0 1,0 0,0-2,0 2,0 1,1 15,-1 3,0-2,-3 20,-8 60,9-81,-13 87,-2-1,-4 0,-3-2,-1-3,-15 28,39-124,-30 88,-11 18,40-105,0-1,1 0,0 0,-1 0,2-1,-1 2,-1-1,2 0,-1 0,0 0,0 1,1-1,-1 3,3-5,0-7,9-25,0-3,1-9,9-28,5-13,4-14,11-18,-24 72,-2-3,0 1,-4-1,2-9,-3 15,-1 0,13-29,4-21,-14 49,10-23,-17 50,1 2,0 0,0 1,1-1,1 1,2-5,1 4,1-1,-1 1,1 1,0 2,4-4,-9 9,0 1,-1-1,0 2,1 0,1 0,-1 1,0 0,0 1,0-1,1 2,1 0,-7 0,1 0,0 1,-1-1,1 1,0 0,0 0,-2 1,2-2,-1 2,1 0,-1-1,1 1,-1 0,0 0,0 2,0-2,1 0,-1 1,-1 0,1 0,0 0,0 1,-1-1,0 0,0 1,0-1,0 1,0 0,0-1,0 5,9 50,-2-2,-2 2,-1 1,-2 31,-3-79,-1 0,1 2,0-4,-3 10,2-13,-1-1,1 1,-1-1,1 0,-1 1,0-1,-1 0,1-1,-1 3,-3 2,3-3,-1 2,1-4,-2 4,1-2,0-2,-1 1,1 0,-1 1,-3 0,-8 4,-1-2,-10 5,13-8,0 1,0 2,-13 9,10-2,-1-3,-1 0,0-2,-19 8,26-14,0 1,-1 1,-1 2,8-4,2 0,-1-1,1 1,0 0,0 2,0-2,0 2,-1-1,-1 5,-18 41,0 2,-12 38,9-21,7-18,5-14,0 0,-2-1,-10 17,-7-2,21-32,0 1,1 0,1-1,-7 20,17-37,0-1,-1 1,2 0,0-1,-1 1,0 1,1-2,-1 1,1 1,0-2,0 2,0-3,0 0,0-1,0 1,0 0,0-1,0 0,0 0,0 1,1-1,-1 1,0 0,0-1,0 1,1-1,-1 0,0 0,0 1,1-1,-1 1,0-1,0 1,0-1,0 0,2 0,-1 1,0-1,0 0,0 0,0 0,0 0,0 0,0 0,-1 0,2 0,-1 0,0 0,0-1,5-1,1 0,0-1,-1-2,0 1,1 1,-1-3,-1 1,1 0,0 0,3-7,8-10,-2-1,11-19,-14 21,2-1,-1 2,13-12,8-2,-16 16,-2 0,3-6,-2 5,-4 1,0 0,2-2,-11 13,-1 2,0-2,1 0,-2-1,1 2,1-2,-3 2,1-3,0 0,5-32,-5 29,-1 1,2 0,-1-1,1 1,1 0,-1 1,1-4,15-24,-11 20,8-18,-2 2,1 2,2-5,-5 16,-3 0,1-1,-1-1,0-1,5-20,-10 22,4-10,1 2,0-2,4-8,-6 22,18-49,-22 59,0 0,-1 0,-1 0,1-1,-1 0,0 1,1-2,-3 1,-1 9,-5 9,-9 21,-8 17,-3 8,-31 51,19-38,-25 58,37-74,18-35,-1 1,1 4,-6 9,0-2,-1 0,-1-1,-11 19,19-30,-7 8,3 2,0 0,-10 28,-61 180,66-192,-2 0,-1-3,-18 28,6-13,26-43,-3 7,0-2,-11 15,8-14,0 0,0 3,5-6,-1-1,0 0,-10 9,19-22,-1-1,1 1,-1-1,1 1,0-1,0 0,0 1,0-1,0 0,0 1,-1-1,1 0,0 0,-1 0,1 0,-1 0,1 0,0 0,0 0,-1 0,1 0,-1 0,1 0,0 0,-1 0,1 0,0 0,-1 0,1 0,0 0,-1 0,1 0,-1-1,1-1,0 1,0 0,-1-1,1 0,0 2,-1-1,1-1,0 0,0 1,0-1,-1 1,1-8,0 1,0 1,0-1,0 1,1-1,0 0,0 0,-1-1,8-21,2-14,4-8,-1-17,2-7,10-31,-23 102,1-3,-2-2,2 1,-1-1,0 1,-1-1,-1 9,0 0,0 1,0 0,0-1,0 0,0 0,0 0,0 0,0 0,0 0,0 0,0 0,0 1,0-1,0 1,-1-1,1 1,0-2,-1 2,1 0,0-1,0 1,-1 0,1 0,0 0,-1 0,1 0,0 0,0 0,0 0,0 0,-1 0,1 0,-1 0,1 0,0 0,0 0,-1 0,1 1,-1-1,1 0,0 0,0 0,0 1,0-1,-3 3,0 1,0 0,1-1,-2 4,2-7,-35 64,2-2,29-53,0 1,-2-2,1 1,-6 6,10-13,0 0,2 0,-2 0,0 0,0-1,1 0,-1-1,0 2,1-2,-1 1,-1-1,3 0,1 0,-2 0,2 0,-2 0,2-1,-2 1,2 0,-1 0,0-1,0 0,1 1,-1-1,0 1,1 0,-2-1,2 0,0 0,-2 0,2 0,-1 0,1 0,0 0,-1 0,0 0,1-1,0 1,0-1,-1 1,1 0,0 1,0-1,0 0,0-1,0 0,0 0,-1-8,1 1,1-1,-1 0,0 0,1 1,1 0,-1-1,1 1,1-1,-1 1,1 0,0 1,2-6,0 5,-4 14,-5 16,-3 3,0-1,-2 1,0-2,0 1,0-1,-3-1,1 0,-1-3,-11 16,9-14,2 0,-12 25,15-27,-3 2,-1-1,-7 10,1-1,14-22,-54 82,-4 15,49-80,-1-2,0 1,-1-2,-1 0,0-2,-3 1,-34 27,-24 13,38-29,20-15,-2-1,0-3,-1-1,1 0,-1-3,0 0,-20 1,9-5,3 1,-21 7,38-7,2 3,-1-1,0 2,-9 8,-20 11,29-18,9-4,9-4,1-3,-1 0,0-1,0 2,-1-3,1 1,4-3,-1 0,4-2,41-29,17-20,-12 7,158-149,-198 180,6-7,2 1,12-8,-20 18,1-2,11-14,7-7,19-19,16-21,-34 38,2 2,38-26,-73 60,0-1,0 2,-2 0,1 0,0-1,0 0,-1-1,1 2,2-6,-5 7,-1 1,1-1,0 1,-1 0,0 0,1-1,0 0,-1 0,0 1,0-1,1 2,-1 0,0-1,0 1,0-1,0 1,0-1,0 1,0-1,0 1,0 0,0 0,-1 0,1-1,0 1,0 0,0-1,0 1,0-1,0 1,0 0,0 0,-1 0,1 0,0-1,0 1,-1 0,1 0,0 0,0 0,0 0,0 0,0 0,0 0,-1 0,1 0,-1 0,1 0,0 0,0-1,0 1,-1 0,1 0,0 0,0 0,-1 0,1 1,0-1,0 0,0 0,0 0,-3 0,-1 2,2 0,0 1,-2-1,1 1,1 0,0 0,0-1,-1 1,2 2,-1-2,-2 1,-7 14,-40 44,-25 35,-12 34,21-27,39-64,3 1,0 1,-1 8,6-8,-6 8,17-35,0-1,0 1,-2-2,-5 8,-19 14,-102 122,109-126,-19 18,-4 3,20-19,-11 10,30-34,0 1,0-2,0 1,0-2,-10 3,13-6,-23 9,-1-2,0-1,0-4,-9 0,-173-5,96-3,-252 2,360-2,11 1,0 0,1 1,0 0,-1-1,0 0,0 1,1 0,-1-1,1 1,-1-1,1 1,-1 0,2 0,-2 0,0-1,1 1,0 0,43-26,24-21,-5 4,-7 8,1 4,0 3,1 5,20-3,-58 21,0-3,0 0,-1-1,8-5,11-9,35-10,-28 14,-31 14,0 0,11-1,4 0,-24 3,2 1,-1-2,-1 1,1-2,-1 1,2 0,19-15,0 8,-13 7,-66 55,-3-2,1-5,-4-3,-8 3,-40 24,-10 8,97-62,-14 10,23-14,-1-2,-1 1,1-1,-1-1,1-2,-8 2,-22 1,23-5,1 1,-8 4,-9 4,-1-1,0-4,-14 2,-254-5,172-5,-83 1,197-2,0 1,-11-7,-17 0,21 4,2-3,-22-8,6 2,28 8,1 0,0 0,0-2,0 0,0-1,0-2,2 4,8 6,1 0,11 16,-7-8,-1 2,1-1,-1 2,3 8,-2-5,0-1,4 6,-2-3,-2-2,2 2,1 9,6 19,-12-39,1 0,0 1,0-2,0 2,0-1,0 0,0-1,1 1,0-2,1 1,-2-1,1 1,1-1,-1-1,0 1,1 0,-1-2,1 0,2 1,12 2,0-1,1-2,0 0,2-3,-5 2,24 0,25-1,-55 0,0-1,1-1,-1 1,8-6,31-19,-22 13,-1 1,15-4,122-28,-79 25,-60 14,-14 3,1-1,0 0,-1 0,0-2,6-3,25-23,-19 14,2 1,1 1,-1 1,22-7,28 2,-27 8,2-6,23-15,-49 20,5 3,0-2,10 2,-6 1,23-13,-52 22,-1 0,1-2,-1 1,2 0,-2 1,3 0,-5 0,0 0,-1 0,1 0,0 1,-1-1,1 1,0-1,0 1,0-1,-1 1,2-1,-2 0,2 0,-2 1,0 0,0 0,1-1,-1 1,0 0,0 0,1 0,-1 0,0 0,0-1,0 0,0 1,1 0,-1 0,0 0,0-1,0 1,0 0,0 0,0 0,0 0,-1-1,1 0,0 0,0 2,-1 2,0-1,1 1,-2 1,1-4,0 3,-1 0,0-1,1 0,0 0,-1-1,0 1,-1 0,2-1,-2 1,-5 5,-1 0,1-1,-3 2,-14 11,12-7,1 0,-2 6,-19 22,17-25,-40 42,44-49,1 0,-1-1,1-1,-6 2,3-3,1-1,-15 1,-10 3,31-5,-1-2,0 3,2-1,-1 2,-2 0,3-1,0 0,0-2,0 3,-2-3,1 0,1 0,-3 0,-13-2,0 1,-22-4,20 1,1 1,-18 4,-171 28,119-28,21-2,54 0,-14 6,15-5,-16 3,-25-5,600-2,-289 1,-242 0,-1-1,1-1,0 0,-1-1,1-1,-2 0,1-2,1 2,-2-3,1-1,34-18,-25 15,12-8,-28 16,1 0,-1 0,-2-1,2 1,1-1,-3 3,-1 0,0 1,0-1,0 0,1 0,-1 0,0 0,1 1,-1-1,1 0,-1 0,0 0,0 0,0-1,0 2,0 0,0-1,0 1,0-1,0 1,0 0,0 0,0 0,-1-1,1 1,0-1,-1 1,1-1,0 1,0 0,-1-1,1 1,0 0,0 0,0 0,0-1,0 1,0 0,-1 0,1 0,-1-1,1 1,0 0,-1 0,1 0,-1 0,-9-3,-1 2,1-1,0 2,-11 1,-2 0,-468 0,466-1,-16 5,30-3,1 0,0 1,-1 2,0-1,0 2,-74 40,63-37,1 0,-1-2,-1-2,-11 4,2 2,0 1,-10 7,-18 7,55-23,9-1,13-1,-15-1,399-3,-384 2,0-2,10-3,20-2,-35 6,0-1,0-2,0 2,10-8,16-6,10-2,28-12,-58 26,0 0,0 4,6-2,6 3,-14 1,-1-1,7-2,-19 2,2-2,-2 1,1 0,0 0,-1-1,1 0,-1-1,1 2,0-2,-1 0,3-3,1-2,0 0,2-1,-2 2,1 0,1 2,0-2,26-17,0-1,24-27,9-9,-60 55,-1-1,-1-1,0 1,1-2,3-7,16-21,-12 21,0 0,1 2,1 0,12-9,-6 6,-2-1,1-2,-1-2,14-18,17-21,-24 33,31-35,-13 9,44-42,-84 91,-3 4,-1 0,1 0,-1-1,0 1,0 0,0 0,1-1,-1 0,0 0,1 0,-2 2,0 0,0 0,0-1,0 1,0 0,0 0,0 0,0 0,0-1,0 1,0 0,0 0,0 0,0 0,0-1,0 1,0 0,0 0,0 0,0 0,0-1,0 1,0 0,0 0,0 0,0 0,0 0,-1-1,1 1,0 0,0 0,0 0,0 0,0 0,0 0,0 0,0 0,0 0,0 0,0 0,0 0,-1 0,1 0,-6-2,-6 3,7 0,-1 1,2 1,-2-2,1 3,0-1,0-1,-1 2,-7 8,-11 11,4-2,-6 10,14-15,0-1,1-2,-3 0,1-1,-1-1,-4 4,0 0,1 2,-13 16,12-14,2-3,-13 9,15-14,1 1,1 0,-2 3,0 1,0 0,-2-2,0 1,-3 0,4-2,0 2,-12 14,2-2,8-10,0-2,1 3,0 0,0 1,2 1,-7 12,20-30,0-1,1 0,0 0,-1 1,0-1,1 1,-1-1,1 0,-1 1,1-1,0 1,-1-1,1 1,-1 0,1 0,0-1,1 0,-1-1,1 1,-1 0,0 0,0 0,1 0,-1-1,1 1,-1-1,0 0,1 1,0 0,-1 0,0-1,0 0,1 1,-1-1,1 1,0-1,-1 1,1-1,0 0,-1 1,1-1,0 0,-1 0,1 0,0 0,5 1,1 0,-1-1,1 0,-1 0,0-1,1 1,0-2,-1-1,15-5,16-9,-20 9,-2 0,2 1,6 0,-4 5,1 0,12 2,-13 0,0-1,18-4,57-21,76-37,-67 20,-85 36,20-10,23-17,4 0,-3-2,-51 30,0-2,0 0,-1-2,7-8,-7 6,0-1,0-2,-2 0,2 1,1-7,11-25,2-13,-23 58,58-138,-48 116,7-12,-10 20,-1 0,1-1,-2 0,4-9,-6 10,4-9,0-2,-2 2,0-3,1-6,-2-14,17-114,-15 126,0 1,2-2,5-14,26-69,-34 103,1 2,0-1,0 1,1 0,-1 1,2 1,3-3,-8 9,-2 1,2 0,-1-2,0 1,2-3,5-12,-10 21,0 0,0 0,0 0,0 0,0 0,0 0,0 0,0 0,0 0,0-1,0 1,0 0,0 0,0 0,0 0,0 0,0 0,0 0,0 0,1 0,-1 0,0 0,0 0,0 0,0 0,0 0,0 0,0 0,1 0,-1 0,0 0,0 0,0 0,1 0,-1 0,0 0,0 0,0 0,0 0,0 0,0 1,0-1,0 0,0 0,0 0,1 0,-1 0,0 0,0 0,0 0,0 0,0 1,0-1,0 0,0 0,0 0,0 1,0-1,0 0,0 0,0 0,2 12,-1-10,3 49,0 1,-2 8,-1 104,-1-107,0-53,0 41,-3 18,2-48,0-1,-2 1,2-1,-3 0,0 0,0 5,-11 23,-13 29,9-26,-4 15,19-49,-1 1,-1 0,1-2,-4 6,-3 5,-2 0,1 0,-2-1,1-1,-12 8,-40 43,53-58,-2 1,1-2,-17 8,3-5,-3-2,0-2,-12 0,14-2,20-5,0 1,0-1,0 3,1 0,-1 0,1 1,-4 2,-1 0,-7 2,-43 15,114-49,4-5,-1-1,-28 17,50-21,-61 26,1 3,-2 1,1 1,4 0,-11 2,10-1,0 1,0 1,15 4,-32-4,1-1,-2 1,2-1,-1 0,1 1,-1-1,1 1,-2-1,1 2,1-1,-1 0,-1 0,2 1,0 0,-2-2,1 2,-1-1,0 0,1 1,-1-1,1 0,-1 0,0-1,0 2,0-1,0 0,0 1,0-1,0 1,0-2,0 2,0-1,0 1,-1-2,1 1,-1 1,1-1,0-1,0 1,-1 1,1-1,0 0,-3 3,1 1,0-1,0 0,0 0,-1 0,1-2,-1 2,0-1,0 1,-1-2,-6 7,-1 1,-4-1,9-4,-214 124,179-108,-43 18,22-11,37-16,-5 2,0 1,0 3,-16 15,29-20,0-1,-1-1,-6 3,-54 20,54-25,-8 6,-21 16,18-9,-2-3,32-18,-22 12,0-1,-13-1,29-6,0-2,0 1,1 1,-1 1,1-1,0 3,0 0,-2 3,8-4,4-5,1-2,0 0,0 0,0 1,-1-1,1 0,-1 0,1 0,-1 0,1 0,0-1,0 1,-1 0,1 0,6-3,0-3,1 2,-2-2,0 1,1-2,3-3,16-15,5 0,23-12,-1 2,-49 34,223-159,-204 148,0 0,1 3,-1 0,1 3,1 0,11 1,42-1,30 9,-32-2,-64 0,-2-1,1 0,-1-1,2-1,-9 2,-1-1,0 0,1 1,0 0,-1-2,-1 0,3 1,-2-2,0 2,0-1,0-1,1 1,-2 0,1 0,-1-1,0 3,-1 0,1-1,-1 1,0-1,0 1,1-1,-1 1,1-1,-1 1,0 0,0 0,0 0,0-1,0 0,0 1,0-1,0 0,0 1,0-1,0 1,0 0,0-1,0 0,0 1,0-1,0 0,0 1,0 0,0 0,0 0,0 0,0-1,0 1,0-1,0 1,-1-1,1 0,-1 1,1-1,0 1,0 0,-1 0,1 0,-1-1,1 1,0-1,0 1,0 0,-1 0,1-1,-2 0,-1 1,0-2,1 1,0 0,-1 0,-1 0,-12 1,2 0,-1 0,0 2,1 2,-1-1,-2 3,-24 10,-22 13,21-7,6-2,-1-3,1-3,-29 7,48-17,1 1,-1 2,0 0,2 2,0 0,-13 11,12-9,0-1,-1-1,0-1,0-1,0-1,-5 0,3 0,0 1,0 2,0 0,-10 9,17-9,12-9,0 0,-1 0,1 0,0 0,0 0,0 0,0 0,0 0,0 0,0 0,0 1,0-1,0 0,-1 0,1 0,0 0,0 0,0 1,0-1,0 0,0 0,0 0,0 0,0 0,0 0,0 0,0 0,0 0,0 1,0-1,0 0,0 0,0 1,0-1,0 0,0 0,0 0,0 1,0-1,0 0,0 0,0 0,0 0,0 0,0 0,0 0,0 0,0 0,0 0,1 1,-1-1,7 3,11 1,56-2,50-9,-100 4,-1-1,1-1,-1-2,1-1,-2-3,1 0,5-4,171-128,-180 126,0-1,-2-1,6-7,-3 2,0 3,3-2,-12 11,1 1,0-4,6-9,-6 7,1 1,5-5,-6 10,-1 0,12-6,-23 17,0 0,0 0,0 0,1 0,-1 0,0 0,0 0,0 0,0 0,0-1,0 1,0 0,0 0,0 0,0 0,0 0,0 0,0 0,0 0,0 0,0 0,1 0,-1 0,0 0,0 0,0 1,0-1,1 0,-1 0,0 0,0 0,0 0,0 0,0 0,0 0,0 1,0-1,0 0,0 0,0 0,0 0,0 0,0 1,1-1,-1 0,0 0,0 0,0 0,0 1,0-1,0 0,0 0,0 0,0 0,0 0,0 0,0 0,0 0,0 0,0 0,0 1,0-1,0 0,-1 0,1 0,0 0,0 1,-2 7,-4 9,-1-1,1-1,-2 1,1-3,-7 10,-12 16,-7 6,-1-1,-2 0,0-5,-4 1,35-35,0 1,0-2,-2 0,2-1,0 1,-2 0,2-1,-1-2,-6 3,12-4,0 0,0 0,-1 0,1 0,0 0,0 0,0 0,-1 0,1 0,-1 0,1 0,0 0,0 0,0 0,-1 0,1 0,0 0,0 0,0 0,-1 0,1 0,0-1,0 1,0 0,-1-1,1 1,0 0,0-1,0 1,0 0,0-1,0 1,0 0,0 0,0-1,0 1,0-1,0 0,0 0,0 0,0 1,0-1,0 0,0-1,0 1,1 1,-1-1,0 0,1 0,10-21,2 5,0 0,1 2,5-5,-1 2,-8 9,-1 1,-1 0,2 1,0 2,-1-2,7 0,46-25,-51 26,1 1,-1 1,1 0,-1 0,9 2,19 0,-34 2,-12 0,-369 2,234-2,84 1,-5 8,-34 0,96-9,-19 0,-19 6,33-4,-1-1,1 3,-2-1,2-1,0 2,0 1,-4 2,-14 12,0-1,0-2,-19 6,26-12,0 1,1 1,0 1,0 1,-11 14,-2-1,-3-3,1-1,-12 5,19-14,2-3,-19 7,29-12,1 0,-1 1,1 1,-1 2,-28 16,-3 0,-24 5,46-22,0-2,0 0,-1-3,-9 0,27-4,2 0,1 0,-2 0,2 0,0 0,-1 0,0 0,0 0,-1-2,3 2,0-1,0 1,-1-1,1 1,-1 0,1-1,0 0,-1 0,1 1,-1 0,1-1,0 1,-1-1,1 0,0 0,0 0,0 0,-1 1,1-1,0 0,0 0,0 1,0-1,0 1,0-1,0 0,0 0,0 0,0 0,0 1,4-30,1-6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737 58,'0'0,"-2"0,-4 0,-1-4,-4-4,-1 1,0 0,-4 2,-3 1,-2 2,-1 0,3 2,1 0,1-4,2 1,2 0,-4-1,2 3,-3-1,-3 1,3 1,-1 0,2 0,0 0,3 0,0 4,1 0,3 3,0 1,0-2,2 3,-1-3,3 4,-2-3,0 4,-1-4,-3 0,0-1,0-1,-2 1,3 3,1-2,0-1,2 1,-1 0,2 3,-1 1,-1-1,2 3,2 0,-2-2,2 2,-1-2,0 0,-1 3,-1-4,1 2,-1-2,0 1,1 1,1 3,-1-3,-2-2,1 1,2 1,3 1,-2 3,1 1,1 1,0 1,2-1,-2-2,0-4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363 0,'0'0,"-3"0,-3 8,-1 4,-3-1,-2 3,-1 2,0 1,0-3,1 0,2-3,1 2,4-1,-2 3,0 1,1 1,-1 1,-2-3,-1 0,2 1,-2-4,-1 1,0-2,-1-5,3 3,-1-3,2 3,0-1,-1-2,-1-2,1 2,0 3,-1-1,3 4,-2-3,2 2,-1 2,2 1,1 3,0 0,0 2,2-1,0 2,-1-4,1-1,0-3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1 1,'0'0,"2"0,4 0,1 4,4 0,1 2,0 3,-1 0,3 0,-4 1,4 2,0 0,1 0,-1-2,-3 2,0-3,0 2,0-3,1-1,0-2,-2 1,-1-1,1 0,2 1,-1-1,1 4,-2 3,0-2,0 3,2-3,-3 0,-3 4,1-3,-1 0,1 4,-2 0,-1 1,-1 2,-2 1,0 0,-1-1,0 2,0-1,0 0,0 0,-1 0,1 0,0 0,0 0,0 0,-1-4,-3 0,2 0,0 0,0-1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2 153,'0'0,"0"-3,3-5,5 0,0-3,2 2,2 1,-3-1,1 2,-2-3,0 2,1 2,1-2,1 1,1 2,1-2,0 0,0-1,3 0,-1 2,4 2,-2 1,4 2,-2 0,-4 1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6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196 1,'0'0,"-2"0,-4 0,-2 0,1 4,-2 0,-1 0,1 3,0 3,-1-1,2 3,-1-3,2 2,0-2,0 3,0-4,1 3,-1-2,1 2,0 0,-3 4,3 0,-3-1,2 1,2 0,-2-3,2 1,2 2,0 0,2-2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7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1 0,'0'0,"0"4,2 0,3 0,3-1,-1 4,3-3,0 5,1-2,1-1,0 3,2-3,-2 4,2-2,-1 2,1-2,-1 3,-1-3,-1-1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8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469 39,'0'0,"-3"3,-5 1,-5 0,-2-1,-3 3,0 0,2 3,1-3,1 1,4 2,0-2,-1-2,1-1,-2-2,1-1,2 4,-1-2,2 5,0-1,-1-1,-1-2,-2-2,0 5,1 1,-3 0,3 3,1-2,0-1,-1-4,-1 3,0 0,-1-4,1 1,-1-2,-1-1,2-1,-2 0,1 0,3-4,2-3,3-6,5 2,1-2,3 1,5 0,0 3,3 1,1 4,-2-2,0 0,-1 2,2-3,0-3,0 1,0 2,1 1,4 3,-2 1,0 1,0 1,1 0,-3 1,2-1,-3 0,4 0,0 4,-1 0,0 0,0 0,-1-2,0 3,-2-1,2 1,-2-1,2-2,-2-2,1 1,1-1,-2 0,2 0,-2 0,1-1,0 1,1 0,-4-2,1-3,-4-3,2 2,-1-2,-1 0,-2-2,-4 0,-1-2,-3 3,-4 1,-1 0,-1 1,-1 1,-3 3,-4 0,-1 2,-3 5,1 0,2-1,1 1,1-1,2-1,-2-1,0-1,0 4,2 2,-1 3,2-3,-1-1,1 0,0-3,0-2,1 1,-2-1,2-1,-2 4,9 2,8 2,5 4,7-1,5 2,0-2,-1 3,0-4,-2-2,-1-3,-2-1,2-1,0-2,0 0,1 0,0-1,0 1,-2-1,-3-2,0-1,-1-1,-3-2,-5 2,-5-1,-6 2,-4-2,-4 1,-5 0,0 1,-1 3,1 0,-2 0,2-3,-1 0,3 0,1 1,3 1,2 0,-1 2,1 0,0 0,0 0,1 0,-1 0,0 0,0 0,0 0,0 0,0 0,0 0,0 0,1 0,-2 0,2 0,-2 4,1 0,3 4,11-8,-1 0,0 0,0 1,0-1,0 0,-1 0,1 0,0 1,0-1,0 0,0 0,0 0,-1 0,1 0,0 0,0 0,0 1,0-1,0 0,0 1,0-1,0 0,0 0,0 1,0-1,0 0,0 0,0 0,0 0,0 0,0 1,0-1,0 0,1 0,-1 1,8 5,11 0,4-4,1-1,1 0,-4 0,-3-2,-2-2,0-1,-3-1,0-1,-1-1,1 1,-2 6,-2 1,-1 6,-4 3,0 3,-2 4,-1 0,-1 2,2 1,0 0,1 0,-1-1,-1 0,0 1,-1-1,0 0,0 0,0-1,0 1,0 0,0 0,0 0,0 0,0 0,0 0,0 0,0 0,0 0,0 0,0 0,0-1,0 0,0 1,0 1,0-1,0 0,0 0,0 0,0 0,0 0,0 0,0-1,0 1,0 0,0-1,0 2,3-5,3-8,1-7,1-10,1-4,-2-3,-1-4,-2-2,-1-1,-2 1,1 2,1-1,0 2,-2 0,0 1,0 1,-1 0,1-1,-1 0,-1 1,1-2,0 1,0 0,0 0,-2 5,-1-1,0 0,1-2,-2 4,0 0,2-1,-1-1,-2-2,2 0,0-2,1 1,0-2,-1 5,-1 0,-1-1,0 0,1 0,1-2,1 0,1-1,1 0,-1 0,2 1,-1 7,0 6,0 10,0 9,0 8,0 5,0 0,0-1,0-3,0 0,0-2,0-1,0 0,0-2,0 0,0 1,0 0,0-1,0 1,0 0,0 0,3 0,-1 0,3-4,1 0,-2 0,2-7,2-6,-2-12,-1-5,-1-5,-1-2,0 5,1-1,-1 1,1 4,0-1,-1 0,0-2,-1 1,-1-3,1 4,1-1,0 0,-1-1,-1 0,0-2,0 0,-1-1,0 0,-2-1,-1 1,-3 4,1 0,1 0,0 0,-1 1,-1 4,0 8,-1 10,-2 4,-1 7,-2 1,2 2,0-4,2-1,0-8,2-8,0-8,4 4,0-2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5:34.55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0,'0'3938,"0"-3938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0,-2 4,-3 0,0 3,-2-3,1 1,1 0,0-3,2 1,1-1,1-1,0 0,1 0,-1-1,-2-1,3 0,-1 1,-1 1,0 0,0-1,-2 0,3-3,1-1,0 0,-1-1,2 2,-1 1,-2 2,1 0,1 1,-2 1,1-2,1 2,-1-1,-1-2,2 3,-1 0,0 0,0 1,0-1,-1 1,2-2,0 1,1 0,-1-1,0 0,-2-2,0 0,-1 0,2 1,-1 0,0-1,0 1,-1 0,2 1,-1 1,0-1,2 2,-1-2,2 2,-2-1,1-2,-1 2,-1-2,0 2,1-1,0 0,0 1,1-2,0 0,0 2,0 0,1-3,-2 2,0 1,1-3,-1 1,1 1,0-1,0 2,0-1,-1-1,1 1,0 0,0-1,0 3,1 0,0 0,-2-1,1-1,-2 0,4 2,-1-2,1 2,-1-2,0 1,1 0,0 1,0-2,0 3,1-2,-2 2,1-3,0 3,1-1,0 0,0 0,-2 0,1 1,0 1,-1-1,2 1,-3-1,2-2,0 4,-1-4,1 3,-1-1,0-1,0-1,-1 0,-2 0,0-1,-2 1,3-1,-1 0,0 0,2 0,-1-1,1 1,0 0,1 1,1 0,0 0,-1 1,2 0,-1 0,0-2,1 4,-1-3,0 3,-2-2,2 0,0 1,0-1,0-1,0 2,0-2,0 1,1 0,0 0,0 1,-1 1,-1 0,1 0,-2-2,2 2,0-3,-1 2,-1 2,-1-3,1 2,0-1,-2 0,3-3,-1 2,1-1,-1-1,1 0,-2 0,2-1,-2 2,1 1,1-1,-2 0,1-1,1 2,0-2,1 2,0 0,-1 0,1 2,0-3,-1 2,-1 0,2-1,0 2,1 0,1-1,0 1,1 1,0-2,0 1,0 0,1 1,-1-1,0 0,0 0,0-1,-2 0,0 0,0 0,1-1,-1 2,-1-1,1 1,-1 0,2-1,-1 1,0-2,-2 0,0 2,-1-1,2 0,-2-1,3 1,-1-1,-1 1,2 1,-4-1,3 1,-1-1,0-1,-1 1,1-1,0 1,0-1,1 0,-2 1,2-1,1 2,1 0,-2-1,0-1,2 1,0 0,-2-1,0-1,2 2,-1 0,1 0,-1 0,0 2,0-1,1-1,-2-1,1 2,0-2,-2 1,1 0,1 1,1-1,0 2,0-1,1-1,-2 1,0 1,0-1,0 0,-1 0,-2-1,2 2,-2-2,2-1,-1 1,1 0,3 0,-1 0,1 1,0-1,0 1,0 1,0-1,1 0,-1 0,0-1,0 2,0 0,0-1,0-1,0 1,0 0,0 1,0-2,0 1,0 1,0-1,0-1,0 1,0 0,0 0,0 1,0-1,0-1,0 2,0-1,-2-1,0-1,0 1,-1-2,1 1,-1-1,1 3,1-2,0 2,1 0,0 0,0 0,-1 0,-1-1,-2 0,2 0,-3 0,-1-1,-1 2,0-1,1 1,0-2,0 1,3 0,-1-1,2 2,2 0,0-1,0 1,0 0,0 0,1 0,-1 0,0 0,0 1,0-2,0 2,0-2,0 1,0 1,0-1,-2-3,1 3,-1-2,1 1,0 0,0 1,1 0,0-1,0 2,0-2,0 1,0 0,-2-1,0 0,1-1,0 2,-1-2,2 2,-1 0,1-1,0 2,0-1,0 0,0 0,0 0,0-1,0 1,0 1,0-1,0 0,0 0,0 0,0 0,0 0,0 0,0 0,0 1,0-1,0-1,0 0,0 2,0 0,0-2,0 2,2-2,0 1,-1 1,1-2,-1 1,1 0,1 1,-2-2,0 1,0 0,0 1,-1-1,0 0,0-1,0 1,0 0,0 1,0-1,0-1,0 2,0-1,0-1,-2 0,1 0,-1 0,1-1,0 3,0-3,-1 1,0 2,1-2,-1 1,1 1,0-1,1 0,0 0,0 0,0 0,0 0,0 0,0 1,0-2,0 0,0 3,0-3,0 1,0 1,0-2,0 1,0 1,0-2,0 0,0 3,0-2,0-1,0 1,0 0,0 1,0-1,0 0,0-1,0 2,0-1,0 0,0-1,2 1,0-2,-1-1,1 4,1-5,-1 3,0 1,-1 1,0 2,2-2,0 1,0-3,0 2,0-2,-2 0,3-1,-2 0,1-1,-1 1,1-1,0 2,0-2,0 1,1-2,0 1,-1 1,-1 0,0-1,1 2,-1-1,0 2,0-4,0 3,0-1,0 1,0 1,0-1,0 1,0-1,-1 2,1-2,0-1,1 1,-1 0,-1 0,-1 1,0 0,0-1,1 0,1 3,0-2,-1-1,0 2,0-2,-1 1,1 1,1-1,0-1,0 2,-1-1,0-1,-1 2,1-3,1 1,0-1,-1 2,0-1,0-1,1 1,-1-1,1 1,-1 0,1 1,-2-1,2 1,0 0,0-1,0 2,-1-1,0 0,-1 1,2-4,-1 3,0-2,1 1,-1 0,0 0,-1 1,2-1,-1 2,1-1,-1 0,2-1,0-1,-2 1,1 0,-1 0,0 0,-1 0,0 2,2 0,0-2,-2 2,2-2,-1 1,-1 1,2-2,0 1,0 1,-1-1,0-1,2 1,0 0,-2 1,1-1,1 0,-1 0,1-1,1-1,0 0,0 1,1-1,1 1,-1-2,1 2,-1-5,0 4,1-2,-2-1,1 4,-2-2,1 2,-2 1,1-2,0 0,1 2,-1-2,0 2,1-3,-2 2,1-4,1 0,-1 0,1 0,-1 0,0 1,-1 2,0 1,0-2,-1 3,3-4,-1 3,1-2,0 1,-2 2,3-2,-1 0,-2 1,1-2,0 1,1-1,0 0,-2 1,0-1,-1 3,2 0,0-2,3-1,-1 0,-1 1,0 0,0-1,-1 4,0-4,1 2,-1-2,1 1,-1 0,-1 0,-1 1,1-1,1 1,-1-1,0 0,1-1,1 0,-1 0,2 1,-2 0,2 1,-1 1,2-2,-3 0,0 2,2-4,-3 3,1-2,0 1,-1 0,2-2,1 0,0 0,1 0,-1 0,-1-1,1 3,-3-2,3 4,-2-2,0 0,3-1,-1 0,-1 1,-1-1,1 3,-2-1,0 0,1 0,-1 0,0-1,-1 1,2 2,-1-3,1 2,-1-1,4-1,-3 1,1-1,0 1,0-2,0 1,-1 2,2-3,-2 1,1 1,-1-1,1 2,0-2,-1 1,2-3,0 0,1 0,2-3,-2 3,1-2,-2 1,0 1,1 0,1 0,-2 1,2 0,-2 0,0-2,-1 4,1-5,1 2,-2 1,1-2,0 1,0 1,-1-1,1 0,-1 1,0-1,0 1,1-1,-2 1,2-1,1-1,-2 2,2-2,0 1,0 1,-1 2,1-2,2 0,0-1,-2-1,0 1,0-1,0 0,0 1,0-2,2 1,-3-1,0 2,3-1,-1-1,1 1,-1-1,1 1,1-1,0 0,-1 0,0 1,-2-1,1-1,-1 3,0 1,-2-2,1 1,0 0,1 0,2-1,1 0,-1 1,0-1,0 2,1-2,-1 2,-2 0,1-2,-2 0,1 2,0-3,2 3,-1-3,0 1,1-1,1 0,0 2,-1-2,1 1,0-2,0 1,0-1,-1 1,1-1,-1 0,1 0,-1-1,1 1,-1 0,0 0,2 0,-2 0,0 0,0 0,1 0,-2-1,-3-1,-6-4,-5-1,-4-2,-1 0,-1-1,-1 0,3 4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43,'0'0,"0"-1,0-2,-1 1,-1-3,-2 2,2-2,-4 2,3-2,-1 2,0-3,0 4,-2 0,-1 1,-2 0,1 0,0 1,1 2,1 0,-2-1,0-1,1 1,1 2,-1-1,3 1,-1 1,-2 0,2 1,-1-2,3 1,-3 0,1-1,-1 2,0-2,-1 0,1 1,0-1,-3-1,3 2,-1-1,1-2,-2 1,1 1,-1 0,0-2,-1 3,1 0,-1 0,1 0,1-1,-1 2,1-3,2 4,-1-3,2 2,1 0,0 0,-1-1,1 1,0-1,0 1,-1 1,1-1,-1-1,0 2,-1-1,2 1,-2-1,1 0,0 1,2 0,0-1,-1 2,-1-1,0-3,-3 0,0-1,-1-1,0-1,-1 0,1 1,-1 1,0 1,2 1,1 1,2 1,0-1,0 1,1 0,-1-3,-1 3,1-2,0 2,-1-2,2 1,0 1,-1-2,1 0,-1-1,-1 1,-2 1,0 0,1 0,0-2,-1 0,1 0,1 1,0 0,3 0,-1 1,1 0,-1 0,0-1,-3 0,2 0,0 2,-1-1,0 1,1 1,0 0,2 0,0 1,-1-3,0 1,2-1,-2 2,0-2,0 1,-1-1,1 0,-1 1,0 1,2-1,-1-1,0 1,0-1,3 1,-2 1,0-1,0 0,-1 1,0-2,-2 1,0-1,0 1,-1 1,2-3,-2 1,2-1,-1-1,2 0,-2 1,-1-1,1 2,0-1,0 0,0 2,0-2,0 1,2 0,-3 0,1 1,-1 1,1 0,0-1,-3-1,4 0,-3 1,2-2,2 2,1-1,-1 0,0 0,0-1,0 3,-1-3,0 2,-1-1,1 1,-1 0,0 0,0-1,1 0,1 1,2 0,0 1,-1-3,0 3,-1-2,0 1,-1 1,0 0,0-1,0 0,2 2,-1-2,-1 0,2 0,0-1,-2 0,2 0,-1 0,2 1,-2-1,0 1,1 3,0-3,-1-1,2 1,-1 0,0-1,1 2,-1-1,0 1,0 0,-1 0,0 0,1 0,-1-2,0 2,1-2,0 1,1 1,-1-2,0 1,1 0,-1-1,-1 1,0 0,0-1,-1 1,1-2,2 3,-3-1,2 1,0-1,-1 0,0-1,1 1,0 1,-1-2,0 2,1 0,1-1,0 2,1-2,-1 2,-1-3,1 0,-1 2,1-2,0 1,0 2,1-2,0 1,0-1,0 2,0-1,0 0,0 0,0 0,0 0,0 1,0-2,0 0,0 2,0 0,0-2,0 1,0 0,0 0,-1 0,-1 1,-2-2,0 1,-2 1,-1-2,1-1,1 2,1-2,1 0,2 3,1-2,0 1,0-1,0 1,0 1,0-1,0-1,0 2,-1-3,-1 1,0 0,1 0,0-1,0 2,0-2,-1 0,0 2,0-2,1 1,-1 1,2 0,0 0,0-1,0 2,0-1,0-1,0 2,0-1,0 0,0 1,0-2,0 0,3 3,-1-3,0 1,0 0,-2 0,1 0,-1 0,0 0,0 0,0 1,0-1,0-1,0 1,0 0,0 1,0-1,0-1,0 2,0-1,0-1,0 2,0-2,0 1,0 2,0-3,0 0,0 1,0 1,0 0,0 1,-1-2,-1 0,-2 1,1 1,0-2,-2-1,3 0,-1-1,-1 2,2-2,0 2,-2 0,2 0,-1 0,1 0,0-1,0-1,0 0,-1 2,0-3,2 2,-1-1,0 1,1 0,0 0,1 0,0 2,-2-2,1-2,-1 3,1-1,0 0,0 1,1 0,0-1,0 1,0 0,0 1,0-2,0 2,0-2,0 1,0 2,0-3,0 0,0 1,0 1,0-2,0 1,2 1,0-1,-1 0,0 0,2-2,0 1,-1 0,-1-1,0 2,0-1,-1 0,1 2,-1-1,-1-1,1 2,0-1,0 0,0 0,0 0,0-1,0 2,0 0,0-2,0 1,0 1,0 1,0 1,0-1,0 1,0-2,0 0,0 0,0 0,0 0,0-2,0 1,2-1,1 1,-2 1,0-2,0 1,0 1,1-3,0 0,1 0,1-1,-1 1,0-2,0 3,0-3,-1 5,2-3,0 0,0 1,-1-1,0 1,0 0,0 1,-1-1,0 0,0-1,0 2,0-2,-1 1,-1 1,0 0,0 0,0-1,0 1,1-1,1 0,0 0,-1-1,0 2,0-1,0 2,-1-2,0 0,0 2,0 0,0-2,2 2,0-2,1 1,-1-1,0-1,1 2,-1-3,-1 4,0-4,1 1,0 1,0 0,-1-1,-1 2,1 1,-1-2,0 2,0-2,0 1,-1 1,3-3,-1 1,1-1,0 1,-3-1,-2-3,-1-1,-2-2,-3-3,0 1,2-2,1-1,-1 2,0-1,4 0,0-2,0 1,3 0,0-1,0 1,0-2,0 0,0 2,0-1,0 0,0 0,0-1,3 3,-1-1,0 1,0-1,-2-1,3 3,-1-2,2 1,-2-1,3 1,-2 0,2 0,-2-1,1 0,-1 0,0-1,-1 0,2 1,-1 3,0 3,1 1,0 3,0 0,-1 2,0 1,-1 0,-1 2,-1-1,0 1,0-1,0 1,0-2,0 0,-1 1,1-2,0 2,0-1,0 0,-2-1,0 2,1-2,-2 1,-2-2,2 0,-3 0,2-1,0 2,4-3,2 2,1-3,1 3,0-1,-1 2,0 0,-1 1,-1 0,0 0,-1 0,1-1,0 0,1-1,-1 2,2-3,0 1,-1 1,2-1,-2 1,2 0,1-2,0 3,0-2,0 1,-2 1,2-1,-2 2,-1-1,2-2,-1 1,0-1,1-1,-1 1,0-2,0 2,0-1,-3 3,2-2,-2 2,0-1,2 2,0-1,2-2,-1 2,2-2,-2 1,2 1,-1-2,-1 2,-1-1,-1 3,0-3,-2 0,-3-2,-1-1,0-3,-1-1,-1 1,-1-4,0 0,0 0,2-2,0-2,4 2,-2-2,3 2,1-2,0 0,1 1,-1 1,0-2,0 1,2 1,-2-2,0 1,0 1,0-3,0 3,0 0,0-1,0-1,-3 2,1 1,-1 0,0 2,0-2,0 2,-1-2,2-1,0 1,-1 0,1 0,0 0,1-1,-2-1,0 1,1 0,1-1,0-1,-2 1,1 0,0 0,1 0,0-1,1 2,-1-1,1 0,0-1,0 2,1-1,-1 0,0 0,0-1,0 1,0 1,0-1,0 0,0-1,0 2,0-1,0-1,2 3,0 1,2 4,0 4,0 1,0 1,-2 1,-2-1,-2-2,-2 0,-3-2,0-1,-1 1,3 0,1 3,3-1,-3 1,2 1,-1-3,0 3,-1-2,2 2,2 0,0-1,2 0,-1 1,4-2,-3 2,1-2,-1 2,0 0,-1 1,0 0,1-1,-1 1,1 0,-1 1,-1 0,1-2,-1 0,0 2,0-1,0-1,-1 2,1-1,0 0,2-1,-1-3,3-2,0-1,1 0,1 1,-1 1,0 1,0 0,-1-1,1 3,-3-1,0 2,-1 1,0-2,1 1,0 0,1-1,3 0,-1-2,0 1,2-1,-3 1,1-1,-4 3,3 0,-1 0,-1 0,-1 1,2 0,-1-2,1 0,-3 2,3-3,-1 1,2-1,-1 1,2-3,-2 4,2-2,-2 0,2 3,-3-1,0-1,1 1,1-1,-1-1,0 1,-1 0,-1 1,0 1,-1-1,0 1,0 0,0 0,0 1,0-1,0-1,0 2,0-1,0 0,0 0,0 0,0 1,0-2,0 1,0 0,0 0,0 0,0 1,0-2,0 0,2-1,0 0,0 2,1-4,-2 4,2-3,-2 2,0 1,2-1,-1 1,2-1,-1-1,-1 1,0 0,2 0,-2 1,2-1,-1 2,-1-2,2-1,-1 2,2-3,-1 3,-2 0,2-1,-1 0,1 1,0 1,-2-1,2-1,-1 2,-1-1,1-2,1 1,-2 0,1-3,0 3,0-2,0 2,0-3,-1 3,1-1,0 1,1 0,-1 2,2-1,1-1,0 2,0-1,0-1,0 1,1-2,2 1,-1-1,0 1,1-2,-1 1,0-2,-2 3,1-3,0 2,1-2,0 0,-2 0,1 0,0 0,0 2,0-2,0 1,0-1,-5-1,-1-1,-3-2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1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0,2-2,-2-1,2-2,-1 1,2 0,1-1,2 0,1 1,-2-1,-1 1,-2 0,0 2,-3 1,1 0,-1 1,-1-2,1 1,-1 0,2 0,0 0,0 1,0 1,0-1,0 0,1 1,-1-1,2 0,-2 1,1 0,-3 0,2-1,-1 1,1-1,-1-1,0 0,0 0,0-1,0 2,0 0,0 1,1-1,0 1,0 0,1 0,0-2,0 3,-1-2,1 1,-1 0,1-1,-1 0,0-1,-1 3,0 0,1 0,1 2,1-2,0 1,0-1,-1 1,0-2,-1 3,0-2,1 1,-1-1,1 1,0-1,0-1,-1 0,1 1,1 0,-1 0,2 0,-2 0,1 2,1-1,-3 1,2 0,-1-1,1 0,0 0,-2-1,1 0,2 1,0-1,-1 1,1-2,0 1,0-1,0 2,-1-2,0 0,0 0,0 0,1 1,-1 0,1-1,0 1,0 0,0 1,1-1,0 2,-1-1,1 0,0-1,-1 0,0 0,0 1,1-1,-1 1,0-1,1 1,-1 0,2 1,-1-1,0 1,0 0,0 0,0 0,0 1,-1-3,1 1,-1 0,1-1,-1 0,-2 0,1-3,-1 0,0-2,2 0,-1-3,1 0,1-2,0 3,0 2,-1 2,-1 4,0-1,-1 1,0-1,0 1,1 0,0 1,2-1,0 1,0 1,1-1,0-1,0 2,0-1,0 0,0 1,1-1,-1-1,0 2,0-1,0 0,0-2,-2-1,1-4,-2 0,0 1,0 1,-2 0,1 1,-1-1,1 1,0 2,3-1,-2 1,1 0,0 1,0 0,-1 0,0-1,0 1,2 0,-1 0,0-1,-1-1,1 1,0 0,0 0,1 2,1-1,-1 1,1 1,0-1,-1-1,0 0,1-1,-1 2,0-1,1 1,-2-2,0 2,1-2,-1 0,0 0,0 1,1-1,-1 2,0-1,0 0,-1 0,1-1,0 2,1-1,-1 1,0 0,1 0,-1-1,1 0,0 0,0 0,0 0,0 1,1 0,0-1,0 2,0-1,0 0,0 1,1-1,-1-1,0 2,0-1,0 0,0 0,0 0,0 0,0 1,0-1,0-1,0 2,0-1,0 0,0 0,0 0,0 0,0 0,0 1,0-5,0 0,0 1,0 0,0 0,0 3,0-1,0 0,0 2,0-1,0 0,0 1,0-1,0-1,0 2,0-1,0 0,0 1,0-1,0-1,0 2,0-1,0 0,0 0,0 0,0 0,1-1,0 0,0 0,1 0,0 0,0 1,0 0,-1-1,-1 2,0-1,0 0,0 1,0-2,0 1,0 1,0-1,0 0,0 0,0 0,0 0,0 1,0-1,-1-2,-1 1,1 0,0 0,0 0,0 1,1 0,0 0,0 0,0 1,-1-2,0 1,0 1,0-1,0 0,1 0,-1 0,1 0,0 1,0-1,0-1,0 2,1-1,-1 0,0 1,0-2,0 1,0 1,0-1,0 0,0 0,0 0,0 0,0 0,0 1,0-2,0 1,0 1,0-1,1-1,1-2,0 1,1-1,0 1,0 0,1 0,-1-1,1 1,-2 1,1-2,-1 1,2 0,-1 1,0-1,2 0,-2 1,3 0,-3 1,1 0,-1 0,0 0,-1 1,1-3,-1 1,2-2,-2 1,0 0,-2 1,2 0,0 1,1-1,-1-1,-1 2,1-2,0 3,0-2,0 0,-2 2,1-1,-1 0,0 1,2-1,-1-1,2 2,-1-1,-1 0,2-1,0 0,-1-1,1-1,-1 1,1 0,-1 0,1-1,0 0,-1 1,0 0,0 0,2-1,-3 0,3 2,-1-1,0 2,0-1,-1 1,1-1,-1-1,0 2,0-1,0 1,1-1,-1 1,0 0,1-1,-1 0,1-2,0 2,-2-2,2 1,1 0,-2 0,1 1,0-1,0 0,1-2,0 3,-2-1,1 1,0-1,-1 1,1-1,1 0,-2 0,1 1,-1 0,0 1,0-2,0 1,2-1,-1 2,1-3,0 2,0-2,-1 2,0-2,0-1,-1 3,1-3,0 1,2-1,-2 1,1-2,0 2,-2 1,1-1,1 1,-1 0,-1 1,2 0,-1 0,1 0,1-1,1-1,-2 2,0-1,-2 2,1-2,1 1,-2-1,2 2,-1-1,0 0,1-1,0 0,1-1,-1 1,1-2,-1 0,3-2,-2 0,0 1,0 1,-1 0,-1 1,2-1,-1 1,2 1,-1-2,0 2,1 0,-2-1,2 0,-2 0,2 0,0-1,-1 0,2 0,-1-1,-2 2,2-1,-2 0,2 0,-1 0,0 1,-1 0,1-2,0 1,0-1,1 1,0-1,-1 1,2-2,-1 1,0-1,1 0,-3 1,2 1,-3 0,1 1,-2-1,2 2,0-2,0-1,2 0,0 0,1-1,1 0,-1 0,0 0,0 0,-4-1,-1 1,-4 0,0 0,-4-1,1-1,-3-1,-1-1,-2 2,3-1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2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69 0,'0'0,"-2"0,-1 2,-1-1,0 2,-1 1,0 0,1 1,0-1,1 1,1 0,1 0,-1-1,0 1,1-1,0 2,0-1,0 0,0 2,-1-1,1-1,1 2,-1-1,0-1,-1 0,1-1,1 2,-1-1,0 1,1 0,0 0,0 0,0 0,0 0,0 1,-1-3,0 1,-1 0,1 0,0 1,1-1,-1 1,1 0,0 0,0 0,0 1,0-1,0-1,0 2,0-1,0-1,-1 0,-1-1,1 2,1-1,-1 1,1 0,0-1,0 2,0-1,0 0,0 1,0-1,0-1,0 2,1-2,1-1,-1 1,0 0,-1 1,2-2,-1 1,1-1,-1 2,1-1,-1 0,1 2,-1-1,0-1,1 2,-1-1,1 0,-2 1,0-1,1-1,-1 2,0-1,0 0,0 1,0-2,0 1,0 1,0-1,1 0,1 0,-1 0,0 0,0 0,0 0,-1 0,0 0,0 1,0-1,0-1,0 2,0-1,0 0,0 1,0-2,0 1,0 1,0-1,1 0,0 0,0 0,0 0,0 1,1-3,-1 1,1 0,-1 0,2 1,0-1,-1 1,0 0,0 0,0 0,0 0,0 0,1 0,0 0,-1-2,0 2,0-2,-1 2,1-2,0 1,-2-1,2 1,1-2,-2 2,2 0,-2 0,1 1,-1-1,0 2,1-1,0 0,-2 1,3-3,-1 1,0 0,0-1,0 0,0 1,0-2,1 1,-3 0,3 2,-1-2,2 1,-3 0,2 0,0 0,-1-1,2 0,0 0,0 1,1-1,-1 1,1-1,-3-1,3 2,-2-1,0 2,0 0,0-2,1 0,0 0,-1-1,1 2,-1-2,0 2,-1-1,1 0,-1 0,1-1,0 1,-1 0,2 0,0-1,-2 2,2-1,-2 0,1-1,0 0,0 2,-1-1,2 0,0 0,1 1,-1 0,0 0,0-1,-1 0,2-1,-2-1,1 0,0 1,-1 0,1 1,0 0,2-1,-2 1,1-1,0-2,0 1,-1 0,1 0,-2 0,1 1,0-1,0 1,-1-2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5,-3-1,1-12,-2-24,1-24,-2-19,-2-16,-2-9,-5-1,0 12,4 20,-1 27,0 23,-1 16,-1 7,-1 3,-2-5,-4-11,-2-23,0-26,2-22,0-20,1-10,3-3,-1-1,1 1,1 3,-1 6,0 21,4 36,7 36,4 18,0 8,-1-3,-4-17,-5-26,-1-29,-2-22,-2-18,0-12,-1-3,0 1,0 1,1 6,0 22,-1 28,1 34,0 23,0 12,0 3,0-17,5-28,1-25,-1-22,0-10,2 0,6 15,3 19,4 18,3 19,-2 11,-1 7,-3-1,-6-15,-3-26,-4-26,-2-18,-2-12,3 5,6 22,2 18,-2 18,2 9,0-4,-3-20,-3-19,-1-16,-2-11,2-8,2-3,4 6,4 15,4 31,8 28,8 18,3 14,-1 14,-7 4,-8-8,-7-24,-10-34,-7-39,-3-24,1-16,0-6,1 1,2 9,0 10,6 23,2 25,4 31,5 20,-1 6,-1 3,-5-4,-2-5,-3-21,-7-21,-1-27,-1-20,1-17,1-6,2-2,0 4,1 7,1 9,4 18,3 26,3 32,0 23,-1 12,-1 4,-5-5,0-18,-2-24,-1-29,0-22,0-18,-1-10,1-3,-1 5,1 16,9 27,6 31,11 24,8 14,4 6,-6 2,-3-11,-7-21,-2-26,3-26,-2-19,0-1,-4-4,0 6,1 19,-3 17,2 17,1 20,-2 17,-5 8,-2 3,-4-1,-3-27,-1-29,-1-24,-1-16,0-13,0-5,1 2,-1 4,6 11,9 21,7 20,8 19,5 13,-1 10,-4 5,-5-2,-1-10,-4-5,-5-16,-2-18,2-19,3-14,-1-10,0-3,-1 1,-4 6,0 8,3 17,-1 30,2 24,-3 22,2 9,3 2,-6-17,-5-27,-8-31,-3-28,-6-18,0-10,1-4,3 5,3 16,5 26,12 27,8 17,4 14,4 8,-5 3,-6 1,-5 0,-11-15,-8-21,-9-32,-5-28,0-19,-1-9,3-5,1 5,3 19,4 26,4 26,2 20,3 16,1 8,-4 7,-1 2,-4-5,-5-9,0-18,-2-21,-6-24,-5-22,-2-20,0-8,1-1,5 3,1 23,6 30,4 42,1 31,2 26,2 2,4-5,0-12,2-13,-3-15,-6-21,0-15,-8-23,-6-21,3-16,4-8,5-2,4 3,4 6,7 23,8 26,5 22,5 17,-2 17,-2 9,-7 3,-2 0,-5-6,-5-16,-9-27,-5-30,-5-19,-12-12,0-6,1-3,6 1,3 10,2 26,3 25,6 22,0 13,2 11,3 5,3-3,2-5,-4-10,-4-13,-5-21,-5-21,-2-15,1-11,5-7,5-2,5-1,2 0,3 0,6 20,7 23,8 22,7 19,2 13,-3 3,-7 3,-5-11,-12-21,-8-21,-8-19,-6-13,-5-6,3 1,5 16,5 21,5 20,3 16,3 7,1-6,-3-19,-11-19,-10-31,-11-22,-3-13,0-12,2-1,4 6,2 16,2 32,2 34,5 34,2 19,3 9,2 2,-2-7,-3-12,-3-28,0-43,2-36,0-19,5-7,0 9,6 28,10 33,12 34,5 20,4 11,-3 6,-4-3,-4-13,-14-28,-10-28,-6-20,-6-13,-2-7,4 11,9 22,8 27,9 26,8 17,7 9,0 3,-3-3,-9-17,-9-27,-8-24,-7-28,-5-15,2 10,4 22,9 22,7 20,2 17,3 10,-1 6,-1-2,-8 0,-13-1,-11 1,-6-5,0-9,2-10,6-16,9-16,1-17,2-13,2-9,-5-5,1 1,8 18,9 23,11 21,2 17,-1 12,-1-5,-3-18,-3-20,-2-20,-1-13,-1-7,8 13,12 28,15 28,5 22,6 19,-2 7,-2-10,-6-24,-4-28,-3-30,-3-25,0-14,3-6,2 3,-2 11,5 18,4 23,5 25,2 18,0 15,-4 8,-6 2,-7-4,-10-9,-7-16,-6-28,1-22,4-27,4-13,0-2,6-4,4 9,2 18,1 24,1 22,-1 19,-4 11,-7 5,-5-1,-6-17,-2-21,-3-22,-5-15,-2-12,0-2,2-3,6 7,6 11,7 18,6 17,2 15,-1 13,-5 6,-4-1,-1-13,2-22,0-19,-3-11,2-1,1 8,5 21,6 19,5 14,2 11,-2 6,0 3,-5-17,-7-27,-6-29,-6-18,2-14,8-5,1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9,-8-10,-10-23,-9-19,-9-18,-3-9,0-6,0-4,-2 3,1 6,1 15,2 22,3 24,1 18,2 13,0 6,0-1,0-6,-4-9,-5-13,-7-22,-4-29,-2-22,1-17,1-19,3-2,5 8,5 14,2 22,3 27,2 28,0 31,1 16,-4 7,-6-9,-7-4,-4-3,2-6,-1-10,-2-15,-1-20,-1-22,-1-21,-2-11,6-5,0 0,-1 13,4 24,5 33,0 23,-3 16,-3 11,-2 5,-3 0,0-12,-2-19,-5-23,-2-28,0-18,6-17,7-21,7-6,5 5,0 7,5 15,8 25,7 25,5 22,0 16,1 11,-3 5,-3 4,-10-9,-8-15,-12-23,-8-22,-5-12,0-3,4 13,7 17,2 17,5 10,3 4,0-8,-9-16,-8-20,-13-15,-9-18,-1-17,0-7,-1-1,9 7,10 23,12 31,3 25,2 18,1 13,1 6,-4-1,2-7,-1-10,-7-15,-8-21,-4-18,-4-11,9 0,13 8,9 18,6 12,0 2,-6-11,-5-13,-5-18,-1-17,1-12,1-5,4 4,5 17,7 24,7 25,4 19,0 24,-3 15,-2 8,-3-1,0-4,-3-4,-4-13,-7-18,-5-25,-4-20,1-13,3-7,1 5,7 13,10 19,3 19,1 12,-7-3,-10-6,-3-4,3 4,1 5,3 3,3 0,-2-6,-5-7,-5-17,-8-16,-4-15,2-12,2-2,5 1,5 11,10 20,5 16,7 7,2-3,-5-17,-4-15,-1-12,-1-15,0-15,-1-5,-3 9,-1 9,0 19,6 23,7 22,6 13,2 6,-3 2,-2-9,-3-21,-4-17,-1-9,-1 3,-2 17,5 18,1 15,-1 11,0 7,-1 3,-1-2,-2-5,-3-16,-7-12,-1-13,-3-16,-4-10,2-6,2 6,5 16,4 17,2 15,2 13,1 7,-8-11,-7-23,-6-15,-2-8,5-3,11 2,7 3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48:06.41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1 417,'13'0,"-1"-1,2 0,-2 0,1-2,0 2,-1-3,1 0,-2 0,2-1,-1 0,-1 0,0-2,0 0,0 0,-1 0,1-1,-2-1,0 0,16-19,81-92,-91 104,1 0,2 2,-1 1,27-16,81-40,-104 59,-16 7,-1 1,1 0,0 0,0 2,0-2,0 1,0 0,0 1,0 0,0-1,0 2,0-1,1 1,-2 0,2 0,-2 0,2 0,6 4,4 3,1 1,-1 1,27 21,17 11,-45-33,-2 0,1 1,-1 0,0 1,15 19,-11-15,30 25,-11-11,-7-5,33 19,-43-32,0-2,0 0,36 10,-38-16,0 0,1 0,-1-1,1-1,-1-2,1 1,-1-2,1-1,0 0,18-6,-29 7,0-1,0-1,0 1,0-1,-1 0,0-1,10-7,39-45,-11 11,-9 15,-16 15,-1-1,19-21,-32 32,4-5,0 0,0 2,15-14,-20 20,0 1,1-1,-1 0,1 1,-1 0,2 0,-2 0,1 1,0-1,0 2,0-1,8 0,7 0,-5 0,-2 0,1 0,-1 2,2 0,-2 0,0 2,23 5,-31-5,-1 1,1-1,-1 1,1 1,-1-2,-1 2,1-1,-1 2,1-2,3 10,9 10,19 25,28 36,-54-75,0-1,0 0,0-1,2 0,-1-1,15 9,23 17,-6-2,25 11,52 29,-113-68,0-1,1 0,-1 1,1-2,0 0,0 0,-1 0,1 0,0-1,0 0,-1 0,1-1,0 0,0 0,-1 0,1-1,-1 0,1-1,-1 1,0-1,1 0,-2 0,1-1,0 0,8-8,-5 3,1 1,0 1,0-2,1 3,-1 0,1 0,1 0,-1 1,1 0,0 2,0-1,0 1,0 1,1 0,-1 1,1 0,21 2,-14-1,1 1,-2 0,1 1,0 2,-1 0,1 1,-1 1,36 16,-38-13,-11-7,-1 0,1 1,-1 0,1 0,-1 1,-1 0,1-1,-1 2,7 6,48 49,-36-29,-18-23,-2-2,2 0,0 0,0 0,0-1,0 1,2-1,-2 0,1-1,12 7,41 26,-52-32,0 1,1 0,0-2,0 1,1-1,-1 0,1 0,0-2,0 1,0 0,0-2,12 2,-16-3,106 0,-99-2,0 1,1-1,-2-1,1 0,0 0,-1-2,12-5,-10 3,84-47,-83 45,-1 0,0 0,-1-2,21-21,-30 27,0 0,0 1,0-2,0 1,-2-1,2 1,2-11,-5 12,0 0,2 0,-1 0,0 0,1 0,0 1,-1-1,1 1,1-1,-1 1,0 0,1 0,0-1,0 2,-1-1,5-2,1 0,-1 1,0 1,0 0,1 0,0 1,0 0,0 0,0 1,0-1,0 2,0 0,0 0,10 1,2 2,0 2,0-1,-1 1,21 10,-33-12,0 1,2 1,-2-1,8 8,18 10,-10-8,-1 1,0 0,-1 2,35 37,-12-17,-35-30,0 0,-1 0,0 0,0 1,0 1,-1-1,-1 1,1 0,-1 1,7 14,-6-5,1-1,0-1,2 0,0 0,2-1,-1-1,20 21,-12-18,0-2,0 0,29 16,-41-28,1 0,0-1,-1 0,1-1,0 0,0 0,0-1,12 2,9-2,31-3,-13-1,-38 3,0-1,-1 0,1 0,-1-1,1-1,-1 0,0 1,0-2,9-3,5-7,36-26,-45 29,3 0,-2 0,2 2,-1 0,35-12,-46 20,-1 0,0 0,0 0,1 1,0 0,-1 0,1 0,-1 0,1 0,0 1,-2 0,2-1,0 1,-1 1,0-1,6 3,1 2,-1 0,-1 1,1-1,7 10,25 19,-35-31,2 1,0-1,0 2,-1-1,1 1,-1 0,0 1,-1-1,1 1,-1 1,-1 0,10 15,35 103,-18-45,-24-55,2 0,20 38,-26-59,-1-1,1 1,0-2,0 2,1-2,-1 1,1 0,-1-2,1 1,0 1,6 0,27 20,-38-24,0 0,0 0,0 0,0 0,0 0,0 0,0 0,0 0,0 1,-1-1,1 0,0 0,0 0,0 0,0 0,0 1,0-1,0 0,0 0,0 0,0 0,-1 0,1 0,0 1,0-1,0 0,0 0,0 0,0 0,-1 0,1 0,0 0,0 0,0 0,0 0,-1 0,1 0,0 0,0 0,0 0,0 0,-1 0,1 0,0 0,0 0,0 0,0 0,-1 0,1 0,0 0,0 0,0 0,0 0,0 0,0 0,-1-1,1 1,-10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48:40.97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79 26,'-2'0,"2"1,-2-1,0 1,0-1,1 1,-1 0,1-1,0 1,-1 0,1-1,-1 2,1-1,0 0,0 0,0 1,0-1,-1 0,0 2,-18 30,16-24,0-1,2 1,-2 0,2 0,0 1,1-1,-2 15,-2 12,3-15,0 1,2 0,0-1,2 0,0 1,11 41,-4-13,-6-43,-1 0,2 1,0-1,-1-1,2 1,-1-1,1 1,0-1,0 0,7 5,11 15,-21-24,-2 0,2 0,0 0,-1-1,1 1,0-1,-1 1,1-1,0 1,1-2,-2 1,1 0,0 0,1 0,-1 0,0-1,0 1,1-1,-1 1,0-1,0 0,1 0,-1 0,0-1,0 1,1 0,-1-1,0 0,3 0,2-2,0-1,-1 0,2 1,-2-2,1 1,-1-2,7-5,-8 4,1 1,-2-1,1 1,-2-2,1 1,5-14,5-10,-10 23,0-1,-1 1,0 0,-1-1,0 0,-1 0,1-12,0-1,-5-40,1 48,-1-1,-1 2,0-1,-8-15,5 11,-9-38,14 44,-1 1,0-1,-1 1,-1-1,-9-18,12 28,0 0,1 1,-1-1,0 2,0-1,0-1,1 1,-1 0,0 0,-1 0,2 1,-1-1,-1 0,1 1,-3 0,-40-4,31 4,10-1,0 1,0 0,0 0,0 1,-1-1,2 1,-2 0,1 0,1 0,-2 0,2 1,-5 2,2-2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5:12.36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0,'0'3938,"0"-3938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5:56.94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4443 1,'0'19,"1"-12,-1 0,0 0,-1 0,1 0,-3 8,2-12,0-1,-1 1,1 0,0-1,-1 1,0-1,1 1,-1-1,0 0,0 1,-1-1,1 0,0-1,-1 1,-3 2,-53 36,2 2,-82 80,116-103,0-2,-30 19,31-23,0 2,1 0,-25 25,-97 116,-66 65,10-30,76-72,56-48,-105 141,144-176,-30 34,-99 90,110-114,-116 127,6-6,-260 227,287-284,-59 57,-12 27,-52 55,2-5,218-214,-196 189,135-137,-45 44,79-69,32-32,1 2,-36 45,45-47,-2-1,0 0,-43 36,-4-5,18-27,41-24,-1 1,1-1,0 1,0 1,-10 9,9-10,9-5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48:45.07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108 2,'-3'-2,"-4"7,-6 9,12-13,-8 9,0 0,1 1,0 1,0-1,2 1,0 0,0 1,1-1,1 1,-5 17,7-17,0 0,1-1,1 2,0-2,0 1,1 0,5 19,-3-26,1 0,-1-1,1 1,-1 0,2-1,-1 0,1-1,0 2,1-2,-2 0,2 0,0 0,7 3,-11-7,-1 0,1 0,0 0,-1 0,0 0,1-1,0 1,-1-1,1 1,-1-1,0 1,1-1,-1 0,1 1,-1-1,1 0,-2 0,2 0,-1 0,0-1,0 1,0 0,0 0,0 0,0-1,1-2,2-3,0 0,0 0,6-15,-3-3,0 0,-1 0,-2-2,0 1,-2-45,-2 60,1 7,-1-1,0 1,0-1,0 1,-1 0,1 0,0-1,-1 2,-1-2,1 1,-1 0,0 1,-3-7,0 3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48:48.39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20 0,'-3'4,"0"2,1-2,0 1,0 0,0 0,1 0,0 1,0-1,0-1,0 2,1-1,0 1,0-1,0 0,1 1,0-1,0 1,2 7,4-3,-1-1,0 0,1 0,1-1,0 0,-1 0,2 0,-1-1,11 5,-5-1,1 1,13 14,-8-5,32 24,-13-12,-38-32,0 0,0-1,0 1,0 0,-1-1,1 1,-1-1,0 1,1 0,0 0,-1 0,1 0,-1 0,1 0,-1 0,0 0,0 0,1 0,-1 0,0 0,0 0,0 0,0 0,0 0,0 0,-1 0,1 0,0 0,-1 2,-1 0,0 0,0 1,-1-2,0 2,1-1,-5 3,7-5,-15 13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48:51.42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1,'2'3,"0"-1,-1 1,1 0,0 0,1-1,-2 0,2 1,-1-1,1-1,5 5,2 3,90 106,-88-97,-11-16,0 0,0-1,0 0,0 1,0 0,-1 0,2-1,-1 0,0 0,1 1,0-1,-1 0,0 0,1 0,-1 0,1-1,0 1,-1 0,1 0,0-1,0 1,0-1,-1 1,1-1,0 0,2 0,24 1,0-2,1-1,29-6,-44 6,9 0,-23 2,0 0,0 0,0 0,0 0,0 0,0 0,0 0,0 0,0 0,0 0,0 0,0 0,0 0,0 0,0 0,0 1,0-1,0 0,0 0,0 0,0 0,0 0,0 0,0 0,0 0,0 0,0 0,0 0,0 0,0 1,0-1,0 0,0 0,1 0,-1 0,0 0,0 0,0 0,0 0,0 0,0 0,0 0,0 0,0 0,0 0,0 0,0 0,0 0,0 0,0 0,0 0,0 0,0 0,0 0,0 0,0 0,-30 14,23-12,-26 11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48:54.44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263 1,'1'57,"-2"60,-1-113,1 0,-1 0,1 1,-2-2,1 2,-1-1,2-1,-2 1,-1-1,2 1,-1 0,-1-2,1 2,-1-1,0-1,1 0,-1 1,-8 3,-125 62,78-32,54-32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48:57.78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10 1,'0'0,"1"1,0-1,-1 1,1-1,-1 1,0-1,0 1,1-1,-1 1,0-1,1 0,-1 1,1 0,-1-1,0 1,0 0,1-1,-1 1,0 0,0 0,0-1,0 1,0 0,0 0,2 25,-2-20,4 33,3 1,12 46,-17-76,0 2,-2-1,1 1,-2-2,1 1,-5 21,0 5,-2 29,2-33,1 41,4-67,-1 29,1-35,0-1,0 1,0 0,0-1,0 1,0-1,-1 1,1-1,0 1,0-1,0 1,-1-1,1 0,0 1,-1-1,1 1,0-1,-1 0,1 0,0 0,0 1,0-1,-1 0,1 1,0-1,-1 0,1 0,-1 0,1 1,-1-1,1 0,-1 0,1 0,-1 0,0 0,1 0,-1 0,1 0,-1 0,1 0,0 0,0 0,-1 0,1 0,-1-1,1 1,-1 0,1 0,-1-1,1 1,-1 0,1 0,0-1,-1 1,1 0,0 0,-1 0,1-1,-1 0,-4-4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49:50.035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141 505,'-50'-8,"44"6,-1 1,0-1,0 2,1-1,-1 1,-14 1,19-1,1 0,-1 0,1 0,0 1,0 0,-1 0,1-1,-1 1,1 0,0 0,0 0,0 0,0 0,0 0,0 0,0 0,0 0,0 1,0-1,1 1,0-2,-1 2,1-1,-1 1,0 1,0 0,1 1,-1 0,1 0,0 0,0-1,0 2,0-2,1 1,0-1,1 6,-1-6,-1 1,2-1,-1 1,1-1,0 0,0 0,-1 1,1-2,1 1,3 4,-5-6,0 0,1 0,-1 0,0 0,0 0,0-1,1 1,-1-1,1 1,-1-1,0 1,0-1,1 0,-1 1,1-1,0 0,-1 0,0 0,0 0,1 0,0-1,-1 1,1 0,-2-1,4 0,3-2,0-1,-2 1,1-2,1 1,-2 0,0-1,1 0,-2 0,1-1,-1 0,1 1,-1-2,0 1,-1 0,0-1,0 0,0 1,-2-1,2-1,1-10,0-12,0-1,-2 1,-3-47,0 51,-1-40,4-129,-3 194,1 0,0-1,0 2,0-1,0-1,1 1,-1 0,0-1,0 1,1 0,-1 1,1-2,-1 1,0 0,1 0,-1 0,1 0,0 0,0 0,0 1,0-1,0 0,0 0,0 0,0 0,0 1,1 0,-1 0,1 0,-1 0,0 1,0-1,0 0,0 1,1-1,-1 1,0 0,0-1,0 1,0-1,0 1,0 0,0 0,2 2,4 5,1 1,-1 1,11 18,-14-21,-1 1,0-1,0 1,-1 0,1 10,3 7,0-5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50:52.640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141 505,'-50'-8,"44"6,-1 1,0-1,0 2,1-1,-1 1,-14 1,19-1,1 0,-1 0,1 0,0 1,0 0,-1 0,1-1,-1 1,1 0,0 0,0 0,0 0,0 0,0 0,0 0,0 0,0 0,0 1,0-1,1 1,0-2,-1 2,1-1,-1 1,0 1,0 0,1 1,-1 0,1 0,0 0,0-1,0 2,0-2,1 1,0-1,1 6,-1-6,-1 1,2-1,-1 1,1-1,0 0,0 0,-1 1,1-2,1 1,3 4,-5-6,0 0,1 0,-1 0,0 0,0 0,0-1,1 1,-1-1,1 1,-1-1,0 1,0-1,1 0,-1 1,1-1,0 0,-1 0,0 0,0 0,1 0,0-1,-1 1,1 0,-2-1,4 0,3-2,0-1,-2 1,1-2,1 1,-2 0,0-1,1 0,-2 0,1-1,-1 0,1 1,-1-2,0 1,-1 0,0-1,0 0,0 1,-2-1,2-1,1-10,0-12,0-1,-2 1,-3-47,0 51,-1-40,4-129,-3 194,1 0,0-1,0 2,0-1,0-1,1 1,-1 0,0-1,0 1,1 0,-1 1,1-2,-1 1,0 0,1 0,-1 0,1 0,0 0,0 0,0 1,0-1,0 0,0 0,0 0,0 0,0 1,1 0,-1 0,1 0,-1 0,0 1,0-1,0 0,0 1,1-1,-1 1,0 0,0-1,0 1,0-1,0 1,0 0,0 0,2 2,4 5,1 1,-1 1,11 18,-14-21,-1 1,0-1,0 1,-1 0,1 10,3 7,0-5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56:48.28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86 28,'-2'0,"1"1,-1-1,1 1,-1-1,1 1,-1 0,0-1,1 1,-1 0,1 0,-1 1,1-1,-1 0,1 0,0 1,0-1,-1 1,0 1,-20 32,17-25,2-1,0 1,-1 0,2 0,-1 0,2 0,-2 17,-3 12,4-16,0 1,2 0,0-1,2 0,1 0,11 46,-5-14,-6-47,0 0,1 0,0-1,0 0,1 1,0-1,0 0,1 0,-1-1,8 6,12 17,-23-27,-1 0,1 0,0 0,-1 0,1 0,0-1,0 1,0-1,0 1,1-2,-1 1,-1 0,1 0,1 0,-1 0,1-1,-1 1,1-1,-1 1,1-1,-1 0,1 0,-1 0,1-1,-1 1,1 0,-1-1,1 0,2 0,3-2,-1-1,0 0,1 0,-1-1,1 0,-1-1,6-7,-7 6,0 1,-1-2,0 1,-1-1,0 0,6-15,5-11,-11 25,0 0,0 0,-1 0,-1-1,0 0,0 0,0-12,0-2,-5-43,1 51,-2 0,0 1,-1 1,-7-19,4 14,-10-42,16 48,-1 0,-1 0,0 2,-1-2,-10-20,13 31,0 0,0 1,0-1,0 1,0 0,0-1,0 1,0 0,0 0,-1 0,1 1,0-1,-1 0,1 1,-4-1,-43-3,35 4,9-1,1 1,-1 0,1 0,-1 1,0-1,1 1,-1 0,1 0,0 1,-1-1,1 1,-4 2,2-1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56:48.28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118 2,'-3'-2,"-5"8,-7 9,14-14,-9 9,1 2,0 0,0 1,1-2,1 3,0-1,2 1,-1-1,1 1,-5 20,8-21,0 1,1 0,1 1,0-2,0 1,1 0,6 21,-4-28,1-1,0 0,0 1,0-1,0-1,1 0,0 0,1 1,0-1,-1-1,2 1,-1-1,8 4,-12-8,-1 0,1 0,0 0,0 0,-1 0,1-1,0 1,-1-1,1 1,0-1,-1 1,1-1,-1 0,1 0,-1 0,1 0,-1 0,1 0,-1 0,0-1,0 1,0 0,0-1,0 1,0-1,2-2,1-4,0 0,0 1,7-17,-3-4,0 1,-2 0,-1-2,-1 1,-1-50,-3 65,1 9,-1-1,0 1,0-1,0 0,-1 1,1-1,-1 0,0 1,-1-1,1 0,-1 1,0 0,-4-6,1 3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56:48.28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22 0,'-3'5,"0"1,0-1,1 0,0 1,0-2,0 2,1 0,0 0,0-1,0 1,1 0,0 0,0 0,0-1,1 1,0 0,0 0,3 9,3-4,0-2,-1 1,2 0,0-1,1 0,-1 0,2-2,-1 1,11 6,-4-2,0 1,14 15,-7-5,33 26,-13-13,-42-35,0 0,0-1,0 1,0 0,-1 0,1 0,0-1,-1 1,1 0,0 0,-1 0,1 0,-1 0,1 0,-1 1,0-1,0 0,0 0,0 0,0 0,0 0,0 0,0 0,0 1,0-1,0 0,0 0,0-1,-1 3,-1 1,-1-1,1 1,-1-1,0 1,0-1,-4 4,7-6,-17 15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6:42.97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1,'441'0,"-426"0,-1 2,22 4,28 2,297-8,-340 1,36 6,16 2,-52-9,-16-1,0 0,1 1,-1 0,1 0,-1 0,0 1,1 0,-1 0,0 0,10 4,-15-4,1-1,-1 0,0 1,0-1,0 0,0 0,0 1,0-1,0 0,0 1,0-1,0 0,0 1,0-1,0 0,0 1,-1-1,1 0,0 1,0-1,0 0,0 0,-1 1,1-1,0 0,0 0,0 1,-1-1,1 0,0 0,0 0,-1 1,1-1,0 0,-1 0,1 0,0 0,0 0,-1 1,1-1,0 0,-1 0,-17 8,-22 3,-6-1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56:48.28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1,'2'3,"0"0,0 0,0 0,0 0,1 0,-1-1,1 1,-1-1,1 0,5 3,3 5,99 116,-97-107,-12-17,0 0,0 0,0-1,0 1,0 0,0 0,1-1,-1 1,0-1,1 1,0-1,-1 0,1 0,0 0,-1 0,0 0,1 0,0 0,0 0,0-1,0 1,0-1,0 1,0-1,0 0,2 0,27 1,0-2,0-1,32-7,-47 7,8-1,-24 3,0 0,0 0,0 0,0 1,0-1,0 0,0 0,0 0,0 0,0 0,0 0,0 0,0 0,0 0,0 0,0 1,0-1,0 0,0 0,0 0,0 0,0 0,0 0,0 0,0 0,0 0,0 0,0 0,0 0,0 1,0-1,0 0,0 0,1 0,-1 0,0 0,0 0,0 0,0 0,0 0,0 0,0 0,0 0,0 0,0 0,1 0,-1 0,0 0,0 0,0 0,0 0,0 0,0 0,0 0,0 0,0 0,-33 15,25-12,-27 11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56:48.28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287 1,'1'62,"-2"65,-1-122,1-1,-1 1,0 0,-1-1,1 1,-1-1,1 0,-1 0,-1 0,1 0,0-1,-1 0,0 1,0-1,0 0,1-1,-1 1,-10 4,-135 68,85-36,58-35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56:48.28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11 1,'0'0,"1"1,0-1,-1 1,1-1,-1 1,1-1,-1 1,1-1,-1 1,0 0,1-1,-1 1,1 0,-1-1,0 1,0 0,1-1,-1 1,0 0,0 0,0-1,0 1,0 0,0 1,2 25,-2-20,5 36,1 0,16 51,-20-83,0 2,-2-1,1 1,-2-1,1-1,-6 24,1 6,-3 31,3-36,0 44,5-72,-1 31,1-38,0-1,0 1,0 0,0-1,0 1,0-1,-1 1,1-1,0 1,0-1,0 1,0-1,0 0,0 1,-1-1,1 1,0-1,-1 1,1-1,0 0,-1 1,1-1,-1 0,1 1,0-1,-1 0,1 0,-1 0,1 1,-1-1,1 0,-1 0,1 0,-1 0,0 0,1 0,-1 0,1 0,-1 0,1 0,-1 0,1 0,-1 0,1 0,-1-1,1 1,-1 0,1 0,-1-1,1 1,-1 0,1 0,0-1,-1 1,1-1,0 1,-1 0,1-1,-1 0,-5-4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59:32.349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21 115,'-3'-3,"1"0,0-1,0 1,0-1,0 1,0-2,1 2,1-1,-2-1,1 2,1-2,-1 2,1-6,-1 6,1 0,0 1,0-1,0 0,1 1,-1 0,1-1,-1 0,1 1,0-1,0 1,-1-1,2 1,-1 0,0-1,1 1,0 0,-1 0,1 0,0 0,3-3,-5 5,0 0,1 0,-1 0,0 0,1-1,-1 1,0 0,1 0,-1 0,0 0,1 0,-1 0,0 0,1 0,-1 0,0 0,1 0,-1 0,0 0,1 0,-1 0,1 1,-1-1,0 0,0 0,1 0,-1 0,0 1,0-1,0 0,0 0,0 1,1-1,-1 1,8 14,-2 18,-7-30,1-1,0 0,-1 1,0 0,0-1,0 0,0 1,1-1,-1 1,-1-2,-2 5,-7 15,9-13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59:39.739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18 78,'2'0,"0"-1,-1 1,2-1,-1 0,0 0,-1-1,0 1,1 0,0-1,-1 2,1-2,1-2,18-21,-21 25,5-5,-1-1,1 1,-1 0,10-6,-14 11,0-1,1 1,-1-1,1 1,0-1,-1 1,1 0,0 0,-1-1,1 1,0 0,0 0,-1 0,1 0,-1 0,1 0,-1 0,1 0,0 0,0 0,-1 0,2 1,-1-1,0 1,0 0,-1 0,0-1,1 1,0 0,-1 0,1 0,-1 0,1 0,-1 1,0-1,1-1,-1 1,0 0,0 0,0 1,1-1,-2 2,1-2,0 1,0 1,0-1,0-1,-1 1,1 0,-1 0,0 0,1-1,-1 1,0 0,1 0,-1 0,-1-1,1 1,0-1,-1 1,1 0,0-1,-1 0,1 0,-1 0,0 0,0 1,1-1,-1 0,0-1,0 1,0 0,1-1,-4 1,-6 2,0-1,-1 0,-22 0,31-2,-5 1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0:04:46.56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281 71,'-1'-2,"1"1,-1-1,1 1,-1-1,0 0,1 1,-1 0,0-1,0 0,1 1,-1-1,0 1,-1 1,1-2,0 1,-1 0,1 0,0-1,0 1,-1 0,0 1,1 0,-1-1,1 0,-1 1,1-1,-1 1,-2-1,-6-2,-1 1,-21 0,30 2,-5-1,0 1,0-1,1 2,-1-1,0 1,0 1,1-2,-1 2,0 0,1 1,0-1,-1 1,1 0,1 0,-2 1,2 0,0 0,-1 1,2-1,-2 1,2 0,-1 0,2 1,-2-1,2 1,-1 0,1-1,1 2,-1-1,0 0,-1 11,-1 4,-1 12,-3 38,8-61,1 0,0 1,1-1,0 1,1-1,-1 0,8 19,-4-21,-1 0,2 0,-1-1,1-1,12 14,-4-7,-10-6,1-2,-1 1,2-2,-1 1,1 0,-1-1,1 0,0 0,0-1,0 1,1-1,0-1,10 4,5 0,-1-2,2 1,-2-2,2-1,-1-1,1-1,39-5,-50 2,0 0,1-2,-2 1,1-2,0 1,0-2,-2 1,1-1,13-12,-18 15,-1 0,2-1,-3 0,1 1,0-2,-1 1,1-1,-1 1,0-1,0-1,-1 2,0-2,0 0,-1 1,1-1,-1 1,0-2,-1 2,-1-1,1 0,-1 0,0-13,0 20,0-25,-1 2,-5-41,4 56,1 0,-2 0,0 1,0-1,0 0,-2 0,2 1,-2 0,1 1,-2-2,-6-6,3 6,1 1,-2-1,1 2,-1 0,0 0,0 0,-1 2,-17-7,21 8,-24-14,28 15,0 0,1 1,-1-1,0 0,0 0,1 1,-2 0,1 0,0 0,0 0,0 0,-1 1,1-1,0 1,-1 0,1 0,0 0,-1 0,1 1,0-1,0 1,-6 2,-6 4,2-1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0:04:46.56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0,'4'0,"3"0,2 4,-1 4,-3 3,0-2,-3-6,-2-8,-2-3,-3 5,1 4,-3 3,-1 4,2 1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0:04:46.56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8,'27'10,"-13"-4,41 16,-44-16,1-1,-1 0,1-1,1 0,-2-1,2 0,24 1,-33-4,0-1,0 1,0-1,0 0,-1 0,2 0,-2-1,1 0,0 0,-1 1,6-6,32-31,-29 25,-3 4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0:04:46.56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0,'4'0,"3"0,2 4,-1 4,-3 3,0-2,-3-6,-2-8,-2-2,-3 3,1 5,-3 3,-1 4,2 1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39:13.75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581 103,'0'-3,"-2"-1,1 2,-1-1,0 0,0 0,1 1,-1-1,0 0,-1 2,2-2,-2 1,-4-4,-2-2,2 2,1 1,0 0,-1 0,-1 1,2-1,-2 1,1 1,0 0,-2 0,1 1,1-1,-11 0,0 1,0 0,0 0,-1 2,-26 3,41-2,-2 0,1-1,0 2,-1 0,2 0,-2 0,2 0,-2 1,-5 4,-38 35,39-32,-1 0,-23 16,17-15,1 2,1-1,-17 18,4-4,24-20,-1-1,1 1,0 0,0 0,1 0,0 1,0-1,1 0,-1 1,1 0,0 0,0 11,-2 10,0 47,3-42,-1-21,2 0,-1 1,2-1,0 0,0 1,5 16,-3-23,-1-1,1 1,1-1,-1-1,1 1,0-1,0 1,1-1,-1 0,9 6,6 3,28 14,-38-22,1-1,0 0,0-1,1 0,-1-1,0 0,13 1,76-3,-50-1,-32-2,0 0,1 0,-1-2,-1 1,1-3,-1 1,25-14,-36 18,3-3,0 0,-1 0,0 0,0-1,-1 0,1 0,7-12,1 0,18-34,-23 35,-2-1,0 0,-1 0,-1 0,0 0,-2-1,0 0,0 0,-3 0,1-37,-5 36,-1 0,-12-37,14 53,1 1,-1-1,0 1,0 0,0 0,-1-1,1 2,-1-1,0 0,0 1,1 0,-2-1,1 1,0 0,0 0,0 0,-6-1,-10-7,6 2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6:55.02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1367 108,'-24'1,"1"2,-1 0,-23 7,24-5,-1 0,0-2,-24 1,13-2,-34 6,18-2,0 0,9-1,-45 0,-14-4,-86-3,175 0,0 0,0-1,0-1,-21-8,20 6,1 2,-1 0,-23-5,-16 7,43 2,0 0,0 0,0-1,0 0,0 0,0-1,0 0,0-1,1 0,-15-7,-9-11,-67-30,54 27,33 19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39:13.7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581 103,'-1'-3,"0"-1,0 2,-1-1,0 0,0 0,1 1,-1-1,0 0,-1 2,1-2,0 1,-5-4,-2-2,2 2,1 1,0-1,-2 2,1-1,1 1,-2 0,1 1,-1 0,0 0,0 1,1-1,-11 0,0 1,0 0,0 0,-1 2,-26 3,41-2,-2-1,1 1,-1 1,1 0,1 0,-2 0,2 0,-2 1,-5 4,-38 35,39-32,-1 0,-23 15,17-13,1 1,0-1,-15 18,3-4,24-20,-1-1,1 1,0 0,0 0,1 0,0 1,0-1,1 0,-1 1,1 0,0 0,0 11,-2 10,0 47,3-42,-1-21,2 0,-1 1,2-1,0 0,0 1,5 16,-3-23,-1-1,1 0,1 1,-1-2,1 1,0-1,0 1,0-1,1 0,8 6,5 2,30 16,-39-23,1-1,0 0,0-1,1 0,-1-1,-1 0,15 1,75-3,-51-1,-30-2,-1 0,1 0,-1-2,-1 1,1-3,-1 1,25-14,-36 18,3-3,-1 0,1 0,-1 0,0-2,-1 2,1-1,7-12,0 0,20-34,-24 34,-2 1,0-1,-1 0,-1 0,0-1,-2 1,0-1,-1 0,-1 0,0-37,-5 36,-1 0,-12-37,14 53,1 1,-1-1,-1 1,2 0,-1 0,-1-1,0 2,1-1,-1 0,0 1,1 0,-2-1,1 1,0 0,0 0,-1 0,-4-1,-11-7,6 1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39:13.78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79,'0'-3,"6"-5,10-5,5 1,3 2,0-1,-1 2,1 2,-3 2,0 6,0 2,-5 5,-4 3,-4 1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39:13.7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1 120,'14'-13,"2"0,0 1,0 0,31-15,-24 14,-17 8,-1 2,1-1,0 1,0 1,0-1,1 0,0 0,-1 2,8-2,-13 3,-1 0,1 0,-1 0,1 0,-1 0,1 1,0-1,0 0,-1 0,1 0,0 1,0-1,-1 0,1 1,0-1,-1 1,0-1,0 0,1 0,-1 1,1-1,0 2,0 0,0-1,0 1,0-1,0 1,-1 0,1 0,-1-1,0 4,1 2,-1 1,0-1,-1 10,1-15,0-1,-1 0,1 1,-1 0,1-1,-1 1,0-1,0 0,1 1,-1-1,0 1,0-1,0 0,0 0,0 0,0 0,-1 0,-1 1,0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3:02.604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199 433,'1'-102,"-3"-111,2 210,-1 0,1 1,-1-1,0 0,0 0,0 1,0-1,0 1,-1-1,1 1,-1-1,1 1,-1 0,0 0,-4-3,-1-2,-1 2,0-1,-12-5,-19-13,37 22,-1 0,0-1,0 1,0 0,0 1,0-1,0 0,0 1,-1 0,1 0,-6-1,8 2,0 0,0 0,0 0,0 0,1 0,-1 0,0 0,0 1,0-1,0 0,0 1,1-1,-1 1,0-1,0 1,1-1,-1 1,-1 1,1-1,-1 1,1 0,0 0,0 0,0 0,0 0,1 0,-1 1,0-1,0 3,-3 17,-14 92,18-108,0-1,0 1,0-1,1 1,0-1,0 0,0 1,0-1,1 0,0 0,0 0,1 0,0 0,-1-1,1 1,1-1,4 6,7 5,0-2,1 0,24 17,22 16,-51-36,0-2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3:08.422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199 433,'1'-102,"-3"-111,2 210,-1 0,1 1,-1-1,0 0,0 0,0 1,0-1,0 1,-1-1,1 1,-1-1,1 1,-1 0,0 0,-4-3,-1-2,-1 2,0-1,-12-5,-19-13,37 22,-1 0,0-1,0 1,0 0,0 1,0-1,0 0,0 1,-1 0,1 0,-6-1,8 2,0 0,0 0,0 0,0 0,1 0,-1 0,0 0,0 1,0-1,0 0,0 1,1-1,-1 1,0-1,0 1,1-1,-1 1,-1 1,1-1,-1 1,1 0,0 0,0 0,0 0,0 0,1 0,-1 1,0-1,0 3,-3 17,-14 92,18-108,0-1,0 1,0-1,1 1,0-1,0 0,0 1,0-1,1 0,0 0,0 0,1 0,0 0,-1-1,1 1,1-1,4 6,7 5,0-2,1 0,24 17,22 16,-51-36,0-2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3:08.921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199 433,'1'-102,"-3"-111,2 210,-1 0,1 1,-1-1,0 0,0 0,0 1,0-1,0 1,-1-1,1 1,-1-1,1 1,-1 0,0 0,-4-3,-1-2,-1 2,0-1,-12-5,-19-13,37 22,-1 0,0-1,0 1,0 0,0 1,0-1,0 0,0 1,-1 0,1 0,-6-1,8 2,0 0,0 0,0 0,0 0,1 0,-1 0,0 0,0 1,0-1,0 0,0 1,1-1,-1 1,0-1,0 1,1-1,-1 1,-1 1,1-1,-1 1,1 0,0 0,0 0,0 0,0 0,1 0,-1 1,0-1,0 3,-3 17,-14 92,18-108,0-1,0 1,0-1,1 1,0-1,0 0,0 1,0-1,1 0,0 0,0 0,1 0,0 0,-1-1,1 1,1-1,4 6,7 5,0-2,1 0,24 17,22 16,-51-36,0-2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8:54.90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0,'0'207,"1"-206,1 0,0-1,-1 1,1-1,0 1,-1-1,1 1,0-1,0 0,-1 0,3 0,0 1,146 17,156-1,-55-1,-13 1,-86-17,348 9,-183-5,-51-2,-41 21,-12 1,-51-21,-74-3,0 3,122 22,-121-10,120 6,91-14,9 12,-15 1,396-21,-633-2,0-3,111-27,29-3,196 20,-212 13,532-3,-577 6,-76 4,1 3,-1 2,116 34,-105-24,2-2,85 8,226-12,-126-6,815 3,-663-12,1641 2,-1959-5,173-31,27-2,133 33,-297 7,-51 2,0 4,93 22,56 6,442 2,4-38,-302-2,1765 2,-2069-4,0-3,0-3,109-31,53-9,77 19,-54 7,-149 11,292-29,-134 27,443-14,-326 18,45-1,281 13,-666 1,0 3,-1 0,0 2,44 15,-31-8,65 10,200-11,-75-8,398 9,-586-14,-26 1,0 0,-1 2,1 1,44 13,-16 1,51 25,-58-25,1-2,60 12,22 7,-86-22,-1 2,-1 1,0 3,-2 1,38 25,-64-35,-2 1,1 0,-2 0,1 1,-2 0,1 1,-2 0,9 17,48 120,-53-118,5 18,-3 1,-3 1,9 79,16 74,5-73,-22-76,16 78,-25-56,-3 0,-4 94,-1-14,2-117,2 0,1-1,16 48,-10-42,13 89,-17 176,-5-53,14 413,-16-466,13 357,-7-442,30 156,-33-243,8 81,-1 143,9 85,-3-226,0 3,4 126,-20-121,18 302,18 212,-23-271,-2 556,-15-581,2 3081,-1-3407,0 0,-1 0,-1 0,-1 0,0-1,-8 21,-46 88,4-12,41-77,2 0,2 0,-9 62,1 111,14-146,-6 25,-26 109,18-109,-10 112,23-48,4-85,-2 1,-22 120,5-103,3 0,5 2,-2 90,14-73,0 3,-22 181,17-261,-10 57,-4 151,19 374,-8-542,0 5,6 236,3 115,-2-382,0-24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3:44.632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0 1,'14'188,"-4"-82,-5-62,14 54,0-1,3 35,-12-77,-5-32,2 34,-5-35,8 31,-8-40,2 6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3:46.116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0 0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3:52.055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1 1,'1'0,"-1"0,1 1,0-1,0 0,-1 1,1-1,0 0,0 1,-1-1,1 1,0-1,-1 1,1-1,-1 1,1 0,-1-1,1 1,-1 0,1 0,-1-1,0 1,1 0,-1 0,0-1,0 1,1 0,-1 1,4 26,-3-25,2 227,-4-128,0-80,-2 0,-5 25,4-23,-3 37,7 50,1-92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08.19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3:52.946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1 1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9:06.38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1,'0'5872,"1"-5858,0 1,1-1,0 1,1-1,1 0,6 17,42 79,-2-3,-39-76,-2 2,0-1,-3 1,5 48,-6 135,-5-193,3 35,2-2,3 1,21 76,13 90,-31 28,0 10,-7-229,34 477,-17 43,-13-225,8 99,-3 244,-15-427,2 3393,0-3543,5 1,3-1,34 151,19 104,-41-216,-2-1,16 92,-29-204,0-1,2 0,-1-1,16 27,45 64,-1 1,-3 21,-42-81,2-1,3-1,51 72,74 58,-29-37,-83-95,2-3,1-1,2-3,2-1,94 57,-3-2,-78-51,74 39,-99-62,0-1,1-2,1-2,0-1,1-2,0-1,74 7,89-7,263 19,72-15,-199-12,-36 1,115 6,-202 10,89 5,362-10,-212-7,21 1,-214-2,172 10,140 6,-232-14,681 7,-804-14,2253 1,-1946 43,-517-43,376 28,-36-5,377 11,-443-29,953 1,-743-9,-387-3,178-32,-15 0,-26 16,335-24,-103 6,-172 11,100-6,737-42,-794 62,247-3,2399 19,-2954-1,1 1,-1 3,53 12,100 40,-120-33,0-4,80 12,97-15,-73-9,-170-8,0 0,0 0,0 0,0 1,-1-1,1 0,0 1,0-1,0 1,-1-1,1 1,0 0,-1 0,1 0,-1 0,1 0,-1 0,1 0,-1 1,2 1,-2 0,0 0,0 0,0 0,-1 0,1 1,-1-1,0 0,0 0,0 6,-1 7,1 10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58:03.88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1830,'5'-1,"1"0,-1 0,1 0,-1-1,0 1,0-1,9-4,7-3,47-16,72-27,-108 38,-23 11,1-1,-1 0,-1-1,1 1,-1-2,10-6,3-4,0 0,39-20,-35 22,41-31,-49 33,0 1,1 0,23-10,-20 11,-1-1,23-16,17-13,-32 21,51-43,-42 29,-26 24,0 0,0 0,-1-2,0 0,-1 0,10-15,-13 17,0 0,1 1,0 0,1 1,9-10,24-22,-5-6,76-72,-32 47,-63 53,-1 1,23-31,12-12,-42 47,1 1,15-24,-16 20,1 1,12-13,30-34,36-36,-29 39,-31 28,2 2,37-29,-55 48,-1-2,1 0,-1-1,11-15,15-17,-2 7,-20 20,1 0,1 1,21-16,-28 26,1 0,0 0,0 2,1-1,12-3,63-12,-83 19,0 0,0 0,0 0,-1 1,1-1,0 1,0 0,0 0,-1 0,2 1,-2-1,1 1,0 0,0 0,0 0,-1 0,1 1,-1 0,0 0,1 0,-2 0,2 0,-1 1,-1-1,2 1,-1 0,-1 0,0 0,1 0,-1 0,0 0,-1 1,1-1,0 1,2 6,4 14,20 45,-23-60,-2 0,0 1,0 0,-1-1,0 1,-2 0,2 19,-1-15,0 2,5 20,22 78,-23-93,-3-2,0 2,0 24,-2-22,1-2,6 34,2 3,-3 0,-2 0,-7 88,2-37,1 677,0-768,2 0,8 32,-6-31,-1 0,2 24,-5 32,-2-44,2-2,2 2,7 41,-6-53,3-1,-1 0,2-1,0 1,1-1,1-1,16 26,5-4,0-1,52 48,13 13,-77-76,-16-18,1 1,1-1,-1 1,1-2,0 1,0 0,1-1,-1 1,1-1,-1 0,1 0,0-1,-1 0,12 3,30 8,-18-4,0-1,1-2,0-1,47 2,-51-7,-1-1,34-5,-50 5,0-2,0 2,-1-2,1 0,-1 0,1-1,-1 0,0 1,0-2,0 0,6-6,84-90,-82 84,-2-1,0-1,-2 0,13-26,-15 27,0-1,-2-1,0 0,0 0,-3 0,1-1,-2 0,1-25,-3 10,1 1,8-38,15-70,-16 73,-8 53,1 0,1 0,0 0,11-31,-6 24,-1 1,5-26,-7 25,1 2,12-33,-7 30,-2-2,9-36,25-82,-41 137,2 1,0 0,0 0,1 1,-1-1,2 1,-2 0,2-1,0 2,7-7,12-7,38-20,-17 9,143-114,-90 68,-64 51,53-49,12-10,-81 69,43-29,-45 34,0-2,-1 0,0-1,27-30,-35 36,-1 0,1 0,0 0,15-10,-14 13,-2-2,0 1,0 0,0-2,0 1,-1 0,6-10,55-70,-42 56,24-36,-37 48,0 2,2-2,-1 3,2 0,29-25,-42 39,-1 0,1 0,0 0,0 0,0 0,-1 0,1 0,1 0,-1 1,-1-1,1 1,1-1,-1 1,0 0,0 0,0 0,0 0,1 1,2 0,-1 1,-1-1,1 1,-1 0,1-1,-1 1,0 1,0 0,0-2,0 2,3 3,3 6,0-1,-1 1,-1 0,12 26,-11-23,-2 1,1-1,-2 1,-1 0,0 0,0 1,-2 0,1 20,-5 1035,1-1055,0 0,-8 30,4-28,-2 34,5-25,-1 1,-8 32,5-35,-19 70,21-84,0 0,-1 0,-1-1,0 0,-13 19,-5 3,-29 56,33-55,3-7,12-21,2-1,-2 2,1 0,2-1,-2 0,1 2,1-1,0 0,-2 10,0 5,-1 0,-8 25,6-26,1 0,-5 33,7-28,-1-1,-11 32,10-37,1 1,-1 0,3-1,-3 29,6 348,1-173,1-199,1 0,9 43,-6-45,-5-13,2-1,0 1,-1-1,2 0,1 0,-2 0,3-1,-2 1,2-1,0 0,8 9,-8-12,-1 0,1 0,1-1,-1 1,1-2,-1 2,2-1,-1-2,0 1,0 0,0-2,1 2,0-2,11 2,26-1,0-3,82-12,26 0,-92 12,-2 2,83 14,-81-8,-2-3,80-4,-55-1,-62-1,0-2,1 1,-2-2,1-1,0 0,-1-2,0-1,27-16,-12 6,-1-2,-2-1,0-2,-1-1,-2-1,29-34,-3-12,-41 50,0 2,2-1,0 2,2 0,28-22,-19 20,-2-1,0-2,-1 0,-3-2,1 0,23-39,-38 52,0-3,8-25,-4 12,9-30,-15 39,2 1,12-28,-5 17,12-33,-21 44,2-1,0 2,2-1,0 1,1 1,13-18,-10 18,-2-2,0 1,-1-2,-1 0,14-39,17-36,-25 66,-2-1,-2-1,-1 0,-1-1,7-42,-11 52,0-1,17-34,-16 42,-1-3,0 2,-1 0,-1-1,0 0,1-20,-4 16,2 1,0-1,1 0,1 1,1 1,0-1,12-24,27-65,-40 99,-1-1,0 0,-1 0,-1 1,3-16,-4 16,1 0,0 0,1 0,0 0,0 1,8-15,-4 11,0 0,-2 0,5-17,-6 18,1-2,-1 2,15-23,-12 25,-1 0,1 1,0 0,1 0,0 1,1 0,0-1,0 2,1 1,18-10,-10 6,1 1,1 1,0 0,0 1,-1 2,2 0,0 1,-1 1,1 1,24 1,-25 0,0 2,0 0,0 0,0 2,0 1,0 0,29 12,-13-1,1 1,-2 2,-1 1,0 2,45 35,-74-50,1-1,-2 1,1 0,-1 0,0 0,-1 1,1-1,0 1,-2-1,1 2,-1-1,0 0,-1 0,2 9,0 11,-2 1,-3 42,-1-20,2-28,-1-1,-7 25,-2 32,7-43,-1 0,-2-1,-13 36,10-37,2 0,1 0,-4 48,10-64,1 1,0-1,-2 1,-1-1,1 1,-2-1,-10 28,7-27,2 0,-6 27,8-32,1 0,-1-1,-1 1,-1 0,1-2,-14 23,9-18,1 0,1-1,-11 35,-1 3,3-12,-27 58,33-75,1-2,1 2,2 0,0 0,2 0,-3 27,-3 41,-12 112,12-138,3-1,2 1,8 104,9-114,-9-42,0 1,2 19,10 68,-7-53,-5-35,-1 0,2 0,0-2,1 2,0-2,2 1,-1-1,1 1,0-1,1-1,1 0,0 0,0-1,0 0,16 11,-12-9,1 2,-2 0,15 20,19 21,-33-40,1-2,1 1,0-2,0 1,1-2,23 12,-34-20,-1-2,1 2,-2 0,2 0,-2-1,5 6,3 5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06:36.015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0 0,'3'1,"1"0,-1 0,0 0,0 0,0 0,0 1,5 2,14 7,6-7,-1-1,1-1,-1-1,41-3,2-1,435 3,-493 1,0 1,0 0,0 1,0 0,-1 1,1 0,-1 0,0 1,0 1,13 9,20 9,-41-22,0-1,0 0,0 0,0 0,0 0,1 0,-1-1,0 1,0-1,1 0,-1 0,0 0,0 0,1-1,-1 1,0-1,0 0,0 0,0 0,0 0,0-1,6-2,-3 1,10-2,-1 2,1 0,0 1,0 0,0 1,0 1,32 4,6-2,5-2,0 2,103 18,-152-18,0-1,-1 0,1-1,0 0,-1-1,1 0,0 0,11-4,-17 5,26-4,-1 1,1 2,33 3,0 0,-28 0,60 10,-60-6,60 3,-83-9,120-5,-116 3,0-1,0-1,0 0,0-1,-1-1,15-7,-9 3,0 1,0 1,1 0,0 2,0 1,0 0,1 2,-1 1,37 0,-17 2,74 11,-77-6,1-3,66-4,-26 0,-46 2,34 1,98-13,-130 9,-1 1,1 1,40 5,-68-3,0 1,0 0,0 1,-1 0,0 0,1 0,-1 1,0 0,-1 0,1 1,9 8,-27-17,5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06:38.812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1 15,'2'-1,"0"-1,0 1,0 0,1-1,-1 1,1 0,-1 0,1 1,-1-1,1 0,0 1,3-1,38 0,-30 1,40 0,78 11,-123-10,0-1,-1 0,1 0,10-3,-1 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06:43.202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0 0,'4'1,"0"0,0-1,-1 1,1 1,0-1,-1 0,1 1,-1 0,0 0,1 0,3 3,-3-2,0 0,0-1,1 0,-1 1,1-1,-1-1,6 3,26 0,1-2,-1 0,40-5,6 0,369 3,-439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07:15.165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0 1,'0'3,"0"-1,1 0,-1 1,0-1,1 0,-1 0,1 1,0-1,0 0,0 0,0 0,0 0,0 0,1 0,-1 0,0-1,1 1,0 0,-1-1,1 1,0-1,0 0,0 1,0-1,0 0,0 0,0 0,0 0,1-1,-1 1,0-1,0 1,1-1,-1 0,0 0,1 0,-1 0,0 0,0 0,4-1,140-25,-105 17,0 2,80-5,-1 20,9 0,-89-9,65 2,-94 0,1 1,-1 0,0 0,-1 1,1 1,0 0,11 6,-15-7,0 0,0-1,0 0,0 0,11 1,-11-2,0 1,0 0,0 0,0 0,10 5,-13-5,-1-1,0 0,0 1,0-1,1 0,-1-1,0 1,1 0,-1-1,1 0,-1 0,1 0,-1 0,1-1,-1 1,0-1,1 0,-1 0,0 0,0 0,1-1,-1 1,0-1,0 0,-1 0,1 0,0 0,-1-1,1 1,-1 0,0-1,3-3,1-2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07:28.629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1 2,'36'33,"-33"-31,8 6,-1 1,22 11,-27-18,0 1,0-1,1-1,-1 1,1-1,-1 0,1 0,0-1,8 1,55-9,-51 5,37-2,-22 4,64-9,-18 1,142 1,-149 0,-24 1,64-6,-77 6,-30 5,-1 0,1 1,0 0,0 0,0 1,0-1,0 1,0 0,0 0,0 1,0-1,0 1,0 0,0 1,8 2,-13-4,-1 1,1-1,0 1,0-1,0 1,0-1,-1 0,1 1,0-1,0 1,0-1,-1 0,1 1,0-1,-1 0,1 0,0 1,-1-1,1 0,-1 0,1 1,0-1,-1 0,1 0,-1 0,1 0,0 0,-1 1,1-1,-1 0,1 0,-1 0,-18 6,-7 2,0 0,0 2,1 1,-25 14,18-9,22-12,12-10,14-9,-9 12,0 0,0 0,0 1,0 0,0 1,0-1,0 1,8 0,65 3,-32 0,438-2,-483 0,1 0,0-1,0 0,0 1,-1-1,1-1,0 1,-1-1,1 1,-1-1,1 0,3-3,-7 4,-3 2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07:40.692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1 0,'41'13,"10"-10,73-5,-69 0,55 5,-107-2,1 0,0 0,-1 1,1-1,-1 1,0 0,0 0,1 0,-1 1,-1-1,1 1,0-1,0 1,-1 0,0 0,0 0,0 0,0 1,0-1,2 7,0-1,0 1,0 0,-1 0,0 0,-1 0,1 16,-2 197,-2-107,-14-4,17-19,-4 69,-26-7,14-85,10-53,0 0,1 0,-1 31,4 6,-10 76,8-105,2 42,-1 10,-5-60,6-16,-1-1,1 0,0 0,-1 1,1-1,-1 0,1 0,0 0,-1 1,1-1,-1 0,1 0,0 0,-1 0,1 0,-1 0,1 0,-1 0,1 0,0 0,-1 0,1 0,-1 0,0 0,0-1,-1 0,1 0,0 0,-1 0,1 0,0 0,0 0,0 0,0 0,0 0,0-1,0 1,0 0,1-1,-1 1,0-1,1 1,-1-3,-2-6,1 0,0-1,1 1,0-1,1 1,0-1,1 0,0 1,3-14,1 4,1 1,1 0,17-35,-11 25,-10 22,0 0,-1 0,2 0,-1 1,1-1,0 1,1 0,-1 1,1-1,9-8,-13 13,0 1,0-1,0 0,0 1,0-1,0 1,0-1,0 1,0-1,0 1,0 0,0 0,1 0,-1-1,0 1,0 0,0 0,0 0,0 1,0-1,0 0,1 0,-1 1,0-1,2 1,-2 1,1-1,0 1,-1-1,1 1,-1-1,1 1,-1 0,0 0,1 0,-1 0,0 0,0 3,2 3,0 1,-1 0,0 0,0 0,0 12,-3 248,1-267,0 0,0 0,0 0,0 0,0 0,0 0,-1 0,1 0,-1 0,1-1,-1 1,0 0,1 0,-1 0,0-1,0 1,0-1,-1 1,1-1,0 1,-1-1,1 1,0-1,-1 0,-1 1,-1-1,0 0,1 0,-1 0,0 0,1-1,-1 0,0 0,0 0,0 0,1 0,-8-3,-14 0,20 3,0 0,1-1,-1 1,0-1,1 0,-8-4,10 5,1-1,-1 0,1 0,0 0,0 0,-1-1,1 1,0 0,0 0,0-1,0 1,0-1,1 1,-1-1,0 1,1-1,-1 1,1-1,-1 0,1 1,0-1,0 0,0-2,-1-7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07:56.57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0,'2'0,"0"0,0 1,-1-1,1 1,0-1,0 1,0 0,-1 0,1-1,0 1,-1 0,1 1,-1-1,1 0,-1 0,1 1,-1-1,0 1,0-1,0 1,1-1,-2 1,1 0,0-1,0 1,-1 0,1 0,0 2,3 8,-2 1,1 0,0 16,0-3,-1-20,1 1,-1-1,1 1,0-1,0 0,1 0,0 0,0-1,0 0,1 1,-1-1,1-1,1 1,7 5,-10-7,6 4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09.34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08:14.53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1,'0'2,"0"4,0 2,0 3,3 0,0 0,2-2,3 0,2-2,0 1,-2-1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08:23.14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1 139,'0'-2,"0"-4,0-2,2-1,1 0,3-2,-1-1,3 1,1 3,-1 0,1-1,2 2,-2-2,1 2,-3-1,2 2,0 1,-1 1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09:26.032"/>
    </inkml:context>
    <inkml:brush xml:id="br0">
      <inkml:brushProperty name="width" value="0.1" units="cm"/>
      <inkml:brushProperty name="height" value="0.1" units="cm"/>
      <inkml:brushProperty name="color" value="#FFFFFF"/>
      <inkml:brushProperty name="ignorePressure" value="1"/>
    </inkml:brush>
  </inkml:definitions>
  <inkml:trace contextRef="#ctx0" brushRef="#br0">15 66,'100'-1,"108"3,-201-1,-1 0,1 1,0 0,-1 0,0 1,1-1,-1 1,9 7,-9-6,1-1,-1 1,1-1,0 0,0-1,0 0,11 3,-9-5,-1-1,1 1,-1-1,0-1,1 1,-1-1,0-1,0 0,0 0,13-8,-7 4,-1-1,0-1,0 0,-1-1,11-12,-22 22,-1 0,1 0,-1-1,1 1,-1 0,1-1,-1 1,0-1,1 1,-1-1,1 1,-1-1,0 1,1-1,-1 1,0-1,0 1,0-1,1 1,-1-1,0 1,0-1,0 0,0 1,0-1,0 1,0-2,-16 4,-34 19,44-18,-8 3,1 0,-1-2,0 1,-24 3,9-4,-3 2,-58 1,-229-8,395 17,1-8,-31-2,51 0,-75-6,-16 1,1-1,-1 0,1 0,-1 0,1-1,-1 0,11-3,-17 4,0 0,1 0,-1 0,0 0,1 0,-1-1,0 1,1 0,-1 0,0 0,1-1,-1 1,0 0,0 0,1-1,-1 1,0 0,0-1,0 1,1 0,-1-1,0 1,0 0,0-1,0 1,0 0,0-1,0 1,0 0,1-1,-1 1,-1-1,1 1,0 0,0-1,0 1,0-1,-12-12,-19-6,14 12,0 1,-1 1,-34-6,-27-8,58 11,14 5,-1 0,1 1,-1-1,0 2,-11-3,16 4,1 0,0 0,0 1,0-1,0 0,0 1,0-1,0 1,0 0,0 0,0 0,0 0,0 0,0 0,1 0,-1 0,0 1,1-1,-1 1,1-1,-1 1,1 0,0-1,0 1,-2 3,-1 3,1 0,-1 1,1-1,0 1,1 0,0 0,-1 17,4 65,0 0,-2-88,1 1,-1 0,0-1,0 1,0 0,0-1,-1 1,1-1,-1 0,0 1,0-1,-4 4,-5 4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0:27.386"/>
    </inkml:context>
    <inkml:brush xml:id="br0">
      <inkml:brushProperty name="width" value="0.5" units="cm"/>
      <inkml:brushProperty name="height" value="1" units="cm"/>
      <inkml:brushProperty name="color" value="#D9EEFF"/>
      <inkml:brushProperty name="tip" value="rectangle"/>
      <inkml:brushProperty name="rasterOp" value="maskPen"/>
      <inkml:brushProperty name="ignorePressure" value="1"/>
    </inkml:brush>
  </inkml:definitions>
  <inkml:trace contextRef="#ctx0" brushRef="#br0">106 0,'2'36,"7"42,-1-14,10 59,-16-109,1 0,8 23,-6-25,-2 0,1 0,-2 0,2 16,13 104,-10-91,-1 0,-1 45,-5 858,-2-912,-2-1,-1 0,-14 51,5-27,6-20,-2-1,-1 0,-20 41,-5-15,29-51,0 1,1 0,1-1,-1 2,2-1,-1 1,1-1,1 1,0 0,1 1,-2 12,-3 38,4-42,0 0,1 31,2-46,0 1,1 0,0 0,0-1,1 1,-1-1,1 1,0-1,1 0,-1 1,1-1,0-1,5 7,-1-1,0 0,0 0,-1 1,-1-1,0 1,0 1,-1-1,0 1,-1-1,-1 1,0 0,0 0,-1 24,-2-2,-2 0,-1 0,-14 54,13-63,1 1,1 0,2-1,0 1,5 37,13 25,-16-83,1 0,0 0,0 0,0 0,0 0,4 5,11 25,-12-15,2-1,11 22,10 33,-23-47,0-1,-2 1,-2-1,-2 51,2 40,4-80,16 57,-13-66,-2 0,-1 1,3 51,1 43,0 5,-7-15,-5 91,-15-115,16-81,-1 0,0 0,0 0,-1 0,0-1,0 1,-1-1,-9 12,8-12,1 1,-1 0,1 0,1 0,0 1,0-1,-3 12,3 2,2 0,0 1,2-1,2 29,0 5,4-11,-4-35,0 0,-1 0,1 15,-3-23,1 1,0 0,-1 0,1 0,-1 0,0 0,0-1,0 1,0 0,0-1,-1 1,1-1,-1 0,0 1,1-1,-4 3,-5 3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0:33.151"/>
    </inkml:context>
    <inkml:brush xml:id="br0">
      <inkml:brushProperty name="width" value="0.5" units="cm"/>
      <inkml:brushProperty name="height" value="1" units="cm"/>
      <inkml:brushProperty name="color" value="#D9EEFF"/>
      <inkml:brushProperty name="tip" value="rectangle"/>
      <inkml:brushProperty name="rasterOp" value="maskPen"/>
      <inkml:brushProperty name="ignorePressure" value="1"/>
    </inkml:brush>
  </inkml:definitions>
  <inkml:trace contextRef="#ctx0" brushRef="#br0">303 1,'0'30,"1"0,8 44,-3-24,-2 0,-5 96,-1-49,1-81,-1-1,-1 1,0-1,-1 0,-6 16,-5 20,5-18,-21 46,19-50,-69 195,75-204,0 0,2 0,-4 33,5-31,0-2,-1 1,-10 29,-56 161,61-175,2 1,2-1,1 1,1 38,2 28,3 78,3-148,15 55,-7-34,31 174,-38-179,-3 1,-4 91,-1-45,1-10,3 93,0-159,2 0,7 23,-6-26,-1 0,-1 0,3 32,-6-34,2 27,-2 0,-2 0,-2 0,-10 49,6-58,2 1,-2 66,10 72,0-56,-16 215,12-309,1 1,1 0,1 0,1 0,0 0,2-1,9 31,27 79,-29-80,7 20,-10-51,-2 0,0 1,-1-1,-2 1,0 1,-1-1,-1 0,-3 29,0-40,0 0,-1-1,-1 1,0-1,0 0,-1 0,0 0,-12 16,9-14,0 1,1 1,-9 22,-4 34,19-56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08.19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09.34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0.44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2.25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3.12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0.44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4.11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5.50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0,'3'0,"1"0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6.39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7.23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7,'0'-3,"0"-1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0.03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1.00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2.23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3.30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3.95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4.56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8 0,'-3'0,"-1"0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2.25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5.14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19,'0'-3,"0"-4,0-1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5.70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1,'3'0,"4"0,1 0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6.64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0,'3'0,"0"0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7.92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2 15,'3'0,"1"-4,-3 0,-5 0,-2 1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9.50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1,'0'3,"0"4,0 1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0.03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0,'3'0,"4"0,3 0,4 0,2 0,-1 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0.51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2 14,'3'0,"1"-3,-3-1,-5 1,-2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1.22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1,'3'0,"4"0,1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1.73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0,'3'0,"4"0,1 0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2.92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0,'3'0,"1"0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3.12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3.91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4.41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1,'3'0,"1"0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4.98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5.55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33 0,'-3'0,"-4"0,-4 0,0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5.95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18 0,'-3'0,"-4"0,-1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6.47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8,'0'-3,"0"-1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7.34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12 8,'-3'0,"-1"-3,0-1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7.91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7,'0'-3,"0"-1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8.55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9.06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1,'3'0,"1"3,0 1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4.11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9.58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11 48,'0'-3,"0"-4,-3-4,-1-3,1 1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0.78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106 25</inkml:trace>
  <inkml:trace contextRef="#ctx0" brushRef="#br0" timeOffset="1">1 7,'0'-3,"0"-1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1.69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2.56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3.11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1,'3'0,"4"0,1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3.61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14,'3'0,"0"-3,4-1,3 0,0 1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4.05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8,'0'-3,"0"-2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4.48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5.968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1,'91'108,"-40"-43,-38-48,-2 0,0 1,9 22,3 4,0 0,-2 0,-2 2,17 60,-25-72,-6-19,0 1,-1-1,0 1,-1 0,1 30,-5 509,-1-522,-2-1,-11 51,0-3,7-39,4-23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8.140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783 0,'-12'1,"0"0,-1 1,2 0,-1 1,0 0,0 1,-19 9,-76 47,61-32,18-10,1 2,1 1,1 1,-23 25,-36 32,62-58,0 1,-24 31,13-13,25-30,1 1,0 0,1 1,-8 18,-3 5,2-5,2-1,1 2,1-1,1 2,2-1,1 1,2 1,1-1,0 59,5 116,-1-206,0-1,0 1,0-1,1 0,-1 1,0-1,0 1,0-1,0 1,0-1,0 0,0 1,0-1,-1 1,1-1,0 1,0-1,0 0,0 1,-1-1,1 1,0-1,0 0,-1 1,1-1,0 0,0 1,-1-1,-3-4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5.50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0,'3'0,"1"0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9.62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188 1,'-1'6,"0"1,0-1,-1 1,0-1,-1 0,-5 12,-2 4,-64 214,47-145,21-65,1 0,2 0,-2 33,0 7,-3 44,8 124,2-97,0-31,-4 112,-2-190,-10 39,8-41,1-5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47.37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508 834,'1'-1,"1"1,-1 0,1-1,-1 1,1-1,-1 0,1 1,-1-1,0 0,1 0,-1 0,0 0,0 0,0 0,1 0,-1-1,1-1,18-29,-14 21,31-42,3 2,71-73,-65 76,-2-2,52-76,-86 112,0 1,0 0,1 1,1 1,0-1,1 2,21-15,104-51,-135 74,19-7,-20 11,-11 8,-6 2,-1-1,0-1,-31 15,27-15,0 0,-24 19,23-14,0-2,-26 12,-27 17,27-10,20-15,1 1,1 1,-27 26,10-11,33-28,0 1,0 0,-13 14,-7 10,21-23,0 1,0-1,1 1,0 1,1-1,-9 17,6-9,1 0,11-17,9-10,90-86,76-66,-139 131,-2-1,39-44,-60 60,1 0,0 1,30-19,10-10,-57 43,1 0,0 1,0-1,-1 0,1 0,0 0,0 1,0-1,0 0,0 1,0-1,0 1,0 0,0-1,0 1,0 0,0-1,1 1,-1 0,1 0,-1 1,-1-1,0 1,0 0,0 0,1 0,-1 0,0 0,0-1,0 1,0 0,-1 0,1 0,0 0,0-1,0 1,-1 0,1 0,0 0,-1 0,-24 49,-27 30,-22 37,45-71,-2-1,-1-2,-55 56,10-24,48-50,-41 50,24-21,26-33,1 2,-26 42,43-62,0 0,1 0,-1 0,-1 0,1 0,0 0,-1-1,1 1,-1-1,0 0,1 0,-6 3,7-5,0 0,1 1,-1-1,0 0,0 0,0 0,0 0,1 0,-1 0,0 0,0 0,0 0,0 0,1 0,-1-1,0 1,0 0,0-1,1 1,-2-1,0-1,0 1,1-1,-1 1,1-1,0 0,-1 0,1 1,0-1,0 0,0 0,-1-3,-25-71,-29-133,52 186,-2-40,0-8,0 28,4 29,0-1,0 1,-2-1,0 1,0 0,-9-18,6 15,1 0,0 0,1 0,-3-23,-6-24,10 47,1-1,-2-29,5 37,-1-1,0 0,0 1,-1-1,0 1,-1 0,0 0,-1 0,0 0,-10-18,13 28,1 0,0 0,0-1,0 1,0 0,-1 0,1-1,0 1,0 0,0 0,-1 0,1 0,0-1,0 1,-1 0,1 0,0 0,-1 0,1 0,0 0,0-1,-1 1,1 0,0 0,-1 0,1 0,0 0,-1 0,1 0,0 0,0 1,-1-1,1 0,0 0,-1 0,1 0,0 0,0 0,-1 1,1-1,0 0,0 0,-1 0,1 1,0-1,0 0,0 0,-1 0,1 1,0-1,0 0,0 1,0-1,0 0,0 0,0 1,-1-1,1 0,0 1,0-1,0 0,0 0,0 1,0-1,0 0,0 1,1-1,-5 25,5-11,1-1,1 1,0-1,0 0,1 0,1 0,8 17,-5-13,-1 1,-1-1,5 25,2 12,1 0,3-1,2-1,28 53,-19-24,-23-62,1-1,1 0,14 27,-19-37,-10-10,-12-12,-7-12,2-1,0-1,2-1,2-1,0-1,-21-43,15 16,12 26,-19-31,-34-45,51 73,14 29,0-1,0 1,0 0,-1 0,-7-10,18 25,-1 0,1 0,5 13,4 6,144 237,-129-214,30 64,-58-107,2 4,1 0,-1 0,2-1,0 1,0-2,1 1,16 17,-13-17,-2-1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6:35.096"/>
    </inkml:context>
    <inkml:brush xml:id="br0">
      <inkml:brushProperty name="width" value="0.2" units="cm"/>
      <inkml:brushProperty name="height" value="0.2" units="cm"/>
      <inkml:brushProperty name="color" value="#FFE18B"/>
      <inkml:brushProperty name="ignorePressure" value="1"/>
    </inkml:brush>
  </inkml:definitions>
  <inkml:trace contextRef="#ctx0" brushRef="#br0">953 197,'0'2,"-1"-1,1 1,-1 0,0-1,0 1,1 0,-1-1,0 1,-1-1,1 1,0-1,0 0,0 0,-1 1,1-1,-1 0,1 0,-1 0,1 0,-1-1,-2 2,-37 14,-36-2,52-10,-41 11,59-13,-1 1,1 0,0 0,0 1,0 0,1 0,-1 1,1 0,-9 9,-97 89,53-51,-55 34,108-79,0 1,0-1,1 1,0 0,1 0,0 1,0-1,0 1,1 0,-2 11,3-11,0-1,-1 1,0-1,0 0,-1 0,0 0,-1-1,1 1,-1-1,-12 13,17-20,0 0,-1 0,1 1,0-1,-1 0,1 0,0 0,-1 1,1-1,0 0,-1 0,1 0,-1 0,1 0,0 0,-1 0,1 0,0 0,-1 0,1 0,-1 0,1 0,0 0,-1 0,1 0,0 0,-1 0,1 0,-1-1,1 1,0 0,0 0,-1-1,-9-13,-1-20,6 0,2 0,1 0,4-60,0 16,-3 22,3-64,-2 117,1 1,0 0,0 0,0-1,0 1,0 0,0 0,0 0,1 0,-1 0,1 0,-1 1,1-1,0 0,0 1,0-1,0 1,0 0,0 0,0-1,0 2,0-1,0 0,3-1,10-2,-1 0,27-3,-22 3,33-6,0 3,89-3,-105 8,-1-1,44-10,-45 7,2 1,43-1,-21 4,-31 1,0 1,41 4,-68-4,0 1,0-1,0 0,0 1,0-1,0 0,0 1,0-1,0 0,0 1,0-1,0 0,0 0,0 1,-1-1,1 0,0 1,0-1,0 0,0 1,0-1,-1 0,1 0,0 1,0-1,0 0,-1 0,1 0,0 1,0-1,-1 0,1 0,0 0,-1 0,1 0,0 1,-1-1,1 0,0 0,0 0,-1 0,-16 11,-76 29,60-27,-37 20,33-15,-42 15,-5 3,61-26,-11 6,0 1,1 1,-32 25,30-14,18-14,-39 26,50-38,1 0,-1 0,0 0,0-1,0 0,0 0,-1 0,1-1,0 0,-1 0,-11-1,14 0,0 0,1-1,-1 0,0 0,1 0,-1 0,0-1,1 1,0-1,-1 0,1 0,0 0,0-1,0 1,0-1,0 1,1-1,-1 0,1 0,0 0,0-1,-3-4,2 2,1 0,0 0,0 0,0 0,1 0,0 0,0 0,0 0,1-1,0 1,0 0,3-12,-1 9,1 0,0 0,1 0,-1 0,2 1,-1-1,12-13,48-52,-16 21,-47 52,0 0,0 0,0 0,-1 0,1 0,0 0,-1 0,1 0,-1 0,1 0,-1 0,1-1,-1 1,0 0,0 0,0 0,1-1,-1 1,0 0,0 0,-1 0,1-1,0 1,0 0,0 0,-1 0,1-1,-2-1,0 0,-1 0,0 0,0 0,0 0,-1 0,1 1,-5-3,-22-21,29 25,0 0,1 0,-1-1,0 1,1 0,-1-1,0 1,1 0,0-1,-1 1,1-1,0 1,0-1,0 1,0-1,0 1,0-1,0 1,0-1,1 1,-1-1,1 1,0-3,2-1,-1 1,1-1,1 1,-1 0,0-1,1 2,0-1,0 0,0 1,1-1,-1 1,1 1,-1-1,1 0,0 1,0 0,0 0,0 1,8-2,2 0,0 0,1 1,-1 1,1 0,24 3,-19 1,1 1,-1 2,23 8,-25-8,0 0,0-1,0-1,24 2,-27-5,-6-1,0 0,0 1,0 0,0 1,0 0,0 0,-1 1,1 1,9 4,126 53,-83-38,-48-18,0-1,0 0,0-2,1 1,27-1,76-6,-103 3,0-1,0-1,0 0,20-7,-221 162,104-89,59-47,0 1,1 1,-21 23,-78 72,92-88,14-14,0 0,-1-1,0-1,-24 9,-21 12,-91 43,110-49,28-15,-1 0,0-2,0 1,-1-2,0 0,0-1,-20 4,-67 11,70-6,29-11,1-1,-1 0,0-1,0 1,1 0,-1-1,0 0,-1 0,1 0,-8 0,53-24,121-50,55-29,-194 87,-2 0,27-24,-23 19,27-18,-41 30,1 0,-1-1,-1 0,0-1,0 0,0-1,-2 0,11-16,113-137,-12 16,-94 118,-21 25,1-1,-2 1,1-1,0 0,-1 0,0-1,-1 1,4-9,-7 14,1 0,-1 1,0-1,0 0,1 0,-1 0,0 1,0-1,0 0,0 0,0 0,0 1,0-1,-1 0,1 0,0 0,0 1,-1-1,1 0,0 0,-1 1,1-1,0 0,-1 1,1-1,-1 0,0 0,-1 0,1 1,-1-1,1 0,-1 1,1 0,-1-1,1 1,-1 0,1 0,-1 0,1 0,-1 0,-2 0,-6 2,0 0,-1 0,-11 6,19-7,-31 10,0 2,0 2,2 1,0 1,0 2,-28 22,-222 178,258-199,-24 24,28-25,-41 32,18-21,36-24,29-20,44-25,99-44,-94 51,88-55,-159 86,1 0,0 1,0-1,0 0,0 1,0-1,-1 1,1-1,0 1,0 0,0 0,0-1,0 1,0 0,0 0,2 0,-3 0,1 0,-1 1,0-1,0 0,0 1,0-1,1 1,-1-1,0 0,0 1,0-1,0 0,0 1,0-1,0 1,0-1,0 0,0 1,0-1,0 1,0-1,-1 0,1 1,0-1,0 0,0 1,-1-1,-17 33,6-17,-1 0,0-1,-1-1,-1 0,-1-1,1-1,-2 0,0-1,0-1,-31 14,22-14,0-1,-1-1,0-1,0-2,-1 0,1-2,-34 0,12-2,20 1,1-2,-1-1,-29-5,53 5,1-1,-1 1,1-1,-1 0,1 0,0-1,0 1,0-1,0 0,1 0,-1 0,1 0,0-1,-1 1,-3-8,-3-5,0-1,-12-29,2 2,10 26,3 7,1-1,0 1,1-1,-6-20,9 20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7:09.417"/>
    </inkml:context>
    <inkml:brush xml:id="br0">
      <inkml:brushProperty name="width" value="0.05" units="cm"/>
      <inkml:brushProperty name="height" value="0.05" units="cm"/>
      <inkml:brushProperty name="color" value="#FFE18B"/>
      <inkml:brushProperty name="ignorePressure" value="1"/>
    </inkml:brush>
  </inkml:definitions>
  <inkml:trace contextRef="#ctx0" brushRef="#br0">175 178,'4'-24,"-1"-5,-4 28,1 1,-1 0,1-1,-1 1,1-1,-1 1,0 0,1-1,-1 1,1 0,-1 0,0 0,1-1,-1 1,0 0,1 0,-1 0,0 0,0 0,1 0,-1 0,0 0,1 0,-1 1,0-1,1 0,-1 0,1 1,-1-1,0 0,1 1,-2 0,-18 2,20-3,-1 0,1 0,-1 0,1-1,-1 1,1 0,-1 0,1 0,0-1,-1 1,1 0,0 0,-1-1,1 1,-1 0,1-1,0 1,0 0,-1-1,1 1,0-1,0 1,-1 0,1-1,0 1,0-1,0 1,0-1,0 1,0-1,0 1,-1-1,1 1,1-1,-1 1,0 0,0-2,1-4,0-1,1 0,-1 1,2-1,-1 1,1 0,0-1,0 1,0 1,7-10,1-1,-11 16,0-1,1 1,-1 0,0-1,0 1,1-1,-1 1,0 0,0-1,1 1,-1-1,0 1,0-1,0 1,0 0,0-1,0 1,0-1,0 1,0-1,0 1,0-1,0 1,0-1,0 1,0 0,0-1,-1 1,1-1,0 1,0-1,0 1,-1 0,1-1,0 1,-1 0,1-1,0 1,-1 0,1-1,0 1,-1 0,1 0,0-1,-1 1,1 0,-1 0,1 0,-1 0,1 0,-1-1,1 1,0 0,-1 0,1 0,-1 0,1 0,-1 0,1 0,-1 1,1-1,-1 0,1 0,0 0,-1 1,-3-1,1 0,-1 1,0 0,1 0,0 0,-1 0,-4 2,-4 5,3-1,0-1,-1-1,0 0,-18 7,23-10,0 0,0 0,0 0,0 1,1-1,-1 1,1 0,-7 6,10-9,1 0,0 0,0 1,0-1,0 0,0 0,0 0,0 0,0 0,0 0,0 1,-1-1,1 0,0 0,0 0,0 0,0 0,0 1,0-1,0 0,0 0,0 0,0 0,0 0,0 1,0-1,0 0,0 0,0 0,1 0,-1 0,0 0,0 1,0-1,0 0,0 0,0 0,0 0,0 0,0 0,0 0,1 1,-1-1,0 0,0 0,0 0,0 0,11 3,12-1,-22-2,62-2,-41 0,0 2,39 3,-60-3,-1 0,0 0,0 0,1 0,-1 0,0 0,0 0,1 0,-1 0,0 0,0 0,1 0,-1 0,0 0,0 0,0 1,1-1,-1 0,0 0,0 0,0 0,1 1,-1-1,0 0,0 0,0 0,0 1,1-1,-1 0,0 0,0 0,0 1,0-1,0 0,0 0,0 1,0-1,0 0,0 0,0 1,0-1,0 1,-8 10,-17 7,-1-6,17-8,-1 1,1-1,0 2,-12 8,19-12,-1 1,1-1,-1 1,1-1,0 1,0 0,0 0,1 0,-1 0,1 0,-1 1,1-1,0 0,0 1,1-1,-1 0,0 6,1 35,0-27,-1-1,0 0,-5 23,-12 84,15-101,0 1,0 30,2-28,-6 39,0 0,8-78,-1 0,1 0,1 0,0 0,1 0,0 0,8-19,-7 24,0 1,1 0,0 0,0 0,1 0,0 1,1 0,-1 0,1 0,13-9,-19 16,-1 0,0 0,0 0,0 0,1 0,-1 0,0 0,0 0,0 0,1 0,-1 0,0 0,0 0,0 0,1 0,-1 0,0 0,0 0,0 0,0 0,1 0,-1 0,0 0,0 1,0-1,0 0,1 0,-1 0,0 0,0 0,0 1,0-1,0 0,0 0,1 0,-1 0,0 1,0-1,0 0,0 0,3 14,-2 16,-2-28,1 21,0 6,-6 44,4-63,0 0,-1 0,0-1,-1 1,0-1,0 1,-1-1,-6 9,-3 12,13-26,-1 0,1 0,-1 0,0 0,0 0,0-1,-1 1,-4 5,6-9,1 0,-1 0,1 0,-1-1,0 1,1 0,0 0,-1 0,1-1,-1 1,1 0,-1-1,1 1,-1 0,1-1,0 1,-1-1,1 1,0-1,-1 1,1-1,0 1,0-1,0 1,-1-1,1 1,0-1,0 1,0-1,0 1,0-2,-7-19,2-4,2 0,0 0,2 0,0 0,5-33,-4 55,0 0,1 0,0 0,0 0,0 0,0 0,0 0,0 0,1 1,0-1,-1 0,1 1,0-1,0 1,0 0,1 0,4-4,2 0,0 1,0 0,1 1,10-4,-11 4,1 0,-1 0,15-10,-14 7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5:46.882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1 1,'3'0,"1"1,0 0,0 0,0 0,0 0,-1 1,1 0,-1-1,1 1,-1 1,1-1,-1 0,0 1,3 3,41 45,-38-40,37 45,72 81,-94-109,-2 1,-1 1,22 41,-29-43,17 46,8 15,25 58,5 10,-46-113,-1 2,18 54,-17-39,4 0,47 82,-62-125,-2-5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5:48.554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1 1,'1'3,"0"1,0 0,0-1,1 1,0-1,0 1,0-1,0 0,0 0,1 0,-1 0,7 5,0 2,72 91,-34-41,73 73,-86-98,-3 2,33 46,41 50,140 164,-166-195,-42-50,-2 0,-2 3,27 61,-58-112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5:50.007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0 0,'79'79,"153"119,184 140,-359-288,-16-14,41 45,11 12,-78-80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5:51.056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0 1,'17'11,"0"0,-1 1,0 1,-1 0,21 25,4 2,35 30,98 97,-47-41,-92-97,-19-19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5:52.087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1 0,'18'16,"0"-1,25 16,-22-17,2-1,0-1,1-1,0 0,0-2,1-2,35 8,-20-5,53 20,-66-18,0 2,26 17,-43-24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5:54.337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0 1,'1'8,"0"0,0 1,0-1,1 0,1 0,6 15,26 47,-25-53,22 33,-23-36,1 0,-2 0,9 21,9 9,-4-8,27 57,-43-84,0 0,0 0,11 11,-10-13,-1 1,-1-1,1 1,-1 0,6 13,13 28,-19-40,1 1,-2 0,1 0,-1 0,-1 1,0-1,-1 1,3 17,-5-13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6:46.19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51,'870'0,"-835"-2,0-2,68-15,-69 11,0 2,0 1,44-1,-72 6,10-1,0 2,0-1,1 2,-1 0,0 1,-1 1,22 7,-23-6,-11-5,-1 1,1-1,-1 1,0 0,1 0,-1 0,0 0,0 1,0-1,3 3,-14-3,-3-2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6.39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5:59.572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0 0,'2'7,"0"-1,0 0,0 0,1 0,0 0,0 0,1 0,-1-1,1 1,5 4,1 3,159 208,84 61,-195-214,74 94,-115-138,-11-14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6:00.871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1 0,'12'21,"29"36,-9-15,19 33,67 101,-86-128,3-2,1-1,56 54,-78-83,-4-3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6:02.199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0 1,'272'274,"29"29,-282-286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6:03.964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0 1,'7'8,"0"1,-1 0,0 0,9 19,5 9,25 29,2-3,4-1,2-3,67 58,114 124,-223-229,-8-10,-1 1,1-1,0 1,-1 0,0 0,1 0,-1 1,-1-1,1 0,0 1,-1-1,2 5,-3-8,0 0,-1 0,1 1,0-1,0 0,0 1,0-1,0 0,0 0,0 1,-1-1,1 0,0 0,0 1,0-1,-1 0,1 0,0 1,0-1,-1 0,1 0,0 0,0 0,-1 1,1-1,0 0,-1 0,1 0,0 0,-1 0,1 0,0 0,0 0,-1 0,1 0,0 0,-1 0,1 0,0 0,-1 0,1 0,0 0,0-1,-1 1,1 0,0 0,-1 0,1 0,0-1,0 1,-1 0,-10-6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6:05.042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1 0,'36'40,"35"50,2 1,16 9,108 92,-184-180,-4-5,-1 1,1-1,19 11,-28-18,0 0,0 0,0 0,0 0,0 0,0 0,0 0,-1 0,1 0,0-1,0 1,0 0,0 0,0 0,0 0,0 0,0 0,0 0,0 0,0 0,0-1,1 1,-1 0,0 0,0 0,0 0,0 0,0 0,0 0,0 0,0 0,0 0,0-1,0 1,0 0,0 0,0 0,0 0,1 0,-1 0,0 0,0 0,0 0,0 0,0 0,0 0,0 0,0 0,0 0,0 0,1 0,-1 0,0 0,0 0,0 0,-5-9,-8-7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6:06.731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0 0,'2'1,"-1"-1,1 1,-1 0,1-1,-1 1,0 0,1 0,-1 0,0 0,0 0,0 0,0 1,2 1,2 3,358 341,-243-229,-97-93,-1 2,35 55,-21 1,-27-66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6:09.137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1 0,'4'2,"-1"-1,1 0,0 1,0 0,-1 0,1 0,-1 0,0 1,0-1,0 1,3 3,3 1,8 7,0 1,0 1,-2 0,26 35,24 49,22 30,-67-103,-8-13,0 1,-2 0,1 1,-2 0,0 0,12 34,-21-35,-9-14,-15-17,7 0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6:10.184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0 1,'3'0,"4"3,4 7,3 2,-1 2,1-2,-3 0,0 2,2-2,-3-1,-1 2,-1-2,2-3,0-2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6:11.185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1 0,'6'6,"8"8,7 5,7 5,1 4,2 4,1-1,2-3,-6-3,0-2,-3-3,-6-1,-2-5,-2-3,-3-2,-4-2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6:11.889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1 0,'0'2,"1"-1,0 1,0 0,0-1,0 1,0-1,1 0,-1 1,0-1,1 0,-1 0,1 0,-1 0,3 1,4 5,112 108,85 76,-195-183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7.23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7,'0'-3,"0"-1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6:12.717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1 0,'1'3,"0"-1,0 0,0 1,0-1,0 0,1 1,-1-1,1 0,0 0,0 0,3 3,0-1,38 43,86 70,-102-96,2-1,0-1,1-1,60 24,-49-25,-25-10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6:13.654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1 1,'7'0,"1"1,0 0,-1 0,1 1,-1 0,0 1,13 5,49 31,-34-18,-18-11,0-1,0-1,1 0,0-2,1 0,-1-1,1 0,0-2,0 0,34 0,-35-3,0 1,1 0,-1 2,0 0,20 6,23 2,-48-9,0 0,-1 0,1 1,19 7,-18-3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6:14.560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0 0,'6'0,"5"3,4 1,2 3,1 0,1-1,-1-2,-2 2,-1 0,-1 2,1-1,-3-1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7:15.762"/>
    </inkml:context>
    <inkml:brush xml:id="br0">
      <inkml:brushProperty name="width" value="0.05" units="cm"/>
      <inkml:brushProperty name="height" value="0.05" units="cm"/>
      <inkml:brushProperty name="color" value="#FFE18B"/>
      <inkml:brushProperty name="ignorePressure" value="1"/>
    </inkml:brush>
  </inkml:definitions>
  <inkml:trace contextRef="#ctx0" brushRef="#br0">0 27,'75'16,"249"-13,-175-5,-124 3,-1-2,0 0,0-2,41-9,26-7,-51 12,-39 6,-1 1,1 0,0 0,0 0,0-1,-1 1,1 0,0 0,0 0,-1 0,1 1,0-1,0 0,-1 0,1 0,0 0,0 1,-1-1,1 0,1 2,-2-2,0 0,1 1,-1-1,0 1,0-1,0 1,0-1,0 1,0-1,0 1,0-1,0 1,0-1,0 1,0-1,0 1,0-1,0 1,-1-1,1 1,0-1,0 1,-1-1,-1 4,0-1,0 0,0 0,-1 0,1 0,-6 5,-6 2,-1 1,0-2,0 0,-1-1,0 0,-28 9,30-15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7:59.671"/>
    </inkml:context>
    <inkml:brush xml:id="br0">
      <inkml:brushProperty name="width" value="0.3" units="cm"/>
      <inkml:brushProperty name="height" value="0.6" units="cm"/>
      <inkml:brushProperty name="color" value="#C7C7C7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1,'19'1,"0"1,0 2,0-1,20 8,-1 0,-36-11,0 1,1 0,-1 0,0 0,1 0,-1 0,0 0,0 0,0 1,0-1,0 1,0 0,-1-1,1 1,-1 0,1 0,-1 0,1 0,-1 0,0 1,0-1,0 0,0 1,-1-1,1 3,1 6,0 1,-2-1,1 1,-3 16,1-17,1 0,0 1,3 15,22 58,-18-66,6 14,3-1,0 0,32 44,-20-32,-15-25,1-1,19 20,9 10,-19-17,-5-6,42 43,-49-57,-1 1,11 16,21 23,37 35,75 61,-150-143,10 8,1-1,0-1,16 10,23 10,29 15,-23-14,-43-22,0 0,0-1,35 12,-7-12,0-2,1-1,-1-3,67-5,-17 1,-74 1,0-1,24-6,-9 2,-33 5,1 0,-1 0,1-1,-1 1,0-1,0 1,0-1,0 0,0 0,0 0,-1-1,1 1,-1-1,1 1,-1-1,0 0,0 0,0 0,1-4,21-24,-14 24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8:02.267"/>
    </inkml:context>
    <inkml:brush xml:id="br0">
      <inkml:brushProperty name="width" value="0.3" units="cm"/>
      <inkml:brushProperty name="height" value="0.6" units="cm"/>
      <inkml:brushProperty name="color" value="#C7C7C7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0,'2'4,"0"-1,-1 0,1 0,1 0,-1-1,0 1,1 0,-1-1,1 0,0 1,0-1,0 0,4 2,3 3,95 79,-96-79,-1 1,0 0,9 12,22 21,-6-12,-17-15,-1-1,26 16,-23-18,1-1,0 0,0-2,1 0,1-1,-1-1,35 5,-13-3,-23-5,0 0,24 0,-28-3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8:19.737"/>
    </inkml:context>
    <inkml:brush xml:id="br0">
      <inkml:brushProperty name="width" value="0.3" units="cm"/>
      <inkml:brushProperty name="height" value="0.6" units="cm"/>
      <inkml:brushProperty name="color" value="#C7C7C7"/>
      <inkml:brushProperty name="tip" value="rectangle"/>
      <inkml:brushProperty name="rasterOp" value="maskPen"/>
      <inkml:brushProperty name="ignorePressure" value="1"/>
    </inkml:brush>
  </inkml:definitions>
  <inkml:trace contextRef="#ctx0" brushRef="#br0">75 199,'116'103,"-78"-72,-27-22,0 0,1-1,0 0,0-1,1 0,0-1,0-1,0 0,1 0,0-2,15 3,33 3,103 0,-163-9,5 0,1 0,-1 0,1-1,-1 1,1-2,13-4,-19 6,-1-1,1 0,-1 0,1 0,-1-1,0 1,1 0,-1-1,0 1,0 0,0-1,0 0,0 1,0-1,0 0,0 1,-1-1,1 0,-1 0,1 1,-1-1,0 0,1 0,-1 0,0 0,0 1,-1-1,1 0,0 0,-1 0,1 0,-1 1,-1-4,-32-73,-2-26,34 90,-2 1,0 0,0 0,-1 0,-1 0,0 1,-1 0,0 0,-15-18,20 29,0 0,1 0,-1 1,0-1,0 0,0 1,0-1,0 1,0-1,0 1,-1 0,1 0,0 0,0 0,0 0,0 1,0-1,0 0,0 1,0 0,0-1,0 1,0 0,0 0,1 0,-1 0,-2 3,-9 4,1 1,-18 17,26-22,-11 9,1 2,-19 25,27-33,1 1,0 0,1 0,0 1,0-1,0 1,-3 15,7-24,0 0,0 0,0 1,0-1,0 0,0 0,0 0,0 0,0 0,0 1,0-1,0 0,0 0,0 0,0 0,0 0,0 0,0 0,0 1,0-1,0 0,1 0,-1 0,0 0,0 0,0 0,0 0,0 0,0 0,0 1,0-1,1 0,-1 0,0 0,0 0,0 0,0 0,0 0,0 0,1 0,-1 0,0 0,0 0,0 0,0 0,0 0,0 0,1 0,-1 0,11-3,15-10,-23 11,9-3,0 0,1 1,-1 0,0 1,1 0,0 1,0 1,19-1,12 4,52 8,32 1,-59-3,-8 0,0-7,-28-1,1 2,44 6,-44-3,1-1,0-2,-1-2,38-4,-53 1,-1 0,27-9,-29 8,0-1,0 2,31-3,-22 5,0-1,0-1,-1-1,43-13,-45 12,1 2,-1 0,1 1,0 2,37 3,7-1,-46-2,1-1,0-1,-1-1,0-1,1-1,-2 0,35-15,25-6,-79 26,-1 0,0 0,0-1,0 1,0 0,0 0,1 0,-1 0,0 0,0 0,0 0,0 0,1 0,-1 0,0 0,0 0,0 0,0 0,0 0,1 0,-1 0,0 0,0 0,0 0,0 0,1 0,-1 0,0 0,0 1,0-1,0 0,0 0,0 0,1 0,-1 0,0 0,0 0,0 1,0-1,0 0,0 0,0 0,0 0,0 0,0 1,1-1,-1 0,0 0,0 1,-2 12,-10 19,11-29,-11 27,2 0,1 0,-9 55,-17 108,29-149,1-5,-1 56,6-88,0-2,0 0,0 1,0-1,-1 0,0 0,-1 6,2-10,-1 0,1-1,0 1,-1-1,1 1,0 0,-1-1,1 1,-1-1,1 1,-1-1,1 1,-1-1,1 1,-1-1,1 0,-1 1,0-1,1 0,-2 1,0-1,1 0,0 0,-1 0,1 0,-1 0,1 0,0-1,-1 1,1 0,0-1,-1 1,1-1,0 0,-2-1,-46-25,8 3,-1 2,-57-21,71 33,-1 1,0 1,0 2,0 1,-1 1,-41 0,-13 3,-61 3,124 1,1 1,-21 6,22-5,0 0,-30 2,-304-3,187-6,154 2,-19 0,-54-6,76 4,-1 0,1 0,0-1,-1 0,1-1,1 0,-1 0,0-1,-14-10,-40-31,41 31,0-1,-37-35,-59-95,85 101,-74-78,106 122,-1-1,0 1,1-1,0 1,-1-1,1 0,0 1,0-1,-1 0,1 0,0-2,5-4,15 3,222-10,-150 12,-34 1,-8 1,58-9,-91 7,0 0,1-1,-2-1,1-1,0 0,-1-1,20-12,-28 14,1 1,1 1,-1-1,0 2,1-1,0 1,-1 0,1 1,11-1,14 1,37 3,-10 1,-50-4,0 1,0 1,0 0,0 1,-1 0,1 0,19 8,3 3,1-1,61 13,-21-11,61 9,157-19,-154-7,-86 2,-33-1,0 1,0 1,0 1,0 1,31 6,-39-4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8:41.166"/>
    </inkml:context>
    <inkml:brush xml:id="br0">
      <inkml:brushProperty name="width" value="0.3" units="cm"/>
      <inkml:brushProperty name="height" value="0.6" units="cm"/>
      <inkml:brushProperty name="color" value="#C7C7C7"/>
      <inkml:brushProperty name="tip" value="rectangle"/>
      <inkml:brushProperty name="rasterOp" value="maskPen"/>
      <inkml:brushProperty name="ignorePressure" value="1"/>
    </inkml:brush>
  </inkml:definitions>
  <inkml:trace contextRef="#ctx0" brushRef="#br0">1002 445,'73'0,"79"-1,-146 1,-1-1,1 0,-1-1,1 1,-1-1,0 0,1 0,-1-1,0 1,0-1,-1 0,1-1,-1 1,1-1,-1 0,0 0,-1 0,1-1,-1 1,0-1,0 0,0 0,0 0,-1 0,3-8,-1 1,-1 0,0 0,-1 0,0-1,0 1,-2-1,1 1,-2-1,0 1,-3-20,0 18,-1-23,5 35,0 1,0-1,0 1,1-1,-1 1,1-1,-1 1,1 0,0-1,-1 1,1 0,0-1,0 1,0 0,0 0,0 0,0 0,0 0,0 0,1 0,-1 0,2-1,17-7,1 1,0 1,0 0,1 2,43-5,40-11,-89 18,1-1,23 0,-27 4,-1-2,0 1,0-2,1 1,-2-2,14-4,-14 4,0 1,1 0,0 0,-1 1,1 1,0 0,0 1,0 0,0 0,0 2,0-1,0 2,17 5,-26-7,-1 0,0 0,0 0,1 0,-1 1,0-1,0 1,0 0,0 0,0-1,-1 1,1 0,0 1,-1-1,0 0,1 0,-1 1,0-1,0 0,0 1,-1-1,1 1,-1-1,1 1,-1 3,1 9,0 0,-1 0,-3 20,1-3,2-32,0 12,-1-1,0 1,0 0,-4 11,4-18,-1-1,1 0,-1-1,0 1,0 0,-1 0,1-1,-1 0,0 1,0-1,0 0,0 0,-1 0,-3 2,-18 12,0-2,-54 25,15-9,50-22,0-2,0 0,-1-1,0 0,0-1,0-1,-1 0,-17 1,-134 12,-87 2,177-21,-1-3,-82-17,115 15,31 6,0-1,1 0,-1-1,-16-6,-26-9,38 13,1-1,-30-13,6-2,20 11,0 0,1-2,0 0,-30-26,28 20,-2 2,0 0,0 1,-2 2,-26-11,16 7,-55-33,57 28,5 3,0-1,-29-27,51 40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9:05.545"/>
    </inkml:context>
    <inkml:brush xml:id="br0">
      <inkml:brushProperty name="width" value="0.05" units="cm"/>
      <inkml:brushProperty name="height" value="0.05" units="cm"/>
      <inkml:brushProperty name="color" value="#ABB5B9"/>
      <inkml:brushProperty name="ignorePressure" value="1"/>
    </inkml:brush>
  </inkml:definitions>
  <inkml:trace contextRef="#ctx0" brushRef="#br0">71 37,'-7'10,"0"0,0 0,1 1,-9 20,9-16,-14 38,19-50,1-1,-1 1,1 0,0-1,0 1,0 0,0-1,0 1,0 0,1 0,-1-1,1 1,0 0,0-1,0 1,0-1,2 3,-3-4,0-1,0 1,0-1,1 0,-1 1,0-1,0 1,1-1,-1 1,0-1,1 0,-1 1,0-1,1 0,-1 0,1 1,-1-1,1 0,-1 0,1 1,-1-1,1 0,-1 0,1 0,-1 0,1 0,-1 0,1 0,-1 0,1 0,0 0,7-14,-2-24,-6 2,0 27,0 0,0 0,0 1,1-1,0 0,1 0,0 0,1 1,5-14,7-22,-15 44,0 0,0 0,0 0,0 0,0 0,-1 0,1 0,0 0,0 0,0 0,0 0,0 0,0 0,0 0,0 0,-1 0,1 0,0 0,0 0,0 0,0 0,0 0,0 0,0 0,0 0,0 0,0 0,-1 0,1 0,0 0,0-1,0 1,0 0,0 0,0 0,0 0,0 0,-9 12,8-10,-11 15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9:08.156"/>
    </inkml:context>
    <inkml:brush xml:id="br0">
      <inkml:brushProperty name="width" value="0.05" units="cm"/>
      <inkml:brushProperty name="height" value="0.05" units="cm"/>
      <inkml:brushProperty name="color" value="#ABB5B9"/>
      <inkml:brushProperty name="ignorePressure" value="1"/>
    </inkml:brush>
  </inkml:definitions>
  <inkml:trace contextRef="#ctx0" brushRef="#br0">1 108,'-1'-1,"1"1,0 0,0-1,0 1,0 0,0 0,0-1,0 1,1 0,-1-1,0 1,0 0,0 0,0-1,0 1,0 0,0 0,1-1,-1 1,0 0,0 0,0 0,0-1,1 1,-1 0,0 0,0 0,1-1,-1 1,0 0,0 0,1 0,-1 0,0 0,1 0,-1 0,0 0,0 0,1 0,-1 0,0 0,0 0,1 0,-1 0,0 0,1 0,-1 0,0 0,0 0,1 0,-1 0,0 0,0 1,1-1,-1 0,0 0,14 12,-11-6,0 0,-1 1,0-1,-1 0,1 1,-1-1,0 1,0 11,-1-11,0-1,0 0,1 1,0-1,0 0,1 0,0 0,0 0,0 0,6 11,-7-17,15 19,-8-18,-3-14,-4-16,0 0,-2 0,-1 0,-2 0,0 0,-17-52,18 69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0.03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9:16.193"/>
    </inkml:context>
    <inkml:brush xml:id="br0">
      <inkml:brushProperty name="width" value="0.1" units="cm"/>
      <inkml:brushProperty name="height" value="0.1" units="cm"/>
      <inkml:brushProperty name="color" value="#ABB5B9"/>
      <inkml:brushProperty name="ignorePressure" value="1"/>
    </inkml:brush>
  </inkml:definitions>
  <inkml:trace contextRef="#ctx0" brushRef="#br0">1 0,'0'3,"0"4,0 4,0 3,0 2,0 1,0 2,0-1,0 0,0-2,0-5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9:18.349"/>
    </inkml:context>
    <inkml:brush xml:id="br0">
      <inkml:brushProperty name="width" value="0.1" units="cm"/>
      <inkml:brushProperty name="height" value="0.1" units="cm"/>
      <inkml:brushProperty name="color" value="#ABB5B9"/>
      <inkml:brushProperty name="ignorePressure" value="1"/>
    </inkml:brush>
  </inkml:definitions>
  <inkml:trace contextRef="#ctx0" brushRef="#br0">1 1,'0'3,"0"4,0 4,0 2,0 4,0 0,0 1,0 0,0 1,0-1,0 0,0 0,0-3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9:19.833"/>
    </inkml:context>
    <inkml:brush xml:id="br0">
      <inkml:brushProperty name="width" value="0.1" units="cm"/>
      <inkml:brushProperty name="height" value="0.1" units="cm"/>
      <inkml:brushProperty name="color" value="#ABB5B9"/>
      <inkml:brushProperty name="ignorePressure" value="1"/>
    </inkml:brush>
  </inkml:definitions>
  <inkml:trace contextRef="#ctx0" brushRef="#br0">1 0,'3'0,"4"0,1 3,-2 4,0 4,-3 2,-1 3,-1 2,-1 0,0 0,0 1,0-1,-1 0,1 0,0 0,0-3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9:22.632"/>
    </inkml:context>
    <inkml:brush xml:id="br0">
      <inkml:brushProperty name="width" value="0.1" units="cm"/>
      <inkml:brushProperty name="height" value="0.1" units="cm"/>
      <inkml:brushProperty name="color" value="#ABB5B9"/>
      <inkml:brushProperty name="ignorePressure" value="1"/>
    </inkml:brush>
  </inkml:definitions>
  <inkml:trace contextRef="#ctx0" brushRef="#br0">0 1,'0'3,"0"4,0 4,0 2,0 4,0 0,0 1,0-3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9:24.585"/>
    </inkml:context>
    <inkml:brush xml:id="br0">
      <inkml:brushProperty name="width" value="0.1" units="cm"/>
      <inkml:brushProperty name="height" value="0.1" units="cm"/>
      <inkml:brushProperty name="color" value="#ABB5B9"/>
      <inkml:brushProperty name="ignorePressure" value="1"/>
    </inkml:brush>
  </inkml:definitions>
  <inkml:trace contextRef="#ctx0" brushRef="#br0">35 0,'0'3,"-3"1,-1 3,0 3,1 3,1 2,1 2,-3-2,0-1,0 0,1 1,1-2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9:25.616"/>
    </inkml:context>
    <inkml:brush xml:id="br0">
      <inkml:brushProperty name="width" value="0.1" units="cm"/>
      <inkml:brushProperty name="height" value="0.1" units="cm"/>
      <inkml:brushProperty name="color" value="#ABB5B9"/>
      <inkml:brushProperty name="ignorePressure" value="1"/>
    </inkml:brush>
  </inkml:definitions>
  <inkml:trace contextRef="#ctx0" brushRef="#br0">0 1,'3'0,"1"3,0 3,2 5,0 3,-1 2,-1 1,-2 1,0 4,-2 0,0 0,0-1,0 0,3-5,0-2,1 0,-1-2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9:27.569"/>
    </inkml:context>
    <inkml:brush xml:id="br0">
      <inkml:brushProperty name="width" value="0.1" units="cm"/>
      <inkml:brushProperty name="height" value="0.1" units="cm"/>
      <inkml:brushProperty name="color" value="#ABB5B9"/>
      <inkml:brushProperty name="ignorePressure" value="1"/>
    </inkml:brush>
  </inkml:definitions>
  <inkml:trace contextRef="#ctx0" brushRef="#br0">14 1,'3'3,"1"4,0 4,-1 3,-1 2,-1 4,0 2,-1 0,-3-3,-4-6,-4-4,0-4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9:33.773"/>
    </inkml:context>
    <inkml:brush xml:id="br0">
      <inkml:brushProperty name="width" value="0.1" units="cm"/>
      <inkml:brushProperty name="height" value="0.1" units="cm"/>
      <inkml:brushProperty name="color" value="#ABB5B9"/>
      <inkml:brushProperty name="ignorePressure" value="1"/>
    </inkml:brush>
  </inkml:definitions>
  <inkml:trace contextRef="#ctx0" brushRef="#br0">0 0,'0'3,"0"4,0 4,0 3,0 2,0 1,0 1,0-2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9:35.117"/>
    </inkml:context>
    <inkml:brush xml:id="br0">
      <inkml:brushProperty name="width" value="0.1" units="cm"/>
      <inkml:brushProperty name="height" value="0.1" units="cm"/>
      <inkml:brushProperty name="color" value="#ABB5B9"/>
      <inkml:brushProperty name="ignorePressure" value="1"/>
    </inkml:brush>
  </inkml:definitions>
  <inkml:trace contextRef="#ctx0" brushRef="#br0">1 0,'0'3,"0"4,0 4,0 3,3-1,1 0,-1 2,0 0,0-2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9:36.007"/>
    </inkml:context>
    <inkml:brush xml:id="br0">
      <inkml:brushProperty name="width" value="0.1" units="cm"/>
      <inkml:brushProperty name="height" value="0.1" units="cm"/>
      <inkml:brushProperty name="color" value="#ABB5B9"/>
      <inkml:brushProperty name="ignorePressure" value="1"/>
    </inkml:brush>
  </inkml:definitions>
  <inkml:trace contextRef="#ctx0" brushRef="#br0">0 1,'3'3,"1"3,3 2,3 2,0 2,-2 3,-2 1,1 1,-1-3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1.00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9:36.960"/>
    </inkml:context>
    <inkml:brush xml:id="br0">
      <inkml:brushProperty name="width" value="0.1" units="cm"/>
      <inkml:brushProperty name="height" value="0.1" units="cm"/>
      <inkml:brushProperty name="color" value="#ABB5B9"/>
      <inkml:brushProperty name="ignorePressure" value="1"/>
    </inkml:brush>
  </inkml:definitions>
  <inkml:trace contextRef="#ctx0" brushRef="#br0">1 1,'0'3,"0"4,0 4,0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9:40.601"/>
    </inkml:context>
    <inkml:brush xml:id="br0">
      <inkml:brushProperty name="width" value="0.1" units="cm"/>
      <inkml:brushProperty name="height" value="0.1" units="cm"/>
      <inkml:brushProperty name="color" value="#ABB5B9"/>
      <inkml:brushProperty name="ignorePressure" value="1"/>
    </inkml:brush>
  </inkml:definitions>
  <inkml:trace contextRef="#ctx0" brushRef="#br0">1 8,'0'-3,"3"-1,1 3,0 5,-1 5,2 3,0 4,3 4,-1 2,-1-3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9:41.634"/>
    </inkml:context>
    <inkml:brush xml:id="br0">
      <inkml:brushProperty name="width" value="0.1" units="cm"/>
      <inkml:brushProperty name="height" value="0.1" units="cm"/>
      <inkml:brushProperty name="color" value="#ABB5B9"/>
      <inkml:brushProperty name="ignorePressure" value="1"/>
    </inkml:brush>
  </inkml:definitions>
  <inkml:trace contextRef="#ctx0" brushRef="#br0">0 0,'0'3,"0"4,0 4,0 3,0 2,0-1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9:42.680"/>
    </inkml:context>
    <inkml:brush xml:id="br0">
      <inkml:brushProperty name="width" value="0.1" units="cm"/>
      <inkml:brushProperty name="height" value="0.1" units="cm"/>
      <inkml:brushProperty name="color" value="#ABB5B9"/>
      <inkml:brushProperty name="ignorePressure" value="1"/>
    </inkml:brush>
  </inkml:definitions>
  <inkml:trace contextRef="#ctx0" brushRef="#br0">1 0,'0'3,"3"7,1 5,0 3,-1 1,2 0,0-2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15.720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0 0,'40'36,"-30"-28,0 1,-1 0,0 1,10 12,-13-15,0 0,0 0,1-1,12 10,-12-11,0 1,0 0,-1 0,11 14,-3-2,1 0,0-1,1 0,0-1,2-1,0-1,0-1,21 12,-4 0,16 8,37 19,-56-31,46 21,-61-31,-17-11,0 0,1 1,-1-1,0 0,0 0,0 0,0 1,0-1,0 0,0 0,0 0,0 1,0-1,0 0,0 0,0 0,0 0,-1 1,1-1,0 0,0 0,0 0,0 1,0-1,0 0,0 0,0 0,-1 0,1 0,0 0,0 1,0-1,0 0,-1 0,1 0,0 0,0 0,0 0,0 0,-1 0,1 0,0 0,0 0,-1 0,-2 1,0 0,-1-1,1 0,0 0,-1 0,1 0,-1 0,-4-2,-133-44,123 41,1-2,0 0,-25-14,31 15,-47-22,36 18,0 0,1-2,0 0,1-2,-32-26,0 1,3 3,34 24,20 20,23 24,-15-18,0 0,21 30,-20-28,0 0,1 0,1-2,0 0,36 24,-24-22,0-1,41 16,-34-17,34 21,-56-28,1 0,0-1,0 0,0-1,1-1,-1 0,1-1,23 1,-25-2,0-1,-1 2,1 0,20 7,-33-10,0 0,-1 0,1 0,0 0,0 0,0 0,0 0,0 0,0 0,0 0,0 0,0 0,0 0,0 0,0 0,0 0,-1 0,1 0,0 0,0 1,0-1,0 0,0 0,0 0,0 0,0 0,0 0,0 0,0 0,0 0,0 0,0 0,0 0,0 1,0-1,0 0,0 0,0 0,0 0,0 0,0 0,-18-1,-22-5,-140-34,147 29,0-2,-51-27,51 23,11 4,0-1,1 0,-31-31,1 3,-21-13,70 54,1 0,0 0,-1 0,1-1,0 1,-1 0,1 0,0-1,0 1,0-1,0 1,0-1,1 1,-2-4,2 5,0 0,0 0,0 0,0 0,0 0,0 0,0 0,0-1,0 1,0 0,0 0,0 0,1 0,-1 0,0 0,0 0,0 0,0-1,0 1,0 0,0 0,0 0,0 0,1 0,-1 0,0 0,0 0,0 0,0 0,0 0,0 0,1 0,-1 0,0 0,0 0,0 0,0 0,0 0,0 0,1 0,-1 0,0 0,0 0,0 0,0 0,0 0,0 0,0 0,0 1,1-1,-1 0,0 0,15 11,7 10,-7-6,0-1,1 0,0-1,33 18,100 59,-59-42,-63-33,0-1,1-1,54 17,-26-10,-20-9,1-2,-1-1,55 4,-22-3,-27-5,-51-10,-12-2,-48 1,47 6,1-1,0-1,0-1,1-1,-1-1,-27-11,40 13,-1 1,0 0,-18-2,19 3,0 1,0-1,0-1,0 0,-11-5,1-1,1 1,-31-10,31 11,-1-1,-28-18,30 17,-1 0,-33-14,18 11,1-2,1-1,0-2,1 0,-50-41,47 36,21 15,1 0,0 0,-9-10,22 29,5 8,-1-9,-1 0,10 23,-14-27,1 0,0 0,0-1,1 1,0-1,0 0,0 0,1 0,0-1,0 0,0 1,10 6,6 2,-14-9,0 0,0-1,0 1,0-1,1-1,-1 0,1 0,0 0,13 2,-12-3,0 1,0 0,0 0,12 7,12 4,192 66,-211-75,1 0,-1-1,1 0,-1-1,1-1,25 1,-15-2,-1 2,1 0,24 7,-24-4,0-1,47 2,-20-6,-26 0,0 0,0-2,33-5,-57 5,0 1,0-1,0 1,0-1,0 1,-1-1,1 0,0 0,0 0,-1 0,1 0,-1 0,1-1,-1 1,1 0,-1-1,0 1,0-1,0 1,0-1,0 0,0 0,0 1,0-1,-1 0,1 0,-1 0,1 0,-1 0,0 1,1-1,-1 0,0 0,0 0,-1 0,1 0,0 0,-1 0,0-2,-2-13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24.595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213 1,'-1'5,"0"1,0-1,-1 0,1 0,-1 0,0 0,0 0,-1 0,0 0,1 0,-2-1,1 0,0 0,-7 6,4-3,1 0,0 0,0 0,-7 13,7-8,-1-1,0 0,0-1,-1 1,-1-1,0-1,0 0,0 0,-1 0,-1-1,0 0,0-1,0 0,-19 9,70-31,71-29,-99 38,0 0,0-1,-1-1,0 0,0-1,16-16,-38 34,0-2,0 1,-1-1,-20 10,14-9,2 1,-1 0,-22 20,29-20,-1-1,-1 0,-12 8,50-25,-1-2,1-1,-2-1,1-1,-2-1,42-35,-53 40,-17 14,-22 17,3-1,19-16,0 0,-1-1,1 1,-1-1,-9 5,-20 9,-46 32,61-37,-19 6,28-15,26-14,3 1,1 2,0 0,34-9,-26 9,33-14,-52 18,-1 0,0-1,0 0,-1 0,1 0,-1-1,-1 0,8-8,-10 9,11-12,-13 15,-7 12,-1 1,-2 0,1-1,-1 0,-1-1,-12 12,16-17,-1 1,0-1,0 0,0 0,0-1,-1 1,1-2,-1 1,0-1,1 0,-9 2,1-2,-1 1,1 1,-15 6,3 1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39.630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19 11,'0'2,"1"-1,-1 1,1-1,-1 1,1-1,0 0,0 1,0-1,-1 0,1 1,0-1,1 0,-1 0,0 0,0 0,0 0,1 0,-1 0,0-1,1 1,-1 0,1-1,-1 1,1-1,-1 1,1-1,-1 0,3 1,49 5,-48-6,21 1,0-1,-1-1,1-2,0 0,-1-2,37-12,-21 14,-35 3,-28-1,-13-4,26 3,0 1,-1-1,1 2,-15 0,24 0,0 0,0 0,0 0,0 0,0 0,-1 0,1 0,0 0,0 0,0 0,0 0,0 0,0 0,0 0,-1 0,1 0,0 0,0 0,0 0,0 0,0 0,0 1,0-1,0 0,-1 0,1 0,0 0,0 0,0 0,0 0,0 0,0 1,0-1,0 0,0 0,0 0,0 0,0 0,0 0,0 1,0-1,0 0,0 0,0 0,0 0,0 0,0 0,0 0,0 1,0-1,0 0,0 0,0 0,8 8,15 7,-20-13,13 9,-7-5,0 0,0-1,1 0,0 0,11 3,-46-6,1-2,-29-2,43 0,0-1,0-1,0 1,0-1,1-1,0 0,0 0,-13-11,21 16,1 0,0-1,-1 1,1 0,0 0,-1-1,1 1,0 0,-1 0,1-1,0 1,0 0,-1-1,1 1,0-1,0 1,-1 0,1-1,0 1,0-1,0 1,0 0,0-1,0 1,0-1,0 1,0-1,0 1,0 0,0-1,0 0,12-5,25 2,-35 4,28 1,55 8,-51-5,35 1,-47-5,-16-1,1 1,0 0,0 0,-1 0,1 1,0 0,-1 0,11 4,-17-5,1 1,0-1,-1 0,1 1,-1-1,1 0,-1 1,1-1,-1 1,0-1,1 1,-1-1,1 1,-1-1,0 1,1-1,-1 1,0 0,0-1,0 1,1-1,-1 1,0 0,0-1,0 1,0-1,0 1,0 1,-10 19,7-17,0 0,0 0,-1-1,1 1,-1-1,0 0,-6 4,4-5,0 0,-1 0,1-1,0 1,-1-1,1-1,-1 1,1-1,-1 0,-7-1,-69-16,62 11,-41-4,55 9,0 1,1-1,-1-1,0 1,1-1,0 0,-1-1,1 0,0 0,0 0,1 0,-1-1,1 0,-1 0,-5-7,54 28,-22-8,-1-2,44 10,13 5,-6-8,-71-14,0 0,0 0,0 0,0 0,0 0,0 0,1 0,-1 0,0 0,0 0,0 0,0 0,0 0,0 0,0 0,0 0,0 0,1 0,-1 0,0 0,0 0,0 0,0 0,0 1,0-1,0 0,0 0,0 0,0 0,0 0,0 0,0 0,0 0,1 0,-1 1,0-1,0 0,0 0,0 0,0 0,0 0,0 0,0 0,0 0,0 1,0-1,0 0,-1 0,1 0,0 0,0 0,0 0,0 0,0 0,0 0,0 0,0 1,0-1,0 0,0 0,0 0,0 0,0 0,0 0,-1 0,-10 4,-13 0,-2-2,2 0,0 0,0-2,-1 0,-42-8,45 1,1-2,0 0,1-2,-34-22,12 7,38 24,0-1,0 0,0 1,1-1,-1-1,-4-4,8 7,0 1,-1 0,1 0,0 0,0 0,0-1,0 1,-1 0,1 0,0-1,0 1,0 0,0 0,0-1,0 1,0 0,0 0,0-1,0 1,0 0,0 0,0-1,0 1,0 0,0 0,0-1,0 1,0 0,0 0,0 0,1-1,-1 1,0 0,0 0,0-1,0 1,0 0,1 0,-1 0,0-1,23 1,72 21,-69-14,0-1,1-1,0-2,32 1,-46-4,1 0,0 1,0 0,0 1,-1 1,1 0,-1 1,0 0,0 1,13 7,-22-9,0 0,0 0,-1 1,1-1,-1 1,0 0,0-1,0 2,0-1,-1 0,0 0,4 10,-2-2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1:42.798"/>
    </inkml:context>
    <inkml:brush xml:id="br0">
      <inkml:brushProperty name="width" value="0.5" units="cm"/>
      <inkml:brushProperty name="height" value="1" units="cm"/>
      <inkml:brushProperty name="color" value="#D9EEFF"/>
      <inkml:brushProperty name="tip" value="rectangle"/>
      <inkml:brushProperty name="rasterOp" value="maskPen"/>
      <inkml:brushProperty name="ignorePressure" value="1"/>
    </inkml:brush>
  </inkml:definitions>
  <inkml:trace contextRef="#ctx0" brushRef="#br0">322 1,'1'0,"1"0,0 1,-1 0,1-1,-1 1,1 0,0-1,-1 1,0 0,1 0,-1 0,0 0,1 1,-1-1,0 0,0 1,0-1,0 0,0 1,0-1,0 3,16 34,-16-36,5 15,10 28,20 88,-18-64,0 9,-18-77,8 54,1 84,-8-90,0-31,0 0,-1 1,-2-1,1 0,-2 1,-8 26,-20 72,23-82,-1-1,-20 48,13-50,-2-1,-42 56,-4 6,54-75,1 1,0 0,-7 28,12-29,1 1,1-1,0 1,1 0,3 27,0-22,-2-1,-1 1,-4 23,-3 18,3 1,5 114,3-67,10 116,-7-138,-3-36,11 63,0-41,-4 1,1 124,-11-125,1 0,-13 103,-7 14,15-147,0 62,6-81,-3-1,0 1,-1 0,-2 0,-1-1,-16 52,14-63,0 1,1 0,1 0,1 1,1-1,0 1,0 35,5 574,-11-517,-1 6,9-90,-1 1,-2-1,-7 26,6-26,0 0,1 1,0 27,3 25,4 71,-1-136,1 0,0 1,7 15,-6-18,-1 0,1 0,-2 1,3 23,-6 461,1-492,1 0,0 0,0 0,0 0,1-1,1 6,-2-8,-6-12,0 1,-1 0,0 0,-14-16,-1 0,-20-34,26 34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0:49.874"/>
    </inkml:context>
    <inkml:brush xml:id="br0">
      <inkml:brushProperty name="width" value="0.5" units="cm"/>
      <inkml:brushProperty name="height" value="1" units="cm"/>
      <inkml:brushProperty name="color" value="#D9EEFF"/>
      <inkml:brushProperty name="tip" value="rectangle"/>
      <inkml:brushProperty name="rasterOp" value="maskPen"/>
      <inkml:brushProperty name="ignorePressure" value="1"/>
    </inkml:brush>
  </inkml:definitions>
  <inkml:trace contextRef="#ctx0" brushRef="#br0">322 1,'1'0,"1"0,0 1,-1 0,1-1,-1 1,1 0,0-1,-1 1,0 0,1 0,-1 0,0 0,1 1,-1-1,0 0,0 1,0-1,0 0,0 1,0-1,0 3,16 34,-16-36,5 15,10 28,20 88,-18-64,0 9,-18-77,8 54,1 84,-8-90,0-31,0 0,-1 1,-2-1,1 0,-2 1,-8 26,-20 72,23-82,-1-1,-20 48,13-50,-2-1,-42 56,-4 6,54-75,1 1,0 0,-7 28,12-29,1 1,1-1,0 1,1 0,3 27,0-22,-2-1,-1 1,-4 23,-3 18,3 1,5 114,3-67,10 116,-7-138,-3-36,11 63,0-41,-4 1,1 124,-11-125,1 0,-13 103,-7 14,15-147,0 62,6-81,-3-1,0 1,-1 0,-2 0,-1-1,-16 52,14-63,0 1,1 0,1 0,1 1,1-1,0 1,0 35,5 574,-11-517,-1 6,9-90,-1 1,-2-1,-7 26,6-26,0 0,1 1,0 27,3 25,4 71,-1-136,1 0,0 1,7 15,-6-18,-1 0,1 0,-2 1,3 23,-6 461,1-492,1 0,0 0,0 0,0 0,1-1,1 6,-2-8,-6-12,0 1,-1 0,0 0,-14-16,-1 0,-20-34,26 34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64 1,'0'0,"-2"0,-1 4,-2 3,1 5,-1 3,3 2,-1 1,3 2,-1-1,1 1,0-2,0 2,1 0,-1-1,0 0,0 0,0-1,0 1,0 0,0 1,0-1,0 0,0-1,0 1,0 0,-3-4,1 0,-1 1,1-1,1 1,0 2,0 0,1 1,-3 0,1 0,0 0,0 0,-2-1,1 1,-1 0,3 0,-1 0,1 0,1 1,0-1,0 0,0-1,0 1,3-4,-1 0,1 0,-1 1,2-4,-1-2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2.23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682 20,'0'0,"-2"-3,-3-2,-5 2,-2-1,-4 3,-3-1,0 1,-2 1,3 0,-1 0,3 0,2 0,-2 0,1 0,-2 4,-2 0,1 0,0-1,2 4,2-3,0 1,1-2,1 4,-1-2,2-1,-1 4,1-2,-2-1,1 3,0-2,0-1,-1 0,4 0,0 0,0 4,2-3,-2 5,1 0,-3-1,3 4,-1-4,2 0,-1 0,-1 1,0-2,1 1,-1 3,1 1,-3-2,2 1,1 2,-1-3,1 1,1 0,1 3,0-3,-1 1,3 0,0 1,-1 2,2 1,0-4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2 302,'0'0,"0"-4,2-1,3-2,3-4,1-3,0-2,1 1,0 5,0 2,-1-1,-1 3,0-3,0 3,0 0,1-3,1 4,-1-8,0 1,3 2,-1-2,-1 0,1 2,-2-4,1 5,-1-2,1 2,0-1,2 1,0 2,-3-1,1 1,-3 3,-2-1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5"/>
    </inkml:context>
    <inkml:brush xml:id="br0">
      <inkml:brushProperty name="width" value="0.2" units="cm"/>
      <inkml:brushProperty name="height" value="0.2" units="cm"/>
      <inkml:brushProperty name="color" value="#33CCFF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33CCFF"/>
      <inkml:brushProperty name="ignorePressure" value="1"/>
    </inkml:brush>
  </inkml:definitions>
  <inkml:trace contextRef="#ctx0" brushRef="#br0">17 0,'0'0,"48"0,0 3,12 5,-29-1,-14-4,2 1,0 1,-2 2,13 5,115 88,-136-92,-1 1,1 0,-2 0,2 1,-2 1,1 2,5 7,12 22,-13-24,0 2,-2-1,1 3,0-2,0 11,21 44,-12-32,4 18,-2-1,5 12,-25-65,5 13,-1 0,1-1,1 0,8 16,-11-25,-1-1,1 1,-2 0,0 0,0 1,2 6,-2-7,-1 2,3-3,-3 1,2 1,1-2,0 3,9 10,14 20,-16-24,0 1,0 1,1 3,2 6,14 18,-9-15,-2 1,-7-14,1 0,6 7,16 25,-7 2,-13-27,2 0,5 8,-16-28,0 1,0 0,0-1,1-1,0 1,0-2,0 1,0-2,0 1,1 0,4 0,-1 2,1 0,-1 1,0 0,5 5,47 51,-28-28,3-1,3 2,0 4,-2 1,25 37,-31-39,-16-20,0 0,-2 3,-5-10,7 12,-13-19,0 1,0-2,0 1,0 1,-1-2,1 3,-1-1,0 0,2 4,6 22,9 11,-9-23,-1 3,-1-1,4 12,8 44,-5-19,4 5,-12-44,33 97,-31-95,1 0,0-1,2 1,0-2,-1-2,3 3,0 3,-1 1,7 15,-18-33,1 0,-1-2,2 1,-1 0,0-2,0 2,0-1,1-1,0 1,2 2,33 35,-24-25,13 12,-23-24,1-2,0 2,0-1,0-1,1 0,-1-1,2 0,6 1,0-1,6-2,-8 0,0 1,0 1,-1 0,1 2,0 0,1 3,-2 0,1 0,8 7,42 42,-60-55,6 9,1 1,-1 0,5 5,-6-4,1-2,0 0,7 7,43 35,7 1,25 5,-2 1,-58-38,16 14,2-3,10 1,-39-24,0-3,8 2,-5-4,12 9,3-1,-21-6,16 7,0 4,-9-4,0 1,2-5,-1 0,18 1,42 8,-47-10,-19-2,15 0,148-3,-105-4,-66-1,2-1,-1 0,-1-1,1 1,-1-3,1-1,1 0,12-7,-9 5,3-1,-1 1,1 0,1 3,7-2,-14 6,2 1,-1 1,5 0,-11 1,-1 0,0 1,0 1,1-1,-1 1,0 1,0-1,0 2,4 4,-1 0,1 2,-1-2,0 3,0 1,-1-2,0 3,0-1,-2 2,5 6,-7-11,-1 0,0 1,-1-1,1 0,-2 1,1-1,0 2,0-2,-2 2,1 0,-1 26,0-1,-1 14,-1 11,0 182,2-230,-2 1,2 1,-2-1,0-1,0 1,-2 0,1-2,-2 6,2-9,0-1,-1 0,0-1,1 1,-1-2,-1 3,0-3,1 0,-2 0,1-2,-1 3,-1-1,-7 6,0-2,-1 0,0-3,0 1,-12 3,-22 5,-8-3,51-12,-27 6,1-4,-6-2,-68-2,41-2,-334 2,379-2,0 0,1-2,-14-7,5 3,-8-1,23 7,-9-1,1 0,0-3,1-1,0-1,-18-11,0 3,-14-2,-55-6,-49 4,79 11,-62-4,116 13,1-1,0-1,0-3,-4-3,0-1,-86-27,88 30,1-4,-1-1,-12-10,15 10,-94-58,77 50,26 13,-2-1,2 0,-1-2,-1-2,-116-105,96 81,-17-25,18 21,27 33,1 1,0-2,0 0,0 0,1-1,-1 1,1-1,1 0,-1-1,0 0,1 0,0 0,1 0,-1 0,0 1,-1 0,1-1,-3-2,1 3,2-2,-2 0,-2-10,1-2,0-1,1-4,-1-1,-4-15,-1 7,1-2,-1-13,8 37,-1 0,1 0,-2 2,1-1,-1 0,-1 1,-1-2,-2-5,-7-23,-2-6,-6-7,7 18,-4-4,-12-25,18 37,-1 1,-2 0,1 3,-11-12,1 0,3-1,1-1,1-3,-8-19,28 57,-24-50,0 4,-26-38,31 53,-1-3,-2-12,19 42,-8-18,7 13,0-1,-1 2,-1-1,1 2,-1-1,-4-4,1 4,0-3,1 1,0-3,0 0,-22-33,22 35,1-2,-1 1,1-2,1-4,-17-28,17 33,0-1,1-1,1 0,-4-15,-8-23,-35-75,19 56,23 50,7 16,0 1,0-1,1 1,0-2,0 1,1-1,-1-3,1 3,-2 0,2-1,-3 1,1 1,0-1,-9-19,-8-11,11 22,0 0,1-3,-6-18,6 8,1 2,2-2,-1 0,2 1,1-10,2 33,1-1,-1 2,0-1,0 0,0 0,-2-5,-22-43,18 37,-1-2,-1-4,-18-66,-10-23,25 81,9 21,-1 0,1-1,0 1,-3-14,-3-27,4 16,-5-17,8 44,0-1,0-1,-2 2,2 0,-1 0,-4-6,2 5,2 0,-1 0,1-2,0 2,1-1,0-1,-2-7,-1-15,0 1,0-11,3 1,0 0,1-36,2 56</inkml:trace>
  <inkml:trace contextRef="#ctx0" brushRef="#br0" timeOffset="1">122 203,'-1'77,"2"89,-1-158,1-2,0 1,0-1,-1 2,2-2,-1 0,1 1,0-1,0 0,0 0,0 0,6 11,0-2,0 0,2 2,-4-6,2 2,-1 0,-1 1,5 13,-6-10,-1 0,0 1,-1 1,2 12,1 14,-2-32,-1 8,1-1,4 13,-4-19</inkml:trace>
  <inkml:trace contextRef="#ctx0" brushRef="#br1" timeOffset="2">148 427,'3'1,"0"-1,0 1,0 0,-1 0,2 0,-2 1,2 0,-1-1,0 2,-1 0,2-1,-2 1,1 0,-1 0,0 0,1 2,6 9,0 1,-2 1,4 7,-4-9,25 58,-20-44,-5-10,-1-1,0 1,-1 0,-1 0,1 1,2 16,-5-6,1-1,0 2,-1 0,-1 9,-2 37,-1-35,2 0,2 1,2 18,-1-33,0 14,6 15,-7-44,0 1,1-2,0 1,1-1,0 2,3 5,-6-14,3 3,-2-1,1-1,0 0,0 0,1-1,-1 2,1-2,0 1,-1-2,1 1,3 2,47 35,-51-38,2-1,-1 2,-1-1,1 0,0 1,-1 0,0 1,0-1,0 1,1-1,-2 2,1-1,-1 0,1 2,-1-2,0 1,0 0,-1 0,1 0,0 3,-1-5,0 4,1 1,0-1,-1 0,3 0,-3 1,2-2,0 0,1 0,-1 0,0 1,3 1,41 54,-31-42,0 1,0 1,-2 1,1 4,64 142,-66-142,1-2,1 1,2 0,0 0,-1 0,5 16,5 10,1-2,9 10,-24-42,0-2,7 7,15 19,-21-24,3 4,5 12,-16-27,-1 3,2-2,-2 2,-1 0,4 6,6 32,-4-16,4 12,-9-35,0 0,0-1,0 1,1-2,0 1,2 3,-4-8,0-1,0 0,1 1,-1-2,1 1,-1 1,2-2,16 15,-16-11,0 1,0-1,-1 3,1 0,-1-2,0 2,-1-1,3 8,0-2,1 2,2 3,-6-15,-1 1,0-1,1 0,1-1,-2 2,2-2,-1 0,0 0,1 0,-3-2,1 0,0 2,-1-2,0 2,1-2,0 1,-1 1,0-2,1 2,-1-1,0 1,-1 0,2-1,-1 1,0-1,0 3,0 8,3-2,-3 1,1 9,3 15,6 21,7 35,-17-85,-1-1,1-2,1 3,-1-1,1-1,-1 1,1-2,0 2,0-2,1 2,-1-1,1-1,-1 0,1 1,0-2,4 8,0 1,-1-1,-1 1,1 1,-1 0,0 0,0-1,-1 3,1 5,5 31,2 8,-4-29,2 1,-1-2,2 0,0 0,12 20,-14-32,-1-3,1 0,1 0,1-1,-2-1,2 0,0-1,0-1,0-1,4 2,-13-10,-2 0,2 0,-1 0,1 0,-1 0,1-1,-1 0,1 0,-2 0,2 0,0 0,-1 0,0 0,1 0,0 0,-1 0,1-1,-2 0,1 0,0 0,0 0,-1 0,0 0,1-1,0 2,0-1,-1 0,0-1,1 0,0 2,-1-1,0-1,0 2,0-2,0 0,0 0,1 1,-1 0,0-1,0 2,0-2,0 0,0 1,-1 0,1-2,0-11,-2 2,-1-1,1 0,-1 0,0 0,0 2,-7-29,-6-29,-16-54,19 77,1-1,1-2,2 1,0-7,2 15,-1-1,-2 1,-8-46,11 52,3 1,-1-1,1 1,2-1,1-4,1-159,0 101,0 83,0 0,-1 0,-1 0,1 0,-1 0,0 0,-1 1,-1 0,-1-11,3 18,-8-27,0-8,7 29,0-1,2 0,-1 0,1-1,0-3,0-23,2-25,0 38,-1-1,-1 0,0 0,-3-13,3 32,-1 1,0-1,1 0,-2 1,2-1,-2 2,0-2,-22-44,18 38,3 8,8 15,18 26,-2-4,-1 3,8 19,33 93,-56-137,0 0,1-1,0 1,1 2,-1-4,-1-2,0 3,-1-1,1 1,-1 0,1-2,-2 3,6 17,-2-6,-1 0,1 0,5 6,23 63,-3-19,-30-69,-1 0,0 0,0-1,1 0,0 1,-1 0,1 0,-1 0,0-1,0 1,1 0,0-1,-1 1,1 0,0-1,-1 1,1-1,-1 0,1 0,-1 0,1 0,-1 0,0 0,1-1,-1 1,0 0,0-1,0 1,1-1,-1 1,1-1,-1 1,0-1,0 1,0 0,0-1,0 1,0-1,0 0,0 1,0-1,0 1,0 0,0 0,0 0,0-1,0 0,1-4,-1 0,0-1,-1 1,1 1,0-3,-2 2,-3-26,-3 2,2 0,-4-5,-1-18,0-21,0-29,0 14,11 77,-2 0,0-1,0 1,0 2,-1-3,-1 1,1 1,-1 0,0 0,0 0,-1 2,0-2,1 2,-2-1,-3-4,-1 0,0 1,0 1,-1-1,0 2,1 1,-2 1,1 0,0 1,-12-4,11 7,0-1,0-1,1-1,1 0,-1 0,0-2,0-1,1-1,-7-9,14 16,1 0,0-1,-1 1,2-1,-1 1,0-2,1 2,-2-6,1 3,1 2,-1 0,0-1,0 2,-1-2,2 2,-5-5,2 3,1 2,0-1,-2 2,2-1,0 0,-2 1,1 0,-4-1,-4-2,-1 0,-5 1,9 2,-7-2,2-3,1 2,-2-3,-4-3,-13-14,-8-8,29 24,1 0,1-1,-1 0,0-1,1-2,1 1,-1-1,2 0,-8-16,12 22,-7-17,1 1,-7-25,11 31,-1-1,-1 1,1 1,-9-15,-9-12,-4-6,6 9,17 28,-1 3,0-2,-1 2,0 0,1 0,-6-4,4 6,0 0,-1 2,0 1,0-2,0 3,-7-3,10 3,1 1,-1-1,1 0,0-2,0 2,0-2,0 1,1-2,0 0,0 0,-12-14,7 6,-1 0,2-1,0-1,0 0,0 0,-3-15,2 6,3 9,1-1,0 1,1-1,1 0,0-1,-1-5,0-8,-4-12,4 33,2-1,-1 3,0-2,-1 2,0-1,0 0,-23-40,15 31,-6-18,13 24,0 0,0-1,0 0,-1-10,-11-62,9 44,5 25,0 3,0-2,0 0,-5-8,6 19,1 1,0 0,-1 1,0-1,0 1,0-1,0 1,0 1,0-2,0 1,-1 1,0-1,1 1,0 0,-2 0,-2-2,0 1,0 1,-1-1,0 1,0 1,2 0,-2 1,0 0,0 1,1-1,0 1,-1 1,-4 2,1 0,0 1,-1 1,1 1,0-1,-9 10,17-14,0-2,0 2,0-1,0-1,-1 1,2 0,-1-1,0 1,0-1,-1 0,2 0,-2-1,1 0,0 1,-1-1,2 0,-1 0,-16-2,17 3,0 0,1 0,-2 0,1 0,0 0,1 0,-1 0,0 1,0 0,-1-1,2 0,-1 1,1 0,-1 0,0 0,0 0,-1 1,2 0,-2 1,1 0,-1-1,2 0,-1 1,-1 0,2 0,-2 2,1 6,-2 0,1 2,1-2,-1 2,2-11,-7 52,5-31,-2 1,3-1,-1 23,4-17</inkml:trace>
  <inkml:trace contextRef="#ctx0" brushRef="#br1" timeOffset="3">226 224,'4'6,"-2"0,2-1,-3 2,2 0,0-1,-1 1,5 14,23 66,-16-46,1-1,1 0,9 15,-11-28,2-1,-2-2,3 1,0-1,0-4,3 3,-11-13,0 2,0 0,-1 0,1 2,3 8,-9-16,-2 0,1-1,1 1,-2 0,1-1,-1 1,0 1,0-2,0 2,0-1,0 0,-1 1,0-1,0 2,1 0,0-2,-1 2,1-2,1 2,-1-1,1 0,0-1,0 2,1-2,0 1,-1-2,1 2,0-1,0-1,1 0,0 0,-1 1,1-3,1 2,-1-1,-1 1,2-2,0-1,-2 1,0-1,-1 0,1 1,-1 0,1-1,-1 1,1 1,-2-2,4 6,0 3,1 0,2 9,-6-11,2-1,0 1,-1-2,2 1,0 0,1 1,5 8,0 0,6 12,-7-11,0-3,-1 1,7 5,2-1,1-2,3 3,-9-12,0 4,-1-2,0 3,-1-1,0 3,4 4,-1 4,2-2,8 10,12 17,-18-21,0 0,-2 3,0 0,-1 2,-1 0,-1 0,0 7,9 23,1-1,13 26,-32-78,0-2,1 0,0 1,0-2,1 1,-1-1,1-1,0 0,0 0,1 0,3 1,-2-1,-1 0,1 1,-2 0,1 2,-1-1,0 1,6 9,14 20,-13-20,-2 1,5 11,-5-10,1 0,12 15,4 7,-18-25,-2 1,1 2,-1-1,0 1,2 11,8 22,0-5,-9-21,1-2,1 1,0-2,1 1,7 9,-11-23,-2 1,6 11,-7-11,1 0,5 9,8 3,16 21,-16-22,15 24,-19-25,0-2,0 0,1-1,2 0,11 9,19 8,-37-26,-1-1,0 3,2 3,2 0,1 2,2 2,1 0,12 8,-10-9,0 2,-2 1,1 1,15 17,-25-27,0-1,-1 2,0 0,0 0,5 14,-5-9,3-1,-2-1,3 4,15 15,76 100,-83-111,1-4,1 1,-1-2,9 4,-14-13,2-1,-1-1,1-1,0-2,0 0,-1-3,7 1,35-1,35-9,-14 1,-33 5,-2 2,0 3,43 14,-76-15,-3-1,-2 0,1 1,0 1,-1-1,1 1,0 2,-1-1,4 7,1-2,0 0,1-2,-1 0,1-1,0-1,4 1,26 8,-22-6,3-3,-1 1,1-4,170 0,-104-5,-14 3,82-3,-149 0,0 2,1-3,0-1,-1 1,-1-3,2 2,1-4,13-5,-16 8,2-1,5-4,0-1,-10 9,-2-1,1 0,0 1,-1-3,1 2,-1 0,1-2,0 1,0-2,-3 5,-1 0,1-1,-1 0,1 2,-1-2,0 1,0 0,0 0,0-1,0 0,0 2,1-2,-1 1,0 0,0 0,0-1,-1 0,1 1,0-2,0-1,0 2,-1-1,0 0,0 0,0 0,-1-2,-2-5,0 1,0 0,-1 2,-1-2,-2-2,0 0,-1 2,-7-9,-3-2,-18-18,23 26,3 0,-2-3,1 1,0-2,4 4,0 0,-1 1,0 2,0-1,0 1,5 5,-1 0,2 1,-3 0,2 2,-1-1,1 0,0 0,-2 1,2-1,-1 1,0 1,-2 1,4-1,2 1,0 0,-1 0,0 0,1 0,0 0,-1 0,0 0,1 0,-1 0,1 1,0-1,0 2,0-2,-1 1,1 0,0 0,1 0,-1 0,-1 0,1 3,-3 6,2 1,-2 0,2-1,-1 2,0 3,-1 6,0-10,2 1,-2 0,2 0,-5 7,5-17,1 0,-1 1,0-1,1 1,-2-2,2 1,-1 1,-1-2,1 1,0-1,-1 1,1-2,-1 1,1-1,-1 2,-1-1,-5 1,0 0,0-1,1-1,-2-1,-1 0,-47-6,57 6,-4 0,0-1,-1-1,1 0,0 0,-4-2,9 3,0 1,-1 0,1 0,-1 0,1 0,0 0,-1 0,1 0,0 0,0-1,0 1,0 0,0-1,0 1,-1-1,1 1,-1-1,1 0,0 1,0 0,0 0,0-1,-1 1,1 0,0-1,0 0,0 1,1-1,-1 1,0 0,0-1,0 1,0-1,1 1,-1-1,1 1,-1-1,0 1,0-1,0 1,0 0,0-1,0 1,1 0,-1 0,0 0,17-8,3 3,1 0,0 3,-1 1,65 2,-32 1,-18-2,52 0,-86-1,1 1,0 0,-2-1,3 1,-2-1,1 1,0-2,-2 2,1 0,-1 0,0 0,0 0,0 0,0-1,0 1,0 0,0 0,0-1,0 1,0 0,0 0,1-1,-1 1,0 0,0 0,0-1,0 1,0 0,1 0,-1 0,0 0,0 0,0 0,0 0,0-1,0 1,0 0,-1-1,1 0,0 0,-1 1,1-1,0 0,0 1,0-1,-1 0,0 0,1 1,0 0,-1 0,1 0,0-1,0 1,-42-42,13 14,4 3,-9-6,24 23,0 1,1 2,-1-1,0 0,-6 1,-19-5,0 4,-1 2,-24 1,56 3,-1 1,0 1,1-1,0 0,0 1,-1 0,1 0,0 1,0 0,-10 7,2 2,-2 2,2-3,1 2,-3-2,-4 2,2 3,0 0,0 2,-6 9,17-21,-1 0,1 0,-1 0,0-3,0 2,0-1,-1 0,0-1,2-1,-2 1,0-1,0-1,0 0,-8 1,-1-2,1 0,0-3,-14-3,-72-25,95 28,-1 1,1 0,-1-2,1 1,0-1,0-1,1 0,-2 0,1-2,1 2,-4-8,-26-32,-7-17,36 52,0-1,-1-1,2-1,0 2,-3-13,-1 1,8 20,-1 0,0-1,1 0,-1 2,-1-1,2 0,-1 1,0-1,-1 1,1-1,0 2,-1-1,1 0,-1 1,1-1,-1 1,1 0,-2 1,-7-4,0 2,1 1,-12 0,5 1,-10-3,0-2,1-2,-1-1,-18-11,16 6,9 5,0-2,-1-1,1-1,0-2,12 6,0-1,0 0,0 0,-4-9,-16-19,1 5,-16-26,27 33,-2 1,0 3,1 0,-18-12,16 15,1 0,0-1,0-3,1-1,1 1,-2-7,-14-26,2-2,-7-22,21 47,-1 0,-1 3,0-1,-1 2,-20-20,28 36,-1 2,1-2,-10-3,17 11,-2-1,1 0,1-2,-1 2,1-1,0-2,-2-1,-9-13,-16-17,20 26,0-1,-5-9,15 21,1 2,-1-2,1 1,-1 0,0 0,0-1,1 1,-1 0,1-1,0 1,-1-1,1-1,0 3,0 0,0 0,0 0,0-1,0 0,0 0,0 1,0-1,0 1,0 0,0-1,0 0,0 1,1 0,-1 0,0-1,0 0,0 1,1-1,-1 1,0 0,0 0,1-1,-1 1,1-1,0 0,0 0,0 0,0 1,0 0,0 0,0-1,0 1,0 0,1 0,-1-1,-1 2,2-1,-1 0,-1 0,2 1,-1-1,1 0,8 7,-1 0,0 0,0 1,0 0,-1 2,7 8,-6-8,26 34,-2 0,20 36,-45-65,2-4,-1 0,7 7,-3-3,-8-10,-1 1,0 1,0 0,4 7,-6-8,1 0,0-2,1 2,-1-1,0 0,1-1,-1 1,1-2,1 2,20 12,-18-14,-1 1,2 2,-1-1,-1-1,2 5,2 2,-1 1,2 2,-2 0,0-1,-1 2,3 7,-4-8,1-2,-1-1,2 1,-1-1,0-2,1 1,5 3,15 19,13 19,5 14,-23-32,-16-21,0 0,-1 2,0 0,0 1,2 6,-5-11,-1-2,1-1,0 1,0-1,0 0,0-2,1 3,0-3,0 0,1 1,2 1,0 0,2-1,-2 1,1-3,2 2,-3-2,-1 2,-1-2,1 2,-1 0,1 0,0 1,-2 0,0 1,2 0,0-3,0 2,-1 0,1-4,8 7,6-2,1-1,0-1,5-3,-14 1,-1 1,0 0,0 0,0 3,11 7,15 9,104 66,-124-80,0 0,1-2,-1-1,2-1,-2-2,13 1,62 13,-87-17,0 0,1 1,-1 1,0 0,0 0,-1 2,2-2,1 4,3 2,0 1,0-2,0 0,2-1,-1-2,0 2,0-3,34 10,-1-5,2 0,12-3,83-7,-60 1,-79 0,1 0,0 0,0 1,0 0,0 0,0 0,-1 0,1 2,0-1,-1 1,0-1,2 1,-2 0,0 0,1 1,1 5,-4-9,0 0,-1 1,0-1,1 2,-1-2,0 0,1 1,0 0,-1 1,0-1,1-1,0 2,-1-1,0 0,0 0,0-1,0 2,0-1,0 1,0-1,0-1,0 1,0 0,0-1,0 0,-1 1,1 0,-1 0,1 0,0 0,-1 0,0-1,1 1,0-1,0 1,-1 0,1-1,0 0,-1 1,0-1,1 0,-4 3,-1-1,2 0,-1-1,0 0,0 0,-2 1,-47 3,1-3,-12-4,9 0,-161 1,199-1,0-1,-1-1,1-1,0-1,1-1,-2-3,1 1,1-3,0 1,-9-12,-7-4,27 23,-6-5,-1 0,0 1,0 1,-4-1,4 3,0-2,0-1,-5-4,4 2,-1 1,-4-1,-1 1,10 5,-1 0,0-2,0 1,1-1,0-2,0 1,-3-5,3 2,0 1,1 1,-2 0,1-1,-1 3,0 0,0 0,0 2,-9-3,14 5,-122-40,97 32,-17-2,23 7,0-1,0-3,-3-2,-5-4,18 10,0-3,-1 0,0-1,-9-10,15 10,-8-6,1 0,0-3,-5-7,-2-5,-1 2,-1 1,11 10,0 0,0-3,-22-26,23 32,0-3,1-1,0 0,0-1,2-1,0-1,-4-7,1-4,-1 3,-15-23,-36-50,42 68,16 23,-1 1,0 1,0 1,-3-3,-21-22,8-4,18 30,1-1,0 1,-1 0,1-1,0 3,-1-1,-1 0,6 6,1-1,-1 1,1 0,0 0,-1-1,1 1,-1 0,1 0,-1-1,1 1,-2 0,2 0,-1 0,1 0,-1 0,1 0,-1 1,1-1,0 1,-1-1,1 0,-1 0,1 0,0 1,0-1,0 0,-1 0,1 0,0 0,-1 1,1-1,0 1,0 0,0-1,0 1,0-1,0 0,0 1,0-1,0 1,0 0,0-1,0 1,0 2,0 0,1 0,0 0,-1 1,2-1,-2 0,1 0,0 2,20 48,-5-6,4 8,-5-1,-7-27,-2-2,3 0,0 1,10 16,8 11,4-3,20 31,-15-22,-21-36,13 21,-6-13,1 5,16 22,-27-39,0 0,-2 1,3 5,-1-1,1-1,5 6,59 77,-7-2,-29-42,7 10,-43-64,0 0,1-1,0-1,0 1,0 0,0-3,2 3,11 7,17 7,12 8,-29-14,1-3,-1 0,1-3,0 1,1-3,2 0,48 6,1-3,20-6,14-4,-93-2,-12 2,-1 0,0 0,0 0,1 0,-1 0,0 0,0 0,0-1,0 1,0 0,0 0,0 0,0 0,0 0,0-1,0 1,0 0,1 0,-1 0,0 0,0 0,0 0,0 0,1-1,-1 1,0 0,0 0,0-1,0 1,0 0,0 0,0-1,0 1,0 0,0 0,0-1,0 1,0 0,0 0,0-1,0 1,0 0,0 0,0 0,-1 0,1 0,0 0,0 0,0 0,0 0,-1 0,1 0,0-1,0 1,-3-6,0-1,0 3,-1-3,-1 3,2-2,-5-2,3 2,-68-71,36 39,25 24,0 0,1-1,-7-15,5 10,0 0,-5-3,-7-6,-1 2,-9-5,2-1,19 20,0 0,0 1,-6-2,-11-2,2 3,-2 2,-26-5,15 5,-2-6,27 10,0 1,-5 0,4 2,0 2,0 0,-2 2,15 2,4 2,8 7,8 8,-1 0,1-3,1 2,1-4,13 11,23 9,16 8,-31-21,-27-13,0 1,0 0,0 0,-1 3,9 11,-6-8,1 0,10 9,49 32,-43-32,-14-12,14 13,-3 3,-26-28,0 0,-1 1,0-1,1 1,-1 0,0-1,0 0,0 1,0-1,1 1,-1 0,0 0,1-1,-1 1,0-1,0 1,0-1,0 1,0-1,0 0,0 1,0-1,0 0,-1 1,1-1,0 0,0 0,-1 0,1 0,0 0,0 0,0 0,0 0,0 0,0 0,0 0,0 1,-1-1,1 0,0 0,0 0,0 0,0 0,-1 0,1 0,0 0,-1 0,1 0,0 0,0 0,0 0,0 0,0 0,0 0,0 0,0-1,0 1,-1 0,-4-1,0-1,0-1,0 0,-5-4,-4-3,-56-42,-1-5,3-5,47 44,-207-199,66 46,120 123,-25-16,39 38,-21-25,25 24,-2 3,1 1,-1 1,-2 2,20 13,-1-1,1-1,0 1,0-1,-2-6,-11-12,-8-9,-3-9,12 18,-28-45,-10-11,-67-93,92 140,22 24,1 0,-5-6,2 0,0-2,-1 0,-4-10,0 0,10 15,-1-1,-2-7,-18-43,-8-9,30 61,0 0,2-2,-6-14,-9-27,5 22,-1 3,0 0,-2 1,-18-25,30 46,-1-2,2 2,-1-1,0-1,2-1,-1 2,1-3,-3-9,4 12,0 1,-1-2,0 2,-1 0,0 1,0-1,-2-4,-10-10,-10-12,-9-14,10 13,-1 2,-6-2,12 10,-32-42,23 28,-20-38,34 59,2-2,-13-26,-23-52,23 43,19 39,-1-1,1-1,0 0,2-3,2 13,2-2,-2 2,3-2,-1 1,0 0,1-1,0 1,1-12,0 20,0-2,0 2,0-3,0 3,1-1,-1 1,2-1,-2 0,3-1,-3 3,0 1,0 0,1 0,-1 1,0-1,0 0,1 0,-1 1,1-1,-1 0,1 0,0 0,-1 0,1 0,-1 1,0 0,1 0,0 0,-1-1,1 1,0 0,0-1,-1 1,0 0,2 0,-2 0,1 0,0 0,-1 0,2 0,-2 0,0 1,0-1,1 0,0 1,0-1,0 0,1 3,1 0,0 0,-1 0,0 1,1-1,-1 1,0 0,0-1,0 2,5 8,16 23,-11-16,0 2,4 8,3 17,-13-32,0 1,1-2,0 0,5 7,-4-6,1 3,0 0,-2 0,0 0,3 13,-4-15,0 5,0 1,0 0,-2 1,0-1,-1 1,0 8,9 52,-8-56,2 0,8 25,-14-49,1 1,1 2,0-1,-1-1,0 2,1 0,-2-1,1 1,0-1,-1 1,0 2,0-7,0-1,0 1,0-1,0 1,0-1,0 0,0 1,0-1,0 1,0-1,0 0,0 1,0-1,0 1,-1-1,1 1,0-1,-1 1,1-1,0 0,0 0,0 0,0 0,0 0,-1 0,1 1,0-1,-1 0,1 0,-1 1,1-1,0 0,0 0,-1 0,0 0,0 0,1-1,-2 1,2-1,-1 1,1 0,-1 0,0-1,0 1,0-1,1-1,-6-5,-1 0,1-2,0 1,1-1,0 0,-1-2,-15-26,-98-160,68 114,-18-27,58 87,-1-1,2-1,0 1,-2-7,-3-19,9 29,-2 0,1 0,-1 1,-6-12,9 23,0-1,-1 2,1-1,-1 1,0 0,-2-2,7 10,0-1,1 1,0-1,-1 0,0 1,0-1,1 1,-1-1,0 1,1-1,0 1,-2 0,1 0,0 0,1 0,-1 0,1 0,-1 0,1 0,-2 0,2 1,-2-1,2 1,-1-1,1 1,-1 0,1-1,-1 1,0-1,0 1,1-1,-1 1,1 0,0-1,-1 1,0 0,1 0,0 1,0-1,-1-1,0 2,1-1,-1 5,0-1,-1 2,0-1,1 0,1 1,0-1,-1 1,-1 13,2 0,0 0,0 0,1-1,1 1,0 0,1-2,1 10,4 10,2 1,1-2,7 23,17 47,-3 2,17 82,-42-161,1-2,9 23,3 12,-5-6,-11-39,0 0,1 0,2 5,9 16,-8-21,-1 0,1 8,-6-16,-3-18,-8-49,-4-2,-7-42,-2-19,4 33,-6-24,14 70,3-1,-1 1,-2-33,8 55,1-2,0-18,1 38,0 1,0-2,0 1,0 0,0-1,0 2,1-1,-1 0,0 0,0-1,1 1,-1 0,0 0,0 0,0 0,1 0,0 1,-1 0,0 0,0 0,1-1,0 1,-1 0,0 0,0 0,0 0,0 0,1 0,-1 0,0 0,0 0,0 0,1 0,-1 0,0 0,1 0,-1 0,0 1,0-1,1 0,-1 0,1 0,-1 0,0 1,2 2,1 0,-1 1,0-1,1 1,-1-1,1 3,101 201,-4 9,-78-158,0 2,7 32,11 34,-11-52,2-4,3 1,-27-55,1 1,1-1,7 10,-11-21,-5-8,0-14,-1 15,-6-39,-1 2,-8-33,-27-79,32 107,-4-4,-11-45,-2 1,-20-39,32 90,11 32,13 27,63 163,-50-118,15 63,-23-82,-1-2,9 16,34 77,-20-46,-13-34,12 22,16 33,28 80,-78-190,12 32,11 20,-19-42,1-1,0 0,1-1,-1 1,1-3,0 3,3 0,15 12,0-2,19 9,-40-25,9 3,-12-5,0-1,0 0,1 0,-1 0,0 0,0 0,1 0,-1-1,1 1,-1 0,0 0,0 0,0 0,1-1,-1 1,0 0,0 0,0-1,1 1,-1 0,0-1,0 1,0 0,0-1,0 1,0 0,0 0,0-1,0 1,0 0,1 0,-1-1,0 1,0-1,0 1,0-1,0 1,0-1,0 1,0 0,0 0,0-1,0 1,0 0,0-1,-1-8,1 0,-2 0,1 0,-1 0,0 1,-2-8,-4-12,-4-19,-9-43,-8-54,10 16,-15-88,16 128,-2 1,-8-19,27 104,-6-20,7 21,0 1,0-1,-1 1,1-1,0 0,0 1,0-1,0 1,-1-1,1 0,0 1,-1-1,0 0,1 1,0-1,-1 1,0 0,1 0,0-1,-1 1,1 0,0 0,0 0,-1 1,0-1,1 1,0-1,-1 1,1 0,0 0,0 0,-1-1,1 1,0 0,0 0,0-1,-1 1,1-1,0 1,0 0,0 0,0 0,0 0,0 0,0-1,0 1,0 0,1 23,2-3,-1 1,3-1,-2-1,5 13,7 33,-9-29,2 0,1 0,9 25,21 45,4 10,-35-92,12 34,11 52,6 54,-35-152,-3-9,0-4,-1 0,1-1,0 0,1 0,-1 0,0 1,0-1,0 0,0-1,0 1,-18-21,1 0,0-3,1 1,-2-10,-15-27,-9-26,-39-101,35 76,-6-3,36 82,-7-16,0 1,-11-40,27 67,4 10,0-2,0 3,0 1,-1-2,0 1,-5-8,-32-51,41 69,0 0,0-1,1-1,0 1,-1 0,0 1,1-1,-1 0,1 1,-1-1,0 1,0 0,0-1,1 1,-1 0,0 0,0-1,1 1,-2 0,2 0,-1 0,1 0,-2 1,2-1,-1 1,0-1,0 1,1 0,0 0,-1 0,1 1,-1-1,0 0,1-1,0 2,-1-2,0 2,1-1,0 1,0-1,0 0,0 0,0 1,0 0,0-2,0 2,0 0,-1 17,1 2,0-2,2 20,8 60,-7-81,10 87,3-1,4 0,3-2,0-3,14 28,-36-124,29 88,9 18,-37-106,0 1,-2-1,1-1,1 2,-1-2,0 1,0 1,-1-1,1 0,0 0,0 1,-1-1,1 3,-3-5,0-7,-9-25,1-3,-1-9,-8-28,-6-13,-3-14,-10-18,22 72,1-3,2 1,2-1,-1-9,3 14,1 2,-13-30,-4-21,14 49,-9-23,15 50,0 2,-1 0,0 1,-1-1,0 1,-3-5,0 4,-1-1,1 1,-2 1,1 2,-4-4,8 9,2 1,-1-1,0 2,-1 0,0 0,1 1,-1 0,0 1,0-1,1 2,-3 0,7 0,-1 0,1 1,0-1,-2 1,2 0,-1 0,2 0,-2 0,2 1,-3 0,2-1,0 1,0 0,0 0,0 2,0-2,0 0,0 1,0 0,1 0,-1 0,0 1,2-1,-1 0,-1 0,1 1,0 0,1 0,-1-1,0 5,-8 50,1-2,2 2,2 1,0 31,4-79,1 0,-1 1,1-2,2 9,-2-13,0-1,0 0,1 1,-1-1,1 1,0-1,0 0,0-1,1 3,2 2,-1-3,-1 2,1-4,0 3,0 0,-1-3,2 1,-1 0,1 1,2 0,8 4,1-2,9 5,-11-8,-2 1,2 2,11 9,-9-2,1-4,1 2,-1-3,19 8,-25-14,0 1,1 1,2 2,-9-4,-1 0,0-1,0 1,1 0,-2 2,0-2,2 2,-1-1,2 5,16 41,0 2,12 38,-9-21,-5-18,-7-14,2 0,1-1,9 17,7-2,-20-32,0 1,-1-1,-1 1,7 19,-16-38,0 1,1 0,-2 0,0-1,1 1,0 1,-1-2,1 1,-1 1,0-2,0 2,0-3,0 0,0-1,0 1,0-1,0 0,0 0,0 1,0 0,-1-1,1 1,0 0,0-1,0 1,-1-1,1 0,0 0,0 1,-1-1,1 1,0-1,0 1,0-1,0 0,-2 0,1 1,0-1,0 0,1 0,-1 0,0 0,0 0,-1 0,2 0,-1 0,0 0,0 0,0-1,-5-1,-1 0,2-2,-1 0,0 0,0 1,0-3,1 1,0 0,-1 0,-2-8,-8-8,1-3,-8-17,11 20,-1-1,1 2,-13-12,-7-3,16 18,1-1,-4-6,4 5,2 1,2 0,-4-3,12 15,0 1,0-2,0 0,0-1,1 2,-2-2,3 1,-1-1,0-1,-5-32,6 29,0 1,-2 0,1-1,-1 1,0 0,0 1,-1-4,-13-24,9 20,-7-18,2 2,-1 2,-2-5,5 16,2 0,-1-1,2-1,-1-1,-3-20,8 22,-3-10,-2 1,1 0,-5-10,7 23,-18-48,21 58,1 0,0 0,1-1,-1 1,1-1,0 1,0-3,1 3,2 7,5 10,8 22,7 16,3 8,30 51,-19-39,24 59,-35-73,-16-36,0 1,0 4,5 9,0-2,0 0,2-1,11 19,-18-30,5 8,-1 2,-1 0,10 28,56 180,-61-192,1 0,3-3,15 28,-5-13,-25-43,4 7,-1-2,11 15,-8-14,0 0,0 3,-5-6,2-1,-1 0,10 9,-18-22,1-1,-1 1,1-1,-1 1,0-1,0 0,0 1,0-1,1 0,-1 0,0 0,0 0,0 0,1 0,-1 0,1 0,-1 0,0 0,0 0,1 0,-1 0,1 0,-1 0,0 0,1 0,-1 0,0 0,0 0,0 0,0 0,1 0,-1 0,1 0,-1-2,1 1,-1 0,1-1,-1 0,0 1,1 1,-1-2,0 0,0 1,0-1,1 0,-1-6,0 0,0 1,0-1,0 1,-1-1,0 0,0 0,0-1,-6-21,-3-14,-2-9,0-15,-2-8,-10-31,22 102,0-3,0-2,0 1,0-1,0 1,1-1,1 9,0 0,-1 0,1 1,0 0,0-1,0 0,0 0,0 0,1 0,-1 0,0 0,0 0,0 0,0 1,0 0,1-1,-1 1,0-2,1 2,-1 0,0-1,0 1,1 0,-1 0,0 0,1 0,-1 0,0 0,0 0,0 0,0 0,1 0,-1 0,0 0,0 0,0 0,0 0,1 0,-1 1,1-1,-1 0,0 0,0 0,0 1,0-1,3 3,0 1,-1 0,1-1,0 3,-1-5,33 63,-3-2,-26-53,0 1,1-2,0 0,5 8,-9-14,-1 0,0 0,1 0,-1 0,1-1,-1-1,1 1,-1 1,1-2,-1 1,2-1,-3 0,-1 0,2 0,-2 0,2 0,-2-1,1 1,-1 0,1 0,0-1,0 0,0 0,0 1,0 0,-1 0,1-1,-1 0,0 0,2 0,-2 0,1 0,-1 0,0-1,1 2,-1-1,0-1,0 1,1-1,0 1,-1 0,0 0,0 1,0-1,0-1,0 0,0 0,1-9,-1 2,-1 0,1-1,0 0,-2 1,1 0,0-1,-1 1,0-1,-1 1,1 0,-1 1,-2-6,1 5,3 14,4 16,4 3,0-1,0 1,2-2,-1 1,2-1,1-1,-1 0,1-3,11 16,-10-14,0 0,10 25,-14-27,4 2,0-1,6 10,1-1,-15-22,52 82,3 15,-47-80,3-2,-1 0,0 0,2-1,0-2,3 1,32 27,22 13,-36-29,-18-15,2-1,0-3,0-1,0 0,0-3,1 0,17 1,-7-5,-2 1,19 7,-37-7,0 3,0-1,0 2,9 8,18 11,-27-18,-8-4,-8-4,-2-3,1 0,0-1,1 2,0-3,0 1,-5-3,2 0,-5-2,-38-29,-16-20,12 7,-148-149,185 180,-5-7,-2 1,-12-8,19 18,-1-2,-10-14,-6-7,-19-19,-14-21,31 38,-1 2,-37-26,70 60,-1-1,1 2,1 0,-1 0,0-1,1 0,-1-1,1 2,-3-6,5 7,1 1,-1-1,0 0,1 2,0-1,0-1,-1 0,1 0,0 0,0 1,-1 1,1 0,0-1,0 1,0-1,0 1,0-1,0 1,0-1,0 1,0 0,0 0,1 0,-1-1,0 1,0 0,0-1,0 1,0-1,0 1,0 0,0-1,1 1,-1 0,0 0,0 0,0 0,0 0,0 0,0 0,0 0,0 0,0 0,0 0,1 0,-1 0,1 0,-1 0,0 0,0-1,0 1,1 0,-1 0,0 0,0 0,1 0,-1 1,0-1,0 0,0 0,1 0,1 0,2 2,-3 0,2 1,0-1,0 1,-1 0,0 0,0-1,1 1,-2 1,1 0,1 0,8 14,36 44,25 35,9 34,-17-27,-38-65,-3 3,0 0,2 8,-6-8,5 7,-16-33,1-2,0 1,1-2,5 8,17 14,97 121,-103-124,18 17,4 3,-19-19,10 10,-28-34,0 1,1-2,-1 1,1-2,8 3,-12-6,23 9,-1-2,1-1,0-4,8 0,163-5,-91-3,237 2,-338-2,-10 1,0 0,-1 0,0 1,1 0,0-1,0 1,-1 0,1-1,-1 1,1-1,-1 1,1 0,-2 0,2 0,0-1,0 1,-1 0,-41-26,-22-21,5 4,7 8,-1 4,-1 3,0 5,-19-3,54 21,1-3,-1 0,1-1,-7-5,-11-9,-32-10,25 14,31 14,-2 0,-9-1,-4-1,22 5,-1 0,0-2,1 1,0-2,0 1,-1 0,-19-15,1 8,11 7,63 55,2-2,1-5,1-4,10 5,35 23,11 8,-91-62,12 10,-20-14,0-2,1 1,0-2,-1 1,1-3,7 2,20 1,-22-5,0 1,8 4,7 3,2 1,0-5,13 2,237-5,-160-5,77 1,-184-2,0 1,10-7,17 0,-21 4,-1-3,20-8,-6 2,-26 8,-1 0,2 0,-2-2,0 0,0-1,1-2,-3 4,-7 5,-1 2,-10 15,6-8,1 2,0-1,0 2,-2 8,1-5,0-1,-3 6,1-4,2 0,-1 1,-1 9,-7 18,13-37,-2-1,0 1,0-2,1 2,-2-1,2-1,-2 1,1-1,-1 0,0 0,1-1,-1 1,0-1,-1-1,2 1,-2 0,2-2,-2-1,-2 3,-11 1,0-2,0 0,-1-1,-2-3,5 1,-22 2,-23-2,50 0,1-1,-1-1,1 0,-9-4,-27-20,20 13,0 1,-13-4,-115-28,74 25,58 14,11 2,0 1,0-1,0 0,1-3,-6-2,-23-22,17 13,-2 1,1 1,-1 1,-20-7,-27 2,27 8,-3-6,-22-15,47 20,-5 3,0-2,-10 2,6 1,-21-13,49 21,-1 1,1-1,-1 0,0 0,1 1,-2 0,4 0,0 0,1 0,-2 0,2 1,0-1,-1 1,0-1,0 1,0-1,1 0,-1 0,1 1,-2-1,2 1,0 0,-1 0,0-1,1 1,0 0,0 0,-1 0,1 0,0-1,0 0,0 1,0 0,-1 0,1 0,0 0,0-1,0 1,0 0,0 0,0 0,0-1,1 0,-1 1,0-1,0 2,1 2,0-1,0 1,1 1,-2-4,1 3,1-1,0 1,-2-1,2-1,0 1,-1 0,2 0,-1-1,0 1,6 5,0 0,0-1,2 1,14 13,-13-8,0 0,3 6,17 22,-17-25,39 41,-42-48,-1 1,1-2,0-1,5 2,-3-3,0-1,13 1,9 3,-28-6,1 0,-2 2,0-1,1 2,1 0,-2-1,-1 0,1-2,0 3,1-3,0 0,-1 0,2 0,12-2,1 1,21-4,-21 1,1 1,16 4,161 28,-112-28,-20-2,-50 0,14 6,-15-5,15 3,23-5,-562-2,272 1,225 0,1-1,0-1,0 0,1-1,-1-1,0-1,1 0,-1 1,2-3,-2-1,-31-18,23 15,-10-9,24 18,1-1,0 0,2-1,-2 1,0-1,2 3,1 0,0 1,-1-1,1 0,-1 0,1 0,0 0,-1 1,1-1,0 0,0 0,0 0,0 0,0-1,0 2,0 0,0-1,0 1,0-1,0 1,0 0,0-1,0 1,0 0,0 0,0-1,1 1,-1-1,0 1,0 0,1-1,-1 1,1 0,-1 0,0 0,0-1,0 1,0 0,1 0,-1 0,1-1,-1 1,0 0,1 0,-1 0,0 0,10-3,0 2,-1-1,1 2,10 1,1 0,439 0,-437-1,15 5,-28-3,1 0,-2 1,1 2,0-1,0 2,70 40,-60-37,1 0,-1-2,2-2,9 4,-1 2,1 0,7 9,19 5,-53-21,-7-2,-13-1,14-1,-374-3,360 2,0-2,-9-3,-19-2,33 6,0-1,-1-2,1 2,-10-8,-14-6,-10-2,-26-12,55 26,-2 0,2 3,-7 0,-6 2,15 1,0-1,-6-2,16 2,0-2,1 1,-1 0,1-1,-1 1,1-1,0-1,-1 2,1-2,0 0,-2-3,-2-2,0 0,-1-1,1 2,-1 0,0 2,-1-2,-23-17,0-1,-24-27,-8-9,57 55,0-1,1-1,1 1,-1-2,-4-7,-14-21,10 21,1 0,0 1,-3 2,-10-10,6 5,1 1,-1-3,2-2,-14-18,-16-21,22 32,-28-34,12 9,-41-41,78 90,3 4,1 0,0 0,0-1,0 1,-1 0,1 0,0-1,0 0,0 0,-1-1,2 3,0 0,0 0,0 0,0 0,0 0,0 0,0 0,0 0,0-1,0 1,0 0,0 0,0 0,0 0,0-1,0 1,0 0,0 0,0 0,0 0,0-1,0 1,0 0,0 0,0 0,0 0,0 0,1-1,-1 1,0 0,0 0,0 0,0 0,0 0,0 0,0 0,0 0,0 0,0 0,0 0,0 0,1 0,-1 0,6-2,5 3,-6 0,0 1,-1 0,1 0,0 2,-1-1,2-1,-1 2,7 8,11 11,-4-2,5 10,-13-16,0 1,0-3,1 0,1-1,0-1,4 4,-1 0,0 2,12 15,-10-12,-4-4,13 9,-13-14,-2 1,-1 0,2 3,1 1,-1 0,1-2,1 0,3 2,-3-3,-1 2,11 14,-2-2,-7-10,0-2,-1 3,0 0,0 1,-2 1,6 12,-18-30,0-1,0 0,-1 0,1 1,0-1,-1 1,1-1,-1 0,0 1,0-1,0 1,1-1,-1 1,1 0,-1 0,0-1,-1 0,1-1,-1 1,1 0,0 0,0 0,0 0,0-1,-1 0,1 1,0-1,-1 1,0 0,1 0,0-1,-1 0,0 1,1-1,-1 1,1-1,0 1,-1-1,0 0,1 1,-1-1,0 0,1 0,-1 0,1 0,-6 1,-1 0,1-1,0 0,0 0,0-1,0 1,0-2,0-1,-14-5,-14-9,18 9,1 0,-1 1,-5 0,3 4,-1 2,-10 1,11 0,0-1,-17-4,-53-21,-71-37,63 20,79 36,-19-10,-21-17,-4 0,3-2,48 30,0-2,-1 0,2-2,-7-8,7 6,0-1,-2-2,4 0,-2 0,-2-5,-9-26,-3-14,23 60,-56-139,46 116,-7-13,9 22,2-1,-1-1,1 0,-3-9,5 10,-4-9,1-2,1 2,0-3,1-6,0-14,-17-114,17 126,-2 0,-2 0,-4-15,-24-69,31 103,0 2,-1-1,1 1,-2 0,1 1,-1 1,-3-3,7 8,2 3,-1-1,-1-2,2 1,-3-3,-4-12,9 21,0 0,0 0,0 0,0 0,0 0,0 0,0 0,0 0,-1 0,1-1,0 1,0 0,0 0,0 0,0 0,0 0,0 0,0 0,0 0,-1 0,1 0,0-1,0 1,0 0,0 0,0 0,0 0,0 0,0 1,0-1,0 0,0 0,0 0,-1 0,1 0,0 0,0 0,0 0,0 0,0 0,0 1,0-1,0 0,0 0,0 0,-1 0,1 0,0 0,0 0,0 0,0 0,0 1,0-1,0 0,0 0,0 0,0 1,0-1,0 0,0 0,0 0,-2 12,1-10,-3 49,1 1,1 7,0 106,2-108,0-54,1 42,2 19,-2-49,0-1,1 1,0-1,1-1,0 2,2 4,9 23,12 29,-8-26,3 15,-17-49,0 1,2 0,-1-2,4 6,2 4,1 2,1-1,0-1,1-2,10 10,38 42,-49-58,0 1,1-2,14 8,-1-5,2-2,-1-2,13-1,-14 0,-19-6,1 1,-1-1,1 3,-2 0,2-1,-2 3,5 1,0 0,6 2,41 15,-107-49,-3-5,0-1,27 17,-47-22,57 28,-1 2,2 1,-1 1,-4-1,10 3,-9 0,1 0,-1 0,-14 6,31-5,-2-1,1 1,-1-1,1 0,0 1,0-1,-1 1,1-1,1 2,-2-1,1 0,1 0,-2 1,1-1,1 0,-2 1,2-1,0 0,-1 1,1-1,-1 0,1-1,0 1,0 1,0-1,0 0,0 1,0-1,0 0,0 0,0 1,0-1,0 1,1-2,-1 1,1 1,-1-2,0 1,1 0,0 1,-1-1,0 0,2 3,0 1,0-2,0 2,0-1,0 0,1-2,-1 2,1-1,-1 1,3-2,4 7,1 1,4-1,-9-4,202 123,-169-106,41 17,-21-11,-34-16,4 2,-1 1,1 3,16 15,-28-20,-1-1,2-2,6 5,50 19,-50-25,7 6,19 16,-16-9,2-3,-30-18,19 12,2-1,11-1,-27-6,1-2,0 1,-2 1,1 1,-1-1,0 3,1-1,2 5,-9-5,-3-5,-1-2,0 0,0 0,1 1,0-1,-1 0,0 0,0 0,1 0,-1 0,0-1,0 1,1 0,0 0,-7-3,0-3,0 2,2-2,-1 1,-1-2,-2-3,-16-15,-3 0,-23-12,1 2,47 33,-210-157,192 147,-1 0,0 3,0 0,-1 3,0 0,-11 1,-39-1,-28 9,29-2,61 0,2-1,-1 0,1-1,-3-1,10 2,0-1,-1 0,1 0,-1 1,2-1,-1-1,-2 1,3-2,-1 1,0 1,0-2,-1 1,3 0,-2 0,0-1,1 3,1 0,-1-1,1 1,0-1,0 1,0-1,0 1,-1-1,1 1,0 0,0 0,0 0,0-1,0 0,0 1,0-1,0 0,0 1,0-1,0 1,0 0,0-1,0 0,0 1,0-1,0 0,0 1,0 0,0-1,0 1,0 0,0 0,0 0,0-1,0 1,1-1,-1 0,0 1,0-1,0 1,0 0,1 0,-1 0,1-1,-1 1,0-1,0 1,0 0,1 0,0-1,1-1,0 2,1-1,-1 0,0 0,0 0,3 0,9 1,-1 0,2 0,-2 2,1 1,-1 1,3 1,23 12,20 12,-19-7,-7-2,2-3,-1-3,26 7,-44-17,-1 1,1 2,0 0,-2 2,0 0,12 11,-10-9,-1-1,0-1,1-1,0-1,0-1,5 0,-3 0,-1 0,1 3,0 0,9 10,-15-10,-12-9,0 0,0 0,0 0,0 0,0 0,0 0,0 0,0 0,0 0,0 0,0 1,0-1,0 0,1 0,-1 0,0 0,0 0,0 1,0-1,0 0,0 0,0 0,0 0,0 0,0 0,0 0,0 0,0 0,0 1,0-1,0 0,0 0,0 1,0-1,0 0,0 0,0 0,0 1,0-1,0 0,0 0,0 0,0 0,0 0,0 0,0 0,0 0,0 0,0 0,-1 1,1-1,-6 3,-11 1,-52-2,-48-9,95 4,0-1,0-1,0-2,0-1,1-3,0 0,-5-4,-161-128,169 126,0-1,2-1,-5-8,3 4,-2 1,-1 0,10 10,0 1,0-4,-6-9,6 7,-1 1,-5-5,6 10,0 0,-10-6,21 17,0 0,0 0,0 0,-1 0,1 0,0 0,0 0,0 0,0 0,0-1,0 1,0 0,0 0,0 0,0 0,0 0,0 0,0 0,0 0,0 0,0 0,-1 0,1 0,0 0,0 0,0 1,0-1,-1 0,1 0,0 0,0 0,0 0,0 0,0 0,0 0,0 1,0-1,0 0,0 0,0 0,0 0,0 0,0 1,0-1,0 0,0 0,0 0,0 0,0 1,0-1,0 0,0 0,0 0,0 0,0 0,0 0,0 0,0 0,0 0,0 0,0 1,0-1,0 0,0 0,0 0,0 0,0 1,2 7,4 9,0-1,0-1,1 1,0-3,6 10,11 16,7 6,1-1,1 0,2-5,2 1,-32-35,-1 1,1-2,1 0,-1-1,0 1,1-1,-1 1,0-3,7 3,-12-4,0 0,0 0,1 0,-1 0,0 0,0 0,0 0,1 0,-1 0,1 0,-1 0,0 0,0 0,0 0,0 0,0 0,0 0,0 0,0 0,1 0,-1 0,0-1,0 1,0 0,1-1,-1 1,0 0,0-1,1 1,-1 0,0-1,0 1,0 0,0 0,0-1,0 1,0-1,0 0,0-1,0 2,0 0,0-1,0 0,-1-1,1 1,-1 1,1-1,0 0,-1 0,-9-21,-1 5,-2 0,0 2,-5-5,1 2,8 9,0 0,2 2,-3 0,1 2,1-2,-7 0,-43-25,47 26,0 1,1 0,-1 2,0-1,-7 2,-19 0,32 2,12 0,345 2,-218-2,-80 1,5 7,32 2,-91-10,19 0,17 6,-30-4,1-1,-1 3,0-1,0-1,0 2,0 0,3 4,13 11,1-1,0-2,16 6,-23-12,0 1,0 1,-1 1,-1 1,12 14,1-1,3-3,-1-1,12 5,-19-14,-1-3,17 7,-27-12,0 0,-1 1,1 1,0 2,26 16,4 0,21 5,-41-22,-2-2,0 0,2-3,8 0,-25-4,-2 0,-1 0,1 0,-1 0,1 0,0 0,-1 0,1 0,0-2,-2 2,1-1,-1 1,1-1,-1 1,1 0,-1-1,0 0,1 0,-1 1,1-1,-1 1,0 0,0-1,0 0,0 0,0 0,0 0,1 1,-1-1,0 0,0 0,0 0,0 1,0 0,0-1,0 0,0 0,0 0,0 0,0 1,-3-31,-2-5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9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3 58,'0'0,"1"0,5 0,1-4,3-4,1 1,1 0,3 2,3 1,1 2,1 0,-1 2,-2 0,-2-4,-1 1,-1 0,2-1,-1 3,3-1,2 1,-1 1,0 0,-2 0,-1 0,-1 0,-2 4,1 0,-4 3,0 1,1-2,-3 3,2-3,-3 4,1-3,1 4,0-4,3 0,0-1,1-1,1 1,-3 3,-1-2,1-1,-2 1,0 0,-2 3,2 1,0-1,-1 3,-2 0,1-2,-1 2,1-2,-1 0,1 3,2-4,-1 2,0-2,0 1,0 1,-1 3,0-3,3-2,-2 1,-1 1,-3 1,1 3,0 1,-1 1,-1 1,-1-1,3-2,-2-4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0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3 0,'0'0,"2"0,4 8,1 4,2-1,2 3,2 2,-2 1,2-3,-2 0,-2-3,0 2,-4-1,1 3,0 1,0 1,1 1,1-3,2 0,-3 1,3-4,0 1,0-2,1-5,-3 3,1-3,-1 3,0-1,0-2,1-2,0 2,-1 3,1-1,-2 4,2-3,-3 2,2 2,-2 1,-2 3,1 0,-1 2,0-1,-2 2,2-4,-1-1,-1-3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1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345 1,'0'0,"-2"0,-4 0,-1 4,-3 0,-1 2,-1 2,2 1,-2 0,1 2,-1 1,-2 0,1 0,-1-2,4 2,0-3,0 2,-1-3,0-1,0-3,2 3,0-2,-1 0,-1 1,1-1,-2 3,3 5,0-3,0 3,-2-4,2 2,3 3,0-3,1 0,-2 4,2 0,1 1,2 2,0 1,1 0,1-1,0 2,0-1,0 0,0 0,1 0,-1 0,0 0,0 0,0 0,2-4,1 0,-1 0,0 0,0-1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264 153,'0'0,"0"-3,-3-5,-4 0,-1-3,-1 2,-2 1,2-1,-1 2,4-3,-2 2,0 2,-2-2,-1 1,0 2,0-2,-2 1,1-3,-3 1,1 2,-4 2,2 1,-4 2,3 0,2 1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 1,'0'0,"2"0,4 0,1 0,0 4,1 0,2 0,-2 3,1 3,0-1,-2 3,2-3,-2 2,-1-2,0 3,1-4,-1 3,1-2,-2 2,1 0,2 4,-2 0,2-1,-2 1,-1 0,2-3,-3 1,0 2,-2 0,-1-2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171 0,'0'0,"0"4,-2 0,-3 0,-3-1,2 4,-4-3,1 5,-1-2,-1-1,-1 3,-1-3,2 4,-2-2,1 2,-1-2,1 3,0-3,2-1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120 39,'0'0,"2"3,6 1,4 0,3-1,1 3,1 0,-2 3,-1-3,-1 1,-3 2,-1-2,1-2,-1 0,2-4,0 0,-2 4,0-2,-1 5,-1-1,2-1,0-1,2-4,0 6,0 1,1 0,-1 3,-2-2,1-1,0-4,1 3,0 0,2-4,-2 1,1-2,1-1,-1 0,0-1,0 0,-2-5,-3-2,-2-6,-5 2,-1-2,-3 1,-4 1,-1 2,-2 0,-1 5,2-2,-1 0,2 2,-2-3,0-2,-1 0,1 1,-1 2,-3 3,0 1,1 1,0 1,-1 0,3 1,-2-1,2 1,-3-1,1 3,-1 1,1 0,1 0,-1-1,2 1,0 1,-1-1,1 0,0-2,0-2,0 1,-1-1,2 0,-2 0,1 0,0-1,0 1,-1 0,4-2,-1-3,3-3,-1 2,0-1,1-2,2-1,4 0,1-2,4 3,2 1,1 0,2 1,0 1,3 3,5 0,-1 2,4 5,-2 0,-1-1,-1 1,-1-1,-1-1,0-1,1-1,0 4,-1 3,-1 1,0-2,0-1,-1 0,0-3,1-1,-2-1,1 0,0 0,1 2,-8 3,-8 2,-4 4,-8 0,-3 0,-1-1,1 3,0-4,2-2,2-3,0-1,-1-1,1-2,-1 0,-1 0,0-1,0 1,1-1,4-2,0-1,1-1,3-2,3 2,6-1,6 2,3-1,5-1,3 1,0 1,2 3,-1 0,1 0,-1-3,0 0,-2 0,-1 1,-3 1,-1 1,-1 1,1-1,-1 1,0 0,0 1,-1-1,2 0,-1 0,0 0,0 0,0 0,1 0,-2 0,1 0,1 0,-1 0,0 3,0 1,-2 4,-11-8,1 0,0 0,0 1,0-1,0 0,1 0,-1 0,0 1,0-1,0 0,0 0,0 0,1 1,-1-1,0 0,0 0,0 0,0 0,0 0,0 1,0-1,0 0,0 0,0 1,0-1,0 0,0 0,0 0,0 0,0 0,0 1,0-1,0 0,-1 0,1 1,-7 5,-11 0,-4-4,-1-1,1 0,1 0,4-2,2-1,1-3,1 1,1-3,1 0,-1 1,2 6,1 2,2 4,3 4,0 3,2 4,2 0,0 2,-3 1,1 0,0 0,0 0,1-2,1 2,-1-1,1 0,0 0,0-1,0 1,1 0,-1 0,0 0,0 0,0 0,0 0,0 0,0 0,0 0,0 0,0 0,0 0,0-1,0 0,0 2,0-1,0 0,0 0,0 0,0 0,0 0,0 0,0-1,0 1,0 0,0-1,0 2,-4-5,-1-7,-2-8,0-11,-2-3,3-3,0-4,2-2,2-1,1 1,-2 2,1-1,-1 2,2 0,0 2,0-1,1 1,-1-1,1 0,1 1,-1-2,0 1,0 0,0 0,3 5,-1-1,1 0,-2-2,4 5,-2-2,-1 0,1-1,1-2,0 0,-2-2,0 1,-1-2,3 5,-1 0,2-1,-1 0,1 0,-3-2,0 0,0-1,-2 0,0 0,0 1,0 7,0 6,0 10,0 9,0 9,0 3,0 1,0-1,0-3,0 0,0-2,0-1,0 0,0-2,0 0,0 1,0 0,0 0,0-1,0 1,0 0,-4 0,2 0,-3-4,0 0,1 0,-1-7,-2-6,1-12,1-5,1-5,2-2,-2 5,1-1,0 1,-1 4,1-1,-1 0,2-2,0 1,1-3,-1 4,-1-1,1 0,0-1,0 0,2-2,-1 0,1-1,0 0,2-1,1 1,2 4,0 0,-1 0,-1 0,2 1,1 4,0 8,0 10,3 4,0 7,2 1,-2 2,0-4,-1-1,0-8,-2-8,-1-8,-3 4,0-2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3.30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4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1,-2 3,-3 1,0 2,-2-3,1 2,1 0,0-4,2 2,1-2,1 0,0-2,1 1,-1 0,-2-2,3 0,-1 1,-1 2,0-1,0-1,-2 0,3-3,1-2,0 2,-1-3,2 3,-1 1,-2 3,1-1,1 1,-2 1,1-1,1 0,-1 1,-1-2,2 1,-1 2,0-1,0 1,0 0,-1 0,2-1,0 0,1 0,-1 0,0-2,-2 0,0-1,-1 0,2 1,-1 0,0-1,0 1,-1 1,2 0,-1 0,0 2,2-1,-1 1,2-1,-2 1,1-3,-1 2,-1-1,0 0,1 1,0 0,0-1,1 0,0 0,0 0,0 1,1-2,-2 1,0 1,1-2,-1 0,1 1,0-1,0 2,0 0,-1-2,1 1,0 0,0 0,0 2,1 0,0 1,-2-3,1 2,-2-2,4 1,-1 1,1-1,-1 0,0 0,1 1,0 0,0-1,0 1,1 1,-2-1,1-1,0 2,1 0,0-1,0 1,-2-1,1 2,0 0,-1 0,2 0,-3 0,2-2,0 2,-1-1,1 1,-1-1,0-1,0 0,-1-1,-2 0,0 0,-2 0,3-1,-1 1,0-1,2 0,-1-1,1 2,0-1,1 1,1 1,0-1,-1 1,2 1,-1-1,0-1,1 2,-1 0,0 0,-2 0,2 0,0 0,0-1,0 0,0 1,0-1,0 0,1 0,0 1,0 1,-1 0,-1 1,1-1,-2-1,2 0,0 0,-1 0,-1 2,-1-2,1 2,0-2,-2 0,3-2,-1 1,1-1,-1 0,1-1,-2 0,2 0,-2 1,1 1,1 0,-2-2,1 1,1 1,0-1,1 1,0 1,-1-1,1 2,0-1,-1-1,-1 2,2-1,0 1,1 0,1 0,0 2,1-2,0 0,0 1,0-1,1 2,-1-2,0 1,0 0,0-1,-2-2,0 3,0-3,1 1,-1 1,-1 1,1-2,-1 2,2-1,-1 0,0-1,-2-1,0 2,-1 0,2 0,-2-2,3 2,-1-1,-1-1,2 3,-4-1,3 0,-1-1,0 1,-1-1,1-1,0 2,0-2,1 0,-2 2,2-1,1 1,1 0,-2 0,0-1,2-1,0 3,-2-4,0 1,2 2,-1-1,1 0,-1 2,0 0,0-1,1 0,-2-1,1 1,0-1,-2 0,1 1,1 0,1 0,0 1,0-1,1 0,-2 2,0-1,0-1,0 1,-1-1,-2 0,2 1,-2-1,2-2,-1 1,1 2,3-2,-1 0,1 1,0 1,0 0,0 0,0-1,1 1,-1-1,0 1,0 0,0 0,0 0,0-1,0 0,0 0,0 2,0-2,0 1,0 0,0-1,0 0,0 1,0 0,0-1,0 1,0 0,0-1,0 0,0 2,-2-3,0-1,0 2,-1-2,1-1,-1 2,1 0,1 0,0 2,1-1,0 1,0-1,-1 1,-1-1,-2-1,2 1,-3-2,-1 2,-1 0,0 0,1 0,0-1,0 0,3 0,-1 1,2-1,2 2,0-1,0 0,0 1,0-1,1 1,-1 0,0 0,0-1,0 1,0 0,0-1,0 0,0 1,0 0,-2-2,1 0,-1 0,1 1,0-1,0 1,1 1,0-1,0 1,0-1,0 1,0-1,-2-1,0 1,1-2,0 2,-1 0,2 0,-1 0,1 0,0 1,0 0,0 0,0-1,0 1,0-1,0 0,0 1,0 0,0 0,0 0,0-1,0 0,0 1,0 0,0 0,0 0,0-1,0 0,0 0,0 1,0 0,0 0,0 0,2-1,0 0,-1 1,1-1,-1 2,1-2,1 1,-2-1,0 0,0 1,0 0,-1 0,0 0,0-1,0 0,0 0,0 1,0 1,0-2,0 1,0-1,0 0,-2 0,1-1,-1 0,1 0,0 2,0-2,-1 1,0 0,1 1,-1 0,1 0,0 0,1-1,0 0,0 1,0 0,0 0,0-1,0 1,0-1,0 0,0 1,0 0,0 0,0 0,0-1,0 0,0 1,0 0,0-1,0 1,0 0,0-1,0 0,0 1,0 0,0 0,0 0,0-1,0 0,0 1,0 0,0-1,2 0,0-2,-1 1,1 1,1-3,-1 2,0 2,-1 1,0 1,2-1,0 1,0-3,0 1,0-2,-2 1,3-2,-2 0,1 1,-1-2,1 1,0 1,0-1,0 0,1-1,0 0,-1 1,-1 1,0-2,1 2,-1 0,0 0,0-1,0 1,0 0,0 0,0 1,0 0,0 1,0-1,-1 1,1-2,0 0,1 0,-1 1,-1-1,-1 2,0-1,0 0,1 0,1 2,0-2,-1 1,0 0,0-1,-1 0,1 1,1 0,0-1,0 2,-1-2,0 0,-1 1,1-2,1 0,0 0,-1 0,0 2,0-2,1-1,-1 2,1-1,-1 0,1 1,-2 1,2-1,0 0,0 0,0 1,-1 0,0 0,-1 0,2-3,-1 1,0 1,1-1,-1 0,0 1,-1 1,2-1,-1 1,1-1,-1 1,2-1,0-2,-2 1,1 1,-1 0,0-1,-1 1,0 0,2 2,0-1,-2 0,2-1,-1 0,-1 1,2-1,0 2,0-1,-1-1,0 0,2 0,0 1,-2 0,1 0,1 0,-1-1,1-1,1 1,0-2,0 1,1 0,1-1,-1 0,1 1,-1-3,0 1,1-1,-2 0,1 3,-2-2,1 3,-2 1,1-3,0 0,1 3,-1-2,0 0,1 0,-2 0,1-3,1-2,-1 1,1 0,-1 1,0 0,-1 3,0 0,0-1,-1 2,3-4,-1 3,1-1,0 1,-2 1,3-2,-1 1,-2 0,1-2,0 2,1-3,0 3,-2-2,0 2,-1 1,2 0,0-2,3 0,-1-1,-1 2,0-1,0 1,-1 1,0-2,1 2,-1-3,1 1,-1 1,-1-1,-1 2,1-2,1 0,-1 2,0-2,1 0,1-1,-1 1,2 0,-2 0,2 2,-1 0,2-2,-3 2,0-1,2-2,-3 2,1-1,0 0,-1 0,2-1,1-1,0 0,1 0,-1 1,-1-2,1 2,-3 1,3 1,-2 1,0-2,3-1,-1 1,-1-1,-1 2,1 1,-2-1,0 2,1-3,-1 2,0-1,-1 0,2 2,-1-2,1 1,-1 0,4-1,-3-1,1 2,0-1,0-1,0 0,-1 2,2-2,-2 0,1 1,-1 1,1-1,0 0,-1 0,2-2,0-1,1 0,2-3,-2 3,1-2,-2 2,0 0,1 0,1 1,-2 0,2 0,-2 0,0-1,-1 2,1-2,1 0,-2 0,1-1,0 3,0-2,-1 1,1-1,-1 1,0 0,0 0,1-1,-2 1,2-1,1 1,-2-1,2-1,0 3,0-2,-1 3,1-1,2-1,0-1,-2 0,0 0,0-1,0 0,0 1,0-1,2-1,-3 1,0 1,3-1,-1-1,1 1,-1 0,1 0,1-1,0 0,-1 0,0 0,-2 0,1 1,-1 1,0 0,-2 0,1 1,0-2,1 1,2 0,1-1,-1 1,0 0,0 0,1 0,-1 2,-2-2,1-1,-2 2,1-1,0-2,2 3,-1-2,0 0,1-1,1 0,0 2,-1-1,1-1,0 0,0 0,0-1,-1 1,1-1,-1 0,1 0,-1-1,1 1,-1 0,0 0,2 0,-2 0,0 0,0 0,1 0,-2-1,-3-1,-6-5,-5-1,-4-2,-1 0,-1 0,-1 0,3 2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47,'0'0,"0"-1,0-3,-1 2,-1-4,-2 4,2-4,-4 3,3-2,-1 1,0-2,0 3,-2 1,-1 1,-2 0,1 0,0 1,1 2,1 0,-2-1,0 0,1 0,1 2,-1-1,3 0,-1 4,-2-3,2 3,-1-3,3 2,-3-1,1 0,-1 1,0-2,-1 1,1-1,0 1,-3-1,3 0,-1 0,1-1,-2 0,1 1,-1 0,0-1,-1 2,1 0,-1 0,1 1,1-2,-1 2,1-2,2 3,-1-3,2 3,1-1,0 1,-1-2,1 2,0-2,0 1,-1 2,1-2,-1 0,0 1,-1-1,2 2,-2-2,1 0,0 2,2-1,0 0,-1 2,-1-2,0-3,-3 1,0-2,-1-1,0-1,-1 0,1 1,-1 1,0 2,2 0,1 1,2 1,0 1,0-1,1 0,-1-2,-1 1,1 1,0 0,-1-2,2 2,0 0,-1-1,1-2,-1 1,-1 0,-2 2,0-1,1 0,0-1,-1-1,1 0,1 2,0-2,3 3,-1-2,1 2,-1 0,0-2,-3 0,2 1,0 1,-1-1,0 3,1-1,0 0,2 1,0 0,-1-2,0 0,2 0,-2 0,0 1,0-1,-1-1,1 1,-1 1,0-1,2 2,-1-3,0 1,0 1,3-2,-2 3,0-2,0 2,-1-2,0 0,-2 0,0 0,0 1,-1-1,2 0,-2-2,2 1,-1-2,2 1,-2 0,-1-1,1 3,0-3,0 3,0-1,0 0,0 0,2 1,-3 0,1 0,-1 1,1 1,0-2,-3 0,4 0,-3 0,2-2,2 2,1 0,-1-1,0 1,0-1,0 1,-1 0,0-1,-1 1,1 1,-1-1,0 0,0 0,1-1,1 2,2 0,0 0,-1-2,0 1,-1 1,0-1,-1 1,0 0,0 1,0-1,2 0,-1 0,-1 0,2-1,0 0,-2 0,2-2,-1 2,2 0,-2 0,0 1,1 1,0 0,-1-3,2 1,-1 1,0-1,1 1,-1-1,0 2,0 0,-1-1,0 1,1-1,-1-1,0 1,1-1,0 0,1 2,-1-2,0-1,1 2,-1-1,-1 0,0 0,0 1,-1-2,1 1,2 1,-3-1,2 1,0 0,-1 0,0-2,1 1,0 2,-1-2,0 1,1 0,1 1,0 0,1-1,-1 1,-1-3,1 2,-1-1,1 0,0 1,0 1,1-1,0 0,0 0,0 0,0 2,0-1,0 0,0-1,0 0,0 1,0-1,0 1,0 0,0 0,0-1,0 0,0 1,0 0,-1-1,-1 2,-2-2,0 0,-2 1,-1-1,1-1,1 1,1-2,1 2,2 0,1 0,0 0,0 1,0-1,0 1,0 0,0-1,0 1,-1-2,-1 0,0 0,1 1,0-1,0 1,0-2,-1 2,0-1,0 0,1 1,-1 0,2 1,0-1,0 0,0 1,0 0,0-1,0 1,0 0,0-1,0 1,0 0,0-1,3 1,-1-1,0 1,0-1,-2 1,1 0,-1-1,0 1,0 0,0-1,0 1,0 0,0-1,0 1,0-1,0 1,0-1,0 1,0 0,0-1,0 1,0-1,0 1,0 0,0 0,0-1,0 0,0 1,0 1,0 0,-1-1,-1 0,-2 1,1 0,0-1,-2-1,3-1,-1 0,-1 1,2-1,0 1,-2 0,2 1,-1 0,1 0,0-3,0 1,0 1,-1-1,0-1,2 1,-1-1,0 2,1 0,0-1,1 1,0 0,-2 1,1-3,-1 1,1 1,0 0,0 0,1 0,0 0,0 1,0 0,0 0,0-1,0 1,0-1,0 0,0 2,0-1,0-1,0 0,0 1,0-1,0 1,2 1,0-2,-1 0,0 1,2-3,0 2,-1-1,-1 0,0 2,0-2,-1 1,1 0,-1 1,-1 0,1 0,0 0,0-1,0 0,0 1,0-1,0 1,0 1,0-2,0 0,0 2,0 1,0 1,0-2,0 2,0-2,0 0,0 0,0-2,0 2,0-2,0 0,2 0,1 1,-2 0,0-1,0 1,0-1,1-1,0 0,1-1,1 0,-1 0,0-1,0 1,0 0,-1 2,2-1,0 0,0 0,-1-1,0 2,0-1,0 2,-1-1,0-1,0 0,0 0,0 0,-1 1,-1 0,0 1,0-1,0 0,0 2,1-4,1 2,0-1,-1 0,0 1,0 0,0 0,-1 1,0-1,0 1,0 0,0-1,2 1,0 0,1-1,-1-1,0 0,1 1,-1-2,-1 3,0-3,1 0,0 1,0 1,-1-1,-1 1,1 1,-1-1,0 2,0-2,0 0,-1 1,3-2,-1 1,1-2,0 2,-3-2,-2-3,-1-1,-2-2,-3-3,0 0,2-1,1 0,-1-1,0 1,4-1,0-1,0 1,3-1,0-1,0 1,0-1,0 0,0 1,0-1,0 1,0-1,0 0,3 2,-1 0,0 0,0-1,-2 1,3 0,-1 0,2 1,-2-2,3 2,-2 0,2-1,-2 0,1-1,-1 0,0 0,-1-1,2 2,-1 3,0 3,1 1,0 3,0 1,-1 1,0 1,-1 1,-1 2,-1-1,0 0,0 0,0 0,0 0,0-1,-1-1,1 0,0 2,0-2,0 0,-2 1,0 0,1-1,-2-1,-2 1,2-2,-3 0,2 0,0 1,4-2,2 0,1-1,1 2,0 0,-1 1,0 1,-1 1,-1-1,0 1,-1-1,1 0,0-1,1 0,-1 0,2 0,0-1,-1 1,2 0,-2 0,2 0,1 0,0 0,0 0,0 2,-2-2,2 1,-2 1,-1 0,2-2,-1 0,0-1,1 0,-1-1,0 1,0-1,0 2,-3 0,2 0,-2 2,0-1,2 1,0-1,2-1,-1 1,2-1,-2 0,2 1,-1 0,-1 0,-1 0,-1 1,0-1,-2 1,-3-5,-1 1,0-4,-1-1,-1 0,-1-3,0 1,0-3,2-1,0 0,4 0,-2-1,3 1,1-2,0 1,1 0,-1 1,0-1,0 1,2 0,-2-2,0 1,0 1,0-1,0 1,0 0,0-1,0 0,-3 2,1 0,-1 1,0 1,0-1,0 1,-1-1,2-1,0 1,-1-1,1 1,0-1,1-1,-2 1,0-1,1-1,1 1,0-1,-2 0,1 1,0-1,1 1,0-2,1 2,-1-1,1 1,0-1,0 1,1-1,-1 0,0 1,0-1,0 0,0 1,0 0,0-1,0 0,0 1,0-1,0 0,2 2,0 3,2 3,0 3,0 2,0 2,-2 1,-2-1,-2-3,-2 0,-3-2,0-1,-1 1,3 1,1 2,3 0,-3 0,2 1,-1-2,0 1,-1 1,2-1,2 2,0-1,2-1,-1 1,4-1,-3 1,1-1,-1 1,0 1,-1 0,0 1,1-1,-1 0,1 1,-1 0,-1 0,1 0,-1-1,0 1,0-1,0 0,-1 1,1 0,0 0,2-2,-1-3,3-2,0-1,1 1,1 0,-1 1,0 1,0 0,-1 0,1 2,-3-1,0 3,-1 0,0-1,1 0,0 0,1 1,3-3,-1 0,0 0,2-1,-3 2,1-2,-4 3,3 1,-1-1,-1 1,-1 1,2-1,-1-1,1-1,-3 3,3-4,-1 1,2 0,-1-1,2 0,-2 1,2 0,-2-1,2 4,-3-1,0-2,1 2,1-3,-1 1,0 0,-1 1,-1 1,0 0,-1 0,0 0,0 0,0 1,0 1,0-1,0-1,0 1,0-1,0 0,0 1,0 1,0-2,0 0,0 1,0-1,0 0,0 2,0-1,0-1,0-1,2 0,0 0,0 0,1-1,-2 1,2-1,-2 2,0 0,2-1,-1 2,2-2,-1 0,-1 0,0 1,2 0,-2 0,2 0,-1 0,-1 1,2-2,-1 0,2 0,-1 1,-2 0,2-1,-1 1,1 1,0 0,-2 0,2-1,-1 1,-1-1,1-1,1 1,-2-2,1 0,0 0,0 1,0-1,0 0,-1 0,1 1,0 1,1-1,-1 2,2 0,1-1,0 1,0 0,0-1,0 0,1-2,2 2,-1-1,0-1,1 1,-1-2,0 0,-2 2,1-2,0 1,1-2,0 0,-2 1,1-1,0 0,0 2,0-1,0 0,0 0,-5-2,-1-1,-3-2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4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0,2-2,-2-1,3-2,-3 1,3 0,1-1,2 0,1 1,-2-1,-1 1,-2 0,0 2,-3 1,1 0,-1 1,-1-2,1 1,-1 0,2 0,0 0,1 1,-2 1,1-1,0 0,1 1,-1-1,2 0,-2 1,1 0,-3 0,2-1,0 1,-1-1,0-1,0 0,0 0,0-1,0 2,0 0,0 1,1-1,0 1,0 0,1 0,0-2,0 3,-1-2,1 1,-1 0,1-1,-1 0,0-1,-1 3,0 0,1 0,1 2,1-2,0 1,0-1,-1 1,0-2,-1 3,0-2,1 1,-1-1,1 1,0-1,0-1,-1 0,2 1,-1 0,0 0,2 0,-2 0,1 2,1-1,-3 1,2 0,-1-1,1 0,0 0,-2-1,2 0,0 1,1-1,-1 1,2-2,-2 1,1-1,0 2,0-2,-2 0,1 0,1 0,-1 1,0 0,1-1,0 1,0 0,0 1,1-1,0 2,-1-1,2 0,-2-1,0 0,0 0,0 1,1-1,-1 1,0-1,1 1,-1 0,2 1,-1-1,0 1,0 0,0 0,0 0,0 1,-1-3,1 1,-1 0,1-1,-1 0,-2 0,1-3,-1 0,0-2,2 0,-1-3,1 0,1-2,0 3,1 2,-3 2,0 4,0-1,-1 1,0-1,0 1,1 0,0 1,2-1,0 1,0 1,1-1,0-1,0 2,0-1,0 0,0 1,1-1,-1-1,0 2,0-1,0 0,0-2,-2-1,1-4,-2 0,0 1,0 1,-1 0,-1 1,1-1,-1 1,1 2,3-1,-2 1,1 0,0 1,0 0,-1 0,0-1,1 1,0 0,0 0,0-1,-1-1,1 1,0 0,0 0,1 2,1-1,-1 1,1 1,0-1,-1-1,1 0,-1-1,0 2,0-1,1 1,-2-2,0 2,1-2,-1 0,0 0,0 1,1-1,-1 2,1-1,-2 0,0 0,1-1,1 2,-1-1,0 1,0 0,1 0,-1-1,1 0,0 0,0 0,0 0,0 1,1 0,0-1,0 2,0-1,0 0,0 1,1-1,-1-1,0 2,0-1,0 0,0 0,0 0,0 0,0 1,0-1,0-1,0 2,0-1,0 0,0 0,0 0,0 0,0 0,0 1,0-5,0 0,0 1,0 0,0 0,0 3,0-1,0 0,0 2,0-1,0 0,0 1,0-1,0-1,0 2,0-1,0 0,0 1,0-1,0-1,0 2,0-1,0 0,0 0,0 0,0 0,1-1,0 0,1 0,-1 0,1 0,0 1,0 0,-1-1,-1 2,0-1,0 0,0 1,0-2,0 1,0 1,0-1,0 0,0 0,0 0,0 0,0 1,0-1,-1-2,-1 1,1 0,0 0,0 0,0 1,1 0,0 0,0 0,0 1,-1-2,0 1,0 1,0-1,0 0,1 0,-1 0,1 0,0 1,0-1,0-1,0 2,1-1,-1 0,0 1,0-2,0 1,0 1,0-1,0 0,0 0,0 0,0 0,0 0,0 1,0-2,0 1,0 1,0-1,1-1,2-2,-2 1,2-1,0 1,0 0,1 0,0-1,-1 1,-1 1,2-2,-3 1,3 0,0 1,-2-1,3 0,-2 1,3 0,-3 1,1 0,0 0,-2 0,0 1,1-3,-1 1,2-2,-2 1,0 0,-1 1,0 0,1 1,1-1,-1-1,-1 2,1-2,0 3,0-2,0 0,-1 2,-1-1,0 0,0 1,2-1,-1-1,2 2,-1-1,-1 0,2-1,0 0,0-1,-1-1,0 1,1 0,-1 0,1-1,0 0,-1 1,0 0,0 0,2-1,-2 0,1 2,0-1,0 2,0-1,-1 1,1-1,-1-1,0 2,0-1,0 1,1-1,-1 1,0 0,1-1,-1 0,1-2,0 2,-1-2,0 1,2 0,-1 0,-1 1,1-1,1 0,-1-2,1 3,-2-1,1 1,0-1,-1 1,1-1,1 0,-1 0,-1 1,0 0,0 1,0-2,0 1,2-1,0 2,-1-3,1 2,0-2,-1 2,1-2,-2-1,0 3,1-3,0 1,2-1,-2 1,1-2,0 2,-2 1,1-1,1 1,-1 0,-1 1,2 0,-1 0,1 0,1-1,1-1,-2 2,0-1,-2 2,1-2,1 1,-2-1,2 2,-1-1,0 0,1-1,0 0,1-1,-1 1,1-2,-1 0,3-2,-2 0,0 1,0 1,-1 0,-1 1,2-1,-1 1,2 1,-1-2,0 2,1 0,-2-1,2 0,-2 0,2 0,0-1,-1 0,2 0,-1-1,-2 2,2-1,-2 0,2 0,-1 0,0 1,-1 0,1-2,0 1,0-1,1 1,0-1,0 1,0-2,0 1,0-1,1 0,-3 1,2 1,-3 0,1 1,-1-1,0 2,1-2,0-1,2 0,0 0,1-1,1 0,-1 0,0 0,0 0,-3-1,-3 1,-2 0,-2 0,-3-1,1-1,-3-1,-1-1,-2 2,3-1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68 0,'0'0,"-1"0,-2 2,-1-1,0 2,-2 1,2 0,-1 1,2-1,0 1,1 0,1 0,-1-1,0 1,1-1,0 2,0-1,-1 0,2 2,-2-1,1-1,1 2,-1-1,0-1,-1 0,1-1,0 2,1-1,-1 1,1 0,0 0,0 0,0 0,0 0,0 1,-1-3,0 1,-1 0,1 0,0 1,1-1,-1 1,1 0,0 0,0 0,0 1,0-1,0-1,0 2,0-1,-1-1,1 0,-2-1,1 2,1-1,-1 1,1 0,0-1,0 2,0-1,0 0,0 1,0-1,0-1,0 2,1-2,1-1,-1 1,-1 0,1 1,1-2,-1 1,1-1,-1 2,1-1,-1 0,1 2,-1-1,0-1,1 2,-1-1,0 0,0 1,-1-1,1-1,-1 2,0-1,0 0,0 1,0-2,0 1,0 1,0-1,1 0,1 0,-1 0,0 0,0 0,0 0,-1 0,0 0,0 1,0-1,0-1,0 2,0-1,0 0,0 1,0-2,0 1,0 1,0-1,0 0,2 0,-1 0,0 0,0 1,1-3,-1 1,0 0,1 0,1 1,0-1,-1 1,0 0,0 0,0 0,0 0,0 0,1 0,0 0,-1-2,0 2,0-2,-1 2,1-2,-1 1,0-1,1 1,1-2,-2 2,1 0,0 0,0 1,-1-1,0 2,1-1,-1 0,0 1,2-3,-1 1,0 0,-1-1,2 0,-1 1,0-2,0 1,-1 0,2 2,-1-2,1 1,-1 0,1 0,0 0,-1-1,2 0,0 0,0 1,1-1,-1 1,1-1,-3-1,3 2,-3-1,2 2,-1 0,0-2,1 0,0 0,-1-1,1 2,-1-2,0 2,-1-1,1 0,-1 0,1-1,0 1,-1 0,2 0,0-1,-2 2,2-1,-2 0,1-1,0 0,0 2,-1-1,2 0,0 1,1-1,-1 1,0 0,0-1,-1 0,2-1,-2-1,1 0,0 1,-1 0,1 1,0 0,2-1,-2 1,1-1,0-2,0 1,-1 0,1 0,-2 0,1 1,0-1,0 1,-1-2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0,-4-13,-11-26,-5-35,-7-36,-4-26,0-20,2-5,1 1,7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14,-1 9,-3 3,-2-6,-1-9,-2-9,-6-25,-5-30,-2-31,2-23,2-12,-2-8,1 5,2 7,2 21,3 36,0 35,2 26,0 27,4 11,3 3,3-11,-1-36,0-32,-2-49,-3-29,-1-17,-2-7,-1 6,4 46,6 46,9 45,6 23,-1 6,-4-20,-7-37,-5-35,-3-41,-4-24,-1-6,0 5,-1 20,8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7,0-7,-1-25,-3-37,-9-33,-9-35,-14-34,-12-16,-2 2,2 15,3 31,4 35,3 30,2 22,8 10,5 1,3-9,-2-19,-6-31,-4-34,-7-28,-11-26,-6-17,1 0,3 6,6 7,9 27,11 36,7 35,6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14,12 32,7 20,4 21,3 6,-3-3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0,-4-13,-11-26,-5-35,-7-36,-4-26,0-20,1-5,3 1,6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14,-2 9,-1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7,0-7,-2-25,-1-37,-10-33,-9-35,-14-34,-12-16,-2 2,2 15,3 31,4 35,3 30,2 22,8 10,5 1,3-9,-2-19,-6-31,-4-34,-7-28,-11-26,-6-17,1 0,3 6,6 7,9 27,10 36,9 35,5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14,11 32,9 20,3 21,3 6,-3-3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4:39.1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581 103,'-1'-3,"0"-1,0 2,-1-1,0 0,0 0,1 1,-1-1,0 0,-1 2,1-2,0 1,-5-4,-2-2,2 2,1 1,0-1,-2 2,1-1,1 1,-2 0,1 1,-1 0,0 0,0 1,1-1,-11 0,0 1,0 0,0 0,-1 2,-26 3,41-2,-2-1,1 1,-1 1,1 0,1 0,-2 0,2 0,-2 1,-5 4,-38 35,39-32,-1 0,-23 15,17-13,1 1,0-1,-15 18,3-4,24-20,-1-1,1 1,0 0,0 0,1 0,0 1,0-1,1 0,-1 1,1 0,0 0,0 11,-2 10,0 47,3-42,-1-21,2 0,-1 1,2-1,0 0,0 1,5 16,-3-23,-1-1,1 0,1 1,-1-2,1 1,0-1,0 1,0-1,1 0,8 6,5 2,30 16,-39-23,1-1,0 0,0-1,1 0,-1-1,-1 0,15 1,75-3,-51-1,-30-2,-1 0,1 0,-1-2,-1 1,1-3,-1 1,25-14,-36 18,3-3,-1 0,1 0,-1 0,0-2,-1 2,1-1,7-12,0 0,20-34,-24 34,-2 1,0-1,-1 0,-1 0,0-1,-2 1,0-1,-1 0,-1 0,0-37,-5 36,-1 0,-12-37,14 53,1 1,-1-1,-1 1,2 0,-1 0,-1-1,0 2,1-1,-1 0,0 1,1 0,-2-1,1 1,0 0,0 0,-1 0,-4-1,-11-7,6 1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5:02.4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581 103,'-1'-3,"0"-1,0 2,-1-1,0 0,0 1,1-1,-1 0,0 0,-1 2,1-2,0 1,-5-4,-2-2,2 2,1 1,0 0,-2 0,1 1,1-1,-2 1,1 1,-1 0,0 0,0 1,1-1,-11 0,0 1,0 0,0 0,-1 2,-26 3,41-2,-2 0,1-1,-1 2,1 0,1 0,-2 0,2 0,-2 1,-5 4,-38 35,39-32,-1 0,-23 16,17-15,1 2,0-1,-15 18,3-4,24-20,-1-1,1 1,0 0,0 0,1 0,0 1,0-1,1 0,-1 1,1 0,0 0,0 11,-2 10,0 47,3-42,-1-21,2 0,-1 1,2-1,0 0,0 1,5 16,-3-23,-1-1,1 1,1-1,-1-1,1 1,0-1,0 1,0-1,1 0,8 6,5 3,30 14,-39-22,1-1,0 0,0-1,1 0,-1-1,-1 0,15 1,75-3,-51-1,-30-2,-1 0,1 0,-1-2,-1 1,1-3,-1 1,25-14,-36 18,3-3,-1 0,1 0,-1 0,0-1,-1 0,1 0,7-12,0 0,20-34,-24 35,-2-1,0 0,-1 0,-1 0,0 0,-2-1,0 0,-1 0,-1 0,0-37,-5 36,-1 1,-12-39,14 54,1 1,-1-1,-1 1,2 0,-1 0,-1 0,0 0,1 0,-1 0,0 1,1 0,-2-1,1 1,0 0,0 0,-1 0,-4-1,-11-7,6 2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3.95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5:50.3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79,'0'-3,"6"-5,11-5,3 1,4 1,0 1,-1 1,1 1,-3 4,0 5,0 2,-5 5,-3 2,-6 3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6:05.3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1 120,'14'-13,"2"0,0 1,0 0,31-15,-24 14,-17 8,-1 2,1-1,0 1,0 1,0-1,1 0,0 0,-1 2,8-2,-13 3,-1 0,1 0,-1 0,1 0,-1 0,1 1,0-1,0 0,-1 0,1 0,0 1,0-1,-1 0,1 1,0-1,-1 1,0-1,0 0,1 0,-1 1,1-1,0 2,0 0,0-1,0 1,0-1,0 1,-1 0,1 0,-1-1,0 4,1 2,-1 1,0-1,-1 10,1-15,0-1,-1 0,1 1,-1 0,1-1,-1 1,0-1,0 0,1 1,-1-1,0 1,0-1,0 0,0 0,0 0,0 0,-1 0,-1 1,0 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2 1,'0'0,"2"0,1 4,3 3,-2 5,1 3,-3 2,1 1,-2 2,0 0,-1-1,0-1,0 2,-1 0,1-1,0 0,0 0,0 0,0-1,0 1,0 1,0-1,0 0,0-1,0 1,0 0,3-4,-1 0,1 1,-1-1,0 1,-1 2,0 0,-1 1,2 0,1 0,-1 0,0 0,2 0,0-1,-1 1,-1 0,0 0,-1 0,-1 1,0-1,0 0,0 0,0-1,-3-3,0 0,1 0,0 1,-3-4,2-2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6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2 20,'0'0,"2"-3,3-2,6 2,2-1,4 3,3-1,0 1,3 1,-3 0,-1 0,-2 0,-1 0,1 0,-2 0,4 4,1 0,0 0,-1-1,-2 4,-2-3,-1 1,1-2,-3 4,2-2,-2-1,1 4,-1-2,1-1,0 3,0-2,0-1,0 0,-3 0,0 0,-1 4,-1-3,1 5,0 0,3-1,-4 4,2-4,-3 0,2 0,0 1,1-2,-2 1,2 3,-1 1,3-2,-3 1,0 2,1-3,-2 1,-1 0,-1 3,2-3,-1 1,-3 0,0 1,1 2,-1 1,-1-4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7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309 302,'0'0,"0"-4,-3-1,-2-2,-3-4,-2-3,0-2,0 1,-1 5,0 2,1-1,1 3,1-3,0 3,-1 0,-1-3,-1 4,2-8,0 1,-4 2,1-2,1 0,0 2,1-4,0 5,0-2,-1 2,0-1,-1 1,-1 2,3-1,0 1,2 3,3-1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8"/>
    </inkml:context>
    <inkml:brush xml:id="br0">
      <inkml:brushProperty name="width" value="0.2" units="cm"/>
      <inkml:brushProperty name="height" value="0.2" units="cm"/>
      <inkml:brushProperty name="color" value="#33CCFF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33CCFF"/>
      <inkml:brushProperty name="ignorePressure" value="1"/>
    </inkml:brush>
  </inkml:definitions>
  <inkml:trace contextRef="#ctx0" brushRef="#br0">4533 0,'0'0,"-51"0,0 3,-14 5,33-1,13-4,-1 1,0 1,1 2,-12 6,-124 86,145-91,1 1,0 0,1 1,-1-1,1 2,0 2,-6 8,-13 20,15-23,-1 2,1 0,1 1,0-1,-2 11,-21 44,13-32,-5 19,3-3,-6 13,27-65,-5 13,0 0,0 0,-2-2,-8 18,12-27,1 0,-2 1,2 0,2 0,-2 1,-1 6,2-7,0 2,-1-2,1-1,-1 2,-2-2,2 3,-12 10,-13 20,15-24,2 1,-1 1,-1 3,-2 6,-15 18,10-15,1 1,9-14,-2 0,-6 7,-18 25,8 2,14-27,-1 0,-6 8,16-28,1 2,-1-2,1 0,-1-1,-1 1,1-2,0 1,-1-1,0-1,0 1,-5 0,2 2,-2 0,1 1,0 0,-4 5,-52 51,31-28,-3-1,-5 2,2 4,2 1,-28 37,34-39,17-20,0 0,1 3,7-10,-8 12,14-19,-1 1,2-2,-2 1,1 1,0-2,1 3,-1-1,1 0,-1 4,-8 22,-10 11,10-22,2 1,0 1,-3 10,-10 45,6-19,-4 5,12-44,-34 97,32-95,-1 0,0-1,-1 1,-1-2,1-2,-3 3,1 3,-1 1,-5 15,17-33,0 0,0-2,0 1,-1 0,2-2,-2 3,0-3,1 1,-2-1,-1 3,-35 35,24-25,-13 12,24-24,0-1,0 0,-1 0,1-1,-1 0,1-1,-3 0,-6 1,0-1,-7-2,10 0,-1 1,1 2,0-2,-2 3,2 0,-2 3,2 0,-1 0,-8 7,-45 42,64-55,-7 9,-1 1,2 0,-5 5,4-4,1-2,-1 0,-7 7,-45 35,-9 1,-26 5,2 1,62-38,-17 15,-2-5,-12 2,44-24,-2-3,-8 2,6-4,-13 9,-4 0,23-8,-17 8,0 4,9-4,0 1,-1-5,0 0,-18 1,-46 8,50-9,20-4,-15 1,-157-3,110-4,71-1,-2 0,2-2,0 0,-1 1,1-3,0-1,-2 0,-12-7,9 5,-3 0,0-1,0 2,-1 1,-8-1,15 6,-2 1,1 1,-5 0,12 1,1 0,-2 1,2 1,-1-1,1 1,-1 1,1-1,0 2,-5 4,1 0,-1 2,1-1,1 1,-1 2,2-1,-1 1,1 1,1 0,-4 8,7-13,0 1,1 1,1-1,-1 0,1 1,0 0,1 0,-1-1,1 2,0 0,1 26,0-1,2 14,0 12,-1 180,-1-229,2 1,-1 1,1-1,0-1,0 1,2 0,0-2,1 6,-2-9,0-1,2 0,-2-1,1 1,1-1,0 1,0-2,0 0,0 0,1-1,0 1,2 0,6 6,2-2,0 0,0-3,-1 1,14 3,24 5,8-3,-55-12,29 6,-1-4,8-1,70-4,-43-1,358 2,-405-2,-2 0,1-2,14-7,-5 3,9-1,-25 7,8-1,1 0,-1-3,0-1,0-1,18-11,1 3,14-2,60-5,51 2,-84 12,67-4,-125 13,-1-1,1-1,-1-3,6-3,-2-1,93-27,-94 30,-2-4,1-1,14-10,-17 10,101-58,-83 50,-26 13,0-1,0 0,-1-2,2-2,124-105,-103 81,19-25,-20 22,-29 31,0 2,-1-2,1 0,-1 0,-1-1,1 1,-1-1,0 0,1-1,-2 0,1 0,-2 0,1 0,0 1,0-1,1 1,0-1,2-1,-1 1,-1-1,1 0,3-10,-2-2,0-1,0-4,0-1,5-15,0 7,0-2,1-13,-9 37,1 0,0 0,1 2,0-1,0 0,1 1,1-2,3-5,7-23,2-5,7-9,-8 19,5-4,12-25,-19 37,1 1,2 0,-1 3,12-12,-1 0,-3-1,-2-1,0-3,8-19,-30 58,26-51,0 3,27-37,-32 53,-1-3,4-11,-20 40,7-17,-6 13,0-1,0 2,1-1,0 2,0-1,6-4,-2 4,-2-3,2 1,-2-3,1 0,23-33,-23 35,-1-2,0 1,-1-2,0-4,18-28,-18 33,-1-1,0-1,-2 0,5-14,8-25,38-74,-21 56,-25 50,-6 16,-1 1,0-1,-1 1,1-2,-1 1,-1-1,1-3,0 3,0 0,0-1,2 1,-1 1,1-1,9-19,8-11,-12 23,1-2,-1-2,6-18,-7 8,0 2,-2-2,0 1,-2-1,0-8,-3 31,-2 0,3 2,-1-1,0 0,0 0,3-5,22-43,-18 37,1-2,0-4,20-66,11-23,-28 81,-8 22,0-2,0 0,-1 1,3-14,3-27,-2 16,3-16,-8 42,1 0,-1-1,2 2,-2 0,2 0,3-6,-2 6,-1-2,0 1,0-2,-1 2,-1-1,0-1,3-7,0-14,0-1,1-10,-4 1,0 0,-1-36,-2 56</inkml:trace>
  <inkml:trace contextRef="#ctx0" brushRef="#br0" timeOffset="1">4421 203,'1'77,"-2"89,1-158,-1-2,0 1,0-1,0 2,0-2,0 0,-2 1,1-1,0 0,0 0,0 0,-6 11,-1-2,0 1,-1 0,3-5,-1 2,0 0,2 1,-6 13,7-10,0 0,1 1,0 1,0 12,-3 14,3-32,0 8,0-1,-4 13,3-19</inkml:trace>
  <inkml:trace contextRef="#ctx0" brushRef="#br1" timeOffset="2">4393 428,'-3'0,"0"0,-1 1,1 0,1 0,-2 0,1 1,0 1,-1-3,2 3,-1 0,-1 0,2-1,-1 1,0 1,1-2,-1 3,-7 9,1 1,1 1,-4 7,5-9,-27 59,21-46,6-9,1-1,-1 1,2 0,0 1,0-1,-2 17,4-6,-1-1,2 2,0 0,1 9,2 37,1-35,-2 0,-2 1,-3 18,2-33,0 14,-7 16,8-46,0 2,-1-1,-1-1,1 0,-2 2,-2 5,5-14,-1 3,0-1,-1-1,2 1,-1-2,-1 1,0 0,-1-1,2 1,-1-1,0-1,-3 3,-51 35,54-38,0-1,-1 2,2-1,-2 0,2 1,-1 0,0 1,2-1,-2 1,0-1,2 2,-1-1,0 1,1 0,-1-1,1 1,0 0,1 0,-1 1,0 1,1-4,-1 4,0 1,1-1,-1 0,-2 0,3 1,-2-2,-1 0,1 0,-1 0,0 1,-2 1,-43 55,31-44,1 2,0 1,2 1,-1 4,-68 143,70-144,-2 0,1-1,-3 1,0 0,0 1,-4 14,-5 11,-2-2,-10 10,27-42,-2-2,-6 7,-16 19,22-24,-3 4,-6 12,18-26,0 1,0-1,0 2,2 0,-4 6,-7 32,4-16,-4 12,9-35,2 0,-2-1,1 1,-2-2,2 1,-4 3,5-8,-1 0,1-2,-1 2,1-1,-2-1,2 2,-2-1,-17 13,16-10,1 1,-1 0,2 1,-1 1,1-2,-1 2,2-1,-4 8,1-1,-1 0,-3 4,7-15,1 1,0-1,-2 0,1-1,0 2,-1-1,1-2,-1 1,0 0,3-2,-1 0,0 2,1-2,-1 2,1-2,-1 1,1 1,-1-2,0 2,1-1,0 1,1 0,-2-1,1 1,0-1,0 3,-1 8,-1-1,1-1,0 10,-3 15,-7 22,-7 33,18-84,0-1,0-2,0 3,0-1,-1-1,0 1,0-2,0 2,0-2,-1 2,0-1,1-1,-1 0,0 1,0-2,-5 8,1 1,1-1,0 1,-1 1,2 0,0 0,0-1,1 3,-2 6,-5 29,-1 9,3-29,-1 1,0-2,-2 0,1 0,-15 20,17-32,0-3,-1 0,1 0,-3-1,2-1,-2 0,1-1,-1-1,0-1,-4 2,14-10,1 0,-1 0,2 0,-2 0,0 0,0-1,1 0,-1 1,2-1,-2 0,0 0,1 0,-1 0,1-1,-1 1,1 0,-2-1,3 0,-1 0,0 0,0 0,0 0,1 0,0 0,-1 0,0 0,1 0,0-1,-1 0,0 2,1-1,0 0,-1 0,1-1,0 0,0 0,-1 1,1 0,0-1,0 2,0-2,0 0,0 1,1 0,-1-2,1-11,1 2,0-1,1 0,0 0,1 0,-1 2,7-29,7-29,17-54,-19 77,-3-1,0-2,-2 1,0-6,-3 13,1 1,3-1,9-45,-13 52,-3 1,2-1,-3 1,0-1,-2-4,-1-159,0 101,0 83,0 0,1 0,1 0,-1 0,1 0,0 0,2 1,-1 0,4-11,-6 18,10-27,0-8,-8 29,0-1,-2 0,1 0,0 0,-1-5,0-22,-2-25,0 38,1-1,1 0,0 0,2-13,-1 32,0 1,0-1,-1 1,2-1,-1 0,1 2,0-2,23-44,-18 38,-4 8,-9 15,-18 26,2-4,1 3,-9 19,-35 94,59-139,2 1,-3-1,1 1,-2 2,2-4,1-2,-1 3,2-1,-1 1,1 0,-1-2,1 3,-5 17,2-6,0 0,-1 0,-4 7,-25 61,2-18,33-69,1 0,0 0,0-1,-1 1,1-1,0 1,-1 0,0 0,1-1,0 1,-1 0,0-1,1 1,-1 0,0-1,1 1,-1-1,0 1,0-1,1 0,0-1,0 1,0 0,-1-1,1 1,0 0,0-1,0 1,-1-1,1 1,-1-1,1 1,0-1,0 1,0 0,0-1,0 1,0-1,0 0,0 1,0 0,0 0,0-1,0 1,0 0,0-1,0 0,-1-4,1 0,0-1,1 1,-1 1,0-3,2 2,3-26,3 2,-1 0,3-4,2-20,0-20,0-29,-1 15,-10 75,1 1,0-1,0 2,0 0,2-2,-1 1,1 1,0 0,0 0,0 1,2 0,-1 0,0 0,1 0,4-4,1 0,-1 1,0 1,2-1,0 2,-1 1,1 1,1 0,-1 1,12-4,-12 8,1-3,0 0,-2 0,1-2,0 1,-1-2,0-1,0-1,8-9,-16 16,-2 0,2-1,0 1,-1-1,-1 1,1-2,0 2,1-6,-1 4,-1 0,1 1,1-1,-1 2,0-2,0 2,4-5,-2 4,0 0,-1 1,2 0,-2 0,1 0,1 1,-1 0,5-1,4-2,0 0,7 1,-10 2,6-2,-1-2,0 0,0-2,6-3,13-14,8-8,-30 24,-1 0,-1-1,0 0,0-1,0-2,-1 1,0-1,-1 0,8-16,-13 22,8-17,-1 1,7-25,-13 31,4 0,-1 0,-1 0,10-14,10-12,4-6,-6 9,-19 28,1 3,1-2,0 2,0 0,0 0,6-4,-5 6,1 1,1 0,-1 2,1-1,0 1,7-2,-11 3,-1 1,2-1,-2 0,0-2,1 2,-2-2,2 1,-2-2,1 0,-1 0,12-14,-6 6,1 0,-3 0,1-3,-1 1,1 0,3-15,-2 6,-4 10,0-2,-1 0,-1 0,-1 0,1 0,-1-7,2-7,4-12,-5 33,-2-1,1 3,1-2,-1 2,2 0,-1-2,25-39,-16 31,6-18,-13 24,-1 0,1-1,-2 0,2-10,13-62,-11 44,-4 25,-1 3,0-1,1-2,4-7,-6 20,-1-1,1 1,-1 1,2-1,-1 1,0-1,-1 1,2 1,-1-2,1 1,-1 1,2-1,-2 1,0 0,2 1,3-4,0 2,-1 1,1-1,0 1,0 1,0 0,0 1,0 0,0 1,1-1,-2 1,1 1,5 2,-1 0,-1 1,2 1,-1 1,-1-1,10 11,-18-16,1-1,-1 2,0-1,0-1,1 1,-1 0,0-1,0 1,0-1,1 0,-1 0,0-1,0 0,1 1,-1-1,0 0,0 0,17-2,-18 3,1 0,-2 0,1 0,0 1,0-1,0 0,0 0,0 0,0 1,1-1,-2 0,1 1,-1 0,1 0,0 0,0 0,1 2,-1-2,1 2,-1 0,0-1,0 0,0 1,1 1,-2-2,2 3,0 6,0 0,0 2,0-1,0 0,-2-10,7 52,-4-31,0 1,-1-1,0 23,-4-17</inkml:trace>
  <inkml:trace contextRef="#ctx0" brushRef="#br1" timeOffset="3">4309 224,'-3'6,"0"0,-1-1,3 2,-2 0,0-1,1 1,-6 14,-24 66,17-46,-1-1,-1 0,-10 15,12-28,-1-1,0-2,-2 1,0-1,0-4,-3 3,11-13,0 2,1 0,0 0,0 2,-5 8,12-16,0 0,0-1,-1 1,2 0,-1-1,1 1,-1 1,1-2,0 2,0-1,1 0,0 1,0-1,0 2,-1 0,0-2,0 2,0-2,-1 2,1-1,-1 0,0-1,0 2,-2-2,2 1,-1-2,-1 2,2-1,-2-1,1 0,-2 0,1 1,1-3,-3 2,2-1,0 1,-1-2,-1-1,4 1,-1-1,0 0,1 1,-1 0,-1-1,3 1,-2 1,1-1,-2 4,-3 4,2 0,-4 9,6-11,0-1,-2 1,1-2,0 1,-1 0,-2 2,-5 6,0 1,-6 13,8-13,-1-2,1 1,-7 5,-2-1,-1-1,-4 1,11-11,-2 4,3-1,-1 1,1 1,0 1,-3 6,-1 2,-1-1,-8 10,-14 17,19-21,2 0,1 3,-1 0,2 2,2 0,-1 0,2 7,-10 23,-2-1,-13 26,33-78,1-2,-2 0,1 1,-1-1,1-1,-1 0,-1-1,1 1,0-2,-2 1,-2 1,1-1,1 0,0 1,2 1,-2 0,2 0,-1 1,-5 9,-16 20,14-20,2 1,-5 11,5-10,-1 1,-12 13,-5 8,20-25,1 1,-1 2,2-1,0 2,-3 9,-9 23,1-5,9-21,-1-2,0 1,-1-2,-1 1,-7 9,12-23,1 1,-5 11,6-10,0-2,-7 10,-6 3,-19 21,18-22,-17 24,22-25,-1-2,-1 1,0-3,-2 1,-12 9,-20 8,40-26,0-1,0 3,-2 3,-2 0,-1 3,-2 0,-1 1,-13 8,10-9,2 2,0 1,0 1,-17 17,27-27,1-1,0 2,1 0,-1 0,-5 14,5-9,-1-1,0-1,-4 4,-14 15,-82 100,89-111,-1-4,-2 1,2-2,-11 4,16-13,-2-1,0-1,0-1,1-2,-1 0,0-3,-6 1,-38-1,-38-9,15 1,37 5,0 2,1 3,-46 14,81-15,4-1,1 0,0 1,-1 1,2-1,-2 1,1 2,1-1,-6 7,0-2,1 0,-2-2,1 0,-1-1,1-1,-5 1,-28 8,22-6,-1-3,1 1,-2-4,-181 0,111-5,15 3,-88-3,159 0,1 2,-1-3,-1-1,1 1,1-3,-1 2,-3-4,-12-5,16 8,-1-1,-6-4,0 0,11 7,2 0,-2 0,1 1,0-3,1 3,-1-2,0-1,0 1,-1-2,5 5,0 0,-1-1,1 0,-1 2,1-2,0 1,-1 0,1 0,0-1,0 0,0 2,-1-2,1 2,0-2,0 1,0-1,1 0,-1 1,0-2,1-1,-1 2,1-1,0 0,-1 0,1 0,2-2,1-5,0 1,1 0,0 2,1-2,2-2,1 1,0 1,9-9,2-3,20-17,-26 26,-1 0,0-3,0 1,0-2,-4 4,0 0,0 2,0 0,0 0,1 1,-5 5,0 1,-1-1,1 1,0 2,0-1,0 0,-1 0,2 1,-1-1,-1 1,2 1,2 1,-5-1,-2 1,0 0,1 0,0 0,0 0,-1 0,0 0,1 0,0 0,0 0,-1 1,1-1,-2 2,1-2,1 1,-1 0,0 0,0 1,0-2,1 1,-2 3,5 6,-2 1,0 0,0-1,0 2,0 3,2 6,-2-10,0 1,1 0,-2 0,6 7,-7-17,0 0,2 1,-1-1,0 1,0-2,-1 1,2 1,0-2,-2 1,2-1,0 1,-1-2,1 2,0-3,0 3,1-1,6 2,-1-2,1 0,-1-1,1-1,2 0,49-5,-60 5,5-1,-1 0,2-1,-2 0,0 0,5-2,-10 3,0 1,1 0,-1 0,1 0,-1 0,0 0,1 0,-1 0,1 0,-1-1,0 1,0 0,0-1,0 1,1-1,-1 1,1-1,-1 0,0 1,0 0,0 0,0 0,0-1,0 1,0-1,0 0,0 1,0-1,0 1,0 0,0-1,0 1,0-1,-1 1,1-1,-1 1,1-1,0 1,0-1,0 1,0 0,-1 0,1 0,-1 0,1 0,0 0,-18-9,-4 4,1 1,-2 1,2 2,-70 2,34 1,20-1,-55-2,90 0,0 1,0 0,1-1,-1 1,1-1,-1 1,-1-2,3 2,-1 0,1 0,0 0,0 0,0 0,0-1,0 1,0 0,0 0,0-1,0 1,0 0,0 0,-1-1,1 1,0 0,0 0,0 0,0 0,0 0,-1 0,1 0,0 0,0-1,0 1,0 0,0-1,0 1,0 0,1-1,-1 0,0 0,1 1,-1-1,0 0,0 1,0-1,1 0,0 1,-1 0,0 0,1-1,-1 1,1-1,-1 1,44-42,-13 14,-4 3,9-6,-26 23,1 1,-1 2,1-1,0 0,6 1,20-5,0 5,1 0,27 2,-60 3,-1 1,1 1,0-1,-1 0,1 2,0-2,-1 1,0 1,1 0,9 7,-1 2,2 2,-2-3,-1 2,3-2,4 2,-1 3,-1 1,0 1,6 9,-18-22,1 1,-1 1,3-2,-2-1,0 0,1 1,0-2,0 0,-1 0,2-1,-1 0,0-1,1 0,8 1,0-1,1-2,-1-2,15-2,76-27,-99 29,-1 2,-1-2,1-1,0 1,0-1,-1-1,0 0,1 0,-1-2,-1 2,5-8,27-32,8-17,-38 52,-1-1,1-1,-2-1,1 2,3-13,0 1,-7 20,-1 0,1-1,0 0,0 2,1-1,-2 0,1 2,1-3,0 2,-2-1,2 2,0-1,-1 0,1 1,0-1,0 1,-1 0,2 1,8-4,-1 2,0 1,12 0,-4 1,10-3,-1-2,1-2,0-1,18-11,-16 6,-9 5,-1-2,2-1,-3-1,2-2,-13 6,-1-1,1 0,-1 0,5-8,17-21,-2 6,18-26,-28 33,1 1,0 3,0 0,18-12,-18 15,1 0,-1-1,0-3,0 0,-2-1,2-6,15-26,-1-2,6-22,-22 47,1 1,1 1,1 0,0 2,21-19,-29 34,0 3,1-2,9-3,-18 11,2-1,0 0,-2-2,2 2,-2-1,1-2,0-1,11-13,18-17,-23 26,1-1,5-9,-16 21,0 2,0-2,-1 1,1 0,0 0,0-1,-1 1,0 0,0-1,0 1,1 0,-1-3,0 4,0 0,0 0,0 0,0-1,0 0,0 0,0 1,0-1,0 1,0 0,0-1,0 1,0 0,-1-1,1 1,0-1,0 0,0 1,0-1,0 1,0 0,0 0,-1-1,1 1,-1-1,0 0,-1 0,1 0,0 1,0 0,0 0,0-1,0 1,0 0,-1 0,1-1,0 2,0-1,0 0,1 0,-2 1,0-1,0 0,-9 7,2 0,-1 0,1 1,0 0,0 2,-8 8,8-8,-28 34,1 0,-20 36,47-65,-1-3,0-2,-7 8,3-3,9-10,0 1,1 1,-1 0,-3 7,6-8,-1 0,-1-1,1 0,-1 0,1 0,-1-1,0 1,0-2,-2 2,-20 12,19-14,0 1,-1 2,1-1,-1 0,0 3,-2 3,0 1,-1 2,1 0,0-1,1 2,-3 7,5-8,-1-2,0-1,-1 1,0-1,1-2,-2 2,-4 1,-18 20,-13 19,-5 14,25-32,16-21,0 0,2 2,-1 0,1 1,-3 6,6-11,1-2,-2-1,2 2,-2-3,1 1,-1-2,0 3,-1-3,2 0,-2 1,-3 1,0 0,-1 0,1-1,-1-2,-2 2,4-2,1 2,0-2,-1 2,2 0,-1 0,0 1,1 1,0-1,-1 1,0-3,-1 2,1 0,0-4,-8 7,-9-2,2-1,-2-1,-5-2,15-1,2 2,-2 0,2 0,-1 3,-11 7,-17 9,-111 66,133-80,-1 0,1-2,-1-1,-1-1,1-2,-12 1,-68 13,94-16,-1-2,0 2,1 1,-1 0,0 0,2 2,-2-2,-1 4,-5 3,1-1,1 0,-1-2,-2 0,2-2,-1 2,0-3,-36 10,0-4,0-2,-14-2,-89-7,65 1,83 0,0 0,0 0,-1 1,1 0,0 0,0 0,0 0,0 2,0-1,1 1,-1-1,-1 1,2 0,-1 0,1 1,-3 5,5-9,0 0,1 1,0-1,-1 2,1-1,0-1,-1 0,0 1,1 1,0-1,-1-1,0 2,1-1,0 0,0 0,0-1,0 2,0-1,0 1,0-1,0-1,0 1,0 0,0 0,0-1,1 0,-1 1,1 0,-1 0,0 0,1 0,0-1,-1 1,0-1,0 1,1 0,-1-1,0 1,1-1,0 0,-1 0,5 3,-1-1,0 0,0 0,1-2,-2 1,5 1,47 4,1-5,13-3,-11 0,173 1,-213-1,0-1,1-1,-1-1,0-1,0-1,1-3,-1 1,-1-3,0 1,10-12,8-4,-31 24,9-7,-1 2,1-1,0 2,4-1,-4 3,0-2,-1-1,6-4,-3 2,-1 1,6-1,0 1,-10 5,0 0,0-2,1 1,-1-1,0-1,0-1,2-4,-3 2,1 1,-1 1,1 0,0 0,1 1,0 1,0 1,-1 0,10-2,-14 5,129-40,-103 32,18-2,-24 7,0-1,-1-3,5-1,3-6,-18 11,0-3,1 1,0-3,10-9,-16 10,8-6,-1 0,0-3,6-7,1-5,1 2,2 1,-12 10,0 0,0-3,24-26,-26 32,1-3,-1-1,0 0,-1-1,-1-1,0-1,3-7,1-4,-1 3,18-23,37-50,-45 68,-16 23,1 2,-1 0,1 0,2-2,24-22,-9-4,-21 30,0-1,1 1,0 0,0 0,0 1,-1 0,3 0,-7 6,-1 0,1 0,-1-1,0 1,2-1,-2 1,1 0,-1 0,1-1,-1 1,2 0,-2 0,0 0,0 0,1 0,0 0,0 1,-1-1,0 1,1-1,-1 0,1 1,-1-1,0 0,0 0,0 0,1 0,-1 0,0 0,1 1,-1-1,0 1,0 0,0-1,0 1,0-1,0 0,0 1,0-1,0 1,0 0,0-1,0 1,0 2,0 0,-1 1,0-2,1 2,-2-1,2 0,-1 0,-1 2,-19 48,3-6,-3 8,5-1,8-27,1-2,-2 0,-1 1,-10 16,-10 11,-2-3,-23 31,16-22,24-36,-16 21,8-13,-1 5,-18 23,29-41,0 1,2 1,-2 5,0-1,-1-1,-5 6,-63 77,7-2,31-42,-7 10,46-64,-1 0,0-1,0-1,-1 1,0 0,1-3,-2 3,-13 7,-17 7,-13 9,30-16,1-1,-1-2,-1-2,2 1,-3-3,-2 0,-51 6,0-3,-23-5,-14-6,99-1,13 2,1 0,0 0,0 0,-1 0,1 0,0 0,0 0,0-1,0 1,0 0,0 0,0 0,0 0,0 0,0-1,0 1,0 0,-1 0,1 0,0 0,0 0,0 0,0 0,-1-1,1 1,0 0,0 0,0-1,0 1,0 0,0 0,0-1,0 1,0 0,0 0,0-1,0 1,0 0,0 0,0 0,0 0,0 0,0 0,0-1,1 1,-1 0,0 0,0 0,0 0,0 0,1 0,-1 0,0-1,0 1,3-6,0-1,1 3,0-3,1 3,-1-2,4-2,-3 2,73-71,-38 39,-27 24,-1 0,0 0,8-17,-7 11,2 0,3-3,9-6,0 2,11-5,-3-1,-19 20,-2 0,1 2,7-4,10-1,0 3,0 2,29-5,-16 5,2-6,-29 10,1 1,5 0,-6 2,1 2,1 0,1 2,-16 2,-4 2,-8 8,-8 6,-1 1,0-2,-1 0,-1-3,-14 11,-24 9,-19 8,36-21,27-13,-1 1,2 0,-1 1,1 1,-9 12,6-8,-1 0,-11 9,-51 32,45-32,14-12,-13 13,1 3,29-27,0-1,1 0,0 0,0 1,0 0,0-1,0 0,0 1,0-1,-1 1,1 0,0 0,-1-1,1 1,0-1,0 1,0 0,0-1,0 0,0 0,0 1,0-1,0 0,1 1,-1-1,0 0,0 0,1 0,-1 0,0 0,0 0,0 0,0 0,0 0,0 0,0 0,0 1,0-1,0 0,0 0,0 0,0 0,0 0,1 0,-1 0,0 0,1 0,-1 0,0 0,0 0,0 0,1 0,-1 0,0 0,0 0,0-1,0 1,1 0,4-1,1-1,-1-1,0 0,6-4,4-3,60-42,0-5,-2-5,-50 44,220-199,-71 46,-127 124,27-18,-42 40,22-27,-26 25,1 3,0 1,1 1,2 2,-21 13,0-1,0-1,-1 1,1-1,2-6,11-12,9-9,3-9,-12 18,29-45,11-10,71-95,-98 141,-23 24,-1 0,5-6,-2 0,0-2,0 0,6-10,-1 0,-10 15,0-1,3-7,19-43,9-9,-33 61,0 0,-1-2,5-14,11-27,-6 22,0 3,2 0,1 1,20-25,-33 46,1-2,-1 2,0-1,1-1,-3-1,1 2,0-3,2-9,-4 12,0 1,2-2,-1 2,1 1,0-1,1 0,2-4,10-10,11-12,8-14,-9 14,1 0,6-1,-12 11,33-44,-23 29,20-37,-36 57,-2-1,14-26,24-52,-24 43,-20 39,1-1,-2-1,0 1,-1-5,-3 14,-1-1,0 0,-1-1,0 1,0 0,-1-1,0 1,-1-12,0 20,0-2,0 2,0-3,0 3,-2-1,2 1,-1-1,1 0,-3-1,3 3,0 1,0 0,-1 1,1-1,-1 0,1 0,-1 0,1 1,-1-1,1 0,-1 0,1 0,0 0,-1 1,0 0,1 0,-1-1,0 1,1-1,-1 1,0 0,0-1,0 1,1 0,-1 0,1 0,-1 0,0 0,1 0,-2 0,2 0,-1 1,1-1,-1 0,0 1,0 0,0-1,-1 2,-1 1,-1 1,3-2,-2 2,0-1,1 1,0 0,0-1,-1 2,-4 8,-17 23,11-16,0 2,-4 8,-3 17,13-32,0 1,0-2,0 0,-6 7,4-6,-1 3,1 0,1 0,1 0,-4 13,5-15,0 5,-1 1,1 0,2 1,-1-1,2 1,0 8,-10 52,9-56,-3 0,-7 25,14-49,-2 1,0 2,1-1,-1 0,1 0,-1 1,2-1,-1 1,0-1,1 1,-1 2,1-7,0-1,0 1,0-1,0 1,0 0,0-1,1 0,-1 0,0 1,0-1,0 0,0 1,0-1,0 1,1-1,-1 1,0-1,1 1,-1-1,0 0,0 0,0 0,0 0,0 0,1 0,-1 1,0-1,1 0,-1 0,1 1,-1-1,0 0,1 0,0 0,-1 0,1 0,-1-1,2 1,-2-1,2 1,-2 0,1 0,0-1,0 1,0-1,-1-1,7-5,0 0,-1-2,1 1,-2-1,0 0,2-2,15-26,105-160,-72 114,18-27,-61 87,1-1,-2-1,0 1,1-6,4-21,-9 30,1 0,-1 0,2 1,6-12,-10 23,0-1,2 2,-2-1,2 1,0 0,1-2,-7 10,-1-1,0 1,1-1,0 0,0 1,0-1,-1 1,1-1,0 1,0-1,-1 1,1 0,0 0,0 0,-1 0,1 0,0 0,0 0,-1 0,2 0,-2 1,2-1,-2 1,1-1,-1 1,1 0,-1-1,1 1,0-1,0 1,-1-1,1 1,0 0,-1 0,1-1,0 1,-1 0,0 1,0-1,1-1,-1 2,0-1,1 5,1-1,0 2,0-1,-1 0,0 1,-1-1,0 1,2 13,-2 0,0 0,0 0,-1-1,0 1,-2 0,0-1,-1 8,-5 11,-1 1,-2-2,-8 23,-18 47,4 2,-17 82,43-161,0-2,-10 23,-4 12,6-6,11-39,1 0,-2 0,-1 5,-10 16,9-21,1 0,-2 8,6-16,5-18,8-49,3-2,9-41,1-21,-4 34,6-24,-14 70,-3-1,1 1,1-33,-8 55,0-2,-1-18,-1 38,0 1,0-2,0 1,0 0,0-1,0 2,-1-1,1 0,0 0,0-1,-1 1,0 0,1 0,0 0,0 1,-1-2,0 2,1 0,0 0,0 0,-1-1,1 1,0 0,0 0,0 0,0 0,0 0,-1 0,0 0,1 0,0 0,0 0,-1 0,1 0,0 0,-1 0,1 0,0 1,0-1,-1 0,1 0,-1 0,1 0,0 1,-3 2,1 0,-1 1,1-1,-1 1,1-1,-1 3,-109 201,6 9,82-158,1 2,-8 32,-12 34,12-52,-2-4,-3 1,29-55,-2 1,-1-1,-7 10,12-21,4-8,2-14,0 15,6-38,1 0,9-32,29-79,-33 107,2-4,13-45,3 1,19-39,-33 91,-11 31,-14 27,-68 162,53-117,-15 63,24-82,1-2,-10 16,-35 77,21-46,13-34,-12 22,-17 33,-31 80,84-189,-13 30,-11 21,19-42,0-1,0 0,-2-1,2 1,-1-2,-1 1,-3 1,-15 12,-1-2,-20 9,43-25,-9 3,12-5,-1-1,1 0,-1 0,1 0,0 0,0 0,-1 0,1-1,-1 1,1 0,0 0,0 0,0 0,-1-1,1 1,0 0,0 0,0-1,-1 1,1 0,0-1,0 1,0 0,0-1,0 1,0 0,0 0,0 0,0 0,0-1,-1 1,1-1,0 1,0-1,0 1,0-1,0 1,0-1,0 1,0 0,0 0,0-1,0 1,0 0,0-1,1-8,-1 0,2 0,-1 0,2 0,-1 1,2-8,4-12,5-19,9-43,10-54,-12 16,17-88,-19 128,3 1,10-19,-30 104,6-20,-7 21,0 1,0 0,1-1,-1 0,0 0,0 1,0-1,1 1,0-1,-1 0,0 1,0-1,1 0,-1 1,0-1,1 1,0 0,-1 0,1 0,0 0,-1 0,0 0,0 0,1 0,0 0,-1 1,0-1,1 1,-1 0,0 0,0 0,1-1,-1 1,0 0,0 0,0 0,1-1,-1 0,0 1,0 0,0 0,0 0,0 0,0 0,0-1,0 1,0 0,-1 23,-2-2,0-1,-1 0,0 0,-5 11,-6 35,8-31,-2 1,0 0,-10 25,-23 45,-4 10,37-92,-11 34,-14 52,-5 54,37-152,3-8,0-5,1-1,-2 0,1 0,0 0,0 0,0 1,0-1,0 0,0-1,1 1,17-21,1 0,-1-3,-1 1,3-10,15-27,10-26,41-101,-37 76,7-3,-39 82,8-16,-1 1,13-40,-30 67,-3 10,-2-2,2 4,-1-1,2-1,-1 1,6-8,34-50,-44 68,0-1,0 0,-1-1,0 1,1 0,-1 1,1-1,0 0,-1 1,1-1,0 1,0 0,0-1,0 1,0 0,0 0,0-1,-1 1,1 0,-1 0,1 0,0 0,1 1,-2-1,1 1,0-1,0 1,-1 0,1 0,-1 0,0 1,1-1,0 1,-1-2,0 1,1-1,0 2,-1-1,0 1,1-1,-1 0,0 0,0 1,0 0,0-2,0 2,0 1,1 15,-1 3,0-2,-3 20,-8 60,9-81,-13 87,-2-1,-4 0,-3-2,-1-3,-15 28,39-124,-30 88,-11 18,40-105,0-1,1 0,0 0,-1 0,2-1,-1 2,-1-1,2 0,-1 0,0 0,0 1,1-1,-1 3,3-5,0-7,9-25,0-3,1-9,9-28,5-13,4-14,11-18,-24 72,-2-3,0 1,-4-1,2-9,-3 15,-1 0,13-29,4-21,-14 49,10-23,-17 50,1 2,0 0,0 1,1-1,1 1,2-5,1 4,1-1,-1 1,1 1,0 2,4-4,-9 9,0 1,-1-1,0 2,1 0,1 0,-1 1,0 0,0 1,0-1,1 2,1 0,-7 0,1 0,0 1,-1-1,1 1,0 0,0 0,-2 1,2-2,-1 2,1 0,-1-1,1 1,-1 0,0 0,0 2,0-2,1 0,-1 1,-1 0,1 0,0 0,0 1,-1-1,0 0,0 1,0-1,0 1,0 0,0-1,0 5,9 50,-2-2,-2 2,-1 1,-2 31,-3-79,-1 0,1 2,0-4,-3 10,2-13,-1-1,1 1,-1-1,1 0,-1 1,0-1,-1 0,1-1,-1 3,-3 2,3-3,-1 2,1-4,-2 4,1-2,0-2,-1 1,1 0,-1 1,-3 0,-8 4,-1-2,-10 5,13-8,0 1,0 2,-13 9,10-2,-1-3,-1 0,0-2,-19 8,26-14,0 1,-1 1,-1 2,8-4,2 0,-1-1,1 1,0 0,0 2,0-2,0 2,-1-1,-1 5,-18 41,0 2,-12 38,9-21,7-18,5-14,0 0,-2-1,-10 17,-7-2,21-32,0 1,1 0,1-1,-7 20,17-37,0-1,-1 1,2 0,0-1,-1 1,0 1,1-2,-1 1,1 1,0-2,0 2,0-3,0 0,0-1,0 1,0 0,0-1,0 0,0 0,0 1,1-1,-1 1,0 0,0-1,0 1,1-1,-1 0,0 0,0 1,1-1,-1 1,0-1,0 1,0-1,0 0,2 0,-1 1,0-1,0 0,0 0,0 0,0 0,0 0,0 0,-1 0,2 0,-1 0,0 0,0-1,5-1,1 0,0-1,-1-2,0 1,1 1,-1-3,-1 1,1 0,0 0,3-7,8-10,-2-1,11-19,-14 21,2-1,-1 2,13-12,8-2,-16 16,-2 0,3-6,-2 5,-4 1,0 0,2-2,-11 13,-1 2,0-2,1 0,-2-1,1 2,1-2,-3 2,1-3,0 0,5-32,-5 29,-1 1,2 0,-1-1,1 1,1 0,-1 1,1-4,15-24,-11 20,8-18,-2 2,1 2,2-5,-5 16,-3 0,1-1,-1-1,0-1,5-20,-10 22,4-10,1 2,0-2,4-8,-6 22,18-49,-22 59,0 0,-1 0,-1 0,1-1,-1 0,0 1,1-2,-3 1,-1 9,-5 9,-9 21,-8 17,-3 8,-31 51,19-38,-25 58,37-74,18-35,-1 1,1 4,-6 9,0-2,-1 0,-1-1,-11 19,19-30,-7 8,3 2,0 0,-10 28,-61 180,66-192,-2 0,-1-3,-18 28,6-13,26-43,-3 7,0-2,-11 15,8-14,0 0,0 3,5-6,-1-1,0 0,-10 9,19-22,-1-1,1 1,-1-1,1 1,0-1,0 0,0 1,0-1,0 0,0 1,-1-1,1 0,0 0,-1 0,1 0,-1 0,1 0,0 0,0 0,-1 0,1 0,-1 0,1 0,0 0,-1 0,1 0,0 0,-1 0,1 0,0 0,-1 0,1 0,-1-1,1-1,0 1,0 0,-1-1,1 0,0 2,-1-1,1-1,0 0,0 1,0-1,-1 1,1-8,0 1,0 1,0-1,0 1,1-1,0 0,0 0,-1-1,8-21,2-14,4-8,-1-17,2-7,10-31,-23 102,1-3,-2-2,2 1,-1-1,0 1,-1-1,-1 9,0 0,0 1,0 0,0-1,0 0,0 0,0 0,0 0,0 0,0 0,0 0,0 0,0 1,0-1,0 1,-1-1,1 1,0-2,-1 2,1 0,0-1,0 1,-1 0,1 0,0 0,-1 0,1 0,0 0,0 0,0 0,0 0,-1 0,1 0,-1 0,1 0,0 0,0 0,-1 0,1 1,-1-1,1 0,0 0,0 0,0 1,0-1,-3 3,0 1,0 0,1-1,-2 4,2-7,-35 64,2-2,29-53,0 1,-2-2,1 1,-6 6,10-13,0 0,2 0,-2 0,0 0,0-1,1 0,-1-1,0 2,1-2,-1 1,-1-1,3 0,1 0,-2 0,2 0,-2 0,2-1,-2 1,2 0,-1 0,0-1,0 0,1 1,-1-1,0 1,1 0,-2-1,2 0,0 0,-2 0,2 0,-1 0,1 0,0 0,-1 0,0 0,1-1,0 1,0-1,-1 1,1 0,0 1,0-1,0 0,0-1,0 0,0 0,-1-8,1 1,1-1,-1 0,0 0,1 1,1 0,-1-1,1 1,1-1,-1 1,1 0,0 1,2-6,0 5,-4 14,-5 16,-3 3,0-1,-2 1,0-2,0 1,0-1,-3-1,1 0,-1-3,-11 16,9-14,2 0,-12 25,15-27,-3 2,-1-1,-7 10,1-1,14-22,-54 82,-4 15,49-80,-1-2,0 1,-1-2,-1 0,0-2,-3 1,-34 27,-24 13,38-29,20-15,-2-1,0-3,-1-1,1 0,-1-3,0 0,-20 1,9-5,3 1,-21 7,38-7,2 3,-1-1,0 2,-9 8,-20 11,29-18,9-4,9-4,1-3,-1 0,0-1,0 2,-1-3,1 1,4-3,-1 0,4-2,41-29,17-20,-12 7,158-149,-198 180,6-7,2 1,12-8,-20 18,1-2,11-14,7-7,19-19,16-21,-34 38,2 2,38-26,-73 60,0-1,0 2,-2 0,1 0,0-1,0 0,-1-1,1 2,2-6,-5 7,-1 1,1-1,0 1,-1 0,0 0,1-1,0 0,-1 0,0 1,0-1,1 2,-1 0,0-1,0 1,0-1,0 1,0-1,0 1,0-1,0 1,0 0,0 0,-1 0,1-1,0 1,0 0,0-1,0 1,0-1,0 1,0 0,0 0,-1 0,1 0,0-1,0 1,-1 0,1 0,0 0,0 0,0 0,0 0,0 0,0 0,-1 0,1 0,-1 0,1 0,0 0,0-1,0 1,-1 0,1 0,0 0,0 0,-1 0,1 1,0-1,0 0,0 0,0 0,-3 0,-1 2,2 0,0 1,-2-1,1 1,1 0,0 0,0-1,-1 1,2 2,-1-2,-2 1,-7 14,-40 44,-25 35,-12 34,21-27,39-64,3 1,0 1,-1 8,6-8,-6 8,17-35,0-1,0 1,-2-2,-5 8,-19 14,-102 122,109-126,-19 18,-4 3,20-19,-11 10,30-34,0 1,0-2,0 1,0-2,-10 3,13-6,-23 9,-1-2,0-1,0-4,-9 0,-173-5,96-3,-252 2,360-2,11 1,0 0,1 1,0 0,-1-1,0 0,0 1,1 0,-1-1,1 1,-1-1,1 1,-1 0,2 0,-2 0,0-1,1 1,0 0,43-26,24-21,-5 4,-7 8,1 4,0 3,1 5,20-3,-58 21,0-3,0 0,-1-1,8-5,11-9,35-10,-28 14,-31 14,0 0,11-1,4 0,-24 3,2 1,-1-2,-1 1,1-2,-1 1,2 0,19-15,0 8,-13 7,-66 55,-3-2,1-5,-4-3,-8 3,-40 24,-10 8,97-62,-14 10,23-14,-1-2,-1 1,1-1,-1-1,1-2,-8 2,-22 1,23-5,1 1,-8 4,-9 4,-1-1,0-4,-14 2,-254-5,172-5,-83 1,197-2,0 1,-11-7,-17 0,21 4,2-3,-22-8,6 2,28 8,1 0,0 0,0-2,0 0,0-1,0-2,2 4,8 6,1 0,11 16,-7-8,-1 2,1-1,-1 2,3 8,-2-5,0-1,4 6,-2-3,-2-2,2 2,1 9,6 19,-12-39,1 0,0 1,0-2,0 2,0-1,0 0,0-1,1 1,0-2,1 1,-2-1,1 1,1-1,-1-1,0 1,1 0,-1-2,1 0,2 1,12 2,0-1,1-2,0 0,2-3,-5 2,24 0,25-1,-55 0,0-1,1-1,-1 1,8-6,31-19,-22 13,-1 1,15-4,122-28,-79 25,-60 14,-14 3,1-1,0 0,-1 0,0-2,6-3,25-23,-19 14,2 1,1 1,-1 1,22-7,28 2,-27 8,2-6,23-15,-49 20,5 3,0-2,10 2,-6 1,23-13,-52 22,-1 0,1-2,-1 1,2 0,-2 1,3 0,-5 0,0 0,-1 0,1 0,0 1,-1-1,1 1,0-1,0 1,0-1,-1 1,2-1,-2 0,2 0,-2 1,0 0,0 0,1-1,-1 1,0 0,0 0,1 0,-1 0,0 0,0-1,0 0,0 1,1 0,-1 0,0 0,0-1,0 1,0 0,0 0,0 0,0 0,-1-1,1 0,0 0,0 2,-1 2,0-1,1 1,-2 1,1-4,0 3,-1 0,0-1,1 0,0 0,-1-1,0 1,-1 0,2-1,-2 1,-5 5,-1 0,1-1,-3 2,-14 11,12-7,1 0,-2 6,-19 22,17-25,-40 42,44-49,1 0,-1-1,1-1,-6 2,3-3,1-1,-15 1,-10 3,31-5,-1-2,0 3,2-1,-1 2,-2 0,3-1,0 0,0-2,0 3,-2-3,1 0,1 0,-3 0,-13-2,0 1,-22-4,20 1,1 1,-18 4,-171 28,119-28,21-2,54 0,-14 6,15-5,-16 3,-25-5,600-2,-289 1,-242 0,-1-1,1-1,0 0,-1-1,1-1,-2 0,1-2,1 2,-2-3,1-1,34-18,-25 15,12-8,-28 16,1 0,-1 0,-2-1,2 1,1-1,-3 3,-1 0,0 1,0-1,0 0,1 0,-1 0,0 0,1 1,-1-1,1 0,-1 0,0 0,0 0,0-1,0 2,0 0,0-1,0 1,0-1,0 1,0 0,0 0,0 0,-1-1,1 1,0-1,-1 1,1-1,0 1,0 0,-1-1,1 1,0 0,0 0,0 0,0-1,0 1,0 0,-1 0,1 0,-1-1,1 1,0 0,-1 0,1 0,-1 0,-9-3,-1 2,1-1,0 2,-11 1,-2 0,-468 0,466-1,-16 5,30-3,1 0,0 1,-1 2,0-1,0 2,-74 40,63-37,1 0,-1-2,-1-2,-11 4,2 2,0 1,-10 7,-18 7,55-23,9-1,13-1,-15-1,399-3,-384 2,0-2,10-3,20-2,-35 6,0-1,0-2,0 2,10-8,16-6,10-2,28-12,-58 26,0 0,0 4,6-2,6 3,-14 1,-1-1,7-2,-19 2,2-2,-2 1,1 0,0 0,-1-1,1 0,-1-1,1 2,0-2,-1 0,3-3,1-2,0 0,2-1,-2 2,1 0,1 2,0-2,26-17,0-1,24-27,9-9,-60 55,-1-1,-1-1,0 1,1-2,3-7,16-21,-12 21,0 0,1 2,1 0,12-9,-6 6,-2-1,1-2,-1-2,14-18,17-21,-24 33,31-35,-13 9,44-42,-84 91,-3 4,-1 0,1 0,-1-1,0 1,0 0,0 0,1-1,-1 0,0 0,1 0,-2 2,0 0,0 0,0-1,0 1,0 0,0 0,0 0,0 0,0-1,0 1,0 0,0 0,0 0,0 0,0-1,0 1,0 0,0 0,0 0,0 0,0-1,0 1,0 0,0 0,0 0,0 0,0 0,-1-1,1 1,0 0,0 0,0 0,0 0,0 0,0 0,0 0,0 0,0 0,0 0,0 0,0 0,-1 0,1 0,-6-2,-6 3,7 0,-1 1,2 1,-2-2,1 3,0-1,0-1,-1 2,-7 8,-11 11,4-2,-6 10,14-15,0-1,1-2,-3 0,1-1,-1-1,-4 4,0 0,1 2,-13 16,12-14,2-3,-13 9,15-14,1 1,1 0,-2 3,0 1,0 0,-2-2,0 1,-3 0,4-2,0 2,-12 14,2-2,8-10,0-2,1 3,0 0,0 1,2 1,-7 12,20-30,0-1,1 0,0 0,-1 1,0-1,1 1,-1-1,1 0,-1 1,1-1,0 1,-1-1,1 1,-1 0,1 0,0-1,1 0,-1-1,1 1,-1 0,0 0,0 0,1 0,-1-1,1 1,-1-1,0 0,1 1,0 0,-1 0,0-1,0 0,1 1,-1-1,1 1,0-1,-1 1,1-1,0 0,-1 1,1-1,0 0,-1 0,1 0,0 0,5 1,1 0,-1-1,1 0,-1 0,0-1,1 1,0-2,-1-1,15-5,16-9,-20 9,-2 0,2 1,6 0,-4 5,1 0,12 2,-13 0,0-1,18-4,57-21,76-37,-67 20,-85 36,20-10,23-17,4 0,-3-2,-51 30,0-2,0 0,-1-2,7-8,-7 6,0-1,0-2,-2 0,2 1,1-7,11-25,2-13,-23 58,58-138,-48 116,7-12,-10 20,-1 0,1-1,-2 0,4-9,-6 10,4-9,0-2,-2 2,0-3,1-6,-2-14,17-114,-15 126,0 1,2-2,5-14,26-69,-34 103,1 2,0-1,0 1,1 0,-1 1,2 1,3-3,-8 9,-2 1,2 0,-1-2,0 1,2-3,5-12,-10 21,0 0,0 0,0 0,0 0,0 0,0 0,0 0,0 0,0 0,0-1,0 1,0 0,0 0,0 0,0 0,0 0,0 0,0 0,0 0,1 0,-1 0,0 0,0 0,0 0,0 0,0 0,0 0,0 0,1 0,-1 0,0 0,0 0,0 0,1 0,-1 0,0 0,0 0,0 0,0 0,0 0,0 1,0-1,0 0,0 0,0 0,1 0,-1 0,0 0,0 0,0 0,0 0,0 1,0-1,0 0,0 0,0 0,0 1,0-1,0 0,0 0,0 0,2 12,-1-10,3 49,0 1,-2 8,-1 104,-1-107,0-53,0 41,-3 18,2-48,0-1,-2 1,2-1,-3 0,0 0,0 5,-11 23,-13 29,9-26,-4 15,19-49,-1 1,-1 0,1-2,-4 6,-3 5,-2 0,1 0,-2-1,1-1,-12 8,-40 43,53-58,-2 1,1-2,-17 8,3-5,-3-2,0-2,-12 0,14-2,20-5,0 1,0-1,0 3,1 0,-1 0,1 1,-4 2,-1 0,-7 2,-43 15,114-49,4-5,-1-1,-28 17,50-21,-61 26,1 3,-2 1,1 1,4 0,-11 2,10-1,0 1,0 1,15 4,-32-4,1-1,-2 1,2-1,-1 0,1 1,-1-1,1 1,-2-1,1 2,1-1,-1 0,-1 0,2 1,0 0,-2-2,1 2,-1-1,0 0,1 1,-1-1,1 0,-1 0,0-1,0 2,0-1,0 0,0 1,0-1,0 1,0-2,0 2,0-1,0 1,-1-2,1 1,-1 1,1-1,0-1,0 1,-1 1,1-1,0 0,-3 3,1 1,0-1,0 0,0 0,-1 0,1-2,-1 2,0-1,0 1,-1-2,-6 7,-1 1,-4-1,9-4,-214 124,179-108,-43 18,22-11,37-16,-5 2,0 1,0 3,-16 15,29-20,0-1,-1-1,-6 3,-54 20,54-25,-8 6,-21 16,18-9,-2-3,32-18,-22 12,0-1,-13-1,29-6,0-2,0 1,1 1,-1 1,1-1,0 3,0 0,-2 3,8-4,4-5,1-2,0 0,0 0,0 1,-1-1,1 0,-1 0,1 0,-1 0,1 0,0-1,0 1,-1 0,1 0,6-3,0-3,1 2,-2-2,0 1,1-2,3-3,16-15,5 0,23-12,-1 2,-49 34,223-159,-204 148,0 0,1 3,-1 0,1 3,1 0,11 1,42-1,30 9,-32-2,-64 0,-2-1,1 0,-1-1,2-1,-9 2,-1-1,0 0,1 1,0 0,-1-2,-1 0,3 1,-2-2,0 2,0-1,0-1,1 1,-2 0,1 0,-1-1,0 3,-1 0,1-1,-1 1,0-1,0 1,1-1,-1 1,1-1,-1 1,0 0,0 0,0 0,0-1,0 0,0 1,0-1,0 0,0 1,0-1,0 1,0 0,0-1,0 0,0 1,0-1,0 0,0 1,0 0,0 0,0 0,0 0,0-1,0 1,0-1,0 1,-1-1,1 0,-1 1,1-1,0 1,0 0,-1 0,1 0,-1-1,1 1,0-1,0 1,0 0,-1 0,1-1,-2 0,-1 1,0-2,1 1,0 0,-1 0,-1 0,-12 1,2 0,-1 0,0 2,1 2,-1-1,-2 3,-24 10,-22 13,21-7,6-2,-1-3,1-3,-29 7,48-17,1 1,-1 2,0 0,2 2,0 0,-13 11,12-9,0-1,-1-1,0-1,0-1,0-1,-5 0,3 0,0 1,0 2,0 0,-10 9,17-9,12-9,0 0,-1 0,1 0,0 0,0 0,0 0,0 0,0 0,0 0,0 0,0 1,0-1,0 0,-1 0,1 0,0 0,0 0,0 1,0-1,0 0,0 0,0 0,0 0,0 0,0 0,0 0,0 0,0 0,0 1,0-1,0 0,0 0,0 1,0-1,0 0,0 0,0 0,0 1,0-1,0 0,0 0,0 0,0 0,0 0,0 0,0 0,0 0,0 0,0 0,1 1,-1-1,7 3,11 1,56-2,50-9,-100 4,-1-1,1-1,-1-2,1-1,-2-3,1 0,5-4,171-128,-180 126,0-1,-2-1,6-7,-3 2,0 3,3-2,-12 11,1 1,0-4,6-9,-6 7,1 1,5-5,-6 10,-1 0,12-6,-23 17,0 0,0 0,0 0,1 0,-1 0,0 0,0 0,0 0,0 0,0-1,0 1,0 0,0 0,0 0,0 0,0 0,0 0,0 0,0 0,0 0,0 0,1 0,-1 0,0 0,0 0,0 1,0-1,1 0,-1 0,0 0,0 0,0 0,0 0,0 0,0 0,0 1,0-1,0 0,0 0,0 0,0 0,0 0,0 1,1-1,-1 0,0 0,0 0,0 0,0 1,0-1,0 0,0 0,0 0,0 0,0 0,0 0,0 0,0 0,0 0,0 0,0 1,0-1,0 0,-1 0,1 0,0 0,0 1,-2 7,-4 9,-1-1,1-1,-2 1,1-3,-7 10,-12 16,-7 6,-1-1,-2 0,0-5,-4 1,35-35,0 1,0-2,-2 0,2-1,0 1,-2 0,2-1,-1-2,-6 3,12-4,0 0,0 0,-1 0,1 0,0 0,0 0,0 0,-1 0,1 0,-1 0,1 0,0 0,0 0,0 0,-1 0,1 0,0 0,0 0,0 0,-1 0,1 0,0-1,0 1,0 0,-1-1,1 1,0 0,0-1,0 1,0 0,0-1,0 1,0 0,0 0,0-1,0 1,0-1,0 0,0 0,0 0,0 1,0-1,0 0,0-1,0 1,1 1,-1-1,0 0,1 0,10-21,2 5,0 0,1 2,5-5,-1 2,-8 9,-1 1,-1 0,2 1,0 2,-1-2,7 0,46-25,-51 26,1 1,-1 1,1 0,-1 0,9 2,19 0,-34 2,-12 0,-369 2,234-2,84 1,-5 8,-34 0,96-9,-19 0,-19 6,33-4,-1-1,1 3,-2-1,2-1,0 2,0 1,-4 2,-14 12,0-1,0-2,-19 6,26-12,0 1,1 1,0 1,0 1,-11 14,-2-1,-3-3,1-1,-12 5,19-14,2-3,-19 7,29-12,1 0,-1 1,1 1,-1 2,-28 16,-3 0,-24 5,46-22,0-2,0 0,-1-3,-9 0,27-4,2 0,1 0,-2 0,2 0,0 0,-1 0,0 0,0 0,-1-2,3 2,0-1,0 1,-1-1,1 1,-1 0,1-1,0 0,-1 0,1 1,-1 0,1-1,0 1,-1-1,1 0,0 0,0 0,0 0,-1 1,1-1,0 0,0 0,0 1,0-1,0 1,0-1,0 0,0 0,0 0,0 0,0 1,4-30,1-6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737 58,'0'0,"-2"0,-4 0,-1-4,-4-4,-1 1,0 0,-4 2,-3 1,-2 2,-1 0,3 2,1 0,1-4,2 1,2 0,-4-1,2 3,-3-1,-3 1,3 1,-1 0,2 0,0 0,3 0,0 4,1 0,3 3,0 1,0-2,2 3,-1-3,3 4,-2-3,0 4,-1-4,-3 0,0-1,0-1,-2 1,3 3,1-2,0-1,2 1,-1 0,2 3,-1 1,-1-1,2 3,2 0,-2-2,2 2,-1-2,0 0,-1 3,-1-4,1 2,-1-2,0 1,1 1,1 3,-1-3,-2-2,1 1,2 1,3 1,-2 3,1 1,1 1,0 1,2-1,-2-2,0-4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363 0,'0'0,"-3"0,-3 8,-1 4,-3-1,-2 3,-1 2,0 1,0-3,1 0,2-3,1 2,4-1,-2 3,0 1,1 1,-1 1,-2-3,-1 0,2 1,-2-4,-1 1,0-2,-1-5,3 3,-1-3,2 3,0-1,-1-2,-1-2,1 2,0 3,-1-1,3 4,-2-3,2 2,-1 2,2 1,1 3,0 0,0 2,2-1,0 2,-1-4,1-1,0-3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1 1,'0'0,"2"0,4 0,1 4,4 0,1 2,0 3,-1 0,3 0,-4 1,4 2,0 0,1 0,-1-2,-3 2,0-3,0 2,0-3,1-1,0-2,-2 1,-1-1,1 0,2 1,-1-1,1 4,-2 3,0-2,0 3,2-3,-3 0,-3 4,1-3,-1 0,1 4,-2 0,-1 1,-1 2,-2 1,0 0,-1-1,0 2,0-1,0 0,0 0,-1 0,1 0,0 0,0 0,0 0,-1-4,-3 0,2 0,0 0,0-1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2 153,'0'0,"0"-3,3-5,5 0,0-3,2 2,2 1,-3-1,1 2,-2-3,0 2,1 2,1-2,1 1,1 2,1-2,0 0,0-1,3 0,-1 2,4 2,-2 1,4 2,-2 0,-4 1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4.56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8 0,'-3'0,"-1"0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6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196 1,'0'0,"-2"0,-4 0,-2 0,1 4,-2 0,-1 0,1 3,0 3,-1-1,2 3,-1-3,2 2,0-2,0 3,0-4,1 3,-1-2,1 2,0 0,-3 4,3 0,-3-1,2 1,2 0,-2-3,2 1,2 2,0 0,2-2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7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1 0,'0'0,"0"4,2 0,3 0,3-1,-1 4,3-3,0 5,1-2,1-1,0 3,2-3,-2 4,2-2,-1 2,1-2,-1 3,-1-3,-1-1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8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469 39,'0'0,"-3"3,-5 1,-5 0,-2-1,-3 3,0 0,2 3,1-3,1 1,4 2,0-2,-1-2,1-1,-2-2,1-1,2 4,-1-2,2 5,0-1,-1-1,-1-2,-2-2,0 5,1 1,-3 0,3 3,1-2,0-1,-1-4,-1 3,0 0,-1-4,1 1,-1-2,-1-1,2-1,-2 0,1 0,3-4,2-3,3-6,5 2,1-2,3 1,5 0,0 3,3 1,1 4,-2-2,0 0,-1 2,2-3,0-3,0 1,0 2,1 1,4 3,-2 1,0 1,0 1,1 0,-3 1,2-1,-3 0,4 0,0 4,-1 0,0 0,0 0,-1-2,0 3,-2-1,2 1,-2-1,2-2,-2-2,1 1,1-1,-2 0,2 0,-2 0,1-1,0 1,1 0,-4-2,1-3,-4-3,2 2,-1-2,-1 0,-2-2,-4 0,-1-2,-3 3,-4 1,-1 0,-1 1,-1 1,-3 3,-4 0,-1 2,-3 5,1 0,2-1,1 1,1-1,2-1,-2-1,0-1,0 4,2 2,-1 3,2-3,-1-1,1 0,0-3,0-2,1 1,-2-1,2-1,-2 4,9 2,8 2,5 4,7-1,5 2,0-2,-1 3,0-4,-2-2,-1-3,-2-1,2-1,0-2,0 0,1 0,0-1,0 1,-2-1,-3-2,0-1,-1-1,-3-2,-5 2,-5-1,-6 2,-4-2,-4 1,-5 0,0 1,-1 3,1 0,-2 0,2-3,-1 0,3 0,1 1,3 1,2 0,-1 2,1 0,0 0,0 0,1 0,-1 0,0 0,0 0,0 0,0 0,0 0,0 0,0 0,1 0,-2 0,2 0,-2 4,1 0,3 4,11-8,-1 0,0 0,0 1,0-1,0 0,-1 0,1 0,0 1,0-1,0 0,0 0,0 0,-1 0,1 0,0 0,0 0,0 1,0-1,0 0,0 1,0-1,0 0,0 0,0 1,0-1,0 0,0 0,0 0,0 0,0 0,0 1,0-1,0 0,1 0,-1 1,8 5,11 0,4-4,1-1,1 0,-4 0,-3-2,-2-2,0-1,-3-1,0-1,-1-1,1 1,-2 6,-2 1,-1 6,-4 3,0 3,-2 4,-1 0,-1 2,2 1,0 0,1 0,-1-1,-1 0,0 1,-1-1,0 0,0 0,0-1,0 1,0 0,0 0,0 0,0 0,0 0,0 0,0 0,0 0,0 0,0 0,0 0,0-1,0 0,0 1,0 1,0-1,0 0,0 0,0 0,0 0,0 0,0 0,0-1,0 1,0 0,0-1,0 2,3-5,3-8,1-7,1-10,1-4,-2-3,-1-4,-2-2,-1-1,-2 1,1 2,1-1,0 2,-2 0,0 1,0 1,-1 0,1-1,-1 0,-1 1,1-2,0 1,0 0,0 0,-2 5,-1-1,0 0,1-2,-2 4,0 0,2-1,-1-1,-2-2,2 0,0-2,1 1,0-2,-1 5,-1 0,-1-1,0 0,1 0,1-2,1 0,1-1,1 0,-1 0,2 1,-1 7,0 6,0 10,0 9,0 8,0 5,0 0,0-1,0-3,0 0,0-2,0-1,0 0,0-2,0 0,0 1,0 0,0-1,0 1,0 0,0 0,3 0,-1 0,3-4,1 0,-2 0,2-7,2-6,-2-12,-1-5,-1-5,-1-2,0 5,1-1,-1 1,1 4,0-1,-1 0,0-2,-1 1,-1-3,1 4,1-1,0 0,-1-1,-1 0,0-2,0 0,-1-1,0 0,-2-1,-1 1,-3 4,1 0,1 0,0 0,-1 1,-1 4,0 8,-1 10,-2 4,-1 7,-2 1,2 2,0-4,2-1,0-8,2-8,0-8,4 4,0-2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0,-2 4,-3 0,0 3,-2-3,1 1,1 0,0-3,2 1,1-1,1-1,0 0,1 0,-1-1,-2-1,3 0,-1 1,-1 1,0 0,0-1,-2 0,3-3,1-1,0 0,-1-1,2 2,-1 1,-2 2,1 0,1 1,-2 1,1-2,1 2,-1-1,-1-2,2 3,-1 0,0 0,0 1,0-1,-1 1,2-2,0 1,1 0,-1-1,0 0,-2-2,0 0,-1 0,2 1,-1 0,0-1,0 1,-1 0,2 1,-1 1,0-1,2 2,-1-2,2 2,-2-1,1-2,-1 2,-1-2,0 2,1-1,0 0,0 1,1-2,0 0,0 2,0 0,1-3,-2 2,0 1,1-3,-1 1,1 1,0-1,0 2,0-1,-1-1,1 1,0 0,0-1,0 3,1 0,0 0,-2-1,1-1,-2 0,4 2,-1-2,1 2,-1-2,0 1,1 0,0 1,0-2,0 3,1-2,-2 2,1-3,0 3,1-1,0 0,0 0,-2 0,1 1,0 1,-1-1,2 1,-3-1,2-2,0 4,-1-4,1 3,-1-1,0-1,0-1,-1 0,-2 0,0-1,-2 1,3-1,-1 0,0 0,2 0,-1-1,1 1,0 0,1 1,1 0,0 0,-1 1,2 0,-1 0,0-2,1 4,-1-3,0 3,-2-2,2 0,0 1,0-1,0-1,0 2,0-2,0 1,1 0,0 0,0 1,-1 1,-1 0,1 0,-2-2,2 2,0-3,-1 2,-1 2,-1-3,1 2,0-1,-2 0,3-3,-1 2,1-1,-1-1,1 0,-2 0,2-1,-2 2,1 1,1-1,-2 0,1-1,1 2,0-2,1 2,0 0,-1 0,1 2,0-3,-1 2,-1 0,2-1,0 2,1 0,1-1,0 1,1 1,0-2,0 1,0 0,1 1,-1-1,0 0,0 0,0-1,-2 0,0 0,0 0,1-1,-1 2,-1-1,1 1,-1 0,2-1,-1 1,0-2,-2 0,0 2,-1-1,2 0,-2-1,3 1,-1-1,-1 1,2 1,-4-1,3 1,-1-1,0-1,-1 1,1-1,0 1,0-1,1 0,-2 1,2-1,1 2,1 0,-2-1,0-1,2 1,0 0,-2-1,0-1,2 2,-1 0,1 0,-1 0,0 2,0-1,1-1,-2-1,1 2,0-2,-2 1,1 0,1 1,1-1,0 2,0-1,1-1,-2 1,0 1,0-1,0 0,-1 0,-2-1,2 2,-2-2,2-1,-1 1,1 0,3 0,-1 0,1 1,0-1,0 1,0 1,0-1,1 0,-1 0,0-1,0 2,0 0,0-1,0-1,0 1,0 0,0 1,0-2,0 1,0 1,0-1,0-1,0 1,0 0,0 0,0 1,0-1,0-1,0 2,0-1,-2-1,0-1,0 1,-1-2,1 1,-1-1,1 3,1-2,0 2,1 0,0 0,0 0,-1 0,-1-1,-2 0,2 0,-3 0,-1-1,-1 2,0-1,1 1,0-2,0 1,3 0,-1-1,2 2,2 0,0-1,0 1,0 0,0 0,1 0,-1 0,0 0,0 1,0-2,0 2,0-2,0 1,0 1,0-1,-2-3,1 3,-1-2,1 1,0 0,0 1,1 0,0-1,0 2,0-2,0 1,0 0,-2-1,0 0,1-1,0 2,-1-2,2 2,-1 0,1-1,0 2,0-1,0 0,0 0,0 0,0-1,0 1,0 1,0-1,0 0,0 0,0 0,0 0,0 0,0 0,0 0,0 1,0-1,0-1,0 0,0 2,0 0,0-2,0 2,2-2,0 1,-1 1,1-2,-1 1,1 0,1 1,-2-2,0 1,0 0,0 1,-1-1,0 0,0-1,0 1,0 0,0 1,0-1,0-1,0 2,0-1,0-1,-2 0,1 0,-1 0,1-1,0 3,0-3,-1 1,0 2,1-2,-1 1,1 1,0-1,1 0,0 0,0 0,0 0,0 0,0 0,0 1,0-2,0 0,0 3,0-3,0 1,0 1,0-2,0 1,0 1,0-2,0 0,0 3,0-2,0-1,0 1,0 0,0 1,0-1,0 0,0-1,0 2,0-1,0 0,0-1,2 1,0-2,-1-1,1 4,1-5,-1 3,0 1,-1 1,0 2,2-2,0 1,0-3,0 2,0-2,-2 0,3-1,-2 0,1-1,-1 1,1-1,0 2,0-2,0 1,1-2,0 1,-1 1,-1 0,0-1,1 2,-1-1,0 2,0-4,0 3,0-1,0 1,0 1,0-1,0 1,0-1,-1 2,1-2,0-1,1 1,-1 0,-1 0,-1 1,0 0,0-1,1 0,1 3,0-2,-1-1,0 2,0-2,-1 1,1 1,1-1,0-1,0 2,-1-1,0-1,-1 2,1-3,1 1,0-1,-1 2,0-1,0-1,1 1,-1-1,1 1,-1 0,1 1,-2-1,2 1,0 0,0-1,0 2,-1-1,0 0,-1 1,2-4,-1 3,0-2,1 1,-1 0,0 0,-1 1,2-1,-1 2,1-1,-1 0,2-1,0-1,-2 1,1 0,-1 0,0 0,-1 0,0 2,2 0,0-2,-2 2,2-2,-1 1,-1 1,2-2,0 1,0 1,-1-1,0-1,2 1,0 0,-2 1,1-1,1 0,-1 0,1-1,1-1,0 0,0 1,1-1,1 1,-1-2,1 2,-1-5,0 4,1-2,-2-1,1 4,-2-2,1 2,-2 1,1-2,0 0,1 2,-1-2,0 2,1-3,-2 2,1-4,1 0,-1 0,1 0,-1 0,0 1,-1 2,0 1,0-2,-1 3,3-4,-1 3,1-2,0 1,-2 2,3-2,-1 0,-2 1,1-2,0 1,1-1,0 0,-2 1,0-1,-1 3,2 0,0-2,3-1,-1 0,-1 1,0 0,0-1,-1 4,0-4,1 2,-1-2,1 1,-1 0,-1 0,-1 1,1-1,1 1,-1-1,0 0,1-1,1 0,-1 0,2 1,-2 0,2 1,-1 1,2-2,-3 0,0 2,2-4,-3 3,1-2,0 1,-1 0,2-2,1 0,0 0,1 0,-1 0,-1-1,1 3,-3-2,3 4,-2-2,0 0,3-1,-1 0,-1 1,-1-1,1 3,-2-1,0 0,1 0,-1 0,0-1,-1 1,2 2,-1-3,1 2,-1-1,4-1,-3 1,1-1,0 1,0-2,0 1,-1 2,2-3,-2 1,1 1,-1-1,1 2,0-2,-1 1,2-3,0 0,1 0,2-3,-2 3,1-2,-2 1,0 1,1 0,1 0,-2 1,2 0,-2 0,0-2,-1 4,1-5,1 2,-2 1,1-2,0 1,0 1,-1-1,1 0,-1 1,0-1,0 1,1-1,-2 1,2-1,1-1,-2 2,2-2,0 1,0 1,-1 2,1-2,2 0,0-1,-2-1,0 1,0-1,0 0,0 1,0-2,2 1,-3-1,0 2,3-1,-1-1,1 1,-1-1,1 1,1-1,0 0,-1 0,0 1,-2-1,1-1,-1 3,0 1,-2-2,1 1,0 0,1 0,2-1,1 0,-1 1,0-1,0 2,1-2,-1 2,-2 0,1-2,-2 0,1 2,0-3,2 3,-1-3,0 1,1-1,1 0,0 2,-1-2,1 1,0-2,0 1,0-1,-1 1,1-1,-1 0,1 0,-1-1,1 1,-1 0,0 0,2 0,-2 0,0 0,0 0,1 0,-2-1,-3-1,-6-4,-5-1,-4-2,-1 0,-1-1,-1 0,3 4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43,'0'0,"0"-1,0-2,-1 1,-1-3,-2 2,2-2,-4 2,3-2,-1 2,0-3,0 4,-2 0,-1 1,-2 0,1 0,0 1,1 2,1 0,-2-1,0-1,1 1,1 2,-1-1,3 1,-1 1,-2 0,2 1,-1-2,3 1,-3 0,1-1,-1 2,0-2,-1 0,1 1,0-1,-3-1,3 2,-1-1,1-2,-2 1,1 1,-1 0,0-2,-1 3,1 0,-1 0,1 0,1-1,-1 2,1-3,2 4,-1-3,2 2,1 0,0 0,-1-1,1 1,0-1,0 1,-1 1,1-1,-1-1,0 2,-1-1,2 1,-2-1,1 0,0 1,2 0,0-1,-1 2,-1-1,0-3,-3 0,0-1,-1-1,0-1,-1 0,1 1,-1 1,0 1,2 1,1 1,2 1,0-1,0 1,1 0,-1-3,-1 3,1-2,0 2,-1-2,2 1,0 1,-1-2,1 0,-1-1,-1 1,-2 1,0 0,1 0,0-2,-1 0,1 0,1 1,0 0,3 0,-1 1,1 0,-1 0,0-1,-3 0,2 0,0 2,-1-1,0 1,1 1,0 0,2 0,0 1,-1-3,0 1,2-1,-2 2,0-2,0 1,-1-1,1 0,-1 1,0 1,2-1,-1-1,0 1,0-1,3 1,-2 1,0-1,0 0,-1 1,0-2,-2 1,0-1,0 1,-1 1,2-3,-2 1,2-1,-1-1,2 0,-2 1,-1-1,1 2,0-1,0 0,0 2,0-2,0 1,2 0,-3 0,1 1,-1 1,1 0,0-1,-3-1,4 0,-3 1,2-2,2 2,1-1,-1 0,0 0,0-1,0 3,-1-3,0 2,-1-1,1 1,-1 0,0 0,0-1,1 0,1 1,2 0,0 1,-1-3,0 3,-1-2,0 1,-1 1,0 0,0-1,0 0,2 2,-1-2,-1 0,2 0,0-1,-2 0,2 0,-1 0,2 1,-2-1,0 1,1 3,0-3,-1-1,2 1,-1 0,0-1,1 2,-1-1,0 1,0 0,-1 0,0 0,1 0,-1-2,0 2,1-2,0 1,1 1,-1-2,0 1,1 0,-1-1,-1 1,0 0,0-1,-1 1,1-2,2 3,-3-1,2 1,0-1,-1 0,0-1,1 1,0 1,-1-2,0 2,1 0,1-1,0 2,1-2,-1 2,-1-3,1 0,-1 2,1-2,0 1,0 2,1-2,0 1,0-1,0 2,0-1,0 0,0 0,0 0,0 0,0 1,0-2,0 0,0 2,0 0,0-2,0 1,0 0,0 0,-1 0,-1 1,-2-2,0 1,-2 1,-1-2,1-1,1 2,1-2,1 0,2 3,1-2,0 1,0-1,0 1,0 1,0-1,0-1,0 2,-1-3,-1 1,0 0,1 0,0-1,0 2,0-2,-1 0,0 2,0-2,1 1,-1 1,2 0,0 0,0-1,0 2,0-1,0-1,0 2,0-1,0 0,0 1,0-2,0 0,3 3,-1-3,0 1,0 0,-2 0,1 0,-1 0,0 0,0 0,0 1,0-1,0-1,0 1,0 0,0 1,0-1,0-1,0 2,0-1,0-1,0 2,0-2,0 1,0 2,0-3,0 0,0 1,0 1,0 0,0 1,-1-2,-1 0,-2 1,1 1,0-2,-2-1,3 0,-1-1,-1 2,2-2,0 2,-2 0,2 0,-1 0,1 0,0-1,0-1,0 0,-1 2,0-3,2 2,-1-1,0 1,1 0,0 0,1 0,0 2,-2-2,1-2,-1 3,1-1,0 0,0 1,1 0,0-1,0 1,0 0,0 1,0-2,0 2,0-2,0 1,0 2,0-3,0 0,0 1,0 1,0-2,0 1,2 1,0-1,-1 0,0 0,2-2,0 1,-1 0,-1-1,0 2,0-1,-1 0,1 2,-1-1,-1-1,1 2,0-1,0 0,0 0,0 0,0-1,0 2,0 0,0-2,0 1,0 1,0 1,0 1,0-1,0 1,0-2,0 0,0 0,0 0,0 0,0-2,0 1,2-1,1 1,-2 1,0-2,0 1,0 1,1-3,0 0,1 0,1-1,-1 1,0-2,0 3,0-3,-1 5,2-3,0 0,0 1,-1-1,0 1,0 0,0 1,-1-1,0 0,0-1,0 2,0-2,-1 1,-1 1,0 0,0 0,0-1,0 1,1-1,1 0,0 0,-1-1,0 2,0-1,0 2,-1-2,0 0,0 2,0 0,0-2,2 2,0-2,1 1,-1-1,0-1,1 2,-1-3,-1 4,0-4,1 1,0 1,0 0,-1-1,-1 2,1 1,-1-2,0 2,0-2,0 1,-1 1,3-3,-1 1,1-1,0 1,-3-1,-2-3,-1-1,-2-2,-3-3,0 1,2-2,1-1,-1 2,0-1,4 0,0-2,0 1,3 0,0-1,0 1,0-2,0 0,0 2,0-1,0 0,0 0,0-1,3 3,-1-1,0 1,0-1,-2-1,3 3,-1-2,2 1,-2-1,3 1,-2 0,2 0,-2-1,1 0,-1 0,0-1,-1 0,2 1,-1 3,0 3,1 1,0 3,0 0,-1 2,0 1,-1 0,-1 2,-1-1,0 1,0-1,0 1,0-2,0 0,-1 1,1-2,0 2,0-1,0 0,-2-1,0 2,1-2,-2 1,-2-2,2 0,-3 0,2-1,0 2,4-3,2 2,1-3,1 3,0-1,-1 2,0 0,-1 1,-1 0,0 0,-1 0,1-1,0 0,1-1,-1 2,2-3,0 1,-1 1,2-1,-2 1,2 0,1-2,0 3,0-2,0 1,-2 1,2-1,-2 2,-1-1,2-2,-1 1,0-1,1-1,-1 1,0-2,0 2,0-1,-3 3,2-2,-2 2,0-1,2 2,0-1,2-2,-1 2,2-2,-2 1,2 1,-1-2,-1 2,-1-1,-1 3,0-3,-2 0,-3-2,-1-1,0-3,-1-1,-1 1,-1-4,0 0,0 0,2-2,0-2,4 2,-2-2,3 2,1-2,0 0,1 1,-1 1,0-2,0 1,2 1,-2-2,0 1,0 1,0-3,0 3,0 0,0-1,0-1,-3 2,1 1,-1 0,0 2,0-2,0 2,-1-2,2-1,0 1,-1 0,1 0,0 0,1-1,-2-1,0 1,1 0,1-1,0-1,-2 1,1 0,0 0,1 0,0-1,1 2,-1-1,1 0,0-1,0 2,1-1,-1 0,0 0,0-1,0 1,0 1,0-1,0 0,0-1,0 2,0-1,0-1,2 3,0 1,2 4,0 4,0 1,0 1,-2 1,-2-1,-2-2,-2 0,-3-2,0-1,-1 1,3 0,1 3,3-1,-3 1,2 1,-1-3,0 3,-1-2,2 2,2 0,0-1,2 0,-1 1,4-2,-3 2,1-2,-1 2,0 0,-1 1,0 0,1-1,-1 1,1 0,-1 1,-1 0,1-2,-1 0,0 2,0-1,0-1,-1 2,1-1,0 0,2-1,-1-3,3-2,0-1,1 0,1 1,-1 1,0 1,0 0,-1-1,1 3,-3-1,0 2,-1 1,0-2,1 1,0 0,1-1,3 0,-1-2,0 1,2-1,-3 1,1-1,-4 3,3 0,-1 0,-1 0,-1 1,2 0,-1-2,1 0,-3 2,3-3,-1 1,2-1,-1 1,2-3,-2 4,2-2,-2 0,2 3,-3-1,0-1,1 1,1-1,-1-1,0 1,-1 0,-1 1,0 1,-1-1,0 1,0 0,0 0,0 1,0-1,0-1,0 2,0-1,0 0,0 0,0 0,0 1,0-2,0 1,0 0,0 0,0 0,0 1,0-2,0 0,2-1,0 0,0 2,1-4,-2 4,2-3,-2 2,0 1,2-1,-1 1,2-1,-1-1,-1 1,0 0,2 0,-2 1,2-1,-1 2,-1-2,2-1,-1 2,2-3,-1 3,-2 0,2-1,-1 0,1 1,0 1,-2-1,2-1,-1 2,-1-1,1-2,1 1,-2 0,1-3,0 3,0-2,0 2,0-3,-1 3,1-1,0 1,1 0,-1 2,2-1,1-1,0 2,0-1,0-1,0 1,1-2,2 1,-1-1,0 1,1-2,-1 1,0-2,-2 3,1-3,0 2,1-2,0 0,-2 0,1 0,0 0,0 2,0-2,0 1,0-1,-5-1,-1-1,-3-2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1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0,2-2,-2-1,2-2,-1 1,2 0,1-1,2 0,1 1,-2-1,-1 1,-2 0,0 2,-3 1,1 0,-1 1,-1-2,1 1,-1 0,2 0,0 0,0 1,0 1,0-1,0 0,1 1,-1-1,2 0,-2 1,1 0,-3 0,2-1,-1 1,1-1,-1-1,0 0,0 0,0-1,0 2,0 0,0 1,1-1,0 1,0 0,1 0,0-2,0 3,-1-2,1 1,-1 0,1-1,-1 0,0-1,-1 3,0 0,1 0,1 2,1-2,0 1,0-1,-1 1,0-2,-1 3,0-2,1 1,-1-1,1 1,0-1,0-1,-1 0,1 1,1 0,-1 0,2 0,-2 0,1 2,1-1,-3 1,2 0,-1-1,1 0,0 0,-2-1,1 0,2 1,0-1,-1 1,1-2,0 1,0-1,0 2,-1-2,0 0,0 0,0 0,1 1,-1 0,1-1,0 1,0 0,0 1,1-1,0 2,-1-1,1 0,0-1,-1 0,0 0,0 1,1-1,-1 1,0-1,1 1,-1 0,2 1,-1-1,0 1,0 0,0 0,0 0,0 1,-1-3,1 1,-1 0,1-1,-1 0,-2 0,1-3,-1 0,0-2,2 0,-1-3,1 0,1-2,0 3,0 2,-1 2,-1 4,0-1,-1 1,0-1,0 1,1 0,0 1,2-1,0 1,0 1,1-1,0-1,0 2,0-1,0 0,0 1,1-1,-1-1,0 2,0-1,0 0,0-2,-2-1,1-4,-2 0,0 1,0 1,-2 0,1 1,-1-1,1 1,0 2,3-1,-2 1,1 0,0 1,0 0,-1 0,0-1,0 1,2 0,-1 0,0-1,-1-1,1 1,0 0,0 0,1 2,1-1,-1 1,1 1,0-1,-1-1,0 0,1-1,-1 2,0-1,1 1,-2-2,0 2,1-2,-1 0,0 0,0 1,1-1,-1 2,0-1,0 0,-1 0,1-1,0 2,1-1,-1 1,0 0,1 0,-1-1,1 0,0 0,0 0,0 0,0 1,1 0,0-1,0 2,0-1,0 0,0 1,1-1,-1-1,0 2,0-1,0 0,0 0,0 0,0 0,0 1,0-1,0-1,0 2,0-1,0 0,0 0,0 0,0 0,0 0,0 1,0-5,0 0,0 1,0 0,0 0,0 3,0-1,0 0,0 2,0-1,0 0,0 1,0-1,0-1,0 2,0-1,0 0,0 1,0-1,0-1,0 2,0-1,0 0,0 0,0 0,0 0,1-1,0 0,0 0,1 0,0 0,0 1,0 0,-1-1,-1 2,0-1,0 0,0 1,0-2,0 1,0 1,0-1,0 0,0 0,0 0,0 0,0 1,0-1,-1-2,-1 1,1 0,0 0,0 0,0 1,1 0,0 0,0 0,0 1,-1-2,0 1,0 1,0-1,0 0,1 0,-1 0,1 0,0 1,0-1,0-1,0 2,1-1,-1 0,0 1,0-2,0 1,0 1,0-1,0 0,0 0,0 0,0 0,0 0,0 1,0-2,0 1,0 1,0-1,1-1,1-2,0 1,1-1,0 1,0 0,1 0,-1-1,1 1,-2 1,1-2,-1 1,2 0,-1 1,0-1,2 0,-2 1,3 0,-3 1,1 0,-1 0,0 0,-1 1,1-3,-1 1,2-2,-2 1,0 0,-2 1,2 0,0 1,1-1,-1-1,-1 2,1-2,0 3,0-2,0 0,-2 2,1-1,-1 0,0 1,2-1,-1-1,2 2,-1-1,-1 0,2-1,0 0,-1-1,1-1,-1 1,1 0,-1 0,1-1,0 0,-1 1,0 0,0 0,2-1,-3 0,3 2,-1-1,0 2,0-1,-1 1,1-1,-1-1,0 2,0-1,0 1,1-1,-1 1,0 0,1-1,-1 0,1-2,0 2,-2-2,2 1,1 0,-2 0,1 1,0-1,0 0,1-2,0 3,-2-1,1 1,0-1,-1 1,1-1,1 0,-2 0,1 1,-1 0,0 1,0-2,0 1,2-1,-1 2,1-3,0 2,0-2,-1 2,0-2,0-1,-1 3,1-3,0 1,2-1,-2 1,1-2,0 2,-2 1,1-1,1 1,-1 0,-1 1,2 0,-1 0,1 0,1-1,1-1,-2 2,0-1,-2 2,1-2,1 1,-2-1,2 2,-1-1,0 0,1-1,0 0,1-1,-1 1,1-2,-1 0,3-2,-2 0,0 1,0 1,-1 0,-1 1,2-1,-1 1,2 1,-1-2,0 2,1 0,-2-1,2 0,-2 0,2 0,0-1,-1 0,2 0,-1-1,-2 2,2-1,-2 0,2 0,-1 0,0 1,-1 0,1-2,0 1,0-1,1 1,0-1,-1 1,2-2,-1 1,0-1,1 0,-3 1,2 1,-3 0,1 1,-2-1,2 2,0-2,0-1,2 0,0 0,1-1,1 0,-1 0,0 0,0 0,-4-1,-1 1,-4 0,0 0,-4-1,1-1,-3-1,-1-1,-2 2,3-1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2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69 0,'0'0,"-2"0,-1 2,-1-1,0 2,-1 1,0 0,1 1,0-1,1 1,1 0,1 0,-1-1,0 1,1-1,0 2,0-1,0 0,0 2,-1-1,1-1,1 2,-1-1,0-1,-1 0,1-1,1 2,-1-1,0 1,1 0,0 0,0 0,0 0,0 0,0 1,-1-3,0 1,-1 0,1 0,0 1,1-1,-1 1,1 0,0 0,0 0,0 1,0-1,0-1,0 2,0-1,0-1,-1 0,-1-1,1 2,1-1,-1 1,1 0,0-1,0 2,0-1,0 0,0 1,0-1,0-1,0 2,1-2,1-1,-1 1,0 0,-1 1,2-2,-1 1,1-1,-1 2,1-1,-1 0,1 2,-1-1,0-1,1 2,-1-1,1 0,-2 1,0-1,1-1,-1 2,0-1,0 0,0 1,0-2,0 1,0 1,0-1,1 0,1 0,-1 0,0 0,0 0,0 0,-1 0,0 0,0 1,0-1,0-1,0 2,0-1,0 0,0 1,0-2,0 1,0 1,0-1,1 0,0 0,0 0,0 0,0 1,1-3,-1 1,1 0,-1 0,2 1,0-1,-1 1,0 0,0 0,0 0,0 0,0 0,1 0,0 0,-1-2,0 2,0-2,-1 2,1-2,0 1,-2-1,2 1,1-2,-2 2,2 0,-2 0,1 1,-1-1,0 2,1-1,0 0,-2 1,3-3,-1 1,0 0,0-1,0 0,0 1,0-2,1 1,-3 0,3 2,-1-2,2 1,-3 0,2 0,0 0,-1-1,2 0,0 0,0 1,1-1,-1 1,1-1,-3-1,3 2,-2-1,0 2,0 0,0-2,1 0,0 0,-1-1,1 2,-1-2,0 2,-1-1,1 0,-1 0,1-1,0 1,-1 0,2 0,0-1,-2 2,2-1,-2 0,1-1,0 0,0 2,-1-1,2 0,0 0,1 1,-1 0,0 0,0-1,-1 0,2-1,-2-1,1 0,0 1,-1 0,1 1,0 0,2-1,-2 1,1-1,0-2,0 1,-1 0,1 0,-2 0,1 1,0-1,0 1,-1-2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5.14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19,'0'-3,"0"-4,0-1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5,-3-1,1-12,-2-24,1-24,-2-19,-2-16,-2-9,-5-1,0 12,4 20,-1 27,0 23,-1 16,-1 7,-1 3,-2-5,-4-11,-2-23,0-26,2-22,0-20,1-10,3-3,-1-1,1 1,1 3,-1 6,0 21,4 36,7 36,4 18,0 8,-1-3,-4-17,-5-26,-1-29,-2-22,-2-18,0-12,-1-3,0 1,0 1,1 6,0 22,-1 28,1 34,0 23,0 12,0 3,0-17,5-28,1-25,-1-22,0-10,2 0,6 15,3 19,4 18,3 19,-2 11,-1 7,-3-1,-6-15,-3-26,-4-26,-2-18,-2-12,3 5,6 22,2 18,-2 18,2 9,0-4,-3-20,-3-19,-1-16,-2-11,2-8,2-3,4 6,4 15,4 31,8 28,8 18,3 14,-1 14,-7 4,-8-8,-7-24,-10-34,-7-39,-3-24,1-16,0-6,1 1,2 9,0 10,6 23,2 25,4 31,5 20,-1 6,-1 3,-5-4,-2-5,-3-21,-7-21,-1-27,-1-20,1-17,1-6,2-2,0 4,1 7,1 9,4 18,3 26,3 32,0 23,-1 12,-1 4,-5-5,0-18,-2-24,-1-29,0-22,0-18,-1-10,1-3,-1 5,1 16,9 27,6 31,11 24,8 14,4 6,-6 2,-3-11,-7-21,-2-26,3-26,-2-19,0-1,-4-4,0 6,1 19,-3 17,2 17,1 20,-2 17,-5 8,-2 3,-4-1,-3-27,-1-29,-1-24,-1-16,0-13,0-5,1 2,-1 4,6 11,9 21,7 20,8 19,5 13,-1 10,-4 5,-5-2,-1-10,-4-5,-5-16,-2-18,2-19,3-14,-1-10,0-3,-1 1,-4 6,0 8,3 17,-1 30,2 24,-3 22,2 9,3 2,-6-17,-5-27,-8-31,-3-28,-6-18,0-10,1-4,3 5,3 16,5 26,12 27,8 17,4 14,4 8,-5 3,-6 1,-5 0,-11-15,-8-21,-9-32,-5-28,0-19,-1-9,3-5,1 5,3 19,4 26,4 26,2 20,3 16,1 8,-4 7,-1 2,-4-5,-5-9,0-18,-2-21,-6-24,-5-22,-2-20,0-8,1-1,5 3,1 23,6 30,4 42,1 31,2 26,2 2,4-5,0-12,2-13,-3-15,-6-21,0-15,-8-23,-6-21,3-16,4-8,5-2,4 3,4 6,7 23,8 26,5 22,5 17,-2 17,-2 9,-7 3,-2 0,-5-6,-5-16,-9-27,-5-30,-5-19,-12-12,0-6,1-3,6 1,3 10,2 26,3 25,6 22,0 13,2 11,3 5,3-3,2-5,-4-10,-4-13,-5-21,-5-21,-2-15,1-11,5-7,5-2,5-1,2 0,3 0,6 20,7 23,8 22,7 19,2 13,-3 3,-7 3,-5-11,-12-21,-8-21,-8-19,-6-13,-5-6,3 1,5 16,5 21,5 20,3 16,3 7,1-6,-3-19,-11-19,-10-31,-11-22,-3-13,0-12,2-1,4 6,2 16,2 32,2 34,5 34,2 19,3 9,2 2,-2-7,-3-12,-3-28,0-43,2-36,0-19,5-7,0 9,6 28,10 33,12 34,5 20,4 11,-3 6,-4-3,-4-13,-14-28,-10-28,-6-20,-6-13,-2-7,4 11,9 22,8 27,9 26,8 17,7 9,0 3,-3-3,-9-17,-9-27,-8-24,-7-28,-5-15,2 10,4 22,9 22,7 20,2 17,3 10,-1 6,-1-2,-8 0,-13-1,-11 1,-6-5,0-9,2-10,6-16,9-16,1-17,2-13,2-9,-5-5,1 1,8 18,9 23,11 21,2 17,-1 12,-1-5,-3-18,-3-20,-2-20,-1-13,-1-7,8 13,12 28,15 28,5 22,6 19,-2 7,-2-10,-6-24,-4-28,-3-30,-3-25,0-14,3-6,2 3,-2 11,5 18,4 23,5 25,2 18,0 15,-4 8,-6 2,-7-4,-10-9,-7-16,-6-28,1-22,4-27,4-13,0-2,6-4,4 9,2 18,1 24,1 22,-1 19,-4 11,-7 5,-5-1,-6-17,-2-21,-3-22,-5-15,-2-12,0-2,2-3,6 7,6 11,7 18,6 17,2 15,-1 13,-5 6,-4-1,-1-13,2-22,0-19,-3-11,2-1,1 8,5 21,6 19,5 14,2 11,-2 6,0 3,-5-17,-7-27,-6-29,-6-18,2-14,8-5,1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9,-8-10,-10-23,-9-19,-9-18,-3-9,0-6,0-4,-2 3,1 6,1 15,2 22,3 24,1 18,2 13,0 6,0-1,0-6,-4-9,-5-13,-7-22,-4-29,-2-22,1-17,1-19,3-2,5 8,5 14,2 22,3 27,2 28,0 31,1 16,-4 7,-6-9,-7-4,-4-3,2-6,-1-10,-2-15,-1-20,-1-22,-1-21,-2-11,6-5,0 0,-1 13,4 24,5 33,0 23,-3 16,-3 11,-2 5,-3 0,0-12,-2-19,-5-23,-2-28,0-18,6-17,7-21,7-6,5 5,0 7,5 15,8 25,7 25,5 22,0 16,1 11,-3 5,-3 4,-10-9,-8-15,-12-23,-8-22,-5-12,0-3,4 13,7 17,2 17,5 10,3 4,0-8,-9-16,-8-20,-13-15,-9-18,-1-17,0-7,-1-1,9 7,10 23,12 31,3 25,2 18,1 13,1 6,-4-1,2-7,-1-10,-7-15,-8-21,-4-18,-4-11,9 0,13 8,9 18,6 12,0 2,-6-11,-5-13,-5-18,-1-17,1-12,1-5,4 4,5 17,7 24,7 25,4 19,0 24,-3 15,-2 8,-3-1,0-4,-3-4,-4-13,-7-18,-5-25,-4-20,1-13,3-7,1 5,7 13,10 19,3 19,1 12,-7-3,-10-6,-3-4,3 4,1 5,3 3,3 0,-2-6,-5-7,-5-17,-8-16,-4-15,2-12,2-2,5 1,5 11,10 20,5 16,7 7,2-3,-5-17,-4-15,-1-12,-1-15,0-15,-1-5,-3 9,-1 9,0 19,6 23,7 22,6 13,2 6,-3 2,-2-9,-3-21,-4-17,-1-9,-1 3,-2 17,5 18,1 15,-1 11,0 7,-1 3,-1-2,-2-5,-3-16,-7-12,-1-13,-3-16,-4-10,2-6,2 6,5 16,4 17,2 15,2 13,1 7,-8-11,-7-23,-6-15,-2-8,5-3,11 2,7 3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49:50.035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141 505,'-50'-8,"44"6,-1 1,0-1,0 2,1-1,-1 1,-14 1,19-1,1 0,-1 0,1 0,0 1,0 0,-1 0,1-1,-1 1,1 0,0 0,0 0,0 0,0 0,0 0,0 0,0 0,0 0,0 1,0-1,1 1,0-2,-1 2,1-1,-1 1,0 1,0 0,1 1,-1 0,1 0,0 0,0-1,0 2,0-2,1 1,0-1,1 6,-1-6,-1 1,2-1,-1 1,1-1,0 0,0 0,-1 1,1-2,1 1,3 4,-5-6,0 0,1 0,-1 0,0 0,0 0,0-1,1 1,-1-1,1 1,-1-1,0 1,0-1,1 0,-1 1,1-1,0 0,-1 0,0 0,0 0,1 0,0-1,-1 1,1 0,-2-1,4 0,3-2,0-1,-2 1,1-2,1 1,-2 0,0-1,1 0,-2 0,1-1,-1 0,1 1,-1-2,0 1,-1 0,0-1,0 0,0 1,-2-1,2-1,1-10,0-12,0-1,-2 1,-3-47,0 51,-1-40,4-129,-3 194,1 0,0-1,0 2,0-1,0-1,1 1,-1 0,0-1,0 1,1 0,-1 1,1-2,-1 1,0 0,1 0,-1 0,1 0,0 0,0 0,0 1,0-1,0 0,0 0,0 0,0 0,0 1,1 0,-1 0,1 0,-1 0,0 1,0-1,0 0,0 1,1-1,-1 1,0 0,0-1,0 1,0-1,0 1,0 0,0 0,2 2,4 5,1 1,-1 1,11 18,-14-21,-1 1,0-1,0 1,-1 0,1 10,3 7,0-5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50:52.640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141 505,'-50'-8,"44"6,-1 1,0-1,0 2,1-1,-1 1,-14 1,19-1,1 0,-1 0,1 0,0 1,0 0,-1 0,1-1,-1 1,1 0,0 0,0 0,0 0,0 0,0 0,0 0,0 0,0 0,0 1,0-1,1 1,0-2,-1 2,1-1,-1 1,0 1,0 0,1 1,-1 0,1 0,0 0,0-1,0 2,0-2,1 1,0-1,1 6,-1-6,-1 1,2-1,-1 1,1-1,0 0,0 0,-1 1,1-2,1 1,3 4,-5-6,0 0,1 0,-1 0,0 0,0 0,0-1,1 1,-1-1,1 1,-1-1,0 1,0-1,1 0,-1 1,1-1,0 0,-1 0,0 0,0 0,1 0,0-1,-1 1,1 0,-2-1,4 0,3-2,0-1,-2 1,1-2,1 1,-2 0,0-1,1 0,-2 0,1-1,-1 0,1 1,-1-2,0 1,-1 0,0-1,0 0,0 1,-2-1,2-1,1-10,0-12,0-1,-2 1,-3-47,0 51,-1-40,4-129,-3 194,1 0,0-1,0 2,0-1,0-1,1 1,-1 0,0-1,0 1,1 0,-1 1,1-2,-1 1,0 0,1 0,-1 0,1 0,0 0,0 0,0 1,0-1,0 0,0 0,0 0,0 0,0 1,1 0,-1 0,1 0,-1 0,0 1,0-1,0 0,0 1,1-1,-1 1,0 0,0-1,0 1,0-1,0 1,0 0,0 0,2 2,4 5,1 1,-1 1,11 18,-14-21,-1 1,0-1,0 1,-1 0,1 10,3 7,0-5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0:04:46.56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281 71,'-1'-2,"1"1,-1-1,1 1,-1-1,0 0,1 1,-1 0,0-1,0 0,1 1,-1-1,0 1,-1 1,1-2,0 1,-1 0,1 0,0-1,0 1,-1 0,0 1,1 0,-1-1,1 0,-1 1,1-1,-1 1,-2-1,-6-2,-1 1,-21 0,30 2,-5-1,0 1,0-1,1 2,-1-1,0 1,0 1,1-2,-1 2,0 0,1 1,0-1,-1 1,1 0,1 0,-2 1,2 0,0 0,-1 1,2-1,-2 1,2 0,-1 0,2 1,-2-1,2 1,-1 0,1-1,1 2,-1-1,0 0,-1 11,-1 4,-1 12,-3 38,8-61,1 0,0 1,1-1,0 1,1-1,-1 0,8 19,-4-21,-1 0,2 0,-1-1,1-1,12 14,-4-7,-10-6,1-2,-1 1,2-2,-1 1,1 0,-1-1,1 0,0 0,0-1,0 1,1-1,0-1,10 4,5 0,-1-2,2 1,-2-2,2-1,-1-1,1-1,39-5,-50 2,0 0,1-2,-2 1,1-2,0 1,0-2,-2 1,1-1,13-12,-18 15,-1 0,2-1,-3 0,1 1,0-2,-1 1,1-1,-1 1,0-1,0-1,-1 2,0-2,0 0,-1 1,1-1,-1 1,0-2,-1 2,-1-1,1 0,-1 0,0-13,0 20,0-25,-1 2,-5-41,4 56,1 0,-2 0,0 1,0-1,0 0,-2 0,2 1,-2 0,1 1,-2-2,-6-6,3 6,1 1,-2-1,1 2,-1 0,0 0,0 0,-1 2,-17-7,21 8,-24-14,28 15,0 0,1 1,-1-1,0 0,0 0,1 1,-2 0,1 0,0 0,0 0,0 0,-1 1,1-1,0 1,-1 0,1 0,0 0,-1 0,1 1,0-1,0 1,-6 2,-6 4,2-1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0:04:46.56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0,'4'0,"3"0,2 4,-1 4,-3 3,0-2,-3-6,-2-8,-2-3,-3 5,1 4,-3 3,-1 4,2 1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0:04:46.56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8,'27'10,"-13"-4,41 16,-44-16,1-1,-1 0,1-1,1 0,-2-1,2 0,24 1,-33-4,0-1,0 1,0-1,0 0,-1 0,2 0,-2-1,1 0,0 0,-1 1,6-6,32-31,-29 25,-3 4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0:04:46.56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0,'4'0,"3"0,2 4,-1 4,-3 3,0-2,-3-6,-2-8,-2-2,-3 3,1 5,-3 3,-1 4,2 1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39:13.75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581 103,'0'-3,"-2"-1,1 2,-1-1,0 0,0 0,1 1,-1-1,0 0,-1 2,2-2,-2 1,-4-4,-2-2,2 2,1 1,0 0,-1 0,-1 1,2-1,-2 1,1 1,0 0,-2 0,1 1,1-1,-11 0,0 1,0 0,0 0,-1 2,-26 3,41-2,-2 0,1-1,0 2,-1 0,2 0,-2 0,2 0,-2 1,-5 4,-38 35,39-32,-1 0,-23 16,17-15,1 2,1-1,-17 18,4-4,24-20,-1-1,1 1,0 0,0 0,1 0,0 1,0-1,1 0,-1 1,1 0,0 0,0 11,-2 10,0 47,3-42,-1-21,2 0,-1 1,2-1,0 0,0 1,5 16,-3-23,-1-1,1 1,1-1,-1-1,1 1,0-1,0 1,1-1,-1 0,9 6,6 3,28 14,-38-22,1-1,0 0,0-1,1 0,-1-1,0 0,13 1,76-3,-50-1,-32-2,0 0,1 0,-1-2,-1 1,1-3,-1 1,25-14,-36 18,3-3,0 0,-1 0,0 0,0-1,-1 0,1 0,7-12,1 0,18-34,-23 35,-2-1,0 0,-1 0,-1 0,0 0,-2-1,0 0,0 0,-3 0,1-37,-5 36,-1 0,-12-37,14 53,1 1,-1-1,0 1,0 0,0 0,-1-1,1 2,-1-1,0 0,0 1,1 0,-2-1,1 1,0 0,0 0,0 0,-6-1,-10-7,6 2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39:13.7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581 103,'-1'-3,"0"-1,0 2,-1-1,0 0,0 0,1 1,-1-1,0 0,-1 2,1-2,0 1,-5-4,-2-2,2 2,1 1,0-1,-2 2,1-1,1 1,-2 0,1 1,-1 0,0 0,0 1,1-1,-11 0,0 1,0 0,0 0,-1 2,-26 3,41-2,-2-1,1 1,-1 1,1 0,1 0,-2 0,2 0,-2 1,-5 4,-38 35,39-32,-1 0,-23 15,17-13,1 1,0-1,-15 18,3-4,24-20,-1-1,1 1,0 0,0 0,1 0,0 1,0-1,1 0,-1 1,1 0,0 0,0 11,-2 10,0 47,3-42,-1-21,2 0,-1 1,2-1,0 0,0 1,5 16,-3-23,-1-1,1 0,1 1,-1-2,1 1,0-1,0 1,0-1,1 0,8 6,5 2,30 16,-39-23,1-1,0 0,0-1,1 0,-1-1,-1 0,15 1,75-3,-51-1,-30-2,-1 0,1 0,-1-2,-1 1,1-3,-1 1,25-14,-36 18,3-3,-1 0,1 0,-1 0,0-2,-1 2,1-1,7-12,0 0,20-34,-24 34,-2 1,0-1,-1 0,-1 0,0-1,-2 1,0-1,-1 0,-1 0,0-37,-5 36,-1 0,-12-37,14 53,1 1,-1-1,-1 1,2 0,-1 0,-1-1,0 2,1-1,-1 0,0 1,1 0,-2-1,1 1,0 0,0 0,-1 0,-4-1,-11-7,6 1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39:13.78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79,'0'-3,"6"-5,10-5,5 1,3 2,0-1,-1 2,1 2,-3 2,0 6,0 2,-5 5,-4 3,-4 1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5.70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1,'3'0,"4"0,1 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39:13.7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1 120,'14'-13,"2"0,0 1,0 0,31-15,-24 14,-17 8,-1 2,1-1,0 1,0 1,0-1,1 0,0 0,-1 2,8-2,-13 3,-1 0,1 0,-1 0,1 0,-1 0,1 1,0-1,0 0,-1 0,1 0,0 1,0-1,-1 0,1 1,0-1,-1 1,0-1,0 0,1 0,-1 1,1-1,0 2,0 0,0-1,0 1,0-1,0 1,-1 0,1 0,-1-1,0 4,1 2,-1 1,0-1,-1 10,1-15,0-1,-1 0,1 1,-1 0,1-1,-1 1,0-1,0 0,1 1,-1-1,0 1,0-1,0 0,0 0,0 0,0 0,-1 0,-1 1,0 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8:54.90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0,'0'207,"1"-206,1 0,0-1,-1 1,1-1,0 1,-1-1,1 1,0-1,0 0,-1 0,3 0,0 1,146 17,156-1,-55-1,-13 1,-86-17,348 9,-183-5,-51-2,-41 21,-12 1,-51-21,-74-3,0 3,122 22,-121-10,120 6,91-14,9 12,-15 1,396-21,-633-2,0-3,111-27,29-3,196 20,-212 13,532-3,-577 6,-76 4,1 3,-1 2,116 34,-105-24,2-2,85 8,226-12,-126-6,815 3,-663-12,1641 2,-1959-5,173-31,27-2,133 33,-297 7,-51 2,0 4,93 22,56 6,442 2,4-38,-302-2,1765 2,-2069-4,0-3,0-3,109-31,53-9,77 19,-54 7,-149 11,292-29,-134 27,443-14,-326 18,45-1,281 13,-666 1,0 3,-1 0,0 2,44 15,-31-8,65 10,200-11,-75-8,398 9,-586-14,-26 1,0 0,-1 2,1 1,44 13,-16 1,51 25,-58-25,1-2,60 12,22 7,-86-22,-1 2,-1 1,0 3,-2 1,38 25,-64-35,-2 1,1 0,-2 0,1 1,-2 0,1 1,-2 0,9 17,48 120,-53-118,5 18,-3 1,-3 1,9 79,16 74,5-73,-22-76,16 78,-25-56,-3 0,-4 94,-1-14,2-117,2 0,1-1,16 48,-10-42,13 89,-17 176,-5-53,14 413,-16-466,13 357,-7-442,30 156,-33-243,8 81,-1 143,9 85,-3-226,0 3,4 126,-20-121,18 302,18 212,-23-271,-2 556,-15-581,2 3081,-1-3407,0 0,-1 0,-1 0,-1 0,0-1,-8 21,-46 88,4-12,41-77,2 0,2 0,-9 62,1 111,14-146,-6 25,-26 109,18-109,-10 112,23-48,4-85,-2 1,-22 120,5-103,3 0,5 2,-2 90,14-73,0 3,-22 181,17-261,-10 57,-4 151,19 374,-8-542,0 5,6 236,3 115,-2-382,0-24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9:06.38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1,'0'5872,"1"-5858,0 1,1-1,0 1,1-1,1 0,6 17,42 79,-2-3,-39-76,-2 2,0-1,-3 1,5 48,-6 135,-5-193,3 35,2-2,3 1,21 76,13 90,-31 28,0 10,-7-229,34 477,-17 43,-13-225,8 99,-3 244,-15-427,2 3393,0-3543,5 1,3-1,34 151,19 104,-41-216,-2-1,16 92,-29-204,0-1,2 0,-1-1,16 27,45 64,-1 1,-3 21,-42-81,2-1,3-1,51 72,74 58,-29-37,-83-95,2-3,1-1,2-3,2-1,94 57,-3-2,-78-51,74 39,-99-62,0-1,1-2,1-2,0-1,1-2,0-1,74 7,89-7,263 19,72-15,-199-12,-36 1,115 6,-202 10,89 5,362-10,-212-7,21 1,-214-2,172 10,140 6,-232-14,681 7,-804-14,2253 1,-1946 43,-517-43,376 28,-36-5,377 11,-443-29,953 1,-743-9,-387-3,178-32,-15 0,-26 16,335-24,-103 6,-172 11,100-6,737-42,-794 62,247-3,2399 19,-2954-1,1 1,-1 3,53 12,100 40,-120-33,0-4,80 12,97-15,-73-9,-170-8,0 0,0 0,0 0,0 1,-1-1,1 0,0 1,0-1,0 1,-1-1,1 1,0 0,-1 0,1 0,-1 0,1 0,-1 0,1 0,-1 1,2 1,-2 0,0 0,0 0,0 0,-1 0,1 1,-1-1,0 0,0 0,0 6,-1 7,1 10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09:26.032"/>
    </inkml:context>
    <inkml:brush xml:id="br0">
      <inkml:brushProperty name="width" value="0.1" units="cm"/>
      <inkml:brushProperty name="height" value="0.1" units="cm"/>
      <inkml:brushProperty name="color" value="#FFFFFF"/>
      <inkml:brushProperty name="ignorePressure" value="1"/>
    </inkml:brush>
  </inkml:definitions>
  <inkml:trace contextRef="#ctx0" brushRef="#br0">15 66,'100'-1,"108"3,-201-1,-1 0,1 1,0 0,-1 0,0 1,1-1,-1 1,9 7,-9-6,1-1,-1 1,1-1,0 0,0-1,0 0,11 3,-9-5,-1-1,1 1,-1-1,0-1,1 1,-1-1,0-1,0 0,0 0,13-8,-7 4,-1-1,0-1,0 0,-1-1,11-12,-22 22,-1 0,1 0,-1-1,1 1,-1 0,1-1,-1 1,0-1,1 1,-1-1,1 1,-1-1,0 1,1-1,-1 1,0-1,0 1,0-1,1 1,-1-1,0 1,0-1,0 0,0 1,0-1,0 1,0-2,-16 4,-34 19,44-18,-8 3,1 0,-1-2,0 1,-24 3,9-4,-3 2,-58 1,-229-8,395 17,1-8,-31-2,51 0,-75-6,-16 1,1-1,-1 0,1 0,-1 0,1-1,-1 0,11-3,-17 4,0 0,1 0,-1 0,0 0,1 0,-1-1,0 1,1 0,-1 0,0 0,1-1,-1 1,0 0,0 0,1-1,-1 1,0 0,0-1,0 1,1 0,-1-1,0 1,0 0,0-1,0 1,0 0,0-1,0 1,0 0,1-1,-1 1,-1-1,1 1,0 0,0-1,0 1,0-1,-12-12,-19-6,14 12,0 1,-1 1,-34-6,-27-8,58 11,14 5,-1 0,1 1,-1-1,0 2,-11-3,16 4,1 0,0 0,0 1,0-1,0 0,0 1,0-1,0 1,0 0,0 0,0 0,0 0,0 0,0 0,1 0,-1 0,0 1,1-1,-1 1,1-1,-1 1,1 0,0-1,0 1,-2 3,-1 3,1 0,-1 1,1-1,0 1,1 0,0 0,-1 17,4 65,0 0,-2-88,1 1,-1 0,0-1,0 1,0 0,0-1,-1 1,1-1,-1 0,0 1,0-1,-4 4,-5 4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08.19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09.34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0.44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2.25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3.12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4.11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4:26.57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4214 1,'0'116,"-1"-113,1-1,-1 0,1 0,-1 0,0 0,0 0,0 0,0 0,0 0,0-1,0 1,-1 0,1-1,-1 1,1-1,-4 3,-37 25,21-15,-6 9,2 2,0 0,2 1,-21 31,18-24,0-1,-43 39,-88 86,27-25,-194 162,129-105,20-17,25-34,-271 239,337-303,-82 91,-60 97,175-195,4 3,-54 106,-18 27,0-32,-187 205,260-327,-80 65,-62 30,137-106,-28 21,-199 163,132-102,15-13,126-100,0 0,0 1,1-1,-1 1,-3 11,-1 0,8-15,-1-1,1 0,0 0,0 0,1 1,-1-1,1 0,0 1,0-1,0 4,0-6,0 0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6.64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0,'3'0,"0"0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5.50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0,'3'0,"1"0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6.39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7.23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7,'0'-3,"0"-1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0.03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1.00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2.23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3.30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3.95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4.56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8 0,'-3'0,"-1"0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5.14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19,'0'-3,"0"-4,0-1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7.92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2 15,'3'0,"1"-4,-3 0,-5 0,-2 1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5.70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1,'3'0,"4"0,1 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6.64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0,'3'0,"0"0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7.92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2 15,'3'0,"1"-4,-3 0,-5 0,-2 1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9.50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1,'0'3,"0"4,0 1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0.03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0,'3'0,"4"0,3 0,4 0,2 0,-1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0.51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2 14,'3'0,"1"-3,-3-1,-5 1,-2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1.22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1,'3'0,"4"0,1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1.73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0,'3'0,"4"0,1 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2.92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0,'3'0,"1"0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3.91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9.50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1,'0'3,"0"4,0 1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4.41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1,'3'0,"1"0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4.98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5.55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33 0,'-3'0,"-4"0,-4 0,0 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5.95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18 0,'-3'0,"-4"0,-1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6.47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8,'0'-3,"0"-1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7.34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12 8,'-3'0,"-1"-3,0-1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7.91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7,'0'-3,"0"-1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8.55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9.06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1,'3'0,"1"3,0 1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9.58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11 48,'0'-3,"0"-4,-3-4,-1-3,1 1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0.03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0,'3'0,"4"0,3 0,4 0,2 0,-1 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0.78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106 25</inkml:trace>
  <inkml:trace contextRef="#ctx0" brushRef="#br0" timeOffset="1">1 7,'0'-3,"0"-1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1.69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2.56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3.11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1,'3'0,"4"0,1 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3.61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14,'3'0,"0"-3,4-1,3 0,0 1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4.05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8,'0'-3,"0"-2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4.48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5.968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1,'91'108,"-40"-43,-38-48,-2 0,0 1,9 22,3 4,0 0,-2 0,-2 2,17 60,-25-72,-6-19,0 1,-1-1,0 1,-1 0,1 30,-5 509,-1-522,-2-1,-11 51,0-3,7-39,4-23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8.140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783 0,'-12'1,"0"0,-1 1,2 0,-1 1,0 0,0 1,-19 9,-76 47,61-32,18-10,1 2,1 1,1 1,-23 25,-36 32,62-58,0 1,-24 31,13-13,25-30,1 1,0 0,1 1,-8 18,-3 5,2-5,2-1,1 2,1-1,1 2,2-1,1 1,2 1,1-1,0 59,5 116,-1-206,0-1,0 1,0-1,1 0,-1 1,0-1,0 1,0-1,0 1,0-1,0 0,0 1,0-1,-1 1,1-1,0 1,0-1,0 0,0 1,-1-1,1 1,0-1,0 0,-1 1,1-1,0 0,0 1,-1-1,-3-4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9.62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188 1,'-1'6,"0"1,0-1,-1 1,0-1,-1 0,-5 12,-2 4,-64 214,47-145,21-65,1 0,2 0,-2 33,0 7,-3 44,8 124,2-97,0-31,-4 112,-2-190,-10 39,8-41,1-5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0.51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2 14,'3'0,"1"-3,-3-1,-5 1,-2 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47.37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508 834,'1'-1,"1"1,-1 0,1-1,-1 1,1-1,-1 0,1 1,-1-1,0 0,1 0,-1 0,0 0,0 0,0 0,1 0,-1-1,1-1,18-29,-14 21,31-42,3 2,71-73,-65 76,-2-2,52-76,-86 112,0 1,0 0,1 1,1 1,0-1,1 2,21-15,104-51,-135 74,19-7,-20 11,-11 8,-6 2,-1-1,0-1,-31 15,27-15,0 0,-24 19,23-14,0-2,-26 12,-27 17,27-10,20-15,1 1,1 1,-27 26,10-11,33-28,0 1,0 0,-13 14,-7 10,21-23,0 1,0-1,1 1,0 1,1-1,-9 17,6-9,1 0,11-17,9-10,90-86,76-66,-139 131,-2-1,39-44,-60 60,1 0,0 1,30-19,10-10,-57 43,1 0,0 1,0-1,-1 0,1 0,0 0,0 1,0-1,0 0,0 1,0-1,0 1,0 0,0-1,0 1,0 0,0-1,1 1,-1 0,1 0,-1 1,-1-1,0 1,0 0,0 0,1 0,-1 0,0 0,0-1,0 1,0 0,-1 0,1 0,0 0,0-1,0 1,-1 0,1 0,0 0,-1 0,-24 49,-27 30,-22 37,45-71,-2-1,-1-2,-55 56,10-24,48-50,-41 50,24-21,26-33,1 2,-26 42,43-62,0 0,1 0,-1 0,-1 0,1 0,0 0,-1-1,1 1,-1-1,0 0,1 0,-6 3,7-5,0 0,1 1,-1-1,0 0,0 0,0 0,0 0,1 0,-1 0,0 0,0 0,0 0,0 0,1 0,-1-1,0 1,0 0,0-1,1 1,-2-1,0-1,0 1,1-1,-1 1,1-1,0 0,-1 0,1 1,0-1,0 0,0 0,-1-3,-25-71,-29-133,52 186,-2-40,0-8,0 28,4 29,0-1,0 1,-2-1,0 1,0 0,-9-18,6 15,1 0,0 0,1 0,-3-23,-6-24,10 47,1-1,-2-29,5 37,-1-1,0 0,0 1,-1-1,0 1,-1 0,0 0,-1 0,0 0,-10-18,13 28,1 0,0 0,0-1,0 1,0 0,-1 0,1-1,0 1,0 0,0 0,-1 0,1 0,0-1,0 1,-1 0,1 0,0 0,-1 0,1 0,0 0,0-1,-1 1,1 0,0 0,-1 0,1 0,0 0,-1 0,1 0,0 0,0 1,-1-1,1 0,0 0,-1 0,1 0,0 0,0 0,-1 1,1-1,0 0,0 0,-1 0,1 1,0-1,0 0,0 0,-1 0,1 1,0-1,0 0,0 1,0-1,0 0,0 0,0 1,-1-1,1 0,0 1,0-1,0 0,0 0,0 1,0-1,0 0,0 1,1-1,-5 25,5-11,1-1,1 1,0-1,0 0,1 0,1 0,8 17,-5-13,-1 1,-1-1,5 25,2 12,1 0,3-1,2-1,28 53,-19-24,-23-62,1-1,1 0,14 27,-19-37,-10-10,-12-12,-7-12,2-1,0-1,2-1,2-1,0-1,-21-43,15 16,12 26,-19-31,-34-45,51 73,14 29,0-1,0 1,0 0,-1 0,-7-10,18 25,-1 0,1 0,5 13,4 6,144 237,-129-214,30 64,-58-107,2 4,1 0,-1 0,2-1,0 1,0-2,1 1,16 17,-13-17,-2-1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6:35.096"/>
    </inkml:context>
    <inkml:brush xml:id="br0">
      <inkml:brushProperty name="width" value="0.2" units="cm"/>
      <inkml:brushProperty name="height" value="0.2" units="cm"/>
      <inkml:brushProperty name="color" value="#FFE18B"/>
      <inkml:brushProperty name="ignorePressure" value="1"/>
    </inkml:brush>
  </inkml:definitions>
  <inkml:trace contextRef="#ctx0" brushRef="#br0">953 197,'0'2,"-1"-1,1 1,-1 0,0-1,0 1,1 0,-1-1,0 1,-1-1,1 1,0-1,0 0,0 0,-1 1,1-1,-1 0,1 0,-1 0,1 0,-1-1,-2 2,-37 14,-36-2,52-10,-41 11,59-13,-1 1,1 0,0 0,0 1,0 0,1 0,-1 1,1 0,-9 9,-97 89,53-51,-55 34,108-79,0 1,0-1,1 1,0 0,1 0,0 1,0-1,0 1,1 0,-2 11,3-11,0-1,-1 1,0-1,0 0,-1 0,0 0,-1-1,1 1,-1-1,-12 13,17-20,0 0,-1 0,1 1,0-1,-1 0,1 0,0 0,-1 1,1-1,0 0,-1 0,1 0,-1 0,1 0,0 0,-1 0,1 0,0 0,-1 0,1 0,-1 0,1 0,0 0,-1 0,1 0,0 0,-1 0,1 0,-1-1,1 1,0 0,0 0,-1-1,-9-13,-1-20,6 0,2 0,1 0,4-60,0 16,-3 22,3-64,-2 117,1 1,0 0,0 0,0-1,0 1,0 0,0 0,0 0,1 0,-1 0,1 0,-1 1,1-1,0 0,0 1,0-1,0 1,0 0,0 0,0-1,0 2,0-1,0 0,3-1,10-2,-1 0,27-3,-22 3,33-6,0 3,89-3,-105 8,-1-1,44-10,-45 7,2 1,43-1,-21 4,-31 1,0 1,41 4,-68-4,0 1,0-1,0 0,0 1,0-1,0 0,0 1,0-1,0 0,0 1,0-1,0 0,0 0,0 1,-1-1,1 0,0 1,0-1,0 0,0 1,0-1,-1 0,1 0,0 1,0-1,0 0,-1 0,1 0,0 1,0-1,-1 0,1 0,0 0,-1 0,1 0,0 1,-1-1,1 0,0 0,0 0,-1 0,-16 11,-76 29,60-27,-37 20,33-15,-42 15,-5 3,61-26,-11 6,0 1,1 1,-32 25,30-14,18-14,-39 26,50-38,1 0,-1 0,0 0,0-1,0 0,0 0,-1 0,1-1,0 0,-1 0,-11-1,14 0,0 0,1-1,-1 0,0 0,1 0,-1 0,0-1,1 1,0-1,-1 0,1 0,0 0,0-1,0 1,0-1,0 1,1-1,-1 0,1 0,0 0,0-1,-3-4,2 2,1 0,0 0,0 0,0 0,1 0,0 0,0 0,0 0,1-1,0 1,0 0,3-12,-1 9,1 0,0 0,1 0,-1 0,2 1,-1-1,12-13,48-52,-16 21,-47 52,0 0,0 0,0 0,-1 0,1 0,0 0,-1 0,1 0,-1 0,1 0,-1 0,1-1,-1 1,0 0,0 0,0 0,1-1,-1 1,0 0,0 0,-1 0,1-1,0 1,0 0,0 0,-1 0,1-1,-2-1,0 0,-1 0,0 0,0 0,0 0,-1 0,1 1,-5-3,-22-21,29 25,0 0,1 0,-1-1,0 1,1 0,-1-1,0 1,1 0,0-1,-1 1,1-1,0 1,0-1,0 1,0-1,0 1,0-1,0 1,0-1,1 1,-1-1,1 1,0-3,2-1,-1 1,1-1,1 1,-1 0,0-1,1 2,0-1,0 0,0 1,1-1,-1 1,1 1,-1-1,1 0,0 1,0 0,0 0,0 1,8-2,2 0,0 0,1 1,-1 1,1 0,24 3,-19 1,1 1,-1 2,23 8,-25-8,0 0,0-1,0-1,24 2,-27-5,-6-1,0 0,0 1,0 0,0 1,0 0,0 0,-1 1,1 1,9 4,126 53,-83-38,-48-18,0-1,0 0,0-2,1 1,27-1,76-6,-103 3,0-1,0-1,0 0,20-7,-221 162,104-89,59-47,0 1,1 1,-21 23,-78 72,92-88,14-14,0 0,-1-1,0-1,-24 9,-21 12,-91 43,110-49,28-15,-1 0,0-2,0 1,-1-2,0 0,0-1,-20 4,-67 11,70-6,29-11,1-1,-1 0,0-1,0 1,1 0,-1-1,0 0,-1 0,1 0,-8 0,53-24,121-50,55-29,-194 87,-2 0,27-24,-23 19,27-18,-41 30,1 0,-1-1,-1 0,0-1,0 0,0-1,-2 0,11-16,113-137,-12 16,-94 118,-21 25,1-1,-2 1,1-1,0 0,-1 0,0-1,-1 1,4-9,-7 14,1 0,-1 1,0-1,0 0,1 0,-1 0,0 1,0-1,0 0,0 0,0 0,0 1,0-1,-1 0,1 0,0 0,0 1,-1-1,1 0,0 0,-1 1,1-1,0 0,-1 1,1-1,-1 0,0 0,-1 0,1 1,-1-1,1 0,-1 1,1 0,-1-1,1 1,-1 0,1 0,-1 0,1 0,-1 0,-2 0,-6 2,0 0,-1 0,-11 6,19-7,-31 10,0 2,0 2,2 1,0 1,0 2,-28 22,-222 178,258-199,-24 24,28-25,-41 32,18-21,36-24,29-20,44-25,99-44,-94 51,88-55,-159 86,1 0,0 1,0-1,0 0,0 1,0-1,-1 1,1-1,0 1,0 0,0 0,0-1,0 1,0 0,0 0,2 0,-3 0,1 0,-1 1,0-1,0 0,0 1,0-1,1 1,-1-1,0 0,0 1,0-1,0 0,0 1,0-1,0 1,0-1,0 0,0 1,0-1,0 1,0-1,-1 0,1 1,0-1,0 0,0 1,-1-1,-17 33,6-17,-1 0,0-1,-1-1,-1 0,-1-1,1-1,-2 0,0-1,0-1,-31 14,22-14,0-1,-1-1,0-1,0-2,-1 0,1-2,-34 0,12-2,20 1,1-2,-1-1,-29-5,53 5,1-1,-1 1,1-1,-1 0,1 0,0-1,0 1,0-1,0 0,1 0,-1 0,1 0,0-1,-1 1,-3-8,-3-5,0-1,-12-29,2 2,10 26,3 7,1-1,0 1,1-1,-6-20,9 20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7:09.417"/>
    </inkml:context>
    <inkml:brush xml:id="br0">
      <inkml:brushProperty name="width" value="0.05" units="cm"/>
      <inkml:brushProperty name="height" value="0.05" units="cm"/>
      <inkml:brushProperty name="color" value="#FFE18B"/>
      <inkml:brushProperty name="ignorePressure" value="1"/>
    </inkml:brush>
  </inkml:definitions>
  <inkml:trace contextRef="#ctx0" brushRef="#br0">175 178,'4'-24,"-1"-5,-4 28,1 1,-1 0,1-1,-1 1,1-1,-1 1,0 0,1-1,-1 1,1 0,-1 0,0 0,1-1,-1 1,0 0,1 0,-1 0,0 0,0 0,1 0,-1 0,0 0,1 0,-1 1,0-1,1 0,-1 0,1 1,-1-1,0 0,1 1,-2 0,-18 2,20-3,-1 0,1 0,-1 0,1-1,-1 1,1 0,-1 0,1 0,0-1,-1 1,1 0,0 0,-1-1,1 1,-1 0,1-1,0 1,0 0,-1-1,1 1,0-1,0 1,-1 0,1-1,0 1,0-1,0 1,0-1,0 1,0-1,0 1,-1-1,1 1,1-1,-1 1,0 0,0-2,1-4,0-1,1 0,-1 1,2-1,-1 1,1 0,0-1,0 1,0 1,7-10,1-1,-11 16,0-1,1 1,-1 0,0-1,0 1,1-1,-1 1,0 0,0-1,1 1,-1-1,0 1,0-1,0 1,0 0,0-1,0 1,0-1,0 1,0-1,0 1,0-1,0 1,0-1,0 1,0 0,0-1,-1 1,1-1,0 1,0-1,0 1,-1 0,1-1,0 1,-1 0,1-1,0 1,-1 0,1-1,0 1,-1 0,1 0,0-1,-1 1,1 0,-1 0,1 0,-1 0,1 0,-1-1,1 1,0 0,-1 0,1 0,-1 0,1 0,-1 0,1 0,-1 1,1-1,-1 0,1 0,0 0,-1 1,-3-1,1 0,-1 1,0 0,1 0,0 0,-1 0,-4 2,-4 5,3-1,0-1,-1-1,0 0,-18 7,23-10,0 0,0 0,0 0,0 1,1-1,-1 1,1 0,-7 6,10-9,1 0,0 0,0 1,0-1,0 0,0 0,0 0,0 0,0 0,0 0,0 1,-1-1,1 0,0 0,0 0,0 0,0 0,0 1,0-1,0 0,0 0,0 0,0 0,0 0,0 1,0-1,0 0,0 0,0 0,1 0,-1 0,0 0,0 1,0-1,0 0,0 0,0 0,0 0,0 0,0 0,0 0,1 1,-1-1,0 0,0 0,0 0,0 0,11 3,12-1,-22-2,62-2,-41 0,0 2,39 3,-60-3,-1 0,0 0,0 0,1 0,-1 0,0 0,0 0,1 0,-1 0,0 0,0 0,1 0,-1 0,0 0,0 0,0 1,1-1,-1 0,0 0,0 0,0 0,1 1,-1-1,0 0,0 0,0 0,0 1,1-1,-1 0,0 0,0 0,0 1,0-1,0 0,0 0,0 1,0-1,0 0,0 0,0 1,0-1,0 1,-8 10,-17 7,-1-6,17-8,-1 1,1-1,0 2,-12 8,19-12,-1 1,1-1,-1 1,1-1,0 1,0 0,0 0,1 0,-1 0,1 0,-1 1,1-1,0 0,0 1,1-1,-1 0,0 6,1 35,0-27,-1-1,0 0,-5 23,-12 84,15-101,0 1,0 30,2-28,-6 39,0 0,8-78,-1 0,1 0,1 0,0 0,1 0,0 0,8-19,-7 24,0 1,1 0,0 0,0 0,1 0,0 1,1 0,-1 0,1 0,13-9,-19 16,-1 0,0 0,0 0,0 0,1 0,-1 0,0 0,0 0,0 0,1 0,-1 0,0 0,0 0,0 0,1 0,-1 0,0 0,0 0,0 0,0 0,1 0,-1 0,0 0,0 1,0-1,0 0,1 0,-1 0,0 0,0 0,0 1,0-1,0 0,0 0,1 0,-1 0,0 1,0-1,0 0,0 0,3 14,-2 16,-2-28,1 21,0 6,-6 44,4-63,0 0,-1 0,0-1,-1 1,0-1,0 1,-1-1,-6 9,-3 12,13-26,-1 0,1 0,-1 0,0 0,0 0,0-1,-1 1,-4 5,6-9,1 0,-1 0,1 0,-1-1,0 1,1 0,0 0,-1 0,1-1,-1 1,1 0,-1-1,1 1,-1 0,1-1,0 1,-1-1,1 1,0-1,-1 1,1-1,0 1,0-1,0 1,-1-1,1 1,0-1,0 1,0-1,0 1,0-2,-7-19,2-4,2 0,0 0,2 0,0 0,5-33,-4 55,0 0,1 0,0 0,0 0,0 0,0 0,0 0,0 0,1 1,0-1,-1 0,1 1,0-1,0 1,0 0,1 0,4-4,2 0,0 1,0 0,1 1,10-4,-11 4,1 0,-1 0,15-10,-14 7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5:46.882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1 1,'3'0,"1"1,0 0,0 0,0 0,0 0,-1 1,1 0,-1-1,1 1,-1 1,1-1,-1 0,0 1,3 3,41 45,-38-40,37 45,72 81,-94-109,-2 1,-1 1,22 41,-29-43,17 46,8 15,25 58,5 10,-46-113,-1 2,18 54,-17-39,4 0,47 82,-62-125,-2-5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5:48.554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1 1,'1'3,"0"1,0 0,0-1,1 1,0-1,0 1,0-1,0 0,0 0,1 0,-1 0,7 5,0 2,72 91,-34-41,73 73,-86-98,-3 2,33 46,41 50,140 164,-166-195,-42-50,-2 0,-2 3,27 61,-58-112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5:50.007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0 0,'79'79,"153"119,184 140,-359-288,-16-14,41 45,11 12,-78-80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5:51.056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0 1,'17'11,"0"0,-1 1,0 1,-1 0,21 25,4 2,35 30,98 97,-47-41,-92-97,-19-19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5:52.087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1 0,'18'16,"0"-1,25 16,-22-17,2-1,0-1,1-1,0 0,0-2,1-2,35 8,-20-5,53 20,-66-18,0 2,26 17,-43-24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5:54.337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0 1,'1'8,"0"0,0 1,0-1,1 0,1 0,6 15,26 47,-25-53,22 33,-23-36,1 0,-2 0,9 21,9 9,-4-8,27 57,-43-84,0 0,0 0,11 11,-10-13,-1 1,-1-1,1 1,-1 0,6 13,13 28,-19-40,1 1,-2 0,1 0,-1 0,-1 1,0-1,-1 1,3 17,-5-13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5:59.572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0 0,'2'7,"0"-1,0 0,0 0,1 0,0 0,0 0,1 0,-1-1,1 1,5 4,1 3,159 208,84 61,-195-214,74 94,-115-138,-11-14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1.22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1,'3'0,"4"0,1 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6:00.871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1 0,'12'21,"29"36,-9-15,19 33,67 101,-86-128,3-2,1-1,56 54,-78-83,-4-3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6:02.199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0 1,'272'274,"29"29,-282-286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6:03.964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0 1,'7'8,"0"1,-1 0,0 0,9 19,5 9,25 29,2-3,4-1,2-3,67 58,114 124,-223-229,-8-10,-1 1,1-1,0 1,-1 0,0 0,1 0,-1 1,-1-1,1 0,0 1,-1-1,2 5,-3-8,0 0,-1 0,1 1,0-1,0 0,0 1,0-1,0 0,0 0,0 1,-1-1,1 0,0 0,0 1,0-1,-1 0,1 0,0 1,0-1,-1 0,1 0,0 0,0 0,-1 1,1-1,0 0,-1 0,1 0,0 0,-1 0,1 0,0 0,0 0,-1 0,1 0,0 0,-1 0,1 0,0 0,-1 0,1 0,0 0,0-1,-1 1,1 0,0 0,-1 0,1 0,0-1,0 1,-1 0,-10-6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6:05.042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1 0,'36'40,"35"50,2 1,16 9,108 92,-184-180,-4-5,-1 1,1-1,19 11,-28-18,0 0,0 0,0 0,0 0,0 0,0 0,0 0,-1 0,1 0,0-1,0 1,0 0,0 0,0 0,0 0,0 0,0 0,0 0,0 0,0 0,0-1,1 1,-1 0,0 0,0 0,0 0,0 0,0 0,0 0,0 0,0 0,0 0,0-1,0 1,0 0,0 0,0 0,0 0,1 0,-1 0,0 0,0 0,0 0,0 0,0 0,0 0,0 0,0 0,0 0,0 0,1 0,-1 0,0 0,0 0,0 0,-5-9,-8-7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6:06.731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0 0,'2'1,"-1"-1,1 1,-1 0,1-1,-1 1,0 0,1 0,-1 0,0 0,0 0,0 0,0 1,2 1,2 3,358 341,-243-229,-97-93,-1 2,35 55,-21 1,-27-66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6:09.137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1 0,'4'2,"-1"-1,1 0,0 1,0 0,-1 0,1 0,-1 0,0 1,0-1,0 1,3 3,3 1,8 7,0 1,0 1,-2 0,26 35,24 49,22 30,-67-103,-8-13,0 1,-2 0,1 1,-2 0,0 0,12 34,-21-35,-9-14,-15-17,7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6:10.184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0 1,'3'0,"4"3,4 7,3 2,-1 2,1-2,-3 0,0 2,2-2,-3-1,-1 2,-1-2,2-3,0-2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6:11.185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1 0,'6'6,"8"8,7 5,7 5,1 4,2 4,1-1,2-3,-6-3,0-2,-3-3,-6-1,-2-5,-2-3,-3-2,-4-2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6:11.889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1 0,'0'2,"1"-1,0 1,0 0,0-1,0 1,0-1,1 0,-1 1,0-1,1 0,-1 0,1 0,-1 0,3 1,4 5,112 108,85 76,-195-183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6:12.717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1 0,'1'3,"0"-1,0 0,0 1,0-1,0 0,1 1,-1-1,1 0,0 0,0 0,3 3,0-1,38 43,86 70,-102-96,2-1,0-1,1-1,60 24,-49-25,-25-10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1.73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0,'3'0,"4"0,1 0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6:13.654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1 1,'7'0,"1"1,0 0,-1 0,1 1,-1 0,0 1,13 5,49 31,-34-18,-18-11,0-1,0-1,1 0,0-2,1 0,-1-1,1 0,0-2,0 0,34 0,-35-3,0 1,1 0,-1 2,0 0,20 6,23 2,-48-9,0 0,-1 0,1 1,19 7,-18-3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6:14.560"/>
    </inkml:context>
    <inkml:brush xml:id="br0">
      <inkml:brushProperty name="width" value="0.1" units="cm"/>
      <inkml:brushProperty name="height" value="0.1" units="cm"/>
      <inkml:brushProperty name="color" value="#FFE18B"/>
      <inkml:brushProperty name="ignorePressure" value="1"/>
    </inkml:brush>
  </inkml:definitions>
  <inkml:trace contextRef="#ctx0" brushRef="#br0">0 0,'6'0,"5"3,4 1,2 3,1 0,1-1,-1-2,-2 2,-1 0,-1 2,1-1,-3-1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7:15.762"/>
    </inkml:context>
    <inkml:brush xml:id="br0">
      <inkml:brushProperty name="width" value="0.05" units="cm"/>
      <inkml:brushProperty name="height" value="0.05" units="cm"/>
      <inkml:brushProperty name="color" value="#FFE18B"/>
      <inkml:brushProperty name="ignorePressure" value="1"/>
    </inkml:brush>
  </inkml:definitions>
  <inkml:trace contextRef="#ctx0" brushRef="#br0">0 27,'75'16,"249"-13,-175-5,-124 3,-1-2,0 0,0-2,41-9,26-7,-51 12,-39 6,-1 1,1 0,0 0,0 0,0-1,-1 1,1 0,0 0,0 0,-1 0,1 1,0-1,0 0,-1 0,1 0,0 0,0 1,-1-1,1 0,1 2,-2-2,0 0,1 1,-1-1,0 1,0-1,0 1,0-1,0 1,0-1,0 1,0-1,0 1,0-1,0 1,0-1,0 1,0-1,0 1,-1-1,1 1,0-1,0 1,-1-1,-1 4,0-1,0 0,0 0,-1 0,1 0,-6 5,-6 2,-1 1,0-2,0 0,-1-1,0 0,-28 9,30-15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24.595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213 1,'-1'5,"0"1,0-1,-1 0,1 0,-1 0,0 0,0 0,-1 0,0 0,1 0,-2-1,1 0,0 0,-7 6,4-3,1 0,0 0,0 0,-7 13,7-8,-1-1,0 0,0-1,-1 1,-1-1,0-1,0 0,0 0,-1 0,-1-1,0 0,0-1,0 0,-19 9,70-31,71-29,-99 38,0 0,0-1,-1-1,0 0,0-1,16-16,-38 34,0-2,0 1,-1-1,-20 10,14-9,2 1,-1 0,-22 20,29-20,-1-1,-1 0,-12 8,50-25,-1-2,1-1,-2-1,1-1,-2-1,42-35,-53 40,-17 14,-22 17,3-1,19-16,0 0,-1-1,1 1,-1-1,-9 5,-20 9,-46 32,61-37,-19 6,28-15,26-14,3 1,1 2,0 0,34-9,-26 9,33-14,-52 18,-1 0,0-1,0 0,-1 0,1 0,-1-1,-1 0,8-8,-10 9,11-12,-13 15,-7 12,-1 1,-2 0,1-1,-1 0,-1-1,-12 12,16-17,-1 1,0-1,0 0,0 0,0-1,-1 1,1-2,-1 1,0-1,1 0,-9 2,1-2,-1 1,1 1,-15 6,3 1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39.630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19 11,'0'2,"1"-1,-1 1,1-1,-1 1,1-1,0 0,0 1,0-1,-1 0,1 1,0-1,1 0,-1 0,0 0,0 0,0 0,1 0,-1 0,0-1,1 1,-1 0,1-1,-1 1,1-1,-1 1,1-1,-1 0,3 1,49 5,-48-6,21 1,0-1,-1-1,1-2,0 0,-1-2,37-12,-21 14,-35 3,-28-1,-13-4,26 3,0 1,-1-1,1 2,-15 0,24 0,0 0,0 0,0 0,0 0,0 0,-1 0,1 0,0 0,0 0,0 0,0 0,0 0,0 0,0 0,-1 0,1 0,0 0,0 0,0 0,0 0,0 0,0 1,0-1,0 0,-1 0,1 0,0 0,0 0,0 0,0 0,0 0,0 1,0-1,0 0,0 0,0 0,0 0,0 0,0 0,0 1,0-1,0 0,0 0,0 0,0 0,0 0,0 0,0 0,0 1,0-1,0 0,0 0,0 0,8 8,15 7,-20-13,13 9,-7-5,0 0,0-1,1 0,0 0,11 3,-46-6,1-2,-29-2,43 0,0-1,0-1,0 1,0-1,1-1,0 0,0 0,-13-11,21 16,1 0,0-1,-1 1,1 0,0 0,-1-1,1 1,0 0,-1 0,1-1,0 1,0 0,-1-1,1 1,0-1,0 1,-1 0,1-1,0 1,0-1,0 1,0 0,0-1,0 1,0-1,0 1,0-1,0 1,0 0,0-1,0 0,12-5,25 2,-35 4,28 1,55 8,-51-5,35 1,-47-5,-16-1,1 1,0 0,0 0,-1 0,1 1,0 0,-1 0,11 4,-17-5,1 1,0-1,-1 0,1 1,-1-1,1 0,-1 1,1-1,-1 1,0-1,1 1,-1-1,1 1,-1-1,0 1,1-1,-1 1,0 0,0-1,0 1,1-1,-1 1,0 0,0-1,0 1,0-1,0 1,0 1,-10 19,7-17,0 0,0 0,-1-1,1 1,-1-1,0 0,-6 4,4-5,0 0,-1 0,1-1,0 1,-1-1,1-1,-1 1,1-1,-1 0,-7-1,-69-16,62 11,-41-4,55 9,0 1,1-1,-1-1,0 1,1-1,0 0,-1-1,1 0,0 0,0 0,1 0,-1-1,1 0,-1 0,-5-7,54 28,-22-8,-1-2,44 10,13 5,-6-8,-71-14,0 0,0 0,0 0,0 0,0 0,0 0,1 0,-1 0,0 0,0 0,0 0,0 0,0 0,0 0,0 0,0 0,0 0,1 0,-1 0,0 0,0 0,0 0,0 0,0 1,0-1,0 0,0 0,0 0,0 0,0 0,0 0,0 0,0 0,1 0,-1 1,0-1,0 0,0 0,0 0,0 0,0 0,0 0,0 0,0 0,0 1,0-1,0 0,-1 0,1 0,0 0,0 0,0 0,0 0,0 0,0 0,0 0,0 1,0-1,0 0,0 0,0 0,0 0,0 0,0 0,-1 0,-10 4,-13 0,-2-2,2 0,0 0,0-2,-1 0,-42-8,45 1,1-2,0 0,1-2,-34-22,12 7,38 24,0-1,0 0,0 1,1-1,-1-1,-4-4,8 7,0 1,-1 0,1 0,0 0,0 0,0-1,0 1,-1 0,1 0,0-1,0 1,0 0,0 0,0-1,0 1,0 0,0 0,0-1,0 1,0 0,0 0,0-1,0 1,0 0,0 0,0-1,0 1,0 0,0 0,0 0,1-1,-1 1,0 0,0 0,0-1,0 1,0 0,1 0,-1 0,0-1,23 1,72 21,-69-14,0-1,1-1,0-2,32 1,-46-4,1 0,0 1,0 0,0 1,-1 1,1 0,-1 1,0 0,0 1,13 7,-22-9,0 0,0 0,-1 1,1-1,-1 1,0 0,0-1,0 2,0-1,-1 0,0 0,4 10,-2-2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1T14:17:10.160"/>
    </inkml:context>
    <inkml:brush xml:id="br0">
      <inkml:brushProperty name="width" value="0.2" units="cm"/>
      <inkml:brushProperty name="height" value="0.2" units="cm"/>
      <inkml:brushProperty name="color" value="#66CC00"/>
    </inkml:brush>
  </inkml:definitions>
  <inkml:trace contextRef="#ctx0" brushRef="#br0">567 133 24575,'0'-2'0,"1"0"0,-1 0 0,1 0 0,0 0 0,-1 0 0,1 0 0,0 0 0,0 0 0,0 1 0,1-1 0,-1 0 0,0 1 0,1-1 0,-1 1 0,1-1 0,-1 1 0,1-1 0,0 1 0,-1 0 0,1 0 0,3-1 0,46-20 0,-40 18 0,-2 1 0,0-1 0,1 2 0,-1-1 0,1 2 0,0-1 0,0 1 0,18 1 0,-23 0 0,0 1 0,0-1 0,0 1 0,0 0 0,0 1 0,-1 0 0,1-1 0,0 1 0,-1 1 0,1-1 0,-1 1 0,0-1 0,0 1 0,0 1 0,0-1 0,6 8 0,0 2 0,-1 0 0,-1 1 0,11 22 0,-12-20 0,2-1 0,15 24 0,-20-33 0,0 0 0,0 1 0,0-1 0,-1 1 0,0 0 0,-1 0 0,0 1 0,0-1 0,0 0 0,0 13 0,0 7 0,-3 44 0,-1-31 0,2-33 0,-1 1 0,0 0 0,0 0 0,-1 0 0,0-1 0,0 1 0,-1-1 0,0 1 0,0-1 0,-1 0 0,0 0 0,-7 9 0,-5 3 0,0-1 0,-33 28 0,21-21 0,-88 66 0,-28 47 0,105-99 0,33-34 0,-2 1 0,1-1 0,0 0 0,-1 0 0,-13 5 0,12-5 0,-1-1 0,1 2 0,-15 11 0,-3 6 0,-1-1 0,0-1 0,-2-2 0,-32 16 0,61-34 0,-1 0 0,1 0 0,-1-1 0,1 1 0,-1-1 0,0 1 0,1-1 0,-1 0 0,1 0 0,-1 0 0,0 0 0,1 0 0,-1 0 0,0 0 0,1 0 0,-1-1 0,0 1 0,1-1 0,-1 1 0,1-1 0,-1 1 0,1-1 0,-3-1 0,1-1 0,0 1 0,0-1 0,1 0 0,0 0 0,-1 0 0,1 0 0,0 0 0,0 0 0,0-1 0,-1-3 0,-2-9 0,0 1 0,0-1 0,-3-29 0,-42-240 0,39 244 0,-9-48 0,-3-18 0,14 70 0,-7-52 0,13 65 0,2-1 0,1 0 0,4-40 0,-2 54 0,0 1 0,0-1 0,1 1 0,1-1 0,0 1 0,0 0 0,1 0 0,0 1 0,1-1 0,10-13 0,-7 14 0,-1 0 0,1 1 0,1 0 0,0 1 0,0 0 0,0 0 0,1 1 0,0 1 0,0-1 0,0 2 0,1 0 0,-1 0 0,1 1 0,0 0 0,0 1 0,0 1 0,1 0 0,-1 0 0,0 1 0,22 3 0,-29-2 0,1 1 0,-1-1 0,0 1 0,0 0 0,0 0 0,-1 0 0,1 1 0,-1-1 0,1 1 0,-1 0 0,0 1 0,0-1 0,0 1 0,0-1 0,-1 1 0,1 0 0,-1 1 0,0-1 0,0 1 0,3 6 0,1 4 0,0 1 0,0 0 0,-2 1 0,7 31 0,-2-8 0,16 41 0,-17-57 0,-1 1 0,-1 0 0,-1 1 0,-1-1 0,2 36 0,-5-29 0,-2 45 0,0-71 0,0 0 0,-1 0 0,0 0 0,0-1 0,-1 1 0,0 0 0,0 0 0,0-1 0,-4 8 0,5-12 0,1 0 0,-1 0 0,1 0 0,-1-1 0,1 1 0,-1 0 0,0 0 0,1-1 0,-1 1 0,0-1 0,1 1 0,-1 0 0,0-1 0,0 1 0,0-1 0,1 0 0,-1 1 0,0-1 0,0 0 0,0 1 0,0-1 0,0 0 0,0 0 0,0 0 0,1 0 0,-1 0 0,0 0 0,0 0 0,-1 0 0,0-1 0,0 0 0,0 0 0,0 0 0,0 0 0,0-1 0,0 1 0,1-1 0,-1 1 0,1-1 0,-1 1 0,-2-5 0,-2-3 0,0-1 0,0-1 0,-7-16 0,-91-263 0,92 257 0,7 21 0,1 0 0,0 0 0,1 0 0,-2-13 0,3 9 0,-1-1 0,0 2 0,-1-1 0,0 0 0,-2 1 0,1 0 0,-10-17 0,15 32 0,0 0 0,0 0 0,0 0 0,0 0 0,0-1 0,0 1 0,0 0 0,-1 0 0,1 0 0,0 0 0,0 0 0,0 0 0,0-1 0,0 1 0,0 0 0,0 0 0,0 0 0,0 0 0,-1 0 0,1 0 0,0 0 0,0 0 0,0 0 0,0-1 0,0 1 0,0 0 0,-1 0 0,1 0 0,0 0 0,0 0 0,0 0 0,0 0 0,0 0 0,0 0 0,-1 0 0,1 0 0,0 0 0,0 0 0,0 0 0,0 0 0,0 0 0,-1 0 0,1 0 0,0 0 0,0 0 0,0 1 0,0-1 0,0 0 0,-1 0 0,1 0 0,0 0 0,0 0 0,0 0 0,-4 12 0,2 14 0,4 122 0,-3 72 0,-11-142 0,7-59 0,2 1 0,0 0 0,1 0 0,2 27 0,0-46 0,0 0 0,0 1 0,0-1 0,0 0 0,0 0 0,0 1 0,1-1 0,-1 0 0,0 0 0,1 0 0,-1 1 0,1-1 0,-1 0 0,1 0 0,0 0 0,-1 0 0,1 0 0,0 0 0,0 0 0,0 0 0,0 0 0,0 0 0,0-1 0,1 2 0,-1-2 0,1 0 0,-1 1 0,1-1 0,-1 0 0,1 0 0,-1 0 0,1-1 0,-1 1 0,1 0 0,-1 0 0,1-1 0,-1 1 0,1-1 0,-1 1 0,0-1 0,1 0 0,0-1 0,7-3 0,-1-1 0,1-1 0,-1 0 0,12-13 0,0-4 0,18-30 0,-26 36 0,0 1 0,1 0 0,1 0 0,29-26 0,8-2 0,59-67 0,-44 42 0,-47 51 0,-8 7 0,1 0 0,0 0 0,20-13 0,-32 25 0,1-1 0,-1 1 0,1-1 0,-1 1 0,1 0 0,-1-1 0,1 1 0,0 0 0,-1 0 0,1-1 0,0 1 0,-1 0 0,1 0 0,0 0 0,-1 0 0,1 0 0,0 0 0,-1 0 0,1 0 0,0 0 0,-1 0 0,1 0 0,0 1 0,-1-1 0,1 0 0,-1 0 0,1 1 0,0-1 0,-1 0 0,1 1 0,0 0 0,0 0 0,1 1 0,-1 0 0,0-1 0,0 1 0,-1 0 0,1 0 0,0-1 0,0 1 0,-1 0 0,1 0 0,-1 2 0,2 6 0,-2 0 0,1 0 0,-2 14 0,0-12 0,-1 0 0,-1 0 0,0 0 0,0 0 0,-1-1 0,-1 1 0,0-1 0,0 0 0,-11 15 0,-8 7 0,-43 46 0,-12 18 0,62-75 0,-1 0 0,-1 0 0,-1-2 0,-33 26 0,-97 60 0,137-97-36,1 1-1,-22 22 0,17-15-1218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1T14:17:28.584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927 644 24575,'1'-5'0,"-1"1"0,1-1 0,0 0 0,0 0 0,1 1 0,-1-1 0,1 1 0,0-1 0,4-6 0,28-39 0,-14 23 0,-17 23 0,4-9 0,1 1 0,1 0 0,1 1 0,-1 0 0,2 0 0,20-17 0,16-5 0,-12 6 0,1 2 0,1 1 0,1 2 0,47-19 0,-67 34 0,-1 1 0,1 0 0,0 2 0,36-5 0,-48 8 0,0 1 0,1 0 0,-1 1 0,1 0 0,-1 0 0,0 0 0,1 1 0,-1 0 0,0 0 0,0 0 0,0 1 0,-1 0 0,1 0 0,0 1 0,-1-1 0,0 1 0,8 7 0,13 17 0,-1 0 0,-1 1 0,23 38 0,-39-54 0,-1 0 0,-1 0 0,0 1 0,-1 0 0,-1 0 0,0 1 0,-1-1 0,2 18 0,-2-2 0,-2 0 0,0-1 0,-6 34 0,4-53 0,-1 0 0,0-1 0,0 1 0,-1-1 0,-1 1 0,0-1 0,0 0 0,0 0 0,-1-1 0,-1 1 0,0-1 0,0 0 0,0 0 0,-1-1 0,-7 7 0,-13 8 0,0-1 0,-2-2 0,-31 17 0,-24 17 0,51-32 0,-51 24 0,5-3 0,12-12 0,54-26 0,-1 2 0,1 0 0,0 1 0,-23 15 0,-33 37 0,52-42 0,-1-1 0,-1-1 0,0 0 0,-1-2 0,-36 19 0,37-24 0,-97 47 0,99-45 0,0 0 0,1 1 0,1 1 0,-23 22 0,29-24 0,-1-1 0,-1 0 0,1 0 0,-1-1 0,-23 13 0,31-20 0,1 0 0,0 0 0,-1 0 0,1 0 0,-1-1 0,1 1 0,-1-1 0,1 1 0,-1-1 0,0 0 0,1 0 0,-1 0 0,1-1 0,-1 1 0,-4-2 0,4 1 0,1-1 0,-1 1 0,1-1 0,0 1 0,-1-1 0,1 0 0,0 0 0,0 0 0,1 0 0,-1-1 0,0 1 0,1 0 0,-1-1 0,1 1 0,0-1 0,0 1 0,0-1 0,-1-3 0,-1-5 0,0-1 0,1 0 0,0 0 0,0-17 0,-5-34 0,-11-33 0,14 69 0,0 1 0,-2 0 0,0 0 0,-2 0 0,-1 0 0,-19-36 0,9 27 0,-16-41 0,21 45 0,0 0 0,-25-36 0,-82-107 0,78 111 0,20 31 0,-26-50 0,42 70 0,2-1 0,-1 0 0,2 0 0,0 0 0,1-1 0,0 1 0,-2-26 0,3-7 0,6-63 0,-4 106 0,1 0 0,0-1 0,0 1 0,0 0 0,0 0 0,0 0 0,0 0 0,1 0 0,-1 0 0,1 1 0,0-1 0,0 0 0,0 1 0,0-1 0,1 1 0,-1 0 0,1 0 0,-1 0 0,1 0 0,0 0 0,0 0 0,-1 1 0,6-2 0,6-2 0,1 0 0,0 1 0,29-4 0,9-3 0,34-23 0,-62 22 0,1 2 0,46-13 0,-64 21 0,0 1 0,0 0 0,0 0 0,0 1 0,0 0 0,0 0 0,0 1 0,-1 0 0,1 0 0,0 1 0,0 0 0,-1 1 0,1-1 0,7 5 0,-4-2 0,2 2 0,1 0 0,-1 1 0,0 0 0,-1 1 0,13 11 0,23 24 0,-26-26 0,-1 2 0,-2 0 0,1 1 0,21 31 0,-22-22 0,45 77 0,-57-91 0,0 0 0,0 0 0,-1 1 0,-2-1 0,5 22 0,-7-28 0,-1 0 0,0 0 0,0 0 0,-1 0 0,0 0 0,-1 0 0,-2 17 0,2-26 0,1-1 0,0 1 0,-1 0 0,1 0 0,0-1 0,-1 1 0,1 0 0,-1-1 0,1 1 0,-1 0 0,0-1 0,1 1 0,-1-1 0,1 1 0,-1-1 0,0 0 0,1 1 0,-1-1 0,0 1 0,0-1 0,1 0 0,-1 0 0,0 1 0,0-1 0,0 0 0,1 0 0,-1 0 0,0 0 0,0 0 0,0 0 0,1 0 0,-1 0 0,0 0 0,0-1 0,0 1 0,1 0 0,-1 0 0,0-1 0,0 1 0,1 0 0,-1-1 0,-1 0 0,-33-22 0,33 21 0,-55-45 0,28 23 0,0 0 0,-1 2 0,-2 2 0,-41-22 0,54 32 0,-1-2 0,1 0 0,-28-24 0,-11-8 0,40 34 0,-1 0 0,-1 2 0,0 0 0,-21-5 0,23 7 0,15 5 0,0 0 0,0 0 0,0 1 0,0-1 0,0 1 0,0-1 0,0 1 0,0 0 0,0 0 0,0 1 0,0-1 0,0 0 0,0 1 0,0 0 0,0 0 0,-4 1 0,5-1 0,1 1 0,-1-1 0,1 0 0,-1 1 0,1-1 0,0 0 0,0 1 0,-1-1 0,1 1 0,0 0 0,1-1 0,-1 1 0,0 0 0,0 0 0,1 0 0,-1-1 0,1 1 0,-1 0 0,1 0 0,0 0 0,0 0 0,0 0 0,0 0 0,0 0 0,0 0 0,1-1 0,-1 1 0,1 2 0,2 8 0,0 1 0,1-1 0,0 0 0,1 0 0,0-1 0,12 19 0,48 60 0,-42-62 0,26 43 0,77 121 0,-95-145 0,-23-37 0,-1 0 0,0 1 0,-1 0 0,0 0 0,0 1 0,-1 0 0,6 22 0,-12-40 0,0 1 0,1-1 0,0 1 0,0 0 0,1-1 0,-1 1 0,1 0 0,0-1 0,1 1 0,-1 0 0,1 0 0,0 0 0,0 0 0,0 0 0,1 0 0,0 1 0,0-1 0,0 1 0,1 0 0,-1 0 0,1 0 0,4-4 0,6-4 0,7-6 0,37-26 0,-53 41 0,0 0 0,0 0 0,0 0 0,1 1 0,-1-1 0,1 1 0,-1 0 0,1 1 0,0 0 0,0 0 0,0 0 0,0 0 0,10 1 0,-14 1 0,1 0 0,0 0 0,0 0 0,-1 0 0,1 0 0,-1 0 0,1 1 0,-1-1 0,0 1 0,1 0 0,-1 0 0,0 0 0,0 0 0,0 0 0,0 0 0,2 4 0,-3-5 0,0 0 0,-1 1 0,1-1 0,0 1 0,0-1 0,-1 0 0,1 1 0,-1-1 0,1 1 0,-1-1 0,0 1 0,1-1 0,-1 1 0,0 0 0,0-1 0,0 1 0,0-1 0,-1 1 0,1-1 0,0 1 0,-1-1 0,1 1 0,-1-1 0,1 1 0,-1-1 0,0 1 0,1-1 0,-1 0 0,0 1 0,-2 1 0,2-2 0,0 0 0,0-1 0,0 1 0,0 0 0,-1-1 0,1 1 0,0-1 0,0 1 0,-1-1 0,1 1 0,0-1 0,-1 0 0,1 0 0,0 0 0,-1 1 0,1-1 0,-1-1 0,1 1 0,0 0 0,-1 0 0,1 0 0,0-1 0,-1 1 0,1-1 0,0 1 0,0-1 0,-1 1 0,1-1 0,0 0 0,0 0 0,0 1 0,0-1 0,-2-2 0,-5-4 0,1 0 0,0 0 0,-9-12 0,11 13 0,-50-69 0,39 49 0,-33-36 0,34 42 0,0 0 0,1-1 0,1-1 0,-10-22 0,-3-6 0,21 41 0,4 6 0,0-1 0,0 1 0,-1 0 0,0 0 0,1 0 0,-1 0 0,0 0 0,-1 0 0,1 1 0,0-1 0,-4-2 0,14 44 0,1-13 0,10 28 0,16 79 0,-24-85 0,-6-26 0,-1 0 0,3 41 0,-7-43 0,-2 110 0,1-114 0,-2 0 0,0 0 0,-1 0 0,0 0 0,-13 29 0,14-40 0,1 1 0,-1-1 0,1 1 0,0 0 0,1 0 0,-1-1 0,1 1 0,1 0 0,-1 0 0,1 11 0,0-17 0,1 0 0,-1 1 0,1-1 0,-1 1 0,0-1 0,1 0 0,-1 1 0,1-1 0,-1 0 0,1 0 0,-1 1 0,1-1 0,0 0 0,-1 0 0,1 0 0,-1 0 0,1 1 0,-1-1 0,1 0 0,0 0 0,-1 0 0,1 0 0,-1-1 0,1 1 0,-1 0 0,1 0 0,0 0 0,-1 0 0,1-1 0,-1 1 0,1 0 0,-1 0 0,1-1 0,-1 1 0,1 0 0,-1-1 0,1 1 0,0-1 0,21-14 0,-21 14 0,51-38 0,99-58 0,-89 73 0,-49 20 0,0-1 0,0 0 0,23-13 0,9-11 0,235-142 0,-207 140 0,-59 26 0,0 0 0,0-1 0,-1-1 0,0 0 0,0 0 0,19-16 0,-29 20 0,0 0 0,0-1 0,0 1 0,-1-1 0,1 0 0,-1 0 0,0 0 0,0 0 0,0-1 0,-1 1 0,0 0 0,0-1 0,0 1 0,0-1 0,0 1 0,-1-1 0,0 1 0,0-1 0,-1-4 0,1 5 0,-1 1 0,1 0 0,-1-1 0,0 1 0,0 0 0,0 0 0,0-1 0,0 1 0,-1 0 0,0 0 0,1 1 0,-1-1 0,0 0 0,-1 1 0,1-1 0,0 1 0,-1-1 0,1 1 0,-1 0 0,0 0 0,1 0 0,-1 1 0,0-1 0,0 1 0,-1-1 0,-2 0 0,-1 0 0,1 1 0,-1 0 0,1 0 0,-1 1 0,1 0 0,-1 0 0,0 0 0,1 1 0,-1 0 0,1 0 0,-1 1 0,-10 3 0,-1 3 0,1 1 0,-32 21 0,-5 2 0,21-12 0,1 2 0,-40 34 0,69-53 0,-11 10 0,1 0 0,1 1 0,0 0 0,-12 21 0,-9 9 0,-84 117 0,104-143 0,-37 43 0,38-49 0,1 2 0,0-1 0,1 1 0,0 1 0,-14 30 0,16-24 0,1 1 0,-7 34 0,14-54 0,0 0 0,0-1 0,-1 1 0,1 0 0,0-1 0,-1 1 0,0-1 0,1 1 0,-1-1 0,0 1 0,0-1 0,0 1 0,0-1 0,0 1 0,0-1 0,0 0 0,0 0 0,-1 0 0,1 0 0,0 0 0,-1 0 0,1 0 0,-1 0 0,-2 1 0,3-2 0,0 0 0,1 0 0,-1 0 0,0 0 0,1 0 0,-1 0 0,0 0 0,1 0 0,-1-1 0,1 1 0,-1 0 0,0 0 0,1-1 0,-1 1 0,1 0 0,-1-1 0,0 1 0,1-1 0,-1 1 0,1 0 0,0-1 0,-1 1 0,0-2 0,0 1 0,0-1 0,0 0 0,0 0 0,0 0 0,1 0 0,-1 0 0,0 0 0,1 0 0,0 0 0,-1-5 0,1 1 0,1-1 0,-1 0 0,1 0 0,1 0 0,-1 1 0,1-1 0,0 1 0,1-1 0,0 1 0,0 0 0,0 0 0,6-8 0,0 0 0,1 2 0,0-1 0,0 2 0,16-14 0,-9 12 0,0 2 0,0 0 0,1 0 0,1 2 0,28-10 0,40-22 0,-70 33 0,0 1 0,0 1 0,1 0 0,-1 2 0,34-5 0,35-10 0,-49 5 0,-1-1 0,-1-2 0,0-2 0,47-33 0,-28 18 0,-36 23 0,-7 4 0,0 0 0,19-16 0,-26 19 0,-1 1 0,1-1 0,-1-1 0,0 1 0,0 0 0,0-1 0,-1 1 0,1-1 0,-1 0 0,2-8 0,-4 11 0,1 0 0,0-1 0,-1 1 0,1 0 0,0-1 0,0 1 0,0 0 0,0 0 0,1 0 0,-1 0 0,1 0 0,-1 0 0,1 0 0,0 1 0,-1-1 0,1 0 0,0 1 0,3-2 0,-5 3 0,0 0 0,1-1 0,-1 1 0,0 0 0,0 0 0,0 0 0,1 0 0,-1 0 0,0 0 0,0 0 0,0 0 0,1 0 0,-1 0 0,0 0 0,0 0 0,0 0 0,0 0 0,1 0 0,-1 0 0,0 1 0,0-1 0,0 0 0,0 0 0,1 0 0,-1 0 0,0 0 0,0 0 0,0 0 0,0 1 0,0-1 0,1 0 0,-1 0 0,0 0 0,0 0 0,0 0 0,0 1 0,0-1 0,0 0 0,0 0 0,0 0 0,0 0 0,0 1 0,0-1 0,0 0 0,1 0 0,-1 0 0,0 1 0,0-1 0,-1 0 0,1 0 0,0 0 0,0 1 0,0-1 0,0 0 0,0 0 0,0 0 0,0 0 0,0 1 0,0-1 0,0 0 0,0 0 0,0 0 0,-1 0 0,1 1 0,-5 12 0,-3-3 0,0 0 0,0 0 0,-1-1 0,0 0 0,-20 15 0,-56 32 0,25-20 0,-2-3 0,-100 39 0,140-62 0,1 0 0,-1 1 0,-21 16 0,-4 2 0,-60 47 0,57-39 0,42-30 0,-1 1 0,1-2 0,-2 1 0,1-1 0,-1 0 0,0-1 0,0 0 0,-20 6 0,29-11 0,-1 0 0,0 0 0,1 0 0,-1 0 0,0 0 0,1 0 0,-1 0 0,0-1 0,1 1 0,-1 0 0,1-1 0,-1 1 0,0-1 0,1 0 0,-1 0 0,1 1 0,0-1 0,-1 0 0,1 0 0,0 0 0,-1-1 0,1 1 0,0 0 0,0 0 0,0-1 0,0 1 0,0 0 0,0-1 0,1 1 0,-1-1 0,0 1 0,1-1 0,-1 0 0,1 1 0,-1-1 0,1 0 0,0-2 0,-2-8 0,0 0 0,1-1 0,2-23 0,-1 25 0,3-42 0,-1 31 0,-1-1 0,-1 1 0,0 0 0,-2 0 0,-8-40 0,-1 23 0,2 7 0,-14-34 0,-2 15 0,-31-50 0,8 16 0,16 29 0,14 26 0,-25-58 0,-51-132 0,93 218 0,0 0 0,0 0 0,1-1 0,-1 1 0,0 0 0,1 0 0,0 0 0,-1 0 0,1-1 0,0 1 0,0 0 0,1-4 0,-1 6 0,0 0 0,0-1 0,0 1 0,1 0 0,-1-1 0,0 1 0,0 0 0,0-1 0,1 1 0,-1 0 0,0-1 0,1 1 0,-1 0 0,0 0 0,0-1 0,1 1 0,-1 0 0,0 0 0,1 0 0,-1 0 0,1-1 0,-1 1 0,0 0 0,1 0 0,-1 0 0,1 0 0,18 6 0,3 7 0,0 2 0,26 22 0,10 9 0,-52-42-72,-1 0 1,1 0-1,-1 1 0,-1-1 0,1 1 0,-1 0 0,1 1 0,-1-1 1,-1 1-1,1 0 0,-1 0 0,0 0 0,-1 0 0,1 1 0,-1-1 1,0 1-1,-1-1 0,2 13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21T14:17:34.24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281 71,'-1'-2,"1"1,-1-1,1 1,-1-1,0 0,1 1,-1 0,0-1,0 0,1 1,-1-1,0 1,-1 1,1-2,0 1,-1 0,1 0,0-1,0 1,-1 0,0 1,1 0,-1-1,1 0,-1 1,1-1,-1 1,-2-1,-6-2,-1 1,-21 0,30 2,-5-1,0 1,0-1,1 2,-1-1,0 1,0 1,1-2,-1 2,0 0,1 1,0-1,-1 1,1 0,1 0,-2 1,2 0,0 0,-1 1,2-1,-2 1,2 0,-1 0,2 1,-2-1,2 1,-1 0,1-1,1 2,-1-1,0 0,-1 11,-1 4,-1 12,-3 38,8-61,1 0,0 1,1-1,0 1,1-1,-1 0,8 19,-4-21,-1 0,2 0,-1-1,1-1,12 14,-4-7,-10-6,1-2,-1 1,2-2,-1 1,1 0,-1-1,1 0,0 0,0-1,0 1,1-1,0-1,10 4,5 0,-1-2,2 1,-2-2,2-1,-1-1,1-1,39-5,-50 2,0 0,1-2,-2 1,1-2,0 1,0-2,-2 1,1-1,13-12,-18 15,-1 0,2-1,-3 0,1 1,0-2,-1 1,1-1,-1 1,0-1,0-1,-1 2,0-2,0 0,-1 1,1-1,-1 1,0-2,-1 2,-1-1,1 0,-1 0,0-13,0 20,0-25,-1 2,-5-41,4 56,1 0,-2 0,0 1,0-1,0 0,-2 0,2 1,-2 0,1 1,-2-2,-6-6,3 6,1 1,-2-1,1 2,-1 0,0 0,0 0,-1 2,-17-7,21 8,-24-14,28 15,0 0,1 1,-1-1,0 0,0 0,1 1,-2 0,1 0,0 0,0 0,0 0,-1 1,1-1,0 1,-1 0,1 0,0 0,-1 0,1 1,0-1,0 1,-6 2,-6 4,2-1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21T14:17:34.24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0,'4'0,"3"0,2 4,-1 4,-3 3,0-2,-3-6,-2-8,-2-3,-3 5,1 4,-3 3,-1 4,2 1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21T14:17:34.24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8,'27'10,"-13"-4,41 16,-44-16,1-1,-1 0,1-1,1 0,-2-1,2 0,24 1,-33-4,0-1,0 1,0-1,0 0,-1 0,2 0,-2-1,1 0,0 0,-1 1,6-6,32-31,-29 25,-3 4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2.92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0,'3'0,"1"0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21T14:17:34.24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0,'4'0,"3"0,2 4,-1 4,-3 3,0-2,-3-6,-2-8,-2-2,-3 3,1 5,-3 3,-1 4,2 1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4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1,-2 3,-3 1,0 2,-2-3,1 2,1 0,0-4,2 2,1-2,1 0,0-2,1 1,-1 0,-2-2,3 0,-1 1,-1 2,0-1,0-1,-2 0,3-3,1-2,0 2,-1-3,2 3,-1 1,-2 3,1-1,1 1,-2 1,1-1,1 0,-1 1,-1-2,2 1,-1 2,0-1,0 1,0 0,-1 0,2-1,0 0,1 0,-1 0,0-2,-2 0,0-1,-1 0,2 1,-1 0,0-1,0 1,-1 1,2 0,-1 0,0 2,2-1,-1 1,2-1,-2 1,1-3,-1 2,-1-1,0 0,1 1,0 0,0-1,1 0,0 0,0 0,0 1,1-2,-2 1,0 1,1-2,-1 0,1 1,0-1,0 2,0 0,-1-2,1 1,0 0,0 0,0 2,1 0,0 1,-2-3,1 2,-2-2,4 1,-1 1,1-1,-1 0,0 0,1 1,0 0,0-1,0 1,1 1,-2-1,1-1,0 2,1 0,0-1,0 1,-2-1,1 2,0 0,-1 0,2 0,-3 0,2-2,0 2,-1-1,1 1,-1-1,0-1,0 0,-1-1,-2 0,0 0,-2 0,3-1,-1 1,0-1,2 0,-1-1,1 2,0-1,1 1,1 1,0-1,-1 1,2 1,-1-1,0-1,1 2,-1 0,0 0,-2 0,2 0,0 0,0-1,0 0,0 1,0-1,0 0,1 0,0 1,0 1,-1 0,-1 1,1-1,-2-1,2 0,0 0,-1 0,-1 2,-1-2,1 2,0-2,-2 0,3-2,-1 1,1-1,-1 0,1-1,-2 0,2 0,-2 1,1 1,1 0,-2-2,1 1,1 1,0-1,1 1,0 1,-1-1,1 2,0-1,-1-1,-1 2,2-1,0 1,1 0,1 0,0 2,1-2,0 0,0 1,0-1,1 2,-1-2,0 1,0 0,0-1,-2-2,0 3,0-3,1 1,-1 1,-1 1,1-2,-1 2,2-1,-1 0,0-1,-2-1,0 2,-1 0,2 0,-2-2,3 2,-1-1,-1-1,2 3,-4-1,3 0,-1-1,0 1,-1-1,1-1,0 2,0-2,1 0,-2 2,2-1,1 1,1 0,-2 0,0-1,2-1,0 3,-2-4,0 1,2 2,-1-1,1 0,-1 2,0 0,0-1,1 0,-2-1,1 1,0-1,-2 0,1 1,1 0,1 0,0 1,0-1,1 0,-2 2,0-1,0-1,0 1,-1-1,-2 0,2 1,-2-1,2-2,-1 1,1 2,3-2,-1 0,1 1,0 1,0 0,0 0,0-1,1 1,-1-1,0 1,0 0,0 0,0 0,0-1,0 0,0 0,0 2,0-2,0 1,0 0,0-1,0 0,0 1,0 0,0-1,0 1,0 0,0-1,0 0,0 2,-2-3,0-1,0 2,-1-2,1-1,-1 2,1 0,1 0,0 2,1-1,0 1,0-1,-1 1,-1-1,-2-1,2 1,-3-2,-1 2,-1 0,0 0,1 0,0-1,0 0,3 0,-1 1,2-1,2 2,0-1,0 0,0 1,0-1,1 1,-1 0,0 0,0-1,0 1,0 0,0-1,0 0,0 1,0 0,-2-2,1 0,-1 0,1 1,0-1,0 1,1 1,0-1,0 1,0-1,0 1,0-1,-2-1,0 1,1-2,0 2,-1 0,2 0,-1 0,1 0,0 1,0 0,0 0,0-1,0 1,0-1,0 0,0 1,0 0,0 0,0 0,0-1,0 0,0 1,0 0,0 0,0 0,0-1,0 0,0 0,0 1,0 0,0 0,0 0,2-1,0 0,-1 1,1-1,-1 2,1-2,1 1,-2-1,0 0,0 1,0 0,-1 0,0 0,0-1,0 0,0 0,0 1,0 1,0-2,0 1,0-1,0 0,-2 0,1-1,-1 0,1 0,0 2,0-2,-1 1,0 0,1 1,-1 0,1 0,0 0,1-1,0 0,0 1,0 0,0 0,0-1,0 1,0-1,0 0,0 1,0 0,0 0,0 0,0-1,0 0,0 1,0 0,0-1,0 1,0 0,0-1,0 0,0 1,0 0,0 0,0 0,0-1,0 0,0 1,0 0,0-1,2 0,0-2,-1 1,1 1,1-3,-1 2,0 2,-1 1,0 1,2-1,0 1,0-3,0 1,0-2,-2 1,3-2,-2 0,1 1,-1-2,1 1,0 1,0-1,0 0,1-1,0 0,-1 1,-1 1,0-2,1 2,-1 0,0 0,0-1,0 1,0 0,0 0,0 1,0 0,0 1,0-1,-1 1,1-2,0 0,1 0,-1 1,-1-1,-1 2,0-1,0 0,1 0,1 2,0-2,-1 1,0 0,0-1,-1 0,1 1,1 0,0-1,0 2,-1-2,0 0,-1 1,1-2,1 0,0 0,-1 0,0 2,0-2,1-1,-1 2,1-1,-1 0,1 1,-2 1,2-1,0 0,0 0,0 1,-1 0,0 0,-1 0,2-3,-1 1,0 1,1-1,-1 0,0 1,-1 1,2-1,-1 1,1-1,-1 1,2-1,0-2,-2 1,1 1,-1 0,0-1,-1 1,0 0,2 2,0-1,-2 0,2-1,-1 0,-1 1,2-1,0 2,0-1,-1-1,0 0,2 0,0 1,-2 0,1 0,1 0,-1-1,1-1,1 1,0-2,0 1,1 0,1-1,-1 0,1 1,-1-3,0 1,1-1,-2 0,1 3,-2-2,1 3,-2 1,1-3,0 0,1 3,-1-2,0 0,1 0,-2 0,1-3,1-2,-1 1,1 0,-1 1,0 0,-1 3,0 0,0-1,-1 2,3-4,-1 3,1-1,0 1,-2 1,3-2,-1 1,-2 0,1-2,0 2,1-3,0 3,-2-2,0 2,-1 1,2 0,0-2,3 0,-1-1,-1 2,0-1,0 1,-1 1,0-2,1 2,-1-3,1 1,-1 1,-1-1,-1 2,1-2,1 0,-1 2,0-2,1 0,1-1,-1 1,2 0,-2 0,2 2,-1 0,2-2,-3 2,0-1,2-2,-3 2,1-1,0 0,-1 0,2-1,1-1,0 0,1 0,-1 1,-1-2,1 2,-3 1,3 1,-2 1,0-2,3-1,-1 1,-1-1,-1 2,1 1,-2-1,0 2,1-3,-1 2,0-1,-1 0,2 2,-1-2,1 1,-1 0,4-1,-3-1,1 2,0-1,0-1,0 0,-1 2,2-2,-2 0,1 1,-1 1,1-1,0 0,-1 0,2-2,0-1,1 0,2-3,-2 3,1-2,-2 2,0 0,1 0,1 1,-2 0,2 0,-2 0,0-1,-1 2,1-2,1 0,-2 0,1-1,0 3,0-2,-1 1,1-1,-1 1,0 0,0 0,1-1,-2 1,2-1,1 1,-2-1,2-1,0 3,0-2,-1 3,1-1,2-1,0-1,-2 0,0 0,0-1,0 0,0 1,0-1,2-1,-3 1,0 1,3-1,-1-1,1 1,-1 0,1 0,1-1,0 0,-1 0,0 0,-2 0,1 1,-1 1,0 0,-2 0,1 1,0-2,1 1,2 0,1-1,-1 1,0 0,0 0,1 0,-1 2,-2-2,1-1,-2 2,1-1,0-2,2 3,-1-2,0 0,1-1,1 0,0 2,-1-1,1-1,0 0,0 0,0-1,-1 1,1-1,-1 0,1 0,-1-1,1 1,-1 0,0 0,2 0,-2 0,0 0,0 0,1 0,-2-1,-3-1,-6-5,-5-1,-4-2,-1 0,-1 0,-1 0,3 2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47,'0'0,"0"-1,0-3,-1 2,-1-4,-2 4,2-4,-4 3,3-2,-1 1,0-2,0 3,-2 1,-1 1,-2 0,1 0,0 1,1 2,1 0,-2-1,0 0,1 0,1 2,-1-1,3 0,-1 4,-2-3,2 3,-1-3,3 2,-3-1,1 0,-1 1,0-2,-1 1,1-1,0 1,-3-1,3 0,-1 0,1-1,-2 0,1 1,-1 0,0-1,-1 2,1 0,-1 0,1 1,1-2,-1 2,1-2,2 3,-1-3,2 3,1-1,0 1,-1-2,1 2,0-2,0 1,-1 2,1-2,-1 0,0 1,-1-1,2 2,-2-2,1 0,0 2,2-1,0 0,-1 2,-1-2,0-3,-3 1,0-2,-1-1,0-1,-1 0,1 1,-1 1,0 2,2 0,1 1,2 1,0 1,0-1,1 0,-1-2,-1 1,1 1,0 0,-1-2,2 2,0 0,-1-1,1-2,-1 1,-1 0,-2 2,0-1,1 0,0-1,-1-1,1 0,1 2,0-2,3 3,-1-2,1 2,-1 0,0-2,-3 0,2 1,0 1,-1-1,0 3,1-1,0 0,2 1,0 0,-1-2,0 0,2 0,-2 0,0 1,0-1,-1-1,1 1,-1 1,0-1,2 2,-1-3,0 1,0 1,3-2,-2 3,0-2,0 2,-1-2,0 0,-2 0,0 0,0 1,-1-1,2 0,-2-2,2 1,-1-2,2 1,-2 0,-1-1,1 3,0-3,0 3,0-1,0 0,0 0,2 1,-3 0,1 0,-1 1,1 1,0-2,-3 0,4 0,-3 0,2-2,2 2,1 0,-1-1,0 1,0-1,0 1,-1 0,0-1,-1 1,1 1,-1-1,0 0,0 0,1-1,1 2,2 0,0 0,-1-2,0 1,-1 1,0-1,-1 1,0 0,0 1,0-1,2 0,-1 0,-1 0,2-1,0 0,-2 0,2-2,-1 2,2 0,-2 0,0 1,1 1,0 0,-1-3,2 1,-1 1,0-1,1 1,-1-1,0 2,0 0,-1-1,0 1,1-1,-1-1,0 1,1-1,0 0,1 2,-1-2,0-1,1 2,-1-1,-1 0,0 0,0 1,-1-2,1 1,2 1,-3-1,2 1,0 0,-1 0,0-2,1 1,0 2,-1-2,0 1,1 0,1 1,0 0,1-1,-1 1,-1-3,1 2,-1-1,1 0,0 1,0 1,1-1,0 0,0 0,0 0,0 2,0-1,0 0,0-1,0 0,0 1,0-1,0 1,0 0,0 0,0-1,0 0,0 1,0 0,-1-1,-1 2,-2-2,0 0,-2 1,-1-1,1-1,1 1,1-2,1 2,2 0,1 0,0 0,0 1,0-1,0 1,0 0,0-1,0 1,-1-2,-1 0,0 0,1 1,0-1,0 1,0-2,-1 2,0-1,0 0,1 1,-1 0,2 1,0-1,0 0,0 1,0 0,0-1,0 1,0 0,0-1,0 1,0 0,0-1,3 1,-1-1,0 1,0-1,-2 1,1 0,-1-1,0 1,0 0,0-1,0 1,0 0,0-1,0 1,0-1,0 1,0-1,0 1,0 0,0-1,0 1,0-1,0 1,0 0,0 0,0-1,0 0,0 1,0 1,0 0,-1-1,-1 0,-2 1,1 0,0-1,-2-1,3-1,-1 0,-1 1,2-1,0 1,-2 0,2 1,-1 0,1 0,0-3,0 1,0 1,-1-1,0-1,2 1,-1-1,0 2,1 0,0-1,1 1,0 0,-2 1,1-3,-1 1,1 1,0 0,0 0,1 0,0 0,0 1,0 0,0 0,0-1,0 1,0-1,0 0,0 2,0-1,0-1,0 0,0 1,0-1,0 1,2 1,0-2,-1 0,0 1,2-3,0 2,-1-1,-1 0,0 2,0-2,-1 1,1 0,-1 1,-1 0,1 0,0 0,0-1,0 0,0 1,0-1,0 1,0 1,0-2,0 0,0 2,0 1,0 1,0-2,0 2,0-2,0 0,0 0,0-2,0 2,0-2,0 0,2 0,1 1,-2 0,0-1,0 1,0-1,1-1,0 0,1-1,1 0,-1 0,0-1,0 1,0 0,-1 2,2-1,0 0,0 0,-1-1,0 2,0-1,0 2,-1-1,0-1,0 0,0 0,0 0,-1 1,-1 0,0 1,0-1,0 0,0 2,1-4,1 2,0-1,-1 0,0 1,0 0,0 0,-1 1,0-1,0 1,0 0,0-1,2 1,0 0,1-1,-1-1,0 0,1 1,-1-2,-1 3,0-3,1 0,0 1,0 1,-1-1,-1 1,1 1,-1-1,0 2,0-2,0 0,-1 1,3-2,-1 1,1-2,0 2,-3-2,-2-3,-1-1,-2-2,-3-3,0 0,2-1,1 0,-1-1,0 1,4-1,0-1,0 1,3-1,0-1,0 1,0-1,0 0,0 1,0-1,0 1,0-1,0 0,3 2,-1 0,0 0,0-1,-2 1,3 0,-1 0,2 1,-2-2,3 2,-2 0,2-1,-2 0,1-1,-1 0,0 0,-1-1,2 2,-1 3,0 3,1 1,0 3,0 1,-1 1,0 1,-1 1,-1 2,-1-1,0 0,0 0,0 0,0 0,0-1,-1-1,1 0,0 2,0-2,0 0,-2 1,0 0,1-1,-2-1,-2 1,2-2,-3 0,2 0,0 1,4-2,2 0,1-1,1 2,0 0,-1 1,0 1,-1 1,-1-1,0 1,-1-1,1 0,0-1,1 0,-1 0,2 0,0-1,-1 1,2 0,-2 0,2 0,1 0,0 0,0 0,0 2,-2-2,2 1,-2 1,-1 0,2-2,-1 0,0-1,1 0,-1-1,0 1,0-1,0 2,-3 0,2 0,-2 2,0-1,2 1,0-1,2-1,-1 1,2-1,-2 0,2 1,-1 0,-1 0,-1 0,-1 1,0-1,-2 1,-3-5,-1 1,0-4,-1-1,-1 0,-1-3,0 1,0-3,2-1,0 0,4 0,-2-1,3 1,1-2,0 1,1 0,-1 1,0-1,0 1,2 0,-2-2,0 1,0 1,0-1,0 1,0 0,0-1,0 0,-3 2,1 0,-1 1,0 1,0-1,0 1,-1-1,2-1,0 1,-1-1,1 1,0-1,1-1,-2 1,0-1,1-1,1 1,0-1,-2 0,1 1,0-1,1 1,0-2,1 2,-1-1,1 1,0-1,0 1,1-1,-1 0,0 1,0-1,0 0,0 1,0 0,0-1,0 0,0 1,0-1,0 0,2 2,0 3,2 3,0 3,0 2,0 2,-2 1,-2-1,-2-3,-2 0,-3-2,0-1,-1 1,3 1,1 2,3 0,-3 0,2 1,-1-2,0 1,-1 1,2-1,2 2,0-1,2-1,-1 1,4-1,-3 1,1-1,-1 1,0 1,-1 0,0 1,1-1,-1 0,1 1,-1 0,-1 0,1 0,-1-1,0 1,0-1,0 0,-1 1,1 0,0 0,2-2,-1-3,3-2,0-1,1 1,1 0,-1 1,0 1,0 0,-1 0,1 2,-3-1,0 3,-1 0,0-1,1 0,0 0,1 1,3-3,-1 0,0 0,2-1,-3 2,1-2,-4 3,3 1,-1-1,-1 1,-1 1,2-1,-1-1,1-1,-3 3,3-4,-1 1,2 0,-1-1,2 0,-2 1,2 0,-2-1,2 4,-3-1,0-2,1 2,1-3,-1 1,0 0,-1 1,-1 1,0 0,-1 0,0 0,0 0,0 1,0 1,0-1,0-1,0 1,0-1,0 0,0 1,0 1,0-2,0 0,0 1,0-1,0 0,0 2,0-1,0-1,0-1,2 0,0 0,0 0,1-1,-2 1,2-1,-2 2,0 0,2-1,-1 2,2-2,-1 0,-1 0,0 1,2 0,-2 0,2 0,-1 0,-1 1,2-2,-1 0,2 0,-1 1,-2 0,2-1,-1 1,1 1,0 0,-2 0,2-1,-1 1,-1-1,1-1,1 1,-2-2,1 0,0 0,0 1,0-1,0 0,-1 0,1 1,0 1,1-1,-1 2,2 0,1-1,0 1,0 0,0-1,0 0,1-2,2 2,-1-1,0-1,1 1,-1-2,0 0,-2 2,1-2,0 1,1-2,0 0,-2 1,1-1,0 0,0 2,0-1,0 0,0 0,-5-2,-1-1,-3-2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4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0,2-2,-2-1,3-2,-3 1,3 0,1-1,2 0,1 1,-2-1,-1 1,-2 0,0 2,-3 1,1 0,-1 1,-1-2,1 1,-1 0,2 0,0 0,1 1,-2 1,1-1,0 0,1 1,-1-1,2 0,-2 1,1 0,-3 0,2-1,0 1,-1-1,0-1,0 0,0 0,0-1,0 2,0 0,0 1,1-1,0 1,0 0,1 0,0-2,0 3,-1-2,1 1,-1 0,1-1,-1 0,0-1,-1 3,0 0,1 0,1 2,1-2,0 1,0-1,-1 1,0-2,-1 3,0-2,1 1,-1-1,1 1,0-1,0-1,-1 0,2 1,-1 0,0 0,2 0,-2 0,1 2,1-1,-3 1,2 0,-1-1,1 0,0 0,-2-1,2 0,0 1,1-1,-1 1,2-2,-2 1,1-1,0 2,0-2,-2 0,1 0,1 0,-1 1,0 0,1-1,0 1,0 0,0 1,1-1,0 2,-1-1,2 0,-2-1,0 0,0 0,0 1,1-1,-1 1,0-1,1 1,-1 0,2 1,-1-1,0 1,0 0,0 0,0 0,0 1,-1-3,1 1,-1 0,1-1,-1 0,-2 0,1-3,-1 0,0-2,2 0,-1-3,1 0,1-2,0 3,1 2,-3 2,0 4,0-1,-1 1,0-1,0 1,1 0,0 1,2-1,0 1,0 1,1-1,0-1,0 2,0-1,0 0,0 1,1-1,-1-1,0 2,0-1,0 0,0-2,-2-1,1-4,-2 0,0 1,0 1,-1 0,-1 1,1-1,-1 1,1 2,3-1,-2 1,1 0,0 1,0 0,-1 0,0-1,1 1,0 0,0 0,0-1,-1-1,1 1,0 0,0 0,1 2,1-1,-1 1,1 1,0-1,-1-1,1 0,-1-1,0 2,0-1,1 1,-2-2,0 2,1-2,-1 0,0 0,0 1,1-1,-1 2,1-1,-2 0,0 0,1-1,1 2,-1-1,0 1,0 0,1 0,-1-1,1 0,0 0,0 0,0 0,0 1,1 0,0-1,0 2,0-1,0 0,0 1,1-1,-1-1,0 2,0-1,0 0,0 0,0 0,0 0,0 1,0-1,0-1,0 2,0-1,0 0,0 0,0 0,0 0,0 0,0 1,0-5,0 0,0 1,0 0,0 0,0 3,0-1,0 0,0 2,0-1,0 0,0 1,0-1,0-1,0 2,0-1,0 0,0 1,0-1,0-1,0 2,0-1,0 0,0 0,0 0,0 0,1-1,0 0,1 0,-1 0,1 0,0 1,0 0,-1-1,-1 2,0-1,0 0,0 1,0-2,0 1,0 1,0-1,0 0,0 0,0 0,0 0,0 1,0-1,-1-2,-1 1,1 0,0 0,0 0,0 1,1 0,0 0,0 0,0 1,-1-2,0 1,0 1,0-1,0 0,1 0,-1 0,1 0,0 1,0-1,0-1,0 2,1-1,-1 0,0 1,0-2,0 1,0 1,0-1,0 0,0 0,0 0,0 0,0 0,0 1,0-2,0 1,0 1,0-1,1-1,2-2,-2 1,2-1,0 1,0 0,1 0,0-1,-1 1,-1 1,2-2,-3 1,3 0,0 1,-2-1,3 0,-2 1,3 0,-3 1,1 0,0 0,-2 0,0 1,1-3,-1 1,2-2,-2 1,0 0,-1 1,0 0,1 1,1-1,-1-1,-1 2,1-2,0 3,0-2,0 0,-1 2,-1-1,0 0,0 1,2-1,-1-1,2 2,-1-1,-1 0,2-1,0 0,0-1,-1-1,0 1,1 0,-1 0,1-1,0 0,-1 1,0 0,0 0,2-1,-2 0,1 2,0-1,0 2,0-1,-1 1,1-1,-1-1,0 2,0-1,0 1,1-1,-1 1,0 0,1-1,-1 0,1-2,0 2,-1-2,0 1,2 0,-1 0,-1 1,1-1,1 0,-1-2,1 3,-2-1,1 1,0-1,-1 1,1-1,1 0,-1 0,-1 1,0 0,0 1,0-2,0 1,2-1,0 2,-1-3,1 2,0-2,-1 2,1-2,-2-1,0 3,1-3,0 1,2-1,-2 1,1-2,0 2,-2 1,1-1,1 1,-1 0,-1 1,2 0,-1 0,1 0,1-1,1-1,-2 2,0-1,-2 2,1-2,1 1,-2-1,2 2,-1-1,0 0,1-1,0 0,1-1,-1 1,1-2,-1 0,3-2,-2 0,0 1,0 1,-1 0,-1 1,2-1,-1 1,2 1,-1-2,0 2,1 0,-2-1,2 0,-2 0,2 0,0-1,-1 0,2 0,-1-1,-2 2,2-1,-2 0,2 0,-1 0,0 1,-1 0,1-2,0 1,0-1,1 1,0-1,0 1,0-2,0 1,0-1,1 0,-3 1,2 1,-3 0,1 1,-1-1,0 2,1-2,0-1,2 0,0 0,1-1,1 0,-1 0,0 0,0 0,-3-1,-3 1,-2 0,-2 0,-3-1,1-1,-3-1,-1-1,-2 2,3-1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68 0,'0'0,"-1"0,-2 2,-1-1,0 2,-2 1,2 0,-1 1,2-1,0 1,1 0,1 0,-1-1,0 1,1-1,0 2,0-1,-1 0,2 2,-2-1,1-1,1 2,-1-1,0-1,-1 0,1-1,0 2,1-1,-1 1,1 0,0 0,0 0,0 0,0 0,0 1,-1-3,0 1,-1 0,1 0,0 1,1-1,-1 1,1 0,0 0,0 0,0 1,0-1,0-1,0 2,0-1,-1-1,1 0,-2-1,1 2,1-1,-1 1,1 0,0-1,0 2,0-1,0 0,0 1,0-1,0-1,0 2,1-2,1-1,-1 1,-1 0,1 1,1-2,-1 1,1-1,-1 2,1-1,-1 0,1 2,-1-1,0-1,1 2,-1-1,0 0,0 1,-1-1,1-1,-1 2,0-1,0 0,0 1,0-2,0 1,0 1,0-1,1 0,1 0,-1 0,0 0,0 0,0 0,-1 0,0 0,0 1,0-1,0-1,0 2,0-1,0 0,0 1,0-2,0 1,0 1,0-1,0 0,2 0,-1 0,0 0,0 1,1-3,-1 1,0 0,1 0,1 1,0-1,-1 1,0 0,0 0,0 0,0 0,0 0,1 0,0 0,-1-2,0 2,0-2,-1 2,1-2,-1 1,0-1,1 1,1-2,-2 2,1 0,0 0,0 1,-1-1,0 2,1-1,-1 0,0 1,2-3,-1 1,0 0,-1-1,2 0,-1 1,0-2,0 1,-1 0,2 2,-1-2,1 1,-1 0,1 0,0 0,-1-1,2 0,0 0,0 1,1-1,-1 1,1-1,-3-1,3 2,-3-1,2 2,-1 0,0-2,1 0,0 0,-1-1,1 2,-1-2,0 2,-1-1,1 0,-1 0,1-1,0 1,-1 0,2 0,0-1,-2 2,2-1,-2 0,1-1,0 0,0 2,-1-1,2 0,0 1,1-1,-1 1,0 0,0-1,-1 0,2-1,-2-1,1 0,0 1,-1 0,1 1,0 0,2-1,-2 1,1-1,0-2,0 1,-1 0,1 0,-2 0,1 1,0-1,0 1,-1-2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0,-4-13,-11-26,-5-35,-7-36,-4-26,0-20,1-5,3 1,6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14,-2 9,-1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7,0-7,-2-25,-1-37,-10-33,-9-35,-14-34,-12-16,-2 2,2 15,3 31,4 35,3 30,2 22,8 10,5 1,3-9,-2-19,-6-31,-4-34,-7-28,-11-26,-6-17,1 0,3 6,6 7,9 27,10 36,9 35,5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14,11 32,9 20,3 21,3 6,-3-3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1346 0,'0'0,"-4"2,-1 1,-3 4,-3 0,0 4,-2-4,0 1,2 1,0-5,3 2,0-1,1-1,1-1,0 1,-1-2,-1-1,2 0,-1 2,0 0,-1 1,0-2,-2 1,4-4,0-2,1 1,-2-2,3 3,-2 1,-2 2,2 1,0 0,-2 2,2-3,0 3,0-1,-2-3,2 4,0-1,-1 1,0 1,1-1,-2 1,3-3,-1 2,2 0,-2-1,1-1,-3-2,0 0,-1 1,3 0,-2 0,0 0,0 0,0 0,1 2,-1 1,1-2,1 3,-1-2,3 2,-3-2,2-1,-2 2,-1-3,1 3,0-2,0 1,1 1,0-3,1 0,-1 3,1 0,0-4,-1 3,-1 0,2-2,-2 0,1 2,1-2,-1 3,1-2,-2 0,2 0,-1 1,1-2,-1 4,2 0,-1 0,-1-1,0-2,-2 1,5 2,-1-3,0 3,0-2,0 1,0-1,1 2,0-2,-1 3,2-2,-2 2,0-3,1 3,1-1,0 0,-1 0,-1-1,1 3,-1 0,0-1,2 1,-4 0,3-4,0 6,-2-5,2 3,-2-1,1-1,0-1,-2-1,-2 1,1-1,-3 1,3-2,-1 1,1-1,1 1,-1-2,2 2,-1-1,2 2,1 0,-1 0,0 1,2-1,-2 1,1-2,1 4,-2-3,1 3,-2-2,1 0,1 1,0-1,-1-1,1 2,0-2,-1 1,2 0,0 0,0 1,-1 1,-2 1,2-1,-3-2,3 2,0-3,-2 2,0 3,-2-4,2 2,-1-1,-2 0,4-3,-2 2,2-2,-2 0,2 0,-3-1,3 0,-3 1,2 2,0-1,-1 0,0-2,2 3,-1-2,2 2,0 0,-2 0,2 2,0-3,-2 2,0 0,1-1,1 2,1 1,1-2,0 1,1 2,0-3,0 1,0 0,1 2,-1-2,0 1,0-1,0-1,-2 0,-1 0,1 0,1-1,-1 3,-1-2,0 1,0 0,2 0,-1 0,-1-2,-1 0,0 2,-2-1,3 0,-3-1,4 1,-1-1,-2 2,3 0,-4-1,2 1,0-1,-1-1,0 2,0-3,1 3,0-2,0 0,-1 1,1-1,2 2,1 0,-2-1,-1-1,3 1,0 1,-2-2,0-2,2 3,-2 1,2-1,-1 0,0 2,0 0,1-2,-3-1,2 2,0-2,-3 1,2 0,1 2,1-2,0 2,0 0,1-2,-3 1,1 2,0-2,0 0,-2 1,-1-2,2 2,-3-2,3-1,-2 1,2 1,3-1,-1 0,1 1,0-1,0 2,0 0,0-1,1 1,-1-1,0-1,0 3,0-1,0 0,0-2,0 1,0 0,0 2,0-3,0 1,0 2,0-2,0-1,0 2,0-1,0 0,0 2,0-2,0-1,0 3,0-2,-2-1,0-1,-1 1,0-2,1 1,-2-1,2 3,1-2,0 2,1 1,0-1,0 0,-1 1,-1-2,-3 0,3 0,-3 0,-2-1,-1 2,1 0,0 0,0-2,1 1,2 0,0-1,2 2,2 1,0-2,0 1,0 1,0-1,1 0,-1 0,0 1,0 0,0-2,0 3,0-3,0 1,0 2,0-2,-2-3,0 3,0-2,1 1,0 1,0 0,1 0,0-1,0 3,0-3,0 1,0 1,-2-2,0 0,0-1,1 2,-1-2,2 2,-1 1,1-2,0 2,0 0,0-1,0 0,0 1,0-2,0 1,0 2,0-2,0 0,0 1,0-1,0 0,0 1,0-1,0 0,0 2,0-2,0-1,0 0,0 3,0-1,0-1,0 1,2-2,0 2,0 0,0-2,-1 2,1-1,1 1,-2-2,1 2,-1-1,0 2,-1-2,0 0,0-1,0 2,0-1,0 2,0-2,0-1,0 3,0-2,0-1,-2 0,0 0,0 0,1-1,0 4,0-4,-1 1,0 2,0-1,0 0,1 1,0 0,1-1,0 0,0 1,0-1,0 0,0 1,0 0,0-2,0 1,0 2,0-3,0 2,0 0,0-2,0 2,0 0,0-2,0 0,0 4,0-3,0 0,0 0,0 0,0 2,0-2,0 0,0 0,0 1,0-1,0 1,0-2,2 1,0-2,0-1,0 4,1-5,-1 3,0 1,0 2,-1 2,2-3,0 2,1-4,-1 3,0-3,-2 0,4-1,-3 0,1-1,0 1,0-2,0 3,0-2,1 1,0-2,1 0,-2 2,-1 0,0-1,2 2,-2-1,0 2,0-4,0 3,1-1,-1 1,0 2,0-2,1 1,-1-1,-1 3,1-3,0-1,2 1,-2 0,-1 0,-1 2,0-1,0-1,1 0,1 4,0-3,0-1,-1 3,0-3,-1 1,1 2,1-2,0-1,0 3,0-2,-1-1,-1 3,1-4,1 1,0-1,-1 2,0-1,1-1,0 1,-1-1,1 1,-1 0,1 2,-2-2,3 1,-1 1,0-2,0 2,-1 0,0-1,-1 1,3-4,-2 3,0-2,1 2,-1-1,0 0,-1 1,2-1,0 3,0-2,-1 0,2 0,0-2,-1 1,0 0,-1 0,0 0,-1 0,0 3,2-1,0-2,-2 3,3-3,-2 1,-1 2,2-3,0 1,0 2,-1-2,1-1,1 2,0-1,-2 1,2 0,0-1,-1 0,1 0,2-2,-1-1,1 3,0-2,2 1,-2-3,2 4,-2-7,1 5,1-3,-3 0,2 4,-3-2,1 2,-2 1,2-2,-1 0,2 2,-2-2,0 2,2-3,-3 2,1-4,2-1,-2 1,1-1,0 0,-1 2,-1 2,0 1,1-2,-2 3,3-4,-1 3,2-3,-1 2,-2 3,4-3,-2 0,-1 1,0-2,0 0,2 0,-1 0,-2 1,0-1,0 3,1 0,0-2,4-1,-2 0,0 1,-1 0,1-2,-2 6,0-5,2 2,-2-2,1 1,0-1,-2 1,-1 2,1-2,2 1,-2-1,0 0,1-2,2 1,-2 0,3 1,-3 0,2 1,0 1,1-2,-2 0,-1 2,3-4,-4 3,1-2,0 1,0 0,1-3,2 1,-1-1,2 1,-2 0,0-2,0 4,-3-3,4 6,-3-3,1 0,2-2,0 1,-2 1,-1-1,2 3,-3-1,0 0,2 1,-2-1,0-1,-1 1,2 2,0-3,0 3,-1-2,5-1,-4 1,1-1,1 1,-1-2,1 1,-2 2,3-3,-3 1,1 1,0-1,0 2,0-2,0 1,1-3,1-1,0 1,3-4,-2 3,1-1,-3 0,1 2,0-1,2 1,-2 0,1 1,-1 0,-1-3,0 5,0-5,2 1,-3 2,2-3,-1 2,1 1,-2-2,2 1,-2 1,1-2,-1 2,2-2,-3 2,2-1,2-2,-2 3,1-3,1 2,-1 1,0 2,1-2,1-1,1 0,-2-2,0 2,-1-2,1 1,-1 0,1-2,2 2,-4-2,1 2,3 0,-2-2,2 1,-1 0,1 0,1-1,0 0,-1 0,-1 2,-1-2,1-1,-2 4,1 0,-3-1,2 0,0 1,0-1,3 0,1-1,-1 2,0-2,-1 3,2-3,-1 3,-2 0,1-3,-3 1,2 1,-1-2,3 2,-1-3,0 2,1-2,0 0,1 3,-1-3,1 1,0-2,0 2,0-2,-1 1,1-1,-1 0,1 0,-2-1,2 1,-1 0,0 0,2 0,-2 0,0 0,0 0,1 0,-3-2,-2 0,-8-5,-4-1,-5-3,-2 0,0-1,-2 0,4 5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1269 51,'0'0,"0"-1,0-3,-1 2,-1-4,-3 2,3-1,-4 1,2-2,0 2,0-3,-1 5,-2 0,0 0,-3 1,1 0,0 1,1 2,2 1,-3-2,0-1,1 1,2 3,-2-2,4 2,-2 0,-2 1,3 1,-2-2,4 0,-4 1,2-1,-2 2,0-3,0 1,0 1,0-2,-3 0,4 1,-2 0,2-3,-3 1,1 2,-1 0,0-3,-1 4,1-1,0 1,0 0,1-2,-1 3,1-3,3 4,-2-4,3 3,1 0,-1 0,0-1,0 1,1-1,0 1,-2 1,2-1,-1-2,-1 4,0-2,1 1,-1-1,0 0,1 1,2 0,0-1,-2 2,0-1,-1-3,-2-1,-1 0,-1-2,0-1,-1 0,2 1,-2 2,0 0,2 2,1 1,3 1,-1-1,1 1,1 0,-2-3,0 3,0-2,1 2,-2-3,3 2,0 2,-2-4,2 1,-1-1,-2 0,-2 2,1 0,0 0,0-2,0-1,0 1,2 1,-1-1,4 1,-2 1,2 0,-1 0,0-1,-4 0,3-1,-1 3,0-1,-1 2,2 0,-1 0,3 1,0 0,-1-3,-1 1,3-1,-2 2,0-2,-1 1,0-1,0 0,0 1,0 2,1-2,0-1,0 1,-1-1,4 1,-2 1,0 0,0-1,-1 1,-1-2,-1 1,-1-1,1 1,-2 2,3-5,-3 2,3-1,-2-1,3-1,-3 2,0-2,0 3,1-1,-1 0,0 2,1-2,-1 1,3 0,-4 0,2 1,-2 1,2 0,-1 0,-3-3,5 1,-4 2,3-4,1 3,2-1,-1 0,0 0,-1-1,1 3,-1-3,-1 2,0-1,0 1,0 0,-1 1,1-2,0 0,2 1,2 0,0 1,-2-3,1 3,-1-2,0 1,-2 2,1-1,-1-1,1 0,2 3,-2-3,0 0,2 0,0-1,-3 0,3 0,-1 0,2 1,-3-1,1 1,1 4,0-4,-2-1,3 1,-1 0,0-1,1 2,-2 0,1 0,0 0,-1 1,-1-1,2 0,-1-2,-1 2,2-2,0 2,1 0,-1-2,0 1,0 0,0-1,-1 1,0 0,-1-1,0 1,1-2,1 3,-2 0,2 0,0-1,-2 0,1-1,1 1,0 2,-2-3,1 2,1 0,1-1,0 3,1-3,-2 2,0-3,1 0,-1 3,1-3,0 1,0 2,1-2,0 2,0-2,0 2,0 0,0-1,0 0,0 1,0-1,0 2,0-3,0 0,0 2,0 1,0-3,0 1,0 1,0-1,-2 0,0 2,-2-3,-1 1,-1 2,-2-3,1-1,2 2,0-2,2 0,2 4,1-3,0 1,0-1,0 1,0 2,0-2,0-1,0 3,-1-4,-1 1,0 0,0 0,1-1,0 3,0-3,-1-1,0 4,-1-3,2 1,-1 1,2 1,0-1,0-1,0 2,0 0,0-2,0 2,0 0,0-1,0 2,0-3,0 0,3 4,0-4,-1 1,0 0,-2 1,1-1,-1 0,0 1,0-1,0 2,0-2,0-1,0 1,0 1,0 0,0-1,0 0,0 1,0-1,0 0,0 1,0-2,0 2,0 1,0-3,0 1,0 0,0 1,0 1,0 1,-1-3,-1 0,-3 2,2 0,0-1,-3-2,4 0,-1-1,-2 2,3-2,0 3,-2-1,1 0,0 1,1-1,0-1,-1-1,1 0,-1 2,0-3,1 2,0-1,0 1,1 0,0 0,1 1,0 1,-2-2,1-2,-2 3,2-1,0 1,0 0,1 0,0-1,0 2,0-1,0 2,0-3,0 2,0-2,0 2,0 1,0-3,0 1,0 0,0 1,0-1,0 0,2 1,0 0,0-1,-1 0,2-2,0 1,-1 1,0-2,-1 2,0-1,-1 0,1 3,-1-2,-1-1,1 3,0-2,0 0,0 1,0-1,0-1,0 3,0-1,0-2,0 2,0 0,0 2,0 1,0-2,0 2,0-2,0-1,0 1,0-1,0 1,0-3,0 1,2-1,1 2,-2 0,1-2,-1 2,0 0,1-3,0 0,1 0,2-1,-2 1,1-3,-1 4,0-3,-1 6,3-5,-1 1,1 2,-2-2,0 1,1 0,-1 1,-1-1,0 0,0-1,1 3,-1-3,-1 1,-1 1,0 0,0 1,0-2,0 1,1-1,1 0,1 1,-2-2,0 2,0-1,0 2,-1-1,0-1,0 2,0 1,0-3,2 2,0-1,2 0,-2-1,0-1,1 2,0-3,-2 5,0-6,1 2,0 1,0 1,0-3,-2 4,1 0,-1-2,0 3,0-3,0 1,-1 2,3-4,-1 1,1-1,0 1,-3-1,-2-4,-2 0,-1-4,-4-2,0 0,2-2,2-1,-2 2,0-1,5 0,-1-2,1 1,3 0,0-2,0 2,0-2,0-1,0 3,0-1,0 0,0-1,0 0,3 3,0-1,-1 1,0-1,-2-2,3 4,0-2,1 1,-2-1,4 1,-3 0,3 0,-3-1,1 0,0 0,-1-1,-1-1,3 2,-2 4,0 3,2 1,-1 4,1-1,-2 3,0 2,-1-1,-1 3,-1-2,0 2,0-1,0 0,0-1,0-1,-1 1,1-1,0 1,0-1,0 1,-2-2,0 2,1-2,-2 2,-3-3,3 0,-4 0,3-2,-1 4,5-5,2 3,2-4,0 4,1-1,-2 2,0 0,-1 2,0-1,-1 0,-1 1,1-2,0 0,1-1,-1 2,2-3,1 1,-2 1,2-1,-1 1,1 0,2-2,-1 3,1-2,-1 1,-2 2,3-2,-3 2,-1 0,3-3,-2 1,1-1,0-1,-1 0,1-1,-1 2,0-1,-3 3,2-2,-2 2,0-1,3 3,-1-2,2-2,0 3,1-3,-2 1,3 1,-2-2,0 2,-2-1,-1 4,0-4,-2 0,-3-2,-2-1,1-4,-2-1,-1 1,-1-5,0 0,1 0,1-2,0-2,5 1,-2-1,3 2,1-3,0 1,1 0,-1 2,0-2,0 0,2 2,-2-2,0 1,0 0,0-2,0 3,0-1,0 0,0-1,-3 1,0 2,0 1,0 1,-1-2,1 2,-1-1,2-3,-1 2,0 0,1 1,0-1,1-2,-3 0,1 1,1 0,1-1,-1-2,-1 2,1-1,0 1,1 0,0-2,1 3,-2-1,2-1,0 0,0 2,2-2,-2 1,0 0,0-2,0 2,0 1,0-1,0-1,0 0,0 2,0-2,0 0,2 3,0 1,2 5,1 5,-1 1,1 1,-3 1,-2-1,-2-2,-3 0,-3-3,1-1,-2 2,3-1,2 4,3-1,-4 1,3 1,-1-4,0 5,-2-4,3 4,2-1,0-1,2 0,-1 1,5-3,-4 4,1-4,0 3,-1 1,-1 0,0 0,1-1,-1 2,1-1,0 2,-2-1,1-2,-1 0,0 3,0-2,0-1,-1 3,1-2,0 0,2 0,-1-5,3-2,1-1,0 0,2 2,-2 0,1 1,-1 1,0-2,0 4,-2-1,-1 2,-1 2,0-3,1 1,0 0,2-1,2 0,0-3,-1 2,3-1,-3 0,0 0,-4 3,4 0,-2 0,-1 0,-1 2,3-1,-2-2,1 0,-3 2,3-3,0 1,1-1,-1 1,3-4,-3 5,3-2,-3 0,3 3,-4-1,0-1,1 1,2-1,-2-1,0 1,0 0,-2 1,0 1,-1-1,0 2,0-1,0 0,0 2,0-2,0-1,0 3,0-2,0 1,0-1,0 0,0 2,0-3,0 1,0 1,0-1,0 0,0 2,0-3,0 0,2-1,0 0,0 2,2-4,-3 4,2-3,-2 2,0 1,3-1,-2 2,2-2,0-1,-2 1,0 0,2 0,-1 2,1-2,-1 2,0-2,1-1,-1 3,3-5,-2 5,-2-1,3-1,-2 0,2 2,-1 0,-2-1,3 0,-2 1,-1-1,1-2,2 2,-3-1,1-4,1 4,-1-2,0 2,1-3,-2 3,1-1,1 1,0 0,-1 3,3-2,0-1,1 3,0-2,-1-1,1 1,1-2,2 2,-2-3,1 3,1-4,-1 2,0-2,-2 3,0-3,1 2,1-3,0 1,-3-1,2 1,0-1,-1 3,1-2,0 1,0-2,-6 0,-1-2,-3-2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3.91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1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0,2-2,-2-1,2-2,-1 1,2 0,1-1,2 0,1 1,-2-1,-1 1,-2 0,0 2,-3 1,1 0,-1 1,-1-2,1 1,-1 0,2 0,0 0,0 1,0 1,0-1,0 0,1 1,-1-1,2 0,-2 1,1 0,-3 0,2-1,-1 1,1-1,-1-1,0 0,0 0,0-1,0 2,0 0,0 1,1-1,0 1,0 0,1 0,0-2,0 3,-1-2,1 1,-1 0,1-1,-1 0,0-1,-1 3,0 0,1 0,1 2,1-2,0 1,0-1,-1 1,0-2,-1 3,0-2,1 1,-1-1,1 1,0-1,0-1,-1 0,1 1,1 0,-1 0,2 0,-2 0,1 2,1-1,-3 1,2 0,-1-1,1 0,0 0,-2-1,1 0,2 1,0-1,-1 1,1-2,0 1,0-1,0 2,-1-2,0 0,0 0,0 0,1 1,-1 0,1-1,0 1,0 0,0 1,1-1,0 2,-1-1,1 0,0-1,-1 0,0 0,0 1,1-1,-1 1,0-1,1 1,-1 0,2 1,-1-1,0 1,0 0,0 0,0 0,0 1,-1-3,1 1,-1 0,1-1,-1 0,-2 0,1-3,-1 0,0-2,2 0,-1-3,1 0,1-2,0 3,0 2,-1 2,-1 4,0-1,-1 1,0-1,0 1,1 0,0 1,2-1,0 1,0 1,1-1,0-1,0 2,0-1,0 0,0 1,1-1,-1-1,0 2,0-1,0 0,0-2,-2-1,1-4,-2 0,0 1,0 1,-2 0,1 1,-1-1,1 1,0 2,3-1,-2 1,1 0,0 1,0 0,-1 0,0-1,0 1,2 0,-1 0,0-1,-1-1,1 1,0 0,0 0,1 2,1-1,-1 1,1 1,0-1,-1-1,0 0,1-1,-1 2,0-1,1 1,-2-2,0 2,1-2,-1 0,0 0,0 1,1-1,-1 2,0-1,0 0,-1 0,1-1,0 2,1-1,-1 1,0 0,1 0,-1-1,1 0,0 0,0 0,0 0,0 1,1 0,0-1,0 2,0-1,0 0,0 1,1-1,-1-1,0 2,0-1,0 0,0 0,0 0,0 0,0 1,0-1,0-1,0 2,0-1,0 0,0 0,0 0,0 0,0 0,0 1,0-5,0 0,0 1,0 0,0 0,0 3,0-1,0 0,0 2,0-1,0 0,0 1,0-1,0-1,0 2,0-1,0 0,0 1,0-1,0-1,0 2,0-1,0 0,0 0,0 0,0 0,1-1,0 0,0 0,1 0,0 0,0 1,0 0,-1-1,-1 2,0-1,0 0,0 1,0-2,0 1,0 1,0-1,0 0,0 0,0 0,0 0,0 1,0-1,-1-2,-1 1,1 0,0 0,0 0,0 1,1 0,0 0,0 0,0 1,-1-2,0 1,0 1,0-1,0 0,1 0,-1 0,1 0,0 1,0-1,0-1,0 2,1-1,-1 0,0 1,0-2,0 1,0 1,0-1,0 0,0 0,0 0,0 0,0 0,0 1,0-2,0 1,0 1,0-1,1-1,1-2,0 1,1-1,0 1,0 0,1 0,-1-1,1 1,-2 1,1-2,-1 1,2 0,-1 1,0-1,2 0,-2 1,3 0,-3 1,1 0,-1 0,0 0,-1 1,1-3,-1 1,2-2,-2 1,0 0,-2 1,2 0,0 1,1-1,-1-1,-1 2,1-2,0 3,0-2,0 0,-2 2,1-1,-1 0,0 1,2-1,-1-1,2 2,-1-1,-1 0,2-1,0 0,-1-1,1-1,-1 1,1 0,-1 0,1-1,0 0,-1 1,0 0,0 0,2-1,-3 0,3 2,-1-1,0 2,0-1,-1 1,1-1,-1-1,0 2,0-1,0 1,1-1,-1 1,0 0,1-1,-1 0,1-2,0 2,-2-2,2 1,1 0,-2 0,1 1,0-1,0 0,1-2,0 3,-2-1,1 1,0-1,-1 1,1-1,1 0,-2 0,1 1,-1 0,0 1,0-2,0 1,2-1,-1 2,1-3,0 2,0-2,-1 2,0-2,0-1,-1 3,1-3,0 1,2-1,-2 1,1-2,0 2,-2 1,1-1,1 1,-1 0,-1 1,2 0,-1 0,1 0,1-1,1-1,-2 2,0-1,-2 2,1-2,1 1,-2-1,2 2,-1-1,0 0,1-1,0 0,1-1,-1 1,1-2,-1 0,3-2,-2 0,0 1,0 1,-1 0,-1 1,2-1,-1 1,2 1,-1-2,0 2,1 0,-2-1,2 0,-2 0,2 0,0-1,-1 0,2 0,-1-1,-2 2,2-1,-2 0,2 0,-1 0,0 1,-1 0,1-2,0 1,0-1,1 1,0-1,-1 1,2-2,-1 1,0-1,1 0,-3 1,2 1,-3 0,1 1,-2-1,2 2,0-2,0-1,2 0,0 0,1-1,1 0,-1 0,0 0,0 0,-4-1,-1 1,-4 0,0 0,-4-1,1-1,-3-1,-1-1,-2 2,3-1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2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69 0,'0'0,"-2"0,-1 2,-1-1,0 2,-1 1,0 0,1 1,0-1,1 1,1 0,1 0,-1-1,0 1,1-1,0 2,0-1,0 0,0 2,-1-1,1-1,1 2,-1-1,0-1,-1 0,1-1,1 2,-1-1,0 1,1 0,0 0,0 0,0 0,0 0,0 1,-1-3,0 1,-1 0,1 0,0 1,1-1,-1 1,1 0,0 0,0 0,0 1,0-1,0-1,0 2,0-1,0-1,-1 0,-1-1,1 2,1-1,-1 1,1 0,0-1,0 2,0-1,0 0,0 1,0-1,0-1,0 2,1-2,1-1,-1 1,0 0,-1 1,2-2,-1 1,1-1,-1 2,1-1,-1 0,1 2,-1-1,0-1,1 2,-1-1,1 0,-2 1,0-1,1-1,-1 2,0-1,0 0,0 1,0-2,0 1,0 1,0-1,1 0,1 0,-1 0,0 0,0 0,0 0,-1 0,0 0,0 1,0-1,0-1,0 2,0-1,0 0,0 1,0-2,0 1,0 1,0-1,1 0,0 0,0 0,0 0,0 1,1-3,-1 1,1 0,-1 0,2 1,0-1,-1 1,0 0,0 0,0 0,0 0,0 0,1 0,0 0,-1-2,0 2,0-2,-1 2,1-2,0 1,-2-1,2 1,1-2,-2 2,2 0,-2 0,1 1,-1-1,0 2,1-1,0 0,-2 1,3-3,-1 1,0 0,0-1,0 0,0 1,0-2,1 1,-3 0,3 2,-1-2,2 1,-3 0,2 0,0 0,-1-1,2 0,0 0,0 1,1-1,-1 1,1-1,-3-1,3 2,-2-1,0 2,0 0,0-2,1 0,0 0,-1-1,1 2,-1-2,0 2,-1-1,1 0,-1 0,1-1,0 1,-1 0,2 0,0-1,-2 2,2-1,-2 0,1-1,0 0,0 2,-1-1,2 0,0 0,1 1,-1 0,0 0,0-1,-1 0,2-1,-2-1,1 0,0 1,-1 0,1 1,0 0,2-1,-2 1,1-1,0-2,0 1,-1 0,1 0,-2 0,1 1,0-1,0 1,-1-2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5,-3-1,1-12,-2-24,1-24,-2-19,-2-16,-2-9,-5-1,0 12,4 20,-1 27,0 23,-1 16,-1 7,-1 3,-2-5,-4-11,-2-23,0-26,2-22,0-20,1-10,3-3,-1-1,1 1,1 3,-1 6,0 21,4 36,7 36,4 18,0 8,-1-3,-4-17,-5-26,-1-29,-2-22,-2-18,0-12,-1-3,0 1,0 1,1 6,0 22,-1 28,1 34,0 23,0 12,0 3,0-17,5-28,1-25,-1-22,0-10,2 0,6 15,3 19,4 18,3 19,-2 11,-1 7,-3-1,-6-15,-3-26,-4-26,-2-18,-2-12,3 5,6 22,2 18,-2 18,2 9,0-4,-3-20,-3-19,-1-16,-2-11,2-8,2-3,4 6,4 15,4 31,8 28,8 18,3 14,-1 14,-7 4,-8-8,-7-24,-10-34,-7-39,-3-24,1-16,0-6,1 1,2 9,0 10,6 23,2 25,4 31,5 20,-1 6,-1 3,-5-4,-2-5,-3-21,-7-21,-1-27,-1-20,1-17,1-6,2-2,0 4,1 7,1 9,4 18,3 26,3 32,0 23,-1 12,-1 4,-5-5,0-18,-2-24,-1-29,0-22,0-18,-1-10,1-3,-1 5,1 16,9 27,6 31,11 24,8 14,4 6,-6 2,-3-11,-7-21,-2-26,3-26,-2-19,0-1,-4-4,0 6,1 19,-3 17,2 17,1 20,-2 17,-5 8,-2 3,-4-1,-3-27,-1-29,-1-24,-1-16,0-13,0-5,1 2,-1 4,6 11,9 21,7 20,8 19,5 13,-1 10,-4 5,-5-2,-1-10,-4-5,-5-16,-2-18,2-19,3-14,-1-10,0-3,-1 1,-4 6,0 8,3 17,-1 30,2 24,-3 22,2 9,3 2,-6-17,-5-27,-8-31,-3-28,-6-18,0-10,1-4,3 5,3 16,5 26,12 27,8 17,4 14,4 8,-5 3,-6 1,-5 0,-11-15,-8-21,-9-32,-5-28,0-19,-1-9,3-5,1 5,3 19,4 26,4 26,2 20,3 16,1 8,-4 7,-1 2,-4-5,-5-9,0-18,-2-21,-6-24,-5-22,-2-20,0-8,1-1,5 3,1 23,6 30,4 42,1 31,2 26,2 2,4-5,0-12,2-13,-3-15,-6-21,0-15,-8-23,-6-21,3-16,4-8,5-2,4 3,4 6,7 23,8 26,5 22,5 17,-2 17,-2 9,-7 3,-2 0,-5-6,-5-16,-9-27,-5-30,-5-19,-12-12,0-6,1-3,6 1,3 10,2 26,3 25,6 22,0 13,2 11,3 5,3-3,2-5,-4-10,-4-13,-5-21,-5-21,-2-15,1-11,5-7,5-2,5-1,2 0,3 0,6 20,7 23,8 22,7 19,2 13,-3 3,-7 3,-5-11,-12-21,-8-21,-8-19,-6-13,-5-6,3 1,5 16,5 21,5 20,3 16,3 7,1-6,-3-19,-11-19,-10-31,-11-22,-3-13,0-12,2-1,4 6,2 16,2 32,2 34,5 34,2 19,3 9,2 2,-2-7,-3-12,-3-28,0-43,2-36,0-19,5-7,0 9,6 28,10 33,12 34,5 20,4 11,-3 6,-4-3,-4-13,-14-28,-10-28,-6-20,-6-13,-2-7,4 11,9 22,8 27,9 26,8 17,7 9,0 3,-3-3,-9-17,-9-27,-8-24,-7-28,-5-15,2 10,4 22,9 22,7 20,2 17,3 10,-1 6,-1-2,-8 0,-13-1,-11 1,-6-5,0-9,2-10,6-16,9-16,1-17,2-13,2-9,-5-5,1 1,8 18,9 23,11 21,2 17,-1 12,-1-5,-3-18,-3-20,-2-20,-1-13,-1-7,8 13,12 28,15 28,5 22,6 19,-2 7,-2-10,-6-24,-4-28,-3-30,-3-25,0-14,3-6,2 3,-2 11,5 18,4 23,5 25,2 18,0 15,-4 8,-6 2,-7-4,-10-9,-7-16,-6-28,1-22,4-27,4-13,0-2,6-4,4 9,2 18,1 24,1 22,-1 19,-4 11,-7 5,-5-1,-6-17,-2-21,-3-22,-5-15,-2-12,0-2,2-3,6 7,6 11,7 18,6 17,2 15,-1 13,-5 6,-4-1,-1-13,2-22,0-19,-3-11,2-1,1 8,5 21,6 19,5 14,2 11,-2 6,0 3,-5-17,-7-27,-6-29,-6-18,2-14,8-5,1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9,-8-10,-10-23,-9-19,-9-18,-3-9,0-6,0-4,-2 3,1 6,1 15,2 22,3 24,1 18,2 13,0 6,0-1,0-6,-4-9,-5-13,-7-22,-4-29,-2-22,1-17,1-19,3-2,5 8,5 14,2 22,3 27,2 28,0 31,1 16,-4 7,-6-9,-7-4,-4-3,2-6,-1-10,-2-15,-1-20,-1-22,-1-21,-2-11,6-5,0 0,-1 13,4 24,5 33,0 23,-3 16,-3 11,-2 5,-3 0,0-12,-2-19,-5-23,-2-28,0-18,6-17,7-21,7-6,5 5,0 7,5 15,8 25,7 25,5 22,0 16,1 11,-3 5,-3 4,-10-9,-8-15,-12-23,-8-22,-5-12,0-3,4 13,7 17,2 17,5 10,3 4,0-8,-9-16,-8-20,-13-15,-9-18,-1-17,0-7,-1-1,9 7,10 23,12 31,3 25,2 18,1 13,1 6,-4-1,2-7,-1-10,-7-15,-8-21,-4-18,-4-11,9 0,13 8,9 18,6 12,0 2,-6-11,-5-13,-5-18,-1-17,1-12,1-5,4 4,5 17,7 24,7 25,4 19,0 24,-3 15,-2 8,-3-1,0-4,-3-4,-4-13,-7-18,-5-25,-4-20,1-13,3-7,1 5,7 13,10 19,3 19,1 12,-7-3,-10-6,-3-4,3 4,1 5,3 3,3 0,-2-6,-5-7,-5-17,-8-16,-4-15,2-12,2-2,5 1,5 11,10 20,5 16,7 7,2-3,-5-17,-4-15,-1-12,-1-15,0-15,-1-5,-3 9,-1 9,0 19,6 23,7 22,6 13,2 6,-3 2,-2-9,-3-21,-4-17,-1-9,-1 3,-2 17,5 18,1 15,-1 11,0 7,-1 3,-1-2,-2-5,-3-16,-7-12,-1-13,-3-16,-4-10,2-6,2 6,5 16,4 17,2 15,2 13,1 7,-8-11,-7-23,-6-15,-2-8,5-3,11 2,7 3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3:02.604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199 433,'1'-102,"-3"-111,2 210,-1 0,1 1,-1-1,0 0,0 0,0 1,0-1,0 1,-1-1,1 1,-1-1,1 1,-1 0,0 0,-4-3,-1-2,-1 2,0-1,-12-5,-19-13,37 22,-1 0,0-1,0 1,0 0,0 1,0-1,0 0,0 1,-1 0,1 0,-6-1,8 2,0 0,0 0,0 0,0 0,1 0,-1 0,0 0,0 1,0-1,0 0,0 1,1-1,-1 1,0-1,0 1,1-1,-1 1,-1 1,1-1,-1 1,1 0,0 0,0 0,0 0,0 0,1 0,-1 1,0-1,0 3,-3 17,-14 92,18-108,0-1,0 1,0-1,1 1,0-1,0 0,0 1,0-1,1 0,0 0,0 0,1 0,0 0,-1-1,1 1,1-1,4 6,7 5,0-2,1 0,24 17,22 16,-51-36,0-2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3:08.422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199 433,'1'-102,"-3"-111,2 210,-1 0,1 1,-1-1,0 0,0 0,0 1,0-1,0 1,-1-1,1 1,-1-1,1 1,-1 0,0 0,-4-3,-1-2,-1 2,0-1,-12-5,-19-13,37 22,-1 0,0-1,0 1,0 0,0 1,0-1,0 0,0 1,-1 0,1 0,-6-1,8 2,0 0,0 0,0 0,0 0,1 0,-1 0,0 0,0 1,0-1,0 0,0 1,1-1,-1 1,0-1,0 1,1-1,-1 1,-1 1,1-1,-1 1,1 0,0 0,0 0,0 0,0 0,1 0,-1 1,0-1,0 3,-3 17,-14 92,18-108,0-1,0 1,0-1,1 1,0-1,0 0,0 1,0-1,1 0,0 0,0 0,1 0,0 0,-1-1,1 1,1-1,4 6,7 5,0-2,1 0,24 17,22 16,-51-36,0-2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3:08.921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199 433,'1'-102,"-3"-111,2 210,-1 0,1 1,-1-1,0 0,0 0,0 1,0-1,0 1,-1-1,1 1,-1-1,1 1,-1 0,0 0,-4-3,-1-2,-1 2,0-1,-12-5,-19-13,37 22,-1 0,0-1,0 1,0 0,0 1,0-1,0 0,0 1,-1 0,1 0,-6-1,8 2,0 0,0 0,0 0,0 0,1 0,-1 0,0 0,0 1,0-1,0 0,0 1,1-1,-1 1,0-1,0 1,1-1,-1 1,-1 1,1-1,-1 1,1 0,0 0,0 0,0 0,0 0,1 0,-1 1,0-1,0 3,-3 17,-14 92,18-108,0-1,0 1,0-1,1 1,0-1,0 0,0 1,0-1,1 0,0 0,0 0,1 0,0 0,-1-1,1 1,1-1,4 6,7 5,0-2,1 0,24 17,22 16,-51-36,0-2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8:54.90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0,'0'207,"1"-206,1 0,0-1,-1 1,1-1,0 1,-1-1,1 1,0-1,0 0,-1 0,3 0,0 1,146 17,156-1,-55-1,-13 1,-86-17,348 9,-183-5,-51-2,-41 21,-12 1,-51-21,-74-3,0 3,122 22,-121-10,120 6,91-14,9 12,-15 1,396-21,-633-2,0-3,111-27,29-3,196 20,-212 13,532-3,-577 6,-76 4,1 3,-1 2,116 34,-105-24,2-2,85 8,226-12,-126-6,815 3,-663-12,1641 2,-1959-5,173-31,27-2,133 33,-297 7,-51 2,0 4,93 22,56 6,442 2,4-38,-302-2,1765 2,-2069-4,0-3,0-3,109-31,53-9,77 19,-54 7,-149 11,292-29,-134 27,443-14,-326 18,45-1,281 13,-666 1,0 3,-1 0,0 2,44 15,-31-8,65 10,200-11,-75-8,398 9,-586-14,-26 1,0 0,-1 2,1 1,44 13,-16 1,51 25,-58-25,1-2,60 12,22 7,-86-22,-1 2,-1 1,0 3,-2 1,38 25,-64-35,-2 1,1 0,-2 0,1 1,-2 0,1 1,-2 0,9 17,48 120,-53-118,5 18,-3 1,-3 1,9 79,16 74,5-73,-22-76,16 78,-25-56,-3 0,-4 94,-1-14,2-117,2 0,1-1,16 48,-10-42,13 89,-17 176,-5-53,14 413,-16-466,13 357,-7-442,30 156,-33-243,8 81,-1 143,9 85,-3-226,0 3,4 126,-20-121,18 302,18 212,-23-271,-2 556,-15-581,2 3081,-1-3407,0 0,-1 0,-1 0,-1 0,0-1,-8 21,-46 88,4-12,41-77,2 0,2 0,-9 62,1 111,14-146,-6 25,-26 109,18-109,-10 112,23-48,4-85,-2 1,-22 120,5-103,3 0,5 2,-2 90,14-73,0 3,-22 181,17-261,-10 57,-4 151,19 374,-8-542,0 5,6 236,3 115,-2-382,0-24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4.41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1,'3'0,"1"0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9:06.38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1,'0'5872,"1"-5858,0 1,1-1,0 1,1-1,1 0,6 17,42 79,-2-3,-39-76,-2 2,0-1,-3 1,5 48,-6 135,-5-193,3 35,2-2,3 1,21 76,13 90,-31 28,0 10,-7-229,34 477,-17 43,-13-225,8 99,-3 244,-15-427,2 3393,0-3543,5 1,3-1,34 151,19 104,-41-216,-2-1,16 92,-29-204,0-1,2 0,-1-1,16 27,45 64,-1 1,-3 21,-42-81,2-1,3-1,51 72,74 58,-29-37,-83-95,2-3,1-1,2-3,2-1,94 57,-3-2,-78-51,74 39,-99-62,0-1,1-2,1-2,0-1,1-2,0-1,74 7,89-7,263 19,72-15,-199-12,-36 1,115 6,-202 10,89 5,362-10,-212-7,21 1,-214-2,172 10,140 6,-232-14,681 7,-804-14,2253 1,-1946 43,-517-43,376 28,-36-5,377 11,-443-29,953 1,-743-9,-387-3,178-32,-15 0,-26 16,335-24,-103 6,-172 11,100-6,737-42,-794 62,247-3,2399 19,-2954-1,1 1,-1 3,53 12,100 40,-120-33,0-4,80 12,97-15,-73-9,-170-8,0 0,0 0,0 0,0 1,-1-1,1 0,0 1,0-1,0 1,-1-1,1 1,0 0,-1 0,1 0,-1 0,1 0,-1 0,1 0,-1 1,2 1,-2 0,0 0,0 0,0 0,-1 0,1 1,-1-1,0 0,0 0,0 6,-1 7,1 10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24.595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213 1,'-1'5,"0"1,0-1,-1 0,1 0,-1 0,0 0,0 0,-1 0,0 0,1 0,-2-1,1 0,0 0,-7 6,4-3,1 0,0 0,0 0,-7 13,7-8,-1-1,0 0,0-1,-1 1,-1-1,0-1,0 0,0 0,-1 0,-1-1,0 0,0-1,0 0,-19 9,70-31,71-29,-99 38,0 0,0-1,-1-1,0 0,0-1,16-16,-38 34,0-2,0 1,-1-1,-20 10,14-9,2 1,-1 0,-22 20,29-20,-1-1,-1 0,-12 8,50-25,-1-2,1-1,-2-1,1-1,-2-1,42-35,-53 40,-17 14,-22 17,3-1,19-16,0 0,-1-1,1 1,-1-1,-9 5,-20 9,-46 32,61-37,-19 6,28-15,26-14,3 1,1 2,0 0,34-9,-26 9,33-14,-52 18,-1 0,0-1,0 0,-1 0,1 0,-1-1,-1 0,8-8,-10 9,11-12,-13 15,-7 12,-1 1,-2 0,1-1,-1 0,-1-1,-12 12,16-17,-1 1,0-1,0 0,0 0,0-1,-1 1,1-2,-1 1,0-1,1 0,-9 2,1-2,-1 1,1 1,-15 6,3 1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78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79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80"/>
    </inkml:context>
    <inkml:brush xml:id="br0">
      <inkml:brushProperty name="width" value="0.4" units="cm"/>
      <inkml:brushProperty name="height" value="0.8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12 4,'0'0,"-1"-1,1 1,0 0,-1 0,1 0,0 0,-1 0,1 0,-1 0,1 0,0 0,-1 0,1 0,-1 0,1 0,0 1,-1-1,1 0,0 0,-1 0,1 0,0 1,-1-1,1 0,0 0,-1 1,1-1,0 0,0 0,-1 1,1-1,0 0,0 1,0-1,-1 0,1 1,9 12,22 10,-1-7,0-1,2-1,0-2,0-1,1-2,65 11,-15-12,142-2,390-7,-345 1,-234-2,1-2,-1-2,0-1,46-15,-48 13,7 0,67-7,-69 12,0-1,42-13,-33 3,-24 7,1 0,0 2,1 0,51-3,-68 9,-5 0,0-1,0 1,0 1,1-1,-1 0,0 1,6 2,-8-2,-1-1,0 1,0 0,0 0,0 0,0 0,0 0,0 0,0 0,0 0,0 0,0 1,-1-1,1 0,0 0,-1 1,0-1,1 1,-1-1,1 0,-1 1,0-1,0 1,0-1,0 1,0 1,-2 14,-1-1,0 0,-1 0,-1 0,0-1,-11 23,3-7,-2 8,8-26,1 1,1 1,0-1,1 1,1 0,-3 23,5 1,0-10,-8 54,-51 161,49-184,9-45,-1 0,0-1,-1 1,-8 22,10-33,0-1,0 1,0-1,-1 1,1-1,-1 0,1 0,-1 0,0 0,0-1,-1 1,1-1,0 0,-1 0,1 0,-1 0,0-1,0 1,0-1,0 0,-6 1,-8-1,1-1,-1-1,1 0,-1-1,1-1,0-1,0 0,-28-12,18 7,0 2,-35-7,-14 9,-121 5,75 3,32-5,-94 5,111 11,54-9,0-1,-22 1,-325-2,187-5,146 2,-1-1,1-1,-59-13,69 10,0 1,0 1,0 1,0 2,-29 1,50-1,-1 0,1 0,0 1,0-1,-1 0,1 1,0 0,0-1,0 1,-1 0,1 0,0 0,0 0,1 0,-1 1,0-1,0 1,0-1,1 1,-1-1,1 1,0 0,-1 0,1 0,0 0,0 0,0 0,0 0,0 0,0 4,0-2,1 1,1-1,-1 0,1 0,-1 0,1 0,0 0,0 0,1-1,-1 1,1 0,0 0,0-1,0 1,1-1,3 5,63 80,81 136,-133-197,2-2,26 28,-31-39,0 2,-1-1,-1 2,0 0,-2 0,0 1,15 37,69 196,-93-249,0 1,1-1,-1 0,0 0,1 0,-1 0,1 0,0 0,-1 0,1 0,0-1,0 1,0-1,1 1,-1-1,0 0,5 2,-3-2,1 0,0 0,0 0,0 0,0-1,0 0,0 0,8-1,4-2,0-1,0-1,0 0,18-10,5-1,111-54,-118 55,1 1,0 1,47-10,109-15,-118 30,0 3,103 6,-52 2,-67-3,24 1,-1-3,92-16,-165 17,-1 0,0 1,0-1,1 1,-1 0,0 0,1 1,-1-1,7 3,-10-2,0 0,0 0,0 0,0 0,0 0,0 1,0-1,-1 1,1-1,0 1,-1 0,0 0,1-1,-1 1,0 0,0 0,0 0,0 1,0-1,0 0,-1 0,1 0,-1 1,1 2,2 26,-2 0,0 1,-5 38,-1 11,4-37,-2-1,-11 52,7-46,5-32,-1-1,0 0,-1 0,-7 21,-3 3,10-28,-1 1,0-1,-11 21,14-29,-1-1,1 0,0 0,-1 0,0-1,0 1,0-1,0 1,0-1,0 0,0 0,-1 0,1-1,-1 1,1-1,-1 0,-6 2,-23 0,0-1,-1-1,-44-5,-2 0,-1 3,-199 2,210 8,-1 2,-101 31,99-23,-54 24,90-29,-1-1,-53 11,78-21,1-2,-1 0,0 0,0-1,0-1,0 0,0 0,0-2,0 0,1 0,-18-7,-14-11,0-2,-50-34,56 35,27 16,0 0,0 0,-18-16,18 11,1-1,0 0,1 0,0 0,1-1,0-1,-9-21,-32-106,47 134,-67-267,66 261,0 0,1 0,0 0,1-1,1 1,0-1,0 1,2 0,0-1,0 1,1 0,1 0,5-13,11-13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81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 0,'1'3,"1"0,-1-1,1 1,-1-1,1 1,0-1,0 0,0 1,0-1,0 0,1 0,-1-1,1 1,-1 0,1-1,4 2,9 8,53 49,66 74,-82-79,52 71,-96-114,123 176,-93-128,91 172,-98-170,40 105,-55-128,-1 1,-3 1,15 70,-3-6,63 298,-75-319,34 187,-35-221,46 242,-29-118,-16-103,9 132,-20-171,10 50,-6-47,1 37,-7 126,2 38,12-140,-8-63,2 41,-5 324,-5-202,4-165,10 60,1 5,-11-58,18 158,-14-148,-2 1,-4 78,2 38,1-150,0 0,1 0,1 0,0-1,1 0,0 0,1 0,13 18,12 10,-25-35,-1 0,0 1,0 0,-1 0,0 0,0 1,-1-1,0 1,-1 0,3 11,-6-20,1 0,-1 0,0 0,0 0,0 1,0-1,0 0,0 0,0 0,1 0,-1 0,0 0,0 1,0-1,0 0,0 0,0 0,0 0,0 0,0 1,0-1,0 0,0 0,0 0,0 0,0 0,0 1,0-1,0 0,0 0,0 0,0 0,0 0,0 1,0-1,0 0,-1 0,1 0,0 0,0 0,0 0,0 1,0-1,0 0,0 0,0 0,-1 0,1 0,0 0,0 0,0 0,0 0,0 0,-1 0,1 0,0 0,0 0,0 0,0 0,0 0,-1 0,-8-10,-9-21,-2-22,3-1,2-1,2 0,-7-77,15 88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82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153 0,'0'1355,"-15"-1144,0-15,-15 199,16-295,6-50,-2 63,-4 39,-1-8,14-34,20 175,-7-120,-10 196,-4-171,2 437,-19-406,10-146,-2 17,-11 155,22 402,1-288,0-340,2 1,0-1,1 0,2-1,7 24,-5-22,-1 1,-2 0,6 42,-9 310,-5-181,1-91,5 118,-1-206,1 1,1-1,0-1,1 1,7 14,-6-13,0 0,-1 0,6 30,-11-46,0 7,1 0,0-1,0 1,0-1,1 1,0-1,0 1,0-1,1 0,0 0,0 0,1 0,0-1,7 9,3 2,10 11,-23-25,0-1,0 0,0 0,1 0,-1 0,0 0,0 0,1-1,-1 1,1 0,-1-1,0 1,1-1,-1 1,3-1,-3 0,-1-1,1 0,0 0,-1 0,1 0,-1 1,1-1,-1 0,1 0,-1 0,1 0,-1 0,0 0,0 0,1 0,-1 0,0-1,0 1,0 0,0 0,0 0,-1 0,1 0,0 0,-1-1,1-2,-2-36,-1-7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83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1002 1,'-2'0,"1"0,0 0,0 1,0-1,0 0,0 1,0-1,0 1,0-1,0 1,0 0,0-1,1 1,-1 0,0 0,0 0,1 0,-1-1,0 1,0 2,-12 24,10-19,-42 103,-33 135,54-167,-93 483,101-464,-7 133,9-74,5 25,9-123,-3 0,-13 71,-8-22,6-29,-12 128,25 13,1-7,0-164,-2 0,-16 66,-15 40,-43 143,57-233,-47 147,61-170,1 0,-3 69,2-16,-3 54,8 151,5-221,-3-60,0 0,0 0,-2 0,-1-1,-10 29,7-23,1 1,-6 34,-4 54,-5-2,-51 157,54-197,3 1,-12 124,27-188,-9 145,9 166,3-138,-3-91,3 105,2-166,0-1,3 0,11 35,0 2,3 12,-6-27,-3 1,9 77,-18-99,3-1,0 1,14 36,-2-8,-17-53,-1-1,1 0,-1 0,1 0,0-1,0 1,1 0,-1 0,1-1,-1 1,1-1,0 1,2 2,-3-7,-1 1,1-1,-1 0,1 1,-1-1,0 0,0 1,0-1,0 0,0 0,0 1,0-1,-1-2,-6-32,-3-3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84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1401 0,'2'177,"-5"195,-5-300,-4 0,-2-1,-25 70,17-62,-82 224,22-74,67-182,-26 85,-81 179,56-167,-88 161,126-259,-35 78,53-99,1 0,1 0,2 1,0 0,-2 33,1 1,-3-2,-2 1,-22 59,26-89,2 0,1 0,-3 49,8 89,0 18,-5-149,-2 0,-1-1,-1 1,-15 33,-10 40,31-99,-15 56,2 0,-11 112,13-12,-3 102,18-165,0-10,-14 134,-3-57,11 259,7-238,-1-118,-3 85,2-156,-1 0,1 1,0-1,-1 0,0 0,1 0,-1 0,0 0,0 0,0 0,0 0,-1-1,1 1,0 0,-2 1,2-3,1 1,-1-1,1 0,-1 0,1 1,0-1,-1 0,1 0,-1 0,1 1,-1-1,1 0,-1 0,1 0,-1 0,1 0,-1 0,1 0,-1 0,1 0,-1 0,1-1,-1 1,1 0,-1 0,0-1,0 0,0 0,0 0,0 0,0 0,0 0,0 0,0 0,0 0,1-1,-1 1,1 0,-2-3,-4-15,-9-36,12 38,-2-1,0 1,-13-29,7 26,-2 1,0 0,-1 1,-1 0,-1 1,0 1,-22-16,-13-8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85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1150 1,'-2'0,"0"1,0-1,1 1,-1-1,0 1,0 0,0 0,0 0,1 0,-1 0,0 0,1 1,-1-1,1 0,-1 1,1-1,-2 4,-22 33,17-25,-63 105,5 4,-69 177,82-158,-70 161,-18 15,-54 110,151-328,-48 159,71-196,-35 128,47-151,1 0,-4 79,14 183,-2 58,-19-157,11-137,-4 31,-9 131,20 783,3-463,-3-539,1 0,0-1,1 1,0 0,0-1,1 1,0-1,0 1,0-1,1 0,0 0,1 0,0 0,0-1,0 1,1-1,-1 0,2 0,-1-1,1 1,-1-1,13 8,-17-13,-1 0,1 1,0-1,-1 0,1 0,0 1,-1-1,1 0,0 0,0 0,-1 0,1 0,0 0,-1 0,1 0,0 0,0 0,-1 0,1-1,0 1,-1 0,1 0,0-1,-1 1,1 0,0-1,-1 1,1-1,-1 1,1-1,-1 1,1-1,-1 1,1-1,-1 1,0-1,1 0,-1 1,0-1,1 0,-1 1,0-1,0 0,1-1,6-37,-6 34,7-241,-8 211,-1-25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0,-4-13,-11-26,-5-35,-7-36,-4-26,0-20,2-5,1 1,7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14,-1 9,-3 3,-2-6,-1-9,-2-9,-6-25,-5-30,-2-31,2-23,2-12,-2-8,1 5,2 7,2 21,3 36,0 35,2 26,0 27,4 11,3 3,3-11,-1-36,0-32,-2-49,-3-29,-1-17,-2-7,-1 6,4 46,6 46,9 45,6 23,-1 6,-4-20,-7-37,-5-35,-3-41,-4-24,-1-6,0 5,-1 20,8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7,0-7,-1-25,-3-37,-9-33,-9-35,-14-34,-12-16,-2 2,2 15,3 31,4 35,3 30,2 22,8 10,5 1,3-9,-2-19,-6-31,-4-34,-7-28,-11-26,-6-17,1 0,3 6,6 7,9 27,11 36,7 35,6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14,12 32,7 20,4 21,3 6,-3-3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4:54.95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0,'0'4362,"0"-4362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4.98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86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1,'3'1,"0"0,0 1,-1-1,1 1,-1 0,1 0,-1 0,0 0,1 0,-1 1,0-1,0 1,-1-1,3 5,8 8,279 341,-110-127,97 151,-77-97,-160-222,-2 3,50 109,-87-169,96 246,-38-89,-43-120,2 4,-1 2,16 70,32 135,-15-86,-45-146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87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1901 0,'-10'1,"-1"0,0 1,0 1,1-1,-1 2,-16 7,-24 6,-11-1,-27 6,-143 55,162-49,32-14,0 3,-62 36,67-32,7-5,-46 38,7-1,43-36,1 0,0 2,2 0,-24 30,8-4,21-28,0 1,2 0,-13 25,-1 6,18-36,0 0,2 1,-1 0,2 1,0-1,-6 29,6-15,-1 0,-1-1,-2 0,-12 26,10-19,2 0,1 1,2 0,2 0,-1 55,2-50,-23 154,6-70,12-76,-2 0,-2-2,-2 1,-25 56,22-61,2 1,2 1,2-1,2 2,2 0,2 0,0 53,3-46,-2 0,-2 0,-14 56,-52 148,59-212,-27 117,15-53,8-46,3 0,3 0,2 1,0 74,12-43,-1-34,-6 78,5-137,-1-1,0 1,0 0,0-1,0 1,0-1,-1 1,1 0,0-1,0 1,0 0,0-1,-1 1,1-1,0 1,-1-1,1 1,0-1,-1 1,1-1,-1 1,1-1,0 1,-1-1,1 0,-1 1,1-1,-1 0,0 1,1-1,-1 0,-1 1,1-1,0-1,-1 1,1-1,-1 1,1-1,0 1,-1-1,1 0,0 0,-1 1,1-1,0 0,-1-2,-32-35,13 8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88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0,'1'5,"0"0,1 0,-1 1,1-2,0 1,0 0,1 0,-1-1,1 1,0-1,6 6,2 5,70 98,128 135,63 84,-222-262,-8-12,-2 1,30 65,-15-14,70 159,-53-112,-44-102,-3 0,34 114,-32-60,33 143,-33-47,-21-136,2 92,-4-40,2-78,1-2,2 1,18 49,-1-3,32 143,-55-219,2 1,-1 0,1-1,1 0,0 0,1 0,16 19,-23-30,0-1,0 0,0 0,0 0,1 0,-1 1,0-1,0 0,0 0,1 0,-1 0,0 0,0 0,1 1,-1-1,0 0,0 0,0 0,1 0,-1 0,0 0,0 0,1 0,-1 0,0 0,0 0,1 0,-1 0,0 0,0-1,1 1,-1 0,0 0,0 0,1 0,-1 0,0 0,0-1,0 1,0 0,1 0,-1 0,6-15,-2-16,-4 31,2-31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89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557 0,'1'82,"0"13,-15 128,4-137,5-34,-3 1,-1-1,-23 67,-70 183,70-218,-45 139,69-185,-7 75,-3 21,-84 274,85-333,-8 81,22-138,-8 152,11-169,0 0,0 0,0 0,0 0,0 0,0 0,0 0,0 1,0-1,-1 0,1 0,0 0,-1 0,1-1,-1 1,1 0,-1 0,1 0,-1 0,0 0,1-1,-1 1,0 0,0 0,1-1,-1 1,0-1,0 1,0-1,0 1,0-1,-1 1,1-1,-1-1,1 0,-1 1,1-1,0 0,0 0,-1 0,1 0,0 0,0 0,0 0,0 0,0-1,0 1,1 0,-1-1,0 1,1 0,-1-1,0 1,1-1,0 1,-1-2,-19-77,10 39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90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184 0,'18'404,"13"-5,-25-338,-2 1,-2 0,-4 0,-2 0,-14 73,-57 266,19 11,14-115,23-198,-9 190,29 387,6-593,-7-78,-2-12,1-6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12:01.01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12:07.549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12:12.050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20:40.49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0,'0'4,"0"6,0 9,17 52,5 18,0-2,-5-11,-1-19,-3-15,1-10,1-11,-1-5,-3 0,-4 0,2-1,-2 0,4 2,-1-2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20:41.54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1,'0'4,"0"6,0 5,0 4,0 4,4 1,2 1,4-3,0-2,-2 0,3 1,-2 1,3-3,-1-5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5.55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33 0,'-3'0,"-4"0,-4 0,0 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20:44.22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400 0,'-14'1,"1"1,0 0,1 0,-1 2,0-1,1 2,0 0,0 0,0 1,0 0,-18 15,5-2,1 1,0 1,-37 45,51-53,1 2,1-1,0 1,1 0,1 1,-6 19,-7 17,14-35,1 0,1 0,0 0,1 0,1 0,1 1,2 23,-1-8,-1-7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20:47.20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393 1,'-16'0,"1"2,-1 0,1 1,0 0,0 1,0 1,1 0,-1 1,1 1,1 0,-1 1,1 0,-16 14,6-3,1 2,1 0,1 1,1 1,-32 50,41-53,2-3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21:02.04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0,'1'4,"0"1,0-1,1 0,-1 0,1 0,0-1,0 1,0 0,4 4,8 19,8 29,-14-39,-1 2,0-1,-1 1,-1 0,-1 0,3 39,-6-43,-1 0,-1 0,0 0,-1 0,-6 24,2-23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21:03.91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0,'0'4,"0"6,0 5,4 0,2 2,-1 2,-1 2,-1 1,-1 2,-1 1,0 0,-1 0,-1 0,1 0,0 0,0 0,0-5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21:16.42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5:57.448"/>
    </inkml:context>
    <inkml:brush xml:id="br0">
      <inkml:brushProperty name="width" value="0.07056" units="cm"/>
      <inkml:brushProperty name="height" value="0.07056" units="cm"/>
      <inkml:brushProperty name="ignorePressure" value="1"/>
    </inkml:brush>
  </inkml:definitions>
  <inkml:trace contextRef="#ctx0" brushRef="#br0">462 755,'-58'0,"-2"-1,1-5,-27-6,78 12,1-4,1 1,-2 2,2-2,0 0,-2-2,2 1,0 1,0-2,-1-1,3 3,-2-3,0-1,3 3,-5-5,-3-5,4 0,-3 0,3-1,-1 0,2-1,-3-6,4 5,1-2,2 3,-1-1,1 0,2-8,-1 1,-1-1,-4-10,2 12,-1-1,2-1,2 1,-1-1,2-5,2 22,-2-1,1 0,1 0,1-1,-2 3,2-3,0 3,0-2,2 1,0-1,-1 3,1-2,1 0,-2 1,7-4,-6 6,-1-1,2 2,1-1,-1 1,-2-1,2 2,1-2,0 2,-1 0,0 2,2-2,0 0,2 1,30-7,0 1,1 4,17-1,-33 5,1 0,-2 2,-1 1,3 0,-3 1,10 5,2 1,-2 2,9 5,-29-11,0 0,-1 2,-1-2,1 3,-1-1,-1 1,4 4,112 122,-105-109,-12-18,0 3,-1-2,0 1,-2 1,1-2,0 4,-3-3,4 4,-1 0,1 0,0-2,4 6,3 4,-12-16,2-2,-2 2,0 2,-1-2,-1 0,2 0,-3 1,2 0,-1-1,-1 7,2 13,-2 1,-2 4,-1 7,5 61,-1-28,-4 27,2-89,-1 0,-1-1,2 1,-3-1,1-1,0 2,-1-1,-1 1,2-1,-3-2,3 2,-5-1,4 1,-2-2,-1 0,1 0,-1-1,-1 1,2 0,-8 0,-1 4,-2-1,0-2,-1 1,1-2,-1 0,-1-1,1-1,0 0,-5-1,-13 0,3-3,-2-2,15 1,-2 1,2 0,0 3,1-2,-1 2,0 2,-11 2,13 0,-4-1,1 3,1 0,0 0,-7 7,13-7,8-6,0 0,1 0,-1 0,3 0,-3 2,1-2,0 1,1 1,1-1,-2 1,2 0,0-1,-1 1,2 1,-3 2,-4 24,0 3,0 14,0-12,-2-1,-1 1,-11 21,15-38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5:57.449"/>
    </inkml:context>
    <inkml:brush xml:id="br0">
      <inkml:brushProperty name="width" value="0.14111" units="cm"/>
      <inkml:brushProperty name="height" value="0.14111" units="cm"/>
      <inkml:brushProperty name="ignorePressure" value="1"/>
    </inkml:brush>
  </inkml:definitions>
  <inkml:trace contextRef="#ctx0" brushRef="#br0">0 0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6:34.403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6:34.404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6:34.385"/>
    </inkml:context>
    <inkml:brush xml:id="br0">
      <inkml:brushProperty name="width" value="0.4" units="cm"/>
      <inkml:brushProperty name="height" value="0.8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1938 2,'0'0,"0"0,0 0,0 0,1 0,-1 0,0 0,1 0,-1 0,1 0,-1 0,0 0,1 0,-1 0,0 0,0 0,0 0,1 0,-1 0,0 0,1 0,-1 0,0 1,1-1,-1 0,0 0,1 1,-1-1,0 0,0 0,1 0,-1 0,0 0,0 1,0-1,0 0,0 1,-7 7,-18 6,0-4,1-1,-3-1,1 0,0-2,-1 0,-53 6,12-7,-116-1,-319-5,282 1,192-1,-2-1,2-2,0 0,-38-10,39 9,-6-1,-54-4,56 8,0-1,-34-8,27 1,19 5,-1 1,1 0,-1 0,-42-1,55 5,5 0,0-1,0 1,-1 1,0-1,1 0,0 0,-5 2,6-1,1-1,0 0,0 1,1 0,-1-1,0 1,0-1,0 1,1 0,-1-1,0 1,0 0,1 0,-1-1,0 1,1 0,0 0,0 0,0 0,-1-1,1 1,0 0,0 0,0 0,0 0,0 1,1 8,2 0,-1 0,2 0,0 0,0-1,9 14,-2-4,1 5,-6-16,-2 1,1 0,-1 0,-1 0,-1 0,3 15,-4 0,0-6,6 33,42 99,-40-113,-7-28,0 0,1 0,0 0,7 14,-8-21,-1 0,1 0,-1 0,2 1,-1-1,0-1,0 1,0 0,1 0,-1-1,1 1,0-1,-1 0,1 1,0-1,0 0,0 0,1 0,-1 0,0-1,5 1,7 0,-1-1,1-1,-1 1,0-1,0-1,0-1,0 1,23-8,-15 4,0 2,29-4,11 4,99 4,-61 2,-27-3,78 3,-91 7,-45-6,1-1,17 1,267-1,-154-3,-119 1,1-1,-1 0,48-8,-56 6,0 0,-1 1,1 1,0 1,24 1,-42-1,2 0,-2 0,1 0,0 0,0 0,0 1,-1 0,1-1,0 0,0 1,0-1,-1 1,1 0,-1-1,0 1,1 0,0 0,-1 0,0 0,1 0,-1 0,-1 0,2 0,-1 1,0-1,0 0,-1 0,1 1,0-1,0 3,0-2,-1 1,-1-1,1 1,-1-1,1 1,-1-1,0 1,1-1,-2 0,1 1,-1-1,1 0,-1 0,1 1,-2-1,-2 3,-51 49,-67 83,109-120,-1-2,-22 18,25-24,1 0,0 1,1 0,1 1,0-1,1 1,-12 23,-57 120,76-152,0-1,0 1,0-1,0 0,-1 0,2 1,-2-1,0 0,2 0,-2 0,0 0,1 0,-1 0,0 0,0 0,0-1,-3 2,1-1,0-1,0 1,0 0,0-1,0 0,0 0,0 0,-7 0,-3-2,0-1,0 0,0 0,-14-6,-5-1,-90-33,96 34,-1 0,0 1,-38-6,-90-9,97 18,1 2,-86 3,44 2,54-2,-19 1,0-2,-75-10,135 10,1 0,0 1,0 0,-1 0,1 0,0 0,-1 0,1 0,-6 2,8-1,1-1,-1 1,0 0,1-1,-1 1,1 0,-1 0,1 0,-1 0,1 0,0 0,0 0,0 0,0 0,0 0,0 1,0-1,0 1,1-1,-1 0,1 0,-1 1,1-1,-1 2,-1 17,1-1,0 0,4 24,1 7,-3-23,2 0,8 31,-5-28,-4-19,0-1,0-1,2 1,5 13,2 2,-8-18,2 1,-1-1,9 14,-12-19,2 0,-2 0,1 0,1-1,-1 1,0 0,1-1,-1 1,1-1,-1 0,1 0,0 1,-1-2,2 1,-2 0,1 0,6 0,18 1,0 0,0-2,37-2,2-1,0 3,163 0,-172 6,1 1,83 18,-81-13,43 14,-72-17,0-1,43 7,-63-13,-1-2,0 1,1 0,0-1,-1-1,1 0,-1 1,1-2,0 0,-1 0,14-4,12-7,0-1,41-21,-46 21,-22 11,0-1,0 0,15-9,-15 6,-1 0,0-1,-1 1,1-1,-2 0,1 0,7-14,26-64,-39 81,56-163,-55 160,1 0,-2 0,1 0,-1-1,-1 1,0 0,0 0,-2 0,1-1,-1 1,0 0,-2 0,-3-8,-9-8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5.95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18 0,'-3'0,"-4"0,-1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6:34.386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1213 0,'-1'2,"0"0,0-1,-1 1,1-1,0 1,-1-1,0 0,1 1,-1-1,1 1,-2-1,1-1,0 2,0-1,0 0,-4 0,-7 6,-43 30,-55 45,68-48,-43 44,79-71,-101 109,76-79,-75 105,81-104,-33 65,46-79,-1 1,4 0,-13 43,2-3,-51 183,62-197,-29 116,30-136,-39 148,24-72,14-63,-8 81,16-105,-8 30,5-28,0 22,5 78,-2 23,-9-86,6-39,-2 26,5 198,3-123,-2-102,-9 37,-1 3,10-36,-16 98,12-92,2 2,3 47,-2 23,0-92,0 1,-2-1,0 0,0 0,-1-1,0 1,0-1,-12 12,-9 6,20-22,1 1,1 0,-1-1,1 1,-1 0,1 1,1-1,0 0,0 1,-2 6,5-12,0 0,0 0,0 0,0 0,0 1,0-1,0 0,0 0,0 0,-1 0,1 0,0 0,0 0,0 0,0 0,0 0,0 0,0 0,0 0,0 1,0-1,0 0,0 0,0 0,0 0,0 0,0 1,0-1,0 0,0 0,0 0,0 0,0 0,0 0,0 0,0 0,1 0,-1 0,0 0,0 0,0 0,0 1,0-1,0 0,0 0,0 0,0 0,0 0,0 0,0 0,0 0,0 0,0 0,1 0,-1 0,0 0,0 0,0 0,0 0,0 0,1 0,6-6,8-13,2-14,-4 0,0-1,-3 0,7-47,-13 54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6:34.387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65 0,'0'833,"12"-703,0-9,13 122,-14-182,-4-30,1 38,3 25,2-6,-12-20,-17 107,6-73,9 120,2-105,-1 268,16-249,-9-90,2 11,9 95,-18 247,-1-177,0-209,-1 0,0 0,-2 0,-1 0,-5 14,3-14,1 1,2 0,-5 26,8 191,3-112,0-55,-5 72,2-127,-2 1,0-1,0 0,-1 0,-6 9,5-9,0 1,1 0,-5 18,9-28,0 5,-1-1,0 0,1 0,-1 0,-1 0,0 0,1 0,-1 0,0-1,-1 1,1 0,-1-1,-1 1,-5 4,-2 2,-9 7,19-16,1-1,-1 1,0 0,-1-1,1 1,1 0,-1-1,-1 0,1 1,0-1,0 0,0 1,-1-1,2 1,-4-1,4 0,0-1,-1 0,0 1,1-1,-1 1,1 0,-1-1,1 0,-1 1,1-1,0 0,0 1,0-1,0 1,-1-1,1 0,0 0,0 1,0-1,0 0,0 1,1-1,-1 0,0 1,0-1,0-2,2-21,1-5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6:34.388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2 1,'1'0,"0"0,0 0,0 1,0-1,0 0,-1 0,1 0,0 1,0-1,0 0,-1 1,1-1,-1 1,1-1,0 1,0 0,-1-1,1 0,-1 1,1 1,10 14,-9-11,35 63,27 84,-45-104,77 298,-83-286,6 82,-7-45,-5 15,-7-76,2 0,11 44,7-13,-5-19,9 80,-20 7,0-4,-1-101,2 0,13 41,12 24,36 89,-48-145,40 92,-51-105,0 0,1 42,0-10,2 34,-7 92,-4-135,3-37,-1-1,1 1,1 0,1-1,9 18,-7-15,0 2,5 20,2 34,5-2,42 97,-44-122,-3 2,10 75,-22-115,7 89,-7 102,-3-84,3-57,-3 65,-1-102,0-1,-3 0,-9 22,0 1,-2 7,5-16,2 0,-7 48,14-61,-1-1,-1 1,-12 22,3-5,13-32,1-2,-1 1,1 0,-1 0,0-1,0 1,0 0,0 0,-1-1,2 1,-2-1,0 1,-1 1,2-4,1 0,-1 0,1 0,0 0,0 0,0 0,0 0,0 0,0-1,0 1,0 1,0-2,0 0,6-20,2-2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6:34.389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2 0,'-1'109,"3"120,5-185,3 0,1 0,21 43,-14-39,67 139,-18-47,-55-111,22 52,66 111,-46-104,72 100,-103-160,28 48,-43-60,0-1,-2 1,-1 0,0 0,1 20,0 1,2-2,2 2,18 35,-21-54,-3 0,1 0,1 30,-6 54,0 12,4-92,2 1,0-2,2 1,11 21,9 24,-25-61,11 34,-1 1,10 68,-12-6,3 61,-15-100,0-7,12 83,2-36,-9 160,-6-147,2-72,1 52,-1-95,1-1,-1 1,0-1,1 0,0 0,-1 1,1-1,-1 0,1 0,0 1,0-1,0-1,0 2,0-1,2 1,-3-2,0 0,1 0,-1 0,1 0,-1 1,0-1,1 0,-1 0,1 0,-1 1,0-1,0 0,1 0,-1 0,1 0,-1 0,1 0,-1 0,1 0,-1 0,1 0,-1-1,0 1,0 0,1 0,0-1,0 1,0-1,-1 1,1-1,0 0,0 1,0-1,0 0,-1 1,0-1,1 0,-1 0,2-1,3-10,7-22,-10 24,3-1,-1 0,10-17,-5 16,2 0,0 0,0 1,1 0,1 1,1 0,17-10,10-4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6:34.390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1,'1'0,"1"1,0-1,-1 0,0 0,1 1,-1-1,1 1,0 0,-1-1,0 1,1 0,-1 0,0-1,0 1,1 0,-1 0,1 2,18 20,-13-15,51 65,-4 2,56 109,-66-98,56 100,16 9,43 68,-123-202,39 97,-57-119,27 77,-37-92,-2 0,4 49,-12 112,2 36,16-97,-9-84,2 19,9 81,-18 481,-1-285,2-331,-1 0,0-1,-1 1,0 0,0 0,-1-1,1 1,-1 0,1-1,-2 0,1 1,-2-1,1 0,0 0,0 0,-2 0,2 0,-2-1,1 0,-1 1,1-1,-11 5,15-8,0 0,-1 1,0-1,1 0,-1 0,0 0,1 0,0 0,-1 0,0 0,1 0,-1 0,0 0,1 0,-1 0,1 0,-1 0,1 0,-1 0,0 0,1 0,-1 0,1-1,0 1,-1 0,0 0,1 0,-1-1,1 1,-1-1,1 1,-1 0,1 0,0-1,0 1,0-1,-1 1,1 0,0-1,-1 1,1 0,0-1,0 0,-1 0,-5-23,6 21,-7-148,7 129,1-15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6:34.391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1260 1,'-2'1,"-1"-1,1 1,0 0,0 0,0 1,0-1,0 0,1 0,-2 0,1 1,1 0,-1-1,1 1,-2 2,-7 5,-228 210,90-78,-79 93,62-60,132-137,1 3,-41 66,72-104,-80 152,32-55,35-74,-1 3,0 1,-13 43,-26 83,13-53,36-90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6:34.392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3 0,'8'1,"1"-1,0 1,0 1,-1 0,1 0,13 5,20 3,8 0,23 4,117 33,-133-30,-26-8,0 1,51 23,-55-20,-6-3,38 23,-5-1,-36-21,-1-1,0 2,-2 0,21 18,-8-3,-16-16,-1 0,-1 0,10 16,2 3,-16-22,1 0,-2 0,0 1,-1 0,1 0,4 17,-5-9,1 1,0-2,3 1,9 15,-8-11,-2 0,0 1,-2-1,-2 1,1 33,-2-30,20 94,-6-43,-9-46,1-1,2 0,1 0,21 34,-18-37,-2 0,-1 1,-2 0,-2 0,-1 1,-2 0,0 32,-2-28,1 0,2 0,11 34,43 92,-48-131,21 72,-11-33,-7-28,-3 1,-2-1,-1 0,-1 47,-10-27,2-22,4 49,-4-84,1-1,0 1,0-1,0 0,0 1,0-1,1 0,-1 1,0-1,0 1,0-1,0 0,1 1,-1-1,0 0,1 0,-1 1,0-1,1 1,-1-1,0 0,0 0,0 1,1-1,-1 0,1 1,-1-1,1 0,0 0,-1 0,0 0,2 1,-1-1,0-1,0 1,0 0,1 0,-1-1,-1 1,2-1,-1 1,0-1,0 1,0-1,0 1,1-2,25-21,-9 4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6:34.400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1240 0,'-1'3,"0"0,0 0,0 1,-1-2,1 1,-1 1,-1-1,2-1,-2 1,1 0,-5 3,-2 3,-58 60,-104 84,-51 51,181-161,7-7,1 0,-24 40,12-8,-58 98,45-70,35-62,2 0,-27 70,26-37,-27 88,27-29,17-84,-2 57,4-24,-2-49,-1-1,-1 1,-15 30,1-2,-27 88,46-134,-2 0,0 0,0-1,-1 0,1 1,-2-1,-13 12,19-18,0-1,0 0,0 0,0 0,-1 0,1 1,0-1,0 0,0 0,-1 0,1 0,0 0,0 0,0 0,0 0,0 0,0 0,0 0,-1 0,1 0,0 0,0 0,-1 0,1 0,0 0,0 0,-1 0,1 0,0 0,0 0,-1 0,1 0,0 0,0 0,-1 0,1 0,0 0,0-1,0 1,0 0,0 0,0 0,-5-9,1-10,4 19,-1-19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6:34.401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3 0,'0'50,"-1"9,12 78,-3-84,-3-21,1 0,1 0,20 42,56 111,-57-133,37 85,-56-113,5 45,3 13,68 169,-69-204,6 48,-17-83,6 92,-9-103,0-1,0 1,0 0,0-1,0 1,0-1,0 1,0 0,0 0,1-1,-1 1,0 0,1-1,-1 0,0 1,0 0,1-1,-1 1,1-1,0 1,-1-1,1 1,-1-1,1 1,-1-1,1 0,0 0,0 1,0-1,-1 1,1-1,1 0,-1 0,0 0,0-1,1 1,-1-1,-1 1,1-1,1 1,-1-1,-1 0,1 1,0-1,0 1,0-2,0 2,-1-1,0 0,1 0,-1 1,1-2,0 2,-1-1,0 0,1-1,15-47,-8 24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6:34.402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52 0,'-15'248,"-10"-2,20-209,1 2,3-1,2 0,3 0,10 45,48 164,-16 6,-12-70,-19-123,8 118,-23 238,-6-365,6-48,1-7,0-4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6.47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8,'0'-3,"0"-1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7:29.672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1 419,'0'3,"0"7,4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7:57.816"/>
    </inkml:context>
    <inkml:brush xml:id="br0">
      <inkml:brushProperty name="width" value="0.07056" units="cm"/>
      <inkml:brushProperty name="height" value="0.07056" units="cm"/>
      <inkml:brushProperty name="ignorePressure" value="1"/>
    </inkml:brush>
  </inkml:definitions>
  <inkml:trace contextRef="#ctx0" brushRef="#br0">302 494,'-38'0,"-1"-1,0-3,-17-4,51 8,0-2,1 0,-1 1,1-1,0 0,-1-1,1 0,0 1,0-1,0-1,1 2,-1-2,0 0,2 1,-3-3,-2-3,2 0,-1 0,1-1,0 0,1 0,-2-5,3 4,0-1,2 1,-1 0,1 0,1-5,-1 0,0 0,-3-7,1 8,0-1,1 0,1 0,0 0,1-4,1 15,-1-1,1 0,0 0,1 0,-1 1,1-1,0 1,0-1,1 1,0-1,0 2,0-1,1 0,-1 0,4-2,-4 4,0-1,1 1,0 0,0 0,-1 0,1 1,0-1,1 1,-1 0,0 1,1-1,0 0,2 1,19-5,0 1,1 2,11 0,-22 3,1 0,-1 1,-1 1,2 0,-2 1,6 3,2 0,-1 2,5 3,-18-7,-1 0,0 1,-1-1,1 2,-1-1,0 1,2 3,73 79,-68-71,-8-12,0 2,-1-1,0 1,-1 0,1-1,-1 2,-1-1,2 2,0 0,0 0,0-1,3 4,2 2,-8-10,1-1,-1 1,0 1,-1-1,0 0,1 0,-2 0,1 1,0-1,-1 4,1 9,-1 1,-1 2,-1 5,3 40,0-19,-3 18,1-58,0 0,-1-1,1 1,-1-1,0 0,0 1,-1-1,0 1,1-1,-2-1,2 1,-3 0,2 0,-1-1,0 0,0 0,-1-1,0 1,1 0,-5 0,-1 2,-1 0,0-1,-1 0,1-1,-1 0,0-1,0 0,0-1,-3 0,-8 0,1-2,-1-1,10 0,-1 1,1 0,0 2,0-1,0 1,0 1,-7 2,8-1,-2 0,0 2,1 0,0 0,-5 4,9-4,5-4,0 0,1 0,-1 0,2 0,-2 1,1-1,0 1,0 0,1 0,-1 0,1 0,0 0,-1 0,2 1,-2 1,-3 16,0 2,0 9,0-8,-1 0,-1 0,-7 14,10-25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7:57.817"/>
    </inkml:context>
    <inkml:brush xml:id="br0">
      <inkml:brushProperty name="width" value="0.14111" units="cm"/>
      <inkml:brushProperty name="height" value="0.14111" units="cm"/>
      <inkml:brushProperty name="ignorePressure" value="1"/>
    </inkml:brush>
  </inkml:definitions>
  <inkml:trace contextRef="#ctx0" brushRef="#br0">0 0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23:21.04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1313 1,'2'8,"0"0,0 0,1-1,-1 1,2 0,-1-1,1 0,7 11,1 2,166 301,-100-181,-63-111,10 37,-17-45,0 0,1 0,1-1,20 31,-9-20,-1 0,18 42,21 27,-54-93,2 7,1 1,9 28,1 3,50 96,-52-111,0 2,26 37,-17-27,-1 1,-3 0,19 55,-9-22,15 24,25 64,-48-77,-22-87,-1 0,0 0,1 0,-1 0,0 0,0 0,0 0,0 0,0 0,0 0,0 0,0 0,0 0,-1 0,1 0,0 0,-1 0,1 0,0-1,-2 3,2-3,-1 0,0 1,1-1,-1 1,0-1,0 0,1 0,-1 1,0-1,0 0,1 0,-1 0,0 0,0 0,0 0,1 0,-1 0,0 0,0 0,0-1,-8-2,1 0,-1 0,-13-9,6 4,-149-51,137 51,0 2,-1 1,0 2,-30-1,-20 1,0-5,-96-21,112 17,0 2,-93-2,-7 14,-143-4,106-21,117 11,-108-2,135 12,0-2,0-2,-103-26,158 32,0 0,-1-1,1 1,0 0,0 0,-1-1,1 1,0-1,0 1,0-1,0 1,-1-1,1 0,0 1,0-1,0 0,0 0,1 0,-1 0,0 0,0 0,0 0,1 0,-1 0,1 0,-1 0,1 0,-1-1,1 1,0 0,-1 0,1-1,0 1,0 0,0 0,0-1,0 1,0 0,0 0,0-1,1 1,-1 0,0 0,1-1,-1 1,1 0,0 0,1-2,4-7,1 0,1 0,-1 1,14-12,-5 4,43-40,-45 46,-1-1,-1-1,0 0,0 0,13-22,-17 23,1 0,0 1,1 0,1 0,12-10,16-15,11-17,-13 16,-2-1,-2-1,35-55,2-8,-47 71,-1 0,-2-2,27-58,-35 65,2 1,0 0,2 1,26-32,17-24,45-77,46-71,-114 156,-26 50,1 0,18-26,-16 29,-2 3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24:10.596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1 1,'1'0,"-1"0,1 1,0-1,0 0,-1 1,1-1,0 0,0 1,-1-1,1 1,0-1,-1 1,1-1,-1 1,1 0,-1-1,1 1,-1 0,1 0,-1-1,0 1,1 0,-1 0,0-1,0 1,1 0,-1 1,4 26,-3-25,2 227,-4-128,0-80,-2 0,-5 25,4-23,-3 37,7 50,1-92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24:10.597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1 1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0,-4-13,-11-26,-5-35,-7-36,-4-26,0-20,1-5,3 1,6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14,-2 9,-1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7,0-7,-2-25,-1-37,-10-33,-9-35,-14-34,-12-16,-2 2,2 15,3 31,4 35,3 30,2 22,8 10,5 1,3-9,-2-19,-6-31,-4-34,-7-28,-11-26,-6-17,1 0,3 6,6 7,9 27,10 36,9 35,5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14,11 32,9 20,3 21,3 6,-3-3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1346 0,'0'0,"-4"2,-1 1,-3 4,-3 0,0 4,-2-4,0 1,2 1,0-5,3 2,0-1,1-1,1-1,0 1,-1-2,-1-1,2 0,-1 2,0 0,-1 1,0-2,-2 1,4-4,0-2,1 1,-2-2,3 3,-2 1,-2 2,2 1,0 0,-2 2,2-3,0 3,0-1,-2-3,2 4,0-1,-1 1,0 1,1-1,-2 1,3-3,-1 2,2 0,-2-1,1-1,-3-2,0 0,-1 1,3 0,-2 0,0 0,0 0,0 0,1 2,-1 1,1-2,1 3,-1-2,3 2,-3-2,2-1,-2 2,-1-3,1 3,0-2,0 1,1 1,0-3,1 0,-1 3,1 0,0-4,-1 3,-1 0,2-2,-2 0,1 2,1-2,-1 3,1-2,-2 0,2 0,-1 1,1-2,-1 4,2 0,-1 0,-1-1,0-2,-2 1,5 2,-1-3,0 3,0-2,0 1,0-1,1 2,0-2,-1 3,2-2,-2 2,0-3,1 3,1-1,0 0,-1 0,-1-1,1 3,-1 0,0-1,2 1,-4 0,3-4,0 6,-2-5,2 3,-2-1,1-1,0-1,-2-1,-2 1,1-1,-3 1,3-2,-1 1,1-1,1 1,-1-2,2 2,-1-1,2 2,1 0,-1 0,0 1,2-1,-2 1,1-2,1 4,-2-3,1 3,-2-2,1 0,1 1,0-1,-1-1,1 2,0-2,-1 1,2 0,0 0,0 1,-1 1,-2 1,2-1,-3-2,3 2,0-3,-2 2,0 3,-2-4,2 2,-1-1,-2 0,4-3,-2 2,2-2,-2 0,2 0,-3-1,3 0,-3 1,2 2,0-1,-1 0,0-2,2 3,-1-2,2 2,0 0,-2 0,2 2,0-3,-2 2,0 0,1-1,1 2,1 1,1-2,0 1,1 2,0-3,0 1,0 0,1 2,-1-2,0 1,0-1,0-1,-2 0,-1 0,1 0,1-1,-1 3,-1-2,0 1,0 0,2 0,-1 0,-1-2,-1 0,0 2,-2-1,3 0,-3-1,4 1,-1-1,-2 2,3 0,-4-1,2 1,0-1,-1-1,0 2,0-3,1 3,0-2,0 0,-1 1,1-1,2 2,1 0,-2-1,-1-1,3 1,0 1,-2-2,0-2,2 3,-2 1,2-1,-1 0,0 2,0 0,1-2,-3-1,2 2,0-2,-3 1,2 0,1 2,1-2,0 2,0 0,1-2,-3 1,1 2,0-2,0 0,-2 1,-1-2,2 2,-3-2,3-1,-2 1,2 1,3-1,-1 0,1 1,0-1,0 2,0 0,0-1,1 1,-1-1,0-1,0 3,0-1,0 0,0-2,0 1,0 0,0 2,0-3,0 1,0 2,0-2,0-1,0 2,0-1,0 0,0 2,0-2,0-1,0 3,0-2,-2-1,0-1,-1 1,0-2,1 1,-2-1,2 3,1-2,0 2,1 1,0-1,0 0,-1 1,-1-2,-3 0,3 0,-3 0,-2-1,-1 2,1 0,0 0,0-2,1 1,2 0,0-1,2 2,2 1,0-2,0 1,0 1,0-1,1 0,-1 0,0 1,0 0,0-2,0 3,0-3,0 1,0 2,0-2,-2-3,0 3,0-2,1 1,0 1,0 0,1 0,0-1,0 3,0-3,0 1,0 1,-2-2,0 0,0-1,1 2,-1-2,2 2,-1 1,1-2,0 2,0 0,0-1,0 0,0 1,0-2,0 1,0 2,0-2,0 0,0 1,0-1,0 0,0 1,0-1,0 0,0 2,0-2,0-1,0 0,0 3,0-1,0-1,0 1,2-2,0 2,0 0,0-2,-1 2,1-1,1 1,-2-2,1 2,-1-1,0 2,-1-2,0 0,0-1,0 2,0-1,0 2,0-2,0-1,0 3,0-2,0-1,-2 0,0 0,0 0,1-1,0 4,0-4,-1 1,0 2,0-1,0 0,1 1,0 0,1-1,0 0,0 1,0-1,0 0,0 1,0 0,0-2,0 1,0 2,0-3,0 2,0 0,0-2,0 2,0 0,0-2,0 0,0 4,0-3,0 0,0 0,0 0,0 2,0-2,0 0,0 0,0 1,0-1,0 1,0-2,2 1,0-2,0-1,0 4,1-5,-1 3,0 1,0 2,-1 2,2-3,0 2,1-4,-1 3,0-3,-2 0,4-1,-3 0,1-1,0 1,0-2,0 3,0-2,1 1,0-2,1 0,-2 2,-1 0,0-1,2 2,-2-1,0 2,0-4,0 3,1-1,-1 1,0 2,0-2,1 1,-1-1,-1 3,1-3,0-1,2 1,-2 0,-1 0,-1 2,0-1,0-1,1 0,1 4,0-3,0-1,-1 3,0-3,-1 1,1 2,1-2,0-1,0 3,0-2,-1-1,-1 3,1-4,1 1,0-1,-1 2,0-1,1-1,0 1,-1-1,1 1,-1 0,1 2,-2-2,3 1,-1 1,0-2,0 2,-1 0,0-1,-1 1,3-4,-2 3,0-2,1 2,-1-1,0 0,-1 1,2-1,0 3,0-2,-1 0,2 0,0-2,-1 1,0 0,-1 0,0 0,-1 0,0 3,2-1,0-2,-2 3,3-3,-2 1,-1 2,2-3,0 1,0 2,-1-2,1-1,1 2,0-1,-2 1,2 0,0-1,-1 0,1 0,2-2,-1-1,1 3,0-2,2 1,-2-3,2 4,-2-7,1 5,1-3,-3 0,2 4,-3-2,1 2,-2 1,2-2,-1 0,2 2,-2-2,0 2,2-3,-3 2,1-4,2-1,-2 1,1-1,0 0,-1 2,-1 2,0 1,1-2,-2 3,3-4,-1 3,2-3,-1 2,-2 3,4-3,-2 0,-1 1,0-2,0 0,2 0,-1 0,-2 1,0-1,0 3,1 0,0-2,4-1,-2 0,0 1,-1 0,1-2,-2 6,0-5,2 2,-2-2,1 1,0-1,-2 1,-1 2,1-2,2 1,-2-1,0 0,1-2,2 1,-2 0,3 1,-3 0,2 1,0 1,1-2,-2 0,-1 2,3-4,-4 3,1-2,0 1,0 0,1-3,2 1,-1-1,2 1,-2 0,0-2,0 4,-3-3,4 6,-3-3,1 0,2-2,0 1,-2 1,-1-1,2 3,-3-1,0 0,2 1,-2-1,0-1,-1 1,2 2,0-3,0 3,-1-2,5-1,-4 1,1-1,1 1,-1-2,1 1,-2 2,3-3,-3 1,1 1,0-1,0 2,0-2,0 1,1-3,1-1,0 1,3-4,-2 3,1-1,-3 0,1 2,0-1,2 1,-2 0,1 1,-1 0,-1-3,0 5,0-5,2 1,-3 2,2-3,-1 2,1 1,-2-2,2 1,-2 1,1-2,-1 2,2-2,-3 2,2-1,2-2,-2 3,1-3,1 2,-1 1,0 2,1-2,1-1,1 0,-2-2,0 2,-1-2,1 1,-1 0,1-2,2 2,-4-2,1 2,3 0,-2-2,2 1,-1 0,1 0,1-1,0 0,-1 0,-1 2,-1-2,1-1,-2 4,1 0,-3-1,2 0,0 1,0-1,3 0,1-1,-1 2,0-2,-1 3,2-3,-1 3,-2 0,1-3,-3 1,2 1,-1-2,3 2,-1-3,0 2,1-2,0 0,1 3,-1-3,1 1,0-2,0 2,0-2,-1 1,1-1,-1 0,1 0,-2-1,2 1,-1 0,0 0,2 0,-2 0,0 0,0 0,1 0,-3-2,-2 0,-8-5,-4-1,-5-3,-2 0,0-1,-2 0,4 5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7.34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12 8,'-3'0,"-1"-3,0-1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1269 51,'0'0,"0"-1,0-3,-1 2,-1-4,-3 2,3-1,-4 1,2-2,0 2,0-3,-1 5,-2 0,0 0,-3 1,1 0,0 1,1 2,2 1,-3-2,0-1,1 1,2 3,-2-2,4 2,-2 0,-2 1,3 1,-2-2,4 0,-4 1,2-1,-2 2,0-3,0 1,0 1,0-2,-3 0,4 1,-2 0,2-3,-3 1,1 2,-1 0,0-3,-1 4,1-1,0 1,0 0,1-2,-1 3,1-3,3 4,-2-4,3 3,1 0,-1 0,0-1,0 1,1-1,0 1,-2 1,2-1,-1-2,-1 4,0-2,1 1,-1-1,0 0,1 1,2 0,0-1,-2 2,0-1,-1-3,-2-1,-1 0,-1-2,0-1,-1 0,2 1,-2 2,0 0,2 2,1 1,3 1,-1-1,1 1,1 0,-2-3,0 3,0-2,1 2,-2-3,3 2,0 2,-2-4,2 1,-1-1,-2 0,-2 2,1 0,0 0,0-2,0-1,0 1,2 1,-1-1,4 1,-2 1,2 0,-1 0,0-1,-4 0,3-1,-1 3,0-1,-1 2,2 0,-1 0,3 1,0 0,-1-3,-1 1,3-1,-2 2,0-2,-1 1,0-1,0 0,0 1,0 2,1-2,0-1,0 1,-1-1,4 1,-2 1,0 0,0-1,-1 1,-1-2,-1 1,-1-1,1 1,-2 2,3-5,-3 2,3-1,-2-1,3-1,-3 2,0-2,0 3,1-1,-1 0,0 2,1-2,-1 1,3 0,-4 0,2 1,-2 1,2 0,-1 0,-3-3,5 1,-4 2,3-4,1 3,2-1,-1 0,0 0,-1-1,1 3,-1-3,-1 2,0-1,0 1,0 0,-1 1,1-2,0 0,2 1,2 0,0 1,-2-3,1 3,-1-2,0 1,-2 2,1-1,-1-1,1 0,2 3,-2-3,0 0,2 0,0-1,-3 0,3 0,-1 0,2 1,-3-1,1 1,1 4,0-4,-2-1,3 1,-1 0,0-1,1 2,-2 0,1 0,0 0,-1 1,-1-1,2 0,-1-2,-1 2,2-2,0 2,1 0,-1-2,0 1,0 0,0-1,-1 1,0 0,-1-1,0 1,1-2,1 3,-2 0,2 0,0-1,-2 0,1-1,1 1,0 2,-2-3,1 2,1 0,1-1,0 3,1-3,-2 2,0-3,1 0,-1 3,1-3,0 1,0 2,1-2,0 2,0-2,0 2,0 0,0-1,0 0,0 1,0-1,0 2,0-3,0 0,0 2,0 1,0-3,0 1,0 1,0-1,-2 0,0 2,-2-3,-1 1,-1 2,-2-3,1-1,2 2,0-2,2 0,2 4,1-3,0 1,0-1,0 1,0 2,0-2,0-1,0 3,-1-4,-1 1,0 0,0 0,1-1,0 3,0-3,-1-1,0 4,-1-3,2 1,-1 1,2 1,0-1,0-1,0 2,0 0,0-2,0 2,0 0,0-1,0 2,0-3,0 0,3 4,0-4,-1 1,0 0,-2 1,1-1,-1 0,0 1,0-1,0 2,0-2,0-1,0 1,0 1,0 0,0-1,0 0,0 1,0-1,0 0,0 1,0-2,0 2,0 1,0-3,0 1,0 0,0 1,0 1,0 1,-1-3,-1 0,-3 2,2 0,0-1,-3-2,4 0,-1-1,-2 2,3-2,0 3,-2-1,1 0,0 1,1-1,0-1,-1-1,1 0,-1 2,0-3,1 2,0-1,0 1,1 0,0 0,1 1,0 1,-2-2,1-2,-2 3,2-1,0 1,0 0,1 0,0-1,0 2,0-1,0 2,0-3,0 2,0-2,0 2,0 1,0-3,0 1,0 0,0 1,0-1,0 0,2 1,0 0,0-1,-1 0,2-2,0 1,-1 1,0-2,-1 2,0-1,-1 0,1 3,-1-2,-1-1,1 3,0-2,0 0,0 1,0-1,0-1,0 3,0-1,0-2,0 2,0 0,0 2,0 1,0-2,0 2,0-2,0-1,0 1,0-1,0 1,0-3,0 1,2-1,1 2,-2 0,1-2,-1 2,0 0,1-3,0 0,1 0,2-1,-2 1,1-3,-1 4,0-3,-1 6,3-5,-1 1,1 2,-2-2,0 1,1 0,-1 1,-1-1,0 0,0-1,1 3,-1-3,-1 1,-1 1,0 0,0 1,0-2,0 1,1-1,1 0,1 1,-2-2,0 2,0-1,0 2,-1-1,0-1,0 2,0 1,0-3,2 2,0-1,2 0,-2-1,0-1,1 2,0-3,-2 5,0-6,1 2,0 1,0 1,0-3,-2 4,1 0,-1-2,0 3,0-3,0 1,-1 2,3-4,-1 1,1-1,0 1,-3-1,-2-4,-2 0,-1-4,-4-2,0 0,2-2,2-1,-2 2,0-1,5 0,-1-2,1 1,3 0,0-2,0 2,0-2,0-1,0 3,0-1,0 0,0-1,0 0,3 3,0-1,-1 1,0-1,-2-2,3 4,0-2,1 1,-2-1,4 1,-3 0,3 0,-3-1,1 0,0 0,-1-1,-1-1,3 2,-2 4,0 3,2 1,-1 4,1-1,-2 3,0 2,-1-1,-1 3,-1-2,0 2,0-1,0 0,0-1,0-1,-1 1,1-1,0 1,0-1,0 1,-2-2,0 2,1-2,-2 2,-3-3,3 0,-4 0,3-2,-1 4,5-5,2 3,2-4,0 4,1-1,-2 2,0 0,-1 2,0-1,-1 0,-1 1,1-2,0 0,1-1,-1 2,2-3,1 1,-2 1,2-1,-1 1,1 0,2-2,-1 3,1-2,-1 1,-2 2,3-2,-3 2,-1 0,3-3,-2 1,1-1,0-1,-1 0,1-1,-1 2,0-1,-3 3,2-2,-2 2,0-1,3 3,-1-2,2-2,0 3,1-3,-2 1,3 1,-2-2,0 2,-2-1,-1 4,0-4,-2 0,-3-2,-2-1,1-4,-2-1,-1 1,-1-5,0 0,1 0,1-2,0-2,5 1,-2-1,3 2,1-3,0 1,1 0,-1 2,0-2,0 0,2 2,-2-2,0 1,0 0,0-2,0 3,0-1,0 0,0-1,-3 1,0 2,0 1,0 1,-1-2,1 2,-1-1,2-3,-1 2,0 0,1 1,0-1,1-2,-3 0,1 1,1 0,1-1,-1-2,-1 2,1-1,0 1,1 0,0-2,1 3,-2-1,2-1,0 0,0 2,2-2,-2 1,0 0,0-2,0 2,0 1,0-1,0-1,0 0,0 2,0-2,0 0,2 3,0 1,2 5,1 5,-1 1,1 1,-3 1,-2-1,-2-2,-3 0,-3-3,1-1,-2 2,3-1,2 4,3-1,-4 1,3 1,-1-4,0 5,-2-4,3 4,2-1,0-1,2 0,-1 1,5-3,-4 4,1-4,0 3,-1 1,-1 0,0 0,1-1,-1 2,1-1,0 2,-2-1,1-2,-1 0,0 3,0-2,0-1,-1 3,1-2,0 0,2 0,-1-5,3-2,1-1,0 0,2 2,-2 0,1 1,-1 1,0-2,0 4,-2-1,-1 2,-1 2,0-3,1 1,0 0,2-1,2 0,0-3,-1 2,3-1,-3 0,0 0,-4 3,4 0,-2 0,-1 0,-1 2,3-1,-2-2,1 0,-3 2,3-3,0 1,1-1,-1 1,3-4,-3 5,3-2,-3 0,3 3,-4-1,0-1,1 1,2-1,-2-1,0 1,0 0,-2 1,0 1,-1-1,0 2,0-1,0 0,0 2,0-2,0-1,0 3,0-2,0 1,0-1,0 0,0 2,0-3,0 1,0 1,0-1,0 0,0 2,0-3,0 0,2-1,0 0,0 2,2-4,-3 4,2-3,-2 2,0 1,3-1,-2 2,2-2,0-1,-2 1,0 0,2 0,-1 2,1-2,-1 2,0-2,1-1,-1 3,3-5,-2 5,-2-1,3-1,-2 0,2 2,-1 0,-2-1,3 0,-2 1,-1-1,1-2,2 2,-3-1,1-4,1 4,-1-2,0 2,1-3,-2 3,1-1,1 1,0 0,-1 3,3-2,0-1,1 3,0-2,-1-1,1 1,1-2,2 2,-2-3,1 3,1-4,-1 2,0-2,-2 3,0-3,1 2,1-3,0 1,-3-1,2 1,0-1,-1 3,1-2,0 1,0-2,-6 0,-1-2,-3-2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1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0,2-2,-2-1,2-2,-1 1,2 0,1-1,2 0,1 1,-2-1,-1 1,-2 0,0 2,-3 1,1 0,-1 1,-1-2,1 1,-1 0,2 0,0 0,0 1,0 1,0-1,0 0,1 1,-1-1,2 0,-2 1,1 0,-3 0,2-1,-1 1,1-1,-1-1,0 0,0 0,0-1,0 2,0 0,0 1,1-1,0 1,0 0,1 0,0-2,0 3,-1-2,1 1,-1 0,1-1,-1 0,0-1,-1 3,0 0,1 0,1 2,1-2,0 1,0-1,-1 1,0-2,-1 3,0-2,1 1,-1-1,1 1,0-1,0-1,-1 0,1 1,1 0,-1 0,2 0,-2 0,1 2,1-1,-3 1,2 0,-1-1,1 0,0 0,-2-1,1 0,2 1,0-1,-1 1,1-2,0 1,0-1,0 2,-1-2,0 0,0 0,0 0,1 1,-1 0,1-1,0 1,0 0,0 1,1-1,0 2,-1-1,1 0,0-1,-1 0,0 0,0 1,1-1,-1 1,0-1,1 1,-1 0,2 1,-1-1,0 1,0 0,0 0,0 0,0 1,-1-3,1 1,-1 0,1-1,-1 0,-2 0,1-3,-1 0,0-2,2 0,-1-3,1 0,1-2,0 3,0 2,-1 2,-1 4,0-1,-1 1,0-1,0 1,1 0,0 1,2-1,0 1,0 1,1-1,0-1,0 2,0-1,0 0,0 1,1-1,-1-1,0 2,0-1,0 0,0-2,-2-1,1-4,-2 0,0 1,0 1,-2 0,1 1,-1-1,1 1,0 2,3-1,-2 1,1 0,0 1,0 0,-1 0,0-1,0 1,2 0,-1 0,0-1,-1-1,1 1,0 0,0 0,1 2,1-1,-1 1,1 1,0-1,-1-1,0 0,1-1,-1 2,0-1,1 1,-2-2,0 2,1-2,-1 0,0 0,0 1,1-1,-1 2,0-1,0 0,-1 0,1-1,0 2,1-1,-1 1,0 0,1 0,-1-1,1 0,0 0,0 0,0 0,0 1,1 0,0-1,0 2,0-1,0 0,0 1,1-1,-1-1,0 2,0-1,0 0,0 0,0 0,0 0,0 1,0-1,0-1,0 2,0-1,0 0,0 0,0 0,0 0,0 0,0 1,0-5,0 0,0 1,0 0,0 0,0 3,0-1,0 0,0 2,0-1,0 0,0 1,0-1,0-1,0 2,0-1,0 0,0 1,0-1,0-1,0 2,0-1,0 0,0 0,0 0,0 0,1-1,0 0,0 0,1 0,0 0,0 1,0 0,-1-1,-1 2,0-1,0 0,0 1,0-2,0 1,0 1,0-1,0 0,0 0,0 0,0 0,0 1,0-1,-1-2,-1 1,1 0,0 0,0 0,0 1,1 0,0 0,0 0,0 1,-1-2,0 1,0 1,0-1,0 0,1 0,-1 0,1 0,0 1,0-1,0-1,0 2,1-1,-1 0,0 1,0-2,0 1,0 1,0-1,0 0,0 0,0 0,0 0,0 0,0 1,0-2,0 1,0 1,0-1,1-1,1-2,0 1,1-1,0 1,0 0,1 0,-1-1,1 1,-2 1,1-2,-1 1,2 0,-1 1,0-1,2 0,-2 1,3 0,-3 1,1 0,-1 0,0 0,-1 1,1-3,-1 1,2-2,-2 1,0 0,-2 1,2 0,0 1,1-1,-1-1,-1 2,1-2,0 3,0-2,0 0,-2 2,1-1,-1 0,0 1,2-1,-1-1,2 2,-1-1,-1 0,2-1,0 0,-1-1,1-1,-1 1,1 0,-1 0,1-1,0 0,-1 1,0 0,0 0,2-1,-3 0,3 2,-1-1,0 2,0-1,-1 1,1-1,-1-1,0 2,0-1,0 1,1-1,-1 1,0 0,1-1,-1 0,1-2,0 2,-2-2,2 1,1 0,-2 0,1 1,0-1,0 0,1-2,0 3,-2-1,1 1,0-1,-1 1,1-1,1 0,-2 0,1 1,-1 0,0 1,0-2,0 1,2-1,-1 2,1-3,0 2,0-2,-1 2,0-2,0-1,-1 3,1-3,0 1,2-1,-2 1,1-2,0 2,-2 1,1-1,1 1,-1 0,-1 1,2 0,-1 0,1 0,1-1,1-1,-2 2,0-1,-2 2,1-2,1 1,-2-1,2 2,-1-1,0 0,1-1,0 0,1-1,-1 1,1-2,-1 0,3-2,-2 0,0 1,0 1,-1 0,-1 1,2-1,-1 1,2 1,-1-2,0 2,1 0,-2-1,2 0,-2 0,2 0,0-1,-1 0,2 0,-1-1,-2 2,2-1,-2 0,2 0,-1 0,0 1,-1 0,1-2,0 1,0-1,1 1,0-1,-1 1,2-2,-1 1,0-1,1 0,-3 1,2 1,-3 0,1 1,-2-1,2 2,0-2,0-1,2 0,0 0,1-1,1 0,-1 0,0 0,0 0,-4-1,-1 1,-4 0,0 0,-4-1,1-1,-3-1,-1-1,-2 2,3-1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2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69 0,'0'0,"-2"0,-1 2,-1-1,0 2,-1 1,0 0,1 1,0-1,1 1,1 0,1 0,-1-1,0 1,1-1,0 2,0-1,0 0,0 2,-1-1,1-1,1 2,-1-1,0-1,-1 0,1-1,1 2,-1-1,0 1,1 0,0 0,0 0,0 0,0 0,0 1,-1-3,0 1,-1 0,1 0,0 1,1-1,-1 1,1 0,0 0,0 0,0 1,0-1,0-1,0 2,0-1,0-1,-1 0,-1-1,1 2,1-1,-1 1,1 0,0-1,0 2,0-1,0 0,0 1,0-1,0-1,0 2,1-2,1-1,-1 1,0 0,-1 1,2-2,-1 1,1-1,-1 2,1-1,-1 0,1 2,-1-1,0-1,1 2,-1-1,1 0,-2 1,0-1,1-1,-1 2,0-1,0 0,0 1,0-2,0 1,0 1,0-1,1 0,1 0,-1 0,0 0,0 0,0 0,-1 0,0 0,0 1,0-1,0-1,0 2,0-1,0 0,0 1,0-2,0 1,0 1,0-1,1 0,0 0,0 0,0 0,0 1,1-3,-1 1,1 0,-1 0,2 1,0-1,-1 1,0 0,0 0,0 0,0 0,0 0,1 0,0 0,-1-2,0 2,0-2,-1 2,1-2,0 1,-2-1,2 1,1-2,-2 2,2 0,-2 0,1 1,-1-1,0 2,1-1,0 0,-2 1,3-3,-1 1,0 0,0-1,0 0,0 1,0-2,1 1,-3 0,3 2,-1-2,2 1,-3 0,2 0,0 0,-1-1,2 0,0 0,0 1,1-1,-1 1,1-1,-3-1,3 2,-2-1,0 2,0 0,0-2,1 0,0 0,-1-1,1 2,-1-2,0 2,-1-1,1 0,-1 0,1-1,0 1,-1 0,2 0,0-1,-2 2,2-1,-2 0,1-1,0 0,0 2,-1-1,2 0,0 0,1 1,-1 0,0 0,0-1,-1 0,2-1,-2-1,1 0,0 1,-1 0,1 1,0 0,2-1,-2 1,1-1,0-2,0 1,-1 0,1 0,-2 0,1 1,0-1,0 1,-1-2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5,-3-1,1-12,-2-24,1-24,-2-19,-2-16,-2-9,-5-1,0 12,4 20,-1 27,0 23,-1 16,-1 7,-1 3,-2-5,-4-11,-2-23,0-26,2-22,0-20,1-10,3-3,-1-1,1 1,1 3,-1 6,0 21,4 36,7 36,4 18,0 8,-1-3,-4-17,-5-26,-1-29,-2-22,-2-18,0-12,-1-3,0 1,0 1,1 6,0 22,-1 28,1 34,0 23,0 12,0 3,0-17,5-28,1-25,-1-22,0-10,2 0,6 15,3 19,4 18,3 19,-2 11,-1 7,-3-1,-6-15,-3-26,-4-26,-2-18,-2-12,3 5,6 22,2 18,-2 18,2 9,0-4,-3-20,-3-19,-1-16,-2-11,2-8,2-3,4 6,4 15,4 31,8 28,8 18,3 14,-1 14,-7 4,-8-8,-7-24,-10-34,-7-39,-3-24,1-16,0-6,1 1,2 9,0 10,6 23,2 25,4 31,5 20,-1 6,-1 3,-5-4,-2-5,-3-21,-7-21,-1-27,-1-20,1-17,1-6,2-2,0 4,1 7,1 9,4 18,3 26,3 32,0 23,-1 12,-1 4,-5-5,0-18,-2-24,-1-29,0-22,0-18,-1-10,1-3,-1 5,1 16,9 27,6 31,11 24,8 14,4 6,-6 2,-3-11,-7-21,-2-26,3-26,-2-19,0-1,-4-4,0 6,1 19,-3 17,2 17,1 20,-2 17,-5 8,-2 3,-4-1,-3-27,-1-29,-1-24,-1-16,0-13,0-5,1 2,-1 4,6 11,9 21,7 20,8 19,5 13,-1 10,-4 5,-5-2,-1-10,-4-5,-5-16,-2-18,2-19,3-14,-1-10,0-3,-1 1,-4 6,0 8,3 17,-1 30,2 24,-3 22,2 9,3 2,-6-17,-5-27,-8-31,-3-28,-6-18,0-10,1-4,3 5,3 16,5 26,12 27,8 17,4 14,4 8,-5 3,-6 1,-5 0,-11-15,-8-21,-9-32,-5-28,0-19,-1-9,3-5,1 5,3 19,4 26,4 26,2 20,3 16,1 8,-4 7,-1 2,-4-5,-5-9,0-18,-2-21,-6-24,-5-22,-2-20,0-8,1-1,5 3,1 23,6 30,4 42,1 31,2 26,2 2,4-5,0-12,2-13,-3-15,-6-21,0-15,-8-23,-6-21,3-16,4-8,5-2,4 3,4 6,7 23,8 26,5 22,5 17,-2 17,-2 9,-7 3,-2 0,-5-6,-5-16,-9-27,-5-30,-5-19,-12-12,0-6,1-3,6 1,3 10,2 26,3 25,6 22,0 13,2 11,3 5,3-3,2-5,-4-10,-4-13,-5-21,-5-21,-2-15,1-11,5-7,5-2,5-1,2 0,3 0,6 20,7 23,8 22,7 19,2 13,-3 3,-7 3,-5-11,-12-21,-8-21,-8-19,-6-13,-5-6,3 1,5 16,5 21,5 20,3 16,3 7,1-6,-3-19,-11-19,-10-31,-11-22,-3-13,0-12,2-1,4 6,2 16,2 32,2 34,5 34,2 19,3 9,2 2,-2-7,-3-12,-3-28,0-43,2-36,0-19,5-7,0 9,6 28,10 33,12 34,5 20,4 11,-3 6,-4-3,-4-13,-14-28,-10-28,-6-20,-6-13,-2-7,4 11,9 22,8 27,9 26,8 17,7 9,0 3,-3-3,-9-17,-9-27,-8-24,-7-28,-5-15,2 10,4 22,9 22,7 20,2 17,3 10,-1 6,-1-2,-8 0,-13-1,-11 1,-6-5,0-9,2-10,6-16,9-16,1-17,2-13,2-9,-5-5,1 1,8 18,9 23,11 21,2 17,-1 12,-1-5,-3-18,-3-20,-2-20,-1-13,-1-7,8 13,12 28,15 28,5 22,6 19,-2 7,-2-10,-6-24,-4-28,-3-30,-3-25,0-14,3-6,2 3,-2 11,5 18,4 23,5 25,2 18,0 15,-4 8,-6 2,-7-4,-10-9,-7-16,-6-28,1-22,4-27,4-13,0-2,6-4,4 9,2 18,1 24,1 22,-1 19,-4 11,-7 5,-5-1,-6-17,-2-21,-3-22,-5-15,-2-12,0-2,2-3,6 7,6 11,7 18,6 17,2 15,-1 13,-5 6,-4-1,-1-13,2-22,0-19,-3-11,2-1,1 8,5 21,6 19,5 14,2 11,-2 6,0 3,-5-17,-7-27,-6-29,-6-18,2-14,8-5,1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9,-8-10,-10-23,-9-19,-9-18,-3-9,0-6,0-4,-2 3,1 6,1 15,2 22,3 24,1 18,2 13,0 6,0-1,0-6,-4-9,-5-13,-7-22,-4-29,-2-22,1-17,1-19,3-2,5 8,5 14,2 22,3 27,2 28,0 31,1 16,-4 7,-6-9,-7-4,-4-3,2-6,-1-10,-2-15,-1-20,-1-22,-1-21,-2-11,6-5,0 0,-1 13,4 24,5 33,0 23,-3 16,-3 11,-2 5,-3 0,0-12,-2-19,-5-23,-2-28,0-18,6-17,7-21,7-6,5 5,0 7,5 15,8 25,7 25,5 22,0 16,1 11,-3 5,-3 4,-10-9,-8-15,-12-23,-8-22,-5-12,0-3,4 13,7 17,2 17,5 10,3 4,0-8,-9-16,-8-20,-13-15,-9-18,-1-17,0-7,-1-1,9 7,10 23,12 31,3 25,2 18,1 13,1 6,-4-1,2-7,-1-10,-7-15,-8-21,-4-18,-4-11,9 0,13 8,9 18,6 12,0 2,-6-11,-5-13,-5-18,-1-17,1-12,1-5,4 4,5 17,7 24,7 25,4 19,0 24,-3 15,-2 8,-3-1,0-4,-3-4,-4-13,-7-18,-5-25,-4-20,1-13,3-7,1 5,7 13,10 19,3 19,1 12,-7-3,-10-6,-3-4,3 4,1 5,3 3,3 0,-2-6,-5-7,-5-17,-8-16,-4-15,2-12,2-2,5 1,5 11,10 20,5 16,7 7,2-3,-5-17,-4-15,-1-12,-1-15,0-15,-1-5,-3 9,-1 9,0 19,6 23,7 22,6 13,2 6,-3 2,-2-9,-3-21,-4-17,-1-9,-1 3,-2 17,5 18,1 15,-1 11,0 7,-1 3,-1-2,-2-5,-3-16,-7-12,-1-13,-3-16,-4-10,2-6,2 6,5 16,4 17,2 15,2 13,1 7,-8-11,-7-23,-6-15,-2-8,5-3,11 2,7 3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3:02.604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199 433,'1'-102,"-3"-111,2 210,-1 0,1 1,-1-1,0 0,0 0,0 1,0-1,0 1,-1-1,1 1,-1-1,1 1,-1 0,0 0,-4-3,-1-2,-1 2,0-1,-12-5,-19-13,37 22,-1 0,0-1,0 1,0 0,0 1,0-1,0 0,0 1,-1 0,1 0,-6-1,8 2,0 0,0 0,0 0,0 0,1 0,-1 0,0 0,0 1,0-1,0 0,0 1,1-1,-1 1,0-1,0 1,1-1,-1 1,-1 1,1-1,-1 1,1 0,0 0,0 0,0 0,0 0,1 0,-1 1,0-1,0 3,-3 17,-14 92,18-108,0-1,0 1,0-1,1 1,0-1,0 0,0 1,0-1,1 0,0 0,0 0,1 0,0 0,-1-1,1 1,1-1,4 6,7 5,0-2,1 0,24 17,22 16,-51-36,0-2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3:08.422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199 433,'1'-102,"-3"-111,2 210,-1 0,1 1,-1-1,0 0,0 0,0 1,0-1,0 1,-1-1,1 1,-1-1,1 1,-1 0,0 0,-4-3,-1-2,-1 2,0-1,-12-5,-19-13,37 22,-1 0,0-1,0 1,0 0,0 1,0-1,0 0,0 1,-1 0,1 0,-6-1,8 2,0 0,0 0,0 0,0 0,1 0,-1 0,0 0,0 1,0-1,0 0,0 1,1-1,-1 1,0-1,0 1,1-1,-1 1,-1 1,1-1,-1 1,1 0,0 0,0 0,0 0,0 0,1 0,-1 1,0-1,0 3,-3 17,-14 92,18-108,0-1,0 1,0-1,1 1,0-1,0 0,0 1,0-1,1 0,0 0,0 0,1 0,0 0,-1-1,1 1,1-1,4 6,7 5,0-2,1 0,24 17,22 16,-51-36,0-2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3:08.921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199 433,'1'-102,"-3"-111,2 210,-1 0,1 1,-1-1,0 0,0 0,0 1,0-1,0 1,-1-1,1 1,-1-1,1 1,-1 0,0 0,-4-3,-1-2,-1 2,0-1,-12-5,-19-13,37 22,-1 0,0-1,0 1,0 0,0 1,0-1,0 0,0 1,-1 0,1 0,-6-1,8 2,0 0,0 0,0 0,0 0,1 0,-1 0,0 0,0 1,0-1,0 0,0 1,1-1,-1 1,0-1,0 1,1-1,-1 1,-1 1,1-1,-1 1,1 0,0 0,0 0,0 0,0 0,1 0,-1 1,0-1,0 3,-3 17,-14 92,18-108,0-1,0 1,0-1,1 1,0-1,0 0,0 1,0-1,1 0,0 0,0 0,1 0,0 0,-1-1,1 1,1-1,4 6,7 5,0-2,1 0,24 17,22 16,-51-36,0-2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7.91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7,'0'-3,"0"-1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8:54.90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0,'0'207,"1"-206,1 0,0-1,-1 1,1-1,0 1,-1-1,1 1,0-1,0 0,-1 0,3 0,0 1,146 17,156-1,-55-1,-13 1,-86-17,348 9,-183-5,-51-2,-41 21,-12 1,-51-21,-74-3,0 3,122 22,-121-10,120 6,91-14,9 12,-15 1,396-21,-633-2,0-3,111-27,29-3,196 20,-212 13,532-3,-577 6,-76 4,1 3,-1 2,116 34,-105-24,2-2,85 8,226-12,-126-6,815 3,-663-12,1641 2,-1959-5,173-31,27-2,133 33,-297 7,-51 2,0 4,93 22,56 6,442 2,4-38,-302-2,1765 2,-2069-4,0-3,0-3,109-31,53-9,77 19,-54 7,-149 11,292-29,-134 27,443-14,-326 18,45-1,281 13,-666 1,0 3,-1 0,0 2,44 15,-31-8,65 10,200-11,-75-8,398 9,-586-14,-26 1,0 0,-1 2,1 1,44 13,-16 1,51 25,-58-25,1-2,60 12,22 7,-86-22,-1 2,-1 1,0 3,-2 1,38 25,-64-35,-2 1,1 0,-2 0,1 1,-2 0,1 1,-2 0,9 17,48 120,-53-118,5 18,-3 1,-3 1,9 79,16 74,5-73,-22-76,16 78,-25-56,-3 0,-4 94,-1-14,2-117,2 0,1-1,16 48,-10-42,13 89,-17 176,-5-53,14 413,-16-466,13 357,-7-442,30 156,-33-243,8 81,-1 143,9 85,-3-226,0 3,4 126,-20-121,18 302,18 212,-23-271,-2 556,-15-581,2 3081,-1-3407,0 0,-1 0,-1 0,-1 0,0-1,-8 21,-46 88,4-12,41-77,2 0,2 0,-9 62,1 111,14-146,-6 25,-26 109,18-109,-10 112,23-48,4-85,-2 1,-22 120,5-103,3 0,5 2,-2 90,14-73,0 3,-22 181,17-261,-10 57,-4 151,19 374,-8-542,0 5,6 236,3 115,-2-382,0-24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9:06.38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1,'0'5872,"1"-5858,0 1,1-1,0 1,1-1,1 0,6 17,42 79,-2-3,-39-76,-2 2,0-1,-3 1,5 48,-6 135,-5-193,3 35,2-2,3 1,21 76,13 90,-31 28,0 10,-7-229,34 477,-17 43,-13-225,8 99,-3 244,-15-427,2 3393,0-3543,5 1,3-1,34 151,19 104,-41-216,-2-1,16 92,-29-204,0-1,2 0,-1-1,16 27,45 64,-1 1,-3 21,-42-81,2-1,3-1,51 72,74 58,-29-37,-83-95,2-3,1-1,2-3,2-1,94 57,-3-2,-78-51,74 39,-99-62,0-1,1-2,1-2,0-1,1-2,0-1,74 7,89-7,263 19,72-15,-199-12,-36 1,115 6,-202 10,89 5,362-10,-212-7,21 1,-214-2,172 10,140 6,-232-14,681 7,-804-14,2253 1,-1946 43,-517-43,376 28,-36-5,377 11,-443-29,953 1,-743-9,-387-3,178-32,-15 0,-26 16,335-24,-103 6,-172 11,100-6,737-42,-794 62,247-3,2399 19,-2954-1,1 1,-1 3,53 12,100 40,-120-33,0-4,80 12,97-15,-73-9,-170-8,0 0,0 0,0 0,0 1,-1-1,1 0,0 1,0-1,0 1,-1-1,1 1,0 0,-1 0,1 0,-1 0,1 0,-1 0,1 0,-1 1,2 1,-2 0,0 0,0 0,0 0,-1 0,1 1,-1-1,0 0,0 0,0 6,-1 7,1 10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24.595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213 1,'-1'5,"0"1,0-1,-1 0,1 0,-1 0,0 0,0 0,-1 0,0 0,1 0,-2-1,1 0,0 0,-7 6,4-3,1 0,0 0,0 0,-7 13,7-8,-1-1,0 0,0-1,-1 1,-1-1,0-1,0 0,0 0,-1 0,-1-1,0 0,0-1,0 0,-19 9,70-31,71-29,-99 38,0 0,0-1,-1-1,0 0,0-1,16-16,-38 34,0-2,0 1,-1-1,-20 10,14-9,2 1,-1 0,-22 20,29-20,-1-1,-1 0,-12 8,50-25,-1-2,1-1,-2-1,1-1,-2-1,42-35,-53 40,-17 14,-22 17,3-1,19-16,0 0,-1-1,1 1,-1-1,-9 5,-20 9,-46 32,61-37,-19 6,28-15,26-14,3 1,1 2,0 0,34-9,-26 9,33-14,-52 18,-1 0,0-1,0 0,-1 0,1 0,-1-1,-1 0,8-8,-10 9,11-12,-13 15,-7 12,-1 1,-2 0,1-1,-1 0,-1-1,-12 12,16-17,-1 1,0-1,0 0,0 0,0-1,-1 1,1-2,-1 1,0-1,1 0,-9 2,1-2,-1 1,1 1,-15 6,3 1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78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79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80"/>
    </inkml:context>
    <inkml:brush xml:id="br0">
      <inkml:brushProperty name="width" value="0.4" units="cm"/>
      <inkml:brushProperty name="height" value="0.8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12 4,'0'0,"-1"-1,1 1,0 0,-1 0,1 0,0 0,-1 0,1 0,-1 0,1 0,0 0,-1 0,1 0,-1 0,1 0,0 1,-1-1,1 0,0 0,-1 0,1 0,0 1,-1-1,1 0,0 0,-1 1,1-1,0 0,0 0,-1 1,1-1,0 0,0 1,0-1,-1 0,1 1,9 12,22 10,-1-7,0-1,2-1,0-2,0-1,1-2,65 11,-15-12,142-2,390-7,-345 1,-234-2,1-2,-1-2,0-1,46-15,-48 13,7 0,67-7,-69 12,0-1,42-13,-33 3,-24 7,1 0,0 2,1 0,51-3,-68 9,-5 0,0-1,0 1,0 1,1-1,-1 0,0 1,6 2,-8-2,-1-1,0 1,0 0,0 0,0 0,0 0,0 0,0 0,0 0,0 0,0 0,0 1,-1-1,1 0,0 0,-1 1,0-1,1 1,-1-1,1 0,-1 1,0-1,0 1,0-1,0 1,0 1,-2 14,-1-1,0 0,-1 0,-1 0,0-1,-11 23,3-7,-2 8,8-26,1 1,1 1,0-1,1 1,1 0,-3 23,5 1,0-10,-8 54,-51 161,49-184,9-45,-1 0,0-1,-1 1,-8 22,10-33,0-1,0 1,0-1,-1 1,1-1,-1 0,1 0,-1 0,0 0,0-1,-1 1,1-1,0 0,-1 0,1 0,-1 0,0-1,0 1,0-1,0 0,-6 1,-8-1,1-1,-1-1,1 0,-1-1,1-1,0-1,0 0,-28-12,18 7,0 2,-35-7,-14 9,-121 5,75 3,32-5,-94 5,111 11,54-9,0-1,-22 1,-325-2,187-5,146 2,-1-1,1-1,-59-13,69 10,0 1,0 1,0 1,0 2,-29 1,50-1,-1 0,1 0,0 1,0-1,-1 0,1 1,0 0,0-1,0 1,-1 0,1 0,0 0,0 0,1 0,-1 1,0-1,0 1,0-1,1 1,-1-1,1 1,0 0,-1 0,1 0,0 0,0 0,0 0,0 0,0 0,0 4,0-2,1 1,1-1,-1 0,1 0,-1 0,1 0,0 0,0 0,1-1,-1 1,1 0,0 0,0-1,0 1,1-1,3 5,63 80,81 136,-133-197,2-2,26 28,-31-39,0 2,-1-1,-1 2,0 0,-2 0,0 1,15 37,69 196,-93-249,0 1,1-1,-1 0,0 0,1 0,-1 0,1 0,0 0,-1 0,1 0,0-1,0 1,0-1,1 1,-1-1,0 0,5 2,-3-2,1 0,0 0,0 0,0 0,0-1,0 0,0 0,8-1,4-2,0-1,0-1,0 0,18-10,5-1,111-54,-118 55,1 1,0 1,47-10,109-15,-118 30,0 3,103 6,-52 2,-67-3,24 1,-1-3,92-16,-165 17,-1 0,0 1,0-1,1 1,-1 0,0 0,1 1,-1-1,7 3,-10-2,0 0,0 0,0 0,0 0,0 0,0 1,0-1,-1 1,1-1,0 1,-1 0,0 0,1-1,-1 1,0 0,0 0,0 0,0 1,0-1,0 0,-1 0,1 0,-1 1,1 2,2 26,-2 0,0 1,-5 38,-1 11,4-37,-2-1,-11 52,7-46,5-32,-1-1,0 0,-1 0,-7 21,-3 3,10-28,-1 1,0-1,-11 21,14-29,-1-1,1 0,0 0,-1 0,0-1,0 1,0-1,0 1,0-1,0 0,0 0,-1 0,1-1,-1 1,1-1,-1 0,-6 2,-23 0,0-1,-1-1,-44-5,-2 0,-1 3,-199 2,210 8,-1 2,-101 31,99-23,-54 24,90-29,-1-1,-53 11,78-21,1-2,-1 0,0 0,0-1,0-1,0 0,0 0,0-2,0 0,1 0,-18-7,-14-11,0-2,-50-34,56 35,27 16,0 0,0 0,-18-16,18 11,1-1,0 0,1 0,0 0,1-1,0-1,-9-21,-32-106,47 134,-67-267,66 261,0 0,1 0,0 0,1-1,1 1,0-1,0 1,2 0,0-1,0 1,1 0,1 0,5-13,11-13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81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 0,'1'3,"1"0,-1-1,1 1,-1-1,1 1,0-1,0 0,0 1,0-1,0 0,1 0,-1-1,1 1,-1 0,1-1,4 2,9 8,53 49,66 74,-82-79,52 71,-96-114,123 176,-93-128,91 172,-98-170,40 105,-55-128,-1 1,-3 1,15 70,-3-6,63 298,-75-319,34 187,-35-221,46 242,-29-118,-16-103,9 132,-20-171,10 50,-6-47,1 37,-7 126,2 38,12-140,-8-63,2 41,-5 324,-5-202,4-165,10 60,1 5,-11-58,18 158,-14-148,-2 1,-4 78,2 38,1-150,0 0,1 0,1 0,0-1,1 0,0 0,1 0,13 18,12 10,-25-35,-1 0,0 1,0 0,-1 0,0 0,0 1,-1-1,0 1,-1 0,3 11,-6-20,1 0,-1 0,0 0,0 0,0 1,0-1,0 0,0 0,0 0,1 0,-1 0,0 0,0 1,0-1,0 0,0 0,0 0,0 0,0 0,0 1,0-1,0 0,0 0,0 0,0 0,0 0,0 1,0-1,0 0,0 0,0 0,0 0,0 0,0 1,0-1,0 0,-1 0,1 0,0 0,0 0,0 0,0 1,0-1,0 0,0 0,0 0,-1 0,1 0,0 0,0 0,0 0,0 0,0 0,-1 0,1 0,0 0,0 0,0 0,0 0,0 0,-1 0,-8-10,-9-21,-2-22,3-1,2-1,2 0,-7-77,15 88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82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153 0,'0'1355,"-15"-1144,0-15,-15 199,16-295,6-50,-2 63,-4 39,-1-8,14-34,20 175,-7-120,-10 196,-4-171,2 437,-19-406,10-146,-2 17,-11 155,22 402,1-288,0-340,2 1,0-1,1 0,2-1,7 24,-5-22,-1 1,-2 0,6 42,-9 310,-5-181,1-91,5 118,-1-206,1 1,1-1,0-1,1 1,7 14,-6-13,0 0,-1 0,6 30,-11-46,0 7,1 0,0-1,0 1,0-1,1 1,0-1,0 1,0-1,1 0,0 0,0 0,1 0,0-1,7 9,3 2,10 11,-23-25,0-1,0 0,0 0,1 0,-1 0,0 0,0 0,1-1,-1 1,1 0,-1-1,0 1,1-1,-1 1,3-1,-3 0,-1-1,1 0,0 0,-1 0,1 0,-1 1,1-1,-1 0,1 0,-1 0,1 0,-1 0,0 0,0 0,1 0,-1 0,0-1,0 1,0 0,0 0,0 0,-1 0,1 0,0 0,-1-1,1-2,-2-36,-1-7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83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1002 1,'-2'0,"1"0,0 0,0 1,0-1,0 0,0 1,0-1,0 1,0-1,0 1,0 0,0-1,1 1,-1 0,0 0,0 0,1 0,-1-1,0 1,0 2,-12 24,10-19,-42 103,-33 135,54-167,-93 483,101-464,-7 133,9-74,5 25,9-123,-3 0,-13 71,-8-22,6-29,-12 128,25 13,1-7,0-164,-2 0,-16 66,-15 40,-43 143,57-233,-47 147,61-170,1 0,-3 69,2-16,-3 54,8 151,5-221,-3-60,0 0,0 0,-2 0,-1-1,-10 29,7-23,1 1,-6 34,-4 54,-5-2,-51 157,54-197,3 1,-12 124,27-188,-9 145,9 166,3-138,-3-91,3 105,2-166,0-1,3 0,11 35,0 2,3 12,-6-27,-3 1,9 77,-18-99,3-1,0 1,14 36,-2-8,-17-53,-1-1,1 0,-1 0,1 0,0-1,0 1,1 0,-1 0,1-1,-1 1,1-1,0 1,2 2,-3-7,-1 1,1-1,-1 0,1 1,-1-1,0 0,0 1,0-1,0 0,0 0,0 1,0-1,-1-2,-6-32,-3-3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84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1401 0,'2'177,"-5"195,-5-300,-4 0,-2-1,-25 70,17-62,-82 224,22-74,67-182,-26 85,-81 179,56-167,-88 161,126-259,-35 78,53-99,1 0,1 0,2 1,0 0,-2 33,1 1,-3-2,-2 1,-22 59,26-89,2 0,1 0,-3 49,8 89,0 18,-5-149,-2 0,-1-1,-1 1,-15 33,-10 40,31-99,-15 56,2 0,-11 112,13-12,-3 102,18-165,0-10,-14 134,-3-57,11 259,7-238,-1-118,-3 85,2-156,-1 0,1 1,0-1,-1 0,0 0,1 0,-1 0,0 0,0 0,0 0,0 0,-1-1,1 1,0 0,-2 1,2-3,1 1,-1-1,1 0,-1 0,1 1,0-1,-1 0,1 0,-1 0,1 1,-1-1,1 0,-1 0,1 0,-1 0,1 0,-1 0,1 0,-1 0,1 0,-1 0,1-1,-1 1,1 0,-1 0,0-1,0 0,0 0,0 0,0 0,0 0,0 0,0 0,0 0,0 0,1-1,-1 1,1 0,-2-3,-4-15,-9-36,12 38,-2-1,0 1,-13-29,7 26,-2 1,0 0,-1 1,-1 0,-1 1,0 1,-22-16,-13-8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8.55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85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1150 1,'-2'0,"0"1,0-1,1 1,-1-1,0 1,0 0,0 0,0 0,1 0,-1 0,0 0,1 1,-1-1,1 0,-1 1,1-1,-2 4,-22 33,17-25,-63 105,5 4,-69 177,82-158,-70 161,-18 15,-54 110,151-328,-48 159,71-196,-35 128,47-151,1 0,-4 79,14 183,-2 58,-19-157,11-137,-4 31,-9 131,20 783,3-463,-3-539,1 0,0-1,1 1,0 0,0-1,1 1,0-1,0 1,0-1,1 0,0 0,1 0,0 0,0-1,0 1,1-1,-1 0,2 0,-1-1,1 1,-1-1,13 8,-17-13,-1 0,1 1,0-1,-1 0,1 0,0 1,-1-1,1 0,0 0,0 0,-1 0,1 0,0 0,-1 0,1 0,0 0,0 0,-1 0,1-1,0 1,-1 0,1 0,0-1,-1 1,1 0,0-1,-1 1,1-1,-1 1,1-1,-1 1,1-1,-1 1,1-1,-1 1,0-1,1 0,-1 1,0-1,1 0,-1 1,0-1,0 0,1-1,6-37,-6 34,7-241,-8 211,-1-25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86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1,'3'1,"0"0,0 1,-1-1,1 1,-1 0,1 0,-1 0,0 0,1 0,-1 1,0-1,0 1,-1-1,3 5,8 8,279 341,-110-127,97 151,-77-97,-160-222,-2 3,50 109,-87-169,96 246,-38-89,-43-120,2 4,-1 2,16 70,32 135,-15-86,-45-146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87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1901 0,'-10'1,"-1"0,0 1,0 1,1-1,-1 2,-16 7,-24 6,-11-1,-27 6,-143 55,162-49,32-14,0 3,-62 36,67-32,7-5,-46 38,7-1,43-36,1 0,0 2,2 0,-24 30,8-4,21-28,0 1,2 0,-13 25,-1 6,18-36,0 0,2 1,-1 0,2 1,0-1,-6 29,6-15,-1 0,-1-1,-2 0,-12 26,10-19,2 0,1 1,2 0,2 0,-1 55,2-50,-23 154,6-70,12-76,-2 0,-2-2,-2 1,-25 56,22-61,2 1,2 1,2-1,2 2,2 0,2 0,0 53,3-46,-2 0,-2 0,-14 56,-52 148,59-212,-27 117,15-53,8-46,3 0,3 0,2 1,0 74,12-43,-1-34,-6 78,5-137,-1-1,0 1,0 0,0-1,0 1,0-1,-1 1,1 0,0-1,0 1,0 0,0-1,-1 1,1-1,0 1,-1-1,1 1,0-1,-1 1,1-1,-1 1,1-1,0 1,-1-1,1 0,-1 1,1-1,-1 0,0 1,1-1,-1 0,-1 1,1-1,0-1,-1 1,1-1,-1 1,1-1,0 1,-1-1,1 0,0 0,-1 1,1-1,0 0,-1-2,-32-35,13 8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88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0,'1'5,"0"0,1 0,-1 1,1-2,0 1,0 0,1 0,-1-1,1 1,0-1,6 6,2 5,70 98,128 135,63 84,-222-262,-8-12,-2 1,30 65,-15-14,70 159,-53-112,-44-102,-3 0,34 114,-32-60,33 143,-33-47,-21-136,2 92,-4-40,2-78,1-2,2 1,18 49,-1-3,32 143,-55-219,2 1,-1 0,1-1,1 0,0 0,1 0,16 19,-23-30,0-1,0 0,0 0,0 0,1 0,-1 1,0-1,0 0,0 0,1 0,-1 0,0 0,0 0,1 1,-1-1,0 0,0 0,0 0,1 0,-1 0,0 0,0 0,1 0,-1 0,0 0,0 0,1 0,-1 0,0 0,0-1,1 1,-1 0,0 0,0 0,1 0,-1 0,0 0,0-1,0 1,0 0,1 0,-1 0,6-15,-2-16,-4 31,2-31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89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557 0,'1'82,"0"13,-15 128,4-137,5-34,-3 1,-1-1,-23 67,-70 183,70-218,-45 139,69-185,-7 75,-3 21,-84 274,85-333,-8 81,22-138,-8 152,11-169,0 0,0 0,0 0,0 0,0 0,0 0,0 0,0 1,0-1,-1 0,1 0,0 0,-1 0,1-1,-1 1,1 0,-1 0,1 0,-1 0,0 0,1-1,-1 1,0 0,0 0,1-1,-1 1,0-1,0 1,0-1,0 1,0-1,-1 1,1-1,-1-1,1 0,-1 1,1-1,0 0,0 0,-1 0,1 0,0 0,0 0,0 0,0 0,0-1,0 1,1 0,-1-1,0 1,1 0,-1-1,0 1,1-1,0 1,-1-2,-19-77,10 39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90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184 0,'18'404,"13"-5,-25-338,-2 1,-2 0,-4 0,-2 0,-14 73,-57 266,19 11,14-115,23-198,-9 190,29 387,6-593,-7-78,-2-12,1-6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12:01.01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12:07.549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12:12.050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20:40.49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0,'0'4,"0"6,0 9,17 52,5 18,0-2,-5-11,-1-19,-3-15,1-10,1-11,-1-5,-3 0,-4 0,2-1,-2 0,4 2,-1-2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9.06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1,'3'0,"1"3,0 1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20:41.54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1,'0'4,"0"6,0 5,0 4,0 4,4 1,2 1,4-3,0-2,-2 0,3 1,-2 1,3-3,-1-5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20:44.22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400 0,'-14'1,"1"1,0 0,1 0,-1 2,0-1,1 2,0 0,0 0,0 1,0 0,-18 15,5-2,1 1,0 1,-37 45,51-53,1 2,1-1,0 1,1 0,1 1,-6 19,-7 17,14-35,1 0,1 0,0 0,1 0,1 0,1 1,2 23,-1-8,-1-7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20:47.20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393 1,'-16'0,"1"2,-1 0,1 1,0 0,0 1,0 1,1 0,-1 1,1 1,1 0,-1 1,1 0,-16 14,6-3,1 2,1 0,1 1,1 1,-32 50,41-53,2-3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21:02.04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0,'1'4,"0"1,0-1,1 0,-1 0,1 0,0-1,0 1,0 0,4 4,8 19,8 29,-14-39,-1 2,0-1,-1 1,-1 0,-1 0,3 39,-6-43,-1 0,-1 0,0 0,-1 0,-6 24,2-23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21:03.91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0,'0'4,"0"6,0 5,4 0,2 2,-1 2,-1 2,-1 1,-1 2,-1 1,0 0,-1 0,-1 0,1 0,0 0,0 0,0-5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4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17 3,'0'0,"0"-1,1 0,1 0,1 3,1 1,1 1,0 1,1-3,-1 3,-1-3,0 2,-1-1,0-1,0 1,0-1,2 0,-3-2,3-1,-3-2,2 1,-2 0,-1-1,-2 0,-1 1,2-1,1 1,2 0,-1 2,4 1,-2 0,1 1,1-2,0 1,0 0,-2 0,1 0,-2 1,3 1,-2-1,1 0,-2 1,1-1,-1 0,2 1,-2 0,3 0,-1-1,-1 1,1-1,1-1,-1 0,0 0,1-1,-1 2,0 0,1 1,-2-1,0 1,1 0,-2 0,1-2,0 3,0-2,-1 1,2 0,-2-1,2 0,-1-1,2 3,-1 0,-1 0,0 2,-1-2,-1 1,1-1,0 1,1-2,0 3,1-2,-2 1,2-1,-2 1,1-1,-1-1,2 0,-3 1,2 0,0 0,-3 0,3 0,-2 2,0-1,3 1,-3 0,2-1,-1 0,-1 0,3-1,-3 0,1 1,-1-1,0 1,-1-2,2 1,-1-1,-1 2,1-2,2 0,-2 0,0 0,1 1,-1 0,0-1,0 1,0 0,0 1,-2-1,1 2,1-1,-2 0,2-1,0 0,-1 0,1 1,-1-1,1 1,0-1,-2 1,2 0,-2 1,1-1,0 1,0 0,0 0,0 0,0 1,0-3,0 1,1 0,-1-1,1 0,1 0,0-3,0 0,1-2,-2 0,0-3,0 0,-1-2,0 3,-1 2,3 2,-1 4,1-1,0 1,1-1,-1 1,0 0,0 1,-2-1,0 1,-1 1,0-1,0-1,0 2,0-1,0 0,0 1,0-1,0-1,0 2,0-1,0 0,0-2,1-1,0-4,2 0,0 1,-1 1,2 0,0 1,0-1,0 1,0 2,-3-1,1 1,0 0,0 1,-1 0,2 0,0-1,-1 1,-1 0,1 0,0-1,1-1,-2 1,1 0,0 0,-1 2,-1-1,1 1,-1 1,0-1,0-1,0 0,1-1,0 2,0-1,-1 1,2-2,0 2,-1-2,0 0,1 0,0 1,-1-1,1 2,-2-1,3 0,0 0,-2-1,0 2,1-1,0 1,0 0,-1 0,0-1,0 0,0 0,0 0,0 0,0 1,-1 0,0-1,0 2,0-1,0 0,0 1,-1-1,1-1,0 2,0-1,0 0,0 0,0 0,0 0,0 1,0-1,0-1,0 2,0-1,0 0,0 0,0 0,0 0,0 0,0 1,0-5,0 0,0 1,0 0,0 0,0 3,0-1,0 0,0 2,0-1,0 0,0 1,0-1,0-1,0 2,0-1,0 0,0 1,0-1,0-1,0 2,0-1,0 0,0 0,0 0,0 0,-1-1,0 0,-1 0,1 0,0 0,-1 1,0 0,1-1,1 2,0-1,0 0,0 1,0-2,0 1,0 1,0-1,0 0,0 0,0 0,0 0,0 1,0-1,1-2,1 1,-1 0,0 0,0 0,-1 1,0 0,0 0,0 0,0 1,1-2,0 1,0 1,0-1,0 0,-1 0,1 0,-1 0,0 1,0-1,0-1,0 2,-1-1,1 0,0 1,0-2,0 1,0 1,0-1,0 0,0 0,0 0,0 0,0 0,0 1,0-2,0 1,0 1,0-1,-1-1,-2-2,2 1,-1-1,-1 1,0 0,0 0,-1-1,2 1,0 1,-2-2,4 1,-4 0,0 1,3-1,-4 0,3 1,-4 0,4 1,-2 0,1 0,1 0,0 1,-1-3,2 1,-3-2,2 1,1 0,0 1,0 0,-1 1,-1-1,2-1,0 2,-1-2,0 3,0-2,1 0,0 2,1-1,0 0,0 1,-2-1,1-1,-2 2,2-1,0 0,-2-1,0 0,1-1,0-1,0 1,0 0,0 0,-1-1,1 0,0 1,0 0,0 0,-1-1,1 0,-1 2,1-1,-1 2,0-1,2 1,-2-1,1-1,0 2,1-1,-1 1,-1-1,1 1,1 0,-2-1,1 0,0-2,-1 2,1-2,0 1,-1 0,0 0,1 1,0-1,-2 0,1-2,0 3,1-1,0 1,-1-1,1 1,-1-1,0 0,0 0,1 1,1 0,-1 1,0-2,0 1,-1-1,-1 2,2-3,-2 2,1-2,0 2,-1-2,3-1,-1 3,-1-3,1 1,-3-1,2 1,0-2,-1 2,3 1,-2-1,-1 1,2 0,0 1,-2 0,2 0,-2 0,0-1,-1-1,1 2,0-1,3 2,-2-2,-1 1,3-1,-3 2,2-1,-1 0,-1-1,1 0,-2-1,2 1,-2-2,2 0,-3-2,1 0,1 1,-1 1,2 0,0 1,-1-1,0 1,-1 1,0-2,1 2,-1 0,1-1,-1 0,1 0,-1 0,0-1,0 0,-1 0,1-1,1 2,-1-1,1 0,-1 0,1 0,-1 1,2 0,-2-2,1 1,-1-1,0 1,0-1,0 1,-1-2,1 1,0-1,-2 0,4 1,-2 1,2 0,-1 1,2-1,-1 2,0-2,-1-1,-1 0,-1 0,0-1,-1 0,1 0,0 0,-1 0,4-1,2 1,2 0,2 0,2-1,-1-1,3-1,1-1,2 2,-3-1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248 0,'0'0,"1"0,2 2,0-1,1 2,1 1,-1 0,0 1,-1-1,0 1,-2 0,0 0,1-1,0 1,-1-1,0 2,-1-1,2 0,-2 2,2-1,-1-1,-1 2,1-1,0-1,0 0,0-1,0 2,-1-1,1 1,-1 0,0 0,0 0,0 0,0 0,0 1,1-3,0 1,1 0,-2 0,1 1,-1-1,1 1,-1 0,0 0,0 0,0 1,0-1,0-1,0 2,0-1,1-1,-1 0,2-1,-1 2,-1-1,1 1,-1 0,0-1,0 2,0-1,0 0,0 1,0-1,0-1,0 2,-1-2,-1-1,1 1,1 0,-1 1,-1-2,2 1,-2-1,1 2,-1-1,1 0,-1 2,2-1,-1-1,-1 2,1-1,0 0,0 1,1-1,-1-1,1 2,0-1,0 0,0 1,0-2,0 1,0 1,0-1,0 0,-2 0,1 0,0 0,0 0,0 0,1 0,0 0,0 1,0-1,0-1,0 2,0-1,0 0,0 1,0-2,0 1,0 1,0-1,0 0,-2 0,2 0,-1 0,0 1,-1-3,1 1,0 0,-1 0,0 1,-1-1,1 1,1 0,-1 0,0 0,0 0,1 0,-2 0,0 0,1-2,1 2,-1-2,1 2,-1-2,1 1,1-1,-2 1,-1-2,2 2,-1 0,1 0,-1 1,1-1,0 2,-1-1,1 0,1 1,-3-3,1 1,0 0,1-1,-1 0,0 1,0-2,1 1,0 0,-2 2,1-2,0 1,0 0,-1 0,0 0,2-1,-3 0,1 0,-1 1,0-1,0 1,0-1,2-1,-2 2,2-1,-2 2,2 0,-1-2,-1 0,1 0,0-1,0 2,0-2,0 2,2-1,-2 0,1 0,-1-1,1 1,0 0,-2 0,1-1,1 2,-1-1,1 0,-1-1,1 0,-1 2,1-1,-1 0,-1 1,0-1,0 1,1 0,-1-1,1 0,-1-1,1-1,0 0,-1 1,2 0,-2 1,0 0,-1-1,2 1,-2-1,1-2,-1 1,2 0,-2 0,3 0,-2 1,1-1,-1 1,1-2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4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78 0,'0'0,"2"2,3 1,1 3,3 1,0 2,1-3,0 2,-1 0,0-4,-2 2,-1-2,-1 0,0-2,0 1,0 0,2-2,-2 0,0 1,1 2,0-1,1-1,1 0,-3-3,-1-2,1 2,0-3,-1 3,0 1,2 3,0-1,-2 1,2 1,-1-1,0 0,0 1,1-2,-1 1,0 2,0-1,1 1,-1 0,1 0,-1-1,-1 0,0 0,0 0,0-2,3 0,-1-1,1 0,-2 1,1 0,1-1,-1 1,1 1,-2 0,1 0,1 2,-3-1,1 1,-1-1,1 1,0-3,0 2,1-1,0 0,0 1,-1 0,0-1,0 0,-1 0,1 0,-1 1,0-2,1 1,0 1,0-2,0 0,-1 1,1-1,-1 2,1 0,0-2,-1 1,1 0,-1 0,1 2,-2 0,1 1,1-3,-1 2,3-2,-5 1,2 1,-2-1,2 0,0 0,-2 1,1 0,-1-1,1 1,-1 1,1-1,0-1,0 2,-1 0,-1-1,1 1,2-1,-2 2,1 0,0 0,-1 0,3 0,-3-2,1 2,0-1,0 1,1-1,-1-1,1 0,0-1,2 0,1 0,1 0,-3-1,1 1,0-1,-1 0,0-1,-1 2,1-1,-2 1,0 1,0-1,0 1,-1 1,1-1,-1-1,0 2,1 0,-1 0,3 0,-3 0,1 0,0-1,-1 0,1 1,0-1,-1 0,0 0,0 1,0 1,0 0,2 1,-1-1,1-1,-1 0,-1 0,2 0,0 2,2-2,-2 2,0-2,3 0,-4-2,2 1,-2-1,2 0,-2-1,2 0,-1 0,1 1,0 1,-2 0,3-2,-2 1,-1 1,1-1,-1 1,-1 1,2-1,-1 2,-1-1,2-1,0 2,-1-1,-1 1,0 0,-1 0,0 2,-1-2,0 0,0 1,0-1,-1 2,1-2,0 1,0 0,0-1,2-2,0 3,-1-3,0 1,1 1,1 1,-2-2,2 2,-2-1,1 0,0-1,1-1,1 2,0 0,-1 0,1-2,-2 2,1-1,0-1,-1 3,3-1,-2 0,0-1,1 1,0-1,0-1,-1 2,1-2,-1 0,1 2,-1-1,-2 1,0 0,2 0,0-1,-2-1,-1 3,3-4,0 1,-2 2,0-1,0 0,1 2,0 0,0-1,-2 0,3-1,-1 1,0-1,1 0,0 1,-1 0,-1 0,-1 1,1-1,-1 0,2 2,0-1,0-1,-1 1,2-1,1 0,-1 1,2-1,-3-2,2 1,-2 2,-2-2,1 0,-1 1,0 1,0 0,0 0,0-1,-1 1,1-1,0 1,0 0,0 0,0 0,0-1,0 0,0 0,0 2,0-2,0 1,0 0,0-1,0 0,0 1,0 0,0-1,0 1,0 0,0-1,0 0,0 2,2-3,0-1,0 2,0-2,0-1,1 2,-1 0,-2 0,1 2,-1-1,0 1,0-1,1 1,1-1,2-1,-3 1,4-2,0 2,1 0,0 0,0 0,-1-1,0 0,-2 0,1 1,-3-1,-1 2,0-1,0 0,0 1,0-1,-1 1,1 0,0 0,0-1,0 1,0 0,0-1,0 0,0 1,0 0,2-2,-1 0,1 0,-1 1,0-1,0 1,-1 1,0-1,0 1,0-1,0 1,0-1,1-1,1 1,-1-2,0 2,1 0,-2 0,0 0,0 0,0 1,0 0,0 0,0-1,0 1,0-1,0 0,0 1,0 0,0 0,0 0,0-1,0 0,0 1,0 0,0 0,0 0,0-1,0 0,0 0,0 1,0 0,0 0,0 0,-1-1,-1 0,1 1,-1-1,1 2,0-2,-2 1,2-1,0 0,0 1,0 0,1 0,0 0,0-1,0 0,0 0,0 1,0 1,0-2,0 1,0-1,0 0,2 0,-1-1,1 0,-1 0,0 2,0-2,0 1,1 0,-1 1,1 0,-1 0,-1 0,0-1,0 0,0 1,0 0,0 0,0-1,0 1,0-1,0 0,0 1,0 0,0 0,0 0,0-1,0 0,0 1,0 0,0-1,0 1,0 0,0-1,0 0,0 1,0 0,0 0,0 0,0-1,0 0,0 1,0 0,0-1,-1 0,-1-2,1 1,-1 1,0-3,0 2,0 2,1 1,0 1,-1-1,-1 1,0-3,1 1,-1-2,2 1,-2-2,1 0,-1 1,1-2,0 1,-1 1,0-1,1 0,-2-1,1 0,0 1,1 1,1-2,-2 2,1 0,0 0,1-1,-1 1,0 0,0 0,0 1,1 0,-1 1,0-1,1 1,0-2,-1 0,-1 0,1 1,1-1,1 2,0-1,0 0,0 0,-2 2,0-2,1 1,0 0,0-1,1 0,-1 1,0 0,-1-1,0 2,1-2,0 0,1 1,0-2,-2 0,0 0,1 0,0 2,0-2,0-1,0 2,-1-1,1 0,-1 1,2 1,-2-1,1 0,-1 0,0 1,1 0,0 0,1 0,-1-3,0 1,0 1,-1-1,1 0,0 1,1 1,-1-1,0 1,-1-1,1 1,-2-1,1-2,1 1,-1 1,1 0,0-1,1 1,0 0,-2 2,1-1,1 0,-2-1,1 0,1 1,-2-1,1 2,-1-1,1-1,0 0,-2 0,1 1,1 0,-1 0,-1 0,2-1,-2-1,-1 1,1-2,-1 1,0 0,-1-1,0 0,0 1,0-3,1 1,-1-1,1 0,0 3,1-2,0 3,1 1,-1-3,0 0,0 3,0-2,1 0,-2 0,2 0,0-3,-2-2,1 1,0 0,0 1,1 0,0 3,0 0,0-1,1 2,-2-4,0 3,0-1,-1 1,2 1,-2-2,0 1,3 0,-2-2,0 2,0-3,-1 3,2-2,1 2,0 1,-2 0,0-2,-2 0,1-1,0 2,1-1,-1 1,1 1,1-2,-2 2,2-3,-2 1,1 1,2-1,0 2,-1-2,-1 0,2 2,-1-2,-1 0,0-1,0 1,-1 0,1 0,-2 2,2 0,-2-2,2 2,0-1,-1-2,2 2,-1-1,1 0,0 0,-2-1,0-1,0 0,-2 0,2 1,0-2,0 2,2 1,-2 1,1 1,0-2,-2-1,1 1,0-1,2 2,-2 1,2-1,0 2,0-3,0 2,0-1,1 0,-1 2,0-2,-1 1,1 0,-3-1,3-1,-2 2,0-1,1-1,-1 0,2 2,-3-2,3 0,-2 1,1 1,0-1,-1 0,2 0,-3-2,1-1,-1 0,-3-3,3 3,-1-2,2 2,-1 0,0 0,-1 1,1 0,-1 0,2 0,-1-1,2 2,-2-2,0 0,1 0,0-1,-1 3,1-2,1 1,-2-1,2 1,-1 0,0 0,0-1,1 1,-1-1,-1 1,1-1,-1-1,-1 3,1-2,1 3,-2-1,-1-1,0-1,2 0,0 0,-1-1,1 0,0 1,-1-1,-1-1,3 1,-1 1,-2-1,1-1,-1 1,1 0,-1 0,-1-1,0 0,1 0,0 0,1 0,0 1,1 1,0 0,1 0,0 1,-1-2,0 1,-2 0,-1-1,1 1,0 0,0 0,-1 0,1 2,1-2,0-1,2 2,-2-1,1-2,-2 3,1-2,0 0,-1-1,-1 0,0 2,1-1,-1-1,0 0,0 0,0-1,1 1,-1-1,1 0,-1 0,0-1,1 1,-1 0,1 0,-1 0,0 0,1 0,0 0,-1 0,2-1,3-1,4-5,6-1,2-2,2 0,0 0,2 0,-3 2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2 47,'0'0,"0"-1,0-3,1 2,1-4,1 4,-1-4,3 3,-2-2,0 1,1-2,0 3,1 1,1 1,2 0,-1 0,0 1,-1 2,0 0,1-1,0 0,-1 0,-1 2,2-1,-4 0,1 4,3-3,-3 3,1-3,-2 2,2-1,0 0,0 1,0-2,2 1,-2-1,0 1,3-1,-2 0,0 0,-1-1,2 0,-1 1,1 0,0-1,1 2,0 0,-1 0,1 1,-2-2,1 2,-1-2,-2 3,2-3,-3 3,0-1,0 1,0-2,0 2,-1-2,1 1,1 2,-2-2,2 0,-1 1,2-1,-3 2,3-2,-2 0,1 2,-2-1,0 0,0 2,2-2,-1-3,3 1,1-2,0-1,0-1,1 0,-1 1,1 1,0 2,-2 0,-1 1,-1 1,-1 1,1-1,-1 0,0-2,2 1,-2 1,1 0,0-2,-1 2,-1 0,2-1,-1-2,0 1,1 0,3 2,-1-1,-1 0,1-1,0-1,-1 0,-1 2,1-2,-3 3,0-2,0 2,1 0,-1-2,4 0,-3 1,1 1,0-1,1 3,-2-1,1 0,-3 1,1 0,1-2,0 0,-3 0,3 0,0 1,-1-1,2-1,-1 1,0 1,1-1,-3 2,2-3,0 1,-1 1,-2-2,2 3,0-2,0 2,0-2,1 0,1 0,1 0,-1 1,2-1,-3 0,2-2,-1 1,0-2,-1 1,1 0,2-1,-2 3,1-3,-1 3,0-1,1 0,-1 0,-1 1,2 0,0 0,0 1,-1 1,1-2,2 0,-3 0,2 0,-2-2,-1 2,-1 0,0-1,1 1,0-1,-1 1,2 0,-1-1,2 1,-2 1,2-1,-1 0,0 0,0-1,-1 2,-2 0,-1 0,2-2,0 1,1 1,-1-1,2 1,-1 0,1 1,-1-1,-1 0,1 0,0 0,-1-1,0 0,2 0,-3-2,2 2,-2 0,1 0,1 1,-1 1,0 0,0-3,-1 1,1 1,0-1,-1 1,0-1,1 2,0 0,1-1,-1 1,0-1,1-1,-1 1,0-1,0 0,-1 2,1-2,-1-1,0 2,1-1,1 0,-1 0,1 1,0-2,0 1,-2 1,3-1,-3 1,1 0,1 0,-1-2,0 1,0 2,1-2,-1 1,0 0,-1 1,0 0,-1-1,1 1,0-3,0 2,1-1,-1 0,0 1,0 1,-1-1,0 0,0 0,0 0,0 2,0-1,0 0,0-1,0 0,0 1,0-1,0 1,0 0,0 0,0-1,0 0,0 1,0 0,1-1,0 2,3-2,-1 0,3 1,0-1,-1-1,0 1,-2-2,0 2,-2 0,-1 0,0 0,0 1,0-1,0 1,0 0,0-1,0 1,1-2,0 0,1 0,-1 1,0-1,0 1,0-2,1 2,-1-1,1 0,-1 1,1 0,-2 1,0-1,0 0,0 1,0 0,0-1,0 1,0 0,0-1,0 1,0 0,0-1,-3 1,1-1,1 1,-1-1,2 1,-1 0,1-1,0 1,0 0,0-1,0 1,0 0,0-1,0 1,0-1,0 1,0-1,0 1,0 0,0-1,0 1,0-1,0 1,0 0,0 0,0-1,0 0,0 1,0 1,0 0,1-1,1 0,1 1,0 0,-1-1,3-1,-3-1,0 0,2 1,-2-1,-1 1,3 0,-2 1,0 0,0 0,0-3,0 1,-1 1,2-1,0-1,-2 1,0-1,1 2,-1 0,0-1,-1 1,0 0,2 1,-1-3,0 1,0 1,0 0,0 0,-1 0,0 0,0 1,0 0,0 0,0-1,0 1,0-1,0 0,0 2,0-1,0-1,0 0,0 1,0-1,0 1,-2 1,0-2,2 0,-1 1,-2-3,0 2,2-1,0 0,0 2,0-2,1 1,-1 0,1 1,1 0,-1 0,0 0,0-1,0 0,0 1,0-1,0 1,0 1,0-2,0 0,0 2,0 1,0 1,0-2,0 2,0-2,0 0,0 0,0-2,0 2,0-2,0 0,-2 0,-1 1,3 0,-1-1,0 1,0-1,-1-1,0 0,0-1,-2 0,2 0,-1-1,0 1,1 0,0 2,-2-1,1 0,-1 0,2-1,-1 2,0-1,1 2,0-1,0-1,0 0,0 0,1 0,0 1,1 0,0 1,0-1,0 0,0 2,-1-4,-1 2,0-1,2 0,-1 1,0 0,0 0,1 1,0-1,0 1,0 0,0-1,-2 1,0 0,0-1,0-1,0 0,-1 1,2-2,0 3,0-3,-1 0,0 1,1 1,0-1,1 1,-1 1,1-1,0 2,0-2,0 0,1 1,-3-2,1 1,-1-2,1 2,1-2,3-3,1-1,1-2,3-3,0 0,-2-1,-1 0,2-1,-1 1,-4-1,1-1,0 1,-3-1,0-1,0 1,0-1,0 0,0 1,0-1,0 1,0-1,0 0,-3 2,1 0,1 0,-1-1,2 1,-3 0,1 0,-1 1,1-2,-2 2,1 0,-1-1,1 0,-1-1,2 0,-1 0,1-1,-1 2,0 3,0 3,0 1,-1 3,1 1,0 1,0 1,2 1,0 2,1-1,0 0,0 0,0 0,0 0,0-1,1-1,-1 0,0 2,0-2,0 0,1 1,1 0,-1-1,2-1,1 1,-1-2,2 0,-1 0,-1 1,-3-2,-2 0,0-1,-2 2,1 0,0 1,0 1,2 1,0-1,0 1,1-1,-1 0,0-1,-1 0,1 0,-1 0,-1-1,1 1,-1 0,1 0,-1 0,-2 0,1 0,-1 0,1 2,1-2,-1 1,1 1,1 0,-1-2,0 0,0-1,0 0,0-1,1 1,-1-1,0 2,3 0,-1 0,1 2,0-1,-2 1,0-1,-2-1,2 1,-3-1,3 0,-3 1,2 0,0 0,1 0,1 1,1-1,0 1,4-5,0 1,1-4,0-1,1 0,1-3,1 1,-1-3,-2-1,0 0,-3 0,2-1,-4 1,0-2,0 1,0 0,0 1,0-1,0 1,-2 0,2-2,0 1,0 1,0-1,0 1,0 0,0-1,0 0,2 2,0 0,1 1,0 1,-1-1,1 1,0-1,-1-1,0 1,1-1,-2 1,1-1,-1-1,2 1,-1-1,0-1,-1 1,0-1,1 0,0 1,0-1,-1 1,0-2,-1 2,1-1,-1 1,0-1,0 1,-1-1,1 0,0 1,0-1,0 0,0 1,0 0,0-1,0 0,0 1,0-1,0 0,-2 2,0 3,-1 3,-1 3,1 2,-1 2,2 1,2-1,2-3,2 0,2-2,0-1,1 1,-2 1,-2 2,-2 0,2 0,-1 1,1-2,0 1,0 1,-1-1,-2 2,0-1,-2-1,1 1,-3-1,2 1,-1-1,2 1,-1 1,1 0,0 1,-1-1,1 0,0 1,0 0,1 0,-1 0,1-1,0 1,0-1,0 0,1 1,-1 0,0 0,-2-2,1-3,-2-2,-1-1,0 1,-2 0,2 1,-1 1,1 0,0 0,0 2,2-1,1 3,0 0,0-1,-1 0,0 0,0 1,-4-3,2 0,-1 0,-1-1,3 2,-2-2,4 3,-2 1,0-1,1 1,1 1,-1-1,0-1,-1-1,3 3,-2-4,0 1,-2 0,2-1,-3 0,3 1,-3 0,3-1,-3 4,3-1,1-2,-2 2,-1-3,2 1,-1 0,1 1,1 1,1 0,0 0,0 0,0 0,0 1,0 1,0-1,0-1,0 1,0-1,0 0,0 1,0 1,0-2,0 0,0 1,0-1,0 0,0 2,0-1,0-1,0-1,-2 0,0 0,0 0,0-1,1 1,-2-1,2 2,0 0,-1-1,0 2,-2-2,2 0,0 0,0 1,-1 0,1 0,-2 0,2 0,0 1,-2-2,2 0,-3 0,2 1,1 0,-2-1,2 1,-2 1,1 0,1 0,-2-1,2 1,0-1,-1-1,0 1,1-2,-1 0,1 0,-1 1,0-1,1 0,0 0,-1 1,1 1,-2-1,1 2,-1 0,-1-1,-1 1,1 0,0-1,-1 0,0-2,-2 2,1-1,0-1,-1 1,1-2,0 0,2 2,-1-2,-1 1,0-2,0 0,2 1,-1-1,-1 0,1 2,0-1,0 0,0 0,4-2,1-1,3-2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21:16.42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9.58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11 48,'0'-3,"0"-4,-3-4,-1-3,1 1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7:57.816"/>
    </inkml:context>
    <inkml:brush xml:id="br0">
      <inkml:brushProperty name="width" value="0.07056" units="cm"/>
      <inkml:brushProperty name="height" value="0.07056" units="cm"/>
      <inkml:brushProperty name="ignorePressure" value="1"/>
    </inkml:brush>
  </inkml:definitions>
  <inkml:trace contextRef="#ctx0" brushRef="#br0">302 494,'-38'0,"-1"-1,0-3,-17-4,51 8,0-2,1 0,-1 1,1-1,0 0,-1-1,1 0,0 1,0-1,0-1,1 2,-1-2,0 0,2 1,-3-3,-2-3,2 0,-1 0,1-1,0 0,1 0,-2-5,3 4,0-1,2 1,-1 0,1 0,1-5,-1 0,0 0,-3-7,1 8,0-1,1 0,1 0,0 0,1-4,1 15,-1-1,1 0,0 0,1 0,-1 1,1-1,0 1,0-1,1 1,0-1,0 2,0-1,1 0,-1 0,4-2,-4 4,0-1,1 1,0 0,0 0,-1 0,1 1,0-1,1 1,-1 0,0 1,1-1,0 0,2 1,19-5,0 1,1 2,11 0,-22 3,1 0,-1 1,-1 1,2 0,-2 1,6 3,2 0,-1 2,5 3,-18-7,-1 0,0 1,-1-1,1 2,-1-1,0 1,2 3,73 79,-68-71,-8-12,0 2,-1-1,0 1,-1 0,1-1,-1 2,-1-1,2 2,0 0,0 0,0-1,3 4,2 2,-8-10,1-1,-1 1,0 1,-1-1,0 0,1 0,-2 0,1 1,0-1,-1 4,1 9,-1 1,-1 2,-1 5,3 40,0-19,-3 18,1-58,0 0,-1-1,1 1,-1-1,0 0,0 1,-1-1,0 1,1-1,-2-1,2 1,-3 0,2 0,-1-1,0 0,0 0,-1-1,0 1,1 0,-5 0,-1 2,-1 0,0-1,-1 0,1-1,-1 0,0-1,0 0,0-1,-3 0,-8 0,1-2,-1-1,10 0,-1 1,1 0,0 2,0-1,0 1,0 1,-7 2,8-1,-2 0,0 2,1 0,0 0,-5 4,9-4,5-4,0 0,1 0,-1 0,2 0,-2 1,1-1,0 1,0 0,1 0,-1 0,1 0,0 0,-1 0,2 1,-2 1,-3 16,0 2,0 9,0-8,-1 0,-1 0,-7 14,10-25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7:57.817"/>
    </inkml:context>
    <inkml:brush xml:id="br0">
      <inkml:brushProperty name="width" value="0.14111" units="cm"/>
      <inkml:brushProperty name="height" value="0.14111" units="cm"/>
      <inkml:brushProperty name="ignorePressure" value="1"/>
    </inkml:brush>
  </inkml:definitions>
  <inkml:trace contextRef="#ctx0" brushRef="#br0">0 0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4:18:28.63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0,'0'4,"0"6,0 9,17 52,5 18,0-2,-5-11,-1-19,-3-15,1-10,1-11,-1-5,-3 0,-4 0,2-1,-2 0,4 2,-1-2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4:18:28.63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1,'0'4,"0"6,0 5,0 4,0 4,4 1,2 1,4-3,0-2,-2 0,3 1,-2 1,3-3,-1-5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4:18:38.51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400 0,'-14'1,"1"1,0 0,1 0,-1 2,0-1,1 2,0 0,0 0,0 1,0 0,-18 15,5-2,1 1,0 1,-37 45,51-53,1 2,1-1,0 1,1 0,1 1,-6 19,-7 17,14-35,1 0,1 0,0 0,1 0,1 0,1 1,2 23,-1-8,-1-7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4:18:38.51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393 1,'-16'0,"1"2,-1 0,1 1,0 0,0 1,0 1,1 0,-1 1,1 1,1 0,-1 1,1 0,-16 14,6-3,1 2,1 0,1 1,1 1,-32 50,41-53,2-3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4:19:13.06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390 112,'-1'-3,"1"0,-1 0,1 1,-1 0,-1-1,2 0,0 2,-2-2,1 0,0 2,-1-2,1 2,-1-1,0-1,1 1,-2 1,2-1,-2 0,2 1,0-1,-2 2,2-1,-2-1,0 1,0 1,3-2,-3 2,-3-1,-8-4,-1 3,-29-2,41 4,-8-2,3 2,-2-2,1 4,-1-2,1 2,-1 1,1-2,-1 1,2 1,-1 2,0-1,1 0,-2 0,3 3,-2-2,1 1,2 1,-2 0,1 1,0-2,1 3,0-1,0 1,-1-1,3 0,0 3,-1-3,1 3,0-2,1 0,-3 19,0 4,-4 21,-1 58,9-95,2 0,0 0,2 0,-2 1,3-2,0 1,9 32,-6-37,1 3,0-3,1 1,-1-3,20 22,-9-9,-12-13,0 1,1-2,1-1,-2 2,3-2,-2-1,2 0,-2 0,2-1,-1 1,2-2,-1 1,15 4,6 0,0-1,2-1,-3-3,3 0,0-3,-2-1,57-8,-69 4,-3-2,3-1,-2 0,1-2,-1 1,0-3,-1 2,0-2,19-19,-26 23,-1 1,2-1,-2-1,-1 0,1 0,-1 0,1-1,-2 0,0 0,1-1,-1 1,-1-2,-1 0,1 2,-1-2,0 0,0 0,-2 1,1-1,-1-1,-1 2,0-22,0 32,0-38,-1 1,-8-63,6 87,0-1,-1 2,2 1,-4-2,3 2,-4-3,2 3,-1 0,-1 1,0-1,-11-11,7 9,-2 1,0 1,0 2,-1-2,1 1,-1 2,-1 1,-24-11,29 14,-33-23,39 24,0 1,0-1,0 0,0 0,1 0,-1 2,0-1,-1 0,0 1,1-1,0 1,-1 1,1-2,-1 2,-1 0,4 0,-4 0,1 0,1 2,-1-2,2 1,-10 4,-8 6,4-2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4:19:13.06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0,'5'0,"5"0,3 6,-3 7,-2 6,-1-6,-5-9,0-12,-6-3,-3 5,1 8,-4 4,0 7,1 1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4:19:13.06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12,'37'16,"-16"-5,54 21,-59-21,0-4,0 2,1-4,1 3,-3-4,3 0,33 3,-46-7,2-2,-2 2,1-1,-1-2,0 2,1-1,-1 0,0-1,0 0,1 0,6-7,44-49,-38 37,-5 8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4:19:13.06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0,'5'0,"5"0,3 6,-3 7,-2 6,-1-6,-5-9,0-12,-6-3,-3 5,1 8,-4 4,0 7,1 1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0.78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106 25</inkml:trace>
  <inkml:trace contextRef="#ctx0" brushRef="#br0" timeOffset="1">1 7,'0'-3,"0"-1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4:19:20.53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390 112,'-1'-3,"1"0,-1 0,1 1,-1 0,-1-1,2 0,0 2,-2-2,1 0,0 2,-1-2,1 2,-1-1,0-1,1 1,-2 1,2-1,-2 0,2 1,0-1,-2 2,2-1,-2-1,0 1,0 1,3-2,-3 2,-3-1,-8-4,-1 3,-29-2,41 4,-8-2,3 2,-2-2,1 4,-1-2,1 2,-1 1,1-2,-1 1,2 1,-1 2,0-1,1 0,-2 0,3 3,-2-2,1 1,2 1,-2 0,1 1,0-2,1 3,0-1,0 1,-1-1,3 0,0 3,-1-3,1 3,0-2,1 0,-3 19,0 4,-4 21,-1 58,9-95,2 0,0 0,2 0,-2 1,3-2,0 1,9 32,-6-37,1 3,0-3,1 1,-1-3,20 22,-9-9,-12-13,0 1,1-2,1-1,-2 2,3-2,-2-1,2 0,-2 0,2-1,-1 1,2-2,-1 1,15 4,6 0,0-1,2-1,-3-3,3 0,0-3,-2-1,57-8,-69 4,-3-2,3-1,-2 0,1-2,-1 1,0-3,-1 2,0-2,19-19,-26 23,-1 1,2-1,-2-1,-1 0,1 0,-1 0,1-1,-2 0,0 0,1-1,-1 1,-1-2,-1 0,1 2,-1-2,0 0,0 0,-2 1,1-1,-1-1,-1 2,0-22,0 32,0-38,-1 1,-8-63,6 87,0-1,-1 2,2 1,-4-2,3 2,-4-3,2 3,-1 0,-1 1,0-1,-11-11,7 9,-2 1,0 1,0 2,-1-2,1 1,-1 2,-1 1,-24-11,29 14,-33-23,39 24,0 1,0-1,0 0,0 0,1 0,-1 2,0-1,-1 0,0 1,1-1,0 1,-1 1,1-2,-1 2,-1 0,4 0,-4 0,1 0,1 2,-1-2,2 1,-10 4,-8 6,4-2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4:19:20.53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0,'5'0,"5"0,3 6,-3 7,-2 6,-1-6,-5-9,0-12,-6-3,-3 5,1 8,-4 4,0 7,1 1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4:19:20.53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12,'37'16,"-16"-5,54 21,-59-21,0-4,0 2,1-4,1 3,-3-4,3 0,33 3,-46-7,2-2,-2 2,1-1,-1-2,0 2,1-1,-1 0,0-1,0 0,1 0,6-7,44-49,-38 37,-5 8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4:19:20.53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0,'5'0,"5"0,3 6,-3 7,-2 6,-1-6,-5-9,0-12,-6-3,-3 5,1 8,-4 4,0 7,1 1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4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1,-2 3,-3 1,0 2,-2-3,1 2,1 0,0-4,2 2,1-2,1 0,0-2,1 1,-1 0,-2-2,3 0,-1 1,-1 2,0-1,0-1,-2 0,3-3,1-2,0 2,-1-3,2 3,-1 1,-2 3,1-1,1 1,-2 1,1-1,1 0,-1 1,-1-2,2 1,-1 2,0-1,0 1,0 0,-1 0,2-1,0 0,1 0,-1 0,0-2,-2 0,0-1,-1 0,2 1,-1 0,0-1,0 1,-1 1,2 0,-1 0,0 2,2-1,-1 1,2-1,-2 1,1-3,-1 2,-1-1,0 0,1 1,0 0,0-1,1 0,0 0,0 0,0 1,1-2,-2 1,0 1,1-2,-1 0,1 1,0-1,0 2,0 0,-1-2,1 1,0 0,0 0,0 2,1 0,0 1,-2-3,1 2,-2-2,4 1,-1 1,1-1,-1 0,0 0,1 1,0 0,0-1,0 1,1 1,-2-1,1-1,0 2,1 0,0-1,0 1,-2-1,1 2,0 0,-1 0,2 0,-3 0,2-2,0 2,-1-1,1 1,-1-1,0-1,0 0,-1-1,-2 0,0 0,-2 0,3-1,-1 1,0-1,2 0,-1-1,1 2,0-1,1 1,1 1,0-1,-1 1,2 1,-1-1,0-1,1 2,-1 0,0 0,-2 0,2 0,0 0,0-1,0 0,0 1,0-1,0 0,1 0,0 1,0 1,-1 0,-1 1,1-1,-2-1,2 0,0 0,-1 0,-1 2,-1-2,1 2,0-2,-2 0,3-2,-1 1,1-1,-1 0,1-1,-2 0,2 0,-2 1,1 1,1 0,-2-2,1 1,1 1,0-1,1 1,0 1,-1-1,1 2,0-1,-1-1,-1 2,2-1,0 1,1 0,1 0,0 2,1-2,0 0,0 1,0-1,1 2,-1-2,0 1,0 0,0-1,-2-2,0 3,0-3,1 1,-1 1,-1 1,1-2,-1 2,2-1,-1 0,0-1,-2-1,0 2,-1 0,2 0,-2-2,3 2,-1-1,-1-1,2 3,-4-1,3 0,-1-1,0 1,-1-1,1-1,0 2,0-2,1 0,-2 2,2-1,1 1,1 0,-2 0,0-1,2-1,0 3,-2-4,0 1,2 2,-1-1,1 0,-1 2,0 0,0-1,1 0,-2-1,1 1,0-1,-2 0,1 1,1 0,1 0,0 1,0-1,1 0,-2 2,0-1,0-1,0 1,-1-1,-2 0,2 1,-2-1,2-2,-1 1,1 2,3-2,-1 0,1 1,0 1,0 0,0 0,0-1,1 1,-1-1,0 1,0 0,0 0,0 0,0-1,0 0,0 0,0 2,0-2,0 1,0 0,0-1,0 0,0 1,0 0,0-1,0 1,0 0,0-1,0 0,0 2,-2-3,0-1,0 2,-1-2,1-1,-1 2,1 0,1 0,0 2,1-1,0 1,0-1,-1 1,-1-1,-2-1,2 1,-3-2,-1 2,-1 0,0 0,1 0,0-1,0 0,3 0,-1 1,2-1,2 2,0-1,0 0,0 1,0-1,1 1,-1 0,0 0,0-1,0 1,0 0,0-1,0 0,0 1,0 0,-2-2,1 0,-1 0,1 1,0-1,0 1,1 1,0-1,0 1,0-1,0 1,0-1,-2-1,0 1,1-2,0 2,-1 0,2 0,-1 0,1 0,0 1,0 0,0 0,0-1,0 1,0-1,0 0,0 1,0 0,0 0,0 0,0-1,0 0,0 1,0 0,0 0,0 0,0-1,0 0,0 0,0 1,0 0,0 0,0 0,2-1,0 0,-1 1,1-1,-1 2,1-2,1 1,-2-1,0 0,0 1,0 0,-1 0,0 0,0-1,0 0,0 0,0 1,0 1,0-2,0 1,0-1,0 0,-2 0,1-1,-1 0,1 0,0 2,0-2,-1 1,0 0,1 1,-1 0,1 0,0 0,1-1,0 0,0 1,0 0,0 0,0-1,0 1,0-1,0 0,0 1,0 0,0 0,0 0,0-1,0 0,0 1,0 0,0-1,0 1,0 0,0-1,0 0,0 1,0 0,0 0,0 0,0-1,0 0,0 1,0 0,0-1,2 0,0-2,-1 1,1 1,1-3,-1 2,0 2,-1 1,0 1,2-1,0 1,0-3,0 1,0-2,-2 1,3-2,-2 0,1 1,-1-2,1 1,0 1,0-1,0 0,1-1,0 0,-1 1,-1 1,0-2,1 2,-1 0,0 0,0-1,0 1,0 0,0 0,0 1,0 0,0 1,0-1,-1 1,1-2,0 0,1 0,-1 1,-1-1,-1 2,0-1,0 0,1 0,1 2,0-2,-1 1,0 0,0-1,-1 0,1 1,1 0,0-1,0 2,-1-2,0 0,-1 1,1-2,1 0,0 0,-1 0,0 2,0-2,1-1,-1 2,1-1,-1 0,1 1,-2 1,2-1,0 0,0 0,0 1,-1 0,0 0,-1 0,2-3,-1 1,0 1,1-1,-1 0,0 1,-1 1,2-1,-1 1,1-1,-1 1,2-1,0-2,-2 1,1 1,-1 0,0-1,-1 1,0 0,2 2,0-1,-2 0,2-1,-1 0,-1 1,2-1,0 2,0-1,-1-1,0 0,2 0,0 1,-2 0,1 0,1 0,-1-1,1-1,1 1,0-2,0 1,1 0,1-1,-1 0,1 1,-1-3,0 1,1-1,-2 0,1 3,-2-2,1 3,-2 1,1-3,0 0,1 3,-1-2,0 0,1 0,-2 0,1-3,1-2,-1 1,1 0,-1 1,0 0,-1 3,0 0,0-1,-1 2,3-4,-1 3,1-1,0 1,-2 1,3-2,-1 1,-2 0,1-2,0 2,1-3,0 3,-2-2,0 2,-1 1,2 0,0-2,3 0,-1-1,-1 2,0-1,0 1,-1 1,0-2,1 2,-1-3,1 1,-1 1,-1-1,-1 2,1-2,1 0,-1 2,0-2,1 0,1-1,-1 1,2 0,-2 0,2 2,-1 0,2-2,-3 2,0-1,2-2,-3 2,1-1,0 0,-1 0,2-1,1-1,0 0,1 0,-1 1,-1-2,1 2,-3 1,3 1,-2 1,0-2,3-1,-1 1,-1-1,-1 2,1 1,-2-1,0 2,1-3,-1 2,0-1,-1 0,2 2,-1-2,1 1,-1 0,4-1,-3-1,1 2,0-1,0-1,0 0,-1 2,2-2,-2 0,1 1,-1 1,1-1,0 0,-1 0,2-2,0-1,1 0,2-3,-2 3,1-2,-2 2,0 0,1 0,1 1,-2 0,2 0,-2 0,0-1,-1 2,1-2,1 0,-2 0,1-1,0 3,0-2,-1 1,1-1,-1 1,0 0,0 0,1-1,-2 1,2-1,1 1,-2-1,2-1,0 3,0-2,-1 3,1-1,2-1,0-1,-2 0,0 0,0-1,0 0,0 1,0-1,2-1,-3 1,0 1,3-1,-1-1,1 1,-1 0,1 0,1-1,0 0,-1 0,0 0,-2 0,1 1,-1 1,0 0,-2 0,1 1,0-2,1 1,2 0,1-1,-1 1,0 0,0 0,1 0,-1 2,-2-2,1-1,-2 2,1-1,0-2,2 3,-1-2,0 0,1-1,1 0,0 2,-1-1,1-1,0 0,0 0,0-1,-1 1,1-1,-1 0,1 0,-1-1,1 1,-1 0,0 0,2 0,-2 0,0 0,0 0,1 0,-2-1,-3-1,-6-5,-5-1,-4-2,-1 0,-1 0,-1 0,3 2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47,'0'0,"0"-1,0-3,-1 2,-1-4,-2 4,2-4,-4 3,3-2,-1 1,0-2,0 3,-2 1,-1 1,-2 0,1 0,0 1,1 2,1 0,-2-1,0 0,1 0,1 2,-1-1,3 0,-1 4,-2-3,2 3,-1-3,3 2,-3-1,1 0,-1 1,0-2,-1 1,1-1,0 1,-3-1,3 0,-1 0,1-1,-2 0,1 1,-1 0,0-1,-1 2,1 0,-1 0,1 1,1-2,-1 2,1-2,2 3,-1-3,2 3,1-1,0 1,-1-2,1 2,0-2,0 1,-1 2,1-2,-1 0,0 1,-1-1,2 2,-2-2,1 0,0 2,2-1,0 0,-1 2,-1-2,0-3,-3 1,0-2,-1-1,0-1,-1 0,1 1,-1 1,0 2,2 0,1 1,2 1,0 1,0-1,1 0,-1-2,-1 1,1 1,0 0,-1-2,2 2,0 0,-1-1,1-2,-1 1,-1 0,-2 2,0-1,1 0,0-1,-1-1,1 0,1 2,0-2,3 3,-1-2,1 2,-1 0,0-2,-3 0,2 1,0 1,-1-1,0 3,1-1,0 0,2 1,0 0,-1-2,0 0,2 0,-2 0,0 1,0-1,-1-1,1 1,-1 1,0-1,2 2,-1-3,0 1,0 1,3-2,-2 3,0-2,0 2,-1-2,0 0,-2 0,0 0,0 1,-1-1,2 0,-2-2,2 1,-1-2,2 1,-2 0,-1-1,1 3,0-3,0 3,0-1,0 0,0 0,2 1,-3 0,1 0,-1 1,1 1,0-2,-3 0,4 0,-3 0,2-2,2 2,1 0,-1-1,0 1,0-1,0 1,-1 0,0-1,-1 1,1 1,-1-1,0 0,0 0,1-1,1 2,2 0,0 0,-1-2,0 1,-1 1,0-1,-1 1,0 0,0 1,0-1,2 0,-1 0,-1 0,2-1,0 0,-2 0,2-2,-1 2,2 0,-2 0,0 1,1 1,0 0,-1-3,2 1,-1 1,0-1,1 1,-1-1,0 2,0 0,-1-1,0 1,1-1,-1-1,0 1,1-1,0 0,1 2,-1-2,0-1,1 2,-1-1,-1 0,0 0,0 1,-1-2,1 1,2 1,-3-1,2 1,0 0,-1 0,0-2,1 1,0 2,-1-2,0 1,1 0,1 1,0 0,1-1,-1 1,-1-3,1 2,-1-1,1 0,0 1,0 1,1-1,0 0,0 0,0 0,0 2,0-1,0 0,0-1,0 0,0 1,0-1,0 1,0 0,0 0,0-1,0 0,0 1,0 0,-1-1,-1 2,-2-2,0 0,-2 1,-1-1,1-1,1 1,1-2,1 2,2 0,1 0,0 0,0 1,0-1,0 1,0 0,0-1,0 1,-1-2,-1 0,0 0,1 1,0-1,0 1,0-2,-1 2,0-1,0 0,1 1,-1 0,2 1,0-1,0 0,0 1,0 0,0-1,0 1,0 0,0-1,0 1,0 0,0-1,3 1,-1-1,0 1,0-1,-2 1,1 0,-1-1,0 1,0 0,0-1,0 1,0 0,0-1,0 1,0-1,0 1,0-1,0 1,0 0,0-1,0 1,0-1,0 1,0 0,0 0,0-1,0 0,0 1,0 1,0 0,-1-1,-1 0,-2 1,1 0,0-1,-2-1,3-1,-1 0,-1 1,2-1,0 1,-2 0,2 1,-1 0,1 0,0-3,0 1,0 1,-1-1,0-1,2 1,-1-1,0 2,1 0,0-1,1 1,0 0,-2 1,1-3,-1 1,1 1,0 0,0 0,1 0,0 0,0 1,0 0,0 0,0-1,0 1,0-1,0 0,0 2,0-1,0-1,0 0,0 1,0-1,0 1,2 1,0-2,-1 0,0 1,2-3,0 2,-1-1,-1 0,0 2,0-2,-1 1,1 0,-1 1,-1 0,1 0,0 0,0-1,0 0,0 1,0-1,0 1,0 1,0-2,0 0,0 2,0 1,0 1,0-2,0 2,0-2,0 0,0 0,0-2,0 2,0-2,0 0,2 0,1 1,-2 0,0-1,0 1,0-1,1-1,0 0,1-1,1 0,-1 0,0-1,0 1,0 0,-1 2,2-1,0 0,0 0,-1-1,0 2,0-1,0 2,-1-1,0-1,0 0,0 0,0 0,-1 1,-1 0,0 1,0-1,0 0,0 2,1-4,1 2,0-1,-1 0,0 1,0 0,0 0,-1 1,0-1,0 1,0 0,0-1,2 1,0 0,1-1,-1-1,0 0,1 1,-1-2,-1 3,0-3,1 0,0 1,0 1,-1-1,-1 1,1 1,-1-1,0 2,0-2,0 0,-1 1,3-2,-1 1,1-2,0 2,-3-2,-2-3,-1-1,-2-2,-3-3,0 0,2-1,1 0,-1-1,0 1,4-1,0-1,0 1,3-1,0-1,0 1,0-1,0 0,0 1,0-1,0 1,0-1,0 0,3 2,-1 0,0 0,0-1,-2 1,3 0,-1 0,2 1,-2-2,3 2,-2 0,2-1,-2 0,1-1,-1 0,0 0,-1-1,2 2,-1 3,0 3,1 1,0 3,0 1,-1 1,0 1,-1 1,-1 2,-1-1,0 0,0 0,0 0,0 0,0-1,-1-1,1 0,0 2,0-2,0 0,-2 1,0 0,1-1,-2-1,-2 1,2-2,-3 0,2 0,0 1,4-2,2 0,1-1,1 2,0 0,-1 1,0 1,-1 1,-1-1,0 1,-1-1,1 0,0-1,1 0,-1 0,2 0,0-1,-1 1,2 0,-2 0,2 0,1 0,0 0,0 0,0 2,-2-2,2 1,-2 1,-1 0,2-2,-1 0,0-1,1 0,-1-1,0 1,0-1,0 2,-3 0,2 0,-2 2,0-1,2 1,0-1,2-1,-1 1,2-1,-2 0,2 1,-1 0,-1 0,-1 0,-1 1,0-1,-2 1,-3-5,-1 1,0-4,-1-1,-1 0,-1-3,0 1,0-3,2-1,0 0,4 0,-2-1,3 1,1-2,0 1,1 0,-1 1,0-1,0 1,2 0,-2-2,0 1,0 1,0-1,0 1,0 0,0-1,0 0,-3 2,1 0,-1 1,0 1,0-1,0 1,-1-1,2-1,0 1,-1-1,1 1,0-1,1-1,-2 1,0-1,1-1,1 1,0-1,-2 0,1 1,0-1,1 1,0-2,1 2,-1-1,1 1,0-1,0 1,1-1,-1 0,0 1,0-1,0 0,0 1,0 0,0-1,0 0,0 1,0-1,0 0,2 2,0 3,2 3,0 3,0 2,0 2,-2 1,-2-1,-2-3,-2 0,-3-2,0-1,-1 1,3 1,1 2,3 0,-3 0,2 1,-1-2,0 1,-1 1,2-1,2 2,0-1,2-1,-1 1,4-1,-3 1,1-1,-1 1,0 1,-1 0,0 1,1-1,-1 0,1 1,-1 0,-1 0,1 0,-1-1,0 1,0-1,0 0,-1 1,1 0,0 0,2-2,-1-3,3-2,0-1,1 1,1 0,-1 1,0 1,0 0,-1 0,1 2,-3-1,0 3,-1 0,0-1,1 0,0 0,1 1,3-3,-1 0,0 0,2-1,-3 2,1-2,-4 3,3 1,-1-1,-1 1,-1 1,2-1,-1-1,1-1,-3 3,3-4,-1 1,2 0,-1-1,2 0,-2 1,2 0,-2-1,2 4,-3-1,0-2,1 2,1-3,-1 1,0 0,-1 1,-1 1,0 0,-1 0,0 0,0 0,0 1,0 1,0-1,0-1,0 1,0-1,0 0,0 1,0 1,0-2,0 0,0 1,0-1,0 0,0 2,0-1,0-1,0-1,2 0,0 0,0 0,1-1,-2 1,2-1,-2 2,0 0,2-1,-1 2,2-2,-1 0,-1 0,0 1,2 0,-2 0,2 0,-1 0,-1 1,2-2,-1 0,2 0,-1 1,-2 0,2-1,-1 1,1 1,0 0,-2 0,2-1,-1 1,-1-1,1-1,1 1,-2-2,1 0,0 0,0 1,0-1,0 0,-1 0,1 1,0 1,1-1,-1 2,2 0,1-1,0 1,0 0,0-1,0 0,1-2,2 2,-1-1,0-1,1 1,-1-2,0 0,-2 2,1-2,0 1,1-2,0 0,-2 1,1-1,0 0,0 2,0-1,0 0,0 0,-5-2,-1-1,-3-2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4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0,2-2,-2-1,3-2,-3 1,3 0,1-1,2 0,1 1,-2-1,-1 1,-2 0,0 2,-3 1,1 0,-1 1,-1-2,1 1,-1 0,2 0,0 0,1 1,-2 1,1-1,0 0,1 1,-1-1,2 0,-2 1,1 0,-3 0,2-1,0 1,-1-1,0-1,0 0,0 0,0-1,0 2,0 0,0 1,1-1,0 1,0 0,1 0,0-2,0 3,-1-2,1 1,-1 0,1-1,-1 0,0-1,-1 3,0 0,1 0,1 2,1-2,0 1,0-1,-1 1,0-2,-1 3,0-2,1 1,-1-1,1 1,0-1,0-1,-1 0,2 1,-1 0,0 0,2 0,-2 0,1 2,1-1,-3 1,2 0,-1-1,1 0,0 0,-2-1,2 0,0 1,1-1,-1 1,2-2,-2 1,1-1,0 2,0-2,-2 0,1 0,1 0,-1 1,0 0,1-1,0 1,0 0,0 1,1-1,0 2,-1-1,2 0,-2-1,0 0,0 0,0 1,1-1,-1 1,0-1,1 1,-1 0,2 1,-1-1,0 1,0 0,0 0,0 0,0 1,-1-3,1 1,-1 0,1-1,-1 0,-2 0,1-3,-1 0,0-2,2 0,-1-3,1 0,1-2,0 3,1 2,-3 2,0 4,0-1,-1 1,0-1,0 1,1 0,0 1,2-1,0 1,0 1,1-1,0-1,0 2,0-1,0 0,0 1,1-1,-1-1,0 2,0-1,0 0,0-2,-2-1,1-4,-2 0,0 1,0 1,-1 0,-1 1,1-1,-1 1,1 2,3-1,-2 1,1 0,0 1,0 0,-1 0,0-1,1 1,0 0,0 0,0-1,-1-1,1 1,0 0,0 0,1 2,1-1,-1 1,1 1,0-1,-1-1,1 0,-1-1,0 2,0-1,1 1,-2-2,0 2,1-2,-1 0,0 0,0 1,1-1,-1 2,1-1,-2 0,0 0,1-1,1 2,-1-1,0 1,0 0,1 0,-1-1,1 0,0 0,0 0,0 0,0 1,1 0,0-1,0 2,0-1,0 0,0 1,1-1,-1-1,0 2,0-1,0 0,0 0,0 0,0 0,0 1,0-1,0-1,0 2,0-1,0 0,0 0,0 0,0 0,0 0,0 1,0-5,0 0,0 1,0 0,0 0,0 3,0-1,0 0,0 2,0-1,0 0,0 1,0-1,0-1,0 2,0-1,0 0,0 1,0-1,0-1,0 2,0-1,0 0,0 0,0 0,0 0,1-1,0 0,1 0,-1 0,1 0,0 1,0 0,-1-1,-1 2,0-1,0 0,0 1,0-2,0 1,0 1,0-1,0 0,0 0,0 0,0 0,0 1,0-1,-1-2,-1 1,1 0,0 0,0 0,0 1,1 0,0 0,0 0,0 1,-1-2,0 1,0 1,0-1,0 0,1 0,-1 0,1 0,0 1,0-1,0-1,0 2,1-1,-1 0,0 1,0-2,0 1,0 1,0-1,0 0,0 0,0 0,0 0,0 0,0 1,0-2,0 1,0 1,0-1,1-1,2-2,-2 1,2-1,0 1,0 0,1 0,0-1,-1 1,-1 1,2-2,-3 1,3 0,0 1,-2-1,3 0,-2 1,3 0,-3 1,1 0,0 0,-2 0,0 1,1-3,-1 1,2-2,-2 1,0 0,-1 1,0 0,1 1,1-1,-1-1,-1 2,1-2,0 3,0-2,0 0,-1 2,-1-1,0 0,0 1,2-1,-1-1,2 2,-1-1,-1 0,2-1,0 0,0-1,-1-1,0 1,1 0,-1 0,1-1,0 0,-1 1,0 0,0 0,2-1,-2 0,1 2,0-1,0 2,0-1,-1 1,1-1,-1-1,0 2,0-1,0 1,1-1,-1 1,0 0,1-1,-1 0,1-2,0 2,-1-2,0 1,2 0,-1 0,-1 1,1-1,1 0,-1-2,1 3,-2-1,1 1,0-1,-1 1,1-1,1 0,-1 0,-1 1,0 0,0 1,0-2,0 1,2-1,0 2,-1-3,1 2,0-2,-1 2,1-2,-2-1,0 3,1-3,0 1,2-1,-2 1,1-2,0 2,-2 1,1-1,1 1,-1 0,-1 1,2 0,-1 0,1 0,1-1,1-1,-2 2,0-1,-2 2,1-2,1 1,-2-1,2 2,-1-1,0 0,1-1,0 0,1-1,-1 1,1-2,-1 0,3-2,-2 0,0 1,0 1,-1 0,-1 1,2-1,-1 1,2 1,-1-2,0 2,1 0,-2-1,2 0,-2 0,2 0,0-1,-1 0,2 0,-1-1,-2 2,2-1,-2 0,2 0,-1 0,0 1,-1 0,1-2,0 1,0-1,1 1,0-1,0 1,0-2,0 1,0-1,1 0,-3 1,2 1,-3 0,1 1,-1-1,0 2,1-2,0-1,2 0,0 0,1-1,1 0,-1 0,0 0,0 0,-3-1,-3 1,-2 0,-2 0,-3-1,1-1,-3-1,-1-1,-2 2,3-1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68 0,'0'0,"-1"0,-2 2,-1-1,0 2,-2 1,2 0,-1 1,2-1,0 1,1 0,1 0,-1-1,0 1,1-1,0 2,0-1,-1 0,2 2,-2-1,1-1,1 2,-1-1,0-1,-1 0,1-1,0 2,1-1,-1 1,1 0,0 0,0 0,0 0,0 0,0 1,-1-3,0 1,-1 0,1 0,0 1,1-1,-1 1,1 0,0 0,0 0,0 1,0-1,0-1,0 2,0-1,-1-1,1 0,-2-1,1 2,1-1,-1 1,1 0,0-1,0 2,0-1,0 0,0 1,0-1,0-1,0 2,1-2,1-1,-1 1,-1 0,1 1,1-2,-1 1,1-1,-1 2,1-1,-1 0,1 2,-1-1,0-1,1 2,-1-1,0 0,0 1,-1-1,1-1,-1 2,0-1,0 0,0 1,0-2,0 1,0 1,0-1,1 0,1 0,-1 0,0 0,0 0,0 0,-1 0,0 0,0 1,0-1,0-1,0 2,0-1,0 0,0 1,0-2,0 1,0 1,0-1,0 0,2 0,-1 0,0 0,0 1,1-3,-1 1,0 0,1 0,1 1,0-1,-1 1,0 0,0 0,0 0,0 0,0 0,1 0,0 0,-1-2,0 2,0-2,-1 2,1-2,-1 1,0-1,1 1,1-2,-2 2,1 0,0 0,0 1,-1-1,0 2,1-1,-1 0,0 1,2-3,-1 1,0 0,-1-1,2 0,-1 1,0-2,0 1,-1 0,2 2,-1-2,1 1,-1 0,1 0,0 0,-1-1,2 0,0 0,0 1,1-1,-1 1,1-1,-3-1,3 2,-3-1,2 2,-1 0,0-2,1 0,0 0,-1-1,1 2,-1-2,0 2,-1-1,1 0,-1 0,1-1,0 1,-1 0,2 0,0-1,-2 2,2-1,-2 0,1-1,0 0,0 2,-1-1,2 0,0 1,1-1,-1 1,0 0,0-1,-1 0,2-1,-2-1,1 0,0 1,-1 0,1 1,0 0,2-1,-2 1,1-1,0-2,0 1,-1 0,1 0,-2 0,1 1,0-1,0 1,-1-2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0,-4-13,-11-26,-5-35,-7-36,-4-26,0-20,1-5,3 1,6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14,-2 9,-1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7,0-7,-2-25,-1-37,-10-33,-9-35,-14-34,-12-16,-2 2,2 15,3 31,4 35,3 30,2 22,8 10,5 1,3-9,-2-19,-6-31,-4-34,-7-28,-11-26,-6-17,1 0,3 6,6 7,9 27,10 36,9 35,5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14,11 32,9 20,3 21,3 6,-3-3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4:59.46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4443 1,'0'19,"1"-12,-1 0,0 0,-1 0,1 0,-3 8,2-12,0-1,-1 1,1 0,0-1,-1 1,0-1,1 1,-1-1,0 0,0 1,-1-1,1 0,0-1,-1 1,-3 2,-53 36,2 2,-82 80,116-103,0-2,-30 19,31-23,0 2,1 0,-25 25,-97 116,-66 65,10-30,76-72,56-48,-105 141,144-176,-30 34,-99 90,110-114,-116 127,6-6,-260 227,287-284,-59 57,-12 27,-52 55,2-5,218-214,-196 189,135-137,-45 44,79-69,32-32,1 2,-36 45,45-47,-2-1,0 0,-43 36,-4-5,18-27,41-24,-1 1,1-1,0 1,0 1,-10 9,9-10,9-5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1.69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1346 0,'0'0,"-4"2,-1 1,-3 4,-3 0,0 4,-2-4,0 1,2 1,0-5,3 2,0-1,1-1,1-1,0 1,-1-2,-1-1,2 0,-1 2,0 0,-1 1,0-2,-2 1,4-4,0-2,1 1,-2-2,3 3,-2 1,-2 2,2 1,0 0,-2 2,2-3,0 3,0-1,-2-3,2 4,0-1,-1 1,0 1,1-1,-2 1,3-3,-1 2,2 0,-2-1,1-1,-3-2,0 0,-1 1,3 0,-2 0,0 0,0 0,0 0,1 2,-1 1,1-2,1 3,-1-2,3 2,-3-2,2-1,-2 2,-1-3,1 3,0-2,0 1,1 1,0-3,1 0,-1 3,1 0,0-4,-1 3,-1 0,2-2,-2 0,1 2,1-2,-1 3,1-2,-2 0,2 0,-1 1,1-2,-1 4,2 0,-1 0,-1-1,0-2,-2 1,5 2,-1-3,0 3,0-2,0 1,0-1,1 2,0-2,-1 3,2-2,-2 2,0-3,1 3,1-1,0 0,-1 0,-1-1,1 3,-1 0,0-1,2 1,-4 0,3-4,0 6,-2-5,2 3,-2-1,1-1,0-1,-2-1,-2 1,1-1,-3 1,3-2,-1 1,1-1,1 1,-1-2,2 2,-1-1,2 2,1 0,-1 0,0 1,2-1,-2 1,1-2,1 4,-2-3,1 3,-2-2,1 0,1 1,0-1,-1-1,1 2,0-2,-1 1,2 0,0 0,0 1,-1 1,-2 1,2-1,-3-2,3 2,0-3,-2 2,0 3,-2-4,2 2,-1-1,-2 0,4-3,-2 2,2-2,-2 0,2 0,-3-1,3 0,-3 1,2 2,0-1,-1 0,0-2,2 3,-1-2,2 2,0 0,-2 0,2 2,0-3,-2 2,0 0,1-1,1 2,1 1,1-2,0 1,1 2,0-3,0 1,0 0,1 2,-1-2,0 1,0-1,0-1,-2 0,-1 0,1 0,1-1,-1 3,-1-2,0 1,0 0,2 0,-1 0,-1-2,-1 0,0 2,-2-1,3 0,-3-1,4 1,-1-1,-2 2,3 0,-4-1,2 1,0-1,-1-1,0 2,0-3,1 3,0-2,0 0,-1 1,1-1,2 2,1 0,-2-1,-1-1,3 1,0 1,-2-2,0-2,2 3,-2 1,2-1,-1 0,0 2,0 0,1-2,-3-1,2 2,0-2,-3 1,2 0,1 2,1-2,0 2,0 0,1-2,-3 1,1 2,0-2,0 0,-2 1,-1-2,2 2,-3-2,3-1,-2 1,2 1,3-1,-1 0,1 1,0-1,0 2,0 0,0-1,1 1,-1-1,0-1,0 3,0-1,0 0,0-2,0 1,0 0,0 2,0-3,0 1,0 2,0-2,0-1,0 2,0-1,0 0,0 2,0-2,0-1,0 3,0-2,-2-1,0-1,-1 1,0-2,1 1,-2-1,2 3,1-2,0 2,1 1,0-1,0 0,-1 1,-1-2,-3 0,3 0,-3 0,-2-1,-1 2,1 0,0 0,0-2,1 1,2 0,0-1,2 2,2 1,0-2,0 1,0 1,0-1,1 0,-1 0,0 1,0 0,0-2,0 3,0-3,0 1,0 2,0-2,-2-3,0 3,0-2,1 1,0 1,0 0,1 0,0-1,0 3,0-3,0 1,0 1,-2-2,0 0,0-1,1 2,-1-2,2 2,-1 1,1-2,0 2,0 0,0-1,0 0,0 1,0-2,0 1,0 2,0-2,0 0,0 1,0-1,0 0,0 1,0-1,0 0,0 2,0-2,0-1,0 0,0 3,0-1,0-1,0 1,2-2,0 2,0 0,0-2,-1 2,1-1,1 1,-2-2,1 2,-1-1,0 2,-1-2,0 0,0-1,0 2,0-1,0 2,0-2,0-1,0 3,0-2,0-1,-2 0,0 0,0 0,1-1,0 4,0-4,-1 1,0 2,0-1,0 0,1 1,0 0,1-1,0 0,0 1,0-1,0 0,0 1,0 0,0-2,0 1,0 2,0-3,0 2,0 0,0-2,0 2,0 0,0-2,0 0,0 4,0-3,0 0,0 0,0 0,0 2,0-2,0 0,0 0,0 1,0-1,0 1,0-2,2 1,0-2,0-1,0 4,1-5,-1 3,0 1,0 2,-1 2,2-3,0 2,1-4,-1 3,0-3,-2 0,4-1,-3 0,1-1,0 1,0-2,0 3,0-2,1 1,0-2,1 0,-2 2,-1 0,0-1,2 2,-2-1,0 2,0-4,0 3,1-1,-1 1,0 2,0-2,1 1,-1-1,-1 3,1-3,0-1,2 1,-2 0,-1 0,-1 2,0-1,0-1,1 0,1 4,0-3,0-1,-1 3,0-3,-1 1,1 2,1-2,0-1,0 3,0-2,-1-1,-1 3,1-4,1 1,0-1,-1 2,0-1,1-1,0 1,-1-1,1 1,-1 0,1 2,-2-2,3 1,-1 1,0-2,0 2,-1 0,0-1,-1 1,3-4,-2 3,0-2,1 2,-1-1,0 0,-1 1,2-1,0 3,0-2,-1 0,2 0,0-2,-1 1,0 0,-1 0,0 0,-1 0,0 3,2-1,0-2,-2 3,3-3,-2 1,-1 2,2-3,0 1,0 2,-1-2,1-1,1 2,0-1,-2 1,2 0,0-1,-1 0,1 0,2-2,-1-1,1 3,0-2,2 1,-2-3,2 4,-2-7,1 5,1-3,-3 0,2 4,-3-2,1 2,-2 1,2-2,-1 0,2 2,-2-2,0 2,2-3,-3 2,1-4,2-1,-2 1,1-1,0 0,-1 2,-1 2,0 1,1-2,-2 3,3-4,-1 3,2-3,-1 2,-2 3,4-3,-2 0,-1 1,0-2,0 0,2 0,-1 0,-2 1,0-1,0 3,1 0,0-2,4-1,-2 0,0 1,-1 0,1-2,-2 6,0-5,2 2,-2-2,1 1,0-1,-2 1,-1 2,1-2,2 1,-2-1,0 0,1-2,2 1,-2 0,3 1,-3 0,2 1,0 1,1-2,-2 0,-1 2,3-4,-4 3,1-2,0 1,0 0,1-3,2 1,-1-1,2 1,-2 0,0-2,0 4,-3-3,4 6,-3-3,1 0,2-2,0 1,-2 1,-1-1,2 3,-3-1,0 0,2 1,-2-1,0-1,-1 1,2 2,0-3,0 3,-1-2,5-1,-4 1,1-1,1 1,-1-2,1 1,-2 2,3-3,-3 1,1 1,0-1,0 2,0-2,0 1,1-3,1-1,0 1,3-4,-2 3,1-1,-3 0,1 2,0-1,2 1,-2 0,1 1,-1 0,-1-3,0 5,0-5,2 1,-3 2,2-3,-1 2,1 1,-2-2,2 1,-2 1,1-2,-1 2,2-2,-3 2,2-1,2-2,-2 3,1-3,1 2,-1 1,0 2,1-2,1-1,1 0,-2-2,0 2,-1-2,1 1,-1 0,1-2,2 2,-4-2,1 2,3 0,-2-2,2 1,-1 0,1 0,1-1,0 0,-1 0,-1 2,-1-2,1-1,-2 4,1 0,-3-1,2 0,0 1,0-1,3 0,1-1,-1 2,0-2,-1 3,2-3,-1 3,-2 0,1-3,-3 1,2 1,-1-2,3 2,-1-3,0 2,1-2,0 0,1 3,-1-3,1 1,0-2,0 2,0-2,-1 1,1-1,-1 0,1 0,-2-1,2 1,-1 0,0 0,2 0,-2 0,0 0,0 0,1 0,-3-2,-2 0,-8-5,-4-1,-5-3,-2 0,0-1,-2 0,4 5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1269 51,'0'0,"0"-1,0-3,-1 2,-1-4,-3 2,3-1,-4 1,2-2,0 2,0-3,-1 5,-2 0,0 0,-3 1,1 0,0 1,1 2,2 1,-3-2,0-1,1 1,2 3,-2-2,4 2,-2 0,-2 1,3 1,-2-2,4 0,-4 1,2-1,-2 2,0-3,0 1,0 1,0-2,-3 0,4 1,-2 0,2-3,-3 1,1 2,-1 0,0-3,-1 4,1-1,0 1,0 0,1-2,-1 3,1-3,3 4,-2-4,3 3,1 0,-1 0,0-1,0 1,1-1,0 1,-2 1,2-1,-1-2,-1 4,0-2,1 1,-1-1,0 0,1 1,2 0,0-1,-2 2,0-1,-1-3,-2-1,-1 0,-1-2,0-1,-1 0,2 1,-2 2,0 0,2 2,1 1,3 1,-1-1,1 1,1 0,-2-3,0 3,0-2,1 2,-2-3,3 2,0 2,-2-4,2 1,-1-1,-2 0,-2 2,1 0,0 0,0-2,0-1,0 1,2 1,-1-1,4 1,-2 1,2 0,-1 0,0-1,-4 0,3-1,-1 3,0-1,-1 2,2 0,-1 0,3 1,0 0,-1-3,-1 1,3-1,-2 2,0-2,-1 1,0-1,0 0,0 1,0 2,1-2,0-1,0 1,-1-1,4 1,-2 1,0 0,0-1,-1 1,-1-2,-1 1,-1-1,1 1,-2 2,3-5,-3 2,3-1,-2-1,3-1,-3 2,0-2,0 3,1-1,-1 0,0 2,1-2,-1 1,3 0,-4 0,2 1,-2 1,2 0,-1 0,-3-3,5 1,-4 2,3-4,1 3,2-1,-1 0,0 0,-1-1,1 3,-1-3,-1 2,0-1,0 1,0 0,-1 1,1-2,0 0,2 1,2 0,0 1,-2-3,1 3,-1-2,0 1,-2 2,1-1,-1-1,1 0,2 3,-2-3,0 0,2 0,0-1,-3 0,3 0,-1 0,2 1,-3-1,1 1,1 4,0-4,-2-1,3 1,-1 0,0-1,1 2,-2 0,1 0,0 0,-1 1,-1-1,2 0,-1-2,-1 2,2-2,0 2,1 0,-1-2,0 1,0 0,0-1,-1 1,0 0,-1-1,0 1,1-2,1 3,-2 0,2 0,0-1,-2 0,1-1,1 1,0 2,-2-3,1 2,1 0,1-1,0 3,1-3,-2 2,0-3,1 0,-1 3,1-3,0 1,0 2,1-2,0 2,0-2,0 2,0 0,0-1,0 0,0 1,0-1,0 2,0-3,0 0,0 2,0 1,0-3,0 1,0 1,0-1,-2 0,0 2,-2-3,-1 1,-1 2,-2-3,1-1,2 2,0-2,2 0,2 4,1-3,0 1,0-1,0 1,0 2,0-2,0-1,0 3,-1-4,-1 1,0 0,0 0,1-1,0 3,0-3,-1-1,0 4,-1-3,2 1,-1 1,2 1,0-1,0-1,0 2,0 0,0-2,0 2,0 0,0-1,0 2,0-3,0 0,3 4,0-4,-1 1,0 0,-2 1,1-1,-1 0,0 1,0-1,0 2,0-2,0-1,0 1,0 1,0 0,0-1,0 0,0 1,0-1,0 0,0 1,0-2,0 2,0 1,0-3,0 1,0 0,0 1,0 1,0 1,-1-3,-1 0,-3 2,2 0,0-1,-3-2,4 0,-1-1,-2 2,3-2,0 3,-2-1,1 0,0 1,1-1,0-1,-1-1,1 0,-1 2,0-3,1 2,0-1,0 1,1 0,0 0,1 1,0 1,-2-2,1-2,-2 3,2-1,0 1,0 0,1 0,0-1,0 2,0-1,0 2,0-3,0 2,0-2,0 2,0 1,0-3,0 1,0 0,0 1,0-1,0 0,2 1,0 0,0-1,-1 0,2-2,0 1,-1 1,0-2,-1 2,0-1,-1 0,1 3,-1-2,-1-1,1 3,0-2,0 0,0 1,0-1,0-1,0 3,0-1,0-2,0 2,0 0,0 2,0 1,0-2,0 2,0-2,0-1,0 1,0-1,0 1,0-3,0 1,2-1,1 2,-2 0,1-2,-1 2,0 0,1-3,0 0,1 0,2-1,-2 1,1-3,-1 4,0-3,-1 6,3-5,-1 1,1 2,-2-2,0 1,1 0,-1 1,-1-1,0 0,0-1,1 3,-1-3,-1 1,-1 1,0 0,0 1,0-2,0 1,1-1,1 0,1 1,-2-2,0 2,0-1,0 2,-1-1,0-1,0 2,0 1,0-3,2 2,0-1,2 0,-2-1,0-1,1 2,0-3,-2 5,0-6,1 2,0 1,0 1,0-3,-2 4,1 0,-1-2,0 3,0-3,0 1,-1 2,3-4,-1 1,1-1,0 1,-3-1,-2-4,-2 0,-1-4,-4-2,0 0,2-2,2-1,-2 2,0-1,5 0,-1-2,1 1,3 0,0-2,0 2,0-2,0-1,0 3,0-1,0 0,0-1,0 0,3 3,0-1,-1 1,0-1,-2-2,3 4,0-2,1 1,-2-1,4 1,-3 0,3 0,-3-1,1 0,0 0,-1-1,-1-1,3 2,-2 4,0 3,2 1,-1 4,1-1,-2 3,0 2,-1-1,-1 3,-1-2,0 2,0-1,0 0,0-1,0-1,-1 1,1-1,0 1,0-1,0 1,-2-2,0 2,1-2,-2 2,-3-3,3 0,-4 0,3-2,-1 4,5-5,2 3,2-4,0 4,1-1,-2 2,0 0,-1 2,0-1,-1 0,-1 1,1-2,0 0,1-1,-1 2,2-3,1 1,-2 1,2-1,-1 1,1 0,2-2,-1 3,1-2,-1 1,-2 2,3-2,-3 2,-1 0,3-3,-2 1,1-1,0-1,-1 0,1-1,-1 2,0-1,-3 3,2-2,-2 2,0-1,3 3,-1-2,2-2,0 3,1-3,-2 1,3 1,-2-2,0 2,-2-1,-1 4,0-4,-2 0,-3-2,-2-1,1-4,-2-1,-1 1,-1-5,0 0,1 0,1-2,0-2,5 1,-2-1,3 2,1-3,0 1,1 0,-1 2,0-2,0 0,2 2,-2-2,0 1,0 0,0-2,0 3,0-1,0 0,0-1,-3 1,0 2,0 1,0 1,-1-2,1 2,-1-1,2-3,-1 2,0 0,1 1,0-1,1-2,-3 0,1 1,1 0,1-1,-1-2,-1 2,1-1,0 1,1 0,0-2,1 3,-2-1,2-1,0 0,0 2,2-2,-2 1,0 0,0-2,0 2,0 1,0-1,0-1,0 0,0 2,0-2,0 0,2 3,0 1,2 5,1 5,-1 1,1 1,-3 1,-2-1,-2-2,-3 0,-3-3,1-1,-2 2,3-1,2 4,3-1,-4 1,3 1,-1-4,0 5,-2-4,3 4,2-1,0-1,2 0,-1 1,5-3,-4 4,1-4,0 3,-1 1,-1 0,0 0,1-1,-1 2,1-1,0 2,-2-1,1-2,-1 0,0 3,0-2,0-1,-1 3,1-2,0 0,2 0,-1-5,3-2,1-1,0 0,2 2,-2 0,1 1,-1 1,0-2,0 4,-2-1,-1 2,-1 2,0-3,1 1,0 0,2-1,2 0,0-3,-1 2,3-1,-3 0,0 0,-4 3,4 0,-2 0,-1 0,-1 2,3-1,-2-2,1 0,-3 2,3-3,0 1,1-1,-1 1,3-4,-3 5,3-2,-3 0,3 3,-4-1,0-1,1 1,2-1,-2-1,0 1,0 0,-2 1,0 1,-1-1,0 2,0-1,0 0,0 2,0-2,0-1,0 3,0-2,0 1,0-1,0 0,0 2,0-3,0 1,0 1,0-1,0 0,0 2,0-3,0 0,2-1,0 0,0 2,2-4,-3 4,2-3,-2 2,0 1,3-1,-2 2,2-2,0-1,-2 1,0 0,2 0,-1 2,1-2,-1 2,0-2,1-1,-1 3,3-5,-2 5,-2-1,3-1,-2 0,2 2,-1 0,-2-1,3 0,-2 1,-1-1,1-2,2 2,-3-1,1-4,1 4,-1-2,0 2,1-3,-2 3,1-1,1 1,0 0,-1 3,3-2,0-1,1 3,0-2,-1-1,1 1,1-2,2 2,-2-3,1 3,1-4,-1 2,0-2,-2 3,0-3,1 2,1-3,0 1,-3-1,2 1,0-1,-1 3,1-2,0 1,0-2,-6 0,-1-2,-3-2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1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0,2-2,-2-1,2-2,-1 1,2 0,1-1,2 0,1 1,-2-1,-1 1,-2 0,0 2,-3 1,1 0,-1 1,-1-2,1 1,-1 0,2 0,0 0,0 1,0 1,0-1,0 0,1 1,-1-1,2 0,-2 1,1 0,-3 0,2-1,-1 1,1-1,-1-1,0 0,0 0,0-1,0 2,0 0,0 1,1-1,0 1,0 0,1 0,0-2,0 3,-1-2,1 1,-1 0,1-1,-1 0,0-1,-1 3,0 0,1 0,1 2,1-2,0 1,0-1,-1 1,0-2,-1 3,0-2,1 1,-1-1,1 1,0-1,0-1,-1 0,1 1,1 0,-1 0,2 0,-2 0,1 2,1-1,-3 1,2 0,-1-1,1 0,0 0,-2-1,1 0,2 1,0-1,-1 1,1-2,0 1,0-1,0 2,-1-2,0 0,0 0,0 0,1 1,-1 0,1-1,0 1,0 0,0 1,1-1,0 2,-1-1,1 0,0-1,-1 0,0 0,0 1,1-1,-1 1,0-1,1 1,-1 0,2 1,-1-1,0 1,0 0,0 0,0 0,0 1,-1-3,1 1,-1 0,1-1,-1 0,-2 0,1-3,-1 0,0-2,2 0,-1-3,1 0,1-2,0 3,0 2,-1 2,-1 4,0-1,-1 1,0-1,0 1,1 0,0 1,2-1,0 1,0 1,1-1,0-1,0 2,0-1,0 0,0 1,1-1,-1-1,0 2,0-1,0 0,0-2,-2-1,1-4,-2 0,0 1,0 1,-2 0,1 1,-1-1,1 1,0 2,3-1,-2 1,1 0,0 1,0 0,-1 0,0-1,0 1,2 0,-1 0,0-1,-1-1,1 1,0 0,0 0,1 2,1-1,-1 1,1 1,0-1,-1-1,0 0,1-1,-1 2,0-1,1 1,-2-2,0 2,1-2,-1 0,0 0,0 1,1-1,-1 2,0-1,0 0,-1 0,1-1,0 2,1-1,-1 1,0 0,1 0,-1-1,1 0,0 0,0 0,0 0,0 1,1 0,0-1,0 2,0-1,0 0,0 1,1-1,-1-1,0 2,0-1,0 0,0 0,0 0,0 0,0 1,0-1,0-1,0 2,0-1,0 0,0 0,0 0,0 0,0 0,0 1,0-5,0 0,0 1,0 0,0 0,0 3,0-1,0 0,0 2,0-1,0 0,0 1,0-1,0-1,0 2,0-1,0 0,0 1,0-1,0-1,0 2,0-1,0 0,0 0,0 0,0 0,1-1,0 0,0 0,1 0,0 0,0 1,0 0,-1-1,-1 2,0-1,0 0,0 1,0-2,0 1,0 1,0-1,0 0,0 0,0 0,0 0,0 1,0-1,-1-2,-1 1,1 0,0 0,0 0,0 1,1 0,0 0,0 0,0 1,-1-2,0 1,0 1,0-1,0 0,1 0,-1 0,1 0,0 1,0-1,0-1,0 2,1-1,-1 0,0 1,0-2,0 1,0 1,0-1,0 0,0 0,0 0,0 0,0 0,0 1,0-2,0 1,0 1,0-1,1-1,1-2,0 1,1-1,0 1,0 0,1 0,-1-1,1 1,-2 1,1-2,-1 1,2 0,-1 1,0-1,2 0,-2 1,3 0,-3 1,1 0,-1 0,0 0,-1 1,1-3,-1 1,2-2,-2 1,0 0,-2 1,2 0,0 1,1-1,-1-1,-1 2,1-2,0 3,0-2,0 0,-2 2,1-1,-1 0,0 1,2-1,-1-1,2 2,-1-1,-1 0,2-1,0 0,-1-1,1-1,-1 1,1 0,-1 0,1-1,0 0,-1 1,0 0,0 0,2-1,-3 0,3 2,-1-1,0 2,0-1,-1 1,1-1,-1-1,0 2,0-1,0 1,1-1,-1 1,0 0,1-1,-1 0,1-2,0 2,-2-2,2 1,1 0,-2 0,1 1,0-1,0 0,1-2,0 3,-2-1,1 1,0-1,-1 1,1-1,1 0,-2 0,1 1,-1 0,0 1,0-2,0 1,2-1,-1 2,1-3,0 2,0-2,-1 2,0-2,0-1,-1 3,1-3,0 1,2-1,-2 1,1-2,0 2,-2 1,1-1,1 1,-1 0,-1 1,2 0,-1 0,1 0,1-1,1-1,-2 2,0-1,-2 2,1-2,1 1,-2-1,2 2,-1-1,0 0,1-1,0 0,1-1,-1 1,1-2,-1 0,3-2,-2 0,0 1,0 1,-1 0,-1 1,2-1,-1 1,2 1,-1-2,0 2,1 0,-2-1,2 0,-2 0,2 0,0-1,-1 0,2 0,-1-1,-2 2,2-1,-2 0,2 0,-1 0,0 1,-1 0,1-2,0 1,0-1,1 1,0-1,-1 1,2-2,-1 1,0-1,1 0,-3 1,2 1,-3 0,1 1,-2-1,2 2,0-2,0-1,2 0,0 0,1-1,1 0,-1 0,0 0,0 0,-4-1,-1 1,-4 0,0 0,-4-1,1-1,-3-1,-1-1,-2 2,3-1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2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69 0,'0'0,"-2"0,-1 2,-1-1,0 2,-1 1,0 0,1 1,0-1,1 1,1 0,1 0,-1-1,0 1,1-1,0 2,0-1,0 0,0 2,-1-1,1-1,1 2,-1-1,0-1,-1 0,1-1,1 2,-1-1,0 1,1 0,0 0,0 0,0 0,0 0,0 1,-1-3,0 1,-1 0,1 0,0 1,1-1,-1 1,1 0,0 0,0 0,0 1,0-1,0-1,0 2,0-1,0-1,-1 0,-1-1,1 2,1-1,-1 1,1 0,0-1,0 2,0-1,0 0,0 1,0-1,0-1,0 2,1-2,1-1,-1 1,0 0,-1 1,2-2,-1 1,1-1,-1 2,1-1,-1 0,1 2,-1-1,0-1,1 2,-1-1,1 0,-2 1,0-1,1-1,-1 2,0-1,0 0,0 1,0-2,0 1,0 1,0-1,1 0,1 0,-1 0,0 0,0 0,0 0,-1 0,0 0,0 1,0-1,0-1,0 2,0-1,0 0,0 1,0-2,0 1,0 1,0-1,1 0,0 0,0 0,0 0,0 1,1-3,-1 1,1 0,-1 0,2 1,0-1,-1 1,0 0,0 0,0 0,0 0,0 0,1 0,0 0,-1-2,0 2,0-2,-1 2,1-2,0 1,-2-1,2 1,1-2,-2 2,2 0,-2 0,1 1,-1-1,0 2,1-1,0 0,-2 1,3-3,-1 1,0 0,0-1,0 0,0 1,0-2,1 1,-3 0,3 2,-1-2,2 1,-3 0,2 0,0 0,-1-1,2 0,0 0,0 1,1-1,-1 1,1-1,-3-1,3 2,-2-1,0 2,0 0,0-2,1 0,0 0,-1-1,1 2,-1-2,0 2,-1-1,1 0,-1 0,1-1,0 1,-1 0,2 0,0-1,-2 2,2-1,-2 0,1-1,0 0,0 2,-1-1,2 0,0 0,1 1,-1 0,0 0,0-1,-1 0,2-1,-2-1,1 0,0 1,-1 0,1 1,0 0,2-1,-2 1,1-1,0-2,0 1,-1 0,1 0,-2 0,1 1,0-1,0 1,-1-2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5,-3-1,1-12,-2-24,1-24,-2-19,-2-16,-2-9,-5-1,0 12,4 20,-1 27,0 23,-1 16,-1 7,-1 3,-2-5,-4-11,-2-23,0-26,2-22,0-20,1-10,3-3,-1-1,1 1,1 3,-1 6,0 21,4 36,7 36,4 18,0 8,-1-3,-4-17,-5-26,-1-29,-2-22,-2-18,0-12,-1-3,0 1,0 1,1 6,0 22,-1 28,1 34,0 23,0 12,0 3,0-17,5-28,1-25,-1-22,0-10,2 0,6 15,3 19,4 18,3 19,-2 11,-1 7,-3-1,-6-15,-3-26,-4-26,-2-18,-2-12,3 5,6 22,2 18,-2 18,2 9,0-4,-3-20,-3-19,-1-16,-2-11,2-8,2-3,4 6,4 15,4 31,8 28,8 18,3 14,-1 14,-7 4,-8-8,-7-24,-10-34,-7-39,-3-24,1-16,0-6,1 1,2 9,0 10,6 23,2 25,4 31,5 20,-1 6,-1 3,-5-4,-2-5,-3-21,-7-21,-1-27,-1-20,1-17,1-6,2-2,0 4,1 7,1 9,4 18,3 26,3 32,0 23,-1 12,-1 4,-5-5,0-18,-2-24,-1-29,0-22,0-18,-1-10,1-3,-1 5,1 16,9 27,6 31,11 24,8 14,4 6,-6 2,-3-11,-7-21,-2-26,3-26,-2-19,0-1,-4-4,0 6,1 19,-3 17,2 17,1 20,-2 17,-5 8,-2 3,-4-1,-3-27,-1-29,-1-24,-1-16,0-13,0-5,1 2,-1 4,6 11,9 21,7 20,8 19,5 13,-1 10,-4 5,-5-2,-1-10,-4-5,-5-16,-2-18,2-19,3-14,-1-10,0-3,-1 1,-4 6,0 8,3 17,-1 30,2 24,-3 22,2 9,3 2,-6-17,-5-27,-8-31,-3-28,-6-18,0-10,1-4,3 5,3 16,5 26,12 27,8 17,4 14,4 8,-5 3,-6 1,-5 0,-11-15,-8-21,-9-32,-5-28,0-19,-1-9,3-5,1 5,3 19,4 26,4 26,2 20,3 16,1 8,-4 7,-1 2,-4-5,-5-9,0-18,-2-21,-6-24,-5-22,-2-20,0-8,1-1,5 3,1 23,6 30,4 42,1 31,2 26,2 2,4-5,0-12,2-13,-3-15,-6-21,0-15,-8-23,-6-21,3-16,4-8,5-2,4 3,4 6,7 23,8 26,5 22,5 17,-2 17,-2 9,-7 3,-2 0,-5-6,-5-16,-9-27,-5-30,-5-19,-12-12,0-6,1-3,6 1,3 10,2 26,3 25,6 22,0 13,2 11,3 5,3-3,2-5,-4-10,-4-13,-5-21,-5-21,-2-15,1-11,5-7,5-2,5-1,2 0,3 0,6 20,7 23,8 22,7 19,2 13,-3 3,-7 3,-5-11,-12-21,-8-21,-8-19,-6-13,-5-6,3 1,5 16,5 21,5 20,3 16,3 7,1-6,-3-19,-11-19,-10-31,-11-22,-3-13,0-12,2-1,4 6,2 16,2 32,2 34,5 34,2 19,3 9,2 2,-2-7,-3-12,-3-28,0-43,2-36,0-19,5-7,0 9,6 28,10 33,12 34,5 20,4 11,-3 6,-4-3,-4-13,-14-28,-10-28,-6-20,-6-13,-2-7,4 11,9 22,8 27,9 26,8 17,7 9,0 3,-3-3,-9-17,-9-27,-8-24,-7-28,-5-15,2 10,4 22,9 22,7 20,2 17,3 10,-1 6,-1-2,-8 0,-13-1,-11 1,-6-5,0-9,2-10,6-16,9-16,1-17,2-13,2-9,-5-5,1 1,8 18,9 23,11 21,2 17,-1 12,-1-5,-3-18,-3-20,-2-20,-1-13,-1-7,8 13,12 28,15 28,5 22,6 19,-2 7,-2-10,-6-24,-4-28,-3-30,-3-25,0-14,3-6,2 3,-2 11,5 18,4 23,5 25,2 18,0 15,-4 8,-6 2,-7-4,-10-9,-7-16,-6-28,1-22,4-27,4-13,0-2,6-4,4 9,2 18,1 24,1 22,-1 19,-4 11,-7 5,-5-1,-6-17,-2-21,-3-22,-5-15,-2-12,0-2,2-3,6 7,6 11,7 18,6 17,2 15,-1 13,-5 6,-4-1,-1-13,2-22,0-19,-3-11,2-1,1 8,5 21,6 19,5 14,2 11,-2 6,0 3,-5-17,-7-27,-6-29,-6-18,2-14,8-5,1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9,-8-10,-10-23,-9-19,-9-18,-3-9,0-6,0-4,-2 3,1 6,1 15,2 22,3 24,1 18,2 13,0 6,0-1,0-6,-4-9,-5-13,-7-22,-4-29,-2-22,1-17,1-19,3-2,5 8,5 14,2 22,3 27,2 28,0 31,1 16,-4 7,-6-9,-7-4,-4-3,2-6,-1-10,-2-15,-1-20,-1-22,-1-21,-2-11,6-5,0 0,-1 13,4 24,5 33,0 23,-3 16,-3 11,-2 5,-3 0,0-12,-2-19,-5-23,-2-28,0-18,6-17,7-21,7-6,5 5,0 7,5 15,8 25,7 25,5 22,0 16,1 11,-3 5,-3 4,-10-9,-8-15,-12-23,-8-22,-5-12,0-3,4 13,7 17,2 17,5 10,3 4,0-8,-9-16,-8-20,-13-15,-9-18,-1-17,0-7,-1-1,9 7,10 23,12 31,3 25,2 18,1 13,1 6,-4-1,2-7,-1-10,-7-15,-8-21,-4-18,-4-11,9 0,13 8,9 18,6 12,0 2,-6-11,-5-13,-5-18,-1-17,1-12,1-5,4 4,5 17,7 24,7 25,4 19,0 24,-3 15,-2 8,-3-1,0-4,-3-4,-4-13,-7-18,-5-25,-4-20,1-13,3-7,1 5,7 13,10 19,3 19,1 12,-7-3,-10-6,-3-4,3 4,1 5,3 3,3 0,-2-6,-5-7,-5-17,-8-16,-4-15,2-12,2-2,5 1,5 11,10 20,5 16,7 7,2-3,-5-17,-4-15,-1-12,-1-15,0-15,-1-5,-3 9,-1 9,0 19,6 23,7 22,6 13,2 6,-3 2,-2-9,-3-21,-4-17,-1-9,-1 3,-2 17,5 18,1 15,-1 11,0 7,-1 3,-1-2,-2-5,-3-16,-7-12,-1-13,-3-16,-4-10,2-6,2 6,5 16,4 17,2 15,2 13,1 7,-8-11,-7-23,-6-15,-2-8,5-3,11 2,7 3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8:54.90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0,'0'207,"1"-206,1 0,0-1,-1 1,1-1,0 1,-1-1,1 1,0-1,0 0,-1 0,3 0,0 1,146 17,156-1,-55-1,-13 1,-86-17,348 9,-183-5,-51-2,-41 21,-12 1,-51-21,-74-3,0 3,122 22,-121-10,120 6,91-14,9 12,-15 1,396-21,-633-2,0-3,111-27,29-3,196 20,-212 13,532-3,-577 6,-76 4,1 3,-1 2,116 34,-105-24,2-2,85 8,226-12,-126-6,815 3,-663-12,1641 2,-1959-5,173-31,27-2,133 33,-297 7,-51 2,0 4,93 22,56 6,442 2,4-38,-302-2,1765 2,-2069-4,0-3,0-3,109-31,53-9,77 19,-54 7,-149 11,292-29,-134 27,443-14,-326 18,45-1,281 13,-666 1,0 3,-1 0,0 2,44 15,-31-8,65 10,200-11,-75-8,398 9,-586-14,-26 1,0 0,-1 2,1 1,44 13,-16 1,51 25,-58-25,1-2,60 12,22 7,-86-22,-1 2,-1 1,0 3,-2 1,38 25,-64-35,-2 1,1 0,-2 0,1 1,-2 0,1 1,-2 0,9 17,48 120,-53-118,5 18,-3 1,-3 1,9 79,16 74,5-73,-22-76,16 78,-25-56,-3 0,-4 94,-1-14,2-117,2 0,1-1,16 48,-10-42,13 89,-17 176,-5-53,14 413,-16-466,13 357,-7-442,30 156,-33-243,8 81,-1 143,9 85,-3-226,0 3,4 126,-20-121,18 302,18 212,-23-271,-2 556,-15-581,2 3081,-1-3407,0 0,-1 0,-1 0,-1 0,0-1,-8 21,-46 88,4-12,41-77,2 0,2 0,-9 62,1 111,14-146,-6 25,-26 109,18-109,-10 112,23-48,4-85,-2 1,-22 120,5-103,3 0,5 2,-2 90,14-73,0 3,-22 181,17-261,-10 57,-4 151,19 374,-8-542,0 5,6 236,3 115,-2-382,0-24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2.56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9:06.38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1,'0'5872,"1"-5858,0 1,1-1,0 1,1-1,1 0,6 17,42 79,-2-3,-39-76,-2 2,0-1,-3 1,5 48,-6 135,-5-193,3 35,2-2,3 1,21 76,13 90,-31 28,0 10,-7-229,34 477,-17 43,-13-225,8 99,-3 244,-15-427,2 3393,0-3543,5 1,3-1,34 151,19 104,-41-216,-2-1,16 92,-29-204,0-1,2 0,-1-1,16 27,45 64,-1 1,-3 21,-42-81,2-1,3-1,51 72,74 58,-29-37,-83-95,2-3,1-1,2-3,2-1,94 57,-3-2,-78-51,74 39,-99-62,0-1,1-2,1-2,0-1,1-2,0-1,74 7,89-7,263 19,72-15,-199-12,-36 1,115 6,-202 10,89 5,362-10,-212-7,21 1,-214-2,172 10,140 6,-232-14,681 7,-804-14,2253 1,-1946 43,-517-43,376 28,-36-5,377 11,-443-29,953 1,-743-9,-387-3,178-32,-15 0,-26 16,335-24,-103 6,-172 11,100-6,737-42,-794 62,247-3,2399 19,-2954-1,1 1,-1 3,53 12,100 40,-120-33,0-4,80 12,97-15,-73-9,-170-8,0 0,0 0,0 0,0 1,-1-1,1 0,0 1,0-1,0 1,-1-1,1 1,0 0,-1 0,1 0,-1 0,1 0,-1 0,1 0,-1 1,2 1,-2 0,0 0,0 0,0 0,-1 0,1 1,-1-1,0 0,0 0,0 6,-1 7,1 10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24.595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213 1,'-1'5,"0"1,0-1,-1 0,1 0,-1 0,0 0,0 0,-1 0,0 0,1 0,-2-1,1 0,0 0,-7 6,4-3,1 0,0 0,0 0,-7 13,7-8,-1-1,0 0,0-1,-1 1,-1-1,0-1,0 0,0 0,-1 0,-1-1,0 0,0-1,0 0,-19 9,70-31,71-29,-99 38,0 0,0-1,-1-1,0 0,0-1,16-16,-38 34,0-2,0 1,-1-1,-20 10,14-9,2 1,-1 0,-22 20,29-20,-1-1,-1 0,-12 8,50-25,-1-2,1-1,-2-1,1-1,-2-1,42-35,-53 40,-17 14,-22 17,3-1,19-16,0 0,-1-1,1 1,-1-1,-9 5,-20 9,-46 32,61-37,-19 6,28-15,26-14,3 1,1 2,0 0,34-9,-26 9,33-14,-52 18,-1 0,0-1,0 0,-1 0,1 0,-1-1,-1 0,8-8,-10 9,11-12,-13 15,-7 12,-1 1,-2 0,1-1,-1 0,-1-1,-12 12,16-17,-1 1,0-1,0 0,0 0,0-1,-1 1,1-2,-1 1,0-1,1 0,-9 2,1-2,-1 1,1 1,-15 6,3 1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78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79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80"/>
    </inkml:context>
    <inkml:brush xml:id="br0">
      <inkml:brushProperty name="width" value="0.4" units="cm"/>
      <inkml:brushProperty name="height" value="0.8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12 4,'0'0,"-1"-1,1 1,0 0,-1 0,1 0,0 0,-1 0,1 0,-1 0,1 0,0 0,-1 0,1 0,-1 0,1 0,0 1,-1-1,1 0,0 0,-1 0,1 0,0 1,-1-1,1 0,0 0,-1 1,1-1,0 0,0 0,-1 1,1-1,0 0,0 1,0-1,-1 0,1 1,9 12,22 10,-1-7,0-1,2-1,0-2,0-1,1-2,65 11,-15-12,142-2,390-7,-345 1,-234-2,1-2,-1-2,0-1,46-15,-48 13,7 0,67-7,-69 12,0-1,42-13,-33 3,-24 7,1 0,0 2,1 0,51-3,-68 9,-5 0,0-1,0 1,0 1,1-1,-1 0,0 1,6 2,-8-2,-1-1,0 1,0 0,0 0,0 0,0 0,0 0,0 0,0 0,0 0,0 0,0 1,-1-1,1 0,0 0,-1 1,0-1,1 1,-1-1,1 0,-1 1,0-1,0 1,0-1,0 1,0 1,-2 14,-1-1,0 0,-1 0,-1 0,0-1,-11 23,3-7,-2 8,8-26,1 1,1 1,0-1,1 1,1 0,-3 23,5 1,0-10,-8 54,-51 161,49-184,9-45,-1 0,0-1,-1 1,-8 22,10-33,0-1,0 1,0-1,-1 1,1-1,-1 0,1 0,-1 0,0 0,0-1,-1 1,1-1,0 0,-1 0,1 0,-1 0,0-1,0 1,0-1,0 0,-6 1,-8-1,1-1,-1-1,1 0,-1-1,1-1,0-1,0 0,-28-12,18 7,0 2,-35-7,-14 9,-121 5,75 3,32-5,-94 5,111 11,54-9,0-1,-22 1,-325-2,187-5,146 2,-1-1,1-1,-59-13,69 10,0 1,0 1,0 1,0 2,-29 1,50-1,-1 0,1 0,0 1,0-1,-1 0,1 1,0 0,0-1,0 1,-1 0,1 0,0 0,0 0,1 0,-1 1,0-1,0 1,0-1,1 1,-1-1,1 1,0 0,-1 0,1 0,0 0,0 0,0 0,0 0,0 0,0 4,0-2,1 1,1-1,-1 0,1 0,-1 0,1 0,0 0,0 0,1-1,-1 1,1 0,0 0,0-1,0 1,1-1,3 5,63 80,81 136,-133-197,2-2,26 28,-31-39,0 2,-1-1,-1 2,0 0,-2 0,0 1,15 37,69 196,-93-249,0 1,1-1,-1 0,0 0,1 0,-1 0,1 0,0 0,-1 0,1 0,0-1,0 1,0-1,1 1,-1-1,0 0,5 2,-3-2,1 0,0 0,0 0,0 0,0-1,0 0,0 0,8-1,4-2,0-1,0-1,0 0,18-10,5-1,111-54,-118 55,1 1,0 1,47-10,109-15,-118 30,0 3,103 6,-52 2,-67-3,24 1,-1-3,92-16,-165 17,-1 0,0 1,0-1,1 1,-1 0,0 0,1 1,-1-1,7 3,-10-2,0 0,0 0,0 0,0 0,0 0,0 1,0-1,-1 1,1-1,0 1,-1 0,0 0,1-1,-1 1,0 0,0 0,0 0,0 1,0-1,0 0,-1 0,1 0,-1 1,1 2,2 26,-2 0,0 1,-5 38,-1 11,4-37,-2-1,-11 52,7-46,5-32,-1-1,0 0,-1 0,-7 21,-3 3,10-28,-1 1,0-1,-11 21,14-29,-1-1,1 0,0 0,-1 0,0-1,0 1,0-1,0 1,0-1,0 0,0 0,-1 0,1-1,-1 1,1-1,-1 0,-6 2,-23 0,0-1,-1-1,-44-5,-2 0,-1 3,-199 2,210 8,-1 2,-101 31,99-23,-54 24,90-29,-1-1,-53 11,78-21,1-2,-1 0,0 0,0-1,0-1,0 0,0 0,0-2,0 0,1 0,-18-7,-14-11,0-2,-50-34,56 35,27 16,0 0,0 0,-18-16,18 11,1-1,0 0,1 0,0 0,1-1,0-1,-9-21,-32-106,47 134,-67-267,66 261,0 0,1 0,0 0,1-1,1 1,0-1,0 1,2 0,0-1,0 1,1 0,1 0,5-13,11-13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81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 0,'1'3,"1"0,-1-1,1 1,-1-1,1 1,0-1,0 0,0 1,0-1,0 0,1 0,-1-1,1 1,-1 0,1-1,4 2,9 8,53 49,66 74,-82-79,52 71,-96-114,123 176,-93-128,91 172,-98-170,40 105,-55-128,-1 1,-3 1,15 70,-3-6,63 298,-75-319,34 187,-35-221,46 242,-29-118,-16-103,9 132,-20-171,10 50,-6-47,1 37,-7 126,2 38,12-140,-8-63,2 41,-5 324,-5-202,4-165,10 60,1 5,-11-58,18 158,-14-148,-2 1,-4 78,2 38,1-150,0 0,1 0,1 0,0-1,1 0,0 0,1 0,13 18,12 10,-25-35,-1 0,0 1,0 0,-1 0,0 0,0 1,-1-1,0 1,-1 0,3 11,-6-20,1 0,-1 0,0 0,0 0,0 1,0-1,0 0,0 0,0 0,1 0,-1 0,0 0,0 1,0-1,0 0,0 0,0 0,0 0,0 0,0 1,0-1,0 0,0 0,0 0,0 0,0 0,0 1,0-1,0 0,0 0,0 0,0 0,0 0,0 1,0-1,0 0,-1 0,1 0,0 0,0 0,0 0,0 1,0-1,0 0,0 0,0 0,-1 0,1 0,0 0,0 0,0 0,0 0,0 0,-1 0,1 0,0 0,0 0,0 0,0 0,0 0,-1 0,-8-10,-9-21,-2-22,3-1,2-1,2 0,-7-77,15 88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82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153 0,'0'1355,"-15"-1144,0-15,-15 199,16-295,6-50,-2 63,-4 39,-1-8,14-34,20 175,-7-120,-10 196,-4-171,2 437,-19-406,10-146,-2 17,-11 155,22 402,1-288,0-340,2 1,0-1,1 0,2-1,7 24,-5-22,-1 1,-2 0,6 42,-9 310,-5-181,1-91,5 118,-1-206,1 1,1-1,0-1,1 1,7 14,-6-13,0 0,-1 0,6 30,-11-46,0 7,1 0,0-1,0 1,0-1,1 1,0-1,0 1,0-1,1 0,0 0,0 0,1 0,0-1,7 9,3 2,10 11,-23-25,0-1,0 0,0 0,1 0,-1 0,0 0,0 0,1-1,-1 1,1 0,-1-1,0 1,1-1,-1 1,3-1,-3 0,-1-1,1 0,0 0,-1 0,1 0,-1 1,1-1,-1 0,1 0,-1 0,1 0,-1 0,0 0,0 0,1 0,-1 0,0-1,0 1,0 0,0 0,0 0,-1 0,1 0,0 0,-1-1,1-2,-2-36,-1-7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83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1002 1,'-2'0,"1"0,0 0,0 1,0-1,0 0,0 1,0-1,0 1,0-1,0 1,0 0,0-1,1 1,-1 0,0 0,0 0,1 0,-1-1,0 1,0 2,-12 24,10-19,-42 103,-33 135,54-167,-93 483,101-464,-7 133,9-74,5 25,9-123,-3 0,-13 71,-8-22,6-29,-12 128,25 13,1-7,0-164,-2 0,-16 66,-15 40,-43 143,57-233,-47 147,61-170,1 0,-3 69,2-16,-3 54,8 151,5-221,-3-60,0 0,0 0,-2 0,-1-1,-10 29,7-23,1 1,-6 34,-4 54,-5-2,-51 157,54-197,3 1,-12 124,27-188,-9 145,9 166,3-138,-3-91,3 105,2-166,0-1,3 0,11 35,0 2,3 12,-6-27,-3 1,9 77,-18-99,3-1,0 1,14 36,-2-8,-17-53,-1-1,1 0,-1 0,1 0,0-1,0 1,1 0,-1 0,1-1,-1 1,1-1,0 1,2 2,-3-7,-1 1,1-1,-1 0,1 1,-1-1,0 0,0 1,0-1,0 0,0 0,0 1,0-1,-1-2,-6-32,-3-3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84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1401 0,'2'177,"-5"195,-5-300,-4 0,-2-1,-25 70,17-62,-82 224,22-74,67-182,-26 85,-81 179,56-167,-88 161,126-259,-35 78,53-99,1 0,1 0,2 1,0 0,-2 33,1 1,-3-2,-2 1,-22 59,26-89,2 0,1 0,-3 49,8 89,0 18,-5-149,-2 0,-1-1,-1 1,-15 33,-10 40,31-99,-15 56,2 0,-11 112,13-12,-3 102,18-165,0-10,-14 134,-3-57,11 259,7-238,-1-118,-3 85,2-156,-1 0,1 1,0-1,-1 0,0 0,1 0,-1 0,0 0,0 0,0 0,0 0,-1-1,1 1,0 0,-2 1,2-3,1 1,-1-1,1 0,-1 0,1 1,0-1,-1 0,1 0,-1 0,1 1,-1-1,1 0,-1 0,1 0,-1 0,1 0,-1 0,1 0,-1 0,1 0,-1 0,1-1,-1 1,1 0,-1 0,0-1,0 0,0 0,0 0,0 0,0 0,0 0,0 0,0 0,0 0,1-1,-1 1,1 0,-2-3,-4-15,-9-36,12 38,-2-1,0 1,-13-29,7 26,-2 1,0 0,-1 1,-1 0,-1 1,0 1,-22-16,-13-8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85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1150 1,'-2'0,"0"1,0-1,1 1,-1-1,0 1,0 0,0 0,0 0,1 0,-1 0,0 0,1 1,-1-1,1 0,-1 1,1-1,-2 4,-22 33,17-25,-63 105,5 4,-69 177,82-158,-70 161,-18 15,-54 110,151-328,-48 159,71-196,-35 128,47-151,1 0,-4 79,14 183,-2 58,-19-157,11-137,-4 31,-9 131,20 783,3-463,-3-539,1 0,0-1,1 1,0 0,0-1,1 1,0-1,0 1,0-1,1 0,0 0,1 0,0 0,0-1,0 1,1-1,-1 0,2 0,-1-1,1 1,-1-1,13 8,-17-13,-1 0,1 1,0-1,-1 0,1 0,0 1,-1-1,1 0,0 0,0 0,-1 0,1 0,0 0,-1 0,1 0,0 0,0 0,-1 0,1-1,0 1,-1 0,1 0,0-1,-1 1,1 0,0-1,-1 1,1-1,-1 1,1-1,-1 1,1-1,-1 1,1-1,-1 1,0-1,1 0,-1 1,0-1,1 0,-1 1,0-1,0 0,1-1,6-37,-6 34,7-241,-8 211,-1-25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3.11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1,'3'0,"4"0,1 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86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1,'3'1,"0"0,0 1,-1-1,1 1,-1 0,1 0,-1 0,0 0,1 0,-1 1,0-1,0 1,-1-1,3 5,8 8,279 341,-110-127,97 151,-77-97,-160-222,-2 3,50 109,-87-169,96 246,-38-89,-43-120,2 4,-1 2,16 70,32 135,-15-86,-45-146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87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1901 0,'-10'1,"-1"0,0 1,0 1,1-1,-1 2,-16 7,-24 6,-11-1,-27 6,-143 55,162-49,32-14,0 3,-62 36,67-32,7-5,-46 38,7-1,43-36,1 0,0 2,2 0,-24 30,8-4,21-28,0 1,2 0,-13 25,-1 6,18-36,0 0,2 1,-1 0,2 1,0-1,-6 29,6-15,-1 0,-1-1,-2 0,-12 26,10-19,2 0,1 1,2 0,2 0,-1 55,2-50,-23 154,6-70,12-76,-2 0,-2-2,-2 1,-25 56,22-61,2 1,2 1,2-1,2 2,2 0,2 0,0 53,3-46,-2 0,-2 0,-14 56,-52 148,59-212,-27 117,15-53,8-46,3 0,3 0,2 1,0 74,12-43,-1-34,-6 78,5-137,-1-1,0 1,0 0,0-1,0 1,0-1,-1 1,1 0,0-1,0 1,0 0,0-1,-1 1,1-1,0 1,-1-1,1 1,0-1,-1 1,1-1,-1 1,1-1,0 1,-1-1,1 0,-1 1,1-1,-1 0,0 1,1-1,-1 0,-1 1,1-1,0-1,-1 1,1-1,-1 1,1-1,0 1,-1-1,1 0,0 0,-1 1,1-1,0 0,-1-2,-32-35,13 8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88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0,'1'5,"0"0,1 0,-1 1,1-2,0 1,0 0,1 0,-1-1,1 1,0-1,6 6,2 5,70 98,128 135,63 84,-222-262,-8-12,-2 1,30 65,-15-14,70 159,-53-112,-44-102,-3 0,34 114,-32-60,33 143,-33-47,-21-136,2 92,-4-40,2-78,1-2,2 1,18 49,-1-3,32 143,-55-219,2 1,-1 0,1-1,1 0,0 0,1 0,16 19,-23-30,0-1,0 0,0 0,0 0,1 0,-1 1,0-1,0 0,0 0,1 0,-1 0,0 0,0 0,1 1,-1-1,0 0,0 0,0 0,1 0,-1 0,0 0,0 0,1 0,-1 0,0 0,0 0,1 0,-1 0,0 0,0-1,1 1,-1 0,0 0,0 0,1 0,-1 0,0 0,0-1,0 1,0 0,1 0,-1 0,6-15,-2-16,-4 31,2-31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89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557 0,'1'82,"0"13,-15 128,4-137,5-34,-3 1,-1-1,-23 67,-70 183,70-218,-45 139,69-185,-7 75,-3 21,-84 274,85-333,-8 81,22-138,-8 152,11-169,0 0,0 0,0 0,0 0,0 0,0 0,0 0,0 1,0-1,-1 0,1 0,0 0,-1 0,1-1,-1 1,1 0,-1 0,1 0,-1 0,0 0,1-1,-1 1,0 0,0 0,1-1,-1 1,0-1,0 1,0-1,0 1,0-1,-1 1,1-1,-1-1,1 0,-1 1,1-1,0 0,0 0,-1 0,1 0,0 0,0 0,0 0,0 0,0-1,0 1,1 0,-1-1,0 1,1 0,-1-1,0 1,1-1,0 1,-1-2,-19-77,10 39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08:48.590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184 0,'18'404,"13"-5,-25-338,-2 1,-2 0,-4 0,-2 0,-14 73,-57 266,19 11,14-115,23-198,-9 190,29 387,6-593,-7-78,-2-12,1-6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12:01.01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12:07.549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12:12.050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1:21:16.42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6:34.403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3.61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14,'3'0,"0"-3,4-1,3 0,0 1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6:34.404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6:34.385"/>
    </inkml:context>
    <inkml:brush xml:id="br0">
      <inkml:brushProperty name="width" value="0.4" units="cm"/>
      <inkml:brushProperty name="height" value="0.8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1938 2,'0'0,"0"0,0 0,0 0,1 0,-1 0,0 0,1 0,-1 0,1 0,-1 0,0 0,1 0,-1 0,0 0,0 0,0 0,1 0,-1 0,0 0,1 0,-1 0,0 1,1-1,-1 0,0 0,1 1,-1-1,0 0,0 0,1 0,-1 0,0 0,0 1,0-1,0 0,0 1,-7 7,-18 6,0-4,1-1,-3-1,1 0,0-2,-1 0,-53 6,12-7,-116-1,-319-5,282 1,192-1,-2-1,2-2,0 0,-38-10,39 9,-6-1,-54-4,56 8,0-1,-34-8,27 1,19 5,-1 1,1 0,-1 0,-42-1,55 5,5 0,0-1,0 1,-1 1,0-1,1 0,0 0,-5 2,6-1,1-1,0 0,0 1,1 0,-1-1,0 1,0-1,0 1,1 0,-1-1,0 1,0 0,1 0,-1-1,0 1,1 0,0 0,0 0,0 0,-1-1,1 1,0 0,0 0,0 0,0 0,0 1,1 8,2 0,-1 0,2 0,0 0,0-1,9 14,-2-4,1 5,-6-16,-2 1,1 0,-1 0,-1 0,-1 0,3 15,-4 0,0-6,6 33,42 99,-40-113,-7-28,0 0,1 0,0 0,7 14,-8-21,-1 0,1 0,-1 0,2 1,-1-1,0-1,0 1,0 0,1 0,-1-1,1 1,0-1,-1 0,1 1,0-1,0 0,0 0,1 0,-1 0,0-1,5 1,7 0,-1-1,1-1,-1 1,0-1,0-1,0-1,0 1,23-8,-15 4,0 2,29-4,11 4,99 4,-61 2,-27-3,78 3,-91 7,-45-6,1-1,17 1,267-1,-154-3,-119 1,1-1,-1 0,48-8,-56 6,0 0,-1 1,1 1,0 1,24 1,-42-1,2 0,-2 0,1 0,0 0,0 0,0 1,-1 0,1-1,0 0,0 1,0-1,-1 1,1 0,-1-1,0 1,1 0,0 0,-1 0,0 0,1 0,-1 0,-1 0,2 0,-1 1,0-1,0 0,-1 0,1 1,0-1,0 3,0-2,-1 1,-1-1,1 1,-1-1,1 1,-1-1,0 1,1-1,-2 0,1 1,-1-1,1 0,-1 0,1 1,-2-1,-2 3,-51 49,-67 83,109-120,-1-2,-22 18,25-24,1 0,0 1,1 0,1 1,0-1,1 1,-12 23,-57 120,76-152,0-1,0 1,0-1,0 0,-1 0,2 1,-2-1,0 0,2 0,-2 0,0 0,1 0,-1 0,0 0,0 0,0-1,-3 2,1-1,0-1,0 1,0 0,0-1,0 0,0 0,0 0,-7 0,-3-2,0-1,0 0,0 0,-14-6,-5-1,-90-33,96 34,-1 0,0 1,-38-6,-90-9,97 18,1 2,-86 3,44 2,54-2,-19 1,0-2,-75-10,135 10,1 0,0 1,0 0,-1 0,1 0,0 0,-1 0,1 0,-6 2,8-1,1-1,-1 1,0 0,1-1,-1 1,1 0,-1 0,1 0,-1 0,1 0,0 0,0 0,0 0,0 0,0 0,0 1,0-1,0 1,1-1,-1 0,1 0,-1 1,1-1,-1 2,-1 17,1-1,0 0,4 24,1 7,-3-23,2 0,8 31,-5-28,-4-19,0-1,0-1,2 1,5 13,2 2,-8-18,2 1,-1-1,9 14,-12-19,2 0,-2 0,1 0,1-1,-1 1,0 0,1-1,-1 1,1-1,-1 0,1 0,0 1,-1-2,2 1,-2 0,1 0,6 0,18 1,0 0,0-2,37-2,2-1,0 3,163 0,-172 6,1 1,83 18,-81-13,43 14,-72-17,0-1,43 7,-63-13,-1-2,0 1,1 0,0-1,-1-1,1 0,-1 1,1-2,0 0,-1 0,14-4,12-7,0-1,41-21,-46 21,-22 11,0-1,0 0,15-9,-15 6,-1 0,0-1,-1 1,1-1,-2 0,1 0,7-14,26-64,-39 81,56-163,-55 160,1 0,-2 0,1 0,-1-1,-1 1,0 0,0 0,-2 0,1-1,-1 1,0 0,-2 0,-3-8,-9-8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6:34.386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1213 0,'-1'2,"0"0,0-1,-1 1,1-1,0 1,-1-1,0 0,1 1,-1-1,1 1,-2-1,1-1,0 2,0-1,0 0,-4 0,-7 6,-43 30,-55 45,68-48,-43 44,79-71,-101 109,76-79,-75 105,81-104,-33 65,46-79,-1 1,4 0,-13 43,2-3,-51 183,62-197,-29 116,30-136,-39 148,24-72,14-63,-8 81,16-105,-8 30,5-28,0 22,5 78,-2 23,-9-86,6-39,-2 26,5 198,3-123,-2-102,-9 37,-1 3,10-36,-16 98,12-92,2 2,3 47,-2 23,0-92,0 1,-2-1,0 0,0 0,-1-1,0 1,0-1,-12 12,-9 6,20-22,1 1,1 0,-1-1,1 1,-1 0,1 1,1-1,0 0,0 1,-2 6,5-12,0 0,0 0,0 0,0 0,0 1,0-1,0 0,0 0,0 0,-1 0,1 0,0 0,0 0,0 0,0 0,0 0,0 0,0 0,0 0,0 1,0-1,0 0,0 0,0 0,0 0,0 0,0 1,0-1,0 0,0 0,0 0,0 0,0 0,0 0,0 0,0 0,1 0,-1 0,0 0,0 0,0 0,0 1,0-1,0 0,0 0,0 0,0 0,0 0,0 0,0 0,0 0,0 0,0 0,1 0,-1 0,0 0,0 0,0 0,0 0,0 0,1 0,6-6,8-13,2-14,-4 0,0-1,-3 0,7-47,-13 54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6:34.387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65 0,'0'833,"12"-703,0-9,13 122,-14-182,-4-30,1 38,3 25,2-6,-12-20,-17 107,6-73,9 120,2-105,-1 268,16-249,-9-90,2 11,9 95,-18 247,-1-177,0-209,-1 0,0 0,-2 0,-1 0,-5 14,3-14,1 1,2 0,-5 26,8 191,3-112,0-55,-5 72,2-127,-2 1,0-1,0 0,-1 0,-6 9,5-9,0 1,1 0,-5 18,9-28,0 5,-1-1,0 0,1 0,-1 0,-1 0,0 0,1 0,-1 0,0-1,-1 1,1 0,-1-1,-1 1,-5 4,-2 2,-9 7,19-16,1-1,-1 1,0 0,-1-1,1 1,1 0,-1-1,-1 0,1 1,0-1,0 0,0 1,-1-1,2 1,-4-1,4 0,0-1,-1 0,0 1,1-1,-1 1,1 0,-1-1,1 0,-1 1,1-1,0 0,0 1,0-1,0 1,-1-1,1 0,0 0,0 1,0-1,0 0,0 1,1-1,-1 0,0 1,0-1,0-2,2-21,1-5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6:34.388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2 1,'1'0,"0"0,0 0,0 1,0-1,0 0,-1 0,1 0,0 1,0-1,0 0,-1 1,1-1,-1 1,1-1,0 1,0 0,-1-1,1 0,-1 1,1 1,10 14,-9-11,35 63,27 84,-45-104,77 298,-83-286,6 82,-7-45,-5 15,-7-76,2 0,11 44,7-13,-5-19,9 80,-20 7,0-4,-1-101,2 0,13 41,12 24,36 89,-48-145,40 92,-51-105,0 0,1 42,0-10,2 34,-7 92,-4-135,3-37,-1-1,1 1,1 0,1-1,9 18,-7-15,0 2,5 20,2 34,5-2,42 97,-44-122,-3 2,10 75,-22-115,7 89,-7 102,-3-84,3-57,-3 65,-1-102,0-1,-3 0,-9 22,0 1,-2 7,5-16,2 0,-7 48,14-61,-1-1,-1 1,-12 22,3-5,13-32,1-2,-1 1,1 0,-1 0,0-1,0 1,0 0,0 0,-1-1,2 1,-2-1,0 1,-1 1,2-4,1 0,-1 0,1 0,0 0,0 0,0 0,0 0,0 0,0-1,0 1,0 1,0-2,0 0,6-20,2-2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6:34.389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2 0,'-1'109,"3"120,5-185,3 0,1 0,21 43,-14-39,67 139,-18-47,-55-111,22 52,66 111,-46-104,72 100,-103-160,28 48,-43-60,0-1,-2 1,-1 0,0 0,1 20,0 1,2-2,2 2,18 35,-21-54,-3 0,1 0,1 30,-6 54,0 12,4-92,2 1,0-2,2 1,11 21,9 24,-25-61,11 34,-1 1,10 68,-12-6,3 61,-15-100,0-7,12 83,2-36,-9 160,-6-147,2-72,1 52,-1-95,1-1,-1 1,0-1,1 0,0 0,-1 1,1-1,-1 0,1 0,0 1,0-1,0-1,0 2,0-1,2 1,-3-2,0 0,1 0,-1 0,1 0,-1 1,0-1,1 0,-1 0,1 0,-1 1,0-1,0 0,1 0,-1 0,1 0,-1 0,1 0,-1 0,1 0,-1 0,1 0,-1-1,0 1,0 0,1 0,0-1,0 1,0-1,-1 1,1-1,0 0,0 1,0-1,0 0,-1 1,0-1,1 0,-1 0,2-1,3-10,7-22,-10 24,3-1,-1 0,10-17,-5 16,2 0,0 0,0 1,1 0,1 1,1 0,17-10,10-4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6:34.390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1,'1'0,"1"1,0-1,-1 0,0 0,1 1,-1-1,1 1,0 0,-1-1,0 1,1 0,-1 0,0-1,0 1,1 0,-1 0,1 2,18 20,-13-15,51 65,-4 2,56 109,-66-98,56 100,16 9,43 68,-123-202,39 97,-57-119,27 77,-37-92,-2 0,4 49,-12 112,2 36,16-97,-9-84,2 19,9 81,-18 481,-1-285,2-331,-1 0,0-1,-1 1,0 0,0 0,-1-1,1 1,-1 0,1-1,-2 0,1 1,-2-1,1 0,0 0,0 0,-2 0,2 0,-2-1,1 0,-1 1,1-1,-11 5,15-8,0 0,-1 1,0-1,1 0,-1 0,0 0,1 0,0 0,-1 0,0 0,1 0,-1 0,0 0,1 0,-1 0,1 0,-1 0,1 0,-1 0,0 0,1 0,-1 0,1-1,0 1,-1 0,0 0,1 0,-1-1,1 1,-1-1,1 1,-1 0,1 0,0-1,0 1,0-1,-1 1,1 0,0-1,-1 1,1 0,0-1,0 0,-1 0,-5-23,6 21,-7-148,7 129,1-15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6:34.391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1260 1,'-2'1,"-1"-1,1 1,0 0,0 0,0 1,0-1,0 0,1 0,-2 0,1 1,1 0,-1-1,1 1,-2 2,-7 5,-228 210,90-78,-79 93,62-60,132-137,1 3,-41 66,72-104,-80 152,32-55,35-74,-1 3,0 1,-13 43,-26 83,13-53,36-90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6:34.392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3 0,'8'1,"1"-1,0 1,0 1,-1 0,1 0,13 5,20 3,8 0,23 4,117 33,-133-30,-26-8,0 1,51 23,-55-20,-6-3,38 23,-5-1,-36-21,-1-1,0 2,-2 0,21 18,-8-3,-16-16,-1 0,-1 0,10 16,2 3,-16-22,1 0,-2 0,0 1,-1 0,1 0,4 17,-5-9,1 1,0-2,3 1,9 15,-8-11,-2 0,0 1,-2-1,-2 1,1 33,-2-30,20 94,-6-43,-9-46,1-1,2 0,1 0,21 34,-18-37,-2 0,-1 1,-2 0,-2 0,-1 1,-2 0,0 32,-2-28,1 0,2 0,11 34,43 92,-48-131,21 72,-11-33,-7-28,-3 1,-2-1,-1 0,-1 47,-10-27,2-22,4 49,-4-84,1-1,0 1,0-1,0 0,0 1,0-1,1 0,-1 1,0-1,0 1,0-1,0 0,1 1,-1-1,0 0,1 0,-1 1,0-1,1 1,-1-1,0 0,0 0,0 1,1-1,-1 0,1 1,-1-1,1 0,0 0,-1 0,0 0,2 1,-1-1,0-1,0 1,0 0,1 0,-1-1,-1 1,2-1,-1 1,0-1,0 1,0-1,0 1,1-2,25-21,-9 4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6:34.400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1240 0,'-1'3,"0"0,0 0,0 1,-1-2,1 1,-1 1,-1-1,2-1,-2 1,1 0,-5 3,-2 3,-58 60,-104 84,-51 51,181-161,7-7,1 0,-24 40,12-8,-58 98,45-70,35-62,2 0,-27 70,26-37,-27 88,27-29,17-84,-2 57,4-24,-2-49,-1-1,-1 1,-15 30,1-2,-27 88,46-134,-2 0,0 0,0-1,-1 0,1 1,-2-1,-13 12,19-18,0-1,0 0,0 0,0 0,-1 0,1 1,0-1,0 0,0 0,-1 0,1 0,0 0,0 0,0 0,0 0,0 0,0 0,0 0,-1 0,1 0,0 0,0 0,-1 0,1 0,0 0,0 0,-1 0,1 0,0 0,0 0,-1 0,1 0,0 0,0 0,-1 0,1 0,0 0,0-1,0 1,0 0,0 0,0 0,-5-9,1-10,4 19,-1-19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4.05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8,'0'-3,"0"-2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6:34.401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3 0,'0'50,"-1"9,12 78,-3-84,-3-21,1 0,1 0,20 42,56 111,-57-133,37 85,-56-113,5 45,3 13,68 169,-69-204,6 48,-17-83,6 92,-9-103,0-1,0 1,0 0,0-1,0 1,0-1,0 1,0 0,0 0,1-1,-1 1,0 0,1-1,-1 0,0 1,0 0,1-1,-1 1,1-1,0 1,-1-1,1 1,-1-1,1 1,-1-1,1 0,0 0,0 1,0-1,-1 1,1-1,1 0,-1 0,0 0,0-1,1 1,-1-1,-1 1,1-1,1 1,-1-1,-1 0,1 1,0-1,0 1,0-2,0 2,-1-1,0 0,1 0,-1 1,1-2,0 2,-1-1,0 0,1-1,15-47,-8 24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6:34.402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52 0,'-15'248,"-10"-2,20-209,1 2,3-1,2 0,3 0,10 45,48 164,-16 6,-12-70,-19-123,8 118,-23 238,-6-365,6-48,1-7,0-4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17:29.672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1 419,'0'3,"0"7,4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36:18.613"/>
    </inkml:context>
    <inkml:brush xml:id="br0">
      <inkml:brushProperty name="width" value="0.42333" units="cm"/>
      <inkml:brushProperty name="height" value="0.42333" units="cm"/>
      <inkml:brushProperty name="color" value="#C55A11"/>
      <inkml:brushProperty name="ignorePressure" value="1"/>
    </inkml:brush>
  </inkml:definitions>
  <inkml:trace contextRef="#ctx0" brushRef="#br0">1 0,'0'127,"4"-125,0-1,-1 1,1-1,0 0,0 0,0-1,0 1,0-1,7 0,-5 0,48 9,-1 1,61 21,-91-24,21 4,0-2,1-2,52 1,141-6,-145-3,1104-1,-539-42,-182 4,1143 8,-849 26,653 0,-1188 6,451 25,-113-1,170-18,133 3,164 37,-662-8,-114-8,-131-15,0 6,130 39,-75-15,2-8,237 15,-321-37,180 48,-126-24,-152-37,29 3,-34-6,-1 1,0 0,0-1,0 0,0 0,-1 1,1-1,0 0,0-1,0 1,-1 0,1 0,-1-1,1 1,-1-1,2-2,17-22,-1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36:23.075"/>
    </inkml:context>
    <inkml:brush xml:id="br0">
      <inkml:brushProperty name="width" value="0.42333" units="cm"/>
      <inkml:brushProperty name="height" value="0.42333" units="cm"/>
      <inkml:brushProperty name="color" value="#C55A11"/>
      <inkml:brushProperty name="ignorePressure" value="1"/>
    </inkml:brush>
  </inkml:definitions>
  <inkml:trace contextRef="#ctx0" brushRef="#br0">159 1,'0'1881,"-6"-1771,-5-1,-43 186,-7 53,34 121,30 1,1-197,28 549,15-10,-38 1,-8-582,31 1544,58-521,-84-1187,28 212,9 146,-15-89,-14-195,-7 203,-8-296,2-106,8-65,-3 85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36:34.965"/>
    </inkml:context>
    <inkml:brush xml:id="br0">
      <inkml:brushProperty name="width" value="0.42333" units="cm"/>
      <inkml:brushProperty name="height" value="0.42333" units="cm"/>
      <inkml:brushProperty name="color" value="#C55A11"/>
      <inkml:brushProperty name="ignorePressure" value="1"/>
    </inkml:brush>
  </inkml:definitions>
  <inkml:trace contextRef="#ctx0" brushRef="#br0">159 1,'0'1881,"-6"-1771,-5-1,-43 186,-7 53,34 121,30 1,1-197,28 549,15-10,-38 1,-8-582,31 1544,58-521,-84-1187,28 212,9 146,-15-89,-14-195,-7 203,-8-296,2-106,8-65,-3 85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36:47.202"/>
    </inkml:context>
    <inkml:brush xml:id="br0">
      <inkml:brushProperty name="width" value="0.42333" units="cm"/>
      <inkml:brushProperty name="height" value="0.42333" units="cm"/>
      <inkml:brushProperty name="color" value="#C55A11"/>
      <inkml:brushProperty name="ignorePressure" value="1"/>
    </inkml:brush>
  </inkml:definitions>
  <inkml:trace contextRef="#ctx0" brushRef="#br0">1 0,'0'127,"4"-125,0-1,-1 1,1-1,0 0,0 0,0-1,0 1,0-1,7 0,-5 0,48 9,-1 1,61 21,-91-24,21 4,0-2,1-2,52 1,141-6,-145-3,1104-1,-539-42,-182 4,1143 8,-849 26,653 0,-1188 6,451 25,-113-1,170-18,133 3,164 37,-662-8,-114-8,-131-15,0 6,130 39,-75-15,2-8,237 15,-321-37,180 48,-126-24,-152-37,29 3,-34-6,-1 1,0 0,0-1,0 0,0 0,-1 1,1-1,0 0,0-1,0 1,-1 0,1 0,-1-1,1 1,-1-1,2-2,17-22,-1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44:31.283"/>
    </inkml:context>
    <inkml:brush xml:id="br0">
      <inkml:brushProperty name="width" value="0.05" units="cm"/>
      <inkml:brushProperty name="height" value="0.05" units="cm"/>
      <inkml:brushProperty name="color" value="#333333"/>
      <inkml:brushProperty name="ignorePressure" value="1"/>
    </inkml:brush>
  </inkml:definitions>
  <inkml:trace contextRef="#ctx0" brushRef="#br0">770 1,'-1'6,"0"0,0 0,-1 0,0 1,0-1,0-1,-1 1,0 0,0-1,0 1,-1-1,0 0,-7 8,-16 23,-95 133,116-162,-15 23,1 1,-21 47,-10 14,37-72,-26 30,25-33,0 1,-12 21,6-3,11-17,-1 0,-1 0,-1-2,-27 31,14-20,1 2,-41 62,40-53,-37 43,48-66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44:34.852"/>
    </inkml:context>
    <inkml:brush xml:id="br0">
      <inkml:brushProperty name="width" value="0.05" units="cm"/>
      <inkml:brushProperty name="height" value="0.05" units="cm"/>
      <inkml:brushProperty name="color" value="#333333"/>
      <inkml:brushProperty name="ignorePressure" value="1"/>
    </inkml:brush>
  </inkml:definitions>
  <inkml:trace contextRef="#ctx0" brushRef="#br0">0 1,'34'12,"-17"-4,-4-3,-1 1,0 0,0 1,-1 1,15 12,11 7,125 81,-88-54,-48-34,-16-11,-1 1,0 0,0 0,-1 1,-1 0,0 1,0 0,5 15,13 20,-8-16,25 68,-30-68,2 0,0-2,23 33,-18-30,4 9,-18-30,0 0,1-1,0 0,1 0,0 0,14 13,68 58,-69-60,-1 0,-1 1,-1 1,-1 1,0 0,15 37,-20-40,-1-5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44:51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24,'2'0,"-1"0,1 0,0 0,0 0,-1 0,1 1,0-1,-1 1,1-1,-1 1,1-1,0 1,-1 0,0 0,1-1,-1 1,1 0,-1 1,0-1,0 0,1 0,-1 0,0 1,0-1,0 1,-1-1,1 1,0-1,0 1,-1-1,1 1,-1-1,0 1,1 0,-1-1,0 1,0 0,0 0,0-1,0 1,0 0,0-1,-1 1,0 2,0 3,-1 1,0-1,-1 1,0-1,0 0,0 0,-1 0,-6 10,-90 108,100-124,-1 0,1-1,0 1,-1-1,1 1,-1-1,1 1,0-1,-1 1,1-1,-1 1,1-1,-1 0,0 1,1-1,-1 0,1 1,-1-1,0 0,1 0,-1 0,0 1,1-1,-1 0,0 0,1 0,-1 0,0 0,1 0,-1 0,0-1,1 1,-2 0,1-1,0-1,0 1,0 0,0-1,0 1,0 0,1-1,-1 1,0-1,1 0,0 1,-1-1,1-1,-5-57,5 59,0-6,1 0,0 0,0 0,1 0,0 0,0 1,1-1,0 1,0 0,0 0,1 0,0 0,0 0,0 1,1-1,-1 1,2 0,-1 1,8-6,1 0,2 0,-1 0,1 2,1 0,-1 1,24-7,-33 12,0 0,0 0,0 1,0 0,1 0,11 1,1 4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4.48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44:57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0,'11'1,"0"0,0 0,0 1,0 1,0-1,-1 2,1 0,-1 0,0 1,0 0,0 1,-1 0,0 0,0 1,9 9,-6-7,0-1,23 14,22 15,34 34,-42-35,48 48,-69-58,1-1,1-1,35 21,-35-21,-24-19,-1 0,0-1,1 0,11 7,15 6,-2 2,47 38,-62-44,0 1,-1 0,19 25,3 4,-22-27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45:29.776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 0,'5'1,"1"1,-1 0,0 0,0 0,0 1,0 0,9 6,-1-1,17 12,-2 1,0 1,34 36,-50-47,93 67,-104-77,1 0,-1 0,1 0,-1 0,1 0,0 0,0 0,-1-1,1 1,0-1,0 1,0-1,0 0,0 1,0-1,-1 0,1 0,0-1,0 1,0 0,0-1,0 1,0-1,-1 1,1-1,0 0,2-1,6-4,1 0,-1-1,13-12,3 0,-17 13,12-9,1 1,1 1,26-11,-43 22,1-1,-1 1,1 0,0 1,-1-1,1 1,0 1,0-1,0 1,0 1,-1-1,1 1,0 0,0 1,-1-1,1 1,6 3,-2 1,0 0,-1 0,0 1,0 0,17 18,-22-21,1 1,-1-1,1 0,-1-1,1 1,0-1,0 0,1-1,-1 0,0 0,1 0,0 0,-1-1,1 0,0-1,0 1,10-2,5-2,0-1,0-1,-1-1,22-9,15-4,-43 17,-3 2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45:35.859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397 0,'-6'1,"1"0,-1 0,0 0,1 1,-1 0,1 0,-1 0,1 1,-9 5,-41 33,34-21,0 2,2 0,1 1,-31 49,47-68,0 0,0-1,0 1,0 0,1 0,0 0,-1 0,1 0,1 0,-1 0,1 0,-1 1,1-1,1 0,-1 5,2-3,0-1,0 0,1 1,0-1,-1 0,2 0,-1 0,0 0,1-1,5 5,-9-9,14 14,-2 0,0 0,0 1,-1 1,-1 0,0 0,10 27,-14-27,1-1,16 27,-5-8,-17-33,-1-1,1 1,-1 0,1 0,-1 0,0 0,1 0,-1 0,0 0,0 0,0-1,0 1,1 0,-1 0,-1 0,1 0,0 0,0 0,0 0,0 0,-1 0,1 0,0 0,-1 0,1-1,-1 1,1 0,-1 0,1 0,-1-1,0 1,1 0,-1-1,0 1,0 0,1-1,-1 1,0-1,0 1,0-1,0 0,0 1,1-1,-1 0,-2 1,-6 1,-1 0,0-1,-19 1,5 0,-17 7,-1 3,-51 20,90-31,-1 0,1 1,0-1,0 1,0 0,1 0,-1 0,0 0,1 0,-1 1,1-1,0 1,-1 0,1-1,1 1,-1 0,0 0,1 0,-1 0,1 1,-1 4,1-5,1 0,0 0,0 0,0 0,0 0,1 0,-1 0,1 0,0 0,0 0,0 0,0-1,0 1,1 0,-1-1,1 1,0-1,-1 1,1-1,0 0,0 0,1 0,-1 0,4 3,42 22,8 8,-52-33,-1 1,0 0,0 0,0 0,0 1,0-1,-1 1,1-1,-1 1,0 0,0 0,1 6,2 7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47:47.31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340 1,'-1'4,"-1"1,1-1,-1 1,0-1,-1 0,1 0,-1 0,-4 5,-1 3,-3 3,-1 0,0-1,-26 21,14-14,17-16,1 0,-1 0,1 1,1-1,-1 2,1-1,0 1,-6 9,9-10,-5 10,-1-1,0 0,-1 0,-1-1,0 0,-1 0,0-2,-1 1,-14 10,5-8,2-1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47:50.12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0,'6'2,"0"0,0 0,0 1,0 0,0 0,0 0,-1 1,1-1,-1 2,8 7,13 14,-1 2,-1 0,-1 2,28 49,-29-35,-16-32,1 1,0-1,13 19,-11-18,0 1,-1 0,-1 0,10 28,6 10,-16-37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47:54.45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161 1,'1'8,"-1"0,0 0,-1 0,0 0,0 0,-1 0,0 0,0 0,0-1,-1 1,0-1,-1 0,0 0,0 0,-1 0,1 0,-10 8,13-14,-17 20,0 0,-17 27,29-39,1 0,1 1,0-1,0 1,1 0,0 0,1 0,0 1,-1 10,1 32,2-30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2:47:56.72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1,'12'14,"-1"1,0 1,-1 0,0 0,-2 1,0 0,0 0,5 23,11 23,-18-47,0 0,3 25,10 26,-6-36,-7-19,0 1,-1 0,-1 0,0 1,0-1,-1 1,0 17,-5-19,-1-6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07:35.561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90 155,'954'0,"-923"-2,-1-1,1-1,39-12,-37 8,1 1,37-2,-70 8,-1 1,1 0,0 0,0 0,-1 0,1-1,0 1,0 0,-1 1,1-1,0 0,0 0,-1 0,1 0,0 0,-1 1,1-1,0 0,-1 1,1-1,0 0,-1 1,1-1,0 1,-10 11,-29 9,-13 1,-83 31,115-47,-1-2,0 1,0-2,0-1,-26 0,-778-6,1521 4,-652-2,83-15,-88 10,-16-1,-17 5,-18 3,-69 16,46-8,-42 3,15-6,-63 14,107-15,-1 0,1 1,0 1,0 1,1 0,-1 1,2 1,-19 13,34-21,0-1,-1 0,1 0,0 0,0 0,0 0,-1 0,1 1,0-1,0 0,0 0,0 0,-1 1,1-1,0 0,0 0,0 1,0-1,0 0,0 0,0 0,-1 1,1-1,0 0,0 1,0-1,0 0,0 0,0 1,0-1,0 0,1 0,-1 1,0-1,0 0,0 0,0 1,0-1,0 0,0 0,0 0,1 1,-1-1,0 0,0 0,0 0,1 1,-1-1,0 0,0 0,0 0,1 0,-1 0,0 0,0 1,1-1,-1 0,0 0,0 0,1 0,-1 0,0 0,0 0,1 0,-1 0,0 0,0 0,1 0,-1-1,23 3,-1-5,0-2,0 0,-1-1,0-2,0 0,28-15,-27 12,111-61,-85 44,54-24,-94 49,0 0,1 1,0 0,-1 0,1 1,14 0,-21 1,0 0,-1 0,1 0,0 0,0 1,-1-1,1 1,0-1,-1 1,1-1,-1 1,1 0,-1 0,1 0,-1 0,3 2,-3-2,-1 0,1 1,-1-1,1 0,-1 1,1-1,-1 1,0-1,0 0,0 1,1-1,-2 1,1-1,0 1,0-1,0 0,-1 1,1-1,0 1,-1-1,0 0,1 1,-1-1,0 1,-3 4,0 0,0 0,0-1,-1 0,0 0,0 0,0 0,0-1,-1 0,0 0,0-1,-10 6,-2-1,1-1,-1-1,-27 7,-11-2,35-8,0 1,0 1,0 1,0 1,-20 10,40-16,0-1,0 0,0 1,0-1,0 1,0 0,0-1,0 1,0 0,0 0,0-1,1 1,-1 0,0 0,0 0,1 0,-1 1,1-1,0-1,0 0,1 1,-1-1,0 1,1-1,-1 0,0 1,1-1,-1 0,0 0,1 1,-1-1,1 0,-1 0,0 1,1-1,-1 0,1 0,-1 0,1 0,-1 0,1 0,-1 0,1 0,-1 0,1 0,44-2,97-37,-104 26,1 2,-1 1,1 3,60-5,-135 15,0 2,-53 13,46-8,0-2,-48 4,-152-12,113-1,106 0,-1-2,-30-6,27 4,-36-3,-106 7,169 1,1 0,-1 0,1 1,-1-1,0 0,1 0,-1 0,1 0,-1 0,0 0,1-1,-1 1,1 0,-1 0,0 0,1-1,-1 1,1 0,-1 0,1-1,-1 1,1 0,-1-1,1 1,-1-1,10-10,41-16,-31 17,-10 5,23-14,41-16,-61 30,1 0,1 1,-1 1,1 0,-1 1,25-1,384 7,-385 1,-37-5,1 0,-1 0,0 0,0 1,1-1,-1 0,0 0,0 0,1 0,-1 0,0 0,0 0,1 0,-1 1,0-1,0 0,0 0,1 0,-1 0,0 1,0-1,0 0,1 0,-1 0,0 1,0-1,0 0,0 0,0 1,0-1,0 0,0 0,0 1,0-1,0 0,0 1,-18 8,-28 2,0-3,0-2,-1-2,-88-3,-31 3,83 8,58-7,-47 4,53-8,10 0,1-1,-1 0,1 0,-1-1,-10-1,17 1,0 1,0-1,1 0,-1 1,0-1,1 0,-1 0,0 0,1 0,-1 0,1-1,0 1,-1 0,1-1,0 1,0-1,0 1,0-1,0 1,0-1,0 0,1 0,-1 1,0-1,1 0,0 0,-1 0,1-3,0 1,-1 0,1 0,1 0,-1 0,0 0,1 0,0 0,0 0,0 0,1 0,-1 1,1-1,0 0,3-4,-3 6,-1 0,1 0,0 1,-1-1,1 1,0-1,0 1,0-1,0 1,1 0,-1 0,0 0,0 1,1-1,-1 0,0 1,1-1,-1 1,1 0,-1 0,1 0,-1 0,0 0,1 1,4 0,11 5,-1 0,1 1,-1 1,23 14,34 16,-54-32,0 0,35 5,-18-4,5-1,-31-5,-1 0,0 1,0 0,16 6,-26-8,0 0,-1 0,1 0,0 0,0 0,0 0,-1 0,1 0,0 1,0-1,0 0,0 0,0 0,-1 0,1 0,0 1,0-1,0 0,0 0,0 0,0 1,0-1,0 0,0 0,-1 0,1 1,0-1,0 0,0 0,0 0,0 1,0-1,0 0,1 0,-1 0,0 1,0-1,0 0,0 0,0 0,0 1,0-1,0 0,0 0,1 0,-1 0,0 1,0-1,0 0,0 0,0 0,1 0,-1 0,0 0,0 1,-21 2,-123-15,30 1,76 10,-32-3,-113 9,182-5,1 0,-1-1,1 1,0 0,-1 0,1 0,-1 0,1 0,-1 0,1 0,0 1,-1-1,1 0,-1 0,1 0,-1 0,1 0,0 1,-1-1,1 0,0 0,-1 1,1-1,0 0,-1 0,1 1,0-1,0 0,-1 1,1-1,0 0,-1 1,13 7,23 3,170 30,-66-16,-79-16,1-3,0-3,73-5,-66 0,-528 2,481-1,0-2,-1 0,1-2,23-7,38-8,43 9,10-3,-11 0,-17 2,-100 11,-3 0,-1 0,1 0,-1 0,1 1,-1 0,1 0,0 0,-1 0,1 0,-1 1,1 0,-1-1,1 1,4 3,-7-4,-1 0,1 1,-1-1,0 1,1-1,-1 1,0-1,0 1,0 0,1-1,-1 1,0-1,0 1,0-1,0 1,0 0,0-1,0 1,0-1,0 1,0-1,0 1,0 0,0-1,-1 1,1-1,0 1,0-1,-1 1,1-1,0 1,-1-1,1 1,0-1,-1 0,1 1,-1-1,0 1,-20 18,18-16,-16 11,0-2,0 0,-1-1,0-1,-39 13,-24 12,76-30,8 0,19-1,32-3,-28-3,1-2,-1 0,0-2,0-1,24-10,111-57,-85 33,20-10,-41 26,-53 25,0 0,0 0,1 0,-1 0,0 0,0 0,0 0,0 0,0 0,0 0,1 0,-1 0,0 0,0 0,0-1,0 1,0 0,0 0,0 0,1 0,-1 0,0 0,0-1,0 1,0 0,0 0,0 0,0 0,0 0,0-1,0 1,0 0,0 0,0 0,0 0,0 0,0-1,0 1,0 0,0 0,0 0,0 0,0 0,0-1,0 1,0 0,-1 0,1 0,0 0,0 0,0-1,-11-2,-15 0,-229 4,89 2,122-1,1 3,1 1,-81 23,116-27,2-1,-1 1,0-1,1 0,-1-1,0 0,-11 0,17 0,-1 0,0-1,0 1,0 0,1 0,-1-1,0 1,0 0,1-1,-1 1,0 0,1-1,-1 1,0-1,1 0,-1 1,1-1,-1 1,1-1,-1 0,0-1,1 1,0 0,0-1,0 1,-1-1,1 1,1 0,-1-1,0 1,0-1,1 1,-1 0,0-1,1 1,-1 0,1-1,0 1,0-1,4-5,-1 0,1 1,1 0,-1 0,1 0,13-9,10-10,-17 13,1 0,0 1,0 1,29-16,-37 23,-1 0,1 1,0 0,0 0,0 0,1 1,-1 0,0 0,1 0,-1 0,0 1,1 0,-1 0,1 0,-1 1,1 0,-1 0,0 0,6 3,6 4,2 0,0 1,-1 1,-1 1,25 18,-41-29,-1 1,1-1,0 1,0-1,-1 1,1-1,0 1,-1-1,1 1,-1 0,1 0,-1-1,1 1,-1 0,1-1,-1 1,0 0,1 0,-1 0,0 0,0-1,0 1,0 0,1 0,-1 0,0 0,0 0,-1 0,1-1,0 1,0 0,0 0,-1 0,1 0,0-1,-1 1,1 0,0 0,-1-1,1 1,-1 0,0-1,1 1,-1 0,1-1,-1 1,0-1,1 1,-1-1,0 1,0-1,0 0,1 1,-1-1,-1 1,-8 2,1 1,-1-1,-17 3,22-5,-48 7,-1-3,1-1,-62-5,-54 2,140 3,1 1,0 2,0 0,-34 15,-47 12,103-32,0 0,0 0,0 0,0 1,0 0,1 0,-1 1,1-1,0 1,0 1,0-1,1 0,-8 11,9-12,0 1,1 0,0 0,0 0,0 0,0 0,1 0,0 0,0 1,0-1,0 0,0 1,1-1,0 1,0-1,0 1,1-1,-1 0,1 1,2 7,-2-10,0-1,0 1,0 0,0 0,0-1,0 1,1 0,-1-1,0 0,1 1,-1-1,1 0,0 0,-1 1,1-1,0 0,0-1,-1 1,1 0,0-1,0 1,0-1,0 1,0-1,0 0,0 0,0 0,2 0,9-1,0 0,-1-1,21-5,5-1,84 4,-133-1,0 1,-1 0,-15-2,-15 2,-84 3,86 3,1-2,-62-8,95 8,1-1,0 0,-1-1,1 1,0-1,0 0,0 0,0-1,0 1,1-1,-5-4,9 7,0 0,-1 0,1 0,0 0,0 0,0 0,0 0,0 0,0 0,0 0,0 0,0 0,0 0,0-1,0 1,0 0,0 0,0 0,0 0,0 0,0 0,0 0,0 0,0 0,0 0,0 0,0-1,0 1,0 0,0 0,0 0,0 0,0 0,0 0,0 0,0 0,0 0,0 0,0 0,0 0,1-1,-1 1,0 0,0 0,0 0,0 0,0 0,0 0,0 0,0 0,0 0,0 0,0 0,1 0,-1 0,0 0,0 0,0 0,0 0,0 0,0 0,0 0,0 0,0 0,0 0,0 0,1 0,-1 0,13 0,20 3,-27-3,16 2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45:32.986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199 433,'1'-102,"-3"-111,2 210,-1 0,1 1,-1-1,0 0,0 0,0 1,0-1,0 1,-1-1,1 1,-1-1,1 1,-1 0,0 0,-4-3,-1-2,-1 2,0-1,-12-5,-19-13,37 22,-1 0,0-1,0 1,0 0,0 1,0-1,0 0,0 1,-1 0,1 0,-6-1,8 2,0 0,0 0,0 0,0 0,1 0,-1 0,0 0,0 1,0-1,0 0,0 1,1-1,-1 1,0-1,0 1,1-1,-1 1,-1 1,1-1,-1 1,1 0,0 0,0 0,0 0,0 0,1 0,-1 1,0-1,0 3,-3 17,-14 92,18-108,0-1,0 1,0-1,1 1,0-1,0 0,0 1,0-1,1 0,0 0,0 0,1 0,0 0,-1-1,1 1,1-1,4 6,7 5,0-2,1 0,24 17,22 16,-51-36,0-2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45:32.987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199 433,'1'-102,"-3"-111,2 210,-1 0,1 1,-1-1,0 0,0 0,0 1,0-1,0 1,-1-1,1 1,-1-1,1 1,-1 0,0 0,-4-3,-1-2,-1 2,0-1,-12-5,-19-13,37 22,-1 0,0-1,0 1,0 0,0 1,0-1,0 0,0 1,-1 0,1 0,-6-1,8 2,0 0,0 0,0 0,0 0,1 0,-1 0,0 0,0 1,0-1,0 0,0 1,1-1,-1 1,0-1,0 1,1-1,-1 1,-1 1,1-1,-1 1,1 0,0 0,0 0,0 0,0 0,1 0,-1 1,0-1,0 3,-3 17,-14 92,18-108,0-1,0 1,0-1,1 1,0-1,0 0,0 1,0-1,1 0,0 0,0 0,1 0,0 0,-1-1,1 1,1-1,4 6,7 5,0-2,1 0,24 17,22 16,-51-36,0-2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5.968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1,'91'108,"-40"-43,-38-48,-2 0,0 1,9 22,3 4,0 0,-2 0,-2 2,17 60,-25-72,-6-19,0 1,-1-1,0 1,-1 0,1 30,-5 509,-1-522,-2-1,-11 51,0-3,7-39,4-23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46:03.88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400 0,'-14'1,"1"1,0 0,1 0,-1 2,0-1,1 2,0 0,0 0,0 1,0 0,-18 15,5-2,1 1,0 1,-37 45,51-53,1 2,1-1,0 1,1 0,1 1,-6 19,-7 17,14-35,1 0,1 0,0 0,1 0,1 0,1 1,2 23,-1-8,-1-7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46:03.89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393 1,'-16'0,"1"2,-1 0,1 1,0 0,0 1,0 1,1 0,-1 1,1 1,1 0,-1 1,1 0,-16 14,6-3,1 2,1 0,1 1,1 1,-32 50,41-53,2-3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17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18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06"/>
    </inkml:context>
    <inkml:brush xml:id="br0">
      <inkml:brushProperty name="width" value="0.4" units="cm"/>
      <inkml:brushProperty name="height" value="0.8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8 2,'0'0,"-1"0,1 0,0 0,0 0,0 0,0 0,-1 0,1 0,-1 0,1 0,0 0,0 0,0 0,-1 0,1 0,0 0,-1 0,1 0,0 0,0 0,0 0,0 1,-1-1,1 0,0 0,-1 1,1-1,0 0,0 0,0 0,0 0,0 0,0 1,0-1,-1 0,1 0,6 8,15 6,-1-4,0-1,1-1,0 0,0-2,1 0,44 6,-11-7,95-2,259-3,-229 0,-156-2,1 0,-2-2,1 0,31-9,-32 7,4 1,45-5,-46 8,0-1,28-8,-22 2,-16 4,0 0,1 2,0-1,35-1,-47 5,-2 0,0-1,-1 1,1 1,0-1,0 0,0 0,3 2,-4-1,-2-1,1 0,0 1,-1-1,1 1,0 0,-1-1,1 1,0-1,-1 1,1 0,0 0,-1-1,0 1,1 0,-1 0,0 0,1 0,-1-1,0 1,0 0,0 0,0 0,0 0,0 0,0 1,-1 8,-1 0,0-1,-1 1,0 0,0-1,-8 14,2-5,0 6,4-16,1 0,1 1,-1 0,2 0,0 0,-2 14,3 0,0-5,-5 32,-34 97,33-110,6-28,-1 0,0-1,-1 1,-5 14,7-21,-1 0,1 0,0 0,-1 1,0-2,0 1,1 0,-1 0,0 0,0-1,-1 1,1-1,0 0,0 0,0 1,-1-1,0-1,1 2,-1-2,0 1,-3 0,-6 0,0-1,0-1,1 0,-1 0,1-1,-1 0,1-1,-19-6,12 3,0 2,-23-4,-10 5,-80 3,50 1,21-2,-62 3,73 7,36-6,1-1,-16 1,-215-1,124-3,97 1,-1-1,1 0,-39-8,45 6,1 0,0 1,0 1,-1 1,-18 1,32-1,0 0,1 0,0 0,-1 0,0 0,1 1,0 0,-1-1,1 0,-1 1,1 0,-1-1,1 1,0-1,0 2,0-2,-1 1,1 0,0 0,0 0,0 0,1 0,-2 0,2 1,-1-1,0 0,1 0,-1 0,0 1,1 1,-1 0,1 0,1-1,-1 1,0-1,0 0,1 1,0-1,-1 1,2-2,-2 2,2-1,-1 1,0-2,1 2,0-1,2 3,42 48,53 82,-87-119,0 0,18 16,-20-24,-1 2,0-1,-1 1,0 0,-2 1,1-1,10 24,45 117,-61-149,-1-1,2 1,-2-1,1 0,0 0,0 0,0 1,1-1,-2 0,2 0,-1 0,0 0,1 0,0 0,-1-1,0 1,4 1,-2-2,0 1,0 0,1-1,-1 1,0-1,1 0,-1 0,6-1,2-1,0 0,1-1,-1 0,12-6,4-1,73-32,-78 33,1 0,0 2,31-7,72-9,-78 18,0 2,68 4,-34 0,-44-1,15 1,0-2,60-10,-109 10,0 1,-1 0,0-1,1 1,0 0,-1 0,1 1,-1-1,5 1,-6 0,-1 0,0-1,1 1,-1-1,0 1,1 0,-1 0,0 0,0 0,0 0,0 0,0 0,0 0,0 0,-1 0,1 1,0-1,-1 1,1-1,0 0,-1 0,0 0,0 1,1 1,1 16,-1 0,-1 0,-2 23,-2 7,4-22,-2-1,-8 31,6-27,2-20,0 0,0-1,0 1,-6 12,-1 3,6-18,0 1,0-1,-8 13,10-18,-1 0,0 0,1 0,-1 0,0-1,0 1,0-1,0 1,0-1,0 0,0 0,-1 1,1-2,0 1,0 0,-1 0,-4 0,-15 1,0-1,0 0,-30-3,-1-1,-1 3,-133 0,141 6,-2 0,-66 20,65-15,-35 15,59-17,0-2,-36 8,53-13,0-2,-1 1,0 0,1-1,-1-1,0 0,1 1,-1-2,0 0,1 0,-12-4,-9-6,0-2,-34-21,38 22,18 9,-1 1,1-1,-12-9,11 6,2 0,-1 0,1-1,0 1,1-1,-1 0,-5-13,-22-65,32 82,-45-161,44 157,0 0,1 0,0 0,0 0,1 0,0-1,0 2,1-1,1-1,-1 1,1 1,1-1,3-8,7-8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07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 0,'1'2,"0"0,0-1,0 1,0-1,0 1,0-1,1 0,-1 1,0-1,1 0,0 1,-1-2,1 1,-1 1,1-2,3 2,6 5,35 29,43 45,-53-48,34 43,-64-69,81 107,-61-78,61 105,-66-104,27 64,-36-78,-2 2,-1-1,9 43,-1-3,42 179,-51-192,24 113,-24-134,30 147,-18-72,-12-62,7 79,-14-102,7 29,-4-28,1 23,-5 76,1 22,8-84,-5-38,2 25,-4 195,-4-121,4-101,6 37,0 3,-6-35,11 96,-9-90,-1 0,-3 48,1 23,1-91,0 0,1 0,0 0,0 0,1-1,0 1,1-1,8 11,9 7,-18-22,0 0,0 1,0 0,0 0,-1 0,0 0,0 0,0 0,-1 1,2 6,-4-12,0 0,0 0,0 0,0 0,0 0,0 0,0 0,0 0,0 0,1 0,-1 0,0 0,0 1,0-1,0 0,0 0,0 0,0 0,0 0,0 1,0-1,0 0,0 0,0 0,0 0,0 0,0 0,0 0,0 0,0 0,0 0,0 0,0 0,0 1,0-1,0 0,-1 0,1 0,0 0,0 0,0 0,0 0,0 0,0 0,0 0,0 0,0 0,0 0,0 0,0 0,0 0,0 0,0 0,-1 0,1 0,0 0,0 0,0 0,0 0,0 0,-1 0,-5-6,-6-12,-1-14,2-1,1 0,1-1,-4-45,9 52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08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102 0,'0'819,"-10"-692,0-8,-10 119,11-177,4-31,-2 38,-2 24,-1-5,9-20,14 105,-5-72,-7 118,-2-103,1 263,-13-244,7-89,-1 11,-8 93,15 243,1-174,-1-205,2 0,0 0,1 0,1-1,5 14,-4-12,0 0,-2 0,4 25,-5 187,-4-108,0-56,4 71,0-123,0-1,0 0,1 0,0 0,5 8,-4-7,0 0,0-1,3 19,-7-28,0 4,1 1,-1-2,1 1,0 0,0 0,0 0,1 0,-1 0,1-1,0 1,0 0,1-1,-1 0,6 6,1 0,7 8,-16-16,1 0,0-1,-1 1,2-1,-2 1,1 0,0-1,0 0,0 1,0-1,0 0,-1 1,2-1,-2 1,3-1,-2 0,-1-1,0 0,1 1,-1-1,1 1,-1 0,0-1,0 0,1 1,-1-1,1 1,-1-1,0 0,0 1,0-1,0 0,0 0,0 1,0-1,0 0,0 1,0-1,0 1,0-1,-1 0,1-2,-1-21,-1-4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09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667 1,'-1'0,"0"0,1 0,-1 1,0-1,1 0,-1 0,0 0,1 1,-1-1,0 0,1 1,-1-1,1 1,-1-1,1 1,-1-1,1 1,-1-1,1 1,-1 0,-8 16,7-12,-28 62,-21 81,35-100,-62 292,67-281,-4 80,5-44,4 15,6-74,-2 0,-8 42,-6-13,4-17,-8 77,16 8,2-4,-1-99,-1-1,-10 41,-11 23,-28 87,37-140,-30 88,40-103,0 0,-1 43,1-11,-2 33,5 91,4-133,-2-37,-1 1,1-1,-2 1,0-1,-7 17,5-13,0 0,-4 20,-2 34,-3-2,-35 95,36-119,3 0,-9 76,18-115,-5 89,5 100,2-84,-1-55,1 64,2-100,-1-1,3 0,7 21,0 1,2 8,-4-17,-2 1,6 46,-12-60,2 0,0 1,9 21,-1-4,-11-33,-1 0,1 0,-1-1,0 1,1-1,-1 1,2 0,-2 0,2-1,-2 1,2-1,-1 1,2 1,-3-4,0 0,1 0,-1 0,1 0,-1 0,0 0,0 0,0 0,0 0,0-1,0 2,0-1,-1-2,-4-19,-1-1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10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933 0,'1'107,"-3"118,-3-182,-3 1,-2-1,-16 42,12-37,-55 135,14-45,45-110,-17 52,-55 108,39-101,-60 97,84-156,-23 47,36-60,0 0,0 1,2-1,0 1,-1 20,0 0,-1-1,-2 1,-15 35,18-54,1 1,1-1,-3 31,6 52,0 12,-3-90,-2 0,0-1,-1 1,-10 19,-7 25,21-60,-10 34,2 0,-8 68,8-8,-1 62,12-100,-1-6,-8 81,-3-34,8 156,4-143,0-72,-3 51,2-93,0-1,0 1,0-1,-1 0,0 0,1 0,0 1,-1-1,0 0,1 0,-1 1,0-2,0 1,0 1,-1-1,2-1,0 1,-1-1,1 0,-1 0,1 1,0-1,0 0,0 0,-1 0,1 0,-1 0,1 0,0 0,0 0,-1 0,1 0,-1 0,1 0,0 0,0 0,-1 0,1 0,-1 0,1 0,0 0,-1-1,0 0,1 1,-1-1,0 1,1-1,-1 0,0 1,1-1,-1 1,1-2,-1 2,1-1,-1-1,-3-10,-6-21,8 23,-1-1,-1 1,-8-18,5 16,-1 0,-1 1,0 0,-1 0,-1 1,0 0,-14-9,-9-6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11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766 1,'-2'0,"1"1,0-1,0 0,0 0,-1 1,1-1,0 1,-1 0,2-1,-2 1,1-1,0 2,0-2,0 1,0 0,0 0,-1 2,-14 20,10-15,-41 63,3 3,-46 106,55-95,-47 98,-12 8,-36 67,101-198,-32 96,47-118,-23 76,31-90,0 0,-2 47,10 111,-2 35,-13-95,8-83,-3 19,-6 79,13 474,2-281,-1-325,0 0,0-1,0 1,1 0,0-1,0 1,0-1,1 1,-1-1,1 0,0 0,1 1,-1-1,1 0,0 0,0-1,0 1,1 0,-1-1,1 0,-1 0,9 5,-11-8,-1 0,1 1,-1-1,0 0,1 0,0 0,-1 0,0 0,1 0,0 0,-1 0,0 0,1 0,-1 0,1 0,-1 0,1 0,-1 0,1 0,-1 0,0 0,1 0,0-1,-1 1,0 0,1 0,-1 0,1-1,-1 1,0-1,0 1,1 0,-1 0,1-1,-1 1,0 0,0-1,0 1,0-1,1 1,-1 0,0-1,0 1,1-2,3-21,-3 20,4-146,-5 128,0-15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8.140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783 0,'-12'1,"0"0,-1 1,2 0,-1 1,0 0,0 1,-19 9,-76 47,61-32,18-10,1 2,1 1,1 1,-23 25,-36 32,62-58,0 1,-24 31,13-13,25-30,1 1,0 0,1 1,-8 18,-3 5,2-5,2-1,1 2,1-1,1 2,2-1,1 1,2 1,1-1,0 59,5 116,-1-206,0-1,0 1,0-1,1 0,-1 1,0-1,0 1,0-1,0 1,0-1,0 0,0 1,0-1,-1 1,1-1,0 1,0-1,0 0,0 1,-1-1,1 1,0-1,0 0,-1 1,1-1,0 0,0 1,-1-1,-3-4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12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1,'2'1,"0"-1,0 1,-1 0,1 0,0 0,0 1,-1-1,0 0,1 0,0 1,-1-1,0 1,0-1,2 4,5 4,185 206,-72-77,64 92,-51-59,-107-134,-1 1,33 67,-57-103,63 149,-25-53,-29-74,2 4,-1 0,10 43,22 81,-10-52,-30-88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13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1266 0,'-7'1,"0"-1,0 1,-1 1,2-1,-2 2,-10 4,-16 3,-7-1,-18 5,-96 32,109-29,20-8,1 1,-41 22,44-19,4-4,-30 24,5-1,28-22,2 1,-1 0,1 0,-16 19,6-3,14-16,-1-1,2 1,-8 15,-2 4,13-22,0 0,1 0,-1 1,2 0,-1-1,-3 18,4-9,-1 0,-1-1,-1 0,-8 17,7-13,1 1,0 0,2 0,2 0,-2 33,2-29,-15 92,4-42,8-46,-2 0,-1-1,-1 0,-17 34,14-36,2 0,2 0,0 0,2 1,2 1,0-1,1 32,2-28,-2 1,-1-1,-9 34,-35 90,39-128,-17 70,9-32,6-27,1-1,3 1,1 0,0 45,8-27,-1-19,-3 46,2-82,0-1,0 0,0 1,0-1,0 0,0 0,0 1,0 0,0-1,0 0,0 1,0-1,-1 0,1 0,0 1,-1-1,1 1,0-1,0 0,0 0,-1 1,1-1,0 0,-1 0,1 0,0 1,0-1,-1 0,0 1,1-1,0 0,-2 0,2 0,-1 0,0 0,0-1,0 1,0-1,0 1,0 0,0-1,1 1,-2 0,2-1,-1 0,0 0,-22-22,9 5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14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0,'1'3,"-1"0,2 0,-2 1,2-2,-1 1,0 0,1 0,0 0,0 0,0-1,4 4,1 3,47 59,85 82,42 51,-148-159,-5-7,-1 1,20 39,-11-9,47 97,-35-68,-29-62,-2 0,22 69,-21-36,22 86,-22-28,-14-82,1 55,-2-24,1-47,0-1,2 1,12 29,0-2,20 86,-36-131,2-1,-2 1,2 0,0-1,0 0,0 0,12 12,-16-18,0-1,0 0,0 0,0 0,0 0,0 0,0 0,0 0,0 0,1 0,-1 0,0 0,0 0,1 1,-1-1,0 0,0 0,0 0,0 0,0 0,0 0,0 0,1 0,-1 0,0 0,0 0,1 0,-1 0,0 0,0-1,0 1,0 0,0 0,0 0,1 0,-1 0,0 0,0 0,0 0,0 0,1 0,-1 0,4-9,-2-10,-2 19,2-19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15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371 0,'1'50,"-1"7,-9 78,3-83,2-21,-1 1,-1 0,-15 39,-47 112,46-132,-29 83,46-111,-5 46,-2 12,-56 165,57-200,-6 48,15-83,-5 91,7-101,0 0,0-1,0 1,0-1,0 1,0 0,0-1,0 1,0 0,-1 0,1-1,0 1,-1-1,1 0,0 1,0 0,-1-1,1 1,-1-1,1 1,0-1,-1 1,0-1,1 1,0-1,-1 1,0-1,1 0,-1 0,0 1,1-1,-2 0,2 0,-2 0,2-1,-2 1,2 0,-1-1,0 0,0 1,0-1,1 0,-1 1,0-1,1 1,-1-2,0 2,1-1,0 0,-1 0,1 1,-1-1,1 0,0 0,0 0,-1-1,-12-46,6 23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16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123 0,'12'244,"8"-3,-16-204,-1 1,-2-1,-2 0,-2 1,-9 44,-37 160,11 7,10-70,16-119,-7 115,20 233,3-358,-4-47,-1-7,0-4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19:31.956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1 0,'-1'37,"2"41,0-71,1 1,-1-1,5 13,-3-13,-1 0,0 0,1 11,2 20,-2-21,1 31,-5-3,1-35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19:38.956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734 356,'0'-3,"0"1,-1-1,0 0,1 0,-1 1,0-1,0 0,-3-4,-3-10,3 4,-1 0,0 0,-11-19,-26-39,29 51,8 11,-1-1,0 1,-9-10,5 10,1 1,-1 0,0 1,-16-8,0-1,20 13,0 0,-1 0,1 1,-1 0,0 1,1-1,-1 1,-11 1,7-1,-21-4,13 0,-30-4,42 8,-1 1,0 0,0 1,0-1,1 2,-14 3,10-2,-37 15,42-15,1 0,0 0,0 0,0 1,0 0,-6 7,-2 3,1 1,1 0,-12 22,11-21,10-14,-1 1,1-1,0 1,0 0,-1 3,-2 8,0-1,1 1,-4 19,5-18,0-5,-8 19,8-21,0-1,1 1,-1 0,-1 15,1-7,-5 22,5-25,0 0,1 0,-1 18,4 119,-2-147,2 1,-1 0,0 0,1 0,0 0,-1-1,4 8,-3-9,-1 0,1-1,0 1,0 0,1-1,-1 1,0-1,0 0,1 1,-1-1,0 0,1 0,-1 0,1 0,0 0,-1 0,3 1,3 0,1 0,-1 0,1-1,13 1,32-4,-16 1,-19 0,20-4,-20 2,20 0,108 3,-137 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6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74 1,'0'0,"-1"0,-3 4,-2 4,1 7,0 1,2 4,0 1,2 1,0 2,1-2,0-1,0 2,1-1,-1 0,0 0,0-1,0 1,0 1,0-3,0 4,0-3,0 1,0-2,0 3,0-2,-3-3,1-1,-2 1,2-1,0 3,1-1,0 2,1 2,-3-3,0 3,1-2,-1 1,-1 0,0-1,0 1,2 0,0-1,1 1,1 2,0-3,0 1,0 0,0-1,3-4,0 0,0 1,-1-1,3-2,-1-4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6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798 24,'0'0,"-2"-4,-3-3,-8 4,0-1,-6 2,-4 0,1 1,-3 1,4 0,-1 0,3 0,3 0,-2 0,0 0,-3 5,-1-1,1 0,1 1,1 2,1-2,3 0,0-1,0 4,1-2,1-1,-3 5,5-5,-5 2,3 2,-2-2,0-2,2 0,1 2,2-1,-1 4,2-4,0 6,-2 2,-1-2,3 4,-1-5,2 1,-3 0,2 0,-3-2,4 2,-4 2,4 3,-5-4,3 2,0 2,-2-3,4 1,0 0,0 4,1-4,0 1,1 0,2 2,-1 1,1 1,1-4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6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2 346,'0'0,"0"-3,3-3,3-2,3-6,1-1,0-3,2 1,-1 4,2 4,-3-1,1 4,-2-5,-1 4,2 0,0-3,3 5,-4-10,3 1,1 1,0 0,-2-2,3 4,-4-4,2 5,-2-2,3 1,-3-2,5 3,-2 3,-1-2,-1 0,-2 4,-3 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9.62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188 1,'-1'6,"0"1,0-1,-1 1,0-1,-1 0,-5 12,-2 4,-64 214,47-145,21-65,1 0,2 0,-2 33,0 7,-3 44,8 124,2-97,0-31,-4 112,-2-190,-10 39,8-41,1-5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65"/>
    </inkml:context>
    <inkml:brush xml:id="br0">
      <inkml:brushProperty name="width" value="0.2" units="cm"/>
      <inkml:brushProperty name="height" value="0.2" units="cm"/>
      <inkml:brushProperty name="color" value="#2F5597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2F5597"/>
      <inkml:brushProperty name="ignorePressure" value="1"/>
    </inkml:brush>
  </inkml:definitions>
  <inkml:trace contextRef="#ctx0" brushRef="#br0">19 0,'0'0,"57"0,-1 3,15 6,-35 0,-16-6,1 2,1 0,-1 3,14 7,135 100,-160-108,1 5,-2-2,0 1,2 1,-3 0,1 2,5 10,16 24,-16-27,1 1,-4 1,3 2,-3-3,4 15,21 48,-13-35,6 21,-3-3,5 15,-29-75,6 15,1-1,-2 2,2-4,10 22,-14-31,1-1,-1 2,-1-1,-1 0,1 2,2 6,-2-7,-2 1,3-2,-2 2,2-1,2-3,-3 5,12 12,17 22,-18-28,-1 2,0 1,1 4,2 6,18 22,-13-20,0 4,-9-18,1 2,7 7,19 28,-8 2,-16-30,2 1,7 8,-19-32,0 1,1 0,-2-1,2-2,-1 2,1-1,0-1,1-1,-1 1,1-2,5 2,-1 2,1-1,-2 4,1-3,5 6,56 60,-33-32,3-2,4 3,0 3,-4 3,32 40,-37-42,-19-25,-1 1,-2 3,-5-11,8 14,-15-23,0 2,-1-2,0 2,0-1,1-1,-1 2,0-1,-1 3,2 2,7 25,11 14,-9-27,-4 3,2 0,2 13,10 51,-4-22,3 6,-14-53,38 115,-34-112,-1 2,2-1,-1-1,3-1,-3-1,5 1,0 5,-1 0,5 18,-17-37,-1-1,0-3,1 3,-1-2,0-1,1 3,1-4,-1 2,1-1,1 2,39 42,-26-30,14 14,-27-26,1-3,-1 2,1-3,1 1,-1-1,0-1,4 1,4 0,1 0,8-3,-9 0,-2 1,2 2,-4-1,4 2,0 1,-1 3,1-1,-2 3,9 5,51 49,-70-63,6 10,2 3,-1-2,4 7,-4-6,-2 0,2-2,7 8,50 40,10 3,28 5,-1 0,-69-41,19 13,2-2,12 1,-46-29,1-1,8 0,-5-2,13 8,5 1,-25-9,18 9,1 4,-12-4,2 1,1-6,-2 1,22 1,51 10,-58-14,-20-1,17-1,173-3,-123-4,-77-1,2 0,-2-2,1-1,-1 1,1-1,-2-5,4 2,13-8,-10 7,2-3,0 1,1 1,1 3,9-2,-17 7,3 1,-2 1,5 0,-11 1,-3 0,2 1,0 2,-1-2,0 1,0 1,1 1,-2 0,6 6,-2-2,3 4,-3-2,0 2,1 2,-2-1,2 2,-4-1,1 1,4 9,-7-13,-1-2,-1 3,0-1,1-1,-2 1,0 1,-1 1,1-4,-1 4,0 0,-1 30,0-2,-2 18,0 11,1 209,1-265,-2 3,1 0,-1 0,-1-2,0 1,-1 0,0-1,-1 6,2-11,-2-1,0 0,1 0,0 0,1-2,-4 4,1-5,1 2,0-2,-1 1,-2-1,0 1,-9 8,1-3,-1-1,-2-3,2 2,-14 2,-27 6,-8-2,58-15,-29 8,-2-6,-6-1,-79-4,49-1,-393 2,444-3,1 2,0-5,-15-6,5 2,-9 1,26 6,-8-1,-1 1,0-3,2-2,-1-2,-21-11,1 2,-17-2,-65-6,-56 3,92 14,-73-5,136 15,1-1,2-2,-2-2,-7-4,4-1,-102-32,102 35,2-4,-1-1,-14-13,17 11,-108-64,88 56,30 15,0-1,0 0,-1-3,0-1,-136-121,113 92,-21-27,20 24,34 36,0 2,0-2,-1 0,2 0,0-1,1 0,-1 1,0-3,1 1,0 1,0-2,1 0,0 1,-1 1,1-2,-1 4,0-4,-3-2,0 3,4-1,-3-1,-2-10,1-4,1-1,0-4,-1-1,-5-16,-1 6,1-2,-1-14,9 42,1-1,-1 1,-2 2,1-1,-1 0,-1 2,-1-3,-3-7,-8-24,-1-9,-8-8,7 22,-4-4,-13-30,20 42,-1 2,0 1,-2 1,-12-12,2-1,2 0,2-2,3-4,-13-21,35 66,-28-58,-1 5,-29-45,34 61,1-2,-2-14,20 47,-8-20,8 15,-1-1,0 2,-1-1,0 3,2-2,-9-4,3 4,1-3,-1 1,2-5,0 3,-27-40,26 41,1-3,1 1,-2-1,4-5,-22-33,20 39,2-3,-2 1,3-1,-3-16,-11-28,-42-87,23 67,28 56,7 18,-1 2,2-1,0 0,1-2,1 3,-1-4,0-2,-1 4,0-1,1 0,-1-1,-1 3,0-2,-11-21,-8-13,12 26,1-3,-1 0,-5-23,6 11,2 3,2-5,-2 2,5-1,-1-9,3 36,1 0,-2 2,0-2,1 2,-1-2,-1-5,-26-50,19 43,1-1,-1-6,-22-76,-12-26,31 93,8 24,1 0,0 0,0-1,-4-15,-1-31,2 19,-5-19,11 49,-2 0,0-3,-2 4,2 0,0-1,-5-6,1 5,4 1,-2-1,1-2,-1 2,3-1,0 0,-3-10,-1-16,0 2,1-15,2 3,1-1,1-40,2 63</inkml:trace>
  <inkml:trace contextRef="#ctx0" brushRef="#br0" timeOffset="1">143 234,'-1'88,"2"103,-1-183,1 0,0 0,0-1,0 1,1 0,-1-1,2 1,-1-2,-1 1,2 1,-1-1,8 11,-1 0,1 0,1 1,-4-6,3 2,-2-1,-2 3,8 14,-9-11,0-1,1 1,-3 2,2 13,2 18,-3-38,1 9,0-2,3 17,-3-23</inkml:trace>
  <inkml:trace contextRef="#ctx0" brushRef="#br1" timeOffset="2">174 492,'3'1,"0"-1,1 1,-2 0,2 0,0 0,-1 1,1 1,-1-2,0 2,0 0,2 0,-2 0,0 0,0 1,-1 1,1-1,9 12,-3 2,0-1,4 10,-6-12,32 70,-26-53,-4-13,-3 1,0 1,1-1,-2 3,0-2,3 19,-4-6,0-3,-1 4,-1-1,-1 11,-2 42,-1-39,2-2,2 3,2 20,0-38,-1 16,9 18,-10-52,0 2,1-2,1 1,0-1,1 1,2 6,-5-14,2 2,-1-1,2-1,-2-1,0 1,1-1,0 2,1-2,0-1,-1 1,0-1,4 2,55 42,-59-45,1 0,1 1,-2-1,0 1,0 0,0 1,-1 1,1-1,0 1,0-2,-2 2,1 0,0 1,0 1,0-3,0 2,-1-1,0 3,0-3,-1 4,0-6,1 7,0-2,0 0,0 1,2-2,-1 3,0-3,1 0,-1 1,1-1,0 0,4 2,45 64,-33-51,-3 2,2 2,-2 1,2 5,73 162,-78-163,3-2,1 0,1 1,0 0,1 2,5 14,5 14,1-1,12 10,-30-48,2-3,8 8,16 23,-24-28,4 5,6 12,-19-29,-1 3,1-3,-1 2,-2 2,5 4,7 39,-4-19,5 14,-11-41,-1 0,1 1,0-2,1-1,-2 3,5 2,-6-11,1 1,0-1,0 2,0-2,1 0,-2 1,3 0,19 14,-19-11,0 1,-1 0,0 0,0 4,0-5,0 4,-1-2,3 10,0-2,1 0,3 5,-8-17,0 0,-1 0,2-1,0 0,-1 2,0-2,1 0,0-2,0 1,-2-1,0-1,0 2,-1-2,1 3,0-3,0 1,-1 1,1-2,0 5,-1-4,1 0,-2 1,2 0,-1 1,-1-2,2 3,0 10,2-2,-2 2,0 8,4 18,7 25,7 41,-19-100,0 0,0-2,1 1,-1 3,1-4,0 2,0-2,1 1,-1-1,0 1,2 1,-1-3,0 0,0 2,1-2,3 9,2 0,-2 0,0 1,-1 0,0 2,0-2,-1 1,0 1,1 9,6 32,2 12,-4-35,1 1,-1 0,3-2,0-1,14 25,-16-38,-1-3,0 1,1-2,2 1,-2-3,2 1,0-1,-1-3,0 1,7 2,-17-12,-1 0,0 0,0 0,1 0,0 0,1-1,-2 0,1 2,-1-2,1 0,0 0,-1 0,1 0,0-2,0 2,-1 0,1-1,-2 0,1 0,0 0,0 0,1 0,-2 1,1-2,0 1,0 0,-1 0,0-1,1-1,0 3,-1-1,0-2,1 2,-1 0,0-1,0 0,1 1,-1-2,0 1,0 2,0-2,0 0,0 1,-1 1,1-4,-1-13,-1 3,-1-1,-1 1,1-1,0 0,-1 2,-8-33,-6-33,-19-62,20 87,4 0,-1-1,4-1,-2-7,6 16,-3 1,-3 0,-10-53,14 60,3 0,-1 1,2 0,1-1,2-4,1-184,0 117,0 95,0 0,-1 0,-1 0,1 0,-1-1,0 2,-2 0,-1 0,-1-12,4 20,-10-30,0-11,9 35,-1-2,3-1,-1 2,0-2,1-3,0-28,2-28,0 44,-1-1,-1 0,0 1,-3-16,2 37,0 1,0-2,0 2,-1 0,1-1,-1 0,0 1,-26-52,20 45,5 7,9 19,21 29,-4-4,1 2,9 23,38 108,-66-160,1 2,1-2,0 1,0 3,0-5,-1-2,0 3,-1 1,-1-3,2 2,-1-2,-1 4,6 19,-2-7,0-1,0 2,6 7,25 70,0-20,-37-80,-1 0,0 0,0-1,1 1,0 0,-1-1,1 1,0 0,-1-1,0 1,1 0,-1-1,0 1,1 1,0-2,-1 1,0-1,1 1,0-1,-1 0,1-1,-1 1,0 0,1-1,-1 1,0 0,0-2,0 2,1-1,-1 1,2-1,-2 1,0-1,0 1,0 0,0-1,0 1,0-1,0 1,0 0,0-1,0 1,0-1,0 1,0 0,0-1,0 0,1-5,-1 1,0-4,-1 4,1 1,0-4,-3 3,-2-31,-3 2,-1 1,-1-5,-4-22,2-25,-3-32,4 17,10 85,-1 3,1-1,-2 0,0 2,-1-2,1 0,-1 2,-1 0,1-1,-2 1,1 2,-1-3,1 2,-3 1,-2-7,-3 2,4-1,-4 3,1-1,-2 0,3 3,-3 2,1-3,0 3,-14-3,12 6,2-1,0-2,0 1,0-1,0 0,1-3,-1 0,2-1,-10-12,18 19,1 1,-1-2,0 0,1 2,0-1,0-2,0 3,-1-8,1 5,0 0,0 2,-1-2,1 2,-1-2,1 2,-5-5,3 4,0 1,0-1,0 2,0 1,0-3,-2 3,2 0,-6-1,-4-5,-1 4,-7-2,12 4,-8-3,1-3,1 2,-1-3,-5-5,-16-13,-8-12,33 28,1 1,1-3,-1 3,2-2,-1-5,1 4,0-3,1 2,-8-20,13 25,-8-17,2-1,-9-29,14 37,-3-2,0 1,1 3,-11-20,-9-14,-6-5,6 10,21 33,0 1,0 0,-3 3,1-3,1 2,-8-6,7 8,-3 1,0 1,2 0,-2 0,0 2,-7-3,10 4,2 0,-1-2,2 2,-1-2,0 0,1 1,0-2,-1-1,1 0,0 1,-13-18,7 9,-1-2,4 0,-1-2,-1 0,1 1,-5-18,4 7,3 10,0 1,1-1,3-1,-1 1,1-3,-2-5,0-9,-4-13,5 38,0-3,1 6,-1-4,0 3,0-2,-1-1,-27-43,19 34,-9-20,15 26,1 2,0-3,2 2,-3-13,-13-72,10 53,6 27,1 4,0-2,-1-1,-6-8,8 21,1 2,-1-2,1 2,-2 1,1-1,0-1,0 2,-2 1,2-2,-1 0,0 0,0 1,1 2,-1-1,-1 0,-4-4,1 3,1 1,-3-1,1 0,1 2,-1 0,0 1,1 0,-2 1,2-1,1 1,-3 2,-3 1,-1 0,2 3,-3-2,3 5,0-4,-12 12,21-15,-1-3,1 3,0-2,0-1,-1 1,1 0,0-1,-1 1,0-1,0 0,1 0,-1-1,2 0,-2 1,0-1,1 0,0 0,-18-5,19 6,-1 0,2 0,-2 0,1 1,0-1,-1 0,1 0,0 1,0 1,-1-2,2 0,-2 2,2-1,-1 0,1 0,-1 0,-1 1,1 0,-1 2,1-1,-1 0,1-1,0 0,-1 3,2-2,-3 3,1 7,-1-1,1 3,1-2,-1 2,2-13,-8 60,5-36,-2 1,3 1,0 24,4-19</inkml:trace>
  <inkml:trace contextRef="#ctx0" brushRef="#br1" timeOffset="3">265 258,'4'7,"-1"-1,0 0,-1 2,1 0,0-1,1 1,4 16,27 77,-19-55,2 2,1-3,11 17,-14-31,1-1,0-2,4 1,-1-2,0-3,2 2,-11-15,0 3,0 0,-2-1,1 4,4 8,-11-18,-1 0,1-1,0 1,-1-2,0 2,-2 0,2 1,-1-2,0 2,0-2,0 2,-1 0,0-1,0 1,1 2,0-2,0 0,0-1,1 2,-1-1,3 1,-2-3,0 5,1-6,0 4,0-4,1 3,-1-1,2 0,-2-2,1 0,0 2,0-3,3 1,-2 1,-2-1,3-3,0 2,-2-1,-1-1,0 1,-1-1,1 3,1-3,-2 2,1 0,-1-1,4 5,0 6,-1-2,6 11,-8-13,0-1,2 2,-1-3,2 1,0-1,0 4,9 6,-3 3,7 12,-8-13,1-2,-1 0,8 6,1-1,3-2,3 3,-11-14,0 5,-1-2,1 3,-3-1,3 4,1 4,0 4,3-1,9 10,14 21,-20-24,0-1,-5 2,2 3,-1 0,-2 1,0 1,-2 6,12 28,1-2,15 31,-37-91,0-3,1 3,0-1,0-3,0 2,1-1,0 0,0-2,0 1,0 0,5 2,-2-3,-2 1,1 1,-2 1,2 0,-2 0,0 1,6 11,18 23,-16-23,-1 1,4 13,-5-14,1 4,14 14,4 10,-20-29,-2 0,0 3,0-2,-1 4,3 10,9 26,-1-7,-8-23,-1-2,3 2,-2-5,2 2,9 13,-15-29,0 2,5 12,-6-11,-1-1,7 9,9 5,21 24,-22-26,20 27,-25-27,2-3,0 2,1-5,2 3,13 9,20 9,-40-31,-3 2,2 1,1 5,2-1,2 3,2 1,1 1,14 9,-11-9,-1 0,-1 2,-1 2,20 18,-31-31,0 2,0-2,-2 3,3-1,3 16,-3-11,0 0,1-1,1 2,18 21,92 112,-101-126,3-4,1-1,-2-1,11 5,-16-16,1-1,2 0,-1-3,-1-1,0-1,1-2,7 0,41 1,42-14,-18 5,-38 4,-2 2,-1 2,52 18,-90-16,-4-3,-1-1,0 2,1 2,-3-1,3 1,-1 1,-2 0,8 8,-1-2,0-2,0 0,0 0,2-3,-1 1,5-2,30 13,-24-9,1-3,0 0,2-2,198-2,-122-5,-16 3,96-3,-175 0,2 1,-2-3,2 0,-1 0,-2-2,3 1,1-4,16-6,-20 9,1-1,8-5,0 1,-12 7,-3 1,2 1,1-1,-2-3,-1 2,1 1,1-3,-1 1,1-1,-4 5,-1-1,1 0,-1 0,0 2,0-2,0 0,1 1,-1 0,0-1,0-1,0 3,1-2,-1 1,0-1,0 1,0-1,-1 1,1 0,0-4,-1 1,1 2,0-1,-1-2,0 2,0-1,-2 0,-1-8,-1 1,0 1,0 2,-3-2,-1-3,0 1,-2 2,-7-11,-4-3,-22-19,27 30,4-2,-1-2,-1 0,1-1,4 4,1 1,-2 0,1 2,1 0,-3 0,8 7,-2-1,2 2,-3 0,2 2,0-2,0 0,-1 1,-1 2,4-2,-2 1,-2 1,-2 1,7-1,1 1,-1 0,0-1,0 1,0 0,1 1,-2-1,1 1,0-1,0 0,1 1,-1-1,2 2,-1-2,-1 2,1-1,0 0,0 2,0-2,-1 0,1 3,-5 8,3 1,-1 0,2-2,-1 3,-1 3,0 7,-1-9,2-2,0-1,0 4,-5 5,6-19,0 2,-1-1,1-1,0 2,0-3,1 2,-2 0,0-3,1 5,-1-4,-1 1,1-2,0 2,1-3,-1 4,-2-2,-7 2,4-1,-4-1,3-2,-2 0,-3 0,-53-5,66 5,-5-1,0 0,-2-1,3 0,-1-1,-5-1,11 3,0 1,-1 0,1 0,-1 0,1 0,0 0,-1 0,1 0,-1 0,1-1,0 1,0 0,0-1,0 1,0-1,0 1,-1-1,1 0,0 1,0 0,0 0,0-1,-1 0,1 1,0-1,0-2,0 3,1 0,-1 0,0 0,0-1,0 1,0-1,1 1,-1-1,0 1,0-1,0 1,0-1,0 1,0 0,1-1,-1 1,1 0,-1 0,0 0,20-10,4 5,0-1,0 3,0 2,75 2,-36 1,-22-1,60-2,-99 0,-1 1,1 0,-1-1,2 1,-2-1,1 1,2-2,-4 2,1 0,-1 0,0 0,0 0,0 0,0-1,0 1,0 0,0 0,0-1,0 1,0 0,0 0,1-1,-1 1,0 0,0 0,0-1,0 1,0 0,1 0,-1 0,0 0,0-1,0 1,0 0,0-1,0 1,0 0,-1-1,1-1,0 1,-1 1,1-1,0 0,0 1,0-1,-1 1,0-1,1 1,0 0,-2-1,2 1,-1-1,1 1,-48-47,14 13,6 6,-13-8,30 26,-1 3,1 1,-1-1,1 1,-8-1,-22-4,-1 5,2 0,-32 4,66 2,2 1,-1 0,0 0,0 0,-1 3,1-2,1 0,-1 1,0 0,-11 10,1 0,0 3,1-3,-1 1,0-1,-6 2,2 4,-1 0,2 1,-9 11,24-24,-4-1,1 2,-3-2,3-2,-1 2,0-1,-1-2,0 1,1-1,-1 0,0-1,1-1,-2-1,-10 4,2-3,-1-2,1-3,-18-2,-83-31,110 34,1 2,0-2,-1-1,1-1,-1 2,1-5,1 3,-2 0,1-3,1 3,-4-10,-31-37,-8-19,42 58,0 1,-1-2,2 0,0 1,-4-14,0 0,8 24,0-2,0 1,0 0,0 2,1-3,-2 2,1 1,-1-1,0 1,1-2,-1 2,0 0,0 0,1 1,-2-1,1 2,0-2,-1 2,-9-6,0 4,1 1,-13 0,4 1,-11-3,2-3,-1-2,-1-1,-21-13,21 6,8 8,0-4,0 0,1-2,-1-2,13 5,2 2,-1-1,2-2,-6-7,-20-24,5 6,-22-29,31 38,-1 0,0 3,0 0,-18-12,17 17,0-1,1-2,0-1,0-2,2 0,-2-7,-15-31,-1-2,-5-23,23 52,-1 0,0 3,-3 0,1 2,-23-23,33 41,-3 2,2-1,-10-5,17 13,0 0,0-1,1-2,-2 2,2-2,1 1,-2-3,-12-17,-19-17,25 28,-2 1,-4-12,17 25,0 2,0-2,1 1,-2-1,1 0,0 1,1-1,-1 1,1-1,0 1,-1-1,1-3,0 5,0 0,0 0,0 0,0-1,0 1,0-1,0 1,0-1,0 1,0 0,0-1,0 0,0 1,1-1,-1 1,0-1,0 0,0 1,1-1,-1 1,0 0,0 0,1-1,-1 1,1-2,1 1,0 0,-1 0,0 1,0-1,0 1,1 0,-1 0,0 0,1 0,-1-1,0 2,1-1,-1 0,-1 0,1 0,1 0,0 1,11 7,-4-1,3 2,-2 1,0-1,0 2,8 10,-9-10,33 40,-3-1,22 43,-50-77,-1-2,2-2,6 9,-3-5,-10-9,0 0,1 0,-1 1,3 9,-5-11,0 1,2-1,-1-1,0 3,-2-4,3 1,-1 1,2-2,0 0,21 17,-19-18,1 1,-1 3,0 0,1-3,-1 6,4 3,-2 1,3 2,-3 0,2-1,-3 2,4 8,-5-9,0-2,2-1,-1 0,1 0,0-2,0 1,7 3,16 21,17 22,6 17,-29-37,-19-24,3 0,-4 2,2 0,0 0,1 10,-6-15,1-3,0 2,-2-1,2-2,0 1,0-2,1 3,-1-3,0 0,2 0,3 3,0-1,1 0,-1-2,2 0,-1-1,-1 1,-3 1,1-3,1 4,-3-3,2 4,1-2,-4 2,2-2,0 4,2-6,-2 4,1-2,0-3,9 8,8-3,1-2,1 0,3-2,-14-1,-3 1,2 1,-1 0,0 2,12 10,19 10,122 76,-147-93,2 0,0-1,0-2,-1-2,2-1,13 0,72 16,-100-19,-1-1,0 1,1 1,0 0,-1 2,-1 0,1-1,2 3,5 4,-2 1,2-3,-2-1,4 0,-3-1,1 0,1-2,38 10,0-3,2-2,14-4,98-7,-71 1,-92 0,1 0,-2 0,2 1,0 0,0 0,0 0,-2 2,1 1,0-2,1 0,-1 1,1 1,-2-1,1 0,0 1,3 7,-6-11,0 0,-1 1,1-1,0 2,-1-1,0-1,1 2,0-1,-1 1,0-1,1-1,-1 2,0-1,0 0,0 0,0-1,0 2,0-1,0 2,0-2,0-1,0 1,0 0,0 0,0-1,0 1,0 0,-1 0,1 0,0 0,-1 0,0-1,1 0,0 0,0 3,-1-2,0-1,1 1,-1 0,0-1,1 0,-6 3,1-1,1 0,0 0,-1-2,1 1,-5 2,-51 3,-1-4,-14-5,10 1,-187 1,231-1,1-2,0 0,0-1,-1-3,2 0,-1-3,0 0,1-3,0 1,-10-13,-10-5,35 27,-10-7,1 2,-1-1,0 2,-5-2,4 4,1-1,1-2,-7-6,4 4,0 1,-5-2,-1 2,11 6,-1-2,1 1,-1-2,1 0,1-2,-1 2,-3-8,4 3,-1 2,1 1,-1-1,1 1,-2 2,0-1,0 2,0 2,-10-5,17 7,-145-47,116 38,-22-2,28 6,0 1,2-4,-8-3,-2-4,19 11,0-3,1-1,-3 0,-8-13,15 13,-8-6,2-2,-1-2,-5-9,-3-5,-1 2,-2 1,14 11,0 0,-2-2,-24-32,28 38,-2-4,2 0,1-1,-2-1,4-1,-2 0,-2-11,-2-2,2 4,-19-29,-42-56,49 79,18 25,1 1,-1 2,-2 1,-1-5,-26-23,10-5,22 33,-1 0,2 0,-2 2,1-2,-2 3,3-2,-4 3,8 5,1-1,-1 1,1-1,0 1,-2-1,2 1,-1 0,1 0,-1-1,1 1,-2 0,2 0,-1 0,1 0,-1 0,1 0,-1 1,1-1,0 1,-1-1,1 0,-1 1,1-1,0 1,0-1,0 0,-1 0,1 0,0 0,-1 1,1-1,0 1,0 0,0-1,0 1,0-1,0 0,0 0,0 0,0 1,0 0,0-1,0 1,0 4,0-2,1 1,0-2,-1 4,2-2,-2-1,1-1,0 5,22 54,-2-8,2 10,-5 0,-10-32,-1-2,4 0,-1 0,12 19,11 13,2-2,26 33,-19-25,-26-40,19 25,-9-17,0 6,20 26,-32-46,0 2,-3 0,4 6,0-3,0 1,6 7,69 88,-9-4,-32-47,8 13,-52-75,1 0,1 0,1-3,-2 2,2-1,0 0,-1 0,16 9,19 8,14 11,-33-19,-1-1,1-2,1-3,-2 1,3-2,3-3,56 10,-1-4,25-8,16-5,-109 0,-13 1,-2 0,0 0,0 0,1 0,-1 0,0 0,0 0,0-1,0 1,0 0,0 0,0 0,0 0,0 0,0-1,0 1,0 0,1 0,-1 0,0 0,0 0,0 0,0 0,1-1,-1 1,0 0,0 0,0-1,0 1,0 0,0 0,0-1,0 1,0 0,0 0,0-1,0 1,0 0,0 0,0-1,0 1,0 0,0 0,0-1,-1 1,1 0,0 0,0 0,0 0,0 0,-1 0,1 0,0-1,0 1,-4-7,1-1,-1 2,0 0,-2 0,2 1,-5-5,3 3,-80-82,43 45,29 28,0 0,1 0,-8-19,6 11,-1 3,-5-6,-6-7,-5 3,-10-6,4 0,21 21,2 2,-2 0,-7-2,-12-3,2 5,-2 1,-30-6,16 7,-2-8,33 12,-1 1,-6-1,5 4,1 2,-3 0,0 2,18 2,4 2,8 10,11 7,-2 1,1-2,2-2,2-1,14 11,26 13,21 6,-39-22,-29-17,-1 2,0 1,0 0,-2 2,11 14,-6-9,0-2,12 12,57 36,-49-36,-17-15,16 16,-3 3,-31-30,0-2,-1 1,0-1,1 1,-1 0,0-1,0 0,0 0,0 0,1 1,-1 0,0 0,1-1,-1 1,0-1,0 1,0 0,0 0,0-1,0 0,0 1,0-1,0 0,-1 1,1-1,0 0,0 0,-1 0,1 0,0 0,0 0,0 0,0 0,0 0,0 0,0 0,0 2,-1-2,1 0,0 0,0 0,0 0,0 0,-1 0,1 0,0 0,-1 0,1 0,0 0,0 0,0 0,-1 0,1 0,0 0,0 0,0-2,0 2,-1 0,-5-1,0-2,0 0,1 1,-7-7,-5-3,-64-47,-2-6,3-6,55 49,-242-227,77 52,141 142,-29-19,44 45,-22-30,28 29,-2 1,-1 3,2 0,-4 3,22 15,2-1,-2-1,4 0,-3 0,-3-7,-11-14,-9-11,-5-8,14 19,-32-52,-12-13,-78-106,107 160,26 28,1 0,-6-7,4 0,-2-1,-1-1,-3-12,-1 0,11 18,0 0,-3-11,-21-47,-10-12,36 72,0-1,2-3,-6-15,-12-32,6 26,0 3,-1 1,-2 0,-22-28,36 52,0-1,1 1,-1-2,0 1,2-2,-1 2,2-2,-5-12,6 14,-1 2,-1-2,0 1,0 1,-1-1,0 1,-2-5,-12-11,-12-14,-8-17,8 16,1 2,-8-4,14 15,-36-52,25 34,-22-43,38 65,4 1,-16-32,-26-58,26 48,23 46,-3-3,4 1,-1-1,1-4,4 16,1-2,0-1,1 1,0 1,-1 0,1-2,1 1,1-15,0 26,0-4,0 2,0-1,0 0,2 1,-2 0,2 0,-2-1,4-1,-4 5,0 0,0 0,1-1,-1 1,1 0,-1 0,1 0,-1 1,1-1,-1 0,1 0,-1 0,0 0,1 0,0 1,-1 0,1-1,0 1,-1 0,1 0,0 0,0-1,0 1,-1 0,2 0,-2 0,1 0,0 0,-1 0,2 0,-2 0,1 1,-1-1,2 0,-1 0,0 1,0-1,2 3,-1 0,1 1,-1 0,1-1,0 1,1 1,-2-1,0 0,1 1,4 11,20 25,-13-18,0 2,5 10,3 19,-15-37,1 1,0-1,0 0,5 5,-3-3,1 1,-1-1,0 4,-3-3,6 15,-7-16,1 5,-1 0,2 2,-4 1,1-1,-2 0,1 9,10 61,-9-66,2 1,9 30,-16-59,2 4,0 0,0 0,0 0,-1-1,1 3,-2-3,1 2,0 0,-1-1,0 3,0-8,0-1,0 1,0-1,0 1,0 0,0-1,0 1,0-1,0 1,0-1,0 0,0 1,0-1,0 1,-1-1,1 1,0-1,-1 1,1-1,0 0,0 0,0 0,0 0,0 0,-1 0,1 1,0-1,-1 0,1 0,-1 1,1-1,0 0,-1 0,0 0,0 0,0 0,1-1,-2 1,2-1,-2 1,2 0,-1 0,0-1,0 1,0-1,1-1,-7-6,-2 0,2-3,0 2,1-1,0-1,-1-1,-17-30,-116-186,81 134,-22-33,69 101,-4-2,6-1,-3 1,-1-6,-3-24,9 34,-1-1,2 1,-4 2,-4-15,9 26,0-1,0 3,0-1,-3 0,2 1,-1-1,7 10,0-2,1 2,-2-1,1 0,0 1,0-2,1 2,-1-1,0 1,0-1,1 1,-2 0,1 0,0 0,1 0,-1 0,1 0,-1 0,1 0,-1 0,1 1,-2-1,2 1,-1-1,0 2,0-1,1-1,-1 1,0-1,0 2,1-2,-2 1,1-1,1 1,-1 0,0 0,1 0,0 1,0-1,-1-1,0 2,1-1,-1 6,-1-1,0 2,0-1,2 1,-1-1,1 0,-1 1,-1 15,2 0,0 1,0-2,1 0,1 1,0-1,1 0,2 10,6 11,-2 2,5-2,8 26,18 55,-2 0,18 96,-46-186,-2-1,12 24,4 16,-6-7,-14-45,1 0,1-1,3 6,9 18,-9-22,-1-1,2 8,-7-17,-5-21,-9-56,-3-3,-10-48,-3-23,8 39,-10-27,17 80,4-1,-2 0,-1-36,10 61,-1 0,0-23,2 45,0 1,0-2,0 1,0 0,0-1,0 1,2 0,-2 0,0 0,0-1,1 1,0 0,-1-1,0 1,0 0,0-1,1 2,-1 0,0 0,0 0,1-1,0 1,-1 0,0 0,0 0,0 0,0 0,1 0,0 0,-1 0,0 0,0 0,1 0,-1 0,0 0,0 0,0 0,0 1,0-1,1 0,-1 0,1 0,-1 0,0 1,3 4,0-1,0-1,-1 1,3 0,-3 0,1 2,119 232,-6 11,-89-181,-1-1,7 40,15 38,-15-60,4-5,2 1,-31-62,2 0,1 0,8 11,-14-25,-4-8,-2-17,0 18,-7-45,0 2,-12-38,-29-91,34 124,-2-5,-14-51,-1 0,-25-45,40 105,10 36,17 29,72 190,-58-137,19 73,-27-96,-3 1,12 17,39 87,-23-52,-15-37,14 23,18 37,34 94,-92-218,14 35,13 24,-22-49,0-1,1 2,1-4,-1 2,1-2,0 1,4 2,17 14,0-4,23 11,-48-29,10 5,-13-7,1-1,-1 0,1 0,-1 0,0 0,0 0,1 0,-1-1,1 1,-1 0,0 0,0 0,0 0,1-1,-1 1,0 0,0 0,0-1,1 1,-1 0,1-1,-1 1,0 0,0-1,0 1,0 0,0 0,0-1,0 1,0-2,1 2,-1-1,0 1,0-1,0 1,0-1,0 1,0-1,0 1,0 0,0 0,0-1,0 1,0 0,0-1,-1-9,0 0,-1-1,1 0,-2 2,1-1,-2-8,-5-15,-5-20,-11-51,-9-62,12 19,-20-100,23 146,-4 0,-11-22,33 121,-7-23,8 24,0 1,0-1,-1 0,1 0,0 0,0 1,0-1,-1 1,0-1,1 1,0 0,-1-1,0-1,1 2,0-1,-1 1,0 0,1 0,-1-1,0 1,1 0,0 0,0 0,-1 1,1-1,0 1,0-1,-1 2,1-1,0-1,0 1,-1-1,1 1,0 0,0 0,0 0,-1 0,1-1,0 1,0 0,0 0,0 1,0 0,0-1,0-1,0 1,0-1,1 28,1-4,1 1,2 0,-1-3,6 16,7 39,-9-35,1 0,2 1,9 29,26 51,4 11,-40-106,13 41,13 58,8 63,-42-175,-3-10,0-5,-1-1,1 0,0 0,0 0,0 0,0 1,0-1,-1 0,1-1,0-1,-22-21,3-2,-1-3,1 1,-3-11,-16-31,-12-30,-44-116,39 88,-6-5,42 96,-8-20,0 2,-13-45,32 74,4 14,2-3,-3 4,1 0,-1-2,1 2,-8-10,-36-57,48 78,0-1,0 0,1-1,0 1,-1 0,0 1,0-1,0 0,1 1,-1-1,0-1,1 2,-1-1,0 1,-1 0,1 0,0-1,1 1,-2 0,2 0,-1 0,0 0,-1 1,2-1,-1 1,0 1,0-1,1 0,-1 0,0 0,1 1,-1-1,0 1,1-2,0 1,-1-1,0 2,1-1,0 2,-1-2,1 0,0 1,0 0,0 0,0-2,0 2,0 2,-1 17,1 3,0-2,3 22,9 69,-9-91,13 98,3 0,3 0,5-3,1-4,15 35,-42-145,34 101,11 21,-44-121,0 1,-1-2,0 0,1 0,-1 0,0 1,1 0,-2-2,1 4,0-3,0 1,-1-1,1 4,-3-6,0-7,-11-30,1-3,-1-11,-9-31,-7-17,-5-13,-10-23,25 84,2-4,2 1,2-1,0-11,1 17,2 2,-14-35,-4-23,14 55,-10-25,19 57,-2 2,0 0,1 1,-1 0,-2-1,-3-3,0 2,0 1,-1-2,1 5,-2 0,-4-4,10 10,2 1,-2-1,1 2,0 1,-2 0,2 0,-1 1,0 1,0-1,0 2,-2 0,7 0,0 0,0 1,1-1,-1 1,0 0,0 0,0 1,0-1,1 1,-2 0,3-1,-2 1,2 1,-2 0,1 1,-1-2,0 1,1 0,0 1,0-1,0 0,0 1,1 1,0-2,0 1,0 1,0-2,0 2,0-2,0 6,-11 58,4-2,0 1,3 2,1 36,4-91,1-1,-1 2,1-2,2 9,-2-14,1 0,-1-2,2 1,-1 0,0 1,0 0,0-3,0 1,2 3,2 4,-1-7,-1 5,-1-6,2 5,0-2,-1-1,3-1,-4 0,2 2,5 0,6 5,3-3,11 6,-15-9,1 1,-1 2,15 11,-12-4,2-2,1 0,0-2,21 8,-30-16,3 3,-2 0,2 2,-9-5,-1 1,1-1,-2-1,1 3,-1 1,0-3,2 3,-2-2,3 8,19 45,0 3,14 44,-11-24,-6-23,-7-13,1-2,1-1,12 21,8-3,-25-38,2 2,-2 1,-1-2,8 22,-19-41,0-1,1 0,-2-1,1 2,0-1,0 2,-1-3,1 2,-1 0,0-1,0 1,0-3,0-1,0 0,0 1,0 1,0-2,0 0,0 1,0 0,-1-1,1 1,0 0,0-1,0 1,-1-1,1 0,0 0,0 1,-1-1,1 1,-1-1,1 1,0-1,0 0,-2 0,1 2,0-2,0 0,0 0,0 0,0 0,0 0,-1 0,2 0,-2 0,1 0,0 0,0-2,-6 0,-1 0,1-2,0-1,0 1,0 0,0-2,1-1,1 0,-2 3,-3-10,-9-12,2-1,-11-20,15 23,-2-2,0 4,-14-16,-8-1,18 19,2 0,-5-9,4 8,3 0,1 1,-3-4,13 17,1 0,0-1,-1 1,1-2,0 1,-1-1,2 2,0-2,0-3,-6-34,6 32,1 0,-3 2,2-2,-1 2,-1 0,1-1,-2-2,-15-28,11 22,-9-22,3 6,-2-2,-2-3,7 19,1-2,0 0,1-2,0 0,-5-23,10 24,-3-11,-2 2,1-1,-6-10,7 25,-20-56,26 68,-1-1,1 1,1 0,-3-1,3 0,0 1,-1-4,3 4,1 8,7 11,8 25,10 19,2 9,35 60,-22-46,28 68,-40-84,-20-43,1 3,-1 5,6 10,1-3,0 1,3-1,10 19,-20-31,7 8,-2 2,-1 0,11 32,67 207,-72-220,2-2,1-2,20 32,-7-15,-29-49,5 8,-1-1,12 14,-9-14,0-1,0 6,-5-10,1 1,0-2,10 12,-20-26,1-1,-1 1,1-1,-1 1,0-1,0 0,0 2,0-2,1 0,-1 1,1-1,-1 0,0 0,0 0,0 0,2 0,-2 0,0 0,0 0,1 0,-1 0,1 0,-1 0,0 0,1 0,-1 0,0 0,1 0,-1 0,0 0,1 0,-1 0,1-1,-1-2,1 2,-1 0,1-1,-1 0,0 1,1 0,-1-1,0 1,0-1,0-1,1 1,-1-7,0 0,0 1,0-2,0 2,-1-2,0 2,0-1,0-2,-7-23,-3-18,-4-7,1-20,-3-8,-11-36,27 117,-2-3,1-3,-1 2,1-1,0 0,1-1,1 11,0 1,-1-1,1 1,0-1,0 0,0 0,0 0,0 0,1 0,-1 0,0 0,0 0,0-1,0 1,0 1,1-1,-1 1,0-2,1 2,-1 0,0 0,0 0,1 0,-1 0,0 0,1 0,-1 0,0 0,0 0,0 0,0 0,1 0,-1 0,1 0,-1 0,0 0,0 0,1 0,-1 0,1 0,-1 0,0 0,0 0,0 1,0-1,4 5,-2-1,1 0,0-1,1 5,-2-7,39 72,-3-1,-31-61,0 0,1-2,0 1,7 7,-12-16,0 2,-1 1,1-2,0 0,0-1,-1 0,2 0,-2 0,1-1,0 1,1-1,-2 0,-2 0,2 0,-2 0,2 0,-2-1,2 1,-2 0,0 0,1 0,0-1,1 0,-1 0,0 1,-1 0,2-1,-2 0,0 0,2 0,-2 0,1-2,-1 2,0-1,1 1,0 0,-1 0,0 0,1-1,0 1,-1 0,0 0,0-1,0 1,0-1,0 0,0 1,1-13,-1 4,-1 0,1-2,0 0,-2 2,0 1,1-4,-1 3,-1-1,-1 0,2 1,-1 1,-3-7,1 5,4 17,5 18,4 4,0-2,1 1,1 0,0-1,1-2,2 1,-2-1,2-3,13 18,-12-16,1 0,10 30,-15-34,4 5,0-4,8 14,-1-2,-16-24,59 93,6 17,-55-91,2-3,-1 0,2 1,0-3,1-1,3 0,37 33,27 14,-43-34,-21-17,2-1,1-3,0-1,0 0,0-5,1 1,20 0,-10-3,0 0,20 7,-40-8,-3 4,2-1,-2 3,11 8,22 13,-31-20,-11-6,-9-4,-1-3,0 0,0-1,1 0,1-2,-1 3,-6-5,3 0,-7-1,-42-36,-20-22,14 10,-174-174,216 208,-5-8,-1 3,-16-12,23 22,-1-4,-11-13,-9-10,-21-22,-17-23,38 43,-3 2,-41-29,80 67,-1 1,1 2,0-1,2 1,-2-1,1-1,0 0,-1 0,-1-5,5 8,1 1,-1-1,0 0,1 1,0 0,-1-1,0-1,1 1,0 1,0-1,-1 2,1 0,0-1,0 1,0-2,0 2,0-1,0 1,0-1,0 1,0 0,0 0,1 0,-1-1,0 1,0 0,0-1,0 1,0-2,0 2,0 0,0-1,1 1,-1 0,0-1,0 1,1 0,-1 0,0 0,0 0,0 0,0 0,0 0,0 0,1 0,-1 0,1 0,-1 0,0 0,0-1,0 1,1 0,-1 0,0 0,0 0,1 0,-1 1,0-1,0 0,0 0,1 0,1 0,3 4,-3-2,1 2,1-2,-1 1,0 1,-1-1,-1 0,4 0,-4 2,1-1,2 0,8 17,44 51,28 38,11 42,-21-33,-43-73,-3 2,-1 0,1 9,-5-9,4 9,-16-39,-1-1,-1-1,4-1,5 9,18 16,117 141,-123-145,21 19,5 5,-22-21,13 12,-35-42,1 2,0 0,0-2,2-1,9 5,-15-10,26 11,1 0,0-2,1-7,8 3,191-7,-105-3,276 2,-395-3,-12 2,0 0,0 0,-1 1,1-1,0 1,-1 0,0 0,1-1,-1 1,1-1,-1 1,1 0,-2 0,2 0,0-1,-1 1,-1 0,-47-30,-25-25,5 6,8 9,-1 4,-2 4,1 5,-23-3,64 26,1-6,0 1,-2-2,-5-4,-15-12,-37-11,31 16,35 16,-3 1,-11-4,-3 3,25 3,-1 1,1-3,-1 2,1-2,0-1,0 2,-23-18,0 8,15 10,72 63,4-2,-2-7,4-3,10 3,43 29,11 8,-105-71,14 12,-25-15,1-4,1 0,0 0,0-1,0-1,7 0,25 3,-26-8,0 4,9 3,8 4,4 1,-2-6,17 1,277-4,-189-6,92 1,-215-2,-2 0,12-6,20-1,-24 3,-1-1,23-10,-6 1,-31 11,-2-1,3 1,-3-4,2 1,-2-1,2-3,-5 7,-7 3,0 4,-14 15,9-8,0 2,1 0,-2 1,-1 11,1-8,1 1,-5 6,2-5,3 0,-2 1,-2 11,-7 20,14-41,-1-3,-1 2,2-2,-1 0,-1 3,0-4,0 2,0-1,-1-2,1 2,1-1,-3 0,1-1,1 1,1-1,-3 0,1-2,-1 0,-1 2,-14 1,-1-1,1-1,-1-1,-3-3,6 1,-24 2,-29-3,59 1,0-1,1-1,0 0,-9-5,-35-24,27 15,-1 3,-16-5,-134-33,85 29,70 16,12 3,0 0,0-1,0 0,1-2,-5-3,-30-26,21 15,-1 1,-2 2,2 1,-24-9,-32 4,31 9,-4-9,-24-16,55 23,-8 3,2-1,-12 1,7 2,-26-16,58 25,0 1,1-2,-2 2,1-1,0 1,-2 0,5 0,0 0,1 0,-2 0,2 1,0-1,-1 0,0 0,0 1,-1-1,2 1,-2-1,2 1,-2-1,2 2,0-1,-1 0,0-1,1 1,0 0,0 1,-1-1,1 0,0 0,0-1,0 1,0-1,-1 1,1 0,0 1,0-2,0 1,0 0,0 0,0 0,0 0,1-1,-1 1,0-1,0 2,1 1,0 2,0-1,1 2,-1-5,0 4,2-1,-1 0,-2-1,2 0,0 0,0 0,1 0,-1 0,1 1,6 5,0 0,0-1,3 2,16 13,-14-8,-2 0,4 8,21 23,-20-27,45 47,-49-56,-2 1,2-2,0-1,6 2,-4-2,0-3,15 3,12 1,-34-5,0 0,0 0,-1 2,1 1,2-1,-3 1,-2-3,3 0,-1 4,1-5,-1 0,0 1,3 0,14-3,0 1,25-4,-23 1,-1 1,20 3,187 35,-129-34,-24-2,-59 0,14 8,-14-6,16 2,27-5,-657-2,316 1,266 0,1-1,-1-2,0 2,1-3,-1 0,1-2,1 0,-2 1,2-2,-1-3,-37-20,27 17,-13-9,30 20,0-1,1-1,2-2,-3 4,0-4,4 5,0 0,0 1,-1-1,1 0,-1 0,1 0,0 0,-1 1,1-1,-1 0,1 0,0 0,0-1,0 0,0 2,0 0,0-1,0 1,0-1,0 1,0 0,0-1,0 1,1-1,-1 1,0-1,1 1,-1-1,0 1,0 0,1-2,-1 2,1 0,-1 0,0 0,0 0,0 0,0 0,0 0,0 0,1-1,-1 1,0 0,1 0,-1 0,1 0,10-4,1 2,-1 0,1 2,11 1,1 0,516 1,-513-2,18 5,-34-2,1 0,-2 0,3 3,-2-2,2 4,81 44,-71-41,1-1,0-3,1 0,11 2,1 4,-3 1,12 9,21 5,-63-23,-8-3,-15-1,17-1,-438-3,422 1,-1-2,-11-2,-21-3,38 7,0-2,-1-1,2-1,-13-5,-17-8,-10-3,-32-14,65 31,-1-2,1 5,-8-1,-6 3,16 1,0-1,-7-2,20 2,-1-1,1 0,0 0,1-1,-1 0,0-1,0 0,0 2,0-2,0 0,-2-6,-2 0,0 1,-1-2,0 2,0-1,0 4,-1-3,-29-20,2-1,-29-31,-9-10,68 64,-1-3,1 0,1 0,-2-1,-3-8,-17-24,12 24,0-1,1 3,-4 0,-11-12,7 10,0-4,0 0,1-3,-16-22,-18-22,27 36,-35-39,15 9,-48-46,91 102,4 6,1 0,-2 1,2-2,0 1,-1 0,1-1,-1 0,1-1,0 0,0 1,1 2,0 0,0 0,0-1,0 1,0 0,0 0,0 0,0 0,0-1,0 1,0 0,0 0,0 0,0 0,0-1,0 1,0 0,0 0,0 0,0 0,0-1,0 1,0 0,0 0,0 0,0 0,0 0,0-1,0 1,0 0,0 0,0 0,0 0,0 0,0 0,0 0,0 0,0 0,0 0,0 0,0 0,1 0,-1 0,7-2,7 3,-9 0,1 1,0 1,-1-2,0 5,0-3,2 0,-1 0,8 11,14 13,-8-3,10 12,-18-19,2 2,-2-4,3 0,-1-2,1 1,5 2,1 2,-3 0,14 20,-11-16,-4-4,14 11,-15-16,-2 2,1-1,-2 3,3 1,1-1,-1 0,2 0,2 1,-2-3,-2 2,14 16,-4-3,-7-10,0-2,-2 2,1 1,-1 0,-1 2,7 15,-22-36,0-1,0 0,-1 1,0 0,1-2,-1 3,1-1,-1-1,1 1,-1 0,0 0,1-1,-1 1,1-1,-1 3,0-3,-1 0,1-1,-1 1,1 0,0 0,0 0,-1 0,1-1,-1 1,1 0,0-1,-1 1,1-1,0 1,0-1,-1 0,0 1,1-1,-1 2,0-2,1 1,-1-1,0 0,1 1,-1-1,0 0,1 0,-1 0,0 0,-6 2,-1-1,1 0,1-1,-2 0,1-2,-1 2,1-3,0-1,-15-4,-19-12,23 11,1 0,-2 2,-6-2,3 6,1 1,-14 2,14 0,1-1,-22-5,-61-24,-83-42,74 23,92 40,-22-10,-26-19,-3-2,3-2,57 35,-2-2,2 1,-1-5,-6-7,7 6,1-1,-2-2,3 0,-3 0,1-7,-13-28,-2-17,25 68,-64-158,52 132,-6-14,10 25,1-1,0-2,1 1,-4-11,7 12,-5-10,1-3,1 2,0-3,0-8,1-14,-19-132,17 144,2 2,-4-1,-6-19,-28-77,38 117,-1 3,-1-1,0 1,-1 0,1 1,-2 2,-3-5,9 10,1 4,-1-3,0 0,2-1,-3-1,-6-16,11 25,0 0,0 0,0 0,0 0,0 0,0 0,0 0,0 0,-1 0,1-1,0 1,0 0,0 0,0 0,0 0,0 0,0 0,0 0,0 0,-1 0,1 0,0-1,0 1,0 0,0 0,0 0,0 0,0 0,-1 1,1-1,0 0,0 0,0 0,-1 0,1 0,0 0,0 0,0 0,0 0,0 0,0 1,0-1,0 0,0 0,0 0,-1 0,1 0,0 0,0 0,0 0,0 0,0 1,0-1,0 0,0 0,0 0,0 1,0-1,0 0,0 0,0 0,-2 14,1-12,-4 56,1 2,2 9,0 120,2-123,0-62,1 47,2 23,-2-57,0-1,2 0,-2 0,4 1,-1-1,1 6,11 27,15 32,-10-29,4 16,-21-54,1-1,2 1,-1-3,4 7,3 6,1 2,2-2,-1-2,0 0,15 10,42 47,-57-64,1-1,-1-2,19 11,-3-6,3-4,0-2,13 0,-16-1,-20-7,-2 2,1-1,0 1,-2 4,3-3,-3 2,7 2,-2 1,8 2,48 16,-124-55,-6-6,3-1,29 19,-54-25,65 33,2-1,1 4,-3 1,-2 0,11 2,-12-1,2 1,0 1,-17 4,35-4,-1-1,1 1,-1-1,1 0,-1 1,1-1,0 2,0-1,0 2,-2-2,2 0,1 0,-2 0,0 1,2-1,-1 2,1-2,0 0,-1 1,1-1,-1 0,1 0,0 0,0 0,0 0,0 0,0 2,0-2,0 1,0-1,0 1,0-1,0 1,1-2,-1 1,1 1,-1-1,0 1,1-1,-1 1,0-1,0 0,3 3,-1 2,1-2,0 1,-2 0,2 0,0-3,0 2,0 0,-1 0,4-1,5 8,1 0,4-1,-9-5,235 144,-198-125,48 21,-24-13,-40-18,5 2,-1 1,2 4,17 16,-33-22,-1-1,3-2,7 5,60 23,-61-30,8 7,25 20,-21-14,2 0,-34-22,24 13,0 1,14-2,-33-9,2 0,-1 2,-1-1,0 2,1-1,-2 3,2-1,1 6,-9-7,-4-4,-1-3,0 0,0 0,0 1,1-1,-1 0,0 0,0 0,1 0,-1 0,0-1,0 1,1 0,-1 0,-7-4,0-2,0 1,2-2,-2 2,0-5,-2 0,-19-19,-5 1,-25-15,1 3,55 38,-248-182,226 170,0 1,-1 2,0 1,0 3,0 1,-16-1,-43 1,-32 9,33-2,70 0,4-1,-2 0,1-1,-3-1,11 2,1-1,0 0,-1 0,0 1,1-2,0 0,-2 1,1-2,1 1,-1 0,1-1,0 1,1-1,-1 0,0 0,1 3,1 0,-1-1,1 1,0-1,0 1,-1-1,1 1,-1-1,1 1,0-1,0 1,0 0,0-1,0-1,0 2,0-1,0 1,0 0,0-1,0 1,0 0,0-1,0 0,0 1,0-1,0 0,0 1,0 0,0-1,0 1,0 0,0-1,0 1,0-1,0 1,1-1,-1 0,1 1,-1-1,0 1,0 0,1 0,-1 0,1-2,-1 2,0-1,0 1,0 0,1 0,0-1,1 0,1 1,-1-2,1 1,-1-1,2 1,1 0,12 1,-3 0,4 0,-2 2,-1 3,2-2,1 4,28 11,22 16,-22-9,-6-2,1-4,-2-2,32 7,-52-20,-1 3,0 0,0 2,-1 2,0-2,13 15,-12-12,1-1,-2 0,1-2,1-1,1-2,4 2,-3-1,0 0,-1 3,1 1,11 10,-19-10,-13-11,0 0,1 0,-1 0,0 0,0 0,0 0,0 0,0 0,0 0,0 0,0 1,0-1,0 0,1 0,-1 0,0 0,0 0,0 1,0-1,0 0,0 0,0 0,0 0,0 0,0 0,0 0,0 0,0 0,0 1,0-1,0 0,0 0,0 1,0-1,0 0,0 0,0 0,0 2,0-2,0 0,0 0,0 0,0 0,0 0,0 0,0 0,0 0,0 0,0 0,-1 1,1-1,-8 3,-12 1,-60-2,-57-9,111 4,1-2,-1-2,0-1,1 0,-1-5,1 0,-5-4,-189-148,198 146,0-1,2-3,-6-7,4 3,-1 3,-3-3,12 13,0 1,1-3,-8-12,5 8,2 2,-6-6,6 12,0-1,-12-6,25 19,0 0,0 0,0 0,-1 0,1 0,0 0,0 0,0 0,0 0,0-1,0 1,0 0,0 0,0 0,0 0,0 0,0 0,0 0,0 0,0 0,0 0,-1 0,1 0,0 0,0 0,0 1,0-1,-1 0,1 0,0 0,0 0,0 0,0 0,0 0,0 0,0 1,0-1,0 0,0 0,0 0,0 0,0 0,0 1,-1-1,1 0,0 0,0 0,0 0,0 1,0-1,0 0,0 0,0 0,0 0,0 0,0 0,0 0,0 0,0 0,0 0,0 1,0-1,0 0,1 0,-1 0,0 0,0 1,2 8,5 11,0-2,0 0,2-1,-2-1,9 10,11 19,11 7,-2-1,4-1,0-4,4-1,-38-40,-1 2,0-3,3 2,-3-2,1 0,0-1,1 2,-1-4,7 3,-13-4,0 0,0 0,1 0,-1 0,0 0,0 0,0 0,2 0,-2 0,1 0,-1 0,0 0,0 0,0 0,1 0,-1 0,0 0,0 0,0 0,1 0,-1 0,0-1,0 1,0 0,1-1,-1 1,0 0,0-1,1 1,-1 0,0-1,0 1,0 0,0 0,0-1,0 1,0-1,0 0,0-2,0 2,0 1,0-1,0 1,-1-2,1 1,-1 1,1-1,0 0,-1 0,-12-25,0 6,-2 0,0 3,-7-6,3 2,8 11,1 1,0 0,1 1,-3 2,3-2,-9 0,-50-30,56 33,-2-1,3 1,-2 0,1 1,-10 0,-20 3,36 1,13 0,405 1,-256-1,-91 2,4 9,36 0,-104-11,21 0,22 5,-38-2,1-1,1 2,-1-1,0 0,1 2,-2 0,5 3,15 14,1-1,0-3,19 9,-28-17,1 2,-1 2,0 1,-2 1,16 17,-2-2,5-4,0 0,12 5,-21-16,-2-3,21 8,-31-14,-2-1,0 3,0-1,2 4,30 18,3-1,26 8,-49-27,-2-2,1-1,2-1,8-2,-28-4,-3 0,-1 0,2 0,-2 0,1 0,-1 0,1 0,1 0,0-2,-3 2,1-1,-1 1,1-1,-1 1,1 0,-1-2,0 1,1 0,-1 1,1-1,-1 0,0 1,1-1,-1 0,0 0,0 0,0 0,1 1,-1-1,0 0,0 0,0 0,0 0,0 1,0-1,0 0,0 0,0 0,0 0,0 1,-4-35,-2-7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69"/>
    </inkml:context>
    <inkml:brush xml:id="br0">
      <inkml:brushProperty name="width" value="0.1" units="cm"/>
      <inkml:brushProperty name="height" value="0.1" units="cm"/>
      <inkml:brushProperty name="color" value="#2F5597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2 67,'0'0,"2"0,6 0,-1-5,5-3,1-2,1 2,4 3,2 0,3 3,1 0,-3 2,-1 0,-2-5,-1 1,-2 1,2-1,0 2,3 0,3 1,-3 1,1 0,-2 0,-1 0,-3 0,0 5,0-1,-4 5,0 0,0-3,-2 4,0-3,-2 5,2-4,-1 5,3-5,1 0,2-2,0 1,0 0,-2 4,-1-5,1 2,-3 0,0 0,-1 4,1 0,-1 0,1 2,-3 2,1-4,-1 3,1-2,-1-1,1 4,3-4,-2 1,0-1,0 0,0 4,-2-1,3 0,1-3,-2 0,-1 2,-3 1,1 3,-1 1,0 2,-1 0,-2 1,2-4,0-4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70"/>
    </inkml:context>
    <inkml:brush xml:id="br0">
      <inkml:brushProperty name="width" value="0.1" units="cm"/>
      <inkml:brushProperty name="height" value="0.1" units="cm"/>
      <inkml:brushProperty name="color" value="#2F5597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2 0,'0'0,"4"0,3 9,0 5,5-2,0 6,4-1,-4 3,3-5,-2 3,-2-7,-1 3,-3 1,-1 1,2 4,-1-1,0 2,2-3,4-2,-5 3,4-5,-1 0,2-1,-2-5,-1 1,1 0,-2 1,1-3,-1 1,3-3,-3 1,0 4,2 0,-3 4,3-5,-4 4,2 2,-1 2,-4 2,2 0,-1 3,-2 0,1 1,-1-6,1 0,-1-3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71"/>
    </inkml:context>
    <inkml:brush xml:id="br0">
      <inkml:brushProperty name="width" value="0.1" units="cm"/>
      <inkml:brushProperty name="height" value="0.1" units="cm"/>
      <inkml:brushProperty name="color" value="#2F5597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403 1,'0'0,"-2"0,-5 0,0 4,-5 1,-1 2,-1 3,2 1,-3-2,4 4,-4 0,-1 1,0 0,0-2,4 2,1-5,-1 3,-1-1,0-3,0-3,2 1,0 1,1-1,-3 1,1-1,-2 3,3 6,0-4,1 3,-3-2,3 0,3 4,-1-4,2 1,-2 4,3 0,0 3,2 0,1 2,1 0,1-2,0 3,0-1,0-1,0 2,1-1,-1 0,0-1,0 2,0-3,2-1,2-3,-1 2,-1-1,0-1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72"/>
    </inkml:context>
    <inkml:brush xml:id="br0">
      <inkml:brushProperty name="width" value="0.1" units="cm"/>
      <inkml:brushProperty name="height" value="0.1" units="cm"/>
      <inkml:brushProperty name="color" value="#2F5597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309 176,'0'0,"0"-3,-3-7,-6 2,0-5,-2 2,-2 2,3-1,-2 1,5-2,-2 2,-1 1,-1 0,-2 0,0 3,-1-5,0 4,0-4,-4 1,1 1,-4 4,3 0,-5 3,2 0,4 1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73"/>
    </inkml:context>
    <inkml:brush xml:id="br0">
      <inkml:brushProperty name="width" value="0.1" units="cm"/>
      <inkml:brushProperty name="height" value="0.1" units="cm"/>
      <inkml:brushProperty name="color" value="#2F5597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 1,'0'0,"2"0,5 0,2 0,-1 4,2 1,1-1,-2 6,1 0,1 0,-2 4,1-2,-2 0,0-2,-1 3,1-3,-1 3,0-4,-1 3,0 2,5 2,-4 3,3-4,-3 3,-1-1,1-3,-1 1,-2 2,-1 1,-2-3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74"/>
    </inkml:context>
    <inkml:brush xml:id="br0">
      <inkml:brushProperty name="width" value="0.1" units="cm"/>
      <inkml:brushProperty name="height" value="0.1" units="cm"/>
      <inkml:brushProperty name="color" value="#2F5597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200 0,'0'0,"0"4,-2 1,-4-1,-4 1,3 2,-4-2,1 5,-2-2,-1-1,-2 4,1-5,-1 6,2-3,-1 2,-3-1,4 3,-1-5,2 1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75"/>
    </inkml:context>
    <inkml:brush xml:id="br0">
      <inkml:brushProperty name="width" value="0.1" units="cm"/>
      <inkml:brushProperty name="height" value="0.1" units="cm"/>
      <inkml:brushProperty name="color" value="#2F5597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139 44,'0'0,"4"4,5 1,6 0,0-2,5 5,1-3,-4 6,-1-4,-1 1,-3 3,-1-5,0 2,1-3,0-4,1 0,-4 5,3-2,-4 4,2 1,0-2,0-2,4-3,-2 4,1 5,2-2,-4 3,1-2,-1 0,1-5,0 3,2-1,0-2,0-1,1-2,-2-1,2 0,-1-1,1 0,-4-5,-2-4,-4-5,-5 2,0-5,-5 5,-5-2,0 4,-4 0,1 6,0-5,2 4,-1 0,0-3,-2-3,1 1,-1 1,0 2,-3 4,0 0,-1 2,2 1,0 0,0 1,1-1,1 1,-5-1,4 4,-2 1,-1-1,3 0,-1 0,1 1,2 0,-2 1,0-2,1-2,-1-2,3 1,-3-1,0 0,1 0,-1 0,2-1,-1 1,-2 0,6-2,-2-3,4-5,-2 2,0 1,4-3,0-3,5 3,1-3,4 1,4 3,-1 0,3 0,0 3,6 2,3 1,0 2,4 5,-1 1,-3-2,0 3,-1-3,-2-1,0-1,3-1,-2 5,-2 3,2 0,-2 0,-1-2,1-1,-1-2,0-2,0 0,0-1,1-1,-1 3,-8 3,-9 4,-7 4,-5-1,-7 2,0-4,0 4,2-2,0-4,4-3,0-2,-1-2,-1-1,1 0,-2 0,0 0,0 0,3-1,3-2,0-2,1-1,4-1,3-1,8 3,5-1,6 1,4-1,5-2,-1 5,3 2,-2 0,1 0,0-5,0 2,-3 0,-2 0,-2 2,-3 0,2 2,-2-1,1 1,-2 0,0 1,2-1,-1 0,1 0,-1 0,-1 0,2 0,-1 0,1 0,-1 0,-1 0,2 0,-1 4,1 1,-4 3,-12-8,1 0,0 0,0 1,0-1,0 0,1 0,-1 0,0 1,0-1,0 0,0 0,0 0,1 2,-1-2,0 0,0 0,0 1,0-1,0 0,0 1,0-1,0 0,0 0,0 1,0-1,0 0,0 0,0 0,0 0,0 0,0 1,0-1,0 0,-1 0,1 1,-9 6,-12 0,-5-5,1-1,-2 0,3 0,5-2,0-1,3-3,1-1,0-1,3-2,-3 3,4 6,0 2,3 4,3 5,1 5,1 4,2 0,1 1,-3 2,1 0,0 0,0-1,1 0,0 1,0-2,1 2,0-2,0 0,0 0,1 2,-1-2,0 2,0-2,0 1,0 0,0-1,0 1,0 1,0-2,0 1,0 0,0-2,0 2,0 1,0-1,0-1,0 1,0-1,0 2,0-3,0 3,0-1,0-1,0 1,0-1,0 1,-3-4,-3-10,-3-8,1-12,-3-4,4-3,0-5,3-3,1-1,1 2,-1 2,0-2,1 3,0 1,1 0,0 0,1 2,-1-2,1 0,1 2,-1-4,0 4,0-3,0 2,3 5,0-3,-1 3,0-4,4 6,-2-2,-1 0,0-2,1 0,0-2,-1-2,0 2,-1-4,2 7,0-1,1 2,0-4,1 2,-3-3,-2 0,1 0,-2-1,1 0,-2 1,1 7,0 10,0 8,0 13,0 9,0 5,0-1,0 0,0-3,0-1,0-1,0-3,0 1,0-2,0 0,0 0,0 2,0-2,0 1,0-1,0 1,-3 0,1-1,-5-3,1-2,2 3,-2-11,-4-6,4-12,0-9,2-2,1-5,-2 7,1-2,2 1,-3 5,1-1,0 0,1-3,1 3,1-5,-2 5,1-2,-1 1,1-2,0 2,1-5,0 1,1 0,0-1,3-1,0 2,2 2,1 3,-1-1,-1 0,1 1,1 4,2 10,0 10,1 7,3 7,0 0,0 4,-3-6,1 0,-1-10,-3-9,1-8,-4 3,-1-1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2 1,'0'0,"2"0,2 4,2 3,-1 7,0 1,-2 4,0 0,-2 2,0 1,-1-1,0-2,0 3,-1-1,1-1,0 1,0-1,0 0,0 1,0-1,0 1,0 0,0-1,0-1,0 2,0-1,3-3,-1-1,2 0,-2 0,0 2,-1 1,0 1,-1 0,3 0,0 1,-1-1,1 0,1 1,0-2,0 2,-2 0,0-2,-1 2,-1 1,0-3,0 2,0 0,0-2,-3-3,0 0,0 1,1-1,-3-2,1-3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6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2 22,'0'0,"2"-3,4-4,6 4,2 0,5 1,4 0,-1 1,3 1,-3 0,0 0,-3 0,-3 0,4 0,-3 0,4 5,1-2,0 1,-2 1,-1 1,-1-1,-2 0,-1-1,0 3,-1-1,0-2,1 5,-3-3,4-1,-3 5,3-5,-2 1,0-2,-2 2,-2 1,1 1,-2-1,0 4,2 2,1-3,-2 5,0-4,-2 0,3 0,-2 1,3-3,-4 2,4 2,-3 3,4-4,-3 3,0 1,1-3,-2 1,-1 0,-1 3,1-3,0 1,-2 0,-3 2,3 1,-2 0,-1-3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47.37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508 834,'1'-1,"1"1,-1 0,1-1,-1 1,1-1,-1 0,1 1,-1-1,0 0,1 0,-1 0,0 0,0 0,0 0,1 0,-1-1,1-1,18-29,-14 21,31-42,3 2,71-73,-65 76,-2-2,52-76,-86 112,0 1,0 0,1 1,1 1,0-1,1 2,21-15,104-51,-135 74,19-7,-20 11,-11 8,-6 2,-1-1,0-1,-31 15,27-15,0 0,-24 19,23-14,0-2,-26 12,-27 17,27-10,20-15,1 1,1 1,-27 26,10-11,33-28,0 1,0 0,-13 14,-7 10,21-23,0 1,0-1,1 1,0 1,1-1,-9 17,6-9,1 0,11-17,9-10,90-86,76-66,-139 131,-2-1,39-44,-60 60,1 0,0 1,30-19,10-10,-57 43,1 0,0 1,0-1,-1 0,1 0,0 0,0 1,0-1,0 0,0 1,0-1,0 1,0 0,0-1,0 1,0 0,0-1,1 1,-1 0,1 0,-1 1,-1-1,0 1,0 0,0 0,1 0,-1 0,0 0,0-1,0 1,0 0,-1 0,1 0,0 0,0-1,0 1,-1 0,1 0,0 0,-1 0,-24 49,-27 30,-22 37,45-71,-2-1,-1-2,-55 56,10-24,48-50,-41 50,24-21,26-33,1 2,-26 42,43-62,0 0,1 0,-1 0,-1 0,1 0,0 0,-1-1,1 1,-1-1,0 0,1 0,-6 3,7-5,0 0,1 1,-1-1,0 0,0 0,0 0,0 0,1 0,-1 0,0 0,0 0,0 0,0 0,1 0,-1-1,0 1,0 0,0-1,1 1,-2-1,0-1,0 1,1-1,-1 1,1-1,0 0,-1 0,1 1,0-1,0 0,0 0,-1-3,-25-71,-29-133,52 186,-2-40,0-8,0 28,4 29,0-1,0 1,-2-1,0 1,0 0,-9-18,6 15,1 0,0 0,1 0,-3-23,-6-24,10 47,1-1,-2-29,5 37,-1-1,0 0,0 1,-1-1,0 1,-1 0,0 0,-1 0,0 0,-10-18,13 28,1 0,0 0,0-1,0 1,0 0,-1 0,1-1,0 1,0 0,0 0,-1 0,1 0,0-1,0 1,-1 0,1 0,0 0,-1 0,1 0,0 0,0-1,-1 1,1 0,0 0,-1 0,1 0,0 0,-1 0,1 0,0 0,0 1,-1-1,1 0,0 0,-1 0,1 0,0 0,0 0,-1 1,1-1,0 0,0 0,-1 0,1 1,0-1,0 0,0 0,-1 0,1 1,0-1,0 0,0 1,0-1,0 0,0 0,0 1,-1-1,1 0,0 1,0-1,0 0,0 0,0 1,0-1,0 0,0 1,1-1,-5 25,5-11,1-1,1 1,0-1,0 0,1 0,1 0,8 17,-5-13,-1 1,-1-1,5 25,2 12,1 0,3-1,2-1,28 53,-19-24,-23-62,1-1,1 0,14 27,-19-37,-10-10,-12-12,-7-12,2-1,0-1,2-1,2-1,0-1,-21-43,15 16,12 26,-19-31,-34-45,51 73,14 29,0-1,0 1,0 0,-1 0,-7-10,18 25,-1 0,1 0,5 13,4 6,144 237,-129-214,30 64,-58-107,2 4,1 0,-1 0,2-1,0 1,0-2,1 1,16 17,-13-17,-2-1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7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343 324,'0'0,"0"-4,-3-1,-3-2,-4-6,0-1,-1-4,0 3,-1 3,0 3,1 0,1 3,1-4,-1 3,1 1,-2-3,-1 4,2-10,-1 2,-3 2,1-1,1-2,-1 3,2-3,0 4,0-1,-1 1,0-2,-2 3,0 2,3-1,-1-1,4 5,2-1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8"/>
    </inkml:context>
    <inkml:brush xml:id="br0">
      <inkml:brushProperty name="width" value="0.2" units="cm"/>
      <inkml:brushProperty name="height" value="0.2" units="cm"/>
      <inkml:brushProperty name="color" value="#33CCFF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33CCFF"/>
      <inkml:brushProperty name="ignorePressure" value="1"/>
    </inkml:brush>
  </inkml:definitions>
  <inkml:trace contextRef="#ctx0" brushRef="#br0">5032 0,'0'0,"-57"0,0 3,-15 5,36 1,16-6,-2 1,0 1,1 2,-15 7,-136 93,162-99,-1 2,2 0,0 0,-2 1,3 1,-2 1,-4 9,-16 23,16-26,-1 3,3-2,-2 4,3-3,-3 13,-24 46,15-33,-6 18,2-1,-4 13,29-68,-6 11,0 2,0 0,-1-3,-11 20,15-29,0-1,-1 3,2-2,1 0,-1 3,-2 4,3-5,0 0,-2-2,2 1,-2 1,-1-3,1 4,-12 11,-16 21,19-26,-1 1,1 2,-2 3,-1 6,-17 20,11-17,1 1,8-14,1-1,-8 9,-21 25,11 2,13-27,0-1,-7 8,19-29,1 0,-2 1,1-2,0-1,-1 2,-1-3,1 2,0-2,-1 0,0-1,-4 2,-1 1,1 0,-1 3,2-2,-6 5,-57 56,34-30,-5-1,-3 1,1 5,3 2,-31 37,37-38,19-25,0 2,2 2,7-10,-9 13,15-21,0 1,1 0,-1-1,1 1,0-1,0 1,0 1,1 0,-2 4,-8 22,-10 14,9-25,4 2,-2 1,-2 10,-11 50,5-22,-3 6,14-48,-39 105,35-103,1 1,-2-1,0 0,-2-1,3-2,-5 1,0 6,1-1,-6 17,18-34,1-3,0 0,-1 0,1 0,0 0,-1 0,-1-1,1-1,-1 1,-1 3,-40 37,27-27,-14 13,26-25,0-2,1 1,-1-2,-1 1,1-1,0-1,-4 1,-4-1,-2 1,-7-3,9 0,2 1,-1 2,1-1,-2 2,0 0,1 3,0 0,0 2,-9 5,-51 47,71-60,-6 9,-2 2,2 0,-6 5,6-4,0-1,-1-2,-8 8,-50 37,-10 3,-28 5,1-1,70-38,-20 13,-1-3,-13 2,47-27,-2-2,-7 1,5-3,-14 8,-4 1,24-8,-17 8,-1 4,11-4,-1 1,-1-6,0 2,-20 0,-51 8,56-10,22-3,-17 0,-175-3,123-4,80-1,-4-1,3 0,-1-1,1 0,-1-2,1-2,-3 0,-12-7,8 6,-2-1,1-1,-1 2,-1 2,-10-1,18 6,-2 1,0 1,-5 0,12 1,3 0,-2 1,0 1,1 0,0-1,0 2,0 0,0 2,-6 3,3 0,-3 4,3-3,0 2,-1 2,2-2,-1 3,1-1,1 2,-4 7,7-12,1-1,1 2,0-1,0-1,1 2,0 0,0 0,0-2,1 3,0 1,1 27,0-2,2 17,0 10,0 195,-2-246,2 2,-1 0,1-1,0-1,1 1,1 0,0-1,2 6,-3-11,1-1,1 1,-1-1,0 0,1-1,1 2,0-2,-1-1,1 1,-1-2,3 2,1-1,7 7,1-1,1-2,0-2,-1 1,15 2,26 7,9-4,-59-13,30 7,1-5,7-2,79-2,-49-2,398 2,-450-2,-1 0,0-4,16-5,-6 3,9-2,-25 7,8 1,0-2,0-2,-1-1,0-2,21-11,0 2,16-1,67-6,56 2,-93 14,74-5,-138 14,-1-1,0-2,0-2,6-3,-2-2,102-29,-102 32,-3-3,1-1,15-12,-18 10,110-60,-90 52,-29 15,-1-2,0 1,1-4,0 0,138-114,-114 88,21-27,-22 23,-32 33,-1 2,0-1,0 0,0-1,-1 0,0 0,-1 0,1-2,0 1,-1-1,0 1,-1-1,-1 0,2 2,0-2,0 2,0-1,3-4,-1 4,-2-1,2-2,2-8,-1-4,0-1,-1-4,0-1,7-16,-1 7,1-2,-1-13,-7 39,-1 0,0 0,1 2,0-2,2 1,0 2,0-3,5-6,7-24,1-6,9-9,-9 20,5-3,14-28,-20 40,0 1,1 0,0 3,14-13,-3 0,-2-1,-2-1,-1-3,10-21,-34 63,29-55,1 4,28-41,-34 57,-1-3,4-12,-23 44,9-19,-8 14,1-1,0 2,1-1,0 3,0-2,6-4,-2 4,-1-3,1 1,-2-4,0 1,28-35,-27 36,-1-1,-1 0,2-1,-2-4,19-32,-19 37,-2-1,2-2,-3 1,4-15,10-27,43-81,-24 62,-28 53,-7 17,1 2,-2-2,0 1,0-1,-2 0,1-2,0-1,1 2,0 0,-1 0,2-1,-1 3,1-2,11-20,8-12,-11 24,-2-1,1-3,5-19,-6 9,-2 2,-2-3,2 2,-4-2,0-8,-3 34,-1 0,2 1,0-1,-1 1,1-2,1-3,26-48,-19 40,-1 0,2-6,21-71,12-25,-30 88,-9 22,-1 0,0 0,0-1,4-14,1-30,-2 19,5-18,-10 46,1-1,0-1,2 3,-3-1,2-1,4-4,-2 4,-2 0,1 1,-1-3,1 1,-4 0,2 0,2-9,1-15,0 0,0-11,-3 1,-1-1,-1-38,-2 60</inkml:trace>
  <inkml:trace contextRef="#ctx0" brushRef="#br0" timeOffset="1">4907 219,'1'82,"-2"97,1-172,-1 1,0-1,0 0,0 0,-1 1,1-2,-2 2,1-3,0 2,0 0,0-1,-8 12,0-1,0-1,-1 2,4-6,-3 2,2-1,2 3,-8 13,8-11,2 1,-2-1,2 3,-1 12,-2 16,3-35,-1 8,0-1,-3 16,3-22</inkml:trace>
  <inkml:trace contextRef="#ctx0" brushRef="#br1" timeOffset="2">4876 460,'-3'1,"-1"-1,1 1,0 0,-1 0,0 0,1 0,-1 2,0-2,2 2,-1 0,-2 0,2-1,0 1,0 1,1 0,-1 0,-9 11,2 2,2-1,-6 10,7-12,-32 65,26-49,4-13,3 2,-1 1,0-1,2 1,0 1,-3 16,4-5,0-2,1 1,1 1,1 11,2 38,1-37,-2 0,-2 2,-2 18,0-35,1 15,-9 17,10-49,0 2,-1-2,-1 1,-1-2,0 3,-2 5,5-14,-2 3,1-2,-2 0,2-1,0 0,-1 0,0 1,-1-1,0 0,1-2,0 1,-4 3,-56 37,60-41,-1-1,-1 2,2-1,0 1,0 0,0 0,0 2,0-1,0-1,1 1,0 1,0-1,0 2,0-1,0 0,0 0,1 0,0 2,1-2,-1 3,1-5,-1 6,0-1,0 0,0-1,-2 1,1 0,0-2,0 1,-1 0,0 0,0-1,-4 3,-46 59,35-47,0 1,0 3,2-1,-1 6,-75 151,77-152,-1-2,0 0,-3 1,0 1,0 0,-5 15,-4 12,-4-2,-9 11,27-45,0-4,-7 9,-17 20,22-26,-2 6,-6 10,19-26,2 2,-2-3,0 3,2 0,-3 6,-9 34,6-16,-7 13,13-39,0 0,-1 1,-1-1,0-2,2 3,-5 2,5-9,0-1,0 0,1 1,-1 0,-1-2,1 2,-2-1,-19 14,20-10,-1 1,-1-2,2 3,1 1,-1-2,0 1,0 0,-1 8,-1-1,-2 0,-1 5,7-16,0-1,1 1,-3-1,1 0,1 1,0-1,-1-1,0 0,0-1,1 0,1-1,0 2,1-2,-1 2,1-1,-1 0,1 0,-1-1,0 4,1-3,-1 1,2 0,-2-1,1 1,0-1,-1 4,0 8,-2-2,3 1,-1 9,-4 16,-8 24,-7 38,20-94,0 1,0-3,0 3,0 0,-1-1,0 0,0-2,-1 2,1-1,-1 1,-1 0,1-2,1 0,-1 1,-1-1,-4 8,0 0,1 0,0 2,-1-1,3 2,-1-2,1 1,-1 1,1 7,-7 32,-2 11,4-33,-1 1,0-2,-2 0,0 0,-15 22,18-35,0-3,-1 1,0-2,-2 1,2-3,-2 0,0 0,0-1,0-1,-5 2,16-11,1 0,-1 0,1 0,-1 0,1 0,-2-1,2 0,-1 1,1-1,-1 0,0 0,1 0,-1 0,0-1,0 1,1 0,-2-1,3 0,-1 0,1 0,-1 0,-1 0,2 0,-1-1,0 2,0-1,1 0,0-1,-1 0,0 2,1-1,0-2,-1 2,1-1,0 0,0 1,-1 0,1-1,0 0,0 2,0-2,0 0,0 1,1 0,-1-3,1-11,1 2,1-1,0 1,0-1,1 0,0 2,8-31,6-32,20-56,-22 81,-2 0,-1-3,-2 1,0-6,-3 14,1 1,3-1,10-48,-14 55,-3 2,0-2,0 2,-2-1,-2-5,-1-171,0 109,0 89,0 0,1 0,1 0,-1 0,2 0,-1 0,2 1,0 0,3-11,-5 18,9-28,2-10,-10 33,1-1,-3-2,1 1,-1-1,0-3,0-26,-2-25,0 40,1-1,1-1,0 2,4-15,-3 35,0 0,0-1,0 1,1 1,-1-2,1 2,0-2,27-47,-21 42,-5 7,-9 17,-21 27,3-3,0 2,-9 21,-39 101,66-150,1 2,-2-1,0 0,-2 3,3-4,0-2,0 2,1 1,0-2,0 1,0-1,1 3,-6 19,2-9,0 2,0-1,-6 8,-27 66,3-20,36-74,1 0,0 0,0-1,-1 1,0 0,1 0,-1 0,0 0,1-1,0 1,-1 0,0-1,1 1,-1 0,0-1,1 1,-1-1,0 0,0 0,1 0,-1 0,1 0,0 0,0-1,0 1,0 0,0-1,0 1,-1-1,1 1,-2-1,2 1,0-1,0 1,0 0,0-1,0 1,0-1,0 0,0 1,0-1,0 1,0-1,0 1,0 0,0-1,0 0,-1-3,1-2,0-2,1 4,-1-1,0-2,3 2,2-28,4 1,0 1,1-5,4-20,-2-23,2-31,-2 17,-11 80,1 1,0 0,1 0,-1 2,2-3,0 1,0 2,1-1,-1 0,1 1,1 1,0-2,-1 3,2-2,4-5,1 2,-1-1,1 3,1-1,0 0,-1 3,2 1,0-2,-1 3,14-5,-13 9,0-3,0-2,-1 2,0-2,-1 1,1-3,-1-1,1 0,8-12,-18 20,-1-2,1-1,0 2,-2-1,1 0,0 0,0 0,2-6,-2 4,0 2,0-1,1 0,-1 1,0-1,0 1,6-4,-4 3,0 1,0 0,0 1,0 0,1 0,1 1,-2 0,5-2,6-2,0 1,7 1,-11 2,7-3,-2-2,0 1,2-2,5-5,14-13,10-10,-33 27,-3-1,1-2,-1 2,1-1,-2-4,1 3,-2-3,0 2,8-19,-13 23,8-15,-1-1,8-27,-14 34,4-1,-2 0,0 2,11-17,10-12,6-7,-7 10,-22 31,2 1,0-1,1 3,0-1,0 1,6-6,-5 7,1 2,1 0,-1 1,1-1,0 2,8-2,-12 3,-1 0,1 0,-1-1,0-1,0 2,-1-2,1 0,-1-2,0 1,0 0,13-16,-7 7,1-1,-3 1,0-2,1-1,0 1,3-17,-2 7,-5 10,1 0,-1-1,-2 0,-1-1,1 0,1-7,0-7,4-13,-5 35,0-1,-1 4,1-3,0 2,0 0,1-2,28-41,-20 33,9-20,-15 25,-1 2,0-3,-2 2,3-12,14-67,-11 49,-6 25,-1 4,0-2,1 0,6-9,-8 21,-1 0,1 1,0 0,0 0,0 1,0-1,0 1,2 0,-2-1,1 2,0-2,1 1,-3 1,2 0,1 0,5-2,-3 1,1 0,2 0,-1 1,-1 1,1 0,0 1,-1 0,2 1,-1-1,-2 1,3 1,3 2,1 1,-2 0,3 1,-3 2,1-1,11 10,-21-15,1-2,-1 3,-1-3,2 0,0 1,-1 0,0-1,1 1,0-1,0 0,-1 0,0-1,0 0,1 1,0-1,-1 1,0-1,19-4,-20 5,1 0,-2 0,2 0,-1 1,0-1,1 0,-1 0,0 1,0 0,1-1,-2 0,1 2,-1-1,1-1,0 1,0 0,1 2,-1-1,1 1,-1 0,1-1,-1 0,0 1,1 1,-2-1,3 2,-1 8,0-2,0 3,0-2,0 2,-2-12,8 56,-5-33,2 0,-3 0,-1 24,-2-18</inkml:trace>
  <inkml:trace contextRef="#ctx0" brushRef="#br1" timeOffset="3">4783 241,'-4'7,"1"-2,0 1,1 2,-1-1,0 0,-1 0,-4 16,-27 71,18-51,-1 1,-1-2,-11 17,13-30,0-1,0-2,-4 1,1-2,-1-2,-1 0,11-11,0 1,1 0,0-1,-1 4,-3 6,11-15,1 0,-1-2,0 2,1-2,1 1,0 2,-1-2,1 0,0 1,0-1,0 1,1 1,0-1,0 0,-1 2,0-2,0 1,0-1,-1 1,1 0,-3-1,2 0,0 2,-1-3,0 2,0-3,-1 2,1 0,-2-1,2-1,-2 0,1 1,0-2,-3 1,3 0,0 0,-2-3,0 1,2 0,1-1,1 1,-1 0,0 0,-1-1,2 2,-1 0,1-1,-3 4,-2 6,1-2,-4 11,7-13,-1 0,-1 0,1 0,-2-1,1 0,-2 3,-7 6,1 2,-7 12,9-13,-1-1,1 0,-8 6,-2-2,-2-1,-3 2,11-12,-1 4,2-2,0 3,1-1,-1 3,-2 5,-2 3,-1-1,-9 10,-15 20,21-24,1 0,3 3,-2 0,2 2,2 1,1-1,-1 8,-10 25,-1-1,-16 28,39-85,-1-2,-1 2,-1-1,2-1,-1-1,-2 2,1-3,1 1,-1-2,-2 2,-2 1,0-2,4 1,-2 0,1 2,0-1,1 0,-1 2,-5 10,-18 21,16-21,0 0,-3 12,5-11,-2 1,-13 15,-4 9,19-28,4 1,-2 2,2 0,0 1,-3 11,-10 24,1-6,10-22,-1-2,-1 2,-1-4,1 1,-10 12,14-27,2 2,-7 11,8-9,-1-3,-7 10,-8 5,-20 20,20-22,-19 25,25-26,-3-2,1 0,-1-2,-2 0,-14 10,-20 9,41-29,3 1,-2 1,-1 5,-2-1,-3 2,-1 2,-1 1,-14 8,11-9,1 0,0 3,1 1,-19 17,31-28,0 0,-1 0,3 1,-3 0,-3 15,3-9,0-2,-1 0,-2 2,-17 19,-93 105,101-118,-1-4,-2 0,1-2,-11 6,17-16,-2-1,0 1,0-4,1 0,-2-1,1-3,-7 1,-42 0,-42-11,17 2,41 5,0 2,0 3,-50 15,90-15,4-2,1 0,-1 1,1 1,1-1,-2 3,1 0,1-1,-6 7,-1 0,2-2,-2-2,0 2,0-3,0 0,-6-1,-29 11,24-7,-2-4,1 1,-2-2,-201-3,124-4,15 3,-96-2,177-1,-2 1,2-3,-2 0,1 0,1-1,-1 0,-3-3,-15-6,20 8,-2 0,-7-5,0 0,12 8,3 0,-2 0,0 1,1-3,0 1,0 0,-1 0,0-1,1-2,3 6,1 1,-1-2,1 0,-1 2,1-2,0 0,-1 0,1 1,0-1,0 0,0 2,-1-1,1 0,0-1,0 1,0-1,1 0,-1 1,0-3,1 1,-1 1,1-2,0 0,0 1,0 0,2-2,1-5,1-1,0 2,1 1,1-1,2-3,1 1,0 1,8-10,5-2,21-18,-27 27,-3-1,1-1,-1-1,0-1,-4 4,0 1,0 0,1 2,-2-1,3 1,-7 6,0 0,-1 1,3 0,-2 2,0-2,0 1,1 0,1 1,-3 0,1 0,2 1,2 1,-7-1,-1 0,1 1,0 0,0 0,0 0,-1 0,2 0,-1 1,0-1,0 0,-1 1,1-1,-1 2,0-2,0 1,0 0,0 0,0 2,0-2,1 0,-1 2,5 8,-3 2,1-2,-2 0,1 2,1 3,1 6,0-9,-2 0,1-1,-2 2,6 6,-6-18,0 1,1 0,-1-1,0 1,0-2,-1 2,2 0,0-3,-1 4,1-3,1 1,-1-2,0 2,-1-2,1 1,2 0,7 2,-3-1,3-1,-3-1,2-1,3 0,54-6,-67 6,5-1,0 0,2-1,-3 0,1 0,6-2,-12 3,0 1,1 0,-1 0,0 0,0 0,0 0,1 0,-1 0,1 0,-1-1,0 1,0 0,0-1,0 1,1-1,-1 1,1-1,-1 0,0 1,0 0,0 0,0-1,1 0,-1 1,0-1,0-1,0 2,-1 0,1 0,0 0,0-1,0 1,0-1,-1 1,1-1,-1 1,1-1,0 1,0-1,0 1,0 0,-1-1,1 1,-1 0,1 0,0 0,-20-9,-4 4,0 0,-1 2,1 2,-76 2,36 1,23-1,-61-2,100 0,0 1,0 0,1-1,-2 1,2-1,-1 1,-2-2,4 2,-1 0,1 0,0 0,0 0,0 0,0-1,0 1,0 0,0 0,0-1,0 1,0 0,0 0,-1-1,1 1,0 0,0 0,0-1,0 1,0 0,-1 0,1 0,0 0,0-1,0 1,0 0,0-1,0 1,0 0,1-1,-1 0,0 0,1 1,-1-1,0 0,0 1,0-1,1 0,0 0,-1 1,0 0,2-1,-2 1,1 0,-1 0,49-45,-14 14,-7 5,14-8,-32 25,3 2,-3 2,3-2,-2 2,8-2,23-3,0 4,-1 1,31 3,-66 2,-2 0,2 2,-1-1,0 0,1 2,-1-1,-1 0,1 1,0 0,11 9,-2 0,3 3,-3-3,1 1,0-1,6 2,-1 4,-1-1,0 3,7 9,-21-23,2 0,-1 1,2-1,-1-2,0 1,-1-1,3 0,-1-1,-1 0,1 0,0-1,-1-1,3-1,8 3,0-2,0-2,0-2,17-3,84-28,-111 31,0 1,-1 0,0-2,1 0,0 0,-2-2,1 1,1-1,-2 0,0 0,6-8,29-34,9-18,-44 54,1 0,2-1,-3 0,-1 1,6-14,-1 1,-9 22,1-1,0 1,0-1,0 1,1-1,0 2,-1 0,1-2,0 2,-2-1,2 1,0 0,0 1,0 0,1-1,-1 1,0-1,0 2,11-5,-2 3,1 1,13 1,-5 0,10-4,0-1,1-2,0-2,21-12,-19 6,-10 8,0-4,1-1,-2-1,1-2,-14 6,-1 0,1-1,-1 0,5-8,20-22,-3 5,20-27,-31 36,1-1,0 5,0-2,19-10,-18 15,0-1,-1-1,1-2,-1-1,-2-1,2-6,16-28,0-3,6-21,-24 48,1 1,1 2,2 0,-1 2,24-21,-34 38,2 1,0 0,10-5,-18 13,0-1,0-1,-1 0,2-1,-3 1,1-2,1-1,12-16,20-16,-26 26,2 1,4-12,-17 25,0 1,0-2,-1 1,2 0,-1-1,-1 0,0 0,1 1,-1-1,0 1,1 0,-1-3,0 4,0 0,0 0,0 0,0-1,0 0,0 0,0 1,0-1,0 1,0 0,0-1,0 0,0 1,-1-1,1 1,0-1,0 0,0 1,-1-1,1 1,0 0,0 0,0 0,0 0,-1-1,-1 0,0 0,1 0,0 1,0-1,0 1,-1-1,1 1,0 0,-1 0,1-1,0 2,-1-1,1 0,1 0,-2 1,0-1,1 1,-12 5,4 2,-3-1,1 3,1-2,0 3,-8 8,8-8,-32 36,3 0,-23 40,51-72,0-2,0-2,-7 9,2-5,11-9,0 1,-1 0,1 0,-3 9,5-10,0 0,-2-1,1 1,0 0,2-1,-3-1,1 1,-2-1,0 1,-22 13,20-15,-1 2,1 1,0 0,-1-1,1 3,-5 4,3 2,-3 1,3 0,-2-1,3 2,-4 7,4-8,1-2,-2-1,1 1,-1-2,0-1,0 1,-6 4,-19 18,-15 22,-6 15,28-34,19-24,-1 1,2 2,-1 0,1 1,-3 8,7-14,-1-2,1 1,0-1,-1-1,0 0,-1-1,1 2,-1-2,1 0,-2-1,-3 3,0 0,-1-1,1-1,-1-1,-2 1,4-1,1 1,0-1,0 1,1 0,-1 1,0 1,2-1,-1 1,0 1,-2-3,1 1,1 0,-2-3,-7 7,-10-2,0-3,-1 1,-5-3,17 0,1 1,-1 0,2 1,-2 2,-12 8,-18 11,-123 69,146-85,0-1,0-1,0-1,0-2,0-2,-14 1,-75 15,104-18,0-2,-1 2,1 1,-1 0,1 2,0-1,0 0,-2 3,-5 3,1 1,0-2,0-2,-2 1,1-2,0 1,-1-2,-39 9,0-3,-1-3,-15-1,-99-8,72 1,93 0,-1 0,2 0,-2 1,0 0,0 0,0 0,2 1,-2 1,1-1,-1 1,1 0,0 0,0 0,0 0,0 1,-3 6,6-10,0 0,1 1,-1-1,0 2,1-1,0-1,-1 1,1 0,0 1,0-1,-1-1,0 2,1-1,0 0,0 0,0-1,0 2,0-1,0 1,0-1,0-1,0 1,0 0,0 0,0-1,1 1,-1 0,1 0,-1 0,0 0,0 0,1-1,-1 0,0 0,0 2,1-1,0-1,-1 1,1 0,0-1,-1 0,6 3,-1-1,-1 0,0 0,1-1,-1-1,5 2,52 4,1-4,14-5,-10 1,189 1,-234-1,-1 0,1-3,-1 0,0-2,0-1,1-2,-1-1,-1-1,0 0,11-12,8-5,-33 25,8-6,2 0,-2 2,2 0,4-1,-5 3,1 0,-1-3,5-5,-2 4,-1 0,6-1,0 2,-11 5,1-1,-1 0,1-2,-1 0,-1 0,2-1,1-6,-2 4,-1 1,1-1,-1 2,2-1,-1 3,2-2,-2 3,2 0,9-3,-16 7,144-45,-114 35,19-1,-26 6,-1 0,0-3,5-3,4-5,-20 12,0-4,0 1,1-2,11-11,-18 11,9-5,-2-1,2-4,5-6,1-6,2 2,3 1,-15 10,1 1,0-4,26-27,-29 34,2-4,-2 0,1-1,-1 0,-3-1,2-1,2-9,2-3,-1 3,18-26,43-51,-50 71,-18 25,0 1,0 2,1 0,3-3,25-23,-9-5,-23 32,1-1,-2 2,2-1,-1 0,1 2,-1 0,3 0,-8 6,-1-1,1 1,-1-1,0 1,3-1,-3 1,1 0,-1 0,1-1,-1 1,1 0,-1 0,1 0,-1 0,1 0,0 0,0 1,-1-1,0 1,1-1,-1 0,1 1,-1-1,0 1,0-1,0 0,1 0,-1 0,0 0,1 1,-1-1,0 1,0 0,0-1,0 1,0-1,0 0,0 1,0-1,0 1,0 0,0-1,0 1,0 2,0 0,-1 1,0-1,1 2,-2-2,2 0,-1 0,-1 3,-22 51,4-7,-3 9,5-1,9-29,2-2,-4 0,1 1,-12 17,-12 12,-2-3,-25 33,19-24,25-38,-18 23,9-15,-1 5,-19 25,32-43,-1 0,4 2,-4 5,0-2,0 0,-6 6,-70 83,8-3,34-44,-8 11,51-70,0 1,-1-1,0-1,0-1,-1 2,1-3,-2 2,-14 8,-19 7,-15 10,34-17,0-1,0-1,-1-3,1 0,-2-2,-3-2,-56 9,0-4,-27-7,-13-5,108-1,14 2,2 0,0 0,0 0,-1 0,1 0,0 0,0 0,0 0,0 0,0 0,0 0,0 0,0 0,0 0,0-1,0 1,0 0,-1 0,1 0,0 0,0 0,0 0,0 0,-1-1,1 1,0 0,0 0,0-1,0 1,0 0,0 0,0-1,0 1,0 0,0 0,0-1,0 1,0 0,0 0,0-1,0 1,0 0,0 0,0-1,1 1,-1 0,0 0,0 0,0 0,0 0,1 0,-1 0,0-1,0 1,4-6,0-2,0 3,0-1,1 1,-1-1,6-2,-4 0,81-74,-43 41,-31 26,2 0,-3-1,10-16,-6 10,-1 1,6-4,8-6,3 2,10-6,-4 1,-21 19,-1 1,1 1,7-2,13-3,-3 5,3 1,30-5,-16 5,0-6,-32 11,3 0,4 0,-5 3,0 2,1 0,1 2,-17 2,-5 2,-9 9,-9 7,0 0,-1-2,-1 0,-1-2,-16 10,-26 12,-21 6,39-21,31-15,-1 1,1 1,0 1,1 1,-10 12,7-7,-2-1,-11 10,-59 35,52-36,15-13,-15 15,2 3,32-29,0-1,1 1,0-1,-1 1,1 0,0-1,0 0,0 1,0-1,0 1,0 0,0 0,-1-1,1 1,0-1,0 1,0 0,0 0,0-1,0 0,0 1,0-1,0 0,1 0,-1 0,0 0,0 0,0 0,0 0,0 0,0 0,0 0,0 0,0 0,0 0,0 0,0 1,1-1,-1 0,0 0,0 0,0 0,0 0,1 0,-1 0,0 0,1 0,-1 0,0 0,0 0,0 0,1 0,-1 0,0 0,0 0,0-1,0 1,1 0,5 0,1-3,-1 0,-2 0,9-4,3-5,68-43,-1-6,-1-6,-58 48,246-214,-78 49,-142 132,29-17,-45 42,24-29,-30 28,2 2,1 1,-1 1,3 2,-22 15,-2-2,2 0,-3 0,2-1,2-5,13-14,9-10,4-9,-14 19,33-48,12-12,79-101,-109 152,-26 24,-1 1,6-6,-3-1,1-1,0 0,5-12,0 1,-10 16,-1-1,3-8,22-46,9-10,-37 67,2-1,-3-2,6-16,12-28,-6 23,1 4,1 0,1 0,21-26,-34 49,-1-1,-1 1,2-2,-1 1,-3-2,2 2,-1-3,4-10,-7 13,2 2,1-3,1 2,-1 1,0 0,1-2,4-2,9-12,14-13,8-14,-10 13,1 3,7-4,-14 13,38-47,-27 31,23-40,-40 61,-2 1,15-31,27-54,-27 46,-22 41,1 0,-2-1,0 0,-1-5,-4 16,-1-2,1 0,-3-1,1 1,1 1,-1-2,-1 1,-1-14,0 23,0-1,0 0,0-2,0 3,-2-1,2 0,-2-1,2 2,-4-3,4 4,0 1,0 0,-1 0,1 0,0 0,0 0,-1 1,1 0,-1-1,1 0,-1 0,0 0,1 0,-1 0,0 1,1 0,-1-1,0 1,1-1,-1 1,0 0,0-1,0 1,1 0,-2 0,2 0,-1 0,0 0,1 0,-2 0,2 0,-1 1,1-1,-2 0,1 1,0 0,1-1,-3 3,0 0,-1 0,2 0,-1 1,0 0,-1-1,2 2,1-1,-2 0,-5 11,-19 24,13-18,-1 2,-4 10,-3 18,15-35,-1 0,0-1,0 1,-6 6,4-5,-1 2,1-1,1 3,1-2,-4 14,5-15,0 4,0 1,0 1,2 1,0-1,2 0,-1 9,-10 56,9-60,-1 0,-11 28,17-54,-2 1,0 2,1-1,-1 1,1 0,-2 0,3-1,-1 2,0-1,1 0,-1 2,1-7,0-1,0 1,0-1,0 1,0 0,0-1,1 1,-1-1,0 1,0-1,0 0,0 1,0-1,0 1,1-1,-1 1,0-1,1 1,-1-1,0 0,0 0,0 0,0 0,0 0,1 0,-1 1,0-1,2 0,-2 0,1 0,-1 0,0 0,1 0,0 0,-1 0,1 0,-1 0,2 0,-2-1,2 1,-2 0,1 0,0-1,0 1,0-1,-1-1,8-6,0 1,-1-3,0 1,0 0,-2-2,2 0,18-28,116-173,-81 122,22-28,-70 94,4-3,-5 1,2 0,1-7,3-20,-9 30,1 0,-2 0,4 2,5-13,-10 23,0 1,0 2,0-3,3 3,-2-1,1-1,-7 10,0-1,-1 1,2-1,-1 0,0 1,0-2,-1 2,1-1,0 1,0-1,-1 1,2 0,-1 0,0 0,-1 0,1 0,0 0,0 0,-1 0,1 0,-1 1,2-1,-2 1,1-1,0 2,0-1,-1-1,1 1,0-1,0 1,-1-1,2 1,-1 0,-1 0,1 0,0 0,-1 0,0 1,0-1,1-1,0 1,-1 0,1 6,1-1,0 1,0 0,-1-1,-1 2,0-3,1 4,1 11,-2 2,0 1,0-3,-1 1,-1 0,0 0,-1 0,-2 9,-6 10,1 2,-4-2,-8 24,-19 52,3 0,-19 90,48-174,0-1,-11 22,-4 16,6-8,13-42,0 1,-1-1,-2 5,-11 18,10-23,1 1,-3 7,9-15,4-21,9-52,3-2,10-46,3-20,-7 35,9-25,-17 76,-4-2,2-1,1-32,-9 57,0-2,0-19,-2 41,0 1,0-2,0 1,0 1,0-2,0 1,-2 0,2 0,0 0,0-1,-1 1,0 0,1-1,0 1,0 0,-1 0,0 1,1 0,0 0,0 0,-1-1,1 1,0 0,0 0,0 0,0 0,0 0,-1 0,0 0,1 0,0 0,0 0,-1 0,1 0,0 0,-1 0,1 0,0 1,0-1,-1 0,1 0,-1 0,1 0,0 0,-3 5,0-2,0 1,1-1,-3 1,4 0,-2 2,-121 216,6 11,91-170,1 1,-7 35,-15 36,13-55,-1-5,-5 0,34-57,-4 0,1 0,-10 10,16-24,3-6,2-17,0 17,6-41,2 1,10-36,32-85,-37 116,4-4,12-49,4 2,22-44,-37 99,-13 33,-15 29,-75 175,59-126,-18 68,28-90,0 0,-10 17,-40 82,24-51,14-34,-12 23,-21 34,-33 88,93-204,-13 33,-14 22,21-46,0 0,1 0,-2-2,0 2,1-4,-1 4,-5-1,-15 15,-2-5,-22 11,48-27,-11 5,14-7,-1-1,1 0,-1 0,1 0,0 0,0 0,-1 0,1-1,-1 1,1 0,0 0,0 0,0 0,-1-1,1 1,0 0,0 0,0-1,-1 1,1 0,-1-1,1 1,0 0,0-1,0 1,0 0,0 0,0-1,0 1,0-2,-1 2,1-1,0 1,0-1,0 1,0-1,0 1,0-1,0 1,0 0,0 0,0-1,0 1,0 0,0-1,1-8,0 0,1-2,-1 2,2 0,-1-1,2-7,6-13,3-20,12-47,11-58,-14 17,19-93,-21 136,3 2,12-22,-34 113,6-21,-7 22,0 1,0-1,1 0,-1 0,0 0,0 1,0-1,1 1,0-1,-1 0,0 1,1-1,0 0,-1 1,0-1,1 1,0 0,-1 0,1-1,0 1,-1 0,0 0,0 0,2 1,-1-1,-1 1,0-1,1 1,-1 0,0 0,0 0,1-1,-1 1,0 0,0 0,0 0,1 0,-1-1,0 1,0 0,0 0,0 1,0-2,0 1,0-1,0 1,0 0,-1 25,-2-3,-1 1,-1-2,2 0,-7 12,-7 39,9-34,-2 0,0 1,-11 27,-25 48,-5 11,40-100,-12 38,-13 55,-8 58,42-163,3-9,0-5,1-1,-1 0,0 0,0 0,-1 0,1 1,0 0,1-1,-1-1,1 0,20-22,-1 0,0-2,0-1,2-9,17-29,11-29,46-108,-42 82,9-4,-44 89,9-18,-2 2,16-43,-35 70,-3 13,-1-3,2 4,-2-1,2-1,0 2,6-10,38-53,-49 73,0-1,0 0,-1-1,0 1,1 0,0 1,0-1,0 0,-1 1,1-1,0 0,0 1,0 0,0 0,1 0,-1 0,0-1,-1 1,2 0,-2 0,0 0,1 0,1 1,-2-1,1 0,0 1,0 0,-1 0,1 0,0 0,-1 1,1-1,0 1,-1-2,0 2,1-2,0 2,-1-1,0 0,1 0,-1 0,0 1,0 0,0 0,0-2,0 3,0 0,1 16,-1 4,0-3,-3 22,-8 64,8-87,-14 94,-2 0,-4-2,-4-2,-1-3,-16 32,43-135,-33 95,-13 19,45-113,-1 0,2-2,0 1,-1 1,1-2,0 2,-1-1,2 0,-1 2,0-2,0 0,1 1,-1 2,3-5,0-7,12-28,-3-1,3-12,9-29,6-15,4-14,12-19,-26 76,-1-2,-3 0,-2 0,1-10,-3 15,-1 1,14-32,6-21,-17 52,11-25,-18 54,1 2,-1 0,1 1,1 0,0-1,4-3,0 2,1 1,-1-1,2 3,-1 0,5-3,-10 11,-1-1,0-1,0 2,1 2,0-1,0 0,0 1,0 1,0-1,0 2,2 0,-7 0,0 0,0 1,-1-1,2 1,-1 0,-1 0,1 1,0-1,-1 1,2 0,-2-1,1 0,-1 2,1 0,-2 1,2-2,0 1,-1-1,0 1,0 1,0-1,0 1,-1-1,0 1,1 0,-1 0,0-1,-1 2,1-2,0 5,11 54,-3-1,-2 1,-2 2,-1 33,-4-85,-1-1,1 2,-1-2,-2 9,2-13,-1-2,1 1,-2 0,1-1,1 2,-1-2,-1 0,1 0,-2 2,-2 4,1-6,2 4,-1-5,-1 4,0-1,1-2,-2 0,2 1,-2-1,-4 3,-6 2,-3-2,-11 6,14-8,1 1,-1 1,-14 11,11-4,-1-2,-1 0,0-2,-21 8,29-15,-1 2,0 1,-2 2,10-6,2 1,-2 0,1 0,0 1,1 1,1-1,-3 0,1 1,-2 5,-20 44,1 2,-14 40,10-21,7-21,7-13,0-2,-3 0,-11 18,-8-2,23-35,1 1,0 1,3 0,-9 19,19-39,0-1,-1 1,2 0,-1 0,0 0,0 1,1-1,-1 0,1 1,0-1,0 0,0-2,0 0,0-1,0 1,0 0,0-1,0 0,0 1,0 0,1-1,-1 1,0 0,0-1,0 1,1-1,-1 0,0 0,0 1,1-1,-1 1,1-1,-1 1,0-1,0 0,2 0,-1 1,0-1,0 0,0 0,0 0,-1 0,1 0,1 0,-2 0,2 0,-1 0,0 0,0-1,7-1,0 0,-2-2,2-1,-1 2,-1-1,1-2,0 0,-1 0,0 1,5-8,7-10,-1-3,11-18,-14 22,2-3,-2 5,15-15,9-3,-18 21,-3-3,5-6,-4 6,-3 0,-1 1,3-3,-13 15,0 1,-1-2,2 2,-3-3,1 2,1-2,-2 3,0-3,0-1,6-34,-6 32,-1-1,3 1,-2-1,1 2,1-1,0 0,0-2,17-26,-12 20,9-19,-3 3,2 1,2-5,-6 18,-2-1,0 0,-1-3,0 1,5-22,-10 23,3-10,2 1,0-1,5-9,-7 23,20-51,-25 62,0 0,-2 1,0-1,3 0,-3-1,0 2,1-4,-3 3,-1 8,-6 11,-10 23,-9 17,-2 9,-36 56,22-43,-28 63,42-78,18-39,0 1,0 6,-4 7,-3-1,1 1,-2-2,-13 20,23-31,-9 8,3 2,2 0,-13 30,-67 194,72-207,-1-1,-2-1,-19 28,7-13,28-45,-3 6,0-1,-12 15,8-15,0 0,2 5,3-9,1 1,-1-2,-11 11,21-24,-1-1,1 1,-1-1,1 1,0-1,0 0,0 1,0-1,-1 0,1 1,-1-1,1 0,0 0,-1 0,1 0,-2 0,2 0,0 0,0 0,-1 0,1 0,-1 0,1 0,0 0,-1 0,1 0,0 0,-1 0,1 0,0 0,-1 0,1 0,0-1,0-1,-1 1,1 0,-1-1,1 0,0 1,-1 0,1 0,0-1,0 1,0-2,-1 1,1-6,0-1,0 2,0-3,0 3,1-2,0 1,0-1,0 0,7-24,4-15,3-7,-2-19,5-8,10-32,-27 108,2-2,-1-4,2 3,-2-1,0-1,-1 1,-1 9,0 0,1 0,-1 1,0-1,0 0,0 0,0 0,0 0,-1 1,1-1,0 0,0 0,0 0,0 0,0 1,-1-1,1 1,0-2,-1 2,1 0,0-1,0 1,-1 0,1 0,0 0,-1 0,1 0,0 0,0 0,0 0,0 0,-1 0,1 0,-2 0,2 0,0 0,0 0,-1 0,1 1,-1-1,1 0,0 0,0 0,0 1,0-1,-4 4,2-1,-1 1,0 0,-1 3,2-7,-39 69,1-1,34-59,-1 1,-2 0,2-2,-9 8,13-14,1 1,0 0,-1-2,0 1,0-1,0 0,-1 0,1 1,1-2,-1 1,-1-1,2 0,2 0,-2 0,2 0,-2 0,2-1,-2 1,2 0,-1 0,0-1,0 0,-1 0,1 0,0 1,1 0,-1-1,1 0,0 0,-2 1,2-1,-1-1,1 1,0-1,-1 1,0 0,1-1,0 1,-1-1,0 1,1 0,0 0,0 1,0-1,0-1,0 0,0 0,-1-10,1 2,1 0,-1-1,0 0,2 2,0 0,-1-3,1 3,0-1,2-1,-1 2,0 1,3-7,-1 5,-4 15,-5 17,-4 5,-1-3,1 1,-2 0,0-1,-1 0,-2-2,1 1,-1-4,-13 18,11-16,1 1,-12 27,16-30,-4 2,0-1,-8 11,0-1,17-22,-60 86,-5 16,54-84,-1-4,1 1,-2-1,-1 0,0-4,-3 3,-38 29,-27 14,44-32,20-16,-1-1,-1-3,-1-2,1 1,0-3,-1-2,-21 3,10-5,1 0,-21 8,42-8,1 3,0 0,0 2,-11 8,-21 12,31-19,11-5,9-4,2-3,-2 0,1-1,-1 0,0 0,0 0,5-4,-1 1,5-2,45-33,18-20,-12 8,174-162,-218 195,5-8,2 2,15-10,-22 20,0-3,11-14,10-7,20-22,17-22,-36 41,1 3,43-29,-82 64,1 0,-2 2,1-1,-1 1,1 0,-1-2,0 0,0 1,3-6,-6 8,-1 1,1 0,0-1,-1 1,0 0,1-1,0 0,-1 0,0 0,0 0,1 2,-1 0,0-1,0 1,0-1,0 1,0-1,0 1,0-1,0 1,0 0,0 0,-1 0,1-1,0 1,0 0,0-1,0 1,0-1,0 1,0 0,0-1,-1 1,1 0,0-1,0 1,-1 0,1 0,0 0,0 0,0 0,0 0,0 0,0 0,-1 0,1 0,-1 0,1 0,0 0,0-1,0 1,-1 0,1 0,0 0,0 0,-1 0,1 1,0-1,0 0,0 0,-1 0,-2 0,-2 3,4-1,-2 1,-1-1,1 2,0-1,1 0,0 0,-3-1,4 3,0-1,-3 0,-9 15,-43 48,-29 37,-12 38,23-31,42-68,4 1,1 2,-2 6,6-6,-4 7,16-36,0-2,2 1,-4-2,-5 8,-19 16,-117 131,124-135,-22 17,-5 6,23-22,-13 12,34-37,0 0,-1-1,1 1,-1-4,-10 6,14-8,-26 9,0 0,0-2,-2-6,-8 2,-193-6,108-3,-282 2,401-2,12 1,0 0,1 0,0 1,-1-1,0 0,1 1,0 0,-1 0,1 0,-1-1,1 1,-1 0,1 0,-1 0,0-1,1 1,1 0,47-28,27-23,-6 5,-8 8,1 5,0 3,1 5,24-3,-66 23,0-3,-1-2,1 1,8-6,12-9,39-12,-31 15,-35 16,1 0,12-3,4 2,-26 3,1 1,0-2,-1 1,0-2,0 0,1 1,22-16,0 7,-14 9,-74 59,-3-2,0-6,-3-3,-10 3,-43 26,-11 9,106-67,-15 11,26-15,-2-2,1 0,-1-1,-1 0,2-2,-9 1,-24 2,25-7,0 3,-7 4,-11 3,-1 1,0-6,-16 2,-281-4,191-6,-93 1,219-2,-1 0,-10-6,-21 0,25 2,1 0,-24-10,7 1,31 10,1-1,-1 2,1-4,0 0,0-1,-1-1,4 4,8 5,1 2,13 15,-9-7,0 2,0-2,0 3,2 9,-1-7,0 1,3 6,-1-5,-2 0,1 1,2 10,7 19,-14-39,1-2,1 1,-1-1,0 0,0 2,1-3,0 1,0 0,1-1,0-1,-3 1,4 0,-1 0,0-2,-1 1,1 0,0-2,1 0,2 2,13 1,0-2,1 0,0-1,3-3,-6 1,25 2,29-3,-59 1,-2 0,0-2,1 0,8-5,35-21,-26 13,0 3,17-5,135-30,-87 26,-68 15,-14 4,0-1,0-1,0 1,-1-3,6-2,29-25,-21 14,1 2,2 0,-1 3,24-9,31 2,-29 10,2-7,24-17,-54 22,8 3,-3-2,13 2,-8 2,26-15,-58 23,0 1,0-2,1 1,-1 1,0 0,2 0,-5 0,0 0,-1 0,2 0,-1 0,-1 0,1 1,0-1,0 1,1-1,-2 1,2-1,-2 1,1-1,-1 1,0 0,1 0,0-1,-1 1,0 0,0 1,1-1,-1 0,0 0,0-1,0 1,0 0,1-1,-1 1,0 0,0-1,0 1,0 0,0 0,0 0,0 0,-1-1,1 1,0-1,0 2,-1 2,0-1,0 1,0 2,0-4,0 1,-2 1,1 0,1-1,-1-1,0 1,0 0,-1 0,1 0,-1 1,-6 4,-1 0,2 0,-5 1,-15 13,14-8,2 0,-5 7,-19 22,18-25,-45 44,51-53,-1 1,1-1,-2-2,-5 3,5-4,-2 0,-14 0,-13 4,36-6,-3-2,3 3,0 1,-2-1,0 2,2-1,1-2,-2 0,2 3,-2-4,-1 0,3 0,-4 1,-14-3,-1 1,-25-4,24 1,1 1,-21 3,-189 32,132-31,23-2,60 1,-15 5,15-4,-17 1,-26-4,664-2,-321 1,-266 0,-4 0,3-2,-2 0,1-2,-1 0,1 0,-2-3,3 2,-4-1,3-3,37-19,-28 16,12-9,-29 18,0 1,-1-1,-1-3,2 3,0-1,-3 3,-1 0,0 1,1-1,-1 0,0 0,0 0,0 0,1 0,-1 0,1 0,-1 0,0 0,0 1,0-2,0 2,0 0,0-1,0 1,0-1,0 1,0 0,0-1,0 1,-1-1,1 1,0-1,-1 1,1-1,0 1,0 0,0-2,0 2,-1 0,1 0,0 0,0-1,0 1,0 0,-1 0,1 0,-1-1,1 1,0 0,-1 0,1 0,-1 0,-11-3,1 2,-1-1,1 2,-12 1,-2 0,-521 0,518-1,-17 5,33-2,0 0,1 0,-1 1,0 1,0 2,-83 42,71-39,0-1,0-1,-2-3,-10 5,-1 1,2 2,-11 9,-21 4,62-21,9-4,15 0,-17-1,443-2,-426 0,0-2,11-2,22-2,-39 6,0-2,1-1,-2 1,13-7,18-7,9-3,34-12,-67 28,2-1,-3 4,9-1,8 3,-18 1,-1-1,8-2,-20 2,2-2,-2 2,0-1,-1-1,1 0,1 0,-1-1,0 2,-1-3,1 2,2-6,3 0,-2-1,3 1,-1-1,-1 2,3 1,-2 0,31-21,-3 0,29-29,10-9,-68 58,0 0,-1-1,0-1,1 0,2-8,19-23,-13 23,0 0,0 2,2 0,13-11,-7 8,-1-1,0-3,-1 0,16-22,19-21,-27 34,34-37,-14 10,49-44,-94 96,-3 5,-1 0,2 0,-2-1,0 1,1 1,-1-2,1 0,-1 0,0-1,1 0,-2 3,0 0,0 0,0-1,0 1,0 0,0 0,0 0,0 0,0-1,0 1,0 0,0 0,0 0,0 0,0-1,0 1,0 0,0 0,0 0,0 0,0 0,0 0,0 0,0 0,0 0,0 0,0 0,-1-1,1 1,0 0,0 0,0 0,0 0,0 0,0 0,0 0,0 0,0 0,0 0,0 0,0 0,-1 0,1 0,-7-2,-6 3,7 0,0 0,0 2,0-1,1 3,0-2,-2-1,1 2,-8 8,-14 14,7-4,-9 12,18-18,-1 1,0-3,-2 0,0-2,0 1,-5 2,0 2,0 1,-12 17,11-14,3-5,-13 12,15-16,2 1,0 0,-1 3,-1 2,0-2,-1 0,-1-1,-3 2,4-3,0 2,-13 15,3-3,9-9,-1-2,0 1,1 2,2 0,-1 1,-6 14,22-33,1-1,-1 0,1 1,-1 0,0-2,1 3,-1-2,1 0,-1 1,1 0,0 0,-1-1,1 1,-1 0,1 0,0-1,1 0,-1-1,1 1,-1 0,0 0,0 0,1 0,-1-1,1 1,-1 0,0-1,1 1,0 0,-1 0,0-1,1 0,-1 1,0-1,1 0,0 0,-1 1,1-1,0 0,-1 1,1-1,0 0,-1 0,1 0,0 0,7 2,-1-1,0 0,0-1,1 0,-2-2,2 2,0-3,-2 1,17-7,19-9,-24 9,-1 0,2 3,6-3,-3 7,0 0,13 2,-14 0,0-1,21-4,62-23,85-40,-76 22,-93 38,23-10,26-18,3 0,-3-4,-58 34,2-3,-2 1,1-3,6-8,-7 6,0-1,1-2,-3 0,2 0,1-6,12-27,3-15,-26 63,65-148,-54 123,8-11,-11 22,-1-2,0 0,-1 0,4-10,-6 11,4-10,-1-2,-1 2,0-3,0-7,-1-13,19-125,-18 136,1 2,2-2,6-16,28-74,-37 110,-1 3,3-1,-1 1,0 0,1 1,1 2,3-5,-9 11,-1 1,1-1,-1-1,0 0,3-2,5-14,-11 23,0 0,0 0,0 0,0 0,0 0,0 0,0 0,0 0,1 0,-1-1,0 1,0 0,0 0,0 0,0 0,0 0,0 0,0 0,0 0,1 0,-1 0,0-1,0 1,0 0,0 0,0 0,0 0,0 0,1 1,-1-1,0 0,0 0,0 0,0 0,0 0,0 0,0 0,0 0,0 0,0 0,0 1,0-1,0 0,0 0,0 0,1 0,-1 0,0 0,0 0,0 0,0 0,0 1,0-1,0 0,0 0,0 0,0 1,0-1,0 0,0 0,0 0,2 13,-1-11,5 53,-2 1,-2 8,0 113,-2-116,0-57,-1 44,-2 20,2-52,0-1,-2 1,1-1,-3 0,2 0,-2 6,-12 24,-14 32,10-29,-4 16,20-51,0-1,-2 1,1-3,-4 7,-3 6,-2 0,0 0,-1-3,0 1,-13 9,-44 44,58-60,-1-1,0-1,-18 8,2-4,-2-3,0-3,-14 1,17-2,20-6,2 1,-2 0,1 1,2 3,-3-2,3 1,-7 2,2 2,-9 1,-48 15,126-51,6-6,-3-1,-30 18,55-23,-66 29,-2 2,0 2,2 1,2-1,-11 3,11-1,1 1,-2 1,17 5,-35-5,1-1,-1 1,1-1,-1 0,1 1,-1-1,1 1,-1 0,0 1,1-1,-1 0,-1 0,2 1,0 0,-2-1,2 1,-2-1,0 0,1 1,-1-1,1-1,-1 1,0 0,0 1,0-1,0 0,0 1,0-1,0 1,0-1,0 1,0-1,0 1,-1-2,1 1,-1 1,1-1,0 0,-1 0,0 1,1-1,0 0,-3 3,1 1,0-1,-1 1,1-1,-1 1,0-3,0 3,0-3,0 2,-2-1,-6 7,-1 1,-5-2,11-4,-239 134,200-117,-48 20,24-12,41-17,-6 2,2 1,-2 4,-18 15,34-21,0-1,-2-2,-7 5,-60 21,60-28,-8 7,-24 18,20-11,-2-3,35-18,-23 11,-2 0,-13 0,32-9,0 0,-1 1,2 0,-1 1,1 0,0 2,0 0,-3 5,11-7,3-3,0-3,1 0,0 0,0 1,-1-1,1 0,0 0,0 0,-1 0,1 0,0-1,0 1,-1 0,1 0,8-4,-2-1,1 0,-1-1,0 1,1-4,4-1,16-17,6 0,26-12,-1 2,-55 35,249-170,-228 159,1 1,0 1,0 2,1 2,-1 2,16-2,44 1,33 9,-34-2,-71 0,-4-1,2 0,-1-1,4-1,-12 2,-1-1,0 0,1 0,0 1,-1-1,0-1,2 1,-1-2,-1 1,0 0,0-1,1 2,-2-2,1 0,0 0,-1 3,-1 0,1-1,-1 1,0-1,0 1,1-1,-1 1,1-1,-1 1,0-1,0 1,0 0,0-1,0 1,0 0,0-1,0 0,0 1,0-1,0 1,0 0,0-1,0 0,0 1,0-1,0 0,0 1,0 0,0-1,0 1,0 0,0-1,0 1,0-1,0 1,-1-1,1 0,-1 1,1-1,0 1,0 0,-1 0,1 0,-1-1,1 1,0-1,0 1,0 0,-1 0,0 0,-1-2,-1 2,0-2,1 1,0-1,-2 1,-1 0,-12 1,1 0,-1 0,1 2,1 3,-2-2,-2 3,-27 11,-23 15,22-9,7-1,-2-4,3-2,-33 6,53-18,1 2,-1 1,1 1,1 2,0-1,-14 13,13-11,0-1,0 1,-1-3,0 0,0-3,-6 3,4-2,0 1,0 2,0 2,-11 8,18-8,14-11,0 0,-1 0,1 0,0 0,0 0,0 0,0 0,0 0,0 0,0 0,0 1,0-1,0 0,-1 0,1 0,0 0,0 0,0 1,0-1,0 0,0 0,0 0,0 0,0 0,0 0,0 0,0 0,0 0,0 1,0-1,0 0,0 0,0 1,0-1,0 0,0 0,0 0,0 0,0 0,0 0,0 0,0 0,0 0,0 0,0 0,0 0,0 0,0 0,0 0,1 1,-1-1,8 4,12 0,62-2,56-10,-111 5,-1 0,-1-4,1 0,0-2,0-2,-1-1,6-4,190-138,-199 136,-1-1,-2-2,6-8,-3 4,0 3,3-3,-12 12,1 1,-2-3,8-11,-5 7,-2 2,7-6,-7 12,0-1,12-6,-25 18,0 0,0 0,0 0,1 0,-1 0,0 0,0 0,0 0,0 0,0-1,0 1,0 0,0 0,0 0,0 0,0 0,0 0,0 0,0 0,0 0,0 0,1 0,-1 0,0 0,0 0,0 1,0-1,1 0,-1 0,0 0,0 0,0 0,0 0,0 0,0 0,0 1,0-1,0 0,0 0,0 0,0 0,0 0,0 1,1-1,-1 0,0 0,0 0,0 0,0 1,0-1,0 0,0 0,0 0,0 0,0 0,0 0,0 0,0 0,0 0,0 0,0 1,0-1,0 0,-1 0,1 0,0 0,0 1,-2 7,-5 11,0-2,0 0,-2-1,2-1,-9 8,-12 20,-10 5,1 0,-3-2,-1-3,-3 0,38-38,1 1,0-2,-3 1,2-1,0 0,0-1,-1 1,1-3,-7 3,13-4,0 0,0 0,-1 0,1 0,0 0,0 0,0 0,-2 0,2 0,-1 0,1 0,0 0,0 0,0 0,-1 0,1 0,0 0,0 0,0 0,-1 0,1 0,0-1,0 1,0 0,-1-1,1 1,0 0,0-1,-1 1,1 0,0-1,0 1,0 0,0 0,0-1,0 1,0-1,0 0,0-1,0 2,0 0,0-1,0 0,1-1,-1 1,1 1,-1-1,0 0,1 0,12-23,0 5,2 1,1 2,6-6,-3 3,-8 9,-1 1,0 1,0 1,2 1,-3-1,9-1,51-26,-57 28,2 0,-3 2,2-1,0 1,9 1,21 1,-37 2,-14 0,-409 2,259-2,93 2,-5 8,-37 0,106-10,-21 0,-21 6,36-5,-1 1,1 2,-1-1,1 0,0 1,0 1,-4 3,-15 12,-1-1,0-1,-20 6,29-13,-2 0,2 2,0 1,2 1,-16 15,0-1,-2-3,-2-1,-12 5,22-15,1-3,-20 8,32-15,0 2,1 1,-1 0,-1 3,-29 17,-5 0,-26 5,50-23,1-3,0 0,-2-1,-9-3,29-3,3 0,1 0,-2 0,2 0,-1 0,0 0,0 0,-1 0,1-2,2 2,-1-1,1 1,-1 0,1 0,-1 0,1-2,0 1,-1 0,1 1,-1-1,1 0,0 1,-1-1,1 0,0 0,0 0,0 0,-1 1,1-1,0 0,0 0,0 0,0 1,0 0,0-1,0 0,0 0,0 0,0 0,0 1,4-33,1-6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818 62,'0'0,"-2"0,-5 0,-1-4,-3-4,-3-1,1 2,-6 2,-2 0,-2 4,-1-1,2 2,2 0,2-5,2 1,0 1,-2 0,2 1,-4 0,-3 1,1 1,1 0,2 0,2 0,1 0,0 5,2-2,2 6,2-1,-2-2,4 3,-2-2,2 4,0-3,-1 3,-1-3,-3 0,0-2,-2-1,1 3,1 1,3-2,-3-1,5 2,-2 0,3 2,-2 2,-1-1,2 2,2 2,-1-4,0 4,1-3,0-1,-2 4,-1-4,1 1,-2 0,3-1,-1 3,1 1,-1-2,-2-2,2 1,1 1,3 1,-1 3,0 1,2 1,0 1,2 1,-3-4,1-4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403 0,'0'0,"-4"0,-3 8,0 6,-5-3,0 5,-4 1,3 1,-2-3,2 0,2-3,1 1,3 1,1 1,-2 3,0 0,1 1,-2-2,-3-2,3 3,-3-5,1 0,-2 0,1-7,2 4,-1-3,2 2,0-1,-1-1,-2-3,3 3,-1 2,-1 0,3 4,-2-4,2 3,-1 2,2 1,2 3,-1 0,1 3,1-1,1 1,-1-4,0-1,1-3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1 1,'0'0,"2"0,5 0,1 4,4 0,1 3,1 2,-2 1,2-1,-1 3,2 1,1 0,0 0,0-3,-4 3,0-3,0 1,1-2,0-1,0-3,-2 1,0 0,0-1,2 2,-1-1,2 2,-3 6,0-4,0 4,2-3,-3 0,-4 4,3-4,-3 2,1 3,-1-1,-1 3,-2 2,-1 0,-1 0,-1-1,0 3,0-2,0 0,0 2,-1-2,1 0,0 1,0-1,0 0,-2-3,-2-2,1 2,0-1,1-1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2 164,'0'0,"0"-3,3-5,6 0,0-5,2 4,2 1,-3-3,2 4,-4-4,0 2,3 2,0-1,2 1,-1 2,3-4,0 3,-1-3,4 1,-1 0,4 5,-3-1,5 3,-1 0,-5 1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6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218 1,'0'0,"-2"0,-5 0,-2 0,1 4,-3 0,1 0,0 5,0 1,-1-1,2 4,-1-2,2 0,0-1,1 3,-1-5,1 4,-1-2,2 1,-1 2,-3 2,3 2,-3-3,3 3,1-1,-2-3,3 1,1 2,1 0,2-2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7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1 0,'0'0,"0"4,2 0,4 0,3 1,-1 1,2-1,2 5,0-3,1 0,1 2,1-2,-1 3,1-1,-1 2,2-3,-2 4,0-3,-2-2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8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521 41,'0'0,"-4"4,-4 1,-8-1,0-1,-3 4,-2-2,3 6,2-5,1 2,2 1,3-2,-2-1,1-1,-2-3,0-1,3 4,-1-2,2 6,-1-2,1 0,-2-2,-2-4,-1 6,2 2,-3 0,3 2,1-1,-1-1,0-4,-1 2,0 0,-2-3,2 0,-3-2,2-1,0 0,-1-1,1 0,2-5,4-3,2-5,6 1,1-3,4 3,4-1,2 4,2 0,1 4,-2-2,1 1,-2 2,2-3,0-3,1-1,-1 4,2 0,3 4,-1 1,0 1,-1 1,2 0,-3 1,0-1,0 1,3-1,-2 3,2 1,-1 1,-2-1,2-2,-2 3,-2 1,3-2,-2 0,0-1,1-3,-2 1,3-1,-2 0,0 0,1 0,-2-1,3 1,-1 0,-5-3,2-2,-3-4,0 2,1 0,-3-1,-1-5,-5 3,-1-2,-4 1,-3 3,-2 0,-1-1,0 4,-5 1,-5 1,0 2,-3 5,1 0,3-1,0 3,0-3,3-1,0-1,-2-1,-1 4,4 3,-1 1,0 0,2-3,-1 0,0-3,1-1,0 0,0-1,0-1,-2 4,11 1,7 4,8 4,6-1,6 2,1-2,-1 2,-1-3,-2-2,-3-4,0-1,3-1,-2-2,0 0,2 0,1-1,-1 1,-3-1,-2-2,-2-1,0-1,-3-2,-4 0,-8 1,-6 2,-5-2,-3 0,-6 0,0 2,-2 3,2 0,-2 0,1-3,0 0,3-1,1 2,2 1,4 1,-1 1,0-1,1 1,-1 0,2 1,-1-1,-1 0,1 0,-1 0,1 0,0 0,-1 0,1 0,-1 0,1 0,0 0,-1 3,1 1,2 5,13-9,-1 0,0 0,0 0,0 0,0 0,-1 0,1 0,0 1,0-1,0 0,0 0,0 0,-1 1,1-1,0 0,0 0,0 1,0-1,0 0,0 1,0-1,0 0,0 0,0 1,0-1,0 0,0 0,0 0,0 0,0 0,0 1,0-1,0 0,1 0,-1 1,9 7,12-3,5-2,1-2,0 0,-3 0,-4-2,-2-2,-2-2,0 1,-2-4,0 1,0 0,-3 7,0 2,-2 5,-5 3,0 5,-1 3,-2 0,-1 3,3 0,-1 0,1 1,-1-1,-1-1,0 2,0-2,-1 0,0 1,0-2,0 1,-1 1,1-1,0 1,0-1,0 1,0-1,0 0,0 1,0-1,0 0,0 1,0-1,0-1,0 2,0 0,0-1,0 1,0-2,0 2,0 0,0-2,0 2,0 0,0-2,0 2,0-1,0 0,3-3,3-9,3-8,0-12,1-3,-2-2,-2-6,-2-2,-1-2,-1 4,1 0,0-1,0 2,-1 2,-1-1,0 1,-1 1,1-2,-1 1,-1 1,1-3,0 2,0 0,0-1,-3 6,0-2,0 2,1-4,-4 6,2-2,2 0,-1-1,-2-2,1 0,1-2,0 0,1-1,-1 5,-1-1,-2 1,1-2,-1 1,3-3,2 1,-1-1,2-1,-1 1,2 1,-1 6,0 8,0 10,0 11,0 8,0 4,0 1,0-1,0-3,0-1,0 0,0-4,0 2,0-2,0-1,0 1,0 1,0-1,0 0,0 0,0 1,3-1,-1 0,5-3,-1-2,-1 2,0-9,5-6,-3-12,-2-7,-1-4,-1-2,2 4,-1 0,-1 0,2 5,-2-1,1 0,0-2,-2 1,-1-3,2 4,0-1,0 0,-2-2,1 1,-1-3,0 1,-1-1,0-1,-3 0,1 1,-4 3,0 2,0-2,2 1,0 1,-3 5,-1 7,1 12,-3 5,-2 5,0 3,0 1,2-4,0 0,2-10,1-8,0-7,4 2,1-1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83,'0'1,"0"5,0 7,0 10,0 4,0 2,2-2,1-5,3-1,-1 1,0 2,-2 0,0 1,-2 0,0-1,2 1,0-2,-1 0,0-1,2-5,0-3,0-1,1-3,-1-6,3-8,2-12,3-12,4-5,-2 0,-3-2,-4 2,-2 1,-3 4,-1 3,-1 1,-1 5,1-1,-1 2,0-2,1 1,0 1,0 1,0 2,0 0,0-2,0 9,0 11,0 10,0 9,0 6,0 5,0 2,0-1,0-3,0-2,0-2,0-1,0 1,0-2,0-5,-3-10,-3-18,1-14,-3-10,-2-8,1 0,-1 1,-2 2,-1 5,3 4,3 4,2 11,7 22,6 25,4 14,2 8,1-2,0 2,1-5,-3-6,-3-8,-3-11,-2-10,-4-11,-4-22,-3-17,-4-10,-2-5,-3 2,4 4,-1 4,2 8,4 15,1 17,3 18,1 11,1 5,0 1,1-3,-1-5,1-12,4-18,3-19,7-12,-1-4,4-3,-3 2,-4 5,-3 6,0 7,-1 14,3 14,3 23,3 14,3 13,5 7,2-4,-2-7,-3-9,-4-8,-5-14,-6-15,-5-14,-3-12,0-12,-2-6,2-3,0 2,0 1,1 2,1 6,0 2,0 3,0 7,0 15,1 14,-1 9,0 8,2 7,4 0,-1-2,4-8,-4-11,-5-19,-5-20,-7-16,-7-13,-1-2,1 1,1 6,-2 6,2 7,6 9,1 11,1 14,-1 11,-1 11,-1 7,-2 2,-4 6,1 2,1-2,5-2,2-5,5-9,2-19,3-16,0-12,0-8,0-1,3-1,1 2,0 4,-2 5,3 9,-1 14,2 19,0 15,4 7,1 5,4 0,-3-5,0-7,-3-7,-1-10,-4-14,0-17,3-15,-1-10,2-2,-1 1,1 4,-1 5,0 10,0 18,-2 23,1 19,1 12,1 2,-2-3,-2-6,0-9,1-8,-1-6,-1-9,1-15,0-13,1-12,0-13,0-2,1 0,-1 7,-1 7,0 5,0 10,0 7,1 16,1 11,-1 8,-2 6,-1 1,2 2,0-4,-2-5,1-4,-2-8,0-12,0-12,-1-13,0-6,-3-4,-1 0,0 0,-3 4,5 12,4 13,4 14,1 10,3 9,0 9,0 3,1-2,-3-3,-2-8,1-6,-1-6,-3-8,0-13,-2-13,2-17,1-17,1-10,2-3,4 2,-1 5,-1 10,0 8,0 15,-1 21,-3 17,-1 15,-2 14,-1 7,-3-1,-2-1,-2-3,0-5,0-7,1-9,-1-17,-1-17,-1-12,-1-9,0-5,-1-5,-2 4,3 5,-2 9,3 14,2 16,2 12,1 8,2 5,1 8,1 3,-1-1,0-6,1-3,-1-6,0-4,0-9,3-8,3-12,2-13,1-6,1-5,-2-1,-2 0,1 0,-2 5,2 5,2 7,1 11,2 18,1 11,-1 11,-2 9,0 2,-3 2,-2-3,1-4,1-8,-1-7,-3-10,3-15,7-21,2-12,0-7,0-4,-4 1,-2 2,-3 3,-4 11,-1 14,-1 10,-1 11,1 9,-2 5,-2 4,-2 1,-1 1,3 0,-2-8,0-11,-1-19,2-16,-3-11,1-10,-2-3,-4-2,0 4,0 7,4 13,2 12,3 19,3 16,0 13,1 8,1 6,-1 0,1-3,-1-8,1-8,-1-12,0-15,0-12,0-9,0-6,0-5,0 0,0 0,0 2,2 7,4 10,2 13,4 10,0 8,0 11,-3 1,-1 3,0-2,-3-5,-3-9,2-13,0-16,2-14,-1-8,-1-2,-1-1,-1 1,-1 1,2 12,3 13,1 17,0 11,0 7,2 3,-3-2,0-3,-2-8,-2-11,0-18,-2-11,0-9,-1-3,1 1,0 1,-3 3,-1 4,1 12,3 15,1 12,4 12,1 9,-3 6,4-2,-2 0,0-5,-2-7,-1-3,-1-10,0-14,-6-18,-5-10,-1-9,-3-1,-1 1,2 2,1 2,2 3,4 4,-1 6,2 10,3 14,3 12,3 18,2 14,0 11,1-1,-1-5,1-6,-2-19,0-23,-2-21,-1-15,-1-8,-1-5,0 0,0 2,0 5,-1 6,4 8,2 16,3 15,4 24,0 16,7 12,4 2,4-1,-1-7,-3-12,-4-16,-6-18,-5-20,-4-16,-3-7,-1-1,-1-1,0 12,0 15,2 16,4 12,1 13,3 10,-3 11,0 1,-1-6,-2-6,-2-8,0-20,-1-18,-1-22,-1-17,-7-11,-3-8,-5 0,1 6,0 9,3 21,11 31,9 22,5 19,0 5,1-1,-2-6,-2-14,-11-26,-7-17,-7-20,-7-19,-4-7,-1-3,2 4,3 8,5 7,5 20,13 23,12 22,7 14,3 7,1 2,-4-5,-2-5,-5-8,-4-11,-3-16,-3-12,-1-8,-2-7,0-5,0 0,1 13,2 16,7 22,7 18,1 10,0 1,-2-3,-1-4,-1-8,-3-7,-2-10,-4-18,-2-14,-1-11,-1-15,0-8,-1-1,1 3,-1 9,1 7,0 16,0 17,0 16,0 20,0 15,2 9,4 1,1-4,0-8,1-9,-2-9,-2-16,-1-19,-2-17,-3-14,-1-8,-3-2,0 2,0 8,3 6,5 18,11 27,6 23,9 16,4 4,-2-3,-3-8,-6-9,-6-15,-7-19,-4-21,-5-19,-3-14,1-8,-1-1,1 1,1 5,1 9,0 8,1 20,2 22,2 22,-1 16,-1 6,0 9,-1-4,0-4,-1-7,0-10,0-13,0-21,0-20,0-20,0-17,0-19,0-12,0 1,-3 11,1 14,-2 15,2 23,0 24,6 29,8 26,6 14,7 3,1-5,-1-9,-3-15,-4-24,-6-22,-5-18,-6-14,-3-7,-1 2,-1 15,4 23,1 22,1 19,-1 7,1 1,-1-3,0-4,-1-7,0-4,0-1,0-3,3-2,-1-2,1-8,-1-13,0-13,-1-25,-3-13,-1-11,-1 1,-5 6,0 7,1 7,0 19,1 18,3 26,2 12,1 7,1 0,1-4,0-17,-2-24,-5-19,-4-18,-6-8,-3-2,-1 7,2 8,5 12,5 20,3 17,1 15,0 5,-1 4,0-3,1-5,-1-12,-2-13,-1-16,-2-16,-1-13,0-10,1-2,0 3,1 7,-1 6,6 17,5 17,8 20,8 26,8 18,6 9,0 6,-3-5,-3-11,-7-13,-5-13,-8-20,-10-23,-4-19,1-16,-3-9,0-1,-2 5,3 10,-1 8,1 12,5 16,3 24,3 16,2 15,-1 7,-1 3,1-4,-1-9,0-12,-1-15,0-17,-3-17,-2-18,-1-10,-3-8,0-6,-1 2,0 5,3 9,-2 10,4 16,5 24,5 25,5 16,1 3,6-2,4-9,-3-9,-3-13,-4-18,-4-16,-4-14,0-10,6-10,1-10,6 0,-1 4,-2 10,-2 10,1 14,-1 14,2 17,0 14,0 8,1 4,0-2,1-1,-4-5,-2-6,-3-12,-4-13,-2-15,-5-19,-5-9,-6-8,-4 0,1 6,6 21,2 23,6 19,4 16,6 12,3 4,2-2,0-8,0-17,-3-22,-4-23,-4-23,0-12,-4-8,0 2,-3 6,0 10,-1 18,2 20,4 26,3 27,4 14,4 10,3-1,1-6,4-9,0-12,-4-19,-3-24,-4-22,-3-18,-1-7,-3-1,-4 6,-1 7,1 9,1 19,3 16,2 22,2 21,3 10,3 1,1-7,0-9,-3-21,-3-25,-2-20,-1-19,-5-20,-2-8,-2 3,0 5,-1 15,2 12,5 16,4 21,8 26,7 19,2 9,2 2,-3-5,-3-10,-3-9,-3-21,-3-20,-3-28,-1-27,-1-17,-1-8,0 4,1 10,-3 16,-1 23,3 30,2 25,3 24,3 11,0-2,2-2,2-9,-2-9,-1-17,-3-22,-3-18,0-13,-2-4,-2-2,-1 5,-1 5,1 13,3 16,7 19,4 23,5 19,3 9,0 4,-1-9,-4-7,0-11,-4-11,-4-14,-2-22,-2-18,-1-14,-2-9,1-2,-1 2,0 5,1 17,5 22,1 27,5 17,3 12,3 13,5 3,0-4,-4-14,-6-22,-7-25,-3-28,-2-27,-1-19,-1-19,1 0,-3 5,0 8,0 10,-1 16,0 23,2 22,2 23,2 17,1 6,2 5,1-1,2-10,0-9,0-7,0-20,-4-17,-7-17,-8-7,-5-3,2 10,0 12,3 18,1 18,2 10,3 5,5 2,4 0,6-4,2-7,-3-12,-7-21,-11-24,-7-19,-4-7,-7 0,-1 8,5 8,6 17,5 20,3 15,4 15,3 6,2 1,1 0,0-3,-1-13,-6-22,-7-15,-3-15,-3-4,-1-2,0 3,3 3,-1 7,6 4,3 18,7 20,3 16,2 18,1 8,0-2,-1-3,-1-6,0-8,-1-20,1-21,-1-22,-1-15,1-10,-2-5,-2 2,-2 9,2 9,-1 14,1 18,4 30,7 26,4 14,7 13,4-2,1-9,-5-11,-5-25,-1-30,-5-31,1-25,1-11,-2 1,-2 10,-1 11,1 14,2 17,-1 26,2 25,3 18,2 20,-1 10,1 0,0-11,2-11,-2-16,1-16,-2-18,-5-21,-5-18,-2-16,-1-12,2-7,1-1,-1 4,0 6,1 10,-2 17,1 17,2 17,0 12,3 8,1 1,4 1,1-7,-1-18,-2-19,-4-19,-1-19,-3-11,-2 1,-4 8,-5 11,0 18,3 21,1 22,5 18,10 16,5 7,3-1,0-7,2-8,-2-11,-5-15,-9-18,-3-15,-2-18,-3-10,-1-5,-2 1,2 7,0 19,4 27,8 25,6 16,7 5,0-2,0-4,-4-8,-3-11,-2-11,-3-22,-6-17,-2-16,-4-10,-4-1,-1 2,-1 9,3 7,2 19,7 25,8 23,5 15,0 8,-2 6,-1-2,-2-8,-2-11,-4-22,-4-25,-3-33,-8-25,-2-10,-3 1,0 7,3 12,1 16,3 18,8 19,10 19,4 13,3 11,3 2,-3-2,-2-3,-2-15,-3-17,-4-23,-2-16,-1-9,-1-4,-5 1,-5 6,-2 6,0 13,5 17,9 20,11 23,10 15,4 7,-1-5,1-8,-5-9,-7-14,-10-24,-6-17,-2-17,-3-9,-1-7,-1 0,0 3,2 4,2 9,6 21,11 37,9 29,4 21,0 0,0-8,-2-13,-2-16,-2-13,-9-15,-4-20,-9-21,-9-22,-8-18,-4-20,-5-6,-2 1,-4 12,3 13,5 17,3 17,6 11,9 14,8 19,10 18,7 17,3 6,0 1,-4-5,-1-6,-4-7,-3-15,-6-18,-5-22,-3-22,-3-15,-3-17,-4-3,0 3,-1 4,1 11,0 11,4 14,10 30,10 31,12 26,7 16,5 9,2 2,-6-7,-2-12,-6-14,-8-17,-5-18,-6-19,-4-12,-1-8,-2 0,5 18,4 18,8 14,3 6,4 2,1-3,-8-8,-6-13,-5-10,-5-14,-4-11,-2-9,-2-6,-2 0,0 4,0 7,0 5,3 4,0 5,3 11,10 24,10 24,7 16,4 5,0-2,-3-8,-6-31,-4-40,-5-26,-4-23,-5-13,-4 5,-1 11,0 15,8 31,9 32,11 25,7 19,6 10,1 3,-2-7,-5-8,-7-17,-7-20,-10-20,-3-19,-6-15,-5-12,0-2,-1 4,2 6,5 18,12 18,10 24,9 23,2 14,3 8,-1 5,-4-3,-3-6,-3-12,-1-14,-8-17,-6-22,-7-21,-2-21,-3-19,-3-8,-5-1,-3 7,-1 16,11 32,10 37,9 26,8 15,1 9,1-1,-2-8,-3-12,-4-15,-6-22,-6-23,-8-19,-4-17,-5-14,-4-9,-3 1,1 6,2 13,7 22,10 25,7 21,3 15,2 6,2 5,0-1,-3-4,-1-7,-1-11,-4-12,-4-16,-8-12,-7-11,-5-4,-3 3,3 3,4 6,6 14,6 14,9 14,6 11,4 6,4-2,0-3,-1-14,-7-23,-9-12,-4-12,-7-5,-3-2,-4 0,0 3,3 16,7 17,7 18,8 23,6 13,2-2,0-3,-3-7,-1-19,-6-19,-6-20,-4-13,-2-6,-4 0,2 12,8 14,8 16,9 18,5 9,2 2,-3 0,-5-4,-3-3,-4-1,-2-3,-2-2,1-3,2-4,2-10,-1-12,-1-13,-2-12,0-10,-1-4,-1 0,0-3,-3 3,-3 5,-4 6,0 11,-1 6,0 7,2 7,1 13,5 8,7 7,7 4,6 2,5 1,1 0,2-2,-4-4,-5-9,-6-18,-4-18,-3-18,-5-11,-4-6,-3 1,-1 5,-1 11,0 13,0 15,7 29,8 21,14 28,9 19,7 17,3 3,-1-4,-6-16,-5-22,-5-20,-8-17,-5-22,-5-25,-2-22,-1-13,-1-6,-2 1,-1 10,-1 9,2 20,9 25,6 18,4 13,2 5,0 2,-3-7,-3-4,-4-11,-5-16,-6-14,-5-9,-2-8,-4-7,1-3,-1 3,-1 5,2 7,1 10,9 19,7 13,5 9,7 8,3 2,3-1,0 1,0-8,-5-13,-4-14,-7-15,-4-8,-5-1,-5 3,3 10,4 5,5 3,2-3,0-8,0-7,-2-7,-2-2,-2-2,-1-1,-1 0,-2 2,0 11,2 14,6 13,4 8,2 1,1-11,-1-12,-5-13,-4-7,-1-6,-3-2,-3 2,-1 2,0 6,-1 9,3 20,4 12,7 10,6 5,3-2,-1-15,-3-20,-2-24,-3-25,-3-10,-3 1,-5 6,-4 9,-1 16,-1 23,2 14,-3 18,4 16,-4 17,2 16,0 8,1-2,4-8,6-16,8-9,7-14,-2-17,-3-19,-4-17,-6-16,-3-9,0-9,-3-2,-3 3,-1 6,2 16,6 22,7 19,11 23,4 9,0 3,-2-5,-1-3,-4-12,1-19,-2-23,-3-23,-3-9,-2-1,-5 7,-2 10,-1 11,6 19,5 20,7 13,5 6,4 3,0-3,-2-4,0-3,-3-2,-5-3,-1-5,-3-6,-3-14,-3-21,-1-20,-2-14,-7-6,-6 2,-5 7,-2 10,1 11,3 10,3 12,1 16,-2 17,1 19,2 15,2 6,3 2,6-6,2-10,3-14,-1-14,-2-16,-1-22,0-18,-1-9,-3-3,-1 2,-2 9,0 7,1 11,2 14,1 13,0 11,4 5,3 3,2-4,1-4,0-11,-2-13,-2-11,-1-10,1-4,0-3,-1 0,0-1,2 2,2 1,-1 0,-2 1,0 2,-2 4,-1 12,0 20,-1 16,0 19,-1 18,1 13,0 1,2-8,4-11,2-14,1-22,-2-31,-1-31,-4-22,0-6,-1 0,-3 8,-6 9,-5 11,2 19,0 20,5 21,1 15,7 12,8 6,5 0,4-4,-1-9,-1-11,-5-10,-6-16,-3-16,-3-9,0-6,-2-3,1-2,1 10,1 12,2 10,2 7,1 0,-1-5,-1-5,-2-6,-4 1,1-2,-5 0,-2 1,4 0,8-4,9 0,4-3,1-2,0 3,1 2,-3 3,-3 1,0 3,-2 2,1 6,0 11,2 8,1 4,2 4,0-1,-3-2,-3-4,-3-2,0-3,-3-8,-3-15,-1-14,-1-9,0-6,0-1,0 2,0 1,-1 3,1 3,0 21,0 31,0 29,0 17,0 4,0-1,0-5,0-9,0-12,0-6,0-10,0-8,0-13,0-15,-2-15,-2-16,3-21,5-15,2-7,5 1,-1 4,0 9,-1 13,0 13,-1 10,-2 7,-2 5,-2 3,0 2,2-1,1 4,1 6,0 17,1 15,-2 16,-1 14,-2 9,-1 1,0 0,-1-3,-1-10,1-12,0-10,-1-13,-1-23,-1-25,-1-19,2-16,0-6,1 3,1 8,-1 8,-1 14,-1 20,-5 29,-5 32,-4 17,-1 4,1-6,2-3,2-7,3-10,1-12,1-8,1-8,1-8,-1-11,1-13,-2-7,2-5,1-5,1-1,2-2,1 4,1 1,0 0,0 1,1 4,-1 9,0 15,0 13,0 10,0 7,0 1,0-10,0-14,0-15,-2-14,-1-13,1-5,-1 1,1 2,1 7,1 7,0 10,0 13,0 10,0 14,0 7,0 5,0-1,0 0,0-2,0 0,0 0,-2 0,-2 0,-2-3,0-3,0-5,-1-8,-3-13,-1-17,0-12,2-9,0-4,1 1,2 5,3 3,-2 6,1 7,1 19,3 15,2 13,0 6,0 9,-2 7,-2 0,-3-2,0-6,1-8,0-13,1-21,2-18,0-19,1-5,0-1,0 4,0 7,3 10,6 14,2 14,4 15,0 16,0 13,-1 8,-5-1,-2-2,-4-4,-1-4,-2-5,0-7,-1-6,0-9,1-14,-1-18,9-28,8-25,10-22,7-10,4 7,-4 13,-6 20,-5 17,-4 21,-6 24,1 20,-1 17,1 12,-1 11,-3 5,-2-1,-1-8,1-7,-1-11,-2-16,-1-26,4-29,3-27,7-21,5-3,2 3,-4 11,-3 17,0 18,-6 22,-2 24,-5 18,-2 13,-1 10,-1-1,-3-3,-1-5,-2-6,-1-6,1-8,-4-12,-2-11,3-15,-2-13,3-6,-1-4,-1 0,2 1,1 4,3 14,1 16,2 19,0 15,1 12,-1 13,-7 9,-1-2,1-8,1-9,3-17,1-18,2-24,0-18,1-13,0-10,3-12,4-2,1 6,1 11,-1 13,-1 10,0 23,1 17,-2 11,1 12,2 14,0 4,2-2,2-3,2-6,-3-7,-2-16,-4-20,-3-16,-3-17,-3-12,0-10,0-2,0 0,1 10,1 13,1 19,0 19,2 15,2 10,2 7,-1 8,2 0,1-2,-3-3,-2-6,-1-6,0-12,-4-13,-1-14,0-12,-2-9,-1-7,-1-2,1 10,3 24,6 20,0 15,4 15,0 6,-1-1,-2-7,-1-6,1-2,0-5,-1-8,0-12,-2-17,-2-11,-2-9,-1-6,2-4,0-2,0 4,1 4,1 5,0 11,0 15,0 12,3 14,0 6,1 7,-2 3,0-2,0-4,-2-6,-2-7,-2-14,1-19,-2-18,-2-10,-1-2,-1 4,2 3,1 17,9 22,6 20,6 12,0 9,-1-1,-3-1,-3-5,-4-3,-3-4,0-3,-1-1,-1-1,1 0,-1-2,-1-8,-4-11,-3-11,1-9,-3-10,3-12,2-5,2-9,1-3,2 4,0 7,4 13,3 15,0 20,3 20,-1 8,-3 3,2 1,-1-1,-1-4,-2-4,-2-6,-1-11,0-13,0-16,0-11,0-11,0-7,0 1,0 4,0 5,4 17,8 35,8 27,5 13,2 3,0-4,-1-8,-6-10,-9-16,-5-20,-8-20,-2-22,-1-17,1-4,1-2,0 6,1 12,2 18,2 22,4 24,0 16,2 18,0 9,-2 5,-2-4,-1-8,-2-6,-1-8,0-7,0-13,-5-15,-4-11,-6-16,-1-15,-2-12,2-6,3 0,2 4,4 8,3 9,1 15,5 17,4 20,3 15,3 9,1 3,0 0,-5-7,-1-3,-6-9,-5-15,-2-14,-1-17,-1-13,1-10,3-6,-2-1,2 6,0 8,1 20,9 25,6 21,2 22,2 10,-1 0,-3-4,-1-5,-4-8,-3-7,-1-9,-2-14,-4-15,-1-19,-1-12,-1-11,0-8,0-1,0 6,2 6,1 17,3 19,7 22,2 24,3 24,0 12,3 15,1 0,-2-11,-2-15,-5-23,-4-21,-6-23,-6-16,-6-11,-1-12,-1-12,2 2,5-2,2 5,2 6,1 5,2 6,1 7,0 4,5 12,3 10,-1 10,2 6,0 6,1 4,3-1,0-8,1-15,-4-20,-3-22,-2-14,-1-4,-1 1,-2 7,1 5,2 11,3 18,6 26,6 23,4 18,2 7,-2 4,-1-5,-2-8,-3-8,-3-12,-3-7,-3-6,-3-4,-5-10,-5-12,-2-13,-1-15,-1-6,2-4,4 3,-1 2,1 7,1 16,6 23,9 24,3 25,3 12,0-2,-3 3,-3-8,-2-7,-1-12,-6-19,-7-25,-5-19,-7-19,1-15,1-12,-4-9,-1 0,-1 8,3 22,5 29,10 30,4 26,4 14,2 5,0-3,-1-7,-1-7,-5-15,-6-18,-8-21,-3-13,-1-15,1-9,3-8,2 0,5 5,3 7,4 17,7 25,10 30,4 23,1 13,2 5,-4-1,-3-6,-3-21,-5-30,-6-24,-4-14,-6-6,-2-1,-2 0,3 13,6 18,8 22,4 14,2 9,0 5,2 1,-3-2,0-8,-5-15,-3-16,-2-18,-2-8,0-10,0-5,0 2,1 4,-1 3,3 10,7 17,5 14,4 12,3 6,0 3,2 4,-1-6,-7-9,-5-22,-7-18,-4-20,-3-16,1-7,0 3,1 6,0 10,3 16,7 18,4 22,2 18,4 19,-2 17,3 2,-4-5,-1-8,-2-13,-4-19,-5-21,0-28,-2-19,-2-11,-2-4,1 6,-5 9,3 17,5 24,4 22,3 17,4 9,1 3,0-3,-2-8,-1-14,-6-22,-5-20,-6-12,-5-9,-4-2,-1 5,2 19,6 24,6 22,5 14,2 6,-1 2,1-1,-2-6,-1-6,2-9,-2-13,-3-13,-3-16,-5-18,-7-21,0-16,-1-4,1 0,2 6,1 12,3 11,2 16,5 17,6 25,3 21,5 13,0 10,2-3,-2-5,-2-8,-2-23,-5-22,-3-26,-6-15,-1-6,-2 2,1 4,3 8,7 12,5 19,8 24,3 18,-1 9,0 2,-3-3,-3-6,-4-14,-2-18,-2-13,-1-13,0-7,-4-4,0-2,1 2,0 4,3 8,2 14,6 15,2 10,2 5,-1 4,0 1,-4-3,-3-13,-1-14,-1-14,-7-20,-1-16,-4-6,-1 0,1 7,2 11,3 14,5 19,13 21,4 16,3 13,0 5,-3-1,-6-4,-3-9,0-7,-4-17,-3-14,-2-23,-1-19,0-15,0-9,1-5,0 6,0 11,1 13,0 15,2 22,4 20,0 18,2 10,2 2,-1-3,-1-5,-2-9,1-13,-5-20,-2-17,-1-12,-1-4,-2-2,0 5,0 13,3 17,5 15,3 14,6 12,0 7,2 0,-4-1,-2-3,-3-3,-4-6,0-10,-2-14,0-15,-3-13,-3-10,-1-10,-1-1,-2 1,0 4,3 20,5 17,4 21,8 12,4 6,-1-2,0-1,-4-11,-4-16,-2-19,-3-16,0-13,-1-10,0-2,-3 4,0 6,1 9,0 14,1 17,4 25,6 21,4 10,1-1,0-4,0-8,0-12,-5-19,-3-20,-3-17,-2-21,0-9,-1-1,0 6,0 7,3 16,2 25,5 20,5 20,-1 13,1 8,-2 0,-2-6,-1-11,-3-14,-2-19,-1-18,-3-19,0-13,0-15,-1-14,1-3,0 5,-1 10,1 24,3 26,-1 18,4 15,-1 9,3 3,-2-3,0-4,0-7,-3-9,-1-15,-5-11,-4-8,0-6,1 9,1 18,4 12,3 17,0 8,0 2,0-2,-2-4,4-7,-1-5,1-10,-1-10,-2-15,3-14,0-9,1-11,1-4,-2 1,0 5,-2 20,-1 21,0 26,3 28,3 23,-1 17,1 7,2-6,-1-15,1-18,-4-20,-4-25,-4-23,0-21,0-23,1-14,0-9,-2 5,0 10,1 13,0 17,2 22,0 22,0 16,3 9,7 2,3 0,2-2,-1-5,0-8,-6-14,-3-16,-4-19,-4-15,1-6,0-3,0 2,1 8,-2 9,0 16,1 19,3 14,2 8,2 5,2 2,-1-2,-2-5,1-6,1-14,-1-17,-1-14,-2-12,0-7,0-1,-1 6,0 14,-1 17,1 23,0 18,2 7,3 8,4 0,3-7,-2-12,-1-17,-3-24,-3-20,-1-14,-2-4,0 0,0 8,2 10,3 15,4 23,4 22,2 20,3 14,-1 2,-1-3,-2-10,-2-12,-5-15,-4-18,-2-18,-1-15,-2-9,1-7,0 1,0 4,-2 5,-1 5,1 13,3 17,4 14,1 10,3 4,-2 0,3 0,-1-2,-3-8,-1-15,-1-13,-2-11,-1-6,0-3,0 2,0 13,4 20,9 25,6 14,3 8,0-2,0-6,-3-6,-6-12,-5-17,-7-19,-4-19,0-16,-3-10,0-3,-2 3,0 6,1 9,-1 12,3 22,2 12,0 17,2 14,1 10,3 0,2-2,4-7,-2-11,-5-17,-5-18,-5-19,-1-18,0-11,-3-2,0 0,-2 5,3 10,-1 11,2 18,0 24,3 21,2 14,3 2,0 5,5-4,3-8,-3-13,-2-16,-5-16,-4-17,-3-22,1-14,1-12,2-1,4 5,1 12,-1 16,-1 10,1 15,1 21,1 23,0 12,1 12,-3 4,0 0,1-7,0-7,0-6,-2-12,-2-12,-2-14,-4-14,0-15,0-11,3-7,1-2,1 6,-1 5,3 13,0 14,2 14,1 11,3 10,3 3,-1 0,1-4,2-10,-1-15,-2-12,-1-10,0-5,-4-4,-2 9,1 12,3 12,1 16,1 7,2 5,3 3,0-9,-1-14,-1-14,-2-10,1-15,0-8,-1-2,2 9,0 18,1 20,0 15,1 9,2 0,2 1,1-8,-1-11,-3-13,-2-13,-3-7,-1-10,1-4,2 0,2-3,-1-1,2 5,0 14,1 19,2 26,4 23,3 19,3 2,2-6,-2-16,-3-11,-3-15,-8-15,-8-13,-4-15,-3-14,-1-12,1-3,1 0,-3 3,2 5,2 4,1 6,0 4,0 3,2 13,3 13,4 13,4 8,1 5,-2 3,-1-3,-5-15,-5-16,-4-16,-2-17,-1-11,3-7,-1-3,1 5,1 7,1 11,3 20,8 22,9 20,6 9,2 5,-1-2,-4-5,-10-14,-8-14,-4-15,-2-9,-1-8,1-3,0-3,3 0,4 15,6 20,10 22,5 10,1 9,-1-4,-4-6,-8-10,-7-13,-5-19,-5-13,1-10,1-6,0 2,2 9,8 14,6 18,10 13,4 15,3 7,-2 2,-4 0,-3-5,-6-6,-1-9,-6-11,-4-10,-3-15,-4-14,-3-9,0-2,1-2,-2 2,2 3,1 3,4 13,9 13,5 14,6 12,3 5,0 3,-4 1,-2 1,-3-4,-3-3,-6-14,-11-13,-5-11,-6-8,-2-5,1-3,1-1,5 2,3 11,6 12,5 17,5 11,7 12,4 5,2 2,1-1,1-5,-2-4,-1-8,-10-8,-9-13,-9-9,-5-13,-7-9,-2-7,1-10,-2-10,3-9,4 0,3 6,3 8,6 11,2 9,4 12,1 16,2 18,0 16,-1 7,1-1,0-2,-1-3,1-4,-1-9,-5-12,-5-14,2-16,-3-14,-1-7,-1 1,3 4,-1 8,4 15,5 23,1 18,3 9,2 4,3-1,-1-4,-2-13,-4-19,0-17,-1-16,0-9,0-2,0 0,0 4,1 15,2 17,6 24,4 15,5 14,1 6,-1-2,-5-6,-3-4,-4-8,-3-16,-3-15,-3-16,0-16,1-10,0-7,2 1,0 5,0 8,1 13,5 18,7 17,3 14,1 10,1 5,-2 4,-4-3,-2-6,-4-16,-3-16,-2-16,-2-14,-2-7,0-4,-1 2,2 4,2 8,-1 16,8 16,7 16,-1 11,-1 12,-4 0,-1-1,-3-1,-2-5,-1-5,0-7,2-6,-2-10,-5-13,-2-14,-3-8,1-13,-3-12,-2-4,-1 0,0-1,0 3,0 5,2 7,7 14,6 15,6 13,0 10,2 6,-2 4,-4 5,-3 1,-1 0,3-4,2-8,2-3,-3-9,-4-8,-6-6,-8-11,-4-6,-2-5,2-1,3 0,4 3,5-1,2 1,1 1,1 3,7 4,4 10,6 10,4 10,-2 7,-1 7,-2 3,1 2,-1-1,-1-1,-2-3,-7-7,-7-11,-7-10,-6-10,-3-7,0-6,4-6,3-3,7-3,2 0,3-7,2-2,0 2,1 4,5 17,6 16,3 14,3 15,-4 8,-2 1,-5-1,-3 0,-1-2,-3-3,-3-7,-3-10,-8-15,-1-11,-2-10,3-5,4-2,1-1,2 2,0 3,5 11,7 15,4 11,3 9,0 7,-4 4,-1 2,-2 0,-6-4,-1-13,-6-14,-1-17,0-13,3-4,2-5,8 0,4 2,1 4,-2 4,-1 5,0 7,2 11,4 14,5 10,3 13,-4 5,-4 4,-3-1,-3-3,-6-9,-5-10,-5-13,1-12,1-8,2-7,2-4,2 1,1 2,5 10,8 15,3 12,4 12,2 5,-1 3,-1 4,-4-1,-4-1,-5-3,-1-6,-2-11,-4-15,0-19,-1-12,1-6,2-5,2 1,-1 3,1 3,1 8,3 10,4 17,4 11,1 11,-2 7,-3 8,-2 0,-2 0,1-1,-2-5,-2-5,-3-11,-5-13,-1-11,-1-15,2-6,3-7,2-5,1 1,0 4,5 9,2 14,5 20,4 12,3 12,-2 4,-3 3,-2-3,-5-6,-7-8,-4-13,-9-15,-5-12,-3-8,-2-3,-2-3,11 12,10 17,10 15,3 14,3 9,1 5,-3-1,-4-9,-7-16,-6-18,-4-15,-6-13,0-8,1-1,-7 3,3 5,3 6,4 11,5 15,5 10,7 13,6 12,3 8,-1 5,-1-1,-1-4,-5-2,0-3,-1-4,0-1,3-3,-2-5,-5-9,-10-15,-8-18,-6-11,-3-11,2-3,3-1,2 3,5 7,2 7,5 8,6 14,7 13,7 20,3 9,3 6,0 1,-2-2,-2-2,-3-3,-3-3,-4-4,-4-9,-8-11,-8-9,-3-12,-2-8,2-8,4-10,5-10,4-7,2 1,1 6,1 7,-1 8,1 15,6 15,6 14,6 14,5 13,1 10,-1 10,-5 12,-5-1,-3-1,-2-10,-1-7,-6-14,-6-16,-6-16,-8-15,-1-15,-3-13,1-15,0-6,3-7,4 5,5 8,4 14,2 10,6 10,4 14,7 12,9 16,1 8,0 9,-2 10,-2 6,0 5,-3 0,-3-4,-6-11,-5-19,-7-21,-7-23,-2-16,0-10,3-18,3-8,3-1,1 8,0 12,6 21,6 19,9 22,7 15,4 12,4 10,-2 10,-4-1,-4-5,-6-13,-7-18,-8-17,-13-16,-2-12,-3-11,1-7,2 2,3 4,2 8,7 17,7 20,13 12,4 11,3 5,0 1,-2-7,-5-5,-8-7,-10-10,-10-10,-6-9,-6-10,-2-7,-1-3,1 0,0-1,4 4,5 1,1 4,5 7,8 11,11 16,7 16,5 10,0 3,-1 1,-4-3,-5-6,-6-7,-8-9,-5-11,-7-11,-3-18,-3-11,-1-5,0-10,5-2,2 0,3 5,2 5,4 10,8 17,9 21,6 21,6 13,0 7,0 0,-6-6,-4-7,-9-11,-9-16,-5-14,-6-20,-1-10,2-5,0-1,4 7,2 3,3 10,7 17,12 17,6 15,6 15,1 8,-3 3,-2-4,-5-8,-3-8,-4-6,-9-16,-6-17,-7-15,-6-10,3-2,0-1,3 2,1 4,2 6,8 11,9 12,7 10,7 10,1 4,0 2,-2-2,-4-2,-9-7,-4-10,-6-9,-5-9,-3-7,-1-5,1-3,-1 2,4 1,5 11,10 17,8 20,9 20,5 14,0 10,-3-3,-4-6,-6-9,-4-8,-10-11,-5-16,-8-11,-4-13,-9-7,-1-8,1-7,4-9,5-3,5 0,4 2,4 6,1 5,2 7,8 17,5 20,8 15,5 7,2 3,-1 0,-3-5,-9-8,-9-8,-12-11,-9-12,-7-12,-3-10,0-10,-3-4,2-1,1 2,5 4,2 3,4 5,9 12,11 17,9 17,8 12,5 8,-1 1,-3-5,-8-5,-11-13,-9-8,-11-13,-4-8,-5-7,-1-7,-2-4,2-3,2-3,1 1,6 3,2 9,8 10,9 15,9 19,9 23,6 11,1 6,0-1,-3-10,-12-17,-15-22,-12-21,-7-16,-2-6,-3-9,0-1,3 3,3 6,9 13,10 18,9 13,8 11,6 5,2-1,-9-6,-13-11,-7-9,-11-6,-3-7,-2-1,1 0,3-2,1-2,3-1,1-1,4 3,9 9,7 12,6 9,2 9,0 4,5 7,2-1,-7-10,-8-17,-10-15,-4-9,-2-4,1-2,0-2,2 2,1 8,6 10,7 14,7 10,6 9,3 6,-2 3,-2-3,-7-5,-10-9,-7-5,-6-8,-5-4,1 1,8 3,11 11,7 6,4 5,2 0,-1-4,-5-5,-12-11,-10-10,-9-10,-4-8,-6-5,2-1,2 1,7 8,7 13,6 17,7 12,5 6,2 4,3 1,5-3,-1-4,-4-9,-5-12,-11-12,-11-9,-11-6,0-4,0-3,6 0,6 3,4 2,4 2,4 6,5 8,3 9,7 10,3 8,2 4,-1 4,0 1,-4-5,-4-3,-4-10,-7-5,-11-9,-8-11,-6-7,-2-5,2-2,4-1,6 2,6 4,3 0,3 3,0 5,0 2,2 7,4 6,5 4,-2 5,1 7,0 5,3 4,3 3,3 1,5 4,-1-5,-3-5,-6-7,-11-14,-11-11,-7-10,-4-5,-3-4,2 2,6-1,4 3,8 4,6 2,3 3,1 1,-1 1,1 2,3 5,1 2,-3 2,3 3,3 4,2 6,5 4,-3 3,-2-1,1-2,-2-3,0-1,-2 1,-6 0,-9 3,-9 4,-4 3,-4 6,-2-2,1-1,3-1,6-3,2-5,3-2,2-2,3 1,-2-2,0-1,2 0,2 3,5-3,3-2,2-2,1 0,0 0,-4-5,-6-7,-3-9,-1-6,0-4,1-4,0-3,1 1,0 2,3 8,3 6,2 9,-4 10,-4 9,-3 8,0 4,1 5,1 0,0-2,1-3,1-3,-5-5,-7-13,-3-12,2-10,1-10,6-4,7-2,5 0,4 2,0 2,-1 1,0 7,1 5,2 8,-1 6,2 8,-1 6,-4 8,-3 4,-1 6,-3 8,2 2,3-1,2-1,2-5,3-8,-4-7,-6-9,-6-11,-2-9,0-7,3-4,6-4,3-1,3-1,-2 2,0 5,0 5,1 6,-1 7,-1 10,-3 8,-2 4,-1 3,-2 0,-5 4,-6 4,0 2,1-2,4-4,3-5,7-3,-3-10,-4-10,-3-12,-4-7,1-6,2-1,2-1,3 2,3 9,4 10,5 9,3 10,1 7,0 6,-5 5,-1-1,-3 2,-7 2,-6 0,-5 0,-3-4,1-2,1-6,0-7,0-4,-5-11,-2-9,2-13,4-6,5-4,5-5,7-3,8 5,0 4,0 7,1 7,-1 9,4 8,1 8,3 10,0 11,-3 8,-4 7,-3 2,-3 2,-2-2,-1-6,1-7,-2-7,-6-11,-6-10,-8-8,-3-9,-1-7,1-5,5-4,6 0,3 0,5 0,2 5,2 4,3 5,4 6,3 10,2 10,4 8,2 7,-3 1,-1-3,-5-11,-10-11,-9-9,-2-10,0-4,3-4,1-2,9 1,9-1,3 0,3 2,0-1,-2 4,-2 2,-2 6,3 6,1 6,1 8,-2 5,-4 3,-2 3,-3 3,-8 2,-3 1,-6 3,-1 1,-2 3,1 1,2-1,1-1,0-2,2 2,3-3,0-2,2 0,1-2,1-6,2-10,2-12,5-10,2-6,4-2,1 5,-1 3,-1 5,1 5,0 3,2 4,-1 4,1 2,0 2,-2 3,-4 2,-2 4,-3 4,-1 5,0 5,2 1,-3 0,1 0,-1 0,3 0,2-5,3-4,-3-7,-5-13,-2-14,-1-8,-1-12,6-4,5 1,4-1,5 3,0 2,-2 2,-3 4,-5 4,-5 5,-5 5,-8 7,-6 4,-5 6,-4 7,-2 7,-2 7,1 2,2-1,3-1,4-8,1 0,4-4,3-2,4 1,0-2,1-2,0 2,-1-4,5-6,10-8,6-9,6-5,2-2,-1 1,-3 4,-2 3,-3 4,0 3,-1 4,1 2,1-1,2 1,3-1,-2 1,1-1,-1-3,-1-1,0 0,-3-3,-1 2,-2-1,0-4,-3-2,-1 0,-2-1,-1 1,-1 0,-1 0,0 1,-1 0,-2 3,-5 7,-4 7,-5 8,-2 7,-2 5,0 2,-2 3,-1 1,1 0,1-1,4-5,2-3,7-3,0-4,3-2,2-1,5-1,2-4,9-3,5-7,4-11,5-7,2-4,-1-2,-1-1,-4 0,-7 3,-4 3,-5 3,-3 6,4 8,1 7,1 6,3 7,-2 5,-1 3,-3 0,-3-2,-3 1,-8 3,-6 0,-9 4,-4 3,-2 0,6 1,6-1,6-3,4-2,3-2,0-3,2 0,-2-4,0-1,-2-5,2 0,-4-3,-1-4,-4-9,-2-3,1-7,3-5,4-3,2-2,5 2,5 2,4-2,0 3,-1-1,-1 1,-4 3,-4 3,-2 6,-6 6,-3 5,-1 6,0 2,2 2,1 2,4 1,-1-2,1-9,2-8,9-10,8-6,7-5,5-3,3 2,-2 0,-2-2,-4 4,-5 5,-2 8,0 8,-3 8,-1 7,-1 4,-3 1,-2 1,-1 0,-4-2,-5-3,-8-4,-3 0,-3-1,-1-1,2 1,1-1,1-3,2 2,1 1,0 3,2 1,-2 2,2-3,-1 2,2-2,2 2,-1 0,1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5:34.55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0,'0'3938,"0"-3938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1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1 775,'0'-5,"0"-9,0-9,4-5,7-12,6-3,0-2,-4-4,2 4,-2 6,1 1,-1 4,-3-1,0 0,0 1,-3-1,-2-1,-2 13,9 22,0 17,0 12,-3 8,2 3,-2 2,-1 0,-2-14,-3-23,-1-25,-2-20,0-17,0-4,-1-3,1 3,-1 5,1 26,0 30,0 20,0 21,4 14,2-7,1-23,-2-30,-2-18,-1-19,-1 18,-1 43,0 30,0 26,0 19,-1 4,1 0,0-12,0-12,-9-27,-7-44,-7-36,1-18,0-18,-1-9,4 2,4 2,5 8,5 9,3 8,1 19,2 27,0 26,-1 22,6 15,1 4,0-2,-3-6,-1-19,0-26,-2-29,-1-22,0-17,0-4,0-4,-1 14,6 30,6 37,0 27,4 19,0 11,-4 0,1-12,4-29,2-38,4-30,-1-21,-1-13,-3-6,-5 3,0 15,-1 29,-4 32,-2 28,-7 33,-3 19,-4 7,-8 0,2-1,2-11,3-12,3-23,3-31,4-29,0-31,0-24,0-19,0-6,1 7,0 14,4 32,1 42,5 39,5 39,4 18,-2 0,2-16,1-27,2-35,6-38,-1-21,-6-15,-3 2,1 17,2 27,-3 29,-1 24,-3 10,-3 4,-5-2,-3-3,-2-23,-7-33,-6-41,-3-18,-1-10,0 3,3 6,0 15,0 35,4 32,2 20,3 29,1 14,7-3,1-12,0-19,0-44,-2-34,-7-23,-2-14,1 0,-1 16,6 43,7 36,7 25,1 12,-3 0,-2-21,-4-31,-3-29,-3-16,-1 3,5 26,1 21,4 13,-1-4,0-24,-7-24,-3-20,-3-14,1-11,0-4,0 4,2 1,4 13,8 28,10 43,6 32,3 19,-2 5,-3-9,-5-23,-6-28,-6-29,-3-31,-4-18,-1-10,-1 1,5 15,6 35,10 34,7 35,3 28,1 27,-4 8,-3-1,-5-13,-11-27,-6-38,-8-36,-4-27,1-22,1-4,2 0,7 10,17 46,15 54,11 38,2 15,-6-2,-11-25,-9-38,-18-48,-13-40,-10-25,-2-11,4-3,4 3,6 9,13 37,15 44,18 46,8 26,0 8,-7-5,-11-20,-8-40,-9-41,-6-27,-3-19,-2-2,-1-2,0 5,0 21,1 31,5 37,6 26,11 31,2 14,-3-2,-5-10,-5-25,-9-33,-4-33,-7-27,-2-18,-2-12,0-1,3 24,13 44,9 35,9 25,5 19,-2 10,0 2,-4-8,-5-12,-10-29,-10-35,-8-29,-3-23,3-17,-2-8,3 0,3 9,8 25,8 38,9 31,5 23,5 15,-2 7,-6-4,0-13,-3-10,-5-20,-7-33,-9-36,-5-21,2-20,1-13,3-5,1 4,3 12,1 12,1 33,0 52,11 42,6 24,2 11,-4 1,-4-8,-3-31,-4-43,-2-41,-1-27,-1-17,-1-1,0 0,5 25,6 34,7 31,-1 26,2 18,-2 6,-3-21,-4-35,-9-33,-4-22,-1-11,0-7,0 1,-1 11,-2 21,1 42,2 47,6 34,8 14,2 0,4-4,-1-33,-2-45,-4-47,-7-29,-4-19,-2-9,0 3,1 7,11 37,7 34,12 49,7 27,0 15,1 2,-6-7,-3-38,-6-38,-7-40,-3-26,-5-18,-3-6,-2 3,0 9,5 16,5 29,7 36,0 30,-3 24,-2 14,-1 4,0-23,-2-47,-4-45,-1-35,-2-19,-1-7,0-1,0 4,-1 10,1 30,4 42,3 35,3 24,1 15,-1 9,-4 3,-1-6,-2-9,-2-10,-6-25,-6-32,-2-33,3-23,1-14,-2-6,2 3,1 9,3 21,3 37,0 38,2 27,0 27,4 12,3 2,4-9,-1-40,0-32,-3-52,-3-29,-1-19,-2-6,-1 5,5 49,5 48,11 46,5 25,-1 5,-3-20,-8-39,-5-36,-5-43,-2-25,-2-6,-1 5,0 20,9 45,4 36,3 33,5 17,-1 9,-4 2,-1-8,-2-29,-2-36,-4-33,-3-24,-2-18,0-4,-2 2,1 25,-1 43,0 32,1 17,0-20,0-34,-1-47,1-28,0-19,0-6,1 1,-1 12,0 33,0 43,4 56,2 31,0 15,4 4,-1-7,0-32,-3-36,-3-35,-1-28,-1-17,-1-12,0-5,0-2,-1 0,1 20,9 44,7 49,11 44,5 20,-3 6,-2-2,-5-13,-6-9,-7-12,-4-30,-3-34,-2-30,-1-21,-1-16,1-11,0 3,1 7,-1 8,6 19,11 36,10 29,8 28,1 24,-5 3,-7 1,-7-9,-8-23,-4-32,-3-44,-2-30,-1-19,1-2,-5 5,-1 26,5 46,3 41,2 32,3 19,2 9,0-8,-3-27,-1-37,-10-36,-10-35,-15-36,-13-17,-2 2,2 16,4 32,4 37,3 30,2 25,8 9,7 2,1-11,0-18,-8-33,-4-36,-6-29,-13-27,-6-16,0-2,4 6,7 8,9 28,11 38,9 36,6 31,4 19,3 15,1 1,0 1,0-6,-5-19,-3-31,0-36,-2-26,-12-24,-5-11,1-5,1 0,3 28,7 42,3 48,6 37,2 20,1 6,2 0,-5-4,-6-29,-5-37,-15-42,-6-29,-3-25,2-14,6 16,10 31,7 40,2 45,3 27,3 19,2 0,-3-15,-3-29,-7-44,-4-43,-8-38,-2-20,-3-3,6 7,3 21,1 21,-5 51,-7 44,-5 38,-6 18,5-2,10-12,5-20,4-22,0-18,0-25,-6-26,-2-33,-1-24,1-11,6 4,2 11,5 13,11 23,10 32,19 29,10 24,0 10,-5 9,-9 0,-6-17,-10-28,-19-29,-11-26,-5-29,-3-17,2-5,5-1,4 16,10 31,13 43,10 45,10 34,10 15,1-2,-6-10,-5-27,-11-27,-16-37,-11-30,-6-19,0-13,1-7,1 5,6 31,14 50,15 45,11 41,1 15,-2 1,-10-17,-21-44,-13-48,-8-37,-2-23,-1-10,6-3,7 3,8 26,5 33,5 30,-2 17,-1 9,-3 3,-4-8,-6-15,-3-26,-4-37,0-29,3-18,1-5,4 5,6 12,9 29,10 35,2 32,2 23,2 15,0 11,-3-3,-3 1,-7-7,-9-14,-2-26,1-38,2-27,2-20,2-5,6 15,12 33,9 22,4 20,3 7,-4-2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1 775,'0'-5,"0"-9,0-9,4-5,7-12,6-3,0-2,-4-4,2 4,-2 6,1 1,-1 4,-3-1,0 0,0 1,-3-1,-2-1,-2 13,9 22,0 17,0 12,-3 8,2 3,-2 2,-1 0,-2-14,-3-23,-1-25,-2-20,0-17,0-4,-1-3,1 3,-1 5,1 26,0 30,0 20,0 21,4 14,2-7,1-23,-2-30,-2-18,-1-19,-1 18,-1 43,0 30,0 26,0 19,-1 4,1 0,0-12,0-12,-9-27,-7-44,-7-36,1-18,0-18,-1-9,4 2,4 2,5 8,5 9,3 8,1 19,2 27,0 26,-1 22,6 15,1 4,0-2,-3-6,-1-19,0-26,-2-29,-1-22,0-17,0-4,0-4,-1 14,6 30,6 37,0 27,4 19,0 11,-4 0,1-12,4-29,2-38,4-30,-1-21,-1-13,-3-6,-5 3,0 15,-1 29,-4 32,-2 28,-7 33,-3 19,-4 7,-8 0,2-1,2-11,3-12,3-23,3-31,4-29,0-31,0-24,0-19,0-6,1 7,0 14,4 32,1 42,5 39,5 39,4 18,-2 0,2-16,1-27,2-35,6-38,-1-21,-6-15,-3 2,1 17,2 27,-3 29,-1 24,-3 10,-3 4,-5-2,-3-3,-2-23,-7-33,-6-41,-3-18,-1-10,0 3,3 6,0 15,0 35,4 32,2 20,3 29,1 14,7-3,1-12,0-19,0-44,-2-34,-7-23,-2-14,1 0,-1 16,6 43,7 36,7 25,1 12,-3 0,-2-21,-4-31,-3-29,-3-16,-1 3,5 26,1 21,4 13,-1-4,0-24,-7-24,-3-20,-3-14,1-11,0-4,0 4,2 1,4 13,8 28,10 43,6 32,3 19,-2 5,-3-9,-5-23,-6-28,-6-29,-3-31,-4-18,-1-10,-1 1,5 15,6 35,10 34,7 35,3 28,1 27,-4 8,-3-1,-5-13,-11-27,-6-38,-8-36,-4-27,1-22,1-4,2 0,7 10,17 46,15 54,11 38,2 15,-6-2,-11-25,-9-38,-18-48,-13-40,-10-25,-2-11,4-3,4 3,6 9,13 37,15 44,18 46,8 26,0 8,-7-5,-11-20,-8-40,-9-41,-6-27,-3-19,-2-2,-1-2,0 5,0 21,1 31,5 37,6 26,11 31,2 14,-3-2,-5-10,-5-25,-9-33,-4-33,-7-27,-2-18,-2-12,0-1,3 24,13 44,9 35,9 25,5 19,-2 10,0 2,-4-8,-5-12,-10-29,-10-35,-8-29,-3-23,3-17,-2-8,3 0,3 9,8 25,8 38,9 31,5 23,5 15,-2 7,-6-4,0-13,-3-10,-5-20,-7-33,-9-36,-5-21,2-20,1-13,3-5,1 4,3 12,1 12,1 33,0 52,11 42,6 24,2 11,-4 1,-4-8,-3-31,-4-43,-2-41,-1-27,-1-17,-1-1,0 0,5 25,6 34,7 31,-1 26,2 18,-2 6,-3-21,-4-35,-9-33,-4-22,-1-11,0-7,0 1,-1 11,-2 21,1 42,2 47,6 34,8 14,2 0,4-4,-1-33,-2-45,-4-47,-7-29,-4-19,-2-9,0 3,1 7,11 37,7 34,12 49,7 27,0 15,1 2,-6-7,-3-38,-6-38,-7-40,-3-26,-5-18,-3-6,-2 3,0 9,5 16,5 29,7 36,0 30,-3 24,-2 14,-1 4,0-23,-2-47,-4-45,-1-35,-2-19,-1-7,0-1,0 4,-1 10,1 30,4 42,3 35,3 24,1 15,-1 9,-4 3,-1-6,-2-9,-2-10,-6-25,-6-32,-2-33,3-23,1-14,-2-6,2 3,1 9,3 21,3 37,0 38,2 27,0 27,4 12,3 2,4-9,-1-40,0-32,-3-52,-3-29,-1-19,-2-6,-1 5,5 49,5 48,11 46,5 25,-1 5,-3-20,-8-39,-5-36,-5-43,-2-25,-2-6,-1 5,0 20,9 45,4 36,3 33,5 17,-1 9,-4 2,-1-8,-2-29,-2-36,-4-33,-3-24,-2-18,0-4,-2 2,1 25,-1 43,0 32,1 17,0-20,0-34,-1-47,1-28,0-19,0-6,1 1,-1 12,0 33,0 43,4 56,2 31,0 15,4 4,-1-7,0-32,-3-36,-3-35,-1-28,-1-17,-1-12,0-5,0-2,-1 0,1 20,9 44,7 49,11 44,5 20,-3 6,-2-2,-5-13,-6-9,-7-12,-4-30,-3-34,-2-30,-1-21,-1-16,1-11,0 3,1 7,-1 8,6 19,11 36,10 29,8 28,1 24,-5 3,-7 1,-7-9,-8-23,-4-32,-3-44,-2-30,-1-19,1-2,-5 5,-1 26,5 46,3 41,2 32,3 19,2 9,0-8,-3-27,-1-37,-10-36,-10-35,-15-36,-13-17,-2 2,2 16,4 32,4 37,3 30,2 25,8 9,7 2,1-11,0-18,-8-33,-4-36,-6-29,-13-27,-6-16,0-2,4 6,7 8,9 28,11 38,9 36,6 31,4 19,3 15,1 1,0 1,0-6,-5-19,-3-31,0-36,-2-26,-12-24,-5-11,1-5,1 0,3 28,7 42,3 48,6 37,2 20,1 6,2 0,-5-4,-6-29,-5-37,-15-42,-6-29,-3-25,2-14,6 16,10 31,7 40,2 45,3 27,3 19,2 0,-3-15,-3-29,-7-44,-4-43,-8-38,-2-20,-3-3,6 7,3 21,1 21,-5 51,-7 44,-5 38,-6 18,5-2,10-12,5-20,4-22,0-18,0-25,-6-26,-2-33,-1-24,1-11,6 4,2 11,5 13,11 23,10 32,19 29,10 24,0 10,-5 9,-9 0,-6-17,-10-28,-19-29,-11-26,-5-29,-3-17,2-5,5-1,4 16,10 31,13 43,10 45,10 34,10 15,1-2,-6-10,-5-27,-11-27,-16-37,-11-30,-6-19,0-13,1-7,1 5,6 31,14 50,15 45,11 41,1 15,-2 1,-10-17,-21-44,-13-48,-8-37,-2-23,-1-10,6-3,7 3,8 26,5 33,5 30,-2 17,-1 9,-3 3,-4-8,-6-15,-3-26,-4-37,0-29,3-18,1-5,4 5,6 12,9 29,10 35,2 32,2 23,2 15,0 11,-3-3,-3 1,-7-7,-9-14,-2-26,1-38,2-27,2-20,2-5,6 15,12 33,9 22,4 20,3 7,-4-2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1 435,'0'3,"0"8,4 1,3-6,3-14,5-14,9-11,1-11,1-5,-5 13,0 23,-4 21,-6 21,-3 12,-4 9,-3 5,-1 2,0-3,-1-8,0-15,0-23,0-21,1-18,0-11,0-10,0 1,0 14,0 21,0 23,0 20,0 18,0 10,-5 5,-5 7,-3-1,3-5,1-24,3-35,3-23,1-25,7-15,1-5,5-1,1 2,2 13,5 27,2 33,-2 23,1 16,-4 8,1 5,-3 0,0-13,0-25,-1-25,0-21,-4-15,-2-10,-4 0,-1 10,4 23,-1 27,0 25,0 16,-2 8,-1 2,-2-5,-4-11,-3-24,1-27,2-23,0-21,1-10,2-4,0-1,1 1,1 4,-1 5,0 24,5 36,6 37,6 20,-1 8,-2-3,-3-18,-5-27,-3-30,-1-23,-2-20,0-11,-1-4,0 1,0 1,1 8,0 21,0 31,0 34,0 24,0 12,0 5,0-20,4-27,3-28,-1-21,-1-12,2 0,7 17,3 19,5 18,2 21,-2 11,0 8,-5-2,-4-16,-5-26,-4-28,-2-18,-2-13,4 6,6 22,1 19,-1 19,1 9,1-4,-4-20,-2-21,-2-16,-2-13,3-6,1-5,5 7,3 17,6 31,7 29,10 18,2 16,0 14,-9 4,-7-8,-8-25,-12-35,-5-41,-4-25,0-18,0-5,3 1,1 9,0 11,6 24,2 26,5 33,4 19,0 7,-1 3,-5-3,-3-6,-3-22,-7-22,-1-28,-1-21,0-17,2-7,1-2,1 4,1 8,1 9,5 19,2 26,4 34,0 25,-1 11,-3 5,-3-5,-1-19,-2-26,-1-29,0-23,0-20,-1-9,1-3,-1 5,1 15,10 30,6 31,11 26,9 15,5 5,-7 3,-3-11,-7-24,-3-25,3-28,-1-20,-1-1,-4-4,0 7,2 19,-4 17,1 19,2 21,-1 17,-6 9,-3 2,-4 0,-3-29,-1-29,-1-26,-1-17,0-13,0-5,1 2,-1 4,6 11,11 22,6 22,9 18,5 16,-1 9,-4 5,-5-2,-1-10,-5-7,-6-15,-1-18,2-21,3-14,0-12,-1-2,-2 2,-3 5,0 9,3 18,-1 30,1 26,-1 23,0 9,5 2,-8-18,-4-27,-9-33,-4-30,-5-18,-1-10,1-5,4 6,2 16,6 28,13 27,8 19,5 14,4 7,-5 4,-7 3,-5-2,-12-15,-8-22,-11-35,-4-27,0-21,-1-8,3-6,1 4,2 22,6 25,3 28,3 22,3 15,1 10,-5 6,1 2,-6-4,-5-11,0-18,-2-22,-7-25,-5-23,-1-20,-1-9,1-2,5 5,2 22,6 33,4 43,2 33,1 26,3 2,3-4,1-13,2-14,-4-15,-5-22,-1-16,-8-24,-6-21,2-18,5-8,5-1,5 2,4 7,7 23,8 28,6 22,6 19,-2 17,-4 9,-6 4,-3-1,-4-5,-7-18,-8-28,-7-30,-4-21,-13-12,0-6,1-3,6 0,4 11,1 26,5 28,4 21,2 16,1 9,3 7,5-4,0-5,-3-10,-5-14,-5-22,-5-22,-3-15,2-12,5-8,5-1,5-1,4-1,2 1,5 21,9 22,9 26,7 18,1 13,-2 4,-8 3,-5-11,-12-22,-10-23,-8-18,-6-16,-5-4,2 0,5 17,7 22,4 20,4 18,4 7,0-8,-4-18,-11-20,-11-33,-11-22,-3-15,-1-11,3-1,3 5,4 18,1 33,2 35,5 35,3 20,4 10,0 2,-1-7,-3-13,-3-30,-1-44,3-37,0-21,5-6,-1 8,8 31,10 33,13 36,5 21,4 10,-3 8,-3-3,-6-15,-14-29,-10-29,-8-20,-5-14,-3-7,4 11,11 23,7 28,10 27,8 18,9 9,-1 4,-3-4,-9-16,-10-30,-10-24,-6-30,-5-16,1 11,6 23,8 23,8 22,2 16,3 11,-1 6,0-2,-10 0,-13-1,-13 2,-4-6,-1-10,1-10,7-16,9-18,3-17,1-14,2-9,-6-4,2-1,9 20,9 24,11 21,3 19,-1 11,-1-4,-5-19,-1-22,-3-19,-1-15,-1-6,9 13,12 29,16 29,6 22,6 22,-2 6,-3-10,-5-26,-5-28,-3-32,-3-25,0-15,2-7,3 3,-1 12,3 19,6 24,5 25,2 20,0 15,-4 9,-7 2,-7-5,-11-8,-8-19,-5-27,1-24,3-28,5-13,0-3,6-4,5 10,2 19,1 24,1 24,-2 19,-4 12,-6 5,-7-1,-5-18,-3-22,-3-22,-5-17,-3-12,1-2,1-3,7 7,6 12,9 19,5 16,3 17,-2 14,-5 5,-4 1,-2-16,4-21,-2-21,-2-11,1-2,2 10,6 21,6 19,4 16,3 11,-2 6,0 3,-6-17,-7-28,-6-31,-6-19,1-14,9-5,1 1,-2 8,1 14,3 24,6 22,4 19,3 12,-1 9,0 4,-2-1,-5-17,-6-22,-8-22,-4-25,-3-15,-3-8,4-5,0 3,1 8,4 12,3 21,11 23,5 18,3 14,0 10,0 10,0-5,-7-7,-7-8,-5-14,-7-16,-7-19,-3-12,-2-11,-4-1,6 16,7 18,12 25,9 15,5 7,-2-1,-11-12,-11-22,-13-26,-2-28,-2-17,3-12,2-6,3 0,2 9,2 7,1 18,-4 30,-6 30,-6 32,-5 15,0 6,1 1,3-8,0-15,-1-19,-4-25,-2-21,0-21,2-9,6 12,9 22,22 22,10 18,7 8,-7-8,-11-25,-10-20,-9-18,-4-10,0-6,1-5,-3 4,2 7,0 14,3 23,2 26,3 19,1 13,0 6,0 0,0-8,-4-8,-7-14,-5-23,-5-30,-3-24,2-16,0-20,4-3,5 8,5 15,3 23,4 29,1 29,0 32,1 16,-5 7,-6-8,-6-4,-5-5,1-5,-1-10,-1-16,-1-21,-2-24,-1-21,0-11,4-5,0-1,0 14,4 25,5 34,0 25,-3 16,-2 12,-4 4,-2 1,-1-13,-2-19,-5-25,-2-28,0-19,6-19,8-21,8-6,4 5,0 6,6 17,9 26,7 26,5 22,0 19,1 10,-3 5,-3 4,-10-9,-10-16,-12-24,-9-22,-5-13,0-3,5 14,6 17,3 17,5 11,3 5,1-10,-10-15,-8-21,-16-17,-7-17,-2-18,-1-9,0 1,9 6,11 24,12 32,5 27,1 19,1 13,1 6,-3-1,0-6,0-11,-7-17,-10-21,-2-19,-6-11,10-1,14 10,10 18,6 12,-1 3,-5-12,-6-14,-5-18,-1-18,1-13,1-5,4 5,6 17,7 25,7 26,5 20,-1 25,-2 16,-3 8,-2-1,-2-5,-2-3,-3-13,-9-20,-5-26,-5-21,2-13,3-7,1 4,7 15,11 19,4 20,1 12,-9-2,-10-7,-2-4,2 3,1 7,3 2,4 1,-2-7,-6-7,-5-18,-8-17,-5-15,2-12,3-3,4 1,6 12,11 20,5 18,8 6,1-3,-4-16,-5-18,-1-11,-1-16,-1-16,0-5,-2 9,-3 11,0 18,7 24,8 25,6 11,1 8,-1 1,-4-8,-3-24,-3-16,-2-10,-1 3,-2 18,5 19,2 15,-2 12,0 7,-1 3,-1-2,-1-5,-5-16,-6-13,-2-15,-3-15,-5-11,3-6,3 6,4 16,4 19,4 15,1 13,1 9,-9-13,-7-23,-6-17,-3-7,6-3,12 1,7 3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1298 0,'0'0,"-3"2,-3 1,0 3,-5 2,0 1,-2-2,2 0,0 2,0-5,3 2,0-1,1-2,2 0,-1 0,-1 0,-1-2,3 1,-2 0,0 1,0 0,-1 0,-2-1,4-3,1-2,-1 1,0-2,2 4,-1 0,-3 2,1 0,2 2,-2 0,0-1,1 0,1 1,-3-2,2 2,0 0,0 1,-1 0,1 0,-1 0,2 0,-1-1,2 0,-2 0,1-1,-2-1,-1-1,0 0,1 0,-1 1,2-1,-2 2,-1 0,3 0,-1 0,-1 2,2 0,1 0,0-1,-1 1,0-2,0 0,-2 0,1 1,1 0,-1 0,1-1,0 0,2 0,-2 1,1-1,0 0,-2 0,2 1,-1-2,0 1,0-1,1 0,0 3,-1-1,0-2,1 1,-1 0,1 0,-1 3,2-1,0 1,-2-2,0 0,-1-1,4 2,-1-1,0 1,0-1,0 1,0-1,2 2,-2-2,1 1,1 1,-3 0,2-2,0 2,1 0,0-1,0 2,-2-2,0 2,1 0,-1 1,1-1,-1 0,1-1,-1 1,0-1,0 1,0 0,1-1,-2-2,-1 1,-1-1,0-1,-3 2,3-2,1 2,-2-3,2 1,0 0,1 1,-1-1,2 1,1 1,-1 0,0-1,3 3,-3-2,1-1,1 3,-2-1,1 0,-2 1,2-2,0 2,-1-1,1-2,0 3,0-3,-1 2,2-1,1 1,-2 2,0-1,-1 1,0-1,-1 0,1 0,2-2,-2 2,-2 1,0-1,0 0,1 0,-2-1,2-2,0 2,1-2,-1 0,0-1,-1 0,1 1,-1-1,1 3,0-1,-1-2,1 1,1 2,-1-2,2 1,0 1,-2-1,3 3,-2-2,0-1,-1 3,1-3,1 3,2-1,-1 1,1 0,1 0,0-1,0 2,0-2,1 3,-1-3,0 1,0 0,0 0,-2-3,0 3,0-3,1 2,-2 1,0-1,1 0,-1 1,2 0,-2-1,2-1,-3-1,-1 3,0-2,1 2,-1-2,3 0,-1 1,-1-2,1 4,-3-3,2 2,1-2,-1 1,-2 0,2-2,-1 2,2-2,-1 1,-1 1,2-1,0 2,2-1,-2 0,0-1,2 0,0 1,-2-2,0 1,1 0,0 1,1-1,-1 2,0 0,0 0,0-1,-1 0,2 0,-1-1,-3 1,2-1,1 2,0-1,1 2,0-2,1 1,-2 0,0 1,0-2,0 2,-1-2,-2 1,1 0,-1-1,1-2,1 2,0 0,2 0,0 0,1 0,0 1,0 0,0 0,0 0,1 0,-1 0,0-1,0 2,0-1,0 1,0-2,0 1,0-1,0 2,0-2,0 2,0-1,0 0,0-1,0 1,0 0,0 0,0 0,0 0,0 0,0-1,0 2,-2-2,0-2,0 2,-1-2,0 0,0 1,1 0,1 1,0 0,1 1,0 0,0 0,-1 0,-1 0,-2-3,1 3,-2-2,-2 0,1 2,-2-1,1 1,1-3,0 2,2-1,0 1,2 0,2 1,0-1,0 1,0-1,0 1,1 0,-1 1,0-1,0 0,0-1,0 2,0-2,0 1,0 0,0 1,-2-4,0 2,0-1,2 1,-1 0,0 0,1 2,0-2,0 1,0-1,0 2,0-2,-2 0,0-1,0 0,1 1,-1 0,2 0,-1 1,1-1,0 2,0-1,0 0,0-1,0 2,0-2,0 1,0 0,0 1,0-2,0 2,0-2,0 1,0 0,0 1,0-2,0 2,0-2,0 1,0-1,0 1,0 1,0-2,0 2,2-2,0 1,0 0,0 0,-1 0,1 0,0 0,0 0,-1-1,0 2,0-1,-1 0,0 0,0 0,0-1,0 1,0 0,0 1,0-2,0 1,0 0,0 0,-2-2,0 1,0-1,2 0,-1 2,0-1,-1 0,0 1,0-1,0 2,1-1,0 1,1-2,0 1,0 0,0 0,0 0,0 0,0 0,0 0,0-1,0 2,0-2,0 2,0-1,0-1,0 1,0 0,0 0,0-1,0 2,0-1,0 0,0-1,0 2,0-2,0 2,0-1,0 0,0-1,0 2,0-2,0 1,2-1,0-1,0-1,0 3,1-3,-2 0,2 4,-2 0,0 1,2 0,0 0,1-2,-1 0,0-1,-1-1,1 0,-1-1,1 1,0-1,0 0,0 1,1-1,-1 0,0-1,2 1,-2 0,-1 1,1-1,0 0,-1 2,0 0,0-3,0 3,0-2,0 2,1 1,-1-1,0 1,0-1,-1 2,2-3,-1 1,0-2,0 3,-1-2,-1 2,1-1,-1 1,1-1,1 3,0-3,-1 1,0 0,0 0,-1-1,2 2,0-1,0 0,0 0,-1 0,0-1,-1 2,1-3,1 0,0 0,-1 1,0 0,0 0,1-1,0 0,0 1,-1-1,1 2,-2-1,2 1,1-1,-1 1,-1 0,0 1,0-2,-1 2,2-4,0 2,-1-1,1 1,-1 0,0 0,-1 1,2-1,0 2,0-2,-1 2,2-3,-1 0,0 0,0 2,-1-2,0 1,-1 0,0 1,2 1,0-1,-1 0,1 0,-1-1,-1 2,2-2,0 2,0-1,0 0,-1-1,1 1,1 0,-1 0,0 0,1 1,-1-2,2 0,0-1,0 0,0 0,2 0,0 0,-1-1,1 1,0-3,0 1,0-1,-2 1,1 2,-1-2,0 3,-2 1,2-2,-2 0,2 1,0 0,-1-1,1 0,-1 0,0-3,0-1,1 0,0 0,0 1,-1 0,-1 3,0 1,0-3,-1 4,3-4,-1 1,2 1,-1 0,-1 1,1-1,0-1,-1 2,0-2,0 0,2-1,-1 2,-2-2,0 2,-1 1,2 1,1-2,2-2,0 1,-3 1,2-1,-1 1,-1 1,1-1,0 1,-1-3,1 1,-1 1,-1 0,0 1,0-2,1 1,-1 1,1-2,-1 0,2 0,0-1,1 2,-1 0,1 0,-1 2,2-3,-2 2,-1-1,2-1,-2 1,-1-1,1 0,0 1,1-3,2 1,-1-1,1 0,-1 1,0-2,0 3,-2 0,1 1,-1 1,1-2,2 0,0 0,-3 0,1 0,0 3,-1-2,-1 2,1-3,-1 3,1-2,-3 0,3 3,-1-3,1 2,0-2,3 1,-2-2,-1 2,2 0,-1-3,0 2,0 1,1-2,-2 1,1 0,0 1,0-1,0 1,0-1,0-2,2-1,1 0,1-2,-2 2,2-2,-3 1,0 2,2-1,0 1,-1 0,1 0,-2 1,1-2,-2 2,1-2,1 0,-1 1,1-2,-1 2,0 0,-1 0,2 0,-2-1,1 1,-2 1,2-2,-1 1,1-1,2 1,-3 0,2-3,1 4,-1-1,-1 3,2-3,2 1,-2-2,0 0,0-1,-1 1,0-1,1 1,0-1,0 0,-1-1,0 2,2-1,-1-1,2 2,-1-1,0 0,2-1,-1 0,0-1,-1 2,-2-1,2 1,-1 1,-1 1,-2-1,1 0,1 0,1 0,0 0,3 0,-2-1,1 1,0 1,0-1,0 1,-2 0,-1-2,0 2,1 0,-1-3,2 2,0 0,0-1,0-1,2 0,-1 2,0-1,1-1,-2 0,2 0,-1-1,0 1,1-1,-2 0,2 0,-1-1,0 1,0 0,-1 0,3 0,-2 0,-1 0,1 0,0 0,-1-1,-4-1,-6-5,-6-1,-3-3,-3 1,1-1,-2 0,3 4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1225 49,'0'0,"0"-1,0-3,-2 1,0-2,-2 2,2-3,-4 2,2 0,0-1,0-1,-1 3,-1 1,-1 1,-3 0,2 0,-1 1,1 2,2 0,-2-1,-1 1,2-1,0 1,0 0,3 1,-2 3,-1-3,1 3,1-2,1 0,-2 0,0 1,0 0,0-2,-2 1,1 0,1 0,-3-2,2 2,0-1,0-1,-1 1,1 0,-2-1,0 0,0 3,0-1,-1 0,2 1,0-1,0 0,1 0,1 2,0-2,2 1,1 1,-1 0,0-2,1 2,-1-1,1 0,0 2,-1-2,0 0,-1 2,0-2,1 2,0-2,-1 1,1 1,2-1,-1 1,0 0,-1 0,0-3,-3-1,-1-1,0-1,-1-1,-1 0,2 1,-2 2,1 1,1-1,2 3,1 1,2-1,-2 1,2-1,-2-2,0 2,0-1,2 2,-2-2,1 0,1 2,-2-2,2-2,0 1,-3 1,-2 0,1 1,1-1,-1-1,-1-1,3 1,-1 1,1-2,2 3,0-1,1 0,0 2,-2-3,-2 0,1 1,1 2,-1-2,0 3,0-1,1 1,1 0,1 1,-1-4,1 2,0-1,-1 1,0 0,-1-1,0 0,1-1,-1 3,0-1,2 0,-2-1,1 0,0 1,2-2,-1 4,0-3,0 2,-1-1,0-1,-2 1,-1-2,0 3,1-2,0 0,-1-1,1-1,1 0,0 0,-1 0,-2-1,2 3,0-2,0 1,-1 1,0 0,2-2,0 3,-2-1,0 0,0 2,1 0,-1-1,-2-2,3 2,-2-1,2-2,1 3,2-2,-1 1,0 0,0-1,0 2,-2-2,1 1,-1 1,1-1,-1 1,-1-1,0 0,2 0,2 1,0 0,1 0,-1-1,0 0,-1 1,-1 0,0 0,-1 1,2-1,-1 1,1-1,0 1,-1-1,1-1,1 0,-1 0,0-1,0 1,2 0,-2 0,-1 2,2 0,0 0,-1-2,1 0,1 1,-1-1,1 2,-1-2,-1 3,1-2,-1 1,0 0,0 0,0-2,1 1,-1-1,1 1,1 1,-1-2,0 0,0 1,0-1,-1 0,0 1,0 0,-1-2,1 1,1 1,-2 0,2 0,-1 1,0-1,1-2,0 2,-1 0,0 0,0 0,1 1,0-1,1 2,1-2,-1 2,-1-4,1 2,-1-1,1 1,0 0,0 1,1 0,0-1,0 1,0-1,0 2,0-1,0 0,0 0,0-1,0 2,0-2,0 1,0 0,0 1,0-2,0 1,0 0,0 0,-1-1,-1 3,-2-3,-1 1,-2 0,1 0,-1-3,1 3,2-3,1 2,2 0,1 1,0 0,0-1,0 1,0 0,0 0,0 0,0 0,-1-2,-1 1,0-1,1 1,0-1,0 2,-1-3,0 2,0 0,0-1,1 1,-1 0,2 2,0-2,0 1,0-1,0 2,0-2,0 2,0-1,0 0,0 0,0-1,0 1,3 0,-1 0,0 0,0 0,-1 0,0 0,-1-1,0 2,0-1,0 0,0 0,0 0,0-1,0 2,0-2,0 2,0-2,0 2,0-2,0 1,0 0,0 0,0 0,0 0,0 0,0-1,0 1,0 0,0 2,0-1,-2 0,0-1,-2 1,0 1,1-2,-1-1,1-1,0 1,-1 0,1-1,1 2,-2-1,2 2,-1-2,1 2,0-4,-1 2,1-1,-1 1,0-1,1-1,0 1,1 1,0 0,0-1,1 2,0-1,-2 1,0-2,0 0,1 2,0-2,0 2,1-1,0 1,0 0,0 0,0 0,0 0,0 0,0 0,0-1,0 3,0-3,0 1,0-1,0 2,0-2,0 1,2 1,0-2,0 1,-1 0,2-2,-1 1,1-1,-2 1,0 0,0 0,-1 0,1 1,-1 0,-1 0,1 0,0 1,0-2,0 1,0 0,0 0,0-1,0 3,0-3,0 1,0 1,0 1,0 2,0-3,0 2,0-1,0-1,0 0,0-1,0 1,0-1,0-1,2 1,1-1,-2 2,1-2,-1 2,0-2,1 0,0-2,1 1,1-1,-1 0,1-1,-1 2,0-2,0 4,1-2,-1 0,2 1,-2-2,1 2,-1-1,0 3,-1-2,0-1,0 1,0-1,0 1,-1-1,0 2,-1 0,0 0,0-1,0 2,1-4,1 3,0-3,-1 2,0 1,0-1,0 1,-1-1,0 1,0 0,0 0,1 0,1 0,0 0,0-1,1 0,-1 0,1-1,-1 0,-1 2,1-3,0 1,0 0,0 1,-1-1,-1 2,1 0,-1 0,0 0,0 0,0-1,-1 2,3-3,-1 1,1-2,0 3,-3-3,-2-3,-1-1,-3-2,-2-3,0 0,1-2,1 1,0-1,0 0,3 1,1-3,0 2,2-2,1 1,0-1,0 0,1-1,-1 2,0-2,0 2,0-1,0 0,3 1,-1 1,0 0,0-1,-1 0,2 1,-1 0,2 0,-2 0,3 0,-1 0,1 1,-1-2,0 0,-2 0,2 0,-2-2,2 3,0 3,-1 3,1 1,0 2,0 3,0 1,-1 0,-1 1,-1 2,-1-1,0 2,0-2,0 1,0-2,0 0,-1 0,1-1,0 3,0-3,0 1,-2-1,0 2,1-2,-3 0,-1-1,2 0,-3 0,1-2,1 3,4-3,2 0,1-1,2 3,-1-1,-1 1,0 2,-1-1,-1 1,0 0,-1 0,2-1,-1-1,1 0,-1 1,2-2,1 1,-2 1,1-2,0 2,1-1,2 0,-1 1,0-1,0 2,-1-2,1 2,-2 0,0 1,0-4,0 2,1-1,0-2,-1 1,1 0,-1-1,-1 2,-1 1,1-1,-2 2,0-1,2 2,0-2,3 0,-2-1,2 1,-2-1,2 2,0-2,-2 2,-1-1,0 2,-1-2,-3 1,-2-4,-1-1,-1-3,0-1,-1 1,-2-4,1 0,-1-2,2-1,2-1,2 1,-1-2,3 2,1-2,0 1,1 0,-1 0,0 0,0 0,2 1,-2-2,0 1,0 0,0 0,0 0,0 1,0-1,0 0,-3 1,1 1,-2 1,1 0,0 1,0-1,-1 0,1-1,1 0,-1 0,1 1,-1-1,2-1,-2 0,1-1,0 1,0-1,1 0,-2 0,1 0,0 0,0 0,1 0,1 0,-1 0,1 0,0 0,0 0,1 1,-1-2,0 2,0-2,0 1,0 0,0 1,0-1,0 0,0 0,0 0,0 0,2 2,1 2,1 4,1 4,-2 1,1 2,-1 2,-3-3,-2-1,-3-1,-2-2,-1-1,0 1,3 1,1 3,2-2,-2 2,2 1,-2-4,1 3,0 0,1-1,1 3,2-3,1 1,-1 1,3-3,-1 3,0-3,-1 3,0 1,-1-1,1 1,0-1,-1 1,1 0,-1 0,-1 1,1-2,-1 1,0 0,0 0,0-1,-1 2,1-1,0 0,2-2,-1-3,3-1,1-2,0 1,2 0,-3 1,2 1,-1 0,0 0,0 2,-3 0,0 2,-1 0,0-1,1 1,0-1,2 1,2-2,-1-2,1 2,1-2,-2 2,-1-2,-2 4,2-1,-1 1,0 1,-2 0,2-1,-1-1,1 0,-2 1,1-2,0 1,2-2,0 1,1-1,-1 1,0 0,0 0,1 2,-3 1,1-3,0 2,1-2,-1 0,0 0,-1 2,-1-1,0 2,-1-1,0 1,0-1,0 2,0-1,0 1,0-2,0 1,0 0,0-1,0 2,0-1,0 0,0-1,0 2,0-2,0 1,0 0,0 1,0-2,1 0,1-2,0 2,0 0,1-3,-1 3,1-2,-2 2,-1 1,4-2,-2 3,2-4,-1 2,0-1,-1 1,2 0,-2 1,2-1,-1 1,0-1,1 0,-1 0,3-2,-3 3,0-1,1 0,-1 0,2 1,-1 0,-2 1,2-2,-1 2,0-2,0-1,1 1,-1-1,0-1,-1 0,1 1,1 0,-1-2,-1 2,2 0,-1 1,0 0,1 1,1 0,2 0,0 0,-2 0,2-1,0 1,0-2,2 0,0 1,-1-2,2 1,-1-1,-1-2,-1 4,1-3,-2 1,3-2,0 1,-3 0,2-1,-1 0,0 2,1 0,0-2,-2 2,-3-3,-2-1,-3-2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83,'0'1,"0"5,0 7,0 10,0 4,0 2,2-2,1-5,3-1,-1 1,0 2,-2 0,0 1,-2 0,0-1,2 1,0-2,-1 0,0-1,2-5,0-3,0-1,1-3,-1-6,3-8,2-12,3-12,4-5,-2 0,-3-2,-4 2,-2 1,-3 4,-1 3,-1 1,-1 5,1-1,-1 2,0-2,1 1,0 1,0 1,0 2,0 0,0-2,0 9,0 11,0 10,0 9,0 6,0 5,0 2,0-1,0-3,0-2,0-2,0-1,0 1,0-2,0-5,-3-10,-3-18,1-14,-3-10,-2-8,1 0,-1 1,-2 2,-1 5,3 4,3 4,2 11,7 22,6 25,4 14,2 8,1-2,0 2,1-5,-3-6,-3-8,-3-11,-2-10,-4-11,-4-22,-3-17,-4-10,-2-5,-3 2,4 4,-1 4,2 8,4 15,1 17,3 18,1 11,1 5,0 1,1-3,-1-5,1-12,4-18,3-19,7-12,-1-4,4-3,-3 2,-4 5,-3 6,0 7,-1 14,3 14,3 23,3 14,3 13,5 7,2-4,-2-7,-3-9,-4-8,-5-14,-6-15,-5-14,-3-12,0-12,-2-6,2-3,0 2,0 1,1 2,1 6,0 2,0 3,0 7,0 15,1 14,-1 9,0 8,2 7,4 0,-1-2,4-8,-4-11,-5-19,-5-20,-7-16,-7-13,-1-2,1 1,1 6,-2 6,2 7,6 9,1 11,1 14,-1 11,-1 11,-1 7,-2 2,-4 6,1 2,1-2,5-2,2-5,5-9,2-19,3-16,0-12,0-8,0-1,3-1,1 2,0 4,-2 5,3 9,-1 14,2 19,0 15,4 7,1 5,4 0,-3-5,0-7,-3-7,-1-10,-4-14,0-17,3-15,-1-10,2-2,-1 1,1 4,-1 5,0 10,0 18,-2 23,1 19,1 12,1 2,-2-3,-2-6,0-9,1-8,-1-6,-1-9,1-15,0-13,1-12,0-13,0-2,1 0,-1 7,-1 7,0 5,0 10,0 7,1 16,1 11,-1 8,-2 6,-1 1,2 2,0-4,-2-5,1-4,-2-8,0-12,0-12,-1-13,0-6,-3-4,-1 0,0 0,-3 4,5 12,4 13,4 14,1 10,3 9,0 9,0 3,1-2,-3-3,-2-8,1-6,-1-6,-3-8,0-13,-2-13,2-17,1-17,1-10,2-3,4 2,-1 5,-1 10,0 8,0 15,-1 21,-3 17,-1 15,-2 14,-1 7,-3-1,-2-1,-2-3,0-5,0-7,1-9,-1-17,-1-17,-1-12,-1-9,0-5,-1-5,-2 4,3 5,-2 9,3 14,2 16,2 12,1 8,2 5,1 8,1 3,-1-1,0-6,1-3,-1-6,0-4,0-9,3-8,3-12,2-13,1-6,1-5,-2-1,-2 0,1 0,-2 5,2 5,2 7,1 11,2 18,1 11,-1 11,-2 9,0 2,-3 2,-2-3,1-4,1-8,-1-7,-3-10,3-15,7-21,2-12,0-7,0-4,-4 1,-2 2,-3 3,-4 11,-1 14,-1 10,-1 11,1 9,-2 5,-2 4,-2 1,-1 1,3 0,-2-8,0-11,-1-19,2-16,-3-11,1-10,-2-3,-4-2,0 4,0 7,4 13,2 12,3 19,3 16,0 13,1 8,1 6,-1 0,1-3,-1-8,1-8,-1-12,0-15,0-12,0-9,0-6,0-5,0 0,0 0,0 2,2 7,4 10,2 13,4 10,0 8,0 11,-3 1,-1 3,0-2,-3-5,-3-9,2-13,0-16,2-14,-1-8,-1-2,-1-1,-1 1,-1 1,2 12,3 13,1 17,0 11,0 7,2 3,-3-2,0-3,-2-8,-2-11,0-18,-2-11,0-9,-1-3,1 1,0 1,-3 3,-1 4,1 12,3 15,1 12,4 12,1 9,-3 6,4-2,-2 0,0-5,-2-7,-1-3,-1-10,0-14,-6-18,-5-10,-1-9,-3-1,-1 1,2 2,1 2,2 3,4 4,-1 6,2 10,3 14,3 12,3 18,2 14,0 11,1-1,-1-5,1-6,-2-19,0-23,-2-21,-1-15,-1-8,-1-5,0 0,0 2,0 5,-1 6,4 8,2 16,3 15,4 24,0 16,7 12,4 2,4-1,-1-7,-3-12,-4-16,-6-18,-5-20,-4-16,-3-7,-1-1,-1-1,0 12,0 15,2 16,4 12,1 13,3 10,-3 11,0 1,-1-6,-2-6,-2-8,0-20,-1-18,-1-22,-1-17,-7-11,-3-8,-5 0,1 6,0 9,3 21,11 31,9 22,5 19,0 5,1-1,-2-6,-2-14,-11-26,-7-17,-7-20,-7-19,-4-7,-1-3,2 4,3 8,5 7,5 20,13 23,12 22,7 14,3 7,1 2,-4-5,-2-5,-5-8,-4-11,-3-16,-3-12,-1-8,-2-7,0-5,0 0,1 13,2 16,7 22,7 18,1 10,0 1,-2-3,-1-4,-1-8,-3-7,-2-10,-4-18,-2-14,-1-11,-1-15,0-8,-1-1,1 3,-1 9,1 7,0 16,0 17,0 16,0 20,0 15,2 9,4 1,1-4,0-8,1-9,-2-9,-2-16,-1-19,-2-17,-3-14,-1-8,-3-2,0 2,0 8,3 6,5 18,11 27,6 23,9 16,4 4,-2-3,-3-8,-6-9,-6-15,-7-19,-4-21,-5-19,-3-14,1-8,-1-1,1 1,1 5,1 9,0 8,1 20,2 22,2 22,-1 16,-1 6,0 9,-1-4,0-4,-1-7,0-10,0-13,0-21,0-20,0-20,0-17,0-19,0-12,0 1,-3 11,1 14,-2 15,2 23,0 24,6 29,8 26,6 14,7 3,1-5,-1-9,-3-15,-4-24,-6-22,-5-18,-6-14,-3-7,-1 2,-1 15,4 23,1 22,1 19,-1 7,1 1,-1-3,0-4,-1-7,0-4,0-1,0-3,3-2,-1-2,1-8,-1-13,0-13,-1-25,-3-13,-1-11,-1 1,-5 6,0 7,1 7,0 19,1 18,3 26,2 12,1 7,1 0,1-4,0-17,-2-24,-5-19,-4-18,-6-8,-3-2,-1 7,2 8,5 12,5 20,3 17,1 15,0 5,-1 4,0-3,1-5,-1-12,-2-13,-1-16,-2-16,-1-13,0-10,1-2,0 3,1 7,-1 6,6 17,5 17,8 20,8 26,8 18,6 9,0 6,-3-5,-3-11,-7-13,-5-13,-8-20,-10-23,-4-19,1-16,-3-9,0-1,-2 5,3 10,-1 8,1 12,5 16,3 24,3 16,2 15,-1 7,-1 3,1-4,-1-9,0-12,-1-15,0-17,-3-17,-2-18,-1-10,-3-8,0-6,-1 2,0 5,3 9,-2 10,4 16,5 24,5 25,5 16,1 3,6-2,4-9,-3-9,-3-13,-4-18,-4-16,-4-14,0-10,6-10,1-10,6 0,-1 4,-2 10,-2 10,1 14,-1 14,2 17,0 14,0 8,1 4,0-2,1-1,-4-5,-2-6,-3-12,-4-13,-2-15,-5-19,-5-9,-6-8,-4 0,1 6,6 21,2 23,6 19,4 16,6 12,3 4,2-2,0-8,0-17,-3-22,-4-23,-4-23,0-12,-4-8,0 2,-3 6,0 10,-1 18,2 20,4 26,3 27,4 14,4 10,3-1,1-6,4-9,0-12,-4-19,-3-24,-4-22,-3-18,-1-7,-3-1,-4 6,-1 7,1 9,1 19,3 16,2 22,2 21,3 10,3 1,1-7,0-9,-3-21,-3-25,-2-20,-1-19,-5-20,-2-8,-2 3,0 5,-1 15,2 12,5 16,4 21,8 26,7 19,2 9,2 2,-3-5,-3-10,-3-9,-3-21,-3-20,-3-28,-1-27,-1-17,-1-8,0 4,1 10,-3 16,-1 23,3 30,2 25,3 24,3 11,0-2,2-2,2-9,-2-9,-1-17,-3-22,-3-18,0-13,-2-4,-2-2,-1 5,-1 5,1 13,3 16,7 19,4 23,5 19,3 9,0 4,-1-9,-4-7,0-11,-4-11,-4-14,-2-22,-2-18,-1-14,-2-9,1-2,-1 2,0 5,1 17,5 22,1 27,5 17,3 12,3 13,5 3,0-4,-4-14,-6-22,-7-25,-3-28,-2-27,-1-19,-1-19,1 0,-3 5,0 8,0 10,-1 16,0 23,2 22,2 23,2 17,1 6,2 5,1-1,2-10,0-9,0-7,0-20,-4-17,-7-17,-8-7,-5-3,2 10,0 12,3 18,1 18,2 10,3 5,5 2,4 0,6-4,2-7,-3-12,-7-21,-11-24,-7-19,-4-7,-7 0,-1 8,5 8,6 17,5 20,3 15,4 15,3 6,2 1,1 0,0-3,-1-13,-6-22,-7-15,-3-15,-3-4,-1-2,0 3,3 3,-1 7,6 4,3 18,7 20,3 16,2 18,1 8,0-2,-1-3,-1-6,0-8,-1-20,1-21,-1-22,-1-15,1-10,-2-5,-2 2,-2 9,2 9,-1 14,1 18,4 30,7 26,4 14,7 13,4-2,1-9,-5-11,-5-25,-1-30,-5-31,1-25,1-11,-2 1,-2 10,-1 11,1 14,2 17,-1 26,2 25,3 18,2 20,-1 10,1 0,0-11,2-11,-2-16,1-16,-2-18,-5-21,-5-18,-2-16,-1-12,2-7,1-1,-1 4,0 6,1 10,-2 17,1 17,2 17,0 12,3 8,1 1,4 1,1-7,-1-18,-2-19,-4-19,-1-19,-3-11,-2 1,-4 8,-5 11,0 18,3 21,1 22,5 18,10 16,5 7,3-1,0-7,2-8,-2-11,-5-15,-9-18,-3-15,-2-18,-3-10,-1-5,-2 1,2 7,0 19,4 27,8 25,6 16,7 5,0-2,0-4,-4-8,-3-11,-2-11,-3-22,-6-17,-2-16,-4-10,-4-1,-1 2,-1 9,3 7,2 19,7 25,8 23,5 15,0 8,-2 6,-1-2,-2-8,-2-11,-4-22,-4-25,-3-33,-8-25,-2-10,-3 1,0 7,3 12,1 16,3 18,8 19,10 19,4 13,3 11,3 2,-3-2,-2-3,-2-15,-3-17,-4-23,-2-16,-1-9,-1-4,-5 1,-5 6,-2 6,0 13,5 17,9 20,11 23,10 15,4 7,-1-5,1-8,-5-9,-7-14,-10-24,-6-17,-2-17,-3-9,-1-7,-1 0,0 3,2 4,2 9,6 21,11 37,9 29,4 21,0 0,0-8,-2-13,-2-16,-2-13,-9-15,-4-20,-9-21,-9-22,-8-18,-4-20,-5-6,-2 1,-4 12,3 13,5 17,3 17,6 11,9 14,8 19,10 18,7 17,3 6,0 1,-4-5,-1-6,-4-7,-3-15,-6-18,-5-22,-3-22,-3-15,-3-17,-4-3,0 3,-1 4,1 11,0 11,4 14,10 30,10 31,12 26,7 16,5 9,2 2,-6-7,-2-12,-6-14,-8-17,-5-18,-6-19,-4-12,-1-8,-2 0,5 18,4 18,8 14,3 6,4 2,1-3,-8-8,-6-13,-5-10,-5-14,-4-11,-2-9,-2-6,-2 0,0 4,0 7,0 5,3 4,0 5,3 11,10 24,10 24,7 16,4 5,0-2,-3-8,-6-31,-4-40,-5-26,-4-23,-5-13,-4 5,-1 11,0 15,8 31,9 32,11 25,7 19,6 10,1 3,-2-7,-5-8,-7-17,-7-20,-10-20,-3-19,-6-15,-5-12,0-2,-1 4,2 6,5 18,12 18,10 24,9 23,2 14,3 8,-1 5,-4-3,-3-6,-3-12,-1-14,-8-17,-6-22,-7-21,-2-21,-3-19,-3-8,-5-1,-3 7,-1 16,11 32,10 37,9 26,8 15,1 9,1-1,-2-8,-3-12,-4-15,-6-22,-6-23,-8-19,-4-17,-5-14,-4-9,-3 1,1 6,2 13,7 22,10 25,7 21,3 15,2 6,2 5,0-1,-3-4,-1-7,-1-11,-4-12,-4-16,-8-12,-7-11,-5-4,-3 3,3 3,4 6,6 14,6 14,9 14,6 11,4 6,4-2,0-3,-1-14,-7-23,-9-12,-4-12,-7-5,-3-2,-4 0,0 3,3 16,7 17,7 18,8 23,6 13,2-2,0-3,-3-7,-1-19,-6-19,-6-20,-4-13,-2-6,-4 0,2 12,8 14,8 16,9 18,5 9,2 2,-3 0,-5-4,-3-3,-4-1,-2-3,-2-2,1-3,2-4,2-10,-1-12,-1-13,-2-12,0-10,-1-4,-1 0,0-3,-3 3,-3 5,-4 6,0 11,-1 6,0 7,2 7,1 13,5 8,7 7,7 4,6 2,5 1,1 0,2-2,-4-4,-5-9,-6-18,-4-18,-3-18,-5-11,-4-6,-3 1,-1 5,-1 11,0 13,0 15,7 29,8 21,14 28,9 19,7 17,3 3,-1-4,-6-16,-5-22,-5-20,-8-17,-5-22,-5-25,-2-22,-1-13,-1-6,-2 1,-1 10,-1 9,2 20,9 25,6 18,4 13,2 5,0 2,-3-7,-3-4,-4-11,-5-16,-6-14,-5-9,-2-8,-4-7,1-3,-1 3,-1 5,2 7,1 10,9 19,7 13,5 9,7 8,3 2,3-1,0 1,0-8,-5-13,-4-14,-7-15,-4-8,-5-1,-5 3,3 10,4 5,5 3,2-3,0-8,0-7,-2-7,-2-2,-2-2,-1-1,-1 0,-2 2,0 11,2 14,6 13,4 8,2 1,1-11,-1-12,-5-13,-4-7,-1-6,-3-2,-3 2,-1 2,0 6,-1 9,3 20,4 12,7 10,6 5,3-2,-1-15,-3-20,-2-24,-3-25,-3-10,-3 1,-5 6,-4 9,-1 16,-1 23,2 14,-3 18,4 16,-4 17,2 16,0 8,1-2,4-8,6-16,8-9,7-14,-2-17,-3-19,-4-17,-6-16,-3-9,0-9,-3-2,-3 3,-1 6,2 16,6 22,7 19,11 23,4 9,0 3,-2-5,-1-3,-4-12,1-19,-2-23,-3-23,-3-9,-2-1,-5 7,-2 10,-1 11,6 19,5 20,7 13,5 6,4 3,0-3,-2-4,0-3,-3-2,-5-3,-1-5,-3-6,-3-14,-3-21,-1-20,-2-14,-7-6,-6 2,-5 7,-2 10,1 11,3 10,3 12,1 16,-2 17,1 19,2 15,2 6,3 2,6-6,2-10,3-14,-1-14,-2-16,-1-22,0-18,-1-9,-3-3,-1 2,-2 9,0 7,1 11,2 14,1 13,0 11,4 5,3 3,2-4,1-4,0-11,-2-13,-2-11,-1-10,1-4,0-3,-1 0,0-1,2 2,2 1,-1 0,-2 1,0 2,-2 4,-1 12,0 20,-1 16,0 19,-1 18,1 13,0 1,2-8,4-11,2-14,1-22,-2-31,-1-31,-4-22,0-6,-1 0,-3 8,-6 9,-5 11,2 19,0 20,5 21,1 15,7 12,8 6,5 0,4-4,-1-9,-1-11,-5-10,-6-16,-3-16,-3-9,0-6,-2-3,1-2,1 10,1 12,2 10,2 7,1 0,-1-5,-1-5,-2-6,-4 1,1-2,-5 0,-2 1,4 0,8-4,9 0,4-3,1-2,0 3,1 2,-3 3,-3 1,0 3,-2 2,1 6,0 11,2 8,1 4,2 4,0-1,-3-2,-3-4,-3-2,0-3,-3-8,-3-15,-1-14,-1-9,0-6,0-1,0 2,0 1,-1 3,1 3,0 21,0 31,0 29,0 17,0 4,0-1,0-5,0-9,0-12,0-6,0-10,0-8,0-13,0-15,-2-15,-2-16,3-21,5-15,2-7,5 1,-1 4,0 9,-1 13,0 13,-1 10,-2 7,-2 5,-2 3,0 2,2-1,1 4,1 6,0 17,1 15,-2 16,-1 14,-2 9,-1 1,0 0,-1-3,-1-10,1-12,0-10,-1-13,-1-23,-1-25,-1-19,2-16,0-6,1 3,1 8,-1 8,-1 14,-1 20,-5 29,-5 32,-4 17,-1 4,1-6,2-3,2-7,3-10,1-12,1-8,1-8,1-8,-1-11,1-13,-2-7,2-5,1-5,1-1,2-2,1 4,1 1,0 0,0 1,1 4,-1 9,0 15,0 13,0 10,0 7,0 1,0-10,0-14,0-15,-2-14,-1-13,1-5,-1 1,1 2,1 7,1 7,0 10,0 13,0 10,0 14,0 7,0 5,0-1,0 0,0-2,0 0,0 0,-2 0,-2 0,-2-3,0-3,0-5,-1-8,-3-13,-1-17,0-12,2-9,0-4,1 1,2 5,3 3,-2 6,1 7,1 19,3 15,2 13,0 6,0 9,-2 7,-2 0,-3-2,0-6,1-8,0-13,1-21,2-18,0-19,1-5,0-1,0 4,0 7,3 10,6 14,2 14,4 15,0 16,0 13,-1 8,-5-1,-2-2,-4-4,-1-4,-2-5,0-7,-1-6,0-9,1-14,-1-18,9-28,8-25,10-22,7-10,4 7,-4 13,-6 20,-5 17,-4 21,-6 24,1 20,-1 17,1 12,-1 11,-3 5,-2-1,-1-8,1-7,-1-11,-2-16,-1-26,4-29,3-27,7-21,5-3,2 3,-4 11,-3 17,0 18,-6 22,-2 24,-5 18,-2 13,-1 10,-1-1,-3-3,-1-5,-2-6,-1-6,1-8,-4-12,-2-11,3-15,-2-13,3-6,-1-4,-1 0,2 1,1 4,3 14,1 16,2 19,0 15,1 12,-1 13,-7 9,-1-2,1-8,1-9,3-17,1-18,2-24,0-18,1-13,0-10,3-12,4-2,1 6,1 11,-1 13,-1 10,0 23,1 17,-2 11,1 12,2 14,0 4,2-2,2-3,2-6,-3-7,-2-16,-4-20,-3-16,-3-17,-3-12,0-10,0-2,0 0,1 10,1 13,1 19,0 19,2 15,2 10,2 7,-1 8,2 0,1-2,-3-3,-2-6,-1-6,0-12,-4-13,-1-14,0-12,-2-9,-1-7,-1-2,1 10,3 24,6 20,0 15,4 15,0 6,-1-1,-2-7,-1-6,1-2,0-5,-1-8,0-12,-2-17,-2-11,-2-9,-1-6,2-4,0-2,0 4,1 4,1 5,0 11,0 15,0 12,3 14,0 6,1 7,-2 3,0-2,0-4,-2-6,-2-7,-2-14,1-19,-2-18,-2-10,-1-2,-1 4,2 3,1 17,9 22,6 20,6 12,0 9,-1-1,-3-1,-3-5,-4-3,-3-4,0-3,-1-1,-1-1,1 0,-1-2,-1-8,-4-11,-3-11,1-9,-3-10,3-12,2-5,2-9,1-3,2 4,0 7,4 13,3 15,0 20,3 20,-1 8,-3 3,2 1,-1-1,-1-4,-2-4,-2-6,-1-11,0-13,0-16,0-11,0-11,0-7,0 1,0 4,0 5,4 17,8 35,8 27,5 13,2 3,0-4,-1-8,-6-10,-9-16,-5-20,-8-20,-2-22,-1-17,1-4,1-2,0 6,1 12,2 18,2 22,4 24,0 16,2 18,0 9,-2 5,-2-4,-1-8,-2-6,-1-8,0-7,0-13,-5-15,-4-11,-6-16,-1-15,-2-12,2-6,3 0,2 4,4 8,3 9,1 15,5 17,4 20,3 15,3 9,1 3,0 0,-5-7,-1-3,-6-9,-5-15,-2-14,-1-17,-1-13,1-10,3-6,-2-1,2 6,0 8,1 20,9 25,6 21,2 22,2 10,-1 0,-3-4,-1-5,-4-8,-3-7,-1-9,-2-14,-4-15,-1-19,-1-12,-1-11,0-8,0-1,0 6,2 6,1 17,3 19,7 22,2 24,3 24,0 12,3 15,1 0,-2-11,-2-15,-5-23,-4-21,-6-23,-6-16,-6-11,-1-12,-1-12,2 2,5-2,2 5,2 6,1 5,2 6,1 7,0 4,5 12,3 10,-1 10,2 6,0 6,1 4,3-1,0-8,1-15,-4-20,-3-22,-2-14,-1-4,-1 1,-2 7,1 5,2 11,3 18,6 26,6 23,4 18,2 7,-2 4,-1-5,-2-8,-3-8,-3-12,-3-7,-3-6,-3-4,-5-10,-5-12,-2-13,-1-15,-1-6,2-4,4 3,-1 2,1 7,1 16,6 23,9 24,3 25,3 12,0-2,-3 3,-3-8,-2-7,-1-12,-6-19,-7-25,-5-19,-7-19,1-15,1-12,-4-9,-1 0,-1 8,3 22,5 29,10 30,4 26,4 14,2 5,0-3,-1-7,-1-7,-5-15,-6-18,-8-21,-3-13,-1-15,1-9,3-8,2 0,5 5,3 7,4 17,7 25,10 30,4 23,1 13,2 5,-4-1,-3-6,-3-21,-5-30,-6-24,-4-14,-6-6,-2-1,-2 0,3 13,6 18,8 22,4 14,2 9,0 5,2 1,-3-2,0-8,-5-15,-3-16,-2-18,-2-8,0-10,0-5,0 2,1 4,-1 3,3 10,7 17,5 14,4 12,3 6,0 3,2 4,-1-6,-7-9,-5-22,-7-18,-4-20,-3-16,1-7,0 3,1 6,0 10,3 16,7 18,4 22,2 18,4 19,-2 17,3 2,-4-5,-1-8,-2-13,-4-19,-5-21,0-28,-2-19,-2-11,-2-4,1 6,-5 9,3 17,5 24,4 22,3 17,4 9,1 3,0-3,-2-8,-1-14,-6-22,-5-20,-6-12,-5-9,-4-2,-1 5,2 19,6 24,6 22,5 14,2 6,-1 2,1-1,-2-6,-1-6,2-9,-2-13,-3-13,-3-16,-5-18,-7-21,0-16,-1-4,1 0,2 6,1 12,3 11,2 16,5 17,6 25,3 21,5 13,0 10,2-3,-2-5,-2-8,-2-23,-5-22,-3-26,-6-15,-1-6,-2 2,1 4,3 8,7 12,5 19,8 24,3 18,-1 9,0 2,-3-3,-3-6,-4-14,-2-18,-2-13,-1-13,0-7,-4-4,0-2,1 2,0 4,3 8,2 14,6 15,2 10,2 5,-1 4,0 1,-4-3,-3-13,-1-14,-1-14,-7-20,-1-16,-4-6,-1 0,1 7,2 11,3 14,5 19,13 21,4 16,3 13,0 5,-3-1,-6-4,-3-9,0-7,-4-17,-3-14,-2-23,-1-19,0-15,0-9,1-5,0 6,0 11,1 13,0 15,2 22,4 20,0 18,2 10,2 2,-1-3,-1-5,-2-9,1-13,-5-20,-2-17,-1-12,-1-4,-2-2,0 5,0 13,3 17,5 15,3 14,6 12,0 7,2 0,-4-1,-2-3,-3-3,-4-6,0-10,-2-14,0-15,-3-13,-3-10,-1-10,-1-1,-2 1,0 4,3 20,5 17,4 21,8 12,4 6,-1-2,0-1,-4-11,-4-16,-2-19,-3-16,0-13,-1-10,0-2,-3 4,0 6,1 9,0 14,1 17,4 25,6 21,4 10,1-1,0-4,0-8,0-12,-5-19,-3-20,-3-17,-2-21,0-9,-1-1,0 6,0 7,3 16,2 25,5 20,5 20,-1 13,1 8,-2 0,-2-6,-1-11,-3-14,-2-19,-1-18,-3-19,0-13,0-15,-1-14,1-3,0 5,-1 10,1 24,3 26,-1 18,4 15,-1 9,3 3,-2-3,0-4,0-7,-3-9,-1-15,-5-11,-4-8,0-6,1 9,1 18,4 12,3 17,0 8,0 2,0-2,-2-4,4-7,-1-5,1-10,-1-10,-2-15,3-14,0-9,1-11,1-4,-2 1,0 5,-2 20,-1 21,0 26,3 28,3 23,-1 17,1 7,2-6,-1-15,1-18,-4-20,-4-25,-4-23,0-21,0-23,1-14,0-9,-2 5,0 10,1 13,0 17,2 22,0 22,0 16,3 9,7 2,2 0,4-2,-2-5,0-8,-6-14,-3-16,-4-19,-4-15,1-6,0-3,0 2,1 8,-2 9,0 16,1 19,3 14,2 8,2 5,2 2,-1-2,-2-5,1-6,1-14,-1-17,-1-14,-2-12,0-7,0-1,-1 6,0 14,-1 17,1 23,0 18,2 7,3 8,4 0,3-7,-2-12,-1-17,-3-24,-3-20,-1-14,-2-4,0 0,0 8,2 10,3 15,4 23,4 22,2 20,3 14,-1 2,-1-3,-2-10,-2-12,-5-15,-4-18,-2-18,-1-15,-2-9,1-7,0 1,0 4,-2 5,-1 5,1 13,3 17,4 14,1 10,3 4,-2 0,3 0,-1-2,-3-8,-1-15,-1-13,-2-11,-1-6,0-3,0 2,0 13,4 20,9 25,6 14,3 8,0-2,0-6,-3-6,-6-12,-5-17,-7-19,-4-19,0-16,-3-10,0-3,-2 3,0 6,1 9,-1 12,3 22,2 12,0 17,2 14,1 10,3 0,2-2,4-7,-2-11,-5-17,-5-18,-5-19,-1-18,0-11,-3-2,0 0,-2 5,3 10,-1 11,2 18,0 24,3 21,2 14,3 2,0 5,5-4,3-8,-3-13,-2-16,-5-16,-4-17,-3-22,1-14,1-12,2-1,4 5,1 12,-1 16,-1 10,1 15,1 21,1 23,0 12,1 12,-3 4,0 0,1-7,0-7,0-6,-2-12,-2-12,-2-14,-4-14,0-15,0-11,3-7,1-2,1 6,-1 5,3 13,0 14,2 14,1 11,3 10,3 3,-1 0,1-4,2-10,-1-15,-2-12,-1-10,0-5,-4-4,-2 9,1 12,3 12,1 16,1 7,2 5,3 3,0-9,-1-14,-1-14,-2-10,1-15,0-8,-1-2,2 9,0 18,1 20,0 15,1 9,2 0,2 1,1-8,-1-11,-3-13,-2-13,-3-7,-1-10,1-4,2 0,2-3,-1-1,2 5,0 14,1 19,2 26,4 23,3 19,3 2,2-6,-2-16,-3-11,-3-15,-8-15,-8-13,-4-15,-3-14,-1-12,1-3,1 0,-3 3,2 5,2 4,1 6,0 4,0 3,2 13,3 13,4 13,4 8,1 5,-2 3,-1-3,-5-15,-5-16,-4-16,-2-17,-1-11,3-7,-1-3,1 5,1 7,1 11,3 20,8 22,9 20,6 9,2 5,-1-2,-4-5,-10-14,-8-14,-4-15,-2-9,-1-8,1-3,0-3,3 0,4 15,6 20,10 22,5 10,1 9,-1-4,-4-6,-8-10,-7-13,-5-19,-5-13,1-10,1-6,0 2,2 9,8 14,6 18,10 13,4 15,3 7,-2 2,-4 0,-3-5,-6-6,-1-9,-6-11,-4-10,-3-15,-4-14,-3-9,0-2,1-2,-2 2,2 3,1 3,4 13,9 13,5 14,6 12,3 5,0 3,-4 1,-2 1,-3-4,-3-3,-6-14,-11-13,-5-11,-6-8,-2-5,1-3,1-1,5 2,3 11,6 12,5 17,5 11,7 12,4 5,2 2,1-1,1-5,-2-4,-1-8,-10-8,-9-13,-9-9,-5-13,-7-9,-2-7,1-10,-2-10,3-9,4 0,3 6,3 8,6 11,2 9,4 12,1 16,2 18,0 16,-1 7,1-1,0-2,-1-3,1-4,-1-9,-5-12,-5-14,2-16,-3-14,-1-7,-1 1,3 4,-1 8,4 15,5 23,1 18,3 9,2 4,3-1,-1-4,-2-13,-4-19,0-17,-1-16,0-9,0-2,0 0,0 4,1 15,2 17,6 24,4 15,5 14,1 6,-1-2,-5-6,-3-4,-4-8,-3-16,-3-15,-3-16,0-16,1-10,0-7,2 1,0 5,0 8,1 13,5 18,7 17,3 14,1 10,1 5,-2 4,-4-3,-2-6,-4-16,-3-16,-2-16,-2-14,-2-7,0-4,-1 2,2 4,2 8,-1 16,8 16,7 16,-1 11,-1 12,-4 0,-1-1,-3-1,-2-5,-1-5,0-7,2-6,-2-10,-5-13,-2-14,-3-8,1-13,-3-12,-2-4,-1 0,0-1,0 3,0 5,2 7,7 14,6 15,6 13,0 10,2 6,-2 4,-4 5,-3 1,-1 0,3-4,2-8,2-3,-3-9,-4-8,-6-6,-8-11,-4-6,-2-5,2-1,3 0,4 3,5-1,2 1,1 1,1 3,7 4,4 10,6 10,4 10,-2 7,-1 7,-2 3,1 2,-1-1,-1-1,-2-3,-7-7,-7-11,-7-10,-6-10,-3-7,0-6,4-6,3-3,7-3,2 0,3-7,2-2,0 2,1 4,5 17,6 16,3 14,3 15,-4 8,-2 1,-5-1,-3 0,-1-2,-3-3,-3-7,-3-10,-8-15,-1-11,-2-10,3-5,4-2,1-1,2 2,0 3,5 11,7 15,4 11,3 9,0 7,-4 4,-1 2,-2 0,-6-4,-1-13,-6-14,-1-17,0-13,3-4,2-5,8 0,4 2,1 4,-2 4,-1 5,0 7,2 11,4 14,5 10,3 13,-4 5,-4 4,-3-1,-3-3,-6-9,-5-10,-5-13,1-12,1-8,2-7,2-4,2 1,1 2,5 10,8 15,3 12,4 12,2 5,-1 3,-1 4,-4-1,-4-1,-5-3,-1-6,-2-11,-4-15,0-19,-1-12,1-6,2-5,2 1,-1 3,1 3,1 8,3 10,4 17,4 11,1 11,-2 7,-3 8,-2 0,-2 0,1-1,-2-5,-2-5,-3-11,-5-13,-1-11,-1-15,2-6,3-7,2-5,1 1,0 4,5 9,2 14,5 20,4 12,3 12,-2 4,-3 3,-2-3,-5-6,-7-8,-4-13,-9-15,-5-12,-3-8,-2-3,-2-3,11 12,10 17,10 15,3 14,3 9,1 5,-3-1,-4-9,-7-16,-6-18,-4-15,-6-13,0-8,1-1,-7 3,3 5,3 6,4 11,5 15,5 10,7 13,6 12,3 8,-1 5,-1-1,-1-4,-5-2,0-3,-1-4,0-1,3-3,-2-5,-5-9,-10-15,-8-18,-6-11,-3-11,2-3,3-1,2 3,5 7,2 7,5 8,6 14,7 13,7 20,3 9,3 6,0 1,-2-2,-2-2,-3-3,-3-3,-4-4,-4-9,-8-11,-8-9,-3-12,-2-8,2-8,4-10,5-10,4-7,2 1,1 6,1 7,-1 8,1 15,6 15,6 14,6 14,5 13,1 10,-1 10,-5 12,-5-1,-3-1,-2-10,-1-7,-6-14,-6-16,-6-16,-8-15,-1-15,-3-13,1-15,0-6,3-7,4 5,5 8,4 14,2 10,6 10,4 14,7 12,9 16,1 8,0 9,-2 10,-2 6,0 5,-3 0,-3-4,-6-11,-5-19,-7-21,-7-23,-2-16,0-10,3-18,3-8,3-1,1 8,0 12,6 21,6 19,9 22,7 15,4 12,4 10,-2 10,-4-1,-4-5,-6-13,-7-18,-8-17,-13-16,-2-12,-3-11,1-7,2 2,3 4,2 8,7 17,7 20,13 12,4 11,3 5,0 1,-2-7,-5-5,-8-7,-10-10,-10-10,-6-9,-6-10,-2-7,-1-3,1 0,0-1,4 4,5 1,1 4,5 7,8 11,11 16,7 16,5 10,0 3,-1 1,-4-3,-5-6,-6-7,-8-9,-5-11,-7-11,-3-18,-3-11,-1-5,0-10,5-2,2 0,3 5,2 5,4 10,8 17,9 21,6 21,6 13,0 7,0 0,-6-6,-4-7,-9-11,-9-16,-5-14,-6-20,-1-10,2-5,0-1,4 7,2 3,3 10,7 17,12 17,6 15,6 15,1 8,-3 3,-2-4,-5-8,-3-8,-4-6,-9-16,-6-17,-7-15,-6-10,3-2,0-1,3 2,1 4,2 6,8 11,9 12,7 10,7 10,1 4,0 2,-2-2,-4-2,-9-7,-4-10,-6-9,-5-9,-3-7,-1-5,1-3,-1 2,4 1,5 11,10 17,8 20,9 20,5 14,0 10,-3-3,-4-6,-6-9,-4-8,-10-11,-5-16,-8-11,-4-13,-9-7,-1-8,1-7,4-9,5-3,5 0,4 2,4 6,1 5,2 7,8 17,5 20,8 15,5 7,2 3,-1 0,-3-5,-9-8,-9-8,-12-11,-9-12,-7-12,-3-10,0-10,-3-4,2-1,1 2,5 4,2 3,4 5,9 12,11 17,9 17,8 12,5 8,-1 1,-3-5,-8-5,-11-13,-9-8,-11-13,-4-8,-5-7,-1-7,-2-4,2-3,2-3,1 1,6 3,2 9,8 10,9 15,9 19,9 23,6 11,1 6,0-1,-3-10,-12-17,-15-22,-12-21,-7-16,-2-6,-3-9,0-1,3 3,3 6,9 13,10 18,9 13,8 11,6 5,2-1,-9-6,-13-11,-7-9,-11-6,-3-7,-2-1,1 0,3-2,1-2,3-1,1-1,4 3,9 9,7 12,6 9,2 9,0 4,5 7,2-1,-7-10,-8-17,-10-15,-4-9,-2-4,1-2,0-2,2 2,1 8,6 10,7 14,7 10,6 9,3 6,-2 3,-2-3,-7-5,-10-9,-7-5,-6-8,-5-4,1 1,8 3,11 11,7 6,4 5,2 0,-1-4,-5-5,-12-11,-10-10,-9-10,-4-8,-6-5,2-1,2 1,7 8,7 13,6 17,7 12,5 6,2 4,3 1,5-3,-1-4,-4-9,-5-12,-11-12,-11-9,-11-6,0-4,0-3,6 0,6 3,4 2,4 2,4 6,5 8,3 9,7 10,3 8,2 4,-1 4,0 1,-4-5,-4-3,-4-10,-7-5,-11-9,-8-11,-6-7,-2-5,2-2,4-1,6 2,6 4,3 0,3 3,0 5,0 2,2 7,4 6,5 4,-2 5,1 7,0 5,3 4,3 3,3 1,5 4,-1-5,-3-5,-6-7,-11-14,-11-11,-7-10,-4-5,-3-4,2 2,6-1,4 3,8 4,6 2,3 3,1 1,-1 1,1 2,3 5,1 2,-3 2,3 3,3 4,2 6,5 4,-3 3,-2-1,1-2,-2-3,0-1,-2 1,-6 0,-9 3,-9 4,-4 3,-4 6,-2-2,1-1,3-1,6-3,2-5,3-2,2-2,3 1,-2-2,0-1,2 0,2 3,5-3,3-2,2-2,1 0,0 0,-4-5,-6-7,-3-9,-1-6,0-4,1-4,0-3,1 1,0 2,3 8,3 6,2 9,-4 10,-4 9,-3 8,0 4,1 5,1 0,0-2,1-3,1-3,-5-5,-7-13,-3-12,2-10,1-10,6-4,7-2,5 0,4 2,0 2,-1 1,0 7,1 5,2 8,-1 6,2 8,-1 6,-4 8,-3 4,-1 6,-3 8,2 2,3-1,2-1,2-5,3-8,-4-7,-6-9,-6-11,-2-9,0-7,3-4,6-4,3-1,3-1,-2 2,0 5,0 5,1 6,-1 7,-1 10,-3 8,-2 4,-1 3,-2 0,-5 4,-6 4,0 2,1-2,4-4,3-5,7-3,-3-10,-4-10,-3-12,-4-7,1-6,2-1,2-1,3 2,3 9,4 10,5 9,3 10,1 7,-1 6,-3 5,-2-1,-3 2,-7 2,-6 0,-5 0,-3-4,1-2,1-6,0-7,0-4,-5-11,-2-9,2-13,4-6,5-4,5-5,7-3,8 5,0 4,0 7,1 7,-1 9,4 8,1 8,3 10,0 11,-3 8,-4 7,-3 2,-3 2,-2-2,-1-6,1-7,-2-7,-6-11,-6-10,-8-8,-3-9,-1-7,1-5,5-4,6 0,3 0,5 0,2 5,2 4,3 5,4 6,3 10,2 10,4 8,2 7,-3 1,-1-3,-5-11,-10-11,-9-9,-2-10,0-4,3-4,1-2,9 1,9-1,3 0,3 2,0-1,-2 4,-2 2,-2 6,3 6,1 6,1 8,-2 5,-4 3,-2 3,-3 3,-8 2,-3 1,-6 3,-1 1,-2 3,1 1,2-1,1-1,0-2,2 2,3-3,0-2,2 0,1-2,1-6,2-10,2-12,5-10,2-6,4-2,1 5,-1 3,-1 5,1 5,0 3,2 4,-1 4,1 2,0 2,-2 3,-4 2,-2 4,-3 4,-1 5,0 5,2 1,-3 0,1 0,-1 0,3 0,2-5,3-4,-3-7,-5-13,-2-14,-1-8,-1-12,6-4,5 1,4-1,5 3,0 2,-2 2,-3 4,-5 4,-5 5,-5 5,-8 7,-6 4,-5 6,-4 7,-2 7,-2 7,1 2,2-1,3-1,4-8,1 0,4-4,3-2,4 1,0-2,1-2,0 2,-1-4,5-6,10-8,6-9,6-5,2-2,-1 1,-3 4,-2 3,-3 4,0 3,-1 4,1 2,1-1,2 1,3-1,-2 1,1-1,-1-3,-1-1,0 0,-3-3,-1 2,-2-1,0-4,-3-2,-1 0,-2-1,-1 1,-1 0,-1 0,0 1,-1 0,-2 3,-5 7,-4 7,-5 8,-2 7,-2 5,0 2,-2 3,-1 1,1 0,1-1,4-5,2-3,7-3,0-4,3-2,2-1,5-1,2-4,9-3,5-7,4-11,5-7,2-4,-1-2,-1-1,-4 0,-7 3,-4 3,-5 3,-3 6,4 8,1 7,1 6,3 7,-2 5,-1 3,-3 0,-3-2,-3 1,-8 3,-6 0,-9 4,-4 3,-2 0,6 1,6-1,6-3,4-2,3-2,0-3,2 0,-2-4,0-1,-2-5,2 0,-4-3,-1-4,-4-9,-2-3,1-7,3-5,4-3,2-2,5 2,5 2,4-2,0 3,-1-1,-2 1,-2 3,-5 3,-2 6,-6 6,-3 5,-1 6,0 2,2 2,1 2,4 1,-1-2,1-9,2-8,9-10,8-6,7-5,5-3,3 2,-2 0,-2-2,-4 4,-5 5,-2 8,0 8,-3 8,-1 7,-1 4,-3 1,-2 1,-1 0,-4-2,-5-3,-8-4,-3 0,-3-1,-1-1,2 1,1-1,1-3,2 2,1 1,0 3,2 1,-2 2,2-3,-1 2,2-2,2 2,-1 0,1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1 775,'0'-5,"0"-9,0-9,4-5,7-12,6-3,0-2,-4-4,2 4,-2 6,1 1,-1 4,-3-1,0 0,0 1,-3-1,-2-1,-2 13,9 22,0 17,0 12,-3 8,2 3,-2 2,-1 0,-2-14,-3-23,-1-25,-2-20,0-17,0-4,-1-3,1 3,-1 5,1 26,0 30,0 20,0 21,4 14,2-7,1-23,-2-30,-2-18,-1-19,-1 18,-1 43,0 30,0 26,0 19,-1 4,1 0,0-12,0-12,-9-27,-7-44,-7-36,1-18,0-18,-1-9,4 2,4 2,5 8,5 9,3 8,1 19,2 27,0 26,-1 22,6 15,1 4,0-2,-3-6,-1-19,0-26,-2-29,-1-22,0-17,0-4,0-4,-1 14,6 30,6 37,0 27,4 19,0 11,-4 0,1-12,4-29,2-38,4-30,-1-21,-1-13,-3-6,-5 3,0 15,-1 29,-4 32,-2 28,-7 33,-3 19,-4 7,-8 0,2-1,2-11,3-12,3-23,3-31,4-29,0-31,0-24,0-19,0-6,1 7,0 14,4 32,1 42,5 39,5 39,4 18,-2 0,2-16,1-27,2-35,6-38,-1-21,-6-15,-3 2,1 17,2 27,-3 29,-1 24,-3 10,-3 4,-5-2,-3-3,-2-23,-7-33,-6-41,-3-18,-1-10,0 3,3 6,0 15,0 35,4 32,2 20,3 29,1 14,7-3,1-12,0-19,0-44,-2-34,-7-23,-2-14,1 0,-1 16,6 43,7 36,7 25,1 12,-3 0,-2-21,-4-31,-3-29,-3-16,-1 3,5 26,1 21,4 13,-1-4,0-24,-7-24,-3-20,-3-14,1-11,0-4,0 4,2 1,4 13,8 28,10 43,6 32,3 19,-2 5,-3-9,-5-23,-6-28,-6-29,-3-31,-4-18,-1-10,-1 1,5 15,6 35,10 34,7 35,3 28,1 27,-4 8,-3-1,-5-13,-11-27,-6-38,-8-36,-4-27,1-22,1-4,2 0,7 10,17 46,15 54,11 38,2 15,-6-2,-11-25,-9-38,-18-48,-13-40,-10-25,-2-11,4-3,4 3,6 9,13 37,15 44,18 46,8 26,0 8,-7-5,-11-20,-8-40,-9-41,-6-27,-3-19,-2-2,-1-2,0 5,0 21,1 31,5 37,6 26,11 31,2 14,-3-2,-5-10,-5-25,-9-33,-4-33,-7-27,-2-18,-2-12,0-1,3 24,13 44,9 35,9 25,5 19,-2 10,0 2,-4-8,-5-12,-10-29,-10-35,-8-29,-3-23,3-17,-2-8,3 0,3 9,8 25,8 38,9 31,5 23,5 15,-2 7,-6-4,0-13,-3-10,-5-20,-7-33,-9-36,-5-21,2-20,1-13,3-5,1 4,3 12,1 12,1 33,0 52,11 42,6 24,2 11,-4 1,-4-8,-3-31,-4-43,-2-41,-1-27,-1-17,-1-1,0 0,5 25,6 34,7 31,-1 26,2 18,-2 6,-3-21,-4-35,-9-33,-4-22,-1-11,0-7,0 1,-1 11,-2 21,1 42,2 47,6 34,8 14,2 0,4-4,-1-33,-2-45,-4-47,-7-29,-4-19,-2-9,0 3,1 7,11 37,7 34,12 49,7 27,0 15,1 2,-6-7,-3-38,-6-38,-7-40,-3-26,-5-18,-3-6,-2 3,0 9,5 16,5 29,7 36,0 30,-3 24,-2 14,-1 4,0-23,-2-47,-4-45,-1-35,-2-19,-1-7,0-1,0 4,-1 10,1 30,4 42,3 35,3 24,1 15,-1 9,-4 3,-1-6,-2-9,-2-10,-6-25,-6-32,-2-33,3-23,1-14,-2-6,2 3,1 9,3 21,3 37,0 38,2 27,0 27,4 12,3 2,4-9,-1-40,0-32,-3-52,-3-29,-1-19,-2-6,-1 5,5 49,5 48,11 46,5 25,-1 5,-3-20,-8-39,-5-36,-5-43,-2-25,-2-6,-1 5,0 20,9 45,4 36,3 33,5 17,-1 9,-4 2,-1-8,-2-29,-2-36,-4-33,-3-24,-2-18,0-4,-2 2,1 25,-1 43,0 32,1 17,0-20,0-34,-1-47,1-28,0-19,0-6,1 1,-1 12,0 33,0 43,4 56,2 31,0 15,4 4,-1-7,0-32,-3-36,-3-35,-1-28,-1-17,-1-12,0-5,0-2,-1 0,1 20,9 44,7 49,11 44,5 20,-3 6,-2-2,-4-13,-8-9,-6-12,-4-30,-3-34,-2-30,-1-21,-1-16,1-11,0 3,1 7,-1 8,6 19,11 36,10 29,8 28,1 24,-5 3,-7 1,-7-9,-8-23,-4-32,-3-44,-2-30,-1-19,1-2,-5 5,-1 26,5 46,3 41,2 32,3 19,2 9,0-8,-3-27,-1-37,-10-36,-10-35,-15-36,-13-17,-2 2,2 16,4 32,4 37,3 30,2 25,8 9,7 2,1-11,0-18,-8-33,-4-36,-6-29,-13-27,-6-16,0-2,4 6,7 8,9 28,11 38,9 36,6 31,4 19,3 15,1 1,0 1,0-6,-5-19,-3-31,0-36,-2-26,-12-24,-5-11,1-5,1 0,3 28,7 42,3 48,6 37,2 20,1 6,2 0,-5-4,-6-29,-5-37,-15-42,-6-29,-3-25,2-14,6 16,10 31,7 40,2 45,3 27,3 19,2 0,-3-15,-3-29,-7-44,-4-43,-8-38,-2-20,-3-3,6 7,3 21,1 21,-5 51,-7 44,-5 38,-6 18,5-2,10-12,5-20,4-22,0-18,0-25,-6-26,-2-33,-1-24,1-11,6 4,2 11,5 13,11 23,10 32,19 29,10 24,0 10,-5 9,-9 0,-6-17,-10-28,-19-29,-11-26,-5-29,-3-17,2-5,5-1,4 16,10 31,13 43,10 45,10 34,10 15,1-2,-6-10,-5-27,-11-27,-16-37,-11-30,-6-19,0-13,1-7,1 5,6 31,14 50,15 45,11 41,1 15,-2 1,-10-17,-21-44,-13-48,-8-37,-2-23,-1-10,6-3,7 3,8 26,5 33,5 30,-2 17,-1 9,-3 3,-4-8,-6-15,-3-26,-4-37,0-29,3-18,1-5,4 5,6 12,9 29,10 35,2 32,2 23,2 15,0 11,-3-3,-3 1,-7-7,-9-14,-2-26,1-38,2-27,2-20,2-5,6 15,12 33,9 22,4 20,3 7,-4-2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1 775,'0'-5,"0"-9,0-9,4-5,7-12,6-3,0-2,-4-4,2 4,-2 6,1 1,-1 4,-3-1,0 0,0 1,-3-1,-2-1,-2 13,9 22,0 17,0 12,-3 8,2 3,-2 2,-1 0,-2-14,-3-23,-1-25,-2-20,0-17,0-4,-1-3,1 3,-1 5,1 26,0 30,0 20,0 21,4 14,2-7,1-23,-2-30,-2-18,-1-19,-1 18,-1 43,0 30,0 26,0 19,-1 4,1 0,0-12,0-12,-9-27,-7-44,-7-36,1-18,0-18,-1-9,4 2,4 2,5 8,5 9,3 8,1 19,2 27,0 26,-1 22,6 15,1 4,0-2,-3-6,-1-19,0-26,-2-29,-1-22,0-17,0-4,0-4,-1 14,6 30,6 37,0 27,4 19,0 11,-4 0,1-12,4-29,2-38,4-30,-1-21,-1-13,-3-6,-5 3,0 15,-1 29,-4 32,-2 28,-7 33,-3 19,-4 7,-8 0,2-1,2-11,3-12,3-23,3-31,4-29,0-31,0-24,0-19,0-6,1 7,0 14,4 32,1 42,5 39,5 39,4 18,-2 0,2-16,1-27,2-35,6-38,-1-21,-6-15,-3 2,1 17,2 27,-3 29,-1 24,-3 10,-3 4,-5-2,-3-3,-2-23,-7-33,-6-41,-3-18,-1-10,0 3,3 6,0 15,0 35,4 32,2 20,3 29,1 14,7-3,1-12,0-19,0-44,-2-34,-7-23,-2-14,1 0,-1 16,6 43,7 36,7 25,1 12,-3 0,-2-21,-4-31,-3-29,-3-16,-1 3,5 26,1 21,4 13,-1-4,0-24,-7-24,-3-20,-3-14,1-11,0-4,0 4,2 1,4 13,8 28,10 43,6 32,3 19,-2 5,-3-9,-5-23,-6-28,-6-29,-3-31,-4-18,-1-10,-1 1,5 15,6 35,10 34,7 35,3 28,1 27,-4 8,-3-1,-5-13,-11-27,-6-38,-8-36,-4-27,1-22,1-4,2 0,7 10,17 46,15 54,11 38,2 15,-6-2,-11-25,-9-38,-18-48,-13-40,-10-25,-2-11,4-3,4 3,6 9,13 37,15 44,18 46,8 26,0 8,-7-5,-11-20,-8-40,-9-41,-6-27,-3-19,-2-2,-1-2,0 5,0 21,1 31,5 37,6 26,11 31,2 14,-3-2,-5-10,-5-25,-9-33,-4-33,-7-27,-2-18,-2-12,0-1,3 24,13 44,9 35,9 25,5 19,-2 10,0 2,-4-8,-5-12,-10-29,-10-35,-8-29,-3-23,3-17,-2-8,3 0,3 9,8 25,8 38,9 31,5 23,5 15,-2 7,-6-4,0-13,-3-10,-5-20,-7-33,-9-36,-5-21,2-20,1-13,3-5,1 4,3 12,1 12,1 33,0 52,11 42,6 24,2 11,-4 1,-4-8,-3-31,-4-43,-2-41,-1-27,-1-17,-1-1,0 0,5 25,6 34,7 31,-1 26,2 18,-2 6,-3-21,-4-35,-9-33,-4-22,-1-11,0-7,0 1,-1 11,-2 21,1 42,2 47,6 34,8 14,2 0,4-4,-1-33,-2-45,-4-47,-7-29,-4-19,-2-9,0 3,1 7,11 37,7 34,12 49,7 27,0 15,1 2,-6-7,-3-38,-6-38,-7-40,-3-26,-5-18,-3-6,-2 3,0 9,5 16,5 29,7 36,0 30,-3 24,-2 14,-1 4,0-23,-2-47,-4-45,-1-35,-2-19,-1-7,0-1,0 4,-1 10,1 30,4 42,3 35,3 24,1 15,-1 9,-4 3,-1-6,-2-9,-2-10,-6-25,-6-32,-2-33,3-23,1-14,-2-6,2 3,1 9,3 21,3 37,0 38,2 27,0 27,4 12,3 2,4-9,-1-40,0-32,-3-52,-3-29,-1-19,-2-6,-1 5,5 49,5 48,11 46,5 25,-1 5,-3-20,-8-39,-5-36,-5-43,-2-25,-2-6,-1 5,0 20,9 45,4 36,3 33,5 17,-1 9,-4 2,-1-8,-2-29,-2-36,-4-33,-3-24,-2-18,0-4,-2 2,1 25,-1 43,0 32,1 17,0-20,0-34,-1-47,1-28,0-19,0-6,1 1,-1 12,0 33,0 43,4 56,2 31,0 15,4 4,-1-7,0-32,-3-36,-3-35,-1-28,-1-17,-1-12,0-5,0-2,-1 0,1 20,9 44,7 49,11 44,5 20,-3 6,-2-2,-4-13,-8-9,-6-12,-4-30,-3-34,-2-30,-1-21,-1-16,1-11,0 3,1 7,-1 8,6 19,11 36,10 29,8 28,1 24,-5 3,-7 1,-7-9,-8-23,-4-32,-3-44,-2-30,-1-19,1-2,-5 5,-1 26,5 46,3 41,2 32,3 19,2 9,0-8,-3-27,-1-37,-10-36,-10-35,-15-36,-13-17,-2 2,2 16,4 32,4 37,3 30,2 25,8 9,7 2,1-11,0-18,-8-33,-4-36,-6-29,-13-27,-6-16,0-2,4 6,7 8,9 28,11 38,9 36,6 31,4 19,3 15,1 1,0 1,0-6,-5-19,-3-31,0-36,-2-26,-12-24,-5-11,1-5,1 0,3 28,7 42,3 48,6 37,2 20,1 6,2 0,-5-4,-6-29,-5-37,-15-42,-6-29,-3-25,2-14,6 16,10 31,7 40,2 45,3 27,3 19,2 0,-3-15,-3-29,-7-44,-4-43,-8-38,-2-20,-3-3,6 7,3 21,1 21,-5 51,-7 44,-5 38,-6 18,5-2,10-12,5-20,4-22,0-18,0-25,-6-26,-2-33,-1-24,1-11,6 4,2 11,5 13,11 23,10 32,19 29,10 24,0 10,-5 9,-9 0,-6-17,-10-28,-19-29,-11-26,-5-29,-3-17,2-5,5-1,4 16,10 31,13 43,10 45,10 34,10 15,1-2,-6-10,-5-27,-11-27,-16-37,-11-30,-6-19,0-13,1-7,1 5,6 31,14 50,15 45,11 41,1 15,-2 1,-10-17,-21-44,-13-48,-8-37,-2-23,-1-10,6-3,7 3,8 26,5 33,5 30,-2 17,-1 9,-3 3,-4-8,-6-15,-3-26,-4-37,0-29,3-18,1-5,4 5,6 12,9 29,10 35,2 32,2 23,2 15,0 11,-3-3,-3 1,-7-7,-9-14,-2-26,1-38,2-27,2-20,2-5,6 15,12 33,9 22,4 20,3 7,-4-2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1 435,'0'3,"0"8,4 1,3-6,3-14,5-14,9-11,1-11,1-5,-5 13,0 23,-4 21,-6 21,-3 12,-4 9,-3 5,-1 2,0-3,-1-8,0-15,0-23,0-21,1-18,0-11,0-10,0 1,0 14,0 21,0 23,0 20,0 18,0 10,-5 5,-5 7,-3-1,3-5,1-24,3-35,3-23,1-25,7-15,1-5,5-1,1 2,2 13,5 27,2 33,-2 23,1 16,-4 8,1 5,-3 0,0-13,0-25,-1-25,0-21,-4-15,-2-10,-4 0,-1 10,4 23,-1 27,0 25,0 16,-2 8,-1 2,-2-5,-4-11,-3-24,1-27,2-23,0-21,1-10,2-4,0-1,1 1,1 4,-1 5,0 24,5 36,6 37,6 20,-1 8,-2-3,-3-18,-5-27,-3-30,-1-23,-2-20,0-11,-1-4,0 1,0 1,1 8,0 21,0 31,0 34,0 24,0 12,0 5,0-20,4-27,3-28,-1-21,-1-12,2 0,7 17,3 19,5 18,2 21,-2 11,0 8,-5-2,-4-16,-5-26,-4-28,-2-18,-2-13,4 6,6 22,1 19,-1 19,1 9,1-4,-4-20,-2-21,-2-16,-2-13,3-6,1-5,5 7,3 17,6 31,7 29,10 18,2 16,0 14,-9 4,-7-8,-8-25,-12-35,-5-41,-4-25,0-18,0-5,3 1,1 9,0 11,6 24,2 26,5 33,4 19,0 7,-1 3,-5-3,-3-6,-3-22,-7-22,-1-28,-1-21,0-17,2-7,1-2,1 4,1 8,1 9,5 19,2 26,4 34,0 25,-1 11,-3 5,-3-5,-1-19,-2-26,-1-29,0-23,0-20,-1-9,1-3,-1 5,1 15,10 30,6 31,11 26,9 15,5 5,-7 3,-3-11,-7-24,-3-25,3-28,-1-20,-1-1,-4-4,0 7,2 19,-4 17,1 19,2 21,-1 17,-6 9,-3 2,-4 0,-3-29,-1-29,-1-26,-1-17,0-13,0-5,1 2,-1 4,6 11,11 22,6 22,9 18,5 16,-1 9,-4 5,-5-2,-1-10,-5-7,-6-15,-1-18,2-21,3-14,0-12,-1-2,-2 2,-3 5,0 9,3 18,-1 30,1 26,-1 23,0 9,5 2,-8-18,-4-27,-9-33,-4-30,-5-18,-1-10,1-5,4 6,2 16,6 28,13 27,8 19,5 14,4 7,-5 4,-7 3,-5-2,-12-15,-8-22,-11-35,-4-27,0-21,-1-8,3-6,1 4,2 22,6 25,3 28,3 22,3 15,1 10,-5 6,1 2,-6-4,-5-11,0-18,-2-22,-7-25,-5-23,-1-20,-1-9,1-2,5 5,2 22,6 33,4 43,2 33,1 26,3 2,3-4,1-13,2-14,-4-15,-5-22,-1-16,-8-24,-6-21,2-18,5-8,5-1,5 2,4 7,7 23,8 28,6 22,6 19,-2 17,-4 9,-6 4,-3-1,-4-5,-7-18,-8-28,-7-30,-4-21,-13-12,0-6,1-3,6 0,4 11,1 26,5 28,4 21,2 16,1 9,3 7,5-4,0-5,-3-10,-5-14,-5-22,-5-22,-3-15,2-12,5-8,5-1,5-1,4-1,2 1,5 21,9 22,9 26,7 18,1 13,-2 4,-8 3,-5-11,-12-22,-10-23,-8-18,-6-16,-5-4,2 0,5 17,7 22,4 20,4 18,4 7,0-8,-4-18,-11-20,-11-33,-11-22,-3-15,-1-11,3-1,3 5,4 18,1 33,2 35,5 35,3 20,4 10,0 2,-1-7,-3-13,-3-30,-1-44,3-37,0-21,5-6,-1 8,8 31,10 33,13 36,5 21,4 10,-3 8,-3-3,-6-15,-14-29,-10-29,-8-20,-5-14,-3-7,4 11,11 23,7 28,10 27,8 18,9 9,-1 4,-3-4,-9-16,-10-30,-10-24,-6-30,-5-16,1 11,6 23,8 23,8 22,2 16,3 11,-1 6,0-2,-10 0,-13-1,-13 2,-4-6,-1-10,1-10,7-16,9-18,3-17,1-14,2-9,-6-4,2-1,9 20,9 24,11 21,3 19,-1 11,-1-4,-5-19,-1-22,-3-19,-1-15,-1-6,9 13,12 29,16 29,6 22,6 22,-2 6,-3-10,-5-26,-5-28,-3-32,-3-25,0-15,2-7,3 3,-1 12,3 19,6 24,5 25,2 20,0 15,-4 9,-7 2,-7-5,-11-8,-8-19,-5-27,1-24,3-28,5-13,0-3,6-4,5 10,2 19,1 24,1 24,-2 19,-4 12,-6 5,-7-1,-5-18,-3-22,-3-22,-5-17,-3-12,1-2,1-3,7 7,6 12,9 19,5 16,3 17,-2 14,-5 5,-4 1,-2-16,4-21,-2-21,-2-11,1-2,2 10,6 21,6 19,4 16,3 11,-2 6,0 3,-6-17,-7-28,-6-31,-6-19,1-14,9-5,1 1,-2 8,1 14,3 24,6 22,4 19,3 12,-1 9,0 4,-2-1,-5-17,-6-22,-8-22,-4-25,-3-15,-3-8,4-5,0 3,1 8,4 12,3 21,11 23,5 18,3 14,0 10,0 10,0-5,-7-7,-7-8,-5-14,-7-16,-7-19,-3-12,-2-11,-4-1,6 16,7 18,12 25,9 15,5 7,-2-1,-11-12,-11-22,-13-26,-2-28,-2-17,3-12,2-6,3 0,2 9,2 7,1 18,-4 30,-6 30,-6 32,-5 15,0 6,1 1,3-8,0-15,-1-19,-4-25,-2-21,0-21,2-9,6 12,9 22,22 22,10 18,7 8,-7-8,-11-25,-10-20,-9-18,-4-10,0-6,1-5,-3 4,2 7,0 14,3 23,2 26,3 19,1 13,0 6,0 0,0-8,-4-8,-7-14,-5-23,-5-30,-3-24,2-16,0-20,4-3,5 8,5 15,3 23,4 29,1 29,0 32,1 16,-5 7,-6-8,-6-4,-5-5,1-5,-1-10,-1-16,-1-21,-2-24,-1-21,0-11,4-5,0-1,0 14,4 25,5 34,0 25,-3 16,-2 12,-4 4,-2 1,-1-13,-2-19,-5-25,-2-28,0-19,6-19,8-21,8-6,4 5,0 6,6 17,9 26,7 26,5 22,0 19,1 10,-3 5,-3 4,-10-9,-10-16,-12-24,-9-22,-5-13,0-3,5 14,6 17,3 17,5 11,3 5,1-10,-10-15,-8-21,-16-17,-7-17,-2-18,-1-9,0 1,9 6,11 24,12 32,5 27,1 19,1 13,1 6,-3-1,0-6,0-11,-7-17,-10-21,-2-19,-6-11,10-1,14 10,10 18,6 12,-1 3,-5-12,-6-14,-5-18,-1-18,1-13,1-5,4 5,6 17,7 25,7 26,5 20,-1 25,-2 16,-3 8,-2-1,-2-5,-2-3,-3-13,-9-20,-5-26,-5-21,2-13,3-7,1 4,7 15,11 19,4 20,1 12,-9-2,-10-7,-2-4,2 3,1 7,3 2,4 1,-2-7,-6-7,-5-18,-8-17,-5-15,2-12,3-3,4 1,6 12,11 20,5 18,8 6,1-3,-4-16,-5-18,-1-11,-1-16,-1-16,0-5,-2 9,-3 11,0 18,7 24,8 25,6 11,1 8,-1 1,-4-8,-3-24,-3-16,-2-10,-1 3,-2 18,5 19,2 15,-2 12,0 7,-1 3,-1-2,-1-5,-5-16,-6-13,-2-15,-3-15,-5-11,3-6,3 6,4 16,4 19,4 15,1 13,1 9,-9-13,-7-23,-6-17,-3-7,6-3,12 1,7 3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0:54:4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390 112,'-1'-3,"1"0,-1 0,1 1,-1 0,-1-1,2 0,0 2,-2-2,1 0,0 2,-1-2,1 2,-1-1,0-1,1 1,-2 1,2-1,-2 0,2 1,0-1,-2 2,2-1,-2-1,0 1,0 1,3-2,-3 2,-3-1,-8-4,-1 3,-29-2,41 4,-8-2,3 2,-2-2,1 4,-1-2,1 2,-1 1,1-2,-1 1,2 1,-1 2,0-1,1 0,-2 0,3 3,-2-2,1 1,2 1,-2 0,1 1,0-2,1 3,0-1,0 1,-1-1,3 0,0 3,-1-3,1 3,0-2,1 0,-3 19,0 4,-4 21,-1 58,9-95,2 0,0 0,2 0,-2 1,3-2,0 1,9 32,-6-37,1 3,0-3,1 1,-1-3,20 22,-9-9,-12-13,0 1,1-2,1-1,-2 2,3-2,-2-1,2 0,-2 0,2-1,-1 1,2-2,-1 1,15 4,6 0,0-1,2-1,-3-3,3 0,0-3,-2-1,57-8,-69 4,-3-2,3-1,-2 0,1-2,-1 1,0-3,-1 2,0-2,19-19,-26 23,-1 1,2-1,-2-1,-1 0,1 0,-1 0,1-1,-2 0,0 0,1-1,-1 1,-1-2,-1 0,1 2,-1-2,0 0,0 0,-2 1,1-1,-1-1,-1 2,0-22,0 32,0-38,-1 1,-8-63,6 87,0-1,-1 2,2 1,-4-2,3 2,-4-3,2 3,-1 0,-1 1,0-1,-11-11,7 9,-2 1,0 1,0 2,-1-2,1 1,-1 2,-1 1,-24-11,29 14,-33-23,39 24,0 1,0-1,0 0,0 0,1 0,-1 2,0-1,-1 0,0 1,1-1,0 1,-1 1,1-2,-1 2,-1 0,4 0,-4 0,1 0,1 2,-1-2,2 1,-10 4,-8 6,4-2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1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0:54:48.00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0,'5'0,"5"0,3 6,-3 7,-2 6,-1-6,-5-9,0-12,-6-3,-3 5,1 8,-4 4,0 7,1 1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0:54:48.00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12,'37'16,"-16"-5,54 21,-59-21,0-4,0 2,1-4,1 3,-3-4,3 0,33 3,-46-7,2-2,-2 2,1-1,-1-2,0 2,1-1,-1 0,0-1,0 0,1 0,6-7,44-49,-38 37,-5 8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0:54:48.00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0,'5'0,"5"0,3 6,-3 7,-2 6,-1-6,-5-9,0-12,-6-3,-3 5,1 8,-4 4,0 7,1 1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4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1298 0,'0'0,"-3"2,-3 1,0 3,-5 2,0 1,-2-2,2 0,0 2,0-5,3 2,0-1,1-2,2 0,-1 0,-1 0,-1-2,3 1,-2 0,0 1,0 0,-1 0,-2-1,4-3,1-2,-1 1,0-2,2 4,-1 0,-3 2,1 0,2 2,-2 0,0-1,1 0,1 1,-3-2,2 2,0 0,0 1,-1 0,1 0,-1 0,2 0,-1-1,2 0,-2 0,1-1,-2-1,-1-1,0 0,1 0,-1 1,2-1,-2 2,-1 0,3 0,-1 0,-1 2,2 0,1 0,0-1,-1 1,0-2,0 0,-2 0,1 1,1 0,-1 0,1-1,0 0,2 0,-2 1,1-1,0 0,-2 0,2 1,-1-2,0 1,0-1,1 0,0 3,-1-1,0-2,1 1,-1 0,1 0,-1 3,2-1,0 1,-2-2,0 0,-1-1,4 2,-1-1,0 1,0-1,0 1,0-1,2 2,-2-2,1 1,1 1,-3 0,2-2,0 2,1 0,0-1,0 2,-2-2,0 2,1 0,-1 1,1-1,-1 0,1-1,-1 1,0-1,0 1,0 0,1-1,-2-2,-1 1,-1-1,0-1,-3 2,3-2,1 2,-2-3,2 1,0 0,1 1,-1-1,2 1,1 1,-1 0,0-1,3 3,-3-2,1-1,1 3,-2-1,1 0,-2 1,2-2,0 2,-1-1,1-2,0 3,0-3,-1 2,2-1,1 1,-2 2,0-1,-1 1,0-1,-1 0,1 0,2-2,-2 2,-2 1,0-1,0 0,1 0,-2-1,2-2,0 2,1-2,-1 0,0-1,-1 0,1 1,-1-1,1 3,0-1,-1-2,1 1,1 2,-1-2,2 1,0 1,-2-1,3 3,-2-2,0-1,-1 3,1-3,1 3,2-1,-1 1,1 0,1 0,0-1,0 2,0-2,1 3,-1-3,0 1,0 0,0 0,-2-3,0 3,0-3,1 2,-2 1,0-1,1 0,-1 1,2 0,-2-1,2-1,-3-1,-1 3,0-2,1 2,-1-2,3 0,-1 1,-1-2,1 4,-3-3,2 2,1-2,-1 1,-2 0,2-2,-1 2,2-2,-1 1,-1 1,2-1,0 2,2-1,-2 0,0-1,2 0,0 1,-2-2,0 1,1 0,0 1,1-1,-1 2,0 0,0 0,0-1,-1 0,2 0,-1-1,-3 1,2-1,1 2,0-1,1 2,0-2,1 1,-2 0,0 1,0-2,0 2,-1-2,-2 1,1 0,-1-1,1-2,1 2,0 0,2 0,0 0,1 0,0 1,0 0,0 0,0 0,1 0,-1 0,0-1,0 2,0-1,0 1,0-2,0 1,0-1,0 2,0-2,0 2,0-1,0 0,0-1,0 1,0 0,0 0,0 0,0 0,0 0,0-1,0 2,-2-2,0-2,0 2,-1-2,0 0,0 1,1 0,1 1,0 0,1 1,0 0,0 0,-1 0,-1 0,-2-3,1 3,-2-2,-2 0,1 2,-2-1,1 1,1-3,0 2,2-1,0 1,2 0,2 1,0-1,0 1,0-1,0 1,1 0,-1 1,0-1,0 0,0-1,0 2,0-2,0 1,0 0,0 1,-2-4,0 2,0-1,2 1,-1 0,0 0,1 2,0-2,0 1,0-1,0 2,0-2,-2 0,0-1,0 0,1 1,-1 0,2 0,-1 1,1-1,0 2,0-1,0 0,0-1,0 2,0-2,0 1,0 0,0 1,0-2,0 2,0-2,0 1,0 0,0 1,0-2,0 2,0-2,0 1,0-1,0 1,0 1,0-2,0 2,2-2,0 1,0 0,0 0,-1 0,1 0,0 0,0 0,-1-1,0 2,0-1,-1 0,0 0,0 0,0-1,0 1,0 0,0 1,0-2,0 1,0 0,0 0,-2-2,0 1,0-1,2 0,-1 2,0-1,-1 0,0 1,0-1,0 2,1-1,0 1,1-2,0 1,0 0,0 0,0 0,0 0,0 0,0 0,0-1,0 2,0-2,0 2,0-1,0-1,0 1,0 0,0 0,0-1,0 2,0-1,0 0,0-1,0 2,0-2,0 2,0-1,0 0,0-1,0 2,0-2,0 1,2-1,0-1,0-1,0 3,1-3,-2 0,2 4,-2 0,0 1,2 0,0 0,1-2,-1 0,0-1,-1-1,1 0,-1-1,1 1,0-1,0 0,0 1,1-1,-1 0,0-1,2 1,-2 0,-1 1,1-1,0 0,-1 2,0 0,0-3,0 3,0-2,0 2,1 1,-1-1,0 1,0-1,-1 2,2-3,-1 1,0-2,0 3,-1-2,-1 2,1-1,-1 1,1-1,1 3,0-3,-1 1,0 0,0 0,-1-1,2 2,0-1,0 0,0 0,-1 0,0-1,-1 2,1-3,1 0,0 0,-1 1,0 0,0 0,1-1,0 0,0 1,-1-1,1 2,-2-1,2 1,1-1,-1 1,-1 0,0 1,0-2,-1 2,2-4,0 2,-1-1,1 1,-1 0,0 0,-1 1,2-1,0 2,0-2,-1 2,2-3,-1 0,0 0,0 2,-1-2,0 1,-1 0,0 1,2 1,0-1,-1 0,1 0,-1-1,-1 2,2-2,0 2,0-1,0 0,-1-1,1 1,1 0,-1 0,0 0,1 1,-1-2,2 0,0-1,0 0,0 0,2 0,0 0,-1-1,1 1,0-3,0 1,0-1,-2 1,1 2,-1-2,0 3,-2 1,2-2,-2 0,2 1,0 0,-1-1,1 0,-1 0,0-3,0-1,1 0,0 0,0 1,-1 0,-1 3,0 1,0-3,-1 4,3-4,-1 1,2 1,-1 0,-1 1,1-1,0-1,-1 2,0-2,0 0,2-1,-1 2,-2-2,0 2,-1 1,2 1,1-2,2-2,0 1,-3 1,2-1,-1 1,-1 1,1-1,0 1,-1-3,1 1,-1 1,-1 0,0 1,0-2,1 1,-1 1,1-2,-1 0,2 0,0-1,1 2,-1 0,1 0,-1 2,2-3,-2 2,-1-1,2-1,-2 1,-1-1,1 0,0 1,1-3,2 1,-1-1,1 0,-1 1,0-2,0 3,-2 0,1 1,-1 1,1-2,2 0,0 0,-3 0,1 0,0 3,-1-2,-1 2,1-3,-1 3,1-2,-3 0,3 3,-1-3,1 2,0-2,3 1,-2-2,-1 2,2 0,-1-3,0 2,0 1,1-2,-2 1,1 0,0 1,0-1,0 1,0-1,0-2,2-1,1 0,1-2,-2 2,2-2,-3 1,0 2,2-1,0 1,-1 0,1 0,-2 1,1-2,-2 2,1-2,1 0,-1 1,1-2,-1 2,0 0,-1 0,2 0,-2-1,1 1,-2 1,2-2,-1 1,1-1,2 1,-3 0,2-3,1 4,-1-1,-1 3,2-3,2 1,-2-2,0 0,0-1,-1 1,0-1,1 1,0-1,0 0,-1-1,0 2,2-1,-1-1,2 2,-1-1,0 0,2-1,-1 0,0-1,-1 2,-2-1,2 1,-1 1,-1 1,-2-1,1 0,1 0,1 0,0 0,3 0,-2-1,1 1,0 1,0-1,0 1,-2 0,-1-2,0 2,1 0,-1-3,2 2,0 0,0-1,0-1,2 0,-1 2,0-1,1-1,-2 0,2 0,-1-1,0 1,1-1,-2 0,2 0,-1-1,0 1,0 0,-1 0,3 0,-2 0,-1 0,1 0,0 0,-1-1,-4-1,-6-5,-6-1,-3-3,-3 1,1-1,-2 0,3 4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1225 49,'0'0,"0"-1,0-3,-2 1,0-2,-2 2,2-3,-4 2,2 0,0-1,0-1,-1 3,-1 1,-1 1,-3 0,2 0,-1 1,1 2,2 0,-2-1,-1 1,2-1,0 1,0 0,3 1,-2 3,-1-3,1 3,1-2,1 0,-2 0,0 1,0 0,0-2,-2 1,1 0,1 0,-3-2,2 2,0-1,0-1,-1 1,1 0,-2-1,0 0,0 3,0-1,-1 0,2 1,0-1,0 0,1 0,1 2,0-2,2 1,1 1,-1 0,0-2,1 2,-1-1,1 0,0 2,-1-2,0 0,-1 2,0-2,1 2,0-2,-1 1,1 1,2-1,-1 1,0 0,-1 0,0-3,-3-1,-1-1,0-1,-1-1,-1 0,2 1,-2 2,1 1,1-1,2 3,1 1,2-1,-2 1,2-1,-2-2,0 2,0-1,2 2,-2-2,1 0,1 2,-2-2,2-2,0 1,-3 1,-2 0,1 1,1-1,-1-1,-1-1,3 1,-1 1,1-2,2 3,0-1,1 0,0 2,-2-3,-2 0,1 1,1 2,-1-2,0 3,0-1,1 1,1 0,1 1,-1-4,1 2,0-1,-1 1,0 0,-1-1,0 0,1-1,-1 3,0-1,2 0,-2-1,1 0,0 1,2-2,-1 4,0-3,0 2,-1-1,0-1,-2 1,-1-2,0 3,1-2,0 0,-1-1,1-1,1 0,0 0,-1 0,-2-1,2 3,0-2,0 1,-1 1,0 0,2-2,0 3,-2-1,0 0,0 2,1 0,-1-1,-2-2,3 2,-2-1,2-2,1 3,2-2,-1 1,0 0,0-1,0 2,-2-2,1 1,-1 1,1-1,-1 1,-1-1,0 0,2 0,2 1,0 0,1 0,-1-1,0 0,-1 1,-1 0,0 0,-1 1,2-1,-1 1,1-1,0 1,-1-1,1-1,1 0,-1 0,0-1,0 1,2 0,-2 0,-1 2,2 0,0 0,-1-2,1 0,1 1,-1-1,1 2,-1-2,-1 3,1-2,-1 1,0 0,0 0,0-2,1 1,-1-1,1 1,1 1,-1-2,0 0,0 1,0-1,-1 0,0 1,0 0,-1-2,1 1,1 1,-2 0,2 0,-1 1,0-1,1-2,0 2,-1 0,0 0,0 0,1 1,0-1,1 2,1-2,-1 2,-1-4,1 2,-1-1,1 1,0 0,0 1,1 0,0-1,0 1,0-1,0 2,0-1,0 0,0 0,0-1,0 2,0-2,0 1,0 0,0 1,0-2,0 1,0 0,0 0,-1-1,-1 3,-2-3,-1 1,-2 0,1 0,-1-3,1 3,2-3,1 2,2 0,1 1,0 0,0-1,0 1,0 0,0 0,0 0,0 0,-1-2,-1 1,0-1,1 1,0-1,0 2,-1-3,0 2,0 0,0-1,1 1,-1 0,2 2,0-2,0 1,0-1,0 2,0-2,0 2,0-1,0 0,0 0,0-1,0 1,3 0,-1 0,0 0,0 0,-1 0,0 0,-1-1,0 2,0-1,0 0,0 0,0 0,0-1,0 2,0-2,0 2,0-2,0 2,0-2,0 1,0 0,0 0,0 0,0 0,0 0,0-1,0 1,0 0,0 2,0-1,-2 0,0-1,-2 1,0 1,1-2,-1-1,1-1,0 1,-1 0,1-1,1 2,-2-1,2 2,-1-2,1 2,0-4,-1 2,1-1,-1 1,0-1,1-1,0 1,1 1,0 0,0-1,1 2,0-1,-2 1,0-2,0 0,1 2,0-2,0 2,1-1,0 1,0 0,0 0,0 0,0 0,0 0,0 0,0-1,0 3,0-3,0 1,0-1,0 2,0-2,0 1,2 1,0-2,0 1,-1 0,2-2,-1 1,1-1,-2 1,0 0,0 0,-1 0,1 1,-1 0,-1 0,1 0,0 1,0-2,0 1,0 0,0 0,0-1,0 3,0-3,0 1,0 1,0 1,0 2,0-3,0 2,0-1,0-1,0 0,0-1,0 1,0-1,0-1,2 1,1-1,-2 2,1-2,-1 2,0-2,1 0,0-2,1 1,1-1,-1 0,1-1,-1 2,0-2,0 4,1-2,-1 0,2 1,-2-2,1 2,-1-1,0 3,-1-2,0-1,0 1,0-1,0 1,-1-1,0 2,-1 0,0 0,0-1,0 2,1-4,1 3,0-3,-1 2,0 1,0-1,0 1,-1-1,0 1,0 0,0 0,1 0,1 0,0 0,0-1,1 0,-1 0,1-1,-1 0,-1 2,1-3,0 1,0 0,0 1,-1-1,-1 2,1 0,-1 0,0 0,0 0,0-1,-1 2,3-3,-1 1,1-2,0 3,-3-3,-2-3,-1-1,-3-2,-2-3,0 0,1-2,1 1,0-1,0 0,3 1,1-3,0 2,2-2,1 1,0-1,0 0,1-1,-1 2,0-2,0 2,0-1,0 0,3 1,-1 1,0 0,0-1,-1 0,2 1,-1 0,2 0,-2 0,3 0,-1 0,1 1,-1-2,0 0,-2 0,2 0,-2-2,2 3,0 3,-1 3,1 1,0 2,0 3,0 1,-1 0,-1 1,-1 2,-1-1,0 2,0-2,0 1,0-2,0 0,-1 0,1-1,0 3,0-3,0 1,-2-1,0 2,1-2,-3 0,-1-1,2 0,-3 0,1-2,1 3,4-3,2 0,1-1,2 3,-1-1,-1 1,0 2,-1-1,-1 1,0 0,-1 0,2-1,-1-1,1 0,-1 1,2-2,1 1,-2 1,1-2,0 2,1-1,2 0,-1 1,0-1,0 2,-1-2,1 2,-2 0,0 1,0-4,0 2,1-1,0-2,-1 1,1 0,-1-1,-1 2,-1 1,1-1,-2 2,0-1,2 2,0-2,3 0,-2-1,2 1,-2-1,2 2,0-2,-2 2,-1-1,0 2,-1-2,-3 1,-2-4,-1-1,-1-3,0-1,-1 1,-2-4,1 0,-1-2,2-1,2-1,2 1,-1-2,3 2,1-2,0 1,1 0,-1 0,0 0,0 0,2 1,-2-2,0 1,0 0,0 0,0 0,0 1,0-1,0 0,-3 1,1 1,-2 1,1 0,0 1,0-1,-1 0,1-1,1 0,-1 0,1 1,-1-1,2-1,-2 0,1-1,0 1,0-1,1 0,-2 0,1 0,0 0,0 0,1 0,1 0,-1 0,1 0,0 0,0 0,1 1,-1-2,0 2,0-2,0 1,0 0,0 1,0-1,0 0,0 0,0 0,0 0,2 2,1 2,1 4,1 4,-2 1,1 2,-1 2,-3-3,-2-1,-3-1,-2-2,-1-1,0 1,3 1,1 3,2-2,-2 2,2 1,-2-4,1 3,0 0,1-1,1 3,2-3,1 1,-1 1,3-3,-1 3,0-3,-1 3,0 1,-1-1,1 1,0-1,-1 1,1 0,-1 0,-1 1,1-2,-1 1,0 0,0 0,0-1,-1 2,1-1,0 0,2-2,-1-3,3-1,1-2,0 1,2 0,-3 1,2 1,-1 0,0 0,0 2,-3 0,0 2,-1 0,0-1,1 1,0-1,2 1,2-2,-1-2,1 2,1-2,-2 2,-1-2,-2 4,2-1,-1 1,0 1,-2 0,2-1,-1-1,1 0,-2 1,1-2,0 1,2-2,0 1,1-1,-1 1,0 0,0 0,1 2,-3 1,1-3,0 2,1-2,-1 0,0 0,-1 2,-1-1,0 2,-1-1,0 1,0-1,0 2,0-1,0 1,0-2,0 1,0 0,0-1,0 2,0-1,0 0,0-1,0 2,0-2,0 1,0 0,0 1,0-2,1 0,1-2,0 2,0 0,1-3,-1 3,1-2,-2 2,-1 1,4-2,-2 3,2-4,-1 2,0-1,-1 1,2 0,-2 1,2-1,-1 1,0-1,1 0,-1 0,3-2,-3 3,0-1,1 0,-1 0,2 1,-1 0,-2 1,2-2,-1 2,0-2,0-1,1 1,-1-1,0-1,-1 0,1 1,1 0,-1-2,-1 2,2 0,-1 1,0 0,1 1,1 0,2 0,0 0,-2 0,2-1,0 1,0-2,2 0,0 1,-1-2,2 1,-1-1,-1-2,-1 4,1-3,-2 1,3-2,0 1,-3 0,2-1,-1 0,0 2,1 0,0-2,-2 2,-3-3,-2-1,-3-2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1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697 3,'0'0,"0"-1,-1 0,-1 0,-2 3,-1 1,-1 1,-1 1,1-2,0 2,1-3,0 2,2-1,-1 0,1 0,-2-2,0 1,1-2,0-1,1-1,-2 0,3-1,1 0,2 0,1 0,-2 1,-1 0,-2 0,-1 2,-1 1,-1 0,-1 1,0-2,1 1,-2 0,3-1,-1 2,2 0,-2 1,0-1,1 1,0 0,1-2,0 1,-1 2,0-1,-1 0,0-1,0 1,0-1,0-1,0 0,-1 0,0 0,2 1,-2 0,0 1,2-1,0 1,0 0,0 0,1-1,-1 1,1-1,-1 2,0-1,0-1,0 0,0-1,-2 3,1 0,0 1,3 0,-1 0,1 1,0-3,-2 2,1-1,-1 1,0 0,0 0,0 0,0 0,2-1,-2-1,0 1,1-1,0 2,1-1,0-1,-1 2,1 1,0-1,-2 2,2-1,-1-1,1 0,-1 1,-1-3,1 2,1 0,1-1,0 1,0-1,-1 0,1-1,0 2,-1-1,-1-1,1-1,0 2,1 0,-1 0,1-1,-1 1,1 1,0 0,1-1,0 2,-1 0,1-2,-1 1,0-1,0 0,1 1,0 0,-2-1,1 1,1 0,-1 0,2 1,-1 0,0 0,-1 0,1 1,0-1,0 1,-1-3,1 2,-1-1,1-1,-1 0,-2 0,0-2,0-1,0-2,1-1,0-2,2-1,0 0,0 1,0 3,-2 3,0 3,0-1,-2 1,1 0,0-1,1 2,0 0,1-1,1 2,0-1,1 1,0-1,0 0,0 1,0-1,0 1,1 0,-1-2,0 2,0-1,0 1,0-3,-2-2,1-3,-2 1,-1 0,2 0,-3 2,0 0,0-1,0 1,1 2,3 0,-2-1,1 2,0 0,-1 0,0 0,0 0,0-1,1 2,1-1,-1-1,-1-1,0 2,1-1,0 0,1 2,1 0,-1 0,1 1,0-1,-1-1,0 1,0-2,0 2,0 0,1-1,-2 0,0 1,1-2,-1 0,0 1,0-1,1 1,-1 1,0-1,-1 1,0-1,1-1,0 2,0 0,1 0,-1 0,1 0,-1-1,0 1,1-2,0 2,0 0,0-1,1 2,0-1,0 0,0 1,0-1,0 1,1-1,-1 0,0 1,0-1,0 1,0-2,0 2,0-1,0 1,0 0,0-2,0 2,0-1,0 1,0 0,0-2,0 2,0-1,0 1,0-4,0-1,0 0,0 1,0 1,0 2,0-1,0 1,0 0,0 1,0 0,0-1,0 1,0-2,0 2,0-1,0 1,0 0,0-1,0 0,0 0,0 1,0 0,0-2,0 2,0-1,1-1,0 1,1-2,0 2,0 0,0-1,-1 2,0-2,-1 2,0 0,0-1,0 1,0-2,0 2,0-1,0 1,0 0,0-2,0 2,0-1,0 1,0-1,-1-1,0 0,0 1,0-2,0 2,0 0,1 0,0 1,0-1,0 1,-1-2,-1 2,1 0,0-1,0 1,1-2,-1 2,1-1,0 1,0 0,0-2,0 2,1-1,-1 1,0-1,0 0,0 1,0-1,0 1,0-1,0 0,0 1,0-1,0 1,0-1,0 0,0 0,0 1,0 0,1-3,2 0,-1 0,1 0,-1-1,2 1,0 1,0-2,0 1,-2 1,2-1,-3-1,3 2,0 0,-1-1,2 0,-1 1,1 1,-1 0,0 0,0 0,-1 1,-1 0,1-3,-1 1,2-1,-2-1,0 2,-1 0,1 0,0 2,1-2,-1-1,0 2,0-1,0 1,-1 0,1 0,-1 0,0 1,-1-1,0 1,2-1,-1 0,2 1,-1-1,0 1,1-3,0 2,0-2,-1 0,0-1,1 1,0 1,0-2,0 0,-1 1,1 0,-1 1,1-3,-1 2,2 1,-1 0,1 0,-1 1,-1-1,1 1,-1-1,0 0,0 1,0 0,2-1,-2 2,0-2,1 1,0-1,-1-1,1 0,-1 0,1 0,1-1,-1 2,0 0,0 0,0-2,1 0,0 2,-1 0,0-1,0 1,-1 0,1-1,1 0,-1 1,0-1,-1 2,0 0,0-2,1 1,1 0,-1 0,1-1,0 1,1-1,-2 0,1-1,-2 0,0 2,1-3,1 1,1-1,-1 1,0-1,-1 1,0 0,0 1,1 0,0 1,-2-1,2 2,-1-1,1 0,2-1,0 0,-1 0,-2 1,0 1,0-2,1 1,-1 0,1 0,-1 1,0-1,1-1,1 0,0 0,0 0,-1-2,1 0,2-2,-1 0,-1 1,0 1,-1 0,0 1,1 0,0 0,0 0,1 0,0 1,0 0,-2-1,2 0,-1 1,1-1,0-1,0 0,1 0,0-1,-3 2,2-1,-1 0,1 1,-1-1,0 0,0 1,0-1,1 0,-1-1,1 1,1-1,-1 1,0-1,1-1,0 0,-1 0,-1 1,1 1,-2 0,0 1,-1 0,0 1,1-3,1 1,1-1,0 0,2-1,1 0,-2 0,0 0,1 0,-4-1,-2 1,-4 0,-1 0,-3-1,0-2,-2 1,-2-2,-1 1,2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2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73 0,'0'0,"-2"0,-1 2,-1-1,0 3,-2-1,1 2,0 0,1-1,1 1,2 1,-1-2,0 1,0 0,1-1,0 2,0 0,-1-1,1 2,-1 0,1-2,1 2,-1-1,0 0,-1-1,1-1,0 2,0 0,0-1,1 2,0-1,0 0,0 1,0-1,0 1,0-3,-1 2,-1-1,1 0,0 1,1 0,-1 0,1 0,0 0,0 1,0 0,0-1,0 0,0 0,0 1,-1-2,0 0,-1 0,1 0,1 1,-1 0,1 0,0 0,0 1,0-1,0 1,0-1,0 1,0-2,0 2,1-1,1-2,-1 1,0 1,0-1,1 0,-1 0,1-1,-1 2,0 0,1-1,0 2,-1-1,0 0,1 1,-1-1,1 1,-1-1,-1 1,1-1,-1 0,0 1,0-1,0 1,0-2,0 2,0 0,0-1,1 1,1-2,-1 2,0-1,0 1,0-1,-1 0,0 1,0-1,0 1,0-1,0 0,0 1,0-1,0 1,0-2,0 2,0 0,0-1,1 1,0-2,0 2,0 0,0-1,1-1,-1 0,1 0,0 1,1-1,0 1,0 0,-1 0,0 1,-1-1,1 0,1 1,0-1,0 0,0-2,-1 2,0-1,-1 0,1 0,0 0,-2-1,2 1,1-1,-2 1,2 0,-1 0,0 2,-1-2,0 2,1-1,0 1,-1-1,2-1,-2 1,1-2,0 0,1 1,-1 0,0-2,1 1,-2 1,2 0,-1 0,2 0,-3 0,2 0,0 1,0-2,1 0,0 0,1 2,-1-3,1 3,0-2,-2-1,2 2,-3 0,2 0,-1 2,1-2,0-1,0-1,0 1,-1 1,1-2,-1 2,-1 0,1-1,0 0,0-1,0 1,-1 1,2-2,0 1,-1 1,1-1,-2 0,2-1,-2 1,1 0,0 1,1-1,0 1,2-1,-3 2,2-1,-1-1,0 0,1-1,-1 0,-1-1,1 0,0 2,0 0,1 0,0-1,0 1,0-1,1-1,-1 0,-1 0,1-1,-1 2,0 0,1-1,-2 1,0-1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14:58.09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0,'0'207,"1"-206,1 0,0-1,-1 1,1-1,0 1,-1-1,1 1,0-1,0 0,-1 0,3 0,0 1,146 17,156-1,-55-1,-13 1,-86-17,348 9,-183-5,-51-2,-41 21,-12 1,-51-21,-74-3,0 3,122 22,-121-10,120 6,91-14,9 12,-15 1,396-21,-633-2,0-3,111-27,29-3,196 20,-212 13,532-3,-577 6,-76 4,1 3,-1 2,116 34,-105-24,2-2,85 8,226-12,-126-6,815 3,-663-12,1641 2,-1959-5,173-31,27-2,133 33,-297 7,-51 2,0 4,93 22,56 6,442 2,4-38,-302-2,1765 2,-2069-4,0-3,0-3,109-31,53-9,77 19,-54 7,-149 11,292-29,-134 27,443-14,-326 18,45-1,281 13,-666 1,0 3,-1 0,0 2,44 15,-31-8,65 10,200-11,-75-8,398 9,-586-14,-26 1,0 0,-1 2,1 1,44 13,-16 1,51 25,-58-25,1-2,60 12,22 7,-86-22,-1 2,-1 1,0 3,-2 1,38 25,-64-35,-2 1,1 0,-2 0,1 1,-2 0,1 1,-2 0,9 17,48 120,-53-118,5 18,-3 1,-3 1,9 79,16 74,5-73,-22-76,16 78,-25-56,-3 0,-4 94,-1-14,2-117,2 0,1-1,16 48,-10-42,13 89,-17 176,-5-53,14 413,-16-466,13 357,-7-442,30 156,-33-243,8 81,-1 143,9 85,-3-226,0 3,4 126,-20-121,18 302,18 212,-23-271,-2 556,-15-581,2 3081,-1-3407,0 0,-1 0,-1 0,-1 0,0-1,-8 21,-46 88,4-12,41-77,2 0,2 0,-9 62,1 111,14-146,-6 25,-26 109,18-109,-10 112,23-48,4-85,-2 1,-22 120,5-103,3 0,5 2,-2 90,14-73,0 3,-22 181,17-261,-10 57,-4 151,19 374,-8-542,0 5,6 236,3 115,-2-382,0-24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14:58.09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1,'0'5872,"1"-5858,0 1,1-1,0 1,1-1,1 0,6 17,42 79,-2-3,-39-76,-2 2,0-1,-3 1,5 48,-6 135,-5-193,3 35,2-2,3 1,21 76,13 90,-31 28,0 10,-7-229,34 477,-17 43,-13-225,8 99,-3 244,-15-427,2 3393,0-3543,5 1,3-1,34 151,19 104,-41-216,-2-1,16 92,-29-204,0-1,2 0,-1-1,16 27,45 64,-1 1,-3 21,-42-81,2-1,3-1,51 72,74 58,-29-37,-83-95,2-3,1-1,2-3,2-1,94 57,-3-2,-78-51,74 39,-99-62,0-1,1-2,1-2,0-1,1-2,0-1,74 7,89-7,263 19,72-15,-199-12,-36 1,115 6,-202 10,89 5,362-10,-212-7,21 1,-214-2,172 10,140 6,-232-14,681 7,-804-14,2253 1,-1946 43,-517-43,376 28,-36-5,377 11,-443-29,953 1,-743-9,-387-3,178-32,-15 0,-26 16,335-24,-103 6,-172 11,100-6,737-42,-794 62,247-3,2399 19,-2954-1,1 1,-1 3,53 12,100 40,-120-33,0-4,80 12,97-15,-73-9,-170-8,0 0,0 0,0 0,0 1,-1-1,1 0,0 1,0-1,0 1,-1-1,1 1,0 0,-1 0,1 0,-1 0,1 0,-1 0,1 0,-1 1,2 1,-2 0,0 0,0 0,0 0,-1 0,1 1,-1-1,0 0,0 0,0 6,-1 7,1 10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16:31.990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697 3,'0'0,"0"-1,-1 0,-1 0,-2 3,-1 1,-1 1,-1 1,1-2,0 2,1-3,0 2,2-1,-1 0,1 0,-2-2,0 1,1-2,0-1,1-1,-2 0,3-1,1 0,2 0,1 0,-2 1,-1 0,-2 0,-1 2,-1 1,-1 0,-1 1,0-2,1 1,-2 0,3-1,-1 2,2 0,-2 1,0-1,1 1,0 0,1-2,0 1,-1 2,0-1,-1 0,0-1,0 1,0-1,0-1,0 0,-1 0,0 0,2 1,-2 0,0 1,2-1,0 1,0 0,0 0,1-1,-1 1,1-1,-1 2,0-1,0-1,0 0,0-1,-2 3,1 0,0 1,3 0,-1 0,1 1,0-3,-2 2,1-1,-1 1,0 0,0 0,0 0,0 0,2-1,-2-1,0 1,1-1,0 2,1-1,0-1,-1 2,1 1,0-1,-2 2,2-1,-1-1,1 0,-1 1,-1-3,1 2,1 0,1-1,0 1,0-1,-1 0,1-1,0 2,-1-1,-1-1,1-1,0 2,1 0,-1 0,1-1,-1 1,1 1,0 0,1-1,0 2,-1 0,1-2,-1 1,0-1,0 0,1 1,0 0,-2-1,1 1,1 0,-1 0,2 1,-1 0,0 0,-1 0,1 1,0-1,0 1,-1-3,1 2,-1-1,1-1,-1 0,-2 0,0-2,0-1,0-2,1-1,0-2,2-1,0 0,0 1,0 3,-2 3,0 3,0-1,-2 1,1 0,0-1,1 2,0 0,1-1,1 2,0-1,1 1,0-1,0 0,0 1,0-1,0 1,1 0,-1-2,0 2,0-1,0 1,0-3,-2-2,1-3,-2 1,-1 0,2 0,-3 2,0 0,0-1,0 1,1 2,3 0,-2-1,1 2,0 0,-1 0,0 0,0 0,0-1,1 2,1-1,-1-1,-1-1,0 2,1-1,0 0,1 2,1 0,-1 0,1 1,0-1,-1-1,0 1,0-2,0 2,0 0,1-1,-2 0,0 1,1-2,-1 0,0 1,0-1,1 1,-1 1,0-1,-1 1,0-1,1-1,0 2,0 0,1 0,-1 0,1 0,-1-1,0 1,1-2,0 2,0 0,0-1,1 2,0-1,0 0,0 1,0-1,0 1,1-1,-1 0,0 1,0-1,0 1,0-2,0 2,0-1,0 1,0 0,0-2,0 2,0-1,0 1,0 0,0-2,0 2,0-1,0 1,0-4,0-1,0 0,0 1,0 1,0 2,0-1,0 1,0 0,0 1,0 0,0-1,0 1,0-2,0 2,0-1,0 1,0 0,0-1,0 0,0 0,0 1,0 0,0-2,0 2,0-1,1-1,0 1,1-2,0 2,0 0,0-1,-1 2,0-2,-1 2,0 0,0-1,0 1,0-2,0 2,0-1,0 1,0 0,0-2,0 2,0-1,0 1,0-1,-1-1,0 0,0 1,0-2,0 2,0 0,1 0,0 1,0-1,0 1,-1-2,-1 2,1 0,0-1,0 1,1-2,-1 2,1-1,0 1,0 0,0-2,0 2,1-1,-1 1,0-1,0 0,0 1,0-1,0 1,0-1,0 0,0 1,0-1,0 1,0-1,0 0,0 0,0 1,0 0,1-3,2 0,-1 0,1 0,-1-1,2 1,0 1,0-2,0 1,-2 1,2-1,-3-1,3 2,0 0,-1-1,2 0,-1 1,1 1,-1 0,0 0,0 0,-1 1,-1 0,1-3,-1 1,2-1,-2-1,0 2,-1 0,1 0,0 2,1-2,-1-1,0 2,0-1,0 1,-1 0,1 0,-1 0,0 1,-1-1,0 1,2-1,-1 0,2 1,-1-1,0 1,1-3,0 2,0-2,-1 0,0-1,1 1,0 1,0-2,0 0,-1 1,1 0,-1 1,1-3,-1 2,2 1,-1 0,1 0,-1 1,-1-1,1 1,-1-1,0 0,0 1,0 0,2-1,-2 2,0-2,1 1,0-1,-1-1,1 0,-1 0,1 0,1-1,-1 2,0 0,0 0,0-2,1 0,0 2,-1 0,0-1,0 1,-1 0,1-1,1 0,-1 1,0-1,-1 2,0 0,0-2,1 1,1 0,-1 0,1-1,0 1,1-1,-2 0,1-1,-2 0,0 2,1-3,1 1,1-1,-1 1,0-1,-1 1,0 0,0 1,1 0,0 1,-2-1,2 2,-1-1,1 0,2-1,0 0,-1 0,-2 1,0 1,0-2,1 1,-1 0,1 0,-1 1,0-1,1-1,1 0,0 0,0 0,-1-2,1 0,2-2,-1 0,-1 1,0 1,-1 0,0 1,1 0,0 0,0 0,1 0,0 1,0 0,-2-1,2 0,-1 1,1-1,0-1,0 0,1 0,0-1,-3 2,2-1,-1 0,1 1,-1-1,0 0,0 1,0-1,1 0,-1-1,1 1,1-1,-1 1,0-1,1-1,0 0,-1 0,-1 1,1 1,-2 0,0 1,-1 0,0 1,1-3,1 1,1-1,0 0,2-1,1 0,-2 0,0 0,1 0,-4-1,-2 1,-4 0,-1 0,-3-1,0-2,-2 1,-2-2,-1 1,2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1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16:31.991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73 0,'0'0,"-2"0,-1 2,-1-1,0 3,-2-1,1 2,0 0,1-1,1 1,2 1,-1-2,0 1,0 0,1-1,0 2,0 0,-1-1,1 2,-1 0,1-2,1 2,-1-1,0 0,-1-1,1-1,0 2,0 0,0-1,1 2,0-1,0 0,0 1,0-1,0 1,0-3,-1 2,-1-1,1 0,0 1,1 0,-1 0,1 0,0 0,0 1,0 0,0-1,0 0,0 0,0 1,-1-2,0 0,-1 0,1 0,1 1,-1 0,1 0,0 0,0 1,0-1,0 1,0-1,0 1,0-2,0 2,1-1,1-2,-1 1,0 1,0-1,1 0,-1 0,1-1,-1 2,0 0,1-1,0 2,-1-1,0 0,1 1,-1-1,1 1,-1-1,-1 1,1-1,-1 0,0 1,0-1,0 1,0-2,0 2,0 0,0-1,1 1,1-2,-1 2,0-1,0 1,0-1,-1 0,0 1,0-1,0 1,0-1,0 0,0 1,0-1,0 1,0-2,0 2,0 0,0-1,1 1,0-2,0 2,0 0,0-1,1-1,-1 0,1 0,0 1,1-1,0 1,0 0,-1 0,0 1,-1-1,1 0,1 1,0-1,0 0,0-2,-1 2,0-1,-1 0,1 0,0 0,-2-1,2 1,1-1,-2 1,2 0,-1 0,0 2,-1-2,0 2,1-1,0 1,-1-1,2-1,-2 1,1-2,0 0,1 1,-1 0,0-2,1 1,-2 1,2 0,-1 0,2 0,-3 0,2 0,0 1,0-2,1 0,0 0,1 2,-1-3,1 3,0-2,-2-1,2 2,-3 0,2 0,-1 2,1-2,0-1,0-1,0 1,-1 1,1-2,-1 2,-1 0,1-1,0 0,0-1,0 1,-1 1,2-2,0 1,-1 1,1-1,-2 0,2-1,-2 1,1 0,0 1,1-1,0 1,2-1,-3 2,2-1,-1-1,0 0,1-1,-1 0,-1-1,1 0,0 2,0 0,1 0,0-1,0 1,0-1,1-1,-1 0,-1 0,1-1,-1 2,0 0,1-1,-2 1,0-1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17:08.432"/>
    </inkml:context>
    <inkml:brush xml:id="br0">
      <inkml:brushProperty name="width" value="0.07056" units="cm"/>
      <inkml:brushProperty name="height" value="0.07056" units="cm"/>
      <inkml:brushProperty name="ignorePressure" value="1"/>
    </inkml:brush>
  </inkml:definitions>
  <inkml:trace contextRef="#ctx0" brushRef="#br0">302 494,'-38'0,"-1"-1,0-3,-17-4,51 8,0-2,1 0,-1 1,1-1,0 0,-1-1,1 0,0 1,0-1,0-1,1 2,-1-2,0 0,2 1,-3-3,-2-3,2 0,-1 0,1-1,0 0,1 0,-2-5,3 4,0-1,2 1,-1 0,1 0,1-5,-1 0,0 0,-3-7,1 8,0-1,1 0,1 0,0 0,1-4,1 15,-1-1,1 0,0 0,1 0,-1 1,1-1,0 1,0-1,1 1,0-1,0 2,0-1,1 0,-1 0,4-2,-4 4,0-1,1 1,0 0,0 0,-1 0,1 1,0-1,1 1,-1 0,0 1,1-1,0 0,2 1,19-5,0 1,1 2,11 0,-22 3,1 0,-1 1,-1 1,2 0,-2 1,6 3,2 0,-1 2,5 3,-18-7,-1 0,0 1,-1-1,1 2,-1-1,0 1,2 3,73 79,-68-71,-8-12,0 2,-1-1,0 1,-1 0,1-1,-1 2,-1-1,2 2,0 0,0 0,0-1,3 4,2 2,-8-10,1-1,-1 1,0 1,-1-1,0 0,1 0,-2 0,1 1,0-1,-1 4,1 9,-1 1,-1 2,-1 5,3 40,0-19,-3 18,1-58,0 0,-1-1,1 1,-1-1,0 0,0 1,-1-1,0 1,1-1,-2-1,2 1,-3 0,2 0,-1-1,0 0,0 0,-1-1,0 1,1 0,-5 0,-1 2,-1 0,0-1,-1 0,1-1,-1 0,0-1,0 0,0-1,-3 0,-8 0,1-2,-1-1,10 0,-1 1,1 0,0 2,0-1,0 1,0 1,-7 2,8-1,-2 0,0 2,1 0,0 0,-5 4,9-4,5-4,0 0,1 0,-1 0,2 0,-2 1,1-1,0 1,0 0,1 0,-1 0,1 0,0 0,-1 0,2 1,-2 1,-3 16,0 2,0 9,0-8,-1 0,-1 0,-7 14,10-25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17:08.433"/>
    </inkml:context>
    <inkml:brush xml:id="br0">
      <inkml:brushProperty name="width" value="0.14111" units="cm"/>
      <inkml:brushProperty name="height" value="0.14111" units="cm"/>
      <inkml:brushProperty name="ignorePressure" value="1"/>
    </inkml:brush>
  </inkml:definitions>
  <inkml:trace contextRef="#ctx0" brushRef="#br0">0 0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5:24.737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1 1,'1'0,"-1"0,1 1,0-1,0 0,-1 1,1-1,0 0,0 1,-1-1,1 1,0-1,-1 1,1-1,-1 1,1 0,-1-1,1 1,-1 0,1 0,-1-1,0 1,1 0,-1 0,0-1,0 1,1 0,-1 1,4 26,-3-25,2 227,-4-128,0-80,-2 0,-5 25,4-23,-3 37,7 50,1-92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5:24.738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1 1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5:43.776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1 1,'1'0,"-1"0,1 1,0-1,0 0,-1 1,1-1,0 0,0 1,-1-1,1 1,0-1,-1 1,1-1,-1 1,1 0,-1-1,1 1,-1 0,1 0,-1-1,0 1,1 0,-1 0,0-1,0 1,1 0,-1 1,4 26,-3-25,2 227,-4-128,0-80,-2 0,-5 25,4-23,-3 37,7 50,1-92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5:43.777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1 1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6:32.144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199 433,'1'-102,"-3"-111,2 210,-1 0,1 1,-1-1,0 0,0 0,0 1,0-1,0 1,-1-1,1 1,-1-1,1 1,-1 0,0 0,-4-3,-1-2,-1 2,0-1,-12-5,-19-13,37 22,-1 0,0-1,0 1,0 0,0 1,0-1,0 0,0 1,-1 0,1 0,-6-1,8 2,0 0,0 0,0 0,0 0,1 0,-1 0,0 0,0 1,0-1,0 0,0 1,1-1,-1 1,0-1,0 1,1-1,-1 1,-1 1,1-1,-1 1,1 0,0 0,0 0,0 0,0 0,1 0,-1 1,0-1,0 3,-3 17,-14 92,18-108,0-1,0 1,0-1,1 1,0-1,0 0,0 1,0-1,1 0,0 0,0 0,1 0,0 0,-1-1,1 1,1-1,4 6,7 5,0-2,1 0,24 17,22 16,-51-36,0-2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6:32.145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199 433,'1'-102,"-3"-111,2 210,-1 0,1 1,-1-1,0 0,0 0,0 1,0-1,0 1,-1-1,1 1,-1-1,1 1,-1 0,0 0,-4-3,-1-2,-1 2,0-1,-12-5,-19-13,37 22,-1 0,0-1,0 1,0 0,0 1,0-1,0 0,0 1,-1 0,1 0,-6-1,8 2,0 0,0 0,0 0,0 0,1 0,-1 0,0 0,0 1,0-1,0 0,0 1,1-1,-1 1,0-1,0 1,1-1,-1 1,-1 1,1-1,-1 1,1 0,0 0,0 0,0 0,0 0,1 0,-1 1,0-1,0 3,-3 17,-14 92,18-108,0-1,0 1,0-1,1 1,0-1,0 0,0 1,0-1,1 0,0 0,0 0,1 0,0 0,-1-1,1 1,1-1,4 6,7 5,0-2,1 0,24 17,22 16,-51-36,0-2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6:32.146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199 433,'1'-102,"-3"-111,2 210,-1 0,1 1,-1-1,0 0,0 0,0 1,0-1,0 1,-1-1,1 1,-1-1,1 1,-1 0,0 0,-4-3,-1-2,-1 2,0-1,-12-5,-19-13,37 22,-1 0,0-1,0 1,0 0,0 1,0-1,0 0,0 1,-1 0,1 0,-6-1,8 2,0 0,0 0,0 0,0 0,1 0,-1 0,0 0,0 1,0-1,0 0,0 1,1-1,-1 1,0-1,0 1,1-1,-1 1,-1 1,1-1,-1 1,1 0,0 0,0 0,0 0,0 0,1 0,-1 1,0-1,0 3,-3 17,-14 92,18-108,0-1,0 1,0-1,1 1,0-1,0 0,0 1,0-1,1 0,0 0,0 0,1 0,0 0,-1-1,1 1,1-1,4 6,7 5,0-2,1 0,24 17,22 16,-51-36,0-2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1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9:32.930"/>
    </inkml:context>
    <inkml:brush xml:id="br0">
      <inkml:brushProperty name="width" value="0.2" units="cm"/>
      <inkml:brushProperty name="height" value="0.2" units="cm"/>
      <inkml:brushProperty name="color" value="#BB5B18"/>
      <inkml:brushProperty name="inkEffects" value="bronze"/>
      <inkml:brushProperty name="anchorX" value="0"/>
      <inkml:brushProperty name="anchorY" value="0"/>
      <inkml:brushProperty name="scaleFactor" value="0.5"/>
    </inkml:brush>
  </inkml:definitions>
  <inkml:trace contextRef="#ctx0" brushRef="#br0">689 663 24575,'0'0'0,"4"4"0,8 3 0,-1 3 0,4 1 0,3 3 0,4-2 0,2-2 0,1-3 0,12 2 0,11-1 0,12-2 0,8 4 0,1-2 0,-1-1 0,-3-2 0,-10-2 0,-8-1 0,-2-1 0,-7-1 0,-3 0 0,-4 0 0,-3-1 0,4 1 0,10 0 0,5 0 0,16-6 0,7 1 0,-4-1 0,-2 2 0,-4 1 0,-2 1 0,-9 1 0,-6 0 0,-7 1 0,1 0 0,-3 1 0,-2-1 0,-2 0 0,-2 0 0,-1 0 0,11 0 0,4 0 0,11 0 0,-2 0 0,2 0 0,0 0 0,-4 0 0,-2 0 0,-4 0 0,-6 0 0,-3 0 0,-4 0 0,-2 0 0,-1 0 0,-1 0 0,-1 0 0,1 0 0,5 0 0,6 0 0,0 0 0,4 0 0,4 0 0,3 0 0,-3 0 0,-4 0 0,-4 5 0,-4 1 0,-4-1 0,-1 0 0,-2-2 0,0 4 0,0 0 0,-1-2 0,-4 5 0,-1-1 0,1-2 0,1-2 0,1-1 0,7-2 0,6-2 0,11 6 0,11 5 0,9 0 0,11 3 0,0 4 0,-3 4 0,-6-4 0,-10 2 0,-10-5 0,-9-3 0,-13 1 0,-3-3 0,-4-2 0,1 2 0,0-2 0,2-1 0,1-2 0,0 3 0,2-1 0,1-1 0,-1 4 0,1-2 0,0 4 0,-1-1 0,1 3 0,0-2 0,-1-3 0,1-2 0,-1-3 0,0 3 0,1 0 0,-1-1 0,1-2 0,-1-1 0,1-2 0,-1 0 0,1-1 0,-1 0 0,1 0 0,-1 0 0,0-1 0,1 1 0,-1 0 0,1 0 0,-1-6 0,1 1 0,-1-1 0,-5-4 0,0-4 0,0-4 0,1 2 0,-3-3 0,-1 4 0,-3-2 0,1-2 0,2-1 0,2-3 0,-3-2 0,-4 0 0,-4-2 0,-8 1 0,-4-1 0,-6 5 0,-1 1 0,-5-1 0,-3 5 0,-3 0 0,3-2 0,-2 3 0,-1-1 0,-2 3 0,-1 4 0,-1-3 0,-1 4 0,0-4 0,-1 3 0,-5-3 0,0-4 0,0 3 0,1-3 0,1-3 0,1 4 0,2 3 0,0-1 0,1 3 0,-1 3 0,1 3 0,0-4 0,-1 2 0,1-4 0,0-3 0,-1 0 0,1-2 0,-6 2 0,-5-2 0,0-3 0,0 4 0,3 3 0,2 3 0,3-1 0,-10-4 0,1 3 0,1 1 0,-3-2 0,-3-4 0,-4-2 0,4 1 0,-3-1 0,4 3 0,-11 3 0,-8-1 0,-2 3 0,-6 3 0,-4 2 0,-2 2 0,2-4 0,10 2 0,11-1 0,8 2 0,8 2 0,6 0 0,3 1 0,2 1 0,0-5 0,1 0 0,-1 0 0,0 0 0,-1 2 0,0 1 0,0 1 0,-1 1 0,1 0 0,-1 0 0,1 0 0,-12 1 0,-4-1 0,-11 0 0,1 0 0,-2 0 0,1 0 0,5 0 0,5 0 0,6 0 0,10 5 0,3 1 0,-2 4 0,-7 5 0,-5 4 0,-6-1 0,1-4 0,3 1 0,3-2 0,4-4 0,2-3 0,3-3 0,2-1 0,0-2 0,0 0 0,0-1 0,0 1 0,0-1 0,0 1 0,0 0 0,-1-1 0,1 7 0,-1-1 0,-4 0 0,-1 0 0,-6 3 0,2 0 0,1-2 0,2-1 0,2 4 0,2-2 0,1-1 0,-3-1 0,-7-2 0,-4-1 0,1-2 0,2 1 0,3-1 0,3-1 0,3 1 0,2 0 0,1-1 0,1 1 0,0 0 0,1 0 0,-1 0 0,-1 0 0,1 0 0,0 0 0,0-5 0,-1 0 0,1-1 0,-1 2 0,1-5 0,-1 2 0,1 0 0,-1 3 0,1 0 0,-1 2 0,1 1 0,0 1 0,-1 0 0,1 1 0,-1-1 0,1 0 0,-1 0 0,1 1 0,-1-1 0,1 0 0,-1 0 0,1 0 0,-1 0 0,1 0 0,0 0 0,-1 0 0,1 0 0,-1 0 0,6 5 0,0 0 0,0 1 0,4 3 0,0 0 0,3 4 0,-1 3 0,-3 4 0,-2-3 0,3 3 0,4 1 0,3 1 0,4 2 0,3 1 0,2 1 0,2 0 0,-1 1 0,1 0 0,5-1 0,0 1 0,5-6 0,-1 0 0,4-5 0,-2 1 0,4-4 0,-4 1 0,3 3 0,3-3 0,2 2 0,2-2 0,3-4 0,-4 2 0,0-2 0,0-3 0,-3 4 0,0-3 0,1 5 0,2-3 0,2 4 0,2 3 0,0 3 0,1-3 0,1 2 0,0-4 0,-6 2 0,0-4 0,1 3 0,0-4 0,1 2 0,2-2 0,0 2 0,1-2 0,1-3 0,-1 2 0,1-1 0,0-3 0,-1-2 0,1-2 0,-1-1 0,6 3 0,0 1 0,5-1 0,0-1 0,-2-1 0,8-2 0,-1-5 0,-2-1 0,-4-1 0,-2-3 0,-4 0 0,-2 1 0,4 2 0,0 3 0,-1 0 0,-1 2 0,-1 1 0,0 0 0,-2 1 0,5-1 0,0 0 0,5 1 0,4-1 0,5 0 0,3 0 0,8 0 0,1 0 0,1 0 0,4 0 0,0 0 0,-2 0 0,-2 0 0,-8 0 0,-1 0 0,-7 0 0,-5 0 0,-4 0 0,-5 0 0,4 0 0,-1 0 0,-1 0 0,4 0 0,-1 0 0,0 0 0,-3 0 0,-1 0 0,-2 0 0,0 0 0,-2 0 0,6 0 0,0 0 0,-1 0 0,0 0 0,-2 0 0,0 0 0,-2 0 0,0-5 0,5-1 0,0 1 0,4 1 0,1 0 0,-3 2 0,-1 1 0,-2 1 0,-2 0 0,-1 0 0,4 0 0,5 0 0,5 0 0,5 1 0,8-1 0,2 0 0,2 0 0,-1 0 0,-1 5 0,-1 6 0,-6-1 0,-2 11 0,-5-2 0,-6-3 0,-3 1 0,-4-3 0,-2-4 0,-2 2 0,5-3 0,5 3 0,6-2 0,4 4 0,-1 2 0,1-1 0,7 2 0,8-3 0,-5 2 0,-5-3 0,-2-3 0,-6-4 0,-5-2 0,-4-2 0,-4-1 0,-3 4 0,-1 0 0,0-1 0,0 6 0,-1-2 0,1-1 0,0-2 0,0-1 0,5-2 0,7-1 0,-1-6 0,-1-1 0,-7-5 0,-3 1 0,-1-4 0,-2-4 0,1 3 0,-5-3 0,1 4 0,0-3 0,1-1 0,2 3 0,2 3 0,0-2 0,-4-1 0,0-4 0,0-3 0,2-1 0,0-3 0,2 0 0,0 5 0,-4-1 0,-5 0 0,0 5 0,-5-1 0,2-1 0,-2-2 0,-3-2 0,-2-1 0,-3-2 0,-1 0 0,-2-1 0,0 1 0,-1-1 0,1 0 0,-1 0 0,1 1 0,-5-1 0,-6 1 0,-5-1 0,-5 6 0,3 0 0,-2 6 0,3-2 0,0 4 0,-2-1 0,-2-3 0,-2 3 0,-1-3 0,-2 4 0,0 2 0,4-1 0,1 3 0,0 1 0,-2 3 0,0-3 0,-2 1 0,-5 1 0,-7-3 0,-5 0 0,-1 2 0,4-4 0,2 2 0,4 2 0,-2 2 0,1-4 0,2 2 0,1 1 0,2-4 0,1 2 0,1 1 0,6-4 0,0 2 0,1 2 0,-7-3 0,-7 1 0,-7 2 0,1-4 0,1 2 0,3-3 0,3 1 0,2 2 0,3-3 0,1 3 0,1 1 0,0-2 0,0 1 0,0-3 0,0 1 0,-5 3 0,-1-3 0,-11 1 0,2 3 0,-10-4 0,-3 2 0,4 2 0,-1 1 0,0 3 0,1-4 0,4 1 0,-1 0 0,6 2 0,3 1 0,5 2 0,3 0 0,2-4 0,1-1 0,1 1 0,0 1 0,1 1 0,-1 1 0,-5 1 0,-1 1 0,-10 0 0,0 0 0,-9 0 0,3 0 0,3 0 0,5 1 0,5-1 0,3 0 0,3 0 0,3 0 0,0 0 0,0 0 0,1 0 0,-1 0 0,0 0 0,0 0 0,-5 0 0,-7 0 0,-4 0 0,-5 0 0,-4 0 0,4 0 0,-1 0 0,5 0 0,4 0 0,5 0 0,3 0 0,2 0 0,2 0 0,2 0 0,-1 0 0,0 0 0,1 0 0,-1 0 0,-6 5 0,1 0 0,-1 1 0,1 3 0,1 0 0,2-2 0,0-1 0,1-2 0,1-2 0,-1 4 0,1 0 0,0 0 0,0-2 0,-1-1 0,1 4 0,-1-1 0,1 0 0,-1-2 0,1 4 0,0 0 0,-1-2 0,1 4 0,-1-2 0,1 0 0,-1-3 0,1-2 0,-6 4 0,0 0 0,0-2 0,1-1 0,2-1 0,0-1 0,2-1 0,0-1 0,0 0 0,1 0 0,0-1 0,-1 1 0,1 0 0,0 0 0,-1 0 0,1 0 0,0 0 0,-1 0 0,1 0 0,-1 0 0,1 0 0,-1 0 0,1 0 0,-1 0 0,1 0 0,-1 0 0,1 0 0,0 0 0,-1 0 0,1 0 0,-1 0 0,1 0 0,-1 0 0,1 0 0,-1 0 0,1 0 0,-1 0 0,1 0 0,-1 0 0,1 0 0,0 5 0,-1 0 0,1 1 0,-1 4 0,1-1 0,-1 3 0,1 5 0,-1-3 0,1-2 0,-1-3 0,6 2 0,0-3 0,0 4 0,-1-2 0,5 3 0,3 4 0,-6-2 0,4 2 0,-3-3 0,4 2 0,-2-3 0,4 2 0,-2-3 0,2 2 0,4 3 0,3 3 0,-3 3 0,2 1 0,1 2 0,2 0 0,1 1 0,2 0 0,0 0 0,1 0 0,5 0 0,1 0 0,5-1 0,-1 1 0,4-6 0,-2 0 0,-2 0 0,2 1 0,3-4 0,-2 1 0,4 0 0,-4 3 0,3-4 0,-4 1 0,3-4 0,3 2 0,2-5 0,-3 3 0,2-3 0,-4 2 0,1-3 0,3-2 0,1 3 0,3-3 0,1 4 0,1-3 0,2 4 0,0-2 0,0 2 0,-1-2 0,1-2 0,0-4 0,0 3 0,-1-1 0,1-2 0,-1 4 0,1-2 0,-1-1 0,0-2 0,-4 3 0,-1-1 0,5-1 0,1-1 0,7-2 0,1-1 0,-1-2 0,-2 1 0,-1-2 0,-2-4 0,-1-1 0,-1 1 0,-1-5 0,1-4 0,-1-4 0,0 1 0,0-1 0,0 2 0,1-1 0,-1 4 0,0 3 0,1-2 0,-1 2 0,1 3 0,-1 2 0,1 2 0,-1 2 0,1 0 0,-1 1 0,1 1 0,-1-1 0,1 1 0,-1-1 0,6-5 0,0 0 0,0-1 0,4 2 0,-1 1 0,-1 1 0,3 0 0,-1 2 0,-2 0 0,-3 0 0,-1 0 0,-1 1 0,-2-1 0,0 0 0,-1 0 0,0 0 0,0 0 0,0 0 0,0 0 0,1 0 0,-1 0 0,0 0 0,1 0 0,-1 0 0,1 0 0,-1 0 0,1 0 0,-1 0 0,1 0 0,-1 0 0,1 0 0,9 0 0,18 0 0,15 0 0,20 0 0,11 0 0,8 0 0,-3 0 0,-14 0 0,-18 0 0,-15 0 0,-15 0 0,-9 0 0,-6 5 0,-4 1 0,0-1 0,4 5 0,1-2 0,1 0 0,0 3 0,-2-2 0,1-1 0,-2 3 0,5-2 0,1 3 0,-2-1 0,0-3 0,-1-1 0,-2 2 0,-1-2 0,0 5 0,0-2 0,4 3 0,6-1 0,6-3 0,4 3 0,-3-2 0,-2-3 0,-5-1 0,-3-3 0,-9 4 0,-3-1 0,5 0 0,-1-2 0,2-1 0,0-2 0,0 0 0,0-1 0,-1 0 0,-11 0 0,-10 0 0,-12-6 0,-9 1 0,-6-6 0,-5 0 0,-12-3 0,-17 2 0,-6-8 0,-3 2 0,0-2 0,2-2 0,8 4 0,8-2 0,2 5 0,5-1 0,5 3 0,3-2 0,2 3 0,2 3 0,1-2 0,0 2 0,0 2 0,1-3 0,-7 1 0,-10-3 0,-11 2 0,-15-4 0,-8-3 0,-6 2 0,3 3 0,6 3 0,11 4 0,11 2 0,9 2 0,8 0 0,5 2 0,2 0 0,3-1 0,0 1 0,-1-1 0,0 0 0,0 1 0,-1 4 0,-5 0 0,-1 6 0,0-1 0,-4-1 0,0 8 0,-3-2 0,1-1 0,8 1 0,2-3 0,-7-3 0,-16 3 0,-16-3 0,-26 3 0,-16 4 0,-9 3 0,-2-2 0,1-3 0,3 1 0,13-3 0,19-4 0,19 3 0,16-2 0,12-2 0,7-2 0,-1-3 0,3 0 0,-6 4 0,1-1 0,0 0 0,2-1 0,1-1 0,2-1 0,32-3 0,-4 1 0,0 0 0,0 0 0,0-1 0,0 1 0,0 0 0,0 0 0,0 0 0,0 0 0,0 0 0,0 0 0,0-1 0,0 1 0,0 0 0,0 0 0,0 0 0,0 0 0,0 0 0,0 0 0,0-1 0,0 1 0,0 0 0,0 0 0,0 0 0,0 0 0,0 0 0,0 0 0,-1-1 0,1 1 0,0 0 0,0 0 0,0 0 0,0 0 0,0 0 0,0 0 0,0 0 0,0 0 0,0 0 0,-1 0 0,1 0 0,0-1 0,0 1 0,0 0 0,0 0 0,0 0 0,0 0 0,-1 0 0,1 0 0,0 0 0,0 0 0,0 0 0,0 0 0,0 0 0,-1 0 0,1 0 0,0 0 0,0 0 0,0 0 0,0 0 0,0 1 0,0-1 0,-1 0 0,1 0 0,0 0 0,0 0 0,0 0 0,0 0 0,0 0 0,0 0 0,26-5 0,34 0 0,22 0 0,17 2 0,3 1 0,-1-5 0,-14 1 0,-17 1 0,-15 0 0,-12 2 0,-5 2 0,0-6 0,-2 2 0,2-1 0,4 2 0,4 1 0,2 1 0,-3 1 0,-3 1 0,0-5 0,1-6 0,9 0 0,7 2 0,-4 1 0,7 3 0,3 1 0,0 3 0,-7-5 0,-8 1 0,-8 0 0,-7 1 0,-5 1 0,3 1 0,-2 2 0,10-1 0,5 1 0,-2 0 0,-2 1 0,-4-1 0,1 0 0,-3 0 0,-2 0 0,-3 0 0,-2 0 0,-1 0 0,-1 0 0,-1 0 0,0 5 0,0 1 0,0-1 0,0 0 0,1-2 0,-1-1 0,0 4 0,1 1 0,-1-2 0,1 0 0,-1 3 0,1 5 0,-1-2 0,1 0 0,-1-4 0,1 3 0,-1-1 0,1-3 0,-6 4 0,0-1 0,0 3 0,-24-12 0,4 0 0,-1 0 0,0 0 0,1 1 0,-1-1 0,0 0 0,0 1 0,1-1 0,-1 0 0,0 1 0,0-1 0,0 1 0,1-1 0,-1 0 0,0 1 0,0-1 0,0 0 0,0 1 0,0-1 0,0 1 0,0-1 0,0 1 0,0-1 0,0 0 0,0 1 0,0-1 0,0 1 0,0-1 0,-20 4 0,-15-3 0,-6-8 0,-1-1 0,1-5 0,4 2 0,4 1 0,2 2 0,3 3 0,1 3 0,1 0 0,0 2 0,0 0 0,0 1 0,0-1 0,-5 1 0,-1-1 0,0 0 0,1 0 0,2 1 0,0-1 0,1 0 0,1 0 0,1 0 0,0-1 0,-1 1 0,1 0 0,0 0 0,0 0 0,-1 0 0,1 0 0,-1 0 0,1 0 0,-1 0 0,1 6 0,-1-1 0,1 0 0,0 5 0,-1-1 0,1-2 0,-1 4 0,1-2 0,-1-2 0,1 4 0,-1-2 0,1-1 0,-1-3 0,-4-1 0,-1-2 0,0-2 0,-4 1 0,-5-2 0,2 1 0,2-1 0,-3 1 0,-3 0 0,-2 0 0,-9 0 0,3 0 0,-1 0 0,5 0 0,6 0 0,5 0 0,4 0 0,3 0 0,2 0 0,1 0 0,0 0 0,-4 0 0,-1 0 0,0 0 0,0 0 0,2 0 0,0 0 0,2 0 0,0 0 0,0 0 0,1 0 0,0 0 0,-1 0 0,1 0 0,0 0 0,-1-6 0,1 1 0,-6-1 0,0 1 0,0 2 0,2 1 0,0 1 0,1 0 0,2 1 0,0 0 0,5 0 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9:38.711"/>
    </inkml:context>
    <inkml:brush xml:id="br0">
      <inkml:brushProperty name="width" value="0.2" units="cm"/>
      <inkml:brushProperty name="height" value="0.2" units="cm"/>
      <inkml:brushProperty name="color" value="#BB5B18"/>
      <inkml:brushProperty name="inkEffects" value="bronze"/>
      <inkml:brushProperty name="anchorX" value="-1362.41687"/>
      <inkml:brushProperty name="anchorY" value="-1676.52698"/>
      <inkml:brushProperty name="scaleFactor" value="0.5"/>
    </inkml:brush>
  </inkml:definitions>
  <inkml:trace contextRef="#ctx0" brushRef="#br0">1 1 24575,'0'0'0,"4"4"0,3 8 0,-2 4 0,-1 4 0,0 4 0,-2 2 0,-1 1 0,-1 1 0,0-1 0,0 0 0,0 1 0,0-1 0,0-1 0,-1 1 0,1-1 0,0 1 0,0-1 0,0 1 0,6-1 0,-1 1 0,1-1 0,-1 0 0,-2 1 0,-1-1 0,-1 1 0,5-1 0,0 1 0,-1-1 0,-1 1 0,-1-1 0,4 1 0,-1-1 0,0 0 0,-2 1 0,0-1 0,-3 1 0,0-1 0,-1 1 0,0-1 0,0 0 0,0 1 0,0 0 0,-1-1 0,1 1 0,0-1 0,0 0 0,0 1 0,0-1 0,0 1 0,0-1 0,0 1 0,0-1 0,0 1 0,0-1 0,0 1 0,0-1 0,-5 0 0,0 1 0,-1-1 0,2 1 0,1-1 0,1 1 0,0-1 0,2 0 0,-5 1 0,-6 0 0,0-1 0,1 1 0,3-1 0,1 0 0,3 1 0,2-1 0,0 1 0,1-1 0,1 1 0,-1-1 0,1 1 0,-1-1 0,0 1 0,0-1 0,0 0 0,0 1 0,0-1 0,0 1 0,0-1 0,0 1 0,0-1 0,0-10 0,-5-11 0,0-11 0,-1-3 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9:44.135"/>
    </inkml:context>
    <inkml:brush xml:id="br0">
      <inkml:brushProperty name="width" value="0.2" units="cm"/>
      <inkml:brushProperty name="height" value="0.2" units="cm"/>
      <inkml:brushProperty name="color" value="#BB5B18"/>
      <inkml:brushProperty name="inkEffects" value="bronze"/>
      <inkml:brushProperty name="anchorX" value="-2388.64746"/>
      <inkml:brushProperty name="anchorY" value="-4948.4707"/>
      <inkml:brushProperty name="scaleFactor" value="0.5"/>
    </inkml:brush>
  </inkml:definitions>
  <inkml:trace contextRef="#ctx0" brushRef="#br0">1717 1 24575,'0'0'0,"0"4"0,0 8 0,0 4 0,0 5 0,0 3 0,0 2 0,0 1 0,0 0 0,0 1 0,0-1 0,0 0 0,0 0 0,0 0 0,0-1 0,0 1 0,0 0 0,0-1 0,5-5 0,0 0 0,1 0 0,-2 1 0,-1 1 0,5 2 0,-2 0 0,0 1 0,-1 0 0,-2 1 0,4 0 0,-1-1 0,0 1 0,-2 0 0,-1-1 0,4 1 0,0-1 0,-1 1 0,-2-1 0,4 0 0,0 1 0,-2-1 0,-1 1 0,-2-1 0,-1 1 0,-2-1 0,1 0 0,4 1 0,0 0 0,0-1 0,-1 1 0,-1-1 0,-1 0 0,-1 1 0,-1-1 0,1 1 0,-2-1 0,1 1 0,0-1 0,0 1 0,0-1 0,0 1 0,-1-1 0,1 0 0,0 1 0,0-1 0,0 1 0,0-1 0,0 1 0,0-1 0,0 0 0,1 1 0,-7 0 0,1-1 0,-1 1 0,2-1 0,1 0 0,1 1 0,1-1 0,0 1 0,1-1 0,0 1 0,1-1 0,-1 1 0,0-1 0,0 1 0,0-1 0,0 0 0,0 1 0,0-1 0,0 1 0,0-1 0,0 1 0,0-1 0,0 0 0,0 1 0,0 0 0,0-1 0,-5-5 0,-6-5 0,-5-6 0,-5-4 0,-3-3 0,-2-3 0,0 0 0,-2-1 0,0 0 0,1 0 0,0 0 0,0 1 0,0-1 0,1 1 0,-1 0 0,1 0 0,-1 0 0,1 0 0,0 0 0,-1 0 0,1 0 0,-1 0 0,1 0 0,-1 0 0,1 0 0,-1 0 0,1 0 0,-1 0 0,1 0 0,0 0 0,-1 0 0,-10 0 0,-11 0 0,-10 0 0,-5 0 0,5 0 0,7 0 0,7 0 0,7 0 0,5 0 0,4 0 0,1 0 0,2-5 0,0 0 0,0-1 0,0 2 0,-1 1 0,0 1 0,0 1 0,-1 0 0,1 1 0,-1 0 0,1 1 0,0-1 0,-1 0 0,0 0 0,1 0 0,-1 5 0,1 1 0,0-1 0,-1 0 0,1-2 0,-1-1 0,1-1 0,5-1 0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9:49.494"/>
    </inkml:context>
    <inkml:brush xml:id="br0">
      <inkml:brushProperty name="width" value="0.2" units="cm"/>
      <inkml:brushProperty name="height" value="0.2" units="cm"/>
      <inkml:brushProperty name="color" value="#BB5B18"/>
      <inkml:brushProperty name="inkEffects" value="bronze"/>
      <inkml:brushProperty name="anchorX" value="343.5979"/>
      <inkml:brushProperty name="anchorY" value="-6420.99463"/>
      <inkml:brushProperty name="scaleFactor" value="0.5"/>
    </inkml:brush>
  </inkml:definitions>
  <inkml:trace contextRef="#ctx0" brushRef="#br0">1761 180 24575,'0'0'0,"9"0"0,14 0 0,9 0 0,9 0 0,12 0 0,5 0 0,-4 0 0,-6 0 0,-5 0 0,-7 0 0,6 0 0,8 0 0,14 0 0,13 0 0,7 0 0,-2 5 0,-11 1 0,-12-1 0,-11 0 0,-10-2 0,-7 4 0,-3 0 0,2-1 0,10-1 0,1-2 0,4-1 0,-3-1 0,-2 4 0,-5 1 0,-2-1 0,-4-1 0,-1-1 0,-7 4 0,-1-1 0,1 0 0,0-1 0,2 3 0,1-1 0,1-1 0,0-1 0,-3 3 0,-1 0 0,0-2 0,1 4 0,7-2 0,1-1 0,1-1 0,0 2 0,-2 0 0,0-1 0,-2-3 0,1-1 0,-12-1 0,-11-1 0,-11-1 0,-9 0 0,-6 0 0,-5-1 0,-1 6 0,-2 1 0,0-1 0,1-1 0,0-1 0,1-1 0,0-1 0,0 0 0,0-1 0,1 0 0,0 0 0,0-1 0,-1 1 0,1 0 0,-1 0 0,1 0 0,5-5 0,0-1 0,0 1 0,-1 0 0,-2-3 0,-5 0 0,-7-4 0,-1 2 0,0 1 0,3 2 0,2-2 0,2 1 0,2 2 0,1 1 0,0 2 0,1 2 0,0 0 0,0 1 0,0-5 0,0 0 0,0 0 0,-1 1 0,1 1 0,-1 1 0,1 1 0,-1 1 0,1-1 0,-1 2 0,1-1 0,0 0 0,-1 0 0,1 0 0,-1 0 0,1 0 0,-1 1 0,1-1 0,-1-1 0,1 1 0,-1 0 0,1 0 0,-1 0 0,1 0 0,0 0 0,-1 0 0,1 0 0,-1 0 0,1 0 0,-1 0 0,1 0 0,-1 0 0,1 0 0,-6 0 0,0 0 0,1 0 0,0 0 0,1 0 0,1 0 0,2-5 0,-11 0 0,-15-1 0,-16-9 0,-20 1 0,-11-9 0,-2 2 0,7-2 0,16 4 0,15 5 0,15 5 0,5-2 0,3-2 0,4 2 0,3-4 0,3 3 0,2 2 0,1-3 0,2 4 0,0 1 0,0 3 0,0 2 0,0 1 0,0 1 0,0 1 0,5-4 0,0-1 0,0 0 0,-1 1 0,-1 6 0,-2 1 0,0 2 0,-1-1 0,-1-1 0,1-1 0,-1-1 0,1 5 0,-1 0 0,0-1 0,1 0 0,4 3 0,1 0 0,0-2 0,5 4 0,3-1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20:00.247"/>
    </inkml:context>
    <inkml:brush xml:id="br0">
      <inkml:brushProperty name="width" value="0.2" units="cm"/>
      <inkml:brushProperty name="height" value="0.2" units="cm"/>
      <inkml:brushProperty name="color" value="#BB5B18"/>
      <inkml:brushProperty name="inkEffects" value="bronze"/>
      <inkml:brushProperty name="anchorX" value="3120.46851"/>
      <inkml:brushProperty name="anchorY" value="-5308.98779"/>
      <inkml:brushProperty name="scaleFactor" value="0.5"/>
    </inkml:brush>
  </inkml:definitions>
  <inkml:trace contextRef="#ctx0" brushRef="#br0">0 186 24575,'0'0'0,"5"0"0,27 0 0,32 0 0,32 0 0,27 0 0,19 0 0,12 0 0,7 0 0,4 6 0,-11 0 0,-16-1 0,-18 0 0,-27 3 0,-17 0 0,-19-1 0,-13 3 0,-11-2 0,-6 0 0,-2 2 0,3 4 0,11 4 0,17 4 0,15 2 0,20 1 0,11-3 0,11-1 0,9-4 0,1 0 0,-7-4 0,-10-3 0,-3-4 0,-7-3 0,-12-1 0,-9-2 0,-15-1 0,-11-4 0,-11-2 0,5 1 0,0 2 0,9 0 0,13 2 0,8 1 0,0 0 0,-2-4 0,6-5 0,1-6 0,7-5 0,6-2 0,-10-3 0,-12 4 0,-13 0 0,-12 5 0,-9 0 0,-5 4 0,-4 3 0,-2 4 0,0 3 0,0 1 0,0 2 0,-9 0 0,-16 0 0,1 0 0,0 1 0,0-1 0,0 0 0,0 0 0,0 0 0,0 0 0,0 0 0,0 0 0,0 0 0,0 0 0,0 0 0,0 0 0,0 0 0,0 0 0,-22 1 0,-25-1 0,-22 1 0,-17 4 0,-22 11 0,-13 6 0,-15 9 0,-10 3 0,-7 6 0,-5-2 0,-8-6 0,-6-3 0,-11-7 0,-4-8 0,-3-5 0,6-5 0,5-3 0,6-1 0,12-1 0,9 0 0,13-1 0,17 1 0,15 1 0,17-1 0,20 1 0,17 0 0,12 0 0,9 0 0,0 0 0,-3 0 0,-15 0 0,-15 0 0,-20 0 0,-22 0 0,-10 0 0,2-5 0,11-1 0,24-5 0,35 1 0,44 11 0,1-1 0,-1 0 0,1 0 0,-1 0 0,1 0 0,-1 0 0,1-1 0,-1 1 0,1 0 0,-1 0 0,1 0 0,-1-1 0,1 1 0,-1 0 0,1 0 0,-1-1 0,1 1 0,0 0 0,-1-1 0,1 1 0,-1 0 0,1-1 0,0 1 0,-1-1 0,1 1 0,0-1 0,0 1 0,0-1 0,-1 1 0,1-1 0,25-6 0,31 3 0,25-4 0,21 1 0,9 2 0,11-5 0,1 2 0,3 1 0,-3 2 0,-4 2 0,-4 1 0,-3 1 0,-4 6 0,-1 0 0,-1 1 0,4-1 0,1-2 0,-6 0 0,-11-2 0,-13 0 0,-15-7 0,-14 1 0,-12-1 0,-2-4 0,-6 1 0,4-9 0,-3 1 0,5-2 0,8-3 0,11-2 0,12-6 0,19-1 0,10-6 0,1 0 0,-6 1 0,-14 8 0,-17 8 0,-13 7 0,-16 1 0,-18 3 0,-16 9 0,1 0 0,1 0 0,-1 0 0,0 0 0,0-1 0,0 1 0,0 0 0,0 0 0,0 0 0,0-1 0,0 1 0,0 0 0,-1 0 0,1 0 0,0-1 0,0 1 0,0 0 0,0 0 0,0 0 0,0 0 0,0-1 0,0 1 0,0 0 0,-1 0 0,1 0 0,0 0 0,0 0 0,0-1 0,0 1 0,0 0 0,-1 0 0,1 0 0,0 0 0,0 0 0,0 0 0,0 0 0,-1 0 0,1 0 0,0 0 0,0 0 0,0 0 0,-1 0 0,1 0 0,0 0 0,0 0 0,0 0 0,-1 0 0,-27-4 0,-31 2 0,-20 12 0,-16 1 0,-9 6 0,-11 3 0,-2-3 0,0 3 0,13 1 0,2-4 0,3-3 0,0-5 0,-1-4 0,-2-2 0,-1-2 0,-7-1 0,-11-1 0,-12 0 0,-5 0 0,4 1 0,10-1 0,18-4 0,22-1 0,26-5 0,26 1 0,31 9 0,1 1 0,-1 0 0,1-1 0,-1 1 0,1 0 0,-1-1 0,1 1 0,0 0 0,-1-1 0,1 1 0,0 0 0,-1-1 0,1 1 0,0-1 0,-1 1 0,1-1 0,0 1 0,0-1 0,-1 1 0,1-1 0,0 1 0,0-1 0,0 1 0,0-1 0,0 1 0,0-1 0,0 0 0,0 0 0,-1 1 0,1-1 0,0 0 0,1 1 0,-1-1 0,0 0 0,1 0 0,-1 1 0,0-1 0,1 0 0,-1 1 0,1-1 0,-1 1 0,1-1 0,-1 1 0,1-1 0,-1 1 0,1-1 0,0 1 0,0-1 0,35-14 0,18 3 0,20 2 0,19 3 0,21 3 0,17 2 0,14 1 0,9 1 0,5-5 0,-13-5 0,-5-5 0,-16 0 0,-20 2 0,-17 3 0,-21 4 0,-6-3 0,0 2 0,-4 1 0,5 2 0,-2 1 0,5 2 0,9 0 0,3 1 0,4 0 0,1 1 0,-10-1 0,-12 0 0,-11 6 0,-9 5 0,-3 0 0,-3 4 0,2 3 0,-2 4 0,15 2 0,14-4 0,15-5 0,12-4 0,-2 0 0,-6-2 0,-7 3 0,-7 3 0,-12 4 0,-6 3 0,-6 2 0,3-4 0,7 1 0,1 1 0,-3-5 0,-5 2 0,-7 0 0,-5 2 0,-5 2 0,3-4 0,-1 7 0,-1-5 0,-1 1 0,-2-5 0,0-4 0,-6 1 0,-1-4 0,-6 3 0,2-3 0,-10-2 0,-14 3 0,-9-2 0,-17-2 0,-21-2 0,-18-2 0,-15-1 0,-10-2 0,-2 0 0,2 0 0,9 0 0,9-1 0,16 1 0,12 0 0,16-6 0,7 1 0,6-6 0,7-4 0,-1 1 0,0-3 0,-3 3 0,4-3 0,-3 4 0,4-2 0,8 2 0,10 4 0,13 7 0,17 4 0,6 7 0,2 6 0,-3-1 0,-2-1 0,-4-4 0,-8-8 0,-25-1 0,1 0 0,0 0 0,0 0 0,-1 0 0,1 0 0,0-1 0,-1 1 0,1 0 0,0-1 0,-1 1 0,1 0 0,0-1 0,-1 1 0,1-1 0,-1 1 0,1-1 0,-1 1 0,2-2 0,-2 2 0,0-1 0,1 0 0,-1 1 0,0-1 0,0 0 0,0 0 0,0 1 0,1-1 0,-1 0 0,0 1 0,0-1 0,-1 0 0,1 0 0,0 1 0,0-1 0,0 0 0,0 0 0,-1 0 0,-9-20 0,-19-3 0,-22-2 0,-14-2 0,-20 0 0,-2 6 0,8 4 0,13 7 0,13-1 0,10 4 0,9 2 0,5 2 0,4 2 0,1 1 0,0 1 0,0 0 0,-1 1 0,-1-1 0,1 0 0,-1 1 0,-1-1 0,1 0 0,-1 0 0,-5 0 0,-5 0 0,-5 0 0,5 5 0,13 1 0,27-7 0,-3 1 0,0 0 0,0 0 0,0 0 0,1 0 0,-1 0 0,0 0 0,0 0 0,0 0 0,0 0 0,0 0 0,1 0 0,-1 0 0,0 0 0,0 0 0,0 0 0,0 0 0,0 0 0,1 0 0,-1 0 0,0 0 0,0 0 0,0 0 0,0 0 0,0 1 0,1-1 0,-1 0 0,0 0 0,0 0 0,0 0 0,0 0 0,0 0 0,0 0 0,0 1 0,0-1 0,0 0 0,0 0 0,1 0 0,-1 0 0,0 0 0,0 0 0,0 1 0,0-1 0,0 0 0,0 0 0,0 0 0,0 0 0,0 1 0,0-1 0,0 0 0,0 0 0,0 0 0,0 0 0,0 0 0,0 1 0,0-1 0,-1 0 0,1 0 0,0 0 0,0 0 0,0 0 0,0 0 0,0 1 0,0-1 0,0 0 0,-1 0 0,38 4 0,25 0 0,22-2 0,13-1 0,9-1 0,5 0 0,0-5 0,-10-6 0,-17 0 0,-19 1 0,-14 2 0,-12 3 0,-9 2 0,7 1 0,3 2 0,14 5 0,16 11 0,3 1 0,10 4 0,2-3 0,-4 7 0,-12-4 0,-17 1 0,-12-5 0,-8-4 0,-6-5 0,-3 8 0,5-3 0,1-1 0,0-4 0,0 3 0,-1-2 0,0-2 0,0-2 0,-1-3 0,-6-5 0,0-8 0,-6-5 0,-4-5 0,2 2 0,1-2 0,4 5 0,-3-2 0,-2-1 0,1 3 0,-3-1 0,3 3 0,-3-2 0,2 4 0,4 3 0,3 2 0,-2 9 0,1 1 0,-4 8 0,1 4 0,3 0 0,-4 3 0,2 2 0,-4 2 0,3 2 0,-3 2 0,-9-5 0,-3-11 0,-8-10 0,-7-4 0,-4-3 0,0-5 0,-2 1 0,4-4 0,4-3 0,-2-2 0,-2-4 0,-2 4 0,-4 0 0,-1-2 0,-2 5 0,-1-2 0,-1 0 0,0 3 0,0-1 0,0 3 0,0 4 0,0-2 0,1 2 0,-1-3 0,1 3 0,-1-4 0,1 3 0,-1 2 0,1 2 0,-1-2 0,1 2 0,-1-5 0,-4 3 0,-6-5 0,-1 3 0,2 2 0,2-3 0,2 2 0,2 2 0,2 3 0,1 1 0,-4 2 0,-11 7 0,-16 1 0,-5 0 0,-3-1 0,-3 4 0,7-1 0,3-1 0,3-2 0,8-2 0,6 4 0,6-1 0,5 0 0,3-2 0,2 4 0,0 0 0,1-2 0,-6 4 0,-5-2 0,-11 5 0,-5-3 0,-9-1 0,4-3 0,6-2 0,6-1 0,8 3 0,4 0 0,4-1 0,2-1 0,-3-1 0,-1 4 0,0-1 0,2 0 0,-6-2 0,-9 5 0,1-2 0,-5-1 0,-6-1 0,-8-2 0,-6 4 0,-11-1 0,-9 5 0,-2-1 0,5-2 0,2 3 0,8-1 0,7-2 0,5 3 0,5-2 0,-1 3 0,0-1 0,2 3 0,1-2 0,7-3 0,5-2 0,2 2 0,4-2 0,4 0 0,2-3 0,-2-1 0,1-2 0,1 0 0,-3-1 0,1 0 0,0-1 0,3 1 0,1 0 0,1 0 0,2-1 0,1 1 0,-1 0 0,1 0 0,0 0 0,0 0 0,0 0 0,-1 0 0,1 0 0,-1 0 0,1 0 0,0 0 0,-1 0 0,1 0 0,-1 0 0,1 0 0,-1 0 0,1 0 0,-1 0 0,1 0 0,-1 0 0,-4 0 0,-6 0 0,-6 0 0,1 0 0,2 0 0,4 0 0,3 0 0,3 0 0,2 0 0,1 0 0,1 0 0,0 0 0,1 0 0,-1 0 0,0-5 0,0 0 0,-1-1 0,1 2 0,5 6 0,5 7 0,11 6 0,4 5 0,9-2 0,2 3 0,4 1 0,-6-4 0,-3-9 0,-8-6 0,-1-8 0,-7-2 0,0-1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17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18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06"/>
    </inkml:context>
    <inkml:brush xml:id="br0">
      <inkml:brushProperty name="width" value="0.4" units="cm"/>
      <inkml:brushProperty name="height" value="0.8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8 2,'0'0,"-1"0,1 0,0 0,0 0,0 0,0 0,-1 0,1 0,-1 0,1 0,0 0,0 0,0 0,-1 0,1 0,0 0,-1 0,1 0,0 0,0 0,0 0,0 1,-1-1,1 0,0 0,-1 1,1-1,0 0,0 0,0 0,0 0,0 0,0 1,0-1,-1 0,1 0,6 8,15 6,-1-4,0-1,1-1,0 0,0-2,1 0,44 6,-11-7,95-2,259-3,-229 0,-156-2,1 0,-2-2,1 0,31-9,-32 7,4 1,45-5,-46 8,0-1,28-8,-22 2,-16 4,0 0,1 2,0-1,35-1,-47 5,-2 0,0-1,-1 1,1 1,0-1,0 0,0 0,3 2,-4-1,-2-1,1 0,0 1,-1-1,1 1,0 0,-1-1,1 1,0-1,-1 1,1 0,0 0,-1-1,0 1,1 0,-1 0,0 0,1 0,-1-1,0 1,0 0,0 0,0 0,0 0,0 0,0 1,-1 8,-1 0,0-1,-1 1,0 0,0-1,-8 14,2-5,0 6,4-16,1 0,1 1,-1 0,2 0,0 0,-2 14,3 0,0-5,-5 32,-34 97,33-110,6-28,-1 0,0-1,-1 1,-5 14,7-21,-1 0,1 0,0 0,-1 1,0-2,0 1,1 0,-1 0,0 0,0-1,-1 1,1-1,0 0,0 0,0 1,-1-1,0-1,1 2,-1-2,0 1,-3 0,-6 0,0-1,0-1,1 0,-1 0,1-1,-1 0,1-1,-19-6,12 3,0 2,-23-4,-10 5,-80 3,50 1,21-2,-62 3,73 7,36-6,1-1,-16 1,-215-1,124-3,97 1,-1-1,1 0,-39-8,45 6,1 0,0 1,0 1,-1 1,-18 1,32-1,0 0,1 0,0 0,-1 0,0 0,1 1,0 0,-1-1,1 0,-1 1,1 0,-1-1,1 1,0-1,0 2,0-2,-1 1,1 0,0 0,0 0,0 0,1 0,-2 0,2 1,-1-1,0 0,1 0,-1 0,0 1,1 1,-1 0,1 0,1-1,-1 1,0-1,0 0,1 1,0-1,-1 1,2-2,-2 2,2-1,-1 1,0-2,1 2,0-1,2 3,42 48,53 82,-87-119,0 0,18 16,-20-24,-1 2,0-1,-1 1,0 0,-2 1,1-1,10 24,45 117,-61-149,-1-1,2 1,-2-1,1 0,0 0,0 0,0 1,1-1,-2 0,2 0,-1 0,0 0,1 0,0 0,-1-1,0 1,4 1,-2-2,0 1,0 0,1-1,-1 1,0-1,1 0,-1 0,6-1,2-1,0 0,1-1,-1 0,12-6,4-1,73-32,-78 33,1 0,0 2,31-7,72-9,-78 18,0 2,68 4,-34 0,-44-1,15 1,0-2,60-10,-109 10,0 1,-1 0,0-1,1 1,0 0,-1 0,1 1,-1-1,5 1,-6 0,-1 0,0-1,1 1,-1-1,0 1,1 0,-1 0,0 0,0 0,0 0,0 0,0 0,0 0,0 0,-1 0,1 1,0-1,-1 1,1-1,0 0,-1 0,0 0,0 1,1 1,1 16,-1 0,-1 0,-2 23,-2 7,4-22,-2-1,-8 31,6-27,2-20,0 0,0-1,0 1,-6 12,-1 3,6-18,0 1,0-1,-8 13,10-18,-1 0,0 0,1 0,-1 0,0-1,0 1,0-1,0 1,0-1,0 0,0 0,-1 1,1-2,0 1,0 0,-1 0,-4 0,-15 1,0-1,0 0,-30-3,-1-1,-1 3,-133 0,141 6,-2 0,-66 20,65-15,-35 15,59-17,0-2,-36 8,53-13,0-2,-1 1,0 0,1-1,-1-1,0 0,1 1,-1-2,0 0,1 0,-12-4,-9-6,0-2,-34-21,38 22,18 9,-1 1,1-1,-12-9,11 6,2 0,-1 0,1-1,0 1,1-1,-1 0,-5-13,-22-65,32 82,-45-161,44 157,0 0,1 0,0 0,0 0,1 0,0-1,0 2,1-1,1-1,-1 1,1 1,1-1,3-8,7-8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07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 0,'1'2,"0"0,0-1,0 1,0-1,0 1,0-1,1 0,-1 1,0-1,1 0,0 1,-1-2,1 1,-1 1,1-2,3 2,6 5,35 29,43 45,-53-48,34 43,-64-69,81 107,-61-78,61 105,-66-104,27 64,-36-78,-2 2,-1-1,9 43,-1-3,42 179,-51-192,24 113,-24-134,30 147,-18-72,-12-62,7 79,-14-102,7 29,-4-28,1 23,-5 76,1 22,8-84,-5-38,2 25,-4 195,-4-121,4-101,6 37,0 3,-6-35,11 96,-9-90,-1 0,-3 48,1 23,1-91,0 0,1 0,0 0,0 0,1-1,0 1,1-1,8 11,9 7,-18-22,0 0,0 1,0 0,0 0,-1 0,0 0,0 0,0 0,-1 1,2 6,-4-12,0 0,0 0,0 0,0 0,0 0,0 0,0 0,0 0,0 0,1 0,-1 0,0 0,0 1,0-1,0 0,0 0,0 0,0 0,0 0,0 1,0-1,0 0,0 0,0 0,0 0,0 0,0 0,0 0,0 0,0 0,0 0,0 0,0 0,0 1,0-1,0 0,-1 0,1 0,0 0,0 0,0 0,0 0,0 0,0 0,0 0,0 0,0 0,0 0,0 0,0 0,0 0,0 0,0 0,-1 0,1 0,0 0,0 0,0 0,0 0,0 0,-1 0,-5-6,-6-12,-1-14,2-1,1 0,1-1,-4-45,9 52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08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102 0,'0'819,"-10"-692,0-8,-10 119,11-177,4-31,-2 38,-2 24,-1-5,9-20,14 105,-5-72,-7 118,-2-103,1 263,-13-244,7-89,-1 11,-8 93,15 243,1-174,-1-205,2 0,0 0,1 0,1-1,5 14,-4-12,0 0,-2 0,4 25,-5 187,-4-108,0-56,4 71,0-123,0-1,0 0,1 0,0 0,5 8,-4-7,0 0,0-1,3 19,-7-28,0 4,1 1,-1-2,1 1,0 0,0 0,0 0,1 0,-1 0,1-1,0 1,0 0,1-1,-1 0,6 6,1 0,7 8,-16-16,1 0,0-1,-1 1,2-1,-2 1,1 0,0-1,0 0,0 1,0-1,0 0,-1 1,2-1,-2 1,3-1,-2 0,-1-1,0 0,1 1,-1-1,1 1,-1 0,0-1,0 0,1 1,-1-1,1 1,-1-1,0 0,0 1,0-1,0 0,0 0,0 1,0-1,0 0,0 1,0-1,0 1,0-1,-1 0,1-2,-1-21,-1-4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1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09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667 1,'-1'0,"0"0,1 0,-1 1,0-1,1 0,-1 0,0 0,1 1,-1-1,0 0,1 1,-1-1,1 1,-1-1,1 1,-1-1,1 1,-1-1,1 1,-1 0,-8 16,7-12,-28 62,-21 81,35-100,-62 292,67-281,-4 80,5-44,4 15,6-74,-2 0,-8 42,-6-13,4-17,-8 77,16 8,2-4,-1-99,-1-1,-10 41,-11 23,-28 87,37-140,-30 88,40-103,0 0,-1 43,1-11,-2 33,5 91,4-133,-2-37,-1 1,1-1,-2 1,0-1,-7 17,5-13,0 0,-4 20,-2 34,-3-2,-35 95,36-119,3 0,-9 76,18-115,-5 89,5 100,2-84,-1-55,1 64,2-100,-1-1,3 0,7 21,0 1,2 8,-4-17,-2 1,6 46,-12-60,2 0,0 1,9 21,-1-4,-11-33,-1 0,1 0,-1-1,0 1,1-1,-1 1,2 0,-2 0,2-1,-2 1,2-1,-1 1,2 1,-3-4,0 0,1 0,-1 0,1 0,-1 0,0 0,0 0,0 0,0 0,0-1,0 2,0-1,-1-2,-4-19,-1-1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10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933 0,'1'107,"-3"118,-3-182,-3 1,-2-1,-16 42,12-37,-55 135,14-45,45-110,-17 52,-55 108,39-101,-60 97,84-156,-23 47,36-60,0 0,0 1,2-1,0 1,-1 20,0 0,-1-1,-2 1,-15 35,18-54,1 1,1-1,-3 31,6 52,0 12,-3-90,-2 0,0-1,-1 1,-10 19,-7 25,21-60,-10 34,2 0,-8 68,8-8,-1 62,12-100,-1-6,-8 81,-3-34,8 156,4-143,0-72,-3 51,2-93,0-1,0 1,0-1,-1 0,0 0,1 0,0 1,-1-1,0 0,1 0,-1 1,0-2,0 1,0 1,-1-1,2-1,0 1,-1-1,1 0,-1 0,1 1,0-1,0 0,0 0,-1 0,1 0,-1 0,1 0,0 0,0 0,-1 0,1 0,-1 0,1 0,0 0,0 0,-1 0,1 0,-1 0,1 0,0 0,-1-1,0 0,1 1,-1-1,0 1,1-1,-1 0,0 1,1-1,-1 1,1-2,-1 2,1-1,-1-1,-3-10,-6-21,8 23,-1-1,-1 1,-8-18,5 16,-1 0,-1 1,0 0,-1 0,-1 1,0 0,-14-9,-9-6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11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766 1,'-2'0,"1"1,0-1,0 0,0 0,-1 1,1-1,0 1,-1 0,2-1,-2 1,1-1,0 2,0-2,0 1,0 0,0 0,-1 2,-14 20,10-15,-41 63,3 3,-46 106,55-95,-47 98,-12 8,-36 67,101-198,-32 96,47-118,-23 76,31-90,0 0,-2 47,10 111,-2 35,-13-95,8-83,-3 19,-6 79,13 474,2-281,-1-325,0 0,0-1,0 1,1 0,0-1,0 1,0-1,1 1,-1-1,1 0,0 0,1 1,-1-1,1 0,0 0,0-1,0 1,1 0,-1-1,1 0,-1 0,9 5,-11-8,-1 0,1 1,-1-1,0 0,1 0,0 0,-1 0,0 0,1 0,0 0,-1 0,0 0,1 0,-1 0,1 0,-1 0,1 0,-1 0,1 0,-1 0,0 0,1 0,0-1,-1 1,0 0,1 0,-1 0,1-1,-1 1,0-1,0 1,1 0,-1 0,1-1,-1 1,0 0,0-1,0 1,0-1,1 1,-1 0,0-1,0 1,1-2,3-21,-3 20,4-146,-5 128,0-15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12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1,'2'1,"0"-1,0 1,-1 0,1 0,0 0,0 1,-1-1,0 0,1 0,0 1,-1-1,0 1,0-1,2 4,5 4,185 206,-72-77,64 92,-51-59,-107-134,-1 1,33 67,-57-103,63 149,-25-53,-29-74,2 4,-1 0,10 43,22 81,-10-52,-30-88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13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1266 0,'-7'1,"0"-1,0 1,-1 1,2-1,-2 2,-10 4,-16 3,-7-1,-18 5,-96 32,109-29,20-8,1 1,-41 22,44-19,4-4,-30 24,5-1,28-22,2 1,-1 0,1 0,-16 19,6-3,14-16,-1-1,2 1,-8 15,-2 4,13-22,0 0,1 0,-1 1,2 0,-1-1,-3 18,4-9,-1 0,-1-1,-1 0,-8 17,7-13,1 1,0 0,2 0,2 0,-2 33,2-29,-15 92,4-42,8-46,-2 0,-1-1,-1 0,-17 34,14-36,2 0,2 0,0 0,2 1,2 1,0-1,1 32,2-28,-2 1,-1-1,-9 34,-35 90,39-128,-17 70,9-32,6-27,1-1,3 1,1 0,0 45,8-27,-1-19,-3 46,2-82,0-1,0 0,0 1,0-1,0 0,0 0,0 1,0 0,0-1,0 0,0 1,0-1,-1 0,1 0,0 1,-1-1,1 1,0-1,0 0,0 0,-1 1,1-1,0 0,-1 0,1 0,0 1,0-1,-1 0,0 1,1-1,0 0,-2 0,2 0,-1 0,0 0,0-1,0 1,0-1,0 1,0 0,0-1,1 1,-2 0,2-1,-1 0,0 0,-22-22,9 5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14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0,'1'3,"-1"0,2 0,-2 1,2-2,-1 1,0 0,1 0,0 0,0 0,0-1,4 4,1 3,47 59,85 82,42 51,-148-159,-5-7,-1 1,20 39,-11-9,47 97,-35-68,-29-62,-2 0,22 69,-21-36,22 86,-22-28,-14-82,1 55,-2-24,1-47,0-1,2 1,12 29,0-2,20 86,-36-131,2-1,-2 1,2 0,0-1,0 0,0 0,12 12,-16-18,0-1,0 0,0 0,0 0,0 0,0 0,0 0,0 0,0 0,1 0,-1 0,0 0,0 0,1 1,-1-1,0 0,0 0,0 0,0 0,0 0,0 0,0 0,1 0,-1 0,0 0,0 0,1 0,-1 0,0 0,0-1,0 1,0 0,0 0,0 0,1 0,-1 0,0 0,0 0,0 0,0 0,1 0,-1 0,4-9,-2-10,-2 19,2-19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15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371 0,'1'50,"-1"7,-9 78,3-83,2-21,-1 1,-1 0,-15 39,-47 112,46-132,-29 83,46-111,-5 46,-2 12,-56 165,57-200,-6 48,15-83,-5 91,7-101,0 0,0-1,0 1,0-1,0 1,0 0,0-1,0 1,0 0,-1 0,1-1,0 1,-1-1,1 0,0 1,0 0,-1-1,1 1,-1-1,1 1,0-1,-1 1,0-1,1 1,0-1,-1 1,0-1,1 0,-1 0,0 1,1-1,-2 0,2 0,-2 0,2-1,-2 1,2 0,-1-1,0 0,0 1,0-1,1 0,-1 1,0-1,1 1,-1-2,0 2,1-1,0 0,-1 0,1 1,-1-1,1 0,0 0,0 0,-1-1,-12-46,6 23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16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123 0,'12'244,"8"-3,-16-204,-1 1,-2-1,-2 0,-2 1,-9 44,-37 160,11 7,10-70,16-119,-7 115,20 233,3-358,-4-47,-1-7,0-4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6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74 1,'0'0,"-1"0,-3 4,-2 4,1 7,0 1,2 4,0 1,2 1,0 2,1-2,0-1,0 2,1-1,-1 0,0 0,0-1,0 1,0 1,0-3,0 4,0-3,0 1,0-2,0 3,0-2,-3-3,1-1,-2 1,2-1,0 3,1-1,0 2,1 2,-3-3,0 3,1-2,-1 1,-1 0,0-1,0 1,2 0,0-1,1 1,1 2,0-3,0 1,0 0,0-1,3-4,0 0,0 1,-1-1,3-2,-1-4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6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798 24,'0'0,"-2"-4,-3-3,-8 4,0-1,-6 2,-4 0,1 1,-3 1,4 0,-1 0,3 0,3 0,-2 0,0 0,-3 5,-1-1,1 0,1 1,1 2,1-2,3 0,0-1,0 4,1-2,1-1,-3 5,5-5,-5 2,3 2,-2-2,0-2,2 0,1 2,2-1,-1 4,2-4,0 6,-2 2,-1-2,3 4,-1-5,2 1,-3 0,2 0,-3-2,4 2,-4 2,4 3,-5-4,3 2,0 2,-2-3,4 1,0 0,0 4,1-4,0 1,1 0,2 2,-1 1,1 1,1-4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1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6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2 346,'0'0,"0"-3,3-3,3-2,3-6,1-1,0-3,2 1,-1 4,2 4,-3-1,1 4,-2-5,-1 4,2 0,0-3,3 5,-4-10,3 1,1 1,0 0,-2-2,3 4,-4-4,2 5,-2-2,3 1,-3-2,5 3,-2 3,-1-2,-1 0,-2 4,-3 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65"/>
    </inkml:context>
    <inkml:brush xml:id="br0">
      <inkml:brushProperty name="width" value="0.2" units="cm"/>
      <inkml:brushProperty name="height" value="0.2" units="cm"/>
      <inkml:brushProperty name="color" value="#2F5597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2F5597"/>
      <inkml:brushProperty name="ignorePressure" value="1"/>
    </inkml:brush>
  </inkml:definitions>
  <inkml:trace contextRef="#ctx0" brushRef="#br0">19 0,'0'0,"57"0,-1 3,15 6,-35 0,-16-6,1 2,1 0,-1 3,14 7,135 100,-160-108,1 5,-2-2,0 1,2 1,-3 0,1 2,5 10,16 24,-16-27,1 1,-4 1,3 2,-3-3,4 15,21 48,-13-35,6 21,-3-3,5 15,-29-75,6 15,1-1,-2 2,2-4,10 22,-14-31,1-1,-1 2,-1-1,-1 0,1 2,2 6,-2-7,-2 1,3-2,-2 2,2-1,2-3,-3 5,12 12,17 22,-18-28,-1 2,0 1,1 4,2 6,18 22,-13-20,0 4,-9-18,1 2,7 7,19 28,-8 2,-16-30,2 1,7 8,-19-32,0 1,1 0,-2-1,2-2,-1 2,1-1,0-1,1-1,-1 1,1-2,5 2,-1 2,1-1,-2 4,1-3,5 6,56 60,-33-32,3-2,4 3,0 3,-4 3,32 40,-37-42,-19-25,-1 1,-2 3,-5-11,8 14,-15-23,0 2,-1-2,0 2,0-1,1-1,-1 2,0-1,-1 3,2 2,7 25,11 14,-9-27,-4 3,2 0,2 13,10 51,-4-22,3 6,-14-53,38 115,-34-112,-1 2,2-1,-1-1,3-1,-3-1,5 1,0 5,-1 0,5 18,-17-37,-1-1,0-3,1 3,-1-2,0-1,1 3,1-4,-1 2,1-1,1 2,39 42,-26-30,14 14,-27-26,1-3,-1 2,1-3,1 1,-1-1,0-1,4 1,4 0,1 0,8-3,-9 0,-2 1,2 2,-4-1,4 2,0 1,-1 3,1-1,-2 3,9 5,51 49,-70-63,6 10,2 3,-1-2,4 7,-4-6,-2 0,2-2,7 8,50 40,10 3,28 5,-1 0,-69-41,19 13,2-2,12 1,-46-29,1-1,8 0,-5-2,13 8,5 1,-25-9,18 9,1 4,-12-4,2 1,1-6,-2 1,22 1,51 10,-58-14,-20-1,17-1,173-3,-123-4,-77-1,2 0,-2-2,1-1,-1 1,1-1,-2-5,4 2,13-8,-10 7,2-3,0 1,1 1,1 3,9-2,-17 7,3 1,-2 1,5 0,-11 1,-3 0,2 1,0 2,-1-2,0 1,0 1,1 1,-2 0,6 6,-2-2,3 4,-3-2,0 2,1 2,-2-1,2 2,-4-1,1 1,4 9,-7-13,-1-2,-1 3,0-1,1-1,-2 1,0 1,-1 1,1-4,-1 4,0 0,-1 30,0-2,-2 18,0 11,1 209,1-265,-2 3,1 0,-1 0,-1-2,0 1,-1 0,0-1,-1 6,2-11,-2-1,0 0,1 0,0 0,1-2,-4 4,1-5,1 2,0-2,-1 1,-2-1,0 1,-9 8,1-3,-1-1,-2-3,2 2,-14 2,-27 6,-8-2,58-15,-29 8,-2-6,-6-1,-79-4,49-1,-393 2,444-3,1 2,0-5,-15-6,5 2,-9 1,26 6,-8-1,-1 1,0-3,2-2,-1-2,-21-11,1 2,-17-2,-65-6,-56 3,92 14,-73-5,136 15,1-1,2-2,-2-2,-7-4,4-1,-102-32,102 35,2-4,-1-1,-14-13,17 11,-108-64,88 56,30 15,0-1,0 0,-1-3,0-1,-136-121,113 92,-21-27,20 24,34 36,0 2,0-2,-1 0,2 0,0-1,1 0,-1 1,0-3,1 1,0 1,0-2,1 0,0 1,-1 1,1-2,-1 4,0-4,-3-2,0 3,4-1,-3-1,-2-10,1-4,1-1,0-4,-1-1,-5-16,-1 6,1-2,-1-14,9 42,1-1,-1 1,-2 2,1-1,-1 0,-1 2,-1-3,-3-7,-8-24,-1-9,-8-8,7 22,-4-4,-13-30,20 42,-1 2,0 1,-2 1,-12-12,2-1,2 0,2-2,3-4,-13-21,35 66,-28-58,-1 5,-29-45,34 61,1-2,-2-14,20 47,-8-20,8 15,-1-1,0 2,-1-1,0 3,2-2,-9-4,3 4,1-3,-1 1,2-5,0 3,-27-40,26 41,1-3,1 1,-2-1,4-5,-22-33,20 39,2-3,-2 1,3-1,-3-16,-11-28,-42-87,23 67,28 56,7 18,-1 2,2-1,0 0,1-2,1 3,-1-4,0-2,-1 4,0-1,1 0,-1-1,-1 3,0-2,-11-21,-8-13,12 26,1-3,-1 0,-5-23,6 11,2 3,2-5,-2 2,5-1,-1-9,3 36,1 0,-2 2,0-2,1 2,-1-2,-1-5,-26-50,19 43,1-1,-1-6,-22-76,-12-26,31 93,8 24,1 0,0 0,0-1,-4-15,-1-31,2 19,-5-19,11 49,-2 0,0-3,-2 4,2 0,0-1,-5-6,1 5,4 1,-2-1,1-2,-1 2,3-1,0 0,-3-10,-1-16,0 2,1-15,2 3,1-1,1-40,2 63</inkml:trace>
  <inkml:trace contextRef="#ctx0" brushRef="#br0" timeOffset="1">143 234,'-1'88,"2"103,-1-183,1 0,0 0,0-1,0 1,1 0,-1-1,2 1,-1-2,-1 1,2 1,-1-1,8 11,-1 0,1 0,1 1,-4-6,3 2,-2-1,-2 3,8 14,-9-11,0-1,1 1,-3 2,2 13,2 18,-3-38,1 9,0-2,3 17,-3-23</inkml:trace>
  <inkml:trace contextRef="#ctx0" brushRef="#br1" timeOffset="2">174 492,'3'1,"0"-1,1 1,-2 0,2 0,0 0,-1 1,1 1,-1-2,0 2,0 0,2 0,-2 0,0 0,0 1,-1 1,1-1,9 12,-3 2,0-1,4 10,-6-12,32 70,-26-53,-4-13,-3 1,0 1,1-1,-2 3,0-2,3 19,-4-6,0-3,-1 4,-1-1,-1 11,-2 42,-1-39,2-2,2 3,2 20,0-38,-1 16,9 18,-10-52,0 2,1-2,1 1,0-1,1 1,2 6,-5-14,2 2,-1-1,2-1,-2-1,0 1,1-1,0 2,1-2,0-1,-1 1,0-1,4 2,55 42,-59-45,1 0,1 1,-2-1,0 1,0 0,0 1,-1 1,1-1,0 1,0-2,-2 2,1 0,0 1,0 1,0-3,0 2,-1-1,0 3,0-3,-1 4,0-6,1 7,0-2,0 0,0 1,2-2,-1 3,0-3,1 0,-1 1,1-1,0 0,4 2,45 64,-33-51,-3 2,2 2,-2 1,2 5,73 162,-78-163,3-2,1 0,1 1,0 0,1 2,5 14,5 14,1-1,12 10,-30-48,2-3,8 8,16 23,-24-28,4 5,6 12,-19-29,-1 3,1-3,-1 2,-2 2,5 4,7 39,-4-19,5 14,-11-41,-1 0,1 1,0-2,1-1,-2 3,5 2,-6-11,1 1,0-1,0 2,0-2,1 0,-2 1,3 0,19 14,-19-11,0 1,-1 0,0 0,0 4,0-5,0 4,-1-2,3 10,0-2,1 0,3 5,-8-17,0 0,-1 0,2-1,0 0,-1 2,0-2,1 0,0-2,0 1,-2-1,0-1,0 2,-1-2,1 3,0-3,0 1,-1 1,1-2,0 5,-1-4,1 0,-2 1,2 0,-1 1,-1-2,2 3,0 10,2-2,-2 2,0 8,4 18,7 25,7 41,-19-100,0 0,0-2,1 1,-1 3,1-4,0 2,0-2,1 1,-1-1,0 1,2 1,-1-3,0 0,0 2,1-2,3 9,2 0,-2 0,0 1,-1 0,0 2,0-2,-1 1,0 1,1 9,6 32,2 12,-4-35,1 1,-1 0,3-2,0-1,14 25,-16-38,-1-3,0 1,1-2,2 1,-2-3,2 1,0-1,-1-3,0 1,7 2,-17-12,-1 0,0 0,0 0,1 0,0 0,1-1,-2 0,1 2,-1-2,1 0,0 0,-1 0,1 0,0-2,0 2,-1 0,1-1,-2 0,1 0,0 0,0 0,1 0,-2 1,1-2,0 1,0 0,-1 0,0-1,1-1,0 3,-1-1,0-2,1 2,-1 0,0-1,0 0,1 1,-1-2,0 1,0 2,0-2,0 0,0 1,-1 1,1-4,-1-13,-1 3,-1-1,-1 1,1-1,0 0,-1 2,-8-33,-6-33,-19-62,20 87,4 0,-1-1,4-1,-2-7,6 16,-3 1,-3 0,-10-53,14 60,3 0,-1 1,2 0,1-1,2-4,1-184,0 117,0 95,0 0,-1 0,-1 0,1 0,-1-1,0 2,-2 0,-1 0,-1-12,4 20,-10-30,0-11,9 35,-1-2,3-1,-1 2,0-2,1-3,0-28,2-28,0 44,-1-1,-1 0,0 1,-3-16,2 37,0 1,0-2,0 2,-1 0,1-1,-1 0,0 1,-26-52,20 45,5 7,9 19,21 29,-4-4,1 2,9 23,38 108,-66-160,1 2,1-2,0 1,0 3,0-5,-1-2,0 3,-1 1,-1-3,2 2,-1-2,-1 4,6 19,-2-7,0-1,0 2,6 7,25 70,0-20,-37-80,-1 0,0 0,0-1,1 1,0 0,-1-1,1 1,0 0,-1-1,0 1,1 0,-1-1,0 1,1 1,0-2,-1 1,0-1,1 1,0-1,-1 0,1-1,-1 1,0 0,1-1,-1 1,0 0,0-2,0 2,1-1,-1 1,2-1,-2 1,0-1,0 1,0 0,0-1,0 1,0-1,0 1,0 0,0-1,0 1,0-1,0 1,0 0,0-1,0 0,1-5,-1 1,0-4,-1 4,1 1,0-4,-3 3,-2-31,-3 2,-1 1,-1-5,-4-22,2-25,-3-32,4 17,10 85,-1 3,1-1,-2 0,0 2,-1-2,1 0,-1 2,-1 0,1-1,-2 1,1 2,-1-3,1 2,-3 1,-2-7,-3 2,4-1,-4 3,1-1,-2 0,3 3,-3 2,1-3,0 3,-14-3,12 6,2-1,0-2,0 1,0-1,0 0,1-3,-1 0,2-1,-10-12,18 19,1 1,-1-2,0 0,1 2,0-1,0-2,0 3,-1-8,1 5,0 0,0 2,-1-2,1 2,-1-2,1 2,-5-5,3 4,0 1,0-1,0 2,0 1,0-3,-2 3,2 0,-6-1,-4-5,-1 4,-7-2,12 4,-8-3,1-3,1 2,-1-3,-5-5,-16-13,-8-12,33 28,1 1,1-3,-1 3,2-2,-1-5,1 4,0-3,1 2,-8-20,13 25,-8-17,2-1,-9-29,14 37,-3-2,0 1,1 3,-11-20,-9-14,-6-5,6 10,21 33,0 1,0 0,-3 3,1-3,1 2,-8-6,7 8,-3 1,0 1,2 0,-2 0,0 2,-7-3,10 4,2 0,-1-2,2 2,-1-2,0 0,1 1,0-2,-1-1,1 0,0 1,-13-18,7 9,-1-2,4 0,-1-2,-1 0,1 1,-5-18,4 7,3 10,0 1,1-1,3-1,-1 1,1-3,-2-5,0-9,-4-13,5 38,0-3,1 6,-1-4,0 3,0-2,-1-1,-27-43,19 34,-9-20,15 26,1 2,0-3,2 2,-3-13,-13-72,10 53,6 27,1 4,0-2,-1-1,-6-8,8 21,1 2,-1-2,1 2,-2 1,1-1,0-1,0 2,-2 1,2-2,-1 0,0 0,0 1,1 2,-1-1,-1 0,-4-4,1 3,1 1,-3-1,1 0,1 2,-1 0,0 1,1 0,-2 1,2-1,1 1,-3 2,-3 1,-1 0,2 3,-3-2,3 5,0-4,-12 12,21-15,-1-3,1 3,0-2,0-1,-1 1,1 0,0-1,-1 1,0-1,0 0,1 0,-1-1,2 0,-2 1,0-1,1 0,0 0,-18-5,19 6,-1 0,2 0,-2 0,1 1,0-1,-1 0,1 0,0 1,0 1,-1-2,2 0,-2 2,2-1,-1 0,1 0,-1 0,-1 1,1 0,-1 2,1-1,-1 0,1-1,0 0,-1 3,2-2,-3 3,1 7,-1-1,1 3,1-2,-1 2,2-13,-8 60,5-36,-2 1,3 1,0 24,4-19</inkml:trace>
  <inkml:trace contextRef="#ctx0" brushRef="#br1" timeOffset="3">265 258,'4'7,"-1"-1,0 0,-1 2,1 0,0-1,1 1,4 16,27 77,-19-55,2 2,1-3,11 17,-14-31,1-1,0-2,4 1,-1-2,0-3,2 2,-11-15,0 3,0 0,-2-1,1 4,4 8,-11-18,-1 0,1-1,0 1,-1-2,0 2,-2 0,2 1,-1-2,0 2,0-2,0 2,-1 0,0-1,0 1,1 2,0-2,0 0,0-1,1 2,-1-1,3 1,-2-3,0 5,1-6,0 4,0-4,1 3,-1-1,2 0,-2-2,1 0,0 2,0-3,3 1,-2 1,-2-1,3-3,0 2,-2-1,-1-1,0 1,-1-1,1 3,1-3,-2 2,1 0,-1-1,4 5,0 6,-1-2,6 11,-8-13,0-1,2 2,-1-3,2 1,0-1,0 4,9 6,-3 3,7 12,-8-13,1-2,-1 0,8 6,1-1,3-2,3 3,-11-14,0 5,-1-2,1 3,-3-1,3 4,1 4,0 4,3-1,9 10,14 21,-20-24,0-1,-5 2,2 3,-1 0,-2 1,0 1,-2 6,12 28,1-2,15 31,-37-91,0-3,1 3,0-1,0-3,0 2,1-1,0 0,0-2,0 1,0 0,5 2,-2-3,-2 1,1 1,-2 1,2 0,-2 0,0 1,6 11,18 23,-16-23,-1 1,4 13,-5-14,1 4,14 14,4 10,-20-29,-2 0,0 3,0-2,-1 4,3 10,9 26,-1-7,-8-23,-1-2,3 2,-2-5,2 2,9 13,-15-29,0 2,5 12,-6-11,-1-1,7 9,9 5,21 24,-22-26,20 27,-25-27,2-3,0 2,1-5,2 3,13 9,20 9,-40-31,-3 2,2 1,1 5,2-1,2 3,2 1,1 1,14 9,-11-9,-1 0,-1 2,-1 2,20 18,-31-31,0 2,0-2,-2 3,3-1,3 16,-3-11,0 0,1-1,1 2,18 21,92 112,-101-126,3-4,1-1,-2-1,11 5,-16-16,1-1,2 0,-1-3,-1-1,0-1,1-2,7 0,41 1,42-14,-18 5,-38 4,-2 2,-1 2,52 18,-90-16,-4-3,-1-1,0 2,1 2,-3-1,3 1,-1 1,-2 0,8 8,-1-2,0-2,0 0,0 0,2-3,-1 1,5-2,30 13,-24-9,1-3,0 0,2-2,198-2,-122-5,-16 3,96-3,-175 0,2 1,-2-3,2 0,-1 0,-2-2,3 1,1-4,16-6,-20 9,1-1,8-5,0 1,-12 7,-3 1,2 1,1-1,-2-3,-1 2,1 1,1-3,-1 1,1-1,-4 5,-1-1,1 0,-1 0,0 2,0-2,0 0,1 1,-1 0,0-1,0-1,0 3,1-2,-1 1,0-1,0 1,0-1,-1 1,1 0,0-4,-1 1,1 2,0-1,-1-2,0 2,0-1,-2 0,-1-8,-1 1,0 1,0 2,-3-2,-1-3,0 1,-2 2,-7-11,-4-3,-22-19,27 30,4-2,-1-2,-1 0,1-1,4 4,1 1,-2 0,1 2,1 0,-3 0,8 7,-2-1,2 2,-3 0,2 2,0-2,0 0,-1 1,-1 2,4-2,-2 1,-2 1,-2 1,7-1,1 1,-1 0,0-1,0 1,0 0,1 1,-2-1,1 1,0-1,0 0,1 1,-1-1,2 2,-1-2,-1 2,1-1,0 0,0 2,0-2,-1 0,1 3,-5 8,3 1,-1 0,2-2,-1 3,-1 3,0 7,-1-9,2-2,0-1,0 4,-5 5,6-19,0 2,-1-1,1-1,0 2,0-3,1 2,-2 0,0-3,1 5,-1-4,-1 1,1-2,0 2,1-3,-1 4,-2-2,-7 2,4-1,-4-1,3-2,-2 0,-3 0,-53-5,66 5,-5-1,0 0,-2-1,3 0,-1-1,-5-1,11 3,0 1,-1 0,1 0,-1 0,1 0,0 0,-1 0,1 0,-1 0,1-1,0 1,0 0,0-1,0 1,0-1,0 1,-1-1,1 0,0 1,0 0,0 0,0-1,-1 0,1 1,0-1,0-2,0 3,1 0,-1 0,0 0,0-1,0 1,0-1,1 1,-1-1,0 1,0-1,0 1,0-1,0 1,0 0,1-1,-1 1,1 0,-1 0,0 0,20-10,4 5,0-1,0 3,0 2,75 2,-36 1,-22-1,60-2,-99 0,-1 1,1 0,-1-1,2 1,-2-1,1 1,2-2,-4 2,1 0,-1 0,0 0,0 0,0 0,0-1,0 1,0 0,0 0,0-1,0 1,0 0,0 0,1-1,-1 1,0 0,0 0,0-1,0 1,0 0,1 0,-1 0,0 0,0-1,0 1,0 0,0-1,0 1,0 0,-1-1,1-1,0 1,-1 1,1-1,0 0,0 1,0-1,-1 1,0-1,1 1,0 0,-2-1,2 1,-1-1,1 1,-48-47,14 13,6 6,-13-8,30 26,-1 3,1 1,-1-1,1 1,-8-1,-22-4,-1 5,2 0,-32 4,66 2,2 1,-1 0,0 0,0 0,-1 3,1-2,1 0,-1 1,0 0,-11 10,1 0,0 3,1-3,-1 1,0-1,-6 2,2 4,-1 0,2 1,-9 11,24-24,-4-1,1 2,-3-2,3-2,-1 2,0-1,-1-2,0 1,1-1,-1 0,0-1,1-1,-2-1,-10 4,2-3,-1-2,1-3,-18-2,-83-31,110 34,1 2,0-2,-1-1,1-1,-1 2,1-5,1 3,-2 0,1-3,1 3,-4-10,-31-37,-8-19,42 58,0 1,-1-2,2 0,0 1,-4-14,0 0,8 24,0-2,0 1,0 0,0 2,1-3,-2 2,1 1,-1-1,0 1,1-2,-1 2,0 0,0 0,1 1,-2-1,1 2,0-2,-1 2,-9-6,0 4,1 1,-13 0,4 1,-11-3,2-3,-1-2,-1-1,-21-13,21 6,8 8,0-4,0 0,1-2,-1-2,13 5,2 2,-1-1,2-2,-6-7,-20-24,5 6,-22-29,31 38,-1 0,0 3,0 0,-18-12,17 17,0-1,1-2,0-1,0-2,2 0,-2-7,-15-31,-1-2,-5-23,23 52,-1 0,0 3,-3 0,1 2,-23-23,33 41,-3 2,2-1,-10-5,17 13,0 0,0-1,1-2,-2 2,2-2,1 1,-2-3,-12-17,-19-17,25 28,-2 1,-4-12,17 25,0 2,0-2,1 1,-2-1,1 0,0 1,1-1,-1 1,1-1,0 1,-1-1,1-3,0 5,0 0,0 0,0 0,0-1,0 1,0-1,0 1,0-1,0 1,0 0,0-1,0 0,0 1,1-1,-1 1,0-1,0 0,0 1,1-1,-1 1,0 0,0 0,1-1,-1 1,1-2,1 1,0 0,-1 0,0 1,0-1,0 1,1 0,-1 0,0 0,1 0,-1-1,0 2,1-1,-1 0,-1 0,1 0,1 0,0 1,11 7,-4-1,3 2,-2 1,0-1,0 2,8 10,-9-10,33 40,-3-1,22 43,-50-77,-1-2,2-2,6 9,-3-5,-10-9,0 0,1 0,-1 1,3 9,-5-11,0 1,2-1,-1-1,0 3,-2-4,3 1,-1 1,2-2,0 0,21 17,-19-18,1 1,-1 3,0 0,1-3,-1 6,4 3,-2 1,3 2,-3 0,2-1,-3 2,4 8,-5-9,0-2,2-1,-1 0,1 0,0-2,0 1,7 3,16 21,17 22,6 17,-29-37,-19-24,3 0,-4 2,2 0,0 0,1 10,-6-15,1-3,0 2,-2-1,2-2,0 1,0-2,1 3,-1-3,0 0,2 0,3 3,0-1,1 0,-1-2,2 0,-1-1,-1 1,-3 1,1-3,1 4,-3-3,2 4,1-2,-4 2,2-2,0 4,2-6,-2 4,1-2,0-3,9 8,8-3,1-2,1 0,3-2,-14-1,-3 1,2 1,-1 0,0 2,12 10,19 10,122 76,-147-93,2 0,0-1,0-2,-1-2,2-1,13 0,72 16,-100-19,-1-1,0 1,1 1,0 0,-1 2,-1 0,1-1,2 3,5 4,-2 1,2-3,-2-1,4 0,-3-1,1 0,1-2,38 10,0-3,2-2,14-4,98-7,-71 1,-92 0,1 0,-2 0,2 1,0 0,0 0,0 0,-2 2,1 1,0-2,1 0,-1 1,1 1,-2-1,1 0,0 1,3 7,-6-11,0 0,-1 1,1-1,0 2,-1-1,0-1,1 2,0-1,-1 1,0-1,1-1,-1 2,0-1,0 0,0 0,0-1,0 2,0-1,0 2,0-2,0-1,0 1,0 0,0 0,0-1,0 1,0 0,-1 0,1 0,0 0,-1 0,0-1,1 0,0 0,0 3,-1-2,0-1,1 1,-1 0,0-1,1 0,-6 3,1-1,1 0,0 0,-1-2,1 1,-5 2,-51 3,-1-4,-14-5,10 1,-187 1,231-1,1-2,0 0,0-1,-1-3,2 0,-1-3,0 0,1-3,0 1,-10-13,-10-5,35 27,-10-7,1 2,-1-1,0 2,-5-2,4 4,1-1,1-2,-7-6,4 4,0 1,-5-2,-1 2,11 6,-1-2,1 1,-1-2,1 0,1-2,-1 2,-3-8,4 3,-1 2,1 1,-1-1,1 1,-2 2,0-1,0 2,0 2,-10-5,17 7,-145-47,116 38,-22-2,28 6,0 1,2-4,-8-3,-2-4,19 11,0-3,1-1,-3 0,-8-13,15 13,-8-6,2-2,-1-2,-5-9,-3-5,-1 2,-2 1,14 11,0 0,-2-2,-24-32,28 38,-2-4,2 0,1-1,-2-1,4-1,-2 0,-2-11,-2-2,2 4,-19-29,-42-56,49 79,18 25,1 1,-1 2,-2 1,-1-5,-26-23,10-5,22 33,-1 0,2 0,-2 2,1-2,-2 3,3-2,-4 3,8 5,1-1,-1 1,1-1,0 1,-2-1,2 1,-1 0,1 0,-1-1,1 1,-2 0,2 0,-1 0,1 0,-1 0,1 0,-1 1,1-1,0 1,-1-1,1 0,-1 1,1-1,0 1,0-1,0 0,-1 0,1 0,0 0,-1 1,1-1,0 1,0 0,0-1,0 1,0-1,0 0,0 0,0 0,0 1,0 0,0-1,0 1,0 4,0-2,1 1,0-2,-1 4,2-2,-2-1,1-1,0 5,22 54,-2-8,2 10,-5 0,-10-32,-1-2,4 0,-1 0,12 19,11 13,2-2,26 33,-19-25,-26-40,19 25,-9-17,0 6,20 26,-32-46,0 2,-3 0,4 6,0-3,0 1,6 7,69 88,-9-4,-32-47,8 13,-52-75,1 0,1 0,1-3,-2 2,2-1,0 0,-1 0,16 9,19 8,14 11,-33-19,-1-1,1-2,1-3,-2 1,3-2,3-3,56 10,-1-4,25-8,16-5,-109 0,-13 1,-2 0,0 0,0 0,1 0,-1 0,0 0,0 0,0-1,0 1,0 0,0 0,0 0,0 0,0 0,0-1,0 1,0 0,1 0,-1 0,0 0,0 0,0 0,0 0,1-1,-1 1,0 0,0 0,0-1,0 1,0 0,0 0,0-1,0 1,0 0,0 0,0-1,0 1,0 0,0 0,0-1,0 1,0 0,0 0,0-1,-1 1,1 0,0 0,0 0,0 0,0 0,-1 0,1 0,0-1,0 1,-4-7,1-1,-1 2,0 0,-2 0,2 1,-5-5,3 3,-80-82,43 45,29 28,0 0,1 0,-8-19,6 11,-1 3,-5-6,-6-7,-5 3,-10-6,4 0,21 21,2 2,-2 0,-7-2,-12-3,2 5,-2 1,-30-6,16 7,-2-8,33 12,-1 1,-6-1,5 4,1 2,-3 0,0 2,18 2,4 2,8 10,11 7,-2 1,1-2,2-2,2-1,14 11,26 13,21 6,-39-22,-29-17,-1 2,0 1,0 0,-2 2,11 14,-6-9,0-2,12 12,57 36,-49-36,-17-15,16 16,-3 3,-31-30,0-2,-1 1,0-1,1 1,-1 0,0-1,0 0,0 0,0 0,1 1,-1 0,0 0,1-1,-1 1,0-1,0 1,0 0,0 0,0-1,0 0,0 1,0-1,0 0,-1 1,1-1,0 0,0 0,-1 0,1 0,0 0,0 0,0 0,0 0,0 0,0 0,0 0,0 2,-1-2,1 0,0 0,0 0,0 0,0 0,-1 0,1 0,0 0,-1 0,1 0,0 0,0 0,0 0,-1 0,1 0,0 0,0 0,0-2,0 2,-1 0,-5-1,0-2,0 0,1 1,-7-7,-5-3,-64-47,-2-6,3-6,55 49,-242-227,77 52,141 142,-29-19,44 45,-22-30,28 29,-2 1,-1 3,2 0,-4 3,22 15,2-1,-2-1,4 0,-3 0,-3-7,-11-14,-9-11,-5-8,14 19,-32-52,-12-13,-78-106,107 160,26 28,1 0,-6-7,4 0,-2-1,-1-1,-3-12,-1 0,11 18,0 0,-3-11,-21-47,-10-12,36 72,0-1,2-3,-6-15,-12-32,6 26,0 3,-1 1,-2 0,-22-28,36 52,0-1,1 1,-1-2,0 1,2-2,-1 2,2-2,-5-12,6 14,-1 2,-1-2,0 1,0 1,-1-1,0 1,-2-5,-12-11,-12-14,-8-17,8 16,1 2,-8-4,14 15,-36-52,25 34,-22-43,38 65,4 1,-16-32,-26-58,26 48,23 46,-3-3,4 1,-1-1,1-4,4 16,1-2,0-1,1 1,0 1,-1 0,1-2,1 1,1-15,0 26,0-4,0 2,0-1,0 0,2 1,-2 0,2 0,-2-1,4-1,-4 5,0 0,0 0,1-1,-1 1,1 0,-1 0,1 0,-1 1,1-1,-1 0,1 0,-1 0,0 0,1 0,0 1,-1 0,1-1,0 1,-1 0,1 0,0 0,0-1,0 1,-1 0,2 0,-2 0,1 0,0 0,-1 0,2 0,-2 0,1 1,-1-1,2 0,-1 0,0 1,0-1,2 3,-1 0,1 1,-1 0,1-1,0 1,1 1,-2-1,0 0,1 1,4 11,20 25,-13-18,0 2,5 10,3 19,-15-37,1 1,0-1,0 0,5 5,-3-3,1 1,-1-1,0 4,-3-3,6 15,-7-16,1 5,-1 0,2 2,-4 1,1-1,-2 0,1 9,10 61,-9-66,2 1,9 30,-16-59,2 4,0 0,0 0,0 0,-1-1,1 3,-2-3,1 2,0 0,-1-1,0 3,0-8,0-1,0 1,0-1,0 1,0 0,0-1,0 1,0-1,0 1,0-1,0 0,0 1,0-1,0 1,-1-1,1 1,0-1,-1 1,1-1,0 0,0 0,0 0,0 0,0 0,-1 0,1 1,0-1,-1 0,1 0,-1 1,1-1,0 0,-1 0,0 0,0 0,0 0,1-1,-2 1,2-1,-2 1,2 0,-1 0,0-1,0 1,0-1,1-1,-7-6,-2 0,2-3,0 2,1-1,0-1,-1-1,-17-30,-116-186,81 134,-22-33,69 101,-4-2,6-1,-3 1,-1-6,-3-24,9 34,-1-1,2 1,-4 2,-4-15,9 26,0-1,0 3,0-1,-3 0,2 1,-1-1,7 10,0-2,1 2,-2-1,1 0,0 1,0-2,1 2,-1-1,0 1,0-1,1 1,-2 0,1 0,0 0,1 0,-1 0,1 0,-1 0,1 0,-1 0,1 1,-2-1,2 1,-1-1,0 2,0-1,1-1,-1 1,0-1,0 2,1-2,-2 1,1-1,1 1,-1 0,0 0,1 0,0 1,0-1,-1-1,0 2,1-1,-1 6,-1-1,0 2,0-1,2 1,-1-1,1 0,-1 1,-1 15,2 0,0 1,0-2,1 0,1 1,0-1,1 0,2 10,6 11,-2 2,5-2,8 26,18 55,-2 0,18 96,-46-186,-2-1,12 24,4 16,-6-7,-14-45,1 0,1-1,3 6,9 18,-9-22,-1-1,2 8,-7-17,-5-21,-9-56,-3-3,-10-48,-3-23,8 39,-10-27,17 80,4-1,-2 0,-1-36,10 61,-1 0,0-23,2 45,0 1,0-2,0 1,0 0,0-1,0 1,2 0,-2 0,0 0,0-1,1 1,0 0,-1-1,0 1,0 0,0-1,1 2,-1 0,0 0,0 0,1-1,0 1,-1 0,0 0,0 0,0 0,0 0,1 0,0 0,-1 0,0 0,0 0,1 0,-1 0,0 0,0 0,0 0,0 1,0-1,1 0,-1 0,1 0,-1 0,0 1,3 4,0-1,0-1,-1 1,3 0,-3 0,1 2,119 232,-6 11,-89-181,-1-1,7 40,15 38,-15-60,4-5,2 1,-31-62,2 0,1 0,8 11,-14-25,-4-8,-2-17,0 18,-7-45,0 2,-12-38,-29-91,34 124,-2-5,-14-51,-1 0,-25-45,40 105,10 36,17 29,72 190,-58-137,19 73,-27-96,-3 1,12 17,39 87,-23-52,-15-37,14 23,18 37,34 94,-92-218,14 35,13 24,-22-49,0-1,1 2,1-4,-1 2,1-2,0 1,4 2,17 14,0-4,23 11,-48-29,10 5,-13-7,1-1,-1 0,1 0,-1 0,0 0,0 0,1 0,-1-1,1 1,-1 0,0 0,0 0,0 0,1-1,-1 1,0 0,0 0,0-1,1 1,-1 0,1-1,-1 1,0 0,0-1,0 1,0 0,0 0,0-1,0 1,0-2,1 2,-1-1,0 1,0-1,0 1,0-1,0 1,0-1,0 1,0 0,0 0,0-1,0 1,0 0,0-1,-1-9,0 0,-1-1,1 0,-2 2,1-1,-2-8,-5-15,-5-20,-11-51,-9-62,12 19,-20-100,23 146,-4 0,-11-22,33 121,-7-23,8 24,0 1,0-1,-1 0,1 0,0 0,0 1,0-1,-1 1,0-1,1 1,0 0,-1-1,0-1,1 2,0-1,-1 1,0 0,1 0,-1-1,0 1,1 0,0 0,0 0,-1 1,1-1,0 1,0-1,-1 2,1-1,0-1,0 1,-1-1,1 1,0 0,0 0,0 0,-1 0,1-1,0 1,0 0,0 0,0 1,0 0,0-1,0-1,0 1,0-1,1 28,1-4,1 1,2 0,-1-3,6 16,7 39,-9-35,1 0,2 1,9 29,26 51,4 11,-40-106,13 41,13 58,8 63,-42-175,-3-10,0-5,-1-1,1 0,0 0,0 0,0 0,0 1,0-1,-1 0,1-1,0-1,-22-21,3-2,-1-3,1 1,-3-11,-16-31,-12-30,-44-116,39 88,-6-5,42 96,-8-20,0 2,-13-45,32 74,4 14,2-3,-3 4,1 0,-1-2,1 2,-8-10,-36-57,48 78,0-1,0 0,1-1,0 1,-1 0,0 1,0-1,0 0,1 1,-1-1,0-1,1 2,-1-1,0 1,-1 0,1 0,0-1,1 1,-2 0,2 0,-1 0,0 0,-1 1,2-1,-1 1,0 1,0-1,1 0,-1 0,0 0,1 1,-1-1,0 1,1-2,0 1,-1-1,0 2,1-1,0 2,-1-2,1 0,0 1,0 0,0 0,0-2,0 2,0 2,-1 17,1 3,0-2,3 22,9 69,-9-91,13 98,3 0,3 0,5-3,1-4,15 35,-42-145,34 101,11 21,-44-121,0 1,-1-2,0 0,1 0,-1 0,0 1,1 0,-2-2,1 4,0-3,0 1,-1-1,1 4,-3-6,0-7,-11-30,1-3,-1-11,-9-31,-7-17,-5-13,-10-23,25 84,2-4,2 1,2-1,0-11,1 17,2 2,-14-35,-4-23,14 55,-10-25,19 57,-2 2,0 0,1 1,-1 0,-2-1,-3-3,0 2,0 1,-1-2,1 5,-2 0,-4-4,10 10,2 1,-2-1,1 2,0 1,-2 0,2 0,-1 1,0 1,0-1,0 2,-2 0,7 0,0 0,0 1,1-1,-1 1,0 0,0 0,0 1,0-1,1 1,-2 0,3-1,-2 1,2 1,-2 0,1 1,-1-2,0 1,1 0,0 1,0-1,0 0,0 1,1 1,0-2,0 1,0 1,0-2,0 2,0-2,0 6,-11 58,4-2,0 1,3 2,1 36,4-91,1-1,-1 2,1-2,2 9,-2-14,1 0,-1-2,2 1,-1 0,0 1,0 0,0-3,0 1,2 3,2 4,-1-7,-1 5,-1-6,2 5,0-2,-1-1,3-1,-4 0,2 2,5 0,6 5,3-3,11 6,-15-9,1 1,-1 2,15 11,-12-4,2-2,1 0,0-2,21 8,-30-16,3 3,-2 0,2 2,-9-5,-1 1,1-1,-2-1,1 3,-1 1,0-3,2 3,-2-2,3 8,19 45,0 3,14 44,-11-24,-6-23,-7-13,1-2,1-1,12 21,8-3,-25-38,2 2,-2 1,-1-2,8 22,-19-41,0-1,1 0,-2-1,1 2,0-1,0 2,-1-3,1 2,-1 0,0-1,0 1,0-3,0-1,0 0,0 1,0 1,0-2,0 0,0 1,0 0,-1-1,1 1,0 0,0-1,0 1,-1-1,1 0,0 0,0 1,-1-1,1 1,-1-1,1 1,0-1,0 0,-2 0,1 2,0-2,0 0,0 0,0 0,0 0,0 0,-1 0,2 0,-2 0,1 0,0 0,0-2,-6 0,-1 0,1-2,0-1,0 1,0 0,0-2,1-1,1 0,-2 3,-3-10,-9-12,2-1,-11-20,15 23,-2-2,0 4,-14-16,-8-1,18 19,2 0,-5-9,4 8,3 0,1 1,-3-4,13 17,1 0,0-1,-1 1,1-2,0 1,-1-1,2 2,0-2,0-3,-6-34,6 32,1 0,-3 2,2-2,-1 2,-1 0,1-1,-2-2,-15-28,11 22,-9-22,3 6,-2-2,-2-3,7 19,1-2,0 0,1-2,0 0,-5-23,10 24,-3-11,-2 2,1-1,-6-10,7 25,-20-56,26 68,-1-1,1 1,1 0,-3-1,3 0,0 1,-1-4,3 4,1 8,7 11,8 25,10 19,2 9,35 60,-22-46,28 68,-40-84,-20-43,1 3,-1 5,6 10,1-3,0 1,3-1,10 19,-20-31,7 8,-2 2,-1 0,11 32,67 207,-72-220,2-2,1-2,20 32,-7-15,-29-49,5 8,-1-1,12 14,-9-14,0-1,0 6,-5-10,1 1,0-2,10 12,-20-26,1-1,-1 1,1-1,-1 1,0-1,0 0,0 2,0-2,1 0,-1 1,1-1,-1 0,0 0,0 0,0 0,2 0,-2 0,0 0,0 0,1 0,-1 0,1 0,-1 0,0 0,1 0,-1 0,0 0,1 0,-1 0,0 0,1 0,-1 0,1-1,-1-2,1 2,-1 0,1-1,-1 0,0 1,1 0,-1-1,0 1,0-1,0-1,1 1,-1-7,0 0,0 1,0-2,0 2,-1-2,0 2,0-1,0-2,-7-23,-3-18,-4-7,1-20,-3-8,-11-36,27 117,-2-3,1-3,-1 2,1-1,0 0,1-1,1 11,0 1,-1-1,1 1,0-1,0 0,0 0,0 0,0 0,1 0,-1 0,0 0,0 0,0-1,0 1,0 1,1-1,-1 1,0-2,1 2,-1 0,0 0,0 0,1 0,-1 0,0 0,1 0,-1 0,0 0,0 0,0 0,0 0,1 0,-1 0,1 0,-1 0,0 0,0 0,1 0,-1 0,1 0,-1 0,0 0,0 0,0 1,0-1,4 5,-2-1,1 0,0-1,1 5,-2-7,39 72,-3-1,-31-61,0 0,1-2,0 1,7 7,-12-16,0 2,-1 1,1-2,0 0,0-1,-1 0,2 0,-2 0,1-1,0 1,1-1,-2 0,-2 0,2 0,-2 0,2 0,-2-1,2 1,-2 0,0 0,1 0,0-1,1 0,-1 0,0 1,-1 0,2-1,-2 0,0 0,2 0,-2 0,1-2,-1 2,0-1,1 1,0 0,-1 0,0 0,1-1,0 1,-1 0,0 0,0-1,0 1,0-1,0 0,0 1,1-13,-1 4,-1 0,1-2,0 0,-2 2,0 1,1-4,-1 3,-1-1,-1 0,2 1,-1 1,-3-7,1 5,4 17,5 18,4 4,0-2,1 1,1 0,0-1,1-2,2 1,-2-1,2-3,13 18,-12-16,1 0,10 30,-15-34,4 5,0-4,8 14,-1-2,-16-24,59 93,6 17,-55-91,2-3,-1 0,2 1,0-3,1-1,3 0,37 33,27 14,-43-34,-21-17,2-1,1-3,0-1,0 0,0-5,1 1,20 0,-10-3,0 0,20 7,-40-8,-3 4,2-1,-2 3,11 8,22 13,-31-20,-11-6,-9-4,-1-3,0 0,0-1,1 0,1-2,-1 3,-6-5,3 0,-7-1,-42-36,-20-22,14 10,-174-174,216 208,-5-8,-1 3,-16-12,23 22,-1-4,-11-13,-9-10,-21-22,-17-23,38 43,-3 2,-41-29,80 67,-1 1,1 2,0-1,2 1,-2-1,1-1,0 0,-1 0,-1-5,5 8,1 1,-1-1,0 0,1 1,0 0,-1-1,0-1,1 1,0 1,0-1,-1 2,1 0,0-1,0 1,0-2,0 2,0-1,0 1,0-1,0 1,0 0,0 0,1 0,-1-1,0 1,0 0,0-1,0 1,0-2,0 2,0 0,0-1,1 1,-1 0,0-1,0 1,1 0,-1 0,0 0,0 0,0 0,0 0,0 0,0 0,1 0,-1 0,1 0,-1 0,0 0,0-1,0 1,1 0,-1 0,0 0,0 0,1 0,-1 1,0-1,0 0,0 0,1 0,1 0,3 4,-3-2,1 2,1-2,-1 1,0 1,-1-1,-1 0,4 0,-4 2,1-1,2 0,8 17,44 51,28 38,11 42,-21-33,-43-73,-3 2,-1 0,1 9,-5-9,4 9,-16-39,-1-1,-1-1,4-1,5 9,18 16,117 141,-123-145,21 19,5 5,-22-21,13 12,-35-42,1 2,0 0,0-2,2-1,9 5,-15-10,26 11,1 0,0-2,1-7,8 3,191-7,-105-3,276 2,-395-3,-12 2,0 0,0 0,-1 1,1-1,0 1,-1 0,0 0,1-1,-1 1,1-1,-1 1,1 0,-2 0,2 0,0-1,-1 1,-1 0,-47-30,-25-25,5 6,8 9,-1 4,-2 4,1 5,-23-3,64 26,1-6,0 1,-2-2,-5-4,-15-12,-37-11,31 16,35 16,-3 1,-11-4,-3 3,25 3,-1 1,1-3,-1 2,1-2,0-1,0 2,-23-18,0 8,15 10,72 63,4-2,-2-7,4-3,10 3,43 29,11 8,-105-71,14 12,-25-15,1-4,1 0,0 0,0-1,0-1,7 0,25 3,-26-8,0 4,9 3,8 4,4 1,-2-6,17 1,277-4,-189-6,92 1,-215-2,-2 0,12-6,20-1,-24 3,-1-1,23-10,-6 1,-31 11,-2-1,3 1,-3-4,2 1,-2-1,2-3,-5 7,-7 3,0 4,-14 15,9-8,0 2,1 0,-2 1,-1 11,1-8,1 1,-5 6,2-5,3 0,-2 1,-2 11,-7 20,14-41,-1-3,-1 2,2-2,-1 0,-1 3,0-4,0 2,0-1,-1-2,1 2,1-1,-3 0,1-1,1 1,1-1,-3 0,1-2,-1 0,-1 2,-14 1,-1-1,1-1,-1-1,-3-3,6 1,-24 2,-29-3,59 1,0-1,1-1,0 0,-9-5,-35-24,27 15,-1 3,-16-5,-134-33,85 29,70 16,12 3,0 0,0-1,0 0,1-2,-5-3,-30-26,21 15,-1 1,-2 2,2 1,-24-9,-32 4,31 9,-4-9,-24-16,55 23,-8 3,2-1,-12 1,7 2,-26-16,58 25,0 1,1-2,-2 2,1-1,0 1,-2 0,5 0,0 0,1 0,-2 0,2 1,0-1,-1 0,0 0,0 1,-1-1,2 1,-2-1,2 1,-2-1,2 2,0-1,-1 0,0-1,1 1,0 0,0 1,-1-1,1 0,0 0,0-1,0 1,0-1,-1 1,1 0,0 1,0-2,0 1,0 0,0 0,0 0,0 0,1-1,-1 1,0-1,0 2,1 1,0 2,0-1,1 2,-1-5,0 4,2-1,-1 0,-2-1,2 0,0 0,0 0,1 0,-1 0,1 1,6 5,0 0,0-1,3 2,16 13,-14-8,-2 0,4 8,21 23,-20-27,45 47,-49-56,-2 1,2-2,0-1,6 2,-4-2,0-3,15 3,12 1,-34-5,0 0,0 0,-1 2,1 1,2-1,-3 1,-2-3,3 0,-1 4,1-5,-1 0,0 1,3 0,14-3,0 1,25-4,-23 1,-1 1,20 3,187 35,-129-34,-24-2,-59 0,14 8,-14-6,16 2,27-5,-657-2,316 1,266 0,1-1,-1-2,0 2,1-3,-1 0,1-2,1 0,-2 1,2-2,-1-3,-37-20,27 17,-13-9,30 20,0-1,1-1,2-2,-3 4,0-4,4 5,0 0,0 1,-1-1,1 0,-1 0,1 0,0 0,-1 1,1-1,-1 0,1 0,0 0,0-1,0 0,0 2,0 0,0-1,0 1,0-1,0 1,0 0,0-1,0 1,1-1,-1 1,0-1,1 1,-1-1,0 1,0 0,1-2,-1 2,1 0,-1 0,0 0,0 0,0 0,0 0,0 0,0 0,1-1,-1 1,0 0,1 0,-1 0,1 0,10-4,1 2,-1 0,1 2,11 1,1 0,516 1,-513-2,18 5,-34-2,1 0,-2 0,3 3,-2-2,2 4,81 44,-71-41,1-1,0-3,1 0,11 2,1 4,-3 1,12 9,21 5,-63-23,-8-3,-15-1,17-1,-438-3,422 1,-1-2,-11-2,-21-3,38 7,0-2,-1-1,2-1,-13-5,-17-8,-10-3,-32-14,65 31,-1-2,1 5,-8-1,-6 3,16 1,0-1,-7-2,20 2,-1-1,1 0,0 0,1-1,-1 0,0-1,0 0,0 2,0-2,0 0,-2-6,-2 0,0 1,-1-2,0 2,0-1,0 4,-1-3,-29-20,2-1,-29-31,-9-10,68 64,-1-3,1 0,1 0,-2-1,-3-8,-17-24,12 24,0-1,1 3,-4 0,-11-12,7 10,0-4,0 0,1-3,-16-22,-18-22,27 36,-35-39,15 9,-48-46,91 102,4 6,1 0,-2 1,2-2,0 1,-1 0,1-1,-1 0,1-1,0 0,0 1,1 2,0 0,0 0,0-1,0 1,0 0,0 0,0 0,0 0,0-1,0 1,0 0,0 0,0 0,0 0,0-1,0 1,0 0,0 0,0 0,0 0,0-1,0 1,0 0,0 0,0 0,0 0,0 0,0-1,0 1,0 0,0 0,0 0,0 0,0 0,0 0,0 0,0 0,0 0,0 0,0 0,0 0,1 0,-1 0,7-2,7 3,-9 0,1 1,0 1,-1-2,0 5,0-3,2 0,-1 0,8 11,14 13,-8-3,10 12,-18-19,2 2,-2-4,3 0,-1-2,1 1,5 2,1 2,-3 0,14 20,-11-16,-4-4,14 11,-15-16,-2 2,1-1,-2 3,3 1,1-1,-1 0,2 0,2 1,-2-3,-2 2,14 16,-4-3,-7-10,0-2,-2 2,1 1,-1 0,-1 2,7 15,-22-36,0-1,0 0,-1 1,0 0,1-2,-1 3,1-1,-1-1,1 1,-1 0,0 0,1-1,-1 1,1-1,-1 3,0-3,-1 0,1-1,-1 1,1 0,0 0,0 0,-1 0,1-1,-1 1,1 0,0-1,-1 1,1-1,0 1,0-1,-1 0,0 1,1-1,-1 2,0-2,1 1,-1-1,0 0,1 1,-1-1,0 0,1 0,-1 0,0 0,-6 2,-1-1,1 0,1-1,-2 0,1-2,-1 2,1-3,0-1,-15-4,-19-12,23 11,1 0,-2 2,-6-2,3 6,1 1,-14 2,14 0,1-1,-22-5,-61-24,-83-42,74 23,92 40,-22-10,-26-19,-3-2,3-2,57 35,-2-2,2 1,-1-5,-6-7,7 6,1-1,-2-2,3 0,-3 0,1-7,-13-28,-2-17,25 68,-64-158,52 132,-6-14,10 25,1-1,0-2,1 1,-4-11,7 12,-5-10,1-3,1 2,0-3,0-8,1-14,-19-132,17 144,2 2,-4-1,-6-19,-28-77,38 117,-1 3,-1-1,0 1,-1 0,1 1,-2 2,-3-5,9 10,1 4,-1-3,0 0,2-1,-3-1,-6-16,11 25,0 0,0 0,0 0,0 0,0 0,0 0,0 0,0 0,-1 0,1-1,0 1,0 0,0 0,0 0,0 0,0 0,0 0,0 0,0 0,-1 0,1 0,0-1,0 1,0 0,0 0,0 0,0 0,0 0,-1 1,1-1,0 0,0 0,0 0,-1 0,1 0,0 0,0 0,0 0,0 0,0 0,0 1,0-1,0 0,0 0,0 0,-1 0,1 0,0 0,0 0,0 0,0 0,0 1,0-1,0 0,0 0,0 0,0 1,0-1,0 0,0 0,0 0,-2 14,1-12,-4 56,1 2,2 9,0 120,2-123,0-62,1 47,2 23,-2-57,0-1,2 0,-2 0,4 1,-1-1,1 6,11 27,15 32,-10-29,4 16,-21-54,1-1,2 1,-1-3,4 7,3 6,1 2,2-2,-1-2,0 0,15 10,42 47,-57-64,1-1,-1-2,19 11,-3-6,3-4,0-2,13 0,-16-1,-20-7,-2 2,1-1,0 1,-2 4,3-3,-3 2,7 2,-2 1,8 2,48 16,-124-55,-6-6,3-1,29 19,-54-25,65 33,2-1,1 4,-3 1,-2 0,11 2,-12-1,2 1,0 1,-17 4,35-4,-1-1,1 1,-1-1,1 0,-1 1,1-1,0 2,0-1,0 2,-2-2,2 0,1 0,-2 0,0 1,2-1,-1 2,1-2,0 0,-1 1,1-1,-1 0,1 0,0 0,0 0,0 0,0 0,0 2,0-2,0 1,0-1,0 1,0-1,0 1,1-2,-1 1,1 1,-1-1,0 1,1-1,-1 1,0-1,0 0,3 3,-1 2,1-2,0 1,-2 0,2 0,0-3,0 2,0 0,-1 0,4-1,5 8,1 0,4-1,-9-5,235 144,-198-125,48 21,-24-13,-40-18,5 2,-1 1,2 4,17 16,-33-22,-1-1,3-2,7 5,60 23,-61-30,8 7,25 20,-21-14,2 0,-34-22,24 13,0 1,14-2,-33-9,2 0,-1 2,-1-1,0 2,1-1,-2 3,2-1,1 6,-9-7,-4-4,-1-3,0 0,0 0,0 1,1-1,-1 0,0 0,0 0,1 0,-1 0,0-1,0 1,1 0,-1 0,-7-4,0-2,0 1,2-2,-2 2,0-5,-2 0,-19-19,-5 1,-25-15,1 3,55 38,-248-182,226 170,0 1,-1 2,0 1,0 3,0 1,-16-1,-43 1,-32 9,33-2,70 0,4-1,-2 0,1-1,-3-1,11 2,1-1,0 0,-1 0,0 1,1-2,0 0,-2 1,1-2,1 1,-1 0,1-1,0 1,1-1,-1 0,0 0,1 3,1 0,-1-1,1 1,0-1,0 1,-1-1,1 1,-1-1,1 1,0-1,0 1,0 0,0-1,0-1,0 2,0-1,0 1,0 0,0-1,0 1,0 0,0-1,0 0,0 1,0-1,0 0,0 1,0 0,0-1,0 1,0 0,0-1,0 1,0-1,0 1,1-1,-1 0,1 1,-1-1,0 1,0 0,1 0,-1 0,1-2,-1 2,0-1,0 1,0 0,1 0,0-1,1 0,1 1,-1-2,1 1,-1-1,2 1,1 0,12 1,-3 0,4 0,-2 2,-1 3,2-2,1 4,28 11,22 16,-22-9,-6-2,1-4,-2-2,32 7,-52-20,-1 3,0 0,0 2,-1 2,0-2,13 15,-12-12,1-1,-2 0,1-2,1-1,1-2,4 2,-3-1,0 0,-1 3,1 1,11 10,-19-10,-13-11,0 0,1 0,-1 0,0 0,0 0,0 0,0 0,0 0,0 0,0 0,0 1,0-1,0 0,1 0,-1 0,0 0,0 0,0 1,0-1,0 0,0 0,0 0,0 0,0 0,0 0,0 0,0 0,0 0,0 1,0-1,0 0,0 0,0 1,0-1,0 0,0 0,0 0,0 2,0-2,0 0,0 0,0 0,0 0,0 0,0 0,0 0,0 0,0 0,0 0,-1 1,1-1,-8 3,-12 1,-60-2,-57-9,111 4,1-2,-1-2,0-1,1 0,-1-5,1 0,-5-4,-189-148,198 146,0-1,2-3,-6-7,4 3,-1 3,-3-3,12 13,0 1,1-3,-8-12,5 8,2 2,-6-6,6 12,0-1,-12-6,25 19,0 0,0 0,0 0,-1 0,1 0,0 0,0 0,0 0,0 0,0-1,0 1,0 0,0 0,0 0,0 0,0 0,0 0,0 0,0 0,0 0,0 0,-1 0,1 0,0 0,0 0,0 1,0-1,-1 0,1 0,0 0,0 0,0 0,0 0,0 0,0 0,0 1,0-1,0 0,0 0,0 0,0 0,0 0,0 1,-1-1,1 0,0 0,0 0,0 0,0 1,0-1,0 0,0 0,0 0,0 0,0 0,0 0,0 0,0 0,0 0,0 0,0 1,0-1,0 0,1 0,-1 0,0 0,0 1,2 8,5 11,0-2,0 0,2-1,-2-1,9 10,11 19,11 7,-2-1,4-1,0-4,4-1,-38-40,-1 2,0-3,3 2,-3-2,1 0,0-1,1 2,-1-4,7 3,-13-4,0 0,0 0,1 0,-1 0,0 0,0 0,0 0,2 0,-2 0,1 0,-1 0,0 0,0 0,0 0,1 0,-1 0,0 0,0 0,0 0,1 0,-1 0,0-1,0 1,0 0,1-1,-1 1,0 0,0-1,1 1,-1 0,0-1,0 1,0 0,0 0,0-1,0 1,0-1,0 0,0-2,0 2,0 1,0-1,0 1,-1-2,1 1,-1 1,1-1,0 0,-1 0,-12-25,0 6,-2 0,0 3,-7-6,3 2,8 11,1 1,0 0,1 1,-3 2,3-2,-9 0,-50-30,56 33,-2-1,3 1,-2 0,1 1,-10 0,-20 3,36 1,13 0,405 1,-256-1,-91 2,4 9,36 0,-104-11,21 0,22 5,-38-2,1-1,1 2,-1-1,0 0,1 2,-2 0,5 3,15 14,1-1,0-3,19 9,-28-17,1 2,-1 2,0 1,-2 1,16 17,-2-2,5-4,0 0,12 5,-21-16,-2-3,21 8,-31-14,-2-1,0 3,0-1,2 4,30 18,3-1,26 8,-49-27,-2-2,1-1,2-1,8-2,-28-4,-3 0,-1 0,2 0,-2 0,1 0,-1 0,1 0,1 0,0-2,-3 2,1-1,-1 1,1-1,-1 1,1 0,-1-2,0 1,1 0,-1 1,1-1,-1 0,0 1,1-1,-1 0,0 0,0 0,0 0,1 1,-1-1,0 0,0 0,0 0,0 0,0 1,0-1,0 0,0 0,0 0,0 0,0 1,-4-35,-2-7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69"/>
    </inkml:context>
    <inkml:brush xml:id="br0">
      <inkml:brushProperty name="width" value="0.1" units="cm"/>
      <inkml:brushProperty name="height" value="0.1" units="cm"/>
      <inkml:brushProperty name="color" value="#2F5597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2 67,'0'0,"2"0,6 0,-1-5,5-3,1-2,1 2,4 3,2 0,3 3,1 0,-3 2,-1 0,-2-5,-1 1,-2 1,2-1,0 2,3 0,3 1,-3 1,1 0,-2 0,-1 0,-3 0,0 5,0-1,-4 5,0 0,0-3,-2 4,0-3,-2 5,2-4,-1 5,3-5,1 0,2-2,0 1,0 0,-2 4,-1-5,1 2,-3 0,0 0,-1 4,1 0,-1 0,1 2,-3 2,1-4,-1 3,1-2,-1-1,1 4,3-4,-2 1,0-1,0 0,0 4,-2-1,3 0,1-3,-2 0,-1 2,-3 1,1 3,-1 1,0 2,-1 0,-2 1,2-4,0-4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70"/>
    </inkml:context>
    <inkml:brush xml:id="br0">
      <inkml:brushProperty name="width" value="0.1" units="cm"/>
      <inkml:brushProperty name="height" value="0.1" units="cm"/>
      <inkml:brushProperty name="color" value="#2F5597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2 0,'0'0,"4"0,3 9,0 5,5-2,0 6,4-1,-4 3,3-5,-2 3,-2-7,-1 3,-3 1,-1 1,2 4,-1-1,0 2,2-3,4-2,-5 3,4-5,-1 0,2-1,-2-5,-1 1,1 0,-2 1,1-3,-1 1,3-3,-3 1,0 4,2 0,-3 4,3-5,-4 4,2 2,-1 2,-4 2,2 0,-1 3,-2 0,1 1,-1-6,1 0,-1-3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71"/>
    </inkml:context>
    <inkml:brush xml:id="br0">
      <inkml:brushProperty name="width" value="0.1" units="cm"/>
      <inkml:brushProperty name="height" value="0.1" units="cm"/>
      <inkml:brushProperty name="color" value="#2F5597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403 1,'0'0,"-2"0,-5 0,0 4,-5 1,-1 2,-1 3,2 1,-3-2,4 4,-4 0,-1 1,0 0,0-2,4 2,1-5,-1 3,-1-1,0-3,0-3,2 1,0 1,1-1,-3 1,1-1,-2 3,3 6,0-4,1 3,-3-2,3 0,3 4,-1-4,2 1,-2 4,3 0,0 3,2 0,1 2,1 0,1-2,0 3,0-1,0-1,0 2,1-1,-1 0,0-1,0 2,0-3,2-1,2-3,-1 2,-1-1,0-1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72"/>
    </inkml:context>
    <inkml:brush xml:id="br0">
      <inkml:brushProperty name="width" value="0.1" units="cm"/>
      <inkml:brushProperty name="height" value="0.1" units="cm"/>
      <inkml:brushProperty name="color" value="#2F5597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309 176,'0'0,"0"-3,-3-7,-6 2,0-5,-2 2,-2 2,3-1,-2 1,5-2,-2 2,-1 1,-1 0,-2 0,0 3,-1-5,0 4,0-4,-4 1,1 1,-4 4,3 0,-5 3,2 0,4 1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73"/>
    </inkml:context>
    <inkml:brush xml:id="br0">
      <inkml:brushProperty name="width" value="0.1" units="cm"/>
      <inkml:brushProperty name="height" value="0.1" units="cm"/>
      <inkml:brushProperty name="color" value="#2F5597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 1,'0'0,"2"0,5 0,2 0,-1 4,2 1,1-1,-2 6,1 0,1 0,-2 4,1-2,-2 0,0-2,-1 3,1-3,-1 3,0-4,-1 3,0 2,5 2,-4 3,3-4,-3 3,-1-1,1-3,-1 1,-2 2,-1 1,-2-3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74"/>
    </inkml:context>
    <inkml:brush xml:id="br0">
      <inkml:brushProperty name="width" value="0.1" units="cm"/>
      <inkml:brushProperty name="height" value="0.1" units="cm"/>
      <inkml:brushProperty name="color" value="#2F5597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200 0,'0'0,"0"4,-2 1,-4-1,-4 1,3 2,-4-2,1 5,-2-2,-1-1,-2 4,1-5,-1 6,2-3,-1 2,-3-1,4 3,-1-5,2 1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75"/>
    </inkml:context>
    <inkml:brush xml:id="br0">
      <inkml:brushProperty name="width" value="0.1" units="cm"/>
      <inkml:brushProperty name="height" value="0.1" units="cm"/>
      <inkml:brushProperty name="color" value="#2F5597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139 44,'0'0,"4"4,5 1,6 0,0-2,5 5,1-3,-4 6,-1-4,-1 1,-3 3,-1-5,0 2,1-3,0-4,1 0,-4 5,3-2,-4 4,2 1,0-2,0-2,4-3,-2 4,1 5,2-2,-4 3,1-2,-1 0,1-5,0 3,2-1,0-2,0-1,1-2,-2-1,2 0,-1-1,1 0,-4-5,-2-4,-4-5,-5 2,0-5,-5 5,-5-2,0 4,-4 0,1 6,0-5,2 4,-1 0,0-3,-2-3,1 1,-1 1,0 2,-3 4,0 0,-1 2,2 1,0 0,0 1,1-1,1 1,-5-1,4 4,-2 1,-1-1,3 0,-1 0,1 1,2 0,-2 1,0-2,1-2,-1-2,3 1,-3-1,0 0,1 0,-1 0,2-1,-1 1,-2 0,6-2,-2-3,4-5,-2 2,0 1,4-3,0-3,5 3,1-3,4 1,4 3,-1 0,3 0,0 3,6 2,3 1,0 2,4 5,-1 1,-3-2,0 3,-1-3,-2-1,0-1,3-1,-2 5,-2 3,2 0,-2 0,-1-2,1-1,-1-2,0-2,0 0,0-1,1-1,-1 3,-8 3,-9 4,-7 4,-5-1,-7 2,0-4,0 4,2-2,0-4,4-3,0-2,-1-2,-1-1,1 0,-2 0,0 0,0 0,3-1,3-2,0-2,1-1,4-1,3-1,8 3,5-1,6 1,4-1,5-2,-1 5,3 2,-2 0,1 0,0-5,0 2,-3 0,-2 0,-2 2,-3 0,2 2,-2-1,1 1,-2 0,0 1,2-1,-1 0,1 0,-1 0,-1 0,2 0,-1 0,1 0,-1 0,-1 0,2 0,-1 4,1 1,-4 3,-12-8,1 0,0 0,0 1,0-1,0 0,1 0,-1 0,0 1,0-1,0 0,0 0,0 0,1 2,-1-2,0 0,0 0,0 1,0-1,0 0,0 1,0-1,0 0,0 0,0 1,0-1,0 0,0 0,0 0,0 0,0 0,0 1,0-1,0 0,-1 0,1 1,-9 6,-12 0,-5-5,1-1,-2 0,3 0,5-2,0-1,3-3,1-1,0-1,3-2,-3 3,4 6,0 2,3 4,3 5,1 5,1 4,2 0,1 1,-3 2,1 0,0 0,0-1,1 0,0 1,0-2,1 2,0-2,0 0,0 0,1 2,-1-2,0 2,0-2,0 1,0 0,0-1,0 1,0 1,0-2,0 1,0 0,0-2,0 2,0 1,0-1,0-1,0 1,0-1,0 2,0-3,0 3,0-1,0-1,0 1,0-1,0 1,-3-4,-3-10,-3-8,1-12,-3-4,4-3,0-5,3-3,1-1,1 2,-1 2,0-2,1 3,0 1,1 0,0 0,1 2,-1-2,1 0,1 2,-1-4,0 4,0-3,0 2,3 5,0-3,-1 3,0-4,4 6,-2-2,-1 0,0-2,1 0,0-2,-1-2,0 2,-1-4,2 7,0-1,1 2,0-4,1 2,-3-3,-2 0,1 0,-2-1,1 0,-2 1,1 7,0 10,0 8,0 13,0 9,0 5,0-1,0 0,0-3,0-1,0-1,0-3,0 1,0-2,0 0,0 0,0 2,0-2,0 1,0-1,0 1,-3 0,1-1,-5-3,1-2,2 3,-2-11,-4-6,4-12,0-9,2-2,1-5,-2 7,1-2,2 1,-3 5,1-1,0 0,1-3,1 3,1-5,-2 5,1-2,-1 1,1-2,0 2,1-5,0 1,1 0,0-1,3-1,0 2,2 2,1 3,-1-1,-1 0,1 1,1 4,2 10,0 10,1 7,3 7,0 0,0 4,-3-6,1 0,-1-10,-3-9,1-8,-4 3,-1-1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2 1,'0'0,"2"0,2 4,2 3,-1 7,0 1,-2 4,0 0,-2 2,0 1,-1-1,0-2,0 3,-1-1,1-1,0 1,0-1,0 0,0 1,0-1,0 1,0 0,0-1,0-1,0 2,0-1,3-3,-1-1,2 0,-2 0,0 2,-1 1,0 1,-1 0,3 0,0 1,-1-1,1 0,1 1,0-2,0 2,-2 0,0-2,-1 2,-1 1,0-3,0 2,0 0,0-2,-3-3,0 0,0 1,1-1,-3-2,1-3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2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0,'3'0,"1"0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6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2 22,'0'0,"2"-3,4-4,6 4,2 0,5 1,4 0,-1 1,3 1,-3 0,0 0,-3 0,-3 0,4 0,-3 0,4 5,1-2,0 1,-2 1,-1 1,-1-1,-2 0,-1-1,0 3,-1-1,0-2,1 5,-3-3,4-1,-3 5,3-5,-2 1,0-2,-2 2,-2 1,1 1,-2-1,0 4,2 2,1-3,-2 5,0-4,-2 0,3 0,-2 1,3-3,-4 2,4 2,-3 3,4-4,-3 3,0 1,1-3,-2 1,-1 0,-1 3,1-3,0 1,-2 0,-3 2,3 1,-2 0,-1-3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7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343 324,'0'0,"0"-4,-3-1,-3-2,-4-6,0-1,-1-4,0 3,-1 3,0 3,1 0,1 3,1-4,-1 3,1 1,-2-3,-1 4,2-10,-1 2,-3 2,1-1,1-2,-1 3,2-3,0 4,0-1,-1 1,0-2,-2 3,0 2,3-1,-1-1,4 5,2-1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8"/>
    </inkml:context>
    <inkml:brush xml:id="br0">
      <inkml:brushProperty name="width" value="0.2" units="cm"/>
      <inkml:brushProperty name="height" value="0.2" units="cm"/>
      <inkml:brushProperty name="color" value="#33CCFF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33CCFF"/>
      <inkml:brushProperty name="ignorePressure" value="1"/>
    </inkml:brush>
  </inkml:definitions>
  <inkml:trace contextRef="#ctx0" brushRef="#br0">5032 0,'0'0,"-57"0,0 3,-15 5,36 1,16-6,-2 1,0 1,1 2,-15 7,-136 93,162-99,-1 2,2 0,0 0,-2 1,3 1,-2 1,-4 9,-16 23,16-26,-1 3,3-2,-2 4,3-3,-3 13,-24 46,15-33,-6 18,2-1,-4 13,29-68,-6 11,0 2,0 0,-1-3,-11 20,15-29,0-1,-1 3,2-2,1 0,-1 3,-2 4,3-5,0 0,-2-2,2 1,-2 1,-1-3,1 4,-12 11,-16 21,19-26,-1 1,1 2,-2 3,-1 6,-17 20,11-17,1 1,8-14,1-1,-8 9,-21 25,11 2,13-27,0-1,-7 8,19-29,1 0,-2 1,1-2,0-1,-1 2,-1-3,1 2,0-2,-1 0,0-1,-4 2,-1 1,1 0,-1 3,2-2,-6 5,-57 56,34-30,-5-1,-3 1,1 5,3 2,-31 37,37-38,19-25,0 2,2 2,7-10,-9 13,15-21,0 1,1 0,-1-1,1 1,0-1,0 1,0 1,1 0,-2 4,-8 22,-10 14,9-25,4 2,-2 1,-2 10,-11 50,5-22,-3 6,14-48,-39 105,35-103,1 1,-2-1,0 0,-2-1,3-2,-5 1,0 6,1-1,-6 17,18-34,1-3,0 0,-1 0,1 0,0 0,-1 0,-1-1,1-1,-1 1,-1 3,-40 37,27-27,-14 13,26-25,0-2,1 1,-1-2,-1 1,1-1,0-1,-4 1,-4-1,-2 1,-7-3,9 0,2 1,-1 2,1-1,-2 2,0 0,1 3,0 0,0 2,-9 5,-51 47,71-60,-6 9,-2 2,2 0,-6 5,6-4,0-1,-1-2,-8 8,-50 37,-10 3,-28 5,1-1,70-38,-20 13,-1-3,-13 2,47-27,-2-2,-7 1,5-3,-14 8,-4 1,24-8,-17 8,-1 4,11-4,-1 1,-1-6,0 2,-20 0,-51 8,56-10,22-3,-17 0,-175-3,123-4,80-1,-4-1,3 0,-1-1,1 0,-1-2,1-2,-3 0,-12-7,8 6,-2-1,1-1,-1 2,-1 2,-10-1,18 6,-2 1,0 1,-5 0,12 1,3 0,-2 1,0 1,1 0,0-1,0 2,0 0,0 2,-6 3,3 0,-3 4,3-3,0 2,-1 2,2-2,-1 3,1-1,1 2,-4 7,7-12,1-1,1 2,0-1,0-1,1 2,0 0,0 0,0-2,1 3,0 1,1 27,0-2,2 17,0 10,0 195,-2-246,2 2,-1 0,1-1,0-1,1 1,1 0,0-1,2 6,-3-11,1-1,1 1,-1-1,0 0,1-1,1 2,0-2,-1-1,1 1,-1-2,3 2,1-1,7 7,1-1,1-2,0-2,-1 1,15 2,26 7,9-4,-59-13,30 7,1-5,7-2,79-2,-49-2,398 2,-450-2,-1 0,0-4,16-5,-6 3,9-2,-25 7,8 1,0-2,0-2,-1-1,0-2,21-11,0 2,16-1,67-6,56 2,-93 14,74-5,-138 14,-1-1,0-2,0-2,6-3,-2-2,102-29,-102 32,-3-3,1-1,15-12,-18 10,110-60,-90 52,-29 15,-1-2,0 1,1-4,0 0,138-114,-114 88,21-27,-22 23,-32 33,-1 2,0-1,0 0,0-1,-1 0,0 0,-1 0,1-2,0 1,-1-1,0 1,-1-1,-1 0,2 2,0-2,0 2,0-1,3-4,-1 4,-2-1,2-2,2-8,-1-4,0-1,-1-4,0-1,7-16,-1 7,1-2,-1-13,-7 39,-1 0,0 0,1 2,0-2,2 1,0 2,0-3,5-6,7-24,1-6,9-9,-9 20,5-3,14-28,-20 40,0 1,1 0,0 3,14-13,-3 0,-2-1,-2-1,-1-3,10-21,-34 63,29-55,1 4,28-41,-34 57,-1-3,4-12,-23 44,9-19,-8 14,1-1,0 2,1-1,0 3,0-2,6-4,-2 4,-1-3,1 1,-2-4,0 1,28-35,-27 36,-1-1,-1 0,2-1,-2-4,19-32,-19 37,-2-1,2-2,-3 1,4-15,10-27,43-81,-24 62,-28 53,-7 17,1 2,-2-2,0 1,0-1,-2 0,1-2,0-1,1 2,0 0,-1 0,2-1,-1 3,1-2,11-20,8-12,-11 24,-2-1,1-3,5-19,-6 9,-2 2,-2-3,2 2,-4-2,0-8,-3 34,-1 0,2 1,0-1,-1 1,1-2,1-3,26-48,-19 40,-1 0,2-6,21-71,12-25,-30 88,-9 22,-1 0,0 0,0-1,4-14,1-30,-2 19,5-18,-10 46,1-1,0-1,2 3,-3-1,2-1,4-4,-2 4,-2 0,1 1,-1-3,1 1,-4 0,2 0,2-9,1-15,0 0,0-11,-3 1,-1-1,-1-38,-2 60</inkml:trace>
  <inkml:trace contextRef="#ctx0" brushRef="#br0" timeOffset="1">4907 219,'1'82,"-2"97,1-172,-1 1,0-1,0 0,0 0,-1 1,1-2,-2 2,1-3,0 2,0 0,0-1,-8 12,0-1,0-1,-1 2,4-6,-3 2,2-1,2 3,-8 13,8-11,2 1,-2-1,2 3,-1 12,-2 16,3-35,-1 8,0-1,-3 16,3-22</inkml:trace>
  <inkml:trace contextRef="#ctx0" brushRef="#br1" timeOffset="2">4876 460,'-3'1,"-1"-1,1 1,0 0,-1 0,0 0,1 0,-1 2,0-2,2 2,-1 0,-2 0,2-1,0 1,0 1,1 0,-1 0,-9 11,2 2,2-1,-6 10,7-12,-32 65,26-49,4-13,3 2,-1 1,0-1,2 1,0 1,-3 16,4-5,0-2,1 1,1 1,1 11,2 38,1-37,-2 0,-2 2,-2 18,0-35,1 15,-9 17,10-49,0 2,-1-2,-1 1,-1-2,0 3,-2 5,5-14,-2 3,1-2,-2 0,2-1,0 0,-1 0,0 1,-1-1,0 0,1-2,0 1,-4 3,-56 37,60-41,-1-1,-1 2,2-1,0 1,0 0,0 0,0 2,0-1,0-1,1 1,0 1,0-1,0 2,0-1,0 0,0 0,1 0,0 2,1-2,-1 3,1-5,-1 6,0-1,0 0,0-1,-2 1,1 0,0-2,0 1,-1 0,0 0,0-1,-4 3,-46 59,35-47,0 1,0 3,2-1,-1 6,-75 151,77-152,-1-2,0 0,-3 1,0 1,0 0,-5 15,-4 12,-4-2,-9 11,27-45,0-4,-7 9,-17 20,22-26,-2 6,-6 10,19-26,2 2,-2-3,0 3,2 0,-3 6,-9 34,6-16,-7 13,13-39,0 0,-1 1,-1-1,0-2,2 3,-5 2,5-9,0-1,0 0,1 1,-1 0,-1-2,1 2,-2-1,-19 14,20-10,-1 1,-1-2,2 3,1 1,-1-2,0 1,0 0,-1 8,-1-1,-2 0,-1 5,7-16,0-1,1 1,-3-1,1 0,1 1,0-1,-1-1,0 0,0-1,1 0,1-1,0 2,1-2,-1 2,1-1,-1 0,1 0,-1-1,0 4,1-3,-1 1,2 0,-2-1,1 1,0-1,-1 4,0 8,-2-2,3 1,-1 9,-4 16,-8 24,-7 38,20-94,0 1,0-3,0 3,0 0,-1-1,0 0,0-2,-1 2,1-1,-1 1,-1 0,1-2,1 0,-1 1,-1-1,-4 8,0 0,1 0,0 2,-1-1,3 2,-1-2,1 1,-1 1,1 7,-7 32,-2 11,4-33,-1 1,0-2,-2 0,0 0,-15 22,18-35,0-3,-1 1,0-2,-2 1,2-3,-2 0,0 0,0-1,0-1,-5 2,16-11,1 0,-1 0,1 0,-1 0,1 0,-2-1,2 0,-1 1,1-1,-1 0,0 0,1 0,-1 0,0-1,0 1,1 0,-2-1,3 0,-1 0,1 0,-1 0,-1 0,2 0,-1-1,0 2,0-1,1 0,0-1,-1 0,0 2,1-1,0-2,-1 2,1-1,0 0,0 1,-1 0,1-1,0 0,0 2,0-2,0 0,0 1,1 0,-1-3,1-11,1 2,1-1,0 1,0-1,1 0,0 2,8-31,6-32,20-56,-22 81,-2 0,-1-3,-2 1,0-6,-3 14,1 1,3-1,10-48,-14 55,-3 2,0-2,0 2,-2-1,-2-5,-1-171,0 109,0 89,0 0,1 0,1 0,-1 0,2 0,-1 0,2 1,0 0,3-11,-5 18,9-28,2-10,-10 33,1-1,-3-2,1 1,-1-1,0-3,0-26,-2-25,0 40,1-1,1-1,0 2,4-15,-3 35,0 0,0-1,0 1,1 1,-1-2,1 2,0-2,27-47,-21 42,-5 7,-9 17,-21 27,3-3,0 2,-9 21,-39 101,66-150,1 2,-2-1,0 0,-2 3,3-4,0-2,0 2,1 1,0-2,0 1,0-1,1 3,-6 19,2-9,0 2,0-1,-6 8,-27 66,3-20,36-74,1 0,0 0,0-1,-1 1,0 0,1 0,-1 0,0 0,1-1,0 1,-1 0,0-1,1 1,-1 0,0-1,1 1,-1-1,0 0,0 0,1 0,-1 0,1 0,0 0,0-1,0 1,0 0,0-1,0 1,-1-1,1 1,-2-1,2 1,0-1,0 1,0 0,0-1,0 1,0-1,0 0,0 1,0-1,0 1,0-1,0 1,0 0,0-1,0 0,-1-3,1-2,0-2,1 4,-1-1,0-2,3 2,2-28,4 1,0 1,1-5,4-20,-2-23,2-31,-2 17,-11 80,1 1,0 0,1 0,-1 2,2-3,0 1,0 2,1-1,-1 0,1 1,1 1,0-2,-1 3,2-2,4-5,1 2,-1-1,1 3,1-1,0 0,-1 3,2 1,0-2,-1 3,14-5,-13 9,0-3,0-2,-1 2,0-2,-1 1,1-3,-1-1,1 0,8-12,-18 20,-1-2,1-1,0 2,-2-1,1 0,0 0,0 0,2-6,-2 4,0 2,0-1,1 0,-1 1,0-1,0 1,6-4,-4 3,0 1,0 0,0 1,0 0,1 0,1 1,-2 0,5-2,6-2,0 1,7 1,-11 2,7-3,-2-2,0 1,2-2,5-5,14-13,10-10,-33 27,-3-1,1-2,-1 2,1-1,-2-4,1 3,-2-3,0 2,8-19,-13 23,8-15,-1-1,8-27,-14 34,4-1,-2 0,0 2,11-17,10-12,6-7,-7 10,-22 31,2 1,0-1,1 3,0-1,0 1,6-6,-5 7,1 2,1 0,-1 1,1-1,0 2,8-2,-12 3,-1 0,1 0,-1-1,0-1,0 2,-1-2,1 0,-1-2,0 1,0 0,13-16,-7 7,1-1,-3 1,0-2,1-1,0 1,3-17,-2 7,-5 10,1 0,-1-1,-2 0,-1-1,1 0,1-7,0-7,4-13,-5 35,0-1,-1 4,1-3,0 2,0 0,1-2,28-41,-20 33,9-20,-15 25,-1 2,0-3,-2 2,3-12,14-67,-11 49,-6 25,-1 4,0-2,1 0,6-9,-8 21,-1 0,1 1,0 0,0 0,0 1,0-1,0 1,2 0,-2-1,1 2,0-2,1 1,-3 1,2 0,1 0,5-2,-3 1,1 0,2 0,-1 1,-1 1,1 0,0 1,-1 0,2 1,-1-1,-2 1,3 1,3 2,1 1,-2 0,3 1,-3 2,1-1,11 10,-21-15,1-2,-1 3,-1-3,2 0,0 1,-1 0,0-1,1 1,0-1,0 0,-1 0,0-1,0 0,1 1,0-1,-1 1,0-1,19-4,-20 5,1 0,-2 0,2 0,-1 1,0-1,1 0,-1 0,0 1,0 0,1-1,-2 0,1 2,-1-1,1-1,0 1,0 0,1 2,-1-1,1 1,-1 0,1-1,-1 0,0 1,1 1,-2-1,3 2,-1 8,0-2,0 3,0-2,0 2,-2-12,8 56,-5-33,2 0,-3 0,-1 24,-2-18</inkml:trace>
  <inkml:trace contextRef="#ctx0" brushRef="#br1" timeOffset="3">4783 241,'-4'7,"1"-2,0 1,1 2,-1-1,0 0,-1 0,-4 16,-27 71,18-51,-1 1,-1-2,-11 17,13-30,0-1,0-2,-4 1,1-2,-1-2,-1 0,11-11,0 1,1 0,0-1,-1 4,-3 6,11-15,1 0,-1-2,0 2,1-2,1 1,0 2,-1-2,1 0,0 1,0-1,0 1,1 1,0-1,0 0,-1 2,0-2,0 1,0-1,-1 1,1 0,-3-1,2 0,0 2,-1-3,0 2,0-3,-1 2,1 0,-2-1,2-1,-2 0,1 1,0-2,-3 1,3 0,0 0,-2-3,0 1,2 0,1-1,1 1,-1 0,0 0,-1-1,2 2,-1 0,1-1,-3 4,-2 6,1-2,-4 11,7-13,-1 0,-1 0,1 0,-2-1,1 0,-2 3,-7 6,1 2,-7 12,9-13,-1-1,1 0,-8 6,-2-2,-2-1,-3 2,11-12,-1 4,2-2,0 3,1-1,-1 3,-2 5,-2 3,-1-1,-9 10,-15 20,21-24,1 0,3 3,-2 0,2 2,2 1,1-1,-1 8,-10 25,-1-1,-16 28,39-85,-1-2,-1 2,-1-1,2-1,-1-1,-2 2,1-3,1 1,-1-2,-2 2,-2 1,0-2,4 1,-2 0,1 2,0-1,1 0,-1 2,-5 10,-18 21,16-21,0 0,-3 12,5-11,-2 1,-13 15,-4 9,19-28,4 1,-2 2,2 0,0 1,-3 11,-10 24,1-6,10-22,-1-2,-1 2,-1-4,1 1,-10 12,14-27,2 2,-7 11,8-9,-1-3,-7 10,-8 5,-20 20,20-22,-19 25,25-26,-3-2,1 0,-1-2,-2 0,-14 10,-20 9,41-29,3 1,-2 1,-1 5,-2-1,-3 2,-1 2,-1 1,-14 8,11-9,1 0,0 3,1 1,-19 17,31-28,0 0,-1 0,3 1,-3 0,-3 15,3-9,0-2,-1 0,-2 2,-17 19,-93 105,101-118,-1-4,-2 0,1-2,-11 6,17-16,-2-1,0 1,0-4,1 0,-2-1,1-3,-7 1,-42 0,-42-11,17 2,41 5,0 2,0 3,-50 15,90-15,4-2,1 0,-1 1,1 1,1-1,-2 3,1 0,1-1,-6 7,-1 0,2-2,-2-2,0 2,0-3,0 0,-6-1,-29 11,24-7,-2-4,1 1,-2-2,-201-3,124-4,15 3,-96-2,177-1,-2 1,2-3,-2 0,1 0,1-1,-1 0,-3-3,-15-6,20 8,-2 0,-7-5,0 0,12 8,3 0,-2 0,0 1,1-3,0 1,0 0,-1 0,0-1,1-2,3 6,1 1,-1-2,1 0,-1 2,1-2,0 0,-1 0,1 1,0-1,0 0,0 2,-1-1,1 0,0-1,0 1,0-1,1 0,-1 1,0-3,1 1,-1 1,1-2,0 0,0 1,0 0,2-2,1-5,1-1,0 2,1 1,1-1,2-3,1 1,0 1,8-10,5-2,21-18,-27 27,-3-1,1-1,-1-1,0-1,-4 4,0 1,0 0,1 2,-2-1,3 1,-7 6,0 0,-1 1,3 0,-2 2,0-2,0 1,1 0,1 1,-3 0,1 0,2 1,2 1,-7-1,-1 0,1 1,0 0,0 0,0 0,-1 0,2 0,-1 1,0-1,0 0,-1 1,1-1,-1 2,0-2,0 1,0 0,0 0,0 2,0-2,1 0,-1 2,5 8,-3 2,1-2,-2 0,1 2,1 3,1 6,0-9,-2 0,1-1,-2 2,6 6,-6-18,0 1,1 0,-1-1,0 1,0-2,-1 2,2 0,0-3,-1 4,1-3,1 1,-1-2,0 2,-1-2,1 1,2 0,7 2,-3-1,3-1,-3-1,2-1,3 0,54-6,-67 6,5-1,0 0,2-1,-3 0,1 0,6-2,-12 3,0 1,1 0,-1 0,0 0,0 0,0 0,1 0,-1 0,1 0,-1-1,0 1,0 0,0-1,0 1,1-1,-1 1,1-1,-1 0,0 1,0 0,0 0,0-1,1 0,-1 1,0-1,0-1,0 2,-1 0,1 0,0 0,0-1,0 1,0-1,-1 1,1-1,-1 1,1-1,0 1,0-1,0 1,0 0,-1-1,1 1,-1 0,1 0,0 0,-20-9,-4 4,0 0,-1 2,1 2,-76 2,36 1,23-1,-61-2,100 0,0 1,0 0,1-1,-2 1,2-1,-1 1,-2-2,4 2,-1 0,1 0,0 0,0 0,0 0,0-1,0 1,0 0,0 0,0-1,0 1,0 0,0 0,-1-1,1 1,0 0,0 0,0-1,0 1,0 0,-1 0,1 0,0 0,0-1,0 1,0 0,0-1,0 1,0 0,1-1,-1 0,0 0,1 1,-1-1,0 0,0 1,0-1,1 0,0 0,-1 1,0 0,2-1,-2 1,1 0,-1 0,49-45,-14 14,-7 5,14-8,-32 25,3 2,-3 2,3-2,-2 2,8-2,23-3,0 4,-1 1,31 3,-66 2,-2 0,2 2,-1-1,0 0,1 2,-1-1,-1 0,1 1,0 0,11 9,-2 0,3 3,-3-3,1 1,0-1,6 2,-1 4,-1-1,0 3,7 9,-21-23,2 0,-1 1,2-1,-1-2,0 1,-1-1,3 0,-1-1,-1 0,1 0,0-1,-1-1,3-1,8 3,0-2,0-2,0-2,17-3,84-28,-111 31,0 1,-1 0,0-2,1 0,0 0,-2-2,1 1,1-1,-2 0,0 0,6-8,29-34,9-18,-44 54,1 0,2-1,-3 0,-1 1,6-14,-1 1,-9 22,1-1,0 1,0-1,0 1,1-1,0 2,-1 0,1-2,0 2,-2-1,2 1,0 0,0 1,0 0,1-1,-1 1,0-1,0 2,11-5,-2 3,1 1,13 1,-5 0,10-4,0-1,1-2,0-2,21-12,-19 6,-10 8,0-4,1-1,-2-1,1-2,-14 6,-1 0,1-1,-1 0,5-8,20-22,-3 5,20-27,-31 36,1-1,0 5,0-2,19-10,-18 15,0-1,-1-1,1-2,-1-1,-2-1,2-6,16-28,0-3,6-21,-24 48,1 1,1 2,2 0,-1 2,24-21,-34 38,2 1,0 0,10-5,-18 13,0-1,0-1,-1 0,2-1,-3 1,1-2,1-1,12-16,20-16,-26 26,2 1,4-12,-17 25,0 1,0-2,-1 1,2 0,-1-1,-1 0,0 0,1 1,-1-1,0 1,1 0,-1-3,0 4,0 0,0 0,0 0,0-1,0 0,0 0,0 1,0-1,0 1,0 0,0-1,0 0,0 1,-1-1,1 1,0-1,0 0,0 1,-1-1,1 1,0 0,0 0,0 0,0 0,-1-1,-1 0,0 0,1 0,0 1,0-1,0 1,-1-1,1 1,0 0,-1 0,1-1,0 2,-1-1,1 0,1 0,-2 1,0-1,1 1,-12 5,4 2,-3-1,1 3,1-2,0 3,-8 8,8-8,-32 36,3 0,-23 40,51-72,0-2,0-2,-7 9,2-5,11-9,0 1,-1 0,1 0,-3 9,5-10,0 0,-2-1,1 1,0 0,2-1,-3-1,1 1,-2-1,0 1,-22 13,20-15,-1 2,1 1,0 0,-1-1,1 3,-5 4,3 2,-3 1,3 0,-2-1,3 2,-4 7,4-8,1-2,-2-1,1 1,-1-2,0-1,0 1,-6 4,-19 18,-15 22,-6 15,28-34,19-24,-1 1,2 2,-1 0,1 1,-3 8,7-14,-1-2,1 1,0-1,-1-1,0 0,-1-1,1 2,-1-2,1 0,-2-1,-3 3,0 0,-1-1,1-1,-1-1,-2 1,4-1,1 1,0-1,0 1,1 0,-1 1,0 1,2-1,-1 1,0 1,-2-3,1 1,1 0,-2-3,-7 7,-10-2,0-3,-1 1,-5-3,17 0,1 1,-1 0,2 1,-2 2,-12 8,-18 11,-123 69,146-85,0-1,0-1,0-1,0-2,0-2,-14 1,-75 15,104-18,0-2,-1 2,1 1,-1 0,1 2,0-1,0 0,-2 3,-5 3,1 1,0-2,0-2,-2 1,1-2,0 1,-1-2,-39 9,0-3,-1-3,-15-1,-99-8,72 1,93 0,-1 0,2 0,-2 1,0 0,0 0,0 0,2 1,-2 1,1-1,-1 1,1 0,0 0,0 0,0 0,0 1,-3 6,6-10,0 0,1 1,-1-1,0 2,1-1,0-1,-1 1,1 0,0 1,0-1,-1-1,0 2,1-1,0 0,0 0,0-1,0 2,0-1,0 1,0-1,0-1,0 1,0 0,0 0,0-1,1 1,-1 0,1 0,-1 0,0 0,0 0,1-1,-1 0,0 0,0 2,1-1,0-1,-1 1,1 0,0-1,-1 0,6 3,-1-1,-1 0,0 0,1-1,-1-1,5 2,52 4,1-4,14-5,-10 1,189 1,-234-1,-1 0,1-3,-1 0,0-2,0-1,1-2,-1-1,-1-1,0 0,11-12,8-5,-33 25,8-6,2 0,-2 2,2 0,4-1,-5 3,1 0,-1-3,5-5,-2 4,-1 0,6-1,0 2,-11 5,1-1,-1 0,1-2,-1 0,-1 0,2-1,1-6,-2 4,-1 1,1-1,-1 2,2-1,-1 3,2-2,-2 3,2 0,9-3,-16 7,144-45,-114 35,19-1,-26 6,-1 0,0-3,5-3,4-5,-20 12,0-4,0 1,1-2,11-11,-18 11,9-5,-2-1,2-4,5-6,1-6,2 2,3 1,-15 10,1 1,0-4,26-27,-29 34,2-4,-2 0,1-1,-1 0,-3-1,2-1,2-9,2-3,-1 3,18-26,43-51,-50 71,-18 25,0 1,0 2,1 0,3-3,25-23,-9-5,-23 32,1-1,-2 2,2-1,-1 0,1 2,-1 0,3 0,-8 6,-1-1,1 1,-1-1,0 1,3-1,-3 1,1 0,-1 0,1-1,-1 1,1 0,-1 0,1 0,-1 0,1 0,0 0,0 1,-1-1,0 1,1-1,-1 0,1 1,-1-1,0 1,0-1,0 0,1 0,-1 0,0 0,1 1,-1-1,0 1,0 0,0-1,0 1,0-1,0 0,0 1,0-1,0 1,0 0,0-1,0 1,0 2,0 0,-1 1,0-1,1 2,-2-2,2 0,-1 0,-1 3,-22 51,4-7,-3 9,5-1,9-29,2-2,-4 0,1 1,-12 17,-12 12,-2-3,-25 33,19-24,25-38,-18 23,9-15,-1 5,-19 25,32-43,-1 0,4 2,-4 5,0-2,0 0,-6 6,-70 83,8-3,34-44,-8 11,51-70,0 1,-1-1,0-1,0-1,-1 2,1-3,-2 2,-14 8,-19 7,-15 10,34-17,0-1,0-1,-1-3,1 0,-2-2,-3-2,-56 9,0-4,-27-7,-13-5,108-1,14 2,2 0,0 0,0 0,-1 0,1 0,0 0,0 0,0 0,0 0,0 0,0 0,0 0,0 0,0 0,0-1,0 1,0 0,-1 0,1 0,0 0,0 0,0 0,0 0,-1-1,1 1,0 0,0 0,0-1,0 1,0 0,0 0,0-1,0 1,0 0,0 0,0-1,0 1,0 0,0 0,0-1,0 1,0 0,0 0,0-1,1 1,-1 0,0 0,0 0,0 0,0 0,1 0,-1 0,0-1,0 1,4-6,0-2,0 3,0-1,1 1,-1-1,6-2,-4 0,81-74,-43 41,-31 26,2 0,-3-1,10-16,-6 10,-1 1,6-4,8-6,3 2,10-6,-4 1,-21 19,-1 1,1 1,7-2,13-3,-3 5,3 1,30-5,-16 5,0-6,-32 11,3 0,4 0,-5 3,0 2,1 0,1 2,-17 2,-5 2,-9 9,-9 7,0 0,-1-2,-1 0,-1-2,-16 10,-26 12,-21 6,39-21,31-15,-1 1,1 1,0 1,1 1,-10 12,7-7,-2-1,-11 10,-59 35,52-36,15-13,-15 15,2 3,32-29,0-1,1 1,0-1,-1 1,1 0,0-1,0 0,0 1,0-1,0 1,0 0,0 0,-1-1,1 1,0-1,0 1,0 0,0 0,0-1,0 0,0 1,0-1,0 0,1 0,-1 0,0 0,0 0,0 0,0 0,0 0,0 0,0 0,0 0,0 0,0 0,0 0,0 1,1-1,-1 0,0 0,0 0,0 0,0 0,1 0,-1 0,0 0,1 0,-1 0,0 0,0 0,0 0,1 0,-1 0,0 0,0 0,0-1,0 1,1 0,5 0,1-3,-1 0,-2 0,9-4,3-5,68-43,-1-6,-1-6,-58 48,246-214,-78 49,-142 132,29-17,-45 42,24-29,-30 28,2 2,1 1,-1 1,3 2,-22 15,-2-2,2 0,-3 0,2-1,2-5,13-14,9-10,4-9,-14 19,33-48,12-12,79-101,-109 152,-26 24,-1 1,6-6,-3-1,1-1,0 0,5-12,0 1,-10 16,-1-1,3-8,22-46,9-10,-37 67,2-1,-3-2,6-16,12-28,-6 23,1 4,1 0,1 0,21-26,-34 49,-1-1,-1 1,2-2,-1 1,-3-2,2 2,-1-3,4-10,-7 13,2 2,1-3,1 2,-1 1,0 0,1-2,4-2,9-12,14-13,8-14,-10 13,1 3,7-4,-14 13,38-47,-27 31,23-40,-40 61,-2 1,15-31,27-54,-27 46,-22 41,1 0,-2-1,0 0,-1-5,-4 16,-1-2,1 0,-3-1,1 1,1 1,-1-2,-1 1,-1-14,0 23,0-1,0 0,0-2,0 3,-2-1,2 0,-2-1,2 2,-4-3,4 4,0 1,0 0,-1 0,1 0,0 0,0 0,-1 1,1 0,-1-1,1 0,-1 0,0 0,1 0,-1 0,0 1,1 0,-1-1,0 1,1-1,-1 1,0 0,0-1,0 1,1 0,-2 0,2 0,-1 0,0 0,1 0,-2 0,2 0,-1 1,1-1,-2 0,1 1,0 0,1-1,-3 3,0 0,-1 0,2 0,-1 1,0 0,-1-1,2 2,1-1,-2 0,-5 11,-19 24,13-18,-1 2,-4 10,-3 18,15-35,-1 0,0-1,0 1,-6 6,4-5,-1 2,1-1,1 3,1-2,-4 14,5-15,0 4,0 1,0 1,2 1,0-1,2 0,-1 9,-10 56,9-60,-1 0,-11 28,17-54,-2 1,0 2,1-1,-1 1,1 0,-2 0,3-1,-1 2,0-1,1 0,-1 2,1-7,0-1,0 1,0-1,0 1,0 0,0-1,1 1,-1-1,0 1,0-1,0 0,0 1,0-1,0 1,1-1,-1 1,0-1,1 1,-1-1,0 0,0 0,0 0,0 0,0 0,1 0,-1 1,0-1,2 0,-2 0,1 0,-1 0,0 0,1 0,0 0,-1 0,1 0,-1 0,2 0,-2-1,2 1,-2 0,1 0,0-1,0 1,0-1,-1-1,8-6,0 1,-1-3,0 1,0 0,-2-2,2 0,18-28,116-173,-81 122,22-28,-70 94,4-3,-5 1,2 0,1-7,3-20,-9 30,1 0,-2 0,4 2,5-13,-10 23,0 1,0 2,0-3,3 3,-2-1,1-1,-7 10,0-1,-1 1,2-1,-1 0,0 1,0-2,-1 2,1-1,0 1,0-1,-1 1,2 0,-1 0,0 0,-1 0,1 0,0 0,0 0,-1 0,1 0,-1 1,2-1,-2 1,1-1,0 2,0-1,-1-1,1 1,0-1,0 1,-1-1,2 1,-1 0,-1 0,1 0,0 0,-1 0,0 1,0-1,1-1,0 1,-1 0,1 6,1-1,0 1,0 0,-1-1,-1 2,0-3,1 4,1 11,-2 2,0 1,0-3,-1 1,-1 0,0 0,-1 0,-2 9,-6 10,1 2,-4-2,-8 24,-19 52,3 0,-19 90,48-174,0-1,-11 22,-4 16,6-8,13-42,0 1,-1-1,-2 5,-11 18,10-23,1 1,-3 7,9-15,4-21,9-52,3-2,10-46,3-20,-7 35,9-25,-17 76,-4-2,2-1,1-32,-9 57,0-2,0-19,-2 41,0 1,0-2,0 1,0 1,0-2,0 1,-2 0,2 0,0 0,0-1,-1 1,0 0,1-1,0 1,0 0,-1 0,0 1,1 0,0 0,0 0,-1-1,1 1,0 0,0 0,0 0,0 0,0 0,-1 0,0 0,1 0,0 0,0 0,-1 0,1 0,0 0,-1 0,1 0,0 1,0-1,-1 0,1 0,-1 0,1 0,0 0,-3 5,0-2,0 1,1-1,-3 1,4 0,-2 2,-121 216,6 11,91-170,1 1,-7 35,-15 36,13-55,-1-5,-5 0,34-57,-4 0,1 0,-10 10,16-24,3-6,2-17,0 17,6-41,2 1,10-36,32-85,-37 116,4-4,12-49,4 2,22-44,-37 99,-13 33,-15 29,-75 175,59-126,-18 68,28-90,0 0,-10 17,-40 82,24-51,14-34,-12 23,-21 34,-33 88,93-204,-13 33,-14 22,21-46,0 0,1 0,-2-2,0 2,1-4,-1 4,-5-1,-15 15,-2-5,-22 11,48-27,-11 5,14-7,-1-1,1 0,-1 0,1 0,0 0,0 0,-1 0,1-1,-1 1,1 0,0 0,0 0,0 0,-1-1,1 1,0 0,0 0,0-1,-1 1,1 0,-1-1,1 1,0 0,0-1,0 1,0 0,0 0,0-1,0 1,0-2,-1 2,1-1,0 1,0-1,0 1,0-1,0 1,0-1,0 1,0 0,0 0,0-1,0 1,0 0,0-1,1-8,0 0,1-2,-1 2,2 0,-1-1,2-7,6-13,3-20,12-47,11-58,-14 17,19-93,-21 136,3 2,12-22,-34 113,6-21,-7 22,0 1,0-1,1 0,-1 0,0 0,0 1,0-1,1 1,0-1,-1 0,0 1,1-1,0 0,-1 1,0-1,1 1,0 0,-1 0,1-1,0 1,-1 0,0 0,0 0,2 1,-1-1,-1 1,0-1,1 1,-1 0,0 0,0 0,1-1,-1 1,0 0,0 0,0 0,1 0,-1-1,0 1,0 0,0 0,0 1,0-2,0 1,0-1,0 1,0 0,-1 25,-2-3,-1 1,-1-2,2 0,-7 12,-7 39,9-34,-2 0,0 1,-11 27,-25 48,-5 11,40-100,-12 38,-13 55,-8 58,42-163,3-9,0-5,1-1,-1 0,0 0,0 0,-1 0,1 1,0 0,1-1,-1-1,1 0,20-22,-1 0,0-2,0-1,2-9,17-29,11-29,46-108,-42 82,9-4,-44 89,9-18,-2 2,16-43,-35 70,-3 13,-1-3,2 4,-2-1,2-1,0 2,6-10,38-53,-49 73,0-1,0 0,-1-1,0 1,1 0,0 1,0-1,0 0,-1 1,1-1,0 0,0 1,0 0,0 0,1 0,-1 0,0-1,-1 1,2 0,-2 0,0 0,1 0,1 1,-2-1,1 0,0 1,0 0,-1 0,1 0,0 0,-1 1,1-1,0 1,-1-2,0 2,1-2,0 2,-1-1,0 0,1 0,-1 0,0 1,0 0,0 0,0-2,0 3,0 0,1 16,-1 4,0-3,-3 22,-8 64,8-87,-14 94,-2 0,-4-2,-4-2,-1-3,-16 32,43-135,-33 95,-13 19,45-113,-1 0,2-2,0 1,-1 1,1-2,0 2,-1-1,2 0,-1 2,0-2,0 0,1 1,-1 2,3-5,0-7,12-28,-3-1,3-12,9-29,6-15,4-14,12-19,-26 76,-1-2,-3 0,-2 0,1-10,-3 15,-1 1,14-32,6-21,-17 52,11-25,-18 54,1 2,-1 0,1 1,1 0,0-1,4-3,0 2,1 1,-1-1,2 3,-1 0,5-3,-10 11,-1-1,0-1,0 2,1 2,0-1,0 0,0 1,0 1,0-1,0 2,2 0,-7 0,0 0,0 1,-1-1,2 1,-1 0,-1 0,1 1,0-1,-1 1,2 0,-2-1,1 0,-1 2,1 0,-2 1,2-2,0 1,-1-1,0 1,0 1,0-1,0 1,-1-1,0 1,1 0,-1 0,0-1,-1 2,1-2,0 5,11 54,-3-1,-2 1,-2 2,-1 33,-4-85,-1-1,1 2,-1-2,-2 9,2-13,-1-2,1 1,-2 0,1-1,1 2,-1-2,-1 0,1 0,-2 2,-2 4,1-6,2 4,-1-5,-1 4,0-1,1-2,-2 0,2 1,-2-1,-4 3,-6 2,-3-2,-11 6,14-8,1 1,-1 1,-14 11,11-4,-1-2,-1 0,0-2,-21 8,29-15,-1 2,0 1,-2 2,10-6,2 1,-2 0,1 0,0 1,1 1,1-1,-3 0,1 1,-2 5,-20 44,1 2,-14 40,10-21,7-21,7-13,0-2,-3 0,-11 18,-8-2,23-35,1 1,0 1,3 0,-9 19,19-39,0-1,-1 1,2 0,-1 0,0 0,0 1,1-1,-1 0,1 1,0-1,0 0,0-2,0 0,0-1,0 1,0 0,0-1,0 0,0 1,0 0,1-1,-1 1,0 0,0-1,0 1,1-1,-1 0,0 0,0 1,1-1,-1 1,1-1,-1 1,0-1,0 0,2 0,-1 1,0-1,0 0,0 0,0 0,-1 0,1 0,1 0,-2 0,2 0,-1 0,0 0,0-1,7-1,0 0,-2-2,2-1,-1 2,-1-1,1-2,0 0,-1 0,0 1,5-8,7-10,-1-3,11-18,-14 22,2-3,-2 5,15-15,9-3,-18 21,-3-3,5-6,-4 6,-3 0,-1 1,3-3,-13 15,0 1,-1-2,2 2,-3-3,1 2,1-2,-2 3,0-3,0-1,6-34,-6 32,-1-1,3 1,-2-1,1 2,1-1,0 0,0-2,17-26,-12 20,9-19,-3 3,2 1,2-5,-6 18,-2-1,0 0,-1-3,0 1,5-22,-10 23,3-10,2 1,0-1,5-9,-7 23,20-51,-25 62,0 0,-2 1,0-1,3 0,-3-1,0 2,1-4,-3 3,-1 8,-6 11,-10 23,-9 17,-2 9,-36 56,22-43,-28 63,42-78,18-39,0 1,0 6,-4 7,-3-1,1 1,-2-2,-13 20,23-31,-9 8,3 2,2 0,-13 30,-67 194,72-207,-1-1,-2-1,-19 28,7-13,28-45,-3 6,0-1,-12 15,8-15,0 0,2 5,3-9,1 1,-1-2,-11 11,21-24,-1-1,1 1,-1-1,1 1,0-1,0 0,0 1,0-1,-1 0,1 1,-1-1,1 0,0 0,-1 0,1 0,-2 0,2 0,0 0,0 0,-1 0,1 0,-1 0,1 0,0 0,-1 0,1 0,0 0,-1 0,1 0,0 0,-1 0,1 0,0-1,0-1,-1 1,1 0,-1-1,1 0,0 1,-1 0,1 0,0-1,0 1,0-2,-1 1,1-6,0-1,0 2,0-3,0 3,1-2,0 1,0-1,0 0,7-24,4-15,3-7,-2-19,5-8,10-32,-27 108,2-2,-1-4,2 3,-2-1,0-1,-1 1,-1 9,0 0,1 0,-1 1,0-1,0 0,0 0,0 0,0 0,-1 1,1-1,0 0,0 0,0 0,0 0,0 1,-1-1,1 1,0-2,-1 2,1 0,0-1,0 1,-1 0,1 0,0 0,-1 0,1 0,0 0,0 0,0 0,0 0,-1 0,1 0,-2 0,2 0,0 0,0 0,-1 0,1 1,-1-1,1 0,0 0,0 0,0 1,0-1,-4 4,2-1,-1 1,0 0,-1 3,2-7,-39 69,1-1,34-59,-1 1,-2 0,2-2,-9 8,13-14,1 1,0 0,-1-2,0 1,0-1,0 0,-1 0,1 1,1-2,-1 1,-1-1,2 0,2 0,-2 0,2 0,-2 0,2-1,-2 1,2 0,-1 0,0-1,0 0,-1 0,1 0,0 1,1 0,-1-1,1 0,0 0,-2 1,2-1,-1-1,1 1,0-1,-1 1,0 0,1-1,0 1,-1-1,0 1,1 0,0 0,0 1,0-1,0-1,0 0,0 0,-1-10,1 2,1 0,-1-1,0 0,2 2,0 0,-1-3,1 3,0-1,2-1,-1 2,0 1,3-7,-1 5,-4 15,-5 17,-4 5,-1-3,1 1,-2 0,0-1,-1 0,-2-2,1 1,-1-4,-13 18,11-16,1 1,-12 27,16-30,-4 2,0-1,-8 11,0-1,17-22,-60 86,-5 16,54-84,-1-4,1 1,-2-1,-1 0,0-4,-3 3,-38 29,-27 14,44-32,20-16,-1-1,-1-3,-1-2,1 1,0-3,-1-2,-21 3,10-5,1 0,-21 8,42-8,1 3,0 0,0 2,-11 8,-21 12,31-19,11-5,9-4,2-3,-2 0,1-1,-1 0,0 0,0 0,5-4,-1 1,5-2,45-33,18-20,-12 8,174-162,-218 195,5-8,2 2,15-10,-22 20,0-3,11-14,10-7,20-22,17-22,-36 41,1 3,43-29,-82 64,1 0,-2 2,1-1,-1 1,1 0,-1-2,0 0,0 1,3-6,-6 8,-1 1,1 0,0-1,-1 1,0 0,1-1,0 0,-1 0,0 0,0 0,1 2,-1 0,0-1,0 1,0-1,0 1,0-1,0 1,0-1,0 1,0 0,0 0,-1 0,1-1,0 1,0 0,0-1,0 1,0-1,0 1,0 0,0-1,-1 1,1 0,0-1,0 1,-1 0,1 0,0 0,0 0,0 0,0 0,0 0,0 0,-1 0,1 0,-1 0,1 0,0 0,0-1,0 1,-1 0,1 0,0 0,0 0,-1 0,1 1,0-1,0 0,0 0,-1 0,-2 0,-2 3,4-1,-2 1,-1-1,1 2,0-1,1 0,0 0,-3-1,4 3,0-1,-3 0,-9 15,-43 48,-29 37,-12 38,23-31,42-68,4 1,1 2,-2 6,6-6,-4 7,16-36,0-2,2 1,-4-2,-5 8,-19 16,-117 131,124-135,-22 17,-5 6,23-22,-13 12,34-37,0 0,-1-1,1 1,-1-4,-10 6,14-8,-26 9,0 0,0-2,-2-6,-8 2,-193-6,108-3,-282 2,401-2,12 1,0 0,1 0,0 1,-1-1,0 0,1 1,0 0,-1 0,1 0,-1-1,1 1,-1 0,1 0,-1 0,0-1,1 1,1 0,47-28,27-23,-6 5,-8 8,1 5,0 3,1 5,24-3,-66 23,0-3,-1-2,1 1,8-6,12-9,39-12,-31 15,-35 16,1 0,12-3,4 2,-26 3,1 1,0-2,-1 1,0-2,0 0,1 1,22-16,0 7,-14 9,-74 59,-3-2,0-6,-3-3,-10 3,-43 26,-11 9,106-67,-15 11,26-15,-2-2,1 0,-1-1,-1 0,2-2,-9 1,-24 2,25-7,0 3,-7 4,-11 3,-1 1,0-6,-16 2,-281-4,191-6,-93 1,219-2,-1 0,-10-6,-21 0,25 2,1 0,-24-10,7 1,31 10,1-1,-1 2,1-4,0 0,0-1,-1-1,4 4,8 5,1 2,13 15,-9-7,0 2,0-2,0 3,2 9,-1-7,0 1,3 6,-1-5,-2 0,1 1,2 10,7 19,-14-39,1-2,1 1,-1-1,0 0,0 2,1-3,0 1,0 0,1-1,0-1,-3 1,4 0,-1 0,0-2,-1 1,1 0,0-2,1 0,2 2,13 1,0-2,1 0,0-1,3-3,-6 1,25 2,29-3,-59 1,-2 0,0-2,1 0,8-5,35-21,-26 13,0 3,17-5,135-30,-87 26,-68 15,-14 4,0-1,0-1,0 1,-1-3,6-2,29-25,-21 14,1 2,2 0,-1 3,24-9,31 2,-29 10,2-7,24-17,-54 22,8 3,-3-2,13 2,-8 2,26-15,-58 23,0 1,0-2,1 1,-1 1,0 0,2 0,-5 0,0 0,-1 0,2 0,-1 0,-1 0,1 1,0-1,0 1,1-1,-2 1,2-1,-2 1,1-1,-1 1,0 0,1 0,0-1,-1 1,0 0,0 1,1-1,-1 0,0 0,0-1,0 1,0 0,1-1,-1 1,0 0,0-1,0 1,0 0,0 0,0 0,0 0,-1-1,1 1,0-1,0 2,-1 2,0-1,0 1,0 2,0-4,0 1,-2 1,1 0,1-1,-1-1,0 1,0 0,-1 0,1 0,-1 1,-6 4,-1 0,2 0,-5 1,-15 13,14-8,2 0,-5 7,-19 22,18-25,-45 44,51-53,-1 1,1-1,-2-2,-5 3,5-4,-2 0,-14 0,-13 4,36-6,-3-2,3 3,0 1,-2-1,0 2,2-1,1-2,-2 0,2 3,-2-4,-1 0,3 0,-4 1,-14-3,-1 1,-25-4,24 1,1 1,-21 3,-189 32,132-31,23-2,60 1,-15 5,15-4,-17 1,-26-4,664-2,-321 1,-266 0,-4 0,3-2,-2 0,1-2,-1 0,1 0,-2-3,3 2,-4-1,3-3,37-19,-28 16,12-9,-29 18,0 1,-1-1,-1-3,2 3,0-1,-3 3,-1 0,0 1,1-1,-1 0,0 0,0 0,0 0,1 0,-1 0,1 0,-1 0,0 0,0 1,0-2,0 2,0 0,0-1,0 1,0-1,0 1,0 0,0-1,0 1,-1-1,1 1,0-1,-1 1,1-1,0 1,0 0,0-2,0 2,-1 0,1 0,0 0,0-1,0 1,0 0,-1 0,1 0,-1-1,1 1,0 0,-1 0,1 0,-1 0,-11-3,1 2,-1-1,1 2,-12 1,-2 0,-521 0,518-1,-17 5,33-2,0 0,1 0,-1 1,0 1,0 2,-83 42,71-39,0-1,0-1,-2-3,-10 5,-1 1,2 2,-11 9,-21 4,62-21,9-4,15 0,-17-1,443-2,-426 0,0-2,11-2,22-2,-39 6,0-2,1-1,-2 1,13-7,18-7,9-3,34-12,-67 28,2-1,-3 4,9-1,8 3,-18 1,-1-1,8-2,-20 2,2-2,-2 2,0-1,-1-1,1 0,1 0,-1-1,0 2,-1-3,1 2,2-6,3 0,-2-1,3 1,-1-1,-1 2,3 1,-2 0,31-21,-3 0,29-29,10-9,-68 58,0 0,-1-1,0-1,1 0,2-8,19-23,-13 23,0 0,0 2,2 0,13-11,-7 8,-1-1,0-3,-1 0,16-22,19-21,-27 34,34-37,-14 10,49-44,-94 96,-3 5,-1 0,2 0,-2-1,0 1,1 1,-1-2,1 0,-1 0,0-1,1 0,-2 3,0 0,0 0,0-1,0 1,0 0,0 0,0 0,0 0,0-1,0 1,0 0,0 0,0 0,0 0,0-1,0 1,0 0,0 0,0 0,0 0,0 0,0 0,0 0,0 0,0 0,0 0,0 0,-1-1,1 1,0 0,0 0,0 0,0 0,0 0,0 0,0 0,0 0,0 0,0 0,0 0,0 0,-1 0,1 0,-7-2,-6 3,7 0,0 0,0 2,0-1,1 3,0-2,-2-1,1 2,-8 8,-14 14,7-4,-9 12,18-18,-1 1,0-3,-2 0,0-2,0 1,-5 2,0 2,0 1,-12 17,11-14,3-5,-13 12,15-16,2 1,0 0,-1 3,-1 2,0-2,-1 0,-1-1,-3 2,4-3,0 2,-13 15,3-3,9-9,-1-2,0 1,1 2,2 0,-1 1,-6 14,22-33,1-1,-1 0,1 1,-1 0,0-2,1 3,-1-2,1 0,-1 1,1 0,0 0,-1-1,1 1,-1 0,1 0,0-1,1 0,-1-1,1 1,-1 0,0 0,0 0,1 0,-1-1,1 1,-1 0,0-1,1 1,0 0,-1 0,0-1,1 0,-1 1,0-1,1 0,0 0,-1 1,1-1,0 0,-1 1,1-1,0 0,-1 0,1 0,0 0,7 2,-1-1,0 0,0-1,1 0,-2-2,2 2,0-3,-2 1,17-7,19-9,-24 9,-1 0,2 3,6-3,-3 7,0 0,13 2,-14 0,0-1,21-4,62-23,85-40,-76 22,-93 38,23-10,26-18,3 0,-3-4,-58 34,2-3,-2 1,1-3,6-8,-7 6,0-1,1-2,-3 0,2 0,1-6,12-27,3-15,-26 63,65-148,-54 123,8-11,-11 22,-1-2,0 0,-1 0,4-10,-6 11,4-10,-1-2,-1 2,0-3,0-7,-1-13,19-125,-18 136,1 2,2-2,6-16,28-74,-37 110,-1 3,3-1,-1 1,0 0,1 1,1 2,3-5,-9 11,-1 1,1-1,-1-1,0 0,3-2,5-14,-11 23,0 0,0 0,0 0,0 0,0 0,0 0,0 0,0 0,1 0,-1-1,0 1,0 0,0 0,0 0,0 0,0 0,0 0,0 0,0 0,1 0,-1 0,0-1,0 1,0 0,0 0,0 0,0 0,0 0,1 1,-1-1,0 0,0 0,0 0,0 0,0 0,0 0,0 0,0 0,0 0,0 0,0 1,0-1,0 0,0 0,0 0,1 0,-1 0,0 0,0 0,0 0,0 0,0 1,0-1,0 0,0 0,0 0,0 1,0-1,0 0,0 0,0 0,2 13,-1-11,5 53,-2 1,-2 8,0 113,-2-116,0-57,-1 44,-2 20,2-52,0-1,-2 1,1-1,-3 0,2 0,-2 6,-12 24,-14 32,10-29,-4 16,20-51,0-1,-2 1,1-3,-4 7,-3 6,-2 0,0 0,-1-3,0 1,-13 9,-44 44,58-60,-1-1,0-1,-18 8,2-4,-2-3,0-3,-14 1,17-2,20-6,2 1,-2 0,1 1,2 3,-3-2,3 1,-7 2,2 2,-9 1,-48 15,126-51,6-6,-3-1,-30 18,55-23,-66 29,-2 2,0 2,2 1,2-1,-11 3,11-1,1 1,-2 1,17 5,-35-5,1-1,-1 1,1-1,-1 0,1 1,-1-1,1 1,-1 0,0 1,1-1,-1 0,-1 0,2 1,0 0,-2-1,2 1,-2-1,0 0,1 1,-1-1,1-1,-1 1,0 0,0 1,0-1,0 0,0 1,0-1,0 1,0-1,0 1,0-1,0 1,-1-2,1 1,-1 1,1-1,0 0,-1 0,0 1,1-1,0 0,-3 3,1 1,0-1,-1 1,1-1,-1 1,0-3,0 3,0-3,0 2,-2-1,-6 7,-1 1,-5-2,11-4,-239 134,200-117,-48 20,24-12,41-17,-6 2,2 1,-2 4,-18 15,34-21,0-1,-2-2,-7 5,-60 21,60-28,-8 7,-24 18,20-11,-2-3,35-18,-23 11,-2 0,-13 0,32-9,0 0,-1 1,2 0,-1 1,1 0,0 2,0 0,-3 5,11-7,3-3,0-3,1 0,0 0,0 1,-1-1,1 0,0 0,0 0,-1 0,1 0,0-1,0 1,-1 0,1 0,8-4,-2-1,1 0,-1-1,0 1,1-4,4-1,16-17,6 0,26-12,-1 2,-55 35,249-170,-228 159,1 1,0 1,0 2,1 2,-1 2,16-2,44 1,33 9,-34-2,-71 0,-4-1,2 0,-1-1,4-1,-12 2,-1-1,0 0,1 0,0 1,-1-1,0-1,2 1,-1-2,-1 1,0 0,0-1,1 2,-2-2,1 0,0 0,-1 3,-1 0,1-1,-1 1,0-1,0 1,1-1,-1 1,1-1,-1 1,0-1,0 1,0 0,0-1,0 1,0 0,0-1,0 0,0 1,0-1,0 1,0 0,0-1,0 0,0 1,0-1,0 0,0 1,0 0,0-1,0 1,0 0,0-1,0 1,0-1,0 1,-1-1,1 0,-1 1,1-1,0 1,0 0,-1 0,1 0,-1-1,1 1,0-1,0 1,0 0,-1 0,0 0,-1-2,-1 2,0-2,1 1,0-1,-2 1,-1 0,-12 1,1 0,-1 0,1 2,1 3,-2-2,-2 3,-27 11,-23 15,22-9,7-1,-2-4,3-2,-33 6,53-18,1 2,-1 1,1 1,1 2,0-1,-14 13,13-11,0-1,0 1,-1-3,0 0,0-3,-6 3,4-2,0 1,0 2,0 2,-11 8,18-8,14-11,0 0,-1 0,1 0,0 0,0 0,0 0,0 0,0 0,0 0,0 0,0 1,0-1,0 0,-1 0,1 0,0 0,0 0,0 1,0-1,0 0,0 0,0 0,0 0,0 0,0 0,0 0,0 0,0 0,0 1,0-1,0 0,0 0,0 1,0-1,0 0,0 0,0 0,0 0,0 0,0 0,0 0,0 0,0 0,0 0,0 0,0 0,0 0,0 0,0 0,1 1,-1-1,8 4,12 0,62-2,56-10,-111 5,-1 0,-1-4,1 0,0-2,0-2,-1-1,6-4,190-138,-199 136,-1-1,-2-2,6-8,-3 4,0 3,3-3,-12 12,1 1,-2-3,8-11,-5 7,-2 2,7-6,-7 12,0-1,12-6,-25 18,0 0,0 0,0 0,1 0,-1 0,0 0,0 0,0 0,0 0,0-1,0 1,0 0,0 0,0 0,0 0,0 0,0 0,0 0,0 0,0 0,0 0,1 0,-1 0,0 0,0 0,0 1,0-1,1 0,-1 0,0 0,0 0,0 0,0 0,0 0,0 0,0 1,0-1,0 0,0 0,0 0,0 0,0 0,0 1,1-1,-1 0,0 0,0 0,0 0,0 1,0-1,0 0,0 0,0 0,0 0,0 0,0 0,0 0,0 0,0 0,0 0,0 1,0-1,0 0,-1 0,1 0,0 0,0 1,-2 7,-5 11,0-2,0 0,-2-1,2-1,-9 8,-12 20,-10 5,1 0,-3-2,-1-3,-3 0,38-38,1 1,0-2,-3 1,2-1,0 0,0-1,-1 1,1-3,-7 3,13-4,0 0,0 0,-1 0,1 0,0 0,0 0,0 0,-2 0,2 0,-1 0,1 0,0 0,0 0,0 0,-1 0,1 0,0 0,0 0,0 0,-1 0,1 0,0-1,0 1,0 0,-1-1,1 1,0 0,0-1,-1 1,1 0,0-1,0 1,0 0,0 0,0-1,0 1,0-1,0 0,0-1,0 2,0 0,0-1,0 0,1-1,-1 1,1 1,-1-1,0 0,1 0,12-23,0 5,2 1,1 2,6-6,-3 3,-8 9,-1 1,0 1,0 1,2 1,-3-1,9-1,51-26,-57 28,2 0,-3 2,2-1,0 1,9 1,21 1,-37 2,-14 0,-409 2,259-2,93 2,-5 8,-37 0,106-10,-21 0,-21 6,36-5,-1 1,1 2,-1-1,1 0,0 1,0 1,-4 3,-15 12,-1-1,0-1,-20 6,29-13,-2 0,2 2,0 1,2 1,-16 15,0-1,-2-3,-2-1,-12 5,22-15,1-3,-20 8,32-15,0 2,1 1,-1 0,-1 3,-29 17,-5 0,-26 5,50-23,1-3,0 0,-2-1,-9-3,29-3,3 0,1 0,-2 0,2 0,-1 0,0 0,0 0,-1 0,1-2,2 2,-1-1,1 1,-1 0,1 0,-1 0,1-2,0 1,-1 0,1 1,-1-1,1 0,0 1,-1-1,1 0,0 0,0 0,0 0,-1 1,1-1,0 0,0 0,0 0,0 1,0 0,0-1,0 0,0 0,0 0,0 0,0 1,4-33,1-6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818 62,'0'0,"-2"0,-5 0,-1-4,-3-4,-3-1,1 2,-6 2,-2 0,-2 4,-1-1,2 2,2 0,2-5,2 1,0 1,-2 0,2 1,-4 0,-3 1,1 1,1 0,2 0,2 0,1 0,0 5,2-2,2 6,2-1,-2-2,4 3,-2-2,2 4,0-3,-1 3,-1-3,-3 0,0-2,-2-1,1 3,1 1,3-2,-3-1,5 2,-2 0,3 2,-2 2,-1-1,2 2,2 2,-1-4,0 4,1-3,0-1,-2 4,-1-4,1 1,-2 0,3-1,-1 3,1 1,-1-2,-2-2,2 1,1 1,3 1,-1 3,0 1,2 1,0 1,2 1,-3-4,1-4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403 0,'0'0,"-4"0,-3 8,0 6,-5-3,0 5,-4 1,3 1,-2-3,2 0,2-3,1 1,3 1,1 1,-2 3,0 0,1 1,-2-2,-3-2,3 3,-3-5,1 0,-2 0,1-7,2 4,-1-3,2 2,0-1,-1-1,-2-3,3 3,-1 2,-1 0,3 4,-2-4,2 3,-1 2,2 1,2 3,-1 0,1 3,1-1,1 1,-1-4,0-1,1-3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1 1,'0'0,"2"0,5 0,1 4,4 0,1 3,1 2,-2 1,2-1,-1 3,2 1,1 0,0 0,0-3,-4 3,0-3,0 1,1-2,0-1,0-3,-2 1,0 0,0-1,2 2,-1-1,2 2,-3 6,0-4,0 4,2-3,-3 0,-4 4,3-4,-3 2,1 3,-1-1,-1 3,-2 2,-1 0,-1 0,-1-1,0 3,0-2,0 0,0 2,-1-2,1 0,0 1,0-1,0 0,-2-3,-2-2,1 2,0-1,1-1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2 164,'0'0,"0"-3,3-5,6 0,0-5,2 4,2 1,-3-3,2 4,-4-4,0 2,3 2,0-1,2 1,-1 2,3-4,0 3,-1-3,4 1,-1 0,4 5,-3-1,5 3,-1 0,-5 1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6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218 1,'0'0,"-2"0,-5 0,-2 0,1 4,-3 0,1 0,0 5,0 1,-1-1,2 4,-1-2,2 0,0-1,1 3,-1-5,1 4,-1-2,2 1,-1 2,-3 2,3 2,-3-3,3 3,1-1,-2-3,3 1,1 2,1 0,2-2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7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1 0,'0'0,"0"4,2 0,4 0,3 1,-1 1,2-1,2 5,0-3,1 0,1 2,1-2,-1 3,1-1,-1 2,2-3,-2 4,0-3,-2-2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8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521 41,'0'0,"-4"4,-4 1,-8-1,0-1,-3 4,-2-2,3 6,2-5,1 2,2 1,3-2,-2-1,1-1,-2-3,0-1,3 4,-1-2,2 6,-1-2,1 0,-2-2,-2-4,-1 6,2 2,-3 0,3 2,1-1,-1-1,0-4,-1 2,0 0,-2-3,2 0,-3-2,2-1,0 0,-1-1,1 0,2-5,4-3,2-5,6 1,1-3,4 3,4-1,2 4,2 0,1 4,-2-2,1 1,-2 2,2-3,0-3,1-1,-1 4,2 0,3 4,-1 1,0 1,-1 1,2 0,-3 1,0-1,0 1,3-1,-2 3,2 1,-1 1,-2-1,2-2,-2 3,-2 1,3-2,-2 0,0-1,1-3,-2 1,3-1,-2 0,0 0,1 0,-2-1,3 1,-1 0,-5-3,2-2,-3-4,0 2,1 0,-3-1,-1-5,-5 3,-1-2,-4 1,-3 3,-2 0,-1-1,0 4,-5 1,-5 1,0 2,-3 5,1 0,3-1,0 3,0-3,3-1,0-1,-2-1,-1 4,4 3,-1 1,0 0,2-3,-1 0,0-3,1-1,0 0,0-1,0-1,-2 4,11 1,7 4,8 4,6-1,6 2,1-2,-1 2,-1-3,-2-2,-3-4,0-1,3-1,-2-2,0 0,2 0,1-1,-1 1,-3-1,-2-2,-2-1,0-1,-3-2,-4 0,-8 1,-6 2,-5-2,-3 0,-6 0,0 2,-2 3,2 0,-2 0,1-3,0 0,3-1,1 2,2 1,4 1,-1 1,0-1,1 1,-1 0,2 1,-1-1,-1 0,1 0,-1 0,1 0,0 0,-1 0,1 0,-1 0,1 0,0 0,-1 3,1 1,2 5,13-9,-1 0,0 0,0 0,0 0,0 0,-1 0,1 0,0 1,0-1,0 0,0 0,0 0,-1 1,1-1,0 0,0 0,0 1,0-1,0 0,0 1,0-1,0 0,0 0,0 1,0-1,0 0,0 0,0 0,0 0,0 0,0 1,0-1,0 0,1 0,-1 1,9 7,12-3,5-2,1-2,0 0,-3 0,-4-2,-2-2,-2-2,0 1,-2-4,0 1,0 0,-3 7,0 2,-2 5,-5 3,0 5,-1 3,-2 0,-1 3,3 0,-1 0,1 1,-1-1,-1-1,0 2,0-2,-1 0,0 1,0-2,0 1,-1 1,1-1,0 1,0-1,0 1,0-1,0 0,0 1,0-1,0 0,0 1,0-1,0-1,0 2,0 0,0-1,0 1,0-2,0 2,0 0,0-2,0 2,0 0,0-2,0 2,0-1,0 0,3-3,3-9,3-8,0-12,1-3,-2-2,-2-6,-2-2,-1-2,-1 4,1 0,0-1,0 2,-1 2,-1-1,0 1,-1 1,1-2,-1 1,-1 1,1-3,0 2,0 0,0-1,-3 6,0-2,0 2,1-4,-4 6,2-2,2 0,-1-1,-2-2,1 0,1-2,0 0,1-1,-1 5,-1-1,-2 1,1-2,-1 1,3-3,2 1,-1-1,2-1,-1 1,2 1,-1 6,0 8,0 10,0 11,0 8,0 4,0 1,0-1,0-3,0-1,0 0,0-4,0 2,0-2,0-1,0 1,0 1,0-1,0 0,0 0,0 1,3-1,-1 0,5-3,-1-2,-1 2,0-9,5-6,-3-12,-2-7,-1-4,-1-2,2 4,-1 0,-1 0,2 5,-2-1,1 0,0-2,-2 1,-1-3,2 4,0-1,0 0,-2-2,1 1,-1-3,0 1,-1-1,0-1,-3 0,1 1,-4 3,0 2,0-2,2 1,0 1,-3 5,-1 7,1 12,-3 5,-2 5,0 3,0 1,2-4,0 0,2-10,1-8,0-7,4 2,1-1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2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83,'0'1,"0"5,0 7,0 10,0 4,0 2,2-2,1-5,3-1,-1 1,0 2,-2 0,0 1,-2 0,0-1,2 1,0-2,-1 0,0-1,2-5,0-3,0-1,1-3,-1-6,3-8,2-12,3-12,4-5,-2 0,-3-2,-4 2,-2 1,-3 4,-1 3,-1 1,-1 5,1-1,-1 2,0-2,1 1,0 1,0 1,0 2,0 0,0-2,0 9,0 11,0 10,0 9,0 6,0 5,0 2,0-1,0-3,0-2,0-2,0-1,0 1,0-2,0-5,-3-10,-3-18,1-14,-3-10,-2-8,1 0,-1 1,-2 2,-1 5,3 4,3 4,2 11,7 22,6 25,4 14,2 8,1-2,0 2,1-5,-3-6,-3-8,-3-11,-2-10,-4-11,-4-22,-3-17,-4-10,-2-5,-3 2,4 4,-1 4,2 8,4 15,1 17,3 18,1 11,1 5,0 1,1-3,-1-5,1-12,4-18,3-19,7-12,-1-4,4-3,-3 2,-4 5,-3 6,0 7,-1 14,3 14,3 23,3 14,3 13,5 7,2-4,-2-7,-3-9,-4-8,-5-14,-6-15,-5-14,-3-12,0-12,-2-6,2-3,0 2,0 1,1 2,1 6,0 2,0 3,0 7,0 15,1 14,-1 9,0 8,2 7,4 0,-1-2,4-8,-4-11,-5-19,-5-20,-7-16,-7-13,-1-2,1 1,1 6,-2 6,2 7,6 9,1 11,1 14,-1 11,-1 11,-1 7,-2 2,-4 6,1 2,1-2,5-2,2-5,5-9,2-19,3-16,0-12,0-8,0-1,3-1,1 2,0 4,-2 5,3 9,-1 14,2 19,0 15,4 7,1 5,4 0,-3-5,0-7,-3-7,-1-10,-4-14,0-17,3-15,-1-10,2-2,-1 1,1 4,-1 5,0 10,0 18,-2 23,1 19,1 12,1 2,-2-3,-2-6,0-9,1-8,-1-6,-1-9,1-15,0-13,1-12,0-13,0-2,1 0,-1 7,-1 7,0 5,0 10,0 7,1 16,1 11,-1 8,-2 6,-1 1,2 2,0-4,-2-5,1-4,-2-8,0-12,0-12,-1-13,0-6,-3-4,-1 0,0 0,-3 4,5 12,4 13,4 14,1 10,3 9,0 9,0 3,1-2,-3-3,-2-8,1-6,-1-6,-3-8,0-13,-2-13,2-17,1-17,1-10,2-3,4 2,-1 5,-1 10,0 8,0 15,-1 21,-3 17,-1 15,-2 14,-1 7,-3-1,-2-1,-2-3,0-5,0-7,1-9,-1-17,-1-17,-1-12,-1-9,0-5,-1-5,-2 4,3 5,-2 9,3 14,2 16,2 12,1 8,2 5,1 8,1 3,-1-1,0-6,1-3,-1-6,0-4,0-9,3-8,3-12,2-13,1-6,1-5,-2-1,-2 0,1 0,-2 5,2 5,2 7,1 11,2 18,1 11,-1 11,-2 9,0 2,-3 2,-2-3,1-4,1-8,-1-7,-3-10,3-15,7-21,2-12,0-7,0-4,-4 1,-2 2,-3 3,-4 11,-1 14,-1 10,-1 11,1 9,-2 5,-2 4,-2 1,-1 1,3 0,-2-8,0-11,-1-19,2-16,-3-11,1-10,-2-3,-4-2,0 4,0 7,4 13,2 12,3 19,3 16,0 13,1 8,1 6,-1 0,1-3,-1-8,1-8,-1-12,0-15,0-12,0-9,0-6,0-5,0 0,0 0,0 2,2 7,4 10,2 13,4 10,0 8,0 11,-3 1,-1 3,0-2,-3-5,-3-9,2-13,0-16,2-14,-1-8,-1-2,-1-1,-1 1,-1 1,2 12,3 13,1 17,0 11,0 7,2 3,-3-2,0-3,-2-8,-2-11,0-18,-2-11,0-9,-1-3,1 1,0 1,-3 3,-1 4,1 12,3 15,1 12,4 12,1 9,-3 6,4-2,-2 0,0-5,-2-7,-1-3,-1-10,0-14,-6-18,-5-10,-1-9,-3-1,-1 1,2 2,1 2,2 3,4 4,-1 6,2 10,3 14,3 12,3 18,2 14,0 11,1-1,-1-5,1-6,-2-19,0-23,-2-21,-1-15,-1-8,-1-5,0 0,0 2,0 5,-1 6,4 8,2 16,3 15,4 24,0 16,7 12,4 2,4-1,-1-7,-3-12,-4-16,-6-18,-5-20,-4-16,-3-7,-1-1,-1-1,0 12,0 15,2 16,4 12,1 13,3 10,-3 11,0 1,-1-6,-2-6,-2-8,0-20,-1-18,-1-22,-1-17,-7-11,-3-8,-5 0,1 6,0 9,3 21,11 31,9 22,5 19,0 5,1-1,-2-6,-2-14,-11-26,-7-17,-7-20,-7-19,-4-7,-1-3,2 4,3 8,5 7,5 20,13 23,12 22,7 14,3 7,1 2,-4-5,-2-5,-5-8,-4-11,-3-16,-3-12,-1-8,-2-7,0-5,0 0,1 13,2 16,7 22,7 18,1 10,0 1,-2-3,-1-4,-1-8,-3-7,-2-10,-4-18,-2-14,-1-11,-1-15,0-8,-1-1,1 3,-1 9,1 7,0 16,0 17,0 16,0 20,0 15,2 9,4 1,1-4,0-8,1-9,-2-9,-2-16,-1-19,-2-17,-3-14,-1-8,-3-2,0 2,0 8,3 6,5 18,11 27,6 23,9 16,4 4,-2-3,-3-8,-6-9,-6-15,-7-19,-4-21,-5-19,-3-14,1-8,-1-1,1 1,1 5,1 9,0 8,1 20,2 22,2 22,-1 16,-1 6,0 9,-1-4,0-4,-1-7,0-10,0-13,0-21,0-20,0-20,0-17,0-19,0-12,0 1,-3 11,1 14,-2 15,2 23,0 24,6 29,8 26,6 14,7 3,1-5,-1-9,-3-15,-4-24,-6-22,-5-18,-6-14,-3-7,-1 2,-1 15,4 23,1 22,1 19,-1 7,1 1,-1-3,0-4,-1-7,0-4,0-1,0-3,3-2,-1-2,1-8,-1-13,0-13,-1-25,-3-13,-1-11,-1 1,-5 6,0 7,1 7,0 19,1 18,3 26,2 12,1 7,1 0,1-4,0-17,-2-24,-5-19,-4-18,-6-8,-3-2,-1 7,2 8,5 12,5 20,3 17,1 15,0 5,-1 4,0-3,1-5,-1-12,-2-13,-1-16,-2-16,-1-13,0-10,1-2,0 3,1 7,-1 6,6 17,5 17,8 20,8 26,8 18,6 9,0 6,-3-5,-3-11,-7-13,-5-13,-8-20,-10-23,-4-19,1-16,-3-9,0-1,-2 5,3 10,-1 8,1 12,5 16,3 24,3 16,2 15,-1 7,-1 3,1-4,-1-9,0-12,-1-15,0-17,-3-17,-2-18,-1-10,-3-8,0-6,-1 2,0 5,3 9,-2 10,4 16,5 24,5 25,5 16,1 3,6-2,4-9,-3-9,-3-13,-4-18,-4-16,-4-14,0-10,6-10,1-10,6 0,-1 4,-2 10,-2 10,1 14,-1 14,2 17,0 14,0 8,1 4,0-2,1-1,-4-5,-2-6,-3-12,-4-13,-2-15,-5-19,-5-9,-6-8,-4 0,1 6,6 21,2 23,6 19,4 16,6 12,3 4,2-2,0-8,0-17,-3-22,-4-23,-4-23,0-12,-4-8,0 2,-3 6,0 10,-1 18,2 20,4 26,3 27,4 14,4 10,3-1,1-6,4-9,0-12,-4-19,-3-24,-4-22,-3-18,-1-7,-3-1,-4 6,-1 7,1 9,1 19,3 16,2 22,2 21,3 10,3 1,1-7,0-9,-3-21,-3-25,-2-20,-1-19,-5-20,-2-8,-2 3,0 5,-1 15,2 12,5 16,4 21,8 26,7 19,2 9,2 2,-3-5,-3-10,-3-9,-3-21,-3-20,-3-28,-1-27,-1-17,-1-8,0 4,1 10,-3 16,-1 23,3 30,2 25,3 24,3 11,0-2,2-2,2-9,-2-9,-1-17,-3-22,-3-18,0-13,-2-4,-2-2,-1 5,-1 5,1 13,3 16,7 19,4 23,5 19,3 9,0 4,-1-9,-4-7,0-11,-4-11,-4-14,-2-22,-2-18,-1-14,-2-9,1-2,-1 2,0 5,1 17,5 22,1 27,5 17,3 12,3 13,5 3,0-4,-4-14,-6-22,-7-25,-3-28,-2-27,-1-19,-1-19,1 0,-3 5,0 8,0 10,-1 16,0 23,2 22,2 23,2 17,1 6,2 5,1-1,2-10,0-9,0-7,0-20,-4-17,-7-17,-8-7,-5-3,2 10,0 12,3 18,1 18,2 10,3 5,5 2,4 0,6-4,2-7,-3-12,-7-21,-11-24,-7-19,-4-7,-7 0,-1 8,5 8,6 17,5 20,3 15,4 15,3 6,2 1,1 0,0-3,-1-13,-6-22,-7-15,-3-15,-3-4,-1-2,0 3,3 3,-1 7,6 4,3 18,7 20,3 16,2 18,1 8,0-2,-1-3,-1-6,0-8,-1-20,1-21,-1-22,-1-15,1-10,-2-5,-2 2,-2 9,2 9,-1 14,1 18,4 30,7 26,4 14,7 13,4-2,1-9,-5-11,-5-25,-1-30,-5-31,1-25,1-11,-2 1,-2 10,-1 11,1 14,2 17,-1 26,2 25,3 18,2 20,-1 10,1 0,0-11,2-11,-2-16,1-16,-2-18,-5-21,-5-18,-2-16,-1-12,2-7,1-1,-1 4,0 6,1 10,-2 17,1 17,2 17,0 12,3 8,1 1,4 1,1-7,-1-18,-2-19,-4-19,-1-19,-3-11,-2 1,-4 8,-5 11,0 18,3 21,1 22,5 18,10 16,5 7,3-1,0-7,2-8,-2-11,-5-15,-9-18,-3-15,-2-18,-3-10,-1-5,-2 1,2 7,0 19,4 27,8 25,6 16,7 5,0-2,0-4,-4-8,-3-11,-2-11,-3-22,-6-17,-2-16,-4-10,-4-1,-1 2,-1 9,3 7,2 19,7 25,8 23,5 15,0 8,-2 6,-1-2,-2-8,-2-11,-4-22,-4-25,-3-33,-8-25,-2-10,-3 1,0 7,3 12,1 16,3 18,8 19,10 19,4 13,3 11,3 2,-3-2,-2-3,-2-15,-3-17,-4-23,-2-16,-1-9,-1-4,-5 1,-5 6,-2 6,0 13,5 17,9 20,11 23,10 15,4 7,-1-5,1-8,-5-9,-7-14,-10-24,-6-17,-2-17,-3-9,-1-7,-1 0,0 3,2 4,2 9,6 21,11 37,9 29,4 21,0 0,0-8,-2-13,-2-16,-2-13,-9-15,-4-20,-9-21,-9-22,-8-18,-4-20,-5-6,-2 1,-4 12,3 13,5 17,3 17,6 11,9 14,8 19,10 18,7 17,3 6,0 1,-4-5,-1-6,-4-7,-3-15,-6-18,-5-22,-3-22,-3-15,-3-17,-4-3,0 3,-1 4,1 11,0 11,4 14,10 30,10 31,12 26,7 16,5 9,2 2,-6-7,-2-12,-6-14,-8-17,-5-18,-6-19,-4-12,-1-8,-2 0,5 18,4 18,8 14,3 6,4 2,1-3,-8-8,-6-13,-5-10,-5-14,-4-11,-2-9,-2-6,-2 0,0 4,0 7,0 5,3 4,0 5,3 11,10 24,10 24,7 16,4 5,0-2,-3-8,-6-31,-4-40,-5-26,-4-23,-5-13,-4 5,-1 11,0 15,8 31,9 32,11 25,7 19,6 10,1 3,-2-7,-5-8,-7-17,-7-20,-10-20,-3-19,-6-15,-5-12,0-2,-1 4,2 6,5 18,12 18,10 24,9 23,2 14,3 8,-1 5,-4-3,-3-6,-3-12,-1-14,-8-17,-6-22,-7-21,-2-21,-3-19,-3-8,-5-1,-3 7,-1 16,11 32,10 37,9 26,8 15,1 9,1-1,-2-8,-3-12,-4-15,-6-22,-6-23,-8-19,-4-17,-5-14,-4-9,-3 1,1 6,2 13,7 22,10 25,7 21,3 15,2 6,2 5,0-1,-3-4,-1-7,-1-11,-4-12,-4-16,-8-12,-7-11,-5-4,-3 3,3 3,4 6,6 14,6 14,9 14,6 11,4 6,4-2,0-3,-1-14,-7-23,-9-12,-4-12,-7-5,-3-2,-4 0,0 3,3 16,7 17,7 18,8 23,6 13,2-2,0-3,-3-7,-1-19,-6-19,-6-20,-4-13,-2-6,-4 0,2 12,8 14,8 16,9 18,5 9,2 2,-3 0,-5-4,-3-3,-4-1,-2-3,-2-2,1-3,2-4,2-10,-1-12,-1-13,-2-12,0-10,-1-4,-1 0,0-3,-3 3,-3 5,-4 6,0 11,-1 6,0 7,2 7,1 13,5 8,7 7,7 4,6 2,5 1,1 0,2-2,-4-4,-5-9,-6-18,-4-18,-3-18,-5-11,-4-6,-3 1,-1 5,-1 11,0 13,0 15,7 29,8 21,14 28,9 19,7 17,3 3,-1-4,-6-16,-5-22,-5-20,-8-17,-5-22,-5-25,-2-22,-1-13,-1-6,-2 1,-1 10,-1 9,2 20,9 25,6 18,4 13,2 5,0 2,-3-7,-3-4,-4-11,-5-16,-6-14,-5-9,-2-8,-4-7,1-3,-1 3,-1 5,2 7,1 10,9 19,7 13,5 9,7 8,3 2,3-1,0 1,0-8,-5-13,-4-14,-7-15,-4-8,-5-1,-5 3,3 10,4 5,5 3,2-3,0-8,0-7,-2-7,-2-2,-2-2,-1-1,-1 0,-2 2,0 11,2 14,6 13,4 8,2 1,1-11,-1-12,-5-13,-4-7,-1-6,-3-2,-3 2,-1 2,0 6,-1 9,3 20,4 12,7 10,6 5,3-2,-1-15,-3-20,-2-24,-3-25,-3-10,-3 1,-5 6,-4 9,-1 16,-1 23,2 14,-3 18,4 16,-4 17,2 16,0 8,1-2,4-8,6-16,8-9,7-14,-2-17,-3-19,-4-17,-6-16,-3-9,0-9,-3-2,-3 3,-1 6,2 16,6 22,7 19,11 23,4 9,0 3,-2-5,-1-3,-4-12,1-19,-2-23,-3-23,-3-9,-2-1,-5 7,-2 10,-1 11,6 19,5 20,7 13,5 6,4 3,0-3,-2-4,0-3,-3-2,-5-3,-1-5,-3-6,-3-14,-3-21,-1-20,-2-14,-7-6,-6 2,-5 7,-2 10,1 11,3 10,3 12,1 16,-2 17,1 19,2 15,2 6,3 2,6-6,2-10,3-14,-1-14,-2-16,-1-22,0-18,-1-9,-3-3,-1 2,-2 9,0 7,1 11,2 14,1 13,0 11,4 5,3 3,2-4,1-4,0-11,-2-13,-2-11,-1-10,1-4,0-3,-1 0,0-1,2 2,2 1,-1 0,-2 1,0 2,-2 4,-1 12,0 20,-1 16,0 19,-1 18,1 13,0 1,2-8,4-11,2-14,1-22,-2-31,-1-31,-4-22,0-6,-1 0,-3 8,-6 9,-5 11,2 19,0 20,5 21,1 15,7 12,8 6,5 0,4-4,-1-9,-1-11,-5-10,-6-16,-3-16,-3-9,0-6,-2-3,1-2,1 10,1 12,2 10,2 7,1 0,-1-5,-1-5,-2-6,-4 1,1-2,-5 0,-2 1,4 0,8-4,9 0,4-3,1-2,0 3,1 2,-3 3,-3 1,0 3,-2 2,1 6,0 11,2 8,1 4,2 4,0-1,-3-2,-3-4,-3-2,0-3,-3-8,-3-15,-1-14,-1-9,0-6,0-1,0 2,0 1,-1 3,1 3,0 21,0 31,0 29,0 17,0 4,0-1,0-5,0-9,0-12,0-6,0-10,0-8,0-13,0-15,-2-15,-2-16,3-21,5-15,2-7,5 1,-1 4,0 9,-1 13,0 13,-1 10,-2 7,-2 5,-2 3,0 2,2-1,1 4,1 6,0 17,1 15,-2 16,-1 14,-2 9,-1 1,0 0,-1-3,-1-10,1-12,0-10,-1-13,-1-23,-1-25,-1-19,2-16,0-6,1 3,1 8,-1 8,-1 14,-1 20,-5 29,-5 32,-4 17,-1 4,1-6,2-3,2-7,3-10,1-12,1-8,1-8,1-8,-1-11,1-13,-2-7,2-5,1-5,1-1,2-2,1 4,1 1,0 0,0 1,1 4,-1 9,0 15,0 13,0 10,0 7,0 1,0-10,0-14,0-15,-2-14,-1-13,1-5,-1 1,1 2,1 7,1 7,0 10,0 13,0 10,0 14,0 7,0 5,0-1,0 0,0-2,0 0,0 0,-2 0,-2 0,-2-3,0-3,0-5,-1-8,-3-13,-1-17,0-12,2-9,0-4,1 1,2 5,3 3,-2 6,1 7,1 19,3 15,2 13,0 6,0 9,-2 7,-2 0,-3-2,0-6,1-8,0-13,1-21,2-18,0-19,1-5,0-1,0 4,0 7,3 10,6 14,2 14,4 15,0 16,0 13,-1 8,-5-1,-2-2,-4-4,-1-4,-2-5,0-7,-1-6,0-9,1-14,-1-18,9-28,8-25,10-22,7-10,4 7,-4 13,-6 20,-5 17,-4 21,-6 24,1 20,-1 17,1 12,-1 11,-3 5,-2-1,-1-8,1-7,-1-11,-2-16,-1-26,4-29,3-27,7-21,5-3,2 3,-4 11,-3 17,0 18,-6 22,-2 24,-5 18,-2 13,-1 10,-1-1,-3-3,-1-5,-2-6,-1-6,1-8,-4-12,-2-11,3-15,-2-13,3-6,-1-4,-1 0,2 1,1 4,3 14,1 16,2 19,0 15,1 12,-1 13,-7 9,-1-2,1-8,1-9,3-17,1-18,2-24,0-18,1-13,0-10,3-12,4-2,1 6,1 11,-1 13,-1 10,0 23,1 17,-2 11,1 12,2 14,0 4,2-2,2-3,2-6,-3-7,-2-16,-4-20,-3-16,-3-17,-3-12,0-10,0-2,0 0,1 10,1 13,1 19,0 19,2 15,2 10,2 7,-1 8,2 0,1-2,-3-3,-2-6,-1-6,0-12,-4-13,-1-14,0-12,-2-9,-1-7,-1-2,1 10,3 24,6 20,0 15,4 15,0 6,-1-1,-2-7,-1-6,1-2,0-5,-1-8,0-12,-2-17,-2-11,-2-9,-1-6,2-4,0-2,0 4,1 4,1 5,0 11,0 15,0 12,3 14,0 6,1 7,-2 3,0-2,0-4,-2-6,-2-7,-2-14,1-19,-2-18,-2-10,-1-2,-1 4,2 3,1 17,9 22,6 20,6 12,0 9,-1-1,-3-1,-3-5,-4-3,-3-4,0-3,-1-1,-1-1,1 0,-1-2,-1-8,-4-11,-3-11,1-9,-3-10,3-12,2-5,2-9,1-3,2 4,0 7,4 13,3 15,0 20,3 20,-1 8,-3 3,2 1,-1-1,-1-4,-2-4,-2-6,-1-11,0-13,0-16,0-11,0-11,0-7,0 1,0 4,0 5,4 17,8 35,8 27,5 13,2 3,0-4,-1-8,-6-10,-9-16,-5-20,-8-20,-2-22,-1-17,1-4,1-2,0 6,1 12,2 18,2 22,4 24,0 16,2 18,0 9,-2 5,-2-4,-1-8,-2-6,-1-8,0-7,0-13,-5-15,-4-11,-6-16,-1-15,-2-12,2-6,3 0,2 4,4 8,3 9,1 15,5 17,4 20,3 15,3 9,1 3,0 0,-5-7,-1-3,-6-9,-5-15,-2-14,-1-17,-1-13,1-10,3-6,-2-1,2 6,0 8,1 20,9 25,6 21,2 22,2 10,-1 0,-3-4,-1-5,-4-8,-3-7,-1-9,-2-14,-4-15,-1-19,-1-12,-1-11,0-8,0-1,0 6,2 6,1 17,3 19,7 22,2 24,3 24,0 12,3 15,1 0,-2-11,-2-15,-5-23,-4-21,-6-23,-6-16,-6-11,-1-12,-1-12,2 2,5-2,2 5,2 6,1 5,2 6,1 7,0 4,5 12,3 10,-1 10,2 6,0 6,1 4,3-1,0-8,1-15,-4-20,-3-22,-2-14,-1-4,-1 1,-2 7,1 5,2 11,3 18,6 26,6 23,4 18,2 7,-2 4,-1-5,-2-8,-3-8,-3-12,-3-7,-3-6,-3-4,-5-10,-5-12,-2-13,-1-15,-1-6,2-4,4 3,-1 2,1 7,1 16,6 23,9 24,3 25,3 12,0-2,-3 3,-3-8,-2-7,-1-12,-6-19,-7-25,-5-19,-7-19,1-15,1-12,-4-9,-1 0,-1 8,3 22,5 29,10 30,4 26,4 14,2 5,0-3,-1-7,-1-7,-5-15,-6-18,-8-21,-3-13,-1-15,1-9,3-8,2 0,5 5,3 7,4 17,7 25,10 30,4 23,1 13,2 5,-4-1,-3-6,-3-21,-5-30,-6-24,-4-14,-6-6,-2-1,-2 0,3 13,6 18,8 22,4 14,2 9,0 5,2 1,-3-2,0-8,-5-15,-3-16,-2-18,-2-8,0-10,0-5,0 2,1 4,-1 3,3 10,7 17,5 14,4 12,3 6,0 3,2 4,-1-6,-7-9,-5-22,-7-18,-4-20,-3-16,1-7,0 3,1 6,0 10,3 16,7 18,4 22,2 18,4 19,-2 17,3 2,-4-5,-1-8,-2-13,-4-19,-5-21,0-28,-2-19,-2-11,-2-4,1 6,-5 9,3 17,5 24,4 22,3 17,4 9,1 3,0-3,-2-8,-1-14,-6-22,-5-20,-6-12,-5-9,-4-2,-1 5,2 19,6 24,6 22,5 14,2 6,-1 2,1-1,-2-6,-1-6,2-9,-2-13,-3-13,-3-16,-5-18,-7-21,0-16,-1-4,1 0,2 6,1 12,3 11,2 16,5 17,6 25,3 21,5 13,0 10,2-3,-2-5,-2-8,-2-23,-5-22,-3-26,-6-15,-1-6,-2 2,1 4,3 8,7 12,5 19,8 24,3 18,-1 9,0 2,-3-3,-3-6,-4-14,-2-18,-2-13,-1-13,0-7,-4-4,0-2,1 2,0 4,3 8,2 14,6 15,2 10,2 5,-1 4,0 1,-4-3,-3-13,-1-14,-1-14,-7-20,-1-16,-4-6,-1 0,1 7,2 11,3 14,5 19,13 21,4 16,3 13,0 5,-3-1,-6-4,-3-9,0-7,-4-17,-3-14,-2-23,-1-19,0-15,0-9,1-5,0 6,0 11,1 13,0 15,2 22,4 20,0 18,2 10,2 2,-1-3,-1-5,-2-9,1-13,-5-20,-2-17,-1-12,-1-4,-2-2,0 5,0 13,3 17,5 15,3 14,6 12,0 7,2 0,-4-1,-2-3,-3-3,-4-6,0-10,-2-14,0-15,-3-13,-3-10,-1-10,-1-1,-2 1,0 4,3 20,5 17,4 21,8 12,4 6,-1-2,0-1,-4-11,-4-16,-2-19,-3-16,0-13,-1-10,0-2,-3 4,0 6,1 9,0 14,1 17,4 25,6 21,4 10,1-1,0-4,0-8,0-12,-5-19,-3-20,-3-17,-2-21,0-9,-1-1,0 6,0 7,3 16,2 25,5 20,5 20,-1 13,1 8,-2 0,-2-6,-1-11,-3-14,-2-19,-1-18,-3-19,0-13,0-15,-1-14,1-3,0 5,-1 10,1 24,3 26,-1 18,4 15,-1 9,3 3,-2-3,0-4,0-7,-3-9,-1-15,-5-11,-4-8,0-6,1 9,1 18,4 12,3 17,0 8,0 2,0-2,-2-4,4-7,-1-5,1-10,-1-10,-2-15,3-14,0-9,1-11,1-4,-2 1,0 5,-2 20,-1 21,0 26,3 28,3 23,-1 17,1 7,2-6,-1-15,1-18,-4-20,-4-25,-4-23,0-21,0-23,1-14,0-9,-2 5,0 10,1 13,0 17,2 22,0 22,0 16,3 9,7 2,3 0,2-2,-1-5,0-8,-6-14,-3-16,-4-19,-4-15,1-6,0-3,0 2,1 8,-2 9,0 16,1 19,3 14,2 8,2 5,2 2,-1-2,-2-5,1-6,1-14,-1-17,-1-14,-2-12,0-7,0-1,-1 6,0 14,-1 17,1 23,0 18,2 7,3 8,4 0,3-7,-2-12,-1-17,-3-24,-3-20,-1-14,-2-4,0 0,0 8,2 10,3 15,4 23,4 22,2 20,3 14,-1 2,-1-3,-2-10,-2-12,-5-15,-4-18,-2-18,-1-15,-2-9,1-7,0 1,0 4,-2 5,-1 5,1 13,3 17,4 14,1 10,3 4,-2 0,3 0,-1-2,-3-8,-1-15,-1-13,-2-11,-1-6,0-3,0 2,0 13,4 20,9 25,6 14,3 8,0-2,0-6,-3-6,-6-12,-5-17,-7-19,-4-19,0-16,-3-10,0-3,-2 3,0 6,1 9,-1 12,3 22,2 12,0 17,2 14,1 10,3 0,2-2,4-7,-2-11,-5-17,-5-18,-5-19,-1-18,0-11,-3-2,0 0,-2 5,3 10,-1 11,2 18,0 24,3 21,2 14,3 2,0 5,5-4,3-8,-3-13,-2-16,-5-16,-4-17,-3-22,1-14,1-12,2-1,4 5,1 12,-1 16,-1 10,1 15,1 21,1 23,0 12,1 12,-3 4,0 0,1-7,0-7,0-6,-2-12,-2-12,-2-14,-4-14,0-15,0-11,3-7,1-2,1 6,-1 5,3 13,0 14,2 14,1 11,3 10,3 3,-1 0,1-4,2-10,-1-15,-2-12,-1-10,0-5,-4-4,-2 9,1 12,3 12,1 16,1 7,2 5,3 3,0-9,-1-14,-1-14,-2-10,1-15,0-8,-1-2,2 9,0 18,1 20,0 15,1 9,2 0,2 1,1-8,-1-11,-3-13,-2-13,-3-7,-1-10,1-4,2 0,2-3,-1-1,2 5,0 14,1 19,2 26,4 23,3 19,3 2,2-6,-2-16,-3-11,-3-15,-8-15,-8-13,-4-15,-3-14,-1-12,1-3,1 0,-3 3,2 5,2 4,1 6,0 4,0 3,2 13,3 13,4 13,4 8,1 5,-2 3,-1-3,-5-15,-5-16,-4-16,-2-17,-1-11,3-7,-1-3,1 5,1 7,1 11,3 20,8 22,9 20,6 9,2 5,-1-2,-4-5,-10-14,-8-14,-4-15,-2-9,-1-8,1-3,0-3,3 0,4 15,6 20,10 22,5 10,1 9,-1-4,-4-6,-8-10,-7-13,-5-19,-5-13,1-10,1-6,0 2,2 9,8 14,6 18,10 13,4 15,3 7,-2 2,-4 0,-3-5,-6-6,-1-9,-6-11,-4-10,-3-15,-4-14,-3-9,0-2,1-2,-2 2,2 3,1 3,4 13,9 13,5 14,6 12,3 5,0 3,-4 1,-2 1,-3-4,-3-3,-6-14,-11-13,-5-11,-6-8,-2-5,1-3,1-1,5 2,3 11,6 12,5 17,5 11,7 12,4 5,2 2,1-1,1-5,-2-4,-1-8,-10-8,-9-13,-9-9,-5-13,-7-9,-2-7,1-10,-2-10,3-9,4 0,3 6,3 8,6 11,2 9,4 12,1 16,2 18,0 16,-1 7,1-1,0-2,-1-3,1-4,-1-9,-5-12,-5-14,2-16,-3-14,-1-7,-1 1,3 4,-1 8,4 15,5 23,1 18,3 9,2 4,3-1,-1-4,-2-13,-4-19,0-17,-1-16,0-9,0-2,0 0,0 4,1 15,2 17,6 24,4 15,5 14,1 6,-1-2,-5-6,-3-4,-4-8,-3-16,-3-15,-3-16,0-16,1-10,0-7,2 1,0 5,0 8,1 13,5 18,7 17,3 14,1 10,1 5,-2 4,-4-3,-2-6,-4-16,-3-16,-2-16,-2-14,-2-7,0-4,-1 2,2 4,2 8,-1 16,8 16,7 16,-1 11,-1 12,-4 0,-1-1,-3-1,-2-5,-1-5,0-7,2-6,-2-10,-5-13,-2-14,-3-8,1-13,-3-12,-2-4,-1 0,0-1,0 3,0 5,2 7,7 14,6 15,6 13,0 10,2 6,-2 4,-4 5,-3 1,-1 0,3-4,2-8,2-3,-3-9,-4-8,-6-6,-8-11,-4-6,-2-5,2-1,3 0,4 3,5-1,2 1,1 1,1 3,7 4,4 10,6 10,4 10,-2 7,-1 7,-2 3,1 2,-1-1,-1-1,-2-3,-7-7,-7-11,-7-10,-6-10,-3-7,0-6,4-6,3-3,7-3,2 0,3-7,2-2,0 2,1 4,5 17,6 16,3 14,3 15,-4 8,-2 1,-5-1,-3 0,-1-2,-3-3,-3-7,-3-10,-8-15,-1-11,-2-10,3-5,4-2,1-1,2 2,0 3,5 11,7 15,4 11,3 9,0 7,-4 4,-1 2,-2 0,-6-4,-1-13,-6-14,-1-17,0-13,3-4,2-5,8 0,4 2,1 4,-2 4,-1 5,0 7,2 11,4 14,5 10,3 13,-4 5,-4 4,-3-1,-3-3,-6-9,-5-10,-5-13,1-12,1-8,2-7,2-4,2 1,1 2,5 10,8 15,3 12,4 12,2 5,-1 3,-1 4,-4-1,-4-1,-5-3,-1-6,-2-11,-4-15,0-19,-1-12,1-6,2-5,2 1,-1 3,1 3,1 8,3 10,4 17,4 11,1 11,-2 7,-3 8,-2 0,-2 0,1-1,-2-5,-2-5,-3-11,-5-13,-1-11,-1-15,2-6,3-7,2-5,1 1,0 4,5 9,2 14,5 20,4 12,3 12,-2 4,-3 3,-2-3,-5-6,-7-8,-4-13,-9-15,-5-12,-3-8,-2-3,-2-3,11 12,10 17,10 15,3 14,3 9,1 5,-3-1,-4-9,-7-16,-6-18,-4-15,-6-13,0-8,1-1,-7 3,3 5,3 6,4 11,5 15,5 10,7 13,6 12,3 8,-1 5,-1-1,-1-4,-5-2,0-3,-1-4,0-1,3-3,-2-5,-5-9,-10-15,-8-18,-6-11,-3-11,2-3,3-1,2 3,5 7,2 7,5 8,6 14,7 13,7 20,3 9,3 6,0 1,-2-2,-2-2,-3-3,-3-3,-4-4,-4-9,-8-11,-8-9,-3-12,-2-8,2-8,4-10,5-10,4-7,2 1,1 6,1 7,-1 8,1 15,6 15,6 14,6 14,5 13,1 10,-1 10,-5 12,-5-1,-3-1,-2-10,-1-7,-6-14,-6-16,-6-16,-8-15,-1-15,-3-13,1-15,0-6,3-7,4 5,5 8,4 14,2 10,6 10,4 14,7 12,9 16,1 8,0 9,-2 10,-2 6,0 5,-3 0,-3-4,-6-11,-5-19,-7-21,-7-23,-2-16,0-10,3-18,3-8,3-1,1 8,0 12,6 21,6 19,9 22,7 15,4 12,4 10,-2 10,-4-1,-4-5,-6-13,-7-18,-8-17,-13-16,-2-12,-3-11,1-7,2 2,3 4,2 8,7 17,7 20,13 12,4 11,3 5,0 1,-2-7,-5-5,-8-7,-10-10,-10-10,-6-9,-6-10,-2-7,-1-3,1 0,0-1,4 4,5 1,1 4,5 7,8 11,11 16,7 16,5 10,0 3,-1 1,-4-3,-5-6,-6-7,-8-9,-5-11,-7-11,-3-18,-3-11,-1-5,0-10,5-2,2 0,3 5,2 5,4 10,8 17,9 21,6 21,6 13,0 7,0 0,-6-6,-4-7,-9-11,-9-16,-5-14,-6-20,-1-10,2-5,0-1,4 7,2 3,3 10,7 17,12 17,6 15,6 15,1 8,-3 3,-2-4,-5-8,-3-8,-4-6,-9-16,-6-17,-7-15,-6-10,3-2,0-1,3 2,1 4,2 6,8 11,9 12,7 10,7 10,1 4,0 2,-2-2,-4-2,-9-7,-4-10,-6-9,-5-9,-3-7,-1-5,1-3,-1 2,4 1,5 11,10 17,8 20,9 20,5 14,0 10,-3-3,-4-6,-6-9,-4-8,-10-11,-5-16,-8-11,-4-13,-9-7,-1-8,1-7,4-9,5-3,5 0,4 2,4 6,1 5,2 7,8 17,5 20,8 15,5 7,2 3,-1 0,-3-5,-9-8,-9-8,-12-11,-9-12,-7-12,-3-10,0-10,-3-4,2-1,1 2,5 4,2 3,4 5,9 12,11 17,9 17,8 12,5 8,-1 1,-3-5,-8-5,-11-13,-9-8,-11-13,-4-8,-5-7,-1-7,-2-4,2-3,2-3,1 1,6 3,2 9,8 10,9 15,9 19,9 23,6 11,1 6,0-1,-3-10,-12-17,-15-22,-12-21,-7-16,-2-6,-3-9,0-1,3 3,3 6,9 13,10 18,9 13,8 11,6 5,2-1,-9-6,-13-11,-7-9,-11-6,-3-7,-2-1,1 0,3-2,1-2,3-1,1-1,4 3,9 9,7 12,6 9,2 9,0 4,5 7,2-1,-7-10,-8-17,-10-15,-4-9,-2-4,1-2,0-2,2 2,1 8,6 10,7 14,7 10,6 9,3 6,-2 3,-2-3,-7-5,-10-9,-7-5,-6-8,-5-4,1 1,8 3,11 11,7 6,4 5,2 0,-1-4,-5-5,-12-11,-10-10,-9-10,-4-8,-6-5,2-1,2 1,7 8,7 13,6 17,7 12,5 6,2 4,3 1,5-3,-1-4,-4-9,-5-12,-11-12,-11-9,-11-6,0-4,0-3,6 0,6 3,4 2,4 2,4 6,5 8,3 9,7 10,3 8,2 4,-1 4,0 1,-4-5,-4-3,-4-10,-7-5,-11-9,-8-11,-6-7,-2-5,2-2,4-1,6 2,6 4,3 0,3 3,0 5,0 2,2 7,4 6,5 4,-2 5,1 7,0 5,3 4,3 3,3 1,5 4,-1-5,-3-5,-6-7,-11-14,-11-11,-7-10,-4-5,-3-4,2 2,6-1,4 3,8 4,6 2,3 3,1 1,-1 1,1 2,3 5,1 2,-3 2,3 3,3 4,2 6,5 4,-3 3,-2-1,1-2,-2-3,0-1,-2 1,-6 0,-9 3,-9 4,-4 3,-4 6,-2-2,1-1,3-1,6-3,2-5,3-2,2-2,3 1,-2-2,0-1,2 0,2 3,5-3,3-2,2-2,1 0,0 0,-4-5,-6-7,-3-9,-1-6,0-4,1-4,0-3,1 1,0 2,3 8,3 6,2 9,-4 10,-4 9,-3 8,0 4,1 5,1 0,0-2,1-3,1-3,-5-5,-7-13,-3-12,2-10,1-10,6-4,7-2,5 0,4 2,0 2,-1 1,0 7,1 5,2 8,-1 6,2 8,-1 6,-4 8,-3 4,-1 6,-3 8,2 2,3-1,2-1,2-5,3-8,-4-7,-6-9,-6-11,-2-9,0-7,3-4,6-4,3-1,3-1,-2 2,0 5,0 5,1 6,-1 7,-1 10,-3 8,-2 4,-1 3,-2 0,-5 4,-6 4,0 2,1-2,4-4,3-5,7-3,-3-10,-4-10,-3-12,-4-7,1-6,2-1,2-1,3 2,3 9,4 10,5 9,3 10,1 7,0 6,-5 5,-1-1,-3 2,-7 2,-6 0,-5 0,-3-4,1-2,1-6,0-7,0-4,-5-11,-2-9,2-13,4-6,5-4,5-5,7-3,8 5,0 4,0 7,1 7,-1 9,4 8,1 8,3 10,0 11,-3 8,-4 7,-3 2,-3 2,-2-2,-1-6,1-7,-2-7,-6-11,-6-10,-8-8,-3-9,-1-7,1-5,5-4,6 0,3 0,5 0,2 5,2 4,3 5,4 6,3 10,2 10,4 8,2 7,-3 1,-1-3,-5-11,-10-11,-9-9,-2-10,0-4,3-4,1-2,9 1,9-1,3 0,3 2,0-1,-2 4,-2 2,-2 6,3 6,1 6,1 8,-2 5,-4 3,-2 3,-3 3,-8 2,-3 1,-6 3,-1 1,-2 3,1 1,2-1,1-1,0-2,2 2,3-3,0-2,2 0,1-2,1-6,2-10,2-12,5-10,2-6,4-2,1 5,-1 3,-1 5,1 5,0 3,2 4,-1 4,1 2,0 2,-2 3,-4 2,-2 4,-3 4,-1 5,0 5,2 1,-3 0,1 0,-1 0,3 0,2-5,3-4,-3-7,-5-13,-2-14,-1-8,-1-12,6-4,5 1,4-1,5 3,0 2,-2 2,-3 4,-5 4,-5 5,-5 5,-8 7,-6 4,-5 6,-4 7,-2 7,-2 7,1 2,2-1,3-1,4-8,1 0,4-4,3-2,4 1,0-2,1-2,0 2,-1-4,5-6,10-8,6-9,6-5,2-2,-1 1,-3 4,-2 3,-3 4,0 3,-1 4,1 2,1-1,2 1,3-1,-2 1,1-1,-1-3,-1-1,0 0,-3-3,-1 2,-2-1,0-4,-3-2,-1 0,-2-1,-1 1,-1 0,-1 0,0 1,-1 0,-2 3,-5 7,-4 7,-5 8,-2 7,-2 5,0 2,-2 3,-1 1,1 0,1-1,4-5,2-3,7-3,0-4,3-2,2-1,5-1,2-4,9-3,5-7,4-11,5-7,2-4,-1-2,-1-1,-4 0,-7 3,-4 3,-5 3,-3 6,4 8,1 7,1 6,3 7,-2 5,-1 3,-3 0,-3-2,-3 1,-8 3,-6 0,-9 4,-4 3,-2 0,6 1,6-1,6-3,4-2,3-2,0-3,2 0,-2-4,0-1,-2-5,2 0,-4-3,-1-4,-4-9,-2-3,1-7,3-5,4-3,2-2,5 2,5 2,4-2,0 3,-1-1,-1 1,-4 3,-4 3,-2 6,-6 6,-3 5,-1 6,0 2,2 2,1 2,4 1,-1-2,1-9,2-8,9-10,8-6,7-5,5-3,3 2,-2 0,-2-2,-4 4,-5 5,-2 8,0 8,-3 8,-1 7,-1 4,-3 1,-2 1,-1 0,-4-2,-5-3,-8-4,-3 0,-3-1,-1-1,2 1,1-1,1-3,2 2,1 1,0 3,2 1,-2 2,2-3,-1 2,2-2,2 2,-1 0,1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1 775,'0'-5,"0"-9,0-9,4-5,7-12,6-3,0-2,-4-4,2 4,-2 6,1 1,-1 4,-3-1,0 0,0 1,-3-1,-2-1,-2 13,9 22,0 17,0 12,-3 8,2 3,-2 2,-1 0,-2-14,-3-23,-1-25,-2-20,0-17,0-4,-1-3,1 3,-1 5,1 26,0 30,0 20,0 21,4 14,2-7,1-23,-2-30,-2-18,-1-19,-1 18,-1 43,0 30,0 26,0 19,-1 4,1 0,0-12,0-12,-9-27,-7-44,-7-36,1-18,0-18,-1-9,4 2,4 2,5 8,5 9,3 8,1 19,2 27,0 26,-1 22,6 15,1 4,0-2,-3-6,-1-19,0-26,-2-29,-1-22,0-17,0-4,0-4,-1 14,6 30,6 37,0 27,4 19,0 11,-4 0,1-12,4-29,2-38,4-30,-1-21,-1-13,-3-6,-5 3,0 15,-1 29,-4 32,-2 28,-7 33,-3 19,-4 7,-8 0,2-1,2-11,3-12,3-23,3-31,4-29,0-31,0-24,0-19,0-6,1 7,0 14,4 32,1 42,5 39,5 39,4 18,-2 0,2-16,1-27,2-35,6-38,-1-21,-6-15,-3 2,1 17,2 27,-3 29,-1 24,-3 10,-3 4,-5-2,-3-3,-2-23,-7-33,-6-41,-3-18,-1-10,0 3,3 6,0 15,0 35,4 32,2 20,3 29,1 14,7-3,1-12,0-19,0-44,-2-34,-7-23,-2-14,1 0,-1 16,6 43,7 36,7 25,1 12,-3 0,-2-21,-4-31,-3-29,-3-16,-1 3,5 26,1 21,4 13,-1-4,0-24,-7-24,-3-20,-3-14,1-11,0-4,0 4,2 1,4 13,8 28,10 43,6 32,3 19,-2 5,-3-9,-5-23,-6-28,-6-29,-3-31,-4-18,-1-10,-1 1,5 15,6 35,10 34,7 35,3 28,1 27,-4 8,-3-1,-5-13,-11-27,-6-38,-8-36,-4-27,1-22,1-4,2 0,7 10,17 46,15 54,11 38,2 15,-6-2,-11-25,-9-38,-18-48,-13-40,-10-25,-2-11,4-3,4 3,6 9,13 37,15 44,18 46,8 26,0 8,-7-5,-11-20,-8-40,-9-41,-6-27,-3-19,-2-2,-1-2,0 5,0 21,1 31,5 37,6 26,11 31,2 14,-3-2,-5-10,-5-25,-9-33,-4-33,-7-27,-2-18,-2-12,0-1,3 24,13 44,9 35,9 25,5 19,-2 10,0 2,-4-8,-5-12,-10-29,-10-35,-8-29,-3-23,3-17,-2-8,3 0,3 9,8 25,8 38,9 31,5 23,5 15,-2 7,-6-4,0-13,-3-10,-5-20,-7-33,-9-36,-5-21,2-20,1-13,3-5,1 4,3 12,1 12,1 33,0 52,11 42,6 24,2 11,-4 1,-4-8,-3-31,-4-43,-2-41,-1-27,-1-17,-1-1,0 0,5 25,6 34,7 31,-1 26,2 18,-2 6,-3-21,-4-35,-9-33,-4-22,-1-11,0-7,0 1,-1 11,-2 21,1 42,2 47,6 34,8 14,2 0,4-4,-1-33,-2-45,-4-47,-7-29,-4-19,-2-9,0 3,1 7,11 37,7 34,12 49,7 27,0 15,1 2,-6-7,-3-38,-6-38,-7-40,-3-26,-5-18,-3-6,-2 3,0 9,5 16,5 29,7 36,0 30,-3 24,-2 14,-1 4,0-23,-2-47,-4-45,-1-35,-2-19,-1-7,0-1,0 4,-1 10,1 30,4 42,3 35,3 24,1 15,-1 9,-4 3,-1-6,-2-9,-2-10,-6-25,-6-32,-2-33,3-23,1-14,-2-6,2 3,1 9,3 21,3 37,0 38,2 27,0 27,4 12,3 2,4-9,-1-40,0-32,-3-52,-3-29,-1-19,-2-6,-1 5,5 49,5 48,11 46,5 25,-1 5,-3-20,-8-39,-5-36,-5-43,-2-25,-2-6,-1 5,0 20,9 45,4 36,3 33,5 17,-1 9,-4 2,-1-8,-2-29,-2-36,-4-33,-3-24,-2-18,0-4,-2 2,1 25,-1 43,0 32,1 17,0-20,0-34,-1-47,1-28,0-19,0-6,1 1,-1 12,0 33,0 43,4 56,2 31,0 15,4 4,-1-7,0-32,-3-36,-3-35,-1-28,-1-17,-1-12,0-5,0-2,-1 0,1 20,9 44,7 49,11 44,5 20,-3 6,-2-2,-5-13,-6-9,-7-12,-4-30,-3-34,-2-30,-1-21,-1-16,1-11,0 3,1 7,-1 8,6 19,11 36,10 29,8 28,1 24,-5 3,-7 1,-7-9,-8-23,-4-32,-3-44,-2-30,-1-19,1-2,-5 5,-1 26,5 46,3 41,2 32,3 19,2 9,0-8,-3-27,-1-37,-10-36,-10-35,-15-36,-13-17,-2 2,2 16,4 32,4 37,3 30,2 25,8 9,7 2,1-11,0-18,-8-33,-4-36,-6-29,-13-27,-6-16,0-2,4 6,7 8,9 28,11 38,9 36,6 31,4 19,3 15,1 1,0 1,0-6,-5-19,-3-31,0-36,-2-26,-12-24,-5-11,1-5,1 0,3 28,7 42,3 48,6 37,2 20,1 6,2 0,-5-4,-6-29,-5-37,-15-42,-6-29,-3-25,2-14,6 16,10 31,7 40,2 45,3 27,3 19,2 0,-3-15,-3-29,-7-44,-4-43,-8-38,-2-20,-3-3,6 7,3 21,1 21,-5 51,-7 44,-5 38,-6 18,5-2,10-12,5-20,4-22,0-18,0-25,-6-26,-2-33,-1-24,1-11,6 4,2 11,5 13,11 23,10 32,19 29,10 24,0 10,-5 9,-9 0,-6-17,-10-28,-19-29,-11-26,-5-29,-3-17,2-5,5-1,4 16,10 31,13 43,10 45,10 34,10 15,1-2,-6-10,-5-27,-11-27,-16-37,-11-30,-6-19,0-13,1-7,1 5,6 31,14 50,15 45,11 41,1 15,-2 1,-10-17,-21-44,-13-48,-8-37,-2-23,-1-10,6-3,7 3,8 26,5 33,5 30,-2 17,-1 9,-3 3,-4-8,-6-15,-3-26,-4-37,0-29,3-18,1-5,4 5,6 12,9 29,10 35,2 32,2 23,2 15,0 11,-3-3,-3 1,-7-7,-9-14,-2-26,1-38,2-27,2-20,2-5,6 15,12 33,9 22,4 20,3 7,-4-2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1 775,'0'-5,"0"-9,0-9,4-5,7-12,6-3,0-2,-4-4,2 4,-2 6,1 1,-1 4,-3-1,0 0,0 1,-3-1,-2-1,-2 13,9 22,0 17,0 12,-3 8,2 3,-2 2,-1 0,-2-14,-3-23,-1-25,-2-20,0-17,0-4,-1-3,1 3,-1 5,1 26,0 30,0 20,0 21,4 14,2-7,1-23,-2-30,-2-18,-1-19,-1 18,-1 43,0 30,0 26,0 19,-1 4,1 0,0-12,0-12,-9-27,-7-44,-7-36,1-18,0-18,-1-9,4 2,4 2,5 8,5 9,3 8,1 19,2 27,0 26,-1 22,6 15,1 4,0-2,-3-6,-1-19,0-26,-2-29,-1-22,0-17,0-4,0-4,-1 14,6 30,6 37,0 27,4 19,0 11,-4 0,1-12,4-29,2-38,4-30,-1-21,-1-13,-3-6,-5 3,0 15,-1 29,-4 32,-2 28,-7 33,-3 19,-4 7,-8 0,2-1,2-11,3-12,3-23,3-31,4-29,0-31,0-24,0-19,0-6,1 7,0 14,4 32,1 42,5 39,5 39,4 18,-2 0,2-16,1-27,2-35,6-38,-1-21,-6-15,-3 2,1 17,2 27,-3 29,-1 24,-3 10,-3 4,-5-2,-3-3,-2-23,-7-33,-6-41,-3-18,-1-10,0 3,3 6,0 15,0 35,4 32,2 20,3 29,1 14,7-3,1-12,0-19,0-44,-2-34,-7-23,-2-14,1 0,-1 16,6 43,7 36,7 25,1 12,-3 0,-2-21,-4-31,-3-29,-3-16,-1 3,5 26,1 21,4 13,-1-4,0-24,-7-24,-3-20,-3-14,1-11,0-4,0 4,2 1,4 13,8 28,10 43,6 32,3 19,-2 5,-3-9,-5-23,-6-28,-6-29,-3-31,-4-18,-1-10,-1 1,5 15,6 35,10 34,7 35,3 28,1 27,-4 8,-3-1,-5-13,-11-27,-6-38,-8-36,-4-27,1-22,1-4,2 0,7 10,17 46,15 54,11 38,2 15,-6-2,-11-25,-9-38,-18-48,-13-40,-10-25,-2-11,4-3,4 3,6 9,13 37,15 44,18 46,8 26,0 8,-7-5,-11-20,-8-40,-9-41,-6-27,-3-19,-2-2,-1-2,0 5,0 21,1 31,5 37,6 26,11 31,2 14,-3-2,-5-10,-5-25,-9-33,-4-33,-7-27,-2-18,-2-12,0-1,3 24,13 44,9 35,9 25,5 19,-2 10,0 2,-4-8,-5-12,-10-29,-10-35,-8-29,-3-23,3-17,-2-8,3 0,3 9,8 25,8 38,9 31,5 23,5 15,-2 7,-6-4,0-13,-3-10,-5-20,-7-33,-9-36,-5-21,2-20,1-13,3-5,1 4,3 12,1 12,1 33,0 52,11 42,6 24,2 11,-4 1,-4-8,-3-31,-4-43,-2-41,-1-27,-1-17,-1-1,0 0,5 25,6 34,7 31,-1 26,2 18,-2 6,-3-21,-4-35,-9-33,-4-22,-1-11,0-7,0 1,-1 11,-2 21,1 42,2 47,6 34,8 14,2 0,4-4,-1-33,-2-45,-4-47,-7-29,-4-19,-2-9,0 3,1 7,11 37,7 34,12 49,7 27,0 15,1 2,-6-7,-3-38,-6-38,-7-40,-3-26,-5-18,-3-6,-2 3,0 9,5 16,5 29,7 36,0 30,-3 24,-2 14,-1 4,0-23,-2-47,-4-45,-1-35,-2-19,-1-7,0-1,0 4,-1 10,1 30,4 42,3 35,3 24,1 15,-1 9,-4 3,-1-6,-2-9,-2-10,-6-25,-6-32,-2-33,3-23,1-14,-2-6,2 3,1 9,3 21,3 37,0 38,2 27,0 27,4 12,3 2,4-9,-1-40,0-32,-3-52,-3-29,-1-19,-2-6,-1 5,5 49,5 48,11 46,5 25,-1 5,-3-20,-8-39,-5-36,-5-43,-2-25,-2-6,-1 5,0 20,9 45,4 36,3 33,5 17,-1 9,-4 2,-1-8,-2-29,-2-36,-4-33,-3-24,-2-18,0-4,-2 2,1 25,-1 43,0 32,1 17,0-20,0-34,-1-47,1-28,0-19,0-6,1 1,-1 12,0 33,0 43,4 56,2 31,0 15,4 4,-1-7,0-32,-3-36,-3-35,-1-28,-1-17,-1-12,0-5,0-2,-1 0,1 20,9 44,7 49,11 44,5 20,-3 6,-2-2,-5-13,-6-9,-7-12,-4-30,-3-34,-2-30,-1-21,-1-16,1-11,0 3,1 7,-1 8,6 19,11 36,10 29,8 28,1 24,-5 3,-7 1,-7-9,-8-23,-4-32,-3-44,-2-30,-1-19,1-2,-5 5,-1 26,5 46,3 41,2 32,3 19,2 9,0-8,-3-27,-1-37,-10-36,-10-35,-15-36,-13-17,-2 2,2 16,4 32,4 37,3 30,2 25,8 9,7 2,1-11,0-18,-8-33,-4-36,-6-29,-13-27,-6-16,0-2,4 6,7 8,9 28,11 38,9 36,6 31,4 19,3 15,1 1,0 1,0-6,-5-19,-3-31,0-36,-2-26,-12-24,-5-11,1-5,1 0,3 28,7 42,3 48,6 37,2 20,1 6,2 0,-5-4,-6-29,-5-37,-15-42,-6-29,-3-25,2-14,6 16,10 31,7 40,2 45,3 27,3 19,2 0,-3-15,-3-29,-7-44,-4-43,-8-38,-2-20,-3-3,6 7,3 21,1 21,-5 51,-7 44,-5 38,-6 18,5-2,10-12,5-20,4-22,0-18,0-25,-6-26,-2-33,-1-24,1-11,6 4,2 11,5 13,11 23,10 32,19 29,10 24,0 10,-5 9,-9 0,-6-17,-10-28,-19-29,-11-26,-5-29,-3-17,2-5,5-1,4 16,10 31,13 43,10 45,10 34,10 15,1-2,-6-10,-5-27,-11-27,-16-37,-11-30,-6-19,0-13,1-7,1 5,6 31,14 50,15 45,11 41,1 15,-2 1,-10-17,-21-44,-13-48,-8-37,-2-23,-1-10,6-3,7 3,8 26,5 33,5 30,-2 17,-1 9,-3 3,-4-8,-6-15,-3-26,-4-37,0-29,3-18,1-5,4 5,6 12,9 29,10 35,2 32,2 23,2 15,0 11,-3-3,-3 1,-7-7,-9-14,-2-26,1-38,2-27,2-20,2-5,6 15,12 33,9 22,4 20,3 7,-4-2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1 435,'0'3,"0"8,4 1,3-6,3-14,5-14,9-11,1-11,1-5,-5 13,0 23,-4 21,-6 21,-3 12,-4 9,-3 5,-1 2,0-3,-1-8,0-15,0-23,0-21,1-18,0-11,0-10,0 1,0 14,0 21,0 23,0 20,0 18,0 10,-5 5,-5 7,-3-1,3-5,1-24,3-35,3-23,1-25,7-15,1-5,5-1,1 2,2 13,5 27,2 33,-2 23,1 16,-4 8,1 5,-3 0,0-13,0-25,-1-25,0-21,-4-15,-2-10,-4 0,-1 10,4 23,-1 27,0 25,0 16,-2 8,-1 2,-2-5,-4-11,-3-24,1-27,2-23,0-21,1-10,2-4,0-1,1 1,1 4,-1 5,0 24,5 36,6 37,6 20,-1 8,-2-3,-3-18,-5-27,-3-30,-1-23,-2-20,0-11,-1-4,0 1,0 1,1 8,0 21,0 31,0 34,0 24,0 12,0 5,0-20,4-27,3-28,-1-21,-1-12,2 0,7 17,3 19,5 18,2 21,-2 11,0 8,-5-2,-4-16,-5-26,-4-28,-2-18,-2-13,4 6,6 22,1 19,-1 19,1 9,1-4,-4-20,-2-21,-2-16,-2-13,3-6,1-5,5 7,3 17,6 31,7 29,10 18,2 16,0 14,-9 4,-7-8,-8-25,-12-35,-5-41,-4-25,0-18,0-5,3 1,1 9,0 11,6 24,2 26,5 33,4 19,0 7,-1 3,-5-3,-3-6,-3-22,-7-22,-1-28,-1-21,0-17,2-7,1-2,1 4,1 8,1 9,5 19,2 26,4 34,0 25,-1 11,-3 5,-3-5,-1-19,-2-26,-1-29,0-23,0-20,-1-9,1-3,-1 5,1 15,10 30,6 31,11 26,9 15,5 5,-7 3,-3-11,-7-24,-3-25,3-28,-1-20,-1-1,-4-4,0 7,2 19,-4 17,1 19,2 21,-1 17,-6 9,-3 2,-4 0,-3-29,-1-29,-1-26,-1-17,0-13,0-5,1 2,-1 4,6 11,11 22,6 22,9 18,5 16,-1 9,-4 5,-5-2,-1-10,-5-7,-6-15,-1-18,2-21,3-14,0-12,-1-2,-2 2,-3 5,0 9,3 18,-1 30,1 26,-1 23,0 9,5 2,-8-18,-4-27,-9-33,-4-30,-5-18,-1-10,1-5,4 6,2 16,6 28,13 27,8 19,5 14,4 7,-5 4,-7 3,-5-2,-12-15,-8-22,-11-35,-4-27,0-21,-1-8,3-6,1 4,2 22,6 25,3 28,3 22,3 15,1 10,-5 6,1 2,-6-4,-5-11,0-18,-2-22,-7-25,-5-23,-1-20,-1-9,1-2,5 5,2 22,6 33,4 43,2 33,1 26,3 2,3-4,1-13,2-14,-4-15,-5-22,-1-16,-8-24,-6-21,2-18,5-8,5-1,5 2,4 7,7 23,8 28,6 22,6 19,-2 17,-4 9,-6 4,-3-1,-4-5,-7-18,-8-28,-7-30,-4-21,-13-12,0-6,1-3,6 0,4 11,1 26,5 28,4 21,2 16,1 9,3 7,5-4,0-5,-3-10,-5-14,-5-22,-5-22,-3-15,2-12,5-8,5-1,5-1,4-1,2 1,5 21,9 22,9 26,7 18,1 13,-2 4,-8 3,-5-11,-12-22,-10-23,-8-18,-6-16,-5-4,2 0,5 17,7 22,4 20,4 18,4 7,0-8,-4-18,-11-20,-11-33,-11-22,-3-15,-1-11,3-1,3 5,4 18,1 33,2 35,5 35,3 20,4 10,0 2,-1-7,-3-13,-3-30,-1-44,3-37,0-21,5-6,-1 8,8 31,10 33,13 36,5 21,4 10,-3 8,-3-3,-6-15,-14-29,-10-29,-8-20,-5-14,-3-7,4 11,11 23,7 28,10 27,8 18,9 9,-1 4,-3-4,-9-16,-10-30,-10-24,-6-30,-5-16,1 11,6 23,8 23,8 22,2 16,3 11,-1 6,0-2,-10 0,-13-1,-13 2,-4-6,-1-10,1-10,7-16,9-18,3-17,1-14,2-9,-6-4,2-1,9 20,9 24,11 21,3 19,-1 11,-1-4,-5-19,-1-22,-3-19,-1-15,-1-6,9 13,12 29,16 29,6 22,6 22,-2 6,-3-10,-5-26,-5-28,-3-32,-3-25,0-15,2-7,3 3,-1 12,3 19,6 24,5 25,2 20,0 15,-4 9,-7 2,-7-5,-11-8,-8-19,-5-27,1-24,3-28,5-13,0-3,6-4,5 10,2 19,1 24,1 24,-2 19,-4 12,-6 5,-7-1,-5-18,-3-22,-3-22,-5-17,-3-12,1-2,1-3,7 7,6 12,9 19,5 16,3 17,-2 14,-5 5,-4 1,-2-16,4-21,-2-21,-2-11,1-2,2 10,6 21,6 19,4 16,3 11,-2 6,0 3,-6-17,-7-28,-6-31,-6-19,1-14,9-5,1 1,-2 8,1 14,3 24,6 22,4 19,3 12,-1 9,0 4,-2-1,-5-17,-6-22,-8-22,-4-25,-3-15,-3-8,4-5,0 3,1 8,4 12,3 21,11 23,5 18,3 14,0 10,0 10,0-5,-7-7,-7-8,-5-14,-7-16,-7-19,-3-12,-2-11,-4-1,6 16,7 18,12 25,9 15,5 7,-2-1,-11-12,-11-22,-13-26,-2-28,-2-17,3-12,2-6,3 0,2 9,2 7,1 18,-4 30,-6 30,-6 32,-5 15,0 6,1 1,3-8,0-15,-1-19,-4-25,-2-21,0-21,2-9,6 12,9 22,22 22,10 18,7 8,-7-8,-11-25,-10-20,-9-18,-4-10,0-6,1-5,-3 4,2 7,0 14,3 23,2 26,3 19,1 13,0 6,0 0,0-8,-4-8,-7-14,-5-23,-5-30,-3-24,2-16,0-20,4-3,5 8,5 15,3 23,4 29,1 29,0 32,1 16,-5 7,-6-8,-6-4,-5-5,1-5,-1-10,-1-16,-1-21,-2-24,-1-21,0-11,4-5,0-1,0 14,4 25,5 34,0 25,-3 16,-2 12,-4 4,-2 1,-1-13,-2-19,-5-25,-2-28,0-19,6-19,8-21,8-6,4 5,0 6,6 17,9 26,7 26,5 22,0 19,1 10,-3 5,-3 4,-10-9,-10-16,-12-24,-9-22,-5-13,0-3,5 14,6 17,3 17,5 11,3 5,1-10,-10-15,-8-21,-16-17,-7-17,-2-18,-1-9,0 1,9 6,11 24,12 32,5 27,1 19,1 13,1 6,-3-1,0-6,0-11,-7-17,-10-21,-2-19,-6-11,10-1,14 10,10 18,6 12,-1 3,-5-12,-6-14,-5-18,-1-18,1-13,1-5,4 5,6 17,7 25,7 26,5 20,-1 25,-2 16,-3 8,-2-1,-2-5,-2-3,-3-13,-9-20,-5-26,-5-21,2-13,3-7,1 4,7 15,11 19,4 20,1 12,-9-2,-10-7,-2-4,2 3,1 7,3 2,4 1,-2-7,-6-7,-5-18,-8-17,-5-15,2-12,3-3,4 1,6 12,11 20,5 18,8 6,1-3,-4-16,-5-18,-1-11,-1-16,-1-16,0-5,-2 9,-3 11,0 18,7 24,8 25,6 11,1 8,-1 1,-4-8,-3-24,-3-16,-2-10,-1 3,-2 18,5 19,2 15,-2 12,0 7,-1 3,-1-2,-1-5,-5-16,-6-13,-2-15,-3-15,-5-11,3-6,3 6,4 16,4 19,4 15,1 13,1 9,-9-13,-7-23,-6-17,-3-7,6-3,12 1,7 3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1298 0,'0'0,"-3"2,-3 1,0 3,-5 2,0 1,-2-2,2 0,0 2,0-5,3 2,0-1,1-2,2 0,-1 0,-1 0,-1-2,3 1,-2 0,0 1,0 0,-1 0,-2-1,4-3,1-2,-1 1,0-2,2 4,-1 0,-3 2,1 0,2 2,-2 0,0-1,1 0,1 1,-3-2,2 2,0 0,0 1,-1 0,1 0,-1 0,2 0,-1-1,2 0,-2 0,1-1,-2-1,-1-1,0 0,1 0,-1 1,2-1,-2 2,-1 0,3 0,-1 0,-1 2,2 0,1 0,0-1,-1 1,0-2,0 0,-2 0,1 1,1 0,-1 0,1-1,0 0,2 0,-2 1,1-1,0 0,-2 0,2 1,-1-2,0 1,0-1,1 0,0 3,-1-1,0-2,1 1,-1 0,1 0,-1 3,2-1,0 1,-2-2,0 0,-1-1,4 2,-1-1,0 1,0-1,0 1,0-1,2 2,-2-2,1 1,1 1,-3 0,2-2,0 2,1 0,0-1,0 2,-2-2,0 2,1 0,-1 1,1-1,-1 0,1-1,-1 1,0-1,0 1,0 0,1-1,-2-2,-1 1,-1-1,0-1,-3 2,3-2,1 2,-2-3,2 1,0 0,1 1,-1-1,2 1,1 1,-1 0,0-1,3 3,-3-2,1-1,1 3,-2-1,1 0,-2 1,2-2,0 2,-1-1,1-2,0 3,0-3,-1 2,2-1,1 1,-2 2,0-1,-1 1,0-1,-1 0,1 0,2-2,-2 2,-2 1,0-1,0 0,1 0,-2-1,2-2,0 2,1-2,-1 0,0-1,-1 0,1 1,-1-1,1 3,0-1,-1-2,1 1,1 2,-1-2,2 1,0 1,-2-1,3 3,-2-2,0-1,-1 3,1-3,1 3,2-1,-1 1,1 0,1 0,0-1,0 2,0-2,1 3,-1-3,0 1,0 0,0 0,-2-3,0 3,0-3,1 2,-2 1,0-1,1 0,-1 1,2 0,-2-1,2-1,-3-1,-1 3,0-2,1 2,-1-2,3 0,-1 1,-1-2,1 4,-3-3,2 2,1-2,-1 1,-2 0,2-2,-1 2,2-2,-1 1,-1 1,2-1,0 2,2-1,-2 0,0-1,2 0,0 1,-2-2,0 1,1 0,0 1,1-1,-1 2,0 0,0 0,0-1,-1 0,2 0,-1-1,-3 1,2-1,1 2,0-1,1 2,0-2,1 1,-2 0,0 1,0-2,0 2,-1-2,-2 1,1 0,-1-1,1-2,1 2,0 0,2 0,0 0,1 0,0 1,0 0,0 0,0 0,1 0,-1 0,0-1,0 2,0-1,0 1,0-2,0 1,0-1,0 2,0-2,0 2,0-1,0 0,0-1,0 1,0 0,0 0,0 0,0 0,0 0,0-1,0 2,-2-2,0-2,0 2,-1-2,0 0,0 1,1 0,1 1,0 0,1 1,0 0,0 0,-1 0,-1 0,-2-3,1 3,-2-2,-2 0,1 2,-2-1,1 1,1-3,0 2,2-1,0 1,2 0,2 1,0-1,0 1,0-1,0 1,1 0,-1 1,0-1,0 0,0-1,0 2,0-2,0 1,0 0,0 1,-2-4,0 2,0-1,2 1,-1 0,0 0,1 2,0-2,0 1,0-1,0 2,0-2,-2 0,0-1,0 0,1 1,-1 0,2 0,-1 1,1-1,0 2,0-1,0 0,0-1,0 2,0-2,0 1,0 0,0 1,0-2,0 2,0-2,0 1,0 0,0 1,0-2,0 2,0-2,0 1,0-1,0 1,0 1,0-2,0 2,2-2,0 1,0 0,0 0,-1 0,1 0,0 0,0 0,-1-1,0 2,0-1,-1 0,0 0,0 0,0-1,0 1,0 0,0 1,0-2,0 1,0 0,0 0,-2-2,0 1,0-1,2 0,-1 2,0-1,-1 0,0 1,0-1,0 2,1-1,0 1,1-2,0 1,0 0,0 0,0 0,0 0,0 0,0 0,0-1,0 2,0-2,0 2,0-1,0-1,0 1,0 0,0 0,0-1,0 2,0-1,0 0,0-1,0 2,0-2,0 2,0-1,0 0,0-1,0 2,0-2,0 1,2-1,0-1,0-1,0 3,1-3,-2 0,2 4,-2 0,0 1,2 0,0 0,1-2,-1 0,0-1,-1-1,1 0,-1-1,1 1,0-1,0 0,0 1,1-1,-1 0,0-1,2 1,-2 0,-1 1,1-1,0 0,-1 2,0 0,0-3,0 3,0-2,0 2,1 1,-1-1,0 1,0-1,-1 2,2-3,-1 1,0-2,0 3,-1-2,-1 2,1-1,-1 1,1-1,1 3,0-3,-1 1,0 0,0 0,-1-1,2 2,0-1,0 0,0 0,-1 0,0-1,-1 2,1-3,1 0,0 0,-1 1,0 0,0 0,1-1,0 0,0 1,-1-1,1 2,-2-1,2 1,1-1,-1 1,-1 0,0 1,0-2,-1 2,2-4,0 2,-1-1,1 1,-1 0,0 0,-1 1,2-1,0 2,0-2,-1 2,2-3,-1 0,0 0,0 2,-1-2,0 1,-1 0,0 1,2 1,0-1,-1 0,1 0,-1-1,-1 2,2-2,0 2,0-1,0 0,-1-1,1 1,1 0,-1 0,0 0,1 1,-1-2,2 0,0-1,0 0,0 0,2 0,0 0,-1-1,1 1,0-3,0 1,0-1,-2 1,1 2,-1-2,0 3,-2 1,2-2,-2 0,2 1,0 0,-1-1,1 0,-1 0,0-3,0-1,1 0,0 0,0 1,-1 0,-1 3,0 1,0-3,-1 4,3-4,-1 1,2 1,-1 0,-1 1,1-1,0-1,-1 2,0-2,0 0,2-1,-1 2,-2-2,0 2,-1 1,2 1,1-2,2-2,0 1,-3 1,2-1,-1 1,-1 1,1-1,0 1,-1-3,1 1,-1 1,-1 0,0 1,0-2,1 1,-1 1,1-2,-1 0,2 0,0-1,1 2,-1 0,1 0,-1 2,2-3,-2 2,-1-1,2-1,-2 1,-1-1,1 0,0 1,1-3,2 1,-1-1,1 0,-1 1,0-2,0 3,-2 0,1 1,-1 1,1-2,2 0,0 0,-3 0,1 0,0 3,-1-2,-1 2,1-3,-1 3,1-2,-3 0,3 3,-1-3,1 2,0-2,3 1,-2-2,-1 2,2 0,-1-3,0 2,0 1,1-2,-2 1,1 0,0 1,0-1,0 1,0-1,0-2,2-1,1 0,1-2,-2 2,2-2,-3 1,0 2,2-1,0 1,-1 0,1 0,-2 1,1-2,-2 2,1-2,1 0,-1 1,1-2,-1 2,0 0,-1 0,2 0,-2-1,1 1,-2 1,2-2,-1 1,1-1,2 1,-3 0,2-3,1 4,-1-1,-1 3,2-3,2 1,-2-2,0 0,0-1,-1 1,0-1,1 1,0-1,0 0,-1-1,0 2,2-1,-1-1,2 2,-1-1,0 0,2-1,-1 0,0-1,-1 2,-2-1,2 1,-1 1,-1 1,-2-1,1 0,1 0,1 0,0 0,3 0,-2-1,1 1,0 1,0-1,0 1,-2 0,-1-2,0 2,1 0,-1-3,2 2,0 0,0-1,0-1,2 0,-1 2,0-1,1-1,-2 0,2 0,-1-1,0 1,1-1,-2 0,2 0,-1-1,0 1,0 0,-1 0,3 0,-2 0,-1 0,1 0,0 0,-1-1,-4-1,-6-5,-6-1,-3-3,-3 1,1-1,-2 0,3 4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1225 49,'0'0,"0"-1,0-3,-2 1,0-2,-2 2,2-3,-4 2,2 0,0-1,0-1,-1 3,-1 1,-1 1,-3 0,2 0,-1 1,1 2,2 0,-2-1,-1 1,2-1,0 1,0 0,3 1,-2 3,-1-3,1 3,1-2,1 0,-2 0,0 1,0 0,0-2,-2 1,1 0,1 0,-3-2,2 2,0-1,0-1,-1 1,1 0,-2-1,0 0,0 3,0-1,-1 0,2 1,0-1,0 0,1 0,1 2,0-2,2 1,1 1,-1 0,0-2,1 2,-1-1,1 0,0 2,-1-2,0 0,-1 2,0-2,1 2,0-2,-1 1,1 1,2-1,-1 1,0 0,-1 0,0-3,-3-1,-1-1,0-1,-1-1,-1 0,2 1,-2 2,1 1,1-1,2 3,1 1,2-1,-2 1,2-1,-2-2,0 2,0-1,2 2,-2-2,1 0,1 2,-2-2,2-2,0 1,-3 1,-2 0,1 1,1-1,-1-1,-1-1,3 1,-1 1,1-2,2 3,0-1,1 0,0 2,-2-3,-2 0,1 1,1 2,-1-2,0 3,0-1,1 1,1 0,1 1,-1-4,1 2,0-1,-1 1,0 0,-1-1,0 0,1-1,-1 3,0-1,2 0,-2-1,1 0,0 1,2-2,-1 4,0-3,0 2,-1-1,0-1,-2 1,-1-2,0 3,1-2,0 0,-1-1,1-1,1 0,0 0,-1 0,-2-1,2 3,0-2,0 1,-1 1,0 0,2-2,0 3,-2-1,0 0,0 2,1 0,-1-1,-2-2,3 2,-2-1,2-2,1 3,2-2,-1 1,0 0,0-1,0 2,-2-2,1 1,-1 1,1-1,-1 1,-1-1,0 0,2 0,2 1,0 0,1 0,-1-1,0 0,-1 1,-1 0,0 0,-1 1,2-1,-1 1,1-1,0 1,-1-1,1-1,1 0,-1 0,0-1,0 1,2 0,-2 0,-1 2,2 0,0 0,-1-2,1 0,1 1,-1-1,1 2,-1-2,-1 3,1-2,-1 1,0 0,0 0,0-2,1 1,-1-1,1 1,1 1,-1-2,0 0,0 1,0-1,-1 0,0 1,0 0,-1-2,1 1,1 1,-2 0,2 0,-1 1,0-1,1-2,0 2,-1 0,0 0,0 0,1 1,0-1,1 2,1-2,-1 2,-1-4,1 2,-1-1,1 1,0 0,0 1,1 0,0-1,0 1,0-1,0 2,0-1,0 0,0 0,0-1,0 2,0-2,0 1,0 0,0 1,0-2,0 1,0 0,0 0,-1-1,-1 3,-2-3,-1 1,-2 0,1 0,-1-3,1 3,2-3,1 2,2 0,1 1,0 0,0-1,0 1,0 0,0 0,0 0,0 0,-1-2,-1 1,0-1,1 1,0-1,0 2,-1-3,0 2,0 0,0-1,1 1,-1 0,2 2,0-2,0 1,0-1,0 2,0-2,0 2,0-1,0 0,0 0,0-1,0 1,3 0,-1 0,0 0,0 0,-1 0,0 0,-1-1,0 2,0-1,0 0,0 0,0 0,0-1,0 2,0-2,0 2,0-2,0 2,0-2,0 1,0 0,0 0,0 0,0 0,0 0,0-1,0 1,0 0,0 2,0-1,-2 0,0-1,-2 1,0 1,1-2,-1-1,1-1,0 1,-1 0,1-1,1 2,-2-1,2 2,-1-2,1 2,0-4,-1 2,1-1,-1 1,0-1,1-1,0 1,1 1,0 0,0-1,1 2,0-1,-2 1,0-2,0 0,1 2,0-2,0 2,1-1,0 1,0 0,0 0,0 0,0 0,0 0,0 0,0-1,0 3,0-3,0 1,0-1,0 2,0-2,0 1,2 1,0-2,0 1,-1 0,2-2,-1 1,1-1,-2 1,0 0,0 0,-1 0,1 1,-1 0,-1 0,1 0,0 1,0-2,0 1,0 0,0 0,0-1,0 3,0-3,0 1,0 1,0 1,0 2,0-3,0 2,0-1,0-1,0 0,0-1,0 1,0-1,0-1,2 1,1-1,-2 2,1-2,-1 2,0-2,1 0,0-2,1 1,1-1,-1 0,1-1,-1 2,0-2,0 4,1-2,-1 0,2 1,-2-2,1 2,-1-1,0 3,-1-2,0-1,0 1,0-1,0 1,-1-1,0 2,-1 0,0 0,0-1,0 2,1-4,1 3,0-3,-1 2,0 1,0-1,0 1,-1-1,0 1,0 0,0 0,1 0,1 0,0 0,0-1,1 0,-1 0,1-1,-1 0,-1 2,1-3,0 1,0 0,0 1,-1-1,-1 2,1 0,-1 0,0 0,0 0,0-1,-1 2,3-3,-1 1,1-2,0 3,-3-3,-2-3,-1-1,-3-2,-2-3,0 0,1-2,1 1,0-1,0 0,3 1,1-3,0 2,2-2,1 1,0-1,0 0,1-1,-1 2,0-2,0 2,0-1,0 0,3 1,-1 1,0 0,0-1,-1 0,2 1,-1 0,2 0,-2 0,3 0,-1 0,1 1,-1-2,0 0,-2 0,2 0,-2-2,2 3,0 3,-1 3,1 1,0 2,0 3,0 1,-1 0,-1 1,-1 2,-1-1,0 2,0-2,0 1,0-2,0 0,-1 0,1-1,0 3,0-3,0 1,-2-1,0 2,1-2,-3 0,-1-1,2 0,-3 0,1-2,1 3,4-3,2 0,1-1,2 3,-1-1,-1 1,0 2,-1-1,-1 1,0 0,-1 0,2-1,-1-1,1 0,-1 1,2-2,1 1,-2 1,1-2,0 2,1-1,2 0,-1 1,0-1,0 2,-1-2,1 2,-2 0,0 1,0-4,0 2,1-1,0-2,-1 1,1 0,-1-1,-1 2,-1 1,1-1,-2 2,0-1,2 2,0-2,3 0,-2-1,2 1,-2-1,2 2,0-2,-2 2,-1-1,0 2,-1-2,-3 1,-2-4,-1-1,-1-3,0-1,-1 1,-2-4,1 0,-1-2,2-1,2-1,2 1,-1-2,3 2,1-2,0 1,1 0,-1 0,0 0,0 0,2 1,-2-2,0 1,0 0,0 0,0 0,0 1,0-1,0 0,-3 1,1 1,-2 1,1 0,0 1,0-1,-1 0,1-1,1 0,-1 0,1 1,-1-1,2-1,-2 0,1-1,0 1,0-1,1 0,-2 0,1 0,0 0,0 0,1 0,1 0,-1 0,1 0,0 0,0 0,1 1,-1-2,0 2,0-2,0 1,0 0,0 1,0-1,0 0,0 0,0 0,0 0,2 2,1 2,1 4,1 4,-2 1,1 2,-1 2,-3-3,-2-1,-3-1,-2-2,-1-1,0 1,3 1,1 3,2-2,-2 2,2 1,-2-4,1 3,0 0,1-1,1 3,2-3,1 1,-1 1,3-3,-1 3,0-3,-1 3,0 1,-1-1,1 1,0-1,-1 1,1 0,-1 0,-1 1,1-2,-1 1,0 0,0 0,0-1,-1 2,1-1,0 0,2-2,-1-3,3-1,1-2,0 1,2 0,-3 1,2 1,-1 0,0 0,0 2,-3 0,0 2,-1 0,0-1,1 1,0-1,2 1,2-2,-1-2,1 2,1-2,-2 2,-1-2,-2 4,2-1,-1 1,0 1,-2 0,2-1,-1-1,1 0,-2 1,1-2,0 1,2-2,0 1,1-1,-1 1,0 0,0 0,1 2,-3 1,1-3,0 2,1-2,-1 0,0 0,-1 2,-1-1,0 2,-1-1,0 1,0-1,0 2,0-1,0 1,0-2,0 1,0 0,0-1,0 2,0-1,0 0,0-1,0 2,0-2,0 1,0 0,0 1,0-2,1 0,1-2,0 2,0 0,1-3,-1 3,1-2,-2 2,-1 1,4-2,-2 3,2-4,-1 2,0-1,-1 1,2 0,-2 1,2-1,-1 1,0-1,1 0,-1 0,3-2,-3 3,0-1,1 0,-1 0,2 1,-1 0,-2 1,2-2,-1 2,0-2,0-1,1 1,-1-1,0-1,-1 0,1 1,1 0,-1-2,-1 2,2 0,-1 1,0 0,1 1,1 0,2 0,0 0,-2 0,2-1,0 1,0-2,2 0,0 1,-1-2,2 1,-1-1,-1-2,-1 4,1-3,-2 1,3-2,0 1,-3 0,2-1,-1 0,0 2,1 0,0-2,-2 2,-3-3,-2-1,-3-2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83,'0'1,"0"5,0 7,0 10,0 4,0 2,2-2,1-5,3-1,-1 1,0 2,-2 0,0 1,-2 0,0-1,2 1,0-2,-1 0,0-1,2-5,0-3,0-1,1-3,-1-6,3-8,2-12,3-12,4-5,-2 0,-3-2,-4 2,-2 1,-3 4,-1 3,-1 1,-1 5,1-1,-1 2,0-2,1 1,0 1,0 1,0 2,0 0,0-2,0 9,0 11,0 10,0 9,0 6,0 5,0 2,0-1,0-3,0-2,0-2,0-1,0 1,0-2,0-5,-3-10,-3-18,1-14,-3-10,-2-8,1 0,-1 1,-2 2,-1 5,3 4,3 4,2 11,7 22,6 25,4 14,2 8,1-2,0 2,1-5,-3-6,-3-8,-3-11,-2-10,-4-11,-4-22,-3-17,-4-10,-2-5,-3 2,4 4,-1 4,2 8,4 15,1 17,3 18,1 11,1 5,0 1,1-3,-1-5,1-12,4-18,3-19,7-12,-1-4,4-3,-3 2,-4 5,-3 6,0 7,-1 14,3 14,3 23,3 14,3 13,5 7,2-4,-2-7,-3-9,-4-8,-5-14,-6-15,-5-14,-3-12,0-12,-2-6,2-3,0 2,0 1,1 2,1 6,0 2,0 3,0 7,0 15,1 14,-1 9,0 8,2 7,4 0,-1-2,4-8,-4-11,-5-19,-5-20,-7-16,-7-13,-1-2,1 1,1 6,-2 6,2 7,6 9,1 11,1 14,-1 11,-1 11,-1 7,-2 2,-4 6,1 2,1-2,5-2,2-5,5-9,2-19,3-16,0-12,0-8,0-1,3-1,1 2,0 4,-2 5,3 9,-1 14,2 19,0 15,4 7,1 5,4 0,-3-5,0-7,-3-7,-1-10,-4-14,0-17,3-15,-1-10,2-2,-1 1,1 4,-1 5,0 10,0 18,-2 23,1 19,1 12,1 2,-2-3,-2-6,0-9,1-8,-1-6,-1-9,1-15,0-13,1-12,0-13,0-2,1 0,-1 7,-1 7,0 5,0 10,0 7,1 16,1 11,-1 8,-2 6,-1 1,2 2,0-4,-2-5,1-4,-2-8,0-12,0-12,-1-13,0-6,-3-4,-1 0,0 0,-3 4,5 12,4 13,4 14,1 10,3 9,0 9,0 3,1-2,-3-3,-2-8,1-6,-1-6,-3-8,0-13,-2-13,2-17,1-17,1-10,2-3,4 2,-1 5,-1 10,0 8,0 15,-1 21,-3 17,-1 15,-2 14,-1 7,-3-1,-2-1,-2-3,0-5,0-7,1-9,-1-17,-1-17,-1-12,-1-9,0-5,-1-5,-2 4,3 5,-2 9,3 14,2 16,2 12,1 8,2 5,1 8,1 3,-1-1,0-6,1-3,-1-6,0-4,0-9,3-8,3-12,2-13,1-6,1-5,-2-1,-2 0,1 0,-2 5,2 5,2 7,1 11,2 18,1 11,-1 11,-2 9,0 2,-3 2,-2-3,1-4,1-8,-1-7,-3-10,3-15,7-21,2-12,0-7,0-4,-4 1,-2 2,-3 3,-4 11,-1 14,-1 10,-1 11,1 9,-2 5,-2 4,-2 1,-1 1,3 0,-2-8,0-11,-1-19,2-16,-3-11,1-10,-2-3,-4-2,0 4,0 7,4 13,2 12,3 19,3 16,0 13,1 8,1 6,-1 0,1-3,-1-8,1-8,-1-12,0-15,0-12,0-9,0-6,0-5,0 0,0 0,0 2,2 7,4 10,2 13,4 10,0 8,0 11,-3 1,-1 3,0-2,-3-5,-3-9,2-13,0-16,2-14,-1-8,-1-2,-1-1,-1 1,-1 1,2 12,3 13,1 17,0 11,0 7,2 3,-3-2,0-3,-2-8,-2-11,0-18,-2-11,0-9,-1-3,1 1,0 1,-3 3,-1 4,1 12,3 15,1 12,4 12,1 9,-3 6,4-2,-2 0,0-5,-2-7,-1-3,-1-10,0-14,-6-18,-5-10,-1-9,-3-1,-1 1,2 2,1 2,2 3,4 4,-1 6,2 10,3 14,3 12,3 18,2 14,0 11,1-1,-1-5,1-6,-2-19,0-23,-2-21,-1-15,-1-8,-1-5,0 0,0 2,0 5,-1 6,4 8,2 16,3 15,4 24,0 16,7 12,4 2,4-1,-1-7,-3-12,-4-16,-6-18,-5-20,-4-16,-3-7,-1-1,-1-1,0 12,0 15,2 16,4 12,1 13,3 10,-3 11,0 1,-1-6,-2-6,-2-8,0-20,-1-18,-1-22,-1-17,-7-11,-3-8,-5 0,1 6,0 9,3 21,11 31,9 22,5 19,0 5,1-1,-2-6,-2-14,-11-26,-7-17,-7-20,-7-19,-4-7,-1-3,2 4,3 8,5 7,5 20,13 23,12 22,7 14,3 7,1 2,-4-5,-2-5,-5-8,-4-11,-3-16,-3-12,-1-8,-2-7,0-5,0 0,1 13,2 16,7 22,7 18,1 10,0 1,-2-3,-1-4,-1-8,-3-7,-2-10,-4-18,-2-14,-1-11,-1-15,0-8,-1-1,1 3,-1 9,1 7,0 16,0 17,0 16,0 20,0 15,2 9,4 1,1-4,0-8,1-9,-2-9,-2-16,-1-19,-2-17,-3-14,-1-8,-3-2,0 2,0 8,3 6,5 18,11 27,6 23,9 16,4 4,-2-3,-3-8,-6-9,-6-15,-7-19,-4-21,-5-19,-3-14,1-8,-1-1,1 1,1 5,1 9,0 8,1 20,2 22,2 22,-1 16,-1 6,0 9,-1-4,0-4,-1-7,0-10,0-13,0-21,0-20,0-20,0-17,0-19,0-12,0 1,-3 11,1 14,-2 15,2 23,0 24,6 29,8 26,6 14,7 3,1-5,-1-9,-3-15,-4-24,-6-22,-5-18,-6-14,-3-7,-1 2,-1 15,4 23,1 22,1 19,-1 7,1 1,-1-3,0-4,-1-7,0-4,0-1,0-3,3-2,-1-2,1-8,-1-13,0-13,-1-25,-3-13,-1-11,-1 1,-5 6,0 7,1 7,0 19,1 18,3 26,2 12,1 7,1 0,1-4,0-17,-2-24,-5-19,-4-18,-6-8,-3-2,-1 7,2 8,5 12,5 20,3 17,1 15,0 5,-1 4,0-3,1-5,-1-12,-2-13,-1-16,-2-16,-1-13,0-10,1-2,0 3,1 7,-1 6,6 17,5 17,8 20,8 26,8 18,6 9,0 6,-3-5,-3-11,-7-13,-5-13,-8-20,-10-23,-4-19,1-16,-3-9,0-1,-2 5,3 10,-1 8,1 12,5 16,3 24,3 16,2 15,-1 7,-1 3,1-4,-1-9,0-12,-1-15,0-17,-3-17,-2-18,-1-10,-3-8,0-6,-1 2,0 5,3 9,-2 10,4 16,5 24,5 25,5 16,1 3,6-2,4-9,-3-9,-3-13,-4-18,-4-16,-4-14,0-10,6-10,1-10,6 0,-1 4,-2 10,-2 10,1 14,-1 14,2 17,0 14,0 8,1 4,0-2,1-1,-4-5,-2-6,-3-12,-4-13,-2-15,-5-19,-5-9,-6-8,-4 0,1 6,6 21,2 23,6 19,4 16,6 12,3 4,2-2,0-8,0-17,-3-22,-4-23,-4-23,0-12,-4-8,0 2,-3 6,0 10,-1 18,2 20,4 26,3 27,4 14,4 10,3-1,1-6,4-9,0-12,-4-19,-3-24,-4-22,-3-18,-1-7,-3-1,-4 6,-1 7,1 9,1 19,3 16,2 22,2 21,3 10,3 1,1-7,0-9,-3-21,-3-25,-2-20,-1-19,-5-20,-2-8,-2 3,0 5,-1 15,2 12,5 16,4 21,8 26,7 19,2 9,2 2,-3-5,-3-10,-3-9,-3-21,-3-20,-3-28,-1-27,-1-17,-1-8,0 4,1 10,-3 16,-1 23,3 30,2 25,3 24,3 11,0-2,2-2,2-9,-2-9,-1-17,-3-22,-3-18,0-13,-2-4,-2-2,-1 5,-1 5,1 13,3 16,7 19,4 23,5 19,3 9,0 4,-1-9,-4-7,0-11,-4-11,-4-14,-2-22,-2-18,-1-14,-2-9,1-2,-1 2,0 5,1 17,5 22,1 27,5 17,3 12,3 13,5 3,0-4,-4-14,-6-22,-7-25,-3-28,-2-27,-1-19,-1-19,1 0,-3 5,0 8,0 10,-1 16,0 23,2 22,2 23,2 17,1 6,2 5,1-1,2-10,0-9,0-7,0-20,-4-17,-7-17,-8-7,-5-3,2 10,0 12,3 18,1 18,2 10,3 5,5 2,4 0,6-4,2-7,-3-12,-7-21,-11-24,-7-19,-4-7,-7 0,-1 8,5 8,6 17,5 20,3 15,4 15,3 6,2 1,1 0,0-3,-1-13,-6-22,-7-15,-3-15,-3-4,-1-2,0 3,3 3,-1 7,6 4,3 18,7 20,3 16,2 18,1 8,0-2,-1-3,-1-6,0-8,-1-20,1-21,-1-22,-1-15,1-10,-2-5,-2 2,-2 9,2 9,-1 14,1 18,4 30,7 26,4 14,7 13,4-2,1-9,-5-11,-5-25,-1-30,-5-31,1-25,1-11,-2 1,-2 10,-1 11,1 14,2 17,-1 26,2 25,3 18,2 20,-1 10,1 0,0-11,2-11,-2-16,1-16,-2-18,-5-21,-5-18,-2-16,-1-12,2-7,1-1,-1 4,0 6,1 10,-2 17,1 17,2 17,0 12,3 8,1 1,4 1,1-7,-1-18,-2-19,-4-19,-1-19,-3-11,-2 1,-4 8,-5 11,0 18,3 21,1 22,5 18,10 16,5 7,3-1,0-7,2-8,-2-11,-5-15,-9-18,-3-15,-2-18,-3-10,-1-5,-2 1,2 7,0 19,4 27,8 25,6 16,7 5,0-2,0-4,-4-8,-3-11,-2-11,-3-22,-6-17,-2-16,-4-10,-4-1,-1 2,-1 9,3 7,2 19,7 25,8 23,5 15,0 8,-2 6,-1-2,-2-8,-2-11,-4-22,-4-25,-3-33,-8-25,-2-10,-3 1,0 7,3 12,1 16,3 18,8 19,10 19,4 13,3 11,3 2,-3-2,-2-3,-2-15,-3-17,-4-23,-2-16,-1-9,-1-4,-5 1,-5 6,-2 6,0 13,5 17,9 20,11 23,10 15,4 7,-1-5,1-8,-5-9,-7-14,-10-24,-6-17,-2-17,-3-9,-1-7,-1 0,0 3,2 4,2 9,6 21,11 37,9 29,4 21,0 0,0-8,-2-13,-2-16,-2-13,-9-15,-4-20,-9-21,-9-22,-8-18,-4-20,-5-6,-2 1,-4 12,3 13,5 17,3 17,6 11,9 14,8 19,10 18,7 17,3 6,0 1,-4-5,-1-6,-4-7,-3-15,-6-18,-5-22,-3-22,-3-15,-3-17,-4-3,0 3,-1 4,1 11,0 11,4 14,10 30,10 31,12 26,7 16,5 9,2 2,-6-7,-2-12,-6-14,-8-17,-5-18,-6-19,-4-12,-1-8,-2 0,5 18,4 18,8 14,3 6,4 2,1-3,-8-8,-6-13,-5-10,-5-14,-4-11,-2-9,-2-6,-2 0,0 4,0 7,0 5,3 4,0 5,3 11,10 24,10 24,7 16,4 5,0-2,-3-8,-6-31,-4-40,-5-26,-4-23,-5-13,-4 5,-1 11,0 15,8 31,9 32,11 25,7 19,6 10,1 3,-2-7,-5-8,-7-17,-7-20,-10-20,-3-19,-6-15,-5-12,0-2,-1 4,2 6,5 18,12 18,10 24,9 23,2 14,3 8,-1 5,-4-3,-3-6,-3-12,-1-14,-8-17,-6-22,-7-21,-2-21,-3-19,-3-8,-5-1,-3 7,-1 16,11 32,10 37,9 26,8 15,1 9,1-1,-2-8,-3-12,-4-15,-6-22,-6-23,-8-19,-4-17,-5-14,-4-9,-3 1,1 6,2 13,7 22,10 25,7 21,3 15,2 6,2 5,0-1,-3-4,-1-7,-1-11,-4-12,-4-16,-8-12,-7-11,-5-4,-3 3,3 3,4 6,6 14,6 14,9 14,6 11,4 6,4-2,0-3,-1-14,-7-23,-9-12,-4-12,-7-5,-3-2,-4 0,0 3,3 16,7 17,7 18,8 23,6 13,2-2,0-3,-3-7,-1-19,-6-19,-6-20,-4-13,-2-6,-4 0,2 12,8 14,8 16,9 18,5 9,2 2,-3 0,-5-4,-3-3,-4-1,-2-3,-2-2,1-3,2-4,2-10,-1-12,-1-13,-2-12,0-10,-1-4,-1 0,0-3,-3 3,-3 5,-4 6,0 11,-1 6,0 7,2 7,1 13,5 8,7 7,7 4,6 2,5 1,1 0,2-2,-4-4,-5-9,-6-18,-4-18,-3-18,-5-11,-4-6,-3 1,-1 5,-1 11,0 13,0 15,7 29,8 21,14 28,9 19,7 17,3 3,-1-4,-6-16,-5-22,-5-20,-8-17,-5-22,-5-25,-2-22,-1-13,-1-6,-2 1,-1 10,-1 9,2 20,9 25,6 18,4 13,2 5,0 2,-3-7,-3-4,-4-11,-5-16,-6-14,-5-9,-2-8,-4-7,1-3,-1 3,-1 5,2 7,1 10,9 19,7 13,5 9,7 8,3 2,3-1,0 1,0-8,-5-13,-4-14,-7-15,-4-8,-5-1,-5 3,3 10,4 5,5 3,2-3,0-8,0-7,-2-7,-2-2,-2-2,-1-1,-1 0,-2 2,0 11,2 14,6 13,4 8,2 1,1-11,-1-12,-5-13,-4-7,-1-6,-3-2,-3 2,-1 2,0 6,-1 9,3 20,4 12,7 10,6 5,3-2,-1-15,-3-20,-2-24,-3-25,-3-10,-3 1,-5 6,-4 9,-1 16,-1 23,2 14,-3 18,4 16,-4 17,2 16,0 8,1-2,4-8,6-16,8-9,7-14,-2-17,-3-19,-4-17,-6-16,-3-9,0-9,-3-2,-3 3,-1 6,2 16,6 22,7 19,11 23,4 9,0 3,-2-5,-1-3,-4-12,1-19,-2-23,-3-23,-3-9,-2-1,-5 7,-2 10,-1 11,6 19,5 20,7 13,5 6,4 3,0-3,-2-4,0-3,-3-2,-5-3,-1-5,-3-6,-3-14,-3-21,-1-20,-2-14,-7-6,-6 2,-5 7,-2 10,1 11,3 10,3 12,1 16,-2 17,1 19,2 15,2 6,3 2,6-6,2-10,3-14,-1-14,-2-16,-1-22,0-18,-1-9,-3-3,-1 2,-2 9,0 7,1 11,2 14,1 13,0 11,4 5,3 3,2-4,1-4,0-11,-2-13,-2-11,-1-10,1-4,0-3,-1 0,0-1,2 2,2 1,-1 0,-2 1,0 2,-2 4,-1 12,0 20,-1 16,0 19,-1 18,1 13,0 1,2-8,4-11,2-14,1-22,-2-31,-1-31,-4-22,0-6,-1 0,-3 8,-6 9,-5 11,2 19,0 20,5 21,1 15,7 12,8 6,5 0,4-4,-1-9,-1-11,-5-10,-6-16,-3-16,-3-9,0-6,-2-3,1-2,1 10,1 12,2 10,2 7,1 0,-1-5,-1-5,-2-6,-4 1,1-2,-5 0,-2 1,4 0,8-4,9 0,4-3,1-2,0 3,1 2,-3 3,-3 1,0 3,-2 2,1 6,0 11,2 8,1 4,2 4,0-1,-3-2,-3-4,-3-2,0-3,-3-8,-3-15,-1-14,-1-9,0-6,0-1,0 2,0 1,-1 3,1 3,0 21,0 31,0 29,0 17,0 4,0-1,0-5,0-9,0-12,0-6,0-10,0-8,0-13,0-15,-2-15,-2-16,3-21,5-15,2-7,5 1,-1 4,0 9,-1 13,0 13,-1 10,-2 7,-2 5,-2 3,0 2,2-1,1 4,1 6,0 17,1 15,-2 16,-1 14,-2 9,-1 1,0 0,-1-3,-1-10,1-12,0-10,-1-13,-1-23,-1-25,-1-19,2-16,0-6,1 3,1 8,-1 8,-1 14,-1 20,-5 29,-5 32,-4 17,-1 4,1-6,2-3,2-7,3-10,1-12,1-8,1-8,1-8,-1-11,1-13,-2-7,2-5,1-5,1-1,2-2,1 4,1 1,0 0,0 1,1 4,-1 9,0 15,0 13,0 10,0 7,0 1,0-10,0-14,0-15,-2-14,-1-13,1-5,-1 1,1 2,1 7,1 7,0 10,0 13,0 10,0 14,0 7,0 5,0-1,0 0,0-2,0 0,0 0,-2 0,-2 0,-2-3,0-3,0-5,-1-8,-3-13,-1-17,0-12,2-9,0-4,1 1,2 5,3 3,-2 6,1 7,1 19,3 15,2 13,0 6,0 9,-2 7,-2 0,-3-2,0-6,1-8,0-13,1-21,2-18,0-19,1-5,0-1,0 4,0 7,3 10,6 14,2 14,4 15,0 16,0 13,-1 8,-5-1,-2-2,-4-4,-1-4,-2-5,0-7,-1-6,0-9,1-14,-1-18,9-28,8-25,10-22,7-10,4 7,-4 13,-6 20,-5 17,-4 21,-6 24,1 20,-1 17,1 12,-1 11,-3 5,-2-1,-1-8,1-7,-1-11,-2-16,-1-26,4-29,3-27,7-21,5-3,2 3,-4 11,-3 17,0 18,-6 22,-2 24,-5 18,-2 13,-1 10,-1-1,-3-3,-1-5,-2-6,-1-6,1-8,-4-12,-2-11,3-15,-2-13,3-6,-1-4,-1 0,2 1,1 4,3 14,1 16,2 19,0 15,1 12,-1 13,-7 9,-1-2,1-8,1-9,3-17,1-18,2-24,0-18,1-13,0-10,3-12,4-2,1 6,1 11,-1 13,-1 10,0 23,1 17,-2 11,1 12,2 14,0 4,2-2,2-3,2-6,-3-7,-2-16,-4-20,-3-16,-3-17,-3-12,0-10,0-2,0 0,1 10,1 13,1 19,0 19,2 15,2 10,2 7,-1 8,2 0,1-2,-3-3,-2-6,-1-6,0-12,-4-13,-1-14,0-12,-2-9,-1-7,-1-2,1 10,3 24,6 20,0 15,4 15,0 6,-1-1,-2-7,-1-6,1-2,0-5,-1-8,0-12,-2-17,-2-11,-2-9,-1-6,2-4,0-2,0 4,1 4,1 5,0 11,0 15,0 12,3 14,0 6,1 7,-2 3,0-2,0-4,-2-6,-2-7,-2-14,1-19,-2-18,-2-10,-1-2,-1 4,2 3,1 17,9 22,6 20,6 12,0 9,-1-1,-3-1,-3-5,-4-3,-3-4,0-3,-1-1,-1-1,1 0,-1-2,-1-8,-4-11,-3-11,1-9,-3-10,3-12,2-5,2-9,1-3,2 4,0 7,4 13,3 15,0 20,3 20,-1 8,-3 3,2 1,-1-1,-1-4,-2-4,-2-6,-1-11,0-13,0-16,0-11,0-11,0-7,0 1,0 4,0 5,4 17,8 35,8 27,5 13,2 3,0-4,-1-8,-6-10,-9-16,-5-20,-8-20,-2-22,-1-17,1-4,1-2,0 6,1 12,2 18,2 22,4 24,0 16,2 18,0 9,-2 5,-2-4,-1-8,-2-6,-1-8,0-7,0-13,-5-15,-4-11,-6-16,-1-15,-2-12,2-6,3 0,2 4,4 8,3 9,1 15,5 17,4 20,3 15,3 9,1 3,0 0,-5-7,-1-3,-6-9,-5-15,-2-14,-1-17,-1-13,1-10,3-6,-2-1,2 6,0 8,1 20,9 25,6 21,2 22,2 10,-1 0,-3-4,-1-5,-4-8,-3-7,-1-9,-2-14,-4-15,-1-19,-1-12,-1-11,0-8,0-1,0 6,2 6,1 17,3 19,7 22,2 24,3 24,0 12,3 15,1 0,-2-11,-2-15,-5-23,-4-21,-6-23,-6-16,-6-11,-1-12,-1-12,2 2,5-2,2 5,2 6,1 5,2 6,1 7,0 4,5 12,3 10,-1 10,2 6,0 6,1 4,3-1,0-8,1-15,-4-20,-3-22,-2-14,-1-4,-1 1,-2 7,1 5,2 11,3 18,6 26,6 23,4 18,2 7,-2 4,-1-5,-2-8,-3-8,-3-12,-3-7,-3-6,-3-4,-5-10,-5-12,-2-13,-1-15,-1-6,2-4,4 3,-1 2,1 7,1 16,6 23,9 24,3 25,3 12,0-2,-3 3,-3-8,-2-7,-1-12,-6-19,-7-25,-5-19,-7-19,1-15,1-12,-4-9,-1 0,-1 8,3 22,5 29,10 30,4 26,4 14,2 5,0-3,-1-7,-1-7,-5-15,-6-18,-8-21,-3-13,-1-15,1-9,3-8,2 0,5 5,3 7,4 17,7 25,10 30,4 23,1 13,2 5,-4-1,-3-6,-3-21,-5-30,-6-24,-4-14,-6-6,-2-1,-2 0,3 13,6 18,8 22,4 14,2 9,0 5,2 1,-3-2,0-8,-5-15,-3-16,-2-18,-2-8,0-10,0-5,0 2,1 4,-1 3,3 10,7 17,5 14,4 12,3 6,0 3,2 4,-1-6,-7-9,-5-22,-7-18,-4-20,-3-16,1-7,0 3,1 6,0 10,3 16,7 18,4 22,2 18,4 19,-2 17,3 2,-4-5,-1-8,-2-13,-4-19,-5-21,0-28,-2-19,-2-11,-2-4,1 6,-5 9,3 17,5 24,4 22,3 17,4 9,1 3,0-3,-2-8,-1-14,-6-22,-5-20,-6-12,-5-9,-4-2,-1 5,2 19,6 24,6 22,5 14,2 6,-1 2,1-1,-2-6,-1-6,2-9,-2-13,-3-13,-3-16,-5-18,-7-21,0-16,-1-4,1 0,2 6,1 12,3 11,2 16,5 17,6 25,3 21,5 13,0 10,2-3,-2-5,-2-8,-2-23,-5-22,-3-26,-6-15,-1-6,-2 2,1 4,3 8,7 12,5 19,8 24,3 18,-1 9,0 2,-3-3,-3-6,-4-14,-2-18,-2-13,-1-13,0-7,-4-4,0-2,1 2,0 4,3 8,2 14,6 15,2 10,2 5,-1 4,0 1,-4-3,-3-13,-1-14,-1-14,-7-20,-1-16,-4-6,-1 0,1 7,2 11,3 14,5 19,13 21,4 16,3 13,0 5,-3-1,-6-4,-3-9,0-7,-4-17,-3-14,-2-23,-1-19,0-15,0-9,1-5,0 6,0 11,1 13,0 15,2 22,4 20,0 18,2 10,2 2,-1-3,-1-5,-2-9,1-13,-5-20,-2-17,-1-12,-1-4,-2-2,0 5,0 13,3 17,5 15,3 14,6 12,0 7,2 0,-4-1,-2-3,-3-3,-4-6,0-10,-2-14,0-15,-3-13,-3-10,-1-10,-1-1,-2 1,0 4,3 20,5 17,4 21,8 12,4 6,-1-2,0-1,-4-11,-4-16,-2-19,-3-16,0-13,-1-10,0-2,-3 4,0 6,1 9,0 14,1 17,4 25,6 21,4 10,1-1,0-4,0-8,0-12,-5-19,-3-20,-3-17,-2-21,0-9,-1-1,0 6,0 7,3 16,2 25,5 20,5 20,-1 13,1 8,-2 0,-2-6,-1-11,-3-14,-2-19,-1-18,-3-19,0-13,0-15,-1-14,1-3,0 5,-1 10,1 24,3 26,-1 18,4 15,-1 9,3 3,-2-3,0-4,0-7,-3-9,-1-15,-5-11,-4-8,0-6,1 9,1 18,4 12,3 17,0 8,0 2,0-2,-2-4,4-7,-1-5,1-10,-1-10,-2-15,3-14,0-9,1-11,1-4,-2 1,0 5,-2 20,-1 21,0 26,3 28,3 23,-1 17,1 7,2-6,-1-15,1-18,-4-20,-4-25,-4-23,0-21,0-23,1-14,0-9,-2 5,0 10,1 13,0 17,2 22,0 22,0 16,3 9,7 2,2 0,4-2,-2-5,0-8,-6-14,-3-16,-4-19,-4-15,1-6,0-3,0 2,1 8,-2 9,0 16,1 19,3 14,2 8,2 5,2 2,-1-2,-2-5,1-6,1-14,-1-17,-1-14,-2-12,0-7,0-1,-1 6,0 14,-1 17,1 23,0 18,2 7,3 8,4 0,3-7,-2-12,-1-17,-3-24,-3-20,-1-14,-2-4,0 0,0 8,2 10,3 15,4 23,4 22,2 20,3 14,-1 2,-1-3,-2-10,-2-12,-5-15,-4-18,-2-18,-1-15,-2-9,1-7,0 1,0 4,-2 5,-1 5,1 13,3 17,4 14,1 10,3 4,-2 0,3 0,-1-2,-3-8,-1-15,-1-13,-2-11,-1-6,0-3,0 2,0 13,4 20,9 25,6 14,3 8,0-2,0-6,-3-6,-6-12,-5-17,-7-19,-4-19,0-16,-3-10,0-3,-2 3,0 6,1 9,-1 12,3 22,2 12,0 17,2 14,1 10,3 0,2-2,4-7,-2-11,-5-17,-5-18,-5-19,-1-18,0-11,-3-2,0 0,-2 5,3 10,-1 11,2 18,0 24,3 21,2 14,3 2,0 5,5-4,3-8,-3-13,-2-16,-5-16,-4-17,-3-22,1-14,1-12,2-1,4 5,1 12,-1 16,-1 10,1 15,1 21,1 23,0 12,1 12,-3 4,0 0,1-7,0-7,0-6,-2-12,-2-12,-2-14,-4-14,0-15,0-11,3-7,1-2,1 6,-1 5,3 13,0 14,2 14,1 11,3 10,3 3,-1 0,1-4,2-10,-1-15,-2-12,-1-10,0-5,-4-4,-2 9,1 12,3 12,1 16,1 7,2 5,3 3,0-9,-1-14,-1-14,-2-10,1-15,0-8,-1-2,2 9,0 18,1 20,0 15,1 9,2 0,2 1,1-8,-1-11,-3-13,-2-13,-3-7,-1-10,1-4,2 0,2-3,-1-1,2 5,0 14,1 19,2 26,4 23,3 19,3 2,2-6,-2-16,-3-11,-3-15,-8-15,-8-13,-4-15,-3-14,-1-12,1-3,1 0,-3 3,2 5,2 4,1 6,0 4,0 3,2 13,3 13,4 13,4 8,1 5,-2 3,-1-3,-5-15,-5-16,-4-16,-2-17,-1-11,3-7,-1-3,1 5,1 7,1 11,3 20,8 22,9 20,6 9,2 5,-1-2,-4-5,-10-14,-8-14,-4-15,-2-9,-1-8,1-3,0-3,3 0,4 15,6 20,10 22,5 10,1 9,-1-4,-4-6,-8-10,-7-13,-5-19,-5-13,1-10,1-6,0 2,2 9,8 14,6 18,10 13,4 15,3 7,-2 2,-4 0,-3-5,-6-6,-1-9,-6-11,-4-10,-3-15,-4-14,-3-9,0-2,1-2,-2 2,2 3,1 3,4 13,9 13,5 14,6 12,3 5,0 3,-4 1,-2 1,-3-4,-3-3,-6-14,-11-13,-5-11,-6-8,-2-5,1-3,1-1,5 2,3 11,6 12,5 17,5 11,7 12,4 5,2 2,1-1,1-5,-2-4,-1-8,-10-8,-9-13,-9-9,-5-13,-7-9,-2-7,1-10,-2-10,3-9,4 0,3 6,3 8,6 11,2 9,4 12,1 16,2 18,0 16,-1 7,1-1,0-2,-1-3,1-4,-1-9,-5-12,-5-14,2-16,-3-14,-1-7,-1 1,3 4,-1 8,4 15,5 23,1 18,3 9,2 4,3-1,-1-4,-2-13,-4-19,0-17,-1-16,0-9,0-2,0 0,0 4,1 15,2 17,6 24,4 15,5 14,1 6,-1-2,-5-6,-3-4,-4-8,-3-16,-3-15,-3-16,0-16,1-10,0-7,2 1,0 5,0 8,1 13,5 18,7 17,3 14,1 10,1 5,-2 4,-4-3,-2-6,-4-16,-3-16,-2-16,-2-14,-2-7,0-4,-1 2,2 4,2 8,-1 16,8 16,7 16,-1 11,-1 12,-4 0,-1-1,-3-1,-2-5,-1-5,0-7,2-6,-2-10,-5-13,-2-14,-3-8,1-13,-3-12,-2-4,-1 0,0-1,0 3,0 5,2 7,7 14,6 15,6 13,0 10,2 6,-2 4,-4 5,-3 1,-1 0,3-4,2-8,2-3,-3-9,-4-8,-6-6,-8-11,-4-6,-2-5,2-1,3 0,4 3,5-1,2 1,1 1,1 3,7 4,4 10,6 10,4 10,-2 7,-1 7,-2 3,1 2,-1-1,-1-1,-2-3,-7-7,-7-11,-7-10,-6-10,-3-7,0-6,4-6,3-3,7-3,2 0,3-7,2-2,0 2,1 4,5 17,6 16,3 14,3 15,-4 8,-2 1,-5-1,-3 0,-1-2,-3-3,-3-7,-3-10,-8-15,-1-11,-2-10,3-5,4-2,1-1,2 2,0 3,5 11,7 15,4 11,3 9,0 7,-4 4,-1 2,-2 0,-6-4,-1-13,-6-14,-1-17,0-13,3-4,2-5,8 0,4 2,1 4,-2 4,-1 5,0 7,2 11,4 14,5 10,3 13,-4 5,-4 4,-3-1,-3-3,-6-9,-5-10,-5-13,1-12,1-8,2-7,2-4,2 1,1 2,5 10,8 15,3 12,4 12,2 5,-1 3,-1 4,-4-1,-4-1,-5-3,-1-6,-2-11,-4-15,0-19,-1-12,1-6,2-5,2 1,-1 3,1 3,1 8,3 10,4 17,4 11,1 11,-2 7,-3 8,-2 0,-2 0,1-1,-2-5,-2-5,-3-11,-5-13,-1-11,-1-15,2-6,3-7,2-5,1 1,0 4,5 9,2 14,5 20,4 12,3 12,-2 4,-3 3,-2-3,-5-6,-7-8,-4-13,-9-15,-5-12,-3-8,-2-3,-2-3,11 12,10 17,10 15,3 14,3 9,1 5,-3-1,-4-9,-7-16,-6-18,-4-15,-6-13,0-8,1-1,-7 3,3 5,3 6,4 11,5 15,5 10,7 13,6 12,3 8,-1 5,-1-1,-1-4,-5-2,0-3,-1-4,0-1,3-3,-2-5,-5-9,-10-15,-8-18,-6-11,-3-11,2-3,3-1,2 3,5 7,2 7,5 8,6 14,7 13,7 20,3 9,3 6,0 1,-2-2,-2-2,-3-3,-3-3,-4-4,-4-9,-8-11,-8-9,-3-12,-2-8,2-8,4-10,5-10,4-7,2 1,1 6,1 7,-1 8,1 15,6 15,6 14,6 14,5 13,1 10,-1 10,-5 12,-5-1,-3-1,-2-10,-1-7,-6-14,-6-16,-6-16,-8-15,-1-15,-3-13,1-15,0-6,3-7,4 5,5 8,4 14,2 10,6 10,4 14,7 12,9 16,1 8,0 9,-2 10,-2 6,0 5,-3 0,-3-4,-6-11,-5-19,-7-21,-7-23,-2-16,0-10,3-18,3-8,3-1,1 8,0 12,6 21,6 19,9 22,7 15,4 12,4 10,-2 10,-4-1,-4-5,-6-13,-7-18,-8-17,-13-16,-2-12,-3-11,1-7,2 2,3 4,2 8,7 17,7 20,13 12,4 11,3 5,0 1,-2-7,-5-5,-8-7,-10-10,-10-10,-6-9,-6-10,-2-7,-1-3,1 0,0-1,4 4,5 1,1 4,5 7,8 11,11 16,7 16,5 10,0 3,-1 1,-4-3,-5-6,-6-7,-8-9,-5-11,-7-11,-3-18,-3-11,-1-5,0-10,5-2,2 0,3 5,2 5,4 10,8 17,9 21,6 21,6 13,0 7,0 0,-6-6,-4-7,-9-11,-9-16,-5-14,-6-20,-1-10,2-5,0-1,4 7,2 3,3 10,7 17,12 17,6 15,6 15,1 8,-3 3,-2-4,-5-8,-3-8,-4-6,-9-16,-6-17,-7-15,-6-10,3-2,0-1,3 2,1 4,2 6,8 11,9 12,7 10,7 10,1 4,0 2,-2-2,-4-2,-9-7,-4-10,-6-9,-5-9,-3-7,-1-5,1-3,-1 2,4 1,5 11,10 17,8 20,9 20,5 14,0 10,-3-3,-4-6,-6-9,-4-8,-10-11,-5-16,-8-11,-4-13,-9-7,-1-8,1-7,4-9,5-3,5 0,4 2,4 6,1 5,2 7,8 17,5 20,8 15,5 7,2 3,-1 0,-3-5,-9-8,-9-8,-12-11,-9-12,-7-12,-3-10,0-10,-3-4,2-1,1 2,5 4,2 3,4 5,9 12,11 17,9 17,8 12,5 8,-1 1,-3-5,-8-5,-11-13,-9-8,-11-13,-4-8,-5-7,-1-7,-2-4,2-3,2-3,1 1,6 3,2 9,8 10,9 15,9 19,9 23,6 11,1 6,0-1,-3-10,-12-17,-15-22,-12-21,-7-16,-2-6,-3-9,0-1,3 3,3 6,9 13,10 18,9 13,8 11,6 5,2-1,-9-6,-13-11,-7-9,-11-6,-3-7,-2-1,1 0,3-2,1-2,3-1,1-1,4 3,9 9,7 12,6 9,2 9,0 4,5 7,2-1,-7-10,-8-17,-10-15,-4-9,-2-4,1-2,0-2,2 2,1 8,6 10,7 14,7 10,6 9,3 6,-2 3,-2-3,-7-5,-10-9,-7-5,-6-8,-5-4,1 1,8 3,11 11,7 6,4 5,2 0,-1-4,-5-5,-12-11,-10-10,-9-10,-4-8,-6-5,2-1,2 1,7 8,7 13,6 17,7 12,5 6,2 4,3 1,5-3,-1-4,-4-9,-5-12,-11-12,-11-9,-11-6,0-4,0-3,6 0,6 3,4 2,4 2,4 6,5 8,3 9,7 10,3 8,2 4,-1 4,0 1,-4-5,-4-3,-4-10,-7-5,-11-9,-8-11,-6-7,-2-5,2-2,4-1,6 2,6 4,3 0,3 3,0 5,0 2,2 7,4 6,5 4,-2 5,1 7,0 5,3 4,3 3,3 1,5 4,-1-5,-3-5,-6-7,-11-14,-11-11,-7-10,-4-5,-3-4,2 2,6-1,4 3,8 4,6 2,3 3,1 1,-1 1,1 2,3 5,1 2,-3 2,3 3,3 4,2 6,5 4,-3 3,-2-1,1-2,-2-3,0-1,-2 1,-6 0,-9 3,-9 4,-4 3,-4 6,-2-2,1-1,3-1,6-3,2-5,3-2,2-2,3 1,-2-2,0-1,2 0,2 3,5-3,3-2,2-2,1 0,0 0,-4-5,-6-7,-3-9,-1-6,0-4,1-4,0-3,1 1,0 2,3 8,3 6,2 9,-4 10,-4 9,-3 8,0 4,1 5,1 0,0-2,1-3,1-3,-5-5,-7-13,-3-12,2-10,1-10,6-4,7-2,5 0,4 2,0 2,-1 1,0 7,1 5,2 8,-1 6,2 8,-1 6,-4 8,-3 4,-1 6,-3 8,2 2,3-1,2-1,2-5,3-8,-4-7,-6-9,-6-11,-2-9,0-7,3-4,6-4,3-1,3-1,-2 2,0 5,0 5,1 6,-1 7,-1 10,-3 8,-2 4,-1 3,-2 0,-5 4,-6 4,0 2,1-2,4-4,3-5,7-3,-3-10,-4-10,-3-12,-4-7,1-6,2-1,2-1,3 2,3 9,4 10,5 9,3 10,1 7,-1 6,-3 5,-2-1,-3 2,-7 2,-6 0,-5 0,-3-4,1-2,1-6,0-7,0-4,-5-11,-2-9,2-13,4-6,5-4,5-5,7-3,8 5,0 4,0 7,1 7,-1 9,4 8,1 8,3 10,0 11,-3 8,-4 7,-3 2,-3 2,-2-2,-1-6,1-7,-2-7,-6-11,-6-10,-8-8,-3-9,-1-7,1-5,5-4,6 0,3 0,5 0,2 5,2 4,3 5,4 6,3 10,2 10,4 8,2 7,-3 1,-1-3,-5-11,-10-11,-9-9,-2-10,0-4,3-4,1-2,9 1,9-1,3 0,3 2,0-1,-2 4,-2 2,-2 6,3 6,1 6,1 8,-2 5,-4 3,-2 3,-3 3,-8 2,-3 1,-6 3,-1 1,-2 3,1 1,2-1,1-1,0-2,2 2,3-3,0-2,2 0,1-2,1-6,2-10,2-12,5-10,2-6,4-2,1 5,-1 3,-1 5,1 5,0 3,2 4,-1 4,1 2,0 2,-2 3,-4 2,-2 4,-3 4,-1 5,0 5,2 1,-3 0,1 0,-1 0,3 0,2-5,3-4,-3-7,-5-13,-2-14,-1-8,-1-12,6-4,5 1,4-1,5 3,0 2,-2 2,-3 4,-5 4,-5 5,-5 5,-8 7,-6 4,-5 6,-4 7,-2 7,-2 7,1 2,2-1,3-1,4-8,1 0,4-4,3-2,4 1,0-2,1-2,0 2,-1-4,5-6,10-8,6-9,6-5,2-2,-1 1,-3 4,-2 3,-3 4,0 3,-1 4,1 2,1-1,2 1,3-1,-2 1,1-1,-1-3,-1-1,0 0,-3-3,-1 2,-2-1,0-4,-3-2,-1 0,-2-1,-1 1,-1 0,-1 0,0 1,-1 0,-2 3,-5 7,-4 7,-5 8,-2 7,-2 5,0 2,-2 3,-1 1,1 0,1-1,4-5,2-3,7-3,0-4,3-2,2-1,5-1,2-4,9-3,5-7,4-11,5-7,2-4,-1-2,-1-1,-4 0,-7 3,-4 3,-5 3,-3 6,4 8,1 7,1 6,3 7,-2 5,-1 3,-3 0,-3-2,-3 1,-8 3,-6 0,-9 4,-4 3,-2 0,6 1,6-1,6-3,4-2,3-2,0-3,2 0,-2-4,0-1,-2-5,2 0,-4-3,-1-4,-4-9,-2-3,1-7,3-5,4-3,2-2,5 2,5 2,4-2,0 3,-1-1,-2 1,-2 3,-5 3,-2 6,-6 6,-3 5,-1 6,0 2,2 2,1 2,4 1,-1-2,1-9,2-8,9-10,8-6,7-5,5-3,3 2,-2 0,-2-2,-4 4,-5 5,-2 8,0 8,-3 8,-1 7,-1 4,-3 1,-2 1,-1 0,-4-2,-5-3,-8-4,-3 0,-3-1,-1-1,2 1,1-1,1-3,2 2,1 1,0 3,2 1,-2 2,2-3,-1 2,2-2,2 2,-1 0,1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1 775,'0'-5,"0"-9,0-9,4-5,7-12,6-3,0-2,-4-4,2 4,-2 6,1 1,-1 4,-3-1,0 0,0 1,-3-1,-2-1,-2 13,9 22,0 17,0 12,-3 8,2 3,-2 2,-1 0,-2-14,-3-23,-1-25,-2-20,0-17,0-4,-1-3,1 3,-1 5,1 26,0 30,0 20,0 21,4 14,2-7,1-23,-2-30,-2-18,-1-19,-1 18,-1 43,0 30,0 26,0 19,-1 4,1 0,0-12,0-12,-9-27,-7-44,-7-36,1-18,0-18,-1-9,4 2,4 2,5 8,5 9,3 8,1 19,2 27,0 26,-1 22,6 15,1 4,0-2,-3-6,-1-19,0-26,-2-29,-1-22,0-17,0-4,0-4,-1 14,6 30,6 37,0 27,4 19,0 11,-4 0,1-12,4-29,2-38,4-30,-1-21,-1-13,-3-6,-5 3,0 15,-1 29,-4 32,-2 28,-7 33,-3 19,-4 7,-8 0,2-1,2-11,3-12,3-23,3-31,4-29,0-31,0-24,0-19,0-6,1 7,0 14,4 32,1 42,5 39,5 39,4 18,-2 0,2-16,1-27,2-35,6-38,-1-21,-6-15,-3 2,1 17,2 27,-3 29,-1 24,-3 10,-3 4,-5-2,-3-3,-2-23,-7-33,-6-41,-3-18,-1-10,0 3,3 6,0 15,0 35,4 32,2 20,3 29,1 14,7-3,1-12,0-19,0-44,-2-34,-7-23,-2-14,1 0,-1 16,6 43,7 36,7 25,1 12,-3 0,-2-21,-4-31,-3-29,-3-16,-1 3,5 26,1 21,4 13,-1-4,0-24,-7-24,-3-20,-3-14,1-11,0-4,0 4,2 1,4 13,8 28,10 43,6 32,3 19,-2 5,-3-9,-5-23,-6-28,-6-29,-3-31,-4-18,-1-10,-1 1,5 15,6 35,10 34,7 35,3 28,1 27,-4 8,-3-1,-5-13,-11-27,-6-38,-8-36,-4-27,1-22,1-4,2 0,7 10,17 46,15 54,11 38,2 15,-6-2,-11-25,-9-38,-18-48,-13-40,-10-25,-2-11,4-3,4 3,6 9,13 37,15 44,18 46,8 26,0 8,-7-5,-11-20,-8-40,-9-41,-6-27,-3-19,-2-2,-1-2,0 5,0 21,1 31,5 37,6 26,11 31,2 14,-3-2,-5-10,-5-25,-9-33,-4-33,-7-27,-2-18,-2-12,0-1,3 24,13 44,9 35,9 25,5 19,-2 10,0 2,-4-8,-5-12,-10-29,-10-35,-8-29,-3-23,3-17,-2-8,3 0,3 9,8 25,8 38,9 31,5 23,5 15,-2 7,-6-4,0-13,-3-10,-5-20,-7-33,-9-36,-5-21,2-20,1-13,3-5,1 4,3 12,1 12,1 33,0 52,11 42,6 24,2 11,-4 1,-4-8,-3-31,-4-43,-2-41,-1-27,-1-17,-1-1,0 0,5 25,6 34,7 31,-1 26,2 18,-2 6,-3-21,-4-35,-9-33,-4-22,-1-11,0-7,0 1,-1 11,-2 21,1 42,2 47,6 34,8 14,2 0,4-4,-1-33,-2-45,-4-47,-7-29,-4-19,-2-9,0 3,1 7,11 37,7 34,12 49,7 27,0 15,1 2,-6-7,-3-38,-6-38,-7-40,-3-26,-5-18,-3-6,-2 3,0 9,5 16,5 29,7 36,0 30,-3 24,-2 14,-1 4,0-23,-2-47,-4-45,-1-35,-2-19,-1-7,0-1,0 4,-1 10,1 30,4 42,3 35,3 24,1 15,-1 9,-4 3,-1-6,-2-9,-2-10,-6-25,-6-32,-2-33,3-23,1-14,-2-6,2 3,1 9,3 21,3 37,0 38,2 27,0 27,4 12,3 2,4-9,-1-40,0-32,-3-52,-3-29,-1-19,-2-6,-1 5,5 49,5 48,11 46,5 25,-1 5,-3-20,-8-39,-5-36,-5-43,-2-25,-2-6,-1 5,0 20,9 45,4 36,3 33,5 17,-1 9,-4 2,-1-8,-2-29,-2-36,-4-33,-3-24,-2-18,0-4,-2 2,1 25,-1 43,0 32,1 17,0-20,0-34,-1-47,1-28,0-19,0-6,1 1,-1 12,0 33,0 43,4 56,2 31,0 15,4 4,-1-7,0-32,-3-36,-3-35,-1-28,-1-17,-1-12,0-5,0-2,-1 0,1 20,9 44,7 49,11 44,5 20,-3 6,-2-2,-4-13,-8-9,-6-12,-4-30,-3-34,-2-30,-1-21,-1-16,1-11,0 3,1 7,-1 8,6 19,11 36,10 29,8 28,1 24,-5 3,-7 1,-7-9,-8-23,-4-32,-3-44,-2-30,-1-19,1-2,-5 5,-1 26,5 46,3 41,2 32,3 19,2 9,0-8,-3-27,-1-37,-10-36,-10-35,-15-36,-13-17,-2 2,2 16,4 32,4 37,3 30,2 25,8 9,7 2,1-11,0-18,-8-33,-4-36,-6-29,-13-27,-6-16,0-2,4 6,7 8,9 28,11 38,9 36,6 31,4 19,3 15,1 1,0 1,0-6,-5-19,-3-31,0-36,-2-26,-12-24,-5-11,1-5,1 0,3 28,7 42,3 48,6 37,2 20,1 6,2 0,-5-4,-6-29,-5-37,-15-42,-6-29,-3-25,2-14,6 16,10 31,7 40,2 45,3 27,3 19,2 0,-3-15,-3-29,-7-44,-4-43,-8-38,-2-20,-3-3,6 7,3 21,1 21,-5 51,-7 44,-5 38,-6 18,5-2,10-12,5-20,4-22,0-18,0-25,-6-26,-2-33,-1-24,1-11,6 4,2 11,5 13,11 23,10 32,19 29,10 24,0 10,-5 9,-9 0,-6-17,-10-28,-19-29,-11-26,-5-29,-3-17,2-5,5-1,4 16,10 31,13 43,10 45,10 34,10 15,1-2,-6-10,-5-27,-11-27,-16-37,-11-30,-6-19,0-13,1-7,1 5,6 31,14 50,15 45,11 41,1 15,-2 1,-10-17,-21-44,-13-48,-8-37,-2-23,-1-10,6-3,7 3,8 26,5 33,5 30,-2 17,-1 9,-3 3,-4-8,-6-15,-3-26,-4-37,0-29,3-18,1-5,4 5,6 12,9 29,10 35,2 32,2 23,2 15,0 11,-3-3,-3 1,-7-7,-9-14,-2-26,1-38,2-27,2-20,2-5,6 15,12 33,9 22,4 20,3 7,-4-2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1 775,'0'-5,"0"-9,0-9,4-5,7-12,6-3,0-2,-4-4,2 4,-2 6,1 1,-1 4,-3-1,0 0,0 1,-3-1,-2-1,-2 13,9 22,0 17,0 12,-3 8,2 3,-2 2,-1 0,-2-14,-3-23,-1-25,-2-20,0-17,0-4,-1-3,1 3,-1 5,1 26,0 30,0 20,0 21,4 14,2-7,1-23,-2-30,-2-18,-1-19,-1 18,-1 43,0 30,0 26,0 19,-1 4,1 0,0-12,0-12,-9-27,-7-44,-7-36,1-18,0-18,-1-9,4 2,4 2,5 8,5 9,3 8,1 19,2 27,0 26,-1 22,6 15,1 4,0-2,-3-6,-1-19,0-26,-2-29,-1-22,0-17,0-4,0-4,-1 14,6 30,6 37,0 27,4 19,0 11,-4 0,1-12,4-29,2-38,4-30,-1-21,-1-13,-3-6,-5 3,0 15,-1 29,-4 32,-2 28,-7 33,-3 19,-4 7,-8 0,2-1,2-11,3-12,3-23,3-31,4-29,0-31,0-24,0-19,0-6,1 7,0 14,4 32,1 42,5 39,5 39,4 18,-2 0,2-16,1-27,2-35,6-38,-1-21,-6-15,-3 2,1 17,2 27,-3 29,-1 24,-3 10,-3 4,-5-2,-3-3,-2-23,-7-33,-6-41,-3-18,-1-10,0 3,3 6,0 15,0 35,4 32,2 20,3 29,1 14,7-3,1-12,0-19,0-44,-2-34,-7-23,-2-14,1 0,-1 16,6 43,7 36,7 25,1 12,-3 0,-2-21,-4-31,-3-29,-3-16,-1 3,5 26,1 21,4 13,-1-4,0-24,-7-24,-3-20,-3-14,1-11,0-4,0 4,2 1,4 13,8 28,10 43,6 32,3 19,-2 5,-3-9,-5-23,-6-28,-6-29,-3-31,-4-18,-1-10,-1 1,5 15,6 35,10 34,7 35,3 28,1 27,-4 8,-3-1,-5-13,-11-27,-6-38,-8-36,-4-27,1-22,1-4,2 0,7 10,17 46,15 54,11 38,2 15,-6-2,-11-25,-9-38,-18-48,-13-40,-10-25,-2-11,4-3,4 3,6 9,13 37,15 44,18 46,8 26,0 8,-7-5,-11-20,-8-40,-9-41,-6-27,-3-19,-2-2,-1-2,0 5,0 21,1 31,5 37,6 26,11 31,2 14,-3-2,-5-10,-5-25,-9-33,-4-33,-7-27,-2-18,-2-12,0-1,3 24,13 44,9 35,9 25,5 19,-2 10,0 2,-4-8,-5-12,-10-29,-10-35,-8-29,-3-23,3-17,-2-8,3 0,3 9,8 25,8 38,9 31,5 23,5 15,-2 7,-6-4,0-13,-3-10,-5-20,-7-33,-9-36,-5-21,2-20,1-13,3-5,1 4,3 12,1 12,1 33,0 52,11 42,6 24,2 11,-4 1,-4-8,-3-31,-4-43,-2-41,-1-27,-1-17,-1-1,0 0,5 25,6 34,7 31,-1 26,2 18,-2 6,-3-21,-4-35,-9-33,-4-22,-1-11,0-7,0 1,-1 11,-2 21,1 42,2 47,6 34,8 14,2 0,4-4,-1-33,-2-45,-4-47,-7-29,-4-19,-2-9,0 3,1 7,11 37,7 34,12 49,7 27,0 15,1 2,-6-7,-3-38,-6-38,-7-40,-3-26,-5-18,-3-6,-2 3,0 9,5 16,5 29,7 36,0 30,-3 24,-2 14,-1 4,0-23,-2-47,-4-45,-1-35,-2-19,-1-7,0-1,0 4,-1 10,1 30,4 42,3 35,3 24,1 15,-1 9,-4 3,-1-6,-2-9,-2-10,-6-25,-6-32,-2-33,3-23,1-14,-2-6,2 3,1 9,3 21,3 37,0 38,2 27,0 27,4 12,3 2,4-9,-1-40,0-32,-3-52,-3-29,-1-19,-2-6,-1 5,5 49,5 48,11 46,5 25,-1 5,-3-20,-8-39,-5-36,-5-43,-2-25,-2-6,-1 5,0 20,9 45,4 36,3 33,5 17,-1 9,-4 2,-1-8,-2-29,-2-36,-4-33,-3-24,-2-18,0-4,-2 2,1 25,-1 43,0 32,1 17,0-20,0-34,-1-47,1-28,0-19,0-6,1 1,-1 12,0 33,0 43,4 56,2 31,0 15,4 4,-1-7,0-32,-3-36,-3-35,-1-28,-1-17,-1-12,0-5,0-2,-1 0,1 20,9 44,7 49,11 44,5 20,-3 6,-2-2,-4-13,-8-9,-6-12,-4-30,-3-34,-2-30,-1-21,-1-16,1-11,0 3,1 7,-1 8,6 19,11 36,10 29,8 28,1 24,-5 3,-7 1,-7-9,-8-23,-4-32,-3-44,-2-30,-1-19,1-2,-5 5,-1 26,5 46,3 41,2 32,3 19,2 9,0-8,-3-27,-1-37,-10-36,-10-35,-15-36,-13-17,-2 2,2 16,4 32,4 37,3 30,2 25,8 9,7 2,1-11,0-18,-8-33,-4-36,-6-29,-13-27,-6-16,0-2,4 6,7 8,9 28,11 38,9 36,6 31,4 19,3 15,1 1,0 1,0-6,-5-19,-3-31,0-36,-2-26,-12-24,-5-11,1-5,1 0,3 28,7 42,3 48,6 37,2 20,1 6,2 0,-5-4,-6-29,-5-37,-15-42,-6-29,-3-25,2-14,6 16,10 31,7 40,2 45,3 27,3 19,2 0,-3-15,-3-29,-7-44,-4-43,-8-38,-2-20,-3-3,6 7,3 21,1 21,-5 51,-7 44,-5 38,-6 18,5-2,10-12,5-20,4-22,0-18,0-25,-6-26,-2-33,-1-24,1-11,6 4,2 11,5 13,11 23,10 32,19 29,10 24,0 10,-5 9,-9 0,-6-17,-10-28,-19-29,-11-26,-5-29,-3-17,2-5,5-1,4 16,10 31,13 43,10 45,10 34,10 15,1-2,-6-10,-5-27,-11-27,-16-37,-11-30,-6-19,0-13,1-7,1 5,6 31,14 50,15 45,11 41,1 15,-2 1,-10-17,-21-44,-13-48,-8-37,-2-23,-1-10,6-3,7 3,8 26,5 33,5 30,-2 17,-1 9,-3 3,-4-8,-6-15,-3-26,-4-37,0-29,3-18,1-5,4 5,6 12,9 29,10 35,2 32,2 23,2 15,0 11,-3-3,-3 1,-7-7,-9-14,-2-26,1-38,2-27,2-20,2-5,6 15,12 33,9 22,4 20,3 7,-4-2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1 435,'0'3,"0"8,4 1,3-6,3-14,5-14,9-11,1-11,1-5,-5 13,0 23,-4 21,-6 21,-3 12,-4 9,-3 5,-1 2,0-3,-1-8,0-15,0-23,0-21,1-18,0-11,0-10,0 1,0 14,0 21,0 23,0 20,0 18,0 10,-5 5,-5 7,-3-1,3-5,1-24,3-35,3-23,1-25,7-15,1-5,5-1,1 2,2 13,5 27,2 33,-2 23,1 16,-4 8,1 5,-3 0,0-13,0-25,-1-25,0-21,-4-15,-2-10,-4 0,-1 10,4 23,-1 27,0 25,0 16,-2 8,-1 2,-2-5,-4-11,-3-24,1-27,2-23,0-21,1-10,2-4,0-1,1 1,1 4,-1 5,0 24,5 36,6 37,6 20,-1 8,-2-3,-3-18,-5-27,-3-30,-1-23,-2-20,0-11,-1-4,0 1,0 1,1 8,0 21,0 31,0 34,0 24,0 12,0 5,0-20,4-27,3-28,-1-21,-1-12,2 0,7 17,3 19,5 18,2 21,-2 11,0 8,-5-2,-4-16,-5-26,-4-28,-2-18,-2-13,4 6,6 22,1 19,-1 19,1 9,1-4,-4-20,-2-21,-2-16,-2-13,3-6,1-5,5 7,3 17,6 31,7 29,10 18,2 16,0 14,-9 4,-7-8,-8-25,-12-35,-5-41,-4-25,0-18,0-5,3 1,1 9,0 11,6 24,2 26,5 33,4 19,0 7,-1 3,-5-3,-3-6,-3-22,-7-22,-1-28,-1-21,0-17,2-7,1-2,1 4,1 8,1 9,5 19,2 26,4 34,0 25,-1 11,-3 5,-3-5,-1-19,-2-26,-1-29,0-23,0-20,-1-9,1-3,-1 5,1 15,10 30,6 31,11 26,9 15,5 5,-7 3,-3-11,-7-24,-3-25,3-28,-1-20,-1-1,-4-4,0 7,2 19,-4 17,1 19,2 21,-1 17,-6 9,-3 2,-4 0,-3-29,-1-29,-1-26,-1-17,0-13,0-5,1 2,-1 4,6 11,11 22,6 22,9 18,5 16,-1 9,-4 5,-5-2,-1-10,-5-7,-6-15,-1-18,2-21,3-14,0-12,-1-2,-2 2,-3 5,0 9,3 18,-1 30,1 26,-1 23,0 9,5 2,-8-18,-4-27,-9-33,-4-30,-5-18,-1-10,1-5,4 6,2 16,6 28,13 27,8 19,5 14,4 7,-5 4,-7 3,-5-2,-12-15,-8-22,-11-35,-4-27,0-21,-1-8,3-6,1 4,2 22,6 25,3 28,3 22,3 15,1 10,-5 6,1 2,-6-4,-5-11,0-18,-2-22,-7-25,-5-23,-1-20,-1-9,1-2,5 5,2 22,6 33,4 43,2 33,1 26,3 2,3-4,1-13,2-14,-4-15,-5-22,-1-16,-8-24,-6-21,2-18,5-8,5-1,5 2,4 7,7 23,8 28,6 22,6 19,-2 17,-4 9,-6 4,-3-1,-4-5,-7-18,-8-28,-7-30,-4-21,-13-12,0-6,1-3,6 0,4 11,1 26,5 28,4 21,2 16,1 9,3 7,5-4,0-5,-3-10,-5-14,-5-22,-5-22,-3-15,2-12,5-8,5-1,5-1,4-1,2 1,5 21,9 22,9 26,7 18,1 13,-2 4,-8 3,-5-11,-12-22,-10-23,-8-18,-6-16,-5-4,2 0,5 17,7 22,4 20,4 18,4 7,0-8,-4-18,-11-20,-11-33,-11-22,-3-15,-1-11,3-1,3 5,4 18,1 33,2 35,5 35,3 20,4 10,0 2,-1-7,-3-13,-3-30,-1-44,3-37,0-21,5-6,-1 8,8 31,10 33,13 36,5 21,4 10,-3 8,-3-3,-6-15,-14-29,-10-29,-8-20,-5-14,-3-7,4 11,11 23,7 28,10 27,8 18,9 9,-1 4,-3-4,-9-16,-10-30,-10-24,-6-30,-5-16,1 11,6 23,8 23,8 22,2 16,3 11,-1 6,0-2,-10 0,-13-1,-13 2,-4-6,-1-10,1-10,7-16,9-18,3-17,1-14,2-9,-6-4,2-1,9 20,9 24,11 21,3 19,-1 11,-1-4,-5-19,-1-22,-3-19,-1-15,-1-6,9 13,12 29,16 29,6 22,6 22,-2 6,-3-10,-5-26,-5-28,-3-32,-3-25,0-15,2-7,3 3,-1 12,3 19,6 24,5 25,2 20,0 15,-4 9,-7 2,-7-5,-11-8,-8-19,-5-27,1-24,3-28,5-13,0-3,6-4,5 10,2 19,1 24,1 24,-2 19,-4 12,-6 5,-7-1,-5-18,-3-22,-3-22,-5-17,-3-12,1-2,1-3,7 7,6 12,9 19,5 16,3 17,-2 14,-5 5,-4 1,-2-16,4-21,-2-21,-2-11,1-2,2 10,6 21,6 19,4 16,3 11,-2 6,0 3,-6-17,-7-28,-6-31,-6-19,1-14,9-5,1 1,-2 8,1 14,3 24,6 22,4 19,3 12,-1 9,0 4,-2-1,-5-17,-6-22,-8-22,-4-25,-3-15,-3-8,4-5,0 3,1 8,4 12,3 21,11 23,5 18,3 14,0 10,0 10,0-5,-7-7,-7-8,-5-14,-7-16,-7-19,-3-12,-2-11,-4-1,6 16,7 18,12 25,9 15,5 7,-2-1,-11-12,-11-22,-13-26,-2-28,-2-17,3-12,2-6,3 0,2 9,2 7,1 18,-4 30,-6 30,-6 32,-5 15,0 6,1 1,3-8,0-15,-1-19,-4-25,-2-21,0-21,2-9,6 12,9 22,22 22,10 18,7 8,-7-8,-11-25,-10-20,-9-18,-4-10,0-6,1-5,-3 4,2 7,0 14,3 23,2 26,3 19,1 13,0 6,0 0,0-8,-4-8,-7-14,-5-23,-5-30,-3-24,2-16,0-20,4-3,5 8,5 15,3 23,4 29,1 29,0 32,1 16,-5 7,-6-8,-6-4,-5-5,1-5,-1-10,-1-16,-1-21,-2-24,-1-21,0-11,4-5,0-1,0 14,4 25,5 34,0 25,-3 16,-2 12,-4 4,-2 1,-1-13,-2-19,-5-25,-2-28,0-19,6-19,8-21,8-6,4 5,0 6,6 17,9 26,7 26,5 22,0 19,1 10,-3 5,-3 4,-10-9,-10-16,-12-24,-9-22,-5-13,0-3,5 14,6 17,3 17,5 11,3 5,1-10,-10-15,-8-21,-16-17,-7-17,-2-18,-1-9,0 1,9 6,11 24,12 32,5 27,1 19,1 13,1 6,-3-1,0-6,0-11,-7-17,-10-21,-2-19,-6-11,10-1,14 10,10 18,6 12,-1 3,-5-12,-6-14,-5-18,-1-18,1-13,1-5,4 5,6 17,7 25,7 26,5 20,-1 25,-2 16,-3 8,-2-1,-2-5,-2-3,-3-13,-9-20,-5-26,-5-21,2-13,3-7,1 4,7 15,11 19,4 20,1 12,-9-2,-10-7,-2-4,2 3,1 7,3 2,4 1,-2-7,-6-7,-5-18,-8-17,-5-15,2-12,3-3,4 1,6 12,11 20,5 18,8 6,1-3,-4-16,-5-18,-1-11,-1-16,-1-16,0-5,-2 9,-3 11,0 18,7 24,8 25,6 11,1 8,-1 1,-4-8,-3-24,-3-16,-2-10,-1 3,-2 18,5 19,2 15,-2 12,0 7,-1 3,-1-2,-1-5,-5-16,-6-13,-2-15,-3-15,-5-11,3-6,3 6,4 16,4 19,4 15,1 13,1 9,-9-13,-7-23,-6-17,-3-7,6-3,12 1,7 3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2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7,'0'-3,"0"-1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0:54:4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390 112,'-1'-3,"1"0,-1 0,1 1,-1 0,-1-1,2 0,0 2,-2-2,1 0,0 2,-1-2,1 2,-1-1,0-1,1 1,-2 1,2-1,-2 0,2 1,0-1,-2 2,2-1,-2-1,0 1,0 1,3-2,-3 2,-3-1,-8-4,-1 3,-29-2,41 4,-8-2,3 2,-2-2,1 4,-1-2,1 2,-1 1,1-2,-1 1,2 1,-1 2,0-1,1 0,-2 0,3 3,-2-2,1 1,2 1,-2 0,1 1,0-2,1 3,0-1,0 1,-1-1,3 0,0 3,-1-3,1 3,0-2,1 0,-3 19,0 4,-4 21,-1 58,9-95,2 0,0 0,2 0,-2 1,3-2,0 1,9 32,-6-37,1 3,0-3,1 1,-1-3,20 22,-9-9,-12-13,0 1,1-2,1-1,-2 2,3-2,-2-1,2 0,-2 0,2-1,-1 1,2-2,-1 1,15 4,6 0,0-1,2-1,-3-3,3 0,0-3,-2-1,57-8,-69 4,-3-2,3-1,-2 0,1-2,-1 1,0-3,-1 2,0-2,19-19,-26 23,-1 1,2-1,-2-1,-1 0,1 0,-1 0,1-1,-2 0,0 0,1-1,-1 1,-1-2,-1 0,1 2,-1-2,0 0,0 0,-2 1,1-1,-1-1,-1 2,0-22,0 32,0-38,-1 1,-8-63,6 87,0-1,-1 2,2 1,-4-2,3 2,-4-3,2 3,-1 0,-1 1,0-1,-11-11,7 9,-2 1,0 1,0 2,-1-2,1 1,-1 2,-1 1,-24-11,29 14,-33-23,39 24,0 1,0-1,0 0,0 0,1 0,-1 2,0-1,-1 0,0 1,1-1,0 1,-1 1,1-2,-1 2,-1 0,4 0,-4 0,1 0,1 2,-1-2,2 1,-10 4,-8 6,4-2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0:54:48.00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0,'5'0,"5"0,3 6,-3 7,-2 6,-1-6,-5-9,0-12,-6-3,-3 5,1 8,-4 4,0 7,1 1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0:54:48.00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12,'37'16,"-16"-5,54 21,-59-21,0-4,0 2,1-4,1 3,-3-4,3 0,33 3,-46-7,2-2,-2 2,1-1,-1-2,0 2,1-1,-1 0,0-1,0 0,1 0,6-7,44-49,-38 37,-5 8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0:54:48.00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0,'5'0,"5"0,3 6,-3 7,-2 6,-1-6,-5-9,0-12,-6-3,-3 5,1 8,-4 4,0 7,1 1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4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1298 0,'0'0,"-3"2,-3 1,0 3,-5 2,0 1,-2-2,2 0,0 2,0-5,3 2,0-1,1-2,2 0,-1 0,-1 0,-1-2,3 1,-2 0,0 1,0 0,-1 0,-2-1,4-3,1-2,-1 1,0-2,2 4,-1 0,-3 2,1 0,2 2,-2 0,0-1,1 0,1 1,-3-2,2 2,0 0,0 1,-1 0,1 0,-1 0,2 0,-1-1,2 0,-2 0,1-1,-2-1,-1-1,0 0,1 0,-1 1,2-1,-2 2,-1 0,3 0,-1 0,-1 2,2 0,1 0,0-1,-1 1,0-2,0 0,-2 0,1 1,1 0,-1 0,1-1,0 0,2 0,-2 1,1-1,0 0,-2 0,2 1,-1-2,0 1,0-1,1 0,0 3,-1-1,0-2,1 1,-1 0,1 0,-1 3,2-1,0 1,-2-2,0 0,-1-1,4 2,-1-1,0 1,0-1,0 1,0-1,2 2,-2-2,1 1,1 1,-3 0,2-2,0 2,1 0,0-1,0 2,-2-2,0 2,1 0,-1 1,1-1,-1 0,1-1,-1 1,0-1,0 1,0 0,1-1,-2-2,-1 1,-1-1,0-1,-3 2,3-2,1 2,-2-3,2 1,0 0,1 1,-1-1,2 1,1 1,-1 0,0-1,3 3,-3-2,1-1,1 3,-2-1,1 0,-2 1,2-2,0 2,-1-1,1-2,0 3,0-3,-1 2,2-1,1 1,-2 2,0-1,-1 1,0-1,-1 0,1 0,2-2,-2 2,-2 1,0-1,0 0,1 0,-2-1,2-2,0 2,1-2,-1 0,0-1,-1 0,1 1,-1-1,1 3,0-1,-1-2,1 1,1 2,-1-2,2 1,0 1,-2-1,3 3,-2-2,0-1,-1 3,1-3,1 3,2-1,-1 1,1 0,1 0,0-1,0 2,0-2,1 3,-1-3,0 1,0 0,0 0,-2-3,0 3,0-3,1 2,-2 1,0-1,1 0,-1 1,2 0,-2-1,2-1,-3-1,-1 3,0-2,1 2,-1-2,3 0,-1 1,-1-2,1 4,-3-3,2 2,1-2,-1 1,-2 0,2-2,-1 2,2-2,-1 1,-1 1,2-1,0 2,2-1,-2 0,0-1,2 0,0 1,-2-2,0 1,1 0,0 1,1-1,-1 2,0 0,0 0,0-1,-1 0,2 0,-1-1,-3 1,2-1,1 2,0-1,1 2,0-2,1 1,-2 0,0 1,0-2,0 2,-1-2,-2 1,1 0,-1-1,1-2,1 2,0 0,2 0,0 0,1 0,0 1,0 0,0 0,0 0,1 0,-1 0,0-1,0 2,0-1,0 1,0-2,0 1,0-1,0 2,0-2,0 2,0-1,0 0,0-1,0 1,0 0,0 0,0 0,0 0,0 0,0-1,0 2,-2-2,0-2,0 2,-1-2,0 0,0 1,1 0,1 1,0 0,1 1,0 0,0 0,-1 0,-1 0,-2-3,1 3,-2-2,-2 0,1 2,-2-1,1 1,1-3,0 2,2-1,0 1,2 0,2 1,0-1,0 1,0-1,0 1,1 0,-1 1,0-1,0 0,0-1,0 2,0-2,0 1,0 0,0 1,-2-4,0 2,0-1,2 1,-1 0,0 0,1 2,0-2,0 1,0-1,0 2,0-2,-2 0,0-1,0 0,1 1,-1 0,2 0,-1 1,1-1,0 2,0-1,0 0,0-1,0 2,0-2,0 1,0 0,0 1,0-2,0 2,0-2,0 1,0 0,0 1,0-2,0 2,0-2,0 1,0-1,0 1,0 1,0-2,0 2,2-2,0 1,0 0,0 0,-1 0,1 0,0 0,0 0,-1-1,0 2,0-1,-1 0,0 0,0 0,0-1,0 1,0 0,0 1,0-2,0 1,0 0,0 0,-2-2,0 1,0-1,2 0,-1 2,0-1,-1 0,0 1,0-1,0 2,1-1,0 1,1-2,0 1,0 0,0 0,0 0,0 0,0 0,0 0,0-1,0 2,0-2,0 2,0-1,0-1,0 1,0 0,0 0,0-1,0 2,0-1,0 0,0-1,0 2,0-2,0 2,0-1,0 0,0-1,0 2,0-2,0 1,2-1,0-1,0-1,0 3,1-3,-2 0,2 4,-2 0,0 1,2 0,0 0,1-2,-1 0,0-1,-1-1,1 0,-1-1,1 1,0-1,0 0,0 1,1-1,-1 0,0-1,2 1,-2 0,-1 1,1-1,0 0,-1 2,0 0,0-3,0 3,0-2,0 2,1 1,-1-1,0 1,0-1,-1 2,2-3,-1 1,0-2,0 3,-1-2,-1 2,1-1,-1 1,1-1,1 3,0-3,-1 1,0 0,0 0,-1-1,2 2,0-1,0 0,0 0,-1 0,0-1,-1 2,1-3,1 0,0 0,-1 1,0 0,0 0,1-1,0 0,0 1,-1-1,1 2,-2-1,2 1,1-1,-1 1,-1 0,0 1,0-2,-1 2,2-4,0 2,-1-1,1 1,-1 0,0 0,-1 1,2-1,0 2,0-2,-1 2,2-3,-1 0,0 0,0 2,-1-2,0 1,-1 0,0 1,2 1,0-1,-1 0,1 0,-1-1,-1 2,2-2,0 2,0-1,0 0,-1-1,1 1,1 0,-1 0,0 0,1 1,-1-2,2 0,0-1,0 0,0 0,2 0,0 0,-1-1,1 1,0-3,0 1,0-1,-2 1,1 2,-1-2,0 3,-2 1,2-2,-2 0,2 1,0 0,-1-1,1 0,-1 0,0-3,0-1,1 0,0 0,0 1,-1 0,-1 3,0 1,0-3,-1 4,3-4,-1 1,2 1,-1 0,-1 1,1-1,0-1,-1 2,0-2,0 0,2-1,-1 2,-2-2,0 2,-1 1,2 1,1-2,2-2,0 1,-3 1,2-1,-1 1,-1 1,1-1,0 1,-1-3,1 1,-1 1,-1 0,0 1,0-2,1 1,-1 1,1-2,-1 0,2 0,0-1,1 2,-1 0,1 0,-1 2,2-3,-2 2,-1-1,2-1,-2 1,-1-1,1 0,0 1,1-3,2 1,-1-1,1 0,-1 1,0-2,0 3,-2 0,1 1,-1 1,1-2,2 0,0 0,-3 0,1 0,0 3,-1-2,-1 2,1-3,-1 3,1-2,-3 0,3 3,-1-3,1 2,0-2,3 1,-2-2,-1 2,2 0,-1-3,0 2,0 1,1-2,-2 1,1 0,0 1,0-1,0 1,0-1,0-2,2-1,1 0,1-2,-2 2,2-2,-3 1,0 2,2-1,0 1,-1 0,1 0,-2 1,1-2,-2 2,1-2,1 0,-1 1,1-2,-1 2,0 0,-1 0,2 0,-2-1,1 1,-2 1,2-2,-1 1,1-1,2 1,-3 0,2-3,1 4,-1-1,-1 3,2-3,2 1,-2-2,0 0,0-1,-1 1,0-1,1 1,0-1,0 0,-1-1,0 2,2-1,-1-1,2 2,-1-1,0 0,2-1,-1 0,0-1,-1 2,-2-1,2 1,-1 1,-1 1,-2-1,1 0,1 0,1 0,0 0,3 0,-2-1,1 1,0 1,0-1,0 1,-2 0,-1-2,0 2,1 0,-1-3,2 2,0 0,0-1,0-1,2 0,-1 2,0-1,1-1,-2 0,2 0,-1-1,0 1,1-1,-2 0,2 0,-1-1,0 1,0 0,-1 0,3 0,-2 0,-1 0,1 0,0 0,-1-1,-4-1,-6-5,-6-1,-3-3,-3 1,1-1,-2 0,3 4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1225 49,'0'0,"0"-1,0-3,-2 1,0-2,-2 2,2-3,-4 2,2 0,0-1,0-1,-1 3,-1 1,-1 1,-3 0,2 0,-1 1,1 2,2 0,-2-1,-1 1,2-1,0 1,0 0,3 1,-2 3,-1-3,1 3,1-2,1 0,-2 0,0 1,0 0,0-2,-2 1,1 0,1 0,-3-2,2 2,0-1,0-1,-1 1,1 0,-2-1,0 0,0 3,0-1,-1 0,2 1,0-1,0 0,1 0,1 2,0-2,2 1,1 1,-1 0,0-2,1 2,-1-1,1 0,0 2,-1-2,0 0,-1 2,0-2,1 2,0-2,-1 1,1 1,2-1,-1 1,0 0,-1 0,0-3,-3-1,-1-1,0-1,-1-1,-1 0,2 1,-2 2,1 1,1-1,2 3,1 1,2-1,-2 1,2-1,-2-2,0 2,0-1,2 2,-2-2,1 0,1 2,-2-2,2-2,0 1,-3 1,-2 0,1 1,1-1,-1-1,-1-1,3 1,-1 1,1-2,2 3,0-1,1 0,0 2,-2-3,-2 0,1 1,1 2,-1-2,0 3,0-1,1 1,1 0,1 1,-1-4,1 2,0-1,-1 1,0 0,-1-1,0 0,1-1,-1 3,0-1,2 0,-2-1,1 0,0 1,2-2,-1 4,0-3,0 2,-1-1,0-1,-2 1,-1-2,0 3,1-2,0 0,-1-1,1-1,1 0,0 0,-1 0,-2-1,2 3,0-2,0 1,-1 1,0 0,2-2,0 3,-2-1,0 0,0 2,1 0,-1-1,-2-2,3 2,-2-1,2-2,1 3,2-2,-1 1,0 0,0-1,0 2,-2-2,1 1,-1 1,1-1,-1 1,-1-1,0 0,2 0,2 1,0 0,1 0,-1-1,0 0,-1 1,-1 0,0 0,-1 1,2-1,-1 1,1-1,0 1,-1-1,1-1,1 0,-1 0,0-1,0 1,2 0,-2 0,-1 2,2 0,0 0,-1-2,1 0,1 1,-1-1,1 2,-1-2,-1 3,1-2,-1 1,0 0,0 0,0-2,1 1,-1-1,1 1,1 1,-1-2,0 0,0 1,0-1,-1 0,0 1,0 0,-1-2,1 1,1 1,-2 0,2 0,-1 1,0-1,1-2,0 2,-1 0,0 0,0 0,1 1,0-1,1 2,1-2,-1 2,-1-4,1 2,-1-1,1 1,0 0,0 1,1 0,0-1,0 1,0-1,0 2,0-1,0 0,0 0,0-1,0 2,0-2,0 1,0 0,0 1,0-2,0 1,0 0,0 0,-1-1,-1 3,-2-3,-1 1,-2 0,1 0,-1-3,1 3,2-3,1 2,2 0,1 1,0 0,0-1,0 1,0 0,0 0,0 0,0 0,-1-2,-1 1,0-1,1 1,0-1,0 2,-1-3,0 2,0 0,0-1,1 1,-1 0,2 2,0-2,0 1,0-1,0 2,0-2,0 2,0-1,0 0,0 0,0-1,0 1,3 0,-1 0,0 0,0 0,-1 0,0 0,-1-1,0 2,0-1,0 0,0 0,0 0,0-1,0 2,0-2,0 2,0-2,0 2,0-2,0 1,0 0,0 0,0 0,0 0,0 0,0-1,0 1,0 0,0 2,0-1,-2 0,0-1,-2 1,0 1,1-2,-1-1,1-1,0 1,-1 0,1-1,1 2,-2-1,2 2,-1-2,1 2,0-4,-1 2,1-1,-1 1,0-1,1-1,0 1,1 1,0 0,0-1,1 2,0-1,-2 1,0-2,0 0,1 2,0-2,0 2,1-1,0 1,0 0,0 0,0 0,0 0,0 0,0 0,0-1,0 3,0-3,0 1,0-1,0 2,0-2,0 1,2 1,0-2,0 1,-1 0,2-2,-1 1,1-1,-2 1,0 0,0 0,-1 0,1 1,-1 0,-1 0,1 0,0 1,0-2,0 1,0 0,0 0,0-1,0 3,0-3,0 1,0 1,0 1,0 2,0-3,0 2,0-1,0-1,0 0,0-1,0 1,0-1,0-1,2 1,1-1,-2 2,1-2,-1 2,0-2,1 0,0-2,1 1,1-1,-1 0,1-1,-1 2,0-2,0 4,1-2,-1 0,2 1,-2-2,1 2,-1-1,0 3,-1-2,0-1,0 1,0-1,0 1,-1-1,0 2,-1 0,0 0,0-1,0 2,1-4,1 3,0-3,-1 2,0 1,0-1,0 1,-1-1,0 1,0 0,0 0,1 0,1 0,0 0,0-1,1 0,-1 0,1-1,-1 0,-1 2,1-3,0 1,0 0,0 1,-1-1,-1 2,1 0,-1 0,0 0,0 0,0-1,-1 2,3-3,-1 1,1-2,0 3,-3-3,-2-3,-1-1,-3-2,-2-3,0 0,1-2,1 1,0-1,0 0,3 1,1-3,0 2,2-2,1 1,0-1,0 0,1-1,-1 2,0-2,0 2,0-1,0 0,3 1,-1 1,0 0,0-1,-1 0,2 1,-1 0,2 0,-2 0,3 0,-1 0,1 1,-1-2,0 0,-2 0,2 0,-2-2,2 3,0 3,-1 3,1 1,0 2,0 3,0 1,-1 0,-1 1,-1 2,-1-1,0 2,0-2,0 1,0-2,0 0,-1 0,1-1,0 3,0-3,0 1,-2-1,0 2,1-2,-3 0,-1-1,2 0,-3 0,1-2,1 3,4-3,2 0,1-1,2 3,-1-1,-1 1,0 2,-1-1,-1 1,0 0,-1 0,2-1,-1-1,1 0,-1 1,2-2,1 1,-2 1,1-2,0 2,1-1,2 0,-1 1,0-1,0 2,-1-2,1 2,-2 0,0 1,0-4,0 2,1-1,0-2,-1 1,1 0,-1-1,-1 2,-1 1,1-1,-2 2,0-1,2 2,0-2,3 0,-2-1,2 1,-2-1,2 2,0-2,-2 2,-1-1,0 2,-1-2,-3 1,-2-4,-1-1,-1-3,0-1,-1 1,-2-4,1 0,-1-2,2-1,2-1,2 1,-1-2,3 2,1-2,0 1,1 0,-1 0,0 0,0 0,2 1,-2-2,0 1,0 0,0 0,0 0,0 1,0-1,0 0,-3 1,1 1,-2 1,1 0,0 1,0-1,-1 0,1-1,1 0,-1 0,1 1,-1-1,2-1,-2 0,1-1,0 1,0-1,1 0,-2 0,1 0,0 0,0 0,1 0,1 0,-1 0,1 0,0 0,0 0,1 1,-1-2,0 2,0-2,0 1,0 0,0 1,0-1,0 0,0 0,0 0,0 0,2 2,1 2,1 4,1 4,-2 1,1 2,-1 2,-3-3,-2-1,-3-1,-2-2,-1-1,0 1,3 1,1 3,2-2,-2 2,2 1,-2-4,1 3,0 0,1-1,1 3,2-3,1 1,-1 1,3-3,-1 3,0-3,-1 3,0 1,-1-1,1 1,0-1,-1 1,1 0,-1 0,-1 1,1-2,-1 1,0 0,0 0,0-1,-1 2,1-1,0 0,2-2,-1-3,3-1,1-2,0 1,2 0,-3 1,2 1,-1 0,0 0,0 2,-3 0,0 2,-1 0,0-1,1 1,0-1,2 1,2-2,-1-2,1 2,1-2,-2 2,-1-2,-2 4,2-1,-1 1,0 1,-2 0,2-1,-1-1,1 0,-2 1,1-2,0 1,2-2,0 1,1-1,-1 1,0 0,0 0,1 2,-3 1,1-3,0 2,1-2,-1 0,0 0,-1 2,-1-1,0 2,-1-1,0 1,0-1,0 2,0-1,0 1,0-2,0 1,0 0,0-1,0 2,0-1,0 0,0-1,0 2,0-2,0 1,0 0,0 1,0-2,1 0,1-2,0 2,0 0,1-3,-1 3,1-2,-2 2,-1 1,4-2,-2 3,2-4,-1 2,0-1,-1 1,2 0,-2 1,2-1,-1 1,0-1,1 0,-1 0,3-2,-3 3,0-1,1 0,-1 0,2 1,-1 0,-2 1,2-2,-1 2,0-2,0-1,1 1,-1-1,0-1,-1 0,1 1,1 0,-1-2,-1 2,2 0,-1 1,0 0,1 1,1 0,2 0,0 0,-2 0,2-1,0 1,0-2,2 0,0 1,-1-2,2 1,-1-1,-1-2,-1 4,1-3,-2 1,3-2,0 1,-3 0,2-1,-1 0,0 2,1 0,0-2,-2 2,-3-3,-2-1,-3-2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1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697 3,'0'0,"0"-1,-1 0,-1 0,-2 3,-1 1,-1 1,-1 1,1-2,0 2,1-3,0 2,2-1,-1 0,1 0,-2-2,0 1,1-2,0-1,1-1,-2 0,3-1,1 0,2 0,1 0,-2 1,-1 0,-2 0,-1 2,-1 1,-1 0,-1 1,0-2,1 1,-2 0,3-1,-1 2,2 0,-2 1,0-1,1 1,0 0,1-2,0 1,-1 2,0-1,-1 0,0-1,0 1,0-1,0-1,0 0,-1 0,0 0,2 1,-2 0,0 1,2-1,0 1,0 0,0 0,1-1,-1 1,1-1,-1 2,0-1,0-1,0 0,0-1,-2 3,1 0,0 1,3 0,-1 0,1 1,0-3,-2 2,1-1,-1 1,0 0,0 0,0 0,0 0,2-1,-2-1,0 1,1-1,0 2,1-1,0-1,-1 2,1 1,0-1,-2 2,2-1,-1-1,1 0,-1 1,-1-3,1 2,1 0,1-1,0 1,0-1,-1 0,1-1,0 2,-1-1,-1-1,1-1,0 2,1 0,-1 0,1-1,-1 1,1 1,0 0,1-1,0 2,-1 0,1-2,-1 1,0-1,0 0,1 1,0 0,-2-1,1 1,1 0,-1 0,2 1,-1 0,0 0,-1 0,1 1,0-1,0 1,-1-3,1 2,-1-1,1-1,-1 0,-2 0,0-2,0-1,0-2,1-1,0-2,2-1,0 0,0 1,0 3,-2 3,0 3,0-1,-2 1,1 0,0-1,1 2,0 0,1-1,1 2,0-1,1 1,0-1,0 0,0 1,0-1,0 1,1 0,-1-2,0 2,0-1,0 1,0-3,-2-2,1-3,-2 1,-1 0,2 0,-3 2,0 0,0-1,0 1,1 2,3 0,-2-1,1 2,0 0,-1 0,0 0,0 0,0-1,1 2,1-1,-1-1,-1-1,0 2,1-1,0 0,1 2,1 0,-1 0,1 1,0-1,-1-1,0 1,0-2,0 2,0 0,1-1,-2 0,0 1,1-2,-1 0,0 1,0-1,1 1,-1 1,0-1,-1 1,0-1,1-1,0 2,0 0,1 0,-1 0,1 0,-1-1,0 1,1-2,0 2,0 0,0-1,1 2,0-1,0 0,0 1,0-1,0 1,1-1,-1 0,0 1,0-1,0 1,0-2,0 2,0-1,0 1,0 0,0-2,0 2,0-1,0 1,0 0,0-2,0 2,0-1,0 1,0-4,0-1,0 0,0 1,0 1,0 2,0-1,0 1,0 0,0 1,0 0,0-1,0 1,0-2,0 2,0-1,0 1,0 0,0-1,0 0,0 0,0 1,0 0,0-2,0 2,0-1,1-1,0 1,1-2,0 2,0 0,0-1,-1 2,0-2,-1 2,0 0,0-1,0 1,0-2,0 2,0-1,0 1,0 0,0-2,0 2,0-1,0 1,0-1,-1-1,0 0,0 1,0-2,0 2,0 0,1 0,0 1,0-1,0 1,-1-2,-1 2,1 0,0-1,0 1,1-2,-1 2,1-1,0 1,0 0,0-2,0 2,1-1,-1 1,0-1,0 0,0 1,0-1,0 1,0-1,0 0,0 1,0-1,0 1,0-1,0 0,0 0,0 1,0 0,1-3,2 0,-1 0,1 0,-1-1,2 1,0 1,0-2,0 1,-2 1,2-1,-3-1,3 2,0 0,-1-1,2 0,-1 1,1 1,-1 0,0 0,0 0,-1 1,-1 0,1-3,-1 1,2-1,-2-1,0 2,-1 0,1 0,0 2,1-2,-1-1,0 2,0-1,0 1,-1 0,1 0,-1 0,0 1,-1-1,0 1,2-1,-1 0,2 1,-1-1,0 1,1-3,0 2,0-2,-1 0,0-1,1 1,0 1,0-2,0 0,-1 1,1 0,-1 1,1-3,-1 2,2 1,-1 0,1 0,-1 1,-1-1,1 1,-1-1,0 0,0 1,0 0,2-1,-2 2,0-2,1 1,0-1,-1-1,1 0,-1 0,1 0,1-1,-1 2,0 0,0 0,0-2,1 0,0 2,-1 0,0-1,0 1,-1 0,1-1,1 0,-1 1,0-1,-1 2,0 0,0-2,1 1,1 0,-1 0,1-1,0 1,1-1,-2 0,1-1,-2 0,0 2,1-3,1 1,1-1,-1 1,0-1,-1 1,0 0,0 1,1 0,0 1,-2-1,2 2,-1-1,1 0,2-1,0 0,-1 0,-2 1,0 1,0-2,1 1,-1 0,1 0,-1 1,0-1,1-1,1 0,0 0,0 0,-1-2,1 0,2-2,-1 0,-1 1,0 1,-1 0,0 1,1 0,0 0,0 0,1 0,0 1,0 0,-2-1,2 0,-1 1,1-1,0-1,0 0,1 0,0-1,-3 2,2-1,-1 0,1 1,-1-1,0 0,0 1,0-1,1 0,-1-1,1 1,1-1,-1 1,0-1,1-1,0 0,-1 0,-1 1,1 1,-2 0,0 1,-1 0,0 1,1-3,1 1,1-1,0 0,2-1,1 0,-2 0,0 0,1 0,-4-1,-2 1,-4 0,-1 0,-3-1,0-2,-2 1,-2-2,-1 1,2 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2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73 0,'0'0,"-2"0,-1 2,-1-1,0 3,-2-1,1 2,0 0,1-1,1 1,2 1,-1-2,0 1,0 0,1-1,0 2,0 0,-1-1,1 2,-1 0,1-2,1 2,-1-1,0 0,-1-1,1-1,0 2,0 0,0-1,1 2,0-1,0 0,0 1,0-1,0 1,0-3,-1 2,-1-1,1 0,0 1,1 0,-1 0,1 0,0 0,0 1,0 0,0-1,0 0,0 0,0 1,-1-2,0 0,-1 0,1 0,1 1,-1 0,1 0,0 0,0 1,0-1,0 1,0-1,0 1,0-2,0 2,1-1,1-2,-1 1,0 1,0-1,1 0,-1 0,1-1,-1 2,0 0,1-1,0 2,-1-1,0 0,1 1,-1-1,1 1,-1-1,-1 1,1-1,-1 0,0 1,0-1,0 1,0-2,0 2,0 0,0-1,1 1,1-2,-1 2,0-1,0 1,0-1,-1 0,0 1,0-1,0 1,0-1,0 0,0 1,0-1,0 1,0-2,0 2,0 0,0-1,1 1,0-2,0 2,0 0,0-1,1-1,-1 0,1 0,0 1,1-1,0 1,0 0,-1 0,0 1,-1-1,1 0,1 1,0-1,0 0,0-2,-1 2,0-1,-1 0,1 0,0 0,-2-1,2 1,1-1,-2 1,2 0,-1 0,0 2,-1-2,0 2,1-1,0 1,-1-1,2-1,-2 1,1-2,0 0,1 1,-1 0,0-2,1 1,-2 1,2 0,-1 0,2 0,-3 0,2 0,0 1,0-2,1 0,0 0,1 2,-1-3,1 3,0-2,-2-1,2 2,-3 0,2 0,-1 2,1-2,0-1,0-1,0 1,-1 1,1-2,-1 2,-1 0,1-1,0 0,0-1,0 1,-1 1,2-2,0 1,-1 1,1-1,-2 0,2-1,-2 1,1 0,0 1,1-1,0 1,2-1,-3 2,2-1,-1-1,0 0,1-1,-1 0,-1-1,1 0,0 2,0 0,1 0,0-1,0 1,0-1,1-1,-1 0,-1 0,1-1,-1 2,0 0,1-1,-2 1,0-1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14:58.09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0,'0'207,"1"-206,1 0,0-1,-1 1,1-1,0 1,-1-1,1 1,0-1,0 0,-1 0,3 0,0 1,146 17,156-1,-55-1,-13 1,-86-17,348 9,-183-5,-51-2,-41 21,-12 1,-51-21,-74-3,0 3,122 22,-121-10,120 6,91-14,9 12,-15 1,396-21,-633-2,0-3,111-27,29-3,196 20,-212 13,532-3,-577 6,-76 4,1 3,-1 2,116 34,-105-24,2-2,85 8,226-12,-126-6,815 3,-663-12,1641 2,-1959-5,173-31,27-2,133 33,-297 7,-51 2,0 4,93 22,56 6,442 2,4-38,-302-2,1765 2,-2069-4,0-3,0-3,109-31,53-9,77 19,-54 7,-149 11,292-29,-134 27,443-14,-326 18,45-1,281 13,-666 1,0 3,-1 0,0 2,44 15,-31-8,65 10,200-11,-75-8,398 9,-586-14,-26 1,0 0,-1 2,1 1,44 13,-16 1,51 25,-58-25,1-2,60 12,22 7,-86-22,-1 2,-1 1,0 3,-2 1,38 25,-64-35,-2 1,1 0,-2 0,1 1,-2 0,1 1,-2 0,9 17,48 120,-53-118,5 18,-3 1,-3 1,9 79,16 74,5-73,-22-76,16 78,-25-56,-3 0,-4 94,-1-14,2-117,2 0,1-1,16 48,-10-42,13 89,-17 176,-5-53,14 413,-16-466,13 357,-7-442,30 156,-33-243,8 81,-1 143,9 85,-3-226,0 3,4 126,-20-121,18 302,18 212,-23-271,-2 556,-15-581,2 3081,-1-3407,0 0,-1 0,-1 0,-1 0,0-1,-8 21,-46 88,4-12,41-77,2 0,2 0,-9 62,1 111,14-146,-6 25,-26 109,18-109,-10 112,23-48,4-85,-2 1,-22 120,5-103,3 0,5 2,-2 90,14-73,0 3,-22 181,17-261,-10 57,-4 151,19 374,-8-542,0 5,6 236,3 115,-2-382,0-24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14:58.09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1,'0'5872,"1"-5858,0 1,1-1,0 1,1-1,1 0,6 17,42 79,-2-3,-39-76,-2 2,0-1,-3 1,5 48,-6 135,-5-193,3 35,2-2,3 1,21 76,13 90,-31 28,0 10,-7-229,34 477,-17 43,-13-225,8 99,-3 244,-15-427,2 3393,0-3543,5 1,3-1,34 151,19 104,-41-216,-2-1,16 92,-29-204,0-1,2 0,-1-1,16 27,45 64,-1 1,-3 21,-42-81,2-1,3-1,51 72,74 58,-29-37,-83-95,2-3,1-1,2-3,2-1,94 57,-3-2,-78-51,74 39,-99-62,0-1,1-2,1-2,0-1,1-2,0-1,74 7,89-7,263 19,72-15,-199-12,-36 1,115 6,-202 10,89 5,362-10,-212-7,21 1,-214-2,172 10,140 6,-232-14,681 7,-804-14,2253 1,-1946 43,-517-43,376 28,-36-5,377 11,-443-29,953 1,-743-9,-387-3,178-32,-15 0,-26 16,335-24,-103 6,-172 11,100-6,737-42,-794 62,247-3,2399 19,-2954-1,1 1,-1 3,53 12,100 40,-120-33,0-4,80 12,97-15,-73-9,-170-8,0 0,0 0,0 0,0 1,-1-1,1 0,0 1,0-1,0 1,-1-1,1 1,0 0,-1 0,1 0,-1 0,1 0,-1 0,1 0,-1 1,2 1,-2 0,0 0,0 0,0 0,-1 0,1 1,-1-1,0 0,0 0,0 6,-1 7,1 10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2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16:31.990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697 3,'0'0,"0"-1,-1 0,-1 0,-2 3,-1 1,-1 1,-1 1,1-2,0 2,1-3,0 2,2-1,-1 0,1 0,-2-2,0 1,1-2,0-1,1-1,-2 0,3-1,1 0,2 0,1 0,-2 1,-1 0,-2 0,-1 2,-1 1,-1 0,-1 1,0-2,1 1,-2 0,3-1,-1 2,2 0,-2 1,0-1,1 1,0 0,1-2,0 1,-1 2,0-1,-1 0,0-1,0 1,0-1,0-1,0 0,-1 0,0 0,2 1,-2 0,0 1,2-1,0 1,0 0,0 0,1-1,-1 1,1-1,-1 2,0-1,0-1,0 0,0-1,-2 3,1 0,0 1,3 0,-1 0,1 1,0-3,-2 2,1-1,-1 1,0 0,0 0,0 0,0 0,2-1,-2-1,0 1,1-1,0 2,1-1,0-1,-1 2,1 1,0-1,-2 2,2-1,-1-1,1 0,-1 1,-1-3,1 2,1 0,1-1,0 1,0-1,-1 0,1-1,0 2,-1-1,-1-1,1-1,0 2,1 0,-1 0,1-1,-1 1,1 1,0 0,1-1,0 2,-1 0,1-2,-1 1,0-1,0 0,1 1,0 0,-2-1,1 1,1 0,-1 0,2 1,-1 0,0 0,-1 0,1 1,0-1,0 1,-1-3,1 2,-1-1,1-1,-1 0,-2 0,0-2,0-1,0-2,1-1,0-2,2-1,0 0,0 1,0 3,-2 3,0 3,0-1,-2 1,1 0,0-1,1 2,0 0,1-1,1 2,0-1,1 1,0-1,0 0,0 1,0-1,0 1,1 0,-1-2,0 2,0-1,0 1,0-3,-2-2,1-3,-2 1,-1 0,2 0,-3 2,0 0,0-1,0 1,1 2,3 0,-2-1,1 2,0 0,-1 0,0 0,0 0,0-1,1 2,1-1,-1-1,-1-1,0 2,1-1,0 0,1 2,1 0,-1 0,1 1,0-1,-1-1,0 1,0-2,0 2,0 0,1-1,-2 0,0 1,1-2,-1 0,0 1,0-1,1 1,-1 1,0-1,-1 1,0-1,1-1,0 2,0 0,1 0,-1 0,1 0,-1-1,0 1,1-2,0 2,0 0,0-1,1 2,0-1,0 0,0 1,0-1,0 1,1-1,-1 0,0 1,0-1,0 1,0-2,0 2,0-1,0 1,0 0,0-2,0 2,0-1,0 1,0 0,0-2,0 2,0-1,0 1,0-4,0-1,0 0,0 1,0 1,0 2,0-1,0 1,0 0,0 1,0 0,0-1,0 1,0-2,0 2,0-1,0 1,0 0,0-1,0 0,0 0,0 1,0 0,0-2,0 2,0-1,1-1,0 1,1-2,0 2,0 0,0-1,-1 2,0-2,-1 2,0 0,0-1,0 1,0-2,0 2,0-1,0 1,0 0,0-2,0 2,0-1,0 1,0-1,-1-1,0 0,0 1,0-2,0 2,0 0,1 0,0 1,0-1,0 1,-1-2,-1 2,1 0,0-1,0 1,1-2,-1 2,1-1,0 1,0 0,0-2,0 2,1-1,-1 1,0-1,0 0,0 1,0-1,0 1,0-1,0 0,0 1,0-1,0 1,0-1,0 0,0 0,0 1,0 0,1-3,2 0,-1 0,1 0,-1-1,2 1,0 1,0-2,0 1,-2 1,2-1,-3-1,3 2,0 0,-1-1,2 0,-1 1,1 1,-1 0,0 0,0 0,-1 1,-1 0,1-3,-1 1,2-1,-2-1,0 2,-1 0,1 0,0 2,1-2,-1-1,0 2,0-1,0 1,-1 0,1 0,-1 0,0 1,-1-1,0 1,2-1,-1 0,2 1,-1-1,0 1,1-3,0 2,0-2,-1 0,0-1,1 1,0 1,0-2,0 0,-1 1,1 0,-1 1,1-3,-1 2,2 1,-1 0,1 0,-1 1,-1-1,1 1,-1-1,0 0,0 1,0 0,2-1,-2 2,0-2,1 1,0-1,-1-1,1 0,-1 0,1 0,1-1,-1 2,0 0,0 0,0-2,1 0,0 2,-1 0,0-1,0 1,-1 0,1-1,1 0,-1 1,0-1,-1 2,0 0,0-2,1 1,1 0,-1 0,1-1,0 1,1-1,-2 0,1-1,-2 0,0 2,1-3,1 1,1-1,-1 1,0-1,-1 1,0 0,0 1,1 0,0 1,-2-1,2 2,-1-1,1 0,2-1,0 0,-1 0,-2 1,0 1,0-2,1 1,-1 0,1 0,-1 1,0-1,1-1,1 0,0 0,0 0,-1-2,1 0,2-2,-1 0,-1 1,0 1,-1 0,0 1,1 0,0 0,0 0,1 0,0 1,0 0,-2-1,2 0,-1 1,1-1,0-1,0 0,1 0,0-1,-3 2,2-1,-1 0,1 1,-1-1,0 0,0 1,0-1,1 0,-1-1,1 1,1-1,-1 1,0-1,1-1,0 0,-1 0,-1 1,1 1,-2 0,0 1,-1 0,0 1,1-3,1 1,1-1,0 0,2-1,1 0,-2 0,0 0,1 0,-4-1,-2 1,-4 0,-1 0,-3-1,0-2,-2 1,-2-2,-1 1,2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16:31.991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73 0,'0'0,"-2"0,-1 2,-1-1,0 3,-2-1,1 2,0 0,1-1,1 1,2 1,-1-2,0 1,0 0,1-1,0 2,0 0,-1-1,1 2,-1 0,1-2,1 2,-1-1,0 0,-1-1,1-1,0 2,0 0,0-1,1 2,0-1,0 0,0 1,0-1,0 1,0-3,-1 2,-1-1,1 0,0 1,1 0,-1 0,1 0,0 0,0 1,0 0,0-1,0 0,0 0,0 1,-1-2,0 0,-1 0,1 0,1 1,-1 0,1 0,0 0,0 1,0-1,0 1,0-1,0 1,0-2,0 2,1-1,1-2,-1 1,0 1,0-1,1 0,-1 0,1-1,-1 2,0 0,1-1,0 2,-1-1,0 0,1 1,-1-1,1 1,-1-1,-1 1,1-1,-1 0,0 1,0-1,0 1,0-2,0 2,0 0,0-1,1 1,1-2,-1 2,0-1,0 1,0-1,-1 0,0 1,0-1,0 1,0-1,0 0,0 1,0-1,0 1,0-2,0 2,0 0,0-1,1 1,0-2,0 2,0 0,0-1,1-1,-1 0,1 0,0 1,1-1,0 1,0 0,-1 0,0 1,-1-1,1 0,1 1,0-1,0 0,0-2,-1 2,0-1,-1 0,1 0,0 0,-2-1,2 1,1-1,-2 1,2 0,-1 0,0 2,-1-2,0 2,1-1,0 1,-1-1,2-1,-2 1,1-2,0 0,1 1,-1 0,0-2,1 1,-2 1,2 0,-1 0,2 0,-3 0,2 0,0 1,0-2,1 0,0 0,1 2,-1-3,1 3,0-2,-2-1,2 2,-3 0,2 0,-1 2,1-2,0-1,0-1,0 1,-1 1,1-2,-1 2,-1 0,1-1,0 0,0-1,0 1,-1 1,2-2,0 1,-1 1,1-1,-2 0,2-1,-2 1,1 0,0 1,1-1,0 1,2-1,-3 2,2-1,-1-1,0 0,1-1,-1 0,-1-1,1 0,0 2,0 0,1 0,0-1,0 1,0-1,1-1,-1 0,-1 0,1-1,-1 2,0 0,1-1,-2 1,0-1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17:08.432"/>
    </inkml:context>
    <inkml:brush xml:id="br0">
      <inkml:brushProperty name="width" value="0.07056" units="cm"/>
      <inkml:brushProperty name="height" value="0.07056" units="cm"/>
      <inkml:brushProperty name="ignorePressure" value="1"/>
    </inkml:brush>
  </inkml:definitions>
  <inkml:trace contextRef="#ctx0" brushRef="#br0">302 494,'-38'0,"-1"-1,0-3,-17-4,51 8,0-2,1 0,-1 1,1-1,0 0,-1-1,1 0,0 1,0-1,0-1,1 2,-1-2,0 0,2 1,-3-3,-2-3,2 0,-1 0,1-1,0 0,1 0,-2-5,3 4,0-1,2 1,-1 0,1 0,1-5,-1 0,0 0,-3-7,1 8,0-1,1 0,1 0,0 0,1-4,1 15,-1-1,1 0,0 0,1 0,-1 1,1-1,0 1,0-1,1 1,0-1,0 2,0-1,1 0,-1 0,4-2,-4 4,0-1,1 1,0 0,0 0,-1 0,1 1,0-1,1 1,-1 0,0 1,1-1,0 0,2 1,19-5,0 1,1 2,11 0,-22 3,1 0,-1 1,-1 1,2 0,-2 1,6 3,2 0,-1 2,5 3,-18-7,-1 0,0 1,-1-1,1 2,-1-1,0 1,2 3,73 79,-68-71,-8-12,0 2,-1-1,0 1,-1 0,1-1,-1 2,-1-1,2 2,0 0,0 0,0-1,3 4,2 2,-8-10,1-1,-1 1,0 1,-1-1,0 0,1 0,-2 0,1 1,0-1,-1 4,1 9,-1 1,-1 2,-1 5,3 40,0-19,-3 18,1-58,0 0,-1-1,1 1,-1-1,0 0,0 1,-1-1,0 1,1-1,-2-1,2 1,-3 0,2 0,-1-1,0 0,0 0,-1-1,0 1,1 0,-5 0,-1 2,-1 0,0-1,-1 0,1-1,-1 0,0-1,0 0,0-1,-3 0,-8 0,1-2,-1-1,10 0,-1 1,1 0,0 2,0-1,0 1,0 1,-7 2,8-1,-2 0,0 2,1 0,0 0,-5 4,9-4,5-4,0 0,1 0,-1 0,2 0,-2 1,1-1,0 1,0 0,1 0,-1 0,1 0,0 0,-1 0,2 1,-2 1,-3 16,0 2,0 9,0-8,-1 0,-1 0,-7 14,10-25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17:08.433"/>
    </inkml:context>
    <inkml:brush xml:id="br0">
      <inkml:brushProperty name="width" value="0.14111" units="cm"/>
      <inkml:brushProperty name="height" value="0.14111" units="cm"/>
      <inkml:brushProperty name="ignorePressure" value="1"/>
    </inkml:brush>
  </inkml:definitions>
  <inkml:trace contextRef="#ctx0" brushRef="#br0">0 0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6:32.144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199 433,'1'-102,"-3"-111,2 210,-1 0,1 1,-1-1,0 0,0 0,0 1,0-1,0 1,-1-1,1 1,-1-1,1 1,-1 0,0 0,-4-3,-1-2,-1 2,0-1,-12-5,-19-13,37 22,-1 0,0-1,0 1,0 0,0 1,0-1,0 0,0 1,-1 0,1 0,-6-1,8 2,0 0,0 0,0 0,0 0,1 0,-1 0,0 0,0 1,0-1,0 0,0 1,1-1,-1 1,0-1,0 1,1-1,-1 1,-1 1,1-1,-1 1,1 0,0 0,0 0,0 0,0 0,1 0,-1 1,0-1,0 3,-3 17,-14 92,18-108,0-1,0 1,0-1,1 1,0-1,0 0,0 1,0-1,1 0,0 0,0 0,1 0,0 0,-1-1,1 1,1-1,4 6,7 5,0-2,1 0,24 17,22 16,-51-36,0-2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6:32.145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199 433,'1'-102,"-3"-111,2 210,-1 0,1 1,-1-1,0 0,0 0,0 1,0-1,0 1,-1-1,1 1,-1-1,1 1,-1 0,0 0,-4-3,-1-2,-1 2,0-1,-12-5,-19-13,37 22,-1 0,0-1,0 1,0 0,0 1,0-1,0 0,0 1,-1 0,1 0,-6-1,8 2,0 0,0 0,0 0,0 0,1 0,-1 0,0 0,0 1,0-1,0 0,0 1,1-1,-1 1,0-1,0 1,1-1,-1 1,-1 1,1-1,-1 1,1 0,0 0,0 0,0 0,0 0,1 0,-1 1,0-1,0 3,-3 17,-14 92,18-108,0-1,0 1,0-1,1 1,0-1,0 0,0 1,0-1,1 0,0 0,0 0,1 0,0 0,-1-1,1 1,1-1,4 6,7 5,0-2,1 0,24 17,22 16,-51-36,0-2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6:32.146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199 433,'1'-102,"-3"-111,2 210,-1 0,1 1,-1-1,0 0,0 0,0 1,0-1,0 1,-1-1,1 1,-1-1,1 1,-1 0,0 0,-4-3,-1-2,-1 2,0-1,-12-5,-19-13,37 22,-1 0,0-1,0 1,0 0,0 1,0-1,0 0,0 1,-1 0,1 0,-6-1,8 2,0 0,0 0,0 0,0 0,1 0,-1 0,0 0,0 1,0-1,0 0,0 1,1-1,-1 1,0-1,0 1,1-1,-1 1,-1 1,1-1,-1 1,1 0,0 0,0 0,0 0,0 0,1 0,-1 1,0-1,0 3,-3 17,-14 92,18-108,0-1,0 1,0-1,1 1,0-1,0 0,0 1,0-1,1 0,0 0,0 0,1 0,0 0,-1-1,1 1,1-1,4 6,7 5,0-2,1 0,24 17,22 16,-51-36,0-2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17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18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06"/>
    </inkml:context>
    <inkml:brush xml:id="br0">
      <inkml:brushProperty name="width" value="0.4" units="cm"/>
      <inkml:brushProperty name="height" value="0.8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8 2,'0'0,"-1"0,1 0,0 0,0 0,0 0,0 0,-1 0,1 0,-1 0,1 0,0 0,0 0,0 0,-1 0,1 0,0 0,-1 0,1 0,0 0,0 0,0 0,0 1,-1-1,1 0,0 0,-1 1,1-1,0 0,0 0,0 0,0 0,0 0,0 1,0-1,-1 0,1 0,6 8,15 6,-1-4,0-1,1-1,0 0,0-2,1 0,44 6,-11-7,95-2,259-3,-229 0,-156-2,1 0,-2-2,1 0,31-9,-32 7,4 1,45-5,-46 8,0-1,28-8,-22 2,-16 4,0 0,1 2,0-1,35-1,-47 5,-2 0,0-1,-1 1,1 1,0-1,0 0,0 0,3 2,-4-1,-2-1,1 0,0 1,-1-1,1 1,0 0,-1-1,1 1,0-1,-1 1,1 0,0 0,-1-1,0 1,1 0,-1 0,0 0,1 0,-1-1,0 1,0 0,0 0,0 0,0 0,0 0,0 1,-1 8,-1 0,0-1,-1 1,0 0,0-1,-8 14,2-5,0 6,4-16,1 0,1 1,-1 0,2 0,0 0,-2 14,3 0,0-5,-5 32,-34 97,33-110,6-28,-1 0,0-1,-1 1,-5 14,7-21,-1 0,1 0,0 0,-1 1,0-2,0 1,1 0,-1 0,0 0,0-1,-1 1,1-1,0 0,0 0,0 1,-1-1,0-1,1 2,-1-2,0 1,-3 0,-6 0,0-1,0-1,1 0,-1 0,1-1,-1 0,1-1,-19-6,12 3,0 2,-23-4,-10 5,-80 3,50 1,21-2,-62 3,73 7,36-6,1-1,-16 1,-215-1,124-3,97 1,-1-1,1 0,-39-8,45 6,1 0,0 1,0 1,-1 1,-18 1,32-1,0 0,1 0,0 0,-1 0,0 0,1 1,0 0,-1-1,1 0,-1 1,1 0,-1-1,1 1,0-1,0 2,0-2,-1 1,1 0,0 0,0 0,0 0,1 0,-2 0,2 1,-1-1,0 0,1 0,-1 0,0 1,1 1,-1 0,1 0,1-1,-1 1,0-1,0 0,1 1,0-1,-1 1,2-2,-2 2,2-1,-1 1,0-2,1 2,0-1,2 3,42 48,53 82,-87-119,0 0,18 16,-20-24,-1 2,0-1,-1 1,0 0,-2 1,1-1,10 24,45 117,-61-149,-1-1,2 1,-2-1,1 0,0 0,0 0,0 1,1-1,-2 0,2 0,-1 0,0 0,1 0,0 0,-1-1,0 1,4 1,-2-2,0 1,0 0,1-1,-1 1,0-1,1 0,-1 0,6-1,2-1,0 0,1-1,-1 0,12-6,4-1,73-32,-78 33,1 0,0 2,31-7,72-9,-78 18,0 2,68 4,-34 0,-44-1,15 1,0-2,60-10,-109 10,0 1,-1 0,0-1,1 1,0 0,-1 0,1 1,-1-1,5 1,-6 0,-1 0,0-1,1 1,-1-1,0 1,1 0,-1 0,0 0,0 0,0 0,0 0,0 0,0 0,0 0,-1 0,1 1,0-1,-1 1,1-1,0 0,-1 0,0 0,0 1,1 1,1 16,-1 0,-1 0,-2 23,-2 7,4-22,-2-1,-8 31,6-27,2-20,0 0,0-1,0 1,-6 12,-1 3,6-18,0 1,0-1,-8 13,10-18,-1 0,0 0,1 0,-1 0,0-1,0 1,0-1,0 1,0-1,0 0,0 0,-1 1,1-2,0 1,0 0,-1 0,-4 0,-15 1,0-1,0 0,-30-3,-1-1,-1 3,-133 0,141 6,-2 0,-66 20,65-15,-35 15,59-17,0-2,-36 8,53-13,0-2,-1 1,0 0,1-1,-1-1,0 0,1 1,-1-2,0 0,1 0,-12-4,-9-6,0-2,-34-21,38 22,18 9,-1 1,1-1,-12-9,11 6,2 0,-1 0,1-1,0 1,1-1,-1 0,-5-13,-22-65,32 82,-45-161,44 157,0 0,1 0,0 0,0 0,1 0,0-1,0 2,1-1,1-1,-1 1,1 1,1-1,3-8,7-8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5:56.94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4443 1,'0'19,"1"-12,-1 0,0 0,-1 0,1 0,-3 8,2-12,0-1,-1 1,1 0,0-1,-1 1,0-1,1 1,-1-1,0 0,0 1,-1-1,1 0,0-1,-1 1,-3 2,-53 36,2 2,-82 80,116-103,0-2,-30 19,31-23,0 2,1 0,-25 25,-97 116,-66 65,10-30,76-72,56-48,-105 141,144-176,-30 34,-99 90,110-114,-116 127,6-6,-260 227,287-284,-59 57,-12 27,-52 55,2-5,218-214,-196 189,135-137,-45 44,79-69,32-32,1 2,-36 45,45-47,-2-1,0 0,-43 36,-4-5,18-27,41-24,-1 1,1-1,0 1,0 1,-10 9,9-10,9-5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2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07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 0,'1'2,"0"0,0-1,0 1,0-1,0 1,0-1,1 0,-1 1,0-1,1 0,0 1,-1-2,1 1,-1 1,1-2,3 2,6 5,35 29,43 45,-53-48,34 43,-64-69,81 107,-61-78,61 105,-66-104,27 64,-36-78,-2 2,-1-1,9 43,-1-3,42 179,-51-192,24 113,-24-134,30 147,-18-72,-12-62,7 79,-14-102,7 29,-4-28,1 23,-5 76,1 22,8-84,-5-38,2 25,-4 195,-4-121,4-101,6 37,0 3,-6-35,11 96,-9-90,-1 0,-3 48,1 23,1-91,0 0,1 0,0 0,0 0,1-1,0 1,1-1,8 11,9 7,-18-22,0 0,0 1,0 0,0 0,-1 0,0 0,0 0,0 0,-1 1,2 6,-4-12,0 0,0 0,0 0,0 0,0 0,0 0,0 0,0 0,0 0,1 0,-1 0,0 0,0 1,0-1,0 0,0 0,0 0,0 0,0 0,0 1,0-1,0 0,0 0,0 0,0 0,0 0,0 0,0 0,0 0,0 0,0 0,0 0,0 0,0 1,0-1,0 0,-1 0,1 0,0 0,0 0,0 0,0 0,0 0,0 0,0 0,0 0,0 0,0 0,0 0,0 0,0 0,0 0,0 0,-1 0,1 0,0 0,0 0,0 0,0 0,0 0,-1 0,-5-6,-6-12,-1-14,2-1,1 0,1-1,-4-45,9 52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08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102 0,'0'819,"-10"-692,0-8,-10 119,11-177,4-31,-2 38,-2 24,-1-5,9-20,14 105,-5-72,-7 118,-2-103,1 263,-13-244,7-89,-1 11,-8 93,15 243,1-174,-1-205,2 0,0 0,1 0,1-1,5 14,-4-12,0 0,-2 0,4 25,-5 187,-4-108,0-56,4 71,0-123,0-1,0 0,1 0,0 0,5 8,-4-7,0 0,0-1,3 19,-7-28,0 4,1 1,-1-2,1 1,0 0,0 0,0 0,1 0,-1 0,1-1,0 1,0 0,1-1,-1 0,6 6,1 0,7 8,-16-16,1 0,0-1,-1 1,2-1,-2 1,1 0,0-1,0 0,0 1,0-1,0 0,-1 1,2-1,-2 1,3-1,-2 0,-1-1,0 0,1 1,-1-1,1 1,-1 0,0-1,0 0,1 1,-1-1,1 1,-1-1,0 0,0 1,0-1,0 0,0 0,0 1,0-1,0 0,0 1,0-1,0 1,0-1,-1 0,1-2,-1-21,-1-4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09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667 1,'-1'0,"0"0,1 0,-1 1,0-1,1 0,-1 0,0 0,1 1,-1-1,0 0,1 1,-1-1,1 1,-1-1,1 1,-1-1,1 1,-1-1,1 1,-1 0,-8 16,7-12,-28 62,-21 81,35-100,-62 292,67-281,-4 80,5-44,4 15,6-74,-2 0,-8 42,-6-13,4-17,-8 77,16 8,2-4,-1-99,-1-1,-10 41,-11 23,-28 87,37-140,-30 88,40-103,0 0,-1 43,1-11,-2 33,5 91,4-133,-2-37,-1 1,1-1,-2 1,0-1,-7 17,5-13,0 0,-4 20,-2 34,-3-2,-35 95,36-119,3 0,-9 76,18-115,-5 89,5 100,2-84,-1-55,1 64,2-100,-1-1,3 0,7 21,0 1,2 8,-4-17,-2 1,6 46,-12-60,2 0,0 1,9 21,-1-4,-11-33,-1 0,1 0,-1-1,0 1,1-1,-1 1,2 0,-2 0,2-1,-2 1,2-1,-1 1,2 1,-3-4,0 0,1 0,-1 0,1 0,-1 0,0 0,0 0,0 0,0 0,0-1,0 2,0-1,-1-2,-4-19,-1-1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10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933 0,'1'107,"-3"118,-3-182,-3 1,-2-1,-16 42,12-37,-55 135,14-45,45-110,-17 52,-55 108,39-101,-60 97,84-156,-23 47,36-60,0 0,0 1,2-1,0 1,-1 20,0 0,-1-1,-2 1,-15 35,18-54,1 1,1-1,-3 31,6 52,0 12,-3-90,-2 0,0-1,-1 1,-10 19,-7 25,21-60,-10 34,2 0,-8 68,8-8,-1 62,12-100,-1-6,-8 81,-3-34,8 156,4-143,0-72,-3 51,2-93,0-1,0 1,0-1,-1 0,0 0,1 0,0 1,-1-1,0 0,1 0,-1 1,0-2,0 1,0 1,-1-1,2-1,0 1,-1-1,1 0,-1 0,1 1,0-1,0 0,0 0,-1 0,1 0,-1 0,1 0,0 0,0 0,-1 0,1 0,-1 0,1 0,0 0,0 0,-1 0,1 0,-1 0,1 0,0 0,-1-1,0 0,1 1,-1-1,0 1,1-1,-1 0,0 1,1-1,-1 1,1-2,-1 2,1-1,-1-1,-3-10,-6-21,8 23,-1-1,-1 1,-8-18,5 16,-1 0,-1 1,0 0,-1 0,-1 1,0 0,-14-9,-9-6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11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766 1,'-2'0,"1"1,0-1,0 0,0 0,-1 1,1-1,0 1,-1 0,2-1,-2 1,1-1,0 2,0-2,0 1,0 0,0 0,-1 2,-14 20,10-15,-41 63,3 3,-46 106,55-95,-47 98,-12 8,-36 67,101-198,-32 96,47-118,-23 76,31-90,0 0,-2 47,10 111,-2 35,-13-95,8-83,-3 19,-6 79,13 474,2-281,-1-325,0 0,0-1,0 1,1 0,0-1,0 1,0-1,1 1,-1-1,1 0,0 0,1 1,-1-1,1 0,0 0,0-1,0 1,1 0,-1-1,1 0,-1 0,9 5,-11-8,-1 0,1 1,-1-1,0 0,1 0,0 0,-1 0,0 0,1 0,0 0,-1 0,0 0,1 0,-1 0,1 0,-1 0,1 0,-1 0,1 0,-1 0,0 0,1 0,0-1,-1 1,0 0,1 0,-1 0,1-1,-1 1,0-1,0 1,1 0,-1 0,1-1,-1 1,0 0,0-1,0 1,0-1,1 1,-1 0,0-1,0 1,1-2,3-21,-3 20,4-146,-5 128,0-15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12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1,'2'1,"0"-1,0 1,-1 0,1 0,0 0,0 1,-1-1,0 0,1 0,0 1,-1-1,0 1,0-1,2 4,5 4,185 206,-72-77,64 92,-51-59,-107-134,-1 1,33 67,-57-103,63 149,-25-53,-29-74,2 4,-1 0,10 43,22 81,-10-52,-30-88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13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1266 0,'-7'1,"0"-1,0 1,-1 1,2-1,-2 2,-10 4,-16 3,-7-1,-18 5,-96 32,109-29,20-8,1 1,-41 22,44-19,4-4,-30 24,5-1,28-22,2 1,-1 0,1 0,-16 19,6-3,14-16,-1-1,2 1,-8 15,-2 4,13-22,0 0,1 0,-1 1,2 0,-1-1,-3 18,4-9,-1 0,-1-1,-1 0,-8 17,7-13,1 1,0 0,2 0,2 0,-2 33,2-29,-15 92,4-42,8-46,-2 0,-1-1,-1 0,-17 34,14-36,2 0,2 0,0 0,2 1,2 1,0-1,1 32,2-28,-2 1,-1-1,-9 34,-35 90,39-128,-17 70,9-32,6-27,1-1,3 1,1 0,0 45,8-27,-1-19,-3 46,2-82,0-1,0 0,0 1,0-1,0 0,0 0,0 1,0 0,0-1,0 0,0 1,0-1,-1 0,1 0,0 1,-1-1,1 1,0-1,0 0,0 0,-1 1,1-1,0 0,-1 0,1 0,0 1,0-1,-1 0,0 1,1-1,0 0,-2 0,2 0,-1 0,0 0,0-1,0 1,0-1,0 1,0 0,0-1,1 1,-2 0,2-1,-1 0,0 0,-22-22,9 5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14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0,'1'3,"-1"0,2 0,-2 1,2-2,-1 1,0 0,1 0,0 0,0 0,0-1,4 4,1 3,47 59,85 82,42 51,-148-159,-5-7,-1 1,20 39,-11-9,47 97,-35-68,-29-62,-2 0,22 69,-21-36,22 86,-22-28,-14-82,1 55,-2-24,1-47,0-1,2 1,12 29,0-2,20 86,-36-131,2-1,-2 1,2 0,0-1,0 0,0 0,12 12,-16-18,0-1,0 0,0 0,0 0,0 0,0 0,0 0,0 0,0 0,1 0,-1 0,0 0,0 0,1 1,-1-1,0 0,0 0,0 0,0 0,0 0,0 0,0 0,1 0,-1 0,0 0,0 0,1 0,-1 0,0 0,0-1,0 1,0 0,0 0,0 0,1 0,-1 0,0 0,0 0,0 0,0 0,1 0,-1 0,4-9,-2-10,-2 19,2-19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15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371 0,'1'50,"-1"7,-9 78,3-83,2-21,-1 1,-1 0,-15 39,-47 112,46-132,-29 83,46-111,-5 46,-2 12,-56 165,57-200,-6 48,15-83,-5 91,7-101,0 0,0-1,0 1,0-1,0 1,0 0,0-1,0 1,0 0,-1 0,1-1,0 1,-1-1,1 0,0 1,0 0,-1-1,1 1,-1-1,1 1,0-1,-1 1,0-1,1 1,0-1,-1 1,0-1,1 0,-1 0,0 1,1-1,-2 0,2 0,-2 0,2-1,-2 1,2 0,-1-1,0 0,0 1,0-1,1 0,-1 1,0-1,1 1,-1-2,0 2,1-1,0 0,-1 0,1 1,-1-1,1 0,0 0,0 0,-1-1,-12-46,6 23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2:47.416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123 0,'12'244,"8"-3,-16-204,-1 1,-2-1,-2 0,-2 1,-9 44,-37 160,11 7,10-70,16-119,-7 115,20 233,3-358,-4-47,-1-7,0-4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2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6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74 1,'0'0,"-1"0,-3 4,-2 4,1 7,0 1,2 4,0 1,2 1,0 2,1-2,0-1,0 2,1-1,-1 0,0 0,0-1,0 1,0 1,0-3,0 4,0-3,0 1,0-2,0 3,0-2,-3-3,1-1,-2 1,2-1,0 3,1-1,0 2,1 2,-3-3,0 3,1-2,-1 1,-1 0,0-1,0 1,2 0,0-1,1 1,1 2,0-3,0 1,0 0,0-1,3-4,0 0,0 1,-1-1,3-2,-1-4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6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798 24,'0'0,"-2"-4,-3-3,-8 4,0-1,-6 2,-4 0,1 1,-3 1,4 0,-1 0,3 0,3 0,-2 0,0 0,-3 5,-1-1,1 0,1 1,1 2,1-2,3 0,0-1,0 4,1-2,1-1,-3 5,5-5,-5 2,3 2,-2-2,0-2,2 0,1 2,2-1,-1 4,2-4,0 6,-2 2,-1-2,3 4,-1-5,2 1,-3 0,2 0,-3-2,4 2,-4 2,4 3,-5-4,3 2,0 2,-2-3,4 1,0 0,0 4,1-4,0 1,1 0,2 2,-1 1,1 1,1-4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6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2 346,'0'0,"0"-3,3-3,3-2,3-6,1-1,0-3,2 1,-1 4,2 4,-3-1,1 4,-2-5,-1 4,2 0,0-3,3 5,-4-10,3 1,1 1,0 0,-2-2,3 4,-4-4,2 5,-2-2,3 1,-3-2,5 3,-2 3,-1-2,-1 0,-2 4,-3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65"/>
    </inkml:context>
    <inkml:brush xml:id="br0">
      <inkml:brushProperty name="width" value="0.2" units="cm"/>
      <inkml:brushProperty name="height" value="0.2" units="cm"/>
      <inkml:brushProperty name="color" value="#2F5597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2F5597"/>
      <inkml:brushProperty name="ignorePressure" value="1"/>
    </inkml:brush>
  </inkml:definitions>
  <inkml:trace contextRef="#ctx0" brushRef="#br0">19 0,'0'0,"57"0,-1 3,15 6,-35 0,-16-6,1 2,1 0,-1 3,14 7,135 100,-160-108,1 5,-2-2,0 1,2 1,-3 0,1 2,5 10,16 24,-16-27,1 1,-4 1,3 2,-3-3,4 15,21 48,-13-35,6 21,-3-3,5 15,-29-75,6 15,1-1,-2 2,2-4,10 22,-14-31,1-1,-1 2,-1-1,-1 0,1 2,2 6,-2-7,-2 1,3-2,-2 2,2-1,2-3,-3 5,12 12,17 22,-18-28,-1 2,0 1,1 4,2 6,18 22,-13-20,0 4,-9-18,1 2,7 7,19 28,-8 2,-16-30,2 1,7 8,-19-32,0 1,1 0,-2-1,2-2,-1 2,1-1,0-1,1-1,-1 1,1-2,5 2,-1 2,1-1,-2 4,1-3,5 6,56 60,-33-32,3-2,4 3,0 3,-4 3,32 40,-37-42,-19-25,-1 1,-2 3,-5-11,8 14,-15-23,0 2,-1-2,0 2,0-1,1-1,-1 2,0-1,-1 3,2 2,7 25,11 14,-9-27,-4 3,2 0,2 13,10 51,-4-22,3 6,-14-53,38 115,-34-112,-1 2,2-1,-1-1,3-1,-3-1,5 1,0 5,-1 0,5 18,-17-37,-1-1,0-3,1 3,-1-2,0-1,1 3,1-4,-1 2,1-1,1 2,39 42,-26-30,14 14,-27-26,1-3,-1 2,1-3,1 1,-1-1,0-1,4 1,4 0,1 0,8-3,-9 0,-2 1,2 2,-4-1,4 2,0 1,-1 3,1-1,-2 3,9 5,51 49,-70-63,6 10,2 3,-1-2,4 7,-4-6,-2 0,2-2,7 8,50 40,10 3,28 5,-1 0,-69-41,19 13,2-2,12 1,-46-29,1-1,8 0,-5-2,13 8,5 1,-25-9,18 9,1 4,-12-4,2 1,1-6,-2 1,22 1,51 10,-58-14,-20-1,17-1,173-3,-123-4,-77-1,2 0,-2-2,1-1,-1 1,1-1,-2-5,4 2,13-8,-10 7,2-3,0 1,1 1,1 3,9-2,-17 7,3 1,-2 1,5 0,-11 1,-3 0,2 1,0 2,-1-2,0 1,0 1,1 1,-2 0,6 6,-2-2,3 4,-3-2,0 2,1 2,-2-1,2 2,-4-1,1 1,4 9,-7-13,-1-2,-1 3,0-1,1-1,-2 1,0 1,-1 1,1-4,-1 4,0 0,-1 30,0-2,-2 18,0 11,1 209,1-265,-2 3,1 0,-1 0,-1-2,0 1,-1 0,0-1,-1 6,2-11,-2-1,0 0,1 0,0 0,1-2,-4 4,1-5,1 2,0-2,-1 1,-2-1,0 1,-9 8,1-3,-1-1,-2-3,2 2,-14 2,-27 6,-8-2,58-15,-29 8,-2-6,-6-1,-79-4,49-1,-393 2,444-3,1 2,0-5,-15-6,5 2,-9 1,26 6,-8-1,-1 1,0-3,2-2,-1-2,-21-11,1 2,-17-2,-65-6,-56 3,92 14,-73-5,136 15,1-1,2-2,-2-2,-7-4,4-1,-102-32,102 35,2-4,-1-1,-14-13,17 11,-108-64,88 56,30 15,0-1,0 0,-1-3,0-1,-136-121,113 92,-21-27,20 24,34 36,0 2,0-2,-1 0,2 0,0-1,1 0,-1 1,0-3,1 1,0 1,0-2,1 0,0 1,-1 1,1-2,-1 4,0-4,-3-2,0 3,4-1,-3-1,-2-10,1-4,1-1,0-4,-1-1,-5-16,-1 6,1-2,-1-14,9 42,1-1,-1 1,-2 2,1-1,-1 0,-1 2,-1-3,-3-7,-8-24,-1-9,-8-8,7 22,-4-4,-13-30,20 42,-1 2,0 1,-2 1,-12-12,2-1,2 0,2-2,3-4,-13-21,35 66,-28-58,-1 5,-29-45,34 61,1-2,-2-14,20 47,-8-20,8 15,-1-1,0 2,-1-1,0 3,2-2,-9-4,3 4,1-3,-1 1,2-5,0 3,-27-40,26 41,1-3,1 1,-2-1,4-5,-22-33,20 39,2-3,-2 1,3-1,-3-16,-11-28,-42-87,23 67,28 56,7 18,-1 2,2-1,0 0,1-2,1 3,-1-4,0-2,-1 4,0-1,1 0,-1-1,-1 3,0-2,-11-21,-8-13,12 26,1-3,-1 0,-5-23,6 11,2 3,2-5,-2 2,5-1,-1-9,3 36,1 0,-2 2,0-2,1 2,-1-2,-1-5,-26-50,19 43,1-1,-1-6,-22-76,-12-26,31 93,8 24,1 0,0 0,0-1,-4-15,-1-31,2 19,-5-19,11 49,-2 0,0-3,-2 4,2 0,0-1,-5-6,1 5,4 1,-2-1,1-2,-1 2,3-1,0 0,-3-10,-1-16,0 2,1-15,2 3,1-1,1-40,2 63</inkml:trace>
  <inkml:trace contextRef="#ctx0" brushRef="#br0" timeOffset="1">143 234,'-1'88,"2"103,-1-183,1 0,0 0,0-1,0 1,1 0,-1-1,2 1,-1-2,-1 1,2 1,-1-1,8 11,-1 0,1 0,1 1,-4-6,3 2,-2-1,-2 3,8 14,-9-11,0-1,1 1,-3 2,2 13,2 18,-3-38,1 9,0-2,3 17,-3-23</inkml:trace>
  <inkml:trace contextRef="#ctx0" brushRef="#br1" timeOffset="2">174 492,'3'1,"0"-1,1 1,-2 0,2 0,0 0,-1 1,1 1,-1-2,0 2,0 0,2 0,-2 0,0 0,0 1,-1 1,1-1,9 12,-3 2,0-1,4 10,-6-12,32 70,-26-53,-4-13,-3 1,0 1,1-1,-2 3,0-2,3 19,-4-6,0-3,-1 4,-1-1,-1 11,-2 42,-1-39,2-2,2 3,2 20,0-38,-1 16,9 18,-10-52,0 2,1-2,1 1,0-1,1 1,2 6,-5-14,2 2,-1-1,2-1,-2-1,0 1,1-1,0 2,1-2,0-1,-1 1,0-1,4 2,55 42,-59-45,1 0,1 1,-2-1,0 1,0 0,0 1,-1 1,1-1,0 1,0-2,-2 2,1 0,0 1,0 1,0-3,0 2,-1-1,0 3,0-3,-1 4,0-6,1 7,0-2,0 0,0 1,2-2,-1 3,0-3,1 0,-1 1,1-1,0 0,4 2,45 64,-33-51,-3 2,2 2,-2 1,2 5,73 162,-78-163,3-2,1 0,1 1,0 0,1 2,5 14,5 14,1-1,12 10,-30-48,2-3,8 8,16 23,-24-28,4 5,6 12,-19-29,-1 3,1-3,-1 2,-2 2,5 4,7 39,-4-19,5 14,-11-41,-1 0,1 1,0-2,1-1,-2 3,5 2,-6-11,1 1,0-1,0 2,0-2,1 0,-2 1,3 0,19 14,-19-11,0 1,-1 0,0 0,0 4,0-5,0 4,-1-2,3 10,0-2,1 0,3 5,-8-17,0 0,-1 0,2-1,0 0,-1 2,0-2,1 0,0-2,0 1,-2-1,0-1,0 2,-1-2,1 3,0-3,0 1,-1 1,1-2,0 5,-1-4,1 0,-2 1,2 0,-1 1,-1-2,2 3,0 10,2-2,-2 2,0 8,4 18,7 25,7 41,-19-100,0 0,0-2,1 1,-1 3,1-4,0 2,0-2,1 1,-1-1,0 1,2 1,-1-3,0 0,0 2,1-2,3 9,2 0,-2 0,0 1,-1 0,0 2,0-2,-1 1,0 1,1 9,6 32,2 12,-4-35,1 1,-1 0,3-2,0-1,14 25,-16-38,-1-3,0 1,1-2,2 1,-2-3,2 1,0-1,-1-3,0 1,7 2,-17-12,-1 0,0 0,0 0,1 0,0 0,1-1,-2 0,1 2,-1-2,1 0,0 0,-1 0,1 0,0-2,0 2,-1 0,1-1,-2 0,1 0,0 0,0 0,1 0,-2 1,1-2,0 1,0 0,-1 0,0-1,1-1,0 3,-1-1,0-2,1 2,-1 0,0-1,0 0,1 1,-1-2,0 1,0 2,0-2,0 0,0 1,-1 1,1-4,-1-13,-1 3,-1-1,-1 1,1-1,0 0,-1 2,-8-33,-6-33,-19-62,20 87,4 0,-1-1,4-1,-2-7,6 16,-3 1,-3 0,-10-53,14 60,3 0,-1 1,2 0,1-1,2-4,1-184,0 117,0 95,0 0,-1 0,-1 0,1 0,-1-1,0 2,-2 0,-1 0,-1-12,4 20,-10-30,0-11,9 35,-1-2,3-1,-1 2,0-2,1-3,0-28,2-28,0 44,-1-1,-1 0,0 1,-3-16,2 37,0 1,0-2,0 2,-1 0,1-1,-1 0,0 1,-26-52,20 45,5 7,9 19,21 29,-4-4,1 2,9 23,38 108,-66-160,1 2,1-2,0 1,0 3,0-5,-1-2,0 3,-1 1,-1-3,2 2,-1-2,-1 4,6 19,-2-7,0-1,0 2,6 7,25 70,0-20,-37-80,-1 0,0 0,0-1,1 1,0 0,-1-1,1 1,0 0,-1-1,0 1,1 0,-1-1,0 1,1 1,0-2,-1 1,0-1,1 1,0-1,-1 0,1-1,-1 1,0 0,1-1,-1 1,0 0,0-2,0 2,1-1,-1 1,2-1,-2 1,0-1,0 1,0 0,0-1,0 1,0-1,0 1,0 0,0-1,0 1,0-1,0 1,0 0,0-1,0 0,1-5,-1 1,0-4,-1 4,1 1,0-4,-3 3,-2-31,-3 2,-1 1,-1-5,-4-22,2-25,-3-32,4 17,10 85,-1 3,1-1,-2 0,0 2,-1-2,1 0,-1 2,-1 0,1-1,-2 1,1 2,-1-3,1 2,-3 1,-2-7,-3 2,4-1,-4 3,1-1,-2 0,3 3,-3 2,1-3,0 3,-14-3,12 6,2-1,0-2,0 1,0-1,0 0,1-3,-1 0,2-1,-10-12,18 19,1 1,-1-2,0 0,1 2,0-1,0-2,0 3,-1-8,1 5,0 0,0 2,-1-2,1 2,-1-2,1 2,-5-5,3 4,0 1,0-1,0 2,0 1,0-3,-2 3,2 0,-6-1,-4-5,-1 4,-7-2,12 4,-8-3,1-3,1 2,-1-3,-5-5,-16-13,-8-12,33 28,1 1,1-3,-1 3,2-2,-1-5,1 4,0-3,1 2,-8-20,13 25,-8-17,2-1,-9-29,14 37,-3-2,0 1,1 3,-11-20,-9-14,-6-5,6 10,21 33,0 1,0 0,-3 3,1-3,1 2,-8-6,7 8,-3 1,0 1,2 0,-2 0,0 2,-7-3,10 4,2 0,-1-2,2 2,-1-2,0 0,1 1,0-2,-1-1,1 0,0 1,-13-18,7 9,-1-2,4 0,-1-2,-1 0,1 1,-5-18,4 7,3 10,0 1,1-1,3-1,-1 1,1-3,-2-5,0-9,-4-13,5 38,0-3,1 6,-1-4,0 3,0-2,-1-1,-27-43,19 34,-9-20,15 26,1 2,0-3,2 2,-3-13,-13-72,10 53,6 27,1 4,0-2,-1-1,-6-8,8 21,1 2,-1-2,1 2,-2 1,1-1,0-1,0 2,-2 1,2-2,-1 0,0 0,0 1,1 2,-1-1,-1 0,-4-4,1 3,1 1,-3-1,1 0,1 2,-1 0,0 1,1 0,-2 1,2-1,1 1,-3 2,-3 1,-1 0,2 3,-3-2,3 5,0-4,-12 12,21-15,-1-3,1 3,0-2,0-1,-1 1,1 0,0-1,-1 1,0-1,0 0,1 0,-1-1,2 0,-2 1,0-1,1 0,0 0,-18-5,19 6,-1 0,2 0,-2 0,1 1,0-1,-1 0,1 0,0 1,0 1,-1-2,2 0,-2 2,2-1,-1 0,1 0,-1 0,-1 1,1 0,-1 2,1-1,-1 0,1-1,0 0,-1 3,2-2,-3 3,1 7,-1-1,1 3,1-2,-1 2,2-13,-8 60,5-36,-2 1,3 1,0 24,4-19</inkml:trace>
  <inkml:trace contextRef="#ctx0" brushRef="#br1" timeOffset="3">265 258,'4'7,"-1"-1,0 0,-1 2,1 0,0-1,1 1,4 16,27 77,-19-55,2 2,1-3,11 17,-14-31,1-1,0-2,4 1,-1-2,0-3,2 2,-11-15,0 3,0 0,-2-1,1 4,4 8,-11-18,-1 0,1-1,0 1,-1-2,0 2,-2 0,2 1,-1-2,0 2,0-2,0 2,-1 0,0-1,0 1,1 2,0-2,0 0,0-1,1 2,-1-1,3 1,-2-3,0 5,1-6,0 4,0-4,1 3,-1-1,2 0,-2-2,1 0,0 2,0-3,3 1,-2 1,-2-1,3-3,0 2,-2-1,-1-1,0 1,-1-1,1 3,1-3,-2 2,1 0,-1-1,4 5,0 6,-1-2,6 11,-8-13,0-1,2 2,-1-3,2 1,0-1,0 4,9 6,-3 3,7 12,-8-13,1-2,-1 0,8 6,1-1,3-2,3 3,-11-14,0 5,-1-2,1 3,-3-1,3 4,1 4,0 4,3-1,9 10,14 21,-20-24,0-1,-5 2,2 3,-1 0,-2 1,0 1,-2 6,12 28,1-2,15 31,-37-91,0-3,1 3,0-1,0-3,0 2,1-1,0 0,0-2,0 1,0 0,5 2,-2-3,-2 1,1 1,-2 1,2 0,-2 0,0 1,6 11,18 23,-16-23,-1 1,4 13,-5-14,1 4,14 14,4 10,-20-29,-2 0,0 3,0-2,-1 4,3 10,9 26,-1-7,-8-23,-1-2,3 2,-2-5,2 2,9 13,-15-29,0 2,5 12,-6-11,-1-1,7 9,9 5,21 24,-22-26,20 27,-25-27,2-3,0 2,1-5,2 3,13 9,20 9,-40-31,-3 2,2 1,1 5,2-1,2 3,2 1,1 1,14 9,-11-9,-1 0,-1 2,-1 2,20 18,-31-31,0 2,0-2,-2 3,3-1,3 16,-3-11,0 0,1-1,1 2,18 21,92 112,-101-126,3-4,1-1,-2-1,11 5,-16-16,1-1,2 0,-1-3,-1-1,0-1,1-2,7 0,41 1,42-14,-18 5,-38 4,-2 2,-1 2,52 18,-90-16,-4-3,-1-1,0 2,1 2,-3-1,3 1,-1 1,-2 0,8 8,-1-2,0-2,0 0,0 0,2-3,-1 1,5-2,30 13,-24-9,1-3,0 0,2-2,198-2,-122-5,-16 3,96-3,-175 0,2 1,-2-3,2 0,-1 0,-2-2,3 1,1-4,16-6,-20 9,1-1,8-5,0 1,-12 7,-3 1,2 1,1-1,-2-3,-1 2,1 1,1-3,-1 1,1-1,-4 5,-1-1,1 0,-1 0,0 2,0-2,0 0,1 1,-1 0,0-1,0-1,0 3,1-2,-1 1,0-1,0 1,0-1,-1 1,1 0,0-4,-1 1,1 2,0-1,-1-2,0 2,0-1,-2 0,-1-8,-1 1,0 1,0 2,-3-2,-1-3,0 1,-2 2,-7-11,-4-3,-22-19,27 30,4-2,-1-2,-1 0,1-1,4 4,1 1,-2 0,1 2,1 0,-3 0,8 7,-2-1,2 2,-3 0,2 2,0-2,0 0,-1 1,-1 2,4-2,-2 1,-2 1,-2 1,7-1,1 1,-1 0,0-1,0 1,0 0,1 1,-2-1,1 1,0-1,0 0,1 1,-1-1,2 2,-1-2,-1 2,1-1,0 0,0 2,0-2,-1 0,1 3,-5 8,3 1,-1 0,2-2,-1 3,-1 3,0 7,-1-9,2-2,0-1,0 4,-5 5,6-19,0 2,-1-1,1-1,0 2,0-3,1 2,-2 0,0-3,1 5,-1-4,-1 1,1-2,0 2,1-3,-1 4,-2-2,-7 2,4-1,-4-1,3-2,-2 0,-3 0,-53-5,66 5,-5-1,0 0,-2-1,3 0,-1-1,-5-1,11 3,0 1,-1 0,1 0,-1 0,1 0,0 0,-1 0,1 0,-1 0,1-1,0 1,0 0,0-1,0 1,0-1,0 1,-1-1,1 0,0 1,0 0,0 0,0-1,-1 0,1 1,0-1,0-2,0 3,1 0,-1 0,0 0,0-1,0 1,0-1,1 1,-1-1,0 1,0-1,0 1,0-1,0 1,0 0,1-1,-1 1,1 0,-1 0,0 0,20-10,4 5,0-1,0 3,0 2,75 2,-36 1,-22-1,60-2,-99 0,-1 1,1 0,-1-1,2 1,-2-1,1 1,2-2,-4 2,1 0,-1 0,0 0,0 0,0 0,0-1,0 1,0 0,0 0,0-1,0 1,0 0,0 0,1-1,-1 1,0 0,0 0,0-1,0 1,0 0,1 0,-1 0,0 0,0-1,0 1,0 0,0-1,0 1,0 0,-1-1,1-1,0 1,-1 1,1-1,0 0,0 1,0-1,-1 1,0-1,1 1,0 0,-2-1,2 1,-1-1,1 1,-48-47,14 13,6 6,-13-8,30 26,-1 3,1 1,-1-1,1 1,-8-1,-22-4,-1 5,2 0,-32 4,66 2,2 1,-1 0,0 0,0 0,-1 3,1-2,1 0,-1 1,0 0,-11 10,1 0,0 3,1-3,-1 1,0-1,-6 2,2 4,-1 0,2 1,-9 11,24-24,-4-1,1 2,-3-2,3-2,-1 2,0-1,-1-2,0 1,1-1,-1 0,0-1,1-1,-2-1,-10 4,2-3,-1-2,1-3,-18-2,-83-31,110 34,1 2,0-2,-1-1,1-1,-1 2,1-5,1 3,-2 0,1-3,1 3,-4-10,-31-37,-8-19,42 58,0 1,-1-2,2 0,0 1,-4-14,0 0,8 24,0-2,0 1,0 0,0 2,1-3,-2 2,1 1,-1-1,0 1,1-2,-1 2,0 0,0 0,1 1,-2-1,1 2,0-2,-1 2,-9-6,0 4,1 1,-13 0,4 1,-11-3,2-3,-1-2,-1-1,-21-13,21 6,8 8,0-4,0 0,1-2,-1-2,13 5,2 2,-1-1,2-2,-6-7,-20-24,5 6,-22-29,31 38,-1 0,0 3,0 0,-18-12,17 17,0-1,1-2,0-1,0-2,2 0,-2-7,-15-31,-1-2,-5-23,23 52,-1 0,0 3,-3 0,1 2,-23-23,33 41,-3 2,2-1,-10-5,17 13,0 0,0-1,1-2,-2 2,2-2,1 1,-2-3,-12-17,-19-17,25 28,-2 1,-4-12,17 25,0 2,0-2,1 1,-2-1,1 0,0 1,1-1,-1 1,1-1,0 1,-1-1,1-3,0 5,0 0,0 0,0 0,0-1,0 1,0-1,0 1,0-1,0 1,0 0,0-1,0 0,0 1,1-1,-1 1,0-1,0 0,0 1,1-1,-1 1,0 0,0 0,1-1,-1 1,1-2,1 1,0 0,-1 0,0 1,0-1,0 1,1 0,-1 0,0 0,1 0,-1-1,0 2,1-1,-1 0,-1 0,1 0,1 0,0 1,11 7,-4-1,3 2,-2 1,0-1,0 2,8 10,-9-10,33 40,-3-1,22 43,-50-77,-1-2,2-2,6 9,-3-5,-10-9,0 0,1 0,-1 1,3 9,-5-11,0 1,2-1,-1-1,0 3,-2-4,3 1,-1 1,2-2,0 0,21 17,-19-18,1 1,-1 3,0 0,1-3,-1 6,4 3,-2 1,3 2,-3 0,2-1,-3 2,4 8,-5-9,0-2,2-1,-1 0,1 0,0-2,0 1,7 3,16 21,17 22,6 17,-29-37,-19-24,3 0,-4 2,2 0,0 0,1 10,-6-15,1-3,0 2,-2-1,2-2,0 1,0-2,1 3,-1-3,0 0,2 0,3 3,0-1,1 0,-1-2,2 0,-1-1,-1 1,-3 1,1-3,1 4,-3-3,2 4,1-2,-4 2,2-2,0 4,2-6,-2 4,1-2,0-3,9 8,8-3,1-2,1 0,3-2,-14-1,-3 1,2 1,-1 0,0 2,12 10,19 10,122 76,-147-93,2 0,0-1,0-2,-1-2,2-1,13 0,72 16,-100-19,-1-1,0 1,1 1,0 0,-1 2,-1 0,1-1,2 3,5 4,-2 1,2-3,-2-1,4 0,-3-1,1 0,1-2,38 10,0-3,2-2,14-4,98-7,-71 1,-92 0,1 0,-2 0,2 1,0 0,0 0,0 0,-2 2,1 1,0-2,1 0,-1 1,1 1,-2-1,1 0,0 1,3 7,-6-11,0 0,-1 1,1-1,0 2,-1-1,0-1,1 2,0-1,-1 1,0-1,1-1,-1 2,0-1,0 0,0 0,0-1,0 2,0-1,0 2,0-2,0-1,0 1,0 0,0 0,0-1,0 1,0 0,-1 0,1 0,0 0,-1 0,0-1,1 0,0 0,0 3,-1-2,0-1,1 1,-1 0,0-1,1 0,-6 3,1-1,1 0,0 0,-1-2,1 1,-5 2,-51 3,-1-4,-14-5,10 1,-187 1,231-1,1-2,0 0,0-1,-1-3,2 0,-1-3,0 0,1-3,0 1,-10-13,-10-5,35 27,-10-7,1 2,-1-1,0 2,-5-2,4 4,1-1,1-2,-7-6,4 4,0 1,-5-2,-1 2,11 6,-1-2,1 1,-1-2,1 0,1-2,-1 2,-3-8,4 3,-1 2,1 1,-1-1,1 1,-2 2,0-1,0 2,0 2,-10-5,17 7,-145-47,116 38,-22-2,28 6,0 1,2-4,-8-3,-2-4,19 11,0-3,1-1,-3 0,-8-13,15 13,-8-6,2-2,-1-2,-5-9,-3-5,-1 2,-2 1,14 11,0 0,-2-2,-24-32,28 38,-2-4,2 0,1-1,-2-1,4-1,-2 0,-2-11,-2-2,2 4,-19-29,-42-56,49 79,18 25,1 1,-1 2,-2 1,-1-5,-26-23,10-5,22 33,-1 0,2 0,-2 2,1-2,-2 3,3-2,-4 3,8 5,1-1,-1 1,1-1,0 1,-2-1,2 1,-1 0,1 0,-1-1,1 1,-2 0,2 0,-1 0,1 0,-1 0,1 0,-1 1,1-1,0 1,-1-1,1 0,-1 1,1-1,0 1,0-1,0 0,-1 0,1 0,0 0,-1 1,1-1,0 1,0 0,0-1,0 1,0-1,0 0,0 0,0 0,0 1,0 0,0-1,0 1,0 4,0-2,1 1,0-2,-1 4,2-2,-2-1,1-1,0 5,22 54,-2-8,2 10,-5 0,-10-32,-1-2,4 0,-1 0,12 19,11 13,2-2,26 33,-19-25,-26-40,19 25,-9-17,0 6,20 26,-32-46,0 2,-3 0,4 6,0-3,0 1,6 7,69 88,-9-4,-32-47,8 13,-52-75,1 0,1 0,1-3,-2 2,2-1,0 0,-1 0,16 9,19 8,14 11,-33-19,-1-1,1-2,1-3,-2 1,3-2,3-3,56 10,-1-4,25-8,16-5,-109 0,-13 1,-2 0,0 0,0 0,1 0,-1 0,0 0,0 0,0-1,0 1,0 0,0 0,0 0,0 0,0 0,0-1,0 1,0 0,1 0,-1 0,0 0,0 0,0 0,0 0,1-1,-1 1,0 0,0 0,0-1,0 1,0 0,0 0,0-1,0 1,0 0,0 0,0-1,0 1,0 0,0 0,0-1,0 1,0 0,0 0,0-1,-1 1,1 0,0 0,0 0,0 0,0 0,-1 0,1 0,0-1,0 1,-4-7,1-1,-1 2,0 0,-2 0,2 1,-5-5,3 3,-80-82,43 45,29 28,0 0,1 0,-8-19,6 11,-1 3,-5-6,-6-7,-5 3,-10-6,4 0,21 21,2 2,-2 0,-7-2,-12-3,2 5,-2 1,-30-6,16 7,-2-8,33 12,-1 1,-6-1,5 4,1 2,-3 0,0 2,18 2,4 2,8 10,11 7,-2 1,1-2,2-2,2-1,14 11,26 13,21 6,-39-22,-29-17,-1 2,0 1,0 0,-2 2,11 14,-6-9,0-2,12 12,57 36,-49-36,-17-15,16 16,-3 3,-31-30,0-2,-1 1,0-1,1 1,-1 0,0-1,0 0,0 0,0 0,1 1,-1 0,0 0,1-1,-1 1,0-1,0 1,0 0,0 0,0-1,0 0,0 1,0-1,0 0,-1 1,1-1,0 0,0 0,-1 0,1 0,0 0,0 0,0 0,0 0,0 0,0 0,0 0,0 2,-1-2,1 0,0 0,0 0,0 0,0 0,-1 0,1 0,0 0,-1 0,1 0,0 0,0 0,0 0,-1 0,1 0,0 0,0 0,0-2,0 2,-1 0,-5-1,0-2,0 0,1 1,-7-7,-5-3,-64-47,-2-6,3-6,55 49,-242-227,77 52,141 142,-29-19,44 45,-22-30,28 29,-2 1,-1 3,2 0,-4 3,22 15,2-1,-2-1,4 0,-3 0,-3-7,-11-14,-9-11,-5-8,14 19,-32-52,-12-13,-78-106,107 160,26 28,1 0,-6-7,4 0,-2-1,-1-1,-3-12,-1 0,11 18,0 0,-3-11,-21-47,-10-12,36 72,0-1,2-3,-6-15,-12-32,6 26,0 3,-1 1,-2 0,-22-28,36 52,0-1,1 1,-1-2,0 1,2-2,-1 2,2-2,-5-12,6 14,-1 2,-1-2,0 1,0 1,-1-1,0 1,-2-5,-12-11,-12-14,-8-17,8 16,1 2,-8-4,14 15,-36-52,25 34,-22-43,38 65,4 1,-16-32,-26-58,26 48,23 46,-3-3,4 1,-1-1,1-4,4 16,1-2,0-1,1 1,0 1,-1 0,1-2,1 1,1-15,0 26,0-4,0 2,0-1,0 0,2 1,-2 0,2 0,-2-1,4-1,-4 5,0 0,0 0,1-1,-1 1,1 0,-1 0,1 0,-1 1,1-1,-1 0,1 0,-1 0,0 0,1 0,0 1,-1 0,1-1,0 1,-1 0,1 0,0 0,0-1,0 1,-1 0,2 0,-2 0,1 0,0 0,-1 0,2 0,-2 0,1 1,-1-1,2 0,-1 0,0 1,0-1,2 3,-1 0,1 1,-1 0,1-1,0 1,1 1,-2-1,0 0,1 1,4 11,20 25,-13-18,0 2,5 10,3 19,-15-37,1 1,0-1,0 0,5 5,-3-3,1 1,-1-1,0 4,-3-3,6 15,-7-16,1 5,-1 0,2 2,-4 1,1-1,-2 0,1 9,10 61,-9-66,2 1,9 30,-16-59,2 4,0 0,0 0,0 0,-1-1,1 3,-2-3,1 2,0 0,-1-1,0 3,0-8,0-1,0 1,0-1,0 1,0 0,0-1,0 1,0-1,0 1,0-1,0 0,0 1,0-1,0 1,-1-1,1 1,0-1,-1 1,1-1,0 0,0 0,0 0,0 0,0 0,-1 0,1 1,0-1,-1 0,1 0,-1 1,1-1,0 0,-1 0,0 0,0 0,0 0,1-1,-2 1,2-1,-2 1,2 0,-1 0,0-1,0 1,0-1,1-1,-7-6,-2 0,2-3,0 2,1-1,0-1,-1-1,-17-30,-116-186,81 134,-22-33,69 101,-4-2,6-1,-3 1,-1-6,-3-24,9 34,-1-1,2 1,-4 2,-4-15,9 26,0-1,0 3,0-1,-3 0,2 1,-1-1,7 10,0-2,1 2,-2-1,1 0,0 1,0-2,1 2,-1-1,0 1,0-1,1 1,-2 0,1 0,0 0,1 0,-1 0,1 0,-1 0,1 0,-1 0,1 1,-2-1,2 1,-1-1,0 2,0-1,1-1,-1 1,0-1,0 2,1-2,-2 1,1-1,1 1,-1 0,0 0,1 0,0 1,0-1,-1-1,0 2,1-1,-1 6,-1-1,0 2,0-1,2 1,-1-1,1 0,-1 1,-1 15,2 0,0 1,0-2,1 0,1 1,0-1,1 0,2 10,6 11,-2 2,5-2,8 26,18 55,-2 0,18 96,-46-186,-2-1,12 24,4 16,-6-7,-14-45,1 0,1-1,3 6,9 18,-9-22,-1-1,2 8,-7-17,-5-21,-9-56,-3-3,-10-48,-3-23,8 39,-10-27,17 80,4-1,-2 0,-1-36,10 61,-1 0,0-23,2 45,0 1,0-2,0 1,0 0,0-1,0 1,2 0,-2 0,0 0,0-1,1 1,0 0,-1-1,0 1,0 0,0-1,1 2,-1 0,0 0,0 0,1-1,0 1,-1 0,0 0,0 0,0 0,0 0,1 0,0 0,-1 0,0 0,0 0,1 0,-1 0,0 0,0 0,0 0,0 1,0-1,1 0,-1 0,1 0,-1 0,0 1,3 4,0-1,0-1,-1 1,3 0,-3 0,1 2,119 232,-6 11,-89-181,-1-1,7 40,15 38,-15-60,4-5,2 1,-31-62,2 0,1 0,8 11,-14-25,-4-8,-2-17,0 18,-7-45,0 2,-12-38,-29-91,34 124,-2-5,-14-51,-1 0,-25-45,40 105,10 36,17 29,72 190,-58-137,19 73,-27-96,-3 1,12 17,39 87,-23-52,-15-37,14 23,18 37,34 94,-92-218,14 35,13 24,-22-49,0-1,1 2,1-4,-1 2,1-2,0 1,4 2,17 14,0-4,23 11,-48-29,10 5,-13-7,1-1,-1 0,1 0,-1 0,0 0,0 0,1 0,-1-1,1 1,-1 0,0 0,0 0,0 0,1-1,-1 1,0 0,0 0,0-1,1 1,-1 0,1-1,-1 1,0 0,0-1,0 1,0 0,0 0,0-1,0 1,0-2,1 2,-1-1,0 1,0-1,0 1,0-1,0 1,0-1,0 1,0 0,0 0,0-1,0 1,0 0,0-1,-1-9,0 0,-1-1,1 0,-2 2,1-1,-2-8,-5-15,-5-20,-11-51,-9-62,12 19,-20-100,23 146,-4 0,-11-22,33 121,-7-23,8 24,0 1,0-1,-1 0,1 0,0 0,0 1,0-1,-1 1,0-1,1 1,0 0,-1-1,0-1,1 2,0-1,-1 1,0 0,1 0,-1-1,0 1,1 0,0 0,0 0,-1 1,1-1,0 1,0-1,-1 2,1-1,0-1,0 1,-1-1,1 1,0 0,0 0,0 0,-1 0,1-1,0 1,0 0,0 0,0 1,0 0,0-1,0-1,0 1,0-1,1 28,1-4,1 1,2 0,-1-3,6 16,7 39,-9-35,1 0,2 1,9 29,26 51,4 11,-40-106,13 41,13 58,8 63,-42-175,-3-10,0-5,-1-1,1 0,0 0,0 0,0 0,0 1,0-1,-1 0,1-1,0-1,-22-21,3-2,-1-3,1 1,-3-11,-16-31,-12-30,-44-116,39 88,-6-5,42 96,-8-20,0 2,-13-45,32 74,4 14,2-3,-3 4,1 0,-1-2,1 2,-8-10,-36-57,48 78,0-1,0 0,1-1,0 1,-1 0,0 1,0-1,0 0,1 1,-1-1,0-1,1 2,-1-1,0 1,-1 0,1 0,0-1,1 1,-2 0,2 0,-1 0,0 0,-1 1,2-1,-1 1,0 1,0-1,1 0,-1 0,0 0,1 1,-1-1,0 1,1-2,0 1,-1-1,0 2,1-1,0 2,-1-2,1 0,0 1,0 0,0 0,0-2,0 2,0 2,-1 17,1 3,0-2,3 22,9 69,-9-91,13 98,3 0,3 0,5-3,1-4,15 35,-42-145,34 101,11 21,-44-121,0 1,-1-2,0 0,1 0,-1 0,0 1,1 0,-2-2,1 4,0-3,0 1,-1-1,1 4,-3-6,0-7,-11-30,1-3,-1-11,-9-31,-7-17,-5-13,-10-23,25 84,2-4,2 1,2-1,0-11,1 17,2 2,-14-35,-4-23,14 55,-10-25,19 57,-2 2,0 0,1 1,-1 0,-2-1,-3-3,0 2,0 1,-1-2,1 5,-2 0,-4-4,10 10,2 1,-2-1,1 2,0 1,-2 0,2 0,-1 1,0 1,0-1,0 2,-2 0,7 0,0 0,0 1,1-1,-1 1,0 0,0 0,0 1,0-1,1 1,-2 0,3-1,-2 1,2 1,-2 0,1 1,-1-2,0 1,1 0,0 1,0-1,0 0,0 1,1 1,0-2,0 1,0 1,0-2,0 2,0-2,0 6,-11 58,4-2,0 1,3 2,1 36,4-91,1-1,-1 2,1-2,2 9,-2-14,1 0,-1-2,2 1,-1 0,0 1,0 0,0-3,0 1,2 3,2 4,-1-7,-1 5,-1-6,2 5,0-2,-1-1,3-1,-4 0,2 2,5 0,6 5,3-3,11 6,-15-9,1 1,-1 2,15 11,-12-4,2-2,1 0,0-2,21 8,-30-16,3 3,-2 0,2 2,-9-5,-1 1,1-1,-2-1,1 3,-1 1,0-3,2 3,-2-2,3 8,19 45,0 3,14 44,-11-24,-6-23,-7-13,1-2,1-1,12 21,8-3,-25-38,2 2,-2 1,-1-2,8 22,-19-41,0-1,1 0,-2-1,1 2,0-1,0 2,-1-3,1 2,-1 0,0-1,0 1,0-3,0-1,0 0,0 1,0 1,0-2,0 0,0 1,0 0,-1-1,1 1,0 0,0-1,0 1,-1-1,1 0,0 0,0 1,-1-1,1 1,-1-1,1 1,0-1,0 0,-2 0,1 2,0-2,0 0,0 0,0 0,0 0,0 0,-1 0,2 0,-2 0,1 0,0 0,0-2,-6 0,-1 0,1-2,0-1,0 1,0 0,0-2,1-1,1 0,-2 3,-3-10,-9-12,2-1,-11-20,15 23,-2-2,0 4,-14-16,-8-1,18 19,2 0,-5-9,4 8,3 0,1 1,-3-4,13 17,1 0,0-1,-1 1,1-2,0 1,-1-1,2 2,0-2,0-3,-6-34,6 32,1 0,-3 2,2-2,-1 2,-1 0,1-1,-2-2,-15-28,11 22,-9-22,3 6,-2-2,-2-3,7 19,1-2,0 0,1-2,0 0,-5-23,10 24,-3-11,-2 2,1-1,-6-10,7 25,-20-56,26 68,-1-1,1 1,1 0,-3-1,3 0,0 1,-1-4,3 4,1 8,7 11,8 25,10 19,2 9,35 60,-22-46,28 68,-40-84,-20-43,1 3,-1 5,6 10,1-3,0 1,3-1,10 19,-20-31,7 8,-2 2,-1 0,11 32,67 207,-72-220,2-2,1-2,20 32,-7-15,-29-49,5 8,-1-1,12 14,-9-14,0-1,0 6,-5-10,1 1,0-2,10 12,-20-26,1-1,-1 1,1-1,-1 1,0-1,0 0,0 2,0-2,1 0,-1 1,1-1,-1 0,0 0,0 0,0 0,2 0,-2 0,0 0,0 0,1 0,-1 0,1 0,-1 0,0 0,1 0,-1 0,0 0,1 0,-1 0,0 0,1 0,-1 0,1-1,-1-2,1 2,-1 0,1-1,-1 0,0 1,1 0,-1-1,0 1,0-1,0-1,1 1,-1-7,0 0,0 1,0-2,0 2,-1-2,0 2,0-1,0-2,-7-23,-3-18,-4-7,1-20,-3-8,-11-36,27 117,-2-3,1-3,-1 2,1-1,0 0,1-1,1 11,0 1,-1-1,1 1,0-1,0 0,0 0,0 0,0 0,1 0,-1 0,0 0,0 0,0-1,0 1,0 1,1-1,-1 1,0-2,1 2,-1 0,0 0,0 0,1 0,-1 0,0 0,1 0,-1 0,0 0,0 0,0 0,0 0,1 0,-1 0,1 0,-1 0,0 0,0 0,1 0,-1 0,1 0,-1 0,0 0,0 0,0 1,0-1,4 5,-2-1,1 0,0-1,1 5,-2-7,39 72,-3-1,-31-61,0 0,1-2,0 1,7 7,-12-16,0 2,-1 1,1-2,0 0,0-1,-1 0,2 0,-2 0,1-1,0 1,1-1,-2 0,-2 0,2 0,-2 0,2 0,-2-1,2 1,-2 0,0 0,1 0,0-1,1 0,-1 0,0 1,-1 0,2-1,-2 0,0 0,2 0,-2 0,1-2,-1 2,0-1,1 1,0 0,-1 0,0 0,1-1,0 1,-1 0,0 0,0-1,0 1,0-1,0 0,0 1,1-13,-1 4,-1 0,1-2,0 0,-2 2,0 1,1-4,-1 3,-1-1,-1 0,2 1,-1 1,-3-7,1 5,4 17,5 18,4 4,0-2,1 1,1 0,0-1,1-2,2 1,-2-1,2-3,13 18,-12-16,1 0,10 30,-15-34,4 5,0-4,8 14,-1-2,-16-24,59 93,6 17,-55-91,2-3,-1 0,2 1,0-3,1-1,3 0,37 33,27 14,-43-34,-21-17,2-1,1-3,0-1,0 0,0-5,1 1,20 0,-10-3,0 0,20 7,-40-8,-3 4,2-1,-2 3,11 8,22 13,-31-20,-11-6,-9-4,-1-3,0 0,0-1,1 0,1-2,-1 3,-6-5,3 0,-7-1,-42-36,-20-22,14 10,-174-174,216 208,-5-8,-1 3,-16-12,23 22,-1-4,-11-13,-9-10,-21-22,-17-23,38 43,-3 2,-41-29,80 67,-1 1,1 2,0-1,2 1,-2-1,1-1,0 0,-1 0,-1-5,5 8,1 1,-1-1,0 0,1 1,0 0,-1-1,0-1,1 1,0 1,0-1,-1 2,1 0,0-1,0 1,0-2,0 2,0-1,0 1,0-1,0 1,0 0,0 0,1 0,-1-1,0 1,0 0,0-1,0 1,0-2,0 2,0 0,0-1,1 1,-1 0,0-1,0 1,1 0,-1 0,0 0,0 0,0 0,0 0,0 0,0 0,1 0,-1 0,1 0,-1 0,0 0,0-1,0 1,1 0,-1 0,0 0,0 0,1 0,-1 1,0-1,0 0,0 0,1 0,1 0,3 4,-3-2,1 2,1-2,-1 1,0 1,-1-1,-1 0,4 0,-4 2,1-1,2 0,8 17,44 51,28 38,11 42,-21-33,-43-73,-3 2,-1 0,1 9,-5-9,4 9,-16-39,-1-1,-1-1,4-1,5 9,18 16,117 141,-123-145,21 19,5 5,-22-21,13 12,-35-42,1 2,0 0,0-2,2-1,9 5,-15-10,26 11,1 0,0-2,1-7,8 3,191-7,-105-3,276 2,-395-3,-12 2,0 0,0 0,-1 1,1-1,0 1,-1 0,0 0,1-1,-1 1,1-1,-1 1,1 0,-2 0,2 0,0-1,-1 1,-1 0,-47-30,-25-25,5 6,8 9,-1 4,-2 4,1 5,-23-3,64 26,1-6,0 1,-2-2,-5-4,-15-12,-37-11,31 16,35 16,-3 1,-11-4,-3 3,25 3,-1 1,1-3,-1 2,1-2,0-1,0 2,-23-18,0 8,15 10,72 63,4-2,-2-7,4-3,10 3,43 29,11 8,-105-71,14 12,-25-15,1-4,1 0,0 0,0-1,0-1,7 0,25 3,-26-8,0 4,9 3,8 4,4 1,-2-6,17 1,277-4,-189-6,92 1,-215-2,-2 0,12-6,20-1,-24 3,-1-1,23-10,-6 1,-31 11,-2-1,3 1,-3-4,2 1,-2-1,2-3,-5 7,-7 3,0 4,-14 15,9-8,0 2,1 0,-2 1,-1 11,1-8,1 1,-5 6,2-5,3 0,-2 1,-2 11,-7 20,14-41,-1-3,-1 2,2-2,-1 0,-1 3,0-4,0 2,0-1,-1-2,1 2,1-1,-3 0,1-1,1 1,1-1,-3 0,1-2,-1 0,-1 2,-14 1,-1-1,1-1,-1-1,-3-3,6 1,-24 2,-29-3,59 1,0-1,1-1,0 0,-9-5,-35-24,27 15,-1 3,-16-5,-134-33,85 29,70 16,12 3,0 0,0-1,0 0,1-2,-5-3,-30-26,21 15,-1 1,-2 2,2 1,-24-9,-32 4,31 9,-4-9,-24-16,55 23,-8 3,2-1,-12 1,7 2,-26-16,58 25,0 1,1-2,-2 2,1-1,0 1,-2 0,5 0,0 0,1 0,-2 0,2 1,0-1,-1 0,0 0,0 1,-1-1,2 1,-2-1,2 1,-2-1,2 2,0-1,-1 0,0-1,1 1,0 0,0 1,-1-1,1 0,0 0,0-1,0 1,0-1,-1 1,1 0,0 1,0-2,0 1,0 0,0 0,0 0,0 0,1-1,-1 1,0-1,0 2,1 1,0 2,0-1,1 2,-1-5,0 4,2-1,-1 0,-2-1,2 0,0 0,0 0,1 0,-1 0,1 1,6 5,0 0,0-1,3 2,16 13,-14-8,-2 0,4 8,21 23,-20-27,45 47,-49-56,-2 1,2-2,0-1,6 2,-4-2,0-3,15 3,12 1,-34-5,0 0,0 0,-1 2,1 1,2-1,-3 1,-2-3,3 0,-1 4,1-5,-1 0,0 1,3 0,14-3,0 1,25-4,-23 1,-1 1,20 3,187 35,-129-34,-24-2,-59 0,14 8,-14-6,16 2,27-5,-657-2,316 1,266 0,1-1,-1-2,0 2,1-3,-1 0,1-2,1 0,-2 1,2-2,-1-3,-37-20,27 17,-13-9,30 20,0-1,1-1,2-2,-3 4,0-4,4 5,0 0,0 1,-1-1,1 0,-1 0,1 0,0 0,-1 1,1-1,-1 0,1 0,0 0,0-1,0 0,0 2,0 0,0-1,0 1,0-1,0 1,0 0,0-1,0 1,1-1,-1 1,0-1,1 1,-1-1,0 1,0 0,1-2,-1 2,1 0,-1 0,0 0,0 0,0 0,0 0,0 0,0 0,1-1,-1 1,0 0,1 0,-1 0,1 0,10-4,1 2,-1 0,1 2,11 1,1 0,516 1,-513-2,18 5,-34-2,1 0,-2 0,3 3,-2-2,2 4,81 44,-71-41,1-1,0-3,1 0,11 2,1 4,-3 1,12 9,21 5,-63-23,-8-3,-15-1,17-1,-438-3,422 1,-1-2,-11-2,-21-3,38 7,0-2,-1-1,2-1,-13-5,-17-8,-10-3,-32-14,65 31,-1-2,1 5,-8-1,-6 3,16 1,0-1,-7-2,20 2,-1-1,1 0,0 0,1-1,-1 0,0-1,0 0,0 2,0-2,0 0,-2-6,-2 0,0 1,-1-2,0 2,0-1,0 4,-1-3,-29-20,2-1,-29-31,-9-10,68 64,-1-3,1 0,1 0,-2-1,-3-8,-17-24,12 24,0-1,1 3,-4 0,-11-12,7 10,0-4,0 0,1-3,-16-22,-18-22,27 36,-35-39,15 9,-48-46,91 102,4 6,1 0,-2 1,2-2,0 1,-1 0,1-1,-1 0,1-1,0 0,0 1,1 2,0 0,0 0,0-1,0 1,0 0,0 0,0 0,0 0,0-1,0 1,0 0,0 0,0 0,0 0,0-1,0 1,0 0,0 0,0 0,0 0,0-1,0 1,0 0,0 0,0 0,0 0,0 0,0-1,0 1,0 0,0 0,0 0,0 0,0 0,0 0,0 0,0 0,0 0,0 0,0 0,0 0,1 0,-1 0,7-2,7 3,-9 0,1 1,0 1,-1-2,0 5,0-3,2 0,-1 0,8 11,14 13,-8-3,10 12,-18-19,2 2,-2-4,3 0,-1-2,1 1,5 2,1 2,-3 0,14 20,-11-16,-4-4,14 11,-15-16,-2 2,1-1,-2 3,3 1,1-1,-1 0,2 0,2 1,-2-3,-2 2,14 16,-4-3,-7-10,0-2,-2 2,1 1,-1 0,-1 2,7 15,-22-36,0-1,0 0,-1 1,0 0,1-2,-1 3,1-1,-1-1,1 1,-1 0,0 0,1-1,-1 1,1-1,-1 3,0-3,-1 0,1-1,-1 1,1 0,0 0,0 0,-1 0,1-1,-1 1,1 0,0-1,-1 1,1-1,0 1,0-1,-1 0,0 1,1-1,-1 2,0-2,1 1,-1-1,0 0,1 1,-1-1,0 0,1 0,-1 0,0 0,-6 2,-1-1,1 0,1-1,-2 0,1-2,-1 2,1-3,0-1,-15-4,-19-12,23 11,1 0,-2 2,-6-2,3 6,1 1,-14 2,14 0,1-1,-22-5,-61-24,-83-42,74 23,92 40,-22-10,-26-19,-3-2,3-2,57 35,-2-2,2 1,-1-5,-6-7,7 6,1-1,-2-2,3 0,-3 0,1-7,-13-28,-2-17,25 68,-64-158,52 132,-6-14,10 25,1-1,0-2,1 1,-4-11,7 12,-5-10,1-3,1 2,0-3,0-8,1-14,-19-132,17 144,2 2,-4-1,-6-19,-28-77,38 117,-1 3,-1-1,0 1,-1 0,1 1,-2 2,-3-5,9 10,1 4,-1-3,0 0,2-1,-3-1,-6-16,11 25,0 0,0 0,0 0,0 0,0 0,0 0,0 0,0 0,-1 0,1-1,0 1,0 0,0 0,0 0,0 0,0 0,0 0,0 0,0 0,-1 0,1 0,0-1,0 1,0 0,0 0,0 0,0 0,0 0,-1 1,1-1,0 0,0 0,0 0,-1 0,1 0,0 0,0 0,0 0,0 0,0 0,0 1,0-1,0 0,0 0,0 0,-1 0,1 0,0 0,0 0,0 0,0 0,0 1,0-1,0 0,0 0,0 0,0 1,0-1,0 0,0 0,0 0,-2 14,1-12,-4 56,1 2,2 9,0 120,2-123,0-62,1 47,2 23,-2-57,0-1,2 0,-2 0,4 1,-1-1,1 6,11 27,15 32,-10-29,4 16,-21-54,1-1,2 1,-1-3,4 7,3 6,1 2,2-2,-1-2,0 0,15 10,42 47,-57-64,1-1,-1-2,19 11,-3-6,3-4,0-2,13 0,-16-1,-20-7,-2 2,1-1,0 1,-2 4,3-3,-3 2,7 2,-2 1,8 2,48 16,-124-55,-6-6,3-1,29 19,-54-25,65 33,2-1,1 4,-3 1,-2 0,11 2,-12-1,2 1,0 1,-17 4,35-4,-1-1,1 1,-1-1,1 0,-1 1,1-1,0 2,0-1,0 2,-2-2,2 0,1 0,-2 0,0 1,2-1,-1 2,1-2,0 0,-1 1,1-1,-1 0,1 0,0 0,0 0,0 0,0 0,0 2,0-2,0 1,0-1,0 1,0-1,0 1,1-2,-1 1,1 1,-1-1,0 1,1-1,-1 1,0-1,0 0,3 3,-1 2,1-2,0 1,-2 0,2 0,0-3,0 2,0 0,-1 0,4-1,5 8,1 0,4-1,-9-5,235 144,-198-125,48 21,-24-13,-40-18,5 2,-1 1,2 4,17 16,-33-22,-1-1,3-2,7 5,60 23,-61-30,8 7,25 20,-21-14,2 0,-34-22,24 13,0 1,14-2,-33-9,2 0,-1 2,-1-1,0 2,1-1,-2 3,2-1,1 6,-9-7,-4-4,-1-3,0 0,0 0,0 1,1-1,-1 0,0 0,0 0,1 0,-1 0,0-1,0 1,1 0,-1 0,-7-4,0-2,0 1,2-2,-2 2,0-5,-2 0,-19-19,-5 1,-25-15,1 3,55 38,-248-182,226 170,0 1,-1 2,0 1,0 3,0 1,-16-1,-43 1,-32 9,33-2,70 0,4-1,-2 0,1-1,-3-1,11 2,1-1,0 0,-1 0,0 1,1-2,0 0,-2 1,1-2,1 1,-1 0,1-1,0 1,1-1,-1 0,0 0,1 3,1 0,-1-1,1 1,0-1,0 1,-1-1,1 1,-1-1,1 1,0-1,0 1,0 0,0-1,0-1,0 2,0-1,0 1,0 0,0-1,0 1,0 0,0-1,0 0,0 1,0-1,0 0,0 1,0 0,0-1,0 1,0 0,0-1,0 1,0-1,0 1,1-1,-1 0,1 1,-1-1,0 1,0 0,1 0,-1 0,1-2,-1 2,0-1,0 1,0 0,1 0,0-1,1 0,1 1,-1-2,1 1,-1-1,2 1,1 0,12 1,-3 0,4 0,-2 2,-1 3,2-2,1 4,28 11,22 16,-22-9,-6-2,1-4,-2-2,32 7,-52-20,-1 3,0 0,0 2,-1 2,0-2,13 15,-12-12,1-1,-2 0,1-2,1-1,1-2,4 2,-3-1,0 0,-1 3,1 1,11 10,-19-10,-13-11,0 0,1 0,-1 0,0 0,0 0,0 0,0 0,0 0,0 0,0 0,0 1,0-1,0 0,1 0,-1 0,0 0,0 0,0 1,0-1,0 0,0 0,0 0,0 0,0 0,0 0,0 0,0 0,0 0,0 1,0-1,0 0,0 0,0 1,0-1,0 0,0 0,0 0,0 2,0-2,0 0,0 0,0 0,0 0,0 0,0 0,0 0,0 0,0 0,0 0,-1 1,1-1,-8 3,-12 1,-60-2,-57-9,111 4,1-2,-1-2,0-1,1 0,-1-5,1 0,-5-4,-189-148,198 146,0-1,2-3,-6-7,4 3,-1 3,-3-3,12 13,0 1,1-3,-8-12,5 8,2 2,-6-6,6 12,0-1,-12-6,25 19,0 0,0 0,0 0,-1 0,1 0,0 0,0 0,0 0,0 0,0-1,0 1,0 0,0 0,0 0,0 0,0 0,0 0,0 0,0 0,0 0,0 0,-1 0,1 0,0 0,0 0,0 1,0-1,-1 0,1 0,0 0,0 0,0 0,0 0,0 0,0 0,0 1,0-1,0 0,0 0,0 0,0 0,0 0,0 1,-1-1,1 0,0 0,0 0,0 0,0 1,0-1,0 0,0 0,0 0,0 0,0 0,0 0,0 0,0 0,0 0,0 0,0 1,0-1,0 0,1 0,-1 0,0 0,0 1,2 8,5 11,0-2,0 0,2-1,-2-1,9 10,11 19,11 7,-2-1,4-1,0-4,4-1,-38-40,-1 2,0-3,3 2,-3-2,1 0,0-1,1 2,-1-4,7 3,-13-4,0 0,0 0,1 0,-1 0,0 0,0 0,0 0,2 0,-2 0,1 0,-1 0,0 0,0 0,0 0,1 0,-1 0,0 0,0 0,0 0,1 0,-1 0,0-1,0 1,0 0,1-1,-1 1,0 0,0-1,1 1,-1 0,0-1,0 1,0 0,0 0,0-1,0 1,0-1,0 0,0-2,0 2,0 1,0-1,0 1,-1-2,1 1,-1 1,1-1,0 0,-1 0,-12-25,0 6,-2 0,0 3,-7-6,3 2,8 11,1 1,0 0,1 1,-3 2,3-2,-9 0,-50-30,56 33,-2-1,3 1,-2 0,1 1,-10 0,-20 3,36 1,13 0,405 1,-256-1,-91 2,4 9,36 0,-104-11,21 0,22 5,-38-2,1-1,1 2,-1-1,0 0,1 2,-2 0,5 3,15 14,1-1,0-3,19 9,-28-17,1 2,-1 2,0 1,-2 1,16 17,-2-2,5-4,0 0,12 5,-21-16,-2-3,21 8,-31-14,-2-1,0 3,0-1,2 4,30 18,3-1,26 8,-49-27,-2-2,1-1,2-1,8-2,-28-4,-3 0,-1 0,2 0,-2 0,1 0,-1 0,1 0,1 0,0-2,-3 2,1-1,-1 1,1-1,-1 1,1 0,-1-2,0 1,1 0,-1 1,1-1,-1 0,0 1,1-1,-1 0,0 0,0 0,0 0,1 1,-1-1,0 0,0 0,0 0,0 0,0 1,0-1,0 0,0 0,0 0,0 0,0 1,-4-35,-2-7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69"/>
    </inkml:context>
    <inkml:brush xml:id="br0">
      <inkml:brushProperty name="width" value="0.1" units="cm"/>
      <inkml:brushProperty name="height" value="0.1" units="cm"/>
      <inkml:brushProperty name="color" value="#2F5597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2 67,'0'0,"2"0,6 0,-1-5,5-3,1-2,1 2,4 3,2 0,3 3,1 0,-3 2,-1 0,-2-5,-1 1,-2 1,2-1,0 2,3 0,3 1,-3 1,1 0,-2 0,-1 0,-3 0,0 5,0-1,-4 5,0 0,0-3,-2 4,0-3,-2 5,2-4,-1 5,3-5,1 0,2-2,0 1,0 0,-2 4,-1-5,1 2,-3 0,0 0,-1 4,1 0,-1 0,1 2,-3 2,1-4,-1 3,1-2,-1-1,1 4,3-4,-2 1,0-1,0 0,0 4,-2-1,3 0,1-3,-2 0,-1 2,-3 1,1 3,-1 1,0 2,-1 0,-2 1,2-4,0-4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70"/>
    </inkml:context>
    <inkml:brush xml:id="br0">
      <inkml:brushProperty name="width" value="0.1" units="cm"/>
      <inkml:brushProperty name="height" value="0.1" units="cm"/>
      <inkml:brushProperty name="color" value="#2F5597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2 0,'0'0,"4"0,3 9,0 5,5-2,0 6,4-1,-4 3,3-5,-2 3,-2-7,-1 3,-3 1,-1 1,2 4,-1-1,0 2,2-3,4-2,-5 3,4-5,-1 0,2-1,-2-5,-1 1,1 0,-2 1,1-3,-1 1,3-3,-3 1,0 4,2 0,-3 4,3-5,-4 4,2 2,-1 2,-4 2,2 0,-1 3,-2 0,1 1,-1-6,1 0,-1-3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71"/>
    </inkml:context>
    <inkml:brush xml:id="br0">
      <inkml:brushProperty name="width" value="0.1" units="cm"/>
      <inkml:brushProperty name="height" value="0.1" units="cm"/>
      <inkml:brushProperty name="color" value="#2F5597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403 1,'0'0,"-2"0,-5 0,0 4,-5 1,-1 2,-1 3,2 1,-3-2,4 4,-4 0,-1 1,0 0,0-2,4 2,1-5,-1 3,-1-1,0-3,0-3,2 1,0 1,1-1,-3 1,1-1,-2 3,3 6,0-4,1 3,-3-2,3 0,3 4,-1-4,2 1,-2 4,3 0,0 3,2 0,1 2,1 0,1-2,0 3,0-1,0-1,0 2,1-1,-1 0,0-1,0 2,0-3,2-1,2-3,-1 2,-1-1,0-1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72"/>
    </inkml:context>
    <inkml:brush xml:id="br0">
      <inkml:brushProperty name="width" value="0.1" units="cm"/>
      <inkml:brushProperty name="height" value="0.1" units="cm"/>
      <inkml:brushProperty name="color" value="#2F5597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309 176,'0'0,"0"-3,-3-7,-6 2,0-5,-2 2,-2 2,3-1,-2 1,5-2,-2 2,-1 1,-1 0,-2 0,0 3,-1-5,0 4,0-4,-4 1,1 1,-4 4,3 0,-5 3,2 0,4 1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73"/>
    </inkml:context>
    <inkml:brush xml:id="br0">
      <inkml:brushProperty name="width" value="0.1" units="cm"/>
      <inkml:brushProperty name="height" value="0.1" units="cm"/>
      <inkml:brushProperty name="color" value="#2F5597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 1,'0'0,"2"0,5 0,2 0,-1 4,2 1,1-1,-2 6,1 0,1 0,-2 4,1-2,-2 0,0-2,-1 3,1-3,-1 3,0-4,-1 3,0 2,5 2,-4 3,3-4,-3 3,-1-1,1-3,-1 1,-2 2,-1 1,-2-3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74"/>
    </inkml:context>
    <inkml:brush xml:id="br0">
      <inkml:brushProperty name="width" value="0.1" units="cm"/>
      <inkml:brushProperty name="height" value="0.1" units="cm"/>
      <inkml:brushProperty name="color" value="#2F5597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200 0,'0'0,"0"4,-2 1,-4-1,-4 1,3 2,-4-2,1 5,-2-2,-1-1,-2 4,1-5,-1 6,2-3,-1 2,-3-1,4 3,-1-5,2 1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2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1:09:40.575"/>
    </inkml:context>
    <inkml:brush xml:id="br0">
      <inkml:brushProperty name="width" value="0.1" units="cm"/>
      <inkml:brushProperty name="height" value="0.1" units="cm"/>
      <inkml:brushProperty name="color" value="#2F5597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139 44,'0'0,"4"4,5 1,6 0,0-2,5 5,1-3,-4 6,-1-4,-1 1,-3 3,-1-5,0 2,1-3,0-4,1 0,-4 5,3-2,-4 4,2 1,0-2,0-2,4-3,-2 4,1 5,2-2,-4 3,1-2,-1 0,1-5,0 3,2-1,0-2,0-1,1-2,-2-1,2 0,-1-1,1 0,-4-5,-2-4,-4-5,-5 2,0-5,-5 5,-5-2,0 4,-4 0,1 6,0-5,2 4,-1 0,0-3,-2-3,1 1,-1 1,0 2,-3 4,0 0,-1 2,2 1,0 0,0 1,1-1,1 1,-5-1,4 4,-2 1,-1-1,3 0,-1 0,1 1,2 0,-2 1,0-2,1-2,-1-2,3 1,-3-1,0 0,1 0,-1 0,2-1,-1 1,-2 0,6-2,-2-3,4-5,-2 2,0 1,4-3,0-3,5 3,1-3,4 1,4 3,-1 0,3 0,0 3,6 2,3 1,0 2,4 5,-1 1,-3-2,0 3,-1-3,-2-1,0-1,3-1,-2 5,-2 3,2 0,-2 0,-1-2,1-1,-1-2,0-2,0 0,0-1,1-1,-1 3,-8 3,-9 4,-7 4,-5-1,-7 2,0-4,0 4,2-2,0-4,4-3,0-2,-1-2,-1-1,1 0,-2 0,0 0,0 0,3-1,3-2,0-2,1-1,4-1,3-1,8 3,5-1,6 1,4-1,5-2,-1 5,3 2,-2 0,1 0,0-5,0 2,-3 0,-2 0,-2 2,-3 0,2 2,-2-1,1 1,-2 0,0 1,2-1,-1 0,1 0,-1 0,-1 0,2 0,-1 0,1 0,-1 0,-1 0,2 0,-1 4,1 1,-4 3,-12-8,1 0,0 0,0 1,0-1,0 0,1 0,-1 0,0 1,0-1,0 0,0 0,0 0,1 2,-1-2,0 0,0 0,0 1,0-1,0 0,0 1,0-1,0 0,0 0,0 1,0-1,0 0,0 0,0 0,0 0,0 0,0 1,0-1,0 0,-1 0,1 1,-9 6,-12 0,-5-5,1-1,-2 0,3 0,5-2,0-1,3-3,1-1,0-1,3-2,-3 3,4 6,0 2,3 4,3 5,1 5,1 4,2 0,1 1,-3 2,1 0,0 0,0-1,1 0,0 1,0-2,1 2,0-2,0 0,0 0,1 2,-1-2,0 2,0-2,0 1,0 0,0-1,0 1,0 1,0-2,0 1,0 0,0-2,0 2,0 1,0-1,0-1,0 1,0-1,0 2,0-3,0 3,0-1,0-1,0 1,0-1,0 1,-3-4,-3-10,-3-8,1-12,-3-4,4-3,0-5,3-3,1-1,1 2,-1 2,0-2,1 3,0 1,1 0,0 0,1 2,-1-2,1 0,1 2,-1-4,0 4,0-3,0 2,3 5,0-3,-1 3,0-4,4 6,-2-2,-1 0,0-2,1 0,0-2,-1-2,0 2,-1-4,2 7,0-1,1 2,0-4,1 2,-3-3,-2 0,1 0,-2-1,1 0,-2 1,1 7,0 10,0 8,0 13,0 9,0 5,0-1,0 0,0-3,0-1,0-1,0-3,0 1,0-2,0 0,0 0,0 2,0-2,0 1,0-1,0 1,-3 0,1-1,-5-3,1-2,2 3,-2-11,-4-6,4-12,0-9,2-2,1-5,-2 7,1-2,2 1,-3 5,1-1,0 0,1-3,1 3,1-5,-2 5,1-2,-1 1,1-2,0 2,1-5,0 1,1 0,0-1,3-1,0 2,2 2,1 3,-1-1,-1 0,1 1,1 4,2 10,0 10,1 7,3 7,0 0,0 4,-3-6,1 0,-1-10,-3-9,1-8,-4 3,-1-1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2 1,'0'0,"2"0,2 4,2 3,-1 7,0 1,-2 4,0 0,-2 2,0 1,-1-1,0-2,0 3,-1-1,1-1,0 1,0-1,0 0,0 1,0-1,0 1,0 0,0-1,0-1,0 2,0-1,3-3,-1-1,2 0,-2 0,0 2,-1 1,0 1,-1 0,3 0,0 1,-1-1,1 0,1 1,0-2,0 2,-2 0,0-2,-1 2,-1 1,0-3,0 2,0 0,0-2,-3-3,0 0,0 1,1-1,-3-2,1-3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6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2 22,'0'0,"2"-3,4-4,6 4,2 0,5 1,4 0,-1 1,3 1,-3 0,0 0,-3 0,-3 0,4 0,-3 0,4 5,1-2,0 1,-2 1,-1 1,-1-1,-2 0,-1-1,0 3,-1-1,0-2,1 5,-3-3,4-1,-3 5,3-5,-2 1,0-2,-2 2,-2 1,1 1,-2-1,0 4,2 2,1-3,-2 5,0-4,-2 0,3 0,-2 1,3-3,-4 2,4 2,-3 3,4-4,-3 3,0 1,1-3,-2 1,-1 0,-1 3,1-3,0 1,-2 0,-3 2,3 1,-2 0,-1-3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7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343 324,'0'0,"0"-4,-3-1,-3-2,-4-6,0-1,-1-4,0 3,-1 3,0 3,1 0,1 3,1-4,-1 3,1 1,-2-3,-1 4,2-10,-1 2,-3 2,1-1,1-2,-1 3,2-3,0 4,0-1,-1 1,0-2,-2 3,0 2,3-1,-1-1,4 5,2-1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8"/>
    </inkml:context>
    <inkml:brush xml:id="br0">
      <inkml:brushProperty name="width" value="0.2" units="cm"/>
      <inkml:brushProperty name="height" value="0.2" units="cm"/>
      <inkml:brushProperty name="color" value="#33CCFF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33CCFF"/>
      <inkml:brushProperty name="ignorePressure" value="1"/>
    </inkml:brush>
  </inkml:definitions>
  <inkml:trace contextRef="#ctx0" brushRef="#br0">5032 0,'0'0,"-57"0,0 3,-15 5,36 1,16-6,-2 1,0 1,1 2,-15 7,-136 93,162-99,-1 2,2 0,0 0,-2 1,3 1,-2 1,-4 9,-16 23,16-26,-1 3,3-2,-2 4,3-3,-3 13,-24 46,15-33,-6 18,2-1,-4 13,29-68,-6 11,0 2,0 0,-1-3,-11 20,15-29,0-1,-1 3,2-2,1 0,-1 3,-2 4,3-5,0 0,-2-2,2 1,-2 1,-1-3,1 4,-12 11,-16 21,19-26,-1 1,1 2,-2 3,-1 6,-17 20,11-17,1 1,8-14,1-1,-8 9,-21 25,11 2,13-27,0-1,-7 8,19-29,1 0,-2 1,1-2,0-1,-1 2,-1-3,1 2,0-2,-1 0,0-1,-4 2,-1 1,1 0,-1 3,2-2,-6 5,-57 56,34-30,-5-1,-3 1,1 5,3 2,-31 37,37-38,19-25,0 2,2 2,7-10,-9 13,15-21,0 1,1 0,-1-1,1 1,0-1,0 1,0 1,1 0,-2 4,-8 22,-10 14,9-25,4 2,-2 1,-2 10,-11 50,5-22,-3 6,14-48,-39 105,35-103,1 1,-2-1,0 0,-2-1,3-2,-5 1,0 6,1-1,-6 17,18-34,1-3,0 0,-1 0,1 0,0 0,-1 0,-1-1,1-1,-1 1,-1 3,-40 37,27-27,-14 13,26-25,0-2,1 1,-1-2,-1 1,1-1,0-1,-4 1,-4-1,-2 1,-7-3,9 0,2 1,-1 2,1-1,-2 2,0 0,1 3,0 0,0 2,-9 5,-51 47,71-60,-6 9,-2 2,2 0,-6 5,6-4,0-1,-1-2,-8 8,-50 37,-10 3,-28 5,1-1,70-38,-20 13,-1-3,-13 2,47-27,-2-2,-7 1,5-3,-14 8,-4 1,24-8,-17 8,-1 4,11-4,-1 1,-1-6,0 2,-20 0,-51 8,56-10,22-3,-17 0,-175-3,123-4,80-1,-4-1,3 0,-1-1,1 0,-1-2,1-2,-3 0,-12-7,8 6,-2-1,1-1,-1 2,-1 2,-10-1,18 6,-2 1,0 1,-5 0,12 1,3 0,-2 1,0 1,1 0,0-1,0 2,0 0,0 2,-6 3,3 0,-3 4,3-3,0 2,-1 2,2-2,-1 3,1-1,1 2,-4 7,7-12,1-1,1 2,0-1,0-1,1 2,0 0,0 0,0-2,1 3,0 1,1 27,0-2,2 17,0 10,0 195,-2-246,2 2,-1 0,1-1,0-1,1 1,1 0,0-1,2 6,-3-11,1-1,1 1,-1-1,0 0,1-1,1 2,0-2,-1-1,1 1,-1-2,3 2,1-1,7 7,1-1,1-2,0-2,-1 1,15 2,26 7,9-4,-59-13,30 7,1-5,7-2,79-2,-49-2,398 2,-450-2,-1 0,0-4,16-5,-6 3,9-2,-25 7,8 1,0-2,0-2,-1-1,0-2,21-11,0 2,16-1,67-6,56 2,-93 14,74-5,-138 14,-1-1,0-2,0-2,6-3,-2-2,102-29,-102 32,-3-3,1-1,15-12,-18 10,110-60,-90 52,-29 15,-1-2,0 1,1-4,0 0,138-114,-114 88,21-27,-22 23,-32 33,-1 2,0-1,0 0,0-1,-1 0,0 0,-1 0,1-2,0 1,-1-1,0 1,-1-1,-1 0,2 2,0-2,0 2,0-1,3-4,-1 4,-2-1,2-2,2-8,-1-4,0-1,-1-4,0-1,7-16,-1 7,1-2,-1-13,-7 39,-1 0,0 0,1 2,0-2,2 1,0 2,0-3,5-6,7-24,1-6,9-9,-9 20,5-3,14-28,-20 40,0 1,1 0,0 3,14-13,-3 0,-2-1,-2-1,-1-3,10-21,-34 63,29-55,1 4,28-41,-34 57,-1-3,4-12,-23 44,9-19,-8 14,1-1,0 2,1-1,0 3,0-2,6-4,-2 4,-1-3,1 1,-2-4,0 1,28-35,-27 36,-1-1,-1 0,2-1,-2-4,19-32,-19 37,-2-1,2-2,-3 1,4-15,10-27,43-81,-24 62,-28 53,-7 17,1 2,-2-2,0 1,0-1,-2 0,1-2,0-1,1 2,0 0,-1 0,2-1,-1 3,1-2,11-20,8-12,-11 24,-2-1,1-3,5-19,-6 9,-2 2,-2-3,2 2,-4-2,0-8,-3 34,-1 0,2 1,0-1,-1 1,1-2,1-3,26-48,-19 40,-1 0,2-6,21-71,12-25,-30 88,-9 22,-1 0,0 0,0-1,4-14,1-30,-2 19,5-18,-10 46,1-1,0-1,2 3,-3-1,2-1,4-4,-2 4,-2 0,1 1,-1-3,1 1,-4 0,2 0,2-9,1-15,0 0,0-11,-3 1,-1-1,-1-38,-2 60</inkml:trace>
  <inkml:trace contextRef="#ctx0" brushRef="#br0" timeOffset="1">4907 219,'1'82,"-2"97,1-172,-1 1,0-1,0 0,0 0,-1 1,1-2,-2 2,1-3,0 2,0 0,0-1,-8 12,0-1,0-1,-1 2,4-6,-3 2,2-1,2 3,-8 13,8-11,2 1,-2-1,2 3,-1 12,-2 16,3-35,-1 8,0-1,-3 16,3-22</inkml:trace>
  <inkml:trace contextRef="#ctx0" brushRef="#br1" timeOffset="2">4876 460,'-3'1,"-1"-1,1 1,0 0,-1 0,0 0,1 0,-1 2,0-2,2 2,-1 0,-2 0,2-1,0 1,0 1,1 0,-1 0,-9 11,2 2,2-1,-6 10,7-12,-32 65,26-49,4-13,3 2,-1 1,0-1,2 1,0 1,-3 16,4-5,0-2,1 1,1 1,1 11,2 38,1-37,-2 0,-2 2,-2 18,0-35,1 15,-9 17,10-49,0 2,-1-2,-1 1,-1-2,0 3,-2 5,5-14,-2 3,1-2,-2 0,2-1,0 0,-1 0,0 1,-1-1,0 0,1-2,0 1,-4 3,-56 37,60-41,-1-1,-1 2,2-1,0 1,0 0,0 0,0 2,0-1,0-1,1 1,0 1,0-1,0 2,0-1,0 0,0 0,1 0,0 2,1-2,-1 3,1-5,-1 6,0-1,0 0,0-1,-2 1,1 0,0-2,0 1,-1 0,0 0,0-1,-4 3,-46 59,35-47,0 1,0 3,2-1,-1 6,-75 151,77-152,-1-2,0 0,-3 1,0 1,0 0,-5 15,-4 12,-4-2,-9 11,27-45,0-4,-7 9,-17 20,22-26,-2 6,-6 10,19-26,2 2,-2-3,0 3,2 0,-3 6,-9 34,6-16,-7 13,13-39,0 0,-1 1,-1-1,0-2,2 3,-5 2,5-9,0-1,0 0,1 1,-1 0,-1-2,1 2,-2-1,-19 14,20-10,-1 1,-1-2,2 3,1 1,-1-2,0 1,0 0,-1 8,-1-1,-2 0,-1 5,7-16,0-1,1 1,-3-1,1 0,1 1,0-1,-1-1,0 0,0-1,1 0,1-1,0 2,1-2,-1 2,1-1,-1 0,1 0,-1-1,0 4,1-3,-1 1,2 0,-2-1,1 1,0-1,-1 4,0 8,-2-2,3 1,-1 9,-4 16,-8 24,-7 38,20-94,0 1,0-3,0 3,0 0,-1-1,0 0,0-2,-1 2,1-1,-1 1,-1 0,1-2,1 0,-1 1,-1-1,-4 8,0 0,1 0,0 2,-1-1,3 2,-1-2,1 1,-1 1,1 7,-7 32,-2 11,4-33,-1 1,0-2,-2 0,0 0,-15 22,18-35,0-3,-1 1,0-2,-2 1,2-3,-2 0,0 0,0-1,0-1,-5 2,16-11,1 0,-1 0,1 0,-1 0,1 0,-2-1,2 0,-1 1,1-1,-1 0,0 0,1 0,-1 0,0-1,0 1,1 0,-2-1,3 0,-1 0,1 0,-1 0,-1 0,2 0,-1-1,0 2,0-1,1 0,0-1,-1 0,0 2,1-1,0-2,-1 2,1-1,0 0,0 1,-1 0,1-1,0 0,0 2,0-2,0 0,0 1,1 0,-1-3,1-11,1 2,1-1,0 1,0-1,1 0,0 2,8-31,6-32,20-56,-22 81,-2 0,-1-3,-2 1,0-6,-3 14,1 1,3-1,10-48,-14 55,-3 2,0-2,0 2,-2-1,-2-5,-1-171,0 109,0 89,0 0,1 0,1 0,-1 0,2 0,-1 0,2 1,0 0,3-11,-5 18,9-28,2-10,-10 33,1-1,-3-2,1 1,-1-1,0-3,0-26,-2-25,0 40,1-1,1-1,0 2,4-15,-3 35,0 0,0-1,0 1,1 1,-1-2,1 2,0-2,27-47,-21 42,-5 7,-9 17,-21 27,3-3,0 2,-9 21,-39 101,66-150,1 2,-2-1,0 0,-2 3,3-4,0-2,0 2,1 1,0-2,0 1,0-1,1 3,-6 19,2-9,0 2,0-1,-6 8,-27 66,3-20,36-74,1 0,0 0,0-1,-1 1,0 0,1 0,-1 0,0 0,1-1,0 1,-1 0,0-1,1 1,-1 0,0-1,1 1,-1-1,0 0,0 0,1 0,-1 0,1 0,0 0,0-1,0 1,0 0,0-1,0 1,-1-1,1 1,-2-1,2 1,0-1,0 1,0 0,0-1,0 1,0-1,0 0,0 1,0-1,0 1,0-1,0 1,0 0,0-1,0 0,-1-3,1-2,0-2,1 4,-1-1,0-2,3 2,2-28,4 1,0 1,1-5,4-20,-2-23,2-31,-2 17,-11 80,1 1,0 0,1 0,-1 2,2-3,0 1,0 2,1-1,-1 0,1 1,1 1,0-2,-1 3,2-2,4-5,1 2,-1-1,1 3,1-1,0 0,-1 3,2 1,0-2,-1 3,14-5,-13 9,0-3,0-2,-1 2,0-2,-1 1,1-3,-1-1,1 0,8-12,-18 20,-1-2,1-1,0 2,-2-1,1 0,0 0,0 0,2-6,-2 4,0 2,0-1,1 0,-1 1,0-1,0 1,6-4,-4 3,0 1,0 0,0 1,0 0,1 0,1 1,-2 0,5-2,6-2,0 1,7 1,-11 2,7-3,-2-2,0 1,2-2,5-5,14-13,10-10,-33 27,-3-1,1-2,-1 2,1-1,-2-4,1 3,-2-3,0 2,8-19,-13 23,8-15,-1-1,8-27,-14 34,4-1,-2 0,0 2,11-17,10-12,6-7,-7 10,-22 31,2 1,0-1,1 3,0-1,0 1,6-6,-5 7,1 2,1 0,-1 1,1-1,0 2,8-2,-12 3,-1 0,1 0,-1-1,0-1,0 2,-1-2,1 0,-1-2,0 1,0 0,13-16,-7 7,1-1,-3 1,0-2,1-1,0 1,3-17,-2 7,-5 10,1 0,-1-1,-2 0,-1-1,1 0,1-7,0-7,4-13,-5 35,0-1,-1 4,1-3,0 2,0 0,1-2,28-41,-20 33,9-20,-15 25,-1 2,0-3,-2 2,3-12,14-67,-11 49,-6 25,-1 4,0-2,1 0,6-9,-8 21,-1 0,1 1,0 0,0 0,0 1,0-1,0 1,2 0,-2-1,1 2,0-2,1 1,-3 1,2 0,1 0,5-2,-3 1,1 0,2 0,-1 1,-1 1,1 0,0 1,-1 0,2 1,-1-1,-2 1,3 1,3 2,1 1,-2 0,3 1,-3 2,1-1,11 10,-21-15,1-2,-1 3,-1-3,2 0,0 1,-1 0,0-1,1 1,0-1,0 0,-1 0,0-1,0 0,1 1,0-1,-1 1,0-1,19-4,-20 5,1 0,-2 0,2 0,-1 1,0-1,1 0,-1 0,0 1,0 0,1-1,-2 0,1 2,-1-1,1-1,0 1,0 0,1 2,-1-1,1 1,-1 0,1-1,-1 0,0 1,1 1,-2-1,3 2,-1 8,0-2,0 3,0-2,0 2,-2-12,8 56,-5-33,2 0,-3 0,-1 24,-2-18</inkml:trace>
  <inkml:trace contextRef="#ctx0" brushRef="#br1" timeOffset="3">4783 241,'-4'7,"1"-2,0 1,1 2,-1-1,0 0,-1 0,-4 16,-27 71,18-51,-1 1,-1-2,-11 17,13-30,0-1,0-2,-4 1,1-2,-1-2,-1 0,11-11,0 1,1 0,0-1,-1 4,-3 6,11-15,1 0,-1-2,0 2,1-2,1 1,0 2,-1-2,1 0,0 1,0-1,0 1,1 1,0-1,0 0,-1 2,0-2,0 1,0-1,-1 1,1 0,-3-1,2 0,0 2,-1-3,0 2,0-3,-1 2,1 0,-2-1,2-1,-2 0,1 1,0-2,-3 1,3 0,0 0,-2-3,0 1,2 0,1-1,1 1,-1 0,0 0,-1-1,2 2,-1 0,1-1,-3 4,-2 6,1-2,-4 11,7-13,-1 0,-1 0,1 0,-2-1,1 0,-2 3,-7 6,1 2,-7 12,9-13,-1-1,1 0,-8 6,-2-2,-2-1,-3 2,11-12,-1 4,2-2,0 3,1-1,-1 3,-2 5,-2 3,-1-1,-9 10,-15 20,21-24,1 0,3 3,-2 0,2 2,2 1,1-1,-1 8,-10 25,-1-1,-16 28,39-85,-1-2,-1 2,-1-1,2-1,-1-1,-2 2,1-3,1 1,-1-2,-2 2,-2 1,0-2,4 1,-2 0,1 2,0-1,1 0,-1 2,-5 10,-18 21,16-21,0 0,-3 12,5-11,-2 1,-13 15,-4 9,19-28,4 1,-2 2,2 0,0 1,-3 11,-10 24,1-6,10-22,-1-2,-1 2,-1-4,1 1,-10 12,14-27,2 2,-7 11,8-9,-1-3,-7 10,-8 5,-20 20,20-22,-19 25,25-26,-3-2,1 0,-1-2,-2 0,-14 10,-20 9,41-29,3 1,-2 1,-1 5,-2-1,-3 2,-1 2,-1 1,-14 8,11-9,1 0,0 3,1 1,-19 17,31-28,0 0,-1 0,3 1,-3 0,-3 15,3-9,0-2,-1 0,-2 2,-17 19,-93 105,101-118,-1-4,-2 0,1-2,-11 6,17-16,-2-1,0 1,0-4,1 0,-2-1,1-3,-7 1,-42 0,-42-11,17 2,41 5,0 2,0 3,-50 15,90-15,4-2,1 0,-1 1,1 1,1-1,-2 3,1 0,1-1,-6 7,-1 0,2-2,-2-2,0 2,0-3,0 0,-6-1,-29 11,24-7,-2-4,1 1,-2-2,-201-3,124-4,15 3,-96-2,177-1,-2 1,2-3,-2 0,1 0,1-1,-1 0,-3-3,-15-6,20 8,-2 0,-7-5,0 0,12 8,3 0,-2 0,0 1,1-3,0 1,0 0,-1 0,0-1,1-2,3 6,1 1,-1-2,1 0,-1 2,1-2,0 0,-1 0,1 1,0-1,0 0,0 2,-1-1,1 0,0-1,0 1,0-1,1 0,-1 1,0-3,1 1,-1 1,1-2,0 0,0 1,0 0,2-2,1-5,1-1,0 2,1 1,1-1,2-3,1 1,0 1,8-10,5-2,21-18,-27 27,-3-1,1-1,-1-1,0-1,-4 4,0 1,0 0,1 2,-2-1,3 1,-7 6,0 0,-1 1,3 0,-2 2,0-2,0 1,1 0,1 1,-3 0,1 0,2 1,2 1,-7-1,-1 0,1 1,0 0,0 0,0 0,-1 0,2 0,-1 1,0-1,0 0,-1 1,1-1,-1 2,0-2,0 1,0 0,0 0,0 2,0-2,1 0,-1 2,5 8,-3 2,1-2,-2 0,1 2,1 3,1 6,0-9,-2 0,1-1,-2 2,6 6,-6-18,0 1,1 0,-1-1,0 1,0-2,-1 2,2 0,0-3,-1 4,1-3,1 1,-1-2,0 2,-1-2,1 1,2 0,7 2,-3-1,3-1,-3-1,2-1,3 0,54-6,-67 6,5-1,0 0,2-1,-3 0,1 0,6-2,-12 3,0 1,1 0,-1 0,0 0,0 0,0 0,1 0,-1 0,1 0,-1-1,0 1,0 0,0-1,0 1,1-1,-1 1,1-1,-1 0,0 1,0 0,0 0,0-1,1 0,-1 1,0-1,0-1,0 2,-1 0,1 0,0 0,0-1,0 1,0-1,-1 1,1-1,-1 1,1-1,0 1,0-1,0 1,0 0,-1-1,1 1,-1 0,1 0,0 0,-20-9,-4 4,0 0,-1 2,1 2,-76 2,36 1,23-1,-61-2,100 0,0 1,0 0,1-1,-2 1,2-1,-1 1,-2-2,4 2,-1 0,1 0,0 0,0 0,0 0,0-1,0 1,0 0,0 0,0-1,0 1,0 0,0 0,-1-1,1 1,0 0,0 0,0-1,0 1,0 0,-1 0,1 0,0 0,0-1,0 1,0 0,0-1,0 1,0 0,1-1,-1 0,0 0,1 1,-1-1,0 0,0 1,0-1,1 0,0 0,-1 1,0 0,2-1,-2 1,1 0,-1 0,49-45,-14 14,-7 5,14-8,-32 25,3 2,-3 2,3-2,-2 2,8-2,23-3,0 4,-1 1,31 3,-66 2,-2 0,2 2,-1-1,0 0,1 2,-1-1,-1 0,1 1,0 0,11 9,-2 0,3 3,-3-3,1 1,0-1,6 2,-1 4,-1-1,0 3,7 9,-21-23,2 0,-1 1,2-1,-1-2,0 1,-1-1,3 0,-1-1,-1 0,1 0,0-1,-1-1,3-1,8 3,0-2,0-2,0-2,17-3,84-28,-111 31,0 1,-1 0,0-2,1 0,0 0,-2-2,1 1,1-1,-2 0,0 0,6-8,29-34,9-18,-44 54,1 0,2-1,-3 0,-1 1,6-14,-1 1,-9 22,1-1,0 1,0-1,0 1,1-1,0 2,-1 0,1-2,0 2,-2-1,2 1,0 0,0 1,0 0,1-1,-1 1,0-1,0 2,11-5,-2 3,1 1,13 1,-5 0,10-4,0-1,1-2,0-2,21-12,-19 6,-10 8,0-4,1-1,-2-1,1-2,-14 6,-1 0,1-1,-1 0,5-8,20-22,-3 5,20-27,-31 36,1-1,0 5,0-2,19-10,-18 15,0-1,-1-1,1-2,-1-1,-2-1,2-6,16-28,0-3,6-21,-24 48,1 1,1 2,2 0,-1 2,24-21,-34 38,2 1,0 0,10-5,-18 13,0-1,0-1,-1 0,2-1,-3 1,1-2,1-1,12-16,20-16,-26 26,2 1,4-12,-17 25,0 1,0-2,-1 1,2 0,-1-1,-1 0,0 0,1 1,-1-1,0 1,1 0,-1-3,0 4,0 0,0 0,0 0,0-1,0 0,0 0,0 1,0-1,0 1,0 0,0-1,0 0,0 1,-1-1,1 1,0-1,0 0,0 1,-1-1,1 1,0 0,0 0,0 0,0 0,-1-1,-1 0,0 0,1 0,0 1,0-1,0 1,-1-1,1 1,0 0,-1 0,1-1,0 2,-1-1,1 0,1 0,-2 1,0-1,1 1,-12 5,4 2,-3-1,1 3,1-2,0 3,-8 8,8-8,-32 36,3 0,-23 40,51-72,0-2,0-2,-7 9,2-5,11-9,0 1,-1 0,1 0,-3 9,5-10,0 0,-2-1,1 1,0 0,2-1,-3-1,1 1,-2-1,0 1,-22 13,20-15,-1 2,1 1,0 0,-1-1,1 3,-5 4,3 2,-3 1,3 0,-2-1,3 2,-4 7,4-8,1-2,-2-1,1 1,-1-2,0-1,0 1,-6 4,-19 18,-15 22,-6 15,28-34,19-24,-1 1,2 2,-1 0,1 1,-3 8,7-14,-1-2,1 1,0-1,-1-1,0 0,-1-1,1 2,-1-2,1 0,-2-1,-3 3,0 0,-1-1,1-1,-1-1,-2 1,4-1,1 1,0-1,0 1,1 0,-1 1,0 1,2-1,-1 1,0 1,-2-3,1 1,1 0,-2-3,-7 7,-10-2,0-3,-1 1,-5-3,17 0,1 1,-1 0,2 1,-2 2,-12 8,-18 11,-123 69,146-85,0-1,0-1,0-1,0-2,0-2,-14 1,-75 15,104-18,0-2,-1 2,1 1,-1 0,1 2,0-1,0 0,-2 3,-5 3,1 1,0-2,0-2,-2 1,1-2,0 1,-1-2,-39 9,0-3,-1-3,-15-1,-99-8,72 1,93 0,-1 0,2 0,-2 1,0 0,0 0,0 0,2 1,-2 1,1-1,-1 1,1 0,0 0,0 0,0 0,0 1,-3 6,6-10,0 0,1 1,-1-1,0 2,1-1,0-1,-1 1,1 0,0 1,0-1,-1-1,0 2,1-1,0 0,0 0,0-1,0 2,0-1,0 1,0-1,0-1,0 1,0 0,0 0,0-1,1 1,-1 0,1 0,-1 0,0 0,0 0,1-1,-1 0,0 0,0 2,1-1,0-1,-1 1,1 0,0-1,-1 0,6 3,-1-1,-1 0,0 0,1-1,-1-1,5 2,52 4,1-4,14-5,-10 1,189 1,-234-1,-1 0,1-3,-1 0,0-2,0-1,1-2,-1-1,-1-1,0 0,11-12,8-5,-33 25,8-6,2 0,-2 2,2 0,4-1,-5 3,1 0,-1-3,5-5,-2 4,-1 0,6-1,0 2,-11 5,1-1,-1 0,1-2,-1 0,-1 0,2-1,1-6,-2 4,-1 1,1-1,-1 2,2-1,-1 3,2-2,-2 3,2 0,9-3,-16 7,144-45,-114 35,19-1,-26 6,-1 0,0-3,5-3,4-5,-20 12,0-4,0 1,1-2,11-11,-18 11,9-5,-2-1,2-4,5-6,1-6,2 2,3 1,-15 10,1 1,0-4,26-27,-29 34,2-4,-2 0,1-1,-1 0,-3-1,2-1,2-9,2-3,-1 3,18-26,43-51,-50 71,-18 25,0 1,0 2,1 0,3-3,25-23,-9-5,-23 32,1-1,-2 2,2-1,-1 0,1 2,-1 0,3 0,-8 6,-1-1,1 1,-1-1,0 1,3-1,-3 1,1 0,-1 0,1-1,-1 1,1 0,-1 0,1 0,-1 0,1 0,0 0,0 1,-1-1,0 1,1-1,-1 0,1 1,-1-1,0 1,0-1,0 0,1 0,-1 0,0 0,1 1,-1-1,0 1,0 0,0-1,0 1,0-1,0 0,0 1,0-1,0 1,0 0,0-1,0 1,0 2,0 0,-1 1,0-1,1 2,-2-2,2 0,-1 0,-1 3,-22 51,4-7,-3 9,5-1,9-29,2-2,-4 0,1 1,-12 17,-12 12,-2-3,-25 33,19-24,25-38,-18 23,9-15,-1 5,-19 25,32-43,-1 0,4 2,-4 5,0-2,0 0,-6 6,-70 83,8-3,34-44,-8 11,51-70,0 1,-1-1,0-1,0-1,-1 2,1-3,-2 2,-14 8,-19 7,-15 10,34-17,0-1,0-1,-1-3,1 0,-2-2,-3-2,-56 9,0-4,-27-7,-13-5,108-1,14 2,2 0,0 0,0 0,-1 0,1 0,0 0,0 0,0 0,0 0,0 0,0 0,0 0,0 0,0 0,0-1,0 1,0 0,-1 0,1 0,0 0,0 0,0 0,0 0,-1-1,1 1,0 0,0 0,0-1,0 1,0 0,0 0,0-1,0 1,0 0,0 0,0-1,0 1,0 0,0 0,0-1,0 1,0 0,0 0,0-1,1 1,-1 0,0 0,0 0,0 0,0 0,1 0,-1 0,0-1,0 1,4-6,0-2,0 3,0-1,1 1,-1-1,6-2,-4 0,81-74,-43 41,-31 26,2 0,-3-1,10-16,-6 10,-1 1,6-4,8-6,3 2,10-6,-4 1,-21 19,-1 1,1 1,7-2,13-3,-3 5,3 1,30-5,-16 5,0-6,-32 11,3 0,4 0,-5 3,0 2,1 0,1 2,-17 2,-5 2,-9 9,-9 7,0 0,-1-2,-1 0,-1-2,-16 10,-26 12,-21 6,39-21,31-15,-1 1,1 1,0 1,1 1,-10 12,7-7,-2-1,-11 10,-59 35,52-36,15-13,-15 15,2 3,32-29,0-1,1 1,0-1,-1 1,1 0,0-1,0 0,0 1,0-1,0 1,0 0,0 0,-1-1,1 1,0-1,0 1,0 0,0 0,0-1,0 0,0 1,0-1,0 0,1 0,-1 0,0 0,0 0,0 0,0 0,0 0,0 0,0 0,0 0,0 0,0 0,0 0,0 1,1-1,-1 0,0 0,0 0,0 0,0 0,1 0,-1 0,0 0,1 0,-1 0,0 0,0 0,0 0,1 0,-1 0,0 0,0 0,0-1,0 1,1 0,5 0,1-3,-1 0,-2 0,9-4,3-5,68-43,-1-6,-1-6,-58 48,246-214,-78 49,-142 132,29-17,-45 42,24-29,-30 28,2 2,1 1,-1 1,3 2,-22 15,-2-2,2 0,-3 0,2-1,2-5,13-14,9-10,4-9,-14 19,33-48,12-12,79-101,-109 152,-26 24,-1 1,6-6,-3-1,1-1,0 0,5-12,0 1,-10 16,-1-1,3-8,22-46,9-10,-37 67,2-1,-3-2,6-16,12-28,-6 23,1 4,1 0,1 0,21-26,-34 49,-1-1,-1 1,2-2,-1 1,-3-2,2 2,-1-3,4-10,-7 13,2 2,1-3,1 2,-1 1,0 0,1-2,4-2,9-12,14-13,8-14,-10 13,1 3,7-4,-14 13,38-47,-27 31,23-40,-40 61,-2 1,15-31,27-54,-27 46,-22 41,1 0,-2-1,0 0,-1-5,-4 16,-1-2,1 0,-3-1,1 1,1 1,-1-2,-1 1,-1-14,0 23,0-1,0 0,0-2,0 3,-2-1,2 0,-2-1,2 2,-4-3,4 4,0 1,0 0,-1 0,1 0,0 0,0 0,-1 1,1 0,-1-1,1 0,-1 0,0 0,1 0,-1 0,0 1,1 0,-1-1,0 1,1-1,-1 1,0 0,0-1,0 1,1 0,-2 0,2 0,-1 0,0 0,1 0,-2 0,2 0,-1 1,1-1,-2 0,1 1,0 0,1-1,-3 3,0 0,-1 0,2 0,-1 1,0 0,-1-1,2 2,1-1,-2 0,-5 11,-19 24,13-18,-1 2,-4 10,-3 18,15-35,-1 0,0-1,0 1,-6 6,4-5,-1 2,1-1,1 3,1-2,-4 14,5-15,0 4,0 1,0 1,2 1,0-1,2 0,-1 9,-10 56,9-60,-1 0,-11 28,17-54,-2 1,0 2,1-1,-1 1,1 0,-2 0,3-1,-1 2,0-1,1 0,-1 2,1-7,0-1,0 1,0-1,0 1,0 0,0-1,1 1,-1-1,0 1,0-1,0 0,0 1,0-1,0 1,1-1,-1 1,0-1,1 1,-1-1,0 0,0 0,0 0,0 0,0 0,1 0,-1 1,0-1,2 0,-2 0,1 0,-1 0,0 0,1 0,0 0,-1 0,1 0,-1 0,2 0,-2-1,2 1,-2 0,1 0,0-1,0 1,0-1,-1-1,8-6,0 1,-1-3,0 1,0 0,-2-2,2 0,18-28,116-173,-81 122,22-28,-70 94,4-3,-5 1,2 0,1-7,3-20,-9 30,1 0,-2 0,4 2,5-13,-10 23,0 1,0 2,0-3,3 3,-2-1,1-1,-7 10,0-1,-1 1,2-1,-1 0,0 1,0-2,-1 2,1-1,0 1,0-1,-1 1,2 0,-1 0,0 0,-1 0,1 0,0 0,0 0,-1 0,1 0,-1 1,2-1,-2 1,1-1,0 2,0-1,-1-1,1 1,0-1,0 1,-1-1,2 1,-1 0,-1 0,1 0,0 0,-1 0,0 1,0-1,1-1,0 1,-1 0,1 6,1-1,0 1,0 0,-1-1,-1 2,0-3,1 4,1 11,-2 2,0 1,0-3,-1 1,-1 0,0 0,-1 0,-2 9,-6 10,1 2,-4-2,-8 24,-19 52,3 0,-19 90,48-174,0-1,-11 22,-4 16,6-8,13-42,0 1,-1-1,-2 5,-11 18,10-23,1 1,-3 7,9-15,4-21,9-52,3-2,10-46,3-20,-7 35,9-25,-17 76,-4-2,2-1,1-32,-9 57,0-2,0-19,-2 41,0 1,0-2,0 1,0 1,0-2,0 1,-2 0,2 0,0 0,0-1,-1 1,0 0,1-1,0 1,0 0,-1 0,0 1,1 0,0 0,0 0,-1-1,1 1,0 0,0 0,0 0,0 0,0 0,-1 0,0 0,1 0,0 0,0 0,-1 0,1 0,0 0,-1 0,1 0,0 1,0-1,-1 0,1 0,-1 0,1 0,0 0,-3 5,0-2,0 1,1-1,-3 1,4 0,-2 2,-121 216,6 11,91-170,1 1,-7 35,-15 36,13-55,-1-5,-5 0,34-57,-4 0,1 0,-10 10,16-24,3-6,2-17,0 17,6-41,2 1,10-36,32-85,-37 116,4-4,12-49,4 2,22-44,-37 99,-13 33,-15 29,-75 175,59-126,-18 68,28-90,0 0,-10 17,-40 82,24-51,14-34,-12 23,-21 34,-33 88,93-204,-13 33,-14 22,21-46,0 0,1 0,-2-2,0 2,1-4,-1 4,-5-1,-15 15,-2-5,-22 11,48-27,-11 5,14-7,-1-1,1 0,-1 0,1 0,0 0,0 0,-1 0,1-1,-1 1,1 0,0 0,0 0,0 0,-1-1,1 1,0 0,0 0,0-1,-1 1,1 0,-1-1,1 1,0 0,0-1,0 1,0 0,0 0,0-1,0 1,0-2,-1 2,1-1,0 1,0-1,0 1,0-1,0 1,0-1,0 1,0 0,0 0,0-1,0 1,0 0,0-1,1-8,0 0,1-2,-1 2,2 0,-1-1,2-7,6-13,3-20,12-47,11-58,-14 17,19-93,-21 136,3 2,12-22,-34 113,6-21,-7 22,0 1,0-1,1 0,-1 0,0 0,0 1,0-1,1 1,0-1,-1 0,0 1,1-1,0 0,-1 1,0-1,1 1,0 0,-1 0,1-1,0 1,-1 0,0 0,0 0,2 1,-1-1,-1 1,0-1,1 1,-1 0,0 0,0 0,1-1,-1 1,0 0,0 0,0 0,1 0,-1-1,0 1,0 0,0 0,0 1,0-2,0 1,0-1,0 1,0 0,-1 25,-2-3,-1 1,-1-2,2 0,-7 12,-7 39,9-34,-2 0,0 1,-11 27,-25 48,-5 11,40-100,-12 38,-13 55,-8 58,42-163,3-9,0-5,1-1,-1 0,0 0,0 0,-1 0,1 1,0 0,1-1,-1-1,1 0,20-22,-1 0,0-2,0-1,2-9,17-29,11-29,46-108,-42 82,9-4,-44 89,9-18,-2 2,16-43,-35 70,-3 13,-1-3,2 4,-2-1,2-1,0 2,6-10,38-53,-49 73,0-1,0 0,-1-1,0 1,1 0,0 1,0-1,0 0,-1 1,1-1,0 0,0 1,0 0,0 0,1 0,-1 0,0-1,-1 1,2 0,-2 0,0 0,1 0,1 1,-2-1,1 0,0 1,0 0,-1 0,1 0,0 0,-1 1,1-1,0 1,-1-2,0 2,1-2,0 2,-1-1,0 0,1 0,-1 0,0 1,0 0,0 0,0-2,0 3,0 0,1 16,-1 4,0-3,-3 22,-8 64,8-87,-14 94,-2 0,-4-2,-4-2,-1-3,-16 32,43-135,-33 95,-13 19,45-113,-1 0,2-2,0 1,-1 1,1-2,0 2,-1-1,2 0,-1 2,0-2,0 0,1 1,-1 2,3-5,0-7,12-28,-3-1,3-12,9-29,6-15,4-14,12-19,-26 76,-1-2,-3 0,-2 0,1-10,-3 15,-1 1,14-32,6-21,-17 52,11-25,-18 54,1 2,-1 0,1 1,1 0,0-1,4-3,0 2,1 1,-1-1,2 3,-1 0,5-3,-10 11,-1-1,0-1,0 2,1 2,0-1,0 0,0 1,0 1,0-1,0 2,2 0,-7 0,0 0,0 1,-1-1,2 1,-1 0,-1 0,1 1,0-1,-1 1,2 0,-2-1,1 0,-1 2,1 0,-2 1,2-2,0 1,-1-1,0 1,0 1,0-1,0 1,-1-1,0 1,1 0,-1 0,0-1,-1 2,1-2,0 5,11 54,-3-1,-2 1,-2 2,-1 33,-4-85,-1-1,1 2,-1-2,-2 9,2-13,-1-2,1 1,-2 0,1-1,1 2,-1-2,-1 0,1 0,-2 2,-2 4,1-6,2 4,-1-5,-1 4,0-1,1-2,-2 0,2 1,-2-1,-4 3,-6 2,-3-2,-11 6,14-8,1 1,-1 1,-14 11,11-4,-1-2,-1 0,0-2,-21 8,29-15,-1 2,0 1,-2 2,10-6,2 1,-2 0,1 0,0 1,1 1,1-1,-3 0,1 1,-2 5,-20 44,1 2,-14 40,10-21,7-21,7-13,0-2,-3 0,-11 18,-8-2,23-35,1 1,0 1,3 0,-9 19,19-39,0-1,-1 1,2 0,-1 0,0 0,0 1,1-1,-1 0,1 1,0-1,0 0,0-2,0 0,0-1,0 1,0 0,0-1,0 0,0 1,0 0,1-1,-1 1,0 0,0-1,0 1,1-1,-1 0,0 0,0 1,1-1,-1 1,1-1,-1 1,0-1,0 0,2 0,-1 1,0-1,0 0,0 0,0 0,-1 0,1 0,1 0,-2 0,2 0,-1 0,0 0,0-1,7-1,0 0,-2-2,2-1,-1 2,-1-1,1-2,0 0,-1 0,0 1,5-8,7-10,-1-3,11-18,-14 22,2-3,-2 5,15-15,9-3,-18 21,-3-3,5-6,-4 6,-3 0,-1 1,3-3,-13 15,0 1,-1-2,2 2,-3-3,1 2,1-2,-2 3,0-3,0-1,6-34,-6 32,-1-1,3 1,-2-1,1 2,1-1,0 0,0-2,17-26,-12 20,9-19,-3 3,2 1,2-5,-6 18,-2-1,0 0,-1-3,0 1,5-22,-10 23,3-10,2 1,0-1,5-9,-7 23,20-51,-25 62,0 0,-2 1,0-1,3 0,-3-1,0 2,1-4,-3 3,-1 8,-6 11,-10 23,-9 17,-2 9,-36 56,22-43,-28 63,42-78,18-39,0 1,0 6,-4 7,-3-1,1 1,-2-2,-13 20,23-31,-9 8,3 2,2 0,-13 30,-67 194,72-207,-1-1,-2-1,-19 28,7-13,28-45,-3 6,0-1,-12 15,8-15,0 0,2 5,3-9,1 1,-1-2,-11 11,21-24,-1-1,1 1,-1-1,1 1,0-1,0 0,0 1,0-1,-1 0,1 1,-1-1,1 0,0 0,-1 0,1 0,-2 0,2 0,0 0,0 0,-1 0,1 0,-1 0,1 0,0 0,-1 0,1 0,0 0,-1 0,1 0,0 0,-1 0,1 0,0-1,0-1,-1 1,1 0,-1-1,1 0,0 1,-1 0,1 0,0-1,0 1,0-2,-1 1,1-6,0-1,0 2,0-3,0 3,1-2,0 1,0-1,0 0,7-24,4-15,3-7,-2-19,5-8,10-32,-27 108,2-2,-1-4,2 3,-2-1,0-1,-1 1,-1 9,0 0,1 0,-1 1,0-1,0 0,0 0,0 0,0 0,-1 1,1-1,0 0,0 0,0 0,0 0,0 1,-1-1,1 1,0-2,-1 2,1 0,0-1,0 1,-1 0,1 0,0 0,-1 0,1 0,0 0,0 0,0 0,0 0,-1 0,1 0,-2 0,2 0,0 0,0 0,-1 0,1 1,-1-1,1 0,0 0,0 0,0 1,0-1,-4 4,2-1,-1 1,0 0,-1 3,2-7,-39 69,1-1,34-59,-1 1,-2 0,2-2,-9 8,13-14,1 1,0 0,-1-2,0 1,0-1,0 0,-1 0,1 1,1-2,-1 1,-1-1,2 0,2 0,-2 0,2 0,-2 0,2-1,-2 1,2 0,-1 0,0-1,0 0,-1 0,1 0,0 1,1 0,-1-1,1 0,0 0,-2 1,2-1,-1-1,1 1,0-1,-1 1,0 0,1-1,0 1,-1-1,0 1,1 0,0 0,0 1,0-1,0-1,0 0,0 0,-1-10,1 2,1 0,-1-1,0 0,2 2,0 0,-1-3,1 3,0-1,2-1,-1 2,0 1,3-7,-1 5,-4 15,-5 17,-4 5,-1-3,1 1,-2 0,0-1,-1 0,-2-2,1 1,-1-4,-13 18,11-16,1 1,-12 27,16-30,-4 2,0-1,-8 11,0-1,17-22,-60 86,-5 16,54-84,-1-4,1 1,-2-1,-1 0,0-4,-3 3,-38 29,-27 14,44-32,20-16,-1-1,-1-3,-1-2,1 1,0-3,-1-2,-21 3,10-5,1 0,-21 8,42-8,1 3,0 0,0 2,-11 8,-21 12,31-19,11-5,9-4,2-3,-2 0,1-1,-1 0,0 0,0 0,5-4,-1 1,5-2,45-33,18-20,-12 8,174-162,-218 195,5-8,2 2,15-10,-22 20,0-3,11-14,10-7,20-22,17-22,-36 41,1 3,43-29,-82 64,1 0,-2 2,1-1,-1 1,1 0,-1-2,0 0,0 1,3-6,-6 8,-1 1,1 0,0-1,-1 1,0 0,1-1,0 0,-1 0,0 0,0 0,1 2,-1 0,0-1,0 1,0-1,0 1,0-1,0 1,0-1,0 1,0 0,0 0,-1 0,1-1,0 1,0 0,0-1,0 1,0-1,0 1,0 0,0-1,-1 1,1 0,0-1,0 1,-1 0,1 0,0 0,0 0,0 0,0 0,0 0,0 0,-1 0,1 0,-1 0,1 0,0 0,0-1,0 1,-1 0,1 0,0 0,0 0,-1 0,1 1,0-1,0 0,0 0,-1 0,-2 0,-2 3,4-1,-2 1,-1-1,1 2,0-1,1 0,0 0,-3-1,4 3,0-1,-3 0,-9 15,-43 48,-29 37,-12 38,23-31,42-68,4 1,1 2,-2 6,6-6,-4 7,16-36,0-2,2 1,-4-2,-5 8,-19 16,-117 131,124-135,-22 17,-5 6,23-22,-13 12,34-37,0 0,-1-1,1 1,-1-4,-10 6,14-8,-26 9,0 0,0-2,-2-6,-8 2,-193-6,108-3,-282 2,401-2,12 1,0 0,1 0,0 1,-1-1,0 0,1 1,0 0,-1 0,1 0,-1-1,1 1,-1 0,1 0,-1 0,0-1,1 1,1 0,47-28,27-23,-6 5,-8 8,1 5,0 3,1 5,24-3,-66 23,0-3,-1-2,1 1,8-6,12-9,39-12,-31 15,-35 16,1 0,12-3,4 2,-26 3,1 1,0-2,-1 1,0-2,0 0,1 1,22-16,0 7,-14 9,-74 59,-3-2,0-6,-3-3,-10 3,-43 26,-11 9,106-67,-15 11,26-15,-2-2,1 0,-1-1,-1 0,2-2,-9 1,-24 2,25-7,0 3,-7 4,-11 3,-1 1,0-6,-16 2,-281-4,191-6,-93 1,219-2,-1 0,-10-6,-21 0,25 2,1 0,-24-10,7 1,31 10,1-1,-1 2,1-4,0 0,0-1,-1-1,4 4,8 5,1 2,13 15,-9-7,0 2,0-2,0 3,2 9,-1-7,0 1,3 6,-1-5,-2 0,1 1,2 10,7 19,-14-39,1-2,1 1,-1-1,0 0,0 2,1-3,0 1,0 0,1-1,0-1,-3 1,4 0,-1 0,0-2,-1 1,1 0,0-2,1 0,2 2,13 1,0-2,1 0,0-1,3-3,-6 1,25 2,29-3,-59 1,-2 0,0-2,1 0,8-5,35-21,-26 13,0 3,17-5,135-30,-87 26,-68 15,-14 4,0-1,0-1,0 1,-1-3,6-2,29-25,-21 14,1 2,2 0,-1 3,24-9,31 2,-29 10,2-7,24-17,-54 22,8 3,-3-2,13 2,-8 2,26-15,-58 23,0 1,0-2,1 1,-1 1,0 0,2 0,-5 0,0 0,-1 0,2 0,-1 0,-1 0,1 1,0-1,0 1,1-1,-2 1,2-1,-2 1,1-1,-1 1,0 0,1 0,0-1,-1 1,0 0,0 1,1-1,-1 0,0 0,0-1,0 1,0 0,1-1,-1 1,0 0,0-1,0 1,0 0,0 0,0 0,0 0,-1-1,1 1,0-1,0 2,-1 2,0-1,0 1,0 2,0-4,0 1,-2 1,1 0,1-1,-1-1,0 1,0 0,-1 0,1 0,-1 1,-6 4,-1 0,2 0,-5 1,-15 13,14-8,2 0,-5 7,-19 22,18-25,-45 44,51-53,-1 1,1-1,-2-2,-5 3,5-4,-2 0,-14 0,-13 4,36-6,-3-2,3 3,0 1,-2-1,0 2,2-1,1-2,-2 0,2 3,-2-4,-1 0,3 0,-4 1,-14-3,-1 1,-25-4,24 1,1 1,-21 3,-189 32,132-31,23-2,60 1,-15 5,15-4,-17 1,-26-4,664-2,-321 1,-266 0,-4 0,3-2,-2 0,1-2,-1 0,1 0,-2-3,3 2,-4-1,3-3,37-19,-28 16,12-9,-29 18,0 1,-1-1,-1-3,2 3,0-1,-3 3,-1 0,0 1,1-1,-1 0,0 0,0 0,0 0,1 0,-1 0,1 0,-1 0,0 0,0 1,0-2,0 2,0 0,0-1,0 1,0-1,0 1,0 0,0-1,0 1,-1-1,1 1,0-1,-1 1,1-1,0 1,0 0,0-2,0 2,-1 0,1 0,0 0,0-1,0 1,0 0,-1 0,1 0,-1-1,1 1,0 0,-1 0,1 0,-1 0,-11-3,1 2,-1-1,1 2,-12 1,-2 0,-521 0,518-1,-17 5,33-2,0 0,1 0,-1 1,0 1,0 2,-83 42,71-39,0-1,0-1,-2-3,-10 5,-1 1,2 2,-11 9,-21 4,62-21,9-4,15 0,-17-1,443-2,-426 0,0-2,11-2,22-2,-39 6,0-2,1-1,-2 1,13-7,18-7,9-3,34-12,-67 28,2-1,-3 4,9-1,8 3,-18 1,-1-1,8-2,-20 2,2-2,-2 2,0-1,-1-1,1 0,1 0,-1-1,0 2,-1-3,1 2,2-6,3 0,-2-1,3 1,-1-1,-1 2,3 1,-2 0,31-21,-3 0,29-29,10-9,-68 58,0 0,-1-1,0-1,1 0,2-8,19-23,-13 23,0 0,0 2,2 0,13-11,-7 8,-1-1,0-3,-1 0,16-22,19-21,-27 34,34-37,-14 10,49-44,-94 96,-3 5,-1 0,2 0,-2-1,0 1,1 1,-1-2,1 0,-1 0,0-1,1 0,-2 3,0 0,0 0,0-1,0 1,0 0,0 0,0 0,0 0,0-1,0 1,0 0,0 0,0 0,0 0,0-1,0 1,0 0,0 0,0 0,0 0,0 0,0 0,0 0,0 0,0 0,0 0,0 0,-1-1,1 1,0 0,0 0,0 0,0 0,0 0,0 0,0 0,0 0,0 0,0 0,0 0,0 0,-1 0,1 0,-7-2,-6 3,7 0,0 0,0 2,0-1,1 3,0-2,-2-1,1 2,-8 8,-14 14,7-4,-9 12,18-18,-1 1,0-3,-2 0,0-2,0 1,-5 2,0 2,0 1,-12 17,11-14,3-5,-13 12,15-16,2 1,0 0,-1 3,-1 2,0-2,-1 0,-1-1,-3 2,4-3,0 2,-13 15,3-3,9-9,-1-2,0 1,1 2,2 0,-1 1,-6 14,22-33,1-1,-1 0,1 1,-1 0,0-2,1 3,-1-2,1 0,-1 1,1 0,0 0,-1-1,1 1,-1 0,1 0,0-1,1 0,-1-1,1 1,-1 0,0 0,0 0,1 0,-1-1,1 1,-1 0,0-1,1 1,0 0,-1 0,0-1,1 0,-1 1,0-1,1 0,0 0,-1 1,1-1,0 0,-1 1,1-1,0 0,-1 0,1 0,0 0,7 2,-1-1,0 0,0-1,1 0,-2-2,2 2,0-3,-2 1,17-7,19-9,-24 9,-1 0,2 3,6-3,-3 7,0 0,13 2,-14 0,0-1,21-4,62-23,85-40,-76 22,-93 38,23-10,26-18,3 0,-3-4,-58 34,2-3,-2 1,1-3,6-8,-7 6,0-1,1-2,-3 0,2 0,1-6,12-27,3-15,-26 63,65-148,-54 123,8-11,-11 22,-1-2,0 0,-1 0,4-10,-6 11,4-10,-1-2,-1 2,0-3,0-7,-1-13,19-125,-18 136,1 2,2-2,6-16,28-74,-37 110,-1 3,3-1,-1 1,0 0,1 1,1 2,3-5,-9 11,-1 1,1-1,-1-1,0 0,3-2,5-14,-11 23,0 0,0 0,0 0,0 0,0 0,0 0,0 0,0 0,1 0,-1-1,0 1,0 0,0 0,0 0,0 0,0 0,0 0,0 0,0 0,1 0,-1 0,0-1,0 1,0 0,0 0,0 0,0 0,0 0,1 1,-1-1,0 0,0 0,0 0,0 0,0 0,0 0,0 0,0 0,0 0,0 0,0 1,0-1,0 0,0 0,0 0,1 0,-1 0,0 0,0 0,0 0,0 0,0 1,0-1,0 0,0 0,0 0,0 1,0-1,0 0,0 0,0 0,2 13,-1-11,5 53,-2 1,-2 8,0 113,-2-116,0-57,-1 44,-2 20,2-52,0-1,-2 1,1-1,-3 0,2 0,-2 6,-12 24,-14 32,10-29,-4 16,20-51,0-1,-2 1,1-3,-4 7,-3 6,-2 0,0 0,-1-3,0 1,-13 9,-44 44,58-60,-1-1,0-1,-18 8,2-4,-2-3,0-3,-14 1,17-2,20-6,2 1,-2 0,1 1,2 3,-3-2,3 1,-7 2,2 2,-9 1,-48 15,126-51,6-6,-3-1,-30 18,55-23,-66 29,-2 2,0 2,2 1,2-1,-11 3,11-1,1 1,-2 1,17 5,-35-5,1-1,-1 1,1-1,-1 0,1 1,-1-1,1 1,-1 0,0 1,1-1,-1 0,-1 0,2 1,0 0,-2-1,2 1,-2-1,0 0,1 1,-1-1,1-1,-1 1,0 0,0 1,0-1,0 0,0 1,0-1,0 1,0-1,0 1,0-1,0 1,-1-2,1 1,-1 1,1-1,0 0,-1 0,0 1,1-1,0 0,-3 3,1 1,0-1,-1 1,1-1,-1 1,0-3,0 3,0-3,0 2,-2-1,-6 7,-1 1,-5-2,11-4,-239 134,200-117,-48 20,24-12,41-17,-6 2,2 1,-2 4,-18 15,34-21,0-1,-2-2,-7 5,-60 21,60-28,-8 7,-24 18,20-11,-2-3,35-18,-23 11,-2 0,-13 0,32-9,0 0,-1 1,2 0,-1 1,1 0,0 2,0 0,-3 5,11-7,3-3,0-3,1 0,0 0,0 1,-1-1,1 0,0 0,0 0,-1 0,1 0,0-1,0 1,-1 0,1 0,8-4,-2-1,1 0,-1-1,0 1,1-4,4-1,16-17,6 0,26-12,-1 2,-55 35,249-170,-228 159,1 1,0 1,0 2,1 2,-1 2,16-2,44 1,33 9,-34-2,-71 0,-4-1,2 0,-1-1,4-1,-12 2,-1-1,0 0,1 0,0 1,-1-1,0-1,2 1,-1-2,-1 1,0 0,0-1,1 2,-2-2,1 0,0 0,-1 3,-1 0,1-1,-1 1,0-1,0 1,1-1,-1 1,1-1,-1 1,0-1,0 1,0 0,0-1,0 1,0 0,0-1,0 0,0 1,0-1,0 1,0 0,0-1,0 0,0 1,0-1,0 0,0 1,0 0,0-1,0 1,0 0,0-1,0 1,0-1,0 1,-1-1,1 0,-1 1,1-1,0 1,0 0,-1 0,1 0,-1-1,1 1,0-1,0 1,0 0,-1 0,0 0,-1-2,-1 2,0-2,1 1,0-1,-2 1,-1 0,-12 1,1 0,-1 0,1 2,1 3,-2-2,-2 3,-27 11,-23 15,22-9,7-1,-2-4,3-2,-33 6,53-18,1 2,-1 1,1 1,1 2,0-1,-14 13,13-11,0-1,0 1,-1-3,0 0,0-3,-6 3,4-2,0 1,0 2,0 2,-11 8,18-8,14-11,0 0,-1 0,1 0,0 0,0 0,0 0,0 0,0 0,0 0,0 0,0 1,0-1,0 0,-1 0,1 0,0 0,0 0,0 1,0-1,0 0,0 0,0 0,0 0,0 0,0 0,0 0,0 0,0 0,0 1,0-1,0 0,0 0,0 1,0-1,0 0,0 0,0 0,0 0,0 0,0 0,0 0,0 0,0 0,0 0,0 0,0 0,0 0,0 0,0 0,1 1,-1-1,8 4,12 0,62-2,56-10,-111 5,-1 0,-1-4,1 0,0-2,0-2,-1-1,6-4,190-138,-199 136,-1-1,-2-2,6-8,-3 4,0 3,3-3,-12 12,1 1,-2-3,8-11,-5 7,-2 2,7-6,-7 12,0-1,12-6,-25 18,0 0,0 0,0 0,1 0,-1 0,0 0,0 0,0 0,0 0,0-1,0 1,0 0,0 0,0 0,0 0,0 0,0 0,0 0,0 0,0 0,0 0,1 0,-1 0,0 0,0 0,0 1,0-1,1 0,-1 0,0 0,0 0,0 0,0 0,0 0,0 0,0 1,0-1,0 0,0 0,0 0,0 0,0 0,0 1,1-1,-1 0,0 0,0 0,0 0,0 1,0-1,0 0,0 0,0 0,0 0,0 0,0 0,0 0,0 0,0 0,0 0,0 1,0-1,0 0,-1 0,1 0,0 0,0 1,-2 7,-5 11,0-2,0 0,-2-1,2-1,-9 8,-12 20,-10 5,1 0,-3-2,-1-3,-3 0,38-38,1 1,0-2,-3 1,2-1,0 0,0-1,-1 1,1-3,-7 3,13-4,0 0,0 0,-1 0,1 0,0 0,0 0,0 0,-2 0,2 0,-1 0,1 0,0 0,0 0,0 0,-1 0,1 0,0 0,0 0,0 0,-1 0,1 0,0-1,0 1,0 0,-1-1,1 1,0 0,0-1,-1 1,1 0,0-1,0 1,0 0,0 0,0-1,0 1,0-1,0 0,0-1,0 2,0 0,0-1,0 0,1-1,-1 1,1 1,-1-1,0 0,1 0,12-23,0 5,2 1,1 2,6-6,-3 3,-8 9,-1 1,0 1,0 1,2 1,-3-1,9-1,51-26,-57 28,2 0,-3 2,2-1,0 1,9 1,21 1,-37 2,-14 0,-409 2,259-2,93 2,-5 8,-37 0,106-10,-21 0,-21 6,36-5,-1 1,1 2,-1-1,1 0,0 1,0 1,-4 3,-15 12,-1-1,0-1,-20 6,29-13,-2 0,2 2,0 1,2 1,-16 15,0-1,-2-3,-2-1,-12 5,22-15,1-3,-20 8,32-15,0 2,1 1,-1 0,-1 3,-29 17,-5 0,-26 5,50-23,1-3,0 0,-2-1,-9-3,29-3,3 0,1 0,-2 0,2 0,-1 0,0 0,0 0,-1 0,1-2,2 2,-1-1,1 1,-1 0,1 0,-1 0,1-2,0 1,-1 0,1 1,-1-1,1 0,0 1,-1-1,1 0,0 0,0 0,0 0,-1 1,1-1,0 0,0 0,0 0,0 1,0 0,0-1,0 0,0 0,0 0,0 0,0 1,4-33,1-6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818 62,'0'0,"-2"0,-5 0,-1-4,-3-4,-3-1,1 2,-6 2,-2 0,-2 4,-1-1,2 2,2 0,2-5,2 1,0 1,-2 0,2 1,-4 0,-3 1,1 1,1 0,2 0,2 0,1 0,0 5,2-2,2 6,2-1,-2-2,4 3,-2-2,2 4,0-3,-1 3,-1-3,-3 0,0-2,-2-1,1 3,1 1,3-2,-3-1,5 2,-2 0,3 2,-2 2,-1-1,2 2,2 2,-1-4,0 4,1-3,0-1,-2 4,-1-4,1 1,-2 0,3-1,-1 3,1 1,-1-2,-2-2,2 1,1 1,3 1,-1 3,0 1,2 1,0 1,2 1,-3-4,1-4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403 0,'0'0,"-4"0,-3 8,0 6,-5-3,0 5,-4 1,3 1,-2-3,2 0,2-3,1 1,3 1,1 1,-2 3,0 0,1 1,-2-2,-3-2,3 3,-3-5,1 0,-2 0,1-7,2 4,-1-3,2 2,0-1,-1-1,-2-3,3 3,-1 2,-1 0,3 4,-2-4,2 3,-1 2,2 1,2 3,-1 0,1 3,1-1,1 1,-1-4,0-1,1-3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1 1,'0'0,"2"0,5 0,1 4,4 0,1 3,1 2,-2 1,2-1,-1 3,2 1,1 0,0 0,0-3,-4 3,0-3,0 1,1-2,0-1,0-3,-2 1,0 0,0-1,2 2,-1-1,2 2,-3 6,0-4,0 4,2-3,-3 0,-4 4,3-4,-3 2,1 3,-1-1,-1 3,-2 2,-1 0,-1 0,-1-1,0 3,0-2,0 0,0 2,-1-2,1 0,0 1,0-1,0 0,-2-3,-2-2,1 2,0-1,1-1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2 164,'0'0,"0"-3,3-5,6 0,0-5,2 4,2 1,-3-3,2 4,-4-4,0 2,3 2,0-1,2 1,-1 2,3-4,0 3,-1-3,4 1,-1 0,4 5,-3-1,5 3,-1 0,-5 1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6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218 1,'0'0,"-2"0,-5 0,-2 0,1 4,-3 0,1 0,0 5,0 1,-1-1,2 4,-1-2,2 0,0-1,1 3,-1-5,1 4,-1-2,2 1,-1 2,-3 2,3 2,-3-3,3 3,1-1,-2-3,3 1,1 2,1 0,2-2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2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7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1 0,'0'0,"0"4,2 0,4 0,3 1,-1 1,2-1,2 5,0-3,1 0,1 2,1-2,-1 3,1-1,-1 2,2-3,-2 4,0-3,-2-2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8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521 41,'0'0,"-4"4,-4 1,-8-1,0-1,-3 4,-2-2,3 6,2-5,1 2,2 1,3-2,-2-1,1-1,-2-3,0-1,3 4,-1-2,2 6,-1-2,1 0,-2-2,-2-4,-1 6,2 2,-3 0,3 2,1-1,-1-1,0-4,-1 2,0 0,-2-3,2 0,-3-2,2-1,0 0,-1-1,1 0,2-5,4-3,2-5,6 1,1-3,4 3,4-1,2 4,2 0,1 4,-2-2,1 1,-2 2,2-3,0-3,1-1,-1 4,2 0,3 4,-1 1,0 1,-1 1,2 0,-3 1,0-1,0 1,3-1,-2 3,2 1,-1 1,-2-1,2-2,-2 3,-2 1,3-2,-2 0,0-1,1-3,-2 1,3-1,-2 0,0 0,1 0,-2-1,3 1,-1 0,-5-3,2-2,-3-4,0 2,1 0,-3-1,-1-5,-5 3,-1-2,-4 1,-3 3,-2 0,-1-1,0 4,-5 1,-5 1,0 2,-3 5,1 0,3-1,0 3,0-3,3-1,0-1,-2-1,-1 4,4 3,-1 1,0 0,2-3,-1 0,0-3,1-1,0 0,0-1,0-1,-2 4,11 1,7 4,8 4,6-1,6 2,1-2,-1 2,-1-3,-2-2,-3-4,0-1,3-1,-2-2,0 0,2 0,1-1,-1 1,-3-1,-2-2,-2-1,0-1,-3-2,-4 0,-8 1,-6 2,-5-2,-3 0,-6 0,0 2,-2 3,2 0,-2 0,1-3,0 0,3-1,1 2,2 1,4 1,-1 1,0-1,1 1,-1 0,2 1,-1-1,-1 0,1 0,-1 0,1 0,0 0,-1 0,1 0,-1 0,1 0,0 0,-1 3,1 1,2 5,13-9,-1 0,0 0,0 0,0 0,0 0,-1 0,1 0,0 1,0-1,0 0,0 0,0 0,-1 1,1-1,0 0,0 0,0 1,0-1,0 0,0 1,0-1,0 0,0 0,0 1,0-1,0 0,0 0,0 0,0 0,0 0,0 1,0-1,0 0,1 0,-1 1,9 7,12-3,5-2,1-2,0 0,-3 0,-4-2,-2-2,-2-2,0 1,-2-4,0 1,0 0,-3 7,0 2,-2 5,-5 3,0 5,-1 3,-2 0,-1 3,3 0,-1 0,1 1,-1-1,-1-1,0 2,0-2,-1 0,0 1,0-2,0 1,-1 1,1-1,0 1,0-1,0 1,0-1,0 0,0 1,0-1,0 0,0 1,0-1,0-1,0 2,0 0,0-1,0 1,0-2,0 2,0 0,0-2,0 2,0 0,0-2,0 2,0-1,0 0,3-3,3-9,3-8,0-12,1-3,-2-2,-2-6,-2-2,-1-2,-1 4,1 0,0-1,0 2,-1 2,-1-1,0 1,-1 1,1-2,-1 1,-1 1,1-3,0 2,0 0,0-1,-3 6,0-2,0 2,1-4,-4 6,2-2,2 0,-1-1,-2-2,1 0,1-2,0 0,1-1,-1 5,-1-1,-2 1,1-2,-1 1,3-3,2 1,-1-1,2-1,-1 1,2 1,-1 6,0 8,0 10,0 11,0 8,0 4,0 1,0-1,0-3,0-1,0 0,0-4,0 2,0-2,0-1,0 1,0 1,0-1,0 0,0 0,0 1,3-1,-1 0,5-3,-1-2,-1 2,0-9,5-6,-3-12,-2-7,-1-4,-1-2,2 4,-1 0,-1 0,2 5,-2-1,1 0,0-2,-2 1,-1-3,2 4,0-1,0 0,-2-2,1 1,-1-3,0 1,-1-1,0-1,-3 0,1 1,-4 3,0 2,0-2,2 1,0 1,-3 5,-1 7,1 12,-3 5,-2 5,0 3,0 1,2-4,0 0,2-10,1-8,0-7,4 2,1-1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83,'0'1,"0"5,0 7,0 10,0 4,0 2,2-2,1-5,3-1,-1 1,0 2,-2 0,0 1,-2 0,0-1,2 1,0-2,-1 0,0-1,2-5,0-3,0-1,1-3,-1-6,3-8,2-12,3-12,4-5,-2 0,-3-2,-4 2,-2 1,-3 4,-1 3,-1 1,-1 5,1-1,-1 2,0-2,1 1,0 1,0 1,0 2,0 0,0-2,0 9,0 11,0 10,0 9,0 6,0 5,0 2,0-1,0-3,0-2,0-2,0-1,0 1,0-2,0-5,-3-10,-3-18,1-14,-3-10,-2-8,1 0,-1 1,-2 2,-1 5,3 4,3 4,2 11,7 22,6 25,4 14,2 8,1-2,0 2,1-5,-3-6,-3-8,-3-11,-2-10,-4-11,-4-22,-3-17,-4-10,-2-5,-3 2,4 4,-1 4,2 8,4 15,1 17,3 18,1 11,1 5,0 1,1-3,-1-5,1-12,4-18,3-19,7-12,-1-4,4-3,-3 2,-4 5,-3 6,0 7,-1 14,3 14,3 23,3 14,3 13,5 7,2-4,-2-7,-3-9,-4-8,-5-14,-6-15,-5-14,-3-12,0-12,-2-6,2-3,0 2,0 1,1 2,1 6,0 2,0 3,0 7,0 15,1 14,-1 9,0 8,2 7,4 0,-1-2,4-8,-4-11,-5-19,-5-20,-7-16,-7-13,-1-2,1 1,1 6,-2 6,2 7,6 9,1 11,1 14,-1 11,-1 11,-1 7,-2 2,-4 6,1 2,1-2,5-2,2-5,5-9,2-19,3-16,0-12,0-8,0-1,3-1,1 2,0 4,-2 5,3 9,-1 14,2 19,0 15,4 7,1 5,4 0,-3-5,0-7,-3-7,-1-10,-4-14,0-17,3-15,-1-10,2-2,-1 1,1 4,-1 5,0 10,0 18,-2 23,1 19,1 12,1 2,-2-3,-2-6,0-9,1-8,-1-6,-1-9,1-15,0-13,1-12,0-13,0-2,1 0,-1 7,-1 7,0 5,0 10,0 7,1 16,1 11,-1 8,-2 6,-1 1,2 2,0-4,-2-5,1-4,-2-8,0-12,0-12,-1-13,0-6,-3-4,-1 0,0 0,-3 4,5 12,4 13,4 14,1 10,3 9,0 9,0 3,1-2,-3-3,-2-8,1-6,-1-6,-3-8,0-13,-2-13,2-17,1-17,1-10,2-3,4 2,-1 5,-1 10,0 8,0 15,-1 21,-3 17,-1 15,-2 14,-1 7,-3-1,-2-1,-2-3,0-5,0-7,1-9,-1-17,-1-17,-1-12,-1-9,0-5,-1-5,-2 4,3 5,-2 9,3 14,2 16,2 12,1 8,2 5,1 8,1 3,-1-1,0-6,1-3,-1-6,0-4,0-9,3-8,3-12,2-13,1-6,1-5,-2-1,-2 0,1 0,-2 5,2 5,2 7,1 11,2 18,1 11,-1 11,-2 9,0 2,-3 2,-2-3,1-4,1-8,-1-7,-3-10,3-15,7-21,2-12,0-7,0-4,-4 1,-2 2,-3 3,-4 11,-1 14,-1 10,-1 11,1 9,-2 5,-2 4,-2 1,-1 1,3 0,-2-8,0-11,-1-19,2-16,-3-11,1-10,-2-3,-4-2,0 4,0 7,4 13,2 12,3 19,3 16,0 13,1 8,1 6,-1 0,1-3,-1-8,1-8,-1-12,0-15,0-12,0-9,0-6,0-5,0 0,0 0,0 2,2 7,4 10,2 13,4 10,0 8,0 11,-3 1,-1 3,0-2,-3-5,-3-9,2-13,0-16,2-14,-1-8,-1-2,-1-1,-1 1,-1 1,2 12,3 13,1 17,0 11,0 7,2 3,-3-2,0-3,-2-8,-2-11,0-18,-2-11,0-9,-1-3,1 1,0 1,-3 3,-1 4,1 12,3 15,1 12,4 12,1 9,-3 6,4-2,-2 0,0-5,-2-7,-1-3,-1-10,0-14,-6-18,-5-10,-1-9,-3-1,-1 1,2 2,1 2,2 3,4 4,-1 6,2 10,3 14,3 12,3 18,2 14,0 11,1-1,-1-5,1-6,-2-19,0-23,-2-21,-1-15,-1-8,-1-5,0 0,0 2,0 5,-1 6,4 8,2 16,3 15,4 24,0 16,7 12,4 2,4-1,-1-7,-3-12,-4-16,-6-18,-5-20,-4-16,-3-7,-1-1,-1-1,0 12,0 15,2 16,4 12,1 13,3 10,-3 11,0 1,-1-6,-2-6,-2-8,0-20,-1-18,-1-22,-1-17,-7-11,-3-8,-5 0,1 6,0 9,3 21,11 31,9 22,5 19,0 5,1-1,-2-6,-2-14,-11-26,-7-17,-7-20,-7-19,-4-7,-1-3,2 4,3 8,5 7,5 20,13 23,12 22,7 14,3 7,1 2,-4-5,-2-5,-5-8,-4-11,-3-16,-3-12,-1-8,-2-7,0-5,0 0,1 13,2 16,7 22,7 18,1 10,0 1,-2-3,-1-4,-1-8,-3-7,-2-10,-4-18,-2-14,-1-11,-1-15,0-8,-1-1,1 3,-1 9,1 7,0 16,0 17,0 16,0 20,0 15,2 9,4 1,1-4,0-8,1-9,-2-9,-2-16,-1-19,-2-17,-3-14,-1-8,-3-2,0 2,0 8,3 6,5 18,11 27,6 23,9 16,4 4,-2-3,-3-8,-6-9,-6-15,-7-19,-4-21,-5-19,-3-14,1-8,-1-1,1 1,1 5,1 9,0 8,1 20,2 22,2 22,-1 16,-1 6,0 9,-1-4,0-4,-1-7,0-10,0-13,0-21,0-20,0-20,0-17,0-19,0-12,0 1,-3 11,1 14,-2 15,2 23,0 24,6 29,8 26,6 14,7 3,1-5,-1-9,-3-15,-4-24,-6-22,-5-18,-6-14,-3-7,-1 2,-1 15,4 23,1 22,1 19,-1 7,1 1,-1-3,0-4,-1-7,0-4,0-1,0-3,3-2,-1-2,1-8,-1-13,0-13,-1-25,-3-13,-1-11,-1 1,-5 6,0 7,1 7,0 19,1 18,3 26,2 12,1 7,1 0,1-4,0-17,-2-24,-5-19,-4-18,-6-8,-3-2,-1 7,2 8,5 12,5 20,3 17,1 15,0 5,-1 4,0-3,1-5,-1-12,-2-13,-1-16,-2-16,-1-13,0-10,1-2,0 3,1 7,-1 6,6 17,5 17,8 20,8 26,8 18,6 9,0 6,-3-5,-3-11,-7-13,-5-13,-8-20,-10-23,-4-19,1-16,-3-9,0-1,-2 5,3 10,-1 8,1 12,5 16,3 24,3 16,2 15,-1 7,-1 3,1-4,-1-9,0-12,-1-15,0-17,-3-17,-2-18,-1-10,-3-8,0-6,-1 2,0 5,3 9,-2 10,4 16,5 24,5 25,5 16,1 3,6-2,4-9,-3-9,-3-13,-4-18,-4-16,-4-14,0-10,6-10,1-10,6 0,-1 4,-2 10,-2 10,1 14,-1 14,2 17,0 14,0 8,1 4,0-2,1-1,-4-5,-2-6,-3-12,-4-13,-2-15,-5-19,-5-9,-6-8,-4 0,1 6,6 21,2 23,6 19,4 16,6 12,3 4,2-2,0-8,0-17,-3-22,-4-23,-4-23,0-12,-4-8,0 2,-3 6,0 10,-1 18,2 20,4 26,3 27,4 14,4 10,3-1,1-6,4-9,0-12,-4-19,-3-24,-4-22,-3-18,-1-7,-3-1,-4 6,-1 7,1 9,1 19,3 16,2 22,2 21,3 10,3 1,1-7,0-9,-3-21,-3-25,-2-20,-1-19,-5-20,-2-8,-2 3,0 5,-1 15,2 12,5 16,4 21,8 26,7 19,2 9,2 2,-3-5,-3-10,-3-9,-3-21,-3-20,-3-28,-1-27,-1-17,-1-8,0 4,1 10,-3 16,-1 23,3 30,2 25,3 24,3 11,0-2,2-2,2-9,-2-9,-1-17,-3-22,-3-18,0-13,-2-4,-2-2,-1 5,-1 5,1 13,3 16,7 19,4 23,5 19,3 9,0 4,-1-9,-4-7,0-11,-4-11,-4-14,-2-22,-2-18,-1-14,-2-9,1-2,-1 2,0 5,1 17,5 22,1 27,5 17,3 12,3 13,5 3,0-4,-4-14,-6-22,-7-25,-3-28,-2-27,-1-19,-1-19,1 0,-3 5,0 8,0 10,-1 16,0 23,2 22,2 23,2 17,1 6,2 5,1-1,2-10,0-9,0-7,0-20,-4-17,-7-17,-8-7,-5-3,2 10,0 12,3 18,1 18,2 10,3 5,5 2,4 0,6-4,2-7,-3-12,-7-21,-11-24,-7-19,-4-7,-7 0,-1 8,5 8,6 17,5 20,3 15,4 15,3 6,2 1,1 0,0-3,-1-13,-6-22,-7-15,-3-15,-3-4,-1-2,0 3,3 3,-1 7,6 4,3 18,7 20,3 16,2 18,1 8,0-2,-1-3,-1-6,0-8,-1-20,1-21,-1-22,-1-15,1-10,-2-5,-2 2,-2 9,2 9,-1 14,1 18,4 30,7 26,4 14,7 13,4-2,1-9,-5-11,-5-25,-1-30,-5-31,1-25,1-11,-2 1,-2 10,-1 11,1 14,2 17,-1 26,2 25,3 18,2 20,-1 10,1 0,0-11,2-11,-2-16,1-16,-2-18,-5-21,-5-18,-2-16,-1-12,2-7,1-1,-1 4,0 6,1 10,-2 17,1 17,2 17,0 12,3 8,1 1,4 1,1-7,-1-18,-2-19,-4-19,-1-19,-3-11,-2 1,-4 8,-5 11,0 18,3 21,1 22,5 18,10 16,5 7,3-1,0-7,2-8,-2-11,-5-15,-9-18,-3-15,-2-18,-3-10,-1-5,-2 1,2 7,0 19,4 27,8 25,6 16,7 5,0-2,0-4,-4-8,-3-11,-2-11,-3-22,-6-17,-2-16,-4-10,-4-1,-1 2,-1 9,3 7,2 19,7 25,8 23,5 15,0 8,-2 6,-1-2,-2-8,-2-11,-4-22,-4-25,-3-33,-8-25,-2-10,-3 1,0 7,3 12,1 16,3 18,8 19,10 19,4 13,3 11,3 2,-3-2,-2-3,-2-15,-3-17,-4-23,-2-16,-1-9,-1-4,-5 1,-5 6,-2 6,0 13,5 17,9 20,11 23,10 15,4 7,-1-5,1-8,-5-9,-7-14,-10-24,-6-17,-2-17,-3-9,-1-7,-1 0,0 3,2 4,2 9,6 21,11 37,9 29,4 21,0 0,0-8,-2-13,-2-16,-2-13,-9-15,-4-20,-9-21,-9-22,-8-18,-4-20,-5-6,-2 1,-4 12,3 13,5 17,3 17,6 11,9 14,8 19,10 18,7 17,3 6,0 1,-4-5,-1-6,-4-7,-3-15,-6-18,-5-22,-3-22,-3-15,-3-17,-4-3,0 3,-1 4,1 11,0 11,4 14,10 30,10 31,12 26,7 16,5 9,2 2,-6-7,-2-12,-6-14,-8-17,-5-18,-6-19,-4-12,-1-8,-2 0,5 18,4 18,8 14,3 6,4 2,1-3,-8-8,-6-13,-5-10,-5-14,-4-11,-2-9,-2-6,-2 0,0 4,0 7,0 5,3 4,0 5,3 11,10 24,10 24,7 16,4 5,0-2,-3-8,-6-31,-4-40,-5-26,-4-23,-5-13,-4 5,-1 11,0 15,8 31,9 32,11 25,7 19,6 10,1 3,-2-7,-5-8,-7-17,-7-20,-10-20,-3-19,-6-15,-5-12,0-2,-1 4,2 6,5 18,12 18,10 24,9 23,2 14,3 8,-1 5,-4-3,-3-6,-3-12,-1-14,-8-17,-6-22,-7-21,-2-21,-3-19,-3-8,-5-1,-3 7,-1 16,11 32,10 37,9 26,8 15,1 9,1-1,-2-8,-3-12,-4-15,-6-22,-6-23,-8-19,-4-17,-5-14,-4-9,-3 1,1 6,2 13,7 22,10 25,7 21,3 15,2 6,2 5,0-1,-3-4,-1-7,-1-11,-4-12,-4-16,-8-12,-7-11,-5-4,-3 3,3 3,4 6,6 14,6 14,9 14,6 11,4 6,4-2,0-3,-1-14,-7-23,-9-12,-4-12,-7-5,-3-2,-4 0,0 3,3 16,7 17,7 18,8 23,6 13,2-2,0-3,-3-7,-1-19,-6-19,-6-20,-4-13,-2-6,-4 0,2 12,8 14,8 16,9 18,5 9,2 2,-3 0,-5-4,-3-3,-4-1,-2-3,-2-2,1-3,2-4,2-10,-1-12,-1-13,-2-12,0-10,-1-4,-1 0,0-3,-3 3,-3 5,-4 6,0 11,-1 6,0 7,2 7,1 13,5 8,7 7,7 4,6 2,5 1,1 0,2-2,-4-4,-5-9,-6-18,-4-18,-3-18,-5-11,-4-6,-3 1,-1 5,-1 11,0 13,0 15,7 29,8 21,14 28,9 19,7 17,3 3,-1-4,-6-16,-5-22,-5-20,-8-17,-5-22,-5-25,-2-22,-1-13,-1-6,-2 1,-1 10,-1 9,2 20,9 25,6 18,4 13,2 5,0 2,-3-7,-3-4,-4-11,-5-16,-6-14,-5-9,-2-8,-4-7,1-3,-1 3,-1 5,2 7,1 10,9 19,7 13,5 9,7 8,3 2,3-1,0 1,0-8,-5-13,-4-14,-7-15,-4-8,-5-1,-5 3,3 10,4 5,5 3,2-3,0-8,0-7,-2-7,-2-2,-2-2,-1-1,-1 0,-2 2,0 11,2 14,6 13,4 8,2 1,1-11,-1-12,-5-13,-4-7,-1-6,-3-2,-3 2,-1 2,0 6,-1 9,3 20,4 12,7 10,6 5,3-2,-1-15,-3-20,-2-24,-3-25,-3-10,-3 1,-5 6,-4 9,-1 16,-1 23,2 14,-3 18,4 16,-4 17,2 16,0 8,1-2,4-8,6-16,8-9,7-14,-2-17,-3-19,-4-17,-6-16,-3-9,0-9,-3-2,-3 3,-1 6,2 16,6 22,7 19,11 23,4 9,0 3,-2-5,-1-3,-4-12,1-19,-2-23,-3-23,-3-9,-2-1,-5 7,-2 10,-1 11,6 19,5 20,7 13,5 6,4 3,0-3,-2-4,0-3,-3-2,-5-3,-1-5,-3-6,-3-14,-3-21,-1-20,-2-14,-7-6,-6 2,-5 7,-2 10,1 11,3 10,3 12,1 16,-2 17,1 19,2 15,2 6,3 2,6-6,2-10,3-14,-1-14,-2-16,-1-22,0-18,-1-9,-3-3,-1 2,-2 9,0 7,1 11,2 14,1 13,0 11,4 5,3 3,2-4,1-4,0-11,-2-13,-2-11,-1-10,1-4,0-3,-1 0,0-1,2 2,2 1,-1 0,-2 1,0 2,-2 4,-1 12,0 20,-1 16,0 19,-1 18,1 13,0 1,2-8,4-11,2-14,1-22,-2-31,-1-31,-4-22,0-6,-1 0,-3 8,-6 9,-5 11,2 19,0 20,5 21,1 15,7 12,8 6,5 0,4-4,-1-9,-1-11,-5-10,-6-16,-3-16,-3-9,0-6,-2-3,1-2,1 10,1 12,2 10,2 7,1 0,-1-5,-1-5,-2-6,-4 1,1-2,-5 0,-2 1,4 0,8-4,9 0,4-3,1-2,0 3,1 2,-3 3,-3 1,0 3,-2 2,1 6,0 11,2 8,1 4,2 4,0-1,-3-2,-3-4,-3-2,0-3,-3-8,-3-15,-1-14,-1-9,0-6,0-1,0 2,0 1,-1 3,1 3,0 21,0 31,0 29,0 17,0 4,0-1,0-5,0-9,0-12,0-6,0-10,0-8,0-13,0-15,-2-15,-2-16,3-21,5-15,2-7,5 1,-1 4,0 9,-1 13,0 13,-1 10,-2 7,-2 5,-2 3,0 2,2-1,1 4,1 6,0 17,1 15,-2 16,-1 14,-2 9,-1 1,0 0,-1-3,-1-10,1-12,0-10,-1-13,-1-23,-1-25,-1-19,2-16,0-6,1 3,1 8,-1 8,-1 14,-1 20,-5 29,-5 32,-4 17,-1 4,1-6,2-3,2-7,3-10,1-12,1-8,1-8,1-8,-1-11,1-13,-2-7,2-5,1-5,1-1,2-2,1 4,1 1,0 0,0 1,1 4,-1 9,0 15,0 13,0 10,0 7,0 1,0-10,0-14,0-15,-2-14,-1-13,1-5,-1 1,1 2,1 7,1 7,0 10,0 13,0 10,0 14,0 7,0 5,0-1,0 0,0-2,0 0,0 0,-2 0,-2 0,-2-3,0-3,0-5,-1-8,-3-13,-1-17,0-12,2-9,0-4,1 1,2 5,3 3,-2 6,1 7,1 19,3 15,2 13,0 6,0 9,-2 7,-2 0,-3-2,0-6,1-8,0-13,1-21,2-18,0-19,1-5,0-1,0 4,0 7,3 10,6 14,2 14,4 15,0 16,0 13,-1 8,-5-1,-2-2,-4-4,-1-4,-2-5,0-7,-1-6,0-9,1-14,-1-18,9-28,8-25,10-22,7-10,4 7,-4 13,-6 20,-5 17,-4 21,-6 24,1 20,-1 17,1 12,-1 11,-3 5,-2-1,-1-8,1-7,-1-11,-2-16,-1-26,4-29,3-27,7-21,5-3,2 3,-4 11,-3 17,0 18,-6 22,-2 24,-5 18,-2 13,-1 10,-1-1,-3-3,-1-5,-2-6,-1-6,1-8,-4-12,-2-11,3-15,-2-13,3-6,-1-4,-1 0,2 1,1 4,3 14,1 16,2 19,0 15,1 12,-1 13,-7 9,-1-2,1-8,1-9,3-17,1-18,2-24,0-18,1-13,0-10,3-12,4-2,1 6,1 11,-1 13,-1 10,0 23,1 17,-2 11,1 12,2 14,0 4,2-2,2-3,2-6,-3-7,-2-16,-4-20,-3-16,-3-17,-3-12,0-10,0-2,0 0,1 10,1 13,1 19,0 19,2 15,2 10,2 7,-1 8,2 0,1-2,-3-3,-2-6,-1-6,0-12,-4-13,-1-14,0-12,-2-9,-1-7,-1-2,1 10,3 24,6 20,0 15,4 15,0 6,-1-1,-2-7,-1-6,1-2,0-5,-1-8,0-12,-2-17,-2-11,-2-9,-1-6,2-4,0-2,0 4,1 4,1 5,0 11,0 15,0 12,3 14,0 6,1 7,-2 3,0-2,0-4,-2-6,-2-7,-2-14,1-19,-2-18,-2-10,-1-2,-1 4,2 3,1 17,9 22,6 20,6 12,0 9,-1-1,-3-1,-3-5,-4-3,-3-4,0-3,-1-1,-1-1,1 0,-1-2,-1-8,-4-11,-3-11,1-9,-3-10,3-12,2-5,2-9,1-3,2 4,0 7,4 13,3 15,0 20,3 20,-1 8,-3 3,2 1,-1-1,-1-4,-2-4,-2-6,-1-11,0-13,0-16,0-11,0-11,0-7,0 1,0 4,0 5,4 17,8 35,8 27,5 13,2 3,0-4,-1-8,-6-10,-9-16,-5-20,-8-20,-2-22,-1-17,1-4,1-2,0 6,1 12,2 18,2 22,4 24,0 16,2 18,0 9,-2 5,-2-4,-1-8,-2-6,-1-8,0-7,0-13,-5-15,-4-11,-6-16,-1-15,-2-12,2-6,3 0,2 4,4 8,3 9,1 15,5 17,4 20,3 15,3 9,1 3,0 0,-5-7,-1-3,-6-9,-5-15,-2-14,-1-17,-1-13,1-10,3-6,-2-1,2 6,0 8,1 20,9 25,6 21,2 22,2 10,-1 0,-3-4,-1-5,-4-8,-3-7,-1-9,-2-14,-4-15,-1-19,-1-12,-1-11,0-8,0-1,0 6,2 6,1 17,3 19,7 22,2 24,3 24,0 12,3 15,1 0,-2-11,-2-15,-5-23,-4-21,-6-23,-6-16,-6-11,-1-12,-1-12,2 2,5-2,2 5,2 6,1 5,2 6,1 7,0 4,5 12,3 10,-1 10,2 6,0 6,1 4,3-1,0-8,1-15,-4-20,-3-22,-2-14,-1-4,-1 1,-2 7,1 5,2 11,3 18,6 26,6 23,4 18,2 7,-2 4,-1-5,-2-8,-3-8,-3-12,-3-7,-3-6,-3-4,-5-10,-5-12,-2-13,-1-15,-1-6,2-4,4 3,-1 2,1 7,1 16,6 23,9 24,3 25,3 12,0-2,-3 3,-3-8,-2-7,-1-12,-6-19,-7-25,-5-19,-7-19,1-15,1-12,-4-9,-1 0,-1 8,3 22,5 29,10 30,4 26,4 14,2 5,0-3,-1-7,-1-7,-5-15,-6-18,-8-21,-3-13,-1-15,1-9,3-8,2 0,5 5,3 7,4 17,7 25,10 30,4 23,1 13,2 5,-4-1,-3-6,-3-21,-5-30,-6-24,-4-14,-6-6,-2-1,-2 0,3 13,6 18,8 22,4 14,2 9,0 5,2 1,-3-2,0-8,-5-15,-3-16,-2-18,-2-8,0-10,0-5,0 2,1 4,-1 3,3 10,7 17,5 14,4 12,3 6,0 3,2 4,-1-6,-7-9,-5-22,-7-18,-4-20,-3-16,1-7,0 3,1 6,0 10,3 16,7 18,4 22,2 18,4 19,-2 17,3 2,-4-5,-1-8,-2-13,-4-19,-5-21,0-28,-2-19,-2-11,-2-4,1 6,-5 9,3 17,5 24,4 22,3 17,4 9,1 3,0-3,-2-8,-1-14,-6-22,-5-20,-6-12,-5-9,-4-2,-1 5,2 19,6 24,6 22,5 14,2 6,-1 2,1-1,-2-6,-1-6,2-9,-2-13,-3-13,-3-16,-5-18,-7-21,0-16,-1-4,1 0,2 6,1 12,3 11,2 16,5 17,6 25,3 21,5 13,0 10,2-3,-2-5,-2-8,-2-23,-5-22,-3-26,-6-15,-1-6,-2 2,1 4,3 8,7 12,5 19,8 24,3 18,-1 9,0 2,-3-3,-3-6,-4-14,-2-18,-2-13,-1-13,0-7,-4-4,0-2,1 2,0 4,3 8,2 14,6 15,2 10,2 5,-1 4,0 1,-4-3,-3-13,-1-14,-1-14,-7-20,-1-16,-4-6,-1 0,1 7,2 11,3 14,5 19,13 21,4 16,3 13,0 5,-3-1,-6-4,-3-9,0-7,-4-17,-3-14,-2-23,-1-19,0-15,0-9,1-5,0 6,0 11,1 13,0 15,2 22,4 20,0 18,2 10,2 2,-1-3,-1-5,-2-9,1-13,-5-20,-2-17,-1-12,-1-4,-2-2,0 5,0 13,3 17,5 15,3 14,6 12,0 7,2 0,-4-1,-2-3,-3-3,-4-6,0-10,-2-14,0-15,-3-13,-3-10,-1-10,-1-1,-2 1,0 4,3 20,5 17,4 21,8 12,4 6,-1-2,0-1,-4-11,-4-16,-2-19,-3-16,0-13,-1-10,0-2,-3 4,0 6,1 9,0 14,1 17,4 25,6 21,4 10,1-1,0-4,0-8,0-12,-5-19,-3-20,-3-17,-2-21,0-9,-1-1,0 6,0 7,3 16,2 25,5 20,5 20,-1 13,1 8,-2 0,-2-6,-1-11,-3-14,-2-19,-1-18,-3-19,0-13,0-15,-1-14,1-3,0 5,-1 10,1 24,3 26,-1 18,4 15,-1 9,3 3,-2-3,0-4,0-7,-3-9,-1-15,-5-11,-4-8,0-6,1 9,1 18,4 12,3 17,0 8,0 2,0-2,-2-4,4-7,-1-5,1-10,-1-10,-2-15,3-14,0-9,1-11,1-4,-2 1,0 5,-2 20,-1 21,0 26,3 28,3 23,-1 17,1 7,2-6,-1-15,1-18,-4-20,-4-25,-4-23,0-21,0-23,1-14,0-9,-2 5,0 10,1 13,0 17,2 22,0 22,0 16,3 9,7 2,3 0,2-2,-1-5,0-8,-6-14,-3-16,-4-19,-4-15,1-6,0-3,0 2,1 8,-2 9,0 16,1 19,3 14,2 8,2 5,2 2,-1-2,-2-5,1-6,1-14,-1-17,-1-14,-2-12,0-7,0-1,-1 6,0 14,-1 17,1 23,0 18,2 7,3 8,4 0,3-7,-2-12,-1-17,-3-24,-3-20,-1-14,-2-4,0 0,0 8,2 10,3 15,4 23,4 22,2 20,3 14,-1 2,-1-3,-2-10,-2-12,-5-15,-4-18,-2-18,-1-15,-2-9,1-7,0 1,0 4,-2 5,-1 5,1 13,3 17,4 14,1 10,3 4,-2 0,3 0,-1-2,-3-8,-1-15,-1-13,-2-11,-1-6,0-3,0 2,0 13,4 20,9 25,6 14,3 8,0-2,0-6,-3-6,-6-12,-5-17,-7-19,-4-19,0-16,-3-10,0-3,-2 3,0 6,1 9,-1 12,3 22,2 12,0 17,2 14,1 10,3 0,2-2,4-7,-2-11,-5-17,-5-18,-5-19,-1-18,0-11,-3-2,0 0,-2 5,3 10,-1 11,2 18,0 24,3 21,2 14,3 2,0 5,5-4,3-8,-3-13,-2-16,-5-16,-4-17,-3-22,1-14,1-12,2-1,4 5,1 12,-1 16,-1 10,1 15,1 21,1 23,0 12,1 12,-3 4,0 0,1-7,0-7,0-6,-2-12,-2-12,-2-14,-4-14,0-15,0-11,3-7,1-2,1 6,-1 5,3 13,0 14,2 14,1 11,3 10,3 3,-1 0,1-4,2-10,-1-15,-2-12,-1-10,0-5,-4-4,-2 9,1 12,3 12,1 16,1 7,2 5,3 3,0-9,-1-14,-1-14,-2-10,1-15,0-8,-1-2,2 9,0 18,1 20,0 15,1 9,2 0,2 1,1-8,-1-11,-3-13,-2-13,-3-7,-1-10,1-4,2 0,2-3,-1-1,2 5,0 14,1 19,2 26,4 23,3 19,3 2,2-6,-2-16,-3-11,-3-15,-8-15,-8-13,-4-15,-3-14,-1-12,1-3,1 0,-3 3,2 5,2 4,1 6,0 4,0 3,2 13,3 13,4 13,4 8,1 5,-2 3,-1-3,-5-15,-5-16,-4-16,-2-17,-1-11,3-7,-1-3,1 5,1 7,1 11,3 20,8 22,9 20,6 9,2 5,-1-2,-4-5,-10-14,-8-14,-4-15,-2-9,-1-8,1-3,0-3,3 0,4 15,6 20,10 22,5 10,1 9,-1-4,-4-6,-8-10,-7-13,-5-19,-5-13,1-10,1-6,0 2,2 9,8 14,6 18,10 13,4 15,3 7,-2 2,-4 0,-3-5,-6-6,-1-9,-6-11,-4-10,-3-15,-4-14,-3-9,0-2,1-2,-2 2,2 3,1 3,4 13,9 13,5 14,6 12,3 5,0 3,-4 1,-2 1,-3-4,-3-3,-6-14,-11-13,-5-11,-6-8,-2-5,1-3,1-1,5 2,3 11,6 12,5 17,5 11,7 12,4 5,2 2,1-1,1-5,-2-4,-1-8,-10-8,-9-13,-9-9,-5-13,-7-9,-2-7,1-10,-2-10,3-9,4 0,3 6,3 8,6 11,2 9,4 12,1 16,2 18,0 16,-1 7,1-1,0-2,-1-3,1-4,-1-9,-5-12,-5-14,2-16,-3-14,-1-7,-1 1,3 4,-1 8,4 15,5 23,1 18,3 9,2 4,3-1,-1-4,-2-13,-4-19,0-17,-1-16,0-9,0-2,0 0,0 4,1 15,2 17,6 24,4 15,5 14,1 6,-1-2,-5-6,-3-4,-4-8,-3-16,-3-15,-3-16,0-16,1-10,0-7,2 1,0 5,0 8,1 13,5 18,7 17,3 14,1 10,1 5,-2 4,-4-3,-2-6,-4-16,-3-16,-2-16,-2-14,-2-7,0-4,-1 2,2 4,2 8,-1 16,8 16,7 16,-1 11,-1 12,-4 0,-1-1,-3-1,-2-5,-1-5,0-7,2-6,-2-10,-5-13,-2-14,-3-8,1-13,-3-12,-2-4,-1 0,0-1,0 3,0 5,2 7,7 14,6 15,6 13,0 10,2 6,-2 4,-4 5,-3 1,-1 0,3-4,2-8,2-3,-3-9,-4-8,-6-6,-8-11,-4-6,-2-5,2-1,3 0,4 3,5-1,2 1,1 1,1 3,7 4,4 10,6 10,4 10,-2 7,-1 7,-2 3,1 2,-1-1,-1-1,-2-3,-7-7,-7-11,-7-10,-6-10,-3-7,0-6,4-6,3-3,7-3,2 0,3-7,2-2,0 2,1 4,5 17,6 16,3 14,3 15,-4 8,-2 1,-5-1,-3 0,-1-2,-3-3,-3-7,-3-10,-8-15,-1-11,-2-10,3-5,4-2,1-1,2 2,0 3,5 11,7 15,4 11,3 9,0 7,-4 4,-1 2,-2 0,-6-4,-1-13,-6-14,-1-17,0-13,3-4,2-5,8 0,4 2,1 4,-2 4,-1 5,0 7,2 11,4 14,5 10,3 13,-4 5,-4 4,-3-1,-3-3,-6-9,-5-10,-5-13,1-12,1-8,2-7,2-4,2 1,1 2,5 10,8 15,3 12,4 12,2 5,-1 3,-1 4,-4-1,-4-1,-5-3,-1-6,-2-11,-4-15,0-19,-1-12,1-6,2-5,2 1,-1 3,1 3,1 8,3 10,4 17,4 11,1 11,-2 7,-3 8,-2 0,-2 0,1-1,-2-5,-2-5,-3-11,-5-13,-1-11,-1-15,2-6,3-7,2-5,1 1,0 4,5 9,2 14,5 20,4 12,3 12,-2 4,-3 3,-2-3,-5-6,-7-8,-4-13,-9-15,-5-12,-3-8,-2-3,-2-3,11 12,10 17,10 15,3 14,3 9,1 5,-3-1,-4-9,-7-16,-6-18,-4-15,-6-13,0-8,1-1,-7 3,3 5,3 6,4 11,5 15,5 10,7 13,6 12,3 8,-1 5,-1-1,-1-4,-5-2,0-3,-1-4,0-1,3-3,-2-5,-5-9,-10-15,-8-18,-6-11,-3-11,2-3,3-1,2 3,5 7,2 7,5 8,6 14,7 13,7 20,3 9,3 6,0 1,-2-2,-2-2,-3-3,-3-3,-4-4,-4-9,-8-11,-8-9,-3-12,-2-8,2-8,4-10,5-10,4-7,2 1,1 6,1 7,-1 8,1 15,6 15,6 14,6 14,5 13,1 10,-1 10,-5 12,-5-1,-3-1,-2-10,-1-7,-6-14,-6-16,-6-16,-8-15,-1-15,-3-13,1-15,0-6,3-7,4 5,5 8,4 14,2 10,6 10,4 14,7 12,9 16,1 8,0 9,-2 10,-2 6,0 5,-3 0,-3-4,-6-11,-5-19,-7-21,-7-23,-2-16,0-10,3-18,3-8,3-1,1 8,0 12,6 21,6 19,9 22,7 15,4 12,4 10,-2 10,-4-1,-4-5,-6-13,-7-18,-8-17,-13-16,-2-12,-3-11,1-7,2 2,3 4,2 8,7 17,7 20,13 12,4 11,3 5,0 1,-2-7,-5-5,-8-7,-10-10,-10-10,-6-9,-6-10,-2-7,-1-3,1 0,0-1,4 4,5 1,1 4,5 7,8 11,11 16,7 16,5 10,0 3,-1 1,-4-3,-5-6,-6-7,-8-9,-5-11,-7-11,-3-18,-3-11,-1-5,0-10,5-2,2 0,3 5,2 5,4 10,8 17,9 21,6 21,6 13,0 7,0 0,-6-6,-4-7,-9-11,-9-16,-5-14,-6-20,-1-10,2-5,0-1,4 7,2 3,3 10,7 17,12 17,6 15,6 15,1 8,-3 3,-2-4,-5-8,-3-8,-4-6,-9-16,-6-17,-7-15,-6-10,3-2,0-1,3 2,1 4,2 6,8 11,9 12,7 10,7 10,1 4,0 2,-2-2,-4-2,-9-7,-4-10,-6-9,-5-9,-3-7,-1-5,1-3,-1 2,4 1,5 11,10 17,8 20,9 20,5 14,0 10,-3-3,-4-6,-6-9,-4-8,-10-11,-5-16,-8-11,-4-13,-9-7,-1-8,1-7,4-9,5-3,5 0,4 2,4 6,1 5,2 7,8 17,5 20,8 15,5 7,2 3,-1 0,-3-5,-9-8,-9-8,-12-11,-9-12,-7-12,-3-10,0-10,-3-4,2-1,1 2,5 4,2 3,4 5,9 12,11 17,9 17,8 12,5 8,-1 1,-3-5,-8-5,-11-13,-9-8,-11-13,-4-8,-5-7,-1-7,-2-4,2-3,2-3,1 1,6 3,2 9,8 10,9 15,9 19,9 23,6 11,1 6,0-1,-3-10,-12-17,-15-22,-12-21,-7-16,-2-6,-3-9,0-1,3 3,3 6,9 13,10 18,9 13,8 11,6 5,2-1,-9-6,-13-11,-7-9,-11-6,-3-7,-2-1,1 0,3-2,1-2,3-1,1-1,4 3,9 9,7 12,6 9,2 9,0 4,5 7,2-1,-7-10,-8-17,-10-15,-4-9,-2-4,1-2,0-2,2 2,1 8,6 10,7 14,7 10,6 9,3 6,-2 3,-2-3,-7-5,-10-9,-7-5,-6-8,-5-4,1 1,8 3,11 11,7 6,4 5,2 0,-1-4,-5-5,-12-11,-10-10,-9-10,-4-8,-6-5,2-1,2 1,7 8,7 13,6 17,7 12,5 6,2 4,3 1,5-3,-1-4,-4-9,-5-12,-11-12,-11-9,-11-6,0-4,0-3,6 0,6 3,4 2,4 2,4 6,5 8,3 9,7 10,3 8,2 4,-1 4,0 1,-4-5,-4-3,-4-10,-7-5,-11-9,-8-11,-6-7,-2-5,2-2,4-1,6 2,6 4,3 0,3 3,0 5,0 2,2 7,4 6,5 4,-2 5,1 7,0 5,3 4,3 3,3 1,5 4,-1-5,-3-5,-6-7,-11-14,-11-11,-7-10,-4-5,-3-4,2 2,6-1,4 3,8 4,6 2,3 3,1 1,-1 1,1 2,3 5,1 2,-3 2,3 3,3 4,2 6,5 4,-3 3,-2-1,1-2,-2-3,0-1,-2 1,-6 0,-9 3,-9 4,-4 3,-4 6,-2-2,1-1,3-1,6-3,2-5,3-2,2-2,3 1,-2-2,0-1,2 0,2 3,5-3,3-2,2-2,1 0,0 0,-4-5,-6-7,-3-9,-1-6,0-4,1-4,0-3,1 1,0 2,3 8,3 6,2 9,-4 10,-4 9,-3 8,0 4,1 5,1 0,0-2,1-3,1-3,-5-5,-7-13,-3-12,2-10,1-10,6-4,7-2,5 0,4 2,0 2,-1 1,0 7,1 5,2 8,-1 6,2 8,-1 6,-4 8,-3 4,-1 6,-3 8,2 2,3-1,2-1,2-5,3-8,-4-7,-6-9,-6-11,-2-9,0-7,3-4,6-4,3-1,3-1,-2 2,0 5,0 5,1 6,-1 7,-1 10,-3 8,-2 4,-1 3,-2 0,-5 4,-6 4,0 2,1-2,4-4,3-5,7-3,-3-10,-4-10,-3-12,-4-7,1-6,2-1,2-1,3 2,3 9,4 10,5 9,3 10,1 7,0 6,-5 5,-1-1,-3 2,-7 2,-6 0,-5 0,-3-4,1-2,1-6,0-7,0-4,-5-11,-2-9,2-13,4-6,5-4,5-5,7-3,8 5,0 4,0 7,1 7,-1 9,4 8,1 8,3 10,0 11,-3 8,-4 7,-3 2,-3 2,-2-2,-1-6,1-7,-2-7,-6-11,-6-10,-8-8,-3-9,-1-7,1-5,5-4,6 0,3 0,5 0,2 5,2 4,3 5,4 6,3 10,2 10,4 8,2 7,-3 1,-1-3,-5-11,-10-11,-9-9,-2-10,0-4,3-4,1-2,9 1,9-1,3 0,3 2,0-1,-2 4,-2 2,-2 6,3 6,1 6,1 8,-2 5,-4 3,-2 3,-3 3,-8 2,-3 1,-6 3,-1 1,-2 3,1 1,2-1,1-1,0-2,2 2,3-3,0-2,2 0,1-2,1-6,2-10,2-12,5-10,2-6,4-2,1 5,-1 3,-1 5,1 5,0 3,2 4,-1 4,1 2,0 2,-2 3,-4 2,-2 4,-3 4,-1 5,0 5,2 1,-3 0,1 0,-1 0,3 0,2-5,3-4,-3-7,-5-13,-2-14,-1-8,-1-12,6-4,5 1,4-1,5 3,0 2,-2 2,-3 4,-5 4,-5 5,-5 5,-8 7,-6 4,-5 6,-4 7,-2 7,-2 7,1 2,2-1,3-1,4-8,1 0,4-4,3-2,4 1,0-2,1-2,0 2,-1-4,5-6,10-8,6-9,6-5,2-2,-1 1,-3 4,-2 3,-3 4,0 3,-1 4,1 2,1-1,2 1,3-1,-2 1,1-1,-1-3,-1-1,0 0,-3-3,-1 2,-2-1,0-4,-3-2,-1 0,-2-1,-1 1,-1 0,-1 0,0 1,-1 0,-2 3,-5 7,-4 7,-5 8,-2 7,-2 5,0 2,-2 3,-1 1,1 0,1-1,4-5,2-3,7-3,0-4,3-2,2-1,5-1,2-4,9-3,5-7,4-11,5-7,2-4,-1-2,-1-1,-4 0,-7 3,-4 3,-5 3,-3 6,4 8,1 7,1 6,3 7,-2 5,-1 3,-3 0,-3-2,-3 1,-8 3,-6 0,-9 4,-4 3,-2 0,6 1,6-1,6-3,4-2,3-2,0-3,2 0,-2-4,0-1,-2-5,2 0,-4-3,-1-4,-4-9,-2-3,1-7,3-5,4-3,2-2,5 2,5 2,4-2,0 3,-1-1,-1 1,-4 3,-4 3,-2 6,-6 6,-3 5,-1 6,0 2,2 2,1 2,4 1,-1-2,1-9,2-8,9-10,8-6,7-5,5-3,3 2,-2 0,-2-2,-4 4,-5 5,-2 8,0 8,-3 8,-1 7,-1 4,-3 1,-2 1,-1 0,-4-2,-5-3,-8-4,-3 0,-3-1,-1-1,2 1,1-1,1-3,2 2,1 1,0 3,2 1,-2 2,2-3,-1 2,2-2,2 2,-1 0,1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1 775,'0'-5,"0"-9,0-9,4-5,7-12,6-3,0-2,-4-4,2 4,-2 6,1 1,-1 4,-3-1,0 0,0 1,-3-1,-2-1,-2 13,9 22,0 17,0 12,-3 8,2 3,-2 2,-1 0,-2-14,-3-23,-1-25,-2-20,0-17,0-4,-1-3,1 3,-1 5,1 26,0 30,0 20,0 21,4 14,2-7,1-23,-2-30,-2-18,-1-19,-1 18,-1 43,0 30,0 26,0 19,-1 4,1 0,0-12,0-12,-9-27,-7-44,-7-36,1-18,0-18,-1-9,4 2,4 2,5 8,5 9,3 8,1 19,2 27,0 26,-1 22,6 15,1 4,0-2,-3-6,-1-19,0-26,-2-29,-1-22,0-17,0-4,0-4,-1 14,6 30,6 37,0 27,4 19,0 11,-4 0,1-12,4-29,2-38,4-30,-1-21,-1-13,-3-6,-5 3,0 15,-1 29,-4 32,-2 28,-7 33,-3 19,-4 7,-8 0,2-1,2-11,3-12,3-23,3-31,4-29,0-31,0-24,0-19,0-6,1 7,0 14,4 32,1 42,5 39,5 39,4 18,-2 0,2-16,1-27,2-35,6-38,-1-21,-6-15,-3 2,1 17,2 27,-3 29,-1 24,-3 10,-3 4,-5-2,-3-3,-2-23,-7-33,-6-41,-3-18,-1-10,0 3,3 6,0 15,0 35,4 32,2 20,3 29,1 14,7-3,1-12,0-19,0-44,-2-34,-7-23,-2-14,1 0,-1 16,6 43,7 36,7 25,1 12,-3 0,-2-21,-4-31,-3-29,-3-16,-1 3,5 26,1 21,4 13,-1-4,0-24,-7-24,-3-20,-3-14,1-11,0-4,0 4,2 1,4 13,8 28,10 43,6 32,3 19,-2 5,-3-9,-5-23,-6-28,-6-29,-3-31,-4-18,-1-10,-1 1,5 15,6 35,10 34,7 35,3 28,1 27,-4 8,-3-1,-5-13,-11-27,-6-38,-8-36,-4-27,1-22,1-4,2 0,7 10,17 46,15 54,11 38,2 15,-6-2,-11-25,-9-38,-18-48,-13-40,-10-25,-2-11,4-3,4 3,6 9,13 37,15 44,18 46,8 26,0 8,-7-5,-11-20,-8-40,-9-41,-6-27,-3-19,-2-2,-1-2,0 5,0 21,1 31,5 37,6 26,11 31,2 14,-3-2,-5-10,-5-25,-9-33,-4-33,-7-27,-2-18,-2-12,0-1,3 24,13 44,9 35,9 25,5 19,-2 10,0 2,-4-8,-5-12,-10-29,-10-35,-8-29,-3-23,3-17,-2-8,3 0,3 9,8 25,8 38,9 31,5 23,5 15,-2 7,-6-4,0-13,-3-10,-5-20,-7-33,-9-36,-5-21,2-20,1-13,3-5,1 4,3 12,1 12,1 33,0 52,11 42,6 24,2 11,-4 1,-4-8,-3-31,-4-43,-2-41,-1-27,-1-17,-1-1,0 0,5 25,6 34,7 31,-1 26,2 18,-2 6,-3-21,-4-35,-9-33,-4-22,-1-11,0-7,0 1,-1 11,-2 21,1 42,2 47,6 34,8 14,2 0,4-4,-1-33,-2-45,-4-47,-7-29,-4-19,-2-9,0 3,1 7,11 37,7 34,12 49,7 27,0 15,1 2,-6-7,-3-38,-6-38,-7-40,-3-26,-5-18,-3-6,-2 3,0 9,5 16,5 29,7 36,0 30,-3 24,-2 14,-1 4,0-23,-2-47,-4-45,-1-35,-2-19,-1-7,0-1,0 4,-1 10,1 30,4 42,3 35,3 24,1 15,-1 9,-4 3,-1-6,-2-9,-2-10,-6-25,-6-32,-2-33,3-23,1-14,-2-6,2 3,1 9,3 21,3 37,0 38,2 27,0 27,4 12,3 2,4-9,-1-40,0-32,-3-52,-3-29,-1-19,-2-6,-1 5,5 49,5 48,11 46,5 25,-1 5,-3-20,-8-39,-5-36,-5-43,-2-25,-2-6,-1 5,0 20,9 45,4 36,3 33,5 17,-1 9,-4 2,-1-8,-2-29,-2-36,-4-33,-3-24,-2-18,0-4,-2 2,1 25,-1 43,0 32,1 17,0-20,0-34,-1-47,1-28,0-19,0-6,1 1,-1 12,0 33,0 43,4 56,2 31,0 15,4 4,-1-7,0-32,-3-36,-3-35,-1-28,-1-17,-1-12,0-5,0-2,-1 0,1 20,9 44,7 49,11 44,5 20,-3 6,-2-2,-5-13,-6-9,-7-12,-4-30,-3-34,-2-30,-1-21,-1-16,1-11,0 3,1 7,-1 8,6 19,11 36,10 29,8 28,1 24,-5 3,-7 1,-7-9,-8-23,-4-32,-3-44,-2-30,-1-19,1-2,-5 5,-1 26,5 46,3 41,2 32,3 19,2 9,0-8,-3-27,-1-37,-10-36,-10-35,-15-36,-13-17,-2 2,2 16,4 32,4 37,3 30,2 25,8 9,7 2,1-11,0-18,-8-33,-4-36,-6-29,-13-27,-6-16,0-2,4 6,7 8,9 28,11 38,9 36,6 31,4 19,3 15,1 1,0 1,0-6,-5-19,-3-31,0-36,-2-26,-12-24,-5-11,1-5,1 0,3 28,7 42,3 48,6 37,2 20,1 6,2 0,-5-4,-6-29,-5-37,-15-42,-6-29,-3-25,2-14,6 16,10 31,7 40,2 45,3 27,3 19,2 0,-3-15,-3-29,-7-44,-4-43,-8-38,-2-20,-3-3,6 7,3 21,1 21,-5 51,-7 44,-5 38,-6 18,5-2,10-12,5-20,4-22,0-18,0-25,-6-26,-2-33,-1-24,1-11,6 4,2 11,5 13,11 23,10 32,19 29,10 24,0 10,-5 9,-9 0,-6-17,-10-28,-19-29,-11-26,-5-29,-3-17,2-5,5-1,4 16,10 31,13 43,10 45,10 34,10 15,1-2,-6-10,-5-27,-11-27,-16-37,-11-30,-6-19,0-13,1-7,1 5,6 31,14 50,15 45,11 41,1 15,-2 1,-10-17,-21-44,-13-48,-8-37,-2-23,-1-10,6-3,7 3,8 26,5 33,5 30,-2 17,-1 9,-3 3,-4-8,-6-15,-3-26,-4-37,0-29,3-18,1-5,4 5,6 12,9 29,10 35,2 32,2 23,2 15,0 11,-3-3,-3 1,-7-7,-9-14,-2-26,1-38,2-27,2-20,2-5,6 15,12 33,9 22,4 20,3 7,-4-2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1 775,'0'-5,"0"-9,0-9,4-5,7-12,6-3,0-2,-4-4,2 4,-2 6,1 1,-1 4,-3-1,0 0,0 1,-3-1,-2-1,-2 13,9 22,0 17,0 12,-3 8,2 3,-2 2,-1 0,-2-14,-3-23,-1-25,-2-20,0-17,0-4,-1-3,1 3,-1 5,1 26,0 30,0 20,0 21,4 14,2-7,1-23,-2-30,-2-18,-1-19,-1 18,-1 43,0 30,0 26,0 19,-1 4,1 0,0-12,0-12,-9-27,-7-44,-7-36,1-18,0-18,-1-9,4 2,4 2,5 8,5 9,3 8,1 19,2 27,0 26,-1 22,6 15,1 4,0-2,-3-6,-1-19,0-26,-2-29,-1-22,0-17,0-4,0-4,-1 14,6 30,6 37,0 27,4 19,0 11,-4 0,1-12,4-29,2-38,4-30,-1-21,-1-13,-3-6,-5 3,0 15,-1 29,-4 32,-2 28,-7 33,-3 19,-4 7,-8 0,2-1,2-11,3-12,3-23,3-31,4-29,0-31,0-24,0-19,0-6,1 7,0 14,4 32,1 42,5 39,5 39,4 18,-2 0,2-16,1-27,2-35,6-38,-1-21,-6-15,-3 2,1 17,2 27,-3 29,-1 24,-3 10,-3 4,-5-2,-3-3,-2-23,-7-33,-6-41,-3-18,-1-10,0 3,3 6,0 15,0 35,4 32,2 20,3 29,1 14,7-3,1-12,0-19,0-44,-2-34,-7-23,-2-14,1 0,-1 16,6 43,7 36,7 25,1 12,-3 0,-2-21,-4-31,-3-29,-3-16,-1 3,5 26,1 21,4 13,-1-4,0-24,-7-24,-3-20,-3-14,1-11,0-4,0 4,2 1,4 13,8 28,10 43,6 32,3 19,-2 5,-3-9,-5-23,-6-28,-6-29,-3-31,-4-18,-1-10,-1 1,5 15,6 35,10 34,7 35,3 28,1 27,-4 8,-3-1,-5-13,-11-27,-6-38,-8-36,-4-27,1-22,1-4,2 0,7 10,17 46,15 54,11 38,2 15,-6-2,-11-25,-9-38,-18-48,-13-40,-10-25,-2-11,4-3,4 3,6 9,13 37,15 44,18 46,8 26,0 8,-7-5,-11-20,-8-40,-9-41,-6-27,-3-19,-2-2,-1-2,0 5,0 21,1 31,5 37,6 26,11 31,2 14,-3-2,-5-10,-5-25,-9-33,-4-33,-7-27,-2-18,-2-12,0-1,3 24,13 44,9 35,9 25,5 19,-2 10,0 2,-4-8,-5-12,-10-29,-10-35,-8-29,-3-23,3-17,-2-8,3 0,3 9,8 25,8 38,9 31,5 23,5 15,-2 7,-6-4,0-13,-3-10,-5-20,-7-33,-9-36,-5-21,2-20,1-13,3-5,1 4,3 12,1 12,1 33,0 52,11 42,6 24,2 11,-4 1,-4-8,-3-31,-4-43,-2-41,-1-27,-1-17,-1-1,0 0,5 25,6 34,7 31,-1 26,2 18,-2 6,-3-21,-4-35,-9-33,-4-22,-1-11,0-7,0 1,-1 11,-2 21,1 42,2 47,6 34,8 14,2 0,4-4,-1-33,-2-45,-4-47,-7-29,-4-19,-2-9,0 3,1 7,11 37,7 34,12 49,7 27,0 15,1 2,-6-7,-3-38,-6-38,-7-40,-3-26,-5-18,-3-6,-2 3,0 9,5 16,5 29,7 36,0 30,-3 24,-2 14,-1 4,0-23,-2-47,-4-45,-1-35,-2-19,-1-7,0-1,0 4,-1 10,1 30,4 42,3 35,3 24,1 15,-1 9,-4 3,-1-6,-2-9,-2-10,-6-25,-6-32,-2-33,3-23,1-14,-2-6,2 3,1 9,3 21,3 37,0 38,2 27,0 27,4 12,3 2,4-9,-1-40,0-32,-3-52,-3-29,-1-19,-2-6,-1 5,5 49,5 48,11 46,5 25,-1 5,-3-20,-8-39,-5-36,-5-43,-2-25,-2-6,-1 5,0 20,9 45,4 36,3 33,5 17,-1 9,-4 2,-1-8,-2-29,-2-36,-4-33,-3-24,-2-18,0-4,-2 2,1 25,-1 43,0 32,1 17,0-20,0-34,-1-47,1-28,0-19,0-6,1 1,-1 12,0 33,0 43,4 56,2 31,0 15,4 4,-1-7,0-32,-3-36,-3-35,-1-28,-1-17,-1-12,0-5,0-2,-1 0,1 20,9 44,7 49,11 44,5 20,-3 6,-2-2,-5-13,-6-9,-7-12,-4-30,-3-34,-2-30,-1-21,-1-16,1-11,0 3,1 7,-1 8,6 19,11 36,10 29,8 28,1 24,-5 3,-7 1,-7-9,-8-23,-4-32,-3-44,-2-30,-1-19,1-2,-5 5,-1 26,5 46,3 41,2 32,3 19,2 9,0-8,-3-27,-1-37,-10-36,-10-35,-15-36,-13-17,-2 2,2 16,4 32,4 37,3 30,2 25,8 9,7 2,1-11,0-18,-8-33,-4-36,-6-29,-13-27,-6-16,0-2,4 6,7 8,9 28,11 38,9 36,6 31,4 19,3 15,1 1,0 1,0-6,-5-19,-3-31,0-36,-2-26,-12-24,-5-11,1-5,1 0,3 28,7 42,3 48,6 37,2 20,1 6,2 0,-5-4,-6-29,-5-37,-15-42,-6-29,-3-25,2-14,6 16,10 31,7 40,2 45,3 27,3 19,2 0,-3-15,-3-29,-7-44,-4-43,-8-38,-2-20,-3-3,6 7,3 21,1 21,-5 51,-7 44,-5 38,-6 18,5-2,10-12,5-20,4-22,0-18,0-25,-6-26,-2-33,-1-24,1-11,6 4,2 11,5 13,11 23,10 32,19 29,10 24,0 10,-5 9,-9 0,-6-17,-10-28,-19-29,-11-26,-5-29,-3-17,2-5,5-1,4 16,10 31,13 43,10 45,10 34,10 15,1-2,-6-10,-5-27,-11-27,-16-37,-11-30,-6-19,0-13,1-7,1 5,6 31,14 50,15 45,11 41,1 15,-2 1,-10-17,-21-44,-13-48,-8-37,-2-23,-1-10,6-3,7 3,8 26,5 33,5 30,-2 17,-1 9,-3 3,-4-8,-6-15,-3-26,-4-37,0-29,3-18,1-5,4 5,6 12,9 29,10 35,2 32,2 23,2 15,0 11,-3-3,-3 1,-7-7,-9-14,-2-26,1-38,2-27,2-20,2-5,6 15,12 33,9 22,4 20,3 7,-4-2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1 435,'0'3,"0"8,4 1,3-6,3-14,5-14,9-11,1-11,1-5,-5 13,0 23,-4 21,-6 21,-3 12,-4 9,-3 5,-1 2,0-3,-1-8,0-15,0-23,0-21,1-18,0-11,0-10,0 1,0 14,0 21,0 23,0 20,0 18,0 10,-5 5,-5 7,-3-1,3-5,1-24,3-35,3-23,1-25,7-15,1-5,5-1,1 2,2 13,5 27,2 33,-2 23,1 16,-4 8,1 5,-3 0,0-13,0-25,-1-25,0-21,-4-15,-2-10,-4 0,-1 10,4 23,-1 27,0 25,0 16,-2 8,-1 2,-2-5,-4-11,-3-24,1-27,2-23,0-21,1-10,2-4,0-1,1 1,1 4,-1 5,0 24,5 36,6 37,6 20,-1 8,-2-3,-3-18,-5-27,-3-30,-1-23,-2-20,0-11,-1-4,0 1,0 1,1 8,0 21,0 31,0 34,0 24,0 12,0 5,0-20,4-27,3-28,-1-21,-1-12,2 0,7 17,3 19,5 18,2 21,-2 11,0 8,-5-2,-4-16,-5-26,-4-28,-2-18,-2-13,4 6,6 22,1 19,-1 19,1 9,1-4,-4-20,-2-21,-2-16,-2-13,3-6,1-5,5 7,3 17,6 31,7 29,10 18,2 16,0 14,-9 4,-7-8,-8-25,-12-35,-5-41,-4-25,0-18,0-5,3 1,1 9,0 11,6 24,2 26,5 33,4 19,0 7,-1 3,-5-3,-3-6,-3-22,-7-22,-1-28,-1-21,0-17,2-7,1-2,1 4,1 8,1 9,5 19,2 26,4 34,0 25,-1 11,-3 5,-3-5,-1-19,-2-26,-1-29,0-23,0-20,-1-9,1-3,-1 5,1 15,10 30,6 31,11 26,9 15,5 5,-7 3,-3-11,-7-24,-3-25,3-28,-1-20,-1-1,-4-4,0 7,2 19,-4 17,1 19,2 21,-1 17,-6 9,-3 2,-4 0,-3-29,-1-29,-1-26,-1-17,0-13,0-5,1 2,-1 4,6 11,11 22,6 22,9 18,5 16,-1 9,-4 5,-5-2,-1-10,-5-7,-6-15,-1-18,2-21,3-14,0-12,-1-2,-2 2,-3 5,0 9,3 18,-1 30,1 26,-1 23,0 9,5 2,-8-18,-4-27,-9-33,-4-30,-5-18,-1-10,1-5,4 6,2 16,6 28,13 27,8 19,5 14,4 7,-5 4,-7 3,-5-2,-12-15,-8-22,-11-35,-4-27,0-21,-1-8,3-6,1 4,2 22,6 25,3 28,3 22,3 15,1 10,-5 6,1 2,-6-4,-5-11,0-18,-2-22,-7-25,-5-23,-1-20,-1-9,1-2,5 5,2 22,6 33,4 43,2 33,1 26,3 2,3-4,1-13,2-14,-4-15,-5-22,-1-16,-8-24,-6-21,2-18,5-8,5-1,5 2,4 7,7 23,8 28,6 22,6 19,-2 17,-4 9,-6 4,-3-1,-4-5,-7-18,-8-28,-7-30,-4-21,-13-12,0-6,1-3,6 0,4 11,1 26,5 28,4 21,2 16,1 9,3 7,5-4,0-5,-3-10,-5-14,-5-22,-5-22,-3-15,2-12,5-8,5-1,5-1,4-1,2 1,5 21,9 22,9 26,7 18,1 13,-2 4,-8 3,-5-11,-12-22,-10-23,-8-18,-6-16,-5-4,2 0,5 17,7 22,4 20,4 18,4 7,0-8,-4-18,-11-20,-11-33,-11-22,-3-15,-1-11,3-1,3 5,4 18,1 33,2 35,5 35,3 20,4 10,0 2,-1-7,-3-13,-3-30,-1-44,3-37,0-21,5-6,-1 8,8 31,10 33,13 36,5 21,4 10,-3 8,-3-3,-6-15,-14-29,-10-29,-8-20,-5-14,-3-7,4 11,11 23,7 28,10 27,8 18,9 9,-1 4,-3-4,-9-16,-10-30,-10-24,-6-30,-5-16,1 11,6 23,8 23,8 22,2 16,3 11,-1 6,0-2,-10 0,-13-1,-13 2,-4-6,-1-10,1-10,7-16,9-18,3-17,1-14,2-9,-6-4,2-1,9 20,9 24,11 21,3 19,-1 11,-1-4,-5-19,-1-22,-3-19,-1-15,-1-6,9 13,12 29,16 29,6 22,6 22,-2 6,-3-10,-5-26,-5-28,-3-32,-3-25,0-15,2-7,3 3,-1 12,3 19,6 24,5 25,2 20,0 15,-4 9,-7 2,-7-5,-11-8,-8-19,-5-27,1-24,3-28,5-13,0-3,6-4,5 10,2 19,1 24,1 24,-2 19,-4 12,-6 5,-7-1,-5-18,-3-22,-3-22,-5-17,-3-12,1-2,1-3,7 7,6 12,9 19,5 16,3 17,-2 14,-5 5,-4 1,-2-16,4-21,-2-21,-2-11,1-2,2 10,6 21,6 19,4 16,3 11,-2 6,0 3,-6-17,-7-28,-6-31,-6-19,1-14,9-5,1 1,-2 8,1 14,3 24,6 22,4 19,3 12,-1 9,0 4,-2-1,-5-17,-6-22,-8-22,-4-25,-3-15,-3-8,4-5,0 3,1 8,4 12,3 21,11 23,5 18,3 14,0 10,0 10,0-5,-7-7,-7-8,-5-14,-7-16,-7-19,-3-12,-2-11,-4-1,6 16,7 18,12 25,9 15,5 7,-2-1,-11-12,-11-22,-13-26,-2-28,-2-17,3-12,2-6,3 0,2 9,2 7,1 18,-4 30,-6 30,-6 32,-5 15,0 6,1 1,3-8,0-15,-1-19,-4-25,-2-21,0-21,2-9,6 12,9 22,22 22,10 18,7 8,-7-8,-11-25,-10-20,-9-18,-4-10,0-6,1-5,-3 4,2 7,0 14,3 23,2 26,3 19,1 13,0 6,0 0,0-8,-4-8,-7-14,-5-23,-5-30,-3-24,2-16,0-20,4-3,5 8,5 15,3 23,4 29,1 29,0 32,1 16,-5 7,-6-8,-6-4,-5-5,1-5,-1-10,-1-16,-1-21,-2-24,-1-21,0-11,4-5,0-1,0 14,4 25,5 34,0 25,-3 16,-2 12,-4 4,-2 1,-1-13,-2-19,-5-25,-2-28,0-19,6-19,8-21,8-6,4 5,0 6,6 17,9 26,7 26,5 22,0 19,1 10,-3 5,-3 4,-10-9,-10-16,-12-24,-9-22,-5-13,0-3,5 14,6 17,3 17,5 11,3 5,1-10,-10-15,-8-21,-16-17,-7-17,-2-18,-1-9,0 1,9 6,11 24,12 32,5 27,1 19,1 13,1 6,-3-1,0-6,0-11,-7-17,-10-21,-2-19,-6-11,10-1,14 10,10 18,6 12,-1 3,-5-12,-6-14,-5-18,-1-18,1-13,1-5,4 5,6 17,7 25,7 26,5 20,-1 25,-2 16,-3 8,-2-1,-2-5,-2-3,-3-13,-9-20,-5-26,-5-21,2-13,3-7,1 4,7 15,11 19,4 20,1 12,-9-2,-10-7,-2-4,2 3,1 7,3 2,4 1,-2-7,-6-7,-5-18,-8-17,-5-15,2-12,3-3,4 1,6 12,11 20,5 18,8 6,1-3,-4-16,-5-18,-1-11,-1-16,-1-16,0-5,-2 9,-3 11,0 18,7 24,8 25,6 11,1 8,-1 1,-4-8,-3-24,-3-16,-2-10,-1 3,-2 18,5 19,2 15,-2 12,0 7,-1 3,-1-2,-1-5,-5-16,-6-13,-2-15,-3-15,-5-11,3-6,3 6,4 16,4 19,4 15,1 13,1 9,-9-13,-7-23,-6-17,-3-7,6-3,12 1,7 3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1298 0,'0'0,"-3"2,-3 1,0 3,-5 2,0 1,-2-2,2 0,0 2,0-5,3 2,0-1,1-2,2 0,-1 0,-1 0,-1-2,3 1,-2 0,0 1,0 0,-1 0,-2-1,4-3,1-2,-1 1,0-2,2 4,-1 0,-3 2,1 0,2 2,-2 0,0-1,1 0,1 1,-3-2,2 2,0 0,0 1,-1 0,1 0,-1 0,2 0,-1-1,2 0,-2 0,1-1,-2-1,-1-1,0 0,1 0,-1 1,2-1,-2 2,-1 0,3 0,-1 0,-1 2,2 0,1 0,0-1,-1 1,0-2,0 0,-2 0,1 1,1 0,-1 0,1-1,0 0,2 0,-2 1,1-1,0 0,-2 0,2 1,-1-2,0 1,0-1,1 0,0 3,-1-1,0-2,1 1,-1 0,1 0,-1 3,2-1,0 1,-2-2,0 0,-1-1,4 2,-1-1,0 1,0-1,0 1,0-1,2 2,-2-2,1 1,1 1,-3 0,2-2,0 2,1 0,0-1,0 2,-2-2,0 2,1 0,-1 1,1-1,-1 0,1-1,-1 1,0-1,0 1,0 0,1-1,-2-2,-1 1,-1-1,0-1,-3 2,3-2,1 2,-2-3,2 1,0 0,1 1,-1-1,2 1,1 1,-1 0,0-1,3 3,-3-2,1-1,1 3,-2-1,1 0,-2 1,2-2,0 2,-1-1,1-2,0 3,0-3,-1 2,2-1,1 1,-2 2,0-1,-1 1,0-1,-1 0,1 0,2-2,-2 2,-2 1,0-1,0 0,1 0,-2-1,2-2,0 2,1-2,-1 0,0-1,-1 0,1 1,-1-1,1 3,0-1,-1-2,1 1,1 2,-1-2,2 1,0 1,-2-1,3 3,-2-2,0-1,-1 3,1-3,1 3,2-1,-1 1,1 0,1 0,0-1,0 2,0-2,1 3,-1-3,0 1,0 0,0 0,-2-3,0 3,0-3,1 2,-2 1,0-1,1 0,-1 1,2 0,-2-1,2-1,-3-1,-1 3,0-2,1 2,-1-2,3 0,-1 1,-1-2,1 4,-3-3,2 2,1-2,-1 1,-2 0,2-2,-1 2,2-2,-1 1,-1 1,2-1,0 2,2-1,-2 0,0-1,2 0,0 1,-2-2,0 1,1 0,0 1,1-1,-1 2,0 0,0 0,0-1,-1 0,2 0,-1-1,-3 1,2-1,1 2,0-1,1 2,0-2,1 1,-2 0,0 1,0-2,0 2,-1-2,-2 1,1 0,-1-1,1-2,1 2,0 0,2 0,0 0,1 0,0 1,0 0,0 0,0 0,1 0,-1 0,0-1,0 2,0-1,0 1,0-2,0 1,0-1,0 2,0-2,0 2,0-1,0 0,0-1,0 1,0 0,0 0,0 0,0 0,0 0,0-1,0 2,-2-2,0-2,0 2,-1-2,0 0,0 1,1 0,1 1,0 0,1 1,0 0,0 0,-1 0,-1 0,-2-3,1 3,-2-2,-2 0,1 2,-2-1,1 1,1-3,0 2,2-1,0 1,2 0,2 1,0-1,0 1,0-1,0 1,1 0,-1 1,0-1,0 0,0-1,0 2,0-2,0 1,0 0,0 1,-2-4,0 2,0-1,2 1,-1 0,0 0,1 2,0-2,0 1,0-1,0 2,0-2,-2 0,0-1,0 0,1 1,-1 0,2 0,-1 1,1-1,0 2,0-1,0 0,0-1,0 2,0-2,0 1,0 0,0 1,0-2,0 2,0-2,0 1,0 0,0 1,0-2,0 2,0-2,0 1,0-1,0 1,0 1,0-2,0 2,2-2,0 1,0 0,0 0,-1 0,1 0,0 0,0 0,-1-1,0 2,0-1,-1 0,0 0,0 0,0-1,0 1,0 0,0 1,0-2,0 1,0 0,0 0,-2-2,0 1,0-1,2 0,-1 2,0-1,-1 0,0 1,0-1,0 2,1-1,0 1,1-2,0 1,0 0,0 0,0 0,0 0,0 0,0 0,0-1,0 2,0-2,0 2,0-1,0-1,0 1,0 0,0 0,0-1,0 2,0-1,0 0,0-1,0 2,0-2,0 2,0-1,0 0,0-1,0 2,0-2,0 1,2-1,0-1,0-1,0 3,1-3,-2 0,2 4,-2 0,0 1,2 0,0 0,1-2,-1 0,0-1,-1-1,1 0,-1-1,1 1,0-1,0 0,0 1,1-1,-1 0,0-1,2 1,-2 0,-1 1,1-1,0 0,-1 2,0 0,0-3,0 3,0-2,0 2,1 1,-1-1,0 1,0-1,-1 2,2-3,-1 1,0-2,0 3,-1-2,-1 2,1-1,-1 1,1-1,1 3,0-3,-1 1,0 0,0 0,-1-1,2 2,0-1,0 0,0 0,-1 0,0-1,-1 2,1-3,1 0,0 0,-1 1,0 0,0 0,1-1,0 0,0 1,-1-1,1 2,-2-1,2 1,1-1,-1 1,-1 0,0 1,0-2,-1 2,2-4,0 2,-1-1,1 1,-1 0,0 0,-1 1,2-1,0 2,0-2,-1 2,2-3,-1 0,0 0,0 2,-1-2,0 1,-1 0,0 1,2 1,0-1,-1 0,1 0,-1-1,-1 2,2-2,0 2,0-1,0 0,-1-1,1 1,1 0,-1 0,0 0,1 1,-1-2,2 0,0-1,0 0,0 0,2 0,0 0,-1-1,1 1,0-3,0 1,0-1,-2 1,1 2,-1-2,0 3,-2 1,2-2,-2 0,2 1,0 0,-1-1,1 0,-1 0,0-3,0-1,1 0,0 0,0 1,-1 0,-1 3,0 1,0-3,-1 4,3-4,-1 1,2 1,-1 0,-1 1,1-1,0-1,-1 2,0-2,0 0,2-1,-1 2,-2-2,0 2,-1 1,2 1,1-2,2-2,0 1,-3 1,2-1,-1 1,-1 1,1-1,0 1,-1-3,1 1,-1 1,-1 0,0 1,0-2,1 1,-1 1,1-2,-1 0,2 0,0-1,1 2,-1 0,1 0,-1 2,2-3,-2 2,-1-1,2-1,-2 1,-1-1,1 0,0 1,1-3,2 1,-1-1,1 0,-1 1,0-2,0 3,-2 0,1 1,-1 1,1-2,2 0,0 0,-3 0,1 0,0 3,-1-2,-1 2,1-3,-1 3,1-2,-3 0,3 3,-1-3,1 2,0-2,3 1,-2-2,-1 2,2 0,-1-3,0 2,0 1,1-2,-2 1,1 0,0 1,0-1,0 1,0-1,0-2,2-1,1 0,1-2,-2 2,2-2,-3 1,0 2,2-1,0 1,-1 0,1 0,-2 1,1-2,-2 2,1-2,1 0,-1 1,1-2,-1 2,0 0,-1 0,2 0,-2-1,1 1,-2 1,2-2,-1 1,1-1,2 1,-3 0,2-3,1 4,-1-1,-1 3,2-3,2 1,-2-2,0 0,0-1,-1 1,0-1,1 1,0-1,0 0,-1-1,0 2,2-1,-1-1,2 2,-1-1,0 0,2-1,-1 0,0-1,-1 2,-2-1,2 1,-1 1,-1 1,-2-1,1 0,1 0,1 0,0 0,3 0,-2-1,1 1,0 1,0-1,0 1,-2 0,-1-2,0 2,1 0,-1-3,2 2,0 0,0-1,0-1,2 0,-1 2,0-1,1-1,-2 0,2 0,-1-1,0 1,1-1,-2 0,2 0,-1-1,0 1,0 0,-1 0,3 0,-2 0,-1 0,1 0,0 0,-1-1,-4-1,-6-5,-6-1,-3-3,-3 1,1-1,-2 0,3 4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1225 49,'0'0,"0"-1,0-3,-2 1,0-2,-2 2,2-3,-4 2,2 0,0-1,0-1,-1 3,-1 1,-1 1,-3 0,2 0,-1 1,1 2,2 0,-2-1,-1 1,2-1,0 1,0 0,3 1,-2 3,-1-3,1 3,1-2,1 0,-2 0,0 1,0 0,0-2,-2 1,1 0,1 0,-3-2,2 2,0-1,0-1,-1 1,1 0,-2-1,0 0,0 3,0-1,-1 0,2 1,0-1,0 0,1 0,1 2,0-2,2 1,1 1,-1 0,0-2,1 2,-1-1,1 0,0 2,-1-2,0 0,-1 2,0-2,1 2,0-2,-1 1,1 1,2-1,-1 1,0 0,-1 0,0-3,-3-1,-1-1,0-1,-1-1,-1 0,2 1,-2 2,1 1,1-1,2 3,1 1,2-1,-2 1,2-1,-2-2,0 2,0-1,2 2,-2-2,1 0,1 2,-2-2,2-2,0 1,-3 1,-2 0,1 1,1-1,-1-1,-1-1,3 1,-1 1,1-2,2 3,0-1,1 0,0 2,-2-3,-2 0,1 1,1 2,-1-2,0 3,0-1,1 1,1 0,1 1,-1-4,1 2,0-1,-1 1,0 0,-1-1,0 0,1-1,-1 3,0-1,2 0,-2-1,1 0,0 1,2-2,-1 4,0-3,0 2,-1-1,0-1,-2 1,-1-2,0 3,1-2,0 0,-1-1,1-1,1 0,0 0,-1 0,-2-1,2 3,0-2,0 1,-1 1,0 0,2-2,0 3,-2-1,0 0,0 2,1 0,-1-1,-2-2,3 2,-2-1,2-2,1 3,2-2,-1 1,0 0,0-1,0 2,-2-2,1 1,-1 1,1-1,-1 1,-1-1,0 0,2 0,2 1,0 0,1 0,-1-1,0 0,-1 1,-1 0,0 0,-1 1,2-1,-1 1,1-1,0 1,-1-1,1-1,1 0,-1 0,0-1,0 1,2 0,-2 0,-1 2,2 0,0 0,-1-2,1 0,1 1,-1-1,1 2,-1-2,-1 3,1-2,-1 1,0 0,0 0,0-2,1 1,-1-1,1 1,1 1,-1-2,0 0,0 1,0-1,-1 0,0 1,0 0,-1-2,1 1,1 1,-2 0,2 0,-1 1,0-1,1-2,0 2,-1 0,0 0,0 0,1 1,0-1,1 2,1-2,-1 2,-1-4,1 2,-1-1,1 1,0 0,0 1,1 0,0-1,0 1,0-1,0 2,0-1,0 0,0 0,0-1,0 2,0-2,0 1,0 0,0 1,0-2,0 1,0 0,0 0,-1-1,-1 3,-2-3,-1 1,-2 0,1 0,-1-3,1 3,2-3,1 2,2 0,1 1,0 0,0-1,0 1,0 0,0 0,0 0,0 0,-1-2,-1 1,0-1,1 1,0-1,0 2,-1-3,0 2,0 0,0-1,1 1,-1 0,2 2,0-2,0 1,0-1,0 2,0-2,0 2,0-1,0 0,0 0,0-1,0 1,3 0,-1 0,0 0,0 0,-1 0,0 0,-1-1,0 2,0-1,0 0,0 0,0 0,0-1,0 2,0-2,0 2,0-2,0 2,0-2,0 1,0 0,0 0,0 0,0 0,0 0,0-1,0 1,0 0,0 2,0-1,-2 0,0-1,-2 1,0 1,1-2,-1-1,1-1,0 1,-1 0,1-1,1 2,-2-1,2 2,-1-2,1 2,0-4,-1 2,1-1,-1 1,0-1,1-1,0 1,1 1,0 0,0-1,1 2,0-1,-2 1,0-2,0 0,1 2,0-2,0 2,1-1,0 1,0 0,0 0,0 0,0 0,0 0,0 0,0-1,0 3,0-3,0 1,0-1,0 2,0-2,0 1,2 1,0-2,0 1,-1 0,2-2,-1 1,1-1,-2 1,0 0,0 0,-1 0,1 1,-1 0,-1 0,1 0,0 1,0-2,0 1,0 0,0 0,0-1,0 3,0-3,0 1,0 1,0 1,0 2,0-3,0 2,0-1,0-1,0 0,0-1,0 1,0-1,0-1,2 1,1-1,-2 2,1-2,-1 2,0-2,1 0,0-2,1 1,1-1,-1 0,1-1,-1 2,0-2,0 4,1-2,-1 0,2 1,-2-2,1 2,-1-1,0 3,-1-2,0-1,0 1,0-1,0 1,-1-1,0 2,-1 0,0 0,0-1,0 2,1-4,1 3,0-3,-1 2,0 1,0-1,0 1,-1-1,0 1,0 0,0 0,1 0,1 0,0 0,0-1,1 0,-1 0,1-1,-1 0,-1 2,1-3,0 1,0 0,0 1,-1-1,-1 2,1 0,-1 0,0 0,0 0,0-1,-1 2,3-3,-1 1,1-2,0 3,-3-3,-2-3,-1-1,-3-2,-2-3,0 0,1-2,1 1,0-1,0 0,3 1,1-3,0 2,2-2,1 1,0-1,0 0,1-1,-1 2,0-2,0 2,0-1,0 0,3 1,-1 1,0 0,0-1,-1 0,2 1,-1 0,2 0,-2 0,3 0,-1 0,1 1,-1-2,0 0,-2 0,2 0,-2-2,2 3,0 3,-1 3,1 1,0 2,0 3,0 1,-1 0,-1 1,-1 2,-1-1,0 2,0-2,0 1,0-2,0 0,-1 0,1-1,0 3,0-3,0 1,-2-1,0 2,1-2,-3 0,-1-1,2 0,-3 0,1-2,1 3,4-3,2 0,1-1,2 3,-1-1,-1 1,0 2,-1-1,-1 1,0 0,-1 0,2-1,-1-1,1 0,-1 1,2-2,1 1,-2 1,1-2,0 2,1-1,2 0,-1 1,0-1,0 2,-1-2,1 2,-2 0,0 1,0-4,0 2,1-1,0-2,-1 1,1 0,-1-1,-1 2,-1 1,1-1,-2 2,0-1,2 2,0-2,3 0,-2-1,2 1,-2-1,2 2,0-2,-2 2,-1-1,0 2,-1-2,-3 1,-2-4,-1-1,-1-3,0-1,-1 1,-2-4,1 0,-1-2,2-1,2-1,2 1,-1-2,3 2,1-2,0 1,1 0,-1 0,0 0,0 0,2 1,-2-2,0 1,0 0,0 0,0 0,0 1,0-1,0 0,-3 1,1 1,-2 1,1 0,0 1,0-1,-1 0,1-1,1 0,-1 0,1 1,-1-1,2-1,-2 0,1-1,0 1,0-1,1 0,-2 0,1 0,0 0,0 0,1 0,1 0,-1 0,1 0,0 0,0 0,1 1,-1-2,0 2,0-2,0 1,0 0,0 1,0-1,0 0,0 0,0 0,0 0,2 2,1 2,1 4,1 4,-2 1,1 2,-1 2,-3-3,-2-1,-3-1,-2-2,-1-1,0 1,3 1,1 3,2-2,-2 2,2 1,-2-4,1 3,0 0,1-1,1 3,2-3,1 1,-1 1,3-3,-1 3,0-3,-1 3,0 1,-1-1,1 1,0-1,-1 1,1 0,-1 0,-1 1,1-2,-1 1,0 0,0 0,0-1,-1 2,1-1,0 0,2-2,-1-3,3-1,1-2,0 1,2 0,-3 1,2 1,-1 0,0 0,0 2,-3 0,0 2,-1 0,0-1,1 1,0-1,2 1,2-2,-1-2,1 2,1-2,-2 2,-1-2,-2 4,2-1,-1 1,0 1,-2 0,2-1,-1-1,1 0,-2 1,1-2,0 1,2-2,0 1,1-1,-1 1,0 0,0 0,1 2,-3 1,1-3,0 2,1-2,-1 0,0 0,-1 2,-1-1,0 2,-1-1,0 1,0-1,0 2,0-1,0 1,0-2,0 1,0 0,0-1,0 2,0-1,0 0,0-1,0 2,0-2,0 1,0 0,0 1,0-2,1 0,1-2,0 2,0 0,1-3,-1 3,1-2,-2 2,-1 1,4-2,-2 3,2-4,-1 2,0-1,-1 1,2 0,-2 1,2-1,-1 1,0-1,1 0,-1 0,3-2,-3 3,0-1,1 0,-1 0,2 1,-1 0,-2 1,2-2,-1 2,0-2,0-1,1 1,-1-1,0-1,-1 0,1 1,1 0,-1-2,-1 2,2 0,-1 1,0 0,1 1,1 0,2 0,0 0,-2 0,2-1,0 1,0-2,2 0,0 1,-1-2,2 1,-1-1,-1-2,-1 4,1-3,-2 1,3-2,0 1,-3 0,2-1,-1 0,0 2,1 0,0-2,-2 2,-3-3,-2-1,-3-2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83,'0'1,"0"5,0 7,0 10,0 4,0 2,2-2,1-5,3-1,-1 1,0 2,-2 0,0 1,-2 0,0-1,2 1,0-2,-1 0,0-1,2-5,0-3,0-1,1-3,-1-6,3-8,2-12,3-12,4-5,-2 0,-3-2,-4 2,-2 1,-3 4,-1 3,-1 1,-1 5,1-1,-1 2,0-2,1 1,0 1,0 1,0 2,0 0,0-2,0 9,0 11,0 10,0 9,0 6,0 5,0 2,0-1,0-3,0-2,0-2,0-1,0 1,0-2,0-5,-3-10,-3-18,1-14,-3-10,-2-8,1 0,-1 1,-2 2,-1 5,3 4,3 4,2 11,7 22,6 25,4 14,2 8,1-2,0 2,1-5,-3-6,-3-8,-3-11,-2-10,-4-11,-4-22,-3-17,-4-10,-2-5,-3 2,4 4,-1 4,2 8,4 15,1 17,3 18,1 11,1 5,0 1,1-3,-1-5,1-12,4-18,3-19,7-12,-1-4,4-3,-3 2,-4 5,-3 6,0 7,-1 14,3 14,3 23,3 14,3 13,5 7,2-4,-2-7,-3-9,-4-8,-5-14,-6-15,-5-14,-3-12,0-12,-2-6,2-3,0 2,0 1,1 2,1 6,0 2,0 3,0 7,0 15,1 14,-1 9,0 8,2 7,4 0,-1-2,4-8,-4-11,-5-19,-5-20,-7-16,-7-13,-1-2,1 1,1 6,-2 6,2 7,6 9,1 11,1 14,-1 11,-1 11,-1 7,-2 2,-4 6,1 2,1-2,5-2,2-5,5-9,2-19,3-16,0-12,0-8,0-1,3-1,1 2,0 4,-2 5,3 9,-1 14,2 19,0 15,4 7,1 5,4 0,-3-5,0-7,-3-7,-1-10,-4-14,0-17,3-15,-1-10,2-2,-1 1,1 4,-1 5,0 10,0 18,-2 23,1 19,1 12,1 2,-2-3,-2-6,0-9,1-8,-1-6,-1-9,1-15,0-13,1-12,0-13,0-2,1 0,-1 7,-1 7,0 5,0 10,0 7,1 16,1 11,-1 8,-2 6,-1 1,2 2,0-4,-2-5,1-4,-2-8,0-12,0-12,-1-13,0-6,-3-4,-1 0,0 0,-3 4,5 12,4 13,4 14,1 10,3 9,0 9,0 3,1-2,-3-3,-2-8,1-6,-1-6,-3-8,0-13,-2-13,2-17,1-17,1-10,2-3,4 2,-1 5,-1 10,0 8,0 15,-1 21,-3 17,-1 15,-2 14,-1 7,-3-1,-2-1,-2-3,0-5,0-7,1-9,-1-17,-1-17,-1-12,-1-9,0-5,-1-5,-2 4,3 5,-2 9,3 14,2 16,2 12,1 8,2 5,1 8,1 3,-1-1,0-6,1-3,-1-6,0-4,0-9,3-8,3-12,2-13,1-6,1-5,-2-1,-2 0,1 0,-2 5,2 5,2 7,1 11,2 18,1 11,-1 11,-2 9,0 2,-3 2,-2-3,1-4,1-8,-1-7,-3-10,3-15,7-21,2-12,0-7,0-4,-4 1,-2 2,-3 3,-4 11,-1 14,-1 10,-1 11,1 9,-2 5,-2 4,-2 1,-1 1,3 0,-2-8,0-11,-1-19,2-16,-3-11,1-10,-2-3,-4-2,0 4,0 7,4 13,2 12,3 19,3 16,0 13,1 8,1 6,-1 0,1-3,-1-8,1-8,-1-12,0-15,0-12,0-9,0-6,0-5,0 0,0 0,0 2,2 7,4 10,2 13,4 10,0 8,0 11,-3 1,-1 3,0-2,-3-5,-3-9,2-13,0-16,2-14,-1-8,-1-2,-1-1,-1 1,-1 1,2 12,3 13,1 17,0 11,0 7,2 3,-3-2,0-3,-2-8,-2-11,0-18,-2-11,0-9,-1-3,1 1,0 1,-3 3,-1 4,1 12,3 15,1 12,4 12,1 9,-3 6,4-2,-2 0,0-5,-2-7,-1-3,-1-10,0-14,-6-18,-5-10,-1-9,-3-1,-1 1,2 2,1 2,2 3,4 4,-1 6,2 10,3 14,3 12,3 18,2 14,0 11,1-1,-1-5,1-6,-2-19,0-23,-2-21,-1-15,-1-8,-1-5,0 0,0 2,0 5,-1 6,4 8,2 16,3 15,4 24,0 16,7 12,4 2,4-1,-1-7,-3-12,-4-16,-6-18,-5-20,-4-16,-3-7,-1-1,-1-1,0 12,0 15,2 16,4 12,1 13,3 10,-3 11,0 1,-1-6,-2-6,-2-8,0-20,-1-18,-1-22,-1-17,-7-11,-3-8,-5 0,1 6,0 9,3 21,11 31,9 22,5 19,0 5,1-1,-2-6,-2-14,-11-26,-7-17,-7-20,-7-19,-4-7,-1-3,2 4,3 8,5 7,5 20,13 23,12 22,7 14,3 7,1 2,-4-5,-2-5,-5-8,-4-11,-3-16,-3-12,-1-8,-2-7,0-5,0 0,1 13,2 16,7 22,7 18,1 10,0 1,-2-3,-1-4,-1-8,-3-7,-2-10,-4-18,-2-14,-1-11,-1-15,0-8,-1-1,1 3,-1 9,1 7,0 16,0 17,0 16,0 20,0 15,2 9,4 1,1-4,0-8,1-9,-2-9,-2-16,-1-19,-2-17,-3-14,-1-8,-3-2,0 2,0 8,3 6,5 18,11 27,6 23,9 16,4 4,-2-3,-3-8,-6-9,-6-15,-7-19,-4-21,-5-19,-3-14,1-8,-1-1,1 1,1 5,1 9,0 8,1 20,2 22,2 22,-1 16,-1 6,0 9,-1-4,0-4,-1-7,0-10,0-13,0-21,0-20,0-20,0-17,0-19,0-12,0 1,-3 11,1 14,-2 15,2 23,0 24,6 29,8 26,6 14,7 3,1-5,-1-9,-3-15,-4-24,-6-22,-5-18,-6-14,-3-7,-1 2,-1 15,4 23,1 22,1 19,-1 7,1 1,-1-3,0-4,-1-7,0-4,0-1,0-3,3-2,-1-2,1-8,-1-13,0-13,-1-25,-3-13,-1-11,-1 1,-5 6,0 7,1 7,0 19,1 18,3 26,2 12,1 7,1 0,1-4,0-17,-2-24,-5-19,-4-18,-6-8,-3-2,-1 7,2 8,5 12,5 20,3 17,1 15,0 5,-1 4,0-3,1-5,-1-12,-2-13,-1-16,-2-16,-1-13,0-10,1-2,0 3,1 7,-1 6,6 17,5 17,8 20,8 26,8 18,6 9,0 6,-3-5,-3-11,-7-13,-5-13,-8-20,-10-23,-4-19,1-16,-3-9,0-1,-2 5,3 10,-1 8,1 12,5 16,3 24,3 16,2 15,-1 7,-1 3,1-4,-1-9,0-12,-1-15,0-17,-3-17,-2-18,-1-10,-3-8,0-6,-1 2,0 5,3 9,-2 10,4 16,5 24,5 25,5 16,1 3,6-2,4-9,-3-9,-3-13,-4-18,-4-16,-4-14,0-10,6-10,1-10,6 0,-1 4,-2 10,-2 10,1 14,-1 14,2 17,0 14,0 8,1 4,0-2,1-1,-4-5,-2-6,-3-12,-4-13,-2-15,-5-19,-5-9,-6-8,-4 0,1 6,6 21,2 23,6 19,4 16,6 12,3 4,2-2,0-8,0-17,-3-22,-4-23,-4-23,0-12,-4-8,0 2,-3 6,0 10,-1 18,2 20,4 26,3 27,4 14,4 10,3-1,1-6,4-9,0-12,-4-19,-3-24,-4-22,-3-18,-1-7,-3-1,-4 6,-1 7,1 9,1 19,3 16,2 22,2 21,3 10,3 1,1-7,0-9,-3-21,-3-25,-2-20,-1-19,-5-20,-2-8,-2 3,0 5,-1 15,2 12,5 16,4 21,8 26,7 19,2 9,2 2,-3-5,-3-10,-3-9,-3-21,-3-20,-3-28,-1-27,-1-17,-1-8,0 4,1 10,-3 16,-1 23,3 30,2 25,3 24,3 11,0-2,2-2,2-9,-2-9,-1-17,-3-22,-3-18,0-13,-2-4,-2-2,-1 5,-1 5,1 13,3 16,7 19,4 23,5 19,3 9,0 4,-1-9,-4-7,0-11,-4-11,-4-14,-2-22,-2-18,-1-14,-2-9,1-2,-1 2,0 5,1 17,5 22,1 27,5 17,3 12,3 13,5 3,0-4,-4-14,-6-22,-7-25,-3-28,-2-27,-1-19,-1-19,1 0,-3 5,0 8,0 10,-1 16,0 23,2 22,2 23,2 17,1 6,2 5,1-1,2-10,0-9,0-7,0-20,-4-17,-7-17,-8-7,-5-3,2 10,0 12,3 18,1 18,2 10,3 5,5 2,4 0,6-4,2-7,-3-12,-7-21,-11-24,-7-19,-4-7,-7 0,-1 8,5 8,6 17,5 20,3 15,4 15,3 6,2 1,1 0,0-3,-1-13,-6-22,-7-15,-3-15,-3-4,-1-2,0 3,3 3,-1 7,6 4,3 18,7 20,3 16,2 18,1 8,0-2,-1-3,-1-6,0-8,-1-20,1-21,-1-22,-1-15,1-10,-2-5,-2 2,-2 9,2 9,-1 14,1 18,4 30,7 26,4 14,7 13,4-2,1-9,-5-11,-5-25,-1-30,-5-31,1-25,1-11,-2 1,-2 10,-1 11,1 14,2 17,-1 26,2 25,3 18,2 20,-1 10,1 0,0-11,2-11,-2-16,1-16,-2-18,-5-21,-5-18,-2-16,-1-12,2-7,1-1,-1 4,0 6,1 10,-2 17,1 17,2 17,0 12,3 8,1 1,4 1,1-7,-1-18,-2-19,-4-19,-1-19,-3-11,-2 1,-4 8,-5 11,0 18,3 21,1 22,5 18,10 16,5 7,3-1,0-7,2-8,-2-11,-5-15,-9-18,-3-15,-2-18,-3-10,-1-5,-2 1,2 7,0 19,4 27,8 25,6 16,7 5,0-2,0-4,-4-8,-3-11,-2-11,-3-22,-6-17,-2-16,-4-10,-4-1,-1 2,-1 9,3 7,2 19,7 25,8 23,5 15,0 8,-2 6,-1-2,-2-8,-2-11,-4-22,-4-25,-3-33,-8-25,-2-10,-3 1,0 7,3 12,1 16,3 18,8 19,10 19,4 13,3 11,3 2,-3-2,-2-3,-2-15,-3-17,-4-23,-2-16,-1-9,-1-4,-5 1,-5 6,-2 6,0 13,5 17,9 20,11 23,10 15,4 7,-1-5,1-8,-5-9,-7-14,-10-24,-6-17,-2-17,-3-9,-1-7,-1 0,0 3,2 4,2 9,6 21,11 37,9 29,4 21,0 0,0-8,-2-13,-2-16,-2-13,-9-15,-4-20,-9-21,-9-22,-8-18,-4-20,-5-6,-2 1,-4 12,3 13,5 17,3 17,6 11,9 14,8 19,10 18,7 17,3 6,0 1,-4-5,-1-6,-4-7,-3-15,-6-18,-5-22,-3-22,-3-15,-3-17,-4-3,0 3,-1 4,1 11,0 11,4 14,10 30,10 31,12 26,7 16,5 9,2 2,-6-7,-2-12,-6-14,-8-17,-5-18,-6-19,-4-12,-1-8,-2 0,5 18,4 18,8 14,3 6,4 2,1-3,-8-8,-6-13,-5-10,-5-14,-4-11,-2-9,-2-6,-2 0,0 4,0 7,0 5,3 4,0 5,3 11,10 24,10 24,7 16,4 5,0-2,-3-8,-6-31,-4-40,-5-26,-4-23,-5-13,-4 5,-1 11,0 15,8 31,9 32,11 25,7 19,6 10,1 3,-2-7,-5-8,-7-17,-7-20,-10-20,-3-19,-6-15,-5-12,0-2,-1 4,2 6,5 18,12 18,10 24,9 23,2 14,3 8,-1 5,-4-3,-3-6,-3-12,-1-14,-8-17,-6-22,-7-21,-2-21,-3-19,-3-8,-5-1,-3 7,-1 16,11 32,10 37,9 26,8 15,1 9,1-1,-2-8,-3-12,-4-15,-6-22,-6-23,-8-19,-4-17,-5-14,-4-9,-3 1,1 6,2 13,7 22,10 25,7 21,3 15,2 6,2 5,0-1,-3-4,-1-7,-1-11,-4-12,-4-16,-8-12,-7-11,-5-4,-3 3,3 3,4 6,6 14,6 14,9 14,6 11,4 6,4-2,0-3,-1-14,-7-23,-9-12,-4-12,-7-5,-3-2,-4 0,0 3,3 16,7 17,7 18,8 23,6 13,2-2,0-3,-3-7,-1-19,-6-19,-6-20,-4-13,-2-6,-4 0,2 12,8 14,8 16,9 18,5 9,2 2,-3 0,-5-4,-3-3,-4-1,-2-3,-2-2,1-3,2-4,2-10,-1-12,-1-13,-2-12,0-10,-1-4,-1 0,0-3,-3 3,-3 5,-4 6,0 11,-1 6,0 7,2 7,1 13,5 8,7 7,7 4,6 2,5 1,1 0,2-2,-4-4,-5-9,-6-18,-4-18,-3-18,-5-11,-4-6,-3 1,-1 5,-1 11,0 13,0 15,7 29,8 21,14 28,9 19,7 17,3 3,-1-4,-6-16,-5-22,-5-20,-8-17,-5-22,-5-25,-2-22,-1-13,-1-6,-2 1,-1 10,-1 9,2 20,9 25,6 18,4 13,2 5,0 2,-3-7,-3-4,-4-11,-5-16,-6-14,-5-9,-2-8,-4-7,1-3,-1 3,-1 5,2 7,1 10,9 19,7 13,5 9,7 8,3 2,3-1,0 1,0-8,-5-13,-4-14,-7-15,-4-8,-5-1,-5 3,3 10,4 5,5 3,2-3,0-8,0-7,-2-7,-2-2,-2-2,-1-1,-1 0,-2 2,0 11,2 14,6 13,4 8,2 1,1-11,-1-12,-5-13,-4-7,-1-6,-3-2,-3 2,-1 2,0 6,-1 9,3 20,4 12,7 10,6 5,3-2,-1-15,-3-20,-2-24,-3-25,-3-10,-3 1,-5 6,-4 9,-1 16,-1 23,2 14,-3 18,4 16,-4 17,2 16,0 8,1-2,4-8,6-16,8-9,7-14,-2-17,-3-19,-4-17,-6-16,-3-9,0-9,-3-2,-3 3,-1 6,2 16,6 22,7 19,11 23,4 9,0 3,-2-5,-1-3,-4-12,1-19,-2-23,-3-23,-3-9,-2-1,-5 7,-2 10,-1 11,6 19,5 20,7 13,5 6,4 3,0-3,-2-4,0-3,-3-2,-5-3,-1-5,-3-6,-3-14,-3-21,-1-20,-2-14,-7-6,-6 2,-5 7,-2 10,1 11,3 10,3 12,1 16,-2 17,1 19,2 15,2 6,3 2,6-6,2-10,3-14,-1-14,-2-16,-1-22,0-18,-1-9,-3-3,-1 2,-2 9,0 7,1 11,2 14,1 13,0 11,4 5,3 3,2-4,1-4,0-11,-2-13,-2-11,-1-10,1-4,0-3,-1 0,0-1,2 2,2 1,-1 0,-2 1,0 2,-2 4,-1 12,0 20,-1 16,0 19,-1 18,1 13,0 1,2-8,4-11,2-14,1-22,-2-31,-1-31,-4-22,0-6,-1 0,-3 8,-6 9,-5 11,2 19,0 20,5 21,1 15,7 12,8 6,5 0,4-4,-1-9,-1-11,-5-10,-6-16,-3-16,-3-9,0-6,-2-3,1-2,1 10,1 12,2 10,2 7,1 0,-1-5,-1-5,-2-6,-4 1,1-2,-5 0,-2 1,4 0,8-4,9 0,4-3,1-2,0 3,1 2,-3 3,-3 1,0 3,-2 2,1 6,0 11,2 8,1 4,2 4,0-1,-3-2,-3-4,-3-2,0-3,-3-8,-3-15,-1-14,-1-9,0-6,0-1,0 2,0 1,-1 3,1 3,0 21,0 31,0 29,0 17,0 4,0-1,0-5,0-9,0-12,0-6,0-10,0-8,0-13,0-15,-2-15,-2-16,3-21,5-15,2-7,5 1,-1 4,0 9,-1 13,0 13,-1 10,-2 7,-2 5,-2 3,0 2,2-1,1 4,1 6,0 17,1 15,-2 16,-1 14,-2 9,-1 1,0 0,-1-3,-1-10,1-12,0-10,-1-13,-1-23,-1-25,-1-19,2-16,0-6,1 3,1 8,-1 8,-1 14,-1 20,-5 29,-5 32,-4 17,-1 4,1-6,2-3,2-7,3-10,1-12,1-8,1-8,1-8,-1-11,1-13,-2-7,2-5,1-5,1-1,2-2,1 4,1 1,0 0,0 1,1 4,-1 9,0 15,0 13,0 10,0 7,0 1,0-10,0-14,0-15,-2-14,-1-13,1-5,-1 1,1 2,1 7,1 7,0 10,0 13,0 10,0 14,0 7,0 5,0-1,0 0,0-2,0 0,0 0,-2 0,-2 0,-2-3,0-3,0-5,-1-8,-3-13,-1-17,0-12,2-9,0-4,1 1,2 5,3 3,-2 6,1 7,1 19,3 15,2 13,0 6,0 9,-2 7,-2 0,-3-2,0-6,1-8,0-13,1-21,2-18,0-19,1-5,0-1,0 4,0 7,3 10,6 14,2 14,4 15,0 16,0 13,-1 8,-5-1,-2-2,-4-4,-1-4,-2-5,0-7,-1-6,0-9,1-14,-1-18,9-28,8-25,10-22,7-10,4 7,-4 13,-6 20,-5 17,-4 21,-6 24,1 20,-1 17,1 12,-1 11,-3 5,-2-1,-1-8,1-7,-1-11,-2-16,-1-26,4-29,3-27,7-21,5-3,2 3,-4 11,-3 17,0 18,-6 22,-2 24,-5 18,-2 13,-1 10,-1-1,-3-3,-1-5,-2-6,-1-6,1-8,-4-12,-2-11,3-15,-2-13,3-6,-1-4,-1 0,2 1,1 4,3 14,1 16,2 19,0 15,1 12,-1 13,-7 9,-1-2,1-8,1-9,3-17,1-18,2-24,0-18,1-13,0-10,3-12,4-2,1 6,1 11,-1 13,-1 10,0 23,1 17,-2 11,1 12,2 14,0 4,2-2,2-3,2-6,-3-7,-2-16,-4-20,-3-16,-3-17,-3-12,0-10,0-2,0 0,1 10,1 13,1 19,0 19,2 15,2 10,2 7,-1 8,2 0,1-2,-3-3,-2-6,-1-6,0-12,-4-13,-1-14,0-12,-2-9,-1-7,-1-2,1 10,3 24,6 20,0 15,4 15,0 6,-1-1,-2-7,-1-6,1-2,0-5,-1-8,0-12,-2-17,-2-11,-2-9,-1-6,2-4,0-2,0 4,1 4,1 5,0 11,0 15,0 12,3 14,0 6,1 7,-2 3,0-2,0-4,-2-6,-2-7,-2-14,1-19,-2-18,-2-10,-1-2,-1 4,2 3,1 17,9 22,6 20,6 12,0 9,-1-1,-3-1,-3-5,-4-3,-3-4,0-3,-1-1,-1-1,1 0,-1-2,-1-8,-4-11,-3-11,1-9,-3-10,3-12,2-5,2-9,1-3,2 4,0 7,4 13,3 15,0 20,3 20,-1 8,-3 3,2 1,-1-1,-1-4,-2-4,-2-6,-1-11,0-13,0-16,0-11,0-11,0-7,0 1,0 4,0 5,4 17,8 35,8 27,5 13,2 3,0-4,-1-8,-6-10,-9-16,-5-20,-8-20,-2-22,-1-17,1-4,1-2,0 6,1 12,2 18,2 22,4 24,0 16,2 18,0 9,-2 5,-2-4,-1-8,-2-6,-1-8,0-7,0-13,-5-15,-4-11,-6-16,-1-15,-2-12,2-6,3 0,2 4,4 8,3 9,1 15,5 17,4 20,3 15,3 9,1 3,0 0,-5-7,-1-3,-6-9,-5-15,-2-14,-1-17,-1-13,1-10,3-6,-2-1,2 6,0 8,1 20,9 25,6 21,2 22,2 10,-1 0,-3-4,-1-5,-4-8,-3-7,-1-9,-2-14,-4-15,-1-19,-1-12,-1-11,0-8,0-1,0 6,2 6,1 17,3 19,7 22,2 24,3 24,0 12,3 15,1 0,-2-11,-2-15,-5-23,-4-21,-6-23,-6-16,-6-11,-1-12,-1-12,2 2,5-2,2 5,2 6,1 5,2 6,1 7,0 4,5 12,3 10,-1 10,2 6,0 6,1 4,3-1,0-8,1-15,-4-20,-3-22,-2-14,-1-4,-1 1,-2 7,1 5,2 11,3 18,6 26,6 23,4 18,2 7,-2 4,-1-5,-2-8,-3-8,-3-12,-3-7,-3-6,-3-4,-5-10,-5-12,-2-13,-1-15,-1-6,2-4,4 3,-1 2,1 7,1 16,6 23,9 24,3 25,3 12,0-2,-3 3,-3-8,-2-7,-1-12,-6-19,-7-25,-5-19,-7-19,1-15,1-12,-4-9,-1 0,-1 8,3 22,5 29,10 30,4 26,4 14,2 5,0-3,-1-7,-1-7,-5-15,-6-18,-8-21,-3-13,-1-15,1-9,3-8,2 0,5 5,3 7,4 17,7 25,10 30,4 23,1 13,2 5,-4-1,-3-6,-3-21,-5-30,-6-24,-4-14,-6-6,-2-1,-2 0,3 13,6 18,8 22,4 14,2 9,0 5,2 1,-3-2,0-8,-5-15,-3-16,-2-18,-2-8,0-10,0-5,0 2,1 4,-1 3,3 10,7 17,5 14,4 12,3 6,0 3,2 4,-1-6,-7-9,-5-22,-7-18,-4-20,-3-16,1-7,0 3,1 6,0 10,3 16,7 18,4 22,2 18,4 19,-2 17,3 2,-4-5,-1-8,-2-13,-4-19,-5-21,0-28,-2-19,-2-11,-2-4,1 6,-5 9,3 17,5 24,4 22,3 17,4 9,1 3,0-3,-2-8,-1-14,-6-22,-5-20,-6-12,-5-9,-4-2,-1 5,2 19,6 24,6 22,5 14,2 6,-1 2,1-1,-2-6,-1-6,2-9,-2-13,-3-13,-3-16,-5-18,-7-21,0-16,-1-4,1 0,2 6,1 12,3 11,2 16,5 17,6 25,3 21,5 13,0 10,2-3,-2-5,-2-8,-2-23,-5-22,-3-26,-6-15,-1-6,-2 2,1 4,3 8,7 12,5 19,8 24,3 18,-1 9,0 2,-3-3,-3-6,-4-14,-2-18,-2-13,-1-13,0-7,-4-4,0-2,1 2,0 4,3 8,2 14,6 15,2 10,2 5,-1 4,0 1,-4-3,-3-13,-1-14,-1-14,-7-20,-1-16,-4-6,-1 0,1 7,2 11,3 14,5 19,13 21,4 16,3 13,0 5,-3-1,-6-4,-3-9,0-7,-4-17,-3-14,-2-23,-1-19,0-15,0-9,1-5,0 6,0 11,1 13,0 15,2 22,4 20,0 18,2 10,2 2,-1-3,-1-5,-2-9,1-13,-5-20,-2-17,-1-12,-1-4,-2-2,0 5,0 13,3 17,5 15,3 14,6 12,0 7,2 0,-4-1,-2-3,-3-3,-4-6,0-10,-2-14,0-15,-3-13,-3-10,-1-10,-1-1,-2 1,0 4,3 20,5 17,4 21,8 12,4 6,-1-2,0-1,-4-11,-4-16,-2-19,-3-16,0-13,-1-10,0-2,-3 4,0 6,1 9,0 14,1 17,4 25,6 21,4 10,1-1,0-4,0-8,0-12,-5-19,-3-20,-3-17,-2-21,0-9,-1-1,0 6,0 7,3 16,2 25,5 20,5 20,-1 13,1 8,-2 0,-2-6,-1-11,-3-14,-2-19,-1-18,-3-19,0-13,0-15,-1-14,1-3,0 5,-1 10,1 24,3 26,-1 18,4 15,-1 9,3 3,-2-3,0-4,0-7,-3-9,-1-15,-5-11,-4-8,0-6,1 9,1 18,4 12,3 17,0 8,0 2,0-2,-2-4,4-7,-1-5,1-10,-1-10,-2-15,3-14,0-9,1-11,1-4,-2 1,0 5,-2 20,-1 21,0 26,3 28,3 23,-1 17,1 7,2-6,-1-15,1-18,-4-20,-4-25,-4-23,0-21,0-23,1-14,0-9,-2 5,0 10,1 13,0 17,2 22,0 22,0 16,3 9,7 2,2 0,4-2,-2-5,0-8,-6-14,-3-16,-4-19,-4-15,1-6,0-3,0 2,1 8,-2 9,0 16,1 19,3 14,2 8,2 5,2 2,-1-2,-2-5,1-6,1-14,-1-17,-1-14,-2-12,0-7,0-1,-1 6,0 14,-1 17,1 23,0 18,2 7,3 8,4 0,3-7,-2-12,-1-17,-3-24,-3-20,-1-14,-2-4,0 0,0 8,2 10,3 15,4 23,4 22,2 20,3 14,-1 2,-1-3,-2-10,-2-12,-5-15,-4-18,-2-18,-1-15,-2-9,1-7,0 1,0 4,-2 5,-1 5,1 13,3 17,4 14,1 10,3 4,-2 0,3 0,-1-2,-3-8,-1-15,-1-13,-2-11,-1-6,0-3,0 2,0 13,4 20,9 25,6 14,3 8,0-2,0-6,-3-6,-6-12,-5-17,-7-19,-4-19,0-16,-3-10,0-3,-2 3,0 6,1 9,-1 12,3 22,2 12,0 17,2 14,1 10,3 0,2-2,4-7,-2-11,-5-17,-5-18,-5-19,-1-18,0-11,-3-2,0 0,-2 5,3 10,-1 11,2 18,0 24,3 21,2 14,3 2,0 5,5-4,3-8,-3-13,-2-16,-5-16,-4-17,-3-22,1-14,1-12,2-1,4 5,1 12,-1 16,-1 10,1 15,1 21,1 23,0 12,1 12,-3 4,0 0,1-7,0-7,0-6,-2-12,-2-12,-2-14,-4-14,0-15,0-11,3-7,1-2,1 6,-1 5,3 13,0 14,2 14,1 11,3 10,3 3,-1 0,1-4,2-10,-1-15,-2-12,-1-10,0-5,-4-4,-2 9,1 12,3 12,1 16,1 7,2 5,3 3,0-9,-1-14,-1-14,-2-10,1-15,0-8,-1-2,2 9,0 18,1 20,0 15,1 9,2 0,2 1,1-8,-1-11,-3-13,-2-13,-3-7,-1-10,1-4,2 0,2-3,-1-1,2 5,0 14,1 19,2 26,4 23,3 19,3 2,2-6,-2-16,-3-11,-3-15,-8-15,-8-13,-4-15,-3-14,-1-12,1-3,1 0,-3 3,2 5,2 4,1 6,0 4,0 3,2 13,3 13,4 13,4 8,1 5,-2 3,-1-3,-5-15,-5-16,-4-16,-2-17,-1-11,3-7,-1-3,1 5,1 7,1 11,3 20,8 22,9 20,6 9,2 5,-1-2,-4-5,-10-14,-8-14,-4-15,-2-9,-1-8,1-3,0-3,3 0,4 15,6 20,10 22,5 10,1 9,-1-4,-4-6,-8-10,-7-13,-5-19,-5-13,1-10,1-6,0 2,2 9,8 14,6 18,10 13,4 15,3 7,-2 2,-4 0,-3-5,-6-6,-1-9,-6-11,-4-10,-3-15,-4-14,-3-9,0-2,1-2,-2 2,2 3,1 3,4 13,9 13,5 14,6 12,3 5,0 3,-4 1,-2 1,-3-4,-3-3,-6-14,-11-13,-5-11,-6-8,-2-5,1-3,1-1,5 2,3 11,6 12,5 17,5 11,7 12,4 5,2 2,1-1,1-5,-2-4,-1-8,-10-8,-9-13,-9-9,-5-13,-7-9,-2-7,1-10,-2-10,3-9,4 0,3 6,3 8,6 11,2 9,4 12,1 16,2 18,0 16,-1 7,1-1,0-2,-1-3,1-4,-1-9,-5-12,-5-14,2-16,-3-14,-1-7,-1 1,3 4,-1 8,4 15,5 23,1 18,3 9,2 4,3-1,-1-4,-2-13,-4-19,0-17,-1-16,0-9,0-2,0 0,0 4,1 15,2 17,6 24,4 15,5 14,1 6,-1-2,-5-6,-3-4,-4-8,-3-16,-3-15,-3-16,0-16,1-10,0-7,2 1,0 5,0 8,1 13,5 18,7 17,3 14,1 10,1 5,-2 4,-4-3,-2-6,-4-16,-3-16,-2-16,-2-14,-2-7,0-4,-1 2,2 4,2 8,-1 16,8 16,7 16,-1 11,-1 12,-4 0,-1-1,-3-1,-2-5,-1-5,0-7,2-6,-2-10,-5-13,-2-14,-3-8,1-13,-3-12,-2-4,-1 0,0-1,0 3,0 5,2 7,7 14,6 15,6 13,0 10,2 6,-2 4,-4 5,-3 1,-1 0,3-4,2-8,2-3,-3-9,-4-8,-6-6,-8-11,-4-6,-2-5,2-1,3 0,4 3,5-1,2 1,1 1,1 3,7 4,4 10,6 10,4 10,-2 7,-1 7,-2 3,1 2,-1-1,-1-1,-2-3,-7-7,-7-11,-7-10,-6-10,-3-7,0-6,4-6,3-3,7-3,2 0,3-7,2-2,0 2,1 4,5 17,6 16,3 14,3 15,-4 8,-2 1,-5-1,-3 0,-1-2,-3-3,-3-7,-3-10,-8-15,-1-11,-2-10,3-5,4-2,1-1,2 2,0 3,5 11,7 15,4 11,3 9,0 7,-4 4,-1 2,-2 0,-6-4,-1-13,-6-14,-1-17,0-13,3-4,2-5,8 0,4 2,1 4,-2 4,-1 5,0 7,2 11,4 14,5 10,3 13,-4 5,-4 4,-3-1,-3-3,-6-9,-5-10,-5-13,1-12,1-8,2-7,2-4,2 1,1 2,5 10,8 15,3 12,4 12,2 5,-1 3,-1 4,-4-1,-4-1,-5-3,-1-6,-2-11,-4-15,0-19,-1-12,1-6,2-5,2 1,-1 3,1 3,1 8,3 10,4 17,4 11,1 11,-2 7,-3 8,-2 0,-2 0,1-1,-2-5,-2-5,-3-11,-5-13,-1-11,-1-15,2-6,3-7,2-5,1 1,0 4,5 9,2 14,5 20,4 12,3 12,-2 4,-3 3,-2-3,-5-6,-7-8,-4-13,-9-15,-5-12,-3-8,-2-3,-2-3,11 12,10 17,10 15,3 14,3 9,1 5,-3-1,-4-9,-7-16,-6-18,-4-15,-6-13,0-8,1-1,-7 3,3 5,3 6,4 11,5 15,5 10,7 13,6 12,3 8,-1 5,-1-1,-1-4,-5-2,0-3,-1-4,0-1,3-3,-2-5,-5-9,-10-15,-8-18,-6-11,-3-11,2-3,3-1,2 3,5 7,2 7,5 8,6 14,7 13,7 20,3 9,3 6,0 1,-2-2,-2-2,-3-3,-3-3,-4-4,-4-9,-8-11,-8-9,-3-12,-2-8,2-8,4-10,5-10,4-7,2 1,1 6,1 7,-1 8,1 15,6 15,6 14,6 14,5 13,1 10,-1 10,-5 12,-5-1,-3-1,-2-10,-1-7,-6-14,-6-16,-6-16,-8-15,-1-15,-3-13,1-15,0-6,3-7,4 5,5 8,4 14,2 10,6 10,4 14,7 12,9 16,1 8,0 9,-2 10,-2 6,0 5,-3 0,-3-4,-6-11,-5-19,-7-21,-7-23,-2-16,0-10,3-18,3-8,3-1,1 8,0 12,6 21,6 19,9 22,7 15,4 12,4 10,-2 10,-4-1,-4-5,-6-13,-7-18,-8-17,-13-16,-2-12,-3-11,1-7,2 2,3 4,2 8,7 17,7 20,13 12,4 11,3 5,0 1,-2-7,-5-5,-8-7,-10-10,-10-10,-6-9,-6-10,-2-7,-1-3,1 0,0-1,4 4,5 1,1 4,5 7,8 11,11 16,7 16,5 10,0 3,-1 1,-4-3,-5-6,-6-7,-8-9,-5-11,-7-11,-3-18,-3-11,-1-5,0-10,5-2,2 0,3 5,2 5,4 10,8 17,9 21,6 21,6 13,0 7,0 0,-6-6,-4-7,-9-11,-9-16,-5-14,-6-20,-1-10,2-5,0-1,4 7,2 3,3 10,7 17,12 17,6 15,6 15,1 8,-3 3,-2-4,-5-8,-3-8,-4-6,-9-16,-6-17,-7-15,-6-10,3-2,0-1,3 2,1 4,2 6,8 11,9 12,7 10,7 10,1 4,0 2,-2-2,-4-2,-9-7,-4-10,-6-9,-5-9,-3-7,-1-5,1-3,-1 2,4 1,5 11,10 17,8 20,9 20,5 14,0 10,-3-3,-4-6,-6-9,-4-8,-10-11,-5-16,-8-11,-4-13,-9-7,-1-8,1-7,4-9,5-3,5 0,4 2,4 6,1 5,2 7,8 17,5 20,8 15,5 7,2 3,-1 0,-3-5,-9-8,-9-8,-12-11,-9-12,-7-12,-3-10,0-10,-3-4,2-1,1 2,5 4,2 3,4 5,9 12,11 17,9 17,8 12,5 8,-1 1,-3-5,-8-5,-11-13,-9-8,-11-13,-4-8,-5-7,-1-7,-2-4,2-3,2-3,1 1,6 3,2 9,8 10,9 15,9 19,9 23,6 11,1 6,0-1,-3-10,-12-17,-15-22,-12-21,-7-16,-2-6,-3-9,0-1,3 3,3 6,9 13,10 18,9 13,8 11,6 5,2-1,-9-6,-13-11,-7-9,-11-6,-3-7,-2-1,1 0,3-2,1-2,3-1,1-1,4 3,9 9,7 12,6 9,2 9,0 4,5 7,2-1,-7-10,-8-17,-10-15,-4-9,-2-4,1-2,0-2,2 2,1 8,6 10,7 14,7 10,6 9,3 6,-2 3,-2-3,-7-5,-10-9,-7-5,-6-8,-5-4,1 1,8 3,11 11,7 6,4 5,2 0,-1-4,-5-5,-12-11,-10-10,-9-10,-4-8,-6-5,2-1,2 1,7 8,7 13,6 17,7 12,5 6,2 4,3 1,5-3,-1-4,-4-9,-5-12,-11-12,-11-9,-11-6,0-4,0-3,6 0,6 3,4 2,4 2,4 6,5 8,3 9,7 10,3 8,2 4,-1 4,0 1,-4-5,-4-3,-4-10,-7-5,-11-9,-8-11,-6-7,-2-5,2-2,4-1,6 2,6 4,3 0,3 3,0 5,0 2,2 7,4 6,5 4,-2 5,1 7,0 5,3 4,3 3,3 1,5 4,-1-5,-3-5,-6-7,-11-14,-11-11,-7-10,-4-5,-3-4,2 2,6-1,4 3,8 4,6 2,3 3,1 1,-1 1,1 2,3 5,1 2,-3 2,3 3,3 4,2 6,5 4,-3 3,-2-1,1-2,-2-3,0-1,-2 1,-6 0,-9 3,-9 4,-4 3,-4 6,-2-2,1-1,3-1,6-3,2-5,3-2,2-2,3 1,-2-2,0-1,2 0,2 3,5-3,3-2,2-2,1 0,0 0,-4-5,-6-7,-3-9,-1-6,0-4,1-4,0-3,1 1,0 2,3 8,3 6,2 9,-4 10,-4 9,-3 8,0 4,1 5,1 0,0-2,1-3,1-3,-5-5,-7-13,-3-12,2-10,1-10,6-4,7-2,5 0,4 2,0 2,-1 1,0 7,1 5,2 8,-1 6,2 8,-1 6,-4 8,-3 4,-1 6,-3 8,2 2,3-1,2-1,2-5,3-8,-4-7,-6-9,-6-11,-2-9,0-7,3-4,6-4,3-1,3-1,-2 2,0 5,0 5,1 6,-1 7,-1 10,-3 8,-2 4,-1 3,-2 0,-5 4,-6 4,0 2,1-2,4-4,3-5,7-3,-3-10,-4-10,-3-12,-4-7,1-6,2-1,2-1,3 2,3 9,4 10,5 9,3 10,1 7,-1 6,-3 5,-2-1,-3 2,-7 2,-6 0,-5 0,-3-4,1-2,1-6,0-7,0-4,-5-11,-2-9,2-13,4-6,5-4,5-5,7-3,8 5,0 4,0 7,1 7,-1 9,4 8,1 8,3 10,0 11,-3 8,-4 7,-3 2,-3 2,-2-2,-1-6,1-7,-2-7,-6-11,-6-10,-8-8,-3-9,-1-7,1-5,5-4,6 0,3 0,5 0,2 5,2 4,3 5,4 6,3 10,2 10,4 8,2 7,-3 1,-1-3,-5-11,-10-11,-9-9,-2-10,0-4,3-4,1-2,9 1,9-1,3 0,3 2,0-1,-2 4,-2 2,-2 6,3 6,1 6,1 8,-2 5,-4 3,-2 3,-3 3,-8 2,-3 1,-6 3,-1 1,-2 3,1 1,2-1,1-1,0-2,2 2,3-3,0-2,2 0,1-2,1-6,2-10,2-12,5-10,2-6,4-2,1 5,-1 3,-1 5,1 5,0 3,2 4,-1 4,1 2,0 2,-2 3,-4 2,-2 4,-3 4,-1 5,0 5,2 1,-3 0,1 0,-1 0,3 0,2-5,3-4,-3-7,-5-13,-2-14,-1-8,-1-12,6-4,5 1,4-1,5 3,0 2,-2 2,-3 4,-5 4,-5 5,-5 5,-8 7,-6 4,-5 6,-4 7,-2 7,-2 7,1 2,2-1,3-1,4-8,1 0,4-4,3-2,4 1,0-2,1-2,0 2,-1-4,5-6,10-8,6-9,6-5,2-2,-1 1,-3 4,-2 3,-3 4,0 3,-1 4,1 2,1-1,2 1,3-1,-2 1,1-1,-1-3,-1-1,0 0,-3-3,-1 2,-2-1,0-4,-3-2,-1 0,-2-1,-1 1,-1 0,-1 0,0 1,-1 0,-2 3,-5 7,-4 7,-5 8,-2 7,-2 5,0 2,-2 3,-1 1,1 0,1-1,4-5,2-3,7-3,0-4,3-2,2-1,5-1,2-4,9-3,5-7,4-11,5-7,2-4,-1-2,-1-1,-4 0,-7 3,-4 3,-5 3,-3 6,4 8,1 7,1 6,3 7,-2 5,-1 3,-3 0,-3-2,-3 1,-8 3,-6 0,-9 4,-4 3,-2 0,6 1,6-1,6-3,4-2,3-2,0-3,2 0,-2-4,0-1,-2-5,2 0,-4-3,-1-4,-4-9,-2-3,1-7,3-5,4-3,2-2,5 2,5 2,4-2,0 3,-1-1,-2 1,-2 3,-5 3,-2 6,-6 6,-3 5,-1 6,0 2,2 2,1 2,4 1,-1-2,1-9,2-8,9-10,8-6,7-5,5-3,3 2,-2 0,-2-2,-4 4,-5 5,-2 8,0 8,-3 8,-1 7,-1 4,-3 1,-2 1,-1 0,-4-2,-5-3,-8-4,-3 0,-3-1,-1-1,2 1,1-1,1-3,2 2,1 1,0 3,2 1,-2 2,2-3,-1 2,2-2,2 2,-1 0,1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1 775,'0'-5,"0"-9,0-9,4-5,7-12,6-3,0-2,-4-4,2 4,-2 6,1 1,-1 4,-3-1,0 0,0 1,-3-1,-2-1,-2 13,9 22,0 17,0 12,-3 8,2 3,-2 2,-1 0,-2-14,-3-23,-1-25,-2-20,0-17,0-4,-1-3,1 3,-1 5,1 26,0 30,0 20,0 21,4 14,2-7,1-23,-2-30,-2-18,-1-19,-1 18,-1 43,0 30,0 26,0 19,-1 4,1 0,0-12,0-12,-9-27,-7-44,-7-36,1-18,0-18,-1-9,4 2,4 2,5 8,5 9,3 8,1 19,2 27,0 26,-1 22,6 15,1 4,0-2,-3-6,-1-19,0-26,-2-29,-1-22,0-17,0-4,0-4,-1 14,6 30,6 37,0 27,4 19,0 11,-4 0,1-12,4-29,2-38,4-30,-1-21,-1-13,-3-6,-5 3,0 15,-1 29,-4 32,-2 28,-7 33,-3 19,-4 7,-8 0,2-1,2-11,3-12,3-23,3-31,4-29,0-31,0-24,0-19,0-6,1 7,0 14,4 32,1 42,5 39,5 39,4 18,-2 0,2-16,1-27,2-35,6-38,-1-21,-6-15,-3 2,1 17,2 27,-3 29,-1 24,-3 10,-3 4,-5-2,-3-3,-2-23,-7-33,-6-41,-3-18,-1-10,0 3,3 6,0 15,0 35,4 32,2 20,3 29,1 14,7-3,1-12,0-19,0-44,-2-34,-7-23,-2-14,1 0,-1 16,6 43,7 36,7 25,1 12,-3 0,-2-21,-4-31,-3-29,-3-16,-1 3,5 26,1 21,4 13,-1-4,0-24,-7-24,-3-20,-3-14,1-11,0-4,0 4,2 1,4 13,8 28,10 43,6 32,3 19,-2 5,-3-9,-5-23,-6-28,-6-29,-3-31,-4-18,-1-10,-1 1,5 15,6 35,10 34,7 35,3 28,1 27,-4 8,-3-1,-5-13,-11-27,-6-38,-8-36,-4-27,1-22,1-4,2 0,7 10,17 46,15 54,11 38,2 15,-6-2,-11-25,-9-38,-18-48,-13-40,-10-25,-2-11,4-3,4 3,6 9,13 37,15 44,18 46,8 26,0 8,-7-5,-11-20,-8-40,-9-41,-6-27,-3-19,-2-2,-1-2,0 5,0 21,1 31,5 37,6 26,11 31,2 14,-3-2,-5-10,-5-25,-9-33,-4-33,-7-27,-2-18,-2-12,0-1,3 24,13 44,9 35,9 25,5 19,-2 10,0 2,-4-8,-5-12,-10-29,-10-35,-8-29,-3-23,3-17,-2-8,3 0,3 9,8 25,8 38,9 31,5 23,5 15,-2 7,-6-4,0-13,-3-10,-5-20,-7-33,-9-36,-5-21,2-20,1-13,3-5,1 4,3 12,1 12,1 33,0 52,11 42,6 24,2 11,-4 1,-4-8,-3-31,-4-43,-2-41,-1-27,-1-17,-1-1,0 0,5 25,6 34,7 31,-1 26,2 18,-2 6,-3-21,-4-35,-9-33,-4-22,-1-11,0-7,0 1,-1 11,-2 21,1 42,2 47,6 34,8 14,2 0,4-4,-1-33,-2-45,-4-47,-7-29,-4-19,-2-9,0 3,1 7,11 37,7 34,12 49,7 27,0 15,1 2,-6-7,-3-38,-6-38,-7-40,-3-26,-5-18,-3-6,-2 3,0 9,5 16,5 29,7 36,0 30,-3 24,-2 14,-1 4,0-23,-2-47,-4-45,-1-35,-2-19,-1-7,0-1,0 4,-1 10,1 30,4 42,3 35,3 24,1 15,-1 9,-4 3,-1-6,-2-9,-2-10,-6-25,-6-32,-2-33,3-23,1-14,-2-6,2 3,1 9,3 21,3 37,0 38,2 27,0 27,4 12,3 2,4-9,-1-40,0-32,-3-52,-3-29,-1-19,-2-6,-1 5,5 49,5 48,11 46,5 25,-1 5,-3-20,-8-39,-5-36,-5-43,-2-25,-2-6,-1 5,0 20,9 45,4 36,3 33,5 17,-1 9,-4 2,-1-8,-2-29,-2-36,-4-33,-3-24,-2-18,0-4,-2 2,1 25,-1 43,0 32,1 17,0-20,0-34,-1-47,1-28,0-19,0-6,1 1,-1 12,0 33,0 43,4 56,2 31,0 15,4 4,-1-7,0-32,-3-36,-3-35,-1-28,-1-17,-1-12,0-5,0-2,-1 0,1 20,9 44,7 49,11 44,5 20,-3 6,-2-2,-4-13,-8-9,-6-12,-4-30,-3-34,-2-30,-1-21,-1-16,1-11,0 3,1 7,-1 8,6 19,11 36,10 29,8 28,1 24,-5 3,-7 1,-7-9,-8-23,-4-32,-3-44,-2-30,-1-19,1-2,-5 5,-1 26,5 46,3 41,2 32,3 19,2 9,0-8,-3-27,-1-37,-10-36,-10-35,-15-36,-13-17,-2 2,2 16,4 32,4 37,3 30,2 25,8 9,7 2,1-11,0-18,-8-33,-4-36,-6-29,-13-27,-6-16,0-2,4 6,7 8,9 28,11 38,9 36,6 31,4 19,3 15,1 1,0 1,0-6,-5-19,-3-31,0-36,-2-26,-12-24,-5-11,1-5,1 0,3 28,7 42,3 48,6 37,2 20,1 6,2 0,-5-4,-6-29,-5-37,-15-42,-6-29,-3-25,2-14,6 16,10 31,7 40,2 45,3 27,3 19,2 0,-3-15,-3-29,-7-44,-4-43,-8-38,-2-20,-3-3,6 7,3 21,1 21,-5 51,-7 44,-5 38,-6 18,5-2,10-12,5-20,4-22,0-18,0-25,-6-26,-2-33,-1-24,1-11,6 4,2 11,5 13,11 23,10 32,19 29,10 24,0 10,-5 9,-9 0,-6-17,-10-28,-19-29,-11-26,-5-29,-3-17,2-5,5-1,4 16,10 31,13 43,10 45,10 34,10 15,1-2,-6-10,-5-27,-11-27,-16-37,-11-30,-6-19,0-13,1-7,1 5,6 31,14 50,15 45,11 41,1 15,-2 1,-10-17,-21-44,-13-48,-8-37,-2-23,-1-10,6-3,7 3,8 26,5 33,5 30,-2 17,-1 9,-3 3,-4-8,-6-15,-3-26,-4-37,0-29,3-18,1-5,4 5,6 12,9 29,10 35,2 32,2 23,2 15,0 11,-3-3,-3 1,-7-7,-9-14,-2-26,1-38,2-27,2-20,2-5,6 15,12 33,9 22,4 20,3 7,-4-2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2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8 0,'-3'0,"-1"0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1 775,'0'-5,"0"-9,0-9,4-5,7-12,6-3,0-2,-4-4,2 4,-2 6,1 1,-1 4,-3-1,0 0,0 1,-3-1,-2-1,-2 13,9 22,0 17,0 12,-3 8,2 3,-2 2,-1 0,-2-14,-3-23,-1-25,-2-20,0-17,0-4,-1-3,1 3,-1 5,1 26,0 30,0 20,0 21,4 14,2-7,1-23,-2-30,-2-18,-1-19,-1 18,-1 43,0 30,0 26,0 19,-1 4,1 0,0-12,0-12,-9-27,-7-44,-7-36,1-18,0-18,-1-9,4 2,4 2,5 8,5 9,3 8,1 19,2 27,0 26,-1 22,6 15,1 4,0-2,-3-6,-1-19,0-26,-2-29,-1-22,0-17,0-4,0-4,-1 14,6 30,6 37,0 27,4 19,0 11,-4 0,1-12,4-29,2-38,4-30,-1-21,-1-13,-3-6,-5 3,0 15,-1 29,-4 32,-2 28,-7 33,-3 19,-4 7,-8 0,2-1,2-11,3-12,3-23,3-31,4-29,0-31,0-24,0-19,0-6,1 7,0 14,4 32,1 42,5 39,5 39,4 18,-2 0,2-16,1-27,2-35,6-38,-1-21,-6-15,-3 2,1 17,2 27,-3 29,-1 24,-3 10,-3 4,-5-2,-3-3,-2-23,-7-33,-6-41,-3-18,-1-10,0 3,3 6,0 15,0 35,4 32,2 20,3 29,1 14,7-3,1-12,0-19,0-44,-2-34,-7-23,-2-14,1 0,-1 16,6 43,7 36,7 25,1 12,-3 0,-2-21,-4-31,-3-29,-3-16,-1 3,5 26,1 21,4 13,-1-4,0-24,-7-24,-3-20,-3-14,1-11,0-4,0 4,2 1,4 13,8 28,10 43,6 32,3 19,-2 5,-3-9,-5-23,-6-28,-6-29,-3-31,-4-18,-1-10,-1 1,5 15,6 35,10 34,7 35,3 28,1 27,-4 8,-3-1,-5-13,-11-27,-6-38,-8-36,-4-27,1-22,1-4,2 0,7 10,17 46,15 54,11 38,2 15,-6-2,-11-25,-9-38,-18-48,-13-40,-10-25,-2-11,4-3,4 3,6 9,13 37,15 44,18 46,8 26,0 8,-7-5,-11-20,-8-40,-9-41,-6-27,-3-19,-2-2,-1-2,0 5,0 21,1 31,5 37,6 26,11 31,2 14,-3-2,-5-10,-5-25,-9-33,-4-33,-7-27,-2-18,-2-12,0-1,3 24,13 44,9 35,9 25,5 19,-2 10,0 2,-4-8,-5-12,-10-29,-10-35,-8-29,-3-23,3-17,-2-8,3 0,3 9,8 25,8 38,9 31,5 23,5 15,-2 7,-6-4,0-13,-3-10,-5-20,-7-33,-9-36,-5-21,2-20,1-13,3-5,1 4,3 12,1 12,1 33,0 52,11 42,6 24,2 11,-4 1,-4-8,-3-31,-4-43,-2-41,-1-27,-1-17,-1-1,0 0,5 25,6 34,7 31,-1 26,2 18,-2 6,-3-21,-4-35,-9-33,-4-22,-1-11,0-7,0 1,-1 11,-2 21,1 42,2 47,6 34,8 14,2 0,4-4,-1-33,-2-45,-4-47,-7-29,-4-19,-2-9,0 3,1 7,11 37,7 34,12 49,7 27,0 15,1 2,-6-7,-3-38,-6-38,-7-40,-3-26,-5-18,-3-6,-2 3,0 9,5 16,5 29,7 36,0 30,-3 24,-2 14,-1 4,0-23,-2-47,-4-45,-1-35,-2-19,-1-7,0-1,0 4,-1 10,1 30,4 42,3 35,3 24,1 15,-1 9,-4 3,-1-6,-2-9,-2-10,-6-25,-6-32,-2-33,3-23,1-14,-2-6,2 3,1 9,3 21,3 37,0 38,2 27,0 27,4 12,3 2,4-9,-1-40,0-32,-3-52,-3-29,-1-19,-2-6,-1 5,5 49,5 48,11 46,5 25,-1 5,-3-20,-8-39,-5-36,-5-43,-2-25,-2-6,-1 5,0 20,9 45,4 36,3 33,5 17,-1 9,-4 2,-1-8,-2-29,-2-36,-4-33,-3-24,-2-18,0-4,-2 2,1 25,-1 43,0 32,1 17,0-20,0-34,-1-47,1-28,0-19,0-6,1 1,-1 12,0 33,0 43,4 56,2 31,0 15,4 4,-1-7,0-32,-3-36,-3-35,-1-28,-1-17,-1-12,0-5,0-2,-1 0,1 20,9 44,7 49,11 44,5 20,-3 6,-2-2,-4-13,-8-9,-6-12,-4-30,-3-34,-2-30,-1-21,-1-16,1-11,0 3,1 7,-1 8,6 19,11 36,10 29,8 28,1 24,-5 3,-7 1,-7-9,-8-23,-4-32,-3-44,-2-30,-1-19,1-2,-5 5,-1 26,5 46,3 41,2 32,3 19,2 9,0-8,-3-27,-1-37,-10-36,-10-35,-15-36,-13-17,-2 2,2 16,4 32,4 37,3 30,2 25,8 9,7 2,1-11,0-18,-8-33,-4-36,-6-29,-13-27,-6-16,0-2,4 6,7 8,9 28,11 38,9 36,6 31,4 19,3 15,1 1,0 1,0-6,-5-19,-3-31,0-36,-2-26,-12-24,-5-11,1-5,1 0,3 28,7 42,3 48,6 37,2 20,1 6,2 0,-5-4,-6-29,-5-37,-15-42,-6-29,-3-25,2-14,6 16,10 31,7 40,2 45,3 27,3 19,2 0,-3-15,-3-29,-7-44,-4-43,-8-38,-2-20,-3-3,6 7,3 21,1 21,-5 51,-7 44,-5 38,-6 18,5-2,10-12,5-20,4-22,0-18,0-25,-6-26,-2-33,-1-24,1-11,6 4,2 11,5 13,11 23,10 32,19 29,10 24,0 10,-5 9,-9 0,-6-17,-10-28,-19-29,-11-26,-5-29,-3-17,2-5,5-1,4 16,10 31,13 43,10 45,10 34,10 15,1-2,-6-10,-5-27,-11-27,-16-37,-11-30,-6-19,0-13,1-7,1 5,6 31,14 50,15 45,11 41,1 15,-2 1,-10-17,-21-44,-13-48,-8-37,-2-23,-1-10,6-3,7 3,8 26,5 33,5 30,-2 17,-1 9,-3 3,-4-8,-6-15,-3-26,-4-37,0-29,3-18,1-5,4 5,6 12,9 29,10 35,2 32,2 23,2 15,0 11,-3-3,-3 1,-7-7,-9-14,-2-26,1-38,2-27,2-20,2-5,6 15,12 33,9 22,4 20,3 7,-4-2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1 435,'0'3,"0"8,4 1,3-6,3-14,5-14,9-11,1-11,1-5,-5 13,0 23,-4 21,-6 21,-3 12,-4 9,-3 5,-1 2,0-3,-1-8,0-15,0-23,0-21,1-18,0-11,0-10,0 1,0 14,0 21,0 23,0 20,0 18,0 10,-5 5,-5 7,-3-1,3-5,1-24,3-35,3-23,1-25,7-15,1-5,5-1,1 2,2 13,5 27,2 33,-2 23,1 16,-4 8,1 5,-3 0,0-13,0-25,-1-25,0-21,-4-15,-2-10,-4 0,-1 10,4 23,-1 27,0 25,0 16,-2 8,-1 2,-2-5,-4-11,-3-24,1-27,2-23,0-21,1-10,2-4,0-1,1 1,1 4,-1 5,0 24,5 36,6 37,6 20,-1 8,-2-3,-3-18,-5-27,-3-30,-1-23,-2-20,0-11,-1-4,0 1,0 1,1 8,0 21,0 31,0 34,0 24,0 12,0 5,0-20,4-27,3-28,-1-21,-1-12,2 0,7 17,3 19,5 18,2 21,-2 11,0 8,-5-2,-4-16,-5-26,-4-28,-2-18,-2-13,4 6,6 22,1 19,-1 19,1 9,1-4,-4-20,-2-21,-2-16,-2-13,3-6,1-5,5 7,3 17,6 31,7 29,10 18,2 16,0 14,-9 4,-7-8,-8-25,-12-35,-5-41,-4-25,0-18,0-5,3 1,1 9,0 11,6 24,2 26,5 33,4 19,0 7,-1 3,-5-3,-3-6,-3-22,-7-22,-1-28,-1-21,0-17,2-7,1-2,1 4,1 8,1 9,5 19,2 26,4 34,0 25,-1 11,-3 5,-3-5,-1-19,-2-26,-1-29,0-23,0-20,-1-9,1-3,-1 5,1 15,10 30,6 31,11 26,9 15,5 5,-7 3,-3-11,-7-24,-3-25,3-28,-1-20,-1-1,-4-4,0 7,2 19,-4 17,1 19,2 21,-1 17,-6 9,-3 2,-4 0,-3-29,-1-29,-1-26,-1-17,0-13,0-5,1 2,-1 4,6 11,11 22,6 22,9 18,5 16,-1 9,-4 5,-5-2,-1-10,-5-7,-6-15,-1-18,2-21,3-14,0-12,-1-2,-2 2,-3 5,0 9,3 18,-1 30,1 26,-1 23,0 9,5 2,-8-18,-4-27,-9-33,-4-30,-5-18,-1-10,1-5,4 6,2 16,6 28,13 27,8 19,5 14,4 7,-5 4,-7 3,-5-2,-12-15,-8-22,-11-35,-4-27,0-21,-1-8,3-6,1 4,2 22,6 25,3 28,3 22,3 15,1 10,-5 6,1 2,-6-4,-5-11,0-18,-2-22,-7-25,-5-23,-1-20,-1-9,1-2,5 5,2 22,6 33,4 43,2 33,1 26,3 2,3-4,1-13,2-14,-4-15,-5-22,-1-16,-8-24,-6-21,2-18,5-8,5-1,5 2,4 7,7 23,8 28,6 22,6 19,-2 17,-4 9,-6 4,-3-1,-4-5,-7-18,-8-28,-7-30,-4-21,-13-12,0-6,1-3,6 0,4 11,1 26,5 28,4 21,2 16,1 9,3 7,5-4,0-5,-3-10,-5-14,-5-22,-5-22,-3-15,2-12,5-8,5-1,5-1,4-1,2 1,5 21,9 22,9 26,7 18,1 13,-2 4,-8 3,-5-11,-12-22,-10-23,-8-18,-6-16,-5-4,2 0,5 17,7 22,4 20,4 18,4 7,0-8,-4-18,-11-20,-11-33,-11-22,-3-15,-1-11,3-1,3 5,4 18,1 33,2 35,5 35,3 20,4 10,0 2,-1-7,-3-13,-3-30,-1-44,3-37,0-21,5-6,-1 8,8 31,10 33,13 36,5 21,4 10,-3 8,-3-3,-6-15,-14-29,-10-29,-8-20,-5-14,-3-7,4 11,11 23,7 28,10 27,8 18,9 9,-1 4,-3-4,-9-16,-10-30,-10-24,-6-30,-5-16,1 11,6 23,8 23,8 22,2 16,3 11,-1 6,0-2,-10 0,-13-1,-13 2,-4-6,-1-10,1-10,7-16,9-18,3-17,1-14,2-9,-6-4,2-1,9 20,9 24,11 21,3 19,-1 11,-1-4,-5-19,-1-22,-3-19,-1-15,-1-6,9 13,12 29,16 29,6 22,6 22,-2 6,-3-10,-5-26,-5-28,-3-32,-3-25,0-15,2-7,3 3,-1 12,3 19,6 24,5 25,2 20,0 15,-4 9,-7 2,-7-5,-11-8,-8-19,-5-27,1-24,3-28,5-13,0-3,6-4,5 10,2 19,1 24,1 24,-2 19,-4 12,-6 5,-7-1,-5-18,-3-22,-3-22,-5-17,-3-12,1-2,1-3,7 7,6 12,9 19,5 16,3 17,-2 14,-5 5,-4 1,-2-16,4-21,-2-21,-2-11,1-2,2 10,6 21,6 19,4 16,3 11,-2 6,0 3,-6-17,-7-28,-6-31,-6-19,1-14,9-5,1 1,-2 8,1 14,3 24,6 22,4 19,3 12,-1 9,0 4,-2-1,-5-17,-6-22,-8-22,-4-25,-3-15,-3-8,4-5,0 3,1 8,4 12,3 21,11 23,5 18,3 14,0 10,0 10,0-5,-7-7,-7-8,-5-14,-7-16,-7-19,-3-12,-2-11,-4-1,6 16,7 18,12 25,9 15,5 7,-2-1,-11-12,-11-22,-13-26,-2-28,-2-17,3-12,2-6,3 0,2 9,2 7,1 18,-4 30,-6 30,-6 32,-5 15,0 6,1 1,3-8,0-15,-1-19,-4-25,-2-21,0-21,2-9,6 12,9 22,22 22,10 18,7 8,-7-8,-11-25,-10-20,-9-18,-4-10,0-6,1-5,-3 4,2 7,0 14,3 23,2 26,3 19,1 13,0 6,0 0,0-8,-4-8,-7-14,-5-23,-5-30,-3-24,2-16,0-20,4-3,5 8,5 15,3 23,4 29,1 29,0 32,1 16,-5 7,-6-8,-6-4,-5-5,1-5,-1-10,-1-16,-1-21,-2-24,-1-21,0-11,4-5,0-1,0 14,4 25,5 34,0 25,-3 16,-2 12,-4 4,-2 1,-1-13,-2-19,-5-25,-2-28,0-19,6-19,8-21,8-6,4 5,0 6,6 17,9 26,7 26,5 22,0 19,1 10,-3 5,-3 4,-10-9,-10-16,-12-24,-9-22,-5-13,0-3,5 14,6 17,3 17,5 11,3 5,1-10,-10-15,-8-21,-16-17,-7-17,-2-18,-1-9,0 1,9 6,11 24,12 32,5 27,1 19,1 13,1 6,-3-1,0-6,0-11,-7-17,-10-21,-2-19,-6-11,10-1,14 10,10 18,6 12,-1 3,-5-12,-6-14,-5-18,-1-18,1-13,1-5,4 5,6 17,7 25,7 26,5 20,-1 25,-2 16,-3 8,-2-1,-2-5,-2-3,-3-13,-9-20,-5-26,-5-21,2-13,3-7,1 4,7 15,11 19,4 20,1 12,-9-2,-10-7,-2-4,2 3,1 7,3 2,4 1,-2-7,-6-7,-5-18,-8-17,-5-15,2-12,3-3,4 1,6 12,11 20,5 18,8 6,1-3,-4-16,-5-18,-1-11,-1-16,-1-16,0-5,-2 9,-3 11,0 18,7 24,8 25,6 11,1 8,-1 1,-4-8,-3-24,-3-16,-2-10,-1 3,-2 18,5 19,2 15,-2 12,0 7,-1 3,-1-2,-1-5,-5-16,-6-13,-2-15,-3-15,-5-11,3-6,3 6,4 16,4 19,4 15,1 13,1 9,-9-13,-7-23,-6-17,-3-7,6-3,12 1,7 3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0:54:4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390 112,'-1'-3,"1"0,-1 0,1 1,-1 0,-1-1,2 0,0 2,-2-2,1 0,0 2,-1-2,1 2,-1-1,0-1,1 1,-2 1,2-1,-2 0,2 1,0-1,-2 2,2-1,-2-1,0 1,0 1,3-2,-3 2,-3-1,-8-4,-1 3,-29-2,41 4,-8-2,3 2,-2-2,1 4,-1-2,1 2,-1 1,1-2,-1 1,2 1,-1 2,0-1,1 0,-2 0,3 3,-2-2,1 1,2 1,-2 0,1 1,0-2,1 3,0-1,0 1,-1-1,3 0,0 3,-1-3,1 3,0-2,1 0,-3 19,0 4,-4 21,-1 58,9-95,2 0,0 0,2 0,-2 1,3-2,0 1,9 32,-6-37,1 3,0-3,1 1,-1-3,20 22,-9-9,-12-13,0 1,1-2,1-1,-2 2,3-2,-2-1,2 0,-2 0,2-1,-1 1,2-2,-1 1,15 4,6 0,0-1,2-1,-3-3,3 0,0-3,-2-1,57-8,-69 4,-3-2,3-1,-2 0,1-2,-1 1,0-3,-1 2,0-2,19-19,-26 23,-1 1,2-1,-2-1,-1 0,1 0,-1 0,1-1,-2 0,0 0,1-1,-1 1,-1-2,-1 0,1 2,-1-2,0 0,0 0,-2 1,1-1,-1-1,-1 2,0-22,0 32,0-38,-1 1,-8-63,6 87,0-1,-1 2,2 1,-4-2,3 2,-4-3,2 3,-1 0,-1 1,0-1,-11-11,7 9,-2 1,0 1,0 2,-1-2,1 1,-1 2,-1 1,-24-11,29 14,-33-23,39 24,0 1,0-1,0 0,0 0,1 0,-1 2,0-1,-1 0,0 1,1-1,0 1,-1 1,1-2,-1 2,-1 0,4 0,-4 0,1 0,1 2,-1-2,2 1,-10 4,-8 6,4-2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0:54:48.00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0,'5'0,"5"0,3 6,-3 7,-2 6,-1-6,-5-9,0-12,-6-3,-3 5,1 8,-4 4,0 7,1 1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0:54:48.00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12,'37'16,"-16"-5,54 21,-59-21,0-4,0 2,1-4,1 3,-3-4,3 0,33 3,-46-7,2-2,-2 2,1-1,-1-2,0 2,1-1,-1 0,0-1,0 0,1 0,6-7,44-49,-38 37,-5 8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0:54:48.00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0,'5'0,"5"0,3 6,-3 7,-2 6,-1-6,-5-9,0-12,-6-3,-3 5,1 8,-4 4,0 7,1 1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4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1298 0,'0'0,"-3"2,-3 1,0 3,-5 2,0 1,-2-2,2 0,0 2,0-5,3 2,0-1,1-2,2 0,-1 0,-1 0,-1-2,3 1,-2 0,0 1,0 0,-1 0,-2-1,4-3,1-2,-1 1,0-2,2 4,-1 0,-3 2,1 0,2 2,-2 0,0-1,1 0,1 1,-3-2,2 2,0 0,0 1,-1 0,1 0,-1 0,2 0,-1-1,2 0,-2 0,1-1,-2-1,-1-1,0 0,1 0,-1 1,2-1,-2 2,-1 0,3 0,-1 0,-1 2,2 0,1 0,0-1,-1 1,0-2,0 0,-2 0,1 1,1 0,-1 0,1-1,0 0,2 0,-2 1,1-1,0 0,-2 0,2 1,-1-2,0 1,0-1,1 0,0 3,-1-1,0-2,1 1,-1 0,1 0,-1 3,2-1,0 1,-2-2,0 0,-1-1,4 2,-1-1,0 1,0-1,0 1,0-1,2 2,-2-2,1 1,1 1,-3 0,2-2,0 2,1 0,0-1,0 2,-2-2,0 2,1 0,-1 1,1-1,-1 0,1-1,-1 1,0-1,0 1,0 0,1-1,-2-2,-1 1,-1-1,0-1,-3 2,3-2,1 2,-2-3,2 1,0 0,1 1,-1-1,2 1,1 1,-1 0,0-1,3 3,-3-2,1-1,1 3,-2-1,1 0,-2 1,2-2,0 2,-1-1,1-2,0 3,0-3,-1 2,2-1,1 1,-2 2,0-1,-1 1,0-1,-1 0,1 0,2-2,-2 2,-2 1,0-1,0 0,1 0,-2-1,2-2,0 2,1-2,-1 0,0-1,-1 0,1 1,-1-1,1 3,0-1,-1-2,1 1,1 2,-1-2,2 1,0 1,-2-1,3 3,-2-2,0-1,-1 3,1-3,1 3,2-1,-1 1,1 0,1 0,0-1,0 2,0-2,1 3,-1-3,0 1,0 0,0 0,-2-3,0 3,0-3,1 2,-2 1,0-1,1 0,-1 1,2 0,-2-1,2-1,-3-1,-1 3,0-2,1 2,-1-2,3 0,-1 1,-1-2,1 4,-3-3,2 2,1-2,-1 1,-2 0,2-2,-1 2,2-2,-1 1,-1 1,2-1,0 2,2-1,-2 0,0-1,2 0,0 1,-2-2,0 1,1 0,0 1,1-1,-1 2,0 0,0 0,0-1,-1 0,2 0,-1-1,-3 1,2-1,1 2,0-1,1 2,0-2,1 1,-2 0,0 1,0-2,0 2,-1-2,-2 1,1 0,-1-1,1-2,1 2,0 0,2 0,0 0,1 0,0 1,0 0,0 0,0 0,1 0,-1 0,0-1,0 2,0-1,0 1,0-2,0 1,0-1,0 2,0-2,0 2,0-1,0 0,0-1,0 1,0 0,0 0,0 0,0 0,0 0,0-1,0 2,-2-2,0-2,0 2,-1-2,0 0,0 1,1 0,1 1,0 0,1 1,0 0,0 0,-1 0,-1 0,-2-3,1 3,-2-2,-2 0,1 2,-2-1,1 1,1-3,0 2,2-1,0 1,2 0,2 1,0-1,0 1,0-1,0 1,1 0,-1 1,0-1,0 0,0-1,0 2,0-2,0 1,0 0,0 1,-2-4,0 2,0-1,2 1,-1 0,0 0,1 2,0-2,0 1,0-1,0 2,0-2,-2 0,0-1,0 0,1 1,-1 0,2 0,-1 1,1-1,0 2,0-1,0 0,0-1,0 2,0-2,0 1,0 0,0 1,0-2,0 2,0-2,0 1,0 0,0 1,0-2,0 2,0-2,0 1,0-1,0 1,0 1,0-2,0 2,2-2,0 1,0 0,0 0,-1 0,1 0,0 0,0 0,-1-1,0 2,0-1,-1 0,0 0,0 0,0-1,0 1,0 0,0 1,0-2,0 1,0 0,0 0,-2-2,0 1,0-1,2 0,-1 2,0-1,-1 0,0 1,0-1,0 2,1-1,0 1,1-2,0 1,0 0,0 0,0 0,0 0,0 0,0 0,0-1,0 2,0-2,0 2,0-1,0-1,0 1,0 0,0 0,0-1,0 2,0-1,0 0,0-1,0 2,0-2,0 2,0-1,0 0,0-1,0 2,0-2,0 1,2-1,0-1,0-1,0 3,1-3,-2 0,2 4,-2 0,0 1,2 0,0 0,1-2,-1 0,0-1,-1-1,1 0,-1-1,1 1,0-1,0 0,0 1,1-1,-1 0,0-1,2 1,-2 0,-1 1,1-1,0 0,-1 2,0 0,0-3,0 3,0-2,0 2,1 1,-1-1,0 1,0-1,-1 2,2-3,-1 1,0-2,0 3,-1-2,-1 2,1-1,-1 1,1-1,1 3,0-3,-1 1,0 0,0 0,-1-1,2 2,0-1,0 0,0 0,-1 0,0-1,-1 2,1-3,1 0,0 0,-1 1,0 0,0 0,1-1,0 0,0 1,-1-1,1 2,-2-1,2 1,1-1,-1 1,-1 0,0 1,0-2,-1 2,2-4,0 2,-1-1,1 1,-1 0,0 0,-1 1,2-1,0 2,0-2,-1 2,2-3,-1 0,0 0,0 2,-1-2,0 1,-1 0,0 1,2 1,0-1,-1 0,1 0,-1-1,-1 2,2-2,0 2,0-1,0 0,-1-1,1 1,1 0,-1 0,0 0,1 1,-1-2,2 0,0-1,0 0,0 0,2 0,0 0,-1-1,1 1,0-3,0 1,0-1,-2 1,1 2,-1-2,0 3,-2 1,2-2,-2 0,2 1,0 0,-1-1,1 0,-1 0,0-3,0-1,1 0,0 0,0 1,-1 0,-1 3,0 1,0-3,-1 4,3-4,-1 1,2 1,-1 0,-1 1,1-1,0-1,-1 2,0-2,0 0,2-1,-1 2,-2-2,0 2,-1 1,2 1,1-2,2-2,0 1,-3 1,2-1,-1 1,-1 1,1-1,0 1,-1-3,1 1,-1 1,-1 0,0 1,0-2,1 1,-1 1,1-2,-1 0,2 0,0-1,1 2,-1 0,1 0,-1 2,2-3,-2 2,-1-1,2-1,-2 1,-1-1,1 0,0 1,1-3,2 1,-1-1,1 0,-1 1,0-2,0 3,-2 0,1 1,-1 1,1-2,2 0,0 0,-3 0,1 0,0 3,-1-2,-1 2,1-3,-1 3,1-2,-3 0,3 3,-1-3,1 2,0-2,3 1,-2-2,-1 2,2 0,-1-3,0 2,0 1,1-2,-2 1,1 0,0 1,0-1,0 1,0-1,0-2,2-1,1 0,1-2,-2 2,2-2,-3 1,0 2,2-1,0 1,-1 0,1 0,-2 1,1-2,-2 2,1-2,1 0,-1 1,1-2,-1 2,0 0,-1 0,2 0,-2-1,1 1,-2 1,2-2,-1 1,1-1,2 1,-3 0,2-3,1 4,-1-1,-1 3,2-3,2 1,-2-2,0 0,0-1,-1 1,0-1,1 1,0-1,0 0,-1-1,0 2,2-1,-1-1,2 2,-1-1,0 0,2-1,-1 0,0-1,-1 2,-2-1,2 1,-1 1,-1 1,-2-1,1 0,1 0,1 0,0 0,3 0,-2-1,1 1,0 1,0-1,0 1,-2 0,-1-2,0 2,1 0,-1-3,2 2,0 0,0-1,0-1,2 0,-1 2,0-1,1-1,-2 0,2 0,-1-1,0 1,1-1,-2 0,2 0,-1-1,0 1,0 0,-1 0,3 0,-2 0,-1 0,1 0,0 0,-1-1,-4-1,-6-5,-6-1,-3-3,-3 1,1-1,-2 0,3 4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1225 49,'0'0,"0"-1,0-3,-2 1,0-2,-2 2,2-3,-4 2,2 0,0-1,0-1,-1 3,-1 1,-1 1,-3 0,2 0,-1 1,1 2,2 0,-2-1,-1 1,2-1,0 1,0 0,3 1,-2 3,-1-3,1 3,1-2,1 0,-2 0,0 1,0 0,0-2,-2 1,1 0,1 0,-3-2,2 2,0-1,0-1,-1 1,1 0,-2-1,0 0,0 3,0-1,-1 0,2 1,0-1,0 0,1 0,1 2,0-2,2 1,1 1,-1 0,0-2,1 2,-1-1,1 0,0 2,-1-2,0 0,-1 2,0-2,1 2,0-2,-1 1,1 1,2-1,-1 1,0 0,-1 0,0-3,-3-1,-1-1,0-1,-1-1,-1 0,2 1,-2 2,1 1,1-1,2 3,1 1,2-1,-2 1,2-1,-2-2,0 2,0-1,2 2,-2-2,1 0,1 2,-2-2,2-2,0 1,-3 1,-2 0,1 1,1-1,-1-1,-1-1,3 1,-1 1,1-2,2 3,0-1,1 0,0 2,-2-3,-2 0,1 1,1 2,-1-2,0 3,0-1,1 1,1 0,1 1,-1-4,1 2,0-1,-1 1,0 0,-1-1,0 0,1-1,-1 3,0-1,2 0,-2-1,1 0,0 1,2-2,-1 4,0-3,0 2,-1-1,0-1,-2 1,-1-2,0 3,1-2,0 0,-1-1,1-1,1 0,0 0,-1 0,-2-1,2 3,0-2,0 1,-1 1,0 0,2-2,0 3,-2-1,0 0,0 2,1 0,-1-1,-2-2,3 2,-2-1,2-2,1 3,2-2,-1 1,0 0,0-1,0 2,-2-2,1 1,-1 1,1-1,-1 1,-1-1,0 0,2 0,2 1,0 0,1 0,-1-1,0 0,-1 1,-1 0,0 0,-1 1,2-1,-1 1,1-1,0 1,-1-1,1-1,1 0,-1 0,0-1,0 1,2 0,-2 0,-1 2,2 0,0 0,-1-2,1 0,1 1,-1-1,1 2,-1-2,-1 3,1-2,-1 1,0 0,0 0,0-2,1 1,-1-1,1 1,1 1,-1-2,0 0,0 1,0-1,-1 0,0 1,0 0,-1-2,1 1,1 1,-2 0,2 0,-1 1,0-1,1-2,0 2,-1 0,0 0,0 0,1 1,0-1,1 2,1-2,-1 2,-1-4,1 2,-1-1,1 1,0 0,0 1,1 0,0-1,0 1,0-1,0 2,0-1,0 0,0 0,0-1,0 2,0-2,0 1,0 0,0 1,0-2,0 1,0 0,0 0,-1-1,-1 3,-2-3,-1 1,-2 0,1 0,-1-3,1 3,2-3,1 2,2 0,1 1,0 0,0-1,0 1,0 0,0 0,0 0,0 0,-1-2,-1 1,0-1,1 1,0-1,0 2,-1-3,0 2,0 0,0-1,1 1,-1 0,2 2,0-2,0 1,0-1,0 2,0-2,0 2,0-1,0 0,0 0,0-1,0 1,3 0,-1 0,0 0,0 0,-1 0,0 0,-1-1,0 2,0-1,0 0,0 0,0 0,0-1,0 2,0-2,0 2,0-2,0 2,0-2,0 1,0 0,0 0,0 0,0 0,0 0,0-1,0 1,0 0,0 2,0-1,-2 0,0-1,-2 1,0 1,1-2,-1-1,1-1,0 1,-1 0,1-1,1 2,-2-1,2 2,-1-2,1 2,0-4,-1 2,1-1,-1 1,0-1,1-1,0 1,1 1,0 0,0-1,1 2,0-1,-2 1,0-2,0 0,1 2,0-2,0 2,1-1,0 1,0 0,0 0,0 0,0 0,0 0,0 0,0-1,0 3,0-3,0 1,0-1,0 2,0-2,0 1,2 1,0-2,0 1,-1 0,2-2,-1 1,1-1,-2 1,0 0,0 0,-1 0,1 1,-1 0,-1 0,1 0,0 1,0-2,0 1,0 0,0 0,0-1,0 3,0-3,0 1,0 1,0 1,0 2,0-3,0 2,0-1,0-1,0 0,0-1,0 1,0-1,0-1,2 1,1-1,-2 2,1-2,-1 2,0-2,1 0,0-2,1 1,1-1,-1 0,1-1,-1 2,0-2,0 4,1-2,-1 0,2 1,-2-2,1 2,-1-1,0 3,-1-2,0-1,0 1,0-1,0 1,-1-1,0 2,-1 0,0 0,0-1,0 2,1-4,1 3,0-3,-1 2,0 1,0-1,0 1,-1-1,0 1,0 0,0 0,1 0,1 0,0 0,0-1,1 0,-1 0,1-1,-1 0,-1 2,1-3,0 1,0 0,0 1,-1-1,-1 2,1 0,-1 0,0 0,0 0,0-1,-1 2,3-3,-1 1,1-2,0 3,-3-3,-2-3,-1-1,-3-2,-2-3,0 0,1-2,1 1,0-1,0 0,3 1,1-3,0 2,2-2,1 1,0-1,0 0,1-1,-1 2,0-2,0 2,0-1,0 0,3 1,-1 1,0 0,0-1,-1 0,2 1,-1 0,2 0,-2 0,3 0,-1 0,1 1,-1-2,0 0,-2 0,2 0,-2-2,2 3,0 3,-1 3,1 1,0 2,0 3,0 1,-1 0,-1 1,-1 2,-1-1,0 2,0-2,0 1,0-2,0 0,-1 0,1-1,0 3,0-3,0 1,-2-1,0 2,1-2,-3 0,-1-1,2 0,-3 0,1-2,1 3,4-3,2 0,1-1,2 3,-1-1,-1 1,0 2,-1-1,-1 1,0 0,-1 0,2-1,-1-1,1 0,-1 1,2-2,1 1,-2 1,1-2,0 2,1-1,2 0,-1 1,0-1,0 2,-1-2,1 2,-2 0,0 1,0-4,0 2,1-1,0-2,-1 1,1 0,-1-1,-1 2,-1 1,1-1,-2 2,0-1,2 2,0-2,3 0,-2-1,2 1,-2-1,2 2,0-2,-2 2,-1-1,0 2,-1-2,-3 1,-2-4,-1-1,-1-3,0-1,-1 1,-2-4,1 0,-1-2,2-1,2-1,2 1,-1-2,3 2,1-2,0 1,1 0,-1 0,0 0,0 0,2 1,-2-2,0 1,0 0,0 0,0 0,0 1,0-1,0 0,-3 1,1 1,-2 1,1 0,0 1,0-1,-1 0,1-1,1 0,-1 0,1 1,-1-1,2-1,-2 0,1-1,0 1,0-1,1 0,-2 0,1 0,0 0,0 0,1 0,1 0,-1 0,1 0,0 0,0 0,1 1,-1-2,0 2,0-2,0 1,0 0,0 1,0-1,0 0,0 0,0 0,0 0,2 2,1 2,1 4,1 4,-2 1,1 2,-1 2,-3-3,-2-1,-3-1,-2-2,-1-1,0 1,3 1,1 3,2-2,-2 2,2 1,-2-4,1 3,0 0,1-1,1 3,2-3,1 1,-1 1,3-3,-1 3,0-3,-1 3,0 1,-1-1,1 1,0-1,-1 1,1 0,-1 0,-1 1,1-2,-1 1,0 0,0 0,0-1,-1 2,1-1,0 0,2-2,-1-3,3-1,1-2,0 1,2 0,-3 1,2 1,-1 0,0 0,0 2,-3 0,0 2,-1 0,0-1,1 1,0-1,2 1,2-2,-1-2,1 2,1-2,-2 2,-1-2,-2 4,2-1,-1 1,0 1,-2 0,2-1,-1-1,1 0,-2 1,1-2,0 1,2-2,0 1,1-1,-1 1,0 0,0 0,1 2,-3 1,1-3,0 2,1-2,-1 0,0 0,-1 2,-1-1,0 2,-1-1,0 1,0-1,0 2,0-1,0 1,0-2,0 1,0 0,0-1,0 2,0-1,0 0,0-1,0 2,0-2,0 1,0 0,0 1,0-2,1 0,1-2,0 2,0 0,1-3,-1 3,1-2,-2 2,-1 1,4-2,-2 3,2-4,-1 2,0-1,-1 1,2 0,-2 1,2-1,-1 1,0-1,1 0,-1 0,3-2,-3 3,0-1,1 0,-1 0,2 1,-1 0,-2 1,2-2,-1 2,0-2,0-1,1 1,-1-1,0-1,-1 0,1 1,1 0,-1-2,-1 2,2 0,-1 1,0 0,1 1,1 0,2 0,0 0,-2 0,2-1,0 1,0-2,2 0,0 1,-1-2,2 1,-1-1,-1-2,-1 4,1-3,-2 1,3-2,0 1,-3 0,2-1,-1 0,0 2,1 0,0-2,-2 2,-3-3,-2-1,-3-2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1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697 3,'0'0,"0"-1,-1 0,-1 0,-2 3,-1 1,-1 1,-1 1,1-2,0 2,1-3,0 2,2-1,-1 0,1 0,-2-2,0 1,1-2,0-1,1-1,-2 0,3-1,1 0,2 0,1 0,-2 1,-1 0,-2 0,-1 2,-1 1,-1 0,-1 1,0-2,1 1,-2 0,3-1,-1 2,2 0,-2 1,0-1,1 1,0 0,1-2,0 1,-1 2,0-1,-1 0,0-1,0 1,0-1,0-1,0 0,-1 0,0 0,2 1,-2 0,0 1,2-1,0 1,0 0,0 0,1-1,-1 1,1-1,-1 2,0-1,0-1,0 0,0-1,-2 3,1 0,0 1,3 0,-1 0,1 1,0-3,-2 2,1-1,-1 1,0 0,0 0,0 0,0 0,2-1,-2-1,0 1,1-1,0 2,1-1,0-1,-1 2,1 1,0-1,-2 2,2-1,-1-1,1 0,-1 1,-1-3,1 2,1 0,1-1,0 1,0-1,-1 0,1-1,0 2,-1-1,-1-1,1-1,0 2,1 0,-1 0,1-1,-1 1,1 1,0 0,1-1,0 2,-1 0,1-2,-1 1,0-1,0 0,1 1,0 0,-2-1,1 1,1 0,-1 0,2 1,-1 0,0 0,-1 0,1 1,0-1,0 1,-1-3,1 2,-1-1,1-1,-1 0,-2 0,0-2,0-1,0-2,1-1,0-2,2-1,0 0,0 1,0 3,-2 3,0 3,0-1,-2 1,1 0,0-1,1 2,0 0,1-1,1 2,0-1,1 1,0-1,0 0,0 1,0-1,0 1,1 0,-1-2,0 2,0-1,0 1,0-3,-2-2,1-3,-2 1,-1 0,2 0,-3 2,0 0,0-1,0 1,1 2,3 0,-2-1,1 2,0 0,-1 0,0 0,0 0,0-1,1 2,1-1,-1-1,-1-1,0 2,1-1,0 0,1 2,1 0,-1 0,1 1,0-1,-1-1,0 1,0-2,0 2,0 0,1-1,-2 0,0 1,1-2,-1 0,0 1,0-1,1 1,-1 1,0-1,-1 1,0-1,1-1,0 2,0 0,1 0,-1 0,1 0,-1-1,0 1,1-2,0 2,0 0,0-1,1 2,0-1,0 0,0 1,0-1,0 1,1-1,-1 0,0 1,0-1,0 1,0-2,0 2,0-1,0 1,0 0,0-2,0 2,0-1,0 1,0 0,0-2,0 2,0-1,0 1,0-4,0-1,0 0,0 1,0 1,0 2,0-1,0 1,0 0,0 1,0 0,0-1,0 1,0-2,0 2,0-1,0 1,0 0,0-1,0 0,0 0,0 1,0 0,0-2,0 2,0-1,1-1,0 1,1-2,0 2,0 0,0-1,-1 2,0-2,-1 2,0 0,0-1,0 1,0-2,0 2,0-1,0 1,0 0,0-2,0 2,0-1,0 1,0-1,-1-1,0 0,0 1,0-2,0 2,0 0,1 0,0 1,0-1,0 1,-1-2,-1 2,1 0,0-1,0 1,1-2,-1 2,1-1,0 1,0 0,0-2,0 2,1-1,-1 1,0-1,0 0,0 1,0-1,0 1,0-1,0 0,0 1,0-1,0 1,0-1,0 0,0 0,0 1,0 0,1-3,2 0,-1 0,1 0,-1-1,2 1,0 1,0-2,0 1,-2 1,2-1,-3-1,3 2,0 0,-1-1,2 0,-1 1,1 1,-1 0,0 0,0 0,-1 1,-1 0,1-3,-1 1,2-1,-2-1,0 2,-1 0,1 0,0 2,1-2,-1-1,0 2,0-1,0 1,-1 0,1 0,-1 0,0 1,-1-1,0 1,2-1,-1 0,2 1,-1-1,0 1,1-3,0 2,0-2,-1 0,0-1,1 1,0 1,0-2,0 0,-1 1,1 0,-1 1,1-3,-1 2,2 1,-1 0,1 0,-1 1,-1-1,1 1,-1-1,0 0,0 1,0 0,2-1,-2 2,0-2,1 1,0-1,-1-1,1 0,-1 0,1 0,1-1,-1 2,0 0,0 0,0-2,1 0,0 2,-1 0,0-1,0 1,-1 0,1-1,1 0,-1 1,0-1,-1 2,0 0,0-2,1 1,1 0,-1 0,1-1,0 1,1-1,-2 0,1-1,-2 0,0 2,1-3,1 1,1-1,-1 1,0-1,-1 1,0 0,0 1,1 0,0 1,-2-1,2 2,-1-1,1 0,2-1,0 0,-1 0,-2 1,0 1,0-2,1 1,-1 0,1 0,-1 1,0-1,1-1,1 0,0 0,0 0,-1-2,1 0,2-2,-1 0,-1 1,0 1,-1 0,0 1,1 0,0 0,0 0,1 0,0 1,0 0,-2-1,2 0,-1 1,1-1,0-1,0 0,1 0,0-1,-3 2,2-1,-1 0,1 1,-1-1,0 0,0 1,0-1,1 0,-1-1,1 1,1-1,-1 1,0-1,1-1,0 0,-1 0,-1 1,1 1,-2 0,0 1,-1 0,0 1,1-3,1 1,1-1,0 0,2-1,1 0,-2 0,0 0,1 0,-4-1,-2 1,-4 0,-1 0,-3-1,0-2,-2 1,-2-2,-1 1,2 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2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73 0,'0'0,"-2"0,-1 2,-1-1,0 3,-2-1,1 2,0 0,1-1,1 1,2 1,-1-2,0 1,0 0,1-1,0 2,0 0,-1-1,1 2,-1 0,1-2,1 2,-1-1,0 0,-1-1,1-1,0 2,0 0,0-1,1 2,0-1,0 0,0 1,0-1,0 1,0-3,-1 2,-1-1,1 0,0 1,1 0,-1 0,1 0,0 0,0 1,0 0,0-1,0 0,0 0,0 1,-1-2,0 0,-1 0,1 0,1 1,-1 0,1 0,0 0,0 1,0-1,0 1,0-1,0 1,0-2,0 2,1-1,1-2,-1 1,0 1,0-1,1 0,-1 0,1-1,-1 2,0 0,1-1,0 2,-1-1,0 0,1 1,-1-1,1 1,-1-1,-1 1,1-1,-1 0,0 1,0-1,0 1,0-2,0 2,0 0,0-1,1 1,1-2,-1 2,0-1,0 1,0-1,-1 0,0 1,0-1,0 1,0-1,0 0,0 1,0-1,0 1,0-2,0 2,0 0,0-1,1 1,0-2,0 2,0 0,0-1,1-1,-1 0,1 0,0 1,1-1,0 1,0 0,-1 0,0 1,-1-1,1 0,1 1,0-1,0 0,0-2,-1 2,0-1,-1 0,1 0,0 0,-2-1,2 1,1-1,-2 1,2 0,-1 0,0 2,-1-2,0 2,1-1,0 1,-1-1,2-1,-2 1,1-2,0 0,1 1,-1 0,0-2,1 1,-2 1,2 0,-1 0,2 0,-3 0,2 0,0 1,0-2,1 0,0 0,1 2,-1-3,1 3,0-2,-2-1,2 2,-3 0,2 0,-1 2,1-2,0-1,0-1,0 1,-1 1,1-2,-1 2,-1 0,1-1,0 0,0-1,0 1,-1 1,2-2,0 1,-1 1,1-1,-2 0,2-1,-2 1,1 0,0 1,1-1,0 1,2-1,-3 2,2-1,-1-1,0 0,1-1,-1 0,-1-1,1 0,0 2,0 0,1 0,0-1,0 1,0-1,1-1,-1 0,-1 0,1-1,-1 2,0 0,1-1,-2 1,0-1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2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19,'0'-3,"0"-4,0-1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14:58.09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0,'0'207,"1"-206,1 0,0-1,-1 1,1-1,0 1,-1-1,1 1,0-1,0 0,-1 0,3 0,0 1,146 17,156-1,-55-1,-13 1,-86-17,348 9,-183-5,-51-2,-41 21,-12 1,-51-21,-74-3,0 3,122 22,-121-10,120 6,91-14,9 12,-15 1,396-21,-633-2,0-3,111-27,29-3,196 20,-212 13,532-3,-577 6,-76 4,1 3,-1 2,116 34,-105-24,2-2,85 8,226-12,-126-6,815 3,-663-12,1641 2,-1959-5,173-31,27-2,133 33,-297 7,-51 2,0 4,93 22,56 6,442 2,4-38,-302-2,1765 2,-2069-4,0-3,0-3,109-31,53-9,77 19,-54 7,-149 11,292-29,-134 27,443-14,-326 18,45-1,281 13,-666 1,0 3,-1 0,0 2,44 15,-31-8,65 10,200-11,-75-8,398 9,-586-14,-26 1,0 0,-1 2,1 1,44 13,-16 1,51 25,-58-25,1-2,60 12,22 7,-86-22,-1 2,-1 1,0 3,-2 1,38 25,-64-35,-2 1,1 0,-2 0,1 1,-2 0,1 1,-2 0,9 17,48 120,-53-118,5 18,-3 1,-3 1,9 79,16 74,5-73,-22-76,16 78,-25-56,-3 0,-4 94,-1-14,2-117,2 0,1-1,16 48,-10-42,13 89,-17 176,-5-53,14 413,-16-466,13 357,-7-442,30 156,-33-243,8 81,-1 143,9 85,-3-226,0 3,4 126,-20-121,18 302,18 212,-23-271,-2 556,-15-581,2 3081,-1-3407,0 0,-1 0,-1 0,-1 0,0-1,-8 21,-46 88,4-12,41-77,2 0,2 0,-9 62,1 111,14-146,-6 25,-26 109,18-109,-10 112,23-48,4-85,-2 1,-22 120,5-103,3 0,5 2,-2 90,14-73,0 3,-22 181,17-261,-10 57,-4 151,19 374,-8-542,0 5,6 236,3 115,-2-382,0-24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14:58.09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1,'0'5872,"1"-5858,0 1,1-1,0 1,1-1,1 0,6 17,42 79,-2-3,-39-76,-2 2,0-1,-3 1,5 48,-6 135,-5-193,3 35,2-2,3 1,21 76,13 90,-31 28,0 10,-7-229,34 477,-17 43,-13-225,8 99,-3 244,-15-427,2 3393,0-3543,5 1,3-1,34 151,19 104,-41-216,-2-1,16 92,-29-204,0-1,2 0,-1-1,16 27,45 64,-1 1,-3 21,-42-81,2-1,3-1,51 72,74 58,-29-37,-83-95,2-3,1-1,2-3,2-1,94 57,-3-2,-78-51,74 39,-99-62,0-1,1-2,1-2,0-1,1-2,0-1,74 7,89-7,263 19,72-15,-199-12,-36 1,115 6,-202 10,89 5,362-10,-212-7,21 1,-214-2,172 10,140 6,-232-14,681 7,-804-14,2253 1,-1946 43,-517-43,376 28,-36-5,377 11,-443-29,953 1,-743-9,-387-3,178-32,-15 0,-26 16,335-24,-103 6,-172 11,100-6,737-42,-794 62,247-3,2399 19,-2954-1,1 1,-1 3,53 12,100 40,-120-33,0-4,80 12,97-15,-73-9,-170-8,0 0,0 0,0 0,0 1,-1-1,1 0,0 1,0-1,0 1,-1-1,1 1,0 0,-1 0,1 0,-1 0,1 0,-1 0,1 0,-1 1,2 1,-2 0,0 0,0 0,0 0,-1 0,1 1,-1-1,0 0,0 0,0 6,-1 7,1 10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16:31.990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697 3,'0'0,"0"-1,-1 0,-1 0,-2 3,-1 1,-1 1,-1 1,1-2,0 2,1-3,0 2,2-1,-1 0,1 0,-2-2,0 1,1-2,0-1,1-1,-2 0,3-1,1 0,2 0,1 0,-2 1,-1 0,-2 0,-1 2,-1 1,-1 0,-1 1,0-2,1 1,-2 0,3-1,-1 2,2 0,-2 1,0-1,1 1,0 0,1-2,0 1,-1 2,0-1,-1 0,0-1,0 1,0-1,0-1,0 0,-1 0,0 0,2 1,-2 0,0 1,2-1,0 1,0 0,0 0,1-1,-1 1,1-1,-1 2,0-1,0-1,0 0,0-1,-2 3,1 0,0 1,3 0,-1 0,1 1,0-3,-2 2,1-1,-1 1,0 0,0 0,0 0,0 0,2-1,-2-1,0 1,1-1,0 2,1-1,0-1,-1 2,1 1,0-1,-2 2,2-1,-1-1,1 0,-1 1,-1-3,1 2,1 0,1-1,0 1,0-1,-1 0,1-1,0 2,-1-1,-1-1,1-1,0 2,1 0,-1 0,1-1,-1 1,1 1,0 0,1-1,0 2,-1 0,1-2,-1 1,0-1,0 0,1 1,0 0,-2-1,1 1,1 0,-1 0,2 1,-1 0,0 0,-1 0,1 1,0-1,0 1,-1-3,1 2,-1-1,1-1,-1 0,-2 0,0-2,0-1,0-2,1-1,0-2,2-1,0 0,0 1,0 3,-2 3,0 3,0-1,-2 1,1 0,0-1,1 2,0 0,1-1,1 2,0-1,1 1,0-1,0 0,0 1,0-1,0 1,1 0,-1-2,0 2,0-1,0 1,0-3,-2-2,1-3,-2 1,-1 0,2 0,-3 2,0 0,0-1,0 1,1 2,3 0,-2-1,1 2,0 0,-1 0,0 0,0 0,0-1,1 2,1-1,-1-1,-1-1,0 2,1-1,0 0,1 2,1 0,-1 0,1 1,0-1,-1-1,0 1,0-2,0 2,0 0,1-1,-2 0,0 1,1-2,-1 0,0 1,0-1,1 1,-1 1,0-1,-1 1,0-1,1-1,0 2,0 0,1 0,-1 0,1 0,-1-1,0 1,1-2,0 2,0 0,0-1,1 2,0-1,0 0,0 1,0-1,0 1,1-1,-1 0,0 1,0-1,0 1,0-2,0 2,0-1,0 1,0 0,0-2,0 2,0-1,0 1,0 0,0-2,0 2,0-1,0 1,0-4,0-1,0 0,0 1,0 1,0 2,0-1,0 1,0 0,0 1,0 0,0-1,0 1,0-2,0 2,0-1,0 1,0 0,0-1,0 0,0 0,0 1,0 0,0-2,0 2,0-1,1-1,0 1,1-2,0 2,0 0,0-1,-1 2,0-2,-1 2,0 0,0-1,0 1,0-2,0 2,0-1,0 1,0 0,0-2,0 2,0-1,0 1,0-1,-1-1,0 0,0 1,0-2,0 2,0 0,1 0,0 1,0-1,0 1,-1-2,-1 2,1 0,0-1,0 1,1-2,-1 2,1-1,0 1,0 0,0-2,0 2,1-1,-1 1,0-1,0 0,0 1,0-1,0 1,0-1,0 0,0 1,0-1,0 1,0-1,0 0,0 0,0 1,0 0,1-3,2 0,-1 0,1 0,-1-1,2 1,0 1,0-2,0 1,-2 1,2-1,-3-1,3 2,0 0,-1-1,2 0,-1 1,1 1,-1 0,0 0,0 0,-1 1,-1 0,1-3,-1 1,2-1,-2-1,0 2,-1 0,1 0,0 2,1-2,-1-1,0 2,0-1,0 1,-1 0,1 0,-1 0,0 1,-1-1,0 1,2-1,-1 0,2 1,-1-1,0 1,1-3,0 2,0-2,-1 0,0-1,1 1,0 1,0-2,0 0,-1 1,1 0,-1 1,1-3,-1 2,2 1,-1 0,1 0,-1 1,-1-1,1 1,-1-1,0 0,0 1,0 0,2-1,-2 2,0-2,1 1,0-1,-1-1,1 0,-1 0,1 0,1-1,-1 2,0 0,0 0,0-2,1 0,0 2,-1 0,0-1,0 1,-1 0,1-1,1 0,-1 1,0-1,-1 2,0 0,0-2,1 1,1 0,-1 0,1-1,0 1,1-1,-2 0,1-1,-2 0,0 2,1-3,1 1,1-1,-1 1,0-1,-1 1,0 0,0 1,1 0,0 1,-2-1,2 2,-1-1,1 0,2-1,0 0,-1 0,-2 1,0 1,0-2,1 1,-1 0,1 0,-1 1,0-1,1-1,1 0,0 0,0 0,-1-2,1 0,2-2,-1 0,-1 1,0 1,-1 0,0 1,1 0,0 0,0 0,1 0,0 1,0 0,-2-1,2 0,-1 1,1-1,0-1,0 0,1 0,0-1,-3 2,2-1,-1 0,1 1,-1-1,0 0,0 1,0-1,1 0,-1-1,1 1,1-1,-1 1,0-1,1-1,0 0,-1 0,-1 1,1 1,-2 0,0 1,-1 0,0 1,1-3,1 1,1-1,0 0,2-1,1 0,-2 0,0 0,1 0,-4-1,-2 1,-4 0,-1 0,-3-1,0-2,-2 1,-2-2,-1 1,2 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16:31.991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73 0,'0'0,"-2"0,-1 2,-1-1,0 3,-2-1,1 2,0 0,1-1,1 1,2 1,-1-2,0 1,0 0,1-1,0 2,0 0,-1-1,1 2,-1 0,1-2,1 2,-1-1,0 0,-1-1,1-1,0 2,0 0,0-1,1 2,0-1,0 0,0 1,0-1,0 1,0-3,-1 2,-1-1,1 0,0 1,1 0,-1 0,1 0,0 0,0 1,0 0,0-1,0 0,0 0,0 1,-1-2,0 0,-1 0,1 0,1 1,-1 0,1 0,0 0,0 1,0-1,0 1,0-1,0 1,0-2,0 2,1-1,1-2,-1 1,0 1,0-1,1 0,-1 0,1-1,-1 2,0 0,1-1,0 2,-1-1,0 0,1 1,-1-1,1 1,-1-1,-1 1,1-1,-1 0,0 1,0-1,0 1,0-2,0 2,0 0,0-1,1 1,1-2,-1 2,0-1,0 1,0-1,-1 0,0 1,0-1,0 1,0-1,0 0,0 1,0-1,0 1,0-2,0 2,0 0,0-1,1 1,0-2,0 2,0 0,0-1,1-1,-1 0,1 0,0 1,1-1,0 1,0 0,-1 0,0 1,-1-1,1 0,1 1,0-1,0 0,0-2,-1 2,0-1,-1 0,1 0,0 0,-2-1,2 1,1-1,-2 1,2 0,-1 0,0 2,-1-2,0 2,1-1,0 1,-1-1,2-1,-2 1,1-2,0 0,1 1,-1 0,0-2,1 1,-2 1,2 0,-1 0,2 0,-3 0,2 0,0 1,0-2,1 0,0 0,1 2,-1-3,1 3,0-2,-2-1,2 2,-3 0,2 0,-1 2,1-2,0-1,0-1,0 1,-1 1,1-2,-1 2,-1 0,1-1,0 0,0-1,0 1,-1 1,2-2,0 1,-1 1,1-1,-2 0,2-1,-2 1,1 0,0 1,1-1,0 1,2-1,-3 2,2-1,-1-1,0 0,1-1,-1 0,-1-1,1 0,0 2,0 0,1 0,0-1,0 1,0-1,1-1,-1 0,-1 0,1-1,-1 2,0 0,1-1,-2 1,0-1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17:08.432"/>
    </inkml:context>
    <inkml:brush xml:id="br0">
      <inkml:brushProperty name="width" value="0.07056" units="cm"/>
      <inkml:brushProperty name="height" value="0.07056" units="cm"/>
      <inkml:brushProperty name="ignorePressure" value="1"/>
    </inkml:brush>
  </inkml:definitions>
  <inkml:trace contextRef="#ctx0" brushRef="#br0">302 494,'-38'0,"-1"-1,0-3,-17-4,51 8,0-2,1 0,-1 1,1-1,0 0,-1-1,1 0,0 1,0-1,0-1,1 2,-1-2,0 0,2 1,-3-3,-2-3,2 0,-1 0,1-1,0 0,1 0,-2-5,3 4,0-1,2 1,-1 0,1 0,1-5,-1 0,0 0,-3-7,1 8,0-1,1 0,1 0,0 0,1-4,1 15,-1-1,1 0,0 0,1 0,-1 1,1-1,0 1,0-1,1 1,0-1,0 2,0-1,1 0,-1 0,4-2,-4 4,0-1,1 1,0 0,0 0,-1 0,1 1,0-1,1 1,-1 0,0 1,1-1,0 0,2 1,19-5,0 1,1 2,11 0,-22 3,1 0,-1 1,-1 1,2 0,-2 1,6 3,2 0,-1 2,5 3,-18-7,-1 0,0 1,-1-1,1 2,-1-1,0 1,2 3,73 79,-68-71,-8-12,0 2,-1-1,0 1,-1 0,1-1,-1 2,-1-1,2 2,0 0,0 0,0-1,3 4,2 2,-8-10,1-1,-1 1,0 1,-1-1,0 0,1 0,-2 0,1 1,0-1,-1 4,1 9,-1 1,-1 2,-1 5,3 40,0-19,-3 18,1-58,0 0,-1-1,1 1,-1-1,0 0,0 1,-1-1,0 1,1-1,-2-1,2 1,-3 0,2 0,-1-1,0 0,0 0,-1-1,0 1,1 0,-5 0,-1 2,-1 0,0-1,-1 0,1-1,-1 0,0-1,0 0,0-1,-3 0,-8 0,1-2,-1-1,10 0,-1 1,1 0,0 2,0-1,0 1,0 1,-7 2,8-1,-2 0,0 2,1 0,0 0,-5 4,9-4,5-4,0 0,1 0,-1 0,2 0,-2 1,1-1,0 1,0 0,1 0,-1 0,1 0,0 0,-1 0,2 1,-2 1,-3 16,0 2,0 9,0-8,-1 0,-1 0,-7 14,10-25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17:08.433"/>
    </inkml:context>
    <inkml:brush xml:id="br0">
      <inkml:brushProperty name="width" value="0.14111" units="cm"/>
      <inkml:brushProperty name="height" value="0.14111" units="cm"/>
      <inkml:brushProperty name="ignorePressure" value="1"/>
    </inkml:brush>
  </inkml:definitions>
  <inkml:trace contextRef="#ctx0" brushRef="#br0">0 0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6:32.144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199 433,'1'-102,"-3"-111,2 210,-1 0,1 1,-1-1,0 0,0 0,0 1,0-1,0 1,-1-1,1 1,-1-1,1 1,-1 0,0 0,-4-3,-1-2,-1 2,0-1,-12-5,-19-13,37 22,-1 0,0-1,0 1,0 0,0 1,0-1,0 0,0 1,-1 0,1 0,-6-1,8 2,0 0,0 0,0 0,0 0,1 0,-1 0,0 0,0 1,0-1,0 0,0 1,1-1,-1 1,0-1,0 1,1-1,-1 1,-1 1,1-1,-1 1,1 0,0 0,0 0,0 0,0 0,1 0,-1 1,0-1,0 3,-3 17,-14 92,18-108,0-1,0 1,0-1,1 1,0-1,0 0,0 1,0-1,1 0,0 0,0 0,1 0,0 0,-1-1,1 1,1-1,4 6,7 5,0-2,1 0,24 17,22 16,-51-36,0-2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6:32.145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199 433,'1'-102,"-3"-111,2 210,-1 0,1 1,-1-1,0 0,0 0,0 1,0-1,0 1,-1-1,1 1,-1-1,1 1,-1 0,0 0,-4-3,-1-2,-1 2,0-1,-12-5,-19-13,37 22,-1 0,0-1,0 1,0 0,0 1,0-1,0 0,0 1,-1 0,1 0,-6-1,8 2,0 0,0 0,0 0,0 0,1 0,-1 0,0 0,0 1,0-1,0 0,0 1,1-1,-1 1,0-1,0 1,1-1,-1 1,-1 1,1-1,-1 1,1 0,0 0,0 0,0 0,0 0,1 0,-1 1,0-1,0 3,-3 17,-14 92,18-108,0-1,0 1,0-1,1 1,0-1,0 0,0 1,0-1,1 0,0 0,0 0,1 0,0 0,-1-1,1 1,1-1,4 6,7 5,0-2,1 0,24 17,22 16,-51-36,0-2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26:32.146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199 433,'1'-102,"-3"-111,2 210,-1 0,1 1,-1-1,0 0,0 0,0 1,0-1,0 1,-1-1,1 1,-1-1,1 1,-1 0,0 0,-4-3,-1-2,-1 2,0-1,-12-5,-19-13,37 22,-1 0,0-1,0 1,0 0,0 1,0-1,0 0,0 1,-1 0,1 0,-6-1,8 2,0 0,0 0,0 0,0 0,1 0,-1 0,0 0,0 1,0-1,0 0,0 1,1-1,-1 1,0-1,0 1,1-1,-1 1,-1 1,1-1,-1 1,1 0,0 0,0 0,0 0,0 0,1 0,-1 1,0-1,0 3,-3 17,-14 92,18-108,0-1,0 1,0-1,1 1,0-1,0 0,0 1,0-1,1 0,0 0,0 0,1 0,0 0,-1-1,1 1,1-1,4 6,7 5,0-2,1 0,24 17,22 16,-51-36,0-2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1T14:36:04.423"/>
    </inkml:context>
    <inkml:brush xml:id="br0">
      <inkml:brushProperty name="width" value="0.2" units="cm"/>
      <inkml:brushProperty name="height" value="0.2" units="cm"/>
    </inkml:brush>
  </inkml:definitions>
  <inkml:trace contextRef="#ctx0" brushRef="#br0">0 0 24575,'0'643'0,"2"-613"0,2 0 0,1 0 0,1-1 0,19 55 0,10 47 0,-27-87 0,-1-10 0,4 57 0,2 21 0,-7-74 0,2 53 0,4 47 0,-5-93 0,-1 54 0,-7 106-1365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3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1,'3'0,"4"0,1 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1T14:36:05.861"/>
    </inkml:context>
    <inkml:brush xml:id="br0">
      <inkml:brushProperty name="width" value="0.2" units="cm"/>
      <inkml:brushProperty name="height" value="0.2" units="cm"/>
    </inkml:brush>
  </inkml:definitions>
  <inkml:trace contextRef="#ctx0" brushRef="#br0">31 41 24575,'-5'-5'0,"0"-5"0,-5-1 0,0-3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1T14:36:08.969"/>
    </inkml:context>
    <inkml:brush xml:id="br0">
      <inkml:brushProperty name="width" value="0.2" units="cm"/>
      <inkml:brushProperty name="height" value="0.2" units="cm"/>
    </inkml:brush>
  </inkml:definitions>
  <inkml:trace contextRef="#ctx0" brushRef="#br0">84 689 24575,'-3'-1'0,"0"0"0,1 0 0,-1 0 0,1 0 0,-1 0 0,1 0 0,-1 0 0,1-1 0,0 0 0,-1 1 0,1-1 0,0 0 0,0 0 0,-2-3 0,0 0 0,-1 0 0,1 0 0,0 0 0,-6-12 0,6 6 0,1-1 0,0 0 0,0 1 0,1-1 0,0-1 0,1 1 0,1 0 0,1-17 0,0 7 0,2 0 0,0-1 0,11-34 0,1 21 0,2 0 0,1 2 0,2 0 0,41-55 0,-58 85 0,8-9 0,1 0 0,0 0 0,1 1 0,1 1 0,0 0 0,0 1 0,1 1 0,0 0 0,1 1 0,0 0 0,0 1 0,1 1 0,0 1 0,17-3 0,-28 7 0,-1 0 0,0 0 0,0 1 0,1 0 0,-1 0 0,0 0 0,1 1 0,-1-1 0,0 2 0,0-1 0,1 0 0,-1 1 0,6 3 0,4 3 0,-1 0 0,0 1 0,12 11 0,10 6 0,-7-6 0,-2 2 0,0 1 0,-2 1 0,0 1 0,-2 1 0,0 1 0,-2 1 0,-1 1 0,-2 1 0,21 45 0,-29-55 0,-2 1 0,0 0 0,-2 0 0,0 1 0,-1 0 0,-1 0 0,-1 0 0,-1 32 0,-1 17 0,-4 90 0,2-154 0,0 0 0,-1 0 0,0 0 0,0 0 0,0 0 0,-1-1 0,0 1 0,0-1 0,-1 0 0,0 0 0,0 0 0,0 0 0,-7 6 0,-7 6 0,-1-1 0,-29 21 0,0 0 0,0 1 0,-3-1 0,-1-3 0,-1-1 0,-2-4 0,-75 31 0,32-25 0,92-34 0,1 0 0,0 1 0,-1-1 0,1 1 0,0 0 0,1 1 0,-1-1 0,1 1 0,-1 0 0,1 0 0,0 0 0,1 0 0,-1 1 0,-4 7 0,-3 7 0,1 1 0,-11 32 0,0-2 0,11-25 0,-13 47 0,15-44 0,-16 38 0,13-42-1365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1T14:36:10.024"/>
    </inkml:context>
    <inkml:brush xml:id="br0">
      <inkml:brushProperty name="width" value="0.2" units="cm"/>
      <inkml:brushProperty name="height" value="0.2" units="cm"/>
    </inkml:brush>
  </inkml:definitions>
  <inkml:trace contextRef="#ctx0" brushRef="#br0">0 1 24575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3:26.216"/>
    </inkml:context>
    <inkml:brush xml:id="br0">
      <inkml:brushProperty name="width" value="0.1" units="cm"/>
      <inkml:brushProperty name="height" value="0.1" units="cm"/>
      <inkml:brushProperty name="color" value="#F6630D"/>
      <inkml:brushProperty name="ignorePressure" value="1"/>
    </inkml:brush>
  </inkml:definitions>
  <inkml:trace contextRef="#ctx0" brushRef="#br0">6 57,'4'0,"7"0,5 0,5 0,3 0,2 0,1-4,1-2,-1 0,1 1,-5-2,-2-1,0 1,0 2,3 2,0 1,1 1,-3 1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75 1,'0'0,"-2"0,-2 5,-2 3,1 6,0 4,2 2,0 1,3 3,-2-2,2 2,0-3,0 2,2 1,-2-2,0 1,0-1,0 0,0 0,0 0,0 2,0-2,0 1,0-2,0 1,0 1,-4-6,2 1,-2 1,2-1,1 1,-1 2,1 0,1 1,-3 1,0-1,1 1,0-1,-3-1,1 2,0-1,3 1,-2-1,2 0,1 2,0-2,0 1,0-2,0 1,4-4,-2 0,1-1,0 2,2-4,-2-4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804 23,'0'0,"-3"-3,-2-3,-7 2,-2 0,-5 3,-4-2,1 2,-3 1,4 0,-1 0,3 0,2 0,-2 0,2 0,-3 5,-3-1,2 1,0-1,2 4,2-3,1 1,0-3,2 5,-1-2,2-1,-1 4,1-2,-2-1,0 4,1-3,0-1,-1 0,4 0,0-1,1 6,2-4,-3 6,2 0,-4-1,3 4,0-4,1 0,0 0,-2 1,1-3,0 2,0 4,0 0,-3-2,3 2,0 1,0-3,0 2,2-1,1 4,0-4,-2 2,5-1,-1 2,-1 2,3 1,-1-4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2 356,'0'0,"0"-5,2 0,4-4,4-4,0-3,1-3,1 1,0 6,-1 3,0-2,-2 4,1-3,-1 3,1 0,0-4,2 5,-1-9,-1 1,4 2,-1-2,-1-1,1 4,-2-6,1 7,-2-3,2 2,0-1,2 2,0 1,-3 0,1 1,-4 3,-2-1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5"/>
    </inkml:context>
    <inkml:brush xml:id="br0">
      <inkml:brushProperty name="width" value="0.2" units="cm"/>
      <inkml:brushProperty name="height" value="0.2" units="cm"/>
      <inkml:brushProperty name="color" value="#33CCFF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33CCFF"/>
      <inkml:brushProperty name="ignorePressure" value="1"/>
    </inkml:brush>
  </inkml:definitions>
  <inkml:trace contextRef="#ctx0" brushRef="#br0">20 0,'0'0,"56"0,1 4,14 5,-35-1,-16-4,3 0,-1 2,-2 3,16 5,135 104,-161-109,0 2,0-1,-2 1,3 1,-3 1,2 2,5 9,15 25,-16-28,0 3,-2-2,1 4,0-2,0 13,24 51,-13-37,4 21,-2-2,6 15,-30-76,7 14,-2 1,1-2,1 1,10 18,-13-29,-1-2,1 2,-3 0,1 0,-1 1,3 7,-2-9,-2 4,4-5,-4 2,3 1,1-2,0 3,10 12,17 23,-18-28,-1 2,0 0,1 5,3 6,16 21,-10-17,-3 1,-8-17,1 1,7 7,19 31,-8 1,-15-31,2-1,5 10,-18-32,0 0,0 0,0-1,1-1,0 1,0-2,0 1,0-3,0 2,2 0,4-1,-2 3,2 1,-1 0,0 0,6 6,55 60,-33-32,4-2,3 2,0 6,-2 0,29 44,-36-46,-19-24,0 1,-3 3,-5-12,8 14,-16-22,1 1,-1-2,1 1,-1 1,0-3,0 5,-1-2,1 0,2 5,6 25,12 14,-11-27,-2 3,0-1,4 14,9 52,-5-23,4 7,-13-52,38 113,-37-111,2 0,0-1,2 1,0-2,-1-3,4 4,-1 3,0 1,7 19,-20-40,0 0,0-2,1 1,0 0,-1-2,1 2,-1-1,2-1,0 1,2 2,39 41,-28-29,15 15,-27-30,1-1,0 2,0-1,0-2,1 1,-1-2,3 0,6 2,1-2,6-2,-9 0,1 1,-1 2,-1-1,1 3,0 0,1 3,-2 0,1 0,10 9,49 49,-71-65,8 11,1 1,-2 0,6 6,-6-5,0-2,0-1,9 10,51 40,7 1,30 7,-2 0,-69-44,20 16,1-3,13 1,-47-28,1-4,8 2,-5-4,14 10,4-1,-25-7,19 9,-1 4,-9-5,-1 2,2-7,-1 1,22 1,49 9,-55-12,-23-2,18 1,174-5,-123-4,-78-1,2-2,-1 0,-1 0,1 0,-2-3,2-1,2 0,13-9,-10 6,3 0,-1 0,1 0,1 4,9-2,-17 7,3 0,-2 2,6 0,-12 2,-2-1,0 1,0 2,1-2,-1 2,0 0,0 0,0 2,5 4,-1 1,1 2,-2-2,1 3,-1 1,0-2,-1 3,1 0,-3 2,6 6,-8-12,-2 0,1 1,-2-1,2-1,-3 2,1-1,0 2,1-2,-3 2,1 0,-1 31,0-1,-1 16,-2 13,1 215,2-272,-2 2,2 1,-3-1,1-2,0 2,-3 0,1-3,-2 7,3-10,-1-1,0-1,-1 0,1 0,0-1,-2 2,0-2,1-1,-2 0,1-2,-1 4,-1-2,-9 7,1-2,-2 0,0-3,1 0,-15 4,-26 6,-9-3,60-15,-32 8,1-6,-7-1,-80-3,49-3,-395 3,448-2,-1 0,2-3,-17-8,6 4,-10-2,28 9,-11-2,1 0,0-3,2-1,-1-1,-21-14,1 4,-18-2,-64-7,-58 4,93 14,-73-6,137 16,1-1,0-1,0-4,-4-4,-1 0,-101-33,104 36,0-4,0-2,-14-12,17 12,-111-69,92 60,29 15,-1-1,2-1,-2-1,0-3,-137-124,112 96,-19-30,21 25,32 39,1 1,0-2,1 0,-1-1,1 0,-1 1,1-2,2 1,-2-2,0 0,2 1,-1-1,2 1,-2-1,1 2,-2-1,2 0,-4-3,1 3,2-2,-2 1,-2-13,1-2,0-1,1-5,-1-1,-5-18,-1 9,1-3,-1-15,10 43,-2 1,2-1,-3 3,1-1,-1 0,-1 0,-1-1,-3-7,-8-26,-2-8,-7-8,8 22,-5-6,-14-28,21 42,-1 2,-2 0,1 4,-13-15,1 1,4-2,1-1,1-4,-10-22,34 68,-29-60,1 5,-32-45,38 63,-2-4,-3-14,24 50,-11-22,9 16,0-2,-1 3,-2-1,2 2,-1-1,-5-5,1 5,0-4,1 1,0-3,0 0,-26-39,27 42,0-3,-1 1,2-3,0-4,-19-32,19 37,1 0,1-1,0-1,-3-17,-11-27,-40-89,22 67,27 58,8 19,0 2,1-2,0 1,1-2,-1 2,2-2,-2-4,2 4,-3 0,3-1,-4 1,1 1,0-1,-10-22,-10-14,14 27,-1 0,1-4,-7-21,8 9,0 2,3-1,-1-1,2 1,1-11,3 39,1-2,-1 3,-1-2,1 1,0-1,-3-5,-26-51,22 44,-2-3,-1-5,-21-77,-12-27,30 95,10 25,-1-1,2 0,-1 1,-3-17,-4-31,5 18,-6-20,9 53,1-2,-1-1,-2 2,3 0,-2 0,-4-7,2 6,2 0,-1 0,1-2,1 2,0-1,1-1,-3-9,-1-17,0 1,-1-13,5 1,-1 0,2-43,2 67</inkml:trace>
  <inkml:trace contextRef="#ctx0" brushRef="#br0" timeOffset="1">144 239,'-2'91,"4"105,-2-187,1-1,0 0,0-1,-1 2,2-2,0 0,0 2,0-2,1 0,-1 0,0 0,8 13,-1-2,1-1,1 3,-3-7,1 3,-1-1,-1 2,6 14,-7-10,-1-1,0 1,-2 1,3 15,1 16,-2-38,-2 10,2-1,5 14,-6-21</inkml:trace>
  <inkml:trace contextRef="#ctx0" brushRef="#br1" timeOffset="2">174 504,'4'1,"-1"-1,1 1,-1 0,0 0,1 0,-1 2,1-1,0-1,0 3,-2-1,3 0,-3 0,2 1,-2-1,0 1,2 2,6 10,1 2,-3 1,5 8,-4-10,28 67,-23-50,-5-13,-2-1,0 1,-1 0,-2 0,2 2,3 18,-7-7,1-1,1 3,-2-1,0 11,-4 44,0-42,2 0,2 2,3 21,-1-39,-1 16,8 18,-9-52,0 2,2-4,0 3,0-2,1 2,3 6,-7-16,4 3,-2-1,0-1,1 0,-1 0,2-1,-2 2,2-3,0 2,-2-2,2 1,3 2,56 41,-60-44,1-2,0 3,-1-2,0 1,1 0,-1 1,-1 1,1-1,-1 1,2-2,-3 3,2-1,-2 0,2 2,-2-2,1 1,-1 1,-1-1,1 0,1 3,-2-5,0 4,2 2,-1-1,-1-1,4 0,-4 2,2-3,1 0,1 1,-2-1,1 1,3 2,48 63,-36-49,0 1,0 1,-3 2,2 4,75 167,-77-167,0-2,2 1,2-1,0 1,-1 0,6 19,5 11,2-2,11 12,-29-49,0-3,8 8,18 23,-24-29,3 5,5 15,-18-33,-1 4,2-2,-2 2,-2 0,6 7,6 37,-5-18,6 14,-11-41,-1 0,1-1,0 0,1-1,-1 1,4 3,-6-10,1 0,-1-1,2 2,-1-2,0 0,0 2,2-3,18 18,-18-13,0 2,0-2,-1 3,1 1,-1-3,-1 3,0-2,3 10,0-2,1 1,3 5,-8-18,0 0,-1 0,2 0,0-2,-1 3,1-2,0-1,-1 1,2-1,-4-1,2-1,-1 2,-1-1,0 1,2-2,-1 2,-1 0,1-2,0 3,-1-2,0 2,-1-1,3 0,-2 0,0 0,0 2,0 11,4-3,-4 1,2 11,2 17,8 25,9 42,-21-101,-1-1,1-2,1 3,0-1,0-1,-1 1,1-2,1 2,-1-2,2 2,-2-1,2-2,-2 1,2 1,-1-2,5 9,1 1,-2-1,-1 1,1 1,-2 0,1 1,0-2,-1 4,1 5,6 37,2 10,-5-35,3 2,-1-3,2 0,0 1,14 22,-17-37,0-3,0-1,2 1,1-2,-2-1,2 1,0-3,0 0,0-1,4 2,-14-12,-3 0,2 0,-1 1,2-1,-2 0,1-1,-1 0,2 0,-3 0,2 0,0 0,0 0,-1 0,1 0,1 0,-2 0,1-1,-2 0,1-1,0 1,1 0,-2 0,0 0,1-2,0 3,0-1,-1 0,0-1,1-1,0 3,-1-1,0-1,0 2,0-3,0 1,0 0,2 0,-2 1,0-1,0 2,0-2,0-1,0 2,-2 0,2-3,0-12,-2 2,-1-2,0 1,0 0,-1-1,1 3,-9-34,-7-34,-19-64,23 90,1 0,1-3,2 2,1-9,1 18,0-2,-3 2,-9-54,13 61,3 1,-1-1,1 1,3-1,1-5,1-188,0 120,0 98,0-1,-1 1,-2 0,2-1,-1 1,-1 0,0 1,-2 0,-1-14,4 22,-10-31,0-10,9 34,-1-2,3 1,-1 0,0-1,1-4,0-27,2-30,0 46,-1-2,-1 0,0 0,-4-15,4 38,-1 0,-1 0,2 0,-2 0,1 0,-1 2,-1-3,-25-51,21 45,3 8,10 19,21 30,-3-4,0 3,8 22,40 111,-66-163,0 1,1-2,-1 2,3 2,-3-5,0-2,0 4,-2-2,2 1,-1 1,0-3,-1 3,6 21,-2-7,-1-1,1 1,6 6,27 75,-3-22,-36-82,-1 0,0 0,0-1,1 0,0 2,-1-1,2 0,-2 0,0-1,0 1,1 1,0-2,-1 1,1 0,0-1,-1 1,1-1,-1 0,2 0,-2 0,1 0,-1 0,0 0,1-1,-1 1,0 0,0-1,0 1,1-1,-1 1,1-2,-1 2,0-1,0 1,0 0,0-1,0 1,0-1,0 0,0 1,0-2,0 2,0 0,0 0,0 0,0-1,0 0,2-5,-2 0,0-1,-2 1,2 2,0-5,-2 3,-4-30,-3 2,2 0,-5-7,-1-20,0-25,0-34,0 16,13 91,-2 0,-1-1,1 1,-1 2,0-3,-2 1,2 1,-2 1,0-1,1 0,-2 2,0-1,1 1,-2 0,-4-6,0 1,-1 1,0 1,-1-1,0 2,1 1,-2 2,1-1,0 2,-14-5,13 8,0 0,0-2,1-2,1 1,-1 0,0-3,0-1,1-1,-8-10,16 18,2 0,0-1,-2 2,3-2,-1 1,-1-2,2 2,-2-6,0 2,2 3,-1 0,-1-1,1 3,-2-3,3 2,-6-6,2 4,2 2,-1 0,-2 1,3-1,-1 1,-1 0,0 1,-5-2,-4-2,-1 0,-6 1,10 2,-8-2,3-3,0 2,-1-4,-6-3,-15-17,-9-9,34 29,2-1,0-1,-1 0,0-1,2-3,0 2,0-2,1 1,-8-20,13 27,-8-21,2 2,-9-30,13 37,-1-1,-1 0,1 2,-11-17,-10-15,-5-7,7 10,20 34,-1 3,0-2,-2 2,1 1,1-1,-7-5,4 8,1-1,-2 3,1 1,-1-2,1 3,-9-3,12 4,1 0,-1-1,1 1,0-4,0 4,0-3,0 1,1-2,1-1,-1 1,-14-17,8 8,0-1,1-1,1-1,-1 0,1 0,-4-18,2 7,4 11,1-1,0 1,2-1,0 0,1-2,-2-5,0-10,-4-14,4 39,3-1,-2 4,1-3,-2 2,0-1,1 0,-28-47,18 37,-8-22,16 29,1 0,-1-2,0 1,-1-13,-13-72,10 51,7 30,-1 4,1-3,-1 0,-5-9,6 22,2 1,0 0,-2 2,1-2,0 2,-1-2,1 1,0 2,-1-3,1 2,-2 0,1 0,1 1,-1-1,-2 1,-2-3,0 2,0 0,-1 0,0 0,-1 2,4 0,-4 1,1 0,0 1,1-1,0 1,-2 2,-4 1,2 1,-1 1,-1 1,1 1,0-1,-10 12,20-16,-1-3,1 2,-1-1,1-1,-1 1,1 1,0-2,0 1,-1-1,0 0,2 0,-3-1,2-1,-1 2,0-1,2 0,-2 0,-18-3,20 4,0 0,1 0,-3 0,2 0,0 0,1 0,-1 0,0 1,-1 1,0-2,2 0,-1 1,1 0,-1 0,-1 0,1 1,-1 0,2 0,-2 2,0-1,0 0,2-1,-1 2,-1-1,2 1,-3 2,2 7,-3 0,2 2,1-2,-1 2,2-12,-9 60,7-36,-3 2,4-2,-1 27,4-20</inkml:trace>
  <inkml:trace contextRef="#ctx0" brushRef="#br1" timeOffset="3">266 264,'5'7,"-3"0,3-1,-4 2,3 1,-1-2,0 1,5 17,27 77,-18-53,0-2,2 0,11 18,-14-33,3-1,-2-3,3 1,0 0,0-6,3 4,-12-15,0 2,-1 0,0 1,0 1,4 10,-10-19,-3 0,2-1,0 1,-2 0,2-1,-2 1,0 1,0-2,0 3,1-2,-1 0,-1 1,0-1,0 3,1-1,0-2,-1 2,1-1,2 1,-2-1,1 1,0-2,1 2,0-2,1 1,-2-2,2 3,-1-2,1-2,1 1,-1 0,0 1,1-3,0 2,0-2,-1 2,2-2,0-2,-3 2,1-2,-2 1,1 0,0 1,0-2,0 2,0 0,-2-1,5 6,0 4,1 0,3 11,-8-14,3 0,0 0,-2-2,3 2,0-1,1 2,6 9,0 0,7 14,-8-13,0-3,-2 1,9 6,2-2,2-1,3 2,-11-13,0 4,-1-2,1 4,-2-2,0 4,4 5,0 4,2-2,9 12,14 19,-20-24,-1 0,-2 4,0 0,-2 1,0 1,-2 0,0 9,11 26,2-1,14 31,-37-92,-1-3,2 0,0 2,0-3,1 2,-1-2,1-1,0 0,0 0,2 0,2 1,-1 0,-2-1,1 1,-1 0,0 3,-1-2,0 2,7 10,17 24,-16-24,-2 2,6 12,-6-12,1 1,14 17,5 9,-21-30,-2 1,0 3,0-2,-1 2,3 12,9 27,0-7,-10-24,1-2,1 0,0-1,1 0,8 11,-12-27,-3 1,7 14,-8-14,1 0,6 11,9 3,20 25,-20-26,18 29,-22-31,-1-1,1 0,1-2,2 0,13 12,23 8,-44-30,-1-2,0 5,2 2,2 1,2 2,2 2,1 1,15 9,-13-11,1 2,-3 2,1 1,19 20,-31-32,1-1,-2 3,1-1,-1 0,6 17,-5-11,3-1,-3-1,5 5,16 17,91 118,-99-130,2-6,1 2,-1-3,10 6,-16-17,2 0,-1-2,2 0,-1-3,0-1,-1-2,9 0,40 0,42-12,-17 2,-38 6,-3 2,0 4,51 16,-90-17,-4-2,-1 1,0 0,1 2,-2-2,1 2,1 2,-2-1,5 8,1-2,0 0,2-3,-2 1,1-2,0-1,5 1,31 10,-26-7,3-4,-1 1,2-5,199 1,-121-6,-18 3,98-4,-177 1,1 2,1-3,-1-2,0 1,-2-3,3 2,1-4,16-6,-20 9,3-1,5-5,1-1,-12 11,-2-2,0 1,1 0,-1-3,0 3,0-1,0-2,1 2,0-4,-4 7,-1 0,1-1,-1-1,1 3,-1-2,0 1,0 0,0 0,0-2,0 1,0 2,2-3,-2 2,0 0,0 0,0-1,-2-1,2 2,0-3,0 0,0 1,-1 0,0-1,0 1,0-1,-2-2,-1-5,-1 0,0 0,-1 3,-1-3,-2-2,-1 1,0 1,-9-10,-3-3,-22-21,27 31,4 0,-2-4,1 2,0-3,4 5,1 0,-2 1,1 2,-1-1,0 2,7 5,-2 0,2 2,-3-1,2 3,0-1,0-1,0 1,-2 1,2-2,-1 2,1 1,-4 1,6-1,2 1,-1 1,0-1,0 0,1 0,-1 0,0 1,0-1,0 0,0 0,1 1,0 0,0 1,-1-2,0 2,1-1,0 0,1 1,-2-1,0 0,1 4,-4 7,3 1,-3 1,3-2,-2 2,1 4,-2 7,0-12,3 1,-3 1,3-1,-6 9,5-21,2 1,-1 0,-1 0,2 1,-2-3,1 1,0 2,-1-2,0 0,1-1,-2 2,2-3,-2 2,2-2,-2 2,0 0,-7 0,1 1,-1-2,1-1,-1-1,-2 0,-56-7,68 7,-5 0,0-1,-1-1,1-1,0 1,-4-3,10 4,0 1,-1 0,1 0,-2 0,2 0,0 0,-1 0,1 0,0 0,0-1,0 1,0 0,0-1,0 1,-1-2,1 2,-1-1,1 0,0 1,0 0,0 0,0-1,-1 1,1 0,0-1,0 0,0 1,1-2,-1 2,0 0,0-1,0 1,0-1,1 1,-1-1,1 1,-1-1,0 1,0-2,0 2,0 0,0-1,0 1,1 0,-1 0,0 0,21-9,2 3,2 0,0 4,-2 1,77 2,-37 1,-22-2,62 0,-102-1,1 1,1 0,-3-1,3 1,-2-1,2 1,-1-3,-2 3,1 0,-1 0,0 0,0 0,0 0,0-1,0 1,0 0,0 0,0-1,0 1,0 0,0 0,2-1,-2 1,0 0,0 0,0-2,0 2,0 0,1 0,-1 0,0 0,0 0,0 0,0 0,0-1,0 1,0 0,-1-1,1 0,0 0,-2 1,2-1,0-1,0 2,0-1,-1 0,0 0,1 1,0 0,-1 0,1 0,0-1,0 1,-50-50,16 17,5 4,-11-8,28 28,0 0,1 3,0-1,-1 0,-7 1,-22-5,-1 4,0 2,-29 1,66 4,-1 1,1 2,0-2,0 0,0 2,0-1,0 0,0 2,0-1,-11 9,2 2,-3 3,3-4,1 2,-3-2,-6 2,3 4,1 0,-1 2,-7 11,20-25,-1 0,1 0,-1 1,0-5,0 3,0-1,-2-1,1 0,2-2,-2 2,0-2,-1-1,1 1,-10 0,0-2,0 0,0-4,-16-3,-85-29,112 32,-1 2,1-1,-2-1,2 0,0-1,0 0,1-1,-2 0,1-2,1 2,-5-10,-30-37,-9-20,43 61,0-1,-1-1,2-1,0 2,-3-15,-2 0,10 25,-1-1,-1 0,2-1,-1 3,-2-2,3 1,-1 0,-1 0,0 0,0 0,1 2,-1-2,0 1,0 1,0-2,0 2,0 0,-1 1,-9-5,0 3,1 1,-14-1,6 2,-12-3,0-3,2-2,-2-2,-21-12,18 7,12 5,-1-2,0-1,0-1,0-2,15 6,0 0,-1-1,1 0,-6-10,-18-22,2 5,-20-31,32 40,-2 1,0 3,1 0,-22-14,20 18,1 0,-1-2,1-3,1-1,1 1,-2-8,-17-31,3-2,-9-26,25 55,-1 0,-1 4,0-1,-2 2,-23-24,33 43,-1 2,1-2,-11-4,19 14,-2-2,1 0,1-2,-1 2,2-1,-1-3,-2 0,-11-16,-18-20,23 30,0 0,-6-11,18 24,1 3,-2-2,2 1,-1 0,0-1,0 0,1 1,-1 0,1-2,0 2,-2-1,2-2,0 4,0 0,0 0,0 0,0-1,0 0,0 0,0 1,0-1,0 1,0 0,0-2,0 1,0 1,2 0,-2 0,0-1,0 0,0 1,1-1,-1 1,0 0,0 0,1-1,-1 1,1-2,0 1,1 0,-1 0,0 1,0 0,0 0,0-1,1 1,-1 0,1 0,-1-2,-1 4,3-2,-2 0,-1 0,2 1,-1-1,2 0,9 8,-2 0,1 1,-1 0,1 0,-2 3,9 9,-7-9,30 40,-2 0,23 42,-52-76,2-5,-2 0,9 8,-3-3,-11-12,0 1,0 1,0 0,4 9,-7-10,2 0,-1-2,2 2,-1-1,-1 0,2-2,-2 2,2-2,1 2,24 14,-22-17,-1 2,2 2,0-1,-2-1,2 5,3 3,-1 1,1 3,-1-1,0 0,-2 1,4 9,-5-9,2-3,-2-1,3 1,-2-1,1-2,0 1,7 3,17 23,15 22,7 16,-28-37,-18-24,-1-1,-1 2,1 1,-1 0,2 8,-5-13,-1-3,0 0,1 0,0-1,0 1,-1-3,2 3,0-3,0 0,1 1,2 1,1 0,2-1,-3 2,2-5,2 3,-4-2,-1 2,-1-2,2 2,-2 0,1 0,0 1,-2 1,0 0,2 1,1-5,-1 4,-1-1,1-4,10 7,7-1,1-2,0-1,5-3,-15 0,-2 2,0 0,0 0,0 3,13 9,18 10,123 79,-147-96,0 1,2-2,-2-2,2-1,-1-2,14 1,74 15,-103-20,0 0,1 2,-1 0,0 1,1-1,-3 3,4-2,0 4,4 2,0 2,0-2,0-1,2-1,0-2,-1 3,0-5,40 13,-1-7,3 1,13-4,99-8,-72 1,-92 0,1 0,-1 0,1 1,0 0,-1 0,1 1,-1-1,0 2,1 0,-1 0,-1 0,3 0,-2 1,-1-1,2 2,1 6,-5-11,0 0,-1 1,0-1,1 2,-1-2,0 0,2 1,-1 0,-1 2,0-2,1-1,0 2,-1-1,0 1,0-1,0-1,0 2,0-1,0 2,0-2,0-1,0 1,0 0,0-1,0 0,-1 1,1 1,-1-1,1 0,0 0,-1 0,-1-1,2 2,0-2,0 1,-1 0,1-1,0 0,-1 1,0-1,1 0,-5 4,-1-2,3 0,-2 0,0-1,1 0,-4 1,-54 4,1-4,-15-4,11 0,-189 1,233-2,1 0,-1-2,1-1,0-1,1-1,-2-4,1 1,1-3,0 1,-10-14,-9-5,32 28,-7-7,-1 0,0 2,0 1,-5-2,5 4,-1-2,1-1,-6-6,5 4,-2 0,-4-1,-1 2,11 5,-1 0,1-2,-1 1,1-1,1-2,-1 0,-3-5,3 2,1 2,0 0,-2 1,2-2,-2 4,0 0,0 0,1 2,-12-3,17 6,-144-48,115 38,-20-2,26 8,1-1,0-3,-4-3,-6-5,22 12,-1-3,-1-1,1 0,-12-13,19 13,-10-8,1 0,0-3,-6-8,-2-7,-1 3,-2 1,14 12,-1 0,1-3,-27-32,28 39,0-4,1-1,-1-1,1 0,2-2,1 0,-6-9,2-5,-2 4,-17-28,-43-58,50 80,19 27,-1 1,-1 2,1 0,-4-3,-25-26,10-4,21 34,1 0,0 1,-1-1,1 0,0 3,-1-1,-1 0,6 7,2-1,-1 1,1 0,0 0,-1-1,1 1,-1 0,1 0,-1-2,1 2,-3 0,3 0,-1 0,1 0,-1 0,1 0,-1 2,1-2,0 1,-1-1,1 0,-1 0,1 0,0 1,0-1,0 0,-2 0,2 0,0 0,-1 1,1-1,0 1,0 0,0-1,0 2,0-2,0 0,0 1,0-1,0 1,0 0,0-1,0 1,0 3,0-1,1 1,1 0,-2 0,2 0,-2-1,1 1,0 2,24 56,-6-6,4 9,-5-2,-8-31,-3-2,3-1,1 2,11 18,10 14,5-4,23 36,-18-25,-24-43,15 25,-7-16,1 7,19 25,-32-45,0-1,-2 2,4 5,-2-1,1 0,6 6,70 91,-8-3,-35-48,9 10,-52-74,1-1,1 0,1-2,-1 1,0 0,0-3,2 3,14 9,19 7,15 11,-35-18,2-3,-2 1,2-5,-1 2,2-4,2 1,57 6,1-3,23-8,17-4,-109-2,-15 2,-1 0,0 0,0 0,1 0,-1 0,0 0,0 0,0-1,0 1,0 0,0 0,0 0,0 0,0 0,0-1,0 1,0 0,1 0,-1 0,0 0,0 0,0 0,0 0,1-1,-1 1,0 0,0 0,0-2,0 2,0 0,0 0,0-1,0 1,0 0,0 0,0-1,0 1,0 0,0 0,0-1,0 1,0 0,0 0,0 0,-1 0,1 0,0 0,0 0,0 0,0 0,-1 0,1 0,0-1,0 1,-4-7,1-2,-1 5,0-5,-2 5,2-3,-5-3,3 3,-80-84,42 46,30 29,0-1,1 0,-8-19,5 13,1-1,-6-3,-9-7,0 2,-12-6,3-1,23 24,-1 0,1 0,-8-1,-12-3,2 4,-3 2,-30-6,17 6,-2-7,32 12,0 1,-6-1,5 4,0 1,0 1,-3 2,18 2,5 3,9 8,10 9,-2 1,2-4,1 2,1-4,15 12,28 11,18 10,-36-26,-32-14,0 0,0 1,0 0,-1 3,10 13,-7-9,2-1,11 12,58 37,-50-38,-17-14,16 16,-3 3,-31-33,0 0,-1 1,0-1,1 1,-1 0,0-1,0 0,0 1,0-1,2 2,-2-1,0 0,1-1,-1 1,0-1,0 1,0-1,0 1,0-1,0 0,0 2,0-2,0 0,-1 1,1-1,0 0,0 0,-2 0,2 0,0 0,0 0,0 0,0 0,0 0,0 0,0 0,0 1,-1-1,1 0,0 0,0 0,0 0,0 0,-1 0,1 0,0 0,-1 0,1 0,0 0,0 0,0 0,0 0,0 0,0 0,0 0,0-1,0 1,-1 0,-5-1,0-2,0 0,0-1,-6-4,-4-4,-67-49,0-6,2-7,57 53,-245-235,78 55,141 144,-29-18,46 44,-25-29,30 28,-3 4,2 0,-2 3,-2 1,24 16,-2-2,2 0,-1 0,1 0,-3-8,-13-14,-9-10,-4-11,15 21,-34-53,-11-13,-80-110,109 166,26 28,2 0,-7-8,2 1,1-3,-1 1,-6-12,1-1,12 18,-2 0,-2-10,-21-49,-10-12,36 73,0-1,2-2,-7-16,-11-32,7 25,-2 5,0-1,-2 1,-22-29,36 55,-1-4,2 4,-1-2,0-2,2 0,-1 2,2-3,-5-12,6 16,-1 0,-1-2,1 2,-2 0,0 1,0 0,-2-6,-12-11,-12-15,-11-16,13 16,-2 1,-7-1,14 11,-37-49,26 32,-23-44,41 69,1-1,-15-32,-27-61,27 51,23 46,-2-2,2 0,-1-1,3-3,3 15,1-2,-1 2,2-2,0 1,0 0,1-1,-1 1,2-14,0 23,0-2,0 3,0-4,0 3,2-1,-2 2,2-2,-2 0,3 0,-3 2,0 2,0 0,2 0,-2 1,0-2,0 1,1 0,-1 1,1-1,-1 0,1 0,0-1,-1 1,1 0,-1 1,0 0,2 0,-1 0,-1-1,1 1,0 0,0-1,-1 1,0 0,3 0,-3 0,1 0,0 0,-1 0,2 0,-2 0,0 1,0-1,2 0,-1 1,0-1,0 0,2 4,0-1,1 1,-2-1,0 2,2-2,-2 2,1 0,-1-2,0 3,7 10,18 26,-13-18,0 2,5 9,3 20,-15-37,0 1,2-2,-1-1,6 9,-4-8,0 5,1-1,-3 0,0 0,4 16,-5-18,0 6,0 1,0-1,-2 3,0-2,-2 1,1 9,10 62,-9-66,2 0,9 29,-16-57,2 0,0 3,0-1,-1-1,1 2,0 0,-2-1,1 1,0-1,-1 1,0 3,0-9,0-1,0 1,0-1,0 1,0-1,0 0,0 1,0-1,0 2,0-2,0 0,0 1,0-1,0 1,-1-1,1 1,0-1,-1 1,1-1,0 0,0 0,0 0,0 0,0 0,-1 0,1 1,0-1,-1 0,1 0,-2 2,2-2,0 0,0 0,-1 0,0 0,0 0,1-2,-2 2,2-1,-2 1,2 0,-1 0,0-1,0 1,0-1,1-1,-7-7,-2 1,2-3,0 2,1-2,0 1,-1-3,-18-31,-115-188,80 134,-21-32,68 103,-2-1,4-2,-1 2,-2-9,-4-22,11 35,-2-1,0 0,0 2,-8-15,11 27,1-1,-3 3,3-2,-2 2,-1-1,-1-1,8 11,0-2,1 2,0-1,-2 0,1 1,0-1,1 1,-1-1,0 1,1-1,0 1,-3 0,2 0,0 0,1 0,-1 0,1 0,-1 0,1 0,-3 0,3 1,-2-1,2 1,-1-1,1 1,-1 0,1-1,-2 1,1-1,0 2,1-2,-1 1,1 0,0-1,-1 1,0 0,1 1,0 0,0-1,-2-1,1 2,1 0,-1 5,0-1,-2 2,1-1,1 0,1 1,0-1,-1 2,-2 14,3 1,0-1,0 1,2-2,0 2,0 0,2-3,1 12,4 12,3 1,1-3,8 28,20 55,-3 3,20 96,-50-190,1-2,11 28,4 13,-6-7,-14-46,1 1,1-1,2 6,11 19,-9-25,-2 0,1 10,-6-19,-4-22,-10-57,-4-2,-9-51,-2-21,5 38,-7-28,16 83,3-1,0 0,-3-38,10 64,1-1,0-22,1 45,0 1,0-3,0 2,0 0,0-2,0 3,1-1,-1 0,0 0,0-1,1 0,-1 1,0 0,0 0,0 0,1-1,0 2,-1 0,0 0,0 0,1-1,1 1,-2 0,0 0,0 0,0 0,0 0,1 0,-1 0,0 0,0 0,0 0,1 0,-1 0,0 0,1 0,-1 0,0 1,0-1,1 0,-1 0,1 0,-1 0,0 2,3 1,0 1,0 0,-1 0,2 1,-2-2,2 4,118 237,-4 11,-92-186,0 1,8 39,13 39,-12-60,1-6,4 2,-31-65,0 1,2-1,7 11,-12-24,-6-9,0-17,-1 17,-7-45,-2 2,-8-39,-33-93,38 126,-5-4,-12-54,-3 1,-24-45,38 106,13 37,16 32,73 193,-58-140,18 75,-28-98,-1-1,11 18,40 92,-24-55,-15-41,14 27,19 39,33 94,-92-224,14 38,13 23,-22-49,1-1,0-1,1 0,-1 0,1-3,0 4,3-1,19 15,-1-2,23 10,-48-30,11 4,-14-6,0-1,0 0,2 0,-2 0,0 0,0 0,1 0,-1-1,1 1,-1 0,0 0,0 0,0 0,1-1,-1 1,0 0,0 0,0-1,1 1,-1 0,0-1,0 1,0 0,0-1,0 1,0 0,0 0,0-2,0 2,0 0,2 0,-2-1,0 1,0-1,0 1,0-1,0 1,0-1,0 1,0 0,0 0,0-2,0 2,0 0,0-1,-2-9,2-1,-2 0,1 1,-2-1,1 2,-3-10,-4-14,-5-23,-11-50,-9-63,11 18,-17-104,19 151,-2 1,-10-22,31 123,-6-24,8 25,0 1,0-1,-1 1,1-1,0-1,0 2,0-1,0 1,-1-1,1 0,0 1,-1-1,-1-1,2 2,0-1,-1 1,0 0,1 0,0-1,-1 1,1 0,0 0,0 0,-1 1,-1-1,2 1,0-1,-1 2,1-1,0 0,0 0,-1-1,1 1,0 1,0-1,0-1,-1 1,1-1,0 1,0 0,0 0,0 1,0-1,0 0,0-1,0 1,0 0,1 28,3-5,-2 2,4-1,-3-1,7 15,8 38,-11-33,2 0,2-1,10 31,25 52,5 12,-42-109,15 41,12 61,8 63,-42-178,-3-12,0-4,-2 0,2-1,0 0,1 0,-1 0,0 1,0-2,-1 1,1-1,0 1,-21-25,0 0,1-4,1 2,-2-12,-18-32,-11-31,-46-118,42 89,-8-4,43 97,-8-19,0 2,-14-48,33 79,4 12,0-2,1 3,-1 1,-1-2,0 2,-6-11,-37-59,48 81,0 0,-1-1,2-2,0 2,-1 0,0 1,1-1,-1 0,1 1,-1-1,-1 1,1 0,0-2,1 2,-1 0,0 0,0-1,1 1,-3 0,3 0,-1 0,1 0,-2 1,2-1,-1 2,-1-2,1 1,1 0,0 0,-1 0,1 2,-1-2,0 0,1-1,0 2,-2-2,1 3,1-2,0 1,0-1,0 1,0-1,0 1,0 0,0-2,0 3,0-1,-1 21,1 1,0-1,2 23,10 71,-8-96,11 103,4-2,5 1,3-3,0-3,16 33,-41-147,33 105,11 20,-44-124,1 0,-3 0,1-2,1 3,-1-3,1 2,-1 1,-1-2,1 1,0-1,0 2,-1-1,2 3,-5-6,1-8,-11-30,1-3,-1-11,-9-32,-8-16,-3-17,-12-21,26 85,2-3,1 1,3-2,-1-10,4 17,0 1,-15-34,-4-25,16 57,-11-27,19 60,-1 1,-1 1,-1 1,0-2,0 2,-4-6,0 5,-1-2,2 2,-4 1,3 2,-6-4,10 10,2 1,-1-1,0 3,-2-1,1 1,1 0,-1 1,-1 1,1-2,1 3,-4 0,9 0,-1 0,0 1,1-1,-3 2,3-1,-2 0,3 0,-2 0,1 2,-2-1,1-1,1 2,0-1,-1 0,1 3,-1-3,1 1,0 0,-1 1,2-1,-1 1,-1 1,3-2,-1 1,-1-1,1 2,0 0,1-1,-2 0,1 5,-9 60,0-3,3 2,2 2,1 36,4-93,1 0,-1 1,1-2,3 10,-3-15,0-1,0 0,1 1,0-1,0 1,0-1,1 0,-1-1,2 3,2 3,-2-4,0 2,0-4,1 3,0 0,-2-3,3 1,-1 0,1 1,2 0,10 5,1-3,10 6,-12-9,-3 1,2 3,14 10,-11-2,1-5,1 2,-1-3,23 9,-30-16,0 1,1 1,2 2,-10-4,-1 0,0-2,-1 2,2 0,-2 2,-1-3,3 3,-1-1,2 6,19 48,0 3,14 44,-11-24,-5-22,-9-16,3 0,1-2,10 21,9-3,-24-37,0 1,-1-2,-1 2,8 22,-19-45,1 2,0 0,-2-1,0-1,1 2,0 1,-1-3,1 2,-1 0,0-1,0 1,0-2,0-1,0-1,0 1,0-1,0 0,0 0,0 1,0 0,-1-1,1 1,0 1,0-2,0 1,-1-1,1 0,0 0,0 1,-1-1,1 1,0-1,0 1,0-1,0 0,-2 0,0 2,1-2,0 0,1 0,-1 0,0 0,-1 0,0 0,2 0,-1 0,0 0,0 0,-1-2,-5 0,-1 0,2-3,-1 0,0 0,0 2,0-4,1 1,0 0,-1 0,-2-9,-10-10,1-3,-9-21,13 25,-2-2,2 2,-15-14,-9-3,19 21,1-1,-4-7,4 5,3 2,2 0,-5-4,15 18,-1 1,1-2,-1-1,1 0,0 2,-1-3,2 2,0-1,0-2,-7-37,8 34,0 1,-2 0,0-1,0 1,-1 0,1 1,-2-5,-15-28,10 24,-7-21,1 2,0 2,-3-6,6 20,2-1,0-1,1-1,0-2,-5-22,11 25,-5-12,-1 1,0 1,-5-13,8 28,-21-57,24 69,2-1,-1 1,2-2,-1 2,1-2,0 2,-1-4,2 3,3 9,5 12,10 25,8 20,3 9,36 60,-23-46,29 69,-41-85,-20-43,1 1,-1 5,7 11,0-3,-1 0,3-1,13 23,-22-36,7 9,-2 3,-1 0,12 33,66 212,-72-227,2 1,2-4,19 34,-7-17,-29-49,5 7,-1-2,12 18,-8-17,-1 0,0 4,-6-7,3-2,-2 1,12 10,-21-26,2-1,-2 1,1-1,-1 1,0-1,0 0,0 2,0-2,1 0,-1 0,0 0,0 0,0 0,1 0,-1 0,1 0,-1 0,0 0,0 0,1 0,-1 0,2 0,-2 0,0 0,1 0,-1 0,0 0,0 0,0 0,0 0,1 0,-1 0,1 0,-1-3,1 2,-1 0,2-2,-2 1,0 1,1 1,-1-2,0-1,0 2,0-1,1-1,-1-6,0-1,0 2,0-1,0 1,-1-2,0 1,-1-1,1 0,-7-26,-4-16,-2-10,0-18,-3-10,-11-36,26 120,-1-4,1-1,0 0,-1-1,1 2,1-2,1 11,0 0,-1-1,1 2,0 0,0-1,0 0,0 0,0 0,1-1,-1 1,0 0,0 0,0 0,0 1,0 0,1-1,-1 1,0-3,1 3,-1 0,0-1,0 1,1 0,-1 0,0 0,1 0,-1 0,0 0,0 0,0 0,0 0,2 0,-2 0,0 0,0 0,0 0,0 0,1 0,-1 1,1-1,-1 0,0 0,0 0,0 1,0-1,3 4,1 1,-2-1,2 0,-1 3,0-6,38 75,-3-3,-31-63,0 2,1-2,1-1,5 10,-11-17,0 1,-1-1,1 0,0 1,0-2,0-1,0 1,0 1,0-2,-1 2,3-2,-4 0,-1 0,3 0,-3 0,2 0,-2-2,1 2,-1 0,1 0,1-1,-1 0,0 0,0 1,0 0,-1 0,2-1,-2-1,0 1,2 0,-2 0,1 0,-1 0,0-2,1 3,-1-1,0-1,0 1,1-2,1 2,-2 0,0 0,0 1,0-2,0 0,0 0,0-1,1-10,-1 3,-1-1,1-1,0 1,-3 0,2 0,0 0,-1 0,-1-1,0 2,0-1,0 1,-3-6,1 5,4 17,4 19,6 3,-1-1,0 2,3-3,-2 1,3-1,1-1,-1-1,1-2,13 18,-12-17,0 1,12 29,-17-32,6 3,-1-2,7 12,1-1,-17-26,61 97,4 18,-56-95,4-2,-2-1,1 1,2-1,-1-3,5 1,37 33,26 14,-42-33,-22-19,3 0,0-4,-1-2,1 1,0-3,1-1,20 1,-8-5,-3 0,23 9,-44-8,0 3,0 0,0 1,11 10,21 13,-32-22,-9-4,-10-5,-2-3,1 0,0-2,2 3,-1-4,0 2,-5-4,1 0,-5-3,-45-34,-19-23,15 8,-175-175,217 211,-4-8,-4 2,-13-10,22 21,-2-2,-11-16,-7-9,-22-22,-17-25,36 45,0 2,-45-31,84 72,-2-2,1 2,2 1,-2-1,0-1,2 1,-2-2,1 2,-3-6,6 7,1 2,-1-1,0-1,1 3,0-1,0-1,-1-1,1 1,0 0,0 1,-2 1,2 0,0-2,0 2,0-1,0 1,0-1,0 1,0-1,0 1,0 0,0 0,2 0,-2-1,0 1,0 0,0-2,0 2,0-1,0 1,0 0,0-1,1 1,-1 0,0 0,0 0,0 0,0 0,0 0,0 0,0 0,0 0,0 0,0 0,1 0,-1 0,1 0,-1 0,0 0,0-1,0 1,1 0,-1 0,0 0,0 0,1 0,-1 1,0-1,0 0,0 0,2 0,0 0,3 2,-4 1,2 0,1 0,0 0,-2 1,0-1,1 0,0 0,-2 2,2 0,0-1,10 18,43 51,29 41,10 41,-19-33,-46-76,-3 4,0-1,3 10,-8-9,7 8,-20-40,2-1,-1 1,2-3,6 10,20 16,114 143,-122-146,22 20,5 3,-23-22,12 12,-33-41,0 2,1-3,-1 2,1-3,10 4,-15-7,28 10,-2-2,2-1,-1-5,10 0,193-6,-109-3,281 2,-399-3,-12 2,0 0,-1 0,-1 1,2 0,0-1,0 1,-1 0,1-1,-1 1,1-2,-1 2,1 0,-3 0,3 0,0-1,0 1,-1 0,-48-30,-27-26,7 5,7 10,0 5,-2 3,0 5,-22-2,64 24,1-4,-2 1,2-2,-8-5,-14-11,-37-12,29 16,37 18,-2-1,-12-1,-3-2,25 7,-1 0,0-3,1 1,0-2,0 2,-1-1,-23-17,2 9,13 8,74 65,2-2,1-6,2-5,12 6,40 27,14 10,-107-74,13 13,-23-18,0-1,1 0,0-1,-1 0,1-3,9 2,23 2,-26-7,0 2,9 4,9 4,2 2,0-7,16 2,279-5,-189-6,91 1,-217-2,0 0,12-7,20 0,-25 4,-1-3,24-10,-8 3,-30 9,-2 0,3 0,-2-2,0-1,-1 0,2-3,-4 5,-8 6,-1 2,-12 18,7-10,1 3,1-1,-1 2,-2 9,1-5,0-2,-3 7,0-4,4 0,-3 1,0 10,-8 22,15-44,-3-1,0 1,1-2,1 2,-3-1,3-2,-3 2,1-1,0 0,-1-1,1 0,0 1,-1-2,-1-1,2 2,-1 0,1-3,-2-1,-2 3,-13 2,-1-3,1 1,-1-2,-3-3,6 0,-26 4,-27-4,59 1,2-1,-2-2,1 1,-11-6,-31-22,23 14,1 2,-16-5,-136-33,88 29,68 17,13 2,0 2,0-2,0 0,1-3,-7-3,-27-25,20 15,-2 1,1 1,-1 1,-24-8,-32 3,32 8,-3-6,-27-18,56 24,-5 3,-1-2,-12 2,8 2,-26-16,59 24,-2 2,1-1,0 0,-1 0,1 1,-1 0,3 0,1 0,1 0,-2 0,2 1,0-1,-1 1,-1-1,1 1,0-1,1 0,-1 0,1 2,-2-2,2 1,0 0,-2 0,1-1,1 1,0 0,0 1,-1-1,1 0,0-1,0 0,0 1,0 0,-1 1,1-1,0 0,0-1,0 1,0 0,0 0,0 1,0-2,1 0,-1 1,0-1,0 2,1 3,0-2,1 2,0 1,-2-5,1 4,1-2,1 2,-3-1,2-2,1 2,-2-1,2 1,0-2,-1 2,7 5,1 0,-1 0,3 0,16 16,-15-10,0 1,4 6,19 26,-19-29,45 48,-49-56,-1 1,1-3,0 0,6 1,-4-3,1-1,14 1,12 4,-34-8,1 1,-2 2,0-1,2 2,0 0,-2-1,-1-1,1-1,0 3,1-3,1-1,-2 1,2-1,15-2,1 2,24-6,-24 2,1 1,19 5,189 33,-131-34,-24-1,-59-1,17 8,-19-7,19 4,27-6,-663-2,320 1,266 0,1-1,1-1,-1-1,1 0,0-2,-1-1,1 0,-1 2,3-5,-3 0,-36-22,26 18,-11-10,29 20,0 0,1-1,1-1,-1 2,-1-2,3 4,1 0,0 1,-1-1,1-1,-1 1,1 0,0 0,-1 1,1-1,0 0,0-1,0 1,0 0,0-1,0 2,0 0,0-2,0 2,0-1,0 1,0 0,0-1,0 1,0 0,0 0,0-1,1 1,-1-1,0 1,0 0,1-1,-1 1,1 0,-1 0,0 0,0-2,0 2,0 0,1 0,-1 0,2-1,-2 1,0 0,1 0,-1 0,0 0,12-3,-1 2,0-2,1 3,11 1,2 1,518-1,-516-1,18 6,-34-4,2 0,-2 2,1 2,0-2,-1 4,84 46,-72-44,2 1,-1-3,2-2,10 5,0 2,0 0,9 10,22 7,-62-25,-9-3,-15-1,17-1,-441-3,424 1,0-1,-11-4,-21-3,38 8,0-2,-2-1,2 1,-11-9,-18-7,-11-2,-30-15,64 31,-3 0,4 4,-10-1,-6 3,18 2,-1-2,-6-3,18 3,0-2,2 1,-2 0,1-2,0 2,0-1,1-2,-2 3,1-3,1 1,-3-4,-2-3,-1 1,0-2,1 3,-2 0,1 2,-2-2,-26-21,-1 0,-28-32,-10-11,68 65,0-2,1 0,1 1,-1-3,-5-8,-16-25,11 26,2-1,-1 1,-2 3,-13-12,7 5,2 2,-2-3,3-3,-17-21,-18-25,25 37,-33-39,15 10,-49-48,92 107,4 3,1 1,-1 0,1-1,0 0,-1 1,0 0,1-1,0-1,0 1,-1-2,2 4,0 0,0 0,0 0,0 0,0 0,0 0,0 0,0 0,0-1,0 1,0 0,0 0,0 0,0 0,0-1,0 1,0 0,0 0,0 0,0 0,0-1,0 1,0 0,0 0,0 0,0 0,0 0,1-1,-1 1,0 0,0 0,0 0,0 0,0 0,0 0,0 0,0 0,0 0,0 0,0 0,0 0,1 0,-1 0,7-3,6 5,-7-1,0 1,-2 0,2 1,0 2,-1-2,2-1,-1 3,8 9,13 13,-4-2,5 12,-15-20,0 2,0-3,1-1,1-1,1-1,4 5,-1-1,-1 4,16 16,-13-13,-5-5,16 10,-15-16,-3 1,-1 0,2 4,2 1,-2 0,1-3,2 1,3 2,-3-4,-1 3,12 16,-2-2,-8-12,0-2,-1 3,-1 0,1 1,-3 2,8 14,-22-36,0-1,0 1,-1-1,1 1,1-1,-2 2,1-2,-1 0,0 1,0 0,0 0,1-1,-1 1,1 1,-1-1,0-1,-1 0,1-1,-1 2,1-1,0 0,0 0,0 0,0-1,-1 0,1 2,0-2,-2 1,1 0,1 0,0-1,-1 0,0 1,1-1,-1 1,1-1,0 2,-1-2,-1 0,2 1,-1-1,0 0,1 0,-1 0,1 0,-7 1,-2 0,2-1,0 0,0 0,0-1,0 1,0-2,0-2,-17-5,-16-11,21 10,2 1,-2 0,-6 1,4 5,-2 2,-11 1,13 0,0-2,-21-4,-61-24,-85-45,75 25,93 42,-23-13,-24-19,-5 0,4-2,56 35,0-3,-1 1,3-3,-9-9,8 7,1-2,-3-1,4-1,-1 0,-3-5,-11-32,-3-15,27 70,-66-164,54 137,-8-16,11 27,2-2,-2-1,2 0,-3-10,5 11,-4-10,0-3,2 3,0-4,1-7,0-16,-20-135,21 148,-4 1,-1 0,-6-18,-27-81,36 121,0 2,-2-1,2 2,-2-1,1 2,-2 1,-3-4,8 10,3 3,-2-1,0-2,1 1,-2-4,-6-13,11 24,0 0,0 0,0 0,0 0,0 0,0 0,0 0,0 0,-1 0,1-1,0 1,0 0,0 0,0 0,0 0,0 0,0 0,0 0,0 0,-1 0,1 0,0-2,0 2,0 0,0 0,0 0,0 0,0 0,0 2,0-2,0 0,0 0,0 0,-2 0,2 0,0 0,0 0,0 0,0 0,0 0,0 1,0-1,0 0,0 0,0 0,-1 0,1 0,0 0,0 0,0 0,0 0,0 1,0-1,0 0,0 0,0 0,0 1,0-1,0 0,0 0,0 0,-2 14,1-11,-4 57,1 1,2 9,0 124,2-127,0-63,1 49,2 23,-1-59,-1 0,1 0,0 0,2-2,0 3,1 4,12 28,14 34,-10-31,4 17,-21-57,1 2,2-1,-1-2,5 6,2 6,1 2,1-1,0-2,2-1,11 11,45 49,-57-68,-1 2,2-3,16 9,-2-6,4-1,-2-4,15 0,-16 0,-23-8,2 2,-2-2,2 5,-3-1,3-1,-3 3,6 2,0-1,8 3,47 18,-125-58,-5-6,1-2,32 21,-56-26,68 33,-2 2,3 2,-2 1,-4-2,12 4,-12 0,3 0,-2 0,-17 7,37-6,-2-1,0 1,0-1,1 0,0 2,0-2,-2 1,2-1,1 2,-2-1,0 0,2 1,-2 0,1-1,1 0,-2 2,2-2,0 0,-2 1,2 0,-1-1,1-1,0 1,0 1,0 0,0-1,0 1,0-1,0 0,0 1,0 0,0-1,0 2,1-3,-1 1,2 1,-2-2,0 1,1 0,0 2,-1-2,0 0,2 4,1 1,-1-3,0 3,1-1,-1 0,2-3,-2 3,2-2,-2 2,4-3,4 9,2 1,5-2,-11-4,238 145,-199-125,48 20,-25-13,-40-19,5 3,-1 0,1 5,19 17,-33-24,-1-1,2-2,7 6,59 22,-59-30,9 8,21 19,-18-11,3-4,-37-21,24 14,1 0,14-2,-32-8,1-1,0 1,-3 1,2 1,-1-1,-1 3,2-1,2 6,-10-5,-4-7,-1-2,0 0,-1 0,2 1,0-1,-1 0,0 0,0 0,1 0,-1 0,-1-1,1 1,1 0,0 0,-8-3,0-5,0 4,2-3,-1 1,-2-3,-1-2,-20-19,-3 1,-27-15,1 3,56 38,-249-184,228 173,-2 0,0 3,0 0,-1 4,-1 0,-12 1,-46-1,-33 11,34-3,72 0,3-1,-2 0,1-1,-3-1,12 2,-1-2,0 1,0 0,0 1,2-1,-2-1,-1 0,2-1,0 0,0 2,-1-2,0 0,3 1,-2 0,-1-2,2 4,1 0,-1-1,1 1,0-1,0 1,0-1,0 1,-1-2,1 2,0 0,0 0,0 0,0-1,0 0,0 1,0-1,0 0,0 1,0-1,0 1,0 0,0-2,0 1,0 1,0-1,0 0,0 1,0 0,0-1,0 1,0 0,0 0,0 0,0-2,0 2,1-1,-1 0,0 1,0-1,0 1,0 0,1 0,-1 0,1-1,-1 1,0-1,0 1,0 0,1 0,1-2,0 0,0 2,2-1,-2 0,0-1,1 1,3 0,10 1,0 0,1 0,-1 2,0 2,-1 1,4 1,27 14,24 14,-23-8,-8-3,2-3,-1-3,31 8,-52-21,-1 2,1 3,-1-1,-1 2,-1 1,15 13,-12-11,-1-2,-1 0,2-1,0-2,0-1,6 0,-4 0,-1 0,1 4,0-1,11 13,-18-13,-14-10,0 0,0 0,0 0,0 0,0 0,0 0,0 0,0 0,0 0,0 0,0 1,0-1,0 0,2 0,-2 0,0 0,0 0,0 2,0-2,0 0,0 0,0 0,0 0,0 0,0 0,0 0,0 0,0 0,0 1,0-1,0 0,0 0,0 1,0-1,0 0,0 0,0 0,0 1,0-1,0 0,0 0,0 0,0 0,0 0,0 0,0 0,0 0,0 0,0 0,-2 1,2-1,-7 4,-13 1,-61-3,-57-10,112 4,0-1,0 0,0-4,0 0,1-4,1 0,-7-5,-189-150,198 148,1-2,2 0,-6-10,4 5,-2 1,-2 0,12 12,0 1,0-5,-7-10,7 8,-1 1,-6-6,7 12,0 0,-12-7,25 20,0 0,0 0,0 0,-1 0,1 0,0 0,0 0,0 0,0 0,0-1,0 1,0 0,0 0,0 0,0 0,0 0,0 0,0 0,0 0,0 0,0 0,-1 0,1 0,0 0,0 0,0 1,0-1,-2 0,2 0,0 0,0 0,0 0,0 0,0 0,0 0,0 1,0-1,0 0,0 0,0 0,0 0,0 0,0 2,0-2,0 0,0 0,0 0,0 0,0 1,0-1,0 0,0 0,0 0,0 0,0 0,0 0,0 0,0 0,0 0,0 0,0 1,0-1,0 0,0 0,0 0,0 0,0 1,3 9,4 10,0-1,0-2,1 2,1-4,6 13,13 18,9 7,0-2,2 1,3-6,1 2,-37-43,-1 3,1-4,1 1,-1-1,0 0,1 0,-1 0,0-2,8 2,-14-4,0 0,0 0,1 0,-1 0,0 0,0 0,0 0,1 0,-1 0,1 0,-1 0,0 0,0 0,0 0,0 0,0 0,0 0,0 0,0 0,1 0,-1 0,0-1,0 1,0 0,2-1,-2 1,0 0,0-1,1 1,-1 0,0-1,0 1,0 0,0 0,0-2,0 2,0-1,0 0,0-1,0 2,0 0,0-1,0-1,-1 0,1 1,-2 1,2-1,0 0,-1-1,-11-24,-1 6,-2 0,0 3,-6-7,1 3,9 10,0 1,3 1,-4 1,2 2,0-2,-7 0,-52-30,56 31,0 1,1 0,-1 2,0 0,-8 1,-22 1,37 2,14 0,407 2,-257-2,-94 2,5 7,39 3,-108-12,22 0,21 7,-36-5,1-1,-1 4,0-1,0-2,0 3,0-1,4 6,15 12,1 0,0-4,19 8,-27-14,0 1,0 1,-2 2,0 0,14 17,0-1,5-4,-2-1,14 6,-22-16,-1-4,20 8,-32-14,0 0,-1 2,1 0,0 3,30 18,6 1,24 6,-49-27,-1-1,-1-1,3-3,9-1,-29-4,-3 0,-1 0,2 0,-2 0,1 0,1 0,-2 0,1 0,1-2,-3 2,1-1,-1 1,1-1,-1 1,1 0,-1-2,0 1,1 0,-1 1,2-1,-2 1,0 0,0-1,0-1,0 1,0 0,0 0,1 1,-1-1,0 0,0-1,0 1,0 1,0 0,0-1,0 0,0 0,0-1,0 1,0 1,-4-36,-2-7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9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3 68,'0'0,"1"0,6 0,2-4,2-6,2 2,1 0,4 2,3 1,2 3,0-1,0 3,-3 0,-3-4,0 0,-2 0,3 0,-1 3,3-2,2 2,-1 1,0 0,-2 0,-1 0,-1 0,-3 5,1-1,-4 5,-1 0,2-2,-4 4,3-4,-4 5,1-4,2 5,-1-5,4 0,0 0,1-3,2 2,-5 4,0-3,1-1,-3 2,1-1,-3 4,2 1,1-2,-2 5,-2-1,1-2,-1 2,1-2,-1 0,1 4,2-5,-1 2,1-2,-1 1,0 1,-1 3,0-2,4-4,-3 2,-1 2,-3 0,1 4,-1 1,0 1,-2 1,-1 0,4-3,-3-5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0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3 0,'0'0,"2"0,5 9,2 6,1-2,3 3,3 3,-3 1,2-3,-2-1,-2-3,-1 2,-4-1,1 4,0 1,0 1,1 1,2-3,2 0,-4 1,4-5,0 1,-1-2,2-6,-3 4,0-4,0 3,-1 0,1-3,0-2,1 2,-2 3,2 0,-3 4,3-3,-4 1,2 4,-2 0,-2 4,1 0,-1 3,-1-2,-1 3,2-5,-2-2,-1-3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3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0,'3'0,"0"0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1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407 1,'0'0,"-3"0,-4 0,-1 5,-4-1,-1 4,-1 1,2 2,-2-1,1 3,-1 1,-3 0,2 1,-2-4,6 4,-1-5,0 3,-1-3,0-2,0-3,3 3,-1-2,-1 0,-1 1,1-1,-2 3,4 6,-1-3,0 3,-2-4,3 2,3 4,0-4,1 0,-2 4,2 1,1 1,3 2,-1 1,2 1,1-2,0 3,0-2,0 0,0 1,1-1,-1 1,0-1,0 0,0 1,3-5,0-1,-1 1,1 0,-1-2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311 180,'0'0,"0"-3,-4-7,-4 1,-1-4,-2 2,-2 2,3-2,-2 3,5-4,-3 3,1 2,-3-3,-1 2,0 2,0-2,-2 1,1-4,-4 2,1 2,-4 2,2 1,-4 3,3 0,2 1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 1,'0'0,"2"0,5 0,2 0,-1 5,1-1,3 1,-2 3,0 4,1-1,-3 3,3-3,-3 2,-1-3,0 4,1-4,-1 3,2-3,-3 3,1 0,2 5,-2 0,3-2,-3 2,-1 0,2-4,-3 1,-1 3,-1-1,-2-1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201 0,'0'0,"0"5,-2-1,-4 1,-3-1,2 4,-5-3,1 5,-1-1,-1-2,-1 3,-1-3,2 5,-2-2,0 1,0-1,1 3,0-4,2-1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141 46,'0'0,"2"4,8 0,4 1,4-1,0 3,3 0,-4 3,0-3,-2 2,-3 1,-2-2,2-2,-1 0,2-5,0 1,-3 4,1-3,-1 6,-2 0,2-2,1-1,2-5,0 7,0 2,1-1,-1 4,-2-2,0-2,1-4,1 3,0 0,3-4,-4 1,3-3,0-1,-1 0,0-1,0 0,-2-6,-4-2,-2-7,-6 2,-1-3,-4 2,-4 1,-2 3,-2-1,-1 6,3-2,-2 0,2 3,-2-5,0-1,-1-1,1 2,-1 2,-4 3,0 2,2 0,-1 2,0 0,2 2,-1-2,2 1,-4-1,2 3,-2 2,1 0,2 0,-1-2,1 2,1 1,-1-2,1 1,0-3,-1-2,1 2,-1-2,2 0,-2 0,1 0,-1-2,1 2,-1 0,4-2,-1-4,4-3,-1 2,-1-2,2-1,2-2,5 0,1-2,5 3,2 2,1 0,3 0,-1 2,4 4,6-1,-1 3,5 6,-3-1,-1 0,-1 1,-1-2,-2 0,1-2,0-1,1 4,-1 5,-2 0,0-2,1-1,-2 0,0-4,1 0,-2-2,1 0,1 0,0 2,-9 4,-10 2,-4 5,-10 0,-3 0,-1-1,0 3,1-4,2-3,3-3,-1-2,0 0,0-3,-1 0,0 0,-1-2,0 2,1-1,5-2,0-2,1-1,4-2,3 2,8-1,6 2,4-1,6-1,3 1,1 2,2 2,-2 1,2 0,-1-4,-1 1,-2-1,-1 1,-3 2,-2 1,-1 1,2-1,-2 1,0 0,0 1,-1-1,3 0,-2 0,0 0,0 0,0 0,2 0,-4 0,3 0,0 0,-1 0,0 3,0 2,-2 5,-13-10,1 0,0 0,0 1,0-1,0 0,1 0,-1 0,0 1,0-1,0 0,0 0,0 0,1 1,-1-1,0 0,0 0,0 0,0 0,0 0,0 1,0-1,0 0,0 0,0 1,0-1,0 0,0 0,0 0,0 0,0 0,0 2,0-2,0 0,-1 0,1 1,-8 6,-13 0,-5-5,-1-1,1 1,1-1,5-2,2-2,2-3,0 2,2-5,1 1,-1 1,2 7,2 2,1 6,5 3,-1 5,3 4,2 0,0 2,-4 2,2-1,-1 1,1-1,1-1,1 1,-1 0,1-1,0 1,0-2,0 1,1 1,-1-1,0 0,0 1,0-1,0 1,0-1,0 0,0 1,0-1,0 1,0-1,0-1,0 1,0 1,0 0,0-1,0 0,0 1,0-1,0 1,0-1,0-1,0 2,0-1,0-1,0 3,-5-6,-1-9,-2-9,0-13,-3-4,4-3,0-4,2-3,3-2,1 2,-3 2,2-1,-2 3,3-1,0 3,0-1,1 0,-1 0,1 0,1 0,-1-1,0 0,0 1,0-1,3 7,0-2,0 1,-2-3,5 5,-2-1,-2-1,2 0,0-3,1 0,-3-3,1 2,-2-3,4 7,-2-1,3-1,-1 0,1 0,-4-2,0 0,1-2,-3 1,0 0,0 0,0 9,0 8,0 10,0 12,0 10,0 4,0 1,0-2,0-3,0 1,0-4,0 0,0-1,0-1,0-1,0 1,0 1,0-1,0-1,0 2,0-1,-5 1,3-1,-4-4,0-1,1 1,-1-8,-2-8,1-14,1-6,1-5,3-3,-3 6,2-1,-1 1,0 4,0 0,-1-1,3-2,0 2,0-5,0 6,-2-2,2 1,0-2,-1 0,3-2,-1-1,1 0,0-1,3 0,0 0,3 6,0-1,-1 0,-2 1,3 0,1 5,0 10,0 12,4 4,0 8,2 2,-3 2,1-5,-2-1,1-10,-3-8,-1-11,-4 6,0-3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0:49.874"/>
    </inkml:context>
    <inkml:brush xml:id="br0">
      <inkml:brushProperty name="width" value="0.5" units="cm"/>
      <inkml:brushProperty name="height" value="1" units="cm"/>
      <inkml:brushProperty name="color" value="#8FAADC"/>
      <inkml:brushProperty name="tip" value="rectangle"/>
      <inkml:brushProperty name="rasterOp" value="maskPen"/>
      <inkml:brushProperty name="ignorePressure" value="1"/>
    </inkml:brush>
  </inkml:definitions>
  <inkml:trace contextRef="#ctx0" brushRef="#br0">322 1,'1'0,"1"0,0 1,-1 0,1-1,-1 1,1 0,0-1,-1 1,0 0,1 0,-1 0,0 0,1 1,-1-1,0 0,0 1,0-1,0 0,0 1,0-1,0 3,16 34,-16-36,5 15,10 28,20 88,-18-64,0 9,-18-77,8 54,1 84,-8-90,0-31,0 0,-1 1,-2-1,1 0,-2 1,-8 26,-20 72,23-82,-1-1,-20 48,13-50,-2-1,-42 56,-4 6,54-75,1 1,0 0,-7 28,12-29,1 1,1-1,0 1,1 0,3 27,0-22,-2-1,-1 1,-4 23,-3 18,3 1,5 114,3-67,10 116,-7-138,-3-36,11 63,0-41,-4 1,1 124,-11-125,1 0,-13 103,-7 14,15-147,0 62,6-81,-3-1,0 1,-1 0,-2 0,-1-1,-16 52,14-63,0 1,1 0,1 0,1 1,1-1,0 1,0 35,5 574,-11-517,-1 6,9-90,-1 1,-2-1,-7 26,6-26,0 0,1 1,0 27,3 25,4 71,-1-136,1 0,0 1,7 15,-6-18,-1 0,1 0,-2 1,3 23,-6 461,1-492,1 0,0 0,0 0,0 0,1-1,1 6,-2-8,-6-12,0 1,-1 0,0 0,-14-16,-1 0,-20-34,26 34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4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1,-2 3,-3 1,0 2,-2-3,1 2,1 0,0-4,2 2,1-2,1 0,0-2,1 1,-1 0,-2-2,3 0,-1 1,-1 2,0-1,0-1,-2 0,3-3,1-2,0 2,-1-3,2 3,-1 1,-2 3,1-1,1 1,-2 1,1-1,1 0,-1 1,-1-2,2 1,-1 2,0-1,0 1,0 0,-1 0,2-1,0 0,1 0,-1 0,0-2,-2 0,0-1,-1 0,2 1,-1 0,0-1,0 1,-1 1,2 0,-1 0,0 2,2-1,-1 1,2-1,-2 1,1-3,-1 2,-1-1,0 0,1 1,0 0,0-1,1 0,0 0,0 0,0 1,1-2,-2 1,0 1,1-2,-1 0,1 1,0-1,0 2,0 0,-1-2,1 1,0 0,0 0,0 2,1 0,0 1,-2-3,1 2,-2-2,4 1,-1 1,1-1,-1 0,0 0,1 1,0 0,0-1,0 1,1 1,-2-1,1-1,0 2,1 0,0-1,0 1,-2-1,1 2,0 0,-1 0,2 0,-3 0,2-2,0 2,-1-1,1 1,-1-1,0-1,0 0,-1-1,-2 0,0 0,-2 0,3-1,-1 1,0-1,2 0,-1-1,1 2,0-1,1 1,1 1,0-1,-1 1,2 1,-1-1,0-1,1 2,-1 0,0 0,-2 0,2 0,0 0,0-1,0 0,0 1,0-1,0 0,1 0,0 1,0 1,-1 0,-1 1,1-1,-2-1,2 0,0 0,-1 0,-1 2,-1-2,1 2,0-2,-2 0,3-2,-1 1,1-1,-1 0,1-1,-2 0,2 0,-2 1,1 1,1 0,-2-2,1 1,1 1,0-1,1 1,0 1,-1-1,1 2,0-1,-1-1,-1 2,2-1,0 1,1 0,1 0,0 2,1-2,0 0,0 1,0-1,1 2,-1-2,0 1,0 0,0-1,-2-2,0 3,0-3,1 1,-1 1,-1 1,1-2,-1 2,2-1,-1 0,0-1,-2-1,0 2,-1 0,2 0,-2-2,3 2,-1-1,-1-1,2 3,-4-1,3 0,-1-1,0 1,-1-1,1-1,0 2,0-2,1 0,-2 2,2-1,1 1,1 0,-2 0,0-1,2-1,0 3,-2-4,0 1,2 2,-1-1,1 0,-1 2,0 0,0-1,1 0,-2-1,1 1,0-1,-2 0,1 1,1 0,1 0,0 1,0-1,1 0,-2 2,0-1,0-1,0 1,-1-1,-2 0,2 1,-2-1,2-2,-1 1,1 2,3-2,-1 0,1 1,0 1,0 0,0 0,0-1,1 1,-1-1,0 1,0 0,0 0,0 0,0-1,0 0,0 0,0 2,0-2,0 1,0 0,0-1,0 0,0 1,0 0,0-1,0 1,0 0,0-1,0 0,0 2,-2-3,0-1,0 2,-1-2,1-1,-1 2,1 0,1 0,0 2,1-1,0 1,0-1,-1 1,-1-1,-2-1,2 1,-3-2,-1 2,-1 0,0 0,1 0,0-1,0 0,3 0,-1 1,2-1,2 2,0-1,0 0,0 1,0-1,1 1,-1 0,0 0,0-1,0 1,0 0,0-1,0 0,0 1,0 0,-2-2,1 0,-1 0,1 1,0-1,0 1,1 1,0-1,0 1,0-1,0 1,0-1,-2-1,0 1,1-2,0 2,-1 0,2 0,-1 0,1 0,0 1,0 0,0 0,0-1,0 1,0-1,0 0,0 1,0 0,0 0,0 0,0-1,0 0,0 1,0 0,0 0,0 0,0-1,0 0,0 0,0 1,0 0,0 0,0 0,2-1,0 0,-1 1,1-1,-1 2,1-2,1 1,-2-1,0 0,0 1,0 0,-1 0,0 0,0-1,0 0,0 0,0 1,0 1,0-2,0 1,0-1,0 0,-2 0,1-1,-1 0,1 0,0 2,0-2,-1 1,0 0,1 1,-1 0,1 0,0 0,1-1,0 0,0 1,0 0,0 0,0-1,0 1,0-1,0 0,0 1,0 0,0 0,0 0,0-1,0 0,0 1,0 0,0-1,0 1,0 0,0-1,0 0,0 1,0 0,0 0,0 0,0-1,0 0,0 1,0 0,0-1,2 0,0-2,-1 1,1 1,1-3,-1 2,0 2,-1 1,0 1,2-1,0 1,0-3,0 1,0-2,-2 1,3-2,-2 0,1 1,-1-2,1 1,0 1,0-1,0 0,1-1,0 0,-1 1,-1 1,0-2,1 2,-1 0,0 0,0-1,0 1,0 0,0 0,0 1,0 0,0 1,0-1,-1 1,1-2,0 0,1 0,-1 1,-1-1,-1 2,0-1,0 0,1 0,1 2,0-2,-1 1,0 0,0-1,-1 0,1 1,1 0,0-1,0 2,-1-2,0 0,-1 1,1-2,1 0,0 0,-1 0,0 2,0-2,1-1,-1 2,1-1,-1 0,1 1,-2 1,2-1,0 0,0 0,0 1,-1 0,0 0,-1 0,2-3,-1 1,0 1,1-1,-1 0,0 1,-1 1,2-1,-1 1,1-1,-1 1,2-1,0-2,-2 1,1 1,-1 0,0-1,-1 1,0 0,2 2,0-1,-2 0,2-1,-1 0,-1 1,2-1,0 2,0-1,-1-1,0 0,2 0,0 1,-2 0,1 0,1 0,-1-1,1-1,1 1,0-2,0 1,1 0,1-1,-1 0,1 1,-1-3,0 1,1-1,-2 0,1 3,-2-2,1 3,-2 1,1-3,0 0,1 3,-1-2,0 0,1 0,-2 0,1-3,1-2,-1 1,1 0,-1 1,0 0,-1 3,0 0,0-1,-1 2,3-4,-1 3,1-1,0 1,-2 1,3-2,-1 1,-2 0,1-2,0 2,1-3,0 3,-2-2,0 2,-1 1,2 0,0-2,3 0,-1-1,-1 2,0-1,0 1,-1 1,0-2,1 2,-1-3,1 1,-1 1,-1-1,-1 2,1-2,1 0,-1 2,0-2,1 0,1-1,-1 1,2 0,-2 0,2 2,-1 0,2-2,-3 2,0-1,2-2,-3 2,1-1,0 0,-1 0,2-1,1-1,0 0,1 0,-1 1,-1-2,1 2,-3 1,3 1,-2 1,0-2,3-1,-1 1,-1-1,-1 2,1 1,-2-1,0 2,1-3,-1 2,0-1,-1 0,2 2,-1-2,1 1,-1 0,4-1,-3-1,1 2,0-1,0-1,0 0,-1 2,2-2,-2 0,1 1,-1 1,1-1,0 0,-1 0,2-2,0-1,1 0,2-3,-2 3,1-2,-2 2,0 0,1 0,1 1,-2 0,2 0,-2 0,0-1,-1 2,1-2,1 0,-2 0,1-1,0 3,0-2,-1 1,1-1,-1 1,0 0,0 0,1-1,-2 1,2-1,1 1,-2-1,2-1,0 3,0-2,-1 3,1-1,2-1,0-1,-2 0,0 0,0-1,0 0,0 1,0-1,2-1,-3 1,0 1,3-1,-1-1,1 1,-1 0,1 0,1-1,0 0,-1 0,0 0,-2 0,1 1,-1 1,0 0,-2 0,1 1,0-2,1 1,2 0,1-1,-1 1,0 0,0 0,1 0,-1 2,-2-2,1-1,-2 2,1-1,0-2,2 3,-1-2,0 0,1-1,1 0,0 2,-1-1,1-1,0 0,0 0,0-1,-1 1,1-1,-1 0,1 0,-1-1,1 1,-1 0,0 0,2 0,-2 0,0 0,0 0,1 0,-2-1,-3-1,-6-5,-5-1,-4-2,-1 0,-1 0,-1 0,3 2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47,'0'0,"0"-1,0-3,-1 2,-1-4,-2 4,2-4,-4 3,3-2,-1 1,0-2,0 3,-2 1,-1 1,-2 0,1 0,0 1,1 2,1 0,-2-1,0 0,1 0,1 2,-1-1,3 0,-1 4,-2-3,2 3,-1-3,3 2,-3-1,1 0,-1 1,0-2,-1 1,1-1,0 1,-3-1,3 0,-1 0,1-1,-2 0,1 1,-1 0,0-1,-1 2,1 0,-1 0,1 1,1-2,-1 2,1-2,2 3,-1-3,2 3,1-1,0 1,-1-2,1 2,0-2,0 1,-1 2,1-2,-1 0,0 1,-1-1,2 2,-2-2,1 0,0 2,2-1,0 0,-1 2,-1-2,0-3,-3 1,0-2,-1-1,0-1,-1 0,1 1,-1 1,0 2,2 0,1 1,2 1,0 1,0-1,1 0,-1-2,-1 1,1 1,0 0,-1-2,2 2,0 0,-1-1,1-2,-1 1,-1 0,-2 2,0-1,1 0,0-1,-1-1,1 0,1 2,0-2,3 3,-1-2,1 2,-1 0,0-2,-3 0,2 1,0 1,-1-1,0 3,1-1,0 0,2 1,0 0,-1-2,0 0,2 0,-2 0,0 1,0-1,-1-1,1 1,-1 1,0-1,2 2,-1-3,0 1,0 1,3-2,-2 3,0-2,0 2,-1-2,0 0,-2 0,0 0,0 1,-1-1,2 0,-2-2,2 1,-1-2,2 1,-2 0,-1-1,1 3,0-3,0 3,0-1,0 0,0 0,2 1,-3 0,1 0,-1 1,1 1,0-2,-3 0,4 0,-3 0,2-2,2 2,1 0,-1-1,0 1,0-1,0 1,-1 0,0-1,-1 1,1 1,-1-1,0 0,0 0,1-1,1 2,2 0,0 0,-1-2,0 1,-1 1,0-1,-1 1,0 0,0 1,0-1,2 0,-1 0,-1 0,2-1,0 0,-2 0,2-2,-1 2,2 0,-2 0,0 1,1 1,0 0,-1-3,2 1,-1 1,0-1,1 1,-1-1,0 2,0 0,-1-1,0 1,1-1,-1-1,0 1,1-1,0 0,1 2,-1-2,0-1,1 2,-1-1,-1 0,0 0,0 1,-1-2,1 1,2 1,-3-1,2 1,0 0,-1 0,0-2,1 1,0 2,-1-2,0 1,1 0,1 1,0 0,1-1,-1 1,-1-3,1 2,-1-1,1 0,0 1,0 1,1-1,0 0,0 0,0 0,0 2,0-1,0 0,0-1,0 0,0 1,0-1,0 1,0 0,0 0,0-1,0 0,0 1,0 0,-1-1,-1 2,-2-2,0 0,-2 1,-1-1,1-1,1 1,1-2,1 2,2 0,1 0,0 0,0 1,0-1,0 1,0 0,0-1,0 1,-1-2,-1 0,0 0,1 1,0-1,0 1,0-2,-1 2,0-1,0 0,1 1,-1 0,2 1,0-1,0 0,0 1,0 0,0-1,0 1,0 0,0-1,0 1,0 0,0-1,3 1,-1-1,0 1,0-1,-2 1,1 0,-1-1,0 1,0 0,0-1,0 1,0 0,0-1,0 1,0-1,0 1,0-1,0 1,0 0,0-1,0 1,0-1,0 1,0 0,0 0,0-1,0 0,0 1,0 1,0 0,-1-1,-1 0,-2 1,1 0,0-1,-2-1,3-1,-1 0,-1 1,2-1,0 1,-2 0,2 1,-1 0,1 0,0-3,0 1,0 1,-1-1,0-1,2 1,-1-1,0 2,1 0,0-1,1 1,0 0,-2 1,1-3,-1 1,1 1,0 0,0 0,1 0,0 0,0 1,0 0,0 0,0-1,0 1,0-1,0 0,0 2,0-1,0-1,0 0,0 1,0-1,0 1,2 1,0-2,-1 0,0 1,2-3,0 2,-1-1,-1 0,0 2,0-2,-1 1,1 0,-1 1,-1 0,1 0,0 0,0-1,0 0,0 1,0-1,0 1,0 1,0-2,0 0,0 2,0 1,0 1,0-2,0 2,0-2,0 0,0 0,0-2,0 2,0-2,0 0,2 0,1 1,-2 0,0-1,0 1,0-1,1-1,0 0,1-1,1 0,-1 0,0-1,0 1,0 0,-1 2,2-1,0 0,0 0,-1-1,0 2,0-1,0 2,-1-1,0-1,0 0,0 0,0 0,-1 1,-1 0,0 1,0-1,0 0,0 2,1-4,1 2,0-1,-1 0,0 1,0 0,0 0,-1 1,0-1,0 1,0 0,0-1,2 1,0 0,1-1,-1-1,0 0,1 1,-1-2,-1 3,0-3,1 0,0 1,0 1,-1-1,-1 1,1 1,-1-1,0 2,0-2,0 0,-1 1,3-2,-1 1,1-2,0 2,-3-2,-2-3,-1-1,-2-2,-3-3,0 0,2-1,1 0,-1-1,0 1,4-1,0-1,0 1,3-1,0-1,0 1,0-1,0 0,0 1,0-1,0 1,0-1,0 0,3 2,-1 0,0 0,0-1,-2 1,3 0,-1 0,2 1,-2-2,3 2,-2 0,2-1,-2 0,1-1,-1 0,0 0,-1-1,2 2,-1 3,0 3,1 1,0 3,0 1,-1 1,0 1,-1 1,-1 2,-1-1,0 0,0 0,0 0,0 0,0-1,-1-1,1 0,0 2,0-2,0 0,-2 1,0 0,1-1,-2-1,-2 1,2-2,-3 0,2 0,0 1,4-2,2 0,1-1,1 2,0 0,-1 1,0 1,-1 1,-1-1,0 1,-1-1,1 0,0-1,1 0,-1 0,2 0,0-1,-1 1,2 0,-2 0,2 0,1 0,0 0,0 0,0 2,-2-2,2 1,-2 1,-1 0,2-2,-1 0,0-1,1 0,-1-1,0 1,0-1,0 2,-3 0,2 0,-2 2,0-1,2 1,0-1,2-1,-1 1,2-1,-2 0,2 1,-1 0,-1 0,-1 0,-1 1,0-1,-2 1,-3-5,-1 1,0-4,-1-1,-1 0,-1-3,0 1,0-3,2-1,0 0,4 0,-2-1,3 1,1-2,0 1,1 0,-1 1,0-1,0 1,2 0,-2-2,0 1,0 1,0-1,0 1,0 0,0-1,0 0,-3 2,1 0,-1 1,0 1,0-1,0 1,-1-1,2-1,0 1,-1-1,1 1,0-1,1-1,-2 1,0-1,1-1,1 1,0-1,-2 0,1 1,0-1,1 1,0-2,1 2,-1-1,1 1,0-1,0 1,1-1,-1 0,0 1,0-1,0 0,0 1,0 0,0-1,0 0,0 1,0-1,0 0,2 2,0 3,2 3,0 3,0 2,0 2,-2 1,-2-1,-2-3,-2 0,-3-2,0-1,-1 1,3 1,1 2,3 0,-3 0,2 1,-1-2,0 1,-1 1,2-1,2 2,0-1,2-1,-1 1,4-1,-3 1,1-1,-1 1,0 1,-1 0,0 1,1-1,-1 0,1 1,-1 0,-1 0,1 0,-1-1,0 1,0-1,0 0,-1 1,1 0,0 0,2-2,-1-3,3-2,0-1,1 1,1 0,-1 1,0 1,0 0,-1 0,1 2,-3-1,0 3,-1 0,0-1,1 0,0 0,1 1,3-3,-1 0,0 0,2-1,-3 2,1-2,-4 3,3 1,-1-1,-1 1,-1 1,2-1,-1-1,1-1,-3 3,3-4,-1 1,2 0,-1-1,2 0,-2 1,2 0,-2-1,2 4,-3-1,0-2,1 2,1-3,-1 1,0 0,-1 1,-1 1,0 0,-1 0,0 0,0 0,0 1,0 1,0-1,0-1,0 1,0-1,0 0,0 1,0 1,0-2,0 0,0 1,0-1,0 0,0 2,0-1,0-1,0-1,2 0,0 0,0 0,1-1,-2 1,2-1,-2 2,0 0,2-1,-1 2,2-2,-1 0,-1 0,0 1,2 0,-2 0,2 0,-1 0,-1 1,2-2,-1 0,2 0,-1 1,-2 0,2-1,-1 1,1 1,0 0,-2 0,2-1,-1 1,-1-1,1-1,1 1,-2-2,1 0,0 0,0 1,0-1,0 0,-1 0,1 1,0 1,1-1,-1 2,2 0,1-1,0 1,0 0,0-1,0 0,1-2,2 2,-1-1,0-1,1 1,-1-2,0 0,-2 2,1-2,0 1,1-2,0 0,-2 1,1-1,0 0,0 2,0-1,0 0,0 0,-5-2,-1-1,-3-2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4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0,2-2,-2-1,3-2,-3 1,3 0,1-1,2 0,1 1,-2-1,-1 1,-2 0,0 2,-3 1,1 0,-1 1,-1-2,1 1,-1 0,2 0,0 0,1 1,-2 1,1-1,0 0,1 1,-1-1,2 0,-2 1,1 0,-3 0,2-1,0 1,-1-1,0-1,0 0,0 0,0-1,0 2,0 0,0 1,1-1,0 1,0 0,1 0,0-2,0 3,-1-2,1 1,-1 0,1-1,-1 0,0-1,-1 3,0 0,1 0,1 2,1-2,0 1,0-1,-1 1,0-2,-1 3,0-2,1 1,-1-1,1 1,0-1,0-1,-1 0,2 1,-1 0,0 0,2 0,-2 0,1 2,1-1,-3 1,2 0,-1-1,1 0,0 0,-2-1,2 0,0 1,1-1,-1 1,2-2,-2 1,1-1,0 2,0-2,-2 0,1 0,1 0,-1 1,0 0,1-1,0 1,0 0,0 1,1-1,0 2,-1-1,2 0,-2-1,0 0,0 0,0 1,1-1,-1 1,0-1,1 1,-1 0,2 1,-1-1,0 1,0 0,0 0,0 0,0 1,-1-3,1 1,-1 0,1-1,-1 0,-2 0,1-3,-1 0,0-2,2 0,-1-3,1 0,1-2,0 3,1 2,-3 2,0 4,0-1,-1 1,0-1,0 1,1 0,0 1,2-1,0 1,0 1,1-1,0-1,0 2,0-1,0 0,0 1,1-1,-1-1,0 2,0-1,0 0,0-2,-2-1,1-4,-2 0,0 1,0 1,-1 0,-1 1,1-1,-1 1,1 2,3-1,-2 1,1 0,0 1,0 0,-1 0,0-1,1 1,0 0,0 0,0-1,-1-1,1 1,0 0,0 0,1 2,1-1,-1 1,1 1,0-1,-1-1,1 0,-1-1,0 2,0-1,1 1,-2-2,0 2,1-2,-1 0,0 0,0 1,1-1,-1 2,1-1,-2 0,0 0,1-1,1 2,-1-1,0 1,0 0,1 0,-1-1,1 0,0 0,0 0,0 0,0 1,1 0,0-1,0 2,0-1,0 0,0 1,1-1,-1-1,0 2,0-1,0 0,0 0,0 0,0 0,0 1,0-1,0-1,0 2,0-1,0 0,0 0,0 0,0 0,0 0,0 1,0-5,0 0,0 1,0 0,0 0,0 3,0-1,0 0,0 2,0-1,0 0,0 1,0-1,0-1,0 2,0-1,0 0,0 1,0-1,0-1,0 2,0-1,0 0,0 0,0 0,0 0,1-1,0 0,1 0,-1 0,1 0,0 1,0 0,-1-1,-1 2,0-1,0 0,0 1,0-2,0 1,0 1,0-1,0 0,0 0,0 0,0 0,0 1,0-1,-1-2,-1 1,1 0,0 0,0 0,0 1,1 0,0 0,0 0,0 1,-1-2,0 1,0 1,0-1,0 0,1 0,-1 0,1 0,0 1,0-1,0-1,0 2,1-1,-1 0,0 1,0-2,0 1,0 1,0-1,0 0,0 0,0 0,0 0,0 0,0 1,0-2,0 1,0 1,0-1,1-1,2-2,-2 1,2-1,0 1,0 0,1 0,0-1,-1 1,-1 1,2-2,-3 1,3 0,0 1,-2-1,3 0,-2 1,3 0,-3 1,1 0,0 0,-2 0,0 1,1-3,-1 1,2-2,-2 1,0 0,-1 1,0 0,1 1,1-1,-1-1,-1 2,1-2,0 3,0-2,0 0,-1 2,-1-1,0 0,0 1,2-1,-1-1,2 2,-1-1,-1 0,2-1,0 0,0-1,-1-1,0 1,1 0,-1 0,1-1,0 0,-1 1,0 0,0 0,2-1,-2 0,1 2,0-1,0 2,0-1,-1 1,1-1,-1-1,0 2,0-1,0 1,1-1,-1 1,0 0,1-1,-1 0,1-2,0 2,-1-2,0 1,2 0,-1 0,-1 1,1-1,1 0,-1-2,1 3,-2-1,1 1,0-1,-1 1,1-1,1 0,-1 0,-1 1,0 0,0 1,0-2,0 1,2-1,0 2,-1-3,1 2,0-2,-1 2,1-2,-2-1,0 3,1-3,0 1,2-1,-2 1,1-2,0 2,-2 1,1-1,1 1,-1 0,-1 1,2 0,-1 0,1 0,1-1,1-1,-2 2,0-1,-2 2,1-2,1 1,-2-1,2 2,-1-1,0 0,1-1,0 0,1-1,-1 1,1-2,-1 0,3-2,-2 0,0 1,0 1,-1 0,-1 1,2-1,-1 1,2 1,-1-2,0 2,1 0,-2-1,2 0,-2 0,2 0,0-1,-1 0,2 0,-1-1,-2 2,2-1,-2 0,2 0,-1 0,0 1,-1 0,1-2,0 1,0-1,1 1,0-1,0 1,0-2,0 1,0-1,1 0,-3 1,2 1,-3 0,1 1,-1-1,0 2,1-2,0-1,2 0,0 0,1-1,1 0,-1 0,0 0,0 0,-3-1,-3 1,-2 0,-2 0,-3-1,1-1,-3-1,-1-1,-2 2,3-1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68 0,'0'0,"-1"0,-2 2,-1-1,0 2,-2 1,2 0,-1 1,2-1,0 1,1 0,1 0,-1-1,0 1,1-1,0 2,0-1,-1 0,2 2,-2-1,1-1,1 2,-1-1,0-1,-1 0,1-1,0 2,1-1,-1 1,1 0,0 0,0 0,0 0,0 0,0 1,-1-3,0 1,-1 0,1 0,0 1,1-1,-1 1,1 0,0 0,0 0,0 1,0-1,0-1,0 2,0-1,-1-1,1 0,-2-1,1 2,1-1,-1 1,1 0,0-1,0 2,0-1,0 0,0 1,0-1,0-1,0 2,1-2,1-1,-1 1,-1 0,1 1,1-2,-1 1,1-1,-1 2,1-1,-1 0,1 2,-1-1,0-1,1 2,-1-1,0 0,0 1,-1-1,1-1,-1 2,0-1,0 0,0 1,0-2,0 1,0 1,0-1,1 0,1 0,-1 0,0 0,0 0,0 0,-1 0,0 0,0 1,0-1,0-1,0 2,0-1,0 0,0 1,0-2,0 1,0 1,0-1,0 0,2 0,-1 0,0 0,0 1,1-3,-1 1,0 0,1 0,1 1,0-1,-1 1,0 0,0 0,0 0,0 0,0 0,1 0,0 0,-1-2,0 2,0-2,-1 2,1-2,-1 1,0-1,1 1,1-2,-2 2,1 0,0 0,0 1,-1-1,0 2,1-1,-1 0,0 1,2-3,-1 1,0 0,-1-1,2 0,-1 1,0-2,0 1,-1 0,2 2,-1-2,1 1,-1 0,1 0,0 0,-1-1,2 0,0 0,0 1,1-1,-1 1,1-1,-3-1,3 2,-3-1,2 2,-1 0,0-2,1 0,0 0,-1-1,1 2,-1-2,0 2,-1-1,1 0,-1 0,1-1,0 1,-1 0,2 0,0-1,-2 2,2-1,-2 0,1-1,0 0,0 2,-1-1,2 0,0 1,1-1,-1 1,0 0,0-1,-1 0,2-1,-2-1,1 0,0 1,-1 0,1 1,0 0,2-1,-2 1,1-1,0-2,0 1,-1 0,1 0,-2 0,1 1,0-1,0 1,-1-2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3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2 15,'3'0,"1"-4,-3 0,-5 0,-2 1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0,-4-13,-11-26,-5-35,-7-36,-4-26,0-20,2-5,1 1,7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14,-1 9,-3 3,-2-6,-1-9,-2-9,-6-25,-5-30,-2-31,2-23,2-12,-2-8,1 5,2 7,2 21,3 36,0 35,2 26,0 27,4 11,3 3,3-11,-1-36,0-32,-2-49,-3-29,-1-17,-2-7,-1 6,4 46,6 46,9 45,6 23,-1 6,-4-20,-7-37,-5-35,-3-41,-4-24,-1-6,0 5,-1 20,8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7,0-7,-1-25,-3-37,-9-33,-9-35,-14-34,-12-16,-2 2,2 15,3 31,4 35,3 30,2 22,8 10,5 1,3-9,-2-19,-6-31,-4-34,-7-28,-11-26,-6-17,1 0,3 6,6 7,9 27,11 36,7 35,6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14,12 32,7 20,4 21,3 6,-3-3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0,-4-13,-11-26,-5-35,-7-36,-4-26,0-20,1-5,3 1,6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14,-2 9,-1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7,0-7,-2-25,-1-37,-10-33,-9-35,-14-34,-12-16,-2 2,2 15,3 31,4 35,3 30,2 22,8 10,5 1,3-9,-2-19,-6-31,-4-34,-7-28,-11-26,-6-17,1 0,3 6,6 7,9 27,10 36,9 35,5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14,11 32,9 20,3 21,3 6,-3-3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4:39.1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581 103,'-1'-3,"0"-1,0 2,-1-1,0 0,0 0,1 1,-1-1,0 0,-1 2,1-2,0 1,-5-4,-2-2,2 2,1 1,0-1,-2 2,1-1,1 1,-2 0,1 1,-1 0,0 0,0 1,1-1,-11 0,0 1,0 0,0 0,-1 2,-26 3,41-2,-2-1,1 1,-1 1,1 0,1 0,-2 0,2 0,-2 1,-5 4,-38 35,39-32,-1 0,-23 15,17-13,1 1,0-1,-15 18,3-4,24-20,-1-1,1 1,0 0,0 0,1 0,0 1,0-1,1 0,-1 1,1 0,0 0,0 11,-2 10,0 47,3-42,-1-21,2 0,-1 1,2-1,0 0,0 1,5 16,-3-23,-1-1,1 0,1 1,-1-2,1 1,0-1,0 1,0-1,1 0,8 6,5 2,30 16,-39-23,1-1,0 0,0-1,1 0,-1-1,-1 0,15 1,75-3,-51-1,-30-2,-1 0,1 0,-1-2,-1 1,1-3,-1 1,25-14,-36 18,3-3,-1 0,1 0,-1 0,0-2,-1 2,1-1,7-12,0 0,20-34,-24 34,-2 1,0-1,-1 0,-1 0,0-1,-2 1,0-1,-1 0,-1 0,0-37,-5 36,-1 0,-12-37,14 53,1 1,-1-1,-1 1,2 0,-1 0,-1-1,0 2,1-1,-1 0,0 1,1 0,-2-1,1 1,0 0,0 0,-1 0,-4-1,-11-7,6 1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5:02.4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581 103,'-1'-3,"0"-1,0 2,-1-1,0 0,0 1,1-1,-1 0,0 0,-1 2,1-2,0 1,-5-4,-2-2,2 2,1 1,0 0,-2 0,1 1,1-1,-2 1,1 1,-1 0,0 0,0 1,1-1,-11 0,0 1,0 0,0 0,-1 2,-26 3,41-2,-2 0,1-1,-1 2,1 0,1 0,-2 0,2 0,-2 1,-5 4,-38 35,39-32,-1 0,-23 16,17-15,1 2,0-1,-15 18,3-4,24-20,-1-1,1 1,0 0,0 0,1 0,0 1,0-1,1 0,-1 1,1 0,0 0,0 11,-2 10,0 47,3-42,-1-21,2 0,-1 1,2-1,0 0,0 1,5 16,-3-23,-1-1,1 1,1-1,-1-1,1 1,0-1,0 1,0-1,1 0,8 6,5 3,30 14,-39-22,1-1,0 0,0-1,1 0,-1-1,-1 0,15 1,75-3,-51-1,-30-2,-1 0,1 0,-1-2,-1 1,1-3,-1 1,25-14,-36 18,3-3,-1 0,1 0,-1 0,0-1,-1 0,1 0,7-12,0 0,20-34,-24 35,-2-1,0 0,-1 0,-1 0,0 0,-2-1,0 0,-1 0,-1 0,0-37,-5 36,-1 1,-12-39,14 54,1 1,-1-1,-1 1,2 0,-1 0,-1 0,0 0,1 0,-1 0,0 1,1 0,-2-1,1 1,0 0,0 0,-1 0,-4-1,-11-7,6 2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5:50.3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79,'0'-3,"6"-5,11-5,3 1,4 1,0 1,-1 1,1 1,-3 4,0 5,0 2,-5 5,-3 2,-6 3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6:05.3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1 120,'14'-13,"2"0,0 1,0 0,31-15,-24 14,-17 8,-1 2,1-1,0 1,0 1,0-1,1 0,0 0,-1 2,8-2,-13 3,-1 0,1 0,-1 0,1 0,-1 0,1 1,0-1,0 0,-1 0,1 0,0 1,0-1,-1 0,1 1,0-1,-1 1,0-1,0 0,1 0,-1 1,1-1,0 2,0 0,0-1,0 1,0-1,0 1,-1 0,1 0,-1-1,0 4,1 2,-1 1,0-1,-1 10,1-15,0-1,-1 0,1 1,-1 0,1-1,-1 1,0-1,0 0,1 1,-1-1,0 1,0-1,0 0,0 0,0 0,0 0,-1 0,-1 1,0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1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0,2-2,-2-1,2-2,-1 1,2 0,1-1,2 0,1 1,-2-1,-1 1,-2 0,0 2,-3 1,1 0,-1 1,-1-2,1 1,-1 0,2 0,0 0,0 1,0 1,0-1,0 0,1 1,-1-1,2 0,-2 1,1 0,-3 0,2-1,-1 1,1-1,-1-1,0 0,0 0,0-1,0 2,0 0,0 1,1-1,0 1,0 0,1 0,0-2,0 3,-1-2,1 1,-1 0,1-1,-1 0,0-1,-1 3,0 0,1 0,1 2,1-2,0 1,0-1,-1 1,0-2,-1 3,0-2,1 1,-1-1,1 1,0-1,0-1,-1 0,1 1,1 0,-1 0,2 0,-2 0,1 2,1-1,-3 1,2 0,-1-1,1 0,0 0,-2-1,1 0,2 1,0-1,-1 1,1-2,0 1,0-1,0 2,-1-2,0 0,0 0,0 0,1 1,-1 0,1-1,0 1,0 0,0 1,1-1,0 2,-1-1,1 0,0-1,-1 0,0 0,0 1,1-1,-1 1,0-1,1 1,-1 0,2 1,-1-1,0 1,0 0,0 0,0 0,0 1,-1-3,1 1,-1 0,1-1,-1 0,-2 0,1-3,-1 0,0-2,2 0,-1-3,1 0,1-2,0 3,0 2,-1 2,-1 4,0-1,-1 1,0-1,0 1,1 0,0 1,2-1,0 1,0 1,1-1,0-1,0 2,0-1,0 0,0 1,1-1,-1-1,0 2,0-1,0 0,0-2,-2-1,1-4,-2 0,0 1,0 1,-2 0,1 1,-1-1,1 1,0 2,3-1,-2 1,1 0,0 1,0 0,-1 0,0-1,0 1,2 0,-1 0,0-1,-1-1,1 1,0 0,0 0,1 2,1-1,-1 1,1 1,0-1,-1-1,0 0,1-1,-1 2,0-1,1 1,-2-2,0 2,1-2,-1 0,0 0,0 1,1-1,-1 2,0-1,0 0,-1 0,1-1,0 2,1-1,-1 1,0 0,1 0,-1-1,1 0,0 0,0 0,0 0,0 1,1 0,0-1,0 2,0-1,0 0,0 1,1-1,-1-1,0 2,0-1,0 0,0 0,0 0,0 0,0 1,0-1,0-1,0 2,0-1,0 0,0 0,0 0,0 0,0 0,0 1,0-5,0 0,0 1,0 0,0 0,0 3,0-1,0 0,0 2,0-1,0 0,0 1,0-1,0-1,0 2,0-1,0 0,0 1,0-1,0-1,0 2,0-1,0 0,0 0,0 0,0 0,1-1,0 0,0 0,1 0,0 0,0 1,0 0,-1-1,-1 2,0-1,0 0,0 1,0-2,0 1,0 1,0-1,0 0,0 0,0 0,0 0,0 1,0-1,-1-2,-1 1,1 0,0 0,0 0,0 1,1 0,0 0,0 0,0 1,-1-2,0 1,0 1,0-1,0 0,1 0,-1 0,1 0,0 1,0-1,0-1,0 2,1-1,-1 0,0 1,0-2,0 1,0 1,0-1,0 0,0 0,0 0,0 0,0 0,0 1,0-2,0 1,0 1,0-1,1-1,1-2,0 1,1-1,0 1,0 0,1 0,-1-1,1 1,-2 1,1-2,-1 1,2 0,-1 1,0-1,2 0,-2 1,3 0,-3 1,1 0,-1 0,0 0,-1 1,1-3,-1 1,2-2,-2 1,0 0,-2 1,2 0,0 1,1-1,-1-1,-1 2,1-2,0 3,0-2,0 0,-2 2,1-1,-1 0,0 1,2-1,-1-1,2 2,-1-1,-1 0,2-1,0 0,-1-1,1-1,-1 1,1 0,-1 0,1-1,0 0,-1 1,0 0,0 0,2-1,-3 0,3 2,-1-1,0 2,0-1,-1 1,1-1,-1-1,0 2,0-1,0 1,1-1,-1 1,0 0,1-1,-1 0,1-2,0 2,-2-2,2 1,1 0,-2 0,1 1,0-1,0 0,1-2,0 3,-2-1,1 1,0-1,-1 1,1-1,1 0,-2 0,1 1,-1 0,0 1,0-2,0 1,2-1,-1 2,1-3,0 2,0-2,-1 2,0-2,0-1,-1 3,1-3,0 1,2-1,-2 1,1-2,0 2,-2 1,1-1,1 1,-1 0,-1 1,2 0,-1 0,1 0,1-1,1-1,-2 2,0-1,-2 2,1-2,1 1,-2-1,2 2,-1-1,0 0,1-1,0 0,1-1,-1 1,1-2,-1 0,3-2,-2 0,0 1,0 1,-1 0,-1 1,2-1,-1 1,2 1,-1-2,0 2,1 0,-2-1,2 0,-2 0,2 0,0-1,-1 0,2 0,-1-1,-2 2,2-1,-2 0,2 0,-1 0,0 1,-1 0,1-2,0 1,0-1,1 1,0-1,-1 1,2-2,-1 1,0-1,1 0,-3 1,2 1,-3 0,1 1,-2-1,2 2,0-2,0-1,2 0,0 0,1-1,1 0,-1 0,0 0,0 0,-4-1,-1 1,-4 0,0 0,-4-1,1-1,-3-1,-1-1,-2 2,3-1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2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69 0,'0'0,"-2"0,-1 2,-1-1,0 2,-1 1,0 0,1 1,0-1,1 1,1 0,1 0,-1-1,0 1,1-1,0 2,0-1,0 0,0 2,-1-1,1-1,1 2,-1-1,0-1,-1 0,1-1,1 2,-1-1,0 1,1 0,0 0,0 0,0 0,0 0,0 1,-1-3,0 1,-1 0,1 0,0 1,1-1,-1 1,1 0,0 0,0 0,0 1,0-1,0-1,0 2,0-1,0-1,-1 0,-1-1,1 2,1-1,-1 1,1 0,0-1,0 2,0-1,0 0,0 1,0-1,0-1,0 2,1-2,1-1,-1 1,0 0,-1 1,2-2,-1 1,1-1,-1 2,1-1,-1 0,1 2,-1-1,0-1,1 2,-1-1,1 0,-2 1,0-1,1-1,-1 2,0-1,0 0,0 1,0-2,0 1,0 1,0-1,1 0,1 0,-1 0,0 0,0 0,0 0,-1 0,0 0,0 1,0-1,0-1,0 2,0-1,0 0,0 1,0-2,0 1,0 1,0-1,1 0,0 0,0 0,0 0,0 1,1-3,-1 1,1 0,-1 0,2 1,0-1,-1 1,0 0,0 0,0 0,0 0,0 0,1 0,0 0,-1-2,0 2,0-2,-1 2,1-2,0 1,-2-1,2 1,1-2,-2 2,2 0,-2 0,1 1,-1-1,0 2,1-1,0 0,-2 1,3-3,-1 1,0 0,0-1,0 0,0 1,0-2,1 1,-3 0,3 2,-1-2,2 1,-3 0,2 0,0 0,-1-1,2 0,0 0,0 1,1-1,-1 1,1-1,-3-1,3 2,-2-1,0 2,0 0,0-2,1 0,0 0,-1-1,1 2,-1-2,0 2,-1-1,1 0,-1 0,1-1,0 1,-1 0,2 0,0-1,-2 2,2-1,-2 0,1-1,0 0,0 2,-1-1,2 0,0 0,1 1,-1 0,0 0,0-1,-1 0,2-1,-2-1,1 0,0 1,-1 0,1 1,0 0,2-1,-2 1,1-1,0-2,0 1,-1 0,1 0,-2 0,1 1,0-1,0 1,-1-2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3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1,'0'3,"0"4,0 1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5,-3-1,1-12,-2-24,1-24,-2-19,-2-16,-2-9,-5-1,0 12,4 20,-1 27,0 23,-1 16,-1 7,-1 3,-2-5,-4-11,-2-23,0-26,2-22,0-20,1-10,3-3,-1-1,1 1,1 3,-1 6,0 21,4 36,7 36,4 18,0 8,-1-3,-4-17,-5-26,-1-29,-2-22,-2-18,0-12,-1-3,0 1,0 1,1 6,0 22,-1 28,1 34,0 23,0 12,0 3,0-17,5-28,1-25,-1-22,0-10,2 0,6 15,3 19,4 18,3 19,-2 11,-1 7,-3-1,-6-15,-3-26,-4-26,-2-18,-2-12,3 5,6 22,2 18,-2 18,2 9,0-4,-3-20,-3-19,-1-16,-2-11,2-8,2-3,4 6,4 15,4 31,8 28,8 18,3 14,-1 14,-7 4,-8-8,-7-24,-10-34,-7-39,-3-24,1-16,0-6,1 1,2 9,0 10,6 23,2 25,4 31,5 20,-1 6,-1 3,-5-4,-2-5,-3-21,-7-21,-1-27,-1-20,1-17,1-6,2-2,0 4,1 7,1 9,4 18,3 26,3 32,0 23,-1 12,-1 4,-5-5,0-18,-2-24,-1-29,0-22,0-18,-1-10,1-3,-1 5,1 16,9 27,6 31,11 24,8 14,4 6,-6 2,-3-11,-7-21,-2-26,3-26,-2-19,0-1,-4-4,0 6,1 19,-3 17,2 17,1 20,-2 17,-5 8,-2 3,-4-1,-3-27,-1-29,-1-24,-1-16,0-13,0-5,1 2,-1 4,6 11,9 21,7 20,8 19,5 13,-1 10,-4 5,-5-2,-1-10,-4-5,-5-16,-2-18,2-19,3-14,-1-10,0-3,-1 1,-4 6,0 8,3 17,-1 30,2 24,-3 22,2 9,3 2,-6-17,-5-27,-8-31,-3-28,-6-18,0-10,1-4,3 5,3 16,5 26,12 27,8 17,4 14,4 8,-5 3,-6 1,-5 0,-11-15,-8-21,-9-32,-5-28,0-19,-1-9,3-5,1 5,3 19,4 26,4 26,2 20,3 16,1 8,-4 7,-1 2,-4-5,-5-9,0-18,-2-21,-6-24,-5-22,-2-20,0-8,1-1,5 3,1 23,6 30,4 42,1 31,2 26,2 2,4-5,0-12,2-13,-3-15,-6-21,0-15,-8-23,-6-21,3-16,4-8,5-2,4 3,4 6,7 23,8 26,5 22,5 17,-2 17,-2 9,-7 3,-2 0,-5-6,-5-16,-9-27,-5-30,-5-19,-12-12,0-6,1-3,6 1,3 10,2 26,3 25,6 22,0 13,2 11,3 5,3-3,2-5,-4-10,-4-13,-5-21,-5-21,-2-15,1-11,5-7,5-2,5-1,2 0,3 0,6 20,7 23,8 22,7 19,2 13,-3 3,-7 3,-5-11,-12-21,-8-21,-8-19,-6-13,-5-6,3 1,5 16,5 21,5 20,3 16,3 7,1-6,-3-19,-11-19,-10-31,-11-22,-3-13,0-12,2-1,4 6,2 16,2 32,2 34,5 34,2 19,3 9,2 2,-2-7,-3-12,-3-28,0-43,2-36,0-19,5-7,0 9,6 28,10 33,12 34,5 20,4 11,-3 6,-4-3,-4-13,-14-28,-10-28,-6-20,-6-13,-2-7,4 11,9 22,8 27,9 26,8 17,7 9,0 3,-3-3,-9-17,-9-27,-8-24,-7-28,-5-15,2 10,4 22,9 22,7 20,2 17,3 10,-1 6,-1-2,-8 0,-13-1,-11 1,-6-5,0-9,2-10,6-16,9-16,1-17,2-13,2-9,-5-5,1 1,8 18,9 23,11 21,2 17,-1 12,-1-5,-3-18,-3-20,-2-20,-1-13,-1-7,8 13,12 28,15 28,5 22,6 19,-2 7,-2-10,-6-24,-4-28,-3-30,-3-25,0-14,3-6,2 3,-2 11,5 18,4 23,5 25,2 18,0 15,-4 8,-6 2,-7-4,-10-9,-7-16,-6-28,1-22,4-27,4-13,0-2,6-4,4 9,2 18,1 24,1 22,-1 19,-4 11,-7 5,-5-1,-6-17,-2-21,-3-22,-5-15,-2-12,0-2,2-3,6 7,6 11,7 18,6 17,2 15,-1 13,-5 6,-4-1,-1-13,2-22,0-19,-3-11,2-1,1 8,5 21,6 19,5 14,2 11,-2 6,0 3,-5-17,-7-27,-6-29,-6-18,2-14,8-5,1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9,-8-10,-10-23,-9-19,-9-18,-3-9,0-6,0-4,-2 3,1 6,1 15,2 22,3 24,1 18,2 13,0 6,0-1,0-6,-4-9,-5-13,-7-22,-4-29,-2-22,1-17,1-19,3-2,5 8,5 14,2 22,3 27,2 28,0 31,1 16,-4 7,-6-9,-7-4,-4-3,2-6,-1-10,-2-15,-1-20,-1-22,-1-21,-2-11,6-5,0 0,-1 13,4 24,5 33,0 23,-3 16,-3 11,-2 5,-3 0,0-12,-2-19,-5-23,-2-28,0-18,6-17,7-21,7-6,5 5,0 7,5 15,8 25,7 25,5 22,0 16,1 11,-3 5,-3 4,-10-9,-8-15,-12-23,-8-22,-5-12,0-3,4 13,7 17,2 17,5 10,3 4,0-8,-9-16,-8-20,-13-15,-9-18,-1-17,0-7,-1-1,9 7,10 23,12 31,3 25,2 18,1 13,1 6,-4-1,2-7,-1-10,-7-15,-8-21,-4-18,-4-11,9 0,13 8,9 18,6 12,0 2,-6-11,-5-13,-5-18,-1-17,1-12,1-5,4 4,5 17,7 24,7 25,4 19,0 24,-3 15,-2 8,-3-1,0-4,-3-4,-4-13,-7-18,-5-25,-4-20,1-13,3-7,1 5,7 13,10 19,3 19,1 12,-7-3,-10-6,-3-4,3 4,1 5,3 3,3 0,-2-6,-5-7,-5-17,-8-16,-4-15,2-12,2-2,5 1,5 11,10 20,5 16,7 7,2-3,-5-17,-4-15,-1-12,-1-15,0-15,-1-5,-3 9,-1 9,0 19,6 23,7 22,6 13,2 6,-3 2,-2-9,-3-21,-4-17,-1-9,-1 3,-2 17,5 18,1 15,-1 11,0 7,-1 3,-1-2,-2-5,-3-16,-7-12,-1-13,-3-16,-4-10,2-6,2 6,5 16,4 17,2 15,2 13,1 7,-8-11,-7-23,-6-15,-2-8,5-3,11 2,7 3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3:02.604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217 471,'1'-111,"-4"-121,3 229,-1 0,1 1,-1-2,0 1,0 0,0 1,0-2,0 2,-1-1,1 1,-2-1,2 0,-1 1,0 0,-5-3,0-3,-2 2,0 0,-12-6,-22-14,41 24,-1 0,-1-2,1 2,0 0,0 1,-1-1,1-1,0 2,-2 0,2 0,-7-1,9 2,0 0,0 0,0 0,0 0,1 0,-1 0,0 0,0 1,0-1,0 0,-1 1,2-1,-1 1,0-1,0 1,1-1,-1 1,-1 2,1-2,-1 1,1 0,-1 0,1 0,0 1,0-1,1 0,-1 1,0-1,0 4,-3 18,-16 100,20-118,0 0,0 0,0 0,1 0,0 0,0-1,0 2,0-2,2 1,-1-1,0 1,1-1,1 0,-2 0,1 0,1 0,5 5,7 7,1-3,0 0,27 19,23 17,-55-39,0-3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8:54.90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0,'0'207,"1"-206,1 0,0-1,-1 1,1-1,0 1,-1-1,1 1,0-1,0 0,-1 0,3 0,0 1,146 17,156-1,-55-1,-13 1,-86-17,348 9,-183-5,-51-2,-41 21,-12 1,-51-21,-74-3,0 3,122 22,-121-10,120 6,91-14,9 12,-15 1,396-21,-633-2,0-3,111-27,29-3,196 20,-212 13,532-3,-577 6,-76 4,1 3,-1 2,116 34,-105-24,2-2,85 8,226-12,-126-6,815 3,-663-12,1641 2,-1959-5,173-31,27-2,133 33,-297 7,-51 2,0 4,93 22,56 6,442 2,4-38,-302-2,1765 2,-2069-4,0-3,0-3,109-31,53-9,77 19,-54 7,-149 11,292-29,-134 27,443-14,-326 18,45-1,281 13,-666 1,0 3,-1 0,0 2,44 15,-31-8,65 10,200-11,-75-8,398 9,-586-14,-26 1,0 0,-1 2,1 1,44 13,-16 1,51 25,-58-25,1-2,60 12,22 7,-86-22,-1 2,-1 1,0 3,-2 1,38 25,-64-35,-2 1,1 0,-2 0,1 1,-2 0,1 1,-2 0,9 17,48 120,-53-118,5 18,-3 1,-3 1,9 79,16 74,5-73,-22-76,16 78,-25-56,-3 0,-4 94,-1-14,2-117,2 0,1-1,16 48,-10-42,13 89,-17 176,-5-53,14 413,-16-466,13 357,-7-442,30 156,-33-243,8 81,-1 143,9 85,-3-226,0 3,4 126,-20-121,18 302,18 212,-23-271,-2 556,-15-581,2 3081,-1-3407,0 0,-1 0,-1 0,-1 0,0-1,-8 21,-46 88,4-12,41-77,2 0,2 0,-9 62,1 111,14-146,-6 25,-26 109,18-109,-10 112,23-48,4-85,-2 1,-22 120,5-103,3 0,5 2,-2 90,14-73,0 3,-22 181,17-261,-10 57,-4 151,19 374,-8-542,0 5,6 236,3 115,-2-382,0-24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3:44.632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0 1,'14'188,"-4"-82,-5-62,14 54,0-1,3 35,-12-77,-5-32,2 34,-5-35,8 31,-8-40,2 6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3:46.116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0 0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3:52.055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1 1,'1'0,"-1"0,1 1,0-1,0 0,-1 1,1-1,0 0,0 1,-1-1,1 1,0-1,-1 1,1-1,-1 1,1 0,-1-1,1 1,-1 0,1 0,-1-1,0 1,1 0,-1 0,0-1,0 1,1 0,-1 1,4 26,-3-25,2 227,-4-128,0-80,-2 0,-5 25,4-23,-3 37,7 50,1-92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3:52.946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1 1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6:42.97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1,'441'0,"-426"0,-1 2,22 4,28 2,297-8,-340 1,36 6,16 2,-52-9,-16-1,0 0,1 1,-1 0,1 0,-1 0,0 1,1 0,-1 0,0 0,10 4,-15-4,1-1,-1 0,0 1,0-1,0 0,0 0,0 1,0-1,0 0,0 1,0-1,0 0,0 1,0-1,0 0,0 1,-1-1,1 0,0 1,0-1,0 0,0 0,-1 1,1-1,0 0,0 0,0 1,-1-1,1 0,0 0,0 0,-1 1,1-1,0 0,-1 0,1 0,0 0,0 0,-1 1,1-1,0 0,-1 0,-17 8,-22 3,-6-1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3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0,'3'0,"4"0,3 0,4 0,2 0,-1 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9:06.38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1,'0'5872,"1"-5858,0 1,1-1,0 1,1-1,1 0,6 17,42 79,-2-3,-39-76,-2 2,0-1,-3 1,5 48,-6 135,-5-193,3 35,2-2,3 1,21 76,13 90,-31 28,0 10,-7-229,34 477,-17 43,-13-225,8 99,-3 244,-15-427,2 3393,0-3543,5 1,3-1,34 151,19 104,-41-216,-2-1,16 92,-29-204,0-1,2 0,-1-1,16 27,45 64,-1 1,-3 21,-42-81,2-1,3-1,51 72,74 58,-29-37,-83-95,2-3,1-1,2-3,2-1,94 57,-3-2,-78-51,74 39,-99-62,0-1,1-2,1-2,0-1,1-2,0-1,74 7,89-7,263 19,72-15,-199-12,-36 1,115 6,-202 10,89 5,362-10,-212-7,21 1,-214-2,172 10,140 6,-232-14,681 7,-804-14,2253 1,-1946 43,-517-43,376 28,-36-5,377 11,-443-29,953 1,-743-9,-387-3,178-32,-15 0,-26 16,335-24,-103 6,-172 11,100-6,737-42,-794 62,247-3,2399 19,-2954-1,1 1,-1 3,53 12,100 40,-120-33,0-4,80 12,97-15,-73-9,-170-8,0 0,0 0,0 0,0 1,-1-1,1 0,0 1,0-1,0 1,-1-1,1 1,0 0,-1 0,1 0,-1 0,1 0,-1 0,1 0,-1 1,2 1,-2 0,0 0,0 0,0 0,-1 0,1 1,-1-1,0 0,0 0,0 6,-1 7,1 10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0:33.151"/>
    </inkml:context>
    <inkml:brush xml:id="br0">
      <inkml:brushProperty name="width" value="0.5" units="cm"/>
      <inkml:brushProperty name="height" value="1" units="cm"/>
      <inkml:brushProperty name="color" value="#8FAADC"/>
      <inkml:brushProperty name="tip" value="rectangle"/>
      <inkml:brushProperty name="rasterOp" value="maskPen"/>
      <inkml:brushProperty name="ignorePressure" value="1"/>
    </inkml:brush>
  </inkml:definitions>
  <inkml:trace contextRef="#ctx0" brushRef="#br0">347 1,'0'34,"1"1,10 50,-4-28,-3 0,-5 111,-1-57,1-93,-2 0,0 0,0-1,-2 0,-7 19,-5 22,6-20,-25 53,22-58,-78 224,85-234,0 0,2 0,-4 38,6-36,-1-2,0 1,-12 33,-65 185,71-201,2 2,2-2,2 2,0 43,3 32,3 89,4-169,17 63,-8-39,35 199,-43-204,-3 0,-5 105,-2-52,2-12,3 108,1-183,1 0,9 26,-7-30,-2 1,0-1,3 38,-7-40,2 31,-2 0,-2 0,-3 0,-11 57,7-67,2 1,-2 75,11 84,0-65,-18 246,14-354,1 2,1-1,1 1,1-1,0 0,3 0,10 34,31 92,-34-93,9 24,-12-59,-2 0,0 1,-1-1,-3 2,1 0,-2-1,-1 0,-3 34,-1-46,1-1,-1 0,-2 0,1 0,-1-1,-1 1,1-1,-15 19,11-16,0 1,1 1,-11 25,-4 39,22-64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08.19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09.34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0.44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2.25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3.12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4.11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5.50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0,'5'0,"3"0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6.39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3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2 14,'3'0,"1"-3,-3-1,-5 1,-2 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7.23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15,'0'-6,"0"-3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0.03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1.00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2.23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3.30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3.95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4.56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14 0,'-6'0,"-1"0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5.14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40,'0'-6,"0"-10,0-1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5.70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1,'5'0,"8"0,2 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6.64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0,'5'0,"1"0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3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1,'3'0,"4"0,1 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7.92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4 33,'5'0,"2"-9,-5 0,-9 1,-4 1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9.50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1,'0'7,"0"8,0 2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0.03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0,'5'0,"8"0,6 0,6 0,4 0,-1 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0.51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4 29,'5'0,"2"-6,-5-3,-9 3,-4-1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1.22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1,'5'0,"8"0,2 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1.73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0,'5'0,"8"0,2 0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2.92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0,'5'0,"3"0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3.91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4.41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1,'5'0,"3"0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4.98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3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0,'3'0,"4"0,1 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5.55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60 0,'-6'0,"-7"0,-7 0,0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5.95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33 0,'-6'0,"-6"0,-3 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6.47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16,'0'-6,"0"-3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7.34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21 16,'-5'0,"-3"-6,1-3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7.91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15,'0'-6,"0"-3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8.55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9.06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1,'5'0,"3"7,-1 1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9.58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19 104,'0'-6,"0"-9,-5-9,-3-7,3 3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0.78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193 54</inkml:trace>
  <inkml:trace contextRef="#ctx0" brushRef="#br0" timeOffset="1">1 15,'0'-6,"0"-3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1.69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3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0,'3'0,"1"0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2.56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3.11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1,'5'0,"8"0,2 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3.61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30,'5'0,"1"-6,7-3,5 1,0 1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4.05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17,'0'-6,"0"-5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4.48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5.968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1,'166'235,"-72"-94,-70-104,-4 0,0 2,16 48,6 9,0-1,-3 1,-4 4,30 131,-44-158,-12-40,0 2,-2-3,1 3,-3 0,2 65,-8 1107,-3-1136,-3-1,-21 110,1-6,12-85,8-49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8.140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1432 0,'-22'2,"0"0,-1 3,2-1,-1 3,0-1,1 3,-36 19,-139 102,112-69,33-22,1 5,3 2,1 1,-42 56,-65 68,112-125,1 2,-44 67,24-28,45-65,2 2,0 0,2 2,-14 39,-6 11,3-11,5-2,1 5,1-3,3 4,4-1,1 1,4 3,1-2,1 128,9 252,-2-448,0-2,0 2,0-2,2 0,-2 2,0-2,0 2,0-2,0 2,0-2,0 0,0 3,0-3,-2 2,2-2,0 2,0-2,0 0,0 2,-2-2,2 2,0-2,0 0,-2 2,2-2,0 0,0 3,-2-3,-5-9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9.62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344 1,'-2'13,"0"2,0-2,-1 3,-1-3,-1 0,-10 26,-3 9,-118 465,87-316,38-140,2 0,3-1,-3 72,0 16,-6 95,15 270,4-212,0-66,-8 243,-3-413,-19 84,15-88,2-11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47.37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928 1813,'2'-2,"2"2,-2 0,1-2,-1 2,2-2,-2-1,1 3,-1-2,0 0,2 0,-3 0,1 0,0-1,0 1,2 0,-3-2,3-3,33-62,-26 45,56-92,6 6,131-160,-120 166,-4-5,96-165,-158 244,0 1,1 1,1 2,2 2,0-2,1 4,40-32,189-111,-247 160,36-14,-38 23,-19 18,-12 4,-1-2,0-2,-57 32,49-32,1-1,-45 42,43-30,0-5,-48 27,-50 36,50-21,37-33,1 2,3 2,-51 57,20-24,59-61,1 2,-1 0,-23 31,-13 21,38-49,1 1,-1-1,2 1,0 3,2-3,-16 38,11-20,1 0,20-37,17-22,165-187,139-143,-255 285,-3-3,71-95,-110 130,2 0,0 3,55-42,18-22,-104 94,2 0,0 2,0-2,-2 0,2-1,-1 1,1 2,0-2,0 0,0 2,0-2,-1 2,1 0,0-2,0 2,0 0,0-3,1 3,-1 0,2 0,-3 3,-1-3,0 2,0 0,0 0,2 0,-2 0,0 1,0-3,0 2,0 0,-2 0,2 0,0 0,0-2,0 3,-1-1,1 0,0 0,-2 0,-44 107,-49 65,-40 80,82-154,-4-2,-2-4,-100 121,18-52,88-109,-75 109,44-45,48-73,1 5,-47 92,78-136,0 1,2-1,-1 1,-3-1,3 1,-1-1,-2-1,3 1,-3-1,1-1,1 0,-11 7,14-11,-1 0,2 2,-2-2,0 0,0 0,1 0,-1 0,2 0,-2 0,0 0,0 0,0 0,1 0,1 0,-2-2,0 2,0 0,0-2,2 2,-3-2,-1-3,0 3,2-2,-1 2,1-3,0 1,-2 0,3 2,-1-3,0 1,0-1,-2-5,-45-156,-53-288,94 404,-3-87,0-17,0 60,8 64,-1-3,0 3,-3-3,0 3,-1-1,-15-38,10 32,2 0,0 0,2 0,-6-50,-10-52,17 102,3-2,-4-64,9 82,-2-3,0 0,0 2,-2-2,1 3,-3-1,1 0,-2 0,-1 1,-17-40,23 61,2 0,0 0,0-2,0 2,0 0,-2 0,2-3,0 3,0 0,0 0,-2 0,2 0,0-2,0 2,-2 0,2 0,0 0,-2 0,2 0,0 0,0-2,-1 2,1 0,0 0,-2 0,2 0,0 0,-2 0,2 0,0 0,0 2,-2-2,2 0,0 0,-2 0,2 0,0 0,0 0,-2 2,2-2,0 0,0 0,-1 0,1 3,0-3,0 0,0 0,-2 0,2 2,0-2,0 0,0 2,0-2,0 0,0 0,0 2,-2-2,2 0,0 2,0-2,0 0,0 0,0 2,0-2,0 0,0 3,2-3,-9 54,8-24,3-1,1 1,1-2,-1 1,3-1,1 0,15 37,-10-28,-1 2,-2-2,9 55,4 25,2 0,5-1,3-3,52 115,-34-52,-43-135,2-1,2-1,25 58,-34-79,-19-22,-22-27,-12-25,3-3,1-2,3-2,3-2,1-3,-39-93,27 35,23 57,-35-68,-63-98,94 159,26 63,-1-2,1 2,-1 0,-1 0,-13-22,33 54,-2 1,2-1,9 29,7 13,263 515,-235-465,55 139,-107-232,4 8,2 0,-2 0,4-2,0 2,0-4,2 1,28 38,-22-37,-5-2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24.595"/>
    </inkml:context>
    <inkml:brush xml:id="br0">
      <inkml:brushProperty name="width" value="0.05" units="cm"/>
      <inkml:brushProperty name="height" value="0.05" units="cm"/>
      <inkml:brushProperty name="color" value="#8FAADC"/>
      <inkml:brushProperty name="ignorePressure" value="1"/>
    </inkml:brush>
  </inkml:definitions>
  <inkml:trace contextRef="#ctx0" brushRef="#br0">213 1,'-1'5,"0"1,0-1,-1 0,1 0,-1 0,0 0,0 0,-1 0,0 0,1 0,-2-1,1 0,0 0,-7 6,4-3,1 0,0 0,0 0,-7 13,7-8,-1-1,0 0,0-1,-1 1,-1-1,0-1,0 0,0 0,-1 0,-1-1,0 0,0-1,0 0,-19 9,70-31,71-29,-99 38,0 0,0-1,-1-1,0 0,0-1,16-16,-38 34,0-2,0 1,-1-1,-20 10,14-9,2 1,-1 0,-22 20,29-20,-1-1,-1 0,-12 8,50-25,-1-2,1-1,-2-1,1-1,-2-1,42-35,-53 40,-17 14,-22 17,3-1,19-16,0 0,-1-1,1 1,-1-1,-9 5,-20 9,-46 32,61-37,-19 6,28-15,26-14,3 1,1 2,0 0,34-9,-26 9,33-14,-52 18,-1 0,0-1,0 0,-1 0,1 0,-1-1,-1 0,8-8,-10 9,11-12,-13 15,-7 12,-1 1,-2 0,1-1,-1 0,-1-1,-12 12,16-17,-1 1,0-1,0 0,0 0,0-1,-1 1,1-2,-1 1,0-1,1 0,-9 2,1-2,-1 1,1 1,-15 6,3 1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3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39.630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19 11,'0'2,"1"-1,-1 1,1-1,-1 1,1-1,0 0,0 1,0-1,-1 0,1 1,0-1,1 0,-1 0,0 0,0 0,0 0,1 0,-1 0,0-1,1 1,-1 0,1-1,-1 1,1-1,-1 1,1-1,-1 0,3 1,49 5,-48-6,21 1,0-1,-1-1,1-2,0 0,-1-2,37-12,-21 14,-35 3,-28-1,-13-4,26 3,0 1,-1-1,1 2,-15 0,24 0,0 0,0 0,0 0,0 0,0 0,-1 0,1 0,0 0,0 0,0 0,0 0,0 0,0 0,0 0,-1 0,1 0,0 0,0 0,0 0,0 0,0 0,0 1,0-1,0 0,-1 0,1 0,0 0,0 0,0 0,0 0,0 0,0 1,0-1,0 0,0 0,0 0,0 0,0 0,0 0,0 1,0-1,0 0,0 0,0 0,0 0,0 0,0 0,0 0,0 1,0-1,0 0,0 0,0 0,8 8,15 7,-20-13,13 9,-7-5,0 0,0-1,1 0,0 0,11 3,-46-6,1-2,-29-2,43 0,0-1,0-1,0 1,0-1,1-1,0 0,0 0,-13-11,21 16,1 0,0-1,-1 1,1 0,0 0,-1-1,1 1,0 0,-1 0,1-1,0 1,0 0,-1-1,1 1,0-1,0 1,-1 0,1-1,0 1,0-1,0 1,0 0,0-1,0 1,0-1,0 1,0-1,0 1,0 0,0-1,0 0,12-5,25 2,-35 4,28 1,55 8,-51-5,35 1,-47-5,-16-1,1 1,0 0,0 0,-1 0,1 1,0 0,-1 0,11 4,-17-5,1 1,0-1,-1 0,1 1,-1-1,1 0,-1 1,1-1,-1 1,0-1,1 1,-1-1,1 1,-1-1,0 1,1-1,-1 1,0 0,0-1,0 1,1-1,-1 1,0 0,0-1,0 1,0-1,0 1,0 1,-10 19,7-17,0 0,0 0,-1-1,1 1,-1-1,0 0,-6 4,4-5,0 0,-1 0,1-1,0 1,-1-1,1-1,-1 1,1-1,-1 0,-7-1,-69-16,62 11,-41-4,55 9,0 1,1-1,-1-1,0 1,1-1,0 0,-1-1,1 0,0 0,0 0,1 0,-1-1,1 0,-1 0,-5-7,54 28,-22-8,-1-2,44 10,13 5,-6-8,-71-14,0 0,0 0,0 0,0 0,0 0,0 0,1 0,-1 0,0 0,0 0,0 0,0 0,0 0,0 0,0 0,0 0,0 0,1 0,-1 0,0 0,0 0,0 0,0 0,0 1,0-1,0 0,0 0,0 0,0 0,0 0,0 0,0 0,0 0,1 0,-1 1,0-1,0 0,0 0,0 0,0 0,0 0,0 0,0 0,0 0,0 1,0-1,0 0,-1 0,1 0,0 0,0 0,0 0,0 0,0 0,0 0,0 0,0 1,0-1,0 0,0 0,0 0,0 0,0 0,0 0,-1 0,-10 4,-13 0,-2-2,2 0,0 0,0-2,-1 0,-42-8,45 1,1-2,0 0,1-2,-34-22,12 7,38 24,0-1,0 0,0 1,1-1,-1-1,-4-4,8 7,0 1,-1 0,1 0,0 0,0 0,0-1,0 1,-1 0,1 0,0-1,0 1,0 0,0 0,0-1,0 1,0 0,0 0,0-1,0 1,0 0,0 0,0-1,0 1,0 0,0 0,0-1,0 1,0 0,0 0,0 0,1-1,-1 1,0 0,0 0,0-1,0 1,0 0,1 0,-1 0,0-1,23 1,72 21,-69-14,0-1,1-1,0-2,32 1,-46-4,1 0,0 1,0 0,0 1,-1 1,1 0,-1 1,0 0,0 1,13 7,-22-9,0 0,0 0,-1 1,1-1,-1 1,0 0,0-1,0 2,0-1,-1 0,0 0,4 10,-2-2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52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0 1,'1'34,"0"-1,9 47,-7-54,1 39,-4-39,2-2,5 26,16 97,-20-121,0 0,-3 36,0-38,1 0,0 1,6 24,6 52,-3-18,-6-52,1 58,-5-56,7 49,1-3,-2 0,-7 108,0-72,1 557,0-652,2 0,5 21,1 21,-6 140,-2-12,10-98,0 26,-10 148,-1-253,-1-1,0 1,-3 16,1-14,-2 28,5 0,0-15,-5 35,3-47,1 0,0 30,3-39,-1 2,2-2,-1 2,1-2,0 1,0 0,6 11,6 25,-10-84,-5 19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58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271 1,'0'2,"-1"1,0 0,0 0,0 0,0 0,0-1,0 0,-1 1,1 0,-4 2,-1 4,-20 33,6-10,-17 36,27-48,5-9,0 0,0 0,1 0,-1 0,2 1,0-1,0 1,-1 21,2-10,-1 1,-1-1,-1 0,-12 33,10-33,0-1,2 1,0 1,-2 33,5-12,2-6,-7 40,-9 135,17 3,1-70,-3-61,3 100,9-86,-6-62,1 48,-5-22,-3 133,-18-65,9-45,6-51,-3 48,8 264,1-157,2-149,0 0,3-1,14 53,6 47,-16-67,8 96,-17-139,-1 9,12 79,-6-68,-2-1,-4 102,-2-61,2-71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59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10 1,'0'4,"0"5,0 5,0 4,4 0,0-1,1 2,-1 0,-2 3,0 0,-1 1,-1-4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0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0 1,'1'37,"0"0,10 50,-8-58,1 43,-3-44,1-2,5 29,19 107,-23-133,0-1,-2 40,-1-41,1 0,0-1,6 28,8 57,-4-19,-7-58,1 64,-5-63,8 56,1-3,-3-1,-6 117,-2-77,2 612,1-718,1 1,5 23,2 23,-7 155,-1-15,9-107,1 28,-12 165,1-280,-2-1,1 2,-6 16,3-15,-2 32,4-2,1-14,-5 36,3-49,1-1,-1 31,4-40,-1 0,2 0,-1-1,1 1,0 0,0-1,7 14,8 25,-14-91,-3 21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1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258 1,'0'2,"-1"1,0 0,0 0,0 0,0 0,-1-1,1 0,-1 1,1 0,-3 2,-2 4,-20 33,6-10,-17 36,27-48,5-9,-1 0,1 0,1 0,0 0,1 1,0-1,0 1,-1 21,2-10,-2 1,0-1,-1 0,-11 33,8-33,2-1,0 1,1 1,-2 33,6-12,1-6,-7 40,-9 135,17 3,1-70,-3-61,3 100,8-86,-4-62,0 48,-5-22,-4 133,-16-65,8-45,5-51,-1 48,7 264,1-157,1-149,2 0,2-1,13 53,7 47,-15-67,7 96,-17-139,-1 9,12 79,-7-68,0-1,-5 102,-3-61,3-71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2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0 1,'0'4,"0"5,0 5,0 4,4 0,0-1,1 2,-1 0,-1 3,-2 0,0 1,0-4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3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24 973,'4'3,"-1"-1,1 1,0 0,0-1,0-1,0 2,0-2,1 1,5 0,18 8,47 23,-63-28,0 1,20 12,1 2,63 33,-88-50,0 1,0-2,12 5,-12-6,-1 1,0 1,0 0,10 5,46 25,-39-22,26 19,-37-24,-1 0,0 1,23 5,6 3,-35-13,13 8,2-1,-1-2,2 0,-1-1,44 4,-35-7,30 7,-12-1,85 13,115 31,-116-20,-94-27,1-3,-1 0,52-6,-21 2,18 1,93 14,0 18,63 6,26-1,-126-18,-132-18,121 18,-83-10,85 27,1 3,-99-34,59 2,-64-6,1 1,52 12,-36-3,60 6,-83-13,27 8,-35-7,1-1,-1-1,0 0,31 0,0-6,128-3,-145 7,1 2,-1 1,51 14,17 7,-61-17,-1 2,49 19,117 57,-143-65,90 20,-138-39,36 9,1-4,53 2,-58-7,2-3,-2-2,88-18,-97 12,-18 5,0 0,0-1,-1-2,0 1,26-16,44-30,150-66,-157 82,-17 8,-34 18,-2-3,1 0,26-19,-32 18,-1 1,2 1,-1 2,2 0,31-9,-41 15,0-1,-1 0,19-11,-25 13,-1-1,1 0,0-1,-1 1,0-1,0 0,-1 0,8-11,14-20,-20 29,-1 0,0 0,0-1,-1 1,1-1,-2 0,6-15,29-139,-37 159,2-15,0 0,-1 0,-1 0,0 0,-1 0,-1 0,0 0,-2 0,-4-22,2 28,-1 1,1-1,-2 2,0-2,0 2,0 0,-10-9,2 1,0-1,-1 1,-2-1,0 2,0 1,-35-22,41 30,-180-105,114 74,-61-26,52 25,-31-12,-29-18,108 49,0 2,-82-26,77 30,-65-28,80 30,-82-25,37 14,16 4,-2 3,1 3,-2 3,-108-5,38 4,89 7,0 1,0 3,-50 4,-21 16,61-9,-89 5,-299-16,409 0,0-2,0-1,-53-14,-86-41,102 34,20 12,1 2,-87-8,119 16,-321-5,207 10,117-2,0 2,0-1,1 2,0-1,-19 8,-53 28,56-24,-50 17,-273 46,293-72,37-4,1 2,-28 5,2 3,-46 3,62-11,-68 6,59-7,-73 14,-24 16,-44 9,136-31,0-3,-51 3,83-8,0 0,1 0,-1 2,1 0,0 1,-12 5,8-3,-1 0,-15 5,-46 5,-18 6,-73 37,78-27,44-20,37-13,0 2,0 0,0 0,1 1,0 0,0 1,0-1,-1 1,2 1,-1-1,-6 8,-16 15,19-20,2 1,0 0,0 1,-7 9,9-9,1 0,0 1,0-1,2 1,-1 0,1 0,0 0,0 1,-2 19,3 3,2 62,1-41,-1-48,0-1,1 0,-1 1,1-1,0 0,0 0,0 0,1 1,0-2,3 7,-4-9,1 1,-1-1,1 0,0 1,0-1,0-1,0 1,1 0,-1 0,0-1,0 1,1-1,-1 0,1 0,0 0,-1-1,1 1,0 0,4 0,10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4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0 1,'1'37,"0"0,10 50,-8-58,1 43,-3-44,1-2,5 29,19 107,-23-133,0-1,-2 40,-1-41,1 0,0-1,6 28,8 57,-4-19,-7-58,1 64,-5-63,8 56,1-3,-3-1,-6 117,-2-77,2 612,1-718,1 1,5 23,2 23,-7 155,-1-15,9-107,1 28,-12 165,1-280,-2-1,1 2,-6 16,3-15,-2 32,4-2,1-14,-5 36,3-49,1-1,-1 31,4-40,-1 0,2 0,-1-1,1 1,0 0,0-1,7 14,8 25,-14-91,-3 21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5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258 1,'0'2,"-1"1,0 0,0 0,0 0,0 0,-1-1,1 0,-1 1,1 0,-3 2,-2 4,-20 33,6-10,-17 36,27-48,5-9,-1 0,1 0,1 0,0 0,1 1,0-1,0 1,-1 21,2-10,-2 1,0-1,-1 0,-11 33,8-33,2-1,0 1,1 1,-2 33,6-12,1-6,-7 40,-9 135,17 3,1-70,-3-61,3 100,8-86,-4-62,0 48,-5-22,-4 133,-16-65,8-45,5-51,-1 48,7 264,1-157,1-149,2 0,2-1,13 53,7 47,-15-67,7 96,-17-139,-1 9,12 79,-7-68,0-1,-5 102,-3-61,3-71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4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1,'3'0,"1"0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6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0 1,'0'4,"0"5,0 5,0 4,4 0,0-1,1 2,-1 0,-1 3,-2 0,0 1,0-4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7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0 1,'1'37,"0"0,10 50,-8-58,1 43,-3-44,1-2,5 29,19 107,-23-133,0-1,-2 40,-1-41,1 0,0-1,6 28,8 57,-4-19,-7-58,1 64,-5-63,8 56,1-3,-3-1,-6 117,-2-77,2 612,1-718,1 1,5 23,2 23,-7 155,-1-15,9-107,1 28,-12 165,1-280,-2-1,1 2,-6 16,3-15,-2 32,4-2,1-14,-5 36,3-49,1-1,-1 31,4-40,-1 0,2 0,-1-1,1 1,0 0,0-1,7 14,8 25,-14-91,-3 21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8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241 1,'-1'2,"0"1,0 0,1-1,-2 1,2-1,-2 1,1-1,-1 1,1-2,-3 5,-1 2,-19 32,5-11,-16 35,27-45,2-10,1 1,1 0,0 1,0 0,0-1,2 1,-1 1,-1 17,2-6,-1-2,0 1,-2 0,-11 30,10-32,0 2,1 0,0-1,-2 32,7-10,-1-7,-5 37,-9 127,15 2,2-65,-2-58,1 95,9-80,-5-58,1 43,-6-19,-2 124,-15-63,6-39,5-49,0 46,6 245,1-145,1-141,1 1,3-1,12 50,6 43,-14-62,7 90,-17-131,1 10,10 73,-6-64,-1 0,-4 94,-2-56,2-67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9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0 1,'0'3,"0"6,0 4,0 4,4-1,0 1,1 0,-2 2,-1 1,0 0,-2 2,1-5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9:26.598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314 539,'43'-7,"-11"0,101-22,56-10,-147 36,-31 3,1-1,0-1,-1 0,1 0,12-5,-3 1,0 1,0 1,42-3,-20 3,62-3,123 6,-95 3,-122-2,1 0,-1-1,1 0,-1-1,1 0,-1-1,0 0,0-1,0 0,-1 0,1-2,-1 1,0-1,9-8,28-16,-35 23,-1 0,0 0,-1-1,13-12,-23 20,0 0,0-1,1 1,-1 0,0-1,0 1,0-1,0 1,0 0,0-1,0 1,0-1,0 1,0 0,0-1,0 1,-1 0,1-1,0 1,0 0,0-1,0 1,-1 0,1-1,0 1,0 0,-1-1,1 1,0 0,0 0,-1-1,1 1,0 0,-1 0,1-1,0 1,-1 0,1 0,0 0,-1 0,1 0,-1 0,1 0,0 0,-1 0,0 0,-22-7,22 7,-33-6,-1 2,-1 2,-60 3,27 1,-13 6,2 1,-345-10,402 2,-39 8,17-2,36-5,1 0,-1 0,1 1,-14 7,-20 6,-19 5,43-14,0-1,-32 7,30-8,1 0,0 2,-24 11,25-11,-243 97,216-79,36-19,-1 0,1 0,-20 6,29-12,0 1,0-1,0 0,0 0,-1 0,1 1,0-1,0 0,0 0,0 0,-1 0,1 0,0 0,0 1,-1-1,1 0,0 0,0 0,0 0,-1 0,1 0,0 0,0 0,-1 0,1 0,0 0,0 0,-1 0,1 0,0 0,0 0,0-1,-1 1,1 0,0 0,0 0,0 0,-1 0,1 0,0-1,0 1,0 0,-1 0,1 0,0 0,0-1,0 1,0 0,0 0,0-1,9-12,20-12,-5 12,0 2,0 1,1 0,0 2,46-9,-61 14,-1 0,0-1,0 0,15-9,-14 7,0 0,0 1,14-4,67-25,-19 5,105-18,-129 26,-40 16,0 1,0 1,0 0,1 0,-1 0,12-1,93-18,-76 13,1 2,-1 2,41-1,495 7,-578 0,0 1,0 0,0 0,0 0,0 1,0 0,-5 4,-4 1,-23 15,26-15,-1-1,1 0,-1-1,-1 0,-24 7,21-9,-5 2,0-1,-1-1,1-1,-1-1,-26-1,43-1,0 0,1-1,-1 1,1-1,-1-1,1 1,-1-1,1 1,0-1,0 0,0-1,0 1,0-1,0 0,1 1,-1-2,1 1,0 0,0-1,0 1,0-1,1 0,-1 0,1 0,0 0,0-1,1 1,-1-1,1 1,-1-8,1 10,0 0,1 0,-1 0,1 0,0 0,-1 0,1 0,0 0,0 0,0 0,1 0,-1 0,0 0,1 0,-1 0,1 0,0 0,0 0,0 0,0 0,0 1,0-1,0 0,0 1,1-1,-1 1,1-1,-1 1,1 0,-1-1,1 1,0 0,0 0,-1 0,1 1,3-2,6 0,0 0,0 1,1 0,-1 0,20 3,26-3,-8-6,1 3,-1 1,61 5,74-3,-156-3,33-8,-38 6,0 2,34-3,-10 5,0 2,-1 3,1 1,-1 3,48 12,-5 4,98 31,-152-43,42 7,18 6,-62-14,-1-2,2-1,-1-2,46 2,14 0,55 1,-39-6,121-5,-122-13,-66 9,54-3,-78 8,0 0,0-1,0-1,0-1,-1-1,0 0,17-9,-34 15,1 0,-1-1,1 1,-1 0,1 0,-1 0,1-1,-1 1,1 0,-1 0,0-1,1 1,-1 0,1-1,-1 1,0-1,0 1,1 0,-1-1,0 1,1-1,-1 1,0-1,0 1,0-1,0 1,0-1,1 1,-1-1,0 1,0-1,0 1,-1-2,-11-13,-26-7,-167-79,193 96,1 0,-1 1,1 1,-1 0,-23-3,-27-7,38 8,1 1,-1 1,1 1,-1 1,-44 4,-1 0,40-2,0 2,-40 9,40-6,-1-1,-41 1,47-8,1 0,0-2,-1-1,2 0,-28-11,22 6,-1 2,-43-7,23 12,-74 4,79 1,0-1,-54-8,70 3,-1 2,1 0,0 2,-1 1,1 1,0 2,-28 6,-32 7,50-10,-64 18,53-6,23-9,-36 10,20-12,-77 4,41-5,-113 13,150-10,36-9,26-10,44-28,-48 27,-1 0,26-10,-28 16,1 1,-1 1,1 0,0 1,0 0,0 2,19 1,14 1,47-5,-50 0,0 1,-1 3,47 8,-60-3,33 13,-43-12,-1-2,1 0,1-1,34 3,-12-6,-1 3,0 2,58 15,-54-9,2-2,-1-2,1-3,0-2,82-2,-140 1,6-2,0 0,1 0,-1 0,0 0,0 0,1-1,-1 1,0-1,0 0,-5 0,3-1,0-1,0 0,1 0,-1 0,1 0,0-1,-1 1,1-1,0 0,0-1,1 1,-7-8,9 10,0 0,0 0,0-1,0 1,0 0,0-1,0 1,0-1,1 1,-1-1,1 1,-1-1,1 1,0-1,-1 0,1 1,0-1,0 1,0-1,0 0,0 1,1-1,-1 1,0-1,1 0,-1 1,1-1,0 1,-1-1,1 1,0 0,0-1,0 1,0 0,0-1,0 1,0 0,1 0,-1 0,0 0,3-1,5-4,1 1,0 0,0 0,0 1,0 0,1 1,0 0,-1 0,17 0,-8 2,0 0,0 2,0 1,31 6,-21-4,1-1,-1-1,1-2,34-3,-62 3,0-1,0 1,0 0,0-1,0 1,0-1,0 0,0 0,0 0,0 0,0 0,-1 0,1 0,2-3,-3 4,-1 0,0 0,0-1,0 1,0 0,1 0,-1-1,0 1,0 0,0-1,0 1,0 0,0 0,0-1,0 1,0 0,0-1,0 1,0 0,0 0,0-1,0 1,0 0,0-1,0 1,0 0,0 0,-1-1,1 1,0 0,0 0,0-1,0 1,-1 0,-18-7,-129-8,126 13,1 1,-41 3,46-1,0 0,-1-1,1 0,0-2,0 0,-22-5,37 7,0 0,0-1,0 1,0 0,-1 0,1-1,0 1,0-1,0 1,0-1,0 1,0-1,1 0,-1 1,0-1,0 0,0 0,1 0,-1 1,0-1,1 0,-1 0,0 0,1 0,0 0,-1 0,1 0,-1-1,1 1,0 0,0 0,0 0,0 0,0 0,0 0,0-1,0 1,0-1,1 0,0 1,0-1,1 0,-1 0,0 1,0-1,1 1,-1 0,1-1,-1 1,1 0,0 0,0 0,-1 0,1 0,0 0,0 0,0 1,0-1,3 0,9 0,1 0,-1 1,0 1,0 0,0 1,0 0,0 1,15 5,-11-3,1 0,0-2,32 2,-30-3,0 0,-1 1,23 6,-22-4,0-1,0 0,24 0,35 3,-57-3,36 1,-13-5,71 11,-93-8,-9-1,0 0,0 1,20 6,-32-7,1-1,0 1,-1-1,1 1,-1 0,0 1,0-1,0 0,0 1,0 0,0-1,-1 1,1 0,-1 1,0-1,0 0,0 1,2 3,0 5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9:38.877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231 1,'4'0,"0"0,-1 1,1-1,0 1,-1 0,1 0,0 0,-1 1,1-1,-1 1,0 0,1 0,-1 0,0 0,0 1,0-1,-1 1,1 0,0 0,-1 0,0 0,0 0,2 3,-3-3,0 0,1 0,-2-1,1 1,0 0,0 0,-1 0,0 0,1 0,-1 0,0-1,-1 1,1 0,0 0,-1 0,0 0,1 0,-1 0,0-1,-1 1,1 0,0-1,-1 1,1-1,-1 0,0 1,0-1,0 0,0 0,-4 3,4-4,0 0,0 0,1 0,-1 0,0 0,0 0,0-1,0 1,0-1,0 0,0 1,0-1,0 0,0 0,0 0,0-1,-1 1,1 0,0-1,0 1,0-1,1 0,-4-1,3 1,0 0,1 0,-1 1,0-1,1 0,-1 1,0 0,0-1,1 1,-1 0,0 0,0 0,0 0,1 0,-1 0,0 0,0 1,1-1,-1 1,0-1,0 1,1 0,-1 0,1-1,-1 1,1 0,-1 0,1 1,-1-1,1 0,0 0,0 1,0-1,-2 3,-92 122,94-124,0-1,1 1,-1 0,-1-1,1 1,0-1,0 1,0-1,-1 0,1 0,-1 1,1-1,-1 0,0 0,1 0,-1-1,0 1,1 0,-1-1,0 1,0-1,0 1,0-1,1 0,-1 0,0 0,0 0,0 0,0 0,0-1,-3 0,3 0,-1-1,1 1,0-1,0 0,0 0,0 1,1-1,-1 0,0-1,1 1,0 0,-1 0,1-1,0 1,0 0,0-1,0 1,1-1,-1 0,1 1,-1-1,1-3,0 0,0 1,0 0,0-1,1 1,0 0,0-1,0 1,0 0,1 0,4-9,1 3,0-1,1 2,8-11,-2 5,-14 15,0 1,0-1,1 1,-1 0,0-1,0 1,1-1,-1 1,0 0,1-1,-1 1,0 0,1-1,-1 1,1 0,-1-1,1 1,-1 0,0 0,1 0,-1 0,1-1,-1 1,1 0,-1 0,1 0,-1 0,1 0,-1 0,1 0,-1 0,2 0,4 17,-6 33,0-43,-1 1,0 0,-1 0,0 0,-1 0,1 0,-1 0,-1 0,0-1,-7 12,6-11,0 0,1 0,0 0,1 1,0-1,0 1,0 0,-1 11,4-17,-1 0,1 0,-1 0,1 0,0 0,0 0,1 0,-1 0,1 0,-1 0,1 0,0 0,0-1,0 1,0 0,1 0,-1-1,1 1,0-1,-1 0,1 1,0-1,0 0,1 0,-1 0,0 0,1 0,-1-1,1 1,0-1,-1 0,1 0,0 0,0 0,4 1,59 15,-50-13,1 0,-1 1,25 11,88 58,-123-71,0-1,0 1,0-1,0 0,1 0,-1-1,9 1,27 7,137 65,-148-64,65 13,-38-11,5 0,-46-10,1 1,-1 0,-1 2,1 0,0 1,18 9,-15-3,-1-1,2-2,-1 0,1-1,1-1,-1-1,1 0,0-2,28 2,-20-4,1 1,-1 2,35 9,-34-6,1-1,52 3,-36-7,1 3,84 22,-106-24,0 0,1-2,50-2,24 1,-85 1,-1 1,26 8,-28-7,0 0,1-1,-1 0,17 0,1 0,-1 1,1 2,-1 1,0 1,42 18,-60-22,-1-1,1-1,25 2,-29-4,1 1,-1 0,1 1,-1 0,0 0,0 1,0 0,15 8,-11-5,1 0,0 0,0-2,0 0,16 3,11 3,38 6,-58-13,0 1,0 0,29 12,-32-9,1-2,27 5,24 7,-33-6,60 8,-58-13,51 16,57 22,-104-31,1-1,55 7,92 3,-172-20,209 1,-39-3,-158 4,0 1,0 2,-1 1,0 1,-1 2,30 14,-43-18,20 7,-20-8,-1 0,1 1,-1 1,27 19,-21-13,1 1,1-2,0-1,0-1,1-1,40 11,-58-20,0 0,0 0,1 0,-1-1,0 0,1 0,-1 0,0-1,1 0,-1 0,0-1,8-2,3-4,-1 0,30-19,-45 26,9-4,0 1,1-1,0 2,0-1,0 2,13-3,41-12,-48 12,0 1,0 1,1 0,-1 1,1 1,34 1,-25 1,50-6,-4-5,81-17,-152 27,25-8,-19 3,-13 1,-12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9:51.339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1 1321,'3'1,"0"0,0 1,0-1,0 1,0-1,0 1,-1 0,1 0,3 4,6 3,28 20,-1 3,62 64,-92-90,-1 1,1-2,-1 1,2-1,-1-1,0 0,19 6,30 14,-47-17,5 3,0-1,0-1,1 0,1-1,-1 0,37 7,76 17,-120-28,-1-1,0 1,0 0,-1 1,13 6,-12-5,-1-1,1 0,0 0,0-1,12 2,46 7,61 8,-117-18,-1 0,0 1,-1 0,1 0,14 8,-14-6,-1-1,1-1,0 1,0-1,15 2,100 12,-74-9,-30-5,42 2,395-5,-372 8,-1 0,-60-7,-1-1,1-2,-1 0,1-2,37-10,-25 3,-24 8,0 0,-1-2,1 1,-1-2,13-6,19-13,-32 19,0-1,0 0,-1 0,21-18,-24 17,1 1,-1 1,1-1,0 2,1-1,-1 1,15-5,4 0,39-7,-28 8,-32 6,0 1,0-2,0 1,0-1,-1 0,0 0,0-1,0 0,9-9,22-17,-29 24,1 0,-1 0,-1-1,13-16,-12 14,0 0,1 1,13-12,-11 11,-1 0,0-1,0 0,-1-1,9-16,-6 11,24-29,37-31,-62 67,0-1,-1 0,0-1,-1 0,0 0,-1-1,-1-1,0 1,7-20,-10 23,-1-1,0 1,-1-1,0 0,0 0,-1 0,0 0,-1 0,-1 0,1 0,-2 0,0 0,-4-16,2 19,1 0,-1 1,-1-1,1 1,-1 0,0 0,-1 1,0 0,0 0,0 0,-1 0,-7-4,-13-8,-56-26,39 22,10 3,10 5,0 2,0 0,-42-12,48 18,1-1,-18-9,-27-10,32 15,-50-26,15 5,-19-10,2 3,53 28,18 6,-1 0,0 1,-22-4,22 6,0-1,0-1,0 0,-13-7,13 6,0 0,0 1,-24-6,-50-12,41 9,-13-8,45 15,-1 1,0 0,-17-3,16 3,0 0,0 0,0-1,1-1,-18-11,-25-12,38 22,6 1,-1 2,1 0,-1 0,-27-4,-32-6,53 10,-2 0,1 2,-22-1,-78-13,87 17,2 0,0-1,1-2,-1-1,-38-10,-1 1,51 10,1 0,-26-9,-104-41,120 46,16 6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9:55.185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0 67,'1'-2,"0"-1,-1 1,1-1,0 1,0-1,0 1,1 0,-1-1,0 1,1 0,0 0,-1 0,1 0,0 0,0 0,0 1,0-1,0 1,1-1,-1 1,0 0,1 0,-1 0,4-1,4-2,0 1,0 0,0 0,19-1,10 3,0 1,69 11,-47-4,35 9,100 17,-177-30,36 11,16 2,-43-11,-1 0,52 19,-58-17,87 21,-67-12,1 1,58 34,-63-30,-2 1,57 46,-24-13,-46-38,2-1,0-1,0-2,30 12,-46-21,73 33,-68-32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0:24.234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0 377,'11'8,"0"0,0 0,1-1,0-1,0 0,1 0,0-1,0-1,15 3,41 17,24 10,-59-22,60 28,-81-34,1-1,-1-1,1 0,0-1,22 3,28 6,-30-2,1-3,66 7,-85-12,-1 1,0 0,0 1,25 11,-11-5,-11-4,0-2,24 3,29 8,-37-7,0 0,60 4,-69-8,-1 1,32 11,-14-4,83 30,3 0,-181-52,-83-5,107 14,-45-7,56 5,-71-7,-125 0,171 10,35 0,35 0,17 1,70 11,-80-8,41-2,-42-1,45 5,8 3,-57-7,0 1,42 11,-37-3,42 20,-55-21,1-1,-1-1,1-1,1-1,39 6,-42-10,0 2,0 0,0 1,0 1,20 9,-27-11,0-1,0 0,1-1,0 0,-1-1,22-2,-18 1,1 0,-1 1,25 6,-18-3,1-1,40 1,15 1,-10 0,-55-5,0 0,0 2,0-1,0 2,-1 0,1 1,-1 0,20 9,-8 0,16 10,2-1,51 16,-2 0,-77-29,1-2,0 0,1 0,0-2,0 0,0-1,29 3,193-9,-139-2,187 18,-261-8,0 1,0 1,-1 2,0 1,-1 0,29 19,46 19,-75-39,1-2,40 7,27 8,-47-7,-21-6,1-1,0-1,1-1,0-2,0-1,35 2,69 1,-2 0,-106-8,-1-2,1 0,-1-1,0-2,33-11,4 2,-42 12,0-1,23-10,29-6,-52 16,0-1,-1-1,17-7,6-5,1 1,75-21,12-3,-71 22,-49 16,2 0,0-1,0 2,0-1,0 1,1 1,-1-1,18 1,-26 1,-1 0,0 0,1 0,-1 1,1-1,-1 0,0 0,1 0,-1 0,0 1,1-1,-1 0,0 0,1 0,-1 1,0-1,1 0,-1 1,0-1,0 0,0 1,1-1,-1 0,0 1,0-1,0 0,0 1,1-1,-1 1,0-1,0 0,0 1,0-1,0 0,0 1,0-1,0 1,0-1,0 0,-1 1,1-1,0 1,0-1,0 0,0 1,0-1,-1 0,1 1,0-1,0 0,-1 1,1-1,0 0,-1 0,1 1,-1-1,-20 20,17-17,2-1,-6 6,-1 1,0-1,-1-1,0 0,0 0,0-1,-1-1,0 1,-12 3,-38 6,-93 13,82-17,17-8,44-3,0 0,1 0,0 1,-20 5,30-6,0-1,0 1,0 0,0 0,0 0,0 0,0 0,0 0,0 0,0 0,0 0,0 1,1-1,-1 0,0 0,0 0,0 0,0 0,0 0,0 0,0 0,0 0,0 0,0 0,0 0,0 0,0 0,0 0,0 0,0 0,1 0,-1 0,0 0,0 1,0-1,0 0,0 0,0 0,0 0,0 0,0 0,0 0,0 0,0 0,0 0,0 0,0 0,0 1,0-1,0 0,0 0,0 0,0 0,-1 0,1 0,0 0,0 0,0 0,0 0,0 0,0 0,13 4,15 1,10-5,1 0,-1-3,0-1,0-2,0-2,52-17,-48 4,-36 17,1 0,0 1,0 0,13-5,163-44,-124 37,45-15,-95 26,0-1,0 0,0-1,0 0,-1 0,0-1,9-9,-9 8,0 1,1 0,-1 0,2 1,12-7,-91 50,46-23,-47 21,28-20,-74 15,105-27,0 1,0 0,1 0,-16 10,-24 10,-96 21,134-42,0 0,0 1,1 1,-20 11,30-16,1 0,0 0,0 0,0 0,0 0,0 0,0 0,-1 0,1 0,0 1,0-1,0 0,0 0,0 0,0 0,0 0,0 0,0 1,0-1,0 0,-1 0,1 0,0 0,0 0,0 0,0 1,0-1,0 0,0 0,0 0,0 0,0 0,0 1,0-1,1 0,-1 0,0 0,0 0,0 0,0 1,0-1,0 0,0 0,0 0,0 0,1 0,8 5,15 1,-22-6,30 6,-1-1,2-2,-1-1,51-4,-73 1,0-1,0-1,0 0,0 0,-1-1,1 0,-1-1,0 1,13-11,8-8,33-31,-59 50,18-16,0 0,1 2,1 0,0 2,45-22,12 9,-52 20,30-14,-53 19,0 1,0-2,-1 1,1-1,-1 1,0-1,0-1,-1 1,0-1,0 0,0 0,0 0,4-12,-1 1,-1-1,0 1,-1-1,2-21,-1-36,-6 52,7-39,-1 35,-3 19,-1 1,-1-1,1 1,-1-1,0 0,-1-14,0 22,0-1,0 0,0 0,-1 1,1-1,0 0,0 1,-1-1,1 0,0 1,-1-1,1 1,-1-1,1 0,0 1,-1-1,1 1,-1-1,0 1,1 0,-1-1,1 1,-1-1,0 1,1 0,-1 0,0-1,1 1,-1 0,0 0,1 0,-1 0,0 0,0 0,1 0,-1 0,0 0,1 0,-1 0,0 0,0 0,1 1,-1-1,0 0,1 1,-1-1,1 0,-1 1,0 0,-2 0,0 1,-1 0,2 0,-1 1,0-1,0 0,1 1,-4 4,-8 17,-16 38,21-43,0 0,-1 0,-24 33,21-37,-19 25,-54 51,16-21,49-47,-1-1,0-1,-2-1,-32 20,-1-4,-82 44,128-73,0 0,0 0,-9 10,2-3,18-14,-1 1,1-1,-1 1,1-1,-1 1,0-1,1 1,-1-1,1 0,-1 1,0-1,1 0,-1 0,0 1,1-1,-1 0,0 0,0 0,1 0,-1 0,0 0,1 0,-1 0,-1-1,2 1,-1-1,1 1,-1-1,1 1,0-1,-1 1,1-1,0 0,0 1,-1-1,1 0,0 1,0-1,0 0,0 1,0-1,0 0,0 1,0-2,1-3,-1 0,1 1,0-1,1 1,-1-1,4-6,4-4,1 1,1 0,0 0,22-20,61-45,-1 2,122-122,-203 184,-1 0,0 0,-1-1,-1 0,0-1,-1 0,7-23,-7 19,-5 16,-1-1,0 0,-1 1,1-1,-1 0,0 0,0 0,-1 0,0 1,0-1,-1 0,1 0,-1 0,0 0,-1 0,1 1,-1-1,-5-10,3 10,0 0,0 0,-1 1,0-1,0 1,0 0,-1 0,1 1,-1 0,0 0,0 0,-1 1,1-1,-14-3,9 3,0-1,-1 2,1-1,-1 1,0 1,0 0,-12 0,11 1,1-1,-1 0,1-1,0 0,-1-1,-12-6,10 4,0 0,-1 2,-18-4,21 6,1-1,0-1,0 0,0 0,-19-11,-55-37,47 27,8 6,-1 1,-62-25,51 26,27 10,-2 0,1 2,-1-1,0 2,0 0,0 2,-21-2,-12 5,13 0,0-1,-70-10,15-1,30 5,-26-1,-133 6,99 3,97-1,18 0,-1-1,0 0,0 0,0-1,0 0,0 0,0-1,1 0,-1-1,1 0,-11-5,-47-24,52 27,0-1,1-1,-1-1,1 0,-23-18,26 17,6 6,1 0,-1 0,0 0,1-1,0 1,0-1,0 0,-3-5,6 8,0 1,0-1,1 1,-1-1,0 1,0 0,1-1,-1 1,0 0,1-1,-1 1,1 0,-1-1,0 1,1 0,-1 0,1 0,-1-1,1 1,-1 0,1 0,-1 0,1 0,-1 0,0 0,1 0,-1 0,2 0,17-1,-17 1,261 1,-241 1,0 0,0 2,0 0,26 9,-24-6,-1-1,1-1,32 2,-26-6,-11-1,1 1,-1 0,1 1,-1 1,0 1,0 1,24 9,-21-6,0-1,1-1,0-1,23 2,21 5,88 10,-140-19,1 0,-1 1,28 10,-27-8,-1-1,1-1,24 4,-20-4,0 1,-1 1,1 0,-1 2,-1 0,35 21,25 11,-59-32,-1 1,0 0,0 2,25 19,203 185,-224-194,-14-15,-1 0,0 1,-1 0,0 1,9 12,-9-12,0 0,0-1,1 1,8 6,0 0,-12-12,-1 0,0 1,0-1,0 0,0 1,0-1,-1 1,1-1,-1 1,0 0,2 4,-3-5,0 0,0 0,0 0,-1 0,1-1,-1 1,1 0,-1 0,1 0,-1-1,0 1,0 0,0-1,0 1,0-1,0 1,0-1,-1 0,1 1,-3 1,-9 8,0 0,-23 13,21-14,0-1,-20 21,13-10,-1 0,0-2,-2 0,0-1,-49 23,38-21,1 2,-36 29,-4 2,-89 62,128-91,21-12,0-2,-22 11,37-20,-1 0,1 1,0-1,0 0,0 0,-1 0,1 0,0 1,0-1,0 0,-1 0,1 0,0 0,0 0,-1 0,1 0,0 0,0 0,-1 0,1 0,0 0,0 0,-1 0,1 0,0 0,0 0,-1 0,1 0,0 0,0-1,-1 1,1 0,0 0,0 0,0 0,-1 0,1-1,0 1,0 0,0 0,0 0,0-1,-1 1,1 0,0-1,3-14,14-15,8 1,0 2,37-31,-30 29,39-45,-19 17,2 3,66-51,-24 22,-77 67,38-23,-36 26,30-26,-471 384,362-297,37-29,-1-1,-1 0,-36 19,0 2,9-4,30-23,-8 4,0-1,-42 17,1-15,52-14,0 1,-24 9,14 0,21-9,-1-1,1 0,0 0,-12 3,-50 16,54-16,0-1,-1 0,1-1,-1-1,-21 2,-3-3,1-2,-48-6,69 4,-1-1,1-1,0-1,0-1,1 0,-1-1,-17-10,-49-34,-69-38,122 73,0 2,-1 2,-38-11,-20-8,66 22,0 1,0 1,-40-7,44 11,0-2,-32-11,36 11,0 0,0 1,-1 0,-28-2,-337 5,183 3,183-2,-10 1,1-1,-1-1,1-1,0-2,0 0,-45-14,32 3,-60-33,-12-6,29 16,73 35,0 0,0 0,-1 1,1 0,0 1,-1 0,-12-1,-59 4,30 0,-72-10,1-1,89 7,0-2,1-1,-1-1,-55-20,-6-1,36 15,19 4,-47-16,-3 0,36 12,-4 0,-59-5,41 7,5 2,-57-12,19 2,16 4,73 11,-10-3,-39-13,-198-68,153 58,104 27,1-1,0 1,-1-1,1 0,1 0,-1 0,-7-7,12 9,-1-1,1 1,0-1,0 1,0-1,0 0,1 1,-1-1,0 0,1 0,-1 1,1-1,-1 0,1 0,0 0,0 0,0 0,0 0,0 0,0 1,1-1,-1 0,1 0,-1 0,1 0,-1 1,1-1,0 0,0 1,0-1,2-2,9-14,0 1,2 0,0 1,0 0,2 1,0 1,32-22,-35 27,0 1,0 0,1 0,15-5,-24 11,1 0,0 0,0 1,0 0,0 0,0 0,0 1,0-1,0 2,0-1,0 1,0-1,7 3,-11-2,0-1,0 1,-1-1,1 1,-1-1,1 1,0 0,-1 0,1 0,-1 0,0 0,1 0,-1 0,0 0,1 1,-1-1,0 0,0 1,0-1,0 1,-1-1,2 4,-2-3,1 0,-2 1,1-1,0 0,0 0,-1 0,1 0,-1 0,1 0,-1 0,0 0,0 0,0 0,0 0,0-1,-2 3,-5 6,-1-1,0 1,0-2,-18 14,-1-1,-108 75,140-94,13 0,17-2,6-1,78 8,-99-4,0 1,0 0,0 2,-1 0,0 1,21 11,166 74,-58-29,-84-32,-32-14,0-2,58 18,-31-19,75 6,38 10,32 6,-100-4,-76-22,38 15,-37-13,0-1,1-2,50 10,-51-13,1 1,-1 1,42 18,-47-16,0-1,0-1,1-1,0-1,45 4,91 5,39 1,-178-16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0:37.445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2 1,'-1'23,"1"1,1-1,1 0,2 0,0 0,9 28,-10-39,1 1,-2-1,2 19,-3-20,0 0,1 0,1 0,-1 0,7 14,-5-14,0 1,-1 0,0 0,-1 1,0 13,9 39,0-22,-3 0,6 66,-7-56,-4-33,2 37,-5 546,1-580,6 35,-3-36,0 38,-4 722,-1-770,0 0,-1 0,-1 0,-7 21,6-21,1 1,0-1,0 1,0 18,2 490,2-240,-9-170,-1 7,23 113,-8-139,-5-63,1-1,1 0,1 1,13 42,-8-40,-1 0,-2 0,-1 0,-1 1,-1 0,-3 32,8-27,-6-29,-7-25,-18-32,8 25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4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03.771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185 1,'-45'64,"9"-26,30-33,0 1,1-1,-1 1,1 0,0 0,0 1,1 0,0-1,0 1,1 1,0-1,0 0,0 1,-1 11,-4 29,5-37,1 0,0 0,1 1,0-1,1 1,1 12,0-24,-1 1,0-1,1 0,-1 0,0 0,1 1,-1-1,0 0,1 0,-1 0,1 0,-1 0,0 1,1-1,-1 0,1 0,-1 0,0 0,1 0,-1 0,0-1,1 1,-1 0,1 0,-1 0,0 0,1 0,-1 0,0-1,1 1,-1 0,0 0,1-1,-1 1,0 0,1 0,-1-1,0 1,0 0,1-1,-1 1,19-16,-17 15,8-9,0 0,-1-1,11-15,-16 19,1 0,1 0,-1 0,1 0,1 1,-1 0,1 0,0 1,0 0,0 0,11-4,109-49,-136 64,0-1,0 2,0-1,0 1,1 0,0 1,-6 8,-5 7,-22 34,36-46,0 0,0 1,1 0,1-1,0 1,0 0,1 1,0 22,-8 32,6-50,4-17,0 0,0-1,0 1,0 0,0 0,0 0,0 0,0 0,0 0,0 0,0 0,0 0,0 0,0 0,0 0,0 0,-1 0,1 0,0 0,0 0,0-1,0 1,0 0,0 0,0 0,0 0,0 0,0 0,0 0,0 0,0 0,0 0,0 0,0 0,0 0,0 0,-1 0,1 0,0 0,0 0,0 0,0 0,0 0,0 0,0 0,0 0,0 0,0 0,0 0,0 0,0 0,0-30,0 16,2-1,0 1,1 0,0 0,1 0,1 0,0 0,1 1,0 0,1 0,1 1,0 0,1 0,0 1,13-13,-12 13,-5 5,1 0,-1 0,2 0,-1 1,8-6,-13 11,0-1,0 1,0-1,0 1,0-1,0 1,0 0,0-1,0 1,0 0,1 0,-1 0,0 0,0 0,0 0,0 0,0 0,0 1,0-1,0 0,0 0,0 1,0-1,0 1,0-1,0 1,0 0,0-1,0 1,0 0,0-1,-1 1,1 0,0 0,-1 0,1 0,0 0,-1 0,1 0,-1 0,0 0,1 0,-1 0,0 0,1 2,-1 0,1 0,0 0,-1 0,0 0,0 0,0 0,0 0,0 0,0 0,-1 0,1 0,-1 0,0 0,-2 5,-24 42,12-25,6-6,3-10,1 1,0 0,0 1,1-1,0 1,1 0,0 0,1 0,0 0,0 20,2-20,1 1,0-1,-1 1,-1-1,0 1,0 0,-2-1,1 0,-1 1,-7 15,6-16,0 0,1 0,0 0,-1 15,2-16,0 1,0-1,-1 1,0-1,-8 16,7-17,1 0,0 0,0 0,1 0,0 1,0 0,1-1,0 16,1-13,-1-1,0 1,0-1,-2 0,-5 19,-48 108,52-128,1 1,0 0,0 0,-1 14,2-12,-1 0,-6 21,-25 97,30-112,0 0,1 1,1-1,0 1,2 0,3 35,-1 7,-3 12,3 80,6-106,-5-33,-1 0,1 20,-4 41,0-34,1 0,11 76,-7-89,-1 1,-1 43,-3-43,2 0,7 39,-9-42,-1-21,-1-19,1-6,2-1,0 1,1-1,0 1,2 0,0 0,2 0,6-19,-7 19,-1 1,-1 0,-1-1,-1-27,0 24,0 0,6-35,-2 7,-5 40,2 0,0 1,0-1,3-11,-4 20,0 1,0 0,0 0,0 0,-1 0,1 0,0-1,0 1,0 0,0 0,0 0,0 0,0-1,0 1,0 0,0 0,0 0,1 0,-1-1,0 1,0 0,0 0,0 0,0 0,0 0,0 0,0-1,0 1,0 0,1 0,-1 0,0 0,0 0,0 0,0 0,0-1,0 1,1 0,-1 0,0 0,0 0,0 0,0 0,1 0,-1 0,0 0,0 0,0 0,0 0,0 0,1 0,-1 0,0 0,0 0,0 0,0 0,1 0,-1 0,0 1,0-1,4 13,1 20,-5 24,-1-25,2 0,8 48,-4-45,-2 0,-1 0,-2 0,-4 37,-3-12,2-30,1 42,3-42,-1-1,-8 46,7-50,-1 43,4-43,-7 46,-16 94,21-156,0 0,0-1,0 1,-6 11,-7 27,11-22,1-14,0-1,1 0,1 1,0-1,0 1,1-1,1 1,-1 0,2-1,-1 1,2-1,4 15,5 7,-1 1,-2 0,5 35,-13-58,0 0,-1 1,-1-1,0 0,0 0,-4 12,-3 37,9 251,-1-301,1-1,0 1,1-1,0 0,0 0,1 0,0 0,0 0,1 0,0-1,0 0,1 0,9 12,-11-15,0 1,-1 0,1 0,-1 0,0 0,0 1,-1-1,0 0,0 1,0-1,0 8,-1-13,0 1,0-1,-1 1,1-1,0 1,0-1,-1 1,1-1,0 1,0-1,-1 1,1-1,-1 1,1-1,0 0,-1 1,1-1,-1 0,1 1,-1-1,1 0,-1 1,1-1,-1 0,0 0,1 0,-1 0,1 0,-1 1,1-1,-1 0,0 0,1 0,-1-1,1 1,-1 0,1 0,-1 0,1 0,-1 0,0-1,1 1,-1 0,1 0,-1-1,1 1,0 0,-1-1,-34-18,29 15,2 3,1-1,-1 0,1 1,-1-1,1-1,0 1,0 0,0-1,1 0,-1 1,0-1,1 0,0-1,0 1,0 0,0-1,0 1,1-1,-1 1,1-1,0 0,0 1,1-1,-1 0,1 0,-1-7,0-4,0 0,1 1,1-1,0 0,1 0,0 0,2 1,-1-1,2 1,0 0,0 0,10-15,-12 21,1 0,-1 0,-1 0,0-1,0 1,-1-1,0 1,0-1,-1 0,0 1,0-1,-1 0,-3-12,2 9,1 0,0 1,1-1,0 0,1 0,0 0,3-11,0 7,-3 11,0-1,1 0,0 1,0-1,5-9,-7 14,1 0,0 0,0 0,0 0,0 0,0 0,0 1,0-1,0 0,0 0,0 1,0-1,0 1,0-1,1 1,-1-1,0 1,0 0,1-1,-1 1,0 0,0 0,1 0,-1 0,0 0,1 1,-1-1,0 0,0 0,1 1,-1-1,1 1,1 1,-1-1,0 0,1 1,-1 0,0-1,0 1,0 0,-1 0,1 0,0 0,-1 0,1 0,-1 1,0-1,0 1,0-1,2 5,11 54,-7-30,-1 4,0 0,-3 0,-1 0,-4 67,0-20,0-49,-1-1,-1 1,-11 39,13-63,0 6,2-12,-1-1,1 1,0 0,-1-1,1 1,-1 0,0-1,0 1,0 0,0-1,0 0,-3 4,4-6,-1 1,1-1,-1 0,1 0,-1 0,1 0,-1 0,1 0,-1 0,1 0,-1 0,1 0,-1 0,1-1,-1 1,1 0,-1 0,1 0,-1-1,1 1,-1 0,1 0,0-1,-1 1,1 0,-1-1,1 1,0 0,0-1,-1 1,1-1,0 1,0-1,-1 1,1-1,0 1,0 0,0-2,-13-25,10 21,-5-10,0 0,-1 0,0 1,-2 1,0-1,-22-21,18 22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16.928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67 90,'1'19,"1"0,5 23,-1-8,1 4,-3-18,-1 1,1 31,-6 49,3 124,1-211,1-1,0 0,5 15,-4-16,0 0,-1-1,-1 1,2 20,4 44,-4-50,0 35,-3-4,-3 64,-14-35,11-66,1 1,0-1,0 29,4-16,-2 0,-7 35,4-27,2 0,5 69,0-28,-15 124,10-174,2-1,1 1,2 0,1-1,1 1,14 50,-10-42,-2 1,-2 0,-3 82,3 33,3-108,-4-33,0-1,0 22,-4 52,2 56,0-135,1 0,0 1,0-1,7 16,-5-16,-1 0,-1-1,1 1,-1 0,1 15,-3 36,-1-36,2 0,0 0,1 0,1 0,11 38,-7-41,-1 1,-1-1,-1 1,-1 0,-1 0,0 25,-3-27,1-1,0 0,2 0,0 0,2-1,9 33,-8-31,-1-1,-1 1,-1 0,-1 0,0 0,-4 31,1 6,2-55,0 1,0-1,0 0,-1 1,1-1,-1 1,1-1,-1 0,0 0,0 1,0-1,0 0,-1 0,1 0,0 0,-1 0,-1 1,2-2,0-1,0 1,0-1,0 1,0-1,0 0,0 1,0-1,0 0,0 0,0 0,0 0,0 0,0 0,0 0,-1 0,1 0,0 0,0-1,0 1,0 0,0-1,0 1,0-1,0 1,1-1,-1 1,0-1,0 0,0 1,1-1,-1 0,0 0,0 0,1 1,-1-1,1 0,-1 0,0-2,-6-10,0 0,0-1,2 1,0-1,0-1,1 1,1 0,-2-22,-2-3,2 1,1-2,3 1,3-48,0 5,0 19,-4-69,0 119,-1-1,0 1,-5-14,4 16,1-1,0 1,0-1,-1-21,3-27,-9-60,8 94,1-1,1 1,2 0,1-1,1 1,11-42,6-31,-17 50,-1 0,-6-57,1 17,4 21,-4-76,-6 92,5 33,0 1,1-23,1-21,3-71,5 84,-3 34,-2 0,1-20,-3-15,-1 15,2 0,8-57,-6 70,0 0,-2 0,-1 0,0 0,-2 0,0 0,-2 1,-9-35,9 37,1 0,1 0,0-38,0-5,-5 8,-2-18,10-242,0 304,-1 0,2 1,0-1,0 1,0-1,1 1,1 0,5-12,8-9,20-30,-3 7,95-169,-87 137,-42 85,0-1,0 1,0 0,0-1,0 1,0 0,-1 0,1-1,0 1,0 0,0 0,0-1,0 1,-1 0,1 0,0 0,0-1,0 1,-1 0,1 0,0 0,0 0,-1-1,1 1,0 0,0 0,-1 0,1 0,0 0,0 0,-1 0,1 0,0 0,-1 0,1 0,0 0,0 0,-1 0,1 0,0 0,0 0,-1 0,1 0,0 0,-1 0,1 0,0 1,-27 3,8-2,9-3,0-1,0 0,0-1,0 0,1-1,-14-6,-55-34,71 40,6 3,0 0,0 0,0 1,0-1,0 0,0 1,0-1,0 1,0 0,-1-1,1 1,0 0,0-1,0 1,0 0,-1 0,1 0,0 0,-2 1,2 0,1 0,-1 0,0 0,1 0,-1 0,1 0,-1 0,1 0,-1 1,1-1,0 0,-1 0,1 1,0-1,0 0,0 0,0 1,0-1,1 2,0 10,1 0,0-1,1 1,6 18,-4-19,-2 1,0 0,0 1,1 16,-2-7,1 0,1 0,11 35,-8-36,-2 0,0 1,3 44,-7-29,-4 102,4-139,-1 0,0 0,0 0,0 0,0 0,-1 0,1 1,0-1,0 0,-1 0,1 0,0 0,-1 0,1 0,-1-1,1 1,-1 0,0 0,1 0,-1 0,0 0,0-1,1 1,-3 1,2-2,0 0,0-1,0 1,0 0,0 0,0-1,0 1,0 0,0-1,0 1,0-1,0 1,0-1,0 0,1 1,-1-1,0 0,0 1,0-2,-7-7,1 0,1 0,-7-11,-7-13,-1-1,1-1,2 0,1-2,-16-52,18 44,11 35,0 0,1-1,1 1,-1-1,1 1,0-12,2 7,1-29,1 46,0 0,0 0,0 0,-1 0,1 0,-1 1,0-1,1 0,0 4,16 39,24 91,-39-122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36.189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337 0,'-1'4,"-1"-1,1 1,0-1,-1 1,0-1,0 0,0 0,0 0,-1 0,-2 3,-10 14,8-5,0 1,0 0,2 1,0-1,1 1,0 0,2 0,0 1,1-1,1 19,1 18,-2 88,-2-125,0 0,-1-1,-11 28,10-30,0 1,1 0,0 1,-2 25,3-20,0 0,-8 28,7-31,-1 1,2 0,-1 30,5 32,-2 77,-7-100,5-39,1 0,-1 20,4 938,-2-954,-7 34,5-34,-2 37,4-25,-11 60,7-42,2-1,5 64,1-23,-3 407,0-485,2-1,4 22,-3-22,0 1,0 21,13 111,-14-122,1 0,1-1,11 37,4 23,-2-3,-11-59,0 1,-2 0,-1 1,0 24,-3-47,-1 6,1 0,0 0,0-1,1 1,-1 0,1 0,1 0,-1-1,1 1,1-1,-1 1,1-1,4 7,-6-12,0 0,-1-1,1 1,0 0,0 0,-1 0,1 0,-1 0,1 0,-1 0,1 1,-1-1,0 0,1 0,-1 0,0 0,0 0,0 1,0-1,0 0,0 0,0 0,0 0,-1 1,1-1,0 0,-1 0,1 0,-1 1,-1-1,1 0,-1 0,0 0,0-1,0 1,0-1,1 1,-1-1,0 0,0 0,0 0,0 0,0 0,0 0,0 0,0-1,1 1,-3-2,-7 0,1-1,0-1,0 0,0 0,0-1,1 0,-1-1,1 0,1 0,-1-1,1 0,1-1,-1 1,1-2,0 1,1-1,0 0,1 0,-1-1,2 1,-5-12,-24-98,30 107,0 1,1-2,-1-15,-4-20,7 45,0 0,0 0,1 0,-1 0,0 0,1 0,0 0,0 1,0-1,0 0,0 0,0 1,1-1,-1 1,1-1,0 1,-1 0,1-1,0 1,1 0,-1 0,3-1,-1-1,0 0,0 0,-1 0,1-1,-1 1,0-1,3-6,-4 5,0 0,0 0,-1-1,0 1,1-10,-2-3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44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0 9,'1'0,"1"1,-1 0,0-1,0 1,0 0,0-1,1 1,-1 0,0 0,-1 0,1 0,0 0,0 0,0 0,-1 0,1 1,0 0,14 25,-14-23,18 39,10 20,3 2,-24-46,1-1,14 23,-17-31,-1-1,-1 1,0 0,0 0,2 12,-3-12,0 0,1 0,0 0,8 15,-7-47,-7-342,-1 333,3 30,0-1,0 1,0 0,0 0,-1 0,1 0,-1 0,1-1,-1 1,1 0,-1 0,1 0,-1 0,0 1,0-1,1 0,-1 0,0 0,0 0,0 1,0-1,0 0,-2 0,2 1,0 1,0-1,0 1,0-1,0 1,0-1,0 1,0 0,0 0,0-1,1 1,-1 0,0 0,1 0,-1 0,0 0,1 0,-1 0,1 0,-1 1,-11 25,11-25,-6 15,1 0,1 1,1 0,1 1,-2 17,3 93,2-79,0 116,-13-183,-3-18,13 19,1 0,1-29,1 34,0-1,-1 1,0-1,-1 0,0 1,-8-22,-37-81,49 132,6 15,38 88,-37-95,-5-19,-1 1,-1 0,1 0,-1 0,1 16,14 89,-10-69,-4-22,0-1,0 22,-4-17,1-4,0 0,1-1,8 42,-4-34,-2 1,-1-1,-1 1,-4 35,1 6,2 1229,0-1313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49.961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29 1,'0'587,"8"-522,1 0,7 65,-16 824,-1-442,0-495,0-1,-2 1,-8 30,6-31,1 0,1 1,-2 32,-3 46,4-63,0 36,2 23,5 79,0-145,2-1,11 37,-10-41,0-1,-2 1,0 0,1 35,-7 45,4 109,6-156,-5-35,-1 1,1 21,-2-32,-1 18,-4-21,-3-14,-46-98,39 79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52.635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1 0,'1'17,"1"0,1 0,1 0,0-1,9 23,8 35,18 61,-18-69,-15-42,-1 0,0 0,-2 1,-1-1,-1 27,0-31,1 0,1-1,8 29,-6-28,-1 0,-1 0,1 25,-3-31,1 1,0-1,1 0,5 17,-3-15,-1-1,-1 0,1 21,12 104,-15-126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2:16.939"/>
    </inkml:context>
    <inkml:brush xml:id="br0">
      <inkml:brushProperty name="width" value="0.35" units="cm"/>
      <inkml:brushProperty name="height" value="0.35" units="cm"/>
      <inkml:brushProperty name="color" value="#7F7F7F"/>
      <inkml:brushProperty name="ignorePressure" value="1"/>
    </inkml:brush>
  </inkml:definitions>
  <inkml:trace contextRef="#ctx0" brushRef="#br0">0 310,'8'1,"-1"0,1 1,-1 1,1-1,-1 1,0 0,0 1,0 0,8 6,9 4,106 70,-19-9,-93-65,0 0,1-2,0 0,27 8,36-2,-61-12,0 1,-1 2,32 9,-20-3,56 10,-55-14,49 17,29 13,65 27,-165-60,0 0,0-1,0 0,1-1,18 1,23 4,1 5,2 2,0-3,59 4,74 1,-126-8,0 2,96 30,-117-29,-15-6,1 0,44 1,-40-4,44 8,150 39,-23-7,-155-35,-18-3,45 12,2 6,126 37,218 94,-108 13,-293-154,16 9,45 20,-68-35,1-2,0 1,0-2,0 1,0-2,0 0,18 0,-23-2,0-1,-1 0,1 0,-1-1,0 0,1 0,-1-1,0 0,0 0,10-7,2-3,-1-1,26-23,-27 21,14-12,125-117,-129 119,1 1,1 2,1 1,41-22,62-44,-94 54,-22 18,39-27,-46 36,0-2,-1 1,10-12,28-21,-28 27,35-32,-45 30,-10 10,-10 8,-91 52,-49 25,108-59,1 1,0 3,2 1,-66 56,95-71,1 1,1 0,-15 22,17-23,0 0,-1 0,0 0,-1-1,-16 14,10-15,0-1,0 0,0-1,-1-1,0 0,-27 4,24-4,-104 14,69-12,47-6,0-1,-1 0,1 0,0-1,0 1,0-1,0-1,0 1,-9-4,-50-28,49 24,0 0,-23-8,-287-115,315 127,-2 1,1 0,-18-2,17 4,0-1,0-1,-12-5,-18-7,-57-15,-5-1,12 4,-144-24,155 35,26 6,2-1,-1 2,-108-6,112 14,0-4,1-1,-86-24,11 2,55 19,-24-6,59 7,0 1,-59-23,-28-13,-45-15,69 23,-1 5,-154-29,156 44,53 10,-51-14,-39-6,6 2,-7-1,104 20,21 4,-14-4,25-1,15-2,24-9,65-24,-96 39,0 0,0 0,0 1,0 0,0 1,0 0,14 2,64 15,-4 0,-49-12,0 2,66 22,-70-21,51 8,11 3,-13 4,217 54,-263-72,57 2,-62-6,0 2,0 0,31 8,40 14,72 22,-118-27,-24-9,54 13,-11-3,-54-14,0-1,35 5,130 24,-21-4,-110-26,0-3,55-4,-14 0,-66 3,1 1,0 1,44 11,78 33,-145-45,129 34,-21-7,-31-6,-44-14,-1 2,61 28,40 17,-3-2,-69-26,2-4,126 29,-123-35,-55-13,-11-3,-1-1,1 1,-1-1,1 0,0 0,-1 0,1-1,0 0,0 0,-1 0,1 0,0-1,4 0,-8 0,-1 1,1 0,-1-1,0 1,1-1,-1 1,0 0,1-1,-1 1,0-1,1 1,-1-1,0 1,0-1,0 1,0-1,1 1,-1-1,0 1,0-1,0 1,0-1,0 1,0-1,0 1,-1-1,1 1,0-1,0 1,0-1,0 1,-1-1,1 1,0-1,0 1,-1-1,-14-21,11 17,-16-18,-1 0,-2 1,0 1,-1 1,-37-23,24 17,-2-1,-1 2,-2 2,-67-28,-141-33,174 60,17 5,1 3,-2 2,-80-9,72 17,-69-2,30 10,34 0,-101-9,130 0,1-3,-68-25,-9-2,25 14,-8-1,-112-43,79 6,78 34,-75-26,104 45,0 1,0 2,-55-4,-240-22,137 2,-93-8,279 37,0 0,1 1,-1-1,0 0,1 0,-1-1,0 1,1 0,-1 0,0 0,0 0,1-1,-1 1,0 0,1 0,-1-1,1 1,-1-1,0 1,1 0,-1-1,1 1,-1-1,1 0,-1 0,12-9,29-6,-2 4,1 2,0 2,1 1,-1 2,47-1,115 5,173 4,-339 1,-1 1,0 2,0 1,-1 2,35 15,-49-18,124 38,-39-14,81 16,-183-47,65 22,136 25,-85-24,-84-14,1-2,0-2,52 3,10-1,-3 1,-29-6,-1 3,1 3,115 29,254 94,-359-114,-39-10,37 13,-1 2,1-3,77 9,-124-22,-1 1,0 1,43 20,22 8,-15-7,-53-20,0 0,1-1,28 5,-50-12,-1-1,1 0,0 0,0 0,0 0,0 0,0 0,0 0,0 0,0 0,0 0,0-1,0 1,0 0,0-1,0 1,0-1,-1 1,1-1,0 1,0-1,0 1,-1-1,1 0,0 0,-1 1,1-1,-1 0,1 0,-1 0,1 1,-1-1,1 0,-1 0,0 0,0 0,1 0,-1 0,0 0,0 0,0 0,0 0,0 0,0 0,0 0,0 0,-1 0,1-1,-2-10,0 1,-1-1,-5-14,3 9,2 8,0-1,0 1,-1 0,0 0,0 0,-1 1,0-1,-1 1,-8-9,3 5,-1 1,-1 0,0 0,-23-13,15 12,0 1,0 1,-1 0,0 2,-1 1,-25-6,-12 3,-70-4,-18-2,-208-49,228 44,82 16,-52-14,-147-42,186 44,-1-2,-67-32,70 27,23 10,9 2,-1 1,0 2,-1 0,0 2,0 1,-43-4,48 7,0 0,1-1,-1-1,1-2,-21-8,-44-12,82 26,-49-13,-1 3,1 1,-105-3,111 11,-87-14,20 1,78 11,-175-8,-336 12,533 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47:16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48,'-1'0,"0"1,0-1,-1 1,1-1,0 1,0-1,0 1,0 0,0 0,0-1,-1 3,-3 1,-6 5,2-3,0 1,-14 15,20-19,1 0,-1 0,1 1,0-1,0 1,1-1,-1 1,1-1,-1 1,1 0,0 0,0 5,0-4,1 1,0-1,0 1,1-1,0 1,-1-1,2 1,-1-1,4 9,-4-12,-1-1,1 1,0 0,0-1,0 1,0-1,0 1,1-1,-1 1,0-1,1 0,-1 0,1 1,-1-1,1 0,-1 0,1-1,0 1,-1 0,1-1,0 1,0-1,0 1,0-1,-1 0,1 1,0-1,0 0,0-1,0 1,3-1,3 0,1-2,0 1,-1-1,1 0,-1-1,0 0,0 0,0-1,13-11,-19 14,0 0,0-1,0 1,0-1,-1 1,1-1,-1 0,1 0,-1 0,1-3,6-33,-2 8,-2 15,0-1,0 1,0-20,-4 35,0 0,0 0,0 1,0-1,0 0,0 0,0 0,0 1,0-1,-1 0,1 0,-1-1,1 2,0 0,0 0,0-1,-1 1,1 0,0 0,0 0,0 0,-1 0,1-1,0 1,0 0,-1 0,1 0,0 0,0 0,-1 0,1 0,0 0,0 0,0 0,-1 0,1 0,0 0,0 0,-1 0,1 0,0 1,-3 0,0 1,0-1,1 1,-1 0,-3 3,-6 4,7-7,1 1,-1 0,0 0,1 0,0 0,-8 8,10-9,0 1,1-1,-1 1,0 0,1 0,-1 0,1 0,0 0,0 0,0 0,1 0,-1 7,0-4,-1 28,2-32,0 1,0 0,0-1,0 1,1-1,-1 0,1 1,0-1,0 1,1 1,-2-3,1 0,0-1,0 1,-1-1,1 0,0 1,0-1,0 0,0 1,-1-1,1 0,0 0,0 0,0 1,0-1,0 0,0 0,-1-1,1 1,0 0,0 0,0 0,0 0,0-1,0 1,0-1,1 1,0-1,-1 0,1 1,0-1,-1 0,1 0,0 0,-1 0,0 0,1-1,1-1,-3 3,0 0,0 0,0 0,0 0,-1 0,1 0,0 0,0 0,0 0,0 0,0 0,0 0,-1 0,1 0,0 0,0 0,0 0,0 0,0 0,0 0,0-1,0 1,-1 0,1 0,0 0,0 0,0 0,0 0,0 0,0 0,0-1,0 1,0 0,0 0,0 0,0 0,0 0,0 0,0 0,0-1,0 1,0 0,0 0,0 0,0 0,0 0,0 0,0-1,0 1,0 0,0 0,0 0,0 0,0 0,-14 7,10-4,1-3,1 1,-1-1,1 1,-1-1,0 0,0 0,1 0,-1 0,0-1,1 1,-1-1,0 0,1 1,-5-3,4 1,0 1,0 0,0 1,0-1,-1 0,1 1,-5 0,7 0,0 0,0 0,0 0,0 0,0 1,0-1,0 0,1 1,-1-1,0 0,0 1,0-1,1 1,-1 0,0-1,1 1,-1-1,0 1,1 0,-1 0,1-1,-1 1,1 0,0 0,-1 1,1-1,-1-1,1 1,0-1,0 1,0 0,0-1,0 1,0 0,0-1,1 1,-1-1,0 1,0 0,0-1,1 1,-1-1,0 1,0 0,1-1,-1 1,1-1,-1 1,0-1,1 0,-1 1,1-1,-1 1,1-1,0 0,-1 1,1-1,-1 0,1 0,-1 1,2-1,10 3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47:26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99,'0'-1,"1"0,-1 0,0 0,0 1,0-1,0 0,-1 0,1 0,0 0,0 0,0 1,-1-1,1 0,0 0,-1 1,1-1,-1 0,1 0,-1 1,1-1,-1 0,0 1,0-2,0 2,0 0,0 0,0 0,0 0,0-1,0 1,0 0,0 0,0 1,1-1,-1 0,0 0,0 0,0 1,0-1,0 0,-1 2,-6 2,1 1,0 0,-11 9,13-10,0 1,0 0,-8 11,10-12,0 0,-1 0,1 0,-1 0,0-1,-8 7,3-5,1 0,1 1,-12 12,17-17,1 1,-1-1,1 1,0 0,-1 0,1 0,0 0,0 0,1 0,-1 0,0 0,1 0,-1 0,1 0,-1 0,1 0,0 1,0-1,0 0,0 0,1 0,-1 0,0 1,1-1,1 3,-1-3,0 1,0-1,1 0,-1 0,1 0,-1 0,1 0,0 0,0 0,0 0,0-1,0 1,0-1,0 1,1-1,-1 0,1 0,-1 0,1 0,4 1,7 0,0-1,-1-1,1 0,21-2,-26 0,-1-1,0 0,0 0,0-1,-1 0,1 0,-1-1,0 0,6-6,0 1,-1-1,-1 0,0 0,-1-1,0-1,14-23,-22 31,0-1,1 1,-2-1,1 0,-1 1,0-1,0 0,0 0,-1-10,0 8,-1-1,0 1,0 0,-1-1,0 1,-4-10,6 17,-1 0,1 0,-1 0,1 0,-1 1,1-1,-1 0,0 0,1 0,-1 1,0-1,0 0,0 1,0-1,0 0,1 1,-1-1,0 1,0 0,0-1,0 1,0 0,0-1,-1 1,1 0,0 0,0 0,0 0,0 0,0 0,0 0,0 1,0-1,0 0,0 1,-1-1,-6 3,1 0,0 1,0-1,-7 6,2-1,6-4,0 0,0 0,1 1,0-1,0 2,0-1,0 0,-4 9,-14 14,7-15,13-11,1 0,-1 0,0 0,1 0,-3 3,-67 74,72-79,0 0,0 1,0-1,0 0,-1 0,1 0,0 0,0 0,0 0,0 1,0-1,0 0,-1 0,1 0,0 1,0-1,0 0,0 0,0 0,0 1,0-1,0 0,0 0,0 0,0 1,0-1,0 0,0 0,0 0,0 1,0-1,0 0,0 0,0 0,0 0,1 1,7 0,12-5,14-13,61-25,-87 40,-1-2,0 1,0-1,13-8,-17 9,1 1,-1-1,0 0,0 0,0-1,0 1,-1 0,1-1,-1 0,3-5,-4 8,-1 0,0 1,1-1,-1 0,0 0,0 1,0-1,0 0,0 0,0 1,0-1,0 0,0 0,0 1,0-1,0 0,0 0,0 1,-1-2,0 1,1 1,0-1,-1 1,1-1,-1 1,1 0,-1-1,1 1,-1 0,1 0,-1-1,1 1,-1 0,0 0,1 0,-1 0,1 0,-1 0,1-1,-2 2,0-1,0 0,1 0,-1 0,0 1,0-1,0 1,0-1,1 1,-1 0,0 0,0 0,1 0,-1 0,-2 2,0 2,0 0,1 1,-1-1,1 0,-4 13,-10 14,12-24,1-1,0-1,-1 1,-10 9,12-13,1 0,-1 0,1-1,0 2,-3 2,5-5,0-1,0 0,0 1,-1-1,1 1,0-1,0 1,0-1,0 1,0-1,0 1,0-1,0 1,0-1,0 1,0-1,0 1,0-1,0 1,1 0,-1-1,1 0,-1 1,0-1,1 0,-1 1,1-1,-1 0,1 0,-1 1,1-1,-1 0,1 0,0 0,-1 0,1 0,-1 0,1 0,-1 0,1 0,-1 0,2 0,1 0,0-1,0 1,0-1,0 0,0 1,0-2,0 1,0 0,0-1,0 1,-1-1,1 0,4-4,1-1,-1-1,12-15,-5 5,-11 15,0 4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47:36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0,'0'338,"1"-326,0 0,5 19,-3-18,-1-1,1 15,-2-11,7 31,-2-18,1 4,-4-21,-1 0,2 23,-4 57,0-79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4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33 0,'-3'0,"-4"0,-4 0,0 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47:39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0,'0'17,"-1"-1,0 0,-1 0,-1 1,0-1,-1-1,-10 26,7-22,2 1,0 0,1 0,-2 29,3-24,-1 24,3 75,3-51,-2 233,0-293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47:46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17 142,'477'0,"-466"0,1-1,-1-1,1 0,-1 0,13-5,54-24,-72 28,-6 3,16-6,0-2,25-15,-41 23,0 0,0 0,0 0,0 0,0 0,1-1,-1 1,0 0,0 0,0 0,0 0,0 0,0 0,0 0,0 0,1 0,-1-1,0 1,0 0,0 0,0 0,0 0,0 0,0 0,0-1,0 1,0 0,0 0,0 0,0 0,0 0,0-1,0 1,0 0,0 0,0 0,0 0,0 0,0-1,-6-1,-10 1,15 1,-15 1,-1 1,1 0,0 1,0 1,-18 7,14-5,-1 0,-29 4,-92-7,87-4,39 0,1 0,-18-5,17 3,-27-2,32 5,-100 1,77 6,32-6,-1-1,1 1,0 0,0 0,-1 0,1 1,0-1,0 0,0 1,1-1,-4 4,5-5,0 0,0 0,0 0,0 1,0-1,0 0,0 0,-1 0,1 0,0 0,0 1,1-1,-1 0,0 0,0 0,0 0,0 1,0-1,0 0,0 0,0 0,0 0,0 0,0 0,0 1,0-1,0 0,1 0,-1 0,0 0,0 0,0 0,0 0,0 0,0 1,1-1,-1 0,0 0,0 0,0 0,0 0,1 0,-1 0,0 0,0 0,0 0,0 0,0 0,1 0,-1 0,0 0,0 0,0 0,0 0,0 0,1 0,-1-1,10 1,19-7,40-15,-56 18,-2 0,0 2,0-1,1 1,17 0,48 3,-36 0,-22-2,0 0,-1-2,33-8,-14 3,17 0,5 0,-46 6,-1 0,16 0,-17 2,1-1,-1 0,12-3,-2-1,1 2,36-2,-54 5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49:05.77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218 190,'-5'1,"1"1,0-1,1 1,-1 0,0 0,0 1,1-1,-1 1,-5 5,-9 6,2-1,0 0,1 1,1 1,0 0,1 1,-15 23,20-28,4-4,0 0,0 0,1 0,0 0,0 0,1 1,0-1,0 1,0 0,1 12,-1 10,5 44,0-23,-3-42,1 1,1-1,0 0,0 0,0 0,1 0,9 17,37 57,-9-18,-11-14,2-1,42 50,-64-91,0-1,0-1,1 0,-1 0,2-1,-1 0,21 8,-16-7,3 0,0-2,0 1,1-2,34 4,-8-2,-30-3,1-1,0-1,0 0,0-1,30-4,-34 2,-1-1,0 0,0-1,0 0,-1 0,1-2,-1 1,17-13,2-2,-18 13,-1 0,0 0,0-1,-1 0,0-1,9-10,139-188,-150 197,0-2,-1 1,-1-1,1 1,-2-1,0-1,0 1,-1-1,1-12,0-12,-4-67,0 60,-2 27,1 0,-10-34,7 32,-5-37,8 46,0 0,-2 1,1-1,-1 1,0-1,-1 1,0 0,-1 0,0 0,-6-8,-8-9,-41-42,40 50,-1 1,-1 1,0 1,-1 1,0 0,-36-13,49 23,-1 1,0-1,0 2,0-1,0 2,-16-1,-71 3,42 2,38-3,-9-1,1 2,-39 7,56-6,0 0,1 1,-1 0,1 0,0 1,0 0,0 0,0 1,1 0,-1 1,-6 6,5-2,1 0,0 0,0 1,1 0,1 0,0 1,-6 14,2-4,-1 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49:0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49:05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49:05.78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50,'1'0,"1"0,0 1,-1-1,1 1,0-1,-1 1,1 0,0 0,-1 0,1 0,-1 0,1 0,-1 0,0 0,1 0,-1 1,1 1,21 31,-13-18,-4-7,1 0,0 0,0-1,1 0,0 0,0-1,1 0,0 0,0-1,1 0,-1-1,1 0,0 0,1-1,-1-1,1 1,0-2,0 0,17 2,-13-3,-1-1,1 0,0-1,0 0,15-4,-23 3,0 0,0-1,0 0,0 0,0 0,-1-1,0 0,0 0,0 0,0-1,0 0,5-8,9-8,-6 6,-1 0,0-1,-1-1,0 1,17-37,-22 32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3:09.718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1 5,'1'2,"0"-1,0 1,-1 0,1-1,0 1,0-1,0 1,1-1,-1 0,0 1,1-1,-1 0,0 0,4 2,12 14,4 33,-18-39,2 0,-1 0,13 19,62 104,-75-128,-1 2,0-1,0 0,-1 1,0-1,0 1,-1-1,1 11,-2 65,-1-53,0-7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3:12.862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192 5,'-41'-2,"28"1,0 0,0 1,0 0,0 1,0 1,-20 4,30-4,0 0,0-1,1 1,-1 0,1 0,-1 1,1-1,0 0,0 1,0 0,0-1,0 1,1 0,-1 0,1 0,0 0,0 0,0 0,0 0,0 0,1 1,-1-1,1 0,0 7,0-7,0 1,0-1,0 0,0 1,1-1,-1 1,1-1,0 0,0 0,0 1,0-1,1 0,0 0,-1 0,1 0,0 0,0-1,0 1,1-1,-1 1,1-1,-1 0,6 3,-4-3,0 0,0-1,0 0,0 0,1 0,-1 0,0 0,1-1,-1 0,1 0,-1 0,0-1,1 0,-1 1,0-1,6-3,-3 1,0 0,0 0,-1-1,0 0,0 0,0-1,0 0,9-10,3-6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3:03.627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619 66,'-18'2,"-1"-1,1 2,-1 1,1 0,-22 8,-13 4,36-13,-1 0,-29 0,27-2,-37 5,52-5,-1 1,1-1,-1 1,1 0,0 0,0 1,0-1,0 1,1 0,-1 0,-4 5,-10 9,1 2,1 0,0 1,1 0,2 2,-20 35,10-12,17-34,1 0,0 0,1 0,0 1,1 0,0 0,-3 18,7-30,0 0,0 1,0-1,-1 0,1 1,0-1,0 1,0-1,0 0,0 1,0-1,0 1,0-1,0 0,0 1,0-1,1 0,-1 1,0-1,0 1,0-1,0 0,1 1,-1-1,0 0,0 0,1 1,-1-1,0 0,0 1,1-1,-1 0,0 0,1 0,-1 1,0-1,1 0,-1 0,1 0,-1 0,0 0,1 1,-1-1,0 0,1 0,-1 0,1 0,-1 0,0 0,1-1,-1 1,1 0,-1 0,0 0,1 0,-1 0,0 0,1-1,-1 1,0 0,1 0,-1-1,0 1,1 0,-1 0,0-1,0 1,1 0,-1-1,25-22,-23 22,2-4,43-45,2 2,2 2,82-57,-51 41,-61 44,1 1,35-21,-26 21,69-35,-95 50,0 0,1 1,-1 0,0 0,1 0,-1 0,0 1,1 0,-1 0,1 1,-1-1,1 1,-1 0,6 3,7 2,1 2,27 14,16 8,-43-24,0 2,-1 0,0 1,0 1,24 18,-11-10,-25-15,0 1,0-1,0 1,9 7,8 9,2-1,45 26,-52-35,0 1,-1 0,-1 1,0 1,0 0,-1 1,-1 1,18 24,15 36,-43-68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3:06.223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58 5,'-2'0,"0"1,0-1,0 1,0-1,1 1,-1 0,0 0,0 0,1 0,-1 0,1 0,-1 0,1 0,-1 1,1-1,0 0,-1 1,1-1,0 1,0 0,0-1,0 1,-1 3,-1 3,0-1,1 0,0 1,-2 11,1 1,2-1,0 1,1 0,0 0,5 23,-3-33,0 0,1 0,0 0,0 0,1 0,1-1,0 0,0 0,0 0,1-1,12 14,-3-5,26 39,-32-41,1 0,1-1,1 0,19 18,14 15,-33-34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4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18 0,'-3'0,"-4"0,-1 0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3:18.737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-1 3,'0'14,"0"0,1 0,1 0,1 0,0-1,0 1,2-1,-1 0,2 0,0 0,0-1,1 0,0 0,1-1,1 1,0-2,0 1,1-2,1 1,12 8,74 44,-82-54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0:27.386"/>
    </inkml:context>
    <inkml:brush xml:id="br0">
      <inkml:brushProperty name="width" value="0.5" units="cm"/>
      <inkml:brushProperty name="height" value="1" units="cm"/>
      <inkml:brushProperty name="color" value="#8FAADC"/>
      <inkml:brushProperty name="tip" value="rectangle"/>
      <inkml:brushProperty name="rasterOp" value="maskPen"/>
      <inkml:brushProperty name="ignorePressure" value="1"/>
    </inkml:brush>
  </inkml:definitions>
  <inkml:trace contextRef="#ctx0" brushRef="#br0">131 0,'2'45,"9"51,-1-17,13 73,-21-135,2 1,9 27,-6-30,-4 0,2 0,-2 0,2 19,16 130,-13-114,0 1,-2 55,-6 1061,-3-1127,-2-2,-1 0,-17 64,5-34,9-25,-4-1,0 0,-26 51,-5-19,35-63,0 2,2-1,1-1,-2 3,4-2,-3 2,2-2,2 2,-1-1,1 2,-1 15,-5 46,5-51,0 0,2 38,2-57,0 1,1 1,0-1,1-1,0 2,-1-2,2 1,-1 0,2-1,-1 1,0-1,1-1,6 9,-1-2,-1 1,1-1,-2 2,-1-2,1 2,-1 0,-1 0,0 1,-2-2,0 2,-1 0,1 0,-2 29,-2-2,-3 1,-1-1,-17 66,16-77,1 1,1 1,3-3,0 3,6 44,16 32,-20-103,1 1,1-1,-1 0,1 0,-1 0,6 7,13 30,-15-18,2-2,15 28,11 40,-28-57,1-2,-4 1,-1-1,-4 64,4 48,4-98,20 70,-16-81,-3-1,-1 2,4 63,1 53,0 6,-8-18,-7 112,-18-142,19-100,0 0,-1 0,0 0,-1 0,0-2,0 2,-1-1,-11 14,10-14,0 1,0 0,1 0,1 0,0 1,0-1,-4 14,4 4,3-1,-1 1,3-1,3 36,-1 7,6-15,-6-42,1-1,-2 0,1 19,-3-28,1 1,0-1,-1 1,1 0,-1-1,-1 1,1-1,0 0,0 1,-1-2,0 2,1-1,-2-1,1 2,1-2,-6 4,-5 4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1:42.798"/>
    </inkml:context>
    <inkml:brush xml:id="br0">
      <inkml:brushProperty name="width" value="0.5" units="cm"/>
      <inkml:brushProperty name="height" value="1" units="cm"/>
      <inkml:brushProperty name="color" value="#8FAADC"/>
      <inkml:brushProperty name="tip" value="rectangle"/>
      <inkml:brushProperty name="rasterOp" value="maskPen"/>
      <inkml:brushProperty name="ignorePressure" value="1"/>
    </inkml:brush>
  </inkml:definitions>
  <inkml:trace contextRef="#ctx0" brushRef="#br0">322 1,'1'0,"1"0,0 1,-1 0,1-1,-1 1,1 0,0-1,-1 1,0 0,1 0,-1 0,0 0,1 1,-1-1,0 0,0 1,0-1,0 0,0 1,0-1,0 3,16 34,-16-36,5 15,10 28,20 88,-18-64,0 9,-18-77,8 54,1 84,-8-90,0-31,0 0,-1 1,-2-1,1 0,-2 1,-8 26,-20 72,23-82,-1-1,-20 48,13-50,-2-1,-42 56,-4 6,54-75,1 1,0 0,-7 28,12-29,1 1,1-1,0 1,1 0,3 27,0-22,-2-1,-1 1,-4 23,-3 18,3 1,5 114,3-67,10 116,-7-138,-3-36,11 63,0-41,-4 1,1 124,-11-125,1 0,-13 103,-7 14,15-147,0 62,6-81,-3-1,0 1,-1 0,-2 0,-1-1,-16 52,14-63,0 1,1 0,1 0,1 1,1-1,0 1,0 35,5 574,-11-517,-1 6,9-90,-1 1,-2-1,-7 26,6-26,0 0,1 1,0 27,3 25,4 71,-1-136,1 0,0 1,7 15,-6-18,-1 0,1 0,-2 1,3 23,-6 461,1-492,1 0,0 0,0 0,0 0,1-1,1 6,-2-8,-6-12,0 1,-1 0,0 0,-14-16,-1 0,-20-34,26 34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8:37.113"/>
    </inkml:context>
    <inkml:brush xml:id="br0">
      <inkml:brushProperty name="width" value="0.35" units="cm"/>
      <inkml:brushProperty name="height" value="0.35" units="cm"/>
      <inkml:brushProperty name="color" value="#8FAADC"/>
      <inkml:brushProperty name="ignorePressure" value="1"/>
    </inkml:brush>
  </inkml:definitions>
  <inkml:trace contextRef="#ctx0" brushRef="#br0">1 1,'1'16,"1"-1,1 1,1-1,0 1,1-1,1 0,8 16,14 41,-18-38,25 56,-13-29,-17-44,1-1,10 21,-8-20,0 1,0 0,-2 0,0 1,-2 0,0 0,0 0,-2 0,0 36,-4 397,1-432,-1 0,-8 35,5-34,1 1,-1 24,4 513,3-271,-1-194,-3 103,-11-126,9-51,0-1,-1 30,4-14,1-4,-1 0,-2 0,-13 59,-17 61,28-129,0 0,-10 24,8-28,2 1,0 1,-3 21,-6 37,9-54,1 1,-2 31,5 516,3-270,0-273,1 0,1 0,14 45,-10-43,-1 0,4 53,-10-28,-1-33,0 0,2 0,0 0,1-1,2 1,0 0,11 26,-9-29,-1 1,-1-1,-1 1,2 31,2 8,8 8,-10-47,-1 0,-1 0,2 34,-7 369,3-382,-2-40,0 1,0-1,1 0,-1 0,1 0,-1 0,1 0,0 0,-1 0,1 0,0 0,1 0,-1 0,0 0,0 0,2 1,-1-3,-1-1,0 1,0 0,0-1,0 1,0-1,0 0,0 1,0-1,0 0,0 1,0-1,0 0,-1 0,1 0,0 0,0 0,-1 0,1 0,-1 0,1 0,0-2,0 1,13-22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06.796"/>
    </inkml:context>
    <inkml:brush xml:id="br0">
      <inkml:brushProperty name="width" value="0.35" units="cm"/>
      <inkml:brushProperty name="height" value="0.35" units="cm"/>
      <inkml:brushProperty name="color" value="#8FAADC"/>
      <inkml:brushProperty name="ignorePressure" value="1"/>
    </inkml:brush>
  </inkml:definitions>
  <inkml:trace contextRef="#ctx0" brushRef="#br0">220 0,'2'1,"-1"-1,1 1,-1 0,1 0,-1-1,1 1,-1 0,0 0,1 0,-1 0,0 1,0-1,0 0,0 0,0 1,0-1,0 1,0-1,0 1,-1-1,2 3,12 36,-14-39,14 53,13 90,-18-89,28 88,-15-66,-16-44,-2 0,-1 0,-1 0,-5 59,0-9,3-51,-4 82,2-99,0 0,-1 0,-1 0,-1-1,-9 23,10-25,0-1,0 1,2 0,-1 1,0 21,2-21,-1-1,0 0,0 1,-1-1,-7 19,-104 208,95-203,14-28,1 0,0 0,0 0,1 0,0 0,1 1,-3 11,1 44,5 102,2-54,-4 920,0-1008,-2-1,0 1,-2 0,-9 28,6-28,2 1,1-1,-4 47,9-44,0 16,-3 0,-9 55,8-74,1-1,0 0,2 1,0-1,2 1,1-1,1 0,9 39,16 69,-24-111,-2 0,1 32,-2-32,0-1,1 0,5 22,1 2,-2 0,-2 0,-1 0,-6 72,0-19,3-77,1 48,-3-1,-12 69,6-66,3 0,5 106,2-62,-1-93,1 0,9 35,-7-33,0-1,1 26,-4 336,-2-186,-1-186,-3-12,-8-20,12 18,-33-68,-32-101,46 112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13.779"/>
    </inkml:context>
    <inkml:brush xml:id="br0">
      <inkml:brushProperty name="width" value="0.35" units="cm"/>
      <inkml:brushProperty name="height" value="0.35" units="cm"/>
      <inkml:brushProperty name="color" value="#8FAADC"/>
      <inkml:brushProperty name="ignorePressure" value="1"/>
    </inkml:brush>
  </inkml:definitions>
  <inkml:trace contextRef="#ctx0" brushRef="#br0">27 1,'1'0,"0"0,0 1,0-1,0 1,-1-1,1 1,0-1,0 1,-1 0,1-1,0 1,-1 0,1 0,-1-1,1 1,-1 0,1 0,-1 0,0 0,1 0,-1 1,9 27,-7-22,8 25,1-3,-2 1,-1 1,-1 0,4 57,-9-56,2 1,2-1,1 0,13 37,-9-32,-1 0,7 60,-16-76,2 15,11 50,-8-44,-1 0,-3 0,-4 77,0-30,2 784,-2-834,-9 55,5-54,-2 52,7-70,-2-1,-6 30,4-29,-3 46,8-40,-2 0,-1 0,-8 31,4-19,2 0,2 0,2 0,4 46,-1 2,-2 864,-1-925,-2-1,-6 31,3-28,-2 44,8 184,1-117,0-120,1 0,8 35,-5-34,-1 1,1 24,-4 372,-3-200,0-187,-1 1,-9 36,3-15,-3 7,8-45,1 0,0 0,1 0,0 1,2-1,0 1,3 29,8 26,-3 1,-4 131,-6-107,5 126,1-195,0 0,14 41,-10-46,-2 1,-1 0,-1 0,1 26,-4-20,0-12,0 0,-2 0,-3 25,1-41,-3-9,-6-17,-90-207,66 164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2 1,'0'0,"2"0,2 5,3 3,-2 6,0 3,-2 3,0 1,-2 3,1-1,-2-1,0-1,0 3,-2-1,2-1,0 1,0-1,0 0,0-1,0 1,0 2,0-2,0 0,0-1,0 1,0 1,4-6,-2 1,2 0,-2 0,0 1,0 2,-1 0,-1 1,2 0,2 0,-2 1,0-1,3 0,0-1,-2 1,-1 1,1-1,-2 0,-1 1,0 0,0-1,0 0,0-1,-4-3,1-1,1 1,-1 0,-3-4,3-2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6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2 23,'0'0,"2"-3,4-3,7 2,2 0,5 3,4-2,-1 2,4 1,-4 0,-1 0,-2 0,-1 0,1 0,-3 0,6 5,0-1,0 1,0-1,-4 4,-1-4,-2 2,2-2,-4 4,2-2,-2-2,2 6,-2-3,1-1,0 3,0-2,0-1,1 0,-5 0,1-1,-1 6,-2-4,1 6,1 0,3-2,-5 6,3-6,-4 1,3 0,-1 1,2-3,-3 2,3 3,-1 2,3-3,-4 1,1 2,0-3,-1 2,-2-1,-1 3,2-2,-1 0,-3 0,0 2,1 2,-2 1,0-5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7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361 353,'0'0,"0"-5,-3 0,-3-4,-4-3,-1-5,-1-2,0 2,0 5,-1 3,1-2,1 4,2-3,0 3,-2 0,0-4,-2 5,2-9,1 1,-6 3,2-4,1 1,1 3,0-6,0 7,1-3,-2 2,0 0,-1 0,-1 3,3-1,0 1,3 3,3-1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8"/>
    </inkml:context>
    <inkml:brush xml:id="br0">
      <inkml:brushProperty name="width" value="0.2" units="cm"/>
      <inkml:brushProperty name="height" value="0.2" units="cm"/>
      <inkml:brushProperty name="color" value="#33CCFF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33CCFF"/>
      <inkml:brushProperty name="ignorePressure" value="1"/>
    </inkml:brush>
  </inkml:definitions>
  <inkml:trace contextRef="#ctx0" brushRef="#br0">5301 0,'0'0,"-60"0,0 4,-16 5,39-1,15-4,-2 0,1 2,1 2,-15 7,-144 101,169-106,2 0,-1 1,2 0,-2 0,2 2,0 2,-8 9,-14 24,17-27,-1 3,1-1,1 2,0-2,-2 13,-25 52,15-38,-5 23,3-4,-7 15,32-76,-6 16,-1-1,1 0,-2-2,-10 22,14-33,1 1,-2 0,3 1,1 0,-1 1,-2 6,2-7,1 2,-2-2,2-2,-2 3,-2-2,2 3,-14 12,-14 23,16-28,3 1,-1 1,-1 4,-3 7,-17 21,11-17,2 0,10-16,-2 1,-8 7,-20 30,9 2,17-32,-2 0,-7 10,19-33,1 2,-1-2,1 1,-1-3,-1 2,1-2,0 1,-1-1,0-2,0 2,-6-1,2 3,-2 0,1 2,0-1,-4 6,-62 60,37-34,-3 0,-7 2,3 5,2 1,-32 43,39-45,20-24,0 0,2 4,7-12,-9 14,17-22,-2 1,3-2,-3 1,1 1,1-3,1 4,-2-1,2 0,-2 5,-9 26,-11 12,11-26,2 2,1 1,-4 12,-12 52,7-22,-4 6,14-52,-40 114,37-111,-1-1,0 0,-1 1,-1-3,1-2,-4 4,2 3,-2 1,-5 18,20-39,-1 0,1-2,-1 1,-1 0,3-2,-3 3,1-4,0 2,-2-1,-1 3,-41 41,28-29,-15 14,28-28,0-1,0-1,-1 1,1-2,-1 1,1-2,-4 1,-6 0,-1-1,-7-2,11 0,-2 2,2 1,0-2,-2 4,2 0,-2 3,1 0,0 0,-9 9,-53 48,74-64,-7 11,-2 1,3 0,-7 5,6-4,1-2,-2 0,-8 8,-52 40,-11 2,-30 6,2 1,73-44,-21 17,-1-6,-15 3,52-29,-3-3,-9 3,7-6,-15 12,-5-1,28-9,-21 9,0 5,11-5,0 1,-2-5,1-1,-22 2,-53 9,58-10,24-6,-18 2,-183-3,128-5,83-2,-2 1,2-3,0 1,-1 0,1-3,0-1,-2 0,-14-9,10 7,-3-1,0 0,-1 1,0 2,-10-1,18 6,-3 2,2 1,-6 0,14 1,1 1,-3 0,3 1,-1 0,1 0,-1 2,1-1,0 1,-6 6,1-1,-1 3,2-1,0 1,0 2,1-1,0 1,0 2,2-1,-5 10,9-16,-1 2,1 1,2-2,-1 1,0 1,1 0,1 0,-2-2,2 4,0-1,1 30,0-1,2 17,1 14,-2 210,-1-268,2 2,-1 0,2 0,-1-2,0 2,3-1,0-1,1 6,-3-11,1 0,1-1,-1 0,1 0,0 0,1 0,0-2,0 1,0-1,1-1,0 1,2 0,8 7,1-2,1 0,0-4,-2 2,17 3,28 6,9-4,-63-13,32 6,0-4,9-2,82-4,-50-1,418 2,-473-3,-3 1,2-3,16-8,-6 4,11-1,-30 7,10 0,1-1,-2-3,1-1,0-1,21-14,0 5,18-3,69-6,60 2,-98 15,78-6,-145 16,-3-1,2-1,-1-4,7-3,-2-2,108-31,-109 35,-3-5,1 0,17-13,-21 12,119-68,-97 59,-31 15,1-1,-1 0,-1-3,3-2,144-122,-120 94,23-29,-24 25,-34 37,0 2,-2-2,2 0,-1 0,-1-2,1 2,-1-1,-1-1,2 0,-2-1,0 1,-1-1,0 1,1 0,-1 0,2 1,-1-2,3-1,-1 2,-1-2,1 0,3-11,-2-3,0-1,0-4,0-2,6-17,0 8,0-3,1-14,-11 42,2 1,0 0,1 2,-1-2,1 1,1 1,1-2,4-6,8-28,2-5,9-10,-10 22,6-5,14-29,-23 43,2 1,2 0,-1 4,14-14,-1-1,-3 0,-3-2,0-3,9-22,-34 67,29-59,1 4,31-44,-37 62,-1-4,4-12,-22 47,7-21,-7 16,0-1,0 2,2-2,-1 3,0-1,8-4,-3 4,-3-4,3 2,-2-4,1 0,27-38,-27 40,-2-2,1 1,-1-2,-1-4,22-34,-22 39,0-1,-1-1,-2 0,6-17,9-29,45-86,-25 65,-29 59,-8 18,0 2,0-2,-2 1,2-1,-2 0,0-1,0-3,1 3,-1 0,1-1,2 1,-2 1,2-1,11-22,8-13,-13 27,1-2,-1-3,6-21,-7 10,-1 2,-1-2,-1 0,-2 0,-1-10,-2 37,-3-1,3 3,0-2,-1 1,0 0,4-6,26-51,-22 44,2-3,0-4,23-77,13-28,-33 96,-9 25,0-2,-1 0,0 0,3-15,4-32,-3 19,4-19,-9 49,0 0,0-1,2 2,-3 1,3-1,3-7,-2 8,-1-3,0 1,0-2,-1 2,-2-1,1-2,3-7,0-17,0-1,1-11,-5 0,1 1,-2-43,-2 66</inkml:trace>
  <inkml:trace contextRef="#ctx0" brushRef="#br0" timeOffset="1">5170 237,'1'90,"-2"105,1-186,-2-2,1 1,0-1,0 2,0-2,0 0,-3 2,2-2,-1 0,1 0,0 0,-8 13,0-3,-1 2,0 0,2-7,0 4,0-1,2 1,-7 16,8-12,0 0,1 1,1 1,-1 14,-3 17,3-38,0 9,1 0,-6 14,4-21</inkml:trace>
  <inkml:trace contextRef="#ctx0" brushRef="#br1" timeOffset="2">5137 500,'-4'0,"1"0,-2 2,2-1,0 0,-1 0,0 1,1 2,-2-4,3 4,-2-1,-1 1,3-2,-1 1,-1 2,2-3,-2 4,-8 11,2 0,1 2,-5 8,5-11,-30 69,23-53,8-11,1-1,-1 1,2 0,0 1,0-1,-2 20,5-7,-2-1,3 2,-1 0,2 11,2 43,2-41,-3-1,-3 3,-2 20,1-39,1 17,-9 19,10-54,-1 2,0-1,-2-1,2 0,-3 2,-3 6,7-16,-1 3,-1-1,-1-1,3 1,-1-3,-2 2,0 0,-1-1,3 1,-2-2,1 0,-5 3,-58 41,62-45,0 0,-1 1,3 0,-3-1,2 2,0 0,-1 0,3 0,-3 1,0-1,3 2,-1-1,-1 1,2 0,-2-2,2 2,0 0,0 0,0 2,0 0,1-4,-2 4,1 2,1-2,-2 0,-1 1,2 0,-1-2,-2 1,2-1,-2 0,0 1,-2 2,-50 64,36-52,1 3,0 1,3 1,-2 4,-79 168,81-168,-1 0,0-2,-3 2,0-1,0 2,-5 16,-5 13,-3-2,-12 11,32-49,-2-2,-8 8,-18 22,26-27,-4 3,-7 15,21-30,1 1,-1-2,0 3,2 0,-4 7,-8 37,4-18,-4 13,10-40,2 0,-1-2,0 2,-2-3,2 2,-4 3,5-10,0 1,0-3,-1 3,2-1,-3-2,3 3,-3-2,-20 16,19-12,1 1,-1 0,2 2,0 0,0-2,-1 3,3-2,-6 10,2-2,-1 1,-4 4,9-17,1 1,-1-2,-1 1,0-1,1 1,-2 0,1-3,0 2,-1-1,4-1,-1-1,-1 2,2-2,-1 3,1-3,-2 2,2 0,-1-2,-1 3,2-2,0 2,1-1,-2-1,0 2,1-2,0 4,-1 9,-2-1,2-1,0 12,-4 17,-8 26,-8 38,20-98,1-1,0-2,0 3,0-1,-2-1,1 1,0-2,-1 2,1-3,-2 3,1-1,1-1,-2 0,1 0,-1-1,-5 9,1 1,1-1,0 1,-2 1,4 0,-1 0,0-1,1 4,-2 6,-6 35,-1 10,4-34,-2 1,0-2,-2 0,1 0,-17 23,19-37,1-3,-2-1,2 0,-4-1,2 0,-2-1,1-2,-1 0,0-1,-5 1,17-10,1-1,-1 0,2 0,-3 0,1 1,-1-2,2 0,-1 1,2-1,-2 0,-1 0,2 0,-1 0,1-1,-2 1,2 0,-2-2,3 1,-2 0,1 0,0 0,0-1,1 1,0 0,-1 0,0 0,1 0,0-2,-2 1,1 2,1-1,0 0,-1-1,1 0,0 0,0-1,-1 2,1 0,0-1,0 2,0-3,0 1,0 1,1 0,-1-3,1-12,2 2,-1-1,1-1,1 1,1 0,-2 2,9-34,8-33,19-64,-21 90,-4-1,0-2,-2 1,-1-7,-2 15,0 1,4-1,10-53,-15 62,-3 0,2-1,-3 2,-1-2,-2-5,-1-185,0 118,0 97,0-1,1 1,2 0,-2 0,1 0,1-1,1 2,0 0,4-13,-7 22,12-33,0-9,-10 35,1-2,-3-1,1 1,1 0,-2-5,0-27,-2-29,0 45,1-2,1 1,0-1,3-15,-2 38,0 1,1-2,-2 2,2-1,0-1,0 3,1-2,26-52,-21 45,-4 9,-11 17,-21 31,3-4,0 2,-9 23,-42 110,69-162,2 0,-3-1,1 2,-2 2,2-5,2-2,-2 3,2-1,0 2,0-1,0-2,0 4,-5 19,2-7,0 1,-2-1,-3 9,-30 71,2-21,39-81,1 0,0 0,0-1,-2 1,2-1,0 1,-1 1,0-1,1-1,0 1,-1 0,0-1,1 1,-1 0,-1-1,2 2,-1-2,0 1,0-1,1 0,0-1,0 1,0 0,-1-2,1 2,0 0,0-1,0 1,-1-1,1 1,-2-1,2 1,0-1,0 1,0 0,0-1,0 1,0-2,0 1,0 1,0 0,0 0,0-1,0 1,0 0,0-1,0 0,-1-5,1 0,0-1,1 1,-1 1,0-3,3 2,3-30,3 2,-1 0,4-4,2-24,0-24,0-33,-1 17,-12 88,1 2,1-3,-1 4,0-1,3-2,-2 1,2 2,0-1,-1 0,1 2,2-1,-1 1,0-1,1 1,5-6,0 1,0 1,0 1,2-1,0 2,-1 2,1 1,1-1,-1 2,14-5,-14 10,1-4,1 0,-4 0,2-3,0 2,-1-2,0-2,0-1,9-10,-18 18,-3 0,2-1,1 2,-2-2,-1 1,2-2,-1 3,2-8,-2 5,-1 0,2 1,0-1,-1 2,1-2,-1 3,5-7,-2 5,-1 0,0 2,2-1,-3 0,2 1,1 0,-2 1,7-2,4-2,0 0,9 1,-13 3,8-3,-1-2,-1-1,1-1,6-4,16-17,9-8,-35 27,-1 0,-1-1,0 1,-1-3,1-1,-2 1,1-1,-2-1,10-18,-15 26,8-20,0 0,8-28,-15 36,4 0,-1 0,-1 0,12-16,11-15,5-6,-7 10,-22 32,1 5,1-3,1 2,-1 0,0 1,7-6,-5 8,0 1,2 0,-2 2,2-1,0 1,8-2,-13 3,-2 1,4 0,-3-1,-1-2,2 2,-2-2,2 2,-2-4,1 1,-2 0,15-17,-7 8,1-1,-4 1,1-4,0 1,0 0,4-17,-2 6,-5 12,0-2,-1 0,-1 0,-2 0,2 0,-2-8,3-8,5-15,-7 39,-1-1,0 4,2-3,-2 2,3 1,-1-3,29-46,-19 37,7-21,-15 28,-1 0,1-2,-2 1,2-12,15-73,-13 52,-4 29,-1 4,-1-2,2-2,4-8,-7 24,0-2,0 1,-1 2,3-2,-2 1,0 0,-1 0,3 2,-2-3,2 2,-2 0,3 0,-3 1,0-1,3 2,3-5,1 3,-2 0,1 0,0 1,0 0,0 1,0 1,1 0,-1 1,1-1,-2 2,1 0,6 3,-1-1,-1 2,2 1,-1 1,-1-1,11 13,-21-19,2-1,-2 3,1-2,-1-1,1 1,0 0,-1-1,0 1,1-1,0 0,0 0,-1-1,0 0,2 1,-2-1,0 0,1 0,19-3,-21 4,1 0,-2 0,2 0,-1 1,0-1,0 0,0 0,0 0,1 1,0-1,-2 0,1 2,-1-1,1 0,1 0,-1 0,1 3,-1-3,2 2,-2 1,0-2,0 1,0 0,2 2,-3-3,2 4,0 7,1 0,-1 2,0-1,1 0,-3-12,8 61,-5-36,1 1,-2-1,0 27,-4-20</inkml:trace>
  <inkml:trace contextRef="#ctx0" brushRef="#br1" timeOffset="3">5039 262,'-4'7,"1"0,-2-1,4 2,-3 0,1-1,0 1,-6 17,-28 77,19-54,-1-2,-1 1,-11 17,13-32,0-2,-1-1,-2 0,0-1,0-5,-4 4,14-15,-1 2,1 0,1 0,-1 2,-5 10,14-19,-1 0,1-1,-2 1,3 0,-1-1,1 1,-2 1,2-2,0 2,0-1,1 0,0 1,0-1,0 3,-1-1,0-2,-1 2,1-2,-1 3,1-2,-2 0,1-1,0 2,-3-2,3 2,-2-4,-1 4,3-2,-3-1,2-1,-3 1,1 1,2-3,-4 2,2-2,1 2,-2-2,-1-2,4 1,0 0,-1-1,2 2,-2-1,0-1,3 2,-3 1,2-2,-3 5,-3 5,2 0,-4 10,6-12,1-2,-3 2,1-3,0 1,-1 1,-2 1,-6 8,0 1,-7 15,9-15,0-2,0 0,-8 7,-2-2,-2-1,-4 2,13-14,-2 6,3-2,-2 1,2 1,0 2,-3 6,-2 3,-1-1,-9 11,-17 21,23-26,2 1,1 3,-1 1,2 1,3 1,-2-1,3 9,-12 27,-2-2,-15 31,38-91,1-3,-2 1,1 0,-1-1,1 0,-1-1,-1-1,1 1,0-2,-2 1,-3 1,2-1,0 0,1 1,2 2,-3-1,3 0,-1 2,-6 10,-19 23,17-23,2 2,-6 12,6-12,-1 2,-14 14,-6 11,23-31,1 2,0 3,1-2,1 3,-4 10,-10 27,1-6,10-25,-1-1,0 0,-1-2,-1 1,-8 11,13-27,2 1,-6 13,7-12,0-2,-8 11,-7 5,-23 23,22-25,-21 28,27-29,-2-3,-1 2,0-4,-2 1,-14 11,-24 9,47-31,1 0,-1 3,-2 4,-3-1,-1 4,-2 0,-1 1,-15 10,11-11,2 2,1 2,0 1,-21 19,33-31,0-1,1 2,0 1,0-1,-7 16,7-10,-2-1,1-1,-6 4,-16 18,-95 117,103-130,-1-4,-2 0,3-2,-14 5,19-15,-2-1,0-2,0-1,1-2,-2 0,1-4,-7 2,-45-2,-44-10,18 1,42 6,1 2,1 3,-54 18,95-19,4-1,2 1,-1 0,0 2,2-2,-3 2,2 2,1-1,-8 8,1-2,1-1,-2-1,1-1,-2-1,2-1,-6 1,-33 10,26-7,-1-4,1 1,-3-5,-211 1,130-7,17 5,-102-5,185 1,2 2,-2-4,-1 0,1 0,2-3,-2 2,-3-4,-14-6,18 9,-1-1,-6-5,-1 1,13 7,3 1,-3-1,1 2,1-4,0 4,-1-3,1-1,-1 1,-1-2,6 6,0 0,-1-1,1-1,-1 3,1-2,0 1,-1 0,1 0,0-2,0 1,0 2,-2-2,2 2,0-3,0 2,0-1,2-1,-2 2,0-2,1-2,-1 3,1-2,0 1,-1-1,1 1,3-3,0-6,1 2,1-1,0 3,1-3,2-2,2 2,-1 0,11-10,3-3,22-21,-29 31,-2 0,0-3,0 0,1-1,-6 3,1 1,-1 3,1-1,-1 0,2 2,-6 5,0 2,-2-2,2 1,0 3,0-1,0 0,-2-1,3 2,-1-1,-1 1,2 1,2 1,-5-1,-3 1,0 0,2 0,-1 0,0 1,-1-1,1 0,0 0,0 0,1 0,-2 2,1-2,-2 2,1-1,2 0,-2 0,0 1,0 0,0-2,2 2,-3 3,5 6,-1 2,-1 0,1-1,-1 3,1 2,2 8,-3-12,1 1,1 0,-3 1,7 7,-8-19,1-1,1 2,-1-2,1 2,-1-3,-1 2,3 0,-1-1,-2 0,3 0,-1 0,0-2,0 3,1-4,-1 3,2 0,7 1,-2-1,2-1,-2-1,2-1,2 0,57-6,-69 6,5-1,-2 0,4-1,-3-1,-1 1,7-3,-12 4,0 1,1 0,-1 0,1 0,-1 0,0 0,2 0,-2 0,1 0,-1-1,0 1,0 0,0-1,0 1,1-1,-1 1,1-2,-1 1,0 1,0 0,0 0,0 0,0-1,0 1,0-1,0 0,0 1,0-1,0 1,0 0,0-2,0 2,0-1,-1 1,1-1,-1 1,1-1,0 1,0-1,0 1,0 0,-1 0,1 0,-2 0,2 0,0 0,-21-11,-4 5,0 2,-2 0,3 3,-83 2,41 2,22-2,-63-2,104-1,1 2,0 0,1-1,-2 1,2-1,-1 1,-2-2,4 2,-1 0,1 0,0 0,0 0,0 0,0-2,0 2,0 0,0 0,0-1,0 1,0 0,0 0,-1-1,1 1,0 0,0 0,0 0,0 0,0 0,-1 0,1 0,0 0,0-1,0 1,0 0,0-1,0 1,0 0,1-1,-1-1,0 1,1 1,-1-1,0 0,0 1,0-1,1 0,0 1,-1 0,0 0,2-2,-2 2,1-1,-1 1,51-49,-15 16,-4 4,10-7,-30 27,1 0,-2 4,2-2,0 0,7 1,23-6,0 6,2 0,31 3,-70 3,-2 1,2 1,0-1,-1 1,1 1,-1-2,0 2,0 0,1 1,10 7,-1 3,3 3,-3-4,-1 2,4-2,4 2,-1 4,-1 0,0 3,6 9,-20-25,1 1,-1 1,4-2,-3-1,0-1,1 2,0-2,0-1,-1 1,3-2,-2 0,0 0,1-1,10 1,0-1,1-2,-2-2,18-3,90-32,-117 35,-1 2,-1-3,1-1,1 2,-1-2,-1-1,0 1,1-1,-1-2,-1 2,5-10,33-36,8-21,-43 62,-2-2,1-1,-2-1,1 2,3-15,1 1,-9 23,-1 1,2-2,-1 0,0 3,2-1,-3-1,1 3,2-4,-1 3,-2-2,3 3,-1-1,0-1,0 2,1-1,-1 1,0 0,1 1,10-5,-1 3,0 0,14 1,-5 1,12-3,-1-3,1-2,0-2,21-12,-19 7,-10 6,-2-3,3-1,-4-1,3-2,-15 6,-2 0,2-1,-2 1,6-10,20-25,-2 8,21-31,-33 39,1 1,0 3,0 1,22-15,-22 18,1 0,0-1,-1-4,0 0,-2 0,2-8,18-31,-2-1,8-27,-26 56,1 1,1 0,2 1,-1 3,25-23,-34 40,0 3,1-2,11-4,-21 14,2-2,0 0,-3-2,3 2,-2-1,1-3,0 0,12-16,22-19,-27 29,1 0,6-11,-19 25,0 2,0-3,-1 2,2 0,-1 0,0-1,-1 0,0 1,0-1,0 1,1 0,-1-4,0 5,0 0,0 0,0 0,0-1,0 0,0-1,0 2,0-1,0 1,0 0,0-1,0 1,0 0,-1-1,1 1,0-1,0 0,0 1,0-2,0 2,0 0,0 0,-1-1,1 1,-1-1,-1 0,0 0,1 0,0 1,0 0,-1 0,1-2,0 2,0 0,-1 0,0-1,1 2,0-1,0 0,1 0,-3 2,1-2,0 0,-11 8,2 0,0 0,0 1,1 1,-1 2,-9 9,10-10,-34 41,2-1,-23 43,54-77,0-3,-1-2,-8 9,4-3,10-13,0 2,1 2,0-1,-5 8,8-9,-2 0,0-1,0 0,-1 0,2 0,-2-2,1 2,-1-2,-2 1,-23 15,21-16,1 1,-1 2,1-2,-2 1,1 4,-3 2,1 2,-2 3,1-1,0-1,2 3,-4 8,6-10,-2-2,1-1,-2 1,1-1,0-3,-1 3,-6 1,-20 24,-16 21,-5 17,29-37,18-25,1 0,1 2,0 1,1 0,-4 8,7-13,2-3,-3-1,3 3,-3-4,1 1,-1-2,0 3,-1-3,3 0,-3 1,-4 1,1 0,-2 0,1-1,0-2,-3 2,4-2,2 2,0-3,-1 3,2 0,-2 0,1 2,1 0,0-1,-1 1,0-3,-2 3,2-1,0-5,-9 9,-12-3,4-1,-3-1,-6-2,17-1,3 1,-2 1,2 0,-1 4,-13 7,-20 11,-130 77,156-93,-2 0,2-3,-1-1,-2-1,2-2,-15 1,-79 15,110-19,-1-2,0 3,1 0,-1 1,0-1,2 3,-2-3,-2 6,-5 2,1 0,1-1,-1-1,-2-1,2-2,-1 2,-1-4,-41 13,0-5,0-3,-17-2,-104-8,76 1,98 0,-1 0,0 0,-1 1,2 0,-1 0,0 0,1 1,-1 1,0-1,2 2,-2-2,-1 2,3-1,-2 1,2 0,-4 7,6-11,-1 0,2 1,0-1,-1 3,1-2,0-1,-1 0,0 1,1 1,0-1,-1-1,-1 3,2-2,0 0,0 0,0-1,0 3,0-2,0 1,0-1,0-1,0 1,0 1,0-1,0-1,2 0,-2 1,1 0,-1 0,0 0,1 1,0-2,-1 1,0-1,0 1,1 0,-1-1,0 1,2-1,-1 0,-1 0,6 4,-2-2,1 0,0 1,0-3,-1 1,5 1,56 5,0-6,16-3,-13 0,202 1,-249-2,0 0,1-2,-1-1,0-1,0-1,1-4,-1 2,-1-4,0 1,12-14,9-5,-37 29,12-9,-2 3,1-2,0 3,5-1,-5 3,0-2,-1-2,7-4,-3 3,-2 0,8 0,-1 0,-11 6,-1 1,1-3,1 1,-1-1,-1-1,1-2,2-4,-3 2,0 2,0 1,1-1,-1 1,2 1,0 1,0 1,-1 0,11-2,-16 5,151-46,-121 38,22-3,-29 8,0-1,0-4,5 0,3-8,-20 13,-1-3,2 0,0-2,11-11,-18 11,9-7,-1 1,0-4,7-8,1-6,1 2,3 1,-15 12,1 1,-1-5,29-30,-31 38,1-4,0-1,-1 0,-1-1,-1-2,-1 0,5-9,0-4,0 3,20-27,44-58,-53 79,-19 27,2 3,-2-1,2 0,2-1,27-27,-9-4,-25 35,0-2,1 2,0 0,0 0,0 1,-1 0,3 0,-8 7,-1 0,1 0,-1-2,0 2,3-1,-3 1,1 0,-1 0,1-1,-1 1,2 0,-2 0,0 0,0 0,1 0,1 0,-1 1,-1-1,0 1,1-1,-1 0,1 2,-1-2,0 0,0 0,0 0,1 0,-1 0,0 0,1 1,-1-1,0 1,0 0,0-1,0 1,0-1,0 0,0 1,0-1,0 2,0-1,0-1,0 1,0 2,0 1,-1 1,0-3,1 3,-2-2,2 1,-1-1,-2 3,-21 56,3-7,-4 9,6-1,10-31,1-3,-3 0,0 2,-13 18,-11 13,-2-4,-28 37,20-26,27-42,-18 25,9-16,-1 6,-21 27,34-48,0 1,2 1,-3 7,1-2,-1-1,-6 7,-74 90,8-3,37-48,-9 11,54-75,-1 1,0-2,0-1,-1 1,0 0,1-3,-3 3,-14 8,-21 9,-14 10,34-19,2 0,-2-4,-1-1,3 1,-4-4,-2 0,-60 7,0-3,-27-6,-16-7,116-2,15 3,1 0,0 0,0 0,-1 0,1 0,0 0,0 0,0-1,0 1,0 0,0 0,0 0,0 0,0 0,0-1,0 1,0 0,-2 0,2 0,0 0,0 0,0 0,0 0,-1-1,1 1,0 0,0 0,0-1,0 1,0 0,0 0,0-2,0 2,0 0,0 0,0-1,0 1,0 0,0 0,0 0,0 0,0 0,0 0,0-1,1 1,-1 0,0 0,0 0,0 0,0 0,2 0,-2 0,0-1,0 1,3-7,1-1,0 3,1-3,1 3,-1-2,4-2,-3 2,85-83,-44 45,-32 29,-1 0,0-1,9-19,-7 13,1-1,4-3,11-7,-1 3,14-7,-4 0,-23 23,-1-1,0 4,9-6,11-1,1 4,-1 2,35-6,-20 7,3-8,-34 12,1 1,6 0,-6 2,0 3,1-1,2 3,-19 3,-5 1,-9 10,-10 7,-1 1,1-2,-2 0,-1-3,-17 12,-27 11,-23 9,42-25,32-14,-1 0,2 1,-1 0,1 2,-10 14,7-9,-2-1,-12 11,-60 38,52-38,17-14,-15 15,1 4,34-32,0-1,1 0,0 0,0 1,0 0,0-1,0 0,0 2,0-2,-2 1,2 0,0 0,-1-1,1 1,0-1,0 1,0 1,0-2,0 0,0 0,0 1,0-1,0 0,1 1,-1-1,0 0,0 0,2 0,-2 0,0 0,0 0,0 0,0 0,0 0,0 0,0 0,0 1,0-1,0 0,0 0,0 0,0 0,0 0,1 0,-1 0,0 0,1 0,-1 0,0 0,0 0,0 0,1 0,-1 0,0 0,0 0,0-1,0 1,1 0,5-1,1-2,-1 0,0-1,7-4,4-4,71-48,0-7,-3-5,-58 50,257-231,-83 53,-148 145,31-21,-49 47,26-32,-31 29,2 4,-1 1,2 1,2 3,-24 15,-1-1,1-2,-2 2,2-2,2-6,12-15,12-10,2-11,-13 22,34-53,12-12,84-111,-115 165,-27 28,-2 0,7-8,-2 1,-1-2,0 0,8-12,-2 0,-12 17,1-1,3-8,22-50,11-11,-39 72,0 0,-1-3,6-16,13-32,-7 26,-1 4,3 0,2 0,22-28,-38 53,1-2,-1 2,1 0,0-3,-4 0,2 2,0-3,2-11,-4 14,-1 2,3-3,-1 2,1 1,-1 0,3-1,1-4,12-12,13-15,9-15,-10 16,1 0,7-2,-14 14,38-52,-26 34,23-43,-43 67,-1-2,16-30,28-61,-28 50,-24 46,2-1,-3-2,1 2,-2-6,-3 16,-2 0,1-1,-2-1,0 1,1 0,-2-1,0 1,-1-14,0 24,0-3,0 2,0-3,0 4,-2-2,2 2,-2-2,2 0,-3-1,3 4,0 1,0 0,-1 1,1-1,-1-1,1 1,-2 0,2 1,-1-1,1 0,-1 0,1-1,0 1,-1 1,0 0,1 0,-1-1,-1 1,2-1,-1 1,0 0,0-1,0 1,1 0,-1 0,1 0,-2 0,1 0,1 0,-2 0,2 0,-1 1,1-1,-1 0,-1 1,1 0,0-1,-1 3,-2 0,0 2,2-3,-1 3,-1-2,2 2,0 0,-1-2,0 3,-5 9,-20 27,12-18,1 1,-5 10,-3 20,15-37,0 1,-1-3,1 0,-7 9,4-7,0 3,0 0,2 0,1 0,-5 15,6-17,0 5,-1 2,1 0,2 1,-1-2,3 2,-1 9,-11 61,10-65,-3 0,-8 28,16-56,-3 1,1 2,1-2,-2 1,2 0,-1 1,2-1,-1 1,0-1,1 1,-2 2,2-8,0-1,0 2,0-2,0 1,0 0,0-1,2 0,-2 0,0 1,0-1,0 0,0 1,0-1,0 1,1-1,-1 2,0-2,1 1,-1-1,0 0,0 0,0 0,0 0,0 0,1 0,-1 1,0-1,1 0,-1 0,1 1,-1-1,0 0,2 0,-1 0,-1 0,1 0,-1-1,2 1,-2-1,3 1,-3 0,1 0,0-1,0 1,0-2,-1 0,8-6,1 0,-2-3,1 2,-2-2,0 1,2-3,17-30,124-188,-85 134,22-31,-72 101,1-1,-2-2,0 2,1-7,4-24,-9 34,0 1,-1-1,3 2,6-15,-11 28,0-2,2 3,-2-2,2 2,0-1,2-1,-9 11,-1-1,0 1,1-2,0 1,0 1,0-1,-1 1,2-1,-1 1,0-1,-1 1,1 0,0 0,0 0,-1 0,2 0,-1 0,0 0,-1 0,2 0,-2 1,3-1,-3 1,1-1,-1 1,1 0,-1-1,1 2,0-2,1 1,-2-1,1 1,0 0,-1 0,1-1,0 1,-1 1,0 0,0-1,1-1,-1 2,0 0,2 5,0-2,0 4,1-2,-2 0,0 1,-1-1,0 1,2 15,-2 1,0-1,0 1,-1-2,0 1,-3 1,1-2,-2 9,-5 14,-2 0,-2-1,-9 26,-22 55,5 2,-19 97,49-189,1-2,-12 26,-5 15,8-7,12-46,1 0,-2 0,-1 6,-12 18,11-24,0 0,-1 10,6-20,7-20,8-58,5-2,9-48,2-24,-5 39,8-28,-17 82,-4-1,1 1,2-38,-10 64,1-3,-2-20,-1 43,0 2,0-2,0 1,0 0,0-2,0 3,-1-1,1 0,0 0,0-2,-1 2,-1 0,2 0,0 0,0 1,-1-3,0 3,1 0,0 0,0 0,-1-1,1 1,0 0,0 0,0 0,0 0,0 0,-1 0,0 0,1 0,0 0,0 0,-2 0,2 0,0 0,-1 0,1 0,0 1,0-1,-1 0,1 0,-1 0,1 0,0 2,-4 1,2 1,-1 0,0 0,0 1,0-2,0 4,-128 235,7 11,96-186,1 4,-9 36,-15 41,15-62,-2-4,-4 1,33-64,-1 1,-2-2,-8 13,14-25,5-10,2-16,1 18,6-45,1 0,11-37,34-93,-39 126,2-5,16-53,3 2,23-47,-39 108,-13 35,-17 32,-78 190,61-138,-18 75,29-97,1-2,-12 19,-41 90,25-54,15-40,-14 26,-20 39,-37 93,99-221,-15 36,-13 23,22-48,0-1,1-1,-4-1,4 2,-2-3,-2 2,-2 0,-19 15,0-3,-24 11,51-30,-11 4,14-6,-1-1,1 0,-2 0,2 0,0 0,0 0,-1 0,1-1,-1 1,1 0,0 0,0 0,0 0,-1-1,1 1,0 0,0 0,0-1,-1 1,1 0,0-1,0 1,0 0,0-2,0 2,0 0,0 0,0 0,0 0,0-1,-2 1,2-1,0 1,0-1,0 1,0-1,0 1,0-1,0 1,0 0,0 0,0-2,0 2,0 0,0-1,2-9,-2-1,2 1,-1-1,3 1,-2 0,3-8,4-15,6-22,11-50,11-64,-13 20,19-104,-22 150,4 1,11-22,-35 122,7-24,-8 25,0 1,0 0,1-1,-1 0,0 0,0 1,0-2,2 2,-1-1,-1 0,0 1,0-1,1 0,-1 1,0-1,1 1,0 0,-1 0,1 0,1 0,-2 0,0 0,0 0,1 0,0 0,-1 1,0-1,1 1,-1 0,0 0,0 0,1-1,-1 2,0-1,0 0,0 0,1-1,-1 0,0 1,0 0,0 1,0-1,0 0,0 0,0-1,0 1,0 0,-1 28,-2-4,-1 0,0-1,-1 1,-6 12,-6 42,9-37,-3 1,1 0,-13 30,-26 52,-5 12,44-108,-13 40,-17 61,-6 63,44-178,3-9,0-6,2-1,-3-1,1 1,0 0,0 0,0 1,0-1,1 0,-1-2,1 2,20-25,2 1,-2-5,-1 2,4-11,17-33,11-29,49-119,-43 89,7-4,-45 97,10-20,-2 2,15-47,-34 79,-4 11,-3-2,3 4,-1-1,2 0,-2 0,8-9,40-59,-52 80,0-1,0 0,-1-1,0 0,2 1,-2 1,1-1,0 0,-1 1,1-1,0 1,0 0,1-1,-1 1,0 0,0 0,0-2,-1 2,1 0,-1 0,2 0,-1 0,1 2,-2-2,1 1,1-1,-1 1,-1 0,1 0,-1 0,0 2,1-2,0 1,-1-2,0 2,1-2,1 2,-2-1,0 1,1 0,-1-1,0 0,0 1,0 1,0-3,0 2,0 1,1 18,-1 4,0-3,-4 24,-9 70,11-95,-15 101,-3 0,-5 0,-3-3,-1-3,-18 32,46-144,-35 102,-13 22,46-124,1 0,1-1,0 1,-2-1,3 0,-1 1,-1 0,2-1,-1 1,-1-1,1 2,1-1,-1 3,3-6,1-8,10-30,-1-2,2-12,11-32,5-15,6-16,11-22,-27 84,-2-3,-1 2,-4-2,2-11,-3 18,-1 0,14-33,6-26,-17 58,12-27,-21 58,2 3,0 0,0 1,2-1,0 1,3-6,1 5,1-2,-2 2,3 1,-1 2,4-4,-10 10,1 1,-2 0,0 1,1 1,1-1,-1 2,1-1,-1 2,0-1,1 2,2 0,-9 0,2 0,-1 1,0-1,0 1,1 0,-1 1,-2 0,3-2,-2 2,2 1,-2-2,1 1,0 0,-1 1,0 1,1-1,0-1,0 2,-2-1,1 1,0-1,1 2,-2-2,0 1,0 1,0-2,1 2,-1-1,0 0,0 5,11 59,-3-2,-2 1,-1 2,-2 37,-4-93,-2-1,2 4,0-6,-3 12,2-15,-2-1,2 1,-1-1,1 0,-2 1,1-1,-1 0,0-2,0 4,-4 3,3-4,-1 2,2-4,-3 4,1-2,1-2,-2 1,1 0,-1 1,-3 0,-10 5,-1-3,-11 6,14-9,1 1,0 2,-16 11,12-2,-1-4,-1 0,0-3,-23 11,31-18,0 2,-1 1,-1 2,9-4,2 0,-1-2,2 2,-1 0,0 2,0-3,1 3,-2-1,-1 6,-21 48,0 1,-14 46,10-25,9-21,5-17,1 0,-3 0,-12 19,-8-2,25-38,0 2,1-1,1 0,-8 22,20-42,0-2,-2 2,3-1,0 0,-1 0,0 2,1-3,-1 2,1 0,0-1,0 1,0-3,0 1,0-2,0 1,0 0,0-1,0 0,0 0,0 1,1-1,-1 1,0 0,0-1,0 2,1-2,-1 0,0 0,0 1,1-1,-1 1,0-1,0 1,0-1,0 0,3 0,-2 1,0-1,0 0,0 0,1 0,-1 0,0 0,0 0,-1 0,2 0,0 0,-1 0,0-1,6-1,1-1,0 0,-1-3,0 1,2 2,-2-4,-2 1,2 0,0 0,4-8,9-11,-3-2,14-22,-17 24,2-1,-1 3,16-15,9-1,-19 18,-3 0,5-7,-4 5,-3 2,-1 0,2-2,-12 15,-1 2,-1-2,2-1,-3 0,2 2,0-2,-3 2,2-4,-1 1,6-38,-5 34,-2 1,2 0,0-1,0 1,2 0,-2 2,2-6,17-27,-12 23,8-21,-1 2,0 2,3-5,-6 19,-3-1,0-1,0-1,-1-1,7-23,-13 25,6-11,0 2,1-3,4-9,-7 26,22-57,-27 69,1-1,-2 1,-1 0,1-2,0 1,-1 0,1-1,-3 0,-1 11,-7 11,-9 24,-10 20,-4 9,-36 60,23-45,-30 69,43-87,22-42,-2 2,1 5,-6 10,-1-2,0 0,-2-1,-13 22,22-35,-7 9,3 3,-1-1,-11 34,-71 209,77-223,-2-1,-2-3,-20 32,6-15,31-49,-4 7,0-2,-12 17,9-16,0 0,-1 4,7-8,-2 0,1-1,-12 11,22-26,-1-1,1 1,-2-1,2 1,0-1,0 0,0 2,0-2,0 0,0 1,-1-1,1 0,0 0,-1 0,1 0,-1 0,1 0,0 0,0 0,-1 0,1 0,-1 0,1 0,0 0,-2 0,2 0,0 0,-1 0,1 0,0 0,-1 0,1 0,-1-1,1-2,0 2,0 0,-1-1,1-1,0 3,-1-1,1-1,0-1,0 2,0-1,-2 1,2-10,0 2,0 1,0-2,0 2,2-1,-1-1,0 1,-1-2,9-24,3-16,4-10,-1-20,3-7,11-38,-26 121,0-5,-2-1,3 0,-2-1,0 2,0-2,-2 11,0 0,0 1,0 0,0-1,0-1,0 1,0 0,0 0,0 0,0 0,0-1,0 1,0 1,0-1,0 1,-2-1,2 1,0-2,-1 2,1 0,0-2,0 2,-1 0,1 0,0 0,-1 0,1 0,0 0,0 0,0 0,0 0,-1 0,1 0,-1 0,1 0,0 0,0 0,-2 0,2 2,-1-2,1 0,0 0,0 0,0 1,0-1,-3 3,-1 2,1 0,0-2,-1 5,1-8,-40 75,2-2,34-63,0 2,-2-3,1 2,-8 6,13-14,-1-1,3 0,-2 1,-1-1,1-1,0 0,0-1,-1 3,2-3,-1 1,-2-1,4 0,1 0,-3 0,3 0,-2 0,2-1,-2 1,2 0,-2 0,1-2,0 1,1 1,-1-1,0 1,1 0,-3-1,3 0,0 0,-2-1,2 1,-1 0,1 0,0 0,-1 0,0-1,1 0,0 1,0-1,-2 0,2 1,0 1,0-1,0 0,0-1,0-1,0 1,-1-10,1 2,1-2,-1 0,0 1,2 0,0 1,-1-2,1 1,2 0,-2 0,2 1,-1 0,3-6,0 5,-5 17,-5 19,-5 3,1-1,-2 1,-1-3,1 2,-1-1,-3-1,1-1,-1-3,-13 19,11-17,2 1,-14 28,17-31,-3 3,-1-2,-8 12,0-1,18-26,-64 96,-5 17,58-93,-2-2,0 0,0-1,-2-1,0-2,-3 1,-41 32,-27 15,44-34,24-17,-3-2,1-3,-2-1,1-1,-1-2,0-1,-23 1,10-5,4 0,-25 9,45-8,2 3,-2-1,1 2,-10 10,-25 13,35-22,11-4,9-5,2-3,-1-1,0 0,0 2,-1-4,0 2,6-4,-2 0,5-3,48-33,20-24,-14 9,185-175,-232 211,7-8,2 0,15-8,-24 20,1-2,13-16,8-8,23-23,18-24,-40 44,3 3,44-31,-85 70,0-1,0 3,-3-1,2 1,0-2,-1 0,0-1,1 3,2-8,-6 9,-1 1,1-1,0 0,-1 1,0 0,1-1,0-1,-1 1,0 1,0-1,2 2,-2 0,0-2,0 2,0-1,0 1,0-1,0 1,0-1,0 1,0 0,0 0,-2 0,2-1,0 1,0 0,0-1,0 1,0-2,0 2,0 0,0 0,-1 0,1 0,0-1,0 1,-1 0,1 0,0 0,0 0,0 0,0 0,0 0,0 0,-1 0,1 0,-1 0,1 0,0 0,0-1,0 1,-1 0,1 0,0 0,0 0,-2 0,2 1,0-1,0 0,0 0,0 0,-3 0,-2 3,3-1,0 1,-3 0,1 0,2 1,0-1,-1 0,0 0,2 3,-2-3,-1 2,-9 16,-47 52,-29 40,-14 40,25-31,45-75,4 1,0 1,-2 9,8-9,-7 10,19-42,1 0,-1 0,-2-2,-6 10,-21 16,-121 142,129-146,-23 20,-5 4,24-23,-13 13,35-41,0 2,0-3,0 2,-1-3,-10 4,14-8,-26 12,-2-4,1 0,-1-5,-10 0,-202-6,111-3,-293 2,420-2,13 0,0 1,1 1,0 0,-1-1,0 0,0 1,1 0,-1-1,1 1,-1-1,2 1,-2 0,2 0,-2 0,0-2,1 2,0 0,51-30,27-25,-5 5,-9 9,2 5,0 3,0 6,25-3,-69 24,0-4,1 1,-2-1,10-7,12-10,41-11,-32 15,-37 18,1-1,12-1,5 0,-28 3,2 2,-1-3,-1 2,1-3,-1 1,2 0,22-17,1 9,-16 9,-77 63,-4-1,2-7,-5-3,-9 4,-47 27,-12 10,113-73,-15 12,26-16,-1-3,-1 2,1-2,-2-1,2-2,-9 2,-26 2,27-7,1 2,-10 4,-10 5,-1-1,0-5,-16 3,-298-6,202-7,-98 2,231-2,0 1,-13-8,-19-1,23 6,3-5,-25-8,6 2,33 9,2 0,-1 0,0-2,1 0,-1-2,0-1,3 4,9 7,1 0,13 18,-8-8,-1 1,0 0,0 2,3 9,-2-6,0 0,4 6,-1-3,-4-3,4 3,0 10,7 22,-13-45,0 0,1 1,-1-2,1 2,-1-1,1-1,-1 0,2 1,0-3,0 2,-1-1,1 0,1 0,-2-2,1 2,1-1,-2-2,2 1,2 0,15 3,-1-2,1-2,1 0,1-3,-5 2,28 0,29-1,-64 0,0-2,1 0,-1 1,9-8,37-21,-27 14,0 2,17-5,143-32,-93 28,-70 17,-16 4,1-2,0 0,-1 1,0-3,7-4,29-26,-22 16,2 1,2 1,-2 1,26-7,33 1,-32 10,2-7,28-17,-58 22,6 5,-1-3,13 2,-7 2,26-16,-60 26,-2 0,2-3,-2 2,3 0,-2 1,3 0,-6 0,0 0,-1 0,1 0,1 1,-2-1,1 1,0-1,0 2,0-2,-1 1,3-1,-3 0,2 0,-2 1,0 0,0 0,1-1,-1 1,0 1,0-1,1 0,-1 0,0 0,0-1,0 0,0 1,1 1,-1-1,0 0,0-1,0 1,0 0,0 0,0 1,0-1,-1-1,1 0,0 0,0 2,-1 3,0-2,1 2,-2 1,0-5,1 4,-1-1,0 0,0-1,1 1,-1-2,-1 2,0-1,2 0,-3 0,-5 6,-2 1,2-2,-4 3,-16 12,14-8,1 0,-3 8,-21 24,19-28,-46 49,51-57,1-1,-1-1,1 0,-7 1,4-3,0-1,-16 1,-13 4,37-7,-1-1,-1 2,3 0,-1 2,-2 0,3-1,0 0,0-3,-1 4,-1-3,1-1,1 1,-4-1,-14-1,-1 0,-25-4,22 0,3 2,-22 5,-200 32,139-32,25-3,63 1,-17 6,18-5,-18 3,-30-6,702-2,-338 1,-284 0,0-1,1-2,0 1,-1-2,0 0,-1-1,1-2,1 2,-3-3,2-1,39-22,-29 18,15-9,-34 19,2-1,-2 1,-1-2,1 2,2-2,-4 4,-1 0,0 1,0-2,0 1,1 0,-1 0,0 0,1 1,-1-1,1-1,-1 1,0 0,0 0,0-1,0 2,0 0,0-2,0 2,0-1,0 1,0 0,0 0,0 0,-1-1,1 1,0-1,-1 1,1-1,0 1,0 0,-1-2,1 2,0 0,0 0,0 0,0-1,0 1,0 0,-1 0,1 0,-1-1,1 1,0 0,-2 0,2 0,-1 0,-10-3,-2 1,1 0,0 2,-12 1,-3 0,-547 1,544-2,-17 5,34-2,1-1,0 2,-1 2,1-2,-1 3,-87 47,75-43,0-1,-1-2,-1-2,-12 5,1 1,1 3,-12 7,-22 8,66-26,9-2,16-1,-17-1,465-3,-448 1,0-1,12-4,23-2,-41 6,0 0,0-3,0 2,12-8,18-8,12-3,33-13,-68 30,0 0,0 5,7-2,7 3,-16 1,-1-1,7-2,-21 2,2-3,-3 2,2 0,0 0,-2-2,2 1,-2-1,2 1,0-1,-2-1,4-3,1-2,0 0,3-2,-3 3,2 0,0 2,1-2,30-20,-1-2,29-30,11-12,-71 65,-1-1,-1-1,1 1,0-3,3-8,20-24,-15 24,1 1,0 1,2 1,14-11,-8 7,-1-1,0-2,0-3,15-21,21-24,-28 38,35-41,-14 11,51-49,-98 106,-4 5,-1 0,2 0,-2-2,0 2,0 0,0 0,2-1,-2-1,0 1,1 0,-2 2,0 0,0 0,0-2,0 2,0 0,0 0,0 0,0 0,0-1,0 1,0 0,0 0,0 0,0 0,0-1,0 1,0 0,0 0,0 0,0 0,0-1,0 1,0 0,0 0,0 0,0 0,0 0,-1-1,1 1,0 0,0 0,0 0,0 0,0 0,0 0,0 0,0 0,0 0,0 0,0 0,0 0,-1 0,1 0,-7-3,-7 5,8-1,-1 1,3 2,-3-3,1 3,0 0,0-2,-1 3,-8 9,-13 13,4-3,-6 13,16-19,0 0,1-3,-3 0,0-1,0-1,-5 5,0-1,1 3,-15 19,14-17,2-3,-15 10,18-16,1 1,1 0,-3 3,1 2,0 0,-3-3,0 2,-3-1,4-2,1 3,-15 16,3-3,9-11,0-2,2 3,-1 0,0 1,3 2,-9 13,24-35,0-1,1 1,0-1,-1 1,0-1,1 2,-2-2,2 0,-1 1,1 0,0 0,-1-1,1 1,-1 1,1-1,0-1,1 0,-1-1,1 2,-1-1,0 0,0 0,1 0,-1-1,2 1,-2-1,0 0,1 2,0-1,-1 0,0-1,0 0,1 1,-1-1,1 1,0-1,-1 1,2-1,-1 0,-1 2,1-2,0 0,-1 0,1 0,0 0,6 1,2 0,-2-1,1 0,-1 0,0-1,1 1,0-3,-1 0,18-6,18-11,-23 10,-3 1,3 1,7 0,-5 5,2 1,13 2,-14 0,-1-1,21-5,67-24,89-44,-79 24,-99 41,24-11,26-19,5-1,-4-2,-59 35,0-2,0-1,-1-2,8-9,-9 7,1-1,0-2,-3-1,3 2,1-9,12-29,3-15,-26 68,67-161,-57 135,9-14,-11 23,-2 1,1-2,-2 0,5-10,-7 12,4-11,0-3,-2 3,1-4,0-6,-2-17,19-133,-17 147,1 1,1-2,7-17,29-80,-39 121,2 1,-1 0,0 0,1 1,-1 1,3 1,3-4,-9 11,-3 1,3 0,-2-2,1 1,2-3,5-15,-11 25,0 0,0 0,0 0,0 0,0 0,0 0,0 0,0 0,0 0,0-1,0 1,0 0,0 0,0 0,0 0,0 0,0 0,0 0,0 0,1 0,-1 0,0 0,0 0,0 0,0 0,0 0,0 0,0 0,2 0,-2 0,0 0,0 0,0 0,1 0,-1 0,0 0,0 0,0 0,0 0,0 0,0 1,0-1,0 0,0 0,0 0,1 0,-1 0,0 0,0 0,0 0,0 0,0 1,0-1,0 0,0 0,0 0,0 1,0-1,0 0,0 0,0 0,2 14,-1-11,4 56,0 2,-3 9,-1 122,-1-125,0-62,0 47,-3 22,2-57,-1 0,-1 0,2 0,-4-1,0 0,1 7,-14 26,-15 34,11-31,-5 19,23-59,-2 2,-1 0,1-2,-5 7,-3 5,-2 1,1 0,-3-2,2-1,-15 10,-46 50,62-68,-2 1,0-2,-19 9,3-6,-3-2,0-2,-15 0,18-3,22-5,0 0,1 0,-1 3,2 0,-1 0,0 1,-4 2,-1 1,-8 2,-51 17,134-57,4-5,-1-2,-33 20,59-25,-71 31,1 3,-3 2,1 0,6 1,-14 2,12-1,0 1,0 1,18 5,-38-5,1-1,-2 1,3-1,-2 0,1 1,-1-1,2 2,-3-2,1 2,1-1,-1 0,-1 0,3 2,-1-1,-2-2,1 2,-1 0,0-1,1 1,-1-1,1 0,-1 1,0-2,0 2,0-1,0 0,0 2,0-2,0 1,0-2,0 2,0 0,0 0,-1-2,1 1,-1 2,1-2,0-1,0 1,-1 1,1-1,0 1,-4 2,2 2,0-1,-1-1,1 1,-1 0,0-3,0 3,-1-2,1 2,-2-3,-7 9,-1 1,-4-2,10-4,-250 145,209-127,-50 22,25-13,44-19,-6 2,0 2,0 3,-19 17,34-23,0-1,-1-1,-7 4,-63 22,63-28,-10 7,-24 18,21-11,-2-2,37-22,-25 14,-1-1,-15-1,34-7,1-3,-1 2,1 1,-1 1,1-1,1 3,-1 0,-2 4,9-5,5-5,1-3,1 0,-1 0,0 1,-1-1,1 0,-1 0,1 0,-1 0,1 0,1-1,-1 1,-1 0,1 0,7-4,0-3,2 3,-3-3,0 1,1-2,4-4,18-17,6-1,27-13,-1 2,-57 40,261-186,-240 173,1 0,1 3,-1 1,1 3,2 0,12 1,49-1,35 10,-37-1,-75-1,-2-1,1 0,-2-1,3-2,-10 3,-2-1,1 0,0 1,1 0,-2-2,-1-1,4 2,-3-2,0 1,1 0,-1-1,2 0,-3 1,1 0,-1-2,0 4,-1 0,2-1,-2 1,0-1,0 1,1-1,-1 1,1-2,-1 2,0 0,0 0,0 0,0-1,0 0,0 1,0-1,0 0,0 1,0-1,0 1,0 0,0-2,0 1,0 1,0-1,0 0,0 1,0 0,0 0,0 0,0 0,0-1,0 1,0-2,0 2,-1-1,1 0,-1 1,1-1,0 1,0 0,-2 0,2 0,-1-1,1 1,0-1,0 1,0 0,-1 0,1-2,-2 1,-2 1,1-2,0 1,1 0,-1-1,-2 1,-14 1,3 0,-2 0,1 3,0 1,0 0,-3 3,-28 12,-26 14,25-7,7-2,-1-5,1-2,-34 7,56-19,1 1,-1 2,0 0,3 3,-1-1,-14 14,13-11,0-2,-1 0,0-2,1-1,-1-1,-6 0,4 0,-1 2,1 1,0 1,-12 10,20-11,14-10,0 0,-1 0,1 0,0 0,0 0,0 0,0 0,0 0,0 0,0 0,0 1,0-1,0 0,-1 0,1 0,0 0,0 0,0 2,0-2,0 0,0 0,0 0,0 0,0 0,0 0,0 0,0 0,0 0,0 1,0-1,0 0,0 0,0 1,0-1,0 0,0 0,0 0,0 1,0-1,0 0,0 0,0 0,0 0,0 0,0 0,0 0,0 0,0 0,0 0,1 1,-1-1,8 4,13 0,66-1,58-11,-117 4,-1-1,1-1,-1-2,1-1,-3-4,2 0,6-4,200-151,-211 149,0-2,-2-2,7-7,-4 2,1 3,3-2,-15 13,3 2,-1-6,7-10,-7 8,1 1,6-5,-7 11,-1 0,14-7,-27 20,0 0,0 0,0 0,1 0,-1 0,0 0,0 0,0 0,0 0,0-1,0 1,0 0,0 0,0 0,0 0,0 0,0 0,0 0,0 0,0 0,0 0,1 0,-1 0,0 0,0 0,0 1,0-1,1 0,-1 0,0 0,0 0,0 0,0 0,0 0,0 0,0 1,0-1,0 0,0 0,0 0,0 0,0 0,0 1,1-1,-1 0,0 0,0 0,0 0,0 2,0-2,0 0,0 0,0 0,0 0,0 0,0 0,0 0,0 0,0 0,0 0,0 1,0-1,0 0,-1 0,1 0,0 0,0 1,-2 8,-5 11,-1-1,1-2,-3 2,2-4,-8 12,-15 19,-7 7,-2-2,-2 0,0-5,-5 1,41-41,0 1,0-3,-2 1,2-1,1 0,-4 1,4-2,-2-1,-7 2,14-4,0 0,0 0,-2 0,2 0,0 0,0 0,0 0,-1 0,1 0,-1 0,1 0,0 0,0 0,0 0,-1 0,1 0,0 0,0 0,0 0,-1 0,1 0,0-1,0 1,0 0,-2-1,2 1,0 0,0-1,0 1,0 0,0-1,0 1,0 0,0 0,0-2,0 2,0-1,0 0,0 0,0 0,0 1,0-1,0-1,0 0,0 1,2 1,-2-1,0 0,1-1,12-23,2 5,0 0,1 2,7-5,-2 2,-10 10,0 2,-2 0,3 0,0 4,-2-4,9 1,53-29,-59 30,1 1,-1 1,1 1,-1-1,10 3,23-1,-40 3,-14 0,-432 3,274-3,98 1,-5 9,-41 1,113-11,-22 0,-23 7,39-5,-1-1,1 4,-3-1,3-2,0 3,0 0,-4 4,-17 13,-1-1,1-2,-22 6,30-13,0 1,2 1,-1 1,0 1,-12 17,-3-1,-4-4,2-1,-14 5,22-15,2-4,-22 8,34-14,1 0,-1 1,1 1,-1 3,-33 18,-3 1,-28 5,53-25,1-3,-1 0,-1-3,-10-1,32-4,1 0,2 0,-2 0,1 0,1 0,-1 0,-1 0,1 0,-1-2,3 2,0-1,0 1,-2-1,2 1,-1 0,1-2,0 1,-1 0,1 1,-1 0,1-1,0 1,-1-1,1 0,0-1,0 1,0 0,-1 1,1-1,0 0,0 0,0 1,0-2,0 2,0-1,0 0,0 0,0 0,0 0,0 1,4-35,2-8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6:55.02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1367 108,'-24'1,"1"2,-1 0,-23 7,24-5,-1 0,0-2,-24 1,13-2,-34 6,18-2,0 0,9-1,-45 0,-14-4,-86-3,175 0,0 0,0-1,0-1,-21-8,20 6,1 2,-1 0,-23-5,-16 7,43 2,0 0,0 0,0-1,0 0,0 0,0-1,0 0,0-1,1 0,-15-7,-9-11,-67-30,54 27,33 19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4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8,'0'-3,"0"-1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861 68,'0'0,"-2"0,-5 0,-1-5,-5-4,-1 0,0 1,-5 2,-3 2,-2 1,-2 1,4 2,1 0,1-5,2 2,3-1,-5 0,2 3,-3-2,-3 2,3 1,-1 0,2 0,0 0,3 0,1 5,1-1,3 5,1 0,-1-2,2 3,0-3,3 5,-2-4,-1 5,0-5,-4 1,0-2,0-2,-3 2,4 4,2-3,-1-1,3 1,-2 1,3 2,-1 2,-2-1,3 3,2 0,-2-2,2 2,-1-2,0 0,-1 3,-2-4,2 2,-1-2,0 1,0 1,2 3,-1-3,-2-2,0 1,3 1,4 1,-3 4,1 1,2 1,-1 1,3-1,-2-2,-1-5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424 0,'0'0,"-3"0,-4 9,-2 5,-2-1,-3 4,-2 1,1 2,0-3,1-1,2-3,2 2,4-1,-2 4,0 0,1 2,-2 1,-1-3,-2-1,3 2,-3-5,-1 1,0-2,-1-6,4 4,-2-4,3 3,-1 0,0-3,-2-3,2 3,-1 4,0-2,2 5,-1-3,2 2,-2 2,3 1,1 4,1 0,-1 2,2-1,1 3,-2-6,2 0,-1-4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1 1,'0'0,"2"0,5 0,2 5,3-1,2 3,0 4,-1-1,4 1,-6 1,6 2,-1 0,2 0,-2-3,-3 3,0-3,0 2,0-4,1-1,0-2,-3 1,0-1,0 0,4 1,-3-1,2 4,-2 4,0-2,-1 3,4-3,-5 0,-3 4,1-3,-1 0,1 4,-2 1,-1 1,-2 2,-1 1,-1 0,-1-1,0 2,0 0,0-1,0 0,-1 0,1 1,0-1,0 0,0 0,-2-4,-2-1,1 1,1-1,0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2 179,'0'0,"0"-4,4-5,5 0,0-4,3 2,2 2,-4-2,2 3,-2-4,-1 3,1 2,2-2,1 0,1 4,1-4,0 1,1-1,2 0,0 2,4 2,-2 1,4 3,-1 0,-6 1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6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229 1,'0'0,"-2"0,-5 0,-3 0,2 5,-2-1,-2 1,1 3,1 4,-2-2,3 4,-2-3,3 2,0-3,0 4,0-4,1 3,-2-3,2 3,0 0,-3 4,3 1,-4-2,3 2,2-1,-2-3,2 2,3 1,-1 1,3-3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7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1 0,'0'0,"0"5,2-1,4 1,4-1,-2 4,3-4,1 7,1-3,1-1,0 4,2-4,-2 4,3-1,-2 1,1-1,0 3,-2-4,-2-1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8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548 46,'0'0,"-3"3,-7 2,-5-1,-3 0,-3 3,0 0,3 4,0-4,2 1,4 2,0-2,0-2,0-1,-2-3,1-1,2 5,0-2,1 5,1-1,-2-1,0-2,-3-3,0 7,1 0,-4 0,5 4,0-2,0-2,-1-4,-1 3,0 0,-1-4,1 0,-1-1,-1-2,1-1,-1 0,1 0,3-5,3-3,3-7,6 2,1-2,4 1,5 0,1 3,3 2,1 4,-2-2,0 0,-1 2,2-3,0-4,0 2,0 2,1 1,5 3,-3 2,1 1,-1 1,2 0,-4 1,3-1,-4 0,5 0,-1 5,0-1,-1 1,1 0,-2-3,1 4,-3-2,2 2,-2-1,2-3,-2-2,2 1,0-1,-2 0,2 0,-2 0,2-1,-1 1,1 0,-4-2,1-4,-5-3,3 2,-2-3,-1 1,-2-3,-5 1,-1-3,-3 3,-6 2,0-1,-1 2,-2 1,-3 4,-5-1,-1 3,-4 6,2-1,2 0,1 1,1-2,3-1,-3 0,0-2,1 4,1 3,0 4,2-4,-2-1,2-1,0-2,0-3,0 1,-1-1,2-1,-2 4,10 3,9 2,7 5,7-1,7 2,-1-2,-1 3,0-5,-2-1,-1-5,-3 0,3-2,0-2,0 0,0 0,1-1,0 1,-2-1,-4-3,0 0,-1-2,-4-2,-5 2,-7-1,-6 2,-5-2,-5 1,-5 0,-1 2,-1 2,2 1,-3 0,2-4,0 1,2-1,2 2,4 0,2 1,-2 2,2 0,0 0,0 0,1 0,-2 0,1 0,0 0,0 0,0 0,-1 0,1 0,0 0,1 0,-2 0,1 0,-1 5,1-1,3 6,13-10,-1 0,0 0,0 1,0-1,0 0,-1 0,1 0,0 1,0-1,0 0,0 0,0 0,-1 0,1 0,0 0,0 0,0 1,0-1,0 0,0 1,0-1,0 0,0 0,0 1,0-1,0 0,0 0,0 0,0 0,0 0,0 2,0-2,0 0,1 0,-1 1,10 6,12 0,5-5,1-1,1 0,-4 1,-4-4,-3-1,1-2,-4-1,0-1,-1-1,2 1,-4 7,-1 1,-2 8,-4 2,0 4,-3 5,-1 0,-1 2,3 2,-1-1,1 1,0-2,-2 0,0 1,-1 0,0-1,0 0,0-1,0 1,0 1,0-1,0 0,0 0,0 0,0 1,0-1,0 0,0 0,0 1,0-1,0-1,0 0,0 1,0 1,0 0,0-1,0 0,0 0,0 1,0-1,0 0,0-1,0 1,0 0,0 0,0 1,4-6,3-8,1-9,1-12,2-4,-3-4,-1-5,-2-2,-2-1,-2 1,2 3,0-2,1 3,-3-1,0 2,0 1,-1 0,1-1,-1-1,-1 2,1-2,0 1,0 0,0-1,-2 7,-2-2,1 1,0-3,-1 5,-1 0,3-2,-2 0,-2-3,3 0,-1-2,2 1,0-3,-2 7,-1-1,0 0,-1-1,1 0,2-2,0 0,2-1,1 0,-1-1,2 2,-1 8,0 8,0 10,0 12,0 9,0 5,0 1,0-2,0-3,0 0,0-3,0 0,0-1,0-2,0 0,0 2,0-1,0-1,0 1,0 0,0 0,4 1,-2-1,4-5,1 1,-3-1,4-7,1-8,-2-14,-1-5,-2-6,0-3,-1 6,2-1,-1 1,0 5,1-2,-2 1,1-3,-2 2,-1-4,2 4,0 0,1-1,-2 0,-1-1,1-2,-1 0,-1-1,0-1,-3 0,0 1,-4 4,1 1,1-1,1 1,-2 0,-1 6,0 8,-1 13,-3 4,-1 8,-2 1,3 3,-1-5,3-1,-1-10,3-8,0-11,5 6,-1-3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0,-2 4,-3 0,0 3,-2-3,1 1,1 0,0-3,2 1,1-1,1-1,0 0,1 0,-1-1,-2-1,3 0,-1 1,-1 1,0 0,0-1,-2 0,3-3,1-1,0 0,-1-1,2 2,-1 1,-2 2,1 0,1 1,-2 1,1-2,1 2,-1-1,-1-2,2 3,-1 0,0 0,0 1,0-1,-1 1,2-2,0 1,1 0,-1-1,0 0,-2-2,0 0,-1 0,2 1,-1 0,0-1,0 1,-1 0,2 1,-1 1,0-1,2 2,-1-2,2 2,-2-1,1-2,-1 2,-1-2,0 2,1-1,0 0,0 1,1-2,0 0,0 2,0 0,1-3,-2 2,0 1,1-3,-1 1,1 1,0-1,0 2,0-1,-1-1,1 1,0 0,0-1,0 3,1 0,0 0,-2-1,1-1,-2 0,4 2,-1-2,1 2,-1-2,0 1,1 0,0 1,0-2,0 3,1-2,-2 2,1-3,0 3,1-1,0 0,0 0,-2 0,1 1,0 1,-1-1,2 1,-3-1,2-2,0 4,-1-4,1 3,-1-1,0-1,0-1,-1 0,-2 0,0-1,-2 1,3-1,-1 0,0 0,2 0,-1-1,1 1,0 0,1 1,1 0,0 0,-1 1,2 0,-1 0,0-2,1 4,-1-3,0 3,-2-2,2 0,0 1,0-1,0-1,0 2,0-2,0 1,1 0,0 0,0 1,-1 1,-1 0,1 0,-2-2,2 2,0-3,-1 2,-1 2,-1-3,1 2,0-1,-2 0,3-3,-1 2,1-1,-1-1,1 0,-2 0,2-1,-2 2,1 1,1-1,-2 0,1-1,1 2,0-2,1 2,0 0,-1 0,1 2,0-3,-1 2,-1 0,2-1,0 2,1 0,1-1,0 1,1 1,0-2,0 1,0 0,1 1,-1-1,0 0,0 0,0-1,-2 0,0 0,0 0,1-1,-1 2,-1-1,1 1,-1 0,2-1,-1 1,0-2,-2 0,0 2,-1-1,2 0,-2-1,3 1,-1-1,-1 1,2 1,-4-1,3 1,-1-1,0-1,-1 1,1-1,0 1,0-1,1 0,-2 1,2-1,1 2,1 0,-2-1,0-1,2 1,0 0,-2-1,0-1,2 2,-1 0,1 0,-1 0,0 2,0-1,1-1,-2-1,1 2,0-2,-2 1,1 0,1 1,1-1,0 2,0-1,1-1,-2 1,0 1,0-1,0 0,-1 0,-2-1,2 2,-2-2,2-1,-1 1,1 0,3 0,-1 0,1 1,0-1,0 1,0 1,0-1,1 0,-1 0,0-1,0 2,0 0,0-1,0-1,0 1,0 0,0 1,0-2,0 1,0 1,0-1,0-1,0 1,0 0,0 0,0 1,0-1,0-1,0 2,0-1,-2-1,0-1,0 1,-1-2,1 1,-1-1,1 3,1-2,0 2,1 0,0 0,0 0,-1 0,-1-1,-2 0,2 0,-3 0,-1-1,-1 2,0-1,1 1,0-2,0 1,3 0,-1-1,2 2,2 0,0-1,0 1,0 0,0 0,1 0,-1 0,0 0,0 1,0-2,0 2,0-2,0 1,0 1,0-1,-2-3,1 3,-1-2,1 1,0 0,0 1,1 0,0-1,0 2,0-2,0 1,0 0,-2-1,0 0,1-1,0 2,-1-2,2 2,-1 0,1-1,0 2,0-1,0 0,0 0,0 0,0-1,0 1,0 1,0-1,0 0,0 0,0 0,0 0,0 0,0 0,0 0,0 1,0-1,0-1,0 0,0 2,0 0,0-2,0 2,2-2,0 1,-1 1,1-2,-1 1,1 0,1 1,-2-2,0 1,0 0,0 1,-1-1,0 0,0-1,0 1,0 0,0 1,0-1,0-1,0 2,0-1,0-1,-2 0,1 0,-1 0,1-1,0 3,0-3,-1 1,0 2,1-2,-1 1,1 1,0-1,1 0,0 0,0 0,0 0,0 0,0 0,0 1,0-2,0 0,0 3,0-3,0 1,0 1,0-2,0 1,0 1,0-2,0 0,0 3,0-2,0-1,0 1,0 0,0 1,0-1,0 0,0-1,0 2,0-1,0 0,0-1,2 1,0-2,-1-1,1 4,1-5,-1 3,0 1,-1 1,0 2,2-2,0 1,0-3,0 2,0-2,-2 0,3-1,-2 0,1-1,-1 1,1-1,0 2,0-2,0 1,1-2,0 1,-1 1,-1 0,0-1,1 2,-1-1,0 2,0-4,0 3,0-1,0 1,0 1,0-1,0 1,0-1,-1 2,1-2,0-1,1 1,-1 0,-1 0,-1 1,0 0,0-1,1 0,1 3,0-2,-1-1,0 2,0-2,-1 1,1 1,1-1,0-1,0 2,-1-1,0-1,-1 2,1-3,1 1,0-1,-1 2,0-1,0-1,1 1,-1-1,1 1,-1 0,1 1,-2-1,2 1,0 0,0-1,0 2,-1-1,0 0,-1 1,2-4,-1 3,0-2,1 1,-1 0,0 0,-1 1,2-1,-1 2,1-1,-1 0,2-1,0-1,-2 1,1 0,-1 0,0 0,-1 0,0 2,2 0,0-2,-2 2,2-2,-1 1,-1 1,2-2,0 1,0 1,-1-1,0-1,2 1,0 0,-2 1,1-1,1 0,-1 0,1-1,1-1,0 0,0 1,1-1,1 1,-1-2,1 2,-1-5,0 4,1-2,-2-1,1 4,-2-2,1 2,-2 1,1-2,0 0,1 2,-1-2,0 2,1-3,-2 2,1-4,1 0,-1 0,1 0,-1 0,0 1,-1 2,0 1,0-2,-1 3,3-4,-1 3,1-2,0 1,-2 2,3-2,-1 0,-2 1,1-2,0 1,1-1,0 0,-2 1,0-1,-1 3,2 0,0-2,3-1,-1 0,-1 1,0 0,0-1,-1 4,0-4,1 2,-1-2,1 1,-1 0,-1 0,-1 1,1-1,1 1,-1-1,0 0,1-1,1 0,-1 0,2 1,-2 0,2 1,-1 1,2-2,-3 0,0 2,2-4,-3 3,1-2,0 1,-1 0,2-2,1 0,0 0,1 0,-1 0,-1-1,1 3,-3-2,3 4,-2-2,0 0,3-1,-1 0,-1 1,-1-1,1 3,-2-1,0 0,1 0,-1 0,0-1,-1 1,2 2,-1-3,1 2,-1-1,4-1,-3 1,1-1,0 1,0-2,0 1,-1 2,2-3,-2 1,1 1,-1-1,1 2,0-2,-1 1,2-3,0 0,1 0,2-3,-2 3,1-2,-2 1,0 1,1 0,1 0,-2 1,2 0,-2 0,0-2,-1 4,1-5,1 2,-2 1,1-2,0 1,0 1,-1-1,1 0,-1 1,0-1,0 1,1-1,-2 1,2-1,1-1,-2 2,2-2,0 1,0 1,-1 2,1-2,2 0,0-1,-2-1,0 1,0-1,0 0,0 1,0-2,2 1,-3-1,0 2,3-1,-1-1,1 1,-1-1,1 1,1-1,0 0,-1 0,0 1,-2-1,1-1,-1 3,0 1,-2-2,1 1,0 0,1 0,2-1,1 0,-1 1,0-1,0 2,1-2,-1 2,-2 0,1-2,-2 0,1 2,0-3,2 3,-1-3,0 1,1-1,1 0,0 2,-1-2,1 1,0-2,0 1,0-1,-1 1,1-1,-1 0,1 0,-1-1,1 1,-1 0,0 0,2 0,-2 0,0 0,0 0,1 0,-2-1,-3-1,-6-4,-5-1,-4-2,-1 0,-1-1,-1 0,3 4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43,'0'0,"0"-1,0-2,-1 1,-1-3,-2 2,2-2,-4 2,3-2,-1 2,0-3,0 4,-2 0,-1 1,-2 0,1 0,0 1,1 2,1 0,-2-1,0-1,1 1,1 2,-1-1,3 1,-1 1,-2 0,2 1,-1-2,3 1,-3 0,1-1,-1 2,0-2,-1 0,1 1,0-1,-3-1,3 2,-1-1,1-2,-2 1,1 1,-1 0,0-2,-1 3,1 0,-1 0,1 0,1-1,-1 2,1-3,2 4,-1-3,2 2,1 0,0 0,-1-1,1 1,0-1,0 1,-1 1,1-1,-1-1,0 2,-1-1,2 1,-2-1,1 0,0 1,2 0,0-1,-1 2,-1-1,0-3,-3 0,0-1,-1-1,0-1,-1 0,1 1,-1 1,0 1,2 1,1 1,2 1,0-1,0 1,1 0,-1-3,-1 3,1-2,0 2,-1-2,2 1,0 1,-1-2,1 0,-1-1,-1 1,-2 1,0 0,1 0,0-2,-1 0,1 0,1 1,0 0,3 0,-1 1,1 0,-1 0,0-1,-3 0,2 0,0 2,-1-1,0 1,1 1,0 0,2 0,0 1,-1-3,0 1,2-1,-2 2,0-2,0 1,-1-1,1 0,-1 1,0 1,2-1,-1-1,0 1,0-1,3 1,-2 1,0-1,0 0,-1 1,0-2,-2 1,0-1,0 1,-1 1,2-3,-2 1,2-1,-1-1,2 0,-2 1,-1-1,1 2,0-1,0 0,0 2,0-2,0 1,2 0,-3 0,1 1,-1 1,1 0,0-1,-3-1,4 0,-3 1,2-2,2 2,1-1,-1 0,0 0,0-1,0 3,-1-3,0 2,-1-1,1 1,-1 0,0 0,0-1,1 0,1 1,2 0,0 1,-1-3,0 3,-1-2,0 1,-1 1,0 0,0-1,0 0,2 2,-1-2,-1 0,2 0,0-1,-2 0,2 0,-1 0,2 1,-2-1,0 1,1 3,0-3,-1-1,2 1,-1 0,0-1,1 2,-1-1,0 1,0 0,-1 0,0 0,1 0,-1-2,0 2,1-2,0 1,1 1,-1-2,0 1,1 0,-1-1,-1 1,0 0,0-1,-1 1,1-2,2 3,-3-1,2 1,0-1,-1 0,0-1,1 1,0 1,-1-2,0 2,1 0,1-1,0 2,1-2,-1 2,-1-3,1 0,-1 2,1-2,0 1,0 2,1-2,0 1,0-1,0 2,0-1,0 0,0 0,0 0,0 0,0 1,0-2,0 0,0 2,0 0,0-2,0 1,0 0,0 0,-1 0,-1 1,-2-2,0 1,-2 1,-1-2,1-1,1 2,1-2,1 0,2 3,1-2,0 1,0-1,0 1,0 1,0-1,0-1,0 2,-1-3,-1 1,0 0,1 0,0-1,0 2,0-2,-1 0,0 2,0-2,1 1,-1 1,2 0,0 0,0-1,0 2,0-1,0-1,0 2,0-1,0 0,0 1,0-2,0 0,3 3,-1-3,0 1,0 0,-2 0,1 0,-1 0,0 0,0 0,0 1,0-1,0-1,0 1,0 0,0 1,0-1,0-1,0 2,0-1,0-1,0 2,0-2,0 1,0 2,0-3,0 0,0 1,0 1,0 0,0 1,-1-2,-1 0,-2 1,1 1,0-2,-2-1,3 0,-1-1,-1 2,2-2,0 2,-2 0,2 0,-1 0,1 0,0-1,0-1,0 0,-1 2,0-3,2 2,-1-1,0 1,1 0,0 0,1 0,0 2,-2-2,1-2,-1 3,1-1,0 0,0 1,1 0,0-1,0 1,0 0,0 1,0-2,0 2,0-2,0 1,0 2,0-3,0 0,0 1,0 1,0-2,0 1,2 1,0-1,-1 0,0 0,2-2,0 1,-1 0,-1-1,0 2,0-1,-1 0,1 2,-1-1,-1-1,1 2,0-1,0 0,0 0,0 0,0-1,0 2,0 0,0-2,0 1,0 1,0 1,0 1,0-1,0 1,0-2,0 0,0 0,0 0,0 0,0-2,0 1,2-1,1 1,-2 1,0-2,0 1,0 1,1-3,0 0,1 0,1-1,-1 1,0-2,0 3,0-3,-1 5,2-3,0 0,0 1,-1-1,0 1,0 0,0 1,-1-1,0 0,0-1,0 2,0-2,-1 1,-1 1,0 0,0 0,0-1,0 1,1-1,1 0,0 0,-1-1,0 2,0-1,0 2,-1-2,0 0,0 2,0 0,0-2,2 2,0-2,1 1,-1-1,0-1,1 2,-1-3,-1 4,0-4,1 1,0 1,0 0,-1-1,-1 2,1 1,-1-2,0 2,0-2,0 1,-1 1,3-3,-1 1,1-1,0 1,-3-1,-2-3,-1-1,-2-2,-3-3,0 1,2-2,1-1,-1 2,0-1,4 0,0-2,0 1,3 0,0-1,0 1,0-2,0 0,0 2,0-1,0 0,0 0,0-1,3 3,-1-1,0 1,0-1,-2-1,3 3,-1-2,2 1,-2-1,3 1,-2 0,2 0,-2-1,1 0,-1 0,0-1,-1 0,2 1,-1 3,0 3,1 1,0 3,0 0,-1 2,0 1,-1 0,-1 2,-1-1,0 1,0-1,0 1,0-2,0 0,-1 1,1-2,0 2,0-1,0 0,-2-1,0 2,1-2,-2 1,-2-2,2 0,-3 0,2-1,0 2,4-3,2 2,1-3,1 3,0-1,-1 2,0 0,-1 1,-1 0,0 0,-1 0,1-1,0 0,1-1,-1 2,2-3,0 1,-1 1,2-1,-2 1,2 0,1-2,0 3,0-2,0 1,-2 1,2-1,-2 2,-1-1,2-2,-1 1,0-1,1-1,-1 1,0-2,0 2,0-1,-3 3,2-2,-2 2,0-1,2 2,0-1,2-2,-1 2,2-2,-2 1,2 1,-1-2,-1 2,-1-1,-1 3,0-3,-2 0,-3-2,-1-1,0-3,-1-1,-1 1,-1-4,0 0,0 0,2-2,0-2,4 2,-2-2,3 2,1-2,0 0,1 1,-1 1,0-2,0 1,2 1,-2-2,0 1,0 1,0-3,0 3,0 0,0-1,0-1,-3 2,1 1,-1 0,0 2,0-2,0 2,-1-2,2-1,0 1,-1 0,1 0,0 0,1-1,-2-1,0 1,1 0,1-1,0-1,-2 1,1 0,0 0,1 0,0-1,1 2,-1-1,1 0,0-1,0 2,1-1,-1 0,0 0,0-1,0 1,0 1,0-1,0 0,0-1,0 2,0-1,0-1,2 3,0 1,2 4,0 4,0 1,0 1,-2 1,-2-1,-2-2,-2 0,-3-2,0-1,-1 1,3 0,1 3,3-1,-3 1,2 1,-1-3,0 3,-1-2,2 2,2 0,0-1,2 0,-1 1,4-2,-3 2,1-2,-1 2,0 0,-1 1,0 0,1-1,-1 1,1 0,-1 1,-1 0,1-2,-1 0,0 2,0-1,0-1,-1 2,1-1,0 0,2-1,-1-3,3-2,0-1,1 0,1 1,-1 1,0 1,0 0,-1-1,1 3,-3-1,0 2,-1 1,0-2,1 1,0 0,1-1,3 0,-1-2,0 1,2-1,-3 1,1-1,-4 3,3 0,-1 0,-1 0,-1 1,2 0,-1-2,1 0,-3 2,3-3,-1 1,2-1,-1 1,2-3,-2 4,2-2,-2 0,2 3,-3-1,0-1,1 1,1-1,-1-1,0 1,-1 0,-1 1,0 1,-1-1,0 1,0 0,0 0,0 1,0-1,0-1,0 2,0-1,0 0,0 0,0 0,0 1,0-2,0 1,0 0,0 0,0 0,0 1,0-2,0 0,2-1,0 0,0 2,1-4,-2 4,2-3,-2 2,0 1,2-1,-1 1,2-1,-1-1,-1 1,0 0,2 0,-2 1,2-1,-1 2,-1-2,2-1,-1 2,2-3,-1 3,-2 0,2-1,-1 0,1 1,0 1,-2-1,2-1,-1 2,-1-1,1-2,1 1,-2 0,1-3,0 3,0-2,0 2,0-3,-1 3,1-1,0 1,1 0,-1 2,2-1,1-1,0 2,0-1,0-1,0 1,1-2,2 1,-1-1,0 1,1-2,-1 1,0-2,-2 3,1-3,0 2,1-2,0 0,-2 0,1 0,0 0,0 2,0-2,0 1,0-1,-5-1,-1-1,-3-2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4:17.125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217 471,'1'-111,"-4"-121,3 229,-1 0,1 1,-1-2,0 1,0 0,0 1,0-2,0 2,-1-1,1 1,-2-1,2 0,-1 1,0 0,-5-3,0-3,-2 2,0 0,-12-6,-22-14,41 24,-1 0,-1-2,1 2,0 0,0 1,-1-1,1-1,0 2,-2 0,2 0,-7-1,9 2,0 0,0 0,0 0,0 0,1 0,-1 0,0 0,0 1,0-1,0 0,-1 1,2-1,-1 1,0-1,0 1,1-1,-1 1,-1 2,1-2,-1 1,1 0,-1 0,1 0,0 1,0-1,1 0,-1 1,0-1,0 4,-3 18,-16 100,20-118,0 0,0 0,0 0,1 0,0 0,0-1,0 2,0-2,2 1,-1-1,0 1,1-1,1 0,-2 0,1 0,1 0,5 5,7 7,1-3,0 0,27 19,23 17,-55-39,0-3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4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12 8,'-3'0,"-1"-3,0-1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4:17.646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217 471,'1'-111,"-4"-121,3 229,-1 0,1 1,-1-2,0 1,0 0,0 1,0-2,0 2,-1-1,1 1,-2-1,2 0,-1 1,0 0,-5-3,0-3,-2 2,0 0,-12-6,-22-14,41 24,-1 0,-1-2,1 2,0 0,0 1,-1-1,1-1,0 2,-2 0,2 0,-7-1,9 2,0 0,0 0,0 0,0 0,1 0,-1 0,0 0,0 1,0-1,0 0,-1 1,2-1,-1 1,0-1,0 1,1-1,-1 1,-1 2,1-2,-1 1,1 0,-1 0,1 0,0 1,0-1,1 0,-1 1,0-1,0 4,-3 18,-16 100,20-118,0 0,0 0,0 0,1 0,0 0,0-1,0 2,0-2,2 1,-1-1,0 1,1-1,1 0,-2 0,1 0,1 0,5 5,7 7,1-3,0 0,27 19,23 17,-55-39,0-3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03.95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09.941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14.232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18.958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22.20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26.521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8:43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48,'-1'0,"0"1,0-1,-1 1,1-1,0 1,0-1,0 1,0 0,0 0,0-1,-1 3,-3 1,-6 5,2-3,0 1,-14 15,20-19,1 0,-1 0,1 1,0-1,0 1,1-1,-1 1,1-1,-1 1,1 0,0 0,0 5,0-4,1 1,0-1,0 1,1-1,0 1,-1-1,2 1,-1-1,4 9,-4-12,-1-1,1 1,0 0,0-1,0 1,0-1,0 1,1-1,-1 1,0-1,1 0,-1 0,1 1,-1-1,1 0,-1 0,1-1,0 1,-1 0,1-1,0 1,0-1,0 1,0-1,-1 0,1 1,0-1,0 0,0-1,0 1,3-1,3 0,1-2,0 1,-1-1,1 0,-1-1,0 0,0 0,0-1,13-11,-19 14,0 0,0-1,0 1,0-1,-1 1,1-1,-1 0,1 0,-1 0,1-3,6-33,-2 8,-2 15,0-1,0 1,0-20,-4 35,0 0,0 0,0 1,0-1,0 0,0 0,0 0,0 1,0-1,-1 0,1 0,-1-1,1 2,0 0,0 0,0-1,-1 1,1 0,0 0,0 0,0 0,-1 0,1-1,0 1,0 0,-1 0,1 0,0 0,0 0,-1 0,1 0,0 0,0 0,0 0,-1 0,1 0,0 0,0 0,-1 0,1 0,0 1,-3 0,0 1,0-1,1 1,-1 0,-3 3,-6 4,7-7,1 1,-1 0,0 0,1 0,0 0,-8 8,10-9,0 1,1-1,-1 1,0 0,1 0,-1 0,1 0,0 0,0 0,0 0,1 0,-1 7,0-4,-1 28,2-32,0 1,0 0,0-1,0 1,1-1,-1 0,1 1,0-1,0 1,1 1,-2-3,1 0,0-1,0 1,-1-1,1 0,0 1,0-1,0 0,0 1,-1-1,1 0,0 0,0 0,0 1,0-1,0 0,0 0,-1-1,1 1,0 0,0 0,0 0,0 0,0-1,0 1,0-1,1 1,0-1,-1 0,1 1,0-1,-1 0,1 0,0 0,-1 0,0 0,1-1,1-1,-3 3,0 0,0 0,0 0,0 0,-1 0,1 0,0 0,0 0,0 0,0 0,0 0,0 0,-1 0,1 0,0 0,0 0,0 0,0 0,0 0,0 0,0-1,0 1,-1 0,1 0,0 0,0 0,0 0,0 0,0 0,0 0,0-1,0 1,0 0,0 0,0 0,0 0,0 0,0 0,0 0,0-1,0 1,0 0,0 0,0 0,0 0,0 0,0 0,0-1,0 1,0 0,0 0,0 0,0 0,0 0,-14 7,10-4,1-3,1 1,-1-1,1 1,-1-1,0 0,0 0,1 0,-1 0,0-1,1 1,-1-1,0 0,1 1,-5-3,4 1,0 1,0 0,0 1,0-1,-1 0,1 1,-5 0,7 0,0 0,0 0,0 0,0 0,0 1,0-1,0 0,1 1,-1-1,0 0,0 1,0-1,1 1,-1 0,0-1,1 1,-1-1,0 1,1 0,-1 0,1-1,-1 1,1 0,0 0,-1 1,1-1,-1-1,1 1,0-1,0 1,0 0,0-1,0 1,0 0,0-1,1 1,-1-1,0 1,0 0,0-1,1 1,-1-1,0 1,0 0,1-1,-1 1,1-1,-1 1,0-1,1 0,-1 1,1-1,-1 1,1-1,0 0,-1 1,1-1,-1 0,1 0,-1 1,2-1,10 3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8:43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99,'0'-1,"1"0,-1 0,0 0,0 1,0-1,0 0,-1 0,1 0,0 0,0 0,0 1,-1-1,1 0,0 0,-1 1,1-1,-1 0,1 0,-1 1,1-1,-1 0,0 1,0-2,0 2,0 0,0 0,0 0,0 0,0-1,0 1,0 0,0 0,0 1,1-1,-1 0,0 0,0 0,0 1,0-1,0 0,-1 2,-6 2,1 1,0 0,-11 9,13-10,0 1,0 0,-8 11,10-12,0 0,-1 0,1 0,-1 0,0-1,-8 7,3-5,1 0,1 1,-12 12,17-17,1 1,-1-1,1 1,0 0,-1 0,1 0,0 0,0 0,1 0,-1 0,0 0,1 0,-1 0,1 0,-1 0,1 0,0 1,0-1,0 0,0 0,1 0,-1 0,0 1,1-1,1 3,-1-3,0 1,0-1,1 0,-1 0,1 0,-1 0,1 0,0 0,0 0,0 0,0-1,0 1,0-1,0 1,1-1,-1 0,1 0,-1 0,1 0,4 1,7 0,0-1,-1-1,1 0,21-2,-26 0,-1-1,0 0,0 0,0-1,-1 0,1 0,-1-1,0 0,6-6,0 1,-1-1,-1 0,0 0,-1-1,0-1,14-23,-22 31,0-1,1 1,-2-1,1 0,-1 1,0-1,0 0,0 0,-1-10,0 8,-1-1,0 1,0 0,-1-1,0 1,-4-10,6 17,-1 0,1 0,-1 0,1 0,-1 1,1-1,-1 0,0 0,1 0,-1 1,0-1,0 0,0 1,0-1,0 0,1 1,-1-1,0 1,0 0,0-1,0 1,0 0,0-1,-1 1,1 0,0 0,0 0,0 0,0 0,0 0,0 0,0 1,0-1,0 0,0 1,-1-1,-6 3,1 0,0 1,0-1,-7 6,2-1,6-4,0 0,0 0,1 1,0-1,0 2,0-1,0 0,-4 9,-14 14,7-15,13-11,1 0,-1 0,0 0,1 0,-3 3,-67 74,72-79,0 0,0 1,0-1,0 0,-1 0,1 0,0 0,0 0,0 0,0 1,0-1,0 0,-1 0,1 0,0 1,0-1,0 0,0 0,0 0,0 1,0-1,0 0,0 0,0 0,0 1,0-1,0 0,0 0,0 0,0 1,0-1,0 0,0 0,0 0,0 0,1 1,7 0,12-5,14-13,61-25,-87 40,-1-2,0 1,0-1,13-8,-17 9,1 1,-1-1,0 0,0 0,0-1,0 1,-1 0,1-1,-1 0,3-5,-4 8,-1 0,0 1,1-1,-1 0,0 0,0 1,0-1,0 0,0 0,0 1,0-1,0 0,0 0,0 1,0-1,0 0,0 0,0 1,-1-2,0 1,1 1,0-1,-1 1,1-1,-1 1,1 0,-1-1,1 1,-1 0,1 0,-1-1,1 1,-1 0,0 0,1 0,-1 0,1 0,-1 0,1-1,-2 2,0-1,0 0,1 0,-1 0,0 1,0-1,0 1,0-1,1 1,-1 0,0 0,0 0,1 0,-1 0,-2 2,0 2,0 0,1 1,-1-1,1 0,-4 13,-10 14,12-24,1-1,0-1,-1 1,-10 9,12-13,1 0,-1 0,1-1,0 2,-3 2,5-5,0-1,0 0,0 1,-1-1,1 1,0-1,0 1,0-1,0 1,0-1,0 1,0-1,0 1,0-1,0 1,0-1,0 1,0-1,0 1,1 0,-1-1,1 0,-1 1,0-1,1 0,-1 1,1-1,-1 0,1 0,-1 1,1-1,-1 0,1 0,0 0,-1 0,1 0,-1 0,1 0,-1 0,1 0,-1 0,2 0,1 0,0-1,0 1,0-1,0 0,0 1,0-2,0 1,0 0,0-1,0 1,-1-1,1 0,4-4,1-1,-1-1,12-15,-5 5,-11 15,0 4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8:43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0,'0'338,"1"-326,0 0,5 19,-3-18,-1-1,1 15,-2-11,7 31,-2-18,1 4,-4-21,-1 0,2 23,-4 57,0-79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4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7,'0'-3,"0"-1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8:4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0,'0'17,"-1"-1,0 0,-1 0,-1 1,0-1,-1-1,-10 26,7-22,2 1,0 0,1 0,-2 29,3-24,-1 24,3 75,3-51,-2 233,0-293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8:4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17 142,'477'0,"-466"0,1-1,-1-1,1 0,-1 0,13-5,54-24,-72 28,-6 3,16-6,0-2,25-15,-41 23,0 0,0 0,0 0,0 0,0 0,1-1,-1 1,0 0,0 0,0 0,0 0,0 0,0 0,0 0,0 0,1 0,-1-1,0 1,0 0,0 0,0 0,0 0,0 0,0 0,0-1,0 1,0 0,0 0,0 0,0 0,0 0,0-1,0 1,0 0,0 0,0 0,0 0,0 0,0-1,-6-1,-10 1,15 1,-15 1,-1 1,1 0,0 1,0 1,-18 7,14-5,-1 0,-29 4,-92-7,87-4,39 0,1 0,-18-5,17 3,-27-2,32 5,-100 1,77 6,32-6,-1-1,1 1,0 0,0 0,-1 0,1 1,0-1,0 0,0 1,1-1,-4 4,5-5,0 0,0 0,0 0,0 1,0-1,0 0,0 0,-1 0,1 0,0 0,0 1,1-1,-1 0,0 0,0 0,0 0,0 1,0-1,0 0,0 0,0 0,0 0,0 0,0 0,0 1,0-1,0 0,1 0,-1 0,0 0,0 0,0 0,0 0,0 0,0 1,1-1,-1 0,0 0,0 0,0 0,0 0,1 0,-1 0,0 0,0 0,0 0,0 0,0 0,1 0,-1 0,0 0,0 0,0 0,0 0,0 0,1 0,-1-1,10 1,19-7,40-15,-56 18,-2 0,0 2,0-1,1 1,17 0,48 3,-36 0,-22-2,0 0,-1-2,33-8,-14 3,17 0,5 0,-46 6,-1 0,16 0,-17 2,1-1,-1 0,12-3,-2-1,1 2,36-2,-54 5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8:30.485"/>
    </inkml:context>
    <inkml:brush xml:id="br0">
      <inkml:brushProperty name="width" value="0.35" units="cm"/>
      <inkml:brushProperty name="height" value="0.35" units="cm"/>
      <inkml:brushProperty name="color" value="#8FAADC"/>
      <inkml:brushProperty name="ignorePressure" value="1"/>
    </inkml:brush>
  </inkml:definitions>
  <inkml:trace contextRef="#ctx0" brushRef="#br0">609 1,'-1'54,"-14"97,6-72,4 1,7 97,0-55,0-95,1 1,1-1,2 0,0-1,19 45,-3-2,-3 16,2 7,-15-66,0 0,-2 1,-1-1,0 39,1 0,-1-40,2 0,12 41,-10-43,-1-1,-1 1,3 32,-7-3,0-22,1 0,9 54,-4-41,-2 1,-2 0,-5 86,0-36,2 880,-1-952,-2 0,-7 35,5-33,-3 46,7 11,2-39,-2 0,-2 0,-2-1,-11 45,-5-15,-12 54,-6 15,-1 10,36-134,-1 1,-11 25,10-27,1 0,0 0,-4 24,3-8,-17 51,-4 15,22-71,-3 16,1 0,-1 61,9 429,0-512,1 1,8 30,1 21,-8-34,2 0,1 1,2-2,2 1,1-1,21 47,-18-51,-2 2,16 67,-19-60,24 62,-7-44,49 81,-71-131,1-1,-2 1,1 0,-1 0,-1 0,0 1,0-1,0 18,-1 3,-7 51,2-60,-1 0,0 0,-2-1,-16 35,19-49,0 0,0 0,-1 0,0 0,-12 11,12-14,0 1,1 0,0 0,-1 0,2 0,-1 1,1 0,0 0,0 0,1 0,-3 8,1 25,5-34,-1-1,0 1,0 0,-1 0,1 0,-1 0,0 0,-1-1,1 1,-1-1,0 1,0-1,-4 6,6-9,0-1,0 1,-1-1,1 0,0 1,-1-1,1 0,0 1,-1-1,1 0,-1 0,1 1,0-1,-1 0,1 0,-1 0,1 0,-1 0,1 1,-1-1,1 0,-1 0,1 0,-1 0,1 0,0 0,-1 0,1-1,-1 1,1 0,-1 0,-9-14,1-23,6 12,1-1,1 1,1-1,1 0,2 1,0-1,2 1,0 0,15-37,51-166,-58 188,-3-1,10-79,-12 69,16-65,-10 58,8-64,9-43,-18 120,-3-2,-1 1,-3-1,2-59,-7 7,-5-122,1 195,-2 0,-12-39,9 39,1 0,-4-37,10-113,0 1,-2 155,-10-35,5 23,4 19,-1-1,-10-23,9 25,1 0,0 0,-4-18,-14-63,12 54,2 0,-5-48,10 49,-19-70,0 8,1-59,14 83,3-1,7-102,0 53,0 7,0 38,-2 1,-21-140,8 157,5 32,2-1,-4-59,11 16,0 43,-1 0,-1 0,-9-50,1 20,2-1,3 0,6-98,0 44,-3 12,3-117,4 182,1 1,15-49,-2 15,-8 33,1 0,25-49,-19 47,-5 6,-2 0,-1 0,-2-1,8-65,-6-153,-11 222,-1-48,0 75,0 0,0 0,0 0,-1-1,0 2,0-1,0 0,-1 0,0 1,-4-7,4 9,0 0,0 1,0-1,-1 1,1 0,0 0,-1 0,0 0,1 0,-1 1,0 0,0 0,0 0,0 0,0 1,-4-1,-13 0,-39 2,33 0,-11-1,0 2,0 2,-65 14,63-8,9-2,0 0,-38 18,59-22,0 1,0 1,1 0,0 0,0 1,1 0,-1 0,2 1,-1 0,-10 15,8-8,1 0,0 1,1 0,1 0,1 1,0-1,1 2,1-1,0 0,-1 31,7-26,3-5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0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0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0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1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1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27,'5'0,"-4"-5,-1-5,-1-2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1 102,'0'-5,"4"-5,6-2,2-3,3-3,3-4,-1 3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1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4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1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0,'4'0,"7"9,1 8,-2 9,-2 1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1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1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219 0,'0'5,"-9"1,-34-1,-38 0,-4-2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1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1 116,'4'0,"6"0,6-4,1-7,1 0,2-4,7-3,3-4,6 2,-4 5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1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1297 0,'5'0,"1"0</inkml:trace>
  <inkml:trace contextRef="#ctx0" brushRef="#br0" timeOffset="1">901 264,'0'-5,"0"-5,4-2,11 2,3 2</inkml:trace>
  <inkml:trace contextRef="#ctx0" brushRef="#br0" timeOffset="2">1006 264,'0'4,"5"2,1 5,-9 4,-9 4,-11 9,-11 3,-9 1,4-5</inkml:trace>
  <inkml:trace contextRef="#ctx0" brushRef="#br0" timeOffset="3">557 635,'-4'-5,"-12"-5,-10-7,-11-3,1 0</inkml:trace>
  <inkml:trace contextRef="#ctx0" brushRef="#br0" timeOffset="4">1 105,'4'0,"2"0</inkml:trace>
  <inkml:trace contextRef="#ctx0" brushRef="#br0" timeOffset="5">292 344,'0'4,"0"2</inkml:trace>
  <inkml:trace contextRef="#ctx0" brushRef="#br0" timeOffset="6">212 503,'0'4,"0"6,0 7,0 3,0 4,0-2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2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61 64,'-5'0,"-5"-5,-6-9,0-9,2 1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2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1,'4'0,"2"0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2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1,'5'0,"1"4,4 2,5 0,0-2</inkml:trace>
  <inkml:trace contextRef="#ctx0" brushRef="#br0" timeOffset="1">264 27,'5'0,"5"0,7 0,4 0,3 5,-3 1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3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1,'4'0,"7"0,0 4,0 6,-8 7,-4-1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4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1,'3'0,"1"3,0 1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3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3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0 117</inkml:trace>
  <inkml:trace contextRef="#ctx0" brushRef="#br0" timeOffset="1">79 11,'0'-4,"0"-2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3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0 125,'0'-4,"5"-7,1-5,-1-5,0-3,-2-2,-1 3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3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48,'0'-5,"0"-5,5-6,1 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3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298 1,'0'4,"-5"7,-5 5,-6 5,-10-1,-8 4,-4 4,-4 5,-4 2,2-5,7-8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3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3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117 105,'0'-5,"-4"-1,-7-4,0-5,-4 0,-8-2,-5-3,3 3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3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1,'9'4,"12"7,7 5,3 0,5 2,2 7,-2 3,-7-2</inkml:trace>
  <inkml:trace contextRef="#ctx0" brushRef="#br0" timeOffset="1">583 688,'4'0,"2"5,0 5,3 2,0 3,-2 3,-5 4,-9 2,-3-3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4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4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0,'4'0,"2"5,0 1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4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11 48,'0'-3,"0"-4,-3-4,-1-3,1 1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4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4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166 1,'0'4,"-23"11,-43 11,-10 2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4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5 1,'5'0,"-8"0,-3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4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4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40 47,'4'0,"-3"0,-10-4,-4-7,1-5,1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4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11,'0'-5,"0"-1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4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5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5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9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5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106 25</inkml:trace>
  <inkml:trace contextRef="#ctx0" brushRef="#br0" timeOffset="1">1 7,'0'-3,"0"-1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9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9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9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9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9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1,'4'0,"7"0,1 0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0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69 0,'0'5,"0"5,0 7,-9 4,-8 7,-4 4,0-3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0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0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139 0,'0'5,"-5"1,-10 4,-7 9,-9 2,-3-2,3-6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0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0,'0'5,"0"1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0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291 212,'-9'0,"-12"-9,-7-7,-3-2,-1-1,1-3,0 3,7 5</inkml:trace>
  <inkml:trace contextRef="#ctx0" brushRef="#br0" timeOffset="1">0 1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5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0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11,'0'-5,"0"-1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0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1,'5'9,"10"3,3 4,-2 4,1 2,2-1,2-1,2 1,-2 2,-6-4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0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0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0,'5'0,"1"5,-1 5,4 2,1 3,-3-1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1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1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0,'5'0,"5"0,2 5,-2 5,-2 7,-3 3,-2 5,-10 1,-5 1,-4-4,1-6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1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118 0,'0'5,"-5"1,-1 4,-4 0,-1-1</inkml:trace>
  <inkml:trace contextRef="#ctx0" brushRef="#br0" timeOffset="1">11 53,'-4'0,"-2"0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0,'-4'0,"-2"0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1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5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1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1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1,'0'4,"0"7,0 5,0 5,0-1</inkml:trace>
  <inkml:trace contextRef="#ctx0" brushRef="#br0" timeOffset="1">79 186,'0'4,"5"3,1-2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2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0,'4'0,"7"0,5 0,5 0,-2 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2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0 106,'5'0,"5"0,6 0,5-5,-1-1</inkml:trace>
  <inkml:trace contextRef="#ctx0" brushRef="#br0" timeOffset="1">159 1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2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2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11,'0'-5,"0"-1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2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17 0,'0'5,"-5"1,-1 4,1 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2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2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2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43 0,'0'10,"-9"11,-8 11,0 1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5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1,'3'0,"4"0,1 0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2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0,'0'5,"-5"5,-1 2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3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0,'5'5,"-4"1,-1 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3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115 1,'0'4,"-4"2,-7 4,-5 1,-10-2,-4-3,3-1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3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0,'-5'0,"-5"0,-2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3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1,'4'0,"7"0,5 4,0 2</inkml:trace>
  <inkml:trace contextRef="#ctx0" brushRef="#br0" timeOffset="1">396 132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3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21 1,'0'5,"-9"1,-3 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3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3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71,'5'-4,"5"-6,7-7,-1-3,-2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3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59,'0'-4,"0"-7,0-10,0-1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3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08.19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5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14,'3'0,"0"-3,4-1,3 0,0 1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4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0,'0'5,"5"5,1 6,-1 5,0 3,-2-3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4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4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48 1,'0'4,"0"6,-4 2,-7 3,-5-1,0-3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4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1,'0'4,"-4"2,-2 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4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4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1,'0'4,"0"7,4 1,7-2,1-2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4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4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0,'0'5,"4"1,2 4,0 5,-2-1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4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249 1,'0'4,"-5"2,-5 0,-2-2</inkml:trace>
  <inkml:trace contextRef="#ctx0" brushRef="#br0" timeOffset="1">37 27,'0'5,"0"5,-4 2,-11-1,-3-3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5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1,'0'4,"4"2,11 0,3-2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5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8,'0'-3,"0"-2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5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5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1,'5'0,"6"0,5 0,5 0,-2 0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5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1,'-4'0,"-7"0,0 0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5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54 1,'0'4,"-5"2,-1 0</inkml:trace>
  <inkml:trace contextRef="#ctx0" brushRef="#br0" timeOffset="1">0 27</inkml:trace>
  <inkml:trace contextRef="#ctx0" brushRef="#br0" timeOffset="2">292 106,'4'0,"2"0</inkml:trace>
  <inkml:trace contextRef="#ctx0" brushRef="#br0" timeOffset="3">583 106,'0'5,"4"5,7 2,0-1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109 1,'-5'0,"-10"0,-12 0,-5 0,2 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5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199 11,'-4'0,"-7"0,-9 0,-7 0,-7 0,-3 0,1-5,6-1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6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48 11,'-4'0,"-7"0,-5-5,-1-1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6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1,'4'0,"-2"0,-2 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6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11,'5'0,"5"0,2-5,-2-1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6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12,'5'0,"5"-5,2-1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5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6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0,'4'0,"11"0,3 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6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1,'4'0,"2"0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6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1,'4'0,"2"0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6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73 52,'-5'-5,"-5"-1,-7-5,-4-4,2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6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67 38,'-4'0,"-2"-4,-9-7,-6-1,1 2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6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159 0,'0'5,"-5"5,-5 2,-7 7,1 6,2 2,4-3</inkml:trace>
  <inkml:trace contextRef="#ctx0" brushRef="#br0" timeOffset="1">0 344,'0'5,"0"5,0 7,0 8,0 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7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1,'5'0,"1"4,4 2,5 0,0 3,2 0,6 3,1 4,0 0,4 1,-1-2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7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11,'0'-4,"0"-2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7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1 297,'4'0,"2"0</inkml:trace>
  <inkml:trace contextRef="#ctx0" brushRef="#br0" timeOffset="1">213 85,'4'-5,"7"-5,5-2,5-3,3 2,-3-3,-4 3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7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8:40.479"/>
    </inkml:context>
    <inkml:brush xml:id="br0">
      <inkml:brushProperty name="width" value="0.10583" units="cm"/>
      <inkml:brushProperty name="height" value="0.10583" units="cm"/>
      <inkml:brushProperty name="ignorePressure" value="1"/>
    </inkml:brush>
  </inkml:definitions>
  <inkml:trace contextRef="#ctx0" brushRef="#br0">4231 1,'0'18,"1"-12,-1 1,0 0,-1-1,1 1,-3 8,2-13,0 1,0-1,-1 1,1-1,0 1,-1-1,0 1,0-1,1 0,-1 0,-1 0,1 0,0 0,0-1,-4 3,-50 34,1 2,-77 76,110-98,0-1,-28 16,28-20,2 1,0 1,-24 23,-92 111,-63 61,9-28,73-69,53-46,-100 136,138-169,-29 32,-95 87,106-110,-112 123,7-8,-249 218,275-271,-57 54,-12 25,-49 53,2-4,207-205,-185 181,128-131,-44 41,75-64,32-31,0 1,-33 44,41-45,-1-1,0-1,-41 36,-3-6,16-25,39-23,0 0,0 0,0 1,1 0,-11 9,10-9,8-5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7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1,'4'4,"7"2,0 4,4 5,-1 0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7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158 1,'0'4,"4"7,2 5,0 5,-2 3,-1-2</inkml:trace>
  <inkml:trace contextRef="#ctx0" brushRef="#br0" timeOffset="1">158 239,'-5'0,"-6"0,-5 0,-9 0,-5 0,-7 0,4 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7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0 342,'0'-4,"0"-7,0-5,0-9,0-5,0-2,0 0,0-3,0-1,5 2,1 2,0 2,-1 5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8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1 170,'0'-5,"0"-5,0-6,0 0</inkml:trace>
  <inkml:trace contextRef="#ctx0" brushRef="#br0" timeOffset="1">1 11,'0'-4,"0"-2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8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1,'-4'0,"-7"0,0 0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96 11,'-4'0,"-2"0</inkml:trace>
  <inkml:trace contextRef="#ctx0" brushRef="#br0" timeOffset="1">17 11,'-4'0,"-3"-4,1-2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8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38,'4'-5,"3"-1</inkml:trace>
  <inkml:trace contextRef="#ctx0" brushRef="#br0" timeOffset="1">28 11,'0'-4,"0"-2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8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477 1,'-5'0,"-10"0,-7 0,-9 0,1 0</inkml:trace>
  <inkml:trace contextRef="#ctx0" brushRef="#br0" timeOffset="1">53 79,'-5'0,"-1"5,1 5,-4 2,-5 3,0-1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0,'0'5,"4"1,7 4,0 5,-1 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9:17.989"/>
    </inkml:context>
    <inkml:brush xml:id="br0">
      <inkml:brushProperty name="width" value="0.3" units="cm"/>
      <inkml:brushProperty name="height" value="0.6" units="cm"/>
      <inkml:brushProperty name="color" value="#969696"/>
      <inkml:brushProperty name="tip" value="rectangle"/>
      <inkml:brushProperty name="rasterOp" value="maskPen"/>
      <inkml:brushProperty name="ignorePressure" value="1"/>
    </inkml:brush>
  </inkml:definitions>
  <inkml:trace contextRef="#ctx0" brushRef="#br0">51 1,'-13'50,"5"-7,2 0,0 80,5-100,-6 37,3-37,-1 36,5-23,0 3,1 0,9 58,-6-64,-1-1,-3 63,-1-48,1-29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9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0,'5'0,"1"5,4 1,5 4,0 5,2 5,-2-2</inkml:trace>
  <inkml:trace contextRef="#ctx0" brushRef="#br0" timeOffset="1">476 292,'0'4,"5"2,6 0,0 3,-5 4,-8 6,-14 3,-3-2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9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0,'-5'0,"-1"0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9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264 1,'0'4,"-4"2,-7 4,-9 1,-2-2</inkml:trace>
  <inkml:trace contextRef="#ctx0" brushRef="#br0" timeOffset="1">0 79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9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160 1,'-5'0,"-1"5,-4 5,-1 7,-2-1,-5 2,-2-2,1 0,0-2,-1-3,2-4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9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0,'0'5,"0"5,0 2</inkml:trace>
  <inkml:trace contextRef="#ctx0" brushRef="#br0" timeOffset="1">0 53,'0'4,"5"6,6 7,5 3,0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59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0,'0'5,"4"1,2 4,0 5,-2 4,0 0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0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203 1,'0'4,"-4"2,-2 4,-4 1,-1 2,-7 0,-9-3,-6-3,0-3,0-2,5-1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0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1,'5'5,"1"1</inkml:trace>
  <inkml:trace contextRef="#ctx0" brushRef="#br0" timeOffset="1">26 107,'5'0,"6"0,1 5,-2 1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0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11,'0'-4,"0"-2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0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72,'0'-5,"4"-5,2-6,4-5,1 1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9:41.246"/>
    </inkml:context>
    <inkml:brush xml:id="br0">
      <inkml:brushProperty name="width" value="0.3" units="cm"/>
      <inkml:brushProperty name="height" value="0.6" units="cm"/>
      <inkml:brushProperty name="color" value="#ED7D31"/>
      <inkml:brushProperty name="tip" value="rectangle"/>
      <inkml:brushProperty name="rasterOp" value="maskPen"/>
      <inkml:brushProperty name="ignorePressure" value="1"/>
    </inkml:brush>
  </inkml:definitions>
  <inkml:trace contextRef="#ctx0" brushRef="#br0">51 1,'-13'50,"5"-7,2 0,0 80,5-100,-6 37,3-37,-1 36,5-23,0 3,1 0,9 58,-6-64,-1-1,-3 63,-1-48,1-29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0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60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37,'0'-5,"4"-1,7 1,5 0,5-3,-1 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4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5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5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5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5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27,'5'0,"-4"-5,-1-5,-1-2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5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1 102,'0'-5,"4"-5,6-2,2-3,3-3,3-4,-1 3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5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5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0,'4'0,"7"9,1 8,-2 9,-2 1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9:42.127"/>
    </inkml:context>
    <inkml:brush xml:id="br0">
      <inkml:brushProperty name="width" value="0.3" units="cm"/>
      <inkml:brushProperty name="height" value="0.6" units="cm"/>
      <inkml:brushProperty name="color" value="#9DC3E6"/>
      <inkml:brushProperty name="tip" value="rectangle"/>
      <inkml:brushProperty name="rasterOp" value="maskPen"/>
      <inkml:brushProperty name="ignorePressure" value="1"/>
    </inkml:brush>
  </inkml:definitions>
  <inkml:trace contextRef="#ctx0" brushRef="#br0">51 1,'-13'50,"5"-7,2 0,0 80,5-100,-6 37,3-37,-1 36,5-23,0 3,1 0,9 58,-6-64,-1-1,-3 63,-1-48,1-29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5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5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219 0,'0'5,"-9"1,-34-1,-38 0,-4-2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6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1 116,'4'0,"6"0,6-4,1-7,1 0,2-4,7-3,3-4,6 2,-4 5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6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1297 0,'5'0,"1"0</inkml:trace>
  <inkml:trace contextRef="#ctx0" brushRef="#br0" timeOffset="1">901 264,'0'-5,"0"-5,4-2,11 2,3 2</inkml:trace>
  <inkml:trace contextRef="#ctx0" brushRef="#br0" timeOffset="2">1006 264,'0'4,"5"2,1 5,-9 4,-9 4,-11 9,-11 3,-9 1,4-5</inkml:trace>
  <inkml:trace contextRef="#ctx0" brushRef="#br0" timeOffset="3">557 635,'-4'-5,"-12"-5,-10-7,-11-3,1 0</inkml:trace>
  <inkml:trace contextRef="#ctx0" brushRef="#br0" timeOffset="4">1 105,'4'0,"2"0</inkml:trace>
  <inkml:trace contextRef="#ctx0" brushRef="#br0" timeOffset="5">292 344,'0'4,"0"2</inkml:trace>
  <inkml:trace contextRef="#ctx0" brushRef="#br0" timeOffset="6">212 503,'0'4,"0"6,0 7,0 3,0 4,0-2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6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61 64,'-5'0,"-5"-5,-6-9,0-9,2 1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6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1,'4'0,"2"0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7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1,'5'0,"1"4,4 2,5 0,0-2</inkml:trace>
  <inkml:trace contextRef="#ctx0" brushRef="#br0" timeOffset="1">264 27,'5'0,"5"0,7 0,4 0,3 5,-3 1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7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1,'4'0,"7"0,0 4,0 6,-8 7,-4-1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7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9:42.703"/>
    </inkml:context>
    <inkml:brush xml:id="br0">
      <inkml:brushProperty name="width" value="0.3" units="cm"/>
      <inkml:brushProperty name="height" value="0.6" units="cm"/>
      <inkml:brushProperty name="color" value="#767171"/>
      <inkml:brushProperty name="tip" value="rectangle"/>
      <inkml:brushProperty name="rasterOp" value="maskPen"/>
      <inkml:brushProperty name="ignorePressure" value="1"/>
    </inkml:brush>
  </inkml:definitions>
  <inkml:trace contextRef="#ctx0" brushRef="#br0">51 1,'-13'50,"5"-7,2 0,0 80,5-100,-6 37,3-37,-1 36,5-23,0 3,1 0,9 58,-6-64,-1-1,-3 63,-1-48,1-29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7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0 117</inkml:trace>
  <inkml:trace contextRef="#ctx0" brushRef="#br0" timeOffset="1">79 11,'0'-4,"0"-2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7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0 125,'0'-4,"5"-7,1-5,-1-5,0-3,-2-2,-1 3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7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48,'0'-5,"0"-5,5-6,1 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7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298 1,'0'4,"-5"7,-5 5,-6 5,-10-1,-8 4,-4 4,-4 5,-4 2,2-5,7-8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7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8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117 105,'0'-5,"-4"-1,-7-4,0-5,-4 0,-8-2,-5-3,3 3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8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1,'9'4,"12"7,7 5,3 0,5 2,2 7,-2 3,-7-2</inkml:trace>
  <inkml:trace contextRef="#ctx0" brushRef="#br0" timeOffset="1">583 688,'4'0,"2"5,0 5,3 2,0 3,-2 3,-5 4,-9 2,-3-3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8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0,'4'0,"2"5,0 1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8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9:46.132"/>
    </inkml:context>
    <inkml:brush xml:id="br0">
      <inkml:brushProperty name="width" value="0.3" units="cm"/>
      <inkml:brushProperty name="height" value="0.6" units="cm"/>
      <inkml:brushProperty name="color" value="#969696"/>
      <inkml:brushProperty name="tip" value="rectangle"/>
      <inkml:brushProperty name="rasterOp" value="maskPen"/>
      <inkml:brushProperty name="ignorePressure" value="1"/>
    </inkml:brush>
  </inkml:definitions>
  <inkml:trace contextRef="#ctx0" brushRef="#br0">51 1,'-13'50,"5"-7,2 0,0 80,5-100,-6 37,3-37,-1 36,5-23,0 3,1 0,9 58,-6-64,-1-1,-3 63,-1-48,1-29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8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166 1,'0'4,"-23"11,-43 11,-10 2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5 1,'5'0,"-8"0,-3 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8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8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40 47,'4'0,"-3"0,-10-4,-4-7,1-5,1 0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11,'0'-5,"0"-1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9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9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9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3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3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0,'3'0,"3"0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9:46.645"/>
    </inkml:context>
    <inkml:brush xml:id="br0">
      <inkml:brushProperty name="width" value="0.3" units="cm"/>
      <inkml:brushProperty name="height" value="0.6" units="cm"/>
      <inkml:brushProperty name="color" value="#FF0000"/>
      <inkml:brushProperty name="tip" value="rectangle"/>
      <inkml:brushProperty name="rasterOp" value="maskPen"/>
      <inkml:brushProperty name="ignorePressure" value="1"/>
    </inkml:brush>
  </inkml:definitions>
  <inkml:trace contextRef="#ctx0" brushRef="#br0">51 1,'-13'50,"5"-7,2 0,0 80,5-100,-6 37,3-37,-1 36,5-23,0 3,1 0,9 58,-6-64,-1-1,-3 63,-1-48,1-29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3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3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4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4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1,'3'0,"7"0,0 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4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60 0,'0'4,"0"5,0 6,-8 3,-7 6,-3 4,0-3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4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4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120 0,'0'4,"-4"1,-9 4,-6 8,-8 1,-2-2,2-5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4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0,'0'4,"0"1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4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251 183,'-8'0,"-10"-8,-6-5,-3-3,0 0,0-3,0 2,7 5</inkml:trace>
  <inkml:trace contextRef="#ctx0" brushRef="#br0" timeOffset="1">0 1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4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9,'0'-4,"0"-1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09.34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9:47.172"/>
    </inkml:context>
    <inkml:brush xml:id="br0">
      <inkml:brushProperty name="width" value="0.3" units="cm"/>
      <inkml:brushProperty name="height" value="0.6" units="cm"/>
      <inkml:brushProperty name="color" value="#969696"/>
      <inkml:brushProperty name="tip" value="rectangle"/>
      <inkml:brushProperty name="rasterOp" value="maskPen"/>
      <inkml:brushProperty name="ignorePressure" value="1"/>
    </inkml:brush>
  </inkml:definitions>
  <inkml:trace contextRef="#ctx0" brushRef="#br0">51 1,'-13'50,"5"-7,2 0,0 80,5-100,-6 37,3-37,-1 36,5-23,0 3,1 0,9 58,-6-64,-1-1,-3 63,-1-48,1-29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4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1,'4'8,"9"2,3 4,-2 3,0 2,3-1,1 0,2 0,-2 2,-5-4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5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5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0,'4'0,"1"4,0 5,3 1,0 3,-2-1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5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5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0,'4'0,"5"0,1 4,-1 5,-2 6,-3 2,-1 4,-9 2,-5 0,-2-3,0-5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5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5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102 0,'0'4,"-4"1,-1 4,-4 0,-1-1</inkml:trace>
  <inkml:trace contextRef="#ctx0" brushRef="#br0" timeOffset="1">10 46,'-4'0,"-1"0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5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10 0,'-4'0,"-1"0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5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9:47.695"/>
    </inkml:context>
    <inkml:brush xml:id="br0">
      <inkml:brushProperty name="width" value="0.3" units="cm"/>
      <inkml:brushProperty name="height" value="0.6" units="cm"/>
      <inkml:brushProperty name="color" value="#FFE699"/>
      <inkml:brushProperty name="tip" value="rectangle"/>
      <inkml:brushProperty name="rasterOp" value="maskPen"/>
      <inkml:brushProperty name="ignorePressure" value="1"/>
    </inkml:brush>
  </inkml:definitions>
  <inkml:trace contextRef="#ctx0" brushRef="#br0">51 1,'-13'50,"5"-7,2 0,0 80,5-100,-6 37,3-37,-1 36,5-23,0 3,1 0,9 58,-6-64,-1-1,-3 63,-1-48,1-29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6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1,'0'3,"0"7,0 4,0 4,0-1</inkml:trace>
  <inkml:trace contextRef="#ctx0" brushRef="#br0" timeOffset="1">68 161,'0'3,"5"3,0-1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6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0,'3'0,"7"0,4 0,4 0,-2 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6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92,'4'0,"5"0,5 0,4-5,-1 0</inkml:trace>
  <inkml:trace contextRef="#ctx0" brushRef="#br0" timeOffset="1">137 1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6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6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9,'0'-4,"0"-1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6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 0,'0'4,"-5"1,0 4,1 0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6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6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0,'3'0,"3"0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7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37 0,'0'9,"-8"9,-6 9,-1 2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7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 0,'0'4,"-4"5,-1 1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01:46.516"/>
    </inkml:context>
    <inkml:brush xml:id="br0">
      <inkml:brushProperty name="width" value="0.3" units="cm"/>
      <inkml:brushProperty name="height" value="0.6" units="cm"/>
      <inkml:brushProperty name="color" value="#8FAADC"/>
      <inkml:brushProperty name="tip" value="rectangle"/>
      <inkml:brushProperty name="rasterOp" value="maskPen"/>
      <inkml:brushProperty name="ignorePressure" value="1"/>
    </inkml:brush>
  </inkml:definitions>
  <inkml:trace contextRef="#ctx0" brushRef="#br0">51 1,'-13'50,"5"-7,2 0,0 80,5-100,-6 37,3-37,-1 36,5-23,0 3,1 0,9 58,-6-64,-1-1,-3 63,-1-48,1-29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7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0,'4'4,"-3"1,-1 1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7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99 1,'0'3,"-3"3,-7 2,-3 2,-10-2,-3-3,3-1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7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23 0,'-4'0,"-5"0,-1 0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7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1,'3'0,"7"0,4 3,0 3</inkml:trace>
  <inkml:trace contextRef="#ctx0" brushRef="#br0" timeOffset="1">342 114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7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18 1,'0'4,"-8"1,-2 1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7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7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61,'4'-3,"5"-6,6-5,-2-4,0 1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8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51,'0'-3,"0"-7,0-8,0-1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8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8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0,'0'4,"4"5,1 5,0 4,-1 3,-1-3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01:47.094"/>
    </inkml:context>
    <inkml:brush xml:id="br0">
      <inkml:brushProperty name="width" value="0.3" units="cm"/>
      <inkml:brushProperty name="height" value="0.6" units="cm"/>
      <inkml:brushProperty name="color" value="#969696"/>
      <inkml:brushProperty name="tip" value="rectangle"/>
      <inkml:brushProperty name="rasterOp" value="maskPen"/>
      <inkml:brushProperty name="ignorePressure" value="1"/>
    </inkml:brush>
  </inkml:definitions>
  <inkml:trace contextRef="#ctx0" brushRef="#br0">54 4,'-14'50,"6"-7,3 0,-2 81,6-102,-6 39,3-39,0 37,4-23,-1 3,2 0,9 59,-5-66,-3 0,-1 63,-2-48,1-29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0,'4'0,"1"0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8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42 1,'0'3,"0"6,-4 1,-5 3,-5-1,0-2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8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10 1,'0'3,"-4"3,-1-1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8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1,'0'3,"0"7,3 0,7-1,0-2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8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8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0,'0'4,"3"1,3 4,-1 4,-2-1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215 1,'0'3,"-4"3,-5-1,-1-2</inkml:trace>
  <inkml:trace contextRef="#ctx0" brushRef="#br0" timeOffset="1">32 23,'0'5,"0"3,-4 3,-8-2,-4-2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9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1,'0'3,"3"3,10-1,3-2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9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01:47.649"/>
    </inkml:context>
    <inkml:brush xml:id="br0">
      <inkml:brushProperty name="width" value="0.3" units="cm"/>
      <inkml:brushProperty name="height" value="0.6" units="cm"/>
      <inkml:brushProperty name="color" value="#969696"/>
      <inkml:brushProperty name="tip" value="rectangle"/>
      <inkml:brushProperty name="rasterOp" value="maskPen"/>
      <inkml:brushProperty name="ignorePressure" value="1"/>
    </inkml:brush>
  </inkml:definitions>
  <inkml:trace contextRef="#ctx0" brushRef="#br0">51 1,'-13'50,"5"-7,2 0,0 80,5-100,-6 37,3-37,-1 36,5-23,0 3,1 0,9 58,-6-64,-1-1,-3 63,-1-48,1-29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9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1,'4'0,"6"0,4 0,4 0,-2 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9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23 1,'-3'0,"-7"0,1 0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9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47 1,'0'3,"-5"3,0-1</inkml:trace>
  <inkml:trace contextRef="#ctx0" brushRef="#br0" timeOffset="1">0 23</inkml:trace>
  <inkml:trace contextRef="#ctx0" brushRef="#br0" timeOffset="2">252 92,'4'0,"1"0</inkml:trace>
  <inkml:trace contextRef="#ctx0" brushRef="#br0" timeOffset="3">503 92,'0'4,"4"5,5 1,1-1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0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94 1,'-4'0,"-9"0,-10 0,-5 0,2 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0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172 9,'-4'0,"-5"0,-8 0,-7 0,-5 0,-3 0,1-4,5-1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0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41 9,'-3'0,"-7"0,-3-4,-2-1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0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1,'3'0,"-1"0,-2 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0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9,'4'0,"5"0,1-4,-1-1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0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10,'4'0,"5"-4,1-1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0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0,'3'0,"10"0,3 0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07:04.572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88,'0'2,"0"4,0 8,0 10,0 5,0 2,2-2,1-6,2 0,1 0,-2 2,-1 1,0 1,-2-1,-1 0,3 1,0-3,0 1,-1-2,1-5,1-3,-1-1,2-3,0-7,1-8,2-13,4-13,3-5,-1-1,-4-1,-3 2,-3 1,-2 4,-1 3,-1 2,-1 4,1 0,-1 2,0-2,1 0,0 2,0 1,0 2,0 0,0-2,0 10,0 11,0 11,0 9,0 7,0 5,0 2,0 0,0-4,0-3,0-1,0-1,0 1,0-3,0-4,-2-12,-4-18,1-16,-3-10,-1-8,0-1,0 1,-3 3,0 5,2 4,4 5,1 11,7 23,5 28,5 14,1 8,2-1,-1 2,1-6,-2-6,-4-9,-2-11,-2-11,-4-12,-4-23,-3-18,-4-11,-2-5,-1 2,2 4,0 5,2 7,2 17,3 18,2 20,1 11,1 5,0 1,1-3,-1-5,1-13,3-19,5-20,4-13,1-5,2-2,-1 1,-4 6,-4 6,1 8,-1 15,2 14,4 25,2 15,3 14,5 7,1-4,-1-7,-3-10,-3-9,-6-14,-5-17,-5-14,-3-14,0-11,-2-8,2-2,0 1,1 2,0 2,1 6,0 2,0 3,0 9,0 14,1 16,-1 10,0 8,1 7,5 1,-1-3,4-8,-5-12,-4-21,-4-20,-8-18,-6-13,-1-3,1 2,0 6,-1 6,3 8,4 9,2 12,0 15,0 12,-2 12,0 6,-3 4,-3 5,1 2,1-1,4-3,3-5,4-10,3-19,1-18,1-13,0-8,1-2,1 0,2 2,0 4,-2 5,2 10,0 15,2 20,0 16,3 8,2 5,3 0,-3-6,0-7,-1-7,-3-11,-3-15,0-18,2-16,0-11,1-2,1 2,-1 3,-1 6,2 11,-2 18,-1 25,0 21,2 12,1 2,-3-3,-1-6,0-10,1-8,-1-7,-2-9,2-16,0-15,1-12,0-13,-1-3,2 0,-1 7,-1 8,0 6,-1 9,1 9,1 16,1 13,-1 7,-3 7,0 2,2 1,-1-4,0-5,0-5,-2-8,0-13,0-13,-1-13,0-7,-3-4,-1 0,0 0,-3 4,5 12,4 15,4 15,1 10,2 10,1 10,-1 2,2-1,-3-4,-3-8,2-7,-2-6,-1-8,-1-14,-3-15,3-17,1-18,0-11,4-3,2 1,-1 7,0 9,-1 10,1 15,-1 23,-4 18,0 16,-2 14,-1 8,-3 0,-2-2,-1-3,-1-6,1-7,-1-9,1-19,-2-18,-1-12,0-10,0-6,-2-4,-1 3,2 6,-2 9,3 16,3 16,1 13,1 9,2 5,1 9,1 2,-1 0,0-7,1-3,-1-6,0-4,0-10,3-9,3-13,2-13,0-7,1-5,-1-1,-2 0,0 0,0 5,0 6,2 7,2 12,1 18,2 13,-2 11,-1 10,-1 3,-2 1,-2-3,1-5,0-7,0-8,-3-11,3-16,6-22,2-14,1-6,-1-5,-3 1,-3 3,-3 3,-2 11,-2 15,-1 11,-1 12,1 9,-3 6,0 3,-3 2,0 1,1 0,0-8,-1-13,0-19,0-18,-1-11,1-11,-3-3,-3-2,-1 4,1 7,3 14,2 14,4 19,2 17,0 14,1 9,1 6,-1 0,1-3,-1-8,1-9,-1-13,0-16,0-13,0-9,0-7,0-4,0-1,0 0,0 2,1 7,5 12,2 13,3 11,1 8,-1 12,-2 1,-1 3,-1-2,-3-5,-1-9,1-15,-1-17,3-14,-1-9,-1-3,-1 0,-1 1,-1 1,1 12,4 15,0 17,2 13,-2 7,2 2,-1-1,-2-3,-1-9,-2-12,-1-18,-1-13,0-9,-1-3,1 1,0 0,-2 4,-2 5,1 12,3 16,1 13,4 12,0 11,-1 5,2-1,-1-1,-1-5,-1-7,-1-4,-1-10,0-15,-6-19,-4-11,-2-9,-2-2,-1 2,2 1,0 3,3 3,2 4,1 7,1 10,4 15,2 13,2 20,3 14,0 11,0 0,0-6,0-6,0-20,-2-24,-1-24,-1-15,-1-8,-1-6,0 0,0 2,0 5,-1 7,4 9,1 16,5 17,2 25,0 17,8 13,3 2,3-1,0-8,-3-12,-4-17,-6-20,-5-21,-2-17,-4-7,-1-2,-1 0,0 12,0 16,2 18,4 12,0 14,3 11,-1 11,-2 1,0-6,-2-6,-2-9,-1-21,0-20,0-22,-2-19,-7-12,-2-8,-5 0,0 6,1 10,3 22,10 33,9 24,4 19,0 7,1-2,-1-6,-2-16,-11-26,-7-20,-6-20,-7-20,-4-8,0-3,1 4,3 8,5 8,5 22,12 23,11 25,7 14,3 8,1 1,-4-4,-2-6,-4-8,-5-12,-2-17,-3-13,-1-9,-2-7,0-5,0 0,1 13,2 18,7 23,5 20,3 9,-1 2,-1-3,-2-4,0-9,-4-8,-2-10,-2-19,-4-15,0-12,-1-16,0-8,-1-2,1 4,0 9,0 8,0 17,0 18,0 17,0 21,0 16,1 10,5 1,0-4,2-9,-1-9,-2-10,-1-18,-1-19,-2-18,-3-16,-1-8,-2-2,-1 3,1 7,1 7,7 19,9 29,6 25,8 16,5 5,-2-3,-3-9,-6-10,-7-15,-4-21,-6-22,-4-20,-2-16,-1-7,0-2,2 1,0 6,1 9,0 8,1 22,2 24,1 22,0 18,0 7,-1 8,-1-3,0-5,-1-7,0-10,0-15,0-22,0-21,0-22,0-18,0-20,0-13,0 2,-3 11,0 15,-1 16,3 24,-1 26,5 31,9 28,6 14,6 4,0-6,0-9,-3-16,-5-26,-4-23,-5-19,-6-16,-3-7,-1 3,-1 15,4 25,1 23,1 21,-1 7,1 1,-1-3,0-4,-1-8,0-4,0-2,0-2,3-2,-1-3,1-8,-1-14,0-14,-1-26,-3-15,-1-11,-2 1,-3 6,0 8,0 8,0 19,2 20,2 27,2 14,1 6,1 1,2-5,-2-17,-1-27,-5-19,-3-20,-7-8,-2-2,-1 7,2 8,5 14,4 21,4 18,-1 15,2 7,-2 3,0-3,2-5,-3-13,0-14,-1-16,-4-18,1-14,-1-10,2-3,0 4,0 7,0 7,5 18,5 17,7 22,9 28,7 19,5 10,0 6,-1-6,-5-11,-5-14,-6-13,-8-22,-8-25,-5-20,1-17,-2-9,-1-2,-1 6,2 10,0 9,1 13,3 17,5 25,2 18,1 15,0 8,0 3,0-4,-1-10,0-12,-1-17,0-18,-3-17,-3-20,1-11,-3-8,-1-7,-1 3,1 5,2 9,-1 11,3 18,5 24,5 28,4 16,2 4,4-2,5-10,-2-10,-4-14,-3-18,-5-18,-2-15,-2-10,7-11,1-11,4 1,1 4,-3 10,-1 11,0 15,0 15,1 18,0 14,1 10,0 3,1-1,-1-2,-2-5,-2-6,-4-13,-2-14,-4-16,-4-20,-4-10,-6-8,-4 0,1 6,5 22,3 25,5 20,4 18,5 12,5 4,0-2,1-8,-1-18,-3-24,-3-25,-4-23,0-14,-3-8,-1 2,-2 6,-1 11,-1 19,3 22,3 27,3 29,4 15,3 10,3 0,2-7,4-10,-2-12,-2-21,-3-25,-5-24,-1-18,-2-9,-3 0,-4 6,-1 8,2 9,0 20,2 18,3 23,3 22,2 11,2 1,1-7,1-10,-3-23,-3-26,-3-21,0-21,-4-21,-3-8,-2 2,1 7,-1 15,1 12,5 18,4 22,7 28,8 21,1 9,2 1,-3-4,-2-11,-3-10,-4-22,-3-21,-2-30,-1-29,-1-18,-1-9,0 5,1 10,-2 18,-2 24,3 32,2 26,3 26,2 12,1-2,2-3,1-9,-1-10,-2-17,-2-25,-3-18,0-14,-2-5,-2-1,-1 4,-1 6,1 14,3 17,7 21,4 23,4 21,3 10,0 3,-1-8,-3-9,-1-11,-4-11,-3-16,-2-23,-2-19,-1-15,-2-10,1-2,-1 2,0 6,1 17,5 25,0 27,6 19,2 13,3 14,5 3,0-5,-3-14,-7-24,-6-26,-3-30,-2-29,-1-21,-1-19,0-1,-1 6,-1 8,1 11,-2 18,0 23,2 24,2 25,2 17,1 7,2 6,1-2,1-10,0-10,2-8,-2-21,-3-18,-7-17,-8-9,-3-2,0 9,1 14,3 19,0 19,2 11,4 6,4 1,4 0,5-4,3-7,-4-14,-6-21,-10-26,-7-21,-5-7,-5 1,-2 7,6 9,4 19,5 20,4 17,4 15,2 7,2 1,1 0,0-3,-1-14,-6-23,-6-17,-3-15,-4-5,0-1,0 2,3 4,-1 6,6 6,2 18,8 22,2 17,2 19,0 8,1-1,-1-4,-1-6,0-9,-1-21,1-22,-1-24,-1-16,1-10,-2-6,-2 2,-1 10,0 10,1 14,0 20,4 31,6 28,5 16,7 13,3-2,0-10,-4-11,-4-27,-2-32,-4-33,1-27,0-12,-1 2,-2 10,-2 13,2 14,1 18,1 27,0 28,4 18,1 22,0 11,0-1,0-11,2-12,-1-17,1-17,-3-19,-5-22,-4-20,-2-17,-1-12,2-8,1-1,0 4,-1 7,0 10,-1 18,1 19,2 17,0 14,2 7,3 3,2-1,2-6,-2-20,-2-19,-3-21,-1-21,-3-11,-2 1,-5 9,-3 11,0 19,2 23,1 23,5 20,10 16,4 8,4-1,-1-7,2-10,-2-10,-5-17,-7-19,-4-16,-2-19,-4-11,1-5,-2 1,0 7,2 21,3 28,7 27,7 17,7 5,-1-1,-1-5,-2-9,-3-11,-3-12,-3-23,-5-19,-2-16,-3-12,-4 0,-2 2,-1 9,3 8,3 20,6 27,8 25,4 15,0 9,-2 6,0-2,-3-9,-1-11,-3-23,-5-28,-4-34,-6-27,-3-11,-1 1,-2 8,4 13,1 16,2 20,8 20,9 21,5 13,3 12,1 2,-1-2,-2-4,-3-15,-3-18,-2-25,-4-17,0-10,-1-4,-5 2,-4 5,-3 7,1 14,4 18,9 21,10 25,10 16,4 7,-1-5,1-8,-5-10,-7-16,-10-24,-5-19,-1-18,-4-9,0-8,-3 0,2 3,2 4,1 11,6 21,10 40,9 31,3 22,1 0,1-8,-3-15,-2-16,-3-14,-7-16,-5-21,-8-23,-8-23,-8-20,-4-20,-4-7,-4 1,-2 12,3 15,3 18,5 17,5 13,8 15,8 19,10 20,6 18,3 7,0 0,-4-5,0-6,-5-8,-3-16,-5-18,-5-25,-2-22,-3-17,-4-18,-3-3,0 3,-2 5,2 11,0 11,3 16,10 32,11 33,9 27,7 18,7 9,0 2,-5-7,-2-13,-7-15,-6-18,-6-19,-5-21,-4-12,0-9,-3 1,5 18,4 20,7 14,4 7,3 2,1-3,-7-9,-7-13,-4-12,-4-14,-5-12,-2-9,-1-7,-2 0,-1 5,2 7,-2 5,3 4,1 6,3 12,9 25,9 26,7 16,4 6,0-2,-3-8,-6-34,-3-42,-5-28,-4-25,-5-13,-4 5,0 12,-1 16,8 32,9 35,10 27,7 19,6 12,0 2,-1-7,-5-8,-7-18,-7-22,-8-21,-5-21,-4-15,-5-13,-1-2,-1 3,3 8,5 18,11 20,8 25,10 25,3 15,1 8,0 6,-4-4,-3-6,-3-13,-1-14,-7-19,-7-23,-5-23,-4-22,-1-20,-3-9,-5-1,-3 8,-2 16,12 35,9 39,8 28,9 16,0 10,1-2,-2-8,-2-13,-5-16,-5-23,-6-25,-7-20,-5-18,-4-16,-4-8,-3 0,1 7,2 13,8 24,7 27,8 22,4 16,0 7,3 4,-1 0,-2-5,-1-7,-1-11,-4-14,-4-16,-7-14,-8-11,-3-4,-4 2,3 4,4 7,5 14,7 16,8 14,6 12,4 6,3-2,0-3,0-15,-7-24,-9-14,-4-12,-6-5,-4-2,-3-1,0 4,3 16,7 19,6 19,8 25,5 13,3-1,-1-4,-2-8,-2-19,-5-21,-6-21,-3-14,-3-7,-3 1,1 12,8 15,8 18,9 18,4 10,2 3,-3-1,-4-4,-4-3,-3-2,-2-2,-3-3,2-3,3-4,0-11,0-12,-1-14,-3-14,1-9,-1-5,-1-1,0-2,-3 3,-2 5,-4 7,-1 11,0 7,-1 7,2 8,2 13,3 10,9 6,5 5,7 2,4 1,1 0,1-3,-3-3,-5-10,-5-19,-4-20,-4-18,-3-12,-5-7,-3 1,0 6,-1 12,-1 13,1 16,5 31,10 23,11 29,10 21,7 18,2 3,-1-5,-5-16,-6-24,-3-21,-9-18,-4-24,-5-26,-2-24,-1-14,-1-6,-2 2,0 9,-3 11,4 20,7 27,7 20,4 13,0 6,2 1,-3-6,-4-5,-4-12,-4-17,-6-14,-4-10,-3-9,-3-8,1-2,-2 3,0 5,2 8,1 10,7 20,9 14,3 10,8 9,1 1,4 0,0 0,0-8,-4-13,-5-16,-6-16,-4-8,-5-1,-4 3,2 10,4 6,5 3,2-3,-1-9,1-7,-2-7,-2-3,-2-2,-1-1,-1 0,-2 2,1 12,1 15,6 14,3 8,3 2,0-13,0-12,-6-14,-3-8,-1-6,-2-2,-4 2,0 3,-1 5,0 11,2 20,4 13,7 11,5 6,4-3,-2-16,-2-21,-3-26,-2-26,-4-11,-2 1,-4 6,-4 10,-2 18,0 23,1 16,-2 18,3 18,-3 18,1 17,1 8,1-1,2-10,7-16,8-10,6-15,-1-17,-4-21,-3-19,-6-16,-3-10,0-9,-2-3,-4 4,-1 6,3 17,5 23,7 21,10 24,5 10,-2 3,-1-5,0-4,-5-12,1-21,-2-24,-2-24,-3-10,-2-2,-5 9,-2 9,-1 13,6 20,4 21,8 14,5 7,2 2,1-2,-1-5,-2-3,-2-2,-4-4,-2-4,-2-8,-3-14,-4-22,0-22,-2-14,-6-7,-7 2,-4 8,-2 10,1 12,2 10,4 14,1 16,-2 19,0 20,2 15,3 8,2 1,6-6,2-11,3-15,-2-14,-1-18,-1-23,0-19,-1-10,-3-3,0 2,-3 10,1 7,0 12,1 15,3 14,-1 11,4 6,3 2,1-3,2-5,-1-11,0-14,-4-12,0-10,1-5,-1-3,0 0,1-1,0 2,3 1,-2 0,0 1,-2 2,-1 5,-1 12,0 22,-1 16,0 21,-1 20,1 13,0 1,2-9,3-11,4-15,-1-24,-2-32,0-34,-4-23,0-7,-1 1,-3 8,-6 10,-4 11,1 21,1 21,4 22,1 16,7 13,8 7,4-1,4-4,0-9,-2-12,-5-11,-5-17,-3-16,-3-11,0-6,-2-3,1-2,0 11,3 12,1 11,2 7,0 1,0-6,-2-6,0-5,-5 0,0-1,-3-1,-2 1,3 0,8-3,8-1,4-4,1-1,1 3,-1 2,-1 4,-4 0,0 3,-1 3,0 6,1 12,1 8,2 5,1 4,0-1,-3-3,-3-3,-1-3,-2-3,-2-9,-4-15,1-15,-2-11,0-5,0-1,-1 1,1 2,-1 3,1 3,0 23,0 32,0 32,0 17,0 5,0-1,0-5,0-11,0-11,0-8,0-10,0-8,0-15,0-15,-1-16,-3-18,3-21,5-17,2-7,4 1,-1 4,1 10,-1 13,0 15,-2 10,-2 7,-1 6,-2 3,1 2,0 0,2 3,0 7,2 18,-1 16,-1 17,-2 14,-1 11,-1 0,0 1,-1-4,-1-10,1-13,0-11,-1-14,-1-24,0-26,-2-22,2-16,0-6,2 3,0 8,-1 9,-1 14,-2 22,-3 31,-6 34,-3 19,-1 3,1-6,2-3,1-8,4-10,0-13,1-9,2-8,0-9,-1-11,2-14,-3-8,2-5,1-5,2-2,1-1,1 3,1 2,0 0,0 1,1 4,-1 9,0 17,0 14,0 10,0 7,0 2,0-11,0-15,0-16,-2-14,-1-15,1-5,-1 1,1 3,1 6,1 8,0 11,0 14,0 10,0 15,0 8,0 5,0-1,0 0,0-2,0 0,0 0,-2-1,-1 1,-3-3,1-4,-2-5,1-8,-4-14,0-19,0-12,1-9,0-6,1 3,3 4,2 4,-2 5,2 9,0 20,3 15,2 15,0 6,-1 9,-1 8,-1 0,-4-2,-1-7,3-8,-1-14,1-22,3-20,-1-19,1-7,0 0,0 4,0 8,2 10,7 15,2 15,2 17,2 16,0 14,-3 8,-3 0,-2-3,-4-4,-2-5,-1-4,0-8,0-6,-1-10,1-15,-1-20,8-28,9-28,8-23,8-11,3 8,-3 14,-6 20,-5 20,-5 21,-4 26,0 21,0 19,1 12,-2 12,-3 5,-1-1,-1-8,0-8,0-11,-2-18,-1-27,3-31,3-29,8-22,4-4,2 4,-4 11,-3 19,0 18,-5 24,-3 26,-3 19,-3 14,-1 10,-1 0,-4-4,0-5,-1-7,-2-6,1-9,-3-12,-2-12,2-16,-1-14,1-6,1-4,-1-1,1 2,1 4,4 14,0 18,2 20,0 16,1 13,-2 14,-5 9,-1-2,0-8,1-10,3-18,2-20,1-25,0-18,1-15,0-11,3-12,3-3,2 7,0 12,0 13,-1 12,0 23,0 19,-2 12,3 12,0 15,0 4,3-1,2-4,1-6,-2-8,-3-17,-4-21,-1-17,-5-18,-2-13,0-11,1-2,-1 1,1 9,1 15,1 20,0 20,2 16,2 11,1 8,1 7,0 1,1-2,-2-4,-1-6,-3-6,1-13,-4-14,-1-15,0-12,-2-10,0-8,-1-2,-1 11,4 25,6 22,1 16,2 15,1 7,-2-1,0-7,-3-7,2-2,0-5,-2-9,1-13,-2-17,-2-13,-2-9,0-6,1-5,0-2,0 5,1 3,1 7,0 10,0 17,0 13,3 14,0 7,1 7,-3 4,1-3,0-4,-2-6,-2-8,-1-15,0-20,-2-19,-2-10,0-3,-2 4,2 4,2 17,7 24,7 22,5 12,1 10,-1-1,-4-2,-3-4,-3-4,-3-4,0-4,-1 0,-1-1,1-1,-1-1,-1-9,-4-12,-2-12,0-9,-2-11,2-12,2-6,2-9,2-4,1 4,0 9,4 12,2 17,1 22,3 20,-2 9,-2 3,2 2,-2-2,0-4,-2-5,-2-5,-1-13,0-13,0-17,0-12,0-12,0-7,0 1,0 4,0 5,4 19,7 37,8 28,5 15,2 2,-1-3,0-9,-6-11,-8-17,-5-21,-8-22,-2-22,0-19,-1-5,2-1,1 6,0 13,2 19,2 23,3 26,1 17,2 19,-1 10,-1 5,-2-4,-1-8,-2-8,-1-7,0-8,0-14,-5-16,-4-12,-5-16,-1-17,-3-12,4-7,1 0,3 5,3 8,3 9,1 17,5 17,4 22,3 16,2 10,1 3,0-1,-3-6,-3-4,-5-10,-5-15,-1-16,-3-17,1-14,1-11,1-7,0 0,1 6,0 8,2 22,7 26,6 23,3 23,1 11,-1 0,-2-4,-2-6,-3-8,-3-8,-1-9,-2-16,-4-15,-1-20,-1-14,-1-10,1-10,-1 0,1 5,0 8,2 17,3 21,7 23,2 25,2 27,1 12,3 15,-1 1,0-11,-3-17,-4-24,-4-23,-6-24,-6-17,-5-12,-1-13,-2-12,4 1,3-1,2 5,3 6,-1 6,3 6,2 7,-1 5,5 12,2 11,1 11,0 6,0 7,3 4,1-2,1-7,0-17,-4-21,-2-24,-2-14,-1-5,-1 2,-2 6,1 7,2 11,2 19,7 27,5 26,4 18,2 8,-2 4,-1-5,-1-8,-5-10,-1-12,-3-7,-4-7,-1-4,-7-11,-3-12,-3-15,-1-15,0-7,2-4,2 3,1 3,0 7,2 16,5 26,8 25,3 26,3 13,0-1,-2 2,-4-8,-1-8,-1-12,-7-21,-5-26,-6-20,-6-21,1-16,0-12,-2-11,-3 1,0 9,3 23,5 30,8 33,6 27,3 16,1 4,1-2,-1-8,-1-7,-5-17,-6-19,-8-21,-2-15,-1-16,1-9,2-9,3 0,4 5,3 8,4 18,7 26,9 33,4 24,1 14,2 5,-4 0,-2-8,-4-21,-4-33,-6-25,-4-15,-7-6,0-2,-3 1,4 13,5 20,8 22,4 16,1 10,0 5,2 1,-2-3,-1-7,-3-17,-5-17,-1-19,-2-9,1-10,-1-5,0 2,1 3,-1 4,3 11,6 18,6 15,2 12,4 8,0 2,2 4,-1-6,-6-10,-6-22,-6-21,-4-20,-3-18,1-7,1 3,0 7,0 10,3 18,6 18,4 24,3 19,3 21,-1 17,1 3,-2-6,-1-9,-3-13,-4-20,-3-23,-2-29,-1-21,-2-12,-1-3,-1 5,-4 10,4 19,4 24,3 25,4 17,3 10,2 4,-1-4,-1-9,-2-14,-5-24,-5-21,-5-13,-6-10,-3-2,-1 6,1 20,7 25,5 24,5 15,2 6,-2 3,2-2,-2-6,0-7,0-9,-1-14,-3-14,-3-17,-4-19,-8-22,1-17,-1-5,1 0,1 7,2 12,3 13,1 16,6 18,4 27,4 22,4 15,1 9,1-2,-1-5,-2-10,-3-23,-4-24,-3-28,-5-16,-1-6,-3 2,1 4,3 8,7 14,6 20,6 25,3 19,0 11,-2 1,-1-3,-3-7,-5-14,-1-19,-2-15,-1-13,0-7,-4-5,0-2,2 2,-1 4,3 9,2 15,5 15,3 12,1 5,0 4,-1 1,-3-3,-3-14,-1-15,-1-15,-7-21,-1-17,-3-7,-1 1,0 7,2 11,3 16,6 20,11 22,4 17,3 14,-1 6,-1-2,-6-4,-4-9,1-8,-4-18,-3-16,-2-23,-2-21,2-16,-1-9,1-5,0 5,0 13,1 13,0 16,2 24,3 21,2 19,0 11,3 2,-2-3,0-5,-2-11,0-13,-4-21,-2-18,-1-13,0-5,-3-1,-1 4,2 15,2 18,4 16,5 14,4 14,0 7,2-1,-3 0,-3-3,-2-4,-3-6,-2-10,-1-16,0-15,-2-15,-5-10,1-10,-1-2,-4 1,2 5,3 20,3 20,6 21,6 13,4 7,0-3,-1-1,-3-11,-5-17,-1-21,-3-17,0-13,-1-11,0-3,-2 5,-1 6,1 10,0 15,2 18,2 27,7 22,3 10,1 0,1-5,-1-8,1-13,-6-21,-2-20,-3-19,-2-22,0-10,-1 0,0 5,0 8,3 18,2 25,5 23,3 20,1 14,1 9,-3 0,-1-7,-2-11,-2-15,-3-21,0-18,-3-21,0-14,0-16,-1-14,1-4,0 5,-1 11,1 26,3 27,0 20,2 16,0 9,2 3,0-3,-2-4,0-7,-2-11,-1-15,-5-12,-3-8,0-7,-1 10,3 19,3 13,2 18,1 8,0 3,0-3,-1-4,3-7,-2-6,2-10,-1-11,-2-16,2-14,1-11,1-11,1-5,-2 2,-1 5,-1 21,-1 23,0 28,3 29,3 24,-2 19,2 8,2-8,-2-15,2-19,-4-22,-4-26,-4-24,0-24,0-23,1-16,0-9,-2 5,1 11,0 14,0 18,2 23,0 24,0 17,3 9,7 2,1 1,4-3,-1-5,-1-8,-5-16,-3-16,-4-21,-4-15,1-7,0-4,0 3,1 8,-1 11,-1 15,1 22,3 14,2 9,2 5,1 2,0-2,-3-5,3-7,0-15,-2-17,0-16,-2-13,0-6,0-2,-1 6,0 15,-1 19,1 24,0 19,2 8,3 8,3 0,3-7,-1-13,-1-19,-4-24,-1-23,-2-13,-2-6,0 1,0 8,1 11,4 16,3 24,5 24,2 21,1 15,1 3,-2-4,-2-11,-1-13,-6-15,-3-20,-2-18,-1-17,-2-9,1-8,0 1,0 4,-1 6,-2 6,1 13,3 18,4 15,0 10,4 5,-2 0,2 0,0-2,-3-9,-1-15,-1-15,-2-11,-1-7,0-2,0 1,0 14,3 21,10 28,4 14,4 8,0-2,1-5,-4-8,-5-12,-6-18,-6-21,-4-20,0-16,-3-12,0-3,-1 4,0 6,0 9,-1 14,4 22,0 14,1 18,2 14,1 11,3 1,3-3,2-8,-2-11,-4-18,-5-19,-4-21,-1-19,-1-11,-2-3,-1 0,-1 6,2 10,0 12,1 19,1 26,1 22,4 15,2 3,0 4,5-4,2-8,-1-14,-3-17,-5-17,-4-19,-2-22,0-16,2-12,1-2,4 6,1 13,-1 16,-1 11,2 17,0 21,1 25,0 14,1 11,-3 5,1 0,-1-7,1-8,0-7,-2-12,-1-13,-3-14,-3-16,-1-16,1-11,3-8,-1-2,3 6,-1 6,1 14,2 14,1 15,1 13,3 9,3 4,-2 0,3-4,0-11,0-16,-2-13,-1-10,-1-6,-2-4,-3 10,1 12,3 14,1 16,1 7,2 7,2 2,1-10,-1-14,-2-15,-1-11,2-16,-2-8,0-3,2 11,-1 18,2 21,0 17,1 9,1 0,3 1,0-8,0-12,-4-14,-1-13,-3-9,-1-9,1-5,1-1,3-2,-1-1,1 5,1 15,1 20,1 28,5 24,2 20,2 3,3-7,-2-16,-2-13,-4-15,-7-16,-8-15,-4-15,-3-15,0-13,0-3,1 0,-2 3,2 5,0 5,3 6,-1 4,1 4,1 13,3 14,3 14,5 9,0 5,-1 3,-1-3,-5-16,-5-18,-3-16,-3-18,0-12,1-8,1-2,1 4,0 9,1 10,3 23,8 22,9 22,5 10,1 4,0-1,-4-6,-9-14,-8-16,-4-15,-1-10,-1-9,-1-3,2-3,2 1,4 15,6 21,9 24,5 10,1 10,-1-4,-4-7,-7-10,-7-14,-6-21,-3-13,1-11,0-6,0 2,2 9,8 16,6 18,9 14,4 17,3 7,-3 2,-2-1,-5-4,-4-7,-2-9,-5-12,-4-11,-2-16,-6-14,-1-10,0-3,-1-1,0 1,2 4,0 3,4 14,8 14,6 15,6 12,1 6,1 3,-3 1,-2 1,-4-4,-3-4,-5-14,-10-14,-6-12,-4-8,-3-6,0-3,2-1,5 2,3 12,4 13,6 18,6 11,5 13,5 6,0 2,2-2,2-4,-3-5,-1-9,-9-8,-8-13,-10-11,-5-13,-6-10,-1-7,0-11,-2-11,3-9,4 0,3 6,3 9,5 11,2 10,4 13,1 17,2 19,0 17,-1 8,1-2,0-1,-1-4,1-4,-1-10,-5-12,-4-16,1-16,-2-16,-2-6,0 0,2 4,0 9,4 16,3 25,2 19,4 9,0 4,4 0,-2-5,-1-13,-4-21,0-18,-1-17,0-10,0-2,0 1,0 3,1 16,2 19,6 25,3 17,6 14,0 6,-1-2,-4-6,-4-4,-4-9,-1-17,-5-16,-1-17,-1-16,1-12,1-7,1 1,0 5,0 9,1 14,4 19,7 17,4 16,1 11,0 5,-2 4,-3-3,-3-7,-3-16,-4-18,-1-16,-1-16,-3-7,0-4,0 2,1 4,1 9,0 17,9 16,5 18,-1 12,0 12,-4 1,-2-2,-2-1,-2-5,-1-6,0-6,2-8,-2-10,-5-14,-2-14,-2-10,1-13,-4-12,-1-6,-2 1,1-1,0 3,-1 5,3 8,6 15,6 15,5 15,2 10,0 7,-1 4,-5 5,-1 1,-2 0,3-4,2-8,2-4,-3-10,-4-7,-6-8,-7-11,-4-6,-2-6,2 0,2-1,5 3,4 0,2 0,2 2,0 2,7 5,3 11,7 10,3 11,-2 7,0 8,-3 3,2 2,-2-1,0-1,-3-3,-6-7,-7-13,-6-10,-6-10,-3-8,0-7,3-6,4-3,6-3,3-1,2-6,2-3,0 2,1 5,4 17,7 18,3 15,1 15,-2 9,-3 1,-4-1,-3 0,-1-2,-3-3,-3-7,-3-12,-7-15,-2-12,-1-11,3-5,4-2,-1-1,4 2,0 3,4 12,6 15,5 13,2 9,0 8,-2 3,-3 3,-1 0,-6-4,-1-14,-5-15,-3-18,2-14,3-5,0-4,10-1,2 3,1 3,0 5,-3 6,1 7,1 11,5 16,4 10,2 14,-2 5,-4 4,-4 0,-2-4,-6-9,-5-11,-4-14,0-12,1-10,3-6,1-5,2 1,1 3,5 10,7 16,4 13,3 12,1 6,1 3,-2 4,-4 0,-3-2,-6-3,1-6,-4-12,-3-17,0-19,0-13,0-6,2-6,1 1,0 3,1 4,1 8,2 11,5 18,3 12,1 11,-1 8,-4 8,-1 1,-2-1,0-1,-2-5,0-5,-4-12,-5-14,-1-12,-1-15,3-7,2-8,2-5,0 1,1 5,5 9,2 15,4 21,4 14,3 11,-2 6,-2 2,-3-3,-5-6,-5-9,-6-14,-7-15,-6-13,-1-9,-3-3,-2-4,10 14,10 17,9 17,4 14,2 11,2 4,-3-1,-5-9,-6-17,-6-20,-4-15,-4-14,-2-9,1-1,-5 3,2 6,2 6,5 12,4 15,5 12,7 13,5 13,4 9,-3 4,1 0,-2-4,-3-3,-2-3,-1-3,2-3,1-2,-2-5,-4-11,-9-15,-9-19,-5-12,-2-12,1-3,3-1,2 3,4 7,3 8,4 9,6 14,7 15,6 20,3 11,4 5,-1 2,-2-2,-2-3,-2-3,-4-3,-3-4,-4-10,-8-11,-7-11,-4-11,-1-10,2-8,4-10,4-12,4-7,2 2,1 6,1 7,-1 8,1 17,6 16,5 14,7 16,4 13,1 11,-1 11,-5 12,-5 0,-2-2,-3-10,0-8,-6-15,-6-17,-6-16,-6-17,-3-16,-2-13,1-17,0-6,3-7,4 4,4 10,5 14,1 11,6 11,3 14,8 14,7 16,2 9,0 9,-2 11,-1 7,-1 5,-2 0,-5-5,-3-11,-6-20,-8-23,-5-24,-3-17,2-11,1-19,3-9,4-1,-1 9,2 13,4 21,8 22,6 22,8 17,4 12,4 11,-3 11,-3-1,-4-6,-6-13,-7-20,-7-18,-12-17,-2-12,-3-13,1-6,1 1,4 4,1 10,7 17,7 21,12 14,4 11,3 5,-1 1,-1-7,-4-5,-8-8,-10-10,-10-11,-6-10,-4-11,-3-6,-1-4,1 0,0-1,4 4,5 1,0 4,6 8,7 12,10 17,8 17,4 10,0 4,-1 0,-4-2,-5-7,-5-8,-8-8,-5-13,-6-12,-3-18,-3-12,-1-6,0-10,4-3,3 1,2 5,3 5,4 11,6 18,9 22,7 23,5 14,-1 7,1 0,-5-6,-5-8,-8-12,-9-16,-5-16,-5-20,-1-12,1-5,1 0,3 6,3 4,2 11,7 17,11 19,6 16,6 15,1 10,-4 2,-1-4,-4-8,-3-9,-5-7,-8-16,-6-18,-7-17,-4-10,1-2,1-1,3 1,0 6,2 5,8 12,9 13,6 11,7 10,1 5,0 1,-2-1,-4-3,-8-7,-4-10,-6-10,-4-10,-4-8,0-4,-1-4,1 2,4 2,3 11,12 18,6 21,9 22,4 15,1 10,-4-2,-3-8,-5-9,-6-8,-7-12,-6-17,-8-12,-3-13,-9-9,0-7,0-8,3-10,6-3,4 0,5 3,2 5,2 6,3 8,6 17,6 22,6 16,6 7,1 4,0-1,-3-5,-9-8,-9-9,-10-12,-9-12,-7-13,-3-11,0-10,-3-5,2-1,1 2,5 5,1 3,5 5,8 13,11 18,8 18,8 13,4 8,0 1,-3-4,-8-7,-10-12,-10-10,-8-13,-6-9,-4-8,-1-7,-2-4,2-3,2-3,2 0,4 4,2 9,9 11,7 16,10 20,8 25,5 12,3 6,-2-2,-2-9,-12-19,-14-24,-12-22,-6-16,-2-8,-3-8,0-2,3 3,4 7,6 13,11 20,9 14,8 11,5 5,1 0,-8-7,-11-11,-9-10,-9-7,-3-7,-3-1,3 0,1-2,1-3,4 0,0-1,5 2,8 11,7 12,4 10,4 9,-1 5,5 6,2 0,-7-10,-8-19,-9-16,-3-9,-3-5,1-2,0-1,2 1,2 9,4 10,8 15,6 11,6 10,3 6,-2 3,-2-3,-8-6,-7-8,-8-7,-6-7,-4-6,0 2,8 4,10 10,8 8,3 4,2 1,-1-4,-5-6,-11-12,-9-10,-9-11,-4-9,-6-5,2-1,2 2,6 7,8 15,5 17,7 14,4 6,3 4,2 1,5-3,-1-4,-3-10,-6-13,-10-12,-11-10,-9-7,-2-4,2-3,5 1,5 2,4 2,5 3,2 6,6 8,3 10,6 11,3 8,2 5,-1 4,1 0,-6-4,-2-4,-5-10,-6-6,-10-9,-8-12,-6-7,-2-6,2-2,4-1,6 2,5 4,4 1,2 3,0 4,0 4,2 6,4 7,4 4,-1 6,1 7,-1 5,4 5,2 2,3 2,5 4,-1-5,-2-5,-7-8,-10-15,-11-12,-6-10,-4-6,-3-4,2 2,5 0,5 2,8 4,5 3,2 3,2 1,-1 1,1 3,2 4,2 3,-4 2,3 2,4 6,2 5,3 5,-1 3,-3-1,1-2,-1-3,-1-1,-2 0,-5 1,-9 3,-8 4,-4 4,-5 6,-1-3,1 0,4-2,4-3,3-5,1-2,4-2,2 1,-2-3,1 0,1 0,2 2,4-2,4-2,2-3,0 0,1 0,-5-4,-5-9,-3-9,0-6,-1-5,0-4,1-3,1 1,0 2,3 8,4 7,0 10,-3 10,-4 10,-3 8,1 5,0 4,0 1,1-2,1-3,1-4,-4-5,-7-14,-4-12,2-11,2-11,6-5,6-1,4 0,5 2,0 2,-2 1,1 7,0 6,2 8,0 7,2 8,-2 7,-4 8,-1 5,-3 6,-2 8,2 2,2 0,3-2,2-5,2-8,-3-8,-6-10,-6-11,-2-10,0-7,3-5,6-4,3-1,2-1,-1 3,0 4,-1 6,2 6,-2 8,0 10,-3 9,-2 4,-1 3,-3 1,-3 3,-6 5,-1 2,2-2,3-4,3-6,7-3,-3-11,-4-10,-2-13,-4-8,0-5,2-3,3 0,1 3,4 8,5 12,3 9,3 10,2 8,-1 7,-4 4,-2 0,-2 2,-7 2,-5 0,-6 0,-2-4,1-3,0-6,2-7,-2-5,-4-11,-2-10,2-13,4-7,4-5,5-5,7-2,8 4,0 5,-1 7,1 8,0 9,3 8,2 10,2 10,0 11,-2 10,-4 6,-4 3,-2 2,-2-3,-1-5,0-8,-1-8,-5-11,-7-11,-6-9,-4-9,-1-7,1-6,5-4,5 0,3 0,6 0,1 5,2 4,3 6,3 6,4 11,1 11,5 8,0 7,-1 2,-2-4,-4-11,-10-12,-8-10,-3-10,1-5,2-3,1-3,9 1,8-1,4 0,3 2,-2-1,0 4,-3 3,-1 6,2 6,2 7,0 8,-2 5,-3 4,-2 3,-4 3,-6 2,-5 2,-3 2,-3 2,-1 3,1 0,1 0,2-1,-1-2,3 1,2-2,0-3,2 0,2-1,0-7,2-11,2-13,5-10,2-7,3-1,2 4,-2 4,0 5,0 5,0 4,2 4,0 4,0 2,1 3,-3 2,-3 3,-3 4,-2 4,-1 6,0 5,1 1,-1 0,0 0,-1 0,3-1,1-4,3-5,-1-7,-6-14,-2-14,-1-10,-1-12,6-4,4 0,5 0,4 3,0 2,-1 2,-4 4,-5 4,-4 6,-5 6,-7 6,-6 5,-5 6,-4 8,-2 8,-1 6,0 3,2-1,3-2,4-7,2-1,2-4,3-2,5 0,-1-1,1-2,1 1,-2-3,6-7,8-9,7-8,4-7,3-1,0 0,-4 5,-2 3,-2 4,-1 4,0 3,0 3,1-1,3 1,1-1,0 1,0-1,-1-4,0 0,-1-1,-3-2,0 1,-2-1,-1-3,-2-3,-1 0,-2-1,-2 1,0 0,-1 0,0 1,-1 0,-1 3,-6 8,-4 7,-3 9,-3 7,-3 5,1 3,-2 3,-1 1,2 0,-1-2,5-4,2-4,6-3,1-4,3-2,0-1,6-2,3-3,7-4,5-8,4-11,5-7,1-5,0-2,-1-1,-4 0,-7 3,-4 4,-4 3,-2 6,2 8,1 8,2 6,2 8,-1 6,-1 2,-4 0,-2-1,-3 0,-7 3,-7 1,-8 4,-4 3,-1 0,5 1,5-2,7-2,4-2,1-3,2-2,1-1,-2-4,1-1,-3-5,2-1,-4-2,0-5,-5-9,-1-4,1-7,2-5,4-4,3-2,4 3,4 1,5-1,0 2,-2 0,0 1,-4 2,-4 4,-2 7,-6 6,-2 5,-1 6,0 3,1 2,2 2,2 1,1-3,0-8,3-10,7-9,8-8,7-4,5-4,3 2,-2 0,-2-1,-5 3,-3 6,-2 8,-1 9,-2 8,-2 8,-1 4,-1 1,-3 1,-2 0,-2-2,-7-3,-5-4,-5-1,-2 0,-1-1,2 0,0-1,3-2,0 1,2 2,0 2,1 2,0 2,0-3,-1 1,3-1,1 2,0 0,1-1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0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1,'3'0,"3"0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0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1,'3'0,"3"0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0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63 45,'-4'-4,"-5"-2,-5-3,-5-4,3 0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1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58 33,'-3'0,"-3"-4,-7-5,-5-1,1 1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1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137 0,'0'4,"-4"5,-5 1,-5 7,0 4,2 3,3-4</inkml:trace>
  <inkml:trace contextRef="#ctx0" brushRef="#br0" timeOffset="1">0 297,'0'4,"0"5,0 6,0 6,0 1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1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1,'4'0,"1"3,4 3,4-1,0 3,2-1,5 4,0 3,1-1,3 2,-1-2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1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10,'0'-4,"0"-1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1 257,'3'0,"3"0</inkml:trace>
  <inkml:trace contextRef="#ctx0" brushRef="#br0" timeOffset="1">184 74,'3'-5,"7"-3,4-3,4-2,3 2,-3-3,-4 3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1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1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1,'3'3,"7"3,-1 2,4 5,-1 0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07:04.577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88,'0'2,"0"4,0 8,0 10,0 5,0 2,2-2,1-6,2 0,1 0,-2 2,-1 1,0 1,-2-1,-1 0,3 1,0-3,0 1,-1-2,1-5,1-3,-1-1,2-3,0-7,1-8,2-13,4-13,3-5,-1-1,-4-1,-3 2,-3 1,-2 4,-1 3,-1 2,-1 4,1 0,-1 2,0-2,1 0,0 2,0 1,0 2,0 0,0-2,0 10,0 11,0 11,0 9,0 7,0 5,0 2,0 0,0-4,0-3,0-1,0-1,0 1,0-3,0-4,-2-12,-4-18,1-16,-3-10,-1-8,0-1,0 1,-3 3,0 5,2 4,4 5,1 11,7 23,5 28,5 14,1 8,2-1,-1 2,1-6,-2-6,-4-9,-2-11,-2-11,-4-12,-4-23,-3-18,-4-11,-2-5,-1 2,2 4,0 5,2 7,2 17,3 18,2 20,1 11,1 5,0 1,1-3,-1-5,1-13,3-19,5-20,4-13,1-5,2-2,-1 1,-4 6,-4 6,1 8,-1 15,2 14,4 25,2 15,3 14,5 7,1-4,-1-7,-3-10,-3-9,-6-14,-5-17,-5-14,-3-14,0-11,-2-8,2-2,0 1,1 2,0 2,1 6,0 2,0 3,0 9,0 14,1 16,-1 10,0 8,1 7,5 1,-1-3,4-8,-5-12,-4-21,-4-20,-8-18,-6-13,-1-3,1 2,0 6,-1 6,3 8,4 9,2 12,0 15,0 12,-2 12,0 6,-3 4,-3 5,1 2,1-1,4-3,3-5,4-10,3-19,1-18,1-13,0-8,1-2,1 0,2 2,0 4,-2 5,2 10,0 15,2 20,0 16,3 8,2 5,3 0,-3-6,0-7,-1-7,-3-11,-3-15,0-18,2-16,0-11,1-2,1 2,-1 3,-1 6,2 11,-2 18,-1 25,0 21,2 12,1 2,-3-3,-1-6,0-10,1-8,-1-7,-2-9,2-16,0-15,1-12,0-13,-1-3,2 0,-1 7,-1 8,0 6,-1 9,1 9,1 16,1 13,-1 7,-3 7,0 2,2 1,-1-4,0-5,0-5,-2-8,0-13,0-13,-1-13,0-7,-3-4,-1 0,0 0,-3 4,5 12,4 15,4 15,1 10,2 10,1 10,-1 2,2-1,-3-4,-3-8,2-7,-2-6,-1-8,-1-14,-3-15,3-17,1-18,0-11,4-3,2 1,-1 7,0 9,-1 10,1 15,-1 23,-4 18,0 16,-2 14,-1 8,-3 0,-2-2,-1-3,-1-6,1-7,-1-9,1-19,-2-18,-1-12,0-10,0-6,-2-4,-1 3,2 6,-2 9,3 16,3 16,1 13,1 9,2 5,1 9,1 2,-1 0,0-7,1-3,-1-6,0-4,0-10,3-9,3-13,2-13,0-7,1-5,-1-1,-2 0,0 0,0 5,0 6,2 7,2 12,1 18,2 13,-2 11,-1 10,-1 3,-2 1,-2-3,1-5,0-7,0-8,-3-11,3-16,6-22,2-14,1-6,-1-5,-3 1,-3 3,-3 3,-2 11,-2 15,-1 11,-1 12,1 9,-3 6,0 3,-3 2,0 1,1 0,0-8,-1-13,0-19,0-18,-1-11,1-11,-3-3,-3-2,-1 4,1 7,3 14,2 14,4 19,2 17,0 14,1 9,1 6,-1 0,1-3,-1-8,1-9,-1-13,0-16,0-13,0-9,0-7,0-4,0-1,0 0,0 2,1 7,5 12,2 13,3 11,1 8,-1 12,-2 1,-1 3,-1-2,-3-5,-1-9,1-15,-1-17,3-14,-1-9,-1-3,-1 0,-1 1,-1 1,1 12,4 15,0 17,2 13,-2 7,2 2,-1-1,-2-3,-1-9,-2-12,-1-18,-1-13,0-9,-1-3,1 1,0 0,-2 4,-2 5,1 12,3 16,1 13,4 12,0 11,-1 5,2-1,-1-1,-1-5,-1-7,-1-4,-1-10,0-15,-6-19,-4-11,-2-9,-2-2,-1 2,2 1,0 3,3 3,2 4,1 7,1 10,4 15,2 13,2 20,3 14,0 11,0 0,0-6,0-6,0-20,-2-24,-1-24,-1-15,-1-8,-1-6,0 0,0 2,0 5,-1 7,4 9,1 16,5 17,2 25,0 17,8 13,3 2,3-1,0-8,-3-12,-4-17,-6-20,-5-21,-2-17,-4-7,-1-2,-1 0,0 12,0 16,2 18,4 12,0 14,3 11,-1 11,-2 1,0-6,-2-6,-2-9,-1-21,0-20,0-22,-2-19,-7-12,-2-8,-5 0,0 6,1 10,3 22,10 33,9 24,4 19,0 7,1-2,-1-6,-2-16,-11-26,-7-20,-6-20,-7-20,-4-8,0-3,1 4,3 8,5 8,5 22,12 23,11 25,7 14,3 8,1 1,-4-4,-2-6,-4-8,-5-12,-2-17,-3-13,-1-9,-2-7,0-5,0 0,1 13,2 18,7 23,5 20,3 9,-1 2,-1-3,-2-4,0-9,-4-8,-2-10,-2-19,-4-15,0-12,-1-16,0-8,-1-2,1 4,0 9,0 8,0 17,0 18,0 17,0 21,0 16,1 10,5 1,0-4,2-9,-1-9,-2-10,-1-18,-1-19,-2-18,-3-16,-1-8,-2-2,-1 3,1 7,1 7,7 19,9 29,6 25,8 16,5 5,-2-3,-3-9,-6-10,-7-15,-4-21,-6-22,-4-20,-2-16,-1-7,0-2,2 1,0 6,1 9,0 8,1 22,2 24,1 22,0 18,0 7,-1 8,-1-3,0-5,-1-7,0-10,0-15,0-22,0-21,0-22,0-18,0-20,0-13,0 2,-3 11,0 15,-1 16,3 24,-1 26,5 31,9 28,6 14,6 4,0-6,0-9,-3-16,-5-26,-4-23,-5-19,-6-16,-3-7,-1 3,-1 15,4 25,1 23,1 21,-1 7,1 1,-1-3,0-4,-1-8,0-4,0-2,0-2,3-2,-1-3,1-8,-1-14,0-14,-1-26,-3-15,-1-11,-2 1,-3 6,0 8,0 8,0 19,2 20,2 27,2 14,1 6,1 1,2-5,-2-17,-1-27,-5-19,-3-20,-7-8,-2-2,-1 7,2 8,5 14,4 21,4 18,-1 15,2 7,-2 3,0-3,2-5,-3-13,0-14,-1-16,-4-18,1-14,-1-10,2-3,0 4,0 7,0 7,5 18,5 17,7 22,9 28,7 19,5 10,0 6,-1-6,-5-11,-5-14,-6-13,-8-22,-8-25,-5-20,1-17,-2-9,-1-2,-1 6,2 10,0 9,1 13,3 17,5 25,2 18,1 15,0 8,0 3,0-4,-1-10,0-12,-1-17,0-18,-3-17,-3-20,1-11,-3-8,-1-7,-1 3,1 5,2 9,-1 11,3 18,5 24,5 28,4 16,2 4,4-2,5-10,-2-10,-4-14,-3-18,-5-18,-2-15,-2-10,7-11,1-11,4 1,1 4,-3 10,-1 11,0 15,0 15,1 18,0 14,1 10,0 3,1-1,-1-2,-2-5,-2-6,-4-13,-2-14,-4-16,-4-20,-4-10,-6-8,-4 0,1 6,5 22,3 25,5 20,4 18,5 12,5 4,0-2,1-8,-1-18,-3-24,-3-25,-4-23,0-14,-3-8,-1 2,-2 6,-1 11,-1 19,3 22,3 27,3 29,4 15,3 10,3 0,2-7,4-10,-2-12,-2-21,-3-25,-5-24,-1-18,-2-9,-3 0,-4 6,-1 8,2 9,0 20,2 18,3 23,3 22,2 11,2 1,1-7,1-10,-3-23,-3-26,-3-21,0-21,-4-21,-3-8,-2 2,1 7,-1 15,1 12,5 18,4 22,7 28,8 21,1 9,2 1,-3-4,-2-11,-3-10,-4-22,-3-21,-2-30,-1-29,-1-18,-1-9,0 5,1 10,-2 18,-2 24,3 32,2 26,3 26,2 12,1-2,2-3,1-9,-1-10,-2-17,-2-25,-3-18,0-14,-2-5,-2-1,-1 4,-1 6,1 14,3 17,7 21,4 23,4 21,3 10,0 3,-1-8,-3-9,-1-11,-4-11,-3-16,-2-23,-2-19,-1-15,-2-10,1-2,-1 2,0 6,1 17,5 25,0 27,6 19,2 13,3 14,5 3,0-5,-3-14,-7-24,-6-26,-3-30,-2-29,-1-21,-1-19,0-1,-1 6,-1 8,1 11,-2 18,0 23,2 24,2 25,2 17,1 7,2 6,1-2,1-10,0-10,2-8,-2-21,-3-18,-7-17,-8-9,-3-2,0 9,1 14,3 19,0 19,2 11,4 6,4 1,4 0,5-4,3-7,-4-14,-6-21,-10-26,-7-21,-5-7,-5 1,-2 7,6 9,4 19,5 20,4 17,4 15,2 7,2 1,1 0,0-3,-1-14,-6-23,-6-17,-3-15,-4-5,0-1,0 2,3 4,-1 6,6 6,2 18,8 22,2 17,2 19,0 8,1-1,-1-4,-1-6,0-9,-1-21,1-22,-1-24,-1-16,1-10,-2-6,-2 2,-1 10,0 10,1 14,0 20,4 31,6 28,5 16,7 13,3-2,0-10,-4-11,-4-27,-2-32,-4-33,1-27,0-12,-1 2,-2 10,-2 13,2 14,1 18,1 27,0 28,4 18,1 22,0 11,0-1,0-11,2-12,-1-17,1-17,-3-19,-5-22,-4-20,-2-17,-1-12,2-8,1-1,0 4,-1 7,0 10,-1 18,1 19,2 17,0 14,2 7,3 3,2-1,2-6,-2-20,-2-19,-3-21,-1-21,-3-11,-2 1,-5 9,-3 11,0 19,2 23,1 23,5 20,10 16,4 8,4-1,-1-7,2-10,-2-10,-5-17,-7-19,-4-16,-2-19,-4-11,1-5,-2 1,0 7,2 21,3 28,7 27,7 17,7 5,-1-1,-1-5,-2-9,-3-11,-3-12,-3-23,-5-19,-2-16,-3-12,-4 0,-2 2,-1 9,3 8,3 20,6 27,8 25,4 15,0 9,-2 6,0-2,-3-9,-1-11,-3-23,-5-28,-4-34,-6-27,-3-11,-1 1,-2 8,4 13,1 16,2 20,8 20,9 21,5 13,3 12,1 2,-1-2,-2-4,-3-15,-3-18,-2-25,-4-17,0-10,-1-4,-5 2,-4 5,-3 7,1 14,4 18,9 21,10 25,10 16,4 7,-1-5,1-8,-5-10,-7-16,-10-24,-5-19,-1-18,-4-9,0-8,-3 0,2 3,2 4,1 11,6 21,10 40,9 31,3 22,1 0,1-8,-3-15,-2-16,-3-14,-7-16,-5-21,-8-23,-8-23,-8-20,-4-20,-4-7,-4 1,-2 12,3 15,3 18,5 17,5 13,8 15,8 19,10 20,6 18,3 7,0 0,-4-5,0-6,-5-8,-3-16,-5-18,-5-25,-2-22,-3-17,-4-18,-3-3,0 3,-2 5,2 11,0 11,3 16,10 32,11 33,9 27,7 18,7 9,0 2,-5-7,-2-13,-7-15,-6-18,-6-19,-5-21,-4-12,0-9,-3 1,5 18,4 20,7 14,4 7,3 2,1-3,-7-9,-7-13,-4-12,-4-14,-5-12,-2-9,-1-7,-2 0,-1 5,2 7,-2 5,3 4,1 6,3 12,9 25,9 26,7 16,4 6,0-2,-3-8,-6-34,-3-42,-5-28,-4-25,-5-13,-4 5,0 12,-1 16,8 32,9 35,10 27,7 19,6 12,0 2,-1-7,-5-8,-7-18,-7-22,-8-21,-5-21,-4-15,-5-13,-1-2,-1 3,3 8,5 18,11 20,8 25,10 25,3 15,1 8,0 6,-4-4,-3-6,-3-13,-1-14,-7-19,-7-23,-5-23,-4-22,-1-20,-3-9,-5-1,-3 8,-2 16,12 35,9 39,8 28,9 16,0 10,1-2,-2-8,-2-13,-5-16,-5-23,-6-25,-7-20,-5-18,-4-16,-4-8,-3 0,1 7,2 13,8 24,7 27,8 22,4 16,0 7,3 4,-1 0,-2-5,-1-7,-1-11,-4-14,-4-16,-7-14,-8-11,-3-4,-4 2,3 4,4 7,5 14,7 16,8 14,6 12,4 6,3-2,0-3,0-15,-7-24,-9-14,-4-12,-6-5,-4-2,-3-1,0 4,3 16,7 19,6 19,8 25,5 13,3-1,-1-4,-2-8,-2-19,-5-21,-6-21,-3-14,-3-7,-3 1,1 12,8 15,8 18,9 18,4 10,2 3,-3-1,-4-4,-4-3,-3-2,-2-2,-3-3,2-3,3-4,0-11,0-12,-1-14,-3-14,1-9,-1-5,-1-1,0-2,-3 3,-2 5,-4 7,-1 11,0 7,-1 7,2 8,2 13,3 10,9 6,5 5,7 2,4 1,1 0,1-3,-3-3,-5-10,-5-19,-4-20,-4-18,-3-12,-5-7,-3 1,0 6,-1 12,-1 13,1 16,5 31,10 23,11 29,10 21,7 18,2 3,-1-5,-5-16,-6-24,-3-21,-9-18,-4-24,-5-26,-2-24,-1-14,-1-6,-2 2,0 9,-3 11,4 20,7 27,7 20,4 13,0 6,2 1,-3-6,-4-5,-4-12,-4-17,-6-14,-4-10,-3-9,-3-8,1-2,-2 3,0 5,2 8,1 10,7 20,9 14,3 10,8 9,1 1,4 0,0 0,0-8,-4-13,-5-16,-6-16,-4-8,-5-1,-4 3,2 10,4 6,5 3,2-3,-1-9,1-7,-2-7,-2-3,-2-2,-1-1,-1 0,-2 2,1 12,1 15,6 14,3 8,3 2,0-13,0-12,-6-14,-3-8,-1-6,-2-2,-4 2,0 3,-1 5,0 11,2 20,4 13,7 11,5 6,4-3,-2-16,-2-21,-3-26,-2-26,-4-11,-2 1,-4 6,-4 10,-2 18,0 23,1 16,-2 18,3 18,-3 18,1 17,1 8,1-1,2-10,7-16,8-10,6-15,-1-17,-4-21,-3-19,-6-16,-3-10,0-9,-2-3,-4 4,-1 6,3 17,5 23,7 21,10 24,5 10,-2 3,-1-5,0-4,-5-12,1-21,-2-24,-2-24,-3-10,-2-2,-5 9,-2 9,-1 13,6 20,4 21,8 14,5 7,2 2,1-2,-1-5,-2-3,-2-2,-4-4,-2-4,-2-8,-3-14,-4-22,0-22,-2-14,-6-7,-7 2,-4 8,-2 10,1 12,2 10,4 14,1 16,-2 19,0 20,2 15,3 8,2 1,6-6,2-11,3-15,-2-14,-1-18,-1-23,0-19,-1-10,-3-3,0 2,-3 10,1 7,0 12,1 15,3 14,-1 11,4 6,3 2,1-3,2-5,-1-11,0-14,-4-12,0-10,1-5,-1-3,0 0,1-1,0 2,3 1,-2 0,0 1,-2 2,-1 5,-1 12,0 22,-1 16,0 21,-1 20,1 13,0 1,2-9,3-11,4-15,-1-24,-2-32,0-34,-4-23,0-7,-1 1,-3 8,-6 10,-4 11,1 21,1 21,4 22,1 16,7 13,8 7,4-1,4-4,0-9,-2-12,-5-11,-5-17,-3-16,-3-11,0-6,-2-3,1-2,0 11,3 12,1 11,2 7,0 1,0-6,-2-6,0-5,-5 0,0-1,-3-1,-2 1,3 0,8-3,8-1,4-4,1-1,1 3,-1 2,-1 4,-4 0,0 3,-1 3,0 6,1 12,1 8,2 5,1 4,0-1,-3-3,-3-3,-1-3,-2-3,-2-9,-4-15,1-15,-2-11,0-5,0-1,-1 1,1 2,-1 3,1 3,0 23,0 32,0 32,0 17,0 5,0-1,0-5,0-11,0-11,0-8,0-10,0-8,0-15,0-15,-1-16,-3-18,3-21,5-17,2-7,4 1,-1 4,1 10,-1 13,0 15,-2 10,-2 7,-1 6,-2 3,1 2,0 0,2 3,0 7,2 18,-1 16,-1 17,-2 14,-1 11,-1 0,0 1,-1-4,-1-10,1-13,0-11,-1-14,-1-24,0-26,-2-22,2-16,0-6,2 3,0 8,-1 9,-1 14,-2 22,-3 31,-6 34,-3 19,-1 3,1-6,2-3,1-8,4-10,0-13,1-9,2-8,0-9,-1-11,2-14,-3-8,2-5,1-5,2-2,1-1,1 3,1 2,0 0,0 1,1 4,-1 9,0 17,0 14,0 10,0 7,0 2,0-11,0-15,0-16,-2-14,-1-15,1-5,-1 1,1 3,1 6,1 8,0 11,0 14,0 10,0 15,0 8,0 5,0-1,0 0,0-2,0 0,0 0,-2-1,-1 1,-3-3,1-4,-2-5,1-8,-4-14,0-19,0-12,1-9,0-6,1 3,3 4,2 4,-2 5,2 9,0 20,3 15,2 15,0 6,-1 9,-1 8,-1 0,-4-2,-1-7,3-8,-1-14,1-22,3-20,-1-19,1-7,0 0,0 4,0 8,2 10,7 15,2 15,2 17,2 16,0 14,-3 8,-3 0,-2-3,-4-4,-2-5,-1-4,0-8,0-6,-1-10,1-15,-1-20,8-28,9-28,8-23,8-11,3 8,-3 14,-6 20,-5 20,-5 21,-4 26,0 21,0 19,1 12,-2 12,-3 5,-1-1,-1-8,0-8,0-11,-2-18,-1-27,3-31,3-29,8-22,4-4,2 4,-4 11,-3 19,0 18,-5 24,-3 26,-3 19,-3 14,-1 10,-1 0,-4-4,0-5,-1-7,-2-6,1-9,-3-12,-2-12,2-16,-1-14,1-6,1-4,-1-1,1 2,1 4,4 14,0 18,2 20,0 16,1 13,-2 14,-5 9,-1-2,0-8,1-10,3-18,2-20,1-25,0-18,1-15,0-11,3-12,3-3,2 7,0 12,0 13,-1 12,0 23,0 19,-2 12,3 12,0 15,0 4,3-1,2-4,1-6,-2-8,-3-17,-4-21,-1-17,-5-18,-2-13,0-11,1-2,-1 1,1 9,1 15,1 20,0 20,2 16,2 11,1 8,1 7,0 1,1-2,-2-4,-1-6,-3-6,1-13,-4-14,-1-15,0-12,-2-10,0-8,-1-2,-1 11,4 25,6 22,1 16,2 15,1 7,-2-1,0-7,-3-7,2-2,0-5,-2-9,1-13,-2-17,-2-13,-2-9,0-6,1-5,0-2,0 5,1 3,1 7,0 10,0 17,0 13,3 14,0 7,1 7,-3 4,1-3,0-4,-2-6,-2-8,-1-15,0-20,-2-19,-2-10,0-3,-2 4,2 4,2 17,7 24,7 22,5 12,1 10,-1-1,-4-2,-3-4,-3-4,-3-4,0-4,-1 0,-1-1,1-1,-1-1,-1-9,-4-12,-2-12,0-9,-2-11,2-12,2-6,2-9,2-4,1 4,0 9,4 12,2 17,1 22,3 20,-2 9,-2 3,2 2,-2-2,0-4,-2-5,-2-5,-1-13,0-13,0-17,0-12,0-12,0-7,0 1,0 4,0 5,4 19,7 37,8 28,5 15,2 2,-1-3,0-9,-6-11,-8-17,-5-21,-8-22,-2-22,0-19,-1-5,2-1,1 6,0 13,2 19,2 23,3 26,1 17,2 19,-1 10,-1 5,-2-4,-1-8,-2-8,-1-7,0-8,0-14,-5-16,-4-12,-5-16,-1-17,-3-12,4-7,1 0,3 5,3 8,3 9,1 17,5 17,4 22,3 16,2 10,1 3,0-1,-3-6,-3-4,-5-10,-5-15,-1-16,-3-17,1-14,1-11,1-7,0 0,1 6,0 8,2 22,7 26,6 23,3 23,1 11,-1 0,-2-4,-2-6,-3-8,-3-8,-1-9,-2-16,-4-15,-1-20,-1-14,-1-10,1-10,-1 0,1 5,0 8,2 17,3 21,7 23,2 25,2 27,1 12,3 15,-1 1,0-11,-3-17,-4-24,-4-23,-6-24,-6-17,-5-12,-1-13,-2-12,4 1,3-1,2 5,3 6,-1 6,3 6,2 7,-1 5,5 12,2 11,1 11,0 6,0 7,3 4,1-2,1-7,0-17,-4-21,-2-24,-2-14,-1-5,-1 2,-2 6,1 7,2 11,2 19,7 27,5 26,4 18,2 8,-2 4,-1-5,-1-8,-5-10,-1-12,-3-7,-4-7,-1-4,-7-11,-3-12,-3-15,-1-15,0-7,2-4,2 3,1 3,0 7,2 16,5 26,8 25,3 26,3 13,0-1,-2 2,-4-8,-1-8,-1-12,-7-21,-5-26,-6-20,-6-21,1-16,0-12,-2-11,-3 1,0 9,3 23,5 30,8 33,6 27,3 16,1 4,1-2,-1-8,-1-7,-5-17,-6-19,-8-21,-2-15,-1-16,1-9,2-9,3 0,4 5,3 8,4 18,7 26,9 33,4 24,1 14,2 5,-4 0,-2-8,-4-21,-4-33,-6-25,-4-15,-7-6,0-2,-3 1,4 13,5 20,8 22,4 16,1 10,0 5,2 1,-2-3,-1-7,-3-17,-5-17,-1-19,-2-9,1-10,-1-5,0 2,1 3,-1 4,3 11,6 18,6 15,2 12,4 8,0 2,2 4,-1-6,-6-10,-6-22,-6-21,-4-20,-3-18,1-7,1 3,0 7,0 10,3 18,6 18,4 24,3 19,3 21,-1 17,1 3,-2-6,-1-9,-3-13,-4-20,-3-23,-2-29,-1-21,-2-12,-1-3,-1 5,-4 10,4 19,4 24,3 25,4 17,3 10,2 4,-1-4,-1-9,-2-14,-5-24,-5-21,-5-13,-6-10,-3-2,-1 6,1 20,7 25,5 24,5 15,2 6,-2 3,2-2,-2-6,0-7,0-9,-1-14,-3-14,-3-17,-4-19,-8-22,1-17,-1-5,1 0,1 7,2 12,3 13,1 16,6 18,4 27,4 22,4 15,1 9,1-2,-1-5,-2-10,-3-23,-4-24,-3-28,-5-16,-1-6,-3 2,1 4,3 8,7 14,6 20,6 25,3 19,0 11,-2 1,-1-3,-3-7,-5-14,-1-19,-2-15,-1-13,0-7,-4-5,0-2,2 2,-1 4,3 9,2 15,5 15,3 12,1 5,0 4,-1 1,-3-3,-3-14,-1-15,-1-15,-7-21,-1-17,-3-7,-1 1,0 7,2 11,3 16,6 20,11 22,4 17,3 14,-1 6,-1-2,-6-4,-4-9,1-8,-4-18,-3-16,-2-23,-2-21,2-16,-1-9,1-5,0 5,0 13,1 13,0 16,2 24,3 21,2 19,0 11,3 2,-2-3,0-5,-2-11,0-13,-4-21,-2-18,-1-13,0-5,-3-1,-1 4,2 15,2 18,4 16,5 14,4 14,0 7,2-1,-3 0,-3-3,-2-4,-3-6,-2-10,-1-16,0-15,-2-15,-5-10,1-10,-1-2,-4 1,2 5,3 20,3 20,6 21,6 13,4 7,0-3,-1-1,-3-11,-5-17,-1-21,-3-17,0-13,-1-11,0-3,-2 5,-1 6,1 10,0 15,2 18,2 27,7 22,3 10,1 0,1-5,-1-8,1-13,-6-21,-2-20,-3-19,-2-22,0-10,-1 0,0 5,0 8,3 18,2 25,5 23,3 20,1 14,1 9,-3 0,-1-7,-2-11,-2-15,-3-21,0-18,-3-21,0-14,0-16,-1-14,1-4,0 5,-1 11,1 26,3 27,0 20,2 16,0 9,2 3,0-3,-2-4,0-7,-2-11,-1-15,-5-12,-3-8,0-7,-1 10,3 19,3 13,2 18,1 8,0 3,0-3,-1-4,3-7,-2-6,2-10,-1-11,-2-16,2-14,1-11,1-11,1-5,-2 2,-1 5,-1 21,-1 23,0 28,3 29,3 24,-2 19,2 8,2-8,-2-15,2-19,-4-22,-4-26,-4-24,0-24,0-23,1-16,0-9,-2 5,1 11,0 14,0 18,2 23,0 24,0 17,3 9,7 2,1 1,4-3,-1-5,-1-8,-5-16,-3-16,-4-21,-4-15,1-7,0-4,0 3,1 8,-1 11,-1 15,1 22,3 14,2 9,2 5,1 2,0-2,-3-5,3-7,0-15,-2-17,0-16,-2-13,0-6,0-2,-1 6,0 15,-1 19,1 24,0 19,2 8,3 8,3 0,3-7,-1-13,-1-19,-4-24,-1-23,-2-13,-2-6,0 1,0 8,1 11,4 16,3 24,5 24,2 21,1 15,1 3,-2-4,-2-11,-1-13,-6-15,-3-20,-2-18,-1-17,-2-9,1-8,0 1,0 4,-1 6,-2 6,1 13,3 18,4 15,0 10,4 5,-2 0,2 0,0-2,-3-9,-1-15,-1-15,-2-11,-1-7,0-2,0 1,0 14,3 21,10 28,4 14,4 8,0-2,1-5,-4-8,-5-12,-6-18,-6-21,-4-20,0-16,-3-12,0-3,-1 4,0 6,0 9,-1 14,4 22,0 14,1 18,2 14,1 11,3 1,3-3,2-8,-2-11,-4-18,-5-19,-4-21,-1-19,-1-11,-2-3,-1 0,-1 6,2 10,0 12,1 19,1 26,1 22,4 15,2 3,0 4,5-4,2-8,-1-14,-3-17,-5-17,-4-19,-2-22,0-16,2-12,1-2,4 6,1 13,-1 16,-1 11,2 17,0 21,1 25,0 14,1 11,-3 5,1 0,-1-7,1-8,0-7,-2-12,-1-13,-3-14,-3-16,-1-16,1-11,3-8,-1-2,3 6,-1 6,1 14,2 14,1 15,1 13,3 9,3 4,-2 0,3-4,0-11,0-16,-2-13,-1-10,-1-6,-2-4,-3 10,1 12,3 14,1 16,1 7,2 7,2 2,1-10,-1-14,-2-15,-1-11,2-16,-2-8,0-3,2 11,-1 18,2 21,0 17,1 9,1 0,3 1,0-8,0-12,-4-14,-1-13,-3-9,-1-9,1-5,1-1,3-2,-1-1,1 5,1 15,1 20,1 28,5 24,2 20,2 3,3-7,-2-16,-2-13,-4-15,-7-16,-8-15,-4-15,-3-15,0-13,0-3,1 0,-2 3,2 5,0 5,3 6,-1 4,1 4,1 13,3 14,3 14,5 9,0 5,-1 3,-1-3,-5-16,-5-18,-3-16,-3-18,0-12,1-8,1-2,1 4,0 9,1 10,3 23,8 22,9 22,5 10,1 4,0-1,-4-6,-9-14,-8-16,-4-15,-1-10,-1-9,-1-3,2-3,2 1,4 15,6 21,9 24,5 10,1 10,-1-4,-4-7,-7-10,-7-14,-6-21,-3-13,1-11,0-6,0 2,2 9,8 16,6 18,9 14,4 17,3 7,-3 2,-2-1,-5-4,-4-7,-2-9,-5-12,-4-11,-2-16,-6-14,-1-10,0-3,-1-1,0 1,2 4,0 3,4 14,8 14,6 15,6 12,1 6,1 3,-3 1,-2 1,-4-4,-3-4,-5-14,-10-14,-6-12,-4-8,-3-6,0-3,2-1,5 2,3 12,4 13,6 18,6 11,5 13,5 6,0 2,2-2,2-4,-3-5,-1-9,-9-8,-8-13,-10-11,-5-13,-6-10,-1-7,0-11,-2-11,3-9,4 0,3 6,3 9,5 11,2 10,4 13,1 17,2 19,0 17,-1 8,1-2,0-1,-1-4,1-4,-1-10,-5-12,-4-16,1-16,-2-16,-2-6,0 0,2 4,0 9,4 16,3 25,2 19,4 9,0 4,4 0,-2-5,-1-13,-4-21,0-18,-1-17,0-10,0-2,0 1,0 3,1 16,2 19,6 25,3 17,6 14,0 6,-1-2,-4-6,-4-4,-4-9,-1-17,-5-16,-1-17,-1-16,1-12,1-7,1 1,0 5,0 9,1 14,4 19,7 17,4 16,1 11,0 5,-2 4,-3-3,-3-7,-3-16,-4-18,-1-16,-1-16,-3-7,0-4,0 2,1 4,1 9,0 17,9 16,5 18,-1 12,0 12,-4 1,-2-2,-2-1,-2-5,-1-6,0-6,2-8,-2-10,-5-14,-2-14,-2-10,1-13,-4-12,-1-6,-2 1,1-1,0 3,-1 5,3 8,6 15,6 15,5 15,2 10,0 7,-1 4,-5 5,-1 1,-2 0,3-4,2-8,2-4,-3-10,-4-7,-6-8,-7-11,-4-6,-2-6,2 0,2-1,5 3,4 0,2 0,2 2,0 2,7 5,3 11,7 10,3 11,-2 7,0 8,-3 3,2 2,-2-1,0-1,-3-3,-6-7,-7-13,-6-10,-6-10,-3-8,0-7,3-6,4-3,6-3,3-1,2-6,2-3,0 2,1 5,4 17,7 18,3 15,1 15,-2 9,-3 1,-4-1,-3 0,-1-2,-3-3,-3-7,-3-12,-7-15,-2-12,-1-11,3-5,4-2,-1-1,4 2,0 3,4 12,6 15,5 13,2 9,0 8,-2 3,-3 3,-1 0,-6-4,-1-14,-5-15,-3-18,2-14,3-5,0-4,10-1,2 3,1 3,0 5,-3 6,1 7,1 11,5 16,4 10,2 14,-2 5,-4 4,-4 0,-2-4,-6-9,-5-11,-4-14,0-12,1-10,3-6,1-5,2 1,1 3,5 10,7 16,4 13,3 12,1 6,1 3,-2 4,-4 0,-3-2,-6-3,1-6,-4-12,-3-17,0-19,0-13,0-6,2-6,1 1,0 3,1 4,1 8,2 11,5 18,3 12,1 11,-1 8,-4 8,-1 1,-2-1,0-1,-2-5,0-5,-4-12,-5-14,-1-12,-1-15,3-7,2-8,2-5,0 1,1 5,5 9,2 15,4 21,4 14,3 11,-2 6,-2 2,-3-3,-5-6,-5-9,-6-14,-7-15,-6-13,-1-9,-3-3,-2-4,10 14,10 17,9 17,4 14,2 11,2 4,-3-1,-5-9,-6-17,-6-20,-4-15,-4-14,-2-9,1-1,-5 3,2 6,2 6,5 12,4 15,5 12,7 13,5 13,4 9,-3 4,1 0,-2-4,-3-3,-2-3,-1-3,2-3,1-2,-2-5,-4-11,-9-15,-9-19,-5-12,-2-12,1-3,3-1,2 3,4 7,3 8,4 9,6 14,7 15,6 20,3 11,4 5,-1 2,-2-2,-2-3,-2-3,-4-3,-3-4,-4-10,-8-11,-7-11,-4-11,-1-10,2-8,4-10,4-12,4-7,2 2,1 6,1 7,-1 8,1 17,6 16,5 14,7 16,4 13,1 11,-1 11,-5 12,-5 0,-2-2,-3-10,0-8,-6-15,-6-17,-6-16,-6-17,-3-16,-2-13,1-17,0-6,3-7,4 4,4 10,5 14,1 11,6 11,3 14,8 14,7 16,2 9,0 9,-2 11,-1 7,-1 5,-2 0,-5-5,-3-11,-6-20,-8-23,-5-24,-3-17,2-11,1-19,3-9,4-1,-1 9,2 13,4 21,8 22,6 22,8 17,4 12,4 11,-3 11,-3-1,-4-6,-6-13,-7-20,-7-18,-12-17,-2-12,-3-13,1-6,1 1,4 4,1 10,7 17,7 21,12 14,4 11,3 5,-1 1,-1-7,-4-5,-8-8,-10-10,-10-11,-6-10,-4-11,-3-6,-1-4,1 0,0-1,4 4,5 1,0 4,6 8,7 12,10 17,8 17,4 10,0 4,-1 0,-4-2,-5-7,-5-8,-8-8,-5-13,-6-12,-3-18,-3-12,-1-6,0-10,4-3,3 1,2 5,3 5,4 11,6 18,9 22,7 23,5 14,-1 7,1 0,-5-6,-5-8,-8-12,-9-16,-5-16,-5-20,-1-12,1-5,1 0,3 6,3 4,2 11,7 17,11 19,6 16,6 15,1 10,-4 2,-1-4,-4-8,-3-9,-5-7,-8-16,-6-18,-7-17,-4-10,1-2,1-1,3 1,0 6,2 5,8 12,9 13,6 11,7 10,1 5,0 1,-2-1,-4-3,-8-7,-4-10,-6-10,-4-10,-4-8,0-4,-1-4,1 2,4 2,3 11,12 18,6 21,9 22,4 15,1 10,-4-2,-3-8,-5-9,-6-8,-7-12,-6-17,-8-12,-3-13,-9-9,0-7,0-8,3-10,6-3,4 0,5 3,2 5,2 6,3 8,6 17,6 22,6 16,6 7,1 4,0-1,-3-5,-9-8,-9-9,-10-12,-9-12,-7-13,-3-11,0-10,-3-5,2-1,1 2,5 5,1 3,5 5,8 13,11 18,8 18,8 13,4 8,0 1,-3-4,-8-7,-10-12,-10-10,-8-13,-6-9,-4-8,-1-7,-2-4,2-3,2-3,2 0,4 4,2 9,9 11,7 16,10 20,8 25,5 12,3 6,-2-2,-2-9,-12-19,-14-24,-12-22,-6-16,-2-8,-3-8,0-2,3 3,4 7,6 13,11 20,9 14,8 11,5 5,1 0,-8-7,-11-11,-9-10,-9-7,-3-7,-3-1,3 0,1-2,1-3,4 0,0-1,5 2,8 11,7 12,4 10,4 9,-1 5,5 6,2 0,-7-10,-8-19,-9-16,-3-9,-3-5,1-2,0-1,2 1,2 9,4 10,8 15,6 11,6 10,3 6,-2 3,-2-3,-8-6,-7-8,-8-7,-6-7,-4-6,0 2,8 4,10 10,8 8,3 4,2 1,-1-4,-5-6,-11-12,-9-10,-9-11,-4-9,-6-5,2-1,2 2,6 7,8 15,5 17,7 14,4 6,3 4,2 1,5-3,-1-4,-3-10,-6-13,-10-12,-11-10,-9-7,-2-4,2-3,5 1,5 2,4 2,5 3,2 6,6 8,3 10,6 11,3 8,2 5,-1 4,1 0,-6-4,-2-4,-5-10,-6-6,-10-9,-8-12,-6-7,-2-6,2-2,4-1,6 2,5 4,4 1,2 3,0 4,0 4,2 6,4 7,4 4,-1 6,1 7,-1 5,4 5,2 2,3 2,5 4,-1-5,-2-5,-7-8,-10-15,-11-12,-6-10,-4-6,-3-4,2 2,5 0,5 2,8 4,5 3,2 3,2 1,-1 1,1 3,2 4,2 3,-4 2,3 2,4 6,2 5,3 5,-1 3,-3-1,1-2,-1-3,-1-1,-2 0,-5 1,-9 3,-8 4,-4 4,-5 6,-1-3,1 0,4-2,4-3,3-5,1-2,4-2,2 1,-2-3,1 0,1 0,2 2,4-2,4-2,2-3,0 0,1 0,-5-4,-5-9,-3-9,0-6,-1-5,0-4,1-3,1 1,0 2,3 8,4 7,0 10,-3 10,-4 10,-3 8,1 5,0 4,0 1,1-2,1-3,1-4,-4-5,-7-14,-4-12,2-11,2-11,6-5,6-1,4 0,5 2,0 2,-2 1,1 7,0 6,2 8,0 7,2 8,-2 7,-4 8,-1 5,-3 6,-2 8,2 2,2 0,3-2,2-5,2-8,-3-8,-6-10,-6-11,-2-10,0-7,3-5,6-4,3-1,2-1,-1 3,0 4,-1 6,2 6,-2 8,0 10,-3 9,-2 4,-1 3,-3 1,-3 3,-6 5,-1 2,2-2,3-4,3-6,7-3,-3-11,-4-10,-2-13,-4-8,0-5,2-3,3 0,1 3,4 8,5 12,3 9,3 10,2 8,-1 7,-4 4,-2 0,-2 2,-7 2,-5 0,-6 0,-2-4,1-3,0-6,2-7,-2-5,-4-11,-2-10,2-13,4-7,4-5,5-5,7-2,8 4,0 5,-1 7,1 8,0 9,3 8,2 10,2 10,0 11,-2 10,-4 6,-4 3,-2 2,-2-3,-1-5,0-8,-1-8,-5-11,-7-11,-6-9,-4-9,-1-7,1-6,5-4,5 0,3 0,6 0,1 5,2 4,3 6,3 6,4 11,1 11,5 8,0 7,-1 2,-2-4,-4-11,-10-12,-8-10,-3-10,1-5,2-3,1-3,9 1,8-1,4 0,3 2,-2-1,0 4,-3 3,-1 6,2 6,2 7,0 8,-2 5,-3 4,-2 3,-4 3,-6 2,-5 2,-3 2,-3 2,-1 3,1 0,1 0,2-1,-1-2,3 1,2-2,0-3,2 0,2-1,0-7,2-11,2-13,5-10,2-7,3-1,2 4,-2 4,0 5,0 5,0 4,2 4,0 4,0 2,1 3,-3 2,-3 3,-3 4,-2 4,-1 6,0 5,1 1,-1 0,0 0,-1 0,3-1,1-4,3-5,-1-7,-6-14,-2-14,-1-10,-1-12,6-4,4 0,5 0,4 3,0 2,-1 2,-4 4,-5 4,-4 6,-5 6,-7 6,-6 5,-5 6,-4 8,-2 8,-1 6,0 3,2-1,3-2,4-7,2-1,2-4,3-2,5 0,-1-1,1-2,1 1,-2-3,6-7,8-9,7-8,4-7,3-1,0 0,-4 5,-2 3,-2 4,-1 4,0 3,0 3,1-1,3 1,1-1,0 1,0-1,-1-4,0 0,-1-1,-3-2,0 1,-2-1,-1-3,-2-3,-1 0,-2-1,-2 1,0 0,-1 0,0 1,-1 0,-1 3,-6 8,-4 7,-3 9,-3 7,-3 5,1 3,-2 3,-1 1,2 0,-1-2,5-4,2-4,6-3,1-4,3-2,0-1,6-2,3-3,7-4,5-8,4-11,5-7,1-5,0-2,-1-1,-4 0,-7 3,-4 4,-4 3,-2 6,2 8,1 8,2 6,2 8,-1 6,-1 2,-4 0,-2-1,-3 0,-7 3,-7 1,-8 4,-4 3,-1 0,5 1,5-2,7-2,4-2,1-3,2-2,1-1,-2-4,1-1,-3-5,2-1,-4-2,0-5,-5-9,-1-4,1-7,2-5,4-4,3-2,4 3,4 1,5-1,0 2,-2 0,0 1,-4 2,-4 4,-2 7,-6 6,-2 5,-1 6,0 3,1 2,2 2,2 1,1-3,0-8,3-10,7-9,8-8,7-4,5-4,3 2,-2 0,-2-1,-5 3,-3 6,-2 8,-1 9,-2 8,-2 8,-1 4,-1 1,-3 1,-2 0,-2-2,-7-3,-5-4,-5-1,-2 0,-1-1,2 0,0-1,3-2,0 1,2 2,0 2,1 2,0 2,0-3,-1 1,3-1,1 2,0 0,1-1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1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137 1,'0'3,"3"7,2 4,0 4,-1 3,-2-2</inkml:trace>
  <inkml:trace contextRef="#ctx0" brushRef="#br0" timeOffset="1">137 206,'-5'0,"-4"0,-5 0,-8 0,-4 0,-6 0,4 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2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0 295,'0'-3,"0"-7,0-3,0-9,0-4,0-2,0 1,0-3,0-2,4 3,1 1,1 3,-2 3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2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1 147,'0'-4,"0"-5,0-5,0 0</inkml:trace>
  <inkml:trace contextRef="#ctx0" brushRef="#br0" timeOffset="1">1 10,'0'-4,"0"-1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2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23 1,'-3'0,"-7"0,1 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2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83 10,'-4'0,"-1"0</inkml:trace>
  <inkml:trace contextRef="#ctx0" brushRef="#br0" timeOffset="1">15 10,'-4'0,"-2"-4,1-1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2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33,'3'-4,"3"-2</inkml:trace>
  <inkml:trace contextRef="#ctx0" brushRef="#br0" timeOffset="1">24 10,'0'-4,"0"-1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2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3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412 1,'-4'0,"-9"0,-6 0,-8 0,1 0</inkml:trace>
  <inkml:trace contextRef="#ctx0" brushRef="#br0" timeOffset="1">46 68,'-5'0,"0"5,1 3,-4 3,-4 2,0-1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3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0,'0'4,"3"1,7 4,-1 4,0 0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3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0,'4'0,"1"4,4 1,4 4,0 4,2 4,-2-1</inkml:trace>
  <inkml:trace contextRef="#ctx0" brushRef="#br0" timeOffset="1">411 252,'0'4,"4"1,6 0,-1 3,-4 3,-6 5,-13 3,-2-1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07:04.588"/>
    </inkml:context>
    <inkml:brush xml:id="br0">
      <inkml:brushProperty name="width" value="0.1" units="cm"/>
      <inkml:brushProperty name="height" value="0.1" units="cm"/>
      <inkml:brushProperty name="color" value="#FFFFFF"/>
      <inkml:brushProperty name="ignorePressure" value="1"/>
    </inkml:brush>
  </inkml:definitions>
  <inkml:trace contextRef="#ctx0" brushRef="#br0">0 61,'57'-1,"61"2,-115-1,-1 0,-1 0,1 0,1 0,-1 1,-1 0,1-1,0 1,0 0,0 0,-1 0,1 0,0 0,0 0,-1 0,0 0,1 1,-1 0,1-1,-1 0,2 4,-2-2,1 0,-1 0,0 0,-1 0,1 0,-1 0,0 1,0-2,0 2,0-1,0 0,-1 5,-1 2,-1 0,1-1,-2 0,0 1,0-1,0 0,-12 16,-22 16,35-38,-1 0,0 1,1-2,-2 1,1 0,0-1,0 1,0-1,-6 1,-20-6,30 3,-1 0,-1-1,1 1,0 0,0-1,-1 1,2-1,-1 1,0-1,0 1,0-1,0 0,0 0,0 1,0 0,1-1,-1 0,0 0,0 0,1 0,-2-2,2 3,0-1,1 1,-1-1,1 1,-1-1,1 1,-1-1,1 1,-1-1,1 1,-1 0,0-1,0 1,1 0,0 0,-1-1,1 1,-1 0,1 0,0 0,-1 0,1 0,0 0,0 0,19-1,-17 1,4 0,2 0,0 0,-1 0,1 0,0 1,10 3,-18-4,1 0,-2 1,2-1,-1 1,0-1,0 1,1-1,-1 0,-1 1,1 0,0 0,0 0,1 0,-2 0,1 0,0 0,0-1,-1 1,1 1,-1-1,1 0,0 0,-1 1,1-2,-1 2,0-1,1 0,-1 1,0-1,0 0,0 0,0 1,0-1,0 0,0 1,-1-1,1 0,-1 0,1 0,-1 1,1-1,-1 0,1 0,-2 2,1-1,0 0,-1-1,0 1,1 0,0 0,-1 0,0-1,0 1,1-1,-1 1,-1-1,1 0,1 0,-2 0,1 0,-1 0,2-1,-2 1,-1 0,1 0,0 0,1-1,-1 1,0 0,1 0,-1 0,1 1,-1 0,2-2,-6 6,7-6,0 1,0-1,0 0,0 1,0-1,0 0,0 0,0 0,0 0,0 0,0 1,0-1,0 0,0 0,0 1,1-1,-1 0,0 0,0 0,0 1,0-1,1 0,-1 0,0 0,0 1,1-1,-1 0,0 0,0 0,1 0,-1 0,0 0,0 1,1-1,-1 0,0 0,0 0,1 0,-1 0,0 0,1 0,16 3,-15-2,9 1,17 5,-27-6,0-1,0 1,0-1,0 1,0-1,0 1,-1-1,1 1,0 0,0-1,0 0,0 1,-1 0,1 0,0 0,0 0,-1 0,0 0,0 0,1-1,0 3,-1-2,0-1,0 1,0 0,-1-1,1 1,0-1,0 1,0-1,-1 0,1 1,0-1,0 1,0-1,-1 1,1-1,0 1,-1-1,1 0,-1 1,1-1,-1 1,1-1,-1 0,0 0,1 1,-1-1,1 0,-1 0,1 0,-1 1,-23 3,15-2,4-1,2 0,-2 0,2 1,-2 0,-5 3,10-5,0 0,0 0,0 0,-1 1,1-1,0 0,0 0,0 0,0 0,0 0,-1 0,1 1,0-1,0 0,0 0,0 0,0 0,0 1,0-1,0 0,0 0,0 0,-1 0,1 1,0-1,0 0,0 0,0 0,0 1,0-1,1 0,-1 0,0 0,0 0,0 1,0-1,0 0,0 0,0 0,0 0,0 0,0 0,0 0,1 0,-1 0,0 0,0 1,19 4,-4-4,-13-1,2 0,-2 0,1 0,1 0,-2 1,1-1,1 0,-2 1,1 0,3 2,-6-2,0-1,0 0,0 0,0 1,0-1,0 0,0 1,-1-1,1 0,0 0,0 0,0 0,0 0,-1 0,1 1,0-1,0 0,0 0,-1 1,1-1,0 0,0 0,0 0,0 0,0 0,-1 1,1-1,0 0,0 0,-1 0,1 0,0 0,-1 0,1 0,0 0,-1 0,1 0,0 0,-1 0,1 0,0 0,-1-1,-15 4,0-2,21-3,-3 2,0-1,1 1,-1-1,0 0,0 0,0 1,0-1,0 0,0-1,1 1,2-3,-33-3,26 5,-1 1,0-1,1 0,0 1,-1-1,1 0,0 0,-1 0,1 0,1-1,-1 1,0 0,0-1,1 0,0 1,-1-1,1 0,0 1,0-2,0 1,0 1,1-2,0-2,-2-11,1 0,1 1,3-21,-2 1,-2-12,0 32,0-1,1 1,1-1,4-25,-4 40,0-1,0 2,0-2,0 1,0 0,1 1,0-1,-1 0,0 0,1 0,0 1,0-1,0 1,-1-1,2 1,-1 0,0 0,0 0,0 0,1 0,-2 0,6 0,-5 0,0 1,1-1,-1 1,0-1,0 0,1 0,-2-1,1 1,0 0,0 0,0-1,-1 1,1-1,0 0,0 1,-1-1,0 0,3-3,-4 4,0 1,0-1,1 0,-1 1,0-1,0 0,0 1,0-1,0 0,0 1,0 0,0-1,0 1,0-1,0 0,0 1,0-1,-1 0,1 1,0-1,0 0,-1 1,1-1,0 1,-1 0,1 0,-1-1,0 0,-18-7,-24 6,37 3,0 1,-1-1,1 0,0 2,0 0,0-1,0 1,1 0,0 0,-1 1,1 0,0 0,0 0,1 1,-1-1,1 1,-1 0,-4 10,4-7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3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 0,'-4'0,"-1"0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3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228 1,'0'3,"-4"3,-5 2,-8 2,-2-2</inkml:trace>
  <inkml:trace contextRef="#ctx0" brushRef="#br0" timeOffset="1">0 68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3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138 1,'-4'0,"-1"4,-4 5,0 6,-3-2,-3 3,-2-2,0 0,1-2,-1-3,1-3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3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0,'0'4,"0"5,0 1</inkml:trace>
  <inkml:trace contextRef="#ctx0" brushRef="#br0" timeOffset="1">0 46,'0'3,"4"6,6 6,4 2,-1 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4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0,'0'4,"3"1,3 4,-1 4,-2 3,1 1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4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175 1,'0'3,"-3"3,-2 2,-4 2,0 1,-7 0,-7-2,-6-3,1-3,-1-1,5-1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4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1,'4'4,"1"1</inkml:trace>
  <inkml:trace contextRef="#ctx0" brushRef="#br0" timeOffset="1">22 93,'5'0,"4"0,2 4,-3 1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4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10,'0'-4,"0"-1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4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62,'0'-4,"3"-5,3-5,2-4,2 1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4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11:14.171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0 1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44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32,'0'-4,"3"-2,7 2,4 0,4-3,-1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2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2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2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2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2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2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1,'4'0,"7"0,1 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2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69 0,'0'5,"0"5,0 7,-9 4,-8 7,-4 4,0-3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3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3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139 0,'0'5,"-5"1,-10 4,-7 9,-9 2,-3-2,3-6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11:20.602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 31,'11'0,"0"2,-1-1,1 1,-1 1,17 6,21 5,30-1,140 5,76-18,-180-1,-162 2,1-3,-1-1,1-3,0-2,-47-13,-62-13,112 26,-1 2,-72 1,91 5,44 1,0 1,0 1,-1 1,1 0,20 8,87 41,-78-31,-28-16,0 0,0-2,0 0,0-1,0-1,1-1,38-3,-182 0,-86 2,206 0,1 0,0 1,0-1,0 1,0 0,1 0,-1 0,0 0,0 0,0 1,1-1,-1 1,1 0,-1 0,-2 3,4-5,1 1,0-1,0 0,-1 1,1-1,0 1,0-1,-1 1,1-1,0 1,0-1,0 1,0-1,0 1,0-1,0 1,0-1,0 1,0-1,0 1,0-1,0 1,1-1,-1 1,0-1,0 1,1-1,-1 1,0-1,1 1,1 1,-1-1,1 1,0-1,0 0,0 0,0 0,0 0,0 0,0 0,0-1,4 2,38 5,0-2,0-2,0-2,51-5,-7 2,238 1,-352 3,-48 9,3-1,-66 6,-183 8,61-25,707 1,-417 0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3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0,'0'5,"0"1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3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291 212,'-9'0,"-12"-9,-7-7,-3-2,-1-1,1-3,0 3,7 5</inkml:trace>
  <inkml:trace contextRef="#ctx0" brushRef="#br0" timeOffset="1">0 1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3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11,'0'-5,"0"-1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3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1,'5'9,"10"3,3 4,-2 4,1 2,2-1,2-1,2 1,-2 2,-6-4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3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3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0,'5'0,"1"5,-1 5,4 2,1 3,-3-1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3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4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0,'5'0,"5"0,2 5,-2 5,-2 7,-3 3,-2 5,-10 1,-5 1,-4-4,1-6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4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4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118 0,'0'5,"-5"1,-1 4,-4 0,-1-1</inkml:trace>
  <inkml:trace contextRef="#ctx0" brushRef="#br0" timeOffset="1">11 53,'-4'0,"-2"0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0.44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17:48.620"/>
    </inkml:context>
    <inkml:brush xml:id="br0">
      <inkml:brushProperty name="width" value="0.35" units="cm"/>
      <inkml:brushProperty name="height" value="0.35" units="cm"/>
      <inkml:brushProperty name="color" value="#849398"/>
      <inkml:brushProperty name="ignorePressure" value="1"/>
    </inkml:brush>
  </inkml:definitions>
  <inkml:trace contextRef="#ctx0" brushRef="#br0">3 1,'1'39,"2"-1,12 64,-6-36,-4 1,-4 133,-4-82,3 1781,-2-1860,-11 66,-2 19,12 370,5-258,-2-223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4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0,'-4'0,"-2"0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4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4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4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1,'0'4,"0"7,0 5,0 5,0-1</inkml:trace>
  <inkml:trace contextRef="#ctx0" brushRef="#br0" timeOffset="1">79 186,'0'4,"5"3,1-2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4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0,'4'0,"7"0,5 0,5 0,-2 0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5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0 106,'5'0,"5"0,6 0,5-5,-1-1</inkml:trace>
  <inkml:trace contextRef="#ctx0" brushRef="#br0" timeOffset="1">159 1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5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5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11,'0'-5,"0"-1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5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17 0,'0'5,"-5"1,-1 4,1 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5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18:02.573"/>
    </inkml:context>
    <inkml:brush xml:id="br0">
      <inkml:brushProperty name="width" value="0.35" units="cm"/>
      <inkml:brushProperty name="height" value="0.35" units="cm"/>
      <inkml:brushProperty name="color" value="#849398"/>
      <inkml:brushProperty name="ignorePressure" value="1"/>
    </inkml:brush>
  </inkml:definitions>
  <inkml:trace contextRef="#ctx0" brushRef="#br0">0 521,'11'-9,"-1"1,1 0,1 1,14-7,4-3,184-143,-162 118,31-28,42-31,-102 84,1 2,0 1,45-19,-67 32,-1 0,1 1,-1-1,1 0,-1 1,1 0,0-1,-1 1,1 0,0 0,-1 0,1 0,0 0,-1 0,1 1,-1-1,1 0,0 1,-1-1,1 1,-1 0,1-1,-1 1,1 0,-1 0,0 0,1 0,-1 0,0 0,0 1,0-1,0 0,0 0,0 1,1 1,2 6,-1-1,1 1,-2 0,1 0,1 12,2 8,0-9,-1-1,0 1,2 31,-7-41,0-1,0 0,-1 0,0 0,-1 0,1 0,-2 0,1-1,-1 1,-6 10,-4 6,-2-1,-1 0,-2 0,0-2,-22 22,0 7,-1 2,37-49,0-1,-1 1,1-1,-1 0,1 0,-1 0,0-1,0 1,0-1,-8 2,-10 1,-1-1,0-2,0 0,-1-1,-33-4,12-1,-85-22,129 26,-1-1,0 0,1 1,-1-1,0 0,1 0,-1-1,1 1,-1 0,1-1,0 0,0 1,0-1,0 0,0 0,0 0,0 0,1-1,-1 1,1 0,-1-1,-1-4,2 4,1-1,0 1,0 0,0-1,0 1,1 0,-1-1,1 1,0 0,0 0,0-1,0 1,0 0,1 0,-1 0,1 0,0 1,3-5,7-7,1 0,0 1,1 0,0 1,1 0,31-18,-6 7,72-27,-46 30,-55 18,-1 0,0-1,1 0,-1-1,0 0,-1-1,1 0,-1 0,0-1,9-7,-3-2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5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0,'4'0,"2"0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5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43 0,'0'10,"-9"11,-8 11,0 1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0,'0'5,"-5"5,-1 2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5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0,'5'5,"-4"1,-1 0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6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115 1,'0'4,"-4"2,-7 4,-5 1,-10-2,-4-3,3-1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6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0,'-5'0,"-5"0,-2 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6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1,'4'0,"7"0,5 4,0 2</inkml:trace>
  <inkml:trace contextRef="#ctx0" brushRef="#br0" timeOffset="1">396 132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6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21 1,'0'5,"-9"1,-3 0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6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6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71,'5'-4,"5"-6,7-7,-1-3,-2 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28:46.906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0 1,'1'34,"1"-1,11 47,-9-54,1 39,-5-39,3-2,6 26,21 97,-26-121,0 0,-4 36,0-38,1 0,0 1,9 24,7 52,-4-18,-8-52,2 58,-7-56,9 49,1-3,-2 0,-9 108,0-72,1 557,0-652,2 0,7 21,2 21,-8 140,-3-12,13-98,0 26,-13 148,-1-253,-2-1,0 1,-3 16,0-14,-1 28,5 0,1-15,-7 35,4-47,2 0,-1 30,4-39,-1 2,3-2,-2 2,2-2,-1 1,1 0,8 11,7 25,-13-84,-6 19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6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59,'0'-4,"0"-7,0-10,0-1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6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6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0,'0'5,"5"5,1 6,-1 5,0 3,-2-3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7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7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48 1,'0'4,"0"6,-4 2,-7 3,-5-1,0-3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7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1,'0'4,"-4"2,-2 0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7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7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1,'0'4,"0"7,4 1,7-2,1-2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7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7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0,'0'5,"4"1,2 4,0 5,-2-1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28:46.917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351 1,'0'2,"-1"1,0 0,0 0,-1 0,1 0,0-1,-1 0,0 1,0 0,-4 2,-2 4,-26 33,8-10,-23 36,36-48,6-9,1 0,-1 0,2 0,-2 0,3 1,0-1,0 1,-1 21,3-10,-2 1,-2-1,0 0,-17 33,14-33,0-1,3 1,-1 1,-2 33,6-12,3-6,-9 40,-12 135,22 3,2-70,-4-61,3 100,13-86,-9-62,2 48,-7-22,-3 133,-24-65,11-45,9-51,-5 48,11 264,1-157,3-149,0 0,4-1,18 53,8 47,-20-67,9 96,-21-139,-2 9,15 79,-7-68,-3-1,-5 102,-2-61,2-71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7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249 1,'0'4,"-5"2,-5 0,-2-2</inkml:trace>
  <inkml:trace contextRef="#ctx0" brushRef="#br0" timeOffset="1">37 27,'0'5,"0"5,-4 2,-11-1,-3-3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7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1,'0'4,"4"2,11 0,3-2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8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8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1,'5'0,"6"0,5 0,5 0,-2 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8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1,'-4'0,"-7"0,0 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54 1,'0'4,"-5"2,-1 0</inkml:trace>
  <inkml:trace contextRef="#ctx0" brushRef="#br0" timeOffset="1">0 27</inkml:trace>
  <inkml:trace contextRef="#ctx0" brushRef="#br0" timeOffset="2">292 106,'4'0,"2"0</inkml:trace>
  <inkml:trace contextRef="#ctx0" brushRef="#br0" timeOffset="3">583 106,'0'5,"4"5,7 2,0-1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109 1,'-5'0,"-10"0,-12 0,-5 0,2 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8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199 11,'-4'0,"-7"0,-9 0,-7 0,-7 0,-3 0,1-5,6-1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8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48 11,'-4'0,"-7"0,-5-5,-1-1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1,'4'0,"-2"0,-2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28:46.918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10 1,'0'4,"0"5,0 5,0 4,5 0,1-1,0 2,-1 0,-2 3,0 0,-2 1,-1-4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9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11,'5'0,"5"0,2-5,-2-1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9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12,'5'0,"5"-5,2-1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9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0,'4'0,"11"0,3 0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9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1,'4'0,"2"0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9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1,'4'0,"2"0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9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73 52,'-5'-5,"-5"-1,-7-5,-4-4,2 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9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67 38,'-4'0,"-2"-4,-9-7,-6-1,1 2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9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159 0,'0'5,"-5"5,-5 2,-7 7,1 6,2 2,4-3</inkml:trace>
  <inkml:trace contextRef="#ctx0" brushRef="#br0" timeOffset="1">0 344,'0'5,"0"5,0 7,0 8,0 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0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1,'5'0,"1"4,4 2,5 0,0 3,2 0,6 3,1 4,0 0,4 1,-1-2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0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11,'0'-4,"0"-2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28:46.907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0 1,'1'37,"1"0,12 50,-10-58,1 43,-3-44,0-2,7 29,26 107,-32-133,1-1,-2 40,-2-41,1 0,0-1,9 28,9 57,-4-19,-10-58,2 64,-7-63,10 56,2-3,-4-1,-8 117,-3-77,3 612,1-718,2 1,6 23,3 23,-9 155,-2-15,12-107,2 28,-17 165,2-280,-2-1,0 2,-7 16,4-15,-3 32,5-2,2-14,-7 36,4-49,2-1,-2 31,5-40,-1 0,3 0,-2-1,2 1,-1 0,1-1,9 14,10 25,-18-91,-4 21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0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1 297,'4'0,"2"0</inkml:trace>
  <inkml:trace contextRef="#ctx0" brushRef="#br0" timeOffset="1">213 85,'4'-5,"7"-5,5-2,5-3,3 2,-3-3,-4 3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0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0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1,'4'4,"7"2,0 4,4 5,-1 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0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158 1,'0'4,"4"7,2 5,0 5,-2 3,-1-2</inkml:trace>
  <inkml:trace contextRef="#ctx0" brushRef="#br0" timeOffset="1">158 239,'-5'0,"-6"0,-5 0,-9 0,-5 0,-7 0,4 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0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0 342,'0'-4,"0"-7,0-5,0-9,0-5,0-2,0 0,0-3,0-1,5 2,1 2,0 2,-1 5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0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1 170,'0'-5,"0"-5,0-6,0 0</inkml:trace>
  <inkml:trace contextRef="#ctx0" brushRef="#br0" timeOffset="1">1 11,'0'-4,"0"-2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1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1,'-4'0,"-7"0,0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96 11,'-4'0,"-2"0</inkml:trace>
  <inkml:trace contextRef="#ctx0" brushRef="#br0" timeOffset="1">17 11,'-4'0,"-3"-4,1-2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1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38,'4'-5,"3"-1</inkml:trace>
  <inkml:trace contextRef="#ctx0" brushRef="#br0" timeOffset="1">28 11,'0'-4,"0"-2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1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28:46.915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338 1,'0'2,"-1"1,0 0,0 0,-1 0,1 0,-2-1,2 0,-2 1,2 0,-4 2,-3 4,-26 33,8-10,-23 36,36-48,6-9,-1 0,2 0,1 0,-1 0,2 1,0-1,0 1,-1 21,3-10,-4 1,1-1,-2 0,-14 33,11-33,2-1,0 1,2 1,-4 33,9-12,1-6,-9 40,-12 135,22 3,2-70,-4-61,3 100,11-86,-5-62,0 48,-7-22,-5 133,-20-65,9-45,7-51,-1 48,9 264,1-157,2-149,2 0,3-1,17 53,9 47,-19-67,8 96,-21-139,-2 9,15 79,-8-68,-1-1,-6 102,-3-61,3-71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1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477 1,'-5'0,"-10"0,-7 0,-9 0,1 0</inkml:trace>
  <inkml:trace contextRef="#ctx0" brushRef="#br0" timeOffset="1">53 79,'-5'0,"-1"5,1 5,-4 2,-5 3,0-1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1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0,'0'5,"4"1,7 4,0 5,-1 0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2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0,'5'0,"1"5,4 1,5 4,0 5,2 5,-2-2</inkml:trace>
  <inkml:trace contextRef="#ctx0" brushRef="#br0" timeOffset="1">476 292,'0'4,"5"2,6 0,0 3,-5 4,-8 6,-14 3,-3-2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2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0,'-5'0,"-1"0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2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264 1,'0'4,"-4"2,-7 4,-9 1,-2-2</inkml:trace>
  <inkml:trace contextRef="#ctx0" brushRef="#br0" timeOffset="1">0 79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2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160 1,'-5'0,"-1"5,-4 5,-1 7,-2-1,-5 2,-2-2,1 0,0-2,-1-3,2-4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2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0,'0'5,"0"5,0 2</inkml:trace>
  <inkml:trace contextRef="#ctx0" brushRef="#br0" timeOffset="1">0 53,'0'4,"5"6,6 7,5 3,0 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2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0,'0'5,"4"1,2 4,0 5,-2 4,0 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2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203 1,'0'4,"-4"2,-2 4,-4 1,-1 2,-7 0,-9-3,-6-3,0-3,0-2,5-1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3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1,'5'5,"1"1</inkml:trace>
  <inkml:trace contextRef="#ctx0" brushRef="#br0" timeOffset="1">26 107,'5'0,"6"0,1 5,-2 1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28:46.916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0 1,'0'4,"0"5,0 5,0 4,5 0,1-1,0 2,-1 0,-1 3,-2 0,-1 1,0-4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3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11,'0'-4,"0"-2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3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72,'0'-5,"4"-5,2-6,4-5,1 1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3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33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37,'0'-5,"4"-1,7 1,5 0,5-3,-1 0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1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1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1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1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1,'4'0,"7"0,1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28:46.908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31 973,'5'3,"-1"-1,2 1,-1 0,0-1,0-1,1 2,-1-2,1 1,8 0,22 8,63 23,-83-28,-1 1,27 12,2 2,82 33,-116-50,1 1,-1-2,17 5,-17-6,-1 1,0 1,1 0,12 5,61 25,-52-22,35 19,-49-24,-1 0,-1 1,31 5,8 3,-46-13,17 8,3-1,-2-2,3 0,-2-1,59 4,-47-7,40 7,-16-1,112 13,150 31,-151-20,-124-27,1-3,-1 0,68-6,-28 2,25 1,121 14,0 18,84 6,33-1,-165-18,-174-18,159 18,-108-10,111 27,1 3,-130-34,78 2,-84-6,1 1,68 12,-47-3,79 6,-109-13,35 8,-46-7,2-1,-2-1,1 0,40 0,0-6,168-3,-191 7,2 2,-1 1,67 14,22 7,-80-17,-2 2,65 19,154 57,-188-65,118 20,-182-39,48 9,2-4,69 2,-76-7,2-3,-2-2,115-18,-127 12,-24 5,1 0,-1-1,-1-2,0 1,34-16,58-30,197-66,-206 82,-23 8,-44 18,-3-3,2 0,33-19,-41 18,-2 1,3 1,-2 2,4 0,40-9,-54 15,0-1,-2 0,26-11,-33 13,-1-1,0 0,1-1,-1 1,-1-1,1 0,-2 0,11-11,18-20,-26 29,-1 0,-1 0,1-1,-2 1,2-1,-3 0,7-15,39-139,-48 159,1-15,1 0,-1 0,-2 0,1 0,-2 0,-2 0,1 0,-3 0,-5-22,2 28,-1 1,2-1,-3 2,0-2,-1 2,1 0,-13-9,2 1,0-1,-1 1,-2-1,-1 2,1 1,-47-22,54 30,-236-105,150 74,-81-26,69 25,-41-12,-38-18,142 49,-1 2,-106-26,100 30,-85-28,105 30,-108-25,49 14,20 4,-1 3,0 3,-2 3,-142-5,50 4,117 7,0 1,0 3,-66 4,-28 16,81-9,-117 5,-393-16,537 0,1-2,-1-1,-69-14,-113-41,133 34,27 12,1 2,-113-8,155 16,-421-5,271 10,154-2,1 2,-1-1,1 2,1-1,-25 8,-70 28,73-24,-65 17,-359 46,386-72,47-4,2 2,-36 5,2 3,-61 3,82-11,-89 6,77-7,-96 14,-31 16,-58 9,178-31,1-3,-68 3,110-8,-1 0,2 0,-1 2,1 0,0 1,-16 5,10-3,0 0,-21 5,-60 5,-23 6,-96 37,102-27,58-20,48-13,1 2,-1 0,1 0,0 1,1 0,0 1,0-1,-2 1,3 1,-1-1,-8 8,-21 15,25-20,2 1,1 0,-1 1,-8 9,11-9,1 0,1 1,-1-1,3 1,-1 0,1 0,0 0,0 1,-2 19,3 3,3 62,1-41,-1-48,0-1,2 0,-2 1,1-1,0 0,1 0,-1 0,2 1,-1-2,5 7,-6-9,2 1,-2-1,2 0,-1 1,1-1,-1-1,1 1,1 0,-1 0,-1-1,1 1,1-1,-2 0,2 0,0 0,-1-1,1 1,0 0,5 0,13 0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1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69 0,'0'5,"0"5,0 7,-9 4,-8 7,-4 4,0-3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1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1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139 0,'0'5,"-5"1,-10 4,-7 9,-9 2,-3-2,3-6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1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0,'0'5,"0"1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2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291 212,'-9'0,"-12"-9,-7-7,-3-2,-1-1,1-3,0 3,7 5</inkml:trace>
  <inkml:trace contextRef="#ctx0" brushRef="#br0" timeOffset="1">0 1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2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11,'0'-5,"0"-1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2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1,'5'9,"10"3,3 4,-2 4,1 2,2-1,2-1,2 1,-2 2,-6-4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2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2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0,'5'0,"1"5,-1 5,4 2,1 3,-3-1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2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28:46.909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0 1,'1'37,"1"0,12 50,-10-58,1 43,-3-44,0-2,7 29,26 107,-32-133,1-1,-2 40,-2-41,1 0,0-1,9 28,9 57,-4-19,-10-58,2 64,-7-63,10 56,2-3,-4-1,-8 117,-3-77,3 612,1-718,2 1,6 23,3 23,-9 155,-2-15,12-107,2 28,-17 165,2-280,-2-1,0 2,-7 16,4-15,-3 32,5-2,2-14,-7 36,4-49,2-1,-2 31,5-40,-1 0,3 0,-2-1,2 1,-1 0,1-1,9 14,10 25,-18-91,-4 21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2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0,'5'0,"5"0,2 5,-2 5,-2 7,-3 3,-2 5,-10 1,-5 1,-4-4,1-6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2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2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118 0,'0'5,"-5"1,-1 4,-4 0,-1-1</inkml:trace>
  <inkml:trace contextRef="#ctx0" brushRef="#br0" timeOffset="1">11 53,'-4'0,"-2"0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3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0,'-4'0,"-2"0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3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3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3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1,'0'4,"0"7,0 5,0 5,0-1</inkml:trace>
  <inkml:trace contextRef="#ctx0" brushRef="#br0" timeOffset="1">79 186,'0'4,"5"3,1-2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3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0,'4'0,"7"0,5 0,5 0,-2 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3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0 106,'5'0,"5"0,6 0,5-5,-1-1</inkml:trace>
  <inkml:trace contextRef="#ctx0" brushRef="#br0" timeOffset="1">159 1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3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2.25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28:46.913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338 1,'0'2,"-1"1,0 0,0 0,-1 0,1 0,-2-1,2 0,-2 1,2 0,-4 2,-3 4,-26 33,8-10,-23 36,36-48,6-9,-1 0,2 0,1 0,-1 0,2 1,0-1,0 1,-1 21,3-10,-4 1,1-1,-2 0,-14 33,11-33,2-1,0 1,2 1,-4 33,9-12,1-6,-9 40,-12 135,22 3,2-70,-4-61,3 100,11-86,-5-62,0 48,-7-22,-5 133,-20-65,9-45,7-51,-1 48,9 264,1-157,2-149,2 0,3-1,17 53,9 47,-19-67,8 96,-21-139,-2 9,15 79,-8-68,-1-1,-6 102,-3-61,3-71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4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11,'0'-5,"0"-1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4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17 0,'0'5,"-5"1,-1 4,1 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4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4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4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43 0,'0'10,"-9"11,-8 11,0 1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4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0,'0'5,"-5"5,-1 2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4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0,'5'5,"-4"1,-1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4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115 1,'0'4,"-4"2,-7 4,-5 1,-10-2,-4-3,3-1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4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0,'-5'0,"-5"0,-2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4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1,'4'0,"7"0,5 4,0 2</inkml:trace>
  <inkml:trace contextRef="#ctx0" brushRef="#br0" timeOffset="1">396 132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28:46.914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0 1,'0'4,"0"5,0 5,0 4,5 0,1-1,0 2,-1 0,-1 3,-2 0,-1 1,0-4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5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21 1,'0'5,"-9"1,-3 0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5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5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71,'5'-4,"5"-6,7-7,-1-3,-2 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5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59,'0'-4,"0"-7,0-10,0-1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5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5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0,'0'5,"5"5,1 6,-1 5,0 3,-2-3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5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0,'5'0,"1"0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48 1,'0'4,"0"6,-4 2,-7 3,-5-1,0-3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5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1,'0'4,"-4"2,-2 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6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28:46.910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0 1,'1'37,"1"0,12 50,-10-58,1 43,-3-44,0-2,7 29,26 107,-32-133,1-1,-2 40,-2-41,1 0,0-1,9 28,9 57,-4-19,-10-58,2 64,-7-63,10 56,2-3,-4-1,-8 117,-3-77,3 612,1-718,2 1,6 23,3 23,-9 155,-2-15,12-107,2 28,-17 165,2-280,-2-1,0 2,-7 16,4-15,-3 32,5-2,2-14,-7 36,4-49,2-1,-2 31,5-40,-1 0,3 0,-2-1,2 1,-1 0,1-1,9 14,10 25,-18-91,-4 21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6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1,'0'4,"0"7,4 1,7-2,1-2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6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6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0,'0'5,"4"1,2 4,0 5,-2-1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6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249 1,'0'4,"-5"2,-5 0,-2-2</inkml:trace>
  <inkml:trace contextRef="#ctx0" brushRef="#br0" timeOffset="1">37 27,'0'5,"0"5,-4 2,-11-1,-3-3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6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1,'0'4,"4"2,11 0,3-2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6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6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1,'5'0,"6"0,5 0,5 0,-2 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6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1,'-4'0,"-7"0,0 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7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54 1,'0'4,"-5"2,-1 0</inkml:trace>
  <inkml:trace contextRef="#ctx0" brushRef="#br0" timeOffset="1">0 27</inkml:trace>
  <inkml:trace contextRef="#ctx0" brushRef="#br0" timeOffset="2">292 106,'4'0,"2"0</inkml:trace>
  <inkml:trace contextRef="#ctx0" brushRef="#br0" timeOffset="3">583 106,'0'5,"4"5,7 2,0-1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7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109 1,'-5'0,"-10"0,-12 0,-5 0,2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28:46.911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316 1,'-1'2,"0"1,-1 0,2-1,-2 1,2-1,-3 1,2-1,-2 1,2-2,-5 5,0 2,-26 32,7-11,-21 35,36-45,2-10,2 1,0 0,1 1,0 0,0-1,2 1,-1 1,-1 17,2-6,-1-2,0 1,-2 0,-15 30,13-32,0 2,1 0,1-1,-3 32,9-10,-2-7,-6 37,-11 127,19 2,2-65,-2-58,2 95,11-80,-7-58,2 43,-8-19,-2 124,-21-63,9-39,6-49,0 46,8 245,1-145,2-141,1 1,4-1,15 50,9 43,-19-62,9 90,-22-131,2 10,12 73,-7-64,-2 0,-5 94,-3-56,3-67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7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199 11,'-4'0,"-7"0,-9 0,-7 0,-7 0,-3 0,1-5,6-1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7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48 11,'-4'0,"-7"0,-5-5,-1-1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7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1,'4'0,"-2"0,-2 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7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11,'5'0,"5"0,2-5,-2-1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7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12,'5'0,"5"-5,2-1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8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0,'4'0,"11"0,3 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8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1,'4'0,"2"0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8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1,'4'0,"2"0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73 52,'-5'-5,"-5"-1,-7-5,-4-4,2 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8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67 38,'-4'0,"-2"-4,-9-7,-6-1,1 2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28:46.912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0 1,'0'3,"0"6,0 4,0 4,5-1,1 1,0 0,-2 2,-1 1,-1 0,-2 2,2-5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8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159 0,'0'5,"-5"5,-5 2,-7 7,1 6,2 2,4-3</inkml:trace>
  <inkml:trace contextRef="#ctx0" brushRef="#br0" timeOffset="1">0 344,'0'5,"0"5,0 7,0 8,0 0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1,'5'0,"1"4,4 2,5 0,0 3,2 0,6 3,1 4,0 0,4 1,-1-2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8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11,'0'-4,"0"-2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8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1 297,'4'0,"2"0</inkml:trace>
  <inkml:trace contextRef="#ctx0" brushRef="#br0" timeOffset="1">213 85,'4'-5,"7"-5,5-2,5-3,3 2,-3-3,-4 3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9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9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1,'4'4,"7"2,0 4,4 5,-1 0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9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158 1,'0'4,"4"7,2 5,0 5,-2 3,-1-2</inkml:trace>
  <inkml:trace contextRef="#ctx0" brushRef="#br0" timeOffset="1">158 239,'-5'0,"-6"0,-5 0,-9 0,-5 0,-7 0,4 0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9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0 342,'0'-4,"0"-7,0-5,0-9,0-5,0-2,0 0,0-3,0-1,5 2,1 2,0 2,-1 5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9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1 170,'0'-5,"0"-5,0-6,0 0</inkml:trace>
  <inkml:trace contextRef="#ctx0" brushRef="#br0" timeOffset="1">1 11,'0'-4,"0"-2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9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1,'-4'0,"-7"0,0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28:46.893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412 539,'56'-7,"-13"0,131-22,74-10,-192 36,-42 3,2-1,-1-1,0 0,1 0,15-5,-3 1,-1 1,1 1,55-3,-27 3,82-3,161 6,-124 3,-161-2,2 0,-1-1,0 0,0-1,1 0,-2-1,1 0,-1-1,0 0,0 0,0-2,-1 1,0-1,12-8,37-16,-46 23,-2 0,1 0,-2-1,17-12,-30 20,0 0,0-1,1 1,-1 0,0-1,0 1,0-1,0 1,0 0,0-1,0 1,0-1,0 1,0 0,0-1,0 1,-1 0,1-1,0 1,0 0,0-1,0 1,-1 0,1-1,0 1,0 0,-2-1,2 1,0 0,0 0,-1-1,1 1,0 0,-1 0,1-1,0 1,-2 0,2 0,0 0,-1 0,1 0,-1 0,1 0,0 0,-2 0,1 0,-29-7,29 7,-44-6,-1 2,-1 2,-79 3,35 1,-17 6,3 1,-453-10,528 2,-51 8,21-2,49-5,0 0,-1 0,2 1,-19 7,-26 6,-25 5,56-14,0-1,-41 7,39-8,1 0,0 2,-32 11,33-11,-318 97,283-79,47-19,-1 0,1 0,-26 6,38-12,0 1,0-1,0 0,0 0,-1 0,1 1,0-1,0 0,0 0,0 0,-2 0,2 0,0 0,0 1,-1-1,1 0,0 0,0 0,0 0,-1 0,1 0,0 0,0 0,-2 0,2 0,0 0,0 0,-1 0,1 0,0 0,0 0,0-1,-1 1,1 0,0 0,0 0,0 0,-2 0,2 0,0-1,0 1,0 0,-1 0,1 0,0 0,0-1,0 1,0 0,0 0,0-1,12-12,26-12,-7 12,1 2,-1 1,2 0,0 2,60-9,-80 14,-1 0,0-1,0 0,19-9,-17 7,-1 0,0 1,18-4,89-25,-26 5,139-18,-170 26,-53 16,1 1,-1 1,1 0,1 0,-2 0,16-1,123-18,-101 13,2 2,-1 2,53-1,651 7,-760 0,1 1,-1 0,1 0,-1 0,0 1,1 0,-7 4,-6 1,-29 15,33-15,0-1,0 0,-1-1,-1 0,-31 7,27-9,-7 2,1-1,-2-1,1-1,-1-1,-34-1,57-1,-1 0,2-1,-2 1,2-1,-2-1,2 1,-1-1,0 1,1-1,0 0,0-1,-1 1,1-1,0 0,1 1,-1-2,1 1,0 0,0-1,0 1,0-1,1 0,-1 0,2 0,-1 0,0-1,2 1,-1-1,0 1,0-8,0 10,1 0,1 0,-1 0,1 0,0 0,-2 0,2 0,0 0,0 0,0 0,2 0,-2 0,0 0,1 0,-1 0,1 0,1 0,-1 0,0 0,1 0,-1 1,0-1,0 0,1 1,0-1,0 1,0-1,0 1,0 0,0-1,0 1,1 0,-1 0,0 0,0 1,5-2,7 0,1 0,-1 1,2 0,-2 0,27 3,34-3,-11-6,2 3,-2 1,81 5,96-3,-204-3,43-8,-49 6,-1 2,45-3,-14 5,1 2,-2 3,2 1,-1 3,62 12,-6 4,128 31,-199-43,56 7,22 6,-80-14,-2-2,2-1,0-2,59 2,19 0,73 1,-52-6,159-5,-160-13,-87 9,71-3,-102 8,-1 0,1-1,0-1,-1-1,0-1,-1 0,23-9,-45 15,1 0,-1-1,1 1,-1 0,1 0,-1 0,2-1,-2 1,1 0,-1 0,0-1,1 1,-1 0,2-1,-2 1,0-1,0 1,1 0,-1-1,0 1,1-1,-1 1,0-1,0 1,0-1,0 1,0-1,2 1,-2-1,0 1,0-1,0 1,-2-2,-13-13,-35-7,-220-79,255 96,0 0,0 1,0 1,-1 0,-30-3,-35-7,49 8,2 1,-1 1,0 1,0 1,-58 4,-2 0,53-2,0 2,-53 9,53-6,-1-1,-54 1,61-8,2 0,0-2,-2-1,3 0,-36-11,28 6,-1 2,-57-7,31 12,-98 4,105 1,-1-1,-71-8,92 3,-1 2,1 0,1 2,-2 1,1 1,0 2,-36 6,-43 7,66-10,-84 18,70-6,30-9,-48 10,27-12,-101 4,53-5,-147 13,196-10,47-9,35-10,57-28,-63 27,-1 0,35-10,-38 16,2 1,-2 1,2 0,-1 1,1 0,0 2,24 1,20 1,60-5,-65 0,0 1,-1 3,62 8,-80-3,44 13,-56-12,-2-2,2 0,1-1,44 3,-15-6,-1 3,-1 2,77 15,-72-9,4-2,-2-2,1-3,0-2,108-2,-183 1,7-2,0 0,1 0,-1 0,0 0,0 0,2-1,-2 1,0-1,0 0,-7 0,5-1,-1-1,1 0,0 0,0 0,1 0,-1-1,0 1,1-1,-1 0,1-1,1 1,-9-8,12 10,-1 0,1 0,0-1,-1 1,1 0,0-1,-1 1,1-1,1 1,-1-1,1 1,-1-1,1 1,0-1,-2 0,2 1,0-1,0 1,0-1,0 0,0 1,2-1,-2 1,0-1,1 0,-1 1,1-1,0 1,-1-1,2 1,-1 0,0-1,1 1,-1 0,0-1,1 1,-1 0,2 0,-2 0,0 0,4-1,7-4,1 1,1 0,-1 0,0 1,0 0,1 1,1 0,-2 0,22 0,-10 2,0 0,0 2,0 1,41 6,-28-4,1-1,-1-1,2-2,44-3,-81 3,-1-1,1 1,-1 0,1-1,0 1,-1-1,1 0,0 0,-1 0,1 0,-1 0,0 0,0 0,4-3,-5 4,-1 0,0 0,0-1,0 1,0 0,1 0,-1-1,0 1,0 0,0-1,0 1,0 0,0 0,0-1,0 1,0 0,0-1,0 1,0 0,0 0,0-1,0 1,0 0,0-1,0 1,0 0,0 0,-1-1,1 1,0 0,0 0,0-1,0 1,-1 0,-24-7,-170-8,166 13,2 1,-55 3,61-1,0 0,-1-1,1 0,0-2,0 0,-29-5,49 7,0 0,-1-1,1 1,0 0,-2 0,2-1,-1 1,1-1,0 1,-1-1,1 1,0-1,1 0,-2 1,1-1,0 0,0 0,1 0,-2 1,1-1,1 0,-1 0,-1 0,2 0,0 0,-1 0,1 0,-1-1,1 1,0 0,0 0,0 0,0 0,0 0,0 0,0-1,0 1,0-1,1 0,0 1,1-1,0 0,0 0,-1 1,0-1,2 1,-2 0,2-1,-2 1,2 0,-1 0,1 0,-2 0,2 0,-1 0,1 0,0 1,-1-1,5 0,11 0,2 0,-2 1,1 1,-1 0,1 1,-1 0,0 1,20 5,-14-3,1 0,0-2,42 2,-40-3,1 0,-2 1,31 6,-30-4,1-1,-1 0,33 0,45 3,-75-3,47 1,-16-5,92 11,-121-8,-12-1,-1 0,1 1,26 6,-42-7,1-1,0 1,-1-1,2 1,-2 0,-1 1,1-1,0 0,0 1,0 0,0-1,-1 1,1 0,-2 1,1-1,0 0,-1 1,3 3,1 5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19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96 11,'-4'0,"-2"0</inkml:trace>
  <inkml:trace contextRef="#ctx0" brushRef="#br0" timeOffset="1">17 11,'-4'0,"-3"-4,1-2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0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38,'4'-5,"3"-1</inkml:trace>
  <inkml:trace contextRef="#ctx0" brushRef="#br0" timeOffset="1">28 11,'0'-4,"0"-2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0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0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477 1,'-5'0,"-10"0,-7 0,-9 0,1 0</inkml:trace>
  <inkml:trace contextRef="#ctx0" brushRef="#br0" timeOffset="1">53 79,'-5'0,"-1"5,1 5,-4 2,-5 3,0-1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0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0,'0'5,"4"1,7 4,0 5,-1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0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0,'5'0,"1"5,4 1,5 4,0 5,2 5,-2-2</inkml:trace>
  <inkml:trace contextRef="#ctx0" brushRef="#br0" timeOffset="1">476 292,'0'4,"5"2,6 0,0 3,-5 4,-8 6,-14 3,-3-2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0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0,'-5'0,"-1"0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1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264 1,'0'4,"-4"2,-7 4,-9 1,-2-2</inkml:trace>
  <inkml:trace contextRef="#ctx0" brushRef="#br0" timeOffset="1">0 79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160 1,'-5'0,"-1"5,-4 5,-1 7,-2-1,-5 2,-2-2,1 0,0-2,-1-3,2-4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1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0,'0'5,"0"5,0 2</inkml:trace>
  <inkml:trace contextRef="#ctx0" brushRef="#br0" timeOffset="1">0 53,'0'4,"5"6,6 7,5 3,0 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28:46.894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303 1,'5'0,"1"0,-3 1,3-1,-1 1,-1 0,1 0,0 0,-1 1,2-1,-2 1,-1 0,3 0,-2 0,0 0,0 1,0-1,-2 1,2 0,0 0,-1 0,-1 0,1 0,2 3,-4-3,1 0,0 0,-2-1,2 1,-1 0,0 0,-1 0,0 0,2 0,-2 0,0-1,-2 1,2 0,0 0,-1 0,0 0,1 0,-2 0,1-1,-2 1,2 0,0-1,-2 1,2-1,-2 0,1 1,-1-1,0 0,1 0,-6 3,5-4,1 0,-1 0,2 0,-2 0,0 0,1 0,-1-1,1 1,-1-1,0 0,1 1,-1-1,0 0,1 0,-1 0,1-1,-2 1,1 0,0-1,1 1,-1-1,2 0,-6-1,5 1,-1 0,2 0,-2 1,0-1,2 0,-2 1,1 0,-1-1,2 1,-2 0,1 0,-1 0,0 0,2 0,-2 0,1 0,-1 1,2-1,-2 1,1-1,-1 1,2 0,-2 0,2-1,-2 1,2 0,-2 0,2 1,-2-1,2 0,0 0,-1 1,1-1,-3 3,-121 122,124-124,0-1,1 1,-2 0,0-1,0 1,1-1,0 1,-1-1,0 0,1 0,-2 1,2-1,-2 0,0 0,2 0,-2-1,1 1,0 0,0-1,-1 1,1-1,-1 1,0-1,2 0,-2 0,1 0,-1 0,1 0,-1 0,0-1,-3 0,3 0,-1-1,2 1,-1-1,0 0,1 0,-1 1,2-1,-2 0,0-1,2 1,0 0,-2 0,2-1,0 1,-1 0,1-1,0 1,1-1,-2 0,2 1,-1-1,1-3,0 0,0 1,0 0,0-1,1 1,1 0,-1-1,0 1,1 0,0 0,6-9,1 3,0-1,2 2,10-11,-3 5,-18 15,0 1,0-1,2 1,-2 0,0-1,0 1,1-1,-1 1,0 0,1-1,-1 1,0 0,2-1,-2 1,1 0,-1-1,1 1,-1 0,0 0,2 0,-2 0,1-1,-1 1,1 0,-1 0,1 0,-1 0,2 0,-2 0,1 0,-1 0,3 0,5 17,-8 33,0-43,-2 1,1 0,-2 0,1 0,-2 0,1 0,-1 0,-1 0,0-1,-10 12,9-11,-1 0,2 0,0 0,1 1,0-1,0 1,0 0,-1 11,5-17,-2 0,2 0,-1 0,1 0,0 0,0 0,1 0,-1 0,2 0,-2 0,1 0,0 0,1-1,-1 1,0 0,2 0,-2-1,2 1,-1-1,0 0,0 1,1-1,0 0,1 0,-2 0,1 0,1 0,-2-1,2 1,0-1,-1 0,1 0,0 0,0 0,5 1,78 15,-66-13,1 0,-1 1,33 11,115 58,-161-71,0-1,0 1,0-1,0 0,1 0,-1-1,11 1,36 7,180 65,-194-64,85 13,-50-11,7 0,-61-10,2 1,-2 0,-1 2,2 0,-1 1,24 9,-20-3,-1-1,3-2,-2 0,2-1,1-1,-2-1,2 0,0-2,37 2,-27-4,2 1,-2 2,46 9,-44-6,1-1,68 3,-46-7,0 3,111 22,-140-24,0 0,2-2,66-2,31 1,-112 1,-1 1,34 8,-37-7,1 0,1-1,-2 0,23 0,1 0,-2 1,2 2,-1 1,0 1,55 18,-79-22,-2-1,3-1,31 2,-37-4,1 1,-1 0,1 1,-1 0,0 0,0 1,0 0,19 8,-14-5,2 0,-1 0,0-2,1 0,20 3,15 3,50 6,-77-13,1 1,-1 0,39 12,-42-9,1-2,35 5,32 7,-43-6,78 8,-76-13,67 16,75 22,-136-31,1-1,72 7,120 3,-225-20,275 1,-52-3,-207 4,-1 1,1 2,-1 1,-1 1,-1 2,40 14,-57-18,26 7,-26-8,-2 0,3 1,-3 1,36 19,-27-13,1 1,1-2,0-1,0-1,2-1,52 11,-76-20,0 0,0 0,1 0,-1-1,0 0,1 0,-1 0,0-1,1 0,-1 0,-1-1,12-2,3-4,-1 0,40-19,-60 26,12-4,0 1,2-1,-1 2,1-1,-1 2,17-3,55-12,-64 12,0 1,1 1,0 0,0 1,0 1,46 1,-34 1,66-6,-5-5,106-17,-199 27,32-8,-24 3,-18 1,-15 0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0,'0'5,"4"1,2 4,0 5,-2 4,0 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1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203 1,'0'4,"-4"2,-2 4,-4 1,-1 2,-7 0,-9-3,-6-3,0-3,0-2,5-1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1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1,'5'5,"1"1</inkml:trace>
  <inkml:trace contextRef="#ctx0" brushRef="#br0" timeOffset="1">26 107,'5'0,"6"0,1 5,-2 1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1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11,'0'-4,"0"-2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2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72,'0'-5,"4"-5,2-6,4-5,1 1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2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40:48.22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37,'0'-5,"4"-1,7 1,5 0,5-3,-1 0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26:19.417"/>
    </inkml:context>
    <inkml:brush xml:id="br0">
      <inkml:brushProperty name="width" value="0.1" units="cm"/>
      <inkml:brushProperty name="height" value="0.1" units="cm"/>
      <inkml:brushProperty name="color" value="#FF0000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2 1,'0'0,"2"0,2 5,3 3,-2 6,0 3,-2 3,0 1,-2 3,1-1,-2-1,0-1,0 3,-2-1,2-1,0 1,0-1,0 0,0-1,0 1,0 2,0-2,0 0,0-1,0 1,0 1,4-6,-2 1,2 0,-2 0,0 1,0 2,-1 0,-1 1,2 0,2 0,-2 1,0-1,3 0,0-1,-2 1,-1 1,1-1,-2 0,-1 1,0 0,0-1,0 0,0-1,-4-3,1-1,1 1,-1 0,-3-4,3-2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26:19.418"/>
    </inkml:context>
    <inkml:brush xml:id="br0">
      <inkml:brushProperty name="width" value="0.1" units="cm"/>
      <inkml:brushProperty name="height" value="0.1" units="cm"/>
      <inkml:brushProperty name="color" value="#FF0000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2 23,'0'0,"2"-3,4-3,7 2,2 0,5 3,4-2,-1 2,4 1,-4 0,-1 0,-2 0,-1 0,1 0,-3 0,6 5,0-1,0 1,0-1,-4 4,-1-4,-2 2,2-2,-4 4,2-2,-2-2,2 6,-2-3,1-1,0 3,0-2,0-1,1 0,-5 0,1-1,-1 6,-2-4,1 6,1 0,3-2,-5 6,3-6,-4 1,3 0,-1 1,2-3,-3 2,3 3,-1 2,3-3,-4 1,1 2,0-3,-1 2,-2-1,-1 3,2-2,-1 0,-3 0,0 2,1 2,-2 1,0-5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26:19.419"/>
    </inkml:context>
    <inkml:brush xml:id="br0">
      <inkml:brushProperty name="width" value="0.1" units="cm"/>
      <inkml:brushProperty name="height" value="0.1" units="cm"/>
      <inkml:brushProperty name="color" value="#FF0000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361 353,'0'0,"0"-5,-3 0,-3-4,-4-3,-1-5,-1-2,0 2,0 5,-1 3,1-2,1 4,2-3,0 3,-2 0,0-4,-2 5,2-9,1 1,-6 3,2-4,1 1,1 3,0-6,0 7,1-3,-2 2,0 0,-1 0,-1 3,3-1,0 1,3 3,3-1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28:46.895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1 1321,'4'1,"0"0,0 1,0-1,0 1,0-1,0 1,-2 0,2 0,4 4,8 3,36 20,0 3,80 64,-120-90,-2 1,2-2,-1 1,2-1,-1-1,0 0,24 6,40 14,-61-17,6 3,0-1,0-1,1 0,2-1,-2 0,49 7,100 17,-158-28,-1-1,0 1,-1 0,0 1,17 6,-17-5,0-1,1 0,0 0,-1-1,17 2,60 7,80 8,-154-18,0 0,-1 1,-1 0,1 0,18 8,-18-6,-1-1,1-1,0 1,0-1,20 2,131 12,-97-9,-39-5,55 2,518-5,-488 8,-1 0,-79-7,-2-1,2-2,-2 0,2-2,49-10,-34 3,-31 8,0 0,-1-2,1 1,-1-2,17-6,25-13,-43 19,1-1,0 0,-2 0,28-18,-31 17,1 1,-2 1,2-1,0 2,1-1,-1 1,19-5,6 0,51-7,-37 8,-42 6,1 1,-1-2,0 1,0-1,-1 0,0 0,0-1,0 0,11-9,30-17,-38 24,0 0,0 0,-2-1,17-16,-15 14,-1 0,2 1,17-12,-15 11,0 0,-1-1,0 0,-1-1,11-16,-7 11,31-29,49-31,-81 67,-1-1,-1 0,0-1,-1 0,0 0,-2-1,0-1,-1 1,9-20,-12 23,-3-1,1 1,-1-1,0 0,-1 0,0 0,-1 0,-1 0,-1 0,1 0,-3 0,0 0,-5-16,3 19,1 0,-1 1,-2-1,2 1,-1 0,-1 0,-1 1,0 0,0 0,1 0,-3 0,-8-4,-17-8,-74-26,51 22,13 3,14 5,-1 2,1 0,-56-12,63 18,2-1,-24-9,-35-10,41 15,-65-26,20 5,-26-10,4 3,69 28,23 6,-1 0,1 1,-30-4,29 6,1-1,-1-1,0 0,-17-7,17 6,1 0,-1 1,-31-6,-66-12,54 9,-18-8,60 15,-1 1,0 0,-23-3,21 3,1 0,-1 0,0-1,2-1,-24-11,-33-12,50 22,8 1,-2 2,2 0,-1 0,-36-4,-42-6,70 10,-3 0,2 2,-30-1,-102-13,115 17,2 0,0-1,1-2,-1-1,-50-10,-1 1,66 10,2 0,-34-9,-136-41,157 46,21 6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26:19.420"/>
    </inkml:context>
    <inkml:brush xml:id="br0">
      <inkml:brushProperty name="width" value="0.2" units="cm"/>
      <inkml:brushProperty name="height" value="0.2" units="cm"/>
      <inkml:brushProperty name="color" value="#FF0000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FF0000"/>
      <inkml:brushProperty name="ignorePressure" value="1"/>
    </inkml:brush>
  </inkml:definitions>
  <inkml:trace contextRef="#ctx0" brushRef="#br0">5324 0,'0'0,"-60"0,0 4,-16 5,39-1,15-4,-2 0,1 2,1 2,-15 7,-144 101,169-106,2 0,-1 1,2 0,-2 0,2 2,0 2,-8 9,-14 24,17-27,-1 3,1-1,1 2,0-2,-2 13,-25 52,15-38,-5 23,3-4,-7 15,32-76,-6 16,-1-1,1 0,-2-2,-10 22,14-33,1 1,-2 0,3 1,1 0,-1 1,-2 6,2-7,1 2,-2-2,2-2,-2 3,-2-2,2 3,-14 12,-14 23,16-28,3 1,-1 1,-1 4,-3 7,-17 21,11-17,2 0,10-16,-2 1,-8 7,-20 30,9 2,17-32,-2 0,-7 10,19-33,1 2,-1-2,1 1,-1-3,-1 2,1-2,0 1,-1-1,0-2,0 2,-6-1,2 3,-2 0,1 2,0-1,-4 6,-62 60,37-34,-3 0,-7 2,3 5,2 1,-32 43,39-45,20-24,0 0,2 4,7-12,-9 14,17-22,-2 1,3-2,-3 1,1 1,1-3,1 4,-2-1,2 0,-2 5,-9 26,-11 12,11-26,2 2,1 1,-4 12,-12 52,7-22,-4 6,14-52,-40 114,37-111,-1-1,0 0,-1 1,-1-3,1-2,-4 4,2 3,-2 1,-5 18,20-39,-1 0,1-2,-1 1,-1 0,3-2,-3 3,1-4,0 2,-2-1,-1 3,-41 41,28-29,-15 14,28-28,0-1,0-1,-1 1,1-2,-1 1,1-2,-4 1,-6 0,-1-1,-7-2,11 0,-2 2,2 1,0-2,-2 4,2 0,-2 3,1 0,0 0,-9 9,-53 48,74-64,-7 11,-2 1,3 0,-7 5,6-4,1-2,-2 0,-8 8,-52 40,-11 2,-30 6,2 1,73-44,-21 17,-1-6,-15 3,52-29,-3-3,-9 3,7-6,-15 12,-5-1,28-9,-21 9,0 5,11-5,0 1,-2-5,1-1,-22 2,-53 9,58-10,24-6,-18 2,-183-3,128-5,83-2,-2 1,2-3,0 1,-1 0,1-3,0-1,-2 0,-14-9,10 7,-3-1,0 0,-1 1,0 2,-10-1,18 6,-3 2,2 1,-6 0,14 1,1 1,-3 0,3 1,-1 0,1 0,-1 2,1-1,0 1,-6 6,1-1,-1 3,2-1,0 1,0 2,1-1,0 1,0 2,2-1,-5 10,9-16,-1 2,1 1,2-2,-1 1,0 1,1 0,1 0,-2-2,2 4,0-1,1 30,0-1,2 17,1 14,-2 210,-1-268,2 2,-1 0,2 0,-1-2,0 2,3-1,0-1,1 6,-3-11,1 0,1-1,-1 0,1 0,0 0,1 0,0-2,0 1,0-1,1-1,0 1,2 0,8 7,1-2,1 0,0-4,-2 2,17 3,28 6,9-4,-63-13,32 6,0-4,9-2,82-4,-50-1,418 2,-473-3,-3 1,2-3,16-8,-6 4,11-1,-30 7,10 0,1-1,-2-3,1-1,0-1,21-14,0 5,18-3,69-6,60 2,-98 15,78-6,-145 16,-3-1,2-1,-1-4,7-3,-2-2,108-31,-109 35,-3-5,1 0,17-13,-21 12,119-68,-97 59,-31 15,1-1,-1 0,-1-3,3-2,144-122,-120 94,23-29,-24 25,-34 37,0 2,-2-2,2 0,-1 0,-1-2,1 2,-1-1,-1-1,2 0,-2-1,0 1,-1-1,0 1,1 0,-1 0,2 1,-1-2,3-1,-1 2,-1-2,1 0,3-11,-2-3,0-1,0-4,0-2,6-17,0 8,0-3,1-14,-11 42,2 1,0 0,1 2,-1-2,1 1,1 1,1-2,4-6,8-28,2-5,9-10,-10 22,6-5,14-29,-23 43,2 1,2 0,-1 4,14-14,-1-1,-3 0,-3-2,0-3,9-22,-34 67,29-59,1 4,31-44,-37 62,-1-4,4-12,-22 47,7-21,-7 16,0-1,0 2,2-2,-1 3,0-1,8-4,-3 4,-3-4,3 2,-2-4,1 0,27-38,-27 40,-2-2,1 1,-1-2,-1-4,22-34,-22 39,0-1,-1-1,-2 0,6-17,9-29,45-86,-25 65,-29 59,-8 18,0 2,0-2,-2 1,2-1,-2 0,0-1,0-3,1 3,-1 0,1-1,2 1,-2 1,2-1,11-22,8-13,-13 27,1-2,-1-3,6-21,-7 10,-1 2,-1-2,-1 0,-2 0,-1-10,-2 37,-3-1,3 3,0-2,-1 1,0 0,4-6,26-51,-22 44,2-3,0-4,23-77,13-28,-33 96,-9 25,0-2,-1 0,0 0,3-15,4-32,-3 19,4-19,-9 49,0 0,0-1,2 2,-3 1,3-1,3-7,-2 8,-1-3,0 1,0-2,-1 2,-2-1,1-2,3-7,0-17,0-1,1-11,-5 0,1 1,-2-43,-2 66</inkml:trace>
  <inkml:trace contextRef="#ctx0" brushRef="#br0" timeOffset="1">5193 237,'1'90,"-2"105,1-186,-2-2,1 1,0-1,0 2,0-2,0 0,-3 2,2-2,-1 0,1 0,0 0,-8 13,0-3,-1 2,0 0,2-7,0 4,0-1,2 1,-7 16,8-12,0 0,1 1,1 1,-1 14,-3 17,3-38,0 9,1 0,-6 14,4-21</inkml:trace>
  <inkml:trace contextRef="#ctx0" brushRef="#br1" timeOffset="2">5160 500,'-4'0,"1"0,-2 2,2-1,0 0,-1 0,0 1,1 2,-2-4,3 4,-2-1,-1 1,3-2,-1 1,-1 2,2-3,-2 4,-8 11,2 0,1 2,-5 8,5-11,-30 69,23-53,8-11,1-1,-1 1,2 0,0 1,0-1,-2 20,5-7,-2-1,3 2,-1 0,2 11,2 43,2-41,-3-1,-3 3,-2 20,1-39,1 17,-9 19,10-54,-1 2,0-1,-2-1,2 0,-3 2,-3 6,7-16,-1 3,-1-1,-1-1,3 1,-1-3,-2 2,0 0,-1-1,3 1,-2-2,1 0,-5 3,-58 41,62-45,0 0,-1 1,3 0,-3-1,2 2,0 0,-1 0,3 0,-3 1,0-1,3 2,-1-1,-1 1,2 0,-2-2,2 2,0 0,0 0,0 2,0 0,1-4,-2 4,1 2,1-2,-2 0,-1 1,2 0,-1-2,-2 1,2-1,-2 0,0 1,-2 2,-50 64,36-52,1 3,0 1,3 1,-2 4,-79 168,81-168,-1 0,0-2,-3 2,0-1,0 2,-5 16,-5 13,-3-2,-12 11,32-49,-2-2,-8 8,-18 22,26-27,-4 3,-7 15,21-30,1 1,-1-2,0 3,2 0,-4 7,-8 37,4-18,-4 13,10-40,2 0,-1-2,0 2,-2-3,2 2,-4 3,5-10,0 1,0-3,-1 3,2-1,-3-2,3 3,-3-2,-20 16,19-12,1 1,-1 0,2 2,0 0,0-2,-1 3,3-2,-6 10,2-2,-1 1,-4 4,9-17,1 1,-1-2,-1 1,0-1,1 1,-2 0,1-3,0 2,-1-1,4-1,-1-1,-1 2,2-2,-1 3,1-3,-2 2,2 0,-1-2,-1 3,2-2,0 2,1-1,-2-1,0 2,1-2,0 4,-1 9,-2-1,2-1,0 12,-4 17,-8 26,-8 38,20-98,1-1,0-2,0 3,0-1,-2-1,1 1,0-2,-1 2,1-3,-2 3,1-1,1-1,-2 0,1 0,-1-1,-5 9,1 1,1-1,0 1,-2 1,4 0,-1 0,0-1,1 4,-2 6,-6 35,-1 10,4-34,-2 1,0-2,-2 0,1 0,-17 23,19-37,1-3,-2-1,2 0,-4-1,2 0,-2-1,1-2,-1 0,0-1,-5 1,17-10,1-1,-1 0,2 0,-3 0,1 1,-1-2,2 0,-1 1,2-1,-2 0,-1 0,2 0,-1 0,1-1,-2 1,2 0,-2-2,3 1,-2 0,1 0,0 0,0-1,1 1,0 0,-1 0,0 0,1 0,0-2,-2 1,1 2,1-1,0 0,-1-1,1 0,0 0,0-1,-1 2,1 0,0-1,0 2,0-3,0 1,0 1,1 0,-1-3,1-12,2 2,-1-1,1-1,1 1,1 0,-2 2,9-34,8-33,19-64,-21 90,-4-1,0-2,-2 1,-1-7,-2 15,0 1,4-1,10-53,-15 62,-3 0,2-1,-3 2,-1-2,-2-5,-1-185,0 118,0 97,0-1,1 1,2 0,-2 0,1 0,1-1,1 2,0 0,4-13,-7 22,12-33,0-9,-10 35,1-2,-3-1,1 1,1 0,-2-5,0-27,-2-29,0 45,1-2,1 1,0-1,3-15,-2 38,0 1,1-2,-2 2,2-1,0-1,0 3,1-2,26-52,-21 45,-4 9,-11 17,-21 31,3-4,0 2,-9 23,-42 110,69-162,2 0,-3-1,1 2,-2 2,2-5,2-2,-2 3,2-1,0 2,0-1,0-2,0 4,-5 19,2-7,0 1,-2-1,-3 9,-30 71,2-21,39-81,1 0,0 0,0-1,-2 1,2-1,0 1,-1 1,0-1,1-1,0 1,-1 0,0-1,1 1,-1 0,-1-1,2 2,-1-2,0 1,0-1,1 0,0-1,0 1,0 0,-1-2,1 2,0 0,0-1,0 1,-1-1,1 1,-2-1,2 1,0-1,0 1,0 0,0-1,0 1,0-2,0 1,0 1,0 0,0 0,0-1,0 1,0 0,0-1,0 0,-1-5,1 0,0-1,1 1,-1 1,0-3,3 2,3-30,3 2,-1 0,4-4,2-24,0-24,0-33,-1 17,-12 88,1 2,1-3,-1 4,0-1,3-2,-2 1,2 2,0-1,-1 0,1 2,2-1,-1 1,0-1,1 1,5-6,0 1,0 1,0 1,2-1,0 2,-1 2,1 1,1-1,-1 2,14-5,-14 10,1-4,1 0,-4 0,2-3,0 2,-1-2,0-2,0-1,9-10,-18 18,-3 0,2-1,1 2,-2-2,-1 1,2-2,-1 3,2-8,-2 5,-1 0,2 1,0-1,-1 2,1-2,-1 3,5-7,-2 5,-1 0,0 2,2-1,-3 0,2 1,1 0,-2 1,7-2,4-2,0 0,9 1,-13 3,8-3,-1-2,-1-1,1-1,6-4,16-17,9-8,-35 27,-1 0,-1-1,0 1,-1-3,1-1,-2 1,1-1,-2-1,10-18,-15 26,8-20,0 0,8-28,-15 36,4 0,-1 0,-1 0,12-16,11-15,5-6,-7 10,-22 32,1 5,1-3,1 2,-1 0,0 1,7-6,-5 8,0 1,2 0,-2 2,2-1,0 1,8-2,-13 3,-2 1,4 0,-3-1,-1-2,2 2,-2-2,2 2,-2-4,1 1,-2 0,15-17,-7 8,1-1,-4 1,1-4,0 1,0 0,4-17,-2 6,-5 12,0-2,-1 0,-1 0,-2 0,2 0,-2-8,3-8,5-15,-7 39,-1-1,0 4,2-3,-2 2,3 1,-1-3,29-46,-19 37,7-21,-15 28,-1 0,1-2,-2 1,2-12,15-73,-13 52,-4 29,-1 4,-1-2,2-2,4-8,-7 24,0-2,0 1,-1 2,3-2,-2 1,0 0,-1 0,3 2,-2-3,2 2,-2 0,3 0,-3 1,0-1,3 2,3-5,1 3,-2 0,1 0,0 1,0 0,0 1,0 1,1 0,-1 1,1-1,-2 2,1 0,6 3,-1-1,-1 2,2 1,-1 1,-1-1,11 13,-21-19,2-1,-2 3,1-2,-1-1,1 1,0 0,-1-1,0 1,1-1,0 0,0 0,-1-1,0 0,2 1,-2-1,0 0,1 0,19-3,-21 4,1 0,-2 0,2 0,-1 1,0-1,0 0,0 0,0 0,1 1,0-1,-2 0,1 2,-1-1,1 0,1 0,-1 0,1 3,-1-3,2 2,-2 1,0-2,0 1,0 0,2 2,-3-3,2 4,0 7,1 0,-1 2,0-1,1 0,-3-12,8 61,-5-36,1 1,-2-1,0 27,-4-20</inkml:trace>
  <inkml:trace contextRef="#ctx0" brushRef="#br1" timeOffset="3">5062 262,'-4'7,"1"0,-2-1,4 2,-3 0,1-1,0 1,-6 17,-28 77,19-54,-1-2,-1 1,-11 17,13-32,0-2,-1-1,-2 0,0-1,0-5,-4 4,14-15,-1 2,1 0,1 0,-1 2,-5 10,14-19,-1 0,1-1,-2 1,3 0,-1-1,1 1,-2 1,2-2,0 2,0-1,1 0,0 1,0-1,0 3,-1-1,0-2,-1 2,1-2,-1 3,1-2,-2 0,1-1,0 2,-3-2,3 2,-2-4,-1 4,3-2,-3-1,2-1,-3 1,1 1,2-3,-4 2,2-2,1 2,-2-2,-1-2,4 1,0 0,-1-1,2 2,-2-1,0-1,3 2,-3 1,2-2,-3 5,-3 5,2 0,-4 10,6-12,1-2,-3 2,1-3,0 1,-1 1,-2 1,-6 8,0 1,-7 15,9-15,0-2,0 0,-8 7,-2-2,-2-1,-4 2,13-14,-2 6,3-2,-2 1,2 1,0 2,-3 6,-2 3,-1-1,-9 11,-17 21,23-26,2 1,1 3,-1 1,2 1,3 1,-2-1,3 9,-12 27,-2-2,-15 31,38-91,1-3,-2 1,1 0,-1-1,1 0,-1-1,-1-1,1 1,0-2,-2 1,-3 1,2-1,0 0,1 1,2 2,-3-1,3 0,-1 2,-6 10,-19 23,17-23,2 2,-6 12,6-12,-1 2,-14 14,-6 11,23-31,1 2,0 3,1-2,1 3,-4 10,-10 27,1-6,10-25,-1-1,0 0,-1-2,-1 1,-8 11,13-27,2 1,-6 13,7-12,0-2,-8 11,-7 5,-23 23,22-25,-21 28,27-29,-2-3,-1 2,0-4,-2 1,-14 11,-24 9,47-31,1 0,-1 3,-2 4,-3-1,-1 4,-2 0,-1 1,-15 10,11-11,2 2,1 2,0 1,-21 19,33-31,0-1,1 2,0 1,0-1,-7 16,7-10,-2-1,1-1,-6 4,-16 18,-95 117,103-130,-1-4,-2 0,3-2,-14 5,19-15,-2-1,0-2,0-1,1-2,-2 0,1-4,-7 2,-45-2,-44-10,18 1,42 6,1 2,1 3,-54 18,95-19,4-1,2 1,-1 0,0 2,2-2,-3 2,2 2,1-1,-8 8,1-2,1-1,-2-1,1-1,-2-1,2-1,-6 1,-33 10,26-7,-1-4,1 1,-3-5,-211 1,130-7,17 5,-102-5,185 1,2 2,-2-4,-1 0,1 0,2-3,-2 2,-3-4,-14-6,18 9,-1-1,-6-5,-1 1,13 7,3 1,-3-1,1 2,1-4,0 4,-1-3,1-1,-1 1,-1-2,6 6,0 0,-1-1,1-1,-1 3,1-2,0 1,-1 0,1 0,0-2,0 1,0 2,-2-2,2 2,0-3,0 2,0-1,2-1,-2 2,0-2,1-2,-1 3,1-2,0 1,-1-1,1 1,3-3,0-6,1 2,1-1,0 3,1-3,2-2,2 2,-1 0,11-10,3-3,22-21,-29 31,-2 0,0-3,0 0,1-1,-6 3,1 1,-1 3,1-1,-1 0,2 2,-6 5,0 2,-2-2,2 1,0 3,0-1,0 0,-2-1,3 2,-1-1,-1 1,2 1,2 1,-5-1,-3 1,0 0,2 0,-1 0,0 1,-1-1,1 0,0 0,0 0,1 0,-2 2,1-2,-2 2,1-1,2 0,-2 0,0 1,0 0,0-2,2 2,-3 3,5 6,-1 2,-1 0,1-1,-1 3,1 2,2 8,-3-12,1 1,1 0,-3 1,7 7,-8-19,1-1,1 2,-1-2,1 2,-1-3,-1 2,3 0,-1-1,-2 0,3 0,-1 0,0-2,0 3,1-4,-1 3,2 0,7 1,-2-1,2-1,-2-1,2-1,2 0,57-6,-69 6,5-1,-2 0,4-1,-3-1,-1 1,7-3,-12 4,0 1,1 0,-1 0,1 0,-1 0,0 0,2 0,-2 0,1 0,-1-1,0 1,0 0,0-1,0 1,1-1,-1 1,1-2,-1 1,0 1,0 0,0 0,0 0,0-1,0 1,0-1,0 0,0 1,0-1,0 1,0 0,0-2,0 2,0-1,-1 1,1-1,-1 1,1-1,0 1,0-1,0 1,0 0,-1 0,1 0,-2 0,2 0,0 0,-21-11,-4 5,0 2,-2 0,3 3,-83 2,41 2,22-2,-63-2,104-1,1 2,0 0,1-1,-2 1,2-1,-1 1,-2-2,4 2,-1 0,1 0,0 0,0 0,0 0,0-2,0 2,0 0,0 0,0-1,0 1,0 0,0 0,-1-1,1 1,0 0,0 0,0 0,0 0,0 0,-1 0,1 0,0 0,0-1,0 1,0 0,0-1,0 1,0 0,1-1,-1-1,0 1,1 1,-1-1,0 0,0 1,0-1,1 0,0 1,-1 0,0 0,2-2,-2 2,1-1,-1 1,51-49,-15 16,-4 4,10-7,-30 27,1 0,-2 4,2-2,0 0,7 1,23-6,0 6,2 0,31 3,-70 3,-2 1,2 1,0-1,-1 1,1 1,-1-2,0 2,0 0,1 1,10 7,-1 3,3 3,-3-4,-1 2,4-2,4 2,-1 4,-1 0,0 3,6 9,-20-25,1 1,-1 1,4-2,-3-1,0-1,1 2,0-2,0-1,-1 1,3-2,-2 0,0 0,1-1,10 1,0-1,1-2,-2-2,18-3,90-32,-117 35,-1 2,-1-3,1-1,1 2,-1-2,-1-1,0 1,1-1,-1-2,-1 2,5-10,33-36,8-21,-43 62,-2-2,1-1,-2-1,1 2,3-15,1 1,-9 23,-1 1,2-2,-1 0,0 3,2-1,-3-1,1 3,2-4,-1 3,-2-2,3 3,-1-1,0-1,0 2,1-1,-1 1,0 0,1 1,10-5,-1 3,0 0,14 1,-5 1,12-3,-1-3,1-2,0-2,21-12,-19 7,-10 6,-2-3,3-1,-4-1,3-2,-15 6,-2 0,2-1,-2 1,6-10,20-25,-2 8,21-31,-33 39,1 1,0 3,0 1,22-15,-22 18,1 0,0-1,-1-4,0 0,-2 0,2-8,18-31,-2-1,8-27,-26 56,1 1,1 0,2 1,-1 3,25-23,-34 40,0 3,1-2,11-4,-21 14,2-2,0 0,-3-2,3 2,-2-1,1-3,0 0,12-16,22-19,-27 29,1 0,6-11,-19 25,0 2,0-3,-1 2,2 0,-1 0,0-1,-1 0,0 1,0-1,0 1,1 0,-1-4,0 5,0 0,0 0,0 0,0-1,0 0,0-1,0 2,0-1,0 1,0 0,0-1,0 1,0 0,-1-1,1 1,0-1,0 0,0 1,0-2,0 2,0 0,0 0,-1-1,1 1,-1-1,-1 0,0 0,1 0,0 1,0 0,-1 0,1-2,0 2,0 0,-1 0,0-1,1 2,0-1,0 0,1 0,-3 2,1-2,0 0,-11 8,2 0,0 0,0 1,1 1,-1 2,-9 9,10-10,-34 41,2-1,-23 43,54-77,0-3,-1-2,-8 9,4-3,10-13,0 2,1 2,0-1,-5 8,8-9,-2 0,0-1,0 0,-1 0,2 0,-2-2,1 2,-1-2,-2 1,-23 15,21-16,1 1,-1 2,1-2,-2 1,1 4,-3 2,1 2,-2 3,1-1,0-1,2 3,-4 8,6-10,-2-2,1-1,-2 1,1-1,0-3,-1 3,-6 1,-20 24,-16 21,-5 17,29-37,18-25,1 0,1 2,0 1,1 0,-4 8,7-13,2-3,-3-1,3 3,-3-4,1 1,-1-2,0 3,-1-3,3 0,-3 1,-4 1,1 0,-2 0,1-1,0-2,-3 2,4-2,2 2,0-3,-1 3,2 0,-2 0,1 2,1 0,0-1,-1 1,0-3,-2 3,2-1,0-5,-9 9,-12-3,4-1,-3-1,-6-2,17-1,3 1,-2 1,2 0,-1 4,-13 7,-20 11,-130 77,156-93,-2 0,2-3,-1-1,-2-1,2-2,-15 1,-79 15,110-19,-1-2,0 3,1 0,-1 1,0-1,2 3,-2-3,-2 6,-5 2,1 0,1-1,-1-1,-2-1,2-2,-1 2,-1-4,-41 13,0-5,0-3,-17-2,-104-8,76 1,98 0,-1 0,0 0,-1 1,2 0,-1 0,0 0,1 1,-1 1,0-1,2 2,-2-2,-1 2,3-1,-2 1,2 0,-4 7,6-11,-1 0,2 1,0-1,-1 3,1-2,0-1,-1 0,0 1,1 1,0-1,-1-1,-1 3,2-2,0 0,0 0,0-1,0 3,0-2,0 1,0-1,0-1,0 1,0 1,0-1,0-1,2 0,-2 1,1 0,-1 0,0 0,1 1,0-2,-1 1,0-1,0 1,1 0,-1-1,0 1,2-1,-1 0,-1 0,6 4,-2-2,1 0,0 1,0-3,-1 1,5 1,56 5,0-6,16-3,-13 0,202 1,-249-2,0 0,1-2,-1-1,0-1,0-1,1-4,-1 2,-1-4,0 1,12-14,9-5,-37 29,12-9,-2 3,1-2,0 3,5-1,-5 3,0-2,-1-2,7-4,-3 3,-2 0,8 0,-1 0,-11 6,-1 1,1-3,1 1,-1-1,-1-1,1-2,2-4,-3 2,0 2,0 1,1-1,-1 1,2 1,0 1,0 1,-1 0,11-2,-16 5,151-46,-121 38,22-3,-29 8,0-1,0-4,5 0,3-8,-20 13,-1-3,2 0,0-2,11-11,-18 11,9-7,-1 1,0-4,7-8,1-6,1 2,3 1,-15 12,1 1,-1-5,29-30,-31 38,1-4,0-1,-1 0,-1-1,-1-2,-1 0,5-9,0-4,0 3,20-27,44-58,-53 79,-19 27,2 3,-2-1,2 0,2-1,27-27,-9-4,-25 35,0-2,1 2,0 0,0 0,0 1,-1 0,3 0,-8 7,-1 0,1 0,-1-2,0 2,3-1,-3 1,1 0,-1 0,1-1,-1 1,2 0,-2 0,0 0,0 0,1 0,1 0,-1 1,-1-1,0 1,1-1,-1 0,1 2,-1-2,0 0,0 0,0 0,1 0,-1 0,0 0,1 1,-1-1,0 1,0 0,0-1,0 1,0-1,0 0,0 1,0-1,0 2,0-1,0-1,0 1,0 2,0 1,-1 1,0-3,1 3,-2-2,2 1,-1-1,-2 3,-21 56,3-7,-4 9,6-1,10-31,1-3,-3 0,0 2,-13 18,-11 13,-2-4,-28 37,20-26,27-42,-18 25,9-16,-1 6,-21 27,34-48,0 1,2 1,-3 7,1-2,-1-1,-6 7,-74 90,8-3,37-48,-9 11,54-75,-1 1,0-2,0-1,-1 1,0 0,1-3,-3 3,-14 8,-21 9,-14 10,34-19,2 0,-2-4,-1-1,3 1,-4-4,-2 0,-60 7,0-3,-27-6,-16-7,116-2,15 3,1 0,0 0,0 0,-1 0,1 0,0 0,0 0,0-1,0 1,0 0,0 0,0 0,0 0,0 0,0-1,0 1,0 0,-2 0,2 0,0 0,0 0,0 0,0 0,-1-1,1 1,0 0,0 0,0-1,0 1,0 0,0 0,0-2,0 2,0 0,0 0,0-1,0 1,0 0,0 0,0 0,0 0,0 0,0 0,0-1,1 1,-1 0,0 0,0 0,0 0,0 0,2 0,-2 0,0-1,0 1,3-7,1-1,0 3,1-3,1 3,-1-2,4-2,-3 2,85-83,-44 45,-32 29,-1 0,0-1,9-19,-7 13,1-1,4-3,11-7,-1 3,14-7,-4 0,-23 23,-1-1,0 4,9-6,11-1,1 4,-1 2,35-6,-20 7,3-8,-34 12,1 1,6 0,-6 2,0 3,1-1,2 3,-19 3,-5 1,-9 10,-10 7,-1 1,1-2,-2 0,-1-3,-17 12,-27 11,-23 9,42-25,32-14,-1 0,2 1,-1 0,1 2,-10 14,7-9,-2-1,-12 11,-60 38,52-38,17-14,-15 15,1 4,34-32,0-1,1 0,0 0,0 1,0 0,0-1,0 0,0 2,0-2,-2 1,2 0,0 0,-1-1,1 1,0-1,0 1,0 1,0-2,0 0,0 0,0 1,0-1,0 0,1 1,-1-1,0 0,0 0,2 0,-2 0,0 0,0 0,0 0,0 0,0 0,0 0,0 0,0 1,0-1,0 0,0 0,0 0,0 0,0 0,1 0,-1 0,0 0,1 0,-1 0,0 0,0 0,0 0,1 0,-1 0,0 0,0 0,0-1,0 1,1 0,5-1,1-2,-1 0,0-1,7-4,4-4,71-48,0-7,-3-5,-58 50,257-231,-83 53,-148 145,31-21,-49 47,26-32,-31 29,2 4,-1 1,2 1,2 3,-24 15,-1-1,1-2,-2 2,2-2,2-6,12-15,12-10,2-11,-13 22,34-53,12-12,84-111,-115 165,-27 28,-2 0,7-8,-2 1,-1-2,0 0,8-12,-2 0,-12 17,1-1,3-8,22-50,11-11,-39 72,0 0,-1-3,6-16,13-32,-7 26,-1 4,3 0,2 0,22-28,-38 53,1-2,-1 2,1 0,0-3,-4 0,2 2,0-3,2-11,-4 14,-1 2,3-3,-1 2,1 1,-1 0,3-1,1-4,12-12,13-15,9-15,-10 16,1 0,7-2,-14 14,38-52,-26 34,23-43,-43 67,-1-2,16-30,28-61,-28 50,-24 46,2-1,-3-2,1 2,-2-6,-3 16,-2 0,1-1,-2-1,0 1,1 0,-2-1,0 1,-1-14,0 24,0-3,0 2,0-3,0 4,-2-2,2 2,-2-2,2 0,-3-1,3 4,0 1,0 0,-1 1,1-1,-1-1,1 1,-2 0,2 1,-1-1,1 0,-1 0,1-1,0 1,-1 1,0 0,1 0,-1-1,-1 1,2-1,-1 1,0 0,0-1,0 1,1 0,-1 0,1 0,-2 0,1 0,1 0,-2 0,2 0,-1 1,1-1,-1 0,-1 1,1 0,0-1,-1 3,-2 0,0 2,2-3,-1 3,-1-2,2 2,0 0,-1-2,0 3,-5 9,-20 27,12-18,1 1,-5 10,-3 20,15-37,0 1,-1-3,1 0,-7 9,4-7,0 3,0 0,2 0,1 0,-5 15,6-17,0 5,-1 2,1 0,2 1,-1-2,3 2,-1 9,-11 61,10-65,-3 0,-8 28,16-56,-3 1,1 2,1-2,-2 1,2 0,-1 1,2-1,-1 1,0-1,1 1,-2 2,2-8,0-1,0 2,0-2,0 1,0 0,0-1,2 0,-2 0,0 1,0-1,0 0,0 1,0-1,0 1,1-1,-1 2,0-2,1 1,-1-1,0 0,0 0,0 0,0 0,0 0,1 0,-1 1,0-1,1 0,-1 0,1 1,-1-1,0 0,2 0,-1 0,-1 0,1 0,-1-1,2 1,-2-1,3 1,-3 0,1 0,0-1,0 1,0-2,-1 0,8-6,1 0,-2-3,1 2,-2-2,0 1,2-3,17-30,124-188,-85 134,22-31,-72 101,1-1,-2-2,0 2,1-7,4-24,-9 34,0 1,-1-1,3 2,6-15,-11 28,0-2,2 3,-2-2,2 2,0-1,2-1,-9 11,-1-1,0 1,1-2,0 1,0 1,0-1,-1 1,2-1,-1 1,0-1,-1 1,1 0,0 0,0 0,-1 0,2 0,-1 0,0 0,-1 0,2 0,-2 1,3-1,-3 1,1-1,-1 1,1 0,-1-1,1 2,0-2,1 1,-2-1,1 1,0 0,-1 0,1-1,0 1,-1 1,0 0,0-1,1-1,-1 2,0 0,2 5,0-2,0 4,1-2,-2 0,0 1,-1-1,0 1,2 15,-2 1,0-1,0 1,-1-2,0 1,-3 1,1-2,-2 9,-5 14,-2 0,-2-1,-9 26,-22 55,5 2,-19 97,49-189,1-2,-12 26,-5 15,8-7,12-46,1 0,-2 0,-1 6,-12 18,11-24,0 0,-1 10,6-20,7-20,8-58,5-2,9-48,2-24,-5 39,8-28,-17 82,-4-1,1 1,2-38,-10 64,1-3,-2-20,-1 43,0 2,0-2,0 1,0 0,0-2,0 3,-1-1,1 0,0 0,0-2,-1 2,-1 0,2 0,0 0,0 1,-1-3,0 3,1 0,0 0,0 0,-1-1,1 1,0 0,0 0,0 0,0 0,0 0,-1 0,0 0,1 0,0 0,0 0,-2 0,2 0,0 0,-1 0,1 0,0 1,0-1,-1 0,1 0,-1 0,1 0,0 2,-4 1,2 1,-1 0,0 0,0 1,0-2,0 4,-128 235,7 11,96-186,1 4,-9 36,-15 41,15-62,-2-4,-4 1,33-64,-1 1,-2-2,-8 13,14-25,5-10,2-16,1 18,6-45,1 0,11-37,34-93,-39 126,2-5,16-53,3 2,23-47,-39 108,-13 35,-17 32,-78 190,61-138,-18 75,29-97,1-2,-12 19,-41 90,25-54,15-40,-14 26,-20 39,-37 93,99-221,-15 36,-13 23,22-48,0-1,1-1,-4-1,4 2,-2-3,-2 2,-2 0,-19 15,0-3,-24 11,51-30,-11 4,14-6,-1-1,1 0,-2 0,2 0,0 0,0 0,-1 0,1-1,-1 1,1 0,0 0,0 0,0 0,-1-1,1 1,0 0,0 0,0-1,-1 1,1 0,0-1,0 1,0 0,0-2,0 2,0 0,0 0,0 0,0 0,0-1,-2 1,2-1,0 1,0-1,0 1,0-1,0 1,0-1,0 1,0 0,0 0,0-2,0 2,0 0,0-1,2-9,-2-1,2 1,-1-1,3 1,-2 0,3-8,4-15,6-22,11-50,11-64,-13 20,19-104,-22 150,4 1,11-22,-35 122,7-24,-8 25,0 1,0 0,1-1,-1 0,0 0,0 1,0-2,2 2,-1-1,-1 0,0 1,0-1,1 0,-1 1,0-1,1 1,0 0,-1 0,1 0,1 0,-2 0,0 0,0 0,1 0,0 0,-1 1,0-1,1 1,-1 0,0 0,0 0,1-1,-1 2,0-1,0 0,0 0,1-1,-1 0,0 1,0 0,0 1,0-1,0 0,0 0,0-1,0 1,0 0,-1 28,-2-4,-1 0,0-1,-1 1,-6 12,-6 42,9-37,-3 1,1 0,-13 30,-26 52,-5 12,44-108,-13 40,-17 61,-6 63,44-178,3-9,0-6,2-1,-3-1,1 1,0 0,0 0,0 1,0-1,1 0,-1-2,1 2,20-25,2 1,-2-5,-1 2,4-11,17-33,11-29,49-119,-43 89,7-4,-45 97,10-20,-2 2,15-47,-34 79,-4 11,-3-2,3 4,-1-1,2 0,-2 0,8-9,40-59,-52 80,0-1,0 0,-1-1,0 0,2 1,-2 1,1-1,0 0,-1 1,1-1,0 1,0 0,1-1,-1 1,0 0,0 0,0-2,-1 2,1 0,-1 0,2 0,-1 0,1 2,-2-2,1 1,1-1,-1 1,-1 0,1 0,-1 0,0 2,1-2,0 1,-1-2,0 2,1-2,1 2,-2-1,0 1,1 0,-1-1,0 0,0 1,0 1,0-3,0 2,0 1,1 18,-1 4,0-3,-4 24,-9 70,11-95,-15 101,-3 0,-5 0,-3-3,-1-3,-18 32,46-144,-35 102,-13 22,46-124,1 0,1-1,0 1,-2-1,3 0,-1 1,-1 0,2-1,-1 1,-1-1,1 2,1-1,-1 3,3-6,1-8,10-30,-1-2,2-12,11-32,5-15,6-16,11-22,-27 84,-2-3,-1 2,-4-2,2-11,-3 18,-1 0,14-33,6-26,-17 58,12-27,-21 58,2 3,0 0,0 1,2-1,0 1,3-6,1 5,1-2,-2 2,3 1,-1 2,4-4,-10 10,1 1,-2 0,0 1,1 1,1-1,-1 2,1-1,-1 2,0-1,1 2,2 0,-9 0,2 0,-1 1,0-1,0 1,1 0,-1 1,-2 0,3-2,-2 2,2 1,-2-2,1 1,0 0,-1 1,0 1,1-1,0-1,0 2,-2-1,1 1,0-1,1 2,-2-2,0 1,0 1,0-2,1 2,-1-1,0 0,0 5,11 59,-3-2,-2 1,-1 2,-2 37,-4-93,-2-1,2 4,0-6,-3 12,2-15,-2-1,2 1,-1-1,1 0,-2 1,1-1,-1 0,0-2,0 4,-4 3,3-4,-1 2,2-4,-3 4,1-2,1-2,-2 1,1 0,-1 1,-3 0,-10 5,-1-3,-11 6,14-9,1 1,0 2,-16 11,12-2,-1-4,-1 0,0-3,-23 11,31-18,0 2,-1 1,-1 2,9-4,2 0,-1-2,2 2,-1 0,0 2,0-3,1 3,-2-1,-1 6,-21 48,0 1,-14 46,10-25,9-21,5-17,1 0,-3 0,-12 19,-8-2,25-38,0 2,1-1,1 0,-8 22,20-42,0-2,-2 2,3-1,0 0,-1 0,0 2,1-3,-1 2,1 0,0-1,0 1,0-3,0 1,0-2,0 1,0 0,0-1,0 0,0 0,0 1,1-1,-1 1,0 0,0-1,0 2,1-2,-1 0,0 0,0 1,1-1,-1 1,0-1,0 1,0-1,0 0,3 0,-2 1,0-1,0 0,0 0,1 0,-1 0,0 0,0 0,-1 0,2 0,0 0,-1 0,0-1,6-1,1-1,0 0,-1-3,0 1,2 2,-2-4,-2 1,2 0,0 0,4-8,9-11,-3-2,14-22,-17 24,2-1,-1 3,16-15,9-1,-19 18,-3 0,5-7,-4 5,-3 2,-1 0,2-2,-12 15,-1 2,-1-2,2-1,-3 0,2 2,0-2,-3 2,2-4,-1 1,6-38,-5 34,-2 1,2 0,0-1,0 1,2 0,-2 2,2-6,17-27,-12 23,8-21,-1 2,0 2,3-5,-6 19,-3-1,0-1,0-1,-1-1,7-23,-13 25,6-11,0 2,1-3,4-9,-7 26,22-57,-27 69,1-1,-2 1,-1 0,1-2,0 1,-1 0,1-1,-3 0,-1 11,-7 11,-9 24,-10 20,-4 9,-36 60,23-45,-30 69,43-87,22-42,-2 2,1 5,-6 10,-1-2,0 0,-2-1,-13 22,22-35,-7 9,3 3,-1-1,-11 34,-71 209,77-223,-2-1,-2-3,-20 32,6-15,31-49,-4 7,0-2,-12 17,9-16,0 0,-1 4,7-8,-2 0,1-1,-12 11,22-26,-1-1,1 1,-2-1,2 1,0-1,0 0,0 2,0-2,0 0,0 1,-1-1,1 0,0 0,-1 0,1 0,-1 0,1 0,0 0,0 0,-1 0,1 0,-1 0,1 0,0 0,-2 0,2 0,0 0,-1 0,1 0,0 0,-1 0,1 0,-1-1,1-2,0 2,0 0,-1-1,1-1,0 3,-1-1,1-1,0-1,0 2,0-1,-2 1,2-10,0 2,0 1,0-2,0 2,2-1,-1-1,0 1,-1-2,9-24,3-16,4-10,-1-20,3-7,11-38,-26 121,0-5,-2-1,3 0,-2-1,0 2,0-2,-2 11,0 0,0 1,0 0,0-1,0-1,0 1,0 0,0 0,0 0,0 0,0-1,0 1,0 1,0-1,0 1,-2-1,2 1,0-2,-1 2,1 0,0-2,0 2,-1 0,1 0,0 0,-1 0,1 0,0 0,0 0,0 0,0 0,-1 0,1 0,-1 0,1 0,0 0,0 0,-2 0,2 2,-1-2,1 0,0 0,0 0,0 1,0-1,-3 3,-1 2,1 0,0-2,-1 5,1-8,-40 75,2-2,34-63,0 2,-2-3,1 2,-8 6,13-14,-1-1,3 0,-2 1,-1-1,1-1,0 0,0-1,-1 3,2-3,-1 1,-2-1,4 0,1 0,-3 0,3 0,-2 0,2-1,-2 1,2 0,-2 0,1-2,0 1,1 1,-1-1,0 1,1 0,-3-1,3 0,0 0,-2-1,2 1,-1 0,1 0,0 0,-1 0,0-1,1 0,0 1,0-1,-2 0,2 1,0 1,0-1,0 0,0-1,0-1,0 1,-1-10,1 2,1-2,-1 0,0 1,2 0,0 1,-1-2,1 1,2 0,-2 0,2 1,-1 0,3-6,0 5,-5 17,-5 19,-5 3,1-1,-2 1,-1-3,1 2,-1-1,-3-1,1-1,-1-3,-13 19,11-17,2 1,-14 28,17-31,-3 3,-1-2,-8 12,0-1,18-26,-64 96,-5 17,58-93,-2-2,0 0,0-1,-2-1,0-2,-3 1,-41 32,-27 15,44-34,24-17,-3-2,1-3,-2-1,1-1,-1-2,0-1,-23 1,10-5,4 0,-25 9,45-8,2 3,-2-1,1 2,-10 10,-25 13,35-22,11-4,9-5,2-3,-1-1,0 0,0 2,-1-4,0 2,6-4,-2 0,5-3,48-33,20-24,-14 9,185-175,-232 211,7-8,2 0,15-8,-24 20,1-2,13-16,8-8,23-23,18-24,-40 44,3 3,44-31,-85 70,0-1,0 3,-3-1,2 1,0-2,-1 0,0-1,1 3,2-8,-6 9,-1 1,1-1,0 0,-1 1,0 0,1-1,0-1,-1 1,0 1,0-1,2 2,-2 0,0-2,0 2,0-1,0 1,0-1,0 1,0-1,0 1,0 0,0 0,-2 0,2-1,0 1,0 0,0-1,0 1,0-2,0 2,0 0,0 0,-1 0,1 0,0-1,0 1,-1 0,1 0,0 0,0 0,0 0,0 0,0 0,0 0,-1 0,1 0,-1 0,1 0,0 0,0-1,0 1,-1 0,1 0,0 0,0 0,-2 0,2 1,0-1,0 0,0 0,0 0,-3 0,-2 3,3-1,0 1,-3 0,1 0,2 1,0-1,-1 0,0 0,2 3,-2-3,-1 2,-9 16,-47 52,-29 40,-14 40,25-31,45-75,4 1,0 1,-2 9,8-9,-7 10,19-42,1 0,-1 0,-2-2,-6 10,-21 16,-121 142,129-146,-23 20,-5 4,24-23,-13 13,35-41,0 2,0-3,0 2,-1-3,-10 4,14-8,-26 12,-2-4,1 0,-1-5,-10 0,-202-6,111-3,-293 2,420-2,13 0,0 1,1 1,0 0,-1-1,0 0,0 1,1 0,-1-1,1 1,-1-1,2 1,-2 0,2 0,-2 0,0-2,1 2,0 0,51-30,27-25,-5 5,-9 9,2 5,0 3,0 6,25-3,-69 24,0-4,1 1,-2-1,10-7,12-10,41-11,-32 15,-37 18,1-1,12-1,5 0,-28 3,2 2,-1-3,-1 2,1-3,-1 1,2 0,22-17,1 9,-16 9,-77 63,-4-1,2-7,-5-3,-9 4,-47 27,-12 10,113-73,-15 12,26-16,-1-3,-1 2,1-2,-2-1,2-2,-9 2,-26 2,27-7,1 2,-10 4,-10 5,-1-1,0-5,-16 3,-298-6,202-7,-98 2,231-2,0 1,-13-8,-19-1,23 6,3-5,-25-8,6 2,33 9,2 0,-1 0,0-2,1 0,-1-2,0-1,3 4,9 7,1 0,13 18,-8-8,-1 1,0 0,0 2,3 9,-2-6,0 0,4 6,-1-3,-4-3,4 3,0 10,7 22,-13-45,0 0,1 1,-1-2,1 2,-1-1,1-1,-1 0,2 1,0-3,0 2,-1-1,1 0,1 0,-2-2,1 2,1-1,-2-2,2 1,2 0,15 3,-1-2,1-2,1 0,1-3,-5 2,28 0,29-1,-64 0,0-2,1 0,-1 1,9-8,37-21,-27 14,0 2,17-5,143-32,-93 28,-70 17,-16 4,1-2,0 0,-1 1,0-3,7-4,29-26,-22 16,2 1,2 1,-2 1,26-7,33 1,-32 10,2-7,28-17,-58 22,6 5,-1-3,13 2,-7 2,26-16,-60 26,-2 0,2-3,-2 2,3 0,-2 1,3 0,-6 0,0 0,-1 0,1 0,1 1,-2-1,1 1,0-1,0 2,0-2,-1 1,3-1,-3 0,2 0,-2 1,0 0,0 0,1-1,-1 1,0 1,0-1,1 0,-1 0,0 0,0-1,0 0,0 1,1 1,-1-1,0 0,0-1,0 1,0 0,0 0,0 1,0-1,-1-1,1 0,0 0,0 2,-1 3,0-2,1 2,-2 1,0-5,1 4,-1-1,0 0,0-1,1 1,-1-2,-1 2,0-1,2 0,-3 0,-5 6,-2 1,2-2,-4 3,-16 12,14-8,1 0,-3 8,-21 24,19-28,-46 49,51-57,1-1,-1-1,1 0,-7 1,4-3,0-1,-16 1,-13 4,37-7,-1-1,-1 2,3 0,-1 2,-2 0,3-1,0 0,0-3,-1 4,-1-3,1-1,1 1,-4-1,-14-1,-1 0,-25-4,22 0,3 2,-22 5,-200 32,139-32,25-3,63 1,-17 6,18-5,-18 3,-30-6,702-2,-338 1,-284 0,0-1,1-2,0 1,-1-2,0 0,-1-1,1-2,1 2,-3-3,2-1,39-22,-29 18,15-9,-34 19,2-1,-2 1,-1-2,1 2,2-2,-4 4,-1 0,0 1,0-2,0 1,1 0,-1 0,0 0,1 1,-1-1,1-1,-1 1,0 0,0 0,0-1,0 2,0 0,0-2,0 2,0-1,0 1,0 0,0 0,0 0,-1-1,1 1,0-1,-1 1,1-1,0 1,0 0,-1-2,1 2,0 0,0 0,0 0,0-1,0 1,0 0,-1 0,1 0,-1-1,1 1,0 0,-2 0,2 0,-1 0,-10-3,-2 1,1 0,0 2,-12 1,-3 0,-547 1,544-2,-17 5,34-2,1-1,0 2,-1 2,1-2,-1 3,-87 47,75-43,0-1,-1-2,-1-2,-12 5,1 1,1 3,-12 7,-22 8,66-26,9-2,16-1,-17-1,465-3,-448 1,0-1,12-4,23-2,-41 6,0 0,0-3,0 2,12-8,18-8,12-3,33-13,-68 30,0 0,0 5,7-2,7 3,-16 1,-1-1,7-2,-21 2,2-3,-3 2,2 0,0 0,-2-2,2 1,-2-1,2 1,0-1,-2-1,4-3,1-2,0 0,3-2,-3 3,2 0,0 2,1-2,30-20,-1-2,29-30,11-12,-71 65,-1-1,-1-1,1 1,0-3,3-8,20-24,-15 24,1 1,0 1,2 1,14-11,-8 7,-1-1,0-2,0-3,15-21,21-24,-28 38,35-41,-14 11,51-49,-98 106,-4 5,-1 0,2 0,-2-2,0 2,0 0,0 0,2-1,-2-1,0 1,1 0,-2 2,0 0,0 0,0-2,0 2,0 0,0 0,0 0,0 0,0-1,0 1,0 0,0 0,0 0,0 0,0-1,0 1,0 0,0 0,0 0,0 0,0-1,0 1,0 0,0 0,0 0,0 0,0 0,-1-1,1 1,0 0,0 0,0 0,0 0,0 0,0 0,0 0,0 0,0 0,0 0,0 0,0 0,-1 0,1 0,-7-3,-7 5,8-1,-1 1,3 2,-3-3,1 3,0 0,0-2,-1 3,-8 9,-13 13,4-3,-6 13,16-19,0 0,1-3,-3 0,0-1,0-1,-5 5,0-1,1 3,-15 19,14-17,2-3,-15 10,18-16,1 1,1 0,-3 3,1 2,0 0,-3-3,0 2,-3-1,4-2,1 3,-15 16,3-3,9-11,0-2,2 3,-1 0,0 1,3 2,-9 13,24-35,0-1,1 1,0-1,-1 1,0-1,1 2,-2-2,2 0,-1 1,1 0,0 0,-1-1,1 1,-1 1,1-1,0-1,1 0,-1-1,1 2,-1-1,0 0,0 0,1 0,-1-1,2 1,-2-1,0 0,1 2,0-1,-1 0,0-1,0 0,1 1,-1-1,1 1,0-1,-1 1,2-1,-1 0,-1 2,1-2,0 0,-1 0,1 0,0 0,6 1,2 0,-2-1,1 0,-1 0,0-1,1 1,0-3,-1 0,18-6,18-11,-23 10,-3 1,3 1,7 0,-5 5,2 1,13 2,-14 0,-1-1,21-5,67-24,89-44,-79 24,-99 41,24-11,26-19,5-1,-4-2,-59 35,0-2,0-1,-1-2,8-9,-9 7,1-1,0-2,-3-1,3 2,1-9,12-29,3-15,-26 68,67-161,-57 135,9-14,-11 23,-2 1,1-2,-2 0,5-10,-7 12,4-11,0-3,-2 3,1-4,0-6,-2-17,19-133,-17 147,1 1,1-2,7-17,29-80,-39 121,2 1,-1 0,0 0,1 1,-1 1,3 1,3-4,-9 11,-3 1,3 0,-2-2,1 1,2-3,5-15,-11 25,0 0,0 0,0 0,0 0,0 0,0 0,0 0,0 0,0 0,0-1,0 1,0 0,0 0,0 0,0 0,0 0,0 0,0 0,0 0,1 0,-1 0,0 0,0 0,0 0,0 0,0 0,0 0,0 0,2 0,-2 0,0 0,0 0,0 0,1 0,-1 0,0 0,0 0,0 0,0 0,0 0,0 1,0-1,0 0,0 0,0 0,1 0,-1 0,0 0,0 0,0 0,0 0,0 1,0-1,0 0,0 0,0 0,0 1,0-1,0 0,0 0,0 0,2 14,-1-11,4 56,0 2,-3 9,-1 122,-1-125,0-62,0 47,-3 22,2-57,-1 0,-1 0,2 0,-4-1,0 0,1 7,-14 26,-15 34,11-31,-5 19,23-59,-2 2,-1 0,1-2,-5 7,-3 5,-2 1,1 0,-3-2,2-1,-15 10,-46 50,62-68,-2 1,0-2,-19 9,3-6,-3-2,0-2,-15 0,18-3,22-5,0 0,1 0,-1 3,2 0,-1 0,0 1,-4 2,-1 1,-8 2,-51 17,134-57,4-5,-1-2,-33 20,59-25,-71 31,1 3,-3 2,1 0,6 1,-14 2,12-1,0 1,0 1,18 5,-38-5,1-1,-2 1,3-1,-2 0,1 1,-1-1,2 2,-3-2,1 2,1-1,-1 0,-1 0,3 2,-1-1,-2-2,1 2,-1 0,0-1,1 1,-1-1,1 0,-1 1,0-2,0 2,0-1,0 0,0 2,0-2,0 1,0-2,0 2,0 0,0 0,-1-2,1 1,-1 2,1-2,0-1,0 1,-1 1,1-1,0 1,-4 2,2 2,0-1,-1-1,1 1,-1 0,0-3,0 3,-1-2,1 2,-2-3,-7 9,-1 1,-4-2,10-4,-250 145,209-127,-50 22,25-13,44-19,-6 2,0 2,0 3,-19 17,34-23,0-1,-1-1,-7 4,-63 22,63-28,-10 7,-24 18,21-11,-2-2,37-22,-25 14,-1-1,-15-1,34-7,1-3,-1 2,1 1,-1 1,1-1,1 3,-1 0,-2 4,9-5,5-5,1-3,1 0,-1 0,0 1,-1-1,1 0,-1 0,1 0,-1 0,1 0,1-1,-1 1,-1 0,1 0,7-4,0-3,2 3,-3-3,0 1,1-2,4-4,18-17,6-1,27-13,-1 2,-57 40,261-186,-240 173,1 0,1 3,-1 1,1 3,2 0,12 1,49-1,35 10,-37-1,-75-1,-2-1,1 0,-2-1,3-2,-10 3,-2-1,1 0,0 1,1 0,-2-2,-1-1,4 2,-3-2,0 1,1 0,-1-1,2 0,-3 1,1 0,-1-2,0 4,-1 0,2-1,-2 1,0-1,0 1,1-1,-1 1,1-2,-1 2,0 0,0 0,0 0,0-1,0 0,0 1,0-1,0 0,0 1,0-1,0 1,0 0,0-2,0 1,0 1,0-1,0 0,0 1,0 0,0 0,0 0,0 0,0-1,0 1,0-2,0 2,-1-1,1 0,-1 1,1-1,0 1,0 0,-2 0,2 0,-1-1,1 1,0-1,0 1,0 0,-1 0,1-2,-2 1,-2 1,1-2,0 1,1 0,-1-1,-2 1,-14 1,3 0,-2 0,1 3,0 1,0 0,-3 3,-28 12,-26 14,25-7,7-2,-1-5,1-2,-34 7,56-19,1 1,-1 2,0 0,3 3,-1-1,-14 14,13-11,0-2,-1 0,0-2,1-1,-1-1,-6 0,4 0,-1 2,1 1,0 1,-12 10,20-11,14-10,0 0,-1 0,1 0,0 0,0 0,0 0,0 0,0 0,0 0,0 0,0 1,0-1,0 0,-1 0,1 0,0 0,0 0,0 2,0-2,0 0,0 0,0 0,0 0,0 0,0 0,0 0,0 0,0 0,0 1,0-1,0 0,0 0,0 1,0-1,0 0,0 0,0 0,0 1,0-1,0 0,0 0,0 0,0 0,0 0,0 0,0 0,0 0,0 0,0 0,1 1,-1-1,8 4,13 0,66-1,58-11,-117 4,-1-1,1-1,-1-2,1-1,-3-4,2 0,6-4,200-151,-211 149,0-2,-2-2,7-7,-4 2,1 3,3-2,-15 13,3 2,-1-6,7-10,-7 8,1 1,6-5,-7 11,-1 0,14-7,-27 20,0 0,0 0,0 0,1 0,-1 0,0 0,0 0,0 0,0 0,0-1,0 1,0 0,0 0,0 0,0 0,0 0,0 0,0 0,0 0,0 0,0 0,1 0,-1 0,0 0,0 0,0 1,0-1,1 0,-1 0,0 0,0 0,0 0,0 0,0 0,0 0,0 1,0-1,0 0,0 0,0 0,0 0,0 0,0 1,1-1,-1 0,0 0,0 0,0 0,0 2,0-2,0 0,0 0,0 0,0 0,0 0,0 0,0 0,0 0,0 0,0 0,0 1,0-1,0 0,-1 0,1 0,0 0,0 1,-2 8,-5 11,-1-1,1-2,-3 2,2-4,-8 12,-15 19,-7 7,-2-2,-2 0,0-5,-5 1,41-41,0 1,0-3,-2 1,2-1,1 0,-4 1,4-2,-2-1,-7 2,14-4,0 0,0 0,-2 0,2 0,0 0,0 0,0 0,-1 0,1 0,-1 0,1 0,0 0,0 0,0 0,-1 0,1 0,0 0,0 0,0 0,-1 0,1 0,0-1,0 1,0 0,-2-1,2 1,0 0,0-1,0 1,0 0,0-1,0 1,0 0,0 0,0-2,0 2,0-1,0 0,0 0,0 0,0 1,0-1,0-1,0 0,0 1,2 1,-2-1,0 0,1-1,12-23,2 5,0 0,1 2,7-5,-2 2,-10 10,0 2,-2 0,3 0,0 4,-2-4,9 1,53-29,-59 30,1 1,-1 1,1 1,-1-1,10 3,23-1,-40 3,-14 0,-432 3,274-3,98 1,-5 9,-41 1,113-11,-22 0,-23 7,39-5,-1-1,1 4,-3-1,3-2,0 3,0 0,-4 4,-17 13,-1-1,1-2,-22 6,30-13,0 1,2 1,-1 1,0 1,-12 17,-3-1,-4-4,2-1,-14 5,22-15,2-4,-22 8,34-14,1 0,-1 1,1 1,-1 3,-33 18,-3 1,-28 5,53-25,1-3,-1 0,-1-3,-10-1,32-4,1 0,2 0,-2 0,1 0,1 0,-1 0,-1 0,1 0,-1-2,3 2,0-1,0 1,-2-1,2 1,-1 0,1-2,0 1,-1 0,1 1,-1 0,1-1,0 1,-1-1,1 0,0-1,0 1,0 0,-1 1,1-1,0 0,0 0,0 1,0-2,0 2,0-1,0 0,0 0,0 0,0 0,0 1,4-35,2-8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26:19.424"/>
    </inkml:context>
    <inkml:brush xml:id="br0">
      <inkml:brushProperty name="width" value="0.1" units="cm"/>
      <inkml:brushProperty name="height" value="0.1" units="cm"/>
      <inkml:brushProperty name="color" value="#FF0000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861 68,'0'0,"-2"0,-5 0,-1-5,-5-4,-1 0,0 1,-5 2,-3 2,-2 1,-2 1,4 2,1 0,1-5,2 2,3-1,-5 0,2 3,-3-2,-3 2,3 1,-1 0,2 0,0 0,3 0,1 5,1-1,3 5,1 0,-1-2,2 3,0-3,3 5,-2-4,-1 5,0-5,-4 1,0-2,0-2,-3 2,4 4,2-3,-1-1,3 1,-2 1,3 2,-1 2,-2-1,3 3,2 0,-2-2,2 2,-1-2,0 0,-1 3,-2-4,2 2,-1-2,0 1,0 1,2 3,-1-3,-2-2,0 1,3 1,4 1,-3 4,1 1,2 1,-1 1,3-1,-2-2,-1-5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26:19.425"/>
    </inkml:context>
    <inkml:brush xml:id="br0">
      <inkml:brushProperty name="width" value="0.1" units="cm"/>
      <inkml:brushProperty name="height" value="0.1" units="cm"/>
      <inkml:brushProperty name="color" value="#FF0000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424 0,'0'0,"-3"0,-4 9,-2 5,-2-1,-3 4,-2 1,1 2,0-3,1-1,2-3,2 2,4-1,-2 4,0 0,1 2,-2 1,-1-3,-2-1,3 2,-3-5,-1 1,0-2,-1-6,4 4,-2-4,3 3,-1 0,0-3,-2-3,2 3,-1 4,0-2,2 5,-1-3,2 2,-2 2,3 1,1 4,1 0,-1 2,2-1,1 3,-2-6,2 0,-1-4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26:19.426"/>
    </inkml:context>
    <inkml:brush xml:id="br0">
      <inkml:brushProperty name="width" value="0.1" units="cm"/>
      <inkml:brushProperty name="height" value="0.1" units="cm"/>
      <inkml:brushProperty name="color" value="#FF0000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1 1,'0'0,"2"0,5 0,2 5,3-1,2 3,0 4,-1-1,4 1,-6 1,6 2,-1 0,2 0,-2-3,-3 3,0-3,0 2,0-4,1-1,0-2,-3 1,0-1,0 0,4 1,-3-1,2 4,-2 4,0-2,-1 3,4-3,-5 0,-3 4,1-3,-1 0,1 4,-2 1,-1 1,-2 2,-1 1,-1 0,-1-1,0 2,0 0,0-1,0 0,-1 0,1 1,0-1,0 0,0 0,-2-4,-2-1,1 1,1-1,0 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26:19.427"/>
    </inkml:context>
    <inkml:brush xml:id="br0">
      <inkml:brushProperty name="width" value="0.1" units="cm"/>
      <inkml:brushProperty name="height" value="0.1" units="cm"/>
      <inkml:brushProperty name="color" value="#FF0000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20 179,'0'0,"0"-4,4-5,5 0,0-4,3 2,2 2,-4-2,2 3,-2-4,-1 3,1 2,2-2,1 0,1 4,1-4,0 1,1-1,2 0,0 2,4 2,-2 1,4 3,-1 0,-6 1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26:19.428"/>
    </inkml:context>
    <inkml:brush xml:id="br0">
      <inkml:brushProperty name="width" value="0.1" units="cm"/>
      <inkml:brushProperty name="height" value="0.1" units="cm"/>
      <inkml:brushProperty name="color" value="#FF0000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229 1,'0'0,"-2"0,-5 0,-3 0,2 5,-2-1,-2 1,1 3,1 4,-2-2,3 4,-2-3,3 2,0-3,0 4,0-4,1 3,-2-3,2 3,0 0,-3 4,3 1,-4-2,3 2,2-1,-2-3,2 2,3 1,-1 1,3-3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26:19.429"/>
    </inkml:context>
    <inkml:brush xml:id="br0">
      <inkml:brushProperty name="width" value="0.1" units="cm"/>
      <inkml:brushProperty name="height" value="0.1" units="cm"/>
      <inkml:brushProperty name="color" value="#FF0000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1 0,'0'0,"0"5,2-1,4 1,4-1,-2 4,3-4,1 7,1-3,1-1,0 4,2-4,-2 4,3-1,-2 1,1-1,0 3,-2-4,-2-1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26:19.430"/>
    </inkml:context>
    <inkml:brush xml:id="br0">
      <inkml:brushProperty name="width" value="0.1" units="cm"/>
      <inkml:brushProperty name="height" value="0.1" units="cm"/>
      <inkml:brushProperty name="color" value="#FF0000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548 46,'0'0,"-3"3,-7 2,-5-1,-3 0,-3 3,0 0,3 4,0-4,2 1,4 2,0-2,0-2,0-1,-2-3,1-1,2 5,0-2,1 5,1-1,-2-1,0-2,-3-3,0 7,1 0,-4 0,5 4,0-2,0-2,-1-4,-1 3,0 0,-1-4,1 0,-1-1,-1-2,1-1,-1 0,1 0,3-5,3-3,3-7,6 2,1-2,4 1,5 0,1 3,3 2,1 4,-2-2,0 0,-1 2,2-3,0-4,0 2,0 2,1 1,5 3,-3 2,1 1,-1 1,2 0,-4 1,3-1,-4 0,5 0,-1 5,0-1,-1 1,1 0,-2-3,1 4,-3-2,2 2,-2-1,2-3,-2-2,2 1,0-1,-2 0,2 0,-2 0,2-1,-1 1,1 0,-4-2,1-4,-5-3,3 2,-2-3,-1 1,-2-3,-5 1,-1-3,-3 3,-6 2,0-1,-1 2,-2 1,-3 4,-5-1,-1 3,-4 6,2-1,2 0,1 1,1-2,3-1,-3 0,0-2,1 4,1 3,0 4,2-4,-2-1,2-1,0-2,0-3,0 1,-1-1,2-1,-2 4,10 3,9 2,7 5,7-1,7 2,-1-2,-1 3,0-5,-2-1,-1-5,-3 0,3-2,0-2,0 0,0 0,1-1,0 1,-2-1,-4-3,0 0,-1-2,-4-2,-5 2,-7-1,-6 2,-5-2,-5 1,-5 0,-1 2,-1 2,2 1,-3 0,2-4,0 1,2-1,2 2,4 0,2 1,-2 2,2 0,0 0,0 0,1 0,-2 0,1 0,0 0,0 0,0 0,-1 0,1 0,0 0,1 0,-2 0,1 0,-1 5,1-1,3 6,13-10,-1 0,0 0,0 1,0-1,0 0,-1 0,1 0,0 1,0-1,0 0,0 0,0 0,-1 0,1 0,0 0,0 0,0 1,0-1,0 0,0 1,0-1,0 0,0 0,0 1,0-1,0 0,0 0,0 0,0 0,0 0,0 2,0-2,0 0,1 0,-1 1,10 6,12 0,5-5,1-1,1 0,-4 1,-4-4,-3-1,1-2,-4-1,0-1,-1-1,2 1,-4 7,-1 1,-2 8,-4 2,0 4,-3 5,-1 0,-1 2,3 2,-1-1,1 1,0-2,-2 0,0 1,-1 0,0-1,0 0,0-1,0 1,0 1,0-1,0 0,0 0,0 0,0 1,0-1,0 0,0 0,0 1,0-1,0-1,0 0,0 1,0 1,0 0,0-1,0 0,0 0,0 1,0-1,0 0,0-1,0 1,0 0,0 0,0 1,4-6,3-8,1-9,1-12,2-4,-3-4,-1-5,-2-2,-2-1,-2 1,2 3,0-2,1 3,-3-1,0 2,0 1,-1 0,1-1,-1-1,-1 2,1-2,0 1,0 0,0-1,-2 7,-2-2,1 1,0-3,-1 5,-1 0,3-2,-2 0,-2-3,3 0,-1-2,2 1,0-3,-2 7,-1-1,0 0,-1-1,1 0,2-2,0 0,2-1,1 0,-1-1,2 2,-1 8,0 8,0 10,0 12,0 9,0 5,0 1,0-2,0-3,0 0,0-3,0 0,0-1,0-2,0 0,0 2,0-1,0-1,0 1,0 0,0 0,4 1,-2-1,4-5,1 1,-3-1,4-7,1-8,-2-14,-1-5,-2-6,0-3,-1 6,2-1,-1 1,0 5,1-2,-2 1,1-3,-2 2,-1-4,2 4,0 0,1-1,-2 0,-1-1,1-2,-1 0,-1-1,0-1,-3 0,0 1,-4 4,1 1,1-1,1 1,-2 0,-1 6,0 8,-1 13,-3 4,-1 8,-2 1,3 3,-1-5,3-1,-1-10,3-8,0-11,5 6,-1-3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24:07.79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1,-2 3,-3 1,0 3,-2-3,1 1,1 0,0-4,2 2,1-2,1 0,0-1,1 1,-1-2,-2-1,3 0,-1 1,-1 2,0-1,0-1,-2 1,3-4,1-2,0 1,-1-1,2 2,-1 1,-2 2,1 0,1 1,-2 2,1-3,1 3,-1-2,-1-2,2 4,-1-1,0 1,0 0,0 0,-1 1,2-3,0 2,1-1,-1-1,0 1,-2-3,0 0,-1 0,2 1,-1 1,0-2,0 1,-1 0,2 2,-1 0,0 0,2 1,-1-1,2 1,-2 0,1-3,-1 3,-1-3,0 2,1 0,0-1,0 2,1-3,0 0,0 3,0-1,1-3,-2 3,0 0,1-3,-1 2,1 0,0-1,0 3,0-2,-1-1,1 2,0-1,0 0,0 2,1 1,0-1,-2 0,1-2,-2 1,4 1,-1-1,1 1,-1-1,0 0,1 1,0 0,0-1,0 3,1-3,-2 3,1-4,0 4,1-1,0-1,0 1,-2 0,1 0,0 2,-1-1,2 1,-3-1,2-3,0 5,-1-4,1 3,-1-1,0-2,0 0,-1-1,-2 1,0-2,-2 2,3-2,-1 0,0 1,2-1,-1-1,1 2,0-1,1 2,1-1,0 1,-1 0,2 1,-1 0,0-3,1 5,-1-3,0 2,-2-1,2 0,0 1,0-2,0 0,0 1,0-1,0 1,1-1,0 1,0 1,-1 1,-1-1,1 1,-2-2,2 2,0-4,-1 3,-1 2,-1-3,1 2,0-1,-2-1,3-2,-1 1,1 0,-1-2,1 1,-2-1,2-1,-2 3,1 1,1-2,-2 1,1-2,1 3,0-3,1 3,0-1,-1 1,1 2,0-4,-1 3,-1 0,2-1,0 1,1 1,1-1,0 1,1 1,0-2,0 1,0 0,1 1,-1-1,0-1,0 1,0-1,-2 0,0 0,0-1,1 0,-1 2,-1-1,1 1,-1 0,2-2,-1 2,0-2,-2 0,0 1,-1 0,2 0,-2-1,3 0,-1 0,-1 1,2 1,-4-1,3 0,-1 0,0-1,-1 1,1-2,0 2,0-1,1-1,-2 2,2-1,1 2,1 0,-2-2,0 0,2 1,0 0,-2-2,0 0,2 1,-1 1,1 0,-1 0,0 2,0-1,1-1,-2-2,1 3,0-2,-2 0,1 1,1 1,1-1,0 2,0-1,1-1,-2 1,0 1,0-1,0-1,-1 1,-2-1,2 2,-2-2,2-1,-1 0,1 1,3 0,-1 0,1 1,0-2,0 2,0 1,0-1,1 0,-1 0,0-1,0 2,0 0,0-1,0-2,0 2,0 0,0 1,0-2,0 1,0 1,0-1,0-1,0 1,0 0,0-1,0 2,0-1,0-1,0 2,0-1,-2-1,0-1,0 0,-1-1,1 0,-1 0,1 3,1-2,0 1,1 1,0 0,0 0,-1 0,-1-1,-2 0,2-1,-3 1,-1-1,-1 2,0-2,1 2,0-2,0 1,3 0,-1-2,2 3,2 0,0-1,0 1,0 0,0-1,1 1,-1 0,0 0,0 1,0-2,0 2,0-2,0 1,0 1,0-1,-2-4,1 4,-1-2,1 1,0-1,0 2,1 0,0-1,0 2,0-2,0 1,0-1,-2 0,0 0,1-1,0 2,-1-3,2 3,-1 0,1-1,0 2,0-1,0 0,0 0,0-1,0 0,0 1,0 1,0-1,0 0,0 0,0 0,0 0,0 0,0 0,0-1,0 2,0-1,0-1,0 0,0 2,0 0,0-2,0 2,2-2,0 0,-1 2,1-2,-1 1,1 0,1 1,-2-2,0 1,0 0,0 1,-1-1,0 0,0-2,0 2,0 0,0 1,0-1,0-1,0 2,0-1,0-1,-2-1,1 1,-1 0,1-1,0 3,0-4,-1 2,0 2,1-2,-1 1,1 1,0-1,1 0,0-1,0 1,0 0,0 0,0 0,0 1,0-2,0 0,0 3,0-3,0 0,0 2,0-2,0 1,0 1,0-2,0 0,0 3,0-2,0-1,0 0,0 1,0 1,0-1,0 0,0-1,0 2,0-1,0 0,0-1,2 1,0-3,-1 0,1 4,1-6,-1 4,0 1,-1 1,0 2,2-2,0 1,0-3,0 2,0-2,-2 0,3-2,-2 1,1-2,-1 2,1-1,0 1,0-1,0 1,1-3,0 1,-1 2,-1 0,0-2,1 3,-1-1,0 2,0-5,0 4,0-2,0 2,0 1,0-1,0 1,0-1,-1 2,1-3,0 0,1 1,-1 0,-1-1,-1 2,0 0,0-1,1 0,1 3,0-2,-1-1,0 2,0-3,-1 2,1 1,1-1,0-1,0 2,-1-1,0-1,-1 2,1-4,1 2,0-1,-1 2,0-2,0 0,1 1,-1-1,1 0,-1 1,1 1,-2-1,2 1,0 0,0-2,0 3,-1-1,0 0,-1 1,2-4,-1 3,0-3,1 2,-1 0,0 0,-1 1,2-2,-1 3,1-1,-1 0,2-1,0-1,-2 0,1 1,-1 0,0 0,-1-1,0 3,2 0,0-2,-2 2,2-2,-1 1,-1 1,2-2,0 1,0 1,-1-1,0-2,2 2,0 0,-2 1,1-1,1 0,-1 0,1-1,1-2,0 1,0 1,1-2,1 2,-1-2,1 2,-1-6,0 4,1-1,-2-2,1 5,-2-3,1 3,-2 1,1-2,0-1,1 3,-1-2,0 2,1-4,-2 3,1-5,1 0,-1 1,1-1,-1 0,0 2,-1 1,0 2,0-2,-1 2,3-3,-1 3,1-3,0 2,-2 2,3-3,-1 1,-2 1,1-3,0 2,1-2,0 1,-2 1,0-2,-1 4,2 0,0-2,3-2,-1 1,-1 0,0 1,0-2,-1 5,0-4,1 2,-1-3,1 2,-1 0,-1-1,-1 2,1-1,1 0,-1 0,0 0,1-2,1 1,-1-1,2 2,-2 0,2 0,-1 2,2-2,-3-1,0 3,2-4,-3 3,1-3,0 2,-1-1,2-1,1-1,0 1,1-1,-1 0,-1 0,1 2,-3-1,3 3,-2-1,0 0,3-2,-1 1,-1 0,-1 0,1 3,-2-1,0-1,1 1,-1 0,0-1,-1 0,2 3,-1-3,1 2,-1-1,4-2,-3 2,1-1,0 1,0-3,0 2,-1 2,2-4,-2 2,1 1,-1-2,1 3,0-2,-1 1,2-4,0 0,1 1,2-4,-2 3,1-2,-2 2,0 0,1 0,1 1,-2 0,2 1,-2-1,0-2,-1 5,1-6,1 3,-2 0,1-1,0 0,0 1,-1 0,1-1,-1 2,0-2,0 2,1-2,-2 2,2-2,1-1,-2 3,2-3,0 1,0 2,-1 2,1-3,2 1,0-2,-2-1,0 2,0-2,0 0,0 2,0-3,2 1,-3-1,0 3,3-2,-1-1,1 1,-1-1,1 2,1-2,0 0,-1 0,0 1,-2-1,1-1,-1 4,0 0,-2-2,1 2,0-1,1 1,2-2,1 0,-1 2,0-2,0 2,1-1,-1 1,-2 1,1-3,-2 0,1 3,0-4,2 3,-1-3,0 2,1-2,1 0,0 2,-1-2,1 2,0-3,0 1,0-1,-1 1,1-1,-1 0,1 0,-1-1,1 1,-1 0,0 0,2 0,-2 0,0 0,0 0,1 0,-2-1,-3-2,-6-3,-5-2,-4-2,-1-1,-1 0,-1 0,3 4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24:07.80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49,'0'0,"0"-2,0-1,-1 1,-1-4,-2 3,2-3,-4 3,3-3,-1 3,0-4,0 5,-2-1,-1 2,-2 0,1 0,0 1,1 2,1 1,-2-2,0-1,1 1,1 2,-1-1,3 2,-1 0,-2 1,2 0,-1-1,3 0,-3 1,1-2,-1 3,0-3,-1 1,1 0,0 0,-3-2,3 2,-1 0,1-3,-2 1,1 2,-1-1,0-2,-1 4,1-1,-1 1,1-1,1 0,-1 1,1-3,2 5,-1-3,2 1,1 1,0 0,-1-2,1 2,0-2,0 2,-1 1,1-2,-1 0,0 2,-1-2,2 2,-2-1,1-1,0 2,2 0,0-2,-1 3,-1-1,0-3,-3-1,0-1,-1-1,0-1,-1 0,1 1,-1 2,0 0,2 2,1 0,2 2,0-1,0 0,1 1,-1-3,-1 2,1-1,0 2,-1-3,2 2,0 1,-1-3,1 1,-1-2,-1 2,-2 0,0 1,1-1,0-1,-1-1,1 1,1 0,0 1,3-1,-1 2,1-1,-1 1,0-1,-3-1,2 1,0 1,-1 0,0 1,1 1,0 0,2 0,0 1,-1-4,0 2,2-1,-2 2,0-3,0 2,-1-1,1-1,-1 2,0 1,2-1,-1-2,0 2,0-1,3 1,-2 1,0-2,0 1,-1 1,0-2,-2 0,0 0,0 1,-1 1,2-4,-2 2,2-2,-1 0,2-1,-2 2,-1-2,1 3,0-2,0 1,0 2,0-3,0 2,2-1,-3 1,1 1,-1 1,1 0,0-2,-3 0,4 0,-3 0,2-1,2 2,1-2,-1 1,0 0,0-2,0 4,-1-3,0 1,-1 0,1 1,-1 0,0-1,0 0,1 0,1 0,2 1,0 1,-1-3,0 2,-1-1,0 1,-1 1,0 0,0-2,0 1,2 2,-1-2,-1 0,2 0,0-2,-2 1,2 0,-1-1,2 2,-2-1,0 0,1 5,0-5,-1 0,2 1,-1 0,0-2,1 3,-1-1,0 1,0 0,-1 0,0-1,1 1,-1-2,0 2,1-2,0 0,1 2,-1-2,0 1,1-1,-1 0,-1 1,0 0,0-2,-1 2,1-2,2 2,-3 0,2 1,0-1,-1 0,0-2,1 2,0 1,-1-2,0 2,1-1,1 0,0 2,1-2,-1 2,-1-3,1-1,-1 3,1-2,0 1,0 2,1-2,0 0,0 0,0 2,0-1,0 0,0 0,0 0,0 0,0 1,0-2,0-1,0 3,0 0,0-2,0 1,0 0,0 0,-1 0,-1 1,-2-2,0 1,-2 1,-1-3,1 0,1 2,1-2,1-1,2 4,1-2,0 1,0-1,0 1,0 1,0-1,0-2,0 3,-1-3,-1 1,0 0,1-1,0 0,0 2,0-3,-1 1,0 2,0-2,1 0,-1 2,2 0,0 0,0-1,0 2,0-1,0-1,0 2,0-1,0-1,0 3,0-4,0 1,3 3,-1-3,0 1,0 0,-2 0,1 0,-1 0,0-1,0 1,0 1,0-1,0-1,0 1,0 0,0 1,0-1,0-1,0 2,0-1,0-2,0 3,0-2,0 1,0 2,0-3,0 0,0 1,0 1,0 0,0 1,-1-2,-1 0,-2 1,1 1,0-2,-2-1,3-1,-1 0,-1 2,2-3,0 3,-2 0,2 0,-1 0,1 0,0-1,0-2,0 1,-1 2,0-3,2 1,-1 0,0 1,1-1,0 1,1 0,0 2,-2-2,1-3,-1 4,1-1,0 0,0 1,1 0,0-2,0 2,0 0,0 1,0-2,0 2,0-2,0 1,0 2,0-3,0-1,0 2,0 1,0-2,0 1,2 1,0-1,-1 0,0 0,2-3,0 2,-1 0,-1-1,0 2,0-2,-1 1,1 2,-1-1,-1-1,1 2,0-1,0 0,0 0,0-1,0 0,0 2,0 0,0-2,0 1,0 1,0 1,0 1,0 0,0 0,0-2,0 0,0 0,0 0,0 0,0-2,0 1,2-1,1 0,-2 2,0-2,0 1,0 1,1-3,0-1,1 1,1-1,-1 0,0-1,0 2,0-2,-1 5,2-3,0-1,0 2,-1-1,0 0,0 1,0 1,-1-1,0 0,0-2,0 3,0-2,-1 1,-1 0,0 1,0 0,0-1,0 1,1-1,1-1,0 1,-1-1,0 2,0-1,0 2,-1-3,0 1,0 2,0 0,0-2,2 2,0-2,1 1,-1-1,0-2,1 3,-1-3,-1 4,0-5,1 2,0 1,0-1,-1 0,-1 2,1 1,-1-2,0 2,0-3,0 2,-1 1,3-3,-1 1,1-2,0 2,-3-1,-2-4,-1-1,-2-2,-3-3,0 0,2-1,1-2,-1 2,0 0,4-1,0-2,0 1,3 1,0-2,0 1,0-2,0 0,0 2,0-1,0 0,0 0,0-1,3 4,-1-2,0 1,0-1,-2 0,3 2,-1-2,2 2,-2-2,3 1,-2 1,2-1,-2-1,1 0,-1 1,0-2,-1 0,2 1,-1 4,0 3,1 1,0 3,0 1,-1 2,0 0,-1 1,-1 3,-1-2,0 1,0-1,0 1,0-2,0 0,-1 1,1-2,0 2,0-2,0 1,-2-1,0 2,1-2,-2 1,-2-2,2-1,-3 1,2-2,0 3,4-4,2 3,1-4,1 4,0-1,-1 1,0 1,-1 1,-1 0,0 0,-1 0,1-2,0 1,1-1,-1 2,2-4,0 2,-1 1,2-2,-2 2,2 0,1-3,0 4,0-2,0 1,-2 1,2-2,-2 3,-1-1,2-2,-1 1,0-2,1 0,-1 1,0-3,0 3,0-2,-3 4,2-2,-2 2,0-2,2 3,0-1,2-2,-1 2,2-2,-2 0,2 2,-1-2,-1 2,-1-1,-1 3,0-4,-2 1,-3-2,-1-2,0-3,-1-1,-1 1,-1-4,0-1,0 0,2-1,0-3,4 2,-2-2,3 2,1-2,0 0,1 1,-1 1,0-2,0 1,2 2,-2-3,0 1,0 1,0-3,0 3,0 0,0-1,0-1,-3 2,1 2,-1-1,0 3,0-3,0 3,-1-3,2-1,0 2,-1-1,1 0,0 1,1-2,-2-1,0 1,1 1,1-2,0-1,-2 1,1 0,0 0,1 0,0-1,1 2,-1-1,1 0,0-1,0 3,1-2,-1 0,0 0,0-1,0 1,0 1,0-1,0 0,0-1,0 3,0-2,0-1,2 3,0 1,2 5,0 5,0 1,0 0,-2 2,-2-1,-2-2,-2-1,-3-2,0-1,-1 2,3-1,1 4,3-2,-3 2,2 1,-1-4,0 4,-1-3,2 3,2 0,0-2,2 1,-1 1,4-3,-3 3,1-2,-1 1,0 1,-1 1,0 0,1-1,-1 1,1 0,-1 1,-1 0,1-3,-1 1,0 2,0-1,0-1,-1 2,1-1,0 0,2-1,-1-4,3-2,0-1,1 0,1 1,-1 1,0 2,0-1,-1-1,1 4,-3-1,0 1,-1 2,0-2,1 1,0 0,1-2,3 1,-1-3,0 2,2-2,-3 2,1-2,-4 4,3 0,-1-1,-1 1,-1 1,2 0,-1-2,1-1,-3 3,3-3,-1 0,2 0,-1 0,2-2,-2 3,2-1,-2 0,2 2,-3 0,0-1,1 1,1-2,-1 0,0 0,-1 1,-1 1,0 1,-1-1,0 0,0 1,0 0,0 1,0-1,0-1,0 2,0-1,0 0,0 0,0 0,0 1,0-3,0 2,0 0,0 0,0 0,0 1,0-2,0 0,2-2,0 1,0 2,1-5,-2 5,2-3,-2 1,0 2,2-1,-1 1,2-1,-1-2,-1 2,0 0,2 0,-2 1,2-2,-1 3,-1-2,2-1,-1 2,2-4,-1 4,-2 0,2-1,-1 0,1 1,0 1,-2-2,2 0,-1 2,-1-1,1-2,1 1,-2-1,1-2,0 3,0-3,0 3,0-4,-1 4,1-1,0 0,1 1,-1 2,2-1,1-1,0 2,0-1,0-1,0 1,1-3,2 2,-1-1,0 0,1-1,-1 1,0-3,-2 4,1-4,0 3,1-3,0 0,-2 1,1-1,0 1,0 1,0-1,0 0,0 0,-5-2,-1-1,-3-2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28:46.896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0 67,'1'-2,"1"-1,-2 1,1-1,0 1,1-1,-1 1,2 0,-2-1,0 1,2 0,-1 0,0 0,0 0,1 0,0 0,-1 1,1-1,-1 1,2-1,-1 1,0 0,1 0,-2 0,6-1,5-2,0 1,0 0,1 0,24-1,13 3,0 1,91 11,-62-4,46 9,132 17,-234-30,49 11,20 2,-56-11,-2 0,69 19,-77-17,115 21,-88-12,1 1,77 34,-84-30,-2 1,75 46,-32-13,-60-38,3-1,-1-1,1-2,39 12,-61-21,96 33,-88-32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2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75 1,'0'0,"-2"0,-2 5,-2 3,1 6,0 4,2 2,0 1,3 3,-2-2,2 2,0-3,0 2,2 1,-2-2,0 1,0-1,0 0,0 0,0 0,0 2,0-2,0 1,0-2,0 1,0 1,-4-6,2 1,-2 1,2-1,1 1,-1 2,1 0,1 1,-3 1,0-1,1 1,0-1,-3-1,1 2,0-1,3 1,-2-1,2 0,1 2,0-2,0 1,0-2,0 1,4-4,-2 0,1-1,0 2,2-4,-2-4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3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804 23,'0'0,"-3"-3,-2-3,-7 2,-2 0,-5 3,-4-2,1 2,-3 1,4 0,-1 0,3 0,2 0,-2 0,2 0,-3 5,-3-1,2 1,0-1,2 4,2-3,1 1,0-3,2 5,-1-2,2-1,-1 4,1-2,-2-1,0 4,1-3,0-1,-1 0,4 0,0-1,1 6,2-4,-3 6,2 0,-4-1,3 4,0-4,1 0,0 0,-2 1,1-3,0 2,0 4,0 0,-3-2,3 2,0 1,0-3,0 2,2-1,1 4,0-4,-2 2,5-1,-1 2,-1 2,3 1,-1-4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4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2 356,'0'0,"0"-5,2 0,4-4,4-4,0-3,1-3,1 1,0 6,-1 3,0-2,-2 4,1-3,-1 3,1 0,0-4,2 5,-1-9,-1 1,4 2,-1-2,-1-1,1 4,-2-6,1 7,-2-3,2 2,0-1,2 2,0 1,-3 0,1 1,-4 3,-2-1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5"/>
    </inkml:context>
    <inkml:brush xml:id="br0">
      <inkml:brushProperty name="width" value="0.2" units="cm"/>
      <inkml:brushProperty name="height" value="0.2" units="cm"/>
      <inkml:brushProperty name="color" value="#C00000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C00000"/>
      <inkml:brushProperty name="ignorePressure" value="1"/>
    </inkml:brush>
  </inkml:definitions>
  <inkml:trace contextRef="#ctx0" brushRef="#br0">20 0,'0'0,"56"0,1 4,14 5,-35-1,-16-4,3 0,-1 2,-2 3,16 5,135 104,-161-109,0 2,0-1,-2 1,3 1,-3 1,2 2,5 9,15 25,-16-28,0 3,-2-2,1 4,0-2,0 13,24 51,-13-37,4 21,-2-2,6 15,-30-76,7 14,-2 1,1-2,1 1,10 18,-13-29,-1-2,1 2,-3 0,1 0,-1 1,3 7,-2-9,-2 4,4-5,-4 2,3 1,1-2,0 3,10 12,17 23,-18-28,-1 2,0 0,1 5,3 6,16 21,-10-17,-3 1,-8-17,1 1,7 7,19 31,-8 1,-15-31,2-1,5 10,-18-32,0 0,0 0,0-1,1-1,0 1,0-2,0 1,0-3,0 2,2 0,4-1,-2 3,2 1,-1 0,0 0,6 6,55 60,-33-32,4-2,3 2,0 6,-2 0,29 44,-36-46,-19-24,0 1,-3 3,-5-12,8 14,-16-22,1 1,-1-2,1 1,-1 1,0-3,0 5,-1-2,1 0,2 5,6 25,12 14,-11-27,-2 3,0-1,4 14,9 52,-5-23,4 7,-13-52,38 113,-37-111,2 0,0-1,2 1,0-2,-1-3,4 4,-1 3,0 1,7 19,-20-40,0 0,0-2,1 1,0 0,-1-2,1 2,-1-1,2-1,0 1,2 2,39 41,-28-29,15 15,-27-30,1-1,0 2,0-1,0-2,1 1,-1-2,3 0,6 2,1-2,6-2,-9 0,1 1,-1 2,-1-1,1 3,0 0,1 3,-2 0,1 0,10 9,49 49,-71-65,8 11,1 1,-2 0,6 6,-6-5,0-2,0-1,9 10,51 40,7 1,30 7,-2 0,-69-44,20 16,1-3,13 1,-47-28,1-4,8 2,-5-4,14 10,4-1,-25-7,19 9,-1 4,-9-5,-1 2,2-7,-1 1,22 1,49 9,-55-12,-23-2,18 1,174-5,-123-4,-78-1,2-2,-1 0,-1 0,1 0,-2-3,2-1,2 0,13-9,-10 6,3 0,-1 0,1 0,1 4,9-2,-17 7,3 0,-2 2,6 0,-12 2,-2-1,0 1,0 2,1-2,-1 2,0 0,0 0,0 2,5 4,-1 1,1 2,-2-2,1 3,-1 1,0-2,-1 3,1 0,-3 2,6 6,-8-12,-2 0,1 1,-2-1,2-1,-3 2,1-1,0 2,1-2,-3 2,1 0,-1 31,0-1,-1 16,-2 13,1 215,2-272,-2 2,2 1,-3-1,1-2,0 2,-3 0,1-3,-2 7,3-10,-1-1,0-1,-1 0,1 0,0-1,-2 2,0-2,1-1,-2 0,1-2,-1 4,-1-2,-9 7,1-2,-2 0,0-3,1 0,-15 4,-26 6,-9-3,60-15,-32 8,1-6,-7-1,-80-3,49-3,-395 3,448-2,-1 0,2-3,-17-8,6 4,-10-2,28 9,-11-2,1 0,0-3,2-1,-1-1,-21-14,1 4,-18-2,-64-7,-58 4,93 14,-73-6,137 16,1-1,0-1,0-4,-4-4,-1 0,-101-33,104 36,0-4,0-2,-14-12,17 12,-111-69,92 60,29 15,-1-1,2-1,-2-1,0-3,-137-124,112 96,-19-30,21 25,32 39,1 1,0-2,1 0,-1-1,1 0,-1 1,1-2,2 1,-2-2,0 0,2 1,-1-1,2 1,-2-1,1 2,-2-1,2 0,-4-3,1 3,2-2,-2 1,-2-13,1-2,0-1,1-5,-1-1,-5-18,-1 9,1-3,-1-15,10 43,-2 1,2-1,-3 3,1-1,-1 0,-1 0,-1-1,-3-7,-8-26,-2-8,-7-8,8 22,-5-6,-14-28,21 42,-1 2,-2 0,1 4,-13-15,1 1,4-2,1-1,1-4,-10-22,34 68,-29-60,1 5,-32-45,38 63,-2-4,-3-14,24 50,-11-22,9 16,0-2,-1 3,-2-1,2 2,-1-1,-5-5,1 5,0-4,1 1,0-3,0 0,-26-39,27 42,0-3,-1 1,2-3,0-4,-19-32,19 37,1 0,1-1,0-1,-3-17,-11-27,-40-89,22 67,27 58,8 19,0 2,1-2,0 1,1-2,-1 2,2-2,-2-4,2 4,-3 0,3-1,-4 1,1 1,0-1,-10-22,-10-14,14 27,-1 0,1-4,-7-21,8 9,0 2,3-1,-1-1,2 1,1-11,3 39,1-2,-1 3,-1-2,1 1,0-1,-3-5,-26-51,22 44,-2-3,-1-5,-21-77,-12-27,30 95,10 25,-1-1,2 0,-1 1,-3-17,-4-31,5 18,-6-20,9 53,1-2,-1-1,-2 2,3 0,-2 0,-4-7,2 6,2 0,-1 0,1-2,1 2,0-1,1-1,-3-9,-1-17,0 1,-1-13,5 1,-1 0,2-43,2 67</inkml:trace>
  <inkml:trace contextRef="#ctx0" brushRef="#br0" timeOffset="1">144 239,'-2'91,"4"105,-2-187,1-1,0 0,0-1,-1 2,2-2,0 0,0 2,0-2,1 0,-1 0,0 0,8 13,-1-2,1-1,1 3,-3-7,1 3,-1-1,-1 2,6 14,-7-10,-1-1,0 1,-2 1,3 15,1 16,-2-38,-2 10,2-1,5 14,-6-21</inkml:trace>
  <inkml:trace contextRef="#ctx0" brushRef="#br1" timeOffset="2">174 504,'4'1,"-1"-1,1 1,-1 0,0 0,1 0,-1 2,1-1,0-1,0 3,-2-1,3 0,-3 0,2 1,-2-1,0 1,2 2,6 10,1 2,-3 1,5 8,-4-10,28 67,-23-50,-5-13,-2-1,0 1,-1 0,-2 0,2 2,3 18,-7-7,1-1,1 3,-2-1,0 11,-4 44,0-42,2 0,2 2,3 21,-1-39,-1 16,8 18,-9-52,0 2,2-4,0 3,0-2,1 2,3 6,-7-16,4 3,-2-1,0-1,1 0,-1 0,2-1,-2 2,2-3,0 2,-2-2,2 1,3 2,56 41,-60-44,1-2,0 3,-1-2,0 1,1 0,-1 1,-1 1,1-1,-1 1,2-2,-3 3,2-1,-2 0,2 2,-2-2,1 1,-1 1,-1-1,1 0,1 3,-2-5,0 4,2 2,-1-1,-1-1,4 0,-4 2,2-3,1 0,1 1,-2-1,1 1,3 2,48 63,-36-49,0 1,0 1,-3 2,2 4,75 167,-77-167,0-2,2 1,2-1,0 1,-1 0,6 19,5 11,2-2,11 12,-29-49,0-3,8 8,18 23,-24-29,3 5,5 15,-18-33,-1 4,2-2,-2 2,-2 0,6 7,6 37,-5-18,6 14,-11-41,-1 0,1-1,0 0,1-1,-1 1,4 3,-6-10,1 0,-1-1,2 2,-1-2,0 0,0 2,2-3,18 18,-18-13,0 2,0-2,-1 3,1 1,-1-3,-1 3,0-2,3 10,0-2,1 1,3 5,-8-18,0 0,-1 0,2 0,0-2,-1 3,1-2,0-1,-1 1,2-1,-4-1,2-1,-1 2,-1-1,0 1,2-2,-1 2,-1 0,1-2,0 3,-1-2,0 2,-1-1,3 0,-2 0,0 0,0 2,0 11,4-3,-4 1,2 11,2 17,8 25,9 42,-21-101,-1-1,1-2,1 3,0-1,0-1,-1 1,1-2,1 2,-1-2,2 2,-2-1,2-2,-2 1,2 1,-1-2,5 9,1 1,-2-1,-1 1,1 1,-2 0,1 1,0-2,-1 4,1 5,6 37,2 10,-5-35,3 2,-1-3,2 0,0 1,14 22,-17-37,0-3,0-1,2 1,1-2,-2-1,2 1,0-3,0 0,0-1,4 2,-14-12,-3 0,2 0,-1 1,2-1,-2 0,1-1,-1 0,2 0,-3 0,2 0,0 0,0 0,-1 0,1 0,1 0,-2 0,1-1,-2 0,1-1,0 1,1 0,-2 0,0 0,1-2,0 3,0-1,-1 0,0-1,1-1,0 3,-1-1,0-1,0 2,0-3,0 1,0 0,2 0,-2 1,0-1,0 2,0-2,0-1,0 2,-2 0,2-3,0-12,-2 2,-1-2,0 1,0 0,-1-1,1 3,-9-34,-7-34,-19-64,23 90,1 0,1-3,2 2,1-9,1 18,0-2,-3 2,-9-54,13 61,3 1,-1-1,1 1,3-1,1-5,1-188,0 120,0 98,0-1,-1 1,-2 0,2-1,-1 1,-1 0,0 1,-2 0,-1-14,4 22,-10-31,0-10,9 34,-1-2,3 1,-1 0,0-1,1-4,0-27,2-30,0 46,-1-2,-1 0,0 0,-4-15,4 38,-1 0,-1 0,2 0,-2 0,1 0,-1 2,-1-3,-25-51,21 45,3 8,10 19,21 30,-3-4,0 3,8 22,40 111,-66-163,0 1,1-2,-1 2,3 2,-3-5,0-2,0 4,-2-2,2 1,-1 1,0-3,-1 3,6 21,-2-7,-1-1,1 1,6 6,27 75,-3-22,-36-82,-1 0,0 0,0-1,1 0,0 2,-1-1,2 0,-2 0,0-1,0 1,1 1,0-2,-1 1,1 0,0-1,-1 1,1-1,-1 0,2 0,-2 0,1 0,-1 0,0 0,1-1,-1 1,0 0,0-1,0 1,1-1,-1 1,1-2,-1 2,0-1,0 1,0 0,0-1,0 1,0-1,0 0,0 1,0-2,0 2,0 0,0 0,0 0,0-1,0 0,2-5,-2 0,0-1,-2 1,2 2,0-5,-2 3,-4-30,-3 2,2 0,-5-7,-1-20,0-25,0-34,0 16,13 91,-2 0,-1-1,1 1,-1 2,0-3,-2 1,2 1,-2 1,0-1,1 0,-2 2,0-1,1 1,-2 0,-4-6,0 1,-1 1,0 1,-1-1,0 2,1 1,-2 2,1-1,0 2,-14-5,13 8,0 0,0-2,1-2,1 1,-1 0,0-3,0-1,1-1,-8-10,16 18,2 0,0-1,-2 2,3-2,-1 1,-1-2,2 2,-2-6,0 2,2 3,-1 0,-1-1,1 3,-2-3,3 2,-6-6,2 4,2 2,-1 0,-2 1,3-1,-1 1,-1 0,0 1,-5-2,-4-2,-1 0,-6 1,10 2,-8-2,3-3,0 2,-1-4,-6-3,-15-17,-9-9,34 29,2-1,0-1,-1 0,0-1,2-3,0 2,0-2,1 1,-8-20,13 27,-8-21,2 2,-9-30,13 37,-1-1,-1 0,1 2,-11-17,-10-15,-5-7,7 10,20 34,-1 3,0-2,-2 2,1 1,1-1,-7-5,4 8,1-1,-2 3,1 1,-1-2,1 3,-9-3,12 4,1 0,-1-1,1 1,0-4,0 4,0-3,0 1,1-2,1-1,-1 1,-14-17,8 8,0-1,1-1,1-1,-1 0,1 0,-4-18,2 7,4 11,1-1,0 1,2-1,0 0,1-2,-2-5,0-10,-4-14,4 39,3-1,-2 4,1-3,-2 2,0-1,1 0,-28-47,18 37,-8-22,16 29,1 0,-1-2,0 1,-1-13,-13-72,10 51,7 30,-1 4,1-3,-1 0,-5-9,6 22,2 1,0 0,-2 2,1-2,0 2,-1-2,1 1,0 2,-1-3,1 2,-2 0,1 0,1 1,-1-1,-2 1,-2-3,0 2,0 0,-1 0,0 0,-1 2,4 0,-4 1,1 0,0 1,1-1,0 1,-2 2,-4 1,2 1,-1 1,-1 1,1 1,0-1,-10 12,20-16,-1-3,1 2,-1-1,1-1,-1 1,1 1,0-2,0 1,-1-1,0 0,2 0,-3-1,2-1,-1 2,0-1,2 0,-2 0,-18-3,20 4,0 0,1 0,-3 0,2 0,0 0,1 0,-1 0,0 1,-1 1,0-2,2 0,-1 1,1 0,-1 0,-1 0,1 1,-1 0,2 0,-2 2,0-1,0 0,2-1,-1 2,-1-1,2 1,-3 2,2 7,-3 0,2 2,1-2,-1 2,2-12,-9 60,7-36,-3 2,4-2,-1 27,4-20</inkml:trace>
  <inkml:trace contextRef="#ctx0" brushRef="#br1" timeOffset="3">266 264,'5'7,"-3"0,3-1,-4 2,3 1,-1-2,0 1,5 17,27 77,-18-53,0-2,2 0,11 18,-14-33,3-1,-2-3,3 1,0 0,0-6,3 4,-12-15,0 2,-1 0,0 1,0 1,4 10,-10-19,-3 0,2-1,0 1,-2 0,2-1,-2 1,0 1,0-2,0 3,1-2,-1 0,-1 1,0-1,0 3,1-1,0-2,-1 2,1-1,2 1,-2-1,1 1,0-2,1 2,0-2,1 1,-2-2,2 3,-1-2,1-2,1 1,-1 0,0 1,1-3,0 2,0-2,-1 2,2-2,0-2,-3 2,1-2,-2 1,1 0,0 1,0-2,0 2,0 0,-2-1,5 6,0 4,1 0,3 11,-8-14,3 0,0 0,-2-2,3 2,0-1,1 2,6 9,0 0,7 14,-8-13,0-3,-2 1,9 6,2-2,2-1,3 2,-11-13,0 4,-1-2,1 4,-2-2,0 4,4 5,0 4,2-2,9 12,14 19,-20-24,-1 0,-2 4,0 0,-2 1,0 1,-2 0,0 9,11 26,2-1,14 31,-37-92,-1-3,2 0,0 2,0-3,1 2,-1-2,1-1,0 0,0 0,2 0,2 1,-1 0,-2-1,1 1,-1 0,0 3,-1-2,0 2,7 10,17 24,-16-24,-2 2,6 12,-6-12,1 1,14 17,5 9,-21-30,-2 1,0 3,0-2,-1 2,3 12,9 27,0-7,-10-24,1-2,1 0,0-1,1 0,8 11,-12-27,-3 1,7 14,-8-14,1 0,6 11,9 3,20 25,-20-26,18 29,-22-31,-1-1,1 0,1-2,2 0,13 12,23 8,-44-30,-1-2,0 5,2 2,2 1,2 2,2 2,1 1,15 9,-13-11,1 2,-3 2,1 1,19 20,-31-32,1-1,-2 3,1-1,-1 0,6 17,-5-11,3-1,-3-1,5 5,16 17,91 118,-99-130,2-6,1 2,-1-3,10 6,-16-17,2 0,-1-2,2 0,-1-3,0-1,-1-2,9 0,40 0,42-12,-17 2,-38 6,-3 2,0 4,51 16,-90-17,-4-2,-1 1,0 0,1 2,-2-2,1 2,1 2,-2-1,5 8,1-2,0 0,2-3,-2 1,1-2,0-1,5 1,31 10,-26-7,3-4,-1 1,2-5,199 1,-121-6,-18 3,98-4,-177 1,1 2,1-3,-1-2,0 1,-2-3,3 2,1-4,16-6,-20 9,3-1,5-5,1-1,-12 11,-2-2,0 1,1 0,-1-3,0 3,0-1,0-2,1 2,0-4,-4 7,-1 0,1-1,-1-1,1 3,-1-2,0 1,0 0,0 0,0-2,0 1,0 2,2-3,-2 2,0 0,0 0,0-1,-2-1,2 2,0-3,0 0,0 1,-1 0,0-1,0 1,0-1,-2-2,-1-5,-1 0,0 0,-1 3,-1-3,-2-2,-1 1,0 1,-9-10,-3-3,-22-21,27 31,4 0,-2-4,1 2,0-3,4 5,1 0,-2 1,1 2,-1-1,0 2,7 5,-2 0,2 2,-3-1,2 3,0-1,0-1,0 1,-2 1,2-2,-1 2,1 1,-4 1,6-1,2 1,-1 1,0-1,0 0,1 0,-1 0,0 1,0-1,0 0,0 0,1 1,0 0,0 1,-1-2,0 2,1-1,0 0,1 1,-2-1,0 0,1 4,-4 7,3 1,-3 1,3-2,-2 2,1 4,-2 7,0-12,3 1,-3 1,3-1,-6 9,5-21,2 1,-1 0,-1 0,2 1,-2-3,1 1,0 2,-1-2,0 0,1-1,-2 2,2-3,-2 2,2-2,-2 2,0 0,-7 0,1 1,-1-2,1-1,-1-1,-2 0,-56-7,68 7,-5 0,0-1,-1-1,1-1,0 1,-4-3,10 4,0 1,-1 0,1 0,-2 0,2 0,0 0,-1 0,1 0,0 0,0-1,0 1,0 0,0-1,0 1,-1-2,1 2,-1-1,1 0,0 1,0 0,0 0,0-1,-1 1,1 0,0-1,0 0,0 1,1-2,-1 2,0 0,0-1,0 1,0-1,1 1,-1-1,1 1,-1-1,0 1,0-2,0 2,0 0,0-1,0 1,1 0,-1 0,0 0,21-9,2 3,2 0,0 4,-2 1,77 2,-37 1,-22-2,62 0,-102-1,1 1,1 0,-3-1,3 1,-2-1,2 1,-1-3,-2 3,1 0,-1 0,0 0,0 0,0 0,0-1,0 1,0 0,0 0,0-1,0 1,0 0,0 0,2-1,-2 1,0 0,0 0,0-2,0 2,0 0,1 0,-1 0,0 0,0 0,0 0,0 0,0-1,0 1,0 0,-1-1,1 0,0 0,-2 1,2-1,0-1,0 2,0-1,-1 0,0 0,1 1,0 0,-1 0,1 0,0-1,0 1,-50-50,16 17,5 4,-11-8,28 28,0 0,1 3,0-1,-1 0,-7 1,-22-5,-1 4,0 2,-29 1,66 4,-1 1,1 2,0-2,0 0,0 2,0-1,0 0,0 2,0-1,-11 9,2 2,-3 3,3-4,1 2,-3-2,-6 2,3 4,1 0,-1 2,-7 11,20-25,-1 0,1 0,-1 1,0-5,0 3,0-1,-2-1,1 0,2-2,-2 2,0-2,-1-1,1 1,-10 0,0-2,0 0,0-4,-16-3,-85-29,112 32,-1 2,1-1,-2-1,2 0,0-1,0 0,1-1,-2 0,1-2,1 2,-5-10,-30-37,-9-20,43 61,0-1,-1-1,2-1,0 2,-3-15,-2 0,10 25,-1-1,-1 0,2-1,-1 3,-2-2,3 1,-1 0,-1 0,0 0,0 0,1 2,-1-2,0 1,0 1,0-2,0 2,0 0,-1 1,-9-5,0 3,1 1,-14-1,6 2,-12-3,0-3,2-2,-2-2,-21-12,18 7,12 5,-1-2,0-1,0-1,0-2,15 6,0 0,-1-1,1 0,-6-10,-18-22,2 5,-20-31,32 40,-2 1,0 3,1 0,-22-14,20 18,1 0,-1-2,1-3,1-1,1 1,-2-8,-17-31,3-2,-9-26,25 55,-1 0,-1 4,0-1,-2 2,-23-24,33 43,-1 2,1-2,-11-4,19 14,-2-2,1 0,1-2,-1 2,2-1,-1-3,-2 0,-11-16,-18-20,23 30,0 0,-6-11,18 24,1 3,-2-2,2 1,-1 0,0-1,0 0,1 1,-1 0,1-2,0 2,-2-1,2-2,0 4,0 0,0 0,0 0,0-1,0 0,0 0,0 1,0-1,0 1,0 0,0-2,0 1,0 1,2 0,-2 0,0-1,0 0,0 1,1-1,-1 1,0 0,0 0,1-1,-1 1,1-2,0 1,1 0,-1 0,0 1,0 0,0 0,0-1,1 1,-1 0,1 0,-1-2,-1 4,3-2,-2 0,-1 0,2 1,-1-1,2 0,9 8,-2 0,1 1,-1 0,1 0,-2 3,9 9,-7-9,30 40,-2 0,23 42,-52-76,2-5,-2 0,9 8,-3-3,-11-12,0 1,0 1,0 0,4 9,-7-10,2 0,-1-2,2 2,-1-1,-1 0,2-2,-2 2,2-2,1 2,24 14,-22-17,-1 2,2 2,0-1,-2-1,2 5,3 3,-1 1,1 3,-1-1,0 0,-2 1,4 9,-5-9,2-3,-2-1,3 1,-2-1,1-2,0 1,7 3,17 23,15 22,7 16,-28-37,-18-24,-1-1,-1 2,1 1,-1 0,2 8,-5-13,-1-3,0 0,1 0,0-1,0 1,-1-3,2 3,0-3,0 0,1 1,2 1,1 0,2-1,-3 2,2-5,2 3,-4-2,-1 2,-1-2,2 2,-2 0,1 0,0 1,-2 1,0 0,2 1,1-5,-1 4,-1-1,1-4,10 7,7-1,1-2,0-1,5-3,-15 0,-2 2,0 0,0 0,0 3,13 9,18 10,123 79,-147-96,0 1,2-2,-2-2,2-1,-1-2,14 1,74 15,-103-20,0 0,1 2,-1 0,0 1,1-1,-3 3,4-2,0 4,4 2,0 2,0-2,0-1,2-1,0-2,-1 3,0-5,40 13,-1-7,3 1,13-4,99-8,-72 1,-92 0,1 0,-1 0,1 1,0 0,-1 0,1 1,-1-1,0 2,1 0,-1 0,-1 0,3 0,-2 1,-1-1,2 2,1 6,-5-11,0 0,-1 1,0-1,1 2,-1-2,0 0,2 1,-1 0,-1 2,0-2,1-1,0 2,-1-1,0 1,0-1,0-1,0 2,0-1,0 2,0-2,0-1,0 1,0 0,0-1,0 0,-1 1,1 1,-1-1,1 0,0 0,-1 0,-1-1,2 2,0-2,0 1,-1 0,1-1,0 0,-1 1,0-1,1 0,-5 4,-1-2,3 0,-2 0,0-1,1 0,-4 1,-54 4,1-4,-15-4,11 0,-189 1,233-2,1 0,-1-2,1-1,0-1,1-1,-2-4,1 1,1-3,0 1,-10-14,-9-5,32 28,-7-7,-1 0,0 2,0 1,-5-2,5 4,-1-2,1-1,-6-6,5 4,-2 0,-4-1,-1 2,11 5,-1 0,1-2,-1 1,1-1,1-2,-1 0,-3-5,3 2,1 2,0 0,-2 1,2-2,-2 4,0 0,0 0,1 2,-12-3,17 6,-144-48,115 38,-20-2,26 8,1-1,0-3,-4-3,-6-5,22 12,-1-3,-1-1,1 0,-12-13,19 13,-10-8,1 0,0-3,-6-8,-2-7,-1 3,-2 1,14 12,-1 0,1-3,-27-32,28 39,0-4,1-1,-1-1,1 0,2-2,1 0,-6-9,2-5,-2 4,-17-28,-43-58,50 80,19 27,-1 1,-1 2,1 0,-4-3,-25-26,10-4,21 34,1 0,0 1,-1-1,1 0,0 3,-1-1,-1 0,6 7,2-1,-1 1,1 0,0 0,-1-1,1 1,-1 0,1 0,-1-2,1 2,-3 0,3 0,-1 0,1 0,-1 0,1 0,-1 2,1-2,0 1,-1-1,1 0,-1 0,1 0,0 1,0-1,0 0,-2 0,2 0,0 0,-1 1,1-1,0 1,0 0,0-1,0 2,0-2,0 0,0 1,0-1,0 1,0 0,0-1,0 1,0 3,0-1,1 1,1 0,-2 0,2 0,-2-1,1 1,0 2,24 56,-6-6,4 9,-5-2,-8-31,-3-2,3-1,1 2,11 18,10 14,5-4,23 36,-18-25,-24-43,15 25,-7-16,1 7,19 25,-32-45,0-1,-2 2,4 5,-2-1,1 0,6 6,70 91,-8-3,-35-48,9 10,-52-74,1-1,1 0,1-2,-1 1,0 0,0-3,2 3,14 9,19 7,15 11,-35-18,2-3,-2 1,2-5,-1 2,2-4,2 1,57 6,1-3,23-8,17-4,-109-2,-15 2,-1 0,0 0,0 0,1 0,-1 0,0 0,0 0,0-1,0 1,0 0,0 0,0 0,0 0,0 0,0-1,0 1,0 0,1 0,-1 0,0 0,0 0,0 0,0 0,1-1,-1 1,0 0,0 0,0-2,0 2,0 0,0 0,0-1,0 1,0 0,0 0,0-1,0 1,0 0,0 0,0-1,0 1,0 0,0 0,0 0,-1 0,1 0,0 0,0 0,0 0,0 0,-1 0,1 0,0-1,0 1,-4-7,1-2,-1 5,0-5,-2 5,2-3,-5-3,3 3,-80-84,42 46,30 29,0-1,1 0,-8-19,5 13,1-1,-6-3,-9-7,0 2,-12-6,3-1,23 24,-1 0,1 0,-8-1,-12-3,2 4,-3 2,-30-6,17 6,-2-7,32 12,0 1,-6-1,5 4,0 1,0 1,-3 2,18 2,5 3,9 8,10 9,-2 1,2-4,1 2,1-4,15 12,28 11,18 10,-36-26,-32-14,0 0,0 1,0 0,-1 3,10 13,-7-9,2-1,11 12,58 37,-50-38,-17-14,16 16,-3 3,-31-33,0 0,-1 1,0-1,1 1,-1 0,0-1,0 0,0 1,0-1,2 2,-2-1,0 0,1-1,-1 1,0-1,0 1,0-1,0 1,0-1,0 0,0 2,0-2,0 0,-1 1,1-1,0 0,0 0,-2 0,2 0,0 0,0 0,0 0,0 0,0 0,0 0,0 0,0 1,-1-1,1 0,0 0,0 0,0 0,0 0,-1 0,1 0,0 0,-1 0,1 0,0 0,0 0,0 0,0 0,0 0,0 0,0 0,0-1,0 1,-1 0,-5-1,0-2,0 0,0-1,-6-4,-4-4,-67-49,0-6,2-7,57 53,-245-235,78 55,141 144,-29-18,46 44,-25-29,30 28,-3 4,2 0,-2 3,-2 1,24 16,-2-2,2 0,-1 0,1 0,-3-8,-13-14,-9-10,-4-11,15 21,-34-53,-11-13,-80-110,109 166,26 28,2 0,-7-8,2 1,1-3,-1 1,-6-12,1-1,12 18,-2 0,-2-10,-21-49,-10-12,36 73,0-1,2-2,-7-16,-11-32,7 25,-2 5,0-1,-2 1,-22-29,36 55,-1-4,2 4,-1-2,0-2,2 0,-1 2,2-3,-5-12,6 16,-1 0,-1-2,1 2,-2 0,0 1,0 0,-2-6,-12-11,-12-15,-11-16,13 16,-2 1,-7-1,14 11,-37-49,26 32,-23-44,41 69,1-1,-15-32,-27-61,27 51,23 46,-2-2,2 0,-1-1,3-3,3 15,1-2,-1 2,2-2,0 1,0 0,1-1,-1 1,2-14,0 23,0-2,0 3,0-4,0 3,2-1,-2 2,2-2,-2 0,3 0,-3 2,0 2,0 0,2 0,-2 1,0-2,0 1,1 0,-1 1,1-1,-1 0,1 0,0-1,-1 1,1 0,-1 1,0 0,2 0,-1 0,-1-1,1 1,0 0,0-1,-1 1,0 0,3 0,-3 0,1 0,0 0,-1 0,2 0,-2 0,0 1,0-1,2 0,-1 1,0-1,0 0,2 4,0-1,1 1,-2-1,0 2,2-2,-2 2,1 0,-1-2,0 3,7 10,18 26,-13-18,0 2,5 9,3 20,-15-37,0 1,2-2,-1-1,6 9,-4-8,0 5,1-1,-3 0,0 0,4 16,-5-18,0 6,0 1,0-1,-2 3,0-2,-2 1,1 9,10 62,-9-66,2 0,9 29,-16-57,2 0,0 3,0-1,-1-1,1 2,0 0,-2-1,1 1,0-1,-1 1,0 3,0-9,0-1,0 1,0-1,0 1,0-1,0 0,0 1,0-1,0 2,0-2,0 0,0 1,0-1,0 1,-1-1,1 1,0-1,-1 1,1-1,0 0,0 0,0 0,0 0,0 0,-1 0,1 1,0-1,-1 0,1 0,-2 2,2-2,0 0,0 0,-1 0,0 0,0 0,1-2,-2 2,2-1,-2 1,2 0,-1 0,0-1,0 1,0-1,1-1,-7-7,-2 1,2-3,0 2,1-2,0 1,-1-3,-18-31,-115-188,80 134,-21-32,68 103,-2-1,4-2,-1 2,-2-9,-4-22,11 35,-2-1,0 0,0 2,-8-15,11 27,1-1,-3 3,3-2,-2 2,-1-1,-1-1,8 11,0-2,1 2,0-1,-2 0,1 1,0-1,1 1,-1-1,0 1,1-1,0 1,-3 0,2 0,0 0,1 0,-1 0,1 0,-1 0,1 0,-3 0,3 1,-2-1,2 1,-1-1,1 1,-1 0,1-1,-2 1,1-1,0 2,1-2,-1 1,1 0,0-1,-1 1,0 0,1 1,0 0,0-1,-2-1,1 2,1 0,-1 5,0-1,-2 2,1-1,1 0,1 1,0-1,-1 2,-2 14,3 1,0-1,0 1,2-2,0 2,0 0,2-3,1 12,4 12,3 1,1-3,8 28,20 55,-3 3,20 96,-50-190,1-2,11 28,4 13,-6-7,-14-46,1 1,1-1,2 6,11 19,-9-25,-2 0,1 10,-6-19,-4-22,-10-57,-4-2,-9-51,-2-21,5 38,-7-28,16 83,3-1,0 0,-3-38,10 64,1-1,0-22,1 45,0 1,0-3,0 2,0 0,0-2,0 3,1-1,-1 0,0 0,0-1,1 0,-1 1,0 0,0 0,0 0,1-1,0 2,-1 0,0 0,0 0,1-1,1 1,-2 0,0 0,0 0,0 0,0 0,1 0,-1 0,0 0,0 0,0 0,1 0,-1 0,0 0,1 0,-1 0,0 1,0-1,1 0,-1 0,1 0,-1 0,0 2,3 1,0 1,0 0,-1 0,2 1,-2-2,2 4,118 237,-4 11,-92-186,0 1,8 39,13 39,-12-60,1-6,4 2,-31-65,0 1,2-1,7 11,-12-24,-6-9,0-17,-1 17,-7-45,-2 2,-8-39,-33-93,38 126,-5-4,-12-54,-3 1,-24-45,38 106,13 37,16 32,73 193,-58-140,18 75,-28-98,-1-1,11 18,40 92,-24-55,-15-41,14 27,19 39,33 94,-92-224,14 38,13 23,-22-49,1-1,0-1,1 0,-1 0,1-3,0 4,3-1,19 15,-1-2,23 10,-48-30,11 4,-14-6,0-1,0 0,2 0,-2 0,0 0,0 0,1 0,-1-1,1 1,-1 0,0 0,0 0,0 0,1-1,-1 1,0 0,0 0,0-1,1 1,-1 0,0-1,0 1,0 0,0-1,0 1,0 0,0 0,0-2,0 2,0 0,2 0,-2-1,0 1,0-1,0 1,0-1,0 1,0-1,0 1,0 0,0 0,0-2,0 2,0 0,0-1,-2-9,2-1,-2 0,1 1,-2-1,1 2,-3-10,-4-14,-5-23,-11-50,-9-63,11 18,-17-104,19 151,-2 1,-10-22,31 123,-6-24,8 25,0 1,0-1,-1 1,1-1,0-1,0 2,0-1,0 1,-1-1,1 0,0 1,-1-1,-1-1,2 2,0-1,-1 1,0 0,1 0,0-1,-1 1,1 0,0 0,0 0,-1 1,-1-1,2 1,0-1,-1 2,1-1,0 0,0 0,-1-1,1 1,0 1,0-1,0-1,-1 1,1-1,0 1,0 0,0 0,0 1,0-1,0 0,0-1,0 1,0 0,1 28,3-5,-2 2,4-1,-3-1,7 15,8 38,-11-33,2 0,2-1,10 31,25 52,5 12,-42-109,15 41,12 61,8 63,-42-178,-3-12,0-4,-2 0,2-1,0 0,1 0,-1 0,0 1,0-2,-1 1,1-1,0 1,-21-25,0 0,1-4,1 2,-2-12,-18-32,-11-31,-46-118,42 89,-8-4,43 97,-8-19,0 2,-14-48,33 79,4 12,0-2,1 3,-1 1,-1-2,0 2,-6-11,-37-59,48 81,0 0,-1-1,2-2,0 2,-1 0,0 1,1-1,-1 0,1 1,-1-1,-1 1,1 0,0-2,1 2,-1 0,0 0,0-1,1 1,-3 0,3 0,-1 0,1 0,-2 1,2-1,-1 2,-1-2,1 1,1 0,0 0,-1 0,1 2,-1-2,0 0,1-1,0 2,-2-2,1 3,1-2,0 1,0-1,0 1,0-1,0 1,0 0,0-2,0 3,0-1,-1 21,1 1,0-1,2 23,10 71,-8-96,11 103,4-2,5 1,3-3,0-3,16 33,-41-147,33 105,11 20,-44-124,1 0,-3 0,1-2,1 3,-1-3,1 2,-1 1,-1-2,1 1,0-1,0 2,-1-1,2 3,-5-6,1-8,-11-30,1-3,-1-11,-9-32,-8-16,-3-17,-12-21,26 85,2-3,1 1,3-2,-1-10,4 17,0 1,-15-34,-4-25,16 57,-11-27,19 60,-1 1,-1 1,-1 1,0-2,0 2,-4-6,0 5,-1-2,2 2,-4 1,3 2,-6-4,10 10,2 1,-1-1,0 3,-2-1,1 1,1 0,-1 1,-1 1,1-2,1 3,-4 0,9 0,-1 0,0 1,1-1,-3 2,3-1,-2 0,3 0,-2 0,1 2,-2-1,1-1,1 2,0-1,-1 0,1 3,-1-3,1 1,0 0,-1 1,2-1,-1 1,-1 1,3-2,-1 1,-1-1,1 2,0 0,1-1,-2 0,1 5,-9 60,0-3,3 2,2 2,1 36,4-93,1 0,-1 1,1-2,3 10,-3-15,0-1,0 0,1 1,0-1,0 1,0-1,1 0,-1-1,2 3,2 3,-2-4,0 2,0-4,1 3,0 0,-2-3,3 1,-1 0,1 1,2 0,10 5,1-3,10 6,-12-9,-3 1,2 3,14 10,-11-2,1-5,1 2,-1-3,23 9,-30-16,0 1,1 1,2 2,-10-4,-1 0,0-2,-1 2,2 0,-2 2,-1-3,3 3,-1-1,2 6,19 48,0 3,14 44,-11-24,-5-22,-9-16,3 0,1-2,10 21,9-3,-24-37,0 1,-1-2,-1 2,8 22,-19-45,1 2,0 0,-2-1,0-1,1 2,0 1,-1-3,1 2,-1 0,0-1,0 1,0-2,0-1,0-1,0 1,0-1,0 0,0 0,0 1,0 0,-1-1,1 1,0 1,0-2,0 1,-1-1,1 0,0 0,0 1,-1-1,1 1,0-1,0 1,0-1,0 0,-2 0,0 2,1-2,0 0,1 0,-1 0,0 0,-1 0,0 0,2 0,-1 0,0 0,0 0,-1-2,-5 0,-1 0,2-3,-1 0,0 0,0 2,0-4,1 1,0 0,-1 0,-2-9,-10-10,1-3,-9-21,13 25,-2-2,2 2,-15-14,-9-3,19 21,1-1,-4-7,4 5,3 2,2 0,-5-4,15 18,-1 1,1-2,-1-1,1 0,0 2,-1-3,2 2,0-1,0-2,-7-37,8 34,0 1,-2 0,0-1,0 1,-1 0,1 1,-2-5,-15-28,10 24,-7-21,1 2,0 2,-3-6,6 20,2-1,0-1,1-1,0-2,-5-22,11 25,-5-12,-1 1,0 1,-5-13,8 28,-21-57,24 69,2-1,-1 1,2-2,-1 2,1-2,0 2,-1-4,2 3,3 9,5 12,10 25,8 20,3 9,36 60,-23-46,29 69,-41-85,-20-43,1 1,-1 5,7 11,0-3,-1 0,3-1,13 23,-22-36,7 9,-2 3,-1 0,12 33,66 212,-72-227,2 1,2-4,19 34,-7-17,-29-49,5 7,-1-2,12 18,-8-17,-1 0,0 4,-6-7,3-2,-2 1,12 10,-21-26,2-1,-2 1,1-1,-1 1,0-1,0 0,0 2,0-2,1 0,-1 0,0 0,0 0,0 0,1 0,-1 0,1 0,-1 0,0 0,0 0,1 0,-1 0,2 0,-2 0,0 0,1 0,-1 0,0 0,0 0,0 0,0 0,1 0,-1 0,1 0,-1-3,1 2,-1 0,2-2,-2 1,0 1,1 1,-1-2,0-1,0 2,0-1,1-1,-1-6,0-1,0 2,0-1,0 1,-1-2,0 1,-1-1,1 0,-7-26,-4-16,-2-10,0-18,-3-10,-11-36,26 120,-1-4,1-1,0 0,-1-1,1 2,1-2,1 11,0 0,-1-1,1 2,0 0,0-1,0 0,0 0,0 0,1-1,-1 1,0 0,0 0,0 0,0 1,0 0,1-1,-1 1,0-3,1 3,-1 0,0-1,0 1,1 0,-1 0,0 0,1 0,-1 0,0 0,0 0,0 0,0 0,2 0,-2 0,0 0,0 0,0 0,0 0,1 0,-1 1,1-1,-1 0,0 0,0 0,0 1,0-1,3 4,1 1,-2-1,2 0,-1 3,0-6,38 75,-3-3,-31-63,0 2,1-2,1-1,5 10,-11-17,0 1,-1-1,1 0,0 1,0-2,0-1,0 1,0 1,0-2,-1 2,3-2,-4 0,-1 0,3 0,-3 0,2 0,-2-2,1 2,-1 0,1 0,1-1,-1 0,0 0,0 1,0 0,-1 0,2-1,-2-1,0 1,2 0,-2 0,1 0,-1 0,0-2,1 3,-1-1,0-1,0 1,1-2,1 2,-2 0,0 0,0 1,0-2,0 0,0 0,0-1,1-10,-1 3,-1-1,1-1,0 1,-3 0,2 0,0 0,-1 0,-1-1,0 2,0-1,0 1,-3-6,1 5,4 17,4 19,6 3,-1-1,0 2,3-3,-2 1,3-1,1-1,-1-1,1-2,13 18,-12-17,0 1,12 29,-17-32,6 3,-1-2,7 12,1-1,-17-26,61 97,4 18,-56-95,4-2,-2-1,1 1,2-1,-1-3,5 1,37 33,26 14,-42-33,-22-19,3 0,0-4,-1-2,1 1,0-3,1-1,20 1,-8-5,-3 0,23 9,-44-8,0 3,0 0,0 1,11 10,21 13,-32-22,-9-4,-10-5,-2-3,1 0,0-2,2 3,-1-4,0 2,-5-4,1 0,-5-3,-45-34,-19-23,15 8,-175-175,217 211,-4-8,-4 2,-13-10,22 21,-2-2,-11-16,-7-9,-22-22,-17-25,36 45,0 2,-45-31,84 72,-2-2,1 2,2 1,-2-1,0-1,2 1,-2-2,1 2,-3-6,6 7,1 2,-1-1,0-1,1 3,0-1,0-1,-1-1,1 1,0 0,0 1,-2 1,2 0,0-2,0 2,0-1,0 1,0-1,0 1,0-1,0 1,0 0,0 0,2 0,-2-1,0 1,0 0,0-2,0 2,0-1,0 1,0 0,0-1,1 1,-1 0,0 0,0 0,0 0,0 0,0 0,0 0,0 0,0 0,0 0,0 0,1 0,-1 0,1 0,-1 0,0 0,0-1,0 1,1 0,-1 0,0 0,0 0,1 0,-1 1,0-1,0 0,0 0,2 0,0 0,3 2,-4 1,2 0,1 0,0 0,-2 1,0-1,1 0,0 0,-2 2,2 0,0-1,10 18,43 51,29 41,10 41,-19-33,-46-76,-3 4,0-1,3 10,-8-9,7 8,-20-40,2-1,-1 1,2-3,6 10,20 16,114 143,-122-146,22 20,5 3,-23-22,12 12,-33-41,0 2,1-3,-1 2,1-3,10 4,-15-7,28 10,-2-2,2-1,-1-5,10 0,193-6,-109-3,281 2,-399-3,-12 2,0 0,-1 0,-1 1,2 0,0-1,0 1,-1 0,1-1,-1 1,1-2,-1 2,1 0,-3 0,3 0,0-1,0 1,-1 0,-48-30,-27-26,7 5,7 10,0 5,-2 3,0 5,-22-2,64 24,1-4,-2 1,2-2,-8-5,-14-11,-37-12,29 16,37 18,-2-1,-12-1,-3-2,25 7,-1 0,0-3,1 1,0-2,0 2,-1-1,-23-17,2 9,13 8,74 65,2-2,1-6,2-5,12 6,40 27,14 10,-107-74,13 13,-23-18,0-1,1 0,0-1,-1 0,1-3,9 2,23 2,-26-7,0 2,9 4,9 4,2 2,0-7,16 2,279-5,-189-6,91 1,-217-2,0 0,12-7,20 0,-25 4,-1-3,24-10,-8 3,-30 9,-2 0,3 0,-2-2,0-1,-1 0,2-3,-4 5,-8 6,-1 2,-12 18,7-10,1 3,1-1,-1 2,-2 9,1-5,0-2,-3 7,0-4,4 0,-3 1,0 10,-8 22,15-44,-3-1,0 1,1-2,1 2,-3-1,3-2,-3 2,1-1,0 0,-1-1,1 0,0 1,-1-2,-1-1,2 2,-1 0,1-3,-2-1,-2 3,-13 2,-1-3,1 1,-1-2,-3-3,6 0,-26 4,-27-4,59 1,2-1,-2-2,1 1,-11-6,-31-22,23 14,1 2,-16-5,-136-33,88 29,68 17,13 2,0 2,0-2,0 0,1-3,-7-3,-27-25,20 15,-2 1,1 1,-1 1,-24-8,-32 3,32 8,-3-6,-27-18,56 24,-5 3,-1-2,-12 2,8 2,-26-16,59 24,-2 2,1-1,0 0,-1 0,1 1,-1 0,3 0,1 0,1 0,-2 0,2 1,0-1,-1 1,-1-1,1 1,0-1,1 0,-1 0,1 2,-2-2,2 1,0 0,-2 0,1-1,1 1,0 0,0 1,-1-1,1 0,0-1,0 0,0 1,0 0,-1 1,1-1,0 0,0-1,0 1,0 0,0 0,0 1,0-2,1 0,-1 1,0-1,0 2,1 3,0-2,1 2,0 1,-2-5,1 4,1-2,1 2,-3-1,2-2,1 2,-2-1,2 1,0-2,-1 2,7 5,1 0,-1 0,3 0,16 16,-15-10,0 1,4 6,19 26,-19-29,45 48,-49-56,-1 1,1-3,0 0,6 1,-4-3,1-1,14 1,12 4,-34-8,1 1,-2 2,0-1,2 2,0 0,-2-1,-1-1,1-1,0 3,1-3,1-1,-2 1,2-1,15-2,1 2,24-6,-24 2,1 1,19 5,189 33,-131-34,-24-1,-59-1,17 8,-19-7,19 4,27-6,-663-2,320 1,266 0,1-1,1-1,-1-1,1 0,0-2,-1-1,1 0,-1 2,3-5,-3 0,-36-22,26 18,-11-10,29 20,0 0,1-1,1-1,-1 2,-1-2,3 4,1 0,0 1,-1-1,1-1,-1 1,1 0,0 0,-1 1,1-1,0 0,0-1,0 1,0 0,0-1,0 2,0 0,0-2,0 2,0-1,0 1,0 0,0-1,0 1,0 0,0 0,0-1,1 1,-1-1,0 1,0 0,1-1,-1 1,1 0,-1 0,0 0,0-2,0 2,0 0,1 0,-1 0,2-1,-2 1,0 0,1 0,-1 0,0 0,12-3,-1 2,0-2,1 3,11 1,2 1,518-1,-516-1,18 6,-34-4,2 0,-2 2,1 2,0-2,-1 4,84 46,-72-44,2 1,-1-3,2-2,10 5,0 2,0 0,9 10,22 7,-62-25,-9-3,-15-1,17-1,-441-3,424 1,0-1,-11-4,-21-3,38 8,0-2,-2-1,2 1,-11-9,-18-7,-11-2,-30-15,64 31,-3 0,4 4,-10-1,-6 3,18 2,-1-2,-6-3,18 3,0-2,2 1,-2 0,1-2,0 2,0-1,1-2,-2 3,1-3,1 1,-3-4,-2-3,-1 1,0-2,1 3,-2 0,1 2,-2-2,-26-21,-1 0,-28-32,-10-11,68 65,0-2,1 0,1 1,-1-3,-5-8,-16-25,11 26,2-1,-1 1,-2 3,-13-12,7 5,2 2,-2-3,3-3,-17-21,-18-25,25 37,-33-39,15 10,-49-48,92 107,4 3,1 1,-1 0,1-1,0 0,-1 1,0 0,1-1,0-1,0 1,-1-2,2 4,0 0,0 0,0 0,0 0,0 0,0 0,0 0,0 0,0-1,0 1,0 0,0 0,0 0,0 0,0-1,0 1,0 0,0 0,0 0,0 0,0-1,0 1,0 0,0 0,0 0,0 0,0 0,1-1,-1 1,0 0,0 0,0 0,0 0,0 0,0 0,0 0,0 0,0 0,0 0,0 0,0 0,1 0,-1 0,7-3,6 5,-7-1,0 1,-2 0,2 1,0 2,-1-2,2-1,-1 3,8 9,13 13,-4-2,5 12,-15-20,0 2,0-3,1-1,1-1,1-1,4 5,-1-1,-1 4,16 16,-13-13,-5-5,16 10,-15-16,-3 1,-1 0,2 4,2 1,-2 0,1-3,2 1,3 2,-3-4,-1 3,12 16,-2-2,-8-12,0-2,-1 3,-1 0,1 1,-3 2,8 14,-22-36,0-1,0 1,-1-1,1 1,1-1,-2 2,1-2,-1 0,0 1,0 0,0 0,1-1,-1 1,1 1,-1-1,0-1,-1 0,1-1,-1 2,1-1,0 0,0 0,0 0,0-1,-1 0,1 2,0-2,-2 1,1 0,1 0,0-1,-1 0,0 1,1-1,-1 1,1-1,0 2,-1-2,-1 0,2 1,-1-1,0 0,1 0,-1 0,1 0,-7 1,-2 0,2-1,0 0,0 0,0-1,0 1,0-2,0-2,-17-5,-16-11,21 10,2 1,-2 0,-6 1,4 5,-2 2,-11 1,13 0,0-2,-21-4,-61-24,-85-45,75 25,93 42,-23-13,-24-19,-5 0,4-2,56 35,0-3,-1 1,3-3,-9-9,8 7,1-2,-3-1,4-1,-1 0,-3-5,-11-32,-3-15,27 70,-66-164,54 137,-8-16,11 27,2-2,-2-1,2 0,-3-10,5 11,-4-10,0-3,2 3,0-4,1-7,0-16,-20-135,21 148,-4 1,-1 0,-6-18,-27-81,36 121,0 2,-2-1,2 2,-2-1,1 2,-2 1,-3-4,8 10,3 3,-2-1,0-2,1 1,-2-4,-6-13,11 24,0 0,0 0,0 0,0 0,0 0,0 0,0 0,0 0,-1 0,1-1,0 1,0 0,0 0,0 0,0 0,0 0,0 0,0 0,0 0,-1 0,1 0,0-2,0 2,0 0,0 0,0 0,0 0,0 0,0 2,0-2,0 0,0 0,0 0,-2 0,2 0,0 0,0 0,0 0,0 0,0 0,0 1,0-1,0 0,0 0,0 0,-1 0,1 0,0 0,0 0,0 0,0 0,0 1,0-1,0 0,0 0,0 0,0 1,0-1,0 0,0 0,0 0,-2 14,1-11,-4 57,1 1,2 9,0 124,2-127,0-63,1 49,2 23,-1-59,-1 0,1 0,0 0,2-2,0 3,1 4,12 28,14 34,-10-31,4 17,-21-57,1 2,2-1,-1-2,5 6,2 6,1 2,1-1,0-2,2-1,11 11,45 49,-57-68,-1 2,2-3,16 9,-2-6,4-1,-2-4,15 0,-16 0,-23-8,2 2,-2-2,2 5,-3-1,3-1,-3 3,6 2,0-1,8 3,47 18,-125-58,-5-6,1-2,32 21,-56-26,68 33,-2 2,3 2,-2 1,-4-2,12 4,-12 0,3 0,-2 0,-17 7,37-6,-2-1,0 1,0-1,1 0,0 2,0-2,-2 1,2-1,1 2,-2-1,0 0,2 1,-2 0,1-1,1 0,-2 2,2-2,0 0,-2 1,2 0,-1-1,1-1,0 1,0 1,0 0,0-1,0 1,0-1,0 0,0 1,0 0,0-1,0 2,1-3,-1 1,2 1,-2-2,0 1,1 0,0 2,-1-2,0 0,2 4,1 1,-1-3,0 3,1-1,-1 0,2-3,-2 3,2-2,-2 2,4-3,4 9,2 1,5-2,-11-4,238 145,-199-125,48 20,-25-13,-40-19,5 3,-1 0,1 5,19 17,-33-24,-1-1,2-2,7 6,59 22,-59-30,9 8,21 19,-18-11,3-4,-37-21,24 14,1 0,14-2,-32-8,1-1,0 1,-3 1,2 1,-1-1,-1 3,2-1,2 6,-10-5,-4-7,-1-2,0 0,-1 0,2 1,0-1,-1 0,0 0,0 0,1 0,-1 0,-1-1,1 1,1 0,0 0,-8-3,0-5,0 4,2-3,-1 1,-2-3,-1-2,-20-19,-3 1,-27-15,1 3,56 38,-249-184,228 173,-2 0,0 3,0 0,-1 4,-1 0,-12 1,-46-1,-33 11,34-3,72 0,3-1,-2 0,1-1,-3-1,12 2,-1-2,0 1,0 0,0 1,2-1,-2-1,-1 0,2-1,0 0,0 2,-1-2,0 0,3 1,-2 0,-1-2,2 4,1 0,-1-1,1 1,0-1,0 1,0-1,0 1,-1-2,1 2,0 0,0 0,0 0,0-1,0 0,0 1,0-1,0 0,0 1,0-1,0 1,0 0,0-2,0 1,0 1,0-1,0 0,0 1,0 0,0-1,0 1,0 0,0 0,0 0,0-2,0 2,1-1,-1 0,0 1,0-1,0 1,0 0,1 0,-1 0,1-1,-1 1,0-1,0 1,0 0,1 0,1-2,0 0,0 2,2-1,-2 0,0-1,1 1,3 0,10 1,0 0,1 0,-1 2,0 2,-1 1,4 1,27 14,24 14,-23-8,-8-3,2-3,-1-3,31 8,-52-21,-1 2,1 3,-1-1,-1 2,-1 1,15 13,-12-11,-1-2,-1 0,2-1,0-2,0-1,6 0,-4 0,-1 0,1 4,0-1,11 13,-18-13,-14-10,0 0,0 0,0 0,0 0,0 0,0 0,0 0,0 0,0 0,0 0,0 1,0-1,0 0,2 0,-2 0,0 0,0 0,0 2,0-2,0 0,0 0,0 0,0 0,0 0,0 0,0 0,0 0,0 0,0 1,0-1,0 0,0 0,0 1,0-1,0 0,0 0,0 0,0 1,0-1,0 0,0 0,0 0,0 0,0 0,0 0,0 0,0 0,0 0,0 0,-2 1,2-1,-7 4,-13 1,-61-3,-57-10,112 4,0-1,0 0,0-4,0 0,1-4,1 0,-7-5,-189-150,198 148,1-2,2 0,-6-10,4 5,-2 1,-2 0,12 12,0 1,0-5,-7-10,7 8,-1 1,-6-6,7 12,0 0,-12-7,25 20,0 0,0 0,0 0,-1 0,1 0,0 0,0 0,0 0,0 0,0-1,0 1,0 0,0 0,0 0,0 0,0 0,0 0,0 0,0 0,0 0,0 0,-1 0,1 0,0 0,0 0,0 1,0-1,-2 0,2 0,0 0,0 0,0 0,0 0,0 0,0 0,0 1,0-1,0 0,0 0,0 0,0 0,0 0,0 2,0-2,0 0,0 0,0 0,0 0,0 1,0-1,0 0,0 0,0 0,0 0,0 0,0 0,0 0,0 0,0 0,0 0,0 1,0-1,0 0,0 0,0 0,0 0,0 1,3 9,4 10,0-1,0-2,1 2,1-4,6 13,13 18,9 7,0-2,2 1,3-6,1 2,-37-43,-1 3,1-4,1 1,-1-1,0 0,1 0,-1 0,0-2,8 2,-14-4,0 0,0 0,1 0,-1 0,0 0,0 0,0 0,1 0,-1 0,1 0,-1 0,0 0,0 0,0 0,0 0,0 0,0 0,0 0,0 0,1 0,-1 0,0-1,0 1,0 0,2-1,-2 1,0 0,0-1,1 1,-1 0,0-1,0 1,0 0,0 0,0-2,0 2,0-1,0 0,0-1,0 2,0 0,0-1,0-1,-1 0,1 1,-2 1,2-1,0 0,-1-1,-11-24,-1 6,-2 0,0 3,-6-7,1 3,9 10,0 1,3 1,-4 1,2 2,0-2,-7 0,-52-30,56 31,0 1,1 0,-1 2,0 0,-8 1,-22 1,37 2,14 0,407 2,-257-2,-94 2,5 7,39 3,-108-12,22 0,21 7,-36-5,1-1,-1 4,0-1,0-2,0 3,0-1,4 6,15 12,1 0,0-4,19 8,-27-14,0 1,0 1,-2 2,0 0,14 17,0-1,5-4,-2-1,14 6,-22-16,-1-4,20 8,-32-14,0 0,-1 2,1 0,0 3,30 18,6 1,24 6,-49-27,-1-1,-1-1,3-3,9-1,-29-4,-3 0,-1 0,2 0,-2 0,1 0,1 0,-2 0,1 0,1-2,-3 2,1-1,-1 1,1-1,-1 1,1 0,-1-2,0 1,1 0,-1 1,2-1,-2 1,0 0,0-1,0-1,0 1,0 0,0 0,1 1,-1-1,0 0,0-1,0 1,0 1,0 0,0-1,0 0,0 0,0-1,0 1,0 1,-4-36,-2-7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9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3 68,'0'0,"1"0,6 0,2-4,2-6,2 2,1 0,4 2,3 1,2 3,0-1,0 3,-3 0,-3-4,0 0,-2 0,3 0,-1 3,3-2,2 2,-1 1,0 0,-2 0,-1 0,-1 0,-3 5,1-1,-4 5,-1 0,2-2,-4 4,3-4,-4 5,1-4,2 5,-1-5,4 0,0 0,1-3,2 2,-5 4,0-3,1-1,-3 2,1-1,-3 4,2 1,1-2,-2 5,-2-1,1-2,-1 2,1-2,-1 0,1 4,2-5,-1 2,1-2,-1 1,0 1,-1 3,0-2,4-4,-3 2,-1 2,-3 0,1 4,-1 1,0 1,-2 1,-1 0,4-3,-3-5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0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3 0,'0'0,"2"0,5 9,2 6,1-2,3 3,3 3,-3 1,2-3,-2-1,-2-3,-1 2,-4-1,1 4,0 1,0 1,1 1,2-3,2 0,-4 1,4-5,0 1,-1-2,2-6,-3 4,0-4,0 3,-1 0,1-3,0-2,1 2,-2 3,2 0,-3 4,3-3,-4 1,2 4,-2 0,-2 4,1 0,-1 3,-1-2,-1 3,2-5,-2-2,-1-3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1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407 1,'0'0,"-3"0,-4 0,-1 5,-4-1,-1 4,-1 1,2 2,-2-1,1 3,-1 1,-3 0,2 1,-2-4,6 4,-1-5,0 3,-1-3,0-2,0-3,3 3,-1-2,-1 0,-1 1,1-1,-2 3,4 6,-1-3,0 3,-2-4,3 2,3 4,0-4,1 0,-2 4,2 1,1 1,3 2,-1 1,2 1,1-2,0 3,0-2,0 0,0 1,1-1,-1 1,0-1,0 0,0 1,3-5,0-1,-1 1,1 0,-1-2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2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311 180,'0'0,"0"-3,-4-7,-4 1,-1-4,-2 2,-2 2,3-2,-2 3,5-4,-3 3,1 2,-3-3,-1 2,0 2,0-2,-2 1,1-4,-4 2,1 2,-4 2,2 1,-4 3,3 0,2 1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3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 1,'0'0,"2"0,5 0,2 0,-1 5,1-1,3 1,-2 3,0 4,1-1,-3 3,3-3,-3 2,-1-3,0 4,1-4,-1 3,2-3,-3 3,1 0,2 5,-2 0,3-2,-3 2,-1 0,2-4,-3 1,-1 3,-1-1,-2-1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4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201 0,'0'0,"0"5,-2-1,-4 1,-3-1,2 4,-5-3,1 5,-1-1,-1-2,-1 3,-1-3,2 5,-2-2,0 1,0-1,1 3,0-4,2-1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28:46.897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0 377,'14'8,"1"0,-1 0,2-1,0-1,0 0,1 0,0-1,0-1,20 3,53 17,32 10,-77-22,78 28,-106-34,2-1,-2-1,1 0,1-1,28 3,37 6,-39-2,1-3,86 7,-111-12,-1 1,0 0,-1 1,34 11,-15-5,-14-4,-1-2,32 3,39 8,-50-7,1 0,78 4,-90-8,-1 1,41 11,-18-4,110 30,3 0,-238-52,-109-5,141 14,-59-7,74 5,-94-7,-164 0,224 10,47 0,45 0,23 1,92 11,-106-8,55-2,-56-1,60 5,9 3,-73-7,-1 1,55 11,-48-3,54 20,-71-21,1-1,-2-1,2-1,1-1,52 6,-56-10,0 2,1 0,-1 1,0 1,27 9,-36-11,0-1,0 0,1-1,1 0,-2-1,29-2,-24 1,2 0,-2 1,33 6,-23-3,1-1,52 1,20 1,-13 0,-72-5,-1 0,1 2,0-1,-1 2,0 0,0 1,0 0,25 9,-9 0,20 10,3-1,66 16,-2 0,-101-29,2-2,-1 0,2 0,-1-2,1 0,0-1,37 3,254-9,-182-2,245 18,-342-8,-1 1,1 1,-2 2,0 1,-1 0,38 19,60 19,-98-39,1-2,53 7,35 8,-62-7,-27-6,1-1,0-1,2-1,-1-2,1-1,45 2,91 1,-2 0,-140-8,-1-2,1 0,-1-1,0-2,43-11,5 2,-54 12,-1-1,30-10,39-6,-69 16,1-1,-2-1,22-7,8-5,2 1,98-21,16-3,-94 22,-64 16,3 0,0-1,0 2,0-1,-1 1,3 1,-3-1,25 1,-35 1,-1 0,0 0,1 0,-1 1,2-1,-2 0,0 0,1 0,-1 0,0 1,1-1,-1 0,0 0,2 0,-2 1,0-1,1 0,-1 1,0-1,0 0,0 1,1-1,-1 0,0 1,0-1,0 0,0 1,2-1,-2 1,0-1,0 0,0 1,0-1,0 0,0 1,0-1,0 1,0-1,0 0,-2 1,2-1,0 1,0-1,0 0,0 1,0-1,-1 0,1 1,0-1,0 0,-1 1,1-1,0 0,-2 0,2 1,-1-1,-27 20,23-17,3-1,-9 6,-1 1,0-1,-1-1,0 0,0 0,0-1,-2-1,1 1,-16 3,-50 6,-122 13,107-17,23-8,57-3,1 0,1 0,0 1,-27 5,40-6,0-1,0 1,0 0,0 0,0 0,0 0,0 0,0 0,0 0,0 0,0 0,0 1,2-1,-2 0,0 0,0 0,0 0,0 0,0 0,0 0,0 0,0 0,0 0,0 0,0 0,0 0,0 0,0 0,0 0,0 0,1 0,-1 0,0 0,0 1,0-1,0 0,0 0,0 0,0 0,0 0,0 0,0 0,0 0,0 0,0 0,0 0,0 0,0 1,0-1,0 0,0 0,0 0,0 0,-1 0,1 0,0 0,0 0,0 0,0 0,0 0,0 0,17 4,19 1,14-5,1 0,-1-3,0-1,0-2,0-2,68-17,-63 4,-47 17,1 0,1 1,-1 0,17-5,214-44,-162 37,58-15,-124 26,0-1,0 0,0-1,0 0,-2 0,1-1,11-9,-12 8,1 1,1 0,-2 0,3 1,16-7,-119 50,59-23,-60 21,35-20,-96 15,138-27,-1 1,1 0,1 0,-22 10,-30 10,-127 21,176-42,1 0,-1 1,1 1,-25 11,38-16,2 0,0 0,0 0,0 0,0 0,0 0,0 0,-1 0,1 0,0 1,0-1,0 0,0 0,0 0,0 0,0 0,0 0,0 1,0-1,0 0,-1 0,1 0,0 0,0 0,0 0,0 1,0-1,0 0,0 0,0 0,0 0,0 0,0 1,0-1,1 0,-1 0,0 0,0 0,0 0,0 1,0-1,0 0,0 0,0 0,0 0,1 0,11 5,20 1,-30-6,40 6,-1-1,2-2,-1-1,67-4,-96 1,1-1,-1-1,0 0,0 0,-1-1,1 0,-1-1,0 1,16-11,12-8,43-31,-78 50,24-16,0 0,1 2,1 0,1 2,58-22,17 9,-69 20,39-14,-69 19,0 1,0-2,-1 1,0-1,0 1,0-1,-1-1,-1 1,1-1,-1 0,0 0,0 0,6-12,-2 1,-1-1,0 1,-2-1,4-21,-2-36,-8 52,9-39,-1 35,-4 19,-2 1,0-1,0 1,-1-1,1 0,-2-14,0 22,0-1,0 0,0 0,-2 1,2-1,0 0,0 1,-1-1,1 0,0 1,-1-1,1 1,-1-1,1 0,0 1,-2-1,2 1,-1-1,0 1,1 0,-2-1,2 1,-1-1,0 1,1 0,-2 0,1-1,1 1,-1 0,-1 0,2 0,-1 0,0 0,-1 0,2 0,-1 0,0 0,1 0,-2 0,1 0,0 0,1 1,-1-1,-1 0,2 1,-1-1,1 0,-1 1,-1 0,-2 0,0 1,-1 0,3 0,-2 1,0-1,0 0,1 1,-5 4,-10 17,-22 38,29-43,-1 0,-1 0,-32 33,28-37,-25 25,-71 51,21-21,64-47,0-1,-1-1,-3-1,-41 20,-2-4,-108 44,169-73,-1 0,1 0,-12 10,2-3,24-14,-1 1,1-1,-2 1,2-1,-1 1,0-1,1 1,-2-1,2 0,-1 1,0-1,1 0,-1 0,-1 1,2-1,-1 0,0 0,-1 0,2 0,-1 0,0 0,1 0,-2 0,0-1,2 1,-2-1,2 1,-1-1,1 1,0-1,-1 1,1-1,0 0,0 1,-2-1,2 0,0 1,0-1,0 0,0 1,0-1,0 0,0 1,0-2,2-3,-2 0,1 1,0-1,2 1,-2-1,6-6,5-4,1 1,1 0,1 0,28-20,81-45,-2 2,160-122,-266 184,-2 0,1 0,-2-1,-1 0,-1-1,0 0,9-23,-10 19,-6 16,-1-1,-1 0,0 1,0-1,0 0,-1 0,0 0,-1 0,0 1,0-1,-1 0,1 0,-1 0,-1 0,0 0,0 1,0-1,-8-10,5 10,0 0,0 0,-2 1,1-1,-1 1,0 0,0 0,0 1,-1 0,0 0,0 0,-1 1,1-1,-18-3,12 3,-1-1,-1 2,2-1,-2 1,0 1,1 0,-17 0,15 1,1-1,-1 0,2-1,-1 0,-1-1,-16-6,13 4,0 0,-1 2,-23-4,27 6,1-1,0-1,0 0,1 0,-26-11,-72-37,62 27,10 6,-1 1,-81-25,66 26,36 10,-2 0,0 2,0-1,-1 2,0 0,1 2,-29-2,-15 5,18 0,-1-1,-92-10,20-1,39 5,-34-1,-174 6,129 3,128-1,23 0,0-1,-1 0,0 0,0-1,0 0,1 0,-1-1,1 0,-1-1,2 0,-15-5,-62-24,69 27,0-1,0-1,0-1,1 0,-30-18,34 17,7 6,2 0,-1 0,0 0,1-1,0 1,0-1,0 0,-4-5,8 8,0 1,0-1,2 1,-2-1,0 1,0 0,1-1,-1 1,0 0,1-1,-1 1,1 0,-1-1,0 1,2 0,-2 0,1 0,-1-1,1 1,-1 0,2 0,-2 0,1 0,-1 0,0 0,1 0,-1 0,3 0,22-1,-22 1,342 1,-316 1,0 0,0 2,-1 0,36 9,-33-6,-1-1,2-1,41 2,-33-6,-15-1,1 1,-1 0,1 1,-1 1,0 1,0 1,31 9,-27-6,0-1,1-1,1-1,29 2,28 5,116 10,-185-19,2 0,-1 1,36 10,-35-8,-1-1,1-1,32 4,-27-4,0 1,-1 1,1 0,-1 2,-1 0,46 21,32 11,-77-32,-1 1,-1 0,1 2,32 19,267 185,-294-194,-18-15,-2 0,0 1,-1 0,0 1,12 12,-12-12,-1 0,1-1,1 1,11 6,0 0,-16-12,-2 0,1 1,0-1,-1 0,1 1,0-1,-2 1,1-1,0 1,-1 0,3 4,-4-5,0 0,0 0,0 0,-1 0,1-1,-2 1,2 0,-1 0,1 0,-1-1,-1 1,1 0,0-1,0 1,-1-1,1 1,0-1,-2 0,2 1,-5 1,-11 8,0 0,-30 13,27-14,1-1,-27 21,17-10,-1 0,-1-2,-1 0,-1-1,-64 23,49-21,2 2,-47 29,-5 2,-118 62,169-91,27-12,1-2,-30 11,49-20,-1 0,1 1,0-1,0 0,0 0,-2 0,2 0,0 1,0-1,0 0,-1 0,1 0,0 0,0 0,-1 0,1 0,0 0,0 0,-2 0,2 0,0 0,0 0,-1 0,1 0,0 0,0 0,-1 0,1 0,0 0,0-1,-2 1,2 0,0 0,0 0,0 0,-1 0,1-1,0 1,0 0,0 0,0 0,0-1,-1 1,1 0,0-1,4-14,18-15,11 1,0 2,48-31,-39 29,51-45,-24 17,2 3,86-51,-31 22,-101 67,50-23,-47 26,39-26,-619 384,476-297,48-29,-1-1,-1 0,-47 19,-1 2,13-4,38-23,-9 4,-1-1,-55 17,1-15,69-14,0 1,-32 9,18 0,28-9,-1-1,1 0,1 0,-17 3,-65 16,70-16,1-1,-2 0,2-1,-2-1,-27 2,-4-3,1-2,-63-6,90 4,0-1,0-1,1-1,0-1,1 0,-2-1,-21-10,-65-34,-91-38,161 73,-1 2,0 2,-51-11,-26-8,87 22,0 1,0 1,-53-7,58 11,0-2,-42-11,47 11,1 0,-1 1,-1 0,-37-2,-442 5,240 3,240-2,-13 1,2-1,-2-1,1-1,1-2,-1 0,-58-14,41 3,-78-33,-16-6,38 16,95 35,1 0,0 0,-1 1,0 0,1 1,-1 0,-17-1,-76 4,38 0,-94-10,2-1,116 7,0-2,2-1,-2-1,-72-20,-7-1,46 15,25 4,-61-16,-4 0,47 12,-5 0,-78-5,54 7,7 2,-75-12,24 2,22 4,96 11,-13-3,-52-13,-260-68,201 58,137 27,1-1,0 1,-1-1,1 0,2 0,-2 0,-9-7,16 9,-2-1,2 1,-1-1,1 1,0-1,-1 0,2 1,-1-1,0 0,1 0,-2 1,2-1,-1 0,1 0,0 0,0 0,0 0,0 0,0 0,0 1,1-1,-1 0,2 0,-2 0,1 0,-1 1,1-1,1 0,-1 1,0-1,3-2,12-14,0 1,2 0,1 1,-1 0,3 1,0 1,42-22,-46 27,0 1,0 0,2 0,19-5,-32 11,2 0,0 0,0 1,0 0,0 0,-1 0,1 1,0-1,0 2,0-1,0 1,0-1,9 3,-15-2,1-1,0 1,-2-1,2 1,-2-1,2 1,-1 0,0 0,0 0,-1 0,1 0,0 0,0 0,-1 0,2 1,-2-1,0 0,1 1,-1-1,0 1,-1-1,3 4,-3-3,1 0,-2 1,1-1,0 0,0 0,-1 0,1 0,-2 0,2 0,-1 0,0 0,-1 0,1 0,0 0,-1-1,-2 3,-6 6,-2-1,0 1,0-2,-23 14,-2-1,-141 75,183-94,17 0,23-2,7-1,103 8,-130-4,0 1,0 0,0 2,-1 0,-1 1,29 11,217 74,-76-29,-110-32,-43-14,1-2,76 18,-41-19,99 6,49 10,43 6,-132-4,-99-22,49 15,-48-13,-1-1,3-2,64 10,-66-13,1 1,-1 1,55 18,-62-16,0-1,0-1,2-1,-1-1,60 4,119 5,51 1,-233-16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5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141 46,'0'0,"2"4,8 0,4 1,4-1,0 3,3 0,-4 3,0-3,-2 2,-3 1,-2-2,2-2,-1 0,2-5,0 1,-3 4,1-3,-1 6,-2 0,2-2,1-1,2-5,0 7,0 2,1-1,-1 4,-2-2,0-2,1-4,1 3,0 0,3-4,-4 1,3-3,0-1,-1 0,0-1,0 0,-2-6,-4-2,-2-7,-6 2,-1-3,-4 2,-4 1,-2 3,-2-1,-1 6,3-2,-2 0,2 3,-2-5,0-1,-1-1,1 2,-1 2,-4 3,0 2,2 0,-1 2,0 0,2 2,-1-2,2 1,-4-1,2 3,-2 2,1 0,2 0,-1-2,1 2,1 1,-1-2,1 1,0-3,-1-2,1 2,-1-2,2 0,-2 0,1 0,-1-2,1 2,-1 0,4-2,-1-4,4-3,-1 2,-1-2,2-1,2-2,5 0,1-2,5 3,2 2,1 0,3 0,-1 2,4 4,6-1,-1 3,5 6,-3-1,-1 0,-1 1,-1-2,-2 0,1-2,0-1,1 4,-1 5,-2 0,0-2,1-1,-2 0,0-4,1 0,-2-2,1 0,1 0,0 2,-9 4,-10 2,-4 5,-10 0,-3 0,-1-1,0 3,1-4,2-3,3-3,-1-2,0 0,0-3,-1 0,0 0,-1-2,0 2,1-1,5-2,0-2,1-1,4-2,3 2,8-1,6 2,4-1,6-1,3 1,1 2,2 2,-2 1,2 0,-1-4,-1 1,-2-1,-1 1,-3 2,-2 1,-1 1,2-1,-2 1,0 0,0 1,-1-1,3 0,-2 0,0 0,0 0,0 0,2 0,-4 0,3 0,0 0,-1 0,0 3,0 2,-2 5,-13-10,1 0,0 0,0 1,0-1,0 0,1 0,-1 0,0 1,0-1,0 0,0 0,0 0,1 1,-1-1,0 0,0 0,0 0,0 0,0 0,0 1,0-1,0 0,0 0,0 1,0-1,0 0,0 0,0 0,0 0,0 0,0 2,0-2,0 0,-1 0,1 1,-8 6,-13 0,-5-5,-1-1,1 1,1-1,5-2,2-2,2-3,0 2,2-5,1 1,-1 1,2 7,2 2,1 6,5 3,-1 5,3 4,2 0,0 2,-4 2,2-1,-1 1,1-1,1-1,1 1,-1 0,1-1,0 1,0-2,0 1,1 1,-1-1,0 0,0 1,0-1,0 1,0-1,0 0,0 1,0-1,0 1,0-1,0-1,0 1,0 1,0 0,0-1,0 0,0 1,0-1,0 1,0-1,0-1,0 2,0-1,0-1,0 3,-5-6,-1-9,-2-9,0-13,-3-4,4-3,0-4,2-3,3-2,1 2,-3 2,2-1,-2 3,3-1,0 3,0-1,1 0,-1 0,1 0,1 0,-1-1,0 0,0 1,0-1,3 7,0-2,0 1,-2-3,5 5,-2-1,-2-1,2 0,0-3,1 0,-3-3,1 2,-2-3,4 7,-2-1,3-1,-1 0,1 0,-4-2,0 0,1-2,-3 1,0 0,0 0,0 9,0 8,0 10,0 12,0 10,0 4,0 1,0-2,0-3,0 1,0-4,0 0,0-1,0-1,0-1,0 1,0 1,0-1,0-1,0 2,0-1,-5 1,3-1,-4-4,0-1,1 1,-1-8,-2-8,1-14,1-6,1-5,3-3,-3 6,2-1,-1 1,0 4,0 0,-1-1,3-2,0 2,0-5,0 6,-2-2,2 1,0-2,-1 0,3-2,-1-1,1 0,0-1,3 0,0 0,3 6,0-1,-1 0,-2 1,3 0,1 5,0 10,0 12,4 4,0 8,2 2,-3 2,1-5,-2-1,1-10,-3-8,-1-11,-4 6,0-3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4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0,2-2,-2-1,3-2,-3 1,3 0,1-1,2 0,1 1,-2-1,-1 1,-2 0,0 2,-3 1,1 0,-1 1,-1-2,1 1,-1 0,2 0,0 0,1 1,-2 1,1-1,0 0,1 1,-1-1,2 0,-2 1,1 0,-3 0,2-1,0 1,-1-1,0-1,0 0,0 0,0-1,0 2,0 0,0 1,1-1,0 1,0 0,1 0,0-2,0 3,-1-2,1 1,-1 0,1-1,-1 0,0-1,-1 3,0 0,1 0,1 2,1-2,0 1,0-1,-1 1,0-2,-1 3,0-2,1 1,-1-1,1 1,0-1,0-1,-1 0,2 1,-1 0,0 0,2 0,-2 0,1 2,1-1,-3 1,2 0,-1-1,1 0,0 0,-2-1,2 0,0 1,1-1,-1 1,2-2,-2 1,1-1,0 2,0-2,-2 0,1 0,1 0,-1 1,0 0,1-1,0 1,0 0,0 1,1-1,0 2,-1-1,2 0,-2-1,0 0,0 0,0 1,1-1,-1 1,0-1,1 1,-1 0,2 1,-1-1,0 1,0 0,0 0,0 0,0 1,-1-3,1 1,-1 0,1-1,-1 0,-2 0,1-3,-1 0,0-2,2 0,-1-3,1 0,1-2,0 3,1 2,-3 2,0 4,0-1,-1 1,0-1,0 1,1 0,0 1,2-1,0 1,0 1,1-1,0-1,0 2,0-1,0 0,0 1,1-1,-1-1,0 2,0-1,0 0,0-2,-2-1,1-4,-2 0,0 1,0 1,-1 0,-1 1,1-1,-1 1,1 2,3-1,-2 1,1 0,0 1,0 0,-1 0,0-1,1 1,0 0,0 0,0-1,-1-1,1 1,0 0,0 0,1 2,1-1,-1 1,1 1,0-1,-1-1,1 0,-1-1,0 2,0-1,1 1,-2-2,0 2,1-2,-1 0,0 0,0 1,1-1,-1 2,1-1,-2 0,0 0,1-1,1 2,-1-1,0 1,0 0,1 0,-1-1,1 0,0 0,0 0,0 0,0 1,1 0,0-1,0 2,0-1,0 0,0 1,1-1,-1-1,0 2,0-1,0 0,0 0,0 0,0 0,0 1,0-1,0-1,0 2,0-1,0 0,0 0,0 0,0 0,0 0,0 1,0-5,0 0,0 1,0 0,0 0,0 3,0-1,0 0,0 2,0-1,0 0,0 1,0-1,0-1,0 2,0-1,0 0,0 1,0-1,0-1,0 2,0-1,0 0,0 0,0 0,0 0,1-1,0 0,1 0,-1 0,1 0,0 1,0 0,-1-1,-1 2,0-1,0 0,0 1,0-2,0 1,0 1,0-1,0 0,0 0,0 0,0 0,0 1,0-1,-1-2,-1 1,1 0,0 0,0 0,0 1,1 0,0 0,0 0,0 1,-1-2,0 1,0 1,0-1,0 0,1 0,-1 0,1 0,0 1,0-1,0-1,0 2,1-1,-1 0,0 1,0-2,0 1,0 1,0-1,0 0,0 0,0 0,0 0,0 0,0 1,0-2,0 1,0 1,0-1,1-1,2-2,-2 1,2-1,0 1,0 0,1 0,0-1,-1 1,-1 1,2-2,-3 1,3 0,0 1,-2-1,3 0,-2 1,3 0,-3 1,1 0,0 0,-2 0,0 1,1-3,-1 1,2-2,-2 1,0 0,-1 1,0 0,1 1,1-1,-1-1,-1 2,1-2,0 3,0-2,0 0,-1 2,-1-1,0 0,0 1,2-1,-1-1,2 2,-1-1,-1 0,2-1,0 0,0-1,-1-1,0 1,1 0,-1 0,1-1,0 0,-1 1,0 0,0 0,2-1,-2 0,1 2,0-1,0 2,0-1,-1 1,1-1,-1-1,0 2,0-1,0 1,1-1,-1 1,0 0,1-1,-1 0,1-2,0 2,-1-2,0 1,2 0,-1 0,-1 1,1-1,1 0,-1-2,1 3,-2-1,1 1,0-1,-1 1,1-1,1 0,-1 0,-1 1,0 0,0 1,0-2,0 1,2-1,0 2,-1-3,1 2,0-2,-1 2,1-2,-2-1,0 3,1-3,0 1,2-1,-2 1,1-2,0 2,-2 1,1-1,1 1,-1 0,-1 1,2 0,-1 0,1 0,1-1,1-1,-2 2,0-1,-2 2,1-2,1 1,-2-1,2 2,-1-1,0 0,1-1,0 0,1-1,-1 1,1-2,-1 0,3-2,-2 0,0 1,0 1,-1 0,-1 1,2-1,-1 1,2 1,-1-2,0 2,1 0,-2-1,2 0,-2 0,2 0,0-1,-1 0,2 0,-1-1,-2 2,2-1,-2 0,2 0,-1 0,0 1,-1 0,1-2,0 1,0-1,1 1,0-1,0 1,0-2,0 1,0-1,1 0,-3 1,2 1,-3 0,1 1,-1-1,0 2,1-2,0-1,2 0,0 0,1-1,1 0,-1 0,0 0,0 0,-3-1,-3 1,-2 0,-2 0,-3-1,1-1,-3-1,-1-1,-2 2,3-1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68 0,'0'0,"-1"0,-2 2,-1-1,0 2,-2 1,2 0,-1 1,2-1,0 1,1 0,1 0,-1-1,0 1,1-1,0 2,0-1,-1 0,2 2,-2-1,1-1,1 2,-1-1,0-1,-1 0,1-1,0 2,1-1,-1 1,1 0,0 0,0 0,0 0,0 0,0 1,-1-3,0 1,-1 0,1 0,0 1,1-1,-1 1,1 0,0 0,0 0,0 1,0-1,0-1,0 2,0-1,-1-1,1 0,-2-1,1 2,1-1,-1 1,1 0,0-1,0 2,0-1,0 0,0 1,0-1,0-1,0 2,1-2,1-1,-1 1,-1 0,1 1,1-2,-1 1,1-1,-1 2,1-1,-1 0,1 2,-1-1,0-1,1 2,-1-1,0 0,0 1,-1-1,1-1,-1 2,0-1,0 0,0 1,0-2,0 1,0 1,0-1,1 0,1 0,-1 0,0 0,0 0,0 0,-1 0,0 0,0 1,0-1,0-1,0 2,0-1,0 0,0 1,0-2,0 1,0 1,0-1,0 0,2 0,-1 0,0 0,0 1,1-3,-1 1,0 0,1 0,1 1,0-1,-1 1,0 0,0 0,0 0,0 0,0 0,1 0,0 0,-1-2,0 2,0-2,-1 2,1-2,-1 1,0-1,1 1,1-2,-2 2,1 0,0 0,0 1,-1-1,0 2,1-1,-1 0,0 1,2-3,-1 1,0 0,-1-1,2 0,-1 1,0-2,0 1,-1 0,2 2,-1-2,1 1,-1 0,1 0,0 0,-1-1,2 0,0 0,0 1,1-1,-1 1,1-1,-3-1,3 2,-3-1,2 2,-1 0,0-2,1 0,0 0,-1-1,1 2,-1-2,0 2,-1-1,1 0,-1 0,1-1,0 1,-1 0,2 0,0-1,-2 2,2-1,-2 0,1-1,0 0,0 2,-1-1,2 0,0 1,1-1,-1 1,0 0,0-1,-1 0,2-1,-2-1,1 0,0 1,-1 0,1 1,0 0,2-1,-2 1,1-1,0-2,0 1,-1 0,1 0,-2 0,1 1,0-1,0 1,-1-2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0,-4-13,-11-26,-5-35,-7-36,-4-26,0-20,2-5,1 1,7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14,-1 9,-3 3,-2-6,-1-9,-2-9,-6-25,-5-30,-2-31,2-23,2-12,-2-8,1 5,2 7,2 21,3 36,0 35,2 26,0 27,4 11,3 3,3-11,-1-36,0-32,-2-49,-3-29,-1-17,-2-7,-1 6,4 46,6 46,9 45,6 23,-1 6,-4-20,-7-37,-5-35,-3-41,-4-24,-1-6,0 5,-1 20,8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7,0-7,-1-25,-3-37,-9-33,-9-35,-14-34,-12-16,-2 2,2 15,3 31,4 35,3 30,2 22,8 10,5 1,3-9,-2-19,-6-31,-4-34,-7-28,-11-26,-6-17,1 0,3 6,6 7,9 27,11 36,7 35,6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14,12 32,7 20,4 21,3 6,-3-3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0,-4-13,-11-26,-5-35,-7-36,-4-26,0-20,1-5,3 1,6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14,-2 9,-1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7,0-7,-2-25,-1-37,-10-33,-9-35,-14-34,-12-16,-2 2,2 15,3 31,4 35,3 30,2 22,8 10,5 1,3-9,-2-19,-6-31,-4-34,-7-28,-11-26,-6-17,1 0,3 6,6 7,9 27,10 36,9 35,5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14,11 32,9 20,3 21,3 6,-3-3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4:39.1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581 103,'-1'-3,"0"-1,0 2,-1-1,0 0,0 0,1 1,-1-1,0 0,-1 2,1-2,0 1,-5-4,-2-2,2 2,1 1,0-1,-2 2,1-1,1 1,-2 0,1 1,-1 0,0 0,0 1,1-1,-11 0,0 1,0 0,0 0,-1 2,-26 3,41-2,-2-1,1 1,-1 1,1 0,1 0,-2 0,2 0,-2 1,-5 4,-38 35,39-32,-1 0,-23 15,17-13,1 1,0-1,-15 18,3-4,24-20,-1-1,1 1,0 0,0 0,1 0,0 1,0-1,1 0,-1 1,1 0,0 0,0 11,-2 10,0 47,3-42,-1-21,2 0,-1 1,2-1,0 0,0 1,5 16,-3-23,-1-1,1 0,1 1,-1-2,1 1,0-1,0 1,0-1,1 0,8 6,5 2,30 16,-39-23,1-1,0 0,0-1,1 0,-1-1,-1 0,15 1,75-3,-51-1,-30-2,-1 0,1 0,-1-2,-1 1,1-3,-1 1,25-14,-36 18,3-3,-1 0,1 0,-1 0,0-2,-1 2,1-1,7-12,0 0,20-34,-24 34,-2 1,0-1,-1 0,-1 0,0-1,-2 1,0-1,-1 0,-1 0,0-37,-5 36,-1 0,-12-37,14 53,1 1,-1-1,-1 1,2 0,-1 0,-1-1,0 2,1-1,-1 0,0 1,1 0,-2-1,1 1,0 0,0 0,-1 0,-4-1,-11-7,6 1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5:02.4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581 103,'-1'-3,"0"-1,0 2,-1-1,0 0,0 1,1-1,-1 0,0 0,-1 2,1-2,0 1,-5-4,-2-2,2 2,1 1,0 0,-2 0,1 1,1-1,-2 1,1 1,-1 0,0 0,0 1,1-1,-11 0,0 1,0 0,0 0,-1 2,-26 3,41-2,-2 0,1-1,-1 2,1 0,1 0,-2 0,2 0,-2 1,-5 4,-38 35,39-32,-1 0,-23 16,17-15,1 2,0-1,-15 18,3-4,24-20,-1-1,1 1,0 0,0 0,1 0,0 1,0-1,1 0,-1 1,1 0,0 0,0 11,-2 10,0 47,3-42,-1-21,2 0,-1 1,2-1,0 0,0 1,5 16,-3-23,-1-1,1 1,1-1,-1-1,1 1,0-1,0 1,0-1,1 0,8 6,5 3,30 14,-39-22,1-1,0 0,0-1,1 0,-1-1,-1 0,15 1,75-3,-51-1,-30-2,-1 0,1 0,-1-2,-1 1,1-3,-1 1,25-14,-36 18,3-3,-1 0,1 0,-1 0,0-1,-1 0,1 0,7-12,0 0,20-34,-24 35,-2-1,0 0,-1 0,-1 0,0 0,-2-1,0 0,-1 0,-1 0,0-37,-5 36,-1 1,-12-39,14 54,1 1,-1-1,-1 1,2 0,-1 0,-1 0,0 0,1 0,-1 0,0 1,1 0,-2-1,1 1,0 0,0 0,-1 0,-4-1,-11-7,6 2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5:50.3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79,'0'-3,"6"-5,11-5,3 1,4 1,0 1,-1 1,1 1,-3 4,0 5,0 2,-5 5,-3 2,-6 3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0,-4-13,-11-26,-5-35,-7-36,-4-26,0-20,1-5,3 1,6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14,-2 9,-1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7,0-7,-2-25,-1-37,-10-33,-9-35,-14-34,-12-16,-2 2,2 15,3 31,4 35,3 30,2 22,8 10,5 1,3-9,-2-19,-6-31,-4-34,-7-28,-11-26,-6-17,1 0,3 6,6 7,9 27,10 36,9 35,5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14,11 32,9 20,3 21,3 6,-3-3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3.12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28:46.898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2 1,'-1'23,"1"1,1-1,2 0,2 0,0 0,13 28,-15-39,3 1,-4-1,4 19,-5-20,0 0,2 0,1 0,-2 0,10 14,-7-14,1 1,-2 0,0 0,-2 1,1 13,11 39,1-22,-5 0,9 66,-10-56,-5-33,2 37,-6 546,2-580,7 35,-4-36,0 38,-5 722,-1-770,0 0,-2 0,-1 0,-9 21,8-21,1 1,0-1,0 1,0 18,3 490,2-240,-11-170,-2 7,30 113,-10-139,-7-63,2-1,1 0,1 1,17 42,-10-40,-1 0,-3 0,-2 0,-1 1,-1 0,-4 32,11-27,-8-29,-10-25,-23-32,10 25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6:05.3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1 120,'14'-13,"2"0,0 1,0 0,31-15,-24 14,-17 8,-1 2,1-1,0 1,0 1,0-1,1 0,0 0,-1 2,8-2,-13 3,-1 0,1 0,-1 0,1 0,-1 0,1 1,0-1,0 0,-1 0,1 0,0 1,0-1,-1 0,1 1,0-1,-1 1,0-1,0 0,1 0,-1 1,1-1,0 2,0 0,0-1,0 1,0-1,0 1,-1 0,1 0,-1-1,0 4,1 2,-1 1,0-1,-1 10,1-15,0-1,-1 0,1 1,-1 0,1-1,-1 1,0-1,0 0,1 1,-1-1,0 1,0-1,0 0,0 0,0 0,0 0,-1 0,-1 1,0 0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1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0,2-2,-2-1,2-2,-1 1,2 0,1-1,2 0,1 1,-2-1,-1 1,-2 0,0 2,-3 1,1 0,-1 1,-1-2,1 1,-1 0,2 0,0 0,0 1,0 1,0-1,0 0,1 1,-1-1,2 0,-2 1,1 0,-3 0,2-1,-1 1,1-1,-1-1,0 0,0 0,0-1,0 2,0 0,0 1,1-1,0 1,0 0,1 0,0-2,0 3,-1-2,1 1,-1 0,1-1,-1 0,0-1,-1 3,0 0,1 0,1 2,1-2,0 1,0-1,-1 1,0-2,-1 3,0-2,1 1,-1-1,1 1,0-1,0-1,-1 0,1 1,1 0,-1 0,2 0,-2 0,1 2,1-1,-3 1,2 0,-1-1,1 0,0 0,-2-1,1 0,2 1,0-1,-1 1,1-2,0 1,0-1,0 2,-1-2,0 0,0 0,0 0,1 1,-1 0,1-1,0 1,0 0,0 1,1-1,0 2,-1-1,1 0,0-1,-1 0,0 0,0 1,1-1,-1 1,0-1,1 1,-1 0,2 1,-1-1,0 1,0 0,0 0,0 0,0 1,-1-3,1 1,-1 0,1-1,-1 0,-2 0,1-3,-1 0,0-2,2 0,-1-3,1 0,1-2,0 3,0 2,-1 2,-1 4,0-1,-1 1,0-1,0 1,1 0,0 1,2-1,0 1,0 1,1-1,0-1,0 2,0-1,0 0,0 1,1-1,-1-1,0 2,0-1,0 0,0-2,-2-1,1-4,-2 0,0 1,0 1,-2 0,1 1,-1-1,1 1,0 2,3-1,-2 1,1 0,0 1,0 0,-1 0,0-1,0 1,2 0,-1 0,0-1,-1-1,1 1,0 0,0 0,1 2,1-1,-1 1,1 1,0-1,-1-1,0 0,1-1,-1 2,0-1,1 1,-2-2,0 2,1-2,-1 0,0 0,0 1,1-1,-1 2,0-1,0 0,-1 0,1-1,0 2,1-1,-1 1,0 0,1 0,-1-1,1 0,0 0,0 0,0 0,0 1,1 0,0-1,0 2,0-1,0 0,0 1,1-1,-1-1,0 2,0-1,0 0,0 0,0 0,0 0,0 1,0-1,0-1,0 2,0-1,0 0,0 0,0 0,0 0,0 0,0 1,0-5,0 0,0 1,0 0,0 0,0 3,0-1,0 0,0 2,0-1,0 0,0 1,0-1,0-1,0 2,0-1,0 0,0 1,0-1,0-1,0 2,0-1,0 0,0 0,0 0,0 0,1-1,0 0,0 0,1 0,0 0,0 1,0 0,-1-1,-1 2,0-1,0 0,0 1,0-2,0 1,0 1,0-1,0 0,0 0,0 0,0 0,0 1,0-1,-1-2,-1 1,1 0,0 0,0 0,0 1,1 0,0 0,0 0,0 1,-1-2,0 1,0 1,0-1,0 0,1 0,-1 0,1 0,0 1,0-1,0-1,0 2,1-1,-1 0,0 1,0-2,0 1,0 1,0-1,0 0,0 0,0 0,0 0,0 0,0 1,0-2,0 1,0 1,0-1,1-1,1-2,0 1,1-1,0 1,0 0,1 0,-1-1,1 1,-2 1,1-2,-1 1,2 0,-1 1,0-1,2 0,-2 1,3 0,-3 1,1 0,-1 0,0 0,-1 1,1-3,-1 1,2-2,-2 1,0 0,-2 1,2 0,0 1,1-1,-1-1,-1 2,1-2,0 3,0-2,0 0,-2 2,1-1,-1 0,0 1,2-1,-1-1,2 2,-1-1,-1 0,2-1,0 0,-1-1,1-1,-1 1,1 0,-1 0,1-1,0 0,-1 1,0 0,0 0,2-1,-3 0,3 2,-1-1,0 2,0-1,-1 1,1-1,-1-1,0 2,0-1,0 1,1-1,-1 1,0 0,1-1,-1 0,1-2,0 2,-2-2,2 1,1 0,-2 0,1 1,0-1,0 0,1-2,0 3,-2-1,1 1,0-1,-1 1,1-1,1 0,-2 0,1 1,-1 0,0 1,0-2,0 1,2-1,-1 2,1-3,0 2,0-2,-1 2,0-2,0-1,-1 3,1-3,0 1,2-1,-2 1,1-2,0 2,-2 1,1-1,1 1,-1 0,-1 1,2 0,-1 0,1 0,1-1,1-1,-2 2,0-1,-2 2,1-2,1 1,-2-1,2 2,-1-1,0 0,1-1,0 0,1-1,-1 1,1-2,-1 0,3-2,-2 0,0 1,0 1,-1 0,-1 1,2-1,-1 1,2 1,-1-2,0 2,1 0,-2-1,2 0,-2 0,2 0,0-1,-1 0,2 0,-1-1,-2 2,2-1,-2 0,2 0,-1 0,0 1,-1 0,1-2,0 1,0-1,1 1,0-1,-1 1,2-2,-1 1,0-1,1 0,-3 1,2 1,-3 0,1 1,-2-1,2 2,0-2,0-1,2 0,0 0,1-1,1 0,-1 0,0 0,0 0,-4-1,-1 1,-4 0,0 0,-4-1,1-1,-3-1,-1-1,-2 2,3-1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2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69 0,'0'0,"-2"0,-1 2,-1-1,0 2,-1 1,0 0,1 1,0-1,1 1,1 0,1 0,-1-1,0 1,1-1,0 2,0-1,0 0,0 2,-1-1,1-1,1 2,-1-1,0-1,-1 0,1-1,1 2,-1-1,0 1,1 0,0 0,0 0,0 0,0 0,0 1,-1-3,0 1,-1 0,1 0,0 1,1-1,-1 1,1 0,0 0,0 0,0 1,0-1,0-1,0 2,0-1,0-1,-1 0,-1-1,1 2,1-1,-1 1,1 0,0-1,0 2,0-1,0 0,0 1,0-1,0-1,0 2,1-2,1-1,-1 1,0 0,-1 1,2-2,-1 1,1-1,-1 2,1-1,-1 0,1 2,-1-1,0-1,1 2,-1-1,1 0,-2 1,0-1,1-1,-1 2,0-1,0 0,0 1,0-2,0 1,0 1,0-1,1 0,1 0,-1 0,0 0,0 0,0 0,-1 0,0 0,0 1,0-1,0-1,0 2,0-1,0 0,0 1,0-2,0 1,0 1,0-1,1 0,0 0,0 0,0 0,0 1,1-3,-1 1,1 0,-1 0,2 1,0-1,-1 1,0 0,0 0,0 0,0 0,0 0,1 0,0 0,-1-2,0 2,0-2,-1 2,1-2,0 1,-2-1,2 1,1-2,-2 2,2 0,-2 0,1 1,-1-1,0 2,1-1,0 0,-2 1,3-3,-1 1,0 0,0-1,0 0,0 1,0-2,1 1,-3 0,3 2,-1-2,2 1,-3 0,2 0,0 0,-1-1,2 0,0 0,0 1,1-1,-1 1,1-1,-3-1,3 2,-2-1,0 2,0 0,0-2,1 0,0 0,-1-1,1 2,-1-2,0 2,-1-1,1 0,-1 0,1-1,0 1,-1 0,2 0,0-1,-2 2,2-1,-2 0,1-1,0 0,0 2,-1-1,2 0,0 0,1 1,-1 0,0 0,0-1,-1 0,2-1,-2-1,1 0,0 1,-1 0,1 1,0 0,2-1,-2 1,1-1,0-2,0 1,-1 0,1 0,-2 0,1 1,0-1,0 1,-1-2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5,-3-1,1-12,-2-24,1-24,-2-19,-2-16,-2-9,-5-1,0 12,4 20,-1 27,0 23,-1 16,-1 7,-1 3,-2-5,-4-11,-2-23,0-26,2-22,0-20,1-10,3-3,-1-1,1 1,1 3,-1 6,0 21,4 36,7 36,4 18,0 8,-1-3,-4-17,-5-26,-1-29,-2-22,-2-18,0-12,-1-3,0 1,0 1,1 6,0 22,-1 28,1 34,0 23,0 12,0 3,0-17,5-28,1-25,-1-22,0-10,2 0,6 15,3 19,4 18,3 19,-2 11,-1 7,-3-1,-6-15,-3-26,-4-26,-2-18,-2-12,3 5,6 22,2 18,-2 18,2 9,0-4,-3-20,-3-19,-1-16,-2-11,2-8,2-3,4 6,4 15,4 31,8 28,8 18,3 14,-1 14,-7 4,-8-8,-7-24,-10-34,-7-39,-3-24,1-16,0-6,1 1,2 9,0 10,6 23,2 25,4 31,5 20,-1 6,-1 3,-5-4,-2-5,-3-21,-7-21,-1-27,-1-20,1-17,1-6,2-2,0 4,1 7,1 9,4 18,3 26,3 32,0 23,-1 12,-1 4,-5-5,0-18,-2-24,-1-29,0-22,0-18,-1-10,1-3,-1 5,1 16,9 27,6 31,11 24,8 14,4 6,-6 2,-3-11,-7-21,-2-26,3-26,-2-19,0-1,-4-4,0 6,1 19,-3 17,2 17,1 20,-2 17,-5 8,-2 3,-4-1,-3-27,-1-29,-1-24,-1-16,0-13,0-5,1 2,-1 4,6 11,9 21,7 20,8 19,5 13,-1 10,-4 5,-5-2,-1-10,-4-5,-5-16,-2-18,2-19,3-14,-1-10,0-3,-1 1,-4 6,0 8,3 17,-1 30,2 24,-3 22,2 9,3 2,-6-17,-5-27,-8-31,-3-28,-6-18,0-10,1-4,3 5,3 16,5 26,12 27,8 17,4 14,4 8,-5 3,-6 1,-5 0,-11-15,-8-21,-9-32,-5-28,0-19,-1-9,3-5,1 5,3 19,4 26,4 26,2 20,3 16,1 8,-4 7,-1 2,-4-5,-5-9,0-18,-2-21,-6-24,-5-22,-2-20,0-8,1-1,5 3,1 23,6 30,4 42,1 31,2 26,2 2,4-5,0-12,2-13,-3-15,-6-21,0-15,-8-23,-6-21,3-16,4-8,5-2,4 3,4 6,7 23,8 26,5 22,5 17,-2 17,-2 9,-7 3,-2 0,-5-6,-5-16,-9-27,-5-30,-5-19,-12-12,0-6,1-3,6 1,3 10,2 26,3 25,6 22,0 13,2 11,3 5,3-3,2-5,-4-10,-4-13,-5-21,-5-21,-2-15,1-11,5-7,5-2,5-1,2 0,3 0,6 20,7 23,8 22,7 19,2 13,-3 3,-7 3,-5-11,-12-21,-8-21,-8-19,-6-13,-5-6,3 1,5 16,5 21,5 20,3 16,3 7,1-6,-3-19,-11-19,-10-31,-11-22,-3-13,0-12,2-1,4 6,2 16,2 32,2 34,5 34,2 19,3 9,2 2,-2-7,-3-12,-3-28,0-43,2-36,0-19,5-7,0 9,6 28,10 33,12 34,5 20,4 11,-3 6,-4-3,-4-13,-14-28,-10-28,-6-20,-6-13,-2-7,4 11,9 22,8 27,9 26,8 17,7 9,0 3,-3-3,-9-17,-9-27,-8-24,-7-28,-5-15,2 10,4 22,9 22,7 20,2 17,3 10,-1 6,-1-2,-8 0,-13-1,-11 1,-6-5,0-9,2-10,6-16,9-16,1-17,2-13,2-9,-5-5,1 1,8 18,9 23,11 21,2 17,-1 12,-1-5,-3-18,-3-20,-2-20,-1-13,-1-7,8 13,12 28,15 28,5 22,6 19,-2 7,-2-10,-6-24,-4-28,-3-30,-3-25,0-14,3-6,2 3,-2 11,5 18,4 23,5 25,2 18,0 15,-4 8,-6 2,-7-4,-10-9,-7-16,-6-28,1-22,4-27,4-13,0-2,6-4,4 9,2 18,1 24,1 22,-1 19,-4 11,-7 5,-5-1,-6-17,-2-21,-3-22,-5-15,-2-12,0-2,2-3,6 7,6 11,7 18,6 17,2 15,-1 13,-5 6,-4-1,-1-13,2-22,0-19,-3-11,2-1,1 8,5 21,6 19,5 14,2 11,-2 6,0 3,-5-17,-7-27,-6-29,-6-18,2-14,8-5,1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9,-8-10,-10-23,-9-19,-9-18,-3-9,0-6,0-4,-2 3,1 6,1 15,2 22,3 24,1 18,2 13,0 6,0-1,0-6,-4-9,-5-13,-7-22,-4-29,-2-22,1-17,1-19,3-2,5 8,5 14,2 22,3 27,2 28,0 31,1 16,-4 7,-6-9,-7-4,-4-3,2-6,-1-10,-2-15,-1-20,-1-22,-1-21,-2-11,6-5,0 0,-1 13,4 24,5 33,0 23,-3 16,-3 11,-2 5,-3 0,0-12,-2-19,-5-23,-2-28,0-18,6-17,7-21,7-6,5 5,0 7,5 15,8 25,7 25,5 22,0 16,1 11,-3 5,-3 4,-10-9,-8-15,-12-23,-8-22,-5-12,0-3,4 13,7 17,2 17,5 10,3 4,0-8,-9-16,-8-20,-13-15,-9-18,-1-17,0-7,-1-1,9 7,10 23,12 31,3 25,2 18,1 13,1 6,-4-1,2-7,-1-10,-7-15,-8-21,-4-18,-4-11,9 0,13 8,9 18,6 12,0 2,-6-11,-5-13,-5-18,-1-17,1-12,1-5,4 4,5 17,7 24,7 25,4 19,0 24,-3 15,-2 8,-3-1,0-4,-3-4,-4-13,-7-18,-5-25,-4-20,1-13,3-7,1 5,7 13,10 19,3 19,1 12,-7-3,-10-6,-3-4,3 4,1 5,3 3,3 0,-2-6,-5-7,-5-17,-8-16,-4-15,2-12,2-2,5 1,5 11,10 20,5 16,7 7,2-3,-5-17,-4-15,-1-12,-1-15,0-15,-1-5,-3 9,-1 9,0 19,6 23,7 22,6 13,2 6,-3 2,-2-9,-3-21,-4-17,-1-9,-1 3,-2 17,5 18,1 15,-1 11,0 7,-1 3,-1-2,-2-5,-3-16,-7-12,-1-13,-3-16,-4-10,2-6,2 6,5 16,4 17,2 15,2 13,1 7,-8-11,-7-23,-6-15,-2-8,5-3,11 2,7 3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8:54.90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0,'0'207,"1"-206,1 0,0-1,-1 1,1-1,0 1,-1-1,1 1,0-1,0 0,-1 0,3 0,0 1,146 17,156-1,-55-1,-13 1,-86-17,348 9,-183-5,-51-2,-41 21,-12 1,-51-21,-74-3,0 3,122 22,-121-10,120 6,91-14,9 12,-15 1,396-21,-633-2,0-3,111-27,29-3,196 20,-212 13,532-3,-577 6,-76 4,1 3,-1 2,116 34,-105-24,2-2,85 8,226-12,-126-6,815 3,-663-12,1641 2,-1959-5,173-31,27-2,133 33,-297 7,-51 2,0 4,93 22,56 6,442 2,4-38,-302-2,1765 2,-2069-4,0-3,0-3,109-31,53-9,77 19,-54 7,-149 11,292-29,-134 27,443-14,-326 18,45-1,281 13,-666 1,0 3,-1 0,0 2,44 15,-31-8,65 10,200-11,-75-8,398 9,-586-14,-26 1,0 0,-1 2,1 1,44 13,-16 1,51 25,-58-25,1-2,60 12,22 7,-86-22,-1 2,-1 1,0 3,-2 1,38 25,-64-35,-2 1,1 0,-2 0,1 1,-2 0,1 1,-2 0,9 17,48 120,-53-118,5 18,-3 1,-3 1,9 79,16 74,5-73,-22-76,16 78,-25-56,-3 0,-4 94,-1-14,2-117,2 0,1-1,16 48,-10-42,13 89,-17 176,-5-53,14 413,-16-466,13 357,-7-442,30 156,-33-243,8 81,-1 143,9 85,-3-226,0 3,4 126,-20-121,18 302,18 212,-23-271,-2 556,-15-581,2 3081,-1-3407,0 0,-1 0,-1 0,-1 0,0-1,-8 21,-46 88,4-12,41-77,2 0,2 0,-9 62,1 111,14-146,-6 25,-26 109,18-109,-10 112,23-48,4-85,-2 1,-22 120,5-103,3 0,5 2,-2 90,14-73,0 3,-22 181,17-261,-10 57,-4 151,19 374,-8-542,0 5,6 236,3 115,-2-382,0-24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9:06.38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1,'0'5872,"1"-5858,0 1,1-1,0 1,1-1,1 0,6 17,42 79,-2-3,-39-76,-2 2,0-1,-3 1,5 48,-6 135,-5-193,3 35,2-2,3 1,21 76,13 90,-31 28,0 10,-7-229,34 477,-17 43,-13-225,8 99,-3 244,-15-427,2 3393,0-3543,5 1,3-1,34 151,19 104,-41-216,-2-1,16 92,-29-204,0-1,2 0,-1-1,16 27,45 64,-1 1,-3 21,-42-81,2-1,3-1,51 72,74 58,-29-37,-83-95,2-3,1-1,2-3,2-1,94 57,-3-2,-78-51,74 39,-99-62,0-1,1-2,1-2,0-1,1-2,0-1,74 7,89-7,263 19,72-15,-199-12,-36 1,115 6,-202 10,89 5,362-10,-212-7,21 1,-214-2,172 10,140 6,-232-14,681 7,-804-14,2253 1,-1946 43,-517-43,376 28,-36-5,377 11,-443-29,953 1,-743-9,-387-3,178-32,-15 0,-26 16,335-24,-103 6,-172 11,100-6,737-42,-794 62,247-3,2399 19,-2954-1,1 1,-1 3,53 12,100 40,-120-33,0-4,80 12,97-15,-73-9,-170-8,0 0,0 0,0 0,0 1,-1-1,1 0,0 1,0-1,0 1,-1-1,1 1,0 0,-1 0,1 0,-1 0,1 0,-1 0,1 0,-1 1,2 1,-2 0,0 0,0 0,0 0,-1 0,1 1,-1-1,0 0,0 0,0 6,-1 7,1 10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39.630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19 11,'0'2,"1"-1,-1 1,1-1,-1 1,1-1,0 0,0 1,0-1,-1 0,1 1,0-1,1 0,-1 0,0 0,0 0,0 0,1 0,-1 0,0-1,1 1,-1 0,1-1,-1 1,1-1,-1 1,1-1,-1 0,3 1,49 5,-48-6,21 1,0-1,-1-1,1-2,0 0,-1-2,37-12,-21 14,-35 3,-28-1,-13-4,26 3,0 1,-1-1,1 2,-15 0,24 0,0 0,0 0,0 0,0 0,0 0,-1 0,1 0,0 0,0 0,0 0,0 0,0 0,0 0,0 0,-1 0,1 0,0 0,0 0,0 0,0 0,0 0,0 1,0-1,0 0,-1 0,1 0,0 0,0 0,0 0,0 0,0 0,0 1,0-1,0 0,0 0,0 0,0 0,0 0,0 0,0 1,0-1,0 0,0 0,0 0,0 0,0 0,0 0,0 0,0 1,0-1,0 0,0 0,0 0,8 8,15 7,-20-13,13 9,-7-5,0 0,0-1,1 0,0 0,11 3,-46-6,1-2,-29-2,43 0,0-1,0-1,0 1,0-1,1-1,0 0,0 0,-13-11,21 16,1 0,0-1,-1 1,1 0,0 0,-1-1,1 1,0 0,-1 0,1-1,0 1,0 0,-1-1,1 1,0-1,0 1,-1 0,1-1,0 1,0-1,0 1,0 0,0-1,0 1,0-1,0 1,0-1,0 1,0 0,0-1,0 0,12-5,25 2,-35 4,28 1,55 8,-51-5,35 1,-47-5,-16-1,1 1,0 0,0 0,-1 0,1 1,0 0,-1 0,11 4,-17-5,1 1,0-1,-1 0,1 1,-1-1,1 0,-1 1,1-1,-1 1,0-1,1 1,-1-1,1 1,-1-1,0 1,1-1,-1 1,0 0,0-1,0 1,1-1,-1 1,0 0,0-1,0 1,0-1,0 1,0 1,-10 19,7-17,0 0,0 0,-1-1,1 1,-1-1,0 0,-6 4,4-5,0 0,-1 0,1-1,0 1,-1-1,1-1,-1 1,1-1,-1 0,-7-1,-69-16,62 11,-41-4,55 9,0 1,1-1,-1-1,0 1,1-1,0 0,-1-1,1 0,0 0,0 0,1 0,-1-1,1 0,-1 0,-5-7,54 28,-22-8,-1-2,44 10,13 5,-6-8,-71-14,0 0,0 0,0 0,0 0,0 0,0 0,1 0,-1 0,0 0,0 0,0 0,0 0,0 0,0 0,0 0,0 0,0 0,1 0,-1 0,0 0,0 0,0 0,0 0,0 1,0-1,0 0,0 0,0 0,0 0,0 0,0 0,0 0,0 0,1 0,-1 1,0-1,0 0,0 0,0 0,0 0,0 0,0 0,0 0,0 0,0 1,0-1,0 0,-1 0,1 0,0 0,0 0,0 0,0 0,0 0,0 0,0 0,0 1,0-1,0 0,0 0,0 0,0 0,0 0,0 0,-1 0,-10 4,-13 0,-2-2,2 0,0 0,0-2,-1 0,-42-8,45 1,1-2,0 0,1-2,-34-22,12 7,38 24,0-1,0 0,0 1,1-1,-1-1,-4-4,8 7,0 1,-1 0,1 0,0 0,0 0,0-1,0 1,-1 0,1 0,0-1,0 1,0 0,0 0,0-1,0 1,0 0,0 0,0-1,0 1,0 0,0 0,0-1,0 1,0 0,0 0,0-1,0 1,0 0,0 0,0 0,1-1,-1 1,0 0,0 0,0-1,0 1,0 0,1 0,-1 0,0-1,23 1,72 21,-69-14,0-1,1-1,0-2,32 1,-46-4,1 0,0 1,0 0,0 1,-1 1,1 0,-1 1,0 0,0 1,13 7,-22-9,0 0,0 0,-1 1,1-1,-1 1,0 0,0-1,0 2,0-1,-1 0,0 0,4 10,-2-2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28:46.899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243 1,'-59'64,"11"-26,40-33,0 1,2-1,-2 1,1 0,1 0,-1 1,2 0,0-1,0 1,1 1,0-1,0 0,0 1,-1 11,-6 29,7-37,2 0,-1 0,2 1,-1-1,2 1,2 12,-1-24,-1 1,0-1,1 0,-1 0,0 0,2 1,-2-1,0 0,1 0,-1 0,1 0,-1 0,0 1,1-1,-1 0,2 0,-2 0,0 0,1 0,-1 0,0-1,1 1,-1 0,2 0,-2 0,0 0,1 0,-1 0,0-1,1 1,-1 0,0 0,2-1,-2 1,0 0,1 0,-1-1,0 1,0 0,1-1,-1 1,25-16,-22 15,10-9,0 0,-1-1,14-15,-21 19,2 0,1 0,-2 0,2 0,2 1,-3 0,3 0,-1 1,0 0,0 0,15-4,143-49,-179 64,0-1,0 2,0-1,0 1,2 0,-1 1,-7 8,-7 7,-29 34,48-46,-1 0,1 1,0 0,2-1,0 1,1 0,0 1,0 22,-10 32,8-50,5-17,0 0,0-1,0 1,0 0,0 0,0 0,0 0,0 0,0 0,0 0,0 0,0 0,0 0,0 0,0 0,0 0,-1 0,1 0,0 0,0 0,0-1,0 1,0 0,0 0,0 0,0 0,0 0,0 0,0 0,0 0,0 0,0 0,0 0,0 0,0 0,0 0,-2 0,2 0,0 0,0 0,0 0,0 0,0 0,0 0,0 0,0 0,0 0,0 0,0 0,0 0,0 0,0-30,0 16,3-1,0 1,0 0,1 0,2 0,0 0,1 0,1 1,0 0,1 0,1 1,1 0,1 0,-1 1,18-13,-16 13,-6 5,1 0,-2 0,4 0,-3 1,12-6,-18 11,1-1,-1 1,0-1,0 1,1-1,-1 1,0 0,1-1,-1 1,0 0,2 0,-2 0,1 0,-1 0,0 0,1 0,-1 0,0 1,0-1,1 0,-1 0,0 1,1-1,-1 1,0-1,1 1,-1 0,0-1,1 1,-1 0,0-1,-1 1,2 0,-1 0,-1 0,1 0,0 0,-1 0,2 0,-2 0,0 0,1 0,-1 0,0 0,1 2,-1 0,2 0,-1 0,-1 0,0 0,0 0,0 0,0 0,0 0,0 0,-1 0,1 0,-2 0,1 0,-3 5,-31 42,15-25,8-6,4-10,2 1,-1 0,1 1,0-1,1 1,1 0,0 0,2 0,-1 0,0 20,3-20,2 1,-1-1,-1 1,-1-1,-1 1,1 0,-3-1,1 0,0 1,-11 15,9-16,0 0,1 0,0 0,-1 15,2-16,1 1,-1-1,-1 1,0-1,-10 16,8-17,2 0,0 0,0 0,2 0,-1 1,1 0,0-1,1 16,1-13,-1-1,-1 1,1-1,-3 0,-6 19,-64 108,69-128,1 1,0 0,0 0,-1 14,2-12,-1 0,-8 21,-32 97,38-112,1 0,1 1,2-1,-1 1,3 0,4 35,-1 7,-5 12,5 80,7-106,-6-33,-1 0,1 20,-5 41,-1-34,2 0,15 76,-10-89,-1 1,-1 43,-5-43,4 0,8 39,-11-42,-2-21,-1-19,2-6,2-1,0 1,1-1,0 1,3 0,0 0,3 0,7-19,-9 19,-1 1,-1 0,-2-1,-1-27,0 24,0 0,8-35,-3 7,-6 40,2 0,1 1,-1-1,4-11,-5 20,0 1,0 0,0 0,0 0,-1 0,1 0,0-1,0 1,0 0,0 0,0 0,0 0,0-1,0 1,0 0,0 0,0 0,1 0,-1-1,0 1,0 0,0 0,0 0,0 0,0 0,0 0,0-1,0 1,0 0,1 0,-1 0,0 0,0 0,0 0,0 0,0-1,0 1,2 0,-2 0,0 0,0 0,0 0,0 0,1 0,-1 0,0 0,0 0,0 0,0 0,0 0,1 0,-1 0,0 0,0 0,0 0,0 0,2 0,-2 0,0 1,0-1,5 13,2 20,-7 24,-2-25,4 0,9 48,-4-45,-3 0,-1 0,-3 0,-6 37,-3-12,3-30,0 42,5-42,-2-1,-10 46,9-50,-1 43,5-43,-9 46,-21 94,27-156,0 0,1-1,-1 1,-7 11,-10 27,15-22,1-14,0-1,1 0,2 1,0-1,-1 1,2-1,2 1,-2 0,2-1,-1 1,3-1,6 15,5 7,0 1,-3 0,6 35,-17-58,1 0,-2 1,-2-1,1 0,0 0,-6 12,-3 37,11 251,-1-301,1-1,1 1,0-1,1 0,-1 0,2 0,0 0,0 0,1 0,1-1,-1 0,2 0,11 12,-14-15,0 1,-2 0,2 0,-1 0,0 0,-1 1,0-1,-1 0,0 1,1-1,-1 8,-1-13,0 1,0-1,-1 1,1-1,0 1,0-1,-2 1,2-1,0 1,0-1,-1 1,1-1,-1 1,1-1,0 0,-2 1,2-1,-1 0,1 1,-1-1,1 0,-2 1,2-1,-1 0,0 0,1 0,-2 0,2 0,-1 1,1-1,-1 0,-1 0,2 0,-1-1,1 1,-1 0,1 0,-1 0,1 0,-2 0,1-1,1 1,-1 0,1 0,-2-1,2 1,0 0,-1-1,-45-18,38 15,3 3,1-1,-1 0,1 1,-2-1,3-1,-1 1,0 0,0-1,1 0,-1 1,0-1,2 0,-1-1,0 1,1 0,-1-1,0 1,2-1,-1 1,0-1,1 0,0 1,1-1,-2 0,2 0,-1-7,0-4,-1 0,2 1,2-1,-1 0,2 0,-1 0,3 1,-1-1,3 1,0 0,-1 0,14-15,-16 21,1 0,-1 0,-1 0,-1-1,1 1,-2-1,0 1,1-1,-2 0,0 1,0-1,-2 0,-3-12,3 9,0 0,1 1,1-1,0 0,1 0,1 0,3-11,0 7,-4 11,1-1,0 0,1 1,0-1,6-9,-9 14,1 0,0 0,1 0,-1 0,0 0,1 0,-1 1,0-1,1 0,-1 0,0 1,0-1,1 1,-1-1,2 1,-2-1,0 1,1 0,0-1,0 1,-1 0,0 0,2 0,-2 0,1 0,0 1,-1-1,1 0,-1 0,2 1,-2-1,2 1,1 1,-2-1,1 0,1 1,-2 0,1-1,0 1,-1 0,0 0,0 0,1 0,-2 0,2 0,-2 1,0-1,1 1,-1-1,3 5,14 54,-8-30,-3 4,1 0,-4 0,-1 0,-6 67,1-20,-1-49,-1-1,-1 1,-15 39,17-63,1 6,2-12,-1-1,1 1,0 0,-2-1,2 1,-1 0,0-1,-1 1,1 0,0-1,-1 0,-3 4,5-6,-1 1,1-1,-2 0,2 0,-1 0,1 0,-1 0,1 0,-1 0,1 0,-2 0,2 0,-1 0,1-1,-1 1,1 0,-2 0,2 0,-1-1,1 1,-1 0,1 0,0-1,-2 1,2 0,-1-1,1 1,0 0,0-1,-1 1,1-1,0 1,0-1,-2 1,2-1,0 1,0 0,0-2,-17-25,13 21,-6-10,-1 0,0 0,-1 1,-3 1,1-1,-29-21,23 22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47:16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42,'-1'0,"0"1,0-1,-1 1,1-1,1 1,-1-1,0 1,0 0,0 0,0-1,-1 2,-2 2,-6 4,2-3,0 1,-12 14,18-18,0 1,-1-1,1 2,1-1,-1 0,1 0,-1 0,1 0,0 1,0-1,0 1,0 3,0-2,1 0,0 0,0 0,1-1,0 2,-1-2,2 1,-2 0,5 7,-4-10,-1-1,1 0,-1 1,1-1,0 1,0-1,0 0,1 0,-1 1,0-1,0 0,0 0,1 1,-1-2,1 1,-2 0,2-1,0 1,-1 0,1-1,-1 1,1-1,0 1,0-1,-1 0,0 1,1-1,0 0,0-1,-1 1,4-1,2 0,1-2,0 2,-1-2,1 0,-1 0,0-1,0 1,0-2,11-9,-16 12,0 1,0-2,-1 1,1 0,-1 0,1-1,-1 1,0-1,0 0,1-2,5-29,-2 6,-1 14,0-1,-1 1,1-18,-4 31,0 1,0-1,0 1,0-1,0 0,0 0,0 0,0 1,0-1,-1 0,1 1,-1-2,1 2,0 0,0 0,0-1,-1 1,1 0,0 0,0 0,0 0,-1 0,1-1,0 1,0 0,-1 0,1 0,0 0,0 0,-1 0,1 0,0 0,0 0,0 0,-1 0,1 0,0 0,0 0,0 0,0 0,0 1,-3 0,0 1,1-2,0 2,-1 0,-2 2,-6 4,7-6,0 1,0-1,0 1,0 0,1-1,-8 8,9-8,0 0,2 0,-2 1,0-1,1 1,-1 0,1-1,1 1,-1 0,0-1,1 1,-1 6,0-4,-1 25,2-28,0 0,0 1,0-1,0 0,1 0,-1 0,1 1,0-2,0 2,1 1,-2-4,0 1,1-1,0 1,-1-1,1 0,0 1,0-1,0 0,0 1,-1-1,1 0,-1 0,1 0,0 1,0-1,0 0,0 0,-1-1,1 1,0 0,-1 0,1 0,0 0,0-1,0 1,0-1,1 1,-1-1,0 0,1 1,0 0,-1-1,0 0,1 0,-1 0,0 0,1-1,0 0,-2 2,0 0,0 0,0 0,0 0,-1 0,1 0,0 0,0 0,0 0,0 0,0 0,0 0,0 0,0 0,0 0,0 0,0 0,0 0,0 0,0 0,0-1,0 1,-1 0,1 0,0 0,0 0,0 0,0 0,0 0,0 0,0-1,0 1,0 0,0 0,0 0,0 0,0 0,0 0,0 0,0-1,0 1,0 0,0 0,0 0,0 0,0 0,0 0,0-1,0 1,0 0,0 0,0 0,0 0,0 0,-13 6,10-3,0-3,1 1,0-1,0 1,-1-1,1 0,-1 0,1 0,0 0,-1-1,1 1,0-1,-1 0,1 1,-4-3,3 2,1 0,-1 0,1 1,-1-1,-1 0,2 1,-5 0,6 0,0 0,0 0,0 0,0 0,0 1,0-1,1 0,0 1,-1-1,0 0,0 1,0-1,1 1,-1 0,0-1,1 0,-1 0,1 1,0 0,-1 0,1-1,-1 1,1 0,0 0,-1 1,1-2,-1 0,1 1,0-1,0 1,0 0,0-1,0 1,0 0,0-1,1 1,-1-1,0 1,0-1,0 0,1 1,-1-1,0 1,0 0,1-1,-1 1,1-1,-1 1,0-1,0 0,0 1,1-1,-1 1,1-1,0 0,-1 1,1-1,-1 0,1 0,-1 0,2 0,8 3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47:26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87,'0'-1,"1"0,-1 1,0-1,0 1,0-1,0 0,-1 0,1 0,0 0,0 0,0 1,-1 0,1-1,0 0,-1 1,1-1,-1 0,1 0,0 1,0-1,-1 0,0 1,0-1,0 1,0 0,0 0,0 0,0 0,1-1,-1 1,0 0,0 0,0 1,1-1,-1 0,0 0,0 0,1 1,-1-1,0 0,-1 1,-5 3,1 0,0 1,-10 7,11-9,1 2,0-1,-8 10,9-10,1-1,-2 1,2-1,-2 1,1-1,-8 5,3-3,1-1,1 2,-11 9,15-14,1 1,0-1,0 1,0-1,-1 1,1 0,0 0,1 0,0-1,-1 1,0 0,1 0,-1-1,1 1,-1 0,1 0,0 0,0 0,0 0,0 0,1-1,-1 1,0 1,1-2,1 4,-2-3,1 0,0 0,1 0,-1 0,1-1,-2 1,2 0,0 0,0-1,0 1,-1-1,1 1,0-1,0 0,0 0,0 0,1 0,-2 0,2 0,3 1,7-1,-1 0,-1-1,2 0,18-1,-24-1,0-1,1 0,-1 1,0-2,-1 1,1-1,-1 0,0-1,6-4,-1 0,0-1,-2 1,1-1,-1-1,0 0,12-21,-19 28,-1-2,2 2,-2-1,1-1,-1 2,-1-1,1-1,0 1,-1-9,0 7,-1-1,0 1,1 0,-2-1,0 1,-3-9,5 15,-1 0,1 0,-1 1,1-1,-1 1,1-1,-1 0,0 0,1 0,-1 1,1-1,-1 0,0 1,0 0,0-1,1 1,-1-1,0 1,0 0,1-1,-1 1,0 0,0-1,-1 1,1 0,0 0,0 0,1 0,-1 0,0 0,0 0,0 1,0-1,0 0,0 1,0-1,-6 2,0 1,1 1,0-2,-6 6,1-1,6-3,0-1,-1 1,2 0,0 0,-1 1,1-1,-1 1,-3 7,-12 13,6-14,11-9,2 0,-2 0,0-1,2 1,-4 3,-58 64,63-69,0 0,0 1,0-1,0 0,-1 0,1 0,0 0,0 0,0 0,0 1,0-1,0 0,-1 0,1 0,0 1,0-1,0 0,0 0,0 0,0 1,0-1,0 0,0 0,0 0,0 1,0-1,0 0,0 0,0 0,0 0,0 0,0 0,0 0,0 0,0 0,1 1,6 0,10-4,13-12,54-22,-77 35,-1-2,1 2,-1-2,11-6,-14 7,1 1,-2 0,1-1,-1 0,1 0,0 0,-2 0,2 0,-1-1,2-4,-3 8,-1-1,0 1,1-1,-1 0,0 0,0 1,0-1,0 0,0 0,0 1,0 0,0-1,0 0,0 1,0-1,0 0,0 0,0 1,-1-2,0 2,1 0,0-1,-1 1,1-1,0 1,0 0,-1-1,1 1,-1 0,1 0,-1-1,1 1,-1 0,0 0,1 0,-1 0,1 0,-1 0,1-1,-1 2,-1-1,0 0,1 0,-1 0,1 1,-1-1,0 1,0-1,2 1,-2 0,0-1,0 1,1 0,0 0,-3 2,1 1,-1 0,1 2,0-2,0 1,-3 10,-9 14,11-22,0-1,1-1,-2 1,-8 8,10-11,2 0,-2-1,1 0,0 2,-2 1,4-4,0-1,0 0,0 1,-1-1,1 1,0-1,0 0,0 0,0 1,0-1,0 1,0-1,0 1,0-1,0 1,0-1,0 1,0-1,0 1,1 0,-1-1,1 0,-1 1,0-1,1 0,-1 0,1 0,-1 0,0 0,0 1,1-1,-1 0,1 0,0 0,-1 0,1 0,-1 0,1 0,-1 0,1 0,-1 0,2 0,0 0,1-1,-1 1,1 0,0-1,-1 1,1-2,0 1,-1 0,1-1,0 1,-2 0,2-1,3-3,1-2,-1 0,11-13,-4 4,-11 14,1 3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47:36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0,'0'298,"1"-288,0 1,4 16,-2-15,-2-2,2 14,-2-10,6 28,-2-17,1 4,-3-18,-1 0,1 19,-3 51,0-69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47:39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0,'0'15,"-1"-1,0 0,-1 0,-1 1,1-1,-2 0,-8 22,6-20,1 2,1 0,0-1,-1 27,2-22,0 21,2 66,3-45,-2 206,0-258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47:46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15 125,'420'0,"-410"0,1-1,-2 0,2-1,-1 0,11-4,48-22,-64 26,-5 2,14-5,0-2,22-14,-36 21,0 0,0 0,0 0,0 0,0 0,1-1,-1 1,0 0,0 0,0 0,0 0,0 0,0 0,0 0,0 0,1 0,-1-1,0 1,0 0,0 0,0 0,0 0,0 0,0 0,0 0,0 0,0 0,0 0,0 0,0 0,0 0,0-1,0 1,0 0,0 0,0 0,0 0,0 0,0-1,-5-1,-9 1,13 1,-13 1,-1 1,0 0,1 0,0 2,-16 5,13-3,-2-1,-25 4,-81-7,76-2,35-1,1 0,-16-4,15 2,-24-1,28 4,-87 0,67 7,28-7,-1 0,1 1,1 0,-1 0,-1 0,1 1,1-1,-1-1,0 2,1-1,-3 4,4-5,0 0,0 0,0 0,0 0,0 0,0 0,0 0,-1 0,1 0,0 0,0 1,1-1,-1 0,0 0,0 0,0 0,0 1,0-1,0 0,0 0,0 0,0 0,0 0,0 0,0 1,0-1,0 0,1 0,-1 0,0 0,0 0,0 0,0 0,0 0,0 1,1-1,-1 0,0 0,0 0,0 0,0 0,1 0,-1 0,0 0,0 0,0 0,0 0,0 0,0 0,0 0,0 0,0 0,0 0,0 0,0 0,1 0,-1-1,9 1,17-6,34-13,-48 15,-2 0,-1 3,1-2,1 1,14 1,43 1,-32 1,-19-2,0 1,-2-3,30-7,-12 3,15 0,4 0,-41 5,0 1,13-1,-14 2,1-1,-2 0,12-3,-3 0,1 1,33-1,-49 4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49:05.77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192 146,'-4'1,"0"0,1 0,0 1,0-1,-1 1,0 0,2-1,-2 2,-4 3,-7 5,0-1,1 0,1 0,1 2,-1-1,2 2,-14 16,18-20,4-4,-1 1,1-1,0 0,0 1,1-1,0 1,0 0,0 0,1 0,0 9,-1 8,5 34,-1-18,-2-32,1 1,1-2,0 1,-1 0,1 0,1 0,7 13,34 44,-9-15,-10-9,3-2,36 39,-56-70,0-1,0-1,1 0,-1 1,1-2,0 1,19 6,-15-6,3 0,0-1,-1 1,2-2,30 3,-7-1,-27-3,1-1,0 0,0 0,0-1,27-3,-31 1,0 0,0 0,-1-1,1 0,-1 0,1-2,-2 1,16-10,2-1,-17 10,0-1,0 1,0-1,-1 0,0-1,8-8,122-144,-132 152,0-2,0 0,-2 0,1 1,-1-2,-1 0,1 1,-1-1,0-9,1-9,-4-52,0 46,-2 21,1 0,-9-26,7 24,-5-27,7 34,0 0,-2 1,2 0,-2 0,0-1,0 1,-1 0,0 0,0 0,-6-6,-7-7,-36-32,36 39,-2 0,0 0,-1 2,0 0,0 0,-32-9,43 17,-1 0,0 0,1 2,-1-2,0 3,-13-2,-64 3,38 1,33-2,-8-1,1 2,-34 5,49-4,0-1,1 2,-1-1,1 0,0 1,0 0,0 0,0 1,1 0,-1 1,-6 4,5-1,1-1,0 1,0 0,1 1,1-1,-1 1,-4 11,1-3,-1 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49:0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49:05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49:05.78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38,'1'0,"1"0,-1 1,0-1,1 1,0-1,-1 1,0-1,1 1,-1 0,1 0,-1-1,1 1,-2 0,1 0,1 0,-1 0,1 1,18 24,-11-13,-4-6,1 0,0-1,1 1,0-1,0 0,0-1,1 1,0-1,0 0,0-1,0 0,1 0,0 0,1-1,-2-1,2 1,0-1,0-1,14 2,-11-2,0-1,0 0,0-1,0 0,14-2,-21 1,0 1,0-2,1 1,-1 0,0-1,-1 0,0 0,1 0,-1 0,0-1,1 0,3-6,9-6,-6 5,0-1,-1 0,0-1,-1 1,16-29,-20 25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5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2 1,'0'0,"2"0,2 5,3 3,-2 6,0 3,-2 3,0 1,-2 3,1-1,-2-1,0-1,0 3,-2-1,2-1,0 1,0-1,0 0,0-1,0 1,0 2,0-2,0 0,0-1,0 1,0 1,4-6,-2 1,2 0,-2 0,0 1,0 2,-1 0,-1 1,2 0,2 0,-2 1,0-1,3 0,0-1,-2 1,-1 1,1-1,-2 0,-1 1,0 0,0-1,0 0,0-1,-4-3,1-1,1 1,-1 0,-3-4,3-2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28:46.900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88 90,'1'19,"2"0,6 23,-1-8,1 4,-4-18,-1 1,1 31,-7 49,3 124,2-211,1-1,0 0,6 15,-5-16,1 0,-3-1,0 1,2 20,6 44,-6-50,0 35,-3-4,-5 64,-18-35,14-66,2 1,0-1,0 29,5-16,-3 0,-9 35,6-27,2 0,6 69,1-28,-20 124,13-174,3-1,1 1,2 0,2-1,1 1,19 50,-13-42,-3 1,-3 0,-4 82,4 33,5-108,-7-33,1-1,0 22,-5 52,2 56,1-135,0 0,1 1,0-1,8 16,-5-16,-2 0,-2-1,2 1,-1 0,1 15,-4 36,-2-36,4 0,-1 0,2 0,1 0,14 38,-9-41,-1 1,-1-1,-2 1,-1 0,-2 0,1 25,-4-27,1-1,0 0,2 0,1 0,2-1,12 33,-10-31,-2-1,-1 1,-1 0,-2 0,0 0,-5 31,2 6,2-55,0 1,0-1,0 0,-2 1,2-1,-1 1,1-1,-1 0,-1 0,1 1,0-1,0 0,-2 0,2 0,-1 0,0 0,-2 1,2-2,1-1,0 1,-1-1,1 1,0-1,0 0,-1 1,1-1,0 0,-1 0,1 0,0 0,-1 0,1 0,0 0,-2 0,2 0,-1 0,1-1,0 1,0 0,-1-1,1 1,0-1,-1 1,2-1,-1 1,0-1,-1 0,1 1,1-1,-1 0,-1 0,1 0,1 1,-1-1,1 0,-2 0,1-2,-8-10,0 0,0-1,2 1,0-1,1-1,1 1,1 0,-3-22,-2-3,2 1,2-2,4 1,3-48,1 5,0 19,-6-69,0 119,-1-1,1 1,-8-14,6 16,1-1,0 1,0-1,-1-21,3-27,-11-60,11 94,0-1,2 1,3 0,1-1,1 1,15-42,7-31,-21 50,-2 0,-8-57,1 17,6 21,-6-76,-7 92,6 33,0 1,1-23,2-21,3-71,8 84,-5 34,-3 0,2-20,-4-15,-1 15,2 0,11-57,-8 70,0 0,-3 0,-1 0,0 0,-2 0,-1 0,-2 1,-12-35,12 37,1 0,1 0,0-38,1-5,-7 8,-3-18,13-242,0 304,-1 0,3 1,0-1,-1 1,1-1,1 1,1 0,7-12,10-9,27-30,-5 7,126-169,-115 137,-55 85,0-1,0 1,0 0,0-1,0 1,0 0,-1 0,1-1,0 1,0 0,0 0,0-1,0 1,-2 0,2 0,0 0,0-1,0 1,-1 0,1 0,0 0,0 0,-1-1,1 1,0 0,0 0,-2 0,2 0,0 0,0 0,-1 0,1 0,0 0,-1 0,1 0,0 0,0 0,-2 0,2 0,0 0,0 0,-1 0,1 0,0 0,-1 0,1 0,0 1,-36 3,11-2,12-3,0-1,0 0,0-1,0 0,1-1,-18-6,-73-34,94 40,8 3,-1 0,1 0,0 1,0-1,-1 0,1 1,0-1,-1 1,1 0,-2-1,2 1,0 0,-1-1,1 1,0 0,-2 0,2 0,0 0,-3 1,2 0,2 0,-1 0,0 0,1 0,-2 0,2 0,-1 0,1 0,-1 1,1-1,0 0,-2 0,2 1,0-1,0 0,0 0,0 1,0-1,2 2,-1 10,2 0,-1-1,2 1,8 18,-5-19,-3 1,-1 0,1 1,2 16,-4-7,2 0,2 0,13 35,-10-36,-2 0,0 1,3 44,-9-29,-5 102,6-139,-2 0,0 0,0 0,0 0,0 0,-2 0,2 1,0-1,0 0,-1 0,1 0,0 0,-1 0,1 0,-2-1,2 1,-1 0,0 0,1 0,-1 0,-1 0,1-1,1 1,-4 1,3-2,-1 0,1-1,0 1,-1 0,1 0,0-1,-1 1,1 0,0-1,0 1,-1-1,1 1,0-1,-1 0,2 1,-1-1,0 0,-1 1,1-2,-9-7,0 0,2 0,-9-11,-9-13,-1-1,0-1,4 0,0-2,-20-52,23 44,15 35,0 0,1-1,1 1,-1-1,2 1,-1-12,3 7,1-29,2 46,0 0,-1 0,1 0,-2 0,2 0,-2 1,0-1,2 0,0 4,20 39,32 91,-51-122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6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2 23,'0'0,"2"-3,4-3,7 2,2 0,5 3,4-2,-1 2,4 1,-4 0,-1 0,-2 0,-1 0,1 0,-3 0,6 5,0-1,0 1,0-1,-4 4,-1-4,-2 2,2-2,-4 4,2-2,-2-2,2 6,-2-3,1-1,0 3,0-2,0-1,1 0,-5 0,1-1,-1 6,-2-4,1 6,1 0,3-2,-5 6,3-6,-4 1,3 0,-1 1,2-3,-3 2,3 3,-1 2,3-3,-4 1,1 2,0-3,-1 2,-2-1,-1 3,2-2,-1 0,-3 0,0 2,1 2,-2 1,0-5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7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361 353,'0'0,"0"-5,-3 0,-3-4,-4-3,-1-5,-1-2,0 2,0 5,-1 3,1-2,1 4,2-3,0 3,-2 0,0-4,-2 5,2-9,1 1,-6 3,2-4,1 1,1 3,0-6,0 7,1-3,-2 2,0 0,-1 0,-1 3,3-1,0 1,3 3,3-1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8"/>
    </inkml:context>
    <inkml:brush xml:id="br0">
      <inkml:brushProperty name="width" value="0.2" units="cm"/>
      <inkml:brushProperty name="height" value="0.2" units="cm"/>
      <inkml:brushProperty name="color" value="#C00000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C00000"/>
      <inkml:brushProperty name="ignorePressure" value="1"/>
    </inkml:brush>
  </inkml:definitions>
  <inkml:trace contextRef="#ctx0" brushRef="#br0">5301 0,'0'0,"-60"0,0 4,-16 5,39-1,15-4,-2 0,1 2,1 2,-15 7,-144 101,169-106,2 0,-1 1,2 0,-2 0,2 2,0 2,-8 9,-14 24,17-27,-1 3,1-1,1 2,0-2,-2 13,-25 52,15-38,-5 23,3-4,-7 15,32-76,-6 16,-1-1,1 0,-2-2,-10 22,14-33,1 1,-2 0,3 1,1 0,-1 1,-2 6,2-7,1 2,-2-2,2-2,-2 3,-2-2,2 3,-14 12,-14 23,16-28,3 1,-1 1,-1 4,-3 7,-17 21,11-17,2 0,10-16,-2 1,-8 7,-20 30,9 2,17-32,-2 0,-7 10,19-33,1 2,-1-2,1 1,-1-3,-1 2,1-2,0 1,-1-1,0-2,0 2,-6-1,2 3,-2 0,1 2,0-1,-4 6,-62 60,37-34,-3 0,-7 2,3 5,2 1,-32 43,39-45,20-24,0 0,2 4,7-12,-9 14,17-22,-2 1,3-2,-3 1,1 1,1-3,1 4,-2-1,2 0,-2 5,-9 26,-11 12,11-26,2 2,1 1,-4 12,-12 52,7-22,-4 6,14-52,-40 114,37-111,-1-1,0 0,-1 1,-1-3,1-2,-4 4,2 3,-2 1,-5 18,20-39,-1 0,1-2,-1 1,-1 0,3-2,-3 3,1-4,0 2,-2-1,-1 3,-41 41,28-29,-15 14,28-28,0-1,0-1,-1 1,1-2,-1 1,1-2,-4 1,-6 0,-1-1,-7-2,11 0,-2 2,2 1,0-2,-2 4,2 0,-2 3,1 0,0 0,-9 9,-53 48,74-64,-7 11,-2 1,3 0,-7 5,6-4,1-2,-2 0,-8 8,-52 40,-11 2,-30 6,2 1,73-44,-21 17,-1-6,-15 3,52-29,-3-3,-9 3,7-6,-15 12,-5-1,28-9,-21 9,0 5,11-5,0 1,-2-5,1-1,-22 2,-53 9,58-10,24-6,-18 2,-183-3,128-5,83-2,-2 1,2-3,0 1,-1 0,1-3,0-1,-2 0,-14-9,10 7,-3-1,0 0,-1 1,0 2,-10-1,18 6,-3 2,2 1,-6 0,14 1,1 1,-3 0,3 1,-1 0,1 0,-1 2,1-1,0 1,-6 6,1-1,-1 3,2-1,0 1,0 2,1-1,0 1,0 2,2-1,-5 10,9-16,-1 2,1 1,2-2,-1 1,0 1,1 0,1 0,-2-2,2 4,0-1,1 30,0-1,2 17,1 14,-2 210,-1-268,2 2,-1 0,2 0,-1-2,0 2,3-1,0-1,1 6,-3-11,1 0,1-1,-1 0,1 0,0 0,1 0,0-2,0 1,0-1,1-1,0 1,2 0,8 7,1-2,1 0,0-4,-2 2,17 3,28 6,9-4,-63-13,32 6,0-4,9-2,82-4,-50-1,418 2,-473-3,-3 1,2-3,16-8,-6 4,11-1,-30 7,10 0,1-1,-2-3,1-1,0-1,21-14,0 5,18-3,69-6,60 2,-98 15,78-6,-145 16,-3-1,2-1,-1-4,7-3,-2-2,108-31,-109 35,-3-5,1 0,17-13,-21 12,119-68,-97 59,-31 15,1-1,-1 0,-1-3,3-2,144-122,-120 94,23-29,-24 25,-34 37,0 2,-2-2,2 0,-1 0,-1-2,1 2,-1-1,-1-1,2 0,-2-1,0 1,-1-1,0 1,1 0,-1 0,2 1,-1-2,3-1,-1 2,-1-2,1 0,3-11,-2-3,0-1,0-4,0-2,6-17,0 8,0-3,1-14,-11 42,2 1,0 0,1 2,-1-2,1 1,1 1,1-2,4-6,8-28,2-5,9-10,-10 22,6-5,14-29,-23 43,2 1,2 0,-1 4,14-14,-1-1,-3 0,-3-2,0-3,9-22,-34 67,29-59,1 4,31-44,-37 62,-1-4,4-12,-22 47,7-21,-7 16,0-1,0 2,2-2,-1 3,0-1,8-4,-3 4,-3-4,3 2,-2-4,1 0,27-38,-27 40,-2-2,1 1,-1-2,-1-4,22-34,-22 39,0-1,-1-1,-2 0,6-17,9-29,45-86,-25 65,-29 59,-8 18,0 2,0-2,-2 1,2-1,-2 0,0-1,0-3,1 3,-1 0,1-1,2 1,-2 1,2-1,11-22,8-13,-13 27,1-2,-1-3,6-21,-7 10,-1 2,-1-2,-1 0,-2 0,-1-10,-2 37,-3-1,3 3,0-2,-1 1,0 0,4-6,26-51,-22 44,2-3,0-4,23-77,13-28,-33 96,-9 25,0-2,-1 0,0 0,3-15,4-32,-3 19,4-19,-9 49,0 0,0-1,2 2,-3 1,3-1,3-7,-2 8,-1-3,0 1,0-2,-1 2,-2-1,1-2,3-7,0-17,0-1,1-11,-5 0,1 1,-2-43,-2 66</inkml:trace>
  <inkml:trace contextRef="#ctx0" brushRef="#br0" timeOffset="1">5170 237,'1'90,"-2"105,1-186,-2-2,1 1,0-1,0 2,0-2,0 0,-3 2,2-2,-1 0,1 0,0 0,-8 13,0-3,-1 2,0 0,2-7,0 4,0-1,2 1,-7 16,8-12,0 0,1 1,1 1,-1 14,-3 17,3-38,0 9,1 0,-6 14,4-21</inkml:trace>
  <inkml:trace contextRef="#ctx0" brushRef="#br1" timeOffset="2">5137 500,'-4'0,"1"0,-2 2,2-1,0 0,-1 0,0 1,1 2,-2-4,3 4,-2-1,-1 1,3-2,-1 1,-1 2,2-3,-2 4,-8 11,2 0,1 2,-5 8,5-11,-30 69,23-53,8-11,1-1,-1 1,2 0,0 1,0-1,-2 20,5-7,-2-1,3 2,-1 0,2 11,2 43,2-41,-3-1,-3 3,-2 20,1-39,1 17,-9 19,10-54,-1 2,0-1,-2-1,2 0,-3 2,-3 6,7-16,-1 3,-1-1,-1-1,3 1,-1-3,-2 2,0 0,-1-1,3 1,-2-2,1 0,-5 3,-58 41,62-45,0 0,-1 1,3 0,-3-1,2 2,0 0,-1 0,3 0,-3 1,0-1,3 2,-1-1,-1 1,2 0,-2-2,2 2,0 0,0 0,0 2,0 0,1-4,-2 4,1 2,1-2,-2 0,-1 1,2 0,-1-2,-2 1,2-1,-2 0,0 1,-2 2,-50 64,36-52,1 3,0 1,3 1,-2 4,-79 168,81-168,-1 0,0-2,-3 2,0-1,0 2,-5 16,-5 13,-3-2,-12 11,32-49,-2-2,-8 8,-18 22,26-27,-4 3,-7 15,21-30,1 1,-1-2,0 3,2 0,-4 7,-8 37,4-18,-4 13,10-40,2 0,-1-2,0 2,-2-3,2 2,-4 3,5-10,0 1,0-3,-1 3,2-1,-3-2,3 3,-3-2,-20 16,19-12,1 1,-1 0,2 2,0 0,0-2,-1 3,3-2,-6 10,2-2,-1 1,-4 4,9-17,1 1,-1-2,-1 1,0-1,1 1,-2 0,1-3,0 2,-1-1,4-1,-1-1,-1 2,2-2,-1 3,1-3,-2 2,2 0,-1-2,-1 3,2-2,0 2,1-1,-2-1,0 2,1-2,0 4,-1 9,-2-1,2-1,0 12,-4 17,-8 26,-8 38,20-98,1-1,0-2,0 3,0-1,-2-1,1 1,0-2,-1 2,1-3,-2 3,1-1,1-1,-2 0,1 0,-1-1,-5 9,1 1,1-1,0 1,-2 1,4 0,-1 0,0-1,1 4,-2 6,-6 35,-1 10,4-34,-2 1,0-2,-2 0,1 0,-17 23,19-37,1-3,-2-1,2 0,-4-1,2 0,-2-1,1-2,-1 0,0-1,-5 1,17-10,1-1,-1 0,2 0,-3 0,1 1,-1-2,2 0,-1 1,2-1,-2 0,-1 0,2 0,-1 0,1-1,-2 1,2 0,-2-2,3 1,-2 0,1 0,0 0,0-1,1 1,0 0,-1 0,0 0,1 0,0-2,-2 1,1 2,1-1,0 0,-1-1,1 0,0 0,0-1,-1 2,1 0,0-1,0 2,0-3,0 1,0 1,1 0,-1-3,1-12,2 2,-1-1,1-1,1 1,1 0,-2 2,9-34,8-33,19-64,-21 90,-4-1,0-2,-2 1,-1-7,-2 15,0 1,4-1,10-53,-15 62,-3 0,2-1,-3 2,-1-2,-2-5,-1-185,0 118,0 97,0-1,1 1,2 0,-2 0,1 0,1-1,1 2,0 0,4-13,-7 22,12-33,0-9,-10 35,1-2,-3-1,1 1,1 0,-2-5,0-27,-2-29,0 45,1-2,1 1,0-1,3-15,-2 38,0 1,1-2,-2 2,2-1,0-1,0 3,1-2,26-52,-21 45,-4 9,-11 17,-21 31,3-4,0 2,-9 23,-42 110,69-162,2 0,-3-1,1 2,-2 2,2-5,2-2,-2 3,2-1,0 2,0-1,0-2,0 4,-5 19,2-7,0 1,-2-1,-3 9,-30 71,2-21,39-81,1 0,0 0,0-1,-2 1,2-1,0 1,-1 1,0-1,1-1,0 1,-1 0,0-1,1 1,-1 0,-1-1,2 2,-1-2,0 1,0-1,1 0,0-1,0 1,0 0,-1-2,1 2,0 0,0-1,0 1,-1-1,1 1,-2-1,2 1,0-1,0 1,0 0,0-1,0 1,0-2,0 1,0 1,0 0,0 0,0-1,0 1,0 0,0-1,0 0,-1-5,1 0,0-1,1 1,-1 1,0-3,3 2,3-30,3 2,-1 0,4-4,2-24,0-24,0-33,-1 17,-12 88,1 2,1-3,-1 4,0-1,3-2,-2 1,2 2,0-1,-1 0,1 2,2-1,-1 1,0-1,1 1,5-6,0 1,0 1,0 1,2-1,0 2,-1 2,1 1,1-1,-1 2,14-5,-14 10,1-4,1 0,-4 0,2-3,0 2,-1-2,0-2,0-1,9-10,-18 18,-3 0,2-1,1 2,-2-2,-1 1,2-2,-1 3,2-8,-2 5,-1 0,2 1,0-1,-1 2,1-2,-1 3,5-7,-2 5,-1 0,0 2,2-1,-3 0,2 1,1 0,-2 1,7-2,4-2,0 0,9 1,-13 3,8-3,-1-2,-1-1,1-1,6-4,16-17,9-8,-35 27,-1 0,-1-1,0 1,-1-3,1-1,-2 1,1-1,-2-1,10-18,-15 26,8-20,0 0,8-28,-15 36,4 0,-1 0,-1 0,12-16,11-15,5-6,-7 10,-22 32,1 5,1-3,1 2,-1 0,0 1,7-6,-5 8,0 1,2 0,-2 2,2-1,0 1,8-2,-13 3,-2 1,4 0,-3-1,-1-2,2 2,-2-2,2 2,-2-4,1 1,-2 0,15-17,-7 8,1-1,-4 1,1-4,0 1,0 0,4-17,-2 6,-5 12,0-2,-1 0,-1 0,-2 0,2 0,-2-8,3-8,5-15,-7 39,-1-1,0 4,2-3,-2 2,3 1,-1-3,29-46,-19 37,7-21,-15 28,-1 0,1-2,-2 1,2-12,15-73,-13 52,-4 29,-1 4,-1-2,2-2,4-8,-7 24,0-2,0 1,-1 2,3-2,-2 1,0 0,-1 0,3 2,-2-3,2 2,-2 0,3 0,-3 1,0-1,3 2,3-5,1 3,-2 0,1 0,0 1,0 0,0 1,0 1,1 0,-1 1,1-1,-2 2,1 0,6 3,-1-1,-1 2,2 1,-1 1,-1-1,11 13,-21-19,2-1,-2 3,1-2,-1-1,1 1,0 0,-1-1,0 1,1-1,0 0,0 0,-1-1,0 0,2 1,-2-1,0 0,1 0,19-3,-21 4,1 0,-2 0,2 0,-1 1,0-1,0 0,0 0,0 0,1 1,0-1,-2 0,1 2,-1-1,1 0,1 0,-1 0,1 3,-1-3,2 2,-2 1,0-2,0 1,0 0,2 2,-3-3,2 4,0 7,1 0,-1 2,0-1,1 0,-3-12,8 61,-5-36,1 1,-2-1,0 27,-4-20</inkml:trace>
  <inkml:trace contextRef="#ctx0" brushRef="#br1" timeOffset="3">5039 262,'-4'7,"1"0,-2-1,4 2,-3 0,1-1,0 1,-6 17,-28 77,19-54,-1-2,-1 1,-11 17,13-32,0-2,-1-1,-2 0,0-1,0-5,-4 4,14-15,-1 2,1 0,1 0,-1 2,-5 10,14-19,-1 0,1-1,-2 1,3 0,-1-1,1 1,-2 1,2-2,0 2,0-1,1 0,0 1,0-1,0 3,-1-1,0-2,-1 2,1-2,-1 3,1-2,-2 0,1-1,0 2,-3-2,3 2,-2-4,-1 4,3-2,-3-1,2-1,-3 1,1 1,2-3,-4 2,2-2,1 2,-2-2,-1-2,4 1,0 0,-1-1,2 2,-2-1,0-1,3 2,-3 1,2-2,-3 5,-3 5,2 0,-4 10,6-12,1-2,-3 2,1-3,0 1,-1 1,-2 1,-6 8,0 1,-7 15,9-15,0-2,0 0,-8 7,-2-2,-2-1,-4 2,13-14,-2 6,3-2,-2 1,2 1,0 2,-3 6,-2 3,-1-1,-9 11,-17 21,23-26,2 1,1 3,-1 1,2 1,3 1,-2-1,3 9,-12 27,-2-2,-15 31,38-91,1-3,-2 1,1 0,-1-1,1 0,-1-1,-1-1,1 1,0-2,-2 1,-3 1,2-1,0 0,1 1,2 2,-3-1,3 0,-1 2,-6 10,-19 23,17-23,2 2,-6 12,6-12,-1 2,-14 14,-6 11,23-31,1 2,0 3,1-2,1 3,-4 10,-10 27,1-6,10-25,-1-1,0 0,-1-2,-1 1,-8 11,13-27,2 1,-6 13,7-12,0-2,-8 11,-7 5,-23 23,22-25,-21 28,27-29,-2-3,-1 2,0-4,-2 1,-14 11,-24 9,47-31,1 0,-1 3,-2 4,-3-1,-1 4,-2 0,-1 1,-15 10,11-11,2 2,1 2,0 1,-21 19,33-31,0-1,1 2,0 1,0-1,-7 16,7-10,-2-1,1-1,-6 4,-16 18,-95 117,103-130,-1-4,-2 0,3-2,-14 5,19-15,-2-1,0-2,0-1,1-2,-2 0,1-4,-7 2,-45-2,-44-10,18 1,42 6,1 2,1 3,-54 18,95-19,4-1,2 1,-1 0,0 2,2-2,-3 2,2 2,1-1,-8 8,1-2,1-1,-2-1,1-1,-2-1,2-1,-6 1,-33 10,26-7,-1-4,1 1,-3-5,-211 1,130-7,17 5,-102-5,185 1,2 2,-2-4,-1 0,1 0,2-3,-2 2,-3-4,-14-6,18 9,-1-1,-6-5,-1 1,13 7,3 1,-3-1,1 2,1-4,0 4,-1-3,1-1,-1 1,-1-2,6 6,0 0,-1-1,1-1,-1 3,1-2,0 1,-1 0,1 0,0-2,0 1,0 2,-2-2,2 2,0-3,0 2,0-1,2-1,-2 2,0-2,1-2,-1 3,1-2,0 1,-1-1,1 1,3-3,0-6,1 2,1-1,0 3,1-3,2-2,2 2,-1 0,11-10,3-3,22-21,-29 31,-2 0,0-3,0 0,1-1,-6 3,1 1,-1 3,1-1,-1 0,2 2,-6 5,0 2,-2-2,2 1,0 3,0-1,0 0,-2-1,3 2,-1-1,-1 1,2 1,2 1,-5-1,-3 1,0 0,2 0,-1 0,0 1,-1-1,1 0,0 0,0 0,1 0,-2 2,1-2,-2 2,1-1,2 0,-2 0,0 1,0 0,0-2,2 2,-3 3,5 6,-1 2,-1 0,1-1,-1 3,1 2,2 8,-3-12,1 1,1 0,-3 1,7 7,-8-19,1-1,1 2,-1-2,1 2,-1-3,-1 2,3 0,-1-1,-2 0,3 0,-1 0,0-2,0 3,1-4,-1 3,2 0,7 1,-2-1,2-1,-2-1,2-1,2 0,57-6,-69 6,5-1,-2 0,4-1,-3-1,-1 1,7-3,-12 4,0 1,1 0,-1 0,1 0,-1 0,0 0,2 0,-2 0,1 0,-1-1,0 1,0 0,0-1,0 1,1-1,-1 1,1-2,-1 1,0 1,0 0,0 0,0 0,0-1,0 1,0-1,0 0,0 1,0-1,0 1,0 0,0-2,0 2,0-1,-1 1,1-1,-1 1,1-1,0 1,0-1,0 1,0 0,-1 0,1 0,-2 0,2 0,0 0,-21-11,-4 5,0 2,-2 0,3 3,-83 2,41 2,22-2,-63-2,104-1,1 2,0 0,1-1,-2 1,2-1,-1 1,-2-2,4 2,-1 0,1 0,0 0,0 0,0 0,0-2,0 2,0 0,0 0,0-1,0 1,0 0,0 0,-1-1,1 1,0 0,0 0,0 0,0 0,0 0,-1 0,1 0,0 0,0-1,0 1,0 0,0-1,0 1,0 0,1-1,-1-1,0 1,1 1,-1-1,0 0,0 1,0-1,1 0,0 1,-1 0,0 0,2-2,-2 2,1-1,-1 1,51-49,-15 16,-4 4,10-7,-30 27,1 0,-2 4,2-2,0 0,7 1,23-6,0 6,2 0,31 3,-70 3,-2 1,2 1,0-1,-1 1,1 1,-1-2,0 2,0 0,1 1,10 7,-1 3,3 3,-3-4,-1 2,4-2,4 2,-1 4,-1 0,0 3,6 9,-20-25,1 1,-1 1,4-2,-3-1,0-1,1 2,0-2,0-1,-1 1,3-2,-2 0,0 0,1-1,10 1,0-1,1-2,-2-2,18-3,90-32,-117 35,-1 2,-1-3,1-1,1 2,-1-2,-1-1,0 1,1-1,-1-2,-1 2,5-10,33-36,8-21,-43 62,-2-2,1-1,-2-1,1 2,3-15,1 1,-9 23,-1 1,2-2,-1 0,0 3,2-1,-3-1,1 3,2-4,-1 3,-2-2,3 3,-1-1,0-1,0 2,1-1,-1 1,0 0,1 1,10-5,-1 3,0 0,14 1,-5 1,12-3,-1-3,1-2,0-2,21-12,-19 7,-10 6,-2-3,3-1,-4-1,3-2,-15 6,-2 0,2-1,-2 1,6-10,20-25,-2 8,21-31,-33 39,1 1,0 3,0 1,22-15,-22 18,1 0,0-1,-1-4,0 0,-2 0,2-8,18-31,-2-1,8-27,-26 56,1 1,1 0,2 1,-1 3,25-23,-34 40,0 3,1-2,11-4,-21 14,2-2,0 0,-3-2,3 2,-2-1,1-3,0 0,12-16,22-19,-27 29,1 0,6-11,-19 25,0 2,0-3,-1 2,2 0,-1 0,0-1,-1 0,0 1,0-1,0 1,1 0,-1-4,0 5,0 0,0 0,0 0,0-1,0 0,0-1,0 2,0-1,0 1,0 0,0-1,0 1,0 0,-1-1,1 1,0-1,0 0,0 1,0-2,0 2,0 0,0 0,-1-1,1 1,-1-1,-1 0,0 0,1 0,0 1,0 0,-1 0,1-2,0 2,0 0,-1 0,0-1,1 2,0-1,0 0,1 0,-3 2,1-2,0 0,-11 8,2 0,0 0,0 1,1 1,-1 2,-9 9,10-10,-34 41,2-1,-23 43,54-77,0-3,-1-2,-8 9,4-3,10-13,0 2,1 2,0-1,-5 8,8-9,-2 0,0-1,0 0,-1 0,2 0,-2-2,1 2,-1-2,-2 1,-23 15,21-16,1 1,-1 2,1-2,-2 1,1 4,-3 2,1 2,-2 3,1-1,0-1,2 3,-4 8,6-10,-2-2,1-1,-2 1,1-1,0-3,-1 3,-6 1,-20 24,-16 21,-5 17,29-37,18-25,1 0,1 2,0 1,1 0,-4 8,7-13,2-3,-3-1,3 3,-3-4,1 1,-1-2,0 3,-1-3,3 0,-3 1,-4 1,1 0,-2 0,1-1,0-2,-3 2,4-2,2 2,0-3,-1 3,2 0,-2 0,1 2,1 0,0-1,-1 1,0-3,-2 3,2-1,0-5,-9 9,-12-3,4-1,-3-1,-6-2,17-1,3 1,-2 1,2 0,-1 4,-13 7,-20 11,-130 77,156-93,-2 0,2-3,-1-1,-2-1,2-2,-15 1,-79 15,110-19,-1-2,0 3,1 0,-1 1,0-1,2 3,-2-3,-2 6,-5 2,1 0,1-1,-1-1,-2-1,2-2,-1 2,-1-4,-41 13,0-5,0-3,-17-2,-104-8,76 1,98 0,-1 0,0 0,-1 1,2 0,-1 0,0 0,1 1,-1 1,0-1,2 2,-2-2,-1 2,3-1,-2 1,2 0,-4 7,6-11,-1 0,2 1,0-1,-1 3,1-2,0-1,-1 0,0 1,1 1,0-1,-1-1,-1 3,2-2,0 0,0 0,0-1,0 3,0-2,0 1,0-1,0-1,0 1,0 1,0-1,0-1,2 0,-2 1,1 0,-1 0,0 0,1 1,0-2,-1 1,0-1,0 1,1 0,-1-1,0 1,2-1,-1 0,-1 0,6 4,-2-2,1 0,0 1,0-3,-1 1,5 1,56 5,0-6,16-3,-13 0,202 1,-249-2,0 0,1-2,-1-1,0-1,0-1,1-4,-1 2,-1-4,0 1,12-14,9-5,-37 29,12-9,-2 3,1-2,0 3,5-1,-5 3,0-2,-1-2,7-4,-3 3,-2 0,8 0,-1 0,-11 6,-1 1,1-3,1 1,-1-1,-1-1,1-2,2-4,-3 2,0 2,0 1,1-1,-1 1,2 1,0 1,0 1,-1 0,11-2,-16 5,151-46,-121 38,22-3,-29 8,0-1,0-4,5 0,3-8,-20 13,-1-3,2 0,0-2,11-11,-18 11,9-7,-1 1,0-4,7-8,1-6,1 2,3 1,-15 12,1 1,-1-5,29-30,-31 38,1-4,0-1,-1 0,-1-1,-1-2,-1 0,5-9,0-4,0 3,20-27,44-58,-53 79,-19 27,2 3,-2-1,2 0,2-1,27-27,-9-4,-25 35,0-2,1 2,0 0,0 0,0 1,-1 0,3 0,-8 7,-1 0,1 0,-1-2,0 2,3-1,-3 1,1 0,-1 0,1-1,-1 1,2 0,-2 0,0 0,0 0,1 0,1 0,-1 1,-1-1,0 1,1-1,-1 0,1 2,-1-2,0 0,0 0,0 0,1 0,-1 0,0 0,1 1,-1-1,0 1,0 0,0-1,0 1,0-1,0 0,0 1,0-1,0 2,0-1,0-1,0 1,0 2,0 1,-1 1,0-3,1 3,-2-2,2 1,-1-1,-2 3,-21 56,3-7,-4 9,6-1,10-31,1-3,-3 0,0 2,-13 18,-11 13,-2-4,-28 37,20-26,27-42,-18 25,9-16,-1 6,-21 27,34-48,0 1,2 1,-3 7,1-2,-1-1,-6 7,-74 90,8-3,37-48,-9 11,54-75,-1 1,0-2,0-1,-1 1,0 0,1-3,-3 3,-14 8,-21 9,-14 10,34-19,2 0,-2-4,-1-1,3 1,-4-4,-2 0,-60 7,0-3,-27-6,-16-7,116-2,15 3,1 0,0 0,0 0,-1 0,1 0,0 0,0 0,0-1,0 1,0 0,0 0,0 0,0 0,0 0,0-1,0 1,0 0,-2 0,2 0,0 0,0 0,0 0,0 0,-1-1,1 1,0 0,0 0,0-1,0 1,0 0,0 0,0-2,0 2,0 0,0 0,0-1,0 1,0 0,0 0,0 0,0 0,0 0,0 0,0-1,1 1,-1 0,0 0,0 0,0 0,0 0,2 0,-2 0,0-1,0 1,3-7,1-1,0 3,1-3,1 3,-1-2,4-2,-3 2,85-83,-44 45,-32 29,-1 0,0-1,9-19,-7 13,1-1,4-3,11-7,-1 3,14-7,-4 0,-23 23,-1-1,0 4,9-6,11-1,1 4,-1 2,35-6,-20 7,3-8,-34 12,1 1,6 0,-6 2,0 3,1-1,2 3,-19 3,-5 1,-9 10,-10 7,-1 1,1-2,-2 0,-1-3,-17 12,-27 11,-23 9,42-25,32-14,-1 0,2 1,-1 0,1 2,-10 14,7-9,-2-1,-12 11,-60 38,52-38,17-14,-15 15,1 4,34-32,0-1,1 0,0 0,0 1,0 0,0-1,0 0,0 2,0-2,-2 1,2 0,0 0,-1-1,1 1,0-1,0 1,0 1,0-2,0 0,0 0,0 1,0-1,0 0,1 1,-1-1,0 0,0 0,2 0,-2 0,0 0,0 0,0 0,0 0,0 0,0 0,0 0,0 1,0-1,0 0,0 0,0 0,0 0,0 0,1 0,-1 0,0 0,1 0,-1 0,0 0,0 0,0 0,1 0,-1 0,0 0,0 0,0-1,0 1,1 0,5-1,1-2,-1 0,0-1,7-4,4-4,71-48,0-7,-3-5,-58 50,257-231,-83 53,-148 145,31-21,-49 47,26-32,-31 29,2 4,-1 1,2 1,2 3,-24 15,-1-1,1-2,-2 2,2-2,2-6,12-15,12-10,2-11,-13 22,34-53,12-12,84-111,-115 165,-27 28,-2 0,7-8,-2 1,-1-2,0 0,8-12,-2 0,-12 17,1-1,3-8,22-50,11-11,-39 72,0 0,-1-3,6-16,13-32,-7 26,-1 4,3 0,2 0,22-28,-38 53,1-2,-1 2,1 0,0-3,-4 0,2 2,0-3,2-11,-4 14,-1 2,3-3,-1 2,1 1,-1 0,3-1,1-4,12-12,13-15,9-15,-10 16,1 0,7-2,-14 14,38-52,-26 34,23-43,-43 67,-1-2,16-30,28-61,-28 50,-24 46,2-1,-3-2,1 2,-2-6,-3 16,-2 0,1-1,-2-1,0 1,1 0,-2-1,0 1,-1-14,0 24,0-3,0 2,0-3,0 4,-2-2,2 2,-2-2,2 0,-3-1,3 4,0 1,0 0,-1 1,1-1,-1-1,1 1,-2 0,2 1,-1-1,1 0,-1 0,1-1,0 1,-1 1,0 0,1 0,-1-1,-1 1,2-1,-1 1,0 0,0-1,0 1,1 0,-1 0,1 0,-2 0,1 0,1 0,-2 0,2 0,-1 1,1-1,-1 0,-1 1,1 0,0-1,-1 3,-2 0,0 2,2-3,-1 3,-1-2,2 2,0 0,-1-2,0 3,-5 9,-20 27,12-18,1 1,-5 10,-3 20,15-37,0 1,-1-3,1 0,-7 9,4-7,0 3,0 0,2 0,1 0,-5 15,6-17,0 5,-1 2,1 0,2 1,-1-2,3 2,-1 9,-11 61,10-65,-3 0,-8 28,16-56,-3 1,1 2,1-2,-2 1,2 0,-1 1,2-1,-1 1,0-1,1 1,-2 2,2-8,0-1,0 2,0-2,0 1,0 0,0-1,2 0,-2 0,0 1,0-1,0 0,0 1,0-1,0 1,1-1,-1 2,0-2,1 1,-1-1,0 0,0 0,0 0,0 0,0 0,1 0,-1 1,0-1,1 0,-1 0,1 1,-1-1,0 0,2 0,-1 0,-1 0,1 0,-1-1,2 1,-2-1,3 1,-3 0,1 0,0-1,0 1,0-2,-1 0,8-6,1 0,-2-3,1 2,-2-2,0 1,2-3,17-30,124-188,-85 134,22-31,-72 101,1-1,-2-2,0 2,1-7,4-24,-9 34,0 1,-1-1,3 2,6-15,-11 28,0-2,2 3,-2-2,2 2,0-1,2-1,-9 11,-1-1,0 1,1-2,0 1,0 1,0-1,-1 1,2-1,-1 1,0-1,-1 1,1 0,0 0,0 0,-1 0,2 0,-1 0,0 0,-1 0,2 0,-2 1,3-1,-3 1,1-1,-1 1,1 0,-1-1,1 2,0-2,1 1,-2-1,1 1,0 0,-1 0,1-1,0 1,-1 1,0 0,0-1,1-1,-1 2,0 0,2 5,0-2,0 4,1-2,-2 0,0 1,-1-1,0 1,2 15,-2 1,0-1,0 1,-1-2,0 1,-3 1,1-2,-2 9,-5 14,-2 0,-2-1,-9 26,-22 55,5 2,-19 97,49-189,1-2,-12 26,-5 15,8-7,12-46,1 0,-2 0,-1 6,-12 18,11-24,0 0,-1 10,6-20,7-20,8-58,5-2,9-48,2-24,-5 39,8-28,-17 82,-4-1,1 1,2-38,-10 64,1-3,-2-20,-1 43,0 2,0-2,0 1,0 0,0-2,0 3,-1-1,1 0,0 0,0-2,-1 2,-1 0,2 0,0 0,0 1,-1-3,0 3,1 0,0 0,0 0,-1-1,1 1,0 0,0 0,0 0,0 0,0 0,-1 0,0 0,1 0,0 0,0 0,-2 0,2 0,0 0,-1 0,1 0,0 1,0-1,-1 0,1 0,-1 0,1 0,0 2,-4 1,2 1,-1 0,0 0,0 1,0-2,0 4,-128 235,7 11,96-186,1 4,-9 36,-15 41,15-62,-2-4,-4 1,33-64,-1 1,-2-2,-8 13,14-25,5-10,2-16,1 18,6-45,1 0,11-37,34-93,-39 126,2-5,16-53,3 2,23-47,-39 108,-13 35,-17 32,-78 190,61-138,-18 75,29-97,1-2,-12 19,-41 90,25-54,15-40,-14 26,-20 39,-37 93,99-221,-15 36,-13 23,22-48,0-1,1-1,-4-1,4 2,-2-3,-2 2,-2 0,-19 15,0-3,-24 11,51-30,-11 4,14-6,-1-1,1 0,-2 0,2 0,0 0,0 0,-1 0,1-1,-1 1,1 0,0 0,0 0,0 0,-1-1,1 1,0 0,0 0,0-1,-1 1,1 0,0-1,0 1,0 0,0-2,0 2,0 0,0 0,0 0,0 0,0-1,-2 1,2-1,0 1,0-1,0 1,0-1,0 1,0-1,0 1,0 0,0 0,0-2,0 2,0 0,0-1,2-9,-2-1,2 1,-1-1,3 1,-2 0,3-8,4-15,6-22,11-50,11-64,-13 20,19-104,-22 150,4 1,11-22,-35 122,7-24,-8 25,0 1,0 0,1-1,-1 0,0 0,0 1,0-2,2 2,-1-1,-1 0,0 1,0-1,1 0,-1 1,0-1,1 1,0 0,-1 0,1 0,1 0,-2 0,0 0,0 0,1 0,0 0,-1 1,0-1,1 1,-1 0,0 0,0 0,1-1,-1 2,0-1,0 0,0 0,1-1,-1 0,0 1,0 0,0 1,0-1,0 0,0 0,0-1,0 1,0 0,-1 28,-2-4,-1 0,0-1,-1 1,-6 12,-6 42,9-37,-3 1,1 0,-13 30,-26 52,-5 12,44-108,-13 40,-17 61,-6 63,44-178,3-9,0-6,2-1,-3-1,1 1,0 0,0 0,0 1,0-1,1 0,-1-2,1 2,20-25,2 1,-2-5,-1 2,4-11,17-33,11-29,49-119,-43 89,7-4,-45 97,10-20,-2 2,15-47,-34 79,-4 11,-3-2,3 4,-1-1,2 0,-2 0,8-9,40-59,-52 80,0-1,0 0,-1-1,0 0,2 1,-2 1,1-1,0 0,-1 1,1-1,0 1,0 0,1-1,-1 1,0 0,0 0,0-2,-1 2,1 0,-1 0,2 0,-1 0,1 2,-2-2,1 1,1-1,-1 1,-1 0,1 0,-1 0,0 2,1-2,0 1,-1-2,0 2,1-2,1 2,-2-1,0 1,1 0,-1-1,0 0,0 1,0 1,0-3,0 2,0 1,1 18,-1 4,0-3,-4 24,-9 70,11-95,-15 101,-3 0,-5 0,-3-3,-1-3,-18 32,46-144,-35 102,-13 22,46-124,1 0,1-1,0 1,-2-1,3 0,-1 1,-1 0,2-1,-1 1,-1-1,1 2,1-1,-1 3,3-6,1-8,10-30,-1-2,2-12,11-32,5-15,6-16,11-22,-27 84,-2-3,-1 2,-4-2,2-11,-3 18,-1 0,14-33,6-26,-17 58,12-27,-21 58,2 3,0 0,0 1,2-1,0 1,3-6,1 5,1-2,-2 2,3 1,-1 2,4-4,-10 10,1 1,-2 0,0 1,1 1,1-1,-1 2,1-1,-1 2,0-1,1 2,2 0,-9 0,2 0,-1 1,0-1,0 1,1 0,-1 1,-2 0,3-2,-2 2,2 1,-2-2,1 1,0 0,-1 1,0 1,1-1,0-1,0 2,-2-1,1 1,0-1,1 2,-2-2,0 1,0 1,0-2,1 2,-1-1,0 0,0 5,11 59,-3-2,-2 1,-1 2,-2 37,-4-93,-2-1,2 4,0-6,-3 12,2-15,-2-1,2 1,-1-1,1 0,-2 1,1-1,-1 0,0-2,0 4,-4 3,3-4,-1 2,2-4,-3 4,1-2,1-2,-2 1,1 0,-1 1,-3 0,-10 5,-1-3,-11 6,14-9,1 1,0 2,-16 11,12-2,-1-4,-1 0,0-3,-23 11,31-18,0 2,-1 1,-1 2,9-4,2 0,-1-2,2 2,-1 0,0 2,0-3,1 3,-2-1,-1 6,-21 48,0 1,-14 46,10-25,9-21,5-17,1 0,-3 0,-12 19,-8-2,25-38,0 2,1-1,1 0,-8 22,20-42,0-2,-2 2,3-1,0 0,-1 0,0 2,1-3,-1 2,1 0,0-1,0 1,0-3,0 1,0-2,0 1,0 0,0-1,0 0,0 0,0 1,1-1,-1 1,0 0,0-1,0 2,1-2,-1 0,0 0,0 1,1-1,-1 1,0-1,0 1,0-1,0 0,3 0,-2 1,0-1,0 0,0 0,1 0,-1 0,0 0,0 0,-1 0,2 0,0 0,-1 0,0-1,6-1,1-1,0 0,-1-3,0 1,2 2,-2-4,-2 1,2 0,0 0,4-8,9-11,-3-2,14-22,-17 24,2-1,-1 3,16-15,9-1,-19 18,-3 0,5-7,-4 5,-3 2,-1 0,2-2,-12 15,-1 2,-1-2,2-1,-3 0,2 2,0-2,-3 2,2-4,-1 1,6-38,-5 34,-2 1,2 0,0-1,0 1,2 0,-2 2,2-6,17-27,-12 23,8-21,-1 2,0 2,3-5,-6 19,-3-1,0-1,0-1,-1-1,7-23,-13 25,6-11,0 2,1-3,4-9,-7 26,22-57,-27 69,1-1,-2 1,-1 0,1-2,0 1,-1 0,1-1,-3 0,-1 11,-7 11,-9 24,-10 20,-4 9,-36 60,23-45,-30 69,43-87,22-42,-2 2,1 5,-6 10,-1-2,0 0,-2-1,-13 22,22-35,-7 9,3 3,-1-1,-11 34,-71 209,77-223,-2-1,-2-3,-20 32,6-15,31-49,-4 7,0-2,-12 17,9-16,0 0,-1 4,7-8,-2 0,1-1,-12 11,22-26,-1-1,1 1,-2-1,2 1,0-1,0 0,0 2,0-2,0 0,0 1,-1-1,1 0,0 0,-1 0,1 0,-1 0,1 0,0 0,0 0,-1 0,1 0,-1 0,1 0,0 0,-2 0,2 0,0 0,-1 0,1 0,0 0,-1 0,1 0,-1-1,1-2,0 2,0 0,-1-1,1-1,0 3,-1-1,1-1,0-1,0 2,0-1,-2 1,2-10,0 2,0 1,0-2,0 2,2-1,-1-1,0 1,-1-2,9-24,3-16,4-10,-1-20,3-7,11-38,-26 121,0-5,-2-1,3 0,-2-1,0 2,0-2,-2 11,0 0,0 1,0 0,0-1,0-1,0 1,0 0,0 0,0 0,0 0,0-1,0 1,0 1,0-1,0 1,-2-1,2 1,0-2,-1 2,1 0,0-2,0 2,-1 0,1 0,0 0,-1 0,1 0,0 0,0 0,0 0,0 0,-1 0,1 0,-1 0,1 0,0 0,0 0,-2 0,2 2,-1-2,1 0,0 0,0 0,0 1,0-1,-3 3,-1 2,1 0,0-2,-1 5,1-8,-40 75,2-2,34-63,0 2,-2-3,1 2,-8 6,13-14,-1-1,3 0,-2 1,-1-1,1-1,0 0,0-1,-1 3,2-3,-1 1,-2-1,4 0,1 0,-3 0,3 0,-2 0,2-1,-2 1,2 0,-2 0,1-2,0 1,1 1,-1-1,0 1,1 0,-3-1,3 0,0 0,-2-1,2 1,-1 0,1 0,0 0,-1 0,0-1,1 0,0 1,0-1,-2 0,2 1,0 1,0-1,0 0,0-1,0-1,0 1,-1-10,1 2,1-2,-1 0,0 1,2 0,0 1,-1-2,1 1,2 0,-2 0,2 1,-1 0,3-6,0 5,-5 17,-5 19,-5 3,1-1,-2 1,-1-3,1 2,-1-1,-3-1,1-1,-1-3,-13 19,11-17,2 1,-14 28,17-31,-3 3,-1-2,-8 12,0-1,18-26,-64 96,-5 17,58-93,-2-2,0 0,0-1,-2-1,0-2,-3 1,-41 32,-27 15,44-34,24-17,-3-2,1-3,-2-1,1-1,-1-2,0-1,-23 1,10-5,4 0,-25 9,45-8,2 3,-2-1,1 2,-10 10,-25 13,35-22,11-4,9-5,2-3,-1-1,0 0,0 2,-1-4,0 2,6-4,-2 0,5-3,48-33,20-24,-14 9,185-175,-232 211,7-8,2 0,15-8,-24 20,1-2,13-16,8-8,23-23,18-24,-40 44,3 3,44-31,-85 70,0-1,0 3,-3-1,2 1,0-2,-1 0,0-1,1 3,2-8,-6 9,-1 1,1-1,0 0,-1 1,0 0,1-1,0-1,-1 1,0 1,0-1,2 2,-2 0,0-2,0 2,0-1,0 1,0-1,0 1,0-1,0 1,0 0,0 0,-2 0,2-1,0 1,0 0,0-1,0 1,0-2,0 2,0 0,0 0,-1 0,1 0,0-1,0 1,-1 0,1 0,0 0,0 0,0 0,0 0,0 0,0 0,-1 0,1 0,-1 0,1 0,0 0,0-1,0 1,-1 0,1 0,0 0,0 0,-2 0,2 1,0-1,0 0,0 0,0 0,-3 0,-2 3,3-1,0 1,-3 0,1 0,2 1,0-1,-1 0,0 0,2 3,-2-3,-1 2,-9 16,-47 52,-29 40,-14 40,25-31,45-75,4 1,0 1,-2 9,8-9,-7 10,19-42,1 0,-1 0,-2-2,-6 10,-21 16,-121 142,129-146,-23 20,-5 4,24-23,-13 13,35-41,0 2,0-3,0 2,-1-3,-10 4,14-8,-26 12,-2-4,1 0,-1-5,-10 0,-202-6,111-3,-293 2,420-2,13 0,0 1,1 1,0 0,-1-1,0 0,0 1,1 0,-1-1,1 1,-1-1,2 1,-2 0,2 0,-2 0,0-2,1 2,0 0,51-30,27-25,-5 5,-9 9,2 5,0 3,0 6,25-3,-69 24,0-4,1 1,-2-1,10-7,12-10,41-11,-32 15,-37 18,1-1,12-1,5 0,-28 3,2 2,-1-3,-1 2,1-3,-1 1,2 0,22-17,1 9,-16 9,-77 63,-4-1,2-7,-5-3,-9 4,-47 27,-12 10,113-73,-15 12,26-16,-1-3,-1 2,1-2,-2-1,2-2,-9 2,-26 2,27-7,1 2,-10 4,-10 5,-1-1,0-5,-16 3,-298-6,202-7,-98 2,231-2,0 1,-13-8,-19-1,23 6,3-5,-25-8,6 2,33 9,2 0,-1 0,0-2,1 0,-1-2,0-1,3 4,9 7,1 0,13 18,-8-8,-1 1,0 0,0 2,3 9,-2-6,0 0,4 6,-1-3,-4-3,4 3,0 10,7 22,-13-45,0 0,1 1,-1-2,1 2,-1-1,1-1,-1 0,2 1,0-3,0 2,-1-1,1 0,1 0,-2-2,1 2,1-1,-2-2,2 1,2 0,15 3,-1-2,1-2,1 0,1-3,-5 2,28 0,29-1,-64 0,0-2,1 0,-1 1,9-8,37-21,-27 14,0 2,17-5,143-32,-93 28,-70 17,-16 4,1-2,0 0,-1 1,0-3,7-4,29-26,-22 16,2 1,2 1,-2 1,26-7,33 1,-32 10,2-7,28-17,-58 22,6 5,-1-3,13 2,-7 2,26-16,-60 26,-2 0,2-3,-2 2,3 0,-2 1,3 0,-6 0,0 0,-1 0,1 0,1 1,-2-1,1 1,0-1,0 2,0-2,-1 1,3-1,-3 0,2 0,-2 1,0 0,0 0,1-1,-1 1,0 1,0-1,1 0,-1 0,0 0,0-1,0 0,0 1,1 1,-1-1,0 0,0-1,0 1,0 0,0 0,0 1,0-1,-1-1,1 0,0 0,0 2,-1 3,0-2,1 2,-2 1,0-5,1 4,-1-1,0 0,0-1,1 1,-1-2,-1 2,0-1,2 0,-3 0,-5 6,-2 1,2-2,-4 3,-16 12,14-8,1 0,-3 8,-21 24,19-28,-46 49,51-57,1-1,-1-1,1 0,-7 1,4-3,0-1,-16 1,-13 4,37-7,-1-1,-1 2,3 0,-1 2,-2 0,3-1,0 0,0-3,-1 4,-1-3,1-1,1 1,-4-1,-14-1,-1 0,-25-4,22 0,3 2,-22 5,-200 32,139-32,25-3,63 1,-17 6,18-5,-18 3,-30-6,702-2,-338 1,-284 0,0-1,1-2,0 1,-1-2,0 0,-1-1,1-2,1 2,-3-3,2-1,39-22,-29 18,15-9,-34 19,2-1,-2 1,-1-2,1 2,2-2,-4 4,-1 0,0 1,0-2,0 1,1 0,-1 0,0 0,1 1,-1-1,1-1,-1 1,0 0,0 0,0-1,0 2,0 0,0-2,0 2,0-1,0 1,0 0,0 0,0 0,-1-1,1 1,0-1,-1 1,1-1,0 1,0 0,-1-2,1 2,0 0,0 0,0 0,0-1,0 1,0 0,-1 0,1 0,-1-1,1 1,0 0,-2 0,2 0,-1 0,-10-3,-2 1,1 0,0 2,-12 1,-3 0,-547 1,544-2,-17 5,34-2,1-1,0 2,-1 2,1-2,-1 3,-87 47,75-43,0-1,-1-2,-1-2,-12 5,1 1,1 3,-12 7,-22 8,66-26,9-2,16-1,-17-1,465-3,-448 1,0-1,12-4,23-2,-41 6,0 0,0-3,0 2,12-8,18-8,12-3,33-13,-68 30,0 0,0 5,7-2,7 3,-16 1,-1-1,7-2,-21 2,2-3,-3 2,2 0,0 0,-2-2,2 1,-2-1,2 1,0-1,-2-1,4-3,1-2,0 0,3-2,-3 3,2 0,0 2,1-2,30-20,-1-2,29-30,11-12,-71 65,-1-1,-1-1,1 1,0-3,3-8,20-24,-15 24,1 1,0 1,2 1,14-11,-8 7,-1-1,0-2,0-3,15-21,21-24,-28 38,35-41,-14 11,51-49,-98 106,-4 5,-1 0,2 0,-2-2,0 2,0 0,0 0,2-1,-2-1,0 1,1 0,-2 2,0 0,0 0,0-2,0 2,0 0,0 0,0 0,0 0,0-1,0 1,0 0,0 0,0 0,0 0,0-1,0 1,0 0,0 0,0 0,0 0,0-1,0 1,0 0,0 0,0 0,0 0,0 0,-1-1,1 1,0 0,0 0,0 0,0 0,0 0,0 0,0 0,0 0,0 0,0 0,0 0,0 0,-1 0,1 0,-7-3,-7 5,8-1,-1 1,3 2,-3-3,1 3,0 0,0-2,-1 3,-8 9,-13 13,4-3,-6 13,16-19,0 0,1-3,-3 0,0-1,0-1,-5 5,0-1,1 3,-15 19,14-17,2-3,-15 10,18-16,1 1,1 0,-3 3,1 2,0 0,-3-3,0 2,-3-1,4-2,1 3,-15 16,3-3,9-11,0-2,2 3,-1 0,0 1,3 2,-9 13,24-35,0-1,1 1,0-1,-1 1,0-1,1 2,-2-2,2 0,-1 1,1 0,0 0,-1-1,1 1,-1 1,1-1,0-1,1 0,-1-1,1 2,-1-1,0 0,0 0,1 0,-1-1,2 1,-2-1,0 0,1 2,0-1,-1 0,0-1,0 0,1 1,-1-1,1 1,0-1,-1 1,2-1,-1 0,-1 2,1-2,0 0,-1 0,1 0,0 0,6 1,2 0,-2-1,1 0,-1 0,0-1,1 1,0-3,-1 0,18-6,18-11,-23 10,-3 1,3 1,7 0,-5 5,2 1,13 2,-14 0,-1-1,21-5,67-24,89-44,-79 24,-99 41,24-11,26-19,5-1,-4-2,-59 35,0-2,0-1,-1-2,8-9,-9 7,1-1,0-2,-3-1,3 2,1-9,12-29,3-15,-26 68,67-161,-57 135,9-14,-11 23,-2 1,1-2,-2 0,5-10,-7 12,4-11,0-3,-2 3,1-4,0-6,-2-17,19-133,-17 147,1 1,1-2,7-17,29-80,-39 121,2 1,-1 0,0 0,1 1,-1 1,3 1,3-4,-9 11,-3 1,3 0,-2-2,1 1,2-3,5-15,-11 25,0 0,0 0,0 0,0 0,0 0,0 0,0 0,0 0,0 0,0-1,0 1,0 0,0 0,0 0,0 0,0 0,0 0,0 0,0 0,1 0,-1 0,0 0,0 0,0 0,0 0,0 0,0 0,0 0,2 0,-2 0,0 0,0 0,0 0,1 0,-1 0,0 0,0 0,0 0,0 0,0 0,0 1,0-1,0 0,0 0,0 0,1 0,-1 0,0 0,0 0,0 0,0 0,0 1,0-1,0 0,0 0,0 0,0 1,0-1,0 0,0 0,0 0,2 14,-1-11,4 56,0 2,-3 9,-1 122,-1-125,0-62,0 47,-3 22,2-57,-1 0,-1 0,2 0,-4-1,0 0,1 7,-14 26,-15 34,11-31,-5 19,23-59,-2 2,-1 0,1-2,-5 7,-3 5,-2 1,1 0,-3-2,2-1,-15 10,-46 50,62-68,-2 1,0-2,-19 9,3-6,-3-2,0-2,-15 0,18-3,22-5,0 0,1 0,-1 3,2 0,-1 0,0 1,-4 2,-1 1,-8 2,-51 17,134-57,4-5,-1-2,-33 20,59-25,-71 31,1 3,-3 2,1 0,6 1,-14 2,12-1,0 1,0 1,18 5,-38-5,1-1,-2 1,3-1,-2 0,1 1,-1-1,2 2,-3-2,1 2,1-1,-1 0,-1 0,3 2,-1-1,-2-2,1 2,-1 0,0-1,1 1,-1-1,1 0,-1 1,0-2,0 2,0-1,0 0,0 2,0-2,0 1,0-2,0 2,0 0,0 0,-1-2,1 1,-1 2,1-2,0-1,0 1,-1 1,1-1,0 1,-4 2,2 2,0-1,-1-1,1 1,-1 0,0-3,0 3,-1-2,1 2,-2-3,-7 9,-1 1,-4-2,10-4,-250 145,209-127,-50 22,25-13,44-19,-6 2,0 2,0 3,-19 17,34-23,0-1,-1-1,-7 4,-63 22,63-28,-10 7,-24 18,21-11,-2-2,37-22,-25 14,-1-1,-15-1,34-7,1-3,-1 2,1 1,-1 1,1-1,1 3,-1 0,-2 4,9-5,5-5,1-3,1 0,-1 0,0 1,-1-1,1 0,-1 0,1 0,-1 0,1 0,1-1,-1 1,-1 0,1 0,7-4,0-3,2 3,-3-3,0 1,1-2,4-4,18-17,6-1,27-13,-1 2,-57 40,261-186,-240 173,1 0,1 3,-1 1,1 3,2 0,12 1,49-1,35 10,-37-1,-75-1,-2-1,1 0,-2-1,3-2,-10 3,-2-1,1 0,0 1,1 0,-2-2,-1-1,4 2,-3-2,0 1,1 0,-1-1,2 0,-3 1,1 0,-1-2,0 4,-1 0,2-1,-2 1,0-1,0 1,1-1,-1 1,1-2,-1 2,0 0,0 0,0 0,0-1,0 0,0 1,0-1,0 0,0 1,0-1,0 1,0 0,0-2,0 1,0 1,0-1,0 0,0 1,0 0,0 0,0 0,0 0,0-1,0 1,0-2,0 2,-1-1,1 0,-1 1,1-1,0 1,0 0,-2 0,2 0,-1-1,1 1,0-1,0 1,0 0,-1 0,1-2,-2 1,-2 1,1-2,0 1,1 0,-1-1,-2 1,-14 1,3 0,-2 0,1 3,0 1,0 0,-3 3,-28 12,-26 14,25-7,7-2,-1-5,1-2,-34 7,56-19,1 1,-1 2,0 0,3 3,-1-1,-14 14,13-11,0-2,-1 0,0-2,1-1,-1-1,-6 0,4 0,-1 2,1 1,0 1,-12 10,20-11,14-10,0 0,-1 0,1 0,0 0,0 0,0 0,0 0,0 0,0 0,0 0,0 1,0-1,0 0,-1 0,1 0,0 0,0 0,0 2,0-2,0 0,0 0,0 0,0 0,0 0,0 0,0 0,0 0,0 0,0 1,0-1,0 0,0 0,0 1,0-1,0 0,0 0,0 0,0 1,0-1,0 0,0 0,0 0,0 0,0 0,0 0,0 0,0 0,0 0,0 0,1 1,-1-1,8 4,13 0,66-1,58-11,-117 4,-1-1,1-1,-1-2,1-1,-3-4,2 0,6-4,200-151,-211 149,0-2,-2-2,7-7,-4 2,1 3,3-2,-15 13,3 2,-1-6,7-10,-7 8,1 1,6-5,-7 11,-1 0,14-7,-27 20,0 0,0 0,0 0,1 0,-1 0,0 0,0 0,0 0,0 0,0-1,0 1,0 0,0 0,0 0,0 0,0 0,0 0,0 0,0 0,0 0,0 0,1 0,-1 0,0 0,0 0,0 1,0-1,1 0,-1 0,0 0,0 0,0 0,0 0,0 0,0 0,0 1,0-1,0 0,0 0,0 0,0 0,0 0,0 1,1-1,-1 0,0 0,0 0,0 0,0 2,0-2,0 0,0 0,0 0,0 0,0 0,0 0,0 0,0 0,0 0,0 0,0 1,0-1,0 0,-1 0,1 0,0 0,0 1,-2 8,-5 11,-1-1,1-2,-3 2,2-4,-8 12,-15 19,-7 7,-2-2,-2 0,0-5,-5 1,41-41,0 1,0-3,-2 1,2-1,1 0,-4 1,4-2,-2-1,-7 2,14-4,0 0,0 0,-2 0,2 0,0 0,0 0,0 0,-1 0,1 0,-1 0,1 0,0 0,0 0,0 0,-1 0,1 0,0 0,0 0,0 0,-1 0,1 0,0-1,0 1,0 0,-2-1,2 1,0 0,0-1,0 1,0 0,0-1,0 1,0 0,0 0,0-2,0 2,0-1,0 0,0 0,0 0,0 1,0-1,0-1,0 0,0 1,2 1,-2-1,0 0,1-1,12-23,2 5,0 0,1 2,7-5,-2 2,-10 10,0 2,-2 0,3 0,0 4,-2-4,9 1,53-29,-59 30,1 1,-1 1,1 1,-1-1,10 3,23-1,-40 3,-14 0,-432 3,274-3,98 1,-5 9,-41 1,113-11,-22 0,-23 7,39-5,-1-1,1 4,-3-1,3-2,0 3,0 0,-4 4,-17 13,-1-1,1-2,-22 6,30-13,0 1,2 1,-1 1,0 1,-12 17,-3-1,-4-4,2-1,-14 5,22-15,2-4,-22 8,34-14,1 0,-1 1,1 1,-1 3,-33 18,-3 1,-28 5,53-25,1-3,-1 0,-1-3,-10-1,32-4,1 0,2 0,-2 0,1 0,1 0,-1 0,-1 0,1 0,-1-2,3 2,0-1,0 1,-2-1,2 1,-1 0,1-2,0 1,-1 0,1 1,-1 0,1-1,0 1,-1-1,1 0,0-1,0 1,0 0,-1 1,1-1,0 0,0 0,0 1,0-2,0 2,0-1,0 0,0 0,0 0,0 0,0 1,4-35,2-8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2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861 68,'0'0,"-2"0,-5 0,-1-5,-5-4,-1 0,0 1,-5 2,-3 2,-2 1,-2 1,4 2,1 0,1-5,2 2,3-1,-5 0,2 3,-3-2,-3 2,3 1,-1 0,2 0,0 0,3 0,1 5,1-1,3 5,1 0,-1-2,2 3,0-3,3 5,-2-4,-1 5,0-5,-4 1,0-2,0-2,-3 2,4 4,2-3,-1-1,3 1,-2 1,3 2,-1 2,-2-1,3 3,2 0,-2-2,2 2,-1-2,0 0,-1 3,-2-4,2 2,-1-2,0 1,0 1,2 3,-1-3,-2-2,0 1,3 1,4 1,-3 4,1 1,2 1,-1 1,3-1,-2-2,-1-5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3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424 0,'0'0,"-3"0,-4 9,-2 5,-2-1,-3 4,-2 1,1 2,0-3,1-1,2-3,2 2,4-1,-2 4,0 0,1 2,-2 1,-1-3,-2-1,3 2,-3-5,-1 1,0-2,-1-6,4 4,-2-4,3 3,-1 0,0-3,-2-3,2 3,-1 4,0-2,2 5,-1-3,2 2,-2 2,3 1,1 4,1 0,-1 2,2-1,1 3,-2-6,2 0,-1-4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4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1 1,'0'0,"2"0,5 0,2 5,3-1,2 3,0 4,-1-1,4 1,-6 1,6 2,-1 0,2 0,-2-3,-3 3,0-3,0 2,0-4,1-1,0-2,-3 1,0-1,0 0,4 1,-3-1,2 4,-2 4,0-2,-1 3,4-3,-5 0,-3 4,1-3,-1 0,1 4,-2 1,-1 1,-2 2,-1 1,-1 0,-1-1,0 2,0 0,0-1,0 0,-1 0,1 1,0-1,0 0,0 0,-2-4,-2-1,1 1,1-1,0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5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2 179,'0'0,"0"-4,4-5,5 0,0-4,3 2,2 2,-4-2,2 3,-2-4,-1 3,1 2,2-2,1 0,1 4,1-4,0 1,1-1,2 0,0 2,4 2,-2 1,4 3,-1 0,-6 1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6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229 1,'0'0,"-2"0,-5 0,-3 0,2 5,-2-1,-2 1,1 3,1 4,-2-2,3 4,-2-3,3 2,0-3,0 4,0-4,1 3,-2-3,2 3,0 0,-3 4,3 1,-4-2,3 2,2-1,-2-3,2 2,3 1,-1 1,3-3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7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1 0,'0'0,"0"5,2-1,4 1,4-1,-2 4,3-4,1 7,1-3,1-1,0 4,2-4,-2 4,3-1,-2 1,1-1,0 3,-2-4,-2-1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8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548 46,'0'0,"-3"3,-7 2,-5-1,-3 0,-3 3,0 0,3 4,0-4,2 1,4 2,0-2,0-2,0-1,-2-3,1-1,2 5,0-2,1 5,1-1,-2-1,0-2,-3-3,0 7,1 0,-4 0,5 4,0-2,0-2,-1-4,-1 3,0 0,-1-4,1 0,-1-1,-1-2,1-1,-1 0,1 0,3-5,3-3,3-7,6 2,1-2,4 1,5 0,1 3,3 2,1 4,-2-2,0 0,-1 2,2-3,0-4,0 2,0 2,1 1,5 3,-3 2,1 1,-1 1,2 0,-4 1,3-1,-4 0,5 0,-1 5,0-1,-1 1,1 0,-2-3,1 4,-3-2,2 2,-2-1,2-3,-2-2,2 1,0-1,-2 0,2 0,-2 0,2-1,-1 1,1 0,-4-2,1-4,-5-3,3 2,-2-3,-1 1,-2-3,-5 1,-1-3,-3 3,-6 2,0-1,-1 2,-2 1,-3 4,-5-1,-1 3,-4 6,2-1,2 0,1 1,1-2,3-1,-3 0,0-2,1 4,1 3,0 4,2-4,-2-1,2-1,0-2,0-3,0 1,-1-1,2-1,-2 4,10 3,9 2,7 5,7-1,7 2,-1-2,-1 3,0-5,-2-1,-1-5,-3 0,3-2,0-2,0 0,0 0,1-1,0 1,-2-1,-4-3,0 0,-1-2,-4-2,-5 2,-7-1,-6 2,-5-2,-5 1,-5 0,-1 2,-1 2,2 1,-3 0,2-4,0 1,2-1,2 2,4 0,2 1,-2 2,2 0,0 0,0 0,1 0,-2 0,1 0,0 0,0 0,0 0,-1 0,1 0,0 0,1 0,-2 0,1 0,-1 5,1-1,3 6,13-10,-1 0,0 0,0 1,0-1,0 0,-1 0,1 0,0 1,0-1,0 0,0 0,0 0,-1 0,1 0,0 0,0 0,0 1,0-1,0 0,0 1,0-1,0 0,0 0,0 1,0-1,0 0,0 0,0 0,0 0,0 0,0 2,0-2,0 0,1 0,-1 1,10 6,12 0,5-5,1-1,1 0,-4 1,-4-4,-3-1,1-2,-4-1,0-1,-1-1,2 1,-4 7,-1 1,-2 8,-4 2,0 4,-3 5,-1 0,-1 2,3 2,-1-1,1 1,0-2,-2 0,0 1,-1 0,0-1,0 0,0-1,0 1,0 1,0-1,0 0,0 0,0 0,0 1,0-1,0 0,0 0,0 1,0-1,0-1,0 0,0 1,0 1,0 0,0-1,0 0,0 0,0 1,0-1,0 0,0-1,0 1,0 0,0 0,0 1,4-6,3-8,1-9,1-12,2-4,-3-4,-1-5,-2-2,-2-1,-2 1,2 3,0-2,1 3,-3-1,0 2,0 1,-1 0,1-1,-1-1,-1 2,1-2,0 1,0 0,0-1,-2 7,-2-2,1 1,0-3,-1 5,-1 0,3-2,-2 0,-2-3,3 0,-1-2,2 1,0-3,-2 7,-1-1,0 0,-1-1,1 0,2-2,0 0,2-1,1 0,-1-1,2 2,-1 8,0 8,0 10,0 12,0 9,0 5,0 1,0-2,0-3,0 0,0-3,0 0,0-1,0-2,0 0,0 2,0-1,0-1,0 1,0 0,0 0,4 1,-2-1,4-5,1 1,-3-1,4-7,1-8,-2-14,-1-5,-2-6,0-3,-1 6,2-1,-1 1,0 5,1-2,-2 1,1-3,-2 2,-1-4,2 4,0 0,1-1,-2 0,-1-1,1-2,-1 0,-1-1,0-1,-3 0,0 1,-4 4,1 1,1-1,1 1,-2 0,-1 6,0 8,-1 13,-3 4,-1 8,-2 1,3 3,-1-5,3-1,-1-10,3-8,0-11,5 6,-1-3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28:46.901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443 0,'-2'4,"0"-1,0 1,1-1,-2 1,1-1,-1 0,0 0,1 0,-2 0,-3 3,-12 14,9-5,1 1,0 0,2 1,1-1,1 1,-1 0,4 0,-1 1,2-1,1 19,1 18,-2 88,-3-125,0 0,-1-1,-15 28,13-30,1 1,1 0,-1 1,-1 25,3-20,0 0,-11 28,10-31,-2 1,3 0,-1 30,6 32,-2 77,-9-100,6-39,1 0,-1 20,5 938,-2-954,-9 34,6-34,-3 37,6-25,-15 60,10-42,2-1,6 64,2-23,-4 407,0-485,3-1,5 22,-4-22,0 1,-1 21,18 111,-18-122,1 0,1-1,15 37,5 23,-3-3,-14-59,0 1,-3 0,-1 1,0 24,-4-47,-1 6,1 0,0 0,0-1,1 1,-1 0,1 0,2 0,-2-1,2 1,1-1,-1 1,1-1,5 7,-8-12,0 0,-1-1,2 1,-1 0,0 0,-1 0,2 0,-2 0,1 0,-1 0,1 1,-1-1,0 0,2 0,-2 0,0 0,0 0,0 1,0-1,0 0,0 0,0 0,0 0,-2 1,2-1,0 0,-1 0,1 0,-1 1,-2-1,2 0,-2 0,0 0,1-1,-1 1,1-1,0 1,0-1,-1 0,0 0,1 0,-1 0,0 0,1 0,-1 0,1-1,0 1,-3-2,-9 0,0-1,1-1,0 0,0 0,0-1,1 0,-1-1,1 0,2 0,-2-1,1 0,2-1,-1 1,0-2,1 1,1-1,0 0,2 0,-2-1,3 1,-7-12,-31-98,39 107,0 1,1-2,-1-15,-5-20,9 45,0 0,0 0,1 0,-1 0,0 0,2 0,-1 0,0 1,1-1,-1 0,0 0,1 1,0-1,-1 1,2-1,0 1,-2 0,2-1,-1 1,2 0,-1 0,3-1,0-1,-1 0,0 0,-1 0,1-1,-1 1,0-1,4-6,-5 5,-1 0,1 0,-2-1,1 1,0-10,-2-3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1,-2 3,-3 1,0 3,-2-3,1 1,1 0,0-4,2 2,1-2,1 0,0-1,1 1,-1-2,-2-1,3 0,-1 1,-1 2,0-1,0-1,-2 1,3-4,1-2,0 1,-1-1,2 2,-1 1,-2 2,1 0,1 1,-2 2,1-3,1 3,-1-2,-1-2,2 4,-1-1,0 1,0 0,0 0,-1 1,2-3,0 2,1-1,-1-1,0 1,-2-3,0 0,-1 0,2 1,-1 1,0-2,0 1,-1 0,2 2,-1 0,0 0,2 1,-1-1,2 1,-2 0,1-3,-1 3,-1-3,0 2,1 0,0-1,0 2,1-3,0 0,0 3,0-1,1-3,-2 3,0 0,1-3,-1 2,1 0,0-1,0 3,0-2,-1-1,1 2,0-1,0 0,0 2,1 1,0-1,-2 0,1-2,-2 1,4 1,-1-1,1 1,-1-1,0 0,1 1,0 0,0-1,0 3,1-3,-2 3,1-4,0 4,1-1,0-1,0 1,-2 0,1 0,0 2,-1-1,2 1,-3-1,2-3,0 5,-1-4,1 3,-1-1,0-2,0 0,-1-1,-2 1,0-2,-2 2,3-2,-1 0,0 1,2-1,-1-1,1 2,0-1,1 2,1-1,0 1,-1 0,2 1,-1 0,0-3,1 5,-1-3,0 2,-2-1,2 0,0 1,0-2,0 0,0 1,0-1,0 1,1-1,0 1,0 1,-1 1,-1-1,1 1,-2-2,2 2,0-4,-1 3,-1 2,-1-3,1 2,0-1,-2-1,3-2,-1 1,1 0,-1-2,1 1,-2-1,2-1,-2 3,1 1,1-2,-2 1,1-2,1 3,0-3,1 3,0-1,-1 1,1 2,0-4,-1 3,-1 0,2-1,0 1,1 1,1-1,0 1,1 1,0-2,0 1,0 0,1 1,-1-1,0-1,0 1,0-1,-2 0,0 0,0-1,1 0,-1 2,-1-1,1 1,-1 0,2-2,-1 2,0-2,-2 0,0 1,-1 0,2 0,-2-1,3 0,-1 0,-1 1,2 1,-4-1,3 0,-1 0,0-1,-1 1,1-2,0 2,0-1,1-1,-2 2,2-1,1 2,1 0,-2-2,0 0,2 1,0 0,-2-2,0 0,2 1,-1 1,1 0,-1 0,0 2,0-1,1-1,-2-2,1 3,0-2,-2 0,1 1,1 1,1-1,0 2,0-1,1-1,-2 1,0 1,0-1,0-1,-1 1,-2-1,2 2,-2-2,2-1,-1 0,1 1,3 0,-1 0,1 1,0-2,0 2,0 1,0-1,1 0,-1 0,0-1,0 2,0 0,0-1,0-2,0 2,0 0,0 1,0-2,0 1,0 1,0-1,0-1,0 1,0 0,0-1,0 2,0-1,0-1,0 2,0-1,-2-1,0-1,0 0,-1-1,1 0,-1 0,1 3,1-2,0 1,1 1,0 0,0 0,-1 0,-1-1,-2 0,2-1,-3 1,-1-1,-1 2,0-2,1 2,0-2,0 1,3 0,-1-2,2 3,2 0,0-1,0 1,0 0,0-1,1 1,-1 0,0 0,0 1,0-2,0 2,0-2,0 1,0 1,0-1,-2-4,1 4,-1-2,1 1,0-1,0 2,1 0,0-1,0 2,0-2,0 1,0-1,-2 0,0 0,1-1,0 2,-1-3,2 3,-1 0,1-1,0 2,0-1,0 0,0 0,0-1,0 0,0 1,0 1,0-1,0 0,0 0,0 0,0 0,0 0,0 0,0-1,0 2,0-1,0-1,0 0,0 2,0 0,0-2,0 2,2-2,0 0,-1 2,1-2,-1 1,1 0,1 1,-2-2,0 1,0 0,0 1,-1-1,0 0,0-2,0 2,0 0,0 1,0-1,0-1,0 2,0-1,0-1,-2-1,1 1,-1 0,1-1,0 3,0-4,-1 2,0 2,1-2,-1 1,1 1,0-1,1 0,0-1,0 1,0 0,0 0,0 0,0 1,0-2,0 0,0 3,0-3,0 0,0 2,0-2,0 1,0 1,0-2,0 0,0 3,0-2,0-1,0 0,0 1,0 1,0-1,0 0,0-1,0 2,0-1,0 0,0-1,2 1,0-3,-1 0,1 4,1-6,-1 4,0 1,-1 1,0 2,2-2,0 1,0-3,0 2,0-2,-2 0,3-2,-2 1,1-2,-1 2,1-1,0 1,0-1,0 1,1-3,0 1,-1 2,-1 0,0-2,1 3,-1-1,0 2,0-5,0 4,0-2,0 2,0 1,0-1,0 1,0-1,-1 2,1-3,0 0,1 1,-1 0,-1-1,-1 2,0 0,0-1,1 0,1 3,0-2,-1-1,0 2,0-3,-1 2,1 1,1-1,0-1,0 2,-1-1,0-1,-1 2,1-4,1 2,0-1,-1 2,0-2,0 0,1 1,-1-1,1 0,-1 1,1 1,-2-1,2 1,0 0,0-2,0 3,-1-1,0 0,-1 1,2-4,-1 3,0-3,1 2,-1 0,0 0,-1 1,2-2,-1 3,1-1,-1 0,2-1,0-1,-2 0,1 1,-1 0,0 0,-1-1,0 3,2 0,0-2,-2 2,2-2,-1 1,-1 1,2-2,0 1,0 1,-1-1,0-2,2 2,0 0,-2 1,1-1,1 0,-1 0,1-1,1-2,0 1,0 1,1-2,1 2,-1-2,1 2,-1-6,0 4,1-1,-2-2,1 5,-2-3,1 3,-2 1,1-2,0-1,1 3,-1-2,0 2,1-4,-2 3,1-5,1 0,-1 1,1-1,-1 0,0 2,-1 1,0 2,0-2,-1 2,3-3,-1 3,1-3,0 2,-2 2,3-3,-1 1,-2 1,1-3,0 2,1-2,0 1,-2 1,0-2,-1 4,2 0,0-2,3-2,-1 1,-1 0,0 1,0-2,-1 5,0-4,1 2,-1-3,1 2,-1 0,-1-1,-1 2,1-1,1 0,-1 0,0 0,1-2,1 1,-1-1,2 2,-2 0,2 0,-1 2,2-2,-3-1,0 3,2-4,-3 3,1-3,0 2,-1-1,2-1,1-1,0 1,1-1,-1 0,-1 0,1 2,-3-1,3 3,-2-1,0 0,3-2,-1 1,-1 0,-1 0,1 3,-2-1,0-1,1 1,-1 0,0-1,-1 0,2 3,-1-3,1 2,-1-1,4-2,-3 2,1-1,0 1,0-3,0 2,-1 2,2-4,-2 2,1 1,-1-2,1 3,0-2,-1 1,2-4,0 0,1 1,2-4,-2 3,1-2,-2 2,0 0,1 0,1 1,-2 0,2 1,-2-1,0-2,-1 5,1-6,1 3,-2 0,1-1,0 0,0 1,-1 0,1-1,-1 2,0-2,0 2,1-2,-2 2,2-2,1-1,-2 3,2-3,0 1,0 2,-1 2,1-3,2 1,0-2,-2-1,0 2,0-2,0 0,0 2,0-3,2 1,-3-1,0 3,3-2,-1-1,1 1,-1-1,1 2,1-2,0 0,-1 0,0 1,-2-1,1-1,-1 4,0 0,-2-2,1 2,0-1,1 1,2-2,1 0,-1 2,0-2,0 2,1-1,-1 1,-2 1,1-3,-2 0,1 3,0-4,2 3,-1-3,0 2,1-2,1 0,0 2,-1-2,1 2,0-3,0 1,0-1,-1 1,1-1,-1 0,1 0,-1-1,1 1,-1 0,0 0,2 0,-2 0,0 0,0 0,1 0,-2-1,-3-2,-6-3,-5-2,-4-2,-1-1,-1 0,-1 0,3 4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49,'0'0,"0"-2,0-1,-1 1,-1-4,-2 3,2-3,-4 3,3-3,-1 3,0-4,0 5,-2-1,-1 2,-2 0,1 0,0 1,1 2,1 1,-2-2,0-1,1 1,1 2,-1-1,3 2,-1 0,-2 1,2 0,-1-1,3 0,-3 1,1-2,-1 3,0-3,-1 1,1 0,0 0,-3-2,3 2,-1 0,1-3,-2 1,1 2,-1-1,0-2,-1 4,1-1,-1 1,1-1,1 0,-1 1,1-3,2 5,-1-3,2 1,1 1,0 0,-1-2,1 2,0-2,0 2,-1 1,1-2,-1 0,0 2,-1-2,2 2,-2-1,1-1,0 2,2 0,0-2,-1 3,-1-1,0-3,-3-1,0-1,-1-1,0-1,-1 0,1 1,-1 2,0 0,2 2,1 0,2 2,0-1,0 0,1 1,-1-3,-1 2,1-1,0 2,-1-3,2 2,0 1,-1-3,1 1,-1-2,-1 2,-2 0,0 1,1-1,0-1,-1-1,1 1,1 0,0 1,3-1,-1 2,1-1,-1 1,0-1,-3-1,2 1,0 1,-1 0,0 1,1 1,0 0,2 0,0 1,-1-4,0 2,2-1,-2 2,0-3,0 2,-1-1,1-1,-1 2,0 1,2-1,-1-2,0 2,0-1,3 1,-2 1,0-2,0 1,-1 1,0-2,-2 0,0 0,0 1,-1 1,2-4,-2 2,2-2,-1 0,2-1,-2 2,-1-2,1 3,0-2,0 1,0 2,0-3,0 2,2-1,-3 1,1 1,-1 1,1 0,0-2,-3 0,4 0,-3 0,2-1,2 2,1-2,-1 1,0 0,0-2,0 4,-1-3,0 1,-1 0,1 1,-1 0,0-1,0 0,1 0,1 0,2 1,0 1,-1-3,0 2,-1-1,0 1,-1 1,0 0,0-2,0 1,2 2,-1-2,-1 0,2 0,0-2,-2 1,2 0,-1-1,2 2,-2-1,0 0,1 5,0-5,-1 0,2 1,-1 0,0-2,1 3,-1-1,0 1,0 0,-1 0,0-1,1 1,-1-2,0 2,1-2,0 0,1 2,-1-2,0 1,1-1,-1 0,-1 1,0 0,0-2,-1 2,1-2,2 2,-3 0,2 1,0-1,-1 0,0-2,1 2,0 1,-1-2,0 2,1-1,1 0,0 2,1-2,-1 2,-1-3,1-1,-1 3,1-2,0 1,0 2,1-2,0 0,0 0,0 2,0-1,0 0,0 0,0 0,0 0,0 1,0-2,0-1,0 3,0 0,0-2,0 1,0 0,0 0,-1 0,-1 1,-2-2,0 1,-2 1,-1-3,1 0,1 2,1-2,1-1,2 4,1-2,0 1,0-1,0 1,0 1,0-1,0-2,0 3,-1-3,-1 1,0 0,1-1,0 0,0 2,0-3,-1 1,0 2,0-2,1 0,-1 2,2 0,0 0,0-1,0 2,0-1,0-1,0 2,0-1,0-1,0 3,0-4,0 1,3 3,-1-3,0 1,0 0,-2 0,1 0,-1 0,0-1,0 1,0 1,0-1,0-1,0 1,0 0,0 1,0-1,0-1,0 2,0-1,0-2,0 3,0-2,0 1,0 2,0-3,0 0,0 1,0 1,0 0,0 1,-1-2,-1 0,-2 1,1 1,0-2,-2-1,3-1,-1 0,-1 2,2-3,0 3,-2 0,2 0,-1 0,1 0,0-1,0-2,0 1,-1 2,0-3,2 1,-1 0,0 1,1-1,0 1,1 0,0 2,-2-2,1-3,-1 4,1-1,0 0,0 1,1 0,0-2,0 2,0 0,0 1,0-2,0 2,0-2,0 1,0 2,0-3,0-1,0 2,0 1,0-2,0 1,2 1,0-1,-1 0,0 0,2-3,0 2,-1 0,-1-1,0 2,0-2,-1 1,1 2,-1-1,-1-1,1 2,0-1,0 0,0 0,0-1,0 0,0 2,0 0,0-2,0 1,0 1,0 1,0 1,0 0,0 0,0-2,0 0,0 0,0 0,0 0,0-2,0 1,2-1,1 0,-2 2,0-2,0 1,0 1,1-3,0-1,1 1,1-1,-1 0,0-1,0 2,0-2,-1 5,2-3,0-1,0 2,-1-1,0 0,0 1,0 1,-1-1,0 0,0-2,0 3,0-2,-1 1,-1 0,0 1,0 0,0-1,0 1,1-1,1-1,0 1,-1-1,0 2,0-1,0 2,-1-3,0 1,0 2,0 0,0-2,2 2,0-2,1 1,-1-1,0-2,1 3,-1-3,-1 4,0-5,1 2,0 1,0-1,-1 0,-1 2,1 1,-1-2,0 2,0-3,0 2,-1 1,3-3,-1 1,1-2,0 2,-3-1,-2-4,-1-1,-2-2,-3-3,0 0,2-1,1-2,-1 2,0 0,4-1,0-2,0 1,3 1,0-2,0 1,0-2,0 0,0 2,0-1,0 0,0 0,0-1,3 4,-1-2,0 1,0-1,-2 0,3 2,-1-2,2 2,-2-2,3 1,-2 1,2-1,-2-1,1 0,-1 1,0-2,-1 0,2 1,-1 4,0 3,1 1,0 3,0 1,-1 2,0 0,-1 1,-1 3,-1-2,0 1,0-1,0 1,0-2,0 0,-1 1,1-2,0 2,0-2,0 1,-2-1,0 2,1-2,-2 1,-2-2,2-1,-3 1,2-2,0 3,4-4,2 3,1-4,1 4,0-1,-1 1,0 1,-1 1,-1 0,0 0,-1 0,1-2,0 1,1-1,-1 2,2-4,0 2,-1 1,2-2,-2 2,2 0,1-3,0 4,0-2,0 1,-2 1,2-2,-2 3,-1-1,2-2,-1 1,0-2,1 0,-1 1,0-3,0 3,0-2,-3 4,2-2,-2 2,0-2,2 3,0-1,2-2,-1 2,2-2,-2 0,2 2,-1-2,-1 2,-1-1,-1 3,0-4,-2 1,-3-2,-1-2,0-3,-1-1,-1 1,-1-4,0-1,0 0,2-1,0-3,4 2,-2-2,3 2,1-2,0 0,1 1,-1 1,0-2,0 1,2 2,-2-3,0 1,0 1,0-3,0 3,0 0,0-1,0-1,-3 2,1 2,-1-1,0 3,0-3,0 3,-1-3,2-1,0 2,-1-1,1 0,0 1,1-2,-2-1,0 1,1 1,1-2,0-1,-2 1,1 0,0 0,1 0,0-1,1 2,-1-1,1 0,0-1,0 3,1-2,-1 0,0 0,0-1,0 1,0 1,0-1,0 0,0-1,0 3,0-2,0-1,2 3,0 1,2 5,0 5,0 1,0 0,-2 2,-2-1,-2-2,-2-1,-3-2,0-1,-1 2,3-1,1 4,3-2,-3 2,2 1,-1-4,0 4,-1-3,2 3,2 0,0-2,2 1,-1 1,4-3,-3 3,1-2,-1 1,0 1,-1 1,0 0,1-1,-1 1,1 0,-1 1,-1 0,1-3,-1 1,0 2,0-1,0-1,-1 2,1-1,0 0,2-1,-1-4,3-2,0-1,1 0,1 1,-1 1,0 2,0-1,-1-1,1 4,-3-1,0 1,-1 2,0-2,1 1,0 0,1-2,3 1,-1-3,0 2,2-2,-3 2,1-2,-4 4,3 0,-1-1,-1 1,-1 1,2 0,-1-2,1-1,-3 3,3-3,-1 0,2 0,-1 0,2-2,-2 3,2-1,-2 0,2 2,-3 0,0-1,1 1,1-2,-1 0,0 0,-1 1,-1 1,0 1,-1-1,0 0,0 1,0 0,0 1,0-1,0-1,0 2,0-1,0 0,0 0,0 0,0 1,0-3,0 2,0 0,0 0,0 0,0 1,0-2,0 0,2-2,0 1,0 2,1-5,-2 5,2-3,-2 1,0 2,2-1,-1 1,2-1,-1-2,-1 2,0 0,2 0,-2 1,2-2,-1 3,-1-2,2-1,-1 2,2-4,-1 4,-2 0,2-1,-1 0,1 1,0 1,-2-2,2 0,-1 2,-1-1,1-2,1 1,-2-1,1-2,0 3,0-3,0 3,0-4,-1 4,1-1,0 0,1 1,-1 2,2-1,1-1,0 2,0-1,0-1,0 1,1-3,2 2,-1-1,0 0,1-1,-1 1,0-3,-2 4,1-4,0 3,1-3,0 0,-2 1,1-1,0 1,0 1,0-1,0 0,0 0,-5-2,-1-1,-3-2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03.95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09.941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14.232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18.958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26.521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8:43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41,'0'0,"-1"1,0-1,-1 1,1-1,0 1,1-1,-1 1,0-1,0 1,0-1,-1 3,-2 0,-5 5,1-3,0 1,-11 13,16-16,1-1,0 1,0 0,0 0,1 0,0 0,-1 0,1 0,-1 0,2 1,-1-1,0 5,0-4,1 1,0-1,0 1,1 0,0 0,-1-1,1 1,0 0,4 7,-5-11,0 0,1 1,0 0,0-2,0 2,0-1,0 1,0-1,0 0,0 0,1 0,-1 0,0 1,0-2,1 1,-1 0,0-1,1 1,-1 0,1-1,-1 1,1-1,0 1,0-1,-2 0,2 0,0 0,0 0,-1 0,1 0,2-1,3 0,1-2,0 2,-2-2,2 0,-1 0,0 0,0-1,0 0,10-10,-15 12,0 1,0-2,-1 1,1 0,-1 0,1 0,-2-1,2 0,-1 1,1-3,5-29,-2 8,-2 12,1 0,-1 0,0-17,-3 30,0 0,0 0,0 1,0 0,0-1,0 0,0 0,0 1,0-1,0 0,0 0,-1 0,1 1,0 0,0 0,0-1,-1 1,1 0,0 0,0 0,0 0,-1 0,1-1,0 1,0 0,-1 0,1 0,0 0,0 0,-1 0,1 0,0 0,0 0,0 0,-1 0,1 0,0 0,0 0,0 0,0 0,0 1,-3 0,0 0,1 0,0 1,0 0,-4 2,-4 4,6-7,0 2,0 0,0-1,1 1,-1-1,-6 8,8-9,0 2,2-1,-2 0,0 1,1-1,0 1,0 0,0-1,0 1,0-1,1 1,-1 5,0-2,0 23,1-28,0 2,0 0,0-2,0 2,1-1,-1-1,0 2,1-2,0 2,1 0,-2-2,1 0,0-1,-1 1,0-1,1 0,0 1,0-1,0 0,0 1,-1-1,1 0,-1 0,1 0,0 1,0-1,0 0,0 0,-1-1,1 1,-1 0,1 0,0 0,0 0,0-1,0 1,0-1,0 1,1-1,-1 0,1 1,-1-1,0 1,1-1,0 0,-2 0,1 0,1-1,0 0,-2 2,0 0,0 0,0 0,0 0,0 0,0 0,0 0,0 0,0 0,0 0,0 0,0 0,-1 0,1 0,0 0,0 0,0 0,0 0,0 0,0 0,0-1,0 1,-1 0,1 0,0 0,0 0,0 0,0 0,0 0,0 0,0-1,0 1,0 0,0 0,0 0,0 0,0 0,0 0,0 0,0-1,0 1,0 0,0 0,0 0,0 0,0 0,0 0,0 0,0 0,0 0,0 0,0 0,0 0,0 0,-12 5,9-2,0-3,1 1,0-1,0 1,-1-1,1 0,-1 0,2 0,-2 0,0-1,2 1,-2-1,1 0,0 1,-4-2,3 0,1 1,-1 0,1 1,-1-1,0 1,0 0,-4 0,6 0,0 0,1 0,-1 0,0 0,0 0,0 0,0 0,1 1,-1-1,1 0,-1 1,0-1,1 1,-1 0,0-1,1 1,-1-1,0 0,1 1,0 0,0-1,-1 1,1 0,0 0,-1 0,1 0,-1-1,1 1,0-1,0 1,0 0,0-1,0 1,0 0,0-1,1 0,-1 0,0 1,0 0,0-1,1 1,-1-1,0 1,0 0,1-1,-1 1,0-1,0 0,0 0,1 0,-1 1,1-1,-1 1,1-1,0 0,-1 1,1-1,-1 0,1 0,-1 1,1-1,10 2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8:43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85,'0'-1,"1"0,-1 0,0 0,0 1,0 0,0-1,-1 0,1 0,0 0,0 0,0 1,0-1,0 1,0-1,-1 1,1-1,-1 0,1 0,-1 1,1-1,-1 0,0 1,0-1,1 1,-1 0,0 0,0 0,0 0,0-1,0 1,1 0,-1 0,0 1,1-1,-1 0,0 0,0 0,0 1,1-1,-1 0,-1 1,-5 3,1 0,0 0,-9 8,11-8,-1 0,1 0,-7 10,8-11,1 1,-2-1,2 1,-2-1,1 0,-7 5,2-4,1 1,1 0,-10 10,14-14,1 1,-1-1,2 0,-1 1,-1 0,1 0,0-1,0 1,1 0,0-1,-1 1,1 0,-1 0,1-1,-1 1,1 0,0 0,0 0,0 0,0-1,1 1,-1 0,0 0,1 0,0 2,0-2,0 1,0-2,1 1,-1 0,0 0,0-1,1 1,0 0,-1-1,1 1,0-1,-1 1,1-1,0 0,0 0,0 0,1 0,-2 0,2 0,3 0,6 1,0-1,-1-1,1 0,18-2,-22 0,-1 0,-1-1,1 1,0-2,-1 1,1-1,-1 0,0 0,5-6,0 2,0-2,-2 1,0 0,0-2,0 0,11-20,-18 27,0-1,0 1,-1-1,1-1,-1 2,-1-1,1 0,0 0,-1-9,0 7,-1-1,0 2,1-1,-2-1,0 1,-3-8,5 14,-1 0,1 0,-1 0,1 0,-1 1,1 0,0-1,-1 0,1 0,-1 1,0-1,0 0,0 1,0-1,1 1,0 0,-1-1,0 1,0 0,0-1,0 1,0 0,1-1,-2 1,1 0,0 0,0 0,0 0,1 0,-1 0,0 0,0 1,0-1,0 0,0 1,0-1,-6 2,1 1,0 0,0 0,-6 5,2-2,4-2,1-1,0 1,1 0,0-1,-1 3,1-2,0 0,-4 8,-12 12,7-13,10-9,1 0,0-1,-1 1,2 0,-4 2,-56 64,61-68,0 0,0 1,0-1,0 0,-1 0,1 0,0 0,0 0,0 0,0 0,0 0,0 0,-1 0,1 0,0 1,0-1,0 0,0 0,0 0,0 1,0-1,0 0,0 0,0 0,0 1,0-1,0 0,0 0,0 0,0 1,0-1,0 0,0 0,0 0,0 0,1 1,6 0,10-5,12-10,52-22,-74 34,-1-2,0 2,0-1,11-8,-14 9,0 0,0-1,-1 1,1-1,-1 0,1 0,-1 1,0-2,0 1,2-5,-3 7,-1 0,0 1,1 0,-1-1,0 0,0 1,0-1,0 0,0 0,0 1,0-1,0 1,0-1,0 1,0-1,0 0,0 0,0 1,-1-2,0 2,1 0,0-1,-1 1,1-1,0 1,0 0,-1-1,1 1,-1 0,1 0,-1-1,1 1,-1 0,0 0,1 0,-1 0,1 0,0 0,0-1,-2 2,0-1,0 0,2 0,-2 0,0 1,0-1,1 1,-1-1,1 1,-1 0,1-1,-1 1,1 0,-1 0,-1 2,0 1,-1 0,2 1,-2 0,2-1,-4 11,-9 13,11-22,0 0,1 0,-1 0,-9 7,10-10,1-1,0 1,0-1,0 1,-2 2,4-4,0-1,0 0,0 1,-1-1,1 1,0-1,0 1,0-1,0 1,0-1,0 0,0 0,0 1,0-1,0 1,0-1,0 1,0-1,0 1,1 0,-1-1,1 0,-1 1,0-1,1 0,-1 0,1 0,-1 0,1 0,-1 1,0-1,0 0,1 0,0 0,-1 0,1 0,-1 0,1 0,-1 0,1 0,-1 0,1 0,2 0,0-1,-1 1,1 0,-1-1,1 1,-1-2,1 1,0 0,-1 0,1 0,-2-1,2 0,3-3,1-1,-1-1,10-12,-4 3,-9 14,-1 2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8:43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0,'0'290,"1"-280,0 0,4 17,-3-16,0-1,1 13,-2-9,5 26,0-15,0 3,-4-17,0-1,1 20,-3 49,0-68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28:46.902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0 9,'1'0,"2"1,-2 0,1-1,-1 1,0 0,1-1,0 1,-1 0,1 0,-2 0,1 0,0 0,1 0,-1 0,-1 0,1 1,1 0,17 25,-17-23,23 39,13 20,4 2,-32-46,2-1,18 23,-22-31,-1-1,-2 1,0 0,0 0,3 12,-4-12,0 0,1 0,1 0,9 15,-8-47,-10-342,-1 333,4 30,0-1,0 1,0 0,0 0,-1 0,1 0,-1 0,1-1,-1 1,1 0,-2 0,2 0,-1 0,0 1,-1-1,2 0,-1 0,0 0,-1 0,1 1,0-1,-1 0,-2 0,3 1,0 1,0-1,-1 1,1-1,0 1,-1-1,1 1,0 0,-1 0,1-1,1 1,-1 0,-1 0,2 0,-1 0,0 0,1 0,-2 0,2 0,-1 1,-15 25,15-25,-8 15,1 0,1 1,2 0,1 1,-2 17,3 93,3-79,0 116,-17-183,-4-18,17 19,1 0,2-29,1 34,0-1,-1 1,-1-1,0 0,-1 1,-10-22,-49-81,65 132,7 15,51 88,-49-95,-7-19,-1 1,-1 0,0 0,0 0,1 16,18 89,-12-69,-7-22,1-1,0 22,-5-17,1-4,0 0,1-1,11 42,-5-34,-3 1,-2-1,0 1,-6 35,1 6,3 1229,0-1313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8:4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0,'0'15,"-1"-2,0 1,0 0,-2 0,0 0,0-1,-9 22,6-19,2 1,-1 0,2 1,-2 24,2-21,0 21,2 64,3-43,-2 199,0-251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8:4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15 122,'408'0,"-398"0,0-1,-1-1,2 0,-2 1,12-5,45-21,-60 25,-6 2,13-6,1 0,21-14,-35 20,0 0,0 0,0 0,0 0,0 0,1-1,-1 1,0 0,0 0,0 0,0 0,0 0,0 0,0 0,0 0,1 0,-1-1,0 1,0 0,0 0,0 0,0 0,0 0,0 0,0-1,0 1,0 0,0 0,0 0,0 0,0 0,0-1,0 1,0 0,0 0,0 0,0 0,0 0,0 0,-5-2,-9 1,13 1,-13 1,0 1,0-1,0 2,1 0,-16 7,11-5,0 0,-24 4,-80-7,75-3,33 0,1 1,-15-6,14 4,-23-2,28 4,-86 0,66 6,27-5,0-1,0 1,0 0,0 0,0 0,0 0,0 0,1 0,-1 1,1-1,-3 3,4-4,0 0,0 0,0 0,0 1,0-1,0 0,0 0,-1 0,1 0,0 0,0 1,1-1,-1 0,0 0,0 0,0 0,0 1,0-1,0 0,0 0,0 0,0 0,0 0,0 0,0 0,0 0,0 0,1 0,-1 0,0 0,0 0,0 0,0 0,0 0,0 1,1-1,-1 0,0 0,0 0,0 0,0 0,0 0,0 0,0 0,0 0,0 0,0 0,0 0,1 0,-1 0,0 0,0 0,0 0,0 0,0 0,1 0,-1-1,9 1,16-6,34-12,-48 14,-2 1,1 1,-1-1,1 2,15-1,41 3,-31 0,-18-2,-1 0,-1-2,29-6,-12 2,14 0,4 0,-38 6,-2-1,14 0,-15 2,2-1,-2 1,11-4,-2 0,1 1,30-1,-45 4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52"/>
    </inkml:context>
    <inkml:brush xml:id="br0">
      <inkml:brushProperty name="width" value="0.1" units="cm"/>
      <inkml:brushProperty name="height" value="0.1" units="cm"/>
      <inkml:brushProperty name="color" value="#767171"/>
      <inkml:brushProperty name="ignorePressure" value="1"/>
    </inkml:brush>
  </inkml:definitions>
  <inkml:trace contextRef="#ctx0" brushRef="#br0">0 1,'1'34,"0"-1,9 47,-7-54,1 39,-4-39,2-2,5 26,16 97,-20-121,0 0,-3 36,0-38,1 0,0 1,6 24,6 52,-3-18,-6-52,1 58,-5-56,7 49,1-3,-2 0,-7 108,0-72,1 557,0-652,2 0,5 21,1 21,-6 140,-2-12,10-98,0 26,-10 148,-1-253,-1-1,0 1,-3 16,1-14,-2 28,5 0,0-15,-5 35,3-47,1 0,0 30,3-39,-1 2,2-2,-1 2,1-2,0 1,0 0,6 11,6 25,-10-84,-5 19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58"/>
    </inkml:context>
    <inkml:brush xml:id="br0">
      <inkml:brushProperty name="width" value="0.1" units="cm"/>
      <inkml:brushProperty name="height" value="0.1" units="cm"/>
      <inkml:brushProperty name="color" value="#767171"/>
      <inkml:brushProperty name="ignorePressure" value="1"/>
    </inkml:brush>
  </inkml:definitions>
  <inkml:trace contextRef="#ctx0" brushRef="#br0">271 1,'0'2,"-1"1,0 0,0 0,0 0,0 0,0-1,0 0,-1 1,1 0,-4 2,-1 4,-20 33,6-10,-17 36,27-48,5-9,0 0,0 0,1 0,-1 0,2 1,0-1,0 1,-1 21,2-10,-1 1,-1-1,-1 0,-12 33,10-33,0-1,2 1,0 1,-2 33,5-12,2-6,-7 40,-9 135,17 3,1-70,-3-61,3 100,9-86,-6-62,1 48,-5-22,-3 133,-18-65,9-45,6-51,-3 48,8 264,1-157,2-149,0 0,3-1,14 53,6 47,-16-67,8 96,-17-139,-1 9,12 79,-6-68,-2-1,-4 102,-2-61,2-71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59"/>
    </inkml:context>
    <inkml:brush xml:id="br0">
      <inkml:brushProperty name="width" value="0.1" units="cm"/>
      <inkml:brushProperty name="height" value="0.1" units="cm"/>
      <inkml:brushProperty name="color" value="#767171"/>
      <inkml:brushProperty name="ignorePressure" value="1"/>
    </inkml:brush>
  </inkml:definitions>
  <inkml:trace contextRef="#ctx0" brushRef="#br0">10 1,'0'4,"0"5,0 5,0 4,4 0,0-1,1 2,-1 0,-2 3,0 0,-1 1,-1-4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0"/>
    </inkml:context>
    <inkml:brush xml:id="br0">
      <inkml:brushProperty name="width" value="0.1" units="cm"/>
      <inkml:brushProperty name="height" value="0.1" units="cm"/>
      <inkml:brushProperty name="color" value="#767171"/>
      <inkml:brushProperty name="ignorePressure" value="1"/>
    </inkml:brush>
  </inkml:definitions>
  <inkml:trace contextRef="#ctx0" brushRef="#br0">0 1,'1'37,"0"0,10 50,-8-58,1 43,-3-44,1-2,5 29,19 107,-23-133,0-1,-2 40,-1-41,1 0,0-1,6 28,8 57,-4-19,-7-58,1 64,-5-63,8 56,1-3,-3-1,-6 117,-2-77,2 612,1-718,1 1,5 23,2 23,-7 155,-1-15,9-107,1 28,-12 165,1-280,-2-1,1 2,-6 16,3-15,-2 32,4-2,1-14,-5 36,3-49,1-1,-1 31,4-40,-1 0,2 0,-1-1,1 1,0 0,0-1,7 14,8 25,-14-91,-3 21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1"/>
    </inkml:context>
    <inkml:brush xml:id="br0">
      <inkml:brushProperty name="width" value="0.1" units="cm"/>
      <inkml:brushProperty name="height" value="0.1" units="cm"/>
      <inkml:brushProperty name="color" value="#767171"/>
      <inkml:brushProperty name="ignorePressure" value="1"/>
    </inkml:brush>
  </inkml:definitions>
  <inkml:trace contextRef="#ctx0" brushRef="#br0">258 1,'0'2,"-1"1,0 0,0 0,0 0,0 0,-1-1,1 0,-1 1,1 0,-3 2,-2 4,-20 33,6-10,-17 36,27-48,5-9,-1 0,1 0,1 0,0 0,1 1,0-1,0 1,-1 21,2-10,-2 1,0-1,-1 0,-11 33,8-33,2-1,0 1,1 1,-2 33,6-12,1-6,-7 40,-9 135,17 3,1-70,-3-61,3 100,8-86,-4-62,0 48,-5-22,-4 133,-16-65,8-45,5-51,-1 48,7 264,1-157,1-149,2 0,2-1,13 53,7 47,-15-67,7 96,-17-139,-1 9,12 79,-7-68,0-1,-5 102,-3-61,3-71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2"/>
    </inkml:context>
    <inkml:brush xml:id="br0">
      <inkml:brushProperty name="width" value="0.1" units="cm"/>
      <inkml:brushProperty name="height" value="0.1" units="cm"/>
      <inkml:brushProperty name="color" value="#767171"/>
      <inkml:brushProperty name="ignorePressure" value="1"/>
    </inkml:brush>
  </inkml:definitions>
  <inkml:trace contextRef="#ctx0" brushRef="#br0">0 1,'0'4,"0"5,0 5,0 4,4 0,0-1,1 2,-1 0,-1 3,-2 0,0 1,0-4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3"/>
    </inkml:context>
    <inkml:brush xml:id="br0">
      <inkml:brushProperty name="width" value="0.1" units="cm"/>
      <inkml:brushProperty name="height" value="0.1" units="cm"/>
      <inkml:brushProperty name="color" value="#767171"/>
      <inkml:brushProperty name="ignorePressure" value="1"/>
    </inkml:brush>
  </inkml:definitions>
  <inkml:trace contextRef="#ctx0" brushRef="#br0">24 973,'4'3,"-1"-1,1 1,0 0,0-1,0-1,0 2,0-2,1 1,5 0,18 8,47 23,-63-28,0 1,20 12,1 2,63 33,-88-50,0 1,0-2,12 5,-12-6,-1 1,0 1,0 0,10 5,46 25,-39-22,26 19,-37-24,-1 0,0 1,23 5,6 3,-35-13,13 8,2-1,-1-2,2 0,-1-1,44 4,-35-7,30 7,-12-1,85 13,115 31,-116-20,-94-27,1-3,-1 0,52-6,-21 2,18 1,93 14,0 18,63 6,26-1,-126-18,-132-18,121 18,-83-10,85 27,1 3,-99-34,59 2,-64-6,1 1,52 12,-36-3,60 6,-83-13,27 8,-35-7,1-1,-1-1,0 0,31 0,0-6,128-3,-145 7,1 2,-1 1,51 14,17 7,-61-17,-1 2,49 19,117 57,-143-65,90 20,-138-39,36 9,1-4,53 2,-58-7,2-3,-2-2,88-18,-97 12,-18 5,0 0,0-1,-1-2,0 1,26-16,44-30,150-66,-157 82,-17 8,-34 18,-2-3,1 0,26-19,-32 18,-1 1,2 1,-1 2,2 0,31-9,-41 15,0-1,-1 0,19-11,-25 13,-1-1,1 0,0-1,-1 1,0-1,0 0,-1 0,8-11,14-20,-20 29,-1 0,0 0,0-1,-1 1,1-1,-2 0,6-15,29-139,-37 159,2-15,0 0,-1 0,-1 0,0 0,-1 0,-1 0,0 0,-2 0,-4-22,2 28,-1 1,1-1,-2 2,0-2,0 2,0 0,-10-9,2 1,0-1,-1 1,-2-1,0 2,0 1,-35-22,41 30,-180-105,114 74,-61-26,52 25,-31-12,-29-18,108 49,0 2,-82-26,77 30,-65-28,80 30,-82-25,37 14,16 4,-2 3,1 3,-2 3,-108-5,38 4,89 7,0 1,0 3,-50 4,-21 16,61-9,-89 5,-299-16,409 0,0-2,0-1,-53-14,-86-41,102 34,20 12,1 2,-87-8,119 16,-321-5,207 10,117-2,0 2,0-1,1 2,0-1,-19 8,-53 28,56-24,-50 17,-273 46,293-72,37-4,1 2,-28 5,2 3,-46 3,62-11,-68 6,59-7,-73 14,-24 16,-44 9,136-31,0-3,-51 3,83-8,0 0,1 0,-1 2,1 0,0 1,-12 5,8-3,-1 0,-15 5,-46 5,-18 6,-73 37,78-27,44-20,37-13,0 2,0 0,0 0,1 1,0 0,0 1,0-1,-1 1,2 1,-1-1,-6 8,-16 15,19-20,2 1,0 0,0 1,-7 9,9-9,1 0,0 1,0-1,2 1,-1 0,1 0,0 0,0 1,-2 19,3 3,2 62,1-41,-1-48,0-1,1 0,-1 1,1-1,0 0,0 0,0 0,1 1,0-2,3 7,-4-9,1 1,-1-1,1 0,0 1,0-1,0-1,0 1,1 0,-1 0,0-1,0 1,1-1,-1 0,1 0,0 0,-1-1,1 1,0 0,4 0,10 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4"/>
    </inkml:context>
    <inkml:brush xml:id="br0">
      <inkml:brushProperty name="width" value="0.1" units="cm"/>
      <inkml:brushProperty name="height" value="0.1" units="cm"/>
      <inkml:brushProperty name="color" value="#767171"/>
      <inkml:brushProperty name="ignorePressure" value="1"/>
    </inkml:brush>
  </inkml:definitions>
  <inkml:trace contextRef="#ctx0" brushRef="#br0">0 1,'1'37,"0"0,10 50,-8-58,1 43,-3-44,1-2,5 29,19 107,-23-133,0-1,-2 40,-1-41,1 0,0-1,6 28,8 57,-4-19,-7-58,1 64,-5-63,8 56,1-3,-3-1,-6 117,-2-77,2 612,1-718,1 1,5 23,2 23,-7 155,-1-15,9-107,1 28,-12 165,1-280,-2-1,1 2,-6 16,3-15,-2 32,4-2,1-14,-5 36,3-49,1-1,-1 31,4-40,-1 0,2 0,-1-1,1 1,0 0,0-1,7 14,8 25,-14-91,-3 21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28:46.903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38 1,'0'587,"10"-522,2 0,9 65,-21 824,-1-442,-1-495,1-1,-3 1,-10 30,7-31,2 0,1 1,-3 32,-3 46,5-63,-1 36,4 23,6 79,0-145,2-1,15 37,-13-41,0-1,-3 1,1 0,0 35,-9 45,6 109,8-156,-7-35,-2 1,2 21,-3-32,-1 18,-5-21,-4-14,-61-98,52 79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5"/>
    </inkml:context>
    <inkml:brush xml:id="br0">
      <inkml:brushProperty name="width" value="0.1" units="cm"/>
      <inkml:brushProperty name="height" value="0.1" units="cm"/>
      <inkml:brushProperty name="color" value="#767171"/>
      <inkml:brushProperty name="ignorePressure" value="1"/>
    </inkml:brush>
  </inkml:definitions>
  <inkml:trace contextRef="#ctx0" brushRef="#br0">258 1,'0'2,"-1"1,0 0,0 0,0 0,0 0,-1-1,1 0,-1 1,1 0,-3 2,-2 4,-20 33,6-10,-17 36,27-48,5-9,-1 0,1 0,1 0,0 0,1 1,0-1,0 1,-1 21,2-10,-2 1,0-1,-1 0,-11 33,8-33,2-1,0 1,1 1,-2 33,6-12,1-6,-7 40,-9 135,17 3,1-70,-3-61,3 100,8-86,-4-62,0 48,-5-22,-4 133,-16-65,8-45,5-51,-1 48,7 264,1-157,1-149,2 0,2-1,13 53,7 47,-15-67,7 96,-17-139,-1 9,12 79,-7-68,0-1,-5 102,-3-61,3-71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6"/>
    </inkml:context>
    <inkml:brush xml:id="br0">
      <inkml:brushProperty name="width" value="0.1" units="cm"/>
      <inkml:brushProperty name="height" value="0.1" units="cm"/>
      <inkml:brushProperty name="color" value="#767171"/>
      <inkml:brushProperty name="ignorePressure" value="1"/>
    </inkml:brush>
  </inkml:definitions>
  <inkml:trace contextRef="#ctx0" brushRef="#br0">0 1,'0'4,"0"5,0 5,0 4,4 0,0-1,1 2,-1 0,-1 3,-2 0,0 1,0-4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7"/>
    </inkml:context>
    <inkml:brush xml:id="br0">
      <inkml:brushProperty name="width" value="0.1" units="cm"/>
      <inkml:brushProperty name="height" value="0.1" units="cm"/>
      <inkml:brushProperty name="color" value="#767171"/>
      <inkml:brushProperty name="ignorePressure" value="1"/>
    </inkml:brush>
  </inkml:definitions>
  <inkml:trace contextRef="#ctx0" brushRef="#br0">0 1,'1'37,"0"0,10 50,-8-58,1 43,-3-44,1-2,5 29,19 107,-23-133,0-1,-2 40,-1-41,1 0,0-1,6 28,8 57,-4-19,-7-58,1 64,-5-63,8 56,1-3,-3-1,-6 117,-2-77,2 612,1-718,1 1,5 23,2 23,-7 155,-1-15,9-107,1 28,-12 165,1-280,-2-1,1 2,-6 16,3-15,-2 32,4-2,1-14,-5 36,3-49,1-1,-1 31,4-40,-1 0,2 0,-1-1,1 1,0 0,0-1,7 14,8 25,-14-91,-3 21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8"/>
    </inkml:context>
    <inkml:brush xml:id="br0">
      <inkml:brushProperty name="width" value="0.1" units="cm"/>
      <inkml:brushProperty name="height" value="0.1" units="cm"/>
      <inkml:brushProperty name="color" value="#767171"/>
      <inkml:brushProperty name="ignorePressure" value="1"/>
    </inkml:brush>
  </inkml:definitions>
  <inkml:trace contextRef="#ctx0" brushRef="#br0">241 1,'-1'2,"0"1,0 0,1-1,-2 1,2-1,-2 1,1-1,-1 1,1-2,-3 5,-1 2,-19 32,5-11,-16 35,27-45,2-10,1 1,1 0,0 1,0 0,0-1,2 1,-1 1,-1 17,2-6,-1-2,0 1,-2 0,-11 30,10-32,0 2,1 0,0-1,-2 32,7-10,-1-7,-5 37,-9 127,15 2,2-65,-2-58,1 95,9-80,-5-58,1 43,-6-19,-2 124,-15-63,6-39,5-49,0 46,6 245,1-145,1-141,1 1,3-1,12 50,6 43,-14-62,7 90,-17-131,1 10,10 73,-6-64,-1 0,-4 94,-2-56,2-67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9"/>
    </inkml:context>
    <inkml:brush xml:id="br0">
      <inkml:brushProperty name="width" value="0.1" units="cm"/>
      <inkml:brushProperty name="height" value="0.1" units="cm"/>
      <inkml:brushProperty name="color" value="#767171"/>
      <inkml:brushProperty name="ignorePressure" value="1"/>
    </inkml:brush>
  </inkml:definitions>
  <inkml:trace contextRef="#ctx0" brushRef="#br0">0 1,'0'3,"0"6,0 4,0 4,4-1,0 1,1 0,-2 2,-1 1,0 0,-2 2,1-5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9:26.598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314 539,'43'-7,"-11"0,101-22,56-10,-147 36,-31 3,1-1,0-1,-1 0,1 0,12-5,-3 1,0 1,0 1,42-3,-20 3,62-3,123 6,-95 3,-122-2,1 0,-1-1,1 0,-1-1,1 0,-1-1,0 0,0-1,0 0,-1 0,1-2,-1 1,0-1,9-8,28-16,-35 23,-1 0,0 0,-1-1,13-12,-23 20,0 0,0-1,1 1,-1 0,0-1,0 1,0-1,0 1,0 0,0-1,0 1,0-1,0 1,0 0,0-1,0 1,-1 0,1-1,0 1,0 0,0-1,0 1,-1 0,1-1,0 1,0 0,-1-1,1 1,0 0,0 0,-1-1,1 1,0 0,-1 0,1-1,0 1,-1 0,1 0,0 0,-1 0,1 0,-1 0,1 0,0 0,-1 0,0 0,-22-7,22 7,-33-6,-1 2,-1 2,-60 3,27 1,-13 6,2 1,-345-10,402 2,-39 8,17-2,36-5,1 0,-1 0,1 1,-14 7,-20 6,-19 5,43-14,0-1,-32 7,30-8,1 0,0 2,-24 11,25-11,-243 97,216-79,36-19,-1 0,1 0,-20 6,29-12,0 1,0-1,0 0,0 0,-1 0,1 1,0-1,0 0,0 0,0 0,-1 0,1 0,0 0,0 1,-1-1,1 0,0 0,0 0,0 0,-1 0,1 0,0 0,0 0,-1 0,1 0,0 0,0 0,-1 0,1 0,0 0,0 0,0-1,-1 1,1 0,0 0,0 0,0 0,-1 0,1 0,0-1,0 1,0 0,-1 0,1 0,0 0,0-1,0 1,0 0,0 0,0-1,9-12,20-12,-5 12,0 2,0 1,1 0,0 2,46-9,-61 14,-1 0,0-1,0 0,15-9,-14 7,0 0,0 1,14-4,67-25,-19 5,105-18,-129 26,-40 16,0 1,0 1,0 0,1 0,-1 0,12-1,93-18,-76 13,1 2,-1 2,41-1,495 7,-578 0,0 1,0 0,0 0,0 0,0 1,0 0,-5 4,-4 1,-23 15,26-15,-1-1,1 0,-1-1,-1 0,-24 7,21-9,-5 2,0-1,-1-1,1-1,-1-1,-26-1,43-1,0 0,1-1,-1 1,1-1,-1-1,1 1,-1-1,1 1,0-1,0 0,0-1,0 1,0-1,0 0,1 1,-1-2,1 1,0 0,0-1,0 1,0-1,1 0,-1 0,1 0,0 0,0-1,1 1,-1-1,1 1,-1-8,1 10,0 0,1 0,-1 0,1 0,0 0,-1 0,1 0,0 0,0 0,0 0,1 0,-1 0,0 0,1 0,-1 0,1 0,0 0,0 0,0 0,0 0,0 1,0-1,0 0,0 1,1-1,-1 1,1-1,-1 1,1 0,-1-1,1 1,0 0,0 0,-1 0,1 1,3-2,6 0,0 0,0 1,1 0,-1 0,20 3,26-3,-8-6,1 3,-1 1,61 5,74-3,-156-3,33-8,-38 6,0 2,34-3,-10 5,0 2,-1 3,1 1,-1 3,48 12,-5 4,98 31,-152-43,42 7,18 6,-62-14,-1-2,2-1,-1-2,46 2,14 0,55 1,-39-6,121-5,-122-13,-66 9,54-3,-78 8,0 0,0-1,0-1,0-1,-1-1,0 0,17-9,-34 15,1 0,-1-1,1 1,-1 0,1 0,-1 0,1-1,-1 1,1 0,-1 0,0-1,1 1,-1 0,1-1,-1 1,0-1,0 1,1 0,-1-1,0 1,1-1,-1 1,0-1,0 1,0-1,0 1,0-1,1 1,-1-1,0 1,0-1,0 1,-1-2,-11-13,-26-7,-167-79,193 96,1 0,-1 1,1 1,-1 0,-23-3,-27-7,38 8,1 1,-1 1,1 1,-1 1,-44 4,-1 0,40-2,0 2,-40 9,40-6,-1-1,-41 1,47-8,1 0,0-2,-1-1,2 0,-28-11,22 6,-1 2,-43-7,23 12,-74 4,79 1,0-1,-54-8,70 3,-1 2,1 0,0 2,-1 1,1 1,0 2,-28 6,-32 7,50-10,-64 18,53-6,23-9,-36 10,20-12,-77 4,41-5,-113 13,150-10,36-9,26-10,44-28,-48 27,-1 0,26-10,-28 16,1 1,-1 1,1 0,0 1,0 0,0 2,19 1,14 1,47-5,-50 0,0 1,-1 3,47 8,-60-3,33 13,-43-12,-1-2,1 0,1-1,34 3,-12-6,-1 3,0 2,58 15,-54-9,2-2,-1-2,1-3,0-2,82-2,-140 1,6-2,0 0,1 0,-1 0,0 0,0 0,1-1,-1 1,0-1,0 0,-5 0,3-1,0-1,0 0,1 0,-1 0,1 0,0-1,-1 1,1-1,0 0,0-1,1 1,-7-8,9 10,0 0,0 0,0-1,0 1,0 0,0-1,0 1,0-1,1 1,-1-1,1 1,-1-1,1 1,0-1,-1 0,1 1,0-1,0 1,0-1,0 0,0 1,1-1,-1 1,0-1,1 0,-1 1,1-1,0 1,-1-1,1 1,0 0,0-1,0 1,0 0,0-1,0 1,0 0,1 0,-1 0,0 0,3-1,5-4,1 1,0 0,0 0,0 1,0 0,1 1,0 0,-1 0,17 0,-8 2,0 0,0 2,0 1,31 6,-21-4,1-1,-1-1,1-2,34-3,-62 3,0-1,0 1,0 0,0-1,0 1,0-1,0 0,0 0,0 0,0 0,0 0,-1 0,1 0,2-3,-3 4,-1 0,0 0,0-1,0 1,0 0,1 0,-1-1,0 1,0 0,0-1,0 1,0 0,0 0,0-1,0 1,0 0,0-1,0 1,0 0,0 0,0-1,0 1,0 0,0-1,0 1,0 0,0 0,-1-1,1 1,0 0,0 0,0-1,0 1,-1 0,-18-7,-129-8,126 13,1 1,-41 3,46-1,0 0,-1-1,1 0,0-2,0 0,-22-5,37 7,0 0,0-1,0 1,0 0,-1 0,1-1,0 1,0-1,0 1,0-1,0 1,0-1,1 0,-1 1,0-1,0 0,0 0,1 0,-1 1,0-1,1 0,-1 0,0 0,1 0,0 0,-1 0,1 0,-1-1,1 1,0 0,0 0,0 0,0 0,0 0,0 0,0-1,0 1,0-1,1 0,0 1,0-1,1 0,-1 0,0 1,0-1,1 1,-1 0,1-1,-1 1,1 0,0 0,0 0,-1 0,1 0,0 0,0 0,0 1,0-1,3 0,9 0,1 0,-1 1,0 1,0 0,0 1,0 0,0 1,15 5,-11-3,1 0,0-2,32 2,-30-3,0 0,-1 1,23 6,-22-4,0-1,0 0,24 0,35 3,-57-3,36 1,-13-5,71 11,-93-8,-9-1,0 0,0 1,20 6,-32-7,1-1,0 1,-1-1,1 1,-1 0,0 1,0-1,0 0,0 1,0 0,0-1,-1 1,1 0,-1 1,0-1,0 0,0 1,2 3,0 5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9:38.877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231 1,'4'0,"0"0,-1 1,1-1,0 1,-1 0,1 0,0 0,-1 1,1-1,-1 1,0 0,1 0,-1 0,0 0,0 1,0-1,-1 1,1 0,0 0,-1 0,0 0,0 0,2 3,-3-3,0 0,1 0,-2-1,1 1,0 0,0 0,-1 0,0 0,1 0,-1 0,0-1,-1 1,1 0,0 0,-1 0,0 0,1 0,-1 0,0-1,-1 1,1 0,0-1,-1 1,1-1,-1 0,0 1,0-1,0 0,0 0,-4 3,4-4,0 0,0 0,1 0,-1 0,0 0,0 0,0-1,0 1,0-1,0 0,0 1,0-1,0 0,0 0,0 0,0-1,-1 1,1 0,0-1,0 1,0-1,1 0,-4-1,3 1,0 0,1 0,-1 1,0-1,1 0,-1 1,0 0,0-1,1 1,-1 0,0 0,0 0,0 0,1 0,-1 0,0 0,0 1,1-1,-1 1,0-1,0 1,1 0,-1 0,1-1,-1 1,1 0,-1 0,1 1,-1-1,1 0,0 0,0 1,0-1,-2 3,-92 122,94-124,0-1,1 1,-1 0,-1-1,1 1,0-1,0 1,0-1,-1 0,1 0,-1 1,1-1,-1 0,0 0,1 0,-1-1,0 1,1 0,-1-1,0 1,0-1,0 1,0-1,1 0,-1 0,0 0,0 0,0 0,0 0,0-1,-3 0,3 0,-1-1,1 1,0-1,0 0,0 0,0 1,1-1,-1 0,0-1,1 1,0 0,-1 0,1-1,0 1,0 0,0-1,0 1,1-1,-1 0,1 1,-1-1,1-3,0 0,0 1,0 0,0-1,1 1,0 0,0-1,0 1,0 0,1 0,4-9,1 3,0-1,1 2,8-11,-2 5,-14 15,0 1,0-1,1 1,-1 0,0-1,0 1,1-1,-1 1,0 0,1-1,-1 1,0 0,1-1,-1 1,1 0,-1-1,1 1,-1 0,0 0,1 0,-1 0,1-1,-1 1,1 0,-1 0,1 0,-1 0,1 0,-1 0,1 0,-1 0,2 0,4 17,-6 33,0-43,-1 1,0 0,-1 0,0 0,-1 0,1 0,-1 0,-1 0,0-1,-7 12,6-11,0 0,1 0,0 0,1 1,0-1,0 1,0 0,-1 11,4-17,-1 0,1 0,-1 0,1 0,0 0,0 0,1 0,-1 0,1 0,-1 0,1 0,0 0,0-1,0 1,0 0,1 0,-1-1,1 1,0-1,-1 0,1 1,0-1,0 0,1 0,-1 0,0 0,1 0,-1-1,1 1,0-1,-1 0,1 0,0 0,0 0,4 1,59 15,-50-13,1 0,-1 1,25 11,88 58,-123-71,0-1,0 1,0-1,0 0,1 0,-1-1,9 1,27 7,137 65,-148-64,65 13,-38-11,5 0,-46-10,1 1,-1 0,-1 2,1 0,0 1,18 9,-15-3,-1-1,2-2,-1 0,1-1,1-1,-1-1,1 0,0-2,28 2,-20-4,1 1,-1 2,35 9,-34-6,1-1,52 3,-36-7,1 3,84 22,-106-24,0 0,1-2,50-2,24 1,-85 1,-1 1,26 8,-28-7,0 0,1-1,-1 0,17 0,1 0,-1 1,1 2,-1 1,0 1,42 18,-60-22,-1-1,1-1,25 2,-29-4,1 1,-1 0,1 1,-1 0,0 0,0 1,0 0,15 8,-11-5,1 0,0 0,0-2,0 0,16 3,11 3,38 6,-58-13,0 1,0 0,29 12,-32-9,1-2,27 5,24 7,-33-6,60 8,-58-13,51 16,57 22,-104-31,1-1,55 7,92 3,-172-20,209 1,-39-3,-158 4,0 1,0 2,-1 1,0 1,-1 2,30 14,-43-18,20 7,-20-8,-1 0,1 1,-1 1,27 19,-21-13,1 1,1-2,0-1,0-1,1-1,40 11,-58-20,0 0,0 0,1 0,-1-1,0 0,1 0,-1 0,0-1,1 0,-1 0,0-1,8-2,3-4,-1 0,30-19,-45 26,9-4,0 1,1-1,0 2,0-1,0 2,13-3,41-12,-48 12,0 1,0 1,1 0,-1 1,1 1,34 1,-25 1,50-6,-4-5,81-17,-152 27,25-8,-19 3,-13 1,-12 0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9:51.339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1 1321,'3'1,"0"0,0 1,0-1,0 1,0-1,0 1,-1 0,1 0,3 4,6 3,28 20,-1 3,62 64,-92-90,-1 1,1-2,-1 1,2-1,-1-1,0 0,19 6,30 14,-47-17,5 3,0-1,0-1,1 0,1-1,-1 0,37 7,76 17,-120-28,-1-1,0 1,0 0,-1 1,13 6,-12-5,-1-1,1 0,0 0,0-1,12 2,46 7,61 8,-117-18,-1 0,0 1,-1 0,1 0,14 8,-14-6,-1-1,1-1,0 1,0-1,15 2,100 12,-74-9,-30-5,42 2,395-5,-372 8,-1 0,-60-7,-1-1,1-2,-1 0,1-2,37-10,-25 3,-24 8,0 0,-1-2,1 1,-1-2,13-6,19-13,-32 19,0-1,0 0,-1 0,21-18,-24 17,1 1,-1 1,1-1,0 2,1-1,-1 1,15-5,4 0,39-7,-28 8,-32 6,0 1,0-2,0 1,0-1,-1 0,0 0,0-1,0 0,9-9,22-17,-29 24,1 0,-1 0,-1-1,13-16,-12 14,0 0,1 1,13-12,-11 11,-1 0,0-1,0 0,-1-1,9-16,-6 11,24-29,37-31,-62 67,0-1,-1 0,0-1,-1 0,0 0,-1-1,-1-1,0 1,7-20,-10 23,-1-1,0 1,-1-1,0 0,0 0,-1 0,0 0,-1 0,-1 0,1 0,-2 0,0 0,-4-16,2 19,1 0,-1 1,-1-1,1 1,-1 0,0 0,-1 1,0 0,0 0,0 0,-1 0,-7-4,-13-8,-56-26,39 22,10 3,10 5,0 2,0 0,-42-12,48 18,1-1,-18-9,-27-10,32 15,-50-26,15 5,-19-10,2 3,53 28,18 6,-1 0,0 1,-22-4,22 6,0-1,0-1,0 0,-13-7,13 6,0 0,0 1,-24-6,-50-12,41 9,-13-8,45 15,-1 1,0 0,-17-3,16 3,0 0,0 0,0-1,1-1,-18-11,-25-12,38 22,6 1,-1 2,1 0,-1 0,-27-4,-32-6,53 10,-2 0,1 2,-22-1,-78-13,87 17,2 0,0-1,1-2,-1-1,-38-10,-1 1,51 10,1 0,-26-9,-104-41,120 46,16 6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9:55.185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0 67,'1'-2,"0"-1,-1 1,1-1,0 1,0-1,0 1,1 0,-1-1,0 1,1 0,0 0,-1 0,1 0,0 0,0 0,0 1,0-1,0 1,1-1,-1 1,0 0,1 0,-1 0,4-1,4-2,0 1,0 0,0 0,19-1,10 3,0 1,69 11,-47-4,35 9,100 17,-177-30,36 11,16 2,-43-11,-1 0,52 19,-58-17,87 21,-67-12,1 1,58 34,-63-30,-2 1,57 46,-24-13,-46-38,2-1,0-1,0-2,30 12,-46-21,73 33,-68-32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0:24.234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0 377,'11'8,"0"0,0 0,1-1,0-1,0 0,1 0,0-1,0-1,15 3,41 17,24 10,-59-22,60 28,-81-34,1-1,-1-1,1 0,0-1,22 3,28 6,-30-2,1-3,66 7,-85-12,-1 1,0 0,0 1,25 11,-11-5,-11-4,0-2,24 3,29 8,-37-7,0 0,60 4,-69-8,-1 1,32 11,-14-4,83 30,3 0,-181-52,-83-5,107 14,-45-7,56 5,-71-7,-125 0,171 10,35 0,35 0,17 1,70 11,-80-8,41-2,-42-1,45 5,8 3,-57-7,0 1,42 11,-37-3,42 20,-55-21,1-1,-1-1,1-1,1-1,39 6,-42-10,0 2,0 0,0 1,0 1,20 9,-27-11,0-1,0 0,1-1,0 0,-1-1,22-2,-18 1,1 0,-1 1,25 6,-18-3,1-1,40 1,15 1,-10 0,-55-5,0 0,0 2,0-1,0 2,-1 0,1 1,-1 0,20 9,-8 0,16 10,2-1,51 16,-2 0,-77-29,1-2,0 0,1 0,0-2,0 0,0-1,29 3,193-9,-139-2,187 18,-261-8,0 1,0 1,-1 2,0 1,-1 0,29 19,46 19,-75-39,1-2,40 7,27 8,-47-7,-21-6,1-1,0-1,1-1,0-2,0-1,35 2,69 1,-2 0,-106-8,-1-2,1 0,-1-1,0-2,33-11,4 2,-42 12,0-1,23-10,29-6,-52 16,0-1,-1-1,17-7,6-5,1 1,75-21,12-3,-71 22,-49 16,2 0,0-1,0 2,0-1,0 1,1 1,-1-1,18 1,-26 1,-1 0,0 0,1 0,-1 1,1-1,-1 0,0 0,1 0,-1 0,0 1,1-1,-1 0,0 0,1 0,-1 1,0-1,1 0,-1 1,0-1,0 0,0 1,1-1,-1 0,0 1,0-1,0 0,0 1,1-1,-1 1,0-1,0 0,0 1,0-1,0 0,0 1,0-1,0 1,0-1,0 0,-1 1,1-1,0 1,0-1,0 0,0 1,0-1,-1 0,1 1,0-1,0 0,-1 1,1-1,0 0,-1 0,1 1,-1-1,-20 20,17-17,2-1,-6 6,-1 1,0-1,-1-1,0 0,0 0,0-1,-1-1,0 1,-12 3,-38 6,-93 13,82-17,17-8,44-3,0 0,1 0,0 1,-20 5,30-6,0-1,0 1,0 0,0 0,0 0,0 0,0 0,0 0,0 0,0 0,0 0,0 1,1-1,-1 0,0 0,0 0,0 0,0 0,0 0,0 0,0 0,0 0,0 0,0 0,0 0,0 0,0 0,0 0,0 0,0 0,1 0,-1 0,0 0,0 1,0-1,0 0,0 0,0 0,0 0,0 0,0 0,0 0,0 0,0 0,0 0,0 0,0 0,0 1,0-1,0 0,0 0,0 0,0 0,-1 0,1 0,0 0,0 0,0 0,0 0,0 0,0 0,13 4,15 1,10-5,1 0,-1-3,0-1,0-2,0-2,52-17,-48 4,-36 17,1 0,0 1,0 0,13-5,163-44,-124 37,45-15,-95 26,0-1,0 0,0-1,0 0,-1 0,0-1,9-9,-9 8,0 1,1 0,-1 0,2 1,12-7,-91 50,46-23,-47 21,28-20,-74 15,105-27,0 1,0 0,1 0,-16 10,-24 10,-96 21,134-42,0 0,0 1,1 1,-20 11,30-16,1 0,0 0,0 0,0 0,0 0,0 0,0 0,-1 0,1 0,0 1,0-1,0 0,0 0,0 0,0 0,0 0,0 0,0 1,0-1,0 0,-1 0,1 0,0 0,0 0,0 0,0 1,0-1,0 0,0 0,0 0,0 0,0 0,0 1,0-1,1 0,-1 0,0 0,0 0,0 0,0 1,0-1,0 0,0 0,0 0,0 0,1 0,8 5,15 1,-22-6,30 6,-1-1,2-2,-1-1,51-4,-73 1,0-1,0-1,0 0,0 0,-1-1,1 0,-1-1,0 1,13-11,8-8,33-31,-59 50,18-16,0 0,1 2,1 0,0 2,45-22,12 9,-52 20,30-14,-53 19,0 1,0-2,-1 1,1-1,-1 1,0-1,0-1,-1 1,0-1,0 0,0 0,0 0,4-12,-1 1,-1-1,0 1,-1-1,2-21,-1-36,-6 52,7-39,-1 35,-3 19,-1 1,-1-1,1 1,-1-1,0 0,-1-14,0 22,0-1,0 0,0 0,-1 1,1-1,0 0,0 1,-1-1,1 0,0 1,-1-1,1 1,-1-1,1 0,0 1,-1-1,1 1,-1-1,0 1,1 0,-1-1,1 1,-1-1,0 1,1 0,-1 0,0-1,1 1,-1 0,0 0,1 0,-1 0,0 0,0 0,1 0,-1 0,0 0,1 0,-1 0,0 0,0 0,1 1,-1-1,0 0,1 1,-1-1,1 0,-1 1,0 0,-2 0,0 1,-1 0,2 0,-1 1,0-1,0 0,1 1,-4 4,-8 17,-16 38,21-43,0 0,-1 0,-24 33,21-37,-19 25,-54 51,16-21,49-47,-1-1,0-1,-2-1,-32 20,-1-4,-82 44,128-73,0 0,0 0,-9 10,2-3,18-14,-1 1,1-1,-1 1,1-1,-1 1,0-1,1 1,-1-1,1 0,-1 1,0-1,1 0,-1 0,0 1,1-1,-1 0,0 0,0 0,1 0,-1 0,0 0,1 0,-1 0,-1-1,2 1,-1-1,1 1,-1-1,1 1,0-1,-1 1,1-1,0 0,0 1,-1-1,1 0,0 1,0-1,0 0,0 1,0-1,0 0,0 1,0-2,1-3,-1 0,1 1,0-1,1 1,-1-1,4-6,4-4,1 1,1 0,0 0,22-20,61-45,-1 2,122-122,-203 184,-1 0,0 0,-1-1,-1 0,0-1,-1 0,7-23,-7 19,-5 16,-1-1,0 0,-1 1,1-1,-1 0,0 0,0 0,-1 0,0 1,0-1,-1 0,1 0,-1 0,0 0,-1 0,1 1,-1-1,-5-10,3 10,0 0,0 0,-1 1,0-1,0 1,0 0,-1 0,1 1,-1 0,0 0,0 0,-1 1,1-1,-14-3,9 3,0-1,-1 2,1-1,-1 1,0 1,0 0,-12 0,11 1,1-1,-1 0,1-1,0 0,-1-1,-12-6,10 4,0 0,-1 2,-18-4,21 6,1-1,0-1,0 0,0 0,-19-11,-55-37,47 27,8 6,-1 1,-62-25,51 26,27 10,-2 0,1 2,-1-1,0 2,0 0,0 2,-21-2,-12 5,13 0,0-1,-70-10,15-1,30 5,-26-1,-133 6,99 3,97-1,18 0,-1-1,0 0,0 0,0-1,0 0,0 0,0-1,1 0,-1-1,1 0,-11-5,-47-24,52 27,0-1,1-1,-1-1,1 0,-23-18,26 17,6 6,1 0,-1 0,0 0,1-1,0 1,0-1,0 0,-3-5,6 8,0 1,0-1,1 1,-1-1,0 1,0 0,1-1,-1 1,0 0,1-1,-1 1,1 0,-1-1,0 1,1 0,-1 0,1 0,-1-1,1 1,-1 0,1 0,-1 0,1 0,-1 0,0 0,1 0,-1 0,2 0,17-1,-17 1,261 1,-241 1,0 0,0 2,0 0,26 9,-24-6,-1-1,1-1,32 2,-26-6,-11-1,1 1,-1 0,1 1,-1 1,0 1,0 1,24 9,-21-6,0-1,1-1,0-1,23 2,21 5,88 10,-140-19,1 0,-1 1,28 10,-27-8,-1-1,1-1,24 4,-20-4,0 1,-1 1,1 0,-1 2,-1 0,35 21,25 11,-59-32,-1 1,0 0,0 2,25 19,203 185,-224-194,-14-15,-1 0,0 1,-1 0,0 1,9 12,-9-12,0 0,0-1,1 1,8 6,0 0,-12-12,-1 0,0 1,0-1,0 0,0 1,0-1,-1 1,1-1,-1 1,0 0,2 4,-3-5,0 0,0 0,0 0,-1 0,1-1,-1 1,1 0,-1 0,1 0,-1-1,0 1,0 0,0-1,0 1,0-1,0 1,0-1,-1 0,1 1,-3 1,-9 8,0 0,-23 13,21-14,0-1,-20 21,13-10,-1 0,0-2,-2 0,0-1,-49 23,38-21,1 2,-36 29,-4 2,-89 62,128-91,21-12,0-2,-22 11,37-20,-1 0,1 1,0-1,0 0,0 0,-1 0,1 0,0 1,0-1,0 0,-1 0,1 0,0 0,0 0,-1 0,1 0,0 0,0 0,-1 0,1 0,0 0,0 0,-1 0,1 0,0 0,0 0,-1 0,1 0,0 0,0-1,-1 1,1 0,0 0,0 0,0 0,-1 0,1-1,0 1,0 0,0 0,0 0,0-1,-1 1,1 0,0-1,3-14,14-15,8 1,0 2,37-31,-30 29,39-45,-19 17,2 3,66-51,-24 22,-77 67,38-23,-36 26,30-26,-471 384,362-297,37-29,-1-1,-1 0,-36 19,0 2,9-4,30-23,-8 4,0-1,-42 17,1-15,52-14,0 1,-24 9,14 0,21-9,-1-1,1 0,0 0,-12 3,-50 16,54-16,0-1,-1 0,1-1,-1-1,-21 2,-3-3,1-2,-48-6,69 4,-1-1,1-1,0-1,0-1,1 0,-1-1,-17-10,-49-34,-69-38,122 73,0 2,-1 2,-38-11,-20-8,66 22,0 1,0 1,-40-7,44 11,0-2,-32-11,36 11,0 0,0 1,-1 0,-28-2,-337 5,183 3,183-2,-10 1,1-1,-1-1,1-1,0-2,0 0,-45-14,32 3,-60-33,-12-6,29 16,73 35,0 0,0 0,-1 1,1 0,0 1,-1 0,-12-1,-59 4,30 0,-72-10,1-1,89 7,0-2,1-1,-1-1,-55-20,-6-1,36 15,19 4,-47-16,-3 0,36 12,-4 0,-59-5,41 7,5 2,-57-12,19 2,16 4,73 11,-10-3,-39-13,-198-68,153 58,104 27,1-1,0 1,-1-1,1 0,1 0,-1 0,-7-7,12 9,-1-1,1 1,0-1,0 1,0-1,0 0,1 1,-1-1,0 0,1 0,-1 1,1-1,-1 0,1 0,0 0,0 0,0 0,0 0,0 0,0 1,1-1,-1 0,1 0,-1 0,1 0,-1 1,1-1,0 0,0 1,0-1,2-2,9-14,0 1,2 0,0 1,0 0,2 1,0 1,32-22,-35 27,0 1,0 0,1 0,15-5,-24 11,1 0,0 0,0 1,0 0,0 0,0 0,0 1,0-1,0 2,0-1,0 1,0-1,7 3,-11-2,0-1,0 1,-1-1,1 1,-1-1,1 1,0 0,-1 0,1 0,-1 0,0 0,1 0,-1 0,0 0,1 1,-1-1,0 0,0 1,0-1,0 1,-1-1,2 4,-2-3,1 0,-2 1,1-1,0 0,0 0,-1 0,1 0,-1 0,1 0,-1 0,0 0,0 0,0 0,0 0,0-1,-2 3,-5 6,-1-1,0 1,0-2,-18 14,-1-1,-108 75,140-94,13 0,17-2,6-1,78 8,-99-4,0 1,0 0,0 2,-1 0,0 1,21 11,166 74,-58-29,-84-32,-32-14,0-2,58 18,-31-19,75 6,38 10,32 6,-100-4,-76-22,38 15,-37-13,0-1,1-2,50 10,-51-13,1 1,-1 1,42 18,-47-16,0-1,0-1,1-1,0-1,45 4,91 5,39 1,-178-16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28:46.904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1 0,'1'17,"2"0,1 0,1 0,0-1,12 23,11 35,23 61,-23-69,-20-42,-2 0,1 0,-3 1,-2-1,0 27,-1-31,2 0,1-1,10 29,-7-28,-2 0,-1 0,1 25,-4-31,2 1,0-1,1 0,6 17,-3-15,-2-1,-1 0,1 21,16 104,-20-126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0:37.445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2 1,'-1'23,"1"1,1-1,1 0,2 0,0 0,9 28,-10-39,1 1,-2-1,2 19,-3-20,0 0,1 0,1 0,-1 0,7 14,-5-14,0 1,-1 0,0 0,-1 1,0 13,9 39,0-22,-3 0,6 66,-7-56,-4-33,2 37,-5 546,1-580,6 35,-3-36,0 38,-4 722,-1-770,0 0,-1 0,-1 0,-7 21,6-21,1 1,0-1,0 1,0 18,2 490,2-240,-9-170,-1 7,23 113,-8-139,-5-63,1-1,1 0,1 1,13 42,-8-40,-1 0,-2 0,-1 0,-1 1,-1 0,-3 32,8-27,-6-29,-7-25,-18-32,8 25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03.771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185 1,'-45'64,"9"-26,30-33,0 1,1-1,-1 1,1 0,0 0,0 1,1 0,0-1,0 1,1 1,0-1,0 0,0 1,-1 11,-4 29,5-37,1 0,0 0,1 1,0-1,1 1,1 12,0-24,-1 1,0-1,1 0,-1 0,0 0,1 1,-1-1,0 0,1 0,-1 0,1 0,-1 0,0 1,1-1,-1 0,1 0,-1 0,0 0,1 0,-1 0,0-1,1 1,-1 0,1 0,-1 0,0 0,1 0,-1 0,0-1,1 1,-1 0,0 0,1-1,-1 1,0 0,1 0,-1-1,0 1,0 0,1-1,-1 1,19-16,-17 15,8-9,0 0,-1-1,11-15,-16 19,1 0,1 0,-1 0,1 0,1 1,-1 0,1 0,0 1,0 0,0 0,11-4,109-49,-136 64,0-1,0 2,0-1,0 1,1 0,0 1,-6 8,-5 7,-22 34,36-46,0 0,0 1,1 0,1-1,0 1,0 0,1 1,0 22,-8 32,6-50,4-17,0 0,0-1,0 1,0 0,0 0,0 0,0 0,0 0,0 0,0 0,0 0,0 0,0 0,0 0,0 0,0 0,-1 0,1 0,0 0,0 0,0-1,0 1,0 0,0 0,0 0,0 0,0 0,0 0,0 0,0 0,0 0,0 0,0 0,0 0,0 0,0 0,-1 0,1 0,0 0,0 0,0 0,0 0,0 0,0 0,0 0,0 0,0 0,0 0,0 0,0 0,0 0,0-30,0 16,2-1,0 1,1 0,0 0,1 0,1 0,0 0,1 1,0 0,1 0,1 1,0 0,1 0,0 1,13-13,-12 13,-5 5,1 0,-1 0,2 0,-1 1,8-6,-13 11,0-1,0 1,0-1,0 1,0-1,0 1,0 0,0-1,0 1,0 0,1 0,-1 0,0 0,0 0,0 0,0 0,0 0,0 1,0-1,0 0,0 0,0 1,0-1,0 1,0-1,0 1,0 0,0-1,0 1,0 0,0-1,-1 1,1 0,0 0,-1 0,1 0,0 0,-1 0,1 0,-1 0,0 0,1 0,-1 0,0 0,1 2,-1 0,1 0,0 0,-1 0,0 0,0 0,0 0,0 0,0 0,0 0,-1 0,1 0,-1 0,0 0,-2 5,-24 42,12-25,6-6,3-10,1 1,0 0,0 1,1-1,0 1,1 0,0 0,1 0,0 0,0 20,2-20,1 1,0-1,-1 1,-1-1,0 1,0 0,-2-1,1 0,-1 1,-7 15,6-16,0 0,1 0,0 0,-1 15,2-16,0 1,0-1,-1 1,0-1,-8 16,7-17,1 0,0 0,0 0,1 0,0 1,0 0,1-1,0 16,1-13,-1-1,0 1,0-1,-2 0,-5 19,-48 108,52-128,1 1,0 0,0 0,-1 14,2-12,-1 0,-6 21,-25 97,30-112,0 0,1 1,1-1,0 1,2 0,3 35,-1 7,-3 12,3 80,6-106,-5-33,-1 0,1 20,-4 41,0-34,1 0,11 76,-7-89,-1 1,-1 43,-3-43,2 0,7 39,-9-42,-1-21,-1-19,1-6,2-1,0 1,1-1,0 1,2 0,0 0,2 0,6-19,-7 19,-1 1,-1 0,-1-1,-1-27,0 24,0 0,6-35,-2 7,-5 40,2 0,0 1,0-1,3-11,-4 20,0 1,0 0,0 0,0 0,-1 0,1 0,0-1,0 1,0 0,0 0,0 0,0 0,0-1,0 1,0 0,0 0,0 0,1 0,-1-1,0 1,0 0,0 0,0 0,0 0,0 0,0 0,0-1,0 1,0 0,1 0,-1 0,0 0,0 0,0 0,0 0,0-1,0 1,1 0,-1 0,0 0,0 0,0 0,0 0,1 0,-1 0,0 0,0 0,0 0,0 0,0 0,1 0,-1 0,0 0,0 0,0 0,0 0,1 0,-1 0,0 1,0-1,4 13,1 20,-5 24,-1-25,2 0,8 48,-4-45,-2 0,-1 0,-2 0,-4 37,-3-12,2-30,1 42,3-42,-1-1,-8 46,7-50,-1 43,4-43,-7 46,-16 94,21-156,0 0,0-1,0 1,-6 11,-7 27,11-22,1-14,0-1,1 0,1 1,0-1,0 1,1-1,1 1,-1 0,2-1,-1 1,2-1,4 15,5 7,-1 1,-2 0,5 35,-13-58,0 0,-1 1,-1-1,0 0,0 0,-4 12,-3 37,9 251,-1-301,1-1,0 1,1-1,0 0,0 0,1 0,0 0,0 0,1 0,0-1,0 0,1 0,9 12,-11-15,0 1,-1 0,1 0,-1 0,0 0,0 1,-1-1,0 0,0 1,0-1,0 8,-1-13,0 1,0-1,-1 1,1-1,0 1,0-1,-1 1,1-1,0 1,0-1,-1 1,1-1,-1 1,1-1,0 0,-1 1,1-1,-1 0,1 1,-1-1,1 0,-1 1,1-1,-1 0,0 0,1 0,-1 0,1 0,-1 1,1-1,-1 0,0 0,1 0,-1-1,1 1,-1 0,1 0,-1 0,1 0,-1 0,0-1,1 1,-1 0,1 0,-1-1,1 1,0 0,-1-1,-34-18,29 15,2 3,1-1,-1 0,1 1,-1-1,1-1,0 1,0 0,0-1,1 0,-1 1,0-1,1 0,0-1,0 1,0 0,0-1,0 1,1-1,-1 1,1-1,0 0,0 1,1-1,-1 0,1 0,-1-7,0-4,0 0,1 1,1-1,0 0,1 0,0 0,2 1,-1-1,2 1,0 0,0 0,10-15,-12 21,1 0,-1 0,-1 0,0-1,0 1,-1-1,0 1,0-1,-1 0,0 1,0-1,-1 0,-3-12,2 9,1 0,0 1,1-1,0 0,1 0,0 0,3-11,0 7,-3 11,0-1,1 0,0 1,0-1,5-9,-7 14,1 0,0 0,0 0,0 0,0 0,0 0,0 1,0-1,0 0,0 0,0 1,0-1,0 1,0-1,1 1,-1-1,0 1,0 0,1-1,-1 1,0 0,0 0,1 0,-1 0,0 0,1 1,-1-1,0 0,0 0,1 1,-1-1,1 1,1 1,-1-1,0 0,1 1,-1 0,0-1,0 1,0 0,-1 0,1 0,0 0,-1 0,1 0,-1 1,0-1,0 1,0-1,2 5,11 54,-7-30,-1 4,0 0,-3 0,-1 0,-4 67,0-20,0-49,-1-1,-1 1,-11 39,13-63,0 6,2-12,-1-1,1 1,0 0,-1-1,1 1,-1 0,0-1,0 1,0 0,0-1,0 0,-3 4,4-6,-1 1,1-1,-1 0,1 0,-1 0,1 0,-1 0,1 0,-1 0,1 0,-1 0,1 0,-1 0,1-1,-1 1,1 0,-1 0,1 0,-1-1,1 1,-1 0,1 0,0-1,-1 1,1 0,-1-1,1 1,0 0,0-1,-1 1,1-1,0 1,0-1,-1 1,1-1,0 1,0 0,0-2,-13-25,10 21,-5-10,0 0,-1 0,0 1,-2 1,0-1,-22-21,18 22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16.928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67 90,'1'19,"1"0,5 23,-1-8,1 4,-3-18,-1 1,1 31,-6 49,3 124,1-211,1-1,0 0,5 15,-4-16,0 0,-1-1,-1 1,2 20,4 44,-4-50,0 35,-3-4,-3 64,-14-35,11-66,1 1,0-1,0 29,4-16,-2 0,-7 35,4-27,2 0,5 69,0-28,-15 124,10-174,2-1,1 1,2 0,1-1,1 1,14 50,-10-42,-2 1,-2 0,-3 82,3 33,3-108,-4-33,0-1,0 22,-4 52,2 56,0-135,1 0,0 1,0-1,7 16,-5-16,-1 0,-1-1,1 1,-1 0,1 15,-3 36,-1-36,2 0,0 0,1 0,1 0,11 38,-7-41,-1 1,-1-1,-1 1,-1 0,-1 0,0 25,-3-27,1-1,0 0,2 0,0 0,2-1,9 33,-8-31,-1-1,-1 1,-1 0,-1 0,0 0,-4 31,1 6,2-55,0 1,0-1,0 0,-1 1,1-1,-1 1,1-1,-1 0,0 0,0 1,0-1,0 0,-1 0,1 0,0 0,-1 0,-1 1,2-2,0-1,0 1,0-1,0 1,0-1,0 0,0 1,0-1,0 0,0 0,0 0,0 0,0 0,0 0,0 0,-1 0,1 0,0 0,0-1,0 1,0 0,0-1,0 1,0-1,0 1,1-1,-1 1,0-1,0 0,0 1,1-1,-1 0,0 0,0 0,1 1,-1-1,1 0,-1 0,0-2,-6-10,0 0,0-1,2 1,0-1,0-1,1 1,1 0,-2-22,-2-3,2 1,1-2,3 1,3-48,0 5,0 19,-4-69,0 119,-1-1,0 1,-5-14,4 16,1-1,0 1,0-1,-1-21,3-27,-9-60,8 94,1-1,1 1,2 0,1-1,1 1,11-42,6-31,-17 50,-1 0,-6-57,1 17,4 21,-4-76,-6 92,5 33,0 1,1-23,1-21,3-71,5 84,-3 34,-2 0,1-20,-3-15,-1 15,2 0,8-57,-6 70,0 0,-2 0,-1 0,0 0,-2 0,0 0,-2 1,-9-35,9 37,1 0,1 0,0-38,0-5,-5 8,-2-18,10-242,0 304,-1 0,2 1,0-1,0 1,0-1,1 1,1 0,5-12,8-9,20-30,-3 7,95-169,-87 137,-42 85,0-1,0 1,0 0,0-1,0 1,0 0,-1 0,1-1,0 1,0 0,0 0,0-1,0 1,-1 0,1 0,0 0,0-1,0 1,-1 0,1 0,0 0,0 0,-1-1,1 1,0 0,0 0,-1 0,1 0,0 0,0 0,-1 0,1 0,0 0,-1 0,1 0,0 0,0 0,-1 0,1 0,0 0,0 0,-1 0,1 0,0 0,-1 0,1 0,0 1,-27 3,8-2,9-3,0-1,0 0,0-1,0 0,1-1,-14-6,-55-34,71 40,6 3,0 0,0 0,0 1,0-1,0 0,0 1,0-1,0 1,0 0,-1-1,1 1,0 0,0-1,0 1,0 0,-1 0,1 0,0 0,-2 1,2 0,1 0,-1 0,0 0,1 0,-1 0,1 0,-1 0,1 0,-1 1,1-1,0 0,-1 0,1 1,0-1,0 0,0 0,0 1,0-1,1 2,0 10,1 0,0-1,1 1,6 18,-4-19,-2 1,0 0,0 1,1 16,-2-7,1 0,1 0,11 35,-8-36,-2 0,0 1,3 44,-7-29,-4 102,4-139,-1 0,0 0,0 0,0 0,0 0,-1 0,1 1,0-1,0 0,-1 0,1 0,0 0,-1 0,1 0,-1-1,1 1,-1 0,0 0,1 0,-1 0,0 0,0-1,1 1,-3 1,2-2,0 0,0-1,0 1,0 0,0 0,0-1,0 1,0 0,0-1,0 1,0-1,0 1,0-1,0 0,1 1,-1-1,0 0,0 1,0-2,-7-7,1 0,1 0,-7-11,-7-13,-1-1,1-1,2 0,1-2,-16-52,18 44,11 35,0 0,1-1,1 1,-1-1,1 1,0-12,2 7,1-29,1 46,0 0,0 0,0 0,-1 0,1 0,-1 1,0-1,1 0,0 4,16 39,24 91,-39-122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36.189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337 0,'-1'4,"-1"-1,1 1,0-1,-1 1,0-1,0 0,0 0,0 0,-1 0,-2 3,-10 14,8-5,0 1,0 0,2 1,0-1,1 1,0 0,2 0,0 1,1-1,1 19,1 18,-2 88,-2-125,0 0,-1-1,-11 28,10-30,0 1,1 0,0 1,-2 25,3-20,0 0,-8 28,7-31,-1 1,2 0,-1 30,5 32,-2 77,-7-100,5-39,1 0,-1 20,4 938,-2-954,-7 34,5-34,-2 37,4-25,-11 60,7-42,2-1,5 64,1-23,-3 407,0-485,2-1,4 22,-3-22,0 1,0 21,13 111,-14-122,1 0,1-1,11 37,4 23,-2-3,-11-59,0 1,-2 0,-1 1,0 24,-3-47,-1 6,1 0,0 0,0-1,1 1,-1 0,1 0,1 0,-1-1,1 1,1-1,-1 1,1-1,4 7,-6-12,0 0,-1-1,1 1,0 0,0 0,-1 0,1 0,-1 0,1 0,-1 0,1 1,-1-1,0 0,1 0,-1 0,0 0,0 0,0 1,0-1,0 0,0 0,0 0,0 0,-1 1,1-1,0 0,-1 0,1 0,-1 1,-1-1,1 0,-1 0,0 0,0-1,0 1,0-1,1 1,-1-1,0 0,0 0,0 0,0 0,0 0,0 0,0 0,0-1,1 1,-3-2,-7 0,1-1,0-1,0 0,0 0,0-1,1 0,-1-1,1 0,1 0,-1-1,1 0,1-1,-1 1,1-2,0 1,1-1,0 0,1 0,-1-1,2 1,-5-12,-24-98,30 107,0 1,1-2,-1-15,-4-20,7 45,0 0,0 0,1 0,-1 0,0 0,1 0,0 0,0 1,0-1,0 0,0 0,0 1,1-1,-1 1,1-1,0 1,-1 0,1-1,0 1,1 0,-1 0,3-1,-1-1,0 0,0 0,-1 0,1-1,-1 1,0-1,3-6,-4 5,0 0,0 0,-1-1,0 1,1-10,-2-3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44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0 9,'1'0,"1"1,-1 0,0-1,0 1,0 0,0-1,1 1,-1 0,0 0,-1 0,1 0,0 0,0 0,0 0,-1 0,1 1,0 0,14 25,-14-23,18 39,10 20,3 2,-24-46,1-1,14 23,-17-31,-1-1,-1 1,0 0,0 0,2 12,-3-12,0 0,1 0,0 0,8 15,-7-47,-7-342,-1 333,3 30,0-1,0 1,0 0,0 0,-1 0,1 0,-1 0,1-1,-1 1,1 0,-1 0,1 0,-1 0,0 1,0-1,1 0,-1 0,0 0,0 0,0 1,0-1,0 0,-2 0,2 1,0 1,0-1,0 1,0-1,0 1,0-1,0 1,0 0,0 0,0-1,1 1,-1 0,0 0,1 0,-1 0,0 0,1 0,-1 0,1 0,-1 1,-11 25,11-25,-6 15,1 0,1 1,1 0,1 1,-2 17,3 93,2-79,0 116,-13-183,-3-18,13 19,1 0,1-29,1 34,0-1,-1 1,0-1,-1 0,0 1,-8-22,-37-81,49 132,6 15,38 88,-37-95,-5-19,-1 1,-1 0,1 0,-1 0,1 16,14 89,-10-69,-4-22,0-1,0 22,-4-17,1-4,0 0,1-1,8 42,-4-34,-2 1,-1-1,-1 1,-4 35,1 6,2 1229,0-1313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49.961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29 1,'0'587,"8"-522,1 0,7 65,-16 824,-1-442,0-495,0-1,-2 1,-8 30,6-31,1 0,1 1,-2 32,-3 46,4-63,0 36,2 23,5 79,0-145,2-1,11 37,-10-41,0-1,-2 1,0 0,1 35,-7 45,4 109,6-156,-5-35,-1 1,1 21,-2-32,-1 18,-4-21,-3-14,-46-98,39 79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52.635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1 0,'1'17,"1"0,1 0,1 0,0-1,9 23,8 35,18 61,-18-69,-15-42,-1 0,0 0,-2 1,-1-1,-1 27,0-31,1 0,1-1,8 29,-6-28,-1 0,-1 0,1 25,-3-31,1 1,0-1,1 0,5 17,-3-15,-1-1,-1 0,1 21,12 104,-15-126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2:16.939"/>
    </inkml:context>
    <inkml:brush xml:id="br0">
      <inkml:brushProperty name="width" value="0.35" units="cm"/>
      <inkml:brushProperty name="height" value="0.35" units="cm"/>
      <inkml:brushProperty name="color" value="#767171"/>
      <inkml:brushProperty name="ignorePressure" value="1"/>
    </inkml:brush>
  </inkml:definitions>
  <inkml:trace contextRef="#ctx0" brushRef="#br0">0 310,'8'1,"-1"0,1 1,-1 1,1-1,-1 1,0 0,0 1,0 0,8 6,9 4,106 70,-19-9,-93-65,0 0,1-2,0 0,27 8,36-2,-61-12,0 1,-1 2,32 9,-20-3,56 10,-55-14,49 17,29 13,65 27,-165-60,0 0,0-1,0 0,1-1,18 1,23 4,1 5,2 2,0-3,59 4,74 1,-126-8,0 2,96 30,-117-29,-15-6,1 0,44 1,-40-4,44 8,150 39,-23-7,-155-35,-18-3,45 12,2 6,126 37,218 94,-108 13,-293-154,16 9,45 20,-68-35,1-2,0 1,0-2,0 1,0-2,0 0,18 0,-23-2,0-1,-1 0,1 0,-1-1,0 0,1 0,-1-1,0 0,0 0,10-7,2-3,-1-1,26-23,-27 21,14-12,125-117,-129 119,1 1,1 2,1 1,41-22,62-44,-94 54,-22 18,39-27,-46 36,0-2,-1 1,10-12,28-21,-28 27,35-32,-45 30,-10 10,-10 8,-91 52,-49 25,108-59,1 1,0 3,2 1,-66 56,95-71,1 1,1 0,-15 22,17-23,0 0,-1 0,0 0,-1-1,-16 14,10-15,0-1,0 0,0-1,-1-1,0 0,-27 4,24-4,-104 14,69-12,47-6,0-1,-1 0,1 0,0-1,0 1,0-1,0-1,0 1,-9-4,-50-28,49 24,0 0,-23-8,-287-115,315 127,-2 1,1 0,-18-2,17 4,0-1,0-1,-12-5,-18-7,-57-15,-5-1,12 4,-144-24,155 35,26 6,2-1,-1 2,-108-6,112 14,0-4,1-1,-86-24,11 2,55 19,-24-6,59 7,0 1,-59-23,-28-13,-45-15,69 23,-1 5,-154-29,156 44,53 10,-51-14,-39-6,6 2,-7-1,104 20,21 4,-14-4,25-1,15-2,24-9,65-24,-96 39,0 0,0 0,0 1,0 0,0 1,0 0,14 2,64 15,-4 0,-49-12,0 2,66 22,-70-21,51 8,11 3,-13 4,217 54,-263-72,57 2,-62-6,0 2,0 0,31 8,40 14,72 22,-118-27,-24-9,54 13,-11-3,-54-14,0-1,35 5,130 24,-21-4,-110-26,0-3,55-4,-14 0,-66 3,1 1,0 1,44 11,78 33,-145-45,129 34,-21-7,-31-6,-44-14,-1 2,61 28,40 17,-3-2,-69-26,2-4,126 29,-123-35,-55-13,-11-3,-1-1,1 1,-1-1,1 0,0 0,-1 0,1-1,0 0,0 0,-1 0,1 0,0-1,4 0,-8 0,-1 1,1 0,-1-1,0 1,1-1,-1 1,0 0,1-1,-1 1,0-1,1 1,-1-1,0 1,0-1,0 1,0-1,1 1,-1-1,0 1,0-1,0 1,0-1,0 1,0-1,0 1,-1-1,1 1,0-1,0 1,0-1,0 1,-1-1,1 1,0-1,0 1,-1-1,-14-21,11 17,-16-18,-1 0,-2 1,0 1,-1 1,-37-23,24 17,-2-1,-1 2,-2 2,-67-28,-141-33,174 60,17 5,1 3,-2 2,-80-9,72 17,-69-2,30 10,34 0,-101-9,130 0,1-3,-68-25,-9-2,25 14,-8-1,-112-43,79 6,78 34,-75-26,104 45,0 1,0 2,-55-4,-240-22,137 2,-93-8,279 37,0 0,1 1,-1-1,0 0,1 0,-1-1,0 1,1 0,-1 0,0 0,0 0,1-1,-1 1,0 0,1 0,-1-1,1 1,-1-1,0 1,1 0,-1-1,1 1,-1-1,1 0,-1 0,12-9,29-6,-2 4,1 2,0 2,1 1,-1 2,47-1,115 5,173 4,-339 1,-1 1,0 2,0 1,-1 2,35 15,-49-18,124 38,-39-14,81 16,-183-47,65 22,136 25,-85-24,-84-14,1-2,0-2,52 3,10-1,-3 1,-29-6,-1 3,1 3,115 29,254 94,-359-114,-39-10,37 13,-1 2,1-3,77 9,-124-22,-1 1,0 1,43 20,22 8,-15-7,-53-20,0 0,1-1,28 5,-50-12,-1-1,1 0,0 0,0 0,0 0,0 0,0 0,0 0,0 0,0 0,0 0,0-1,0 1,0 0,0-1,0 1,0-1,-1 1,1-1,0 1,0-1,0 1,-1-1,1 0,0 0,-1 1,1-1,-1 0,1 0,-1 0,1 1,-1-1,1 0,-1 0,0 0,0 0,1 0,-1 0,0 0,0 0,0 0,0 0,0 0,0 0,0 0,0 0,-1 0,1-1,-2-10,0 1,-1-1,-5-14,3 9,2 8,0-1,0 1,-1 0,0 0,0 0,-1 1,0-1,-1 1,-8-9,3 5,-1 1,-1 0,0 0,-23-13,15 12,0 1,0 1,-1 0,0 2,-1 1,-25-6,-12 3,-70-4,-18-2,-208-49,228 44,82 16,-52-14,-147-42,186 44,-1-2,-67-32,70 27,23 10,9 2,-1 1,0 2,-1 0,0 2,0 1,-43-4,48 7,0 0,1-1,-1-1,1-2,-21-8,-44-12,82 26,-49-13,-1 3,1 1,-105-3,111 11,-87-14,20 1,78 11,-175-8,-336 12,533 0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27:58.055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0,2-2,-2-1,2-2,-1 1,2 0,1-1,2 0,1 1,-2-1,-1 1,-2 0,0 2,-3 1,1 0,-1 1,-1-2,1 1,-1 0,2 0,0 0,0 1,0 1,0-1,0 0,1 1,-1-1,2 0,-2 1,1 0,-3 0,2-1,-1 1,1-1,-1-1,0 0,0 0,0-1,0 2,0 0,0 1,1-1,0 1,0 0,1 0,0-2,0 3,-1-2,1 1,-1 0,1-1,-1 0,0-1,-1 3,0 0,1 0,1 2,1-2,0 1,0-1,-1 1,0-2,-1 3,0-2,1 1,-1-1,1 1,0-1,0-1,-1 0,1 1,1 0,-1 0,2 0,-2 0,1 2,1-1,-3 1,2 0,-1-1,1 0,0 0,-2-1,1 0,2 1,0-1,-1 1,1-2,0 1,0-1,0 2,-1-2,0 0,0 0,0 0,1 1,-1 0,1-1,0 1,0 0,0 1,1-1,0 2,-1-1,1 0,0-1,-1 0,0 0,0 1,1-1,-1 1,0-1,1 1,-1 0,2 1,-1-1,0 1,0 0,0 0,0 0,0 1,-1-3,1 1,-1 0,1-1,-1 0,-2 0,1-3,-1 0,0-2,2 0,-1-3,1 0,1-2,0 3,0 2,-1 2,-1 4,0-1,-1 1,0-1,0 1,1 0,0 1,2-1,0 1,0 1,1-1,0-1,0 2,0-1,0 0,0 1,1-1,-1-1,0 2,0-1,0 0,0-2,-2-1,1-4,-2 0,0 1,0 1,-2 0,1 1,-1-1,1 1,0 2,3-1,-2 1,1 0,0 1,0 0,-1 0,0-1,0 1,2 0,-1 0,0-1,-1-1,1 1,0 0,0 0,1 2,1-1,-1 1,1 1,0-1,-1-1,0 0,1-1,-1 2,0-1,1 1,-2-2,0 2,1-2,-1 0,0 0,0 1,1-1,-1 2,0-1,0 0,-1 0,1-1,0 2,1-1,-1 1,0 0,1 0,-1-1,1 0,0 0,0 0,0 0,0 1,1 0,0-1,0 2,0-1,0 0,0 1,1-1,-1-1,0 2,0-1,0 0,0 0,0 0,0 0,0 1,0-1,0-1,0 2,0-1,0 0,0 0,0 0,0 0,0 0,0 1,0-5,0 0,0 1,0 0,0 0,0 3,0-1,0 0,0 2,0-1,0 0,0 1,0-1,0-1,0 2,0-1,0 0,0 1,0-1,0-1,0 2,0-1,0 0,0 0,0 0,0 0,1-1,0 0,0 0,1 0,0 0,0 1,0 0,-1-1,-1 2,0-1,0 0,0 1,0-2,0 1,0 1,0-1,0 0,0 0,0 0,0 0,0 1,0-1,-1-2,-1 1,1 0,0 0,0 0,0 1,1 0,0 0,0 0,0 1,-1-2,0 1,0 1,0-1,0 0,1 0,-1 0,1 0,0 1,0-1,0-1,0 2,1-1,-1 0,0 1,0-2,0 1,0 1,0-1,0 0,0 0,0 0,0 0,0 0,0 1,0-2,0 1,0 1,0-1,1-1,1-2,0 1,1-1,0 1,0 0,1 0,-1-1,1 1,-2 1,1-2,-1 1,2 0,-1 1,0-1,2 0,-2 1,3 0,-3 1,1 0,-1 0,0 0,-1 1,1-3,-1 1,2-2,-2 1,0 0,-2 1,2 0,0 1,1-1,-1-1,-1 2,1-2,0 3,0-2,0 0,-2 2,1-1,-1 0,0 1,2-1,-1-1,2 2,-1-1,-1 0,2-1,0 0,-1-1,1-1,-1 1,1 0,-1 0,1-1,0 0,-1 1,0 0,0 0,2-1,-3 0,3 2,-1-1,0 2,0-1,-1 1,1-1,-1-1,0 2,0-1,0 1,1-1,-1 1,0 0,1-1,-1 0,1-2,0 2,-2-2,2 1,1 0,-2 0,1 1,0-1,0 0,1-2,0 3,-2-1,1 1,0-1,-1 1,1-1,1 0,-2 0,1 1,-1 0,0 1,0-2,0 1,2-1,-1 2,1-3,0 2,0-2,-1 2,0-2,0-1,-1 3,1-3,0 1,2-1,-2 1,1-2,0 2,-2 1,1-1,1 1,-1 0,-1 1,2 0,-1 0,1 0,1-1,1-1,-2 2,0-1,-2 2,1-2,1 1,-2-1,2 2,-1-1,0 0,1-1,0 0,1-1,-1 1,1-2,-1 0,3-2,-2 0,0 1,0 1,-1 0,-1 1,2-1,-1 1,2 1,-1-2,0 2,1 0,-2-1,2 0,-2 0,2 0,0-1,-1 0,2 0,-1-1,-2 2,2-1,-2 0,2 0,-1 0,0 1,-1 0,1-2,0 1,0-1,1 1,0-1,-1 1,2-2,-1 1,0-1,1 0,-3 1,2 1,-3 0,1 1,-2-1,2 2,0-2,0-1,2 0,0 0,1-1,1 0,-1 0,0 0,0 0,-4-1,-1 1,-4 0,0 0,-4-1,1-1,-3-1,-1-1,-2 2,3-1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27:58.056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69 0,'0'0,"-2"0,-1 2,-1-1,0 2,-1 1,0 0,1 1,0-1,1 1,1 0,1 0,-1-1,0 1,1-1,0 2,0-1,0 0,0 2,-1-1,1-1,1 2,-1-1,0-1,-1 0,1-1,1 2,-1-1,0 1,1 0,0 0,0 0,0 0,0 0,0 1,-1-3,0 1,-1 0,1 0,0 1,1-1,-1 1,1 0,0 0,0 0,0 1,0-1,0-1,0 2,0-1,0-1,-1 0,-1-1,1 2,1-1,-1 1,1 0,0-1,0 2,0-1,0 0,0 1,0-1,0-1,0 2,1-2,1-1,-1 1,0 0,-1 1,2-2,-1 1,1-1,-1 2,1-1,-1 0,1 2,-1-1,0-1,1 2,-1-1,1 0,-2 1,0-1,1-1,-1 2,0-1,0 0,0 1,0-2,0 1,0 1,0-1,1 0,1 0,-1 0,0 0,0 0,0 0,-1 0,0 0,0 1,0-1,0-1,0 2,0-1,0 0,0 1,0-2,0 1,0 1,0-1,1 0,0 0,0 0,0 0,0 1,1-3,-1 1,1 0,-1 0,2 1,0-1,-1 1,0 0,0 0,0 0,0 0,0 0,1 0,0 0,-1-2,0 2,0-2,-1 2,1-2,0 1,-2-1,2 1,1-2,-2 2,2 0,-2 0,1 1,-1-1,0 2,1-1,0 0,-2 1,3-3,-1 1,0 0,0-1,0 0,0 1,0-2,1 1,-3 0,3 2,-1-2,2 1,-3 0,2 0,0 0,-1-1,2 0,0 0,0 1,1-1,-1 1,1-1,-3-1,3 2,-2-1,0 2,0 0,0-2,1 0,0 0,-1-1,1 2,-1-2,0 2,-1-1,1 0,-1 0,1-1,0 1,-1 0,2 0,0-1,-2 2,2-1,-2 0,1-1,0 0,0 2,-1-1,2 0,0 0,1 1,-1 0,0 0,0-1,-1 0,2-1,-2-1,1 0,0 1,-1 0,1 1,0 0,2-1,-2 1,1-1,0-2,0 1,-1 0,1 0,-2 0,1 1,0-1,0 1,-1-2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28:46.905"/>
    </inkml:context>
    <inkml:brush xml:id="br0">
      <inkml:brushProperty name="width" value="0.35" units="cm"/>
      <inkml:brushProperty name="height" value="0.35" units="cm"/>
      <inkml:brushProperty name="color" value="#7F7F7F"/>
      <inkml:brushProperty name="ignorePressure" value="1"/>
    </inkml:brush>
  </inkml:definitions>
  <inkml:trace contextRef="#ctx0" brushRef="#br0">0 310,'11'1,"-2"0,1 1,-1 1,2-1,-2 1,0 0,0 1,1 0,9 6,13 4,139 70,-26-9,-121-65,0 0,1-2,0 0,35 8,48-2,-81-12,1 1,-2 2,42 9,-26-3,74 10,-73-14,65 17,38 13,85 27,-217-60,1 0,-1-1,1 0,0-1,25 1,29 4,2 5,3 2,-1-3,78 4,98 1,-167-8,1 2,126 30,-154-29,-20-6,2 0,58 1,-53-4,58 8,196 39,-29-7,-204-35,-24-3,60 12,2 6,165 37,287 94,-142 13,-384-154,20 9,59 20,-89-35,2-2,-1 1,0-2,1 1,-1-2,1 0,23 0,-31-2,1-1,-1 0,1 0,-2-1,1 0,0 0,0-1,-1 0,1 0,13-7,2-3,-1-1,34-23,-35 21,18-12,164-117,-170 119,3 1,0 2,2 1,53-22,82-44,-123 54,-30 18,52-27,-60 36,-1-2,-1 1,13-12,38-21,-38 27,46-32,-59 30,-13 10,-13 8,-120 52,-64 25,142-59,1 1,1 3,1 1,-86 56,125-71,2 1,0 0,-19 22,22-23,0 0,-1 0,0 0,-2-1,-20 14,12-15,1-1,-1 0,1-1,-2-1,1 0,-36 4,31-4,-136 14,90-12,62-6,0-1,-1 0,1 0,0-1,1 1,-1-1,0-1,0 1,-12-4,-65-28,64 24,0 0,-30-8,-377-115,413 127,-2 1,1 0,-23-2,22 4,0-1,0-1,-16-5,-24-7,-74-15,-7-1,16 4,-189-24,203 35,35 6,2-1,-2 2,-141-6,147 14,0-4,2-1,-114-24,15 2,72 19,-31-6,77 7,0 1,-78-23,-36-13,-59-15,90 23,-1 5,-202-29,205 44,69 10,-67-14,-51-6,8 2,-9-1,136 20,28 4,-19-4,34-1,19-2,31-9,86-24,-126 39,0 0,-1 0,1 1,0 0,0 1,0 0,18 2,84 15,-5 0,-64-12,0 2,86 22,-92-21,68 8,13 3,-16 4,285 54,-346-72,75 2,-81-6,0 2,0 0,40 8,53 14,95 22,-156-27,-31-9,71 13,-14-3,-71-14,-1-1,47 5,170 24,-27-4,-145-26,0-3,73-4,-19 0,-87 3,2 1,0 1,58 11,102 33,-191-45,170 34,-28-7,-40-6,-58-14,-1 2,79 28,54 17,-5-2,-91-26,4-4,165 29,-162-35,-72-13,-15-3,0-1,0 1,-1-1,2 0,0 0,-2 0,1-1,1 0,0 0,-2 0,1 0,1-1,5 0,-11 0,-1 1,1 0,-1-1,0 1,2-1,-2 1,0 0,1-1,-1 1,0-1,1 1,-1-1,0 1,0-1,0 1,0-1,2 1,-2-1,0 1,0-1,0 1,0-1,0 1,0-1,0 1,-2-1,2 1,0-1,0 1,0-1,0 1,-1-1,1 1,0-1,0 1,-1-1,-19-21,15 17,-22-18,0 0,-3 1,-1 1,0 1,-49-23,31 17,-2-1,-1 2,-4 2,-87-28,-185-33,228 60,23 5,0 3,-1 2,-106-9,95 17,-91-2,39 10,45 0,-132-9,170 0,2-3,-90-25,-12-2,33 14,-10-1,-147-43,103 6,103 34,-99-26,137 45,0 1,0 2,-72-4,-316-22,181 2,-123-8,367 37,0 0,1 1,-2-1,1 0,1 0,-1-1,-1 1,2 0,-1 0,0 0,-1 0,2-1,-1 1,0 0,1 0,-2-1,2 1,-1-1,0 1,1 0,-2-1,2 1,-1-1,1 0,-1 0,15-9,39-6,-3 4,1 2,0 2,2 1,-2 2,62-1,151 5,227 4,-445 1,-1 1,-1 2,1 1,-2 2,46 15,-64-18,163 38,-51-14,106 16,-241-47,86 22,179 25,-112-24,-111-14,2-2,0-2,69 3,12-1,-4 1,-37-6,-2 3,1 3,152 29,332 94,-470-114,-52-10,49 13,-1 2,1-3,100 9,-161-22,-3 1,1 1,57 20,28 8,-20-7,-69-20,0 0,1-1,37 5,-65-12,-2-1,1 0,0 0,0 0,1 0,-1 0,0 0,1 0,-1 0,0 0,1 0,-1-1,0 1,1 0,-1-1,0 1,1-1,-2 1,1-1,0 1,0-1,1 1,-2-1,1 0,0 0,-1 1,2-1,-2 0,1 0,-1 0,1 1,-1-1,2 0,-2 0,0 0,0 0,1 0,-1 0,0 0,0 0,0 0,0 0,0 0,0 0,0 0,0 0,-1 0,1-1,-3-10,0 1,-1-1,-6-14,3 9,3 8,1-1,-1 1,-2 0,1 0,0 0,-2 1,1-1,-2 1,-11-9,5 5,-2 1,-1 0,0 0,-30-13,19 12,1 1,-1 1,-1 0,0 2,-1 1,-33-6,-16 3,-91-4,-25-2,-272-49,299 44,107 16,-67-14,-194-42,244 44,0-2,-89-32,92 27,30 10,12 2,-1 1,0 2,-1 0,-1 2,1 1,-57-4,63 7,0 0,2-1,-2-1,1-2,-27-8,-58-12,108 26,-65-13,-1 3,2 1,-139-3,146 11,-114-14,27 1,101 11,-229-8,-441 12,700 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31:53.3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0,'2'18,"1"0,0 0,1 0,1-1,1 1,9 18,5 19,21 94,-15-25,-18-86,2 0,1-1,21 45,-11-30,-14-33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32:14.88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1035 1,'-21'1,"0"0,-1 2,1 0,1 2,-1 0,-35 14,12 1,-77 47,94-51,-1-1,0-1,-1-1,0-2,-1-1,-47 9,35-10,15-3,-49 4,61-9,0 1,0 1,0 0,1 1,0 0,-1 1,2 1,-1 0,1 1,0 1,0 0,1 0,0 1,-16 16,23-21,0-1,0 0,-1 0,-10 5,11-6,0 0,0 0,1 1,-1 0,-7 6,55-15,3-9,-40 12,1 0,0 0,1 1,-1 0,0 0,1 1,-1 0,1 0,-1 1,1 0,-1 0,10 2,-15-1,0 0,0 0,0 0,0 1,0-1,0 1,0-1,-1 1,1 0,0 0,-1-1,0 1,1 0,-1 1,0-1,0 0,0 0,0 0,0 1,-1-1,1 0,-1 1,1-1,-1 1,0 4,0 8,0 0,-1 0,-3 16,1-9,3-19,0 0,1-1,-1 1,1-1,-1 1,1-1,0 1,0-1,0 1,1-1,-1 0,1 0,-1 1,1-1,0 0,-1 0,1-1,0 1,0 0,0-1,4 3,17 17,56 90,-76-105,0 1,-1-1,1 1,-1 0,0 0,-1 0,0 0,0 0,0 0,-1 0,0 0,-2 9,2-7,0 0,0 0,0-1,1 1,0 0,4 12,-4-19,0 0,-1-1,1 1,0-1,0 1,0-1,1 0,-1 1,0-1,0 0,1 0,-1 0,0 0,1 0,-1 0,1 0,0 0,-1 0,1-1,0 1,-1-1,1 1,0-1,-1 0,1 0,0 0,0 1,2-2,7 0,1 0,-1-1,18-5,6 0,5 3,-1 2,79 7,-103-4,0 1,0 1,0 1,-1 0,1 1,-1 0,0 1,0 1,-1 0,23 16,-28-17,0-2,0 1,0-1,1 0,-1-1,1 0,16 4,34 12,-53-16,8 5,0-1,0-1,0 0,1-1,0-1,0 0,26 3,-25-6,-1 2,1 0,0 1,23 9,21 6,-64-22,-48-25,-24 7,-60-21,-46-17,144 48,-18-8,-98-48,21-9,109 62,22 12,-1 1,-1-1,1 1,0 0,0 0,0 1,-1-1,1 1,0 0,0-1,-1 1,1 1,-6 0,7-1,1 0,-1 0,1 1,-1-1,1 1,-1-1,1 1,-1 0,1-1,0 1,-1 0,1 0,0 0,0 0,0 0,0 0,0 0,0 0,0 1,0-1,0 0,0 1,1-1,-1 0,0 1,1-1,0 1,-1-1,1 1,0-1,-1 3,1-3,0-1,0 1,0-1,0 1,0-1,0 1,0-1,0 1,0-1,0 1,1-1,-1 1,0-1,0 0,0 1,1-1,-1 1,0-1,0 0,1 1,-1-1,0 1,1-1,-1 0,0 1,1-1,-1 0,1 0,-1 1,1-1,0 0,16-3,14-15,-3-1,1 1,0 1,2 2,32-12,-51 22,-3 2,0 0,-1 1,1 0,0 0,0 1,0 0,1 1,-1 0,0 0,13 3,0 1,0 1,-1 1,24 9,-30-9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32:35.274"/>
    </inkml:context>
    <inkml:brush xml:id="br0">
      <inkml:brushProperty name="width" value="0.2" units="cm"/>
      <inkml:brushProperty name="height" value="0.2" units="cm"/>
      <inkml:brushProperty name="color" value="#FF0000"/>
      <inkml:brushProperty name="ignorePressure" value="1"/>
    </inkml:brush>
  </inkml:definitions>
  <inkml:trace contextRef="#ctx0" brushRef="#br0">597 0,'3'1,"-1"-1,0 1,0 0,1-1,-1 1,0 0,0 1,0-1,0 0,0 1,0-1,-1 1,1-1,0 1,-1 0,1 0,-1 0,3 3,20 40,28 48,-37-68,0 1,-2 0,11 29,-5-1,-6-18,-1 0,11 58,28 117,-34-151,-7-27,10 48,-19-75,0 1,0-1,-1 0,0 1,0-1,-1 1,0-1,0 0,0 1,-4 7,5-13,0 0,-1 0,1 0,-1 0,1 0,-1 0,1 0,-1-1,0 1,1 0,-1 0,0-1,0 1,0 0,1-1,-1 1,0-1,0 1,0-1,0 1,0-1,0 0,-2 1,1-1,0 0,0 0,0 0,0-1,0 1,0 0,0-1,0 0,0 1,1-1,-4-2,-7-4,1-1,0 0,-12-12,7 6,-1 2,-2 0,1 1,-1 1,-1 0,0 2,0 0,-1 2,0 0,0 1,0 1,-1 1,1 1,-42 1,36 2,0-2,0 0,-50-11,-26-8,73 15,30 5,-1 0,0 0,1 0,-1-1,0 1,1 0,-1 1,0-1,0 0,1 0,-1 0,0 0,1 0,-1 1,1-1,-1 0,0 1,1-1,-1 0,1 1,-1-1,1 1,-1-1,1 1,-1-1,1 1,-1-1,1 1,0-1,-1 1,1-1,0 1,-1 0,1-1,0 1,0 0,0-1,0 1,-1 0,1 0,1 0,-1 0,1 0,-1 0,1 0,-1 0,1 0,0 0,0 0,-1 0,1 0,0 0,0-1,0 1,0 0,0-1,0 1,0-1,0 1,0-1,0 1,0-1,0 0,0 1,2-1,31 6,-31-6,157 4,-114-6,-1 3,81 11,32 15,-138-24,1 0,40 1,-85-4,1 0,-1 0,0-1,1-1,-1-2,1 0,-31-11,-1-4,-1 2,-1 3,-89-11,137 24,0-1,1 0,-1 0,0-1,1 0,-1 0,1-1,-14-8,22 12,-1-1,1 1,-1 0,1-1,-1 1,1 0,-1-1,1 1,0-1,-1 1,1 0,0-1,-1 1,1-1,0 1,-1-1,1 1,0-1,0 1,0-1,-1 0,1 1,0-1,0 1,0-1,0 1,0-1,0 0,0 1,0-1,0 1,1-1,-1 1,0-1,0 0,0 1,1-1,-1 1,0-1,1 1,-1-1,0 1,1 0,-1-1,0 1,1-1,-1 1,1 0,-1-1,1 1,-1 0,1 0,-1-1,1 1,-1 0,1 0,0 0,0-1,35-10,55 2,-68 9,0-2,0-1,44-12,-40 8,1 1,0 1,46-3,-60 7,5-1,0-1,31-9,-70 8,-16 2,-443 3,468 0,0 0,0 1,-16 4,17-3,-1-1,1 0,-20 1,26-3,1-1,0 1,-1 0,1-1,0 0,0 0,-1 0,1 0,0 0,0-1,0 1,0-1,1 0,-1 0,0 0,-3-4,1 1,1 0,0-1,0 0,0 1,0-2,1 1,0 0,0-1,1 1,0-1,0 0,-2-14,2-3,1 0,2-36,1 18,-2 38,0 1,0-1,0 0,1 1,-1-1,1 1,0-1,0 1,0-1,1 1,-1-1,1 1,0 0,3-4,-3 4,1 1,-1 0,1 0,0 1,0-1,0 1,0-1,0 1,0 0,0 0,1 0,-1 0,0 1,0-1,1 1,3 0,79 1,-62 1,0-2,-1 0,46-8,-56 5,172-43,12-3,-134 34,-101 28,1 1,-65 34,-9 5,84-43,-1-1,0-1,0-2,0 0,-30 0,26-1,0 2,-56 18,-6 2,93-27,-2 1,0 0,0 0,0-1,0 1,0-1,0 1,0-1,0 0,-1 0,1-1,0 1,0-1,0 1,0-1,-4-2,7 3,0 0,0-1,0 1,0 0,0-1,0 1,0 0,0-1,0 1,0 0,1-1,-1 1,0 0,0-1,0 1,0 0,1 0,-1-1,0 1,0 0,0 0,1-1,-1 1,0 0,1 0,-1 0,0-1,0 1,1 0,-1 0,0 0,1 0,-1 0,0 0,1 0,-1-1,1 1,15-7,-15 7,18-7,0 2,0 0,0 1,1 1,25-1,105 5,-64 2,-38-5,51-9,-52 5,54-1,-71 7,-18-1,0 1,1 0,-1 1,0 0,15 4,-27-5,1 0,-1 0,1 0,-1 0,1 0,-1 0,1 0,-1 1,1-1,-1 0,1 0,-1 1,1-1,-1 0,0 0,1 1,-1-1,0 1,1-1,-1 0,0 1,1-1,-1 1,0-1,0 1,1-1,-1 1,0-1,0 1,0-1,0 1,-11 12,-25 6,34-18,-22 8,-1-2,0-1,0 0,-28 1,-1 1,18-3,1-3,-47-1,50-2,0 1,0 2,-40 7,47-5,-22 3,45-7,0 1,0-1,0 1,1-1,-1 1,0 0,0 0,0 0,1 0,-1 0,0 0,1 0,-1 1,1-1,-1 0,-1 3,3-3,0 0,0 0,0-1,-1 1,1 0,0 0,0 0,0-1,0 1,1 0,-1 0,0-1,0 1,0 0,1 0,-1-1,0 1,1 0,-1-1,0 1,1 0,-1-1,1 1,-1 0,1-1,0 1,-1-1,1 1,-1-1,1 0,0 1,-1-1,1 1,0-1,0 0,-1 0,1 1,1-1,31 9,64-2,-62-5,40 6,-11 3,10 2,86 25,-35 6,-110-37,1 0,-1 1,0 1,-1 0,22 18,-35-26,0-1,-1 0,1 1,0-1,-1 1,1-1,-1 1,1 0,0-1,-1 1,0-1,1 1,-1 0,1-1,-1 1,0 0,1 0,-1-1,0 1,0 0,0 0,0-1,1 1,-1 0,0 0,0 0,0-1,-1 1,1 0,0 0,0 1,-2-1,1 0,0 0,-1 0,1 0,0 0,-1 0,1-1,-1 1,1-1,-1 1,1-1,-1 1,0-1,-1 1,-13 1,0-1,-20-1,32 0,-69-3,26 1,-62 5,109-3,-1 0,0 0,0 0,0 0,0 0,0 0,0 0,0 0,1 0,-1 0,0 1,0-1,0 0,1 1,-1-1,0 1,0-1,1 1,-1-1,0 1,1-1,-2 2,2-1,0 0,1-1,-1 1,1 0,-1-1,0 1,1 0,-1-1,1 1,-1-1,1 1,-1-1,1 1,0-1,-1 1,1-1,0 0,-1 1,2-1,44 20,-43-19,74 29,-89-28,-13-3,-18-7,-1 1,0 3,-69 1,113 5,9 3,15 3,-12-5,157 29,-118-21,1 3,-2 2,77 34,-121-48,0 0,0 1,0 0,-1 0,1 1,-1-1,0 1,0 0,0 1,7 7,-12-11,-1 0,1-1,0 1,0-1,0 1,0-1,-1 1,1-1,0 1,0-1,-1 1,1-1,0 0,-1 1,1-1,-1 1,1-1,0 0,-1 1,1-1,-1 0,1 0,-1 1,1-1,-1 0,1 0,-1 0,1 1,-1-1,0 0,1 0,-1 0,1 0,-1 0,1 0,-1 0,1 0,-2-1,-26 3,26-2,-20-1,-1-1,-39-8,36 4,-45-2,53 7,0-2,-23-5,-30-3,33 6,0-2,0-1,-68-25,51 15,48 16,0 0,1-1,-1 0,0 0,1-1,0 0,0 0,-11-10,5 1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32:38.78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91 0,'-5'0,"-4"0,-6 0,-5 0,-2 0,2 0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34:16.786"/>
    </inkml:context>
    <inkml:brush xml:id="br0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1195 1,'-9'0,"0"1,0 0,0 0,0 1,1 1,-1-1,1 1,-1 1,1-1,0 1,-8 6,-3 0,10-6,-1 0,0-1,0 0,0 0,-16 1,12-3,2 2,-26 7,3 2,0-2,-41 6,10-2,45-8,2 0,-1 2,-34 17,54-25,0 0,0 0,-1 0,1 0,0 0,0 0,-1 0,1 0,0 0,0 0,0 0,-1 0,1 1,0-1,0 0,0 0,-1 0,1 0,0 1,0-1,0 0,0 0,0 0,-1 0,1 1,0-1,0 0,0 0,0 1,0-1,0 0,0 0,0 0,0 1,0-1,0 0,0 0,0 1,0-1,0 0,0 0,0 1,0-1,0 0,0 0,0 0,0 1,0-1,0 0,1 0,-1 1,16 4,23-2,-15-2,1-2,28-4,-44 4,-1-1,1 0,0-1,-1 0,0 0,0-1,0 0,0-1,10-7,17-14,57-34,-81 53,1 1,0 1,0 0,1 0,0 1,-1 1,1 0,1 1,18-1,-31 3,0 0,1 0,-1 0,0 0,0 0,0 0,0 0,1 0,-1 1,0-1,0 0,0 1,0-1,0 1,0-1,1 2,-1-1,-1-1,0 0,0 1,0-1,0 1,0-1,1 1,-1-1,0 1,0-1,0 0,0 1,-1-1,1 1,0-1,0 1,0-1,0 1,0-1,0 1,-1-1,1 0,0 1,0-1,-1 0,1 1,-1 0,-34 30,23-21,1-1,0-1,0 0,-1-1,0 0,0-1,-1-1,-14 5,5-1,-60 17,54-18,-36 15,2 10,51-26,0 0,0-1,-1 0,0-1,0 0,0-1,-1 0,-18 2,3-3,0 1,-30 9,47-10,1 0,0 1,0 0,0 1,0 0,1 0,0 1,-14 11,0-1,20-14,-1 0,1 0,-1 0,1 1,0-1,-5 6,8-7,0-1,0 1,1-1,-1 0,0 1,0-1,0 1,0-1,1 0,-1 1,0-1,0 0,1 0,-1 1,0-1,1 0,-1 1,0-1,1 0,-1 0,1 0,-1 1,0-1,1 0,-1 0,1 0,-1 0,0 0,1 0,-1 0,1 0,-1 0,0 0,1 0,-1 0,1 0,-1 0,1-1,20 3,-8-3,0 0,-1-1,1-1,-1 0,0 0,22-10,-3 2,-22 7,0-1,0 0,-1 0,1-1,-1 0,0-1,-1 1,10-12,-8 8,1 1,0 0,19-13,-30 22,1 0,0 0,0 0,0 0,0 0,0 0,0 0,-1 0,1 0,0 0,0-1,0 1,0 0,0 0,0 0,0 0,0 0,0 0,0-1,0 1,0 0,-1 0,1 0,0 0,0 0,0-1,0 1,0 0,0 0,0 0,0 0,1 0,-1-1,0 1,0 0,0 0,0 0,0 0,0 0,0 0,0-1,0 1,0 0,0 0,0 0,1 0,-1 0,0 0,0 0,0 0,0-1,0 1,0 0,1 0,-1 0,0 0,0 0,0 0,0 0,0 0,1 0,-1 0,0 0,0 0,0 0,-18-1,-26 8,38-5,1 0,-1 1,1 0,0 0,0 1,1-1,-1 1,1 0,-1 0,1 1,0-1,-6 10,-21 23,22-31,1 0,-1-1,0 0,-1-1,1 1,-1-2,0 1,-13 2,-31 12,23-7,1 0,-34 5,31-8,-42 16,64-19,0 0,0 0,1 1,-1 1,1 0,1 0,-14 13,23-20,0 0,-1 0,1 0,0 1,-1-1,1 0,0 0,0 1,-1-1,1 0,0 1,0-1,-1 0,1 1,0-1,0 0,0 1,0-1,-1 0,1 1,0-1,0 0,0 1,0-1,0 1,0-1,0 0,0 1,0-1,0 1,0-1,0 0,1 1,-1-1,13 3,20-8,76-27,-97 28,1 0,-1-1,0 0,-1-1,1 0,-1-1,0-1,11-9,-10 7,1 1,1 0,0 1,0 0,16-6,76-18,-117 31,0 0,-1 1,-14 2,16 1,0 1,0 0,0 0,1 1,0 1,-13 9,12-8,-1 0,0-1,0 0,-12 5,-32 11,-23 7,73-27,-1 0,1 0,-1 0,1 0,0 1,0 0,0 0,0 0,0 1,-7 7,5-2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34:19.961"/>
    </inkml:context>
    <inkml:brush xml:id="br0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39 252,'1'-2,"0"0,-1 1,1-1,0 1,0-1,0 1,0 0,0-1,0 1,0 0,0 0,1 0,-1-1,0 1,1 1,-1-1,3-1,29-15,-32 16,141-54,-121 46,-1 1,2 1,-1 1,25-3,-33 6,-1 0,1-1,-1 0,0-1,13-7,13-5,0 6,-32 10,0 0,0 0,0-1,0 0,0 0,0-1,-1 1,1-1,-1-1,0 1,0-1,0 1,5-6,-10 8,1 1,-1 0,0 0,0 0,0-1,0 1,0 0,1 0,-1-1,0 1,0 0,0 0,0-1,0 1,0 0,0 0,0-1,0 1,0 0,0 0,0-1,0 1,0 0,0 0,0-1,-1 1,1 0,0 0,0-1,0 1,0 0,0 0,-1 0,1-1,0 1,0 0,0 0,0 0,-1-1,-14-4,-17 3,31 2,-18 1,1 1,-1 1,0 0,-28 10,-29 6,-77 20,133-37,0 2,0 0,1 2,0 0,0 1,0 1,-32 18,49-24,0-1,0 1,0 0,1 0,-1 0,0 0,1 0,-1 0,1 1,0-1,0 0,0 1,0-1,-1 4,-1 7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34:59.098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2007 0,'-2'6,"-1"-1,1 1,-1-1,0 0,-1 0,1-1,-8 9,4-5,-59 66,39-45,-126 125,-19 17,132-131,-37 57,1-1,62-84,0-1,0-1,-18 10,16-10,0 1,-24 20,21-14,-40 25,37-27,-32 27,-3 6,-11 10,54-45,-1-2,0 1,0-2,-25 13,-23 15,54-30,0 0,0 1,1 0,0 0,1 1,-8 12,8-10,-1-1,0 0,-1-1,-18 17,12-13,0 0,1 1,-13 19,12-16,-29 30,38-43,0 0,0 0,-1-1,0 0,0 0,0 0,0-1,0 0,-10 2,-89 32,87-32,1 2,-1 0,2 1,-1 1,1 0,-17 14,15-11,0 0,-1-1,-39 15,52-24,0-1,0 0,0 0,-1 0,-7-1,14 0,-1 0,1 0,0 0,-1 0,1 0,0-1,0 1,-1-1,1 1,0-1,0 1,0-1,0 0,-1 1,0-2,2 1,-1 1,1-1,0 0,0 0,-1 1,1-1,0 0,0 0,0 1,0-1,0 0,0 0,0 0,0 1,0-1,0 0,0 0,0 1,1-1,-1 0,0 0,0 1,1-1,-1 0,1 1,-1-1,1 0,0 0,2-3,1 0,0 0,0 0,0 0,0 1,1-1,0 1,8-4,17-12,-14 7,2 0,-1 2,1 0,1 2,21-8,46-24,-41 17,-32 17,0-1,0 0,0-1,-1 0,-1 0,1-2,-1 1,14-17,-12 11,1 0,1 2,19-16,24-22,-13 3,77-73,-103 108,0 0,1 1,0 1,41-16,23-12,-61 28,-1 1,25-7,19-7,-61 22,36-16,52-31,-50 20,-2-2,-1-2,54-56,-91 85,0 0,-1 0,0 0,0-1,0 1,0 0,-1-1,1 1,0-10,-2 13,1-1,-1 1,0-1,0 0,0 1,0-1,-1 0,1 1,0-1,-1 1,1-1,-1 1,0-4,0 5,1-1,-1 1,0-1,1 0,-1 1,0-1,0 1,1 0,-1-1,0 1,0-1,1 1,-1 0,0 0,0-1,0 1,0 0,0 0,1 0,-1 0,0 0,0 0,0 0,0 0,0 1,1-1,-2 1,-7 2,1 1,0 0,0 0,0 1,0 0,1 1,0 0,0 0,-10 12,-18 14,-38 32,62-56,0-1,0-1,-1 0,0-1,0 0,0 0,-18 3,-35 14,54-15,0 0,1 1,-1 0,1 0,1 1,0 1,-11 14,-63 51,83-74,-1-1,1 1,-1-1,0 1,1-1,-1 1,1-1,-1 1,1-1,0 1,-1 0,1-1,-1 1,1 0,0-1,0 1,-1 0,1-1,0 1,0 0,0 0,0-1,0 1,0 0,0 0,0-1,0 1,0 0,0-1,0 1,1 0,-1 0,0-1,1 2,1-1,-1-1,1 1,0-1,-1 1,1-1,0 0,-1 1,1-1,0 0,0 0,-1 0,1 0,3-1,9-2,0 0,22-7,92-52,-59 26,-18 14,92-26,32-12,-174 59,11-3,0-1,-1-1,1 0,-2 0,1-1,0 0,-1-1,-1 0,17-18,98-107,-90 97,-16 19,-2 0,0-1,15-24,-11 10,-6 11,22-44,-35 63,0 1,0-1,0 0,0 0,0 1,0-1,0 1,0-1,1 1,-1-1,3-1,3 5,-3 13,0 44,-6 78,0-40,0-9,5 93,-2-169,1 0,0 0,1 0,1 0,0-1,0 0,7 12,6 5,24 34,-31-48,-8-13,-2 0,1 1,0-1,0 0,0 0,-1 1,1-1,0 0,-1 1,1-1,-1 1,0-1,1 1,-1-1,0 1,0-1,0 1,0-1,0 1,0-1,-1 1,1-1,0 1,-1-1,1 0,-2 2,0 0,1-1,-1 0,-1 0,1 0,0 0,0 0,-1-1,1 1,-1-1,1 1,-1-1,-4 2,-6 1,-1-1,1 0,-1 0,-23 0,5-2,0 2,1 1,-1 1,1 2,0 1,0 1,1 2,-41 21,1 1,41-20,-53 32,-8 5,45-26,23-13,0-1,-1-1,0-1,-1-1,0 0,-48 5,24-4,1 2,-62 21,96-27,-21 7,-1-2,-1-2,1-1,-1-1,-53-1,58-3,23 0,-1 0,1-1,-1 0,0-1,1 0,-1 0,-11-4,19 5,1 0,-1 0,1-1,-1 1,0 0,1-1,0 1,-1-1,1 1,-1-1,1 1,-1-1,1 1,0-1,-1 1,1-1,0 1,0-1,0 1,-1-1,1 0,0 1,0-1,0 1,0-1,0 0,0 1,0-1,0 0,0 1,0-1,0 1,0-1,1 0,-1 1,0-1,0 1,1-1,-1 1,0-1,1 1,-1-1,1 1,-1-1,0 1,2-1,25-26,-22 23,26-22,1 2,1 1,51-27,-66 42,1 0,-1 1,1 1,0 1,0 1,35-3,122 3,-114 4,-36-1,-1-1,1-1,41-11,73-30,-124 39,15-4,-1-2,0-2,0 0,-1-2,-1-1,43-33,-71 49,1 0,-1-1,1 1,-1 0,1 0,-1-1,1 1,-1 0,0-1,1 1,-1 0,0-1,1 1,-1-1,0 1,0 0,1-1,-1 1,0-1,0 1,0-1,1 1,-1-1,0 1,0-1,0 1,0-1,0 1,0-1,0 0,-15 0,-22 9,-108 48,107-39,0-2,-70 19,67-26,0-2,0-1,-53-2,-9-2,-82-3,185 2,-1 0,0 0,0 0,0 0,0 0,0 0,0 0,0 0,1 0,-1-1,0 1,0 0,0 0,0-1,1 1,-1-1,0 1,0-1,1 1,-1-1,0 1,1-1,-1 0,0 1,1-1,-1 0,1 1,-1-1,0-1,2 1,-1-1,0 1,1 0,-1-1,1 1,-1 0,1 0,0-1,-1 1,1 0,0 0,0 0,0 0,0 0,0 0,1-1,48-34,-49 35,53-33,1 2,1 3,2 2,85-27,-105 41,0-2,61-34,-44 21,53-22,-56 28,-2-2,79-51,-106 61,-30 24,-33 30,39-39,-30 28,-1 0,-2-3,0 0,-75 40,33-21,56-31,-1-2,-34 16,17-12,-105 37,94-42,39-10,0 0,0 1,1 1,-1 0,1 0,-1 0,1 2,0-1,-14 10,24-14,-1 0,0 0,0 0,0 0,0 0,0 0,0 0,0 0,1 0,-1 0,0 0,0 0,0 0,0 0,0 0,0 0,0 1,0-1,0 0,0 0,0 0,0 0,0 0,0 0,1 0,-1 0,0 1,0-1,0 0,0 0,0 0,0 0,0 0,0 0,0 0,0 0,0 1,0-1,0 0,0 0,-1 0,1 0,0 0,0 0,0 0,0 0,0 1,0-1,0 0,0 0,0 0,0 0,0 0,0 0,0 0,-1 0,1 0,0 0,0 0,0 0,0 0,0 0,0 1,14-4,19-6,144-64,19-7,-108 56,-64 19,1-2,45-18,-15-2,-14 6,45-15,-71 32,0 1,0 0,30-1,11-2,-52 5,0 1,1-1,-1 1,0-1,0 1,0 1,0-1,8 2,-12-2,0 0,0 0,1 0,-1 0,0 0,1 1,-1-1,0 0,0 0,1 0,-1 1,0-1,0 0,0 0,1 1,-1-1,0 0,0 1,0-1,0 0,0 0,0 1,0-1,1 0,-1 1,0-1,0 0,0 1,0-1,0 0,0 1,-1-1,1 0,0 1,0-1,0 1,-17 20,-51 39,-2-3,-95 59,164-116,-8 5,1 1,-1 0,-14 14,21-14,10-7,12-9,2-7,40-37,-44 36,0 2,2 0,21-14,-36 27,0 0,0 0,0 0,-1 0,0-1,0 0,0 0,0 0,0 0,-1-1,0 1,0-1,0 0,0 0,-1 0,0 0,0 0,0 0,-1-1,1 1,-1-1,-1 1,1-1,-1 0,0 1,0-1,-1 1,1-1,-1 1,-1-1,1 1,-1-1,0 1,0 0,0 0,-4-6,-43-66,24 40,-22-44,42 69,0-1,1 1,0-1,1 0,0 0,1 0,1-1,0 1,1 0,0-1,1 1,1 0,0-1,0 1,2 0,-1 1,7-15,-7 1,-6 19,-6 17,-20 49,23-44,0 0,-2 0,-12 18,-120 144,134-170,-15 16,9-14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35:08.413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0 1,'8'1,"0"1,-1 0,1 0,-1 1,1 0,-1 1,0-1,0 1,7 6,17 8,-4-7,0-1,44 10,20 7,56 16,-82-25,156 62,-154-53,-49-21,0-1,0-1,34 4,-34-6,0 0,1 2,32 11,161 64,-163-61,-12-4,0-1,52 10,-58-16,33 12,29 6,-50-15,0 2,42 19,37 10,-62-28,-45-10,1 0,-2 0,1 2,0-1,23 13,15 13,-17-9,0-1,1-2,66 22,-64-29,0-1,1-2,0-1,76 1,18-7,98-3,-98-18,-99 14,1-2,47-17,-45 13,-2 1,-1 1,2 2,-1 2,1 1,51 0,-14 7,103-4,-118-7,17-1,-45 7,0-1,37-10,-64 13,11-2,1-1,-1 0,0-1,0-1,0 0,-1-1,0 0,0-1,18-15,88-62,-19 15,-77 52,-1-2,0 0,24-30,-39 39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35:20.381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1 0,'10'10,"1"-1,0 0,0-1,1 0,17 8,15 9,-23-11,2-1,33 14,-44-21,0 0,-1 1,1 1,15 14,18 12,155 106,-77-74,-32-13,5 5,-49-32,54 42,-50-23,-33-28,34 25,-13-13,-20-15,33 19,-24-20,0-2,34 9,-10-4,12-1,-49-12,1 0,-1 1,22 9,-14-1,-1 1,0 1,-1 1,21 20,26 18,-26-23,0 0,67 37,-14-12,-52-33,-25-12,0-1,38 14,23 3,-56-17,-1-1,2-2,-1 0,1-1,0-1,26 1,34-8,-30 1,67 6,5 16,-68-12,-27-3,54 1,-3-4,86-5,-156 1,-1-1,1-1,-1 0,0 0,0-1,0-1,-1 0,0 0,18-15,-14 11,0 0,1 1,29-13,-4 8,0 3,1 1,0 2,44-2,167 2,-228 8,17 1,0-3,64-9,-76 7,-19 3,-1-1,0 1,1-2,15-5,-22 7,0-1,-1 0,1 0,0 1,-1-1,1-1,-1 1,0 0,1-1,-1 1,0-1,-1 1,1-1,0 0,-1 0,0 0,1 0,0-4,3-14,-5 16,1 1,0-1,1 0,-1 0,1 1,-1-1,2 0,-1 1,0 0,5-6,-7 10,0 0,0 0,0 0,0-1,0 1,1 0,-1 0,0 0,0 0,0 0,0 0,1 0,-1 0,0 0,0 0,0 0,0 0,0 0,1 0,-1 0,0 0,0 0,0 0,0 0,1 0,-1 0,0 0,0 0,0 0,0 0,0 1,1-1,-1 0,0 0,0 0,0 0,0 0,0 0,0 0,0 1,1-1,-1 0,0 0,0 0,4 12,-2 11,-3-16,0 0,-1 0,1-1,-2 1,1 0,-1 0,1-1,-2 0,-3 7,-40 54,36-53,9-12,-1 1,1-1,-1 1,0-1,0 0,0 0,0-1,0 1,0 0,0-1,-1 0,-5 2,-48 6,31-6,-32 3,0-2,-75-6,34 0,62 2,9-1,-1 1,1 2,-50 9,-1-1,62-9,0 1,0 1,-1 0,-15 6,7-1,-1-2,1-1,-39 3,13-2,3-2,-83-3,62-2,69 1,-1 0,0 0,0 0,0 0,0 0,1 0,-1-1,0 1,0 0,0-1,1 1,-1-1,0 0,1 0,-1 0,0 0,1 0,-1 0,1 0,0 0,-3-2,4 1,0 0,0 1,0-1,0 1,0-1,0 1,0-1,0 1,1-1,-1 1,1-1,-1 1,1-1,-1 1,1 0,0-1,0 1,0 0,0-1,0 1,0 0,0 0,0 0,0 0,0 0,3-1,7-8,1 1,0 0,1 1,-1 0,2 1,-1 1,1 0,23-7,-36 13,0 0,-1-1,1 1,0 0,-1 0,1 0,0 0,0 0,-1-1,1 1,0 1,0-1,0 0,-1 0,1 0,0 0,0 0,-1 1,1-1,0 0,-1 1,1-1,0 0,-1 1,1-1,-1 1,1-1,0 1,-1 0,1-1,-1 1,1 0,-1 1,1-1,-1 0,0 1,0-1,0 0,0 1,0-1,0 0,-1 1,1-1,0 0,-1 1,1-1,-1 0,1 0,-1 0,0 0,0 2,-9 11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35:35.035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502 190,'6'1,"0"-1,0 1,0 1,0-1,-1 1,1 0,0 0,-1 1,6 3,51 34,-30-17,96 43,-119-61,70 26,-62-26,-1 1,1 0,-1 1,0 1,-1 1,0 0,25 21,37 28,-63-46,1 0,1-1,0-1,0 0,1-1,0-1,1-1,28 8,24 0,-46-10,0 0,0 1,33 14,43 34,-41-26,58 38,1-3,-10-6,-82-43,38 15,15 8,-47-15,-24-17,0 1,0-1,0-1,15 7,4-1,0-1,52 9,-58-13,0 1,0 1,0 1,-1 1,0 1,25 16,24 11,-43-22,-1 1,-1 2,0 0,-1 2,33 37,-54-56,-2-1,0 0,0 0,0 0,-1 0,1 0,0 0,0 1,0-1,0 0,0 0,0 0,-1 0,1 0,0 0,0 0,0 0,0 0,0 0,0 0,-1 0,1 0,0 1,0-1,0 0,0 0,0 0,0 0,0 0,0 0,0 0,0 1,0-1,0 0,0 0,0 0,-1 0,1 0,0 1,0-1,0 0,0 0,1 0,-1 0,0 0,0 1,0-1,0 0,0 0,0 0,0 0,0 0,0 0,0 1,0-1,0 0,0 0,0 0,1 0,-1 0,0 0,0 0,0 0,0 0,0 1,-21-5,-26-10,19 2,-47-29,46 23,-34-13,-156-47,215 76,-19-8,0 2,-1 0,0 1,-25-3,34 7,0-1,0 0,1-1,-21-9,-14-6,-2 5,36 12,0-2,0 1,1-2,-1 0,-23-14,23 11,1 2,-2-1,1 2,-33-9,-17-6,44 14,0 1,0 1,-39-4,23 4,-113-11,92 7,36 6,0 0,0-1,0-1,1-2,0 0,0-1,-21-11,27 11,-1 0,-22-6,-27-14,26 9,-1 2,-75-22,-38-16,116 39,-2 2,-50-11,-23 3,74 17,1-2,-1-2,-70-27,13 6,94 30,1 0,-1-1,0 1,0 0,0-1,0 1,0-1,1 1,-1-1,0 1,0-1,1 0,-1 1,0-1,1 0,-1 1,1-1,-1 0,1 0,-1 0,1 0,0 0,-1 1,1-1,0 0,0 0,-1-2,2 2,-1 0,1-1,-1 1,1 0,0-1,0 1,-1 0,1 0,0 0,0-1,0 1,0 0,0 0,1 1,1-3,4-1,0 0,0 0,0 1,1-1,9-2,13 1,1 2,-1 0,0 2,45 5,3-2,-59-2,0 0,-1 1,1 2,-1-1,1 2,-1 1,18 6,60 21,-66-24,0 2,-1 1,0 1,30 19,-2 3,78 34,-123-62,1 2,-1-1,15 13,16 12,7 1,-112-100,22 27,20 20,0 1,-30-22,15 19,-1 1,-1 3,-61-23,57 25,-49-16,-2 4,-96-16,148 37,27 6,0-2,0 1,0-2,1 1,-1-2,-21-10,-7-7,33 19,0 0,1-1,-1 0,1-1,0 0,0 0,0 0,0-1,1 0,0 0,0 0,1-1,-7-11,-25-64,33 73,1 0,1-1,0 1,0-1,1 0,-1-19,2 28,0 0,0 1,0-1,0 0,0 1,0-1,0 1,0-1,0 0,0 1,0-1,1 0,-1 1,0-1,0 1,1-1,-1 1,0-1,1 0,-1 1,0-1,1 1,-1 0,1-1,-1 1,1-1,-1 1,1 0,1-1,-1 1,0 0,0 0,0 0,0 1,0-1,0 0,0 1,0-1,0 1,0-1,0 1,0 0,0-1,0 1,1 1,33 37,-32-35,16 17,1-1,35 27,-38-32,2-2,1 0,0-1,1-1,29 11,-7-3,-25-11,-1-1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30:12.126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64 1,'0'0,"-2"0,-1 5,-2 5,1 5,-1 5,3 3,-1 0,3 4,-1-2,1 1,0-2,0 3,1-1,-1-1,0 0,0 0,0-1,0 1,0 0,0 2,0-2,0 0,0-1,0 1,0 0,-3-5,1-1,-1 3,1-3,1 3,0 1,0 1,1 1,-3 0,1 0,0 0,0 1,-2-3,1 2,-1 1,3-1,-1 0,1 0,1 1,0-1,0 0,0-1,0 1,3-5,-1 0,1 0,-1 1,2-5,-1-3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35:43.382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809 75,'-5'0,"0"1,1 0,-1 0,1 0,-1 0,1 1,0 0,-1 0,-6 4,-40 30,18-12,8-10,0-2,0-1,-1 0,0-2,-1-2,-30 6,27-5,1 1,1 2,0 0,0 2,-44 29,-28 12,80-43,0 1,1 0,1 1,0 1,-28 30,45-44,1 0,0 0,-1 0,1 0,0 1,0-1,-1 0,1 0,0 1,0-1,-1 0,1 0,0 1,0-1,0 0,-1 1,1-1,0 0,0 0,0 1,0-1,0 0,0 1,0-1,0 0,0 1,0-1,0 0,0 1,0-1,0 1,0-1,12-1,25-12,-31 10,66-16,-58 17,0-1,0-1,0 0,0-1,21-11,-9 2,1 2,36-12,-34 14,-1-1,29-16,-30 10,46-39,-34 26,-22 19,0 2,0 0,1 1,0 1,1 0,-1 2,25-5,-2-1,14 0,-39 8,0 0,-1-1,1-1,14-6,-23 8,1-1,-1 1,0-2,0 1,-1-1,1 0,-1 0,0-1,0 0,-1 0,0 0,0-1,0 1,6-16,-10 14,-3 2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36:05.724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0 0,'0'23,"1"0,1-1,7 33,-2-19,-4-20,0 0,2 1,0-1,0 0,2-1,7 16,35 43,-26-40,24 48,-16-2,-5-6,-17-53,10 44,4 13,-15-55,9 38,5 17,-15-57,0 1,0-1,3 30,-14-113,6-65,0 33,-3 70,-2 0,-5-30,5 36,-2-24,2-1,4-72,1 31,-1 72,0 1,0-1,1 1,1 0,-1-1,2 1,0 0,0 1,1-1,7-11,-12 22,0 0,0 0,0-1,0 1,0 0,0-1,0 1,1 0,-1 0,0 0,0-1,0 1,0 0,1 0,-1 0,0-1,0 1,1 0,-1 0,0 0,0 0,1 0,-1-1,0 1,0 0,1 0,-1 0,0 0,1 0,-1 0,0 0,0 0,1 0,-1 0,0 0,1 0,-1 0,0 0,0 1,1-1,-1 0,0 0,0 0,1 0,-1 0,0 1,7 16,-4 22,-4 507,0-608,2-71,4 105,1 0,1 0,1 1,13-28,3-10,-14 39,1 0,15-25,-3 7,-23 43,0 1,-1 0,1-1,0 1,0 0,0 0,-1-1,1 1,0 0,0 0,-1-1,1 1,0 0,0 0,-1 0,1 0,0 0,-1-1,1 1,0 0,-1 0,1 0,0 0,-1 0,1 0,0 0,-1 0,1 0,0 0,-1 0,1 0,0 0,-1 1,1-1,0 0,-1 0,1 0,0 0,0 0,-1 1,1-1,0 0,-30 7,12-3,8-2,1-1,-1 0,1-1,-1-1,1 1,-1-1,1-1,0 0,-1 0,-9-4,-4-4,0-1,-32-21,45 26,-73-40,83 46,-1 0,1 0,0-1,0 1,0 0,0 0,-1 0,1 0,0-1,0 1,0 0,-1 0,1 0,0 0,0 0,-1 0,1-1,0 1,0 0,-1 0,1 0,0 0,0 0,-1 0,1 0,0 0,0 0,-1 0,1 0,0 0,0 1,-1-1,1 0,0 0,0 0,-1 0,1 0,0 0,0 0,0 1,-1-1,1 0,0 0,0 0,0 1,0-1,-1 0,1 1,5 15,16 17,7-2,-26-29,-4-5,-17-14,9 9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36:37.77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97 13,'-3'2,"1"-1,0 1,0 0,-1 0,1 0,0 0,1 0,-1 0,0 1,1-1,-1 0,-1 4,-4 5,3-4,0 1,0-1,1 1,0 0,0-1,1 1,0 1,0-1,1 0,-1 13,-4 20,-13 75,14-87,3-19,2-33,1 10,0-1,6-23,3-20,-8 43,1 0,0 1,0 0,2 0,-1 0,2 0,0 1,0-1,1 1,1 1,0 0,0 0,19-18,-26 28,0 0,0 0,0 0,0 0,1 0,-1 0,0 0,1 0,-1 1,0-1,1 0,-1 1,1-1,-1 1,1 0,0-1,-1 1,1 0,-1 0,1 0,-1 0,1 0,0 0,-1 1,1-1,-1 1,1-1,-1 1,1-1,-1 1,2 1,4 3,0 0,-1 0,1 0,-1 1,5 7,15 13,-7-12,-3 0,1-2,0 0,1 0,0-2,0 0,1-2,1 0,28 8,-17-8,-1 2,42 19,-63-25,127 54,-118-51,0 1,31 18,-98-21,16-8,1-1,-1-1,1-2,-37-13,23 7,21 8,1 2,-1 0,-1 2,1 1,-25 3,-18-1,51-2,11-1,-1 1,0 0,0 0,1 1,-10 2,14-2,0-1,1 1,-1-1,0 1,1 0,-1 0,1 0,-1 0,1 0,0 0,-1 1,1-1,0 0,0 1,0-1,0 1,0-1,0 1,0-1,0 1,1 0,-1-1,1 1,-1 0,1 2,-2 7,2-8,0-1,0 1,-1 0,1-1,-1 1,0-1,0 1,0-1,-2 4,3-6,-1 0,1-1,0 1,-1 0,1-1,-1 1,1 0,0-1,-1 1,1-1,0 1,0-1,-1 1,1 0,0-1,0 1,0-1,0 1,-1-1,1 1,0-1,0 0,0 1,0-1,0 1,0-1,1 0,-4-20,3 16,-2-38,4-49,-2 91,0 1,0-1,0 1,0-1,0 1,0-1,0 0,0 1,0-1,0 1,0-1,0 1,0-1,1 1,-1-1,0 1,0-1,0 1,1-1,-1 1,0-1,1 1,-1-1,0 1,1 0,-1-1,1 1,-1 0,1-1,-1 1,0 0,1-1,-1 1,1 0,-1 0,1 0,0 0,-1-1,1 1,-1 0,1 0,-1 0,1 0,-1 0,1 0,-1 0,1 1,0-1,-1 0,1 0,-1 0,1 0,-1 1,1-1,-1 0,1 0,-1 1,0-1,1 0,-1 1,1-1,-1 1,0-1,1 1,2 2,0 0,0 0,0 0,0 1,-1-1,1 1,1 4,16 58,-16-50,0-2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4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1,-2 3,-3 1,0 2,-2-3,1 2,1 0,0-4,2 2,1-2,1 0,0-2,1 1,-1 0,-2-2,3 0,-1 1,-1 2,0-1,0-1,-2 0,3-3,1-2,0 2,-1-3,2 3,-1 1,-2 3,1-1,1 1,-2 1,1-1,1 0,-1 1,-1-2,2 1,-1 2,0-1,0 1,0 0,-1 0,2-1,0 0,1 0,-1 0,0-2,-2 0,0-1,-1 0,2 1,-1 0,0-1,0 1,-1 1,2 0,-1 0,0 2,2-1,-1 1,2-1,-2 1,1-3,-1 2,-1-1,0 0,1 1,0 0,0-1,1 0,0 0,0 0,0 1,1-2,-2 1,0 1,1-2,-1 0,1 1,0-1,0 2,0 0,-1-2,1 1,0 0,0 0,0 2,1 0,0 1,-2-3,1 2,-2-2,4 1,-1 1,1-1,-1 0,0 0,1 1,0 0,0-1,0 1,1 1,-2-1,1-1,0 2,1 0,0-1,0 1,-2-1,1 2,0 0,-1 0,2 0,-3 0,2-2,0 2,-1-1,1 1,-1-1,0-1,0 0,-1-1,-2 0,0 0,-2 0,3-1,-1 1,0-1,2 0,-1-1,1 2,0-1,1 1,1 1,0-1,-1 1,2 1,-1-1,0-1,1 2,-1 0,0 0,-2 0,2 0,0 0,0-1,0 0,0 1,0-1,0 0,1 0,0 1,0 1,-1 0,-1 1,1-1,-2-1,2 0,0 0,-1 0,-1 2,-1-2,1 2,0-2,-2 0,3-2,-1 1,1-1,-1 0,1-1,-2 0,2 0,-2 1,1 1,1 0,-2-2,1 1,1 1,0-1,1 1,0 1,-1-1,1 2,0-1,-1-1,-1 2,2-1,0 1,1 0,1 0,0 2,1-2,0 0,0 1,0-1,1 2,-1-2,0 1,0 0,0-1,-2-2,0 3,0-3,1 1,-1 1,-1 1,1-2,-1 2,2-1,-1 0,0-1,-2-1,0 2,-1 0,2 0,-2-2,3 2,-1-1,-1-1,2 3,-4-1,3 0,-1-1,0 1,-1-1,1-1,0 2,0-2,1 0,-2 2,2-1,1 1,1 0,-2 0,0-1,2-1,0 3,-2-4,0 1,2 2,-1-1,1 0,-1 2,0 0,0-1,1 0,-2-1,1 1,0-1,-2 0,1 1,1 0,1 0,0 1,0-1,1 0,-2 2,0-1,0-1,0 1,-1-1,-2 0,2 1,-2-1,2-2,-1 1,1 2,3-2,-1 0,1 1,0 1,0 0,0 0,0-1,1 1,-1-1,0 1,0 0,0 0,0 0,0-1,0 0,0 0,0 2,0-2,0 1,0 0,0-1,0 0,0 1,0 0,0-1,0 1,0 0,0-1,0 0,0 2,-2-3,0-1,0 2,-1-2,1-1,-1 2,1 0,1 0,0 2,1-1,0 1,0-1,-1 1,-1-1,-2-1,2 1,-3-2,-1 2,-1 0,0 0,1 0,0-1,0 0,3 0,-1 1,2-1,2 2,0-1,0 0,0 1,0-1,1 1,-1 0,0 0,0-1,0 1,0 0,0-1,0 0,0 1,0 0,-2-2,1 0,-1 0,1 1,0-1,0 1,1 1,0-1,0 1,0-1,0 1,0-1,-2-1,0 1,1-2,0 2,-1 0,2 0,-1 0,1 0,0 1,0 0,0 0,0-1,0 1,0-1,0 0,0 1,0 0,0 0,0 0,0-1,0 0,0 1,0 0,0 0,0 0,0-1,0 0,0 0,0 1,0 0,0 0,0 0,2-1,0 0,-1 1,1-1,-1 2,1-2,1 1,-2-1,0 0,0 1,0 0,-1 0,0 0,0-1,0 0,0 0,0 1,0 1,0-2,0 1,0-1,0 0,-2 0,1-1,-1 0,1 0,0 2,0-2,-1 1,0 0,1 1,-1 0,1 0,0 0,1-1,0 0,0 1,0 0,0 0,0-1,0 1,0-1,0 0,0 1,0 0,0 0,0 0,0-1,0 0,0 1,0 0,0-1,0 1,0 0,0-1,0 0,0 1,0 0,0 0,0 0,0-1,0 0,0 1,0 0,0-1,2 0,0-2,-1 1,1 1,1-3,-1 2,0 2,-1 1,0 1,2-1,0 1,0-3,0 1,0-2,-2 1,3-2,-2 0,1 1,-1-2,1 1,0 1,0-1,0 0,1-1,0 0,-1 1,-1 1,0-2,1 2,-1 0,0 0,0-1,0 1,0 0,0 0,0 1,0 0,0 1,0-1,-1 1,1-2,0 0,1 0,-1 1,-1-1,-1 2,0-1,0 0,1 0,1 2,0-2,-1 1,0 0,0-1,-1 0,1 1,1 0,0-1,0 2,-1-2,0 0,-1 1,1-2,1 0,0 0,-1 0,0 2,0-2,1-1,-1 2,1-1,-1 0,1 1,-2 1,2-1,0 0,0 0,0 1,-1 0,0 0,-1 0,2-3,-1 1,0 1,1-1,-1 0,0 1,-1 1,2-1,-1 1,1-1,-1 1,2-1,0-2,-2 1,1 1,-1 0,0-1,-1 1,0 0,2 2,0-1,-2 0,2-1,-1 0,-1 1,2-1,0 2,0-1,-1-1,0 0,2 0,0 1,-2 0,1 0,1 0,-1-1,1-1,1 1,0-2,0 1,1 0,1-1,-1 0,1 1,-1-3,0 1,1-1,-2 0,1 3,-2-2,1 3,-2 1,1-3,0 0,1 3,-1-2,0 0,1 0,-2 0,1-3,1-2,-1 1,1 0,-1 1,0 0,-1 3,0 0,0-1,-1 2,3-4,-1 3,1-1,0 1,-2 1,3-2,-1 1,-2 0,1-2,0 2,1-3,0 3,-2-2,0 2,-1 1,2 0,0-2,3 0,-1-1,-1 2,0-1,0 1,-1 1,0-2,1 2,-1-3,1 1,-1 1,-1-1,-1 2,1-2,1 0,-1 2,0-2,1 0,1-1,-1 1,2 0,-2 0,2 2,-1 0,2-2,-3 2,0-1,2-2,-3 2,1-1,0 0,-1 0,2-1,1-1,0 0,1 0,-1 1,-1-2,1 2,-3 1,3 1,-2 1,0-2,3-1,-1 1,-1-1,-1 2,1 1,-2-1,0 2,1-3,-1 2,0-1,-1 0,2 2,-1-2,1 1,-1 0,4-1,-3-1,1 2,0-1,0-1,0 0,-1 2,2-2,-2 0,1 1,-1 1,1-1,0 0,-1 0,2-2,0-1,1 0,2-3,-2 3,1-2,-2 2,0 0,1 0,1 1,-2 0,2 0,-2 0,0-1,-1 2,1-2,1 0,-2 0,1-1,0 3,0-2,-1 1,1-1,-1 1,0 0,0 0,1-1,-2 1,2-1,1 1,-2-1,2-1,0 3,0-2,-1 3,1-1,2-1,0-1,-2 0,0 0,0-1,0 0,0 1,0-1,2-1,-3 1,0 1,3-1,-1-1,1 1,-1 0,1 0,1-1,0 0,-1 0,0 0,-2 0,1 1,-1 1,0 0,-2 0,1 1,0-2,1 1,2 0,1-1,-1 1,0 0,0 0,1 0,-1 2,-2-2,1-1,-2 2,1-1,0-2,2 3,-1-2,0 0,1-1,1 0,0 2,-1-1,1-1,0 0,0 0,0-1,-1 1,1-1,-1 0,1 0,-1-1,1 1,-1 0,0 0,2 0,-2 0,0 0,0 0,1 0,-2-1,-3-1,-6-5,-5-1,-4-2,-1 0,-1 0,-1 0,3 2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47,'0'0,"0"-1,0-3,-1 2,-1-4,-2 4,2-4,-4 3,3-2,-1 1,0-2,0 3,-2 1,-1 1,-2 0,1 0,0 1,1 2,1 0,-2-1,0 0,1 0,1 2,-1-1,3 0,-1 4,-2-3,2 3,-1-3,3 2,-3-1,1 0,-1 1,0-2,-1 1,1-1,0 1,-3-1,3 0,-1 0,1-1,-2 0,1 1,-1 0,0-1,-1 2,1 0,-1 0,1 1,1-2,-1 2,1-2,2 3,-1-3,2 3,1-1,0 1,-1-2,1 2,0-2,0 1,-1 2,1-2,-1 0,0 1,-1-1,2 2,-2-2,1 0,0 2,2-1,0 0,-1 2,-1-2,0-3,-3 1,0-2,-1-1,0-1,-1 0,1 1,-1 1,0 2,2 0,1 1,2 1,0 1,0-1,1 0,-1-2,-1 1,1 1,0 0,-1-2,2 2,0 0,-1-1,1-2,-1 1,-1 0,-2 2,0-1,1 0,0-1,-1-1,1 0,1 2,0-2,3 3,-1-2,1 2,-1 0,0-2,-3 0,2 1,0 1,-1-1,0 3,1-1,0 0,2 1,0 0,-1-2,0 0,2 0,-2 0,0 1,0-1,-1-1,1 1,-1 1,0-1,2 2,-1-3,0 1,0 1,3-2,-2 3,0-2,0 2,-1-2,0 0,-2 0,0 0,0 1,-1-1,2 0,-2-2,2 1,-1-2,2 1,-2 0,-1-1,1 3,0-3,0 3,0-1,0 0,0 0,2 1,-3 0,1 0,-1 1,1 1,0-2,-3 0,4 0,-3 0,2-2,2 2,1 0,-1-1,0 1,0-1,0 1,-1 0,0-1,-1 1,1 1,-1-1,0 0,0 0,1-1,1 2,2 0,0 0,-1-2,0 1,-1 1,0-1,-1 1,0 0,0 1,0-1,2 0,-1 0,-1 0,2-1,0 0,-2 0,2-2,-1 2,2 0,-2 0,0 1,1 1,0 0,-1-3,2 1,-1 1,0-1,1 1,-1-1,0 2,0 0,-1-1,0 1,1-1,-1-1,0 1,1-1,0 0,1 2,-1-2,0-1,1 2,-1-1,-1 0,0 0,0 1,-1-2,1 1,2 1,-3-1,2 1,0 0,-1 0,0-2,1 1,0 2,-1-2,0 1,1 0,1 1,0 0,1-1,-1 1,-1-3,1 2,-1-1,1 0,0 1,0 1,1-1,0 0,0 0,0 0,0 2,0-1,0 0,0-1,0 0,0 1,0-1,0 1,0 0,0 0,0-1,0 0,0 1,0 0,-1-1,-1 2,-2-2,0 0,-2 1,-1-1,1-1,1 1,1-2,1 2,2 0,1 0,0 0,0 1,0-1,0 1,0 0,0-1,0 1,-1-2,-1 0,0 0,1 1,0-1,0 1,0-2,-1 2,0-1,0 0,1 1,-1 0,2 1,0-1,0 0,0 1,0 0,0-1,0 1,0 0,0-1,0 1,0 0,0-1,3 1,-1-1,0 1,0-1,-2 1,1 0,-1-1,0 1,0 0,0-1,0 1,0 0,0-1,0 1,0-1,0 1,0-1,0 1,0 0,0-1,0 1,0-1,0 1,0 0,0 0,0-1,0 0,0 1,0 1,0 0,-1-1,-1 0,-2 1,1 0,0-1,-2-1,3-1,-1 0,-1 1,2-1,0 1,-2 0,2 1,-1 0,1 0,0-3,0 1,0 1,-1-1,0-1,2 1,-1-1,0 2,1 0,0-1,1 1,0 0,-2 1,1-3,-1 1,1 1,0 0,0 0,1 0,0 0,0 1,0 0,0 0,0-1,0 1,0-1,0 0,0 2,0-1,0-1,0 0,0 1,0-1,0 1,2 1,0-2,-1 0,0 1,2-3,0 2,-1-1,-1 0,0 2,0-2,-1 1,1 0,-1 1,-1 0,1 0,0 0,0-1,0 0,0 1,0-1,0 1,0 1,0-2,0 0,0 2,0 1,0 1,0-2,0 2,0-2,0 0,0 0,0-2,0 2,0-2,0 0,2 0,1 1,-2 0,0-1,0 1,0-1,1-1,0 0,1-1,1 0,-1 0,0-1,0 1,0 0,-1 2,2-1,0 0,0 0,-1-1,0 2,0-1,0 2,-1-1,0-1,0 0,0 0,0 0,-1 1,-1 0,0 1,0-1,0 0,0 2,1-4,1 2,0-1,-1 0,0 1,0 0,0 0,-1 1,0-1,0 1,0 0,0-1,2 1,0 0,1-1,-1-1,0 0,1 1,-1-2,-1 3,0-3,1 0,0 1,0 1,-1-1,-1 1,1 1,-1-1,0 2,0-2,0 0,-1 1,3-2,-1 1,1-2,0 2,-3-2,-2-3,-1-1,-2-2,-3-3,0 0,2-1,1 0,-1-1,0 1,4-1,0-1,0 1,3-1,0-1,0 1,0-1,0 0,0 1,0-1,0 1,0-1,0 0,3 2,-1 0,0 0,0-1,-2 1,3 0,-1 0,2 1,-2-2,3 2,-2 0,2-1,-2 0,1-1,-1 0,0 0,-1-1,2 2,-1 3,0 3,1 1,0 3,0 1,-1 1,0 1,-1 1,-1 2,-1-1,0 0,0 0,0 0,0 0,0-1,-1-1,1 0,0 2,0-2,0 0,-2 1,0 0,1-1,-2-1,-2 1,2-2,-3 0,2 0,0 1,4-2,2 0,1-1,1 2,0 0,-1 1,0 1,-1 1,-1-1,0 1,-1-1,1 0,0-1,1 0,-1 0,2 0,0-1,-1 1,2 0,-2 0,2 0,1 0,0 0,0 0,0 2,-2-2,2 1,-2 1,-1 0,2-2,-1 0,0-1,1 0,-1-1,0 1,0-1,0 2,-3 0,2 0,-2 2,0-1,2 1,0-1,2-1,-1 1,2-1,-2 0,2 1,-1 0,-1 0,-1 0,-1 1,0-1,-2 1,-3-5,-1 1,0-4,-1-1,-1 0,-1-3,0 1,0-3,2-1,0 0,4 0,-2-1,3 1,1-2,0 1,1 0,-1 1,0-1,0 1,2 0,-2-2,0 1,0 1,0-1,0 1,0 0,0-1,0 0,-3 2,1 0,-1 1,0 1,0-1,0 1,-1-1,2-1,0 1,-1-1,1 1,0-1,1-1,-2 1,0-1,1-1,1 1,0-1,-2 0,1 1,0-1,1 1,0-2,1 2,-1-1,1 1,0-1,0 1,1-1,-1 0,0 1,0-1,0 0,0 1,0 0,0-1,0 0,0 1,0-1,0 0,2 2,0 3,2 3,0 3,0 2,0 2,-2 1,-2-1,-2-3,-2 0,-3-2,0-1,-1 1,3 1,1 2,3 0,-3 0,2 1,-1-2,0 1,-1 1,2-1,2 2,0-1,2-1,-1 1,4-1,-3 1,1-1,-1 1,0 1,-1 0,0 1,1-1,-1 0,1 1,-1 0,-1 0,1 0,-1-1,0 1,0-1,0 0,-1 1,1 0,0 0,2-2,-1-3,3-2,0-1,1 1,1 0,-1 1,0 1,0 0,-1 0,1 2,-3-1,0 3,-1 0,0-1,1 0,0 0,1 1,3-3,-1 0,0 0,2-1,-3 2,1-2,-4 3,3 1,-1-1,-1 1,-1 1,2-1,-1-1,1-1,-3 3,3-4,-1 1,2 0,-1-1,2 0,-2 1,2 0,-2-1,2 4,-3-1,0-2,1 2,1-3,-1 1,0 0,-1 1,-1 1,0 0,-1 0,0 0,0 0,0 1,0 1,0-1,0-1,0 1,0-1,0 0,0 1,0 1,0-2,0 0,0 1,0-1,0 0,0 2,0-1,0-1,0-1,2 0,0 0,0 0,1-1,-2 1,2-1,-2 2,0 0,2-1,-1 2,2-2,-1 0,-1 0,0 1,2 0,-2 0,2 0,-1 0,-1 1,2-2,-1 0,2 0,-1 1,-2 0,2-1,-1 1,1 1,0 0,-2 0,2-1,-1 1,-1-1,1-1,1 1,-2-2,1 0,0 0,0 1,0-1,0 0,-1 0,1 1,0 1,1-1,-1 2,2 0,1-1,0 1,0 0,0-1,0 0,1-2,2 2,-1-1,0-1,1 1,-1-2,0 0,-2 2,1-2,0 1,1-2,0 0,-2 1,1-1,0 0,0 2,0-1,0 0,0 0,-5-2,-1-1,-3-2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44:45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0 174,'0'-13,"1"1,0-1,0 1,1 0,5-14,-6 20,1 1,1 0,-1 0,1 0,0 0,0 0,0 1,0-1,1 1,0 0,0 0,0 0,9-5,-9 6,1 1,-1 0,1 0,0 1,0-1,0 1,0 0,0 0,0 1,7-1,8 1,24 4,-38-3,0 0,0 0,0 1,0-1,0 2,0-1,-1 1,1 0,-1 0,0 0,1 1,6 6,1 3,0 1,20 27,10 12,-40-49,0 0,0 0,0 1,-1-1,0 1,3 6,10 18,-12-23,0-1,-1 1,1-1,-1 1,0 0,0 0,-1 0,0 0,1 11,-1 7,-3 29,1-14,1-32,0 0,-1 0,1 0,-1 0,-1 0,-2 9,3-13,-1-1,1 1,0-1,-1 1,1-1,-1 0,0 0,0 0,0 0,0 0,0 0,0-1,-1 1,1-1,0 1,-1-1,0 0,1 0,-4 1,-4 1,0-1,0-1,-1 1,-19-1,21-2,-1 2,0-1,0 1,1 1,-20 5,19-3,-1 0,1 0,-1 1,1 1,-12 8,15-9,1 0,0 1,0 0,0-1,0 2,1-1,0 1,0 0,-6 13,7-11,0 1,0-1,1 1,1 0,0 0,0 0,1 0,0 0,1 15,1 61,-1-71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44:45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1,'-3'0,"-4"0,-1 2,2 2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44:46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0 174,'0'-13,"1"1,0-1,0 1,1 0,5-14,-6 20,1 1,1 0,-1 0,1 0,0 0,0 0,0 1,0-1,1 1,0 0,0 0,0 0,9-5,-9 6,1 1,-1 0,1 0,0 1,0-1,0 1,0 0,0 0,0 1,7-1,8 1,24 4,-38-3,0 0,0 0,0 1,0-1,0 2,0-1,-1 1,1 0,-1 0,0 0,1 1,6 6,1 3,0 1,20 27,10 12,-40-49,0 0,0 0,0 1,-1-1,0 1,3 6,10 18,-12-23,0-1,-1 1,1-1,-1 1,0 0,0 0,-1 0,0 0,1 11,-1 7,-3 29,1-14,1-32,0 0,-1 0,1 0,-1 0,-1 0,-2 9,3-13,-1-1,1 1,0-1,-1 1,1-1,-1 0,0 0,0 0,0 0,0 0,0 0,0-1,-1 1,1-1,0 1,-1-1,0 0,1 0,-4 1,-4 1,0-1,0-1,-1 1,-19-1,21-2,-1 2,0-1,0 1,1 1,-20 5,19-3,-1 0,1 0,-1 1,1 1,-12 8,15-9,1 0,0 1,0 0,0-1,0 2,1-1,0 1,0 0,-6 13,7-11,0 1,0-1,1 1,1 0,0 0,0 0,1 0,0 0,1 15,1 61,-1-71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44:46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1,'-3'0,"-4"0,-1 2,2 2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48:40.992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1,-2 3,-3 1,0 3,-2-3,1 1,1 0,0-4,2 2,1-2,1 0,0-1,1 1,-1-2,-2-1,3 0,-1 1,-1 2,0-1,0-1,-2 1,3-4,1-2,0 1,-1-1,2 2,-1 1,-2 2,1 0,1 1,-2 2,1-3,1 3,-1-2,-1-2,2 4,-1-1,0 1,0 0,0 0,-1 1,2-3,0 2,1-1,-1-1,0 1,-2-3,0 0,-1 0,2 1,-1 1,0-2,0 1,-1 0,2 2,-1 0,0 0,2 1,-1-1,2 1,-2 0,1-3,-1 3,-1-3,0 2,1 0,0-1,0 2,1-3,0 0,0 3,0-1,1-3,-2 3,0 0,1-3,-1 2,1 0,0-1,0 3,0-2,-1-1,1 2,0-1,0 0,0 2,1 1,0-1,-2 0,1-2,-2 1,4 1,-1-1,1 1,-1-1,0 0,1 1,0 0,0-1,0 3,1-3,-2 3,1-4,0 4,1-1,0-1,0 1,-2 0,1 0,0 2,-1-1,2 1,-3-1,2-3,0 5,-1-4,1 3,-1-1,0-2,0 0,-1-1,-2 1,0-2,-2 2,3-2,-1 0,0 1,2-1,-1-1,1 2,0-1,1 2,1-1,0 1,-1 0,2 1,-1 0,0-3,1 5,-1-3,0 2,-2-1,2 0,0 1,0-2,0 0,0 1,0-1,0 1,1-1,0 1,0 1,-1 1,-1-1,1 1,-2-2,2 2,0-4,-1 3,-1 2,-1-3,1 2,0-1,-2-1,3-2,-1 1,1 0,-1-2,1 1,-2-1,2-1,-2 3,1 1,1-2,-2 1,1-2,1 3,0-3,1 3,0-1,-1 1,1 2,0-4,-1 3,-1 0,2-1,0 1,1 1,1-1,0 1,1 1,0-2,0 1,0 0,1 1,-1-1,0-1,0 1,0-1,-2 0,0 0,0-1,1 0,-1 2,-1-1,1 1,-1 0,2-2,-1 2,0-2,-2 0,0 1,-1 0,2 0,-2-1,3 0,-1 0,-1 1,2 1,-4-1,3 0,-1 0,0-1,-1 1,1-2,0 2,0-1,1-1,-2 2,2-1,1 2,1 0,-2-2,0 0,2 1,0 0,-2-2,0 0,2 1,-1 1,1 0,-1 0,0 2,0-1,1-1,-2-2,1 3,0-2,-2 0,1 1,1 1,1-1,0 2,0-1,1-1,-2 1,0 1,0-1,0-1,-1 1,-2-1,2 2,-2-2,2-1,-1 0,1 1,3 0,-1 0,1 1,0-2,0 2,0 1,0-1,1 0,-1 0,0-1,0 2,0 0,0-1,0-2,0 2,0 0,0 1,0-2,0 1,0 1,0-1,0-1,0 1,0 0,0-1,0 2,0-1,0-1,0 2,0-1,-2-1,0-1,0 0,-1-1,1 0,-1 0,1 3,1-2,0 1,1 1,0 0,0 0,-1 0,-1-1,-2 0,2-1,-3 1,-1-1,-1 2,0-2,1 2,0-2,0 1,3 0,-1-2,2 3,2 0,0-1,0 1,0 0,0-1,1 1,-1 0,0 0,0 1,0-2,0 2,0-2,0 1,0 1,0-1,-2-4,1 4,-1-2,1 1,0-1,0 2,1 0,0-1,0 2,0-2,0 1,0-1,-2 0,0 0,1-1,0 2,-1-3,2 3,-1 0,1-1,0 2,0-1,0 0,0 0,0-1,0 0,0 1,0 1,0-1,0 0,0 0,0 0,0 0,0 0,0 0,0-1,0 2,0-1,0-1,0 0,0 2,0 0,0-2,0 2,2-2,0 0,-1 2,1-2,-1 1,1 0,1 1,-2-2,0 1,0 0,0 1,-1-1,0 0,0-2,0 2,0 0,0 1,0-1,0-1,0 2,0-1,0-1,-2-1,1 1,-1 0,1-1,0 3,0-4,-1 2,0 2,1-2,-1 1,1 1,0-1,1 0,0-1,0 1,0 0,0 0,0 0,0 1,0-2,0 0,0 3,0-3,0 0,0 2,0-2,0 1,0 1,0-2,0 0,0 3,0-2,0-1,0 0,0 1,0 1,0-1,0 0,0-1,0 2,0-1,0 0,0-1,2 1,0-3,-1 0,1 4,1-6,-1 4,0 1,-1 1,0 2,2-2,0 1,0-3,0 2,0-2,-2 0,3-2,-2 1,1-2,-1 2,1-1,0 1,0-1,0 1,1-3,0 1,-1 2,-1 0,0-2,1 3,-1-1,0 2,0-5,0 4,0-2,0 2,0 1,0-1,0 1,0-1,-1 2,1-3,0 0,1 1,-1 0,-1-1,-1 2,0 0,0-1,1 0,1 3,0-2,-1-1,0 2,0-3,-1 2,1 1,1-1,0-1,0 2,-1-1,0-1,-1 2,1-4,1 2,0-1,-1 2,0-2,0 0,1 1,-1-1,1 0,-1 1,1 1,-2-1,2 1,0 0,0-2,0 3,-1-1,0 0,-1 1,2-4,-1 3,0-3,1 2,-1 0,0 0,-1 1,2-2,-1 3,1-1,-1 0,2-1,0-1,-2 0,1 1,-1 0,0 0,-1-1,0 3,2 0,0-2,-2 2,2-2,-1 1,-1 1,2-2,0 1,0 1,-1-1,0-2,2 2,0 0,-2 1,1-1,1 0,-1 0,1-1,1-2,0 1,0 1,1-2,1 2,-1-2,1 2,-1-6,0 4,1-1,-2-2,1 5,-2-3,1 3,-2 1,1-2,0-1,1 3,-1-2,0 2,1-4,-2 3,1-5,1 0,-1 1,1-1,-1 0,0 2,-1 1,0 2,0-2,-1 2,3-3,-1 3,1-3,0 2,-2 2,3-3,-1 1,-2 1,1-3,0 2,1-2,0 1,-2 1,0-2,-1 4,2 0,0-2,3-2,-1 1,-1 0,0 1,0-2,-1 5,0-4,1 2,-1-3,1 2,-1 0,-1-1,-1 2,1-1,1 0,-1 0,0 0,1-2,1 1,-1-1,2 2,-2 0,2 0,-1 2,2-2,-3-1,0 3,2-4,-3 3,1-3,0 2,-1-1,2-1,1-1,0 1,1-1,-1 0,-1 0,1 2,-3-1,3 3,-2-1,0 0,3-2,-1 1,-1 0,-1 0,1 3,-2-1,0-1,1 1,-1 0,0-1,-1 0,2 3,-1-3,1 2,-1-1,4-2,-3 2,1-1,0 1,0-3,0 2,-1 2,2-4,-2 2,1 1,-1-2,1 3,0-2,-1 1,2-4,0 0,1 1,2-4,-2 3,1-2,-2 2,0 0,1 0,1 1,-2 0,2 1,-2-1,0-2,-1 5,1-6,1 3,-2 0,1-1,0 0,0 1,-1 0,1-1,-1 2,0-2,0 2,1-2,-2 2,2-2,1-1,-2 3,2-3,0 1,0 2,-1 2,1-3,2 1,0-2,-2-1,0 2,0-2,0 0,0 2,0-3,2 1,-3-1,0 3,3-2,-1-1,1 1,-1-1,1 2,1-2,0 0,-1 0,0 1,-2-1,1-1,-1 4,0 0,-2-2,1 2,0-1,1 1,2-2,1 0,-1 2,0-2,0 2,1-1,-1 1,-2 1,1-3,-2 0,1 3,0-4,2 3,-1-3,0 2,1-2,1 0,0 2,-1-2,1 2,0-3,0 1,0-1,-1 1,1-1,-1 0,1 0,-1-1,1 1,-1 0,0 0,2 0,-2 0,0 0,0 0,1 0,-2-1,-3-2,-6-3,-5-2,-4-2,-1-1,-1 0,-1 0,3 4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30:12.127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682 26,'0'0,"-2"-4,-3-2,-5 2,-2-2,-4 5,-3-2,0 2,-2 1,3 0,-1 0,3 0,2 0,-2 0,1 0,-2 5,-2 1,1-1,0-1,2 5,2-4,0 2,1-3,1 5,-1-2,2-2,-1 6,1-3,-2-2,1 5,0-3,0-2,-1 1,4-1,0 1,0 5,2-4,-2 6,1 1,-3-2,3 6,-1-6,2 0,-1 0,-1 2,0-3,1 1,-1 4,1 2,-3-4,2 3,1 1,-1-3,1 1,1 1,1 3,0-4,-1 1,3 1,0 1,-1 2,2 2,0-6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48:40.993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49,'0'0,"0"-2,0-1,-1 1,-1-4,-2 3,2-3,-4 3,3-3,-1 3,0-4,0 5,-2-1,-1 2,-2 0,1 0,0 1,1 2,1 1,-2-2,0-1,1 1,1 2,-1-1,3 2,-1 0,-2 1,2 0,-1-1,3 0,-3 1,1-2,-1 3,0-3,-1 1,1 0,0 0,-3-2,3 2,-1 0,1-3,-2 1,1 2,-1-1,0-2,-1 4,1-1,-1 1,1-1,1 0,-1 1,1-3,2 5,-1-3,2 1,1 1,0 0,-1-2,1 2,0-2,0 2,-1 1,1-2,-1 0,0 2,-1-2,2 2,-2-1,1-1,0 2,2 0,0-2,-1 3,-1-1,0-3,-3-1,0-1,-1-1,0-1,-1 0,1 1,-1 2,0 0,2 2,1 0,2 2,0-1,0 0,1 1,-1-3,-1 2,1-1,0 2,-1-3,2 2,0 1,-1-3,1 1,-1-2,-1 2,-2 0,0 1,1-1,0-1,-1-1,1 1,1 0,0 1,3-1,-1 2,1-1,-1 1,0-1,-3-1,2 1,0 1,-1 0,0 1,1 1,0 0,2 0,0 1,-1-4,0 2,2-1,-2 2,0-3,0 2,-1-1,1-1,-1 2,0 1,2-1,-1-2,0 2,0-1,3 1,-2 1,0-2,0 1,-1 1,0-2,-2 0,0 0,0 1,-1 1,2-4,-2 2,2-2,-1 0,2-1,-2 2,-1-2,1 3,0-2,0 1,0 2,0-3,0 2,2-1,-3 1,1 1,-1 1,1 0,0-2,-3 0,4 0,-3 0,2-1,2 2,1-2,-1 1,0 0,0-2,0 4,-1-3,0 1,-1 0,1 1,-1 0,0-1,0 0,1 0,1 0,2 1,0 1,-1-3,0 2,-1-1,0 1,-1 1,0 0,0-2,0 1,2 2,-1-2,-1 0,2 0,0-2,-2 1,2 0,-1-1,2 2,-2-1,0 0,1 5,0-5,-1 0,2 1,-1 0,0-2,1 3,-1-1,0 1,0 0,-1 0,0-1,1 1,-1-2,0 2,1-2,0 0,1 2,-1-2,0 1,1-1,-1 0,-1 1,0 0,0-2,-1 2,1-2,2 2,-3 0,2 1,0-1,-1 0,0-2,1 2,0 1,-1-2,0 2,1-1,1 0,0 2,1-2,-1 2,-1-3,1-1,-1 3,1-2,0 1,0 2,1-2,0 0,0 0,0 2,0-1,0 0,0 0,0 0,0 0,0 1,0-2,0-1,0 3,0 0,0-2,0 1,0 0,0 0,-1 0,-1 1,-2-2,0 1,-2 1,-1-3,1 0,1 2,1-2,1-1,2 4,1-2,0 1,0-1,0 1,0 1,0-1,0-2,0 3,-1-3,-1 1,0 0,1-1,0 0,0 2,0-3,-1 1,0 2,0-2,1 0,-1 2,2 0,0 0,0-1,0 2,0-1,0-1,0 2,0-1,0-1,0 3,0-4,0 1,3 3,-1-3,0 1,0 0,-2 0,1 0,-1 0,0-1,0 1,0 1,0-1,0-1,0 1,0 0,0 1,0-1,0-1,0 2,0-1,0-2,0 3,0-2,0 1,0 2,0-3,0 0,0 1,0 1,0 0,0 1,-1-2,-1 0,-2 1,1 1,0-2,-2-1,3-1,-1 0,-1 2,2-3,0 3,-2 0,2 0,-1 0,1 0,0-1,0-2,0 1,-1 2,0-3,2 1,-1 0,0 1,1-1,0 1,1 0,0 2,-2-2,1-3,-1 4,1-1,0 0,0 1,1 0,0-2,0 2,0 0,0 1,0-2,0 2,0-2,0 1,0 2,0-3,0-1,0 2,0 1,0-2,0 1,2 1,0-1,-1 0,0 0,2-3,0 2,-1 0,-1-1,0 2,0-2,-1 1,1 2,-1-1,-1-1,1 2,0-1,0 0,0 0,0-1,0 0,0 2,0 0,0-2,0 1,0 1,0 1,0 1,0 0,0 0,0-2,0 0,0 0,0 0,0 0,0-2,0 1,2-1,1 0,-2 2,0-2,0 1,0 1,1-3,0-1,1 1,1-1,-1 0,0-1,0 2,0-2,-1 5,2-3,0-1,0 2,-1-1,0 0,0 1,0 1,-1-1,0 0,0-2,0 3,0-2,-1 1,-1 0,0 1,0 0,0-1,0 1,1-1,1-1,0 1,-1-1,0 2,0-1,0 2,-1-3,0 1,0 2,0 0,0-2,2 2,0-2,1 1,-1-1,0-2,1 3,-1-3,-1 4,0-5,1 2,0 1,0-1,-1 0,-1 2,1 1,-1-2,0 2,0-3,0 2,-1 1,3-3,-1 1,1-2,0 2,-3-1,-2-4,-1-1,-2-2,-3-3,0 0,2-1,1-2,-1 2,0 0,4-1,0-2,0 1,3 1,0-2,0 1,0-2,0 0,0 2,0-1,0 0,0 0,0-1,3 4,-1-2,0 1,0-1,-2 0,3 2,-1-2,2 2,-2-2,3 1,-2 1,2-1,-2-1,1 0,-1 1,0-2,-1 0,2 1,-1 4,0 3,1 1,0 3,0 1,-1 2,0 0,-1 1,-1 3,-1-2,0 1,0-1,0 1,0-2,0 0,-1 1,1-2,0 2,0-2,0 1,-2-1,0 2,1-2,-2 1,-2-2,2-1,-3 1,2-2,0 3,4-4,2 3,1-4,1 4,0-1,-1 1,0 1,-1 1,-1 0,0 0,-1 0,1-2,0 1,1-1,-1 2,2-4,0 2,-1 1,2-2,-2 2,2 0,1-3,0 4,0-2,0 1,-2 1,2-2,-2 3,-1-1,2-2,-1 1,0-2,1 0,-1 1,0-3,0 3,0-2,-3 4,2-2,-2 2,0-2,2 3,0-1,2-2,-1 2,2-2,-2 0,2 2,-1-2,-1 2,-1-1,-1 3,0-4,-2 1,-3-2,-1-2,0-3,-1-1,-1 1,-1-4,0-1,0 0,2-1,0-3,4 2,-2-2,3 2,1-2,0 0,1 1,-1 1,0-2,0 1,2 2,-2-3,0 1,0 1,0-3,0 3,0 0,0-1,0-1,-3 2,1 2,-1-1,0 3,0-3,0 3,-1-3,2-1,0 2,-1-1,1 0,0 1,1-2,-2-1,0 1,1 1,1-2,0-1,-2 1,1 0,0 0,1 0,0-1,1 2,-1-1,1 0,0-1,0 3,1-2,-1 0,0 0,0-1,0 1,0 1,0-1,0 0,0-1,0 3,0-2,0-1,2 3,0 1,2 5,0 5,0 1,0 0,-2 2,-2-1,-2-2,-2-1,-3-2,0-1,-1 2,3-1,1 4,3-2,-3 2,2 1,-1-4,0 4,-1-3,2 3,2 0,0-2,2 1,-1 1,4-3,-3 3,1-2,-1 1,0 1,-1 1,0 0,1-1,-1 1,1 0,-1 1,-1 0,1-3,-1 1,0 2,0-1,0-1,-1 2,1-1,0 0,2-1,-1-4,3-2,0-1,1 0,1 1,-1 1,0 2,0-1,-1-1,1 4,-3-1,0 1,-1 2,0-2,1 1,0 0,1-2,3 1,-1-3,0 2,2-2,-3 2,1-2,-4 4,3 0,-1-1,-1 1,-1 1,2 0,-1-2,1-1,-3 3,3-3,-1 0,2 0,-1 0,2-2,-2 3,2-1,-2 0,2 2,-3 0,0-1,1 1,1-2,-1 0,0 0,-1 1,-1 1,0 1,-1-1,0 0,0 1,0 0,0 1,0-1,0-1,0 2,0-1,0 0,0 0,0 0,0 1,0-3,0 2,0 0,0 0,0 0,0 1,0-2,0 0,2-2,0 1,0 2,1-5,-2 5,2-3,-2 1,0 2,2-1,-1 1,2-1,-1-2,-1 2,0 0,2 0,-2 1,2-2,-1 3,-1-2,2-1,-1 2,2-4,-1 4,-2 0,2-1,-1 0,1 1,0 1,-2-2,2 0,-1 2,-1-1,1-2,1 1,-2-1,1-2,0 3,0-3,0 3,0-4,-1 4,1-1,0 0,1 1,-1 2,2-1,1-1,0 2,0-1,0-1,0 1,1-3,2 2,-1-1,0 0,1-1,-1 1,0-3,-2 4,1-4,0 3,1-3,0 0,-2 1,1-1,0 1,0 1,0-1,0 0,0 0,-5-2,-1-1,-3-2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49:09.487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734 3,'0'0,"0"-1,-1 0,-1 0,-3 3,1 2,-3 0,0 2,0-4,1 4,1-4,0 2,1 0,0-2,0 1,0 0,-2-1,3-2,-3-1,3-3,-2 2,3 0,1-2,2 1,1 1,-2-2,-1 2,-2 0,-1 2,-2 1,0 0,-1 1,0-2,0 2,-1-1,2 0,1 0,-1 1,1 2,-1-2,0 0,2 1,-2 0,3-1,-3 1,2 1,-4-1,2-1,0 2,0-2,-1-1,0 0,1 0,-1-1,0 2,1 1,-1 0,1-1,1 2,-1-1,1 0,1-1,0 2,-2-2,1 2,0-1,0-1,0 0,-1 0,-1 2,1 1,0-1,2 3,0-3,1 2,-1-2,0 2,-1-3,0 4,-1-2,2 0,-2 0,2 0,-1 0,1-2,-2 1,2 0,0 0,0 1,1-1,-1 1,1 2,0-2,-2 2,1 0,0-2,1 1,-1 0,-1-2,0 1,3 0,0 0,-2 0,2-1,0 0,-1 0,1 1,-1-2,0 1,-1-1,1 1,1 0,-2 1,2-2,0 1,-1 1,1 1,1-2,0 3,-1-2,1 1,-1-2,0 1,0-1,0 2,1-1,-2 0,1 0,1 0,-1 1,2 1,-1-2,-1 2,1 0,0-1,0 1,0 1,-1-4,1 2,-2 0,2-2,-1 1,-2-1,0-3,0 0,-1-2,3 0,-1-3,0-1,2-2,0 4,0 2,-1 2,-2 5,1-2,-1 2,-1-2,1 2,0-1,1 2,2-1,0 1,-1 0,2 0,0-1,0 2,0-2,0 1,0 1,2-1,-2-2,0 3,0-1,0 0,0-3,-3-1,2-4,-2 0,-1 1,1 1,-3 0,2 2,-2-2,2 1,-1 3,4-2,-2 1,1 1,-1 1,1-1,-1 1,-1-2,1 2,2-1,-1 1,-1-1,0-2,1 1,0 1,-1-1,2 3,1-1,-1 0,1 2,0-1,-1-1,0-1,1 0,-1 1,0 0,1 1,-3-3,1 3,1-2,-1-1,0 1,-1 0,2 0,-1 1,0 0,-1 0,0-1,1 0,0 1,0 0,0 1,0-1,1 1,-1-1,0-1,1 1,0 0,0-1,0 2,1 0,0-2,0 3,0-1,0 0,0 1,1-2,-1 0,0 2,0-2,0 1,0 0,0 0,0-1,0 2,0-1,0-1,0 1,0 0,0 0,0 0,0-1,0 1,0 0,0 1,0-6,0 0,0 2,0-1,0 0,0 4,0-1,0-1,0 3,0-1,0 0,0 0,0 0,0-1,0 2,0-2,0 1,0 1,0-1,0-2,0 3,0-1,0 0,0-1,0 1,0 0,1-2,0 1,0 0,2-1,-1 1,0 1,0-1,0 0,-2 2,0-1,0-1,0 2,0-2,0 0,0 2,0-1,0 0,0-1,0 1,0 0,0 1,0-1,-2-3,0 2,1-1,0 1,0-1,0 2,1 0,0 0,0-1,0 2,-1-2,-1 1,1 0,0 0,0 0,1 0,-1-1,1 1,0 1,0-1,0-2,0 3,1-1,-1 0,0 0,0-1,0 1,0 1,0-2,0 1,0 0,0 0,0-1,0 1,0 1,0-2,0 0,0 2,0-1,1-2,1-1,1 0,0 0,0 0,1 1,0-1,0 0,0 0,-2 2,2-3,-2 1,3 1,-2 1,0-2,3 1,-3 0,4 1,-4 1,2-1,-2 1,1 0,-2 1,1-4,-1 2,3-3,-3 2,0-1,-2 2,3-1,-1 2,1-1,-1-2,0 3,0-3,0 4,0-2,1-1,-3 3,1-1,-1 0,0 1,2-2,-1 0,2 2,0-2,-2 1,2-1,1-1,-2 0,1-2,-1 2,2-1,-2 1,1-2,1 0,-2 2,0-1,0 1,3-2,-4 1,4 1,-2 0,0 2,1-2,-2 2,1-2,0 0,-1 2,0-2,0 2,2-1,-2 0,0 1,1-1,0-1,0-1,0 1,-1-1,1 0,1 1,-1-1,0 2,0-2,1 1,0-3,1 4,-3-2,1 2,1-2,-2 2,1-2,2 1,-3-1,1 2,0-1,-1 2,0-2,0 0,3 0,-2 2,2-4,-1 2,1-1,-2 1,0-1,1-2,-2 4,1-4,1 1,1 0,-1 0,0-2,1 2,-3 2,1-2,2 2,-2-1,-1 2,3-1,-2 1,2 0,0-2,2 0,-2 1,-1 0,-2 1,2-1,0 0,-2 0,3 2,-2-2,1 1,0-2,1 1,0-2,0 2,0-3,0 0,3-2,-3 0,1 1,0 2,-2-1,-1 1,3-1,-1 2,1 0,0-1,-1 1,2 1,-2-2,1 0,-1 1,2-1,-1-1,0 0,2 1,-1-2,-3 2,3-1,-3 1,3-1,-1 0,-1 2,0-1,0-2,1 1,0-1,0 2,1-2,-1 1,1-2,0 1,0-1,1 0,-4 1,3 2,-4-1,2 1,-3-1,3 3,-1-3,1-1,1 0,1 0,1-1,1 0,-1 0,0 0,-1 0,-3-1,-2 1,-4 0,0 0,-5-1,1-1,-3-1,-1-2,-2 3,3-1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49:09.488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77 0,'0'0,"-2"0,-1 2,-2-1,1 3,-2 0,0 1,2 0,0 0,0 0,2 1,1 0,-1-2,-1 2,2-2,0 3,0-1,0-1,0 3,-2-1,2-2,1 3,-1-1,0-1,-1-1,1 0,1 1,-1 0,-1 1,2-1,0 1,0 0,0 0,0-1,0 2,-1-3,0 0,-1 1,1 0,0 0,1 0,-1 1,1-1,0 1,0 0,0 1,0-2,0 0,0 2,0-1,0-2,-2 1,0-2,1 3,1-1,-1 0,1 1,0-1,0 2,0-2,0 1,0 1,0-1,0-2,0 3,1-2,1-2,-1 2,1-1,-2 2,2-2,-1 0,1 0,-1 2,2-2,-2 1,1 2,-1-2,0 0,1 2,0-1,0-1,-2 2,0-1,1-2,-1 3,0-1,0 0,0 1,0-3,0 2,0 1,0-1,1-1,1 1,-1 0,1 0,-1-1,0 1,-1 0,0-1,0 2,0-1,0-1,0 1,0 0,0 0,0 1,0-3,0 2,0 1,0-1,1-1,0 1,0 0,0 0,0 1,2-4,-2 2,1-1,-1 1,2 1,1-2,-2 2,0 0,1-1,-1 1,0 0,0 0,2-1,-1 1,-1-2,1 1,-1-1,-1 2,1-3,0 2,-2-2,3 2,0-3,-2 3,3-1,-3 1,1 1,-1-2,0 3,1-1,1 0,-3 0,3-2,-1 1,0-1,1 0,-1-1,0 2,0-3,2 2,-4-1,3 3,-1-3,3 2,-4 0,2-1,1 1,-2-2,2 1,1-1,-1 2,2-2,-1 2,0-2,-3 0,4 1,-3 0,1 2,-1-1,0-1,2-1,-1 1,0-2,0 3,0-3,-1 3,-1-2,2 1,-2-1,1 0,1 0,-2 1,2-1,1-1,-3 3,3-1,-3-1,1-1,1 1,-1 1,-1 0,3-1,-1 1,2 0,-2 1,1 0,-1-2,0 1,1-2,-1-1,0 0,1 2,-2-1,1 2,1-1,2 0,-3 0,2-1,-1-1,1 0,-2 0,2 0,-3 0,2 2,-1-2,1 1,-2-1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50:15.978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51:46.04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192 146,'-4'1,"0"0,1 0,0 1,0-1,-1 1,0 0,2-1,-2 2,-4 3,-7 5,0-1,1 0,1 0,1 2,-1-1,2 2,-14 16,18-20,4-4,-1 1,1-1,0 0,0 1,1-1,0 1,0 0,0 0,1 0,0 9,-1 8,5 34,-1-18,-2-32,1 1,1-2,0 1,-1 0,1 0,1 0,7 13,34 44,-9-15,-10-9,3-2,36 39,-56-70,0-1,0-1,1 0,-1 1,1-2,0 1,19 6,-15-6,3 0,0-1,-1 1,2-2,30 3,-7-1,-27-3,1-1,0 0,0 0,0-1,27-3,-31 1,0 0,0 0,-1-1,1 0,-1 0,1-2,-2 1,16-10,2-1,-17 10,0-1,0 1,0-1,-1 0,0-1,8-8,122-144,-132 152,0-2,0 0,-2 0,1 1,-1-2,-1 0,1 1,-1-1,0-9,1-9,-4-52,0 46,-2 21,1 0,-9-26,7 24,-5-27,7 34,0 0,-2 1,2 0,-2 0,0-1,0 1,-1 0,0 0,0 0,-6-6,-7-7,-36-32,36 39,-2 0,0 0,-1 2,0 0,0 0,-32-9,43 17,-1 0,0 0,1 2,-1-2,0 3,-13-2,-64 3,38 1,33-2,-8-1,1 2,-34 5,49-4,0-1,1 2,-1-1,1 0,0 1,0 0,0 0,0 1,1 0,-1 1,-6 4,5-1,1-1,0 1,0 0,1 1,1-1,-1 1,-4 11,1-3,-1 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51:46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51:4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51:46.04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38,'1'0,"1"0,-1 1,0-1,1 1,0-1,-1 1,0-1,1 1,-1 0,1 0,-1-1,1 1,-2 0,1 0,1 0,-1 0,1 1,18 24,-11-13,-4-6,1 0,0-1,1 1,0-1,0 0,0-1,1 1,0-1,0 0,0-1,0 0,1 0,0 0,1-1,-2-1,2 1,0-1,0-1,14 2,-11-2,0-1,0 0,0-1,0 0,14-2,-21 1,0 1,0-2,1 1,-1 0,0-1,-1 0,0 0,1 0,-1 0,0-1,1 0,3-6,9-6,-6 5,0-1,-1 0,0-1,-1 1,16-29,-20 25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51:46.65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192 146,'-4'1,"0"0,1 0,0 1,0-1,-1 1,0 0,2-1,-2 2,-4 3,-7 5,0-1,1 0,1 0,1 2,-1-1,2 2,-14 16,18-20,4-4,-1 1,1-1,0 0,0 1,1-1,0 1,0 0,0 0,1 0,0 9,-1 8,5 34,-1-18,-2-32,1 1,1-2,0 1,-1 0,1 0,1 0,7 13,34 44,-9-15,-10-9,3-2,36 39,-56-70,0-1,0-1,1 0,-1 1,1-2,0 1,19 6,-15-6,3 0,0-1,-1 1,2-2,30 3,-7-1,-27-3,1-1,0 0,0 0,0-1,27-3,-31 1,0 0,0 0,-1-1,1 0,-1 0,1-2,-2 1,16-10,2-1,-17 10,0-1,0 1,0-1,-1 0,0-1,8-8,122-144,-132 152,0-2,0 0,-2 0,1 1,-1-2,-1 0,1 1,-1-1,0-9,1-9,-4-52,0 46,-2 21,1 0,-9-26,7 24,-5-27,7 34,0 0,-2 1,2 0,-2 0,0-1,0 1,-1 0,0 0,0 0,-6-6,-7-7,-36-32,36 39,-2 0,0 0,-1 2,0 0,0 0,-32-9,43 17,-1 0,0 0,1 2,-1-2,0 3,-13-2,-64 3,38 1,33-2,-8-1,1 2,-34 5,49-4,0-1,1 2,-1-1,1 0,0 1,0 0,0 0,0 1,1 0,-1 1,-6 4,5-1,1-1,0 1,0 0,1 1,1-1,-1 1,-4 11,1-3,-1 0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51:46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4.11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30:12.128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2 399,'0'0,"0"-5,2-2,3-2,3-6,1-3,0-3,1 1,0 7,0 2,-1-1,-1 4,0-4,0 4,0 0,1-3,1 4,-1-10,0 1,3 3,-1-3,-1 0,1 3,-2-6,1 7,-1-2,1 2,0-1,2 1,0 3,-3-2,1 2,-3 4,-2-2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51:46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51:46.65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38,'1'0,"1"0,-1 1,0-1,1 1,0-1,-1 1,0-1,1 1,-1 0,1 0,-1-1,1 1,-2 0,1 0,1 0,-1 0,1 1,18 24,-11-13,-4-6,1 0,0-1,1 1,0-1,0 0,0-1,1 1,0-1,0 0,0-1,0 0,1 0,0 0,1-1,-2-1,2 1,0-1,0-1,14 2,-11-2,0-1,0 0,0-1,0 0,14-2,-21 1,0 1,0-2,1 1,-1 0,0-1,-1 0,0 0,1 0,-1 0,0-1,1 0,3-6,9-6,-6 5,0-1,-1 0,0-1,-1 1,16-29,-20 25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8:54.90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0,'0'207,"1"-206,1 0,0-1,-1 1,1-1,0 1,-1-1,1 1,0-1,0 0,-1 0,3 0,0 1,146 17,156-1,-55-1,-13 1,-86-17,348 9,-183-5,-51-2,-41 21,-12 1,-51-21,-74-3,0 3,122 22,-121-10,120 6,91-14,9 12,-15 1,396-21,-633-2,0-3,111-27,29-3,196 20,-212 13,532-3,-577 6,-76 4,1 3,-1 2,116 34,-105-24,2-2,85 8,226-12,-126-6,815 3,-663-12,1641 2,-1959-5,173-31,27-2,133 33,-297 7,-51 2,0 4,93 22,56 6,442 2,4-38,-302-2,1765 2,-2069-4,0-3,0-3,109-31,53-9,77 19,-54 7,-149 11,292-29,-134 27,443-14,-326 18,45-1,281 13,-666 1,0 3,-1 0,0 2,44 15,-31-8,65 10,200-11,-75-8,398 9,-586-14,-26 1,0 0,-1 2,1 1,44 13,-16 1,51 25,-58-25,1-2,60 12,22 7,-86-22,-1 2,-1 1,0 3,-2 1,38 25,-64-35,-2 1,1 0,-2 0,1 1,-2 0,1 1,-2 0,9 17,48 120,-53-118,5 18,-3 1,-3 1,9 79,16 74,5-73,-22-76,16 78,-25-56,-3 0,-4 94,-1-14,2-117,2 0,1-1,16 48,-10-42,13 89,-17 176,-5-53,14 413,-16-466,13 357,-7-442,30 156,-33-243,8 81,-1 143,9 85,-3-226,0 3,4 126,-20-121,18 302,18 212,-23-271,-2 556,-15-581,2 3081,-1-3407,0 0,-1 0,-1 0,-1 0,0-1,-8 21,-46 88,4-12,41-77,2 0,2 0,-9 62,1 111,14-146,-6 25,-26 109,18-109,-10 112,23-48,4-85,-2 1,-22 120,5-103,3 0,5 2,-2 90,14-73,0 3,-22 181,17-261,-10 57,-4 151,19 374,-8-542,0 5,6 236,3 115,-2-382,0-24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9:06.38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1,'0'5872,"1"-5858,0 1,1-1,0 1,1-1,1 0,6 17,42 79,-2-3,-39-76,-2 2,0-1,-3 1,5 48,-6 135,-5-193,3 35,2-2,3 1,21 76,13 90,-31 28,0 10,-7-229,34 477,-17 43,-13-225,8 99,-3 244,-15-427,2 3393,0-3543,5 1,3-1,34 151,19 104,-41-216,-2-1,16 92,-29-204,0-1,2 0,-1-1,16 27,45 64,-1 1,-3 21,-42-81,2-1,3-1,51 72,74 58,-29-37,-83-95,2-3,1-1,2-3,2-1,94 57,-3-2,-78-51,74 39,-99-62,0-1,1-2,1-2,0-1,1-2,0-1,74 7,89-7,263 19,72-15,-199-12,-36 1,115 6,-202 10,89 5,362-10,-212-7,21 1,-214-2,172 10,140 6,-232-14,681 7,-804-14,2253 1,-1946 43,-517-43,376 28,-36-5,377 11,-443-29,953 1,-743-9,-387-3,178-32,-15 0,-26 16,335-24,-103 6,-172 11,100-6,737-42,-794 62,247-3,2399 19,-2954-1,1 1,-1 3,53 12,100 40,-120-33,0-4,80 12,97-15,-73-9,-170-8,0 0,0 0,0 0,0 1,-1-1,1 0,0 1,0-1,0 1,-1-1,1 1,0 0,-1 0,1 0,-1 0,1 0,-1 0,1 0,-1 1,2 1,-2 0,0 0,0 0,0 0,-1 0,1 1,-1-1,0 0,0 0,0 6,-1 7,1 10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14.232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48:40.992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1064 0,'0'0,"-3"2,-1 1,-2 3,-3 1,0 3,-1-3,0 1,2 0,-1-4,2 2,1-2,0 0,1-1,1 1,-1-2,-2-1,2 0,0 1,-1 2,0-1,0-1,-2 1,3-4,0-2,1 1,-1-1,1 2,0 1,-2 2,0 0,2 1,-2 2,1-3,0 3,0-2,-1-2,2 4,-2-1,1 1,0 0,0 0,-1 1,1-3,1 2,0-1,0-1,0 1,-3-3,1 0,-1 0,2 1,-1 1,0-2,0 1,-1 0,2 2,-2 0,1 0,2 1,-1-1,1 1,-1 0,1-3,-2 3,0-3,0 2,1 0,0-1,-1 2,2-3,0 0,-1 3,1-1,0-3,-1 3,0 0,1-3,-2 2,2 0,0-1,-1 3,1-2,-1-1,0 2,1-1,0 0,-1 2,2 1,-1-1,-1 0,1-2,-3 1,5 1,-2-1,2 1,-2-1,1 0,0 1,0 0,1-1,-1 3,1-3,-1 3,0-4,1 4,0-1,0-1,0 1,-1 0,0 0,1 2,-2-1,3 1,-4-1,3-3,-1 5,-1-4,2 3,-2-1,1-2,-1 0,0-1,-2 1,0-2,-2 2,3-2,-2 0,1 1,2-1,-1-1,0 2,1-1,1 2,0-1,0 1,0 0,1 1,-1 0,1-3,0 5,-1-3,1 2,-3-1,3 0,-1 1,1-2,-1 0,0 1,1-1,-1 1,1-1,1 1,-1 1,-1 1,0-1,0 1,-1-2,1 2,1-4,-2 3,0 2,-2-3,2 2,0-1,-2-1,2-2,0 1,0 0,0-2,0 1,-1-1,2-1,-3 3,2 1,1-2,-3 1,2-2,0 3,1-3,0 3,1-1,-2 1,2 2,-1-4,-1 3,0 0,1-1,1 1,0 1,1-1,0 1,1 1,0-2,0 1,0 0,1 1,-1-1,0-1,0 1,0-1,-2 0,1 0,-1-1,1 0,-1 2,0-1,0 1,-1 0,3-2,-2 2,0-2,-1 0,-1 1,0 0,1 0,-1-1,2 0,-1 0,0 1,1 1,-3-1,2 0,0 0,-1-1,0 1,0-2,1 2,-1-1,2-1,-3 2,3-1,0 2,1 0,-1-2,-1 0,2 1,0 0,-1-2,-1 0,2 1,-1 1,1 0,0 0,-1 2,0-1,1-1,-1-2,0 3,0-2,-1 0,0 1,1 1,1-1,1 2,-1-1,1-1,-2 1,0 1,0-1,1-1,-2 1,-1-1,1 2,-1-2,1-1,0 0,0 1,3 0,-1 0,1 1,0-2,0 2,0 1,0-1,1 0,-1 0,0-1,0 2,0 0,0-1,0-2,0 2,0 0,0 1,0-2,0 1,0 1,0-1,0-1,0 1,0 0,0-1,0 2,0-1,0-1,0 2,0-1,-2-1,0-1,1 0,-2-1,1 0,0 0,0 3,1-2,0 1,1 1,0 0,0 0,-1 0,0-1,-3 0,2-1,-2 1,-1-1,-1 2,0-2,0 2,1-2,0 1,2 0,0-2,1 3,2 0,0-1,0 1,0 0,0-1,1 1,-1 0,0 0,0 1,0-2,0 2,0-2,0 1,0 1,0-1,-2-4,1 4,-1-2,2 1,-1-1,0 2,1 0,0-1,0 2,0-2,0 1,0-1,-2 0,0 0,1-1,1 2,-2-3,2 3,-1 0,1-1,0 2,0-1,0 0,0 0,0-1,0 0,0 1,0 1,0-1,0 0,0 0,0 0,0 0,0 0,0 0,0-1,0 2,0-1,0-1,0 0,0 2,0 0,0-2,0 2,2-2,-1 0,0 2,1-2,-1 1,1 0,0 1,-1-2,0 1,0 0,0 1,-1-1,0 0,0-2,0 2,0 0,0 1,0-1,0-1,0 2,0-1,0-1,-2-1,1 1,-1 0,2-1,-1 3,0-4,-1 2,0 2,1-2,0 1,0 1,0-1,1 0,0-1,0 1,0 0,0 0,0 0,0 1,0-2,0 0,0 3,0-3,0 0,0 2,0-2,0 1,0 1,0-2,0 0,0 3,0-2,0-1,0 0,0 1,0 1,0-1,0 0,0-1,0 2,0-1,0 0,0-1,2 1,-1-3,0 0,1 4,1-6,-2 4,1 1,-1 1,0 2,2-2,-1 1,1-3,-1 2,1-2,-2 0,2-2,-1 1,1-2,-1 2,0-1,1 1,-1-1,1 1,1-3,-1 1,0 2,-2 0,1-2,1 3,-1-1,-1 2,1-5,0 4,0-2,-1 2,1 1,0-1,-1 1,1-1,-1 2,1-3,0 0,0 1,0 0,-1-1,-1 2,0 0,0-1,1 0,0 3,1-2,-1-1,0 2,0-3,-1 2,1 1,0-1,1-1,0 2,-1-1,0-1,-1 2,1-4,0 2,1-1,-1 2,0-2,0 0,0 1,0-1,1 0,-1 1,1 1,-2-1,1 1,1 0,0-2,0 3,-1-1,-1 0,0 1,2-4,-1 3,0-3,1 2,-1 0,-1 0,0 1,2-2,-1 3,1-1,-1 0,1-1,1-1,-2 0,1 1,-2 0,1 0,-1-1,0 3,2 0,0-2,-2 2,1-2,0 1,-1 1,2-2,0 1,0 1,-2-1,1-2,2 2,0 0,-3 1,2-1,1 0,-1 0,0-1,2-2,-1 1,1 1,0-2,1 2,0-2,0 2,-1-6,1 4,0-1,-2-2,2 5,-3-3,2 3,-2 1,0-2,1-1,0 3,0-2,0 2,0-4,-1 3,0-5,2 0,-1 1,0-1,0 0,-1 2,0 1,0 2,0-2,-2 2,4-3,-1 3,0-3,1 2,-3 2,4-3,-2 1,-1 1,0-3,1 2,1-2,-1 1,-1 1,0-2,-2 4,3 0,0-2,2-2,-1 1,0 0,-1 1,1-2,-2 5,1-4,1 2,-2-3,2 2,-2 0,0-1,-1 2,1-1,0 0,0 0,0 0,0-2,2 1,-2-1,3 2,-3 0,3 0,-2 2,3-2,-4-1,1 3,1-4,-2 3,1-3,-1 2,0-1,1-1,2-1,-1 1,1-1,0 0,-2 0,2 2,-4-1,4 3,-3-1,1 0,2-2,0 1,-2 0,0 0,0 3,-1-1,0-1,0 1,0 0,0-1,-1 0,1 3,0-3,1 2,-2-1,5-2,-4 2,2-1,-1 1,1-3,-1 2,0 2,1-4,-1 2,0 1,0-2,0 3,1-2,-1 1,1-4,0 0,2 1,1-4,-2 3,1-2,-2 2,1 0,0 0,1 1,-2 0,2 1,-1-1,-1-2,0 5,0-6,1 3,-1 0,0-1,1 0,-1 1,-1 0,2-1,-2 2,1-2,-1 2,2-2,-3 2,3-2,0-1,-2 3,3-3,-1 1,0 2,-1 2,2-3,1 1,0-2,-2-1,0 2,0-2,1 0,-1 2,0-3,2 1,-3-1,1 3,2-2,-1-1,1 1,-1-1,1 2,1-2,0 0,-1 0,0 1,-2-1,1-1,-1 4,1 0,-3-2,1 2,1-1,0 1,2-2,1 0,-1 2,0-2,0 2,1-1,-1 1,-2 1,1-3,-2 0,2 3,-1-4,2 3,-1-3,0 2,1-2,1 0,0 2,-1-2,1 2,0-3,-1 1,1-1,-1 1,1-1,-1 0,1 0,-1-1,1 1,-1 0,0 0,2 0,-2 0,0 0,0 0,0 0,-1-1,-2-2,-6-3,-4-2,-3-2,-2-1,0 0,-2 0,4 4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48:40.993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1004 49,'0'0,"0"-2,0-1,-1 1,-1-4,-1 3,1-3,-3 3,2-3,0 3,-1-4,1 5,-3-1,0 2,-2 0,1 0,0 1,1 2,1 1,-2-2,0-1,1 1,1 2,-1-1,2 2,0 0,-2 1,1 0,0-1,2 0,-2 1,1-2,-1 3,-1-3,0 1,1 0,0 0,-3-2,3 2,-1 0,0-3,-1 1,1 2,-1-1,0-2,-1 4,1-1,-1 1,1-1,1 0,-1 1,1-3,2 5,-1-3,1 1,2 1,-1 0,-1-2,2 2,-1-2,1 2,-2 1,1-2,0 0,-1 2,0-2,1 2,-1-1,1-1,-1 2,2 0,1-2,-2 3,0-1,-1-3,-2-1,0-1,-1-1,0-1,-1 0,1 1,-1 2,0 0,2 2,1 0,1 2,1-1,-1 0,2 1,-2-3,0 2,0-1,1 2,-1-3,1 2,0 1,0-3,0 1,0-2,-2 2,-1 0,0 1,1-1,0-1,-1-1,0 1,2 0,0 1,2-1,-1 2,1-1,0 1,-1-1,-2-1,1 1,1 1,-1 0,-1 1,2 1,-1 0,2 0,1 1,-2-4,0 2,3-1,-3 2,0-3,1 2,-2-1,2-1,-2 2,1 1,1-1,-1-2,1 2,-1-1,3 1,-2 1,1-2,-1 1,-1 1,1-2,-3 0,1 0,-1 1,0 1,2-4,-3 2,3-2,-1 0,1-1,-1 2,-2-2,2 3,0-2,-1 1,1 2,0-3,-1 2,3-1,-4 1,2 1,-1 1,0 0,1-2,-3 0,3 0,-2 0,2-1,1 2,2-2,-2 1,0 0,1-2,-1 4,0-3,-1 1,0 0,0 1,0 0,0-1,-1 0,2 0,0 0,2 1,0 1,0-3,-1 2,-1-1,1 1,-2 1,1 0,-1-2,1 1,1 2,-1-2,0 0,1 0,0-2,-1 1,1 0,-1-1,3 2,-3-1,0 0,2 5,-1-5,-1 0,2 1,0 0,-1-2,1 3,-1-1,0 1,1 0,-2 0,0-1,2 1,-2-2,0 2,2-2,-1 0,1 2,-1-2,1 1,0-1,-1 0,-1 1,1 0,-1-2,0 2,0-2,2 2,-2 0,1 1,0-1,0 0,-1-2,1 2,0 1,0-2,-1 2,1-1,2 0,-1 2,1-2,-1 2,-1-3,1-1,-1 3,2-2,-1 1,0 2,1-2,0 0,0 0,0 2,0-1,0 0,0 0,0 0,0 0,0 1,0-2,0-1,0 3,0 0,0-2,0 1,0 0,0 0,-1 0,-1 1,-1-2,-1 1,-1 1,-1-3,1 0,0 2,2-2,0-1,2 4,1-2,0 1,0-1,0 1,0 1,0-1,0-2,0 3,-1-3,0 1,-1 0,1-1,0 0,0 2,0-3,0 1,-1 2,0-2,1 0,0 2,1 0,0 0,0-1,0 2,0-1,0-1,0 2,0-1,0-1,0 3,0-4,0 1,2 3,0-3,0 1,-1 0,-1 0,1 0,-1 0,0-1,0 1,0 1,0-1,0-1,0 1,0 0,0 1,0-1,0-1,0 2,0-1,0-2,0 3,0-2,0 1,0 2,0-3,0 0,0 1,0 1,0 0,0 1,-1-2,0 0,-3 1,2 1,-1-2,-1-1,2-1,-1 0,0 2,1-3,0 3,-1 0,1 0,-1 0,2 0,-1-1,0-2,0 1,0 2,-1-3,2 1,-1 0,1 1,0-1,0 1,1 0,0 2,-2-2,1-3,0 4,0-1,0 0,0 1,1 0,0-2,0 2,0 0,0 1,0-2,0 2,0-2,0 1,0 2,0-3,0-1,0 2,0 1,0-2,0 1,2 1,-1-1,0 0,0 0,2-3,-1 2,0 0,-1-1,0 2,0-2,-1 1,1 2,-1-1,-1-1,1 2,0-1,0 0,0 0,0-1,0 0,0 2,0 0,0-2,0 1,0 1,0 1,0 1,0 0,0 0,0-2,0 0,0 0,0 0,0 0,0-2,0 1,2-1,0 0,-1 2,0-2,0 1,0 1,0-3,1-1,1 1,0-1,0 0,0-1,-1 2,1-2,-1 5,1-3,1-1,-1 2,0-1,-1 0,1 1,0 1,-2-1,1 0,0-2,0 3,-1-2,0 1,-1 0,0 1,0 0,0-1,0 1,1-1,1-1,-1 1,0-1,0 2,0-1,0 2,-1-3,0 1,0 2,0 0,0-2,2 2,-1-2,2 1,-1-1,0-2,0 3,0-3,-1 4,0-5,0 2,1 1,0-1,-1 0,-1 2,1 1,-1-2,0 2,0-3,0 2,-1 1,3-3,-2 1,2-2,0 2,-3-1,-2-4,0-1,-2-2,-3-3,0 0,2-1,1-2,-1 2,-1 0,5-1,-1-2,1 1,2 1,0-2,0 1,0-2,0 0,0 2,0-1,0 0,0 0,0-1,2 4,0-2,0 1,-1-1,-1 0,3 2,-1-2,1 2,-1-2,2 1,-1 1,1-1,-1-1,0 0,0 1,0-2,-2 0,3 1,-1 4,-1 3,2 1,-1 3,1 1,-2 2,1 0,-1 1,-1 3,-1-2,0 1,0-1,0 1,0-2,0 0,-1 1,1-2,0 2,0-2,0 1,-2-1,0 2,1-2,-1 1,-3-2,3-1,-4 1,3-2,-1 3,4-4,2 3,1-4,0 4,1-1,-2 1,1 1,-1 1,-1 0,0 0,-1 0,0-2,1 1,1-1,-1 2,2-4,-1 2,0 1,1-2,-1 2,2 0,0-3,0 4,1-2,-1 1,-1 1,1-2,-1 3,-2-1,3-2,-1 1,-1-2,2 0,-2 1,1-3,0 3,-1-2,-2 4,2-2,-2 2,0-2,2 3,-1-1,3-2,-1 2,1-2,-1 0,1 2,-1-2,0 2,-1-1,-1 3,0-4,-2 1,-3-2,0-2,-1-3,0-1,-1 1,-1-4,0-1,0 0,2-1,0-3,3 2,-2-2,3 2,1-2,0 0,1 1,-1 1,0-2,0 1,2 2,-2-3,0 1,0 1,0-3,0 3,0 0,0-1,0-1,-3 2,2 2,-2-1,1 3,-1-3,0 3,0-3,1-1,0 2,0-1,0 0,0 1,1-2,-1-1,-1 1,1 1,1-2,1-1,-3 1,1 0,0 0,2 0,-1-1,1 2,-1-1,1 0,0-1,0 3,1-2,-1 0,0 0,0-1,0 1,0 1,0-1,0 0,0-1,0 3,0-2,0-1,1 3,1 1,2 5,-1 5,1 1,-1 0,-1 2,-2-1,-2-2,-1-1,-3-2,-1-1,0 2,3-1,1 4,2-2,-3 2,2 1,0-4,-1 4,0-3,1 3,2 0,0-2,2 1,-1 1,3-3,-2 3,0-2,0 1,0 1,-1 1,0 0,0-1,0 1,1 0,-1 1,-1 0,1-3,-1 1,0 2,0-1,0-1,-1 2,1-1,0 0,2-1,-2-4,4-2,-1-1,2 0,0 1,-1 1,1 2,-1-1,0-1,0 4,-2-1,0 1,-2 2,1-2,1 1,0 0,0-2,4 1,-2-3,0 2,2-2,-2 2,0-2,-3 4,3 0,-2-1,0 1,-1 1,2 0,-2-2,2-1,-3 3,3-3,-2 0,3 0,-2 0,3-2,-3 3,3-1,-3 0,3 2,-4 0,1-1,1 1,0-2,0 0,0 0,-2 1,0 1,0 1,-1-1,0 0,0 1,0 0,0 1,0-1,0-1,0 2,0-1,0 0,0 0,0 0,0 1,0-3,0 2,0 0,0 0,0 0,0 1,0-2,0 0,2-2,0 1,-1 2,2-5,-2 5,1-3,-1 1,0 2,2-1,-1 1,1-1,0-2,-2 2,1 0,2 0,-3 1,3-2,-1 3,-2-2,3-1,-2 2,3-4,-2 4,-1 0,1-1,0 0,1 1,-1 1,-1-2,1 0,0 2,-1-1,0-2,2 1,-2-1,0-2,1 3,-1-3,1 3,0-4,-2 4,2-1,0 0,0 1,0 2,1-1,1-1,1 2,-1-1,0-1,0 1,1-3,2 2,-1-1,0 0,1-1,-1 1,0-3,-2 4,1-4,1 3,0-3,0 0,-2 1,1-1,0 1,0 1,0-1,0 0,1 0,-6-2,0-1,-3-2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49:09.487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502 3,'0'0,"0"-1,0 0,-2 0,-1 3,0 2,-2 0,1 2,-1-4,1 4,0-4,1 2,0 0,0-2,1 1,-1 0,-1-1,2-2,-2-1,2-3,-2 2,3 0,0-2,2 1,0 1,-1-2,-1 2,-1 0,0 2,-2 1,-1 0,1 1,-1-2,0 2,0-1,0 0,2 0,-1 1,1 2,-2-2,1 0,2 1,-3 0,3-1,-2 1,2 1,-4-1,2-1,0 2,0-2,-1-1,0 0,1 0,-1-1,0 2,1 1,0 0,-1-1,2 2,-1-1,1 0,0-1,0 2,-1-2,1 2,-1-1,1-1,-1 0,0 0,-1 2,1 1,0-1,1 3,1-3,0 2,-1-2,0 2,0-3,-1 4,0-2,1 0,-1 0,2 0,-2 0,1-2,-1 1,2 0,-1 0,0 1,1-1,-1 1,1 2,0-2,-1 2,0 0,0-2,1 1,0 0,-2-2,1 1,1 0,1 0,-2 0,2-1,0 0,-2 0,2 1,-1-2,0 1,-1-1,1 1,1 0,-2 1,2-2,-1 1,0 1,1 1,0-2,1 3,-2-2,2 1,-2-2,1 1,-1-1,1 2,0-1,-1 0,1 0,0 0,0 1,1 1,-1-2,0 2,0 0,0-1,1 1,-1 1,0-4,0 2,-1 0,1-2,0 1,-2-1,0-3,1 0,-2-2,3 0,-1-3,0-1,1-2,0 4,1 2,-2 2,0 5,0-2,-1 2,-1-2,2 2,-1-1,1 2,1-1,1 1,-2 0,2 0,0-1,0 2,0-2,0 1,0 1,2-1,-2-2,0 3,0-1,0 0,0-3,-3-1,3-4,-2 0,-1 1,1 1,-2 0,1 2,-1-2,1 1,0 3,2-2,-1 1,1 1,-1 1,0-1,0 1,0-2,-1 2,3-1,-2 1,0-1,0-2,1 1,0 1,-1-1,1 3,1-1,-1 0,1 2,0-1,-1-1,1-1,0 0,-1 1,0 0,1 1,-2-3,1 3,0-2,0-1,0 1,-1 0,1 0,-1 1,1 0,-1 0,0-1,1 0,-1 1,1 0,0 1,-1-1,1 1,0-1,0-1,0 1,0 0,1-1,-1 2,1 0,0-2,0 3,0-1,0 0,0 1,1-2,-1 0,0 2,0-2,0 1,0 0,0 0,0-1,0 2,0-1,0-1,0 1,0 0,0 0,0 0,0-1,0 1,0 0,0 1,0-6,0 0,0 2,0-1,0 0,0 4,0-1,0-1,0 3,0-1,0 0,0 0,0 0,0-1,0 2,0-2,0 1,0 1,0-1,0-2,0 3,0-1,0 0,0-1,0 1,0 0,0-2,1 1,0 0,1-1,-1 1,1 1,-1-1,0 0,-1 2,0-1,0-1,0 2,0-2,0 0,0 2,0-1,0 0,0-1,0 1,0 0,0 1,0-1,-1-3,0 2,0-1,0 1,0-1,1 2,0 0,0 0,0-1,0 2,-1-2,0 1,0 0,0 0,1 0,0 0,-1-1,1 1,0 1,0-1,0-2,0 3,1-1,-1 0,0 0,0-1,0 1,0 1,0-2,0 1,0 0,0 0,0-1,0 1,0 1,0-2,0 0,0 2,0-1,0-2,2-1,0 0,0 0,0 0,1 1,-1-1,1 0,0 0,-2 2,2-3,-2 1,3 1,-2 1,0-2,2 1,-2 0,3 1,-3 1,1-1,-1 1,1 0,-2 1,1-4,0 2,1-3,-1 2,-1-1,-1 2,2-1,-1 2,1-1,0-2,-1 3,1-3,-1 4,0-2,1-1,-2 3,1-1,-1 0,0 1,1-2,0 0,1 2,0-2,-1 1,1-1,1-1,-2 0,1-2,-1 2,2-1,-1 1,0-2,0 0,0 2,-1-1,0 1,3-2,-3 1,2 1,-1 0,0 2,1-2,-2 2,1-2,0 0,0 2,-1-2,0 2,2-1,-1 0,-1 1,1-1,0-1,0-1,0 1,0-1,0 0,0 1,0-1,0 2,0-2,1 1,0-3,0 4,-1-2,0 2,1-2,-2 2,1-2,1 1,-1-1,0 2,0-1,-1 2,1-2,-1 0,2 0,-1 2,2-4,-1 2,0-1,-1 1,0-1,1-2,-2 4,1-4,1 1,0 0,0 0,0-2,0 2,-1 2,0-2,1 2,-1-1,0 2,1-1,-1 1,1 0,1-2,1 0,-2 1,0 0,-2 1,2-1,0 0,-2 0,2 2,0-2,-1 1,1-2,0 1,1-2,-1 2,1-3,-1 0,3-2,-3 0,1 1,0 2,-1-1,-1 1,2-1,0 2,0 0,0-1,-1 1,2 1,-2-2,1 0,0 1,1-1,-1-1,0 0,1 1,0-2,-2 2,2-1,-3 1,3-1,-1 0,0 2,-1-1,1-2,0 1,0-1,0 2,1-2,-1 1,1-2,-1 1,1-1,1 0,-4 1,3 2,-3-1,2 1,-3-1,2 3,0-3,1-1,0 0,1 0,0-1,1 0,0 0,-1 0,0 0,-2-1,-2 1,-2 0,-1 0,-3-1,1-1,-2-1,-1-2,-1 3,2-1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49:09.488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53 0,'0'0,"-1"0,-1 2,-2-1,1 3,-1 0,0 1,1 0,1 0,-1 0,2 1,0 0,0-2,-1 2,1-2,0 3,0-1,1-1,-1 3,-1-1,1-2,1 3,0-1,-1-1,0-1,0 0,1 1,-1 0,0 1,1-1,0 1,0 0,0 0,0-1,0 2,-1-3,1 0,-2 1,1 0,1 0,0 0,-1 1,1-1,0 1,0 0,0 1,0-2,0 0,0 2,0-1,0-2,-1 1,-1-2,2 3,0-1,-1 0,1 1,0-1,0 2,0-2,0 1,0 1,0-1,0-2,0 3,1-2,0-2,0 2,0-1,-1 2,1-2,0 0,1 0,-2 2,2-2,-1 1,0 2,0-2,0 0,0 2,0-1,1-1,-2 2,0-1,0-2,0 3,0-1,0 0,0 1,0-3,0 2,0 1,0-1,1-1,1 1,-2 0,2 0,-2-1,1 1,-1 0,0-1,0 2,0-1,0-1,0 1,0 0,0 0,0 1,0-3,0 2,0 1,0-1,1-1,-1 1,1 0,0 0,-1 1,2-4,-1 2,0-1,0 1,1 1,1-2,-2 2,1 0,0-1,-1 1,0 0,1 0,1-1,-1 1,-1-2,1 1,-1-1,0 2,0-3,1 2,-2-2,2 2,0-3,-1 3,1-1,-1 1,0 1,0-2,0 3,0-1,1 0,-2 0,2-2,0 1,-1-1,1 0,-1-1,1 2,-1-3,2 2,-3-1,2 3,-1-3,3 2,-4 0,2-1,1 1,-1-2,0 1,2-1,-2 2,3-2,-2 2,0-2,-1 0,2 1,-2 0,1 2,-1-1,0-1,1-1,0 1,0-2,-1 3,1-3,-1 3,0-2,0 1,0-1,0 0,1 0,-2 1,2-1,0-1,-2 3,3-1,-3-1,1-1,1 1,-1 1,-1 0,3-1,-1 1,1 0,-2 1,2 0,-1-2,-1 1,2-2,-2-1,1 0,1 2,-2-1,0 2,2-1,1 0,-3 0,2-1,0-1,0 0,-1 0,1 0,-2 0,1 2,0-2,0 1,0-1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30:12.129"/>
    </inkml:context>
    <inkml:brush xml:id="br0">
      <inkml:brushProperty name="width" value="0.2" units="cm"/>
      <inkml:brushProperty name="height" value="0.2" units="cm"/>
      <inkml:brushProperty name="color" value="#33CCFF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33CCFF"/>
      <inkml:brushProperty name="ignorePressure" value="1"/>
    </inkml:brush>
  </inkml:definitions>
  <inkml:trace contextRef="#ctx0" brushRef="#br0">17 0,'0'0,"48"0,0 4,12 7,-29-2,-14-5,2 1,0 2,-2 2,13 7,115 116,-136-122,-1 2,1 0,-2 0,2 1,-2 2,1 2,5 9,12 30,-13-32,0 2,-2-1,1 4,0-2,0 14,21 58,-12-43,4 25,-2-2,5 16,-25-85,5 16,-1 0,1 0,1-1,8 21,-11-33,-1-1,1 1,-2 0,0 1,0 0,2 9,-2-10,-1 3,3-4,-3 1,2 1,1-2,0 4,9 13,14 27,-16-33,0 2,0 2,1 3,2 9,14 23,-9-20,-2 2,-7-19,1 0,6 9,16 33,-7 3,-13-35,2-1,5 11,-16-37,0 1,0 0,0-1,1-1,0 1,0-3,0 2,0-3,0 1,1 0,4 1,-1 2,1-1,-1 3,0-1,5 7,47 67,-28-37,3-1,3 3,0 5,-2 1,25 49,-31-52,-16-26,0 0,-2 5,-5-15,7 17,-13-25,0 1,0-3,0 1,0 2,-1-2,1 3,-1-1,0 0,2 5,6 29,9 15,-9-31,-1 5,-1-2,4 16,8 58,-5-25,4 6,-12-57,33 127,-31-125,1 0,0-1,2 1,0-2,-1-4,3 5,0 4,-1 1,7 20,-18-44,1 0,-1-2,2 1,-1 0,0-3,0 3,0-2,1 0,0 0,2 4,33 45,-24-32,13 15,-23-32,1-2,0 3,0-2,0-1,1 0,-1-1,2 0,6 0,0 0,6-3,-8 0,0 1,0 2,-1 0,1 2,0 0,1 5,-2-1,1 0,8 10,42 55,-60-73,6 12,1 2,-1-1,5 7,-6-5,1-3,0 1,7 8,43 47,7 1,25 6,-2 2,-58-50,16 18,2-4,10 2,-39-32,0-4,8 2,-5-4,12 11,3-1,-21-8,16 9,0 5,-9-5,0 2,2-7,-1 0,18 1,42 11,-47-14,-19-2,15 0,148-4,-105-5,-66-2,2-1,-1 0,-1-1,1 1,-1-4,1-1,1 0,12-10,-9 7,3-1,-1 1,1 0,1 4,7-2,-14 7,2 2,-1 1,5 0,-11 1,-1 0,0 2,0 1,1-1,-1 1,0 1,0-1,0 2,4 6,-1 0,1 3,-1-3,0 3,0 3,-1-4,0 5,0-2,-2 3,5 7,-7-13,-1-1,0 1,-1 0,1-1,-2 1,1-1,0 3,0-2,-2 1,1 1,-1 34,0-1,-1 19,-1 14,0 240,2-304,-2 2,2 1,-2-1,0-1,0 0,-2 1,1-3,-2 9,2-13,0-1,-1 0,0-2,1 2,-1-3,-1 4,0-3,1-1,-2 0,1-2,-1 3,-1 0,-7 7,0-3,-1 1,0-5,0 2,-12 4,-22 7,-8-5,51-15,-27 7,1-4,-6-4,-68-2,41-2,-334 2,379-3,0 0,1-2,-14-10,5 5,-8-2,23 9,-9-1,1 0,0-3,1-3,0 0,-18-15,0 3,-14-1,-55-9,-49 6,79 14,-62-5,116 17,1-2,0 0,0-5,-4-4,0-1,-86-35,88 39,1-5,-1-2,-12-12,15 12,-94-76,77 66,26 17,-2-1,2-1,-1-2,-1-2,-116-139,96 106,-17-32,18 28,27 43,1 1,0-2,0 0,0-1,1 0,-1 1,1-2,1 0,-1 0,0-1,1 0,0 0,1 0,-1 0,0 2,-1-1,1-1,-3-2,1 3,2-2,-2 0,-2-14,1-2,0-1,1-6,-1-1,-4-20,-1 10,1-3,-1-18,8 50,-1-1,1 1,-2 2,1-1,-1 0,-1 1,-1-3,-2-6,-7-30,-2-9,-6-8,7 23,-4-5,-12-34,18 50,-1 1,-2 0,1 4,-11-16,1 0,3-1,1-1,1-5,-8-24,28 74,-24-65,0 5,-26-50,31 69,-1-3,-2-16,19 56,-8-25,7 18,0-1,-1 2,-1-1,1 2,-1-1,-4-5,1 5,0-4,1 2,0-5,0 1,-22-44,22 46,1-2,-1 0,1-1,1-6,-17-37,17 43,0-1,1-1,1 0,-4-20,-8-30,-35-99,19 73,23 67,7 21,0 1,0-1,1 1,0-3,0 2,1-2,-1-3,1 3,-2 1,2-2,-3 1,1 2,0-1,-9-26,-8-14,11 29,0 0,1-4,-6-24,6 11,1 2,2-2,-1-1,2 2,1-13,2 44,1-2,-1 3,0-2,0 0,0 1,-2-7,-22-57,18 49,-1-3,-1-5,-18-87,-10-31,25 108,9 27,-1 0,1-1,0 1,-3-19,-3-35,4 22,-5-24,8 59,0-1,0-2,-2 2,2 1,-1 0,-4-8,2 6,2 1,-1-1,1-2,0 3,1-2,0-1,-2-10,-1-19,0 1,0-14,3 0,0 1,1-47,2 73</inkml:trace>
  <inkml:trace contextRef="#ctx0" brushRef="#br0" timeOffset="1">122 268,'-1'102,"2"117,-1-208,1-3,0 1,0-1,-1 2,2-2,-1 0,1 1,0-1,0 0,0 0,0 0,6 15,0-4,0 1,2 3,-4-9,2 3,-1 1,-1 0,5 18,-6-14,-1 1,0 0,-1 3,2 14,1 20,-2-43,-1 11,1-2,4 18,-4-26</inkml:trace>
  <inkml:trace contextRef="#ctx0" brushRef="#br1" timeOffset="2">148 564,'3'1,"0"-1,0 2,0-1,-1 0,2 1,-2 0,2 1,-1-2,0 3,-1 0,2-1,-2 1,1 0,-1 0,0 0,1 2,6 13,0 1,-2 1,4 9,-4-11,25 76,-20-58,-5-14,-1 0,0 1,-1-1,-1 1,1 1,2 22,-5-9,1-1,0 2,-1 1,-1 12,-2 48,-1-46,2 0,2 2,2 23,-1-43,0 18,6 20,-7-58,0 1,1-3,0 2,1-1,0 2,3 7,-6-19,3 4,-2-1,1-1,0-1,0 1,1-2,-1 3,1-2,0 0,-1-2,1 1,3 3,47 46,-51-50,2-1,-1 2,-1-1,1 0,0 2,-1-1,0 1,0 0,0 0,1 0,-2 2,1-2,-1 1,1 2,-1-2,0 1,0-1,-1 1,1 0,0 4,-1-7,0 6,1 1,0-2,-1 1,3 0,-3 1,2-3,0 0,1 0,-1 0,0 2,3 1,41 71,-31-55,0 1,0 1,-2 2,1 5,64 188,-66-188,1-3,1 2,2-1,0 1,-1 0,5 20,5 14,1-2,9 12,-24-55,0-2,7 9,15 24,-21-31,3 6,5 15,-16-35,-1 3,2-2,-2 3,-1-1,4 9,6 41,-4-20,4 15,-9-45,0-1,0-1,0 1,1-3,0 2,2 4,-4-11,0-1,0 0,1 2,-1-4,1 2,-1 2,2-4,16 21,-16-15,0 1,0-1,-1 4,1 0,-1-3,0 3,-1-2,3 11,0-2,1 2,2 4,-6-20,-1 2,0-2,1 1,1-2,-2 2,2-2,-1 0,0 0,1 0,-3-3,1 1,0 2,-1-3,0 3,1-3,0 2,-1 1,0-3,1 3,-1-1,0 1,-1 0,2-2,-1 2,0-1,0 3,0 12,3-4,-3 2,1 12,3 19,6 29,7 45,-17-112,-1-1,1-2,1 3,-1-1,1-2,-1 2,1-2,0 2,0-3,1 3,-1-2,1 0,-1-1,1 2,0-4,4 12,0 1,-1-2,-1 2,1 1,-1 1,0-1,0-1,-1 3,1 8,5 40,2 11,-4-38,2 1,-1-3,2 0,0 1,12 25,-14-41,-1-5,1 1,1-1,1-1,-2-1,2 0,0-1,0-2,0-1,4 2,-13-12,-2-1,2 0,-1 1,1-1,-1 0,1-1,-1 0,1 0,-2 0,2 0,0 0,-1 0,0 0,1 0,0 0,-1 0,1-1,-2 0,1-1,0 1,0 0,-1-1,0 1,1-2,0 3,0-1,-1 0,0-2,1 0,0 3,-1-1,0-2,0 3,0-2,0-1,0 1,1 0,-1 1,0-2,0 3,0-2,0-1,0 2,-1-1,1-2,0-14,-2 2,-1-1,1 0,-1 0,0-1,0 4,-7-39,-6-38,-16-72,19 103,1-2,1-3,2 1,0-8,2 19,-1-1,-2 1,-8-61,11 69,3 2,-1-2,1 1,2-1,1-5,1-210,0 133,0 110,0 0,-1 0,-1-1,1 1,-1 0,0 0,-1 1,-1 0,-1-14,3 23,-8-35,0-11,7 39,0-2,2 0,-1 0,1-1,0-4,0-31,2-32,0 49,-1 0,-1-1,0 0,-3-16,3 41,-1 2,0-2,1 1,-2 0,2 0,-2 2,0-3,-22-57,18 49,3 11,8 20,18 34,-2-5,-1 4,8 25,33 123,-56-181,0 0,1-2,0 2,1 3,-1-6,-1-2,0 3,-1-1,1 2,-1 0,1-3,-2 3,6 24,-2-9,-1 1,1-1,5 8,23 84,-3-26,-30-90,-1-1,0 0,0-1,1 0,0 2,-1-1,1 0,-1 1,0-2,0 1,1 0,0-1,-1 2,1-1,0-1,-1 1,1-1,-1 0,1 0,-1 0,1 0,-1 0,0 0,1-1,-1 1,0 0,0-1,0 1,1-2,-1 2,1-1,-1 1,0-1,0 1,0 0,0-2,0 2,0-1,0 0,0 1,0-2,0 2,0 0,0 0,0 0,0-1,0 0,1-6,-1 0,0 0,-1 0,1 2,0-5,-2 4,-3-35,-3 3,2-1,-4-6,-1-23,0-29,0-38,0 19,11 102,-2-1,0-1,0 2,0 2,-1-4,-1 2,1 0,-1 1,0 0,0 0,-1 2,0-2,1 2,-2-1,-3-5,-1 0,0 1,0 2,-1-2,0 3,1 1,-2 1,1 1,0 0,-12-4,11 9,0-2,0-1,1-1,1 0,-1-1,0-2,0-1,1-1,-7-13,14 22,1 0,0-2,-1 2,2-2,-1 2,0-3,1 3,-2-8,1 3,1 4,-1-1,0-1,0 3,-1-3,2 3,-5-7,2 4,1 3,0-2,-2 3,2-1,0-1,-2 2,1 0,-4-1,-4-3,-1 0,-5 2,9 2,-7-3,2-3,1 2,-2-4,-4-4,-13-18,-8-11,29 31,1 1,1-1,-1-1,0-1,1-2,1 1,-1-2,2 1,-8-22,12 30,-7-24,1 3,-7-34,11 41,-1-1,-1 1,1 2,-9-20,-9-16,-4-8,6 11,17 38,-1 4,0-3,-1 3,0 0,1 0,-6-6,4 8,0 1,-1 2,0 1,0-2,0 4,-7-4,10 3,1 2,-1-1,1 0,0-3,0 3,0-3,0 1,1-2,0 0,0-1,-12-17,7 7,-1 0,2-1,0-2,0 1,0-1,-3-19,2 8,3 11,1 0,0 0,1-1,1 1,0-3,-1-5,0-12,-4-15,4 44,2-2,-1 4,0-2,-1 2,0-2,0 1,-23-53,15 41,-6-24,13 32,0 0,0-2,0 1,-1-14,-11-81,9 57,5 34,0 3,0-2,0 0,-5-11,6 26,1 0,0 1,-1 1,0-1,0 1,0-1,0 1,0 1,0-2,0 1,-1 1,0-1,1 1,0 1,-2-1,-2-2,0 1,0 1,-1-1,0 2,0 0,2 1,-2 1,0 0,0 1,1-1,0 2,-1 0,-4 4,1-1,0 1,-1 2,1 2,0-2,-9 13,17-19,0-2,0 3,0-2,0-1,-1 2,2-1,-1-1,0 1,0-1,-1 0,2 0,-2-1,1 0,0 1,-1-2,2 1,-1 0,-16-3,17 4,0 0,1 0,-2 0,1 0,0 0,1 0,-1 0,0 1,0 0,-1-1,2 0,-1 2,1-1,-1 0,0 1,0-1,-1 2,2-1,-2 2,1 0,-1-1,2-1,-1 2,-1 0,2 0,-2 3,1 7,-2 1,1 2,1-2,-1 2,2-14,-7 68,5-41,-2 2,3-2,-1 31,4-23</inkml:trace>
  <inkml:trace contextRef="#ctx0" brushRef="#br1" timeOffset="3">226 296,'4'8,"-2"0,2-2,-3 4,2-1,0-1,-1 1,5 19,23 87,-16-61,1-1,1-1,9 21,-11-37,2-2,-2-2,3 1,0-1,0-6,3 4,-11-16,0 1,0 1,-1 0,1 3,3 10,-9-21,-2 0,1-2,1 2,-2 0,1-1,-1 1,0 1,0-3,0 4,0-2,0-1,-1 3,0-2,0 2,1 1,0-3,-1 2,1-2,1 3,-1-2,1 0,0-1,0 3,1-3,0 1,-1-2,1 2,0-1,0-2,1 1,0 0,-1 0,1-3,1 3,-1-2,-1 2,2-3,0-1,-2 0,0 0,-1 0,1 1,-1 0,1-2,-1 2,1 2,-2-4,4 9,0 3,1 1,2 11,-6-14,2-1,0 1,-1-3,2 1,0 1,1 1,5 10,0 1,6 15,-7-14,0-4,-1 1,7 7,2-2,1-2,3 3,-9-15,0 6,-1-4,0 5,-1-2,0 4,4 5,-1 6,2-3,8 13,12 23,-18-28,0 0,-2 4,0 0,-1 3,-1-1,-1 1,0 9,9 30,1-1,13 34,-32-103,0-2,1-1,0 2,0-3,1 2,-1-2,1-1,0 0,0 0,1 0,3 1,-2-1,-1 0,1 1,-2 0,1 3,-1-1,0 1,6 12,14 26,-13-26,-2 1,5 14,-5-12,1-1,12 20,4 10,-18-34,-2 2,1 2,-1 0,0 0,2 15,8 29,0-7,-9-27,1-3,1 1,0-2,1 1,7 12,-11-30,-2 0,6 16,-7-15,1 0,5 11,8 5,16 27,-16-28,15 31,-19-33,0-3,0 1,1-2,2 0,11 12,19 10,-37-33,-1-2,0 3,2 5,2 0,1 3,2 2,1 0,12 10,-10-11,0 3,-2 0,1 2,15 23,-25-36,0-2,-1 3,0 1,0-1,5 18,-5-11,3-1,-2-2,3 5,15 20,76 133,-83-147,1-6,1 2,-1-3,9 5,-14-17,2-1,-1-1,1-2,0-2,0-1,-1-3,7 1,35-1,35-13,-14 2,-33 7,-2 2,0 5,43 17,-76-19,-3-1,-2 0,1 1,0 1,-1-1,1 1,0 3,-1-1,4 9,1-3,0 0,1-2,-1-1,1-1,0-1,4 1,26 11,-22-8,3-4,-1 1,1-5,170 0,-104-6,-14 3,82-4,-149 1,0 2,1-4,0-2,-1 2,-1-3,2 1,1-4,13-7,-16 10,2-1,5-5,0-2,-10 13,-2-2,1 0,0 1,-1-4,1 3,-1 1,1-4,0 2,0-3,-3 6,-1 1,1-2,-1 1,1 2,-1-3,0 2,0-1,0 1,0-1,0-1,0 3,1-3,-1 2,0 0,0-1,0 0,-1-1,1 2,0-3,0-2,0 4,-1-2,0 0,0 0,0 0,-1-3,-2-6,0 1,0 0,-1 3,-1-3,-2-2,0-1,-1 3,-7-12,-3-2,-18-24,23 34,3 0,-2-4,1 2,0-3,4 5,0 0,-1 1,0 4,0-3,0 3,5 5,-1 1,2 1,-3 0,2 3,-1-2,1 0,0 1,-2 0,2 0,-1 0,0 2,-2 2,4-2,2 1,0 0,-1 1,0-1,1 0,0 1,-1-1,0 0,1 1,-1-1,1 2,0-2,0 3,0-3,-1 2,1 0,0-1,1 1,-1-1,-1 1,1 4,-3 7,2 2,-2 0,2-2,-1 4,0 3,-1 8,0-13,2 1,-2 0,2 0,-5 10,5-23,1 0,-1 1,0-1,1 1,-2-2,2 1,-1 1,-1-2,1 1,0-2,-1 2,1-2,-1 0,1-1,-1 3,-1-1,-5 1,0 0,0-1,1-2,-2-1,-1 0,-47-8,57 8,-4 0,0-1,-1-2,1 0,0 1,-4-3,9 3,0 2,-1 0,1 0,-1 0,1 0,0 0,-1 0,1 0,0 0,0-1,0 1,0 0,0-1,0 1,-1-2,1 2,-1-1,1 0,0 1,0 0,0 0,0-2,-1 2,1 0,0-1,0 0,0 1,1-2,-1 2,0 0,0-1,0 1,0-1,1 1,-1-2,1 2,-1-1,0 1,0-1,0 1,0 0,0-2,0 2,1 0,-1 0,0 0,17-10,3 3,1 1,0 3,-1 2,65 2,-32 2,-18-3,52 0,-86-2,1 2,0 0,-2-1,3 1,-2-1,1 1,0-3,-2 3,1 0,-1 0,0 0,0 0,0 0,0-1,0 1,0 0,0 0,0-2,0 2,0 0,0 0,1-1,-1 1,0 0,0 0,0-1,0 1,0 0,1 0,-1 0,0 0,0 0,0 0,0 0,0-2,0 2,0 0,-1-1,1 0,0-1,-1 2,1-1,0 0,0 1,0-2,-1 1,0 0,1 1,0 0,-1 0,1 0,0-1,0 1,-42-56,13 19,4 4,-9-8,24 30,0 2,1 3,-1-2,0 0,-6 1,-19-6,0 5,-1 3,-24 1,56 4,-1 1,0 2,1-2,0 0,0 2,-1 0,1-1,0 2,0 0,-10 9,2 3,-2 3,2-5,1 4,-3-4,-4 3,2 4,0 0,0 3,-6 12,17-28,-1 0,1 0,-1 0,0-4,0 2,0-1,-1 1,0-2,2-2,-2 2,0-1,0-2,0 1,-8 0,-1-2,1 0,0-4,-14-4,-72-33,95 37,-1 2,1-1,-1-2,1 1,0-1,0-2,1 0,-2 1,1-3,1 2,-4-10,-26-43,-7-22,36 69,0-1,-1-2,2-1,0 2,-3-17,-1 2,8 26,-1 0,0-1,1 0,-1 2,-1-1,2 0,-1 1,0-1,-1 2,1-2,0 3,-1-2,1 0,-1 2,1-2,-1 2,1 0,-2 1,-7-6,0 4,1 0,-12 1,5 1,-10-4,0-3,1-2,-1-1,-18-15,16 7,9 8,0-3,-1-2,1-1,0-2,12 7,0-1,0 0,0 1,-4-13,-16-25,1 7,-16-35,27 44,-2 1,0 5,1-1,-18-16,16 20,1 1,0-2,0-5,1 0,1 1,-2-9,-14-35,2-2,-7-30,21 63,-1 0,-1 4,0-2,-1 3,-20-26,28 47,-1 3,1-3,-10-4,17 15,-2-2,1 0,1-2,-1 2,1 0,0-4,-2-1,-9-17,-16-22,20 33,0 0,-5-13,15 29,1 2,-1-3,1 2,-1 0,0-1,0 0,1 0,-1 1,1-2,0 2,-1-2,1-1,0 4,0 0,0 0,0 0,0-1,0 0,0-1,0 2,0-1,0 1,0 0,0-1,0-1,0 2,1 0,-1 0,0-1,0 0,0 1,1-1,-1 1,0 0,0 0,1-2,-1 2,1-1,0 0,0-1,0 1,0 1,0 0,0 0,0-1,0 1,0 0,1 0,-1-2,-1 4,2-2,-1 0,-1 0,2 1,-1-1,1 0,8 9,-1 0,0 1,0 0,0 1,-1 2,7 11,-6-11,26 45,-2 0,20 48,-45-86,2-6,-1 1,7 9,-3-5,-8-12,-1 1,0 1,0 0,4 10,-6-11,1 0,0-3,1 3,-1-1,0-1,1-1,-1 2,1-3,1 3,20 15,-18-18,-1 1,2 3,-1-1,-1-2,2 7,2 3,-1 0,2 4,-2-1,0 0,-1 1,3 10,-4-10,1-3,-1-2,2 2,-1-1,0-3,1 1,5 4,15 25,13 26,5 17,-23-41,-16-28,0 0,-1 2,0 1,0 1,2 7,-5-14,-1-2,1-2,0 2,0-2,0 0,0-2,1 4,0-5,0 1,1 1,2 1,0 0,2-1,-2 1,1-3,2 2,-3-3,-1 3,-1-3,1 3,-1 0,1 0,0 1,-2 0,0 2,2-1,0-3,0 2,-1 1,1-7,8 11,6-4,1 0,0-3,5-3,-14 2,-1 0,0 1,0-1,0 5,11 9,15 12,104 86,-124-104,0-1,1-3,-1 0,2-2,-2-3,13 2,62 16,-87-21,0-1,1 2,-1 1,0-1,0 1,-1 3,2-3,1 5,3 3,0 1,0-2,0 0,2-2,-1-3,0 4,0-5,34 13,-1-6,2 0,12-4,83-9,-60 1,-79 0,1 0,0 0,0 1,0 0,0 1,0-1,-1 0,1 3,0-1,-1 1,0-1,2 1,-2 0,0-1,1 3,1 6,-4-12,0 0,-1 1,0-1,1 3,-1-3,0 0,1 1,0 0,-1 2,0-2,1-1,0 3,-1-2,0 0,0 1,0-2,0 2,0 0,0 0,0 0,0-2,0 1,0 0,0-1,0 0,-1 2,1-1,-1 0,1 1,0-1,-1 0,0-1,1 2,0-2,0 1,-1 0,1-1,0 0,-1 2,0-2,1 0,-4 4,-1-2,2 1,-1-2,0 0,0 1,-2 0,-47 5,1-4,-12-6,9 0,-161 2,199-2,0-1,-1-1,1-1,0-2,1-2,-2-3,1 1,1-4,0 2,-9-16,-7-6,27 31,-6-7,-1 0,0 1,0 2,-4-2,4 5,0-3,0-2,-5-5,4 3,-1 1,-4-1,-1 1,10 7,-1-1,0-2,0 2,1-2,0-3,0 2,-3-7,3 3,0 1,1 2,-2-1,1-1,-1 4,0 0,0 0,0 3,-9-4,14 6,-122-52,97 42,-17-3,23 9,0-1,0-4,-3-2,-5-6,18 13,0-3,-1-1,0-1,-9-13,15 13,-8-8,1 1,0-5,-5-9,-2-7,-1 3,-1 2,11 12,0 1,0-5,-22-33,23 41,0-3,1-2,0 0,0-1,2-2,0 0,-4-10,1-6,-1 5,-15-30,-36-67,42 90,16 30,-1 2,0 1,0 2,-3-5,-21-28,8-6,18 39,1 0,0 1,-1-1,1 0,0 3,-1-1,-1 0,6 8,1-1,-1 1,1 0,0 0,-1-1,1 1,-1 0,1 0,-1-2,1 2,-2 0,2 0,-1 0,1 0,-1 0,1 0,-1 2,1-2,0 1,-1-1,1 0,-1 0,1 0,0 1,0-1,0 0,-1 0,1 0,0 0,-1 2,1-2,0 1,0 0,0-1,0 2,0-2,0 0,0 1,0-1,0 1,0 1,0-2,0 1,0 3,0 0,1 0,0 0,-1 1,2-1,-2 0,1 0,0 3,20 63,-5-8,4 10,-5 0,-7-37,-2-2,3 0,0 2,10 20,8 15,4-4,20 41,-15-29,-21-47,13 27,-6-17,1 6,16 30,-27-52,0 0,-2 1,3 7,-1-1,1-2,5 9,59 101,-7-3,-29-55,7 13,-43-84,0-1,1 0,0-3,0 3,0-1,0-4,2 4,11 10,17 9,12 10,-29-18,1-4,-1 0,1-5,0 3,1-5,2 0,48 8,1-3,20-9,14-5,-93-3,-12 3,-1 0,0 0,0 0,1 0,-1 0,0 0,0 0,0-1,0 1,0 0,0 0,0 0,0 0,0 0,0-1,0 1,0 0,1 0,-1 0,0 0,0 0,0 0,0 0,1-2,-1 2,0 0,0 0,0-1,0 1,0 0,0 0,0-1,0 1,0 0,0 0,0-2,0 2,0 0,0 0,0-1,0 1,0 0,0 0,0 0,-1 0,1 0,0 0,0 0,0 0,0 0,-1 0,1 0,0-1,0 1,-3-8,0-2,0 5,-1-4,-1 4,2-3,-5-3,3 3,-68-94,36 52,25 32,0-1,1-1,-7-19,5 12,0 1,-5-4,-7-9,-1 4,-9-8,2 0,19 26,0-1,0 3,-6-4,-11-2,2 4,-2 2,-26-6,15 7,-2-9,27 14,0 1,-5 0,4 3,0 2,0 0,-2 3,15 3,4 2,8 10,8 10,-1 0,1-4,1 3,1-5,13 14,23 11,16 12,-31-28,-27-18,0 2,0 0,0 0,-1 4,9 14,-6-10,1 0,10 12,49 41,-43-41,-14-16,14 17,-3 4,-26-37,0 0,-1 1,0-1,1 2,-1-1,0-1,0 0,0 1,0-1,1 2,-1-1,0 0,1-1,-1 2,0-2,0 1,0-1,0 1,0-1,0 0,0 2,0-2,0 0,-1 1,1-1,0 0,0 0,-1 0,1 0,0 0,0 0,0 0,0 0,0 0,0 0,0 0,0 1,-1-1,1 0,0 0,0 0,0 0,0 0,-1 0,1 0,0 0,-1 0,1 0,0 0,0 0,0 0,0 0,0 0,0 0,0 0,0-1,0 1,-1 0,-4-1,0-2,0-1,0 0,-5-5,-4-4,-56-56,-1-6,3-7,47 58,-207-263,66 61,120 163,-25-22,39 51,-21-33,25 31,-2 4,1 2,-1 1,-2 2,20 18,-1-1,1-2,0 1,0-1,-2-7,-11-17,-8-12,-3-11,12 23,-28-59,-10-15,-67-122,92 184,22 33,1-1,-5-8,2 0,0-2,-1-1,-4-12,0-1,10 20,-1-1,-2-9,-18-57,-8-13,30 82,0-1,2-2,-6-18,-9-37,5 30,-1 4,0 0,-2 1,-18-33,30 61,-1-3,2 2,-1 0,0-2,2-1,-1 2,1-3,-3-12,4 15,0 2,-1-3,0 3,-1 0,0 1,0-2,-2-4,-10-14,-10-15,-9-19,10 17,-1 3,-6-3,12 13,-32-55,23 37,-20-51,34 79,2-3,-13-35,-23-68,23 57,19 51,-1-1,1-1,0-1,2-3,2 17,2-3,-2 3,3-3,-1 1,0 1,1-2,0 1,1-15,0 26,0-3,0 3,0-3,0 3,1-2,-1 2,2-1,-2 0,3-2,-3 5,0 0,0 1,1 0,-1 1,0-2,0 1,1 0,-1 1,1-2,-1 1,1 0,0-1,-1 1,1 0,-1 1,0 0,1 0,0 0,-1-2,1 2,0 0,0-1,-1 1,0 0,2 0,-2 0,1 0,0 0,-1 0,2 0,-2 0,0 1,0-1,1 0,0 2,0-2,0 0,1 4,1 0,0 0,-1 0,0 1,1-1,-1 1,0 0,0-1,0 3,5 10,16 31,-11-22,0 3,4 11,3 22,-13-42,0 1,1-3,0 1,5 9,-4-9,1 5,0 0,-2 0,0-1,3 18,-4-19,0 5,0 2,0 0,-2 2,0-2,-1 1,0 11,9 69,-8-75,2 1,8 33,-14-65,1 1,1 3,0-1,-1-2,0 3,1 0,-2-2,1 2,0-1,-1 1,0 2,0-8,0-2,0 1,0-1,0 1,0-1,0 0,0 2,0-2,0 1,0-1,0 0,0 1,0-1,0 2,-1-2,1 1,0-1,-1 1,1-1,0 0,0 0,0 0,0 0,0 0,-1 0,1 2,0-2,-1 0,1 0,-1 1,1-1,0 0,0 0,-1 0,0 0,0 0,1-1,-2 1,2-2,-1 2,1 0,-1 0,0-1,0 1,0-1,1-2,-6-6,-1-1,1-1,0 0,1-1,0 0,-1-2,-15-35,-98-211,68 150,-18-35,58 114,-1 0,2-2,0 1,-2-9,-3-25,9 38,-2 0,1 1,-1 0,-6-15,9 30,0-1,-1 2,1-1,-1 2,0-1,-2-2,7 13,0-1,1 1,0-2,-1 1,0 1,0-1,1 1,-1-2,0 2,1-1,0 1,-2 0,1 0,0 0,1 0,-1 0,1 0,-1 0,1 0,-2 0,2 1,-2-1,2 2,-1-2,1 1,-1 0,1-1,-1 2,0-2,0 1,1-1,-1 1,1 1,0-2,-1 1,0 0,1 1,0 0,0 0,-1-2,0 2,1 0,-1 5,0 0,-1 2,0-1,1 0,1 1,0-1,-1 2,-1 16,2 0,0 1,0-1,1-1,1 2,0-1,1-2,1 13,4 13,2 2,1-3,7 30,17 62,-3 3,17 108,-42-212,1-3,9 30,3 17,-5-9,-11-51,0-1,1 1,2 7,9 20,-8-27,-1 0,1 10,-6-21,-3-23,-8-66,-4-2,-7-55,-2-25,4 43,-6-32,14 93,3-2,-1 2,-2-44,8 73,1-2,0-25,1 51,0 1,0-3,0 2,0 0,0-2,0 3,1-1,-1-1,0 1,0-2,1 2,-1 0,0-1,0 1,0 0,1-1,0 2,-1 0,0 0,0 0,1-1,0 1,-1 0,0 0,0 0,0 0,0 0,1 0,-1 0,0 0,0 0,0 0,1 0,-1 0,0 0,1 0,-1 0,0 1,0-1,1 0,-1 0,1 0,-1 0,0 2,2 2,1 0,-1 1,0-1,1 1,-1-1,1 4,101 265,-4 13,-78-210,0 4,7 41,11 46,-11-70,2-4,3 1,-27-73,1 1,1-1,7 14,-11-29,-5-10,0-18,-1 19,-6-51,-1 3,-8-45,-27-103,32 141,-4-6,-11-58,-2 0,-20-51,32 119,11 42,13 36,63 215,-50-156,15 83,-23-107,-1-4,9 22,34 101,-20-60,-13-46,12 30,16 43,28 106,-78-251,12 43,11 25,-19-55,1-1,0 0,1-1,-1 1,1-4,0 3,3 1,15 16,0-3,19 12,-40-33,9 4,-12-7,0-1,0 0,1 0,-1 0,0 0,0 0,1 0,-1-1,1 1,-1 0,0 0,0 0,0 0,1-1,-1 1,0 0,0 0,0-2,1 2,-1 0,0-1,0 1,0 0,0-1,0 1,0 0,0 0,0-2,0 2,0 0,1 0,-1-1,0 1,0-1,0 1,0-2,0 2,0-1,0 1,0 0,0 0,0-1,0 1,0 0,0-1,-1-11,1 0,-2 0,1 0,-1 0,0 2,-2-12,-4-15,-4-25,-9-57,-8-71,10 21,-15-116,16 169,-2 1,-8-25,27 137,-6-26,7 28,0 1,0-2,-1 2,1-1,0 0,0 1,0-2,0 2,-1-1,1 0,0 1,-1-2,0 1,1 1,0-1,-1 1,0 0,1 0,0-2,-1 2,1 0,0 0,0 0,-1 2,0-2,1 1,0-1,-1 1,1 1,0-1,0 0,-1-1,1 2,0-1,0 0,0-1,-1 2,1-2,0 1,0 0,0 1,0-1,0 0,0 1,0-2,0 1,0 0,1 31,2-4,-1 1,3-2,-2 0,5 16,7 45,-9-40,2 1,1 0,9 33,21 59,4 14,-35-122,12 45,11 69,6 71,-35-201,-3-12,0-5,-1 0,1-1,0-1,1 1,-1 0,0 1,0-2,0 1,0-2,0 2,-18-28,1 0,0-4,1 1,-2-13,-15-35,-9-35,-39-133,35 100,-6-4,36 108,-7-21,0 2,-11-53,27 88,4 13,0-2,0 4,0 1,-1-2,0 0,-5-9,-32-68,41 91,0 0,0-2,1 0,0 0,-1 1,0 1,1-1,-1-1,1 2,-1-1,0 1,0 0,0-1,1 1,-1 0,0 0,0-2,1 2,-2 0,2 0,-1 0,1 0,-2 2,2-2,-1 1,0-1,0 1,1 1,0-1,-1 0,1 2,-1-2,0 1,1-2,0 2,-1-2,0 3,1-2,0 2,0-2,0 0,0 1,0 0,0 1,0-3,0 3,0-1,-1 23,1 3,0-3,2 27,8 79,-7-108,10 116,3-2,4 1,3-4,0-3,14 37,-36-164,29 116,9 24,-37-140,0 1,-2-1,1-1,1 2,-1-2,0 1,0 1,-1-1,1 0,0 0,0 1,-1-1,1 4,-3-6,0-10,-9-33,1-4,-1-12,-8-37,-6-17,-3-18,-10-24,22 94,1-3,2 2,2-3,-1-10,3 17,1 3,-13-39,-4-28,14 64,-9-30,15 66,0 3,-1 0,0 1,-1-1,0 1,-3-6,0 5,-1-2,1 2,-2 1,1 3,-4-6,8 13,2 0,-1 0,0 2,-1 0,0 0,1 1,-1 1,0 0,0 0,1 2,-3 0,7 0,-1 0,1 1,0-1,-2 1,2 1,-1-1,2 0,-2 1,2 0,-3 1,2-2,0 2,0 0,0-1,0 3,0-2,0 0,0 1,0 0,1 0,-1 0,0 1,2-1,-1 0,-1 0,1 1,0 0,1 1,-1-2,0 6,-8 67,1-3,2 2,2 2,0 41,4-104,1-1,-1 2,1-3,2 12,-2-17,0-1,0-1,1 2,-1-1,1 1,0-1,0-1,0-1,1 5,2 2,-1-4,-1 2,1-5,0 5,0-1,-1-4,2 2,-1-1,1 2,2 0,8 5,1-2,9 6,-11-10,-2 1,2 2,11 13,-9-3,1-6,1 3,-1-4,19 11,-25-19,0 2,1 1,2 3,-9-6,-1 0,0-1,0 1,1 1,-2 2,0-3,2 3,-1-2,2 8,16 53,0 3,12 50,-9-27,-5-25,-7-17,2-1,1-1,9 22,7-2,-20-43,0 2,-1-2,-1 2,7 25,-16-51,0 2,1 0,-2 0,0-1,1 1,0 1,-1-2,1 1,-1 1,0-2,0 2,0-4,0 1,0-2,0 1,0-1,0 0,0 0,0 1,0 1,-1-2,1 1,0 0,0-1,0 2,-1-2,1 0,0 0,0 1,-1-1,1 1,0-1,0 2,0-2,0 0,-2 0,1 1,0-1,0 0,1 0,-1 0,0 0,0 0,-1 0,2 0,-1 0,0 0,0 0,0-1,-5-2,-1 0,2-2,-1 0,0-1,0 2,0-3,1 0,0 0,-1 1,-2-11,-8-11,1-4,-8-22,11 26,-1-1,1 3,-13-17,-7-3,16 24,1-2,-4-8,4 7,2 1,2 1,-4-5,12 20,0 1,0-2,0 0,0-2,1 3,-2-2,3 1,-1-2,0-1,-5-42,6 38,0 2,-2-1,1-1,-1 2,0-1,0 2,-1-6,-13-31,9 26,-7-23,2 2,-1 3,-2-7,5 21,2 0,-1-1,2-1,-1-2,-3-26,8 29,-3-13,-2 1,1 0,-5-13,7 30,-18-63,21 76,1 1,0-1,1-1,-1 2,1-2,0 1,0-3,1 3,2 10,5 13,8 29,7 21,3 10,30 68,-19-51,24 77,-35-96,-16-47,0 1,0 5,5 12,0-3,0 0,2-1,11 25,-18-39,5 10,-1 2,-1 1,10 37,56 237,-61-253,1 0,3-4,15 36,-5-16,-25-57,4 9,-1-3,11 21,-8-20,0 1,0 4,-5-8,2-2,-1 1,10 11,-18-29,1-1,-1 2,1-2,-1 1,0-1,0 0,0 1,0-1,1 0,-1 0,0 0,0 0,0 0,1 0,-1 0,1 0,-1 0,0 0,0 0,1 0,-1 0,1 0,-1 0,0 0,1 0,-1 0,0 0,0 0,0 0,0 0,1 0,-1 0,1 0,-1-2,1 0,-1 1,1-2,-1 1,0 1,1 1,-1-3,0 0,0 2,0-2,1 1,-1-9,0 1,0 0,0 0,0 0,-1 0,0-1,0 1,0-2,-6-28,-3-18,-2-12,0-20,-2-10,-10-41,22 134,0-4,0-2,0 1,0-1,0 1,1-1,1 12,0-1,-1 1,1 1,0 0,0-1,0-1,0 1,0 0,1-1,-1 1,0 0,0-1,0 1,0 1,0 0,1-1,-1 1,0-3,1 3,-1 0,0-1,0 1,1 0,-1 0,0 0,1 0,-1 0,0 0,0 0,0 0,0 0,1 0,-1 0,0 0,0 0,0 0,0 0,1 0,-1 1,1-1,-1 0,0 0,0 0,0 1,0-1,3 4,0 2,-1-1,1-1,0 4,-1-7,33 84,-3-3,-26-70,0 1,1-3,0 1,5 10,-9-18,-1-1,0 1,1 0,-1-1,1 0,-1-2,1 1,-1 2,1-3,-1 1,2-1,-3 0,-1 0,2 0,-2 0,2 0,-2-1,1 1,-1 0,1 0,0-2,0 1,0 0,0 1,0 0,-1 0,1-2,-1 1,0 0,2-1,-2 1,1 0,-1-1,0 0,1 2,-1-2,0 0,0 0,1 0,0 0,-1 1,0 0,0 1,0-2,0 0,0-1,0 1,1-13,-1 3,-1 0,1-1,0 0,-2 1,1 0,0-1,-1 1,0-1,-1 1,1 0,-1 1,-2-7,1 6,3 19,4 20,4 5,0-2,0 2,2-3,-1 2,2-2,1-2,-1 1,1-4,11 21,-10-19,0 1,10 32,-14-35,4 2,0-1,6 14,1-2,-15-29,52 108,3 20,-47-106,3-2,-1 0,0-1,2 0,0-3,3 1,32 36,22 16,-36-37,-18-20,2-2,0-3,0-2,0 0,0-3,1-1,17 1,-7-6,-2 2,19 8,-37-9,0 5,0-2,0 2,9 11,18 15,-27-24,-8-6,-8-4,-2-5,1 1,0-2,1 2,0-3,0 1,-5-4,2 0,-5-2,-38-39,-16-27,12 10,-148-196,185 236,-5-8,-2 1,-12-11,19 25,-1-4,-10-18,-6-9,-19-25,-14-28,31 50,-1 3,-37-35,70 80,-1-2,1 3,1 0,-1 0,0-1,1 0,-1-2,1 3,-3-8,5 10,1 0,-1 0,0-1,1 3,0-1,0-2,-1 0,1 1,0-1,0 2,-1 1,1 0,0-1,0 1,0-2,0 2,0-1,0 1,0-1,0 1,0 0,0 0,1 0,-1-2,0 2,0 0,0-1,0 1,0-1,0 1,0 0,0-2,1 2,-1 0,0 0,0 0,0 0,0 0,0 0,0 0,0 0,0 0,0 0,0 0,1 0,-1 0,1 0,-1 0,0 0,0-1,0 1,1 0,-1 0,0 0,0 0,1 0,-1 1,0-1,0 0,0 0,1 0,1 0,2 3,-3 0,2 1,0-2,0 2,-1 0,0 0,0-1,1 1,-2 1,1 0,1 1,8 17,36 59,25 46,9 45,-17-35,-38-87,-3 5,0-1,2 11,-6-10,5 8,-16-42,1-4,0 2,1-3,5 11,17 18,97 160,-103-164,18 23,4 4,-19-26,10 14,-28-45,0 1,1-2,-1 1,1-3,8 4,-12-7,23 11,-1-3,1-1,0-5,8 0,163-6,-91-5,237 3,-338-3,-10 2,0 0,-1-1,0 2,1 0,0-1,0 1,-1 0,1-1,-1 1,1-2,-1 2,1 0,-2 0,2 0,0-1,0 1,-1 0,-41-34,-22-28,5 5,7 11,-1 5,-1 4,0 6,-19-3,54 27,1-3,-1-1,1-1,-7-6,-11-13,-32-12,25 18,31 18,-2 1,-9-2,-4-2,22 8,-1-1,0-2,1 1,0-3,0 2,-1 0,-19-20,1 10,11 10,63 72,2-2,1-7,1-5,10 6,35 31,11 10,-91-81,12 13,-20-19,0-3,1 2,0-2,-1 0,1-3,7 2,20 2,-22-7,0 1,8 5,7 5,2 1,0-7,13 3,237-7,-160-6,77 1,-184-3,0 2,10-10,17 1,-21 4,-1-3,20-11,-6 3,-26 11,-1-1,2 0,-2-2,0 0,0-2,1-2,-3 5,-7 7,-1 2,-10 20,6-10,1 2,0-1,0 3,-2 10,1-7,0-1,-3 8,1-5,2 0,-1 1,-1 12,-7 24,13-49,-2-1,0 0,0-1,1 2,-2-2,2 0,-2 0,1-1,-1 1,0-1,1-1,-1 1,0-1,-1-1,2 1,-2 0,2-3,-2-1,-2 4,-11 1,0-2,0 0,-1-2,-2-4,5 2,-22 2,-23-2,50 0,1-2,-1-1,1 0,-9-5,-27-27,20 18,0 1,-13-6,-115-36,74 32,58 19,11 3,0 1,0-1,0-1,1-3,-6-3,-23-29,17 18,-2 0,1 2,-1 1,-20-9,-27 3,27 10,-3-8,-22-19,47 25,-5 5,0-3,-10 3,6 1,-21-17,49 28,-1 1,1-2,-1 1,0 0,1 1,-2 0,4 0,0 0,1 0,-2 0,2 1,0-1,-1 1,0-1,0 2,0-2,1 0,-1 0,1 1,-2-1,2 1,0 1,-1-1,0-1,1 1,0 1,0-1,-1 0,1 1,0-2,0 0,0 1,0 0,-1 1,1-1,0 0,0-1,0 2,0-1,0 0,0 1,0-2,1 0,-1 1,0-1,0 3,1 2,0-1,0 1,1 2,-2-6,1 4,1-1,0 2,-2-3,2 0,0 1,-1 0,2 0,-1-1,0 1,6 6,0 1,0-2,2 2,14 16,-13-10,0 1,3 7,17 29,-17-33,39 54,-42-63,-1 1,1-2,0-2,5 3,-3-4,0-1,13 1,9 3,-28-7,1 0,-2 3,0-2,1 3,1 0,-2-1,-1-1,1-2,0 4,1-4,0 0,-1 0,2 0,12-3,1 2,21-6,-21 2,1 1,16 5,161 38,-112-38,-20-2,-50-1,14 9,-15-7,15 4,23-7,-562-2,272 1,225 0,1-2,0 0,0-1,1-1,-1-1,0-2,1 1,-1 0,2-3,-2-1,-31-25,23 21,-10-13,24 25,1-2,0 0,2-2,-2 2,0-1,2 4,1-1,0 2,-1-1,1 0,-1 0,1-1,0 1,-1 1,1-1,0-1,0 1,0 0,0-1,0 0,0 2,0 0,0-2,0 2,0-1,0 1,0 0,0-1,0 1,0 0,0 0,0-2,1 2,-1-1,0 1,0 0,1-1,-1 1,1 0,-1 0,0 0,0-2,0 2,0 0,1 0,-1 0,1-1,-1 1,0 0,1 0,-1 0,0 0,10-4,0 3,-1-2,1 3,10 1,1 1,439-1,-437-1,15 7,-28-5,1 1,-2 1,1 3,0-2,0 3,70 53,-60-50,1 1,-1-2,2-4,9 6,-1 3,1-1,7 13,19 6,-53-28,-7-3,-13 0,14-2,-374-4,360 3,0-3,-9-4,-19-3,33 8,0-1,-1-2,1 2,-10-11,-14-7,-10-3,-26-16,55 34,-2 1,2 3,-7 0,-6 3,15 2,0-2,-6-3,16 3,0-3,1 2,-1 0,1-2,-1 2,1-2,0-1,-1 3,1-3,0 0,-2-4,-2-3,0 1,-1-2,1 3,-1 0,0 2,-1-2,-23-23,0-1,-24-36,-8-11,57 72,0-2,1 0,1 1,-1-3,-4-9,-14-28,10 28,1 0,0 1,-3 3,-10-14,6 7,1 2,-1-5,2-2,-14-23,-16-29,22 43,-28-46,12 13,-41-54,78 118,3 6,1-1,0 1,0-2,0 2,-1 0,1 0,0-2,0 0,0 1,-1-2,2 4,0 0,0 0,0 0,0 0,0 0,0 0,0 0,0 0,0-2,0 2,0 0,0 0,0 0,0 0,0-1,0 1,0 0,0 0,0 0,0 0,0-1,0 1,0 0,0 0,0 0,0 0,0 0,1-2,-1 2,0 0,0 0,0 0,0 0,0 0,0 0,0 0,0 0,0 0,0 0,0 0,0 0,1 0,-1 0,6-2,5 3,-6 0,0 2,-1 0,1-1,0 4,-1-2,2-2,-1 3,7 11,11 15,-4-4,5 14,-13-21,0 1,0-4,1 1,1-3,0 0,4 5,-1 0,0 2,12 20,-10-15,-4-6,13 12,-13-19,-2 2,-1 0,2 4,1 1,-1 0,1-2,1-1,3 3,-3-3,-1 1,11 20,-2-4,-7-12,0-3,-1 3,0 1,0 1,-2 2,6 15,-18-39,0-2,0 0,-1 1,1 0,0 0,-1 0,1-1,-1 1,0 0,0 0,0 0,1 0,-1 0,1 1,-1 0,0-2,-1 0,1-1,-1 2,1-1,0 0,0 1,0-1,0-1,-1 0,1 1,0-1,-1 2,0-1,1 0,0-1,-1 0,0 2,1-2,-1 1,1-1,0 1,-1-1,0 0,1 1,-1-1,0 0,1 0,-1 0,1 0,-6 2,-1-1,1-1,0 0,0 0,0-1,0 1,0-3,0-1,-14-6,-14-13,18 13,1-1,-1 2,-5 0,3 5,-1 2,-10 2,11 0,0-1,-17-6,-53-27,-71-49,63 26,79 48,-19-14,-21-22,-4 0,3-2,48 39,0-3,-1 1,2-3,-7-11,7 8,0-1,-2-3,4 0,-2 0,-2-6,-9-35,-3-18,23 79,-56-184,46 154,-7-18,9 30,2-2,-1-1,1 0,-3-12,5 13,-4-12,1-2,1 2,0-3,1-9,0-18,-17-151,17 167,-2 0,-2 0,-4-21,-24-90,31 136,0 3,-1-2,1 1,-2 1,1 1,-1 1,-3-4,7 11,2 3,-1 0,-1-3,2 1,-3-4,-4-16,9 28,0 0,0 0,0 0,0 0,0 0,0 0,0 0,0 0,-1 0,1-1,0 1,0 0,0 0,0 0,0 0,0 0,0 0,0 0,0 0,-1 0,1 0,0-2,0 2,0 0,0 0,0 0,0 0,0 0,0 2,0-2,0 0,0 0,0 0,-1 0,1 0,0 0,0 0,0 0,0 0,0 0,0 1,0-1,0 0,0 0,0 0,-1 0,1 0,0 0,0 0,0 0,0 0,0 1,0-1,0 0,0 0,0 0,0 2,0-2,0 0,0 0,0 0,-2 16,1-14,-3 66,1 0,1 10,0 140,2-143,0-71,1 56,2 24,-2-64,0-1,1 1,0-2,1-1,0 3,2 5,9 31,12 37,-8-33,3 19,-17-64,0 0,2 1,-1-2,4 7,2 5,1 3,1-1,0-2,1-2,10 13,38 56,-49-78,0 3,1-4,14 11,-1-6,2-3,-1-3,13-1,-14-1,-19-7,1 2,-1-2,1 4,-2 0,2-2,-2 5,5 1,0-1,6 4,41 19,-107-64,-3-7,0-1,27 22,-47-29,57 37,-1 3,2 1,-1 1,-4-1,10 4,-9 0,1 0,-1 0,-14 8,31-7,-2-1,1 2,-1-2,1 0,0 1,0-1,-1 1,1-1,1 3,-2-2,1 1,1-1,-2 2,1-2,1 0,-2 2,2-2,0 1,-1 0,1 0,-1-1,1-1,0 1,0 2,0-2,0 0,0 2,0-2,0 1,0-1,0 2,0-2,0 2,1-3,-1 1,1 2,-1-3,0 1,1 0,0 2,-1-2,0 1,2 3,0 1,0-2,0 3,0-2,0 1,1-4,-1 3,1-1,-1 2,3-4,4 10,1 1,4-1,-9-5,202 162,-169-140,41 23,-21-15,-34-22,4 4,-1 1,1 4,16 19,-28-26,-1-1,2-3,6 7,50 25,-50-33,7 8,19 21,-16-12,2-4,-30-24,19 16,2-1,11-1,-27-9,1-2,0 2,-2 0,1 2,-1-1,0 3,1 0,2 5,-9-5,-3-8,-1-2,0 0,0 0,1 2,0-2,-1 0,0 0,0 0,1 0,-1 0,0-2,0 2,1 0,0 0,-7-4,0-4,0 3,2-3,-1 2,-1-4,-2-3,-16-20,-3 0,-23-16,1 3,47 43,-210-207,192 194,-1 1,0 3,0 0,-1 4,0 0,-11 1,-39-1,-28 12,29-2,61-1,2-1,-1 0,1-1,-3-2,10 3,0-1,-1-1,1 1,-1 1,2-1,-1-2,-2 2,3-3,-1 1,0 2,0-3,-1 1,3 1,-2-1,0-1,1 4,1 0,-1-1,1 1,0-2,0 2,0-1,0 1,-1-1,1 1,0 0,0 0,0 0,0-2,0 1,0 1,0-1,0 0,0 1,0-2,0 2,0 0,0-1,0 0,0 1,0-2,0 1,0 1,0 0,0-1,0 1,0 0,0 0,0 0,0-2,0 2,1-1,-1 0,0 1,0-2,0 2,0 0,1 0,-1 0,1-1,-1 1,0-1,0 1,0 0,1 0,0-2,1 0,0 2,1-2,-1 1,0 0,0-1,3 1,9 1,-1 0,2 0,-2 3,1 1,-1 1,3 2,23 15,20 16,-19-9,-7-2,2-5,-1-3,26 9,-44-23,-1 1,1 4,0-1,-2 3,0 0,12 14,-10-11,-1-2,0-1,1-2,0 0,0-3,5 1,-3 0,-1 0,1 4,0 0,9 13,-15-13,-12-12,0 0,0 0,0 0,0 0,0 0,0 0,0 0,0 0,0 0,0 0,0 1,0-1,0 0,1 0,-1 0,0 0,0 0,0 2,0-2,0 0,0 0,0 0,0 0,0 0,0 0,0 0,0 0,0 0,0 1,0-1,0 0,0 0,0 1,0-1,0 0,0 0,0 0,0 2,0-2,0 0,0 0,0 0,0 0,0 0,0 0,0 0,0 0,0 0,0 0,-1 1,1-1,-6 4,-11 1,-52-2,-48-12,95 5,0-2,0 0,0-4,0 0,1-5,0 1,-5-6,-161-169,169 167,0-2,2-1,-5-11,3 6,-2 1,-1 0,10 13,0 1,0-5,-6-11,6 8,-1 2,-5-7,6 14,0-1,-10-7,21 22,0 0,0 0,0 0,-1 0,1 0,0 0,0 0,0 0,0 0,0-1,0 1,0 0,0 0,0 0,0 0,0 0,0 0,0 0,0 0,0 0,0 0,-1 0,1 0,0 0,0 0,0 1,0-1,-1 0,1 0,0 0,0 0,0 0,0 0,0 0,0 0,0 1,0-1,0 0,0 0,0 0,0 0,0 0,0 2,0-2,0 0,0 0,0 0,0 0,0 1,0-1,0 0,0 0,0 0,0 0,0 0,0 0,0 0,0 0,0 0,0 0,0 1,0-1,0 0,0 0,0 0,0 0,0 1,2 10,4 12,0-2,0-2,1 3,0-5,6 13,11 22,7 7,1-1,1 0,2-6,2 1,-32-47,-1 2,1-2,1-1,-1-1,0 1,1-1,-1 1,0-3,7 3,-12-5,0 0,0 0,1 0,-1 0,0 0,0 0,0 0,1 0,-1 0,1 0,-1 0,0 0,0 0,0 0,0 0,0 0,0 0,0 0,0 0,1 0,-1 0,0-1,0 1,0 0,1-2,-1 2,0 0,0-1,1 1,-1 0,0-1,0 1,0 0,0 0,0-2,0 2,0-1,0 0,0-2,0 3,0 0,0-1,0-1,-1 0,1 0,-1 2,1-1,0 0,-1-1,-9-27,-1 7,-2-1,0 4,-5-8,1 3,8 13,0-1,2 2,-3 1,1 3,1-4,-7 1,-43-33,47 34,0 1,1 1,-1 2,0-2,-7 4,-19-1,32 3,12 0,345 3,-218-3,-80 1,5 10,32 2,-91-13,19 0,17 8,-30-6,1 0,-1 3,0-1,0-1,0 2,0 0,3 6,13 14,1-1,0-3,16 8,-23-16,0 2,0 0,-1 3,-1 0,12 19,1-1,3-5,-1 0,12 6,-19-19,-1-3,17 9,-27-16,0 0,-1 1,1 1,0 4,26 20,4 0,21 7,-41-29,-2-3,0 1,2-5,8 0,-25-5,-2 0,-1 0,1 0,-1 0,1 0,0 0,-1 0,1 0,0-3,-2 3,1-1,-1 1,1-1,-1 1,1 0,-1-1,0-1,1 1,-1 1,1-1,-1 1,0 0,0-2,0 1,0 0,0-1,0 1,1 1,-1-1,0-1,0 1,0 0,0 1,0 0,0-2,0 1,0 0,0-1,0 1,0 1,-3-41,-2-6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50:15.978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26:19.417"/>
    </inkml:context>
    <inkml:brush xml:id="br0">
      <inkml:brushProperty name="width" value="0.1" units="cm"/>
      <inkml:brushProperty name="height" value="0.1" units="cm"/>
      <inkml:brushProperty name="color" value="#FF0000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2 1,'0'0,"2"0,2 5,3 3,-2 6,0 3,-2 3,0 1,-2 3,1-1,-2-1,0-1,0 3,-2-1,2-1,0 1,0-1,0 0,0-1,0 1,0 2,0-2,0 0,0-1,0 1,0 1,4-6,-2 1,2 0,-2 0,0 1,0 2,-1 0,-1 1,2 0,2 0,-2 1,0-1,3 0,0-1,-2 1,-1 1,1-1,-2 0,-1 1,0 0,0-1,0 0,0-1,-4-3,1-1,1 1,-1 0,-3-4,3-2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26:19.418"/>
    </inkml:context>
    <inkml:brush xml:id="br0">
      <inkml:brushProperty name="width" value="0.1" units="cm"/>
      <inkml:brushProperty name="height" value="0.1" units="cm"/>
      <inkml:brushProperty name="color" value="#FF0000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2 23,'0'0,"2"-3,4-3,7 2,2 0,5 3,4-2,-1 2,4 1,-4 0,-1 0,-2 0,-1 0,1 0,-3 0,6 5,0-1,0 1,0-1,-4 4,-1-4,-2 2,2-2,-4 4,2-2,-2-2,2 6,-2-3,1-1,0 3,0-2,0-1,1 0,-5 0,1-1,-1 6,-2-4,1 6,1 0,3-2,-5 6,3-6,-4 1,3 0,-1 1,2-3,-3 2,3 3,-1 2,3-3,-4 1,1 2,0-3,-1 2,-2-1,-1 3,2-2,-1 0,-3 0,0 2,1 2,-2 1,0-5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26:19.419"/>
    </inkml:context>
    <inkml:brush xml:id="br0">
      <inkml:brushProperty name="width" value="0.1" units="cm"/>
      <inkml:brushProperty name="height" value="0.1" units="cm"/>
      <inkml:brushProperty name="color" value="#FF0000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361 353,'0'0,"0"-5,-3 0,-3-4,-4-3,-1-5,-1-2,0 2,0 5,-1 3,1-2,1 4,2-3,0 3,-2 0,0-4,-2 5,2-9,1 1,-6 3,2-4,1 1,1 3,0-6,0 7,1-3,-2 2,0 0,-1 0,-1 3,3-1,0 1,3 3,3-1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26:19.420"/>
    </inkml:context>
    <inkml:brush xml:id="br0">
      <inkml:brushProperty name="width" value="0.2" units="cm"/>
      <inkml:brushProperty name="height" value="0.2" units="cm"/>
      <inkml:brushProperty name="color" value="#FF0000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FF0000"/>
      <inkml:brushProperty name="ignorePressure" value="1"/>
    </inkml:brush>
  </inkml:definitions>
  <inkml:trace contextRef="#ctx0" brushRef="#br0">5324 0,'0'0,"-60"0,0 4,-16 5,39-1,15-4,-2 0,1 2,1 2,-15 7,-144 101,169-106,2 0,-1 1,2 0,-2 0,2 2,0 2,-8 9,-14 24,17-27,-1 3,1-1,1 2,0-2,-2 13,-25 52,15-38,-5 23,3-4,-7 15,32-76,-6 16,-1-1,1 0,-2-2,-10 22,14-33,1 1,-2 0,3 1,1 0,-1 1,-2 6,2-7,1 2,-2-2,2-2,-2 3,-2-2,2 3,-14 12,-14 23,16-28,3 1,-1 1,-1 4,-3 7,-17 21,11-17,2 0,10-16,-2 1,-8 7,-20 30,9 2,17-32,-2 0,-7 10,19-33,1 2,-1-2,1 1,-1-3,-1 2,1-2,0 1,-1-1,0-2,0 2,-6-1,2 3,-2 0,1 2,0-1,-4 6,-62 60,37-34,-3 0,-7 2,3 5,2 1,-32 43,39-45,20-24,0 0,2 4,7-12,-9 14,17-22,-2 1,3-2,-3 1,1 1,1-3,1 4,-2-1,2 0,-2 5,-9 26,-11 12,11-26,2 2,1 1,-4 12,-12 52,7-22,-4 6,14-52,-40 114,37-111,-1-1,0 0,-1 1,-1-3,1-2,-4 4,2 3,-2 1,-5 18,20-39,-1 0,1-2,-1 1,-1 0,3-2,-3 3,1-4,0 2,-2-1,-1 3,-41 41,28-29,-15 14,28-28,0-1,0-1,-1 1,1-2,-1 1,1-2,-4 1,-6 0,-1-1,-7-2,11 0,-2 2,2 1,0-2,-2 4,2 0,-2 3,1 0,0 0,-9 9,-53 48,74-64,-7 11,-2 1,3 0,-7 5,6-4,1-2,-2 0,-8 8,-52 40,-11 2,-30 6,2 1,73-44,-21 17,-1-6,-15 3,52-29,-3-3,-9 3,7-6,-15 12,-5-1,28-9,-21 9,0 5,11-5,0 1,-2-5,1-1,-22 2,-53 9,58-10,24-6,-18 2,-183-3,128-5,83-2,-2 1,2-3,0 1,-1 0,1-3,0-1,-2 0,-14-9,10 7,-3-1,0 0,-1 1,0 2,-10-1,18 6,-3 2,2 1,-6 0,14 1,1 1,-3 0,3 1,-1 0,1 0,-1 2,1-1,0 1,-6 6,1-1,-1 3,2-1,0 1,0 2,1-1,0 1,0 2,2-1,-5 10,9-16,-1 2,1 1,2-2,-1 1,0 1,1 0,1 0,-2-2,2 4,0-1,1 30,0-1,2 17,1 14,-2 210,-1-268,2 2,-1 0,2 0,-1-2,0 2,3-1,0-1,1 6,-3-11,1 0,1-1,-1 0,1 0,0 0,1 0,0-2,0 1,0-1,1-1,0 1,2 0,8 7,1-2,1 0,0-4,-2 2,17 3,28 6,9-4,-63-13,32 6,0-4,9-2,82-4,-50-1,418 2,-473-3,-3 1,2-3,16-8,-6 4,11-1,-30 7,10 0,1-1,-2-3,1-1,0-1,21-14,0 5,18-3,69-6,60 2,-98 15,78-6,-145 16,-3-1,2-1,-1-4,7-3,-2-2,108-31,-109 35,-3-5,1 0,17-13,-21 12,119-68,-97 59,-31 15,1-1,-1 0,-1-3,3-2,144-122,-120 94,23-29,-24 25,-34 37,0 2,-2-2,2 0,-1 0,-1-2,1 2,-1-1,-1-1,2 0,-2-1,0 1,-1-1,0 1,1 0,-1 0,2 1,-1-2,3-1,-1 2,-1-2,1 0,3-11,-2-3,0-1,0-4,0-2,6-17,0 8,0-3,1-14,-11 42,2 1,0 0,1 2,-1-2,1 1,1 1,1-2,4-6,8-28,2-5,9-10,-10 22,6-5,14-29,-23 43,2 1,2 0,-1 4,14-14,-1-1,-3 0,-3-2,0-3,9-22,-34 67,29-59,1 4,31-44,-37 62,-1-4,4-12,-22 47,7-21,-7 16,0-1,0 2,2-2,-1 3,0-1,8-4,-3 4,-3-4,3 2,-2-4,1 0,27-38,-27 40,-2-2,1 1,-1-2,-1-4,22-34,-22 39,0-1,-1-1,-2 0,6-17,9-29,45-86,-25 65,-29 59,-8 18,0 2,0-2,-2 1,2-1,-2 0,0-1,0-3,1 3,-1 0,1-1,2 1,-2 1,2-1,11-22,8-13,-13 27,1-2,-1-3,6-21,-7 10,-1 2,-1-2,-1 0,-2 0,-1-10,-2 37,-3-1,3 3,0-2,-1 1,0 0,4-6,26-51,-22 44,2-3,0-4,23-77,13-28,-33 96,-9 25,0-2,-1 0,0 0,3-15,4-32,-3 19,4-19,-9 49,0 0,0-1,2 2,-3 1,3-1,3-7,-2 8,-1-3,0 1,0-2,-1 2,-2-1,1-2,3-7,0-17,0-1,1-11,-5 0,1 1,-2-43,-2 66</inkml:trace>
  <inkml:trace contextRef="#ctx0" brushRef="#br0" timeOffset="1">5193 237,'1'90,"-2"105,1-186,-2-2,1 1,0-1,0 2,0-2,0 0,-3 2,2-2,-1 0,1 0,0 0,-8 13,0-3,-1 2,0 0,2-7,0 4,0-1,2 1,-7 16,8-12,0 0,1 1,1 1,-1 14,-3 17,3-38,0 9,1 0,-6 14,4-21</inkml:trace>
  <inkml:trace contextRef="#ctx0" brushRef="#br1" timeOffset="2">5160 500,'-4'0,"1"0,-2 2,2-1,0 0,-1 0,0 1,1 2,-2-4,3 4,-2-1,-1 1,3-2,-1 1,-1 2,2-3,-2 4,-8 11,2 0,1 2,-5 8,5-11,-30 69,23-53,8-11,1-1,-1 1,2 0,0 1,0-1,-2 20,5-7,-2-1,3 2,-1 0,2 11,2 43,2-41,-3-1,-3 3,-2 20,1-39,1 17,-9 19,10-54,-1 2,0-1,-2-1,2 0,-3 2,-3 6,7-16,-1 3,-1-1,-1-1,3 1,-1-3,-2 2,0 0,-1-1,3 1,-2-2,1 0,-5 3,-58 41,62-45,0 0,-1 1,3 0,-3-1,2 2,0 0,-1 0,3 0,-3 1,0-1,3 2,-1-1,-1 1,2 0,-2-2,2 2,0 0,0 0,0 2,0 0,1-4,-2 4,1 2,1-2,-2 0,-1 1,2 0,-1-2,-2 1,2-1,-2 0,0 1,-2 2,-50 64,36-52,1 3,0 1,3 1,-2 4,-79 168,81-168,-1 0,0-2,-3 2,0-1,0 2,-5 16,-5 13,-3-2,-12 11,32-49,-2-2,-8 8,-18 22,26-27,-4 3,-7 15,21-30,1 1,-1-2,0 3,2 0,-4 7,-8 37,4-18,-4 13,10-40,2 0,-1-2,0 2,-2-3,2 2,-4 3,5-10,0 1,0-3,-1 3,2-1,-3-2,3 3,-3-2,-20 16,19-12,1 1,-1 0,2 2,0 0,0-2,-1 3,3-2,-6 10,2-2,-1 1,-4 4,9-17,1 1,-1-2,-1 1,0-1,1 1,-2 0,1-3,0 2,-1-1,4-1,-1-1,-1 2,2-2,-1 3,1-3,-2 2,2 0,-1-2,-1 3,2-2,0 2,1-1,-2-1,0 2,1-2,0 4,-1 9,-2-1,2-1,0 12,-4 17,-8 26,-8 38,20-98,1-1,0-2,0 3,0-1,-2-1,1 1,0-2,-1 2,1-3,-2 3,1-1,1-1,-2 0,1 0,-1-1,-5 9,1 1,1-1,0 1,-2 1,4 0,-1 0,0-1,1 4,-2 6,-6 35,-1 10,4-34,-2 1,0-2,-2 0,1 0,-17 23,19-37,1-3,-2-1,2 0,-4-1,2 0,-2-1,1-2,-1 0,0-1,-5 1,17-10,1-1,-1 0,2 0,-3 0,1 1,-1-2,2 0,-1 1,2-1,-2 0,-1 0,2 0,-1 0,1-1,-2 1,2 0,-2-2,3 1,-2 0,1 0,0 0,0-1,1 1,0 0,-1 0,0 0,1 0,0-2,-2 1,1 2,1-1,0 0,-1-1,1 0,0 0,0-1,-1 2,1 0,0-1,0 2,0-3,0 1,0 1,1 0,-1-3,1-12,2 2,-1-1,1-1,1 1,1 0,-2 2,9-34,8-33,19-64,-21 90,-4-1,0-2,-2 1,-1-7,-2 15,0 1,4-1,10-53,-15 62,-3 0,2-1,-3 2,-1-2,-2-5,-1-185,0 118,0 97,0-1,1 1,2 0,-2 0,1 0,1-1,1 2,0 0,4-13,-7 22,12-33,0-9,-10 35,1-2,-3-1,1 1,1 0,-2-5,0-27,-2-29,0 45,1-2,1 1,0-1,3-15,-2 38,0 1,1-2,-2 2,2-1,0-1,0 3,1-2,26-52,-21 45,-4 9,-11 17,-21 31,3-4,0 2,-9 23,-42 110,69-162,2 0,-3-1,1 2,-2 2,2-5,2-2,-2 3,2-1,0 2,0-1,0-2,0 4,-5 19,2-7,0 1,-2-1,-3 9,-30 71,2-21,39-81,1 0,0 0,0-1,-2 1,2-1,0 1,-1 1,0-1,1-1,0 1,-1 0,0-1,1 1,-1 0,-1-1,2 2,-1-2,0 1,0-1,1 0,0-1,0 1,0 0,-1-2,1 2,0 0,0-1,0 1,-1-1,1 1,-2-1,2 1,0-1,0 1,0 0,0-1,0 1,0-2,0 1,0 1,0 0,0 0,0-1,0 1,0 0,0-1,0 0,-1-5,1 0,0-1,1 1,-1 1,0-3,3 2,3-30,3 2,-1 0,4-4,2-24,0-24,0-33,-1 17,-12 88,1 2,1-3,-1 4,0-1,3-2,-2 1,2 2,0-1,-1 0,1 2,2-1,-1 1,0-1,1 1,5-6,0 1,0 1,0 1,2-1,0 2,-1 2,1 1,1-1,-1 2,14-5,-14 10,1-4,1 0,-4 0,2-3,0 2,-1-2,0-2,0-1,9-10,-18 18,-3 0,2-1,1 2,-2-2,-1 1,2-2,-1 3,2-8,-2 5,-1 0,2 1,0-1,-1 2,1-2,-1 3,5-7,-2 5,-1 0,0 2,2-1,-3 0,2 1,1 0,-2 1,7-2,4-2,0 0,9 1,-13 3,8-3,-1-2,-1-1,1-1,6-4,16-17,9-8,-35 27,-1 0,-1-1,0 1,-1-3,1-1,-2 1,1-1,-2-1,10-18,-15 26,8-20,0 0,8-28,-15 36,4 0,-1 0,-1 0,12-16,11-15,5-6,-7 10,-22 32,1 5,1-3,1 2,-1 0,0 1,7-6,-5 8,0 1,2 0,-2 2,2-1,0 1,8-2,-13 3,-2 1,4 0,-3-1,-1-2,2 2,-2-2,2 2,-2-4,1 1,-2 0,15-17,-7 8,1-1,-4 1,1-4,0 1,0 0,4-17,-2 6,-5 12,0-2,-1 0,-1 0,-2 0,2 0,-2-8,3-8,5-15,-7 39,-1-1,0 4,2-3,-2 2,3 1,-1-3,29-46,-19 37,7-21,-15 28,-1 0,1-2,-2 1,2-12,15-73,-13 52,-4 29,-1 4,-1-2,2-2,4-8,-7 24,0-2,0 1,-1 2,3-2,-2 1,0 0,-1 0,3 2,-2-3,2 2,-2 0,3 0,-3 1,0-1,3 2,3-5,1 3,-2 0,1 0,0 1,0 0,0 1,0 1,1 0,-1 1,1-1,-2 2,1 0,6 3,-1-1,-1 2,2 1,-1 1,-1-1,11 13,-21-19,2-1,-2 3,1-2,-1-1,1 1,0 0,-1-1,0 1,1-1,0 0,0 0,-1-1,0 0,2 1,-2-1,0 0,1 0,19-3,-21 4,1 0,-2 0,2 0,-1 1,0-1,0 0,0 0,0 0,1 1,0-1,-2 0,1 2,-1-1,1 0,1 0,-1 0,1 3,-1-3,2 2,-2 1,0-2,0 1,0 0,2 2,-3-3,2 4,0 7,1 0,-1 2,0-1,1 0,-3-12,8 61,-5-36,1 1,-2-1,0 27,-4-20</inkml:trace>
  <inkml:trace contextRef="#ctx0" brushRef="#br1" timeOffset="3">5062 262,'-4'7,"1"0,-2-1,4 2,-3 0,1-1,0 1,-6 17,-28 77,19-54,-1-2,-1 1,-11 17,13-32,0-2,-1-1,-2 0,0-1,0-5,-4 4,14-15,-1 2,1 0,1 0,-1 2,-5 10,14-19,-1 0,1-1,-2 1,3 0,-1-1,1 1,-2 1,2-2,0 2,0-1,1 0,0 1,0-1,0 3,-1-1,0-2,-1 2,1-2,-1 3,1-2,-2 0,1-1,0 2,-3-2,3 2,-2-4,-1 4,3-2,-3-1,2-1,-3 1,1 1,2-3,-4 2,2-2,1 2,-2-2,-1-2,4 1,0 0,-1-1,2 2,-2-1,0-1,3 2,-3 1,2-2,-3 5,-3 5,2 0,-4 10,6-12,1-2,-3 2,1-3,0 1,-1 1,-2 1,-6 8,0 1,-7 15,9-15,0-2,0 0,-8 7,-2-2,-2-1,-4 2,13-14,-2 6,3-2,-2 1,2 1,0 2,-3 6,-2 3,-1-1,-9 11,-17 21,23-26,2 1,1 3,-1 1,2 1,3 1,-2-1,3 9,-12 27,-2-2,-15 31,38-91,1-3,-2 1,1 0,-1-1,1 0,-1-1,-1-1,1 1,0-2,-2 1,-3 1,2-1,0 0,1 1,2 2,-3-1,3 0,-1 2,-6 10,-19 23,17-23,2 2,-6 12,6-12,-1 2,-14 14,-6 11,23-31,1 2,0 3,1-2,1 3,-4 10,-10 27,1-6,10-25,-1-1,0 0,-1-2,-1 1,-8 11,13-27,2 1,-6 13,7-12,0-2,-8 11,-7 5,-23 23,22-25,-21 28,27-29,-2-3,-1 2,0-4,-2 1,-14 11,-24 9,47-31,1 0,-1 3,-2 4,-3-1,-1 4,-2 0,-1 1,-15 10,11-11,2 2,1 2,0 1,-21 19,33-31,0-1,1 2,0 1,0-1,-7 16,7-10,-2-1,1-1,-6 4,-16 18,-95 117,103-130,-1-4,-2 0,3-2,-14 5,19-15,-2-1,0-2,0-1,1-2,-2 0,1-4,-7 2,-45-2,-44-10,18 1,42 6,1 2,1 3,-54 18,95-19,4-1,2 1,-1 0,0 2,2-2,-3 2,2 2,1-1,-8 8,1-2,1-1,-2-1,1-1,-2-1,2-1,-6 1,-33 10,26-7,-1-4,1 1,-3-5,-211 1,130-7,17 5,-102-5,185 1,2 2,-2-4,-1 0,1 0,2-3,-2 2,-3-4,-14-6,18 9,-1-1,-6-5,-1 1,13 7,3 1,-3-1,1 2,1-4,0 4,-1-3,1-1,-1 1,-1-2,6 6,0 0,-1-1,1-1,-1 3,1-2,0 1,-1 0,1 0,0-2,0 1,0 2,-2-2,2 2,0-3,0 2,0-1,2-1,-2 2,0-2,1-2,-1 3,1-2,0 1,-1-1,1 1,3-3,0-6,1 2,1-1,0 3,1-3,2-2,2 2,-1 0,11-10,3-3,22-21,-29 31,-2 0,0-3,0 0,1-1,-6 3,1 1,-1 3,1-1,-1 0,2 2,-6 5,0 2,-2-2,2 1,0 3,0-1,0 0,-2-1,3 2,-1-1,-1 1,2 1,2 1,-5-1,-3 1,0 0,2 0,-1 0,0 1,-1-1,1 0,0 0,0 0,1 0,-2 2,1-2,-2 2,1-1,2 0,-2 0,0 1,0 0,0-2,2 2,-3 3,5 6,-1 2,-1 0,1-1,-1 3,1 2,2 8,-3-12,1 1,1 0,-3 1,7 7,-8-19,1-1,1 2,-1-2,1 2,-1-3,-1 2,3 0,-1-1,-2 0,3 0,-1 0,0-2,0 3,1-4,-1 3,2 0,7 1,-2-1,2-1,-2-1,2-1,2 0,57-6,-69 6,5-1,-2 0,4-1,-3-1,-1 1,7-3,-12 4,0 1,1 0,-1 0,1 0,-1 0,0 0,2 0,-2 0,1 0,-1-1,0 1,0 0,0-1,0 1,1-1,-1 1,1-2,-1 1,0 1,0 0,0 0,0 0,0-1,0 1,0-1,0 0,0 1,0-1,0 1,0 0,0-2,0 2,0-1,-1 1,1-1,-1 1,1-1,0 1,0-1,0 1,0 0,-1 0,1 0,-2 0,2 0,0 0,-21-11,-4 5,0 2,-2 0,3 3,-83 2,41 2,22-2,-63-2,104-1,1 2,0 0,1-1,-2 1,2-1,-1 1,-2-2,4 2,-1 0,1 0,0 0,0 0,0 0,0-2,0 2,0 0,0 0,0-1,0 1,0 0,0 0,-1-1,1 1,0 0,0 0,0 0,0 0,0 0,-1 0,1 0,0 0,0-1,0 1,0 0,0-1,0 1,0 0,1-1,-1-1,0 1,1 1,-1-1,0 0,0 1,0-1,1 0,0 1,-1 0,0 0,2-2,-2 2,1-1,-1 1,51-49,-15 16,-4 4,10-7,-30 27,1 0,-2 4,2-2,0 0,7 1,23-6,0 6,2 0,31 3,-70 3,-2 1,2 1,0-1,-1 1,1 1,-1-2,0 2,0 0,1 1,10 7,-1 3,3 3,-3-4,-1 2,4-2,4 2,-1 4,-1 0,0 3,6 9,-20-25,1 1,-1 1,4-2,-3-1,0-1,1 2,0-2,0-1,-1 1,3-2,-2 0,0 0,1-1,10 1,0-1,1-2,-2-2,18-3,90-32,-117 35,-1 2,-1-3,1-1,1 2,-1-2,-1-1,0 1,1-1,-1-2,-1 2,5-10,33-36,8-21,-43 62,-2-2,1-1,-2-1,1 2,3-15,1 1,-9 23,-1 1,2-2,-1 0,0 3,2-1,-3-1,1 3,2-4,-1 3,-2-2,3 3,-1-1,0-1,0 2,1-1,-1 1,0 0,1 1,10-5,-1 3,0 0,14 1,-5 1,12-3,-1-3,1-2,0-2,21-12,-19 7,-10 6,-2-3,3-1,-4-1,3-2,-15 6,-2 0,2-1,-2 1,6-10,20-25,-2 8,21-31,-33 39,1 1,0 3,0 1,22-15,-22 18,1 0,0-1,-1-4,0 0,-2 0,2-8,18-31,-2-1,8-27,-26 56,1 1,1 0,2 1,-1 3,25-23,-34 40,0 3,1-2,11-4,-21 14,2-2,0 0,-3-2,3 2,-2-1,1-3,0 0,12-16,22-19,-27 29,1 0,6-11,-19 25,0 2,0-3,-1 2,2 0,-1 0,0-1,-1 0,0 1,0-1,0 1,1 0,-1-4,0 5,0 0,0 0,0 0,0-1,0 0,0-1,0 2,0-1,0 1,0 0,0-1,0 1,0 0,-1-1,1 1,0-1,0 0,0 1,0-2,0 2,0 0,0 0,-1-1,1 1,-1-1,-1 0,0 0,1 0,0 1,0 0,-1 0,1-2,0 2,0 0,-1 0,0-1,1 2,0-1,0 0,1 0,-3 2,1-2,0 0,-11 8,2 0,0 0,0 1,1 1,-1 2,-9 9,10-10,-34 41,2-1,-23 43,54-77,0-3,-1-2,-8 9,4-3,10-13,0 2,1 2,0-1,-5 8,8-9,-2 0,0-1,0 0,-1 0,2 0,-2-2,1 2,-1-2,-2 1,-23 15,21-16,1 1,-1 2,1-2,-2 1,1 4,-3 2,1 2,-2 3,1-1,0-1,2 3,-4 8,6-10,-2-2,1-1,-2 1,1-1,0-3,-1 3,-6 1,-20 24,-16 21,-5 17,29-37,18-25,1 0,1 2,0 1,1 0,-4 8,7-13,2-3,-3-1,3 3,-3-4,1 1,-1-2,0 3,-1-3,3 0,-3 1,-4 1,1 0,-2 0,1-1,0-2,-3 2,4-2,2 2,0-3,-1 3,2 0,-2 0,1 2,1 0,0-1,-1 1,0-3,-2 3,2-1,0-5,-9 9,-12-3,4-1,-3-1,-6-2,17-1,3 1,-2 1,2 0,-1 4,-13 7,-20 11,-130 77,156-93,-2 0,2-3,-1-1,-2-1,2-2,-15 1,-79 15,110-19,-1-2,0 3,1 0,-1 1,0-1,2 3,-2-3,-2 6,-5 2,1 0,1-1,-1-1,-2-1,2-2,-1 2,-1-4,-41 13,0-5,0-3,-17-2,-104-8,76 1,98 0,-1 0,0 0,-1 1,2 0,-1 0,0 0,1 1,-1 1,0-1,2 2,-2-2,-1 2,3-1,-2 1,2 0,-4 7,6-11,-1 0,2 1,0-1,-1 3,1-2,0-1,-1 0,0 1,1 1,0-1,-1-1,-1 3,2-2,0 0,0 0,0-1,0 3,0-2,0 1,0-1,0-1,0 1,0 1,0-1,0-1,2 0,-2 1,1 0,-1 0,0 0,1 1,0-2,-1 1,0-1,0 1,1 0,-1-1,0 1,2-1,-1 0,-1 0,6 4,-2-2,1 0,0 1,0-3,-1 1,5 1,56 5,0-6,16-3,-13 0,202 1,-249-2,0 0,1-2,-1-1,0-1,0-1,1-4,-1 2,-1-4,0 1,12-14,9-5,-37 29,12-9,-2 3,1-2,0 3,5-1,-5 3,0-2,-1-2,7-4,-3 3,-2 0,8 0,-1 0,-11 6,-1 1,1-3,1 1,-1-1,-1-1,1-2,2-4,-3 2,0 2,0 1,1-1,-1 1,2 1,0 1,0 1,-1 0,11-2,-16 5,151-46,-121 38,22-3,-29 8,0-1,0-4,5 0,3-8,-20 13,-1-3,2 0,0-2,11-11,-18 11,9-7,-1 1,0-4,7-8,1-6,1 2,3 1,-15 12,1 1,-1-5,29-30,-31 38,1-4,0-1,-1 0,-1-1,-1-2,-1 0,5-9,0-4,0 3,20-27,44-58,-53 79,-19 27,2 3,-2-1,2 0,2-1,27-27,-9-4,-25 35,0-2,1 2,0 0,0 0,0 1,-1 0,3 0,-8 7,-1 0,1 0,-1-2,0 2,3-1,-3 1,1 0,-1 0,1-1,-1 1,2 0,-2 0,0 0,0 0,1 0,1 0,-1 1,-1-1,0 1,1-1,-1 0,1 2,-1-2,0 0,0 0,0 0,1 0,-1 0,0 0,1 1,-1-1,0 1,0 0,0-1,0 1,0-1,0 0,0 1,0-1,0 2,0-1,0-1,0 1,0 2,0 1,-1 1,0-3,1 3,-2-2,2 1,-1-1,-2 3,-21 56,3-7,-4 9,6-1,10-31,1-3,-3 0,0 2,-13 18,-11 13,-2-4,-28 37,20-26,27-42,-18 25,9-16,-1 6,-21 27,34-48,0 1,2 1,-3 7,1-2,-1-1,-6 7,-74 90,8-3,37-48,-9 11,54-75,-1 1,0-2,0-1,-1 1,0 0,1-3,-3 3,-14 8,-21 9,-14 10,34-19,2 0,-2-4,-1-1,3 1,-4-4,-2 0,-60 7,0-3,-27-6,-16-7,116-2,15 3,1 0,0 0,0 0,-1 0,1 0,0 0,0 0,0-1,0 1,0 0,0 0,0 0,0 0,0 0,0-1,0 1,0 0,-2 0,2 0,0 0,0 0,0 0,0 0,-1-1,1 1,0 0,0 0,0-1,0 1,0 0,0 0,0-2,0 2,0 0,0 0,0-1,0 1,0 0,0 0,0 0,0 0,0 0,0 0,0-1,1 1,-1 0,0 0,0 0,0 0,0 0,2 0,-2 0,0-1,0 1,3-7,1-1,0 3,1-3,1 3,-1-2,4-2,-3 2,85-83,-44 45,-32 29,-1 0,0-1,9-19,-7 13,1-1,4-3,11-7,-1 3,14-7,-4 0,-23 23,-1-1,0 4,9-6,11-1,1 4,-1 2,35-6,-20 7,3-8,-34 12,1 1,6 0,-6 2,0 3,1-1,2 3,-19 3,-5 1,-9 10,-10 7,-1 1,1-2,-2 0,-1-3,-17 12,-27 11,-23 9,42-25,32-14,-1 0,2 1,-1 0,1 2,-10 14,7-9,-2-1,-12 11,-60 38,52-38,17-14,-15 15,1 4,34-32,0-1,1 0,0 0,0 1,0 0,0-1,0 0,0 2,0-2,-2 1,2 0,0 0,-1-1,1 1,0-1,0 1,0 1,0-2,0 0,0 0,0 1,0-1,0 0,1 1,-1-1,0 0,0 0,2 0,-2 0,0 0,0 0,0 0,0 0,0 0,0 0,0 0,0 1,0-1,0 0,0 0,0 0,0 0,0 0,1 0,-1 0,0 0,1 0,-1 0,0 0,0 0,0 0,1 0,-1 0,0 0,0 0,0-1,0 1,1 0,5-1,1-2,-1 0,0-1,7-4,4-4,71-48,0-7,-3-5,-58 50,257-231,-83 53,-148 145,31-21,-49 47,26-32,-31 29,2 4,-1 1,2 1,2 3,-24 15,-1-1,1-2,-2 2,2-2,2-6,12-15,12-10,2-11,-13 22,34-53,12-12,84-111,-115 165,-27 28,-2 0,7-8,-2 1,-1-2,0 0,8-12,-2 0,-12 17,1-1,3-8,22-50,11-11,-39 72,0 0,-1-3,6-16,13-32,-7 26,-1 4,3 0,2 0,22-28,-38 53,1-2,-1 2,1 0,0-3,-4 0,2 2,0-3,2-11,-4 14,-1 2,3-3,-1 2,1 1,-1 0,3-1,1-4,12-12,13-15,9-15,-10 16,1 0,7-2,-14 14,38-52,-26 34,23-43,-43 67,-1-2,16-30,28-61,-28 50,-24 46,2-1,-3-2,1 2,-2-6,-3 16,-2 0,1-1,-2-1,0 1,1 0,-2-1,0 1,-1-14,0 24,0-3,0 2,0-3,0 4,-2-2,2 2,-2-2,2 0,-3-1,3 4,0 1,0 0,-1 1,1-1,-1-1,1 1,-2 0,2 1,-1-1,1 0,-1 0,1-1,0 1,-1 1,0 0,1 0,-1-1,-1 1,2-1,-1 1,0 0,0-1,0 1,1 0,-1 0,1 0,-2 0,1 0,1 0,-2 0,2 0,-1 1,1-1,-1 0,-1 1,1 0,0-1,-1 3,-2 0,0 2,2-3,-1 3,-1-2,2 2,0 0,-1-2,0 3,-5 9,-20 27,12-18,1 1,-5 10,-3 20,15-37,0 1,-1-3,1 0,-7 9,4-7,0 3,0 0,2 0,1 0,-5 15,6-17,0 5,-1 2,1 0,2 1,-1-2,3 2,-1 9,-11 61,10-65,-3 0,-8 28,16-56,-3 1,1 2,1-2,-2 1,2 0,-1 1,2-1,-1 1,0-1,1 1,-2 2,2-8,0-1,0 2,0-2,0 1,0 0,0-1,2 0,-2 0,0 1,0-1,0 0,0 1,0-1,0 1,1-1,-1 2,0-2,1 1,-1-1,0 0,0 0,0 0,0 0,0 0,1 0,-1 1,0-1,1 0,-1 0,1 1,-1-1,0 0,2 0,-1 0,-1 0,1 0,-1-1,2 1,-2-1,3 1,-3 0,1 0,0-1,0 1,0-2,-1 0,8-6,1 0,-2-3,1 2,-2-2,0 1,2-3,17-30,124-188,-85 134,22-31,-72 101,1-1,-2-2,0 2,1-7,4-24,-9 34,0 1,-1-1,3 2,6-15,-11 28,0-2,2 3,-2-2,2 2,0-1,2-1,-9 11,-1-1,0 1,1-2,0 1,0 1,0-1,-1 1,2-1,-1 1,0-1,-1 1,1 0,0 0,0 0,-1 0,2 0,-1 0,0 0,-1 0,2 0,-2 1,3-1,-3 1,1-1,-1 1,1 0,-1-1,1 2,0-2,1 1,-2-1,1 1,0 0,-1 0,1-1,0 1,-1 1,0 0,0-1,1-1,-1 2,0 0,2 5,0-2,0 4,1-2,-2 0,0 1,-1-1,0 1,2 15,-2 1,0-1,0 1,-1-2,0 1,-3 1,1-2,-2 9,-5 14,-2 0,-2-1,-9 26,-22 55,5 2,-19 97,49-189,1-2,-12 26,-5 15,8-7,12-46,1 0,-2 0,-1 6,-12 18,11-24,0 0,-1 10,6-20,7-20,8-58,5-2,9-48,2-24,-5 39,8-28,-17 82,-4-1,1 1,2-38,-10 64,1-3,-2-20,-1 43,0 2,0-2,0 1,0 0,0-2,0 3,-1-1,1 0,0 0,0-2,-1 2,-1 0,2 0,0 0,0 1,-1-3,0 3,1 0,0 0,0 0,-1-1,1 1,0 0,0 0,0 0,0 0,0 0,-1 0,0 0,1 0,0 0,0 0,-2 0,2 0,0 0,-1 0,1 0,0 1,0-1,-1 0,1 0,-1 0,1 0,0 2,-4 1,2 1,-1 0,0 0,0 1,0-2,0 4,-128 235,7 11,96-186,1 4,-9 36,-15 41,15-62,-2-4,-4 1,33-64,-1 1,-2-2,-8 13,14-25,5-10,2-16,1 18,6-45,1 0,11-37,34-93,-39 126,2-5,16-53,3 2,23-47,-39 108,-13 35,-17 32,-78 190,61-138,-18 75,29-97,1-2,-12 19,-41 90,25-54,15-40,-14 26,-20 39,-37 93,99-221,-15 36,-13 23,22-48,0-1,1-1,-4-1,4 2,-2-3,-2 2,-2 0,-19 15,0-3,-24 11,51-30,-11 4,14-6,-1-1,1 0,-2 0,2 0,0 0,0 0,-1 0,1-1,-1 1,1 0,0 0,0 0,0 0,-1-1,1 1,0 0,0 0,0-1,-1 1,1 0,0-1,0 1,0 0,0-2,0 2,0 0,0 0,0 0,0 0,0-1,-2 1,2-1,0 1,0-1,0 1,0-1,0 1,0-1,0 1,0 0,0 0,0-2,0 2,0 0,0-1,2-9,-2-1,2 1,-1-1,3 1,-2 0,3-8,4-15,6-22,11-50,11-64,-13 20,19-104,-22 150,4 1,11-22,-35 122,7-24,-8 25,0 1,0 0,1-1,-1 0,0 0,0 1,0-2,2 2,-1-1,-1 0,0 1,0-1,1 0,-1 1,0-1,1 1,0 0,-1 0,1 0,1 0,-2 0,0 0,0 0,1 0,0 0,-1 1,0-1,1 1,-1 0,0 0,0 0,1-1,-1 2,0-1,0 0,0 0,1-1,-1 0,0 1,0 0,0 1,0-1,0 0,0 0,0-1,0 1,0 0,-1 28,-2-4,-1 0,0-1,-1 1,-6 12,-6 42,9-37,-3 1,1 0,-13 30,-26 52,-5 12,44-108,-13 40,-17 61,-6 63,44-178,3-9,0-6,2-1,-3-1,1 1,0 0,0 0,0 1,0-1,1 0,-1-2,1 2,20-25,2 1,-2-5,-1 2,4-11,17-33,11-29,49-119,-43 89,7-4,-45 97,10-20,-2 2,15-47,-34 79,-4 11,-3-2,3 4,-1-1,2 0,-2 0,8-9,40-59,-52 80,0-1,0 0,-1-1,0 0,2 1,-2 1,1-1,0 0,-1 1,1-1,0 1,0 0,1-1,-1 1,0 0,0 0,0-2,-1 2,1 0,-1 0,2 0,-1 0,1 2,-2-2,1 1,1-1,-1 1,-1 0,1 0,-1 0,0 2,1-2,0 1,-1-2,0 2,1-2,1 2,-2-1,0 1,1 0,-1-1,0 0,0 1,0 1,0-3,0 2,0 1,1 18,-1 4,0-3,-4 24,-9 70,11-95,-15 101,-3 0,-5 0,-3-3,-1-3,-18 32,46-144,-35 102,-13 22,46-124,1 0,1-1,0 1,-2-1,3 0,-1 1,-1 0,2-1,-1 1,-1-1,1 2,1-1,-1 3,3-6,1-8,10-30,-1-2,2-12,11-32,5-15,6-16,11-22,-27 84,-2-3,-1 2,-4-2,2-11,-3 18,-1 0,14-33,6-26,-17 58,12-27,-21 58,2 3,0 0,0 1,2-1,0 1,3-6,1 5,1-2,-2 2,3 1,-1 2,4-4,-10 10,1 1,-2 0,0 1,1 1,1-1,-1 2,1-1,-1 2,0-1,1 2,2 0,-9 0,2 0,-1 1,0-1,0 1,1 0,-1 1,-2 0,3-2,-2 2,2 1,-2-2,1 1,0 0,-1 1,0 1,1-1,0-1,0 2,-2-1,1 1,0-1,1 2,-2-2,0 1,0 1,0-2,1 2,-1-1,0 0,0 5,11 59,-3-2,-2 1,-1 2,-2 37,-4-93,-2-1,2 4,0-6,-3 12,2-15,-2-1,2 1,-1-1,1 0,-2 1,1-1,-1 0,0-2,0 4,-4 3,3-4,-1 2,2-4,-3 4,1-2,1-2,-2 1,1 0,-1 1,-3 0,-10 5,-1-3,-11 6,14-9,1 1,0 2,-16 11,12-2,-1-4,-1 0,0-3,-23 11,31-18,0 2,-1 1,-1 2,9-4,2 0,-1-2,2 2,-1 0,0 2,0-3,1 3,-2-1,-1 6,-21 48,0 1,-14 46,10-25,9-21,5-17,1 0,-3 0,-12 19,-8-2,25-38,0 2,1-1,1 0,-8 22,20-42,0-2,-2 2,3-1,0 0,-1 0,0 2,1-3,-1 2,1 0,0-1,0 1,0-3,0 1,0-2,0 1,0 0,0-1,0 0,0 0,0 1,1-1,-1 1,0 0,0-1,0 2,1-2,-1 0,0 0,0 1,1-1,-1 1,0-1,0 1,0-1,0 0,3 0,-2 1,0-1,0 0,0 0,1 0,-1 0,0 0,0 0,-1 0,2 0,0 0,-1 0,0-1,6-1,1-1,0 0,-1-3,0 1,2 2,-2-4,-2 1,2 0,0 0,4-8,9-11,-3-2,14-22,-17 24,2-1,-1 3,16-15,9-1,-19 18,-3 0,5-7,-4 5,-3 2,-1 0,2-2,-12 15,-1 2,-1-2,2-1,-3 0,2 2,0-2,-3 2,2-4,-1 1,6-38,-5 34,-2 1,2 0,0-1,0 1,2 0,-2 2,2-6,17-27,-12 23,8-21,-1 2,0 2,3-5,-6 19,-3-1,0-1,0-1,-1-1,7-23,-13 25,6-11,0 2,1-3,4-9,-7 26,22-57,-27 69,1-1,-2 1,-1 0,1-2,0 1,-1 0,1-1,-3 0,-1 11,-7 11,-9 24,-10 20,-4 9,-36 60,23-45,-30 69,43-87,22-42,-2 2,1 5,-6 10,-1-2,0 0,-2-1,-13 22,22-35,-7 9,3 3,-1-1,-11 34,-71 209,77-223,-2-1,-2-3,-20 32,6-15,31-49,-4 7,0-2,-12 17,9-16,0 0,-1 4,7-8,-2 0,1-1,-12 11,22-26,-1-1,1 1,-2-1,2 1,0-1,0 0,0 2,0-2,0 0,0 1,-1-1,1 0,0 0,-1 0,1 0,-1 0,1 0,0 0,0 0,-1 0,1 0,-1 0,1 0,0 0,-2 0,2 0,0 0,-1 0,1 0,0 0,-1 0,1 0,-1-1,1-2,0 2,0 0,-1-1,1-1,0 3,-1-1,1-1,0-1,0 2,0-1,-2 1,2-10,0 2,0 1,0-2,0 2,2-1,-1-1,0 1,-1-2,9-24,3-16,4-10,-1-20,3-7,11-38,-26 121,0-5,-2-1,3 0,-2-1,0 2,0-2,-2 11,0 0,0 1,0 0,0-1,0-1,0 1,0 0,0 0,0 0,0 0,0-1,0 1,0 1,0-1,0 1,-2-1,2 1,0-2,-1 2,1 0,0-2,0 2,-1 0,1 0,0 0,-1 0,1 0,0 0,0 0,0 0,0 0,-1 0,1 0,-1 0,1 0,0 0,0 0,-2 0,2 2,-1-2,1 0,0 0,0 0,0 1,0-1,-3 3,-1 2,1 0,0-2,-1 5,1-8,-40 75,2-2,34-63,0 2,-2-3,1 2,-8 6,13-14,-1-1,3 0,-2 1,-1-1,1-1,0 0,0-1,-1 3,2-3,-1 1,-2-1,4 0,1 0,-3 0,3 0,-2 0,2-1,-2 1,2 0,-2 0,1-2,0 1,1 1,-1-1,0 1,1 0,-3-1,3 0,0 0,-2-1,2 1,-1 0,1 0,0 0,-1 0,0-1,1 0,0 1,0-1,-2 0,2 1,0 1,0-1,0 0,0-1,0-1,0 1,-1-10,1 2,1-2,-1 0,0 1,2 0,0 1,-1-2,1 1,2 0,-2 0,2 1,-1 0,3-6,0 5,-5 17,-5 19,-5 3,1-1,-2 1,-1-3,1 2,-1-1,-3-1,1-1,-1-3,-13 19,11-17,2 1,-14 28,17-31,-3 3,-1-2,-8 12,0-1,18-26,-64 96,-5 17,58-93,-2-2,0 0,0-1,-2-1,0-2,-3 1,-41 32,-27 15,44-34,24-17,-3-2,1-3,-2-1,1-1,-1-2,0-1,-23 1,10-5,4 0,-25 9,45-8,2 3,-2-1,1 2,-10 10,-25 13,35-22,11-4,9-5,2-3,-1-1,0 0,0 2,-1-4,0 2,6-4,-2 0,5-3,48-33,20-24,-14 9,185-175,-232 211,7-8,2 0,15-8,-24 20,1-2,13-16,8-8,23-23,18-24,-40 44,3 3,44-31,-85 70,0-1,0 3,-3-1,2 1,0-2,-1 0,0-1,1 3,2-8,-6 9,-1 1,1-1,0 0,-1 1,0 0,1-1,0-1,-1 1,0 1,0-1,2 2,-2 0,0-2,0 2,0-1,0 1,0-1,0 1,0-1,0 1,0 0,0 0,-2 0,2-1,0 1,0 0,0-1,0 1,0-2,0 2,0 0,0 0,-1 0,1 0,0-1,0 1,-1 0,1 0,0 0,0 0,0 0,0 0,0 0,0 0,-1 0,1 0,-1 0,1 0,0 0,0-1,0 1,-1 0,1 0,0 0,0 0,-2 0,2 1,0-1,0 0,0 0,0 0,-3 0,-2 3,3-1,0 1,-3 0,1 0,2 1,0-1,-1 0,0 0,2 3,-2-3,-1 2,-9 16,-47 52,-29 40,-14 40,25-31,45-75,4 1,0 1,-2 9,8-9,-7 10,19-42,1 0,-1 0,-2-2,-6 10,-21 16,-121 142,129-146,-23 20,-5 4,24-23,-13 13,35-41,0 2,0-3,0 2,-1-3,-10 4,14-8,-26 12,-2-4,1 0,-1-5,-10 0,-202-6,111-3,-293 2,420-2,13 0,0 1,1 1,0 0,-1-1,0 0,0 1,1 0,-1-1,1 1,-1-1,2 1,-2 0,2 0,-2 0,0-2,1 2,0 0,51-30,27-25,-5 5,-9 9,2 5,0 3,0 6,25-3,-69 24,0-4,1 1,-2-1,10-7,12-10,41-11,-32 15,-37 18,1-1,12-1,5 0,-28 3,2 2,-1-3,-1 2,1-3,-1 1,2 0,22-17,1 9,-16 9,-77 63,-4-1,2-7,-5-3,-9 4,-47 27,-12 10,113-73,-15 12,26-16,-1-3,-1 2,1-2,-2-1,2-2,-9 2,-26 2,27-7,1 2,-10 4,-10 5,-1-1,0-5,-16 3,-298-6,202-7,-98 2,231-2,0 1,-13-8,-19-1,23 6,3-5,-25-8,6 2,33 9,2 0,-1 0,0-2,1 0,-1-2,0-1,3 4,9 7,1 0,13 18,-8-8,-1 1,0 0,0 2,3 9,-2-6,0 0,4 6,-1-3,-4-3,4 3,0 10,7 22,-13-45,0 0,1 1,-1-2,1 2,-1-1,1-1,-1 0,2 1,0-3,0 2,-1-1,1 0,1 0,-2-2,1 2,1-1,-2-2,2 1,2 0,15 3,-1-2,1-2,1 0,1-3,-5 2,28 0,29-1,-64 0,0-2,1 0,-1 1,9-8,37-21,-27 14,0 2,17-5,143-32,-93 28,-70 17,-16 4,1-2,0 0,-1 1,0-3,7-4,29-26,-22 16,2 1,2 1,-2 1,26-7,33 1,-32 10,2-7,28-17,-58 22,6 5,-1-3,13 2,-7 2,26-16,-60 26,-2 0,2-3,-2 2,3 0,-2 1,3 0,-6 0,0 0,-1 0,1 0,1 1,-2-1,1 1,0-1,0 2,0-2,-1 1,3-1,-3 0,2 0,-2 1,0 0,0 0,1-1,-1 1,0 1,0-1,1 0,-1 0,0 0,0-1,0 0,0 1,1 1,-1-1,0 0,0-1,0 1,0 0,0 0,0 1,0-1,-1-1,1 0,0 0,0 2,-1 3,0-2,1 2,-2 1,0-5,1 4,-1-1,0 0,0-1,1 1,-1-2,-1 2,0-1,2 0,-3 0,-5 6,-2 1,2-2,-4 3,-16 12,14-8,1 0,-3 8,-21 24,19-28,-46 49,51-57,1-1,-1-1,1 0,-7 1,4-3,0-1,-16 1,-13 4,37-7,-1-1,-1 2,3 0,-1 2,-2 0,3-1,0 0,0-3,-1 4,-1-3,1-1,1 1,-4-1,-14-1,-1 0,-25-4,22 0,3 2,-22 5,-200 32,139-32,25-3,63 1,-17 6,18-5,-18 3,-30-6,702-2,-338 1,-284 0,0-1,1-2,0 1,-1-2,0 0,-1-1,1-2,1 2,-3-3,2-1,39-22,-29 18,15-9,-34 19,2-1,-2 1,-1-2,1 2,2-2,-4 4,-1 0,0 1,0-2,0 1,1 0,-1 0,0 0,1 1,-1-1,1-1,-1 1,0 0,0 0,0-1,0 2,0 0,0-2,0 2,0-1,0 1,0 0,0 0,0 0,-1-1,1 1,0-1,-1 1,1-1,0 1,0 0,-1-2,1 2,0 0,0 0,0 0,0-1,0 1,0 0,-1 0,1 0,-1-1,1 1,0 0,-2 0,2 0,-1 0,-10-3,-2 1,1 0,0 2,-12 1,-3 0,-547 1,544-2,-17 5,34-2,1-1,0 2,-1 2,1-2,-1 3,-87 47,75-43,0-1,-1-2,-1-2,-12 5,1 1,1 3,-12 7,-22 8,66-26,9-2,16-1,-17-1,465-3,-448 1,0-1,12-4,23-2,-41 6,0 0,0-3,0 2,12-8,18-8,12-3,33-13,-68 30,0 0,0 5,7-2,7 3,-16 1,-1-1,7-2,-21 2,2-3,-3 2,2 0,0 0,-2-2,2 1,-2-1,2 1,0-1,-2-1,4-3,1-2,0 0,3-2,-3 3,2 0,0 2,1-2,30-20,-1-2,29-30,11-12,-71 65,-1-1,-1-1,1 1,0-3,3-8,20-24,-15 24,1 1,0 1,2 1,14-11,-8 7,-1-1,0-2,0-3,15-21,21-24,-28 38,35-41,-14 11,51-49,-98 106,-4 5,-1 0,2 0,-2-2,0 2,0 0,0 0,2-1,-2-1,0 1,1 0,-2 2,0 0,0 0,0-2,0 2,0 0,0 0,0 0,0 0,0-1,0 1,0 0,0 0,0 0,0 0,0-1,0 1,0 0,0 0,0 0,0 0,0-1,0 1,0 0,0 0,0 0,0 0,0 0,-1-1,1 1,0 0,0 0,0 0,0 0,0 0,0 0,0 0,0 0,0 0,0 0,0 0,0 0,-1 0,1 0,-7-3,-7 5,8-1,-1 1,3 2,-3-3,1 3,0 0,0-2,-1 3,-8 9,-13 13,4-3,-6 13,16-19,0 0,1-3,-3 0,0-1,0-1,-5 5,0-1,1 3,-15 19,14-17,2-3,-15 10,18-16,1 1,1 0,-3 3,1 2,0 0,-3-3,0 2,-3-1,4-2,1 3,-15 16,3-3,9-11,0-2,2 3,-1 0,0 1,3 2,-9 13,24-35,0-1,1 1,0-1,-1 1,0-1,1 2,-2-2,2 0,-1 1,1 0,0 0,-1-1,1 1,-1 1,1-1,0-1,1 0,-1-1,1 2,-1-1,0 0,0 0,1 0,-1-1,2 1,-2-1,0 0,1 2,0-1,-1 0,0-1,0 0,1 1,-1-1,1 1,0-1,-1 1,2-1,-1 0,-1 2,1-2,0 0,-1 0,1 0,0 0,6 1,2 0,-2-1,1 0,-1 0,0-1,1 1,0-3,-1 0,18-6,18-11,-23 10,-3 1,3 1,7 0,-5 5,2 1,13 2,-14 0,-1-1,21-5,67-24,89-44,-79 24,-99 41,24-11,26-19,5-1,-4-2,-59 35,0-2,0-1,-1-2,8-9,-9 7,1-1,0-2,-3-1,3 2,1-9,12-29,3-15,-26 68,67-161,-57 135,9-14,-11 23,-2 1,1-2,-2 0,5-10,-7 12,4-11,0-3,-2 3,1-4,0-6,-2-17,19-133,-17 147,1 1,1-2,7-17,29-80,-39 121,2 1,-1 0,0 0,1 1,-1 1,3 1,3-4,-9 11,-3 1,3 0,-2-2,1 1,2-3,5-15,-11 25,0 0,0 0,0 0,0 0,0 0,0 0,0 0,0 0,0 0,0-1,0 1,0 0,0 0,0 0,0 0,0 0,0 0,0 0,0 0,1 0,-1 0,0 0,0 0,0 0,0 0,0 0,0 0,0 0,2 0,-2 0,0 0,0 0,0 0,1 0,-1 0,0 0,0 0,0 0,0 0,0 0,0 1,0-1,0 0,0 0,0 0,1 0,-1 0,0 0,0 0,0 0,0 0,0 1,0-1,0 0,0 0,0 0,0 1,0-1,0 0,0 0,0 0,2 14,-1-11,4 56,0 2,-3 9,-1 122,-1-125,0-62,0 47,-3 22,2-57,-1 0,-1 0,2 0,-4-1,0 0,1 7,-14 26,-15 34,11-31,-5 19,23-59,-2 2,-1 0,1-2,-5 7,-3 5,-2 1,1 0,-3-2,2-1,-15 10,-46 50,62-68,-2 1,0-2,-19 9,3-6,-3-2,0-2,-15 0,18-3,22-5,0 0,1 0,-1 3,2 0,-1 0,0 1,-4 2,-1 1,-8 2,-51 17,134-57,4-5,-1-2,-33 20,59-25,-71 31,1 3,-3 2,1 0,6 1,-14 2,12-1,0 1,0 1,18 5,-38-5,1-1,-2 1,3-1,-2 0,1 1,-1-1,2 2,-3-2,1 2,1-1,-1 0,-1 0,3 2,-1-1,-2-2,1 2,-1 0,0-1,1 1,-1-1,1 0,-1 1,0-2,0 2,0-1,0 0,0 2,0-2,0 1,0-2,0 2,0 0,0 0,-1-2,1 1,-1 2,1-2,0-1,0 1,-1 1,1-1,0 1,-4 2,2 2,0-1,-1-1,1 1,-1 0,0-3,0 3,-1-2,1 2,-2-3,-7 9,-1 1,-4-2,10-4,-250 145,209-127,-50 22,25-13,44-19,-6 2,0 2,0 3,-19 17,34-23,0-1,-1-1,-7 4,-63 22,63-28,-10 7,-24 18,21-11,-2-2,37-22,-25 14,-1-1,-15-1,34-7,1-3,-1 2,1 1,-1 1,1-1,1 3,-1 0,-2 4,9-5,5-5,1-3,1 0,-1 0,0 1,-1-1,1 0,-1 0,1 0,-1 0,1 0,1-1,-1 1,-1 0,1 0,7-4,0-3,2 3,-3-3,0 1,1-2,4-4,18-17,6-1,27-13,-1 2,-57 40,261-186,-240 173,1 0,1 3,-1 1,1 3,2 0,12 1,49-1,35 10,-37-1,-75-1,-2-1,1 0,-2-1,3-2,-10 3,-2-1,1 0,0 1,1 0,-2-2,-1-1,4 2,-3-2,0 1,1 0,-1-1,2 0,-3 1,1 0,-1-2,0 4,-1 0,2-1,-2 1,0-1,0 1,1-1,-1 1,1-2,-1 2,0 0,0 0,0 0,0-1,0 0,0 1,0-1,0 0,0 1,0-1,0 1,0 0,0-2,0 1,0 1,0-1,0 0,0 1,0 0,0 0,0 0,0 0,0-1,0 1,0-2,0 2,-1-1,1 0,-1 1,1-1,0 1,0 0,-2 0,2 0,-1-1,1 1,0-1,0 1,0 0,-1 0,1-2,-2 1,-2 1,1-2,0 1,1 0,-1-1,-2 1,-14 1,3 0,-2 0,1 3,0 1,0 0,-3 3,-28 12,-26 14,25-7,7-2,-1-5,1-2,-34 7,56-19,1 1,-1 2,0 0,3 3,-1-1,-14 14,13-11,0-2,-1 0,0-2,1-1,-1-1,-6 0,4 0,-1 2,1 1,0 1,-12 10,20-11,14-10,0 0,-1 0,1 0,0 0,0 0,0 0,0 0,0 0,0 0,0 0,0 1,0-1,0 0,-1 0,1 0,0 0,0 0,0 2,0-2,0 0,0 0,0 0,0 0,0 0,0 0,0 0,0 0,0 0,0 1,0-1,0 0,0 0,0 1,0-1,0 0,0 0,0 0,0 1,0-1,0 0,0 0,0 0,0 0,0 0,0 0,0 0,0 0,0 0,0 0,1 1,-1-1,8 4,13 0,66-1,58-11,-117 4,-1-1,1-1,-1-2,1-1,-3-4,2 0,6-4,200-151,-211 149,0-2,-2-2,7-7,-4 2,1 3,3-2,-15 13,3 2,-1-6,7-10,-7 8,1 1,6-5,-7 11,-1 0,14-7,-27 20,0 0,0 0,0 0,1 0,-1 0,0 0,0 0,0 0,0 0,0-1,0 1,0 0,0 0,0 0,0 0,0 0,0 0,0 0,0 0,0 0,0 0,1 0,-1 0,0 0,0 0,0 1,0-1,1 0,-1 0,0 0,0 0,0 0,0 0,0 0,0 0,0 1,0-1,0 0,0 0,0 0,0 0,0 0,0 1,1-1,-1 0,0 0,0 0,0 0,0 2,0-2,0 0,0 0,0 0,0 0,0 0,0 0,0 0,0 0,0 0,0 0,0 1,0-1,0 0,-1 0,1 0,0 0,0 1,-2 8,-5 11,-1-1,1-2,-3 2,2-4,-8 12,-15 19,-7 7,-2-2,-2 0,0-5,-5 1,41-41,0 1,0-3,-2 1,2-1,1 0,-4 1,4-2,-2-1,-7 2,14-4,0 0,0 0,-2 0,2 0,0 0,0 0,0 0,-1 0,1 0,-1 0,1 0,0 0,0 0,0 0,-1 0,1 0,0 0,0 0,0 0,-1 0,1 0,0-1,0 1,0 0,-2-1,2 1,0 0,0-1,0 1,0 0,0-1,0 1,0 0,0 0,0-2,0 2,0-1,0 0,0 0,0 0,0 1,0-1,0-1,0 0,0 1,2 1,-2-1,0 0,1-1,12-23,2 5,0 0,1 2,7-5,-2 2,-10 10,0 2,-2 0,3 0,0 4,-2-4,9 1,53-29,-59 30,1 1,-1 1,1 1,-1-1,10 3,23-1,-40 3,-14 0,-432 3,274-3,98 1,-5 9,-41 1,113-11,-22 0,-23 7,39-5,-1-1,1 4,-3-1,3-2,0 3,0 0,-4 4,-17 13,-1-1,1-2,-22 6,30-13,0 1,2 1,-1 1,0 1,-12 17,-3-1,-4-4,2-1,-14 5,22-15,2-4,-22 8,34-14,1 0,-1 1,1 1,-1 3,-33 18,-3 1,-28 5,53-25,1-3,-1 0,-1-3,-10-1,32-4,1 0,2 0,-2 0,1 0,1 0,-1 0,-1 0,1 0,-1-2,3 2,0-1,0 1,-2-1,2 1,-1 0,1-2,0 1,-1 0,1 1,-1 0,1-1,0 1,-1-1,1 0,0-1,0 1,0 0,-1 1,1-1,0 0,0 0,0 1,0-2,0 2,0-1,0 0,0 0,0 0,0 0,0 1,4-35,2-8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26:19.424"/>
    </inkml:context>
    <inkml:brush xml:id="br0">
      <inkml:brushProperty name="width" value="0.1" units="cm"/>
      <inkml:brushProperty name="height" value="0.1" units="cm"/>
      <inkml:brushProperty name="color" value="#FF0000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861 68,'0'0,"-2"0,-5 0,-1-5,-5-4,-1 0,0 1,-5 2,-3 2,-2 1,-2 1,4 2,1 0,1-5,2 2,3-1,-5 0,2 3,-3-2,-3 2,3 1,-1 0,2 0,0 0,3 0,1 5,1-1,3 5,1 0,-1-2,2 3,0-3,3 5,-2-4,-1 5,0-5,-4 1,0-2,0-2,-3 2,4 4,2-3,-1-1,3 1,-2 1,3 2,-1 2,-2-1,3 3,2 0,-2-2,2 2,-1-2,0 0,-1 3,-2-4,2 2,-1-2,0 1,0 1,2 3,-1-3,-2-2,0 1,3 1,4 1,-3 4,1 1,2 1,-1 1,3-1,-2-2,-1-5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26:19.425"/>
    </inkml:context>
    <inkml:brush xml:id="br0">
      <inkml:brushProperty name="width" value="0.1" units="cm"/>
      <inkml:brushProperty name="height" value="0.1" units="cm"/>
      <inkml:brushProperty name="color" value="#FF0000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424 0,'0'0,"-3"0,-4 9,-2 5,-2-1,-3 4,-2 1,1 2,0-3,1-1,2-3,2 2,4-1,-2 4,0 0,1 2,-2 1,-1-3,-2-1,3 2,-3-5,-1 1,0-2,-1-6,4 4,-2-4,3 3,-1 0,0-3,-2-3,2 3,-1 4,0-2,2 5,-1-3,2 2,-2 2,3 1,1 4,1 0,-1 2,2-1,1 3,-2-6,2 0,-1-4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26:19.426"/>
    </inkml:context>
    <inkml:brush xml:id="br0">
      <inkml:brushProperty name="width" value="0.1" units="cm"/>
      <inkml:brushProperty name="height" value="0.1" units="cm"/>
      <inkml:brushProperty name="color" value="#FF0000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1 1,'0'0,"2"0,5 0,2 5,3-1,2 3,0 4,-1-1,4 1,-6 1,6 2,-1 0,2 0,-2-3,-3 3,0-3,0 2,0-4,1-1,0-2,-3 1,0-1,0 0,4 1,-3-1,2 4,-2 4,0-2,-1 3,4-3,-5 0,-3 4,1-3,-1 0,1 4,-2 1,-1 1,-2 2,-1 1,-1 0,-1-1,0 2,0 0,0-1,0 0,-1 0,1 1,0-1,0 0,0 0,-2-4,-2-1,1 1,1-1,0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26:19.427"/>
    </inkml:context>
    <inkml:brush xml:id="br0">
      <inkml:brushProperty name="width" value="0.1" units="cm"/>
      <inkml:brushProperty name="height" value="0.1" units="cm"/>
      <inkml:brushProperty name="color" value="#FF0000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20 179,'0'0,"0"-4,4-5,5 0,0-4,3 2,2 2,-4-2,2 3,-2-4,-1 3,1 2,2-2,1 0,1 4,1-4,0 1,1-1,2 0,0 2,4 2,-2 1,4 3,-1 0,-6 1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26:19.428"/>
    </inkml:context>
    <inkml:brush xml:id="br0">
      <inkml:brushProperty name="width" value="0.1" units="cm"/>
      <inkml:brushProperty name="height" value="0.1" units="cm"/>
      <inkml:brushProperty name="color" value="#FF0000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229 1,'0'0,"-2"0,-5 0,-3 0,2 5,-2-1,-2 1,1 3,1 4,-2-2,3 4,-2-3,3 2,0-3,0 4,0-4,1 3,-2-3,2 3,0 0,-3 4,3 1,-4-2,3 2,2-1,-2-3,2 2,3 1,-1 1,3-3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30:12.13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3 76,'0'0,"1"0,5 0,1-5,3-6,1 2,1 0,3 2,3 2,1 2,1 1,-1 2,-2 0,-2-6,-1 3,-1-1,2-2,-1 5,3-2,2 2,-1 1,0 0,-2 0,-1 0,-1 0,-2 5,1 1,-4 3,0 1,1-2,-3 4,2-4,-3 5,1-3,1 4,0-5,3 1,0-2,1-2,1 2,-3 4,-1-3,1-1,-2 1,0 1,-2 3,2 1,0 0,-1 3,-2 0,1-3,-1 4,1-4,-1 1,1 3,2-5,-1 3,0-3,0 2,0 1,-1 4,0-5,3-1,-2 0,-1 2,-3 1,1 4,0 2,-1 1,-1 1,-1-2,3-1,-2-7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26:19.429"/>
    </inkml:context>
    <inkml:brush xml:id="br0">
      <inkml:brushProperty name="width" value="0.1" units="cm"/>
      <inkml:brushProperty name="height" value="0.1" units="cm"/>
      <inkml:brushProperty name="color" value="#FF0000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1 0,'0'0,"0"5,2-1,4 1,4-1,-2 4,3-4,1 7,1-3,1-1,0 4,2-4,-2 4,3-1,-2 1,1-1,0 3,-2-4,-2-1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26:19.430"/>
    </inkml:context>
    <inkml:brush xml:id="br0">
      <inkml:brushProperty name="width" value="0.1" units="cm"/>
      <inkml:brushProperty name="height" value="0.1" units="cm"/>
      <inkml:brushProperty name="color" value="#FF0000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548 46,'0'0,"-3"3,-7 2,-5-1,-3 0,-3 3,0 0,3 4,0-4,2 1,4 2,0-2,0-2,0-1,-2-3,1-1,2 5,0-2,1 5,1-1,-2-1,0-2,-3-3,0 7,1 0,-4 0,5 4,0-2,0-2,-1-4,-1 3,0 0,-1-4,1 0,-1-1,-1-2,1-1,-1 0,1 0,3-5,3-3,3-7,6 2,1-2,4 1,5 0,1 3,3 2,1 4,-2-2,0 0,-1 2,2-3,0-4,0 2,0 2,1 1,5 3,-3 2,1 1,-1 1,2 0,-4 1,3-1,-4 0,5 0,-1 5,0-1,-1 1,1 0,-2-3,1 4,-3-2,2 2,-2-1,2-3,-2-2,2 1,0-1,-2 0,2 0,-2 0,2-1,-1 1,1 0,-4-2,1-4,-5-3,3 2,-2-3,-1 1,-2-3,-5 1,-1-3,-3 3,-6 2,0-1,-1 2,-2 1,-3 4,-5-1,-1 3,-4 6,2-1,2 0,1 1,1-2,3-1,-3 0,0-2,1 4,1 3,0 4,2-4,-2-1,2-1,0-2,0-3,0 1,-1-1,2-1,-2 4,10 3,9 2,7 5,7-1,7 2,-1-2,-1 3,0-5,-2-1,-1-5,-3 0,3-2,0-2,0 0,0 0,1-1,0 1,-2-1,-4-3,0 0,-1-2,-4-2,-5 2,-7-1,-6 2,-5-2,-5 1,-5 0,-1 2,-1 2,2 1,-3 0,2-4,0 1,2-1,2 2,4 0,2 1,-2 2,2 0,0 0,0 0,1 0,-2 0,1 0,0 0,0 0,0 0,-1 0,1 0,0 0,1 0,-2 0,1 0,-1 5,1-1,3 6,13-10,-1 0,0 0,0 1,0-1,0 0,-1 0,1 0,0 1,0-1,0 0,0 0,0 0,-1 0,1 0,0 0,0 0,0 1,0-1,0 0,0 1,0-1,0 0,0 0,0 1,0-1,0 0,0 0,0 0,0 0,0 0,0 2,0-2,0 0,1 0,-1 1,10 6,12 0,5-5,1-1,1 0,-4 1,-4-4,-3-1,1-2,-4-1,0-1,-1-1,2 1,-4 7,-1 1,-2 8,-4 2,0 4,-3 5,-1 0,-1 2,3 2,-1-1,1 1,0-2,-2 0,0 1,-1 0,0-1,0 0,0-1,0 1,0 1,0-1,0 0,0 0,0 0,0 1,0-1,0 0,0 0,0 1,0-1,0-1,0 0,0 1,0 1,0 0,0-1,0 0,0 0,0 1,0-1,0 0,0-1,0 1,0 0,0 0,0 1,4-6,3-8,1-9,1-12,2-4,-3-4,-1-5,-2-2,-2-1,-2 1,2 3,0-2,1 3,-3-1,0 2,0 1,-1 0,1-1,-1-1,-1 2,1-2,0 1,0 0,0-1,-2 7,-2-2,1 1,0-3,-1 5,-1 0,3-2,-2 0,-2-3,3 0,-1-2,2 1,0-3,-2 7,-1-1,0 0,-1-1,1 0,2-2,0 0,2-1,1 0,-1-1,2 2,-1 8,0 8,0 10,0 12,0 9,0 5,0 1,0-2,0-3,0 0,0-3,0 0,0-1,0-2,0 0,0 2,0-1,0-1,0 1,0 0,0 0,4 1,-2-1,4-5,1 1,-3-1,4-7,1-8,-2-14,-1-5,-2-6,0-3,-1 6,2-1,-1 1,0 5,1-2,-2 1,1-3,-2 2,-1-4,2 4,0 0,1-1,-2 0,-1-1,1-2,-1 0,-1-1,0-1,-3 0,0 1,-4 4,1 1,1-1,1 1,-2 0,-1 6,0 8,-1 13,-3 4,-1 8,-2 1,3 3,-1-5,3-1,-1-10,3-8,0-11,5 6,-1-3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24:07.79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1,-2 3,-3 1,0 3,-2-3,1 1,1 0,0-4,2 2,1-2,1 0,0-1,1 1,-1-2,-2-1,3 0,-1 1,-1 2,0-1,0-1,-2 1,3-4,1-2,0 1,-1-1,2 2,-1 1,-2 2,1 0,1 1,-2 2,1-3,1 3,-1-2,-1-2,2 4,-1-1,0 1,0 0,0 0,-1 1,2-3,0 2,1-1,-1-1,0 1,-2-3,0 0,-1 0,2 1,-1 1,0-2,0 1,-1 0,2 2,-1 0,0 0,2 1,-1-1,2 1,-2 0,1-3,-1 3,-1-3,0 2,1 0,0-1,0 2,1-3,0 0,0 3,0-1,1-3,-2 3,0 0,1-3,-1 2,1 0,0-1,0 3,0-2,-1-1,1 2,0-1,0 0,0 2,1 1,0-1,-2 0,1-2,-2 1,4 1,-1-1,1 1,-1-1,0 0,1 1,0 0,0-1,0 3,1-3,-2 3,1-4,0 4,1-1,0-1,0 1,-2 0,1 0,0 2,-1-1,2 1,-3-1,2-3,0 5,-1-4,1 3,-1-1,0-2,0 0,-1-1,-2 1,0-2,-2 2,3-2,-1 0,0 1,2-1,-1-1,1 2,0-1,1 2,1-1,0 1,-1 0,2 1,-1 0,0-3,1 5,-1-3,0 2,-2-1,2 0,0 1,0-2,0 0,0 1,0-1,0 1,1-1,0 1,0 1,-1 1,-1-1,1 1,-2-2,2 2,0-4,-1 3,-1 2,-1-3,1 2,0-1,-2-1,3-2,-1 1,1 0,-1-2,1 1,-2-1,2-1,-2 3,1 1,1-2,-2 1,1-2,1 3,0-3,1 3,0-1,-1 1,1 2,0-4,-1 3,-1 0,2-1,0 1,1 1,1-1,0 1,1 1,0-2,0 1,0 0,1 1,-1-1,0-1,0 1,0-1,-2 0,0 0,0-1,1 0,-1 2,-1-1,1 1,-1 0,2-2,-1 2,0-2,-2 0,0 1,-1 0,2 0,-2-1,3 0,-1 0,-1 1,2 1,-4-1,3 0,-1 0,0-1,-1 1,1-2,0 2,0-1,1-1,-2 2,2-1,1 2,1 0,-2-2,0 0,2 1,0 0,-2-2,0 0,2 1,-1 1,1 0,-1 0,0 2,0-1,1-1,-2-2,1 3,0-2,-2 0,1 1,1 1,1-1,0 2,0-1,1-1,-2 1,0 1,0-1,0-1,-1 1,-2-1,2 2,-2-2,2-1,-1 0,1 1,3 0,-1 0,1 1,0-2,0 2,0 1,0-1,1 0,-1 0,0-1,0 2,0 0,0-1,0-2,0 2,0 0,0 1,0-2,0 1,0 1,0-1,0-1,0 1,0 0,0-1,0 2,0-1,0-1,0 2,0-1,-2-1,0-1,0 0,-1-1,1 0,-1 0,1 3,1-2,0 1,1 1,0 0,0 0,-1 0,-1-1,-2 0,2-1,-3 1,-1-1,-1 2,0-2,1 2,0-2,0 1,3 0,-1-2,2 3,2 0,0-1,0 1,0 0,0-1,1 1,-1 0,0 0,0 1,0-2,0 2,0-2,0 1,0 1,0-1,-2-4,1 4,-1-2,1 1,0-1,0 2,1 0,0-1,0 2,0-2,0 1,0-1,-2 0,0 0,1-1,0 2,-1-3,2 3,-1 0,1-1,0 2,0-1,0 0,0 0,0-1,0 0,0 1,0 1,0-1,0 0,0 0,0 0,0 0,0 0,0 0,0-1,0 2,0-1,0-1,0 0,0 2,0 0,0-2,0 2,2-2,0 0,-1 2,1-2,-1 1,1 0,1 1,-2-2,0 1,0 0,0 1,-1-1,0 0,0-2,0 2,0 0,0 1,0-1,0-1,0 2,0-1,0-1,-2-1,1 1,-1 0,1-1,0 3,0-4,-1 2,0 2,1-2,-1 1,1 1,0-1,1 0,0-1,0 1,0 0,0 0,0 0,0 1,0-2,0 0,0 3,0-3,0 0,0 2,0-2,0 1,0 1,0-2,0 0,0 3,0-2,0-1,0 0,0 1,0 1,0-1,0 0,0-1,0 2,0-1,0 0,0-1,2 1,0-3,-1 0,1 4,1-6,-1 4,0 1,-1 1,0 2,2-2,0 1,0-3,0 2,0-2,-2 0,3-2,-2 1,1-2,-1 2,1-1,0 1,0-1,0 1,1-3,0 1,-1 2,-1 0,0-2,1 3,-1-1,0 2,0-5,0 4,0-2,0 2,0 1,0-1,0 1,0-1,-1 2,1-3,0 0,1 1,-1 0,-1-1,-1 2,0 0,0-1,1 0,1 3,0-2,-1-1,0 2,0-3,-1 2,1 1,1-1,0-1,0 2,-1-1,0-1,-1 2,1-4,1 2,0-1,-1 2,0-2,0 0,1 1,-1-1,1 0,-1 1,1 1,-2-1,2 1,0 0,0-2,0 3,-1-1,0 0,-1 1,2-4,-1 3,0-3,1 2,-1 0,0 0,-1 1,2-2,-1 3,1-1,-1 0,2-1,0-1,-2 0,1 1,-1 0,0 0,-1-1,0 3,2 0,0-2,-2 2,2-2,-1 1,-1 1,2-2,0 1,0 1,-1-1,0-2,2 2,0 0,-2 1,1-1,1 0,-1 0,1-1,1-2,0 1,0 1,1-2,1 2,-1-2,1 2,-1-6,0 4,1-1,-2-2,1 5,-2-3,1 3,-2 1,1-2,0-1,1 3,-1-2,0 2,1-4,-2 3,1-5,1 0,-1 1,1-1,-1 0,0 2,-1 1,0 2,0-2,-1 2,3-3,-1 3,1-3,0 2,-2 2,3-3,-1 1,-2 1,1-3,0 2,1-2,0 1,-2 1,0-2,-1 4,2 0,0-2,3-2,-1 1,-1 0,0 1,0-2,-1 5,0-4,1 2,-1-3,1 2,-1 0,-1-1,-1 2,1-1,1 0,-1 0,0 0,1-2,1 1,-1-1,2 2,-2 0,2 0,-1 2,2-2,-3-1,0 3,2-4,-3 3,1-3,0 2,-1-1,2-1,1-1,0 1,1-1,-1 0,-1 0,1 2,-3-1,3 3,-2-1,0 0,3-2,-1 1,-1 0,-1 0,1 3,-2-1,0-1,1 1,-1 0,0-1,-1 0,2 3,-1-3,1 2,-1-1,4-2,-3 2,1-1,0 1,0-3,0 2,-1 2,2-4,-2 2,1 1,-1-2,1 3,0-2,-1 1,2-4,0 0,1 1,2-4,-2 3,1-2,-2 2,0 0,1 0,1 1,-2 0,2 1,-2-1,0-2,-1 5,1-6,1 3,-2 0,1-1,0 0,0 1,-1 0,1-1,-1 2,0-2,0 2,1-2,-2 2,2-2,1-1,-2 3,2-3,0 1,0 2,-1 2,1-3,2 1,0-2,-2-1,0 2,0-2,0 0,0 2,0-3,2 1,-3-1,0 3,3-2,-1-1,1 1,-1-1,1 2,1-2,0 0,-1 0,0 1,-2-1,1-1,-1 4,0 0,-2-2,1 2,0-1,1 1,2-2,1 0,-1 2,0-2,0 2,1-1,-1 1,-2 1,1-3,-2 0,1 3,0-4,2 3,-1-3,0 2,1-2,1 0,0 2,-1-2,1 2,0-3,0 1,0-1,-1 1,1-1,-1 0,1 0,-1-1,1 1,-1 0,0 0,2 0,-2 0,0 0,0 0,1 0,-2-1,-3-2,-6-3,-5-2,-4-2,-1-1,-1 0,-1 0,3 4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24:07.80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49,'0'0,"0"-2,0-1,-1 1,-1-4,-2 3,2-3,-4 3,3-3,-1 3,0-4,0 5,-2-1,-1 2,-2 0,1 0,0 1,1 2,1 1,-2-2,0-1,1 1,1 2,-1-1,3 2,-1 0,-2 1,2 0,-1-1,3 0,-3 1,1-2,-1 3,0-3,-1 1,1 0,0 0,-3-2,3 2,-1 0,1-3,-2 1,1 2,-1-1,0-2,-1 4,1-1,-1 1,1-1,1 0,-1 1,1-3,2 5,-1-3,2 1,1 1,0 0,-1-2,1 2,0-2,0 2,-1 1,1-2,-1 0,0 2,-1-2,2 2,-2-1,1-1,0 2,2 0,0-2,-1 3,-1-1,0-3,-3-1,0-1,-1-1,0-1,-1 0,1 1,-1 2,0 0,2 2,1 0,2 2,0-1,0 0,1 1,-1-3,-1 2,1-1,0 2,-1-3,2 2,0 1,-1-3,1 1,-1-2,-1 2,-2 0,0 1,1-1,0-1,-1-1,1 1,1 0,0 1,3-1,-1 2,1-1,-1 1,0-1,-3-1,2 1,0 1,-1 0,0 1,1 1,0 0,2 0,0 1,-1-4,0 2,2-1,-2 2,0-3,0 2,-1-1,1-1,-1 2,0 1,2-1,-1-2,0 2,0-1,3 1,-2 1,0-2,0 1,-1 1,0-2,-2 0,0 0,0 1,-1 1,2-4,-2 2,2-2,-1 0,2-1,-2 2,-1-2,1 3,0-2,0 1,0 2,0-3,0 2,2-1,-3 1,1 1,-1 1,1 0,0-2,-3 0,4 0,-3 0,2-1,2 2,1-2,-1 1,0 0,0-2,0 4,-1-3,0 1,-1 0,1 1,-1 0,0-1,0 0,1 0,1 0,2 1,0 1,-1-3,0 2,-1-1,0 1,-1 1,0 0,0-2,0 1,2 2,-1-2,-1 0,2 0,0-2,-2 1,2 0,-1-1,2 2,-2-1,0 0,1 5,0-5,-1 0,2 1,-1 0,0-2,1 3,-1-1,0 1,0 0,-1 0,0-1,1 1,-1-2,0 2,1-2,0 0,1 2,-1-2,0 1,1-1,-1 0,-1 1,0 0,0-2,-1 2,1-2,2 2,-3 0,2 1,0-1,-1 0,0-2,1 2,0 1,-1-2,0 2,1-1,1 0,0 2,1-2,-1 2,-1-3,1-1,-1 3,1-2,0 1,0 2,1-2,0 0,0 0,0 2,0-1,0 0,0 0,0 0,0 0,0 1,0-2,0-1,0 3,0 0,0-2,0 1,0 0,0 0,-1 0,-1 1,-2-2,0 1,-2 1,-1-3,1 0,1 2,1-2,1-1,2 4,1-2,0 1,0-1,0 1,0 1,0-1,0-2,0 3,-1-3,-1 1,0 0,1-1,0 0,0 2,0-3,-1 1,0 2,0-2,1 0,-1 2,2 0,0 0,0-1,0 2,0-1,0-1,0 2,0-1,0-1,0 3,0-4,0 1,3 3,-1-3,0 1,0 0,-2 0,1 0,-1 0,0-1,0 1,0 1,0-1,0-1,0 1,0 0,0 1,0-1,0-1,0 2,0-1,0-2,0 3,0-2,0 1,0 2,0-3,0 0,0 1,0 1,0 0,0 1,-1-2,-1 0,-2 1,1 1,0-2,-2-1,3-1,-1 0,-1 2,2-3,0 3,-2 0,2 0,-1 0,1 0,0-1,0-2,0 1,-1 2,0-3,2 1,-1 0,0 1,1-1,0 1,1 0,0 2,-2-2,1-3,-1 4,1-1,0 0,0 1,1 0,0-2,0 2,0 0,0 1,0-2,0 2,0-2,0 1,0 2,0-3,0-1,0 2,0 1,0-2,0 1,2 1,0-1,-1 0,0 0,2-3,0 2,-1 0,-1-1,0 2,0-2,-1 1,1 2,-1-1,-1-1,1 2,0-1,0 0,0 0,0-1,0 0,0 2,0 0,0-2,0 1,0 1,0 1,0 1,0 0,0 0,0-2,0 0,0 0,0 0,0 0,0-2,0 1,2-1,1 0,-2 2,0-2,0 1,0 1,1-3,0-1,1 1,1-1,-1 0,0-1,0 2,0-2,-1 5,2-3,0-1,0 2,-1-1,0 0,0 1,0 1,-1-1,0 0,0-2,0 3,0-2,-1 1,-1 0,0 1,0 0,0-1,0 1,1-1,1-1,0 1,-1-1,0 2,0-1,0 2,-1-3,0 1,0 2,0 0,0-2,2 2,0-2,1 1,-1-1,0-2,1 3,-1-3,-1 4,0-5,1 2,0 1,0-1,-1 0,-1 2,1 1,-1-2,0 2,0-3,0 2,-1 1,3-3,-1 1,1-2,0 2,-3-1,-2-4,-1-1,-2-2,-3-3,0 0,2-1,1-2,-1 2,0 0,4-1,0-2,0 1,3 1,0-2,0 1,0-2,0 0,0 2,0-1,0 0,0 0,0-1,3 4,-1-2,0 1,0-1,-2 0,3 2,-1-2,2 2,-2-2,3 1,-2 1,2-1,-2-1,1 0,-1 1,0-2,-1 0,2 1,-1 4,0 3,1 1,0 3,0 1,-1 2,0 0,-1 1,-1 3,-1-2,0 1,0-1,0 1,0-2,0 0,-1 1,1-2,0 2,0-2,0 1,-2-1,0 2,1-2,-2 1,-2-2,2-1,-3 1,2-2,0 3,4-4,2 3,1-4,1 4,0-1,-1 1,0 1,-1 1,-1 0,0 0,-1 0,1-2,0 1,1-1,-1 2,2-4,0 2,-1 1,2-2,-2 2,2 0,1-3,0 4,0-2,0 1,-2 1,2-2,-2 3,-1-1,2-2,-1 1,0-2,1 0,-1 1,0-3,0 3,0-2,-3 4,2-2,-2 2,0-2,2 3,0-1,2-2,-1 2,2-2,-2 0,2 2,-1-2,-1 2,-1-1,-1 3,0-4,-2 1,-3-2,-1-2,0-3,-1-1,-1 1,-1-4,0-1,0 0,2-1,0-3,4 2,-2-2,3 2,1-2,0 0,1 1,-1 1,0-2,0 1,2 2,-2-3,0 1,0 1,0-3,0 3,0 0,0-1,0-1,-3 2,1 2,-1-1,0 3,0-3,0 3,-1-3,2-1,0 2,-1-1,1 0,0 1,1-2,-2-1,0 1,1 1,1-2,0-1,-2 1,1 0,0 0,1 0,0-1,1 2,-1-1,1 0,0-1,0 3,1-2,-1 0,0 0,0-1,0 1,0 1,0-1,0 0,0-1,0 3,0-2,0-1,2 3,0 1,2 5,0 5,0 1,0 0,-2 2,-2-1,-2-2,-2-1,-3-2,0-1,-1 2,3-1,1 4,3-2,-3 2,2 1,-1-4,0 4,-1-3,2 3,2 0,0-2,2 1,-1 1,4-3,-3 3,1-2,-1 1,0 1,-1 1,0 0,1-1,-1 1,1 0,-1 1,-1 0,1-3,-1 1,0 2,0-1,0-1,-1 2,1-1,0 0,2-1,-1-4,3-2,0-1,1 0,1 1,-1 1,0 2,0-1,-1-1,1 4,-3-1,0 1,-1 2,0-2,1 1,0 0,1-2,3 1,-1-3,0 2,2-2,-3 2,1-2,-4 4,3 0,-1-1,-1 1,-1 1,2 0,-1-2,1-1,-3 3,3-3,-1 0,2 0,-1 0,2-2,-2 3,2-1,-2 0,2 2,-3 0,0-1,1 1,1-2,-1 0,0 0,-1 1,-1 1,0 1,-1-1,0 0,0 1,0 0,0 1,0-1,0-1,0 2,0-1,0 0,0 0,0 0,0 1,0-3,0 2,0 0,0 0,0 0,0 1,0-2,0 0,2-2,0 1,0 2,1-5,-2 5,2-3,-2 1,0 2,2-1,-1 1,2-1,-1-2,-1 2,0 0,2 0,-2 1,2-2,-1 3,-1-2,2-1,-1 2,2-4,-1 4,-2 0,2-1,-1 0,1 1,0 1,-2-2,2 0,-1 2,-1-1,1-2,1 1,-2-1,1-2,0 3,0-3,0 3,0-4,-1 4,1-1,0 0,1 1,-1 2,2-1,1-1,0 2,0-1,0-1,0 1,1-3,2 2,-1-1,0 0,1-1,-1 1,0-3,-2 4,1-4,0 3,1-3,0 0,-2 1,1-1,0 1,0 1,0-1,0 0,0 0,-5-2,-1-1,-3-2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2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75 1,'0'0,"-2"0,-2 5,-2 3,1 6,0 4,2 2,0 1,3 3,-2-2,2 2,0-3,0 2,2 1,-2-2,0 1,0-1,0 0,0 0,0 0,0 2,0-2,0 1,0-2,0 1,0 1,-4-6,2 1,-2 1,2-1,1 1,-1 2,1 0,1 1,-3 1,0-1,1 1,0-1,-3-1,1 2,0-1,3 1,-2-1,2 0,1 2,0-2,0 1,0-2,0 1,4-4,-2 0,1-1,0 2,2-4,-2-4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3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804 23,'0'0,"-3"-3,-2-3,-7 2,-2 0,-5 3,-4-2,1 2,-3 1,4 0,-1 0,3 0,2 0,-2 0,2 0,-3 5,-3-1,2 1,0-1,2 4,2-3,1 1,0-3,2 5,-1-2,2-1,-1 4,1-2,-2-1,0 4,1-3,0-1,-1 0,4 0,0-1,1 6,2-4,-3 6,2 0,-4-1,3 4,0-4,1 0,0 0,-2 1,1-3,0 2,0 4,0 0,-3-2,3 2,0 1,0-3,0 2,2-1,1 4,0-4,-2 2,5-1,-1 2,-1 2,3 1,-1-4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4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2 356,'0'0,"0"-5,2 0,4-4,4-4,0-3,1-3,1 1,0 6,-1 3,0-2,-2 4,1-3,-1 3,1 0,0-4,2 5,-1-9,-1 1,4 2,-1-2,-1-1,1 4,-2-6,1 7,-2-3,2 2,0-1,2 2,0 1,-3 0,1 1,-4 3,-2-1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5"/>
    </inkml:context>
    <inkml:brush xml:id="br0">
      <inkml:brushProperty name="width" value="0.2" units="cm"/>
      <inkml:brushProperty name="height" value="0.2" units="cm"/>
      <inkml:brushProperty name="color" value="#C00000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C00000"/>
      <inkml:brushProperty name="ignorePressure" value="1"/>
    </inkml:brush>
  </inkml:definitions>
  <inkml:trace contextRef="#ctx0" brushRef="#br0">20 0,'0'0,"56"0,1 4,14 5,-35-1,-16-4,3 0,-1 2,-2 3,16 5,135 104,-161-109,0 2,0-1,-2 1,3 1,-3 1,2 2,5 9,15 25,-16-28,0 3,-2-2,1 4,0-2,0 13,24 51,-13-37,4 21,-2-2,6 15,-30-76,7 14,-2 1,1-2,1 1,10 18,-13-29,-1-2,1 2,-3 0,1 0,-1 1,3 7,-2-9,-2 4,4-5,-4 2,3 1,1-2,0 3,10 12,17 23,-18-28,-1 2,0 0,1 5,3 6,16 21,-10-17,-3 1,-8-17,1 1,7 7,19 31,-8 1,-15-31,2-1,5 10,-18-32,0 0,0 0,0-1,1-1,0 1,0-2,0 1,0-3,0 2,2 0,4-1,-2 3,2 1,-1 0,0 0,6 6,55 60,-33-32,4-2,3 2,0 6,-2 0,29 44,-36-46,-19-24,0 1,-3 3,-5-12,8 14,-16-22,1 1,-1-2,1 1,-1 1,0-3,0 5,-1-2,1 0,2 5,6 25,12 14,-11-27,-2 3,0-1,4 14,9 52,-5-23,4 7,-13-52,38 113,-37-111,2 0,0-1,2 1,0-2,-1-3,4 4,-1 3,0 1,7 19,-20-40,0 0,0-2,1 1,0 0,-1-2,1 2,-1-1,2-1,0 1,2 2,39 41,-28-29,15 15,-27-30,1-1,0 2,0-1,0-2,1 1,-1-2,3 0,6 2,1-2,6-2,-9 0,1 1,-1 2,-1-1,1 3,0 0,1 3,-2 0,1 0,10 9,49 49,-71-65,8 11,1 1,-2 0,6 6,-6-5,0-2,0-1,9 10,51 40,7 1,30 7,-2 0,-69-44,20 16,1-3,13 1,-47-28,1-4,8 2,-5-4,14 10,4-1,-25-7,19 9,-1 4,-9-5,-1 2,2-7,-1 1,22 1,49 9,-55-12,-23-2,18 1,174-5,-123-4,-78-1,2-2,-1 0,-1 0,1 0,-2-3,2-1,2 0,13-9,-10 6,3 0,-1 0,1 0,1 4,9-2,-17 7,3 0,-2 2,6 0,-12 2,-2-1,0 1,0 2,1-2,-1 2,0 0,0 0,0 2,5 4,-1 1,1 2,-2-2,1 3,-1 1,0-2,-1 3,1 0,-3 2,6 6,-8-12,-2 0,1 1,-2-1,2-1,-3 2,1-1,0 2,1-2,-3 2,1 0,-1 31,0-1,-1 16,-2 13,1 215,2-272,-2 2,2 1,-3-1,1-2,0 2,-3 0,1-3,-2 7,3-10,-1-1,0-1,-1 0,1 0,0-1,-2 2,0-2,1-1,-2 0,1-2,-1 4,-1-2,-9 7,1-2,-2 0,0-3,1 0,-15 4,-26 6,-9-3,60-15,-32 8,1-6,-7-1,-80-3,49-3,-395 3,448-2,-1 0,2-3,-17-8,6 4,-10-2,28 9,-11-2,1 0,0-3,2-1,-1-1,-21-14,1 4,-18-2,-64-7,-58 4,93 14,-73-6,137 16,1-1,0-1,0-4,-4-4,-1 0,-101-33,104 36,0-4,0-2,-14-12,17 12,-111-69,92 60,29 15,-1-1,2-1,-2-1,0-3,-137-124,112 96,-19-30,21 25,32 39,1 1,0-2,1 0,-1-1,1 0,-1 1,1-2,2 1,-2-2,0 0,2 1,-1-1,2 1,-2-1,1 2,-2-1,2 0,-4-3,1 3,2-2,-2 1,-2-13,1-2,0-1,1-5,-1-1,-5-18,-1 9,1-3,-1-15,10 43,-2 1,2-1,-3 3,1-1,-1 0,-1 0,-1-1,-3-7,-8-26,-2-8,-7-8,8 22,-5-6,-14-28,21 42,-1 2,-2 0,1 4,-13-15,1 1,4-2,1-1,1-4,-10-22,34 68,-29-60,1 5,-32-45,38 63,-2-4,-3-14,24 50,-11-22,9 16,0-2,-1 3,-2-1,2 2,-1-1,-5-5,1 5,0-4,1 1,0-3,0 0,-26-39,27 42,0-3,-1 1,2-3,0-4,-19-32,19 37,1 0,1-1,0-1,-3-17,-11-27,-40-89,22 67,27 58,8 19,0 2,1-2,0 1,1-2,-1 2,2-2,-2-4,2 4,-3 0,3-1,-4 1,1 1,0-1,-10-22,-10-14,14 27,-1 0,1-4,-7-21,8 9,0 2,3-1,-1-1,2 1,1-11,3 39,1-2,-1 3,-1-2,1 1,0-1,-3-5,-26-51,22 44,-2-3,-1-5,-21-77,-12-27,30 95,10 25,-1-1,2 0,-1 1,-3-17,-4-31,5 18,-6-20,9 53,1-2,-1-1,-2 2,3 0,-2 0,-4-7,2 6,2 0,-1 0,1-2,1 2,0-1,1-1,-3-9,-1-17,0 1,-1-13,5 1,-1 0,2-43,2 67</inkml:trace>
  <inkml:trace contextRef="#ctx0" brushRef="#br0" timeOffset="1">144 239,'-2'91,"4"105,-2-187,1-1,0 0,0-1,-1 2,2-2,0 0,0 2,0-2,1 0,-1 0,0 0,8 13,-1-2,1-1,1 3,-3-7,1 3,-1-1,-1 2,6 14,-7-10,-1-1,0 1,-2 1,3 15,1 16,-2-38,-2 10,2-1,5 14,-6-21</inkml:trace>
  <inkml:trace contextRef="#ctx0" brushRef="#br1" timeOffset="2">174 504,'4'1,"-1"-1,1 1,-1 0,0 0,1 0,-1 2,1-1,0-1,0 3,-2-1,3 0,-3 0,2 1,-2-1,0 1,2 2,6 10,1 2,-3 1,5 8,-4-10,28 67,-23-50,-5-13,-2-1,0 1,-1 0,-2 0,2 2,3 18,-7-7,1-1,1 3,-2-1,0 11,-4 44,0-42,2 0,2 2,3 21,-1-39,-1 16,8 18,-9-52,0 2,2-4,0 3,0-2,1 2,3 6,-7-16,4 3,-2-1,0-1,1 0,-1 0,2-1,-2 2,2-3,0 2,-2-2,2 1,3 2,56 41,-60-44,1-2,0 3,-1-2,0 1,1 0,-1 1,-1 1,1-1,-1 1,2-2,-3 3,2-1,-2 0,2 2,-2-2,1 1,-1 1,-1-1,1 0,1 3,-2-5,0 4,2 2,-1-1,-1-1,4 0,-4 2,2-3,1 0,1 1,-2-1,1 1,3 2,48 63,-36-49,0 1,0 1,-3 2,2 4,75 167,-77-167,0-2,2 1,2-1,0 1,-1 0,6 19,5 11,2-2,11 12,-29-49,0-3,8 8,18 23,-24-29,3 5,5 15,-18-33,-1 4,2-2,-2 2,-2 0,6 7,6 37,-5-18,6 14,-11-41,-1 0,1-1,0 0,1-1,-1 1,4 3,-6-10,1 0,-1-1,2 2,-1-2,0 0,0 2,2-3,18 18,-18-13,0 2,0-2,-1 3,1 1,-1-3,-1 3,0-2,3 10,0-2,1 1,3 5,-8-18,0 0,-1 0,2 0,0-2,-1 3,1-2,0-1,-1 1,2-1,-4-1,2-1,-1 2,-1-1,0 1,2-2,-1 2,-1 0,1-2,0 3,-1-2,0 2,-1-1,3 0,-2 0,0 0,0 2,0 11,4-3,-4 1,2 11,2 17,8 25,9 42,-21-101,-1-1,1-2,1 3,0-1,0-1,-1 1,1-2,1 2,-1-2,2 2,-2-1,2-2,-2 1,2 1,-1-2,5 9,1 1,-2-1,-1 1,1 1,-2 0,1 1,0-2,-1 4,1 5,6 37,2 10,-5-35,3 2,-1-3,2 0,0 1,14 22,-17-37,0-3,0-1,2 1,1-2,-2-1,2 1,0-3,0 0,0-1,4 2,-14-12,-3 0,2 0,-1 1,2-1,-2 0,1-1,-1 0,2 0,-3 0,2 0,0 0,0 0,-1 0,1 0,1 0,-2 0,1-1,-2 0,1-1,0 1,1 0,-2 0,0 0,1-2,0 3,0-1,-1 0,0-1,1-1,0 3,-1-1,0-1,0 2,0-3,0 1,0 0,2 0,-2 1,0-1,0 2,0-2,0-1,0 2,-2 0,2-3,0-12,-2 2,-1-2,0 1,0 0,-1-1,1 3,-9-34,-7-34,-19-64,23 90,1 0,1-3,2 2,1-9,1 18,0-2,-3 2,-9-54,13 61,3 1,-1-1,1 1,3-1,1-5,1-188,0 120,0 98,0-1,-1 1,-2 0,2-1,-1 1,-1 0,0 1,-2 0,-1-14,4 22,-10-31,0-10,9 34,-1-2,3 1,-1 0,0-1,1-4,0-27,2-30,0 46,-1-2,-1 0,0 0,-4-15,4 38,-1 0,-1 0,2 0,-2 0,1 0,-1 2,-1-3,-25-51,21 45,3 8,10 19,21 30,-3-4,0 3,8 22,40 111,-66-163,0 1,1-2,-1 2,3 2,-3-5,0-2,0 4,-2-2,2 1,-1 1,0-3,-1 3,6 21,-2-7,-1-1,1 1,6 6,27 75,-3-22,-36-82,-1 0,0 0,0-1,1 0,0 2,-1-1,2 0,-2 0,0-1,0 1,1 1,0-2,-1 1,1 0,0-1,-1 1,1-1,-1 0,2 0,-2 0,1 0,-1 0,0 0,1-1,-1 1,0 0,0-1,0 1,1-1,-1 1,1-2,-1 2,0-1,0 1,0 0,0-1,0 1,0-1,0 0,0 1,0-2,0 2,0 0,0 0,0 0,0-1,0 0,2-5,-2 0,0-1,-2 1,2 2,0-5,-2 3,-4-30,-3 2,2 0,-5-7,-1-20,0-25,0-34,0 16,13 91,-2 0,-1-1,1 1,-1 2,0-3,-2 1,2 1,-2 1,0-1,1 0,-2 2,0-1,1 1,-2 0,-4-6,0 1,-1 1,0 1,-1-1,0 2,1 1,-2 2,1-1,0 2,-14-5,13 8,0 0,0-2,1-2,1 1,-1 0,0-3,0-1,1-1,-8-10,16 18,2 0,0-1,-2 2,3-2,-1 1,-1-2,2 2,-2-6,0 2,2 3,-1 0,-1-1,1 3,-2-3,3 2,-6-6,2 4,2 2,-1 0,-2 1,3-1,-1 1,-1 0,0 1,-5-2,-4-2,-1 0,-6 1,10 2,-8-2,3-3,0 2,-1-4,-6-3,-15-17,-9-9,34 29,2-1,0-1,-1 0,0-1,2-3,0 2,0-2,1 1,-8-20,13 27,-8-21,2 2,-9-30,13 37,-1-1,-1 0,1 2,-11-17,-10-15,-5-7,7 10,20 34,-1 3,0-2,-2 2,1 1,1-1,-7-5,4 8,1-1,-2 3,1 1,-1-2,1 3,-9-3,12 4,1 0,-1-1,1 1,0-4,0 4,0-3,0 1,1-2,1-1,-1 1,-14-17,8 8,0-1,1-1,1-1,-1 0,1 0,-4-18,2 7,4 11,1-1,0 1,2-1,0 0,1-2,-2-5,0-10,-4-14,4 39,3-1,-2 4,1-3,-2 2,0-1,1 0,-28-47,18 37,-8-22,16 29,1 0,-1-2,0 1,-1-13,-13-72,10 51,7 30,-1 4,1-3,-1 0,-5-9,6 22,2 1,0 0,-2 2,1-2,0 2,-1-2,1 1,0 2,-1-3,1 2,-2 0,1 0,1 1,-1-1,-2 1,-2-3,0 2,0 0,-1 0,0 0,-1 2,4 0,-4 1,1 0,0 1,1-1,0 1,-2 2,-4 1,2 1,-1 1,-1 1,1 1,0-1,-10 12,20-16,-1-3,1 2,-1-1,1-1,-1 1,1 1,0-2,0 1,-1-1,0 0,2 0,-3-1,2-1,-1 2,0-1,2 0,-2 0,-18-3,20 4,0 0,1 0,-3 0,2 0,0 0,1 0,-1 0,0 1,-1 1,0-2,2 0,-1 1,1 0,-1 0,-1 0,1 1,-1 0,2 0,-2 2,0-1,0 0,2-1,-1 2,-1-1,2 1,-3 2,2 7,-3 0,2 2,1-2,-1 2,2-12,-9 60,7-36,-3 2,4-2,-1 27,4-20</inkml:trace>
  <inkml:trace contextRef="#ctx0" brushRef="#br1" timeOffset="3">266 264,'5'7,"-3"0,3-1,-4 2,3 1,-1-2,0 1,5 17,27 77,-18-53,0-2,2 0,11 18,-14-33,3-1,-2-3,3 1,0 0,0-6,3 4,-12-15,0 2,-1 0,0 1,0 1,4 10,-10-19,-3 0,2-1,0 1,-2 0,2-1,-2 1,0 1,0-2,0 3,1-2,-1 0,-1 1,0-1,0 3,1-1,0-2,-1 2,1-1,2 1,-2-1,1 1,0-2,1 2,0-2,1 1,-2-2,2 3,-1-2,1-2,1 1,-1 0,0 1,1-3,0 2,0-2,-1 2,2-2,0-2,-3 2,1-2,-2 1,1 0,0 1,0-2,0 2,0 0,-2-1,5 6,0 4,1 0,3 11,-8-14,3 0,0 0,-2-2,3 2,0-1,1 2,6 9,0 0,7 14,-8-13,0-3,-2 1,9 6,2-2,2-1,3 2,-11-13,0 4,-1-2,1 4,-2-2,0 4,4 5,0 4,2-2,9 12,14 19,-20-24,-1 0,-2 4,0 0,-2 1,0 1,-2 0,0 9,11 26,2-1,14 31,-37-92,-1-3,2 0,0 2,0-3,1 2,-1-2,1-1,0 0,0 0,2 0,2 1,-1 0,-2-1,1 1,-1 0,0 3,-1-2,0 2,7 10,17 24,-16-24,-2 2,6 12,-6-12,1 1,14 17,5 9,-21-30,-2 1,0 3,0-2,-1 2,3 12,9 27,0-7,-10-24,1-2,1 0,0-1,1 0,8 11,-12-27,-3 1,7 14,-8-14,1 0,6 11,9 3,20 25,-20-26,18 29,-22-31,-1-1,1 0,1-2,2 0,13 12,23 8,-44-30,-1-2,0 5,2 2,2 1,2 2,2 2,1 1,15 9,-13-11,1 2,-3 2,1 1,19 20,-31-32,1-1,-2 3,1-1,-1 0,6 17,-5-11,3-1,-3-1,5 5,16 17,91 118,-99-130,2-6,1 2,-1-3,10 6,-16-17,2 0,-1-2,2 0,-1-3,0-1,-1-2,9 0,40 0,42-12,-17 2,-38 6,-3 2,0 4,51 16,-90-17,-4-2,-1 1,0 0,1 2,-2-2,1 2,1 2,-2-1,5 8,1-2,0 0,2-3,-2 1,1-2,0-1,5 1,31 10,-26-7,3-4,-1 1,2-5,199 1,-121-6,-18 3,98-4,-177 1,1 2,1-3,-1-2,0 1,-2-3,3 2,1-4,16-6,-20 9,3-1,5-5,1-1,-12 11,-2-2,0 1,1 0,-1-3,0 3,0-1,0-2,1 2,0-4,-4 7,-1 0,1-1,-1-1,1 3,-1-2,0 1,0 0,0 0,0-2,0 1,0 2,2-3,-2 2,0 0,0 0,0-1,-2-1,2 2,0-3,0 0,0 1,-1 0,0-1,0 1,0-1,-2-2,-1-5,-1 0,0 0,-1 3,-1-3,-2-2,-1 1,0 1,-9-10,-3-3,-22-21,27 31,4 0,-2-4,1 2,0-3,4 5,1 0,-2 1,1 2,-1-1,0 2,7 5,-2 0,2 2,-3-1,2 3,0-1,0-1,0 1,-2 1,2-2,-1 2,1 1,-4 1,6-1,2 1,-1 1,0-1,0 0,1 0,-1 0,0 1,0-1,0 0,0 0,1 1,0 0,0 1,-1-2,0 2,1-1,0 0,1 1,-2-1,0 0,1 4,-4 7,3 1,-3 1,3-2,-2 2,1 4,-2 7,0-12,3 1,-3 1,3-1,-6 9,5-21,2 1,-1 0,-1 0,2 1,-2-3,1 1,0 2,-1-2,0 0,1-1,-2 2,2-3,-2 2,2-2,-2 2,0 0,-7 0,1 1,-1-2,1-1,-1-1,-2 0,-56-7,68 7,-5 0,0-1,-1-1,1-1,0 1,-4-3,10 4,0 1,-1 0,1 0,-2 0,2 0,0 0,-1 0,1 0,0 0,0-1,0 1,0 0,0-1,0 1,-1-2,1 2,-1-1,1 0,0 1,0 0,0 0,0-1,-1 1,1 0,0-1,0 0,0 1,1-2,-1 2,0 0,0-1,0 1,0-1,1 1,-1-1,1 1,-1-1,0 1,0-2,0 2,0 0,0-1,0 1,1 0,-1 0,0 0,21-9,2 3,2 0,0 4,-2 1,77 2,-37 1,-22-2,62 0,-102-1,1 1,1 0,-3-1,3 1,-2-1,2 1,-1-3,-2 3,1 0,-1 0,0 0,0 0,0 0,0-1,0 1,0 0,0 0,0-1,0 1,0 0,0 0,2-1,-2 1,0 0,0 0,0-2,0 2,0 0,1 0,-1 0,0 0,0 0,0 0,0 0,0-1,0 1,0 0,-1-1,1 0,0 0,-2 1,2-1,0-1,0 2,0-1,-1 0,0 0,1 1,0 0,-1 0,1 0,0-1,0 1,-50-50,16 17,5 4,-11-8,28 28,0 0,1 3,0-1,-1 0,-7 1,-22-5,-1 4,0 2,-29 1,66 4,-1 1,1 2,0-2,0 0,0 2,0-1,0 0,0 2,0-1,-11 9,2 2,-3 3,3-4,1 2,-3-2,-6 2,3 4,1 0,-1 2,-7 11,20-25,-1 0,1 0,-1 1,0-5,0 3,0-1,-2-1,1 0,2-2,-2 2,0-2,-1-1,1 1,-10 0,0-2,0 0,0-4,-16-3,-85-29,112 32,-1 2,1-1,-2-1,2 0,0-1,0 0,1-1,-2 0,1-2,1 2,-5-10,-30-37,-9-20,43 61,0-1,-1-1,2-1,0 2,-3-15,-2 0,10 25,-1-1,-1 0,2-1,-1 3,-2-2,3 1,-1 0,-1 0,0 0,0 0,1 2,-1-2,0 1,0 1,0-2,0 2,0 0,-1 1,-9-5,0 3,1 1,-14-1,6 2,-12-3,0-3,2-2,-2-2,-21-12,18 7,12 5,-1-2,0-1,0-1,0-2,15 6,0 0,-1-1,1 0,-6-10,-18-22,2 5,-20-31,32 40,-2 1,0 3,1 0,-22-14,20 18,1 0,-1-2,1-3,1-1,1 1,-2-8,-17-31,3-2,-9-26,25 55,-1 0,-1 4,0-1,-2 2,-23-24,33 43,-1 2,1-2,-11-4,19 14,-2-2,1 0,1-2,-1 2,2-1,-1-3,-2 0,-11-16,-18-20,23 30,0 0,-6-11,18 24,1 3,-2-2,2 1,-1 0,0-1,0 0,1 1,-1 0,1-2,0 2,-2-1,2-2,0 4,0 0,0 0,0 0,0-1,0 0,0 0,0 1,0-1,0 1,0 0,0-2,0 1,0 1,2 0,-2 0,0-1,0 0,0 1,1-1,-1 1,0 0,0 0,1-1,-1 1,1-2,0 1,1 0,-1 0,0 1,0 0,0 0,0-1,1 1,-1 0,1 0,-1-2,-1 4,3-2,-2 0,-1 0,2 1,-1-1,2 0,9 8,-2 0,1 1,-1 0,1 0,-2 3,9 9,-7-9,30 40,-2 0,23 42,-52-76,2-5,-2 0,9 8,-3-3,-11-12,0 1,0 1,0 0,4 9,-7-10,2 0,-1-2,2 2,-1-1,-1 0,2-2,-2 2,2-2,1 2,24 14,-22-17,-1 2,2 2,0-1,-2-1,2 5,3 3,-1 1,1 3,-1-1,0 0,-2 1,4 9,-5-9,2-3,-2-1,3 1,-2-1,1-2,0 1,7 3,17 23,15 22,7 16,-28-37,-18-24,-1-1,-1 2,1 1,-1 0,2 8,-5-13,-1-3,0 0,1 0,0-1,0 1,-1-3,2 3,0-3,0 0,1 1,2 1,1 0,2-1,-3 2,2-5,2 3,-4-2,-1 2,-1-2,2 2,-2 0,1 0,0 1,-2 1,0 0,2 1,1-5,-1 4,-1-1,1-4,10 7,7-1,1-2,0-1,5-3,-15 0,-2 2,0 0,0 0,0 3,13 9,18 10,123 79,-147-96,0 1,2-2,-2-2,2-1,-1-2,14 1,74 15,-103-20,0 0,1 2,-1 0,0 1,1-1,-3 3,4-2,0 4,4 2,0 2,0-2,0-1,2-1,0-2,-1 3,0-5,40 13,-1-7,3 1,13-4,99-8,-72 1,-92 0,1 0,-1 0,1 1,0 0,-1 0,1 1,-1-1,0 2,1 0,-1 0,-1 0,3 0,-2 1,-1-1,2 2,1 6,-5-11,0 0,-1 1,0-1,1 2,-1-2,0 0,2 1,-1 0,-1 2,0-2,1-1,0 2,-1-1,0 1,0-1,0-1,0 2,0-1,0 2,0-2,0-1,0 1,0 0,0-1,0 0,-1 1,1 1,-1-1,1 0,0 0,-1 0,-1-1,2 2,0-2,0 1,-1 0,1-1,0 0,-1 1,0-1,1 0,-5 4,-1-2,3 0,-2 0,0-1,1 0,-4 1,-54 4,1-4,-15-4,11 0,-189 1,233-2,1 0,-1-2,1-1,0-1,1-1,-2-4,1 1,1-3,0 1,-10-14,-9-5,32 28,-7-7,-1 0,0 2,0 1,-5-2,5 4,-1-2,1-1,-6-6,5 4,-2 0,-4-1,-1 2,11 5,-1 0,1-2,-1 1,1-1,1-2,-1 0,-3-5,3 2,1 2,0 0,-2 1,2-2,-2 4,0 0,0 0,1 2,-12-3,17 6,-144-48,115 38,-20-2,26 8,1-1,0-3,-4-3,-6-5,22 12,-1-3,-1-1,1 0,-12-13,19 13,-10-8,1 0,0-3,-6-8,-2-7,-1 3,-2 1,14 12,-1 0,1-3,-27-32,28 39,0-4,1-1,-1-1,1 0,2-2,1 0,-6-9,2-5,-2 4,-17-28,-43-58,50 80,19 27,-1 1,-1 2,1 0,-4-3,-25-26,10-4,21 34,1 0,0 1,-1-1,1 0,0 3,-1-1,-1 0,6 7,2-1,-1 1,1 0,0 0,-1-1,1 1,-1 0,1 0,-1-2,1 2,-3 0,3 0,-1 0,1 0,-1 0,1 0,-1 2,1-2,0 1,-1-1,1 0,-1 0,1 0,0 1,0-1,0 0,-2 0,2 0,0 0,-1 1,1-1,0 1,0 0,0-1,0 2,0-2,0 0,0 1,0-1,0 1,0 0,0-1,0 1,0 3,0-1,1 1,1 0,-2 0,2 0,-2-1,1 1,0 2,24 56,-6-6,4 9,-5-2,-8-31,-3-2,3-1,1 2,11 18,10 14,5-4,23 36,-18-25,-24-43,15 25,-7-16,1 7,19 25,-32-45,0-1,-2 2,4 5,-2-1,1 0,6 6,70 91,-8-3,-35-48,9 10,-52-74,1-1,1 0,1-2,-1 1,0 0,0-3,2 3,14 9,19 7,15 11,-35-18,2-3,-2 1,2-5,-1 2,2-4,2 1,57 6,1-3,23-8,17-4,-109-2,-15 2,-1 0,0 0,0 0,1 0,-1 0,0 0,0 0,0-1,0 1,0 0,0 0,0 0,0 0,0 0,0-1,0 1,0 0,1 0,-1 0,0 0,0 0,0 0,0 0,1-1,-1 1,0 0,0 0,0-2,0 2,0 0,0 0,0-1,0 1,0 0,0 0,0-1,0 1,0 0,0 0,0-1,0 1,0 0,0 0,0 0,-1 0,1 0,0 0,0 0,0 0,0 0,-1 0,1 0,0-1,0 1,-4-7,1-2,-1 5,0-5,-2 5,2-3,-5-3,3 3,-80-84,42 46,30 29,0-1,1 0,-8-19,5 13,1-1,-6-3,-9-7,0 2,-12-6,3-1,23 24,-1 0,1 0,-8-1,-12-3,2 4,-3 2,-30-6,17 6,-2-7,32 12,0 1,-6-1,5 4,0 1,0 1,-3 2,18 2,5 3,9 8,10 9,-2 1,2-4,1 2,1-4,15 12,28 11,18 10,-36-26,-32-14,0 0,0 1,0 0,-1 3,10 13,-7-9,2-1,11 12,58 37,-50-38,-17-14,16 16,-3 3,-31-33,0 0,-1 1,0-1,1 1,-1 0,0-1,0 0,0 1,0-1,2 2,-2-1,0 0,1-1,-1 1,0-1,0 1,0-1,0 1,0-1,0 0,0 2,0-2,0 0,-1 1,1-1,0 0,0 0,-2 0,2 0,0 0,0 0,0 0,0 0,0 0,0 0,0 0,0 1,-1-1,1 0,0 0,0 0,0 0,0 0,-1 0,1 0,0 0,-1 0,1 0,0 0,0 0,0 0,0 0,0 0,0 0,0 0,0-1,0 1,-1 0,-5-1,0-2,0 0,0-1,-6-4,-4-4,-67-49,0-6,2-7,57 53,-245-235,78 55,141 144,-29-18,46 44,-25-29,30 28,-3 4,2 0,-2 3,-2 1,24 16,-2-2,2 0,-1 0,1 0,-3-8,-13-14,-9-10,-4-11,15 21,-34-53,-11-13,-80-110,109 166,26 28,2 0,-7-8,2 1,1-3,-1 1,-6-12,1-1,12 18,-2 0,-2-10,-21-49,-10-12,36 73,0-1,2-2,-7-16,-11-32,7 25,-2 5,0-1,-2 1,-22-29,36 55,-1-4,2 4,-1-2,0-2,2 0,-1 2,2-3,-5-12,6 16,-1 0,-1-2,1 2,-2 0,0 1,0 0,-2-6,-12-11,-12-15,-11-16,13 16,-2 1,-7-1,14 11,-37-49,26 32,-23-44,41 69,1-1,-15-32,-27-61,27 51,23 46,-2-2,2 0,-1-1,3-3,3 15,1-2,-1 2,2-2,0 1,0 0,1-1,-1 1,2-14,0 23,0-2,0 3,0-4,0 3,2-1,-2 2,2-2,-2 0,3 0,-3 2,0 2,0 0,2 0,-2 1,0-2,0 1,1 0,-1 1,1-1,-1 0,1 0,0-1,-1 1,1 0,-1 1,0 0,2 0,-1 0,-1-1,1 1,0 0,0-1,-1 1,0 0,3 0,-3 0,1 0,0 0,-1 0,2 0,-2 0,0 1,0-1,2 0,-1 1,0-1,0 0,2 4,0-1,1 1,-2-1,0 2,2-2,-2 2,1 0,-1-2,0 3,7 10,18 26,-13-18,0 2,5 9,3 20,-15-37,0 1,2-2,-1-1,6 9,-4-8,0 5,1-1,-3 0,0 0,4 16,-5-18,0 6,0 1,0-1,-2 3,0-2,-2 1,1 9,10 62,-9-66,2 0,9 29,-16-57,2 0,0 3,0-1,-1-1,1 2,0 0,-2-1,1 1,0-1,-1 1,0 3,0-9,0-1,0 1,0-1,0 1,0-1,0 0,0 1,0-1,0 2,0-2,0 0,0 1,0-1,0 1,-1-1,1 1,0-1,-1 1,1-1,0 0,0 0,0 0,0 0,0 0,-1 0,1 1,0-1,-1 0,1 0,-2 2,2-2,0 0,0 0,-1 0,0 0,0 0,1-2,-2 2,2-1,-2 1,2 0,-1 0,0-1,0 1,0-1,1-1,-7-7,-2 1,2-3,0 2,1-2,0 1,-1-3,-18-31,-115-188,80 134,-21-32,68 103,-2-1,4-2,-1 2,-2-9,-4-22,11 35,-2-1,0 0,0 2,-8-15,11 27,1-1,-3 3,3-2,-2 2,-1-1,-1-1,8 11,0-2,1 2,0-1,-2 0,1 1,0-1,1 1,-1-1,0 1,1-1,0 1,-3 0,2 0,0 0,1 0,-1 0,1 0,-1 0,1 0,-3 0,3 1,-2-1,2 1,-1-1,1 1,-1 0,1-1,-2 1,1-1,0 2,1-2,-1 1,1 0,0-1,-1 1,0 0,1 1,0 0,0-1,-2-1,1 2,1 0,-1 5,0-1,-2 2,1-1,1 0,1 1,0-1,-1 2,-2 14,3 1,0-1,0 1,2-2,0 2,0 0,2-3,1 12,4 12,3 1,1-3,8 28,20 55,-3 3,20 96,-50-190,1-2,11 28,4 13,-6-7,-14-46,1 1,1-1,2 6,11 19,-9-25,-2 0,1 10,-6-19,-4-22,-10-57,-4-2,-9-51,-2-21,5 38,-7-28,16 83,3-1,0 0,-3-38,10 64,1-1,0-22,1 45,0 1,0-3,0 2,0 0,0-2,0 3,1-1,-1 0,0 0,0-1,1 0,-1 1,0 0,0 0,0 0,1-1,0 2,-1 0,0 0,0 0,1-1,1 1,-2 0,0 0,0 0,0 0,0 0,1 0,-1 0,0 0,0 0,0 0,1 0,-1 0,0 0,1 0,-1 0,0 1,0-1,1 0,-1 0,1 0,-1 0,0 2,3 1,0 1,0 0,-1 0,2 1,-2-2,2 4,118 237,-4 11,-92-186,0 1,8 39,13 39,-12-60,1-6,4 2,-31-65,0 1,2-1,7 11,-12-24,-6-9,0-17,-1 17,-7-45,-2 2,-8-39,-33-93,38 126,-5-4,-12-54,-3 1,-24-45,38 106,13 37,16 32,73 193,-58-140,18 75,-28-98,-1-1,11 18,40 92,-24-55,-15-41,14 27,19 39,33 94,-92-224,14 38,13 23,-22-49,1-1,0-1,1 0,-1 0,1-3,0 4,3-1,19 15,-1-2,23 10,-48-30,11 4,-14-6,0-1,0 0,2 0,-2 0,0 0,0 0,1 0,-1-1,1 1,-1 0,0 0,0 0,0 0,1-1,-1 1,0 0,0 0,0-1,1 1,-1 0,0-1,0 1,0 0,0-1,0 1,0 0,0 0,0-2,0 2,0 0,2 0,-2-1,0 1,0-1,0 1,0-1,0 1,0-1,0 1,0 0,0 0,0-2,0 2,0 0,0-1,-2-9,2-1,-2 0,1 1,-2-1,1 2,-3-10,-4-14,-5-23,-11-50,-9-63,11 18,-17-104,19 151,-2 1,-10-22,31 123,-6-24,8 25,0 1,0-1,-1 1,1-1,0-1,0 2,0-1,0 1,-1-1,1 0,0 1,-1-1,-1-1,2 2,0-1,-1 1,0 0,1 0,0-1,-1 1,1 0,0 0,0 0,-1 1,-1-1,2 1,0-1,-1 2,1-1,0 0,0 0,-1-1,1 1,0 1,0-1,0-1,-1 1,1-1,0 1,0 0,0 0,0 1,0-1,0 0,0-1,0 1,0 0,1 28,3-5,-2 2,4-1,-3-1,7 15,8 38,-11-33,2 0,2-1,10 31,25 52,5 12,-42-109,15 41,12 61,8 63,-42-178,-3-12,0-4,-2 0,2-1,0 0,1 0,-1 0,0 1,0-2,-1 1,1-1,0 1,-21-25,0 0,1-4,1 2,-2-12,-18-32,-11-31,-46-118,42 89,-8-4,43 97,-8-19,0 2,-14-48,33 79,4 12,0-2,1 3,-1 1,-1-2,0 2,-6-11,-37-59,48 81,0 0,-1-1,2-2,0 2,-1 0,0 1,1-1,-1 0,1 1,-1-1,-1 1,1 0,0-2,1 2,-1 0,0 0,0-1,1 1,-3 0,3 0,-1 0,1 0,-2 1,2-1,-1 2,-1-2,1 1,1 0,0 0,-1 0,1 2,-1-2,0 0,1-1,0 2,-2-2,1 3,1-2,0 1,0-1,0 1,0-1,0 1,0 0,0-2,0 3,0-1,-1 21,1 1,0-1,2 23,10 71,-8-96,11 103,4-2,5 1,3-3,0-3,16 33,-41-147,33 105,11 20,-44-124,1 0,-3 0,1-2,1 3,-1-3,1 2,-1 1,-1-2,1 1,0-1,0 2,-1-1,2 3,-5-6,1-8,-11-30,1-3,-1-11,-9-32,-8-16,-3-17,-12-21,26 85,2-3,1 1,3-2,-1-10,4 17,0 1,-15-34,-4-25,16 57,-11-27,19 60,-1 1,-1 1,-1 1,0-2,0 2,-4-6,0 5,-1-2,2 2,-4 1,3 2,-6-4,10 10,2 1,-1-1,0 3,-2-1,1 1,1 0,-1 1,-1 1,1-2,1 3,-4 0,9 0,-1 0,0 1,1-1,-3 2,3-1,-2 0,3 0,-2 0,1 2,-2-1,1-1,1 2,0-1,-1 0,1 3,-1-3,1 1,0 0,-1 1,2-1,-1 1,-1 1,3-2,-1 1,-1-1,1 2,0 0,1-1,-2 0,1 5,-9 60,0-3,3 2,2 2,1 36,4-93,1 0,-1 1,1-2,3 10,-3-15,0-1,0 0,1 1,0-1,0 1,0-1,1 0,-1-1,2 3,2 3,-2-4,0 2,0-4,1 3,0 0,-2-3,3 1,-1 0,1 1,2 0,10 5,1-3,10 6,-12-9,-3 1,2 3,14 10,-11-2,1-5,1 2,-1-3,23 9,-30-16,0 1,1 1,2 2,-10-4,-1 0,0-2,-1 2,2 0,-2 2,-1-3,3 3,-1-1,2 6,19 48,0 3,14 44,-11-24,-5-22,-9-16,3 0,1-2,10 21,9-3,-24-37,0 1,-1-2,-1 2,8 22,-19-45,1 2,0 0,-2-1,0-1,1 2,0 1,-1-3,1 2,-1 0,0-1,0 1,0-2,0-1,0-1,0 1,0-1,0 0,0 0,0 1,0 0,-1-1,1 1,0 1,0-2,0 1,-1-1,1 0,0 0,0 1,-1-1,1 1,0-1,0 1,0-1,0 0,-2 0,0 2,1-2,0 0,1 0,-1 0,0 0,-1 0,0 0,2 0,-1 0,0 0,0 0,-1-2,-5 0,-1 0,2-3,-1 0,0 0,0 2,0-4,1 1,0 0,-1 0,-2-9,-10-10,1-3,-9-21,13 25,-2-2,2 2,-15-14,-9-3,19 21,1-1,-4-7,4 5,3 2,2 0,-5-4,15 18,-1 1,1-2,-1-1,1 0,0 2,-1-3,2 2,0-1,0-2,-7-37,8 34,0 1,-2 0,0-1,0 1,-1 0,1 1,-2-5,-15-28,10 24,-7-21,1 2,0 2,-3-6,6 20,2-1,0-1,1-1,0-2,-5-22,11 25,-5-12,-1 1,0 1,-5-13,8 28,-21-57,24 69,2-1,-1 1,2-2,-1 2,1-2,0 2,-1-4,2 3,3 9,5 12,10 25,8 20,3 9,36 60,-23-46,29 69,-41-85,-20-43,1 1,-1 5,7 11,0-3,-1 0,3-1,13 23,-22-36,7 9,-2 3,-1 0,12 33,66 212,-72-227,2 1,2-4,19 34,-7-17,-29-49,5 7,-1-2,12 18,-8-17,-1 0,0 4,-6-7,3-2,-2 1,12 10,-21-26,2-1,-2 1,1-1,-1 1,0-1,0 0,0 2,0-2,1 0,-1 0,0 0,0 0,0 0,1 0,-1 0,1 0,-1 0,0 0,0 0,1 0,-1 0,2 0,-2 0,0 0,1 0,-1 0,0 0,0 0,0 0,0 0,1 0,-1 0,1 0,-1-3,1 2,-1 0,2-2,-2 1,0 1,1 1,-1-2,0-1,0 2,0-1,1-1,-1-6,0-1,0 2,0-1,0 1,-1-2,0 1,-1-1,1 0,-7-26,-4-16,-2-10,0-18,-3-10,-11-36,26 120,-1-4,1-1,0 0,-1-1,1 2,1-2,1 11,0 0,-1-1,1 2,0 0,0-1,0 0,0 0,0 0,1-1,-1 1,0 0,0 0,0 0,0 1,0 0,1-1,-1 1,0-3,1 3,-1 0,0-1,0 1,1 0,-1 0,0 0,1 0,-1 0,0 0,0 0,0 0,0 0,2 0,-2 0,0 0,0 0,0 0,0 0,1 0,-1 1,1-1,-1 0,0 0,0 0,0 1,0-1,3 4,1 1,-2-1,2 0,-1 3,0-6,38 75,-3-3,-31-63,0 2,1-2,1-1,5 10,-11-17,0 1,-1-1,1 0,0 1,0-2,0-1,0 1,0 1,0-2,-1 2,3-2,-4 0,-1 0,3 0,-3 0,2 0,-2-2,1 2,-1 0,1 0,1-1,-1 0,0 0,0 1,0 0,-1 0,2-1,-2-1,0 1,2 0,-2 0,1 0,-1 0,0-2,1 3,-1-1,0-1,0 1,1-2,1 2,-2 0,0 0,0 1,0-2,0 0,0 0,0-1,1-10,-1 3,-1-1,1-1,0 1,-3 0,2 0,0 0,-1 0,-1-1,0 2,0-1,0 1,-3-6,1 5,4 17,4 19,6 3,-1-1,0 2,3-3,-2 1,3-1,1-1,-1-1,1-2,13 18,-12-17,0 1,12 29,-17-32,6 3,-1-2,7 12,1-1,-17-26,61 97,4 18,-56-95,4-2,-2-1,1 1,2-1,-1-3,5 1,37 33,26 14,-42-33,-22-19,3 0,0-4,-1-2,1 1,0-3,1-1,20 1,-8-5,-3 0,23 9,-44-8,0 3,0 0,0 1,11 10,21 13,-32-22,-9-4,-10-5,-2-3,1 0,0-2,2 3,-1-4,0 2,-5-4,1 0,-5-3,-45-34,-19-23,15 8,-175-175,217 211,-4-8,-4 2,-13-10,22 21,-2-2,-11-16,-7-9,-22-22,-17-25,36 45,0 2,-45-31,84 72,-2-2,1 2,2 1,-2-1,0-1,2 1,-2-2,1 2,-3-6,6 7,1 2,-1-1,0-1,1 3,0-1,0-1,-1-1,1 1,0 0,0 1,-2 1,2 0,0-2,0 2,0-1,0 1,0-1,0 1,0-1,0 1,0 0,0 0,2 0,-2-1,0 1,0 0,0-2,0 2,0-1,0 1,0 0,0-1,1 1,-1 0,0 0,0 0,0 0,0 0,0 0,0 0,0 0,0 0,0 0,0 0,1 0,-1 0,1 0,-1 0,0 0,0-1,0 1,1 0,-1 0,0 0,0 0,1 0,-1 1,0-1,0 0,0 0,2 0,0 0,3 2,-4 1,2 0,1 0,0 0,-2 1,0-1,1 0,0 0,-2 2,2 0,0-1,10 18,43 51,29 41,10 41,-19-33,-46-76,-3 4,0-1,3 10,-8-9,7 8,-20-40,2-1,-1 1,2-3,6 10,20 16,114 143,-122-146,22 20,5 3,-23-22,12 12,-33-41,0 2,1-3,-1 2,1-3,10 4,-15-7,28 10,-2-2,2-1,-1-5,10 0,193-6,-109-3,281 2,-399-3,-12 2,0 0,-1 0,-1 1,2 0,0-1,0 1,-1 0,1-1,-1 1,1-2,-1 2,1 0,-3 0,3 0,0-1,0 1,-1 0,-48-30,-27-26,7 5,7 10,0 5,-2 3,0 5,-22-2,64 24,1-4,-2 1,2-2,-8-5,-14-11,-37-12,29 16,37 18,-2-1,-12-1,-3-2,25 7,-1 0,0-3,1 1,0-2,0 2,-1-1,-23-17,2 9,13 8,74 65,2-2,1-6,2-5,12 6,40 27,14 10,-107-74,13 13,-23-18,0-1,1 0,0-1,-1 0,1-3,9 2,23 2,-26-7,0 2,9 4,9 4,2 2,0-7,16 2,279-5,-189-6,91 1,-217-2,0 0,12-7,20 0,-25 4,-1-3,24-10,-8 3,-30 9,-2 0,3 0,-2-2,0-1,-1 0,2-3,-4 5,-8 6,-1 2,-12 18,7-10,1 3,1-1,-1 2,-2 9,1-5,0-2,-3 7,0-4,4 0,-3 1,0 10,-8 22,15-44,-3-1,0 1,1-2,1 2,-3-1,3-2,-3 2,1-1,0 0,-1-1,1 0,0 1,-1-2,-1-1,2 2,-1 0,1-3,-2-1,-2 3,-13 2,-1-3,1 1,-1-2,-3-3,6 0,-26 4,-27-4,59 1,2-1,-2-2,1 1,-11-6,-31-22,23 14,1 2,-16-5,-136-33,88 29,68 17,13 2,0 2,0-2,0 0,1-3,-7-3,-27-25,20 15,-2 1,1 1,-1 1,-24-8,-32 3,32 8,-3-6,-27-18,56 24,-5 3,-1-2,-12 2,8 2,-26-16,59 24,-2 2,1-1,0 0,-1 0,1 1,-1 0,3 0,1 0,1 0,-2 0,2 1,0-1,-1 1,-1-1,1 1,0-1,1 0,-1 0,1 2,-2-2,2 1,0 0,-2 0,1-1,1 1,0 0,0 1,-1-1,1 0,0-1,0 0,0 1,0 0,-1 1,1-1,0 0,0-1,0 1,0 0,0 0,0 1,0-2,1 0,-1 1,0-1,0 2,1 3,0-2,1 2,0 1,-2-5,1 4,1-2,1 2,-3-1,2-2,1 2,-2-1,2 1,0-2,-1 2,7 5,1 0,-1 0,3 0,16 16,-15-10,0 1,4 6,19 26,-19-29,45 48,-49-56,-1 1,1-3,0 0,6 1,-4-3,1-1,14 1,12 4,-34-8,1 1,-2 2,0-1,2 2,0 0,-2-1,-1-1,1-1,0 3,1-3,1-1,-2 1,2-1,15-2,1 2,24-6,-24 2,1 1,19 5,189 33,-131-34,-24-1,-59-1,17 8,-19-7,19 4,27-6,-663-2,320 1,266 0,1-1,1-1,-1-1,1 0,0-2,-1-1,1 0,-1 2,3-5,-3 0,-36-22,26 18,-11-10,29 20,0 0,1-1,1-1,-1 2,-1-2,3 4,1 0,0 1,-1-1,1-1,-1 1,1 0,0 0,-1 1,1-1,0 0,0-1,0 1,0 0,0-1,0 2,0 0,0-2,0 2,0-1,0 1,0 0,0-1,0 1,0 0,0 0,0-1,1 1,-1-1,0 1,0 0,1-1,-1 1,1 0,-1 0,0 0,0-2,0 2,0 0,1 0,-1 0,2-1,-2 1,0 0,1 0,-1 0,0 0,12-3,-1 2,0-2,1 3,11 1,2 1,518-1,-516-1,18 6,-34-4,2 0,-2 2,1 2,0-2,-1 4,84 46,-72-44,2 1,-1-3,2-2,10 5,0 2,0 0,9 10,22 7,-62-25,-9-3,-15-1,17-1,-441-3,424 1,0-1,-11-4,-21-3,38 8,0-2,-2-1,2 1,-11-9,-18-7,-11-2,-30-15,64 31,-3 0,4 4,-10-1,-6 3,18 2,-1-2,-6-3,18 3,0-2,2 1,-2 0,1-2,0 2,0-1,1-2,-2 3,1-3,1 1,-3-4,-2-3,-1 1,0-2,1 3,-2 0,1 2,-2-2,-26-21,-1 0,-28-32,-10-11,68 65,0-2,1 0,1 1,-1-3,-5-8,-16-25,11 26,2-1,-1 1,-2 3,-13-12,7 5,2 2,-2-3,3-3,-17-21,-18-25,25 37,-33-39,15 10,-49-48,92 107,4 3,1 1,-1 0,1-1,0 0,-1 1,0 0,1-1,0-1,0 1,-1-2,2 4,0 0,0 0,0 0,0 0,0 0,0 0,0 0,0 0,0-1,0 1,0 0,0 0,0 0,0 0,0-1,0 1,0 0,0 0,0 0,0 0,0-1,0 1,0 0,0 0,0 0,0 0,0 0,1-1,-1 1,0 0,0 0,0 0,0 0,0 0,0 0,0 0,0 0,0 0,0 0,0 0,0 0,1 0,-1 0,7-3,6 5,-7-1,0 1,-2 0,2 1,0 2,-1-2,2-1,-1 3,8 9,13 13,-4-2,5 12,-15-20,0 2,0-3,1-1,1-1,1-1,4 5,-1-1,-1 4,16 16,-13-13,-5-5,16 10,-15-16,-3 1,-1 0,2 4,2 1,-2 0,1-3,2 1,3 2,-3-4,-1 3,12 16,-2-2,-8-12,0-2,-1 3,-1 0,1 1,-3 2,8 14,-22-36,0-1,0 1,-1-1,1 1,1-1,-2 2,1-2,-1 0,0 1,0 0,0 0,1-1,-1 1,1 1,-1-1,0-1,-1 0,1-1,-1 2,1-1,0 0,0 0,0 0,0-1,-1 0,1 2,0-2,-2 1,1 0,1 0,0-1,-1 0,0 1,1-1,-1 1,1-1,0 2,-1-2,-1 0,2 1,-1-1,0 0,1 0,-1 0,1 0,-7 1,-2 0,2-1,0 0,0 0,0-1,0 1,0-2,0-2,-17-5,-16-11,21 10,2 1,-2 0,-6 1,4 5,-2 2,-11 1,13 0,0-2,-21-4,-61-24,-85-45,75 25,93 42,-23-13,-24-19,-5 0,4-2,56 35,0-3,-1 1,3-3,-9-9,8 7,1-2,-3-1,4-1,-1 0,-3-5,-11-32,-3-15,27 70,-66-164,54 137,-8-16,11 27,2-2,-2-1,2 0,-3-10,5 11,-4-10,0-3,2 3,0-4,1-7,0-16,-20-135,21 148,-4 1,-1 0,-6-18,-27-81,36 121,0 2,-2-1,2 2,-2-1,1 2,-2 1,-3-4,8 10,3 3,-2-1,0-2,1 1,-2-4,-6-13,11 24,0 0,0 0,0 0,0 0,0 0,0 0,0 0,0 0,-1 0,1-1,0 1,0 0,0 0,0 0,0 0,0 0,0 0,0 0,0 0,-1 0,1 0,0-2,0 2,0 0,0 0,0 0,0 0,0 0,0 2,0-2,0 0,0 0,0 0,-2 0,2 0,0 0,0 0,0 0,0 0,0 0,0 1,0-1,0 0,0 0,0 0,-1 0,1 0,0 0,0 0,0 0,0 0,0 1,0-1,0 0,0 0,0 0,0 1,0-1,0 0,0 0,0 0,-2 14,1-11,-4 57,1 1,2 9,0 124,2-127,0-63,1 49,2 23,-1-59,-1 0,1 0,0 0,2-2,0 3,1 4,12 28,14 34,-10-31,4 17,-21-57,1 2,2-1,-1-2,5 6,2 6,1 2,1-1,0-2,2-1,11 11,45 49,-57-68,-1 2,2-3,16 9,-2-6,4-1,-2-4,15 0,-16 0,-23-8,2 2,-2-2,2 5,-3-1,3-1,-3 3,6 2,0-1,8 3,47 18,-125-58,-5-6,1-2,32 21,-56-26,68 33,-2 2,3 2,-2 1,-4-2,12 4,-12 0,3 0,-2 0,-17 7,37-6,-2-1,0 1,0-1,1 0,0 2,0-2,-2 1,2-1,1 2,-2-1,0 0,2 1,-2 0,1-1,1 0,-2 2,2-2,0 0,-2 1,2 0,-1-1,1-1,0 1,0 1,0 0,0-1,0 1,0-1,0 0,0 1,0 0,0-1,0 2,1-3,-1 1,2 1,-2-2,0 1,1 0,0 2,-1-2,0 0,2 4,1 1,-1-3,0 3,1-1,-1 0,2-3,-2 3,2-2,-2 2,4-3,4 9,2 1,5-2,-11-4,238 145,-199-125,48 20,-25-13,-40-19,5 3,-1 0,1 5,19 17,-33-24,-1-1,2-2,7 6,59 22,-59-30,9 8,21 19,-18-11,3-4,-37-21,24 14,1 0,14-2,-32-8,1-1,0 1,-3 1,2 1,-1-1,-1 3,2-1,2 6,-10-5,-4-7,-1-2,0 0,-1 0,2 1,0-1,-1 0,0 0,0 0,1 0,-1 0,-1-1,1 1,1 0,0 0,-8-3,0-5,0 4,2-3,-1 1,-2-3,-1-2,-20-19,-3 1,-27-15,1 3,56 38,-249-184,228 173,-2 0,0 3,0 0,-1 4,-1 0,-12 1,-46-1,-33 11,34-3,72 0,3-1,-2 0,1-1,-3-1,12 2,-1-2,0 1,0 0,0 1,2-1,-2-1,-1 0,2-1,0 0,0 2,-1-2,0 0,3 1,-2 0,-1-2,2 4,1 0,-1-1,1 1,0-1,0 1,0-1,0 1,-1-2,1 2,0 0,0 0,0 0,0-1,0 0,0 1,0-1,0 0,0 1,0-1,0 1,0 0,0-2,0 1,0 1,0-1,0 0,0 1,0 0,0-1,0 1,0 0,0 0,0 0,0-2,0 2,1-1,-1 0,0 1,0-1,0 1,0 0,1 0,-1 0,1-1,-1 1,0-1,0 1,0 0,1 0,1-2,0 0,0 2,2-1,-2 0,0-1,1 1,3 0,10 1,0 0,1 0,-1 2,0 2,-1 1,4 1,27 14,24 14,-23-8,-8-3,2-3,-1-3,31 8,-52-21,-1 2,1 3,-1-1,-1 2,-1 1,15 13,-12-11,-1-2,-1 0,2-1,0-2,0-1,6 0,-4 0,-1 0,1 4,0-1,11 13,-18-13,-14-10,0 0,0 0,0 0,0 0,0 0,0 0,0 0,0 0,0 0,0 0,0 1,0-1,0 0,2 0,-2 0,0 0,0 0,0 2,0-2,0 0,0 0,0 0,0 0,0 0,0 0,0 0,0 0,0 0,0 1,0-1,0 0,0 0,0 1,0-1,0 0,0 0,0 0,0 1,0-1,0 0,0 0,0 0,0 0,0 0,0 0,0 0,0 0,0 0,0 0,-2 1,2-1,-7 4,-13 1,-61-3,-57-10,112 4,0-1,0 0,0-4,0 0,1-4,1 0,-7-5,-189-150,198 148,1-2,2 0,-6-10,4 5,-2 1,-2 0,12 12,0 1,0-5,-7-10,7 8,-1 1,-6-6,7 12,0 0,-12-7,25 20,0 0,0 0,0 0,-1 0,1 0,0 0,0 0,0 0,0 0,0-1,0 1,0 0,0 0,0 0,0 0,0 0,0 0,0 0,0 0,0 0,0 0,-1 0,1 0,0 0,0 0,0 1,0-1,-2 0,2 0,0 0,0 0,0 0,0 0,0 0,0 0,0 1,0-1,0 0,0 0,0 0,0 0,0 0,0 2,0-2,0 0,0 0,0 0,0 0,0 1,0-1,0 0,0 0,0 0,0 0,0 0,0 0,0 0,0 0,0 0,0 0,0 1,0-1,0 0,0 0,0 0,0 0,0 1,3 9,4 10,0-1,0-2,1 2,1-4,6 13,13 18,9 7,0-2,2 1,3-6,1 2,-37-43,-1 3,1-4,1 1,-1-1,0 0,1 0,-1 0,0-2,8 2,-14-4,0 0,0 0,1 0,-1 0,0 0,0 0,0 0,1 0,-1 0,1 0,-1 0,0 0,0 0,0 0,0 0,0 0,0 0,0 0,0 0,1 0,-1 0,0-1,0 1,0 0,2-1,-2 1,0 0,0-1,1 1,-1 0,0-1,0 1,0 0,0 0,0-2,0 2,0-1,0 0,0-1,0 2,0 0,0-1,0-1,-1 0,1 1,-2 1,2-1,0 0,-1-1,-11-24,-1 6,-2 0,0 3,-6-7,1 3,9 10,0 1,3 1,-4 1,2 2,0-2,-7 0,-52-30,56 31,0 1,1 0,-1 2,0 0,-8 1,-22 1,37 2,14 0,407 2,-257-2,-94 2,5 7,39 3,-108-12,22 0,21 7,-36-5,1-1,-1 4,0-1,0-2,0 3,0-1,4 6,15 12,1 0,0-4,19 8,-27-14,0 1,0 1,-2 2,0 0,14 17,0-1,5-4,-2-1,14 6,-22-16,-1-4,20 8,-32-14,0 0,-1 2,1 0,0 3,30 18,6 1,24 6,-49-27,-1-1,-1-1,3-3,9-1,-29-4,-3 0,-1 0,2 0,-2 0,1 0,1 0,-2 0,1 0,1-2,-3 2,1-1,-1 1,1-1,-1 1,1 0,-1-2,0 1,1 0,-1 1,2-1,-2 1,0 0,0-1,0-1,0 1,0 0,0 0,1 1,-1-1,0 0,0-1,0 1,0 1,0 0,0-1,0 0,0 0,0-1,0 1,0 1,-4-36,-2-7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9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3 68,'0'0,"1"0,6 0,2-4,2-6,2 2,1 0,4 2,3 1,2 3,0-1,0 3,-3 0,-3-4,0 0,-2 0,3 0,-1 3,3-2,2 2,-1 1,0 0,-2 0,-1 0,-1 0,-3 5,1-1,-4 5,-1 0,2-2,-4 4,3-4,-4 5,1-4,2 5,-1-5,4 0,0 0,1-3,2 2,-5 4,0-3,1-1,-3 2,1-1,-3 4,2 1,1-2,-2 5,-2-1,1-2,-1 2,1-2,-1 0,1 4,2-5,-1 2,1-2,-1 1,0 1,-1 3,0-2,4-4,-3 2,-1 2,-3 0,1 4,-1 1,0 1,-2 1,-1 0,4-3,-3-5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0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3 0,'0'0,"2"0,5 9,2 6,1-2,3 3,3 3,-3 1,2-3,-2-1,-2-3,-1 2,-4-1,1 4,0 1,0 1,1 1,2-3,2 0,-4 1,4-5,0 1,-1-2,2-6,-3 4,0-4,0 3,-1 0,1-3,0-2,1 2,-2 3,2 0,-3 4,3-3,-4 1,2 4,-2 0,-2 4,1 0,-1 3,-1-2,-1 3,2-5,-2-2,-1-3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30:12.13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3 0,'0'0,"2"0,4 11,1 4,2 0,2 3,2 4,-2 0,2-3,-2-1,-2-3,0 2,-4-1,1 3,0 3,0 0,1 2,1-4,2-1,-3 3,3-7,0 3,0-4,1-6,-3 4,1-4,-1 4,0-2,0-2,1-3,0 3,-1 4,1-1,-2 5,2-4,-3 2,2 3,-2 2,-2 3,1 1,-1 2,0-1,-2 2,2-5,-1-1,-1-4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1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407 1,'0'0,"-3"0,-4 0,-1 5,-4-1,-1 4,-1 1,2 2,-2-1,1 3,-1 1,-3 0,2 1,-2-4,6 4,-1-5,0 3,-1-3,0-2,0-3,3 3,-1-2,-1 0,-1 1,1-1,-2 3,4 6,-1-3,0 3,-2-4,3 2,3 4,0-4,1 0,-2 4,2 1,1 1,3 2,-1 1,2 1,1-2,0 3,0-2,0 0,0 1,1-1,-1 1,0-1,0 0,0 1,3-5,0-1,-1 1,1 0,-1-2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2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311 180,'0'0,"0"-3,-4-7,-4 1,-1-4,-2 2,-2 2,3-2,-2 3,5-4,-3 3,1 2,-3-3,-1 2,0 2,0-2,-2 1,1-4,-4 2,1 2,-4 2,2 1,-4 3,3 0,2 1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3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 1,'0'0,"2"0,5 0,2 0,-1 5,1-1,3 1,-2 3,0 4,1-1,-3 3,3-3,-3 2,-1-3,0 4,1-4,-1 3,2-3,-3 3,1 0,2 5,-2 0,3-2,-3 2,-1 0,2-4,-3 1,-1 3,-1-1,-2-1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4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201 0,'0'0,"0"5,-2-1,-4 1,-3-1,2 4,-5-3,1 5,-1-1,-1-2,-1 3,-1-3,2 5,-2-2,0 1,0-1,1 3,0-4,2-1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5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141 46,'0'0,"2"4,8 0,4 1,4-1,0 3,3 0,-4 3,0-3,-2 2,-3 1,-2-2,2-2,-1 0,2-5,0 1,-3 4,1-3,-1 6,-2 0,2-2,1-1,2-5,0 7,0 2,1-1,-1 4,-2-2,0-2,1-4,1 3,0 0,3-4,-4 1,3-3,0-1,-1 0,0-1,0 0,-2-6,-4-2,-2-7,-6 2,-1-3,-4 2,-4 1,-2 3,-2-1,-1 6,3-2,-2 0,2 3,-2-5,0-1,-1-1,1 2,-1 2,-4 3,0 2,2 0,-1 2,0 0,2 2,-1-2,2 1,-4-1,2 3,-2 2,1 0,2 0,-1-2,1 2,1 1,-1-2,1 1,0-3,-1-2,1 2,-1-2,2 0,-2 0,1 0,-1-2,1 2,-1 0,4-2,-1-4,4-3,-1 2,-1-2,2-1,2-2,5 0,1-2,5 3,2 2,1 0,3 0,-1 2,4 4,6-1,-1 3,5 6,-3-1,-1 0,-1 1,-1-2,-2 0,1-2,0-1,1 4,-1 5,-2 0,0-2,1-1,-2 0,0-4,1 0,-2-2,1 0,1 0,0 2,-9 4,-10 2,-4 5,-10 0,-3 0,-1-1,0 3,1-4,2-3,3-3,-1-2,0 0,0-3,-1 0,0 0,-1-2,0 2,1-1,5-2,0-2,1-1,4-2,3 2,8-1,6 2,4-1,6-1,3 1,1 2,2 2,-2 1,2 0,-1-4,-1 1,-2-1,-1 1,-3 2,-2 1,-1 1,2-1,-2 1,0 0,0 1,-1-1,3 0,-2 0,0 0,0 0,0 0,2 0,-4 0,3 0,0 0,-1 0,0 3,0 2,-2 5,-13-10,1 0,0 0,0 1,0-1,0 0,1 0,-1 0,0 1,0-1,0 0,0 0,0 0,1 1,-1-1,0 0,0 0,0 0,0 0,0 0,0 1,0-1,0 0,0 0,0 1,0-1,0 0,0 0,0 0,0 0,0 0,0 2,0-2,0 0,-1 0,1 1,-8 6,-13 0,-5-5,-1-1,1 1,1-1,5-2,2-2,2-3,0 2,2-5,1 1,-1 1,2 7,2 2,1 6,5 3,-1 5,3 4,2 0,0 2,-4 2,2-1,-1 1,1-1,1-1,1 1,-1 0,1-1,0 1,0-2,0 1,1 1,-1-1,0 0,0 1,0-1,0 1,0-1,0 0,0 1,0-1,0 1,0-1,0-1,0 1,0 1,0 0,0-1,0 0,0 1,0-1,0 1,0-1,0-1,0 2,0-1,0-1,0 3,-5-6,-1-9,-2-9,0-13,-3-4,4-3,0-4,2-3,3-2,1 2,-3 2,2-1,-2 3,3-1,0 3,0-1,1 0,-1 0,1 0,1 0,-1-1,0 0,0 1,0-1,3 7,0-2,0 1,-2-3,5 5,-2-1,-2-1,2 0,0-3,1 0,-3-3,1 2,-2-3,4 7,-2-1,3-1,-1 0,1 0,-4-2,0 0,1-2,-3 1,0 0,0 0,0 9,0 8,0 10,0 12,0 10,0 4,0 1,0-2,0-3,0 1,0-4,0 0,0-1,0-1,0-1,0 1,0 1,0-1,0-1,0 2,0-1,-5 1,3-1,-4-4,0-1,1 1,-1-8,-2-8,1-14,1-6,1-5,3-3,-3 6,2-1,-1 1,0 4,0 0,-1-1,3-2,0 2,0-5,0 6,-2-2,2 1,0-2,-1 0,3-2,-1-1,1 0,0-1,3 0,0 0,3 6,0-1,-1 0,-2 1,3 0,1 5,0 10,0 12,4 4,0 8,2 2,-3 2,1-5,-2-1,1-10,-3-8,-1-11,-4 6,0-3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4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0,2-2,-2-1,3-2,-3 1,3 0,1-1,2 0,1 1,-2-1,-1 1,-2 0,0 2,-3 1,1 0,-1 1,-1-2,1 1,-1 0,2 0,0 0,1 1,-2 1,1-1,0 0,1 1,-1-1,2 0,-2 1,1 0,-3 0,2-1,0 1,-1-1,0-1,0 0,0 0,0-1,0 2,0 0,0 1,1-1,0 1,0 0,1 0,0-2,0 3,-1-2,1 1,-1 0,1-1,-1 0,0-1,-1 3,0 0,1 0,1 2,1-2,0 1,0-1,-1 1,0-2,-1 3,0-2,1 1,-1-1,1 1,0-1,0-1,-1 0,2 1,-1 0,0 0,2 0,-2 0,1 2,1-1,-3 1,2 0,-1-1,1 0,0 0,-2-1,2 0,0 1,1-1,-1 1,2-2,-2 1,1-1,0 2,0-2,-2 0,1 0,1 0,-1 1,0 0,1-1,0 1,0 0,0 1,1-1,0 2,-1-1,2 0,-2-1,0 0,0 0,0 1,1-1,-1 1,0-1,1 1,-1 0,2 1,-1-1,0 1,0 0,0 0,0 0,0 1,-1-3,1 1,-1 0,1-1,-1 0,-2 0,1-3,-1 0,0-2,2 0,-1-3,1 0,1-2,0 3,1 2,-3 2,0 4,0-1,-1 1,0-1,0 1,1 0,0 1,2-1,0 1,0 1,1-1,0-1,0 2,0-1,0 0,0 1,1-1,-1-1,0 2,0-1,0 0,0-2,-2-1,1-4,-2 0,0 1,0 1,-1 0,-1 1,1-1,-1 1,1 2,3-1,-2 1,1 0,0 1,0 0,-1 0,0-1,1 1,0 0,0 0,0-1,-1-1,1 1,0 0,0 0,1 2,1-1,-1 1,1 1,0-1,-1-1,1 0,-1-1,0 2,0-1,1 1,-2-2,0 2,1-2,-1 0,0 0,0 1,1-1,-1 2,1-1,-2 0,0 0,1-1,1 2,-1-1,0 1,0 0,1 0,-1-1,1 0,0 0,0 0,0 0,0 1,1 0,0-1,0 2,0-1,0 0,0 1,1-1,-1-1,0 2,0-1,0 0,0 0,0 0,0 0,0 1,0-1,0-1,0 2,0-1,0 0,0 0,0 0,0 0,0 0,0 1,0-5,0 0,0 1,0 0,0 0,0 3,0-1,0 0,0 2,0-1,0 0,0 1,0-1,0-1,0 2,0-1,0 0,0 1,0-1,0-1,0 2,0-1,0 0,0 0,0 0,0 0,1-1,0 0,1 0,-1 0,1 0,0 1,0 0,-1-1,-1 2,0-1,0 0,0 1,0-2,0 1,0 1,0-1,0 0,0 0,0 0,0 0,0 1,0-1,-1-2,-1 1,1 0,0 0,0 0,0 1,1 0,0 0,0 0,0 1,-1-2,0 1,0 1,0-1,0 0,1 0,-1 0,1 0,0 1,0-1,0-1,0 2,1-1,-1 0,0 1,0-2,0 1,0 1,0-1,0 0,0 0,0 0,0 0,0 0,0 1,0-2,0 1,0 1,0-1,1-1,2-2,-2 1,2-1,0 1,0 0,1 0,0-1,-1 1,-1 1,2-2,-3 1,3 0,0 1,-2-1,3 0,-2 1,3 0,-3 1,1 0,0 0,-2 0,0 1,1-3,-1 1,2-2,-2 1,0 0,-1 1,0 0,1 1,1-1,-1-1,-1 2,1-2,0 3,0-2,0 0,-1 2,-1-1,0 0,0 1,2-1,-1-1,2 2,-1-1,-1 0,2-1,0 0,0-1,-1-1,0 1,1 0,-1 0,1-1,0 0,-1 1,0 0,0 0,2-1,-2 0,1 2,0-1,0 2,0-1,-1 1,1-1,-1-1,0 2,0-1,0 1,1-1,-1 1,0 0,1-1,-1 0,1-2,0 2,-1-2,0 1,2 0,-1 0,-1 1,1-1,1 0,-1-2,1 3,-2-1,1 1,0-1,-1 1,1-1,1 0,-1 0,-1 1,0 0,0 1,0-2,0 1,2-1,0 2,-1-3,1 2,0-2,-1 2,1-2,-2-1,0 3,1-3,0 1,2-1,-2 1,1-2,0 2,-2 1,1-1,1 1,-1 0,-1 1,2 0,-1 0,1 0,1-1,1-1,-2 2,0-1,-2 2,1-2,1 1,-2-1,2 2,-1-1,0 0,1-1,0 0,1-1,-1 1,1-2,-1 0,3-2,-2 0,0 1,0 1,-1 0,-1 1,2-1,-1 1,2 1,-1-2,0 2,1 0,-2-1,2 0,-2 0,2 0,0-1,-1 0,2 0,-1-1,-2 2,2-1,-2 0,2 0,-1 0,0 1,-1 0,1-2,0 1,0-1,1 1,0-1,0 1,0-2,0 1,0-1,1 0,-3 1,2 1,-3 0,1 1,-1-1,0 2,1-2,0-1,2 0,0 0,1-1,1 0,-1 0,0 0,0 0,-3-1,-3 1,-2 0,-2 0,-3-1,1-1,-3-1,-1-1,-2 2,3-1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68 0,'0'0,"-1"0,-2 2,-1-1,0 2,-2 1,2 0,-1 1,2-1,0 1,1 0,1 0,-1-1,0 1,1-1,0 2,0-1,-1 0,2 2,-2-1,1-1,1 2,-1-1,0-1,-1 0,1-1,0 2,1-1,-1 1,1 0,0 0,0 0,0 0,0 0,0 1,-1-3,0 1,-1 0,1 0,0 1,1-1,-1 1,1 0,0 0,0 0,0 1,0-1,0-1,0 2,0-1,-1-1,1 0,-2-1,1 2,1-1,-1 1,1 0,0-1,0 2,0-1,0 0,0 1,0-1,0-1,0 2,1-2,1-1,-1 1,-1 0,1 1,1-2,-1 1,1-1,-1 2,1-1,-1 0,1 2,-1-1,0-1,1 2,-1-1,0 0,0 1,-1-1,1-1,-1 2,0-1,0 0,0 1,0-2,0 1,0 1,0-1,1 0,1 0,-1 0,0 0,0 0,0 0,-1 0,0 0,0 1,0-1,0-1,0 2,0-1,0 0,0 1,0-2,0 1,0 1,0-1,0 0,2 0,-1 0,0 0,0 1,1-3,-1 1,0 0,1 0,1 1,0-1,-1 1,0 0,0 0,0 0,0 0,0 0,1 0,0 0,-1-2,0 2,0-2,-1 2,1-2,-1 1,0-1,1 1,1-2,-2 2,1 0,0 0,0 1,-1-1,0 2,1-1,-1 0,0 1,2-3,-1 1,0 0,-1-1,2 0,-1 1,0-2,0 1,-1 0,2 2,-1-2,1 1,-1 0,1 0,0 0,-1-1,2 0,0 0,0 1,1-1,-1 1,1-1,-3-1,3 2,-3-1,2 2,-1 0,0-2,1 0,0 0,-1-1,1 2,-1-2,0 2,-1-1,1 0,-1 0,1-1,0 1,-1 0,2 0,0-1,-2 2,2-1,-2 0,1-1,0 0,0 2,-1-1,2 0,0 1,1-1,-1 1,0 0,0-1,-1 0,2-1,-2-1,1 0,0 1,-1 0,1 1,0 0,2-1,-2 1,1-1,0-2,0 1,-1 0,1 0,-2 0,1 1,0-1,0 1,-1-2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0,-4-13,-11-26,-5-35,-7-36,-4-26,0-20,2-5,1 1,7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14,-1 9,-3 3,-2-6,-1-9,-2-9,-6-25,-5-30,-2-31,2-23,2-12,-2-8,1 5,2 7,2 21,3 36,0 35,2 26,0 27,4 11,3 3,3-11,-1-36,0-32,-2-49,-3-29,-1-17,-2-7,-1 6,4 46,6 46,9 45,6 23,-1 6,-4-20,-7-37,-5-35,-3-41,-4-24,-1-6,0 5,-1 20,8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7,0-7,-1-25,-3-37,-9-33,-9-35,-14-34,-12-16,-2 2,2 15,3 31,4 35,3 30,2 22,8 10,5 1,3-9,-2-19,-6-31,-4-34,-7-28,-11-26,-6-17,1 0,3 6,6 7,9 27,11 36,7 35,6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14,12 32,7 20,4 21,3 6,-3-3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0,-4-13,-11-26,-5-35,-7-36,-4-26,0-20,1-5,3 1,6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14,-2 9,-1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7,0-7,-2-25,-1-37,-10-33,-9-35,-14-34,-12-16,-2 2,2 15,3 31,4 35,3 30,2 22,8 10,5 1,3-9,-2-19,-6-31,-4-34,-7-28,-11-26,-6-17,1 0,3 6,6 7,9 27,10 36,9 35,5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14,11 32,9 20,3 21,3 6,-3-3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30:12.13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345 1,'0'0,"-2"0,-4 0,-1 5,-3 1,-1 1,-1 4,2 1,-2 0,1 2,-1 2,-2 0,1 0,-1-3,4 3,0-4,0 2,-1-3,0-2,0-4,2 5,0-4,-1 1,-1 1,1-2,-2 5,3 6,0-4,0 5,-2-7,2 4,3 4,0-5,1 1,-2 4,2 1,1 1,2 3,0 1,1 0,1-1,0 3,0-2,0 0,0 0,1 0,-1 0,0 0,0 0,0 0,2-5,1 0,-1 0,0 0,0-2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1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0,2-2,-2-1,2-2,-1 1,2 0,1-1,2 0,1 1,-2-1,-1 1,-2 0,0 2,-3 1,1 0,-1 1,-1-2,1 1,-1 0,2 0,0 0,0 1,0 1,0-1,0 0,1 1,-1-1,2 0,-2 1,1 0,-3 0,2-1,-1 1,1-1,-1-1,0 0,0 0,0-1,0 2,0 0,0 1,1-1,0 1,0 0,1 0,0-2,0 3,-1-2,1 1,-1 0,1-1,-1 0,0-1,-1 3,0 0,1 0,1 2,1-2,0 1,0-1,-1 1,0-2,-1 3,0-2,1 1,-1-1,1 1,0-1,0-1,-1 0,1 1,1 0,-1 0,2 0,-2 0,1 2,1-1,-3 1,2 0,-1-1,1 0,0 0,-2-1,1 0,2 1,0-1,-1 1,1-2,0 1,0-1,0 2,-1-2,0 0,0 0,0 0,1 1,-1 0,1-1,0 1,0 0,0 1,1-1,0 2,-1-1,1 0,0-1,-1 0,0 0,0 1,1-1,-1 1,0-1,1 1,-1 0,2 1,-1-1,0 1,0 0,0 0,0 0,0 1,-1-3,1 1,-1 0,1-1,-1 0,-2 0,1-3,-1 0,0-2,2 0,-1-3,1 0,1-2,0 3,0 2,-1 2,-1 4,0-1,-1 1,0-1,0 1,1 0,0 1,2-1,0 1,0 1,1-1,0-1,0 2,0-1,0 0,0 1,1-1,-1-1,0 2,0-1,0 0,0-2,-2-1,1-4,-2 0,0 1,0 1,-2 0,1 1,-1-1,1 1,0 2,3-1,-2 1,1 0,0 1,0 0,-1 0,0-1,0 1,2 0,-1 0,0-1,-1-1,1 1,0 0,0 0,1 2,1-1,-1 1,1 1,0-1,-1-1,0 0,1-1,-1 2,0-1,1 1,-2-2,0 2,1-2,-1 0,0 0,0 1,1-1,-1 2,0-1,0 0,-1 0,1-1,0 2,1-1,-1 1,0 0,1 0,-1-1,1 0,0 0,0 0,0 0,0 1,1 0,0-1,0 2,0-1,0 0,0 1,1-1,-1-1,0 2,0-1,0 0,0 0,0 0,0 0,0 1,0-1,0-1,0 2,0-1,0 0,0 0,0 0,0 0,0 0,0 1,0-5,0 0,0 1,0 0,0 0,0 3,0-1,0 0,0 2,0-1,0 0,0 1,0-1,0-1,0 2,0-1,0 0,0 1,0-1,0-1,0 2,0-1,0 0,0 0,0 0,0 0,1-1,0 0,0 0,1 0,0 0,0 1,0 0,-1-1,-1 2,0-1,0 0,0 1,0-2,0 1,0 1,0-1,0 0,0 0,0 0,0 0,0 1,0-1,-1-2,-1 1,1 0,0 0,0 0,0 1,1 0,0 0,0 0,0 1,-1-2,0 1,0 1,0-1,0 0,1 0,-1 0,1 0,0 1,0-1,0-1,0 2,1-1,-1 0,0 1,0-2,0 1,0 1,0-1,0 0,0 0,0 0,0 0,0 0,0 1,0-2,0 1,0 1,0-1,1-1,1-2,0 1,1-1,0 1,0 0,1 0,-1-1,1 1,-2 1,1-2,-1 1,2 0,-1 1,0-1,2 0,-2 1,3 0,-3 1,1 0,-1 0,0 0,-1 1,1-3,-1 1,2-2,-2 1,0 0,-2 1,2 0,0 1,1-1,-1-1,-1 2,1-2,0 3,0-2,0 0,-2 2,1-1,-1 0,0 1,2-1,-1-1,2 2,-1-1,-1 0,2-1,0 0,-1-1,1-1,-1 1,1 0,-1 0,1-1,0 0,-1 1,0 0,0 0,2-1,-3 0,3 2,-1-1,0 2,0-1,-1 1,1-1,-1-1,0 2,0-1,0 1,1-1,-1 1,0 0,1-1,-1 0,1-2,0 2,-2-2,2 1,1 0,-2 0,1 1,0-1,0 0,1-2,0 3,-2-1,1 1,0-1,-1 1,1-1,1 0,-2 0,1 1,-1 0,0 1,0-2,0 1,2-1,-1 2,1-3,0 2,0-2,-1 2,0-2,0-1,-1 3,1-3,0 1,2-1,-2 1,1-2,0 2,-2 1,1-1,1 1,-1 0,-1 1,2 0,-1 0,1 0,1-1,1-1,-2 2,0-1,-2 2,1-2,1 1,-2-1,2 2,-1-1,0 0,1-1,0 0,1-1,-1 1,1-2,-1 0,3-2,-2 0,0 1,0 1,-1 0,-1 1,2-1,-1 1,2 1,-1-2,0 2,1 0,-2-1,2 0,-2 0,2 0,0-1,-1 0,2 0,-1-1,-2 2,2-1,-2 0,2 0,-1 0,0 1,-1 0,1-2,0 1,0-1,1 1,0-1,-1 1,2-2,-1 1,0-1,1 0,-3 1,2 1,-3 0,1 1,-2-1,2 2,0-2,0-1,2 0,0 0,1-1,1 0,-1 0,0 0,0 0,-4-1,-1 1,-4 0,0 0,-4-1,1-1,-3-1,-1-1,-2 2,3-1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2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69 0,'0'0,"-2"0,-1 2,-1-1,0 2,-1 1,0 0,1 1,0-1,1 1,1 0,1 0,-1-1,0 1,1-1,0 2,0-1,0 0,0 2,-1-1,1-1,1 2,-1-1,0-1,-1 0,1-1,1 2,-1-1,0 1,1 0,0 0,0 0,0 0,0 0,0 1,-1-3,0 1,-1 0,1 0,0 1,1-1,-1 1,1 0,0 0,0 0,0 1,0-1,0-1,0 2,0-1,0-1,-1 0,-1-1,1 2,1-1,-1 1,1 0,0-1,0 2,0-1,0 0,0 1,0-1,0-1,0 2,1-2,1-1,-1 1,0 0,-1 1,2-2,-1 1,1-1,-1 2,1-1,-1 0,1 2,-1-1,0-1,1 2,-1-1,1 0,-2 1,0-1,1-1,-1 2,0-1,0 0,0 1,0-2,0 1,0 1,0-1,1 0,1 0,-1 0,0 0,0 0,0 0,-1 0,0 0,0 1,0-1,0-1,0 2,0-1,0 0,0 1,0-2,0 1,0 1,0-1,1 0,0 0,0 0,0 0,0 1,1-3,-1 1,1 0,-1 0,2 1,0-1,-1 1,0 0,0 0,0 0,0 0,0 0,1 0,0 0,-1-2,0 2,0-2,-1 2,1-2,0 1,-2-1,2 1,1-2,-2 2,2 0,-2 0,1 1,-1-1,0 2,1-1,0 0,-2 1,3-3,-1 1,0 0,0-1,0 0,0 1,0-2,1 1,-3 0,3 2,-1-2,2 1,-3 0,2 0,0 0,-1-1,2 0,0 0,0 1,1-1,-1 1,1-1,-3-1,3 2,-2-1,0 2,0 0,0-2,1 0,0 0,-1-1,1 2,-1-2,0 2,-1-1,1 0,-1 0,1-1,0 1,-1 0,2 0,0-1,-2 2,2-1,-2 0,1-1,0 0,0 2,-1-1,2 0,0 0,1 1,-1 0,0 0,0-1,-1 0,2-1,-2-1,1 0,0 1,-1 0,1 1,0 0,2-1,-2 1,1-1,0-2,0 1,-1 0,1 0,-2 0,1 1,0-1,0 1,-1-2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5,-3-1,1-12,-2-24,1-24,-2-19,-2-16,-2-9,-5-1,0 12,4 20,-1 27,0 23,-1 16,-1 7,-1 3,-2-5,-4-11,-2-23,0-26,2-22,0-20,1-10,3-3,-1-1,1 1,1 3,-1 6,0 21,4 36,7 36,4 18,0 8,-1-3,-4-17,-5-26,-1-29,-2-22,-2-18,0-12,-1-3,0 1,0 1,1 6,0 22,-1 28,1 34,0 23,0 12,0 3,0-17,5-28,1-25,-1-22,0-10,2 0,6 15,3 19,4 18,3 19,-2 11,-1 7,-3-1,-6-15,-3-26,-4-26,-2-18,-2-12,3 5,6 22,2 18,-2 18,2 9,0-4,-3-20,-3-19,-1-16,-2-11,2-8,2-3,4 6,4 15,4 31,8 28,8 18,3 14,-1 14,-7 4,-8-8,-7-24,-10-34,-7-39,-3-24,1-16,0-6,1 1,2 9,0 10,6 23,2 25,4 31,5 20,-1 6,-1 3,-5-4,-2-5,-3-21,-7-21,-1-27,-1-20,1-17,1-6,2-2,0 4,1 7,1 9,4 18,3 26,3 32,0 23,-1 12,-1 4,-5-5,0-18,-2-24,-1-29,0-22,0-18,-1-10,1-3,-1 5,1 16,9 27,6 31,11 24,8 14,4 6,-6 2,-3-11,-7-21,-2-26,3-26,-2-19,0-1,-4-4,0 6,1 19,-3 17,2 17,1 20,-2 17,-5 8,-2 3,-4-1,-3-27,-1-29,-1-24,-1-16,0-13,0-5,1 2,-1 4,6 11,9 21,7 20,8 19,5 13,-1 10,-4 5,-5-2,-1-10,-4-5,-5-16,-2-18,2-19,3-14,-1-10,0-3,-1 1,-4 6,0 8,3 17,-1 30,2 24,-3 22,2 9,3 2,-6-17,-5-27,-8-31,-3-28,-6-18,0-10,1-4,3 5,3 16,5 26,12 27,8 17,4 14,4 8,-5 3,-6 1,-5 0,-11-15,-8-21,-9-32,-5-28,0-19,-1-9,3-5,1 5,3 19,4 26,4 26,2 20,3 16,1 8,-4 7,-1 2,-4-5,-5-9,0-18,-2-21,-6-24,-5-22,-2-20,0-8,1-1,5 3,1 23,6 30,4 42,1 31,2 26,2 2,4-5,0-12,2-13,-3-15,-6-21,0-15,-8-23,-6-21,3-16,4-8,5-2,4 3,4 6,7 23,8 26,5 22,5 17,-2 17,-2 9,-7 3,-2 0,-5-6,-5-16,-9-27,-5-30,-5-19,-12-12,0-6,1-3,6 1,3 10,2 26,3 25,6 22,0 13,2 11,3 5,3-3,2-5,-4-10,-4-13,-5-21,-5-21,-2-15,1-11,5-7,5-2,5-1,2 0,3 0,6 20,7 23,8 22,7 19,2 13,-3 3,-7 3,-5-11,-12-21,-8-21,-8-19,-6-13,-5-6,3 1,5 16,5 21,5 20,3 16,3 7,1-6,-3-19,-11-19,-10-31,-11-22,-3-13,0-12,2-1,4 6,2 16,2 32,2 34,5 34,2 19,3 9,2 2,-2-7,-3-12,-3-28,0-43,2-36,0-19,5-7,0 9,6 28,10 33,12 34,5 20,4 11,-3 6,-4-3,-4-13,-14-28,-10-28,-6-20,-6-13,-2-7,4 11,9 22,8 27,9 26,8 17,7 9,0 3,-3-3,-9-17,-9-27,-8-24,-7-28,-5-15,2 10,4 22,9 22,7 20,2 17,3 10,-1 6,-1-2,-8 0,-13-1,-11 1,-6-5,0-9,2-10,6-16,9-16,1-17,2-13,2-9,-5-5,1 1,8 18,9 23,11 21,2 17,-1 12,-1-5,-3-18,-3-20,-2-20,-1-13,-1-7,8 13,12 28,15 28,5 22,6 19,-2 7,-2-10,-6-24,-4-28,-3-30,-3-25,0-14,3-6,2 3,-2 11,5 18,4 23,5 25,2 18,0 15,-4 8,-6 2,-7-4,-10-9,-7-16,-6-28,1-22,4-27,4-13,0-2,6-4,4 9,2 18,1 24,1 22,-1 19,-4 11,-7 5,-5-1,-6-17,-2-21,-3-22,-5-15,-2-12,0-2,2-3,6 7,6 11,7 18,6 17,2 15,-1 13,-5 6,-4-1,-1-13,2-22,0-19,-3-11,2-1,1 8,5 21,6 19,5 14,2 11,-2 6,0 3,-5-17,-7-27,-6-29,-6-18,2-14,8-5,1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9,-8-10,-10-23,-9-19,-9-18,-3-9,0-6,0-4,-2 3,1 6,1 15,2 22,3 24,1 18,2 13,0 6,0-1,0-6,-4-9,-5-13,-7-22,-4-29,-2-22,1-17,1-19,3-2,5 8,5 14,2 22,3 27,2 28,0 31,1 16,-4 7,-6-9,-7-4,-4-3,2-6,-1-10,-2-15,-1-20,-1-22,-1-21,-2-11,6-5,0 0,-1 13,4 24,5 33,0 23,-3 16,-3 11,-2 5,-3 0,0-12,-2-19,-5-23,-2-28,0-18,6-17,7-21,7-6,5 5,0 7,5 15,8 25,7 25,5 22,0 16,1 11,-3 5,-3 4,-10-9,-8-15,-12-23,-8-22,-5-12,0-3,4 13,7 17,2 17,5 10,3 4,0-8,-9-16,-8-20,-13-15,-9-18,-1-17,0-7,-1-1,9 7,10 23,12 31,3 25,2 18,1 13,1 6,-4-1,2-7,-1-10,-7-15,-8-21,-4-18,-4-11,9 0,13 8,9 18,6 12,0 2,-6-11,-5-13,-5-18,-1-17,1-12,1-5,4 4,5 17,7 24,7 25,4 19,0 24,-3 15,-2 8,-3-1,0-4,-3-4,-4-13,-7-18,-5-25,-4-20,1-13,3-7,1 5,7 13,10 19,3 19,1 12,-7-3,-10-6,-3-4,3 4,1 5,3 3,3 0,-2-6,-5-7,-5-17,-8-16,-4-15,2-12,2-2,5 1,5 11,10 20,5 16,7 7,2-3,-5-17,-4-15,-1-12,-1-15,0-15,-1-5,-3 9,-1 9,0 19,6 23,7 22,6 13,2 6,-3 2,-2-9,-3-21,-4-17,-1-9,-1 3,-2 17,5 18,1 15,-1 11,0 7,-1 3,-1-2,-2-5,-3-16,-7-12,-1-13,-3-16,-4-10,2-6,2 6,5 16,4 17,2 15,2 13,1 7,-8-11,-7-23,-6-15,-2-8,5-3,11 2,7 3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8:54.90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0,'0'207,"1"-206,1 0,0-1,-1 1,1-1,0 1,-1-1,1 1,0-1,0 0,-1 0,3 0,0 1,146 17,156-1,-55-1,-13 1,-86-17,348 9,-183-5,-51-2,-41 21,-12 1,-51-21,-74-3,0 3,122 22,-121-10,120 6,91-14,9 12,-15 1,396-21,-633-2,0-3,111-27,29-3,196 20,-212 13,532-3,-577 6,-76 4,1 3,-1 2,116 34,-105-24,2-2,85 8,226-12,-126-6,815 3,-663-12,1641 2,-1959-5,173-31,27-2,133 33,-297 7,-51 2,0 4,93 22,56 6,442 2,4-38,-302-2,1765 2,-2069-4,0-3,0-3,109-31,53-9,77 19,-54 7,-149 11,292-29,-134 27,443-14,-326 18,45-1,281 13,-666 1,0 3,-1 0,0 2,44 15,-31-8,65 10,200-11,-75-8,398 9,-586-14,-26 1,0 0,-1 2,1 1,44 13,-16 1,51 25,-58-25,1-2,60 12,22 7,-86-22,-1 2,-1 1,0 3,-2 1,38 25,-64-35,-2 1,1 0,-2 0,1 1,-2 0,1 1,-2 0,9 17,48 120,-53-118,5 18,-3 1,-3 1,9 79,16 74,5-73,-22-76,16 78,-25-56,-3 0,-4 94,-1-14,2-117,2 0,1-1,16 48,-10-42,13 89,-17 176,-5-53,14 413,-16-466,13 357,-7-442,30 156,-33-243,8 81,-1 143,9 85,-3-226,0 3,4 126,-20-121,18 302,18 212,-23-271,-2 556,-15-581,2 3081,-1-3407,0 0,-1 0,-1 0,-1 0,0-1,-8 21,-46 88,4-12,41-77,2 0,2 0,-9 62,1 111,14-146,-6 25,-26 109,18-109,-10 112,23-48,4-85,-2 1,-22 120,5-103,3 0,5 2,-2 90,14-73,0 3,-22 181,17-261,-10 57,-4 151,19 374,-8-542,0 5,6 236,3 115,-2-382,0-24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9:06.38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1,'0'5872,"1"-5858,0 1,1-1,0 1,1-1,1 0,6 17,42 79,-2-3,-39-76,-2 2,0-1,-3 1,5 48,-6 135,-5-193,3 35,2-2,3 1,21 76,13 90,-31 28,0 10,-7-229,34 477,-17 43,-13-225,8 99,-3 244,-15-427,2 3393,0-3543,5 1,3-1,34 151,19 104,-41-216,-2-1,16 92,-29-204,0-1,2 0,-1-1,16 27,45 64,-1 1,-3 21,-42-81,2-1,3-1,51 72,74 58,-29-37,-83-95,2-3,1-1,2-3,2-1,94 57,-3-2,-78-51,74 39,-99-62,0-1,1-2,1-2,0-1,1-2,0-1,74 7,89-7,263 19,72-15,-199-12,-36 1,115 6,-202 10,89 5,362-10,-212-7,21 1,-214-2,172 10,140 6,-232-14,681 7,-804-14,2253 1,-1946 43,-517-43,376 28,-36-5,377 11,-443-29,953 1,-743-9,-387-3,178-32,-15 0,-26 16,335-24,-103 6,-172 11,100-6,737-42,-794 62,247-3,2399 19,-2954-1,1 1,-1 3,53 12,100 40,-120-33,0-4,80 12,97-15,-73-9,-170-8,0 0,0 0,0 0,0 1,-1-1,1 0,0 1,0-1,0 1,-1-1,1 1,0 0,-1 0,1 0,-1 0,1 0,-1 0,1 0,-1 1,2 1,-2 0,0 0,0 0,0 0,-1 0,1 1,-1-1,0 0,0 0,0 6,-1 7,1 10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39.630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19 11,'0'2,"1"-1,-1 1,1-1,-1 1,1-1,0 0,0 1,0-1,-1 0,1 1,0-1,1 0,-1 0,0 0,0 0,0 0,1 0,-1 0,0-1,1 1,-1 0,1-1,-1 1,1-1,-1 1,1-1,-1 0,3 1,49 5,-48-6,21 1,0-1,-1-1,1-2,0 0,-1-2,37-12,-21 14,-35 3,-28-1,-13-4,26 3,0 1,-1-1,1 2,-15 0,24 0,0 0,0 0,0 0,0 0,0 0,-1 0,1 0,0 0,0 0,0 0,0 0,0 0,0 0,0 0,-1 0,1 0,0 0,0 0,0 0,0 0,0 0,0 1,0-1,0 0,-1 0,1 0,0 0,0 0,0 0,0 0,0 0,0 1,0-1,0 0,0 0,0 0,0 0,0 0,0 0,0 1,0-1,0 0,0 0,0 0,0 0,0 0,0 0,0 0,0 1,0-1,0 0,0 0,0 0,8 8,15 7,-20-13,13 9,-7-5,0 0,0-1,1 0,0 0,11 3,-46-6,1-2,-29-2,43 0,0-1,0-1,0 1,0-1,1-1,0 0,0 0,-13-11,21 16,1 0,0-1,-1 1,1 0,0 0,-1-1,1 1,0 0,-1 0,1-1,0 1,0 0,-1-1,1 1,0-1,0 1,-1 0,1-1,0 1,0-1,0 1,0 0,0-1,0 1,0-1,0 1,0-1,0 1,0 0,0-1,0 0,12-5,25 2,-35 4,28 1,55 8,-51-5,35 1,-47-5,-16-1,1 1,0 0,0 0,-1 0,1 1,0 0,-1 0,11 4,-17-5,1 1,0-1,-1 0,1 1,-1-1,1 0,-1 1,1-1,-1 1,0-1,1 1,-1-1,1 1,-1-1,0 1,1-1,-1 1,0 0,0-1,0 1,1-1,-1 1,0 0,0-1,0 1,0-1,0 1,0 1,-10 19,7-17,0 0,0 0,-1-1,1 1,-1-1,0 0,-6 4,4-5,0 0,-1 0,1-1,0 1,-1-1,1-1,-1 1,1-1,-1 0,-7-1,-69-16,62 11,-41-4,55 9,0 1,1-1,-1-1,0 1,1-1,0 0,-1-1,1 0,0 0,0 0,1 0,-1-1,1 0,-1 0,-5-7,54 28,-22-8,-1-2,44 10,13 5,-6-8,-71-14,0 0,0 0,0 0,0 0,0 0,0 0,1 0,-1 0,0 0,0 0,0 0,0 0,0 0,0 0,0 0,0 0,0 0,1 0,-1 0,0 0,0 0,0 0,0 0,0 1,0-1,0 0,0 0,0 0,0 0,0 0,0 0,0 0,0 0,1 0,-1 1,0-1,0 0,0 0,0 0,0 0,0 0,0 0,0 0,0 0,0 1,0-1,0 0,-1 0,1 0,0 0,0 0,0 0,0 0,0 0,0 0,0 0,0 1,0-1,0 0,0 0,0 0,0 0,0 0,0 0,-1 0,-10 4,-13 0,-2-2,2 0,0 0,0-2,-1 0,-42-8,45 1,1-2,0 0,1-2,-34-22,12 7,38 24,0-1,0 0,0 1,1-1,-1-1,-4-4,8 7,0 1,-1 0,1 0,0 0,0 0,0-1,0 1,-1 0,1 0,0-1,0 1,0 0,0 0,0-1,0 1,0 0,0 0,0-1,0 1,0 0,0 0,0-1,0 1,0 0,0 0,0-1,0 1,0 0,0 0,0 0,1-1,-1 1,0 0,0 0,0-1,0 1,0 0,1 0,-1 0,0-1,23 1,72 21,-69-14,0-1,1-1,0-2,32 1,-46-4,1 0,0 1,0 0,0 1,-1 1,1 0,-1 1,0 0,0 1,13 7,-22-9,0 0,0 0,-1 1,1-1,-1 1,0 0,0-1,0 2,0-1,-1 0,0 0,4 10,-2-2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30:12.136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264 202,'0'0,"0"-4,-3-7,-4 1,-1-5,-1 3,-2 2,2-2,-1 3,4-5,-2 4,0 2,-2-3,-1 2,0 2,0-2,-2 1,1-4,-3 2,1 2,-4 3,2 1,-4 2,3 1,2 1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5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2 1,'0'0,"2"0,2 5,3 3,-2 6,0 3,-2 3,0 1,-2 3,1-1,-2-1,0-1,0 3,-2-1,2-1,0 1,0-1,0 0,0-1,0 1,0 2,0-2,0 0,0-1,0 1,0 1,4-6,-2 1,2 0,-2 0,0 1,0 2,-1 0,-1 1,2 0,2 0,-2 1,0-1,3 0,0-1,-2 1,-1 1,1-1,-2 0,-1 1,0 0,0-1,0 0,0-1,-4-3,1-1,1 1,-1 0,-3-4,3-2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6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2 23,'0'0,"2"-3,4-3,7 2,2 0,5 3,4-2,-1 2,4 1,-4 0,-1 0,-2 0,-1 0,1 0,-3 0,6 5,0-1,0 1,0-1,-4 4,-1-4,-2 2,2-2,-4 4,2-2,-2-2,2 6,-2-3,1-1,0 3,0-2,0-1,1 0,-5 0,1-1,-1 6,-2-4,1 6,1 0,3-2,-5 6,3-6,-4 1,3 0,-1 1,2-3,-3 2,3 3,-1 2,3-3,-4 1,1 2,0-3,-1 2,-2-1,-1 3,2-2,-1 0,-3 0,0 2,1 2,-2 1,0-5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7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361 353,'0'0,"0"-5,-3 0,-3-4,-4-3,-1-5,-1-2,0 2,0 5,-1 3,1-2,1 4,2-3,0 3,-2 0,0-4,-2 5,2-9,1 1,-6 3,2-4,1 1,1 3,0-6,0 7,1-3,-2 2,0 0,-1 0,-1 3,3-1,0 1,3 3,3-1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8"/>
    </inkml:context>
    <inkml:brush xml:id="br0">
      <inkml:brushProperty name="width" value="0.2" units="cm"/>
      <inkml:brushProperty name="height" value="0.2" units="cm"/>
      <inkml:brushProperty name="color" value="#C00000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C00000"/>
      <inkml:brushProperty name="ignorePressure" value="1"/>
    </inkml:brush>
  </inkml:definitions>
  <inkml:trace contextRef="#ctx0" brushRef="#br0">5301 0,'0'0,"-60"0,0 4,-16 5,39-1,15-4,-2 0,1 2,1 2,-15 7,-144 101,169-106,2 0,-1 1,2 0,-2 0,2 2,0 2,-8 9,-14 24,17-27,-1 3,1-1,1 2,0-2,-2 13,-25 52,15-38,-5 23,3-4,-7 15,32-76,-6 16,-1-1,1 0,-2-2,-10 22,14-33,1 1,-2 0,3 1,1 0,-1 1,-2 6,2-7,1 2,-2-2,2-2,-2 3,-2-2,2 3,-14 12,-14 23,16-28,3 1,-1 1,-1 4,-3 7,-17 21,11-17,2 0,10-16,-2 1,-8 7,-20 30,9 2,17-32,-2 0,-7 10,19-33,1 2,-1-2,1 1,-1-3,-1 2,1-2,0 1,-1-1,0-2,0 2,-6-1,2 3,-2 0,1 2,0-1,-4 6,-62 60,37-34,-3 0,-7 2,3 5,2 1,-32 43,39-45,20-24,0 0,2 4,7-12,-9 14,17-22,-2 1,3-2,-3 1,1 1,1-3,1 4,-2-1,2 0,-2 5,-9 26,-11 12,11-26,2 2,1 1,-4 12,-12 52,7-22,-4 6,14-52,-40 114,37-111,-1-1,0 0,-1 1,-1-3,1-2,-4 4,2 3,-2 1,-5 18,20-39,-1 0,1-2,-1 1,-1 0,3-2,-3 3,1-4,0 2,-2-1,-1 3,-41 41,28-29,-15 14,28-28,0-1,0-1,-1 1,1-2,-1 1,1-2,-4 1,-6 0,-1-1,-7-2,11 0,-2 2,2 1,0-2,-2 4,2 0,-2 3,1 0,0 0,-9 9,-53 48,74-64,-7 11,-2 1,3 0,-7 5,6-4,1-2,-2 0,-8 8,-52 40,-11 2,-30 6,2 1,73-44,-21 17,-1-6,-15 3,52-29,-3-3,-9 3,7-6,-15 12,-5-1,28-9,-21 9,0 5,11-5,0 1,-2-5,1-1,-22 2,-53 9,58-10,24-6,-18 2,-183-3,128-5,83-2,-2 1,2-3,0 1,-1 0,1-3,0-1,-2 0,-14-9,10 7,-3-1,0 0,-1 1,0 2,-10-1,18 6,-3 2,2 1,-6 0,14 1,1 1,-3 0,3 1,-1 0,1 0,-1 2,1-1,0 1,-6 6,1-1,-1 3,2-1,0 1,0 2,1-1,0 1,0 2,2-1,-5 10,9-16,-1 2,1 1,2-2,-1 1,0 1,1 0,1 0,-2-2,2 4,0-1,1 30,0-1,2 17,1 14,-2 210,-1-268,2 2,-1 0,2 0,-1-2,0 2,3-1,0-1,1 6,-3-11,1 0,1-1,-1 0,1 0,0 0,1 0,0-2,0 1,0-1,1-1,0 1,2 0,8 7,1-2,1 0,0-4,-2 2,17 3,28 6,9-4,-63-13,32 6,0-4,9-2,82-4,-50-1,418 2,-473-3,-3 1,2-3,16-8,-6 4,11-1,-30 7,10 0,1-1,-2-3,1-1,0-1,21-14,0 5,18-3,69-6,60 2,-98 15,78-6,-145 16,-3-1,2-1,-1-4,7-3,-2-2,108-31,-109 35,-3-5,1 0,17-13,-21 12,119-68,-97 59,-31 15,1-1,-1 0,-1-3,3-2,144-122,-120 94,23-29,-24 25,-34 37,0 2,-2-2,2 0,-1 0,-1-2,1 2,-1-1,-1-1,2 0,-2-1,0 1,-1-1,0 1,1 0,-1 0,2 1,-1-2,3-1,-1 2,-1-2,1 0,3-11,-2-3,0-1,0-4,0-2,6-17,0 8,0-3,1-14,-11 42,2 1,0 0,1 2,-1-2,1 1,1 1,1-2,4-6,8-28,2-5,9-10,-10 22,6-5,14-29,-23 43,2 1,2 0,-1 4,14-14,-1-1,-3 0,-3-2,0-3,9-22,-34 67,29-59,1 4,31-44,-37 62,-1-4,4-12,-22 47,7-21,-7 16,0-1,0 2,2-2,-1 3,0-1,8-4,-3 4,-3-4,3 2,-2-4,1 0,27-38,-27 40,-2-2,1 1,-1-2,-1-4,22-34,-22 39,0-1,-1-1,-2 0,6-17,9-29,45-86,-25 65,-29 59,-8 18,0 2,0-2,-2 1,2-1,-2 0,0-1,0-3,1 3,-1 0,1-1,2 1,-2 1,2-1,11-22,8-13,-13 27,1-2,-1-3,6-21,-7 10,-1 2,-1-2,-1 0,-2 0,-1-10,-2 37,-3-1,3 3,0-2,-1 1,0 0,4-6,26-51,-22 44,2-3,0-4,23-77,13-28,-33 96,-9 25,0-2,-1 0,0 0,3-15,4-32,-3 19,4-19,-9 49,0 0,0-1,2 2,-3 1,3-1,3-7,-2 8,-1-3,0 1,0-2,-1 2,-2-1,1-2,3-7,0-17,0-1,1-11,-5 0,1 1,-2-43,-2 66</inkml:trace>
  <inkml:trace contextRef="#ctx0" brushRef="#br0" timeOffset="1">5170 237,'1'90,"-2"105,1-186,-2-2,1 1,0-1,0 2,0-2,0 0,-3 2,2-2,-1 0,1 0,0 0,-8 13,0-3,-1 2,0 0,2-7,0 4,0-1,2 1,-7 16,8-12,0 0,1 1,1 1,-1 14,-3 17,3-38,0 9,1 0,-6 14,4-21</inkml:trace>
  <inkml:trace contextRef="#ctx0" brushRef="#br1" timeOffset="2">5137 500,'-4'0,"1"0,-2 2,2-1,0 0,-1 0,0 1,1 2,-2-4,3 4,-2-1,-1 1,3-2,-1 1,-1 2,2-3,-2 4,-8 11,2 0,1 2,-5 8,5-11,-30 69,23-53,8-11,1-1,-1 1,2 0,0 1,0-1,-2 20,5-7,-2-1,3 2,-1 0,2 11,2 43,2-41,-3-1,-3 3,-2 20,1-39,1 17,-9 19,10-54,-1 2,0-1,-2-1,2 0,-3 2,-3 6,7-16,-1 3,-1-1,-1-1,3 1,-1-3,-2 2,0 0,-1-1,3 1,-2-2,1 0,-5 3,-58 41,62-45,0 0,-1 1,3 0,-3-1,2 2,0 0,-1 0,3 0,-3 1,0-1,3 2,-1-1,-1 1,2 0,-2-2,2 2,0 0,0 0,0 2,0 0,1-4,-2 4,1 2,1-2,-2 0,-1 1,2 0,-1-2,-2 1,2-1,-2 0,0 1,-2 2,-50 64,36-52,1 3,0 1,3 1,-2 4,-79 168,81-168,-1 0,0-2,-3 2,0-1,0 2,-5 16,-5 13,-3-2,-12 11,32-49,-2-2,-8 8,-18 22,26-27,-4 3,-7 15,21-30,1 1,-1-2,0 3,2 0,-4 7,-8 37,4-18,-4 13,10-40,2 0,-1-2,0 2,-2-3,2 2,-4 3,5-10,0 1,0-3,-1 3,2-1,-3-2,3 3,-3-2,-20 16,19-12,1 1,-1 0,2 2,0 0,0-2,-1 3,3-2,-6 10,2-2,-1 1,-4 4,9-17,1 1,-1-2,-1 1,0-1,1 1,-2 0,1-3,0 2,-1-1,4-1,-1-1,-1 2,2-2,-1 3,1-3,-2 2,2 0,-1-2,-1 3,2-2,0 2,1-1,-2-1,0 2,1-2,0 4,-1 9,-2-1,2-1,0 12,-4 17,-8 26,-8 38,20-98,1-1,0-2,0 3,0-1,-2-1,1 1,0-2,-1 2,1-3,-2 3,1-1,1-1,-2 0,1 0,-1-1,-5 9,1 1,1-1,0 1,-2 1,4 0,-1 0,0-1,1 4,-2 6,-6 35,-1 10,4-34,-2 1,0-2,-2 0,1 0,-17 23,19-37,1-3,-2-1,2 0,-4-1,2 0,-2-1,1-2,-1 0,0-1,-5 1,17-10,1-1,-1 0,2 0,-3 0,1 1,-1-2,2 0,-1 1,2-1,-2 0,-1 0,2 0,-1 0,1-1,-2 1,2 0,-2-2,3 1,-2 0,1 0,0 0,0-1,1 1,0 0,-1 0,0 0,1 0,0-2,-2 1,1 2,1-1,0 0,-1-1,1 0,0 0,0-1,-1 2,1 0,0-1,0 2,0-3,0 1,0 1,1 0,-1-3,1-12,2 2,-1-1,1-1,1 1,1 0,-2 2,9-34,8-33,19-64,-21 90,-4-1,0-2,-2 1,-1-7,-2 15,0 1,4-1,10-53,-15 62,-3 0,2-1,-3 2,-1-2,-2-5,-1-185,0 118,0 97,0-1,1 1,2 0,-2 0,1 0,1-1,1 2,0 0,4-13,-7 22,12-33,0-9,-10 35,1-2,-3-1,1 1,1 0,-2-5,0-27,-2-29,0 45,1-2,1 1,0-1,3-15,-2 38,0 1,1-2,-2 2,2-1,0-1,0 3,1-2,26-52,-21 45,-4 9,-11 17,-21 31,3-4,0 2,-9 23,-42 110,69-162,2 0,-3-1,1 2,-2 2,2-5,2-2,-2 3,2-1,0 2,0-1,0-2,0 4,-5 19,2-7,0 1,-2-1,-3 9,-30 71,2-21,39-81,1 0,0 0,0-1,-2 1,2-1,0 1,-1 1,0-1,1-1,0 1,-1 0,0-1,1 1,-1 0,-1-1,2 2,-1-2,0 1,0-1,1 0,0-1,0 1,0 0,-1-2,1 2,0 0,0-1,0 1,-1-1,1 1,-2-1,2 1,0-1,0 1,0 0,0-1,0 1,0-2,0 1,0 1,0 0,0 0,0-1,0 1,0 0,0-1,0 0,-1-5,1 0,0-1,1 1,-1 1,0-3,3 2,3-30,3 2,-1 0,4-4,2-24,0-24,0-33,-1 17,-12 88,1 2,1-3,-1 4,0-1,3-2,-2 1,2 2,0-1,-1 0,1 2,2-1,-1 1,0-1,1 1,5-6,0 1,0 1,0 1,2-1,0 2,-1 2,1 1,1-1,-1 2,14-5,-14 10,1-4,1 0,-4 0,2-3,0 2,-1-2,0-2,0-1,9-10,-18 18,-3 0,2-1,1 2,-2-2,-1 1,2-2,-1 3,2-8,-2 5,-1 0,2 1,0-1,-1 2,1-2,-1 3,5-7,-2 5,-1 0,0 2,2-1,-3 0,2 1,1 0,-2 1,7-2,4-2,0 0,9 1,-13 3,8-3,-1-2,-1-1,1-1,6-4,16-17,9-8,-35 27,-1 0,-1-1,0 1,-1-3,1-1,-2 1,1-1,-2-1,10-18,-15 26,8-20,0 0,8-28,-15 36,4 0,-1 0,-1 0,12-16,11-15,5-6,-7 10,-22 32,1 5,1-3,1 2,-1 0,0 1,7-6,-5 8,0 1,2 0,-2 2,2-1,0 1,8-2,-13 3,-2 1,4 0,-3-1,-1-2,2 2,-2-2,2 2,-2-4,1 1,-2 0,15-17,-7 8,1-1,-4 1,1-4,0 1,0 0,4-17,-2 6,-5 12,0-2,-1 0,-1 0,-2 0,2 0,-2-8,3-8,5-15,-7 39,-1-1,0 4,2-3,-2 2,3 1,-1-3,29-46,-19 37,7-21,-15 28,-1 0,1-2,-2 1,2-12,15-73,-13 52,-4 29,-1 4,-1-2,2-2,4-8,-7 24,0-2,0 1,-1 2,3-2,-2 1,0 0,-1 0,3 2,-2-3,2 2,-2 0,3 0,-3 1,0-1,3 2,3-5,1 3,-2 0,1 0,0 1,0 0,0 1,0 1,1 0,-1 1,1-1,-2 2,1 0,6 3,-1-1,-1 2,2 1,-1 1,-1-1,11 13,-21-19,2-1,-2 3,1-2,-1-1,1 1,0 0,-1-1,0 1,1-1,0 0,0 0,-1-1,0 0,2 1,-2-1,0 0,1 0,19-3,-21 4,1 0,-2 0,2 0,-1 1,0-1,0 0,0 0,0 0,1 1,0-1,-2 0,1 2,-1-1,1 0,1 0,-1 0,1 3,-1-3,2 2,-2 1,0-2,0 1,0 0,2 2,-3-3,2 4,0 7,1 0,-1 2,0-1,1 0,-3-12,8 61,-5-36,1 1,-2-1,0 27,-4-20</inkml:trace>
  <inkml:trace contextRef="#ctx0" brushRef="#br1" timeOffset="3">5039 262,'-4'7,"1"0,-2-1,4 2,-3 0,1-1,0 1,-6 17,-28 77,19-54,-1-2,-1 1,-11 17,13-32,0-2,-1-1,-2 0,0-1,0-5,-4 4,14-15,-1 2,1 0,1 0,-1 2,-5 10,14-19,-1 0,1-1,-2 1,3 0,-1-1,1 1,-2 1,2-2,0 2,0-1,1 0,0 1,0-1,0 3,-1-1,0-2,-1 2,1-2,-1 3,1-2,-2 0,1-1,0 2,-3-2,3 2,-2-4,-1 4,3-2,-3-1,2-1,-3 1,1 1,2-3,-4 2,2-2,1 2,-2-2,-1-2,4 1,0 0,-1-1,2 2,-2-1,0-1,3 2,-3 1,2-2,-3 5,-3 5,2 0,-4 10,6-12,1-2,-3 2,1-3,0 1,-1 1,-2 1,-6 8,0 1,-7 15,9-15,0-2,0 0,-8 7,-2-2,-2-1,-4 2,13-14,-2 6,3-2,-2 1,2 1,0 2,-3 6,-2 3,-1-1,-9 11,-17 21,23-26,2 1,1 3,-1 1,2 1,3 1,-2-1,3 9,-12 27,-2-2,-15 31,38-91,1-3,-2 1,1 0,-1-1,1 0,-1-1,-1-1,1 1,0-2,-2 1,-3 1,2-1,0 0,1 1,2 2,-3-1,3 0,-1 2,-6 10,-19 23,17-23,2 2,-6 12,6-12,-1 2,-14 14,-6 11,23-31,1 2,0 3,1-2,1 3,-4 10,-10 27,1-6,10-25,-1-1,0 0,-1-2,-1 1,-8 11,13-27,2 1,-6 13,7-12,0-2,-8 11,-7 5,-23 23,22-25,-21 28,27-29,-2-3,-1 2,0-4,-2 1,-14 11,-24 9,47-31,1 0,-1 3,-2 4,-3-1,-1 4,-2 0,-1 1,-15 10,11-11,2 2,1 2,0 1,-21 19,33-31,0-1,1 2,0 1,0-1,-7 16,7-10,-2-1,1-1,-6 4,-16 18,-95 117,103-130,-1-4,-2 0,3-2,-14 5,19-15,-2-1,0-2,0-1,1-2,-2 0,1-4,-7 2,-45-2,-44-10,18 1,42 6,1 2,1 3,-54 18,95-19,4-1,2 1,-1 0,0 2,2-2,-3 2,2 2,1-1,-8 8,1-2,1-1,-2-1,1-1,-2-1,2-1,-6 1,-33 10,26-7,-1-4,1 1,-3-5,-211 1,130-7,17 5,-102-5,185 1,2 2,-2-4,-1 0,1 0,2-3,-2 2,-3-4,-14-6,18 9,-1-1,-6-5,-1 1,13 7,3 1,-3-1,1 2,1-4,0 4,-1-3,1-1,-1 1,-1-2,6 6,0 0,-1-1,1-1,-1 3,1-2,0 1,-1 0,1 0,0-2,0 1,0 2,-2-2,2 2,0-3,0 2,0-1,2-1,-2 2,0-2,1-2,-1 3,1-2,0 1,-1-1,1 1,3-3,0-6,1 2,1-1,0 3,1-3,2-2,2 2,-1 0,11-10,3-3,22-21,-29 31,-2 0,0-3,0 0,1-1,-6 3,1 1,-1 3,1-1,-1 0,2 2,-6 5,0 2,-2-2,2 1,0 3,0-1,0 0,-2-1,3 2,-1-1,-1 1,2 1,2 1,-5-1,-3 1,0 0,2 0,-1 0,0 1,-1-1,1 0,0 0,0 0,1 0,-2 2,1-2,-2 2,1-1,2 0,-2 0,0 1,0 0,0-2,2 2,-3 3,5 6,-1 2,-1 0,1-1,-1 3,1 2,2 8,-3-12,1 1,1 0,-3 1,7 7,-8-19,1-1,1 2,-1-2,1 2,-1-3,-1 2,3 0,-1-1,-2 0,3 0,-1 0,0-2,0 3,1-4,-1 3,2 0,7 1,-2-1,2-1,-2-1,2-1,2 0,57-6,-69 6,5-1,-2 0,4-1,-3-1,-1 1,7-3,-12 4,0 1,1 0,-1 0,1 0,-1 0,0 0,2 0,-2 0,1 0,-1-1,0 1,0 0,0-1,0 1,1-1,-1 1,1-2,-1 1,0 1,0 0,0 0,0 0,0-1,0 1,0-1,0 0,0 1,0-1,0 1,0 0,0-2,0 2,0-1,-1 1,1-1,-1 1,1-1,0 1,0-1,0 1,0 0,-1 0,1 0,-2 0,2 0,0 0,-21-11,-4 5,0 2,-2 0,3 3,-83 2,41 2,22-2,-63-2,104-1,1 2,0 0,1-1,-2 1,2-1,-1 1,-2-2,4 2,-1 0,1 0,0 0,0 0,0 0,0-2,0 2,0 0,0 0,0-1,0 1,0 0,0 0,-1-1,1 1,0 0,0 0,0 0,0 0,0 0,-1 0,1 0,0 0,0-1,0 1,0 0,0-1,0 1,0 0,1-1,-1-1,0 1,1 1,-1-1,0 0,0 1,0-1,1 0,0 1,-1 0,0 0,2-2,-2 2,1-1,-1 1,51-49,-15 16,-4 4,10-7,-30 27,1 0,-2 4,2-2,0 0,7 1,23-6,0 6,2 0,31 3,-70 3,-2 1,2 1,0-1,-1 1,1 1,-1-2,0 2,0 0,1 1,10 7,-1 3,3 3,-3-4,-1 2,4-2,4 2,-1 4,-1 0,0 3,6 9,-20-25,1 1,-1 1,4-2,-3-1,0-1,1 2,0-2,0-1,-1 1,3-2,-2 0,0 0,1-1,10 1,0-1,1-2,-2-2,18-3,90-32,-117 35,-1 2,-1-3,1-1,1 2,-1-2,-1-1,0 1,1-1,-1-2,-1 2,5-10,33-36,8-21,-43 62,-2-2,1-1,-2-1,1 2,3-15,1 1,-9 23,-1 1,2-2,-1 0,0 3,2-1,-3-1,1 3,2-4,-1 3,-2-2,3 3,-1-1,0-1,0 2,1-1,-1 1,0 0,1 1,10-5,-1 3,0 0,14 1,-5 1,12-3,-1-3,1-2,0-2,21-12,-19 7,-10 6,-2-3,3-1,-4-1,3-2,-15 6,-2 0,2-1,-2 1,6-10,20-25,-2 8,21-31,-33 39,1 1,0 3,0 1,22-15,-22 18,1 0,0-1,-1-4,0 0,-2 0,2-8,18-31,-2-1,8-27,-26 56,1 1,1 0,2 1,-1 3,25-23,-34 40,0 3,1-2,11-4,-21 14,2-2,0 0,-3-2,3 2,-2-1,1-3,0 0,12-16,22-19,-27 29,1 0,6-11,-19 25,0 2,0-3,-1 2,2 0,-1 0,0-1,-1 0,0 1,0-1,0 1,1 0,-1-4,0 5,0 0,0 0,0 0,0-1,0 0,0-1,0 2,0-1,0 1,0 0,0-1,0 1,0 0,-1-1,1 1,0-1,0 0,0 1,0-2,0 2,0 0,0 0,-1-1,1 1,-1-1,-1 0,0 0,1 0,0 1,0 0,-1 0,1-2,0 2,0 0,-1 0,0-1,1 2,0-1,0 0,1 0,-3 2,1-2,0 0,-11 8,2 0,0 0,0 1,1 1,-1 2,-9 9,10-10,-34 41,2-1,-23 43,54-77,0-3,-1-2,-8 9,4-3,10-13,0 2,1 2,0-1,-5 8,8-9,-2 0,0-1,0 0,-1 0,2 0,-2-2,1 2,-1-2,-2 1,-23 15,21-16,1 1,-1 2,1-2,-2 1,1 4,-3 2,1 2,-2 3,1-1,0-1,2 3,-4 8,6-10,-2-2,1-1,-2 1,1-1,0-3,-1 3,-6 1,-20 24,-16 21,-5 17,29-37,18-25,1 0,1 2,0 1,1 0,-4 8,7-13,2-3,-3-1,3 3,-3-4,1 1,-1-2,0 3,-1-3,3 0,-3 1,-4 1,1 0,-2 0,1-1,0-2,-3 2,4-2,2 2,0-3,-1 3,2 0,-2 0,1 2,1 0,0-1,-1 1,0-3,-2 3,2-1,0-5,-9 9,-12-3,4-1,-3-1,-6-2,17-1,3 1,-2 1,2 0,-1 4,-13 7,-20 11,-130 77,156-93,-2 0,2-3,-1-1,-2-1,2-2,-15 1,-79 15,110-19,-1-2,0 3,1 0,-1 1,0-1,2 3,-2-3,-2 6,-5 2,1 0,1-1,-1-1,-2-1,2-2,-1 2,-1-4,-41 13,0-5,0-3,-17-2,-104-8,76 1,98 0,-1 0,0 0,-1 1,2 0,-1 0,0 0,1 1,-1 1,0-1,2 2,-2-2,-1 2,3-1,-2 1,2 0,-4 7,6-11,-1 0,2 1,0-1,-1 3,1-2,0-1,-1 0,0 1,1 1,0-1,-1-1,-1 3,2-2,0 0,0 0,0-1,0 3,0-2,0 1,0-1,0-1,0 1,0 1,0-1,0-1,2 0,-2 1,1 0,-1 0,0 0,1 1,0-2,-1 1,0-1,0 1,1 0,-1-1,0 1,2-1,-1 0,-1 0,6 4,-2-2,1 0,0 1,0-3,-1 1,5 1,56 5,0-6,16-3,-13 0,202 1,-249-2,0 0,1-2,-1-1,0-1,0-1,1-4,-1 2,-1-4,0 1,12-14,9-5,-37 29,12-9,-2 3,1-2,0 3,5-1,-5 3,0-2,-1-2,7-4,-3 3,-2 0,8 0,-1 0,-11 6,-1 1,1-3,1 1,-1-1,-1-1,1-2,2-4,-3 2,0 2,0 1,1-1,-1 1,2 1,0 1,0 1,-1 0,11-2,-16 5,151-46,-121 38,22-3,-29 8,0-1,0-4,5 0,3-8,-20 13,-1-3,2 0,0-2,11-11,-18 11,9-7,-1 1,0-4,7-8,1-6,1 2,3 1,-15 12,1 1,-1-5,29-30,-31 38,1-4,0-1,-1 0,-1-1,-1-2,-1 0,5-9,0-4,0 3,20-27,44-58,-53 79,-19 27,2 3,-2-1,2 0,2-1,27-27,-9-4,-25 35,0-2,1 2,0 0,0 0,0 1,-1 0,3 0,-8 7,-1 0,1 0,-1-2,0 2,3-1,-3 1,1 0,-1 0,1-1,-1 1,2 0,-2 0,0 0,0 0,1 0,1 0,-1 1,-1-1,0 1,1-1,-1 0,1 2,-1-2,0 0,0 0,0 0,1 0,-1 0,0 0,1 1,-1-1,0 1,0 0,0-1,0 1,0-1,0 0,0 1,0-1,0 2,0-1,0-1,0 1,0 2,0 1,-1 1,0-3,1 3,-2-2,2 1,-1-1,-2 3,-21 56,3-7,-4 9,6-1,10-31,1-3,-3 0,0 2,-13 18,-11 13,-2-4,-28 37,20-26,27-42,-18 25,9-16,-1 6,-21 27,34-48,0 1,2 1,-3 7,1-2,-1-1,-6 7,-74 90,8-3,37-48,-9 11,54-75,-1 1,0-2,0-1,-1 1,0 0,1-3,-3 3,-14 8,-21 9,-14 10,34-19,2 0,-2-4,-1-1,3 1,-4-4,-2 0,-60 7,0-3,-27-6,-16-7,116-2,15 3,1 0,0 0,0 0,-1 0,1 0,0 0,0 0,0-1,0 1,0 0,0 0,0 0,0 0,0 0,0-1,0 1,0 0,-2 0,2 0,0 0,0 0,0 0,0 0,-1-1,1 1,0 0,0 0,0-1,0 1,0 0,0 0,0-2,0 2,0 0,0 0,0-1,0 1,0 0,0 0,0 0,0 0,0 0,0 0,0-1,1 1,-1 0,0 0,0 0,0 0,0 0,2 0,-2 0,0-1,0 1,3-7,1-1,0 3,1-3,1 3,-1-2,4-2,-3 2,85-83,-44 45,-32 29,-1 0,0-1,9-19,-7 13,1-1,4-3,11-7,-1 3,14-7,-4 0,-23 23,-1-1,0 4,9-6,11-1,1 4,-1 2,35-6,-20 7,3-8,-34 12,1 1,6 0,-6 2,0 3,1-1,2 3,-19 3,-5 1,-9 10,-10 7,-1 1,1-2,-2 0,-1-3,-17 12,-27 11,-23 9,42-25,32-14,-1 0,2 1,-1 0,1 2,-10 14,7-9,-2-1,-12 11,-60 38,52-38,17-14,-15 15,1 4,34-32,0-1,1 0,0 0,0 1,0 0,0-1,0 0,0 2,0-2,-2 1,2 0,0 0,-1-1,1 1,0-1,0 1,0 1,0-2,0 0,0 0,0 1,0-1,0 0,1 1,-1-1,0 0,0 0,2 0,-2 0,0 0,0 0,0 0,0 0,0 0,0 0,0 0,0 1,0-1,0 0,0 0,0 0,0 0,0 0,1 0,-1 0,0 0,1 0,-1 0,0 0,0 0,0 0,1 0,-1 0,0 0,0 0,0-1,0 1,1 0,5-1,1-2,-1 0,0-1,7-4,4-4,71-48,0-7,-3-5,-58 50,257-231,-83 53,-148 145,31-21,-49 47,26-32,-31 29,2 4,-1 1,2 1,2 3,-24 15,-1-1,1-2,-2 2,2-2,2-6,12-15,12-10,2-11,-13 22,34-53,12-12,84-111,-115 165,-27 28,-2 0,7-8,-2 1,-1-2,0 0,8-12,-2 0,-12 17,1-1,3-8,22-50,11-11,-39 72,0 0,-1-3,6-16,13-32,-7 26,-1 4,3 0,2 0,22-28,-38 53,1-2,-1 2,1 0,0-3,-4 0,2 2,0-3,2-11,-4 14,-1 2,3-3,-1 2,1 1,-1 0,3-1,1-4,12-12,13-15,9-15,-10 16,1 0,7-2,-14 14,38-52,-26 34,23-43,-43 67,-1-2,16-30,28-61,-28 50,-24 46,2-1,-3-2,1 2,-2-6,-3 16,-2 0,1-1,-2-1,0 1,1 0,-2-1,0 1,-1-14,0 24,0-3,0 2,0-3,0 4,-2-2,2 2,-2-2,2 0,-3-1,3 4,0 1,0 0,-1 1,1-1,-1-1,1 1,-2 0,2 1,-1-1,1 0,-1 0,1-1,0 1,-1 1,0 0,1 0,-1-1,-1 1,2-1,-1 1,0 0,0-1,0 1,1 0,-1 0,1 0,-2 0,1 0,1 0,-2 0,2 0,-1 1,1-1,-1 0,-1 1,1 0,0-1,-1 3,-2 0,0 2,2-3,-1 3,-1-2,2 2,0 0,-1-2,0 3,-5 9,-20 27,12-18,1 1,-5 10,-3 20,15-37,0 1,-1-3,1 0,-7 9,4-7,0 3,0 0,2 0,1 0,-5 15,6-17,0 5,-1 2,1 0,2 1,-1-2,3 2,-1 9,-11 61,10-65,-3 0,-8 28,16-56,-3 1,1 2,1-2,-2 1,2 0,-1 1,2-1,-1 1,0-1,1 1,-2 2,2-8,0-1,0 2,0-2,0 1,0 0,0-1,2 0,-2 0,0 1,0-1,0 0,0 1,0-1,0 1,1-1,-1 2,0-2,1 1,-1-1,0 0,0 0,0 0,0 0,0 0,1 0,-1 1,0-1,1 0,-1 0,1 1,-1-1,0 0,2 0,-1 0,-1 0,1 0,-1-1,2 1,-2-1,3 1,-3 0,1 0,0-1,0 1,0-2,-1 0,8-6,1 0,-2-3,1 2,-2-2,0 1,2-3,17-30,124-188,-85 134,22-31,-72 101,1-1,-2-2,0 2,1-7,4-24,-9 34,0 1,-1-1,3 2,6-15,-11 28,0-2,2 3,-2-2,2 2,0-1,2-1,-9 11,-1-1,0 1,1-2,0 1,0 1,0-1,-1 1,2-1,-1 1,0-1,-1 1,1 0,0 0,0 0,-1 0,2 0,-1 0,0 0,-1 0,2 0,-2 1,3-1,-3 1,1-1,-1 1,1 0,-1-1,1 2,0-2,1 1,-2-1,1 1,0 0,-1 0,1-1,0 1,-1 1,0 0,0-1,1-1,-1 2,0 0,2 5,0-2,0 4,1-2,-2 0,0 1,-1-1,0 1,2 15,-2 1,0-1,0 1,-1-2,0 1,-3 1,1-2,-2 9,-5 14,-2 0,-2-1,-9 26,-22 55,5 2,-19 97,49-189,1-2,-12 26,-5 15,8-7,12-46,1 0,-2 0,-1 6,-12 18,11-24,0 0,-1 10,6-20,7-20,8-58,5-2,9-48,2-24,-5 39,8-28,-17 82,-4-1,1 1,2-38,-10 64,1-3,-2-20,-1 43,0 2,0-2,0 1,0 0,0-2,0 3,-1-1,1 0,0 0,0-2,-1 2,-1 0,2 0,0 0,0 1,-1-3,0 3,1 0,0 0,0 0,-1-1,1 1,0 0,0 0,0 0,0 0,0 0,-1 0,0 0,1 0,0 0,0 0,-2 0,2 0,0 0,-1 0,1 0,0 1,0-1,-1 0,1 0,-1 0,1 0,0 2,-4 1,2 1,-1 0,0 0,0 1,0-2,0 4,-128 235,7 11,96-186,1 4,-9 36,-15 41,15-62,-2-4,-4 1,33-64,-1 1,-2-2,-8 13,14-25,5-10,2-16,1 18,6-45,1 0,11-37,34-93,-39 126,2-5,16-53,3 2,23-47,-39 108,-13 35,-17 32,-78 190,61-138,-18 75,29-97,1-2,-12 19,-41 90,25-54,15-40,-14 26,-20 39,-37 93,99-221,-15 36,-13 23,22-48,0-1,1-1,-4-1,4 2,-2-3,-2 2,-2 0,-19 15,0-3,-24 11,51-30,-11 4,14-6,-1-1,1 0,-2 0,2 0,0 0,0 0,-1 0,1-1,-1 1,1 0,0 0,0 0,0 0,-1-1,1 1,0 0,0 0,0-1,-1 1,1 0,0-1,0 1,0 0,0-2,0 2,0 0,0 0,0 0,0 0,0-1,-2 1,2-1,0 1,0-1,0 1,0-1,0 1,0-1,0 1,0 0,0 0,0-2,0 2,0 0,0-1,2-9,-2-1,2 1,-1-1,3 1,-2 0,3-8,4-15,6-22,11-50,11-64,-13 20,19-104,-22 150,4 1,11-22,-35 122,7-24,-8 25,0 1,0 0,1-1,-1 0,0 0,0 1,0-2,2 2,-1-1,-1 0,0 1,0-1,1 0,-1 1,0-1,1 1,0 0,-1 0,1 0,1 0,-2 0,0 0,0 0,1 0,0 0,-1 1,0-1,1 1,-1 0,0 0,0 0,1-1,-1 2,0-1,0 0,0 0,1-1,-1 0,0 1,0 0,0 1,0-1,0 0,0 0,0-1,0 1,0 0,-1 28,-2-4,-1 0,0-1,-1 1,-6 12,-6 42,9-37,-3 1,1 0,-13 30,-26 52,-5 12,44-108,-13 40,-17 61,-6 63,44-178,3-9,0-6,2-1,-3-1,1 1,0 0,0 0,0 1,0-1,1 0,-1-2,1 2,20-25,2 1,-2-5,-1 2,4-11,17-33,11-29,49-119,-43 89,7-4,-45 97,10-20,-2 2,15-47,-34 79,-4 11,-3-2,3 4,-1-1,2 0,-2 0,8-9,40-59,-52 80,0-1,0 0,-1-1,0 0,2 1,-2 1,1-1,0 0,-1 1,1-1,0 1,0 0,1-1,-1 1,0 0,0 0,0-2,-1 2,1 0,-1 0,2 0,-1 0,1 2,-2-2,1 1,1-1,-1 1,-1 0,1 0,-1 0,0 2,1-2,0 1,-1-2,0 2,1-2,1 2,-2-1,0 1,1 0,-1-1,0 0,0 1,0 1,0-3,0 2,0 1,1 18,-1 4,0-3,-4 24,-9 70,11-95,-15 101,-3 0,-5 0,-3-3,-1-3,-18 32,46-144,-35 102,-13 22,46-124,1 0,1-1,0 1,-2-1,3 0,-1 1,-1 0,2-1,-1 1,-1-1,1 2,1-1,-1 3,3-6,1-8,10-30,-1-2,2-12,11-32,5-15,6-16,11-22,-27 84,-2-3,-1 2,-4-2,2-11,-3 18,-1 0,14-33,6-26,-17 58,12-27,-21 58,2 3,0 0,0 1,2-1,0 1,3-6,1 5,1-2,-2 2,3 1,-1 2,4-4,-10 10,1 1,-2 0,0 1,1 1,1-1,-1 2,1-1,-1 2,0-1,1 2,2 0,-9 0,2 0,-1 1,0-1,0 1,1 0,-1 1,-2 0,3-2,-2 2,2 1,-2-2,1 1,0 0,-1 1,0 1,1-1,0-1,0 2,-2-1,1 1,0-1,1 2,-2-2,0 1,0 1,0-2,1 2,-1-1,0 0,0 5,11 59,-3-2,-2 1,-1 2,-2 37,-4-93,-2-1,2 4,0-6,-3 12,2-15,-2-1,2 1,-1-1,1 0,-2 1,1-1,-1 0,0-2,0 4,-4 3,3-4,-1 2,2-4,-3 4,1-2,1-2,-2 1,1 0,-1 1,-3 0,-10 5,-1-3,-11 6,14-9,1 1,0 2,-16 11,12-2,-1-4,-1 0,0-3,-23 11,31-18,0 2,-1 1,-1 2,9-4,2 0,-1-2,2 2,-1 0,0 2,0-3,1 3,-2-1,-1 6,-21 48,0 1,-14 46,10-25,9-21,5-17,1 0,-3 0,-12 19,-8-2,25-38,0 2,1-1,1 0,-8 22,20-42,0-2,-2 2,3-1,0 0,-1 0,0 2,1-3,-1 2,1 0,0-1,0 1,0-3,0 1,0-2,0 1,0 0,0-1,0 0,0 0,0 1,1-1,-1 1,0 0,0-1,0 2,1-2,-1 0,0 0,0 1,1-1,-1 1,0-1,0 1,0-1,0 0,3 0,-2 1,0-1,0 0,0 0,1 0,-1 0,0 0,0 0,-1 0,2 0,0 0,-1 0,0-1,6-1,1-1,0 0,-1-3,0 1,2 2,-2-4,-2 1,2 0,0 0,4-8,9-11,-3-2,14-22,-17 24,2-1,-1 3,16-15,9-1,-19 18,-3 0,5-7,-4 5,-3 2,-1 0,2-2,-12 15,-1 2,-1-2,2-1,-3 0,2 2,0-2,-3 2,2-4,-1 1,6-38,-5 34,-2 1,2 0,0-1,0 1,2 0,-2 2,2-6,17-27,-12 23,8-21,-1 2,0 2,3-5,-6 19,-3-1,0-1,0-1,-1-1,7-23,-13 25,6-11,0 2,1-3,4-9,-7 26,22-57,-27 69,1-1,-2 1,-1 0,1-2,0 1,-1 0,1-1,-3 0,-1 11,-7 11,-9 24,-10 20,-4 9,-36 60,23-45,-30 69,43-87,22-42,-2 2,1 5,-6 10,-1-2,0 0,-2-1,-13 22,22-35,-7 9,3 3,-1-1,-11 34,-71 209,77-223,-2-1,-2-3,-20 32,6-15,31-49,-4 7,0-2,-12 17,9-16,0 0,-1 4,7-8,-2 0,1-1,-12 11,22-26,-1-1,1 1,-2-1,2 1,0-1,0 0,0 2,0-2,0 0,0 1,-1-1,1 0,0 0,-1 0,1 0,-1 0,1 0,0 0,0 0,-1 0,1 0,-1 0,1 0,0 0,-2 0,2 0,0 0,-1 0,1 0,0 0,-1 0,1 0,-1-1,1-2,0 2,0 0,-1-1,1-1,0 3,-1-1,1-1,0-1,0 2,0-1,-2 1,2-10,0 2,0 1,0-2,0 2,2-1,-1-1,0 1,-1-2,9-24,3-16,4-10,-1-20,3-7,11-38,-26 121,0-5,-2-1,3 0,-2-1,0 2,0-2,-2 11,0 0,0 1,0 0,0-1,0-1,0 1,0 0,0 0,0 0,0 0,0-1,0 1,0 1,0-1,0 1,-2-1,2 1,0-2,-1 2,1 0,0-2,0 2,-1 0,1 0,0 0,-1 0,1 0,0 0,0 0,0 0,0 0,-1 0,1 0,-1 0,1 0,0 0,0 0,-2 0,2 2,-1-2,1 0,0 0,0 0,0 1,0-1,-3 3,-1 2,1 0,0-2,-1 5,1-8,-40 75,2-2,34-63,0 2,-2-3,1 2,-8 6,13-14,-1-1,3 0,-2 1,-1-1,1-1,0 0,0-1,-1 3,2-3,-1 1,-2-1,4 0,1 0,-3 0,3 0,-2 0,2-1,-2 1,2 0,-2 0,1-2,0 1,1 1,-1-1,0 1,1 0,-3-1,3 0,0 0,-2-1,2 1,-1 0,1 0,0 0,-1 0,0-1,1 0,0 1,0-1,-2 0,2 1,0 1,0-1,0 0,0-1,0-1,0 1,-1-10,1 2,1-2,-1 0,0 1,2 0,0 1,-1-2,1 1,2 0,-2 0,2 1,-1 0,3-6,0 5,-5 17,-5 19,-5 3,1-1,-2 1,-1-3,1 2,-1-1,-3-1,1-1,-1-3,-13 19,11-17,2 1,-14 28,17-31,-3 3,-1-2,-8 12,0-1,18-26,-64 96,-5 17,58-93,-2-2,0 0,0-1,-2-1,0-2,-3 1,-41 32,-27 15,44-34,24-17,-3-2,1-3,-2-1,1-1,-1-2,0-1,-23 1,10-5,4 0,-25 9,45-8,2 3,-2-1,1 2,-10 10,-25 13,35-22,11-4,9-5,2-3,-1-1,0 0,0 2,-1-4,0 2,6-4,-2 0,5-3,48-33,20-24,-14 9,185-175,-232 211,7-8,2 0,15-8,-24 20,1-2,13-16,8-8,23-23,18-24,-40 44,3 3,44-31,-85 70,0-1,0 3,-3-1,2 1,0-2,-1 0,0-1,1 3,2-8,-6 9,-1 1,1-1,0 0,-1 1,0 0,1-1,0-1,-1 1,0 1,0-1,2 2,-2 0,0-2,0 2,0-1,0 1,0-1,0 1,0-1,0 1,0 0,0 0,-2 0,2-1,0 1,0 0,0-1,0 1,0-2,0 2,0 0,0 0,-1 0,1 0,0-1,0 1,-1 0,1 0,0 0,0 0,0 0,0 0,0 0,0 0,-1 0,1 0,-1 0,1 0,0 0,0-1,0 1,-1 0,1 0,0 0,0 0,-2 0,2 1,0-1,0 0,0 0,0 0,-3 0,-2 3,3-1,0 1,-3 0,1 0,2 1,0-1,-1 0,0 0,2 3,-2-3,-1 2,-9 16,-47 52,-29 40,-14 40,25-31,45-75,4 1,0 1,-2 9,8-9,-7 10,19-42,1 0,-1 0,-2-2,-6 10,-21 16,-121 142,129-146,-23 20,-5 4,24-23,-13 13,35-41,0 2,0-3,0 2,-1-3,-10 4,14-8,-26 12,-2-4,1 0,-1-5,-10 0,-202-6,111-3,-293 2,420-2,13 0,0 1,1 1,0 0,-1-1,0 0,0 1,1 0,-1-1,1 1,-1-1,2 1,-2 0,2 0,-2 0,0-2,1 2,0 0,51-30,27-25,-5 5,-9 9,2 5,0 3,0 6,25-3,-69 24,0-4,1 1,-2-1,10-7,12-10,41-11,-32 15,-37 18,1-1,12-1,5 0,-28 3,2 2,-1-3,-1 2,1-3,-1 1,2 0,22-17,1 9,-16 9,-77 63,-4-1,2-7,-5-3,-9 4,-47 27,-12 10,113-73,-15 12,26-16,-1-3,-1 2,1-2,-2-1,2-2,-9 2,-26 2,27-7,1 2,-10 4,-10 5,-1-1,0-5,-16 3,-298-6,202-7,-98 2,231-2,0 1,-13-8,-19-1,23 6,3-5,-25-8,6 2,33 9,2 0,-1 0,0-2,1 0,-1-2,0-1,3 4,9 7,1 0,13 18,-8-8,-1 1,0 0,0 2,3 9,-2-6,0 0,4 6,-1-3,-4-3,4 3,0 10,7 22,-13-45,0 0,1 1,-1-2,1 2,-1-1,1-1,-1 0,2 1,0-3,0 2,-1-1,1 0,1 0,-2-2,1 2,1-1,-2-2,2 1,2 0,15 3,-1-2,1-2,1 0,1-3,-5 2,28 0,29-1,-64 0,0-2,1 0,-1 1,9-8,37-21,-27 14,0 2,17-5,143-32,-93 28,-70 17,-16 4,1-2,0 0,-1 1,0-3,7-4,29-26,-22 16,2 1,2 1,-2 1,26-7,33 1,-32 10,2-7,28-17,-58 22,6 5,-1-3,13 2,-7 2,26-16,-60 26,-2 0,2-3,-2 2,3 0,-2 1,3 0,-6 0,0 0,-1 0,1 0,1 1,-2-1,1 1,0-1,0 2,0-2,-1 1,3-1,-3 0,2 0,-2 1,0 0,0 0,1-1,-1 1,0 1,0-1,1 0,-1 0,0 0,0-1,0 0,0 1,1 1,-1-1,0 0,0-1,0 1,0 0,0 0,0 1,0-1,-1-1,1 0,0 0,0 2,-1 3,0-2,1 2,-2 1,0-5,1 4,-1-1,0 0,0-1,1 1,-1-2,-1 2,0-1,2 0,-3 0,-5 6,-2 1,2-2,-4 3,-16 12,14-8,1 0,-3 8,-21 24,19-28,-46 49,51-57,1-1,-1-1,1 0,-7 1,4-3,0-1,-16 1,-13 4,37-7,-1-1,-1 2,3 0,-1 2,-2 0,3-1,0 0,0-3,-1 4,-1-3,1-1,1 1,-4-1,-14-1,-1 0,-25-4,22 0,3 2,-22 5,-200 32,139-32,25-3,63 1,-17 6,18-5,-18 3,-30-6,702-2,-338 1,-284 0,0-1,1-2,0 1,-1-2,0 0,-1-1,1-2,1 2,-3-3,2-1,39-22,-29 18,15-9,-34 19,2-1,-2 1,-1-2,1 2,2-2,-4 4,-1 0,0 1,0-2,0 1,1 0,-1 0,0 0,1 1,-1-1,1-1,-1 1,0 0,0 0,0-1,0 2,0 0,0-2,0 2,0-1,0 1,0 0,0 0,0 0,-1-1,1 1,0-1,-1 1,1-1,0 1,0 0,-1-2,1 2,0 0,0 0,0 0,0-1,0 1,0 0,-1 0,1 0,-1-1,1 1,0 0,-2 0,2 0,-1 0,-10-3,-2 1,1 0,0 2,-12 1,-3 0,-547 1,544-2,-17 5,34-2,1-1,0 2,-1 2,1-2,-1 3,-87 47,75-43,0-1,-1-2,-1-2,-12 5,1 1,1 3,-12 7,-22 8,66-26,9-2,16-1,-17-1,465-3,-448 1,0-1,12-4,23-2,-41 6,0 0,0-3,0 2,12-8,18-8,12-3,33-13,-68 30,0 0,0 5,7-2,7 3,-16 1,-1-1,7-2,-21 2,2-3,-3 2,2 0,0 0,-2-2,2 1,-2-1,2 1,0-1,-2-1,4-3,1-2,0 0,3-2,-3 3,2 0,0 2,1-2,30-20,-1-2,29-30,11-12,-71 65,-1-1,-1-1,1 1,0-3,3-8,20-24,-15 24,1 1,0 1,2 1,14-11,-8 7,-1-1,0-2,0-3,15-21,21-24,-28 38,35-41,-14 11,51-49,-98 106,-4 5,-1 0,2 0,-2-2,0 2,0 0,0 0,2-1,-2-1,0 1,1 0,-2 2,0 0,0 0,0-2,0 2,0 0,0 0,0 0,0 0,0-1,0 1,0 0,0 0,0 0,0 0,0-1,0 1,0 0,0 0,0 0,0 0,0-1,0 1,0 0,0 0,0 0,0 0,0 0,-1-1,1 1,0 0,0 0,0 0,0 0,0 0,0 0,0 0,0 0,0 0,0 0,0 0,0 0,-1 0,1 0,-7-3,-7 5,8-1,-1 1,3 2,-3-3,1 3,0 0,0-2,-1 3,-8 9,-13 13,4-3,-6 13,16-19,0 0,1-3,-3 0,0-1,0-1,-5 5,0-1,1 3,-15 19,14-17,2-3,-15 10,18-16,1 1,1 0,-3 3,1 2,0 0,-3-3,0 2,-3-1,4-2,1 3,-15 16,3-3,9-11,0-2,2 3,-1 0,0 1,3 2,-9 13,24-35,0-1,1 1,0-1,-1 1,0-1,1 2,-2-2,2 0,-1 1,1 0,0 0,-1-1,1 1,-1 1,1-1,0-1,1 0,-1-1,1 2,-1-1,0 0,0 0,1 0,-1-1,2 1,-2-1,0 0,1 2,0-1,-1 0,0-1,0 0,1 1,-1-1,1 1,0-1,-1 1,2-1,-1 0,-1 2,1-2,0 0,-1 0,1 0,0 0,6 1,2 0,-2-1,1 0,-1 0,0-1,1 1,0-3,-1 0,18-6,18-11,-23 10,-3 1,3 1,7 0,-5 5,2 1,13 2,-14 0,-1-1,21-5,67-24,89-44,-79 24,-99 41,24-11,26-19,5-1,-4-2,-59 35,0-2,0-1,-1-2,8-9,-9 7,1-1,0-2,-3-1,3 2,1-9,12-29,3-15,-26 68,67-161,-57 135,9-14,-11 23,-2 1,1-2,-2 0,5-10,-7 12,4-11,0-3,-2 3,1-4,0-6,-2-17,19-133,-17 147,1 1,1-2,7-17,29-80,-39 121,2 1,-1 0,0 0,1 1,-1 1,3 1,3-4,-9 11,-3 1,3 0,-2-2,1 1,2-3,5-15,-11 25,0 0,0 0,0 0,0 0,0 0,0 0,0 0,0 0,0 0,0-1,0 1,0 0,0 0,0 0,0 0,0 0,0 0,0 0,0 0,1 0,-1 0,0 0,0 0,0 0,0 0,0 0,0 0,0 0,2 0,-2 0,0 0,0 0,0 0,1 0,-1 0,0 0,0 0,0 0,0 0,0 0,0 1,0-1,0 0,0 0,0 0,1 0,-1 0,0 0,0 0,0 0,0 0,0 1,0-1,0 0,0 0,0 0,0 1,0-1,0 0,0 0,0 0,2 14,-1-11,4 56,0 2,-3 9,-1 122,-1-125,0-62,0 47,-3 22,2-57,-1 0,-1 0,2 0,-4-1,0 0,1 7,-14 26,-15 34,11-31,-5 19,23-59,-2 2,-1 0,1-2,-5 7,-3 5,-2 1,1 0,-3-2,2-1,-15 10,-46 50,62-68,-2 1,0-2,-19 9,3-6,-3-2,0-2,-15 0,18-3,22-5,0 0,1 0,-1 3,2 0,-1 0,0 1,-4 2,-1 1,-8 2,-51 17,134-57,4-5,-1-2,-33 20,59-25,-71 31,1 3,-3 2,1 0,6 1,-14 2,12-1,0 1,0 1,18 5,-38-5,1-1,-2 1,3-1,-2 0,1 1,-1-1,2 2,-3-2,1 2,1-1,-1 0,-1 0,3 2,-1-1,-2-2,1 2,-1 0,0-1,1 1,-1-1,1 0,-1 1,0-2,0 2,0-1,0 0,0 2,0-2,0 1,0-2,0 2,0 0,0 0,-1-2,1 1,-1 2,1-2,0-1,0 1,-1 1,1-1,0 1,-4 2,2 2,0-1,-1-1,1 1,-1 0,0-3,0 3,-1-2,1 2,-2-3,-7 9,-1 1,-4-2,10-4,-250 145,209-127,-50 22,25-13,44-19,-6 2,0 2,0 3,-19 17,34-23,0-1,-1-1,-7 4,-63 22,63-28,-10 7,-24 18,21-11,-2-2,37-22,-25 14,-1-1,-15-1,34-7,1-3,-1 2,1 1,-1 1,1-1,1 3,-1 0,-2 4,9-5,5-5,1-3,1 0,-1 0,0 1,-1-1,1 0,-1 0,1 0,-1 0,1 0,1-1,-1 1,-1 0,1 0,7-4,0-3,2 3,-3-3,0 1,1-2,4-4,18-17,6-1,27-13,-1 2,-57 40,261-186,-240 173,1 0,1 3,-1 1,1 3,2 0,12 1,49-1,35 10,-37-1,-75-1,-2-1,1 0,-2-1,3-2,-10 3,-2-1,1 0,0 1,1 0,-2-2,-1-1,4 2,-3-2,0 1,1 0,-1-1,2 0,-3 1,1 0,-1-2,0 4,-1 0,2-1,-2 1,0-1,0 1,1-1,-1 1,1-2,-1 2,0 0,0 0,0 0,0-1,0 0,0 1,0-1,0 0,0 1,0-1,0 1,0 0,0-2,0 1,0 1,0-1,0 0,0 1,0 0,0 0,0 0,0 0,0-1,0 1,0-2,0 2,-1-1,1 0,-1 1,1-1,0 1,0 0,-2 0,2 0,-1-1,1 1,0-1,0 1,0 0,-1 0,1-2,-2 1,-2 1,1-2,0 1,1 0,-1-1,-2 1,-14 1,3 0,-2 0,1 3,0 1,0 0,-3 3,-28 12,-26 14,25-7,7-2,-1-5,1-2,-34 7,56-19,1 1,-1 2,0 0,3 3,-1-1,-14 14,13-11,0-2,-1 0,0-2,1-1,-1-1,-6 0,4 0,-1 2,1 1,0 1,-12 10,20-11,14-10,0 0,-1 0,1 0,0 0,0 0,0 0,0 0,0 0,0 0,0 0,0 1,0-1,0 0,-1 0,1 0,0 0,0 0,0 2,0-2,0 0,0 0,0 0,0 0,0 0,0 0,0 0,0 0,0 0,0 1,0-1,0 0,0 0,0 1,0-1,0 0,0 0,0 0,0 1,0-1,0 0,0 0,0 0,0 0,0 0,0 0,0 0,0 0,0 0,0 0,1 1,-1-1,8 4,13 0,66-1,58-11,-117 4,-1-1,1-1,-1-2,1-1,-3-4,2 0,6-4,200-151,-211 149,0-2,-2-2,7-7,-4 2,1 3,3-2,-15 13,3 2,-1-6,7-10,-7 8,1 1,6-5,-7 11,-1 0,14-7,-27 20,0 0,0 0,0 0,1 0,-1 0,0 0,0 0,0 0,0 0,0-1,0 1,0 0,0 0,0 0,0 0,0 0,0 0,0 0,0 0,0 0,0 0,1 0,-1 0,0 0,0 0,0 1,0-1,1 0,-1 0,0 0,0 0,0 0,0 0,0 0,0 0,0 1,0-1,0 0,0 0,0 0,0 0,0 0,0 1,1-1,-1 0,0 0,0 0,0 0,0 2,0-2,0 0,0 0,0 0,0 0,0 0,0 0,0 0,0 0,0 0,0 0,0 1,0-1,0 0,-1 0,1 0,0 0,0 1,-2 8,-5 11,-1-1,1-2,-3 2,2-4,-8 12,-15 19,-7 7,-2-2,-2 0,0-5,-5 1,41-41,0 1,0-3,-2 1,2-1,1 0,-4 1,4-2,-2-1,-7 2,14-4,0 0,0 0,-2 0,2 0,0 0,0 0,0 0,-1 0,1 0,-1 0,1 0,0 0,0 0,0 0,-1 0,1 0,0 0,0 0,0 0,-1 0,1 0,0-1,0 1,0 0,-2-1,2 1,0 0,0-1,0 1,0 0,0-1,0 1,0 0,0 0,0-2,0 2,0-1,0 0,0 0,0 0,0 1,0-1,0-1,0 0,0 1,2 1,-2-1,0 0,1-1,12-23,2 5,0 0,1 2,7-5,-2 2,-10 10,0 2,-2 0,3 0,0 4,-2-4,9 1,53-29,-59 30,1 1,-1 1,1 1,-1-1,10 3,23-1,-40 3,-14 0,-432 3,274-3,98 1,-5 9,-41 1,113-11,-22 0,-23 7,39-5,-1-1,1 4,-3-1,3-2,0 3,0 0,-4 4,-17 13,-1-1,1-2,-22 6,30-13,0 1,2 1,-1 1,0 1,-12 17,-3-1,-4-4,2-1,-14 5,22-15,2-4,-22 8,34-14,1 0,-1 1,1 1,-1 3,-33 18,-3 1,-28 5,53-25,1-3,-1 0,-1-3,-10-1,32-4,1 0,2 0,-2 0,1 0,1 0,-1 0,-1 0,1 0,-1-2,3 2,0-1,0 1,-2-1,2 1,-1 0,1-2,0 1,-1 0,1 1,-1 0,1-1,0 1,-1-1,1 0,0-1,0 1,0 0,-1 1,1-1,0 0,0 0,0 1,0-2,0 2,0-1,0 0,0 0,0 0,0 0,0 1,4-35,2-8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2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861 68,'0'0,"-2"0,-5 0,-1-5,-5-4,-1 0,0 1,-5 2,-3 2,-2 1,-2 1,4 2,1 0,1-5,2 2,3-1,-5 0,2 3,-3-2,-3 2,3 1,-1 0,2 0,0 0,3 0,1 5,1-1,3 5,1 0,-1-2,2 3,0-3,3 5,-2-4,-1 5,0-5,-4 1,0-2,0-2,-3 2,4 4,2-3,-1-1,3 1,-2 1,3 2,-1 2,-2-1,3 3,2 0,-2-2,2 2,-1-2,0 0,-1 3,-2-4,2 2,-1-2,0 1,0 1,2 3,-1-3,-2-2,0 1,3 1,4 1,-3 4,1 1,2 1,-1 1,3-1,-2-2,-1-5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3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424 0,'0'0,"-3"0,-4 9,-2 5,-2-1,-3 4,-2 1,1 2,0-3,1-1,2-3,2 2,4-1,-2 4,0 0,1 2,-2 1,-1-3,-2-1,3 2,-3-5,-1 1,0-2,-1-6,4 4,-2-4,3 3,-1 0,0-3,-2-3,2 3,-1 4,0-2,2 5,-1-3,2 2,-2 2,3 1,1 4,1 0,-1 2,2-1,1 3,-2-6,2 0,-1-4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4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1 1,'0'0,"2"0,5 0,2 5,3-1,2 3,0 4,-1-1,4 1,-6 1,6 2,-1 0,2 0,-2-3,-3 3,0-3,0 2,0-4,1-1,0-2,-3 1,0-1,0 0,4 1,-3-1,2 4,-2 4,0-2,-1 3,4-3,-5 0,-3 4,1-3,-1 0,1 4,-2 1,-1 1,-2 2,-1 1,-1 0,-1-1,0 2,0 0,0-1,0 0,-1 0,1 1,0-1,0 0,0 0,-2-4,-2-1,1 1,1-1,0 0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5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2 179,'0'0,"0"-4,4-5,5 0,0-4,3 2,2 2,-4-2,2 3,-2-4,-1 3,1 2,2-2,1 0,1 4,1-4,0 1,1-1,2 0,0 2,4 2,-2 1,4 3,-1 0,-6 1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6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229 1,'0'0,"-2"0,-5 0,-3 0,2 5,-2-1,-2 1,1 3,1 4,-2-2,3 4,-2-3,3 2,0-3,0 4,0-4,1 3,-2-3,2 3,0 0,-3 4,3 1,-4-2,3 2,2-1,-2-3,2 2,3 1,-1 1,3-3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7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1 0,'0'0,"0"5,2-1,4 1,4-1,-2 4,3-4,1 7,1-3,1-1,0 4,2-4,-2 4,3-1,-2 1,1-1,0 3,-2-4,-2-1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30:12.137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 1,'0'0,"2"0,4 0,1 0,0 5,1 1,2-1,-2 4,1 4,0-1,-2 4,2-4,-2 2,-1-2,0 4,1-5,-1 3,1-2,-2 3,1-1,2 6,-2 0,2-2,-2 2,-1 0,2-4,-3 1,0 3,-2 0,-1-3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8"/>
    </inkml:context>
    <inkml:brush xml:id="br0">
      <inkml:brushProperty name="width" value="0.1" units="cm"/>
      <inkml:brushProperty name="height" value="0.1" units="cm"/>
      <inkml:brushProperty name="color" value="#C00000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548 46,'0'0,"-3"3,-7 2,-5-1,-3 0,-3 3,0 0,3 4,0-4,2 1,4 2,0-2,0-2,0-1,-2-3,1-1,2 5,0-2,1 5,1-1,-2-1,0-2,-3-3,0 7,1 0,-4 0,5 4,0-2,0-2,-1-4,-1 3,0 0,-1-4,1 0,-1-1,-1-2,1-1,-1 0,1 0,3-5,3-3,3-7,6 2,1-2,4 1,5 0,1 3,3 2,1 4,-2-2,0 0,-1 2,2-3,0-4,0 2,0 2,1 1,5 3,-3 2,1 1,-1 1,2 0,-4 1,3-1,-4 0,5 0,-1 5,0-1,-1 1,1 0,-2-3,1 4,-3-2,2 2,-2-1,2-3,-2-2,2 1,0-1,-2 0,2 0,-2 0,2-1,-1 1,1 0,-4-2,1-4,-5-3,3 2,-2-3,-1 1,-2-3,-5 1,-1-3,-3 3,-6 2,0-1,-1 2,-2 1,-3 4,-5-1,-1 3,-4 6,2-1,2 0,1 1,1-2,3-1,-3 0,0-2,1 4,1 3,0 4,2-4,-2-1,2-1,0-2,0-3,0 1,-1-1,2-1,-2 4,10 3,9 2,7 5,7-1,7 2,-1-2,-1 3,0-5,-2-1,-1-5,-3 0,3-2,0-2,0 0,0 0,1-1,0 1,-2-1,-4-3,0 0,-1-2,-4-2,-5 2,-7-1,-6 2,-5-2,-5 1,-5 0,-1 2,-1 2,2 1,-3 0,2-4,0 1,2-1,2 2,4 0,2 1,-2 2,2 0,0 0,0 0,1 0,-2 0,1 0,0 0,0 0,0 0,-1 0,1 0,0 0,1 0,-2 0,1 0,-1 5,1-1,3 6,13-10,-1 0,0 0,0 1,0-1,0 0,-1 0,1 0,0 1,0-1,0 0,0 0,0 0,-1 0,1 0,0 0,0 0,0 1,0-1,0 0,0 1,0-1,0 0,0 0,0 1,0-1,0 0,0 0,0 0,0 0,0 0,0 2,0-2,0 0,1 0,-1 1,10 6,12 0,5-5,1-1,1 0,-4 1,-4-4,-3-1,1-2,-4-1,0-1,-1-1,2 1,-4 7,-1 1,-2 8,-4 2,0 4,-3 5,-1 0,-1 2,3 2,-1-1,1 1,0-2,-2 0,0 1,-1 0,0-1,0 0,0-1,0 1,0 1,0-1,0 0,0 0,0 0,0 1,0-1,0 0,0 0,0 1,0-1,0-1,0 0,0 1,0 1,0 0,0-1,0 0,0 0,0 1,0-1,0 0,0-1,0 1,0 0,0 0,0 1,4-6,3-8,1-9,1-12,2-4,-3-4,-1-5,-2-2,-2-1,-2 1,2 3,0-2,1 3,-3-1,0 2,0 1,-1 0,1-1,-1-1,-1 2,1-2,0 1,0 0,0-1,-2 7,-2-2,1 1,0-3,-1 5,-1 0,3-2,-2 0,-2-3,3 0,-1-2,2 1,0-3,-2 7,-1-1,0 0,-1-1,1 0,2-2,0 0,2-1,1 0,-1-1,2 2,-1 8,0 8,0 10,0 12,0 9,0 5,0 1,0-2,0-3,0 0,0-3,0 0,0-1,0-2,0 0,0 2,0-1,0-1,0 1,0 0,0 0,4 1,-2-1,4-5,1 1,-3-1,4-7,1-8,-2-14,-1-5,-2-6,0-3,-1 6,2-1,-1 1,0 5,1-2,-2 1,1-3,-2 2,-1-4,2 4,0 0,1-1,-2 0,-1-1,1-2,-1 0,-1-1,0-1,-3 0,0 1,-4 4,1 1,1-1,1 1,-2 0,-1 6,0 8,-1 13,-3 4,-1 8,-2 1,3 3,-1-5,3-1,-1-10,3-8,0-11,5 6,-1-3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1,-2 3,-3 1,0 3,-2-3,1 1,1 0,0-4,2 2,1-2,1 0,0-1,1 1,-1-2,-2-1,3 0,-1 1,-1 2,0-1,0-1,-2 1,3-4,1-2,0 1,-1-1,2 2,-1 1,-2 2,1 0,1 1,-2 2,1-3,1 3,-1-2,-1-2,2 4,-1-1,0 1,0 0,0 0,-1 1,2-3,0 2,1-1,-1-1,0 1,-2-3,0 0,-1 0,2 1,-1 1,0-2,0 1,-1 0,2 2,-1 0,0 0,2 1,-1-1,2 1,-2 0,1-3,-1 3,-1-3,0 2,1 0,0-1,0 2,1-3,0 0,0 3,0-1,1-3,-2 3,0 0,1-3,-1 2,1 0,0-1,0 3,0-2,-1-1,1 2,0-1,0 0,0 2,1 1,0-1,-2 0,1-2,-2 1,4 1,-1-1,1 1,-1-1,0 0,1 1,0 0,0-1,0 3,1-3,-2 3,1-4,0 4,1-1,0-1,0 1,-2 0,1 0,0 2,-1-1,2 1,-3-1,2-3,0 5,-1-4,1 3,-1-1,0-2,0 0,-1-1,-2 1,0-2,-2 2,3-2,-1 0,0 1,2-1,-1-1,1 2,0-1,1 2,1-1,0 1,-1 0,2 1,-1 0,0-3,1 5,-1-3,0 2,-2-1,2 0,0 1,0-2,0 0,0 1,0-1,0 1,1-1,0 1,0 1,-1 1,-1-1,1 1,-2-2,2 2,0-4,-1 3,-1 2,-1-3,1 2,0-1,-2-1,3-2,-1 1,1 0,-1-2,1 1,-2-1,2-1,-2 3,1 1,1-2,-2 1,1-2,1 3,0-3,1 3,0-1,-1 1,1 2,0-4,-1 3,-1 0,2-1,0 1,1 1,1-1,0 1,1 1,0-2,0 1,0 0,1 1,-1-1,0-1,0 1,0-1,-2 0,0 0,0-1,1 0,-1 2,-1-1,1 1,-1 0,2-2,-1 2,0-2,-2 0,0 1,-1 0,2 0,-2-1,3 0,-1 0,-1 1,2 1,-4-1,3 0,-1 0,0-1,-1 1,1-2,0 2,0-1,1-1,-2 2,2-1,1 2,1 0,-2-2,0 0,2 1,0 0,-2-2,0 0,2 1,-1 1,1 0,-1 0,0 2,0-1,1-1,-2-2,1 3,0-2,-2 0,1 1,1 1,1-1,0 2,0-1,1-1,-2 1,0 1,0-1,0-1,-1 1,-2-1,2 2,-2-2,2-1,-1 0,1 1,3 0,-1 0,1 1,0-2,0 2,0 1,0-1,1 0,-1 0,0-1,0 2,0 0,0-1,0-2,0 2,0 0,0 1,0-2,0 1,0 1,0-1,0-1,0 1,0 0,0-1,0 2,0-1,0-1,0 2,0-1,-2-1,0-1,0 0,-1-1,1 0,-1 0,1 3,1-2,0 1,1 1,0 0,0 0,-1 0,-1-1,-2 0,2-1,-3 1,-1-1,-1 2,0-2,1 2,0-2,0 1,3 0,-1-2,2 3,2 0,0-1,0 1,0 0,0-1,1 1,-1 0,0 0,0 1,0-2,0 2,0-2,0 1,0 1,0-1,-2-4,1 4,-1-2,1 1,0-1,0 2,1 0,0-1,0 2,0-2,0 1,0-1,-2 0,0 0,1-1,0 2,-1-3,2 3,-1 0,1-1,0 2,0-1,0 0,0 0,0-1,0 0,0 1,0 1,0-1,0 0,0 0,0 0,0 0,0 0,0 0,0-1,0 2,0-1,0-1,0 0,0 2,0 0,0-2,0 2,2-2,0 0,-1 2,1-2,-1 1,1 0,1 1,-2-2,0 1,0 0,0 1,-1-1,0 0,0-2,0 2,0 0,0 1,0-1,0-1,0 2,0-1,0-1,-2-1,1 1,-1 0,1-1,0 3,0-4,-1 2,0 2,1-2,-1 1,1 1,0-1,1 0,0-1,0 1,0 0,0 0,0 0,0 1,0-2,0 0,0 3,0-3,0 0,0 2,0-2,0 1,0 1,0-2,0 0,0 3,0-2,0-1,0 0,0 1,0 1,0-1,0 0,0-1,0 2,0-1,0 0,0-1,2 1,0-3,-1 0,1 4,1-6,-1 4,0 1,-1 1,0 2,2-2,0 1,0-3,0 2,0-2,-2 0,3-2,-2 1,1-2,-1 2,1-1,0 1,0-1,0 1,1-3,0 1,-1 2,-1 0,0-2,1 3,-1-1,0 2,0-5,0 4,0-2,0 2,0 1,0-1,0 1,0-1,-1 2,1-3,0 0,1 1,-1 0,-1-1,-1 2,0 0,0-1,1 0,1 3,0-2,-1-1,0 2,0-3,-1 2,1 1,1-1,0-1,0 2,-1-1,0-1,-1 2,1-4,1 2,0-1,-1 2,0-2,0 0,1 1,-1-1,1 0,-1 1,1 1,-2-1,2 1,0 0,0-2,0 3,-1-1,0 0,-1 1,2-4,-1 3,0-3,1 2,-1 0,0 0,-1 1,2-2,-1 3,1-1,-1 0,2-1,0-1,-2 0,1 1,-1 0,0 0,-1-1,0 3,2 0,0-2,-2 2,2-2,-1 1,-1 1,2-2,0 1,0 1,-1-1,0-2,2 2,0 0,-2 1,1-1,1 0,-1 0,1-1,1-2,0 1,0 1,1-2,1 2,-1-2,1 2,-1-6,0 4,1-1,-2-2,1 5,-2-3,1 3,-2 1,1-2,0-1,1 3,-1-2,0 2,1-4,-2 3,1-5,1 0,-1 1,1-1,-1 0,0 2,-1 1,0 2,0-2,-1 2,3-3,-1 3,1-3,0 2,-2 2,3-3,-1 1,-2 1,1-3,0 2,1-2,0 1,-2 1,0-2,-1 4,2 0,0-2,3-2,-1 1,-1 0,0 1,0-2,-1 5,0-4,1 2,-1-3,1 2,-1 0,-1-1,-1 2,1-1,1 0,-1 0,0 0,1-2,1 1,-1-1,2 2,-2 0,2 0,-1 2,2-2,-3-1,0 3,2-4,-3 3,1-3,0 2,-1-1,2-1,1-1,0 1,1-1,-1 0,-1 0,1 2,-3-1,3 3,-2-1,0 0,3-2,-1 1,-1 0,-1 0,1 3,-2-1,0-1,1 1,-1 0,0-1,-1 0,2 3,-1-3,1 2,-1-1,4-2,-3 2,1-1,0 1,0-3,0 2,-1 2,2-4,-2 2,1 1,-1-2,1 3,0-2,-1 1,2-4,0 0,1 1,2-4,-2 3,1-2,-2 2,0 0,1 0,1 1,-2 0,2 1,-2-1,0-2,-1 5,1-6,1 3,-2 0,1-1,0 0,0 1,-1 0,1-1,-1 2,0-2,0 2,1-2,-2 2,2-2,1-1,-2 3,2-3,0 1,0 2,-1 2,1-3,2 1,0-2,-2-1,0 2,0-2,0 0,0 2,0-3,2 1,-3-1,0 3,3-2,-1-1,1 1,-1-1,1 2,1-2,0 0,-1 0,0 1,-2-1,1-1,-1 4,0 0,-2-2,1 2,0-1,1 1,2-2,1 0,-1 2,0-2,0 2,1-1,-1 1,-2 1,1-3,-2 0,1 3,0-4,2 3,-1-3,0 2,1-2,1 0,0 2,-1-2,1 2,0-3,0 1,0-1,-1 1,1-1,-1 0,1 0,-1-1,1 1,-1 0,0 0,2 0,-2 0,0 0,0 0,1 0,-2-1,-3-2,-6-3,-5-2,-4-2,-1-1,-1 0,-1 0,3 4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49,'0'0,"0"-2,0-1,-1 1,-1-4,-2 3,2-3,-4 3,3-3,-1 3,0-4,0 5,-2-1,-1 2,-2 0,1 0,0 1,1 2,1 1,-2-2,0-1,1 1,1 2,-1-1,3 2,-1 0,-2 1,2 0,-1-1,3 0,-3 1,1-2,-1 3,0-3,-1 1,1 0,0 0,-3-2,3 2,-1 0,1-3,-2 1,1 2,-1-1,0-2,-1 4,1-1,-1 1,1-1,1 0,-1 1,1-3,2 5,-1-3,2 1,1 1,0 0,-1-2,1 2,0-2,0 2,-1 1,1-2,-1 0,0 2,-1-2,2 2,-2-1,1-1,0 2,2 0,0-2,-1 3,-1-1,0-3,-3-1,0-1,-1-1,0-1,-1 0,1 1,-1 2,0 0,2 2,1 0,2 2,0-1,0 0,1 1,-1-3,-1 2,1-1,0 2,-1-3,2 2,0 1,-1-3,1 1,-1-2,-1 2,-2 0,0 1,1-1,0-1,-1-1,1 1,1 0,0 1,3-1,-1 2,1-1,-1 1,0-1,-3-1,2 1,0 1,-1 0,0 1,1 1,0 0,2 0,0 1,-1-4,0 2,2-1,-2 2,0-3,0 2,-1-1,1-1,-1 2,0 1,2-1,-1-2,0 2,0-1,3 1,-2 1,0-2,0 1,-1 1,0-2,-2 0,0 0,0 1,-1 1,2-4,-2 2,2-2,-1 0,2-1,-2 2,-1-2,1 3,0-2,0 1,0 2,0-3,0 2,2-1,-3 1,1 1,-1 1,1 0,0-2,-3 0,4 0,-3 0,2-1,2 2,1-2,-1 1,0 0,0-2,0 4,-1-3,0 1,-1 0,1 1,-1 0,0-1,0 0,1 0,1 0,2 1,0 1,-1-3,0 2,-1-1,0 1,-1 1,0 0,0-2,0 1,2 2,-1-2,-1 0,2 0,0-2,-2 1,2 0,-1-1,2 2,-2-1,0 0,1 5,0-5,-1 0,2 1,-1 0,0-2,1 3,-1-1,0 1,0 0,-1 0,0-1,1 1,-1-2,0 2,1-2,0 0,1 2,-1-2,0 1,1-1,-1 0,-1 1,0 0,0-2,-1 2,1-2,2 2,-3 0,2 1,0-1,-1 0,0-2,1 2,0 1,-1-2,0 2,1-1,1 0,0 2,1-2,-1 2,-1-3,1-1,-1 3,1-2,0 1,0 2,1-2,0 0,0 0,0 2,0-1,0 0,0 0,0 0,0 0,0 1,0-2,0-1,0 3,0 0,0-2,0 1,0 0,0 0,-1 0,-1 1,-2-2,0 1,-2 1,-1-3,1 0,1 2,1-2,1-1,2 4,1-2,0 1,0-1,0 1,0 1,0-1,0-2,0 3,-1-3,-1 1,0 0,1-1,0 0,0 2,0-3,-1 1,0 2,0-2,1 0,-1 2,2 0,0 0,0-1,0 2,0-1,0-1,0 2,0-1,0-1,0 3,0-4,0 1,3 3,-1-3,0 1,0 0,-2 0,1 0,-1 0,0-1,0 1,0 1,0-1,0-1,0 1,0 0,0 1,0-1,0-1,0 2,0-1,0-2,0 3,0-2,0 1,0 2,0-3,0 0,0 1,0 1,0 0,0 1,-1-2,-1 0,-2 1,1 1,0-2,-2-1,3-1,-1 0,-1 2,2-3,0 3,-2 0,2 0,-1 0,1 0,0-1,0-2,0 1,-1 2,0-3,2 1,-1 0,0 1,1-1,0 1,1 0,0 2,-2-2,1-3,-1 4,1-1,0 0,0 1,1 0,0-2,0 2,0 0,0 1,0-2,0 2,0-2,0 1,0 2,0-3,0-1,0 2,0 1,0-2,0 1,2 1,0-1,-1 0,0 0,2-3,0 2,-1 0,-1-1,0 2,0-2,-1 1,1 2,-1-1,-1-1,1 2,0-1,0 0,0 0,0-1,0 0,0 2,0 0,0-2,0 1,0 1,0 1,0 1,0 0,0 0,0-2,0 0,0 0,0 0,0 0,0-2,0 1,2-1,1 0,-2 2,0-2,0 1,0 1,1-3,0-1,1 1,1-1,-1 0,0-1,0 2,0-2,-1 5,2-3,0-1,0 2,-1-1,0 0,0 1,0 1,-1-1,0 0,0-2,0 3,0-2,-1 1,-1 0,0 1,0 0,0-1,0 1,1-1,1-1,0 1,-1-1,0 2,0-1,0 2,-1-3,0 1,0 2,0 0,0-2,2 2,0-2,1 1,-1-1,0-2,1 3,-1-3,-1 4,0-5,1 2,0 1,0-1,-1 0,-1 2,1 1,-1-2,0 2,0-3,0 2,-1 1,3-3,-1 1,1-2,0 2,-3-1,-2-4,-1-1,-2-2,-3-3,0 0,2-1,1-2,-1 2,0 0,4-1,0-2,0 1,3 1,0-2,0 1,0-2,0 0,0 2,0-1,0 0,0 0,0-1,3 4,-1-2,0 1,0-1,-2 0,3 2,-1-2,2 2,-2-2,3 1,-2 1,2-1,-2-1,1 0,-1 1,0-2,-1 0,2 1,-1 4,0 3,1 1,0 3,0 1,-1 2,0 0,-1 1,-1 3,-1-2,0 1,0-1,0 1,0-2,0 0,-1 1,1-2,0 2,0-2,0 1,-2-1,0 2,1-2,-2 1,-2-2,2-1,-3 1,2-2,0 3,4-4,2 3,1-4,1 4,0-1,-1 1,0 1,-1 1,-1 0,0 0,-1 0,1-2,0 1,1-1,-1 2,2-4,0 2,-1 1,2-2,-2 2,2 0,1-3,0 4,0-2,0 1,-2 1,2-2,-2 3,-1-1,2-2,-1 1,0-2,1 0,-1 1,0-3,0 3,0-2,-3 4,2-2,-2 2,0-2,2 3,0-1,2-2,-1 2,2-2,-2 0,2 2,-1-2,-1 2,-1-1,-1 3,0-4,-2 1,-3-2,-1-2,0-3,-1-1,-1 1,-1-4,0-1,0 0,2-1,0-3,4 2,-2-2,3 2,1-2,0 0,1 1,-1 1,0-2,0 1,2 2,-2-3,0 1,0 1,0-3,0 3,0 0,0-1,0-1,-3 2,1 2,-1-1,0 3,0-3,0 3,-1-3,2-1,0 2,-1-1,1 0,0 1,1-2,-2-1,0 1,1 1,1-2,0-1,-2 1,1 0,0 0,1 0,0-1,1 2,-1-1,1 0,0-1,0 3,1-2,-1 0,0 0,0-1,0 1,0 1,0-1,0 0,0-1,0 3,0-2,0-1,2 3,0 1,2 5,0 5,0 1,0 0,-2 2,-2-1,-2-2,-2-1,-3-2,0-1,-1 2,3-1,1 4,3-2,-3 2,2 1,-1-4,0 4,-1-3,2 3,2 0,0-2,2 1,-1 1,4-3,-3 3,1-2,-1 1,0 1,-1 1,0 0,1-1,-1 1,1 0,-1 1,-1 0,1-3,-1 1,0 2,0-1,0-1,-1 2,1-1,0 0,2-1,-1-4,3-2,0-1,1 0,1 1,-1 1,0 2,0-1,-1-1,1 4,-3-1,0 1,-1 2,0-2,1 1,0 0,1-2,3 1,-1-3,0 2,2-2,-3 2,1-2,-4 4,3 0,-1-1,-1 1,-1 1,2 0,-1-2,1-1,-3 3,3-3,-1 0,2 0,-1 0,2-2,-2 3,2-1,-2 0,2 2,-3 0,0-1,1 1,1-2,-1 0,0 0,-1 1,-1 1,0 1,-1-1,0 0,0 1,0 0,0 1,0-1,0-1,0 2,0-1,0 0,0 0,0 0,0 1,0-3,0 2,0 0,0 0,0 0,0 1,0-2,0 0,2-2,0 1,0 2,1-5,-2 5,2-3,-2 1,0 2,2-1,-1 1,2-1,-1-2,-1 2,0 0,2 0,-2 1,2-2,-1 3,-1-2,2-1,-1 2,2-4,-1 4,-2 0,2-1,-1 0,1 1,0 1,-2-2,2 0,-1 2,-1-1,1-2,1 1,-2-1,1-2,0 3,0-3,0 3,0-4,-1 4,1-1,0 0,1 1,-1 2,2-1,1-1,0 2,0-1,0-1,0 1,1-3,2 2,-1-1,0 0,1-1,-1 1,0-3,-2 4,1-4,0 3,1-3,0 0,-2 1,1-1,0 1,0 1,0-1,0 0,0 0,-5-2,-1-1,-3-2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03.95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09.941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14.232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18.958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26.521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52"/>
    </inkml:context>
    <inkml:brush xml:id="br0">
      <inkml:brushProperty name="width" value="0.1" units="cm"/>
      <inkml:brushProperty name="height" value="0.1" units="cm"/>
      <inkml:brushProperty name="color" value="#767171"/>
      <inkml:brushProperty name="ignorePressure" value="1"/>
    </inkml:brush>
  </inkml:definitions>
  <inkml:trace contextRef="#ctx0" brushRef="#br0">0 1,'1'34,"0"-1,9 47,-7-54,1 39,-4-39,2-2,5 26,16 97,-20-121,0 0,-3 36,0-38,1 0,0 1,6 24,6 52,-3-18,-6-52,1 58,-5-56,7 49,1-3,-2 0,-7 108,0-72,1 557,0-652,2 0,5 21,1 21,-6 140,-2-12,10-98,0 26,-10 148,-1-253,-1-1,0 1,-3 16,1-14,-2 28,5 0,0-15,-5 35,3-47,1 0,0 30,3-39,-1 2,2-2,-1 2,1-2,0 1,0 0,6 11,6 25,-10-84,-5 19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58"/>
    </inkml:context>
    <inkml:brush xml:id="br0">
      <inkml:brushProperty name="width" value="0.1" units="cm"/>
      <inkml:brushProperty name="height" value="0.1" units="cm"/>
      <inkml:brushProperty name="color" value="#767171"/>
      <inkml:brushProperty name="ignorePressure" value="1"/>
    </inkml:brush>
  </inkml:definitions>
  <inkml:trace contextRef="#ctx0" brushRef="#br0">271 1,'0'2,"-1"1,0 0,0 0,0 0,0 0,0-1,0 0,-1 1,1 0,-4 2,-1 4,-20 33,6-10,-17 36,27-48,5-9,0 0,0 0,1 0,-1 0,2 1,0-1,0 1,-1 21,2-10,-1 1,-1-1,-1 0,-12 33,10-33,0-1,2 1,0 1,-2 33,5-12,2-6,-7 40,-9 135,17 3,1-70,-3-61,3 100,9-86,-6-62,1 48,-5-22,-3 133,-18-65,9-45,6-51,-3 48,8 264,1-157,2-149,0 0,3-1,14 53,6 47,-16-67,8 96,-17-139,-1 9,12 79,-6-68,-2-1,-4 102,-2-61,2-71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30:12.138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171 0,'0'0,"0"5,-2 1,-3-1,-3-1,2 5,-4-4,1 7,-1-3,-1-1,-1 4,-1-4,2 5,-2-2,1 2,-1-2,1 3,0-3,2-2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59"/>
    </inkml:context>
    <inkml:brush xml:id="br0">
      <inkml:brushProperty name="width" value="0.1" units="cm"/>
      <inkml:brushProperty name="height" value="0.1" units="cm"/>
      <inkml:brushProperty name="color" value="#767171"/>
      <inkml:brushProperty name="ignorePressure" value="1"/>
    </inkml:brush>
  </inkml:definitions>
  <inkml:trace contextRef="#ctx0" brushRef="#br0">10 1,'0'4,"0"5,0 5,0 4,4 0,0-1,1 2,-1 0,-2 3,0 0,-1 1,-1-4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0"/>
    </inkml:context>
    <inkml:brush xml:id="br0">
      <inkml:brushProperty name="width" value="0.1" units="cm"/>
      <inkml:brushProperty name="height" value="0.1" units="cm"/>
      <inkml:brushProperty name="color" value="#767171"/>
      <inkml:brushProperty name="ignorePressure" value="1"/>
    </inkml:brush>
  </inkml:definitions>
  <inkml:trace contextRef="#ctx0" brushRef="#br0">0 1,'1'37,"0"0,10 50,-8-58,1 43,-3-44,1-2,5 29,19 107,-23-133,0-1,-2 40,-1-41,1 0,0-1,6 28,8 57,-4-19,-7-58,1 64,-5-63,8 56,1-3,-3-1,-6 117,-2-77,2 612,1-718,1 1,5 23,2 23,-7 155,-1-15,9-107,1 28,-12 165,1-280,-2-1,1 2,-6 16,3-15,-2 32,4-2,1-14,-5 36,3-49,1-1,-1 31,4-40,-1 0,2 0,-1-1,1 1,0 0,0-1,7 14,8 25,-14-91,-3 21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1"/>
    </inkml:context>
    <inkml:brush xml:id="br0">
      <inkml:brushProperty name="width" value="0.1" units="cm"/>
      <inkml:brushProperty name="height" value="0.1" units="cm"/>
      <inkml:brushProperty name="color" value="#767171"/>
      <inkml:brushProperty name="ignorePressure" value="1"/>
    </inkml:brush>
  </inkml:definitions>
  <inkml:trace contextRef="#ctx0" brushRef="#br0">258 1,'0'2,"-1"1,0 0,0 0,0 0,0 0,-1-1,1 0,-1 1,1 0,-3 2,-2 4,-20 33,6-10,-17 36,27-48,5-9,-1 0,1 0,1 0,0 0,1 1,0-1,0 1,-1 21,2-10,-2 1,0-1,-1 0,-11 33,8-33,2-1,0 1,1 1,-2 33,6-12,1-6,-7 40,-9 135,17 3,1-70,-3-61,3 100,8-86,-4-62,0 48,-5-22,-4 133,-16-65,8-45,5-51,-1 48,7 264,1-157,1-149,2 0,2-1,13 53,7 47,-15-67,7 96,-17-139,-1 9,12 79,-7-68,0-1,-5 102,-3-61,3-71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2"/>
    </inkml:context>
    <inkml:brush xml:id="br0">
      <inkml:brushProperty name="width" value="0.1" units="cm"/>
      <inkml:brushProperty name="height" value="0.1" units="cm"/>
      <inkml:brushProperty name="color" value="#767171"/>
      <inkml:brushProperty name="ignorePressure" value="1"/>
    </inkml:brush>
  </inkml:definitions>
  <inkml:trace contextRef="#ctx0" brushRef="#br0">0 1,'0'4,"0"5,0 5,0 4,4 0,0-1,1 2,-1 0,-1 3,-2 0,0 1,0-4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3"/>
    </inkml:context>
    <inkml:brush xml:id="br0">
      <inkml:brushProperty name="width" value="0.1" units="cm"/>
      <inkml:brushProperty name="height" value="0.1" units="cm"/>
      <inkml:brushProperty name="color" value="#767171"/>
      <inkml:brushProperty name="ignorePressure" value="1"/>
    </inkml:brush>
  </inkml:definitions>
  <inkml:trace contextRef="#ctx0" brushRef="#br0">24 973,'4'3,"-1"-1,1 1,0 0,0-1,0-1,0 2,0-2,1 1,5 0,18 8,47 23,-63-28,0 1,20 12,1 2,63 33,-88-50,0 1,0-2,12 5,-12-6,-1 1,0 1,0 0,10 5,46 25,-39-22,26 19,-37-24,-1 0,0 1,23 5,6 3,-35-13,13 8,2-1,-1-2,2 0,-1-1,44 4,-35-7,30 7,-12-1,85 13,115 31,-116-20,-94-27,1-3,-1 0,52-6,-21 2,18 1,93 14,0 18,63 6,26-1,-126-18,-132-18,121 18,-83-10,85 27,1 3,-99-34,59 2,-64-6,1 1,52 12,-36-3,60 6,-83-13,27 8,-35-7,1-1,-1-1,0 0,31 0,0-6,128-3,-145 7,1 2,-1 1,51 14,17 7,-61-17,-1 2,49 19,117 57,-143-65,90 20,-138-39,36 9,1-4,53 2,-58-7,2-3,-2-2,88-18,-97 12,-18 5,0 0,0-1,-1-2,0 1,26-16,44-30,150-66,-157 82,-17 8,-34 18,-2-3,1 0,26-19,-32 18,-1 1,2 1,-1 2,2 0,31-9,-41 15,0-1,-1 0,19-11,-25 13,-1-1,1 0,0-1,-1 1,0-1,0 0,-1 0,8-11,14-20,-20 29,-1 0,0 0,0-1,-1 1,1-1,-2 0,6-15,29-139,-37 159,2-15,0 0,-1 0,-1 0,0 0,-1 0,-1 0,0 0,-2 0,-4-22,2 28,-1 1,1-1,-2 2,0-2,0 2,0 0,-10-9,2 1,0-1,-1 1,-2-1,0 2,0 1,-35-22,41 30,-180-105,114 74,-61-26,52 25,-31-12,-29-18,108 49,0 2,-82-26,77 30,-65-28,80 30,-82-25,37 14,16 4,-2 3,1 3,-2 3,-108-5,38 4,89 7,0 1,0 3,-50 4,-21 16,61-9,-89 5,-299-16,409 0,0-2,0-1,-53-14,-86-41,102 34,20 12,1 2,-87-8,119 16,-321-5,207 10,117-2,0 2,0-1,1 2,0-1,-19 8,-53 28,56-24,-50 17,-273 46,293-72,37-4,1 2,-28 5,2 3,-46 3,62-11,-68 6,59-7,-73 14,-24 16,-44 9,136-31,0-3,-51 3,83-8,0 0,1 0,-1 2,1 0,0 1,-12 5,8-3,-1 0,-15 5,-46 5,-18 6,-73 37,78-27,44-20,37-13,0 2,0 0,0 0,1 1,0 0,0 1,0-1,-1 1,2 1,-1-1,-6 8,-16 15,19-20,2 1,0 0,0 1,-7 9,9-9,1 0,0 1,0-1,2 1,-1 0,1 0,0 0,0 1,-2 19,3 3,2 62,1-41,-1-48,0-1,1 0,-1 1,1-1,0 0,0 0,0 0,1 1,0-2,3 7,-4-9,1 1,-1-1,1 0,0 1,0-1,0-1,0 1,1 0,-1 0,0-1,0 1,1-1,-1 0,1 0,0 0,-1-1,1 1,0 0,4 0,10 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4"/>
    </inkml:context>
    <inkml:brush xml:id="br0">
      <inkml:brushProperty name="width" value="0.1" units="cm"/>
      <inkml:brushProperty name="height" value="0.1" units="cm"/>
      <inkml:brushProperty name="color" value="#767171"/>
      <inkml:brushProperty name="ignorePressure" value="1"/>
    </inkml:brush>
  </inkml:definitions>
  <inkml:trace contextRef="#ctx0" brushRef="#br0">0 1,'1'37,"0"0,10 50,-8-58,1 43,-3-44,1-2,5 29,19 107,-23-133,0-1,-2 40,-1-41,1 0,0-1,6 28,8 57,-4-19,-7-58,1 64,-5-63,8 56,1-3,-3-1,-6 117,-2-77,2 612,1-718,1 1,5 23,2 23,-7 155,-1-15,9-107,1 28,-12 165,1-280,-2-1,1 2,-6 16,3-15,-2 32,4-2,1-14,-5 36,3-49,1-1,-1 31,4-40,-1 0,2 0,-1-1,1 1,0 0,0-1,7 14,8 25,-14-91,-3 21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5"/>
    </inkml:context>
    <inkml:brush xml:id="br0">
      <inkml:brushProperty name="width" value="0.1" units="cm"/>
      <inkml:brushProperty name="height" value="0.1" units="cm"/>
      <inkml:brushProperty name="color" value="#767171"/>
      <inkml:brushProperty name="ignorePressure" value="1"/>
    </inkml:brush>
  </inkml:definitions>
  <inkml:trace contextRef="#ctx0" brushRef="#br0">258 1,'0'2,"-1"1,0 0,0 0,0 0,0 0,-1-1,1 0,-1 1,1 0,-3 2,-2 4,-20 33,6-10,-17 36,27-48,5-9,-1 0,1 0,1 0,0 0,1 1,0-1,0 1,-1 21,2-10,-2 1,0-1,-1 0,-11 33,8-33,2-1,0 1,1 1,-2 33,6-12,1-6,-7 40,-9 135,17 3,1-70,-3-61,3 100,8-86,-4-62,0 48,-5-22,-4 133,-16-65,8-45,5-51,-1 48,7 264,1-157,1-149,2 0,2-1,13 53,7 47,-15-67,7 96,-17-139,-1 9,12 79,-7-68,0-1,-5 102,-3-61,3-71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6"/>
    </inkml:context>
    <inkml:brush xml:id="br0">
      <inkml:brushProperty name="width" value="0.1" units="cm"/>
      <inkml:brushProperty name="height" value="0.1" units="cm"/>
      <inkml:brushProperty name="color" value="#767171"/>
      <inkml:brushProperty name="ignorePressure" value="1"/>
    </inkml:brush>
  </inkml:definitions>
  <inkml:trace contextRef="#ctx0" brushRef="#br0">0 1,'0'4,"0"5,0 5,0 4,4 0,0-1,1 2,-1 0,-1 3,-2 0,0 1,0-4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7"/>
    </inkml:context>
    <inkml:brush xml:id="br0">
      <inkml:brushProperty name="width" value="0.1" units="cm"/>
      <inkml:brushProperty name="height" value="0.1" units="cm"/>
      <inkml:brushProperty name="color" value="#767171"/>
      <inkml:brushProperty name="ignorePressure" value="1"/>
    </inkml:brush>
  </inkml:definitions>
  <inkml:trace contextRef="#ctx0" brushRef="#br0">0 1,'1'37,"0"0,10 50,-8-58,1 43,-3-44,1-2,5 29,19 107,-23-133,0-1,-2 40,-1-41,1 0,0-1,6 28,8 57,-4-19,-7-58,1 64,-5-63,8 56,1-3,-3-1,-6 117,-2-77,2 612,1-718,1 1,5 23,2 23,-7 155,-1-15,9-107,1 28,-12 165,1-280,-2-1,1 2,-6 16,3-15,-2 32,4-2,1-14,-5 36,3-49,1-1,-1 31,4-40,-1 0,2 0,-1-1,1 1,0 0,0-1,7 14,8 25,-14-91,-3 21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8"/>
    </inkml:context>
    <inkml:brush xml:id="br0">
      <inkml:brushProperty name="width" value="0.1" units="cm"/>
      <inkml:brushProperty name="height" value="0.1" units="cm"/>
      <inkml:brushProperty name="color" value="#767171"/>
      <inkml:brushProperty name="ignorePressure" value="1"/>
    </inkml:brush>
  </inkml:definitions>
  <inkml:trace contextRef="#ctx0" brushRef="#br0">241 1,'-1'2,"0"1,0 0,1-1,-2 1,2-1,-2 1,1-1,-1 1,1-2,-3 5,-1 2,-19 32,5-11,-16 35,27-45,2-10,1 1,1 0,0 1,0 0,0-1,2 1,-1 1,-1 17,2-6,-1-2,0 1,-2 0,-11 30,10-32,0 2,1 0,0-1,-2 32,7-10,-1-7,-5 37,-9 127,15 2,2-65,-2-58,1 95,9-80,-5-58,1 43,-6-19,-2 124,-15-63,6-39,5-49,0 46,6 245,1-145,1-141,1 1,3-1,12 50,6 43,-14-62,7 90,-17-131,1 10,10 73,-6-64,-1 0,-4 94,-2-56,2-67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30:12.139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120 52,'0'0,"2"3,6 3,4-1,3-1,1 4,1 0,-2 4,-1-4,-1 1,-3 3,-1-3,1-2,-1-1,2-4,0-1,-2 6,0-4,-1 8,-1-2,2-1,0-1,2-6,0 8,0 2,1 0,-1 3,-2-2,1-1,0-6,1 4,0 0,2-5,-2 2,1-4,1-1,-1 1,0-2,0 0,-2-7,-3-2,-2-8,-5 2,-1-2,-3 1,-4 2,-1 2,-2 0,-1 7,2-3,-1 0,2 3,-2-5,0-2,-1 0,1 2,-1 2,-3 4,0 1,1 2,0 1,-1 0,3 1,-2-1,2 2,-3-2,1 4,-1 1,1 0,1 1,-1-3,2 3,0 0,-1 0,1-1,0-2,0-3,0 1,-1-1,2 0,-2 0,1 0,0-1,0 1,-1 0,4-3,-1-4,3-3,-1 2,0-1,1-3,2-1,4-1,1-2,4 5,2 0,1 0,2 2,0 1,3 4,5 0,-1 3,4 6,-2 1,-1-2,-1 1,-1-1,-1-2,0 0,1-2,0 5,-1 4,-1 2,0-3,0-2,-1 1,0-4,1-2,-2-1,1 0,0 0,1 3,-8 3,-8 3,-4 6,-8-1,-3 1,-1-2,1 4,0-5,2-2,2-5,0-1,-1-2,1-2,-1 0,-1 0,0-1,0 1,1-1,4-3,0-1,1-2,3-2,3 2,6-1,6 3,3-2,5-1,3 2,0 0,2 5,-1 0,1-1,-1-3,0 0,-2 0,-1 1,-3 1,-1 2,-1 1,1-2,-1 2,0 0,0 2,-1-2,2 0,-1 0,0 0,0 0,0 0,1 0,-2 0,1 0,1 0,-1 0,0 4,0 1,-2 6,-11-11,1 0,0 0,0 1,0-1,0 0,1 0,-1 0,0 1,0-1,0 0,0 0,0 0,1 1,-1-1,0 0,0 0,0 0,0 0,0 0,0 2,0-2,0 0,0 0,0 1,0-1,0 0,0 0,0 0,0 0,0 0,0 1,0-1,0 0,-1 0,1 2,-7 6,-11 0,-4-6,-1 0,1-1,1 0,4-2,2-2,1-3,1 0,1-3,1 0,-1 1,2 8,1 3,2 5,3 5,0 4,2 5,2 1,0 2,-3 1,1 1,0-1,0 1,1-4,1 4,-1-2,1 0,0 0,0-1,0 1,1 0,-1 0,0 0,0 0,0 0,0 1,0-1,0 0,0 0,0 0,0 0,0 0,0-1,0 0,0 2,0-1,0 0,0 0,0 0,0 1,0-1,0 0,0-1,0 1,0 0,0-1,0 2,-4-6,-1-10,-2-10,0-14,-2-5,3-3,0-6,2-2,2-2,1 2,-2 2,1-1,-1 2,2 1,0 2,0-1,1 1,-1-1,1 0,1 1,-1-2,0 1,0 0,0 0,3 6,-1-1,1 1,-2-4,4 7,-2-2,-1-1,1-1,1-2,0 0,-2-4,0 3,-1-4,3 7,-1 1,2-3,-1 1,1 0,-3-3,0 1,0-2,-2-1,0 1,0 2,0 8,0 8,0 14,0 12,0 11,0 4,0 2,0-2,0-3,0-1,0-2,0-2,0 1,0-4,0 1,0 1,0 0,0 0,0-1,0 1,0 0,-4 1,2-1,-3-6,0 1,1 0,-1-9,-2-9,1-15,1-7,1-6,2-3,-2 6,1 0,0 0,-1 6,1-2,-1 1,2-3,0 1,1-4,-1 6,-1-2,1 0,0-1,0 0,2-3,-1 0,1-1,0 0,2-1,1 1,2 5,0 0,-1 0,-1 0,2 2,1 5,0 10,0 14,3 4,0 10,2 2,-2 2,0-5,-1-2,0-10,-2-11,-1-10,-3 5,0-2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9"/>
    </inkml:context>
    <inkml:brush xml:id="br0">
      <inkml:brushProperty name="width" value="0.1" units="cm"/>
      <inkml:brushProperty name="height" value="0.1" units="cm"/>
      <inkml:brushProperty name="color" value="#767171"/>
      <inkml:brushProperty name="ignorePressure" value="1"/>
    </inkml:brush>
  </inkml:definitions>
  <inkml:trace contextRef="#ctx0" brushRef="#br0">0 1,'0'3,"0"6,0 4,0 4,4-1,0 1,1 0,-2 2,-1 1,0 0,-2 2,1-5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9:26.598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314 539,'43'-7,"-11"0,101-22,56-10,-147 36,-31 3,1-1,0-1,-1 0,1 0,12-5,-3 1,0 1,0 1,42-3,-20 3,62-3,123 6,-95 3,-122-2,1 0,-1-1,1 0,-1-1,1 0,-1-1,0 0,0-1,0 0,-1 0,1-2,-1 1,0-1,9-8,28-16,-35 23,-1 0,0 0,-1-1,13-12,-23 20,0 0,0-1,1 1,-1 0,0-1,0 1,0-1,0 1,0 0,0-1,0 1,0-1,0 1,0 0,0-1,0 1,-1 0,1-1,0 1,0 0,0-1,0 1,-1 0,1-1,0 1,0 0,-1-1,1 1,0 0,0 0,-1-1,1 1,0 0,-1 0,1-1,0 1,-1 0,1 0,0 0,-1 0,1 0,-1 0,1 0,0 0,-1 0,0 0,-22-7,22 7,-33-6,-1 2,-1 2,-60 3,27 1,-13 6,2 1,-345-10,402 2,-39 8,17-2,36-5,1 0,-1 0,1 1,-14 7,-20 6,-19 5,43-14,0-1,-32 7,30-8,1 0,0 2,-24 11,25-11,-243 97,216-79,36-19,-1 0,1 0,-20 6,29-12,0 1,0-1,0 0,0 0,-1 0,1 1,0-1,0 0,0 0,0 0,-1 0,1 0,0 0,0 1,-1-1,1 0,0 0,0 0,0 0,-1 0,1 0,0 0,0 0,-1 0,1 0,0 0,0 0,-1 0,1 0,0 0,0 0,0-1,-1 1,1 0,0 0,0 0,0 0,-1 0,1 0,0-1,0 1,0 0,-1 0,1 0,0 0,0-1,0 1,0 0,0 0,0-1,9-12,20-12,-5 12,0 2,0 1,1 0,0 2,46-9,-61 14,-1 0,0-1,0 0,15-9,-14 7,0 0,0 1,14-4,67-25,-19 5,105-18,-129 26,-40 16,0 1,0 1,0 0,1 0,-1 0,12-1,93-18,-76 13,1 2,-1 2,41-1,495 7,-578 0,0 1,0 0,0 0,0 0,0 1,0 0,-5 4,-4 1,-23 15,26-15,-1-1,1 0,-1-1,-1 0,-24 7,21-9,-5 2,0-1,-1-1,1-1,-1-1,-26-1,43-1,0 0,1-1,-1 1,1-1,-1-1,1 1,-1-1,1 1,0-1,0 0,0-1,0 1,0-1,0 0,1 1,-1-2,1 1,0 0,0-1,0 1,0-1,1 0,-1 0,1 0,0 0,0-1,1 1,-1-1,1 1,-1-8,1 10,0 0,1 0,-1 0,1 0,0 0,-1 0,1 0,0 0,0 0,0 0,1 0,-1 0,0 0,1 0,-1 0,1 0,0 0,0 0,0 0,0 0,0 1,0-1,0 0,0 1,1-1,-1 1,1-1,-1 1,1 0,-1-1,1 1,0 0,0 0,-1 0,1 1,3-2,6 0,0 0,0 1,1 0,-1 0,20 3,26-3,-8-6,1 3,-1 1,61 5,74-3,-156-3,33-8,-38 6,0 2,34-3,-10 5,0 2,-1 3,1 1,-1 3,48 12,-5 4,98 31,-152-43,42 7,18 6,-62-14,-1-2,2-1,-1-2,46 2,14 0,55 1,-39-6,121-5,-122-13,-66 9,54-3,-78 8,0 0,0-1,0-1,0-1,-1-1,0 0,17-9,-34 15,1 0,-1-1,1 1,-1 0,1 0,-1 0,1-1,-1 1,1 0,-1 0,0-1,1 1,-1 0,1-1,-1 1,0-1,0 1,1 0,-1-1,0 1,1-1,-1 1,0-1,0 1,0-1,0 1,0-1,1 1,-1-1,0 1,0-1,0 1,-1-2,-11-13,-26-7,-167-79,193 96,1 0,-1 1,1 1,-1 0,-23-3,-27-7,38 8,1 1,-1 1,1 1,-1 1,-44 4,-1 0,40-2,0 2,-40 9,40-6,-1-1,-41 1,47-8,1 0,0-2,-1-1,2 0,-28-11,22 6,-1 2,-43-7,23 12,-74 4,79 1,0-1,-54-8,70 3,-1 2,1 0,0 2,-1 1,1 1,0 2,-28 6,-32 7,50-10,-64 18,53-6,23-9,-36 10,20-12,-77 4,41-5,-113 13,150-10,36-9,26-10,44-28,-48 27,-1 0,26-10,-28 16,1 1,-1 1,1 0,0 1,0 0,0 2,19 1,14 1,47-5,-50 0,0 1,-1 3,47 8,-60-3,33 13,-43-12,-1-2,1 0,1-1,34 3,-12-6,-1 3,0 2,58 15,-54-9,2-2,-1-2,1-3,0-2,82-2,-140 1,6-2,0 0,1 0,-1 0,0 0,0 0,1-1,-1 1,0-1,0 0,-5 0,3-1,0-1,0 0,1 0,-1 0,1 0,0-1,-1 1,1-1,0 0,0-1,1 1,-7-8,9 10,0 0,0 0,0-1,0 1,0 0,0-1,0 1,0-1,1 1,-1-1,1 1,-1-1,1 1,0-1,-1 0,1 1,0-1,0 1,0-1,0 0,0 1,1-1,-1 1,0-1,1 0,-1 1,1-1,0 1,-1-1,1 1,0 0,0-1,0 1,0 0,0-1,0 1,0 0,1 0,-1 0,0 0,3-1,5-4,1 1,0 0,0 0,0 1,0 0,1 1,0 0,-1 0,17 0,-8 2,0 0,0 2,0 1,31 6,-21-4,1-1,-1-1,1-2,34-3,-62 3,0-1,0 1,0 0,0-1,0 1,0-1,0 0,0 0,0 0,0 0,0 0,-1 0,1 0,2-3,-3 4,-1 0,0 0,0-1,0 1,0 0,1 0,-1-1,0 1,0 0,0-1,0 1,0 0,0 0,0-1,0 1,0 0,0-1,0 1,0 0,0 0,0-1,0 1,0 0,0-1,0 1,0 0,0 0,-1-1,1 1,0 0,0 0,0-1,0 1,-1 0,-18-7,-129-8,126 13,1 1,-41 3,46-1,0 0,-1-1,1 0,0-2,0 0,-22-5,37 7,0 0,0-1,0 1,0 0,-1 0,1-1,0 1,0-1,0 1,0-1,0 1,0-1,1 0,-1 1,0-1,0 0,0 0,1 0,-1 1,0-1,1 0,-1 0,0 0,1 0,0 0,-1 0,1 0,-1-1,1 1,0 0,0 0,0 0,0 0,0 0,0 0,0-1,0 1,0-1,1 0,0 1,0-1,1 0,-1 0,0 1,0-1,1 1,-1 0,1-1,-1 1,1 0,0 0,0 0,-1 0,1 0,0 0,0 0,0 1,0-1,3 0,9 0,1 0,-1 1,0 1,0 0,0 1,0 0,0 1,15 5,-11-3,1 0,0-2,32 2,-30-3,0 0,-1 1,23 6,-22-4,0-1,0 0,24 0,35 3,-57-3,36 1,-13-5,71 11,-93-8,-9-1,0 0,0 1,20 6,-32-7,1-1,0 1,-1-1,1 1,-1 0,0 1,0-1,0 0,0 1,0 0,0-1,-1 1,1 0,-1 1,0-1,0 0,0 1,2 3,0 5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9:38.877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231 1,'4'0,"0"0,-1 1,1-1,0 1,-1 0,1 0,0 0,-1 1,1-1,-1 1,0 0,1 0,-1 0,0 0,0 1,0-1,-1 1,1 0,0 0,-1 0,0 0,0 0,2 3,-3-3,0 0,1 0,-2-1,1 1,0 0,0 0,-1 0,0 0,1 0,-1 0,0-1,-1 1,1 0,0 0,-1 0,0 0,1 0,-1 0,0-1,-1 1,1 0,0-1,-1 1,1-1,-1 0,0 1,0-1,0 0,0 0,-4 3,4-4,0 0,0 0,1 0,-1 0,0 0,0 0,0-1,0 1,0-1,0 0,0 1,0-1,0 0,0 0,0 0,0-1,-1 1,1 0,0-1,0 1,0-1,1 0,-4-1,3 1,0 0,1 0,-1 1,0-1,1 0,-1 1,0 0,0-1,1 1,-1 0,0 0,0 0,0 0,1 0,-1 0,0 0,0 1,1-1,-1 1,0-1,0 1,1 0,-1 0,1-1,-1 1,1 0,-1 0,1 1,-1-1,1 0,0 0,0 1,0-1,-2 3,-92 122,94-124,0-1,1 1,-1 0,-1-1,1 1,0-1,0 1,0-1,-1 0,1 0,-1 1,1-1,-1 0,0 0,1 0,-1-1,0 1,1 0,-1-1,0 1,0-1,0 1,0-1,1 0,-1 0,0 0,0 0,0 0,0 0,0-1,-3 0,3 0,-1-1,1 1,0-1,0 0,0 0,0 1,1-1,-1 0,0-1,1 1,0 0,-1 0,1-1,0 1,0 0,0-1,0 1,1-1,-1 0,1 1,-1-1,1-3,0 0,0 1,0 0,0-1,1 1,0 0,0-1,0 1,0 0,1 0,4-9,1 3,0-1,1 2,8-11,-2 5,-14 15,0 1,0-1,1 1,-1 0,0-1,0 1,1-1,-1 1,0 0,1-1,-1 1,0 0,1-1,-1 1,1 0,-1-1,1 1,-1 0,0 0,1 0,-1 0,1-1,-1 1,1 0,-1 0,1 0,-1 0,1 0,-1 0,1 0,-1 0,2 0,4 17,-6 33,0-43,-1 1,0 0,-1 0,0 0,-1 0,1 0,-1 0,-1 0,0-1,-7 12,6-11,0 0,1 0,0 0,1 1,0-1,0 1,0 0,-1 11,4-17,-1 0,1 0,-1 0,1 0,0 0,0 0,1 0,-1 0,1 0,-1 0,1 0,0 0,0-1,0 1,0 0,1 0,-1-1,1 1,0-1,-1 0,1 1,0-1,0 0,1 0,-1 0,0 0,1 0,-1-1,1 1,0-1,-1 0,1 0,0 0,0 0,4 1,59 15,-50-13,1 0,-1 1,25 11,88 58,-123-71,0-1,0 1,0-1,0 0,1 0,-1-1,9 1,27 7,137 65,-148-64,65 13,-38-11,5 0,-46-10,1 1,-1 0,-1 2,1 0,0 1,18 9,-15-3,-1-1,2-2,-1 0,1-1,1-1,-1-1,1 0,0-2,28 2,-20-4,1 1,-1 2,35 9,-34-6,1-1,52 3,-36-7,1 3,84 22,-106-24,0 0,1-2,50-2,24 1,-85 1,-1 1,26 8,-28-7,0 0,1-1,-1 0,17 0,1 0,-1 1,1 2,-1 1,0 1,42 18,-60-22,-1-1,1-1,25 2,-29-4,1 1,-1 0,1 1,-1 0,0 0,0 1,0 0,15 8,-11-5,1 0,0 0,0-2,0 0,16 3,11 3,38 6,-58-13,0 1,0 0,29 12,-32-9,1-2,27 5,24 7,-33-6,60 8,-58-13,51 16,57 22,-104-31,1-1,55 7,92 3,-172-20,209 1,-39-3,-158 4,0 1,0 2,-1 1,0 1,-1 2,30 14,-43-18,20 7,-20-8,-1 0,1 1,-1 1,27 19,-21-13,1 1,1-2,0-1,0-1,1-1,40 11,-58-20,0 0,0 0,1 0,-1-1,0 0,1 0,-1 0,0-1,1 0,-1 0,0-1,8-2,3-4,-1 0,30-19,-45 26,9-4,0 1,1-1,0 2,0-1,0 2,13-3,41-12,-48 12,0 1,0 1,1 0,-1 1,1 1,34 1,-25 1,50-6,-4-5,81-17,-152 27,25-8,-19 3,-13 1,-12 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9:51.339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1 1321,'3'1,"0"0,0 1,0-1,0 1,0-1,0 1,-1 0,1 0,3 4,6 3,28 20,-1 3,62 64,-92-90,-1 1,1-2,-1 1,2-1,-1-1,0 0,19 6,30 14,-47-17,5 3,0-1,0-1,1 0,1-1,-1 0,37 7,76 17,-120-28,-1-1,0 1,0 0,-1 1,13 6,-12-5,-1-1,1 0,0 0,0-1,12 2,46 7,61 8,-117-18,-1 0,0 1,-1 0,1 0,14 8,-14-6,-1-1,1-1,0 1,0-1,15 2,100 12,-74-9,-30-5,42 2,395-5,-372 8,-1 0,-60-7,-1-1,1-2,-1 0,1-2,37-10,-25 3,-24 8,0 0,-1-2,1 1,-1-2,13-6,19-13,-32 19,0-1,0 0,-1 0,21-18,-24 17,1 1,-1 1,1-1,0 2,1-1,-1 1,15-5,4 0,39-7,-28 8,-32 6,0 1,0-2,0 1,0-1,-1 0,0 0,0-1,0 0,9-9,22-17,-29 24,1 0,-1 0,-1-1,13-16,-12 14,0 0,1 1,13-12,-11 11,-1 0,0-1,0 0,-1-1,9-16,-6 11,24-29,37-31,-62 67,0-1,-1 0,0-1,-1 0,0 0,-1-1,-1-1,0 1,7-20,-10 23,-1-1,0 1,-1-1,0 0,0 0,-1 0,0 0,-1 0,-1 0,1 0,-2 0,0 0,-4-16,2 19,1 0,-1 1,-1-1,1 1,-1 0,0 0,-1 1,0 0,0 0,0 0,-1 0,-7-4,-13-8,-56-26,39 22,10 3,10 5,0 2,0 0,-42-12,48 18,1-1,-18-9,-27-10,32 15,-50-26,15 5,-19-10,2 3,53 28,18 6,-1 0,0 1,-22-4,22 6,0-1,0-1,0 0,-13-7,13 6,0 0,0 1,-24-6,-50-12,41 9,-13-8,45 15,-1 1,0 0,-17-3,16 3,0 0,0 0,0-1,1-1,-18-11,-25-12,38 22,6 1,-1 2,1 0,-1 0,-27-4,-32-6,53 10,-2 0,1 2,-22-1,-78-13,87 17,2 0,0-1,1-2,-1-1,-38-10,-1 1,51 10,1 0,-26-9,-104-41,120 46,16 6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9:55.185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0 67,'1'-2,"0"-1,-1 1,1-1,0 1,0-1,0 1,1 0,-1-1,0 1,1 0,0 0,-1 0,1 0,0 0,0 0,0 1,0-1,0 1,1-1,-1 1,0 0,1 0,-1 0,4-1,4-2,0 1,0 0,0 0,19-1,10 3,0 1,69 11,-47-4,35 9,100 17,-177-30,36 11,16 2,-43-11,-1 0,52 19,-58-17,87 21,-67-12,1 1,58 34,-63-30,-2 1,57 46,-24-13,-46-38,2-1,0-1,0-2,30 12,-46-21,73 33,-68-32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0:24.234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0 377,'11'8,"0"0,0 0,1-1,0-1,0 0,1 0,0-1,0-1,15 3,41 17,24 10,-59-22,60 28,-81-34,1-1,-1-1,1 0,0-1,22 3,28 6,-30-2,1-3,66 7,-85-12,-1 1,0 0,0 1,25 11,-11-5,-11-4,0-2,24 3,29 8,-37-7,0 0,60 4,-69-8,-1 1,32 11,-14-4,83 30,3 0,-181-52,-83-5,107 14,-45-7,56 5,-71-7,-125 0,171 10,35 0,35 0,17 1,70 11,-80-8,41-2,-42-1,45 5,8 3,-57-7,0 1,42 11,-37-3,42 20,-55-21,1-1,-1-1,1-1,1-1,39 6,-42-10,0 2,0 0,0 1,0 1,20 9,-27-11,0-1,0 0,1-1,0 0,-1-1,22-2,-18 1,1 0,-1 1,25 6,-18-3,1-1,40 1,15 1,-10 0,-55-5,0 0,0 2,0-1,0 2,-1 0,1 1,-1 0,20 9,-8 0,16 10,2-1,51 16,-2 0,-77-29,1-2,0 0,1 0,0-2,0 0,0-1,29 3,193-9,-139-2,187 18,-261-8,0 1,0 1,-1 2,0 1,-1 0,29 19,46 19,-75-39,1-2,40 7,27 8,-47-7,-21-6,1-1,0-1,1-1,0-2,0-1,35 2,69 1,-2 0,-106-8,-1-2,1 0,-1-1,0-2,33-11,4 2,-42 12,0-1,23-10,29-6,-52 16,0-1,-1-1,17-7,6-5,1 1,75-21,12-3,-71 22,-49 16,2 0,0-1,0 2,0-1,0 1,1 1,-1-1,18 1,-26 1,-1 0,0 0,1 0,-1 1,1-1,-1 0,0 0,1 0,-1 0,0 1,1-1,-1 0,0 0,1 0,-1 1,0-1,1 0,-1 1,0-1,0 0,0 1,1-1,-1 0,0 1,0-1,0 0,0 1,1-1,-1 1,0-1,0 0,0 1,0-1,0 0,0 1,0-1,0 1,0-1,0 0,-1 1,1-1,0 1,0-1,0 0,0 1,0-1,-1 0,1 1,0-1,0 0,-1 1,1-1,0 0,-1 0,1 1,-1-1,-20 20,17-17,2-1,-6 6,-1 1,0-1,-1-1,0 0,0 0,0-1,-1-1,0 1,-12 3,-38 6,-93 13,82-17,17-8,44-3,0 0,1 0,0 1,-20 5,30-6,0-1,0 1,0 0,0 0,0 0,0 0,0 0,0 0,0 0,0 0,0 0,0 1,1-1,-1 0,0 0,0 0,0 0,0 0,0 0,0 0,0 0,0 0,0 0,0 0,0 0,0 0,0 0,0 0,0 0,0 0,1 0,-1 0,0 0,0 1,0-1,0 0,0 0,0 0,0 0,0 0,0 0,0 0,0 0,0 0,0 0,0 0,0 0,0 1,0-1,0 0,0 0,0 0,0 0,-1 0,1 0,0 0,0 0,0 0,0 0,0 0,0 0,13 4,15 1,10-5,1 0,-1-3,0-1,0-2,0-2,52-17,-48 4,-36 17,1 0,0 1,0 0,13-5,163-44,-124 37,45-15,-95 26,0-1,0 0,0-1,0 0,-1 0,0-1,9-9,-9 8,0 1,1 0,-1 0,2 1,12-7,-91 50,46-23,-47 21,28-20,-74 15,105-27,0 1,0 0,1 0,-16 10,-24 10,-96 21,134-42,0 0,0 1,1 1,-20 11,30-16,1 0,0 0,0 0,0 0,0 0,0 0,0 0,-1 0,1 0,0 1,0-1,0 0,0 0,0 0,0 0,0 0,0 0,0 1,0-1,0 0,-1 0,1 0,0 0,0 0,0 0,0 1,0-1,0 0,0 0,0 0,0 0,0 0,0 1,0-1,1 0,-1 0,0 0,0 0,0 0,0 1,0-1,0 0,0 0,0 0,0 0,1 0,8 5,15 1,-22-6,30 6,-1-1,2-2,-1-1,51-4,-73 1,0-1,0-1,0 0,0 0,-1-1,1 0,-1-1,0 1,13-11,8-8,33-31,-59 50,18-16,0 0,1 2,1 0,0 2,45-22,12 9,-52 20,30-14,-53 19,0 1,0-2,-1 1,1-1,-1 1,0-1,0-1,-1 1,0-1,0 0,0 0,0 0,4-12,-1 1,-1-1,0 1,-1-1,2-21,-1-36,-6 52,7-39,-1 35,-3 19,-1 1,-1-1,1 1,-1-1,0 0,-1-14,0 22,0-1,0 0,0 0,-1 1,1-1,0 0,0 1,-1-1,1 0,0 1,-1-1,1 1,-1-1,1 0,0 1,-1-1,1 1,-1-1,0 1,1 0,-1-1,1 1,-1-1,0 1,1 0,-1 0,0-1,1 1,-1 0,0 0,1 0,-1 0,0 0,0 0,1 0,-1 0,0 0,1 0,-1 0,0 0,0 0,1 1,-1-1,0 0,1 1,-1-1,1 0,-1 1,0 0,-2 0,0 1,-1 0,2 0,-1 1,0-1,0 0,1 1,-4 4,-8 17,-16 38,21-43,0 0,-1 0,-24 33,21-37,-19 25,-54 51,16-21,49-47,-1-1,0-1,-2-1,-32 20,-1-4,-82 44,128-73,0 0,0 0,-9 10,2-3,18-14,-1 1,1-1,-1 1,1-1,-1 1,0-1,1 1,-1-1,1 0,-1 1,0-1,1 0,-1 0,0 1,1-1,-1 0,0 0,0 0,1 0,-1 0,0 0,1 0,-1 0,-1-1,2 1,-1-1,1 1,-1-1,1 1,0-1,-1 1,1-1,0 0,0 1,-1-1,1 0,0 1,0-1,0 0,0 1,0-1,0 0,0 1,0-2,1-3,-1 0,1 1,0-1,1 1,-1-1,4-6,4-4,1 1,1 0,0 0,22-20,61-45,-1 2,122-122,-203 184,-1 0,0 0,-1-1,-1 0,0-1,-1 0,7-23,-7 19,-5 16,-1-1,0 0,-1 1,1-1,-1 0,0 0,0 0,-1 0,0 1,0-1,-1 0,1 0,-1 0,0 0,-1 0,1 1,-1-1,-5-10,3 10,0 0,0 0,-1 1,0-1,0 1,0 0,-1 0,1 1,-1 0,0 0,0 0,-1 1,1-1,-14-3,9 3,0-1,-1 2,1-1,-1 1,0 1,0 0,-12 0,11 1,1-1,-1 0,1-1,0 0,-1-1,-12-6,10 4,0 0,-1 2,-18-4,21 6,1-1,0-1,0 0,0 0,-19-11,-55-37,47 27,8 6,-1 1,-62-25,51 26,27 10,-2 0,1 2,-1-1,0 2,0 0,0 2,-21-2,-12 5,13 0,0-1,-70-10,15-1,30 5,-26-1,-133 6,99 3,97-1,18 0,-1-1,0 0,0 0,0-1,0 0,0 0,0-1,1 0,-1-1,1 0,-11-5,-47-24,52 27,0-1,1-1,-1-1,1 0,-23-18,26 17,6 6,1 0,-1 0,0 0,1-1,0 1,0-1,0 0,-3-5,6 8,0 1,0-1,1 1,-1-1,0 1,0 0,1-1,-1 1,0 0,1-1,-1 1,1 0,-1-1,0 1,1 0,-1 0,1 0,-1-1,1 1,-1 0,1 0,-1 0,1 0,-1 0,0 0,1 0,-1 0,2 0,17-1,-17 1,261 1,-241 1,0 0,0 2,0 0,26 9,-24-6,-1-1,1-1,32 2,-26-6,-11-1,1 1,-1 0,1 1,-1 1,0 1,0 1,24 9,-21-6,0-1,1-1,0-1,23 2,21 5,88 10,-140-19,1 0,-1 1,28 10,-27-8,-1-1,1-1,24 4,-20-4,0 1,-1 1,1 0,-1 2,-1 0,35 21,25 11,-59-32,-1 1,0 0,0 2,25 19,203 185,-224-194,-14-15,-1 0,0 1,-1 0,0 1,9 12,-9-12,0 0,0-1,1 1,8 6,0 0,-12-12,-1 0,0 1,0-1,0 0,0 1,0-1,-1 1,1-1,-1 1,0 0,2 4,-3-5,0 0,0 0,0 0,-1 0,1-1,-1 1,1 0,-1 0,1 0,-1-1,0 1,0 0,0-1,0 1,0-1,0 1,0-1,-1 0,1 1,-3 1,-9 8,0 0,-23 13,21-14,0-1,-20 21,13-10,-1 0,0-2,-2 0,0-1,-49 23,38-21,1 2,-36 29,-4 2,-89 62,128-91,21-12,0-2,-22 11,37-20,-1 0,1 1,0-1,0 0,0 0,-1 0,1 0,0 1,0-1,0 0,-1 0,1 0,0 0,0 0,-1 0,1 0,0 0,0 0,-1 0,1 0,0 0,0 0,-1 0,1 0,0 0,0 0,-1 0,1 0,0 0,0-1,-1 1,1 0,0 0,0 0,0 0,-1 0,1-1,0 1,0 0,0 0,0 0,0-1,-1 1,1 0,0-1,3-14,14-15,8 1,0 2,37-31,-30 29,39-45,-19 17,2 3,66-51,-24 22,-77 67,38-23,-36 26,30-26,-471 384,362-297,37-29,-1-1,-1 0,-36 19,0 2,9-4,30-23,-8 4,0-1,-42 17,1-15,52-14,0 1,-24 9,14 0,21-9,-1-1,1 0,0 0,-12 3,-50 16,54-16,0-1,-1 0,1-1,-1-1,-21 2,-3-3,1-2,-48-6,69 4,-1-1,1-1,0-1,0-1,1 0,-1-1,-17-10,-49-34,-69-38,122 73,0 2,-1 2,-38-11,-20-8,66 22,0 1,0 1,-40-7,44 11,0-2,-32-11,36 11,0 0,0 1,-1 0,-28-2,-337 5,183 3,183-2,-10 1,1-1,-1-1,1-1,0-2,0 0,-45-14,32 3,-60-33,-12-6,29 16,73 35,0 0,0 0,-1 1,1 0,0 1,-1 0,-12-1,-59 4,30 0,-72-10,1-1,89 7,0-2,1-1,-1-1,-55-20,-6-1,36 15,19 4,-47-16,-3 0,36 12,-4 0,-59-5,41 7,5 2,-57-12,19 2,16 4,73 11,-10-3,-39-13,-198-68,153 58,104 27,1-1,0 1,-1-1,1 0,1 0,-1 0,-7-7,12 9,-1-1,1 1,0-1,0 1,0-1,0 0,1 1,-1-1,0 0,1 0,-1 1,1-1,-1 0,1 0,0 0,0 0,0 0,0 0,0 0,0 1,1-1,-1 0,1 0,-1 0,1 0,-1 1,1-1,0 0,0 1,0-1,2-2,9-14,0 1,2 0,0 1,0 0,2 1,0 1,32-22,-35 27,0 1,0 0,1 0,15-5,-24 11,1 0,0 0,0 1,0 0,0 0,0 0,0 1,0-1,0 2,0-1,0 1,0-1,7 3,-11-2,0-1,0 1,-1-1,1 1,-1-1,1 1,0 0,-1 0,1 0,-1 0,0 0,1 0,-1 0,0 0,1 1,-1-1,0 0,0 1,0-1,0 1,-1-1,2 4,-2-3,1 0,-2 1,1-1,0 0,0 0,-1 0,1 0,-1 0,1 0,-1 0,0 0,0 0,0 0,0 0,0-1,-2 3,-5 6,-1-1,0 1,0-2,-18 14,-1-1,-108 75,140-94,13 0,17-2,6-1,78 8,-99-4,0 1,0 0,0 2,-1 0,0 1,21 11,166 74,-58-29,-84-32,-32-14,0-2,58 18,-31-19,75 6,38 10,32 6,-100-4,-76-22,38 15,-37-13,0-1,1-2,50 10,-51-13,1 1,-1 1,42 18,-47-16,0-1,0-1,1-1,0-1,45 4,91 5,39 1,-178-16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0:37.445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2 1,'-1'23,"1"1,1-1,1 0,2 0,0 0,9 28,-10-39,1 1,-2-1,2 19,-3-20,0 0,1 0,1 0,-1 0,7 14,-5-14,0 1,-1 0,0 0,-1 1,0 13,9 39,0-22,-3 0,6 66,-7-56,-4-33,2 37,-5 546,1-580,6 35,-3-36,0 38,-4 722,-1-770,0 0,-1 0,-1 0,-7 21,6-21,1 1,0-1,0 1,0 18,2 490,2-240,-9-170,-1 7,23 113,-8-139,-5-63,1-1,1 0,1 1,13 42,-8-40,-1 0,-2 0,-1 0,-1 1,-1 0,-3 32,8-27,-6-29,-7-25,-18-32,8 25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03.771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185 1,'-45'64,"9"-26,30-33,0 1,1-1,-1 1,1 0,0 0,0 1,1 0,0-1,0 1,1 1,0-1,0 0,0 1,-1 11,-4 29,5-37,1 0,0 0,1 1,0-1,1 1,1 12,0-24,-1 1,0-1,1 0,-1 0,0 0,1 1,-1-1,0 0,1 0,-1 0,1 0,-1 0,0 1,1-1,-1 0,1 0,-1 0,0 0,1 0,-1 0,0-1,1 1,-1 0,1 0,-1 0,0 0,1 0,-1 0,0-1,1 1,-1 0,0 0,1-1,-1 1,0 0,1 0,-1-1,0 1,0 0,1-1,-1 1,19-16,-17 15,8-9,0 0,-1-1,11-15,-16 19,1 0,1 0,-1 0,1 0,1 1,-1 0,1 0,0 1,0 0,0 0,11-4,109-49,-136 64,0-1,0 2,0-1,0 1,1 0,0 1,-6 8,-5 7,-22 34,36-46,0 0,0 1,1 0,1-1,0 1,0 0,1 1,0 22,-8 32,6-50,4-17,0 0,0-1,0 1,0 0,0 0,0 0,0 0,0 0,0 0,0 0,0 0,0 0,0 0,0 0,0 0,0 0,-1 0,1 0,0 0,0 0,0-1,0 1,0 0,0 0,0 0,0 0,0 0,0 0,0 0,0 0,0 0,0 0,0 0,0 0,0 0,0 0,-1 0,1 0,0 0,0 0,0 0,0 0,0 0,0 0,0 0,0 0,0 0,0 0,0 0,0 0,0 0,0-30,0 16,2-1,0 1,1 0,0 0,1 0,1 0,0 0,1 1,0 0,1 0,1 1,0 0,1 0,0 1,13-13,-12 13,-5 5,1 0,-1 0,2 0,-1 1,8-6,-13 11,0-1,0 1,0-1,0 1,0-1,0 1,0 0,0-1,0 1,0 0,1 0,-1 0,0 0,0 0,0 0,0 0,0 0,0 1,0-1,0 0,0 0,0 1,0-1,0 1,0-1,0 1,0 0,0-1,0 1,0 0,0-1,-1 1,1 0,0 0,-1 0,1 0,0 0,-1 0,1 0,-1 0,0 0,1 0,-1 0,0 0,1 2,-1 0,1 0,0 0,-1 0,0 0,0 0,0 0,0 0,0 0,0 0,-1 0,1 0,-1 0,0 0,-2 5,-24 42,12-25,6-6,3-10,1 1,0 0,0 1,1-1,0 1,1 0,0 0,1 0,0 0,0 20,2-20,1 1,0-1,-1 1,-1-1,0 1,0 0,-2-1,1 0,-1 1,-7 15,6-16,0 0,1 0,0 0,-1 15,2-16,0 1,0-1,-1 1,0-1,-8 16,7-17,1 0,0 0,0 0,1 0,0 1,0 0,1-1,0 16,1-13,-1-1,0 1,0-1,-2 0,-5 19,-48 108,52-128,1 1,0 0,0 0,-1 14,2-12,-1 0,-6 21,-25 97,30-112,0 0,1 1,1-1,0 1,2 0,3 35,-1 7,-3 12,3 80,6-106,-5-33,-1 0,1 20,-4 41,0-34,1 0,11 76,-7-89,-1 1,-1 43,-3-43,2 0,7 39,-9-42,-1-21,-1-19,1-6,2-1,0 1,1-1,0 1,2 0,0 0,2 0,6-19,-7 19,-1 1,-1 0,-1-1,-1-27,0 24,0 0,6-35,-2 7,-5 40,2 0,0 1,0-1,3-11,-4 20,0 1,0 0,0 0,0 0,-1 0,1 0,0-1,0 1,0 0,0 0,0 0,0 0,0-1,0 1,0 0,0 0,0 0,1 0,-1-1,0 1,0 0,0 0,0 0,0 0,0 0,0 0,0-1,0 1,0 0,1 0,-1 0,0 0,0 0,0 0,0 0,0-1,0 1,1 0,-1 0,0 0,0 0,0 0,0 0,1 0,-1 0,0 0,0 0,0 0,0 0,0 0,1 0,-1 0,0 0,0 0,0 0,0 0,1 0,-1 0,0 1,0-1,4 13,1 20,-5 24,-1-25,2 0,8 48,-4-45,-2 0,-1 0,-2 0,-4 37,-3-12,2-30,1 42,3-42,-1-1,-8 46,7-50,-1 43,4-43,-7 46,-16 94,21-156,0 0,0-1,0 1,-6 11,-7 27,11-22,1-14,0-1,1 0,1 1,0-1,0 1,1-1,1 1,-1 0,2-1,-1 1,2-1,4 15,5 7,-1 1,-2 0,5 35,-13-58,0 0,-1 1,-1-1,0 0,0 0,-4 12,-3 37,9 251,-1-301,1-1,0 1,1-1,0 0,0 0,1 0,0 0,0 0,1 0,0-1,0 0,1 0,9 12,-11-15,0 1,-1 0,1 0,-1 0,0 0,0 1,-1-1,0 0,0 1,0-1,0 8,-1-13,0 1,0-1,-1 1,1-1,0 1,0-1,-1 1,1-1,0 1,0-1,-1 1,1-1,-1 1,1-1,0 0,-1 1,1-1,-1 0,1 1,-1-1,1 0,-1 1,1-1,-1 0,0 0,1 0,-1 0,1 0,-1 1,1-1,-1 0,0 0,1 0,-1-1,1 1,-1 0,1 0,-1 0,1 0,-1 0,0-1,1 1,-1 0,1 0,-1-1,1 1,0 0,-1-1,-34-18,29 15,2 3,1-1,-1 0,1 1,-1-1,1-1,0 1,0 0,0-1,1 0,-1 1,0-1,1 0,0-1,0 1,0 0,0-1,0 1,1-1,-1 1,1-1,0 0,0 1,1-1,-1 0,1 0,-1-7,0-4,0 0,1 1,1-1,0 0,1 0,0 0,2 1,-1-1,2 1,0 0,0 0,10-15,-12 21,1 0,-1 0,-1 0,0-1,0 1,-1-1,0 1,0-1,-1 0,0 1,0-1,-1 0,-3-12,2 9,1 0,0 1,1-1,0 0,1 0,0 0,3-11,0 7,-3 11,0-1,1 0,0 1,0-1,5-9,-7 14,1 0,0 0,0 0,0 0,0 0,0 0,0 1,0-1,0 0,0 0,0 1,0-1,0 1,0-1,1 1,-1-1,0 1,0 0,1-1,-1 1,0 0,0 0,1 0,-1 0,0 0,1 1,-1-1,0 0,0 0,1 1,-1-1,1 1,1 1,-1-1,0 0,1 1,-1 0,0-1,0 1,0 0,-1 0,1 0,0 0,-1 0,1 0,-1 1,0-1,0 1,0-1,2 5,11 54,-7-30,-1 4,0 0,-3 0,-1 0,-4 67,0-20,0-49,-1-1,-1 1,-11 39,13-63,0 6,2-12,-1-1,1 1,0 0,-1-1,1 1,-1 0,0-1,0 1,0 0,0-1,0 0,-3 4,4-6,-1 1,1-1,-1 0,1 0,-1 0,1 0,-1 0,1 0,-1 0,1 0,-1 0,1 0,-1 0,1-1,-1 1,1 0,-1 0,1 0,-1-1,1 1,-1 0,1 0,0-1,-1 1,1 0,-1-1,1 1,0 0,0-1,-1 1,1-1,0 1,0-1,-1 1,1-1,0 1,0 0,0-2,-13-25,10 21,-5-10,0 0,-1 0,0 1,-2 1,0-1,-22-21,18 22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16.928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67 90,'1'19,"1"0,5 23,-1-8,1 4,-3-18,-1 1,1 31,-6 49,3 124,1-211,1-1,0 0,5 15,-4-16,0 0,-1-1,-1 1,2 20,4 44,-4-50,0 35,-3-4,-3 64,-14-35,11-66,1 1,0-1,0 29,4-16,-2 0,-7 35,4-27,2 0,5 69,0-28,-15 124,10-174,2-1,1 1,2 0,1-1,1 1,14 50,-10-42,-2 1,-2 0,-3 82,3 33,3-108,-4-33,0-1,0 22,-4 52,2 56,0-135,1 0,0 1,0-1,7 16,-5-16,-1 0,-1-1,1 1,-1 0,1 15,-3 36,-1-36,2 0,0 0,1 0,1 0,11 38,-7-41,-1 1,-1-1,-1 1,-1 0,-1 0,0 25,-3-27,1-1,0 0,2 0,0 0,2-1,9 33,-8-31,-1-1,-1 1,-1 0,-1 0,0 0,-4 31,1 6,2-55,0 1,0-1,0 0,-1 1,1-1,-1 1,1-1,-1 0,0 0,0 1,0-1,0 0,-1 0,1 0,0 0,-1 0,-1 1,2-2,0-1,0 1,0-1,0 1,0-1,0 0,0 1,0-1,0 0,0 0,0 0,0 0,0 0,0 0,0 0,-1 0,1 0,0 0,0-1,0 1,0 0,0-1,0 1,0-1,0 1,1-1,-1 1,0-1,0 0,0 1,1-1,-1 0,0 0,0 0,1 1,-1-1,1 0,-1 0,0-2,-6-10,0 0,0-1,2 1,0-1,0-1,1 1,1 0,-2-22,-2-3,2 1,1-2,3 1,3-48,0 5,0 19,-4-69,0 119,-1-1,0 1,-5-14,4 16,1-1,0 1,0-1,-1-21,3-27,-9-60,8 94,1-1,1 1,2 0,1-1,1 1,11-42,6-31,-17 50,-1 0,-6-57,1 17,4 21,-4-76,-6 92,5 33,0 1,1-23,1-21,3-71,5 84,-3 34,-2 0,1-20,-3-15,-1 15,2 0,8-57,-6 70,0 0,-2 0,-1 0,0 0,-2 0,0 0,-2 1,-9-35,9 37,1 0,1 0,0-38,0-5,-5 8,-2-18,10-242,0 304,-1 0,2 1,0-1,0 1,0-1,1 1,1 0,5-12,8-9,20-30,-3 7,95-169,-87 137,-42 85,0-1,0 1,0 0,0-1,0 1,0 0,-1 0,1-1,0 1,0 0,0 0,0-1,0 1,-1 0,1 0,0 0,0-1,0 1,-1 0,1 0,0 0,0 0,-1-1,1 1,0 0,0 0,-1 0,1 0,0 0,0 0,-1 0,1 0,0 0,-1 0,1 0,0 0,0 0,-1 0,1 0,0 0,0 0,-1 0,1 0,0 0,-1 0,1 0,0 1,-27 3,8-2,9-3,0-1,0 0,0-1,0 0,1-1,-14-6,-55-34,71 40,6 3,0 0,0 0,0 1,0-1,0 0,0 1,0-1,0 1,0 0,-1-1,1 1,0 0,0-1,0 1,0 0,-1 0,1 0,0 0,-2 1,2 0,1 0,-1 0,0 0,1 0,-1 0,1 0,-1 0,1 0,-1 1,1-1,0 0,-1 0,1 1,0-1,0 0,0 0,0 1,0-1,1 2,0 10,1 0,0-1,1 1,6 18,-4-19,-2 1,0 0,0 1,1 16,-2-7,1 0,1 0,11 35,-8-36,-2 0,0 1,3 44,-7-29,-4 102,4-139,-1 0,0 0,0 0,0 0,0 0,-1 0,1 1,0-1,0 0,-1 0,1 0,0 0,-1 0,1 0,-1-1,1 1,-1 0,0 0,1 0,-1 0,0 0,0-1,1 1,-3 1,2-2,0 0,0-1,0 1,0 0,0 0,0-1,0 1,0 0,0-1,0 1,0-1,0 1,0-1,0 0,1 1,-1-1,0 0,0 1,0-2,-7-7,1 0,1 0,-7-11,-7-13,-1-1,1-1,2 0,1-2,-16-52,18 44,11 35,0 0,1-1,1 1,-1-1,1 1,0-12,2 7,1-29,1 46,0 0,0 0,0 0,-1 0,1 0,-1 1,0-1,1 0,0 4,16 39,24 91,-39-122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36.189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337 0,'-1'4,"-1"-1,1 1,0-1,-1 1,0-1,0 0,0 0,0 0,-1 0,-2 3,-10 14,8-5,0 1,0 0,2 1,0-1,1 1,0 0,2 0,0 1,1-1,1 19,1 18,-2 88,-2-125,0 0,-1-1,-11 28,10-30,0 1,1 0,0 1,-2 25,3-20,0 0,-8 28,7-31,-1 1,2 0,-1 30,5 32,-2 77,-7-100,5-39,1 0,-1 20,4 938,-2-954,-7 34,5-34,-2 37,4-25,-11 60,7-42,2-1,5 64,1-23,-3 407,0-485,2-1,4 22,-3-22,0 1,0 21,13 111,-14-122,1 0,1-1,11 37,4 23,-2-3,-11-59,0 1,-2 0,-1 1,0 24,-3-47,-1 6,1 0,0 0,0-1,1 1,-1 0,1 0,1 0,-1-1,1 1,1-1,-1 1,1-1,4 7,-6-12,0 0,-1-1,1 1,0 0,0 0,-1 0,1 0,-1 0,1 0,-1 0,1 1,-1-1,0 0,1 0,-1 0,0 0,0 0,0 1,0-1,0 0,0 0,0 0,0 0,-1 1,1-1,0 0,-1 0,1 0,-1 1,-1-1,1 0,-1 0,0 0,0-1,0 1,0-1,1 1,-1-1,0 0,0 0,0 0,0 0,0 0,0 0,0 0,0-1,1 1,-3-2,-7 0,1-1,0-1,0 0,0 0,0-1,1 0,-1-1,1 0,1 0,-1-1,1 0,1-1,-1 1,1-2,0 1,1-1,0 0,1 0,-1-1,2 1,-5-12,-24-98,30 107,0 1,1-2,-1-15,-4-20,7 45,0 0,0 0,1 0,-1 0,0 0,1 0,0 0,0 1,0-1,0 0,0 0,0 1,1-1,-1 1,1-1,0 1,-1 0,1-1,0 1,1 0,-1 0,3-1,-1-1,0 0,0 0,-1 0,1-1,-1 1,0-1,3-6,-4 5,0 0,0 0,-1-1,0 1,1-10,-2-3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4-04T09:34:04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24575,'1'-7'0,"-1"1"0,1 0 0,1 0 0,-1-1 0,1 1 0,0 0 0,1 1 0,4-10 0,32-47 0,-22 35 0,-8 13 0,1 2 0,0-1 0,1 1 0,0 1 0,1 0 0,0 0 0,1 1 0,20-12 0,9-8 0,-22 14 0,1 2 0,39-22 0,-54 33 0,0 0 0,0 1 0,0 0 0,0 0 0,1 0 0,-1 1 0,1 0 0,-1 0 0,0 1 0,1 0 0,-1 0 0,1 0 0,-1 1 0,1 0 0,11 3 0,-14-2 0,0 0 0,0 0 0,0 0 0,0 1 0,0 0 0,-1 0 0,1 0 0,-1 0 0,0 1 0,0-1 0,0 1 0,0-1 0,-1 1 0,1 0 0,-1 0 0,0 1 0,0-1 0,-1 0 0,1 1 0,-1-1 0,0 1 0,0-1 0,0 1 0,-1 5 0,2 13 0,-1-1 0,-1 1 0,-5 36 0,3-45 0,-1-1 0,-1 0 0,0 1 0,0-1 0,-1-1 0,-1 1 0,0-1 0,-1 0 0,0 0 0,-12 14 0,-7 5 0,-2-1 0,-36 32 0,43-46 0,1-1 0,-32 17 0,46-29 0,0 0 0,-1 0 0,1-1 0,-1 0 0,1-1 0,-1 1 0,0-1 0,0 0 0,1-1 0,-1 0 0,0 0 0,0 0 0,0-1 0,0 0 0,1 0 0,-1-1 0,1 0 0,-1 0 0,1 0 0,-1-1 0,1 0 0,0 0 0,-8-6 0,9 6 0,1-1 0,-1 1 0,0-1 0,1 0 0,0 0 0,0 0 0,0-1 0,0 1 0,1-1 0,-1 0 0,1 0 0,1 0 0,-1-1 0,1 1 0,0 0 0,0-1 0,0 0 0,1 1 0,0-1 0,0 0 0,0 0 0,1 0 0,0 0 0,0 0 0,1 0 0,-1 1 0,3-8 0,-2 8 0,1 1 0,0 0 0,0 0 0,0 0 0,1 1 0,-1-1 0,1 1 0,0-1 0,0 1 0,0 0 0,0 0 0,0 0 0,1 0 0,0 1 0,5-4 0,10-4 0,0 1 0,23-7 0,5-4 0,-3-1 0,-16 8 0,0-1 0,-1-1 0,0-1 0,40-33 0,-63 45 0,0-1 0,0 0 0,0 0 0,-1 0 0,0-1 0,0 1 0,0-1 0,0 0 0,-1 0 0,2-7 0,12-65 0,-14 61 0,-72 74 0,18-23 0,37-25 0,0 1 0,-20 18 0,22-16 0,0 2 0,0-1 0,-12 19 0,21-26 0,0 0 0,1 0 0,0 0 0,0 1 0,0-1 0,1 1 0,0-1 0,0 1 0,0 0 0,1 0 0,0 12 0,0-18 0,1 0 0,0 0 0,0 0 0,0 0 0,0 0 0,0 0 0,1 1 0,-1-1 0,0 0 0,0 0 0,1 0 0,-1 0 0,1 0 0,-1 0 0,1 0 0,-1 0 0,1 0 0,-1 0 0,1 0 0,0 0 0,0 0 0,-1-1 0,1 1 0,0 0 0,0 0 0,0-1 0,0 1 0,2 0 0,-1 0 0,1-1 0,-1 0 0,1 0 0,-1 0 0,1 0 0,-1 0 0,1 0 0,-1-1 0,0 1 0,1-1 0,-1 1 0,4-3 0,9-3 0,-1-1 0,-1-1 0,15-10 0,-14 8 0,-1-1 0,16-17 0,22-18 0,-51 45 0,1 1 0,-1 0 0,0-1 0,0 1 0,1 0 0,-1 0 0,1-1 0,-1 1 0,0 0 0,1 0 0,-1-1 0,1 1 0,-1 0 0,0 0 0,1 0 0,-1 0 0,1 0 0,-1 0 0,1 0 0,-1 0 0,1 0 0,-1 0 0,0 0 0,1 0 0,-1 0 0,1 0 0,-1 0 0,1 0 0,-1 0 0,1 1 0,0-1 0,1 15 0,-12 20 0,5-26 0,-1-1 0,-1 1 0,0-1 0,0 0 0,0-1 0,-1 0 0,-14 11 0,-66 38 0,85-54 0,-66 35 0,64-35 0,0 0 0,0 0 0,0-1 0,0 1 0,0-1 0,0 0 0,0-1 0,0 1 0,-1-1 0,1 0 0,0 0 0,-7-1 0,11 1 0,1 0 0,0 0 0,-1 0 0,1 0 0,0 0 0,0 0 0,-1 0 0,1 0 0,0 0 0,0 0 0,-1 0 0,1 0 0,0 0 0,-1 0 0,1 0 0,0-1 0,0 1 0,-1 0 0,1 0 0,0 0 0,0 0 0,0 0 0,-1-1 0,1 1 0,0 0 0,0 0 0,0 0 0,-1-1 0,1 1 0,0 0 0,0 0 0,0-1 0,0 1 0,0 0 0,0 0 0,0-1 0,-1 1 0,1 0 0,0 0 0,0-1 0,13-4 0,20 0 0,-25 5-75,3 0 116,0-1 0,0 0 0,0-1 0,16-4 0,-24 5-120,0 0 0,0-1 1,0 1-1,0-1 0,0 0 1,0 0-1,0 0 0,0 0 1,-1 0-1,1-1 0,-1 1 1,0-1-1,1 0 0,-1 0 1,-1 0-1,1 0 0,0 0 1,2-5-1,1-9-6747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44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0 9,'1'0,"1"1,-1 0,0-1,0 1,0 0,0-1,1 1,-1 0,0 0,-1 0,1 0,0 0,0 0,0 0,-1 0,1 1,0 0,14 25,-14-23,18 39,10 20,3 2,-24-46,1-1,14 23,-17-31,-1-1,-1 1,0 0,0 0,2 12,-3-12,0 0,1 0,0 0,8 15,-7-47,-7-342,-1 333,3 30,0-1,0 1,0 0,0 0,-1 0,1 0,-1 0,1-1,-1 1,1 0,-1 0,1 0,-1 0,0 1,0-1,1 0,-1 0,0 0,0 0,0 1,0-1,0 0,-2 0,2 1,0 1,0-1,0 1,0-1,0 1,0-1,0 1,0 0,0 0,0-1,1 1,-1 0,0 0,1 0,-1 0,0 0,1 0,-1 0,1 0,-1 1,-11 25,11-25,-6 15,1 0,1 1,1 0,1 1,-2 17,3 93,2-79,0 116,-13-183,-3-18,13 19,1 0,1-29,1 34,0-1,-1 1,0-1,-1 0,0 1,-8-22,-37-81,49 132,6 15,38 88,-37-95,-5-19,-1 1,-1 0,1 0,-1 0,1 16,14 89,-10-69,-4-22,0-1,0 22,-4-17,1-4,0 0,1-1,8 42,-4-34,-2 1,-1-1,-1 1,-4 35,1 6,2 1229,0-1313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49.961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29 1,'0'587,"8"-522,1 0,7 65,-16 824,-1-442,0-495,0-1,-2 1,-8 30,6-31,1 0,1 1,-2 32,-3 46,4-63,0 36,2 23,5 79,0-145,2-1,11 37,-10-41,0-1,-2 1,0 0,1 35,-7 45,4 109,6-156,-5-35,-1 1,1 21,-2-32,-1 18,-4-21,-3-14,-46-98,39 79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52.635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1 0,'1'17,"1"0,1 0,1 0,0-1,9 23,8 35,18 61,-18-69,-15-42,-1 0,0 0,-2 1,-1-1,-1 27,0-31,1 0,1-1,8 29,-6-28,-1 0,-1 0,1 25,-3-31,1 1,0-1,1 0,5 17,-3-15,-1-1,-1 0,1 21,12 104,-15-126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2:16.939"/>
    </inkml:context>
    <inkml:brush xml:id="br0">
      <inkml:brushProperty name="width" value="0.35" units="cm"/>
      <inkml:brushProperty name="height" value="0.35" units="cm"/>
      <inkml:brushProperty name="color" value="#767171"/>
      <inkml:brushProperty name="ignorePressure" value="1"/>
    </inkml:brush>
  </inkml:definitions>
  <inkml:trace contextRef="#ctx0" brushRef="#br0">0 310,'8'1,"-1"0,1 1,-1 1,1-1,-1 1,0 0,0 1,0 0,8 6,9 4,106 70,-19-9,-93-65,0 0,1-2,0 0,27 8,36-2,-61-12,0 1,-1 2,32 9,-20-3,56 10,-55-14,49 17,29 13,65 27,-165-60,0 0,0-1,0 0,1-1,18 1,23 4,1 5,2 2,0-3,59 4,74 1,-126-8,0 2,96 30,-117-29,-15-6,1 0,44 1,-40-4,44 8,150 39,-23-7,-155-35,-18-3,45 12,2 6,126 37,218 94,-108 13,-293-154,16 9,45 20,-68-35,1-2,0 1,0-2,0 1,0-2,0 0,18 0,-23-2,0-1,-1 0,1 0,-1-1,0 0,1 0,-1-1,0 0,0 0,10-7,2-3,-1-1,26-23,-27 21,14-12,125-117,-129 119,1 1,1 2,1 1,41-22,62-44,-94 54,-22 18,39-27,-46 36,0-2,-1 1,10-12,28-21,-28 27,35-32,-45 30,-10 10,-10 8,-91 52,-49 25,108-59,1 1,0 3,2 1,-66 56,95-71,1 1,1 0,-15 22,17-23,0 0,-1 0,0 0,-1-1,-16 14,10-15,0-1,0 0,0-1,-1-1,0 0,-27 4,24-4,-104 14,69-12,47-6,0-1,-1 0,1 0,0-1,0 1,0-1,0-1,0 1,-9-4,-50-28,49 24,0 0,-23-8,-287-115,315 127,-2 1,1 0,-18-2,17 4,0-1,0-1,-12-5,-18-7,-57-15,-5-1,12 4,-144-24,155 35,26 6,2-1,-1 2,-108-6,112 14,0-4,1-1,-86-24,11 2,55 19,-24-6,59 7,0 1,-59-23,-28-13,-45-15,69 23,-1 5,-154-29,156 44,53 10,-51-14,-39-6,6 2,-7-1,104 20,21 4,-14-4,25-1,15-2,24-9,65-24,-96 39,0 0,0 0,0 1,0 0,0 1,0 0,14 2,64 15,-4 0,-49-12,0 2,66 22,-70-21,51 8,11 3,-13 4,217 54,-263-72,57 2,-62-6,0 2,0 0,31 8,40 14,72 22,-118-27,-24-9,54 13,-11-3,-54-14,0-1,35 5,130 24,-21-4,-110-26,0-3,55-4,-14 0,-66 3,1 1,0 1,44 11,78 33,-145-45,129 34,-21-7,-31-6,-44-14,-1 2,61 28,40 17,-3-2,-69-26,2-4,126 29,-123-35,-55-13,-11-3,-1-1,1 1,-1-1,1 0,0 0,-1 0,1-1,0 0,0 0,-1 0,1 0,0-1,4 0,-8 0,-1 1,1 0,-1-1,0 1,1-1,-1 1,0 0,1-1,-1 1,0-1,1 1,-1-1,0 1,0-1,0 1,0-1,1 1,-1-1,0 1,0-1,0 1,0-1,0 1,0-1,0 1,-1-1,1 1,0-1,0 1,0-1,0 1,-1-1,1 1,0-1,0 1,-1-1,-14-21,11 17,-16-18,-1 0,-2 1,0 1,-1 1,-37-23,24 17,-2-1,-1 2,-2 2,-67-28,-141-33,174 60,17 5,1 3,-2 2,-80-9,72 17,-69-2,30 10,34 0,-101-9,130 0,1-3,-68-25,-9-2,25 14,-8-1,-112-43,79 6,78 34,-75-26,104 45,0 1,0 2,-55-4,-240-22,137 2,-93-8,279 37,0 0,1 1,-1-1,0 0,1 0,-1-1,0 1,1 0,-1 0,0 0,0 0,1-1,-1 1,0 0,1 0,-1-1,1 1,-1-1,0 1,1 0,-1-1,1 1,-1-1,1 0,-1 0,12-9,29-6,-2 4,1 2,0 2,1 1,-1 2,47-1,115 5,173 4,-339 1,-1 1,0 2,0 1,-1 2,35 15,-49-18,124 38,-39-14,81 16,-183-47,65 22,136 25,-85-24,-84-14,1-2,0-2,52 3,10-1,-3 1,-29-6,-1 3,1 3,115 29,254 94,-359-114,-39-10,37 13,-1 2,1-3,77 9,-124-22,-1 1,0 1,43 20,22 8,-15-7,-53-20,0 0,1-1,28 5,-50-12,-1-1,1 0,0 0,0 0,0 0,0 0,0 0,0 0,0 0,0 0,0 0,0-1,0 1,0 0,0-1,0 1,0-1,-1 1,1-1,0 1,0-1,0 1,-1-1,1 0,0 0,-1 1,1-1,-1 0,1 0,-1 0,1 1,-1-1,1 0,-1 0,0 0,0 0,1 0,-1 0,0 0,0 0,0 0,0 0,0 0,0 0,0 0,0 0,-1 0,1-1,-2-10,0 1,-1-1,-5-14,3 9,2 8,0-1,0 1,-1 0,0 0,0 0,-1 1,0-1,-1 1,-8-9,3 5,-1 1,-1 0,0 0,-23-13,15 12,0 1,0 1,-1 0,0 2,-1 1,-25-6,-12 3,-70-4,-18-2,-208-49,228 44,82 16,-52-14,-147-42,186 44,-1-2,-67-32,70 27,23 10,9 2,-1 1,0 2,-1 0,0 2,0 1,-43-4,48 7,0 0,1-1,-1-1,1-2,-21-8,-44-12,82 26,-49-13,-1 3,1 1,-105-3,111 11,-87-14,20 1,78 11,-175-8,-336 12,533 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27:58.055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0,2-2,-2-1,2-2,-1 1,2 0,1-1,2 0,1 1,-2-1,-1 1,-2 0,0 2,-3 1,1 0,-1 1,-1-2,1 1,-1 0,2 0,0 0,0 1,0 1,0-1,0 0,1 1,-1-1,2 0,-2 1,1 0,-3 0,2-1,-1 1,1-1,-1-1,0 0,0 0,0-1,0 2,0 0,0 1,1-1,0 1,0 0,1 0,0-2,0 3,-1-2,1 1,-1 0,1-1,-1 0,0-1,-1 3,0 0,1 0,1 2,1-2,0 1,0-1,-1 1,0-2,-1 3,0-2,1 1,-1-1,1 1,0-1,0-1,-1 0,1 1,1 0,-1 0,2 0,-2 0,1 2,1-1,-3 1,2 0,-1-1,1 0,0 0,-2-1,1 0,2 1,0-1,-1 1,1-2,0 1,0-1,0 2,-1-2,0 0,0 0,0 0,1 1,-1 0,1-1,0 1,0 0,0 1,1-1,0 2,-1-1,1 0,0-1,-1 0,0 0,0 1,1-1,-1 1,0-1,1 1,-1 0,2 1,-1-1,0 1,0 0,0 0,0 0,0 1,-1-3,1 1,-1 0,1-1,-1 0,-2 0,1-3,-1 0,0-2,2 0,-1-3,1 0,1-2,0 3,0 2,-1 2,-1 4,0-1,-1 1,0-1,0 1,1 0,0 1,2-1,0 1,0 1,1-1,0-1,0 2,0-1,0 0,0 1,1-1,-1-1,0 2,0-1,0 0,0-2,-2-1,1-4,-2 0,0 1,0 1,-2 0,1 1,-1-1,1 1,0 2,3-1,-2 1,1 0,0 1,0 0,-1 0,0-1,0 1,2 0,-1 0,0-1,-1-1,1 1,0 0,0 0,1 2,1-1,-1 1,1 1,0-1,-1-1,0 0,1-1,-1 2,0-1,1 1,-2-2,0 2,1-2,-1 0,0 0,0 1,1-1,-1 2,0-1,0 0,-1 0,1-1,0 2,1-1,-1 1,0 0,1 0,-1-1,1 0,0 0,0 0,0 0,0 1,1 0,0-1,0 2,0-1,0 0,0 1,1-1,-1-1,0 2,0-1,0 0,0 0,0 0,0 0,0 1,0-1,0-1,0 2,0-1,0 0,0 0,0 0,0 0,0 0,0 1,0-5,0 0,0 1,0 0,0 0,0 3,0-1,0 0,0 2,0-1,0 0,0 1,0-1,0-1,0 2,0-1,0 0,0 1,0-1,0-1,0 2,0-1,0 0,0 0,0 0,0 0,1-1,0 0,0 0,1 0,0 0,0 1,0 0,-1-1,-1 2,0-1,0 0,0 1,0-2,0 1,0 1,0-1,0 0,0 0,0 0,0 0,0 1,0-1,-1-2,-1 1,1 0,0 0,0 0,0 1,1 0,0 0,0 0,0 1,-1-2,0 1,0 1,0-1,0 0,1 0,-1 0,1 0,0 1,0-1,0-1,0 2,1-1,-1 0,0 1,0-2,0 1,0 1,0-1,0 0,0 0,0 0,0 0,0 0,0 1,0-2,0 1,0 1,0-1,1-1,1-2,0 1,1-1,0 1,0 0,1 0,-1-1,1 1,-2 1,1-2,-1 1,2 0,-1 1,0-1,2 0,-2 1,3 0,-3 1,1 0,-1 0,0 0,-1 1,1-3,-1 1,2-2,-2 1,0 0,-2 1,2 0,0 1,1-1,-1-1,-1 2,1-2,0 3,0-2,0 0,-2 2,1-1,-1 0,0 1,2-1,-1-1,2 2,-1-1,-1 0,2-1,0 0,-1-1,1-1,-1 1,1 0,-1 0,1-1,0 0,-1 1,0 0,0 0,2-1,-3 0,3 2,-1-1,0 2,0-1,-1 1,1-1,-1-1,0 2,0-1,0 1,1-1,-1 1,0 0,1-1,-1 0,1-2,0 2,-2-2,2 1,1 0,-2 0,1 1,0-1,0 0,1-2,0 3,-2-1,1 1,0-1,-1 1,1-1,1 0,-2 0,1 1,-1 0,0 1,0-2,0 1,2-1,-1 2,1-3,0 2,0-2,-1 2,0-2,0-1,-1 3,1-3,0 1,2-1,-2 1,1-2,0 2,-2 1,1-1,1 1,-1 0,-1 1,2 0,-1 0,1 0,1-1,1-1,-2 2,0-1,-2 2,1-2,1 1,-2-1,2 2,-1-1,0 0,1-1,0 0,1-1,-1 1,1-2,-1 0,3-2,-2 0,0 1,0 1,-1 0,-1 1,2-1,-1 1,2 1,-1-2,0 2,1 0,-2-1,2 0,-2 0,2 0,0-1,-1 0,2 0,-1-1,-2 2,2-1,-2 0,2 0,-1 0,0 1,-1 0,1-2,0 1,0-1,1 1,0-1,-1 1,2-2,-1 1,0-1,1 0,-3 1,2 1,-3 0,1 1,-2-1,2 2,0-2,0-1,2 0,0 0,1-1,1 0,-1 0,0 0,0 0,-4-1,-1 1,-4 0,0 0,-4-1,1-1,-3-1,-1-1,-2 2,3-1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27:58.056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69 0,'0'0,"-2"0,-1 2,-1-1,0 2,-1 1,0 0,1 1,0-1,1 1,1 0,1 0,-1-1,0 1,1-1,0 2,0-1,0 0,0 2,-1-1,1-1,1 2,-1-1,0-1,-1 0,1-1,1 2,-1-1,0 1,1 0,0 0,0 0,0 0,0 0,0 1,-1-3,0 1,-1 0,1 0,0 1,1-1,-1 1,1 0,0 0,0 0,0 1,0-1,0-1,0 2,0-1,0-1,-1 0,-1-1,1 2,1-1,-1 1,1 0,0-1,0 2,0-1,0 0,0 1,0-1,0-1,0 2,1-2,1-1,-1 1,0 0,-1 1,2-2,-1 1,1-1,-1 2,1-1,-1 0,1 2,-1-1,0-1,1 2,-1-1,1 0,-2 1,0-1,1-1,-1 2,0-1,0 0,0 1,0-2,0 1,0 1,0-1,1 0,1 0,-1 0,0 0,0 0,0 0,-1 0,0 0,0 1,0-1,0-1,0 2,0-1,0 0,0 1,0-2,0 1,0 1,0-1,1 0,0 0,0 0,0 0,0 1,1-3,-1 1,1 0,-1 0,2 1,0-1,-1 1,0 0,0 0,0 0,0 0,0 0,1 0,0 0,-1-2,0 2,0-2,-1 2,1-2,0 1,-2-1,2 1,1-2,-2 2,2 0,-2 0,1 1,-1-1,0 2,1-1,0 0,-2 1,3-3,-1 1,0 0,0-1,0 0,0 1,0-2,1 1,-3 0,3 2,-1-2,2 1,-3 0,2 0,0 0,-1-1,2 0,0 0,0 1,1-1,-1 1,1-1,-3-1,3 2,-2-1,0 2,0 0,0-2,1 0,0 0,-1-1,1 2,-1-2,0 2,-1-1,1 0,-1 0,1-1,0 1,-1 0,2 0,0-1,-2 2,2-1,-2 0,1-1,0 0,0 2,-1-1,2 0,0 0,1 1,-1 0,0 0,0-1,-1 0,2-1,-2-1,1 0,0 1,-1 0,1 1,0 0,2-1,-2 1,1-1,0-2,0 1,-1 0,1 0,-2 0,1 1,0-1,0 1,-1-2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31:53.3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0,'2'18,"1"0,0 0,1 0,1-1,1 1,9 18,5 19,21 94,-15-25,-18-86,2 0,1-1,21 45,-11-30,-14-33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32:14.88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1035 1,'-21'1,"0"0,-1 2,1 0,1 2,-1 0,-35 14,12 1,-77 47,94-51,-1-1,0-1,-1-1,0-2,-1-1,-47 9,35-10,15-3,-49 4,61-9,0 1,0 1,0 0,1 1,0 0,-1 1,2 1,-1 0,1 1,0 1,0 0,1 0,0 1,-16 16,23-21,0-1,0 0,-1 0,-10 5,11-6,0 0,0 0,1 1,-1 0,-7 6,55-15,3-9,-40 12,1 0,0 0,1 1,-1 0,0 0,1 1,-1 0,1 0,-1 1,1 0,-1 0,10 2,-15-1,0 0,0 0,0 0,0 1,0-1,0 1,0-1,-1 1,1 0,0 0,-1-1,0 1,1 0,-1 1,0-1,0 0,0 0,0 0,0 1,-1-1,1 0,-1 1,1-1,-1 1,0 4,0 8,0 0,-1 0,-3 16,1-9,3-19,0 0,1-1,-1 1,1-1,-1 1,1-1,0 1,0-1,0 1,1-1,-1 0,1 0,-1 1,1-1,0 0,-1 0,1-1,0 1,0 0,0-1,4 3,17 17,56 90,-76-105,0 1,-1-1,1 1,-1 0,0 0,-1 0,0 0,0 0,0 0,-1 0,0 0,-2 9,2-7,0 0,0 0,0-1,1 1,0 0,4 12,-4-19,0 0,-1-1,1 1,0-1,0 1,0-1,1 0,-1 1,0-1,0 0,1 0,-1 0,0 0,1 0,-1 0,1 0,0 0,-1 0,1-1,0 1,-1-1,1 1,0-1,-1 0,1 0,0 0,0 1,2-2,7 0,1 0,-1-1,18-5,6 0,5 3,-1 2,79 7,-103-4,0 1,0 1,0 1,-1 0,1 1,-1 0,0 1,0 1,-1 0,23 16,-28-17,0-2,0 1,0-1,1 0,-1-1,1 0,16 4,34 12,-53-16,8 5,0-1,0-1,0 0,1-1,0-1,0 0,26 3,-25-6,-1 2,1 0,0 1,23 9,21 6,-64-22,-48-25,-24 7,-60-21,-46-17,144 48,-18-8,-98-48,21-9,109 62,22 12,-1 1,-1-1,1 1,0 0,0 0,0 1,-1-1,1 1,0 0,0-1,-1 1,1 1,-6 0,7-1,1 0,-1 0,1 1,-1-1,1 1,-1-1,1 1,-1 0,1-1,0 1,-1 0,1 0,0 0,0 0,0 0,0 0,0 0,0 0,0 1,0-1,0 0,0 1,1-1,-1 0,0 1,1-1,0 1,-1-1,1 1,0-1,-1 3,1-3,0-1,0 1,0-1,0 1,0-1,0 1,0-1,0 1,0-1,0 1,1-1,-1 1,0-1,0 0,0 1,1-1,-1 1,0-1,0 0,1 1,-1-1,0 1,1-1,-1 0,0 1,1-1,-1 0,1 0,-1 1,1-1,0 0,16-3,14-15,-3-1,1 1,0 1,2 2,32-12,-51 22,-3 2,0 0,-1 1,1 0,0 0,0 1,0 0,1 1,-1 0,0 0,13 3,0 1,0 1,-1 1,24 9,-30-9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32:35.274"/>
    </inkml:context>
    <inkml:brush xml:id="br0">
      <inkml:brushProperty name="width" value="0.2" units="cm"/>
      <inkml:brushProperty name="height" value="0.2" units="cm"/>
      <inkml:brushProperty name="color" value="#FF0000"/>
      <inkml:brushProperty name="ignorePressure" value="1"/>
    </inkml:brush>
  </inkml:definitions>
  <inkml:trace contextRef="#ctx0" brushRef="#br0">597 0,'3'1,"-1"-1,0 1,0 0,1-1,-1 1,0 0,0 1,0-1,0 0,0 1,0-1,-1 1,1-1,0 1,-1 0,1 0,-1 0,3 3,20 40,28 48,-37-68,0 1,-2 0,11 29,-5-1,-6-18,-1 0,11 58,28 117,-34-151,-7-27,10 48,-19-75,0 1,0-1,-1 0,0 1,0-1,-1 1,0-1,0 0,0 1,-4 7,5-13,0 0,-1 0,1 0,-1 0,1 0,-1 0,1 0,-1-1,0 1,1 0,-1 0,0-1,0 1,0 0,1-1,-1 1,0-1,0 1,0-1,0 1,0-1,0 0,-2 1,1-1,0 0,0 0,0 0,0-1,0 1,0 0,0-1,0 0,0 1,1-1,-4-2,-7-4,1-1,0 0,-12-12,7 6,-1 2,-2 0,1 1,-1 1,-1 0,0 2,0 0,-1 2,0 0,0 1,0 1,-1 1,1 1,-42 1,36 2,0-2,0 0,-50-11,-26-8,73 15,30 5,-1 0,0 0,1 0,-1-1,0 1,1 0,-1 1,0-1,0 0,1 0,-1 0,0 0,1 0,-1 1,1-1,-1 0,0 1,1-1,-1 0,1 1,-1-1,1 1,-1-1,1 1,-1-1,1 1,-1-1,1 1,0-1,-1 1,1-1,0 1,-1 0,1-1,0 1,0 0,0-1,0 1,-1 0,1 0,1 0,-1 0,1 0,-1 0,1 0,-1 0,1 0,0 0,0 0,-1 0,1 0,0 0,0-1,0 1,0 0,0-1,0 1,0-1,0 1,0-1,0 1,0-1,0 0,0 1,2-1,31 6,-31-6,157 4,-114-6,-1 3,81 11,32 15,-138-24,1 0,40 1,-85-4,1 0,-1 0,0-1,1-1,-1-2,1 0,-31-11,-1-4,-1 2,-1 3,-89-11,137 24,0-1,1 0,-1 0,0-1,1 0,-1 0,1-1,-14-8,22 12,-1-1,1 1,-1 0,1-1,-1 1,1 0,-1-1,1 1,0-1,-1 1,1 0,0-1,-1 1,1-1,0 1,-1-1,1 1,0-1,0 1,0-1,-1 0,1 1,0-1,0 1,0-1,0 1,0-1,0 0,0 1,0-1,0 1,1-1,-1 1,0-1,0 0,0 1,1-1,-1 1,0-1,1 1,-1-1,0 1,1 0,-1-1,0 1,1-1,-1 1,1 0,-1-1,1 1,-1 0,1 0,-1-1,1 1,-1 0,1 0,0 0,0-1,35-10,55 2,-68 9,0-2,0-1,44-12,-40 8,1 1,0 1,46-3,-60 7,5-1,0-1,31-9,-70 8,-16 2,-443 3,468 0,0 0,0 1,-16 4,17-3,-1-1,1 0,-20 1,26-3,1-1,0 1,-1 0,1-1,0 0,0 0,-1 0,1 0,0 0,0-1,0 1,0-1,1 0,-1 0,0 0,-3-4,1 1,1 0,0-1,0 0,0 1,0-2,1 1,0 0,0-1,1 1,0-1,0 0,-2-14,2-3,1 0,2-36,1 18,-2 38,0 1,0-1,0 0,1 1,-1-1,1 1,0-1,0 1,0-1,1 1,-1-1,1 1,0 0,3-4,-3 4,1 1,-1 0,1 0,0 1,0-1,0 1,0-1,0 1,0 0,0 0,1 0,-1 0,0 1,0-1,1 1,3 0,79 1,-62 1,0-2,-1 0,46-8,-56 5,172-43,12-3,-134 34,-101 28,1 1,-65 34,-9 5,84-43,-1-1,0-1,0-2,0 0,-30 0,26-1,0 2,-56 18,-6 2,93-27,-2 1,0 0,0 0,0-1,0 1,0-1,0 1,0-1,0 0,-1 0,1-1,0 1,0-1,0 1,0-1,-4-2,7 3,0 0,0-1,0 1,0 0,0-1,0 1,0 0,0-1,0 1,0 0,1-1,-1 1,0 0,0-1,0 1,0 0,1 0,-1-1,0 1,0 0,0 0,1-1,-1 1,0 0,1 0,-1 0,0-1,0 1,1 0,-1 0,0 0,1 0,-1 0,0 0,1 0,-1-1,1 1,15-7,-15 7,18-7,0 2,0 0,0 1,1 1,25-1,105 5,-64 2,-38-5,51-9,-52 5,54-1,-71 7,-18-1,0 1,1 0,-1 1,0 0,15 4,-27-5,1 0,-1 0,1 0,-1 0,1 0,-1 0,1 0,-1 1,1-1,-1 0,1 0,-1 1,1-1,-1 0,0 0,1 1,-1-1,0 1,1-1,-1 0,0 1,1-1,-1 1,0-1,0 1,1-1,-1 1,0-1,0 1,0-1,0 1,-11 12,-25 6,34-18,-22 8,-1-2,0-1,0 0,-28 1,-1 1,18-3,1-3,-47-1,50-2,0 1,0 2,-40 7,47-5,-22 3,45-7,0 1,0-1,0 1,1-1,-1 1,0 0,0 0,0 0,1 0,-1 0,0 0,1 0,-1 1,1-1,-1 0,-1 3,3-3,0 0,0 0,0-1,-1 1,1 0,0 0,0 0,0-1,0 1,1 0,-1 0,0-1,0 1,0 0,1 0,-1-1,0 1,1 0,-1-1,0 1,1 0,-1-1,1 1,-1 0,1-1,0 1,-1-1,1 1,-1-1,1 0,0 1,-1-1,1 1,0-1,0 0,-1 0,1 1,1-1,31 9,64-2,-62-5,40 6,-11 3,10 2,86 25,-35 6,-110-37,1 0,-1 1,0 1,-1 0,22 18,-35-26,0-1,-1 0,1 1,0-1,-1 1,1-1,-1 1,1 0,0-1,-1 1,0-1,1 1,-1 0,1-1,-1 1,0 0,1 0,-1-1,0 1,0 0,0 0,0-1,1 1,-1 0,0 0,0 0,0-1,-1 1,1 0,0 0,0 1,-2-1,1 0,0 0,-1 0,1 0,0 0,-1 0,1-1,-1 1,1-1,-1 1,1-1,-1 1,0-1,-1 1,-13 1,0-1,-20-1,32 0,-69-3,26 1,-62 5,109-3,-1 0,0 0,0 0,0 0,0 0,0 0,0 0,0 0,1 0,-1 0,0 1,0-1,0 0,1 1,-1-1,0 1,0-1,1 1,-1-1,0 1,1-1,-2 2,2-1,0 0,1-1,-1 1,1 0,-1-1,0 1,1 0,-1-1,1 1,-1-1,1 1,-1-1,1 1,0-1,-1 1,1-1,0 0,-1 1,2-1,44 20,-43-19,74 29,-89-28,-13-3,-18-7,-1 1,0 3,-69 1,113 5,9 3,15 3,-12-5,157 29,-118-21,1 3,-2 2,77 34,-121-48,0 0,0 1,0 0,-1 0,1 1,-1-1,0 1,0 0,0 1,7 7,-12-11,-1 0,1-1,0 1,0-1,0 1,0-1,-1 1,1-1,0 1,0-1,-1 1,1-1,0 0,-1 1,1-1,-1 1,1-1,0 0,-1 1,1-1,-1 0,1 0,-1 1,1-1,-1 0,1 0,-1 0,1 1,-1-1,0 0,1 0,-1 0,1 0,-1 0,1 0,-1 0,1 0,-2-1,-26 3,26-2,-20-1,-1-1,-39-8,36 4,-45-2,53 7,0-2,-23-5,-30-3,33 6,0-2,0-1,-68-25,51 15,48 16,0 0,1-1,-1 0,0 0,1-1,0 0,0 0,-11-10,5 1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32:38.78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91 0,'-5'0,"-4"0,-6 0,-5 0,-2 0,2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5.50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0,'3'0,"1"0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34:44.416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34:16.786"/>
    </inkml:context>
    <inkml:brush xml:id="br0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1195 1,'-9'0,"0"1,0 0,0 0,0 1,1 1,-1-1,1 1,-1 1,1-1,0 1,-8 6,-3 0,10-6,-1 0,0-1,0 0,0 0,-16 1,12-3,2 2,-26 7,3 2,0-2,-41 6,10-2,45-8,2 0,-1 2,-34 17,54-25,0 0,0 0,-1 0,1 0,0 0,0 0,-1 0,1 0,0 0,0 0,0 0,-1 0,1 1,0-1,0 0,0 0,-1 0,1 0,0 1,0-1,0 0,0 0,0 0,-1 0,1 1,0-1,0 0,0 0,0 1,0-1,0 0,0 0,0 0,0 1,0-1,0 0,0 0,0 1,0-1,0 0,0 0,0 1,0-1,0 0,0 0,0 0,0 1,0-1,0 0,1 0,-1 1,16 4,23-2,-15-2,1-2,28-4,-44 4,-1-1,1 0,0-1,-1 0,0 0,0-1,0 0,0-1,10-7,17-14,57-34,-81 53,1 1,0 1,0 0,1 0,0 1,-1 1,1 0,1 1,18-1,-31 3,0 0,1 0,-1 0,0 0,0 0,0 0,0 0,1 0,-1 1,0-1,0 0,0 1,0-1,0 1,0-1,1 2,-1-1,-1-1,0 0,0 1,0-1,0 1,0-1,1 1,-1-1,0 1,0-1,0 0,0 1,-1-1,1 1,0-1,0 1,0-1,0 1,0-1,0 1,-1-1,1 0,0 1,0-1,-1 0,1 1,-1 0,-34 30,23-21,1-1,0-1,0 0,-1-1,0 0,0-1,-1-1,-14 5,5-1,-60 17,54-18,-36 15,2 10,51-26,0 0,0-1,-1 0,0-1,0 0,0-1,-1 0,-18 2,3-3,0 1,-30 9,47-10,1 0,0 1,0 0,0 1,0 0,1 0,0 1,-14 11,0-1,20-14,-1 0,1 0,-1 0,1 1,0-1,-5 6,8-7,0-1,0 1,1-1,-1 0,0 1,0-1,0 1,0-1,1 0,-1 1,0-1,0 0,1 0,-1 1,0-1,1 0,-1 1,0-1,1 0,-1 0,1 0,-1 1,0-1,1 0,-1 0,1 0,-1 0,0 0,1 0,-1 0,1 0,-1 0,0 0,1 0,-1 0,1 0,-1 0,1-1,20 3,-8-3,0 0,-1-1,1-1,-1 0,0 0,22-10,-3 2,-22 7,0-1,0 0,-1 0,1-1,-1 0,0-1,-1 1,10-12,-8 8,1 1,0 0,19-13,-30 22,1 0,0 0,0 0,0 0,0 0,0 0,0 0,-1 0,1 0,0 0,0-1,0 1,0 0,0 0,0 0,0 0,0 0,0 0,0-1,0 1,0 0,-1 0,1 0,0 0,0 0,0-1,0 1,0 0,0 0,0 0,0 0,1 0,-1-1,0 1,0 0,0 0,0 0,0 0,0 0,0 0,0-1,0 1,0 0,0 0,0 0,1 0,-1 0,0 0,0 0,0 0,0-1,0 1,0 0,1 0,-1 0,0 0,0 0,0 0,0 0,0 0,1 0,-1 0,0 0,0 0,0 0,-18-1,-26 8,38-5,1 0,-1 1,1 0,0 0,0 1,1-1,-1 1,1 0,-1 0,1 1,0-1,-6 10,-21 23,22-31,1 0,-1-1,0 0,-1-1,1 1,-1-2,0 1,-13 2,-31 12,23-7,1 0,-34 5,31-8,-42 16,64-19,0 0,0 0,1 1,-1 1,1 0,1 0,-14 13,23-20,0 0,-1 0,1 0,0 1,-1-1,1 0,0 0,0 1,-1-1,1 0,0 1,0-1,-1 0,1 1,0-1,0 0,0 1,0-1,-1 0,1 1,0-1,0 0,0 1,0-1,0 1,0-1,0 0,0 1,0-1,0 1,0-1,0 0,1 1,-1-1,13 3,20-8,76-27,-97 28,1 0,-1-1,0 0,-1-1,1 0,-1-1,0-1,11-9,-10 7,1 1,1 0,0 1,0 0,16-6,76-18,-117 31,0 0,-1 1,-14 2,16 1,0 1,0 0,0 0,1 1,0 1,-13 9,12-8,-1 0,0-1,0 0,-12 5,-32 11,-23 7,73-27,-1 0,1 0,-1 0,1 0,0 1,0 0,0 0,0 0,0 1,-7 7,5-2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34:19.961"/>
    </inkml:context>
    <inkml:brush xml:id="br0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39 252,'1'-2,"0"0,-1 1,1-1,0 1,0-1,0 1,0 0,0-1,0 1,0 0,0 0,1 0,-1-1,0 1,1 1,-1-1,3-1,29-15,-32 16,141-54,-121 46,-1 1,2 1,-1 1,25-3,-33 6,-1 0,1-1,-1 0,0-1,13-7,13-5,0 6,-32 10,0 0,0 0,0-1,0 0,0 0,0-1,-1 1,1-1,-1-1,0 1,0-1,0 1,5-6,-10 8,1 1,-1 0,0 0,0 0,0-1,0 1,0 0,1 0,-1-1,0 1,0 0,0 0,0-1,0 1,0 0,0 0,0-1,0 1,0 0,0 0,0-1,0 1,0 0,0 0,0-1,-1 1,1 0,0 0,0-1,0 1,0 0,0 0,-1 0,1-1,0 1,0 0,0 0,0 0,-1-1,-14-4,-17 3,31 2,-18 1,1 1,-1 1,0 0,-28 10,-29 6,-77 20,133-37,0 2,0 0,1 2,0 0,0 1,0 1,-32 18,49-24,0-1,0 1,0 0,1 0,-1 0,0 0,1 0,-1 0,1 1,0-1,0 0,0 1,0-1,-1 4,-1 7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34:59.098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2007 0,'-2'6,"-1"-1,1 1,-1-1,0 0,-1 0,1-1,-8 9,4-5,-59 66,39-45,-126 125,-19 17,132-131,-37 57,1-1,62-84,0-1,0-1,-18 10,16-10,0 1,-24 20,21-14,-40 25,37-27,-32 27,-3 6,-11 10,54-45,-1-2,0 1,0-2,-25 13,-23 15,54-30,0 0,0 1,1 0,0 0,1 1,-8 12,8-10,-1-1,0 0,-1-1,-18 17,12-13,0 0,1 1,-13 19,12-16,-29 30,38-43,0 0,0 0,-1-1,0 0,0 0,0 0,0-1,0 0,-10 2,-89 32,87-32,1 2,-1 0,2 1,-1 1,1 0,-17 14,15-11,0 0,-1-1,-39 15,52-24,0-1,0 0,0 0,-1 0,-7-1,14 0,-1 0,1 0,0 0,-1 0,1 0,0-1,0 1,-1-1,1 1,0-1,0 1,0-1,0 0,-1 1,0-2,2 1,-1 1,1-1,0 0,0 0,-1 1,1-1,0 0,0 0,0 1,0-1,0 0,0 0,0 0,0 1,0-1,0 0,0 0,0 1,1-1,-1 0,0 0,0 1,1-1,-1 0,1 1,-1-1,1 0,0 0,2-3,1 0,0 0,0 0,0 0,0 1,1-1,0 1,8-4,17-12,-14 7,2 0,-1 2,1 0,1 2,21-8,46-24,-41 17,-32 17,0-1,0 0,0-1,-1 0,-1 0,1-2,-1 1,14-17,-12 11,1 0,1 2,19-16,24-22,-13 3,77-73,-103 108,0 0,1 1,0 1,41-16,23-12,-61 28,-1 1,25-7,19-7,-61 22,36-16,52-31,-50 20,-2-2,-1-2,54-56,-91 85,0 0,-1 0,0 0,0-1,0 1,0 0,-1-1,1 1,0-10,-2 13,1-1,-1 1,0-1,0 0,0 1,0-1,-1 0,1 1,0-1,-1 1,1-1,-1 1,0-4,0 5,1-1,-1 1,0-1,1 0,-1 1,0-1,0 1,1 0,-1-1,0 1,0-1,1 1,-1 0,0 0,0-1,0 1,0 0,0 0,1 0,-1 0,0 0,0 0,0 0,0 0,0 1,1-1,-2 1,-7 2,1 1,0 0,0 0,0 1,0 0,1 1,0 0,0 0,-10 12,-18 14,-38 32,62-56,0-1,0-1,-1 0,0-1,0 0,0 0,-18 3,-35 14,54-15,0 0,1 1,-1 0,1 0,1 1,0 1,-11 14,-63 51,83-74,-1-1,1 1,-1-1,0 1,1-1,-1 1,1-1,-1 1,1-1,0 1,-1 0,1-1,-1 1,1 0,0-1,0 1,-1 0,1-1,0 1,0 0,0 0,0-1,0 1,0 0,0 0,0-1,0 1,0 0,0-1,0 1,1 0,-1 0,0-1,1 2,1-1,-1-1,1 1,0-1,-1 1,1-1,0 0,-1 1,1-1,0 0,0 0,-1 0,1 0,3-1,9-2,0 0,22-7,92-52,-59 26,-18 14,92-26,32-12,-174 59,11-3,0-1,-1-1,1 0,-2 0,1-1,0 0,-1-1,-1 0,17-18,98-107,-90 97,-16 19,-2 0,0-1,15-24,-11 10,-6 11,22-44,-35 63,0 1,0-1,0 0,0 0,0 1,0-1,0 1,0-1,1 1,-1-1,3-1,3 5,-3 13,0 44,-6 78,0-40,0-9,5 93,-2-169,1 0,0 0,1 0,1 0,0-1,0 0,7 12,6 5,24 34,-31-48,-8-13,-2 0,1 1,0-1,0 0,0 0,-1 1,1-1,0 0,-1 1,1-1,-1 1,0-1,1 1,-1-1,0 1,0-1,0 1,0-1,0 1,0-1,-1 1,1-1,0 1,-1-1,1 0,-2 2,0 0,1-1,-1 0,-1 0,1 0,0 0,0 0,-1-1,1 1,-1-1,1 1,-1-1,-4 2,-6 1,-1-1,1 0,-1 0,-23 0,5-2,0 2,1 1,-1 1,1 2,0 1,0 1,1 2,-41 21,1 1,41-20,-53 32,-8 5,45-26,23-13,0-1,-1-1,0-1,-1-1,0 0,-48 5,24-4,1 2,-62 21,96-27,-21 7,-1-2,-1-2,1-1,-1-1,-53-1,58-3,23 0,-1 0,1-1,-1 0,0-1,1 0,-1 0,-11-4,19 5,1 0,-1 0,1-1,-1 1,0 0,1-1,0 1,-1-1,1 1,-1-1,1 1,-1-1,1 1,0-1,-1 1,1-1,0 1,0-1,0 1,-1-1,1 0,0 1,0-1,0 1,0-1,0 0,0 1,0-1,0 0,0 1,0-1,0 1,0-1,1 0,-1 1,0-1,0 1,1-1,-1 1,0-1,1 1,-1-1,1 1,-1-1,0 1,2-1,25-26,-22 23,26-22,1 2,1 1,51-27,-66 42,1 0,-1 1,1 1,0 1,0 1,35-3,122 3,-114 4,-36-1,-1-1,1-1,41-11,73-30,-124 39,15-4,-1-2,0-2,0 0,-1-2,-1-1,43-33,-71 49,1 0,-1-1,1 1,-1 0,1 0,-1-1,1 1,-1 0,0-1,1 1,-1 0,0-1,1 1,-1-1,0 1,0 0,1-1,-1 1,0-1,0 1,0-1,1 1,-1-1,0 1,0-1,0 1,0-1,0 1,0-1,0 0,-15 0,-22 9,-108 48,107-39,0-2,-70 19,67-26,0-2,0-1,-53-2,-9-2,-82-3,185 2,-1 0,0 0,0 0,0 0,0 0,0 0,0 0,0 0,1 0,-1-1,0 1,0 0,0 0,0-1,1 1,-1-1,0 1,0-1,1 1,-1-1,0 1,1-1,-1 0,0 1,1-1,-1 0,1 1,-1-1,0-1,2 1,-1-1,0 1,1 0,-1-1,1 1,-1 0,1 0,0-1,-1 1,1 0,0 0,0 0,0 0,0 0,0 0,1-1,48-34,-49 35,53-33,1 2,1 3,2 2,85-27,-105 41,0-2,61-34,-44 21,53-22,-56 28,-2-2,79-51,-106 61,-30 24,-33 30,39-39,-30 28,-1 0,-2-3,0 0,-75 40,33-21,56-31,-1-2,-34 16,17-12,-105 37,94-42,39-10,0 0,0 1,1 1,-1 0,1 0,-1 0,1 2,0-1,-14 10,24-14,-1 0,0 0,0 0,0 0,0 0,0 0,0 0,0 0,1 0,-1 0,0 0,0 0,0 0,0 0,0 0,0 0,0 1,0-1,0 0,0 0,0 0,0 0,0 0,0 0,1 0,-1 0,0 1,0-1,0 0,0 0,0 0,0 0,0 0,0 0,0 0,0 0,0 1,0-1,0 0,0 0,-1 0,1 0,0 0,0 0,0 0,0 0,0 1,0-1,0 0,0 0,0 0,0 0,0 0,0 0,0 0,-1 0,1 0,0 0,0 0,0 0,0 0,0 0,0 1,14-4,19-6,144-64,19-7,-108 56,-64 19,1-2,45-18,-15-2,-14 6,45-15,-71 32,0 1,0 0,30-1,11-2,-52 5,0 1,1-1,-1 1,0-1,0 1,0 1,0-1,8 2,-12-2,0 0,0 0,1 0,-1 0,0 0,1 1,-1-1,0 0,0 0,1 0,-1 1,0-1,0 0,0 0,1 1,-1-1,0 0,0 1,0-1,0 0,0 0,0 1,0-1,1 0,-1 1,0-1,0 0,0 1,0-1,0 0,0 1,-1-1,1 0,0 1,0-1,0 1,-17 20,-51 39,-2-3,-95 59,164-116,-8 5,1 1,-1 0,-14 14,21-14,10-7,12-9,2-7,40-37,-44 36,0 2,2 0,21-14,-36 27,0 0,0 0,0 0,-1 0,0-1,0 0,0 0,0 0,0 0,-1-1,0 1,0-1,0 0,0 0,-1 0,0 0,0 0,0 0,-1-1,1 1,-1-1,-1 1,1-1,-1 0,0 1,0-1,-1 1,1-1,-1 1,-1-1,1 1,-1-1,0 1,0 0,0 0,-4-6,-43-66,24 40,-22-44,42 69,0-1,1 1,0-1,1 0,0 0,1 0,1-1,0 1,1 0,0-1,1 1,1 0,0-1,0 1,2 0,-1 1,7-15,-7 1,-6 19,-6 17,-20 49,23-44,0 0,-2 0,-12 18,-120 144,134-170,-15 16,9-14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35:08.413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0 1,'8'1,"0"1,-1 0,1 0,-1 1,1 0,-1 1,0-1,0 1,7 6,17 8,-4-7,0-1,44 10,20 7,56 16,-82-25,156 62,-154-53,-49-21,0-1,0-1,34 4,-34-6,0 0,1 2,32 11,161 64,-163-61,-12-4,0-1,52 10,-58-16,33 12,29 6,-50-15,0 2,42 19,37 10,-62-28,-45-10,1 0,-2 0,1 2,0-1,23 13,15 13,-17-9,0-1,1-2,66 22,-64-29,0-1,1-2,0-1,76 1,18-7,98-3,-98-18,-99 14,1-2,47-17,-45 13,-2 1,-1 1,2 2,-1 2,1 1,51 0,-14 7,103-4,-118-7,17-1,-45 7,0-1,37-10,-64 13,11-2,1-1,-1 0,0-1,0-1,0 0,-1-1,0 0,0-1,18-15,88-62,-19 15,-77 52,-1-2,0 0,24-30,-39 39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35:20.381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1 0,'10'10,"1"-1,0 0,0-1,1 0,17 8,15 9,-23-11,2-1,33 14,-44-21,0 0,-1 1,1 1,15 14,18 12,155 106,-77-74,-32-13,5 5,-49-32,54 42,-50-23,-33-28,34 25,-13-13,-20-15,33 19,-24-20,0-2,34 9,-10-4,12-1,-49-12,1 0,-1 1,22 9,-14-1,-1 1,0 1,-1 1,21 20,26 18,-26-23,0 0,67 37,-14-12,-52-33,-25-12,0-1,38 14,23 3,-56-17,-1-1,2-2,-1 0,1-1,0-1,26 1,34-8,-30 1,67 6,5 16,-68-12,-27-3,54 1,-3-4,86-5,-156 1,-1-1,1-1,-1 0,0 0,0-1,0-1,-1 0,0 0,18-15,-14 11,0 0,1 1,29-13,-4 8,0 3,1 1,0 2,44-2,167 2,-228 8,17 1,0-3,64-9,-76 7,-19 3,-1-1,0 1,1-2,15-5,-22 7,0-1,-1 0,1 0,0 1,-1-1,1-1,-1 1,0 0,1-1,-1 1,0-1,-1 1,1-1,0 0,-1 0,0 0,1 0,0-4,3-14,-5 16,1 1,0-1,1 0,-1 0,1 1,-1-1,2 0,-1 1,0 0,5-6,-7 10,0 0,0 0,0 0,0-1,0 1,1 0,-1 0,0 0,0 0,0 0,0 0,1 0,-1 0,0 0,0 0,0 0,0 0,0 0,1 0,-1 0,0 0,0 0,0 0,0 0,1 0,-1 0,0 0,0 0,0 0,0 0,0 1,1-1,-1 0,0 0,0 0,0 0,0 0,0 0,0 0,0 1,1-1,-1 0,0 0,0 0,4 12,-2 11,-3-16,0 0,-1 0,1-1,-2 1,1 0,-1 0,1-1,-2 0,-3 7,-40 54,36-53,9-12,-1 1,1-1,-1 1,0-1,0 0,0 0,0-1,0 1,0 0,0-1,-1 0,-5 2,-48 6,31-6,-32 3,0-2,-75-6,34 0,62 2,9-1,-1 1,1 2,-50 9,-1-1,62-9,0 1,0 1,-1 0,-15 6,7-1,-1-2,1-1,-39 3,13-2,3-2,-83-3,62-2,69 1,-1 0,0 0,0 0,0 0,0 0,1 0,-1-1,0 1,0 0,0-1,1 1,-1-1,0 0,1 0,-1 0,0 0,1 0,-1 0,1 0,0 0,-3-2,4 1,0 0,0 1,0-1,0 1,0-1,0 1,0-1,0 1,1-1,-1 1,1-1,-1 1,1-1,-1 1,1 0,0-1,0 1,0 0,0-1,0 1,0 0,0 0,0 0,0 0,0 0,3-1,7-8,1 1,0 0,1 1,-1 0,2 1,-1 1,1 0,23-7,-36 13,0 0,-1-1,1 1,0 0,-1 0,1 0,0 0,0 0,-1-1,1 1,0 1,0-1,0 0,-1 0,1 0,0 0,0 0,-1 1,1-1,0 0,-1 1,1-1,0 0,-1 1,1-1,-1 1,1-1,0 1,-1 0,1-1,-1 1,1 0,-1 1,1-1,-1 0,0 1,0-1,0 0,0 1,0-1,0 0,-1 1,1-1,0 0,-1 1,1-1,-1 0,1 0,-1 0,0 0,0 2,-9 11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35:35.035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502 190,'6'1,"0"-1,0 1,0 1,0-1,-1 1,1 0,0 0,-1 1,6 3,51 34,-30-17,96 43,-119-61,70 26,-62-26,-1 1,1 0,-1 1,0 1,-1 1,0 0,25 21,37 28,-63-46,1 0,1-1,0-1,0 0,1-1,0-1,1-1,28 8,24 0,-46-10,0 0,0 1,33 14,43 34,-41-26,58 38,1-3,-10-6,-82-43,38 15,15 8,-47-15,-24-17,0 1,0-1,0-1,15 7,4-1,0-1,52 9,-58-13,0 1,0 1,0 1,-1 1,0 1,25 16,24 11,-43-22,-1 1,-1 2,0 0,-1 2,33 37,-54-56,-2-1,0 0,0 0,0 0,-1 0,1 0,0 0,0 1,0-1,0 0,0 0,0 0,-1 0,1 0,0 0,0 0,0 0,0 0,0 0,0 0,-1 0,1 0,0 1,0-1,0 0,0 0,0 0,0 0,0 0,0 0,0 0,0 1,0-1,0 0,0 0,0 0,-1 0,1 0,0 1,0-1,0 0,0 0,1 0,-1 0,0 0,0 1,0-1,0 0,0 0,0 0,0 0,0 0,0 0,0 1,0-1,0 0,0 0,0 0,1 0,-1 0,0 0,0 0,0 0,0 0,0 1,-21-5,-26-10,19 2,-47-29,46 23,-34-13,-156-47,215 76,-19-8,0 2,-1 0,0 1,-25-3,34 7,0-1,0 0,1-1,-21-9,-14-6,-2 5,36 12,0-2,0 1,1-2,-1 0,-23-14,23 11,1 2,-2-1,1 2,-33-9,-17-6,44 14,0 1,0 1,-39-4,23 4,-113-11,92 7,36 6,0 0,0-1,0-1,1-2,0 0,0-1,-21-11,27 11,-1 0,-22-6,-27-14,26 9,-1 2,-75-22,-38-16,116 39,-2 2,-50-11,-23 3,74 17,1-2,-1-2,-70-27,13 6,94 30,1 0,-1-1,0 1,0 0,0-1,0 1,0-1,1 1,-1-1,0 1,0-1,1 0,-1 1,0-1,1 0,-1 1,1-1,-1 0,1 0,-1 0,1 0,0 0,-1 1,1-1,0 0,0 0,-1-2,2 2,-1 0,1-1,-1 1,1 0,0-1,0 1,-1 0,1 0,0 0,0-1,0 1,0 0,0 0,1 1,1-3,4-1,0 0,0 0,0 1,1-1,9-2,13 1,1 2,-1 0,0 2,45 5,3-2,-59-2,0 0,-1 1,1 2,-1-1,1 2,-1 1,18 6,60 21,-66-24,0 2,-1 1,0 1,30 19,-2 3,78 34,-123-62,1 2,-1-1,15 13,16 12,7 1,-112-100,22 27,20 20,0 1,-30-22,15 19,-1 1,-1 3,-61-23,57 25,-49-16,-2 4,-96-16,148 37,27 6,0-2,0 1,0-2,1 1,-1-2,-21-10,-7-7,33 19,0 0,1-1,-1 0,1-1,0 0,0 0,0 0,0-1,1 0,0 0,0 0,1-1,-7-11,-25-64,33 73,1 0,1-1,0 1,0-1,1 0,-1-19,2 28,0 0,0 1,0-1,0 0,0 1,0-1,0 1,0-1,0 0,0 1,0-1,1 0,-1 1,0-1,0 1,1-1,-1 1,0-1,1 0,-1 1,0-1,1 1,-1 0,1-1,-1 1,1-1,-1 1,1 0,1-1,-1 1,0 0,0 0,0 0,0 1,0-1,0 0,0 1,0-1,0 1,0-1,0 1,0 0,0-1,0 1,1 1,33 37,-32-35,16 17,1-1,35 27,-38-32,2-2,1 0,0-1,1-1,29 11,-7-3,-25-11,-1-1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35:43.382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809 75,'-5'0,"0"1,1 0,-1 0,1 0,-1 0,1 1,0 0,-1 0,-6 4,-40 30,18-12,8-10,0-2,0-1,-1 0,0-2,-1-2,-30 6,27-5,1 1,1 2,0 0,0 2,-44 29,-28 12,80-43,0 1,1 0,1 1,0 1,-28 30,45-44,1 0,0 0,-1 0,1 0,0 1,0-1,-1 0,1 0,0 1,0-1,-1 0,1 0,0 1,0-1,0 0,-1 1,1-1,0 0,0 0,0 1,0-1,0 0,0 1,0-1,0 0,0 1,0-1,0 0,0 1,0-1,0 1,0-1,12-1,25-12,-31 10,66-16,-58 17,0-1,0-1,0 0,0-1,21-11,-9 2,1 2,36-12,-34 14,-1-1,29-16,-30 10,46-39,-34 26,-22 19,0 2,0 0,1 1,0 1,1 0,-1 2,25-5,-2-1,14 0,-39 8,0 0,-1-1,1-1,14-6,-23 8,1-1,-1 1,0-2,0 1,-1-1,1 0,-1 0,0-1,0 0,-1 0,0 0,0-1,0 1,6-16,-10 14,-3 2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36:05.724"/>
    </inkml:context>
    <inkml:brush xml:id="br0">
      <inkml:brushProperty name="width" value="0.2" units="cm"/>
      <inkml:brushProperty name="height" value="0.2" units="cm"/>
      <inkml:brushProperty name="color" value="#767171"/>
      <inkml:brushProperty name="ignorePressure" value="1"/>
    </inkml:brush>
  </inkml:definitions>
  <inkml:trace contextRef="#ctx0" brushRef="#br0">0 0,'0'23,"1"0,1-1,7 33,-2-19,-4-20,0 0,2 1,0-1,0 0,2-1,7 16,35 43,-26-40,24 48,-16-2,-5-6,-17-53,10 44,4 13,-15-55,9 38,5 17,-15-57,0 1,0-1,3 30,-14-113,6-65,0 33,-3 70,-2 0,-5-30,5 36,-2-24,2-1,4-72,1 31,-1 72,0 1,0-1,1 1,1 0,-1-1,2 1,0 0,0 1,1-1,7-11,-12 22,0 0,0 0,0-1,0 1,0 0,0-1,0 1,1 0,-1 0,0 0,0-1,0 1,0 0,1 0,-1 0,0-1,0 1,1 0,-1 0,0 0,0 0,1 0,-1-1,0 1,0 0,1 0,-1 0,0 0,1 0,-1 0,0 0,0 0,1 0,-1 0,0 0,1 0,-1 0,0 0,0 1,1-1,-1 0,0 0,0 0,1 0,-1 0,0 1,7 16,-4 22,-4 507,0-608,2-71,4 105,1 0,1 0,1 1,13-28,3-10,-14 39,1 0,15-25,-3 7,-23 43,0 1,-1 0,1-1,0 1,0 0,0 0,-1-1,1 1,0 0,0 0,-1-1,1 1,0 0,0 0,-1 0,1 0,0 0,-1-1,1 1,0 0,-1 0,1 0,0 0,-1 0,1 0,0 0,-1 0,1 0,0 0,-1 0,1 0,0 0,-1 1,1-1,0 0,-1 0,1 0,0 0,0 0,-1 1,1-1,0 0,-30 7,12-3,8-2,1-1,-1 0,1-1,-1-1,1 1,-1-1,1-1,0 0,-1 0,-9-4,-4-4,0-1,-32-21,45 26,-73-40,83 46,-1 0,1 0,0-1,0 1,0 0,0 0,-1 0,1 0,0-1,0 1,0 0,-1 0,1 0,0 0,0 0,-1 0,1-1,0 1,0 0,-1 0,1 0,0 0,0 0,-1 0,1 0,0 0,0 0,-1 0,1 0,0 0,0 1,-1-1,1 0,0 0,0 0,-1 0,1 0,0 0,0 0,0 1,-1-1,1 0,0 0,0 0,0 1,0-1,-1 0,1 1,5 15,16 17,7-2,-26-29,-4-5,-17-14,9 9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36:37.77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97 13,'-3'2,"1"-1,0 1,0 0,-1 0,1 0,0 0,1 0,-1 0,0 1,1-1,-1 0,-1 4,-4 5,3-4,0 1,0-1,1 1,0 0,0-1,1 1,0 1,0-1,1 0,-1 13,-4 20,-13 75,14-87,3-19,2-33,1 10,0-1,6-23,3-20,-8 43,1 0,0 1,0 0,2 0,-1 0,2 0,0 1,0-1,1 1,1 1,0 0,0 0,19-18,-26 28,0 0,0 0,0 0,0 0,1 0,-1 0,0 0,1 0,-1 1,0-1,1 0,-1 1,1-1,-1 1,1 0,0-1,-1 1,1 0,-1 0,1 0,-1 0,1 0,0 0,-1 1,1-1,-1 1,1-1,-1 1,1-1,-1 1,2 1,4 3,0 0,-1 0,1 0,-1 1,5 7,15 13,-7-12,-3 0,1-2,0 0,1 0,0-2,0 0,1-2,1 0,28 8,-17-8,-1 2,42 19,-63-25,127 54,-118-51,0 1,31 18,-98-21,16-8,1-1,-1-1,1-2,-37-13,23 7,21 8,1 2,-1 0,-1 2,1 1,-25 3,-18-1,51-2,11-1,-1 1,0 0,0 0,1 1,-10 2,14-2,0-1,1 1,-1-1,0 1,1 0,-1 0,1 0,-1 0,1 0,0 0,-1 1,1-1,0 0,0 1,0-1,0 1,0-1,0 1,0-1,0 1,1 0,-1-1,1 1,-1 0,1 2,-2 7,2-8,0-1,0 1,-1 0,1-1,-1 1,0-1,0 1,0-1,-2 4,3-6,-1 0,1-1,0 1,-1 0,1-1,-1 1,1 0,0-1,-1 1,1-1,0 1,0-1,-1 1,1 0,0-1,0 1,0-1,0 1,-1-1,1 1,0-1,0 0,0 1,0-1,0 1,0-1,1 0,-4-20,3 16,-2-38,4-49,-2 91,0 1,0-1,0 1,0-1,0 1,0-1,0 0,0 1,0-1,0 1,0-1,0 1,0-1,1 1,-1-1,0 1,0-1,0 1,1-1,-1 1,0-1,1 1,-1-1,0 1,1 0,-1-1,1 1,-1 0,1-1,-1 1,0 0,1-1,-1 1,1 0,-1 0,1 0,0 0,-1-1,1 1,-1 0,1 0,-1 0,1 0,-1 0,1 0,-1 0,1 1,0-1,-1 0,1 0,-1 0,1 0,-1 1,1-1,-1 0,1 0,-1 1,0-1,1 0,-1 1,1-1,-1 1,0-1,1 1,2 2,0 0,0 0,0 0,0 1,-1-1,1 1,1 4,16 58,-16-50,0-2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4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1,-2 3,-3 1,0 2,-2-3,1 2,1 0,0-4,2 2,1-2,1 0,0-2,1 1,-1 0,-2-2,3 0,-1 1,-1 2,0-1,0-1,-2 0,3-3,1-2,0 2,-1-3,2 3,-1 1,-2 3,1-1,1 1,-2 1,1-1,1 0,-1 1,-1-2,2 1,-1 2,0-1,0 1,0 0,-1 0,2-1,0 0,1 0,-1 0,0-2,-2 0,0-1,-1 0,2 1,-1 0,0-1,0 1,-1 1,2 0,-1 0,0 2,2-1,-1 1,2-1,-2 1,1-3,-1 2,-1-1,0 0,1 1,0 0,0-1,1 0,0 0,0 0,0 1,1-2,-2 1,0 1,1-2,-1 0,1 1,0-1,0 2,0 0,-1-2,1 1,0 0,0 0,0 2,1 0,0 1,-2-3,1 2,-2-2,4 1,-1 1,1-1,-1 0,0 0,1 1,0 0,0-1,0 1,1 1,-2-1,1-1,0 2,1 0,0-1,0 1,-2-1,1 2,0 0,-1 0,2 0,-3 0,2-2,0 2,-1-1,1 1,-1-1,0-1,0 0,-1-1,-2 0,0 0,-2 0,3-1,-1 1,0-1,2 0,-1-1,1 2,0-1,1 1,1 1,0-1,-1 1,2 1,-1-1,0-1,1 2,-1 0,0 0,-2 0,2 0,0 0,0-1,0 0,0 1,0-1,0 0,1 0,0 1,0 1,-1 0,-1 1,1-1,-2-1,2 0,0 0,-1 0,-1 2,-1-2,1 2,0-2,-2 0,3-2,-1 1,1-1,-1 0,1-1,-2 0,2 0,-2 1,1 1,1 0,-2-2,1 1,1 1,0-1,1 1,0 1,-1-1,1 2,0-1,-1-1,-1 2,2-1,0 1,1 0,1 0,0 2,1-2,0 0,0 1,0-1,1 2,-1-2,0 1,0 0,0-1,-2-2,0 3,0-3,1 1,-1 1,-1 1,1-2,-1 2,2-1,-1 0,0-1,-2-1,0 2,-1 0,2 0,-2-2,3 2,-1-1,-1-1,2 3,-4-1,3 0,-1-1,0 1,-1-1,1-1,0 2,0-2,1 0,-2 2,2-1,1 1,1 0,-2 0,0-1,2-1,0 3,-2-4,0 1,2 2,-1-1,1 0,-1 2,0 0,0-1,1 0,-2-1,1 1,0-1,-2 0,1 1,1 0,1 0,0 1,0-1,1 0,-2 2,0-1,0-1,0 1,-1-1,-2 0,2 1,-2-1,2-2,-1 1,1 2,3-2,-1 0,1 1,0 1,0 0,0 0,0-1,1 1,-1-1,0 1,0 0,0 0,0 0,0-1,0 0,0 0,0 2,0-2,0 1,0 0,0-1,0 0,0 1,0 0,0-1,0 1,0 0,0-1,0 0,0 2,-2-3,0-1,0 2,-1-2,1-1,-1 2,1 0,1 0,0 2,1-1,0 1,0-1,-1 1,-1-1,-2-1,2 1,-3-2,-1 2,-1 0,0 0,1 0,0-1,0 0,3 0,-1 1,2-1,2 2,0-1,0 0,0 1,0-1,1 1,-1 0,0 0,0-1,0 1,0 0,0-1,0 0,0 1,0 0,-2-2,1 0,-1 0,1 1,0-1,0 1,1 1,0-1,0 1,0-1,0 1,0-1,-2-1,0 1,1-2,0 2,-1 0,2 0,-1 0,1 0,0 1,0 0,0 0,0-1,0 1,0-1,0 0,0 1,0 0,0 0,0 0,0-1,0 0,0 1,0 0,0 0,0 0,0-1,0 0,0 0,0 1,0 0,0 0,0 0,2-1,0 0,-1 1,1-1,-1 2,1-2,1 1,-2-1,0 0,0 1,0 0,-1 0,0 0,0-1,0 0,0 0,0 1,0 1,0-2,0 1,0-1,0 0,-2 0,1-1,-1 0,1 0,0 2,0-2,-1 1,0 0,1 1,-1 0,1 0,0 0,1-1,0 0,0 1,0 0,0 0,0-1,0 1,0-1,0 0,0 1,0 0,0 0,0 0,0-1,0 0,0 1,0 0,0-1,0 1,0 0,0-1,0 0,0 1,0 0,0 0,0 0,0-1,0 0,0 1,0 0,0-1,2 0,0-2,-1 1,1 1,1-3,-1 2,0 2,-1 1,0 1,2-1,0 1,0-3,0 1,0-2,-2 1,3-2,-2 0,1 1,-1-2,1 1,0 1,0-1,0 0,1-1,0 0,-1 1,-1 1,0-2,1 2,-1 0,0 0,0-1,0 1,0 0,0 0,0 1,0 0,0 1,0-1,-1 1,1-2,0 0,1 0,-1 1,-1-1,-1 2,0-1,0 0,1 0,1 2,0-2,-1 1,0 0,0-1,-1 0,1 1,1 0,0-1,0 2,-1-2,0 0,-1 1,1-2,1 0,0 0,-1 0,0 2,0-2,1-1,-1 2,1-1,-1 0,1 1,-2 1,2-1,0 0,0 0,0 1,-1 0,0 0,-1 0,2-3,-1 1,0 1,1-1,-1 0,0 1,-1 1,2-1,-1 1,1-1,-1 1,2-1,0-2,-2 1,1 1,-1 0,0-1,-1 1,0 0,2 2,0-1,-2 0,2-1,-1 0,-1 1,2-1,0 2,0-1,-1-1,0 0,2 0,0 1,-2 0,1 0,1 0,-1-1,1-1,1 1,0-2,0 1,1 0,1-1,-1 0,1 1,-1-3,0 1,1-1,-2 0,1 3,-2-2,1 3,-2 1,1-3,0 0,1 3,-1-2,0 0,1 0,-2 0,1-3,1-2,-1 1,1 0,-1 1,0 0,-1 3,0 0,0-1,-1 2,3-4,-1 3,1-1,0 1,-2 1,3-2,-1 1,-2 0,1-2,0 2,1-3,0 3,-2-2,0 2,-1 1,2 0,0-2,3 0,-1-1,-1 2,0-1,0 1,-1 1,0-2,1 2,-1-3,1 1,-1 1,-1-1,-1 2,1-2,1 0,-1 2,0-2,1 0,1-1,-1 1,2 0,-2 0,2 2,-1 0,2-2,-3 2,0-1,2-2,-3 2,1-1,0 0,-1 0,2-1,1-1,0 0,1 0,-1 1,-1-2,1 2,-3 1,3 1,-2 1,0-2,3-1,-1 1,-1-1,-1 2,1 1,-2-1,0 2,1-3,-1 2,0-1,-1 0,2 2,-1-2,1 1,-1 0,4-1,-3-1,1 2,0-1,0-1,0 0,-1 2,2-2,-2 0,1 1,-1 1,1-1,0 0,-1 0,2-2,0-1,1 0,2-3,-2 3,1-2,-2 2,0 0,1 0,1 1,-2 0,2 0,-2 0,0-1,-1 2,1-2,1 0,-2 0,1-1,0 3,0-2,-1 1,1-1,-1 1,0 0,0 0,1-1,-2 1,2-1,1 1,-2-1,2-1,0 3,0-2,-1 3,1-1,2-1,0-1,-2 0,0 0,0-1,0 0,0 1,0-1,2-1,-3 1,0 1,3-1,-1-1,1 1,-1 0,1 0,1-1,0 0,-1 0,0 0,-2 0,1 1,-1 1,0 0,-2 0,1 1,0-2,1 1,2 0,1-1,-1 1,0 0,0 0,1 0,-1 2,-2-2,1-1,-2 2,1-1,0-2,2 3,-1-2,0 0,1-1,1 0,0 2,-1-1,1-1,0 0,0 0,0-1,-1 1,1-1,-1 0,1 0,-1-1,1 1,-1 0,0 0,2 0,-2 0,0 0,0 0,1 0,-2-1,-3-1,-6-5,-5-1,-4-2,-1 0,-1 0,-1 0,3 2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34:44.417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47,'0'0,"0"-1,0-3,-1 2,-1-4,-2 4,2-4,-4 3,3-2,-1 1,0-2,0 3,-2 1,-1 1,-2 0,1 0,0 1,1 2,1 0,-2-1,0 0,1 0,1 2,-1-1,3 0,-1 4,-2-3,2 3,-1-3,3 2,-3-1,1 0,-1 1,0-2,-1 1,1-1,0 1,-3-1,3 0,-1 0,1-1,-2 0,1 1,-1 0,0-1,-1 2,1 0,-1 0,1 1,1-2,-1 2,1-2,2 3,-1-3,2 3,1-1,0 1,-1-2,1 2,0-2,0 1,-1 2,1-2,-1 0,0 1,-1-1,2 2,-2-2,1 0,0 2,2-1,0 0,-1 2,-1-2,0-3,-3 1,0-2,-1-1,0-1,-1 0,1 1,-1 1,0 2,2 0,1 1,2 1,0 1,0-1,1 0,-1-2,-1 1,1 1,0 0,-1-2,2 2,0 0,-1-1,1-2,-1 1,-1 0,-2 2,0-1,1 0,0-1,-1-1,1 0,1 2,0-2,3 3,-1-2,1 2,-1 0,0-2,-3 0,2 1,0 1,-1-1,0 3,1-1,0 0,2 1,0 0,-1-2,0 0,2 0,-2 0,0 1,0-1,-1-1,1 1,-1 1,0-1,2 2,-1-3,0 1,0 1,3-2,-2 3,0-2,0 2,-1-2,0 0,-2 0,0 0,0 1,-1-1,2 0,-2-2,2 1,-1-2,2 1,-2 0,-1-1,1 3,0-3,0 3,0-1,0 0,0 0,2 1,-3 0,1 0,-1 1,1 1,0-2,-3 0,4 0,-3 0,2-2,2 2,1 0,-1-1,0 1,0-1,0 1,-1 0,0-1,-1 1,1 1,-1-1,0 0,0 0,1-1,1 2,2 0,0 0,-1-2,0 1,-1 1,0-1,-1 1,0 0,0 1,0-1,2 0,-1 0,-1 0,2-1,0 0,-2 0,2-2,-1 2,2 0,-2 0,0 1,1 1,0 0,-1-3,2 1,-1 1,0-1,1 1,-1-1,0 2,0 0,-1-1,0 1,1-1,-1-1,0 1,1-1,0 0,1 2,-1-2,0-1,1 2,-1-1,-1 0,0 0,0 1,-1-2,1 1,2 1,-3-1,2 1,0 0,-1 0,0-2,1 1,0 2,-1-2,0 1,1 0,1 1,0 0,1-1,-1 1,-1-3,1 2,-1-1,1 0,0 1,0 1,1-1,0 0,0 0,0 0,0 2,0-1,0 0,0-1,0 0,0 1,0-1,0 1,0 0,0 0,0-1,0 0,0 1,0 0,-1-1,-1 2,-2-2,0 0,-2 1,-1-1,1-1,1 1,1-2,1 2,2 0,1 0,0 0,0 1,0-1,0 1,0 0,0-1,0 1,-1-2,-1 0,0 0,1 1,0-1,0 1,0-2,-1 2,0-1,0 0,1 1,-1 0,2 1,0-1,0 0,0 1,0 0,0-1,0 1,0 0,0-1,0 1,0 0,0-1,3 1,-1-1,0 1,0-1,-2 1,1 0,-1-1,0 1,0 0,0-1,0 1,0 0,0-1,0 1,0-1,0 1,0-1,0 1,0 0,0-1,0 1,0-1,0 1,0 0,0 0,0-1,0 0,0 1,0 1,0 0,-1-1,-1 0,-2 1,1 0,0-1,-2-1,3-1,-1 0,-1 1,2-1,0 1,-2 0,2 1,-1 0,1 0,0-3,0 1,0 1,-1-1,0-1,2 1,-1-1,0 2,1 0,0-1,1 1,0 0,-2 1,1-3,-1 1,1 1,0 0,0 0,1 0,0 0,0 1,0 0,0 0,0-1,0 1,0-1,0 0,0 2,0-1,0-1,0 0,0 1,0-1,0 1,2 1,0-2,-1 0,0 1,2-3,0 2,-1-1,-1 0,0 2,0-2,-1 1,1 0,-1 1,-1 0,1 0,0 0,0-1,0 0,0 1,0-1,0 1,0 1,0-2,0 0,0 2,0 1,0 1,0-2,0 2,0-2,0 0,0 0,0-2,0 2,0-2,0 0,2 0,1 1,-2 0,0-1,0 1,0-1,1-1,0 0,1-1,1 0,-1 0,0-1,0 1,0 0,-1 2,2-1,0 0,0 0,-1-1,0 2,0-1,0 2,-1-1,0-1,0 0,0 0,0 0,-1 1,-1 0,0 1,0-1,0 0,0 2,1-4,1 2,0-1,-1 0,0 1,0 0,0 0,-1 1,0-1,0 1,0 0,0-1,2 1,0 0,1-1,-1-1,0 0,1 1,-1-2,-1 3,0-3,1 0,0 1,0 1,-1-1,-1 1,1 1,-1-1,0 2,0-2,0 0,-1 1,3-2,-1 1,1-2,0 2,-3-2,-2-3,-1-1,-2-2,-3-3,0 0,2-1,1 0,-1-1,0 1,4-1,0-1,0 1,3-1,0-1,0 1,0-1,0 0,0 1,0-1,0 1,0-1,0 0,3 2,-1 0,0 0,0-1,-2 1,3 0,-1 0,2 1,-2-2,3 2,-2 0,2-1,-2 0,1-1,-1 0,0 0,-1-1,2 2,-1 3,0 3,1 1,0 3,0 1,-1 1,0 1,-1 1,-1 2,-1-1,0 0,0 0,0 0,0 0,0-1,-1-1,1 0,0 2,0-2,0 0,-2 1,0 0,1-1,-2-1,-2 1,2-2,-3 0,2 0,0 1,4-2,2 0,1-1,1 2,0 0,-1 1,0 1,-1 1,-1-1,0 1,-1-1,1 0,0-1,1 0,-1 0,2 0,0-1,-1 1,2 0,-2 0,2 0,1 0,0 0,0 0,0 2,-2-2,2 1,-2 1,-1 0,2-2,-1 0,0-1,1 0,-1-1,0 1,0-1,0 2,-3 0,2 0,-2 2,0-1,2 1,0-1,2-1,-1 1,2-1,-2 0,2 1,-1 0,-1 0,-1 0,-1 1,0-1,-2 1,-3-5,-1 1,0-4,-1-1,-1 0,-1-3,0 1,0-3,2-1,0 0,4 0,-2-1,3 1,1-2,0 1,1 0,-1 1,0-1,0 1,2 0,-2-2,0 1,0 1,0-1,0 1,0 0,0-1,0 0,-3 2,1 0,-1 1,0 1,0-1,0 1,-1-1,2-1,0 1,-1-1,1 1,0-1,1-1,-2 1,0-1,1-1,1 1,0-1,-2 0,1 1,0-1,1 1,0-2,1 2,-1-1,1 1,0-1,0 1,1-1,-1 0,0 1,0-1,0 0,0 1,0 0,0-1,0 0,0 1,0-1,0 0,2 2,0 3,2 3,0 3,0 2,0 2,-2 1,-2-1,-2-3,-2 0,-3-2,0-1,-1 1,3 1,1 2,3 0,-3 0,2 1,-1-2,0 1,-1 1,2-1,2 2,0-1,2-1,-1 1,4-1,-3 1,1-1,-1 1,0 1,-1 0,0 1,1-1,-1 0,1 1,-1 0,-1 0,1 0,-1-1,0 1,0-1,0 0,-1 1,1 0,0 0,2-2,-1-3,3-2,0-1,1 1,1 0,-1 1,0 1,0 0,-1 0,1 2,-3-1,0 3,-1 0,0-1,1 0,0 0,1 1,3-3,-1 0,0 0,2-1,-3 2,1-2,-4 3,3 1,-1-1,-1 1,-1 1,2-1,-1-1,1-1,-3 3,3-4,-1 1,2 0,-1-1,2 0,-2 1,2 0,-2-1,2 4,-3-1,0-2,1 2,1-3,-1 1,0 0,-1 1,-1 1,0 0,-1 0,0 0,0 0,0 1,0 1,0-1,0-1,0 1,0-1,0 0,0 1,0 1,0-2,0 0,0 1,0-1,0 0,0 2,0-1,0-1,0-1,2 0,0 0,0 0,1-1,-2 1,2-1,-2 2,0 0,2-1,-1 2,2-2,-1 0,-1 0,0 1,2 0,-2 0,2 0,-1 0,-1 1,2-2,-1 0,2 0,-1 1,-2 0,2-1,-1 1,1 1,0 0,-2 0,2-1,-1 1,-1-1,1-1,1 1,-2-2,1 0,0 0,0 1,0-1,0 0,-1 0,1 1,0 1,1-1,-1 2,2 0,1-1,0 1,0 0,0-1,0 0,1-2,2 2,-1-1,0-1,1 1,-1-2,0 0,-2 2,1-2,0 1,1-2,0 0,-2 1,1-1,0 0,0 2,0-1,0 0,0 0,-5-2,-1-1,-3-2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44:46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0 174,'0'-13,"1"1,0-1,0 1,1 0,5-14,-6 20,1 1,1 0,-1 0,1 0,0 0,0 0,0 1,0-1,1 1,0 0,0 0,0 0,9-5,-9 6,1 1,-1 0,1 0,0 1,0-1,0 1,0 0,0 0,0 1,7-1,8 1,24 4,-38-3,0 0,0 0,0 1,0-1,0 2,0-1,-1 1,1 0,-1 0,0 0,1 1,6 6,1 3,0 1,20 27,10 12,-40-49,0 0,0 0,0 1,-1-1,0 1,3 6,10 18,-12-23,0-1,-1 1,1-1,-1 1,0 0,0 0,-1 0,0 0,1 11,-1 7,-3 29,1-14,1-32,0 0,-1 0,1 0,-1 0,-1 0,-2 9,3-13,-1-1,1 1,0-1,-1 1,1-1,-1 0,0 0,0 0,0 0,0 0,0 0,0-1,-1 1,1-1,0 1,-1-1,0 0,1 0,-4 1,-4 1,0-1,0-1,-1 1,-19-1,21-2,-1 2,0-1,0 1,1 1,-20 5,19-3,-1 0,1 0,-1 1,1 1,-12 8,15-9,1 0,0 1,0 0,0-1,0 2,1-1,0 1,0 0,-6 13,7-11,0 1,0-1,1 1,1 0,0 0,0 0,1 0,0 0,1 15,1 61,-1-71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44:46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1,'-3'0,"-4"0,-1 2,2 2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48:40.992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1,-2 3,-3 1,0 3,-2-3,1 1,1 0,0-4,2 2,1-2,1 0,0-1,1 1,-1-2,-2-1,3 0,-1 1,-1 2,0-1,0-1,-2 1,3-4,1-2,0 1,-1-1,2 2,-1 1,-2 2,1 0,1 1,-2 2,1-3,1 3,-1-2,-1-2,2 4,-1-1,0 1,0 0,0 0,-1 1,2-3,0 2,1-1,-1-1,0 1,-2-3,0 0,-1 0,2 1,-1 1,0-2,0 1,-1 0,2 2,-1 0,0 0,2 1,-1-1,2 1,-2 0,1-3,-1 3,-1-3,0 2,1 0,0-1,0 2,1-3,0 0,0 3,0-1,1-3,-2 3,0 0,1-3,-1 2,1 0,0-1,0 3,0-2,-1-1,1 2,0-1,0 0,0 2,1 1,0-1,-2 0,1-2,-2 1,4 1,-1-1,1 1,-1-1,0 0,1 1,0 0,0-1,0 3,1-3,-2 3,1-4,0 4,1-1,0-1,0 1,-2 0,1 0,0 2,-1-1,2 1,-3-1,2-3,0 5,-1-4,1 3,-1-1,0-2,0 0,-1-1,-2 1,0-2,-2 2,3-2,-1 0,0 1,2-1,-1-1,1 2,0-1,1 2,1-1,0 1,-1 0,2 1,-1 0,0-3,1 5,-1-3,0 2,-2-1,2 0,0 1,0-2,0 0,0 1,0-1,0 1,1-1,0 1,0 1,-1 1,-1-1,1 1,-2-2,2 2,0-4,-1 3,-1 2,-1-3,1 2,0-1,-2-1,3-2,-1 1,1 0,-1-2,1 1,-2-1,2-1,-2 3,1 1,1-2,-2 1,1-2,1 3,0-3,1 3,0-1,-1 1,1 2,0-4,-1 3,-1 0,2-1,0 1,1 1,1-1,0 1,1 1,0-2,0 1,0 0,1 1,-1-1,0-1,0 1,0-1,-2 0,0 0,0-1,1 0,-1 2,-1-1,1 1,-1 0,2-2,-1 2,0-2,-2 0,0 1,-1 0,2 0,-2-1,3 0,-1 0,-1 1,2 1,-4-1,3 0,-1 0,0-1,-1 1,1-2,0 2,0-1,1-1,-2 2,2-1,1 2,1 0,-2-2,0 0,2 1,0 0,-2-2,0 0,2 1,-1 1,1 0,-1 0,0 2,0-1,1-1,-2-2,1 3,0-2,-2 0,1 1,1 1,1-1,0 2,0-1,1-1,-2 1,0 1,0-1,0-1,-1 1,-2-1,2 2,-2-2,2-1,-1 0,1 1,3 0,-1 0,1 1,0-2,0 2,0 1,0-1,1 0,-1 0,0-1,0 2,0 0,0-1,0-2,0 2,0 0,0 1,0-2,0 1,0 1,0-1,0-1,0 1,0 0,0-1,0 2,0-1,0-1,0 2,0-1,-2-1,0-1,0 0,-1-1,1 0,-1 0,1 3,1-2,0 1,1 1,0 0,0 0,-1 0,-1-1,-2 0,2-1,-3 1,-1-1,-1 2,0-2,1 2,0-2,0 1,3 0,-1-2,2 3,2 0,0-1,0 1,0 0,0-1,1 1,-1 0,0 0,0 1,0-2,0 2,0-2,0 1,0 1,0-1,-2-4,1 4,-1-2,1 1,0-1,0 2,1 0,0-1,0 2,0-2,0 1,0-1,-2 0,0 0,1-1,0 2,-1-3,2 3,-1 0,1-1,0 2,0-1,0 0,0 0,0-1,0 0,0 1,0 1,0-1,0 0,0 0,0 0,0 0,0 0,0 0,0-1,0 2,0-1,0-1,0 0,0 2,0 0,0-2,0 2,2-2,0 0,-1 2,1-2,-1 1,1 0,1 1,-2-2,0 1,0 0,0 1,-1-1,0 0,0-2,0 2,0 0,0 1,0-1,0-1,0 2,0-1,0-1,-2-1,1 1,-1 0,1-1,0 3,0-4,-1 2,0 2,1-2,-1 1,1 1,0-1,1 0,0-1,0 1,0 0,0 0,0 0,0 1,0-2,0 0,0 3,0-3,0 0,0 2,0-2,0 1,0 1,0-2,0 0,0 3,0-2,0-1,0 0,0 1,0 1,0-1,0 0,0-1,0 2,0-1,0 0,0-1,2 1,0-3,-1 0,1 4,1-6,-1 4,0 1,-1 1,0 2,2-2,0 1,0-3,0 2,0-2,-2 0,3-2,-2 1,1-2,-1 2,1-1,0 1,0-1,0 1,1-3,0 1,-1 2,-1 0,0-2,1 3,-1-1,0 2,0-5,0 4,0-2,0 2,0 1,0-1,0 1,0-1,-1 2,1-3,0 0,1 1,-1 0,-1-1,-1 2,0 0,0-1,1 0,1 3,0-2,-1-1,0 2,0-3,-1 2,1 1,1-1,0-1,0 2,-1-1,0-1,-1 2,1-4,1 2,0-1,-1 2,0-2,0 0,1 1,-1-1,1 0,-1 1,1 1,-2-1,2 1,0 0,0-2,0 3,-1-1,0 0,-1 1,2-4,-1 3,0-3,1 2,-1 0,0 0,-1 1,2-2,-1 3,1-1,-1 0,2-1,0-1,-2 0,1 1,-1 0,0 0,-1-1,0 3,2 0,0-2,-2 2,2-2,-1 1,-1 1,2-2,0 1,0 1,-1-1,0-2,2 2,0 0,-2 1,1-1,1 0,-1 0,1-1,1-2,0 1,0 1,1-2,1 2,-1-2,1 2,-1-6,0 4,1-1,-2-2,1 5,-2-3,1 3,-2 1,1-2,0-1,1 3,-1-2,0 2,1-4,-2 3,1-5,1 0,-1 1,1-1,-1 0,0 2,-1 1,0 2,0-2,-1 2,3-3,-1 3,1-3,0 2,-2 2,3-3,-1 1,-2 1,1-3,0 2,1-2,0 1,-2 1,0-2,-1 4,2 0,0-2,3-2,-1 1,-1 0,0 1,0-2,-1 5,0-4,1 2,-1-3,1 2,-1 0,-1-1,-1 2,1-1,1 0,-1 0,0 0,1-2,1 1,-1-1,2 2,-2 0,2 0,-1 2,2-2,-3-1,0 3,2-4,-3 3,1-3,0 2,-1-1,2-1,1-1,0 1,1-1,-1 0,-1 0,1 2,-3-1,3 3,-2-1,0 0,3-2,-1 1,-1 0,-1 0,1 3,-2-1,0-1,1 1,-1 0,0-1,-1 0,2 3,-1-3,1 2,-1-1,4-2,-3 2,1-1,0 1,0-3,0 2,-1 2,2-4,-2 2,1 1,-1-2,1 3,0-2,-1 1,2-4,0 0,1 1,2-4,-2 3,1-2,-2 2,0 0,1 0,1 1,-2 0,2 1,-2-1,0-2,-1 5,1-6,1 3,-2 0,1-1,0 0,0 1,-1 0,1-1,-1 2,0-2,0 2,1-2,-2 2,2-2,1-1,-2 3,2-3,0 1,0 2,-1 2,1-3,2 1,0-2,-2-1,0 2,0-2,0 0,0 2,0-3,2 1,-3-1,0 3,3-2,-1-1,1 1,-1-1,1 2,1-2,0 0,-1 0,0 1,-2-1,1-1,-1 4,0 0,-2-2,1 2,0-1,1 1,2-2,1 0,-1 2,0-2,0 2,1-1,-1 1,-2 1,1-3,-2 0,1 3,0-4,2 3,-1-3,0 2,1-2,1 0,0 2,-1-2,1 2,0-3,0 1,0-1,-1 1,1-1,-1 0,1 0,-1-1,1 1,-1 0,0 0,2 0,-2 0,0 0,0 0,1 0,-2-1,-3-2,-6-3,-5-2,-4-2,-1-1,-1 0,-1 0,3 4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48:40.993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49,'0'0,"0"-2,0-1,-1 1,-1-4,-2 3,2-3,-4 3,3-3,-1 3,0-4,0 5,-2-1,-1 2,-2 0,1 0,0 1,1 2,1 1,-2-2,0-1,1 1,1 2,-1-1,3 2,-1 0,-2 1,2 0,-1-1,3 0,-3 1,1-2,-1 3,0-3,-1 1,1 0,0 0,-3-2,3 2,-1 0,1-3,-2 1,1 2,-1-1,0-2,-1 4,1-1,-1 1,1-1,1 0,-1 1,1-3,2 5,-1-3,2 1,1 1,0 0,-1-2,1 2,0-2,0 2,-1 1,1-2,-1 0,0 2,-1-2,2 2,-2-1,1-1,0 2,2 0,0-2,-1 3,-1-1,0-3,-3-1,0-1,-1-1,0-1,-1 0,1 1,-1 2,0 0,2 2,1 0,2 2,0-1,0 0,1 1,-1-3,-1 2,1-1,0 2,-1-3,2 2,0 1,-1-3,1 1,-1-2,-1 2,-2 0,0 1,1-1,0-1,-1-1,1 1,1 0,0 1,3-1,-1 2,1-1,-1 1,0-1,-3-1,2 1,0 1,-1 0,0 1,1 1,0 0,2 0,0 1,-1-4,0 2,2-1,-2 2,0-3,0 2,-1-1,1-1,-1 2,0 1,2-1,-1-2,0 2,0-1,3 1,-2 1,0-2,0 1,-1 1,0-2,-2 0,0 0,0 1,-1 1,2-4,-2 2,2-2,-1 0,2-1,-2 2,-1-2,1 3,0-2,0 1,0 2,0-3,0 2,2-1,-3 1,1 1,-1 1,1 0,0-2,-3 0,4 0,-3 0,2-1,2 2,1-2,-1 1,0 0,0-2,0 4,-1-3,0 1,-1 0,1 1,-1 0,0-1,0 0,1 0,1 0,2 1,0 1,-1-3,0 2,-1-1,0 1,-1 1,0 0,0-2,0 1,2 2,-1-2,-1 0,2 0,0-2,-2 1,2 0,-1-1,2 2,-2-1,0 0,1 5,0-5,-1 0,2 1,-1 0,0-2,1 3,-1-1,0 1,0 0,-1 0,0-1,1 1,-1-2,0 2,1-2,0 0,1 2,-1-2,0 1,1-1,-1 0,-1 1,0 0,0-2,-1 2,1-2,2 2,-3 0,2 1,0-1,-1 0,0-2,1 2,0 1,-1-2,0 2,1-1,1 0,0 2,1-2,-1 2,-1-3,1-1,-1 3,1-2,0 1,0 2,1-2,0 0,0 0,0 2,0-1,0 0,0 0,0 0,0 0,0 1,0-2,0-1,0 3,0 0,0-2,0 1,0 0,0 0,-1 0,-1 1,-2-2,0 1,-2 1,-1-3,1 0,1 2,1-2,1-1,2 4,1-2,0 1,0-1,0 1,0 1,0-1,0-2,0 3,-1-3,-1 1,0 0,1-1,0 0,0 2,0-3,-1 1,0 2,0-2,1 0,-1 2,2 0,0 0,0-1,0 2,0-1,0-1,0 2,0-1,0-1,0 3,0-4,0 1,3 3,-1-3,0 1,0 0,-2 0,1 0,-1 0,0-1,0 1,0 1,0-1,0-1,0 1,0 0,0 1,0-1,0-1,0 2,0-1,0-2,0 3,0-2,0 1,0 2,0-3,0 0,0 1,0 1,0 0,0 1,-1-2,-1 0,-2 1,1 1,0-2,-2-1,3-1,-1 0,-1 2,2-3,0 3,-2 0,2 0,-1 0,1 0,0-1,0-2,0 1,-1 2,0-3,2 1,-1 0,0 1,1-1,0 1,1 0,0 2,-2-2,1-3,-1 4,1-1,0 0,0 1,1 0,0-2,0 2,0 0,0 1,0-2,0 2,0-2,0 1,0 2,0-3,0-1,0 2,0 1,0-2,0 1,2 1,0-1,-1 0,0 0,2-3,0 2,-1 0,-1-1,0 2,0-2,-1 1,1 2,-1-1,-1-1,1 2,0-1,0 0,0 0,0-1,0 0,0 2,0 0,0-2,0 1,0 1,0 1,0 1,0 0,0 0,0-2,0 0,0 0,0 0,0 0,0-2,0 1,2-1,1 0,-2 2,0-2,0 1,0 1,1-3,0-1,1 1,1-1,-1 0,0-1,0 2,0-2,-1 5,2-3,0-1,0 2,-1-1,0 0,0 1,0 1,-1-1,0 0,0-2,0 3,0-2,-1 1,-1 0,0 1,0 0,0-1,0 1,1-1,1-1,0 1,-1-1,0 2,0-1,0 2,-1-3,0 1,0 2,0 0,0-2,2 2,0-2,1 1,-1-1,0-2,1 3,-1-3,-1 4,0-5,1 2,0 1,0-1,-1 0,-1 2,1 1,-1-2,0 2,0-3,0 2,-1 1,3-3,-1 1,1-2,0 2,-3-1,-2-4,-1-1,-2-2,-3-3,0 0,2-1,1-2,-1 2,0 0,4-1,0-2,0 1,3 1,0-2,0 1,0-2,0 0,0 2,0-1,0 0,0 0,0-1,3 4,-1-2,0 1,0-1,-2 0,3 2,-1-2,2 2,-2-2,3 1,-2 1,2-1,-2-1,1 0,-1 1,0-2,-1 0,2 1,-1 4,0 3,1 1,0 3,0 1,-1 2,0 0,-1 1,-1 3,-1-2,0 1,0-1,0 1,0-2,0 0,-1 1,1-2,0 2,0-2,0 1,-2-1,0 2,1-2,-2 1,-2-2,2-1,-3 1,2-2,0 3,4-4,2 3,1-4,1 4,0-1,-1 1,0 1,-1 1,-1 0,0 0,-1 0,1-2,0 1,1-1,-1 2,2-4,0 2,-1 1,2-2,-2 2,2 0,1-3,0 4,0-2,0 1,-2 1,2-2,-2 3,-1-1,2-2,-1 1,0-2,1 0,-1 1,0-3,0 3,0-2,-3 4,2-2,-2 2,0-2,2 3,0-1,2-2,-1 2,2-2,-2 0,2 2,-1-2,-1 2,-1-1,-1 3,0-4,-2 1,-3-2,-1-2,0-3,-1-1,-1 1,-1-4,0-1,0 0,2-1,0-3,4 2,-2-2,3 2,1-2,0 0,1 1,-1 1,0-2,0 1,2 2,-2-3,0 1,0 1,0-3,0 3,0 0,0-1,0-1,-3 2,1 2,-1-1,0 3,0-3,0 3,-1-3,2-1,0 2,-1-1,1 0,0 1,1-2,-2-1,0 1,1 1,1-2,0-1,-2 1,1 0,0 0,1 0,0-1,1 2,-1-1,1 0,0-1,0 3,1-2,-1 0,0 0,0-1,0 1,0 1,0-1,0 0,0-1,0 3,0-2,0-1,2 3,0 1,2 5,0 5,0 1,0 0,-2 2,-2-1,-2-2,-2-1,-3-2,0-1,-1 2,3-1,1 4,3-2,-3 2,2 1,-1-4,0 4,-1-3,2 3,2 0,0-2,2 1,-1 1,4-3,-3 3,1-2,-1 1,0 1,-1 1,0 0,1-1,-1 1,1 0,-1 1,-1 0,1-3,-1 1,0 2,0-1,0-1,-1 2,1-1,0 0,2-1,-1-4,3-2,0-1,1 0,1 1,-1 1,0 2,0-1,-1-1,1 4,-3-1,0 1,-1 2,0-2,1 1,0 0,1-2,3 1,-1-3,0 2,2-2,-3 2,1-2,-4 4,3 0,-1-1,-1 1,-1 1,2 0,-1-2,1-1,-3 3,3-3,-1 0,2 0,-1 0,2-2,-2 3,2-1,-2 0,2 2,-3 0,0-1,1 1,1-2,-1 0,0 0,-1 1,-1 1,0 1,-1-1,0 0,0 1,0 0,0 1,0-1,0-1,0 2,0-1,0 0,0 0,0 0,0 1,0-3,0 2,0 0,0 0,0 0,0 1,0-2,0 0,2-2,0 1,0 2,1-5,-2 5,2-3,-2 1,0 2,2-1,-1 1,2-1,-1-2,-1 2,0 0,2 0,-2 1,2-2,-1 3,-1-2,2-1,-1 2,2-4,-1 4,-2 0,2-1,-1 0,1 1,0 1,-2-2,2 0,-1 2,-1-1,1-2,1 1,-2-1,1-2,0 3,0-3,0 3,0-4,-1 4,1-1,0 0,1 1,-1 2,2-1,1-1,0 2,0-1,0-1,0 1,1-3,2 2,-1-1,0 0,1-1,-1 1,0-3,-2 4,1-4,0 3,1-3,0 0,-2 1,1-1,0 1,0 1,0-1,0 0,0 0,-5-2,-1-1,-3-2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49:09.487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734 3,'0'0,"0"-1,-1 0,-1 0,-3 3,1 2,-3 0,0 2,0-4,1 4,1-4,0 2,1 0,0-2,0 1,0 0,-2-1,3-2,-3-1,3-3,-2 2,3 0,1-2,2 1,1 1,-2-2,-1 2,-2 0,-1 2,-2 1,0 0,-1 1,0-2,0 2,-1-1,2 0,1 0,-1 1,1 2,-1-2,0 0,2 1,-2 0,3-1,-3 1,2 1,-4-1,2-1,0 2,0-2,-1-1,0 0,1 0,-1-1,0 2,1 1,-1 0,1-1,1 2,-1-1,1 0,1-1,0 2,-2-2,1 2,0-1,0-1,0 0,-1 0,-1 2,1 1,0-1,2 3,0-3,1 2,-1-2,0 2,-1-3,0 4,-1-2,2 0,-2 0,2 0,-1 0,1-2,-2 1,2 0,0 0,0 1,1-1,-1 1,1 2,0-2,-2 2,1 0,0-2,1 1,-1 0,-1-2,0 1,3 0,0 0,-2 0,2-1,0 0,-1 0,1 1,-1-2,0 1,-1-1,1 1,1 0,-2 1,2-2,0 1,-1 1,1 1,1-2,0 3,-1-2,1 1,-1-2,0 1,0-1,0 2,1-1,-2 0,1 0,1 0,-1 1,2 1,-1-2,-1 2,1 0,0-1,0 1,0 1,-1-4,1 2,-2 0,2-2,-1 1,-2-1,0-3,0 0,-1-2,3 0,-1-3,0-1,2-2,0 4,0 2,-1 2,-2 5,1-2,-1 2,-1-2,1 2,0-1,1 2,2-1,0 1,-1 0,2 0,0-1,0 2,0-2,0 1,0 1,2-1,-2-2,0 3,0-1,0 0,0-3,-3-1,2-4,-2 0,-1 1,1 1,-3 0,2 2,-2-2,2 1,-1 3,4-2,-2 1,1 1,-1 1,1-1,-1 1,-1-2,1 2,2-1,-1 1,-1-1,0-2,1 1,0 1,-1-1,2 3,1-1,-1 0,1 2,0-1,-1-1,0-1,1 0,-1 1,0 0,1 1,-3-3,1 3,1-2,-1-1,0 1,-1 0,2 0,-1 1,0 0,-1 0,0-1,1 0,0 1,0 0,0 1,0-1,1 1,-1-1,0-1,1 1,0 0,0-1,0 2,1 0,0-2,0 3,0-1,0 0,0 1,1-2,-1 0,0 2,0-2,0 1,0 0,0 0,0-1,0 2,0-1,0-1,0 1,0 0,0 0,0 0,0-1,0 1,0 0,0 1,0-6,0 0,0 2,0-1,0 0,0 4,0-1,0-1,0 3,0-1,0 0,0 0,0 0,0-1,0 2,0-2,0 1,0 1,0-1,0-2,0 3,0-1,0 0,0-1,0 1,0 0,1-2,0 1,0 0,2-1,-1 1,0 1,0-1,0 0,-2 2,0-1,0-1,0 2,0-2,0 0,0 2,0-1,0 0,0-1,0 1,0 0,0 1,0-1,-2-3,0 2,1-1,0 1,0-1,0 2,1 0,0 0,0-1,0 2,-1-2,-1 1,1 0,0 0,0 0,1 0,-1-1,1 1,0 1,0-1,0-2,0 3,1-1,-1 0,0 0,0-1,0 1,0 1,0-2,0 1,0 0,0 0,0-1,0 1,0 1,0-2,0 0,0 2,0-1,1-2,1-1,1 0,0 0,0 0,1 1,0-1,0 0,0 0,-2 2,2-3,-2 1,3 1,-2 1,0-2,3 1,-3 0,4 1,-4 1,2-1,-2 1,1 0,-2 1,1-4,-1 2,3-3,-3 2,0-1,-2 2,3-1,-1 2,1-1,-1-2,0 3,0-3,0 4,0-2,1-1,-3 3,1-1,-1 0,0 1,2-2,-1 0,2 2,0-2,-2 1,2-1,1-1,-2 0,1-2,-1 2,2-1,-2 1,1-2,1 0,-2 2,0-1,0 1,3-2,-4 1,4 1,-2 0,0 2,1-2,-2 2,1-2,0 0,-1 2,0-2,0 2,2-1,-2 0,0 1,1-1,0-1,0-1,0 1,-1-1,1 0,1 1,-1-1,0 2,0-2,1 1,0-3,1 4,-3-2,1 2,1-2,-2 2,1-2,2 1,-3-1,1 2,0-1,-1 2,0-2,0 0,3 0,-2 2,2-4,-1 2,1-1,-2 1,0-1,1-2,-2 4,1-4,1 1,1 0,-1 0,0-2,1 2,-3 2,1-2,2 2,-2-1,-1 2,3-1,-2 1,2 0,0-2,2 0,-2 1,-1 0,-2 1,2-1,0 0,-2 0,3 2,-2-2,1 1,0-2,1 1,0-2,0 2,0-3,0 0,3-2,-3 0,1 1,0 2,-2-1,-1 1,3-1,-1 2,1 0,0-1,-1 1,2 1,-2-2,1 0,-1 1,2-1,-1-1,0 0,2 1,-1-2,-3 2,3-1,-3 1,3-1,-1 0,-1 2,0-1,0-2,1 1,0-1,0 2,1-2,-1 1,1-2,0 1,0-1,1 0,-4 1,3 2,-4-1,2 1,-3-1,3 3,-1-3,1-1,1 0,1 0,1-1,1 0,-1 0,0 0,-1 0,-3-1,-2 1,-4 0,0 0,-5-1,1-1,-3-1,-1-2,-2 3,3-1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49:09.488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77 0,'0'0,"-2"0,-1 2,-2-1,1 3,-2 0,0 1,2 0,0 0,0 0,2 1,1 0,-1-2,-1 2,2-2,0 3,0-1,0-1,0 3,-2-1,2-2,1 3,-1-1,0-1,-1-1,1 0,1 1,-1 0,-1 1,2-1,0 1,0 0,0 0,0-1,0 2,-1-3,0 0,-1 1,1 0,0 0,1 0,-1 1,1-1,0 1,0 0,0 1,0-2,0 0,0 2,0-1,0-2,-2 1,0-2,1 3,1-1,-1 0,1 1,0-1,0 2,0-2,0 1,0 1,0-1,0-2,0 3,1-2,1-2,-1 2,1-1,-2 2,2-2,-1 0,1 0,-1 2,2-2,-2 1,1 2,-1-2,0 0,1 2,0-1,0-1,-2 2,0-1,1-2,-1 3,0-1,0 0,0 1,0-3,0 2,0 1,0-1,1-1,1 1,-1 0,1 0,-1-1,0 1,-1 0,0-1,0 2,0-1,0-1,0 1,0 0,0 0,0 1,0-3,0 2,0 1,0-1,1-1,0 1,0 0,0 0,0 1,2-4,-2 2,1-1,-1 1,2 1,1-2,-2 2,0 0,1-1,-1 1,0 0,0 0,2-1,-1 1,-1-2,1 1,-1-1,-1 2,1-3,0 2,-2-2,3 2,0-3,-2 3,3-1,-3 1,1 1,-1-2,0 3,1-1,1 0,-3 0,3-2,-1 1,0-1,1 0,-1-1,0 2,0-3,2 2,-4-1,3 3,-1-3,3 2,-4 0,2-1,1 1,-2-2,2 1,1-1,-1 2,2-2,-1 2,0-2,-3 0,4 1,-3 0,1 2,-1-1,0-1,2-1,-1 1,0-2,0 3,0-3,-1 3,-1-2,2 1,-2-1,1 0,1 0,-2 1,2-1,1-1,-3 3,3-1,-3-1,1-1,1 1,-1 1,-1 0,3-1,-1 1,2 0,-2 1,1 0,-1-2,0 1,1-2,-1-1,0 0,1 2,-2-1,1 2,1-1,2 0,-3 0,2-1,-1-1,1 0,-2 0,2 0,-3 0,2 2,-1-2,1 1,-2-1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50:15.978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1T12:08:37.242"/>
    </inkml:context>
    <inkml:brush xml:id="br0">
      <inkml:brushProperty name="width" value="0.35" units="cm"/>
      <inkml:brushProperty name="height" value="0.35" units="cm"/>
      <inkml:brushProperty name="color" value="#004F8B"/>
    </inkml:brush>
  </inkml:definitions>
  <inkml:trace contextRef="#ctx0" brushRef="#br0">1119 27 24575,'-35'-2'0,"-57"-9"0,53 5 0,-39-1 0,45 8 0,0 1 0,-57 13 0,41-7 0,15 0 0,-1 1 0,-58 25 0,35-11 0,0 0 0,2 4 0,-86 53 0,89-50 0,-32 20 0,80-47 0,1 1 0,0 0 0,-1 0 0,2 0 0,-1 0 0,0 1 0,1-1 0,0 1 0,0 0 0,0 0 0,1 0 0,-1 0 0,1 1 0,0-1 0,1 0 0,0 1 0,-2 11 0,2-9 0,1 0 0,0 0 0,1 0 0,-1 1 0,1-1 0,1 0 0,0 0 0,0 0 0,0-1 0,1 1 0,6 12 0,5 2 0,0-1 0,1-1 0,1 0 0,1-1 0,1-1 0,0 0 0,1-1 0,1-1 0,40 24 0,-51-36 0,0 0 0,0 0 0,0-1 0,0 0 0,0 0 0,1-1 0,-1-1 0,17 2 0,82-5 0,-49-1 0,-12 3 0,5 1 0,0-3 0,70-12 0,-82 9 0,1 1 0,-1 2 0,43 4 0,62-3 0,-112-4 0,0-2 0,-1-1 0,0-1 0,40-18 0,45-13 0,0 10 0,119-35 0,-139 30 0,26-8 0,-53 20 0,-2-3 0,-1-3 0,112-65 0,-174 91 0,0-1 0,0 1 0,0-1 0,0 1 0,0-2 0,-1 1 0,0 0 0,0-1 0,7-9 0,-10 12 0,0 0 0,-1 0 0,1 0 0,0 0 0,-1 1 0,1-1 0,-1 0 0,0 0 0,0 0 0,0 0 0,0 0 0,0 0 0,0 0 0,0 0 0,0 0 0,-1 0 0,1 0 0,-1 0 0,0 0 0,1 0 0,-1 0 0,0 1 0,0-1 0,0 0 0,0 1 0,0-1 0,-1 0 0,1 1 0,-1 0 0,1-1 0,-1 1 0,1 0 0,-4-2 0,-7-6 0,-1 1 0,0 1 0,0 0 0,0 1 0,-1 0 0,0 1 0,-1 1 0,1 0 0,-1 1 0,-15-2 0,-23 1 0,-77 1 0,112 4 0,-630-1 0,623-1 0,0-2 0,-27-5 0,-35-4 0,19 9 0,1 4 0,-122 15 0,44 10 0,-118 33 0,258-58 0,0 1 0,0 0 0,0 0 0,0 0 0,0 0 0,1 1 0,-9 6 0,12-9 0,1 1 0,-1-1 0,0 1 0,0-1 0,0 1 0,1-1 0,-1 1 0,0 0 0,1-1 0,-1 1 0,1 0 0,-1 0 0,1 0 0,-1-1 0,1 1 0,-1 0 0,1 0 0,0 0 0,-1 0 0,1 0 0,0 0 0,0 0 0,0-1 0,0 1 0,0 0 0,0 0 0,0 0 0,0 0 0,0 0 0,0 0 0,0 0 0,1 0 0,-1 0 0,0 0 0,1 0 0,-1-1 0,1 1 0,-1 0 0,1 0 0,-1 0 0,1-1 0,-1 1 0,1 0 0,0-1 0,-1 1 0,1 0 0,0-1 0,0 1 0,-1-1 0,3 1 0,5 4 0,1-1 0,0 0 0,1 0 0,-1-1 0,0 0 0,1-1 0,17 2 0,76 4 0,-80-7 0,66 1 0,-1-4 0,123-17 0,-152 13 0,112 4 0,-86 4 0,-79-2 0,-1 0 0,1 0 0,0 1 0,-1 0 0,1 0 0,7 3 0,-12-4 0,-1 1 0,1-1 0,0 0 0,-1 1 0,1-1 0,-1 0 0,1 1 0,-1-1 0,1 1 0,-1-1 0,1 0 0,-1 1 0,1-1 0,-1 1 0,1 0 0,-1-1 0,0 1 0,1-1 0,-1 1 0,0 0 0,0-1 0,1 1 0,-1-1 0,0 2 0,0-1 0,-1 1 0,1-1 0,0 0 0,-1 1 0,0-1 0,1 0 0,-1 0 0,0 1 0,1-1 0,-1 0 0,0 0 0,0 0 0,0 0 0,0 0 0,0 0 0,0 0 0,-2 0 0,-14 11 0,0-2 0,-1 0 0,0-1 0,-1-1 0,0 0 0,-25 5 0,2 1 0,-39 10 0,0-4 0,-111 13 0,61-12 0,130-21 0,-47 10 0,0-2 0,-1-3 0,-84-1 0,305-3 0,-78-3 0,32 3 0,137-3 0,-165-10 0,17 0 0,-87 9 0,1-1 0,-1-1 0,28-8 0,-27 5 0,0 2 0,52-5 0,60 10-1365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1T12:08:54.275"/>
    </inkml:context>
    <inkml:brush xml:id="br0">
      <inkml:brushProperty name="width" value="0.1" units="cm"/>
      <inkml:brushProperty name="height" value="0.1" units="cm"/>
      <inkml:brushProperty name="color" value="#CC912C"/>
      <inkml:brushProperty name="inkEffects" value="gold"/>
      <inkml:brushProperty name="anchorX" value="0"/>
      <inkml:brushProperty name="anchorY" value="0"/>
      <inkml:brushProperty name="scaleFactor" value="0.5"/>
    </inkml:brush>
  </inkml:definitions>
  <inkml:trace contextRef="#ctx0" brushRef="#br0">1 0 24575,'0'0'0,"4"0"0,7 0 0,4 0 0,4 5 0,4 5 0,1 0 0,2 0 0,-1 2 0,1-2 0,0-2 0,0 3 0,-1-2 0,0 3 0,0-2 0,0 3 0,0-2 0,-5 2 0,0 3 0,-1-2 0,2 3 0,1-4 0,-4 2 0,0-3 0,2 2 0,0-3 0,7 3 0,2 2 0,0 3 0,0 2 0,-1-3 0,-6 1 0,-1-4 0,0-4 0,-5 1 0,0-3 0,-8-2 0,-9 3 0,-13-3 0,-12 5 0,-5 2 0,-12-1 0,-1 3 0,3-3 0,3-3 0,4 2 0,3-2 0,4-3 0,6 3 0,1-2 0,1-2 0,-1-1 0,-1-2 0,-1 3 0,-2 0 0,0-1 0,-1-1 0,0 3 0,0 0 0,0-1 0,5 3 0,5 4 0,10 4 0,6-16 0,-1 0 0,1 0 0,-1 0 0,0 0 0,1 0 0,-1 0 0,1 0 0,-1 0 0,1 0 0,0 0 0,-1 0 0,1 0 0,0 0 0,1 1 0,20 15 0,12 2 0,4 2 0,4-3 0,-1-5 0,-3 2 0,-4-5 0,-3-2 0,-3 2 0,-2-2 0,-1-1 0,0-3 0,-1-1 0,0-1 0,-4 3 0,-1 0 0,0 5 0,2-1 0,1 3 0,1-1 0,1 3 0,0 3 0,1-3 0,0 2 0,0 3 0,0 1 0,0 2 0,0 2 0,0-5 0,-5 1 0,0-5 0,0 1 0,1 1 0,1 2 0,-4 2 0,0-3 0,1 0 0,2 2 0,1-4 0,-3 1 0,-5-4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34:44.405"/>
    </inkml:context>
    <inkml:brush xml:id="br0">
      <inkml:brushProperty name="width" value="0.4" units="cm"/>
      <inkml:brushProperty name="height" value="0.8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1938 2,'0'0,"0"0,0 0,0 0,1 0,-1 0,0 0,1 0,-1 0,1 0,-1 0,0 0,1 0,-1 0,0 0,0 0,0 0,1 0,-1 0,0 0,1 0,-1 0,0 1,1-1,-1 0,0 0,1 1,-1-1,0 0,0 0,1 0,-1 0,0 0,0 1,0-1,0 0,0 1,-7 7,-18 6,0-4,1-1,-3-1,1 0,0-2,-1 0,-53 6,12-7,-116-1,-319-5,282 1,192-1,-2-1,2-2,0 0,-38-10,39 9,-6-1,-54-4,56 8,0-1,-34-8,27 1,19 5,-1 1,1 0,-1 0,-42-1,55 5,5 0,0-1,0 1,-1 1,0-1,1 0,0 0,-5 2,6-1,1-1,0 0,0 1,1 0,-1-1,0 1,0-1,0 1,1 0,-1-1,0 1,0 0,1 0,-1-1,0 1,1 0,0 0,0 0,0 0,-1-1,1 1,0 0,0 0,0 0,0 0,0 1,1 8,2 0,-1 0,2 0,0 0,0-1,9 14,-2-4,1 5,-6-16,-2 1,1 0,-1 0,-1 0,-1 0,3 15,-4 0,0-6,6 33,42 99,-40-113,-7-28,0 0,1 0,0 0,7 14,-8-21,-1 0,1 0,-1 0,2 1,-1-1,0-1,0 1,0 0,1 0,-1-1,1 1,0-1,-1 0,1 1,0-1,0 0,0 0,1 0,-1 0,0-1,5 1,7 0,-1-1,1-1,-1 1,0-1,0-1,0-1,0 1,23-8,-15 4,0 2,29-4,11 4,99 4,-61 2,-27-3,78 3,-91 7,-45-6,1-1,17 1,267-1,-154-3,-119 1,1-1,-1 0,48-8,-56 6,0 0,-1 1,1 1,0 1,24 1,-42-1,2 0,-2 0,1 0,0 0,0 0,0 1,-1 0,1-1,0 0,0 1,0-1,-1 1,1 0,-1-1,0 1,1 0,0 0,-1 0,0 0,1 0,-1 0,-1 0,2 0,-1 1,0-1,0 0,-1 0,1 1,0-1,0 3,0-2,-1 1,-1-1,1 1,-1-1,1 1,-1-1,0 1,1-1,-2 0,1 1,-1-1,1 0,-1 0,1 1,-2-1,-2 3,-51 49,-67 83,109-120,-1-2,-22 18,25-24,1 0,0 1,1 0,1 1,0-1,1 1,-12 23,-57 120,76-152,0-1,0 1,0-1,0 0,-1 0,2 1,-2-1,0 0,2 0,-2 0,0 0,1 0,-1 0,0 0,0 0,0-1,-3 2,1-1,0-1,0 1,0 0,0-1,0 0,0 0,0 0,-7 0,-3-2,0-1,0 0,0 0,-14-6,-5-1,-90-33,96 34,-1 0,0 1,-38-6,-90-9,97 18,1 2,-86 3,44 2,54-2,-19 1,0-2,-75-10,135 10,1 0,0 1,0 0,-1 0,1 0,0 0,-1 0,1 0,-6 2,8-1,1-1,-1 1,0 0,1-1,-1 1,1 0,-1 0,1 0,-1 0,1 0,0 0,0 0,0 0,0 0,0 0,0 1,0-1,0 1,1-1,-1 0,1 0,-1 1,1-1,-1 2,-1 17,1-1,0 0,4 24,1 7,-3-23,2 0,8 31,-5-28,-4-19,0-1,0-1,2 1,5 13,2 2,-8-18,2 1,-1-1,9 14,-12-19,2 0,-2 0,1 0,1-1,-1 1,0 0,1-1,-1 1,1-1,-1 0,1 0,0 1,-1-2,2 1,-2 0,1 0,6 0,18 1,0 0,0-2,37-2,2-1,0 3,163 0,-172 6,1 1,83 18,-81-13,43 14,-72-17,0-1,43 7,-63-13,-1-2,0 1,1 0,0-1,-1-1,1 0,-1 1,1-2,0 0,-1 0,14-4,12-7,0-1,41-21,-46 21,-22 11,0-1,0 0,15-9,-15 6,-1 0,0-1,-1 1,1-1,-2 0,1 0,7-14,26-64,-39 81,56-163,-55 160,1 0,-2 0,1 0,-1-1,-1 1,0 0,0 0,-2 0,1-1,-1 1,0 0,-2 0,-3-8,-9-8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1T12:10:14.741"/>
    </inkml:context>
    <inkml:brush xml:id="br0">
      <inkml:brushProperty name="width" value="0.35" units="cm"/>
      <inkml:brushProperty name="height" value="0.35" units="cm"/>
      <inkml:brushProperty name="color" value="#E71224"/>
    </inkml:brush>
  </inkml:definitions>
  <inkml:trace contextRef="#ctx0" brushRef="#br0">1 1504 24575,'2'0'0,"0"-1"0,0 0 0,1 0 0,-1 0 0,0 0 0,0-1 0,0 1 0,-1-1 0,1 1 0,0-1 0,3-3 0,2-2 0,194-143 0,-168 126 0,44-23 0,-52 33 0,-1 0 0,0-2 0,-1 0 0,36-35 0,-29 22 0,14-16 0,-8 1 0,33-44 0,-22 16 0,33-46 0,-49 84 0,1 1 0,59-49 0,-22 22 0,12-16 0,-33 28 0,2 3 0,64-45 0,-49 46 0,168-107 0,-183 120 0,39-21 0,-89 51 0,1 1 0,0-1 0,0 1 0,0-1 0,0 1 0,0 0 0,0-1 0,0 1 0,0 0 0,0 0 0,-1 0 0,1 0 0,0 0 0,0 0 0,0 0 0,0 0 0,0 0 0,0 0 0,0 0 0,0 1 0,0-1 0,0 0 0,0 1 0,0-1 0,1 1 0,-1 1 0,0-1 0,0 0 0,0 1 0,0-1 0,0 1 0,0-1 0,0 1 0,-1-1 0,1 1 0,0-1 0,-1 1 0,0 0 0,1 2 0,1 8 0,-2 0 0,1 1 0,-2 16 0,0-18 0,2 12 0,0 0 0,8 34 0,1 21 0,-7-54 0,1 0 0,1 0 0,1 0 0,13 30 0,10 43 0,-5-6 0,-14-55 0,-1 0 0,6 51 0,-9-40 0,15 57 0,4 19 0,-14-63 0,3-1 0,31 81 0,-24-76 0,28 63 0,3 15 0,-39-100 0,1-1 0,2 0 0,22 40 0,-28-55 0,-13-18 0,-13-9 0,-9-6 0,3 0 0,-1 1 0,1 0 0,-1 2 0,-27-2 0,-57-6 0,72 7 0,-49-2 0,-813 8 0,869-3 0,-1-1 0,-31-7 0,13 2 0,-133-32 0,16 3 0,-72-8-1365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1T12:10:50.682"/>
    </inkml:context>
    <inkml:brush xml:id="br0">
      <inkml:brushProperty name="width" value="0.1" units="cm"/>
      <inkml:brushProperty name="height" value="0.1" units="cm"/>
      <inkml:brushProperty name="color" value="#CC912C"/>
      <inkml:brushProperty name="inkEffects" value="gold"/>
      <inkml:brushProperty name="anchorX" value="0"/>
      <inkml:brushProperty name="anchorY" value="0"/>
      <inkml:brushProperty name="scaleFactor" value="0.5"/>
    </inkml:brush>
  </inkml:definitions>
  <inkml:trace contextRef="#ctx0" brushRef="#br0">1 0 24575,'0'0'0,"3"0"0,5 0 0,3 0 0,3 4 0,3 3 0,1 1 0,0-1 0,2 2 0,-1-2 0,0-1 0,0 2 0,-1-1 0,1 2 0,-1-2 0,1 2 0,-1 0 0,-3 1 0,-1 1 0,1 0 0,0 1 0,1-2 0,-2 1 0,-1-2 0,2 1 0,0-2 0,5 2 0,1 2 0,0 2 0,1 2 0,-2-3 0,-3 1 0,-2-3 0,0-3 0,-3 1 0,1-2 0,-8-2 0,-5 2 0,-11-1 0,-8 2 0,-4 3 0,-9-2 0,0 3 0,1-2 0,3-3 0,3 2 0,3-2 0,1-2 0,6 3 0,1-2 0,-1-2 0,1 0 0,-2-2 0,0 3 0,-2-1 0,0 0 0,0-2 0,0 4 0,-1-1 0,0-1 0,5 3 0,3 3 0,7 2 0,5-11 0,-1 0 0,0-1 0,0 1 0,1 0 0,-1 0 0,0 0 0,1-1 0,-1 1 0,1 0 0,-1 0 0,1-1 0,-1 1 0,1 0 0,0 0 0,16 12 0,8 1 0,3 1 0,3-2 0,-1-3 0,-2 1 0,-3-3 0,-2-3 0,-2 3 0,-2-2 0,0-1 0,-1-2 0,0-1 0,-1-1 0,-2 3 0,-1 0 0,0 3 0,2 0 0,0 2 0,1-1 0,0 2 0,1 2 0,1-1 0,-1 1 0,1 2 0,-1 1 0,1 1 0,-1 1 0,1-2 0,-4-1 0,-1-3 0,1 1 0,0 1 0,1 1 0,-2 2 0,-1-3 0,2 0 0,0 2 0,1-4 0,-2 2 0,-4-3 0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1T12:12:05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0 574 24575,'1'-2'0,"-1"1"0,0 0 0,1 0 0,-1 0 0,0 0 0,1 0 0,-1 0 0,1 0 0,-1 0 0,1 0 0,0 0 0,-1 0 0,1 0 0,0 0 0,0 1 0,0-1 0,-1 0 0,1 1 0,0-1 0,0 0 0,0 1 0,0 0 0,0-1 0,0 1 0,0 0 0,0-1 0,0 1 0,1 0 0,34-6 0,-30 6 0,23-3 0,15-1 0,63-15 0,-93 16 0,0-2 0,-1 0 0,0-1 0,0 0 0,0-2 0,0 1 0,-1-2 0,21-18 0,283-258 0,-304 274 0,-1 0 0,-1-1 0,0 0 0,17-26 0,-17 22 0,1 0 0,18-18 0,-28 33 0,-1 0 0,0 1 0,1-1 0,-1 1 0,0-1 0,1 1 0,-1-1 0,1 1 0,-1-1 0,1 1 0,-1 0 0,1-1 0,-1 1 0,1 0 0,-1-1 0,1 1 0,-1 0 0,1 0 0,0 0 0,-1-1 0,1 1 0,-1 0 0,1 0 0,0 0 0,-1 0 0,1 0 0,-1 0 0,1 1 0,0-1 0,-1 0 0,1 0 0,-1 0 0,1 1 0,-1-1 0,2 1 0,-1 1 0,-1-1 0,1 1 0,0 0 0,-1 0 0,1 0 0,-1 0 0,0 0 0,1-1 0,-1 1 0,0 0 0,0 0 0,-1 3 0,-7 58 0,5-51 0,-1-1 0,-1 0 0,1 0 0,-2 0 0,1-1 0,-1 0 0,0 0 0,-1-1 0,-9 10 0,-12 19 0,21-26 0,1-1 0,0 1 0,-5 15 0,7-16 0,-1 0 0,-1 0 0,1 0 0,-10 14 0,-60 92 0,34-54 0,31-46 0,0 0 0,-16 19 0,10-17 0,1 0 0,0 1 0,1 1 0,-14 29 0,27-50 0,1 1 0,0-1 0,0 1 0,0-1 0,-1 0 0,1 1 0,0-1 0,0 1 0,0-1 0,0 1 0,0-1 0,0 1 0,0-1 0,0 1 0,0-1 0,0 1 0,0-1 0,0 1 0,0-1 0,0 1 0,0-1 0,0 1 0,0-1 0,0 1 0,1-1 0,-1 1 0,0-1 0,0 0 0,0 1 0,1-1 0,-1 1 0,0-1 0,1 1 0,15 5 0,21-6 0,-19-3 0,-1 0 0,0-1 0,0-2 0,-1 0 0,1-1 0,-1 0 0,28-20 0,43-25 0,-66 42 0,-1-2 0,0 0 0,-1-2 0,0 0 0,24-25 0,-18 17 0,-25 22 0,0-1 0,1 1 0,-1 0 0,1-1 0,-1 1 0,0 0 0,1-1 0,-1 1 0,1 0 0,-1 0 0,1-1 0,-1 1 0,1 0 0,-1 0 0,0 0 0,1 0 0,-1 0 0,1 0 0,-1 0 0,1 0 0,-1 0 0,1 0 0,-1 0 0,1 0 0,-1 0 0,1 0 0,-1 1 0,1-1 0,-1 0 0,1 0 0,-1 1 0,0-1 0,1 0 0,-1 1 0,0-1 0,1 0 0,-1 1 0,1-1 0,-1 1 0,0-1 0,0 1 0,1-1 0,-1 1 0,0-1 0,0 1 0,0-1 0,1 1 0,-1-1 0,0 1 0,0-1 0,0 1 0,0 0 0,0-1 0,0 1 0,0-1 0,0 1 0,0 0 0,0 3 0,-1-1 0,1 1 0,-1-1 0,0 1 0,0-1 0,0 1 0,0-1 0,0 0 0,-1 0 0,1 0 0,-1 0 0,-4 6 0,-28 36 0,24-34 0,-44 51 0,-102 91 0,-2-35 0,117-90 0,40-28 0,0 1 0,0-1 0,0 1 0,-1 0 0,2-1 0,-1 1 0,0 0 0,0 0 0,0 0 0,0 0 0,0 0 0,0 0 0,1 0 0,-1 0 0,0 0 0,1 1 0,-1-1 0,1 0 0,-1 0 0,0 3 0,2-3 0,-1 0 0,0 0 0,0 0 0,1 0 0,-1-1 0,1 1 0,-1 0 0,0 0 0,1 0 0,-1-1 0,1 1 0,0 0 0,-1-1 0,1 1 0,-1-1 0,1 1 0,0-1 0,-1 1 0,1-1 0,0 1 0,0-1 0,0 1 0,8 2 0,0 0 0,0 0 0,18 2 0,14 1 0,70-3 0,-92-4 0,0-1 0,0-1 0,0-1 0,-1 0 0,0-2 0,19-9 0,-36 15 0,-3 3 0,-13 11 0,-22 14 0,-66 45 0,44-30 0,-96 72 0,105-89 0,51-26 0,-1 0 0,0 0 0,0 0 0,1 0 0,-1 0 0,0 0 0,0 0 0,1 0 0,-1 0 0,0 0 0,0 0 0,0 1 0,1-1 0,-1 0 0,0 0 0,0 0 0,1 0 0,-1 1 0,0-1 0,0 0 0,0 0 0,0 0 0,0 1 0,1-1 0,-1 0 0,0 0 0,0 1 0,0-1 0,0 0 0,0 0 0,0 1 0,0-1 0,0 0 0,0 1 0,0-1 0,0 0 0,0 0 0,0 1 0,0-1 0,0 0 0,0 1 0,0-1 0,0 0 0,0 0 0,0 1 0,0-1 0,0 0 0,0 0 0,0 1 0,0-1 0,-1 0 0,1 0 0,0 1 0,0-1 0,0 0 0,0 0 0,-1 0 0,1 1 0,0-1 0,0 0 0,0 0 0,-1 0 0,1 0 0,0 0 0,0 1 0,0-1 0,-1 0 0,21 2 0,-4-3 0,13-1 0,-1 0 0,1-3 0,-1 0 0,31-12 0,-48 15 0,-21 12 0,-23 14 0,-18 6 0,-20 14 0,-138 58 0,182-92-227,1-1-1,-1-2 1,0-1-1,0-2 1,-40 1-1,46-5-6598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1T12:12:30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1118 538 24575,'-1'-1'0,"1"0"0,0 0 0,-1 0 0,1 0 0,-1 0 0,1 0 0,-1 0 0,0 0 0,1 0 0,-1 0 0,0 0 0,0 0 0,0 1 0,0-1 0,0 0 0,0 0 0,0 1 0,0-1 0,0 1 0,0-1 0,0 1 0,0-1 0,0 1 0,0 0 0,-1-1 0,1 1 0,0 0 0,-2 0 0,-41-5 0,37 4 0,-28-1 0,-18-2 0,-78-14 0,114 15 0,1-2 0,-1 1 0,1-2 0,0 0 0,1-1 0,-1 0 0,2-1 0,-26-18 0,-345-241 0,371 257 0,0 0 0,2-1 0,-1-1 0,-19-24 0,19 21 0,0 1 0,-22-19 0,34 33 0,1-1 0,-1 0 0,1 1 0,-1-1 0,1 1 0,-1-1 0,1 1 0,-1 0 0,1-1 0,-1 1 0,1-1 0,-1 1 0,0 0 0,1 0 0,-1-1 0,0 1 0,1 0 0,-1 0 0,0 0 0,0-1 0,1 1 0,-1 0 0,0 0 0,1 0 0,-1 0 0,0 0 0,0 0 0,1 1 0,-1-1 0,0 0 0,1 0 0,-1 0 0,0 1 0,1-1 0,-2 1 0,1 0 0,0 1 0,0 0 0,0-1 0,1 1 0,-1 0 0,1 0 0,-1-1 0,1 1 0,0 0 0,0 0 0,0 0 0,0 3 0,10 53 0,-6-47 0,1 0 0,0-1 0,1 1 0,1-1 0,-1-1 0,2 1 0,-1-1 0,2 0 0,9 8 0,17 19 0,-27-25 0,0-1 0,-1 1 0,6 15 0,-7-15 0,0-1 0,0 0 0,1 0 0,11 13 0,74 87 0,-43-50 0,-37-44 0,1 0 0,18 18 0,-12-17 0,0 1 0,-1 1 0,-1 0 0,17 28 0,-33-46 0,-1-1 0,0 0 0,1 1 0,-1-1 0,0 1 0,0-1 0,0 0 0,1 1 0,-1-1 0,0 1 0,0-1 0,0 1 0,0-1 0,0 1 0,0-1 0,0 1 0,0-1 0,0 1 0,0-1 0,0 0 0,0 1 0,0-1 0,-1 1 0,1-1 0,0 1 0,0-1 0,-1 0 0,1 1 0,0-1 0,0 1 0,-1-1 0,1 0 0,-1 1 0,-19 5 0,-25-6 0,24-2 0,0-2 0,0 0 0,1-1 0,0 0 0,0-2 0,0 0 0,-34-18 0,-51-24 0,79 39 0,2 0 0,0-2 0,0-1 0,1 0 0,-30-24 0,24 17 0,28 19 0,1 1 0,-1 0 0,1-1 0,-1 1 0,1 0 0,-1-1 0,1 1 0,-1 0 0,1 0 0,-1-1 0,1 1 0,-1 0 0,1 0 0,-1 0 0,0 0 0,1 0 0,-1 0 0,1 0 0,-1 0 0,0 0 0,1 0 0,-1 0 0,1 0 0,-1 0 0,1 0 0,-1 0 0,0 1 0,1-1 0,-1 0 0,1 0 0,-1 0 0,1 1 0,-1-1 0,1 0 0,-1 1 0,1-1 0,0 1 0,-1-1 0,1 0 0,0 1 0,-1-1 0,1 1 0,0-1 0,-1 1 0,1-1 0,0 1 0,0-1 0,-1 1 0,1-1 0,0 1 0,0-1 0,0 1 0,0-1 0,0 1 0,0-1 0,0 1 0,0 0 0,1 3 0,-1-1 0,1 0 0,0 0 0,0 1 0,0-1 0,0 0 0,1 0 0,-1 0 0,1 0 0,0 0 0,0 0 0,5 5 0,35 34 0,-30-31 0,53 47 0,125 85 0,3-32 0,-144-85 0,-47-26 0,-1 1 0,0-1 0,1 1 0,-1 0 0,0-1 0,0 1 0,0 0 0,0 0 0,1 0 0,-1 0 0,0 0 0,-1 0 0,1 0 0,0 0 0,0 0 0,0 0 0,-1 0 0,1 0 0,-1 0 0,2 3 0,-3-3 0,1 0 0,0 0 0,-1-1 0,1 1 0,-1 0 0,1 0 0,-1-1 0,1 1 0,-1 0 0,1-1 0,-1 1 0,0 0 0,1-1 0,-1 1 0,0-1 0,0 1 0,0-1 0,1 1 0,-1-1 0,0 1 0,0-1 0,-1 1 0,-9 2 0,1 0 0,-1-1 0,-22 3 0,-17 0 0,-86-1 0,113-5 0,0-1 0,0-1 0,1-1 0,-1 0 0,1-2 0,-22-7 0,42 13 0,5 3 0,15 9 0,26 15 0,82 41 0,-54-28 0,116 68 0,-127-83 0,-61-25 0,-1 0 0,1 0 0,0 0 0,-1 0 0,1 0 0,0 0 0,-1 0 0,1 0 0,0 0 0,0 0 0,-1 0 0,1 0 0,0 1 0,0-1 0,-1 0 0,1 0 0,0 0 0,0 0 0,-1 1 0,1-1 0,0 0 0,0 0 0,0 0 0,0 1 0,-1-1 0,1 0 0,0 0 0,0 1 0,0-1 0,0 0 0,0 0 0,0 1 0,0-1 0,0 0 0,0 0 0,0 1 0,0-1 0,0 0 0,0 0 0,0 1 0,0-1 0,0 0 0,0 1 0,0-1 0,0 0 0,0 0 0,0 1 0,0-1 0,0 0 0,1 0 0,-1 0 0,0 1 0,0-1 0,0 0 0,0 0 0,1 0 0,-1 1 0,0-1 0,0 0 0,1 0 0,-1 0 0,0 0 0,0 1 0,1-1 0,-1 0 0,0 0 0,1 0 0,-25 2 0,4-3 0,-15-1 0,0 0 0,1-2 0,-1-1 0,-37-11 0,59 14 0,26 12 0,27 12 0,21 6 0,26 13 0,168 55 0,-223-86-227,0-2-1,1-2 1,-1 0-1,2-2 1,46 1-1,-54-6-6598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1T12:13:1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0 24575,'-9'1'0,"0"0"0,0 1 0,0 0 0,0 0 0,0 1 0,1 0 0,-1 0 0,1 1 0,0 0 0,0 1 0,0-1 0,1 2 0,-1-1 0,1 1 0,0 0 0,1 1 0,0-1 0,0 1 0,-6 10 0,-9 12 0,2 1 0,1 2 0,-21 49 0,36-75 0,1 0 0,-1 1 0,1-1 0,0 1 0,0 0 0,1-1 0,0 1 0,0 0 0,1 0 0,0 0 0,0-1 0,1 1 0,-1 0 0,1 0 0,1 0 0,0-1 0,-1 1 0,2-1 0,-1 1 0,1-1 0,0 0 0,4 6 0,29 38 0,36 54 0,-60-87-1365,0-3-5461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1T12:13:13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24575,'1'0'0,"0"0"0,0 1 0,1 0 0,-1-1 0,0 1 0,0 0 0,0-1 0,0 1 0,1 0 0,-1 0 0,0 0 0,-1 0 0,1 0 0,0 0 0,0 0 0,0 1 0,-1-1 0,2 1 0,14 29 0,-13-23 0,9 14 0,-5-9 0,0 0 0,0 0 0,-1 1 0,-1 0 0,0 0 0,-1 0 0,-1 1 0,3 22 0,-8 238 0,1-266-85,0 1 0,-1-1-1,0 1 1,-1-1 0,0 0-1,0 0 1,-1 0 0,0 0-1,0-1 1,-1 1 0,0-1-1,-1 0 1,0-1 0,0 1-1,-12 9 1,6-5-6741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1T12:12:16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96 24575,'0'-1'0,"-1"0"0,1 0 0,0 0 0,-1 0 0,0 0 0,1 0 0,-1 0 0,0 0 0,1 0 0,-1 0 0,0 0 0,0 0 0,0 1 0,0-1 0,0 0 0,0 1 0,0-1 0,0 1 0,0-1 0,0 1 0,0-1 0,0 1 0,0 0 0,-1-1 0,1 1 0,0 0 0,-2 0 0,-38-5 0,37 5 0,-5-1 0,1 1 0,0 0 0,-1 0 0,1 1 0,0 0 0,0 0 0,0 1 0,-1 0 0,2 1 0,-14 5 0,16-5 0,-1 1 0,1 0 0,0 0 0,0 0 0,0 0 0,1 1 0,-1 0 0,1 0 0,1 0 0,-1 0 0,0 1 0,1 0 0,0-1 0,-2 9 0,-14 30 0,7-21 0,2 2 0,0-1 0,2 1 0,1 1 0,1-1 0,0 1 0,-1 33 0,7-16 0,2 139 0,3-154 0,0 0 0,2 0 0,13 37 0,-9-33 0,12 61 0,-22-84 0,1 1 0,1-1 0,-1 0 0,2 0 0,-1 0 0,1 0 0,0-1 0,8 12 0,-2-7 0,0 0 0,1-1 0,0 0 0,15 10 0,8 11 0,-23-21 0,1-1 0,0 0 0,16 10 0,-24-18 0,0-1 0,0 1 0,0-1 0,1 0 0,-1-1 0,0 1 0,1-1 0,-1 0 0,1 0 0,0 0 0,-1-1 0,1 0 0,0 0 0,-1 0 0,8-1 0,0-1 0,1-1 0,0-1 0,-1 0 0,1 0 0,-1-2 0,0 1 0,-1-1 0,0-1 0,0 0 0,20-17 0,-26 18 0,1-1 0,-2 1 0,1-1 0,-1 0 0,5-10 0,10-16 0,-10 19 0,0-1 0,-1 0 0,0-1 0,-1 0 0,-1 0 0,-1-1 0,0 1 0,-1-1 0,2-24 0,-1-14 0,-5-89 0,-2 59 0,1 60 0,-2 1 0,-6-30 0,4 27 0,-2-42 0,8-33 0,-2-44 0,0 140 0,-1-1 0,1 1 0,-1 0 0,0 0 0,0 0 0,-1 0 0,0 1 0,0-1 0,0 1 0,0-1 0,-1 1 0,0 0 0,0 1 0,-1-1 0,1 1 0,-1-1 0,0 1 0,0 1 0,0-1 0,-1 1 0,1 0 0,-1 0 0,0 0 0,0 1 0,0 0 0,0 0 0,-11-1 0,-12-4-120,17 3 171,0 2-1,0-1 1,0 1-1,-21 0 1,29 3-134,-1-1 0,1 1-1,0-1 1,0 1 0,0 1 0,0-1-1,0 0 1,0 1 0,0 0 0,1 0 0,-1 0-1,1 1 1,-1-1 0,1 1 0,0-1-1,0 1 1,-5 6 0,-2 4-6743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1T12:12:1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24575,'6'1'0,"0"0"0,0 0 0,1 0 0,-1 0 0,0 1 0,0 0 0,-1 1 0,1-1 0,0 1 0,-1 0 0,0 0 0,1 1 0,-1-1 0,-1 1 0,1 1 0,0-1 0,5 7 0,8 12 0,-1-1 0,23 43 0,-4-8 0,-12-24 0,-2-2 0,25 44 0,-36-54 0,5 8 0,0 1 0,-3 1 0,17 53 0,-9-15 0,-14-51 0,-1 1 0,0 0 0,-2 1 0,0-1 0,-1 1 0,0 39 0,-3-58-30,0-1 0,0 1-1,0 0 1,0 0 0,0-1-1,0 1 1,0 0 0,0 0-1,0-1 1,0 1 0,0 0-1,0-1 1,0 1-1,-1 0 1,1 0 0,0-1-1,-1 1 1,1-1 0,0 1-1,-1 0 1,1-1 0,-1 1-1,1-1 1,-1 1 0,1-1-1,-1 1 1,0-1 0,1 1-1,-1-1 1,0 1 0,1-1-1,-1 0 1,0 0 0,1 1-1,-1-1 1,0 0 0,1 0-1,-1 0 1,0 1 0,0-1-1,1 0 1,-1 0 0,0 0-1,-1-1 1,-8-3-6796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1T12:12:20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1 24575,'-16'17'0,"0"1"0,1 0 0,1 2 0,1-1 0,1 2 0,1-1 0,0 2 0,1 0 0,2 0 0,-8 29 0,8-17 0,3-7 0,-2-1 0,-1 0 0,-15 36 0,16-46 0,1 1 0,1 0 0,0 1 0,2-1 0,-1 1 0,2 0 0,1-1 0,0 1 0,1 0 0,1 0 0,0 0 0,2 0 0,0 0 0,6 19 0,-4-17-1365,-2-2-5461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1T12:13:23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0 24575,'-2'0'0,"0"1"0,0-1 0,0 1 0,0 0 0,0-1 0,1 1 0,-1 0 0,0 0 0,0 0 0,0 0 0,1 1 0,-1-1 0,1 0 0,-1 1 0,1-1 0,-1 1 0,1 0 0,0-1 0,0 1 0,0 0 0,0 0 0,0-1 0,0 1 0,0 0 0,1 0 0,-2 4 0,-1 3 0,1 2 0,0-1 0,-2 19 0,2-2 0,2-1 0,0 1 0,2 0 0,1 0 0,1-1 0,1 1 0,1-1 0,19 48 0,-21-67 0,0 0 0,0 0 0,0-1 0,1 0 0,0 1 0,1-2 0,-1 1 0,1 0 0,0-1 0,1 0 0,-1-1 0,1 0 0,8 5 0,3 0 0,1-1 0,0 0 0,38 8 0,-54-15 0,0-1 0,-1 0 0,1 0 0,0 0 0,0 0 0,-1-1 0,1 1 0,0-1 0,0 0 0,-1 1 0,1-1 0,-1-1 0,1 1 0,-1 0 0,1 0 0,-1-1 0,0 0 0,1 1 0,-1-1 0,0 0 0,0 0 0,0 0 0,-1 0 0,3-4 0,3-3 0,-1 1 0,-1-2 0,1 1 0,-2-1 0,5-11 0,0-8 0,-2 0 0,-1-1 0,-2 0 0,0 0 0,-2-37 0,2-8 0,-4 72-136,1 1-1,-1-1 1,0 0-1,1 0 1,0 1-1,0-1 1,-1 1-1,1-1 0,3-4 1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34:44.406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1213 0,'-1'2,"0"0,0-1,-1 1,1-1,0 1,-1-1,0 0,1 1,-1-1,1 1,-2-1,1-1,0 2,0-1,0 0,-4 0,-7 6,-43 30,-55 45,68-48,-43 44,79-71,-101 109,76-79,-75 105,81-104,-33 65,46-79,-1 1,4 0,-13 43,2-3,-51 183,62-197,-29 116,30-136,-39 148,24-72,14-63,-8 81,16-105,-8 30,5-28,0 22,5 78,-2 23,-9-86,6-39,-2 26,5 198,3-123,-2-102,-9 37,-1 3,10-36,-16 98,12-92,2 2,3 47,-2 23,0-92,0 1,-2-1,0 0,0 0,-1-1,0 1,0-1,-12 12,-9 6,20-22,1 1,1 0,-1-1,1 1,-1 0,1 1,1-1,0 0,0 1,-2 6,5-12,0 0,0 0,0 0,0 0,0 1,0-1,0 0,0 0,0 0,-1 0,1 0,0 0,0 0,0 0,0 0,0 0,0 0,0 0,0 0,0 1,0-1,0 0,0 0,0 0,0 0,0 0,0 1,0-1,0 0,0 0,0 0,0 0,0 0,0 0,0 0,0 0,1 0,-1 0,0 0,0 0,0 0,0 1,0-1,0 0,0 0,0 0,0 0,0 0,0 0,0 0,0 0,0 0,0 0,1 0,-1 0,0 0,0 0,0 0,0 0,0 0,1 0,6-6,8-13,2-14,-4 0,0-1,-3 0,7-47,-13 54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1T12:13:29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0 24575,'9'1'0,"-1"0"0,0 0 0,0 1 0,0 0 0,0 1 0,0-1 0,0 2 0,-1-1 0,1 1 0,-1 0 0,0 0 0,0 1 0,-1 0 0,1 0 0,-1 1 0,7 7 0,-6-5 0,0 0 0,-1 0 0,0 0 0,0 1 0,-1 0 0,0 0 0,0 0 0,-1 0 0,0 1 0,-1 0 0,0 0 0,2 16 0,-2 25 0,-4 52 0,-1-30 0,2-68 0,0 0 0,0 0 0,-1 0 0,1 0 0,-1 0 0,-1 0 0,1 0 0,0 0 0,-1 0 0,0-1 0,-1 1 0,1-1 0,-6 8 0,6-10 0,0 0 0,0 0 0,0 0 0,0-1 0,0 1 0,-1-1 0,1 0 0,0 0 0,-1 0 0,0 0 0,1 0 0,-1 0 0,1 0 0,-1-1 0,0 0 0,1 1 0,-1-1 0,0 0 0,1 0 0,-1-1 0,0 1 0,1 0 0,-1-1 0,0 0 0,1 1 0,-1-1 0,-3-2 0,-17-6 0,1 0 0,0-1 0,0-2 0,1 0 0,1-1 0,-37-32 0,12 11 0,30 24 0,1 0 0,-21-21 0,32 29 0,1-1 0,0 1 0,-1-1 0,1 0 0,0 0 0,0 0 0,1 0 0,-1 0 0,1 0 0,-1-1 0,1 1 0,0 0 0,0-1 0,1 1 0,-1-1 0,1 1 0,0-1 0,0-4 0,0 7 0,0 1 0,0-1 0,0 1 0,0-1 0,0 1 0,0-1 0,0 1 0,0-1 0,0 1 0,1-1 0,-1 1 0,0-1 0,0 1 0,1-1 0,-1 1 0,0-1 0,0 1 0,1 0 0,-1-1 0,1 1 0,-1 0 0,0-1 0,1 1 0,-1 0 0,1-1 0,-1 1 0,1 0 0,-1 0 0,1 0 0,-1-1 0,1 1 0,-1 0 0,1 0 0,-1 0 0,1 0 0,-1 0 0,1 0 0,0 0 0,19 7 0,-13-6 0,-10-7 0,1 1 0,0-1 0,0 1 0,1-1 0,-1 0 0,0-8 0,2 13 0,0 0 0,-1 0 0,1-1 0,0 1 0,0 0 0,0-1 0,0 1 0,0 0 0,0-1 0,0 1 0,0 0 0,0-1 0,1 1 0,-1 0 0,1 0 0,-1-1 0,1 1 0,-1 0 0,1 0 0,0 0 0,-1 0 0,1 0 0,0 0 0,0 0 0,0 0 0,0 0 0,0 0 0,0 0 0,0 0 0,0 1 0,0-1 0,0 0 0,3 0 0,-4 1 0,1 0 0,0 0 0,-1 0 0,1 0 0,0 0 0,-1 0 0,1 0 0,0 1 0,-1-1 0,1 0 0,0 0 0,-1 1 0,1-1 0,0 0 0,-1 1 0,1-1 0,-1 1 0,1-1 0,-1 1 0,1-1 0,-1 1 0,1-1 0,-1 1 0,0-1 0,1 1 0,-1 0 0,0-1 0,1 1 0,-1 0 0,0-1 0,0 1 0,0 0 0,1-1 0,-1 1 0,0 0 0,0-1 0,0 1 0,0 0 0,0-1 0,0 1 0,0 0 0,-1-1 0,1 2 0,-7 31 0,-5-8-1365,-3-2-5461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1T12:14:04.948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nkEffects" value="gold"/>
      <inkml:brushProperty name="anchorX" value="-2171.94116"/>
      <inkml:brushProperty name="anchorY" value="-2267.09009"/>
      <inkml:brushProperty name="scaleFactor" value="0.5"/>
    </inkml:brush>
  </inkml:definitions>
  <inkml:trace contextRef="#ctx0" brushRef="#br0">5 254 24575,'0'0'0,"4"0"0,2 5 0,4 0 0,4 0 0,5-1 0,2-1 0,2-1 0,2-1 0,1-1 0,-1 0 0,1 0 0,0 0 0,-1 0 0,0 0 0,0-1 0,0 1 0,0 0 0,0 0 0,0 0 0,0 0 0,0 0 0,0 0 0,-1 0 0,1 0 0,0 0 0,0 0 0,0 0 0,0 0 0,0 0 0,0 0 0,-5-5 0,-1-5 0,-4-5 0,1-4 0,-5-3 0,3 3 0,-3-2 0,-3 0 0,-2 0 0,-3-2 0,-1-1 0,-1 0 0,-7 4 0,-4 6 0,-6 4 0,-4 4 0,-3 4 0,-1 1 0,-2 1 0,0 1 0,0 0 0,0 5 0,1 0 0,0-1 0,-1 0 0,1-2 0,0-1 0,0-1 0,1-1 0,-1 0 0,0 0 0,0 0 0,0 4 0,0 1 0,0 0 0,1-1 0,-1-1 0,0 4 0,0-1 0,0 0 0,0-2 0,5 4 0,0-1 0,1-1 0,-2-2 0,4 4 0,4 4 0,4 4 0,4 4 0,2 2 0,3 2 0,0 1 0,6-5 0,0 1 0,-1 0 0,0-5 0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1T12:14:22.677"/>
    </inkml:context>
    <inkml:brush xml:id="br0">
      <inkml:brushProperty name="width" value="0.2" units="cm"/>
      <inkml:brushProperty name="height" value="0.2" units="cm"/>
    </inkml:brush>
  </inkml:definitions>
  <inkml:trace contextRef="#ctx0" brushRef="#br0">0 0 24575,'0'30'0,"2"-1"0,0 0 0,9 42 0,-4-29 0,-2 1 0,-3 0 0,-4 78 0,0-29 0,2 156-1365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1T12:14:24.316"/>
    </inkml:context>
    <inkml:brush xml:id="br0">
      <inkml:brushProperty name="width" value="0.2" units="cm"/>
      <inkml:brushProperty name="height" value="0.2" units="cm"/>
    </inkml:brush>
  </inkml:definitions>
  <inkml:trace contextRef="#ctx0" brushRef="#br0">20 30 24575,'0'-4'0,"-4"-2"0,-2-4 0,-3 1 0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1T12:14:26.192"/>
    </inkml:context>
    <inkml:brush xml:id="br0">
      <inkml:brushProperty name="width" value="0.2" units="cm"/>
      <inkml:brushProperty name="height" value="0.2" units="cm"/>
    </inkml:brush>
  </inkml:definitions>
  <inkml:trace contextRef="#ctx0" brushRef="#br0">2 0 24575,'-1'66'0,"3"119"0,9-108 0,-5-50 0,1 43 0,-5-48-245,9 42-1,-9-51-628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1T12:14:27.416"/>
    </inkml:context>
    <inkml:brush xml:id="br0">
      <inkml:brushProperty name="width" value="0.2" units="cm"/>
      <inkml:brushProperty name="height" value="0.2" units="cm"/>
    </inkml:brush>
  </inkml:definitions>
  <inkml:trace contextRef="#ctx0" brushRef="#br0">1 1 24575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1T12:14:31.224"/>
    </inkml:context>
    <inkml:brush xml:id="br0">
      <inkml:brushProperty name="width" value="0.2" units="cm"/>
      <inkml:brushProperty name="height" value="0.2" units="cm"/>
    </inkml:brush>
  </inkml:definitions>
  <inkml:trace contextRef="#ctx0" brushRef="#br0">0 0 24575,'2'1'0,"-1"-1"0,1 0 0,0 1 0,-1-1 0,1 1 0,0 0 0,-1-1 0,1 1 0,-1 0 0,0 0 0,1 0 0,-1 0 0,1 0 0,-1 0 0,0 0 0,0 1 0,0-1 0,0 0 0,0 1 0,0-1 0,0 1 0,1 1 0,15 39 0,-14-33 0,11 38 0,-2 2 0,10 81 0,-7-71-1365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1T12:14:32.337"/>
    </inkml:context>
    <inkml:brush xml:id="br0">
      <inkml:brushProperty name="width" value="0.2" units="cm"/>
      <inkml:brushProperty name="height" value="0.2" units="cm"/>
    </inkml:brush>
  </inkml:definitions>
  <inkml:trace contextRef="#ctx0" brushRef="#br0">5 1 24575,'-5'0'0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1T12:14:43.721"/>
    </inkml:context>
    <inkml:brush xml:id="br0">
      <inkml:brushProperty name="width" value="0.2" units="cm"/>
      <inkml:brushProperty name="height" value="0.2" units="cm"/>
    </inkml:brush>
  </inkml:definitions>
  <inkml:trace contextRef="#ctx0" brushRef="#br0">26 1 24575,'-2'36'0,"-9"54"0,5-53 0,-1 50 0,8 485-1365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1T12:14:44.278"/>
    </inkml:context>
    <inkml:brush xml:id="br0">
      <inkml:brushProperty name="width" value="0.2" units="cm"/>
      <inkml:brushProperty name="height" value="0.2" units="cm"/>
    </inkml:brush>
  </inkml:definitions>
  <inkml:trace contextRef="#ctx0" brushRef="#br0">1 1 24575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34:44.407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65 0,'0'833,"12"-703,0-9,13 122,-14-182,-4-30,1 38,3 25,2-6,-12-20,-17 107,6-73,9 120,2-105,-1 268,16-249,-9-90,2 11,9 95,-18 247,-1-177,0-209,-1 0,0 0,-2 0,-1 0,-5 14,3-14,1 1,2 0,-5 26,8 191,3-112,0-55,-5 72,2-127,-2 1,0-1,0 0,-1 0,-6 9,5-9,0 1,1 0,-5 18,9-28,0 5,-1-1,0 0,1 0,-1 0,-1 0,0 0,1 0,-1 0,0-1,-1 1,1 0,-1-1,-1 1,-5 4,-2 2,-9 7,19-16,1-1,-1 1,0 0,-1-1,1 1,1 0,-1-1,-1 0,1 1,0-1,0 0,0 1,-1-1,2 1,-4-1,4 0,0-1,-1 0,0 1,1-1,-1 1,1 0,-1-1,1 0,-1 1,1-1,0 0,0 1,0-1,0 1,-1-1,1 0,0 0,0 1,0-1,0 0,0 1,1-1,-1 0,0 1,0-1,0-2,2-21,1-5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44:45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0 174,'0'-13,"1"1,0-1,0 1,1 0,5-14,-6 20,1 1,1 0,-1 0,1 0,0 0,0 0,0 1,0-1,1 1,0 0,0 0,0 0,9-5,-9 6,1 1,-1 0,1 0,0 1,0-1,0 1,0 0,0 0,0 1,7-1,8 1,24 4,-38-3,0 0,0 0,0 1,0-1,0 2,0-1,-1 1,1 0,-1 0,0 0,1 1,6 6,1 3,0 1,20 27,10 12,-40-49,0 0,0 0,0 1,-1-1,0 1,3 6,10 18,-12-23,0-1,-1 1,1-1,-1 1,0 0,0 0,-1 0,0 0,1 11,-1 7,-3 29,1-14,1-32,0 0,-1 0,1 0,-1 0,-1 0,-2 9,3-13,-1-1,1 1,0-1,-1 1,1-1,-1 0,0 0,0 0,0 0,0 0,0 0,0-1,-1 1,1-1,0 1,-1-1,0 0,1 0,-4 1,-4 1,0-1,0-1,-1 1,-19-1,21-2,-1 2,0-1,0 1,1 1,-20 5,19-3,-1 0,1 0,-1 1,1 1,-12 8,15-9,1 0,0 1,0 0,0-1,0 2,1-1,0 1,0 0,-6 13,7-11,0 1,0-1,1 1,1 0,0 0,0 0,1 0,0 0,1 15,1 61,-1-71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2:44:45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1,'-3'0,"-4"0,-1 2,2 2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75 1,'0'0,"-2"0,-2 5,-2 3,1 6,0 4,2 2,0 1,3 3,-2-2,2 2,0-3,0 2,2 1,-2-2,0 1,0-1,0 0,0 0,0 0,0 2,0-2,0 1,0-2,0 1,0 1,-4-6,2 1,-2 1,2-1,1 1,-1 2,1 0,1 1,-3 1,0-1,1 1,0-1,-3-1,1 2,0-1,3 1,-2-1,2 0,1 2,0-2,0 1,0-2,0 1,4-4,-2 0,1-1,0 2,2-4,-2-4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804 23,'0'0,"-3"-3,-2-3,-7 2,-2 0,-5 3,-4-2,1 2,-3 1,4 0,-1 0,3 0,2 0,-2 0,2 0,-3 5,-3-1,2 1,0-1,2 4,2-3,1 1,0-3,2 5,-1-2,2-1,-1 4,1-2,-2-1,0 4,1-3,0-1,-1 0,4 0,0-1,1 6,2-4,-3 6,2 0,-4-1,3 4,0-4,1 0,0 0,-2 1,1-3,0 2,0 4,0 0,-3-2,3 2,0 1,0-3,0 2,2-1,1 4,0-4,-2 2,5-1,-1 2,-1 2,3 1,-1-4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2 356,'0'0,"0"-5,2 0,4-4,4-4,0-3,1-3,1 1,0 6,-1 3,0-2,-2 4,1-3,-1 3,1 0,0-4,2 5,-1-9,-1 1,4 2,-1-2,-1-1,1 4,-2-6,1 7,-2-3,2 2,0-1,2 2,0 1,-3 0,1 1,-4 3,-2-1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5"/>
    </inkml:context>
    <inkml:brush xml:id="br0">
      <inkml:brushProperty name="width" value="0.2" units="cm"/>
      <inkml:brushProperty name="height" value="0.2" units="cm"/>
      <inkml:brushProperty name="color" value="#33CCFF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33CCFF"/>
      <inkml:brushProperty name="ignorePressure" value="1"/>
    </inkml:brush>
  </inkml:definitions>
  <inkml:trace contextRef="#ctx0" brushRef="#br0">20 0,'0'0,"56"0,1 4,14 5,-35-1,-16-4,3 0,-1 2,-2 3,16 5,135 104,-161-109,0 2,0-1,-2 1,3 1,-3 1,2 2,5 9,15 25,-16-28,0 3,-2-2,1 4,0-2,0 13,24 51,-13-37,4 21,-2-2,6 15,-30-76,7 14,-2 1,1-2,1 1,10 18,-13-29,-1-2,1 2,-3 0,1 0,-1 1,3 7,-2-9,-2 4,4-5,-4 2,3 1,1-2,0 3,10 12,17 23,-18-28,-1 2,0 0,1 5,3 6,16 21,-10-17,-3 1,-8-17,1 1,7 7,19 31,-8 1,-15-31,2-1,5 10,-18-32,0 0,0 0,0-1,1-1,0 1,0-2,0 1,0-3,0 2,2 0,4-1,-2 3,2 1,-1 0,0 0,6 6,55 60,-33-32,4-2,3 2,0 6,-2 0,29 44,-36-46,-19-24,0 1,-3 3,-5-12,8 14,-16-22,1 1,-1-2,1 1,-1 1,0-3,0 5,-1-2,1 0,2 5,6 25,12 14,-11-27,-2 3,0-1,4 14,9 52,-5-23,4 7,-13-52,38 113,-37-111,2 0,0-1,2 1,0-2,-1-3,4 4,-1 3,0 1,7 19,-20-40,0 0,0-2,1 1,0 0,-1-2,1 2,-1-1,2-1,0 1,2 2,39 41,-28-29,15 15,-27-30,1-1,0 2,0-1,0-2,1 1,-1-2,3 0,6 2,1-2,6-2,-9 0,1 1,-1 2,-1-1,1 3,0 0,1 3,-2 0,1 0,10 9,49 49,-71-65,8 11,1 1,-2 0,6 6,-6-5,0-2,0-1,9 10,51 40,7 1,30 7,-2 0,-69-44,20 16,1-3,13 1,-47-28,1-4,8 2,-5-4,14 10,4-1,-25-7,19 9,-1 4,-9-5,-1 2,2-7,-1 1,22 1,49 9,-55-12,-23-2,18 1,174-5,-123-4,-78-1,2-2,-1 0,-1 0,1 0,-2-3,2-1,2 0,13-9,-10 6,3 0,-1 0,1 0,1 4,9-2,-17 7,3 0,-2 2,6 0,-12 2,-2-1,0 1,0 2,1-2,-1 2,0 0,0 0,0 2,5 4,-1 1,1 2,-2-2,1 3,-1 1,0-2,-1 3,1 0,-3 2,6 6,-8-12,-2 0,1 1,-2-1,2-1,-3 2,1-1,0 2,1-2,-3 2,1 0,-1 31,0-1,-1 16,-2 13,1 215,2-272,-2 2,2 1,-3-1,1-2,0 2,-3 0,1-3,-2 7,3-10,-1-1,0-1,-1 0,1 0,0-1,-2 2,0-2,1-1,-2 0,1-2,-1 4,-1-2,-9 7,1-2,-2 0,0-3,1 0,-15 4,-26 6,-9-3,60-15,-32 8,1-6,-7-1,-80-3,49-3,-395 3,448-2,-1 0,2-3,-17-8,6 4,-10-2,28 9,-11-2,1 0,0-3,2-1,-1-1,-21-14,1 4,-18-2,-64-7,-58 4,93 14,-73-6,137 16,1-1,0-1,0-4,-4-4,-1 0,-101-33,104 36,0-4,0-2,-14-12,17 12,-111-69,92 60,29 15,-1-1,2-1,-2-1,0-3,-137-124,112 96,-19-30,21 25,32 39,1 1,0-2,1 0,-1-1,1 0,-1 1,1-2,2 1,-2-2,0 0,2 1,-1-1,2 1,-2-1,1 2,-2-1,2 0,-4-3,1 3,2-2,-2 1,-2-13,1-2,0-1,1-5,-1-1,-5-18,-1 9,1-3,-1-15,10 43,-2 1,2-1,-3 3,1-1,-1 0,-1 0,-1-1,-3-7,-8-26,-2-8,-7-8,8 22,-5-6,-14-28,21 42,-1 2,-2 0,1 4,-13-15,1 1,4-2,1-1,1-4,-10-22,34 68,-29-60,1 5,-32-45,38 63,-2-4,-3-14,24 50,-11-22,9 16,0-2,-1 3,-2-1,2 2,-1-1,-5-5,1 5,0-4,1 1,0-3,0 0,-26-39,27 42,0-3,-1 1,2-3,0-4,-19-32,19 37,1 0,1-1,0-1,-3-17,-11-27,-40-89,22 67,27 58,8 19,0 2,1-2,0 1,1-2,-1 2,2-2,-2-4,2 4,-3 0,3-1,-4 1,1 1,0-1,-10-22,-10-14,14 27,-1 0,1-4,-7-21,8 9,0 2,3-1,-1-1,2 1,1-11,3 39,1-2,-1 3,-1-2,1 1,0-1,-3-5,-26-51,22 44,-2-3,-1-5,-21-77,-12-27,30 95,10 25,-1-1,2 0,-1 1,-3-17,-4-31,5 18,-6-20,9 53,1-2,-1-1,-2 2,3 0,-2 0,-4-7,2 6,2 0,-1 0,1-2,1 2,0-1,1-1,-3-9,-1-17,0 1,-1-13,5 1,-1 0,2-43,2 67</inkml:trace>
  <inkml:trace contextRef="#ctx0" brushRef="#br0" timeOffset="1">144 239,'-2'91,"4"105,-2-187,1-1,0 0,0-1,-1 2,2-2,0 0,0 2,0-2,1 0,-1 0,0 0,8 13,-1-2,1-1,1 3,-3-7,1 3,-1-1,-1 2,6 14,-7-10,-1-1,0 1,-2 1,3 15,1 16,-2-38,-2 10,2-1,5 14,-6-21</inkml:trace>
  <inkml:trace contextRef="#ctx0" brushRef="#br1" timeOffset="2">174 504,'4'1,"-1"-1,1 1,-1 0,0 0,1 0,-1 2,1-1,0-1,0 3,-2-1,3 0,-3 0,2 1,-2-1,0 1,2 2,6 10,1 2,-3 1,5 8,-4-10,28 67,-23-50,-5-13,-2-1,0 1,-1 0,-2 0,2 2,3 18,-7-7,1-1,1 3,-2-1,0 11,-4 44,0-42,2 0,2 2,3 21,-1-39,-1 16,8 18,-9-52,0 2,2-4,0 3,0-2,1 2,3 6,-7-16,4 3,-2-1,0-1,1 0,-1 0,2-1,-2 2,2-3,0 2,-2-2,2 1,3 2,56 41,-60-44,1-2,0 3,-1-2,0 1,1 0,-1 1,-1 1,1-1,-1 1,2-2,-3 3,2-1,-2 0,2 2,-2-2,1 1,-1 1,-1-1,1 0,1 3,-2-5,0 4,2 2,-1-1,-1-1,4 0,-4 2,2-3,1 0,1 1,-2-1,1 1,3 2,48 63,-36-49,0 1,0 1,-3 2,2 4,75 167,-77-167,0-2,2 1,2-1,0 1,-1 0,6 19,5 11,2-2,11 12,-29-49,0-3,8 8,18 23,-24-29,3 5,5 15,-18-33,-1 4,2-2,-2 2,-2 0,6 7,6 37,-5-18,6 14,-11-41,-1 0,1-1,0 0,1-1,-1 1,4 3,-6-10,1 0,-1-1,2 2,-1-2,0 0,0 2,2-3,18 18,-18-13,0 2,0-2,-1 3,1 1,-1-3,-1 3,0-2,3 10,0-2,1 1,3 5,-8-18,0 0,-1 0,2 0,0-2,-1 3,1-2,0-1,-1 1,2-1,-4-1,2-1,-1 2,-1-1,0 1,2-2,-1 2,-1 0,1-2,0 3,-1-2,0 2,-1-1,3 0,-2 0,0 0,0 2,0 11,4-3,-4 1,2 11,2 17,8 25,9 42,-21-101,-1-1,1-2,1 3,0-1,0-1,-1 1,1-2,1 2,-1-2,2 2,-2-1,2-2,-2 1,2 1,-1-2,5 9,1 1,-2-1,-1 1,1 1,-2 0,1 1,0-2,-1 4,1 5,6 37,2 10,-5-35,3 2,-1-3,2 0,0 1,14 22,-17-37,0-3,0-1,2 1,1-2,-2-1,2 1,0-3,0 0,0-1,4 2,-14-12,-3 0,2 0,-1 1,2-1,-2 0,1-1,-1 0,2 0,-3 0,2 0,0 0,0 0,-1 0,1 0,1 0,-2 0,1-1,-2 0,1-1,0 1,1 0,-2 0,0 0,1-2,0 3,0-1,-1 0,0-1,1-1,0 3,-1-1,0-1,0 2,0-3,0 1,0 0,2 0,-2 1,0-1,0 2,0-2,0-1,0 2,-2 0,2-3,0-12,-2 2,-1-2,0 1,0 0,-1-1,1 3,-9-34,-7-34,-19-64,23 90,1 0,1-3,2 2,1-9,1 18,0-2,-3 2,-9-54,13 61,3 1,-1-1,1 1,3-1,1-5,1-188,0 120,0 98,0-1,-1 1,-2 0,2-1,-1 1,-1 0,0 1,-2 0,-1-14,4 22,-10-31,0-10,9 34,-1-2,3 1,-1 0,0-1,1-4,0-27,2-30,0 46,-1-2,-1 0,0 0,-4-15,4 38,-1 0,-1 0,2 0,-2 0,1 0,-1 2,-1-3,-25-51,21 45,3 8,10 19,21 30,-3-4,0 3,8 22,40 111,-66-163,0 1,1-2,-1 2,3 2,-3-5,0-2,0 4,-2-2,2 1,-1 1,0-3,-1 3,6 21,-2-7,-1-1,1 1,6 6,27 75,-3-22,-36-82,-1 0,0 0,0-1,1 0,0 2,-1-1,2 0,-2 0,0-1,0 1,1 1,0-2,-1 1,1 0,0-1,-1 1,1-1,-1 0,2 0,-2 0,1 0,-1 0,0 0,1-1,-1 1,0 0,0-1,0 1,1-1,-1 1,1-2,-1 2,0-1,0 1,0 0,0-1,0 1,0-1,0 0,0 1,0-2,0 2,0 0,0 0,0 0,0-1,0 0,2-5,-2 0,0-1,-2 1,2 2,0-5,-2 3,-4-30,-3 2,2 0,-5-7,-1-20,0-25,0-34,0 16,13 91,-2 0,-1-1,1 1,-1 2,0-3,-2 1,2 1,-2 1,0-1,1 0,-2 2,0-1,1 1,-2 0,-4-6,0 1,-1 1,0 1,-1-1,0 2,1 1,-2 2,1-1,0 2,-14-5,13 8,0 0,0-2,1-2,1 1,-1 0,0-3,0-1,1-1,-8-10,16 18,2 0,0-1,-2 2,3-2,-1 1,-1-2,2 2,-2-6,0 2,2 3,-1 0,-1-1,1 3,-2-3,3 2,-6-6,2 4,2 2,-1 0,-2 1,3-1,-1 1,-1 0,0 1,-5-2,-4-2,-1 0,-6 1,10 2,-8-2,3-3,0 2,-1-4,-6-3,-15-17,-9-9,34 29,2-1,0-1,-1 0,0-1,2-3,0 2,0-2,1 1,-8-20,13 27,-8-21,2 2,-9-30,13 37,-1-1,-1 0,1 2,-11-17,-10-15,-5-7,7 10,20 34,-1 3,0-2,-2 2,1 1,1-1,-7-5,4 8,1-1,-2 3,1 1,-1-2,1 3,-9-3,12 4,1 0,-1-1,1 1,0-4,0 4,0-3,0 1,1-2,1-1,-1 1,-14-17,8 8,0-1,1-1,1-1,-1 0,1 0,-4-18,2 7,4 11,1-1,0 1,2-1,0 0,1-2,-2-5,0-10,-4-14,4 39,3-1,-2 4,1-3,-2 2,0-1,1 0,-28-47,18 37,-8-22,16 29,1 0,-1-2,0 1,-1-13,-13-72,10 51,7 30,-1 4,1-3,-1 0,-5-9,6 22,2 1,0 0,-2 2,1-2,0 2,-1-2,1 1,0 2,-1-3,1 2,-2 0,1 0,1 1,-1-1,-2 1,-2-3,0 2,0 0,-1 0,0 0,-1 2,4 0,-4 1,1 0,0 1,1-1,0 1,-2 2,-4 1,2 1,-1 1,-1 1,1 1,0-1,-10 12,20-16,-1-3,1 2,-1-1,1-1,-1 1,1 1,0-2,0 1,-1-1,0 0,2 0,-3-1,2-1,-1 2,0-1,2 0,-2 0,-18-3,20 4,0 0,1 0,-3 0,2 0,0 0,1 0,-1 0,0 1,-1 1,0-2,2 0,-1 1,1 0,-1 0,-1 0,1 1,-1 0,2 0,-2 2,0-1,0 0,2-1,-1 2,-1-1,2 1,-3 2,2 7,-3 0,2 2,1-2,-1 2,2-12,-9 60,7-36,-3 2,4-2,-1 27,4-20</inkml:trace>
  <inkml:trace contextRef="#ctx0" brushRef="#br1" timeOffset="3">266 264,'5'7,"-3"0,3-1,-4 2,3 1,-1-2,0 1,5 17,27 77,-18-53,0-2,2 0,11 18,-14-33,3-1,-2-3,3 1,0 0,0-6,3 4,-12-15,0 2,-1 0,0 1,0 1,4 10,-10-19,-3 0,2-1,0 1,-2 0,2-1,-2 1,0 1,0-2,0 3,1-2,-1 0,-1 1,0-1,0 3,1-1,0-2,-1 2,1-1,2 1,-2-1,1 1,0-2,1 2,0-2,1 1,-2-2,2 3,-1-2,1-2,1 1,-1 0,0 1,1-3,0 2,0-2,-1 2,2-2,0-2,-3 2,1-2,-2 1,1 0,0 1,0-2,0 2,0 0,-2-1,5 6,0 4,1 0,3 11,-8-14,3 0,0 0,-2-2,3 2,0-1,1 2,6 9,0 0,7 14,-8-13,0-3,-2 1,9 6,2-2,2-1,3 2,-11-13,0 4,-1-2,1 4,-2-2,0 4,4 5,0 4,2-2,9 12,14 19,-20-24,-1 0,-2 4,0 0,-2 1,0 1,-2 0,0 9,11 26,2-1,14 31,-37-92,-1-3,2 0,0 2,0-3,1 2,-1-2,1-1,0 0,0 0,2 0,2 1,-1 0,-2-1,1 1,-1 0,0 3,-1-2,0 2,7 10,17 24,-16-24,-2 2,6 12,-6-12,1 1,14 17,5 9,-21-30,-2 1,0 3,0-2,-1 2,3 12,9 27,0-7,-10-24,1-2,1 0,0-1,1 0,8 11,-12-27,-3 1,7 14,-8-14,1 0,6 11,9 3,20 25,-20-26,18 29,-22-31,-1-1,1 0,1-2,2 0,13 12,23 8,-44-30,-1-2,0 5,2 2,2 1,2 2,2 2,1 1,15 9,-13-11,1 2,-3 2,1 1,19 20,-31-32,1-1,-2 3,1-1,-1 0,6 17,-5-11,3-1,-3-1,5 5,16 17,91 118,-99-130,2-6,1 2,-1-3,10 6,-16-17,2 0,-1-2,2 0,-1-3,0-1,-1-2,9 0,40 0,42-12,-17 2,-38 6,-3 2,0 4,51 16,-90-17,-4-2,-1 1,0 0,1 2,-2-2,1 2,1 2,-2-1,5 8,1-2,0 0,2-3,-2 1,1-2,0-1,5 1,31 10,-26-7,3-4,-1 1,2-5,199 1,-121-6,-18 3,98-4,-177 1,1 2,1-3,-1-2,0 1,-2-3,3 2,1-4,16-6,-20 9,3-1,5-5,1-1,-12 11,-2-2,0 1,1 0,-1-3,0 3,0-1,0-2,1 2,0-4,-4 7,-1 0,1-1,-1-1,1 3,-1-2,0 1,0 0,0 0,0-2,0 1,0 2,2-3,-2 2,0 0,0 0,0-1,-2-1,2 2,0-3,0 0,0 1,-1 0,0-1,0 1,0-1,-2-2,-1-5,-1 0,0 0,-1 3,-1-3,-2-2,-1 1,0 1,-9-10,-3-3,-22-21,27 31,4 0,-2-4,1 2,0-3,4 5,1 0,-2 1,1 2,-1-1,0 2,7 5,-2 0,2 2,-3-1,2 3,0-1,0-1,0 1,-2 1,2-2,-1 2,1 1,-4 1,6-1,2 1,-1 1,0-1,0 0,1 0,-1 0,0 1,0-1,0 0,0 0,1 1,0 0,0 1,-1-2,0 2,1-1,0 0,1 1,-2-1,0 0,1 4,-4 7,3 1,-3 1,3-2,-2 2,1 4,-2 7,0-12,3 1,-3 1,3-1,-6 9,5-21,2 1,-1 0,-1 0,2 1,-2-3,1 1,0 2,-1-2,0 0,1-1,-2 2,2-3,-2 2,2-2,-2 2,0 0,-7 0,1 1,-1-2,1-1,-1-1,-2 0,-56-7,68 7,-5 0,0-1,-1-1,1-1,0 1,-4-3,10 4,0 1,-1 0,1 0,-2 0,2 0,0 0,-1 0,1 0,0 0,0-1,0 1,0 0,0-1,0 1,-1-2,1 2,-1-1,1 0,0 1,0 0,0 0,0-1,-1 1,1 0,0-1,0 0,0 1,1-2,-1 2,0 0,0-1,0 1,0-1,1 1,-1-1,1 1,-1-1,0 1,0-2,0 2,0 0,0-1,0 1,1 0,-1 0,0 0,21-9,2 3,2 0,0 4,-2 1,77 2,-37 1,-22-2,62 0,-102-1,1 1,1 0,-3-1,3 1,-2-1,2 1,-1-3,-2 3,1 0,-1 0,0 0,0 0,0 0,0-1,0 1,0 0,0 0,0-1,0 1,0 0,0 0,2-1,-2 1,0 0,0 0,0-2,0 2,0 0,1 0,-1 0,0 0,0 0,0 0,0 0,0-1,0 1,0 0,-1-1,1 0,0 0,-2 1,2-1,0-1,0 2,0-1,-1 0,0 0,1 1,0 0,-1 0,1 0,0-1,0 1,-50-50,16 17,5 4,-11-8,28 28,0 0,1 3,0-1,-1 0,-7 1,-22-5,-1 4,0 2,-29 1,66 4,-1 1,1 2,0-2,0 0,0 2,0-1,0 0,0 2,0-1,-11 9,2 2,-3 3,3-4,1 2,-3-2,-6 2,3 4,1 0,-1 2,-7 11,20-25,-1 0,1 0,-1 1,0-5,0 3,0-1,-2-1,1 0,2-2,-2 2,0-2,-1-1,1 1,-10 0,0-2,0 0,0-4,-16-3,-85-29,112 32,-1 2,1-1,-2-1,2 0,0-1,0 0,1-1,-2 0,1-2,1 2,-5-10,-30-37,-9-20,43 61,0-1,-1-1,2-1,0 2,-3-15,-2 0,10 25,-1-1,-1 0,2-1,-1 3,-2-2,3 1,-1 0,-1 0,0 0,0 0,1 2,-1-2,0 1,0 1,0-2,0 2,0 0,-1 1,-9-5,0 3,1 1,-14-1,6 2,-12-3,0-3,2-2,-2-2,-21-12,18 7,12 5,-1-2,0-1,0-1,0-2,15 6,0 0,-1-1,1 0,-6-10,-18-22,2 5,-20-31,32 40,-2 1,0 3,1 0,-22-14,20 18,1 0,-1-2,1-3,1-1,1 1,-2-8,-17-31,3-2,-9-26,25 55,-1 0,-1 4,0-1,-2 2,-23-24,33 43,-1 2,1-2,-11-4,19 14,-2-2,1 0,1-2,-1 2,2-1,-1-3,-2 0,-11-16,-18-20,23 30,0 0,-6-11,18 24,1 3,-2-2,2 1,-1 0,0-1,0 0,1 1,-1 0,1-2,0 2,-2-1,2-2,0 4,0 0,0 0,0 0,0-1,0 0,0 0,0 1,0-1,0 1,0 0,0-2,0 1,0 1,2 0,-2 0,0-1,0 0,0 1,1-1,-1 1,0 0,0 0,1-1,-1 1,1-2,0 1,1 0,-1 0,0 1,0 0,0 0,0-1,1 1,-1 0,1 0,-1-2,-1 4,3-2,-2 0,-1 0,2 1,-1-1,2 0,9 8,-2 0,1 1,-1 0,1 0,-2 3,9 9,-7-9,30 40,-2 0,23 42,-52-76,2-5,-2 0,9 8,-3-3,-11-12,0 1,0 1,0 0,4 9,-7-10,2 0,-1-2,2 2,-1-1,-1 0,2-2,-2 2,2-2,1 2,24 14,-22-17,-1 2,2 2,0-1,-2-1,2 5,3 3,-1 1,1 3,-1-1,0 0,-2 1,4 9,-5-9,2-3,-2-1,3 1,-2-1,1-2,0 1,7 3,17 23,15 22,7 16,-28-37,-18-24,-1-1,-1 2,1 1,-1 0,2 8,-5-13,-1-3,0 0,1 0,0-1,0 1,-1-3,2 3,0-3,0 0,1 1,2 1,1 0,2-1,-3 2,2-5,2 3,-4-2,-1 2,-1-2,2 2,-2 0,1 0,0 1,-2 1,0 0,2 1,1-5,-1 4,-1-1,1-4,10 7,7-1,1-2,0-1,5-3,-15 0,-2 2,0 0,0 0,0 3,13 9,18 10,123 79,-147-96,0 1,2-2,-2-2,2-1,-1-2,14 1,74 15,-103-20,0 0,1 2,-1 0,0 1,1-1,-3 3,4-2,0 4,4 2,0 2,0-2,0-1,2-1,0-2,-1 3,0-5,40 13,-1-7,3 1,13-4,99-8,-72 1,-92 0,1 0,-1 0,1 1,0 0,-1 0,1 1,-1-1,0 2,1 0,-1 0,-1 0,3 0,-2 1,-1-1,2 2,1 6,-5-11,0 0,-1 1,0-1,1 2,-1-2,0 0,2 1,-1 0,-1 2,0-2,1-1,0 2,-1-1,0 1,0-1,0-1,0 2,0-1,0 2,0-2,0-1,0 1,0 0,0-1,0 0,-1 1,1 1,-1-1,1 0,0 0,-1 0,-1-1,2 2,0-2,0 1,-1 0,1-1,0 0,-1 1,0-1,1 0,-5 4,-1-2,3 0,-2 0,0-1,1 0,-4 1,-54 4,1-4,-15-4,11 0,-189 1,233-2,1 0,-1-2,1-1,0-1,1-1,-2-4,1 1,1-3,0 1,-10-14,-9-5,32 28,-7-7,-1 0,0 2,0 1,-5-2,5 4,-1-2,1-1,-6-6,5 4,-2 0,-4-1,-1 2,11 5,-1 0,1-2,-1 1,1-1,1-2,-1 0,-3-5,3 2,1 2,0 0,-2 1,2-2,-2 4,0 0,0 0,1 2,-12-3,17 6,-144-48,115 38,-20-2,26 8,1-1,0-3,-4-3,-6-5,22 12,-1-3,-1-1,1 0,-12-13,19 13,-10-8,1 0,0-3,-6-8,-2-7,-1 3,-2 1,14 12,-1 0,1-3,-27-32,28 39,0-4,1-1,-1-1,1 0,2-2,1 0,-6-9,2-5,-2 4,-17-28,-43-58,50 80,19 27,-1 1,-1 2,1 0,-4-3,-25-26,10-4,21 34,1 0,0 1,-1-1,1 0,0 3,-1-1,-1 0,6 7,2-1,-1 1,1 0,0 0,-1-1,1 1,-1 0,1 0,-1-2,1 2,-3 0,3 0,-1 0,1 0,-1 0,1 0,-1 2,1-2,0 1,-1-1,1 0,-1 0,1 0,0 1,0-1,0 0,-2 0,2 0,0 0,-1 1,1-1,0 1,0 0,0-1,0 2,0-2,0 0,0 1,0-1,0 1,0 0,0-1,0 1,0 3,0-1,1 1,1 0,-2 0,2 0,-2-1,1 1,0 2,24 56,-6-6,4 9,-5-2,-8-31,-3-2,3-1,1 2,11 18,10 14,5-4,23 36,-18-25,-24-43,15 25,-7-16,1 7,19 25,-32-45,0-1,-2 2,4 5,-2-1,1 0,6 6,70 91,-8-3,-35-48,9 10,-52-74,1-1,1 0,1-2,-1 1,0 0,0-3,2 3,14 9,19 7,15 11,-35-18,2-3,-2 1,2-5,-1 2,2-4,2 1,57 6,1-3,23-8,17-4,-109-2,-15 2,-1 0,0 0,0 0,1 0,-1 0,0 0,0 0,0-1,0 1,0 0,0 0,0 0,0 0,0 0,0-1,0 1,0 0,1 0,-1 0,0 0,0 0,0 0,0 0,1-1,-1 1,0 0,0 0,0-2,0 2,0 0,0 0,0-1,0 1,0 0,0 0,0-1,0 1,0 0,0 0,0-1,0 1,0 0,0 0,0 0,-1 0,1 0,0 0,0 0,0 0,0 0,-1 0,1 0,0-1,0 1,-4-7,1-2,-1 5,0-5,-2 5,2-3,-5-3,3 3,-80-84,42 46,30 29,0-1,1 0,-8-19,5 13,1-1,-6-3,-9-7,0 2,-12-6,3-1,23 24,-1 0,1 0,-8-1,-12-3,2 4,-3 2,-30-6,17 6,-2-7,32 12,0 1,-6-1,5 4,0 1,0 1,-3 2,18 2,5 3,9 8,10 9,-2 1,2-4,1 2,1-4,15 12,28 11,18 10,-36-26,-32-14,0 0,0 1,0 0,-1 3,10 13,-7-9,2-1,11 12,58 37,-50-38,-17-14,16 16,-3 3,-31-33,0 0,-1 1,0-1,1 1,-1 0,0-1,0 0,0 1,0-1,2 2,-2-1,0 0,1-1,-1 1,0-1,0 1,0-1,0 1,0-1,0 0,0 2,0-2,0 0,-1 1,1-1,0 0,0 0,-2 0,2 0,0 0,0 0,0 0,0 0,0 0,0 0,0 0,0 1,-1-1,1 0,0 0,0 0,0 0,0 0,-1 0,1 0,0 0,-1 0,1 0,0 0,0 0,0 0,0 0,0 0,0 0,0 0,0-1,0 1,-1 0,-5-1,0-2,0 0,0-1,-6-4,-4-4,-67-49,0-6,2-7,57 53,-245-235,78 55,141 144,-29-18,46 44,-25-29,30 28,-3 4,2 0,-2 3,-2 1,24 16,-2-2,2 0,-1 0,1 0,-3-8,-13-14,-9-10,-4-11,15 21,-34-53,-11-13,-80-110,109 166,26 28,2 0,-7-8,2 1,1-3,-1 1,-6-12,1-1,12 18,-2 0,-2-10,-21-49,-10-12,36 73,0-1,2-2,-7-16,-11-32,7 25,-2 5,0-1,-2 1,-22-29,36 55,-1-4,2 4,-1-2,0-2,2 0,-1 2,2-3,-5-12,6 16,-1 0,-1-2,1 2,-2 0,0 1,0 0,-2-6,-12-11,-12-15,-11-16,13 16,-2 1,-7-1,14 11,-37-49,26 32,-23-44,41 69,1-1,-15-32,-27-61,27 51,23 46,-2-2,2 0,-1-1,3-3,3 15,1-2,-1 2,2-2,0 1,0 0,1-1,-1 1,2-14,0 23,0-2,0 3,0-4,0 3,2-1,-2 2,2-2,-2 0,3 0,-3 2,0 2,0 0,2 0,-2 1,0-2,0 1,1 0,-1 1,1-1,-1 0,1 0,0-1,-1 1,1 0,-1 1,0 0,2 0,-1 0,-1-1,1 1,0 0,0-1,-1 1,0 0,3 0,-3 0,1 0,0 0,-1 0,2 0,-2 0,0 1,0-1,2 0,-1 1,0-1,0 0,2 4,0-1,1 1,-2-1,0 2,2-2,-2 2,1 0,-1-2,0 3,7 10,18 26,-13-18,0 2,5 9,3 20,-15-37,0 1,2-2,-1-1,6 9,-4-8,0 5,1-1,-3 0,0 0,4 16,-5-18,0 6,0 1,0-1,-2 3,0-2,-2 1,1 9,10 62,-9-66,2 0,9 29,-16-57,2 0,0 3,0-1,-1-1,1 2,0 0,-2-1,1 1,0-1,-1 1,0 3,0-9,0-1,0 1,0-1,0 1,0-1,0 0,0 1,0-1,0 2,0-2,0 0,0 1,0-1,0 1,-1-1,1 1,0-1,-1 1,1-1,0 0,0 0,0 0,0 0,0 0,-1 0,1 1,0-1,-1 0,1 0,-2 2,2-2,0 0,0 0,-1 0,0 0,0 0,1-2,-2 2,2-1,-2 1,2 0,-1 0,0-1,0 1,0-1,1-1,-7-7,-2 1,2-3,0 2,1-2,0 1,-1-3,-18-31,-115-188,80 134,-21-32,68 103,-2-1,4-2,-1 2,-2-9,-4-22,11 35,-2-1,0 0,0 2,-8-15,11 27,1-1,-3 3,3-2,-2 2,-1-1,-1-1,8 11,0-2,1 2,0-1,-2 0,1 1,0-1,1 1,-1-1,0 1,1-1,0 1,-3 0,2 0,0 0,1 0,-1 0,1 0,-1 0,1 0,-3 0,3 1,-2-1,2 1,-1-1,1 1,-1 0,1-1,-2 1,1-1,0 2,1-2,-1 1,1 0,0-1,-1 1,0 0,1 1,0 0,0-1,-2-1,1 2,1 0,-1 5,0-1,-2 2,1-1,1 0,1 1,0-1,-1 2,-2 14,3 1,0-1,0 1,2-2,0 2,0 0,2-3,1 12,4 12,3 1,1-3,8 28,20 55,-3 3,20 96,-50-190,1-2,11 28,4 13,-6-7,-14-46,1 1,1-1,2 6,11 19,-9-25,-2 0,1 10,-6-19,-4-22,-10-57,-4-2,-9-51,-2-21,5 38,-7-28,16 83,3-1,0 0,-3-38,10 64,1-1,0-22,1 45,0 1,0-3,0 2,0 0,0-2,0 3,1-1,-1 0,0 0,0-1,1 0,-1 1,0 0,0 0,0 0,1-1,0 2,-1 0,0 0,0 0,1-1,1 1,-2 0,0 0,0 0,0 0,0 0,1 0,-1 0,0 0,0 0,0 0,1 0,-1 0,0 0,1 0,-1 0,0 1,0-1,1 0,-1 0,1 0,-1 0,0 2,3 1,0 1,0 0,-1 0,2 1,-2-2,2 4,118 237,-4 11,-92-186,0 1,8 39,13 39,-12-60,1-6,4 2,-31-65,0 1,2-1,7 11,-12-24,-6-9,0-17,-1 17,-7-45,-2 2,-8-39,-33-93,38 126,-5-4,-12-54,-3 1,-24-45,38 106,13 37,16 32,73 193,-58-140,18 75,-28-98,-1-1,11 18,40 92,-24-55,-15-41,14 27,19 39,33 94,-92-224,14 38,13 23,-22-49,1-1,0-1,1 0,-1 0,1-3,0 4,3-1,19 15,-1-2,23 10,-48-30,11 4,-14-6,0-1,0 0,2 0,-2 0,0 0,0 0,1 0,-1-1,1 1,-1 0,0 0,0 0,0 0,1-1,-1 1,0 0,0 0,0-1,1 1,-1 0,0-1,0 1,0 0,0-1,0 1,0 0,0 0,0-2,0 2,0 0,2 0,-2-1,0 1,0-1,0 1,0-1,0 1,0-1,0 1,0 0,0 0,0-2,0 2,0 0,0-1,-2-9,2-1,-2 0,1 1,-2-1,1 2,-3-10,-4-14,-5-23,-11-50,-9-63,11 18,-17-104,19 151,-2 1,-10-22,31 123,-6-24,8 25,0 1,0-1,-1 1,1-1,0-1,0 2,0-1,0 1,-1-1,1 0,0 1,-1-1,-1-1,2 2,0-1,-1 1,0 0,1 0,0-1,-1 1,1 0,0 0,0 0,-1 1,-1-1,2 1,0-1,-1 2,1-1,0 0,0 0,-1-1,1 1,0 1,0-1,0-1,-1 1,1-1,0 1,0 0,0 0,0 1,0-1,0 0,0-1,0 1,0 0,1 28,3-5,-2 2,4-1,-3-1,7 15,8 38,-11-33,2 0,2-1,10 31,25 52,5 12,-42-109,15 41,12 61,8 63,-42-178,-3-12,0-4,-2 0,2-1,0 0,1 0,-1 0,0 1,0-2,-1 1,1-1,0 1,-21-25,0 0,1-4,1 2,-2-12,-18-32,-11-31,-46-118,42 89,-8-4,43 97,-8-19,0 2,-14-48,33 79,4 12,0-2,1 3,-1 1,-1-2,0 2,-6-11,-37-59,48 81,0 0,-1-1,2-2,0 2,-1 0,0 1,1-1,-1 0,1 1,-1-1,-1 1,1 0,0-2,1 2,-1 0,0 0,0-1,1 1,-3 0,3 0,-1 0,1 0,-2 1,2-1,-1 2,-1-2,1 1,1 0,0 0,-1 0,1 2,-1-2,0 0,1-1,0 2,-2-2,1 3,1-2,0 1,0-1,0 1,0-1,0 1,0 0,0-2,0 3,0-1,-1 21,1 1,0-1,2 23,10 71,-8-96,11 103,4-2,5 1,3-3,0-3,16 33,-41-147,33 105,11 20,-44-124,1 0,-3 0,1-2,1 3,-1-3,1 2,-1 1,-1-2,1 1,0-1,0 2,-1-1,2 3,-5-6,1-8,-11-30,1-3,-1-11,-9-32,-8-16,-3-17,-12-21,26 85,2-3,1 1,3-2,-1-10,4 17,0 1,-15-34,-4-25,16 57,-11-27,19 60,-1 1,-1 1,-1 1,0-2,0 2,-4-6,0 5,-1-2,2 2,-4 1,3 2,-6-4,10 10,2 1,-1-1,0 3,-2-1,1 1,1 0,-1 1,-1 1,1-2,1 3,-4 0,9 0,-1 0,0 1,1-1,-3 2,3-1,-2 0,3 0,-2 0,1 2,-2-1,1-1,1 2,0-1,-1 0,1 3,-1-3,1 1,0 0,-1 1,2-1,-1 1,-1 1,3-2,-1 1,-1-1,1 2,0 0,1-1,-2 0,1 5,-9 60,0-3,3 2,2 2,1 36,4-93,1 0,-1 1,1-2,3 10,-3-15,0-1,0 0,1 1,0-1,0 1,0-1,1 0,-1-1,2 3,2 3,-2-4,0 2,0-4,1 3,0 0,-2-3,3 1,-1 0,1 1,2 0,10 5,1-3,10 6,-12-9,-3 1,2 3,14 10,-11-2,1-5,1 2,-1-3,23 9,-30-16,0 1,1 1,2 2,-10-4,-1 0,0-2,-1 2,2 0,-2 2,-1-3,3 3,-1-1,2 6,19 48,0 3,14 44,-11-24,-5-22,-9-16,3 0,1-2,10 21,9-3,-24-37,0 1,-1-2,-1 2,8 22,-19-45,1 2,0 0,-2-1,0-1,1 2,0 1,-1-3,1 2,-1 0,0-1,0 1,0-2,0-1,0-1,0 1,0-1,0 0,0 0,0 1,0 0,-1-1,1 1,0 1,0-2,0 1,-1-1,1 0,0 0,0 1,-1-1,1 1,0-1,0 1,0-1,0 0,-2 0,0 2,1-2,0 0,1 0,-1 0,0 0,-1 0,0 0,2 0,-1 0,0 0,0 0,-1-2,-5 0,-1 0,2-3,-1 0,0 0,0 2,0-4,1 1,0 0,-1 0,-2-9,-10-10,1-3,-9-21,13 25,-2-2,2 2,-15-14,-9-3,19 21,1-1,-4-7,4 5,3 2,2 0,-5-4,15 18,-1 1,1-2,-1-1,1 0,0 2,-1-3,2 2,0-1,0-2,-7-37,8 34,0 1,-2 0,0-1,0 1,-1 0,1 1,-2-5,-15-28,10 24,-7-21,1 2,0 2,-3-6,6 20,2-1,0-1,1-1,0-2,-5-22,11 25,-5-12,-1 1,0 1,-5-13,8 28,-21-57,24 69,2-1,-1 1,2-2,-1 2,1-2,0 2,-1-4,2 3,3 9,5 12,10 25,8 20,3 9,36 60,-23-46,29 69,-41-85,-20-43,1 1,-1 5,7 11,0-3,-1 0,3-1,13 23,-22-36,7 9,-2 3,-1 0,12 33,66 212,-72-227,2 1,2-4,19 34,-7-17,-29-49,5 7,-1-2,12 18,-8-17,-1 0,0 4,-6-7,3-2,-2 1,12 10,-21-26,2-1,-2 1,1-1,-1 1,0-1,0 0,0 2,0-2,1 0,-1 0,0 0,0 0,0 0,1 0,-1 0,1 0,-1 0,0 0,0 0,1 0,-1 0,2 0,-2 0,0 0,1 0,-1 0,0 0,0 0,0 0,0 0,1 0,-1 0,1 0,-1-3,1 2,-1 0,2-2,-2 1,0 1,1 1,-1-2,0-1,0 2,0-1,1-1,-1-6,0-1,0 2,0-1,0 1,-1-2,0 1,-1-1,1 0,-7-26,-4-16,-2-10,0-18,-3-10,-11-36,26 120,-1-4,1-1,0 0,-1-1,1 2,1-2,1 11,0 0,-1-1,1 2,0 0,0-1,0 0,0 0,0 0,1-1,-1 1,0 0,0 0,0 0,0 1,0 0,1-1,-1 1,0-3,1 3,-1 0,0-1,0 1,1 0,-1 0,0 0,1 0,-1 0,0 0,0 0,0 0,0 0,2 0,-2 0,0 0,0 0,0 0,0 0,1 0,-1 1,1-1,-1 0,0 0,0 0,0 1,0-1,3 4,1 1,-2-1,2 0,-1 3,0-6,38 75,-3-3,-31-63,0 2,1-2,1-1,5 10,-11-17,0 1,-1-1,1 0,0 1,0-2,0-1,0 1,0 1,0-2,-1 2,3-2,-4 0,-1 0,3 0,-3 0,2 0,-2-2,1 2,-1 0,1 0,1-1,-1 0,0 0,0 1,0 0,-1 0,2-1,-2-1,0 1,2 0,-2 0,1 0,-1 0,0-2,1 3,-1-1,0-1,0 1,1-2,1 2,-2 0,0 0,0 1,0-2,0 0,0 0,0-1,1-10,-1 3,-1-1,1-1,0 1,-3 0,2 0,0 0,-1 0,-1-1,0 2,0-1,0 1,-3-6,1 5,4 17,4 19,6 3,-1-1,0 2,3-3,-2 1,3-1,1-1,-1-1,1-2,13 18,-12-17,0 1,12 29,-17-32,6 3,-1-2,7 12,1-1,-17-26,61 97,4 18,-56-95,4-2,-2-1,1 1,2-1,-1-3,5 1,37 33,26 14,-42-33,-22-19,3 0,0-4,-1-2,1 1,0-3,1-1,20 1,-8-5,-3 0,23 9,-44-8,0 3,0 0,0 1,11 10,21 13,-32-22,-9-4,-10-5,-2-3,1 0,0-2,2 3,-1-4,0 2,-5-4,1 0,-5-3,-45-34,-19-23,15 8,-175-175,217 211,-4-8,-4 2,-13-10,22 21,-2-2,-11-16,-7-9,-22-22,-17-25,36 45,0 2,-45-31,84 72,-2-2,1 2,2 1,-2-1,0-1,2 1,-2-2,1 2,-3-6,6 7,1 2,-1-1,0-1,1 3,0-1,0-1,-1-1,1 1,0 0,0 1,-2 1,2 0,0-2,0 2,0-1,0 1,0-1,0 1,0-1,0 1,0 0,0 0,2 0,-2-1,0 1,0 0,0-2,0 2,0-1,0 1,0 0,0-1,1 1,-1 0,0 0,0 0,0 0,0 0,0 0,0 0,0 0,0 0,0 0,0 0,1 0,-1 0,1 0,-1 0,0 0,0-1,0 1,1 0,-1 0,0 0,0 0,1 0,-1 1,0-1,0 0,0 0,2 0,0 0,3 2,-4 1,2 0,1 0,0 0,-2 1,0-1,1 0,0 0,-2 2,2 0,0-1,10 18,43 51,29 41,10 41,-19-33,-46-76,-3 4,0-1,3 10,-8-9,7 8,-20-40,2-1,-1 1,2-3,6 10,20 16,114 143,-122-146,22 20,5 3,-23-22,12 12,-33-41,0 2,1-3,-1 2,1-3,10 4,-15-7,28 10,-2-2,2-1,-1-5,10 0,193-6,-109-3,281 2,-399-3,-12 2,0 0,-1 0,-1 1,2 0,0-1,0 1,-1 0,1-1,-1 1,1-2,-1 2,1 0,-3 0,3 0,0-1,0 1,-1 0,-48-30,-27-26,7 5,7 10,0 5,-2 3,0 5,-22-2,64 24,1-4,-2 1,2-2,-8-5,-14-11,-37-12,29 16,37 18,-2-1,-12-1,-3-2,25 7,-1 0,0-3,1 1,0-2,0 2,-1-1,-23-17,2 9,13 8,74 65,2-2,1-6,2-5,12 6,40 27,14 10,-107-74,13 13,-23-18,0-1,1 0,0-1,-1 0,1-3,9 2,23 2,-26-7,0 2,9 4,9 4,2 2,0-7,16 2,279-5,-189-6,91 1,-217-2,0 0,12-7,20 0,-25 4,-1-3,24-10,-8 3,-30 9,-2 0,3 0,-2-2,0-1,-1 0,2-3,-4 5,-8 6,-1 2,-12 18,7-10,1 3,1-1,-1 2,-2 9,1-5,0-2,-3 7,0-4,4 0,-3 1,0 10,-8 22,15-44,-3-1,0 1,1-2,1 2,-3-1,3-2,-3 2,1-1,0 0,-1-1,1 0,0 1,-1-2,-1-1,2 2,-1 0,1-3,-2-1,-2 3,-13 2,-1-3,1 1,-1-2,-3-3,6 0,-26 4,-27-4,59 1,2-1,-2-2,1 1,-11-6,-31-22,23 14,1 2,-16-5,-136-33,88 29,68 17,13 2,0 2,0-2,0 0,1-3,-7-3,-27-25,20 15,-2 1,1 1,-1 1,-24-8,-32 3,32 8,-3-6,-27-18,56 24,-5 3,-1-2,-12 2,8 2,-26-16,59 24,-2 2,1-1,0 0,-1 0,1 1,-1 0,3 0,1 0,1 0,-2 0,2 1,0-1,-1 1,-1-1,1 1,0-1,1 0,-1 0,1 2,-2-2,2 1,0 0,-2 0,1-1,1 1,0 0,0 1,-1-1,1 0,0-1,0 0,0 1,0 0,-1 1,1-1,0 0,0-1,0 1,0 0,0 0,0 1,0-2,1 0,-1 1,0-1,0 2,1 3,0-2,1 2,0 1,-2-5,1 4,1-2,1 2,-3-1,2-2,1 2,-2-1,2 1,0-2,-1 2,7 5,1 0,-1 0,3 0,16 16,-15-10,0 1,4 6,19 26,-19-29,45 48,-49-56,-1 1,1-3,0 0,6 1,-4-3,1-1,14 1,12 4,-34-8,1 1,-2 2,0-1,2 2,0 0,-2-1,-1-1,1-1,0 3,1-3,1-1,-2 1,2-1,15-2,1 2,24-6,-24 2,1 1,19 5,189 33,-131-34,-24-1,-59-1,17 8,-19-7,19 4,27-6,-663-2,320 1,266 0,1-1,1-1,-1-1,1 0,0-2,-1-1,1 0,-1 2,3-5,-3 0,-36-22,26 18,-11-10,29 20,0 0,1-1,1-1,-1 2,-1-2,3 4,1 0,0 1,-1-1,1-1,-1 1,1 0,0 0,-1 1,1-1,0 0,0-1,0 1,0 0,0-1,0 2,0 0,0-2,0 2,0-1,0 1,0 0,0-1,0 1,0 0,0 0,0-1,1 1,-1-1,0 1,0 0,1-1,-1 1,1 0,-1 0,0 0,0-2,0 2,0 0,1 0,-1 0,2-1,-2 1,0 0,1 0,-1 0,0 0,12-3,-1 2,0-2,1 3,11 1,2 1,518-1,-516-1,18 6,-34-4,2 0,-2 2,1 2,0-2,-1 4,84 46,-72-44,2 1,-1-3,2-2,10 5,0 2,0 0,9 10,22 7,-62-25,-9-3,-15-1,17-1,-441-3,424 1,0-1,-11-4,-21-3,38 8,0-2,-2-1,2 1,-11-9,-18-7,-11-2,-30-15,64 31,-3 0,4 4,-10-1,-6 3,18 2,-1-2,-6-3,18 3,0-2,2 1,-2 0,1-2,0 2,0-1,1-2,-2 3,1-3,1 1,-3-4,-2-3,-1 1,0-2,1 3,-2 0,1 2,-2-2,-26-21,-1 0,-28-32,-10-11,68 65,0-2,1 0,1 1,-1-3,-5-8,-16-25,11 26,2-1,-1 1,-2 3,-13-12,7 5,2 2,-2-3,3-3,-17-21,-18-25,25 37,-33-39,15 10,-49-48,92 107,4 3,1 1,-1 0,1-1,0 0,-1 1,0 0,1-1,0-1,0 1,-1-2,2 4,0 0,0 0,0 0,0 0,0 0,0 0,0 0,0 0,0-1,0 1,0 0,0 0,0 0,0 0,0-1,0 1,0 0,0 0,0 0,0 0,0-1,0 1,0 0,0 0,0 0,0 0,0 0,1-1,-1 1,0 0,0 0,0 0,0 0,0 0,0 0,0 0,0 0,0 0,0 0,0 0,0 0,1 0,-1 0,7-3,6 5,-7-1,0 1,-2 0,2 1,0 2,-1-2,2-1,-1 3,8 9,13 13,-4-2,5 12,-15-20,0 2,0-3,1-1,1-1,1-1,4 5,-1-1,-1 4,16 16,-13-13,-5-5,16 10,-15-16,-3 1,-1 0,2 4,2 1,-2 0,1-3,2 1,3 2,-3-4,-1 3,12 16,-2-2,-8-12,0-2,-1 3,-1 0,1 1,-3 2,8 14,-22-36,0-1,0 1,-1-1,1 1,1-1,-2 2,1-2,-1 0,0 1,0 0,0 0,1-1,-1 1,1 1,-1-1,0-1,-1 0,1-1,-1 2,1-1,0 0,0 0,0 0,0-1,-1 0,1 2,0-2,-2 1,1 0,1 0,0-1,-1 0,0 1,1-1,-1 1,1-1,0 2,-1-2,-1 0,2 1,-1-1,0 0,1 0,-1 0,1 0,-7 1,-2 0,2-1,0 0,0 0,0-1,0 1,0-2,0-2,-17-5,-16-11,21 10,2 1,-2 0,-6 1,4 5,-2 2,-11 1,13 0,0-2,-21-4,-61-24,-85-45,75 25,93 42,-23-13,-24-19,-5 0,4-2,56 35,0-3,-1 1,3-3,-9-9,8 7,1-2,-3-1,4-1,-1 0,-3-5,-11-32,-3-15,27 70,-66-164,54 137,-8-16,11 27,2-2,-2-1,2 0,-3-10,5 11,-4-10,0-3,2 3,0-4,1-7,0-16,-20-135,21 148,-4 1,-1 0,-6-18,-27-81,36 121,0 2,-2-1,2 2,-2-1,1 2,-2 1,-3-4,8 10,3 3,-2-1,0-2,1 1,-2-4,-6-13,11 24,0 0,0 0,0 0,0 0,0 0,0 0,0 0,0 0,-1 0,1-1,0 1,0 0,0 0,0 0,0 0,0 0,0 0,0 0,0 0,-1 0,1 0,0-2,0 2,0 0,0 0,0 0,0 0,0 0,0 2,0-2,0 0,0 0,0 0,-2 0,2 0,0 0,0 0,0 0,0 0,0 0,0 1,0-1,0 0,0 0,0 0,-1 0,1 0,0 0,0 0,0 0,0 0,0 1,0-1,0 0,0 0,0 0,0 1,0-1,0 0,0 0,0 0,-2 14,1-11,-4 57,1 1,2 9,0 124,2-127,0-63,1 49,2 23,-1-59,-1 0,1 0,0 0,2-2,0 3,1 4,12 28,14 34,-10-31,4 17,-21-57,1 2,2-1,-1-2,5 6,2 6,1 2,1-1,0-2,2-1,11 11,45 49,-57-68,-1 2,2-3,16 9,-2-6,4-1,-2-4,15 0,-16 0,-23-8,2 2,-2-2,2 5,-3-1,3-1,-3 3,6 2,0-1,8 3,47 18,-125-58,-5-6,1-2,32 21,-56-26,68 33,-2 2,3 2,-2 1,-4-2,12 4,-12 0,3 0,-2 0,-17 7,37-6,-2-1,0 1,0-1,1 0,0 2,0-2,-2 1,2-1,1 2,-2-1,0 0,2 1,-2 0,1-1,1 0,-2 2,2-2,0 0,-2 1,2 0,-1-1,1-1,0 1,0 1,0 0,0-1,0 1,0-1,0 0,0 1,0 0,0-1,0 2,1-3,-1 1,2 1,-2-2,0 1,1 0,0 2,-1-2,0 0,2 4,1 1,-1-3,0 3,1-1,-1 0,2-3,-2 3,2-2,-2 2,4-3,4 9,2 1,5-2,-11-4,238 145,-199-125,48 20,-25-13,-40-19,5 3,-1 0,1 5,19 17,-33-24,-1-1,2-2,7 6,59 22,-59-30,9 8,21 19,-18-11,3-4,-37-21,24 14,1 0,14-2,-32-8,1-1,0 1,-3 1,2 1,-1-1,-1 3,2-1,2 6,-10-5,-4-7,-1-2,0 0,-1 0,2 1,0-1,-1 0,0 0,0 0,1 0,-1 0,-1-1,1 1,1 0,0 0,-8-3,0-5,0 4,2-3,-1 1,-2-3,-1-2,-20-19,-3 1,-27-15,1 3,56 38,-249-184,228 173,-2 0,0 3,0 0,-1 4,-1 0,-12 1,-46-1,-33 11,34-3,72 0,3-1,-2 0,1-1,-3-1,12 2,-1-2,0 1,0 0,0 1,2-1,-2-1,-1 0,2-1,0 0,0 2,-1-2,0 0,3 1,-2 0,-1-2,2 4,1 0,-1-1,1 1,0-1,0 1,0-1,0 1,-1-2,1 2,0 0,0 0,0 0,0-1,0 0,0 1,0-1,0 0,0 1,0-1,0 1,0 0,0-2,0 1,0 1,0-1,0 0,0 1,0 0,0-1,0 1,0 0,0 0,0 0,0-2,0 2,1-1,-1 0,0 1,0-1,0 1,0 0,1 0,-1 0,1-1,-1 1,0-1,0 1,0 0,1 0,1-2,0 0,0 2,2-1,-2 0,0-1,1 1,3 0,10 1,0 0,1 0,-1 2,0 2,-1 1,4 1,27 14,24 14,-23-8,-8-3,2-3,-1-3,31 8,-52-21,-1 2,1 3,-1-1,-1 2,-1 1,15 13,-12-11,-1-2,-1 0,2-1,0-2,0-1,6 0,-4 0,-1 0,1 4,0-1,11 13,-18-13,-14-10,0 0,0 0,0 0,0 0,0 0,0 0,0 0,0 0,0 0,0 0,0 1,0-1,0 0,2 0,-2 0,0 0,0 0,0 2,0-2,0 0,0 0,0 0,0 0,0 0,0 0,0 0,0 0,0 0,0 1,0-1,0 0,0 0,0 1,0-1,0 0,0 0,0 0,0 1,0-1,0 0,0 0,0 0,0 0,0 0,0 0,0 0,0 0,0 0,0 0,-2 1,2-1,-7 4,-13 1,-61-3,-57-10,112 4,0-1,0 0,0-4,0 0,1-4,1 0,-7-5,-189-150,198 148,1-2,2 0,-6-10,4 5,-2 1,-2 0,12 12,0 1,0-5,-7-10,7 8,-1 1,-6-6,7 12,0 0,-12-7,25 20,0 0,0 0,0 0,-1 0,1 0,0 0,0 0,0 0,0 0,0-1,0 1,0 0,0 0,0 0,0 0,0 0,0 0,0 0,0 0,0 0,0 0,-1 0,1 0,0 0,0 0,0 1,0-1,-2 0,2 0,0 0,0 0,0 0,0 0,0 0,0 0,0 1,0-1,0 0,0 0,0 0,0 0,0 0,0 2,0-2,0 0,0 0,0 0,0 0,0 1,0-1,0 0,0 0,0 0,0 0,0 0,0 0,0 0,0 0,0 0,0 0,0 1,0-1,0 0,0 0,0 0,0 0,0 1,3 9,4 10,0-1,0-2,1 2,1-4,6 13,13 18,9 7,0-2,2 1,3-6,1 2,-37-43,-1 3,1-4,1 1,-1-1,0 0,1 0,-1 0,0-2,8 2,-14-4,0 0,0 0,1 0,-1 0,0 0,0 0,0 0,1 0,-1 0,1 0,-1 0,0 0,0 0,0 0,0 0,0 0,0 0,0 0,0 0,1 0,-1 0,0-1,0 1,0 0,2-1,-2 1,0 0,0-1,1 1,-1 0,0-1,0 1,0 0,0 0,0-2,0 2,0-1,0 0,0-1,0 2,0 0,0-1,0-1,-1 0,1 1,-2 1,2-1,0 0,-1-1,-11-24,-1 6,-2 0,0 3,-6-7,1 3,9 10,0 1,3 1,-4 1,2 2,0-2,-7 0,-52-30,56 31,0 1,1 0,-1 2,0 0,-8 1,-22 1,37 2,14 0,407 2,-257-2,-94 2,5 7,39 3,-108-12,22 0,21 7,-36-5,1-1,-1 4,0-1,0-2,0 3,0-1,4 6,15 12,1 0,0-4,19 8,-27-14,0 1,0 1,-2 2,0 0,14 17,0-1,5-4,-2-1,14 6,-22-16,-1-4,20 8,-32-14,0 0,-1 2,1 0,0 3,30 18,6 1,24 6,-49-27,-1-1,-1-1,3-3,9-1,-29-4,-3 0,-1 0,2 0,-2 0,1 0,1 0,-2 0,1 0,1-2,-3 2,1-1,-1 1,1-1,-1 1,1 0,-1-2,0 1,1 0,-1 1,2-1,-2 1,0 0,0-1,0-1,0 1,0 0,0 0,1 1,-1-1,0 0,0-1,0 1,0 1,0 0,0-1,0 0,0 0,0-1,0 1,0 1,-4-36,-2-7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9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3 68,'0'0,"1"0,6 0,2-4,2-6,2 2,1 0,4 2,3 1,2 3,0-1,0 3,-3 0,-3-4,0 0,-2 0,3 0,-1 3,3-2,2 2,-1 1,0 0,-2 0,-1 0,-1 0,-3 5,1-1,-4 5,-1 0,2-2,-4 4,3-4,-4 5,1-4,2 5,-1-5,4 0,0 0,1-3,2 2,-5 4,0-3,1-1,-3 2,1-1,-3 4,2 1,1-2,-2 5,-2-1,1-2,-1 2,1-2,-1 0,1 4,2-5,-1 2,1-2,-1 1,0 1,-1 3,0-2,4-4,-3 2,-1 2,-3 0,1 4,-1 1,0 1,-2 1,-1 0,4-3,-3-5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0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3 0,'0'0,"2"0,5 9,2 6,1-2,3 3,3 3,-3 1,2-3,-2-1,-2-3,-1 2,-4-1,1 4,0 1,0 1,1 1,2-3,2 0,-4 1,4-5,0 1,-1-2,2-6,-3 4,0-4,0 3,-1 0,1-3,0-2,1 2,-2 3,2 0,-3 4,3-3,-4 1,2 4,-2 0,-2 4,1 0,-1 3,-1-2,-1 3,2-5,-2-2,-1-3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1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407 1,'0'0,"-3"0,-4 0,-1 5,-4-1,-1 4,-1 1,2 2,-2-1,1 3,-1 1,-3 0,2 1,-2-4,6 4,-1-5,0 3,-1-3,0-2,0-3,3 3,-1-2,-1 0,-1 1,1-1,-2 3,4 6,-1-3,0 3,-2-4,3 2,3 4,0-4,1 0,-2 4,2 1,1 1,3 2,-1 1,2 1,1-2,0 3,0-2,0 0,0 1,1-1,-1 1,0-1,0 0,0 1,3-5,0-1,-1 1,1 0,-1-2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311 180,'0'0,"0"-3,-4-7,-4 1,-1-4,-2 2,-2 2,3-2,-2 3,5-4,-3 3,1 2,-3-3,-1 2,0 2,0-2,-2 1,1-4,-4 2,1 2,-4 2,2 1,-4 3,3 0,2 1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34:44.408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2 1,'1'0,"0"0,0 0,0 1,0-1,0 0,-1 0,1 0,0 1,0-1,0 0,-1 1,1-1,-1 1,1-1,0 1,0 0,-1-1,1 0,-1 1,1 1,10 14,-9-11,35 63,27 84,-45-104,77 298,-83-286,6 82,-7-45,-5 15,-7-76,2 0,11 44,7-13,-5-19,9 80,-20 7,0-4,-1-101,2 0,13 41,12 24,36 89,-48-145,40 92,-51-105,0 0,1 42,0-10,2 34,-7 92,-4-135,3-37,-1-1,1 1,1 0,1-1,9 18,-7-15,0 2,5 20,2 34,5-2,42 97,-44-122,-3 2,10 75,-22-115,7 89,-7 102,-3-84,3-57,-3 65,-1-102,0-1,-3 0,-9 22,0 1,-2 7,5-16,2 0,-7 48,14-61,-1-1,-1 1,-12 22,3-5,13-32,1-2,-1 1,1 0,-1 0,0-1,0 1,0 0,0 0,-1-1,2 1,-2-1,0 1,-1 1,2-4,1 0,-1 0,1 0,0 0,0 0,0 0,0 0,0 0,0-1,0 1,0 1,0-2,0 0,6-20,2-2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 1,'0'0,"2"0,5 0,2 0,-1 5,1-1,3 1,-2 3,0 4,1-1,-3 3,3-3,-3 2,-1-3,0 4,1-4,-1 3,2-3,-3 3,1 0,2 5,-2 0,3-2,-3 2,-1 0,2-4,-3 1,-1 3,-1-1,-2-1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201 0,'0'0,"0"5,-2-1,-4 1,-3-1,2 4,-5-3,1 5,-1-1,-1-2,-1 3,-1-3,2 5,-2-2,0 1,0-1,1 3,0-4,2-1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141 46,'0'0,"2"4,8 0,4 1,4-1,0 3,3 0,-4 3,0-3,-2 2,-3 1,-2-2,2-2,-1 0,2-5,0 1,-3 4,1-3,-1 6,-2 0,2-2,1-1,2-5,0 7,0 2,1-1,-1 4,-2-2,0-2,1-4,1 3,0 0,3-4,-4 1,3-3,0-1,-1 0,0-1,0 0,-2-6,-4-2,-2-7,-6 2,-1-3,-4 2,-4 1,-2 3,-2-1,-1 6,3-2,-2 0,2 3,-2-5,0-1,-1-1,1 2,-1 2,-4 3,0 2,2 0,-1 2,0 0,2 2,-1-2,2 1,-4-1,2 3,-2 2,1 0,2 0,-1-2,1 2,1 1,-1-2,1 1,0-3,-1-2,1 2,-1-2,2 0,-2 0,1 0,-1-2,1 2,-1 0,4-2,-1-4,4-3,-1 2,-1-2,2-1,2-2,5 0,1-2,5 3,2 2,1 0,3 0,-1 2,4 4,6-1,-1 3,5 6,-3-1,-1 0,-1 1,-1-2,-2 0,1-2,0-1,1 4,-1 5,-2 0,0-2,1-1,-2 0,0-4,1 0,-2-2,1 0,1 0,0 2,-9 4,-10 2,-4 5,-10 0,-3 0,-1-1,0 3,1-4,2-3,3-3,-1-2,0 0,0-3,-1 0,0 0,-1-2,0 2,1-1,5-2,0-2,1-1,4-2,3 2,8-1,6 2,4-1,6-1,3 1,1 2,2 2,-2 1,2 0,-1-4,-1 1,-2-1,-1 1,-3 2,-2 1,-1 1,2-1,-2 1,0 0,0 1,-1-1,3 0,-2 0,0 0,0 0,0 0,2 0,-4 0,3 0,0 0,-1 0,0 3,0 2,-2 5,-13-10,1 0,0 0,0 1,0-1,0 0,1 0,-1 0,0 1,0-1,0 0,0 0,0 0,1 1,-1-1,0 0,0 0,0 0,0 0,0 0,0 1,0-1,0 0,0 0,0 1,0-1,0 0,0 0,0 0,0 0,0 0,0 2,0-2,0 0,-1 0,1 1,-8 6,-13 0,-5-5,-1-1,1 1,1-1,5-2,2-2,2-3,0 2,2-5,1 1,-1 1,2 7,2 2,1 6,5 3,-1 5,3 4,2 0,0 2,-4 2,2-1,-1 1,1-1,1-1,1 1,-1 0,1-1,0 1,0-2,0 1,1 1,-1-1,0 0,0 1,0-1,0 1,0-1,0 0,0 1,0-1,0 1,0-1,0-1,0 1,0 1,0 0,0-1,0 0,0 1,0-1,0 1,0-1,0-1,0 2,0-1,0-1,0 3,-5-6,-1-9,-2-9,0-13,-3-4,4-3,0-4,2-3,3-2,1 2,-3 2,2-1,-2 3,3-1,0 3,0-1,1 0,-1 0,1 0,1 0,-1-1,0 0,0 1,0-1,3 7,0-2,0 1,-2-3,5 5,-2-1,-2-1,2 0,0-3,1 0,-3-3,1 2,-2-3,4 7,-2-1,3-1,-1 0,1 0,-4-2,0 0,1-2,-3 1,0 0,0 0,0 9,0 8,0 10,0 12,0 10,0 4,0 1,0-2,0-3,0 1,0-4,0 0,0-1,0-1,0-1,0 1,0 1,0-1,0-1,0 2,0-1,-5 1,3-1,-4-4,0-1,1 1,-1-8,-2-8,1-14,1-6,1-5,3-3,-3 6,2-1,-1 1,0 4,0 0,-1-1,3-2,0 2,0-5,0 6,-2-2,2 1,0-2,-1 0,3-2,-1-1,1 0,0-1,3 0,0 0,3 6,0-1,-1 0,-2 1,3 0,1 5,0 10,0 12,4 4,0 8,2 2,-3 2,1-5,-2-1,1-10,-3-8,-1-11,-4 6,0-3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0:49.874"/>
    </inkml:context>
    <inkml:brush xml:id="br0">
      <inkml:brushProperty name="width" value="0.5" units="cm"/>
      <inkml:brushProperty name="height" value="1" units="cm"/>
      <inkml:brushProperty name="color" value="#8FAADC"/>
      <inkml:brushProperty name="tip" value="rectangle"/>
      <inkml:brushProperty name="rasterOp" value="maskPen"/>
      <inkml:brushProperty name="ignorePressure" value="1"/>
    </inkml:brush>
  </inkml:definitions>
  <inkml:trace contextRef="#ctx0" brushRef="#br0">322 1,'1'0,"1"0,0 1,-1 0,1-1,-1 1,1 0,0-1,-1 1,0 0,1 0,-1 0,0 0,1 1,-1-1,0 0,0 1,0-1,0 0,0 1,0-1,0 3,16 34,-16-36,5 15,10 28,20 88,-18-64,0 9,-18-77,8 54,1 84,-8-90,0-31,0 0,-1 1,-2-1,1 0,-2 1,-8 26,-20 72,23-82,-1-1,-20 48,13-50,-2-1,-42 56,-4 6,54-75,1 1,0 0,-7 28,12-29,1 1,1-1,0 1,1 0,3 27,0-22,-2-1,-1 1,-4 23,-3 18,3 1,5 114,3-67,10 116,-7-138,-3-36,11 63,0-41,-4 1,1 124,-11-125,1 0,-13 103,-7 14,15-147,0 62,6-81,-3-1,0 1,-1 0,-2 0,-1-1,-16 52,14-63,0 1,1 0,1 0,1 1,1-1,0 1,0 35,5 574,-11-517,-1 6,9-90,-1 1,-2-1,-7 26,6-26,0 0,1 1,0 27,3 25,4 71,-1-136,1 0,0 1,7 15,-6-18,-1 0,1 0,-2 1,3 23,-6 461,1-492,1 0,0 0,0 0,0 0,1-1,1 6,-2-8,-6-12,0 1,-1 0,0 0,-14-16,-1 0,-20-34,26 34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4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1,-2 3,-3 1,0 2,-2-3,1 2,1 0,0-4,2 2,1-2,1 0,0-2,1 1,-1 0,-2-2,3 0,-1 1,-1 2,0-1,0-1,-2 0,3-3,1-2,0 2,-1-3,2 3,-1 1,-2 3,1-1,1 1,-2 1,1-1,1 0,-1 1,-1-2,2 1,-1 2,0-1,0 1,0 0,-1 0,2-1,0 0,1 0,-1 0,0-2,-2 0,0-1,-1 0,2 1,-1 0,0-1,0 1,-1 1,2 0,-1 0,0 2,2-1,-1 1,2-1,-2 1,1-3,-1 2,-1-1,0 0,1 1,0 0,0-1,1 0,0 0,0 0,0 1,1-2,-2 1,0 1,1-2,-1 0,1 1,0-1,0 2,0 0,-1-2,1 1,0 0,0 0,0 2,1 0,0 1,-2-3,1 2,-2-2,4 1,-1 1,1-1,-1 0,0 0,1 1,0 0,0-1,0 1,1 1,-2-1,1-1,0 2,1 0,0-1,0 1,-2-1,1 2,0 0,-1 0,2 0,-3 0,2-2,0 2,-1-1,1 1,-1-1,0-1,0 0,-1-1,-2 0,0 0,-2 0,3-1,-1 1,0-1,2 0,-1-1,1 2,0-1,1 1,1 1,0-1,-1 1,2 1,-1-1,0-1,1 2,-1 0,0 0,-2 0,2 0,0 0,0-1,0 0,0 1,0-1,0 0,1 0,0 1,0 1,-1 0,-1 1,1-1,-2-1,2 0,0 0,-1 0,-1 2,-1-2,1 2,0-2,-2 0,3-2,-1 1,1-1,-1 0,1-1,-2 0,2 0,-2 1,1 1,1 0,-2-2,1 1,1 1,0-1,1 1,0 1,-1-1,1 2,0-1,-1-1,-1 2,2-1,0 1,1 0,1 0,0 2,1-2,0 0,0 1,0-1,1 2,-1-2,0 1,0 0,0-1,-2-2,0 3,0-3,1 1,-1 1,-1 1,1-2,-1 2,2-1,-1 0,0-1,-2-1,0 2,-1 0,2 0,-2-2,3 2,-1-1,-1-1,2 3,-4-1,3 0,-1-1,0 1,-1-1,1-1,0 2,0-2,1 0,-2 2,2-1,1 1,1 0,-2 0,0-1,2-1,0 3,-2-4,0 1,2 2,-1-1,1 0,-1 2,0 0,0-1,1 0,-2-1,1 1,0-1,-2 0,1 1,1 0,1 0,0 1,0-1,1 0,-2 2,0-1,0-1,0 1,-1-1,-2 0,2 1,-2-1,2-2,-1 1,1 2,3-2,-1 0,1 1,0 1,0 0,0 0,0-1,1 1,-1-1,0 1,0 0,0 0,0 0,0-1,0 0,0 0,0 2,0-2,0 1,0 0,0-1,0 0,0 1,0 0,0-1,0 1,0 0,0-1,0 0,0 2,-2-3,0-1,0 2,-1-2,1-1,-1 2,1 0,1 0,0 2,1-1,0 1,0-1,-1 1,-1-1,-2-1,2 1,-3-2,-1 2,-1 0,0 0,1 0,0-1,0 0,3 0,-1 1,2-1,2 2,0-1,0 0,0 1,0-1,1 1,-1 0,0 0,0-1,0 1,0 0,0-1,0 0,0 1,0 0,-2-2,1 0,-1 0,1 1,0-1,0 1,1 1,0-1,0 1,0-1,0 1,0-1,-2-1,0 1,1-2,0 2,-1 0,2 0,-1 0,1 0,0 1,0 0,0 0,0-1,0 1,0-1,0 0,0 1,0 0,0 0,0 0,0-1,0 0,0 1,0 0,0 0,0 0,0-1,0 0,0 0,0 1,0 0,0 0,0 0,2-1,0 0,-1 1,1-1,-1 2,1-2,1 1,-2-1,0 0,0 1,0 0,-1 0,0 0,0-1,0 0,0 0,0 1,0 1,0-2,0 1,0-1,0 0,-2 0,1-1,-1 0,1 0,0 2,0-2,-1 1,0 0,1 1,-1 0,1 0,0 0,1-1,0 0,0 1,0 0,0 0,0-1,0 1,0-1,0 0,0 1,0 0,0 0,0 0,0-1,0 0,0 1,0 0,0-1,0 1,0 0,0-1,0 0,0 1,0 0,0 0,0 0,0-1,0 0,0 1,0 0,0-1,2 0,0-2,-1 1,1 1,1-3,-1 2,0 2,-1 1,0 1,2-1,0 1,0-3,0 1,0-2,-2 1,3-2,-2 0,1 1,-1-2,1 1,0 1,0-1,0 0,1-1,0 0,-1 1,-1 1,0-2,1 2,-1 0,0 0,0-1,0 1,0 0,0 0,0 1,0 0,0 1,0-1,-1 1,1-2,0 0,1 0,-1 1,-1-1,-1 2,0-1,0 0,1 0,1 2,0-2,-1 1,0 0,0-1,-1 0,1 1,1 0,0-1,0 2,-1-2,0 0,-1 1,1-2,1 0,0 0,-1 0,0 2,0-2,1-1,-1 2,1-1,-1 0,1 1,-2 1,2-1,0 0,0 0,0 1,-1 0,0 0,-1 0,2-3,-1 1,0 1,1-1,-1 0,0 1,-1 1,2-1,-1 1,1-1,-1 1,2-1,0-2,-2 1,1 1,-1 0,0-1,-1 1,0 0,2 2,0-1,-2 0,2-1,-1 0,-1 1,2-1,0 2,0-1,-1-1,0 0,2 0,0 1,-2 0,1 0,1 0,-1-1,1-1,1 1,0-2,0 1,1 0,1-1,-1 0,1 1,-1-3,0 1,1-1,-2 0,1 3,-2-2,1 3,-2 1,1-3,0 0,1 3,-1-2,0 0,1 0,-2 0,1-3,1-2,-1 1,1 0,-1 1,0 0,-1 3,0 0,0-1,-1 2,3-4,-1 3,1-1,0 1,-2 1,3-2,-1 1,-2 0,1-2,0 2,1-3,0 3,-2-2,0 2,-1 1,2 0,0-2,3 0,-1-1,-1 2,0-1,0 1,-1 1,0-2,1 2,-1-3,1 1,-1 1,-1-1,-1 2,1-2,1 0,-1 2,0-2,1 0,1-1,-1 1,2 0,-2 0,2 2,-1 0,2-2,-3 2,0-1,2-2,-3 2,1-1,0 0,-1 0,2-1,1-1,0 0,1 0,-1 1,-1-2,1 2,-3 1,3 1,-2 1,0-2,3-1,-1 1,-1-1,-1 2,1 1,-2-1,0 2,1-3,-1 2,0-1,-1 0,2 2,-1-2,1 1,-1 0,4-1,-3-1,1 2,0-1,0-1,0 0,-1 2,2-2,-2 0,1 1,-1 1,1-1,0 0,-1 0,2-2,0-1,1 0,2-3,-2 3,1-2,-2 2,0 0,1 0,1 1,-2 0,2 0,-2 0,0-1,-1 2,1-2,1 0,-2 0,1-1,0 3,0-2,-1 1,1-1,-1 1,0 0,0 0,1-1,-2 1,2-1,1 1,-2-1,2-1,0 3,0-2,-1 3,1-1,2-1,0-1,-2 0,0 0,0-1,0 0,0 1,0-1,2-1,-3 1,0 1,3-1,-1-1,1 1,-1 0,1 0,1-1,0 0,-1 0,0 0,-2 0,1 1,-1 1,0 0,-2 0,1 1,0-2,1 1,2 0,1-1,-1 1,0 0,0 0,1 0,-1 2,-2-2,1-1,-2 2,1-1,0-2,2 3,-1-2,0 0,1-1,1 0,0 2,-1-1,1-1,0 0,0 0,0-1,-1 1,1-1,-1 0,1 0,-1-1,1 1,-1 0,0 0,2 0,-2 0,0 0,0 0,1 0,-2-1,-3-1,-6-5,-5-1,-4-2,-1 0,-1 0,-1 0,3 2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47,'0'0,"0"-1,0-3,-1 2,-1-4,-2 4,2-4,-4 3,3-2,-1 1,0-2,0 3,-2 1,-1 1,-2 0,1 0,0 1,1 2,1 0,-2-1,0 0,1 0,1 2,-1-1,3 0,-1 4,-2-3,2 3,-1-3,3 2,-3-1,1 0,-1 1,0-2,-1 1,1-1,0 1,-3-1,3 0,-1 0,1-1,-2 0,1 1,-1 0,0-1,-1 2,1 0,-1 0,1 1,1-2,-1 2,1-2,2 3,-1-3,2 3,1-1,0 1,-1-2,1 2,0-2,0 1,-1 2,1-2,-1 0,0 1,-1-1,2 2,-2-2,1 0,0 2,2-1,0 0,-1 2,-1-2,0-3,-3 1,0-2,-1-1,0-1,-1 0,1 1,-1 1,0 2,2 0,1 1,2 1,0 1,0-1,1 0,-1-2,-1 1,1 1,0 0,-1-2,2 2,0 0,-1-1,1-2,-1 1,-1 0,-2 2,0-1,1 0,0-1,-1-1,1 0,1 2,0-2,3 3,-1-2,1 2,-1 0,0-2,-3 0,2 1,0 1,-1-1,0 3,1-1,0 0,2 1,0 0,-1-2,0 0,2 0,-2 0,0 1,0-1,-1-1,1 1,-1 1,0-1,2 2,-1-3,0 1,0 1,3-2,-2 3,0-2,0 2,-1-2,0 0,-2 0,0 0,0 1,-1-1,2 0,-2-2,2 1,-1-2,2 1,-2 0,-1-1,1 3,0-3,0 3,0-1,0 0,0 0,2 1,-3 0,1 0,-1 1,1 1,0-2,-3 0,4 0,-3 0,2-2,2 2,1 0,-1-1,0 1,0-1,0 1,-1 0,0-1,-1 1,1 1,-1-1,0 0,0 0,1-1,1 2,2 0,0 0,-1-2,0 1,-1 1,0-1,-1 1,0 0,0 1,0-1,2 0,-1 0,-1 0,2-1,0 0,-2 0,2-2,-1 2,2 0,-2 0,0 1,1 1,0 0,-1-3,2 1,-1 1,0-1,1 1,-1-1,0 2,0 0,-1-1,0 1,1-1,-1-1,0 1,1-1,0 0,1 2,-1-2,0-1,1 2,-1-1,-1 0,0 0,0 1,-1-2,1 1,2 1,-3-1,2 1,0 0,-1 0,0-2,1 1,0 2,-1-2,0 1,1 0,1 1,0 0,1-1,-1 1,-1-3,1 2,-1-1,1 0,0 1,0 1,1-1,0 0,0 0,0 0,0 2,0-1,0 0,0-1,0 0,0 1,0-1,0 1,0 0,0 0,0-1,0 0,0 1,0 0,-1-1,-1 2,-2-2,0 0,-2 1,-1-1,1-1,1 1,1-2,1 2,2 0,1 0,0 0,0 1,0-1,0 1,0 0,0-1,0 1,-1-2,-1 0,0 0,1 1,0-1,0 1,0-2,-1 2,0-1,0 0,1 1,-1 0,2 1,0-1,0 0,0 1,0 0,0-1,0 1,0 0,0-1,0 1,0 0,0-1,3 1,-1-1,0 1,0-1,-2 1,1 0,-1-1,0 1,0 0,0-1,0 1,0 0,0-1,0 1,0-1,0 1,0-1,0 1,0 0,0-1,0 1,0-1,0 1,0 0,0 0,0-1,0 0,0 1,0 1,0 0,-1-1,-1 0,-2 1,1 0,0-1,-2-1,3-1,-1 0,-1 1,2-1,0 1,-2 0,2 1,-1 0,1 0,0-3,0 1,0 1,-1-1,0-1,2 1,-1-1,0 2,1 0,0-1,1 1,0 0,-2 1,1-3,-1 1,1 1,0 0,0 0,1 0,0 0,0 1,0 0,0 0,0-1,0 1,0-1,0 0,0 2,0-1,0-1,0 0,0 1,0-1,0 1,2 1,0-2,-1 0,0 1,2-3,0 2,-1-1,-1 0,0 2,0-2,-1 1,1 0,-1 1,-1 0,1 0,0 0,0-1,0 0,0 1,0-1,0 1,0 1,0-2,0 0,0 2,0 1,0 1,0-2,0 2,0-2,0 0,0 0,0-2,0 2,0-2,0 0,2 0,1 1,-2 0,0-1,0 1,0-1,1-1,0 0,1-1,1 0,-1 0,0-1,0 1,0 0,-1 2,2-1,0 0,0 0,-1-1,0 2,0-1,0 2,-1-1,0-1,0 0,0 0,0 0,-1 1,-1 0,0 1,0-1,0 0,0 2,1-4,1 2,0-1,-1 0,0 1,0 0,0 0,-1 1,0-1,0 1,0 0,0-1,2 1,0 0,1-1,-1-1,0 0,1 1,-1-2,-1 3,0-3,1 0,0 1,0 1,-1-1,-1 1,1 1,-1-1,0 2,0-2,0 0,-1 1,3-2,-1 1,1-2,0 2,-3-2,-2-3,-1-1,-2-2,-3-3,0 0,2-1,1 0,-1-1,0 1,4-1,0-1,0 1,3-1,0-1,0 1,0-1,0 0,0 1,0-1,0 1,0-1,0 0,3 2,-1 0,0 0,0-1,-2 1,3 0,-1 0,2 1,-2-2,3 2,-2 0,2-1,-2 0,1-1,-1 0,0 0,-1-1,2 2,-1 3,0 3,1 1,0 3,0 1,-1 1,0 1,-1 1,-1 2,-1-1,0 0,0 0,0 0,0 0,0-1,-1-1,1 0,0 2,0-2,0 0,-2 1,0 0,1-1,-2-1,-2 1,2-2,-3 0,2 0,0 1,4-2,2 0,1-1,1 2,0 0,-1 1,0 1,-1 1,-1-1,0 1,-1-1,1 0,0-1,1 0,-1 0,2 0,0-1,-1 1,2 0,-2 0,2 0,1 0,0 0,0 0,0 2,-2-2,2 1,-2 1,-1 0,2-2,-1 0,0-1,1 0,-1-1,0 1,0-1,0 2,-3 0,2 0,-2 2,0-1,2 1,0-1,2-1,-1 1,2-1,-2 0,2 1,-1 0,-1 0,-1 0,-1 1,0-1,-2 1,-3-5,-1 1,0-4,-1-1,-1 0,-1-3,0 1,0-3,2-1,0 0,4 0,-2-1,3 1,1-2,0 1,1 0,-1 1,0-1,0 1,2 0,-2-2,0 1,0 1,0-1,0 1,0 0,0-1,0 0,-3 2,1 0,-1 1,0 1,0-1,0 1,-1-1,2-1,0 1,-1-1,1 1,0-1,1-1,-2 1,0-1,1-1,1 1,0-1,-2 0,1 1,0-1,1 1,0-2,1 2,-1-1,1 1,0-1,0 1,1-1,-1 0,0 1,0-1,0 0,0 1,0 0,0-1,0 0,0 1,0-1,0 0,2 2,0 3,2 3,0 3,0 2,0 2,-2 1,-2-1,-2-3,-2 0,-3-2,0-1,-1 1,3 1,1 2,3 0,-3 0,2 1,-1-2,0 1,-1 1,2-1,2 2,0-1,2-1,-1 1,4-1,-3 1,1-1,-1 1,0 1,-1 0,0 1,1-1,-1 0,1 1,-1 0,-1 0,1 0,-1-1,0 1,0-1,0 0,-1 1,1 0,0 0,2-2,-1-3,3-2,0-1,1 1,1 0,-1 1,0 1,0 0,-1 0,1 2,-3-1,0 3,-1 0,0-1,1 0,0 0,1 1,3-3,-1 0,0 0,2-1,-3 2,1-2,-4 3,3 1,-1-1,-1 1,-1 1,2-1,-1-1,1-1,-3 3,3-4,-1 1,2 0,-1-1,2 0,-2 1,2 0,-2-1,2 4,-3-1,0-2,1 2,1-3,-1 1,0 0,-1 1,-1 1,0 0,-1 0,0 0,0 0,0 1,0 1,0-1,0-1,0 1,0-1,0 0,0 1,0 1,0-2,0 0,0 1,0-1,0 0,0 2,0-1,0-1,0-1,2 0,0 0,0 0,1-1,-2 1,2-1,-2 2,0 0,2-1,-1 2,2-2,-1 0,-1 0,0 1,2 0,-2 0,2 0,-1 0,-1 1,2-2,-1 0,2 0,-1 1,-2 0,2-1,-1 1,1 1,0 0,-2 0,2-1,-1 1,-1-1,1-1,1 1,-2-2,1 0,0 0,0 1,0-1,0 0,-1 0,1 1,0 1,1-1,-1 2,2 0,1-1,0 1,0 0,0-1,0 0,1-2,2 2,-1-1,0-1,1 1,-1-2,0 0,-2 2,1-2,0 1,1-2,0 0,-2 1,1-1,0 0,0 2,0-1,0 0,0 0,-5-2,-1-1,-3-2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4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0,2-2,-2-1,3-2,-3 1,3 0,1-1,2 0,1 1,-2-1,-1 1,-2 0,0 2,-3 1,1 0,-1 1,-1-2,1 1,-1 0,2 0,0 0,1 1,-2 1,1-1,0 0,1 1,-1-1,2 0,-2 1,1 0,-3 0,2-1,0 1,-1-1,0-1,0 0,0 0,0-1,0 2,0 0,0 1,1-1,0 1,0 0,1 0,0-2,0 3,-1-2,1 1,-1 0,1-1,-1 0,0-1,-1 3,0 0,1 0,1 2,1-2,0 1,0-1,-1 1,0-2,-1 3,0-2,1 1,-1-1,1 1,0-1,0-1,-1 0,2 1,-1 0,0 0,2 0,-2 0,1 2,1-1,-3 1,2 0,-1-1,1 0,0 0,-2-1,2 0,0 1,1-1,-1 1,2-2,-2 1,1-1,0 2,0-2,-2 0,1 0,1 0,-1 1,0 0,1-1,0 1,0 0,0 1,1-1,0 2,-1-1,2 0,-2-1,0 0,0 0,0 1,1-1,-1 1,0-1,1 1,-1 0,2 1,-1-1,0 1,0 0,0 0,0 0,0 1,-1-3,1 1,-1 0,1-1,-1 0,-2 0,1-3,-1 0,0-2,2 0,-1-3,1 0,1-2,0 3,1 2,-3 2,0 4,0-1,-1 1,0-1,0 1,1 0,0 1,2-1,0 1,0 1,1-1,0-1,0 2,0-1,0 0,0 1,1-1,-1-1,0 2,0-1,0 0,0-2,-2-1,1-4,-2 0,0 1,0 1,-1 0,-1 1,1-1,-1 1,1 2,3-1,-2 1,1 0,0 1,0 0,-1 0,0-1,1 1,0 0,0 0,0-1,-1-1,1 1,0 0,0 0,1 2,1-1,-1 1,1 1,0-1,-1-1,1 0,-1-1,0 2,0-1,1 1,-2-2,0 2,1-2,-1 0,0 0,0 1,1-1,-1 2,1-1,-2 0,0 0,1-1,1 2,-1-1,0 1,0 0,1 0,-1-1,1 0,0 0,0 0,0 0,0 1,1 0,0-1,0 2,0-1,0 0,0 1,1-1,-1-1,0 2,0-1,0 0,0 0,0 0,0 0,0 1,0-1,0-1,0 2,0-1,0 0,0 0,0 0,0 0,0 0,0 1,0-5,0 0,0 1,0 0,0 0,0 3,0-1,0 0,0 2,0-1,0 0,0 1,0-1,0-1,0 2,0-1,0 0,0 1,0-1,0-1,0 2,0-1,0 0,0 0,0 0,0 0,1-1,0 0,1 0,-1 0,1 0,0 1,0 0,-1-1,-1 2,0-1,0 0,0 1,0-2,0 1,0 1,0-1,0 0,0 0,0 0,0 0,0 1,0-1,-1-2,-1 1,1 0,0 0,0 0,0 1,1 0,0 0,0 0,0 1,-1-2,0 1,0 1,0-1,0 0,1 0,-1 0,1 0,0 1,0-1,0-1,0 2,1-1,-1 0,0 1,0-2,0 1,0 1,0-1,0 0,0 0,0 0,0 0,0 0,0 1,0-2,0 1,0 1,0-1,1-1,2-2,-2 1,2-1,0 1,0 0,1 0,0-1,-1 1,-1 1,2-2,-3 1,3 0,0 1,-2-1,3 0,-2 1,3 0,-3 1,1 0,0 0,-2 0,0 1,1-3,-1 1,2-2,-2 1,0 0,-1 1,0 0,1 1,1-1,-1-1,-1 2,1-2,0 3,0-2,0 0,-1 2,-1-1,0 0,0 1,2-1,-1-1,2 2,-1-1,-1 0,2-1,0 0,0-1,-1-1,0 1,1 0,-1 0,1-1,0 0,-1 1,0 0,0 0,2-1,-2 0,1 2,0-1,0 2,0-1,-1 1,1-1,-1-1,0 2,0-1,0 1,1-1,-1 1,0 0,1-1,-1 0,1-2,0 2,-1-2,0 1,2 0,-1 0,-1 1,1-1,1 0,-1-2,1 3,-2-1,1 1,0-1,-1 1,1-1,1 0,-1 0,-1 1,0 0,0 1,0-2,0 1,2-1,0 2,-1-3,1 2,0-2,-1 2,1-2,-2-1,0 3,1-3,0 1,2-1,-2 1,1-2,0 2,-2 1,1-1,1 1,-1 0,-1 1,2 0,-1 0,1 0,1-1,1-1,-2 2,0-1,-2 2,1-2,1 1,-2-1,2 2,-1-1,0 0,1-1,0 0,1-1,-1 1,1-2,-1 0,3-2,-2 0,0 1,0 1,-1 0,-1 1,2-1,-1 1,2 1,-1-2,0 2,1 0,-2-1,2 0,-2 0,2 0,0-1,-1 0,2 0,-1-1,-2 2,2-1,-2 0,2 0,-1 0,0 1,-1 0,1-2,0 1,0-1,1 1,0-1,0 1,0-2,0 1,0-1,1 0,-3 1,2 1,-3 0,1 1,-1-1,0 2,1-2,0-1,2 0,0 0,1-1,1 0,-1 0,0 0,0 0,-3-1,-3 1,-2 0,-2 0,-3-1,1-1,-3-1,-1-1,-2 2,3-1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68 0,'0'0,"-1"0,-2 2,-1-1,0 2,-2 1,2 0,-1 1,2-1,0 1,1 0,1 0,-1-1,0 1,1-1,0 2,0-1,-1 0,2 2,-2-1,1-1,1 2,-1-1,0-1,-1 0,1-1,0 2,1-1,-1 1,1 0,0 0,0 0,0 0,0 0,0 1,-1-3,0 1,-1 0,1 0,0 1,1-1,-1 1,1 0,0 0,0 0,0 1,0-1,0-1,0 2,0-1,-1-1,1 0,-2-1,1 2,1-1,-1 1,1 0,0-1,0 2,0-1,0 0,0 1,0-1,0-1,0 2,1-2,1-1,-1 1,-1 0,1 1,1-2,-1 1,1-1,-1 2,1-1,-1 0,1 2,-1-1,0-1,1 2,-1-1,0 0,0 1,-1-1,1-1,-1 2,0-1,0 0,0 1,0-2,0 1,0 1,0-1,1 0,1 0,-1 0,0 0,0 0,0 0,-1 0,0 0,0 1,0-1,0-1,0 2,0-1,0 0,0 1,0-2,0 1,0 1,0-1,0 0,2 0,-1 0,0 0,0 1,1-3,-1 1,0 0,1 0,1 1,0-1,-1 1,0 0,0 0,0 0,0 0,0 0,1 0,0 0,-1-2,0 2,0-2,-1 2,1-2,-1 1,0-1,1 1,1-2,-2 2,1 0,0 0,0 1,-1-1,0 2,1-1,-1 0,0 1,2-3,-1 1,0 0,-1-1,2 0,-1 1,0-2,0 1,-1 0,2 2,-1-2,1 1,-1 0,1 0,0 0,-1-1,2 0,0 0,0 1,1-1,-1 1,1-1,-3-1,3 2,-3-1,2 2,-1 0,0-2,1 0,0 0,-1-1,1 2,-1-2,0 2,-1-1,1 0,-1 0,1-1,0 1,-1 0,2 0,0-1,-2 2,2-1,-2 0,1-1,0 0,0 2,-1-1,2 0,0 1,1-1,-1 1,0 0,0-1,-1 0,2-1,-2-1,1 0,0 1,-1 0,1 1,0 0,2-1,-2 1,1-1,0-2,0 1,-1 0,1 0,-2 0,1 1,0-1,0 1,-1-2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0,-4-13,-11-26,-5-35,-7-36,-4-26,0-20,2-5,1 1,7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14,-1 9,-3 3,-2-6,-1-9,-2-9,-6-25,-5-30,-2-31,2-23,2-12,-2-8,1 5,2 7,2 21,3 36,0 35,2 26,0 27,4 11,3 3,3-11,-1-36,0-32,-2-49,-3-29,-1-17,-2-7,-1 6,4 46,6 46,9 45,6 23,-1 6,-4-20,-7-37,-5-35,-3-41,-4-24,-1-6,0 5,-1 20,8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7,0-7,-1-25,-3-37,-9-33,-9-35,-14-34,-12-16,-2 2,2 15,3 31,4 35,3 30,2 22,8 10,5 1,3-9,-2-19,-6-31,-4-34,-7-28,-11-26,-6-17,1 0,3 6,6 7,9 27,11 36,7 35,6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14,12 32,7 20,4 21,3 6,-3-3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34:44.409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2 0,'-1'109,"3"120,5-185,3 0,1 0,21 43,-14-39,67 139,-18-47,-55-111,22 52,66 111,-46-104,72 100,-103-160,28 48,-43-60,0-1,-2 1,-1 0,0 0,1 20,0 1,2-2,2 2,18 35,-21-54,-3 0,1 0,1 30,-6 54,0 12,4-92,2 1,0-2,2 1,11 21,9 24,-25-61,11 34,-1 1,10 68,-12-6,3 61,-15-100,0-7,12 83,2-36,-9 160,-6-147,2-72,1 52,-1-95,1-1,-1 1,0-1,1 0,0 0,-1 1,1-1,-1 0,1 0,0 1,0-1,0-1,0 2,0-1,2 1,-3-2,0 0,1 0,-1 0,1 0,-1 1,0-1,1 0,-1 0,1 0,-1 1,0-1,0 0,1 0,-1 0,1 0,-1 0,1 0,-1 0,1 0,-1 0,1 0,-1-1,0 1,0 0,1 0,0-1,0 1,0-1,-1 1,1-1,0 0,0 1,0-1,0 0,-1 1,0-1,1 0,-1 0,2-1,3-10,7-22,-10 24,3-1,-1 0,10-17,-5 16,2 0,0 0,0 1,1 0,1 1,1 0,17-10,10-4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4:39.1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581 103,'-1'-3,"0"-1,0 2,-1-1,0 0,0 0,1 1,-1-1,0 0,-1 2,1-2,0 1,-5-4,-2-2,2 2,1 1,0-1,-2 2,1-1,1 1,-2 0,1 1,-1 0,0 0,0 1,1-1,-11 0,0 1,0 0,0 0,-1 2,-26 3,41-2,-2-1,1 1,-1 1,1 0,1 0,-2 0,2 0,-2 1,-5 4,-38 35,39-32,-1 0,-23 15,17-13,1 1,0-1,-15 18,3-4,24-20,-1-1,1 1,0 0,0 0,1 0,0 1,0-1,1 0,-1 1,1 0,0 0,0 11,-2 10,0 47,3-42,-1-21,2 0,-1 1,2-1,0 0,0 1,5 16,-3-23,-1-1,1 0,1 1,-1-2,1 1,0-1,0 1,0-1,1 0,8 6,5 2,30 16,-39-23,1-1,0 0,0-1,1 0,-1-1,-1 0,15 1,75-3,-51-1,-30-2,-1 0,1 0,-1-2,-1 1,1-3,-1 1,25-14,-36 18,3-3,-1 0,1 0,-1 0,0-2,-1 2,1-1,7-12,0 0,20-34,-24 34,-2 1,0-1,-1 0,-1 0,0-1,-2 1,0-1,-1 0,-1 0,0-37,-5 36,-1 0,-12-37,14 53,1 1,-1-1,-1 1,2 0,-1 0,-1-1,0 2,1-1,-1 0,0 1,1 0,-2-1,1 1,0 0,0 0,-1 0,-4-1,-11-7,6 1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5:02.4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581 103,'-1'-3,"0"-1,0 2,-1-1,0 0,0 1,1-1,-1 0,0 0,-1 2,1-2,0 1,-5-4,-2-2,2 2,1 1,0 0,-2 0,1 1,1-1,-2 1,1 1,-1 0,0 0,0 1,1-1,-11 0,0 1,0 0,0 0,-1 2,-26 3,41-2,-2 0,1-1,-1 2,1 0,1 0,-2 0,2 0,-2 1,-5 4,-38 35,39-32,-1 0,-23 16,17-15,1 2,0-1,-15 18,3-4,24-20,-1-1,1 1,0 0,0 0,1 0,0 1,0-1,1 0,-1 1,1 0,0 0,0 11,-2 10,0 47,3-42,-1-21,2 0,-1 1,2-1,0 0,0 1,5 16,-3-23,-1-1,1 1,1-1,-1-1,1 1,0-1,0 1,0-1,1 0,8 6,5 3,30 14,-39-22,1-1,0 0,0-1,1 0,-1-1,-1 0,15 1,75-3,-51-1,-30-2,-1 0,1 0,-1-2,-1 1,1-3,-1 1,25-14,-36 18,3-3,-1 0,1 0,-1 0,0-1,-1 0,1 0,7-12,0 0,20-34,-24 35,-2-1,0 0,-1 0,-1 0,0 0,-2-1,0 0,-1 0,-1 0,0-37,-5 36,-1 1,-12-39,14 54,1 1,-1-1,-1 1,2 0,-1 0,-1 0,0 0,1 0,-1 0,0 1,1 0,-2-1,1 1,0 0,0 0,-1 0,-4-1,-11-7,6 2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5:50.3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79,'0'-3,"6"-5,11-5,3 1,4 1,0 1,-1 1,1 1,-3 4,0 5,0 2,-5 5,-3 2,-6 3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6:05.3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1 120,'14'-13,"2"0,0 1,0 0,31-15,-24 14,-17 8,-1 2,1-1,0 1,0 1,0-1,1 0,0 0,-1 2,8-2,-13 3,-1 0,1 0,-1 0,1 0,-1 0,1 1,0-1,0 0,-1 0,1 0,0 1,0-1,-1 0,1 1,0-1,-1 1,0-1,0 0,1 0,-1 1,1-1,0 2,0 0,0-1,0 1,0-1,0 1,-1 0,1 0,-1-1,0 4,1 2,-1 1,0-1,-1 10,1-15,0-1,-1 0,1 1,-1 0,1-1,-1 1,0-1,0 0,1 1,-1-1,0 1,0-1,0 0,0 0,0 0,0 0,-1 0,-1 1,0 0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5,-3-1,1-12,-2-24,1-24,-2-19,-2-16,-2-9,-5-1,0 12,4 20,-1 27,0 23,-1 16,-1 7,-1 3,-2-5,-4-11,-2-23,0-26,2-22,0-20,1-10,3-3,-1-1,1 1,1 3,-1 6,0 21,4 36,7 36,4 18,0 8,-1-3,-4-17,-5-26,-1-29,-2-22,-2-18,0-12,-1-3,0 1,0 1,1 6,0 22,-1 28,1 34,0 23,0 12,0 3,0-17,5-28,1-25,-1-22,0-10,2 0,6 15,3 19,4 18,3 19,-2 11,-1 7,-3-1,-6-15,-3-26,-4-26,-2-18,-2-12,3 5,6 22,2 18,-2 18,2 9,0-4,-3-20,-3-19,-1-16,-2-11,2-8,2-3,4 6,4 15,4 31,8 28,8 18,3 14,-1 14,-7 4,-8-8,-7-24,-10-34,-7-39,-3-24,1-16,0-6,1 1,2 9,0 10,6 23,2 25,4 31,5 20,-1 6,-1 3,-5-4,-2-5,-3-21,-7-21,-1-27,-1-20,1-17,1-6,2-2,0 4,1 7,1 9,4 18,3 26,3 32,0 23,-1 12,-1 4,-5-5,0-18,-2-24,-1-29,0-22,0-18,-1-10,1-3,-1 5,1 16,9 27,6 31,11 24,8 14,4 6,-6 2,-3-11,-7-21,-2-26,3-26,-2-19,0-1,-4-4,0 6,1 19,-3 17,2 17,1 20,-2 17,-5 8,-2 3,-4-1,-3-27,-1-29,-1-24,-1-16,0-13,0-5,1 2,-1 4,6 11,9 21,7 20,8 19,5 13,-1 10,-4 5,-5-2,-1-10,-4-5,-5-16,-2-18,2-19,3-14,-1-10,0-3,-1 1,-4 6,0 8,3 17,-1 30,2 24,-3 22,2 9,3 2,-6-17,-5-27,-8-31,-3-28,-6-18,0-10,1-4,3 5,3 16,5 26,12 27,8 17,4 14,4 8,-5 3,-6 1,-5 0,-11-15,-8-21,-9-32,-5-28,0-19,-1-9,3-5,1 5,3 19,4 26,4 26,2 20,3 16,1 8,-4 7,-1 2,-4-5,-5-9,0-18,-2-21,-6-24,-5-22,-2-20,0-8,1-1,5 3,1 23,6 30,4 42,1 31,2 26,2 2,4-5,0-12,2-13,-3-15,-6-21,0-15,-8-23,-6-21,3-16,4-8,5-2,4 3,4 6,7 23,8 26,5 22,5 17,-2 17,-2 9,-7 3,-2 0,-5-6,-5-16,-9-27,-5-30,-5-19,-12-12,0-6,1-3,6 1,3 10,2 26,3 25,6 22,0 13,2 11,3 5,3-3,2-5,-4-10,-4-13,-5-21,-5-21,-2-15,1-11,5-7,5-2,5-1,2 0,3 0,6 20,7 23,8 22,7 19,2 13,-3 3,-7 3,-5-11,-12-21,-8-21,-8-19,-6-13,-5-6,3 1,5 16,5 21,5 20,3 16,3 7,1-6,-3-19,-11-19,-10-31,-11-22,-3-13,0-12,2-1,4 6,2 16,2 32,2 34,5 34,2 19,3 9,2 2,-2-7,-3-12,-3-28,0-43,2-36,0-19,5-7,0 9,6 28,10 33,12 34,5 20,4 11,-3 6,-4-3,-4-13,-14-28,-10-28,-6-20,-6-13,-2-7,4 11,9 22,8 27,9 26,8 17,7 9,0 3,-3-3,-9-17,-9-27,-8-24,-7-28,-5-15,2 10,4 22,9 22,7 20,2 17,3 10,-1 6,-1-2,-8 0,-13-1,-11 1,-6-5,0-9,2-10,6-16,9-16,1-17,2-13,2-9,-5-5,1 1,8 18,9 23,11 21,2 17,-1 12,-1-5,-3-18,-3-20,-2-20,-1-13,-1-7,8 13,12 28,15 28,5 22,6 19,-2 7,-2-10,-6-24,-4-28,-3-30,-3-25,0-14,3-6,2 3,-2 11,5 18,4 23,5 25,2 18,0 15,-4 8,-6 2,-7-4,-10-9,-7-16,-6-28,1-22,4-27,4-13,0-2,6-4,4 9,2 18,1 24,1 22,-1 19,-4 11,-7 5,-5-1,-6-17,-2-21,-3-22,-5-15,-2-12,0-2,2-3,6 7,6 11,7 18,6 17,2 15,-1 13,-5 6,-4-1,-1-13,2-22,0-19,-3-11,2-1,1 8,5 21,6 19,5 14,2 11,-2 6,0 3,-5-17,-7-27,-6-29,-6-18,2-14,8-5,1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9,-8-10,-10-23,-9-19,-9-18,-3-9,0-6,0-4,-2 3,1 6,1 15,2 22,3 24,1 18,2 13,0 6,0-1,0-6,-4-9,-5-13,-7-22,-4-29,-2-22,1-17,1-19,3-2,5 8,5 14,2 22,3 27,2 28,0 31,1 16,-4 7,-6-9,-7-4,-4-3,2-6,-1-10,-2-15,-1-20,-1-22,-1-21,-2-11,6-5,0 0,-1 13,4 24,5 33,0 23,-3 16,-3 11,-2 5,-3 0,0-12,-2-19,-5-23,-2-28,0-18,6-17,7-21,7-6,5 5,0 7,5 15,8 25,7 25,5 22,0 16,1 11,-3 5,-3 4,-10-9,-8-15,-12-23,-8-22,-5-12,0-3,4 13,7 17,2 17,5 10,3 4,0-8,-9-16,-8-20,-13-15,-9-18,-1-17,0-7,-1-1,9 7,10 23,12 31,3 25,2 18,1 13,1 6,-4-1,2-7,-1-10,-7-15,-8-21,-4-18,-4-11,9 0,13 8,9 18,6 12,0 2,-6-11,-5-13,-5-18,-1-17,1-12,1-5,4 4,5 17,7 24,7 25,4 19,0 24,-3 15,-2 8,-3-1,0-4,-3-4,-4-13,-7-18,-5-25,-4-20,1-13,3-7,1 5,7 13,10 19,3 19,1 12,-7-3,-10-6,-3-4,3 4,1 5,3 3,3 0,-2-6,-5-7,-5-17,-8-16,-4-15,2-12,2-2,5 1,5 11,10 20,5 16,7 7,2-3,-5-17,-4-15,-1-12,-1-15,0-15,-1-5,-3 9,-1 9,0 19,6 23,7 22,6 13,2 6,-3 2,-2-9,-3-21,-4-17,-1-9,-1 3,-2 17,5 18,1 15,-1 11,0 7,-1 3,-1-2,-2-5,-3-16,-7-12,-1-13,-3-16,-4-10,2-6,2 6,5 16,4 17,2 15,2 13,1 7,-8-11,-7-23,-6-15,-2-8,5-3,11 2,7 3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3:02.604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217 471,'1'-111,"-4"-121,3 229,-1 0,1 1,-1-2,0 1,0 0,0 1,0-2,0 2,-1-1,1 1,-2-1,2 0,-1 1,0 0,-5-3,0-3,-2 2,0 0,-12-6,-22-14,41 24,-1 0,-1-2,1 2,0 0,0 1,-1-1,1-1,0 2,-2 0,2 0,-7-1,9 2,0 0,0 0,0 0,0 0,1 0,-1 0,0 0,0 1,0-1,0 0,-1 1,2-1,-1 1,0-1,0 1,1-1,-1 1,-1 2,1-2,-1 1,1 0,-1 0,1 0,0 1,0-1,1 0,-1 1,0-1,0 4,-3 18,-16 100,20-118,0 0,0 0,0 0,1 0,0 0,0-1,0 2,0-2,2 1,-1-1,0 1,1-1,1 0,-2 0,1 0,1 0,5 5,7 7,1-3,0 0,27 19,23 17,-55-39,0-3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8:54.90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0,'0'207,"1"-206,1 0,0-1,-1 1,1-1,0 1,-1-1,1 1,0-1,0 0,-1 0,3 0,0 1,146 17,156-1,-55-1,-13 1,-86-17,348 9,-183-5,-51-2,-41 21,-12 1,-51-21,-74-3,0 3,122 22,-121-10,120 6,91-14,9 12,-15 1,396-21,-633-2,0-3,111-27,29-3,196 20,-212 13,532-3,-577 6,-76 4,1 3,-1 2,116 34,-105-24,2-2,85 8,226-12,-126-6,815 3,-663-12,1641 2,-1959-5,173-31,27-2,133 33,-297 7,-51 2,0 4,93 22,56 6,442 2,4-38,-302-2,1765 2,-2069-4,0-3,0-3,109-31,53-9,77 19,-54 7,-149 11,292-29,-134 27,443-14,-326 18,45-1,281 13,-666 1,0 3,-1 0,0 2,44 15,-31-8,65 10,200-11,-75-8,398 9,-586-14,-26 1,0 0,-1 2,1 1,44 13,-16 1,51 25,-58-25,1-2,60 12,22 7,-86-22,-1 2,-1 1,0 3,-2 1,38 25,-64-35,-2 1,1 0,-2 0,1 1,-2 0,1 1,-2 0,9 17,48 120,-53-118,5 18,-3 1,-3 1,9 79,16 74,5-73,-22-76,16 78,-25-56,-3 0,-4 94,-1-14,2-117,2 0,1-1,16 48,-10-42,13 89,-17 176,-5-53,14 413,-16-466,13 357,-7-442,30 156,-33-243,8 81,-1 143,9 85,-3-226,0 3,4 126,-20-121,18 302,18 212,-23-271,-2 556,-15-581,2 3081,-1-3407,0 0,-1 0,-1 0,-1 0,0-1,-8 21,-46 88,4-12,41-77,2 0,2 0,-9 62,1 111,14-146,-6 25,-26 109,18-109,-10 112,23-48,4-85,-2 1,-22 120,5-103,3 0,5 2,-2 90,14-73,0 3,-22 181,17-261,-10 57,-4 151,19 374,-8-542,0 5,6 236,3 115,-2-382,0-24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34:44.410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1,'1'0,"1"1,0-1,-1 0,0 0,1 1,-1-1,1 1,0 0,-1-1,0 1,1 0,-1 0,0-1,0 1,1 0,-1 0,1 2,18 20,-13-15,51 65,-4 2,56 109,-66-98,56 100,16 9,43 68,-123-202,39 97,-57-119,27 77,-37-92,-2 0,4 49,-12 112,2 36,16-97,-9-84,2 19,9 81,-18 481,-1-285,2-331,-1 0,0-1,-1 1,0 0,0 0,-1-1,1 1,-1 0,1-1,-2 0,1 1,-2-1,1 0,0 0,0 0,-2 0,2 0,-2-1,1 0,-1 1,1-1,-11 5,15-8,0 0,-1 1,0-1,1 0,-1 0,0 0,1 0,0 0,-1 0,0 0,1 0,-1 0,0 0,1 0,-1 0,1 0,-1 0,1 0,-1 0,0 0,1 0,-1 0,1-1,0 1,-1 0,0 0,1 0,-1-1,1 1,-1-1,1 1,-1 0,1 0,0-1,0 1,0-1,-1 1,1 0,0-1,-1 1,1 0,0-1,0 0,-1 0,-5-23,6 21,-7-148,7 129,1-15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9:06.38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1,'0'5872,"1"-5858,0 1,1-1,0 1,1-1,1 0,6 17,42 79,-2-3,-39-76,-2 2,0-1,-3 1,5 48,-6 135,-5-193,3 35,2-2,3 1,21 76,13 90,-31 28,0 10,-7-229,34 477,-17 43,-13-225,8 99,-3 244,-15-427,2 3393,0-3543,5 1,3-1,34 151,19 104,-41-216,-2-1,16 92,-29-204,0-1,2 0,-1-1,16 27,45 64,-1 1,-3 21,-42-81,2-1,3-1,51 72,74 58,-29-37,-83-95,2-3,1-1,2-3,2-1,94 57,-3-2,-78-51,74 39,-99-62,0-1,1-2,1-2,0-1,1-2,0-1,74 7,89-7,263 19,72-15,-199-12,-36 1,115 6,-202 10,89 5,362-10,-212-7,21 1,-214-2,172 10,140 6,-232-14,681 7,-804-14,2253 1,-1946 43,-517-43,376 28,-36-5,377 11,-443-29,953 1,-743-9,-387-3,178-32,-15 0,-26 16,335-24,-103 6,-172 11,100-6,737-42,-794 62,247-3,2399 19,-2954-1,1 1,-1 3,53 12,100 40,-120-33,0-4,80 12,97-15,-73-9,-170-8,0 0,0 0,0 0,0 1,-1-1,1 0,0 1,0-1,0 1,-1-1,1 1,0 0,-1 0,1 0,-1 0,1 0,-1 0,1 0,-1 1,2 1,-2 0,0 0,0 0,0 0,-1 0,1 1,-1-1,0 0,0 0,0 6,-1 7,1 10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0:33.151"/>
    </inkml:context>
    <inkml:brush xml:id="br0">
      <inkml:brushProperty name="width" value="0.5" units="cm"/>
      <inkml:brushProperty name="height" value="1" units="cm"/>
      <inkml:brushProperty name="color" value="#8FAADC"/>
      <inkml:brushProperty name="tip" value="rectangle"/>
      <inkml:brushProperty name="rasterOp" value="maskPen"/>
      <inkml:brushProperty name="ignorePressure" value="1"/>
    </inkml:brush>
  </inkml:definitions>
  <inkml:trace contextRef="#ctx0" brushRef="#br0">347 1,'0'34,"1"1,10 50,-4-28,-3 0,-5 111,-1-57,1-93,-2 0,0 0,0-1,-2 0,-7 19,-5 22,6-20,-25 53,22-58,-78 224,85-234,0 0,2 0,-4 38,6-36,-1-2,0 1,-12 33,-65 185,71-201,2 2,2-2,2 2,0 43,3 32,3 89,4-169,17 63,-8-39,35 199,-43-204,-3 0,-5 105,-2-52,2-12,3 108,1-183,1 0,9 26,-7-30,-2 1,0-1,3 38,-7-40,2 31,-2 0,-2 0,-3 0,-11 57,7-67,2 1,-2 75,11 84,0-65,-18 246,14-354,1 2,1-1,1 1,1-1,0 0,3 0,10 34,31 92,-34-93,9 24,-12-59,-2 0,0 1,-1-1,-3 2,1 0,-2-1,-1 0,-3 34,-1-46,1-1,-1 0,-2 0,1 0,-1-1,-1 1,1-1,-15 19,11-16,0 1,1 1,-11 25,-4 39,22-64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08.19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09.34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0.44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2.25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3.12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4.11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5.50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0,'5'0,"3"0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6.39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34:44.411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1260 1,'-2'1,"-1"-1,1 1,0 0,0 0,0 1,0-1,0 0,1 0,-2 0,1 1,1 0,-1-1,1 1,-2 2,-7 5,-228 210,90-78,-79 93,62-60,132-137,1 3,-41 66,72-104,-80 152,32-55,35-74,-1 3,0 1,-13 43,-26 83,13-53,36-90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7.23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15,'0'-6,"0"-3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0.03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1.00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2.23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3.30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3.95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4.56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14 0,'-6'0,"-1"0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5.14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40,'0'-6,"0"-10,0-1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5.70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1,'5'0,"8"0,2 0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6.64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0,'5'0,"1"0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34:44.412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3 0,'8'1,"1"-1,0 1,0 1,-1 0,1 0,13 5,20 3,8 0,23 4,117 33,-133-30,-26-8,0 1,51 23,-55-20,-6-3,38 23,-5-1,-36-21,-1-1,0 2,-2 0,21 18,-8-3,-16-16,-1 0,-1 0,10 16,2 3,-16-22,1 0,-2 0,0 1,-1 0,1 0,4 17,-5-9,1 1,0-2,3 1,9 15,-8-11,-2 0,0 1,-2-1,-2 1,1 33,-2-30,20 94,-6-43,-9-46,1-1,2 0,1 0,21 34,-18-37,-2 0,-1 1,-2 0,-2 0,-1 1,-2 0,0 32,-2-28,1 0,2 0,11 34,43 92,-48-131,21 72,-11-33,-7-28,-3 1,-2-1,-1 0,-1 47,-10-27,2-22,4 49,-4-84,1-1,0 1,0-1,0 0,0 1,0-1,1 0,-1 1,0-1,0 1,0-1,0 0,1 1,-1-1,0 0,1 0,-1 1,0-1,1 1,-1-1,0 0,0 0,0 1,1-1,-1 0,1 1,-1-1,1 0,0 0,-1 0,0 0,2 1,-1-1,0-1,0 1,0 0,1 0,-1-1,-1 1,2-1,-1 1,0-1,0 1,0-1,0 1,1-2,25-21,-9 4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7.92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4 33,'5'0,"2"-9,-5 0,-9 1,-4 1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9.50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1,'0'7,"0"8,0 2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0.03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0,'5'0,"8"0,6 0,6 0,4 0,-1 0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0.51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4 29,'5'0,"2"-6,-5-3,-9 3,-4-1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1.22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1,'5'0,"8"0,2 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1.73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0,'5'0,"8"0,2 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2.92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0,'5'0,"3"0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3.91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4.41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1,'5'0,"3"0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4.98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6.39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34:44.413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1240 0,'-1'3,"0"0,0 0,0 1,-1-2,1 1,-1 1,-1-1,2-1,-2 1,1 0,-5 3,-2 3,-58 60,-104 84,-51 51,181-161,7-7,1 0,-24 40,12-8,-58 98,45-70,35-62,2 0,-27 70,26-37,-27 88,27-29,17-84,-2 57,4-24,-2-49,-1-1,-1 1,-15 30,1-2,-27 88,46-134,-2 0,0 0,0-1,-1 0,1 1,-2-1,-13 12,19-18,0-1,0 0,0 0,0 0,-1 0,1 1,0-1,0 0,0 0,-1 0,1 0,0 0,0 0,0 0,0 0,0 0,0 0,0 0,-1 0,1 0,0 0,0 0,-1 0,1 0,0 0,0 0,-1 0,1 0,0 0,0 0,-1 0,1 0,0 0,0 0,-1 0,1 0,0 0,0-1,0 1,0 0,0 0,0 0,-5-9,1-10,4 19,-1-19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5.55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60 0,'-6'0,"-7"0,-7 0,0 0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5.95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33 0,'-6'0,"-6"0,-3 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6.47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16,'0'-6,"0"-3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7.34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21 16,'-5'0,"-3"-6,1-3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7.91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15,'0'-6,"0"-3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8.55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9.06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1,'5'0,"3"7,-1 1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9.58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19 104,'0'-6,"0"-9,-5-9,-3-7,3 3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0.78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193 54</inkml:trace>
  <inkml:trace contextRef="#ctx0" brushRef="#br0" timeOffset="1">1 15,'0'-6,"0"-3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1.69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34:44.414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3 0,'0'50,"-1"9,12 78,-3-84,-3-21,1 0,1 0,20 42,56 111,-57-133,37 85,-56-113,5 45,3 13,68 169,-69-204,6 48,-17-83,6 92,-9-103,0-1,0 1,0 0,0-1,0 1,0-1,0 1,0 0,0 0,1-1,-1 1,0 0,1-1,-1 0,0 1,0 0,1-1,-1 1,1-1,0 1,-1-1,1 1,-1-1,1 1,-1-1,1 0,0 0,0 1,0-1,-1 1,1-1,1 0,-1 0,0 0,0-1,1 1,-1-1,-1 1,1-1,1 1,-1-1,-1 0,1 1,0-1,0 1,0-2,0 2,-1-1,0 0,1 0,-1 1,1-2,0 2,-1-1,0 0,1-1,15-47,-8 24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2.56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3.11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1,'5'0,"8"0,2 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3.61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30,'5'0,"1"-6,7-3,5 1,0 1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4.05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17,'0'-6,"0"-5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4.48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5.968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1,'166'235,"-72"-94,-70-104,-4 0,0 2,16 48,6 9,0-1,-3 1,-4 4,30 131,-44-158,-12-40,0 2,-2-3,1 3,-3 0,2 65,-8 1107,-3-1136,-3-1,-21 110,1-6,12-85,8-49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8.140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1432 0,'-22'2,"0"0,-1 3,2-1,-1 3,0-1,1 3,-36 19,-139 102,112-69,33-22,1 5,3 2,1 1,-42 56,-65 68,112-125,1 2,-44 67,24-28,45-65,2 2,0 0,2 2,-14 39,-6 11,3-11,5-2,1 5,1-3,3 4,4-1,1 1,4 3,1-2,1 128,9 252,-2-448,0-2,0 2,0-2,2 0,-2 2,0-2,0 2,0-2,0 2,0-2,0 0,0 3,0-3,-2 2,2-2,0 2,0-2,0 0,0 2,-2-2,2 2,0-2,0 0,-2 2,2-2,0 0,0 3,-2-3,-5-9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9.62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344 1,'-2'13,"0"2,0-2,-1 3,-1-3,-1 0,-10 26,-3 9,-118 465,87-316,38-140,2 0,3-1,-3 72,0 16,-6 95,15 270,4-212,0-66,-8 243,-3-413,-19 84,15-88,2-11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47.37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928 1813,'2'-2,"2"2,-2 0,1-2,-1 2,2-2,-2-1,1 3,-1-2,0 0,2 0,-3 0,1 0,0-1,0 1,2 0,-3-2,3-3,33-62,-26 45,56-92,6 6,131-160,-120 166,-4-5,96-165,-158 244,0 1,1 1,1 2,2 2,0-2,1 4,40-32,189-111,-247 160,36-14,-38 23,-19 18,-12 4,-1-2,0-2,-57 32,49-32,1-1,-45 42,43-30,0-5,-48 27,-50 36,50-21,37-33,1 2,3 2,-51 57,20-24,59-61,1 2,-1 0,-23 31,-13 21,38-49,1 1,-1-1,2 1,0 3,2-3,-16 38,11-20,1 0,20-37,17-22,165-187,139-143,-255 285,-3-3,71-95,-110 130,2 0,0 3,55-42,18-22,-104 94,2 0,0 2,0-2,-2 0,2-1,-1 1,1 2,0-2,0 0,0 2,0-2,-1 2,1 0,0-2,0 2,0 0,0-3,1 3,-1 0,2 0,-3 3,-1-3,0 2,0 0,0 0,2 0,-2 0,0 1,0-3,0 2,0 0,-2 0,2 0,0 0,0-2,0 3,-1-1,1 0,0 0,-2 0,-44 107,-49 65,-40 80,82-154,-4-2,-2-4,-100 121,18-52,88-109,-75 109,44-45,48-73,1 5,-47 92,78-136,0 1,2-1,-1 1,-3-1,3 1,-1-1,-2-1,3 1,-3-1,1-1,1 0,-11 7,14-11,-1 0,2 2,-2-2,0 0,0 0,1 0,-1 0,2 0,-2 0,0 0,0 0,0 0,1 0,1 0,-2-2,0 2,0 0,0-2,2 2,-3-2,-1-3,0 3,2-2,-1 2,1-3,0 1,-2 0,3 2,-1-3,0 1,0-1,-2-5,-45-156,-53-288,94 404,-3-87,0-17,0 60,8 64,-1-3,0 3,-3-3,0 3,-1-1,-15-38,10 32,2 0,0 0,2 0,-6-50,-10-52,17 102,3-2,-4-64,9 82,-2-3,0 0,0 2,-2-2,1 3,-3-1,1 0,-2 0,-1 1,-17-40,23 61,2 0,0 0,0-2,0 2,0 0,-2 0,2-3,0 3,0 0,0 0,-2 0,2 0,0-2,0 2,-2 0,2 0,0 0,-2 0,2 0,0 0,0-2,-1 2,1 0,0 0,-2 0,2 0,0 0,-2 0,2 0,0 0,0 2,-2-2,2 0,0 0,-2 0,2 0,0 0,0 0,-2 2,2-2,0 0,0 0,-1 0,1 3,0-3,0 0,0 0,-2 0,2 2,0-2,0 0,0 2,0-2,0 0,0 0,0 2,-2-2,2 0,0 2,0-2,0 0,0 0,0 2,0-2,0 0,0 3,2-3,-9 54,8-24,3-1,1 1,1-2,-1 1,3-1,1 0,15 37,-10-28,-1 2,-2-2,9 55,4 25,2 0,5-1,3-3,52 115,-34-52,-43-135,2-1,2-1,25 58,-34-79,-19-22,-22-27,-12-25,3-3,1-2,3-2,3-2,1-3,-39-93,27 35,23 57,-35-68,-63-98,94 159,26 63,-1-2,1 2,-1 0,-1 0,-13-22,33 54,-2 1,2-1,9 29,7 13,263 515,-235-465,55 139,-107-232,4 8,2 0,-2 0,4-2,0 2,0-4,2 1,28 38,-22-37,-5-2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24.595"/>
    </inkml:context>
    <inkml:brush xml:id="br0">
      <inkml:brushProperty name="width" value="0.05" units="cm"/>
      <inkml:brushProperty name="height" value="0.05" units="cm"/>
      <inkml:brushProperty name="color" value="#8FAADC"/>
      <inkml:brushProperty name="ignorePressure" value="1"/>
    </inkml:brush>
  </inkml:definitions>
  <inkml:trace contextRef="#ctx0" brushRef="#br0">213 1,'-1'5,"0"1,0-1,-1 0,1 0,-1 0,0 0,0 0,-1 0,0 0,1 0,-2-1,1 0,0 0,-7 6,4-3,1 0,0 0,0 0,-7 13,7-8,-1-1,0 0,0-1,-1 1,-1-1,0-1,0 0,0 0,-1 0,-1-1,0 0,0-1,0 0,-19 9,70-31,71-29,-99 38,0 0,0-1,-1-1,0 0,0-1,16-16,-38 34,0-2,0 1,-1-1,-20 10,14-9,2 1,-1 0,-22 20,29-20,-1-1,-1 0,-12 8,50-25,-1-2,1-1,-2-1,1-1,-2-1,42-35,-53 40,-17 14,-22 17,3-1,19-16,0 0,-1-1,1 1,-1-1,-9 5,-20 9,-46 32,61-37,-19 6,28-15,26-14,3 1,1 2,0 0,34-9,-26 9,33-14,-52 18,-1 0,0-1,0 0,-1 0,1 0,-1-1,-1 0,8-8,-10 9,11-12,-13 15,-7 12,-1 1,-2 0,1-1,-1 0,-1-1,-12 12,16-17,-1 1,0-1,0 0,0 0,0-1,-1 1,1-2,-1 1,0-1,1 0,-9 2,1-2,-1 1,1 1,-15 6,3 1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04T09:34:44.415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52 0,'-15'248,"-10"-2,20-209,1 2,3-1,2 0,3 0,10 45,48 164,-16 6,-12-70,-19-123,8 118,-23 238,-6-365,6-48,1-7,0-4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39.630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19 11,'0'2,"1"-1,-1 1,1-1,-1 1,1-1,0 0,0 1,0-1,-1 0,1 1,0-1,1 0,-1 0,0 0,0 0,0 0,1 0,-1 0,0-1,1 1,-1 0,1-1,-1 1,1-1,-1 1,1-1,-1 0,3 1,49 5,-48-6,21 1,0-1,-1-1,1-2,0 0,-1-2,37-12,-21 14,-35 3,-28-1,-13-4,26 3,0 1,-1-1,1 2,-15 0,24 0,0 0,0 0,0 0,0 0,0 0,-1 0,1 0,0 0,0 0,0 0,0 0,0 0,0 0,0 0,-1 0,1 0,0 0,0 0,0 0,0 0,0 0,0 1,0-1,0 0,-1 0,1 0,0 0,0 0,0 0,0 0,0 0,0 1,0-1,0 0,0 0,0 0,0 0,0 0,0 0,0 1,0-1,0 0,0 0,0 0,0 0,0 0,0 0,0 0,0 1,0-1,0 0,0 0,0 0,8 8,15 7,-20-13,13 9,-7-5,0 0,0-1,1 0,0 0,11 3,-46-6,1-2,-29-2,43 0,0-1,0-1,0 1,0-1,1-1,0 0,0 0,-13-11,21 16,1 0,0-1,-1 1,1 0,0 0,-1-1,1 1,0 0,-1 0,1-1,0 1,0 0,-1-1,1 1,0-1,0 1,-1 0,1-1,0 1,0-1,0 1,0 0,0-1,0 1,0-1,0 1,0-1,0 1,0 0,0-1,0 0,12-5,25 2,-35 4,28 1,55 8,-51-5,35 1,-47-5,-16-1,1 1,0 0,0 0,-1 0,1 1,0 0,-1 0,11 4,-17-5,1 1,0-1,-1 0,1 1,-1-1,1 0,-1 1,1-1,-1 1,0-1,1 1,-1-1,1 1,-1-1,0 1,1-1,-1 1,0 0,0-1,0 1,1-1,-1 1,0 0,0-1,0 1,0-1,0 1,0 1,-10 19,7-17,0 0,0 0,-1-1,1 1,-1-1,0 0,-6 4,4-5,0 0,-1 0,1-1,0 1,-1-1,1-1,-1 1,1-1,-1 0,-7-1,-69-16,62 11,-41-4,55 9,0 1,1-1,-1-1,0 1,1-1,0 0,-1-1,1 0,0 0,0 0,1 0,-1-1,1 0,-1 0,-5-7,54 28,-22-8,-1-2,44 10,13 5,-6-8,-71-14,0 0,0 0,0 0,0 0,0 0,0 0,1 0,-1 0,0 0,0 0,0 0,0 0,0 0,0 0,0 0,0 0,0 0,1 0,-1 0,0 0,0 0,0 0,0 0,0 1,0-1,0 0,0 0,0 0,0 0,0 0,0 0,0 0,0 0,1 0,-1 1,0-1,0 0,0 0,0 0,0 0,0 0,0 0,0 0,0 0,0 1,0-1,0 0,-1 0,1 0,0 0,0 0,0 0,0 0,0 0,0 0,0 0,0 1,0-1,0 0,0 0,0 0,0 0,0 0,0 0,-1 0,-10 4,-13 0,-2-2,2 0,0 0,0-2,-1 0,-42-8,45 1,1-2,0 0,1-2,-34-22,12 7,38 24,0-1,0 0,0 1,1-1,-1-1,-4-4,8 7,0 1,-1 0,1 0,0 0,0 0,0-1,0 1,-1 0,1 0,0-1,0 1,0 0,0 0,0-1,0 1,0 0,0 0,0-1,0 1,0 0,0 0,0-1,0 1,0 0,0 0,0-1,0 1,0 0,0 0,0 0,1-1,-1 1,0 0,0 0,0-1,0 1,0 0,1 0,-1 0,0-1,23 1,72 21,-69-14,0-1,1-1,0-2,32 1,-46-4,1 0,0 1,0 0,0 1,-1 1,1 0,-1 1,0 0,0 1,13 7,-22-9,0 0,0 0,-1 1,1-1,-1 1,0 0,0-1,0 2,0-1,-1 0,0 0,4 10,-2-2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52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0 1,'1'34,"0"-1,9 47,-7-54,1 39,-4-39,2-2,5 26,16 97,-20-121,0 0,-3 36,0-38,1 0,0 1,6 24,6 52,-3-18,-6-52,1 58,-5-56,7 49,1-3,-2 0,-7 108,0-72,1 557,0-652,2 0,5 21,1 21,-6 140,-2-12,10-98,0 26,-10 148,-1-253,-1-1,0 1,-3 16,1-14,-2 28,5 0,0-15,-5 35,3-47,1 0,0 30,3-39,-1 2,2-2,-1 2,1-2,0 1,0 0,6 11,6 25,-10-84,-5 19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58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271 1,'0'2,"-1"1,0 0,0 0,0 0,0 0,0-1,0 0,-1 1,1 0,-4 2,-1 4,-20 33,6-10,-17 36,27-48,5-9,0 0,0 0,1 0,-1 0,2 1,0-1,0 1,-1 21,2-10,-1 1,-1-1,-1 0,-12 33,10-33,0-1,2 1,0 1,-2 33,5-12,2-6,-7 40,-9 135,17 3,1-70,-3-61,3 100,9-86,-6-62,1 48,-5-22,-3 133,-18-65,9-45,6-51,-3 48,8 264,1-157,2-149,0 0,3-1,14 53,6 47,-16-67,8 96,-17-139,-1 9,12 79,-6-68,-2-1,-4 102,-2-61,2-71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59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10 1,'0'4,"0"5,0 5,0 4,4 0,0-1,1 2,-1 0,-2 3,0 0,-1 1,-1-4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0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0 1,'1'37,"0"0,10 50,-8-58,1 43,-3-44,1-2,5 29,19 107,-23-133,0-1,-2 40,-1-41,1 0,0-1,6 28,8 57,-4-19,-7-58,1 64,-5-63,8 56,1-3,-3-1,-6 117,-2-77,2 612,1-718,1 1,5 23,2 23,-7 155,-1-15,9-107,1 28,-12 165,1-280,-2-1,1 2,-6 16,3-15,-2 32,4-2,1-14,-5 36,3-49,1-1,-1 31,4-40,-1 0,2 0,-1-1,1 1,0 0,0-1,7 14,8 25,-14-91,-3 21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1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258 1,'0'2,"-1"1,0 0,0 0,0 0,0 0,-1-1,1 0,-1 1,1 0,-3 2,-2 4,-20 33,6-10,-17 36,27-48,5-9,-1 0,1 0,1 0,0 0,1 1,0-1,0 1,-1 21,2-10,-2 1,0-1,-1 0,-11 33,8-33,2-1,0 1,1 1,-2 33,6-12,1-6,-7 40,-9 135,17 3,1-70,-3-61,3 100,8-86,-4-62,0 48,-5-22,-4 133,-16-65,8-45,5-51,-1 48,7 264,1-157,1-149,2 0,2-1,13 53,7 47,-15-67,7 96,-17-139,-1 9,12 79,-7-68,0-1,-5 102,-3-61,3-71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2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0 1,'0'4,"0"5,0 5,0 4,4 0,0-1,1 2,-1 0,-1 3,-2 0,0 1,0-4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3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24 973,'4'3,"-1"-1,1 1,0 0,0-1,0-1,0 2,0-2,1 1,5 0,18 8,47 23,-63-28,0 1,20 12,1 2,63 33,-88-50,0 1,0-2,12 5,-12-6,-1 1,0 1,0 0,10 5,46 25,-39-22,26 19,-37-24,-1 0,0 1,23 5,6 3,-35-13,13 8,2-1,-1-2,2 0,-1-1,44 4,-35-7,30 7,-12-1,85 13,115 31,-116-20,-94-27,1-3,-1 0,52-6,-21 2,18 1,93 14,0 18,63 6,26-1,-126-18,-132-18,121 18,-83-10,85 27,1 3,-99-34,59 2,-64-6,1 1,52 12,-36-3,60 6,-83-13,27 8,-35-7,1-1,-1-1,0 0,31 0,0-6,128-3,-145 7,1 2,-1 1,51 14,17 7,-61-17,-1 2,49 19,117 57,-143-65,90 20,-138-39,36 9,1-4,53 2,-58-7,2-3,-2-2,88-18,-97 12,-18 5,0 0,0-1,-1-2,0 1,26-16,44-30,150-66,-157 82,-17 8,-34 18,-2-3,1 0,26-19,-32 18,-1 1,2 1,-1 2,2 0,31-9,-41 15,0-1,-1 0,19-11,-25 13,-1-1,1 0,0-1,-1 1,0-1,0 0,-1 0,8-11,14-20,-20 29,-1 0,0 0,0-1,-1 1,1-1,-2 0,6-15,29-139,-37 159,2-15,0 0,-1 0,-1 0,0 0,-1 0,-1 0,0 0,-2 0,-4-22,2 28,-1 1,1-1,-2 2,0-2,0 2,0 0,-10-9,2 1,0-1,-1 1,-2-1,0 2,0 1,-35-22,41 30,-180-105,114 74,-61-26,52 25,-31-12,-29-18,108 49,0 2,-82-26,77 30,-65-28,80 30,-82-25,37 14,16 4,-2 3,1 3,-2 3,-108-5,38 4,89 7,0 1,0 3,-50 4,-21 16,61-9,-89 5,-299-16,409 0,0-2,0-1,-53-14,-86-41,102 34,20 12,1 2,-87-8,119 16,-321-5,207 10,117-2,0 2,0-1,1 2,0-1,-19 8,-53 28,56-24,-50 17,-273 46,293-72,37-4,1 2,-28 5,2 3,-46 3,62-11,-68 6,59-7,-73 14,-24 16,-44 9,136-31,0-3,-51 3,83-8,0 0,1 0,-1 2,1 0,0 1,-12 5,8-3,-1 0,-15 5,-46 5,-18 6,-73 37,78-27,44-20,37-13,0 2,0 0,0 0,1 1,0 0,0 1,0-1,-1 1,2 1,-1-1,-6 8,-16 15,19-20,2 1,0 0,0 1,-7 9,9-9,1 0,0 1,0-1,2 1,-1 0,1 0,0 0,0 1,-2 19,3 3,2 62,1-41,-1-48,0-1,1 0,-1 1,1-1,0 0,0 0,0 0,1 1,0-2,3 7,-4-9,1 1,-1-1,1 0,0 1,0-1,0-1,0 1,1 0,-1 0,0-1,0 1,1-1,-1 0,1 0,0 0,-1-1,1 1,0 0,4 0,10 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4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0 1,'1'37,"0"0,10 50,-8-58,1 43,-3-44,1-2,5 29,19 107,-23-133,0-1,-2 40,-1-41,1 0,0-1,6 28,8 57,-4-19,-7-58,1 64,-5-63,8 56,1-3,-3-1,-6 117,-2-77,2 612,1-718,1 1,5 23,2 23,-7 155,-1-15,9-107,1 28,-12 165,1-280,-2-1,1 2,-6 16,3-15,-2 32,4-2,1-14,-5 36,3-49,1-1,-1 31,4-40,-1 0,2 0,-1-1,1 1,0 0,0-1,7 14,8 25,-14-91,-3 21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5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258 1,'0'2,"-1"1,0 0,0 0,0 0,0 0,-1-1,1 0,-1 1,1 0,-3 2,-2 4,-20 33,6-10,-17 36,27-48,5-9,-1 0,1 0,1 0,0 0,1 1,0-1,0 1,-1 21,2-10,-2 1,0-1,-1 0,-11 33,8-33,2-1,0 1,1 1,-2 33,6-12,1-6,-7 40,-9 135,17 3,1-70,-3-61,3 100,8-86,-4-62,0 48,-5-22,-4 133,-16-65,8-45,5-51,-1 48,7 264,1-157,1-149,2 0,2-1,13 53,7 47,-15-67,7 96,-17-139,-1 9,12 79,-7-68,0-1,-5 102,-3-61,3-71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8:54.90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0,'0'207,"1"-206,1 0,0-1,-1 1,1-1,0 1,-1-1,1 1,0-1,0 0,-1 0,3 0,0 1,146 17,156-1,-55-1,-13 1,-86-17,348 9,-183-5,-51-2,-41 21,-12 1,-51-21,-74-3,0 3,122 22,-121-10,120 6,91-14,9 12,-15 1,396-21,-633-2,0-3,111-27,29-3,196 20,-212 13,532-3,-577 6,-76 4,1 3,-1 2,116 34,-105-24,2-2,85 8,226-12,-126-6,815 3,-663-12,1641 2,-1959-5,173-31,27-2,133 33,-297 7,-51 2,0 4,93 22,56 6,442 2,4-38,-302-2,1765 2,-2069-4,0-3,0-3,109-31,53-9,77 19,-54 7,-149 11,292-29,-134 27,443-14,-326 18,45-1,281 13,-666 1,0 3,-1 0,0 2,44 15,-31-8,65 10,200-11,-75-8,398 9,-586-14,-26 1,0 0,-1 2,1 1,44 13,-16 1,51 25,-58-25,1-2,60 12,22 7,-86-22,-1 2,-1 1,0 3,-2 1,38 25,-64-35,-2 1,1 0,-2 0,1 1,-2 0,1 1,-2 0,9 17,48 120,-53-118,5 18,-3 1,-3 1,9 79,16 74,5-73,-22-76,16 78,-25-56,-3 0,-4 94,-1-14,2-117,2 0,1-1,16 48,-10-42,13 89,-17 176,-5-53,14 413,-16-466,13 357,-7-442,30 156,-33-243,8 81,-1 143,9 85,-3-226,0 3,4 126,-20-121,18 302,18 212,-23-271,-2 556,-15-581,2 3081,-1-3407,0 0,-1 0,-1 0,-1 0,0-1,-8 21,-46 88,4-12,41-77,2 0,2 0,-9 62,1 111,14-146,-6 25,-26 109,18-109,-10 112,23-48,4-85,-2 1,-22 120,5-103,3 0,5 2,-2 90,14-73,0 3,-22 181,17-261,-10 57,-4 151,19 374,-8-542,0 5,6 236,3 115,-2-382,0-24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6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0 1,'0'4,"0"5,0 5,0 4,4 0,0-1,1 2,-1 0,-1 3,-2 0,0 1,0-4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7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0 1,'1'37,"0"0,10 50,-8-58,1 43,-3-44,1-2,5 29,19 107,-23-133,0-1,-2 40,-1-41,1 0,0-1,6 28,8 57,-4-19,-7-58,1 64,-5-63,8 56,1-3,-3-1,-6 117,-2-77,2 612,1-718,1 1,5 23,2 23,-7 155,-1-15,9-107,1 28,-12 165,1-280,-2-1,1 2,-6 16,3-15,-2 32,4-2,1-14,-5 36,3-49,1-1,-1 31,4-40,-1 0,2 0,-1-1,1 1,0 0,0-1,7 14,8 25,-14-91,-3 21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8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241 1,'-1'2,"0"1,0 0,1-1,-2 1,2-1,-2 1,1-1,-1 1,1-2,-3 5,-1 2,-19 32,5-11,-16 35,27-45,2-10,1 1,1 0,0 1,0 0,0-1,2 1,-1 1,-1 17,2-6,-1-2,0 1,-2 0,-11 30,10-32,0 2,1 0,0-1,-2 32,7-10,-1-7,-5 37,-9 127,15 2,2-65,-2-58,1 95,9-80,-5-58,1 43,-6-19,-2 124,-15-63,6-39,5-49,0 46,6 245,1-145,1-141,1 1,3-1,12 50,6 43,-14-62,7 90,-17-131,1 10,10 73,-6-64,-1 0,-4 94,-2-56,2-67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9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0 1,'0'3,"0"6,0 4,0 4,4-1,0 1,1 0,-2 2,-1 1,0 0,-2 2,1-5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9:26.598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314 539,'43'-7,"-11"0,101-22,56-10,-147 36,-31 3,1-1,0-1,-1 0,1 0,12-5,-3 1,0 1,0 1,42-3,-20 3,62-3,123 6,-95 3,-122-2,1 0,-1-1,1 0,-1-1,1 0,-1-1,0 0,0-1,0 0,-1 0,1-2,-1 1,0-1,9-8,28-16,-35 23,-1 0,0 0,-1-1,13-12,-23 20,0 0,0-1,1 1,-1 0,0-1,0 1,0-1,0 1,0 0,0-1,0 1,0-1,0 1,0 0,0-1,0 1,-1 0,1-1,0 1,0 0,0-1,0 1,-1 0,1-1,0 1,0 0,-1-1,1 1,0 0,0 0,-1-1,1 1,0 0,-1 0,1-1,0 1,-1 0,1 0,0 0,-1 0,1 0,-1 0,1 0,0 0,-1 0,0 0,-22-7,22 7,-33-6,-1 2,-1 2,-60 3,27 1,-13 6,2 1,-345-10,402 2,-39 8,17-2,36-5,1 0,-1 0,1 1,-14 7,-20 6,-19 5,43-14,0-1,-32 7,30-8,1 0,0 2,-24 11,25-11,-243 97,216-79,36-19,-1 0,1 0,-20 6,29-12,0 1,0-1,0 0,0 0,-1 0,1 1,0-1,0 0,0 0,0 0,-1 0,1 0,0 0,0 1,-1-1,1 0,0 0,0 0,0 0,-1 0,1 0,0 0,0 0,-1 0,1 0,0 0,0 0,-1 0,1 0,0 0,0 0,0-1,-1 1,1 0,0 0,0 0,0 0,-1 0,1 0,0-1,0 1,0 0,-1 0,1 0,0 0,0-1,0 1,0 0,0 0,0-1,9-12,20-12,-5 12,0 2,0 1,1 0,0 2,46-9,-61 14,-1 0,0-1,0 0,15-9,-14 7,0 0,0 1,14-4,67-25,-19 5,105-18,-129 26,-40 16,0 1,0 1,0 0,1 0,-1 0,12-1,93-18,-76 13,1 2,-1 2,41-1,495 7,-578 0,0 1,0 0,0 0,0 0,0 1,0 0,-5 4,-4 1,-23 15,26-15,-1-1,1 0,-1-1,-1 0,-24 7,21-9,-5 2,0-1,-1-1,1-1,-1-1,-26-1,43-1,0 0,1-1,-1 1,1-1,-1-1,1 1,-1-1,1 1,0-1,0 0,0-1,0 1,0-1,0 0,1 1,-1-2,1 1,0 0,0-1,0 1,0-1,1 0,-1 0,1 0,0 0,0-1,1 1,-1-1,1 1,-1-8,1 10,0 0,1 0,-1 0,1 0,0 0,-1 0,1 0,0 0,0 0,0 0,1 0,-1 0,0 0,1 0,-1 0,1 0,0 0,0 0,0 0,0 0,0 1,0-1,0 0,0 1,1-1,-1 1,1-1,-1 1,1 0,-1-1,1 1,0 0,0 0,-1 0,1 1,3-2,6 0,0 0,0 1,1 0,-1 0,20 3,26-3,-8-6,1 3,-1 1,61 5,74-3,-156-3,33-8,-38 6,0 2,34-3,-10 5,0 2,-1 3,1 1,-1 3,48 12,-5 4,98 31,-152-43,42 7,18 6,-62-14,-1-2,2-1,-1-2,46 2,14 0,55 1,-39-6,121-5,-122-13,-66 9,54-3,-78 8,0 0,0-1,0-1,0-1,-1-1,0 0,17-9,-34 15,1 0,-1-1,1 1,-1 0,1 0,-1 0,1-1,-1 1,1 0,-1 0,0-1,1 1,-1 0,1-1,-1 1,0-1,0 1,1 0,-1-1,0 1,1-1,-1 1,0-1,0 1,0-1,0 1,0-1,1 1,-1-1,0 1,0-1,0 1,-1-2,-11-13,-26-7,-167-79,193 96,1 0,-1 1,1 1,-1 0,-23-3,-27-7,38 8,1 1,-1 1,1 1,-1 1,-44 4,-1 0,40-2,0 2,-40 9,40-6,-1-1,-41 1,47-8,1 0,0-2,-1-1,2 0,-28-11,22 6,-1 2,-43-7,23 12,-74 4,79 1,0-1,-54-8,70 3,-1 2,1 0,0 2,-1 1,1 1,0 2,-28 6,-32 7,50-10,-64 18,53-6,23-9,-36 10,20-12,-77 4,41-5,-113 13,150-10,36-9,26-10,44-28,-48 27,-1 0,26-10,-28 16,1 1,-1 1,1 0,0 1,0 0,0 2,19 1,14 1,47-5,-50 0,0 1,-1 3,47 8,-60-3,33 13,-43-12,-1-2,1 0,1-1,34 3,-12-6,-1 3,0 2,58 15,-54-9,2-2,-1-2,1-3,0-2,82-2,-140 1,6-2,0 0,1 0,-1 0,0 0,0 0,1-1,-1 1,0-1,0 0,-5 0,3-1,0-1,0 0,1 0,-1 0,1 0,0-1,-1 1,1-1,0 0,0-1,1 1,-7-8,9 10,0 0,0 0,0-1,0 1,0 0,0-1,0 1,0-1,1 1,-1-1,1 1,-1-1,1 1,0-1,-1 0,1 1,0-1,0 1,0-1,0 0,0 1,1-1,-1 1,0-1,1 0,-1 1,1-1,0 1,-1-1,1 1,0 0,0-1,0 1,0 0,0-1,0 1,0 0,1 0,-1 0,0 0,3-1,5-4,1 1,0 0,0 0,0 1,0 0,1 1,0 0,-1 0,17 0,-8 2,0 0,0 2,0 1,31 6,-21-4,1-1,-1-1,1-2,34-3,-62 3,0-1,0 1,0 0,0-1,0 1,0-1,0 0,0 0,0 0,0 0,0 0,-1 0,1 0,2-3,-3 4,-1 0,0 0,0-1,0 1,0 0,1 0,-1-1,0 1,0 0,0-1,0 1,0 0,0 0,0-1,0 1,0 0,0-1,0 1,0 0,0 0,0-1,0 1,0 0,0-1,0 1,0 0,0 0,-1-1,1 1,0 0,0 0,0-1,0 1,-1 0,-18-7,-129-8,126 13,1 1,-41 3,46-1,0 0,-1-1,1 0,0-2,0 0,-22-5,37 7,0 0,0-1,0 1,0 0,-1 0,1-1,0 1,0-1,0 1,0-1,0 1,0-1,1 0,-1 1,0-1,0 0,0 0,1 0,-1 1,0-1,1 0,-1 0,0 0,1 0,0 0,-1 0,1 0,-1-1,1 1,0 0,0 0,0 0,0 0,0 0,0 0,0-1,0 1,0-1,1 0,0 1,0-1,1 0,-1 0,0 1,0-1,1 1,-1 0,1-1,-1 1,1 0,0 0,0 0,-1 0,1 0,0 0,0 0,0 1,0-1,3 0,9 0,1 0,-1 1,0 1,0 0,0 1,0 0,0 1,15 5,-11-3,1 0,0-2,32 2,-30-3,0 0,-1 1,23 6,-22-4,0-1,0 0,24 0,35 3,-57-3,36 1,-13-5,71 11,-93-8,-9-1,0 0,0 1,20 6,-32-7,1-1,0 1,-1-1,1 1,-1 0,0 1,0-1,0 0,0 1,0 0,0-1,-1 1,1 0,-1 1,0-1,0 0,0 1,2 3,0 5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9:38.877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231 1,'4'0,"0"0,-1 1,1-1,0 1,-1 0,1 0,0 0,-1 1,1-1,-1 1,0 0,1 0,-1 0,0 0,0 1,0-1,-1 1,1 0,0 0,-1 0,0 0,0 0,2 3,-3-3,0 0,1 0,-2-1,1 1,0 0,0 0,-1 0,0 0,1 0,-1 0,0-1,-1 1,1 0,0 0,-1 0,0 0,1 0,-1 0,0-1,-1 1,1 0,0-1,-1 1,1-1,-1 0,0 1,0-1,0 0,0 0,-4 3,4-4,0 0,0 0,1 0,-1 0,0 0,0 0,0-1,0 1,0-1,0 0,0 1,0-1,0 0,0 0,0 0,0-1,-1 1,1 0,0-1,0 1,0-1,1 0,-4-1,3 1,0 0,1 0,-1 1,0-1,1 0,-1 1,0 0,0-1,1 1,-1 0,0 0,0 0,0 0,1 0,-1 0,0 0,0 1,1-1,-1 1,0-1,0 1,1 0,-1 0,1-1,-1 1,1 0,-1 0,1 1,-1-1,1 0,0 0,0 1,0-1,-2 3,-92 122,94-124,0-1,1 1,-1 0,-1-1,1 1,0-1,0 1,0-1,-1 0,1 0,-1 1,1-1,-1 0,0 0,1 0,-1-1,0 1,1 0,-1-1,0 1,0-1,0 1,0-1,1 0,-1 0,0 0,0 0,0 0,0 0,0-1,-3 0,3 0,-1-1,1 1,0-1,0 0,0 0,0 1,1-1,-1 0,0-1,1 1,0 0,-1 0,1-1,0 1,0 0,0-1,0 1,1-1,-1 0,1 1,-1-1,1-3,0 0,0 1,0 0,0-1,1 1,0 0,0-1,0 1,0 0,1 0,4-9,1 3,0-1,1 2,8-11,-2 5,-14 15,0 1,0-1,1 1,-1 0,0-1,0 1,1-1,-1 1,0 0,1-1,-1 1,0 0,1-1,-1 1,1 0,-1-1,1 1,-1 0,0 0,1 0,-1 0,1-1,-1 1,1 0,-1 0,1 0,-1 0,1 0,-1 0,1 0,-1 0,2 0,4 17,-6 33,0-43,-1 1,0 0,-1 0,0 0,-1 0,1 0,-1 0,-1 0,0-1,-7 12,6-11,0 0,1 0,0 0,1 1,0-1,0 1,0 0,-1 11,4-17,-1 0,1 0,-1 0,1 0,0 0,0 0,1 0,-1 0,1 0,-1 0,1 0,0 0,0-1,0 1,0 0,1 0,-1-1,1 1,0-1,-1 0,1 1,0-1,0 0,1 0,-1 0,0 0,1 0,-1-1,1 1,0-1,-1 0,1 0,0 0,0 0,4 1,59 15,-50-13,1 0,-1 1,25 11,88 58,-123-71,0-1,0 1,0-1,0 0,1 0,-1-1,9 1,27 7,137 65,-148-64,65 13,-38-11,5 0,-46-10,1 1,-1 0,-1 2,1 0,0 1,18 9,-15-3,-1-1,2-2,-1 0,1-1,1-1,-1-1,1 0,0-2,28 2,-20-4,1 1,-1 2,35 9,-34-6,1-1,52 3,-36-7,1 3,84 22,-106-24,0 0,1-2,50-2,24 1,-85 1,-1 1,26 8,-28-7,0 0,1-1,-1 0,17 0,1 0,-1 1,1 2,-1 1,0 1,42 18,-60-22,-1-1,1-1,25 2,-29-4,1 1,-1 0,1 1,-1 0,0 0,0 1,0 0,15 8,-11-5,1 0,0 0,0-2,0 0,16 3,11 3,38 6,-58-13,0 1,0 0,29 12,-32-9,1-2,27 5,24 7,-33-6,60 8,-58-13,51 16,57 22,-104-31,1-1,55 7,92 3,-172-20,209 1,-39-3,-158 4,0 1,0 2,-1 1,0 1,-1 2,30 14,-43-18,20 7,-20-8,-1 0,1 1,-1 1,27 19,-21-13,1 1,1-2,0-1,0-1,1-1,40 11,-58-20,0 0,0 0,1 0,-1-1,0 0,1 0,-1 0,0-1,1 0,-1 0,0-1,8-2,3-4,-1 0,30-19,-45 26,9-4,0 1,1-1,0 2,0-1,0 2,13-3,41-12,-48 12,0 1,0 1,1 0,-1 1,1 1,34 1,-25 1,50-6,-4-5,81-17,-152 27,25-8,-19 3,-13 1,-12 0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9:51.339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1 1321,'3'1,"0"0,0 1,0-1,0 1,0-1,0 1,-1 0,1 0,3 4,6 3,28 20,-1 3,62 64,-92-90,-1 1,1-2,-1 1,2-1,-1-1,0 0,19 6,30 14,-47-17,5 3,0-1,0-1,1 0,1-1,-1 0,37 7,76 17,-120-28,-1-1,0 1,0 0,-1 1,13 6,-12-5,-1-1,1 0,0 0,0-1,12 2,46 7,61 8,-117-18,-1 0,0 1,-1 0,1 0,14 8,-14-6,-1-1,1-1,0 1,0-1,15 2,100 12,-74-9,-30-5,42 2,395-5,-372 8,-1 0,-60-7,-1-1,1-2,-1 0,1-2,37-10,-25 3,-24 8,0 0,-1-2,1 1,-1-2,13-6,19-13,-32 19,0-1,0 0,-1 0,21-18,-24 17,1 1,-1 1,1-1,0 2,1-1,-1 1,15-5,4 0,39-7,-28 8,-32 6,0 1,0-2,0 1,0-1,-1 0,0 0,0-1,0 0,9-9,22-17,-29 24,1 0,-1 0,-1-1,13-16,-12 14,0 0,1 1,13-12,-11 11,-1 0,0-1,0 0,-1-1,9-16,-6 11,24-29,37-31,-62 67,0-1,-1 0,0-1,-1 0,0 0,-1-1,-1-1,0 1,7-20,-10 23,-1-1,0 1,-1-1,0 0,0 0,-1 0,0 0,-1 0,-1 0,1 0,-2 0,0 0,-4-16,2 19,1 0,-1 1,-1-1,1 1,-1 0,0 0,-1 1,0 0,0 0,0 0,-1 0,-7-4,-13-8,-56-26,39 22,10 3,10 5,0 2,0 0,-42-12,48 18,1-1,-18-9,-27-10,32 15,-50-26,15 5,-19-10,2 3,53 28,18 6,-1 0,0 1,-22-4,22 6,0-1,0-1,0 0,-13-7,13 6,0 0,0 1,-24-6,-50-12,41 9,-13-8,45 15,-1 1,0 0,-17-3,16 3,0 0,0 0,0-1,1-1,-18-11,-25-12,38 22,6 1,-1 2,1 0,-1 0,-27-4,-32-6,53 10,-2 0,1 2,-22-1,-78-13,87 17,2 0,0-1,1-2,-1-1,-38-10,-1 1,51 10,1 0,-26-9,-104-41,120 46,16 6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9:55.185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0 67,'1'-2,"0"-1,-1 1,1-1,0 1,0-1,0 1,1 0,-1-1,0 1,1 0,0 0,-1 0,1 0,0 0,0 0,0 1,0-1,0 1,1-1,-1 1,0 0,1 0,-1 0,4-1,4-2,0 1,0 0,0 0,19-1,10 3,0 1,69 11,-47-4,35 9,100 17,-177-30,36 11,16 2,-43-11,-1 0,52 19,-58-17,87 21,-67-12,1 1,58 34,-63-30,-2 1,57 46,-24-13,-46-38,2-1,0-1,0-2,30 12,-46-21,73 33,-68-32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0:24.234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0 377,'11'8,"0"0,0 0,1-1,0-1,0 0,1 0,0-1,0-1,15 3,41 17,24 10,-59-22,60 28,-81-34,1-1,-1-1,1 0,0-1,22 3,28 6,-30-2,1-3,66 7,-85-12,-1 1,0 0,0 1,25 11,-11-5,-11-4,0-2,24 3,29 8,-37-7,0 0,60 4,-69-8,-1 1,32 11,-14-4,83 30,3 0,-181-52,-83-5,107 14,-45-7,56 5,-71-7,-125 0,171 10,35 0,35 0,17 1,70 11,-80-8,41-2,-42-1,45 5,8 3,-57-7,0 1,42 11,-37-3,42 20,-55-21,1-1,-1-1,1-1,1-1,39 6,-42-10,0 2,0 0,0 1,0 1,20 9,-27-11,0-1,0 0,1-1,0 0,-1-1,22-2,-18 1,1 0,-1 1,25 6,-18-3,1-1,40 1,15 1,-10 0,-55-5,0 0,0 2,0-1,0 2,-1 0,1 1,-1 0,20 9,-8 0,16 10,2-1,51 16,-2 0,-77-29,1-2,0 0,1 0,0-2,0 0,0-1,29 3,193-9,-139-2,187 18,-261-8,0 1,0 1,-1 2,0 1,-1 0,29 19,46 19,-75-39,1-2,40 7,27 8,-47-7,-21-6,1-1,0-1,1-1,0-2,0-1,35 2,69 1,-2 0,-106-8,-1-2,1 0,-1-1,0-2,33-11,4 2,-42 12,0-1,23-10,29-6,-52 16,0-1,-1-1,17-7,6-5,1 1,75-21,12-3,-71 22,-49 16,2 0,0-1,0 2,0-1,0 1,1 1,-1-1,18 1,-26 1,-1 0,0 0,1 0,-1 1,1-1,-1 0,0 0,1 0,-1 0,0 1,1-1,-1 0,0 0,1 0,-1 1,0-1,1 0,-1 1,0-1,0 0,0 1,1-1,-1 0,0 1,0-1,0 0,0 1,1-1,-1 1,0-1,0 0,0 1,0-1,0 0,0 1,0-1,0 1,0-1,0 0,-1 1,1-1,0 1,0-1,0 0,0 1,0-1,-1 0,1 1,0-1,0 0,-1 1,1-1,0 0,-1 0,1 1,-1-1,-20 20,17-17,2-1,-6 6,-1 1,0-1,-1-1,0 0,0 0,0-1,-1-1,0 1,-12 3,-38 6,-93 13,82-17,17-8,44-3,0 0,1 0,0 1,-20 5,30-6,0-1,0 1,0 0,0 0,0 0,0 0,0 0,0 0,0 0,0 0,0 0,0 1,1-1,-1 0,0 0,0 0,0 0,0 0,0 0,0 0,0 0,0 0,0 0,0 0,0 0,0 0,0 0,0 0,0 0,0 0,1 0,-1 0,0 0,0 1,0-1,0 0,0 0,0 0,0 0,0 0,0 0,0 0,0 0,0 0,0 0,0 0,0 0,0 1,0-1,0 0,0 0,0 0,0 0,-1 0,1 0,0 0,0 0,0 0,0 0,0 0,0 0,13 4,15 1,10-5,1 0,-1-3,0-1,0-2,0-2,52-17,-48 4,-36 17,1 0,0 1,0 0,13-5,163-44,-124 37,45-15,-95 26,0-1,0 0,0-1,0 0,-1 0,0-1,9-9,-9 8,0 1,1 0,-1 0,2 1,12-7,-91 50,46-23,-47 21,28-20,-74 15,105-27,0 1,0 0,1 0,-16 10,-24 10,-96 21,134-42,0 0,0 1,1 1,-20 11,30-16,1 0,0 0,0 0,0 0,0 0,0 0,0 0,-1 0,1 0,0 1,0-1,0 0,0 0,0 0,0 0,0 0,0 0,0 1,0-1,0 0,-1 0,1 0,0 0,0 0,0 0,0 1,0-1,0 0,0 0,0 0,0 0,0 0,0 1,0-1,1 0,-1 0,0 0,0 0,0 0,0 1,0-1,0 0,0 0,0 0,0 0,1 0,8 5,15 1,-22-6,30 6,-1-1,2-2,-1-1,51-4,-73 1,0-1,0-1,0 0,0 0,-1-1,1 0,-1-1,0 1,13-11,8-8,33-31,-59 50,18-16,0 0,1 2,1 0,0 2,45-22,12 9,-52 20,30-14,-53 19,0 1,0-2,-1 1,1-1,-1 1,0-1,0-1,-1 1,0-1,0 0,0 0,0 0,4-12,-1 1,-1-1,0 1,-1-1,2-21,-1-36,-6 52,7-39,-1 35,-3 19,-1 1,-1-1,1 1,-1-1,0 0,-1-14,0 22,0-1,0 0,0 0,-1 1,1-1,0 0,0 1,-1-1,1 0,0 1,-1-1,1 1,-1-1,1 0,0 1,-1-1,1 1,-1-1,0 1,1 0,-1-1,1 1,-1-1,0 1,1 0,-1 0,0-1,1 1,-1 0,0 0,1 0,-1 0,0 0,0 0,1 0,-1 0,0 0,1 0,-1 0,0 0,0 0,1 1,-1-1,0 0,1 1,-1-1,1 0,-1 1,0 0,-2 0,0 1,-1 0,2 0,-1 1,0-1,0 0,1 1,-4 4,-8 17,-16 38,21-43,0 0,-1 0,-24 33,21-37,-19 25,-54 51,16-21,49-47,-1-1,0-1,-2-1,-32 20,-1-4,-82 44,128-73,0 0,0 0,-9 10,2-3,18-14,-1 1,1-1,-1 1,1-1,-1 1,0-1,1 1,-1-1,1 0,-1 1,0-1,1 0,-1 0,0 1,1-1,-1 0,0 0,0 0,1 0,-1 0,0 0,1 0,-1 0,-1-1,2 1,-1-1,1 1,-1-1,1 1,0-1,-1 1,1-1,0 0,0 1,-1-1,1 0,0 1,0-1,0 0,0 1,0-1,0 0,0 1,0-2,1-3,-1 0,1 1,0-1,1 1,-1-1,4-6,4-4,1 1,1 0,0 0,22-20,61-45,-1 2,122-122,-203 184,-1 0,0 0,-1-1,-1 0,0-1,-1 0,7-23,-7 19,-5 16,-1-1,0 0,-1 1,1-1,-1 0,0 0,0 0,-1 0,0 1,0-1,-1 0,1 0,-1 0,0 0,-1 0,1 1,-1-1,-5-10,3 10,0 0,0 0,-1 1,0-1,0 1,0 0,-1 0,1 1,-1 0,0 0,0 0,-1 1,1-1,-14-3,9 3,0-1,-1 2,1-1,-1 1,0 1,0 0,-12 0,11 1,1-1,-1 0,1-1,0 0,-1-1,-12-6,10 4,0 0,-1 2,-18-4,21 6,1-1,0-1,0 0,0 0,-19-11,-55-37,47 27,8 6,-1 1,-62-25,51 26,27 10,-2 0,1 2,-1-1,0 2,0 0,0 2,-21-2,-12 5,13 0,0-1,-70-10,15-1,30 5,-26-1,-133 6,99 3,97-1,18 0,-1-1,0 0,0 0,0-1,0 0,0 0,0-1,1 0,-1-1,1 0,-11-5,-47-24,52 27,0-1,1-1,-1-1,1 0,-23-18,26 17,6 6,1 0,-1 0,0 0,1-1,0 1,0-1,0 0,-3-5,6 8,0 1,0-1,1 1,-1-1,0 1,0 0,1-1,-1 1,0 0,1-1,-1 1,1 0,-1-1,0 1,1 0,-1 0,1 0,-1-1,1 1,-1 0,1 0,-1 0,1 0,-1 0,0 0,1 0,-1 0,2 0,17-1,-17 1,261 1,-241 1,0 0,0 2,0 0,26 9,-24-6,-1-1,1-1,32 2,-26-6,-11-1,1 1,-1 0,1 1,-1 1,0 1,0 1,24 9,-21-6,0-1,1-1,0-1,23 2,21 5,88 10,-140-19,1 0,-1 1,28 10,-27-8,-1-1,1-1,24 4,-20-4,0 1,-1 1,1 0,-1 2,-1 0,35 21,25 11,-59-32,-1 1,0 0,0 2,25 19,203 185,-224-194,-14-15,-1 0,0 1,-1 0,0 1,9 12,-9-12,0 0,0-1,1 1,8 6,0 0,-12-12,-1 0,0 1,0-1,0 0,0 1,0-1,-1 1,1-1,-1 1,0 0,2 4,-3-5,0 0,0 0,0 0,-1 0,1-1,-1 1,1 0,-1 0,1 0,-1-1,0 1,0 0,0-1,0 1,0-1,0 1,0-1,-1 0,1 1,-3 1,-9 8,0 0,-23 13,21-14,0-1,-20 21,13-10,-1 0,0-2,-2 0,0-1,-49 23,38-21,1 2,-36 29,-4 2,-89 62,128-91,21-12,0-2,-22 11,37-20,-1 0,1 1,0-1,0 0,0 0,-1 0,1 0,0 1,0-1,0 0,-1 0,1 0,0 0,0 0,-1 0,1 0,0 0,0 0,-1 0,1 0,0 0,0 0,-1 0,1 0,0 0,0 0,-1 0,1 0,0 0,0-1,-1 1,1 0,0 0,0 0,0 0,-1 0,1-1,0 1,0 0,0 0,0 0,0-1,-1 1,1 0,0-1,3-14,14-15,8 1,0 2,37-31,-30 29,39-45,-19 17,2 3,66-51,-24 22,-77 67,38-23,-36 26,30-26,-471 384,362-297,37-29,-1-1,-1 0,-36 19,0 2,9-4,30-23,-8 4,0-1,-42 17,1-15,52-14,0 1,-24 9,14 0,21-9,-1-1,1 0,0 0,-12 3,-50 16,54-16,0-1,-1 0,1-1,-1-1,-21 2,-3-3,1-2,-48-6,69 4,-1-1,1-1,0-1,0-1,1 0,-1-1,-17-10,-49-34,-69-38,122 73,0 2,-1 2,-38-11,-20-8,66 22,0 1,0 1,-40-7,44 11,0-2,-32-11,36 11,0 0,0 1,-1 0,-28-2,-337 5,183 3,183-2,-10 1,1-1,-1-1,1-1,0-2,0 0,-45-14,32 3,-60-33,-12-6,29 16,73 35,0 0,0 0,-1 1,1 0,0 1,-1 0,-12-1,-59 4,30 0,-72-10,1-1,89 7,0-2,1-1,-1-1,-55-20,-6-1,36 15,19 4,-47-16,-3 0,36 12,-4 0,-59-5,41 7,5 2,-57-12,19 2,16 4,73 11,-10-3,-39-13,-198-68,153 58,104 27,1-1,0 1,-1-1,1 0,1 0,-1 0,-7-7,12 9,-1-1,1 1,0-1,0 1,0-1,0 0,1 1,-1-1,0 0,1 0,-1 1,1-1,-1 0,1 0,0 0,0 0,0 0,0 0,0 0,0 1,1-1,-1 0,1 0,-1 0,1 0,-1 1,1-1,0 0,0 1,0-1,2-2,9-14,0 1,2 0,0 1,0 0,2 1,0 1,32-22,-35 27,0 1,0 0,1 0,15-5,-24 11,1 0,0 0,0 1,0 0,0 0,0 0,0 1,0-1,0 2,0-1,0 1,0-1,7 3,-11-2,0-1,0 1,-1-1,1 1,-1-1,1 1,0 0,-1 0,1 0,-1 0,0 0,1 0,-1 0,0 0,1 1,-1-1,0 0,0 1,0-1,0 1,-1-1,2 4,-2-3,1 0,-2 1,1-1,0 0,0 0,-1 0,1 0,-1 0,1 0,-1 0,0 0,0 0,0 0,0 0,0-1,-2 3,-5 6,-1-1,0 1,0-2,-18 14,-1-1,-108 75,140-94,13 0,17-2,6-1,78 8,-99-4,0 1,0 0,0 2,-1 0,0 1,21 11,166 74,-58-29,-84-32,-32-14,0-2,58 18,-31-19,75 6,38 10,32 6,-100-4,-76-22,38 15,-37-13,0-1,1-2,50 10,-51-13,1 1,-1 1,42 18,-47-16,0-1,0-1,1-1,0-1,45 4,91 5,39 1,-178-16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0:37.445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2 1,'-1'23,"1"1,1-1,1 0,2 0,0 0,9 28,-10-39,1 1,-2-1,2 19,-3-20,0 0,1 0,1 0,-1 0,7 14,-5-14,0 1,-1 0,0 0,-1 1,0 13,9 39,0-22,-3 0,6 66,-7-56,-4-33,2 37,-5 546,1-580,6 35,-3-36,0 38,-4 722,-1-770,0 0,-1 0,-1 0,-7 21,6-21,1 1,0-1,0 1,0 18,2 490,2-240,-9-170,-1 7,23 113,-8-139,-5-63,1-1,1 0,1 1,13 42,-8-40,-1 0,-2 0,-1 0,-1 1,-1 0,-3 32,8-27,-6-29,-7-25,-18-32,8 25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9:06.38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1,'0'5872,"1"-5858,0 1,1-1,0 1,1-1,1 0,6 17,42 79,-2-3,-39-76,-2 2,0-1,-3 1,5 48,-6 135,-5-193,3 35,2-2,3 1,21 76,13 90,-31 28,0 10,-7-229,34 477,-17 43,-13-225,8 99,-3 244,-15-427,2 3393,0-3543,5 1,3-1,34 151,19 104,-41-216,-2-1,16 92,-29-204,0-1,2 0,-1-1,16 27,45 64,-1 1,-3 21,-42-81,2-1,3-1,51 72,74 58,-29-37,-83-95,2-3,1-1,2-3,2-1,94 57,-3-2,-78-51,74 39,-99-62,0-1,1-2,1-2,0-1,1-2,0-1,74 7,89-7,263 19,72-15,-199-12,-36 1,115 6,-202 10,89 5,362-10,-212-7,21 1,-214-2,172 10,140 6,-232-14,681 7,-804-14,2253 1,-1946 43,-517-43,376 28,-36-5,377 11,-443-29,953 1,-743-9,-387-3,178-32,-15 0,-26 16,335-24,-103 6,-172 11,100-6,737-42,-794 62,247-3,2399 19,-2954-1,1 1,-1 3,53 12,100 40,-120-33,0-4,80 12,97-15,-73-9,-170-8,0 0,0 0,0 0,0 1,-1-1,1 0,0 1,0-1,0 1,-1-1,1 1,0 0,-1 0,1 0,-1 0,1 0,-1 0,1 0,-1 1,2 1,-2 0,0 0,0 0,0 0,-1 0,1 1,-1-1,0 0,0 0,0 6,-1 7,1 10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03.771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185 1,'-45'64,"9"-26,30-33,0 1,1-1,-1 1,1 0,0 0,0 1,1 0,0-1,0 1,1 1,0-1,0 0,0 1,-1 11,-4 29,5-37,1 0,0 0,1 1,0-1,1 1,1 12,0-24,-1 1,0-1,1 0,-1 0,0 0,1 1,-1-1,0 0,1 0,-1 0,1 0,-1 0,0 1,1-1,-1 0,1 0,-1 0,0 0,1 0,-1 0,0-1,1 1,-1 0,1 0,-1 0,0 0,1 0,-1 0,0-1,1 1,-1 0,0 0,1-1,-1 1,0 0,1 0,-1-1,0 1,0 0,1-1,-1 1,19-16,-17 15,8-9,0 0,-1-1,11-15,-16 19,1 0,1 0,-1 0,1 0,1 1,-1 0,1 0,0 1,0 0,0 0,11-4,109-49,-136 64,0-1,0 2,0-1,0 1,1 0,0 1,-6 8,-5 7,-22 34,36-46,0 0,0 1,1 0,1-1,0 1,0 0,1 1,0 22,-8 32,6-50,4-17,0 0,0-1,0 1,0 0,0 0,0 0,0 0,0 0,0 0,0 0,0 0,0 0,0 0,0 0,0 0,0 0,-1 0,1 0,0 0,0 0,0-1,0 1,0 0,0 0,0 0,0 0,0 0,0 0,0 0,0 0,0 0,0 0,0 0,0 0,0 0,0 0,-1 0,1 0,0 0,0 0,0 0,0 0,0 0,0 0,0 0,0 0,0 0,0 0,0 0,0 0,0 0,0-30,0 16,2-1,0 1,1 0,0 0,1 0,1 0,0 0,1 1,0 0,1 0,1 1,0 0,1 0,0 1,13-13,-12 13,-5 5,1 0,-1 0,2 0,-1 1,8-6,-13 11,0-1,0 1,0-1,0 1,0-1,0 1,0 0,0-1,0 1,0 0,1 0,-1 0,0 0,0 0,0 0,0 0,0 0,0 1,0-1,0 0,0 0,0 1,0-1,0 1,0-1,0 1,0 0,0-1,0 1,0 0,0-1,-1 1,1 0,0 0,-1 0,1 0,0 0,-1 0,1 0,-1 0,0 0,1 0,-1 0,0 0,1 2,-1 0,1 0,0 0,-1 0,0 0,0 0,0 0,0 0,0 0,0 0,-1 0,1 0,-1 0,0 0,-2 5,-24 42,12-25,6-6,3-10,1 1,0 0,0 1,1-1,0 1,1 0,0 0,1 0,0 0,0 20,2-20,1 1,0-1,-1 1,-1-1,0 1,0 0,-2-1,1 0,-1 1,-7 15,6-16,0 0,1 0,0 0,-1 15,2-16,0 1,0-1,-1 1,0-1,-8 16,7-17,1 0,0 0,0 0,1 0,0 1,0 0,1-1,0 16,1-13,-1-1,0 1,0-1,-2 0,-5 19,-48 108,52-128,1 1,0 0,0 0,-1 14,2-12,-1 0,-6 21,-25 97,30-112,0 0,1 1,1-1,0 1,2 0,3 35,-1 7,-3 12,3 80,6-106,-5-33,-1 0,1 20,-4 41,0-34,1 0,11 76,-7-89,-1 1,-1 43,-3-43,2 0,7 39,-9-42,-1-21,-1-19,1-6,2-1,0 1,1-1,0 1,2 0,0 0,2 0,6-19,-7 19,-1 1,-1 0,-1-1,-1-27,0 24,0 0,6-35,-2 7,-5 40,2 0,0 1,0-1,3-11,-4 20,0 1,0 0,0 0,0 0,-1 0,1 0,0-1,0 1,0 0,0 0,0 0,0 0,0-1,0 1,0 0,0 0,0 0,1 0,-1-1,0 1,0 0,0 0,0 0,0 0,0 0,0 0,0-1,0 1,0 0,1 0,-1 0,0 0,0 0,0 0,0 0,0-1,0 1,1 0,-1 0,0 0,0 0,0 0,0 0,1 0,-1 0,0 0,0 0,0 0,0 0,0 0,1 0,-1 0,0 0,0 0,0 0,0 0,1 0,-1 0,0 1,0-1,4 13,1 20,-5 24,-1-25,2 0,8 48,-4-45,-2 0,-1 0,-2 0,-4 37,-3-12,2-30,1 42,3-42,-1-1,-8 46,7-50,-1 43,4-43,-7 46,-16 94,21-156,0 0,0-1,0 1,-6 11,-7 27,11-22,1-14,0-1,1 0,1 1,0-1,0 1,1-1,1 1,-1 0,2-1,-1 1,2-1,4 15,5 7,-1 1,-2 0,5 35,-13-58,0 0,-1 1,-1-1,0 0,0 0,-4 12,-3 37,9 251,-1-301,1-1,0 1,1-1,0 0,0 0,1 0,0 0,0 0,1 0,0-1,0 0,1 0,9 12,-11-15,0 1,-1 0,1 0,-1 0,0 0,0 1,-1-1,0 0,0 1,0-1,0 8,-1-13,0 1,0-1,-1 1,1-1,0 1,0-1,-1 1,1-1,0 1,0-1,-1 1,1-1,-1 1,1-1,0 0,-1 1,1-1,-1 0,1 1,-1-1,1 0,-1 1,1-1,-1 0,0 0,1 0,-1 0,1 0,-1 1,1-1,-1 0,0 0,1 0,-1-1,1 1,-1 0,1 0,-1 0,1 0,-1 0,0-1,1 1,-1 0,1 0,-1-1,1 1,0 0,-1-1,-34-18,29 15,2 3,1-1,-1 0,1 1,-1-1,1-1,0 1,0 0,0-1,1 0,-1 1,0-1,1 0,0-1,0 1,0 0,0-1,0 1,1-1,-1 1,1-1,0 0,0 1,1-1,-1 0,1 0,-1-7,0-4,0 0,1 1,1-1,0 0,1 0,0 0,2 1,-1-1,2 1,0 0,0 0,10-15,-12 21,1 0,-1 0,-1 0,0-1,0 1,-1-1,0 1,0-1,-1 0,0 1,0-1,-1 0,-3-12,2 9,1 0,0 1,1-1,0 0,1 0,0 0,3-11,0 7,-3 11,0-1,1 0,0 1,0-1,5-9,-7 14,1 0,0 0,0 0,0 0,0 0,0 0,0 1,0-1,0 0,0 0,0 1,0-1,0 1,0-1,1 1,-1-1,0 1,0 0,1-1,-1 1,0 0,0 0,1 0,-1 0,0 0,1 1,-1-1,0 0,0 0,1 1,-1-1,1 1,1 1,-1-1,0 0,1 1,-1 0,0-1,0 1,0 0,-1 0,1 0,0 0,-1 0,1 0,-1 1,0-1,0 1,0-1,2 5,11 54,-7-30,-1 4,0 0,-3 0,-1 0,-4 67,0-20,0-49,-1-1,-1 1,-11 39,13-63,0 6,2-12,-1-1,1 1,0 0,-1-1,1 1,-1 0,0-1,0 1,0 0,0-1,0 0,-3 4,4-6,-1 1,1-1,-1 0,1 0,-1 0,1 0,-1 0,1 0,-1 0,1 0,-1 0,1 0,-1 0,1-1,-1 1,1 0,-1 0,1 0,-1-1,1 1,-1 0,1 0,0-1,-1 1,1 0,-1-1,1 1,0 0,0-1,-1 1,1-1,0 1,0-1,-1 1,1-1,0 1,0 0,0-2,-13-25,10 21,-5-10,0 0,-1 0,0 1,-2 1,0-1,-22-21,18 22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16.928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67 90,'1'19,"1"0,5 23,-1-8,1 4,-3-18,-1 1,1 31,-6 49,3 124,1-211,1-1,0 0,5 15,-4-16,0 0,-1-1,-1 1,2 20,4 44,-4-50,0 35,-3-4,-3 64,-14-35,11-66,1 1,0-1,0 29,4-16,-2 0,-7 35,4-27,2 0,5 69,0-28,-15 124,10-174,2-1,1 1,2 0,1-1,1 1,14 50,-10-42,-2 1,-2 0,-3 82,3 33,3-108,-4-33,0-1,0 22,-4 52,2 56,0-135,1 0,0 1,0-1,7 16,-5-16,-1 0,-1-1,1 1,-1 0,1 15,-3 36,-1-36,2 0,0 0,1 0,1 0,11 38,-7-41,-1 1,-1-1,-1 1,-1 0,-1 0,0 25,-3-27,1-1,0 0,2 0,0 0,2-1,9 33,-8-31,-1-1,-1 1,-1 0,-1 0,0 0,-4 31,1 6,2-55,0 1,0-1,0 0,-1 1,1-1,-1 1,1-1,-1 0,0 0,0 1,0-1,0 0,-1 0,1 0,0 0,-1 0,-1 1,2-2,0-1,0 1,0-1,0 1,0-1,0 0,0 1,0-1,0 0,0 0,0 0,0 0,0 0,0 0,0 0,-1 0,1 0,0 0,0-1,0 1,0 0,0-1,0 1,0-1,0 1,1-1,-1 1,0-1,0 0,0 1,1-1,-1 0,0 0,0 0,1 1,-1-1,1 0,-1 0,0-2,-6-10,0 0,0-1,2 1,0-1,0-1,1 1,1 0,-2-22,-2-3,2 1,1-2,3 1,3-48,0 5,0 19,-4-69,0 119,-1-1,0 1,-5-14,4 16,1-1,0 1,0-1,-1-21,3-27,-9-60,8 94,1-1,1 1,2 0,1-1,1 1,11-42,6-31,-17 50,-1 0,-6-57,1 17,4 21,-4-76,-6 92,5 33,0 1,1-23,1-21,3-71,5 84,-3 34,-2 0,1-20,-3-15,-1 15,2 0,8-57,-6 70,0 0,-2 0,-1 0,0 0,-2 0,0 0,-2 1,-9-35,9 37,1 0,1 0,0-38,0-5,-5 8,-2-18,10-242,0 304,-1 0,2 1,0-1,0 1,0-1,1 1,1 0,5-12,8-9,20-30,-3 7,95-169,-87 137,-42 85,0-1,0 1,0 0,0-1,0 1,0 0,-1 0,1-1,0 1,0 0,0 0,0-1,0 1,-1 0,1 0,0 0,0-1,0 1,-1 0,1 0,0 0,0 0,-1-1,1 1,0 0,0 0,-1 0,1 0,0 0,0 0,-1 0,1 0,0 0,-1 0,1 0,0 0,0 0,-1 0,1 0,0 0,0 0,-1 0,1 0,0 0,-1 0,1 0,0 1,-27 3,8-2,9-3,0-1,0 0,0-1,0 0,1-1,-14-6,-55-34,71 40,6 3,0 0,0 0,0 1,0-1,0 0,0 1,0-1,0 1,0 0,-1-1,1 1,0 0,0-1,0 1,0 0,-1 0,1 0,0 0,-2 1,2 0,1 0,-1 0,0 0,1 0,-1 0,1 0,-1 0,1 0,-1 1,1-1,0 0,-1 0,1 1,0-1,0 0,0 0,0 1,0-1,1 2,0 10,1 0,0-1,1 1,6 18,-4-19,-2 1,0 0,0 1,1 16,-2-7,1 0,1 0,11 35,-8-36,-2 0,0 1,3 44,-7-29,-4 102,4-139,-1 0,0 0,0 0,0 0,0 0,-1 0,1 1,0-1,0 0,-1 0,1 0,0 0,-1 0,1 0,-1-1,1 1,-1 0,0 0,1 0,-1 0,0 0,0-1,1 1,-3 1,2-2,0 0,0-1,0 1,0 0,0 0,0-1,0 1,0 0,0-1,0 1,0-1,0 1,0-1,0 0,1 1,-1-1,0 0,0 1,0-2,-7-7,1 0,1 0,-7-11,-7-13,-1-1,1-1,2 0,1-2,-16-52,18 44,11 35,0 0,1-1,1 1,-1-1,1 1,0-12,2 7,1-29,1 46,0 0,0 0,0 0,-1 0,1 0,-1 1,0-1,1 0,0 4,16 39,24 91,-39-122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36.189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337 0,'-1'4,"-1"-1,1 1,0-1,-1 1,0-1,0 0,0 0,0 0,-1 0,-2 3,-10 14,8-5,0 1,0 0,2 1,0-1,1 1,0 0,2 0,0 1,1-1,1 19,1 18,-2 88,-2-125,0 0,-1-1,-11 28,10-30,0 1,1 0,0 1,-2 25,3-20,0 0,-8 28,7-31,-1 1,2 0,-1 30,5 32,-2 77,-7-100,5-39,1 0,-1 20,4 938,-2-954,-7 34,5-34,-2 37,4-25,-11 60,7-42,2-1,5 64,1-23,-3 407,0-485,2-1,4 22,-3-22,0 1,0 21,13 111,-14-122,1 0,1-1,11 37,4 23,-2-3,-11-59,0 1,-2 0,-1 1,0 24,-3-47,-1 6,1 0,0 0,0-1,1 1,-1 0,1 0,1 0,-1-1,1 1,1-1,-1 1,1-1,4 7,-6-12,0 0,-1-1,1 1,0 0,0 0,-1 0,1 0,-1 0,1 0,-1 0,1 1,-1-1,0 0,1 0,-1 0,0 0,0 0,0 1,0-1,0 0,0 0,0 0,0 0,-1 1,1-1,0 0,-1 0,1 0,-1 1,-1-1,1 0,-1 0,0 0,0-1,0 1,0-1,1 1,-1-1,0 0,0 0,0 0,0 0,0 0,0 0,0 0,0-1,1 1,-3-2,-7 0,1-1,0-1,0 0,0 0,0-1,1 0,-1-1,1 0,1 0,-1-1,1 0,1-1,-1 1,1-2,0 1,1-1,0 0,1 0,-1-1,2 1,-5-12,-24-98,30 107,0 1,1-2,-1-15,-4-20,7 45,0 0,0 0,1 0,-1 0,0 0,1 0,0 0,0 1,0-1,0 0,0 0,0 1,1-1,-1 1,1-1,0 1,-1 0,1-1,0 1,1 0,-1 0,3-1,-1-1,0 0,0 0,-1 0,1-1,-1 1,0-1,3-6,-4 5,0 0,0 0,-1-1,0 1,1-10,-2-3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44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0 9,'1'0,"1"1,-1 0,0-1,0 1,0 0,0-1,1 1,-1 0,0 0,-1 0,1 0,0 0,0 0,0 0,-1 0,1 1,0 0,14 25,-14-23,18 39,10 20,3 2,-24-46,1-1,14 23,-17-31,-1-1,-1 1,0 0,0 0,2 12,-3-12,0 0,1 0,0 0,8 15,-7-47,-7-342,-1 333,3 30,0-1,0 1,0 0,0 0,-1 0,1 0,-1 0,1-1,-1 1,1 0,-1 0,1 0,-1 0,0 1,0-1,1 0,-1 0,0 0,0 0,0 1,0-1,0 0,-2 0,2 1,0 1,0-1,0 1,0-1,0 1,0-1,0 1,0 0,0 0,0-1,1 1,-1 0,0 0,1 0,-1 0,0 0,1 0,-1 0,1 0,-1 1,-11 25,11-25,-6 15,1 0,1 1,1 0,1 1,-2 17,3 93,2-79,0 116,-13-183,-3-18,13 19,1 0,1-29,1 34,0-1,-1 1,0-1,-1 0,0 1,-8-22,-37-81,49 132,6 15,38 88,-37-95,-5-19,-1 1,-1 0,1 0,-1 0,1 16,14 89,-10-69,-4-22,0-1,0 22,-4-17,1-4,0 0,1-1,8 42,-4-34,-2 1,-1-1,-1 1,-4 35,1 6,2 1229,0-1313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49.961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29 1,'0'587,"8"-522,1 0,7 65,-16 824,-1-442,0-495,0-1,-2 1,-8 30,6-31,1 0,1 1,-2 32,-3 46,4-63,0 36,2 23,5 79,0-145,2-1,11 37,-10-41,0-1,-2 1,0 0,1 35,-7 45,4 109,6-156,-5-35,-1 1,1 21,-2-32,-1 18,-4-21,-3-14,-46-98,39 79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52.635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1 0,'1'17,"1"0,1 0,1 0,0-1,9 23,8 35,18 61,-18-69,-15-42,-1 0,0 0,-2 1,-1-1,-1 27,0-31,1 0,1-1,8 29,-6-28,-1 0,-1 0,1 25,-3-31,1 1,0-1,1 0,5 17,-3-15,-1-1,-1 0,1 21,12 104,-15-126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2:16.939"/>
    </inkml:context>
    <inkml:brush xml:id="br0">
      <inkml:brushProperty name="width" value="0.35" units="cm"/>
      <inkml:brushProperty name="height" value="0.35" units="cm"/>
      <inkml:brushProperty name="color" value="#7F7F7F"/>
      <inkml:brushProperty name="ignorePressure" value="1"/>
    </inkml:brush>
  </inkml:definitions>
  <inkml:trace contextRef="#ctx0" brushRef="#br0">0 310,'8'1,"-1"0,1 1,-1 1,1-1,-1 1,0 0,0 1,0 0,8 6,9 4,106 70,-19-9,-93-65,0 0,1-2,0 0,27 8,36-2,-61-12,0 1,-1 2,32 9,-20-3,56 10,-55-14,49 17,29 13,65 27,-165-60,0 0,0-1,0 0,1-1,18 1,23 4,1 5,2 2,0-3,59 4,74 1,-126-8,0 2,96 30,-117-29,-15-6,1 0,44 1,-40-4,44 8,150 39,-23-7,-155-35,-18-3,45 12,2 6,126 37,218 94,-108 13,-293-154,16 9,45 20,-68-35,1-2,0 1,0-2,0 1,0-2,0 0,18 0,-23-2,0-1,-1 0,1 0,-1-1,0 0,1 0,-1-1,0 0,0 0,10-7,2-3,-1-1,26-23,-27 21,14-12,125-117,-129 119,1 1,1 2,1 1,41-22,62-44,-94 54,-22 18,39-27,-46 36,0-2,-1 1,10-12,28-21,-28 27,35-32,-45 30,-10 10,-10 8,-91 52,-49 25,108-59,1 1,0 3,2 1,-66 56,95-71,1 1,1 0,-15 22,17-23,0 0,-1 0,0 0,-1-1,-16 14,10-15,0-1,0 0,0-1,-1-1,0 0,-27 4,24-4,-104 14,69-12,47-6,0-1,-1 0,1 0,0-1,0 1,0-1,0-1,0 1,-9-4,-50-28,49 24,0 0,-23-8,-287-115,315 127,-2 1,1 0,-18-2,17 4,0-1,0-1,-12-5,-18-7,-57-15,-5-1,12 4,-144-24,155 35,26 6,2-1,-1 2,-108-6,112 14,0-4,1-1,-86-24,11 2,55 19,-24-6,59 7,0 1,-59-23,-28-13,-45-15,69 23,-1 5,-154-29,156 44,53 10,-51-14,-39-6,6 2,-7-1,104 20,21 4,-14-4,25-1,15-2,24-9,65-24,-96 39,0 0,0 0,0 1,0 0,0 1,0 0,14 2,64 15,-4 0,-49-12,0 2,66 22,-70-21,51 8,11 3,-13 4,217 54,-263-72,57 2,-62-6,0 2,0 0,31 8,40 14,72 22,-118-27,-24-9,54 13,-11-3,-54-14,0-1,35 5,130 24,-21-4,-110-26,0-3,55-4,-14 0,-66 3,1 1,0 1,44 11,78 33,-145-45,129 34,-21-7,-31-6,-44-14,-1 2,61 28,40 17,-3-2,-69-26,2-4,126 29,-123-35,-55-13,-11-3,-1-1,1 1,-1-1,1 0,0 0,-1 0,1-1,0 0,0 0,-1 0,1 0,0-1,4 0,-8 0,-1 1,1 0,-1-1,0 1,1-1,-1 1,0 0,1-1,-1 1,0-1,1 1,-1-1,0 1,0-1,0 1,0-1,1 1,-1-1,0 1,0-1,0 1,0-1,0 1,0-1,0 1,-1-1,1 1,0-1,0 1,0-1,0 1,-1-1,1 1,0-1,0 1,-1-1,-14-21,11 17,-16-18,-1 0,-2 1,0 1,-1 1,-37-23,24 17,-2-1,-1 2,-2 2,-67-28,-141-33,174 60,17 5,1 3,-2 2,-80-9,72 17,-69-2,30 10,34 0,-101-9,130 0,1-3,-68-25,-9-2,25 14,-8-1,-112-43,79 6,78 34,-75-26,104 45,0 1,0 2,-55-4,-240-22,137 2,-93-8,279 37,0 0,1 1,-1-1,0 0,1 0,-1-1,0 1,1 0,-1 0,0 0,0 0,1-1,-1 1,0 0,1 0,-1-1,1 1,-1-1,0 1,1 0,-1-1,1 1,-1-1,1 0,-1 0,12-9,29-6,-2 4,1 2,0 2,1 1,-1 2,47-1,115 5,173 4,-339 1,-1 1,0 2,0 1,-1 2,35 15,-49-18,124 38,-39-14,81 16,-183-47,65 22,136 25,-85-24,-84-14,1-2,0-2,52 3,10-1,-3 1,-29-6,-1 3,1 3,115 29,254 94,-359-114,-39-10,37 13,-1 2,1-3,77 9,-124-22,-1 1,0 1,43 20,22 8,-15-7,-53-20,0 0,1-1,28 5,-50-12,-1-1,1 0,0 0,0 0,0 0,0 0,0 0,0 0,0 0,0 0,0 0,0-1,0 1,0 0,0-1,0 1,0-1,-1 1,1-1,0 1,0-1,0 1,-1-1,1 0,0 0,-1 1,1-1,-1 0,1 0,-1 0,1 1,-1-1,1 0,-1 0,0 0,0 0,1 0,-1 0,0 0,0 0,0 0,0 0,0 0,0 0,0 0,0 0,-1 0,1-1,-2-10,0 1,-1-1,-5-14,3 9,2 8,0-1,0 1,-1 0,0 0,0 0,-1 1,0-1,-1 1,-8-9,3 5,-1 1,-1 0,0 0,-23-13,15 12,0 1,0 1,-1 0,0 2,-1 1,-25-6,-12 3,-70-4,-18-2,-208-49,228 44,82 16,-52-14,-147-42,186 44,-1-2,-67-32,70 27,23 10,9 2,-1 1,0 2,-1 0,0 2,0 1,-43-4,48 7,0 0,1-1,-1-1,1-2,-21-8,-44-12,82 26,-49-13,-1 3,1 1,-105-3,111 11,-87-14,20 1,78 11,-175-8,-336 12,533 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0:27.386"/>
    </inkml:context>
    <inkml:brush xml:id="br0">
      <inkml:brushProperty name="width" value="0.5" units="cm"/>
      <inkml:brushProperty name="height" value="1" units="cm"/>
      <inkml:brushProperty name="color" value="#8FAADC"/>
      <inkml:brushProperty name="tip" value="rectangle"/>
      <inkml:brushProperty name="rasterOp" value="maskPen"/>
      <inkml:brushProperty name="ignorePressure" value="1"/>
    </inkml:brush>
  </inkml:definitions>
  <inkml:trace contextRef="#ctx0" brushRef="#br0">131 0,'2'45,"9"51,-1-17,13 73,-21-135,2 1,9 27,-6-30,-4 0,2 0,-2 0,2 19,16 130,-13-114,0 1,-2 55,-6 1061,-3-1127,-2-2,-1 0,-17 64,5-34,9-25,-4-1,0 0,-26 51,-5-19,35-63,0 2,2-1,1-1,-2 3,4-2,-3 2,2-2,2 2,-1-1,1 2,-1 15,-5 46,5-51,0 0,2 38,2-57,0 1,1 1,0-1,1-1,0 2,-1-2,2 1,-1 0,2-1,-1 1,0-1,1-1,6 9,-1-2,-1 1,1-1,-2 2,-1-2,1 2,-1 0,-1 0,0 1,-2-2,0 2,-1 0,1 0,-2 29,-2-2,-3 1,-1-1,-17 66,16-77,1 1,1 1,3-3,0 3,6 44,16 32,-20-103,1 1,1-1,-1 0,1 0,-1 0,6 7,13 30,-15-18,2-2,15 28,11 40,-28-57,1-2,-4 1,-1-1,-4 64,4 48,4-98,20 70,-16-81,-3-1,-1 2,4 63,1 53,0 6,-8-18,-7 112,-18-142,19-100,0 0,-1 0,0 0,-1 0,0-2,0 2,-1-1,-11 14,10-14,0 1,0 0,1 0,1 0,0 1,0-1,-4 14,4 4,3-1,-1 1,3-1,3 36,-1 7,6-15,-6-42,1-1,-2 0,1 19,-3-28,1 1,0-1,-1 1,1 0,-1-1,-1 1,1-1,0 0,0 1,-1-2,0 2,1-1,-2-1,1 2,1-2,-6 4,-5 4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1:42.798"/>
    </inkml:context>
    <inkml:brush xml:id="br0">
      <inkml:brushProperty name="width" value="0.5" units="cm"/>
      <inkml:brushProperty name="height" value="1" units="cm"/>
      <inkml:brushProperty name="color" value="#8FAADC"/>
      <inkml:brushProperty name="tip" value="rectangle"/>
      <inkml:brushProperty name="rasterOp" value="maskPen"/>
      <inkml:brushProperty name="ignorePressure" value="1"/>
    </inkml:brush>
  </inkml:definitions>
  <inkml:trace contextRef="#ctx0" brushRef="#br0">322 1,'1'0,"1"0,0 1,-1 0,1-1,-1 1,1 0,0-1,-1 1,0 0,1 0,-1 0,0 0,1 1,-1-1,0 0,0 1,0-1,0 0,0 1,0-1,0 3,16 34,-16-36,5 15,10 28,20 88,-18-64,0 9,-18-77,8 54,1 84,-8-90,0-31,0 0,-1 1,-2-1,1 0,-2 1,-8 26,-20 72,23-82,-1-1,-20 48,13-50,-2-1,-42 56,-4 6,54-75,1 1,0 0,-7 28,12-29,1 1,1-1,0 1,1 0,3 27,0-22,-2-1,-1 1,-4 23,-3 18,3 1,5 114,3-67,10 116,-7-138,-3-36,11 63,0-41,-4 1,1 124,-11-125,1 0,-13 103,-7 14,15-147,0 62,6-81,-3-1,0 1,-1 0,-2 0,-1-1,-16 52,14-63,0 1,1 0,1 0,1 1,1-1,0 1,0 35,5 574,-11-517,-1 6,9-90,-1 1,-2-1,-7 26,6-26,0 0,1 1,0 27,3 25,4 71,-1-136,1 0,0 1,7 15,-6-18,-1 0,1 0,-2 1,3 23,-6 461,1-492,1 0,0 0,0 0,0 0,1-1,1 6,-2-8,-6-12,0 1,-1 0,0 0,-14-16,-1 0,-20-34,26 34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8:37.113"/>
    </inkml:context>
    <inkml:brush xml:id="br0">
      <inkml:brushProperty name="width" value="0.35" units="cm"/>
      <inkml:brushProperty name="height" value="0.35" units="cm"/>
      <inkml:brushProperty name="color" value="#8FAADC"/>
      <inkml:brushProperty name="ignorePressure" value="1"/>
    </inkml:brush>
  </inkml:definitions>
  <inkml:trace contextRef="#ctx0" brushRef="#br0">1 1,'1'16,"1"-1,1 1,1-1,0 1,1-1,1 0,8 16,14 41,-18-38,25 56,-13-29,-17-44,1-1,10 21,-8-20,0 1,0 0,-2 0,0 1,-2 0,0 0,0 0,-2 0,0 36,-4 397,1-432,-1 0,-8 35,5-34,1 1,-1 24,4 513,3-271,-1-194,-3 103,-11-126,9-51,0-1,-1 30,4-14,1-4,-1 0,-2 0,-13 59,-17 61,28-129,0 0,-10 24,8-28,2 1,0 1,-3 21,-6 37,9-54,1 1,-2 31,5 516,3-270,0-273,1 0,1 0,14 45,-10-43,-1 0,4 53,-10-28,-1-33,0 0,2 0,0 0,1-1,2 1,0 0,11 26,-9-29,-1 1,-1-1,-1 1,2 31,2 8,8 8,-10-47,-1 0,-1 0,2 34,-7 369,3-382,-2-40,0 1,0-1,1 0,-1 0,1 0,-1 0,1 0,0 0,-1 0,1 0,0 0,1 0,-1 0,0 0,0 0,2 1,-1-3,-1-1,0 1,0 0,0-1,0 1,0-1,0 0,0 1,0-1,0 0,0 1,0-1,0 0,-1 0,1 0,0 0,0 0,-1 0,1 0,-1 0,1 0,0-2,0 1,13-22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4:11:20.602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 31,'11'0,"0"2,-1-1,1 1,-1 1,17 6,21 5,30-1,140 5,76-18,-180-1,-162 2,1-3,-1-1,1-3,0-2,-47-13,-62-13,112 26,-1 2,-72 1,91 5,44 1,0 1,0 1,-1 1,1 0,20 8,87 41,-78-31,-28-16,0 0,0-2,0 0,0-1,0-1,1-1,38-3,-182 0,-86 2,206 0,1 0,0 1,0-1,0 1,0 0,1 0,-1 0,0 0,0 0,0 1,1-1,-1 1,1 0,-1 0,-2 3,4-5,1 1,0-1,0 0,-1 1,1-1,0 1,0-1,-1 1,1-1,0 1,0-1,0 1,0-1,0 1,0-1,0 1,0-1,0 1,0-1,0 1,0-1,0 1,1-1,-1 1,0-1,0 1,1-1,-1 1,0-1,1 1,1 1,-1-1,1 1,0-1,0 0,0 0,0 0,0 0,0 0,0 0,0-1,4 2,38 5,0-2,0-2,0-2,51-5,-7 2,238 1,-352 3,-48 9,3-1,-66 6,-183 8,61-25,707 1,-417 0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06.796"/>
    </inkml:context>
    <inkml:brush xml:id="br0">
      <inkml:brushProperty name="width" value="0.35" units="cm"/>
      <inkml:brushProperty name="height" value="0.35" units="cm"/>
      <inkml:brushProperty name="color" value="#8FAADC"/>
      <inkml:brushProperty name="ignorePressure" value="1"/>
    </inkml:brush>
  </inkml:definitions>
  <inkml:trace contextRef="#ctx0" brushRef="#br0">220 0,'2'1,"-1"-1,1 1,-1 0,1 0,-1-1,1 1,-1 0,0 0,1 0,-1 0,0 1,0-1,0 0,0 0,0 1,0-1,0 1,0-1,0 1,-1-1,2 3,12 36,-14-39,14 53,13 90,-18-89,28 88,-15-66,-16-44,-2 0,-1 0,-1 0,-5 59,0-9,3-51,-4 82,2-99,0 0,-1 0,-1 0,-1-1,-9 23,10-25,0-1,0 1,2 0,-1 1,0 21,2-21,-1-1,0 0,0 1,-1-1,-7 19,-104 208,95-203,14-28,1 0,0 0,0 0,1 0,0 0,1 1,-3 11,1 44,5 102,2-54,-4 920,0-1008,-2-1,0 1,-2 0,-9 28,6-28,2 1,1-1,-4 47,9-44,0 16,-3 0,-9 55,8-74,1-1,0 0,2 1,0-1,2 1,1-1,1 0,9 39,16 69,-24-111,-2 0,1 32,-2-32,0-1,1 0,5 22,1 2,-2 0,-2 0,-1 0,-6 72,0-19,3-77,1 48,-3-1,-12 69,6-66,3 0,5 106,2-62,-1-93,1 0,9 35,-7-33,0-1,1 26,-4 336,-2-186,-1-186,-3-12,-8-20,12 18,-33-68,-32-101,46 112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13.779"/>
    </inkml:context>
    <inkml:brush xml:id="br0">
      <inkml:brushProperty name="width" value="0.35" units="cm"/>
      <inkml:brushProperty name="height" value="0.35" units="cm"/>
      <inkml:brushProperty name="color" value="#8FAADC"/>
      <inkml:brushProperty name="ignorePressure" value="1"/>
    </inkml:brush>
  </inkml:definitions>
  <inkml:trace contextRef="#ctx0" brushRef="#br0">27 1,'1'0,"0"0,0 1,0-1,0 1,-1-1,1 1,0-1,0 1,-1 0,1-1,0 1,-1 0,1 0,-1-1,1 1,-1 0,1 0,-1 0,0 0,1 0,-1 1,9 27,-7-22,8 25,1-3,-2 1,-1 1,-1 0,4 57,-9-56,2 1,2-1,1 0,13 37,-9-32,-1 0,7 60,-16-76,2 15,11 50,-8-44,-1 0,-3 0,-4 77,0-30,2 784,-2-834,-9 55,5-54,-2 52,7-70,-2-1,-6 30,4-29,-3 46,8-40,-2 0,-1 0,-8 31,4-19,2 0,2 0,2 0,4 46,-1 2,-2 864,-1-925,-2-1,-6 31,3-28,-2 44,8 184,1-117,0-120,1 0,8 35,-5-34,-1 1,1 24,-4 372,-3-200,0-187,-1 1,-9 36,3-15,-3 7,8-45,1 0,0 0,1 0,0 1,2-1,0 1,3 29,8 26,-3 1,-4 131,-6-107,5 126,1-195,0 0,14 41,-10-46,-2 1,-1 0,-1 0,1 26,-4-20,0-12,0 0,-2 0,-3 25,1-41,-3-9,-6-17,-90-207,66 164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2 1,'0'0,"2"0,2 5,3 3,-2 6,0 3,-2 3,0 1,-2 3,1-1,-2-1,0-1,0 3,-2-1,2-1,0 1,0-1,0 0,0-1,0 1,0 2,0-2,0 0,0-1,0 1,0 1,4-6,-2 1,2 0,-2 0,0 1,0 2,-1 0,-1 1,2 0,2 0,-2 1,0-1,3 0,0-1,-2 1,-1 1,1-1,-2 0,-1 1,0 0,0-1,0 0,0-1,-4-3,1-1,1 1,-1 0,-3-4,3-2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6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2 23,'0'0,"2"-3,4-3,7 2,2 0,5 3,4-2,-1 2,4 1,-4 0,-1 0,-2 0,-1 0,1 0,-3 0,6 5,0-1,0 1,0-1,-4 4,-1-4,-2 2,2-2,-4 4,2-2,-2-2,2 6,-2-3,1-1,0 3,0-2,0-1,1 0,-5 0,1-1,-1 6,-2-4,1 6,1 0,3-2,-5 6,3-6,-4 1,3 0,-1 1,2-3,-3 2,3 3,-1 2,3-3,-4 1,1 2,0-3,-1 2,-2-1,-1 3,2-2,-1 0,-3 0,0 2,1 2,-2 1,0-5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7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361 353,'0'0,"0"-5,-3 0,-3-4,-4-3,-1-5,-1-2,0 2,0 5,-1 3,1-2,1 4,2-3,0 3,-2 0,0-4,-2 5,2-9,1 1,-6 3,2-4,1 1,1 3,0-6,0 7,1-3,-2 2,0 0,-1 0,-1 3,3-1,0 1,3 3,3-1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8"/>
    </inkml:context>
    <inkml:brush xml:id="br0">
      <inkml:brushProperty name="width" value="0.2" units="cm"/>
      <inkml:brushProperty name="height" value="0.2" units="cm"/>
      <inkml:brushProperty name="color" value="#33CCFF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33CCFF"/>
      <inkml:brushProperty name="ignorePressure" value="1"/>
    </inkml:brush>
  </inkml:definitions>
  <inkml:trace contextRef="#ctx0" brushRef="#br0">5301 0,'0'0,"-60"0,0 4,-16 5,39-1,15-4,-2 0,1 2,1 2,-15 7,-144 101,169-106,2 0,-1 1,2 0,-2 0,2 2,0 2,-8 9,-14 24,17-27,-1 3,1-1,1 2,0-2,-2 13,-25 52,15-38,-5 23,3-4,-7 15,32-76,-6 16,-1-1,1 0,-2-2,-10 22,14-33,1 1,-2 0,3 1,1 0,-1 1,-2 6,2-7,1 2,-2-2,2-2,-2 3,-2-2,2 3,-14 12,-14 23,16-28,3 1,-1 1,-1 4,-3 7,-17 21,11-17,2 0,10-16,-2 1,-8 7,-20 30,9 2,17-32,-2 0,-7 10,19-33,1 2,-1-2,1 1,-1-3,-1 2,1-2,0 1,-1-1,0-2,0 2,-6-1,2 3,-2 0,1 2,0-1,-4 6,-62 60,37-34,-3 0,-7 2,3 5,2 1,-32 43,39-45,20-24,0 0,2 4,7-12,-9 14,17-22,-2 1,3-2,-3 1,1 1,1-3,1 4,-2-1,2 0,-2 5,-9 26,-11 12,11-26,2 2,1 1,-4 12,-12 52,7-22,-4 6,14-52,-40 114,37-111,-1-1,0 0,-1 1,-1-3,1-2,-4 4,2 3,-2 1,-5 18,20-39,-1 0,1-2,-1 1,-1 0,3-2,-3 3,1-4,0 2,-2-1,-1 3,-41 41,28-29,-15 14,28-28,0-1,0-1,-1 1,1-2,-1 1,1-2,-4 1,-6 0,-1-1,-7-2,11 0,-2 2,2 1,0-2,-2 4,2 0,-2 3,1 0,0 0,-9 9,-53 48,74-64,-7 11,-2 1,3 0,-7 5,6-4,1-2,-2 0,-8 8,-52 40,-11 2,-30 6,2 1,73-44,-21 17,-1-6,-15 3,52-29,-3-3,-9 3,7-6,-15 12,-5-1,28-9,-21 9,0 5,11-5,0 1,-2-5,1-1,-22 2,-53 9,58-10,24-6,-18 2,-183-3,128-5,83-2,-2 1,2-3,0 1,-1 0,1-3,0-1,-2 0,-14-9,10 7,-3-1,0 0,-1 1,0 2,-10-1,18 6,-3 2,2 1,-6 0,14 1,1 1,-3 0,3 1,-1 0,1 0,-1 2,1-1,0 1,-6 6,1-1,-1 3,2-1,0 1,0 2,1-1,0 1,0 2,2-1,-5 10,9-16,-1 2,1 1,2-2,-1 1,0 1,1 0,1 0,-2-2,2 4,0-1,1 30,0-1,2 17,1 14,-2 210,-1-268,2 2,-1 0,2 0,-1-2,0 2,3-1,0-1,1 6,-3-11,1 0,1-1,-1 0,1 0,0 0,1 0,0-2,0 1,0-1,1-1,0 1,2 0,8 7,1-2,1 0,0-4,-2 2,17 3,28 6,9-4,-63-13,32 6,0-4,9-2,82-4,-50-1,418 2,-473-3,-3 1,2-3,16-8,-6 4,11-1,-30 7,10 0,1-1,-2-3,1-1,0-1,21-14,0 5,18-3,69-6,60 2,-98 15,78-6,-145 16,-3-1,2-1,-1-4,7-3,-2-2,108-31,-109 35,-3-5,1 0,17-13,-21 12,119-68,-97 59,-31 15,1-1,-1 0,-1-3,3-2,144-122,-120 94,23-29,-24 25,-34 37,0 2,-2-2,2 0,-1 0,-1-2,1 2,-1-1,-1-1,2 0,-2-1,0 1,-1-1,0 1,1 0,-1 0,2 1,-1-2,3-1,-1 2,-1-2,1 0,3-11,-2-3,0-1,0-4,0-2,6-17,0 8,0-3,1-14,-11 42,2 1,0 0,1 2,-1-2,1 1,1 1,1-2,4-6,8-28,2-5,9-10,-10 22,6-5,14-29,-23 43,2 1,2 0,-1 4,14-14,-1-1,-3 0,-3-2,0-3,9-22,-34 67,29-59,1 4,31-44,-37 62,-1-4,4-12,-22 47,7-21,-7 16,0-1,0 2,2-2,-1 3,0-1,8-4,-3 4,-3-4,3 2,-2-4,1 0,27-38,-27 40,-2-2,1 1,-1-2,-1-4,22-34,-22 39,0-1,-1-1,-2 0,6-17,9-29,45-86,-25 65,-29 59,-8 18,0 2,0-2,-2 1,2-1,-2 0,0-1,0-3,1 3,-1 0,1-1,2 1,-2 1,2-1,11-22,8-13,-13 27,1-2,-1-3,6-21,-7 10,-1 2,-1-2,-1 0,-2 0,-1-10,-2 37,-3-1,3 3,0-2,-1 1,0 0,4-6,26-51,-22 44,2-3,0-4,23-77,13-28,-33 96,-9 25,0-2,-1 0,0 0,3-15,4-32,-3 19,4-19,-9 49,0 0,0-1,2 2,-3 1,3-1,3-7,-2 8,-1-3,0 1,0-2,-1 2,-2-1,1-2,3-7,0-17,0-1,1-11,-5 0,1 1,-2-43,-2 66</inkml:trace>
  <inkml:trace contextRef="#ctx0" brushRef="#br0" timeOffset="1">5170 237,'1'90,"-2"105,1-186,-2-2,1 1,0-1,0 2,0-2,0 0,-3 2,2-2,-1 0,1 0,0 0,-8 13,0-3,-1 2,0 0,2-7,0 4,0-1,2 1,-7 16,8-12,0 0,1 1,1 1,-1 14,-3 17,3-38,0 9,1 0,-6 14,4-21</inkml:trace>
  <inkml:trace contextRef="#ctx0" brushRef="#br1" timeOffset="2">5137 500,'-4'0,"1"0,-2 2,2-1,0 0,-1 0,0 1,1 2,-2-4,3 4,-2-1,-1 1,3-2,-1 1,-1 2,2-3,-2 4,-8 11,2 0,1 2,-5 8,5-11,-30 69,23-53,8-11,1-1,-1 1,2 0,0 1,0-1,-2 20,5-7,-2-1,3 2,-1 0,2 11,2 43,2-41,-3-1,-3 3,-2 20,1-39,1 17,-9 19,10-54,-1 2,0-1,-2-1,2 0,-3 2,-3 6,7-16,-1 3,-1-1,-1-1,3 1,-1-3,-2 2,0 0,-1-1,3 1,-2-2,1 0,-5 3,-58 41,62-45,0 0,-1 1,3 0,-3-1,2 2,0 0,-1 0,3 0,-3 1,0-1,3 2,-1-1,-1 1,2 0,-2-2,2 2,0 0,0 0,0 2,0 0,1-4,-2 4,1 2,1-2,-2 0,-1 1,2 0,-1-2,-2 1,2-1,-2 0,0 1,-2 2,-50 64,36-52,1 3,0 1,3 1,-2 4,-79 168,81-168,-1 0,0-2,-3 2,0-1,0 2,-5 16,-5 13,-3-2,-12 11,32-49,-2-2,-8 8,-18 22,26-27,-4 3,-7 15,21-30,1 1,-1-2,0 3,2 0,-4 7,-8 37,4-18,-4 13,10-40,2 0,-1-2,0 2,-2-3,2 2,-4 3,5-10,0 1,0-3,-1 3,2-1,-3-2,3 3,-3-2,-20 16,19-12,1 1,-1 0,2 2,0 0,0-2,-1 3,3-2,-6 10,2-2,-1 1,-4 4,9-17,1 1,-1-2,-1 1,0-1,1 1,-2 0,1-3,0 2,-1-1,4-1,-1-1,-1 2,2-2,-1 3,1-3,-2 2,2 0,-1-2,-1 3,2-2,0 2,1-1,-2-1,0 2,1-2,0 4,-1 9,-2-1,2-1,0 12,-4 17,-8 26,-8 38,20-98,1-1,0-2,0 3,0-1,-2-1,1 1,0-2,-1 2,1-3,-2 3,1-1,1-1,-2 0,1 0,-1-1,-5 9,1 1,1-1,0 1,-2 1,4 0,-1 0,0-1,1 4,-2 6,-6 35,-1 10,4-34,-2 1,0-2,-2 0,1 0,-17 23,19-37,1-3,-2-1,2 0,-4-1,2 0,-2-1,1-2,-1 0,0-1,-5 1,17-10,1-1,-1 0,2 0,-3 0,1 1,-1-2,2 0,-1 1,2-1,-2 0,-1 0,2 0,-1 0,1-1,-2 1,2 0,-2-2,3 1,-2 0,1 0,0 0,0-1,1 1,0 0,-1 0,0 0,1 0,0-2,-2 1,1 2,1-1,0 0,-1-1,1 0,0 0,0-1,-1 2,1 0,0-1,0 2,0-3,0 1,0 1,1 0,-1-3,1-12,2 2,-1-1,1-1,1 1,1 0,-2 2,9-34,8-33,19-64,-21 90,-4-1,0-2,-2 1,-1-7,-2 15,0 1,4-1,10-53,-15 62,-3 0,2-1,-3 2,-1-2,-2-5,-1-185,0 118,0 97,0-1,1 1,2 0,-2 0,1 0,1-1,1 2,0 0,4-13,-7 22,12-33,0-9,-10 35,1-2,-3-1,1 1,1 0,-2-5,0-27,-2-29,0 45,1-2,1 1,0-1,3-15,-2 38,0 1,1-2,-2 2,2-1,0-1,0 3,1-2,26-52,-21 45,-4 9,-11 17,-21 31,3-4,0 2,-9 23,-42 110,69-162,2 0,-3-1,1 2,-2 2,2-5,2-2,-2 3,2-1,0 2,0-1,0-2,0 4,-5 19,2-7,0 1,-2-1,-3 9,-30 71,2-21,39-81,1 0,0 0,0-1,-2 1,2-1,0 1,-1 1,0-1,1-1,0 1,-1 0,0-1,1 1,-1 0,-1-1,2 2,-1-2,0 1,0-1,1 0,0-1,0 1,0 0,-1-2,1 2,0 0,0-1,0 1,-1-1,1 1,-2-1,2 1,0-1,0 1,0 0,0-1,0 1,0-2,0 1,0 1,0 0,0 0,0-1,0 1,0 0,0-1,0 0,-1-5,1 0,0-1,1 1,-1 1,0-3,3 2,3-30,3 2,-1 0,4-4,2-24,0-24,0-33,-1 17,-12 88,1 2,1-3,-1 4,0-1,3-2,-2 1,2 2,0-1,-1 0,1 2,2-1,-1 1,0-1,1 1,5-6,0 1,0 1,0 1,2-1,0 2,-1 2,1 1,1-1,-1 2,14-5,-14 10,1-4,1 0,-4 0,2-3,0 2,-1-2,0-2,0-1,9-10,-18 18,-3 0,2-1,1 2,-2-2,-1 1,2-2,-1 3,2-8,-2 5,-1 0,2 1,0-1,-1 2,1-2,-1 3,5-7,-2 5,-1 0,0 2,2-1,-3 0,2 1,1 0,-2 1,7-2,4-2,0 0,9 1,-13 3,8-3,-1-2,-1-1,1-1,6-4,16-17,9-8,-35 27,-1 0,-1-1,0 1,-1-3,1-1,-2 1,1-1,-2-1,10-18,-15 26,8-20,0 0,8-28,-15 36,4 0,-1 0,-1 0,12-16,11-15,5-6,-7 10,-22 32,1 5,1-3,1 2,-1 0,0 1,7-6,-5 8,0 1,2 0,-2 2,2-1,0 1,8-2,-13 3,-2 1,4 0,-3-1,-1-2,2 2,-2-2,2 2,-2-4,1 1,-2 0,15-17,-7 8,1-1,-4 1,1-4,0 1,0 0,4-17,-2 6,-5 12,0-2,-1 0,-1 0,-2 0,2 0,-2-8,3-8,5-15,-7 39,-1-1,0 4,2-3,-2 2,3 1,-1-3,29-46,-19 37,7-21,-15 28,-1 0,1-2,-2 1,2-12,15-73,-13 52,-4 29,-1 4,-1-2,2-2,4-8,-7 24,0-2,0 1,-1 2,3-2,-2 1,0 0,-1 0,3 2,-2-3,2 2,-2 0,3 0,-3 1,0-1,3 2,3-5,1 3,-2 0,1 0,0 1,0 0,0 1,0 1,1 0,-1 1,1-1,-2 2,1 0,6 3,-1-1,-1 2,2 1,-1 1,-1-1,11 13,-21-19,2-1,-2 3,1-2,-1-1,1 1,0 0,-1-1,0 1,1-1,0 0,0 0,-1-1,0 0,2 1,-2-1,0 0,1 0,19-3,-21 4,1 0,-2 0,2 0,-1 1,0-1,0 0,0 0,0 0,1 1,0-1,-2 0,1 2,-1-1,1 0,1 0,-1 0,1 3,-1-3,2 2,-2 1,0-2,0 1,0 0,2 2,-3-3,2 4,0 7,1 0,-1 2,0-1,1 0,-3-12,8 61,-5-36,1 1,-2-1,0 27,-4-20</inkml:trace>
  <inkml:trace contextRef="#ctx0" brushRef="#br1" timeOffset="3">5039 262,'-4'7,"1"0,-2-1,4 2,-3 0,1-1,0 1,-6 17,-28 77,19-54,-1-2,-1 1,-11 17,13-32,0-2,-1-1,-2 0,0-1,0-5,-4 4,14-15,-1 2,1 0,1 0,-1 2,-5 10,14-19,-1 0,1-1,-2 1,3 0,-1-1,1 1,-2 1,2-2,0 2,0-1,1 0,0 1,0-1,0 3,-1-1,0-2,-1 2,1-2,-1 3,1-2,-2 0,1-1,0 2,-3-2,3 2,-2-4,-1 4,3-2,-3-1,2-1,-3 1,1 1,2-3,-4 2,2-2,1 2,-2-2,-1-2,4 1,0 0,-1-1,2 2,-2-1,0-1,3 2,-3 1,2-2,-3 5,-3 5,2 0,-4 10,6-12,1-2,-3 2,1-3,0 1,-1 1,-2 1,-6 8,0 1,-7 15,9-15,0-2,0 0,-8 7,-2-2,-2-1,-4 2,13-14,-2 6,3-2,-2 1,2 1,0 2,-3 6,-2 3,-1-1,-9 11,-17 21,23-26,2 1,1 3,-1 1,2 1,3 1,-2-1,3 9,-12 27,-2-2,-15 31,38-91,1-3,-2 1,1 0,-1-1,1 0,-1-1,-1-1,1 1,0-2,-2 1,-3 1,2-1,0 0,1 1,2 2,-3-1,3 0,-1 2,-6 10,-19 23,17-23,2 2,-6 12,6-12,-1 2,-14 14,-6 11,23-31,1 2,0 3,1-2,1 3,-4 10,-10 27,1-6,10-25,-1-1,0 0,-1-2,-1 1,-8 11,13-27,2 1,-6 13,7-12,0-2,-8 11,-7 5,-23 23,22-25,-21 28,27-29,-2-3,-1 2,0-4,-2 1,-14 11,-24 9,47-31,1 0,-1 3,-2 4,-3-1,-1 4,-2 0,-1 1,-15 10,11-11,2 2,1 2,0 1,-21 19,33-31,0-1,1 2,0 1,0-1,-7 16,7-10,-2-1,1-1,-6 4,-16 18,-95 117,103-130,-1-4,-2 0,3-2,-14 5,19-15,-2-1,0-2,0-1,1-2,-2 0,1-4,-7 2,-45-2,-44-10,18 1,42 6,1 2,1 3,-54 18,95-19,4-1,2 1,-1 0,0 2,2-2,-3 2,2 2,1-1,-8 8,1-2,1-1,-2-1,1-1,-2-1,2-1,-6 1,-33 10,26-7,-1-4,1 1,-3-5,-211 1,130-7,17 5,-102-5,185 1,2 2,-2-4,-1 0,1 0,2-3,-2 2,-3-4,-14-6,18 9,-1-1,-6-5,-1 1,13 7,3 1,-3-1,1 2,1-4,0 4,-1-3,1-1,-1 1,-1-2,6 6,0 0,-1-1,1-1,-1 3,1-2,0 1,-1 0,1 0,0-2,0 1,0 2,-2-2,2 2,0-3,0 2,0-1,2-1,-2 2,0-2,1-2,-1 3,1-2,0 1,-1-1,1 1,3-3,0-6,1 2,1-1,0 3,1-3,2-2,2 2,-1 0,11-10,3-3,22-21,-29 31,-2 0,0-3,0 0,1-1,-6 3,1 1,-1 3,1-1,-1 0,2 2,-6 5,0 2,-2-2,2 1,0 3,0-1,0 0,-2-1,3 2,-1-1,-1 1,2 1,2 1,-5-1,-3 1,0 0,2 0,-1 0,0 1,-1-1,1 0,0 0,0 0,1 0,-2 2,1-2,-2 2,1-1,2 0,-2 0,0 1,0 0,0-2,2 2,-3 3,5 6,-1 2,-1 0,1-1,-1 3,1 2,2 8,-3-12,1 1,1 0,-3 1,7 7,-8-19,1-1,1 2,-1-2,1 2,-1-3,-1 2,3 0,-1-1,-2 0,3 0,-1 0,0-2,0 3,1-4,-1 3,2 0,7 1,-2-1,2-1,-2-1,2-1,2 0,57-6,-69 6,5-1,-2 0,4-1,-3-1,-1 1,7-3,-12 4,0 1,1 0,-1 0,1 0,-1 0,0 0,2 0,-2 0,1 0,-1-1,0 1,0 0,0-1,0 1,1-1,-1 1,1-2,-1 1,0 1,0 0,0 0,0 0,0-1,0 1,0-1,0 0,0 1,0-1,0 1,0 0,0-2,0 2,0-1,-1 1,1-1,-1 1,1-1,0 1,0-1,0 1,0 0,-1 0,1 0,-2 0,2 0,0 0,-21-11,-4 5,0 2,-2 0,3 3,-83 2,41 2,22-2,-63-2,104-1,1 2,0 0,1-1,-2 1,2-1,-1 1,-2-2,4 2,-1 0,1 0,0 0,0 0,0 0,0-2,0 2,0 0,0 0,0-1,0 1,0 0,0 0,-1-1,1 1,0 0,0 0,0 0,0 0,0 0,-1 0,1 0,0 0,0-1,0 1,0 0,0-1,0 1,0 0,1-1,-1-1,0 1,1 1,-1-1,0 0,0 1,0-1,1 0,0 1,-1 0,0 0,2-2,-2 2,1-1,-1 1,51-49,-15 16,-4 4,10-7,-30 27,1 0,-2 4,2-2,0 0,7 1,23-6,0 6,2 0,31 3,-70 3,-2 1,2 1,0-1,-1 1,1 1,-1-2,0 2,0 0,1 1,10 7,-1 3,3 3,-3-4,-1 2,4-2,4 2,-1 4,-1 0,0 3,6 9,-20-25,1 1,-1 1,4-2,-3-1,0-1,1 2,0-2,0-1,-1 1,3-2,-2 0,0 0,1-1,10 1,0-1,1-2,-2-2,18-3,90-32,-117 35,-1 2,-1-3,1-1,1 2,-1-2,-1-1,0 1,1-1,-1-2,-1 2,5-10,33-36,8-21,-43 62,-2-2,1-1,-2-1,1 2,3-15,1 1,-9 23,-1 1,2-2,-1 0,0 3,2-1,-3-1,1 3,2-4,-1 3,-2-2,3 3,-1-1,0-1,0 2,1-1,-1 1,0 0,1 1,10-5,-1 3,0 0,14 1,-5 1,12-3,-1-3,1-2,0-2,21-12,-19 7,-10 6,-2-3,3-1,-4-1,3-2,-15 6,-2 0,2-1,-2 1,6-10,20-25,-2 8,21-31,-33 39,1 1,0 3,0 1,22-15,-22 18,1 0,0-1,-1-4,0 0,-2 0,2-8,18-31,-2-1,8-27,-26 56,1 1,1 0,2 1,-1 3,25-23,-34 40,0 3,1-2,11-4,-21 14,2-2,0 0,-3-2,3 2,-2-1,1-3,0 0,12-16,22-19,-27 29,1 0,6-11,-19 25,0 2,0-3,-1 2,2 0,-1 0,0-1,-1 0,0 1,0-1,0 1,1 0,-1-4,0 5,0 0,0 0,0 0,0-1,0 0,0-1,0 2,0-1,0 1,0 0,0-1,0 1,0 0,-1-1,1 1,0-1,0 0,0 1,0-2,0 2,0 0,0 0,-1-1,1 1,-1-1,-1 0,0 0,1 0,0 1,0 0,-1 0,1-2,0 2,0 0,-1 0,0-1,1 2,0-1,0 0,1 0,-3 2,1-2,0 0,-11 8,2 0,0 0,0 1,1 1,-1 2,-9 9,10-10,-34 41,2-1,-23 43,54-77,0-3,-1-2,-8 9,4-3,10-13,0 2,1 2,0-1,-5 8,8-9,-2 0,0-1,0 0,-1 0,2 0,-2-2,1 2,-1-2,-2 1,-23 15,21-16,1 1,-1 2,1-2,-2 1,1 4,-3 2,1 2,-2 3,1-1,0-1,2 3,-4 8,6-10,-2-2,1-1,-2 1,1-1,0-3,-1 3,-6 1,-20 24,-16 21,-5 17,29-37,18-25,1 0,1 2,0 1,1 0,-4 8,7-13,2-3,-3-1,3 3,-3-4,1 1,-1-2,0 3,-1-3,3 0,-3 1,-4 1,1 0,-2 0,1-1,0-2,-3 2,4-2,2 2,0-3,-1 3,2 0,-2 0,1 2,1 0,0-1,-1 1,0-3,-2 3,2-1,0-5,-9 9,-12-3,4-1,-3-1,-6-2,17-1,3 1,-2 1,2 0,-1 4,-13 7,-20 11,-130 77,156-93,-2 0,2-3,-1-1,-2-1,2-2,-15 1,-79 15,110-19,-1-2,0 3,1 0,-1 1,0-1,2 3,-2-3,-2 6,-5 2,1 0,1-1,-1-1,-2-1,2-2,-1 2,-1-4,-41 13,0-5,0-3,-17-2,-104-8,76 1,98 0,-1 0,0 0,-1 1,2 0,-1 0,0 0,1 1,-1 1,0-1,2 2,-2-2,-1 2,3-1,-2 1,2 0,-4 7,6-11,-1 0,2 1,0-1,-1 3,1-2,0-1,-1 0,0 1,1 1,0-1,-1-1,-1 3,2-2,0 0,0 0,0-1,0 3,0-2,0 1,0-1,0-1,0 1,0 1,0-1,0-1,2 0,-2 1,1 0,-1 0,0 0,1 1,0-2,-1 1,0-1,0 1,1 0,-1-1,0 1,2-1,-1 0,-1 0,6 4,-2-2,1 0,0 1,0-3,-1 1,5 1,56 5,0-6,16-3,-13 0,202 1,-249-2,0 0,1-2,-1-1,0-1,0-1,1-4,-1 2,-1-4,0 1,12-14,9-5,-37 29,12-9,-2 3,1-2,0 3,5-1,-5 3,0-2,-1-2,7-4,-3 3,-2 0,8 0,-1 0,-11 6,-1 1,1-3,1 1,-1-1,-1-1,1-2,2-4,-3 2,0 2,0 1,1-1,-1 1,2 1,0 1,0 1,-1 0,11-2,-16 5,151-46,-121 38,22-3,-29 8,0-1,0-4,5 0,3-8,-20 13,-1-3,2 0,0-2,11-11,-18 11,9-7,-1 1,0-4,7-8,1-6,1 2,3 1,-15 12,1 1,-1-5,29-30,-31 38,1-4,0-1,-1 0,-1-1,-1-2,-1 0,5-9,0-4,0 3,20-27,44-58,-53 79,-19 27,2 3,-2-1,2 0,2-1,27-27,-9-4,-25 35,0-2,1 2,0 0,0 0,0 1,-1 0,3 0,-8 7,-1 0,1 0,-1-2,0 2,3-1,-3 1,1 0,-1 0,1-1,-1 1,2 0,-2 0,0 0,0 0,1 0,1 0,-1 1,-1-1,0 1,1-1,-1 0,1 2,-1-2,0 0,0 0,0 0,1 0,-1 0,0 0,1 1,-1-1,0 1,0 0,0-1,0 1,0-1,0 0,0 1,0-1,0 2,0-1,0-1,0 1,0 2,0 1,-1 1,0-3,1 3,-2-2,2 1,-1-1,-2 3,-21 56,3-7,-4 9,6-1,10-31,1-3,-3 0,0 2,-13 18,-11 13,-2-4,-28 37,20-26,27-42,-18 25,9-16,-1 6,-21 27,34-48,0 1,2 1,-3 7,1-2,-1-1,-6 7,-74 90,8-3,37-48,-9 11,54-75,-1 1,0-2,0-1,-1 1,0 0,1-3,-3 3,-14 8,-21 9,-14 10,34-19,2 0,-2-4,-1-1,3 1,-4-4,-2 0,-60 7,0-3,-27-6,-16-7,116-2,15 3,1 0,0 0,0 0,-1 0,1 0,0 0,0 0,0-1,0 1,0 0,0 0,0 0,0 0,0 0,0-1,0 1,0 0,-2 0,2 0,0 0,0 0,0 0,0 0,-1-1,1 1,0 0,0 0,0-1,0 1,0 0,0 0,0-2,0 2,0 0,0 0,0-1,0 1,0 0,0 0,0 0,0 0,0 0,0 0,0-1,1 1,-1 0,0 0,0 0,0 0,0 0,2 0,-2 0,0-1,0 1,3-7,1-1,0 3,1-3,1 3,-1-2,4-2,-3 2,85-83,-44 45,-32 29,-1 0,0-1,9-19,-7 13,1-1,4-3,11-7,-1 3,14-7,-4 0,-23 23,-1-1,0 4,9-6,11-1,1 4,-1 2,35-6,-20 7,3-8,-34 12,1 1,6 0,-6 2,0 3,1-1,2 3,-19 3,-5 1,-9 10,-10 7,-1 1,1-2,-2 0,-1-3,-17 12,-27 11,-23 9,42-25,32-14,-1 0,2 1,-1 0,1 2,-10 14,7-9,-2-1,-12 11,-60 38,52-38,17-14,-15 15,1 4,34-32,0-1,1 0,0 0,0 1,0 0,0-1,0 0,0 2,0-2,-2 1,2 0,0 0,-1-1,1 1,0-1,0 1,0 1,0-2,0 0,0 0,0 1,0-1,0 0,1 1,-1-1,0 0,0 0,2 0,-2 0,0 0,0 0,0 0,0 0,0 0,0 0,0 0,0 1,0-1,0 0,0 0,0 0,0 0,0 0,1 0,-1 0,0 0,1 0,-1 0,0 0,0 0,0 0,1 0,-1 0,0 0,0 0,0-1,0 1,1 0,5-1,1-2,-1 0,0-1,7-4,4-4,71-48,0-7,-3-5,-58 50,257-231,-83 53,-148 145,31-21,-49 47,26-32,-31 29,2 4,-1 1,2 1,2 3,-24 15,-1-1,1-2,-2 2,2-2,2-6,12-15,12-10,2-11,-13 22,34-53,12-12,84-111,-115 165,-27 28,-2 0,7-8,-2 1,-1-2,0 0,8-12,-2 0,-12 17,1-1,3-8,22-50,11-11,-39 72,0 0,-1-3,6-16,13-32,-7 26,-1 4,3 0,2 0,22-28,-38 53,1-2,-1 2,1 0,0-3,-4 0,2 2,0-3,2-11,-4 14,-1 2,3-3,-1 2,1 1,-1 0,3-1,1-4,12-12,13-15,9-15,-10 16,1 0,7-2,-14 14,38-52,-26 34,23-43,-43 67,-1-2,16-30,28-61,-28 50,-24 46,2-1,-3-2,1 2,-2-6,-3 16,-2 0,1-1,-2-1,0 1,1 0,-2-1,0 1,-1-14,0 24,0-3,0 2,0-3,0 4,-2-2,2 2,-2-2,2 0,-3-1,3 4,0 1,0 0,-1 1,1-1,-1-1,1 1,-2 0,2 1,-1-1,1 0,-1 0,1-1,0 1,-1 1,0 0,1 0,-1-1,-1 1,2-1,-1 1,0 0,0-1,0 1,1 0,-1 0,1 0,-2 0,1 0,1 0,-2 0,2 0,-1 1,1-1,-1 0,-1 1,1 0,0-1,-1 3,-2 0,0 2,2-3,-1 3,-1-2,2 2,0 0,-1-2,0 3,-5 9,-20 27,12-18,1 1,-5 10,-3 20,15-37,0 1,-1-3,1 0,-7 9,4-7,0 3,0 0,2 0,1 0,-5 15,6-17,0 5,-1 2,1 0,2 1,-1-2,3 2,-1 9,-11 61,10-65,-3 0,-8 28,16-56,-3 1,1 2,1-2,-2 1,2 0,-1 1,2-1,-1 1,0-1,1 1,-2 2,2-8,0-1,0 2,0-2,0 1,0 0,0-1,2 0,-2 0,0 1,0-1,0 0,0 1,0-1,0 1,1-1,-1 2,0-2,1 1,-1-1,0 0,0 0,0 0,0 0,0 0,1 0,-1 1,0-1,1 0,-1 0,1 1,-1-1,0 0,2 0,-1 0,-1 0,1 0,-1-1,2 1,-2-1,3 1,-3 0,1 0,0-1,0 1,0-2,-1 0,8-6,1 0,-2-3,1 2,-2-2,0 1,2-3,17-30,124-188,-85 134,22-31,-72 101,1-1,-2-2,0 2,1-7,4-24,-9 34,0 1,-1-1,3 2,6-15,-11 28,0-2,2 3,-2-2,2 2,0-1,2-1,-9 11,-1-1,0 1,1-2,0 1,0 1,0-1,-1 1,2-1,-1 1,0-1,-1 1,1 0,0 0,0 0,-1 0,2 0,-1 0,0 0,-1 0,2 0,-2 1,3-1,-3 1,1-1,-1 1,1 0,-1-1,1 2,0-2,1 1,-2-1,1 1,0 0,-1 0,1-1,0 1,-1 1,0 0,0-1,1-1,-1 2,0 0,2 5,0-2,0 4,1-2,-2 0,0 1,-1-1,0 1,2 15,-2 1,0-1,0 1,-1-2,0 1,-3 1,1-2,-2 9,-5 14,-2 0,-2-1,-9 26,-22 55,5 2,-19 97,49-189,1-2,-12 26,-5 15,8-7,12-46,1 0,-2 0,-1 6,-12 18,11-24,0 0,-1 10,6-20,7-20,8-58,5-2,9-48,2-24,-5 39,8-28,-17 82,-4-1,1 1,2-38,-10 64,1-3,-2-20,-1 43,0 2,0-2,0 1,0 0,0-2,0 3,-1-1,1 0,0 0,0-2,-1 2,-1 0,2 0,0 0,0 1,-1-3,0 3,1 0,0 0,0 0,-1-1,1 1,0 0,0 0,0 0,0 0,0 0,-1 0,0 0,1 0,0 0,0 0,-2 0,2 0,0 0,-1 0,1 0,0 1,0-1,-1 0,1 0,-1 0,1 0,0 2,-4 1,2 1,-1 0,0 0,0 1,0-2,0 4,-128 235,7 11,96-186,1 4,-9 36,-15 41,15-62,-2-4,-4 1,33-64,-1 1,-2-2,-8 13,14-25,5-10,2-16,1 18,6-45,1 0,11-37,34-93,-39 126,2-5,16-53,3 2,23-47,-39 108,-13 35,-17 32,-78 190,61-138,-18 75,29-97,1-2,-12 19,-41 90,25-54,15-40,-14 26,-20 39,-37 93,99-221,-15 36,-13 23,22-48,0-1,1-1,-4-1,4 2,-2-3,-2 2,-2 0,-19 15,0-3,-24 11,51-30,-11 4,14-6,-1-1,1 0,-2 0,2 0,0 0,0 0,-1 0,1-1,-1 1,1 0,0 0,0 0,0 0,-1-1,1 1,0 0,0 0,0-1,-1 1,1 0,0-1,0 1,0 0,0-2,0 2,0 0,0 0,0 0,0 0,0-1,-2 1,2-1,0 1,0-1,0 1,0-1,0 1,0-1,0 1,0 0,0 0,0-2,0 2,0 0,0-1,2-9,-2-1,2 1,-1-1,3 1,-2 0,3-8,4-15,6-22,11-50,11-64,-13 20,19-104,-22 150,4 1,11-22,-35 122,7-24,-8 25,0 1,0 0,1-1,-1 0,0 0,0 1,0-2,2 2,-1-1,-1 0,0 1,0-1,1 0,-1 1,0-1,1 1,0 0,-1 0,1 0,1 0,-2 0,0 0,0 0,1 0,0 0,-1 1,0-1,1 1,-1 0,0 0,0 0,1-1,-1 2,0-1,0 0,0 0,1-1,-1 0,0 1,0 0,0 1,0-1,0 0,0 0,0-1,0 1,0 0,-1 28,-2-4,-1 0,0-1,-1 1,-6 12,-6 42,9-37,-3 1,1 0,-13 30,-26 52,-5 12,44-108,-13 40,-17 61,-6 63,44-178,3-9,0-6,2-1,-3-1,1 1,0 0,0 0,0 1,0-1,1 0,-1-2,1 2,20-25,2 1,-2-5,-1 2,4-11,17-33,11-29,49-119,-43 89,7-4,-45 97,10-20,-2 2,15-47,-34 79,-4 11,-3-2,3 4,-1-1,2 0,-2 0,8-9,40-59,-52 80,0-1,0 0,-1-1,0 0,2 1,-2 1,1-1,0 0,-1 1,1-1,0 1,0 0,1-1,-1 1,0 0,0 0,0-2,-1 2,1 0,-1 0,2 0,-1 0,1 2,-2-2,1 1,1-1,-1 1,-1 0,1 0,-1 0,0 2,1-2,0 1,-1-2,0 2,1-2,1 2,-2-1,0 1,1 0,-1-1,0 0,0 1,0 1,0-3,0 2,0 1,1 18,-1 4,0-3,-4 24,-9 70,11-95,-15 101,-3 0,-5 0,-3-3,-1-3,-18 32,46-144,-35 102,-13 22,46-124,1 0,1-1,0 1,-2-1,3 0,-1 1,-1 0,2-1,-1 1,-1-1,1 2,1-1,-1 3,3-6,1-8,10-30,-1-2,2-12,11-32,5-15,6-16,11-22,-27 84,-2-3,-1 2,-4-2,2-11,-3 18,-1 0,14-33,6-26,-17 58,12-27,-21 58,2 3,0 0,0 1,2-1,0 1,3-6,1 5,1-2,-2 2,3 1,-1 2,4-4,-10 10,1 1,-2 0,0 1,1 1,1-1,-1 2,1-1,-1 2,0-1,1 2,2 0,-9 0,2 0,-1 1,0-1,0 1,1 0,-1 1,-2 0,3-2,-2 2,2 1,-2-2,1 1,0 0,-1 1,0 1,1-1,0-1,0 2,-2-1,1 1,0-1,1 2,-2-2,0 1,0 1,0-2,1 2,-1-1,0 0,0 5,11 59,-3-2,-2 1,-1 2,-2 37,-4-93,-2-1,2 4,0-6,-3 12,2-15,-2-1,2 1,-1-1,1 0,-2 1,1-1,-1 0,0-2,0 4,-4 3,3-4,-1 2,2-4,-3 4,1-2,1-2,-2 1,1 0,-1 1,-3 0,-10 5,-1-3,-11 6,14-9,1 1,0 2,-16 11,12-2,-1-4,-1 0,0-3,-23 11,31-18,0 2,-1 1,-1 2,9-4,2 0,-1-2,2 2,-1 0,0 2,0-3,1 3,-2-1,-1 6,-21 48,0 1,-14 46,10-25,9-21,5-17,1 0,-3 0,-12 19,-8-2,25-38,0 2,1-1,1 0,-8 22,20-42,0-2,-2 2,3-1,0 0,-1 0,0 2,1-3,-1 2,1 0,0-1,0 1,0-3,0 1,0-2,0 1,0 0,0-1,0 0,0 0,0 1,1-1,-1 1,0 0,0-1,0 2,1-2,-1 0,0 0,0 1,1-1,-1 1,0-1,0 1,0-1,0 0,3 0,-2 1,0-1,0 0,0 0,1 0,-1 0,0 0,0 0,-1 0,2 0,0 0,-1 0,0-1,6-1,1-1,0 0,-1-3,0 1,2 2,-2-4,-2 1,2 0,0 0,4-8,9-11,-3-2,14-22,-17 24,2-1,-1 3,16-15,9-1,-19 18,-3 0,5-7,-4 5,-3 2,-1 0,2-2,-12 15,-1 2,-1-2,2-1,-3 0,2 2,0-2,-3 2,2-4,-1 1,6-38,-5 34,-2 1,2 0,0-1,0 1,2 0,-2 2,2-6,17-27,-12 23,8-21,-1 2,0 2,3-5,-6 19,-3-1,0-1,0-1,-1-1,7-23,-13 25,6-11,0 2,1-3,4-9,-7 26,22-57,-27 69,1-1,-2 1,-1 0,1-2,0 1,-1 0,1-1,-3 0,-1 11,-7 11,-9 24,-10 20,-4 9,-36 60,23-45,-30 69,43-87,22-42,-2 2,1 5,-6 10,-1-2,0 0,-2-1,-13 22,22-35,-7 9,3 3,-1-1,-11 34,-71 209,77-223,-2-1,-2-3,-20 32,6-15,31-49,-4 7,0-2,-12 17,9-16,0 0,-1 4,7-8,-2 0,1-1,-12 11,22-26,-1-1,1 1,-2-1,2 1,0-1,0 0,0 2,0-2,0 0,0 1,-1-1,1 0,0 0,-1 0,1 0,-1 0,1 0,0 0,0 0,-1 0,1 0,-1 0,1 0,0 0,-2 0,2 0,0 0,-1 0,1 0,0 0,-1 0,1 0,-1-1,1-2,0 2,0 0,-1-1,1-1,0 3,-1-1,1-1,0-1,0 2,0-1,-2 1,2-10,0 2,0 1,0-2,0 2,2-1,-1-1,0 1,-1-2,9-24,3-16,4-10,-1-20,3-7,11-38,-26 121,0-5,-2-1,3 0,-2-1,0 2,0-2,-2 11,0 0,0 1,0 0,0-1,0-1,0 1,0 0,0 0,0 0,0 0,0-1,0 1,0 1,0-1,0 1,-2-1,2 1,0-2,-1 2,1 0,0-2,0 2,-1 0,1 0,0 0,-1 0,1 0,0 0,0 0,0 0,0 0,-1 0,1 0,-1 0,1 0,0 0,0 0,-2 0,2 2,-1-2,1 0,0 0,0 0,0 1,0-1,-3 3,-1 2,1 0,0-2,-1 5,1-8,-40 75,2-2,34-63,0 2,-2-3,1 2,-8 6,13-14,-1-1,3 0,-2 1,-1-1,1-1,0 0,0-1,-1 3,2-3,-1 1,-2-1,4 0,1 0,-3 0,3 0,-2 0,2-1,-2 1,2 0,-2 0,1-2,0 1,1 1,-1-1,0 1,1 0,-3-1,3 0,0 0,-2-1,2 1,-1 0,1 0,0 0,-1 0,0-1,1 0,0 1,0-1,-2 0,2 1,0 1,0-1,0 0,0-1,0-1,0 1,-1-10,1 2,1-2,-1 0,0 1,2 0,0 1,-1-2,1 1,2 0,-2 0,2 1,-1 0,3-6,0 5,-5 17,-5 19,-5 3,1-1,-2 1,-1-3,1 2,-1-1,-3-1,1-1,-1-3,-13 19,11-17,2 1,-14 28,17-31,-3 3,-1-2,-8 12,0-1,18-26,-64 96,-5 17,58-93,-2-2,0 0,0-1,-2-1,0-2,-3 1,-41 32,-27 15,44-34,24-17,-3-2,1-3,-2-1,1-1,-1-2,0-1,-23 1,10-5,4 0,-25 9,45-8,2 3,-2-1,1 2,-10 10,-25 13,35-22,11-4,9-5,2-3,-1-1,0 0,0 2,-1-4,0 2,6-4,-2 0,5-3,48-33,20-24,-14 9,185-175,-232 211,7-8,2 0,15-8,-24 20,1-2,13-16,8-8,23-23,18-24,-40 44,3 3,44-31,-85 70,0-1,0 3,-3-1,2 1,0-2,-1 0,0-1,1 3,2-8,-6 9,-1 1,1-1,0 0,-1 1,0 0,1-1,0-1,-1 1,0 1,0-1,2 2,-2 0,0-2,0 2,0-1,0 1,0-1,0 1,0-1,0 1,0 0,0 0,-2 0,2-1,0 1,0 0,0-1,0 1,0-2,0 2,0 0,0 0,-1 0,1 0,0-1,0 1,-1 0,1 0,0 0,0 0,0 0,0 0,0 0,0 0,-1 0,1 0,-1 0,1 0,0 0,0-1,0 1,-1 0,1 0,0 0,0 0,-2 0,2 1,0-1,0 0,0 0,0 0,-3 0,-2 3,3-1,0 1,-3 0,1 0,2 1,0-1,-1 0,0 0,2 3,-2-3,-1 2,-9 16,-47 52,-29 40,-14 40,25-31,45-75,4 1,0 1,-2 9,8-9,-7 10,19-42,1 0,-1 0,-2-2,-6 10,-21 16,-121 142,129-146,-23 20,-5 4,24-23,-13 13,35-41,0 2,0-3,0 2,-1-3,-10 4,14-8,-26 12,-2-4,1 0,-1-5,-10 0,-202-6,111-3,-293 2,420-2,13 0,0 1,1 1,0 0,-1-1,0 0,0 1,1 0,-1-1,1 1,-1-1,2 1,-2 0,2 0,-2 0,0-2,1 2,0 0,51-30,27-25,-5 5,-9 9,2 5,0 3,0 6,25-3,-69 24,0-4,1 1,-2-1,10-7,12-10,41-11,-32 15,-37 18,1-1,12-1,5 0,-28 3,2 2,-1-3,-1 2,1-3,-1 1,2 0,22-17,1 9,-16 9,-77 63,-4-1,2-7,-5-3,-9 4,-47 27,-12 10,113-73,-15 12,26-16,-1-3,-1 2,1-2,-2-1,2-2,-9 2,-26 2,27-7,1 2,-10 4,-10 5,-1-1,0-5,-16 3,-298-6,202-7,-98 2,231-2,0 1,-13-8,-19-1,23 6,3-5,-25-8,6 2,33 9,2 0,-1 0,0-2,1 0,-1-2,0-1,3 4,9 7,1 0,13 18,-8-8,-1 1,0 0,0 2,3 9,-2-6,0 0,4 6,-1-3,-4-3,4 3,0 10,7 22,-13-45,0 0,1 1,-1-2,1 2,-1-1,1-1,-1 0,2 1,0-3,0 2,-1-1,1 0,1 0,-2-2,1 2,1-1,-2-2,2 1,2 0,15 3,-1-2,1-2,1 0,1-3,-5 2,28 0,29-1,-64 0,0-2,1 0,-1 1,9-8,37-21,-27 14,0 2,17-5,143-32,-93 28,-70 17,-16 4,1-2,0 0,-1 1,0-3,7-4,29-26,-22 16,2 1,2 1,-2 1,26-7,33 1,-32 10,2-7,28-17,-58 22,6 5,-1-3,13 2,-7 2,26-16,-60 26,-2 0,2-3,-2 2,3 0,-2 1,3 0,-6 0,0 0,-1 0,1 0,1 1,-2-1,1 1,0-1,0 2,0-2,-1 1,3-1,-3 0,2 0,-2 1,0 0,0 0,1-1,-1 1,0 1,0-1,1 0,-1 0,0 0,0-1,0 0,0 1,1 1,-1-1,0 0,0-1,0 1,0 0,0 0,0 1,0-1,-1-1,1 0,0 0,0 2,-1 3,0-2,1 2,-2 1,0-5,1 4,-1-1,0 0,0-1,1 1,-1-2,-1 2,0-1,2 0,-3 0,-5 6,-2 1,2-2,-4 3,-16 12,14-8,1 0,-3 8,-21 24,19-28,-46 49,51-57,1-1,-1-1,1 0,-7 1,4-3,0-1,-16 1,-13 4,37-7,-1-1,-1 2,3 0,-1 2,-2 0,3-1,0 0,0-3,-1 4,-1-3,1-1,1 1,-4-1,-14-1,-1 0,-25-4,22 0,3 2,-22 5,-200 32,139-32,25-3,63 1,-17 6,18-5,-18 3,-30-6,702-2,-338 1,-284 0,0-1,1-2,0 1,-1-2,0 0,-1-1,1-2,1 2,-3-3,2-1,39-22,-29 18,15-9,-34 19,2-1,-2 1,-1-2,1 2,2-2,-4 4,-1 0,0 1,0-2,0 1,1 0,-1 0,0 0,1 1,-1-1,1-1,-1 1,0 0,0 0,0-1,0 2,0 0,0-2,0 2,0-1,0 1,0 0,0 0,0 0,-1-1,1 1,0-1,-1 1,1-1,0 1,0 0,-1-2,1 2,0 0,0 0,0 0,0-1,0 1,0 0,-1 0,1 0,-1-1,1 1,0 0,-2 0,2 0,-1 0,-10-3,-2 1,1 0,0 2,-12 1,-3 0,-547 1,544-2,-17 5,34-2,1-1,0 2,-1 2,1-2,-1 3,-87 47,75-43,0-1,-1-2,-1-2,-12 5,1 1,1 3,-12 7,-22 8,66-26,9-2,16-1,-17-1,465-3,-448 1,0-1,12-4,23-2,-41 6,0 0,0-3,0 2,12-8,18-8,12-3,33-13,-68 30,0 0,0 5,7-2,7 3,-16 1,-1-1,7-2,-21 2,2-3,-3 2,2 0,0 0,-2-2,2 1,-2-1,2 1,0-1,-2-1,4-3,1-2,0 0,3-2,-3 3,2 0,0 2,1-2,30-20,-1-2,29-30,11-12,-71 65,-1-1,-1-1,1 1,0-3,3-8,20-24,-15 24,1 1,0 1,2 1,14-11,-8 7,-1-1,0-2,0-3,15-21,21-24,-28 38,35-41,-14 11,51-49,-98 106,-4 5,-1 0,2 0,-2-2,0 2,0 0,0 0,2-1,-2-1,0 1,1 0,-2 2,0 0,0 0,0-2,0 2,0 0,0 0,0 0,0 0,0-1,0 1,0 0,0 0,0 0,0 0,0-1,0 1,0 0,0 0,0 0,0 0,0-1,0 1,0 0,0 0,0 0,0 0,0 0,-1-1,1 1,0 0,0 0,0 0,0 0,0 0,0 0,0 0,0 0,0 0,0 0,0 0,0 0,-1 0,1 0,-7-3,-7 5,8-1,-1 1,3 2,-3-3,1 3,0 0,0-2,-1 3,-8 9,-13 13,4-3,-6 13,16-19,0 0,1-3,-3 0,0-1,0-1,-5 5,0-1,1 3,-15 19,14-17,2-3,-15 10,18-16,1 1,1 0,-3 3,1 2,0 0,-3-3,0 2,-3-1,4-2,1 3,-15 16,3-3,9-11,0-2,2 3,-1 0,0 1,3 2,-9 13,24-35,0-1,1 1,0-1,-1 1,0-1,1 2,-2-2,2 0,-1 1,1 0,0 0,-1-1,1 1,-1 1,1-1,0-1,1 0,-1-1,1 2,-1-1,0 0,0 0,1 0,-1-1,2 1,-2-1,0 0,1 2,0-1,-1 0,0-1,0 0,1 1,-1-1,1 1,0-1,-1 1,2-1,-1 0,-1 2,1-2,0 0,-1 0,1 0,0 0,6 1,2 0,-2-1,1 0,-1 0,0-1,1 1,0-3,-1 0,18-6,18-11,-23 10,-3 1,3 1,7 0,-5 5,2 1,13 2,-14 0,-1-1,21-5,67-24,89-44,-79 24,-99 41,24-11,26-19,5-1,-4-2,-59 35,0-2,0-1,-1-2,8-9,-9 7,1-1,0-2,-3-1,3 2,1-9,12-29,3-15,-26 68,67-161,-57 135,9-14,-11 23,-2 1,1-2,-2 0,5-10,-7 12,4-11,0-3,-2 3,1-4,0-6,-2-17,19-133,-17 147,1 1,1-2,7-17,29-80,-39 121,2 1,-1 0,0 0,1 1,-1 1,3 1,3-4,-9 11,-3 1,3 0,-2-2,1 1,2-3,5-15,-11 25,0 0,0 0,0 0,0 0,0 0,0 0,0 0,0 0,0 0,0-1,0 1,0 0,0 0,0 0,0 0,0 0,0 0,0 0,0 0,1 0,-1 0,0 0,0 0,0 0,0 0,0 0,0 0,0 0,2 0,-2 0,0 0,0 0,0 0,1 0,-1 0,0 0,0 0,0 0,0 0,0 0,0 1,0-1,0 0,0 0,0 0,1 0,-1 0,0 0,0 0,0 0,0 0,0 1,0-1,0 0,0 0,0 0,0 1,0-1,0 0,0 0,0 0,2 14,-1-11,4 56,0 2,-3 9,-1 122,-1-125,0-62,0 47,-3 22,2-57,-1 0,-1 0,2 0,-4-1,0 0,1 7,-14 26,-15 34,11-31,-5 19,23-59,-2 2,-1 0,1-2,-5 7,-3 5,-2 1,1 0,-3-2,2-1,-15 10,-46 50,62-68,-2 1,0-2,-19 9,3-6,-3-2,0-2,-15 0,18-3,22-5,0 0,1 0,-1 3,2 0,-1 0,0 1,-4 2,-1 1,-8 2,-51 17,134-57,4-5,-1-2,-33 20,59-25,-71 31,1 3,-3 2,1 0,6 1,-14 2,12-1,0 1,0 1,18 5,-38-5,1-1,-2 1,3-1,-2 0,1 1,-1-1,2 2,-3-2,1 2,1-1,-1 0,-1 0,3 2,-1-1,-2-2,1 2,-1 0,0-1,1 1,-1-1,1 0,-1 1,0-2,0 2,0-1,0 0,0 2,0-2,0 1,0-2,0 2,0 0,0 0,-1-2,1 1,-1 2,1-2,0-1,0 1,-1 1,1-1,0 1,-4 2,2 2,0-1,-1-1,1 1,-1 0,0-3,0 3,-1-2,1 2,-2-3,-7 9,-1 1,-4-2,10-4,-250 145,209-127,-50 22,25-13,44-19,-6 2,0 2,0 3,-19 17,34-23,0-1,-1-1,-7 4,-63 22,63-28,-10 7,-24 18,21-11,-2-2,37-22,-25 14,-1-1,-15-1,34-7,1-3,-1 2,1 1,-1 1,1-1,1 3,-1 0,-2 4,9-5,5-5,1-3,1 0,-1 0,0 1,-1-1,1 0,-1 0,1 0,-1 0,1 0,1-1,-1 1,-1 0,1 0,7-4,0-3,2 3,-3-3,0 1,1-2,4-4,18-17,6-1,27-13,-1 2,-57 40,261-186,-240 173,1 0,1 3,-1 1,1 3,2 0,12 1,49-1,35 10,-37-1,-75-1,-2-1,1 0,-2-1,3-2,-10 3,-2-1,1 0,0 1,1 0,-2-2,-1-1,4 2,-3-2,0 1,1 0,-1-1,2 0,-3 1,1 0,-1-2,0 4,-1 0,2-1,-2 1,0-1,0 1,1-1,-1 1,1-2,-1 2,0 0,0 0,0 0,0-1,0 0,0 1,0-1,0 0,0 1,0-1,0 1,0 0,0-2,0 1,0 1,0-1,0 0,0 1,0 0,0 0,0 0,0 0,0-1,0 1,0-2,0 2,-1-1,1 0,-1 1,1-1,0 1,0 0,-2 0,2 0,-1-1,1 1,0-1,0 1,0 0,-1 0,1-2,-2 1,-2 1,1-2,0 1,1 0,-1-1,-2 1,-14 1,3 0,-2 0,1 3,0 1,0 0,-3 3,-28 12,-26 14,25-7,7-2,-1-5,1-2,-34 7,56-19,1 1,-1 2,0 0,3 3,-1-1,-14 14,13-11,0-2,-1 0,0-2,1-1,-1-1,-6 0,4 0,-1 2,1 1,0 1,-12 10,20-11,14-10,0 0,-1 0,1 0,0 0,0 0,0 0,0 0,0 0,0 0,0 0,0 1,0-1,0 0,-1 0,1 0,0 0,0 0,0 2,0-2,0 0,0 0,0 0,0 0,0 0,0 0,0 0,0 0,0 0,0 1,0-1,0 0,0 0,0 1,0-1,0 0,0 0,0 0,0 1,0-1,0 0,0 0,0 0,0 0,0 0,0 0,0 0,0 0,0 0,0 0,1 1,-1-1,8 4,13 0,66-1,58-11,-117 4,-1-1,1-1,-1-2,1-1,-3-4,2 0,6-4,200-151,-211 149,0-2,-2-2,7-7,-4 2,1 3,3-2,-15 13,3 2,-1-6,7-10,-7 8,1 1,6-5,-7 11,-1 0,14-7,-27 20,0 0,0 0,0 0,1 0,-1 0,0 0,0 0,0 0,0 0,0-1,0 1,0 0,0 0,0 0,0 0,0 0,0 0,0 0,0 0,0 0,0 0,1 0,-1 0,0 0,0 0,0 1,0-1,1 0,-1 0,0 0,0 0,0 0,0 0,0 0,0 0,0 1,0-1,0 0,0 0,0 0,0 0,0 0,0 1,1-1,-1 0,0 0,0 0,0 0,0 2,0-2,0 0,0 0,0 0,0 0,0 0,0 0,0 0,0 0,0 0,0 0,0 1,0-1,0 0,-1 0,1 0,0 0,0 1,-2 8,-5 11,-1-1,1-2,-3 2,2-4,-8 12,-15 19,-7 7,-2-2,-2 0,0-5,-5 1,41-41,0 1,0-3,-2 1,2-1,1 0,-4 1,4-2,-2-1,-7 2,14-4,0 0,0 0,-2 0,2 0,0 0,0 0,0 0,-1 0,1 0,-1 0,1 0,0 0,0 0,0 0,-1 0,1 0,0 0,0 0,0 0,-1 0,1 0,0-1,0 1,0 0,-2-1,2 1,0 0,0-1,0 1,0 0,0-1,0 1,0 0,0 0,0-2,0 2,0-1,0 0,0 0,0 0,0 1,0-1,0-1,0 0,0 1,2 1,-2-1,0 0,1-1,12-23,2 5,0 0,1 2,7-5,-2 2,-10 10,0 2,-2 0,3 0,0 4,-2-4,9 1,53-29,-59 30,1 1,-1 1,1 1,-1-1,10 3,23-1,-40 3,-14 0,-432 3,274-3,98 1,-5 9,-41 1,113-11,-22 0,-23 7,39-5,-1-1,1 4,-3-1,3-2,0 3,0 0,-4 4,-17 13,-1-1,1-2,-22 6,30-13,0 1,2 1,-1 1,0 1,-12 17,-3-1,-4-4,2-1,-14 5,22-15,2-4,-22 8,34-14,1 0,-1 1,1 1,-1 3,-33 18,-3 1,-28 5,53-25,1-3,-1 0,-1-3,-10-1,32-4,1 0,2 0,-2 0,1 0,1 0,-1 0,-1 0,1 0,-1-2,3 2,0-1,0 1,-2-1,2 1,-1 0,1-2,0 1,-1 0,1 1,-1 0,1-1,0 1,-1-1,1 0,0-1,0 1,0 0,-1 1,1-1,0 0,0 0,0 1,0-2,0 2,0-1,0 0,0 0,0 0,0 0,0 1,4-35,2-8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861 68,'0'0,"-2"0,-5 0,-1-5,-5-4,-1 0,0 1,-5 2,-3 2,-2 1,-2 1,4 2,1 0,1-5,2 2,3-1,-5 0,2 3,-3-2,-3 2,3 1,-1 0,2 0,0 0,3 0,1 5,1-1,3 5,1 0,-1-2,2 3,0-3,3 5,-2-4,-1 5,0-5,-4 1,0-2,0-2,-3 2,4 4,2-3,-1-1,3 1,-2 1,3 2,-1 2,-2-1,3 3,2 0,-2-2,2 2,-1-2,0 0,-1 3,-2-4,2 2,-1-2,0 1,0 1,2 3,-1-3,-2-2,0 1,3 1,4 1,-3 4,1 1,2 1,-1 1,3-1,-2-2,-1-5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424 0,'0'0,"-3"0,-4 9,-2 5,-2-1,-3 4,-2 1,1 2,0-3,1-1,2-3,2 2,4-1,-2 4,0 0,1 2,-2 1,-1-3,-2-1,3 2,-3-5,-1 1,0-2,-1-6,4 4,-2-4,3 3,-1 0,0-3,-2-3,2 3,-1 4,0-2,2 5,-1-3,2 2,-2 2,3 1,1 4,1 0,-1 2,2-1,1 3,-2-6,2 0,-1-4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1 1,'0'0,"2"0,5 0,2 5,3-1,2 3,0 4,-1-1,4 1,-6 1,6 2,-1 0,2 0,-2-3,-3 3,0-3,0 2,0-4,1-1,0-2,-3 1,0-1,0 0,4 1,-3-1,2 4,-2 4,0-2,-1 3,4-3,-5 0,-3 4,1-3,-1 0,1 4,-2 1,-1 1,-2 2,-1 1,-1 0,-1-1,0 2,0 0,0-1,0 0,-1 0,1 1,0-1,0 0,0 0,-2-4,-2-1,1 1,1-1,0 0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2 179,'0'0,"0"-4,4-5,5 0,0-4,3 2,2 2,-4-2,2 3,-2-4,-1 3,1 2,2-2,1 0,1 4,1-4,0 1,1-1,2 0,0 2,4 2,-2 1,4 3,-1 0,-6 1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42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88,'0'2,"0"4,0 8,0 10,0 5,0 2,2-2,1-6,3 0,0 0,-1 2,-2 1,0 1,-2-1,0 0,2 1,0-3,0 1,-1-2,2-5,0-3,0-1,1-3,0-7,2-8,2-13,4-13,3-5,-1-1,-4-1,-3 2,-3 1,-3 4,-1 3,-1 2,-1 4,1 0,-1 2,0-2,1 0,0 2,0 1,0 2,0 0,0-2,0 10,0 11,0 11,0 9,0 7,0 5,0 2,0 0,0-4,0-3,0-1,0-1,0 1,0-3,0-4,-3-12,-3-18,0-16,-2-10,-2-8,0-1,0 1,-3 3,0 5,2 4,4 5,2 11,7 23,6 28,5 14,1 8,2-1,0 2,0-6,-2-6,-4-9,-2-11,-3-11,-4-12,-4-23,-4-18,-3-11,-3-5,-2 2,3 4,0 5,2 7,3 17,2 18,3 20,1 11,1 5,0 1,1-3,-1-5,1-13,4-19,4-20,6-13,0-5,3-2,-2 1,-4 6,-4 6,0 8,0 15,2 14,4 25,2 15,4 14,5 7,2-4,-2-7,-3-10,-4-9,-6-14,-5-17,-6-14,-3-14,-1-11,-1-8,2-2,0 1,0 2,1 2,1 6,0 2,0 3,0 9,0 14,1 16,-1 10,0 8,2 7,4 1,0-3,3-8,-4-12,-5-21,-5-20,-8-18,-6-13,-2-3,1 2,1 6,-2 6,3 8,5 9,2 12,0 15,0 12,-2 12,0 6,-3 4,-4 5,1 2,2-1,4-3,3-5,5-10,2-19,2-18,1-13,0-8,1-2,2 0,1 2,0 4,-2 5,3 10,-1 15,3 20,-1 16,4 8,2 5,3 0,-2-6,-1-7,-2-7,-2-11,-4-15,1-18,2-16,-1-11,2-2,0 2,0 3,-1 6,1 11,-1 18,-2 25,1 21,2 12,0 2,-2-3,-2-6,1-10,0-8,-1-7,-1-9,1-16,0-15,2-12,-1-13,0-3,1 0,0 7,-2 8,0 6,0 9,0 9,2 16,0 13,-1 7,-2 7,-1 2,2 1,0-4,-1-5,0-5,-2-8,0-13,0-13,-1-13,0-7,-3-4,-1 0,-1 0,-2 4,5 12,4 15,4 15,2 10,2 10,1 10,-1 2,1-1,-2-4,-3-8,1-7,-1-6,-2-8,-1-14,-2-15,2-17,1-18,1-11,3-3,3 1,-1 7,0 9,-1 10,1 15,-2 23,-3 18,-1 16,-2 14,-1 8,-3 0,-2-2,-2-3,0-6,0-7,0-9,0-19,-1-18,-2-12,0-10,0-6,-2-4,-1 3,2 6,-1 9,2 16,3 16,2 13,1 9,2 5,1 9,1 2,-1 0,0-7,1-3,-1-6,0-4,0-10,3-9,3-13,3-13,0-7,1-5,-1-1,-3 0,1 0,-1 5,1 6,2 7,2 12,1 18,2 13,-2 11,-1 10,-1 3,-3 1,-1-3,0-5,1-7,-1-8,-2-11,2-16,7-22,3-14,0-6,-1-5,-3 1,-3 3,-3 3,-3 11,-2 15,-1 11,-1 12,1 9,-3 6,-1 3,-2 2,-1 1,2 0,-1-8,0-13,-1-19,1-18,-2-11,1-11,-3-3,-3-2,-1 4,1 7,3 14,3 14,3 19,3 17,0 14,1 9,1 6,-1 0,1-3,-1-8,1-9,-1-13,0-16,0-13,0-9,0-7,0-4,0-1,0 0,0 2,2 7,4 12,3 13,3 11,1 8,-1 12,-2 1,-2 3,0-2,-3-5,-2-9,1-15,0-17,2-14,-1-9,0-3,-2 0,-1 1,-1 1,2 12,3 15,1 17,1 13,-1 7,2 2,-2-1,-1-3,-2-9,-2-12,0-18,-2-13,0-9,-1-3,1 1,0 0,-3 4,-1 5,1 12,3 16,1 13,4 12,1 11,-2 5,3-1,-2-1,0-5,-2-7,-1-4,-1-10,0-15,-6-19,-5-11,-2-9,-2-2,-2 2,3 1,0 3,3 3,3 4,0 7,2 10,3 15,3 13,3 20,2 14,1 11,0 0,-1-6,1-6,-1-20,-1-24,-2-24,-1-15,-1-8,-1-6,0 0,0 2,0 5,-1 7,4 9,2 16,4 17,3 25,1 17,7 13,4 2,4-1,-1-8,-3-12,-4-17,-7-20,-5-21,-3-17,-4-7,-1-2,-1 0,0 12,0 16,2 18,4 12,1 14,3 11,-2 11,-1 1,-1-6,-2-6,-2-9,0-21,-1-20,-1-22,-1-19,-7-12,-4-8,-4 0,0 6,0 10,4 22,11 33,9 24,5 19,1 7,0-2,-1-6,-3-16,-11-26,-7-20,-8-20,-7-20,-4-8,-1-3,2 4,3 8,5 8,6 22,13 23,12 25,8 14,3 8,1 1,-4-4,-3-6,-4-8,-5-12,-3-17,-3-13,-1-9,-2-7,0-5,0 0,1 13,2 18,8 23,6 20,2 9,0 2,-2-3,-2-4,0-9,-4-8,-2-10,-3-19,-3-15,-1-12,-1-16,0-8,-1-2,1 4,-1 9,1 8,0 17,0 18,0 17,0 21,0 16,2 10,4 1,1-4,1-9,0-9,-2-10,-2-18,-1-19,-2-18,-3-16,-1-8,-3-2,0 3,0 7,2 7,7 19,10 29,7 25,9 16,4 5,-1-3,-4-9,-6-10,-7-15,-6-21,-5-22,-5-20,-3-16,0-7,0-2,1 1,1 6,1 9,0 8,1 22,2 24,2 22,-1 18,0 7,-1 8,-1-3,0-5,-1-7,0-10,0-15,0-22,0-21,0-22,0-18,0-20,0-13,0 2,-3 11,0 15,-1 16,2 24,0 26,6 31,9 28,6 14,7 4,1-6,-1-9,-3-16,-5-26,-5-23,-6-19,-6-16,-3-7,-1 3,-1 15,4 25,1 23,1 21,-1 7,1 1,-1-3,0-4,-1-8,0-4,0-2,0-2,3-2,0-3,0-8,-1-14,0-14,-1-26,-3-15,-1-11,-2 1,-4 6,0 8,0 8,1 19,1 20,3 27,1 14,2 6,1 1,2-5,-1-17,-3-27,-4-19,-4-20,-7-8,-3-2,-1 7,3 8,4 14,6 21,3 18,0 15,1 7,-1 3,0-3,1-5,-2-13,-1-14,-1-16,-3-18,0-14,-1-10,2-3,0 4,0 7,0 7,6 18,5 17,8 22,9 28,8 19,6 10,0 6,-2-6,-4-11,-7-14,-6-13,-8-22,-10-25,-4-20,0-17,-2-9,-1-2,-1 6,2 10,0 9,1 13,4 17,4 25,3 18,2 15,-1 8,0 3,0-4,-1-10,0-12,-1-17,0-18,-3-17,-3-20,0-11,-3-8,-1-7,0 3,0 5,2 9,-1 11,4 18,5 24,5 28,5 16,2 4,5-2,5-10,-3-10,-3-14,-5-18,-4-18,-3-15,-1-10,6-11,2-11,5 1,0 4,-3 10,-1 11,0 15,0 15,1 18,1 14,0 10,0 3,1-1,0-2,-3-5,-3-6,-3-13,-3-14,-4-16,-4-20,-5-10,-7-8,-4 0,2 6,5 22,3 25,5 20,5 18,6 12,4 4,1-2,1-8,-1-18,-3-24,-4-25,-4-23,0-14,-4-8,0 2,-3 6,-1 11,0 19,2 22,4 27,3 29,4 15,4 10,3 0,2-7,4-10,-1-12,-3-21,-4-25,-4-24,-2-18,-2-9,-3 0,-5 6,0 8,1 9,1 20,2 18,3 23,3 22,2 11,3 1,1-7,1-10,-4-23,-3-26,-2-21,-1-21,-5-21,-2-8,-3 2,1 7,-1 15,1 12,6 18,4 22,8 28,8 21,2 9,2 1,-4-4,-2-11,-3-10,-4-22,-3-21,-3-30,-1-29,-1-18,-1-9,0 5,1 10,-3 18,-1 24,3 32,2 26,3 26,3 12,1-2,1-3,2-9,-1-10,-2-17,-3-25,-2-18,-1-14,-2-5,-2-1,-2 4,0 6,1 14,3 17,7 21,5 23,5 21,2 10,1 3,-1-8,-4-9,-1-11,-4-11,-3-16,-3-23,-2-19,-1-15,-2-10,1-2,-1 2,0 6,1 17,5 25,1 27,6 19,2 13,4 14,5 3,0-5,-4-14,-7-24,-6-26,-4-30,-2-29,-1-21,-1-19,0-1,-2 6,0 8,0 11,-1 18,0 23,1 24,3 25,2 17,1 7,3 6,0-2,2-10,0-10,1-8,-1-21,-4-18,-7-17,-9-9,-4-2,1 9,0 14,4 19,0 19,3 11,3 6,5 1,4 0,6-4,3-7,-4-14,-7-21,-11-26,-8-21,-4-7,-7 1,-1 7,5 9,6 19,5 20,4 17,4 15,3 7,2 1,1 0,0-3,-1-14,-7-23,-6-17,-4-15,-3-5,-1-1,0 2,3 4,0 6,5 6,4 18,7 22,3 17,2 19,1 8,0-1,-1-4,-1-6,0-9,-1-21,1-22,-1-24,-1-16,1-10,-2-6,-2 2,-2 10,1 10,0 14,1 20,4 31,7 28,5 16,7 13,4-2,0-10,-4-11,-5-27,-2-32,-4-33,0-27,1-12,-1 2,-3 10,-1 13,1 14,2 18,0 27,1 28,4 18,1 22,0 11,0-1,1-11,1-12,-1-17,1-17,-3-19,-5-22,-5-20,-2-17,-1-12,2-8,1-1,0 4,-1 7,1 10,-2 18,1 19,2 17,0 14,3 7,2 3,3-1,2-6,-2-20,-2-19,-3-21,-2-21,-3-11,-2 1,-5 9,-4 11,0 19,2 23,2 23,5 20,10 16,6 8,3-1,0-7,1-10,-1-10,-6-17,-8-19,-4-16,-2-19,-4-11,0-5,-2 1,1 7,1 21,4 28,8 27,7 17,7 5,0-1,-1-5,-3-9,-3-11,-3-12,-3-23,-6-19,-2-16,-4-12,-4 0,-2 2,0 9,2 8,3 20,7 27,9 25,4 15,1 9,-3 6,0-2,-3-9,-2-11,-3-23,-5-28,-4-34,-7-27,-3-11,-2 1,-1 8,3 13,2 16,2 20,9 20,10 21,5 13,3 12,2 2,-2-2,-2-4,-3-15,-3-18,-3-25,-3-17,-1-10,-1-4,-6 2,-4 5,-3 7,1 14,5 18,9 21,11 25,11 16,4 7,0-5,0-8,-5-10,-8-16,-10-24,-6-19,-2-18,-3-9,-1-8,-2 0,1 3,2 4,2 11,6 21,11 40,10 31,4 22,0 0,1-8,-3-15,-2-16,-3-14,-8-16,-5-21,-9-23,-9-23,-9-20,-4-20,-5-7,-3 1,-3 12,3 15,4 18,5 17,5 13,9 15,9 19,11 20,7 18,2 7,1 0,-4-5,-1-6,-5-8,-3-16,-6-18,-5-25,-3-22,-3-17,-4-18,-3-3,-1 3,-1 5,1 11,1 11,3 16,11 32,11 33,11 27,8 18,6 9,1 2,-5-7,-3-13,-7-15,-7-18,-6-19,-6-21,-4-12,-1-9,-2 1,5 18,4 20,8 14,4 7,4 2,0-3,-7-9,-7-13,-5-12,-5-14,-4-12,-3-9,-2-7,-1 0,-1 5,1 7,-1 5,3 4,1 6,3 12,10 25,10 26,8 16,4 6,0-2,-4-8,-5-34,-5-42,-4-28,-5-25,-6-13,-3 5,-1 12,-1 16,9 32,9 35,12 27,7 19,7 12,0 2,-2-7,-5-8,-7-18,-8-22,-9-21,-5-21,-5-15,-5-13,-1-2,-1 3,3 8,5 18,12 20,10 25,10 25,3 15,2 8,-1 6,-4-4,-3-6,-3-13,-2-14,-7-19,-7-23,-7-23,-3-22,-2-20,-3-9,-6-1,-3 8,-1 16,12 35,10 39,9 28,9 16,1 10,0-2,-1-8,-3-13,-5-16,-6-23,-6-25,-8-20,-5-18,-5-16,-4-8,-3 0,1 7,2 13,8 24,9 27,8 22,4 16,1 7,2 4,0 0,-2-5,-2-7,-1-11,-4-14,-4-16,-9-14,-7-11,-5-4,-3 2,3 4,4 7,6 14,7 16,9 14,6 12,5 6,3-2,1-3,-1-15,-8-24,-9-14,-5-12,-6-5,-4-2,-4-1,0 4,3 16,8 19,7 19,8 25,6 13,3-1,-1-4,-2-8,-2-19,-6-21,-6-21,-4-14,-3-7,-3 1,1 12,9 15,8 18,10 18,5 10,1 3,-2-1,-5-4,-4-3,-4-2,-2-2,-2-3,1-3,3-4,1-11,-1-12,-1-14,-2-14,0-9,-1-5,-1-1,0-2,-3 3,-3 5,-4 7,-1 11,0 7,-1 7,3 8,1 13,4 10,9 6,6 5,7 2,5 1,1 0,2-3,-4-3,-6-10,-5-19,-5-20,-3-18,-5-12,-4-7,-4 1,0 6,-1 12,-1 13,1 16,6 31,10 23,13 29,10 21,8 18,3 3,-2-5,-6-16,-5-24,-5-21,-8-18,-6-24,-5-26,-2-24,-1-14,-1-6,-2 2,-1 9,-2 11,3 20,9 27,7 20,4 13,1 6,1 1,-3-6,-4-5,-4-12,-5-17,-6-14,-5-10,-3-9,-3-8,0-2,-1 3,0 5,1 8,2 10,8 20,9 14,4 10,8 9,2 1,4 0,0 0,0-8,-5-13,-5-16,-7-16,-4-8,-5-1,-5 3,3 10,4 6,5 3,2-3,0-9,0-7,-2-7,-1-3,-3-2,-2-1,0 0,-2 2,0 12,2 15,6 14,4 8,3 2,0-13,-1-12,-5-14,-4-8,-1-6,-3-2,-3 2,-1 3,-1 5,0 11,3 20,4 13,7 11,6 6,4-3,-2-16,-2-21,-3-26,-3-26,-3-11,-3 1,-5 6,-4 10,-2 18,0 23,1 16,-2 18,3 18,-3 18,1 17,1 8,1-1,3-10,7-16,9-10,6-15,-1-17,-4-21,-4-19,-6-16,-3-10,0-9,-3-3,-3 4,-2 6,3 17,6 23,7 21,12 24,4 10,-1 3,-1-5,-1-4,-5-12,2-21,-3-24,-2-24,-4-10,-2-2,-5 9,-2 9,-1 13,6 20,5 21,8 14,5 7,4 2,0-2,-2-5,-1-3,-2-2,-5-4,-2-4,-2-8,-4-14,-3-22,-1-22,-2-14,-7-7,-7 2,-4 8,-3 10,1 12,3 10,4 14,0 16,-1 19,0 20,2 15,3 8,3 1,6-6,2-11,3-15,-1-14,-2-18,-1-23,0-19,-1-10,-3-3,-1 2,-2 10,0 7,1 12,1 15,2 14,0 11,4 6,4 2,1-3,1-5,0-11,-1-14,-3-12,-1-10,1-5,0-3,-1 0,1-1,1 2,2 1,-1 0,-1 1,-1 2,-2 5,-1 12,0 22,-1 16,0 21,-1 20,1 13,0 1,2-9,4-11,3-15,0-24,-2-32,-1-34,-3-23,-1-7,-1 1,-3 8,-7 10,-4 11,1 21,1 21,4 22,2 16,7 13,9 7,4-1,5-4,-1-9,-1-12,-6-11,-5-17,-4-16,-3-11,0-6,-2-3,1-2,0 11,3 12,1 11,2 7,1 1,-1-6,-1-6,-1-5,-5 0,0-1,-4-1,-2 1,4 0,8-3,9-1,5-4,1-1,0 3,0 2,-2 4,-3 0,-1 3,-1 3,0 6,1 12,1 8,2 5,2 4,-1-1,-2-3,-4-3,-2-3,-1-3,-3-9,-3-15,0-15,-2-11,0-5,0-1,-1 1,1 2,-1 3,1 3,0 23,0 32,0 32,0 17,0 5,0-1,0-5,0-11,0-11,0-8,0-10,0-8,0-15,0-15,-2-16,-2-18,3-21,5-17,3-7,4 1,-1 4,1 10,-2 13,1 15,-2 10,-2 7,-2 6,-2 3,1 2,1 0,1 3,1 7,1 18,0 16,-2 17,-1 14,-2 11,-1 0,0 1,-1-4,-1-10,1-13,0-11,-1-14,-1-24,-1-26,-1-22,2-16,0-6,1 3,1 8,-1 9,-1 14,-2 22,-4 31,-6 34,-3 19,-2 3,1-6,3-3,1-8,4-10,0-13,2-9,1-8,0-9,0-11,1-14,-2-8,1-5,2-5,1-2,2-1,1 3,1 2,0 0,0 1,1 4,-1 9,0 17,0 14,0 10,0 7,0 2,0-11,0-15,0-16,-2-14,-1-15,0-5,0 1,1 3,1 6,1 8,0 11,0 14,0 10,0 15,0 8,0 5,0-1,0 0,0-2,0 0,0 0,-2-1,-2 1,-2-3,0-4,-1-5,0-8,-4-14,0-19,0-12,1-9,1-6,0 3,3 4,3 4,-2 5,1 9,1 20,3 15,2 15,0 6,0 9,-2 8,-2 0,-3-2,-1-7,2-8,0-14,1-22,2-20,0-19,1-7,0 0,0 4,0 8,3 10,6 15,3 15,3 17,1 16,0 14,-2 8,-4 0,-3-3,-4-4,-1-5,-2-4,0-8,-1-6,0-10,1-15,-1-20,9-28,9-28,10-23,8-11,3 8,-3 14,-7 20,-5 20,-5 21,-5 26,0 21,0 19,1 12,-2 12,-3 5,-1-1,-2-8,1-8,0-11,-3-18,-1-27,4-31,3-29,8-22,5-4,2 4,-4 11,-3 19,-1 18,-5 24,-3 26,-4 19,-3 14,-1 10,-1 0,-4-4,0-5,-2-7,-1-6,0-9,-3-12,-2-12,2-16,-1-14,2-6,0-4,-1-1,1 2,2 4,3 14,1 18,2 20,0 16,1 13,-2 14,-6 9,-1-2,0-8,2-10,3-18,1-20,2-25,0-18,1-15,0-11,3-12,4-3,2 7,0 12,-1 13,0 12,-1 23,1 19,-2 12,2 12,1 15,0 4,3-1,2-4,1-6,-2-8,-3-17,-4-21,-2-17,-5-18,-2-13,0-11,0-2,0 1,1 9,1 15,1 20,0 20,2 16,2 11,2 8,0 7,1 1,1-2,-3-4,-1-6,-2-6,0-13,-4-14,-2-15,1-12,-2-10,-1-8,-1-2,0 11,4 25,6 22,1 16,3 15,0 7,-1-1,-1-7,-2-7,1-2,0-5,-1-9,0-13,-2-17,-2-13,-2-9,-1-6,2-5,0-2,0 5,1 3,1 7,0 10,0 17,0 13,3 14,0 7,1 7,-2 4,0-3,0-4,-2-6,-2-8,-2-15,1-20,-2-19,-3-10,0-3,-1 4,1 4,2 17,9 24,7 22,5 12,1 10,-1-1,-4-2,-3-4,-4-4,-2-4,-1-4,-1 0,-1-1,1-1,-1-1,-2-9,-3-12,-3-12,0-9,-2-11,3-12,1-6,3-9,1-4,2 4,0 9,4 12,3 17,1 22,2 20,-1 9,-2 3,1 2,-1-2,-1-4,-2-5,-2-5,0-13,-1-13,0-17,0-12,0-12,-1-7,1 1,0 4,0 5,5 19,7 37,9 28,5 15,2 2,0-3,-1-9,-6-11,-9-17,-6-21,-8-22,-2-22,-1-19,0-5,2-1,0 6,1 13,2 19,2 23,4 26,1 17,1 19,0 10,-1 5,-3-4,-1-8,-2-8,-1-7,0-8,0-14,-5-16,-5-12,-5-16,-2-17,-2-12,3-7,2 0,3 5,3 8,4 9,1 17,5 17,4 22,4 16,2 10,2 3,-1-1,-4-6,-2-4,-6-10,-5-15,-2-16,-2-17,0-14,1-11,2-7,-1 0,2 6,0 8,1 22,9 26,6 23,3 23,2 11,-2 0,-2-4,-2-6,-3-8,-4-8,-1-9,-2-16,-4-15,-1-20,-2-14,0-10,0-10,0 0,0 5,1 8,2 17,3 21,7 23,3 25,2 27,1 12,3 15,0 1,-1-11,-3-17,-4-24,-5-23,-6-24,-7-17,-5-12,-2-13,-1-12,3 1,4-1,3 5,2 6,0 6,3 6,1 7,0 5,5 12,3 11,0 11,1 6,0 7,2 4,2-2,1-7,0-17,-4-21,-2-24,-3-14,-1-5,-1 2,-2 6,1 7,2 11,3 19,7 27,5 26,5 18,2 8,-2 4,-1-5,-2-8,-4-10,-2-12,-4-7,-3-7,-2-4,-7-11,-4-12,-2-15,-2-15,0-7,2-4,3 3,0 3,1 7,1 16,6 26,9 25,4 26,2 13,1-1,-3 2,-4-8,-1-8,-2-12,-6-21,-7-26,-6-20,-6-21,0-16,1-12,-3-11,-2 1,-1 9,3 23,6 30,9 33,6 27,3 16,2 4,0-2,0-8,-2-7,-5-17,-6-19,-9-21,-3-15,-1-16,2-9,2-9,3 0,4 5,4 8,4 18,7 26,11 33,4 24,1 14,2 5,-4 0,-3-8,-4-21,-4-33,-7-25,-4-15,-7-6,-1-2,-3 1,4 13,6 20,8 22,5 16,1 10,1 5,1 1,-2-3,-1-7,-4-17,-4-17,-2-19,-2-9,0-10,0-5,0 2,1 3,-1 4,3 11,7 18,6 15,3 12,4 8,0 2,2 4,-1-6,-7-10,-6-22,-7-21,-4-20,-3-18,1-7,0 3,1 7,0 10,3 18,7 18,4 24,3 19,4 21,-2 17,2 3,-3-6,-1-9,-3-13,-4-20,-4-23,-1-29,-2-21,-2-12,-2-3,0 5,-4 10,3 19,5 24,4 25,4 17,3 10,2 4,-1-4,-1-9,-2-14,-6-24,-5-21,-6-13,-6-10,-3-2,-2 6,2 20,7 25,6 24,5 15,2 6,-1 3,1-2,-2-6,0-7,1-9,-2-14,-3-14,-4-17,-4-19,-8-22,0-17,0-5,0 0,2 7,2 12,2 13,3 16,5 18,6 27,3 22,5 15,1 9,1-2,-1-5,-3-10,-2-23,-5-24,-3-28,-6-16,-1-6,-3 2,2 4,2 8,8 14,6 20,7 25,4 19,-1 11,-1 1,-2-3,-4-7,-4-14,-2-19,-2-15,-1-13,0-7,-4-5,0-2,1 2,0 4,3 9,2 15,6 15,3 12,1 5,0 4,-1 1,-4-3,-2-14,-2-15,-1-15,-7-21,-2-17,-3-7,-1 1,0 7,3 11,2 16,7 20,12 22,5 17,3 14,-1 6,-2-2,-6-4,-4-9,0-8,-3-18,-4-16,-2-23,-2-21,1-16,0-9,1-5,0 5,0 13,1 13,0 16,2 24,4 21,1 19,1 11,3 2,-2-3,-1-5,-1-11,0-13,-5-21,-2-18,-1-13,-1-5,-2-1,-1 4,1 15,3 18,5 16,4 14,5 14,1 7,1-1,-3 0,-3-3,-3-4,-3-6,-1-10,-2-16,0-15,-3-15,-4-10,0-10,-1-2,-3 1,1 5,3 20,4 20,6 21,7 13,4 7,0-3,0-1,-5-11,-4-17,-2-21,-3-17,0-13,-1-11,0-3,-3 5,0 6,1 10,0 15,1 18,4 27,6 22,4 10,2 0,0-5,-1-8,1-13,-6-21,-3-20,-3-19,-2-22,0-10,-1 0,0 5,0 8,3 18,3 25,4 23,5 20,0 14,1 9,-3 0,-1-7,-2-11,-3-15,-2-21,-1-18,-3-21,0-14,0-16,-1-14,1-4,0 5,-1 11,1 26,3 27,0 20,3 16,-1 9,3 3,-1-3,-1-4,0-7,-3-11,-1-15,-5-12,-4-8,0-7,0 10,2 19,4 13,3 18,0 8,0 3,0-3,-1-4,3-7,-1-6,1-10,-1-11,-2-16,3-14,0-11,2-11,0-5,-2 2,0 5,-2 21,-1 23,0 28,4 29,2 24,-1 19,1 8,3-8,-2-15,2-19,-5-22,-4-26,-4-24,0-24,-1-23,2-16,0-9,-2 5,0 11,1 14,0 18,2 23,0 24,0 17,3 9,7 2,3 1,3-3,-1-5,-1-8,-5-16,-4-16,-4-21,-4-15,0-7,1-4,0 3,1 8,-2 11,0 15,1 22,3 14,2 9,2 5,2 2,-1-2,-2-5,2-7,0-15,-1-17,-1-16,-2-13,0-6,0-2,-1 6,0 15,-1 19,1 24,0 19,2 8,4 8,3 0,3-7,-1-13,-2-19,-3-24,-2-23,-2-13,-2-6,0 1,0 8,2 11,3 16,4 24,5 24,2 21,2 15,0 3,-1-4,-3-11,-1-13,-6-15,-4-20,-2-18,-1-17,-2-9,1-8,0 1,0 4,-2 6,-1 6,1 13,3 18,4 15,1 10,3 5,-1 0,2 0,-1-2,-2-9,-2-15,-1-15,-2-11,-1-7,0-2,0 1,0 14,4 21,10 28,5 14,4 8,0-2,0-5,-3-8,-6-12,-6-18,-7-21,-4-20,0-16,-4-12,1-3,-2 4,0 6,0 9,0 14,3 22,1 14,1 18,2 14,1 11,3 1,3-3,3-8,-2-11,-5-18,-5-19,-5-21,-1-19,-1-11,-2-3,-1 0,-1 6,2 10,0 12,1 19,1 26,2 22,3 15,3 3,0 4,5-4,3-8,-2-14,-3-17,-5-17,-5-19,-2-22,0-16,2-12,2-2,3 6,2 13,-1 16,-1 11,1 17,1 21,1 25,0 14,1 11,-3 5,0 0,0-7,1-8,0-7,-2-12,-2-13,-3-14,-3-16,-1-16,1-11,3-8,0-2,2 6,-1 6,2 14,1 14,2 15,1 13,3 9,3 4,-1 0,2-4,1-11,-1-16,-2-13,-1-10,0-6,-4-4,-2 10,1 12,3 14,1 16,1 7,2 7,3 2,1-10,-2-14,-1-15,-2-11,2-16,-1-8,-1-3,2 11,0 18,1 21,1 17,0 9,2 0,3 1,0-8,0-12,-4-14,-2-13,-2-9,-2-9,1-5,2-1,2-2,0-1,1 5,0 15,2 20,1 28,5 24,3 20,2 3,3-7,-2-16,-3-13,-3-15,-9-16,-8-15,-4-15,-4-15,0-13,1-3,0 0,-2 3,2 5,1 5,2 6,0 4,0 4,2 13,3 14,4 14,4 9,1 5,-1 3,-2-3,-5-16,-5-18,-4-16,-3-18,0-12,2-8,0-2,1 4,0 9,2 10,3 23,8 22,10 22,6 10,1 4,0-1,-4-6,-11-14,-8-16,-4-15,-2-10,-1-9,0-3,1-3,3 1,4 15,6 21,11 24,5 10,0 10,0-4,-4-7,-8-10,-8-14,-6-21,-4-13,1-11,1-6,-1 2,3 9,8 16,7 18,10 14,4 17,3 7,-2 2,-4-1,-4-4,-5-7,-2-9,-5-12,-5-11,-3-16,-5-14,-2-10,0-3,0-1,-1 1,2 4,0 3,5 14,9 14,6 15,6 12,2 6,1 3,-4 1,-2 1,-4-4,-3-4,-6-14,-11-14,-6-12,-5-8,-3-6,1-3,1-1,5 2,4 12,5 13,6 18,6 11,6 13,5 6,1 2,2-2,1-4,-2-5,-2-9,-9-8,-10-13,-10-11,-5-13,-7-10,-2-7,1-11,-2-11,3-9,4 0,3 6,4 9,5 11,3 10,4 13,1 17,2 19,0 17,-1 8,1-2,0-1,-1-4,1-4,-1-10,-5-12,-5-16,1-16,-2-16,-2-6,0 0,2 4,0 9,4 16,4 25,2 19,4 9,1 4,3 0,-1-5,-2-13,-4-21,0-18,-1-17,0-10,0-2,0 1,0 3,1 16,2 19,7 25,3 17,6 14,1 6,-2-2,-4-6,-4-4,-4-9,-2-17,-5-16,-2-17,0-16,1-12,0-7,2 1,0 5,0 9,1 14,5 19,7 17,4 16,1 11,1 5,-3 4,-3-3,-3-7,-4-16,-3-18,-2-16,-2-16,-2-7,0-4,-1 2,2 4,1 9,0 17,9 16,6 18,0 12,-2 12,-3 1,-2-2,-3-1,-2-5,-1-6,0-6,2-8,-2-10,-5-14,-3-14,-2-10,1-13,-4-12,-1-6,-2 1,0-1,1 3,-1 5,3 8,6 15,7 15,6 15,1 10,1 7,-2 4,-4 5,-3 1,-1 0,3-4,3-8,1-4,-3-10,-4-7,-7-8,-7-11,-5-6,-2-6,2 0,3-1,5 3,4 0,3 0,1 2,1 2,7 5,4 11,7 10,3 11,-1 7,-1 8,-3 3,2 2,-2-1,0-1,-3-3,-7-7,-7-13,-7-10,-7-10,-3-8,0-7,4-6,4-3,6-3,3-1,3-6,2-3,0 2,1 5,5 17,7 18,3 15,2 15,-3 9,-3 1,-4-1,-4 0,-1-2,-3-3,-3-7,-3-12,-9-15,-1-12,-1-11,2-5,5-2,0-1,3 2,0 3,5 12,7 15,4 13,4 9,-1 8,-3 3,-2 3,-2 0,-6-4,-1-14,-6-15,-2-18,1-14,3-5,1-4,10-1,3 3,1 3,-1 5,-2 6,0 7,2 11,5 16,5 10,2 14,-3 5,-4 4,-4 0,-3-4,-6-9,-5-11,-5-14,0-12,2-10,2-6,2-5,1 1,2 3,6 10,7 16,4 13,4 12,1 6,0 3,-1 4,-4 0,-5-2,-5-3,0-6,-3-12,-4-17,0-19,-1-13,1-6,2-6,2 1,-1 3,1 4,1 8,3 11,5 18,3 12,2 11,-2 8,-4 8,-1 1,-3-1,1-1,-2-5,-1-5,-4-12,-5-14,-2-12,0-15,2-7,3-8,2-5,1 1,0 5,5 9,3 15,4 21,5 14,3 11,-2 6,-3 2,-3-3,-5-6,-6-9,-6-14,-8-15,-6-13,-2-9,-3-3,-2-4,11 14,11 17,10 17,4 14,2 11,2 4,-3-1,-5-9,-7-17,-6-20,-5-15,-5-14,-1-9,1-1,-6 3,2 6,3 6,5 12,4 15,6 12,8 13,5 13,4 9,-2 4,0 0,-2-4,-4-3,-1-3,-1-3,1-3,2-2,-2-5,-5-11,-10-15,-9-19,-6-12,-3-12,2-3,4-1,1 3,5 7,3 8,4 9,7 14,8 15,6 20,4 11,3 5,0 2,-2-2,-3-3,-2-3,-4-3,-3-4,-5-10,-9-11,-7-11,-4-11,-2-10,2-8,5-10,5-12,3-7,3 2,1 6,1 7,-1 8,1 17,6 16,7 14,6 16,5 13,1 11,-1 11,-5 12,-6 0,-2-2,-3-10,-1-8,-6-15,-6-17,-7-16,-7-17,-2-16,-3-13,1-17,0-6,3-7,5 4,4 10,5 14,2 11,6 11,4 14,8 14,8 16,2 9,0 9,-2 11,-2 7,0 5,-3 0,-4-5,-5-11,-6-20,-8-23,-6-24,-3-17,1-11,2-19,4-9,3-1,0 9,1 13,6 21,7 22,8 22,8 17,5 12,3 11,-2 11,-4-1,-4-6,-6-13,-8-20,-8-18,-13-17,-3-12,-2-13,0-6,2 1,4 4,1 10,8 17,8 21,12 14,5 11,3 5,0 1,-2-7,-5-5,-8-8,-11-10,-11-11,-6-10,-5-11,-3-6,-1-4,0 0,1-1,5 4,4 1,1 4,6 8,8 12,11 17,8 17,5 10,0 4,-1 0,-4-2,-6-7,-6-8,-8-8,-5-13,-8-12,-2-18,-4-12,-1-6,0-10,5-3,3 1,2 5,3 5,4 11,8 18,9 22,7 23,6 14,0 7,0 0,-6-6,-5-8,-8-12,-10-16,-6-16,-5-20,-2-12,2-5,1 0,3 6,3 4,3 11,7 17,12 19,7 16,6 15,1 10,-3 2,-2-4,-5-8,-3-9,-5-7,-9-16,-6-18,-8-17,-5-10,2-2,0-1,4 1,0 6,3 5,8 12,9 13,8 11,7 10,1 5,0 1,-2-1,-5-3,-8-7,-5-10,-6-10,-5-10,-4-8,0-4,0-4,0 2,4 2,4 11,12 18,8 21,9 22,5 15,0 10,-3-2,-4-8,-6-9,-5-8,-9-12,-6-17,-9-12,-4-13,-8-9,-2-7,1-8,4-10,5-3,6 0,4 3,3 5,2 6,3 8,7 17,6 22,8 16,5 7,2 4,-1-1,-3-5,-9-8,-10-9,-12-12,-9-12,-8-13,-3-11,0-10,-3-5,2-1,1 2,5 5,2 3,5 5,9 13,11 18,10 18,8 13,5 8,-1 1,-3-4,-8-7,-11-12,-11-10,-10-13,-5-9,-5-8,-1-7,-2-4,2-3,2-3,2 0,5 4,2 9,9 11,9 16,10 20,9 25,6 12,2 6,-1-2,-3-9,-12-19,-16-24,-13-22,-7-16,-2-8,-3-8,0-2,3 3,4 7,8 13,11 20,10 14,8 11,6 5,2 0,-10-7,-12-11,-9-10,-10-7,-4-7,-2-1,2 0,2-2,1-3,4 0,0-1,5 2,9 11,8 12,5 10,3 9,0 5,5 6,2 0,-7-10,-9-19,-10-16,-4-9,-2-5,0-2,1-1,2 1,1 9,6 10,8 15,6 11,8 10,2 6,-2 3,-2-3,-8-6,-9-8,-8-7,-7-7,-4-6,0 2,9 4,11 10,8 8,4 4,2 1,-1-4,-6-6,-12-12,-10-10,-9-11,-5-9,-6-5,2-1,2 2,7 7,8 15,6 17,7 14,5 6,3 4,2 1,6-3,-1-4,-4-10,-6-13,-11-12,-12-10,-10-7,-2-4,2-3,5 1,6 2,5 2,4 3,4 6,5 8,4 10,6 11,4 8,2 5,-1 4,0 0,-5-4,-3-4,-5-10,-7-6,-11-9,-9-12,-6-7,-2-6,2-2,4-1,7 2,5 4,4 1,3 3,0 4,0 4,2 6,4 7,5 4,-1 6,0 7,0 5,4 5,2 2,4 2,5 4,-1-5,-3-5,-7-8,-11-15,-11-12,-8-10,-4-6,-3-4,2 2,6 0,5 2,8 4,6 3,3 3,1 1,0 1,0 3,3 4,2 3,-4 2,3 2,4 6,2 5,4 5,-2 3,-2-1,0-2,-1-3,0-1,-3 0,-6 1,-9 3,-9 4,-5 4,-4 6,-2-3,1 0,4-2,5-3,3-5,2-2,3-2,3 1,-2-3,0 0,2 0,2 2,5-2,3-2,3-3,0 0,1 0,-5-4,-6-9,-3-9,-1-6,0-5,0-4,1-3,1 1,0 2,3 8,4 7,1 10,-4 10,-4 10,-3 8,0 5,1 4,0 1,1-2,1-3,1-4,-5-5,-7-14,-4-12,2-11,2-11,6-5,7-1,5 0,4 2,1 2,-2 1,1 7,0 6,2 8,0 7,2 8,-2 7,-4 8,-2 5,-2 6,-3 8,2 2,3 0,2-2,3-5,2-8,-3-8,-7-10,-6-11,-2-10,-1-7,4-5,6-4,4-1,2-1,-1 3,-1 4,0 6,2 6,-2 8,-1 10,-3 9,-1 4,-2 3,-3 1,-4 3,-6 5,-1 2,2-2,3-4,4-6,7-3,-3-11,-4-10,-3-13,-4-8,0-5,3-3,2 0,2 3,4 8,5 12,4 9,3 10,2 8,-1 7,-4 4,-2 0,-3 2,-7 2,-6 0,-6 0,-3-4,2-3,0-6,1-7,-1-5,-5-11,-2-10,2-13,5-7,4-5,6-5,7-2,8 4,1 5,-1 7,1 8,0 9,3 8,2 10,3 10,-1 11,-2 10,-4 6,-4 3,-3 2,-2-3,-1-5,1-8,-2-8,-6-11,-7-11,-7-9,-4-9,-1-7,1-6,5-4,6 0,4 0,5 0,2 5,2 4,3 6,4 6,4 11,1 11,5 8,1 7,-2 2,-1-4,-6-11,-10-12,-9-10,-3-10,1-5,2-3,2-3,9 1,9-1,4 0,3 2,-1-1,-1 4,-3 3,-1 6,2 6,2 7,1 8,-3 5,-3 4,-3 3,-3 3,-8 2,-4 2,-5 2,-2 2,-1 3,0 0,2 0,2-1,-1-2,3 1,3-2,-1-3,3 0,1-1,1-7,2-11,2-13,5-10,3-7,3-1,2 4,-2 4,0 5,0 5,1 4,1 4,0 4,0 2,1 3,-3 2,-3 3,-3 4,-3 4,-1 6,0 5,2 1,-2 0,0 0,-1 0,3-1,2-4,3-5,-2-7,-6-14,-2-14,-1-10,-1-12,6-4,5 0,5 0,4 3,1 2,-2 2,-4 4,-5 4,-5 6,-5 6,-8 6,-7 5,-5 6,-4 8,-2 8,-2 6,0 3,3-1,3-2,4-7,2-1,3-4,3-2,5 0,0-1,0-2,1 1,-1-3,5-7,10-9,7-8,5-7,3-1,-1 0,-3 5,-3 3,-2 4,-1 4,0 3,0 3,2-1,2 1,2-1,-1 1,1-1,-2-4,0 0,0-1,-4-2,0 1,-3-1,0-3,-2-3,-2 0,-2-1,-1 1,-1 0,-1 0,0 1,-1 0,-2 3,-5 8,-5 7,-4 9,-3 7,-2 5,0 3,-2 3,-1 1,1 0,1-2,4-4,3-4,6-3,1-4,3-2,1-1,6-2,3-3,8-4,6-8,4-11,5-7,2-5,-1-2,-1-1,-4 0,-7 3,-5 4,-5 3,-2 6,3 8,1 8,2 6,2 8,-1 6,-2 2,-3 0,-3-1,-3 0,-8 3,-7 1,-9 4,-4 3,-2 0,6 1,6-2,7-2,4-2,2-3,1-2,2-1,-2-4,0-1,-2-5,1-1,-3-2,-1-5,-5-9,-2-4,2-7,2-5,5-4,2-2,5 3,5 1,4-1,1 2,-2 0,-1 1,-3 2,-5 4,-3 7,-5 6,-3 5,-2 6,1 3,1 2,2 2,3 1,0-3,1-8,2-10,9-9,8-8,8-4,5-4,3 2,-1 0,-3-1,-5 3,-4 6,-2 8,-1 9,-2 8,-2 8,-1 4,-2 1,-3 1,-1 0,-4-2,-6-3,-7-4,-4-1,-3 0,-1-1,2 0,1-1,2-2,1 1,1 2,1 2,1 2,-1 2,1-3,-1 1,3-1,1 2,0 0,1-1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6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229 1,'0'0,"-2"0,-5 0,-3 0,2 5,-2-1,-2 1,1 3,1 4,-2-2,3 4,-2-3,3 2,0-3,0 4,0-4,1 3,-2-3,2 3,0 0,-3 4,3 1,-4-2,3 2,2-1,-2-3,2 2,3 1,-1 1,3-3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7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1 0,'0'0,"0"5,2-1,4 1,4-1,-2 4,3-4,1 7,1-3,1-1,0 4,2-4,-2 4,3-1,-2 1,1-1,0 3,-2-4,-2-1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8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548 46,'0'0,"-3"3,-7 2,-5-1,-3 0,-3 3,0 0,3 4,0-4,2 1,4 2,0-2,0-2,0-1,-2-3,1-1,2 5,0-2,1 5,1-1,-2-1,0-2,-3-3,0 7,1 0,-4 0,5 4,0-2,0-2,-1-4,-1 3,0 0,-1-4,1 0,-1-1,-1-2,1-1,-1 0,1 0,3-5,3-3,3-7,6 2,1-2,4 1,5 0,1 3,3 2,1 4,-2-2,0 0,-1 2,2-3,0-4,0 2,0 2,1 1,5 3,-3 2,1 1,-1 1,2 0,-4 1,3-1,-4 0,5 0,-1 5,0-1,-1 1,1 0,-2-3,1 4,-3-2,2 2,-2-1,2-3,-2-2,2 1,0-1,-2 0,2 0,-2 0,2-1,-1 1,1 0,-4-2,1-4,-5-3,3 2,-2-3,-1 1,-2-3,-5 1,-1-3,-3 3,-6 2,0-1,-1 2,-2 1,-3 4,-5-1,-1 3,-4 6,2-1,2 0,1 1,1-2,3-1,-3 0,0-2,1 4,1 3,0 4,2-4,-2-1,2-1,0-2,0-3,0 1,-1-1,2-1,-2 4,10 3,9 2,7 5,7-1,7 2,-1-2,-1 3,0-5,-2-1,-1-5,-3 0,3-2,0-2,0 0,0 0,1-1,0 1,-2-1,-4-3,0 0,-1-2,-4-2,-5 2,-7-1,-6 2,-5-2,-5 1,-5 0,-1 2,-1 2,2 1,-3 0,2-4,0 1,2-1,2 2,4 0,2 1,-2 2,2 0,0 0,0 0,1 0,-2 0,1 0,0 0,0 0,0 0,-1 0,1 0,0 0,1 0,-2 0,1 0,-1 5,1-1,3 6,13-10,-1 0,0 0,0 1,0-1,0 0,-1 0,1 0,0 1,0-1,0 0,0 0,0 0,-1 0,1 0,0 0,0 0,0 1,0-1,0 0,0 1,0-1,0 0,0 0,0 1,0-1,0 0,0 0,0 0,0 0,0 0,0 2,0-2,0 0,1 0,-1 1,10 6,12 0,5-5,1-1,1 0,-4 1,-4-4,-3-1,1-2,-4-1,0-1,-1-1,2 1,-4 7,-1 1,-2 8,-4 2,0 4,-3 5,-1 0,-1 2,3 2,-1-1,1 1,0-2,-2 0,0 1,-1 0,0-1,0 0,0-1,0 1,0 1,0-1,0 0,0 0,0 0,0 1,0-1,0 0,0 0,0 1,0-1,0-1,0 0,0 1,0 1,0 0,0-1,0 0,0 0,0 1,0-1,0 0,0-1,0 1,0 0,0 0,0 1,4-6,3-8,1-9,1-12,2-4,-3-4,-1-5,-2-2,-2-1,-2 1,2 3,0-2,1 3,-3-1,0 2,0 1,-1 0,1-1,-1-1,-1 2,1-2,0 1,0 0,0-1,-2 7,-2-2,1 1,0-3,-1 5,-1 0,3-2,-2 0,-2-3,3 0,-1-2,2 1,0-3,-2 7,-1-1,0 0,-1-1,1 0,2-2,0 0,2-1,1 0,-1-1,2 2,-1 8,0 8,0 10,0 12,0 9,0 5,0 1,0-2,0-3,0 0,0-3,0 0,0-1,0-2,0 0,0 2,0-1,0-1,0 1,0 0,0 0,4 1,-2-1,4-5,1 1,-3-1,4-7,1-8,-2-14,-1-5,-2-6,0-3,-1 6,2-1,-1 1,0 5,1-2,-2 1,1-3,-2 2,-1-4,2 4,0 0,1-1,-2 0,-1-1,1-2,-1 0,-1-1,0-1,-3 0,0 1,-4 4,1 1,1-1,1 1,-2 0,-1 6,0 8,-1 13,-3 4,-1 8,-2 1,3 3,-1-5,3-1,-1-10,3-8,0-11,5 6,-1-3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1,-2 4,-3 0,0 4,-2-4,1 1,1 1,0-5,2 2,1-1,1-1,0-1,1 1,-1-2,-2-1,3 1,-1 0,-1 2,0-1,0 0,-2-1,3-3,1-2,0 1,-1-2,2 3,-1 1,-2 3,1-1,1 2,-2 0,1-1,1 1,-1 0,-1-3,2 4,-1 0,0 0,0 0,0 0,-1 1,2-2,0 1,1-1,-1 0,0-1,-2-1,0-1,-1 0,2 1,-1 1,0-2,0 1,-1 1,2 0,-1 2,0-1,2 2,-1-3,2 3,-2-1,1-3,-1 3,-1-2,0 1,1 0,0-1,0 2,1-2,0-1,0 3,0-1,1-2,-2 1,0 2,1-4,-1 2,1 0,0 0,0 1,0 0,-1-2,1 2,0-1,0 0,0 3,1 0,0 0,-2-2,1 0,-2 0,4 2,-1-3,1 3,-1-2,0 0,1 1,0 1,0-2,0 3,1-2,-2 2,1-4,0 5,1-2,0-1,0 1,-2 0,1 2,0 0,-1-1,2 1,-3 0,2-4,0 6,-1-5,1 3,-1-1,0-1,0-1,-1 0,-2-1,0 0,-2 1,3-2,-1 1,0-1,2 1,-1-2,1 2,0 0,1 0,1 1,0 0,-1 1,2 0,-1 0,0-3,1 6,-1-5,0 5,-2-3,2 0,0 1,0-1,0-1,0 2,0-3,0 2,1 0,0 0,0 2,-1 0,-1 0,1 1,-2-3,2 2,0-3,-1 2,-1 2,-1-3,1 3,0-2,-2 0,3-4,-1 3,1-1,-1-1,1-1,-2 1,2-2,-2 3,1 1,1-1,-2 0,1-2,1 3,0-2,1 2,0 0,-1 0,1 2,0-3,-1 2,-1 0,2-1,0 2,1 1,1-2,0 1,1 2,0-3,0 1,0 1,1 0,-1-1,0 1,0-1,0-1,-2 0,0 1,0-1,1-1,-1 2,-1-1,1 1,-1 1,2-2,-1 1,0-2,-2 0,0 3,-1-2,2 0,-2-1,3 1,-1-1,-1 1,2 1,-4 0,3 0,-1-1,0-1,-1 1,1-1,0 1,0-1,1 0,-2 1,2-1,1 3,1-1,-2-1,0-1,2 1,0 0,-2-1,0-1,2 2,-1 0,1 1,-1-1,0 2,0 0,1-2,-2-1,1 2,0-2,-2 1,1 0,1 2,1-2,0 2,0 0,1-2,-2 1,0 2,0-2,0 0,-1 1,-2-2,2 2,-2-1,2-2,-1 1,1 0,3 0,-1 0,1 2,0-2,0 1,0 2,0-2,1 0,-1 1,0-2,0 2,0 1,0-2,0-1,0 2,0-1,0 2,0-3,0 1,0 2,0-2,0-1,0 1,0 1,0-1,0 2,0-2,0-1,0 3,0-2,-2-1,0-1,0 1,-1-2,1 1,-1-1,1 3,1-2,0 2,1 1,0-1,0 0,-1 1,-1-2,-2 0,2 0,-3 0,-1-1,-1 3,0-2,1 1,0-2,0 1,3 0,-1-1,2 3,2-1,0-1,0 2,0-1,0 0,1 1,-1-1,0 0,0 2,0-3,0 3,0-3,0 1,0 2,0-2,-2-3,1 3,-1-2,1 1,0 0,0 2,1-1,0-1,0 3,0-3,0 1,0 1,-2-2,0 0,1-1,0 2,-1-2,2 2,-1 1,1-2,0 2,0 0,0-1,0 0,0 1,0-2,0 1,0 2,0-2,0 1,0-1,0 0,0 1,0-1,0 0,0 1,0 0,0-1,0 0,0-1,0 2,0 1,0-3,0 3,2-3,0 1,-1 2,1-3,-1 1,1 0,1 2,-2-3,0 1,0 1,0 0,-1 0,0-1,0-1,0 2,0-1,0 1,0 0,0-2,0 2,0 0,0-2,-2 0,1 0,-1 0,1-1,0 4,0-4,-1 1,0 3,1-3,-1 1,1 2,0-2,1 0,0 1,0-1,0 0,0 1,0-1,0 1,0-1,0-1,0 4,0-4,0 1,0 2,0-3,0 1,0 2,0-3,0 0,0 4,0-3,0-1,0 1,0 1,0 0,0 0,0-1,0-1,0 3,0-2,0 0,0 0,2 0,0-2,-1-1,1 4,1-5,-1 3,0 1,-1 2,0 2,2-3,0 2,0-4,0 3,0-3,-2 0,3-1,-2 0,1-1,-1 1,1-2,0 3,0-2,0 1,1-2,0 1,-1 1,-1-1,0 0,1 2,-1-1,0 3,0-6,0 4,0-1,0 2,0 0,0-1,0 1,0 0,-1 1,1-2,0-1,1 1,-1 0,-1 1,-1 0,0 0,0-1,1 1,1 2,0-1,-1-2,0 2,0-1,-1 0,1 1,1 0,0-2,0 2,-1 0,0-2,-1 2,1-3,1 2,0-2,-1 2,0-1,0-1,1 1,-1-1,1 1,-1 0,1 2,-2-2,2 1,0 1,0-2,0 2,-1 0,0-1,-1 1,2-4,-1 4,0-3,1 1,-1 0,0 0,-1 1,2 0,-1 1,1-1,-1 1,2-2,0-1,-2 1,1 0,-1 0,0 0,-1 1,0 1,2 1,0-3,-2 2,2-1,-1 0,-1 1,2-1,0 0,0 1,-1 0,0-2,2 1,0 1,-2 0,1-1,1 1,-1-1,1-1,1-1,0 0,0 1,1-1,1 1,-1-2,1 2,-1-5,0 4,1-3,-2 0,1 4,-2-3,1 4,-2 0,1-2,0 0,1 2,-1-2,0 3,1-5,-2 3,1-4,1-1,-1 1,1-1,-1 0,0 2,-1 2,0 1,0-2,-1 3,3-4,-1 3,1-2,0 1,-2 2,3-2,-1 0,-2 1,1-2,0 1,1-1,0-1,-2 2,0-1,-1 3,2 1,0-3,3-2,-1 1,-1 1,0 0,0-1,-1 4,0-4,1 2,-1-2,1 1,-1 0,-1 0,-1 1,1-1,1 1,-1-1,0 0,1-1,1 0,-1-1,2 2,-2 0,2 2,-1 0,2-2,-3 0,0 2,2-4,-3 3,1-2,0 1,-1 0,2-3,1 1,0-1,1 1,-1-1,-1 0,1 3,-3-3,3 6,-2-3,0 0,3-2,-1 1,-1 1,-1-1,1 3,-2-1,0 1,1-1,-1 0,0-1,-1 1,2 2,-1-3,1 3,-1-2,4-1,-3 1,1-1,0 1,0-2,0 1,-1 2,2-3,-2 1,1 1,-1-1,1 2,0-2,-1 2,2-5,0 1,1-1,2-3,-2 4,1-3,-2 1,0 2,1 0,1-1,-2 2,2 0,-2-1,0-1,-1 4,1-6,1 3,-2 0,1-1,0 0,0 2,-1-1,1-1,-1 2,0-1,0 0,1 0,-2 1,2-2,1 0,-2 2,2-3,0 2,0 0,-1 3,1-2,2 0,0-1,-2-2,0 1,0 0,0-1,0 2,0-3,2 1,-3 0,0 1,3 0,-1-2,1 1,-1-1,1 2,1-2,0 0,-1 0,0 2,-2-2,1-1,-1 3,0 2,-2-2,1 0,0 1,1-1,2 0,1-1,-1 2,0-2,0 3,1-3,-1 3,-2 0,1-3,-2 1,1 1,0-3,2 4,-1-4,0 2,1-2,1 0,0 3,-1-3,1 1,0-2,0 2,0-2,-1 1,1-1,-1 0,1 0,-1-1,1 1,-1 0,0 0,2 0,-2 0,0 0,0 0,1 0,-2-2,-3 0,-6-5,-5-2,-4-1,-1-1,-1-1,-1 0,3 5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51,'0'0,"0"-1,0-3,-1 2,-1-4,-2 3,2-3,-4 2,3-2,-1 2,0-3,0 5,-2 0,-1 0,-2 1,1 0,0 1,1 2,1 1,-2-2,0-1,1 1,1 3,-1-2,3 2,-1 0,-2 1,2 1,-1-2,3 1,-3-1,1 0,-1 2,0-3,-1 1,1 1,0-2,-3 0,3 1,-1 0,1-3,-2 2,1 0,-1 1,0-3,-1 4,1 0,-1-1,1 1,1-1,-1 2,1-4,2 5,-1-3,2 2,1 0,0 0,-1-2,1 2,0-1,0 1,-1 1,1-1,-1-1,0 2,-1-1,2 1,-2-1,1 0,0 1,2 0,0-1,-1 3,-1-2,0-4,-3 1,0-2,-1 0,0-2,-1 0,1 1,-1 1,0 2,2 0,1 2,2 2,0-2,0 1,1 0,-1-4,-1 5,1-4,0 4,-1-4,2 2,0 1,-1-2,1 0,-1-2,-1 2,-2 1,0 0,1 0,0-2,-1-1,1 1,1 1,0-1,3 1,-1 1,1 0,-1 0,0-1,-3 0,2-1,0 4,-1-3,0 3,1 0,0 0,2 1,0 0,-1-3,0 1,2-1,-2 3,0-3,0 1,-1-1,1 0,-1 1,0 1,2-1,-1-1,0 1,0-1,3 1,-2 2,0-2,0 0,-1 1,0-2,-2 2,0-2,0 1,-1 1,2-3,-2 1,2-1,-1-2,2 1,-2 0,-1 0,1 2,0-1,0 0,0 2,0-3,0 2,2 0,-3 0,1 1,-1 2,1-1,0-1,-3-1,4 0,-3 1,2-2,2 2,1-1,-1 0,0 0,0-1,0 3,-1-3,0 2,-1-1,1 1,-1 0,0 1,0-2,1 0,1 1,2 0,0 1,-1-3,0 3,-1-2,0 1,-1 2,0-1,0-1,0 0,2 3,-1-3,-1 0,2 0,0-1,-2 0,2 0,-1 0,2 1,-2-1,0 2,1 2,0-3,-1-1,2 1,-1 1,0-2,1 2,-1-1,0 1,0 1,-1-1,0 0,1 1,-1-3,0 2,1-2,0 1,1 2,-1-3,0 1,1 0,-1-1,-1 1,0 0,0-1,-1 1,1-2,2 3,-3-1,2 2,0-2,-1 0,0-1,1 1,0 2,-1-3,0 2,1 0,1-1,0 3,1-3,-1 3,-1-4,1 0,-1 2,1-2,0 1,0 3,1-3,0 1,0-1,0 3,0-2,0 0,0 1,0-1,0 0,0 2,0-3,0 0,0 3,0-1,0-2,0 2,0-1,0 1,-1-1,-1 1,-2-1,0 0,-2 1,-1-1,1-2,1 2,1-2,1 0,2 3,1-2,0 2,0-2,0 1,0 2,0-2,0-1,0 3,-1-4,-1 1,0 0,1 0,0-1,0 3,0-3,-1 0,0 2,0-2,1 1,-1 1,2 1,0-1,0-1,0 3,0-2,0-1,0 3,0-2,0 0,0 2,0-3,0 0,3 4,-1-4,0 1,0 1,-2-1,1 0,-1 1,0-1,0 1,0 0,0-1,0 0,0 0,0 0,0 2,0-2,0-1,0 3,0-2,0-1,0 3,0-3,0 1,0 3,0-4,0 0,0 2,0 0,0 1,0 1,-1-3,-1 0,-2 2,1 0,0-1,-2-2,3 0,-1-1,-1 2,2-2,0 3,-2-1,2 0,-1 1,1-1,0-1,0-1,0 0,-1 2,0-3,2 2,-1-1,0 2,1-1,0 0,1 0,0 3,-2-3,1-3,-1 5,1-2,0 0,0 1,1 1,0-2,0 1,0 1,0 0,0-2,0 3,0-3,0 1,0 3,0-4,0 0,0 2,0 0,0-2,0 2,2 0,0 0,-1-1,0 0,2-2,0 1,-1 1,-1-2,0 2,0-1,-1 0,1 3,-1-2,-1-1,1 3,0-2,0 0,0 1,0-1,0-1,0 3,0-1,0-2,0 2,0 0,0 2,0 1,0-1,0 1,0-3,0 1,0-1,0 1,0-1,0-2,0 2,2-2,1 1,-2 2,0-3,0 1,0 2,1-4,0 0,1 0,1-1,-1 0,0-1,0 3,0-3,-1 5,2-3,0 0,0 1,-1-1,0 2,0-1,0 1,-1-1,0 0,0-1,0 3,0-3,-1 1,-1 1,0 0,0 1,0-2,0 1,1-1,1 1,0-1,-1-1,0 2,0-1,0 3,-1-3,0 0,0 3,0-1,0-2,2 3,0-3,1 1,-1-1,0-1,1 3,-1-5,-1 6,0-5,1 1,0 1,0 0,-1-1,-1 2,1 2,-1-3,0 3,0-3,0 1,-1 2,3-4,-1 1,1-1,0 1,-3-1,-2-4,-1-1,-2-2,-3-4,0 2,2-3,1-1,-1 2,0-1,4 0,0-2,0 1,3-1,0 0,0 1,0-3,0 1,0 2,0-2,0 1,0 0,0-2,3 4,-1-1,0 1,0-1,-2-1,3 3,-1-2,2 1,-2-2,3 3,-2-1,2 0,-2-2,1 1,-1 0,0-1,-1-1,2 2,-1 4,0 3,1 1,0 4,0-1,-1 4,0 0,-1 0,-1 3,-1-1,0 0,0 0,0 1,0-3,0 0,-1 2,1-3,0 2,0 0,0-1,-2-1,0 3,1-3,-2 1,-2-2,2 0,-3 0,2-1,0 2,4-3,2 2,1-4,1 4,0-1,-1 2,0 0,-1 1,-1 1,0-1,-1 0,1 0,0-1,1-1,-1 2,2-3,0 1,-1 1,2-1,-2 1,2 0,1-2,0 3,0-2,0 1,-2 2,2-2,-2 2,-1 0,2-3,-1 1,0-1,1-1,-1 1,0-3,0 3,0-1,-3 3,2-2,-2 3,0-2,2 2,0 0,2-3,-1 2,2-2,-2 1,2 1,-1-2,-1 3,-1-2,-1 4,0-4,-2 0,-3-2,-1-2,0-3,-1-1,-1 1,-1-5,0 0,0 1,2-3,0-3,4 3,-2-3,3 3,1-2,0-1,1 2,-1 1,0-3,0 2,2 1,-2-3,0 2,0 1,0-4,0 4,0-1,0 0,0-1,-3 1,1 2,-1 1,0 1,0-2,0 2,-1-2,2-1,0 1,-1 0,1 0,0 0,1-1,-2-1,0 1,1 0,1-2,0 0,-2 0,1 1,0 0,1-1,0 0,1 2,-1-2,1 1,0-1,0 1,1 0,-1 0,0-1,0 0,0 0,0 2,0-1,0 0,0-2,0 3,0-1,0-2,2 4,0 1,2 5,0 5,0 1,0 1,-2 2,-2-2,-2-3,-2 1,-3-2,0-2,-1 1,3 1,1 3,3-2,-3 2,2 1,-1-3,0 3,-1-2,2 2,2 0,0-1,2 0,-1 1,4-2,-3 2,1-2,-1 2,0 0,-1 2,0-1,1-1,-1 1,1 1,-1 0,-1 1,1-3,-1 0,0 3,0-2,0-1,-1 3,1-2,0 0,2 0,-1-5,3-2,0-1,1 0,1 2,-1 0,0 1,0 1,-1-2,1 4,-3-1,0 2,-1 2,0-3,1 1,0 0,1-1,3 0,-1-3,0 2,2-1,-3 1,1-2,-4 4,3 0,-1 1,-1-1,-1 1,2 0,-1-2,1 0,-3 3,3-5,-1 2,2-1,-1 1,2-3,-2 4,2-3,-2 1,2 4,-3-2,0-1,1 1,1-1,-1-1,0 0,-1 1,-1 2,0 0,-1-1,0 1,0 1,0-1,0 2,0-2,0-1,0 3,0-2,0 0,0 1,0-1,0 2,0-3,0 1,0 0,0 1,0-1,0 2,0-3,0 0,2-1,0 0,0 2,1-4,-2 4,2-3,-2 2,0 1,2 0,-1 0,2-1,-1-1,-1 1,0 0,2 0,-2 2,2-2,-1 3,-1-3,2-1,-1 2,2-3,-1 3,-2 0,2 0,-1-1,1 1,0 2,-2-2,2-1,-1 3,-1-2,1-2,1 1,-2 0,1-3,0 3,0-2,0 2,0-4,-1 5,1-2,0 1,1 0,-1 2,2 0,1-2,0 2,0 0,0-2,0 1,1-2,2 1,-1-1,0 1,1-2,-1 1,0-2,-2 3,1-3,0 1,1-1,0 0,-2-1,1 1,0-1,0 3,0-2,0 1,0-2,-5 0,-1-2,-3-2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4:17.125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217 471,'1'-111,"-4"-121,3 229,-1 0,1 1,-1-2,0 1,0 0,0 1,0-2,0 2,-1-1,1 1,-2-1,2 0,-1 1,0 0,-5-3,0-3,-2 2,0 0,-12-6,-22-14,41 24,-1 0,-1-2,1 2,0 0,0 1,-1-1,1-1,0 2,-2 0,2 0,-7-1,9 2,0 0,0 0,0 0,0 0,1 0,-1 0,0 0,0 1,0-1,0 0,-1 1,2-1,-1 1,0-1,0 1,1-1,-1 1,-1 2,1-2,-1 1,1 0,-1 0,1 0,0 1,0-1,1 0,-1 1,0-1,0 4,-3 18,-16 100,20-118,0 0,0 0,0 0,1 0,0 0,0-1,0 2,0-2,2 1,-1-1,0 1,1-1,1 0,-2 0,1 0,1 0,5 5,7 7,1-3,0 0,27 19,23 17,-55-39,0-3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4:17.646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217 471,'1'-111,"-4"-121,3 229,-1 0,1 1,-1-2,0 1,0 0,0 1,0-2,0 2,-1-1,1 1,-2-1,2 0,-1 1,0 0,-5-3,0-3,-2 2,0 0,-12-6,-22-14,41 24,-1 0,-1-2,1 2,0 0,0 1,-1-1,1-1,0 2,-2 0,2 0,-7-1,9 2,0 0,0 0,0 0,0 0,1 0,-1 0,0 0,0 1,0-1,0 0,-1 1,2-1,-1 1,0-1,0 1,1-1,-1 1,-1 2,1-2,-1 1,1 0,-1 0,1 0,0 1,0-1,1 0,-1 1,0-1,0 4,-3 18,-16 100,20-118,0 0,0 0,0 0,1 0,0 0,0-1,0 2,0-2,2 1,-1-1,0 1,1-1,1 0,-2 0,1 0,1 0,5 5,7 7,1-3,0 0,27 19,23 17,-55-39,0-3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03.95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09.941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14.232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43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11,'4'-5,"1"-1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18.958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22.20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26.521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8:30.485"/>
    </inkml:context>
    <inkml:brush xml:id="br0">
      <inkml:brushProperty name="width" value="0.35" units="cm"/>
      <inkml:brushProperty name="height" value="0.35" units="cm"/>
      <inkml:brushProperty name="color" value="#8FAADC"/>
      <inkml:brushProperty name="ignorePressure" value="1"/>
    </inkml:brush>
  </inkml:definitions>
  <inkml:trace contextRef="#ctx0" brushRef="#br0">609 1,'-1'54,"-14"97,6-72,4 1,7 97,0-55,0-95,1 1,1-1,2 0,0-1,19 45,-3-2,-3 16,2 7,-15-66,0 0,-2 1,-1-1,0 39,1 0,-1-40,2 0,12 41,-10-43,-1-1,-1 1,3 32,-7-3,0-22,1 0,9 54,-4-41,-2 1,-2 0,-5 86,0-36,2 880,-1-952,-2 0,-7 35,5-33,-3 46,7 11,2-39,-2 0,-2 0,-2-1,-11 45,-5-15,-12 54,-6 15,-1 10,36-134,-1 1,-11 25,10-27,1 0,0 0,-4 24,3-8,-17 51,-4 15,22-71,-3 16,1 0,-1 61,9 429,0-512,1 1,8 30,1 21,-8-34,2 0,1 1,2-2,2 1,1-1,21 47,-18-51,-2 2,16 67,-19-60,24 62,-7-44,49 81,-71-131,1-1,-2 1,1 0,-1 0,-1 0,0 1,0-1,0 18,-1 3,-7 51,2-60,-1 0,0 0,-2-1,-16 35,19-49,0 0,0 0,-1 0,0 0,-12 11,12-14,0 1,1 0,0 0,-1 0,2 0,-1 1,1 0,0 0,0 0,1 0,-3 8,1 25,5-34,-1-1,0 1,0 0,-1 0,1 0,-1 0,0 0,-1-1,1 1,-1-1,0 1,0-1,-4 6,6-9,0-1,0 1,-1-1,1 0,0 1,-1-1,1 0,0 1,-1-1,1 0,-1 0,1 1,0-1,-1 0,1 0,-1 0,1 0,-1 0,1 1,-1-1,1 0,-1 0,1 0,-1 0,1 0,0 0,-1 0,1-1,-1 1,1 0,-1 0,-9-14,1-23,6 12,1-1,1 1,1-1,1 0,2 1,0-1,2 1,0 0,15-37,51-166,-58 188,-3-1,10-79,-12 69,16-65,-10 58,8-64,9-43,-18 120,-3-2,-1 1,-3-1,2-59,-7 7,-5-122,1 195,-2 0,-12-39,9 39,1 0,-4-37,10-113,0 1,-2 155,-10-35,5 23,4 19,-1-1,-10-23,9 25,1 0,0 0,-4-18,-14-63,12 54,2 0,-5-48,10 49,-19-70,0 8,1-59,14 83,3-1,7-102,0 53,0 7,0 38,-2 1,-21-140,8 157,5 32,2-1,-4-59,11 16,0 43,-1 0,-1 0,-9-50,1 20,2-1,3 0,6-98,0 44,-3 12,3-117,4 182,1 1,15-49,-2 15,-8 33,1 0,25-49,-19 47,-5 6,-2 0,-1 0,-2-1,8-65,-6-153,-11 222,-1-48,0 75,0 0,0 0,0 0,-1-1,0 2,0-1,0 0,-1 0,0 1,-4-7,4 9,0 0,0 1,0-1,-1 1,1 0,0 0,-1 0,0 0,1 0,-1 1,0 0,0 0,0 0,0 0,0 1,-4-1,-13 0,-39 2,33 0,-11-1,0 2,0 2,-65 14,63-8,9-2,0 0,-38 18,59-22,0 1,0 1,1 0,0 0,0 1,1 0,-1 0,2 1,-1 0,-10 15,8-8,1 0,0 1,1 0,1 0,1 1,0-1,1 2,1-1,0 0,-1 31,7-26,3-5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14:21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1 270,'0'-19,"0"-1,2 1,0 0,1 0,7-22,-7 33,0 0,0 0,1 0,0 0,1 1,-1-1,2 1,-1 0,1 0,0 1,0 0,1 0,12-9,-12 12,0-1,0 1,1 0,0 1,-1-1,1 2,0-1,0 1,0 0,10 1,12 0,39 5,-60-4,1 1,-1 0,1 0,-1 1,0 1,0-1,0 1,-1 1,1 0,-1 0,0 1,11 9,2 6,0 1,29 42,16 18,-61-76,0 1,0-1,-1 1,0 0,-1 0,4 11,16 27,-18-37,0 1,-1-1,0 1,-1 0,0 0,0 1,-1-1,0 0,1 18,-2 9,-3 47,-1-22,3-50,0 0,0 0,-2 0,1 0,-1-1,-5 16,5-22,0 0,0 0,0-1,-1 1,1 0,-1-1,0 0,0 0,0 0,0 0,0 0,-1 0,1-1,-1 0,0 1,0-2,0 1,0 0,-5 1,-6 1,-1-1,0 0,0-2,-31 1,32-2,0 0,0 1,0 1,0 0,-29 9,27-5,0 0,1 1,0 1,1 1,-20 13,25-14,0 0,0 0,0 1,1 0,1 1,0 0,0 0,1 1,-11 21,11-18,1 1,1 0,0 0,1 0,1 1,0 0,1-1,1 1,1 23,2 94,-2-110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14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1,'-5'0,"-6"0,-1 4,2 2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14:40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0 174,'0'-13,"1"1,0-1,0 1,1 0,5-14,-6 20,1 1,1 0,-1 0,1 0,0 0,0 0,0 1,0-1,1 1,0 0,0 0,0 0,9-5,-9 6,1 1,-1 0,1 0,0 1,0-1,0 1,0 0,0 0,0 1,7-1,8 1,24 4,-38-3,0 0,0 0,0 1,0-1,0 2,0-1,-1 1,1 0,-1 0,0 0,1 1,6 6,1 3,0 1,20 27,10 12,-40-49,0 0,0 0,0 1,-1-1,0 1,3 6,10 18,-12-23,0-1,-1 1,1-1,-1 1,0 0,0 0,-1 0,0 0,1 11,-1 7,-3 29,1-14,1-32,0 0,-1 0,1 0,-1 0,-1 0,-2 9,3-13,-1-1,1 1,0-1,-1 1,1-1,-1 0,0 0,0 0,0 0,0 0,0 0,0-1,-1 1,1-1,0 1,-1-1,0 0,1 0,-4 1,-4 1,0-1,0-1,-1 1,-19-1,21-2,-1 2,0-1,0 1,1 1,-20 5,19-3,-1 0,1 0,-1 1,1 1,-12 8,15-9,1 0,0 1,0 0,0-1,0 2,1-1,0 1,0 0,-6 13,7-11,0 1,0-1,1 1,1 0,0 0,0 0,1 0,0 0,1 15,1 61,-1-71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14:40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1,'-3'0,"-4"0,-1 2,2 2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21:13.01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28 0,'-3'4,"1"0,-1 0,1 0,-1 0,1 0,0 0,1 1,-1-1,1 1,0-1,0 1,-1 7,0 61,2-52,0-11,-1 15,2 1,0-1,6 29,-5-46,0 0,0 0,1-1,0 1,1-1,0 1,0-1,0 0,1 0,0-1,0 1,1-1,11 10,-11-11,1 0,-1 1,0 0,9 13,-14-17,1 1,-1-1,0 1,1-1,-1 1,0-1,-1 1,1 0,0-1,-1 1,0 0,1 0,-1-1,0 1,0 0,-1 0,1-1,-2 5,-6 15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21:29.24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0,'0'5,"4"1,7-1,0 4,-1 5,3 0,-2 2,2-1,-1 0,-3 3,2-2,4 1,-1 2,1-2,4 0,2-2,-3-4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44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1,'0'0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21:31.63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0,'5'1,"0"-1,0 1,-1 0,1 1,-1-1,1 1,-1 0,0 0,1 0,-1 1,0 0,-1-1,1 1,0 1,-1-1,1 0,-1 1,0 0,-1 0,1-1,0 2,-1-1,2 5,3 5,0 1,-2 1,1-1,-2 1,4 24,-7-35,0 0,-1-1,0 1,0 0,0 0,-1-1,0 1,0-1,0 1,0-1,-1 1,-2 4,-1 1,-1-1,0 1,-11 12,8-12,1 0,-11 20,12-12,5-4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21:34.19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0,'5'0,"1"5,5 5,0 6,-2 5,-3 3,-1 2,-3 1,-1-4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1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0,2-2,-2-1,2-2,-1 1,2 0,1-1,2 0,1 1,-2-1,-1 1,-2 0,0 2,-3 1,1 0,-1 1,-1-2,1 1,-1 0,2 0,0 0,0 1,0 1,0-1,0 0,1 1,-1-1,2 0,-2 1,1 0,-3 0,2-1,-1 1,1-1,-1-1,0 0,0 0,0-1,0 2,0 0,0 1,1-1,0 1,0 0,1 0,0-2,0 3,-1-2,1 1,-1 0,1-1,-1 0,0-1,-1 3,0 0,1 0,1 2,1-2,0 1,0-1,-1 1,0-2,-1 3,0-2,1 1,-1-1,1 1,0-1,0-1,-1 0,1 1,1 0,-1 0,2 0,-2 0,1 2,1-1,-3 1,2 0,-1-1,1 0,0 0,-2-1,1 0,2 1,0-1,-1 1,1-2,0 1,0-1,0 2,-1-2,0 0,0 0,0 0,1 1,-1 0,1-1,0 1,0 0,0 1,1-1,0 2,-1-1,1 0,0-1,-1 0,0 0,0 1,1-1,-1 1,0-1,1 1,-1 0,2 1,-1-1,0 1,0 0,0 0,0 0,0 1,-1-3,1 1,-1 0,1-1,-1 0,-2 0,1-3,-1 0,0-2,2 0,-1-3,1 0,1-2,0 3,0 2,-1 2,-1 4,0-1,-1 1,0-1,0 1,1 0,0 1,2-1,0 1,0 1,1-1,0-1,0 2,0-1,0 0,0 1,1-1,-1-1,0 2,0-1,0 0,0-2,-2-1,1-4,-2 0,0 1,0 1,-2 0,1 1,-1-1,1 1,0 2,3-1,-2 1,1 0,0 1,0 0,-1 0,0-1,0 1,2 0,-1 0,0-1,-1-1,1 1,0 0,0 0,1 2,1-1,-1 1,1 1,0-1,-1-1,0 0,1-1,-1 2,0-1,1 1,-2-2,0 2,1-2,-1 0,0 0,0 1,1-1,-1 2,0-1,0 0,-1 0,1-1,0 2,1-1,-1 1,0 0,1 0,-1-1,1 0,0 0,0 0,0 0,0 1,1 0,0-1,0 2,0-1,0 0,0 1,1-1,-1-1,0 2,0-1,0 0,0 0,0 0,0 0,0 1,0-1,0-1,0 2,0-1,0 0,0 0,0 0,0 0,0 0,0 1,0-5,0 0,0 1,0 0,0 0,0 3,0-1,0 0,0 2,0-1,0 0,0 1,0-1,0-1,0 2,0-1,0 0,0 1,0-1,0-1,0 2,0-1,0 0,0 0,0 0,0 0,1-1,0 0,0 0,1 0,0 0,0 1,0 0,-1-1,-1 2,0-1,0 0,0 1,0-2,0 1,0 1,0-1,0 0,0 0,0 0,0 0,0 1,0-1,-1-2,-1 1,1 0,0 0,0 0,0 1,1 0,0 0,0 0,0 1,-1-2,0 1,0 1,0-1,0 0,1 0,-1 0,1 0,0 1,0-1,0-1,0 2,1-1,-1 0,0 1,0-2,0 1,0 1,0-1,0 0,0 0,0 0,0 0,0 0,0 1,0-2,0 1,0 1,0-1,1-1,1-2,0 1,1-1,0 1,0 0,1 0,-1-1,1 1,-2 1,1-2,-1 1,2 0,-1 1,0-1,2 0,-2 1,3 0,-3 1,1 0,-1 0,0 0,-1 1,1-3,-1 1,2-2,-2 1,0 0,-2 1,2 0,0 1,1-1,-1-1,-1 2,1-2,0 3,0-2,0 0,-2 2,1-1,-1 0,0 1,2-1,-1-1,2 2,-1-1,-1 0,2-1,0 0,-1-1,1-1,-1 1,1 0,-1 0,1-1,0 0,-1 1,0 0,0 0,2-1,-3 0,3 2,-1-1,0 2,0-1,-1 1,1-1,-1-1,0 2,0-1,0 1,1-1,-1 1,0 0,1-1,-1 0,1-2,0 2,-2-2,2 1,1 0,-2 0,1 1,0-1,0 0,1-2,0 3,-2-1,1 1,0-1,-1 1,1-1,1 0,-2 0,1 1,-1 0,0 1,0-2,0 1,2-1,-1 2,1-3,0 2,0-2,-1 2,0-2,0-1,-1 3,1-3,0 1,2-1,-2 1,1-2,0 2,-2 1,1-1,1 1,-1 0,-1 1,2 0,-1 0,1 0,1-1,1-1,-2 2,0-1,-2 2,1-2,1 1,-2-1,2 2,-1-1,0 0,1-1,0 0,1-1,-1 1,1-2,-1 0,3-2,-2 0,0 1,0 1,-1 0,-1 1,2-1,-1 1,2 1,-1-2,0 2,1 0,-2-1,2 0,-2 0,2 0,0-1,-1 0,2 0,-1-1,-2 2,2-1,-2 0,2 0,-1 0,0 1,-1 0,1-2,0 1,0-1,1 1,0-1,-1 1,2-2,-1 1,0-1,1 0,-3 1,2 1,-3 0,1 1,-2-1,2 2,0-2,0-1,2 0,0 0,1-1,1 0,-1 0,0 0,0 0,-4-1,-1 1,-4 0,0 0,-4-1,1-1,-3-1,-1-1,-2 2,3-1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2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69 0,'0'0,"-2"0,-1 2,-1-1,0 2,-1 1,0 0,1 1,0-1,1 1,1 0,1 0,-1-1,0 1,1-1,0 2,0-1,0 0,0 2,-1-1,1-1,1 2,-1-1,0-1,-1 0,1-1,1 2,-1-1,0 1,1 0,0 0,0 0,0 0,0 0,0 1,-1-3,0 1,-1 0,1 0,0 1,1-1,-1 1,1 0,0 0,0 0,0 1,0-1,0-1,0 2,0-1,0-1,-1 0,-1-1,1 2,1-1,-1 1,1 0,0-1,0 2,0-1,0 0,0 1,0-1,0-1,0 2,1-2,1-1,-1 1,0 0,-1 1,2-2,-1 1,1-1,-1 2,1-1,-1 0,1 2,-1-1,0-1,1 2,-1-1,1 0,-2 1,0-1,1-1,-1 2,0-1,0 0,0 1,0-2,0 1,0 1,0-1,1 0,1 0,-1 0,0 0,0 0,0 0,-1 0,0 0,0 1,0-1,0-1,0 2,0-1,0 0,0 1,0-2,0 1,0 1,0-1,1 0,0 0,0 0,0 0,0 1,1-3,-1 1,1 0,-1 0,2 1,0-1,-1 1,0 0,0 0,0 0,0 0,0 0,1 0,0 0,-1-2,0 2,0-2,-1 2,1-2,0 1,-2-1,2 1,1-2,-2 2,2 0,-2 0,1 1,-1-1,0 2,1-1,0 0,-2 1,3-3,-1 1,0 0,0-1,0 0,0 1,0-2,1 1,-3 0,3 2,-1-2,2 1,-3 0,2 0,0 0,-1-1,2 0,0 0,0 1,1-1,-1 1,1-1,-3-1,3 2,-2-1,0 2,0 0,0-2,1 0,0 0,-1-1,1 2,-1-2,0 2,-1-1,1 0,-1 0,1-1,0 1,-1 0,2 0,0-1,-2 2,2-1,-2 0,1-1,0 0,0 2,-1-1,2 0,0 0,1 1,-1 0,0 0,0-1,-1 0,2-1,-2-1,1 0,0 1,-1 0,1 1,0 0,2-1,-2 1,1-1,0-2,0 1,-1 0,1 0,-2 0,1 1,0-1,0 1,-1-2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24:22.87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15,'4'2,"1"0,-1 1,1-1,-1 1,0 0,0 0,-1 1,1-1,0 1,-1 0,4 6,-2-5,14 13,0 0,2-2,-1-1,2 0,0-2,1 0,0-2,26 10,-17-10,1-1,0-2,41 6,-29-6,-5-2,-1-2,1-1,75-6,-109 3,-1 0,0-1,0 0,0 0,0 0,0 0,0-1,-1 0,1 0,0 0,-1-1,0 1,1-1,-1 0,0 0,0-1,-1 1,1-1,-1 0,1 0,-1 0,-1 0,1 0,0-1,1-5,1 0,-1 1,0-1,-1 1,0-1,-1 0,0 0,0 0,-1 0,-1-1,1 1,-3-19,1 26,0 1,1-1,-1 1,0 0,0-1,0 1,0 0,0 0,-1 0,1 0,-1 0,1 0,-1 0,0 0,0 1,0-1,0 1,0-1,0 1,0 0,0 0,-1 0,1 0,0 0,-1 0,1 1,0-1,-5 0,-8-1,1 1,-1 0,-24 2,25-1,-12 1,1 1,-1 1,1 1,-1 1,1 1,1 1,-45 20,27-12,32-12,0 1,-1-1,-13 9,-41 21,43-23,1 1,-31 20,46-26,0 0,0 0,0 1,0 0,1 0,0 0,1 0,-1 1,1 0,0 0,-4 12,3-2,1 1,0-1,2 1,0-1,1 1,1-1,0 1,1 0,1-1,1 1,1-1,0 0,1 0,1 0,1-1,0 1,1-2,14 22,-10-21,2-1,-1-1,2 0,0 0,1-2,0 0,1 0,0-2,1 0,0-1,0-1,30 9,-23-10,1 0,0-1,0-2,0-1,1-1,-1-1,1-1,-1-1,30-6,-46 5,-1-1,1 0,-1-1,1 0,-1 0,-1-1,1 0,-1-1,9-6,-1-2,-1 0,-1 0,19-25,-29 32,-1-1,1 0,-1 0,-1-1,0 1,0 0,0-1,-1 0,-1 1,1-13,-2 19,1 0,0 1,-1-1,1 1,-1-1,1 1,-1-1,0 1,0-1,0 1,0 0,0-1,0 1,0 0,0 0,0 0,0-1,-1 1,1 1,0-1,-1 0,1 0,-1 0,1 1,-1-1,1 1,-1-1,-2 1,-8-3,1 2,0-1,-15 1,1 0,-18-5,0 3,-1 1,-45 5,74 0,0 1,1 0,0 1,0 1,0 1,0 0,1 0,0 1,-15 14,21-17,1 1,1 0,-1 0,1 0,0 1,0 0,1 0,0 0,0 1,1-1,0 1,0 0,1 0,0 0,-1 11,-1 13,2-1,4 57,0-26,-2-47,1 0,1 1,0-1,2 0,-1 0,2-1,0 1,0-1,1 0,1-1,1 1,17 23,-22-31,1 0,0-1,1 0,-1 0,10 9,-11-12,1-1,-1 1,0-1,1 1,-1-1,1 0,-1 0,1-1,-1 1,1-1,0 0,6 0,4 0,19 1,1-2,-1-1,0-2,56-13,-39 3,-32 10,-1-1,1 0,-1-1,-1-1,32-18,-43 21,0 0,-1-1,0 1,1-1,-2 0,1 0,0-1,-1 1,0-1,0 1,-1-1,0 0,3-11,-3 10,0 0,-1 0,0 0,0 0,-1-1,0 1,0 0,-1 0,1 0,-2 0,1 0,-3-8,3 13,0 0,0 0,0 0,0 0,0 1,0-1,-1 0,1 1,0-1,-1 1,1 0,-1-1,0 1,1 0,-1 0,0 0,0 0,0 0,-3-1,1 1,0 1,-1-1,1 1,0 0,0 0,0 0,-1 0,1 1,-5 1,-6 2,0 1,0 1,1 0,-16 10,6-3,0 2,0 0,2 2,0 0,1 2,1 0,-23 28,24-24,12-16,0 1,1 0,-1 0,2 1,-1 0,1 0,1 0,-1 0,2 1,-1 0,1-1,-2 16,2-6,2 0,0 0,2 1,3 30,-2-38,1-1,0 0,1 0,0 0,1 0,0-1,0 1,13 16,96 116,-106-131,1-1,1-1,0 1,0-2,1 1,0-1,1-1,0 0,18 8,-24-13,-1 0,1-1,0 0,0 0,0-1,0 1,0-2,0 1,0 0,0-1,0 0,0-1,0 1,1-1,-1 0,0-1,0 1,-1-1,1 0,0-1,-1 0,1 1,-1-2,5-3,-1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25:21.76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15,'4'2,"1"0,-1 1,1-1,-1 1,0 0,0 0,-1 1,1-1,0 1,-1 0,4 6,-2-5,14 13,0 0,2-2,-1-1,2 0,0-2,1 0,0-2,26 10,-17-10,1-1,0-2,41 6,-29-6,-5-2,-1-2,1-1,75-6,-109 3,-1 0,0-1,0 0,0 0,0 0,0 0,0-1,-1 0,1 0,0 0,-1-1,0 1,1-1,-1 0,0 0,0-1,-1 1,1-1,-1 0,1 0,-1 0,-1 0,1 0,0-1,1-5,1 0,-1 1,0-1,-1 1,0-1,-1 0,0 0,0 0,-1 0,-1-1,1 1,-3-19,1 26,0 1,1-1,-1 1,0 0,0-1,0 1,0 0,0 0,-1 0,1 0,-1 0,1 0,-1 0,0 0,0 1,0-1,0 1,0-1,0 1,0 0,0 0,-1 0,1 0,0 0,-1 0,1 1,0-1,-5 0,-8-1,1 1,-1 0,-24 2,25-1,-12 1,1 1,-1 1,1 1,-1 1,1 1,1 1,-45 20,27-12,32-12,0 1,-1-1,-13 9,-41 21,43-23,1 1,-31 20,46-26,0 0,0 0,0 1,0 0,1 0,0 0,1 0,-1 1,1 0,0 0,-4 12,3-2,1 1,0-1,2 1,0-1,1 1,1-1,0 1,1 0,1-1,1 1,1-1,0 0,1 0,1 0,1-1,0 1,1-2,14 22,-10-21,2-1,-1-1,2 0,0 0,1-2,0 0,1 0,0-2,1 0,0-1,0-1,30 9,-23-10,1 0,0-1,0-2,0-1,1-1,-1-1,1-1,-1-1,30-6,-46 5,-1-1,1 0,-1-1,1 0,-1 0,-1-1,1 0,-1-1,9-6,-1-2,-1 0,-1 0,19-25,-29 32,-1-1,1 0,-1 0,-1-1,0 1,0 0,0-1,-1 0,-1 1,1-13,-2 19,1 0,0 1,-1-1,1 1,-1-1,1 1,-1-1,0 1,0-1,0 1,0 0,0-1,0 1,0 0,0 0,0 0,0-1,-1 1,1 1,0-1,-1 0,1 0,-1 0,1 1,-1-1,1 1,-1-1,-2 1,-8-3,1 2,0-1,-15 1,1 0,-18-5,0 3,-1 1,-45 5,74 0,0 1,1 0,0 1,0 1,0 1,0 0,1 0,0 1,-15 14,21-17,1 1,1 0,-1 0,1 0,0 1,0 0,1 0,0 0,0 1,1-1,0 1,0 0,1 0,0 0,-1 11,-1 13,2-1,4 57,0-26,-2-47,1 0,1 1,0-1,2 0,-1 0,2-1,0 1,0-1,1 0,1-1,1 1,17 23,-22-31,1 0,0-1,1 0,-1 0,10 9,-11-12,1-1,-1 1,0-1,1 1,-1-1,1 0,-1 0,1-1,-1 1,1-1,0 0,6 0,4 0,19 1,1-2,-1-1,0-2,56-13,-39 3,-32 10,-1-1,1 0,-1-1,-1-1,32-18,-43 21,0 0,-1-1,0 1,1-1,-2 0,1 0,0-1,-1 1,0-1,0 1,-1-1,0 0,3-11,-3 10,0 0,-1 0,0 0,0 0,-1-1,0 1,0 0,-1 0,1 0,-2 0,1 0,-3-8,3 13,0 0,0 0,0 0,0 0,0 1,0-1,-1 0,1 1,0-1,-1 1,1 0,-1-1,0 1,1 0,-1 0,0 0,0 0,0 0,-3-1,1 1,0 1,-1-1,1 1,0 0,0 0,0 0,-1 0,1 1,-5 1,-6 2,0 1,0 1,1 0,-16 10,6-3,0 2,0 0,2 2,0 0,1 2,1 0,-23 28,24-24,12-16,0 1,1 0,-1 0,2 1,-1 0,1 0,1 0,-1 0,2 1,-1 0,1-1,-2 16,2-6,2 0,0 0,2 1,3 30,-2-38,1-1,0 0,1 0,0 0,1 0,0-1,0 1,13 16,96 116,-106-131,1-1,1-1,0 1,0-2,1 1,0-1,1-1,0 0,18 8,-24-13,-1 0,1-1,0 0,0 0,0-1,0 1,0-2,0 1,0 0,0-1,0 0,0-1,0 1,1-1,-1 0,0-1,0 1,-1-1,1 0,0-1,-1 0,1 1,-1-2,5-3,-1 0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26:58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0 174,'0'-13,"1"1,0-1,0 1,1 0,5-14,-6 20,1 1,1 0,-1 0,1 0,0 0,0 0,0 1,0-1,1 1,0 0,0 0,0 0,9-5,-9 6,1 1,-1 0,1 0,0 1,0-1,0 1,0 0,0 0,0 1,7-1,8 1,24 4,-38-3,0 0,0 0,0 1,0-1,0 2,0-1,-1 1,1 0,-1 0,0 0,1 1,6 6,1 3,0 1,20 27,10 12,-40-49,0 0,0 0,0 1,-1-1,0 1,3 6,10 18,-12-23,0-1,-1 1,1-1,-1 1,0 0,0 0,-1 0,0 0,1 11,-1 7,-3 29,1-14,1-32,0 0,-1 0,1 0,-1 0,-1 0,-2 9,3-13,-1-1,1 1,0-1,-1 1,1-1,-1 0,0 0,0 0,0 0,0 0,0 0,0-1,-1 1,1-1,0 1,-1-1,0 0,1 0,-4 1,-4 1,0-1,0-1,-1 1,-19-1,21-2,-1 2,0-1,0 1,1 1,-20 5,19-3,-1 0,1 0,-1 1,1 1,-12 8,15-9,1 0,0 1,0 0,0-1,0 2,1-1,0 1,0 0,-6 13,7-11,0 1,0-1,1 1,1 0,0 0,0 0,1 0,0 0,1 15,1 61,-1-71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26:58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1,'-3'0,"-4"0,-1 2,2 2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19:06.001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24 0,'-4'10,"0"-1,0 1,1 0,1 0,0 0,0 0,1 1,0-1,1 0,0 1,0-1,1 0,1 1,0-1,0 0,1 0,0 0,1-1,8 18,-3-11,-1 0,-1 0,0 1,-1 0,-1 1,-1-1,3 27,4 9,-4-2,-6-39,1 1,0-1,1 1,4 13,19 48,16 39,-31-86,-2-1,6 33,-6-24,-5-18,-2-1,2 31,-4-32,2 0,-1 0,2 0,4 15,14 48,20 148,-33-180,-4-26,-1-1,1 31,-5 605,9-594,-8-61,1 0,-1 0,0 0,0 1,0-1,0 0,0 0,0 0,0 0,0 1,0-1,0 0,0 0,0 0,0 0,0 1,0-1,0 0,0 0,0 0,-1 0,1 1,0-1,0 0,0 0,0 0,0 0,0 0,0 1,-1-1,1 0,0 0,0 0,0 0,0 0,0 0,-1 0,1 0,0 0,0 1,0-1,0 0,-1 0,1 0,0 0,-8-7,-6-12,8 8,-1-1,2 0,0-1,0 1,1-1,1 0,0 0,-2-25,3-9,4-57,1 21,-3-321,-1 390,0-1,-7-25,-2-25,-2-47,4 50,0 6,3 24,-1-53,7-242,0 315,0 0,1-1,1 1,0 0,7-17,-6 16,0 0,0-1,-1 1,1-17,-2 17,1 0,0 0,0 0,1 0,1 1,0-1,1 1,1 0,10-15,6-6,33-41,-56 73,0 1,0-1,0 1,1 0,-1-1,0 1,0 0,1-1,-1 1,0 0,1-1,-1 1,0 0,1 0,-1-1,0 1,1 0,-1 0,1 0,-1 0,0 0,1-1,-1 1,1 0,-1 0,1 0,-1 0,0 0,1 0,-1 0,1 0,-1 1,0-1,1 0,-1 0,1 0,-1 0,0 0,1 1,-1-1,1 0,-1 0,0 1,1-1,-1 0,0 1,0-1,1 0,-1 1,0-1,0 0,1 1,-1-1,0 0,0 1,0-1,0 1,0-1,0 1,0-1,1 0,-1 1,0-1,0 1,-1-1,1 1,4 38,-4-32,18 105,-12-79,0 0,1 45,-11-54,4-23,0-1,0 0,-1 0,1 1,0-1,0 0,0 0,0 1,-1-1,1 0,0 0,0 0,-1 0,1 1,0-1,0 0,-1 0,1 0,0 0,0 0,-1 0,1 0,0 0,0 0,-1 0,1 0,0 0,-1 0,1 0,0 0,0 0,-1 0,1 0,0 0,0 0,-1 0,1-1,-4-1,1-1,-1 0,1 0,0-1,0 1,-3-6,-6-5,12 14,0 0,0 0,0 0,-1 0,1 0,0 0,0 0,0 0,0-1,0 1,0 0,-1 0,1 0,0 0,0 0,0 0,0 0,0 0,0 0,-1 0,1 0,0 0,0 0,0 0,0 0,0 0,0 1,-1-1,1 0,0 0,0 0,0 0,0 0,0 0,0 0,0 0,0 0,-1 0,1 1,0-1,0 0,0 0,0 0,0 0,0 0,0 0,0 0,0 1,0-1,0 0,0 0,0 0,0 0,0 0,0 0,0 1,-3 14,2 14,3 61,-3 115,-8-148,5-40,1 1,0 24,3 1221,0-1263,0 0,0 0,0 0,0 0,0 0,0 0,0 1,0-1,0 0,0 0,0 0,0 0,0 0,0 0,0 0,0 0,0 0,0 0,0 1,0-1,0 0,0 0,0 0,0 0,0 0,0 0,0 0,0 0,0 0,-1 0,1 0,0 0,0 0,0 0,0 0,0 0,0 1,0-1,0 0,0 0,0 0,-1 0,1 0,0 0,0 0,0 0,0 0,0 0,0 0,0-1,0 1,0 0,0 0,-1 0,1 0,0 0,0 0,0 0,0 0,0 0,0 0,0 0,0 0,0 0,0 0,0 0,0-1,-9-8,-6-13,11 8,0-1,0 1,-1-24,-2-7,1 7,2-1,2 0,5-60,-1 14,-2-142,10 269,-2-12,0 16,-2 0,1 77,-8-83,3 79,-1-105,1 0,1 0,0 0,1 0,0 0,9 16,-9-21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19:08.688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1 1,'2'0,"0"1,0-1,0 1,0-1,0 1,0 0,0 0,-1 0,1 0,0 0,0 0,-1 1,1-1,-1 1,1-1,-1 1,0-1,1 1,-1 0,0 0,0-1,0 1,0 0,1 4,3 8,0 1,4 21,-2-9,-3-11,0 0,-2 0,2 30,-3-26,7 36,-4-32,-1 0,-1 1,-2 28,-1-36,1 1,1 0,1-1,0 1,1-1,1 0,9 28,-8-33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45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0,'0'4,"0"2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29:30.374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113 0,'-2'37,"-9"51,6-56,-2 59,8-79,-1 0,2 0,0 0,0 0,1 0,0 0,1-1,8 18,0-6,-6-14,-1 1,0 0,-1 1,0-1,0 1,-1-1,-1 1,3 17,-5 246,-2-125,2 274,1-409,1 0,0 0,1 0,0 0,1 0,1-1,0 0,1 0,13 23,-16-29,0 0,-1 0,0 0,2 11,-4-16,0-1,1 0,-1 0,0 0,0 0,0 1,0-1,-1 0,1 0,0 0,0 0,-1 0,1 1,-1-1,0 2,0-3,1 0,-1 1,0-1,1 0,-1 0,0 1,1-1,-1 0,0 0,0 0,1 0,-1 0,0 0,0 0,1 0,-1 0,0 0,1 0,-1-1,0 1,1 0,-1 0,0-1,1 1,-1 0,0-1,1 1,-1-1,0 0,-4-3,0 1,0-1,0-1,1 1,0-1,0 0,0 0,0 0,1 0,-4-8,-26-65,20 44,-15-27,17 38,1 0,0-1,-8-34,10 22,2 12,1 1,2-1,-2-26,5 28,2-112,0 118,0-1,1 1,1-1,1 1,12-30,-8 24,-1-1,-2 1,6-32,10-34,-16 62,-1 0,-1 0,-1-1,-1 1,-2-1,-3-29,2-5,1 50,-1 0,0 0,-1 0,0 0,-1 1,0-1,-6-14,6 24,1 7,1 10,4 4,1 0,1 0,1-1,15 37,-12-36,-2 0,0 0,-1 1,4 30,18 109,-17-103,-6-35,-1 0,2 35,-5 339,-2-183,1-209,0 1,-1-1,1 0,-1 0,1 0,-1 0,0 1,-1-1,-2 6,3-9,1-1,0 1,-1-1,1 1,0-1,-1 1,1-1,-1 0,1 1,-1-1,1 0,-1 1,1-1,-1 0,1 0,-1 1,1-1,-1 0,0 0,1 0,-1 0,1 0,-1 0,0 0,1 0,-2 0,0-1,0 1,1-1,-1 0,0 0,0 0,1-1,-1 1,0 0,1 0,0-1,-1 1,-1-3,-4-6,0 0,0 0,1-1,1 1,0-1,0 0,-3-15,-17-88,5 20,13 59,1 0,3 0,0 0,5-59,-1 38,1 32,1 1,1-1,1 1,1-1,13-31,-9 29,-2 0,0-1,6-48,-14 25,-1 39,0 0,1 1,1-1,0 0,0 1,5-15,-1 21,-1 11,1 15,2 47,-4 0,-5 71,0-26,2 282,-1-375,-1-2,-8 36,5-33,1 0,-1 24,6 53,-2 40,1-137,0 0,0 0,-1 0,1 1,0-1,-1 0,0 0,1 0,-1 0,0 0,0-1,0 1,0 0,0 0,-1-1,-1 3,3-4,-1 1,0-1,0 1,0-1,0 1,0-1,0 0,0 1,0-1,0 0,0 0,0 0,0 0,0 0,0 0,0 0,0 0,-1 0,1-1,0 1,0 0,-1-1,-2-1,0-1,0 1,0-1,1 1,-1-1,1 0,0 0,0-1,0 1,0-1,0 1,1-1,-3-5,0-4,1 1,0-1,1 0,1 0,0 0,0-1,2-23,-1 17,0 1,-6-34,-2 4,3-1,2 0,3 0,4-53,-1-1,-2 98,0-13,1 0,3-20,-4 35,1 0,0 1,0-1,0 0,0 1,0-1,1 1,-1-1,1 1,0 0,0 0,0-1,1 2,-1-1,1 0,0 0,3-2,-5 4,0 1,-1-1,1 1,0 0,-1-1,1 1,0 0,0-1,-1 1,1 0,0 0,0 0,0 0,-1 0,1 0,0 0,0 0,0 0,0 0,-1 0,1 0,0 1,0-1,-1 0,1 1,0-1,0 0,-1 1,2 0,-1 1,1-1,-1 1,0 0,1 0,-1 0,0 0,0 0,-1 0,1 0,1 4,0 6,0 0,1 24,-3-35,0 23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6.82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7.20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7.53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7.87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8.22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27,'5'0,"-4"-5,-1-5,-1-2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8.56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1 102,'0'-5,"4"-5,6-2,2-3,3-3,3-4,-1 3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8.90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9.2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0,'4'0,"7"9,1 8,-2 9,-2 1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9.6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7.23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7,'0'-3,"0"-1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46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0.00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0.33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219 0,'0'5,"-9"1,-34-1,-38 0,-4-2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2.56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1 116,'4'0,"6"0,6-4,1-7,1 0,2-4,7-3,3-4,6 2,-4 5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2.9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1297 0,'5'0,"1"0</inkml:trace>
  <inkml:trace contextRef="#ctx0" brushRef="#br0" timeOffset="1">901 264,'0'-5,"0"-5,4-2,11 2,3 2</inkml:trace>
  <inkml:trace contextRef="#ctx0" brushRef="#br0" timeOffset="2">1006 264,'0'4,"5"2,1 5,-9 4,-9 4,-11 9,-11 3,-9 1,4-5</inkml:trace>
  <inkml:trace contextRef="#ctx0" brushRef="#br0" timeOffset="3">557 635,'-4'-5,"-12"-5,-10-7,-11-3,1 0</inkml:trace>
  <inkml:trace contextRef="#ctx0" brushRef="#br0" timeOffset="4">1 105,'4'0,"2"0</inkml:trace>
  <inkml:trace contextRef="#ctx0" brushRef="#br0" timeOffset="5">292 344,'0'4,"0"2</inkml:trace>
  <inkml:trace contextRef="#ctx0" brushRef="#br0" timeOffset="6">212 503,'0'4,"0"6,0 7,0 3,0 4,0-2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3.2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61 64,'-5'0,"-5"-5,-6-9,0-9,2 1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3.63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1,'4'0,"2"0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4.00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1,'5'0,"1"4,4 2,5 0,0-2</inkml:trace>
  <inkml:trace contextRef="#ctx0" brushRef="#br0" timeOffset="1">264 27,'5'0,"5"0,7 0,4 0,3 5,-3 1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4.35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1,'4'0,"7"0,0 4,0 6,-8 7,-4-1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4.71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5.0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0 117</inkml:trace>
  <inkml:trace contextRef="#ctx0" brushRef="#br0" timeOffset="1">79 11,'0'-4,"0"-2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47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5.44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0 125,'0'-4,"5"-7,1-5,-1-5,0-3,-2-2,-1 3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5.86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48,'0'-5,"0"-5,5-6,1 0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6.22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298 1,'0'4,"-5"7,-5 5,-6 5,-10-1,-8 4,-4 4,-4 5,-4 2,2-5,7-8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6.54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6.88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117 105,'0'-5,"-4"-1,-7-4,0-5,-4 0,-8-2,-5-3,3 3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7.22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1,'9'4,"12"7,7 5,3 0,5 2,2 7,-2 3,-7-2</inkml:trace>
  <inkml:trace contextRef="#ctx0" brushRef="#br0" timeOffset="1">583 688,'4'0,"2"5,0 5,3 2,0 3,-2 3,-5 4,-9 2,-3-3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7.56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7.91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0,'4'0,"2"5,0 1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8.24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8.60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166 1,'0'4,"-23"11,-43 11,-10 2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48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1 826,'0'-6,"0"-9,0-9,4-6,8-12,5-4,1-2,-4-5,1 6,-1 5,0 2,0 3,-4 0,1 0,-1 0,-2 0,-3-1,-2 13,9 24,1 18,-1 13,-2 8,1 4,-1 2,-2-1,-2-14,-3-25,-1-26,-2-22,0-17,0-5,-1-4,1 4,-1 6,1 26,0 33,0 22,0 21,5 16,1-8,1-25,-2-31,-2-20,-1-19,0 18,-2 46,0 32,0 28,0 20,-1 5,1-1,0-12,0-14,-10-28,-7-47,-7-38,2-19,-1-20,-1-9,4 2,4 2,6 9,5 9,2 9,2 20,2 28,0 29,0 23,5 16,1 4,0-2,-2-7,-2-19,0-29,-2-30,-1-24,0-17,0-6,0-3,-1 15,6 31,6 40,1 29,4 20,-1 12,-3 0,0-14,5-30,2-40,4-32,-2-23,0-14,-3-6,-6 3,1 16,-2 31,-3 35,-3 29,-7 35,-3 20,-5 8,-7 0,1-2,2-10,4-14,3-24,3-34,3-30,1-33,0-26,1-20,-1-6,1 7,0 15,4 34,1 44,6 43,4 41,5 19,-2 0,2-17,1-29,2-37,6-40,-1-23,-6-16,-3 2,1 19,2 28,-4 31,0 25,-3 12,-4 3,-4-1,-4-4,-2-24,-7-36,-7-43,-2-19,-2-11,0 3,4 6,-1 17,1 37,3 34,3 21,3 31,1 16,7-5,1-11,1-22,-1-46,-2-36,-7-24,-2-16,0 0,0 18,6 45,8 38,6 28,2 12,-3 0,-3-23,-4-32,-3-31,-2-18,-2 4,5 28,1 21,4 15,0-4,-1-26,-7-26,-3-21,-3-15,1-11,0-5,0 4,2 2,4 13,8 30,11 46,6 34,4 21,-3 4,-3-9,-5-24,-7-30,-5-32,-4-32,-4-19,-1-11,-1 1,5 16,6 37,11 37,7 36,4 31,0 28,-4 9,-3-1,-5-14,-12-29,-6-40,-8-38,-4-30,0-22,2-6,2 1,7 11,18 49,15 57,12 40,2 17,-7-3,-10-26,-10-40,-19-52,-14-43,-10-26,-2-11,4-4,5 3,5 10,15 39,14 47,20 49,8 28,0 9,-8-6,-10-22,-10-42,-8-43,-7-30,-3-19,-2-3,-1-2,0 6,0 22,1 33,5 39,6 28,12 33,2 15,-3-2,-5-11,-6-26,-9-36,-4-35,-8-28,-1-20,-3-13,1 0,2 25,14 47,10 37,9 26,5 21,-2 11,0 2,-4-9,-6-12,-10-32,-10-36,-9-32,-2-24,2-18,-1-9,2 1,3 8,9 28,9 40,8 33,6 25,5 15,-2 8,-6-4,0-14,-4-11,-4-21,-8-36,-10-37,-4-23,1-21,2-15,3-4,1 4,3 12,1 14,1 34,0 56,11 45,7 25,1 12,-3 1,-4-9,-4-32,-4-46,-2-44,-1-29,-1-18,-1-1,0 0,5 26,7 37,6 33,0 28,2 19,-2 6,-4-22,-4-38,-9-34,-4-25,-1-10,0-9,0 2,-2 12,-1 22,1 44,2 51,6 36,8 15,2 0,5-5,-1-34,-3-49,-3-49,-8-32,-5-19,-1-11,0 4,1 8,11 38,8 37,12 52,7 30,1 14,0 4,-6-9,-3-40,-6-40,-7-43,-4-28,-5-18,-3-8,-2 4,0 10,5 16,6 32,6 38,1 31,-3 27,-3 14,0 5,-1-25,-2-50,-3-48,-2-37,-2-21,-1-7,0-1,0 4,-1 11,1 32,4 45,3 37,4 25,0 17,-1 9,-3 3,-2-6,-2-10,-2-10,-6-28,-7-33,-1-35,2-25,2-14,-2-8,1 5,2 8,3 23,2 40,1 40,2 28,0 30,5 12,2 3,4-11,0-41,-1-35,-3-55,-2-32,-2-19,-2-7,-1 6,5 51,6 52,10 49,7 26,-2 6,-4-21,-7-42,-6-39,-4-45,-3-27,-2-6,-1 5,0 22,9 47,4 39,4 34,5 20,-1 8,-5 3,0-9,-2-31,-3-38,-4-35,-3-26,-2-19,0-4,-2 2,1 26,-1 46,0 35,1 17,0-20,0-37,-1-50,1-30,0-20,0-7,1 1,-1 14,0 34,0 47,4 58,3 34,-1 16,4 5,0-9,-1-33,-3-39,-2-37,-2-29,-1-19,-1-13,0-5,0-2,-1 0,1 21,9 47,8 52,11 47,5 22,-3 5,-1-1,-6-14,-7-10,-6-13,-5-31,-3-37,-2-31,-1-24,-1-16,1-11,0 2,1 8,-1 8,6 21,11 38,12 30,7 31,2 25,-6 4,-7 0,-8-9,-7-24,-5-35,-3-47,-2-31,-1-21,1-2,-5 5,-2 29,6 48,3 44,2 33,4 22,1 8,0-8,-2-28,-2-40,-11-38,-9-38,-17-38,-12-18,-3 2,2 17,4 34,4 40,4 32,2 26,8 10,7 1,2-10,-1-20,-8-36,-4-37,-7-31,-13-29,-6-18,0-1,4 6,7 9,10 29,11 41,9 38,7 33,4 21,3 16,1 0,0 2,0-7,-5-20,-3-33,0-38,-3-28,-11-26,-6-12,1-4,1-1,3 30,7 45,4 51,5 40,3 20,1 8,2-1,-5-4,-6-31,-6-40,-15-44,-7-31,-2-27,1-14,7 16,10 33,7 43,3 48,2 29,4 20,2 0,-3-16,-4-30,-6-48,-5-46,-8-40,-3-21,-2-4,6 8,3 22,0 23,-4 54,-7 47,-6 40,-6 20,5-3,11-12,5-22,4-23,0-19,0-27,-6-28,-3-34,0-27,1-11,5 4,4 12,4 14,11 24,12 34,19 32,10 24,0 12,-5 9,-9 0,-6-18,-11-30,-20-31,-11-27,-6-32,-2-17,1-6,6-1,4 17,10 34,14 45,11 48,10 36,10 16,1-2,-6-11,-5-28,-12-29,-16-40,-12-31,-6-21,0-14,1-7,0 5,8 34,14 52,15 49,12 43,1 16,-2 1,-11-18,-21-47,-14-51,-8-39,-3-25,0-10,6-4,7 3,8 29,6 34,5 32,-3 19,0 9,-3 3,-5-8,-6-17,-3-27,-4-39,0-32,3-18,1-6,5 6,5 12,10 31,10 38,3 33,1 25,3 16,-1 12,-2-3,-4 0,-7-6,-9-16,-3-28,2-40,1-28,3-22,2-5,6 15,13 36,9 23,4 22,3 7,-4-2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9.25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5 1,'5'0,"-8"0,-3 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9.63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50.11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40 47,'4'0,"-3"0,-10-4,-4-7,1-5,1 0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51.12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11,'0'-5,"0"-1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51.5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51.87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52.23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6.05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6.39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6.72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49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1 463,'0'4,"0"7,4 2,3-7,4-14,5-15,9-13,1-10,1-7,-5 15,-1 24,-3 23,-6 21,-4 14,-4 10,-3 4,-1 3,0-4,-1-8,0-16,0-24,0-23,1-19,0-12,0-10,0 1,0 14,0 23,0 25,0 20,0 20,0 11,-5 5,-6 7,-2 0,2-7,2-24,3-38,3-24,1-27,7-16,1-6,6 0,0 2,3 13,4 30,3 34,-2 25,1 17,-4 9,0 5,-2 0,0-14,-1-27,0-26,-1-22,-3-17,-3-10,-4-1,-1 12,4 24,0 29,-1 26,0 17,-2 9,-1 2,-2-5,-4-12,-3-25,1-30,1-24,1-22,1-11,2-4,0-1,1 1,1 4,-1 6,0 24,5 40,7 39,5 21,0 9,-2-4,-4-19,-5-28,-2-33,-2-24,-2-21,0-12,-1-4,0 1,0 1,1 8,0 23,-1 32,1 37,0 26,0 13,0 4,0-20,5-30,2-29,-1-23,-1-12,3 0,6 17,4 21,5 20,2 21,-2 13,0 7,-5-1,-5-17,-4-29,-5-28,-2-20,-2-14,4 6,6 24,2 20,-2 20,2 10,0-4,-3-22,-3-22,-2-17,-2-13,3-8,2-4,4 7,4 17,5 34,9 31,9 20,3 16,-1 15,-8 4,-8-8,-9-27,-11-37,-7-44,-3-27,0-18,0-6,2 1,2 10,0 11,6 26,3 28,4 34,5 22,0 6,-2 4,-5-4,-2-6,-4-23,-7-24,-2-29,0-23,0-18,2-8,1-1,1 3,1 9,1 10,5 20,2 28,4 36,1 26,-2 13,-2 4,-4-5,-1-20,-2-27,-1-32,0-24,0-21,-1-10,1-4,-1 6,1 17,10 31,7 33,11 28,10 15,4 7,-6 2,-4-12,-7-24,-3-28,3-30,-1-20,-1-2,-4-4,0 7,1 21,-3 18,1 20,2 22,-2 18,-5 10,-4 3,-3-1,-4-31,-1-31,-1-27,-1-18,0-14,0-6,1 2,-1 5,6 12,11 23,7 23,10 20,4 16,0 10,-5 6,-5-3,-1-10,-5-7,-6-17,-2-19,3-22,3-16,-1-11,0-3,-2 2,-4 5,1 10,2 19,0 32,1 28,-2 24,1 10,4 2,-7-19,-5-29,-9-35,-4-32,-6-19,0-11,1-5,3 6,3 17,6 30,14 29,8 20,5 15,4 8,-5 4,-7 2,-6-1,-11-16,-10-24,-10-36,-5-30,0-22,-1-9,3-6,1 5,3 22,5 28,4 29,3 23,3 17,1 10,-5 7,0 2,-5-5,-6-11,1-19,-3-24,-7-26,-5-25,-2-22,0-9,1-1,5 4,2 24,6 35,5 45,1 36,2 28,2 2,4-5,1-13,2-15,-4-17,-6-22,0-18,-9-25,-6-23,2-19,5-8,6-2,4 3,5 7,7 25,9 29,6 24,5 20,-1 18,-4 10,-6 4,-4 0,-4-7,-7-18,-9-30,-6-33,-5-21,-14-14,1-6,0-3,7 0,4 12,1 28,5 29,5 23,1 16,2 11,3 6,4-3,1-6,-3-11,-5-14,-6-24,-5-23,-3-17,2-12,5-8,6-2,5-1,3 0,3 0,6 22,8 25,10 26,7 20,2 14,-3 4,-8 4,-6-13,-12-23,-10-24,-9-20,-6-16,-5-5,2 0,6 18,6 24,5 21,4 19,3 7,1-7,-4-20,-11-22,-12-34,-12-24,-3-16,0-12,2-1,4 6,3 18,2 36,2 37,5 38,3 21,4 10,1 3,-2-8,-3-14,-3-31,-1-48,3-39,0-22,5-7,0 9,7 32,11 36,14 39,5 21,4 12,-3 8,-4-4,-5-15,-15-31,-11-31,-8-22,-5-14,-3-8,4 12,11 24,8 31,10 28,9 19,8 10,0 4,-3-4,-10-18,-10-31,-10-26,-7-32,-5-16,1 11,6 24,9 25,8 23,2 18,3 11,-1 6,0-1,-10-1,-14 0,-13 1,-5-6,-1-10,2-12,7-16,9-19,3-19,1-14,2-10,-5-5,1 0,9 21,10 25,12 23,2 20,0 12,-2-5,-4-19,-2-24,-3-21,-1-15,-1-7,9 14,13 31,17 31,6 24,6 22,-2 7,-3-10,-6-28,-4-30,-4-34,-3-27,0-16,3-7,2 3,-1 13,4 20,6 25,4 28,4 20,-1 17,-5 9,-6 2,-8-5,-11-9,-8-19,-6-30,1-25,4-30,4-14,1-3,6-4,5 10,2 20,1 27,1 24,-1 21,-5 13,-7 5,-6-1,-6-19,-3-24,-3-23,-5-18,-3-13,0-2,2-3,7 7,7 13,8 20,6 18,3 17,-2 15,-5 6,-5 0,-1-16,3-23,-1-22,-3-12,2-1,2 9,5 23,7 21,5 16,2 12,-1 6,-1 4,-6-18,-7-31,-7-32,-6-21,2-14,8-6,2 2,-2 7,0 16,4 25,6 24,5 20,2 13,-1 9,0 5,-1-2,-6-17,-7-24,-7-24,-5-26,-3-16,-3-9,4-5,1 4,0 8,4 12,4 23,11 24,5 20,3 15,1 10,-1 11,0-6,-7-7,-7-8,-6-15,-6-18,-8-19,-4-14,-1-11,-4-1,5 16,8 21,13 25,9 17,5 7,-2-1,-11-13,-12-23,-13-28,-3-30,-1-18,2-12,3-7,3 0,2 9,2 8,1 19,-5 32,-5 33,-7 33,-5 16,1 7,0 0,3-8,0-15,-1-22,-3-25,-3-23,-1-23,4-9,5 13,10 23,22 23,11 20,8 9,-8-10,-12-26,-10-21,-9-19,-4-11,0-7,0-4,-2 3,1 8,1 15,3 25,2 27,2 20,2 14,0 7,0-1,0-7,-4-10,-7-14,-6-25,-5-32,-3-25,2-18,0-21,5-3,4 9,6 16,3 24,3 30,2 32,0 34,1 17,-5 8,-6-9,-7-5,-5-4,2-6,-2-11,-1-17,-1-22,-2-25,-1-23,-1-12,5-5,1-1,-1 15,4 26,5 37,1 26,-4 17,-2 13,-4 5,-2 0,-1-13,-2-21,-5-26,-3-30,1-21,6-19,8-23,8-7,5 6,0 7,6 17,9 28,7 28,6 24,0 19,1 11,-3 6,-4 4,-10-10,-10-17,-13-25,-9-24,-5-14,0-3,4 15,8 18,2 19,5 11,4 5,0-10,-9-17,-10-22,-15-17,-9-19,-1-20,-1-8,0 0,9 7,12 25,12 35,5 28,1 20,2 14,0 7,-3-1,1-7,-1-12,-7-17,-10-23,-3-20,-5-12,9-1,15 10,11 20,6 13,-1 2,-5-12,-7-15,-5-19,0-19,0-14,1-5,5 4,5 19,8 27,8 27,4 22,0 26,-3 18,-3 7,-2 0,-1-5,-3-4,-4-14,-8-21,-6-27,-5-23,2-14,4-7,0 4,8 16,11 20,4 21,1 14,-9-3,-10-8,-3-3,2 3,2 7,3 2,4 1,-3-7,-5-8,-6-18,-8-19,-5-16,2-13,2-3,6 1,5 13,12 22,5 18,8 7,2-3,-5-18,-5-18,-1-13,-1-16,-1-17,0-6,-3 10,-2 11,0 20,7 26,8 25,7 13,1 8,-2 2,-3-10,-4-24,-3-18,-2-11,-1 4,-2 19,5 20,2 16,-1 13,-1 7,-1 4,-1-3,-1-5,-5-17,-7-14,-1-15,-4-17,-4-12,2-6,3 7,5 17,4 19,3 17,2 14,1 9,-9-14,-8-24,-6-18,-3-8,7-3,11 1,8 4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7.06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7.43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7.7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1,'4'0,"7"0,1 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8.15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69 0,'0'5,"0"5,0 7,-9 4,-8 7,-4 4,0-3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8.4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8.92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139 0,'0'5,"-5"1,-10 4,-7 9,-9 2,-3-2,3-6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9.25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0,'0'5,"0"1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9.59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291 212,'-9'0,"-12"-9,-7-7,-3-2,-1-1,1-3,0 3,7 5</inkml:trace>
  <inkml:trace contextRef="#ctx0" brushRef="#br0" timeOffset="1">0 1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9.95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11,'0'-5,"0"-1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0.28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1,'5'9,"10"3,3 4,-2 4,1 2,2-1,2-1,2 1,-2 2,-6-4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50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0,'0'0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0.61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0.97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0,'5'0,"1"5,-1 5,4 2,1 3,-3-1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1.34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1.67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0,'5'0,"5"0,2 5,-2 5,-2 7,-3 3,-2 5,-10 1,-5 1,-4-4,1-6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2.00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2.35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118 0,'0'5,"-5"1,-1 4,-4 0,-1-1</inkml:trace>
  <inkml:trace contextRef="#ctx0" brushRef="#br0" timeOffset="1">11 53,'-4'0,"-2"0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2.70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0,'-4'0,"-2"0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3.04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3.39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3.73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1,'0'4,"0"7,0 5,0 5,0-1</inkml:trace>
  <inkml:trace contextRef="#ctx0" brushRef="#br0" timeOffset="1">79 186,'0'4,"5"3,1-2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51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0,'0'0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4.06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0,'4'0,"7"0,5 0,5 0,-2 0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4.42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0 106,'5'0,"5"0,6 0,5-5,-1-1</inkml:trace>
  <inkml:trace contextRef="#ctx0" brushRef="#br0" timeOffset="1">159 1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4.77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5.09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11,'0'-5,"0"-1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5.4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17 0,'0'5,"-5"1,-1 4,1 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5.9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6.40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6.88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43 0,'0'10,"-9"11,-8 11,0 1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7.71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0,'0'5,"-5"5,-1 2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8.07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0,'5'5,"-4"1,-1 0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52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8.4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115 1,'0'4,"-4"2,-7 4,-5 1,-10-2,-4-3,3-1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8.77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0,'-5'0,"-5"0,-2 0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9.10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1,'4'0,"7"0,5 4,0 2</inkml:trace>
  <inkml:trace contextRef="#ctx0" brushRef="#br0" timeOffset="1">396 132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9.42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21 1,'0'5,"-9"1,-3 0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0.45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1.14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71,'5'-4,"5"-6,7-7,-1-3,-2 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1.6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59,'0'-4,"0"-7,0-10,0-1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7.72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8.17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0,'0'5,"5"5,1 6,-1 5,0 3,-2-3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8.50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53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0 1,'0'0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8.94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48 1,'0'4,"0"6,-4 2,-7 3,-5-1,0-3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9.27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1,'0'4,"-4"2,-2 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9.63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9.96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1,'0'4,"0"7,4 1,7-2,1-2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0.30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0.66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0,'0'5,"4"1,2 4,0 5,-2-1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1.03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249 1,'0'4,"-5"2,-5 0,-2-2</inkml:trace>
  <inkml:trace contextRef="#ctx0" brushRef="#br0" timeOffset="1">37 27,'0'5,"0"5,-4 2,-11-1,-3-3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1.3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1,'0'4,"4"2,11 0,3-2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1.68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2.02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1,'5'0,"6"0,5 0,5 0,-2 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5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2.36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1,'-4'0,"-7"0,0 0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3.53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54 1,'0'4,"-5"2,-1 0</inkml:trace>
  <inkml:trace contextRef="#ctx0" brushRef="#br0" timeOffset="1">0 27</inkml:trace>
  <inkml:trace contextRef="#ctx0" brushRef="#br0" timeOffset="2">292 106,'4'0,"2"0</inkml:trace>
  <inkml:trace contextRef="#ctx0" brushRef="#br0" timeOffset="3">583 106,'0'5,"4"5,7 2,0-1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3.8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109 1,'-5'0,"-10"0,-12 0,-5 0,2 0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4.24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199 11,'-4'0,"-7"0,-9 0,-7 0,-7 0,-3 0,1-5,6-1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4.57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48 11,'-4'0,"-7"0,-5-5,-1-1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4.92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1,'4'0,"-2"0,-2 0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9.74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11,'5'0,"5"0,2-5,-2-1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0.0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12,'5'0,"5"-5,2-1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0.46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0,'4'0,"11"0,3 0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0.80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1,'4'0,"2"0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5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0 0,'5'0,"2"0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1.1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1,'4'0,"2"0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1.4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73 52,'-5'-5,"-5"-1,-7-5,-4-4,2 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1.84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67 38,'-4'0,"-2"-4,-9-7,-6-1,1 2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2.1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159 0,'0'5,"-5"5,-5 2,-7 7,1 6,2 2,4-3</inkml:trace>
  <inkml:trace contextRef="#ctx0" brushRef="#br0" timeOffset="1">0 344,'0'5,"0"5,0 7,0 8,0 0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2.53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1,'5'0,"1"4,4 2,5 0,0 3,2 0,6 3,1 4,0 0,4 1,-1-2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2.89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11,'0'-4,"0"-2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3.21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1 297,'4'0,"2"0</inkml:trace>
  <inkml:trace contextRef="#ctx0" brushRef="#br0" timeOffset="1">213 85,'4'-5,"7"-5,5-2,5-3,3 2,-3-3,-4 3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3.54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3.90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1,'4'4,"7"2,0 4,4 5,-1 0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4.2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158 1,'0'4,"4"7,2 5,0 5,-2 3,-1-2</inkml:trace>
  <inkml:trace contextRef="#ctx0" brushRef="#br0" timeOffset="1">158 239,'-5'0,"-6"0,-5 0,-9 0,-5 0,-7 0,4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0.03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5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0,'0'0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4.63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0 342,'0'-4,"0"-7,0-5,0-9,0-5,0-2,0 0,0-3,0-1,5 2,1 2,0 2,-1 5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4.97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1 170,'0'-5,"0"-5,0-6,0 0</inkml:trace>
  <inkml:trace contextRef="#ctx0" brushRef="#br0" timeOffset="1">1 11,'0'-4,"0"-2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5.31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1,'-4'0,"-7"0,0 0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5.68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96 11,'-4'0,"-2"0</inkml:trace>
  <inkml:trace contextRef="#ctx0" brushRef="#br0" timeOffset="1">17 11,'-4'0,"-3"-4,1-2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6.01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38,'4'-5,"3"-1</inkml:trace>
  <inkml:trace contextRef="#ctx0" brushRef="#br0" timeOffset="1">28 11,'0'-4,"0"-2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6.37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6.69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477 1,'-5'0,"-10"0,-7 0,-9 0,1 0</inkml:trace>
  <inkml:trace contextRef="#ctx0" brushRef="#br0" timeOffset="1">53 79,'-5'0,"-1"5,1 5,-4 2,-5 3,0-1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7.03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0,'0'5,"4"1,7 4,0 5,-1 0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7.3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0,'5'0,"1"5,4 1,5 4,0 5,2 5,-2-2</inkml:trace>
  <inkml:trace contextRef="#ctx0" brushRef="#br0" timeOffset="1">476 292,'0'4,"5"2,6 0,0 3,-5 4,-8 6,-14 3,-3-2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7.71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0,'-5'0,"-1"0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57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1 0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8.06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264 1,'0'4,"-4"2,-7 4,-9 1,-2-2</inkml:trace>
  <inkml:trace contextRef="#ctx0" brushRef="#br0" timeOffset="1">0 79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8.4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160 1,'-5'0,"-1"5,-4 5,-1 7,-2-1,-5 2,-2-2,1 0,0-2,-1-3,2-4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8.7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0,'0'5,"0"5,0 2</inkml:trace>
  <inkml:trace contextRef="#ctx0" brushRef="#br0" timeOffset="1">0 53,'0'4,"5"6,6 7,5 3,0 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9.1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0,'0'5,"4"1,2 4,0 5,-2 4,0 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9.4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203 1,'0'4,"-4"2,-2 4,-4 1,-1 2,-7 0,-9-3,-6-3,0-3,0-2,5-1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9.81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1,'5'5,"1"1</inkml:trace>
  <inkml:trace contextRef="#ctx0" brushRef="#br0" timeOffset="1">26 107,'5'0,"6"0,1 5,-2 1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50.50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11,'0'-4,"0"-2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50.89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72,'0'-5,"4"-5,2-6,4-5,1 1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51.25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51.57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37,'0'-5,"4"-1,7 1,5 0,5-3,-1 0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58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1353 0,'0'0,"-3"2,-3 1,-1 4,-4 1,-1 2,-1-3,1 1,1 1,0-4,2 1,1-1,1-1,1-1,0 0,-1 0,-1-2,2 1,-1 0,0 2,-1-1,0 0,-2-1,3-3,2-2,-1 1,0-2,1 3,0 1,-3 3,1-1,1 2,-1 0,0-1,1 1,0 0,-2-2,2 2,0 1,-1 0,0 0,1 1,-2-1,3 0,-1-1,2 1,-2-1,0-1,-1-1,-1-1,-1 0,2 1,-1 0,1-1,-1 2,-1 0,2 0,0 1,-1 1,2 0,0 0,1 0,-1 0,0-2,-1 1,-1-1,1 1,0 0,0 0,1 0,0-1,1 0,-1 1,1 0,0-1,-2 0,1 1,0-2,0 1,0 0,0-1,1 3,-1-1,0-2,0 2,0-1,1 0,-1 3,2 0,-1 0,-1-2,0 1,-1-2,3 2,0 0,0 0,0-1,0 1,0 0,1 1,-1-2,1 2,1 0,-3 0,2-1,0 1,1 1,-1-2,1 2,-2-1,0 1,1 1,-1 0,1 0,-2-1,2-1,-1 2,0-2,0 2,0-1,0-1,-1-1,-1 0,-1-1,-1 0,-2 1,3-2,0 2,-1-2,2 0,0 0,0 1,0-1,2 2,1 0,-1 0,0 0,2 2,-2-2,1 0,1 2,-2-1,1 1,-2 0,1-1,1 1,-1-1,1-1,0 2,0-2,-1 1,2-1,0 2,-1 1,0 0,-1 0,0 0,-1-1,1 0,1-1,-1 1,-2 2,0-2,0 1,0-1,-1 0,2-3,0 2,0-2,0 1,0-2,-1 0,1 1,-2 0,2 2,0-1,-1-1,0 0,2 2,-1-2,2 2,0 0,-2 0,2 2,-1-2,0 0,-1 2,1-2,1 2,1 0,0 0,1 1,1-1,0 0,0 1,0-1,1 2,-1-2,0 0,0 1,0-1,-2-2,0 2,0-2,1 1,-2 1,0 0,1-1,-1 2,2-1,-2 0,1-2,-2 0,-1 2,0-1,1 1,-1-2,2 1,0 0,-1-1,1 3,-3-2,2 1,0-1,0 0,-2 0,2-1,-1 1,1-1,0 0,-1 1,2 0,0 1,2 0,-2-1,0 0,1-1,1 2,-2-3,0 1,1 1,0 0,1 0,-1 1,0 1,0-1,0 0,-1-1,1 0,0 0,-3 0,2 0,1 1,0 0,1 1,0-1,1 0,-2 1,0 0,0-1,-1 1,0-1,-2 0,1 1,-1-2,1-1,0 1,1 1,2-1,0 0,1 1,0 0,0 1,0 0,0-1,1 1,-1-1,0 0,0 1,0 0,0 0,0-1,0 0,0 0,0 1,0-1,0 1,0 0,0-1,0 0,0 0,0 1,0-1,0 1,0 0,0-1,0 0,0 1,-2-2,0-1,0 1,-1-1,0-1,0 1,1 1,1 0,0 1,1 0,0 1,0-1,-2 1,0-1,-2-2,1 2,-2-2,-2 1,0 1,-1 0,1 0,0-2,1 1,2 0,0 0,2 0,2 2,0-1,0 0,0 0,0 0,1 1,-1 0,0 0,0-1,0 0,0 1,0-1,0 0,0 1,0 0,-2-3,0 1,0 0,1 0,0 0,0 1,1 1,0-1,0 0,0 0,0 1,0-1,-2-1,0 0,0-1,1 2,-1-1,2 1,-1 0,1 0,0 1,0 0,0-1,0 0,0 1,0-1,0 0,0 1,0 0,0-1,0 1,0-1,0 0,0 1,0 0,0-1,0 1,0-1,0 0,0 0,0 1,0 0,0-1,0 1,2-1,0 0,0 1,0-1,-1 1,1-1,1 1,-1-1,-1 0,0 1,0 0,-1-1,0 1,0-1,0 0,0 0,0 1,0 0,0-1,0 1,0-1,0 0,-2-1,0 0,0 0,1-1,0 3,0-2,-1 1,0 0,0 0,0 1,1 0,0 0,1-1,0 0,0 1,0-1,0 1,0-1,0 1,0-1,0 0,0 1,0-1,0 1,0 0,0-1,0 0,0 1,0-1,0 0,0 1,0 0,0-1,0 0,0 1,0-1,0 1,0 0,0-1,0 0,0 1,0-1,0 0,2 0,0-2,0 0,0 2,1-3,-1 1,1 3,-2 1,0 1,2-1,0 1,1-3,-1 1,0-2,-1 0,2-1,-2 0,1 0,0-1,0 0,0 2,1-2,-1 1,1-2,1 1,-2 0,-1 2,1-2,0 1,-1 1,0 0,1-2,-1 2,0-1,0 1,1 1,-1 0,0 0,0 0,-1 1,2-2,-1 0,1-1,-1 2,-1-1,-1 1,1 0,-1 0,1 0,1 2,0-2,-1 0,0 1,0-1,-1 0,2 1,0 0,0-1,0 1,-1-1,0 0,-1 1,2-2,0-1,0 1,-1 0,0 1,0-1,1-1,0 1,0 0,-1 0,1 1,-2 0,2 0,1 0,-1 0,0 1,-1 0,0-1,-1 1,2-3,0 1,-1 0,1 0,-1 0,0 1,-1 0,2 0,0 1,0-1,-1 1,2-2,0-1,-1 1,0 1,-1-1,0 0,-1 1,0 0,2 2,0-2,-1 1,1-1,-1 0,-1 1,2-1,0 1,0 0,0-1,-1 0,2 0,0 1,-1-1,0 1,1 0,-1-1,2-1,0 0,1-1,-1 1,2-1,0 0,0 0,0 0,0-3,0 2,0-2,-1 1,0 2,-1-1,0 2,-2 2,2-3,-1 0,1 2,0-1,-1 0,1-1,-1 1,0-4,1-1,0 0,0 0,0 1,-1 1,-1 2,0 1,0-2,0 3,2-4,-1 2,2 0,-1 0,-1 2,2-2,-1 0,-1 1,0-2,0 1,2-2,-1 2,-2-1,1 1,-2 2,2 0,1-2,2-1,0 0,-2 1,1 0,-1 0,-1 2,1-2,0 1,0-2,0 0,-1 2,-1-1,0 1,0-1,1 0,-1 1,1-1,0-1,1 0,0 0,1 1,-1 0,1 1,0 1,1-2,-2 1,-1 0,2-2,-2 1,0 0,0-1,0 1,1-2,2 0,-1-1,2 0,-2 2,0-3,0 3,-2 0,2 2,-2 0,1-1,2-1,0 0,-2 0,0 1,0 2,-1-1,-1 1,1-2,-1 2,1-2,-2 1,2 2,-1-2,1 1,0-1,3 0,-2-1,0 1,1 0,-1-2,0 1,0 2,1-3,-1 1,0 1,0 0,0 0,0 0,0-1,1-1,1-2,1 0,1-2,-1 2,1-2,-3 2,1 1,1-1,0 1,-1 1,2-1,-3 1,1-2,-2 3,2-3,0 0,-1 1,1-2,-1 3,1-1,-2 0,2 0,-2 0,1 0,-1 1,1-2,-1 2,1-2,2 1,-2 0,1-2,1 3,-1-1,0 3,1-2,2 0,-1-2,-1 0,0 0,0 0,-1-1,1 1,0-1,1 0,-2 0,0 1,2-1,0-1,1 2,-1-1,1 0,1-1,0 0,-1 0,-1 1,-1-1,1 1,-1 1,-1 1,-1-1,0 1,1-1,1 0,1 0,2 0,-1 0,0 0,0 1,1-1,-1 2,-2-1,0-2,-1 2,1 0,-1-3,3 3,-1-1,0-1,1-1,1 0,0 2,-1-1,1 0,-1-1,1 0,0-1,-1 1,1-1,-1 0,1 0,-1-1,1 1,-1 0,0 0,2 0,-2 0,0 0,0 0,1 0,-2-1,-4-2,-6-4,-6-2,-4-2,-2 0,0-1,-2 1,4 3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7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7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7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7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7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27,'5'0,"-4"-5,-1-5,-1-2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8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1 102,'0'-5,"4"-5,6-2,2-3,3-3,3-4,-1 3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8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8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0,'4'0,"7"9,1 8,-2 9,-2 1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8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59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1277 52,'0'0,"0"-1,0-3,-2 1,0-3,-2 3,1-3,-3 2,2-1,0 0,0-1,-1 2,-2 2,0 1,-3 0,1 0,0 1,1 2,1 0,-1-1,-1 1,1-1,1 2,0-1,2 1,-1 3,-1-2,1 2,0-2,2 1,-2-1,0 1,-1 0,1-1,-2 0,1 0,0 0,-2-1,2 1,-1-1,1-1,-1 1,0 0,-1 0,0-1,-1 3,1-1,-1 1,1 0,1-1,0 1,0-1,2 2,0-2,1 2,2 0,-1 0,0-1,1 1,-1-1,1 1,-1 1,0-1,0-1,-1 2,0-1,1 1,-1-1,0 0,1 1,2 0,-1 0,0 1,-1-1,-1-3,-2 0,-1-2,-1-1,0-1,-1 0,1 1,-1 2,0 1,2 0,2 2,1 1,1 0,-1 0,2 0,-2-3,0 2,0 0,1 1,-1-2,1 1,1 1,-2-2,2-1,-1 0,-2 1,-2 1,0 0,2-1,-1 0,-1-2,2 1,0 1,1-1,2 2,0-1,1 1,-1 1,-1-3,-2 1,1 0,1 2,-2-1,1 2,0 0,1 0,1 1,1 0,-1-3,0 1,1 0,-1 0,0 0,-1 0,0-1,1 0,-2 2,1-1,2 1,-2-2,1 1,0 0,2-1,-1 3,0-2,0 1,-2-1,1 0,-2 0,-1-1,0 2,0-1,1-1,-1-1,1 0,0-1,1 0,-1 0,-2 0,2 2,-1-2,1 2,-1 0,0 0,1-1,1 2,-2-1,0 1,0 1,0 1,0-2,-2-1,3 1,-3-1,3-1,1 2,2-1,-1 0,0 0,-1 0,1 1,-2-1,1 0,-1 1,0 0,0 0,-1 0,0-1,2 0,1 2,1-1,1 1,-1-2,0 1,-1 0,-1 0,0 1,-1 0,1 0,0 0,1 0,0 0,-1 0,1-2,1 1,-2-1,1-1,0 2,2-1,-2 1,-1 1,2 1,0-1,-1-2,1 1,0 0,0 0,1 1,-1-1,-1 2,1-1,-1 0,0 1,0-1,0-1,0 0,0 0,1 0,1 1,-1-1,0-1,0 2,0-2,-1 1,0 0,-1 0,0-1,1 0,1 2,-2-1,2 1,-1 0,0-1,0-1,1 1,-1 1,0-1,0 1,1 0,0 0,1 1,1-1,-1 1,-1-3,1 1,-1 0,0 0,1 0,0 2,1-1,0 0,0 0,0 0,0 1,0 0,0 0,0-1,0 0,0 1,0-1,0 0,0 1,0 0,0-1,0 0,0 1,0-1,-1 0,-1 2,-2-2,-1 0,-2 1,0-1,0-2,1 2,2-2,1 1,2 1,0 0,1 0,0 0,0 0,0 1,1 0,-1-1,0 1,-2-3,0 1,0 0,1 0,0 0,0 1,-1-2,0 1,0 0,0 0,1 0,-1 1,2 1,0-1,0 0,0 0,0 1,0-1,0 1,0 0,0-1,0 1,0-1,0 0,3 1,-1-1,0 1,0-1,-1 1,0-1,-1 0,0 1,0 0,0-1,0 1,0-1,0 0,0 1,0-1,0 1,0-1,0 1,0-1,0 0,0 1,0-1,0 1,0 0,0-1,0 0,0 0,0 1,0 1,0 0,-2-1,0 0,-2 1,0 0,1-1,-2-2,2 0,0 0,-1 0,1 0,1 1,-2 0,1 1,0-1,1 1,0-3,-1 1,1 0,-1 0,0-1,1 0,0 0,0 2,1-1,0 0,1 1,0 0,-2 0,0-2,0 1,1 1,0-1,0 1,1 0,0 0,0 1,0-1,0 1,0-1,0 1,0-1,0 0,0 2,0-2,0 0,0 0,0 1,0-1,0 0,2 2,0-2,0 0,-1 1,2-3,0 1,0 0,-2 0,0 1,0-1,-1 1,1 0,-1 1,-1-1,1 1,0 0,0-1,0 0,0 1,0-1,0 0,0 2,0-2,0 0,0 2,0 1,0 1,0-2,0 2,0-2,0 0,0 0,0-2,0 2,0-2,0 0,2 0,1 0,-2 1,1-1,-1 1,0-1,1-1,0-1,2 0,0-1,-1 1,1-2,-1 2,0-1,0 3,1-1,0-1,1 1,-2-1,1 1,-1 0,0 2,-1-1,1-2,-1 1,0 0,0 0,-1 0,0 1,-1 1,0-1,0 0,0 1,1-3,1 2,0-2,-1 1,0 1,0 0,0 0,-1 0,0 0,0 1,0 0,1-1,1 1,0-1,1 0,0-1,-1 0,1 0,-1-1,-1 3,1-4,0 1,0 1,0 0,-1 0,-1 1,1 1,-1-1,0 1,0-1,0 0,-1 1,3-2,0 0,0-1,0 2,-3-3,-2-2,-2-2,-2-2,-2-4,-1 1,2-2,1 0,-1 0,1 0,3 0,1-2,0 1,2-1,1 0,0 0,0-1,1 0,-1 1,0-1,0 1,0 0,0-1,3 2,-1 0,0 1,0-2,-1 1,2 1,-1-1,2 1,-1-1,2 1,-1 0,1 0,-1-1,0-1,-1 1,1-1,-2-1,2 2,0 4,-1 3,1 1,1 3,-1 2,0 1,-1 1,-1 0,-1 3,-1-1,0 1,0-1,0 0,0-1,0 0,-1-1,1 0,0 2,0-2,0 0,-2 0,0 1,1-1,-3-1,-1 0,1-1,-2 0,1-1,1 2,4-3,2 1,1-2,2 3,-1-1,0 2,-1 1,-1 0,-1 0,0 1,-1-1,2 0,-1-2,1 1,-1 0,2-1,1 0,-2 1,2-1,-1 1,1 0,2-1,-1 1,1 0,-1 1,-1-1,1 1,-2 1,0 0,1-3,-1 1,1-1,0-1,-1 0,1 0,-1 0,0 1,-2 1,1 0,-2 1,0 0,2 1,0-1,3-1,-2 0,2 0,-1 0,1 1,0-1,-2 1,-1 0,0 1,-1-1,-3 0,-2-4,-1 0,-1-4,-1-1,0 0,-2-3,0 0,0-2,2-2,1 0,3 0,-1-1,3 1,1-1,0 0,1 0,-1 1,0-1,0 1,2 0,-2-1,0 0,0 1,0-1,0 1,0 0,0 0,0-1,-3 2,1 0,-2 2,1 0,0 0,-1 0,0 0,1-2,1 1,-1 0,1 0,-1 0,2-2,-2 1,0-1,1 0,0 0,1-1,-2 0,1 1,0-1,0 1,1-1,1 1,-1-1,1 1,0-1,0 1,1 0,-1-1,0 1,0-1,0 0,0 1,0 0,0 0,0-1,0 1,0-1,0 0,2 3,1 2,1 4,1 4,-1 1,0 3,-1 1,-3-2,-2-2,-3-1,-3-1,0-2,0 1,2 1,2 3,2-1,-2 1,2 1,-2-3,1 2,-1 0,2 0,1 2,2-2,1 0,-1 1,4-2,-2 2,0-2,-1 2,0 1,-1 0,1 0,0 0,-1 0,1 1,-1 0,-1 0,1-1,-1 0,0 1,0-1,0 0,-1 1,1 0,0-1,2-1,0-4,2-1,1-2,0 1,2 0,-2 1,1 1,-1 1,0-1,0 2,-2 0,-1 3,-1-1,0 0,1 0,0 0,2 0,2-2,0-1,0 1,1-2,-2 2,0-1,-3 3,2 0,-1 0,0 1,-2 1,2-2,-1 0,1-1,-2 2,2-3,-1 1,2-1,0 0,1-1,-1 2,1-1,-1 0,1 3,-3 0,1-2,0 1,1-2,0 1,-1-1,-1 2,-1 0,0 1,-1 0,0 0,0 0,0 1,0 0,0 0,0-1,0 1,0-1,0 0,0 1,0 0,0-1,0 0,0 1,0-1,0 0,0 1,0 0,0-1,1-1,1-1,0 1,0 0,1-2,-1 2,1-1,-2 1,0 1,3-1,-2 2,2-3,-1 1,0 0,-1 0,2 1,-1 0,1 0,-1 0,0 0,1-1,-1 0,3-1,-2 2,-1 0,1-1,-1 1,2 0,-1 1,-1 0,1-1,-1 1,0-1,0-2,1 2,-1-2,0-1,0 1,0 0,1 0,-1-1,-1 1,2 1,-1 0,1 0,0 2,1 0,2-1,0 1,-1-1,1 0,0 0,1-2,1 1,0 0,0-1,1 0,-1-1,0-1,-2 3,1-3,-1 2,2-3,0 1,-2 0,1-1,-1 1,1 1,0 0,0-1,-1 1,-4-3,-2-1,-3-2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8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219 0,'0'5,"-9"1,-34-1,-38 0,-4-2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8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1 116,'4'0,"6"0,6-4,1-7,1 0,2-4,7-3,3-4,6 2,-4 5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1297 0,'5'0,"1"0</inkml:trace>
  <inkml:trace contextRef="#ctx0" brushRef="#br0" timeOffset="1">901 264,'0'-5,"0"-5,4-2,11 2,3 2</inkml:trace>
  <inkml:trace contextRef="#ctx0" brushRef="#br0" timeOffset="2">1006 264,'0'4,"5"2,1 5,-9 4,-9 4,-11 9,-11 3,-9 1,4-5</inkml:trace>
  <inkml:trace contextRef="#ctx0" brushRef="#br0" timeOffset="3">557 635,'-4'-5,"-12"-5,-10-7,-11-3,1 0</inkml:trace>
  <inkml:trace contextRef="#ctx0" brushRef="#br0" timeOffset="4">1 105,'4'0,"2"0</inkml:trace>
  <inkml:trace contextRef="#ctx0" brushRef="#br0" timeOffset="5">292 344,'0'4,"0"2</inkml:trace>
  <inkml:trace contextRef="#ctx0" brushRef="#br0" timeOffset="6">212 503,'0'4,"0"6,0 7,0 3,0 4,0-2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9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61 64,'-5'0,"-5"-5,-6-9,0-9,2 1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9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1,'4'0,"2"0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9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1,'5'0,"1"4,4 2,5 0,0-2</inkml:trace>
  <inkml:trace contextRef="#ctx0" brushRef="#br0" timeOffset="1">264 27,'5'0,"5"0,7 0,4 0,3 5,-3 1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9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1,'4'0,"7"0,0 4,0 6,-8 7,-4-1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9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0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0 117</inkml:trace>
  <inkml:trace contextRef="#ctx0" brushRef="#br0" timeOffset="1">79 11,'0'-4,"0"-2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0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0 125,'0'-4,"5"-7,1-5,-1-5,0-3,-2-2,-1 3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60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727 3,'0'0,"0"-1,-1 0,-2 0,-1 3,-1 1,-1 2,-1 0,0-2,1 2,1-2,0 1,1-1,0 0,1 0,-2-1,0 0,1-2,-1-1,2-2,-2 1,3-1,1 0,2 0,1 0,-2 0,-1 1,-2 0,-1 2,-2 1,0 0,-1 1,0-2,0 1,-1 0,3 0,-1 1,1 0,-1 1,0-1,1 1,0 0,0-1,1 0,-1 2,0-1,-2 0,1 0,0 0,0-1,-1-1,1 0,-1 0,0 0,1 1,-1 0,0 1,2 0,-1 0,1 0,0 0,1-1,-1 2,0-2,0 2,0-1,0-1,0 0,-1 0,-1 2,1 0,0 1,2 1,0-1,1 1,0-2,-2 1,1-1,-2 2,1-1,0 0,0 0,0 1,1-2,-1-1,0 1,1 0,0 1,0-1,1 0,-1 1,1 1,0 0,-2 1,2-1,-2 0,2-1,-1 1,-1-2,1 1,1 0,1 0,-1 0,1-1,-1 0,1 0,0 1,-1-1,-1-1,1 0,0 1,0 0,0 0,1 0,-1 0,1 1,0 0,1 0,0 1,-1 0,1-1,-1 0,0-1,0 1,0 0,1 0,-2 0,1 0,1 0,-1 1,2 0,-1 0,0 1,-1-1,1 1,0 0,0 0,-1-2,1 1,-1-1,0 0,0-1,-2 0,0-2,0-1,0-2,1-1,0-2,1-1,1-1,0 2,0 3,-2 3,0 3,0 0,-2 0,1 0,-1 0,2 1,0 0,1 0,1 1,0 0,1 0,0-1,0 1,0 0,0 0,0 0,1 0,-1-1,0 1,0 0,0 0,0-3,-2-1,1-4,-2 0,-1 1,1 1,-2 1,0 0,0-1,0 1,1 2,2 0,-1 0,1 1,0 0,-1 1,0-1,0 0,0 0,1 1,0-1,0 0,-1-2,0 2,1-1,0 1,1 1,1 0,-1 1,1 0,0 0,-1-2,0 1,0-1,0 1,0 0,1 0,-2-1,0 1,1-1,-2-1,1 1,0 0,1 0,-1 1,0 0,-1 0,0-1,1 0,0 1,0 0,0 1,0-1,1 1,-1-2,0 1,1-1,0 1,0 0,0 0,1 1,0-1,0 1,0 0,0 0,0 0,1 0,-1-1,0 1,0 0,0 0,0-1,0 1,0 0,0 0,0 0,0-1,0 1,0 0,0 0,0 0,0-1,0 1,0 0,0 0,0-4,0-1,0 1,0 0,0 1,0 2,0 0,0 0,0 1,0 0,0 0,0 0,0 0,0-1,0 1,0 0,0 0,0 0,0 0,0-1,0 1,0 0,0 0,0-1,0 1,0 0,1-2,0 1,1-1,0 1,0 0,0 0,0 1,-1-1,-1 1,0 0,0 0,0 0,0-1,0 1,0 0,0 0,0 0,0-1,0 1,0 0,0 0,0 0,-1-2,-1 0,1 1,0-1,0 1,0 1,1-1,0 1,0 0,0 0,-1-1,-1 1,1 0,0 0,0 0,1-1,-1 1,1 0,0 0,0 0,0-1,0 1,1 0,-1 0,0 0,0-1,0 1,0 0,0 0,0 0,0-1,0 1,0 0,0 0,0 0,0-1,0 1,0 0,0 0,1-2,2-1,-1 0,1 0,0 0,1 0,0 1,0-2,0 2,-2 0,2-1,-2 0,2 1,0 0,-1-1,2 1,-1 0,2 1,-2 1,0-1,0 1,-1 0,-1 0,1-2,0 0,1-1,-2 0,0 1,-1 0,1 1,0 1,1-2,-1 0,0 1,0-1,0 2,0-1,0 0,-1 1,0 0,-1 0,0 0,2 0,-1-1,2 1,-1 0,0 0,1-2,0 1,0-2,0 0,-1 0,1 0,0 1,0-2,0 1,-1 0,1 0,-1 1,2-2,-2 1,2 1,-1 0,1 1,-1 0,-1 0,1 0,0-1,-1 1,0 0,0 0,2 0,-2 1,0-1,1 0,0-1,0-1,0 1,-1-1,1 0,1 0,-1 1,0 0,0 0,1-1,0-1,0 2,-1 0,0 0,0 0,-1 0,2 0,0-1,-1 1,0 0,-1 1,0 0,0-1,1 0,1 0,0 1,0-2,0 1,1-1,-2 1,1-2,-1 0,-1 2,1-2,1 0,1-1,-1 1,0-1,0 1,-1 1,0 0,1 0,0 1,-2 0,2 1,0-1,0 1,2-2,0 0,-1 1,-1 0,-1 1,0-1,1 0,-1 0,1 1,-1 0,1-1,0 0,1-1,0 0,0 0,0-2,0 0,2-1,-1-1,-1 1,1 1,-2 0,0 1,1 0,0 0,1 1,0-1,0 1,0 0,-1 0,1-1,-1 1,1-1,1-1,-1 0,1 1,0-2,-2 2,1-1,-1 0,1 1,0-1,-1 1,0 0,0-1,1 0,0-1,0 1,1-1,-1 1,1-1,0 0,0-1,0 0,-2 1,1 1,-2 0,0 1,-1 0,1 1,0-2,1 0,1-1,1 0,1-1,1 0,-1 0,-1 0,1 0,-4-1,-2 1,-4 0,-1 0,-3-1,0-2,-3 0,-1-1,-2 1,3 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0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48,'0'-5,"0"-5,5-6,1 0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0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298 1,'0'4,"-5"7,-5 5,-6 5,-10-1,-8 4,-4 4,-4 5,-4 2,2-5,7-8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0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0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117 105,'0'-5,"-4"-1,-7-4,0-5,-4 0,-8-2,-5-3,3 3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0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1,'9'4,"12"7,7 5,3 0,5 2,2 7,-2 3,-7-2</inkml:trace>
  <inkml:trace contextRef="#ctx0" brushRef="#br0" timeOffset="1">583 688,'4'0,"2"5,0 5,3 2,0 3,-2 3,-5 4,-9 2,-3-3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0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0,'4'0,"2"5,0 1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166 1,'0'4,"-23"11,-43 11,-10 2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5 1,'5'0,"-8"0,-3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61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76 0,'0'0,"-2"0,-1 2,-1-1,-1 3,-1 0,1 1,0 0,1 0,1 0,1 1,0-1,0 0,0 0,1 0,0 1,0 0,-1 0,1 1,-1 0,1-1,1 1,-1 0,0-1,-1-1,1 0,0 1,0 0,0 0,1 1,0 0,0-1,0 1,0 0,0 0,-1-2,0 1,-1-1,1 1,0 0,1 0,-1 1,1-1,0 1,0 0,0 0,0 0,0-1,0 1,0 0,-1-1,0-1,-1 0,1 1,1 0,-1 0,1 1,0-1,0 1,0 0,0 0,0 0,0 0,0-1,0 1,1-1,1-1,-1 0,0 1,0 0,1-1,-1 0,1 0,-1 1,1 0,0 0,0 1,-1 0,0-1,1 1,-1 0,1 0,-1 0,-1 0,1-1,-1 1,0 0,0 0,0 0,0-1,0 1,0 0,0 0,1 0,1-1,-1 1,0 0,0 0,0-1,-1 1,0 0,0 0,0 0,0-1,0 1,0 0,0 0,0 0,0-1,0 1,0 0,0 0,1 0,1-1,-1 1,0 0,0 0,1-2,-1 1,1-1,0 1,1 0,0 0,0 0,-1 1,0 0,0 0,0-1,1 1,0 0,0-1,0-1,-1 1,0-1,-1 1,1-1,0 0,-1 0,1 0,1-1,-2 1,2 1,-1-1,0 2,-1-1,0 1,1 0,0 0,-1 0,2-2,-1 1,0-1,0-1,1 1,-1 0,0-1,1 0,-2 1,2 1,-1-1,2 0,-2 1,1-1,0 1,0-2,1 1,0-1,1 2,0-2,0 2,0-2,-2 0,2 1,-2 0,1 1,-1 1,1-2,0-1,0 0,0 0,0 1,0-1,-1 1,-1 0,1-1,0 1,0-2,0 1,0 1,1-1,0 0,-1 1,1-1,-2 1,2-2,-1 1,0 1,0 0,1-1,0 1,2 0,-2 1,1-1,-1 0,0-1,1-1,-1 0,0-1,0 1,0 1,0 0,1 0,1 0,-1 0,0-1,1-1,-1 0,0 0,0 0,-1 1,0 0,1-1,-1 1,-1-1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40 47,'4'0,"-3"0,-10-4,-4-7,1-5,1 0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11,'0'-5,"0"-1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4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4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0,'3'0,"3"0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62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0,'0'4,"0"2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1,'3'0,"7"0,0 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60 0,'0'4,"0"5,0 6,-8 3,-7 6,-3 4,0-3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120 0,'0'4,"-4"1,-9 4,-6 8,-8 1,-2-2,2-5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0,'0'4,"0"1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251 183,'-8'0,"-10"-8,-6-5,-3-3,0 0,0-3,0 2,7 5</inkml:trace>
  <inkml:trace contextRef="#ctx0" brushRef="#br0" timeOffset="1">0 1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9,'0'-4,"0"-1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1,'4'8,"9"2,3 4,-2 3,0 2,3-1,1 0,2 0,-2 2,-5-4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63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4318.91016"/>
      <inkml:brushProperty name="anchorY" value="-28110.18359"/>
      <inkml:brushProperty name="scaleFactor" value="0.5"/>
    </inkml:brush>
  </inkml:definitions>
  <inkml:trace contextRef="#ctx0" brushRef="#br0">1 1,'0'0,"0"0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0,'4'0,"1"4,0 5,3 1,0 3,-2-1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0,'4'0,"5"0,1 4,-1 5,-2 6,-3 2,-1 4,-9 2,-5 0,-2-3,0-5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102 0,'0'4,"-4"1,-1 4,-4 0,-1-1</inkml:trace>
  <inkml:trace contextRef="#ctx0" brushRef="#br0" timeOffset="1">10 46,'-4'0,"-1"0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10 0,'-4'0,"-1"0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7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7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7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1,'0'3,"0"7,0 4,0 4,0-1</inkml:trace>
  <inkml:trace contextRef="#ctx0" brushRef="#br0" timeOffset="1">68 161,'0'3,"5"3,0-1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7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0,'3'0,"7"0,4 0,4 0,-2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64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5165.57715"/>
      <inkml:brushProperty name="anchorY" value="-28956.84961"/>
      <inkml:brushProperty name="scaleFactor" value="0.5"/>
    </inkml:brush>
  </inkml:definitions>
  <inkml:trace contextRef="#ctx0" brushRef="#br0">1 1,'0'0,"0"0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7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92,'4'0,"5"0,5 0,4-5,-1 0</inkml:trace>
  <inkml:trace contextRef="#ctx0" brushRef="#br0" timeOffset="1">137 1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7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7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9,'0'-4,"0"-1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7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 0,'0'4,"-5"1,0 4,1 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0,'3'0,"3"0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37 0,'0'9,"-8"9,-6 9,-1 2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 0,'0'4,"-4"5,-1 1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0,'4'4,"-3"1,-1 1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99 1,'0'3,"-3"3,-7 2,-3 2,-10-2,-3-3,3-1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6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6012.24365"/>
      <inkml:brushProperty name="anchorY" value="-29803.51563"/>
      <inkml:brushProperty name="scaleFactor" value="0.5"/>
    </inkml:brush>
  </inkml:definitions>
  <inkml:trace contextRef="#ctx0" brushRef="#br0">1 1,'0'0,"0"0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23 0,'-4'0,"-5"0,-1 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1,'3'0,"7"0,4 3,0 3</inkml:trace>
  <inkml:trace contextRef="#ctx0" brushRef="#br0" timeOffset="1">342 114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18 1,'0'4,"-8"1,-2 1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61,'4'-3,"5"-6,6-5,-2-4,0 1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51,'0'-3,"0"-7,0-8,0-1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0,'0'4,"4"5,1 5,0 4,-1 3,-1-3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0,'4'0,"1"0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42 1,'0'3,"0"6,-4 1,-5 3,-5-1,0-2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1.00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66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6858.91016"/>
      <inkml:brushProperty name="anchorY" value="-30650.18359"/>
      <inkml:brushProperty name="scaleFactor" value="0.5"/>
    </inkml:brush>
  </inkml:definitions>
  <inkml:trace contextRef="#ctx0" brushRef="#br0">1 1,'0'0,"0"0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10 1,'0'3,"-4"3,-1-1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1,'0'3,"0"7,3 0,7-1,0-2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0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0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0,'0'4,"3"1,3 4,-1 4,-2-1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0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215 1,'0'3,"-4"3,-5-1,-1-2</inkml:trace>
  <inkml:trace contextRef="#ctx0" brushRef="#br0" timeOffset="1">32 23,'0'5,"0"3,-4 3,-8-2,-4-2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0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1,'0'3,"3"3,10-1,3-2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0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0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1,'4'0,"6"0,4 0,4 0,-2 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0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23 1,'-3'0,"-7"0,1 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67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4318.91016"/>
      <inkml:brushProperty name="anchorY" value="-28110.18359"/>
      <inkml:brushProperty name="scaleFactor" value="0.5"/>
    </inkml:brush>
  </inkml:definitions>
  <inkml:trace contextRef="#ctx0" brushRef="#br0">1 1,'0'0,"0"0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0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47 1,'0'3,"-5"3,0-1</inkml:trace>
  <inkml:trace contextRef="#ctx0" brushRef="#br0" timeOffset="1">0 23</inkml:trace>
  <inkml:trace contextRef="#ctx0" brushRef="#br0" timeOffset="2">252 92,'4'0,"1"0</inkml:trace>
  <inkml:trace contextRef="#ctx0" brushRef="#br0" timeOffset="3">503 92,'0'4,"4"5,5 1,1-1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94 1,'-4'0,"-9"0,-10 0,-5 0,2 0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1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172 9,'-4'0,"-5"0,-8 0,-7 0,-5 0,-3 0,1-4,5-1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1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41 9,'-3'0,"-7"0,-3-4,-2-1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1,'3'0,"-1"0,-2 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1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9,'4'0,"5"0,1-4,-1-1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1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10,'4'0,"5"-4,1-1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1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0,'3'0,"10"0,3 0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1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1,'3'0,"3"0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2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1,'3'0,"3"0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68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5165.57715"/>
      <inkml:brushProperty name="anchorY" value="-28956.84961"/>
      <inkml:brushProperty name="scaleFactor" value="0.5"/>
    </inkml:brush>
  </inkml:definitions>
  <inkml:trace contextRef="#ctx0" brushRef="#br0">1 1,'0'0,"0"0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2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63 45,'-4'-4,"-5"-2,-5-3,-5-4,3 0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2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58 33,'-3'0,"-3"-4,-7-5,-5-1,1 1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2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137 0,'0'4,"-4"5,-5 1,-5 7,0 4,2 3,3-4</inkml:trace>
  <inkml:trace contextRef="#ctx0" brushRef="#br0" timeOffset="1">0 297,'0'4,"0"5,0 6,0 6,0 1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2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1,'4'0,"1"3,4 3,4-1,0 3,2-1,5 4,0 3,1-1,3 2,-1-2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2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10,'0'-4,"0"-1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2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1 257,'3'0,"3"0</inkml:trace>
  <inkml:trace contextRef="#ctx0" brushRef="#br0" timeOffset="1">184 74,'3'-5,"7"-3,4-3,4-2,3 2,-3-3,-4 3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2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3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1,'3'3,"7"3,-1 2,4 5,-1 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3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137 1,'0'3,"3"7,2 4,0 4,-1 3,-2-2</inkml:trace>
  <inkml:trace contextRef="#ctx0" brushRef="#br0" timeOffset="1">137 206,'-5'0,"-4"0,-5 0,-8 0,-4 0,-6 0,4 0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3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0 295,'0'-3,"0"-7,0-3,0-9,0-4,0-2,0 1,0-3,0-2,4 3,1 1,1 3,-2 3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69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6012.24365"/>
      <inkml:brushProperty name="anchorY" value="-29803.51563"/>
      <inkml:brushProperty name="scaleFactor" value="0.5"/>
    </inkml:brush>
  </inkml:definitions>
  <inkml:trace contextRef="#ctx0" brushRef="#br0">1 1,'0'0,"0"0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3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1 147,'0'-4,"0"-5,0-5,0 0</inkml:trace>
  <inkml:trace contextRef="#ctx0" brushRef="#br0" timeOffset="1">1 10,'0'-4,"0"-1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3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23 1,'-3'0,"-7"0,1 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3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83 10,'-4'0,"-1"0</inkml:trace>
  <inkml:trace contextRef="#ctx0" brushRef="#br0" timeOffset="1">15 10,'-4'0,"-2"-4,1-1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3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33,'3'-4,"3"-2</inkml:trace>
  <inkml:trace contextRef="#ctx0" brushRef="#br0" timeOffset="1">24 10,'0'-4,"0"-1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4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4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412 1,'-4'0,"-9"0,-6 0,-8 0,1 0</inkml:trace>
  <inkml:trace contextRef="#ctx0" brushRef="#br0" timeOffset="1">46 68,'-5'0,"0"5,1 3,-4 3,-4 2,0-1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4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0,'0'4,"3"1,7 4,-1 4,0 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4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0,'4'0,"1"4,4 1,4 4,0 4,2 4,-2-1</inkml:trace>
  <inkml:trace contextRef="#ctx0" brushRef="#br0" timeOffset="1">411 252,'0'4,"4"1,6 0,-1 3,-4 3,-6 5,-13 3,-2-1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4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 0,'-4'0,"-1"0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4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228 1,'0'3,"-4"3,-5 2,-8 2,-2-2</inkml:trace>
  <inkml:trace contextRef="#ctx0" brushRef="#br0" timeOffset="1">0 68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7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6858.91016"/>
      <inkml:brushProperty name="anchorY" value="-30650.18359"/>
      <inkml:brushProperty name="scaleFactor" value="0.5"/>
    </inkml:brush>
  </inkml:definitions>
  <inkml:trace contextRef="#ctx0" brushRef="#br0">1 1,'0'0,"0"0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5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138 1,'-4'0,"-1"4,-4 5,0 6,-3-2,-3 3,-2-2,0 0,1-2,-1-3,1-3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5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0,'0'4,"0"5,0 1</inkml:trace>
  <inkml:trace contextRef="#ctx0" brushRef="#br0" timeOffset="1">0 46,'0'3,"4"6,6 6,4 2,-1 0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5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0,'0'4,"3"1,3 4,-1 4,-2 3,1 1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5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175 1,'0'3,"-3"3,-2 2,-4 2,0 1,-7 0,-7-2,-6-3,1-3,-1-1,5-1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5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1,'4'4,"1"1</inkml:trace>
  <inkml:trace contextRef="#ctx0" brushRef="#br0" timeOffset="1">22 93,'5'0,"4"0,2 4,-3 1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5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10,'0'-4,"0"-1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62,'0'-4,"3"-5,3-5,2-4,2 1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5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6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32,'0'-4,"3"-2,7 2,4 0,4-3,-1 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5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71"/>
    </inkml:context>
    <inkml:brush xml:id="br0">
      <inkml:brushProperty name="width" value="0.07056" units="cm"/>
      <inkml:brushProperty name="height" value="0.07056" units="cm"/>
      <inkml:brushProperty name="ignorePressure" value="1"/>
    </inkml:brush>
  </inkml:definitions>
  <inkml:trace contextRef="#ctx0" brushRef="#br0">302 494,'-38'0,"-1"-1,0-3,-17-4,51 8,0-2,1 0,-1 1,1-1,0 0,-1-1,1 0,0 1,0-1,0-1,1 2,-1-2,0 0,2 1,-3-3,-2-3,2 0,-1 0,1-1,0 0,1 0,-2-5,3 4,0-1,2 1,-1 0,1 0,1-5,-1 0,0 0,-3-7,1 8,0-1,1 0,1 0,0 0,1-4,1 15,-1-1,1 0,0 0,1 0,-1 1,1-1,0 1,0-1,1 1,0-1,0 2,0-1,1 0,-1 0,4-2,-4 4,0-1,1 1,0 0,0 0,-1 0,1 1,0-1,1 1,-1 0,0 1,1-1,0 0,2 1,19-5,0 1,1 2,11 0,-22 3,1 0,-1 1,-1 1,2 0,-2 1,6 3,2 0,-1 2,5 3,-18-7,-1 0,0 1,-1-1,1 2,-1-1,0 1,2 3,73 79,-68-71,-8-12,0 2,-1-1,0 1,-1 0,1-1,-1 2,-1-1,2 2,0 0,0 0,0-1,3 4,2 2,-8-10,1-1,-1 1,0 1,-1-1,0 0,1 0,-2 0,1 1,0-1,-1 4,1 9,-1 1,-1 2,-1 5,3 40,0-19,-3 18,1-58,0 0,-1-1,1 1,-1-1,0 0,0 1,-1-1,0 1,1-1,-2-1,2 1,-3 0,2 0,-1-1,0 0,0 0,-1-1,0 1,1 0,-5 0,-1 2,-1 0,0-1,-1 0,1-1,-1 0,0-1,0 0,0-1,-3 0,-8 0,1-2,-1-1,10 0,-1 1,1 0,0 2,0-1,0 1,0 1,-7 2,8-1,-2 0,0 2,1 0,0 0,-5 4,9-4,5-4,0 0,1 0,-1 0,2 0,-2 1,1-1,0 1,0 0,1 0,-1 0,1 0,0 0,-1 0,2 1,-2 1,-3 16,0 2,0 9,0-8,-1 0,-1 0,-7 14,10-25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5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5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1,'4'0,"7"0,1 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69 0,'0'5,"0"5,0 7,-9 4,-8 7,-4 4,0-3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139 0,'0'5,"-5"1,-10 4,-7 9,-9 2,-3-2,3-6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0,'0'5,"0"1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291 212,'-9'0,"-12"-9,-7-7,-3-2,-1-1,1-3,0 3,7 5</inkml:trace>
  <inkml:trace contextRef="#ctx0" brushRef="#br0" timeOffset="1">0 1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72"/>
    </inkml:context>
    <inkml:brush xml:id="br0">
      <inkml:brushProperty name="width" value="0.14111" units="cm"/>
      <inkml:brushProperty name="height" value="0.14111" units="cm"/>
      <inkml:brushProperty name="ignorePressure" value="1"/>
    </inkml:brush>
  </inkml:definitions>
  <inkml:trace contextRef="#ctx0" brushRef="#br0">0 0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11,'0'-5,"0"-1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1,'5'9,"10"3,3 4,-2 4,1 2,2-1,2-1,2 1,-2 2,-6-4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0,'5'0,"1"5,-1 5,4 2,1 3,-3-1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0,'5'0,"5"0,2 5,-2 5,-2 7,-3 3,-2 5,-10 1,-5 1,-4-4,1-6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118 0,'0'5,"-5"1,-1 4,-4 0,-1-1</inkml:trace>
  <inkml:trace contextRef="#ctx0" brushRef="#br0" timeOffset="1">11 53,'-4'0,"-2"0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0,'-4'0,"-2"0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73"/>
    </inkml:context>
    <inkml:brush xml:id="br0">
      <inkml:brushProperty name="width" value="0.07056" units="cm"/>
      <inkml:brushProperty name="height" value="0.07056" units="cm"/>
      <inkml:brushProperty name="ignorePressure" value="1"/>
    </inkml:brush>
  </inkml:definitions>
  <inkml:trace contextRef="#ctx0" brushRef="#br0">504 824,'-64'0,"-1"-3,1-2,-30-8,86 11,0 0,0-1,1 0,-1 0,1-1,0 0,0 0,0-1,0 0,1 0,0 0,0-1,1 0,-1 0,-2-4,-2-5,0 0,1-1,0 0,1 0,1-1,-2-9,4 8,1 0,0-1,2 0,0 1,1-10,0 2,-1 1,-4-14,0 13,2 0,0-1,2 0,1 1,2-7,-1 23,1 0,1 0,-1 1,2-1,-1 1,1-1,1 1,0 0,0 0,1 1,0-1,0 1,1 0,0 0,5-4,-6 6,1 1,0-1,0 1,0 0,1 1,0 0,0 0,0 0,0 1,0 0,1 0,-1 1,6-1,30-7,1 3,1 1,19 1,-38 5,1 0,0 2,0 1,0 1,-1 1,10 4,1 2,-1 1,10 7,-32-13,0 1,-1 1,0 0,-1 1,0 1,0-1,3 5,122 135,-114-123,-13-16,-1 1,0-1,-1 2,0-1,-1 1,0 0,-1 0,1 3,1 0,1-1,0 0,5 6,2 3,-12-16,0-1,-1 1,-1-1,1 1,-1 0,0 0,0 0,-1 0,0 1,0 5,0 16,-1 0,-2 4,0 10,3 66,0-34,-5 33,3-99,-1 1,0-1,0 1,-1-1,-1 0,1 0,-1 0,-1-1,0 1,0-1,-1 0,0 0,0-1,-1 0,1 0,-2 0,1-1,-1 0,0-1,-5 4,-5 1,0-1,-1 0,0-1,-1-1,1-1,-1 0,0-2,-1 0,-3-1,-14-1,0-1,0-2,16 0,0 0,0 2,0 0,1 2,-1 0,0 2,-12 4,15-3,-5 2,1 1,1 1,0 1,-7 5,13-6,10-7,0 0,0 0,0 1,1 0,0 0,0 0,0 0,0 1,1 0,-1 0,1 1,1-1,-1 1,1-1,-1 3,-7 28,2 2,-2 16,1-14,-1 0,-1-1,-14 25,17-41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8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1,'0'4,"0"7,0 5,0 5,0-1</inkml:trace>
  <inkml:trace contextRef="#ctx0" brushRef="#br0" timeOffset="1">79 186,'0'4,"5"3,1-2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8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0,'4'0,"7"0,5 0,5 0,-2 0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0 106,'5'0,"5"0,6 0,5-5,-1-1</inkml:trace>
  <inkml:trace contextRef="#ctx0" brushRef="#br0" timeOffset="1">159 1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8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8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11,'0'-5,"0"-1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17 0,'0'5,"-5"1,-1 4,1 0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8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8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43 0,'0'10,"-9"11,-8 11,0 1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74"/>
    </inkml:context>
    <inkml:brush xml:id="br0">
      <inkml:brushProperty name="width" value="0.14111" units="cm"/>
      <inkml:brushProperty name="height" value="0.14111" units="cm"/>
      <inkml:brushProperty name="ignorePressure" value="1"/>
    </inkml:brush>
  </inkml:definitions>
  <inkml:trace contextRef="#ctx0" brushRef="#br0">0 0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0,'0'5,"-5"5,-1 2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0,'5'5,"-4"1,-1 0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115 1,'0'4,"-4"2,-7 4,-5 1,-10-2,-4-3,3-1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0,'-5'0,"-5"0,-2 0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1,'4'0,"7"0,5 4,0 2</inkml:trace>
  <inkml:trace contextRef="#ctx0" brushRef="#br0" timeOffset="1">396 132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21 1,'0'5,"-9"1,-3 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71,'5'-4,"5"-6,7-7,-1-3,-2 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59,'0'-4,"0"-7,0-10,0-1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75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1,'0'0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0,'0'5,"5"5,1 6,-1 5,0 3,-2-3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48 1,'0'4,"0"6,-4 2,-7 3,-5-1,0-3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1,'0'4,"-4"2,-2 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1,'0'4,"0"7,4 1,7-2,1-2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0,'0'5,"4"1,2 4,0 5,-2-1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1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249 1,'0'4,"-5"2,-5 0,-2-2</inkml:trace>
  <inkml:trace contextRef="#ctx0" brushRef="#br0" timeOffset="1">37 27,'0'5,"0"5,-4 2,-11-1,-3-3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1,'0'4,"4"2,11 0,3-2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2.23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76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1,'0'0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1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1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1,'5'0,"6"0,5 0,5 0,-2 0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1,'-4'0,"-7"0,0 0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1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54 1,'0'4,"-5"2,-1 0</inkml:trace>
  <inkml:trace contextRef="#ctx0" brushRef="#br0" timeOffset="1">0 27</inkml:trace>
  <inkml:trace contextRef="#ctx0" brushRef="#br0" timeOffset="2">292 106,'4'0,"2"0</inkml:trace>
  <inkml:trace contextRef="#ctx0" brushRef="#br0" timeOffset="3">583 106,'0'5,"4"5,7 2,0-1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109 1,'-5'0,"-10"0,-12 0,-5 0,2 0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199 11,'-4'0,"-7"0,-9 0,-7 0,-7 0,-3 0,1-5,6-1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48 11,'-4'0,"-7"0,-5-5,-1-1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1,'4'0,"-2"0,-2 0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11,'5'0,"5"0,2-5,-2-1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12,'5'0,"5"-5,2-1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77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9,'3'-4,"0"-1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0,'4'0,"11"0,3 0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1,'4'0,"2"0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1,'4'0,"2"0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73 52,'-5'-5,"-5"-1,-7-5,-4-4,2 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3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67 38,'-4'0,"-2"-4,-9-7,-6-1,1 2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3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159 0,'0'5,"-5"5,-5 2,-7 7,1 6,2 2,4-3</inkml:trace>
  <inkml:trace contextRef="#ctx0" brushRef="#br0" timeOffset="1">0 344,'0'5,"0"5,0 7,0 8,0 0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3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1,'5'0,"1"4,4 2,5 0,0 3,2 0,6 3,1 4,0 0,4 1,-1-2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3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11,'0'-4,"0"-2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3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1 297,'4'0,"2"0</inkml:trace>
  <inkml:trace contextRef="#ctx0" brushRef="#br0" timeOffset="1">213 85,'4'-5,"7"-5,5-2,5-3,3 2,-3-3,-4 3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3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78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1,'0'0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3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1,'4'4,"7"2,0 4,4 5,-1 0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3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158 1,'0'4,"4"7,2 5,0 5,-2 3,-1-2</inkml:trace>
  <inkml:trace contextRef="#ctx0" brushRef="#br0" timeOffset="1">158 239,'-5'0,"-6"0,-5 0,-9 0,-5 0,-7 0,4 0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4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0 342,'0'-4,"0"-7,0-5,0-9,0-5,0-2,0 0,0-3,0-1,5 2,1 2,0 2,-1 5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4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1 170,'0'-5,"0"-5,0-6,0 0</inkml:trace>
  <inkml:trace contextRef="#ctx0" brushRef="#br0" timeOffset="1">1 11,'0'-4,"0"-2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4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1,'-4'0,"-7"0,0 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4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96 11,'-4'0,"-2"0</inkml:trace>
  <inkml:trace contextRef="#ctx0" brushRef="#br0" timeOffset="1">17 11,'-4'0,"-3"-4,1-2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4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38,'4'-5,"3"-1</inkml:trace>
  <inkml:trace contextRef="#ctx0" brushRef="#br0" timeOffset="1">28 11,'0'-4,"0"-2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4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5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477 1,'-5'0,"-10"0,-7 0,-9 0,1 0</inkml:trace>
  <inkml:trace contextRef="#ctx0" brushRef="#br0" timeOffset="1">53 79,'-5'0,"-1"5,1 5,-4 2,-5 3,0-1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5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0,'0'5,"4"1,7 4,0 5,-1 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7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938 0,'0'0,"-2"2,-2 0,-1 4,-2 1,-2 1,0-2,1 0,0 2,1-4,1 1,0-1,1-1,1 0,0-1,-1 1,-1-2,2 0,-1 1,1 1,-2 0,0-1,0 0,1-3,1-1,0 0,0-1,0 2,1 1,-3 2,2 0,-1 1,1 1,-1-2,1 1,-1 1,0-3,1 3,-1 0,1 0,-1 0,1 1,-2-1,3 0,-2 0,3 0,-3-1,1 0,-1-2,0 0,-1 0,1 1,-1-1,1 0,0 2,-1-1,1 1,0 0,-1 1,2 0,0 0,1 1,-2-1,1-2,-1 2,0-2,0 1,0 1,0-1,1 0,0 0,0-1,0 2,1-1,-1-1,0 1,-1 0,1-1,0 0,0 1,0-1,0 2,0-1,0-1,0 1,0-1,0 1,0 2,1 0,0 0,-1-2,-1 1,1-1,1 1,0 0,0 0,0 0,1 0,-1 0,1 1,-1-2,1 2,1 0,-3 0,2-1,0 1,1 1,-2-2,2 2,-2-1,1 1,-1 0,1 1,0 0,-2-1,2-2,-1 3,1-2,-1 2,0-1,0-1,0-1,-1 0,-1-1,-1 0,-1 2,2-3,1 2,-2-1,2-1,0 1,-1 0,1 0,2 1,-1 0,1 0,-1 0,2 2,-2-2,1 0,0 2,0-1,-1 1,0 0,0-1,1 0,-1 0,1 0,0 0,0 0,-1-1,2 1,0 0,-2 2,1 0,0-1,-1 1,-1-1,2 0,0-1,-1 0,-1 3,-1-2,1 0,0 0,-1 0,2-3,-1 2,1-1,-1 0,1-2,-1 1,0 0,-1 0,2 2,-1-1,0 0,0-1,1 2,0-2,1 2,0 0,-2 0,2 2,-1-2,1 0,-2 2,1-2,1 1,1 1,0-1,0 2,1-1,0-1,0 2,0-2,1 3,-1-3,0 1,0 0,0 0,-2-2,1 2,-1-2,2 0,-2 2,0 0,0-2,0 3,1-1,-1-1,1-1,-2 0,0 2,-1-1,1 0,0-1,1 1,0 0,-1-1,1 2,-2-1,1 1,0-1,0-1,-1 1,2-1,-2 1,1-1,0 0,0 1,1-1,0 2,1 0,-1-1,0-1,1 0,0 2,-1-3,0 1,0 1,1 0,0 0,0 0,0 2,-1-2,1 1,-1-1,0 0,1-1,-3 1,2 0,1 1,0-1,0 2,0-2,1 1,-1 0,-1 1,1-1,-1 0,0 0,-2-1,2 2,-2-2,1-1,1 0,0 2,1-1,0 0,1 0,0 1,0 0,0 1,0-2,1 2,-1-1,0-1,0 2,0-1,0 1,0-2,0 1,0 0,0 0,0 0,0 0,0 1,0-2,0 1,0-1,0 2,0-1,0 0,0 1,0-2,0 1,0 0,-2-1,1-1,0 1,-1-1,0-1,-1 1,2 1,0 0,1 0,0 1,0 0,0 0,-2 0,1 0,-2-2,1 2,-1-2,-2 0,0 2,-1 0,1-1,1-1,-1 1,3 0,-1 0,1 0,2 1,0 0,0-1,0 1,0 0,1 0,-1 1,0-1,0 0,0-1,0 2,0-2,0 1,0 0,0 1,-1-3,-1 1,1 0,0-1,1 1,-1 1,1 0,0 0,0 0,0-1,0 2,0-2,-1 0,-1 0,1-1,0 2,0-2,1 2,-1 0,1-1,0 2,0-1,0 0,0-1,0 2,0-1,0-1,0 2,0-1,0 0,0 0,0 0,0 0,0 0,0 0,0 0,0 1,0-2,0 1,0-1,0 2,0-1,0 0,0 1,1-2,1 1,-1 0,1 0,-2 0,2 0,0 0,-1 0,0 0,-1 0,1 1,-1-2,0 2,0-2,0 1,0 0,0 0,0 1,0-2,0 2,0-2,0 1,-1-1,-1 0,1-1,0 0,1 3,-1-2,0 0,-1 1,1 0,-1 0,2 1,-1-1,1 0,0-1,0 2,0-2,0 2,0-2,0 2,0-1,0-1,0 2,0-2,0 2,0-1,0 0,0 0,0 0,0 0,0-1,0 2,0-1,0 0,0 0,0 0,0 0,0 0,0 1,0-2,0 1,0 0,0 0,0 0,1-1,1-1,-1 0,1 2,0-3,-1 1,1 2,-1 2,-1 0,3-1,-1 1,0-2,1 0,-1-1,-1 0,2-1,-2 0,1 0,0-1,0 0,0 2,1-2,-1 1,1-2,1 2,-2-1,-1 2,1-2,0 1,0 0,-1 1,1-2,-1 2,1-1,-1 1,1 1,0-1,-1 1,0 0,0 0,1-1,0 0,0-1,-1 1,0 0,-1 1,0-1,0 1,1 0,1 1,-1-1,0-1,-1 2,1-2,-1 1,1 0,1 1,-1-1,1 0,-2 0,1-1,-1 2,1-2,1-1,-1 0,0 1,-1 1,1-1,1-1,-1 0,0 1,0 0,0 1,-1-1,2 1,0 0,-1-1,1 2,-2-1,1 0,-1 0,1-2,1 1,-1 0,0 0,0-1,-1 2,0 0,2-1,-1 2,0-2,0 2,1-2,0-1,0 1,-1 0,0 0,-1 0,0 0,0 1,2 1,-1-1,0 0,0 0,0 0,-1 0,1 0,1 0,-1 1,1-2,-2 1,2 0,0 0,0 0,-1 0,1 1,0-2,0 0,1 0,1-1,-2 1,3-1,-1 0,0 0,0 0,0-3,0 2,1-1,-2 0,1 2,-2-1,1 2,-2 2,2-4,-1 1,1 2,0-1,-1 0,1-1,-1 1,0-4,1 0,-1-1,1 1,0 0,-1 2,-1 1,1 1,-1-2,1 2,0-2,0 1,2 0,-1 0,-1 1,1-1,0 0,-1 1,0-2,0 1,2-2,-1 2,-2 0,1 0,-1 1,1 1,1-2,1-1,0 0,-1 1,0 0,0 0,-1 2,1-2,0 0,-1 0,1-1,-1 2,0-1,-1 0,0 0,1 0,0 1,0-1,0-1,1 0,-1 1,2 0,-1 0,0 0,1 2,0-2,-1 1,-1 0,1-2,-1 1,0 0,0-1,0 1,1-2,1 0,0 0,1-1,-2 3,1-4,-1 3,-1 1,2 0,-2 1,1-1,1-1,0 0,-1 1,-1 0,1 1,-1 0,0 1,0-2,-1 1,1-1,-1 1,1 1,-1-1,1 1,1-1,1 0,-2-1,1 0,1 1,-2-2,1 1,0 2,0-3,0 1,0 1,0 0,0-1,-1 1,1-1,1-1,0-1,1-1,0-1,0 2,1-2,-3 1,1 1,1 0,0 0,-1 1,2 0,-3 0,1-2,-1 3,1-2,0-1,0 2,0-3,-1 3,2 0,-3-1,3 0,-3 1,2-1,-1 1,0-1,0 1,0-2,2 2,-1-1,0-2,1 4,-1-2,0 3,1-2,1 0,0-1,-2-1,1 1,0-1,-1 0,1 0,0 0,1-1,-2 1,0 1,1-2,1 0,0 2,0-2,0 1,1-1,0 0,-1-1,0 2,-1-1,0 1,0 0,-1 1,0 0,-1 0,1 0,1-1,1 1,1-1,-1 1,0-1,0 1,1 0,-1 1,-1-1,0-1,-1 1,1 1,-1-3,3 2,-2-1,1 0,0-1,1 0,0 1,-1 0,1-1,-1 0,1 0,0-1,-1 1,1-1,0 0,-1 0,1-1,0 1,-1 0,0 0,2 0,-2 0,0 0,0 0,1 0,-1-1,-3-1,-5-4,-3-1,-4-3,0 1,-1-1,-1 1,3 3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5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0,'5'0,"1"5,4 1,5 4,0 5,2 5,-2-2</inkml:trace>
  <inkml:trace contextRef="#ctx0" brushRef="#br0" timeOffset="1">476 292,'0'4,"5"2,6 0,0 3,-5 4,-8 6,-14 3,-3-2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5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0,'-5'0,"-1"0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5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264 1,'0'4,"-4"2,-7 4,-9 1,-2-2</inkml:trace>
  <inkml:trace contextRef="#ctx0" brushRef="#br0" timeOffset="1">0 79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160 1,'-5'0,"-1"5,-4 5,-1 7,-2-1,-5 2,-2-2,1 0,0-2,-1-3,2-4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5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0,'0'5,"0"5,0 2</inkml:trace>
  <inkml:trace contextRef="#ctx0" brushRef="#br0" timeOffset="1">0 53,'0'4,"5"6,6 7,5 3,0 0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6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0,'0'5,"4"1,2 4,0 5,-2 4,0 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6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203 1,'0'4,"-4"2,-2 4,-4 1,-1 2,-7 0,-9-3,-6-3,0-3,0-2,5-1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6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1,'5'5,"1"1</inkml:trace>
  <inkml:trace contextRef="#ctx0" brushRef="#br0" timeOffset="1">26 107,'5'0,"6"0,1 5,-2 1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6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11,'0'-4,"0"-2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6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72,'0'-5,"4"-5,2-6,4-5,1 1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8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886 43,'0'0,"0"-1,0-2,-1 1,-1-3,0 2,-1-2,-1 2,1-1,1-1,-1 0,-1 2,0 1,-1 2,-2-1,1 0,-1 1,2 2,0-1,-1 0,0 1,1-1,0 1,0 0,1 0,0 3,-1-1,1 1,0-2,1 1,-1-1,0 1,-1 1,1-2,-2 0,2 1,-1-1,-2-1,3 2,-2-2,1 0,0 0,-1 1,0-1,0 0,-1 2,0-1,0 2,1-1,1-1,-1 1,1 0,0 1,1-2,1 2,1 0,-1 0,0-1,1 1,-1-1,1 1,-1 1,1-1,-1-1,-1 2,1-1,0 1,0-1,-1 0,2 0,0 1,0 0,0 1,-1-2,0-1,-2-1,-1-1,0-1,0-1,-1 0,1 0,-1 3,0 0,1 0,2 2,1 1,0 0,-1 0,2 0,-1-3,-1 2,1 0,0 1,0-2,0 1,1 1,-2-2,2-1,-1 0,-1 2,-1 0,-1 0,2-1,-1 0,0-2,0 2,1 0,1-1,1 2,0-1,0 1,0 1,-1-3,-1 2,1-1,0 1,-1 0,0 2,1 0,0-1,1 2,1-1,-1-2,0 1,0 0,0 0,0 0,-1-1,0 0,1 0,-1 2,0-1,2 0,-2-1,1 1,0 0,1-1,0 2,-1-1,1 1,-2-1,1-1,-1 1,-2-1,1 2,0-1,1-1,-2-1,2 0,0-1,0 1,-1-1,-1 0,2 2,-1-1,0 1,0 0,0 0,1-1,0 1,-1 0,-1 1,1 1,0 0,0-1,-2-1,3 1,-3-1,3-1,0 2,2-1,-1 0,0 0,-1 0,1 1,-2-1,2 0,-2 0,1 1,-1 0,0 0,0-1,1 0,1 1,1 0,0 1,-1-2,1 1,-1-1,-1 1,0 1,0 0,0-1,0 1,1-1,0 1,0 0,-1-2,2 0,-2 0,1 0,0 0,1 0,-1 1,0 1,0 0,1 0,-1-2,0 1,1 0,0-1,0 2,-1-1,0 1,1 0,-1 0,0 0,0 0,0-2,0 1,-1 0,2 0,0 1,0-2,0 0,-1 2,1-2,-1 1,0 0,-1-1,0 0,1 0,1 2,-2-1,2 0,-2 1,1-1,0-1,1 1,-1 0,0 0,0 1,0-1,1 1,0 0,1 0,-1 1,0-3,0 0,0 1,0 0,0 0,0 1,1 0,0-1,0 1,0 0,0 0,0 1,0-1,0 0,0-1,0 2,0-1,0-1,0 2,0-1,0 0,0-1,0 2,0-1,0-1,-2 2,-1-1,0 0,-2 0,0 0,0-2,1 1,1-1,1 1,2 1,-1 0,1-1,0 1,0-1,0 2,1-1,-1 0,0 0,-2-2,1 1,-1 0,2 0,-1 0,0 0,0-1,0 1,-1 0,1 0,0 0,0 0,1 2,0-2,0 1,0 0,0 0,0 0,0 0,0 1,0-2,0 2,0-2,0 1,2 0,-1 0,1 1,-1-2,0 2,-1-2,0 1,0 0,0 1,0-2,0 2,0-1,0-1,0 2,0-2,0 2,0-2,0 2,0-1,0-1,0 2,0-2,0 2,0-1,0 0,0-1,0 1,0 1,0 0,0 0,-1 0,0-1,-2 1,0 1,1-2,-1-1,0 0,1 0,0-1,0 1,0 1,-1 0,1 0,0 0,1 0,-1-2,0 1,1 0,-1-1,0 0,0 0,1 0,0 2,0-1,0 0,1 0,0 1,-1 0,-1-2,1 0,0 2,1-1,-1 0,1 1,0 0,0 0,0 0,0 0,0 0,0 0,0 0,0 0,0 1,0-1,0-1,0 1,0 0,0 0,0 0,1 1,1-1,-1-1,0 2,1-3,0 0,0 1,-1 0,-1 1,1-1,-1 0,1 1,-1 0,-1 0,1 0,0 1,0-2,0 1,0 1,0-2,0 1,0 1,0-1,0-1,0 3,0 0,0 1,0-2,0 2,0-2,0 1,0-1,0-1,0 1,0-1,0-1,2 1,0-1,-2 2,2-1,-2 0,1 0,1-2,-1 0,2 0,-1 0,1 0,-1-2,0 2,0-1,1 3,-1-2,1 0,1 1,-2-1,0 1,0 0,1 1,-2 0,1-2,-1 1,1 0,-1-1,0 1,0 1,-1 0,0 0,0 0,0 0,0-2,2 2,-1-2,0 0,-1 2,1 0,0-1,-1 1,0 0,0 0,0 1,1-2,0 2,0-2,1 1,0-1,0-1,0 1,-1-1,0 3,0-4,1 1,-1 1,1-1,-2 1,0 1,1 0,-1 0,0 1,0-2,0 1,-1 0,3-1,-1 0,0-1,1 1,-3-1,-1-3,-1-1,-2-2,-2-3,1 1,0-2,1 0,0 0,0 0,2 0,1-2,0 1,1 0,1-1,0 0,0 0,1-1,-1 2,0-2,0 2,0-1,0 0,2 1,-1 0,1 1,-1-2,0 2,1 0,-1-1,2 1,-1-1,2 1,-2 0,2 0,-1-1,-1 0,0 0,1-1,-1 0,0 1,1 3,-1 3,1 1,0 3,0 1,0 0,-1 2,-1 0,0 2,-1-1,0 1,0-1,0 1,0-2,0 1,-1-2,1 1,0 1,0-1,0 0,-1-1,0 2,0-2,-2 0,0 0,0-1,-1 0,0-1,2 2,2-3,1 1,1-1,1 2,0-1,0 2,-1 0,-1 1,0 0,0 0,-1 0,1-1,0-1,0 1,0 0,1-1,1 0,-2 1,2-1,-1 1,1-1,1 0,0 1,0 0,-1 1,0-2,0 2,-1 0,1 1,-1-3,0 1,1-1,0-1,-1 0,1 0,-1 0,0 1,-1 1,0 0,-1 1,0-1,1 2,1-2,1 0,-1 0,2 0,-1 0,0 0,1 0,-2 1,-1-1,0 2,0-2,-2 1,-2-4,0 1,-2-4,0-1,1 0,-3-2,1-1,0-1,1-1,1-1,2 0,-1 0,2 0,1 0,0-1,1 1,-1 0,0 0,0 0,1 1,-1-2,0 1,0 0,0-1,0 2,0-1,0 1,0-2,-2 2,1 0,-2 2,1 0,0 0,-1 0,0 0,1-2,1 1,-1 0,1 0,-2 0,3-2,-2 2,0-2,0 0,1 1,0-2,-1 1,1 0,-1 0,1 0,0 0,1 0,-1-1,1 2,0-2,0 2,1-1,-1 0,0 0,0-1,0 1,0 0,0 1,0-1,0 0,0 0,0 0,0-1,2 3,0 2,0 3,2 3,-1 1,-1 3,1 0,-3-1,-2-2,-1 0,-3-2,1-1,-1 1,2 0,1 3,2-1,-2 1,2 1,-2-3,1 2,-1 0,2 0,0 2,2-2,0 0,0 1,2-2,-1 2,0-2,0 2,-1 0,0 1,0-1,0 1,0 0,1 0,-2 1,0-1,1 0,-1-1,0 2,0-1,0-1,-1 2,1-1,0 0,2-1,-1-4,2 0,0-2,1 1,1-1,-2 2,1 0,0 2,-1-2,1 2,-2 1,-1 1,0 0,-1 0,2 0,-1-1,2 1,1-2,0 0,1 0,-1-2,0 3,-1-2,-1 3,0-1,1 1,-1 1,-2 0,2-1,0 0,0-1,-1 2,1-3,-1 1,2-1,0 0,0-1,0 2,0-1,0 1,1 1,-3 1,1-2,0 1,1-2,0 1,-1-1,-1 2,0 0,-1 0,0 1,0 0,0-1,0 2,0-1,0 1,0-2,0 2,0-2,0 1,0 0,0 1,0-2,0 1,0 1,0-2,0 1,0 0,0 1,0-2,1 0,1-1,-1 1,0 0,1-2,0 2,0-1,-1 1,-1 0,3 0,-2 2,2-4,-1 2,0 0,0 0,1 1,-1-1,0 1,0-1,1 1,-1-1,0 0,3-1,-3 1,0 1,1-1,-1 0,2 1,-1 1,-1-1,0 0,0 0,1 0,-1-2,0 1,0-1,1-1,-1 1,0 0,0 0,1 0,-2 0,2 0,-1 1,1 0,-1 1,2 1,1-1,0 0,-1 0,1-1,-1 1,2-2,0 1,0 0,1-2,0 1,-1 0,0-2,-1 3,1-3,-2 2,3-2,-1 0,-1 0,0 0,0 0,1 1,-1 0,1 0,-1 0,-3-3,-2 0,-1-2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6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6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37,'0'-5,"4"-1,7 1,5 0,5-3,-1 0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1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0,'4'0,"2"0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1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1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1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1,'4'0,"7"0,1 0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69 0,'0'5,"0"5,0 7,-9 4,-8 7,-4 4,0-3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81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563 2,'0'0,"0"0,0-1,-4 0,2 3,-2 0,-1 2,0 0,-1-1,2 1,0-1,0 0,0-1,2 1,0-1,-3 0,2 0,0-2,-2-1,3-2,-1 2,2-2,0 1,2-1,0 1,-1-1,-1 2,-2-1,0 2,-1 1,-1 0,0 0,-1-1,0 1,1 0,0 0,1 0,1 1,-2 1,1-2,-1 2,2-1,-2 0,2 0,0 1,-2-1,1 1,-2-1,2 1,-1-2,0 0,0 0,0 0,-1 0,1 0,0 1,-1 1,3-1,-2 1,1-1,1 1,-1-2,1 3,-2-3,2 2,-1 0,0-1,0-1,-1 1,0 1,0 1,1 0,1 1,-1-1,2 1,0-2,-2 1,1 0,-1 1,-1-1,2 0,-2 0,2 1,0-2,-1 0,0 0,0 0,2 2,-1-2,1 0,-2 1,2 1,0 0,-3 1,3-1,-1 0,0-1,0 1,0-1,-1 0,2 0,0 0,0 0,1-1,-2 1,1-1,1 1,-1 0,-2-2,2 1,0 0,0 0,0 1,-1-1,1 0,1 1,0 0,0 1,0 0,-1 0,1-1,0 0,-1-1,1 1,0 0,0 1,-2-1,1 0,2 0,-2 1,2 0,0 0,-1 1,0-1,0 1,0-1,-1 1,1-2,0 1,0-1,0 1,-1-2,-2 0,2-1,-1-1,-1-2,2-1,0-1,1-1,0-1,0 2,1 2,-4 2,2 3,0 1,-2-1,1 0,0 0,-1 1,2 0,1 0,0 1,1 0,0-1,0 0,0 1,0 0,0 0,0 0,0-1,0 0,0 1,0 0,0 0,0-3,-1 0,0-4,-2 0,0 1,1 1,-1 1,-2-1,2 0,-2 1,3 1,0 0,0 1,0 0,0 0,0 1,0-1,-1 0,1 0,1 1,-1-1,1 1,-1-3,-1 2,1 0,1 0,0 1,1 0,0 0,0 1,0 0,-1-2,0 1,1-1,-2 1,1 0,1 0,-1-1,-1 1,2 0,-2-2,0 1,0 0,1 0,0 1,-1 0,0 0,0-1,0 1,0 0,1 0,0 0,-1 0,2 1,-3-2,2 1,0-1,0 1,1 0,-1 0,1 1,0-1,0 1,0 0,0 0,0-1,1 1,-1-1,0 1,0 0,0 0,0-1,0 0,0 1,0 0,0 0,0-1,0 1,0-1,0 1,0 0,0-1,0 1,0 0,0-1,0-2,0-1,0 0,0 1,0 0,0 2,0 0,0 0,0 1,0-1,0 1,0 0,0 0,0-1,0 1,0-1,0 1,0 0,0 0,0-1,0 1,0-1,0 1,0-1,0 1,0 0,0-2,1 1,0-1,2 1,-2 0,1 0,-1 1,0-1,-1 1,0-1,0 1,0 0,0-1,0 1,0 0,0-1,0 1,0-1,0 1,0 0,0 0,0-1,-1 0,0-1,0 1,0-1,1 1,-1 1,1-1,0 0,0 1,0 0,-2-1,1 1,0 0,0-1,1 1,0-1,-1 1,1 0,0 0,0 0,0-2,0 2,1 0,-1 0,0 0,0-1,0 1,0-1,0 1,0 0,0-1,0 1,0 0,0-1,0 1,0-1,0 1,0 0,0 0,0-2,2-1,1 0,-1 1,0-1,1 0,1 1,-2-1,1 1,0 0,-1 0,0-1,0 1,2 0,-2-1,2 2,0-1,0 1,-2 1,2-1,-1 0,-1 1,-1 0,3-2,-2 0,0 0,0-1,0 1,-1 0,0 1,1 1,0-2,-1 0,2 1,-2-1,0 2,1-1,-1 0,0 1,-1 0,0 0,0-1,3 1,-2-1,1 1,-1 0,0 0,1-2,2 1,-2-2,0 0,-1 1,2-1,-1 1,0-1,0 0,0 0,1 1,-2 0,2-2,-2 2,3 0,-2 0,1 1,-1 0,1 0,-1 0,0-1,-1 1,0 0,2 0,0 0,-2 1,0-1,1 0,2-1,-2-1,0 1,-1 0,2-1,0 0,-1 1,0 0,1 1,0-2,0-1,1 3,-2-1,0 0,0 0,0 0,1 0,0 0,-1 0,1 0,-2 1,1 0,-1-1,1 0,2 0,-1 1,-1-1,2 0,0-1,-2 1,2-1,-2-1,-1 2,1-1,2-1,-1 0,0 1,1-2,-1 2,-1 0,1 0,0 1,-1 0,0 0,2 1,-2-1,1 1,2-2,-1 1,1 0,-2 0,-1 1,0-1,2 0,-2 0,0 1,2 0,-2-1,1 1,2-2,-2 0,0 1,2-3,-2 1,3-1,-2-1,1 1,-1 0,0 1,-1 0,0 1,2-1,-1 2,1-2,-1 1,1 1,-1-1,0 0,0 0,0-1,2 0,-2 0,2 0,0-1,-2 2,0-2,0 1,0 0,2 0,-3 0,2 1,-2-1,1-1,1 0,-1 1,2-1,0 0,-2 0,2 0,-1-1,1 0,-3 1,3 0,-4 1,1 1,0-1,0 1,0-1,1 0,0-1,2-1,0 0,1 0,0 0,-3 0,3 0,-4 0,-2 0,-2 0,-1 0,-4-1,2-2,-3 1,-1-2,0 2,1-1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139 0,'0'5,"-5"1,-10 4,-7 9,-9 2,-3-2,3-6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0,'0'5,"0"1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291 212,'-9'0,"-12"-9,-7-7,-3-2,-1-1,1-3,0 3,7 5</inkml:trace>
  <inkml:trace contextRef="#ctx0" brushRef="#br0" timeOffset="1">0 1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11,'0'-5,"0"-1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1,'5'9,"10"3,3 4,-2 4,1 2,2-1,2-1,2 1,-2 2,-6-4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0,'5'0,"1"5,-1 5,4 2,1 3,-3-1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0,'5'0,"5"0,2 5,-2 5,-2 7,-3 3,-2 5,-10 1,-5 1,-4-4,1-6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82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59 0,'0'0,"-1"0,-1 2,-2-2,0 4,-1-1,2 1,-1 0,0 1,2-1,1 1,0-1,-1 0,0 0,1 0,0 1,1 0,-2 0,2 1,-2 0,2-1,0 1,-1-1,0 0,-1 0,1-1,0 1,1 0,-1 0,1 0,0 1,0-1,0 1,0 0,0 0,-1-2,1 1,-2-1,2 1,-1 0,1 0,-2 1,2-1,0 0,0 1,0 0,0 0,0-1,0 1,0-1,-1 0,1 0,-2-1,2 1,0 0,-1 0,1 1,0-2,0 2,0 0,0 0,0 0,0 0,0-1,0 0,1 0,0-1,0 1,-1 0,1 0,2-1,-3 0,2 0,-2 1,2 0,-1 0,0 1,1 0,-1-1,0 0,0 1,0 0,0 0,-1 0,1-1,-1 0,0 1,0 0,0 0,0-1,0 1,0-1,0 1,0 0,2-1,0 1,-2 0,1-1,0 0,-1 1,0 0,0 0,0 0,0-1,0 0,0 1,0 0,0 0,0-1,0 1,0-1,0 1,0 0,2-1,-2 1,1 0,0-1,0 0,0 0,1-1,0 1,0 0,0 0,1 0,-2 0,1 1,-1 0,0-1,1 1,2 0,-2-1,0-1,-1 1,0-1,1 1,0-1,-1 0,0 0,0 0,1 0,-1 0,2 1,-2-1,1 2,-2-1,1 1,0-1,2 1,-2 0,1-2,-1 1,0-1,1 0,1 0,-2 0,1-1,0 1,-2 0,2 1,1-1,0 0,-2 1,1-1,1 1,-1-2,1 2,0-2,1 2,0-2,0 2,0-1,-2-1,2 1,-2 0,1 1,-1 1,2-2,-1-1,-1 1,2-1,-1 1,0-1,0 2,-2-1,1-1,0 1,2-1,-2 0,0 1,0 0,2-1,-2 1,1-1,-2 1,3-1,-2 0,0 1,2 1,-2-2,1 1,2 0,-2 1,0-1,1 0,-1 0,0-2,1 1,-1-2,0 2,1 0,-2 1,2-1,1 0,-2 0,2 0,-1-1,1-1,-2 1,0 0,1 0,-1 1,0-2,1 2,-2-2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118 0,'0'5,"-5"1,-1 4,-4 0,-1-1</inkml:trace>
  <inkml:trace contextRef="#ctx0" brushRef="#br0" timeOffset="1">11 53,'-4'0,"-2"0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0,'-4'0,"-2"0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1,'0'4,"0"7,0 5,0 5,0-1</inkml:trace>
  <inkml:trace contextRef="#ctx0" brushRef="#br0" timeOffset="1">79 186,'0'4,"5"3,1-2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4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0,'4'0,"7"0,5 0,5 0,-2 0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4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0 106,'5'0,"5"0,6 0,5-5,-1-1</inkml:trace>
  <inkml:trace contextRef="#ctx0" brushRef="#br0" timeOffset="1">159 1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4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4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11,'0'-5,"0"-1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4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17 0,'0'5,"-5"1,-1 4,1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83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4318.91016"/>
      <inkml:brushProperty name="anchorY" value="-28110.18359"/>
      <inkml:brushProperty name="scaleFactor" value="0.5"/>
    </inkml:brush>
  </inkml:definitions>
  <inkml:trace contextRef="#ctx0" brushRef="#br0">1 1,'0'0,"0"0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4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4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4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43 0,'0'10,"-9"11,-8 11,0 1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0,'0'5,"-5"5,-1 2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0,'5'5,"-4"1,-1 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115 1,'0'4,"-4"2,-7 4,-5 1,-10-2,-4-3,3-1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0,'-5'0,"-5"0,-2 0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1,'4'0,"7"0,5 4,0 2</inkml:trace>
  <inkml:trace contextRef="#ctx0" brushRef="#br0" timeOffset="1">396 132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21 1,'0'5,"-9"1,-3 0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84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5165.57715"/>
      <inkml:brushProperty name="anchorY" value="-28956.84961"/>
      <inkml:brushProperty name="scaleFactor" value="0.5"/>
    </inkml:brush>
  </inkml:definitions>
  <inkml:trace contextRef="#ctx0" brushRef="#br0">1 1,'0'0,"0"0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71,'5'-4,"5"-6,7-7,-1-3,-2 0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59,'0'-4,"0"-7,0-10,0-1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0,'0'5,"5"5,1 6,-1 5,0 3,-2-3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0,'5'0,"1"0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48 1,'0'4,"0"6,-4 2,-7 3,-5-1,0-3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1,'0'4,"-4"2,-2 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1,'0'4,"0"7,4 1,7-2,1-2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8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6012.24365"/>
      <inkml:brushProperty name="anchorY" value="-29803.51563"/>
      <inkml:brushProperty name="scaleFactor" value="0.5"/>
    </inkml:brush>
  </inkml:definitions>
  <inkml:trace contextRef="#ctx0" brushRef="#br0">1 1,'0'0,"0"0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0,'0'5,"4"1,2 4,0 5,-2-1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249 1,'0'4,"-5"2,-5 0,-2-2</inkml:trace>
  <inkml:trace contextRef="#ctx0" brushRef="#br0" timeOffset="1">37 27,'0'5,"0"5,-4 2,-11-1,-3-3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7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1,'0'4,"4"2,11 0,3-2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7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7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1,'5'0,"6"0,5 0,5 0,-2 0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7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1,'-4'0,"-7"0,0 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7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54 1,'0'4,"-5"2,-1 0</inkml:trace>
  <inkml:trace contextRef="#ctx0" brushRef="#br0" timeOffset="1">0 27</inkml:trace>
  <inkml:trace contextRef="#ctx0" brushRef="#br0" timeOffset="2">292 106,'4'0,"2"0</inkml:trace>
  <inkml:trace contextRef="#ctx0" brushRef="#br0" timeOffset="3">583 106,'0'5,"4"5,7 2,0-1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7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109 1,'-5'0,"-10"0,-12 0,-5 0,2 0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199 11,'-4'0,"-7"0,-9 0,-7 0,-7 0,-3 0,1-5,6-1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48 11,'-4'0,"-7"0,-5-5,-1-1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3.30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86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6858.91016"/>
      <inkml:brushProperty name="anchorY" value="-30650.18359"/>
      <inkml:brushProperty name="scaleFactor" value="0.5"/>
    </inkml:brush>
  </inkml:definitions>
  <inkml:trace contextRef="#ctx0" brushRef="#br0">1 1,'0'0,"0"0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1,'4'0,"-2"0,-2 0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11,'5'0,"5"0,2-5,-2-1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12,'5'0,"5"-5,2-1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0,'4'0,"11"0,3 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1,'4'0,"2"0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1,'4'0,"2"0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73 52,'-5'-5,"-5"-1,-7-5,-4-4,2 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67 38,'-4'0,"-2"-4,-9-7,-6-1,1 2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159 0,'0'5,"-5"5,-5 2,-7 7,1 6,2 2,4-3</inkml:trace>
  <inkml:trace contextRef="#ctx0" brushRef="#br0" timeOffset="1">0 344,'0'5,"0"5,0 7,0 8,0 0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9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1,'5'0,"1"4,4 2,5 0,0 3,2 0,6 3,1 4,0 0,4 1,-1-2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87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4318.91016"/>
      <inkml:brushProperty name="anchorY" value="-28110.18359"/>
      <inkml:brushProperty name="scaleFactor" value="0.5"/>
    </inkml:brush>
  </inkml:definitions>
  <inkml:trace contextRef="#ctx0" brushRef="#br0">1 1,'0'0,"0"0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9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11,'0'-4,"0"-2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9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1 297,'4'0,"2"0</inkml:trace>
  <inkml:trace contextRef="#ctx0" brushRef="#br0" timeOffset="1">213 85,'4'-5,"7"-5,5-2,5-3,3 2,-3-3,-4 3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9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9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1,'4'4,"7"2,0 4,4 5,-1 0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9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158 1,'0'4,"4"7,2 5,0 5,-2 3,-1-2</inkml:trace>
  <inkml:trace contextRef="#ctx0" brushRef="#br0" timeOffset="1">158 239,'-5'0,"-6"0,-5 0,-9 0,-5 0,-7 0,4 0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0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0 342,'0'-4,"0"-7,0-5,0-9,0-5,0-2,0 0,0-3,0-1,5 2,1 2,0 2,-1 5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0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1 170,'0'-5,"0"-5,0-6,0 0</inkml:trace>
  <inkml:trace contextRef="#ctx0" brushRef="#br0" timeOffset="1">1 11,'0'-4,"0"-2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0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1,'-4'0,"-7"0,0 0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0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96 11,'-4'0,"-2"0</inkml:trace>
  <inkml:trace contextRef="#ctx0" brushRef="#br0" timeOffset="1">17 11,'-4'0,"-3"-4,1-2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0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38,'4'-5,"3"-1</inkml:trace>
  <inkml:trace contextRef="#ctx0" brushRef="#br0" timeOffset="1">28 11,'0'-4,"0"-2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88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5165.57715"/>
      <inkml:brushProperty name="anchorY" value="-28956.84961"/>
      <inkml:brushProperty name="scaleFactor" value="0.5"/>
    </inkml:brush>
  </inkml:definitions>
  <inkml:trace contextRef="#ctx0" brushRef="#br0">1 1,'0'0,"0"0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0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0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477 1,'-5'0,"-10"0,-7 0,-9 0,1 0</inkml:trace>
  <inkml:trace contextRef="#ctx0" brushRef="#br0" timeOffset="1">53 79,'-5'0,"-1"5,1 5,-4 2,-5 3,0-1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1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0,'0'5,"4"1,7 4,0 5,-1 0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0,'5'0,"1"5,4 1,5 4,0 5,2 5,-2-2</inkml:trace>
  <inkml:trace contextRef="#ctx0" brushRef="#br0" timeOffset="1">476 292,'0'4,"5"2,6 0,0 3,-5 4,-8 6,-14 3,-3-2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1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0,'-5'0,"-1"0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264 1,'0'4,"-4"2,-7 4,-9 1,-2-2</inkml:trace>
  <inkml:trace contextRef="#ctx0" brushRef="#br0" timeOffset="1">0 79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1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160 1,'-5'0,"-1"5,-4 5,-1 7,-2-1,-5 2,-2-2,1 0,0-2,-1-3,2-4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1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0,'0'5,"0"5,0 2</inkml:trace>
  <inkml:trace contextRef="#ctx0" brushRef="#br0" timeOffset="1">0 53,'0'4,"5"6,6 7,5 3,0 0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2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0,'0'5,"4"1,2 4,0 5,-2 4,0 0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2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203 1,'0'4,"-4"2,-2 4,-4 1,-1 2,-7 0,-9-3,-6-3,0-3,0-2,5-1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89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6012.24365"/>
      <inkml:brushProperty name="anchorY" value="-29803.51563"/>
      <inkml:brushProperty name="scaleFactor" value="0.5"/>
    </inkml:brush>
  </inkml:definitions>
  <inkml:trace contextRef="#ctx0" brushRef="#br0">1 1,'0'0,"0"0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2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1,'5'5,"1"1</inkml:trace>
  <inkml:trace contextRef="#ctx0" brushRef="#br0" timeOffset="1">26 107,'5'0,"6"0,1 5,-2 1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2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11,'0'-4,"0"-2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2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72,'0'-5,"4"-5,2-6,4-5,1 1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2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2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37,'0'-5,"4"-1,7 1,5 0,5-3,-1 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75 1,'0'0,"-2"0,-2 5,-2 3,1 6,0 4,2 2,0 1,3 3,-2-2,2 2,0-3,0 2,2 1,-2-2,0 1,0-1,0 0,0 0,0 0,0 2,0-2,0 1,0-2,0 1,0 1,-4-6,2 1,-2 1,2-1,1 1,-1 2,1 0,1 1,-3 1,0-1,1 1,0-1,-3-1,1 2,0-1,3 1,-2-1,2 0,1 2,0-2,0 1,0-2,0 1,4-4,-2 0,1-1,0 2,2-4,-2-4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804 23,'0'0,"-3"-3,-2-3,-7 2,-2 0,-5 3,-4-2,1 2,-3 1,4 0,-1 0,3 0,2 0,-2 0,2 0,-3 5,-3-1,2 1,0-1,2 4,2-3,1 1,0-3,2 5,-1-2,2-1,-1 4,1-2,-2-1,0 4,1-3,0-1,-1 0,4 0,0-1,1 6,2-4,-3 6,2 0,-4-1,3 4,0-4,1 0,0 0,-2 1,1-3,0 2,0 4,0 0,-3-2,3 2,0 1,0-3,0 2,2-1,1 4,0-4,-2 2,5-1,-1 2,-1 2,3 1,-1-4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2 356,'0'0,"0"-5,2 0,4-4,4-4,0-3,1-3,1 1,0 6,-1 3,0-2,-2 4,1-3,-1 3,1 0,0-4,2 5,-1-9,-1 1,4 2,-1-2,-1-1,1 4,-2-6,1 7,-2-3,2 2,0-1,2 2,0 1,-3 0,1 1,-4 3,-2-1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5"/>
    </inkml:context>
    <inkml:brush xml:id="br0">
      <inkml:brushProperty name="width" value="0.2" units="cm"/>
      <inkml:brushProperty name="height" value="0.2" units="cm"/>
      <inkml:brushProperty name="color" value="#33CCFF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33CCFF"/>
      <inkml:brushProperty name="ignorePressure" value="1"/>
    </inkml:brush>
  </inkml:definitions>
  <inkml:trace contextRef="#ctx0" brushRef="#br0">20 0,'0'0,"56"0,1 4,14 5,-35-1,-16-4,3 0,-1 2,-2 3,16 5,135 104,-161-109,0 2,0-1,-2 1,3 1,-3 1,2 2,5 9,15 25,-16-28,0 3,-2-2,1 4,0-2,0 13,24 51,-13-37,4 21,-2-2,6 15,-30-76,7 14,-2 1,1-2,1 1,10 18,-13-29,-1-2,1 2,-3 0,1 0,-1 1,3 7,-2-9,-2 4,4-5,-4 2,3 1,1-2,0 3,10 12,17 23,-18-28,-1 2,0 0,1 5,3 6,16 21,-10-17,-3 1,-8-17,1 1,7 7,19 31,-8 1,-15-31,2-1,5 10,-18-32,0 0,0 0,0-1,1-1,0 1,0-2,0 1,0-3,0 2,2 0,4-1,-2 3,2 1,-1 0,0 0,6 6,55 60,-33-32,4-2,3 2,0 6,-2 0,29 44,-36-46,-19-24,0 1,-3 3,-5-12,8 14,-16-22,1 1,-1-2,1 1,-1 1,0-3,0 5,-1-2,1 0,2 5,6 25,12 14,-11-27,-2 3,0-1,4 14,9 52,-5-23,4 7,-13-52,38 113,-37-111,2 0,0-1,2 1,0-2,-1-3,4 4,-1 3,0 1,7 19,-20-40,0 0,0-2,1 1,0 0,-1-2,1 2,-1-1,2-1,0 1,2 2,39 41,-28-29,15 15,-27-30,1-1,0 2,0-1,0-2,1 1,-1-2,3 0,6 2,1-2,6-2,-9 0,1 1,-1 2,-1-1,1 3,0 0,1 3,-2 0,1 0,10 9,49 49,-71-65,8 11,1 1,-2 0,6 6,-6-5,0-2,0-1,9 10,51 40,7 1,30 7,-2 0,-69-44,20 16,1-3,13 1,-47-28,1-4,8 2,-5-4,14 10,4-1,-25-7,19 9,-1 4,-9-5,-1 2,2-7,-1 1,22 1,49 9,-55-12,-23-2,18 1,174-5,-123-4,-78-1,2-2,-1 0,-1 0,1 0,-2-3,2-1,2 0,13-9,-10 6,3 0,-1 0,1 0,1 4,9-2,-17 7,3 0,-2 2,6 0,-12 2,-2-1,0 1,0 2,1-2,-1 2,0 0,0 0,0 2,5 4,-1 1,1 2,-2-2,1 3,-1 1,0-2,-1 3,1 0,-3 2,6 6,-8-12,-2 0,1 1,-2-1,2-1,-3 2,1-1,0 2,1-2,-3 2,1 0,-1 31,0-1,-1 16,-2 13,1 215,2-272,-2 2,2 1,-3-1,1-2,0 2,-3 0,1-3,-2 7,3-10,-1-1,0-1,-1 0,1 0,0-1,-2 2,0-2,1-1,-2 0,1-2,-1 4,-1-2,-9 7,1-2,-2 0,0-3,1 0,-15 4,-26 6,-9-3,60-15,-32 8,1-6,-7-1,-80-3,49-3,-395 3,448-2,-1 0,2-3,-17-8,6 4,-10-2,28 9,-11-2,1 0,0-3,2-1,-1-1,-21-14,1 4,-18-2,-64-7,-58 4,93 14,-73-6,137 16,1-1,0-1,0-4,-4-4,-1 0,-101-33,104 36,0-4,0-2,-14-12,17 12,-111-69,92 60,29 15,-1-1,2-1,-2-1,0-3,-137-124,112 96,-19-30,21 25,32 39,1 1,0-2,1 0,-1-1,1 0,-1 1,1-2,2 1,-2-2,0 0,2 1,-1-1,2 1,-2-1,1 2,-2-1,2 0,-4-3,1 3,2-2,-2 1,-2-13,1-2,0-1,1-5,-1-1,-5-18,-1 9,1-3,-1-15,10 43,-2 1,2-1,-3 3,1-1,-1 0,-1 0,-1-1,-3-7,-8-26,-2-8,-7-8,8 22,-5-6,-14-28,21 42,-1 2,-2 0,1 4,-13-15,1 1,4-2,1-1,1-4,-10-22,34 68,-29-60,1 5,-32-45,38 63,-2-4,-3-14,24 50,-11-22,9 16,0-2,-1 3,-2-1,2 2,-1-1,-5-5,1 5,0-4,1 1,0-3,0 0,-26-39,27 42,0-3,-1 1,2-3,0-4,-19-32,19 37,1 0,1-1,0-1,-3-17,-11-27,-40-89,22 67,27 58,8 19,0 2,1-2,0 1,1-2,-1 2,2-2,-2-4,2 4,-3 0,3-1,-4 1,1 1,0-1,-10-22,-10-14,14 27,-1 0,1-4,-7-21,8 9,0 2,3-1,-1-1,2 1,1-11,3 39,1-2,-1 3,-1-2,1 1,0-1,-3-5,-26-51,22 44,-2-3,-1-5,-21-77,-12-27,30 95,10 25,-1-1,2 0,-1 1,-3-17,-4-31,5 18,-6-20,9 53,1-2,-1-1,-2 2,3 0,-2 0,-4-7,2 6,2 0,-1 0,1-2,1 2,0-1,1-1,-3-9,-1-17,0 1,-1-13,5 1,-1 0,2-43,2 67</inkml:trace>
  <inkml:trace contextRef="#ctx0" brushRef="#br0" timeOffset="1">144 239,'-2'91,"4"105,-2-187,1-1,0 0,0-1,-1 2,2-2,0 0,0 2,0-2,1 0,-1 0,0 0,8 13,-1-2,1-1,1 3,-3-7,1 3,-1-1,-1 2,6 14,-7-10,-1-1,0 1,-2 1,3 15,1 16,-2-38,-2 10,2-1,5 14,-6-21</inkml:trace>
  <inkml:trace contextRef="#ctx0" brushRef="#br1" timeOffset="2">174 504,'4'1,"-1"-1,1 1,-1 0,0 0,1 0,-1 2,1-1,0-1,0 3,-2-1,3 0,-3 0,2 1,-2-1,0 1,2 2,6 10,1 2,-3 1,5 8,-4-10,28 67,-23-50,-5-13,-2-1,0 1,-1 0,-2 0,2 2,3 18,-7-7,1-1,1 3,-2-1,0 11,-4 44,0-42,2 0,2 2,3 21,-1-39,-1 16,8 18,-9-52,0 2,2-4,0 3,0-2,1 2,3 6,-7-16,4 3,-2-1,0-1,1 0,-1 0,2-1,-2 2,2-3,0 2,-2-2,2 1,3 2,56 41,-60-44,1-2,0 3,-1-2,0 1,1 0,-1 1,-1 1,1-1,-1 1,2-2,-3 3,2-1,-2 0,2 2,-2-2,1 1,-1 1,-1-1,1 0,1 3,-2-5,0 4,2 2,-1-1,-1-1,4 0,-4 2,2-3,1 0,1 1,-2-1,1 1,3 2,48 63,-36-49,0 1,0 1,-3 2,2 4,75 167,-77-167,0-2,2 1,2-1,0 1,-1 0,6 19,5 11,2-2,11 12,-29-49,0-3,8 8,18 23,-24-29,3 5,5 15,-18-33,-1 4,2-2,-2 2,-2 0,6 7,6 37,-5-18,6 14,-11-41,-1 0,1-1,0 0,1-1,-1 1,4 3,-6-10,1 0,-1-1,2 2,-1-2,0 0,0 2,2-3,18 18,-18-13,0 2,0-2,-1 3,1 1,-1-3,-1 3,0-2,3 10,0-2,1 1,3 5,-8-18,0 0,-1 0,2 0,0-2,-1 3,1-2,0-1,-1 1,2-1,-4-1,2-1,-1 2,-1-1,0 1,2-2,-1 2,-1 0,1-2,0 3,-1-2,0 2,-1-1,3 0,-2 0,0 0,0 2,0 11,4-3,-4 1,2 11,2 17,8 25,9 42,-21-101,-1-1,1-2,1 3,0-1,0-1,-1 1,1-2,1 2,-1-2,2 2,-2-1,2-2,-2 1,2 1,-1-2,5 9,1 1,-2-1,-1 1,1 1,-2 0,1 1,0-2,-1 4,1 5,6 37,2 10,-5-35,3 2,-1-3,2 0,0 1,14 22,-17-37,0-3,0-1,2 1,1-2,-2-1,2 1,0-3,0 0,0-1,4 2,-14-12,-3 0,2 0,-1 1,2-1,-2 0,1-1,-1 0,2 0,-3 0,2 0,0 0,0 0,-1 0,1 0,1 0,-2 0,1-1,-2 0,1-1,0 1,1 0,-2 0,0 0,1-2,0 3,0-1,-1 0,0-1,1-1,0 3,-1-1,0-1,0 2,0-3,0 1,0 0,2 0,-2 1,0-1,0 2,0-2,0-1,0 2,-2 0,2-3,0-12,-2 2,-1-2,0 1,0 0,-1-1,1 3,-9-34,-7-34,-19-64,23 90,1 0,1-3,2 2,1-9,1 18,0-2,-3 2,-9-54,13 61,3 1,-1-1,1 1,3-1,1-5,1-188,0 120,0 98,0-1,-1 1,-2 0,2-1,-1 1,-1 0,0 1,-2 0,-1-14,4 22,-10-31,0-10,9 34,-1-2,3 1,-1 0,0-1,1-4,0-27,2-30,0 46,-1-2,-1 0,0 0,-4-15,4 38,-1 0,-1 0,2 0,-2 0,1 0,-1 2,-1-3,-25-51,21 45,3 8,10 19,21 30,-3-4,0 3,8 22,40 111,-66-163,0 1,1-2,-1 2,3 2,-3-5,0-2,0 4,-2-2,2 1,-1 1,0-3,-1 3,6 21,-2-7,-1-1,1 1,6 6,27 75,-3-22,-36-82,-1 0,0 0,0-1,1 0,0 2,-1-1,2 0,-2 0,0-1,0 1,1 1,0-2,-1 1,1 0,0-1,-1 1,1-1,-1 0,2 0,-2 0,1 0,-1 0,0 0,1-1,-1 1,0 0,0-1,0 1,1-1,-1 1,1-2,-1 2,0-1,0 1,0 0,0-1,0 1,0-1,0 0,0 1,0-2,0 2,0 0,0 0,0 0,0-1,0 0,2-5,-2 0,0-1,-2 1,2 2,0-5,-2 3,-4-30,-3 2,2 0,-5-7,-1-20,0-25,0-34,0 16,13 91,-2 0,-1-1,1 1,-1 2,0-3,-2 1,2 1,-2 1,0-1,1 0,-2 2,0-1,1 1,-2 0,-4-6,0 1,-1 1,0 1,-1-1,0 2,1 1,-2 2,1-1,0 2,-14-5,13 8,0 0,0-2,1-2,1 1,-1 0,0-3,0-1,1-1,-8-10,16 18,2 0,0-1,-2 2,3-2,-1 1,-1-2,2 2,-2-6,0 2,2 3,-1 0,-1-1,1 3,-2-3,3 2,-6-6,2 4,2 2,-1 0,-2 1,3-1,-1 1,-1 0,0 1,-5-2,-4-2,-1 0,-6 1,10 2,-8-2,3-3,0 2,-1-4,-6-3,-15-17,-9-9,34 29,2-1,0-1,-1 0,0-1,2-3,0 2,0-2,1 1,-8-20,13 27,-8-21,2 2,-9-30,13 37,-1-1,-1 0,1 2,-11-17,-10-15,-5-7,7 10,20 34,-1 3,0-2,-2 2,1 1,1-1,-7-5,4 8,1-1,-2 3,1 1,-1-2,1 3,-9-3,12 4,1 0,-1-1,1 1,0-4,0 4,0-3,0 1,1-2,1-1,-1 1,-14-17,8 8,0-1,1-1,1-1,-1 0,1 0,-4-18,2 7,4 11,1-1,0 1,2-1,0 0,1-2,-2-5,0-10,-4-14,4 39,3-1,-2 4,1-3,-2 2,0-1,1 0,-28-47,18 37,-8-22,16 29,1 0,-1-2,0 1,-1-13,-13-72,10 51,7 30,-1 4,1-3,-1 0,-5-9,6 22,2 1,0 0,-2 2,1-2,0 2,-1-2,1 1,0 2,-1-3,1 2,-2 0,1 0,1 1,-1-1,-2 1,-2-3,0 2,0 0,-1 0,0 0,-1 2,4 0,-4 1,1 0,0 1,1-1,0 1,-2 2,-4 1,2 1,-1 1,-1 1,1 1,0-1,-10 12,20-16,-1-3,1 2,-1-1,1-1,-1 1,1 1,0-2,0 1,-1-1,0 0,2 0,-3-1,2-1,-1 2,0-1,2 0,-2 0,-18-3,20 4,0 0,1 0,-3 0,2 0,0 0,1 0,-1 0,0 1,-1 1,0-2,2 0,-1 1,1 0,-1 0,-1 0,1 1,-1 0,2 0,-2 2,0-1,0 0,2-1,-1 2,-1-1,2 1,-3 2,2 7,-3 0,2 2,1-2,-1 2,2-12,-9 60,7-36,-3 2,4-2,-1 27,4-20</inkml:trace>
  <inkml:trace contextRef="#ctx0" brushRef="#br1" timeOffset="3">266 264,'5'7,"-3"0,3-1,-4 2,3 1,-1-2,0 1,5 17,27 77,-18-53,0-2,2 0,11 18,-14-33,3-1,-2-3,3 1,0 0,0-6,3 4,-12-15,0 2,-1 0,0 1,0 1,4 10,-10-19,-3 0,2-1,0 1,-2 0,2-1,-2 1,0 1,0-2,0 3,1-2,-1 0,-1 1,0-1,0 3,1-1,0-2,-1 2,1-1,2 1,-2-1,1 1,0-2,1 2,0-2,1 1,-2-2,2 3,-1-2,1-2,1 1,-1 0,0 1,1-3,0 2,0-2,-1 2,2-2,0-2,-3 2,1-2,-2 1,1 0,0 1,0-2,0 2,0 0,-2-1,5 6,0 4,1 0,3 11,-8-14,3 0,0 0,-2-2,3 2,0-1,1 2,6 9,0 0,7 14,-8-13,0-3,-2 1,9 6,2-2,2-1,3 2,-11-13,0 4,-1-2,1 4,-2-2,0 4,4 5,0 4,2-2,9 12,14 19,-20-24,-1 0,-2 4,0 0,-2 1,0 1,-2 0,0 9,11 26,2-1,14 31,-37-92,-1-3,2 0,0 2,0-3,1 2,-1-2,1-1,0 0,0 0,2 0,2 1,-1 0,-2-1,1 1,-1 0,0 3,-1-2,0 2,7 10,17 24,-16-24,-2 2,6 12,-6-12,1 1,14 17,5 9,-21-30,-2 1,0 3,0-2,-1 2,3 12,9 27,0-7,-10-24,1-2,1 0,0-1,1 0,8 11,-12-27,-3 1,7 14,-8-14,1 0,6 11,9 3,20 25,-20-26,18 29,-22-31,-1-1,1 0,1-2,2 0,13 12,23 8,-44-30,-1-2,0 5,2 2,2 1,2 2,2 2,1 1,15 9,-13-11,1 2,-3 2,1 1,19 20,-31-32,1-1,-2 3,1-1,-1 0,6 17,-5-11,3-1,-3-1,5 5,16 17,91 118,-99-130,2-6,1 2,-1-3,10 6,-16-17,2 0,-1-2,2 0,-1-3,0-1,-1-2,9 0,40 0,42-12,-17 2,-38 6,-3 2,0 4,51 16,-90-17,-4-2,-1 1,0 0,1 2,-2-2,1 2,1 2,-2-1,5 8,1-2,0 0,2-3,-2 1,1-2,0-1,5 1,31 10,-26-7,3-4,-1 1,2-5,199 1,-121-6,-18 3,98-4,-177 1,1 2,1-3,-1-2,0 1,-2-3,3 2,1-4,16-6,-20 9,3-1,5-5,1-1,-12 11,-2-2,0 1,1 0,-1-3,0 3,0-1,0-2,1 2,0-4,-4 7,-1 0,1-1,-1-1,1 3,-1-2,0 1,0 0,0 0,0-2,0 1,0 2,2-3,-2 2,0 0,0 0,0-1,-2-1,2 2,0-3,0 0,0 1,-1 0,0-1,0 1,0-1,-2-2,-1-5,-1 0,0 0,-1 3,-1-3,-2-2,-1 1,0 1,-9-10,-3-3,-22-21,27 31,4 0,-2-4,1 2,0-3,4 5,1 0,-2 1,1 2,-1-1,0 2,7 5,-2 0,2 2,-3-1,2 3,0-1,0-1,0 1,-2 1,2-2,-1 2,1 1,-4 1,6-1,2 1,-1 1,0-1,0 0,1 0,-1 0,0 1,0-1,0 0,0 0,1 1,0 0,0 1,-1-2,0 2,1-1,0 0,1 1,-2-1,0 0,1 4,-4 7,3 1,-3 1,3-2,-2 2,1 4,-2 7,0-12,3 1,-3 1,3-1,-6 9,5-21,2 1,-1 0,-1 0,2 1,-2-3,1 1,0 2,-1-2,0 0,1-1,-2 2,2-3,-2 2,2-2,-2 2,0 0,-7 0,1 1,-1-2,1-1,-1-1,-2 0,-56-7,68 7,-5 0,0-1,-1-1,1-1,0 1,-4-3,10 4,0 1,-1 0,1 0,-2 0,2 0,0 0,-1 0,1 0,0 0,0-1,0 1,0 0,0-1,0 1,-1-2,1 2,-1-1,1 0,0 1,0 0,0 0,0-1,-1 1,1 0,0-1,0 0,0 1,1-2,-1 2,0 0,0-1,0 1,0-1,1 1,-1-1,1 1,-1-1,0 1,0-2,0 2,0 0,0-1,0 1,1 0,-1 0,0 0,21-9,2 3,2 0,0 4,-2 1,77 2,-37 1,-22-2,62 0,-102-1,1 1,1 0,-3-1,3 1,-2-1,2 1,-1-3,-2 3,1 0,-1 0,0 0,0 0,0 0,0-1,0 1,0 0,0 0,0-1,0 1,0 0,0 0,2-1,-2 1,0 0,0 0,0-2,0 2,0 0,1 0,-1 0,0 0,0 0,0 0,0 0,0-1,0 1,0 0,-1-1,1 0,0 0,-2 1,2-1,0-1,0 2,0-1,-1 0,0 0,1 1,0 0,-1 0,1 0,0-1,0 1,-50-50,16 17,5 4,-11-8,28 28,0 0,1 3,0-1,-1 0,-7 1,-22-5,-1 4,0 2,-29 1,66 4,-1 1,1 2,0-2,0 0,0 2,0-1,0 0,0 2,0-1,-11 9,2 2,-3 3,3-4,1 2,-3-2,-6 2,3 4,1 0,-1 2,-7 11,20-25,-1 0,1 0,-1 1,0-5,0 3,0-1,-2-1,1 0,2-2,-2 2,0-2,-1-1,1 1,-10 0,0-2,0 0,0-4,-16-3,-85-29,112 32,-1 2,1-1,-2-1,2 0,0-1,0 0,1-1,-2 0,1-2,1 2,-5-10,-30-37,-9-20,43 61,0-1,-1-1,2-1,0 2,-3-15,-2 0,10 25,-1-1,-1 0,2-1,-1 3,-2-2,3 1,-1 0,-1 0,0 0,0 0,1 2,-1-2,0 1,0 1,0-2,0 2,0 0,-1 1,-9-5,0 3,1 1,-14-1,6 2,-12-3,0-3,2-2,-2-2,-21-12,18 7,12 5,-1-2,0-1,0-1,0-2,15 6,0 0,-1-1,1 0,-6-10,-18-22,2 5,-20-31,32 40,-2 1,0 3,1 0,-22-14,20 18,1 0,-1-2,1-3,1-1,1 1,-2-8,-17-31,3-2,-9-26,25 55,-1 0,-1 4,0-1,-2 2,-23-24,33 43,-1 2,1-2,-11-4,19 14,-2-2,1 0,1-2,-1 2,2-1,-1-3,-2 0,-11-16,-18-20,23 30,0 0,-6-11,18 24,1 3,-2-2,2 1,-1 0,0-1,0 0,1 1,-1 0,1-2,0 2,-2-1,2-2,0 4,0 0,0 0,0 0,0-1,0 0,0 0,0 1,0-1,0 1,0 0,0-2,0 1,0 1,2 0,-2 0,0-1,0 0,0 1,1-1,-1 1,0 0,0 0,1-1,-1 1,1-2,0 1,1 0,-1 0,0 1,0 0,0 0,0-1,1 1,-1 0,1 0,-1-2,-1 4,3-2,-2 0,-1 0,2 1,-1-1,2 0,9 8,-2 0,1 1,-1 0,1 0,-2 3,9 9,-7-9,30 40,-2 0,23 42,-52-76,2-5,-2 0,9 8,-3-3,-11-12,0 1,0 1,0 0,4 9,-7-10,2 0,-1-2,2 2,-1-1,-1 0,2-2,-2 2,2-2,1 2,24 14,-22-17,-1 2,2 2,0-1,-2-1,2 5,3 3,-1 1,1 3,-1-1,0 0,-2 1,4 9,-5-9,2-3,-2-1,3 1,-2-1,1-2,0 1,7 3,17 23,15 22,7 16,-28-37,-18-24,-1-1,-1 2,1 1,-1 0,2 8,-5-13,-1-3,0 0,1 0,0-1,0 1,-1-3,2 3,0-3,0 0,1 1,2 1,1 0,2-1,-3 2,2-5,2 3,-4-2,-1 2,-1-2,2 2,-2 0,1 0,0 1,-2 1,0 0,2 1,1-5,-1 4,-1-1,1-4,10 7,7-1,1-2,0-1,5-3,-15 0,-2 2,0 0,0 0,0 3,13 9,18 10,123 79,-147-96,0 1,2-2,-2-2,2-1,-1-2,14 1,74 15,-103-20,0 0,1 2,-1 0,0 1,1-1,-3 3,4-2,0 4,4 2,0 2,0-2,0-1,2-1,0-2,-1 3,0-5,40 13,-1-7,3 1,13-4,99-8,-72 1,-92 0,1 0,-1 0,1 1,0 0,-1 0,1 1,-1-1,0 2,1 0,-1 0,-1 0,3 0,-2 1,-1-1,2 2,1 6,-5-11,0 0,-1 1,0-1,1 2,-1-2,0 0,2 1,-1 0,-1 2,0-2,1-1,0 2,-1-1,0 1,0-1,0-1,0 2,0-1,0 2,0-2,0-1,0 1,0 0,0-1,0 0,-1 1,1 1,-1-1,1 0,0 0,-1 0,-1-1,2 2,0-2,0 1,-1 0,1-1,0 0,-1 1,0-1,1 0,-5 4,-1-2,3 0,-2 0,0-1,1 0,-4 1,-54 4,1-4,-15-4,11 0,-189 1,233-2,1 0,-1-2,1-1,0-1,1-1,-2-4,1 1,1-3,0 1,-10-14,-9-5,32 28,-7-7,-1 0,0 2,0 1,-5-2,5 4,-1-2,1-1,-6-6,5 4,-2 0,-4-1,-1 2,11 5,-1 0,1-2,-1 1,1-1,1-2,-1 0,-3-5,3 2,1 2,0 0,-2 1,2-2,-2 4,0 0,0 0,1 2,-12-3,17 6,-144-48,115 38,-20-2,26 8,1-1,0-3,-4-3,-6-5,22 12,-1-3,-1-1,1 0,-12-13,19 13,-10-8,1 0,0-3,-6-8,-2-7,-1 3,-2 1,14 12,-1 0,1-3,-27-32,28 39,0-4,1-1,-1-1,1 0,2-2,1 0,-6-9,2-5,-2 4,-17-28,-43-58,50 80,19 27,-1 1,-1 2,1 0,-4-3,-25-26,10-4,21 34,1 0,0 1,-1-1,1 0,0 3,-1-1,-1 0,6 7,2-1,-1 1,1 0,0 0,-1-1,1 1,-1 0,1 0,-1-2,1 2,-3 0,3 0,-1 0,1 0,-1 0,1 0,-1 2,1-2,0 1,-1-1,1 0,-1 0,1 0,0 1,0-1,0 0,-2 0,2 0,0 0,-1 1,1-1,0 1,0 0,0-1,0 2,0-2,0 0,0 1,0-1,0 1,0 0,0-1,0 1,0 3,0-1,1 1,1 0,-2 0,2 0,-2-1,1 1,0 2,24 56,-6-6,4 9,-5-2,-8-31,-3-2,3-1,1 2,11 18,10 14,5-4,23 36,-18-25,-24-43,15 25,-7-16,1 7,19 25,-32-45,0-1,-2 2,4 5,-2-1,1 0,6 6,70 91,-8-3,-35-48,9 10,-52-74,1-1,1 0,1-2,-1 1,0 0,0-3,2 3,14 9,19 7,15 11,-35-18,2-3,-2 1,2-5,-1 2,2-4,2 1,57 6,1-3,23-8,17-4,-109-2,-15 2,-1 0,0 0,0 0,1 0,-1 0,0 0,0 0,0-1,0 1,0 0,0 0,0 0,0 0,0 0,0-1,0 1,0 0,1 0,-1 0,0 0,0 0,0 0,0 0,1-1,-1 1,0 0,0 0,0-2,0 2,0 0,0 0,0-1,0 1,0 0,0 0,0-1,0 1,0 0,0 0,0-1,0 1,0 0,0 0,0 0,-1 0,1 0,0 0,0 0,0 0,0 0,-1 0,1 0,0-1,0 1,-4-7,1-2,-1 5,0-5,-2 5,2-3,-5-3,3 3,-80-84,42 46,30 29,0-1,1 0,-8-19,5 13,1-1,-6-3,-9-7,0 2,-12-6,3-1,23 24,-1 0,1 0,-8-1,-12-3,2 4,-3 2,-30-6,17 6,-2-7,32 12,0 1,-6-1,5 4,0 1,0 1,-3 2,18 2,5 3,9 8,10 9,-2 1,2-4,1 2,1-4,15 12,28 11,18 10,-36-26,-32-14,0 0,0 1,0 0,-1 3,10 13,-7-9,2-1,11 12,58 37,-50-38,-17-14,16 16,-3 3,-31-33,0 0,-1 1,0-1,1 1,-1 0,0-1,0 0,0 1,0-1,2 2,-2-1,0 0,1-1,-1 1,0-1,0 1,0-1,0 1,0-1,0 0,0 2,0-2,0 0,-1 1,1-1,0 0,0 0,-2 0,2 0,0 0,0 0,0 0,0 0,0 0,0 0,0 0,0 1,-1-1,1 0,0 0,0 0,0 0,0 0,-1 0,1 0,0 0,-1 0,1 0,0 0,0 0,0 0,0 0,0 0,0 0,0 0,0-1,0 1,-1 0,-5-1,0-2,0 0,0-1,-6-4,-4-4,-67-49,0-6,2-7,57 53,-245-235,78 55,141 144,-29-18,46 44,-25-29,30 28,-3 4,2 0,-2 3,-2 1,24 16,-2-2,2 0,-1 0,1 0,-3-8,-13-14,-9-10,-4-11,15 21,-34-53,-11-13,-80-110,109 166,26 28,2 0,-7-8,2 1,1-3,-1 1,-6-12,1-1,12 18,-2 0,-2-10,-21-49,-10-12,36 73,0-1,2-2,-7-16,-11-32,7 25,-2 5,0-1,-2 1,-22-29,36 55,-1-4,2 4,-1-2,0-2,2 0,-1 2,2-3,-5-12,6 16,-1 0,-1-2,1 2,-2 0,0 1,0 0,-2-6,-12-11,-12-15,-11-16,13 16,-2 1,-7-1,14 11,-37-49,26 32,-23-44,41 69,1-1,-15-32,-27-61,27 51,23 46,-2-2,2 0,-1-1,3-3,3 15,1-2,-1 2,2-2,0 1,0 0,1-1,-1 1,2-14,0 23,0-2,0 3,0-4,0 3,2-1,-2 2,2-2,-2 0,3 0,-3 2,0 2,0 0,2 0,-2 1,0-2,0 1,1 0,-1 1,1-1,-1 0,1 0,0-1,-1 1,1 0,-1 1,0 0,2 0,-1 0,-1-1,1 1,0 0,0-1,-1 1,0 0,3 0,-3 0,1 0,0 0,-1 0,2 0,-2 0,0 1,0-1,2 0,-1 1,0-1,0 0,2 4,0-1,1 1,-2-1,0 2,2-2,-2 2,1 0,-1-2,0 3,7 10,18 26,-13-18,0 2,5 9,3 20,-15-37,0 1,2-2,-1-1,6 9,-4-8,0 5,1-1,-3 0,0 0,4 16,-5-18,0 6,0 1,0-1,-2 3,0-2,-2 1,1 9,10 62,-9-66,2 0,9 29,-16-57,2 0,0 3,0-1,-1-1,1 2,0 0,-2-1,1 1,0-1,-1 1,0 3,0-9,0-1,0 1,0-1,0 1,0-1,0 0,0 1,0-1,0 2,0-2,0 0,0 1,0-1,0 1,-1-1,1 1,0-1,-1 1,1-1,0 0,0 0,0 0,0 0,0 0,-1 0,1 1,0-1,-1 0,1 0,-2 2,2-2,0 0,0 0,-1 0,0 0,0 0,1-2,-2 2,2-1,-2 1,2 0,-1 0,0-1,0 1,0-1,1-1,-7-7,-2 1,2-3,0 2,1-2,0 1,-1-3,-18-31,-115-188,80 134,-21-32,68 103,-2-1,4-2,-1 2,-2-9,-4-22,11 35,-2-1,0 0,0 2,-8-15,11 27,1-1,-3 3,3-2,-2 2,-1-1,-1-1,8 11,0-2,1 2,0-1,-2 0,1 1,0-1,1 1,-1-1,0 1,1-1,0 1,-3 0,2 0,0 0,1 0,-1 0,1 0,-1 0,1 0,-3 0,3 1,-2-1,2 1,-1-1,1 1,-1 0,1-1,-2 1,1-1,0 2,1-2,-1 1,1 0,0-1,-1 1,0 0,1 1,0 0,0-1,-2-1,1 2,1 0,-1 5,0-1,-2 2,1-1,1 0,1 1,0-1,-1 2,-2 14,3 1,0-1,0 1,2-2,0 2,0 0,2-3,1 12,4 12,3 1,1-3,8 28,20 55,-3 3,20 96,-50-190,1-2,11 28,4 13,-6-7,-14-46,1 1,1-1,2 6,11 19,-9-25,-2 0,1 10,-6-19,-4-22,-10-57,-4-2,-9-51,-2-21,5 38,-7-28,16 83,3-1,0 0,-3-38,10 64,1-1,0-22,1 45,0 1,0-3,0 2,0 0,0-2,0 3,1-1,-1 0,0 0,0-1,1 0,-1 1,0 0,0 0,0 0,1-1,0 2,-1 0,0 0,0 0,1-1,1 1,-2 0,0 0,0 0,0 0,0 0,1 0,-1 0,0 0,0 0,0 0,1 0,-1 0,0 0,1 0,-1 0,0 1,0-1,1 0,-1 0,1 0,-1 0,0 2,3 1,0 1,0 0,-1 0,2 1,-2-2,2 4,118 237,-4 11,-92-186,0 1,8 39,13 39,-12-60,1-6,4 2,-31-65,0 1,2-1,7 11,-12-24,-6-9,0-17,-1 17,-7-45,-2 2,-8-39,-33-93,38 126,-5-4,-12-54,-3 1,-24-45,38 106,13 37,16 32,73 193,-58-140,18 75,-28-98,-1-1,11 18,40 92,-24-55,-15-41,14 27,19 39,33 94,-92-224,14 38,13 23,-22-49,1-1,0-1,1 0,-1 0,1-3,0 4,3-1,19 15,-1-2,23 10,-48-30,11 4,-14-6,0-1,0 0,2 0,-2 0,0 0,0 0,1 0,-1-1,1 1,-1 0,0 0,0 0,0 0,1-1,-1 1,0 0,0 0,0-1,1 1,-1 0,0-1,0 1,0 0,0-1,0 1,0 0,0 0,0-2,0 2,0 0,2 0,-2-1,0 1,0-1,0 1,0-1,0 1,0-1,0 1,0 0,0 0,0-2,0 2,0 0,0-1,-2-9,2-1,-2 0,1 1,-2-1,1 2,-3-10,-4-14,-5-23,-11-50,-9-63,11 18,-17-104,19 151,-2 1,-10-22,31 123,-6-24,8 25,0 1,0-1,-1 1,1-1,0-1,0 2,0-1,0 1,-1-1,1 0,0 1,-1-1,-1-1,2 2,0-1,-1 1,0 0,1 0,0-1,-1 1,1 0,0 0,0 0,-1 1,-1-1,2 1,0-1,-1 2,1-1,0 0,0 0,-1-1,1 1,0 1,0-1,0-1,-1 1,1-1,0 1,0 0,0 0,0 1,0-1,0 0,0-1,0 1,0 0,1 28,3-5,-2 2,4-1,-3-1,7 15,8 38,-11-33,2 0,2-1,10 31,25 52,5 12,-42-109,15 41,12 61,8 63,-42-178,-3-12,0-4,-2 0,2-1,0 0,1 0,-1 0,0 1,0-2,-1 1,1-1,0 1,-21-25,0 0,1-4,1 2,-2-12,-18-32,-11-31,-46-118,42 89,-8-4,43 97,-8-19,0 2,-14-48,33 79,4 12,0-2,1 3,-1 1,-1-2,0 2,-6-11,-37-59,48 81,0 0,-1-1,2-2,0 2,-1 0,0 1,1-1,-1 0,1 1,-1-1,-1 1,1 0,0-2,1 2,-1 0,0 0,0-1,1 1,-3 0,3 0,-1 0,1 0,-2 1,2-1,-1 2,-1-2,1 1,1 0,0 0,-1 0,1 2,-1-2,0 0,1-1,0 2,-2-2,1 3,1-2,0 1,0-1,0 1,0-1,0 1,0 0,0-2,0 3,0-1,-1 21,1 1,0-1,2 23,10 71,-8-96,11 103,4-2,5 1,3-3,0-3,16 33,-41-147,33 105,11 20,-44-124,1 0,-3 0,1-2,1 3,-1-3,1 2,-1 1,-1-2,1 1,0-1,0 2,-1-1,2 3,-5-6,1-8,-11-30,1-3,-1-11,-9-32,-8-16,-3-17,-12-21,26 85,2-3,1 1,3-2,-1-10,4 17,0 1,-15-34,-4-25,16 57,-11-27,19 60,-1 1,-1 1,-1 1,0-2,0 2,-4-6,0 5,-1-2,2 2,-4 1,3 2,-6-4,10 10,2 1,-1-1,0 3,-2-1,1 1,1 0,-1 1,-1 1,1-2,1 3,-4 0,9 0,-1 0,0 1,1-1,-3 2,3-1,-2 0,3 0,-2 0,1 2,-2-1,1-1,1 2,0-1,-1 0,1 3,-1-3,1 1,0 0,-1 1,2-1,-1 1,-1 1,3-2,-1 1,-1-1,1 2,0 0,1-1,-2 0,1 5,-9 60,0-3,3 2,2 2,1 36,4-93,1 0,-1 1,1-2,3 10,-3-15,0-1,0 0,1 1,0-1,0 1,0-1,1 0,-1-1,2 3,2 3,-2-4,0 2,0-4,1 3,0 0,-2-3,3 1,-1 0,1 1,2 0,10 5,1-3,10 6,-12-9,-3 1,2 3,14 10,-11-2,1-5,1 2,-1-3,23 9,-30-16,0 1,1 1,2 2,-10-4,-1 0,0-2,-1 2,2 0,-2 2,-1-3,3 3,-1-1,2 6,19 48,0 3,14 44,-11-24,-5-22,-9-16,3 0,1-2,10 21,9-3,-24-37,0 1,-1-2,-1 2,8 22,-19-45,1 2,0 0,-2-1,0-1,1 2,0 1,-1-3,1 2,-1 0,0-1,0 1,0-2,0-1,0-1,0 1,0-1,0 0,0 0,0 1,0 0,-1-1,1 1,0 1,0-2,0 1,-1-1,1 0,0 0,0 1,-1-1,1 1,0-1,0 1,0-1,0 0,-2 0,0 2,1-2,0 0,1 0,-1 0,0 0,-1 0,0 0,2 0,-1 0,0 0,0 0,-1-2,-5 0,-1 0,2-3,-1 0,0 0,0 2,0-4,1 1,0 0,-1 0,-2-9,-10-10,1-3,-9-21,13 25,-2-2,2 2,-15-14,-9-3,19 21,1-1,-4-7,4 5,3 2,2 0,-5-4,15 18,-1 1,1-2,-1-1,1 0,0 2,-1-3,2 2,0-1,0-2,-7-37,8 34,0 1,-2 0,0-1,0 1,-1 0,1 1,-2-5,-15-28,10 24,-7-21,1 2,0 2,-3-6,6 20,2-1,0-1,1-1,0-2,-5-22,11 25,-5-12,-1 1,0 1,-5-13,8 28,-21-57,24 69,2-1,-1 1,2-2,-1 2,1-2,0 2,-1-4,2 3,3 9,5 12,10 25,8 20,3 9,36 60,-23-46,29 69,-41-85,-20-43,1 1,-1 5,7 11,0-3,-1 0,3-1,13 23,-22-36,7 9,-2 3,-1 0,12 33,66 212,-72-227,2 1,2-4,19 34,-7-17,-29-49,5 7,-1-2,12 18,-8-17,-1 0,0 4,-6-7,3-2,-2 1,12 10,-21-26,2-1,-2 1,1-1,-1 1,0-1,0 0,0 2,0-2,1 0,-1 0,0 0,0 0,0 0,1 0,-1 0,1 0,-1 0,0 0,0 0,1 0,-1 0,2 0,-2 0,0 0,1 0,-1 0,0 0,0 0,0 0,0 0,1 0,-1 0,1 0,-1-3,1 2,-1 0,2-2,-2 1,0 1,1 1,-1-2,0-1,0 2,0-1,1-1,-1-6,0-1,0 2,0-1,0 1,-1-2,0 1,-1-1,1 0,-7-26,-4-16,-2-10,0-18,-3-10,-11-36,26 120,-1-4,1-1,0 0,-1-1,1 2,1-2,1 11,0 0,-1-1,1 2,0 0,0-1,0 0,0 0,0 0,1-1,-1 1,0 0,0 0,0 0,0 1,0 0,1-1,-1 1,0-3,1 3,-1 0,0-1,0 1,1 0,-1 0,0 0,1 0,-1 0,0 0,0 0,0 0,0 0,2 0,-2 0,0 0,0 0,0 0,0 0,1 0,-1 1,1-1,-1 0,0 0,0 0,0 1,0-1,3 4,1 1,-2-1,2 0,-1 3,0-6,38 75,-3-3,-31-63,0 2,1-2,1-1,5 10,-11-17,0 1,-1-1,1 0,0 1,0-2,0-1,0 1,0 1,0-2,-1 2,3-2,-4 0,-1 0,3 0,-3 0,2 0,-2-2,1 2,-1 0,1 0,1-1,-1 0,0 0,0 1,0 0,-1 0,2-1,-2-1,0 1,2 0,-2 0,1 0,-1 0,0-2,1 3,-1-1,0-1,0 1,1-2,1 2,-2 0,0 0,0 1,0-2,0 0,0 0,0-1,1-10,-1 3,-1-1,1-1,0 1,-3 0,2 0,0 0,-1 0,-1-1,0 2,0-1,0 1,-3-6,1 5,4 17,4 19,6 3,-1-1,0 2,3-3,-2 1,3-1,1-1,-1-1,1-2,13 18,-12-17,0 1,12 29,-17-32,6 3,-1-2,7 12,1-1,-17-26,61 97,4 18,-56-95,4-2,-2-1,1 1,2-1,-1-3,5 1,37 33,26 14,-42-33,-22-19,3 0,0-4,-1-2,1 1,0-3,1-1,20 1,-8-5,-3 0,23 9,-44-8,0 3,0 0,0 1,11 10,21 13,-32-22,-9-4,-10-5,-2-3,1 0,0-2,2 3,-1-4,0 2,-5-4,1 0,-5-3,-45-34,-19-23,15 8,-175-175,217 211,-4-8,-4 2,-13-10,22 21,-2-2,-11-16,-7-9,-22-22,-17-25,36 45,0 2,-45-31,84 72,-2-2,1 2,2 1,-2-1,0-1,2 1,-2-2,1 2,-3-6,6 7,1 2,-1-1,0-1,1 3,0-1,0-1,-1-1,1 1,0 0,0 1,-2 1,2 0,0-2,0 2,0-1,0 1,0-1,0 1,0-1,0 1,0 0,0 0,2 0,-2-1,0 1,0 0,0-2,0 2,0-1,0 1,0 0,0-1,1 1,-1 0,0 0,0 0,0 0,0 0,0 0,0 0,0 0,0 0,0 0,0 0,1 0,-1 0,1 0,-1 0,0 0,0-1,0 1,1 0,-1 0,0 0,0 0,1 0,-1 1,0-1,0 0,0 0,2 0,0 0,3 2,-4 1,2 0,1 0,0 0,-2 1,0-1,1 0,0 0,-2 2,2 0,0-1,10 18,43 51,29 41,10 41,-19-33,-46-76,-3 4,0-1,3 10,-8-9,7 8,-20-40,2-1,-1 1,2-3,6 10,20 16,114 143,-122-146,22 20,5 3,-23-22,12 12,-33-41,0 2,1-3,-1 2,1-3,10 4,-15-7,28 10,-2-2,2-1,-1-5,10 0,193-6,-109-3,281 2,-399-3,-12 2,0 0,-1 0,-1 1,2 0,0-1,0 1,-1 0,1-1,-1 1,1-2,-1 2,1 0,-3 0,3 0,0-1,0 1,-1 0,-48-30,-27-26,7 5,7 10,0 5,-2 3,0 5,-22-2,64 24,1-4,-2 1,2-2,-8-5,-14-11,-37-12,29 16,37 18,-2-1,-12-1,-3-2,25 7,-1 0,0-3,1 1,0-2,0 2,-1-1,-23-17,2 9,13 8,74 65,2-2,1-6,2-5,12 6,40 27,14 10,-107-74,13 13,-23-18,0-1,1 0,0-1,-1 0,1-3,9 2,23 2,-26-7,0 2,9 4,9 4,2 2,0-7,16 2,279-5,-189-6,91 1,-217-2,0 0,12-7,20 0,-25 4,-1-3,24-10,-8 3,-30 9,-2 0,3 0,-2-2,0-1,-1 0,2-3,-4 5,-8 6,-1 2,-12 18,7-10,1 3,1-1,-1 2,-2 9,1-5,0-2,-3 7,0-4,4 0,-3 1,0 10,-8 22,15-44,-3-1,0 1,1-2,1 2,-3-1,3-2,-3 2,1-1,0 0,-1-1,1 0,0 1,-1-2,-1-1,2 2,-1 0,1-3,-2-1,-2 3,-13 2,-1-3,1 1,-1-2,-3-3,6 0,-26 4,-27-4,59 1,2-1,-2-2,1 1,-11-6,-31-22,23 14,1 2,-16-5,-136-33,88 29,68 17,13 2,0 2,0-2,0 0,1-3,-7-3,-27-25,20 15,-2 1,1 1,-1 1,-24-8,-32 3,32 8,-3-6,-27-18,56 24,-5 3,-1-2,-12 2,8 2,-26-16,59 24,-2 2,1-1,0 0,-1 0,1 1,-1 0,3 0,1 0,1 0,-2 0,2 1,0-1,-1 1,-1-1,1 1,0-1,1 0,-1 0,1 2,-2-2,2 1,0 0,-2 0,1-1,1 1,0 0,0 1,-1-1,1 0,0-1,0 0,0 1,0 0,-1 1,1-1,0 0,0-1,0 1,0 0,0 0,0 1,0-2,1 0,-1 1,0-1,0 2,1 3,0-2,1 2,0 1,-2-5,1 4,1-2,1 2,-3-1,2-2,1 2,-2-1,2 1,0-2,-1 2,7 5,1 0,-1 0,3 0,16 16,-15-10,0 1,4 6,19 26,-19-29,45 48,-49-56,-1 1,1-3,0 0,6 1,-4-3,1-1,14 1,12 4,-34-8,1 1,-2 2,0-1,2 2,0 0,-2-1,-1-1,1-1,0 3,1-3,1-1,-2 1,2-1,15-2,1 2,24-6,-24 2,1 1,19 5,189 33,-131-34,-24-1,-59-1,17 8,-19-7,19 4,27-6,-663-2,320 1,266 0,1-1,1-1,-1-1,1 0,0-2,-1-1,1 0,-1 2,3-5,-3 0,-36-22,26 18,-11-10,29 20,0 0,1-1,1-1,-1 2,-1-2,3 4,1 0,0 1,-1-1,1-1,-1 1,1 0,0 0,-1 1,1-1,0 0,0-1,0 1,0 0,0-1,0 2,0 0,0-2,0 2,0-1,0 1,0 0,0-1,0 1,0 0,0 0,0-1,1 1,-1-1,0 1,0 0,1-1,-1 1,1 0,-1 0,0 0,0-2,0 2,0 0,1 0,-1 0,2-1,-2 1,0 0,1 0,-1 0,0 0,12-3,-1 2,0-2,1 3,11 1,2 1,518-1,-516-1,18 6,-34-4,2 0,-2 2,1 2,0-2,-1 4,84 46,-72-44,2 1,-1-3,2-2,10 5,0 2,0 0,9 10,22 7,-62-25,-9-3,-15-1,17-1,-441-3,424 1,0-1,-11-4,-21-3,38 8,0-2,-2-1,2 1,-11-9,-18-7,-11-2,-30-15,64 31,-3 0,4 4,-10-1,-6 3,18 2,-1-2,-6-3,18 3,0-2,2 1,-2 0,1-2,0 2,0-1,1-2,-2 3,1-3,1 1,-3-4,-2-3,-1 1,0-2,1 3,-2 0,1 2,-2-2,-26-21,-1 0,-28-32,-10-11,68 65,0-2,1 0,1 1,-1-3,-5-8,-16-25,11 26,2-1,-1 1,-2 3,-13-12,7 5,2 2,-2-3,3-3,-17-21,-18-25,25 37,-33-39,15 10,-49-48,92 107,4 3,1 1,-1 0,1-1,0 0,-1 1,0 0,1-1,0-1,0 1,-1-2,2 4,0 0,0 0,0 0,0 0,0 0,0 0,0 0,0 0,0-1,0 1,0 0,0 0,0 0,0 0,0-1,0 1,0 0,0 0,0 0,0 0,0-1,0 1,0 0,0 0,0 0,0 0,0 0,1-1,-1 1,0 0,0 0,0 0,0 0,0 0,0 0,0 0,0 0,0 0,0 0,0 0,0 0,1 0,-1 0,7-3,6 5,-7-1,0 1,-2 0,2 1,0 2,-1-2,2-1,-1 3,8 9,13 13,-4-2,5 12,-15-20,0 2,0-3,1-1,1-1,1-1,4 5,-1-1,-1 4,16 16,-13-13,-5-5,16 10,-15-16,-3 1,-1 0,2 4,2 1,-2 0,1-3,2 1,3 2,-3-4,-1 3,12 16,-2-2,-8-12,0-2,-1 3,-1 0,1 1,-3 2,8 14,-22-36,0-1,0 1,-1-1,1 1,1-1,-2 2,1-2,-1 0,0 1,0 0,0 0,1-1,-1 1,1 1,-1-1,0-1,-1 0,1-1,-1 2,1-1,0 0,0 0,0 0,0-1,-1 0,1 2,0-2,-2 1,1 0,1 0,0-1,-1 0,0 1,1-1,-1 1,1-1,0 2,-1-2,-1 0,2 1,-1-1,0 0,1 0,-1 0,1 0,-7 1,-2 0,2-1,0 0,0 0,0-1,0 1,0-2,0-2,-17-5,-16-11,21 10,2 1,-2 0,-6 1,4 5,-2 2,-11 1,13 0,0-2,-21-4,-61-24,-85-45,75 25,93 42,-23-13,-24-19,-5 0,4-2,56 35,0-3,-1 1,3-3,-9-9,8 7,1-2,-3-1,4-1,-1 0,-3-5,-11-32,-3-15,27 70,-66-164,54 137,-8-16,11 27,2-2,-2-1,2 0,-3-10,5 11,-4-10,0-3,2 3,0-4,1-7,0-16,-20-135,21 148,-4 1,-1 0,-6-18,-27-81,36 121,0 2,-2-1,2 2,-2-1,1 2,-2 1,-3-4,8 10,3 3,-2-1,0-2,1 1,-2-4,-6-13,11 24,0 0,0 0,0 0,0 0,0 0,0 0,0 0,0 0,-1 0,1-1,0 1,0 0,0 0,0 0,0 0,0 0,0 0,0 0,0 0,-1 0,1 0,0-2,0 2,0 0,0 0,0 0,0 0,0 0,0 2,0-2,0 0,0 0,0 0,-2 0,2 0,0 0,0 0,0 0,0 0,0 0,0 1,0-1,0 0,0 0,0 0,-1 0,1 0,0 0,0 0,0 0,0 0,0 1,0-1,0 0,0 0,0 0,0 1,0-1,0 0,0 0,0 0,-2 14,1-11,-4 57,1 1,2 9,0 124,2-127,0-63,1 49,2 23,-1-59,-1 0,1 0,0 0,2-2,0 3,1 4,12 28,14 34,-10-31,4 17,-21-57,1 2,2-1,-1-2,5 6,2 6,1 2,1-1,0-2,2-1,11 11,45 49,-57-68,-1 2,2-3,16 9,-2-6,4-1,-2-4,15 0,-16 0,-23-8,2 2,-2-2,2 5,-3-1,3-1,-3 3,6 2,0-1,8 3,47 18,-125-58,-5-6,1-2,32 21,-56-26,68 33,-2 2,3 2,-2 1,-4-2,12 4,-12 0,3 0,-2 0,-17 7,37-6,-2-1,0 1,0-1,1 0,0 2,0-2,-2 1,2-1,1 2,-2-1,0 0,2 1,-2 0,1-1,1 0,-2 2,2-2,0 0,-2 1,2 0,-1-1,1-1,0 1,0 1,0 0,0-1,0 1,0-1,0 0,0 1,0 0,0-1,0 2,1-3,-1 1,2 1,-2-2,0 1,1 0,0 2,-1-2,0 0,2 4,1 1,-1-3,0 3,1-1,-1 0,2-3,-2 3,2-2,-2 2,4-3,4 9,2 1,5-2,-11-4,238 145,-199-125,48 20,-25-13,-40-19,5 3,-1 0,1 5,19 17,-33-24,-1-1,2-2,7 6,59 22,-59-30,9 8,21 19,-18-11,3-4,-37-21,24 14,1 0,14-2,-32-8,1-1,0 1,-3 1,2 1,-1-1,-1 3,2-1,2 6,-10-5,-4-7,-1-2,0 0,-1 0,2 1,0-1,-1 0,0 0,0 0,1 0,-1 0,-1-1,1 1,1 0,0 0,-8-3,0-5,0 4,2-3,-1 1,-2-3,-1-2,-20-19,-3 1,-27-15,1 3,56 38,-249-184,228 173,-2 0,0 3,0 0,-1 4,-1 0,-12 1,-46-1,-33 11,34-3,72 0,3-1,-2 0,1-1,-3-1,12 2,-1-2,0 1,0 0,0 1,2-1,-2-1,-1 0,2-1,0 0,0 2,-1-2,0 0,3 1,-2 0,-1-2,2 4,1 0,-1-1,1 1,0-1,0 1,0-1,0 1,-1-2,1 2,0 0,0 0,0 0,0-1,0 0,0 1,0-1,0 0,0 1,0-1,0 1,0 0,0-2,0 1,0 1,0-1,0 0,0 1,0 0,0-1,0 1,0 0,0 0,0 0,0-2,0 2,1-1,-1 0,0 1,0-1,0 1,0 0,1 0,-1 0,1-1,-1 1,0-1,0 1,0 0,1 0,1-2,0 0,0 2,2-1,-2 0,0-1,1 1,3 0,10 1,0 0,1 0,-1 2,0 2,-1 1,4 1,27 14,24 14,-23-8,-8-3,2-3,-1-3,31 8,-52-21,-1 2,1 3,-1-1,-1 2,-1 1,15 13,-12-11,-1-2,-1 0,2-1,0-2,0-1,6 0,-4 0,-1 0,1 4,0-1,11 13,-18-13,-14-10,0 0,0 0,0 0,0 0,0 0,0 0,0 0,0 0,0 0,0 0,0 1,0-1,0 0,2 0,-2 0,0 0,0 0,0 2,0-2,0 0,0 0,0 0,0 0,0 0,0 0,0 0,0 0,0 0,0 1,0-1,0 0,0 0,0 1,0-1,0 0,0 0,0 0,0 1,0-1,0 0,0 0,0 0,0 0,0 0,0 0,0 0,0 0,0 0,0 0,-2 1,2-1,-7 4,-13 1,-61-3,-57-10,112 4,0-1,0 0,0-4,0 0,1-4,1 0,-7-5,-189-150,198 148,1-2,2 0,-6-10,4 5,-2 1,-2 0,12 12,0 1,0-5,-7-10,7 8,-1 1,-6-6,7 12,0 0,-12-7,25 20,0 0,0 0,0 0,-1 0,1 0,0 0,0 0,0 0,0 0,0-1,0 1,0 0,0 0,0 0,0 0,0 0,0 0,0 0,0 0,0 0,0 0,-1 0,1 0,0 0,0 0,0 1,0-1,-2 0,2 0,0 0,0 0,0 0,0 0,0 0,0 0,0 1,0-1,0 0,0 0,0 0,0 0,0 0,0 2,0-2,0 0,0 0,0 0,0 0,0 1,0-1,0 0,0 0,0 0,0 0,0 0,0 0,0 0,0 0,0 0,0 0,0 1,0-1,0 0,0 0,0 0,0 0,0 1,3 9,4 10,0-1,0-2,1 2,1-4,6 13,13 18,9 7,0-2,2 1,3-6,1 2,-37-43,-1 3,1-4,1 1,-1-1,0 0,1 0,-1 0,0-2,8 2,-14-4,0 0,0 0,1 0,-1 0,0 0,0 0,0 0,1 0,-1 0,1 0,-1 0,0 0,0 0,0 0,0 0,0 0,0 0,0 0,0 0,1 0,-1 0,0-1,0 1,0 0,2-1,-2 1,0 0,0-1,1 1,-1 0,0-1,0 1,0 0,0 0,0-2,0 2,0-1,0 0,0-1,0 2,0 0,0-1,0-1,-1 0,1 1,-2 1,2-1,0 0,-1-1,-11-24,-1 6,-2 0,0 3,-6-7,1 3,9 10,0 1,3 1,-4 1,2 2,0-2,-7 0,-52-30,56 31,0 1,1 0,-1 2,0 0,-8 1,-22 1,37 2,14 0,407 2,-257-2,-94 2,5 7,39 3,-108-12,22 0,21 7,-36-5,1-1,-1 4,0-1,0-2,0 3,0-1,4 6,15 12,1 0,0-4,19 8,-27-14,0 1,0 1,-2 2,0 0,14 17,0-1,5-4,-2-1,14 6,-22-16,-1-4,20 8,-32-14,0 0,-1 2,1 0,0 3,30 18,6 1,24 6,-49-27,-1-1,-1-1,3-3,9-1,-29-4,-3 0,-1 0,2 0,-2 0,1 0,1 0,-2 0,1 0,1-2,-3 2,1-1,-1 1,1-1,-1 1,1 0,-1-2,0 1,1 0,-1 1,2-1,-2 1,0 0,0-1,0-1,0 1,0 0,0 0,1 1,-1-1,0 0,0-1,0 1,0 1,0 0,0-1,0 0,0 0,0-1,0 1,0 1,-4-36,-2-7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9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3 68,'0'0,"1"0,6 0,2-4,2-6,2 2,1 0,4 2,3 1,2 3,0-1,0 3,-3 0,-3-4,0 0,-2 0,3 0,-1 3,3-2,2 2,-1 1,0 0,-2 0,-1 0,-1 0,-3 5,1-1,-4 5,-1 0,2-2,-4 4,3-4,-4 5,1-4,2 5,-1-5,4 0,0 0,1-3,2 2,-5 4,0-3,1-1,-3 2,1-1,-3 4,2 1,1-2,-2 5,-2-1,1-2,-1 2,1-2,-1 0,1 4,2-5,-1 2,1-2,-1 1,0 1,-1 3,0-2,4-4,-3 2,-1 2,-3 0,1 4,-1 1,0 1,-2 1,-1 0,4-3,-3-5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9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6858.91016"/>
      <inkml:brushProperty name="anchorY" value="-30650.18359"/>
      <inkml:brushProperty name="scaleFactor" value="0.5"/>
    </inkml:brush>
  </inkml:definitions>
  <inkml:trace contextRef="#ctx0" brushRef="#br0">1 1,'0'0,"0"0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0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3 0,'0'0,"2"0,5 9,2 6,1-2,3 3,3 3,-3 1,2-3,-2-1,-2-3,-1 2,-4-1,1 4,0 1,0 1,1 1,2-3,2 0,-4 1,4-5,0 1,-1-2,2-6,-3 4,0-4,0 3,-1 0,1-3,0-2,1 2,-2 3,2 0,-3 4,3-3,-4 1,2 4,-2 0,-2 4,1 0,-1 3,-1-2,-1 3,2-5,-2-2,-1-3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1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407 1,'0'0,"-3"0,-4 0,-1 5,-4-1,-1 4,-1 1,2 2,-2-1,1 3,-1 1,-3 0,2 1,-2-4,6 4,-1-5,0 3,-1-3,0-2,0-3,3 3,-1-2,-1 0,-1 1,1-1,-2 3,4 6,-1-3,0 3,-2-4,3 2,3 4,0-4,1 0,-2 4,2 1,1 1,3 2,-1 1,2 1,1-2,0 3,0-2,0 0,0 1,1-1,-1 1,0-1,0 0,0 1,3-5,0-1,-1 1,1 0,-1-2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311 180,'0'0,"0"-3,-4-7,-4 1,-1-4,-2 2,-2 2,3-2,-2 3,5-4,-3 3,1 2,-3-3,-1 2,0 2,0-2,-2 1,1-4,-4 2,1 2,-4 2,2 1,-4 3,3 0,2 1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 1,'0'0,"2"0,5 0,2 0,-1 5,1-1,3 1,-2 3,0 4,1-1,-3 3,3-3,-3 2,-1-3,0 4,1-4,-1 3,2-3,-3 3,1 0,2 5,-2 0,3-2,-3 2,-1 0,2-4,-3 1,-1 3,-1-1,-2-1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201 0,'0'0,"0"5,-2-1,-4 1,-3-1,2 4,-5-3,1 5,-1-1,-1-2,-1 3,-1-3,2 5,-2-2,0 1,0-1,1 3,0-4,2-1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141 46,'0'0,"2"4,8 0,4 1,4-1,0 3,3 0,-4 3,0-3,-2 2,-3 1,-2-2,2-2,-1 0,2-5,0 1,-3 4,1-3,-1 6,-2 0,2-2,1-1,2-5,0 7,0 2,1-1,-1 4,-2-2,0-2,1-4,1 3,0 0,3-4,-4 1,3-3,0-1,-1 0,0-1,0 0,-2-6,-4-2,-2-7,-6 2,-1-3,-4 2,-4 1,-2 3,-2-1,-1 6,3-2,-2 0,2 3,-2-5,0-1,-1-1,1 2,-1 2,-4 3,0 2,2 0,-1 2,0 0,2 2,-1-2,2 1,-4-1,2 3,-2 2,1 0,2 0,-1-2,1 2,1 1,-1-2,1 1,0-3,-1-2,1 2,-1-2,2 0,-2 0,1 0,-1-2,1 2,-1 0,4-2,-1-4,4-3,-1 2,-1-2,2-1,2-2,5 0,1-2,5 3,2 2,1 0,3 0,-1 2,4 4,6-1,-1 3,5 6,-3-1,-1 0,-1 1,-1-2,-2 0,1-2,0-1,1 4,-1 5,-2 0,0-2,1-1,-2 0,0-4,1 0,-2-2,1 0,1 0,0 2,-9 4,-10 2,-4 5,-10 0,-3 0,-1-1,0 3,1-4,2-3,3-3,-1-2,0 0,0-3,-1 0,0 0,-1-2,0 2,1-1,5-2,0-2,1-1,4-2,3 2,8-1,6 2,4-1,6-1,3 1,1 2,2 2,-2 1,2 0,-1-4,-1 1,-2-1,-1 1,-3 2,-2 1,-1 1,2-1,-2 1,0 0,0 1,-1-1,3 0,-2 0,0 0,0 0,0 0,2 0,-4 0,3 0,0 0,-1 0,0 3,0 2,-2 5,-13-10,1 0,0 0,0 1,0-1,0 0,1 0,-1 0,0 1,0-1,0 0,0 0,0 0,1 1,-1-1,0 0,0 0,0 0,0 0,0 0,0 1,0-1,0 0,0 0,0 1,0-1,0 0,0 0,0 0,0 0,0 0,0 2,0-2,0 0,-1 0,1 1,-8 6,-13 0,-5-5,-1-1,1 1,1-1,5-2,2-2,2-3,0 2,2-5,1 1,-1 1,2 7,2 2,1 6,5 3,-1 5,3 4,2 0,0 2,-4 2,2-1,-1 1,1-1,1-1,1 1,-1 0,1-1,0 1,0-2,0 1,1 1,-1-1,0 0,0 1,0-1,0 1,0-1,0 0,0 1,0-1,0 1,0-1,0-1,0 1,0 1,0 0,0-1,0 0,0 1,0-1,0 1,0-1,0-1,0 2,0-1,0-1,0 3,-5-6,-1-9,-2-9,0-13,-3-4,4-3,0-4,2-3,3-2,1 2,-3 2,2-1,-2 3,3-1,0 3,0-1,1 0,-1 0,1 0,1 0,-1-1,0 0,0 1,0-1,3 7,0-2,0 1,-2-3,5 5,-2-1,-2-1,2 0,0-3,1 0,-3-3,1 2,-2-3,4 7,-2-1,3-1,-1 0,1 0,-4-2,0 0,1-2,-3 1,0 0,0 0,0 9,0 8,0 10,0 12,0 10,0 4,0 1,0-2,0-3,0 1,0-4,0 0,0-1,0-1,0-1,0 1,0 1,0-1,0-1,0 2,0-1,-5 1,3-1,-4-4,0-1,1 1,-1-8,-2-8,1-14,1-6,1-5,3-3,-3 6,2-1,-1 1,0 4,0 0,-1-1,3-2,0 2,0-5,0 6,-2-2,2 1,0-2,-1 0,3-2,-1-1,1 0,0-1,3 0,0 0,3 6,0-1,-1 0,-2 1,3 0,1 5,0 10,0 12,4 4,0 8,2 2,-3 2,1-5,-2-1,1-10,-3-8,-1-11,-4 6,0-3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0:49.874"/>
    </inkml:context>
    <inkml:brush xml:id="br0">
      <inkml:brushProperty name="width" value="0.5" units="cm"/>
      <inkml:brushProperty name="height" value="1" units="cm"/>
      <inkml:brushProperty name="color" value="#8FAADC"/>
      <inkml:brushProperty name="tip" value="rectangle"/>
      <inkml:brushProperty name="rasterOp" value="maskPen"/>
      <inkml:brushProperty name="ignorePressure" value="1"/>
    </inkml:brush>
  </inkml:definitions>
  <inkml:trace contextRef="#ctx0" brushRef="#br0">322 1,'1'0,"1"0,0 1,-1 0,1-1,-1 1,1 0,0-1,-1 1,0 0,1 0,-1 0,0 0,1 1,-1-1,0 0,0 1,0-1,0 0,0 1,0-1,0 3,16 34,-16-36,5 15,10 28,20 88,-18-64,0 9,-18-77,8 54,1 84,-8-90,0-31,0 0,-1 1,-2-1,1 0,-2 1,-8 26,-20 72,23-82,-1-1,-20 48,13-50,-2-1,-42 56,-4 6,54-75,1 1,0 0,-7 28,12-29,1 1,1-1,0 1,1 0,3 27,0-22,-2-1,-1 1,-4 23,-3 18,3 1,5 114,3-67,10 116,-7-138,-3-36,11 63,0-41,-4 1,1 124,-11-125,1 0,-13 103,-7 14,15-147,0 62,6-81,-3-1,0 1,-1 0,-2 0,-1-1,-16 52,14-63,0 1,1 0,1 0,1 1,1-1,0 1,0 35,5 574,-11-517,-1 6,9-90,-1 1,-2-1,-7 26,6-26,0 0,1 1,0 27,3 25,4 71,-1-136,1 0,0 1,7 15,-6-18,-1 0,1 0,-2 1,3 23,-6 461,1-492,1 0,0 0,0 0,0 0,1-1,1 6,-2-8,-6-12,0 1,-1 0,0 0,-14-16,-1 0,-20-34,26 34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0,-4-13,-11-26,-5-35,-7-36,-4-26,0-20,2-5,1 1,7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14,-1 9,-3 3,-2-6,-1-9,-2-9,-6-25,-5-30,-2-31,2-23,2-12,-2-8,1 5,2 7,2 21,3 36,0 35,2 26,0 27,4 11,3 3,3-11,-1-36,0-32,-2-49,-3-29,-1-17,-2-7,-1 6,4 46,6 46,9 45,6 23,-1 6,-4-20,-7-37,-5-35,-3-41,-4-24,-1-6,0 5,-1 20,8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7,0-7,-1-25,-3-37,-9-33,-9-35,-14-34,-12-16,-2 2,2 15,3 31,4 35,3 30,2 22,8 10,5 1,3-9,-2-19,-6-31,-4-34,-7-28,-11-26,-6-17,1 0,3 6,6 7,9 27,11 36,7 35,6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14,12 32,7 20,4 21,3 6,-3-3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93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1 463,'0'4,"0"7,4 2,3-7,4-14,5-15,9-13,1-10,1-7,-5 15,-1 24,-3 23,-6 21,-4 14,-4 10,-3 4,-1 3,0-4,-1-8,0-16,0-24,0-23,1-19,0-12,0-10,0 1,0 14,0 23,0 25,0 20,0 20,0 11,-5 5,-6 7,-2 0,2-7,2-24,3-38,3-24,1-27,7-16,1-6,6 0,0 2,3 13,4 30,3 34,-2 25,1 17,-4 9,0 5,-2 0,0-14,-1-27,0-26,-1-22,-3-17,-3-10,-4-1,-1 12,4 24,0 29,-1 26,0 17,-2 9,-1 2,-2-5,-4-12,-3-25,1-30,1-24,1-22,1-11,2-4,0-1,1 1,1 4,-1 6,0 24,5 40,7 39,5 21,0 9,-2-4,-4-19,-5-28,-2-33,-2-24,-2-21,0-12,-1-4,0 1,0 1,1 8,0 23,-1 32,1 37,0 26,0 13,0 4,0-20,5-30,2-29,-1-23,-1-12,3 0,6 17,4 21,5 20,2 21,-2 13,0 7,-5-1,-5-17,-4-29,-5-28,-2-20,-2-14,4 6,6 24,2 20,-2 20,2 10,0-4,-3-22,-3-22,-2-17,-2-13,3-8,2-4,4 7,4 17,5 34,9 31,9 20,3 16,-1 15,-8 4,-8-8,-9-27,-11-37,-7-44,-3-27,0-18,0-6,2 1,2 10,0 11,6 26,3 28,4 34,5 22,0 6,-2 4,-5-4,-2-6,-4-23,-7-24,-2-29,0-23,0-18,2-8,1-1,1 3,1 9,1 10,5 20,2 28,4 36,1 26,-2 13,-2 4,-4-5,-1-20,-2-27,-1-32,0-24,0-21,-1-10,1-4,-1 6,1 17,10 31,7 33,11 28,10 15,4 7,-6 2,-4-12,-7-24,-3-28,3-30,-1-20,-1-2,-4-4,0 7,1 21,-3 18,1 20,2 22,-2 18,-5 10,-4 3,-3-1,-4-31,-1-31,-1-27,-1-18,0-14,0-6,1 2,-1 5,6 12,11 23,7 23,10 20,4 16,0 10,-5 6,-5-3,-1-10,-5-7,-6-17,-2-19,3-22,3-16,-1-11,0-3,-2 2,-4 5,1 10,2 19,0 32,1 28,-2 24,1 10,4 2,-7-19,-5-29,-9-35,-4-32,-6-19,0-11,1-5,3 6,3 17,6 30,14 29,8 20,5 15,4 8,-5 4,-7 2,-6-1,-11-16,-10-24,-10-36,-5-30,0-22,-1-9,3-6,1 5,3 22,5 28,4 29,3 23,3 17,1 10,-5 7,0 2,-5-5,-6-11,1-19,-3-24,-7-26,-5-25,-2-22,0-9,1-1,5 4,2 24,6 35,5 45,1 36,2 28,2 2,4-5,1-13,2-15,-4-17,-6-22,0-18,-9-25,-6-23,2-19,5-8,6-2,4 3,5 7,7 25,9 29,6 24,5 20,-1 18,-4 10,-6 4,-4 0,-4-7,-7-18,-9-30,-6-33,-5-21,-14-14,1-6,0-3,7 0,4 12,1 28,5 29,5 23,1 16,2 11,3 6,4-3,1-6,-3-11,-5-14,-6-24,-5-23,-3-17,2-12,5-8,6-2,5-1,3 0,3 0,6 22,8 25,10 26,7 20,2 14,-3 4,-8 4,-6-13,-12-23,-10-24,-9-20,-6-16,-5-5,2 0,6 18,6 24,5 21,4 19,3 7,1-7,-4-20,-11-22,-12-34,-12-24,-3-16,0-12,2-1,4 6,3 18,2 36,2 37,5 38,3 21,4 10,1 3,-2-8,-3-14,-3-31,-1-48,3-39,0-22,5-7,0 9,7 32,11 36,14 39,5 21,4 12,-3 8,-4-4,-5-15,-15-31,-11-31,-8-22,-5-14,-3-8,4 12,11 24,8 31,10 28,9 19,8 10,0 4,-3-4,-10-18,-10-31,-10-26,-7-32,-5-16,1 11,6 24,9 25,8 23,2 18,3 11,-1 6,0-1,-10-1,-14 0,-13 1,-5-6,-1-10,2-12,7-16,9-19,3-19,1-14,2-10,-5-5,1 0,9 21,10 25,12 23,2 20,0 12,-2-5,-4-19,-2-24,-3-21,-1-15,-1-7,9 14,13 31,17 31,6 24,6 22,-2 7,-3-10,-6-28,-4-30,-4-34,-3-27,0-16,3-7,2 3,-1 13,4 20,6 25,4 28,4 20,-1 17,-5 9,-6 2,-8-5,-11-9,-8-19,-6-30,1-25,4-30,4-14,1-3,6-4,5 10,2 20,1 27,1 24,-1 21,-5 13,-7 5,-6-1,-6-19,-3-24,-3-23,-5-18,-3-13,0-2,2-3,7 7,7 13,8 20,6 18,3 17,-2 15,-5 6,-5 0,-1-16,3-23,-1-22,-3-12,2-1,2 9,5 23,7 21,5 16,2 12,-1 6,-1 4,-6-18,-7-31,-7-32,-6-21,2-14,8-6,2 2,-2 7,0 16,4 25,6 24,5 20,2 13,-1 9,0 5,-1-2,-6-17,-7-24,-7-24,-5-26,-3-16,-3-9,4-5,1 4,0 8,4 12,4 23,11 24,5 20,3 15,1 10,-1 11,0-6,-7-7,-7-8,-6-15,-6-18,-8-19,-4-14,-1-11,-4-1,5 16,8 21,13 25,9 17,5 7,-2-1,-11-13,-12-23,-13-28,-3-30,-1-18,2-12,3-7,3 0,2 9,2 8,1 19,-5 32,-5 33,-7 33,-5 16,1 7,0 0,3-8,0-15,-1-22,-3-25,-3-23,-1-23,4-9,5 13,10 23,22 23,11 20,8 9,-8-10,-12-26,-10-21,-9-19,-4-11,0-7,0-4,-2 3,1 8,1 15,3 25,2 27,2 20,2 14,0 7,0-1,0-7,-4-10,-7-14,-6-25,-5-32,-3-25,2-18,0-21,5-3,4 9,6 16,3 24,3 30,2 32,0 34,1 17,-5 8,-6-9,-7-5,-5-4,2-6,-2-11,-1-17,-1-22,-2-25,-1-23,-1-12,5-5,1-1,-1 15,4 26,5 37,1 26,-4 17,-2 13,-4 5,-2 0,-1-13,-2-21,-5-26,-3-30,1-21,6-19,8-23,8-7,5 6,0 7,6 17,9 28,7 28,6 24,0 19,1 11,-3 6,-4 4,-10-10,-10-17,-13-25,-9-24,-5-14,0-3,4 15,8 18,2 19,5 11,4 5,0-10,-9-17,-10-22,-15-17,-9-19,-1-20,-1-8,0 0,9 7,12 25,12 35,5 28,1 20,2 14,0 7,-3-1,1-7,-1-12,-7-17,-10-23,-3-20,-5-12,9-1,15 10,11 20,6 13,-1 2,-5-12,-7-15,-5-19,0-19,0-14,1-5,5 4,5 19,8 27,8 27,4 22,0 26,-3 18,-3 7,-2 0,-1-5,-3-4,-4-14,-8-21,-6-27,-5-23,2-14,4-7,0 4,8 16,11 20,4 21,1 14,-9-3,-10-8,-3-3,2 3,2 7,3 2,4 1,-3-7,-5-8,-6-18,-8-19,-5-16,2-13,2-3,6 1,5 13,12 22,5 18,8 7,2-3,-5-18,-5-18,-1-13,-1-16,-1-17,0-6,-3 10,-2 11,0 20,7 26,8 25,7 13,1 8,-2 2,-3-10,-4-24,-3-18,-2-11,-1 4,-2 19,5 20,2 16,-1 13,-1 7,-1 4,-1-3,-1-5,-5-17,-7-14,-1-15,-4-17,-4-12,2-6,3 7,5 17,4 19,3 17,2 14,1 9,-9-14,-8-24,-6-18,-3-8,7-3,11 1,8 4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5,-3-1,1-12,-2-24,1-24,-2-19,-2-16,-2-9,-5-1,0 12,4 20,-1 27,0 23,-1 16,-1 7,-1 3,-2-5,-4-11,-2-23,0-26,2-22,0-20,1-10,3-3,-1-1,1 1,1 3,-1 6,0 21,4 36,7 36,4 18,0 8,-1-3,-4-17,-5-26,-1-29,-2-22,-2-18,0-12,-1-3,0 1,0 1,1 6,0 22,-1 28,1 34,0 23,0 12,0 3,0-17,5-28,1-25,-1-22,0-10,2 0,6 15,3 19,4 18,3 19,-2 11,-1 7,-3-1,-6-15,-3-26,-4-26,-2-18,-2-12,3 5,6 22,2 18,-2 18,2 9,0-4,-3-20,-3-19,-1-16,-2-11,2-8,2-3,4 6,4 15,4 31,8 28,8 18,3 14,-1 14,-7 4,-8-8,-7-24,-10-34,-7-39,-3-24,1-16,0-6,1 1,2 9,0 10,6 23,2 25,4 31,5 20,-1 6,-1 3,-5-4,-2-5,-3-21,-7-21,-1-27,-1-20,1-17,1-6,2-2,0 4,1 7,1 9,4 18,3 26,3 32,0 23,-1 12,-1 4,-5-5,0-18,-2-24,-1-29,0-22,0-18,-1-10,1-3,-1 5,1 16,9 27,6 31,11 24,8 14,4 6,-6 2,-3-11,-7-21,-2-26,3-26,-2-19,0-1,-4-4,0 6,1 19,-3 17,2 17,1 20,-2 17,-5 8,-2 3,-4-1,-3-27,-1-29,-1-24,-1-16,0-13,0-5,1 2,-1 4,6 11,9 21,7 20,8 19,5 13,-1 10,-4 5,-5-2,-1-10,-4-5,-5-16,-2-18,2-19,3-14,-1-10,0-3,-1 1,-4 6,0 8,3 17,-1 30,2 24,-3 22,2 9,3 2,-6-17,-5-27,-8-31,-3-28,-6-18,0-10,1-4,3 5,3 16,5 26,12 27,8 17,4 14,4 8,-5 3,-6 1,-5 0,-11-15,-8-21,-9-32,-5-28,0-19,-1-9,3-5,1 5,3 19,4 26,4 26,2 20,3 16,1 8,-4 7,-1 2,-4-5,-5-9,0-18,-2-21,-6-24,-5-22,-2-20,0-8,1-1,5 3,1 23,6 30,4 42,1 31,2 26,2 2,4-5,0-12,2-13,-3-15,-6-21,0-15,-8-23,-6-21,3-16,4-8,5-2,4 3,4 6,7 23,8 26,5 22,5 17,-2 17,-2 9,-7 3,-2 0,-5-6,-5-16,-9-27,-5-30,-5-19,-12-12,0-6,1-3,6 1,3 10,2 26,3 25,6 22,0 13,2 11,3 5,3-3,2-5,-4-10,-4-13,-5-21,-5-21,-2-15,1-11,5-7,5-2,5-1,2 0,3 0,6 20,7 23,8 22,7 19,2 13,-3 3,-7 3,-5-11,-12-21,-8-21,-8-19,-6-13,-5-6,3 1,5 16,5 21,5 20,3 16,3 7,1-6,-3-19,-11-19,-10-31,-11-22,-3-13,0-12,2-1,4 6,2 16,2 32,2 34,5 34,2 19,3 9,2 2,-2-7,-3-12,-3-28,0-43,2-36,0-19,5-7,0 9,6 28,10 33,12 34,5 20,4 11,-3 6,-4-3,-4-13,-14-28,-10-28,-6-20,-6-13,-2-7,4 11,9 22,8 27,9 26,8 17,7 9,0 3,-3-3,-9-17,-9-27,-8-24,-7-28,-5-15,2 10,4 22,9 22,7 20,2 17,3 10,-1 6,-1-2,-8 0,-13-1,-11 1,-6-5,0-9,2-10,6-16,9-16,1-17,2-13,2-9,-5-5,1 1,8 18,9 23,11 21,2 17,-1 12,-1-5,-3-18,-3-20,-2-20,-1-13,-1-7,8 13,12 28,15 28,5 22,6 19,-2 7,-2-10,-6-24,-4-28,-3-30,-3-25,0-14,3-6,2 3,-2 11,5 18,4 23,5 25,2 18,0 15,-4 8,-6 2,-7-4,-10-9,-7-16,-6-28,1-22,4-27,4-13,0-2,6-4,4 9,2 18,1 24,1 22,-1 19,-4 11,-7 5,-5-1,-6-17,-2-21,-3-22,-5-15,-2-12,0-2,2-3,6 7,6 11,7 18,6 17,2 15,-1 13,-5 6,-4-1,-1-13,2-22,0-19,-3-11,2-1,1 8,5 21,6 19,5 14,2 11,-2 6,0 3,-5-17,-7-27,-6-29,-6-18,2-14,8-5,1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9,-8-10,-10-23,-9-19,-9-18,-3-9,0-6,0-4,-2 3,1 6,1 15,2 22,3 24,1 18,2 13,0 6,0-1,0-6,-4-9,-5-13,-7-22,-4-29,-2-22,1-17,1-19,3-2,5 8,5 14,2 22,3 27,2 28,0 31,1 16,-4 7,-6-9,-7-4,-4-3,2-6,-1-10,-2-15,-1-20,-1-22,-1-21,-2-11,6-5,0 0,-1 13,4 24,5 33,0 23,-3 16,-3 11,-2 5,-3 0,0-12,-2-19,-5-23,-2-28,0-18,6-17,7-21,7-6,5 5,0 7,5 15,8 25,7 25,5 22,0 16,1 11,-3 5,-3 4,-10-9,-8-15,-12-23,-8-22,-5-12,0-3,4 13,7 17,2 17,5 10,3 4,0-8,-9-16,-8-20,-13-15,-9-18,-1-17,0-7,-1-1,9 7,10 23,12 31,3 25,2 18,1 13,1 6,-4-1,2-7,-1-10,-7-15,-8-21,-4-18,-4-11,9 0,13 8,9 18,6 12,0 2,-6-11,-5-13,-5-18,-1-17,1-12,1-5,4 4,5 17,7 24,7 25,4 19,0 24,-3 15,-2 8,-3-1,0-4,-3-4,-4-13,-7-18,-5-25,-4-20,1-13,3-7,1 5,7 13,10 19,3 19,1 12,-7-3,-10-6,-3-4,3 4,1 5,3 3,3 0,-2-6,-5-7,-5-17,-8-16,-4-15,2-12,2-2,5 1,5 11,10 20,5 16,7 7,2-3,-5-17,-4-15,-1-12,-1-15,0-15,-1-5,-3 9,-1 9,0 19,6 23,7 22,6 13,2 6,-3 2,-2-9,-3-21,-4-17,-1-9,-1 3,-2 17,5 18,1 15,-1 11,0 7,-1 3,-1-2,-2-5,-3-16,-7-12,-1-13,-3-16,-4-10,2-6,2 6,5 16,4 17,2 15,2 13,1 7,-8-11,-7-23,-6-15,-2-8,5-3,11 2,7 3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8:54.90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0,'0'207,"1"-206,1 0,0-1,-1 1,1-1,0 1,-1-1,1 1,0-1,0 0,-1 0,3 0,0 1,146 17,156-1,-55-1,-13 1,-86-17,348 9,-183-5,-51-2,-41 21,-12 1,-51-21,-74-3,0 3,122 22,-121-10,120 6,91-14,9 12,-15 1,396-21,-633-2,0-3,111-27,29-3,196 20,-212 13,532-3,-577 6,-76 4,1 3,-1 2,116 34,-105-24,2-2,85 8,226-12,-126-6,815 3,-663-12,1641 2,-1959-5,173-31,27-2,133 33,-297 7,-51 2,0 4,93 22,56 6,442 2,4-38,-302-2,1765 2,-2069-4,0-3,0-3,109-31,53-9,77 19,-54 7,-149 11,292-29,-134 27,443-14,-326 18,45-1,281 13,-666 1,0 3,-1 0,0 2,44 15,-31-8,65 10,200-11,-75-8,398 9,-586-14,-26 1,0 0,-1 2,1 1,44 13,-16 1,51 25,-58-25,1-2,60 12,22 7,-86-22,-1 2,-1 1,0 3,-2 1,38 25,-64-35,-2 1,1 0,-2 0,1 1,-2 0,1 1,-2 0,9 17,48 120,-53-118,5 18,-3 1,-3 1,9 79,16 74,5-73,-22-76,16 78,-25-56,-3 0,-4 94,-1-14,2-117,2 0,1-1,16 48,-10-42,13 89,-17 176,-5-53,14 413,-16-466,13 357,-7-442,30 156,-33-243,8 81,-1 143,9 85,-3-226,0 3,4 126,-20-121,18 302,18 212,-23-271,-2 556,-15-581,2 3081,-1-3407,0 0,-1 0,-1 0,-1 0,0-1,-8 21,-46 88,4-12,41-77,2 0,2 0,-9 62,1 111,14-146,-6 25,-26 109,18-109,-10 112,23-48,4-85,-2 1,-22 120,5-103,3 0,5 2,-2 90,14-73,0 3,-22 181,17-261,-10 57,-4 151,19 374,-8-542,0 5,6 236,3 115,-2-382,0-24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9:06.38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1,'0'5872,"1"-5858,0 1,1-1,0 1,1-1,1 0,6 17,42 79,-2-3,-39-76,-2 2,0-1,-3 1,5 48,-6 135,-5-193,3 35,2-2,3 1,21 76,13 90,-31 28,0 10,-7-229,34 477,-17 43,-13-225,8 99,-3 244,-15-427,2 3393,0-3543,5 1,3-1,34 151,19 104,-41-216,-2-1,16 92,-29-204,0-1,2 0,-1-1,16 27,45 64,-1 1,-3 21,-42-81,2-1,3-1,51 72,74 58,-29-37,-83-95,2-3,1-1,2-3,2-1,94 57,-3-2,-78-51,74 39,-99-62,0-1,1-2,1-2,0-1,1-2,0-1,74 7,89-7,263 19,72-15,-199-12,-36 1,115 6,-202 10,89 5,362-10,-212-7,21 1,-214-2,172 10,140 6,-232-14,681 7,-804-14,2253 1,-1946 43,-517-43,376 28,-36-5,377 11,-443-29,953 1,-743-9,-387-3,178-32,-15 0,-26 16,335-24,-103 6,-172 11,100-6,737-42,-794 62,247-3,2399 19,-2954-1,1 1,-1 3,53 12,100 40,-120-33,0-4,80 12,97-15,-73-9,-170-8,0 0,0 0,0 0,0 1,-1-1,1 0,0 1,0-1,0 1,-1-1,1 1,0 0,-1 0,1 0,-1 0,1 0,-1 0,1 0,-1 1,2 1,-2 0,0 0,0 0,0 0,-1 0,1 1,-1-1,0 0,0 0,0 6,-1 7,1 10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0:33.151"/>
    </inkml:context>
    <inkml:brush xml:id="br0">
      <inkml:brushProperty name="width" value="0.5" units="cm"/>
      <inkml:brushProperty name="height" value="1" units="cm"/>
      <inkml:brushProperty name="color" value="#4472C4"/>
      <inkml:brushProperty name="tip" value="rectangle"/>
      <inkml:brushProperty name="rasterOp" value="maskPen"/>
      <inkml:brushProperty name="ignorePressure" value="1"/>
    </inkml:brush>
  </inkml:definitions>
  <inkml:trace contextRef="#ctx0" brushRef="#br0">347 1,'0'34,"1"1,10 50,-4-28,-3 0,-5 111,-1-57,1-93,-2 0,0 0,0-1,-2 0,-7 19,-5 22,6-20,-25 53,22-58,-78 224,85-234,0 0,2 0,-4 38,6-36,-1-2,0 1,-12 33,-65 185,71-201,2 2,2-2,2 2,0 43,3 32,3 89,4-169,17 63,-8-39,35 199,-43-204,-3 0,-5 105,-2-52,2-12,3 108,1-183,1 0,9 26,-7-30,-2 1,0-1,3 38,-7-40,2 31,-2 0,-2 0,-3 0,-11 57,7-67,2 1,-2 75,11 84,0-65,-18 246,14-354,1 2,1-1,1 1,1-1,0 0,3 0,10 34,31 92,-34-93,9 24,-12-59,-2 0,0 1,-1-1,-3 2,1 0,-2-1,-1 0,-3 34,-1-46,1-1,-1 0,-2 0,1 0,-1-1,-1 1,1-1,-15 19,11-16,0 1,1 1,-11 25,-4 39,22-64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08.19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09.34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0.44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2.25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9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1 463,'0'4,"0"7,4 2,3-7,4-14,5-15,9-13,1-10,1-7,-5 15,-1 24,-3 23,-6 21,-4 14,-4 10,-3 4,-1 3,0-4,-1-8,0-16,0-24,0-23,1-19,0-12,0-10,0 1,0 14,0 23,0 25,0 20,0 20,0 11,-5 5,-6 7,-2 0,2-7,2-24,3-38,3-24,1-27,7-16,1-6,6 0,0 2,3 13,4 30,3 34,-2 25,1 17,-4 9,0 5,-2 0,0-14,-1-27,0-26,-1-22,-3-17,-3-10,-4-1,-1 12,4 24,0 29,-1 26,0 17,-2 9,-1 2,-2-5,-4-12,-3-25,1-30,1-24,1-22,1-11,2-4,0-1,1 1,1 4,-1 6,0 24,5 40,7 39,5 21,0 9,-2-4,-4-19,-5-28,-2-33,-2-24,-2-21,0-12,-1-4,0 1,0 1,1 8,0 23,-1 32,1 37,0 26,0 13,0 4,0-20,5-30,2-29,-1-23,-1-12,3 0,6 17,4 21,5 20,2 21,-2 13,0 7,-5-1,-5-17,-4-29,-5-28,-2-20,-2-14,4 6,6 24,2 20,-2 20,2 10,0-4,-3-22,-3-22,-2-17,-2-13,3-8,2-4,4 7,4 17,5 34,9 31,9 20,3 16,-1 15,-8 4,-8-8,-9-27,-11-37,-7-44,-3-27,0-18,0-6,2 1,2 10,0 11,6 26,3 28,4 34,5 22,0 6,-2 4,-5-4,-2-6,-4-23,-7-24,-2-29,0-23,0-18,2-8,1-1,1 3,1 9,1 10,5 20,2 28,4 36,1 26,-2 13,-2 4,-4-5,-1-20,-2-27,-1-32,0-24,0-21,-1-10,1-4,-1 6,1 17,10 31,7 33,11 28,10 15,4 7,-6 2,-4-12,-7-24,-3-28,3-30,-1-20,-1-2,-4-4,0 7,1 21,-3 18,1 20,2 22,-2 18,-5 10,-4 3,-3-1,-4-31,-1-31,-1-27,-1-18,0-14,0-6,1 2,-1 5,6 12,11 23,7 23,10 20,4 16,0 10,-5 6,-5-3,-1-10,-5-7,-6-17,-2-19,3-22,3-16,-1-11,0-3,-2 2,-4 5,1 10,2 19,0 32,1 28,-2 24,1 10,4 2,-7-19,-5-29,-9-35,-4-32,-6-19,0-11,1-5,3 6,3 17,6 30,14 29,8 20,5 15,4 8,-5 4,-7 2,-6-1,-11-16,-10-24,-10-36,-5-30,0-22,-1-9,3-6,1 5,3 22,5 28,4 29,3 23,3 17,1 10,-5 7,0 2,-5-5,-6-11,1-19,-3-24,-7-26,-5-25,-2-22,0-9,1-1,5 4,2 24,6 35,5 45,1 36,2 28,2 2,4-5,1-13,2-15,-4-17,-6-22,0-18,-9-25,-6-23,2-19,5-8,6-2,4 3,5 7,7 25,9 29,6 24,5 20,-1 18,-4 10,-6 4,-4 0,-4-7,-7-18,-9-30,-6-33,-5-21,-14-14,1-6,0-3,7 0,4 12,1 28,5 29,5 23,1 16,2 11,3 6,4-3,1-6,-3-11,-5-14,-6-24,-5-23,-3-17,2-12,5-8,6-2,5-1,3 0,3 0,6 22,8 25,10 26,7 20,2 14,-3 4,-8 4,-6-13,-12-23,-10-24,-9-20,-6-16,-5-5,2 0,6 18,6 24,5 21,4 19,3 7,1-7,-4-20,-11-22,-12-34,-12-24,-3-16,0-12,2-1,4 6,3 18,2 36,2 37,5 38,3 21,4 10,1 3,-2-8,-3-14,-3-31,-1-48,3-39,0-22,5-7,0 9,7 32,11 36,14 39,5 21,4 12,-3 8,-4-4,-5-15,-15-31,-11-31,-8-22,-5-14,-3-8,4 12,11 24,8 31,10 28,9 19,8 10,0 4,-3-4,-10-18,-10-31,-10-26,-7-32,-5-16,1 11,6 24,9 25,8 23,2 18,3 11,-1 6,0-1,-10-1,-14 0,-13 1,-5-6,-1-10,2-12,7-16,9-19,3-19,1-14,2-10,-5-5,1 0,9 21,10 25,12 23,2 20,0 12,-2-5,-4-19,-2-24,-3-21,-1-15,-1-7,9 14,13 31,17 31,6 24,6 22,-2 7,-3-10,-6-28,-4-30,-4-34,-3-27,0-16,3-7,2 3,-1 13,4 20,6 25,4 28,4 20,-1 17,-5 9,-6 2,-8-5,-11-9,-8-19,-6-30,1-25,4-30,4-14,1-3,6-4,5 10,2 20,1 27,1 24,-1 21,-5 13,-7 5,-6-1,-6-19,-3-24,-3-23,-5-18,-3-13,0-2,2-3,7 7,7 13,8 20,6 18,3 17,-2 15,-5 6,-5 0,-1-16,3-23,-1-22,-3-12,2-1,2 9,5 23,7 21,5 16,2 12,-1 6,-1 4,-6-18,-7-31,-7-32,-6-21,2-14,8-6,2 2,-2 7,0 16,4 25,6 24,5 20,2 13,-1 9,0 5,-1-2,-6-17,-7-24,-7-24,-5-26,-3-16,-3-9,4-5,1 4,0 8,4 12,4 23,11 24,5 20,3 15,1 10,-1 11,0-6,-7-7,-7-8,-6-15,-6-18,-8-19,-4-14,-1-11,-4-1,5 16,8 21,13 25,9 17,5 7,-2-1,-11-13,-12-23,-13-28,-3-30,-1-18,2-12,3-7,3 0,2 9,2 8,1 19,-5 32,-5 33,-7 33,-5 16,1 7,0 0,3-8,0-15,-1-22,-3-25,-3-23,-1-23,4-9,5 13,10 23,22 23,11 20,8 9,-8-10,-12-26,-10-21,-9-19,-4-11,0-7,0-4,-2 3,1 8,1 15,3 25,2 27,2 20,2 14,0 7,0-1,0-7,-4-10,-7-14,-6-25,-5-32,-3-25,2-18,0-21,5-3,4 9,6 16,3 24,3 30,2 32,0 34,1 17,-5 8,-6-9,-7-5,-5-4,2-6,-2-11,-1-17,-1-22,-2-25,-1-23,-1-12,5-5,1-1,-1 15,4 26,5 37,1 26,-4 17,-2 13,-4 5,-2 0,-1-13,-2-21,-5-26,-3-30,1-21,6-19,8-23,8-7,5 6,0 7,6 17,9 28,7 28,6 24,0 19,1 11,-3 6,-4 4,-10-10,-10-17,-13-25,-9-24,-5-14,0-3,4 15,8 18,2 19,5 11,4 5,0-10,-9-17,-10-22,-15-17,-9-19,-1-20,-1-8,0 0,9 7,12 25,12 35,5 28,1 20,2 14,0 7,-3-1,1-7,-1-12,-7-17,-10-23,-3-20,-5-12,9-1,15 10,11 20,6 13,-1 2,-5-12,-7-15,-5-19,0-19,0-14,1-5,5 4,5 19,8 27,8 27,4 22,0 26,-3 18,-3 7,-2 0,-1-5,-3-4,-4-14,-8-21,-6-27,-5-23,2-14,4-7,0 4,8 16,11 20,4 21,1 14,-9-3,-10-8,-3-3,2 3,2 7,3 2,4 1,-3-7,-5-8,-6-18,-8-19,-5-16,2-13,2-3,6 1,5 13,12 22,5 18,8 7,2-3,-5-18,-5-18,-1-13,-1-16,-1-17,0-6,-3 10,-2 11,0 20,7 26,8 25,7 13,1 8,-2 2,-3-10,-4-24,-3-18,-2-11,-1 4,-2 19,5 20,2 16,-1 13,-1 7,-1 4,-1-3,-1-5,-5-17,-7-14,-1-15,-4-17,-4-12,2-6,3 7,5 17,4 19,3 17,2 14,1 9,-9-14,-8-24,-6-18,-3-8,7-3,11 1,8 4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3.12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4.11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5.50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0,'5'0,"3"0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6.39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7.23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15,'0'-6,"0"-3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0.03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1.00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2.23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3.30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3.95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9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1 463,'0'4,"0"7,4 2,3-7,4-14,5-15,9-13,1-10,1-7,-5 15,-1 24,-3 23,-6 21,-4 14,-4 10,-3 4,-1 3,0-4,-1-8,0-16,0-24,0-23,1-19,0-12,0-10,0 1,0 14,0 23,0 25,0 20,0 20,0 11,-5 5,-6 7,-2 0,2-7,2-24,3-38,3-24,1-27,7-16,1-6,6 0,0 2,3 13,4 30,3 34,-2 25,1 17,-4 9,0 5,-2 0,0-14,-1-27,0-26,-1-22,-3-17,-3-10,-4-1,-1 12,4 24,0 29,-1 26,0 17,-2 9,-1 2,-2-5,-4-12,-3-25,1-30,1-24,1-22,1-11,2-4,0-1,1 1,1 4,-1 6,0 24,5 40,7 39,5 21,0 9,-2-4,-4-19,-5-28,-2-33,-2-24,-2-21,0-12,-1-4,0 1,0 1,1 8,0 23,-1 32,1 37,0 26,0 13,0 4,0-20,5-30,2-29,-1-23,-1-12,3 0,6 17,4 21,5 20,2 21,-2 13,0 7,-5-1,-5-17,-4-29,-5-28,-2-20,-2-14,4 6,6 24,2 20,-2 20,2 10,0-4,-3-22,-3-22,-2-17,-2-13,3-8,2-4,4 7,4 17,5 34,9 31,9 20,3 16,-1 15,-8 4,-8-8,-9-27,-11-37,-7-44,-3-27,0-18,0-6,2 1,2 10,0 11,6 26,3 28,4 34,5 22,0 6,-2 4,-5-4,-2-6,-4-23,-7-24,-2-29,0-23,0-18,2-8,1-1,1 3,1 9,1 10,5 20,2 28,4 36,1 26,-2 13,-2 4,-4-5,-1-20,-2-27,-1-32,0-24,0-21,-1-10,1-4,-1 6,1 17,10 31,7 33,11 28,10 15,4 7,-6 2,-4-12,-7-24,-3-28,3-30,-1-20,-1-2,-4-4,0 7,1 21,-3 18,1 20,2 22,-2 18,-5 10,-4 3,-3-1,-4-31,-1-31,-1-27,-1-18,0-14,0-6,1 2,-1 5,6 12,11 23,7 23,10 20,4 16,0 10,-5 6,-5-3,-1-10,-5-7,-6-17,-2-19,3-22,3-16,-1-11,0-3,-2 2,-4 5,1 10,2 19,0 32,1 28,-2 24,1 10,4 2,-7-19,-5-29,-9-35,-4-32,-6-19,0-11,1-5,3 6,3 17,6 30,14 29,8 20,5 15,4 8,-5 4,-7 2,-6-1,-11-16,-10-24,-10-36,-5-30,0-22,-1-9,3-6,1 5,3 22,5 28,4 29,3 23,3 17,1 10,-5 7,0 2,-5-5,-6-11,1-19,-3-24,-7-26,-5-25,-2-22,0-9,1-1,5 4,2 24,6 35,5 45,1 36,2 28,2 2,4-5,1-13,2-15,-4-17,-6-22,0-18,-9-25,-6-23,2-19,5-8,6-2,4 3,5 7,7 25,9 29,6 24,5 20,-1 18,-4 10,-6 4,-4 0,-4-7,-7-18,-9-30,-6-33,-5-21,-14-14,1-6,0-3,7 0,4 12,1 28,5 29,5 23,1 16,2 11,3 6,4-3,1-6,-3-11,-5-14,-6-24,-5-23,-3-17,2-12,5-8,6-2,5-1,3 0,3 0,6 22,8 25,10 26,7 20,2 14,-3 4,-8 4,-6-13,-12-23,-10-24,-9-20,-6-16,-5-5,2 0,6 18,6 24,5 21,4 19,3 7,1-7,-4-20,-11-22,-12-34,-12-24,-3-16,0-12,2-1,4 6,3 18,2 36,2 37,5 38,3 21,4 10,1 3,-2-8,-3-14,-3-31,-1-48,3-39,0-22,5-7,0 9,7 32,11 36,14 39,5 21,4 12,-3 8,-4-4,-5-15,-15-31,-11-31,-8-22,-5-14,-3-8,4 12,11 24,8 31,10 28,9 19,8 10,0 4,-3-4,-10-18,-10-31,-10-26,-7-32,-5-16,1 11,6 24,9 25,8 23,2 18,3 11,-1 6,0-1,-10-1,-14 0,-13 1,-5-6,-1-10,2-12,7-16,9-19,3-19,1-14,2-10,-5-5,1 0,9 21,10 25,12 23,2 20,0 12,-2-5,-4-19,-2-24,-3-21,-1-15,-1-7,9 14,13 31,17 31,6 24,6 22,-2 7,-3-10,-6-28,-4-30,-4-34,-3-27,0-16,3-7,2 3,-1 13,4 20,6 25,4 28,4 20,-1 17,-5 9,-6 2,-8-5,-11-9,-8-19,-6-30,1-25,4-30,4-14,1-3,6-4,5 10,2 20,1 27,1 24,-1 21,-5 13,-7 5,-6-1,-6-19,-3-24,-3-23,-5-18,-3-13,0-2,2-3,7 7,7 13,8 20,6 18,3 17,-2 15,-5 6,-5 0,-1-16,3-23,-1-22,-3-12,2-1,2 9,5 23,7 21,5 16,2 12,-1 6,-1 4,-6-18,-7-31,-7-32,-6-21,2-14,8-6,2 2,-2 7,0 16,4 25,6 24,5 20,2 13,-1 9,0 5,-1-2,-6-17,-7-24,-7-24,-5-26,-3-16,-3-9,4-5,1 4,0 8,4 12,4 23,11 24,5 20,3 15,1 10,-1 11,0-6,-7-7,-7-8,-6-15,-6-18,-8-19,-4-14,-1-11,-4-1,5 16,8 21,13 25,9 17,5 7,-2-1,-11-13,-12-23,-13-28,-3-30,-1-18,2-12,3-7,3 0,2 9,2 8,1 19,-5 32,-5 33,-7 33,-5 16,1 7,0 0,3-8,0-15,-1-22,-3-25,-3-23,-1-23,4-9,5 13,10 23,22 23,11 20,8 9,-8-10,-12-26,-10-21,-9-19,-4-11,0-7,0-4,-2 3,1 8,1 15,3 25,2 27,2 20,2 14,0 7,0-1,0-7,-4-10,-7-14,-6-25,-5-32,-3-25,2-18,0-21,5-3,4 9,6 16,3 24,3 30,2 32,0 34,1 17,-5 8,-6-9,-7-5,-5-4,2-6,-2-11,-1-17,-1-22,-2-25,-1-23,-1-12,5-5,1-1,-1 15,4 26,5 37,1 26,-4 17,-2 13,-4 5,-2 0,-1-13,-2-21,-5-26,-3-30,1-21,6-19,8-23,8-7,5 6,0 7,6 17,9 28,7 28,6 24,0 19,1 11,-3 6,-4 4,-10-10,-10-17,-13-25,-9-24,-5-14,0-3,4 15,8 18,2 19,5 11,4 5,0-10,-9-17,-10-22,-15-17,-9-19,-1-20,-1-8,0 0,9 7,12 25,12 35,5 28,1 20,2 14,0 7,-3-1,1-7,-1-12,-7-17,-10-23,-3-20,-5-12,9-1,15 10,11 20,6 13,-1 2,-5-12,-7-15,-5-19,0-19,0-14,1-5,5 4,5 19,8 27,8 27,4 22,0 26,-3 18,-3 7,-2 0,-1-5,-3-4,-4-14,-8-21,-6-27,-5-23,2-14,4-7,0 4,8 16,11 20,4 21,1 14,-9-3,-10-8,-3-3,2 3,2 7,3 2,4 1,-3-7,-5-8,-6-18,-8-19,-5-16,2-13,2-3,6 1,5 13,12 22,5 18,8 7,2-3,-5-18,-5-18,-1-13,-1-16,-1-17,0-6,-3 10,-2 11,0 20,7 26,8 25,7 13,1 8,-2 2,-3-10,-4-24,-3-18,-2-11,-1 4,-2 19,5 20,2 16,-1 13,-1 7,-1 4,-1-3,-1-5,-5-17,-7-14,-1-15,-4-17,-4-12,2-6,3 7,5 17,4 19,3 17,2 14,1 9,-9-14,-8-24,-6-18,-3-8,7-3,11 1,8 4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4.56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14 0,'-6'0,"-1"0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5.14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40,'0'-6,"0"-10,0-1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5.70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1,'5'0,"8"0,2 0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6.64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0,'5'0,"1"0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7.92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4 33,'5'0,"2"-9,-5 0,-9 1,-4 1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9.50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1,'0'7,"0"8,0 2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0.03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0,'5'0,"8"0,6 0,6 0,4 0,-1 0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0.51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4 29,'5'0,"2"-6,-5-3,-9 3,-4-1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1.22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1,'5'0,"8"0,2 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1.73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0,'5'0,"8"0,2 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2:22.99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1 463,'0'4,"0"7,4 2,3-7,4-14,5-15,9-13,1-10,1-7,-5 15,-1 24,-3 23,-6 21,-4 14,-4 10,-3 4,-1 3,0-4,-1-8,0-16,0-24,0-23,1-19,0-12,0-10,0 1,0 14,0 23,0 25,0 20,0 20,0 11,-5 5,-6 7,-2 0,2-7,2-24,3-38,3-24,1-27,7-16,1-6,6 0,0 2,3 13,4 30,3 34,-2 25,1 17,-4 9,0 5,-2 0,0-14,-1-27,0-26,-1-22,-3-17,-3-10,-4-1,-1 12,4 24,0 29,-1 26,0 17,-2 9,-1 2,-2-5,-4-12,-3-25,1-30,1-24,1-22,1-11,2-4,0-1,1 1,1 4,-1 6,0 24,5 40,7 39,5 21,0 9,-2-4,-4-19,-5-28,-2-33,-2-24,-2-21,0-12,-1-4,0 1,0 1,1 8,0 23,-1 32,1 37,0 26,0 13,0 4,0-20,5-30,2-29,-1-23,-1-12,3 0,6 17,4 21,5 20,2 21,-2 13,0 7,-5-1,-5-17,-4-29,-5-28,-2-20,-2-14,4 6,6 24,2 20,-2 20,2 10,0-4,-3-22,-3-22,-2-17,-2-13,3-8,2-4,4 7,4 17,5 34,9 31,9 20,3 16,-1 15,-8 4,-8-8,-9-27,-11-37,-7-44,-3-27,0-18,0-6,2 1,2 10,0 11,6 26,3 28,4 34,5 22,0 6,-2 4,-5-4,-2-6,-4-23,-7-24,-2-29,0-23,0-18,2-8,1-1,1 3,1 9,1 10,5 20,2 28,4 36,1 26,-2 13,-2 4,-4-5,-1-20,-2-27,-1-32,0-24,0-21,-1-10,1-4,-1 6,1 17,10 31,7 33,11 28,10 15,4 7,-6 2,-4-12,-7-24,-3-28,3-30,-1-20,-1-2,-4-4,0 7,1 21,-3 18,1 20,2 22,-2 18,-5 10,-4 3,-3-1,-4-31,-1-31,-1-27,-1-18,0-14,0-6,1 2,-1 5,6 12,11 23,7 23,10 20,4 16,0 10,-5 6,-5-3,-1-10,-5-7,-6-17,-2-19,3-22,3-16,-1-11,0-3,-2 2,-4 5,1 10,2 19,0 32,1 28,-2 24,1 10,4 2,-7-19,-5-29,-9-35,-4-32,-6-19,0-11,1-5,3 6,3 17,6 30,14 29,8 20,5 15,4 8,-5 4,-7 2,-6-1,-11-16,-10-24,-10-36,-5-30,0-22,-1-9,3-6,1 5,3 22,5 28,4 29,3 23,3 17,1 10,-5 7,0 2,-5-5,-6-11,1-19,-3-24,-7-26,-5-25,-2-22,0-9,1-1,5 4,2 24,6 35,5 45,1 36,2 28,2 2,4-5,1-13,2-15,-4-17,-6-22,0-18,-9-25,-6-23,2-19,5-8,6-2,4 3,5 7,7 25,9 29,6 24,5 20,-1 18,-4 10,-6 4,-4 0,-4-7,-7-18,-9-30,-6-33,-5-21,-14-14,1-6,0-3,7 0,4 12,1 28,5 29,5 23,1 16,2 11,3 6,4-3,1-6,-3-11,-5-14,-6-24,-5-23,-3-17,2-12,5-8,6-2,5-1,3 0,3 0,6 22,8 25,10 26,7 20,2 14,-3 4,-8 4,-6-13,-12-23,-10-24,-9-20,-6-16,-5-5,2 0,6 18,6 24,5 21,4 19,3 7,1-7,-4-20,-11-22,-12-34,-12-24,-3-16,0-12,2-1,4 6,3 18,2 36,2 37,5 38,3 21,4 10,1 3,-2-8,-3-14,-3-31,-1-48,3-39,0-22,5-7,0 9,7 32,11 36,14 39,5 21,4 12,-3 8,-4-4,-5-15,-15-31,-11-31,-8-22,-5-14,-3-8,4 12,11 24,8 31,10 28,9 19,8 10,0 4,-3-4,-10-18,-10-31,-10-26,-7-32,-5-16,1 11,6 24,9 25,8 23,2 18,3 11,-1 6,0-1,-10-1,-14 0,-13 1,-5-6,-1-10,2-12,7-16,9-19,3-19,1-14,2-10,-5-5,1 0,9 21,10 25,12 23,2 20,0 12,-2-5,-4-19,-2-24,-3-21,-1-15,-1-7,9 14,13 31,17 31,6 24,6 22,-2 7,-3-10,-6-28,-4-30,-4-34,-3-27,0-16,3-7,2 3,-1 13,4 20,6 25,4 28,4 20,-1 17,-5 9,-6 2,-8-5,-11-9,-8-19,-6-30,1-25,4-30,4-14,1-3,6-4,5 10,2 20,1 27,1 24,-1 21,-5 13,-7 5,-6-1,-6-19,-3-24,-3-23,-5-18,-3-13,0-2,2-3,7 7,7 13,8 20,6 18,3 17,-2 15,-5 6,-5 0,-1-16,3-23,-1-22,-3-12,2-1,2 9,5 23,7 21,5 16,2 12,-1 6,-1 4,-6-18,-7-31,-7-32,-6-21,2-14,8-6,2 2,-2 7,0 16,4 25,6 24,5 20,2 13,-1 9,0 5,-1-2,-6-17,-7-24,-7-24,-5-26,-3-16,-3-9,4-5,1 4,0 8,4 12,4 23,11 24,5 20,3 15,1 10,-1 11,0-6,-7-7,-7-8,-6-15,-6-18,-8-19,-4-14,-1-11,-4-1,5 16,8 21,13 25,9 17,5 7,-2-1,-11-13,-12-23,-13-28,-3-30,-1-18,2-12,3-7,3 0,2 9,2 8,1 19,-5 32,-5 33,-7 33,-5 16,1 7,0 0,3-8,0-15,-1-22,-3-25,-3-23,-1-23,4-9,5 13,10 23,22 23,11 20,8 9,-8-10,-12-26,-10-21,-9-19,-4-11,0-7,0-4,-2 3,1 8,1 15,3 25,2 27,2 20,2 14,0 7,0-1,0-7,-4-10,-7-14,-6-25,-5-32,-3-25,2-18,0-21,5-3,4 9,6 16,3 24,3 30,2 32,0 34,1 17,-5 8,-6-9,-7-5,-5-4,2-6,-2-11,-1-17,-1-22,-2-25,-1-23,-1-12,5-5,1-1,-1 15,4 26,5 37,1 26,-4 17,-2 13,-4 5,-2 0,-1-13,-2-21,-5-26,-3-30,1-21,6-19,8-23,8-7,5 6,0 7,6 17,9 28,7 28,6 24,0 19,1 11,-3 6,-4 4,-10-10,-10-17,-13-25,-9-24,-5-14,0-3,4 15,8 18,2 19,5 11,4 5,0-10,-9-17,-10-22,-15-17,-9-19,-1-20,-1-8,0 0,9 7,12 25,12 35,5 28,1 20,2 14,0 7,-3-1,1-7,-1-12,-7-17,-10-23,-3-20,-5-12,9-1,15 10,11 20,6 13,-1 2,-5-12,-7-15,-5-19,0-19,0-14,1-5,5 4,5 19,8 27,8 27,4 22,0 26,-3 18,-3 7,-2 0,-1-5,-3-4,-4-14,-8-21,-6-27,-5-23,2-14,4-7,0 4,8 16,11 20,4 21,1 14,-9-3,-10-8,-3-3,2 3,2 7,3 2,4 1,-3-7,-5-8,-6-18,-8-19,-5-16,2-13,2-3,6 1,5 13,12 22,5 18,8 7,2-3,-5-18,-5-18,-1-13,-1-16,-1-17,0-6,-3 10,-2 11,0 20,7 26,8 25,7 13,1 8,-2 2,-3-10,-4-24,-3-18,-2-11,-1 4,-2 19,5 20,2 16,-1 13,-1 7,-1 4,-1-3,-1-5,-5-17,-7-14,-1-15,-4-17,-4-12,2-6,3 7,5 17,4 19,3 17,2 14,1 9,-9-14,-8-24,-6-18,-3-8,7-3,11 1,8 4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2.92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0,'5'0,"3"0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3.91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4.41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1,'5'0,"3"0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4.98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5.55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60 0,'-6'0,"-7"0,-7 0,0 0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5.95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33 0,'-6'0,"-6"0,-3 0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6.47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16,'0'-6,"0"-3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7.34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21 16,'-5'0,"-3"-6,1-3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7.91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15,'0'-6,"0"-3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8.55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3:19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569 8215,'-1'-2,"1"-1,-1 1,0 0,0-1,1 1,-1-1,-1 1,1 0,0 0,-1 0,1 0,-1 0,1 0,-1 0,-3-2,-34-27,32 26,-22-16,0-1,-50-51,72 65,-1-1,2 0,-1 0,1-1,0 1,1-1,1 0,-1-1,1 1,1-1,0 0,1 0,0 0,-1-13,-7-92,-1-26,11 118,1 0,-1 0,-1 0,-1 0,-1 0,-1 0,-2 1,-10-32,11 42,1 0,1 0,0-1,0 1,0-25,4-72,2 44,-4 38,-1 0,-1 0,-2 1,-14-50,-48-102,56 153,2-1,1 0,0 0,3-1,0 0,1 0,1-55,6-852,-4 522,-1 379,-9-54,-1-14,-5-44,8 87,0-1,2 15,-2-70,10-305,0 396,2-1,6-28,-4 27,2-43,-8-65,2-53,4 150,15-55,-12 59,-1 0,3-43,2-24,-6 65,1-52,-7 44,-1 23,0 0,2 1,0-1,1 0,1 1,1-1,10-26,42-128,-29 83,-9 31,-7 21,19-47,-18 55,-2 0,10-51,2-10,-14 63,3-34,-7 36,14-50,62-170,-59 183,-13 36,1 1,15-31,-9 24,17-53,0-4,45-107,-20 47,-46 128,1 1,0 1,2 0,1 1,0 1,28-27,-5 4,-16 19,1 2,1 0,40-26,-30 23,35-32,14-21,110-76,-155 126,2 1,1 3,1 1,1 2,71-23,17 15,-45 10,13-4,1 3,0 5,154-2,-53 14,147 6,-321-2,0 2,0 1,0 2,-1 0,0 2,44 20,-33-15,0-2,71 14,-22-7,25 7,92 26,-191-47,-1 1,0 0,0 0,0 1,-1 1,0-1,0 2,-1-1,10 12,-4-5,33 26,93 67,-91-77,101 47,-105-56,-2-3,-34-16,-1 1,1 0,-1 0,0 1,-1 0,1 1,-1 0,0 0,0 1,10 11,102 110,95 106,-106-103,-89-105,20 32,-23-31,25 30,-24-34,-2 1,-1 0,-1 1,14 36,22 37,-22-44,33 85,-32-69,-21-47,0 1,5 34,10 30,-10-44,14 86,-21-87,3-1,20 60,-16-59,-2 2,-1-1,-3 2,2 51,-2 322,-9-241,0-20,4 172,10-224,-5-63,-1 46,8 161,-3 90,-12-247,0-72,-1-1,-1 0,-1 0,-11 35,-34 78,40-113,-1 6,1 0,0 1,-4 31,-2 25,-20 144,28-187,-1-1,-19 55,-1 4,19-64,-2-1,-22 48,21-49,1 0,-8 38,-3 10,-35 150,22-76,20-89,-12 101,22-129,-14 47,12-56,0-1,2 1,-2 50,6-63,-1 1,-1-1,0 0,-1 0,-1 0,0-1,-10 19,-12 39,-15 43,26-77,-19 72,30-78,-4 48,7-47,-10 49,-13 11,-38 94,12-33,37-114,-14 70,26-103,-1 1,1 0,-1-1,0 1,-1-1,0 0,-7 11,-42 46,1 1,27-21,20-34,0-1,0 1,-1-1,-1 0,1 0,-2-1,1 1,-1-2,-10 9,-18 6,-53 25,69-37,-4 0,0-1,-34 8,37-11,0 0,0 2,-36 17,-208 101,259-124,-75 34,31-13,-75 25,12-7,84-29,-1-1,0-1,-46 9,-1-12,0-2,-91-8,36 0,-354 4,472-2,0 0,0-1,0-1,1 0,-1-1,1 0,-23-10,-87-56,12 8,31 28,40 18,0-2,2-1,-37-25,-82-53,18 12,33 16,91 62,0 1,0 1,-1 0,0 1,0 1,0 0,-19 0,13 0,-143-3,44 3,115 3,0-1,-1 0,1-1,0 0,0 0,0 0,0 0,1-1,-11-7,-1-2,-25-24,5 4,31 27,-1 0,1 0,-1-1,1 0,1 0,-1 0,1 0,0-1,1 0,0 0,0 0,0-1,1 1,0-1,0 0,1 0,0 0,-1-11,2-1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9.06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1,'5'0,"3"7,-1 1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9.58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19 104,'0'-6,"0"-9,-5-9,-3-7,3 3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0.78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193 54</inkml:trace>
  <inkml:trace contextRef="#ctx0" brushRef="#br0" timeOffset="1">1 15,'0'-6,"0"-3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1.69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2.56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3.11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1,'5'0,"8"0,2 0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3.61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30,'5'0,"1"-6,7-3,5 1,0 1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4.05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17,'0'-6,"0"-5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4.48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5.968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1,'166'235,"-72"-94,-70-104,-4 0,0 2,16 48,6 9,0-1,-3 1,-4 4,30 131,-44-158,-12-40,0 2,-2-3,1 3,-3 0,2 65,-8 1107,-3-1136,-3-1,-21 110,1-6,12-85,8-49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3.95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3:2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672 9716,'0'-3,"-1"0,1 0,-1 0,0 0,0 0,-1 0,1 1,0-1,-1 0,0 1,1-1,-1 1,0 0,0 0,-4-3,-40-32,38 31,-27-18,1-3,-59-59,84 77,0-2,1 1,1-1,-1 0,2-1,0 0,0 0,1 0,0 0,1-1,1 0,0 0,1 0,-1-16,-10-108,0-30,13 139,2-1,-2 1,-1-1,-2 1,-1-1,-1 1,-1 0,-13-36,13 48,2 1,-1-1,2 0,0 0,-1-28,6-86,0 52,-2 45,-3 0,-1 0,-1 0,-17-58,-58-121,68 181,0 0,3-1,0 0,2-1,2 0,1 0,0-65,7-1009,-4 619,-1 448,-11-63,-2-18,-5-53,10 105,-1-2,3 18,-3-83,12-361,1 468,1 1,7-35,-4 31,3-49,-11-77,4-64,4 179,17-66,-13 70,-2 0,4-51,2-28,-7 77,2-62,-10 52,0 27,0 1,2 0,1-1,0 1,2 0,1 0,10-32,52-151,-35 99,-11 35,-8 26,23-55,-22 65,-2-1,11-61,3-10,-17 73,5-39,-10 42,18-59,72-201,-69 216,-16 43,2 1,18-36,-11 28,19-63,2-5,51-126,-23 55,-54 152,1 1,1 1,1 1,2 0,0 1,33-31,-6 4,-19 23,1 2,1 0,48-30,-36 26,41-37,18-25,129-90,-182 149,1 2,1 2,2 2,0 2,85-26,20 16,-53 14,15-7,1 5,0 5,183-2,-64 18,175 4,-380 1,0 0,0 2,-1 2,0 0,0 3,52 24,-39-19,0-2,84 16,-27-7,31 8,107 31,-225-56,0 0,-1 1,0 1,0 0,-1 1,0 0,-1 1,0 0,11 14,-4-7,38 32,112 78,-110-90,121 55,-124-66,-4-3,-39-19,-1 0,0 1,0 0,0 1,-1 0,0 1,0 0,0 0,-1 1,12 13,121 131,112 124,-124-120,-107-126,24 38,-27-36,30 36,-29-41,-2 1,-1 1,-2 0,18 44,25 43,-26-53,39 102,-38-83,-24-54,-1 0,7 40,11 37,-12-54,17 104,-25-105,4 1,22 68,-17-67,-3 0,-1 1,-4 1,3 61,-3 380,-10-284,0-25,4 205,13-266,-8-74,1 55,8 190,-3 105,-14-291,-1-86,0 0,-1 1,-2-2,-12 42,-42 92,49-133,-2 6,1 1,1 1,-6 37,-2 29,-23 171,33-222,-2-1,-21 65,-3 5,24-76,-3-1,-26 57,24-58,2 0,-9 44,-5 13,-39 176,25-87,22-108,-12 121,24-154,-15 57,13-68,2 1,1-1,-3 61,8-75,-2 0,0 0,-1 0,0 0,-2-1,0 0,-11 22,-15 46,-18 51,31-91,-22 85,34-91,-3 55,8-55,-13 58,-14 13,-46 111,15-39,43-134,-16 81,31-120,-1 0,0 0,-1 0,0 0,0 0,0-1,-10 13,-48 55,1 1,31-26,24-39,0 0,0-1,-1 0,-1-1,0 1,0-1,-1-1,-1 1,-11 8,-22 9,-62 28,82-44,-5 1,-1-1,-39 10,42-15,1 2,0 1,-41 20,-248 120,306-146,-87 40,36-16,-89 29,14-8,100-33,-1-2,-1-1,-54 10,0-13,-1-4,-109-8,45 0,-420 3,558-1,1 0,-1-2,1 1,0-2,0-1,0 0,-26-12,-104-65,15 9,36 32,48 23,0-3,2-2,-44-30,-97-61,22 14,39 17,107 75,0 1,0 1,0 1,-1 0,0 1,0 1,-23-1,16 1,-169-5,52 6,136 1,-1 0,1-1,0 0,-1 0,1 0,0-1,1 0,-1 0,-12-8,0-3,-32-30,8 6,35 33,0-1,1 0,0-1,0 1,0-2,0 1,1-1,1 0,-1 0,1 0,1-1,-1 0,2 0,-1 0,1 0,0 0,1-1,-1-12,1-2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8.140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1432 0,'-22'2,"0"0,-1 3,2-1,-1 3,0-1,1 3,-36 19,-139 102,112-69,33-22,1 5,3 2,1 1,-42 56,-65 68,112-125,1 2,-44 67,24-28,45-65,2 2,0 0,2 2,-14 39,-6 11,3-11,5-2,1 5,1-3,3 4,4-1,1 1,4 3,1-2,1 128,9 252,-2-448,0-2,0 2,0-2,2 0,-2 2,0-2,0 2,0-2,0 2,0-2,0 0,0 3,0-3,-2 2,2-2,0 2,0-2,0 0,0 2,-2-2,2 2,0-2,0 0,-2 2,2-2,0 0,0 3,-2-3,-5-9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9.62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344 1,'-2'13,"0"2,0-2,-1 3,-1-3,-1 0,-10 26,-3 9,-118 465,87-316,38-140,2 0,3-1,-3 72,0 16,-6 95,15 270,4-212,0-66,-8 243,-3-413,-19 84,15-88,2-11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47.37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928 1813,'2'-2,"2"2,-2 0,1-2,-1 2,2-2,-2-1,1 3,-1-2,0 0,2 0,-3 0,1 0,0-1,0 1,2 0,-3-2,3-3,33-62,-26 45,56-92,6 6,131-160,-120 166,-4-5,96-165,-158 244,0 1,1 1,1 2,2 2,0-2,1 4,40-32,189-111,-247 160,36-14,-38 23,-19 18,-12 4,-1-2,0-2,-57 32,49-32,1-1,-45 42,43-30,0-5,-48 27,-50 36,50-21,37-33,1 2,3 2,-51 57,20-24,59-61,1 2,-1 0,-23 31,-13 21,38-49,1 1,-1-1,2 1,0 3,2-3,-16 38,11-20,1 0,20-37,17-22,165-187,139-143,-255 285,-3-3,71-95,-110 130,2 0,0 3,55-42,18-22,-104 94,2 0,0 2,0-2,-2 0,2-1,-1 1,1 2,0-2,0 0,0 2,0-2,-1 2,1 0,0-2,0 2,0 0,0-3,1 3,-1 0,2 0,-3 3,-1-3,0 2,0 0,0 0,2 0,-2 0,0 1,0-3,0 2,0 0,-2 0,2 0,0 0,0-2,0 3,-1-1,1 0,0 0,-2 0,-44 107,-49 65,-40 80,82-154,-4-2,-2-4,-100 121,18-52,88-109,-75 109,44-45,48-73,1 5,-47 92,78-136,0 1,2-1,-1 1,-3-1,3 1,-1-1,-2-1,3 1,-3-1,1-1,1 0,-11 7,14-11,-1 0,2 2,-2-2,0 0,0 0,1 0,-1 0,2 0,-2 0,0 0,0 0,0 0,1 0,1 0,-2-2,0 2,0 0,0-2,2 2,-3-2,-1-3,0 3,2-2,-1 2,1-3,0 1,-2 0,3 2,-1-3,0 1,0-1,-2-5,-45-156,-53-288,94 404,-3-87,0-17,0 60,8 64,-1-3,0 3,-3-3,0 3,-1-1,-15-38,10 32,2 0,0 0,2 0,-6-50,-10-52,17 102,3-2,-4-64,9 82,-2-3,0 0,0 2,-2-2,1 3,-3-1,1 0,-2 0,-1 1,-17-40,23 61,2 0,0 0,0-2,0 2,0 0,-2 0,2-3,0 3,0 0,0 0,-2 0,2 0,0-2,0 2,-2 0,2 0,0 0,-2 0,2 0,0 0,0-2,-1 2,1 0,0 0,-2 0,2 0,0 0,-2 0,2 0,0 0,0 2,-2-2,2 0,0 0,-2 0,2 0,0 0,0 0,-2 2,2-2,0 0,0 0,-1 0,1 3,0-3,0 0,0 0,-2 0,2 2,0-2,0 0,0 2,0-2,0 0,0 0,0 2,-2-2,2 0,0 2,0-2,0 0,0 0,0 2,0-2,0 0,0 3,2-3,-9 54,8-24,3-1,1 1,1-2,-1 1,3-1,1 0,15 37,-10-28,-1 2,-2-2,9 55,4 25,2 0,5-1,3-3,52 115,-34-52,-43-135,2-1,2-1,25 58,-34-79,-19-22,-22-27,-12-25,3-3,1-2,3-2,3-2,1-3,-39-93,27 35,23 57,-35-68,-63-98,94 159,26 63,-1-2,1 2,-1 0,-1 0,-13-22,33 54,-2 1,2-1,9 29,7 13,263 515,-235-465,55 139,-107-232,4 8,2 0,-2 0,4-2,0 2,0-4,2 1,28 38,-22-37,-5-2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24.595"/>
    </inkml:context>
    <inkml:brush xml:id="br0">
      <inkml:brushProperty name="width" value="0.05" units="cm"/>
      <inkml:brushProperty name="height" value="0.05" units="cm"/>
      <inkml:brushProperty name="color" value="#8FAADC"/>
      <inkml:brushProperty name="ignorePressure" value="1"/>
    </inkml:brush>
  </inkml:definitions>
  <inkml:trace contextRef="#ctx0" brushRef="#br0">213 1,'-1'5,"0"1,0-1,-1 0,1 0,-1 0,0 0,0 0,-1 0,0 0,1 0,-2-1,1 0,0 0,-7 6,4-3,1 0,0 0,0 0,-7 13,7-8,-1-1,0 0,0-1,-1 1,-1-1,0-1,0 0,0 0,-1 0,-1-1,0 0,0-1,0 0,-19 9,70-31,71-29,-99 38,0 0,0-1,-1-1,0 0,0-1,16-16,-38 34,0-2,0 1,-1-1,-20 10,14-9,2 1,-1 0,-22 20,29-20,-1-1,-1 0,-12 8,50-25,-1-2,1-1,-2-1,1-1,-2-1,42-35,-53 40,-17 14,-22 17,3-1,19-16,0 0,-1-1,1 1,-1-1,-9 5,-20 9,-46 32,61-37,-19 6,28-15,26-14,3 1,1 2,0 0,34-9,-26 9,33-14,-52 18,-1 0,0-1,0 0,-1 0,1 0,-1-1,-1 0,8-8,-10 9,11-12,-13 15,-7 12,-1 1,-2 0,1-1,-1 0,-1-1,-12 12,16-17,-1 1,0-1,0 0,0 0,0-1,-1 1,1-2,-1 1,0-1,1 0,-9 2,1-2,-1 1,1 1,-15 6,3 1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39.630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19 11,'0'2,"1"-1,-1 1,1-1,-1 1,1-1,0 0,0 1,0-1,-1 0,1 1,0-1,1 0,-1 0,0 0,0 0,0 0,1 0,-1 0,0-1,1 1,-1 0,1-1,-1 1,1-1,-1 1,1-1,-1 0,3 1,49 5,-48-6,21 1,0-1,-1-1,1-2,0 0,-1-2,37-12,-21 14,-35 3,-28-1,-13-4,26 3,0 1,-1-1,1 2,-15 0,24 0,0 0,0 0,0 0,0 0,0 0,-1 0,1 0,0 0,0 0,0 0,0 0,0 0,0 0,0 0,-1 0,1 0,0 0,0 0,0 0,0 0,0 0,0 1,0-1,0 0,-1 0,1 0,0 0,0 0,0 0,0 0,0 0,0 1,0-1,0 0,0 0,0 0,0 0,0 0,0 0,0 1,0-1,0 0,0 0,0 0,0 0,0 0,0 0,0 0,0 1,0-1,0 0,0 0,0 0,8 8,15 7,-20-13,13 9,-7-5,0 0,0-1,1 0,0 0,11 3,-46-6,1-2,-29-2,43 0,0-1,0-1,0 1,0-1,1-1,0 0,0 0,-13-11,21 16,1 0,0-1,-1 1,1 0,0 0,-1-1,1 1,0 0,-1 0,1-1,0 1,0 0,-1-1,1 1,0-1,0 1,-1 0,1-1,0 1,0-1,0 1,0 0,0-1,0 1,0-1,0 1,0-1,0 1,0 0,0-1,0 0,12-5,25 2,-35 4,28 1,55 8,-51-5,35 1,-47-5,-16-1,1 1,0 0,0 0,-1 0,1 1,0 0,-1 0,11 4,-17-5,1 1,0-1,-1 0,1 1,-1-1,1 0,-1 1,1-1,-1 1,0-1,1 1,-1-1,1 1,-1-1,0 1,1-1,-1 1,0 0,0-1,0 1,1-1,-1 1,0 0,0-1,0 1,0-1,0 1,0 1,-10 19,7-17,0 0,0 0,-1-1,1 1,-1-1,0 0,-6 4,4-5,0 0,-1 0,1-1,0 1,-1-1,1-1,-1 1,1-1,-1 0,-7-1,-69-16,62 11,-41-4,55 9,0 1,1-1,-1-1,0 1,1-1,0 0,-1-1,1 0,0 0,0 0,1 0,-1-1,1 0,-1 0,-5-7,54 28,-22-8,-1-2,44 10,13 5,-6-8,-71-14,0 0,0 0,0 0,0 0,0 0,0 0,1 0,-1 0,0 0,0 0,0 0,0 0,0 0,0 0,0 0,0 0,0 0,1 0,-1 0,0 0,0 0,0 0,0 0,0 1,0-1,0 0,0 0,0 0,0 0,0 0,0 0,0 0,0 0,1 0,-1 1,0-1,0 0,0 0,0 0,0 0,0 0,0 0,0 0,0 0,0 1,0-1,0 0,-1 0,1 0,0 0,0 0,0 0,0 0,0 0,0 0,0 0,0 1,0-1,0 0,0 0,0 0,0 0,0 0,0 0,-1 0,-10 4,-13 0,-2-2,2 0,0 0,0-2,-1 0,-42-8,45 1,1-2,0 0,1-2,-34-22,12 7,38 24,0-1,0 0,0 1,1-1,-1-1,-4-4,8 7,0 1,-1 0,1 0,0 0,0 0,0-1,0 1,-1 0,1 0,0-1,0 1,0 0,0 0,0-1,0 1,0 0,0 0,0-1,0 1,0 0,0 0,0-1,0 1,0 0,0 0,0-1,0 1,0 0,0 0,0 0,1-1,-1 1,0 0,0 0,0-1,0 1,0 0,1 0,-1 0,0-1,23 1,72 21,-69-14,0-1,1-1,0-2,32 1,-46-4,1 0,0 1,0 0,0 1,-1 1,1 0,-1 1,0 0,0 1,13 7,-22-9,0 0,0 0,-1 1,1-1,-1 1,0 0,0-1,0 2,0-1,-1 0,0 0,4 10,-2-2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52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1,'1'34,"0"-1,9 47,-7-54,1 39,-4-39,2-2,5 26,16 97,-20-121,0 0,-3 36,0-38,1 0,0 1,6 24,6 52,-3-18,-6-52,1 58,-5-56,7 49,1-3,-2 0,-7 108,0-72,1 557,0-652,2 0,5 21,1 21,-6 140,-2-12,10-98,0 26,-10 148,-1-253,-1-1,0 1,-3 16,1-14,-2 28,5 0,0-15,-5 35,3-47,1 0,0 30,3-39,-1 2,2-2,-1 2,1-2,0 1,0 0,6 11,6 25,-10-84,-5 19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58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271 1,'0'2,"-1"1,0 0,0 0,0 0,0 0,0-1,0 0,-1 1,1 0,-4 2,-1 4,-20 33,6-10,-17 36,27-48,5-9,0 0,0 0,1 0,-1 0,2 1,0-1,0 1,-1 21,2-10,-1 1,-1-1,-1 0,-12 33,10-33,0-1,2 1,0 1,-2 33,5-12,2-6,-7 40,-9 135,17 3,1-70,-3-61,3 100,9-86,-6-62,1 48,-5-22,-3 133,-18-65,9-45,6-51,-3 48,8 264,1-157,2-149,0 0,3-1,14 53,6 47,-16-67,8 96,-17-139,-1 9,12 79,-6-68,-2-1,-4 102,-2-61,2-71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59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10 1,'0'4,"0"5,0 5,0 4,4 0,0-1,1 2,-1 0,-2 3,0 0,-1 1,-1-4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0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1,'1'37,"0"0,10 50,-8-58,1 43,-3-44,1-2,5 29,19 107,-23-133,0-1,-2 40,-1-41,1 0,0-1,6 28,8 57,-4-19,-7-58,1 64,-5-63,8 56,1-3,-3-1,-6 117,-2-77,2 612,1-718,1 1,5 23,2 23,-7 155,-1-15,9-107,1 28,-12 165,1-280,-2-1,1 2,-6 16,3-15,-2 32,4-2,1-14,-5 36,3-49,1-1,-1 31,4-40,-1 0,2 0,-1-1,1 1,0 0,0-1,7 14,8 25,-14-91,-3 21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1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258 1,'0'2,"-1"1,0 0,0 0,0 0,0 0,-1-1,1 0,-1 1,1 0,-3 2,-2 4,-20 33,6-10,-17 36,27-48,5-9,-1 0,1 0,1 0,0 0,1 1,0-1,0 1,-1 21,2-10,-2 1,0-1,-1 0,-11 33,8-33,2-1,0 1,1 1,-2 33,6-12,1-6,-7 40,-9 135,17 3,1-70,-3-61,3 100,8-86,-4-62,0 48,-5-22,-4 133,-16-65,8-45,5-51,-1 48,7 264,1-157,1-149,2 0,2-1,13 53,7 47,-15-67,7 96,-17-139,-1 9,12 79,-7-68,0-1,-5 102,-3-61,3-71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6:31.60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49,'45'-2,"46"-8,43-2,-20 11,250 3,-214 9,95 2,-23-2,-15 1,-157-9,92 17,-71-8,-49-9,67 11,176 5,-192-20,-11 2,1-3,114-20,132-54,-258 66,1 3,53-2,-6 1,337-2,-266 12,-141-1,0 2,-1 0,36 10,85 29,18 4,-164-45,47 10,0-2,0-2,55 0,-66-6,53 9,-24-1,13 0,-40-3,0-2,0-1,0-3,57-5,27-8,234 8,-191 7,628-2,-777-1,-1-1,0-1,1-1,33-11,13-4,140-9,-80 14,-43 6,138 7,-108 2,27 11,-15 0,-112-12,0 1,0 1,-1 0,1 0,0 1,-1 0,19 9,-30-12,1 0,-1 0,1 0,-1 1,0-1,1 0,-1 0,1 0,-1 1,0-1,1 0,-1 0,0 1,0-1,1 0,-1 1,0-1,1 0,-1 1,0-1,0 1,0-1,0 0,1 1,-1-1,0 1,0-1,0 0,0 1,0-1,0 1,0-1,0 0,0 1,0-1,0 1,0-1,-1 1,-4 4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2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1,'0'4,"0"5,0 5,0 4,4 0,0-1,1 2,-1 0,-1 3,-2 0,0 1,0-4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3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24 973,'4'3,"-1"-1,1 1,0 0,0-1,0-1,0 2,0-2,1 1,5 0,18 8,47 23,-63-28,0 1,20 12,1 2,63 33,-88-50,0 1,0-2,12 5,-12-6,-1 1,0 1,0 0,10 5,46 25,-39-22,26 19,-37-24,-1 0,0 1,23 5,6 3,-35-13,13 8,2-1,-1-2,2 0,-1-1,44 4,-35-7,30 7,-12-1,85 13,115 31,-116-20,-94-27,1-3,-1 0,52-6,-21 2,18 1,93 14,0 18,63 6,26-1,-126-18,-132-18,121 18,-83-10,85 27,1 3,-99-34,59 2,-64-6,1 1,52 12,-36-3,60 6,-83-13,27 8,-35-7,1-1,-1-1,0 0,31 0,0-6,128-3,-145 7,1 2,-1 1,51 14,17 7,-61-17,-1 2,49 19,117 57,-143-65,90 20,-138-39,36 9,1-4,53 2,-58-7,2-3,-2-2,88-18,-97 12,-18 5,0 0,0-1,-1-2,0 1,26-16,44-30,150-66,-157 82,-17 8,-34 18,-2-3,1 0,26-19,-32 18,-1 1,2 1,-1 2,2 0,31-9,-41 15,0-1,-1 0,19-11,-25 13,-1-1,1 0,0-1,-1 1,0-1,0 0,-1 0,8-11,14-20,-20 29,-1 0,0 0,0-1,-1 1,1-1,-2 0,6-15,29-139,-37 159,2-15,0 0,-1 0,-1 0,0 0,-1 0,-1 0,0 0,-2 0,-4-22,2 28,-1 1,1-1,-2 2,0-2,0 2,0 0,-10-9,2 1,0-1,-1 1,-2-1,0 2,0 1,-35-22,41 30,-180-105,114 74,-61-26,52 25,-31-12,-29-18,108 49,0 2,-82-26,77 30,-65-28,80 30,-82-25,37 14,16 4,-2 3,1 3,-2 3,-108-5,38 4,89 7,0 1,0 3,-50 4,-21 16,61-9,-89 5,-299-16,409 0,0-2,0-1,-53-14,-86-41,102 34,20 12,1 2,-87-8,119 16,-321-5,207 10,117-2,0 2,0-1,1 2,0-1,-19 8,-53 28,56-24,-50 17,-273 46,293-72,37-4,1 2,-28 5,2 3,-46 3,62-11,-68 6,59-7,-73 14,-24 16,-44 9,136-31,0-3,-51 3,83-8,0 0,1 0,-1 2,1 0,0 1,-12 5,8-3,-1 0,-15 5,-46 5,-18 6,-73 37,78-27,44-20,37-13,0 2,0 0,0 0,1 1,0 0,0 1,0-1,-1 1,2 1,-1-1,-6 8,-16 15,19-20,2 1,0 0,0 1,-7 9,9-9,1 0,0 1,0-1,2 1,-1 0,1 0,0 0,0 1,-2 19,3 3,2 62,1-41,-1-48,0-1,1 0,-1 1,1-1,0 0,0 0,0 0,1 1,0-2,3 7,-4-9,1 1,-1-1,1 0,0 1,0-1,0-1,0 1,1 0,-1 0,0-1,0 1,1-1,-1 0,1 0,0 0,-1-1,1 1,0 0,4 0,10 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4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1,'1'37,"0"0,10 50,-8-58,1 43,-3-44,1-2,5 29,19 107,-23-133,0-1,-2 40,-1-41,1 0,0-1,6 28,8 57,-4-19,-7-58,1 64,-5-63,8 56,1-3,-3-1,-6 117,-2-77,2 612,1-718,1 1,5 23,2 23,-7 155,-1-15,9-107,1 28,-12 165,1-280,-2-1,1 2,-6 16,3-15,-2 32,4-2,1-14,-5 36,3-49,1-1,-1 31,4-40,-1 0,2 0,-1-1,1 1,0 0,0-1,7 14,8 25,-14-91,-3 21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5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258 1,'0'2,"-1"1,0 0,0 0,0 0,0 0,-1-1,1 0,-1 1,1 0,-3 2,-2 4,-20 33,6-10,-17 36,27-48,5-9,-1 0,1 0,1 0,0 0,1 1,0-1,0 1,-1 21,2-10,-2 1,0-1,-1 0,-11 33,8-33,2-1,0 1,1 1,-2 33,6-12,1-6,-7 40,-9 135,17 3,1-70,-3-61,3 100,8-86,-4-62,0 48,-5-22,-4 133,-16-65,8-45,5-51,-1 48,7 264,1-157,1-149,2 0,2-1,13 53,7 47,-15-67,7 96,-17-139,-1 9,12 79,-7-68,0-1,-5 102,-3-61,3-71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6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1,'0'4,"0"5,0 5,0 4,4 0,0-1,1 2,-1 0,-1 3,-2 0,0 1,0-4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7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1,'1'37,"0"0,10 50,-8-58,1 43,-3-44,1-2,5 29,19 107,-23-133,0-1,-2 40,-1-41,1 0,0-1,6 28,8 57,-4-19,-7-58,1 64,-5-63,8 56,1-3,-3-1,-6 117,-2-77,2 612,1-718,1 1,5 23,2 23,-7 155,-1-15,9-107,1 28,-12 165,1-280,-2-1,1 2,-6 16,3-15,-2 32,4-2,1-14,-5 36,3-49,1-1,-1 31,4-40,-1 0,2 0,-1-1,1 1,0 0,0-1,7 14,8 25,-14-91,-3 21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8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241 1,'-1'2,"0"1,0 0,1-1,-2 1,2-1,-2 1,1-1,-1 1,1-2,-3 5,-1 2,-19 32,5-11,-16 35,27-45,2-10,1 1,1 0,0 1,0 0,0-1,2 1,-1 1,-1 17,2-6,-1-2,0 1,-2 0,-11 30,10-32,0 2,1 0,0-1,-2 32,7-10,-1-7,-5 37,-9 127,15 2,2-65,-2-58,1 95,9-80,-5-58,1 43,-6-19,-2 124,-15-63,6-39,5-49,0 46,6 245,1-145,1-141,1 1,3-1,12 50,6 43,-14-62,7 90,-17-131,1 10,10 73,-6-64,-1 0,-4 94,-2-56,2-67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9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1,'0'3,"0"6,0 4,0 4,4-1,0 1,1 0,-2 2,-1 1,0 0,-2 2,1-5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9:26.598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314 539,'43'-7,"-11"0,101-22,56-10,-147 36,-31 3,1-1,0-1,-1 0,1 0,12-5,-3 1,0 1,0 1,42-3,-20 3,62-3,123 6,-95 3,-122-2,1 0,-1-1,1 0,-1-1,1 0,-1-1,0 0,0-1,0 0,-1 0,1-2,-1 1,0-1,9-8,28-16,-35 23,-1 0,0 0,-1-1,13-12,-23 20,0 0,0-1,1 1,-1 0,0-1,0 1,0-1,0 1,0 0,0-1,0 1,0-1,0 1,0 0,0-1,0 1,-1 0,1-1,0 1,0 0,0-1,0 1,-1 0,1-1,0 1,0 0,-1-1,1 1,0 0,0 0,-1-1,1 1,0 0,-1 0,1-1,0 1,-1 0,1 0,0 0,-1 0,1 0,-1 0,1 0,0 0,-1 0,0 0,-22-7,22 7,-33-6,-1 2,-1 2,-60 3,27 1,-13 6,2 1,-345-10,402 2,-39 8,17-2,36-5,1 0,-1 0,1 1,-14 7,-20 6,-19 5,43-14,0-1,-32 7,30-8,1 0,0 2,-24 11,25-11,-243 97,216-79,36-19,-1 0,1 0,-20 6,29-12,0 1,0-1,0 0,0 0,-1 0,1 1,0-1,0 0,0 0,0 0,-1 0,1 0,0 0,0 1,-1-1,1 0,0 0,0 0,0 0,-1 0,1 0,0 0,0 0,-1 0,1 0,0 0,0 0,-1 0,1 0,0 0,0 0,0-1,-1 1,1 0,0 0,0 0,0 0,-1 0,1 0,0-1,0 1,0 0,-1 0,1 0,0 0,0-1,0 1,0 0,0 0,0-1,9-12,20-12,-5 12,0 2,0 1,1 0,0 2,46-9,-61 14,-1 0,0-1,0 0,15-9,-14 7,0 0,0 1,14-4,67-25,-19 5,105-18,-129 26,-40 16,0 1,0 1,0 0,1 0,-1 0,12-1,93-18,-76 13,1 2,-1 2,41-1,495 7,-578 0,0 1,0 0,0 0,0 0,0 1,0 0,-5 4,-4 1,-23 15,26-15,-1-1,1 0,-1-1,-1 0,-24 7,21-9,-5 2,0-1,-1-1,1-1,-1-1,-26-1,43-1,0 0,1-1,-1 1,1-1,-1-1,1 1,-1-1,1 1,0-1,0 0,0-1,0 1,0-1,0 0,1 1,-1-2,1 1,0 0,0-1,0 1,0-1,1 0,-1 0,1 0,0 0,0-1,1 1,-1-1,1 1,-1-8,1 10,0 0,1 0,-1 0,1 0,0 0,-1 0,1 0,0 0,0 0,0 0,1 0,-1 0,0 0,1 0,-1 0,1 0,0 0,0 0,0 0,0 0,0 1,0-1,0 0,0 1,1-1,-1 1,1-1,-1 1,1 0,-1-1,1 1,0 0,0 0,-1 0,1 1,3-2,6 0,0 0,0 1,1 0,-1 0,20 3,26-3,-8-6,1 3,-1 1,61 5,74-3,-156-3,33-8,-38 6,0 2,34-3,-10 5,0 2,-1 3,1 1,-1 3,48 12,-5 4,98 31,-152-43,42 7,18 6,-62-14,-1-2,2-1,-1-2,46 2,14 0,55 1,-39-6,121-5,-122-13,-66 9,54-3,-78 8,0 0,0-1,0-1,0-1,-1-1,0 0,17-9,-34 15,1 0,-1-1,1 1,-1 0,1 0,-1 0,1-1,-1 1,1 0,-1 0,0-1,1 1,-1 0,1-1,-1 1,0-1,0 1,1 0,-1-1,0 1,1-1,-1 1,0-1,0 1,0-1,0 1,0-1,1 1,-1-1,0 1,0-1,0 1,-1-2,-11-13,-26-7,-167-79,193 96,1 0,-1 1,1 1,-1 0,-23-3,-27-7,38 8,1 1,-1 1,1 1,-1 1,-44 4,-1 0,40-2,0 2,-40 9,40-6,-1-1,-41 1,47-8,1 0,0-2,-1-1,2 0,-28-11,22 6,-1 2,-43-7,23 12,-74 4,79 1,0-1,-54-8,70 3,-1 2,1 0,0 2,-1 1,1 1,0 2,-28 6,-32 7,50-10,-64 18,53-6,23-9,-36 10,20-12,-77 4,41-5,-113 13,150-10,36-9,26-10,44-28,-48 27,-1 0,26-10,-28 16,1 1,-1 1,1 0,0 1,0 0,0 2,19 1,14 1,47-5,-50 0,0 1,-1 3,47 8,-60-3,33 13,-43-12,-1-2,1 0,1-1,34 3,-12-6,-1 3,0 2,58 15,-54-9,2-2,-1-2,1-3,0-2,82-2,-140 1,6-2,0 0,1 0,-1 0,0 0,0 0,1-1,-1 1,0-1,0 0,-5 0,3-1,0-1,0 0,1 0,-1 0,1 0,0-1,-1 1,1-1,0 0,0-1,1 1,-7-8,9 10,0 0,0 0,0-1,0 1,0 0,0-1,0 1,0-1,1 1,-1-1,1 1,-1-1,1 1,0-1,-1 0,1 1,0-1,0 1,0-1,0 0,0 1,1-1,-1 1,0-1,1 0,-1 1,1-1,0 1,-1-1,1 1,0 0,0-1,0 1,0 0,0-1,0 1,0 0,1 0,-1 0,0 0,3-1,5-4,1 1,0 0,0 0,0 1,0 0,1 1,0 0,-1 0,17 0,-8 2,0 0,0 2,0 1,31 6,-21-4,1-1,-1-1,1-2,34-3,-62 3,0-1,0 1,0 0,0-1,0 1,0-1,0 0,0 0,0 0,0 0,0 0,-1 0,1 0,2-3,-3 4,-1 0,0 0,0-1,0 1,0 0,1 0,-1-1,0 1,0 0,0-1,0 1,0 0,0 0,0-1,0 1,0 0,0-1,0 1,0 0,0 0,0-1,0 1,0 0,0-1,0 1,0 0,0 0,-1-1,1 1,0 0,0 0,0-1,0 1,-1 0,-18-7,-129-8,126 13,1 1,-41 3,46-1,0 0,-1-1,1 0,0-2,0 0,-22-5,37 7,0 0,0-1,0 1,0 0,-1 0,1-1,0 1,0-1,0 1,0-1,0 1,0-1,1 0,-1 1,0-1,0 0,0 0,1 0,-1 1,0-1,1 0,-1 0,0 0,1 0,0 0,-1 0,1 0,-1-1,1 1,0 0,0 0,0 0,0 0,0 0,0 0,0-1,0 1,0-1,1 0,0 1,0-1,1 0,-1 0,0 1,0-1,1 1,-1 0,1-1,-1 1,1 0,0 0,0 0,-1 0,1 0,0 0,0 0,0 1,0-1,3 0,9 0,1 0,-1 1,0 1,0 0,0 1,0 0,0 1,15 5,-11-3,1 0,0-2,32 2,-30-3,0 0,-1 1,23 6,-22-4,0-1,0 0,24 0,35 3,-57-3,36 1,-13-5,71 11,-93-8,-9-1,0 0,0 1,20 6,-32-7,1-1,0 1,-1-1,1 1,-1 0,0 1,0-1,0 0,0 1,0 0,0-1,-1 1,1 0,-1 1,0-1,0 0,0 1,2 3,0 5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9:38.877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231 1,'4'0,"0"0,-1 1,1-1,0 1,-1 0,1 0,0 0,-1 1,1-1,-1 1,0 0,1 0,-1 0,0 0,0 1,0-1,-1 1,1 0,0 0,-1 0,0 0,0 0,2 3,-3-3,0 0,1 0,-2-1,1 1,0 0,0 0,-1 0,0 0,1 0,-1 0,0-1,-1 1,1 0,0 0,-1 0,0 0,1 0,-1 0,0-1,-1 1,1 0,0-1,-1 1,1-1,-1 0,0 1,0-1,0 0,0 0,-4 3,4-4,0 0,0 0,1 0,-1 0,0 0,0 0,0-1,0 1,0-1,0 0,0 1,0-1,0 0,0 0,0 0,0-1,-1 1,1 0,0-1,0 1,0-1,1 0,-4-1,3 1,0 0,1 0,-1 1,0-1,1 0,-1 1,0 0,0-1,1 1,-1 0,0 0,0 0,0 0,1 0,-1 0,0 0,0 1,1-1,-1 1,0-1,0 1,1 0,-1 0,1-1,-1 1,1 0,-1 0,1 1,-1-1,1 0,0 0,0 1,0-1,-2 3,-92 122,94-124,0-1,1 1,-1 0,-1-1,1 1,0-1,0 1,0-1,-1 0,1 0,-1 1,1-1,-1 0,0 0,1 0,-1-1,0 1,1 0,-1-1,0 1,0-1,0 1,0-1,1 0,-1 0,0 0,0 0,0 0,0 0,0-1,-3 0,3 0,-1-1,1 1,0-1,0 0,0 0,0 1,1-1,-1 0,0-1,1 1,0 0,-1 0,1-1,0 1,0 0,0-1,0 1,1-1,-1 0,1 1,-1-1,1-3,0 0,0 1,0 0,0-1,1 1,0 0,0-1,0 1,0 0,1 0,4-9,1 3,0-1,1 2,8-11,-2 5,-14 15,0 1,0-1,1 1,-1 0,0-1,0 1,1-1,-1 1,0 0,1-1,-1 1,0 0,1-1,-1 1,1 0,-1-1,1 1,-1 0,0 0,1 0,-1 0,1-1,-1 1,1 0,-1 0,1 0,-1 0,1 0,-1 0,1 0,-1 0,2 0,4 17,-6 33,0-43,-1 1,0 0,-1 0,0 0,-1 0,1 0,-1 0,-1 0,0-1,-7 12,6-11,0 0,1 0,0 0,1 1,0-1,0 1,0 0,-1 11,4-17,-1 0,1 0,-1 0,1 0,0 0,0 0,1 0,-1 0,1 0,-1 0,1 0,0 0,0-1,0 1,0 0,1 0,-1-1,1 1,0-1,-1 0,1 1,0-1,0 0,1 0,-1 0,0 0,1 0,-1-1,1 1,0-1,-1 0,1 0,0 0,0 0,4 1,59 15,-50-13,1 0,-1 1,25 11,88 58,-123-71,0-1,0 1,0-1,0 0,1 0,-1-1,9 1,27 7,137 65,-148-64,65 13,-38-11,5 0,-46-10,1 1,-1 0,-1 2,1 0,0 1,18 9,-15-3,-1-1,2-2,-1 0,1-1,1-1,-1-1,1 0,0-2,28 2,-20-4,1 1,-1 2,35 9,-34-6,1-1,52 3,-36-7,1 3,84 22,-106-24,0 0,1-2,50-2,24 1,-85 1,-1 1,26 8,-28-7,0 0,1-1,-1 0,17 0,1 0,-1 1,1 2,-1 1,0 1,42 18,-60-22,-1-1,1-1,25 2,-29-4,1 1,-1 0,1 1,-1 0,0 0,0 1,0 0,15 8,-11-5,1 0,0 0,0-2,0 0,16 3,11 3,38 6,-58-13,0 1,0 0,29 12,-32-9,1-2,27 5,24 7,-33-6,60 8,-58-13,51 16,57 22,-104-31,1-1,55 7,92 3,-172-20,209 1,-39-3,-158 4,0 1,0 2,-1 1,0 1,-1 2,30 14,-43-18,20 7,-20-8,-1 0,1 1,-1 1,27 19,-21-13,1 1,1-2,0-1,0-1,1-1,40 11,-58-20,0 0,0 0,1 0,-1-1,0 0,1 0,-1 0,0-1,1 0,-1 0,0-1,8-2,3-4,-1 0,30-19,-45 26,9-4,0 1,1-1,0 2,0-1,0 2,13-3,41-12,-48 12,0 1,0 1,1 0,-1 1,1 1,34 1,-25 1,50-6,-4-5,81-17,-152 27,25-8,-19 3,-13 1,-12 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6:35.67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1 232,'18'-6,"0"0,0 1,1 1,0 0,0 2,0 0,0 1,21 2,62-6,82-7,-133 11,0-2,88-16,-71 7,0 2,78 0,-50-1,-60 5,45 0,-39 3,1-1,52-13,51-5,-56 18,2 4,-2 4,1 4,139 30,-160-26,-1-3,2-3,-1-3,83-8,-129 2,0-1,0 0,24-10,-27 8,1 0,0 1,44-3,7 10,-55 0,1-1,0-1,0 0,-1-2,1 0,-1-1,30-8,-39 7,17-7,1 0,0 2,0 1,1 2,0 0,36-2,15 11,-59-1,-1 0,1-2,-1-1,1 0,24-5,-28 0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9:51.339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1 1321,'3'1,"0"0,0 1,0-1,0 1,0-1,0 1,-1 0,1 0,3 4,6 3,28 20,-1 3,62 64,-92-90,-1 1,1-2,-1 1,2-1,-1-1,0 0,19 6,30 14,-47-17,5 3,0-1,0-1,1 0,1-1,-1 0,37 7,76 17,-120-28,-1-1,0 1,0 0,-1 1,13 6,-12-5,-1-1,1 0,0 0,0-1,12 2,46 7,61 8,-117-18,-1 0,0 1,-1 0,1 0,14 8,-14-6,-1-1,1-1,0 1,0-1,15 2,100 12,-74-9,-30-5,42 2,395-5,-372 8,-1 0,-60-7,-1-1,1-2,-1 0,1-2,37-10,-25 3,-24 8,0 0,-1-2,1 1,-1-2,13-6,19-13,-32 19,0-1,0 0,-1 0,21-18,-24 17,1 1,-1 1,1-1,0 2,1-1,-1 1,15-5,4 0,39-7,-28 8,-32 6,0 1,0-2,0 1,0-1,-1 0,0 0,0-1,0 0,9-9,22-17,-29 24,1 0,-1 0,-1-1,13-16,-12 14,0 0,1 1,13-12,-11 11,-1 0,0-1,0 0,-1-1,9-16,-6 11,24-29,37-31,-62 67,0-1,-1 0,0-1,-1 0,0 0,-1-1,-1-1,0 1,7-20,-10 23,-1-1,0 1,-1-1,0 0,0 0,-1 0,0 0,-1 0,-1 0,1 0,-2 0,0 0,-4-16,2 19,1 0,-1 1,-1-1,1 1,-1 0,0 0,-1 1,0 0,0 0,0 0,-1 0,-7-4,-13-8,-56-26,39 22,10 3,10 5,0 2,0 0,-42-12,48 18,1-1,-18-9,-27-10,32 15,-50-26,15 5,-19-10,2 3,53 28,18 6,-1 0,0 1,-22-4,22 6,0-1,0-1,0 0,-13-7,13 6,0 0,0 1,-24-6,-50-12,41 9,-13-8,45 15,-1 1,0 0,-17-3,16 3,0 0,0 0,0-1,1-1,-18-11,-25-12,38 22,6 1,-1 2,1 0,-1 0,-27-4,-32-6,53 10,-2 0,1 2,-22-1,-78-13,87 17,2 0,0-1,1-2,-1-1,-38-10,-1 1,51 10,1 0,-26-9,-104-41,120 46,16 6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9:55.185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0 67,'1'-2,"0"-1,-1 1,1-1,0 1,0-1,0 1,1 0,-1-1,0 1,1 0,0 0,-1 0,1 0,0 0,0 0,0 1,0-1,0 1,1-1,-1 1,0 0,1 0,-1 0,4-1,4-2,0 1,0 0,0 0,19-1,10 3,0 1,69 11,-47-4,35 9,100 17,-177-30,36 11,16 2,-43-11,-1 0,52 19,-58-17,87 21,-67-12,1 1,58 34,-63-30,-2 1,57 46,-24-13,-46-38,2-1,0-1,0-2,30 12,-46-21,73 33,-68-32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0:24.234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0 377,'11'8,"0"0,0 0,1-1,0-1,0 0,1 0,0-1,0-1,15 3,41 17,24 10,-59-22,60 28,-81-34,1-1,-1-1,1 0,0-1,22 3,28 6,-30-2,1-3,66 7,-85-12,-1 1,0 0,0 1,25 11,-11-5,-11-4,0-2,24 3,29 8,-37-7,0 0,60 4,-69-8,-1 1,32 11,-14-4,83 30,3 0,-181-52,-83-5,107 14,-45-7,56 5,-71-7,-125 0,171 10,35 0,35 0,17 1,70 11,-80-8,41-2,-42-1,45 5,8 3,-57-7,0 1,42 11,-37-3,42 20,-55-21,1-1,-1-1,1-1,1-1,39 6,-42-10,0 2,0 0,0 1,0 1,20 9,-27-11,0-1,0 0,1-1,0 0,-1-1,22-2,-18 1,1 0,-1 1,25 6,-18-3,1-1,40 1,15 1,-10 0,-55-5,0 0,0 2,0-1,0 2,-1 0,1 1,-1 0,20 9,-8 0,16 10,2-1,51 16,-2 0,-77-29,1-2,0 0,1 0,0-2,0 0,0-1,29 3,193-9,-139-2,187 18,-261-8,0 1,0 1,-1 2,0 1,-1 0,29 19,46 19,-75-39,1-2,40 7,27 8,-47-7,-21-6,1-1,0-1,1-1,0-2,0-1,35 2,69 1,-2 0,-106-8,-1-2,1 0,-1-1,0-2,33-11,4 2,-42 12,0-1,23-10,29-6,-52 16,0-1,-1-1,17-7,6-5,1 1,75-21,12-3,-71 22,-49 16,2 0,0-1,0 2,0-1,0 1,1 1,-1-1,18 1,-26 1,-1 0,0 0,1 0,-1 1,1-1,-1 0,0 0,1 0,-1 0,0 1,1-1,-1 0,0 0,1 0,-1 1,0-1,1 0,-1 1,0-1,0 0,0 1,1-1,-1 0,0 1,0-1,0 0,0 1,1-1,-1 1,0-1,0 0,0 1,0-1,0 0,0 1,0-1,0 1,0-1,0 0,-1 1,1-1,0 1,0-1,0 0,0 1,0-1,-1 0,1 1,0-1,0 0,-1 1,1-1,0 0,-1 0,1 1,-1-1,-20 20,17-17,2-1,-6 6,-1 1,0-1,-1-1,0 0,0 0,0-1,-1-1,0 1,-12 3,-38 6,-93 13,82-17,17-8,44-3,0 0,1 0,0 1,-20 5,30-6,0-1,0 1,0 0,0 0,0 0,0 0,0 0,0 0,0 0,0 0,0 0,0 1,1-1,-1 0,0 0,0 0,0 0,0 0,0 0,0 0,0 0,0 0,0 0,0 0,0 0,0 0,0 0,0 0,0 0,0 0,1 0,-1 0,0 0,0 1,0-1,0 0,0 0,0 0,0 0,0 0,0 0,0 0,0 0,0 0,0 0,0 0,0 0,0 1,0-1,0 0,0 0,0 0,0 0,-1 0,1 0,0 0,0 0,0 0,0 0,0 0,0 0,13 4,15 1,10-5,1 0,-1-3,0-1,0-2,0-2,52-17,-48 4,-36 17,1 0,0 1,0 0,13-5,163-44,-124 37,45-15,-95 26,0-1,0 0,0-1,0 0,-1 0,0-1,9-9,-9 8,0 1,1 0,-1 0,2 1,12-7,-91 50,46-23,-47 21,28-20,-74 15,105-27,0 1,0 0,1 0,-16 10,-24 10,-96 21,134-42,0 0,0 1,1 1,-20 11,30-16,1 0,0 0,0 0,0 0,0 0,0 0,0 0,-1 0,1 0,0 1,0-1,0 0,0 0,0 0,0 0,0 0,0 0,0 1,0-1,0 0,-1 0,1 0,0 0,0 0,0 0,0 1,0-1,0 0,0 0,0 0,0 0,0 0,0 1,0-1,1 0,-1 0,0 0,0 0,0 0,0 1,0-1,0 0,0 0,0 0,0 0,1 0,8 5,15 1,-22-6,30 6,-1-1,2-2,-1-1,51-4,-73 1,0-1,0-1,0 0,0 0,-1-1,1 0,-1-1,0 1,13-11,8-8,33-31,-59 50,18-16,0 0,1 2,1 0,0 2,45-22,12 9,-52 20,30-14,-53 19,0 1,0-2,-1 1,1-1,-1 1,0-1,0-1,-1 1,0-1,0 0,0 0,0 0,4-12,-1 1,-1-1,0 1,-1-1,2-21,-1-36,-6 52,7-39,-1 35,-3 19,-1 1,-1-1,1 1,-1-1,0 0,-1-14,0 22,0-1,0 0,0 0,-1 1,1-1,0 0,0 1,-1-1,1 0,0 1,-1-1,1 1,-1-1,1 0,0 1,-1-1,1 1,-1-1,0 1,1 0,-1-1,1 1,-1-1,0 1,1 0,-1 0,0-1,1 1,-1 0,0 0,1 0,-1 0,0 0,0 0,1 0,-1 0,0 0,1 0,-1 0,0 0,0 0,1 1,-1-1,0 0,1 1,-1-1,1 0,-1 1,0 0,-2 0,0 1,-1 0,2 0,-1 1,0-1,0 0,1 1,-4 4,-8 17,-16 38,21-43,0 0,-1 0,-24 33,21-37,-19 25,-54 51,16-21,49-47,-1-1,0-1,-2-1,-32 20,-1-4,-82 44,128-73,0 0,0 0,-9 10,2-3,18-14,-1 1,1-1,-1 1,1-1,-1 1,0-1,1 1,-1-1,1 0,-1 1,0-1,1 0,-1 0,0 1,1-1,-1 0,0 0,0 0,1 0,-1 0,0 0,1 0,-1 0,-1-1,2 1,-1-1,1 1,-1-1,1 1,0-1,-1 1,1-1,0 0,0 1,-1-1,1 0,0 1,0-1,0 0,0 1,0-1,0 0,0 1,0-2,1-3,-1 0,1 1,0-1,1 1,-1-1,4-6,4-4,1 1,1 0,0 0,22-20,61-45,-1 2,122-122,-203 184,-1 0,0 0,-1-1,-1 0,0-1,-1 0,7-23,-7 19,-5 16,-1-1,0 0,-1 1,1-1,-1 0,0 0,0 0,-1 0,0 1,0-1,-1 0,1 0,-1 0,0 0,-1 0,1 1,-1-1,-5-10,3 10,0 0,0 0,-1 1,0-1,0 1,0 0,-1 0,1 1,-1 0,0 0,0 0,-1 1,1-1,-14-3,9 3,0-1,-1 2,1-1,-1 1,0 1,0 0,-12 0,11 1,1-1,-1 0,1-1,0 0,-1-1,-12-6,10 4,0 0,-1 2,-18-4,21 6,1-1,0-1,0 0,0 0,-19-11,-55-37,47 27,8 6,-1 1,-62-25,51 26,27 10,-2 0,1 2,-1-1,0 2,0 0,0 2,-21-2,-12 5,13 0,0-1,-70-10,15-1,30 5,-26-1,-133 6,99 3,97-1,18 0,-1-1,0 0,0 0,0-1,0 0,0 0,0-1,1 0,-1-1,1 0,-11-5,-47-24,52 27,0-1,1-1,-1-1,1 0,-23-18,26 17,6 6,1 0,-1 0,0 0,1-1,0 1,0-1,0 0,-3-5,6 8,0 1,0-1,1 1,-1-1,0 1,0 0,1-1,-1 1,0 0,1-1,-1 1,1 0,-1-1,0 1,1 0,-1 0,1 0,-1-1,1 1,-1 0,1 0,-1 0,1 0,-1 0,0 0,1 0,-1 0,2 0,17-1,-17 1,261 1,-241 1,0 0,0 2,0 0,26 9,-24-6,-1-1,1-1,32 2,-26-6,-11-1,1 1,-1 0,1 1,-1 1,0 1,0 1,24 9,-21-6,0-1,1-1,0-1,23 2,21 5,88 10,-140-19,1 0,-1 1,28 10,-27-8,-1-1,1-1,24 4,-20-4,0 1,-1 1,1 0,-1 2,-1 0,35 21,25 11,-59-32,-1 1,0 0,0 2,25 19,203 185,-224-194,-14-15,-1 0,0 1,-1 0,0 1,9 12,-9-12,0 0,0-1,1 1,8 6,0 0,-12-12,-1 0,0 1,0-1,0 0,0 1,0-1,-1 1,1-1,-1 1,0 0,2 4,-3-5,0 0,0 0,0 0,-1 0,1-1,-1 1,1 0,-1 0,1 0,-1-1,0 1,0 0,0-1,0 1,0-1,0 1,0-1,-1 0,1 1,-3 1,-9 8,0 0,-23 13,21-14,0-1,-20 21,13-10,-1 0,0-2,-2 0,0-1,-49 23,38-21,1 2,-36 29,-4 2,-89 62,128-91,21-12,0-2,-22 11,37-20,-1 0,1 1,0-1,0 0,0 0,-1 0,1 0,0 1,0-1,0 0,-1 0,1 0,0 0,0 0,-1 0,1 0,0 0,0 0,-1 0,1 0,0 0,0 0,-1 0,1 0,0 0,0 0,-1 0,1 0,0 0,0-1,-1 1,1 0,0 0,0 0,0 0,-1 0,1-1,0 1,0 0,0 0,0 0,0-1,-1 1,1 0,0-1,3-14,14-15,8 1,0 2,37-31,-30 29,39-45,-19 17,2 3,66-51,-24 22,-77 67,38-23,-36 26,30-26,-471 384,362-297,37-29,-1-1,-1 0,-36 19,0 2,9-4,30-23,-8 4,0-1,-42 17,1-15,52-14,0 1,-24 9,14 0,21-9,-1-1,1 0,0 0,-12 3,-50 16,54-16,0-1,-1 0,1-1,-1-1,-21 2,-3-3,1-2,-48-6,69 4,-1-1,1-1,0-1,0-1,1 0,-1-1,-17-10,-49-34,-69-38,122 73,0 2,-1 2,-38-11,-20-8,66 22,0 1,0 1,-40-7,44 11,0-2,-32-11,36 11,0 0,0 1,-1 0,-28-2,-337 5,183 3,183-2,-10 1,1-1,-1-1,1-1,0-2,0 0,-45-14,32 3,-60-33,-12-6,29 16,73 35,0 0,0 0,-1 1,1 0,0 1,-1 0,-12-1,-59 4,30 0,-72-10,1-1,89 7,0-2,1-1,-1-1,-55-20,-6-1,36 15,19 4,-47-16,-3 0,36 12,-4 0,-59-5,41 7,5 2,-57-12,19 2,16 4,73 11,-10-3,-39-13,-198-68,153 58,104 27,1-1,0 1,-1-1,1 0,1 0,-1 0,-7-7,12 9,-1-1,1 1,0-1,0 1,0-1,0 0,1 1,-1-1,0 0,1 0,-1 1,1-1,-1 0,1 0,0 0,0 0,0 0,0 0,0 0,0 1,1-1,-1 0,1 0,-1 0,1 0,-1 1,1-1,0 0,0 1,0-1,2-2,9-14,0 1,2 0,0 1,0 0,2 1,0 1,32-22,-35 27,0 1,0 0,1 0,15-5,-24 11,1 0,0 0,0 1,0 0,0 0,0 0,0 1,0-1,0 2,0-1,0 1,0-1,7 3,-11-2,0-1,0 1,-1-1,1 1,-1-1,1 1,0 0,-1 0,1 0,-1 0,0 0,1 0,-1 0,0 0,1 1,-1-1,0 0,0 1,0-1,0 1,-1-1,2 4,-2-3,1 0,-2 1,1-1,0 0,0 0,-1 0,1 0,-1 0,1 0,-1 0,0 0,0 0,0 0,0 0,0-1,-2 3,-5 6,-1-1,0 1,0-2,-18 14,-1-1,-108 75,140-94,13 0,17-2,6-1,78 8,-99-4,0 1,0 0,0 2,-1 0,0 1,21 11,166 74,-58-29,-84-32,-32-14,0-2,58 18,-31-19,75 6,38 10,32 6,-100-4,-76-22,38 15,-37-13,0-1,1-2,50 10,-51-13,1 1,-1 1,42 18,-47-16,0-1,0-1,1-1,0-1,45 4,91 5,39 1,-178-16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0:37.445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2 1,'-1'23,"1"1,1-1,1 0,2 0,0 0,9 28,-10-39,1 1,-2-1,2 19,-3-20,0 0,1 0,1 0,-1 0,7 14,-5-14,0 1,-1 0,0 0,-1 1,0 13,9 39,0-22,-3 0,6 66,-7-56,-4-33,2 37,-5 546,1-580,6 35,-3-36,0 38,-4 722,-1-770,0 0,-1 0,-1 0,-7 21,6-21,1 1,0-1,0 1,0 18,2 490,2-240,-9-170,-1 7,23 113,-8-139,-5-63,1-1,1 0,1 1,13 42,-8-40,-1 0,-2 0,-1 0,-1 1,-1 0,-3 32,8-27,-6-29,-7-25,-18-32,8 25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03.771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185 1,'-45'64,"9"-26,30-33,0 1,1-1,-1 1,1 0,0 0,0 1,1 0,0-1,0 1,1 1,0-1,0 0,0 1,-1 11,-4 29,5-37,1 0,0 0,1 1,0-1,1 1,1 12,0-24,-1 1,0-1,1 0,-1 0,0 0,1 1,-1-1,0 0,1 0,-1 0,1 0,-1 0,0 1,1-1,-1 0,1 0,-1 0,0 0,1 0,-1 0,0-1,1 1,-1 0,1 0,-1 0,0 0,1 0,-1 0,0-1,1 1,-1 0,0 0,1-1,-1 1,0 0,1 0,-1-1,0 1,0 0,1-1,-1 1,19-16,-17 15,8-9,0 0,-1-1,11-15,-16 19,1 0,1 0,-1 0,1 0,1 1,-1 0,1 0,0 1,0 0,0 0,11-4,109-49,-136 64,0-1,0 2,0-1,0 1,1 0,0 1,-6 8,-5 7,-22 34,36-46,0 0,0 1,1 0,1-1,0 1,0 0,1 1,0 22,-8 32,6-50,4-17,0 0,0-1,0 1,0 0,0 0,0 0,0 0,0 0,0 0,0 0,0 0,0 0,0 0,0 0,0 0,0 0,-1 0,1 0,0 0,0 0,0-1,0 1,0 0,0 0,0 0,0 0,0 0,0 0,0 0,0 0,0 0,0 0,0 0,0 0,0 0,0 0,-1 0,1 0,0 0,0 0,0 0,0 0,0 0,0 0,0 0,0 0,0 0,0 0,0 0,0 0,0 0,0-30,0 16,2-1,0 1,1 0,0 0,1 0,1 0,0 0,1 1,0 0,1 0,1 1,0 0,1 0,0 1,13-13,-12 13,-5 5,1 0,-1 0,2 0,-1 1,8-6,-13 11,0-1,0 1,0-1,0 1,0-1,0 1,0 0,0-1,0 1,0 0,1 0,-1 0,0 0,0 0,0 0,0 0,0 0,0 1,0-1,0 0,0 0,0 1,0-1,0 1,0-1,0 1,0 0,0-1,0 1,0 0,0-1,-1 1,1 0,0 0,-1 0,1 0,0 0,-1 0,1 0,-1 0,0 0,1 0,-1 0,0 0,1 2,-1 0,1 0,0 0,-1 0,0 0,0 0,0 0,0 0,0 0,0 0,-1 0,1 0,-1 0,0 0,-2 5,-24 42,12-25,6-6,3-10,1 1,0 0,0 1,1-1,0 1,1 0,0 0,1 0,0 0,0 20,2-20,1 1,0-1,-1 1,-1-1,0 1,0 0,-2-1,1 0,-1 1,-7 15,6-16,0 0,1 0,0 0,-1 15,2-16,0 1,0-1,-1 1,0-1,-8 16,7-17,1 0,0 0,0 0,1 0,0 1,0 0,1-1,0 16,1-13,-1-1,0 1,0-1,-2 0,-5 19,-48 108,52-128,1 1,0 0,0 0,-1 14,2-12,-1 0,-6 21,-25 97,30-112,0 0,1 1,1-1,0 1,2 0,3 35,-1 7,-3 12,3 80,6-106,-5-33,-1 0,1 20,-4 41,0-34,1 0,11 76,-7-89,-1 1,-1 43,-3-43,2 0,7 39,-9-42,-1-21,-1-19,1-6,2-1,0 1,1-1,0 1,2 0,0 0,2 0,6-19,-7 19,-1 1,-1 0,-1-1,-1-27,0 24,0 0,6-35,-2 7,-5 40,2 0,0 1,0-1,3-11,-4 20,0 1,0 0,0 0,0 0,-1 0,1 0,0-1,0 1,0 0,0 0,0 0,0 0,0-1,0 1,0 0,0 0,0 0,1 0,-1-1,0 1,0 0,0 0,0 0,0 0,0 0,0 0,0-1,0 1,0 0,1 0,-1 0,0 0,0 0,0 0,0 0,0-1,0 1,1 0,-1 0,0 0,0 0,0 0,0 0,1 0,-1 0,0 0,0 0,0 0,0 0,0 0,1 0,-1 0,0 0,0 0,0 0,0 0,1 0,-1 0,0 1,0-1,4 13,1 20,-5 24,-1-25,2 0,8 48,-4-45,-2 0,-1 0,-2 0,-4 37,-3-12,2-30,1 42,3-42,-1-1,-8 46,7-50,-1 43,4-43,-7 46,-16 94,21-156,0 0,0-1,0 1,-6 11,-7 27,11-22,1-14,0-1,1 0,1 1,0-1,0 1,1-1,1 1,-1 0,2-1,-1 1,2-1,4 15,5 7,-1 1,-2 0,5 35,-13-58,0 0,-1 1,-1-1,0 0,0 0,-4 12,-3 37,9 251,-1-301,1-1,0 1,1-1,0 0,0 0,1 0,0 0,0 0,1 0,0-1,0 0,1 0,9 12,-11-15,0 1,-1 0,1 0,-1 0,0 0,0 1,-1-1,0 0,0 1,0-1,0 8,-1-13,0 1,0-1,-1 1,1-1,0 1,0-1,-1 1,1-1,0 1,0-1,-1 1,1-1,-1 1,1-1,0 0,-1 1,1-1,-1 0,1 1,-1-1,1 0,-1 1,1-1,-1 0,0 0,1 0,-1 0,1 0,-1 1,1-1,-1 0,0 0,1 0,-1-1,1 1,-1 0,1 0,-1 0,1 0,-1 0,0-1,1 1,-1 0,1 0,-1-1,1 1,0 0,-1-1,-34-18,29 15,2 3,1-1,-1 0,1 1,-1-1,1-1,0 1,0 0,0-1,1 0,-1 1,0-1,1 0,0-1,0 1,0 0,0-1,0 1,1-1,-1 1,1-1,0 0,0 1,1-1,-1 0,1 0,-1-7,0-4,0 0,1 1,1-1,0 0,1 0,0 0,2 1,-1-1,2 1,0 0,0 0,10-15,-12 21,1 0,-1 0,-1 0,0-1,0 1,-1-1,0 1,0-1,-1 0,0 1,0-1,-1 0,-3-12,2 9,1 0,0 1,1-1,0 0,1 0,0 0,3-11,0 7,-3 11,0-1,1 0,0 1,0-1,5-9,-7 14,1 0,0 0,0 0,0 0,0 0,0 0,0 1,0-1,0 0,0 0,0 1,0-1,0 1,0-1,1 1,-1-1,0 1,0 0,1-1,-1 1,0 0,0 0,1 0,-1 0,0 0,1 1,-1-1,0 0,0 0,1 1,-1-1,1 1,1 1,-1-1,0 0,1 1,-1 0,0-1,0 1,0 0,-1 0,1 0,0 0,-1 0,1 0,-1 1,0-1,0 1,0-1,2 5,11 54,-7-30,-1 4,0 0,-3 0,-1 0,-4 67,0-20,0-49,-1-1,-1 1,-11 39,13-63,0 6,2-12,-1-1,1 1,0 0,-1-1,1 1,-1 0,0-1,0 1,0 0,0-1,0 0,-3 4,4-6,-1 1,1-1,-1 0,1 0,-1 0,1 0,-1 0,1 0,-1 0,1 0,-1 0,1 0,-1 0,1-1,-1 1,1 0,-1 0,1 0,-1-1,1 1,-1 0,1 0,0-1,-1 1,1 0,-1-1,1 1,0 0,0-1,-1 1,1-1,0 1,0-1,-1 1,1-1,0 1,0 0,0-2,-13-25,10 21,-5-10,0 0,-1 0,0 1,-2 1,0-1,-22-21,18 22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16.928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67 90,'1'19,"1"0,5 23,-1-8,1 4,-3-18,-1 1,1 31,-6 49,3 124,1-211,1-1,0 0,5 15,-4-16,0 0,-1-1,-1 1,2 20,4 44,-4-50,0 35,-3-4,-3 64,-14-35,11-66,1 1,0-1,0 29,4-16,-2 0,-7 35,4-27,2 0,5 69,0-28,-15 124,10-174,2-1,1 1,2 0,1-1,1 1,14 50,-10-42,-2 1,-2 0,-3 82,3 33,3-108,-4-33,0-1,0 22,-4 52,2 56,0-135,1 0,0 1,0-1,7 16,-5-16,-1 0,-1-1,1 1,-1 0,1 15,-3 36,-1-36,2 0,0 0,1 0,1 0,11 38,-7-41,-1 1,-1-1,-1 1,-1 0,-1 0,0 25,-3-27,1-1,0 0,2 0,0 0,2-1,9 33,-8-31,-1-1,-1 1,-1 0,-1 0,0 0,-4 31,1 6,2-55,0 1,0-1,0 0,-1 1,1-1,-1 1,1-1,-1 0,0 0,0 1,0-1,0 0,-1 0,1 0,0 0,-1 0,-1 1,2-2,0-1,0 1,0-1,0 1,0-1,0 0,0 1,0-1,0 0,0 0,0 0,0 0,0 0,0 0,0 0,-1 0,1 0,0 0,0-1,0 1,0 0,0-1,0 1,0-1,0 1,1-1,-1 1,0-1,0 0,0 1,1-1,-1 0,0 0,0 0,1 1,-1-1,1 0,-1 0,0-2,-6-10,0 0,0-1,2 1,0-1,0-1,1 1,1 0,-2-22,-2-3,2 1,1-2,3 1,3-48,0 5,0 19,-4-69,0 119,-1-1,0 1,-5-14,4 16,1-1,0 1,0-1,-1-21,3-27,-9-60,8 94,1-1,1 1,2 0,1-1,1 1,11-42,6-31,-17 50,-1 0,-6-57,1 17,4 21,-4-76,-6 92,5 33,0 1,1-23,1-21,3-71,5 84,-3 34,-2 0,1-20,-3-15,-1 15,2 0,8-57,-6 70,0 0,-2 0,-1 0,0 0,-2 0,0 0,-2 1,-9-35,9 37,1 0,1 0,0-38,0-5,-5 8,-2-18,10-242,0 304,-1 0,2 1,0-1,0 1,0-1,1 1,1 0,5-12,8-9,20-30,-3 7,95-169,-87 137,-42 85,0-1,0 1,0 0,0-1,0 1,0 0,-1 0,1-1,0 1,0 0,0 0,0-1,0 1,-1 0,1 0,0 0,0-1,0 1,-1 0,1 0,0 0,0 0,-1-1,1 1,0 0,0 0,-1 0,1 0,0 0,0 0,-1 0,1 0,0 0,-1 0,1 0,0 0,0 0,-1 0,1 0,0 0,0 0,-1 0,1 0,0 0,-1 0,1 0,0 1,-27 3,8-2,9-3,0-1,0 0,0-1,0 0,1-1,-14-6,-55-34,71 40,6 3,0 0,0 0,0 1,0-1,0 0,0 1,0-1,0 1,0 0,-1-1,1 1,0 0,0-1,0 1,0 0,-1 0,1 0,0 0,-2 1,2 0,1 0,-1 0,0 0,1 0,-1 0,1 0,-1 0,1 0,-1 1,1-1,0 0,-1 0,1 1,0-1,0 0,0 0,0 1,0-1,1 2,0 10,1 0,0-1,1 1,6 18,-4-19,-2 1,0 0,0 1,1 16,-2-7,1 0,1 0,11 35,-8-36,-2 0,0 1,3 44,-7-29,-4 102,4-139,-1 0,0 0,0 0,0 0,0 0,-1 0,1 1,0-1,0 0,-1 0,1 0,0 0,-1 0,1 0,-1-1,1 1,-1 0,0 0,1 0,-1 0,0 0,0-1,1 1,-3 1,2-2,0 0,0-1,0 1,0 0,0 0,0-1,0 1,0 0,0-1,0 1,0-1,0 1,0-1,0 0,1 1,-1-1,0 0,0 1,0-2,-7-7,1 0,1 0,-7-11,-7-13,-1-1,1-1,2 0,1-2,-16-52,18 44,11 35,0 0,1-1,1 1,-1-1,1 1,0-12,2 7,1-29,1 46,0 0,0 0,0 0,-1 0,1 0,-1 1,0-1,1 0,0 4,16 39,24 91,-39-122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36.189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337 0,'-1'4,"-1"-1,1 1,0-1,-1 1,0-1,0 0,0 0,0 0,-1 0,-2 3,-10 14,8-5,0 1,0 0,2 1,0-1,1 1,0 0,2 0,0 1,1-1,1 19,1 18,-2 88,-2-125,0 0,-1-1,-11 28,10-30,0 1,1 0,0 1,-2 25,3-20,0 0,-8 28,7-31,-1 1,2 0,-1 30,5 32,-2 77,-7-100,5-39,1 0,-1 20,4 938,-2-954,-7 34,5-34,-2 37,4-25,-11 60,7-42,2-1,5 64,1-23,-3 407,0-485,2-1,4 22,-3-22,0 1,0 21,13 111,-14-122,1 0,1-1,11 37,4 23,-2-3,-11-59,0 1,-2 0,-1 1,0 24,-3-47,-1 6,1 0,0 0,0-1,1 1,-1 0,1 0,1 0,-1-1,1 1,1-1,-1 1,1-1,4 7,-6-12,0 0,-1-1,1 1,0 0,0 0,-1 0,1 0,-1 0,1 0,-1 0,1 1,-1-1,0 0,1 0,-1 0,0 0,0 0,0 1,0-1,0 0,0 0,0 0,0 0,-1 1,1-1,0 0,-1 0,1 0,-1 1,-1-1,1 0,-1 0,0 0,0-1,0 1,0-1,1 1,-1-1,0 0,0 0,0 0,0 0,0 0,0 0,0 0,0-1,1 1,-3-2,-7 0,1-1,0-1,0 0,0 0,0-1,1 0,-1-1,1 0,1 0,-1-1,1 0,1-1,-1 1,1-2,0 1,1-1,0 0,1 0,-1-1,2 1,-5-12,-24-98,30 107,0 1,1-2,-1-15,-4-20,7 45,0 0,0 0,1 0,-1 0,0 0,1 0,0 0,0 1,0-1,0 0,0 0,0 1,1-1,-1 1,1-1,0 1,-1 0,1-1,0 1,1 0,-1 0,3-1,-1-1,0 0,0 0,-1 0,1-1,-1 1,0-1,3-6,-4 5,0 0,0 0,-1-1,0 1,1-10,-2-3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44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0 9,'1'0,"1"1,-1 0,0-1,0 1,0 0,0-1,1 1,-1 0,0 0,-1 0,1 0,0 0,0 0,0 0,-1 0,1 1,0 0,14 25,-14-23,18 39,10 20,3 2,-24-46,1-1,14 23,-17-31,-1-1,-1 1,0 0,0 0,2 12,-3-12,0 0,1 0,0 0,8 15,-7-47,-7-342,-1 333,3 30,0-1,0 1,0 0,0 0,-1 0,1 0,-1 0,1-1,-1 1,1 0,-1 0,1 0,-1 0,0 1,0-1,1 0,-1 0,0 0,0 0,0 1,0-1,0 0,-2 0,2 1,0 1,0-1,0 1,0-1,0 1,0-1,0 1,0 0,0 0,0-1,1 1,-1 0,0 0,1 0,-1 0,0 0,1 0,-1 0,1 0,-1 1,-11 25,11-25,-6 15,1 0,1 1,1 0,1 1,-2 17,3 93,2-79,0 116,-13-183,-3-18,13 19,1 0,1-29,1 34,0-1,-1 1,0-1,-1 0,0 1,-8-22,-37-81,49 132,6 15,38 88,-37-95,-5-19,-1 1,-1 0,1 0,-1 0,1 16,14 89,-10-69,-4-22,0-1,0 22,-4-17,1-4,0 0,1-1,8 42,-4-34,-2 1,-1-1,-1 1,-4 35,1 6,2 1229,0-1313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49.961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29 1,'0'587,"8"-522,1 0,7 65,-16 824,-1-442,0-495,0-1,-2 1,-8 30,6-31,1 0,1 1,-2 32,-3 46,4-63,0 36,2 23,5 79,0-145,2-1,11 37,-10-41,0-1,-2 1,0 0,1 35,-7 45,4 109,6-156,-5-35,-1 1,1 21,-2-32,-1 18,-4-21,-3-14,-46-98,39 79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52.635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1 0,'1'17,"1"0,1 0,1 0,0-1,9 23,8 35,18 61,-18-69,-15-42,-1 0,0 0,-2 1,-1-1,-1 27,0-31,1 0,1-1,8 29,-6-28,-1 0,-1 0,1 25,-3-31,1 1,0-1,1 0,5 17,-3-15,-1-1,-1 0,1 21,12 104,-15-126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6:39.01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98,'21'-6,"-1"2,1 0,0 1,1 1,28 2,-4-1,82-4,239-16,12 14,-217 10,825-4,-969 3,0-1,33 9,-32-6,0 0,25 1,-14-7,0 0,-1-2,57-14,-50 10,-1 1,40-3,-50 9,1-2,-1 0,28-9,-45 9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2:16.939"/>
    </inkml:context>
    <inkml:brush xml:id="br0">
      <inkml:brushProperty name="width" value="0.35" units="cm"/>
      <inkml:brushProperty name="height" value="0.35" units="cm"/>
      <inkml:brushProperty name="color" value="#A6A6A6"/>
      <inkml:brushProperty name="ignorePressure" value="1"/>
    </inkml:brush>
  </inkml:definitions>
  <inkml:trace contextRef="#ctx0" brushRef="#br0">0 310,'8'1,"-1"0,1 1,-1 1,1-1,-1 1,0 0,0 1,0 0,8 6,9 4,106 70,-19-9,-93-65,0 0,1-2,0 0,27 8,36-2,-61-12,0 1,-1 2,32 9,-20-3,56 10,-55-14,49 17,29 13,65 27,-165-60,0 0,0-1,0 0,1-1,18 1,23 4,1 5,2 2,0-3,59 4,74 1,-126-8,0 2,96 30,-117-29,-15-6,1 0,44 1,-40-4,44 8,150 39,-23-7,-155-35,-18-3,45 12,2 6,126 37,218 94,-108 13,-293-154,16 9,45 20,-68-35,1-2,0 1,0-2,0 1,0-2,0 0,18 0,-23-2,0-1,-1 0,1 0,-1-1,0 0,1 0,-1-1,0 0,0 0,10-7,2-3,-1-1,26-23,-27 21,14-12,125-117,-129 119,1 1,1 2,1 1,41-22,62-44,-94 54,-22 18,39-27,-46 36,0-2,-1 1,10-12,28-21,-28 27,35-32,-45 30,-10 10,-10 8,-91 52,-49 25,108-59,1 1,0 3,2 1,-66 56,95-71,1 1,1 0,-15 22,17-23,0 0,-1 0,0 0,-1-1,-16 14,10-15,0-1,0 0,0-1,-1-1,0 0,-27 4,24-4,-104 14,69-12,47-6,0-1,-1 0,1 0,0-1,0 1,0-1,0-1,0 1,-9-4,-50-28,49 24,0 0,-23-8,-287-115,315 127,-2 1,1 0,-18-2,17 4,0-1,0-1,-12-5,-18-7,-57-15,-5-1,12 4,-144-24,155 35,26 6,2-1,-1 2,-108-6,112 14,0-4,1-1,-86-24,11 2,55 19,-24-6,59 7,0 1,-59-23,-28-13,-45-15,69 23,-1 5,-154-29,156 44,53 10,-51-14,-39-6,6 2,-7-1,104 20,21 4,-14-4,25-1,15-2,24-9,65-24,-96 39,0 0,0 0,0 1,0 0,0 1,0 0,14 2,64 15,-4 0,-49-12,0 2,66 22,-70-21,51 8,11 3,-13 4,217 54,-263-72,57 2,-62-6,0 2,0 0,31 8,40 14,72 22,-118-27,-24-9,54 13,-11-3,-54-14,0-1,35 5,130 24,-21-4,-110-26,0-3,55-4,-14 0,-66 3,1 1,0 1,44 11,78 33,-145-45,129 34,-21-7,-31-6,-44-14,-1 2,61 28,40 17,-3-2,-69-26,2-4,126 29,-123-35,-55-13,-11-3,-1-1,1 1,-1-1,1 0,0 0,-1 0,1-1,0 0,0 0,-1 0,1 0,0-1,4 0,-8 0,-1 1,1 0,-1-1,0 1,1-1,-1 1,0 0,1-1,-1 1,0-1,1 1,-1-1,0 1,0-1,0 1,0-1,1 1,-1-1,0 1,0-1,0 1,0-1,0 1,0-1,0 1,-1-1,1 1,0-1,0 1,0-1,0 1,-1-1,1 1,0-1,0 1,-1-1,-14-21,11 17,-16-18,-1 0,-2 1,0 1,-1 1,-37-23,24 17,-2-1,-1 2,-2 2,-67-28,-141-33,174 60,17 5,1 3,-2 2,-80-9,72 17,-69-2,30 10,34 0,-101-9,130 0,1-3,-68-25,-9-2,25 14,-8-1,-112-43,79 6,78 34,-75-26,104 45,0 1,0 2,-55-4,-240-22,137 2,-93-8,279 37,0 0,1 1,-1-1,0 0,1 0,-1-1,0 1,1 0,-1 0,0 0,0 0,1-1,-1 1,0 0,1 0,-1-1,1 1,-1-1,0 1,1 0,-1-1,1 1,-1-1,1 0,-1 0,12-9,29-6,-2 4,1 2,0 2,1 1,-1 2,47-1,115 5,173 4,-339 1,-1 1,0 2,0 1,-1 2,35 15,-49-18,124 38,-39-14,81 16,-183-47,65 22,136 25,-85-24,-84-14,1-2,0-2,52 3,10-1,-3 1,-29-6,-1 3,1 3,115 29,254 94,-359-114,-39-10,37 13,-1 2,1-3,77 9,-124-22,-1 1,0 1,43 20,22 8,-15-7,-53-20,0 0,1-1,28 5,-50-12,-1-1,1 0,0 0,0 0,0 0,0 0,0 0,0 0,0 0,0 0,0 0,0-1,0 1,0 0,0-1,0 1,0-1,-1 1,1-1,0 1,0-1,0 1,-1-1,1 0,0 0,-1 1,1-1,-1 0,1 0,-1 0,1 1,-1-1,1 0,-1 0,0 0,0 0,1 0,-1 0,0 0,0 0,0 0,0 0,0 0,0 0,0 0,0 0,-1 0,1-1,-2-10,0 1,-1-1,-5-14,3 9,2 8,0-1,0 1,-1 0,0 0,0 0,-1 1,0-1,-1 1,-8-9,3 5,-1 1,-1 0,0 0,-23-13,15 12,0 1,0 1,-1 0,0 2,-1 1,-25-6,-12 3,-70-4,-18-2,-208-49,228 44,82 16,-52-14,-147-42,186 44,-1-2,-67-32,70 27,23 10,9 2,-1 1,0 2,-1 0,0 2,0 1,-43-4,48 7,0 0,1-1,-1-1,1-2,-21-8,-44-12,82 26,-49-13,-1 3,1 1,-105-3,111 11,-87-14,20 1,78 11,-175-8,-336 12,533 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0:27.386"/>
    </inkml:context>
    <inkml:brush xml:id="br0">
      <inkml:brushProperty name="width" value="0.5" units="cm"/>
      <inkml:brushProperty name="height" value="1" units="cm"/>
      <inkml:brushProperty name="color" value="#8FAADC"/>
      <inkml:brushProperty name="tip" value="rectangle"/>
      <inkml:brushProperty name="rasterOp" value="maskPen"/>
      <inkml:brushProperty name="ignorePressure" value="1"/>
    </inkml:brush>
  </inkml:definitions>
  <inkml:trace contextRef="#ctx0" brushRef="#br0">131 0,'2'45,"9"51,-1-17,13 73,-21-135,2 1,9 27,-6-30,-4 0,2 0,-2 0,2 19,16 130,-13-114,0 1,-2 55,-6 1061,-3-1127,-2-2,-1 0,-17 64,5-34,9-25,-4-1,0 0,-26 51,-5-19,35-63,0 2,2-1,1-1,-2 3,4-2,-3 2,2-2,2 2,-1-1,1 2,-1 15,-5 46,5-51,0 0,2 38,2-57,0 1,1 1,0-1,1-1,0 2,-1-2,2 1,-1 0,2-1,-1 1,0-1,1-1,6 9,-1-2,-1 1,1-1,-2 2,-1-2,1 2,-1 0,-1 0,0 1,-2-2,0 2,-1 0,1 0,-2 29,-2-2,-3 1,-1-1,-17 66,16-77,1 1,1 1,3-3,0 3,6 44,16 32,-20-103,1 1,1-1,-1 0,1 0,-1 0,6 7,13 30,-15-18,2-2,15 28,11 40,-28-57,1-2,-4 1,-1-1,-4 64,4 48,4-98,20 70,-16-81,-3-1,-1 2,4 63,1 53,0 6,-8-18,-7 112,-18-142,19-100,0 0,-1 0,0 0,-1 0,0-2,0 2,-1-1,-11 14,10-14,0 1,0 0,1 0,1 0,0 1,0-1,-4 14,4 4,3-1,-1 1,3-1,3 36,-1 7,6-15,-6-42,1-1,-2 0,1 19,-3-28,1 1,0-1,-1 1,1 0,-1-1,-1 1,1-1,0 0,0 1,-1-2,0 2,1-1,-2-1,1 2,1-2,-6 4,-5 4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1:42.798"/>
    </inkml:context>
    <inkml:brush xml:id="br0">
      <inkml:brushProperty name="width" value="0.5" units="cm"/>
      <inkml:brushProperty name="height" value="1" units="cm"/>
      <inkml:brushProperty name="color" value="#8FAADC"/>
      <inkml:brushProperty name="tip" value="rectangle"/>
      <inkml:brushProperty name="rasterOp" value="maskPen"/>
      <inkml:brushProperty name="ignorePressure" value="1"/>
    </inkml:brush>
  </inkml:definitions>
  <inkml:trace contextRef="#ctx0" brushRef="#br0">322 1,'1'0,"1"0,0 1,-1 0,1-1,-1 1,1 0,0-1,-1 1,0 0,1 0,-1 0,0 0,1 1,-1-1,0 0,0 1,0-1,0 0,0 1,0-1,0 3,16 34,-16-36,5 15,10 28,20 88,-18-64,0 9,-18-77,8 54,1 84,-8-90,0-31,0 0,-1 1,-2-1,1 0,-2 1,-8 26,-20 72,23-82,-1-1,-20 48,13-50,-2-1,-42 56,-4 6,54-75,1 1,0 0,-7 28,12-29,1 1,1-1,0 1,1 0,3 27,0-22,-2-1,-1 1,-4 23,-3 18,3 1,5 114,3-67,10 116,-7-138,-3-36,11 63,0-41,-4 1,1 124,-11-125,1 0,-13 103,-7 14,15-147,0 62,6-81,-3-1,0 1,-1 0,-2 0,-1-1,-16 52,14-63,0 1,1 0,1 0,1 1,1-1,0 1,0 35,5 574,-11-517,-1 6,9-90,-1 1,-2-1,-7 26,6-26,0 0,1 1,0 27,3 25,4 71,-1-136,1 0,0 1,7 15,-6-18,-1 0,1 0,-2 1,3 23,-6 461,1-492,1 0,0 0,0 0,0 0,1-1,1 6,-2-8,-6-12,0 1,-1 0,0 0,-14-16,-1 0,-20-34,26 34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06.796"/>
    </inkml:context>
    <inkml:brush xml:id="br0">
      <inkml:brushProperty name="width" value="0.35" units="cm"/>
      <inkml:brushProperty name="height" value="0.35" units="cm"/>
      <inkml:brushProperty name="color" value="#8FAADC"/>
      <inkml:brushProperty name="ignorePressure" value="1"/>
    </inkml:brush>
  </inkml:definitions>
  <inkml:trace contextRef="#ctx0" brushRef="#br0">220 0,'2'1,"-1"-1,1 1,-1 0,1 0,-1-1,1 1,-1 0,0 0,1 0,-1 0,0 1,0-1,0 0,0 0,0 1,0-1,0 1,0-1,0 1,-1-1,2 3,12 36,-14-39,14 53,13 90,-18-89,28 88,-15-66,-16-44,-2 0,-1 0,-1 0,-5 59,0-9,3-51,-4 82,2-99,0 0,-1 0,-1 0,-1-1,-9 23,10-25,0-1,0 1,2 0,-1 1,0 21,2-21,-1-1,0 0,0 1,-1-1,-7 19,-104 208,95-203,14-28,1 0,0 0,0 0,1 0,0 0,1 1,-3 11,1 44,5 102,2-54,-4 920,0-1008,-2-1,0 1,-2 0,-9 28,6-28,2 1,1-1,-4 47,9-44,0 16,-3 0,-9 55,8-74,1-1,0 0,2 1,0-1,2 1,1-1,1 0,9 39,16 69,-24-111,-2 0,1 32,-2-32,0-1,1 0,5 22,1 2,-2 0,-2 0,-1 0,-6 72,0-19,3-77,1 48,-3-1,-12 69,6-66,3 0,5 106,2-62,-1-93,1 0,9 35,-7-33,0-1,1 26,-4 336,-2-186,-1-186,-3-12,-8-20,12 18,-33-68,-32-101,46 112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13.779"/>
    </inkml:context>
    <inkml:brush xml:id="br0">
      <inkml:brushProperty name="width" value="0.35" units="cm"/>
      <inkml:brushProperty name="height" value="0.35" units="cm"/>
      <inkml:brushProperty name="color" value="#8FAADC"/>
      <inkml:brushProperty name="ignorePressure" value="1"/>
    </inkml:brush>
  </inkml:definitions>
  <inkml:trace contextRef="#ctx0" brushRef="#br0">26 1,'1'0,"0"0,0 1,0-1,0 1,-1-1,1 1,0-1,-1 1,0 0,1-1,0 1,-1 0,1 0,-1-1,1 1,-1 0,1 0,-1-1,0 1,1 0,-1 1,9 26,-7-21,7 23,2-2,-3 1,0 0,-1 1,3 54,-8-53,2 0,2 0,0 0,14 35,-10-31,0 0,6 58,-15-73,2 15,10 47,-7-42,-1 0,-3 1,-4 72,0-27,2 749,-2-798,-9 53,6-52,-3 50,7-67,-2-1,-5 29,3-28,-3 44,8-38,-2 0,-1 0,-7 29,3-18,2 1,2-1,2 0,4 44,-1 2,-2 827,-1-885,-2-1,-5 29,2-26,-2 42,8 176,1-112,0-115,1 0,8 34,-5-33,-2 1,2 23,-4 356,-3-192,0-178,-1 0,-8 35,2-14,-2 7,7-44,1 0,0 1,1-1,1 1,1 0,0 0,2 28,9 25,-3 1,-5 125,-5-102,5 120,1-186,0 0,13 39,-9-44,-2 1,-2 0,0 0,1 25,-4-19,0-12,0 0,-2 0,-3 25,1-41,-3-7,-5-17,-87-198,64 157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2 1,'0'0,"2"0,2 5,3 3,-2 6,0 3,-2 3,0 1,-2 3,1-1,-2-1,0-1,0 3,-2-1,2-1,0 1,0-1,0 0,0-1,0 1,0 2,0-2,0 0,0-1,0 1,0 1,4-6,-2 1,2 0,-2 0,0 1,0 2,-1 0,-1 1,2 0,2 0,-2 1,0-1,3 0,0-1,-2 1,-1 1,1-1,-2 0,-1 1,0 0,0-1,0 0,0-1,-4-3,1-1,1 1,-1 0,-3-4,3-2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6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2 23,'0'0,"2"-3,4-3,7 2,2 0,5 3,4-2,-1 2,4 1,-4 0,-1 0,-2 0,-1 0,1 0,-3 0,6 5,0-1,0 1,0-1,-4 4,-1-4,-2 2,2-2,-4 4,2-2,-2-2,2 6,-2-3,1-1,0 3,0-2,0-1,1 0,-5 0,1-1,-1 6,-2-4,1 6,1 0,3-2,-5 6,3-6,-4 1,3 0,-1 1,2-3,-3 2,3 3,-1 2,3-3,-4 1,1 2,0-3,-1 2,-2-1,-1 3,2-2,-1 0,-3 0,0 2,1 2,-2 1,0-5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7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361 353,'0'0,"0"-5,-3 0,-3-4,-4-3,-1-5,-1-2,0 2,0 5,-1 3,1-2,1 4,2-3,0 3,-2 0,0-4,-2 5,2-9,1 1,-6 3,2-4,1 1,1 3,0-6,0 7,1-3,-2 2,0 0,-1 0,-1 3,3-1,0 1,3 3,3-1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8"/>
    </inkml:context>
    <inkml:brush xml:id="br0">
      <inkml:brushProperty name="width" value="0.2" units="cm"/>
      <inkml:brushProperty name="height" value="0.2" units="cm"/>
      <inkml:brushProperty name="color" value="#33CCFF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33CCFF"/>
      <inkml:brushProperty name="ignorePressure" value="1"/>
    </inkml:brush>
  </inkml:definitions>
  <inkml:trace contextRef="#ctx0" brushRef="#br0">5301 0,'0'0,"-60"0,0 4,-16 5,39-1,15-4,-2 0,1 2,1 2,-15 7,-144 101,169-106,2 0,-1 1,2 0,-2 0,2 2,0 2,-8 9,-14 24,17-27,-1 3,1-1,1 2,0-2,-2 13,-25 52,15-38,-5 23,3-4,-7 15,32-76,-6 16,-1-1,1 0,-2-2,-10 22,14-33,1 1,-2 0,3 1,1 0,-1 1,-2 6,2-7,1 2,-2-2,2-2,-2 3,-2-2,2 3,-14 12,-14 23,16-28,3 1,-1 1,-1 4,-3 7,-17 21,11-17,2 0,10-16,-2 1,-8 7,-20 30,9 2,17-32,-2 0,-7 10,19-33,1 2,-1-2,1 1,-1-3,-1 2,1-2,0 1,-1-1,0-2,0 2,-6-1,2 3,-2 0,1 2,0-1,-4 6,-62 60,37-34,-3 0,-7 2,3 5,2 1,-32 43,39-45,20-24,0 0,2 4,7-12,-9 14,17-22,-2 1,3-2,-3 1,1 1,1-3,1 4,-2-1,2 0,-2 5,-9 26,-11 12,11-26,2 2,1 1,-4 12,-12 52,7-22,-4 6,14-52,-40 114,37-111,-1-1,0 0,-1 1,-1-3,1-2,-4 4,2 3,-2 1,-5 18,20-39,-1 0,1-2,-1 1,-1 0,3-2,-3 3,1-4,0 2,-2-1,-1 3,-41 41,28-29,-15 14,28-28,0-1,0-1,-1 1,1-2,-1 1,1-2,-4 1,-6 0,-1-1,-7-2,11 0,-2 2,2 1,0-2,-2 4,2 0,-2 3,1 0,0 0,-9 9,-53 48,74-64,-7 11,-2 1,3 0,-7 5,6-4,1-2,-2 0,-8 8,-52 40,-11 2,-30 6,2 1,73-44,-21 17,-1-6,-15 3,52-29,-3-3,-9 3,7-6,-15 12,-5-1,28-9,-21 9,0 5,11-5,0 1,-2-5,1-1,-22 2,-53 9,58-10,24-6,-18 2,-183-3,128-5,83-2,-2 1,2-3,0 1,-1 0,1-3,0-1,-2 0,-14-9,10 7,-3-1,0 0,-1 1,0 2,-10-1,18 6,-3 2,2 1,-6 0,14 1,1 1,-3 0,3 1,-1 0,1 0,-1 2,1-1,0 1,-6 6,1-1,-1 3,2-1,0 1,0 2,1-1,0 1,0 2,2-1,-5 10,9-16,-1 2,1 1,2-2,-1 1,0 1,1 0,1 0,-2-2,2 4,0-1,1 30,0-1,2 17,1 14,-2 210,-1-268,2 2,-1 0,2 0,-1-2,0 2,3-1,0-1,1 6,-3-11,1 0,1-1,-1 0,1 0,0 0,1 0,0-2,0 1,0-1,1-1,0 1,2 0,8 7,1-2,1 0,0-4,-2 2,17 3,28 6,9-4,-63-13,32 6,0-4,9-2,82-4,-50-1,418 2,-473-3,-3 1,2-3,16-8,-6 4,11-1,-30 7,10 0,1-1,-2-3,1-1,0-1,21-14,0 5,18-3,69-6,60 2,-98 15,78-6,-145 16,-3-1,2-1,-1-4,7-3,-2-2,108-31,-109 35,-3-5,1 0,17-13,-21 12,119-68,-97 59,-31 15,1-1,-1 0,-1-3,3-2,144-122,-120 94,23-29,-24 25,-34 37,0 2,-2-2,2 0,-1 0,-1-2,1 2,-1-1,-1-1,2 0,-2-1,0 1,-1-1,0 1,1 0,-1 0,2 1,-1-2,3-1,-1 2,-1-2,1 0,3-11,-2-3,0-1,0-4,0-2,6-17,0 8,0-3,1-14,-11 42,2 1,0 0,1 2,-1-2,1 1,1 1,1-2,4-6,8-28,2-5,9-10,-10 22,6-5,14-29,-23 43,2 1,2 0,-1 4,14-14,-1-1,-3 0,-3-2,0-3,9-22,-34 67,29-59,1 4,31-44,-37 62,-1-4,4-12,-22 47,7-21,-7 16,0-1,0 2,2-2,-1 3,0-1,8-4,-3 4,-3-4,3 2,-2-4,1 0,27-38,-27 40,-2-2,1 1,-1-2,-1-4,22-34,-22 39,0-1,-1-1,-2 0,6-17,9-29,45-86,-25 65,-29 59,-8 18,0 2,0-2,-2 1,2-1,-2 0,0-1,0-3,1 3,-1 0,1-1,2 1,-2 1,2-1,11-22,8-13,-13 27,1-2,-1-3,6-21,-7 10,-1 2,-1-2,-1 0,-2 0,-1-10,-2 37,-3-1,3 3,0-2,-1 1,0 0,4-6,26-51,-22 44,2-3,0-4,23-77,13-28,-33 96,-9 25,0-2,-1 0,0 0,3-15,4-32,-3 19,4-19,-9 49,0 0,0-1,2 2,-3 1,3-1,3-7,-2 8,-1-3,0 1,0-2,-1 2,-2-1,1-2,3-7,0-17,0-1,1-11,-5 0,1 1,-2-43,-2 66</inkml:trace>
  <inkml:trace contextRef="#ctx0" brushRef="#br0" timeOffset="1">5170 237,'1'90,"-2"105,1-186,-2-2,1 1,0-1,0 2,0-2,0 0,-3 2,2-2,-1 0,1 0,0 0,-8 13,0-3,-1 2,0 0,2-7,0 4,0-1,2 1,-7 16,8-12,0 0,1 1,1 1,-1 14,-3 17,3-38,0 9,1 0,-6 14,4-21</inkml:trace>
  <inkml:trace contextRef="#ctx0" brushRef="#br1" timeOffset="2">5137 500,'-4'0,"1"0,-2 2,2-1,0 0,-1 0,0 1,1 2,-2-4,3 4,-2-1,-1 1,3-2,-1 1,-1 2,2-3,-2 4,-8 11,2 0,1 2,-5 8,5-11,-30 69,23-53,8-11,1-1,-1 1,2 0,0 1,0-1,-2 20,5-7,-2-1,3 2,-1 0,2 11,2 43,2-41,-3-1,-3 3,-2 20,1-39,1 17,-9 19,10-54,-1 2,0-1,-2-1,2 0,-3 2,-3 6,7-16,-1 3,-1-1,-1-1,3 1,-1-3,-2 2,0 0,-1-1,3 1,-2-2,1 0,-5 3,-58 41,62-45,0 0,-1 1,3 0,-3-1,2 2,0 0,-1 0,3 0,-3 1,0-1,3 2,-1-1,-1 1,2 0,-2-2,2 2,0 0,0 0,0 2,0 0,1-4,-2 4,1 2,1-2,-2 0,-1 1,2 0,-1-2,-2 1,2-1,-2 0,0 1,-2 2,-50 64,36-52,1 3,0 1,3 1,-2 4,-79 168,81-168,-1 0,0-2,-3 2,0-1,0 2,-5 16,-5 13,-3-2,-12 11,32-49,-2-2,-8 8,-18 22,26-27,-4 3,-7 15,21-30,1 1,-1-2,0 3,2 0,-4 7,-8 37,4-18,-4 13,10-40,2 0,-1-2,0 2,-2-3,2 2,-4 3,5-10,0 1,0-3,-1 3,2-1,-3-2,3 3,-3-2,-20 16,19-12,1 1,-1 0,2 2,0 0,0-2,-1 3,3-2,-6 10,2-2,-1 1,-4 4,9-17,1 1,-1-2,-1 1,0-1,1 1,-2 0,1-3,0 2,-1-1,4-1,-1-1,-1 2,2-2,-1 3,1-3,-2 2,2 0,-1-2,-1 3,2-2,0 2,1-1,-2-1,0 2,1-2,0 4,-1 9,-2-1,2-1,0 12,-4 17,-8 26,-8 38,20-98,1-1,0-2,0 3,0-1,-2-1,1 1,0-2,-1 2,1-3,-2 3,1-1,1-1,-2 0,1 0,-1-1,-5 9,1 1,1-1,0 1,-2 1,4 0,-1 0,0-1,1 4,-2 6,-6 35,-1 10,4-34,-2 1,0-2,-2 0,1 0,-17 23,19-37,1-3,-2-1,2 0,-4-1,2 0,-2-1,1-2,-1 0,0-1,-5 1,17-10,1-1,-1 0,2 0,-3 0,1 1,-1-2,2 0,-1 1,2-1,-2 0,-1 0,2 0,-1 0,1-1,-2 1,2 0,-2-2,3 1,-2 0,1 0,0 0,0-1,1 1,0 0,-1 0,0 0,1 0,0-2,-2 1,1 2,1-1,0 0,-1-1,1 0,0 0,0-1,-1 2,1 0,0-1,0 2,0-3,0 1,0 1,1 0,-1-3,1-12,2 2,-1-1,1-1,1 1,1 0,-2 2,9-34,8-33,19-64,-21 90,-4-1,0-2,-2 1,-1-7,-2 15,0 1,4-1,10-53,-15 62,-3 0,2-1,-3 2,-1-2,-2-5,-1-185,0 118,0 97,0-1,1 1,2 0,-2 0,1 0,1-1,1 2,0 0,4-13,-7 22,12-33,0-9,-10 35,1-2,-3-1,1 1,1 0,-2-5,0-27,-2-29,0 45,1-2,1 1,0-1,3-15,-2 38,0 1,1-2,-2 2,2-1,0-1,0 3,1-2,26-52,-21 45,-4 9,-11 17,-21 31,3-4,0 2,-9 23,-42 110,69-162,2 0,-3-1,1 2,-2 2,2-5,2-2,-2 3,2-1,0 2,0-1,0-2,0 4,-5 19,2-7,0 1,-2-1,-3 9,-30 71,2-21,39-81,1 0,0 0,0-1,-2 1,2-1,0 1,-1 1,0-1,1-1,0 1,-1 0,0-1,1 1,-1 0,-1-1,2 2,-1-2,0 1,0-1,1 0,0-1,0 1,0 0,-1-2,1 2,0 0,0-1,0 1,-1-1,1 1,-2-1,2 1,0-1,0 1,0 0,0-1,0 1,0-2,0 1,0 1,0 0,0 0,0-1,0 1,0 0,0-1,0 0,-1-5,1 0,0-1,1 1,-1 1,0-3,3 2,3-30,3 2,-1 0,4-4,2-24,0-24,0-33,-1 17,-12 88,1 2,1-3,-1 4,0-1,3-2,-2 1,2 2,0-1,-1 0,1 2,2-1,-1 1,0-1,1 1,5-6,0 1,0 1,0 1,2-1,0 2,-1 2,1 1,1-1,-1 2,14-5,-14 10,1-4,1 0,-4 0,2-3,0 2,-1-2,0-2,0-1,9-10,-18 18,-3 0,2-1,1 2,-2-2,-1 1,2-2,-1 3,2-8,-2 5,-1 0,2 1,0-1,-1 2,1-2,-1 3,5-7,-2 5,-1 0,0 2,2-1,-3 0,2 1,1 0,-2 1,7-2,4-2,0 0,9 1,-13 3,8-3,-1-2,-1-1,1-1,6-4,16-17,9-8,-35 27,-1 0,-1-1,0 1,-1-3,1-1,-2 1,1-1,-2-1,10-18,-15 26,8-20,0 0,8-28,-15 36,4 0,-1 0,-1 0,12-16,11-15,5-6,-7 10,-22 32,1 5,1-3,1 2,-1 0,0 1,7-6,-5 8,0 1,2 0,-2 2,2-1,0 1,8-2,-13 3,-2 1,4 0,-3-1,-1-2,2 2,-2-2,2 2,-2-4,1 1,-2 0,15-17,-7 8,1-1,-4 1,1-4,0 1,0 0,4-17,-2 6,-5 12,0-2,-1 0,-1 0,-2 0,2 0,-2-8,3-8,5-15,-7 39,-1-1,0 4,2-3,-2 2,3 1,-1-3,29-46,-19 37,7-21,-15 28,-1 0,1-2,-2 1,2-12,15-73,-13 52,-4 29,-1 4,-1-2,2-2,4-8,-7 24,0-2,0 1,-1 2,3-2,-2 1,0 0,-1 0,3 2,-2-3,2 2,-2 0,3 0,-3 1,0-1,3 2,3-5,1 3,-2 0,1 0,0 1,0 0,0 1,0 1,1 0,-1 1,1-1,-2 2,1 0,6 3,-1-1,-1 2,2 1,-1 1,-1-1,11 13,-21-19,2-1,-2 3,1-2,-1-1,1 1,0 0,-1-1,0 1,1-1,0 0,0 0,-1-1,0 0,2 1,-2-1,0 0,1 0,19-3,-21 4,1 0,-2 0,2 0,-1 1,0-1,0 0,0 0,0 0,1 1,0-1,-2 0,1 2,-1-1,1 0,1 0,-1 0,1 3,-1-3,2 2,-2 1,0-2,0 1,0 0,2 2,-3-3,2 4,0 7,1 0,-1 2,0-1,1 0,-3-12,8 61,-5-36,1 1,-2-1,0 27,-4-20</inkml:trace>
  <inkml:trace contextRef="#ctx0" brushRef="#br1" timeOffset="3">5039 262,'-4'7,"1"0,-2-1,4 2,-3 0,1-1,0 1,-6 17,-28 77,19-54,-1-2,-1 1,-11 17,13-32,0-2,-1-1,-2 0,0-1,0-5,-4 4,14-15,-1 2,1 0,1 0,-1 2,-5 10,14-19,-1 0,1-1,-2 1,3 0,-1-1,1 1,-2 1,2-2,0 2,0-1,1 0,0 1,0-1,0 3,-1-1,0-2,-1 2,1-2,-1 3,1-2,-2 0,1-1,0 2,-3-2,3 2,-2-4,-1 4,3-2,-3-1,2-1,-3 1,1 1,2-3,-4 2,2-2,1 2,-2-2,-1-2,4 1,0 0,-1-1,2 2,-2-1,0-1,3 2,-3 1,2-2,-3 5,-3 5,2 0,-4 10,6-12,1-2,-3 2,1-3,0 1,-1 1,-2 1,-6 8,0 1,-7 15,9-15,0-2,0 0,-8 7,-2-2,-2-1,-4 2,13-14,-2 6,3-2,-2 1,2 1,0 2,-3 6,-2 3,-1-1,-9 11,-17 21,23-26,2 1,1 3,-1 1,2 1,3 1,-2-1,3 9,-12 27,-2-2,-15 31,38-91,1-3,-2 1,1 0,-1-1,1 0,-1-1,-1-1,1 1,0-2,-2 1,-3 1,2-1,0 0,1 1,2 2,-3-1,3 0,-1 2,-6 10,-19 23,17-23,2 2,-6 12,6-12,-1 2,-14 14,-6 11,23-31,1 2,0 3,1-2,1 3,-4 10,-10 27,1-6,10-25,-1-1,0 0,-1-2,-1 1,-8 11,13-27,2 1,-6 13,7-12,0-2,-8 11,-7 5,-23 23,22-25,-21 28,27-29,-2-3,-1 2,0-4,-2 1,-14 11,-24 9,47-31,1 0,-1 3,-2 4,-3-1,-1 4,-2 0,-1 1,-15 10,11-11,2 2,1 2,0 1,-21 19,33-31,0-1,1 2,0 1,0-1,-7 16,7-10,-2-1,1-1,-6 4,-16 18,-95 117,103-130,-1-4,-2 0,3-2,-14 5,19-15,-2-1,0-2,0-1,1-2,-2 0,1-4,-7 2,-45-2,-44-10,18 1,42 6,1 2,1 3,-54 18,95-19,4-1,2 1,-1 0,0 2,2-2,-3 2,2 2,1-1,-8 8,1-2,1-1,-2-1,1-1,-2-1,2-1,-6 1,-33 10,26-7,-1-4,1 1,-3-5,-211 1,130-7,17 5,-102-5,185 1,2 2,-2-4,-1 0,1 0,2-3,-2 2,-3-4,-14-6,18 9,-1-1,-6-5,-1 1,13 7,3 1,-3-1,1 2,1-4,0 4,-1-3,1-1,-1 1,-1-2,6 6,0 0,-1-1,1-1,-1 3,1-2,0 1,-1 0,1 0,0-2,0 1,0 2,-2-2,2 2,0-3,0 2,0-1,2-1,-2 2,0-2,1-2,-1 3,1-2,0 1,-1-1,1 1,3-3,0-6,1 2,1-1,0 3,1-3,2-2,2 2,-1 0,11-10,3-3,22-21,-29 31,-2 0,0-3,0 0,1-1,-6 3,1 1,-1 3,1-1,-1 0,2 2,-6 5,0 2,-2-2,2 1,0 3,0-1,0 0,-2-1,3 2,-1-1,-1 1,2 1,2 1,-5-1,-3 1,0 0,2 0,-1 0,0 1,-1-1,1 0,0 0,0 0,1 0,-2 2,1-2,-2 2,1-1,2 0,-2 0,0 1,0 0,0-2,2 2,-3 3,5 6,-1 2,-1 0,1-1,-1 3,1 2,2 8,-3-12,1 1,1 0,-3 1,7 7,-8-19,1-1,1 2,-1-2,1 2,-1-3,-1 2,3 0,-1-1,-2 0,3 0,-1 0,0-2,0 3,1-4,-1 3,2 0,7 1,-2-1,2-1,-2-1,2-1,2 0,57-6,-69 6,5-1,-2 0,4-1,-3-1,-1 1,7-3,-12 4,0 1,1 0,-1 0,1 0,-1 0,0 0,2 0,-2 0,1 0,-1-1,0 1,0 0,0-1,0 1,1-1,-1 1,1-2,-1 1,0 1,0 0,0 0,0 0,0-1,0 1,0-1,0 0,0 1,0-1,0 1,0 0,0-2,0 2,0-1,-1 1,1-1,-1 1,1-1,0 1,0-1,0 1,0 0,-1 0,1 0,-2 0,2 0,0 0,-21-11,-4 5,0 2,-2 0,3 3,-83 2,41 2,22-2,-63-2,104-1,1 2,0 0,1-1,-2 1,2-1,-1 1,-2-2,4 2,-1 0,1 0,0 0,0 0,0 0,0-2,0 2,0 0,0 0,0-1,0 1,0 0,0 0,-1-1,1 1,0 0,0 0,0 0,0 0,0 0,-1 0,1 0,0 0,0-1,0 1,0 0,0-1,0 1,0 0,1-1,-1-1,0 1,1 1,-1-1,0 0,0 1,0-1,1 0,0 1,-1 0,0 0,2-2,-2 2,1-1,-1 1,51-49,-15 16,-4 4,10-7,-30 27,1 0,-2 4,2-2,0 0,7 1,23-6,0 6,2 0,31 3,-70 3,-2 1,2 1,0-1,-1 1,1 1,-1-2,0 2,0 0,1 1,10 7,-1 3,3 3,-3-4,-1 2,4-2,4 2,-1 4,-1 0,0 3,6 9,-20-25,1 1,-1 1,4-2,-3-1,0-1,1 2,0-2,0-1,-1 1,3-2,-2 0,0 0,1-1,10 1,0-1,1-2,-2-2,18-3,90-32,-117 35,-1 2,-1-3,1-1,1 2,-1-2,-1-1,0 1,1-1,-1-2,-1 2,5-10,33-36,8-21,-43 62,-2-2,1-1,-2-1,1 2,3-15,1 1,-9 23,-1 1,2-2,-1 0,0 3,2-1,-3-1,1 3,2-4,-1 3,-2-2,3 3,-1-1,0-1,0 2,1-1,-1 1,0 0,1 1,10-5,-1 3,0 0,14 1,-5 1,12-3,-1-3,1-2,0-2,21-12,-19 7,-10 6,-2-3,3-1,-4-1,3-2,-15 6,-2 0,2-1,-2 1,6-10,20-25,-2 8,21-31,-33 39,1 1,0 3,0 1,22-15,-22 18,1 0,0-1,-1-4,0 0,-2 0,2-8,18-31,-2-1,8-27,-26 56,1 1,1 0,2 1,-1 3,25-23,-34 40,0 3,1-2,11-4,-21 14,2-2,0 0,-3-2,3 2,-2-1,1-3,0 0,12-16,22-19,-27 29,1 0,6-11,-19 25,0 2,0-3,-1 2,2 0,-1 0,0-1,-1 0,0 1,0-1,0 1,1 0,-1-4,0 5,0 0,0 0,0 0,0-1,0 0,0-1,0 2,0-1,0 1,0 0,0-1,0 1,0 0,-1-1,1 1,0-1,0 0,0 1,0-2,0 2,0 0,0 0,-1-1,1 1,-1-1,-1 0,0 0,1 0,0 1,0 0,-1 0,1-2,0 2,0 0,-1 0,0-1,1 2,0-1,0 0,1 0,-3 2,1-2,0 0,-11 8,2 0,0 0,0 1,1 1,-1 2,-9 9,10-10,-34 41,2-1,-23 43,54-77,0-3,-1-2,-8 9,4-3,10-13,0 2,1 2,0-1,-5 8,8-9,-2 0,0-1,0 0,-1 0,2 0,-2-2,1 2,-1-2,-2 1,-23 15,21-16,1 1,-1 2,1-2,-2 1,1 4,-3 2,1 2,-2 3,1-1,0-1,2 3,-4 8,6-10,-2-2,1-1,-2 1,1-1,0-3,-1 3,-6 1,-20 24,-16 21,-5 17,29-37,18-25,1 0,1 2,0 1,1 0,-4 8,7-13,2-3,-3-1,3 3,-3-4,1 1,-1-2,0 3,-1-3,3 0,-3 1,-4 1,1 0,-2 0,1-1,0-2,-3 2,4-2,2 2,0-3,-1 3,2 0,-2 0,1 2,1 0,0-1,-1 1,0-3,-2 3,2-1,0-5,-9 9,-12-3,4-1,-3-1,-6-2,17-1,3 1,-2 1,2 0,-1 4,-13 7,-20 11,-130 77,156-93,-2 0,2-3,-1-1,-2-1,2-2,-15 1,-79 15,110-19,-1-2,0 3,1 0,-1 1,0-1,2 3,-2-3,-2 6,-5 2,1 0,1-1,-1-1,-2-1,2-2,-1 2,-1-4,-41 13,0-5,0-3,-17-2,-104-8,76 1,98 0,-1 0,0 0,-1 1,2 0,-1 0,0 0,1 1,-1 1,0-1,2 2,-2-2,-1 2,3-1,-2 1,2 0,-4 7,6-11,-1 0,2 1,0-1,-1 3,1-2,0-1,-1 0,0 1,1 1,0-1,-1-1,-1 3,2-2,0 0,0 0,0-1,0 3,0-2,0 1,0-1,0-1,0 1,0 1,0-1,0-1,2 0,-2 1,1 0,-1 0,0 0,1 1,0-2,-1 1,0-1,0 1,1 0,-1-1,0 1,2-1,-1 0,-1 0,6 4,-2-2,1 0,0 1,0-3,-1 1,5 1,56 5,0-6,16-3,-13 0,202 1,-249-2,0 0,1-2,-1-1,0-1,0-1,1-4,-1 2,-1-4,0 1,12-14,9-5,-37 29,12-9,-2 3,1-2,0 3,5-1,-5 3,0-2,-1-2,7-4,-3 3,-2 0,8 0,-1 0,-11 6,-1 1,1-3,1 1,-1-1,-1-1,1-2,2-4,-3 2,0 2,0 1,1-1,-1 1,2 1,0 1,0 1,-1 0,11-2,-16 5,151-46,-121 38,22-3,-29 8,0-1,0-4,5 0,3-8,-20 13,-1-3,2 0,0-2,11-11,-18 11,9-7,-1 1,0-4,7-8,1-6,1 2,3 1,-15 12,1 1,-1-5,29-30,-31 38,1-4,0-1,-1 0,-1-1,-1-2,-1 0,5-9,0-4,0 3,20-27,44-58,-53 79,-19 27,2 3,-2-1,2 0,2-1,27-27,-9-4,-25 35,0-2,1 2,0 0,0 0,0 1,-1 0,3 0,-8 7,-1 0,1 0,-1-2,0 2,3-1,-3 1,1 0,-1 0,1-1,-1 1,2 0,-2 0,0 0,0 0,1 0,1 0,-1 1,-1-1,0 1,1-1,-1 0,1 2,-1-2,0 0,0 0,0 0,1 0,-1 0,0 0,1 1,-1-1,0 1,0 0,0-1,0 1,0-1,0 0,0 1,0-1,0 2,0-1,0-1,0 1,0 2,0 1,-1 1,0-3,1 3,-2-2,2 1,-1-1,-2 3,-21 56,3-7,-4 9,6-1,10-31,1-3,-3 0,0 2,-13 18,-11 13,-2-4,-28 37,20-26,27-42,-18 25,9-16,-1 6,-21 27,34-48,0 1,2 1,-3 7,1-2,-1-1,-6 7,-74 90,8-3,37-48,-9 11,54-75,-1 1,0-2,0-1,-1 1,0 0,1-3,-3 3,-14 8,-21 9,-14 10,34-19,2 0,-2-4,-1-1,3 1,-4-4,-2 0,-60 7,0-3,-27-6,-16-7,116-2,15 3,1 0,0 0,0 0,-1 0,1 0,0 0,0 0,0-1,0 1,0 0,0 0,0 0,0 0,0 0,0-1,0 1,0 0,-2 0,2 0,0 0,0 0,0 0,0 0,-1-1,1 1,0 0,0 0,0-1,0 1,0 0,0 0,0-2,0 2,0 0,0 0,0-1,0 1,0 0,0 0,0 0,0 0,0 0,0 0,0-1,1 1,-1 0,0 0,0 0,0 0,0 0,2 0,-2 0,0-1,0 1,3-7,1-1,0 3,1-3,1 3,-1-2,4-2,-3 2,85-83,-44 45,-32 29,-1 0,0-1,9-19,-7 13,1-1,4-3,11-7,-1 3,14-7,-4 0,-23 23,-1-1,0 4,9-6,11-1,1 4,-1 2,35-6,-20 7,3-8,-34 12,1 1,6 0,-6 2,0 3,1-1,2 3,-19 3,-5 1,-9 10,-10 7,-1 1,1-2,-2 0,-1-3,-17 12,-27 11,-23 9,42-25,32-14,-1 0,2 1,-1 0,1 2,-10 14,7-9,-2-1,-12 11,-60 38,52-38,17-14,-15 15,1 4,34-32,0-1,1 0,0 0,0 1,0 0,0-1,0 0,0 2,0-2,-2 1,2 0,0 0,-1-1,1 1,0-1,0 1,0 1,0-2,0 0,0 0,0 1,0-1,0 0,1 1,-1-1,0 0,0 0,2 0,-2 0,0 0,0 0,0 0,0 0,0 0,0 0,0 0,0 1,0-1,0 0,0 0,0 0,0 0,0 0,1 0,-1 0,0 0,1 0,-1 0,0 0,0 0,0 0,1 0,-1 0,0 0,0 0,0-1,0 1,1 0,5-1,1-2,-1 0,0-1,7-4,4-4,71-48,0-7,-3-5,-58 50,257-231,-83 53,-148 145,31-21,-49 47,26-32,-31 29,2 4,-1 1,2 1,2 3,-24 15,-1-1,1-2,-2 2,2-2,2-6,12-15,12-10,2-11,-13 22,34-53,12-12,84-111,-115 165,-27 28,-2 0,7-8,-2 1,-1-2,0 0,8-12,-2 0,-12 17,1-1,3-8,22-50,11-11,-39 72,0 0,-1-3,6-16,13-32,-7 26,-1 4,3 0,2 0,22-28,-38 53,1-2,-1 2,1 0,0-3,-4 0,2 2,0-3,2-11,-4 14,-1 2,3-3,-1 2,1 1,-1 0,3-1,1-4,12-12,13-15,9-15,-10 16,1 0,7-2,-14 14,38-52,-26 34,23-43,-43 67,-1-2,16-30,28-61,-28 50,-24 46,2-1,-3-2,1 2,-2-6,-3 16,-2 0,1-1,-2-1,0 1,1 0,-2-1,0 1,-1-14,0 24,0-3,0 2,0-3,0 4,-2-2,2 2,-2-2,2 0,-3-1,3 4,0 1,0 0,-1 1,1-1,-1-1,1 1,-2 0,2 1,-1-1,1 0,-1 0,1-1,0 1,-1 1,0 0,1 0,-1-1,-1 1,2-1,-1 1,0 0,0-1,0 1,1 0,-1 0,1 0,-2 0,1 0,1 0,-2 0,2 0,-1 1,1-1,-1 0,-1 1,1 0,0-1,-1 3,-2 0,0 2,2-3,-1 3,-1-2,2 2,0 0,-1-2,0 3,-5 9,-20 27,12-18,1 1,-5 10,-3 20,15-37,0 1,-1-3,1 0,-7 9,4-7,0 3,0 0,2 0,1 0,-5 15,6-17,0 5,-1 2,1 0,2 1,-1-2,3 2,-1 9,-11 61,10-65,-3 0,-8 28,16-56,-3 1,1 2,1-2,-2 1,2 0,-1 1,2-1,-1 1,0-1,1 1,-2 2,2-8,0-1,0 2,0-2,0 1,0 0,0-1,2 0,-2 0,0 1,0-1,0 0,0 1,0-1,0 1,1-1,-1 2,0-2,1 1,-1-1,0 0,0 0,0 0,0 0,0 0,1 0,-1 1,0-1,1 0,-1 0,1 1,-1-1,0 0,2 0,-1 0,-1 0,1 0,-1-1,2 1,-2-1,3 1,-3 0,1 0,0-1,0 1,0-2,-1 0,8-6,1 0,-2-3,1 2,-2-2,0 1,2-3,17-30,124-188,-85 134,22-31,-72 101,1-1,-2-2,0 2,1-7,4-24,-9 34,0 1,-1-1,3 2,6-15,-11 28,0-2,2 3,-2-2,2 2,0-1,2-1,-9 11,-1-1,0 1,1-2,0 1,0 1,0-1,-1 1,2-1,-1 1,0-1,-1 1,1 0,0 0,0 0,-1 0,2 0,-1 0,0 0,-1 0,2 0,-2 1,3-1,-3 1,1-1,-1 1,1 0,-1-1,1 2,0-2,1 1,-2-1,1 1,0 0,-1 0,1-1,0 1,-1 1,0 0,0-1,1-1,-1 2,0 0,2 5,0-2,0 4,1-2,-2 0,0 1,-1-1,0 1,2 15,-2 1,0-1,0 1,-1-2,0 1,-3 1,1-2,-2 9,-5 14,-2 0,-2-1,-9 26,-22 55,5 2,-19 97,49-189,1-2,-12 26,-5 15,8-7,12-46,1 0,-2 0,-1 6,-12 18,11-24,0 0,-1 10,6-20,7-20,8-58,5-2,9-48,2-24,-5 39,8-28,-17 82,-4-1,1 1,2-38,-10 64,1-3,-2-20,-1 43,0 2,0-2,0 1,0 0,0-2,0 3,-1-1,1 0,0 0,0-2,-1 2,-1 0,2 0,0 0,0 1,-1-3,0 3,1 0,0 0,0 0,-1-1,1 1,0 0,0 0,0 0,0 0,0 0,-1 0,0 0,1 0,0 0,0 0,-2 0,2 0,0 0,-1 0,1 0,0 1,0-1,-1 0,1 0,-1 0,1 0,0 2,-4 1,2 1,-1 0,0 0,0 1,0-2,0 4,-128 235,7 11,96-186,1 4,-9 36,-15 41,15-62,-2-4,-4 1,33-64,-1 1,-2-2,-8 13,14-25,5-10,2-16,1 18,6-45,1 0,11-37,34-93,-39 126,2-5,16-53,3 2,23-47,-39 108,-13 35,-17 32,-78 190,61-138,-18 75,29-97,1-2,-12 19,-41 90,25-54,15-40,-14 26,-20 39,-37 93,99-221,-15 36,-13 23,22-48,0-1,1-1,-4-1,4 2,-2-3,-2 2,-2 0,-19 15,0-3,-24 11,51-30,-11 4,14-6,-1-1,1 0,-2 0,2 0,0 0,0 0,-1 0,1-1,-1 1,1 0,0 0,0 0,0 0,-1-1,1 1,0 0,0 0,0-1,-1 1,1 0,0-1,0 1,0 0,0-2,0 2,0 0,0 0,0 0,0 0,0-1,-2 1,2-1,0 1,0-1,0 1,0-1,0 1,0-1,0 1,0 0,0 0,0-2,0 2,0 0,0-1,2-9,-2-1,2 1,-1-1,3 1,-2 0,3-8,4-15,6-22,11-50,11-64,-13 20,19-104,-22 150,4 1,11-22,-35 122,7-24,-8 25,0 1,0 0,1-1,-1 0,0 0,0 1,0-2,2 2,-1-1,-1 0,0 1,0-1,1 0,-1 1,0-1,1 1,0 0,-1 0,1 0,1 0,-2 0,0 0,0 0,1 0,0 0,-1 1,0-1,1 1,-1 0,0 0,0 0,1-1,-1 2,0-1,0 0,0 0,1-1,-1 0,0 1,0 0,0 1,0-1,0 0,0 0,0-1,0 1,0 0,-1 28,-2-4,-1 0,0-1,-1 1,-6 12,-6 42,9-37,-3 1,1 0,-13 30,-26 52,-5 12,44-108,-13 40,-17 61,-6 63,44-178,3-9,0-6,2-1,-3-1,1 1,0 0,0 0,0 1,0-1,1 0,-1-2,1 2,20-25,2 1,-2-5,-1 2,4-11,17-33,11-29,49-119,-43 89,7-4,-45 97,10-20,-2 2,15-47,-34 79,-4 11,-3-2,3 4,-1-1,2 0,-2 0,8-9,40-59,-52 80,0-1,0 0,-1-1,0 0,2 1,-2 1,1-1,0 0,-1 1,1-1,0 1,0 0,1-1,-1 1,0 0,0 0,0-2,-1 2,1 0,-1 0,2 0,-1 0,1 2,-2-2,1 1,1-1,-1 1,-1 0,1 0,-1 0,0 2,1-2,0 1,-1-2,0 2,1-2,1 2,-2-1,0 1,1 0,-1-1,0 0,0 1,0 1,0-3,0 2,0 1,1 18,-1 4,0-3,-4 24,-9 70,11-95,-15 101,-3 0,-5 0,-3-3,-1-3,-18 32,46-144,-35 102,-13 22,46-124,1 0,1-1,0 1,-2-1,3 0,-1 1,-1 0,2-1,-1 1,-1-1,1 2,1-1,-1 3,3-6,1-8,10-30,-1-2,2-12,11-32,5-15,6-16,11-22,-27 84,-2-3,-1 2,-4-2,2-11,-3 18,-1 0,14-33,6-26,-17 58,12-27,-21 58,2 3,0 0,0 1,2-1,0 1,3-6,1 5,1-2,-2 2,3 1,-1 2,4-4,-10 10,1 1,-2 0,0 1,1 1,1-1,-1 2,1-1,-1 2,0-1,1 2,2 0,-9 0,2 0,-1 1,0-1,0 1,1 0,-1 1,-2 0,3-2,-2 2,2 1,-2-2,1 1,0 0,-1 1,0 1,1-1,0-1,0 2,-2-1,1 1,0-1,1 2,-2-2,0 1,0 1,0-2,1 2,-1-1,0 0,0 5,11 59,-3-2,-2 1,-1 2,-2 37,-4-93,-2-1,2 4,0-6,-3 12,2-15,-2-1,2 1,-1-1,1 0,-2 1,1-1,-1 0,0-2,0 4,-4 3,3-4,-1 2,2-4,-3 4,1-2,1-2,-2 1,1 0,-1 1,-3 0,-10 5,-1-3,-11 6,14-9,1 1,0 2,-16 11,12-2,-1-4,-1 0,0-3,-23 11,31-18,0 2,-1 1,-1 2,9-4,2 0,-1-2,2 2,-1 0,0 2,0-3,1 3,-2-1,-1 6,-21 48,0 1,-14 46,10-25,9-21,5-17,1 0,-3 0,-12 19,-8-2,25-38,0 2,1-1,1 0,-8 22,20-42,0-2,-2 2,3-1,0 0,-1 0,0 2,1-3,-1 2,1 0,0-1,0 1,0-3,0 1,0-2,0 1,0 0,0-1,0 0,0 0,0 1,1-1,-1 1,0 0,0-1,0 2,1-2,-1 0,0 0,0 1,1-1,-1 1,0-1,0 1,0-1,0 0,3 0,-2 1,0-1,0 0,0 0,1 0,-1 0,0 0,0 0,-1 0,2 0,0 0,-1 0,0-1,6-1,1-1,0 0,-1-3,0 1,2 2,-2-4,-2 1,2 0,0 0,4-8,9-11,-3-2,14-22,-17 24,2-1,-1 3,16-15,9-1,-19 18,-3 0,5-7,-4 5,-3 2,-1 0,2-2,-12 15,-1 2,-1-2,2-1,-3 0,2 2,0-2,-3 2,2-4,-1 1,6-38,-5 34,-2 1,2 0,0-1,0 1,2 0,-2 2,2-6,17-27,-12 23,8-21,-1 2,0 2,3-5,-6 19,-3-1,0-1,0-1,-1-1,7-23,-13 25,6-11,0 2,1-3,4-9,-7 26,22-57,-27 69,1-1,-2 1,-1 0,1-2,0 1,-1 0,1-1,-3 0,-1 11,-7 11,-9 24,-10 20,-4 9,-36 60,23-45,-30 69,43-87,22-42,-2 2,1 5,-6 10,-1-2,0 0,-2-1,-13 22,22-35,-7 9,3 3,-1-1,-11 34,-71 209,77-223,-2-1,-2-3,-20 32,6-15,31-49,-4 7,0-2,-12 17,9-16,0 0,-1 4,7-8,-2 0,1-1,-12 11,22-26,-1-1,1 1,-2-1,2 1,0-1,0 0,0 2,0-2,0 0,0 1,-1-1,1 0,0 0,-1 0,1 0,-1 0,1 0,0 0,0 0,-1 0,1 0,-1 0,1 0,0 0,-2 0,2 0,0 0,-1 0,1 0,0 0,-1 0,1 0,-1-1,1-2,0 2,0 0,-1-1,1-1,0 3,-1-1,1-1,0-1,0 2,0-1,-2 1,2-10,0 2,0 1,0-2,0 2,2-1,-1-1,0 1,-1-2,9-24,3-16,4-10,-1-20,3-7,11-38,-26 121,0-5,-2-1,3 0,-2-1,0 2,0-2,-2 11,0 0,0 1,0 0,0-1,0-1,0 1,0 0,0 0,0 0,0 0,0-1,0 1,0 1,0-1,0 1,-2-1,2 1,0-2,-1 2,1 0,0-2,0 2,-1 0,1 0,0 0,-1 0,1 0,0 0,0 0,0 0,0 0,-1 0,1 0,-1 0,1 0,0 0,0 0,-2 0,2 2,-1-2,1 0,0 0,0 0,0 1,0-1,-3 3,-1 2,1 0,0-2,-1 5,1-8,-40 75,2-2,34-63,0 2,-2-3,1 2,-8 6,13-14,-1-1,3 0,-2 1,-1-1,1-1,0 0,0-1,-1 3,2-3,-1 1,-2-1,4 0,1 0,-3 0,3 0,-2 0,2-1,-2 1,2 0,-2 0,1-2,0 1,1 1,-1-1,0 1,1 0,-3-1,3 0,0 0,-2-1,2 1,-1 0,1 0,0 0,-1 0,0-1,1 0,0 1,0-1,-2 0,2 1,0 1,0-1,0 0,0-1,0-1,0 1,-1-10,1 2,1-2,-1 0,0 1,2 0,0 1,-1-2,1 1,2 0,-2 0,2 1,-1 0,3-6,0 5,-5 17,-5 19,-5 3,1-1,-2 1,-1-3,1 2,-1-1,-3-1,1-1,-1-3,-13 19,11-17,2 1,-14 28,17-31,-3 3,-1-2,-8 12,0-1,18-26,-64 96,-5 17,58-93,-2-2,0 0,0-1,-2-1,0-2,-3 1,-41 32,-27 15,44-34,24-17,-3-2,1-3,-2-1,1-1,-1-2,0-1,-23 1,10-5,4 0,-25 9,45-8,2 3,-2-1,1 2,-10 10,-25 13,35-22,11-4,9-5,2-3,-1-1,0 0,0 2,-1-4,0 2,6-4,-2 0,5-3,48-33,20-24,-14 9,185-175,-232 211,7-8,2 0,15-8,-24 20,1-2,13-16,8-8,23-23,18-24,-40 44,3 3,44-31,-85 70,0-1,0 3,-3-1,2 1,0-2,-1 0,0-1,1 3,2-8,-6 9,-1 1,1-1,0 0,-1 1,0 0,1-1,0-1,-1 1,0 1,0-1,2 2,-2 0,0-2,0 2,0-1,0 1,0-1,0 1,0-1,0 1,0 0,0 0,-2 0,2-1,0 1,0 0,0-1,0 1,0-2,0 2,0 0,0 0,-1 0,1 0,0-1,0 1,-1 0,1 0,0 0,0 0,0 0,0 0,0 0,0 0,-1 0,1 0,-1 0,1 0,0 0,0-1,0 1,-1 0,1 0,0 0,0 0,-2 0,2 1,0-1,0 0,0 0,0 0,-3 0,-2 3,3-1,0 1,-3 0,1 0,2 1,0-1,-1 0,0 0,2 3,-2-3,-1 2,-9 16,-47 52,-29 40,-14 40,25-31,45-75,4 1,0 1,-2 9,8-9,-7 10,19-42,1 0,-1 0,-2-2,-6 10,-21 16,-121 142,129-146,-23 20,-5 4,24-23,-13 13,35-41,0 2,0-3,0 2,-1-3,-10 4,14-8,-26 12,-2-4,1 0,-1-5,-10 0,-202-6,111-3,-293 2,420-2,13 0,0 1,1 1,0 0,-1-1,0 0,0 1,1 0,-1-1,1 1,-1-1,2 1,-2 0,2 0,-2 0,0-2,1 2,0 0,51-30,27-25,-5 5,-9 9,2 5,0 3,0 6,25-3,-69 24,0-4,1 1,-2-1,10-7,12-10,41-11,-32 15,-37 18,1-1,12-1,5 0,-28 3,2 2,-1-3,-1 2,1-3,-1 1,2 0,22-17,1 9,-16 9,-77 63,-4-1,2-7,-5-3,-9 4,-47 27,-12 10,113-73,-15 12,26-16,-1-3,-1 2,1-2,-2-1,2-2,-9 2,-26 2,27-7,1 2,-10 4,-10 5,-1-1,0-5,-16 3,-298-6,202-7,-98 2,231-2,0 1,-13-8,-19-1,23 6,3-5,-25-8,6 2,33 9,2 0,-1 0,0-2,1 0,-1-2,0-1,3 4,9 7,1 0,13 18,-8-8,-1 1,0 0,0 2,3 9,-2-6,0 0,4 6,-1-3,-4-3,4 3,0 10,7 22,-13-45,0 0,1 1,-1-2,1 2,-1-1,1-1,-1 0,2 1,0-3,0 2,-1-1,1 0,1 0,-2-2,1 2,1-1,-2-2,2 1,2 0,15 3,-1-2,1-2,1 0,1-3,-5 2,28 0,29-1,-64 0,0-2,1 0,-1 1,9-8,37-21,-27 14,0 2,17-5,143-32,-93 28,-70 17,-16 4,1-2,0 0,-1 1,0-3,7-4,29-26,-22 16,2 1,2 1,-2 1,26-7,33 1,-32 10,2-7,28-17,-58 22,6 5,-1-3,13 2,-7 2,26-16,-60 26,-2 0,2-3,-2 2,3 0,-2 1,3 0,-6 0,0 0,-1 0,1 0,1 1,-2-1,1 1,0-1,0 2,0-2,-1 1,3-1,-3 0,2 0,-2 1,0 0,0 0,1-1,-1 1,0 1,0-1,1 0,-1 0,0 0,0-1,0 0,0 1,1 1,-1-1,0 0,0-1,0 1,0 0,0 0,0 1,0-1,-1-1,1 0,0 0,0 2,-1 3,0-2,1 2,-2 1,0-5,1 4,-1-1,0 0,0-1,1 1,-1-2,-1 2,0-1,2 0,-3 0,-5 6,-2 1,2-2,-4 3,-16 12,14-8,1 0,-3 8,-21 24,19-28,-46 49,51-57,1-1,-1-1,1 0,-7 1,4-3,0-1,-16 1,-13 4,37-7,-1-1,-1 2,3 0,-1 2,-2 0,3-1,0 0,0-3,-1 4,-1-3,1-1,1 1,-4-1,-14-1,-1 0,-25-4,22 0,3 2,-22 5,-200 32,139-32,25-3,63 1,-17 6,18-5,-18 3,-30-6,702-2,-338 1,-284 0,0-1,1-2,0 1,-1-2,0 0,-1-1,1-2,1 2,-3-3,2-1,39-22,-29 18,15-9,-34 19,2-1,-2 1,-1-2,1 2,2-2,-4 4,-1 0,0 1,0-2,0 1,1 0,-1 0,0 0,1 1,-1-1,1-1,-1 1,0 0,0 0,0-1,0 2,0 0,0-2,0 2,0-1,0 1,0 0,0 0,0 0,-1-1,1 1,0-1,-1 1,1-1,0 1,0 0,-1-2,1 2,0 0,0 0,0 0,0-1,0 1,0 0,-1 0,1 0,-1-1,1 1,0 0,-2 0,2 0,-1 0,-10-3,-2 1,1 0,0 2,-12 1,-3 0,-547 1,544-2,-17 5,34-2,1-1,0 2,-1 2,1-2,-1 3,-87 47,75-43,0-1,-1-2,-1-2,-12 5,1 1,1 3,-12 7,-22 8,66-26,9-2,16-1,-17-1,465-3,-448 1,0-1,12-4,23-2,-41 6,0 0,0-3,0 2,12-8,18-8,12-3,33-13,-68 30,0 0,0 5,7-2,7 3,-16 1,-1-1,7-2,-21 2,2-3,-3 2,2 0,0 0,-2-2,2 1,-2-1,2 1,0-1,-2-1,4-3,1-2,0 0,3-2,-3 3,2 0,0 2,1-2,30-20,-1-2,29-30,11-12,-71 65,-1-1,-1-1,1 1,0-3,3-8,20-24,-15 24,1 1,0 1,2 1,14-11,-8 7,-1-1,0-2,0-3,15-21,21-24,-28 38,35-41,-14 11,51-49,-98 106,-4 5,-1 0,2 0,-2-2,0 2,0 0,0 0,2-1,-2-1,0 1,1 0,-2 2,0 0,0 0,0-2,0 2,0 0,0 0,0 0,0 0,0-1,0 1,0 0,0 0,0 0,0 0,0-1,0 1,0 0,0 0,0 0,0 0,0-1,0 1,0 0,0 0,0 0,0 0,0 0,-1-1,1 1,0 0,0 0,0 0,0 0,0 0,0 0,0 0,0 0,0 0,0 0,0 0,0 0,-1 0,1 0,-7-3,-7 5,8-1,-1 1,3 2,-3-3,1 3,0 0,0-2,-1 3,-8 9,-13 13,4-3,-6 13,16-19,0 0,1-3,-3 0,0-1,0-1,-5 5,0-1,1 3,-15 19,14-17,2-3,-15 10,18-16,1 1,1 0,-3 3,1 2,0 0,-3-3,0 2,-3-1,4-2,1 3,-15 16,3-3,9-11,0-2,2 3,-1 0,0 1,3 2,-9 13,24-35,0-1,1 1,0-1,-1 1,0-1,1 2,-2-2,2 0,-1 1,1 0,0 0,-1-1,1 1,-1 1,1-1,0-1,1 0,-1-1,1 2,-1-1,0 0,0 0,1 0,-1-1,2 1,-2-1,0 0,1 2,0-1,-1 0,0-1,0 0,1 1,-1-1,1 1,0-1,-1 1,2-1,-1 0,-1 2,1-2,0 0,-1 0,1 0,0 0,6 1,2 0,-2-1,1 0,-1 0,0-1,1 1,0-3,-1 0,18-6,18-11,-23 10,-3 1,3 1,7 0,-5 5,2 1,13 2,-14 0,-1-1,21-5,67-24,89-44,-79 24,-99 41,24-11,26-19,5-1,-4-2,-59 35,0-2,0-1,-1-2,8-9,-9 7,1-1,0-2,-3-1,3 2,1-9,12-29,3-15,-26 68,67-161,-57 135,9-14,-11 23,-2 1,1-2,-2 0,5-10,-7 12,4-11,0-3,-2 3,1-4,0-6,-2-17,19-133,-17 147,1 1,1-2,7-17,29-80,-39 121,2 1,-1 0,0 0,1 1,-1 1,3 1,3-4,-9 11,-3 1,3 0,-2-2,1 1,2-3,5-15,-11 25,0 0,0 0,0 0,0 0,0 0,0 0,0 0,0 0,0 0,0-1,0 1,0 0,0 0,0 0,0 0,0 0,0 0,0 0,0 0,1 0,-1 0,0 0,0 0,0 0,0 0,0 0,0 0,0 0,2 0,-2 0,0 0,0 0,0 0,1 0,-1 0,0 0,0 0,0 0,0 0,0 0,0 1,0-1,0 0,0 0,0 0,1 0,-1 0,0 0,0 0,0 0,0 0,0 1,0-1,0 0,0 0,0 0,0 1,0-1,0 0,0 0,0 0,2 14,-1-11,4 56,0 2,-3 9,-1 122,-1-125,0-62,0 47,-3 22,2-57,-1 0,-1 0,2 0,-4-1,0 0,1 7,-14 26,-15 34,11-31,-5 19,23-59,-2 2,-1 0,1-2,-5 7,-3 5,-2 1,1 0,-3-2,2-1,-15 10,-46 50,62-68,-2 1,0-2,-19 9,3-6,-3-2,0-2,-15 0,18-3,22-5,0 0,1 0,-1 3,2 0,-1 0,0 1,-4 2,-1 1,-8 2,-51 17,134-57,4-5,-1-2,-33 20,59-25,-71 31,1 3,-3 2,1 0,6 1,-14 2,12-1,0 1,0 1,18 5,-38-5,1-1,-2 1,3-1,-2 0,1 1,-1-1,2 2,-3-2,1 2,1-1,-1 0,-1 0,3 2,-1-1,-2-2,1 2,-1 0,0-1,1 1,-1-1,1 0,-1 1,0-2,0 2,0-1,0 0,0 2,0-2,0 1,0-2,0 2,0 0,0 0,-1-2,1 1,-1 2,1-2,0-1,0 1,-1 1,1-1,0 1,-4 2,2 2,0-1,-1-1,1 1,-1 0,0-3,0 3,-1-2,1 2,-2-3,-7 9,-1 1,-4-2,10-4,-250 145,209-127,-50 22,25-13,44-19,-6 2,0 2,0 3,-19 17,34-23,0-1,-1-1,-7 4,-63 22,63-28,-10 7,-24 18,21-11,-2-2,37-22,-25 14,-1-1,-15-1,34-7,1-3,-1 2,1 1,-1 1,1-1,1 3,-1 0,-2 4,9-5,5-5,1-3,1 0,-1 0,0 1,-1-1,1 0,-1 0,1 0,-1 0,1 0,1-1,-1 1,-1 0,1 0,7-4,0-3,2 3,-3-3,0 1,1-2,4-4,18-17,6-1,27-13,-1 2,-57 40,261-186,-240 173,1 0,1 3,-1 1,1 3,2 0,12 1,49-1,35 10,-37-1,-75-1,-2-1,1 0,-2-1,3-2,-10 3,-2-1,1 0,0 1,1 0,-2-2,-1-1,4 2,-3-2,0 1,1 0,-1-1,2 0,-3 1,1 0,-1-2,0 4,-1 0,2-1,-2 1,0-1,0 1,1-1,-1 1,1-2,-1 2,0 0,0 0,0 0,0-1,0 0,0 1,0-1,0 0,0 1,0-1,0 1,0 0,0-2,0 1,0 1,0-1,0 0,0 1,0 0,0 0,0 0,0 0,0-1,0 1,0-2,0 2,-1-1,1 0,-1 1,1-1,0 1,0 0,-2 0,2 0,-1-1,1 1,0-1,0 1,0 0,-1 0,1-2,-2 1,-2 1,1-2,0 1,1 0,-1-1,-2 1,-14 1,3 0,-2 0,1 3,0 1,0 0,-3 3,-28 12,-26 14,25-7,7-2,-1-5,1-2,-34 7,56-19,1 1,-1 2,0 0,3 3,-1-1,-14 14,13-11,0-2,-1 0,0-2,1-1,-1-1,-6 0,4 0,-1 2,1 1,0 1,-12 10,20-11,14-10,0 0,-1 0,1 0,0 0,0 0,0 0,0 0,0 0,0 0,0 0,0 1,0-1,0 0,-1 0,1 0,0 0,0 0,0 2,0-2,0 0,0 0,0 0,0 0,0 0,0 0,0 0,0 0,0 0,0 1,0-1,0 0,0 0,0 1,0-1,0 0,0 0,0 0,0 1,0-1,0 0,0 0,0 0,0 0,0 0,0 0,0 0,0 0,0 0,0 0,1 1,-1-1,8 4,13 0,66-1,58-11,-117 4,-1-1,1-1,-1-2,1-1,-3-4,2 0,6-4,200-151,-211 149,0-2,-2-2,7-7,-4 2,1 3,3-2,-15 13,3 2,-1-6,7-10,-7 8,1 1,6-5,-7 11,-1 0,14-7,-27 20,0 0,0 0,0 0,1 0,-1 0,0 0,0 0,0 0,0 0,0-1,0 1,0 0,0 0,0 0,0 0,0 0,0 0,0 0,0 0,0 0,0 0,1 0,-1 0,0 0,0 0,0 1,0-1,1 0,-1 0,0 0,0 0,0 0,0 0,0 0,0 0,0 1,0-1,0 0,0 0,0 0,0 0,0 0,0 1,1-1,-1 0,0 0,0 0,0 0,0 2,0-2,0 0,0 0,0 0,0 0,0 0,0 0,0 0,0 0,0 0,0 0,0 1,0-1,0 0,-1 0,1 0,0 0,0 1,-2 8,-5 11,-1-1,1-2,-3 2,2-4,-8 12,-15 19,-7 7,-2-2,-2 0,0-5,-5 1,41-41,0 1,0-3,-2 1,2-1,1 0,-4 1,4-2,-2-1,-7 2,14-4,0 0,0 0,-2 0,2 0,0 0,0 0,0 0,-1 0,1 0,-1 0,1 0,0 0,0 0,0 0,-1 0,1 0,0 0,0 0,0 0,-1 0,1 0,0-1,0 1,0 0,-2-1,2 1,0 0,0-1,0 1,0 0,0-1,0 1,0 0,0 0,0-2,0 2,0-1,0 0,0 0,0 0,0 1,0-1,0-1,0 0,0 1,2 1,-2-1,0 0,1-1,12-23,2 5,0 0,1 2,7-5,-2 2,-10 10,0 2,-2 0,3 0,0 4,-2-4,9 1,53-29,-59 30,1 1,-1 1,1 1,-1-1,10 3,23-1,-40 3,-14 0,-432 3,274-3,98 1,-5 9,-41 1,113-11,-22 0,-23 7,39-5,-1-1,1 4,-3-1,3-2,0 3,0 0,-4 4,-17 13,-1-1,1-2,-22 6,30-13,0 1,2 1,-1 1,0 1,-12 17,-3-1,-4-4,2-1,-14 5,22-15,2-4,-22 8,34-14,1 0,-1 1,1 1,-1 3,-33 18,-3 1,-28 5,53-25,1-3,-1 0,-1-3,-10-1,32-4,1 0,2 0,-2 0,1 0,1 0,-1 0,-1 0,1 0,-1-2,3 2,0-1,0 1,-2-1,2 1,-1 0,1-2,0 1,-1 0,1 1,-1 0,1-1,0 1,-1-1,1 0,0-1,0 1,0 0,-1 1,1-1,0 0,0 0,0 1,0-2,0 2,0-1,0 0,0 0,0 0,0 0,0 1,4-35,2-8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861 68,'0'0,"-2"0,-5 0,-1-5,-5-4,-1 0,0 1,-5 2,-3 2,-2 1,-2 1,4 2,1 0,1-5,2 2,3-1,-5 0,2 3,-3-2,-3 2,3 1,-1 0,2 0,0 0,3 0,1 5,1-1,3 5,1 0,-1-2,2 3,0-3,3 5,-2-4,-1 5,0-5,-4 1,0-2,0-2,-3 2,4 4,2-3,-1-1,3 1,-2 1,3 2,-1 2,-2-1,3 3,2 0,-2-2,2 2,-1-2,0 0,-1 3,-2-4,2 2,-1-2,0 1,0 1,2 3,-1-3,-2-2,0 1,3 1,4 1,-3 4,1 1,2 1,-1 1,3-1,-2-2,-1-5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8:03.890"/>
    </inkml:context>
    <inkml:brush xml:id="br0">
      <inkml:brushProperty name="width" value="0.5" units="cm"/>
      <inkml:brushProperty name="height" value="1" units="cm"/>
      <inkml:brushProperty name="color" value="#FFFFE7"/>
      <inkml:brushProperty name="tip" value="rectangle"/>
      <inkml:brushProperty name="rasterOp" value="maskPen"/>
      <inkml:brushProperty name="ignorePressure" value="1"/>
    </inkml:brush>
  </inkml:definitions>
  <inkml:trace contextRef="#ctx0" brushRef="#br0">1 0,'12'2,"0"0,0 0,0 1,0 0,-1 1,1 0,-1 1,0 1,16 9,-13-6,1-2,0 0,0 0,27 7,38 0,158 7,85-21,-137-2,286 2,-440 2,-1 1,0 2,42 11,12 3,-60-15,29 6,1-2,77 1,-96-8,0 2,69 16,11 1,-24-8,-39-4,61 2,419-11,-484-2,1-2,-1-2,54-16,-53 11,0 2,97-5,-100 15,-19 1,1-2,-1-1,51-9,297-65,-283 63,-64 11,0-2,0-1,0-2,38-13,-44 12,0 2,1 0,0 1,0 1,0 1,0 1,43 3,708 1,-500-2,-239 1,-1 1,1 2,-1 1,1 3,-2 0,45 18,-60-21,1 0,-1-1,1-1,36 2,-35-4,1 1,0 0,33 10,-22-3,1-1,0-1,65 2,107-9,-84-3,-78 2,0-2,0-2,65-15,207-42,-264 50,-30 7,-1 1,26-3,-40 7,0 0,0 0,0 1,0 0,0 0,0 0,0 1,-1 0,1 0,11 7,-8-5,0 0,0 0,0-1,12 3,17 5,-24-5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424 0,'0'0,"-3"0,-4 9,-2 5,-2-1,-3 4,-2 1,1 2,0-3,1-1,2-3,2 2,4-1,-2 4,0 0,1 2,-2 1,-1-3,-2-1,3 2,-3-5,-1 1,0-2,-1-6,4 4,-2-4,3 3,-1 0,0-3,-2-3,2 3,-1 4,0-2,2 5,-1-3,2 2,-2 2,3 1,1 4,1 0,-1 2,2-1,1 3,-2-6,2 0,-1-4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1 1,'0'0,"2"0,5 0,2 5,3-1,2 3,0 4,-1-1,4 1,-6 1,6 2,-1 0,2 0,-2-3,-3 3,0-3,0 2,0-4,1-1,0-2,-3 1,0-1,0 0,4 1,-3-1,2 4,-2 4,0-2,-1 3,4-3,-5 0,-3 4,1-3,-1 0,1 4,-2 1,-1 1,-2 2,-1 1,-1 0,-1-1,0 2,0 0,0-1,0 0,-1 0,1 1,0-1,0 0,0 0,-2-4,-2-1,1 1,1-1,0 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2 179,'0'0,"0"-4,4-5,5 0,0-4,3 2,2 2,-4-2,2 3,-2-4,-1 3,1 2,2-2,1 0,1 4,1-4,0 1,1-1,2 0,0 2,4 2,-2 1,4 3,-1 0,-6 1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6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229 1,'0'0,"-2"0,-5 0,-3 0,2 5,-2-1,-2 1,1 3,1 4,-2-2,3 4,-2-3,3 2,0-3,0 4,0-4,1 3,-2-3,2 3,0 0,-3 4,3 1,-4-2,3 2,2-1,-2-3,2 2,3 1,-1 1,3-3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7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1 0,'0'0,"0"5,2-1,4 1,4-1,-2 4,3-4,1 7,1-3,1-1,0 4,2-4,-2 4,3-1,-2 1,1-1,0 3,-2-4,-2-1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8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548 46,'0'0,"-3"3,-7 2,-5-1,-3 0,-3 3,0 0,3 4,0-4,2 1,4 2,0-2,0-2,0-1,-2-3,1-1,2 5,0-2,1 5,1-1,-2-1,0-2,-3-3,0 7,1 0,-4 0,5 4,0-2,0-2,-1-4,-1 3,0 0,-1-4,1 0,-1-1,-1-2,1-1,-1 0,1 0,3-5,3-3,3-7,6 2,1-2,4 1,5 0,1 3,3 2,1 4,-2-2,0 0,-1 2,2-3,0-4,0 2,0 2,1 1,5 3,-3 2,1 1,-1 1,2 0,-4 1,3-1,-4 0,5 0,-1 5,0-1,-1 1,1 0,-2-3,1 4,-3-2,2 2,-2-1,2-3,-2-2,2 1,0-1,-2 0,2 0,-2 0,2-1,-1 1,1 0,-4-2,1-4,-5-3,3 2,-2-3,-1 1,-2-3,-5 1,-1-3,-3 3,-6 2,0-1,-1 2,-2 1,-3 4,-5-1,-1 3,-4 6,2-1,2 0,1 1,1-2,3-1,-3 0,0-2,1 4,1 3,0 4,2-4,-2-1,2-1,0-2,0-3,0 1,-1-1,2-1,-2 4,10 3,9 2,7 5,7-1,7 2,-1-2,-1 3,0-5,-2-1,-1-5,-3 0,3-2,0-2,0 0,0 0,1-1,0 1,-2-1,-4-3,0 0,-1-2,-4-2,-5 2,-7-1,-6 2,-5-2,-5 1,-5 0,-1 2,-1 2,2 1,-3 0,2-4,0 1,2-1,2 2,4 0,2 1,-2 2,2 0,0 0,0 0,1 0,-2 0,1 0,0 0,0 0,0 0,-1 0,1 0,0 0,1 0,-2 0,1 0,-1 5,1-1,3 6,13-10,-1 0,0 0,0 1,0-1,0 0,-1 0,1 0,0 1,0-1,0 0,0 0,0 0,-1 0,1 0,0 0,0 0,0 1,0-1,0 0,0 1,0-1,0 0,0 0,0 1,0-1,0 0,0 0,0 0,0 0,0 0,0 2,0-2,0 0,1 0,-1 1,10 6,12 0,5-5,1-1,1 0,-4 1,-4-4,-3-1,1-2,-4-1,0-1,-1-1,2 1,-4 7,-1 1,-2 8,-4 2,0 4,-3 5,-1 0,-1 2,3 2,-1-1,1 1,0-2,-2 0,0 1,-1 0,0-1,0 0,0-1,0 1,0 1,0-1,0 0,0 0,0 0,0 1,0-1,0 0,0 0,0 1,0-1,0-1,0 0,0 1,0 1,0 0,0-1,0 0,0 0,0 1,0-1,0 0,0-1,0 1,0 0,0 0,0 1,4-6,3-8,1-9,1-12,2-4,-3-4,-1-5,-2-2,-2-1,-2 1,2 3,0-2,1 3,-3-1,0 2,0 1,-1 0,1-1,-1-1,-1 2,1-2,0 1,0 0,0-1,-2 7,-2-2,1 1,0-3,-1 5,-1 0,3-2,-2 0,-2-3,3 0,-1-2,2 1,0-3,-2 7,-1-1,0 0,-1-1,1 0,2-2,0 0,2-1,1 0,-1-1,2 2,-1 8,0 8,0 10,0 12,0 9,0 5,0 1,0-2,0-3,0 0,0-3,0 0,0-1,0-2,0 0,0 2,0-1,0-1,0 1,0 0,0 0,4 1,-2-1,4-5,1 1,-3-1,4-7,1-8,-2-14,-1-5,-2-6,0-3,-1 6,2-1,-1 1,0 5,1-2,-2 1,1-3,-2 2,-1-4,2 4,0 0,1-1,-2 0,-1-1,1-2,-1 0,-1-1,0-1,-3 0,0 1,-4 4,1 1,1-1,1 1,-2 0,-1 6,0 8,-1 13,-3 4,-1 8,-2 1,3 3,-1-5,3-1,-1-10,3-8,0-11,5 6,-1-3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1,-2 4,-3 0,0 4,-2-4,1 1,1 1,0-5,2 2,1-1,1-1,0-1,1 1,-1-2,-2-1,3 1,-1 0,-1 2,0-1,0 0,-2-1,3-3,1-2,0 1,-1-2,2 3,-1 1,-2 3,1-1,1 2,-2 0,1-1,1 1,-1 0,-1-3,2 4,-1 0,0 0,0 0,0 0,-1 1,2-2,0 1,1-1,-1 0,0-1,-2-1,0-1,-1 0,2 1,-1 1,0-2,0 1,-1 1,2 0,-1 2,0-1,2 2,-1-3,2 3,-2-1,1-3,-1 3,-1-2,0 1,1 0,0-1,0 2,1-2,0-1,0 3,0-1,1-2,-2 1,0 2,1-4,-1 2,1 0,0 0,0 1,0 0,-1-2,1 2,0-1,0 0,0 3,1 0,0 0,-2-2,1 0,-2 0,4 2,-1-3,1 3,-1-2,0 0,1 1,0 1,0-2,0 3,1-2,-2 2,1-4,0 5,1-2,0-1,0 1,-2 0,1 2,0 0,-1-1,2 1,-3 0,2-4,0 6,-1-5,1 3,-1-1,0-1,0-1,-1 0,-2-1,0 0,-2 1,3-2,-1 1,0-1,2 1,-1-2,1 2,0 0,1 0,1 1,0 0,-1 1,2 0,-1 0,0-3,1 6,-1-5,0 5,-2-3,2 0,0 1,0-1,0-1,0 2,0-3,0 2,1 0,0 0,0 2,-1 0,-1 0,1 1,-2-3,2 2,0-3,-1 2,-1 2,-1-3,1 3,0-2,-2 0,3-4,-1 3,1-1,-1-1,1-1,-2 1,2-2,-2 3,1 1,1-1,-2 0,1-2,1 3,0-2,1 2,0 0,-1 0,1 2,0-3,-1 2,-1 0,2-1,0 2,1 1,1-2,0 1,1 2,0-3,0 1,0 1,1 0,-1-1,0 1,0-1,0-1,-2 0,0 1,0-1,1-1,-1 2,-1-1,1 1,-1 1,2-2,-1 1,0-2,-2 0,0 3,-1-2,2 0,-2-1,3 1,-1-1,-1 1,2 1,-4 0,3 0,-1-1,0-1,-1 1,1-1,0 1,0-1,1 0,-2 1,2-1,1 3,1-1,-2-1,0-1,2 1,0 0,-2-1,0-1,2 2,-1 0,1 1,-1-1,0 2,0 0,1-2,-2-1,1 2,0-2,-2 1,1 0,1 2,1-2,0 2,0 0,1-2,-2 1,0 2,0-2,0 0,-1 1,-2-2,2 2,-2-1,2-2,-1 1,1 0,3 0,-1 0,1 2,0-2,0 1,0 2,0-2,1 0,-1 1,0-2,0 2,0 1,0-2,0-1,0 2,0-1,0 2,0-3,0 1,0 2,0-2,0-1,0 1,0 1,0-1,0 2,0-2,0-1,0 3,0-2,-2-1,0-1,0 1,-1-2,1 1,-1-1,1 3,1-2,0 2,1 1,0-1,0 0,-1 1,-1-2,-2 0,2 0,-3 0,-1-1,-1 3,0-2,1 1,0-2,0 1,3 0,-1-1,2 3,2-1,0-1,0 2,0-1,0 0,1 1,-1-1,0 0,0 2,0-3,0 3,0-3,0 1,0 2,0-2,-2-3,1 3,-1-2,1 1,0 0,0 2,1-1,0-1,0 3,0-3,0 1,0 1,-2-2,0 0,1-1,0 2,-1-2,2 2,-1 1,1-2,0 2,0 0,0-1,0 0,0 1,0-2,0 1,0 2,0-2,0 1,0-1,0 0,0 1,0-1,0 0,0 1,0 0,0-1,0 0,0-1,0 2,0 1,0-3,0 3,2-3,0 1,-1 2,1-3,-1 1,1 0,1 2,-2-3,0 1,0 1,0 0,-1 0,0-1,0-1,0 2,0-1,0 1,0 0,0-2,0 2,0 0,0-2,-2 0,1 0,-1 0,1-1,0 4,0-4,-1 1,0 3,1-3,-1 1,1 2,0-2,1 0,0 1,0-1,0 0,0 1,0-1,0 1,0-1,0-1,0 4,0-4,0 1,0 2,0-3,0 1,0 2,0-3,0 0,0 4,0-3,0-1,0 1,0 1,0 0,0 0,0-1,0-1,0 3,0-2,0 0,0 0,2 0,0-2,-1-1,1 4,1-5,-1 3,0 1,-1 2,0 2,2-3,0 2,0-4,0 3,0-3,-2 0,3-1,-2 0,1-1,-1 1,1-2,0 3,0-2,0 1,1-2,0 1,-1 1,-1-1,0 0,1 2,-1-1,0 3,0-6,0 4,0-1,0 2,0 0,0-1,0 1,0 0,-1 1,1-2,0-1,1 1,-1 0,-1 1,-1 0,0 0,0-1,1 1,1 2,0-1,-1-2,0 2,0-1,-1 0,1 1,1 0,0-2,0 2,-1 0,0-2,-1 2,1-3,1 2,0-2,-1 2,0-1,0-1,1 1,-1-1,1 1,-1 0,1 2,-2-2,2 1,0 1,0-2,0 2,-1 0,0-1,-1 1,2-4,-1 4,0-3,1 1,-1 0,0 0,-1 1,2 0,-1 1,1-1,-1 1,2-2,0-1,-2 1,1 0,-1 0,0 0,-1 1,0 1,2 1,0-3,-2 2,2-1,-1 0,-1 1,2-1,0 0,0 1,-1 0,0-2,2 1,0 1,-2 0,1-1,1 1,-1-1,1-1,1-1,0 0,0 1,1-1,1 1,-1-2,1 2,-1-5,0 4,1-3,-2 0,1 4,-2-3,1 4,-2 0,1-2,0 0,1 2,-1-2,0 3,1-5,-2 3,1-4,1-1,-1 1,1-1,-1 0,0 2,-1 2,0 1,0-2,-1 3,3-4,-1 3,1-2,0 1,-2 2,3-2,-1 0,-2 1,1-2,0 1,1-1,0-1,-2 2,0-1,-1 3,2 1,0-3,3-2,-1 1,-1 1,0 0,0-1,-1 4,0-4,1 2,-1-2,1 1,-1 0,-1 0,-1 1,1-1,1 1,-1-1,0 0,1-1,1 0,-1-1,2 2,-2 0,2 2,-1 0,2-2,-3 0,0 2,2-4,-3 3,1-2,0 1,-1 0,2-3,1 1,0-1,1 1,-1-1,-1 0,1 3,-3-3,3 6,-2-3,0 0,3-2,-1 1,-1 1,-1-1,1 3,-2-1,0 1,1-1,-1 0,0-1,-1 1,2 2,-1-3,1 3,-1-2,4-1,-3 1,1-1,0 1,0-2,0 1,-1 2,2-3,-2 1,1 1,-1-1,1 2,0-2,-1 2,2-5,0 1,1-1,2-3,-2 4,1-3,-2 1,0 2,1 0,1-1,-2 2,2 0,-2-1,0-1,-1 4,1-6,1 3,-2 0,1-1,0 0,0 2,-1-1,1-1,-1 2,0-1,0 0,1 0,-2 1,2-2,1 0,-2 2,2-3,0 2,0 0,-1 3,1-2,2 0,0-1,-2-2,0 1,0 0,0-1,0 2,0-3,2 1,-3 0,0 1,3 0,-1-2,1 1,-1-1,1 2,1-2,0 0,-1 0,0 2,-2-2,1-1,-1 3,0 2,-2-2,1 0,0 1,1-1,2 0,1-1,-1 2,0-2,0 3,1-3,-1 3,-2 0,1-3,-2 1,1 1,0-3,2 4,-1-4,0 2,1-2,1 0,0 3,-1-3,1 1,0-2,0 2,0-2,-1 1,1-1,-1 0,1 0,-1-1,1 1,-1 0,0 0,2 0,-2 0,0 0,0 0,1 0,-2-2,-3 0,-6-5,-5-2,-4-1,-1-1,-1-1,-1 0,3 5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51,'0'0,"0"-1,0-3,-1 2,-1-4,-2 3,2-3,-4 2,3-2,-1 2,0-3,0 5,-2 0,-1 0,-2 1,1 0,0 1,1 2,1 1,-2-2,0-1,1 1,1 3,-1-2,3 2,-1 0,-2 1,2 1,-1-2,3 1,-3-1,1 0,-1 2,0-3,-1 1,1 1,0-2,-3 0,3 1,-1 0,1-3,-2 2,1 0,-1 1,0-3,-1 4,1 0,-1-1,1 1,1-1,-1 2,1-4,2 5,-1-3,2 2,1 0,0 0,-1-2,1 2,0-1,0 1,-1 1,1-1,-1-1,0 2,-1-1,2 1,-2-1,1 0,0 1,2 0,0-1,-1 3,-1-2,0-4,-3 1,0-2,-1 0,0-2,-1 0,1 1,-1 1,0 2,2 0,1 2,2 2,0-2,0 1,1 0,-1-4,-1 5,1-4,0 4,-1-4,2 2,0 1,-1-2,1 0,-1-2,-1 2,-2 1,0 0,1 0,0-2,-1-1,1 1,1 1,0-1,3 1,-1 1,1 0,-1 0,0-1,-3 0,2-1,0 4,-1-3,0 3,1 0,0 0,2 1,0 0,-1-3,0 1,2-1,-2 3,0-3,0 1,-1-1,1 0,-1 1,0 1,2-1,-1-1,0 1,0-1,3 1,-2 2,0-2,0 0,-1 1,0-2,-2 2,0-2,0 1,-1 1,2-3,-2 1,2-1,-1-2,2 1,-2 0,-1 0,1 2,0-1,0 0,0 2,0-3,0 2,2 0,-3 0,1 1,-1 2,1-1,0-1,-3-1,4 0,-3 1,2-2,2 2,1-1,-1 0,0 0,0-1,0 3,-1-3,0 2,-1-1,1 1,-1 0,0 1,0-2,1 0,1 1,2 0,0 1,-1-3,0 3,-1-2,0 1,-1 2,0-1,0-1,0 0,2 3,-1-3,-1 0,2 0,0-1,-2 0,2 0,-1 0,2 1,-2-1,0 2,1 2,0-3,-1-1,2 1,-1 1,0-2,1 2,-1-1,0 1,0 1,-1-1,0 0,1 1,-1-3,0 2,1-2,0 1,1 2,-1-3,0 1,1 0,-1-1,-1 1,0 0,0-1,-1 1,1-2,2 3,-3-1,2 2,0-2,-1 0,0-1,1 1,0 2,-1-3,0 2,1 0,1-1,0 3,1-3,-1 3,-1-4,1 0,-1 2,1-2,0 1,0 3,1-3,0 1,0-1,0 3,0-2,0 0,0 1,0-1,0 0,0 2,0-3,0 0,0 3,0-1,0-2,0 2,0-1,0 1,-1-1,-1 1,-2-1,0 0,-2 1,-1-1,1-2,1 2,1-2,1 0,2 3,1-2,0 2,0-2,0 1,0 2,0-2,0-1,0 3,-1-4,-1 1,0 0,1 0,0-1,0 3,0-3,-1 0,0 2,0-2,1 1,-1 1,2 1,0-1,0-1,0 3,0-2,0-1,0 3,0-2,0 0,0 2,0-3,0 0,3 4,-1-4,0 1,0 1,-2-1,1 0,-1 1,0-1,0 1,0 0,0-1,0 0,0 0,0 0,0 2,0-2,0-1,0 3,0-2,0-1,0 3,0-3,0 1,0 3,0-4,0 0,0 2,0 0,0 1,0 1,-1-3,-1 0,-2 2,1 0,0-1,-2-2,3 0,-1-1,-1 2,2-2,0 3,-2-1,2 0,-1 1,1-1,0-1,0-1,0 0,-1 2,0-3,2 2,-1-1,0 2,1-1,0 0,1 0,0 3,-2-3,1-3,-1 5,1-2,0 0,0 1,1 1,0-2,0 1,0 1,0 0,0-2,0 3,0-3,0 1,0 3,0-4,0 0,0 2,0 0,0-2,0 2,2 0,0 0,-1-1,0 0,2-2,0 1,-1 1,-1-2,0 2,0-1,-1 0,1 3,-1-2,-1-1,1 3,0-2,0 0,0 1,0-1,0-1,0 3,0-1,0-2,0 2,0 0,0 2,0 1,0-1,0 1,0-3,0 1,0-1,0 1,0-1,0-2,0 2,2-2,1 1,-2 2,0-3,0 1,0 2,1-4,0 0,1 0,1-1,-1 0,0-1,0 3,0-3,-1 5,2-3,0 0,0 1,-1-1,0 2,0-1,0 1,-1-1,0 0,0-1,0 3,0-3,-1 1,-1 1,0 0,0 1,0-2,0 1,1-1,1 1,0-1,-1-1,0 2,0-1,0 3,-1-3,0 0,0 3,0-1,0-2,2 3,0-3,1 1,-1-1,0-1,1 3,-1-5,-1 6,0-5,1 1,0 1,0 0,-1-1,-1 2,1 2,-1-3,0 3,0-3,0 1,-1 2,3-4,-1 1,1-1,0 1,-3-1,-2-4,-1-1,-2-2,-3-4,0 2,2-3,1-1,-1 2,0-1,4 0,0-2,0 1,3-1,0 0,0 1,0-3,0 1,0 2,0-2,0 1,0 0,0-2,3 4,-1-1,0 1,0-1,-2-1,3 3,-1-2,2 1,-2-2,3 3,-2-1,2 0,-2-2,1 1,-1 0,0-1,-1-1,2 2,-1 4,0 3,1 1,0 4,0-1,-1 4,0 0,-1 0,-1 3,-1-1,0 0,0 0,0 1,0-3,0 0,-1 2,1-3,0 2,0 0,0-1,-2-1,0 3,1-3,-2 1,-2-2,2 0,-3 0,2-1,0 2,4-3,2 2,1-4,1 4,0-1,-1 2,0 0,-1 1,-1 1,0-1,-1 0,1 0,0-1,1-1,-1 2,2-3,0 1,-1 1,2-1,-2 1,2 0,1-2,0 3,0-2,0 1,-2 2,2-2,-2 2,-1 0,2-3,-1 1,0-1,1-1,-1 1,0-3,0 3,0-1,-3 3,2-2,-2 3,0-2,2 2,0 0,2-3,-1 2,2-2,-2 1,2 1,-1-2,-1 3,-1-2,-1 4,0-4,-2 0,-3-2,-1-2,0-3,-1-1,-1 1,-1-5,0 0,0 1,2-3,0-3,4 3,-2-3,3 3,1-2,0-1,1 2,-1 1,0-3,0 2,2 1,-2-3,0 2,0 1,0-4,0 4,0-1,0 0,0-1,-3 1,1 2,-1 1,0 1,0-2,0 2,-1-2,2-1,0 1,-1 0,1 0,0 0,1-1,-2-1,0 1,1 0,1-2,0 0,-2 0,1 1,0 0,1-1,0 0,1 2,-1-2,1 1,0-1,0 1,1 0,-1 0,0-1,0 0,0 0,0 2,0-1,0 0,0-2,0 3,0-1,0-2,2 4,0 1,2 5,0 5,0 1,0 1,-2 2,-2-2,-2-3,-2 1,-3-2,0-2,-1 1,3 1,1 3,3-2,-3 2,2 1,-1-3,0 3,-1-2,2 2,2 0,0-1,2 0,-1 1,4-2,-3 2,1-2,-1 2,0 0,-1 2,0-1,1-1,-1 1,1 1,-1 0,-1 1,1-3,-1 0,0 3,0-2,0-1,-1 3,1-2,0 0,2 0,-1-5,3-2,0-1,1 0,1 2,-1 0,0 1,0 1,-1-2,1 4,-3-1,0 2,-1 2,0-3,1 1,0 0,1-1,3 0,-1-3,0 2,2-1,-3 1,1-2,-4 4,3 0,-1 1,-1-1,-1 1,2 0,-1-2,1 0,-3 3,3-5,-1 2,2-1,-1 1,2-3,-2 4,2-3,-2 1,2 4,-3-2,0-1,1 1,1-1,-1-1,0 0,-1 1,-1 2,0 0,-1-1,0 1,0 1,0-1,0 2,0-2,0-1,0 3,0-2,0 0,0 1,0-1,0 2,0-3,0 1,0 0,0 1,0-1,0 2,0-3,0 0,2-1,0 0,0 2,1-4,-2 4,2-3,-2 2,0 1,2 0,-1 0,2-1,-1-1,-1 1,0 0,2 0,-2 2,2-2,-1 3,-1-3,2-1,-1 2,2-3,-1 3,-2 0,2 0,-1-1,1 1,0 2,-2-2,2-1,-1 3,-1-2,1-2,1 1,-2 0,1-3,0 3,0-2,0 2,0-4,-1 5,1-2,0 1,1 0,-1 2,2 0,1-2,0 2,0 0,0-2,0 1,1-2,2 1,-1-1,0 1,1-2,-1 1,0-2,-2 3,1-3,0 1,1-1,0 0,-2-1,1 1,0-1,0 3,0-2,0 1,0-2,-5 0,-1-2,-3-2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03.95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09.941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8:33.099"/>
    </inkml:context>
    <inkml:brush xml:id="br0">
      <inkml:brushProperty name="width" value="0.5" units="cm"/>
      <inkml:brushProperty name="height" value="1" units="cm"/>
      <inkml:brushProperty name="color" value="#FFFFE7"/>
      <inkml:brushProperty name="tip" value="rectangle"/>
      <inkml:brushProperty name="rasterOp" value="maskPen"/>
      <inkml:brushProperty name="ignorePressure" value="1"/>
    </inkml:brush>
  </inkml:definitions>
  <inkml:trace contextRef="#ctx0" brushRef="#br0">0 103,'71'0,"27"-1,146 17,-191-11,93-2,8-1,-58 13,-44-6,2 2,-34-6,0-1,34 1,282-6,89 2,-140 23,-214-18,131 29,-169-29,-1-2,36 1,2 0,567 11,-409-18,-101 0,141 4,-150 10,39 1,877-14,-1015 0,0 0,0-2,0 0,34-10,70-34,-12 4,-39 19,-8 2,94-19,-121 32,0-1,36-16,-21 7,-20 10,1 0,0 2,0 2,45-2,138 7,-87 3,314-3,-438 0,0 1,0-1,0 1,0 0,0 0,0 1,0 0,0 0,0 0,-1 0,9 6,9 4,-14-9,1 1,0-2,1 1,-1-1,0-1,1 1,-1-2,13 0,-11 0,0 1,0 0,-1 0,1 1,0 0,10 4,-4 2,-1 1,0 1,0 0,24 21,30 19,-51-38,-5-1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14.232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18.958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22.20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26.521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8:30.485"/>
    </inkml:context>
    <inkml:brush xml:id="br0">
      <inkml:brushProperty name="width" value="0.35" units="cm"/>
      <inkml:brushProperty name="height" value="0.35" units="cm"/>
      <inkml:brushProperty name="color" value="#8FAADC"/>
      <inkml:brushProperty name="ignorePressure" value="1"/>
    </inkml:brush>
  </inkml:definitions>
  <inkml:trace contextRef="#ctx0" brushRef="#br0">609 1,'-1'54,"-14"97,6-72,4 1,7 97,0-55,0-95,1 1,1-1,2 0,0-1,19 45,-3-2,-3 16,2 7,-15-66,0 0,-2 1,-1-1,0 39,1 0,-1-40,2 0,12 41,-10-43,-1-1,-1 1,3 32,-7-3,0-22,1 0,9 54,-4-41,-2 1,-2 0,-5 86,0-36,2 880,-1-952,-2 0,-7 35,5-33,-3 46,7 11,2-39,-2 0,-2 0,-2-1,-11 45,-5-15,-12 54,-6 15,-1 10,36-134,-1 1,-11 25,10-27,1 0,0 0,-4 24,3-8,-17 51,-4 15,22-71,-3 16,1 0,-1 61,9 429,0-512,1 1,8 30,1 21,-8-34,2 0,1 1,2-2,2 1,1-1,21 47,-18-51,-2 2,16 67,-19-60,24 62,-7-44,49 81,-71-131,1-1,-2 1,1 0,-1 0,-1 0,0 1,0-1,0 18,-1 3,-7 51,2-60,-1 0,0 0,-2-1,-16 35,19-49,0 0,0 0,-1 0,0 0,-12 11,12-14,0 1,1 0,0 0,-1 0,2 0,-1 1,1 0,0 0,0 0,1 0,-3 8,1 25,5-34,-1-1,0 1,0 0,-1 0,1 0,-1 0,0 0,-1-1,1 1,-1-1,0 1,0-1,-4 6,6-9,0-1,0 1,-1-1,1 0,0 1,-1-1,1 0,0 1,-1-1,1 0,-1 0,1 1,0-1,-1 0,1 0,-1 0,1 0,-1 0,1 1,-1-1,1 0,-1 0,1 0,-1 0,1 0,0 0,-1 0,1-1,-1 1,1 0,-1 0,-9-14,1-23,6 12,1-1,1 1,1-1,1 0,2 1,0-1,2 1,0 0,15-37,51-166,-58 188,-3-1,10-79,-12 69,16-65,-10 58,8-64,9-43,-18 120,-3-2,-1 1,-3-1,2-59,-7 7,-5-122,1 195,-2 0,-12-39,9 39,1 0,-4-37,10-113,0 1,-2 155,-10-35,5 23,4 19,-1-1,-10-23,9 25,1 0,0 0,-4-18,-14-63,12 54,2 0,-5-48,10 49,-19-70,0 8,1-59,14 83,3-1,7-102,0 53,0 7,0 38,-2 1,-21-140,8 157,5 32,2-1,-4-59,11 16,0 43,-1 0,-1 0,-9-50,1 20,2-1,3 0,6-98,0 44,-3 12,3-117,4 182,1 1,15-49,-2 15,-8 33,1 0,25-49,-19 47,-5 6,-2 0,-1 0,-2-1,8-65,-6-153,-11 222,-1-48,0 75,0 0,0 0,0 0,-1-1,0 2,0-1,0 0,-1 0,0 1,-4-7,4 9,0 0,0 1,0-1,-1 1,1 0,0 0,-1 0,0 0,1 0,-1 1,0 0,0 0,0 0,0 0,0 1,-4-1,-13 0,-39 2,33 0,-11-1,0 2,0 2,-65 14,63-8,9-2,0 0,-38 18,59-22,0 1,0 1,1 0,0 0,0 1,1 0,-1 0,2 1,-1 0,-10 15,8-8,1 0,0 1,1 0,1 0,1 1,0-1,1 2,1-1,0 0,-1 31,7-26,3-5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1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0,2-2,-2-1,2-2,-1 1,2 0,1-1,2 0,1 1,-2-1,-1 1,-2 0,0 2,-3 1,1 0,-1 1,-1-2,1 1,-1 0,2 0,0 0,0 1,0 1,0-1,0 0,1 1,-1-1,2 0,-2 1,1 0,-3 0,2-1,-1 1,1-1,-1-1,0 0,0 0,0-1,0 2,0 0,0 1,1-1,0 1,0 0,1 0,0-2,0 3,-1-2,1 1,-1 0,1-1,-1 0,0-1,-1 3,0 0,1 0,1 2,1-2,0 1,0-1,-1 1,0-2,-1 3,0-2,1 1,-1-1,1 1,0-1,0-1,-1 0,1 1,1 0,-1 0,2 0,-2 0,1 2,1-1,-3 1,2 0,-1-1,1 0,0 0,-2-1,1 0,2 1,0-1,-1 1,1-2,0 1,0-1,0 2,-1-2,0 0,0 0,0 0,1 1,-1 0,1-1,0 1,0 0,0 1,1-1,0 2,-1-1,1 0,0-1,-1 0,0 0,0 1,1-1,-1 1,0-1,1 1,-1 0,2 1,-1-1,0 1,0 0,0 0,0 0,0 1,-1-3,1 1,-1 0,1-1,-1 0,-2 0,1-3,-1 0,0-2,2 0,-1-3,1 0,1-2,0 3,0 2,-1 2,-1 4,0-1,-1 1,0-1,0 1,1 0,0 1,2-1,0 1,0 1,1-1,0-1,0 2,0-1,0 0,0 1,1-1,-1-1,0 2,0-1,0 0,0-2,-2-1,1-4,-2 0,0 1,0 1,-2 0,1 1,-1-1,1 1,0 2,3-1,-2 1,1 0,0 1,0 0,-1 0,0-1,0 1,2 0,-1 0,0-1,-1-1,1 1,0 0,0 0,1 2,1-1,-1 1,1 1,0-1,-1-1,0 0,1-1,-1 2,0-1,1 1,-2-2,0 2,1-2,-1 0,0 0,0 1,1-1,-1 2,0-1,0 0,-1 0,1-1,0 2,1-1,-1 1,0 0,1 0,-1-1,1 0,0 0,0 0,0 0,0 1,1 0,0-1,0 2,0-1,0 0,0 1,1-1,-1-1,0 2,0-1,0 0,0 0,0 0,0 0,0 1,0-1,0-1,0 2,0-1,0 0,0 0,0 0,0 0,0 0,0 1,0-5,0 0,0 1,0 0,0 0,0 3,0-1,0 0,0 2,0-1,0 0,0 1,0-1,0-1,0 2,0-1,0 0,0 1,0-1,0-1,0 2,0-1,0 0,0 0,0 0,0 0,1-1,0 0,0 0,1 0,0 0,0 1,0 0,-1-1,-1 2,0-1,0 0,0 1,0-2,0 1,0 1,0-1,0 0,0 0,0 0,0 0,0 1,0-1,-1-2,-1 1,1 0,0 0,0 0,0 1,1 0,0 0,0 0,0 1,-1-2,0 1,0 1,0-1,0 0,1 0,-1 0,1 0,0 1,0-1,0-1,0 2,1-1,-1 0,0 1,0-2,0 1,0 1,0-1,0 0,0 0,0 0,0 0,0 0,0 1,0-2,0 1,0 1,0-1,1-1,1-2,0 1,1-1,0 1,0 0,1 0,-1-1,1 1,-2 1,1-2,-1 1,2 0,-1 1,0-1,2 0,-2 1,3 0,-3 1,1 0,-1 0,0 0,-1 1,1-3,-1 1,2-2,-2 1,0 0,-2 1,2 0,0 1,1-1,-1-1,-1 2,1-2,0 3,0-2,0 0,-2 2,1-1,-1 0,0 1,2-1,-1-1,2 2,-1-1,-1 0,2-1,0 0,-1-1,1-1,-1 1,1 0,-1 0,1-1,0 0,-1 1,0 0,0 0,2-1,-3 0,3 2,-1-1,0 2,0-1,-1 1,1-1,-1-1,0 2,0-1,0 1,1-1,-1 1,0 0,1-1,-1 0,1-2,0 2,-2-2,2 1,1 0,-2 0,1 1,0-1,0 0,1-2,0 3,-2-1,1 1,0-1,-1 1,1-1,1 0,-2 0,1 1,-1 0,0 1,0-2,0 1,2-1,-1 2,1-3,0 2,0-2,-1 2,0-2,0-1,-1 3,1-3,0 1,2-1,-2 1,1-2,0 2,-2 1,1-1,1 1,-1 0,-1 1,2 0,-1 0,1 0,1-1,1-1,-2 2,0-1,-2 2,1-2,1 1,-2-1,2 2,-1-1,0 0,1-1,0 0,1-1,-1 1,1-2,-1 0,3-2,-2 0,0 1,0 1,-1 0,-1 1,2-1,-1 1,2 1,-1-2,0 2,1 0,-2-1,2 0,-2 0,2 0,0-1,-1 0,2 0,-1-1,-2 2,2-1,-2 0,2 0,-1 0,0 1,-1 0,1-2,0 1,0-1,1 1,0-1,-1 1,2-2,-1 1,0-1,1 0,-3 1,2 1,-3 0,1 1,-2-1,2 2,0-2,0-1,2 0,0 0,1-1,1 0,-1 0,0 0,0 0,-4-1,-1 1,-4 0,0 0,-4-1,1-1,-3-1,-1-1,-2 2,3-1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2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69 0,'0'0,"-2"0,-1 2,-1-1,0 2,-1 1,0 0,1 1,0-1,1 1,1 0,1 0,-1-1,0 1,1-1,0 2,0-1,0 0,0 2,-1-1,1-1,1 2,-1-1,0-1,-1 0,1-1,1 2,-1-1,0 1,1 0,0 0,0 0,0 0,0 0,0 1,-1-3,0 1,-1 0,1 0,0 1,1-1,-1 1,1 0,0 0,0 0,0 1,0-1,0-1,0 2,0-1,0-1,-1 0,-1-1,1 2,1-1,-1 1,1 0,0-1,0 2,0-1,0 0,0 1,0-1,0-1,0 2,1-2,1-1,-1 1,0 0,-1 1,2-2,-1 1,1-1,-1 2,1-1,-1 0,1 2,-1-1,0-1,1 2,-1-1,1 0,-2 1,0-1,1-1,-1 2,0-1,0 0,0 1,0-2,0 1,0 1,0-1,1 0,1 0,-1 0,0 0,0 0,0 0,-1 0,0 0,0 1,0-1,0-1,0 2,0-1,0 0,0 1,0-2,0 1,0 1,0-1,1 0,0 0,0 0,0 0,0 1,1-3,-1 1,1 0,-1 0,2 1,0-1,-1 1,0 0,0 0,0 0,0 0,0 0,1 0,0 0,-1-2,0 2,0-2,-1 2,1-2,0 1,-2-1,2 1,1-2,-2 2,2 0,-2 0,1 1,-1-1,0 2,1-1,0 0,-2 1,3-3,-1 1,0 0,0-1,0 0,0 1,0-2,1 1,-3 0,3 2,-1-2,2 1,-3 0,2 0,0 0,-1-1,2 0,0 0,0 1,1-1,-1 1,1-1,-3-1,3 2,-2-1,0 2,0 0,0-2,1 0,0 0,-1-1,1 2,-1-2,0 2,-1-1,1 0,-1 0,1-1,0 1,-1 0,2 0,0-1,-2 2,2-1,-2 0,1-1,0 0,0 2,-1-1,2 0,0 0,1 1,-1 0,0 0,0-1,-1 0,2-1,-2-1,1 0,0 1,-1 0,1 1,0 0,2-1,-2 1,1-1,0-2,0 1,-1 0,1 0,-2 0,1 1,0-1,0 1,-1-2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26:58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0 174,'0'-13,"1"1,0-1,0 1,1 0,5-14,-6 20,1 1,1 0,-1 0,1 0,0 0,0 0,0 1,0-1,1 1,0 0,0 0,0 0,9-5,-9 6,1 1,-1 0,1 0,0 1,0-1,0 1,0 0,0 0,0 1,7-1,8 1,24 4,-38-3,0 0,0 0,0 1,0-1,0 2,0-1,-1 1,1 0,-1 0,0 0,1 1,6 6,1 3,0 1,20 27,10 12,-40-49,0 0,0 0,0 1,-1-1,0 1,3 6,10 18,-12-23,0-1,-1 1,1-1,-1 1,0 0,0 0,-1 0,0 0,1 11,-1 7,-3 29,1-14,1-32,0 0,-1 0,1 0,-1 0,-1 0,-2 9,3-13,-1-1,1 1,0-1,-1 1,1-1,-1 0,0 0,0 0,0 0,0 0,0 0,0-1,-1 1,1-1,0 1,-1-1,0 0,1 0,-4 1,-4 1,0-1,0-1,-1 1,-19-1,21-2,-1 2,0-1,0 1,1 1,-20 5,19-3,-1 0,1 0,-1 1,1 1,-12 8,15-9,1 0,0 1,0 0,0-1,0 2,1-1,0 1,0 0,-6 13,7-11,0 1,0-1,1 1,1 0,0 0,0 0,1 0,0 0,1 15,1 61,-1-71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26:58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1,'-3'0,"-4"0,-1 2,2 2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6.82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8:37.646"/>
    </inkml:context>
    <inkml:brush xml:id="br0">
      <inkml:brushProperty name="width" value="0.5" units="cm"/>
      <inkml:brushProperty name="height" value="1" units="cm"/>
      <inkml:brushProperty name="color" value="#FFFFE7"/>
      <inkml:brushProperty name="tip" value="rectangle"/>
      <inkml:brushProperty name="rasterOp" value="maskPen"/>
      <inkml:brushProperty name="ignorePressure" value="1"/>
    </inkml:brush>
  </inkml:definitions>
  <inkml:trace contextRef="#ctx0" brushRef="#br0">0 274,'229'-11,"-55"2,-123 7,334-4,2 28,79 9,-3-30,-234-3,-157-1,-1-4,88-20,-76 11,88-4,320 16,-253 7,1363-3,-1555-2,50-9,44-2,39 1,5 0,-114 10,1-2,105-21,-106 12,-30 7,0-2,-1-2,68-26,-76 25,0 1,0 1,1 2,52-5,-15 2,-14 3,0 4,73 3,-56 1,-59-1,0 1,0 0,0 0,0 2,0 0,-1 0,1 1,-1 0,0 1,0 1,0 0,17 12,-10-4,33 20,-45-31,1 1,0-1,0 0,0-1,0 1,0-2,0 1,10 0,77 9,12 0,-29-10,-77-1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7.20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7.53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7.87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8.22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27,'5'0,"-4"-5,-1-5,-1-2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8.56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1 102,'0'-5,"4"-5,6-2,2-3,3-3,3-4,-1 3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8.90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9.2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0,'4'0,"7"9,1 8,-2 9,-2 1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9.6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0.00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0.33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219 0,'0'5,"-9"1,-34-1,-38 0,-4-2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8:40.991"/>
    </inkml:context>
    <inkml:brush xml:id="br0">
      <inkml:brushProperty name="width" value="0.5" units="cm"/>
      <inkml:brushProperty name="height" value="1" units="cm"/>
      <inkml:brushProperty name="color" value="#FFFFE7"/>
      <inkml:brushProperty name="tip" value="rectangle"/>
      <inkml:brushProperty name="rasterOp" value="maskPen"/>
      <inkml:brushProperty name="ignorePressure" value="1"/>
    </inkml:brush>
  </inkml:definitions>
  <inkml:trace contextRef="#ctx0" brushRef="#br0">0 274,'0'-1,"0"0,0 1,1-1,-1 0,0 1,0-1,0 0,1 0,-1 1,0-1,1 0,-1 1,1-1,-1 1,1-1,-1 0,1 1,-1-1,1 1,0-1,-1 1,1 0,0-1,-1 1,1 0,0-1,-1 1,2 0,31-6,-20 5,656-26,-530 27,418 1,-414 12,-58-3,24-1,196-8,167-62,-134 14,-87 19,279 6,-492 22,0 1,0 2,0 2,0 1,45 14,-40-5,-12-3,0-2,1-1,1-1,37 4,-41-11,1 2,-1 1,0 1,0 1,0 2,41 17,9 12,2-5,163 44,-64-22,-126-35,2-2,107 18,-22-15,-68-8,141 4,-152-17,0-3,-1-2,1-3,95-26,-74 10,-2-4,124-61,-171 73,1 2,69-21,78-7,-40 11,107-24,85-11,-2 0,-141 29,-236 38,-11 1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2.56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1 116,'4'0,"6"0,6-4,1-7,1 0,2-4,7-3,3-4,6 2,-4 5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2.9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1297 0,'5'0,"1"0</inkml:trace>
  <inkml:trace contextRef="#ctx0" brushRef="#br0" timeOffset="1">901 264,'0'-5,"0"-5,4-2,11 2,3 2</inkml:trace>
  <inkml:trace contextRef="#ctx0" brushRef="#br0" timeOffset="2">1006 264,'0'4,"5"2,1 5,-9 4,-9 4,-11 9,-11 3,-9 1,4-5</inkml:trace>
  <inkml:trace contextRef="#ctx0" brushRef="#br0" timeOffset="3">557 635,'-4'-5,"-12"-5,-10-7,-11-3,1 0</inkml:trace>
  <inkml:trace contextRef="#ctx0" brushRef="#br0" timeOffset="4">1 105,'4'0,"2"0</inkml:trace>
  <inkml:trace contextRef="#ctx0" brushRef="#br0" timeOffset="5">292 344,'0'4,"0"2</inkml:trace>
  <inkml:trace contextRef="#ctx0" brushRef="#br0" timeOffset="6">212 503,'0'4,"0"6,0 7,0 3,0 4,0-2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3.2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61 64,'-5'0,"-5"-5,-6-9,0-9,2 1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3.63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1,'4'0,"2"0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4.00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1,'5'0,"1"4,4 2,5 0,0-2</inkml:trace>
  <inkml:trace contextRef="#ctx0" brushRef="#br0" timeOffset="1">264 27,'5'0,"5"0,7 0,4 0,3 5,-3 1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4.35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1,'4'0,"7"0,0 4,0 6,-8 7,-4-1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4.71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5.0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0 117</inkml:trace>
  <inkml:trace contextRef="#ctx0" brushRef="#br0" timeOffset="1">79 11,'0'-4,"0"-2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5.44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0 125,'0'-4,"5"-7,1-5,-1-5,0-3,-2-2,-1 3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5.86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48,'0'-5,"0"-5,5-6,1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8:48.022"/>
    </inkml:context>
    <inkml:brush xml:id="br0">
      <inkml:brushProperty name="width" value="0.5" units="cm"/>
      <inkml:brushProperty name="height" value="1" units="cm"/>
      <inkml:brushProperty name="color" value="#FFFFE7"/>
      <inkml:brushProperty name="tip" value="rectangle"/>
      <inkml:brushProperty name="rasterOp" value="maskPen"/>
      <inkml:brushProperty name="ignorePressure" value="1"/>
    </inkml:brush>
  </inkml:definitions>
  <inkml:trace contextRef="#ctx0" brushRef="#br0">0 494,'25'8,"-9"-2,34 7,2-4,-1-1,53 1,-55-5,472 19,6-26,-144 0,-285 4,377-16,28 3,-317 14,-108 2,152 27,-217-29,63 7,1-4,104-5,-77-2,58-11,-8 1,-78 11,-14 2,1-3,111-19,-58-1,60-13,-63 6,165-49,-232 62,0 3,1 1,1 3,49-4,145-9,-137 14,176-9,-50 16,215 4,-397 2,-1 1,0 3,51 16,-33-9,-20-7,78 5,-56-8,119 5,11 2,-138-10,-44-4,0 2,1 0,-1 1,27 7,-36-6,0 0,0 1,-1-1,0 1,10 9,-11-9,0 0,0-1,0 1,1-1,-1 0,1 0,-1-1,13 4,1-3,0 0,1-1,-1-1,0-1,22-3,96-21,-74 13,128-6,71 18,-120 0,1260-1,-1290 6,121 20,-8 0,176-10,-312-19,1-3,133-28,-104 5,-65 14,2 2,63-5,49 13,-41 3,-86-2,70-15,-69 10,58-5,237-37,-247 34,36-6,235-12,-305 32,95-16,-136 15,0 0,0-1,-1-1,26-13,-23 9,39-13,172-55,-205 68,-21 6,-11 0,-13 0,-23 1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6.22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298 1,'0'4,"-5"7,-5 5,-6 5,-10-1,-8 4,-4 4,-4 5,-4 2,2-5,7-8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6.54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6.88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117 105,'0'-5,"-4"-1,-7-4,0-5,-4 0,-8-2,-5-3,3 3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7.22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1,'9'4,"12"7,7 5,3 0,5 2,2 7,-2 3,-7-2</inkml:trace>
  <inkml:trace contextRef="#ctx0" brushRef="#br0" timeOffset="1">583 688,'4'0,"2"5,0 5,3 2,0 3,-2 3,-5 4,-9 2,-3-3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7.56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7.91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0,'4'0,"2"5,0 1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8.24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8.60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166 1,'0'4,"-23"11,-43 11,-10 2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9.25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5 1,'5'0,"-8"0,-3 0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9.63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8:51.759"/>
    </inkml:context>
    <inkml:brush xml:id="br0">
      <inkml:brushProperty name="width" value="0.5" units="cm"/>
      <inkml:brushProperty name="height" value="1" units="cm"/>
      <inkml:brushProperty name="color" value="#FFFFE7"/>
      <inkml:brushProperty name="tip" value="rectangle"/>
      <inkml:brushProperty name="rasterOp" value="maskPen"/>
      <inkml:brushProperty name="ignorePressure" value="1"/>
    </inkml:brush>
  </inkml:definitions>
  <inkml:trace contextRef="#ctx0" brushRef="#br0">0 329,'55'-1,"48"1,131 15,-190-9,0-2,1-3,-1-1,0-2,64-11,-21-2,1 4,132 1,-174 8,90-16,-128 16,146-37,-83 18,58-26,-61 20,-53 22,1 1,-1 0,1 1,-1 1,18 0,84 4,-51 0,-26-2,-1 2,70 12,-74-9,57 3,-1-1,151 22,-170-21,1-3,100-7,-51 0,-80 3,-22 0,1-1,-1 0,0-1,0-1,0-1,0-1,19-7,49-18,-58 20,0-1,45-21,-28-4,-16 11,-30 23,1 0,-1 0,0 0,1 0,-1 0,0 0,0 0,0 0,1 0,-1-1,-1 1,1 0,0-1,1-1,-3 2,1 0,0 1,0-1,0 0,-1 0,1 0,0 0,-1 1,1-1,-1 0,1 0,-1 1,1-1,-1 0,1 1,-1-1,0 1,1-1,-1 1,0-1,1 1,-1-1,0 1,0 0,0-1,1 1,-2 0,-25-11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50.11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40 47,'4'0,"-3"0,-10-4,-4-7,1-5,1 0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51.12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11,'0'-5,"0"-1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51.5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51.87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52.23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6.05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6.39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0,'4'0,"2"0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6.72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7.06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7.43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4.56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8 0,'-3'0,"-1"0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8:55.759"/>
    </inkml:context>
    <inkml:brush xml:id="br0">
      <inkml:brushProperty name="width" value="0.5" units="cm"/>
      <inkml:brushProperty name="height" value="1" units="cm"/>
      <inkml:brushProperty name="color" value="#FFFFE7"/>
      <inkml:brushProperty name="tip" value="rectangle"/>
      <inkml:brushProperty name="rasterOp" value="maskPen"/>
      <inkml:brushProperty name="ignorePressure" value="1"/>
    </inkml:brush>
  </inkml:definitions>
  <inkml:trace contextRef="#ctx0" brushRef="#br0">1 303,'89'0,"103"-14,-46 2,11-2,76-11,-56-4,-113 23,111 5,-85 2,572 0,-484 12,5 0,-144-13,338-16,-210 9,-36 3,-121 3,0 0,0-1,0 0,0-1,0-1,-1 1,1-1,-1-1,0 0,-1 0,1 0,-1-1,0-1,0 0,-1 0,0 0,0 0,-1-1,10-16,-1 4,-12 18,-1-1,1 0,-1 0,0 0,0 0,-1-1,3-4,-4 7,0 0,0 0,0 0,0 0,0 0,0-1,0 1,0 0,0 0,-1 0,1 0,0 0,-1 0,1 0,-1 0,1 0,-1 0,0 0,1 0,-1 0,0 1,0-1,1 0,-1 0,0 1,0-1,0 0,0 1,-1-1,-20-12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7.7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1,'4'0,"7"0,1 0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8.15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69 0,'0'5,"0"5,0 7,-9 4,-8 7,-4 4,0-3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8.4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8.92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139 0,'0'5,"-5"1,-10 4,-7 9,-9 2,-3-2,3-6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9.25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0,'0'5,"0"1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9.59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291 212,'-9'0,"-12"-9,-7-7,-3-2,-1-1,1-3,0 3,7 5</inkml:trace>
  <inkml:trace contextRef="#ctx0" brushRef="#br0" timeOffset="1">0 1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9.95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11,'0'-5,"0"-1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0.28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1,'5'9,"10"3,3 4,-2 4,1 2,2-1,2-1,2 1,-2 2,-6-4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0.61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0.97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0,'5'0,"1"5,-1 5,4 2,1 3,-3-1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8:58.775"/>
    </inkml:context>
    <inkml:brush xml:id="br0">
      <inkml:brushProperty name="width" value="0.5" units="cm"/>
      <inkml:brushProperty name="height" value="1" units="cm"/>
      <inkml:brushProperty name="color" value="#FFFFE7"/>
      <inkml:brushProperty name="tip" value="rectangle"/>
      <inkml:brushProperty name="rasterOp" value="maskPen"/>
      <inkml:brushProperty name="ignorePressure" value="1"/>
    </inkml:brush>
  </inkml:definitions>
  <inkml:trace contextRef="#ctx0" brushRef="#br0">0 200,'1'-2,"-1"0,1 0,-1-1,1 1,0 0,0 0,0 0,0 0,0 0,1 0,-1 1,1-1,-1 0,1 1,-1-1,4-1,35-26,-27 21,12-10,2 1,50-23,-62 34,0 1,0 0,0 1,1 0,-1 1,1 1,23 0,133-9,-48 2,388 6,-265 5,-163 2,103 18,-103-10,99 1,41-15,177 4,-353 6,-37-5,1-1,-1 0,20 0,-29-1,1-2,-1 1,1 0,-1 0,1-1,-1 0,0 1,1-1,-1 0,0 0,1 0,-1 0,0-1,0 1,0-1,0 1,0-1,0 0,-1 1,1-1,2-3,-4 5,0 0,0-1,0 1,1 0,-1 0,0-1,0 1,0 0,0 0,1-1,-1 1,0 0,0 0,0-1,0 1,0 0,0-1,0 1,0 0,0 0,0-1,0 1,0 0,0-1,0 1,0 0,0 0,0-1,0 1,0 0,-1 0,1-1,0 1,0 0,-1-1,-11 0,-20 9,28-7,-27 9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1.34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1.67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0,'5'0,"5"0,2 5,-2 5,-2 7,-3 3,-2 5,-10 1,-5 1,-4-4,1-6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2.00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2.35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118 0,'0'5,"-5"1,-1 4,-4 0,-1-1</inkml:trace>
  <inkml:trace contextRef="#ctx0" brushRef="#br0" timeOffset="1">11 53,'-4'0,"-2"0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2.70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0,'-4'0,"-2"0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3.04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3.39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3.73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1,'0'4,"0"7,0 5,0 5,0-1</inkml:trace>
  <inkml:trace contextRef="#ctx0" brushRef="#br0" timeOffset="1">79 186,'0'4,"5"3,1-2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4.06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0,'4'0,"7"0,5 0,5 0,-2 0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4.42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0 106,'5'0,"5"0,6 0,5-5,-1-1</inkml:trace>
  <inkml:trace contextRef="#ctx0" brushRef="#br0" timeOffset="1">159 1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9:03.063"/>
    </inkml:context>
    <inkml:brush xml:id="br0">
      <inkml:brushProperty name="width" value="0.5" units="cm"/>
      <inkml:brushProperty name="height" value="1" units="cm"/>
      <inkml:brushProperty name="color" value="#FFFFE7"/>
      <inkml:brushProperty name="tip" value="rectangle"/>
      <inkml:brushProperty name="rasterOp" value="maskPen"/>
      <inkml:brushProperty name="ignorePressure" value="1"/>
    </inkml:brush>
  </inkml:definitions>
  <inkml:trace contextRef="#ctx0" brushRef="#br0">0 262,'34'-1,"-1"-1,0-1,60-15,-16 1,1 4,0 3,139 0,-156 11,205-6,-231 1,-1-1,1-1,-1-2,0-1,50-22,-49 18,-1 2,1 1,44-5,-35 6,192-30,-186 33,-1 1,1 3,57 5,-8-1,252-2,-342 0,0 0,1-1,-1 0,1 0,-1-1,0-1,13-4,-55 26,13-5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4.77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5.09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11,'0'-5,"0"-1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5.4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17 0,'0'5,"-5"1,-1 4,1 0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5.9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6.40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0,'4'0,"2"0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6.88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43 0,'0'10,"-9"11,-8 11,0 1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7.71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0,'0'5,"-5"5,-1 2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8.07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0,'5'5,"-4"1,-1 0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8.4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115 1,'0'4,"-4"2,-7 4,-5 1,-10-2,-4-3,3-1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8.77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0,'-5'0,"-5"0,-2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9:09.237"/>
    </inkml:context>
    <inkml:brush xml:id="br0">
      <inkml:brushProperty name="width" value="0.5" units="cm"/>
      <inkml:brushProperty name="height" value="1" units="cm"/>
      <inkml:brushProperty name="color" value="#FFFFE7"/>
      <inkml:brushProperty name="tip" value="rectangle"/>
      <inkml:brushProperty name="rasterOp" value="maskPen"/>
      <inkml:brushProperty name="ignorePressure" value="1"/>
    </inkml:brush>
  </inkml:definitions>
  <inkml:trace contextRef="#ctx0" brushRef="#br0">1 599,'23'-1,"1"-1,-1-2,0 0,39-12,-13 3,686-145,-695 151,1027-145,295 90,-828 43,-84-49,-53 6,1 32,-341 30,1 2,-1 4,0 1,-1 3,0 3,64 22,-83-23,0-2,75 10,79-6,-136-11,-18 0,-1 2,67 17,68 33,-169-54,31 9,-1-1,1-2,1-2,49 3,140-9,-91-2,531 3,-397 23,-62-2,317-17,-393-16,44-1,-34 14,421-15,-135 3,-286 12,32 11,-11 1,357-14,-357-11,-14-1,25 1,22-1,820 14,-943 1,-1 3,1 2,74 19,-118-19,47 20,4 1,157 34,-194-56,1-2,0-1,67-5,-33 0,-59 3,0-2,0 1,-1-2,1 0,0 0,-1-2,0 0,1 0,-2-1,1-1,0 0,23-16,-24 13,1 1,0 1,0 1,0 0,1 1,0 0,0 1,22-3,-13 2,-1-1,34-12,16-6,-55 19,1-1,34-15,-7 3,-45 17,1 0,-1 1,1-1,-1 1,1 0,0 0,-1-1,1 1,0 0,-1 0,1 1,0-1,-1 0,1 0,0 1,-1-1,1 1,-1 0,1-1,-1 1,1 0,-1 0,1 0,-1 0,2 2,2 7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9.10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1,'4'0,"7"0,5 4,0 2</inkml:trace>
  <inkml:trace contextRef="#ctx0" brushRef="#br0" timeOffset="1">396 132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9.42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21 1,'0'5,"-9"1,-3 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0.45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1.14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71,'5'-4,"5"-6,7-7,-1-3,-2 0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1.6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59,'0'-4,"0"-7,0-10,0-1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7.72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8.17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0,'0'5,"5"5,1 6,-1 5,0 3,-2-3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8.50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0,'5'0,"1"0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8.94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48 1,'0'4,"0"6,-4 2,-7 3,-5-1,0-3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9.27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1,'0'4,"-4"2,-2 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9:14.439"/>
    </inkml:context>
    <inkml:brush xml:id="br0">
      <inkml:brushProperty name="width" value="0.5" units="cm"/>
      <inkml:brushProperty name="height" value="1" units="cm"/>
      <inkml:brushProperty name="color" value="#FFFFE7"/>
      <inkml:brushProperty name="tip" value="rectangle"/>
      <inkml:brushProperty name="rasterOp" value="maskPen"/>
      <inkml:brushProperty name="ignorePressure" value="1"/>
    </inkml:brush>
  </inkml:definitions>
  <inkml:trace contextRef="#ctx0" brushRef="#br0">1 356,'42'-1,"9"0,-1 3,82 12,175 66,-89-20,-165-50,62 5,2 0,30 14,109 15,-169-38,0-4,0-4,0-3,93-19,336-91,-457 100,-2 0,-2-3,0-2,95-48,-132 60,1 0,1 1,-1 1,31-5,-3 1,48-12,110-9,99 5,-4 1,-140-5,-1-1,51 4,282-21,-92 47,23 0,-3-28,-262 15,263 11,-78 36,-219-18,96 9,-166-16,88 22,-95-18,-1-2,90 7,224 11,-276-18,113 14,220 55,-336-61,2-3,87 3,446 34,-417-28,-114-11,122 2,-54-3,-44-1,235 24,-169-14,194-3,-257-18,226-15,-289 9,-1-2,-1-2,55-18,-66 17,1 3,0 0,0 3,53-2,61-9,169-30,-192 30,118 5,-74 8,-117-4,98-23,-105 18,0 3,92-7,-112 14,-1 0,0-2,-1-1,1-1,-1-1,50-21,-30 8,65-18,-15 18,-61 13,49-14,-56 12,0-1,0-1,-1-2,-1-1,43-29,-68 43,0 0,0-1,0 0,0 1,0-1,0 0,-1 1,1-1,0 0,0 0,0 0,-1 0,1 0,-1 1,1-1,-1-1,1 1,-1 0,1-2,-1 3,-1 0,0-1,0 1,0 0,1-1,-1 1,0 0,0 0,0 0,0 0,1 0,-1 0,0 0,0 0,0 0,0 0,1 0,-3 1,-48 14,14 2,3 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9.63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9.96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1,'0'4,"0"7,4 1,7-2,1-2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0.30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0.66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0,'0'5,"4"1,2 4,0 5,-2-1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1.03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249 1,'0'4,"-5"2,-5 0,-2-2</inkml:trace>
  <inkml:trace contextRef="#ctx0" brushRef="#br0" timeOffset="1">37 27,'0'5,"0"5,-4 2,-11-1,-3-3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1.3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1,'0'4,"4"2,11 0,3-2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1.68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2.02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1,'5'0,"6"0,5 0,5 0,-2 0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2.36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1,'-4'0,"-7"0,0 0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3.53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54 1,'0'4,"-5"2,-1 0</inkml:trace>
  <inkml:trace contextRef="#ctx0" brushRef="#br0" timeOffset="1">0 27</inkml:trace>
  <inkml:trace contextRef="#ctx0" brushRef="#br0" timeOffset="2">292 106,'4'0,"2"0</inkml:trace>
  <inkml:trace contextRef="#ctx0" brushRef="#br0" timeOffset="3">583 106,'0'5,"4"5,7 2,0-1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9:21.019"/>
    </inkml:context>
    <inkml:brush xml:id="br0">
      <inkml:brushProperty name="width" value="0.5" units="cm"/>
      <inkml:brushProperty name="height" value="1" units="cm"/>
      <inkml:brushProperty name="color" value="#FFFFE7"/>
      <inkml:brushProperty name="tip" value="rectangle"/>
      <inkml:brushProperty name="rasterOp" value="maskPen"/>
      <inkml:brushProperty name="ignorePressure" value="1"/>
    </inkml:brush>
  </inkml:definitions>
  <inkml:trace contextRef="#ctx0" brushRef="#br0">1 289,'87'3,"142"22,79 35,-204-38,86 20,502 79,-395-119,-144-6,17 3,297 5,-350 3,226 44,-338-50,160 30,-136-27,1-2,0-1,52-6,177-28,-1-11,345-107,-407 104,3-1,-32 0,2 7,2 8,201-13,527 22,-725 38,-55-2,584 66,-274-19,-414-57,128 7,167-9,-309 0,309-25,69-1,-288 22,130-21,-103 9,-2-3,142-43,-40 8,-147 43,1 4,-1 2,115 8,-38 1,38-3,203-3,-223-8,142 2,-122 23,0 8,-2 9,183 56,-86-25,-31-11,-105-19,-115-28,-1-1,1-1,47-3,92-15,-63 4,-52 7,0-2,0-3,-1-1,0-4,64-24,-86 25,0 0,2 2,-1 2,1 0,1 3,54-5,242 13,63-2,-339-6,0-3,-1-1,68-24,-13 4,398-61,-457 84,-39 6,-15 2,-19 4,-24 4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3.8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109 1,'-5'0,"-10"0,-12 0,-5 0,2 0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4.24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199 11,'-4'0,"-7"0,-9 0,-7 0,-7 0,-3 0,1-5,6-1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4.57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48 11,'-4'0,"-7"0,-5-5,-1-1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4.92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1,'4'0,"-2"0,-2 0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9.74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11,'5'0,"5"0,2-5,-2-1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0.0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12,'5'0,"5"-5,2-1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0.46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0,'4'0,"11"0,3 0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0.80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1,'4'0,"2"0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1.1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1,'4'0,"2"0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1.4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73 52,'-5'-5,"-5"-1,-7-5,-4-4,2 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9:26.878"/>
    </inkml:context>
    <inkml:brush xml:id="br0">
      <inkml:brushProperty name="width" value="0.5" units="cm"/>
      <inkml:brushProperty name="height" value="1" units="cm"/>
      <inkml:brushProperty name="color" value="#FFFFE7"/>
      <inkml:brushProperty name="tip" value="rectangle"/>
      <inkml:brushProperty name="rasterOp" value="maskPen"/>
      <inkml:brushProperty name="ignorePressure" value="1"/>
    </inkml:brush>
  </inkml:definitions>
  <inkml:trace contextRef="#ctx0" brushRef="#br0">0 1209,'343'18,"-130"-2,4-5,431 17,2-28,-265-23,218-4,-457 29,250-3,-363-1,0-2,-1-1,1-1,-1-2,0-1,60-26,145-44,-52 19,-5 10,-114 34,72-17,94-26,-193 49,1 2,0 2,55-2,124 9,-95 1,-82 1,-1 2,0 2,-1 1,0 2,49 19,-46-14,0-1,1-3,1-2,50 4,44-10,62 4,165 6,-171-10,-26 8,58 1,-160-10,0 3,90 17,126 43,-170-37,-12-9,0-5,172 3,-211-14,94 8,-81-4,1-3,76-7,418-72,-538 68,-1-2,0-1,39-18,86-51,-72 35,17-11,67-32,-146 78,2 0,-1 2,1 0,0 2,40-5,23 6,68-7,-68 2,1 5,108 8,-151 1,65 15,-69-11,81 7,200-17,27 2,-172 24,-124-16,96 7,-122-16,21 2,0-2,0-2,0-2,56-13,82-26,-77 20,136-49,-204 57,0 2,1 2,1 2,0 2,0 1,53 1,-59 3,0-2,60-14,-54 9,58-5,-19 10,5 0,120-21,-172 19,0 1,0 2,1 2,-1 1,0 2,0 1,0 1,46 13,11 6,1-5,1-4,134 3,-167-16,0-3,0-3,94-20,-69 8,1 4,0 4,141 2,609 8,-537-25,-46 1,-70 21,-75 2,201-25,184-87,-331 71,-80 25,1 3,130-2,-170 13,-14 0,0-1,1-1,-1-2,-1-1,0-1,54-24,-21 7,68-17,-10 3,-86 30,2 1,-1 2,1 1,0 1,49 3,-38 1,-1-3,67-11,58-37,-166 51,-10 4,-17 6,-167 47,71-23,-13 7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1.84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67 38,'-4'0,"-2"-4,-9-7,-6-1,1 2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2.1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159 0,'0'5,"-5"5,-5 2,-7 7,1 6,2 2,4-3</inkml:trace>
  <inkml:trace contextRef="#ctx0" brushRef="#br0" timeOffset="1">0 344,'0'5,"0"5,0 7,0 8,0 0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2.53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1,'5'0,"1"4,4 2,5 0,0 3,2 0,6 3,1 4,0 0,4 1,-1-2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2.89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11,'0'-4,"0"-2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3.21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1 297,'4'0,"2"0</inkml:trace>
  <inkml:trace contextRef="#ctx0" brushRef="#br0" timeOffset="1">213 85,'4'-5,"7"-5,5-2,5-3,3 2,-3-3,-4 3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3.54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3.90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1,'4'4,"7"2,0 4,4 5,-1 0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4.2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158 1,'0'4,"4"7,2 5,0 5,-2 3,-1-2</inkml:trace>
  <inkml:trace contextRef="#ctx0" brushRef="#br0" timeOffset="1">158 239,'-5'0,"-6"0,-5 0,-9 0,-5 0,-7 0,4 0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4.63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0 342,'0'-4,"0"-7,0-5,0-9,0-5,0-2,0 0,0-3,0-1,5 2,1 2,0 2,-1 5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4.97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1 170,'0'-5,"0"-5,0-6,0 0</inkml:trace>
  <inkml:trace contextRef="#ctx0" brushRef="#br0" timeOffset="1">1 11,'0'-4,"0"-2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9:32.719"/>
    </inkml:context>
    <inkml:brush xml:id="br0">
      <inkml:brushProperty name="width" value="0.5" units="cm"/>
      <inkml:brushProperty name="height" value="1" units="cm"/>
      <inkml:brushProperty name="color" value="#FFFFE7"/>
      <inkml:brushProperty name="tip" value="rectangle"/>
      <inkml:brushProperty name="rasterOp" value="maskPen"/>
      <inkml:brushProperty name="ignorePressure" value="1"/>
    </inkml:brush>
  </inkml:definitions>
  <inkml:trace contextRef="#ctx0" brushRef="#br0">1 1020,'4'-1,"1"0,0 0,-1-1,1 1,-1-1,1 0,-1 0,7-5,0 1,93-55,-63 35,85-39,-101 55,-1 2,2 0,-1 2,1 0,-1 2,1 1,49 1,13 4,244-2,-117-27,-139 17,77-22,-29 6,-24 4,51-8,-60 19,0-4,90-27,-51 9,28-9,-94 21,0 2,1 4,112-13,-8 3,-20 3,-132 19,0 0,0-1,0-1,0 0,25-12,76-48,-36 18,-28 17,-2-3,-2-1,-1-3,59-58,-292 154,0-17,94-26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5.31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1,'-4'0,"-7"0,0 0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5.68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96 11,'-4'0,"-2"0</inkml:trace>
  <inkml:trace contextRef="#ctx0" brushRef="#br0" timeOffset="1">17 11,'-4'0,"-3"-4,1-2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6.01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38,'4'-5,"3"-1</inkml:trace>
  <inkml:trace contextRef="#ctx0" brushRef="#br0" timeOffset="1">28 11,'0'-4,"0"-2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6.37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6.69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477 1,'-5'0,"-10"0,-7 0,-9 0,1 0</inkml:trace>
  <inkml:trace contextRef="#ctx0" brushRef="#br0" timeOffset="1">53 79,'-5'0,"-1"5,1 5,-4 2,-5 3,0-1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7.03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0,'0'5,"4"1,7 4,0 5,-1 0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7.3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0,'5'0,"1"5,4 1,5 4,0 5,2 5,-2-2</inkml:trace>
  <inkml:trace contextRef="#ctx0" brushRef="#br0" timeOffset="1">476 292,'0'4,"5"2,6 0,0 3,-5 4,-8 6,-14 3,-3-2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7.71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0,'-5'0,"-1"0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8.06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264 1,'0'4,"-4"2,-7 4,-9 1,-2-2</inkml:trace>
  <inkml:trace contextRef="#ctx0" brushRef="#br0" timeOffset="1">0 79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8.4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160 1,'-5'0,"-1"5,-4 5,-1 7,-2-1,-5 2,-2-2,1 0,0-2,-1-3,2-4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9:35.547"/>
    </inkml:context>
    <inkml:brush xml:id="br0">
      <inkml:brushProperty name="width" value="0.5" units="cm"/>
      <inkml:brushProperty name="height" value="1" units="cm"/>
      <inkml:brushProperty name="color" value="#FFFFE7"/>
      <inkml:brushProperty name="tip" value="rectangle"/>
      <inkml:brushProperty name="rasterOp" value="maskPen"/>
      <inkml:brushProperty name="ignorePressure" value="1"/>
    </inkml:brush>
  </inkml:definitions>
  <inkml:trace contextRef="#ctx0" brushRef="#br0">0 767,'126'-1,"136"3,-137 10,62 1,245-14,-410 0,-1-1,0-1,0 0,28-9,82-34,-73 25,-25 7,60-35,-29 14,5 0,99-47,-109 59,16-7,-25 4,0 3,1 1,61-16,-86 30,0-2,0-1,42-25,29-12,229-72,-277 107,-34 10,0-1,-1-1,1 0,-1 0,-1-2,21-12,-10 7,-2-1,-25 9,-14 2,-13 1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8.7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0,'0'5,"0"5,0 2</inkml:trace>
  <inkml:trace contextRef="#ctx0" brushRef="#br0" timeOffset="1">0 53,'0'4,"5"6,6 7,5 3,0 0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9.1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0,'0'5,"4"1,2 4,0 5,-2 4,0 0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9.4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203 1,'0'4,"-4"2,-2 4,-4 1,-1 2,-7 0,-9-3,-6-3,0-3,0-2,5-1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9.81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1,'5'5,"1"1</inkml:trace>
  <inkml:trace contextRef="#ctx0" brushRef="#br0" timeOffset="1">26 107,'5'0,"6"0,1 5,-2 1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50.50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11,'0'-4,"0"-2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50.89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72,'0'-5,"4"-5,2-6,4-5,1 1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51.25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51.57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37,'0'-5,"4"-1,7 1,5 0,5-3,-1 0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7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7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9:38"/>
    </inkml:context>
    <inkml:brush xml:id="br0">
      <inkml:brushProperty name="width" value="0.5" units="cm"/>
      <inkml:brushProperty name="height" value="1" units="cm"/>
      <inkml:brushProperty name="color" value="#FFFFE7"/>
      <inkml:brushProperty name="tip" value="rectangle"/>
      <inkml:brushProperty name="rasterOp" value="maskPen"/>
      <inkml:brushProperty name="ignorePressure" value="1"/>
    </inkml:brush>
  </inkml:definitions>
  <inkml:trace contextRef="#ctx0" brushRef="#br0">0 404,'648'40,"-521"-31,160-7,-134-4,-10 3,153-3,-245-3,60-15,14-3,194-44,-89 13,-200 47,1-2,29-13,-27 9,43-9,-24 10,-1-2,0-1,-1-4,0-1,-2-2,66-42,-77 32,-37 32,0 0,0 0,-1 0,1 0,0 0,0 0,-1 0,1 0,0 0,0 0,-1 0,1 0,0 0,-1 0,1 0,0 0,0 0,-1 0,1 0,0 0,0-1,-1 1,1 0,0 0,0 0,0 0,-1-1,1 1,0 0,0 0,0 0,0-1,-1 1,1 0,0 0,0-1,0 1,0 0,0 0,0-1,0 1,0 0,0-1,0 1,0 0,0 0,0-1,0 1,0 0,0-1,0 1,0 0,0 0,0-1,0 1,1 0,-1 0,0 0,0-1,0 1,0 0,1 0,-1-1,0 1,0 0,0 0,1 0,-24 4,-64 20,-129 20,99-30,2-3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7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7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7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27,'5'0,"-4"-5,-1-5,-1-2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8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1 102,'0'-5,"4"-5,6-2,2-3,3-3,3-4,-1 3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8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8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0,'4'0,"7"9,1 8,-2 9,-2 1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8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8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219 0,'0'5,"-9"1,-34-1,-38 0,-4-2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8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1 116,'4'0,"6"0,6-4,1-7,1 0,2-4,7-3,3-4,6 2,-4 5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5.14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19,'0'-3,"0"-4,0-1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9:40.002"/>
    </inkml:context>
    <inkml:brush xml:id="br0">
      <inkml:brushProperty name="width" value="0.5" units="cm"/>
      <inkml:brushProperty name="height" value="1" units="cm"/>
      <inkml:brushProperty name="color" value="#FFFFE7"/>
      <inkml:brushProperty name="tip" value="rectangle"/>
      <inkml:brushProperty name="rasterOp" value="maskPen"/>
      <inkml:brushProperty name="ignorePressure" value="1"/>
    </inkml:brush>
  </inkml:definitions>
  <inkml:trace contextRef="#ctx0" brushRef="#br0">1 338,'0'-1,"1"0,-1 0,1 0,-1 1,1-1,0 0,0 0,-1 1,1-1,0 0,0 1,0-1,0 1,0-1,0 1,0 0,0-1,0 1,0 0,0-1,1 1,4-2,74-25,1 3,89-13,172-13,-277 42,1 1,2 3,74 6,129 24,-122-10,-70-11,0-4,121-12,154-41,-337 49,81-9,-74 11,0-1,-1-1,1-1,-1-2,0 0,0-1,29-14,-10-1,1 3,66-20,-85 32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1297 0,'5'0,"1"0</inkml:trace>
  <inkml:trace contextRef="#ctx0" brushRef="#br0" timeOffset="1">901 264,'0'-5,"0"-5,4-2,11 2,3 2</inkml:trace>
  <inkml:trace contextRef="#ctx0" brushRef="#br0" timeOffset="2">1006 264,'0'4,"5"2,1 5,-9 4,-9 4,-11 9,-11 3,-9 1,4-5</inkml:trace>
  <inkml:trace contextRef="#ctx0" brushRef="#br0" timeOffset="3">557 635,'-4'-5,"-12"-5,-10-7,-11-3,1 0</inkml:trace>
  <inkml:trace contextRef="#ctx0" brushRef="#br0" timeOffset="4">1 105,'4'0,"2"0</inkml:trace>
  <inkml:trace contextRef="#ctx0" brushRef="#br0" timeOffset="5">292 344,'0'4,"0"2</inkml:trace>
  <inkml:trace contextRef="#ctx0" brushRef="#br0" timeOffset="6">212 503,'0'4,"0"6,0 7,0 3,0 4,0-2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9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61 64,'-5'0,"-5"-5,-6-9,0-9,2 1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9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1,'4'0,"2"0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9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1,'5'0,"1"4,4 2,5 0,0-2</inkml:trace>
  <inkml:trace contextRef="#ctx0" brushRef="#br0" timeOffset="1">264 27,'5'0,"5"0,7 0,4 0,3 5,-3 1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9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1,'4'0,"7"0,0 4,0 6,-8 7,-4-1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9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0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0 117</inkml:trace>
  <inkml:trace contextRef="#ctx0" brushRef="#br0" timeOffset="1">79 11,'0'-4,"0"-2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0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0 125,'0'-4,"5"-7,1-5,-1-5,0-3,-2-2,-1 3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0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48,'0'-5,"0"-5,5-6,1 0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0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298 1,'0'4,"-5"7,-5 5,-6 5,-10-1,-8 4,-4 4,-4 5,-4 2,2-5,7-8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49:42.393"/>
    </inkml:context>
    <inkml:brush xml:id="br0">
      <inkml:brushProperty name="width" value="0.5" units="cm"/>
      <inkml:brushProperty name="height" value="1" units="cm"/>
      <inkml:brushProperty name="color" value="#FFFFE7"/>
      <inkml:brushProperty name="tip" value="rectangle"/>
      <inkml:brushProperty name="rasterOp" value="maskPen"/>
      <inkml:brushProperty name="ignorePressure" value="1"/>
    </inkml:brush>
  </inkml:definitions>
  <inkml:trace contextRef="#ctx0" brushRef="#br0">1 223,'11'0,"0"-2,0 1,14-6,21-2,64 2,164 9,-167 10,-62-5,48-1,-50-4,0 2,0 1,42 12,-36-8,0-2,64 1,103-9,-75-2,35-11,-83 4,152-16,-218 24,-1-1,1-1,0-2,-1 0,0-2,-1-1,34-16,-30 12,0 2,45-12,-44 15,0-2,47-21,-41 13,-15 8,32-20,-48 25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0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0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117 105,'0'-5,"-4"-1,-7-4,0-5,-4 0,-8-2,-5-3,3 3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0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1,'9'4,"12"7,7 5,3 0,5 2,2 7,-2 3,-7-2</inkml:trace>
  <inkml:trace contextRef="#ctx0" brushRef="#br0" timeOffset="1">583 688,'4'0,"2"5,0 5,3 2,0 3,-2 3,-5 4,-9 2,-3-3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0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0,'4'0,"2"5,0 1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166 1,'0'4,"-23"11,-43 11,-10 2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5 1,'5'0,"-8"0,-3 0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40 47,'4'0,"-3"0,-10-4,-4-7,1-5,1 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0:11.39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1 170,'4'-1,"-1"0,1 0,-1 0,0 0,1 0,-1 0,6-4,7-3,53-19,-29 11,75-21,-106 35,22-5,0 1,1 1,41 0,78-7,-13 0,94-2,-186 10,-1 1,1 3,88 11,21 14,92 8,265-29,-274-6,-190 2,-9 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11,'0'-5,"0"-1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4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4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0,'3'0,"3"0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1,'3'0,"7"0,0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0:21.86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225 1,'-1'0,"-1"0,1 1,0-1,-1 1,1 0,0-1,0 1,-1 0,1 0,0-1,0 1,0 0,0 0,0 1,0-1,-1 2,-15 24,12-20,-13 26,0 1,3 0,0 1,-17 68,-18 153,35-171,4 14,4 0,7 145,3-91,-5 4,4 178,3-282,17 74,1 3,17 60,-21-113,35 181,-50-227,0 56,-1-17,8-11,0 6,6 85,-8-79,3-9,-8-42,0-1,1 32,-5 170,1-211,1-11,4-13,-1-6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60 0,'0'4,"0"5,0 6,-8 3,-7 6,-3 4,0-3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120 0,'0'4,"-4"1,-9 4,-6 8,-8 1,-2-2,2-5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0,'0'4,"0"1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251 183,'-8'0,"-10"-8,-6-5,-3-3,0 0,0-3,0 2,7 5</inkml:trace>
  <inkml:trace contextRef="#ctx0" brushRef="#br0" timeOffset="1">0 1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9,'0'-4,"0"-1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1,'4'8,"9"2,3 4,-2 3,0 2,3-1,1 0,2 0,-2 2,-5-4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0,'4'0,"1"4,0 5,3 1,0 3,-2-1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0:32.88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1,'1'0,"0"1,1-1,-1 1,0 0,0 0,0 0,0 0,0 0,0 0,0 0,0 0,0 0,0 0,-1 0,1 1,0-1,-1 0,1 0,-1 1,1-1,-1 2,12 35,-11-32,12 46,-2 1,-2 0,-3 1,-1 62,-5-94,-16 365,8-326,4 1,2-1,10 108,22-13,-10-59,-6-25,-3-24,-3-1,5 90,-12-102,9 50,2 23,-10-84,1 0,1 0,12 38,-9-38,-1 1,-1 0,1 29,-4 217,-4-132,0-108,-1 0,-1 0,-12 37,-4 36,17-53,3-39,0 1,-1-1,-1 1,-2 11,3-23,1 0,0 0,0-1,0 1,-1 0,1-1,0 1,-1 0,1-1,0 1,-1 0,1-1,-1 1,1-1,-1 1,0-1,1 1,-1-1,1 1,-1-1,0 0,1 1,-1-1,0 0,1 0,-1 1,-1-1,-7 0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0,'4'0,"5"0,1 4,-1 5,-2 6,-3 2,-1 4,-9 2,-5 0,-2-3,0-5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102 0,'0'4,"-4"1,-1 4,-4 0,-1-1</inkml:trace>
  <inkml:trace contextRef="#ctx0" brushRef="#br0" timeOffset="1">10 46,'-4'0,"-1"0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10 0,'-4'0,"-1"0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7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7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7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1,'0'3,"0"7,0 4,0 4,0-1</inkml:trace>
  <inkml:trace contextRef="#ctx0" brushRef="#br0" timeOffset="1">68 161,'0'3,"5"3,0-1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7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0,'3'0,"7"0,4 0,4 0,-2 0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7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92,'4'0,"5"0,5 0,4-5,-1 0</inkml:trace>
  <inkml:trace contextRef="#ctx0" brushRef="#br0" timeOffset="1">137 1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7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0:38.44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26 1,'0'397,"-1"-379,-1 1,-7 32,4-32,2 1,-2 24,4 286,3-155,-1-142,10 51,1 15,-12-1,3 32,-1-111,0 0,2-1,0 0,13 35,-16-51,0 0,0 1,0-1,1 0,-1 0,1 0,0 0,-1 0,1 0,0-1,0 1,0 0,0-1,0 0,1 1,-1-1,0 0,1 0,3 1,4 0,-1-1,1 1,-1-2,12 1,45-3,0-3,93-18,133-44,-191 42,-57 14,-21 4,0 1,0 2,0 0,34 0,-15 1,0-1,0-2,-1-2,66-21,-67 17,1 1,0 2,1 2,71-3,678 12,-572-2,-201 0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7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9,'0'-4,"0"-1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7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 0,'0'4,"-5"1,0 4,1 0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0,'3'0,"3"0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37 0,'0'9,"-8"9,-6 9,-1 2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 0,'0'4,"-4"5,-1 1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0,'4'4,"-3"1,-1 1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99 1,'0'3,"-3"3,-7 2,-3 2,-10-2,-3-3,3-1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23 0,'-4'0,"-5"0,-1 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1,'3'0,"7"0,4 3,0 3</inkml:trace>
  <inkml:trace contextRef="#ctx0" brushRef="#br0" timeOffset="1">342 114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0:42.02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89 2953,'0'-8,"1"0,1 0,-1 1,6-16,4-21,-11 40,34-226,-24 173,-4 0,-1 0,-7-106,0 52,0-78,5-204,9 277,1-40,-14-1100,1 1253,0-1,0 1,0 0,-1-1,1 1,-1 0,0 0,0-1,0 1,0 0,0 0,-1 0,-3-5,3 6,1 1,-1-1,0 1,0 0,0-1,0 1,0 0,0 1,0-1,0 0,0 0,0 1,0-1,-1 1,1 0,0 0,0 0,-1 0,1 0,0 0,0 1,-3 0,-3 1,-1 0,1 1,0 1,0-1,0 1,1 1,-1 0,1 0,0 0,0 0,1 1,0 1,-6 6,-2 4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18 1,'0'4,"-8"1,-2 1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61,'4'-3,"5"-6,6-5,-2-4,0 1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51,'0'-3,"0"-7,0-8,0-1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0,'0'4,"4"5,1 5,0 4,-1 3,-1-3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0,'4'0,"1"0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42 1,'0'3,"0"6,-4 1,-5 3,-5-1,0-2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10 1,'0'3,"-4"3,-1-1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0:46.13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155 0,'2'0,"0"1,0-1,0 1,0 0,0-1,-1 1,1 0,0 0,0 0,-1 0,1 1,-1-1,1 0,-1 1,1-1,-1 1,0-1,0 1,1 0,-1 0,-1-1,1 1,0 0,0 0,-1 0,1 0,0 3,2 6,-1 0,0 1,1 14,-1 316,-4-168,0-144,-1 1,-2 0,-10 37,-8 55,-3 360,27-405,-4 1,-22 134,16-158,2 0,0 107,6-144,-1-1,-1 0,0 0,-1 0,-6 16,3-12,1 1,-4 29,7 142,4-137,-1 0,-10 62,-6 22,16-124,0-1,0 1,2-1,0 1,1-1,9 29,-8-30,-7-10,-12-21,4 1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1,'0'3,"0"7,3 0,7-1,0-2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0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0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0,'0'4,"3"1,3 4,-1 4,-2-1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0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215 1,'0'3,"-4"3,-5-1,-1-2</inkml:trace>
  <inkml:trace contextRef="#ctx0" brushRef="#br0" timeOffset="1">32 23,'0'5,"0"3,-4 3,-8-2,-4-2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0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1,'0'3,"3"3,10-1,3-2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0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0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1,'4'0,"6"0,4 0,4 0,-2 0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0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23 1,'-3'0,"-7"0,1 0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0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47 1,'0'3,"-5"3,0-1</inkml:trace>
  <inkml:trace contextRef="#ctx0" brushRef="#br0" timeOffset="1">0 23</inkml:trace>
  <inkml:trace contextRef="#ctx0" brushRef="#br0" timeOffset="2">252 92,'4'0,"1"0</inkml:trace>
  <inkml:trace contextRef="#ctx0" brushRef="#br0" timeOffset="3">503 92,'0'4,"4"5,5 1,1-1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94 1,'-4'0,"-9"0,-10 0,-5 0,2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1:11.77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1049 1,'7'0,"0"1,0 1,0-1,-1 1,1 1,0-1,10 6,27 10,-16-13,1 0,0-2,55-1,88-16,27-1,-162 15,21 1,87-11,-144 10,7-1,-1 0,1 0,-1 1,1-1,-1 2,11 0,-16 0,0 0,0-1,0 1,0 0,0 0,0 0,0 0,-1 0,1 1,0-1,-1 0,1 1,-1 0,1-1,-1 1,0 0,0-1,0 1,0 0,0 0,0 0,0 0,-1 0,1 0,-1 0,1 0,-1 4,3 24,-1 1,-2 0,-4 41,0 5,3 21,1-10,-15 110,-10 36,16-140,7 164,4-127,-1-23,-3 121,-23-12,-1 21,20-186,-3 0,-2-1,-23 64,24-82,2-3,-6 60,3-13,-9-7,14-54,1 0,1 1,-5 33,-13 119,22-167,0 0,0-1,-1 1,1-1,0 1,-1 0,1-1,-1 1,1-1,-1 1,0-1,0 1,0-1,0 0,0 1,0-1,0 0,0 0,0 1,0-1,-1 0,1 0,0-1,-1 1,1 0,-1 0,1-1,-1 1,0-1,1 1,-1-1,1 0,-1 1,0-1,1 0,-1 0,0 0,1 0,-3-1,-6-2,0 0,0 0,0-1,0-1,-12-7,-11-5,-16-2,30 11,0 0,0 1,-1 1,0 1,-31-3,-65-4,69 5,-1 2,0 3,-89 6,29 13,35-4,-131 4,167-15,-47 8,46-5,-43 2,-257-8,295-4,28 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1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172 9,'-4'0,"-5"0,-8 0,-7 0,-5 0,-3 0,1-4,5-1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1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41 9,'-3'0,"-7"0,-3-4,-2-1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1,'3'0,"-1"0,-2 0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1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9,'4'0,"5"0,1-4,-1-1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1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10,'4'0,"5"-4,1-1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1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0,'3'0,"10"0,3 0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1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1,'3'0,"3"0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2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1,'3'0,"3"0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2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63 45,'-4'-4,"-5"-2,-5-3,-5-4,3 0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2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58 33,'-3'0,"-3"-4,-7-5,-5-1,1 1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1:36.80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76 1,'2'102,"-5"113,-8-110,-2 48,14 432,11-429,1-11,-9-66,16 78,0-7,-13-24,-11 163,-7-164,-2 56,11-142,-9 58,2-31,-13 88,-7 84,28-44,2-95,0-87,1 1,0-1,0 1,2-1,-1 0,8 16,-6-15,0 1,-1-1,0 1,3 25,-6-24,2-1,0 0,0 0,12 27,-2-4,-10-28,-1 0,-1 0,1 1,-2-1,1 1,-1-1,-1 0,-1 11,-19 78,2-12,14 7,3-31,2-60,0-1,0 1,0 0,0-1,-1 1,1 0,0 0,-1-1,0 1,1-1,-1 1,0 0,0-1,0 1,0-1,0 0,0 1,0-1,0 0,0 0,-1 1,1-1,-3 1,3-2,-1 1,0-1,1 0,-1 0,0 0,1 0,-1 0,0 0,1-1,-1 1,0 0,1-1,-1 1,1-1,-1 0,1 1,-1-1,1 0,-1 0,1 0,0 0,0 0,-2-3,-13-10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2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137 0,'0'4,"-4"5,-5 1,-5 7,0 4,2 3,3-4</inkml:trace>
  <inkml:trace contextRef="#ctx0" brushRef="#br0" timeOffset="1">0 297,'0'4,"0"5,0 6,0 6,0 1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2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1,'4'0,"1"3,4 3,4-1,0 3,2-1,5 4,0 3,1-1,3 2,-1-2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2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10,'0'-4,"0"-1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2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1 257,'3'0,"3"0</inkml:trace>
  <inkml:trace contextRef="#ctx0" brushRef="#br0" timeOffset="1">184 74,'3'-5,"7"-3,4-3,4-2,3 2,-3-3,-4 3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2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3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1,'3'3,"7"3,-1 2,4 5,-1 0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3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137 1,'0'3,"3"7,2 4,0 4,-1 3,-2-2</inkml:trace>
  <inkml:trace contextRef="#ctx0" brushRef="#br0" timeOffset="1">137 206,'-5'0,"-4"0,-5 0,-8 0,-4 0,-6 0,4 0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3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0 295,'0'-3,"0"-7,0-3,0-9,0-4,0-2,0 1,0-3,0-2,4 3,1 1,1 3,-2 3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3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1 147,'0'-4,"0"-5,0-5,0 0</inkml:trace>
  <inkml:trace contextRef="#ctx0" brushRef="#br0" timeOffset="1">1 10,'0'-4,"0"-1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3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23 1,'-3'0,"-7"0,1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5.70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1,'3'0,"4"0,1 0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2:32.73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452 0,'-64'54,"39"-35,0-1,-1-1,-41 20,60-34,-20 14,1 1,0 0,-31 31,10-8,4-4,31-28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3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83 10,'-4'0,"-1"0</inkml:trace>
  <inkml:trace contextRef="#ctx0" brushRef="#br0" timeOffset="1">15 10,'-4'0,"-2"-4,1-1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3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33,'3'-4,"3"-2</inkml:trace>
  <inkml:trace contextRef="#ctx0" brushRef="#br0" timeOffset="1">24 10,'0'-4,"0"-1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4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4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412 1,'-4'0,"-9"0,-6 0,-8 0,1 0</inkml:trace>
  <inkml:trace contextRef="#ctx0" brushRef="#br0" timeOffset="1">46 68,'-5'0,"0"5,1 3,-4 3,-4 2,0-1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4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0,'0'4,"3"1,7 4,-1 4,0 0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4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0,'4'0,"1"4,4 1,4 4,0 4,2 4,-2-1</inkml:trace>
  <inkml:trace contextRef="#ctx0" brushRef="#br0" timeOffset="1">411 252,'0'4,"4"1,6 0,-1 3,-4 3,-6 5,-13 3,-2-1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4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 0,'-4'0,"-1"0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4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228 1,'0'3,"-4"3,-5 2,-8 2,-2-2</inkml:trace>
  <inkml:trace contextRef="#ctx0" brushRef="#br0" timeOffset="1">0 68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5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138 1,'-4'0,"-1"4,-4 5,0 6,-3-2,-3 3,-2-2,0 0,1-2,-1-3,1-3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5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0,'0'4,"0"5,0 1</inkml:trace>
  <inkml:trace contextRef="#ctx0" brushRef="#br0" timeOffset="1">0 46,'0'3,"4"6,6 6,4 2,-1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3:07.99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198 1,'0'1423,"12"-1260,1-3,-1 47,1 0,-12-174,10 47,-6-45,2 37,-9 285,-4-305,-2-1,-2 0,-31 90,-72 230,91-284,15-57,-15 43,18-59,-1-1,2 2,0-1,1 0,-1 20,5 75,0-44,-2 36,0-101,0 1,0-1,0 1,0-1,0 1,0-1,0 1,0-1,0 1,0 0,0-1,0 1,0-1,0 1,-1-1,1 1,0-1,0 1,-1-1,1 1,0-1,-1 1,1-1,0 1,-1-1,1 0,-1 1,1-1,-1 0,1 1,0-1,-1 0,1 0,-1 1,0-1,1 0,-1 0,1 0,-1 0,1 0,-1 0,1 0,-2 0,-9-5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5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0,'0'4,"3"1,3 4,-1 4,-2 3,1 1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5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175 1,'0'3,"-3"3,-2 2,-4 2,0 1,-7 0,-7-2,-6-3,1-3,-1-1,5-1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5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1,'4'4,"1"1</inkml:trace>
  <inkml:trace contextRef="#ctx0" brushRef="#br0" timeOffset="1">22 93,'5'0,"4"0,2 4,-3 1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5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10,'0'-4,"0"-1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62,'0'-4,"3"-5,3-5,2-4,2 1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5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6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32,'0'-4,"3"-2,7 2,4 0,4-3,-1 0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5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5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0,'4'0,"2"0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0:53.76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1,'686'0,"-657"1,0 3,0 0,-1 2,50 17,-44-13,1-1,50 7,-60-12,1 2,-1 0,37 15,-39-12,0-2,1 0,0-1,26 2,113 17,-8-1,-139-23,0-1,1-1,-1-1,0 0,0-1,23-6,91-40,-104 38,-20 9,0-1,1 1,-1 0,1 1,8-2,-15 3,1 0,-1 0,0 0,1 0,-1 0,0 0,0 0,1 0,-1 0,0 0,1 0,-1 0,0 0,0 0,1 0,-1 0,0 0,0 0,1 1,-1-1,0 0,0 0,1 0,-1 0,0 0,0 1,0-1,1 0,-1 0,0 1,0-1,0 0,0 0,1 0,-1 1,-5 9,-16 11,20-20,-29 24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5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1,'4'0,"7"0,1 0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69 0,'0'5,"0"5,0 7,-9 4,-8 7,-4 4,0-3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139 0,'0'5,"-5"1,-10 4,-7 9,-9 2,-3-2,3-6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0,'0'5,"0"1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291 212,'-9'0,"-12"-9,-7-7,-3-2,-1-1,1-3,0 3,7 5</inkml:trace>
  <inkml:trace contextRef="#ctx0" brushRef="#br0" timeOffset="1">0 1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11,'0'-5,"0"-1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1,'5'9,"10"3,3 4,-2 4,1 2,2-1,2-1,2 1,-2 2,-6-4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0:55.63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0 195,'18'-2,"-1"0,0-2,0 0,-1 0,1-2,-1 0,0-1,15-8,25-11,-5 5,1 3,1 1,0 3,71-9,-57 14,114-7,-162 15,1 2,0 1,-1 0,1 1,-1 1,0 1,20 8,38 14,2-3,0-3,1-4,145 12,-29-8,-117-5,-59-11,0-1,31 3,-44-7,0 0,0 0,0-1,0 0,0 0,0-1,0 0,-1 0,1 0,0-1,6-4,125-85,-131 86,-10 2,-19 1,-36 0,-12 1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0,'5'0,"1"5,-1 5,4 2,1 3,-3-1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0,'5'0,"5"0,2 5,-2 5,-2 7,-3 3,-2 5,-10 1,-5 1,-4-4,1-6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118 0,'0'5,"-5"1,-1 4,-4 0,-1-1</inkml:trace>
  <inkml:trace contextRef="#ctx0" brushRef="#br0" timeOffset="1">11 53,'-4'0,"-2"0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0,'-4'0,"-2"0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8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1,'0'4,"0"7,0 5,0 5,0-1</inkml:trace>
  <inkml:trace contextRef="#ctx0" brushRef="#br0" timeOffset="1">79 186,'0'4,"5"3,1-2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0:58.38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192 0,'3'66,"20"111,-12-109,3 97,-15 253,-2-364,-2 0,-13 56,8-54,-6 98,5 4,-2 16,14-132,-2 0,-2-1,-2 1,-15 62,-11-3,-14 57,38-129,2 0,1 1,0 44,3 8,5 80,4-118,-7-39,1 0,-1 0,0 1,0-1,0 0,-1 1,0-1,0 0,0 1,-1-1,0 0,0 1,0-1,-1 0,1 0,-4 6,-17 22,-3-2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8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0,'4'0,"7"0,5 0,5 0,-2 0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0 106,'5'0,"5"0,6 0,5-5,-1-1</inkml:trace>
  <inkml:trace contextRef="#ctx0" brushRef="#br0" timeOffset="1">159 1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8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8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11,'0'-5,"0"-1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17 0,'0'5,"-5"1,-1 4,1 0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8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8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0,'4'0,"2"0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43 0,'0'10,"-9"11,-8 11,0 1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0,'0'5,"-5"5,-1 2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0,'5'5,"-4"1,-1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0:16.06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1 308,'23'-1,"42"-8,-1 0,17 3,98-9,-80 6,0 4,122 10,-191-1,1 1,-1 1,45 15,-43-10,1-3,61 9,235-13,-171-7,-152 3,24 1,-1-2,1 0,-1-2,50-12,134-56,-116 36,-19 7,72-22,-125 44,-1 1,1 1,0 1,35 1,-54 2,-1 0,1-1,-1 1,1-1,5-1,-10 2,0-1,-1 1,1 0,-1 0,1-1,0 1,-1 0,1-1,-1 1,1 0,-1-1,1 1,-1-1,1 1,-1-1,0 1,1-1,-1 1,0-1,1 0,-1 0,0 0,0 0,0 0,0 0,0 0,0 0,-1 0,1 0,0 0,-1 0,1 0,-1 0,1 0,-1 0,1 0,-1 1,1-1,-1 0,-1-1,-8-7,0 0,-1 1,0 0,-16-9,-16-8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115 1,'0'4,"-4"2,-7 4,-5 1,-10-2,-4-3,3-1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0,'-5'0,"-5"0,-2 0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1,'4'0,"7"0,5 4,0 2</inkml:trace>
  <inkml:trace contextRef="#ctx0" brushRef="#br0" timeOffset="1">396 132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21 1,'0'5,"-9"1,-3 0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71,'5'-4,"5"-6,7-7,-1-3,-2 0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59,'0'-4,"0"-7,0-10,0-1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0,'0'5,"5"5,1 6,-1 5,0 3,-2-3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0:18.83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124 1,'0'937,"-13"-762,1-13,11-26,-12 220,6-291,4 0,3 0,15 125,-1-22,-3-35,-5 0,-2-27,7-23,-5-50,1 40,-7-43,0-14,0 0,0 0,2 0,0 0,1 0,0-1,2 1,8 21,-10-32,-1 0,0 0,0 0,0 0,0 0,-1 0,0 0,0 1,0-1,-1 0,0 1,0-1,-1 11,0-15,1 0,0-1,-1 1,1 0,-1-1,1 1,-1-1,1 1,-1-1,1 1,-1-1,1 1,-1-1,0 1,1-1,-1 0,0 1,1-1,-1 0,0 0,1 1,-1-1,0 0,0 0,1 0,-1 0,0 0,0 0,1 0,-1 0,0 0,0 0,1-1,-1 1,-1-1,-28-12,26 10,-85-47,43 24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48 1,'0'4,"0"6,-4 2,-7 3,-5-1,0-3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1,'0'4,"-4"2,-2 0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1,'0'4,"0"7,4 1,7-2,1-2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0,'0'5,"4"1,2 4,0 5,-2-1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1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249 1,'0'4,"-5"2,-5 0,-2-2</inkml:trace>
  <inkml:trace contextRef="#ctx0" brushRef="#br0" timeOffset="1">37 27,'0'5,"0"5,-4 2,-11-1,-3-3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1,'0'4,"4"2,11 0,3-2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1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1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1,'5'0,"6"0,5 0,5 0,-2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0:24.89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225 1,'-2'58,"-3"0,-22 113,-49 109,-13 72,77-270,-2 111,15 84,2-99,-4-112,0 46,4 0,22 132,11 10,-30-199,1 31,-7 123,-2-85,2-114,-1 19,1 0,1 0,2 0,1 0,1-1,12 37,2 3,-14-48,1 0,1 0,11 23,-10-21,-8-22,0 1,-1-1,1 0,0 0,0 0,0 1,0-1,0 0,0 0,0 0,0 0,0 1,-1-1,1 0,0 0,0 0,0 0,0 0,0 1,-1-1,1 0,0 0,0 0,0 0,-1 0,1 0,0 0,0 0,0 0,-1 0,1 0,0 0,0 0,0 0,-1 0,1 0,0 0,0 0,0 0,-1 0,1 0,0 0,0 0,0 0,0 0,-1-1,1 1,-5-2,1-1,-1 0,1 0,-1-1,1 1,-4-5,-20-23,2 0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1,'-4'0,"-7"0,0 0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1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54 1,'0'4,"-5"2,-1 0</inkml:trace>
  <inkml:trace contextRef="#ctx0" brushRef="#br0" timeOffset="1">0 27</inkml:trace>
  <inkml:trace contextRef="#ctx0" brushRef="#br0" timeOffset="2">292 106,'4'0,"2"0</inkml:trace>
  <inkml:trace contextRef="#ctx0" brushRef="#br0" timeOffset="3">583 106,'0'5,"4"5,7 2,0-1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109 1,'-5'0,"-10"0,-12 0,-5 0,2 0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199 11,'-4'0,"-7"0,-9 0,-7 0,-7 0,-3 0,1-5,6-1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48 11,'-4'0,"-7"0,-5-5,-1-1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1,'4'0,"-2"0,-2 0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11,'5'0,"5"0,2-5,-2-1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12,'5'0,"5"-5,2-1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0,'4'0,"11"0,3 0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1,'4'0,"2"0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0:27.26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0,'4'2,"0"1,0-1,0 0,0-1,1 1,-1-1,0 0,1 0,-1 0,8 0,4 1,349 44,-97-18,-152-12,191 0,-220-18,111 3,-111 10,19 2,179-14,-261-2,-1-1,0-2,1 0,22-10,49-13,-62 23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1,'4'0,"2"0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73 52,'-5'-5,"-5"-1,-7-5,-4-4,2 0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3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67 38,'-4'0,"-2"-4,-9-7,-6-1,1 2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3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159 0,'0'5,"-5"5,-5 2,-7 7,1 6,2 2,4-3</inkml:trace>
  <inkml:trace contextRef="#ctx0" brushRef="#br0" timeOffset="1">0 344,'0'5,"0"5,0 7,0 8,0 0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3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1,'5'0,"1"4,4 2,5 0,0 3,2 0,6 3,1 4,0 0,4 1,-1-2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3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11,'0'-4,"0"-2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3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1 297,'4'0,"2"0</inkml:trace>
  <inkml:trace contextRef="#ctx0" brushRef="#br0" timeOffset="1">213 85,'4'-5,"7"-5,5-2,5-3,3 2,-3-3,-4 3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3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3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1,'4'4,"7"2,0 4,4 5,-1 0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3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158 1,'0'4,"4"7,2 5,0 5,-2 3,-1-2</inkml:trace>
  <inkml:trace contextRef="#ctx0" brushRef="#br0" timeOffset="1">158 239,'-5'0,"-6"0,-5 0,-9 0,-5 0,-7 0,4 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0:29.31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1 112,'209'12,"-21"1,597-14,-458-21,-86 4,-14 26,-52 1,-122-9,0-3,63-10,-30 3,-90 6,0 0,-1 0,0 1,0 0,-10-6,-12-3,-48-15,3 6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4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0 342,'0'-4,"0"-7,0-5,0-9,0-5,0-2,0 0,0-3,0-1,5 2,1 2,0 2,-1 5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4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1 170,'0'-5,"0"-5,0-6,0 0</inkml:trace>
  <inkml:trace contextRef="#ctx0" brushRef="#br0" timeOffset="1">1 11,'0'-4,"0"-2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4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1,'-4'0,"-7"0,0 0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4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96 11,'-4'0,"-2"0</inkml:trace>
  <inkml:trace contextRef="#ctx0" brushRef="#br0" timeOffset="1">17 11,'-4'0,"-3"-4,1-2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4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38,'4'-5,"3"-1</inkml:trace>
  <inkml:trace contextRef="#ctx0" brushRef="#br0" timeOffset="1">28 11,'0'-4,"0"-2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4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5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477 1,'-5'0,"-10"0,-7 0,-9 0,1 0</inkml:trace>
  <inkml:trace contextRef="#ctx0" brushRef="#br0" timeOffset="1">53 79,'-5'0,"-1"5,1 5,-4 2,-5 3,0-1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5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0,'0'5,"4"1,7 4,0 5,-1 0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5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0,'5'0,"1"5,4 1,5 4,0 5,2 5,-2-2</inkml:trace>
  <inkml:trace contextRef="#ctx0" brushRef="#br0" timeOffset="1">476 292,'0'4,"5"2,6 0,0 3,-5 4,-8 6,-14 3,-3-2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5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0,'-5'0,"-1"0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6.64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0,'3'0,"0"0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1:27.34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0,'52'63,"-40"-46,29 31,-21-28,25 36,-37-44,1 0,0-1,1 0,0 0,0-1,1-1,1 1,0-2,0 0,15 8,16 2,0-2,65 15,-87-26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5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264 1,'0'4,"-4"2,-7 4,-9 1,-2-2</inkml:trace>
  <inkml:trace contextRef="#ctx0" brushRef="#br0" timeOffset="1">0 79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160 1,'-5'0,"-1"5,-4 5,-1 7,-2-1,-5 2,-2-2,1 0,0-2,-1-3,2-4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5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0,'0'5,"0"5,0 2</inkml:trace>
  <inkml:trace contextRef="#ctx0" brushRef="#br0" timeOffset="1">0 53,'0'4,"5"6,6 7,5 3,0 0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6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0,'0'5,"4"1,2 4,0 5,-2 4,0 0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6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203 1,'0'4,"-4"2,-2 4,-4 1,-1 2,-7 0,-9-3,-6-3,0-3,0-2,5-1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6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1,'5'5,"1"1</inkml:trace>
  <inkml:trace contextRef="#ctx0" brushRef="#br0" timeOffset="1">26 107,'5'0,"6"0,1 5,-2 1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6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11,'0'-4,"0"-2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6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72,'0'-5,"4"-5,2-6,4-5,1 1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6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6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37,'0'-5,"4"-1,7 1,5 0,5-3,-1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1:29.19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480 1,'-6'1,"0"1,1 0,-1 0,1 1,-1-1,1 1,0 1,0-1,1 1,-1-1,-4 6,-14 9,3-4,0-2,0 0,-1-1,-30 11,33-15,0 1,1 0,0 2,0 0,-29 23,10-1,-39 42,62-58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1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0,'4'0,"2"0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1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1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1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1,'4'0,"7"0,1 0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69 0,'0'5,"0"5,0 7,-9 4,-8 7,-4 4,0-3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139 0,'0'5,"-5"1,-10 4,-7 9,-9 2,-3-2,3-6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0,'0'5,"0"1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1:31.12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529 1,'-3'1,"-1"0,1 0,0 1,0-1,0 1,0 0,0 0,0 0,1 0,-1 0,1 1,-1-1,1 1,-2 3,-13 11,-78 66,-50 39,112-96,-55 58,33-28,14-7,31-36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291 212,'-9'0,"-12"-9,-7-7,-3-2,-1-1,1-3,0 3,7 5</inkml:trace>
  <inkml:trace contextRef="#ctx0" brushRef="#br0" timeOffset="1">0 1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11,'0'-5,"0"-1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1,'5'9,"10"3,3 4,-2 4,1 2,2-1,2-1,2 1,-2 2,-6-4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0,'5'0,"1"5,-1 5,4 2,1 3,-3-1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0,'5'0,"5"0,2 5,-2 5,-2 7,-3 3,-2 5,-10 1,-5 1,-4-4,1-6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118 0,'0'5,"-5"1,-1 4,-4 0,-1-1</inkml:trace>
  <inkml:trace contextRef="#ctx0" brushRef="#br0" timeOffset="1">11 53,'-4'0,"-2"0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0,'-4'0,"-2"0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1:33.56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1,'7'0,"-1"1,0 0,0 0,0 1,0 0,0 0,0 0,0 0,-1 1,1 0,-1 1,1-1,-1 1,0 0,-1 0,9 9,5 8,-1 1,23 39,-11-17,-5-5,-1 1,-2 1,-2 2,21 64,-31-81,-5-12,0 0,1 0,1 0,1-1,10 17,-12-24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1,'0'4,"0"7,0 5,0 5,0-1</inkml:trace>
  <inkml:trace contextRef="#ctx0" brushRef="#br0" timeOffset="1">79 186,'0'4,"5"3,1-2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4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0,'4'0,"7"0,5 0,5 0,-2 0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4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0 106,'5'0,"5"0,6 0,5-5,-1-1</inkml:trace>
  <inkml:trace contextRef="#ctx0" brushRef="#br0" timeOffset="1">159 1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4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4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11,'0'-5,"0"-1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4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17 0,'0'5,"-5"1,-1 4,1 0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4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4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1:49.82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0 225,'1'-2,"0"0,-1 1,1-1,0 1,0-1,0 1,0 0,0-1,1 1,-1 0,0 0,1-1,-1 1,0 0,1 0,0 1,1-2,30-14,-11 11,0 1,0 1,0 1,1 0,-1 2,31 3,6-1,-16-3,0-3,48-9,-45 8,-1 2,83 5,42-2,-145-4,0-1,0-1,34-13,-26 9,33-8,34-1,190-33,-219 43,0 4,79 3,-138 3,0 1,0 0,-1 1,1 0,-1 1,14 7,-12-6,1 0,-1 0,22 3,64 16,-8-1,-20-11,1-3,92 0,372-10,-512 2,1 1,28 7,-26-4,42 3,-10-5,-34 0,0-2,0-1,29-3,91-24,-137 25,-8 1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4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43 0,'0'10,"-9"11,-8 11,0 1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0,'0'5,"-5"5,-1 2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0,'5'5,"-4"1,-1 0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115 1,'0'4,"-4"2,-7 4,-5 1,-10-2,-4-3,3-1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0,'-5'0,"-5"0,-2 0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1,'4'0,"7"0,5 4,0 2</inkml:trace>
  <inkml:trace contextRef="#ctx0" brushRef="#br0" timeOffset="1">396 132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21 1,'0'5,"-9"1,-3 0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71,'5'-4,"5"-6,7-7,-1-3,-2 0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59,'0'-4,"0"-7,0-10,0-1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1:52.56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76 0,'-13'193,"1"11,13 872,-2-575,0-466,-10 51,-1 17,-1 65,-1 56,15 665,1-857,2 0,0 0,3 0,18 57,-1-8,-19-56,-1 1,1 31,-3-27,7 36,0-26,16 94,-22-111,1 0,12 43,-7-44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0,'0'5,"5"5,1 6,-1 5,0 3,-2-3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0,'5'0,"1"0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48 1,'0'4,"0"6,-4 2,-7 3,-5-1,0-3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1,'0'4,"-4"2,-2 0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1,'0'4,"0"7,4 1,7-2,1-2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0,'0'5,"4"1,2 4,0 5,-2-1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249 1,'0'4,"-5"2,-5 0,-2-2</inkml:trace>
  <inkml:trace contextRef="#ctx0" brushRef="#br0" timeOffset="1">37 27,'0'5,"0"5,-4 2,-11-1,-3-3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1:58.15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1 141,'4'1,"0"0,0 1,0-1,0 1,0 0,0 0,3 2,9 5,12 2,1-2,0 0,0-2,1-1,49 3,155-7,-157-5,127 12,-66 3,184-8,-183-5,-68-3,-1-2,93-22,60-7,74 32,-154 6,-101-5,51-9,-50 5,48-1,-20 8,-39 1,1-2,0-1,61-10,-1-4,-75 14,0-1,0-1,0-1,0 0,0-1,-1-1,0-1,18-10,-18 9,-1 1,1 0,0 1,1 1,34-6,19-5,-68 15,-1 0,-1 1,1-1,0 0,-1 1,1-1,0 1,-1 0,1-1,0 1,-1 0,1 0,0 0,0 0,-1 0,1 0,0 1,-1-1,1 1,0-1,-1 1,1 0,0-1,-1 1,3 1,-1 7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7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1,'0'4,"4"2,11 0,3-2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7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7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1,'5'0,"6"0,5 0,5 0,-2 0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7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1,'-4'0,"-7"0,0 0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7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54 1,'0'4,"-5"2,-1 0</inkml:trace>
  <inkml:trace contextRef="#ctx0" brushRef="#br0" timeOffset="1">0 27</inkml:trace>
  <inkml:trace contextRef="#ctx0" brushRef="#br0" timeOffset="2">292 106,'4'0,"2"0</inkml:trace>
  <inkml:trace contextRef="#ctx0" brushRef="#br0" timeOffset="3">583 106,'0'5,"4"5,7 2,0-1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7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109 1,'-5'0,"-10"0,-12 0,-5 0,2 0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199 11,'-4'0,"-7"0,-9 0,-7 0,-7 0,-3 0,1-5,6-1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48 11,'-4'0,"-7"0,-5-5,-1-1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1,'4'0,"-2"0,-2 0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11,'5'0,"5"0,2-5,-2-1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2:00.28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0,'5'9,"1"-1,-2 1,1 0,-1 0,-1 0,0 0,0 1,3 17,5 32,4 0,2-2,2 0,51 102,-48-116,-15-27,1 0,1-1,0 0,1-1,16 18,-13-19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12,'5'0,"5"-5,2-1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0,'4'0,"11"0,3 0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1,'4'0,"2"0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1,'4'0,"2"0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73 52,'-5'-5,"-5"-1,-7-5,-4-4,2 0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67 38,'-4'0,"-2"-4,-9-7,-6-1,1 2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159 0,'0'5,"-5"5,-5 2,-7 7,1 6,2 2,4-3</inkml:trace>
  <inkml:trace contextRef="#ctx0" brushRef="#br0" timeOffset="1">0 344,'0'5,"0"5,0 7,0 8,0 0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9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1,'5'0,"1"4,4 2,5 0,0 3,2 0,6 3,1 4,0 0,4 1,-1-2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9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11,'0'-4,"0"-2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9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1 297,'4'0,"2"0</inkml:trace>
  <inkml:trace contextRef="#ctx0" brushRef="#br0" timeOffset="1">213 85,'4'-5,"7"-5,5-2,5-3,3 2,-3-3,-4 3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2:02.86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331 1,'-4'2,"0"0,1 1,0 0,-1 0,1 0,0 0,0 0,1 0,-1 1,1-1,-5 9,1-2,-70 83,66-80,1 0,0 0,1 0,-9 22,10-20,-1-1,0 1,-19 23,11-18,0 1,1 0,1 1,-21 46,26-48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9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9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1,'4'4,"7"2,0 4,4 5,-1 0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9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158 1,'0'4,"4"7,2 5,0 5,-2 3,-1-2</inkml:trace>
  <inkml:trace contextRef="#ctx0" brushRef="#br0" timeOffset="1">158 239,'-5'0,"-6"0,-5 0,-9 0,-5 0,-7 0,4 0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0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0 342,'0'-4,"0"-7,0-5,0-9,0-5,0-2,0 0,0-3,0-1,5 2,1 2,0 2,-1 5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0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1 170,'0'-5,"0"-5,0-6,0 0</inkml:trace>
  <inkml:trace contextRef="#ctx0" brushRef="#br0" timeOffset="1">1 11,'0'-4,"0"-2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0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1,'-4'0,"-7"0,0 0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0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96 11,'-4'0,"-2"0</inkml:trace>
  <inkml:trace contextRef="#ctx0" brushRef="#br0" timeOffset="1">17 11,'-4'0,"-3"-4,1-2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0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38,'4'-5,"3"-1</inkml:trace>
  <inkml:trace contextRef="#ctx0" brushRef="#br0" timeOffset="1">28 11,'0'-4,"0"-2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0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0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477 1,'-5'0,"-10"0,-7 0,-9 0,1 0</inkml:trace>
  <inkml:trace contextRef="#ctx0" brushRef="#br0" timeOffset="1">53 79,'-5'0,"-1"5,1 5,-4 2,-5 3,0-1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2:09.33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1,'4'0,"1"0,-1 0,0 1,0-1,0 1,0 0,0 1,0-1,0 1,0-1,-1 1,1 0,-1 0,1 1,-1-1,0 1,1 0,-2 0,1 0,0 0,4 6,0 5,1 0,-2 0,0 1,7 23,6 15,37 77,-27-58,-20-46,1-1,15 26,-12-15,-13-36,0 0,1 1,-1-1,0 1,0-1,0 1,0-1,0 1,0-1,0 1,0-1,0 1,-1-1,1 0,0 1,0-1,0 1,0-1,-1 1,1-1,0 0,0 1,-1-1,1 0,0 1,-1-1,0 0,0 1,0-1,0 0,0 0,0 0,0-1,0 1,0 0,0 0,0 0,0-1,0 1,0-1,1 1,-1 0,0-1,0 0,-1 0,-8-7,-1 0,2 0,-11-12,-6-6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1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0,'0'5,"4"1,7 4,0 5,-1 0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0,'5'0,"1"5,4 1,5 4,0 5,2 5,-2-2</inkml:trace>
  <inkml:trace contextRef="#ctx0" brushRef="#br0" timeOffset="1">476 292,'0'4,"5"2,6 0,0 3,-5 4,-8 6,-14 3,-3-2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1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0,'-5'0,"-1"0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264 1,'0'4,"-4"2,-7 4,-9 1,-2-2</inkml:trace>
  <inkml:trace contextRef="#ctx0" brushRef="#br0" timeOffset="1">0 79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1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160 1,'-5'0,"-1"5,-4 5,-1 7,-2-1,-5 2,-2-2,1 0,0-2,-1-3,2-4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1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0,'0'5,"0"5,0 2</inkml:trace>
  <inkml:trace contextRef="#ctx0" brushRef="#br0" timeOffset="1">0 53,'0'4,"5"6,6 7,5 3,0 0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2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0,'0'5,"4"1,2 4,0 5,-2 4,0 0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2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203 1,'0'4,"-4"2,-2 4,-4 1,-1 2,-7 0,-9-3,-6-3,0-3,0-2,5-1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2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1,'5'5,"1"1</inkml:trace>
  <inkml:trace contextRef="#ctx0" brushRef="#br0" timeOffset="1">26 107,'5'0,"6"0,1 5,-2 1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2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11,'0'-4,"0"-2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7.92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2 15,'3'0,"1"-4,-3 0,-5 0,-2 1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2:11.10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519 0,'-1'4,"0"1,0-1,0 0,0 0,-1 0,0 0,0-1,0 1,-4 5,-5 12,-2 1,0 0,-1-1,-1-1,-1 0,-28 26,-5 7,-222 298,262-338,1 0,1 1,0 0,0 0,-4 16,6-10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2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72,'0'-5,"4"-5,2-6,4-5,1 1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2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2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37,'0'-5,"4"-1,7 1,5 0,5-3,-1 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36:47.029"/>
    </inkml:context>
    <inkml:brush xml:id="br0">
      <inkml:brushProperty name="width" value="0.35" units="cm"/>
      <inkml:brushProperty name="height" value="0.35" units="cm"/>
      <inkml:brushProperty name="ignorePressure" value="1"/>
    </inkml:brush>
  </inkml:definitions>
  <inkml:trace contextRef="#ctx0" brushRef="#br0">0 0,'0'2,"1"0,-1 0,1-1,-1 1,1 0,0 0,-1 0,1 0,0-1,0 0,2 4,12 15,-4-12,0 0,1-2,-1 0,1 0,14 2,-13-2,20 7,-9-3,1-2,-1 0,44 4,-21-14,-1-2,86-24,-97 22,0 2,59 5,-40 0,-8 3,55 12,-10 1,-66-14,67 11,58 34,-114-36,38 4,-8-2,114 25,-150-35,140 14,-138-20,1-2,35-11,-8-6,-42 16,1-1,0 2,26-2,255 6,-298 0,-1 0,1 0,-1 0,0 0,1 0,-1-1,1 1,-1-1,1 1,-1-1,0 0,2-1,-2 1,-1 1,0 0,0-1,0 1,1 0,-1 0,0-1,0 1,0-1,0 1,1 0,-1-1,0 1,0-1,0 1,0 0,0-1,0 1,0-1,0 1,0 0,0-1,0 1,0-1,-1-1,1 1,0 0,-1-1,1 1,-1 0,0-1,1 1,-1 0,0 0,-1-2,-9-10,-3-1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36:47.030"/>
    </inkml:context>
    <inkml:brush xml:id="br0">
      <inkml:brushProperty name="width" value="0.35" units="cm"/>
      <inkml:brushProperty name="height" value="0.35" units="cm"/>
      <inkml:brushProperty name="ignorePressure" value="1"/>
    </inkml:brush>
  </inkml:definitions>
  <inkml:trace contextRef="#ctx0" brushRef="#br0">298 1562,'0'-2,"-1"1,0-1,1 0,-1 0,0 1,0 0,0-1,0 1,0 0,0-1,0 2,0-2,-2 0,-5-8,5 6,0-1,1 0,0 0,0 0,0 0,0-1,-1-7,-7-45,2 15,-6-47,9 54,-9-37,12 61,-1-1,2 1,-1-1,1-23,1 21,-1 0,0 1,-3-17,-2-6,4 19,-2 1,-4-20,0 8,-4-33,-3-10,-3-24,2 9,9 60,2-1,-4-38,5 42,-6-32,-2-10,10 47,0 0,-2 0,0 1,-5-18,3 13,-9-43,5 16,10 48,-1 0,1 1,0-1,-1 1,1-1,0 0,0 0,0 1,0-1,0 0,0 0,0 0,0 1,1-1,0-2,-1 3,1-1,0 1,-1 0,1 0,0 0,0 0,0 0,0 0,0 0,-1 1,1-1,0 0,0 1,0-1,0 0,0 1,0 0,2-1,2 0,1-1,0 2,-1-1,1 1,-1 1,11 1,35 14,-29-8,150 57,-71-26,63 12,-135-43,-1 1,42 24,-47-21,0-1,1-1,-1-2,34 5,120-12,-83-3,293 2,-302 11,-7-1,257-10,-161-1,102 1,-273 0,0 0,-1 0,1 1,0-1,0 1,0 0,0 0,-1 0,1 1,0-1,-1 1,1 0,-1 0,1 0,-1 1,0-1,1 0,-2 2,2-1,-1-1,-1 2,1-1,-1 0,1 1,0-1,-1 1,0-1,0 1,0 0,0 0,0 0,0 7,3 22,1 6,2 71,-8 275,0-367,0 1,-5 26,0-1,-1 27,2 0,2 117,5-167,1 0,0 1,1-1,1 0,11 35,0-1,-15-49,0 0,0 1,0 0,0-1,-1 9,1 10,0-19,1 0,-1-1,1 0,-1 1,1-1,4 10,-6-15,1 0,-1 0,0 0,0 1,0-1,0 1,0-1,0 0,1 0,-1 1,0-1,0 1,0-1,0 0,0 0,0 1,0-1,0 1,0-1,0 0,0 0,0 1,0-1,-1 1,1-1,0 0,0 0,0 1,0-1,0 1,-1-1,-7 6,-14-3,19-3,-175 0,73-2,88 4,0 0,1 2,-1 1,-25 12,22-9,1 0,-35 5,-41 10,16-3,-93 0,143-19,1-3,-46-10,63 10,1-2,0 0,0 0,0-2,-15-10,8 5,1 1,-2 2,1 0,-19-4,-28-12,3-1,-1 1,-2-11,32 17,-52-21,29 20,-52-15,67 27,1 3,-60 4,41 2,38-3,-1 3,1 0,-1 2,1 1,0 1,-24 13,28-13,1 0,-2-1,-22 1,28-4,54-12,67-30,1 0,-90 34,0 2,1 0,30 3,-4 4,-1 3,79 24,-91-19,117 50,-140-56,-1-1,1-1,-1 0,1-2,22 0,-16-1,27 6,26 15,-43-11,0-2,43 4,25 1,-56-6,6 0,87 8,-108-15,-4 1,-1-2,0 0,26-7,6-6,-32 10,1-1,-1-2,25-13,-27 11,0 2,34-9,-4 2,-22 7,34-5,-52 12,11-4,20-8,-38 12,0 0,0-1,1 0,-1 1,0-2,0 2,0-1,1 0,-2 0,1 0,0-1,2-1,-3 2,0 1,0 0,1-1,-1 1,0-1,0 1,0 0,0 0,0-1,0 0,0 1,0 0,0-1,1 1,-1-1,0 1,-1 0,1-1,0 1,0-1,0 1,0-1,0 0,-1 0,1 1,-1-1,1 0,0 1,-1-1,1 0,-1 1,1-1,-1 1,0-1,1 1,0 0,-1-1,0 0,-6-1,1-2,-1 2,1 0,-1 1,-11-1,-35 3,35 1,-1 2,1 2,0 0,0 2,-20 13,19-12,-8 2,-1-1,0-1,0-3,-32 2,9-6,30-2,-40 9,30-3,-47 2,-34-9,39-1,-41-11,72 6,25 3,-1-2,0 0,1-2,-17-10,10 5,-26-8,-34-15,57 23,1 2,-54-12,60 19,1 0,-37-16,43 14,1 2,-18-14,21 13,0-1,0 2,0 0,-14-3,-39-4,29 7,-98-16,23-3,74 19,-56 3,52 2,147 1,198 43,-188-28,-46-8,172-1,-155-9,-77 1,8 1,-1-1,1-2,-1-2,25-6,32-15,119-15,-149 32,69-7,246 17,-357-2,-1 0,0 1,1 0,-1 1,0 0,1 0,-1 0,0 1,4 3,-5-4,0 0,-1 0,0 0,1 0,-1 1,0 0,0 0,0 0,0 0,0 0,0 1,-1-1,0 1,3 7,-4-9,1 1,-1-1,0 0,0 0,0 0,0 1,-1-1,1 1,0-1,-1 0,1 0,-1 0,1 0,-1 1,0-1,0 0,0 0,1 0,-4 3,0 3,-1-1,0 1,-7 6,-6 4,-1-1,-35 25,3-3,43-33,-1 0,1-1,0 0,-1-1,0-1,0 0,0 0,-13 1,-7-2,-38-5,19 1,-41 3,-58-4,64-9,53 6,-12-2,-29-5,67 12,1 1,-1 0,0-2,0 2,1-2,-4-1,6 2,0 1,1 0,-1-1,1 1,-1-1,1 1,0-1,-1 1,1-1,-1 1,1-1,-1 0,1 1,0-1,-1 0,1 1,0-2,-1 0,1 1,0 0,0 0,0 0,0 0,0 0,0 0,1 0,-1 0,0 0,0 0,1 0,-1 0,0 0,1 0,-1 0,1 0,-1 1,1-1,0-1,5-6,-1 1,2 1,-1-1,0 1,12-8,0 0,9-10,2 2,0 2,0 2,48-20,82-32,-128 56,-12 7,0 1,-1 1,23-1,-3 1,-37 5,61-9,-53 9,-1 0,1 1,-1 0,1 1,9 4,-4-1,-1 1,0 1,-1 0,1 2,-1 0,22 22,-32-30,-2 0,1 0,0 1,0-1,0 0,0 0,0 1,0 0,-1-1,1 0,0 1,-1 0,1 0,-1-1,0 1,1-1,-1 1,0 0,0 0,1 3,-2-3,1 1,-1-1,1 0,0 1,-1-1,0 0,1 1,-1-1,0 0,0 0,0 0,-1 0,0 3,-6 4,0 0,1-1,-1 0,-13 8,18-12,-16 11,0-1,-1-1,-1-2,1 0,-1-2,0-1,0-1,0-2,-1-1,0-1,-23-3,18 2,-35 6,-12 1,44-8,70-26,21-12,34-15,-78 46,-3 1,-28 4,-42 10,-68 22,82-20,-51 17,-55 13,116-37,-57 0,54-5,-39 7,-9 4,-92-6,111-5,28-2,1-2,1-2,-49-20,49 15,-1 2,-1 2,-43-3,70 11,0-1,0 0,0-1,0-1,0 0,-13-7,17 7,-1-1,0 0,1 0,0-1,-1 0,2 0,-2-1,2 0,-1-1,-4-7,-61-109,64 110,0-1,0 1,1-1,-4-18,-4-10,6 20,2 0,0 0,-6-45,-2-13,3 17,9 45,-2 2,-7-33,4 29,1 0,0 0,1 0,0-1,-2-36,4 33,-1-1,-1 1,0 0,-9-30,1 3,-7-23,-2-11,17 69,2 8,0 0,1 1,-2-13,2 19,1 0,0-1,0 0,0 1,0 0,0-1,0 1,1 0,-1-1,0 1,0 0,1-1,-1 1,0 0,1-1,-1 1,1 0,0 0,-1 0,1-1,0 2,-1-2,1 2,0-2,1 1,1-2,1 1,0-1,0 1,1 0,-2 0,2 1,-1 0,7 0,39 1,-31 1,226 3,-226-3,0 2,0 1,21 8,33 7,11 1,-60-12,1-1,27 1,85-8,-71-1,-41-1,0-1,37-13,-36 9,-1 1,32-2,181 8,-103 1,-112-3,1-1,38-13,-39 10,0 0,39-3,97 11,-148-2,0 2,22 7,-2 0,55 14,1 14,-61-26,-1 1,0 1,0 3,-1 1,23 22,-45-37,1 0,-1 0,0 0,0 1,0-1,0 1,0 0,-1 0,1 0,-1 0,0 1,1-2,-1 2,0 0,0-1,0 0,0 1,0 5,0 5,-1 0,1 0,-2 23,0-13,-1 12,-1 0,-7 37,5-39,0 0,0 48,5-61,-1 1,0-1,-1 0,-1 0,0 0,0 0,-9 27,8-34,1 0,0 1,0 0,1 0,-1 24,3 79,0-63,1-31,6 41,-4-41,1 34,-3-39,-1-10,1-1,-1 1,0-1,-1 1,1-1,-1 0,-2 11,3-19,0 1,0 0,0-1,-1 1,1 0,0-1,0 0,0 1,-1 0,1-1,0 1,-1 0,1-1,0 0,-1 1,1-1,0 1,-1-1,1 0,-1 0,1 1,-1-1,1 1,-1-1,1 0,0 0,-1 0,1 0,-1 0,1 0,0 0,-1 0,1 0,-1 0,1 0,-1 0,1 0,-1 0,1 0,-1 0,1-1,-1 1,1-1,-1 1,-1-2,1 0,-1 0,0 0,1 0,-1 0,1 0,-1 0,2-1,-3-2,-1-6,1 1,0 0,0 0,1 0,0-1,-1-11,-3-69,3 32,-6-353,10 268,-1-165,0 305,0 2,0-1,0 0,0 0,0 0,-1 0,1 0,0 1,-1-1,0 0,0 1,0-1,0 0,-2-4,1 5,1 0,0 1,-1-1,0 1,1-1,-1 2,0-2,0 1,1 0,-1 1,0-1,0 0,0 1,0 0,0-1,-2 1,-105 4,56 5,-18 2,8-11,32-1,1 1,-42 9,27 4,24-6,-1-2,-40 3,46-8,6-1,-1 1,1 1,0 0,-14 5,5 0,1-2,-33 1,-9 2,2 0,-90-3,13-3,68 9,-18 0,-295-11,375 1,-1 0,1-1,0 0,0 0,0-1,-1 0,-4-3,-2-3,-18-16,27 22,-3-2,1 1,-2-1,1 1,0 0,-8-1,-16-7,3-2,19 10,0 0,0-2,0 1,1-2,-12-9,-8-7,21 19,1-1,0-1,0 0,-1 0,2 0,-1-1,-5-8,9 13,0 0,1 0,-1-1,0 1,1 0,0-1,0 1,-1 0,1-1,0 1,-1 0,1-1,0 0,0 1,0 0,0-1,0 0,0 1,0-1,0 1,1 0,-1-1,0 0,1 1,-1 0,0-1,1 1,-1 0,1 0,-1 0,1-1,0 1,0 0,-1 0,1 0,0 0,0 0,1-1,2-2,0 0,0 1,1 0,-1-1,1 2,8-5,5 2,-1 1,1 1,0 1,0 2,25 3,-3-1,337-1,-207-1,-152-2,32-7,-31 4,24-1,32-4,2 0,31 11,31-2,-74-9,-40 5,26 0,389 6,-425-3,0 0,16-4,-15 1,25-1,144 7,-171-1,1 2,16 6,-16-4,25 2,-34-6,7 0,-10 1,-8 2,-18 4,-1-2,-41 2,-22 3,53-2,-49 11,60-15,-147 14,-190-19,349 2,1 1,-19 5,17-4,-21 4,-217-5,128-4,-101 2,208-1,1-1,-18-5,16 3,-25-2,19 5,0 1,-1-2,-29-7,36 6,-22-2,23 4,-26-7,22 3,-34-1,23 4,11-2,-1-2,1 0,0-2,-22-13,30 15,3 2,1-1,-1 0,1-1,0 0,0 0,-8-11,14 15,-1 0,1 0,0 0,0 0,0 0,0-1,0 0,0 1,0 0,1-1,-1 0,1 1,-1-1,1 0,0 0,0 0,0 1,0-4,0 4,0-1,0 1,0 0,1 0,-1 0,1 0,-1 0,1 0,0 1,-1-1,1 0,0 1,0-1,0 0,-1 0,2 1,-1 0,0-1,0 1,0 0,1-1,-1 2,0-2,3 0,3-1,0 0,-1 1,1 0,1 1,7 0,40 2,-30 0,-3 0,2 2,26 7,-25-4,-17-5,0 1,-1 0,2 1,-2-1,14 10,-5-2,2-1,-2-2,1 0,1-2,23 4,32 10,-61-14,9 4,0-2,0-1,1-1,29 1,530-8,-568 0,0 1,18-7,-17 5,25-4,-31 7,98 1,-105-1,0 0,0 0,-1 0,1 0,0 0,0 0,0 1,0-1,-1 1,1-1,-1 0,1 1,0 0,0-1,-1 1,1 0,0-1,-1 1,1 0,0-1,0 2,-1 0,0-2,0 2,1-2,-1 2,0-2,0 1,0 0,0 0,-1 0,1 0,0 0,0 0,0 0,0 0,-1 0,1-1,0 2,-1-2,0 2,-2 5,0-1,-1 0,0 0,-7 8,3-6,1 0,-1-1,0 0,0 0,-1-2,1 0,-1 0,0-1,0-1,0 0,-10 2,-13-1,-59-2,70-2,-340-1,333 4,1 1,0 1,-1 2,2 2,-35 18,29-14,0-2,-60 9,-74-16,95-5,35 2,19 0,0 0,0-2,-21-5,22 0,0-1,-29-19,36 21,2-1,0 1,0-1,1 0,-1-1,1 0,-9-13,15 20,-5-10,5 9,1 1,-1-1,0 1,0 0,0-1,0 1,0-1,0 1,0 0,0 0,1-1,-1 1,0-1,0 1,1 0,-1 0,0 0,0 0,1-1,-1 1,0 0,1 0,-1-1,0 1,0 0,1 0,-1 0,0 0,1 0,-1 0,0 0,1 0,-1 0,0 0,1 0,9 0,0 0,0 1,-1 0,20 7,-12-4,53 14,366 75,-256-66,42 4,-97-11,-61-9,67 1,-120-12,1 2,0 0,0 0,0 2,0 0,12 6,-4-1,1-2,0-1,1 0,24 0,0-4,-21-2,0 2,27 7,-16-2,-24-6,-1 1,1 1,19 9,-28-11,0 1,0 0,0 0,-1 0,1 0,-1 0,1 1,-1 0,1 0,-1 0,0 0,0 1,0-1,0 0,-1 1,1 0,-1 0,1 0,0 4,1 6,-1 0,0 0,0 0,-1 1,0 14,-5 73,4-90,-2 4,1 0,-1-1,-1 1,-7 24,-22 60,20-64,-1 3,0 2,-15 81,28-118,-1 0,0-1,0 1,0 0,-1 0,1 0,-1-1,1 1,-3 3,4-7,-1 2,1-2,-1 1,0 0,1-1,-1 1,0 0,0-1,1 1,-1-1,1 1,-1-1,0 0,0 1,0-1,0 0,1 1,-1-1,0 0,0 0,0 0,0 0,1-1,-1 1,0 0,0-1,1 1,-1 0,0 0,0-1,0 0,1 1,-1-1,0 0,1 1,-2-2,0-1,0 0,0 0,0 0,0 0,1 0,0-1,-1 1,1-1,0 1,0-1,0 1,0-1,0 0,1 0,0 0,-1 0,1 1,0-1,0 0,0-5,1-8,1 0,0 0,5-18,-6 31,5-22,1 1,1 1,0 0,2 1,11-24,-5 13,12-37,-24 59,-1-1,0 1,0-1,-1 0,2-20,-3 4,0-39,-2 47,1 20,0 1,0 0,0-1,0 1,0 0,-1 0,1 0,0 0,0-1,0 1,0 0,0-1,0 1,0 0,0 0,0 0,0 0,-1 0,1-1,0 1,0 0,0 0,0 0,0-1,0 1,-1 0,1 0,0 0,0 0,0 0,0 0,0 0,0 0,0 0,-1 0,1 0,-7 5,-8 15,13-17,-80 146,18-30,54-102,0 0,0 1,2 1,-12 31,19-47,0 0,0 0,-1 0,1 0,0 0,0-1,-3 4,4-6,0 0,0 0,-1 1,1-1,0 0,-1 1,1-1,0 0,-1 0,1 0,0 0,0 0,-1 0,1 0,0 0,-1 0,1 1,0-1,0-1,-1 1,1 0,-1 0,1 0,-1-1,0 1,1-1,-1 1,1-1,-1 0,1 1,-1-1,1 0,-1 0,1 0,-1 1,1-1,-1-2,-2-6,0 0,1-1,0-1,0 1,0 0,1 0,0 0,0 0,1-14,1 9,0 0,0 0,1 0,0 1,8-29,19-48,-19 61,0 0,12-57,-22 86,0-1,1 0,-1 1,1-1,-1 0,1 0,0 1,-1-1,1 1,0-1,0 1,0 0,0-1,2-1,-3 2,1 1,-1 0,1 0,-1 0,1-1,-1 1,1 0,-1 0,1 0,0 0,-1 0,1 0,-1 0,1 0,-1 0,1 0,-1 1,0-1,1 0,-1 0,1 0,-1 1,1-1,-1 1,0-1,1 0,-1 1,1-1,-1 1,0-1,1 1,-1 0,0-1,1 0,-1 1,0 0,0-1,1 1,-1 0,0-1,0 2,1 1,0 0,-1 1,1-2,-1 2,0-1,0 0,0 0,0 0,0 1,0-1,0 0,0 0,-1 0,1 0,-1 1,0-2,-2 7,-2 4,0 0,-10 19,12-26,-181 326,109-190,72-138,2 1,-2-1,0 0,1 1,-6 5,7-9,0-1,1 1,-1 0,0-1,0 0,1 1,-1 0,0-1,0 0,1 0,-1 0,0 0,0 1,0-1,0 0,0 0,0-1,1 1,-1 0,0 0,0 0,1-1,-1 1,0-1,0 1,0-1,1 0,-1 1,0-1,0 0,1 0,-1-1,-3-2,1-1,1 0,-1 0,1 0,-1-1,1 1,1-1,-1 1,0-1,1-1,-2-9,1-1,0 0,0-35,2 30,1 2,1-1,0 0,1 0,1 1,8-32,44-110,-42 125,0-4,4-11,-17 51,-1 0,0-1,1 1,-1 0,1 0,0 0,0 0,-1 0,1 0,0 0,0 0,0 0,0 1,0-1,-1 0,1 1,0-1,0 0,0 1,2 0,-2 0,0 0,-1 0,1 0,0 1,-1-1,1 1,0-1,0 0,-1 1,1 0,0-1,-1 1,1 0,-1-1,1 2,0-2,-1 1,1 0,-1 0,0 0,1 0,-1 0,0 0,0 0,1 0,-1 0,0 2,2 6,0 1,-1 0,0 0,-1-1,1 1,-1 0,-2 15,-11 70,13-94,-49 232,21-111,24-99,4-18,-1 0,0 0,0 0,0 0,-3 7,4-12,0 1,0-1,0 0,0 1,-1 0,1-1,0 0,0 0,0 1,-1 0,1-1,0 0,-1 0,1 0,0 1,-1-1,1 1,0-1,-1 0,1 0,0 0,-1 0,1 0,0 0,-1 0,1 0,0 0,0 0,-1 0,1 0,-1 0,0 0,0-1,1 0,-1 1,0-1,0 0,1 0,-1 0,0 1,1-2,-1 2,1-2,-1 0,-2-4,1 0,0 0,0 0,-1-7,0-3,1-2,0 0,1 1,0-1,2-35,14-89,-10 107,0-10,2 1,-2-1,1-82,-6 137,-1-1,0 1,0 0,-1 0,0 0,0-1,-1 1,1-2,-7 15,-37 78,43-97,-107 188,65-116,36-62,2 0,0 1,-1 0,2 1,0 0,1 0,0 0,-6 31,11-44,-6 21,6-24,-1 1,1-1,0 1,0-1,0 0,-1 1,1-1,0 1,0-1,0 0,0 0,-1 0,1 1,0-1,-1 0,1 1,0-1,-1 0,1 0,0 0,-1 0,1 0,0 0,-1 0,1 0,0 0,-1 0,1 0,0 0,-1 0,1 0,-1 0,1 0,0 0,0-1,-1 1,1 0,0-1,-1 1,1 0,0 0,0 0,0-1,-1 1,1-1,-3-3,1 1,-1-1,1 0,0 0,0 0,0-1,1 1,-1-1,1 1,0-1,0 0,-2-7,1-1,1 0,0-1,0-22,3 4,0 2,2-1,0 1,11-47,38-114,-25 107,15-55,-42 136,0 0,-1 1,1 0,0-1,0 1,0-1,0 1,0 0,3-3,-4 4,1 1,-1 0,0 0,0-1,0 1,1 0,-1-1,1 1,-1 0,0 0,1 0,-1 0,1 0,-1 0,1 0,-1 0,0 0,1 0,-1 0,1 0,0 0,0 0,-1 1,1 0,-1-1,1 1,-1-1,1 1,0 0,-1 0,1-1,-1 1,1 0,-1-1,1 3,2 3,-1 1,-1-1,1 0,-1 1,1-1,-1 1,0 0,0 7,0 61,-1-66,-1 50,-15 112,-19 56,31-201,-3-3,7-23,0 1,0-1,0 0,0 0,0 1,0-1,-1 0,1 0,0 0,0 0,0 0,0 0,0 0,0 1,0-1,-1 0,1 0,0 0,0 0,0 0,0 0,0 0,-1 1,1-1,0 0,0 0,0 0,0 0,0 0,-1 0,1 0,0-1,0 1,0 0,-4-12,2-17,1 1,1-1,0 0,1 1,1-1,2 1,0 0,11-48,8-10,41-111,-53 162,10-44,-16 59,-5 20,0 0,0 0,0 0,0 0,0 0,1-1,-1 1,0 0,0 0,0-1,0 1,0 0,0 0,0 0,0 0,0 0,0 0,1 0,-1 0,0 0,0-1,0 1,0 0,0 0,0 0,0 0,1 0,-1 0,0 0,0 0,0 0,0 0,0 0,1 0,-1 0,0 0,0 0,0 0,0 0,0 0,0 0,1 0,-1 0,0 1,2 8,0 16,-2-1,-2-1,1 1,-9 42,-21 68,13-67,-2 0,-2-2,-2-2,-32 65,27-69,-29 80,57-137,0-1,1 1,-1 0,0-1,0 1,0 0,0-1,0 0,0 1,1-1,-1 0,0 1,-1-2,1 2,0-2,0 2,-2-1,2 0,0-1,0 0,0 0,0-1,0 1,0 0,0-1,0 1,0 0,0 0,0-1,0 0,0 1,1-1,-1 0,0 1,0-2,0 2,0-1,1 0,-1 0,0 0,1-1,-1 2,0-3,-5-10,0 0,0-1,2 1,-8-27,-11-63,21 92,-12-68,3 0,1-2,4 1,0-107,6 176,1 7,-1 1,0-1,0 0,0 0,0 1,0-1,-1 0,1 0,-1 1,0 0,-1-7,2 10,0 0,0 0,-1 0,1 0,0 0,0 0,0 0,0 0,0 0,0 0,0 0,-1 0,1 0,0 0,0 0,0 0,0 0,0 0,0 0,0 1,-1-1,1 0,0 0,0 0,0 0,0 0,0 1,0-1,0 0,0 0,0 0,0 0,0 0,0 0,-1 0,1 0,0 1,0-1,0 0,0 0,0 0,0 1,0-1,0 0,0 0,0 0,0 0,0 0,0 0,0 1,0-1,-1 11,-4 123,4-88,-5 54,-29 131,23-163,12-65,-1 1,0-1,0 0,0 1,0-2,-2 6,3-8,0 0,0 0,0 0,0 0,0 0,0 0,0 0,0 1,0-1,0 0,0 0,0 0,0 0,0 0,0 1,0-1,0 0,0 0,-1 0,1 0,0 0,0 0,0 0,0 0,0 0,0 0,-1 0,1 0,0 0,0 0,0 0,0 0,0 0,0 0,0 0,-1 0,1 0,0 0,0 0,0-1,0 1,0 0,0 0,0 0,-4-16,3-6,1-1,0 1,1 0,1 0,0 0,6-28,35-127,-8 64,65-149,-98 256,2-3,0 0,0 1,7-12,-11 19,0 1,0 0,1-1,-1 1,0-1,1 1,-1 0,0-1,1 1,-1-1,1 1,-1 0,0 0,1 0,-1 0,1-1,-1 1,0 0,1 0,-1 0,0 0,1 0,-1 0,1 0,-1 0,1 0,-1 0,0 0,1 1,0-1,0 1,-1 0,1 0,0 0,-1-1,1 2,-1-2,1 2,-1-2,0 2,0-2,1 2,-1 1,2 4,-1-1,0 1,0 13,-1-2,-1 1,0 0,-1-1,-5 23,-18 70,6-31,-21 137,40-215,-1 1,1 0,-1-1,0 2,1-2,-1 1,0-1,0 1,0-1,0 0,-1 1,1-1,-3 4,4-5,-1-1,1 0,-1 1,0 0,1-1,-1 0,0 0,1 1,-1-1,0 0,1 0,-1 1,1-1,-1 0,0 0,1 0,-2-1,0 0,1 1,0-1,-1 0,2 1,-1-2,-1 2,1-2,0 1,0 0,0 0,-2-3,1-1,-1-1,0 1,1 0,0-1,0 0,0-1,0 1,1 0,0 0,-1-8,-1-12,-1-30,4 43,-3-51,3 1,1-1,9-78,-9 137,-1 1,0 0,1 0,-1 0,1 0,0 0,0 1,0-1,0 0,2-4,-3 8,0 0,0 0,0 0,0 0,1 0,-1 0,0 0,0 0,0-1,0 1,0 0,0 0,0 0,0 0,0 0,0 0,1 0,-1 0,0 0,0 0,0 0,0 0,0 0,0 0,0 0,0 0,0 0,1 0,-1 0,0 0,0 0,0 0,0 0,0 0,0 0,0 0,0 0,0 1,1-1,-1 0,0 0,0 0,0 0,0 0,0 0,0 0,0 0,0 0,0 0,0 0,0 1,0-1,0 0,0 0,0 0,0 1,0-1,0 0,0 0,0 0,1 4,-1 0,1 0,-1 0,0 0,0 0,0 0,0 0,-1 0,-1 7,-9 40,9-47,-8 32,-2 1,-24 52,-37 63,55-116,11-22,-69 151,71-153,3-4,-1-2,0 1,0 0,0-1,0 1,-1-1,0 0,-6 8,10-14,-1 0,1 1,-1-1,1 1,-1-1,1 0,-1 0,0 1,1-1,0 1,-1-1,1 0,-1 0,0 0,1 0,-1 0,0 0,1 0,-1 0,1 0,-1-1,0 1,0-1,0 1,1-2,-1 2,0-1,0 0,0-1,0 2,0-2,1 1,-1 0,0-1,0-1,-1-4,0 1,0-1,1 1,-2-12,-1-35,1 0,3-82,1 71,14-204,-10 243,0 15,-5 10,0 0,0 0,0 0,0 0,0-1,1 1,-1 0,0 0,0 0,0 0,1 0,-1 0,0 1,0-1,0 0,0 0,1 0,-1 0,0 0,0 0,0 0,1 0,-1 0,0 0,0 1,0-1,0 0,0 0,1 1,-1-1,0 0,0 0,0 0,0 0,0 1,0-1,0 1,3 6,-1 0,-1 1,1 0,-1 0,1-1,-2 1,1 0,-1 14,1-8,0 325,-12-202,10-133,1-1,-1 1,0-1,0 0,0 1,0-1,-2 6,3-9,0 0,0 0,-1 1,1-1,0 1,0-1,0 0,-1 0,1 0,0 1,0-1,-1 0,1 1,0-1,0 0,-1 0,1 0,0 0,-1 0,1 0,0 0,0 0,-1 0,1 0,0 0,-1 0,0 0,1 0,-1-1,1 0,-1 1,1-1,-1 0,1 1,0-1,-1 0,1 0,-1 0,1 1,0-1,-1 0,1 0,0 0,-1-1,-1-7,0-1,1 0,0 0,0 1,0-19,3-49,3 32,1 1,2 1,13-51,7-33,-26 116,0-6,1 0,1 1,0 0,8-21,-12 36,0 1,0-1,0 0,1 1,-1 0,0-1,0 0,1 1,-1-1,0 1,1-1,-1 1,0 0,1-1,-1 1,1-1,-1 1,1 0,-1 0,0-1,1 1,-1 0,1-1,0 1,-1 0,0 1,1-1,-1 1,1-1,-1 0,0 1,1 0,-1-1,0 0,1 1,-1 0,0-1,0 0,0 1,1 0,-1-1,0 1,0 0,0 1,4 35,-4-37,2 319,-4-167,3-129,-1-16,1-1,-1 1,0 0,-1-1,1 0,0 1,-1-1,-2 7,3-13,0 1,0-1,0 1,0-1,0 0,0 1,-1 0,1-1,0 0,0 0,0 1,-1-1,1 1,0-1,0 0,-1 0,1 1,0-1,-1 0,1 1,0-1,-1 0,1 0,0 1,-1-1,1 0,0 0,0 0,0 0,-1 0,0 0,0-1,1 0,-1 1,0-1,1 1,-1-1,1 0,-1 1,1-1,-1 0,1 1,-1-1,0-2,-1-1,0-2,0 2,-3-13,1-7,1 0,0-1,-1-39,4-75,0 141,-8 162,5-139,-1 1,-1-1,-1-1,0 0,-12 34,10-37,1-5,2 0,-1 1,-4 21,10-38,0 1,0 0,0-1,-1 0,1 1,0 0,0-1,0 0,0 1,0 0,0-1,0 1,0 0,0-1,0 1,0-1,0 1,0-1,0 1,0 0,1-1,-1 0,0 1,0 0,0-1,1 0,-1 1,0 0,0-1,1 0,-1 1,0-1,1 1,-1-1,0 0,1 0,-1 1,1-1,-1 0,0 1,1-1,-1 0,1 0,-1 0,1 0,-1 0,0 0,0 0,1 0,-1 0,1 0,-1 0,1 0,-1 0,1-1,4 0,-1-1,0 0,0 0,5-3,-9 5,28-17,4-2,36-32,-67 51,-1 0,1 0,-1 0,0 0,1 0,-1-1,1 1,-1-1,0 1,1 0,-1 0,0-1,1 1,-1-1,0 1,0 0,0-1,0 0,1 1,-1 0,0-1,1 0,-12 3,-62 35,16-6,54-30,0 0,-1 1,0-1,1 0,-7-1,10 0,-1 0,1 0,-1 0,1 0,-1 0,1 0,-1 0,1 0,-1 0,1-1,-1 1,1-1,-1 1,1 0,-1 0,1-1,0 0,0 1,-1-1,1 0,-1 0,1 0,0 0,0 1,0-2,0 2,0-1,0 0,0 0,0 0,0 1,0-2,0 2,0-1,0 0,0 1,1-2,-1 2,0-1,1-1,1-3,0-1,1 2,0-1,-1 0,1 1,1 0,-1 0,0 0,1-1,-1 2,5-4,4-2,1 0,15-7,-14 9,0 2,0 0,0 1,28-2,59 8,-39 0,-33-3,-18 0,1 1,-1 0,0 0,20 6,-23-1,0 0,-1 0,1 1,0 0,-1 1,0 0,0 1,7 11,-3-5,16 14,-19-21,8 8,-15-14,0-1,0 1,0 0,-1 0,1 0,0 0,0 0,-1 0,1 0,-1 1,1-2,-1 2,0-1,1 2,-1-3,0 1,0 0,0-1,0 0,0 1,0 0,0-1,0 0,-1 1,1 0,0-1,0 0,0 1,0-1,0 1,0-1,-1 0,1 0,0 1,-1 0,1-1,0 0,0 0,-1 0,1 1,0-1,-1 1,-5 2,-1 1,1-1,-1 0,0-1,0 0,-12 1,12-1,-197 15,133-15,65-2,-1 2,1-1,-1 0,1 1,0 1,0 0,-1-1,1 2,0 0,1 0,-11 10,15-12,-1-1,-1 1,1 0,0-1,0 0,0 1,-1-2,-3 2,5-2,0 0,1 0,-1 0,0 0,1 0,-1 0,1 0,-1 0,0 0,1 0,-1-1,1 1,-1-1,1 1,-1 0,1-1,-1 1,1-1,-1 1,1-1,-1 0,1 1,0-1,-1 0,1 1,-1-1,1 0,0 0,0 1,-1-1,1 0,0 0,0 0,0 1,-1-1,1 0,0 0,0 0,0-1,0 0,0 0,0 0,1 0,-1 0,0-1,1 1,-1 0,1 0,-1 0,1 0,0 0,-1 0,1 1,0-1,0 0,0 0,0 1,1-3,2-1,0 0,0 1,1 0,6-6,4 0,1 1,0 0,0 2,0 0,31-6,87-3,70 16,-88 2,-51-6,-55 2,0 0,0-2,-1 1,15-9,9-6,0 3,0 2,47-10,-57 15,0-2,36-19,-10 2,-2 11,-33 12,-1-1,17-8,-7-2,-13 8,1 1,0 0,19-6,-24 12,-5 2,-12 8,-22 7,-46 17,22-12,-101 55,-91 35,223-104,0-2,0-1,0-3,0 0,-1-3,1-1,-1-1,2-3,-2-1,-26-12,20 6,0 2,0 2,0 2,-52 0,40 6,-109 4,144-2,1 1,-1 0,1 2,0-1,-1 1,-9 8,1 0,-32 29,47-38,1 0,-1-1,0 0,0-1,0 1,0-1,0 1,0-1,0 0,0-1,0 1,0-1,-1 1,1-1,-5-2,4 1,0-1,0 1,0-1,0-1,0 0,0 1,1-1,-1 0,1-1,0 0,-4-5,3 4,-1-1,1 0,0 0,0-1,1 1,-1-2,1 2,0-2,1 0,-1 1,1-1,0 0,1 0,-1 0,1-1,0 1,0-14,-1-15,1 1,2 1,4-48,0 56,1 2,0-1,1 2,2 0,10-25,13-41,6-19,-33 93,-4 13,1 1,-1 0,0 0,0-1,1 1,-1 0,0 0,1 0,2-3,-3 5,-1-1,1 1,-1-1,1 1,-1 0,0 0,1 0,0 0,-1 0,1-1,-1 1,1 0,-1 0,1 0,0 1,-1-1,1 0,-1 0,1 0,-1 0,1 0,-1 1,1-1,-1 1,0-1,1 0,-1 1,1 0,-1-1,1 0,-1 1,0 0,1-1,-1 1,0 0,1-1,-1 1,0 0,0-1,1 1,-1 0,4 12,-1 0,0 0,0-1,1 21,1-1,1 10,-1 0,0 56,-4 86,-2-92,1-88,0-1,0 0,0 0,0 0,0 0,0 0,0 0,-1 0,1-1,-1 2,0-2,1 1,-1 0,0-1,0 1,-2 3,3-5,0-1,-1 1,1-1,0 0,-1 0,1 0,-1 1,1-1,0 0,-1 1,1-1,0 0,-1 0,1 0,-1 0,1 0,0 0,-1 0,1 0,-1 0,1 0,-1-1,1 1,0 0,-1 0,1-1,-1 1,1 0,0 0,-1-1,1 1,0-1,-1 1,1-1,-12-17,10 15,-15-27,1-1,1-1,-16-47,26 63,-1 0,2-2,0 1,0-1,1 1,1-1,0 0,0 0,2-22,0 37,0 1,0 0,0-1,0 1,1-1,-1 1,1 0,-1 0,1 0,0 0,0 0,0-3,0 5,-1-1,0 1,0-1,1 1,-1 0,0 0,1 0,-1-1,0 1,0 0,1 0,-1-1,0 1,1 0,-1 0,0 0,0 0,1 0,-1 0,0 0,1 0,-1 0,1 0,0 1,0-1,0 1,0-1,-1 1,1 0,0-1,0 1,-1 0,1 0,-1 1,1-2,1 2,5 11,0 0,-1 1,0 0,0 0,-1 1,-1 0,1 0,2 17,-3-6,0 0,-2 1,0-1,0 33,-1 51,-2-105,-2-10,-4-11,7 15,-14-51,1 0,-15-106,16 83,-7-64,19 137,0 1,0 0,-1 0,1 0,0 0,0 0,0-1,-1 2,1-2,-1 2,1-2,-1 2,1-2,-1 2,1-1,-1 0,1 0,0 0,-2-1,1 2,0 1,1-1,-1 0,0 1,0-1,1 0,-1 0,0 1,1-1,-1 1,1-1,-1 1,0 0,1-1,-1 1,1 0,-1-1,1 1,-1 0,1-1,-1 2,0 0,-117 228,109-208,0 2,1-1,1 2,1-1,-8 41,13-61,0 2,0-2,0 1,-1 0,1 0,-1-1,-2 6,3-10,1 1,-1 0,1 0,-1 0,1-1,-1 1,1 0,-1-1,1 1,-1 0,0-1,1 1,-1-1,0 1,0-1,1 0,-1 0,0 1,0-1,0 0,1 0,-1 0,0 0,1 0,-1 0,0 0,0-1,0 1,1 0,-1 0,0-1,0 1,1-1,-1 1,1 0,-1-1,0 0,1 1,-1-1,0-1,-4-4,1-1,-1 1,2-1,-1-1,0 1,1 0,-3-9,-2-9,-7-26,5 3,-11-87,14 76,-4-60,6 54,5 51,3 19,5 25,-7-25,58 257,-57-252,5 29,-7-37,0-1,1 1,-1 0,0-1,0 1,0 0,-1 0,1 0,0-1,0 1,-1-1,1 1,-1 0,1 0,-1-1,1 1,-1 0,-1 1,2-2,-1-1,1 0,-1 1,1 0,-1-1,0 0,1 0,-1 1,0-1,1 1,-1-1,0 0,0 0,1 0,-1 0,1 0,-1 0,0 0,1 0,-1 0,0-1,0 1,1-1,-1 1,0 0,1 0,-1-1,1 0,-1 1,0 0,1-1,-1 0,1 1,0-1,-1 0,0-1,-2-3,-1 0,1 0,-5-11,-1-10,0-1,1 1,1-2,-6-30,-13-51,-4 21,-1-4,29 86,1 2,0 0,0 0,-1 0,1 0,-1 1,1 0,-3-5,4 8,0 0,0 0,0 0,0 0,-1 0,1 0,0 0,0 0,0 0,0 0,0 0,0 0,0-1,0 1,0 0,0 0,0 0,0 0,-1 0,1 0,0 0,0 0,0 0,0 0,0 0,0 0,0 0,0 0,0 0,-1 0,1 0,0 0,0 0,0 0,0 0,0 1,0-1,0 0,0 0,0 0,0 0,0 0,0 0,-1 0,1 0,0 0,0 0,0 0,0 0,0 0,0 1,-1 8,2 13,-1-21,19 132,-8-53,-11-79,1 0,-1 0,0 0,0 0,0 0,0 1,0-2,0 2,0-1,0 0,0 0,0 0,0 0,0 0,0 0,-1 0,1 1,0-2,-1 2,1-2,-1 2,1-1,-1-1,1 1,-1-1,1 0,-1 0,0 0,1 0,-1 0,1 0,-1 0,1 0,-1 0,0 0,1 0,-1 0,1-1,0 1,-1 0,1-1,-1 1,1 0,-2-2,-2-1,1 0,-1-1,1 0,0 0,-1 0,-2-7,-4-8,1 0,1-2,-8-24,-15-66,28 97,3 14,0 0,0 0,0 0,0 0,0 0,0 0,0 0,0 0,0 0,1 0,-1 1,0-1,0 0,0 0,0 0,0 0,0 0,0 0,0 0,0 0,0 0,0 0,0 0,0 0,0 0,0 0,0 0,0 0,0 0,0 0,0 0,0 0,0 0,0 0,0 0,0 0,1 0,-1 0,0 0,0 0,0 0,0 0,0 0,0 0,0-1,0 1,0 0,0 0,0 0,0 0,0 0,0 0,0 0,0 0,0 0,0 0,0 0,0 0,0 0,9 21,0 10,-1 0,-1 1,7 62,-3-18,-7-49,-2-16,-1 1,1-1,0 0,1 0,0 0,0 0,1-1,8 19,-9-22,-6-6,-8-10,5 3,0-1,1 0,0 0,-7-14,10 17,-1-1,1 0,0 0,0 0,0-1,0 1,1-1,-3-11,4 16,0 1,0 0,0 0,0-1,0 1,0-1,0 1,0 0,0-1,0 1,0-1,0 1,0 0,0 0,0-1,0 1,0-1,0 1,0 0,0 0,1-1,-1 1,0-1,0 1,4 4,6 15,62 237,-58-199,-13-55,6 36,-7-36,0-1,0 0,1 1,-1-2,0 2,-1-1,1 1,0-1,0 0,0 1,-1 0,1-1,0 0,-1-1,1 0,0 0,0 1,0-1,0 0,-1 1,1-1,0 0,-1 0,1 0,0 0,-1 1,1-1,0 0,-1 0,1 0,0 0,-1 0,1 0,0 0,-1 0,1 0,0 0,-1 0,1 0,0 0,-1 0,1-1,-1 1,0 0,1-1,-2 1,1-1,0 1,1-1,-1 0,0 1,0-1,0 0,0 0,0 0,1 0,-1 0,0 0,1 0,-1 0,1-1,-1 1,0 0,1-1,0 1,-1-2,0 0,1 0,0 0,0 0,-1 0,2 0,-1 0,0 0,0 0,1 0,0-4,2-3,0 0,0 0,1 0,-1 2,7-12,1 0,2 1,0 1,1-1,16-15,-29 32,1 1,-1-1,1 1,-1-1,1 2,-1-2,1 2,-1-2,1 2,0-1,-1 0,1 0,0 1,-1 0,1 0,2 0,-2 0,-1 1,0 0,1 0,-1-1,1 2,-1-2,0 2,0-2,1 2,-1-1,0 1,0-1,0 1,0-1,0 1,0 0,0-1,0 1,0 2,3 6,0 1,-1 0,0 0,0 0,-1 0,1 12,5 74,0 2,-6-86,0 1,0 1,1 25,-3-41,0-3,0 0,0 0,0 0,0 0,0 0,1 0,-1 1,2-6,1-2,1 0,0 1,1 0,-1 0,1 0,11-15,39-45,-41 52,-12 16,-1 0,1 0,-1 0,1 0,-1 0,3-6,-4 8,0 0,0 0,0 0,0 0,0-1,0 1,0 0,0 0,0-1,0 1,0 0,0 0,0 0,0 0,0 0,0-1,0 1,0 0,0 0,0-1,0 1,0 0,0 0,0 0,0 0,0 0,0 0,0-1,0 1,0 0,-1 0,1 0,0-1,0 1,0 0,-10 0,6 2,0 0,0-1,0 2,0-1,0 0,0 2,-4 3,-25 31,13-15,-65 64,80-81,0 0,-1 1,1 0,0 0,1 1,0 0,-1 0,2 0,-1 1,-2 10,6-19,-1 0,1 0,0 0,0 0,0 0,0 0,0 0,0 0,0 0,0 1,0-1,0 0,0 0,0 0,0 0,0 1,0-1,0 0,0 0,0 0,0 0,1 0,-1 0,0 0,0 0,0 0,0 0,0 0,0 0,0 1,0-1,0 0,0 0,0 0,0 0,0 0,0 0,0 0,0 0,1 0,-1 0,0 0,5-1,9-5,-11 4,18-7,0 1,0 1,0 2,23-2,87 4,-130 2,-6-1,-16-6,1 0,11 5,2-1,-1-1,1 0,-1 0,1 0,1-1,-1-1,-6-8,10 12,1-1,-1 0,1 0,0 0,-1 0,1 0,0 0,1-1,-1 0,1 1,0-1,-1 0,1 0,1-1,-1 2,0-2,1 2,0-2,0 1,1-7,2-7,0 1,1 1,1-1,-1 0,2 1,7-18,13-39,-18 42,-1-1,0 0,-2 0,-1 0,-1-1,-1-67,-2 96,1 3,-1 0,0 0,0-1,0 1,0-1,-1 1,1 0,0 0,0 0,-1-1,1 1,-1 0,0-1,0 1,-1-3,2 5,0 0,0 0,-1 0,1 0,0 0,0 0,0 0,0 0,0 0,0 0,0 0,0 0,-1 0,1 0,0 0,0 0,0 0,0 0,0 0,0 0,0 0,-1 0,1 0,0 0,0 0,0 0,0 0,0 0,0 0,0 0,0 0,-1 0,1 0,0 1,0-1,0 0,0 0,0 0,0 0,0 1,0-1,0 0,0 0,0 0,-2 9,2-7,-9 33,-21 60,13-42,13-37,0 0,0 0,-2 32,0-3,2-32,4-13,0 0,0 0,0 0,0 0,0 0,0 0,0 0,0 1,0-1,0 0,0 0,0 0,0 0,0 0,-1 0,1 0,0 0,0 0,0 0,0 0,0 0,0 0,0 0,0 0,0 0,0 0,0 0,0 0,-1 0,1 0,0 0,0 0,0 0,0 0,0 0,0 0,0-1,0 1,0 0,0 0,0 0,0 0,0 0,0 0,0 0,0 0,0 0,-1 0,1 0,0 0,0 0,0 0,0-1,0 1,0-2,-1-1,1 1,0 0,-1-1,1 1,0-1,0 1,0-4,1-2,0-1,1 1,-1-1,1 1,0 0,4-10,20-46,-14 34,-10 27,-1 0,1 0,-1 0,0 0,1 1,0-1,0 0,0 1,0 0,0 0,0 0,4-3,-5 4,0 0,1 1,-1 0,1-1,-1 0,1 1,-1 0,0 0,1 0,-1 0,1 0,-1 1,1-1,-1 1,0-1,1 1,-1 0,0-1,1 1,-1 1,1-2,-2 2,3 1,-1-1,0 0,0 0,-1 0,1 1,-1-1,1 0,-1 1,0 0,1-1,-1 1,-1 0,1-1,0 2,0-2,0 2,-1-2,1 2,-1-1,0 6,0 2,-1-1,0 0,0 0,-4 17,1-13,4-12,0 0,-1 0,1 0,0 0,0 0,0 0,0 0,0 0,0 0,0 0,0-1,1 1,-1 0,0 0,1 0,-1 0,1 0,0-1,-1 1,1-1,0 1,0 0,0-1,1 3,2 1,1-1,-1 0,0-1,1 0,6 5,0-1,13 6,8 6,-30-18,0 0,0 1,-1 0,1 0,0 0,-1 0,1 0,0 0,-1 0,1 1,-1 0,1 2,-2-4,1-1,-1 1,0 0,0-1,0 1,0 0,0-1,0 1,0 0,0-1,0 1,0 0,0 0,0-1,0 1,0 0,0 0,0 0,-1-1,1 1,0-1,0 1,-1-1,1 1,0 0,0-1,0 1,-1-1,1 1,-1-1,1 0,0 1,-1 0,1-1,-1 0,1 0,-1 1,0 0,-3 1,0 0,0-1,-7 3,8-3,-29 8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43:00.218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0,2-2,-2-1,3-2,-3 1,3 0,1-1,2 0,1 1,-2-1,-1 1,-2 0,0 2,-3 1,1 0,-1 1,-1-2,1 1,-1 0,2 0,0 0,1 1,-2 1,1-1,0 0,1 1,-1-1,2 0,-2 1,1 0,-3 0,2-1,0 1,-1-1,0-1,0 0,0 0,0-1,0 2,0 0,0 1,1-1,0 1,0 0,1 0,0-2,0 3,-1-2,1 1,-1 0,1-1,-1 0,0-1,-1 3,0 0,1 0,1 2,1-2,0 1,0-1,-1 1,0-2,-1 3,0-2,1 1,-1-1,1 1,0-1,0-1,-1 0,2 1,-1 0,0 0,2 0,-2 0,1 2,1-1,-3 1,2 0,-1-1,1 0,0 0,-2-1,2 0,0 1,1-1,-1 1,2-2,-2 1,1-1,0 2,0-2,-2 0,1 0,1 0,-1 1,0 0,1-1,0 1,0 0,0 1,1-1,0 2,-1-1,2 0,-2-1,0 0,0 0,0 1,1-1,-1 1,0-1,1 1,-1 0,2 1,-1-1,0 1,0 0,0 0,0 0,0 1,-1-3,1 1,-1 0,1-1,-1 0,-2 0,1-3,-1 0,0-2,2 0,-1-3,1 0,1-2,0 3,1 2,-3 2,0 4,0-1,-1 1,0-1,0 1,1 0,0 1,2-1,0 1,0 1,1-1,0-1,0 2,0-1,0 0,0 1,1-1,-1-1,0 2,0-1,0 0,0-2,-2-1,1-4,-2 0,0 1,0 1,-1 0,-1 1,1-1,-1 1,1 2,3-1,-2 1,1 0,0 1,0 0,-1 0,0-1,1 1,0 0,0 0,0-1,-1-1,1 1,0 0,0 0,1 2,1-1,-1 1,1 1,0-1,-1-1,1 0,-1-1,0 2,0-1,1 1,-2-2,0 2,1-2,-1 0,0 0,0 1,1-1,-1 2,1-1,-2 0,0 0,1-1,1 2,-1-1,0 1,0 0,1 0,-1-1,1 0,0 0,0 0,0 0,0 1,1 0,0-1,0 2,0-1,0 0,0 1,1-1,-1-1,0 2,0-1,0 0,0 0,0 0,0 0,0 1,0-1,0-1,0 2,0-1,0 0,0 0,0 0,0 0,0 0,0 1,0-5,0 0,0 1,0 0,0 0,0 3,0-1,0 0,0 2,0-1,0 0,0 1,0-1,0-1,0 2,0-1,0 0,0 1,0-1,0-1,0 2,0-1,0 0,0 0,0 0,0 0,1-1,0 0,1 0,-1 0,1 0,0 1,0 0,-1-1,-1 2,0-1,0 0,0 1,0-2,0 1,0 1,0-1,0 0,0 0,0 0,0 0,0 1,0-1,-1-2,-1 1,1 0,0 0,0 0,0 1,1 0,0 0,0 0,0 1,-1-2,0 1,0 1,0-1,0 0,1 0,-1 0,1 0,0 1,0-1,0-1,0 2,1-1,-1 0,0 1,0-2,0 1,0 1,0-1,0 0,0 0,0 0,0 0,0 0,0 1,0-2,0 1,0 1,0-1,1-1,2-2,-2 1,2-1,0 1,0 0,1 0,0-1,-1 1,-1 1,2-2,-3 1,3 0,0 1,-2-1,3 0,-2 1,3 0,-3 1,1 0,0 0,-2 0,0 1,1-3,-1 1,2-2,-2 1,0 0,-1 1,0 0,1 1,1-1,-1-1,-1 2,1-2,0 3,0-2,0 0,-1 2,-1-1,0 0,0 1,2-1,-1-1,2 2,-1-1,-1 0,2-1,0 0,0-1,-1-1,0 1,1 0,-1 0,1-1,0 0,-1 1,0 0,0 0,2-1,-2 0,1 2,0-1,0 2,0-1,-1 1,1-1,-1-1,0 2,0-1,0 1,1-1,-1 1,0 0,1-1,-1 0,1-2,0 2,-1-2,0 1,2 0,-1 0,-1 1,1-1,1 0,-1-2,1 3,-2-1,1 1,0-1,-1 1,1-1,1 0,-1 0,-1 1,0 0,0 1,0-2,0 1,2-1,0 2,-1-3,1 2,0-2,-1 2,1-2,-2-1,0 3,1-3,0 1,2-1,-2 1,1-2,0 2,-2 1,1-1,1 1,-1 0,-1 1,2 0,-1 0,1 0,1-1,1-1,-2 2,0-1,-2 2,1-2,1 1,-2-1,2 2,-1-1,0 0,1-1,0 0,1-1,-1 1,1-2,-1 0,3-2,-2 0,0 1,0 1,-1 0,-1 1,2-1,-1 1,2 1,-1-2,0 2,1 0,-2-1,2 0,-2 0,2 0,0-1,-1 0,2 0,-1-1,-2 2,2-1,-2 0,2 0,-1 0,0 1,-1 0,1-2,0 1,0-1,1 1,0-1,0 1,0-2,0 1,0-1,1 0,-3 1,2 1,-3 0,1 1,-1-1,0 2,1-2,0-1,2 0,0 0,1-1,1 0,-1 0,0 0,0 0,-3-1,-3 1,-2 0,-2 0,-3-1,1-1,-3-1,-1-1,-2 2,3-1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43:00.219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68 0,'0'0,"-1"0,-2 2,-1-1,0 2,-2 1,2 0,-1 1,2-1,0 1,1 0,1 0,-1-1,0 1,1-1,0 2,0-1,-1 0,2 2,-2-1,1-1,1 2,-1-1,0-1,-1 0,1-1,0 2,1-1,-1 1,1 0,0 0,0 0,0 0,0 0,0 1,-1-3,0 1,-1 0,1 0,0 1,1-1,-1 1,1 0,0 0,0 0,0 1,0-1,0-1,0 2,0-1,-1-1,1 0,-2-1,1 2,1-1,-1 1,1 0,0-1,0 2,0-1,0 0,0 1,0-1,0-1,0 2,1-2,1-1,-1 1,-1 0,1 1,1-2,-1 1,1-1,-1 2,1-1,-1 0,1 2,-1-1,0-1,1 2,-1-1,0 0,0 1,-1-1,1-1,-1 2,0-1,0 0,0 1,0-2,0 1,0 1,0-1,1 0,1 0,-1 0,0 0,0 0,0 0,-1 0,0 0,0 1,0-1,0-1,0 2,0-1,0 0,0 1,0-2,0 1,0 1,0-1,0 0,2 0,-1 0,0 0,0 1,1-3,-1 1,0 0,1 0,1 1,0-1,-1 1,0 0,0 0,0 0,0 0,0 0,1 0,0 0,-1-2,0 2,0-2,-1 2,1-2,-1 1,0-1,1 1,1-2,-2 2,1 0,0 0,0 1,-1-1,0 2,1-1,-1 0,0 1,2-3,-1 1,0 0,-1-1,2 0,-1 1,0-2,0 1,-1 0,2 2,-1-2,1 1,-1 0,1 0,0 0,-1-1,2 0,0 0,0 1,1-1,-1 1,1-1,-3-1,3 2,-3-1,2 2,-1 0,0-2,1 0,0 0,-1-1,1 2,-1-2,0 2,-1-1,1 0,-1 0,1-1,0 1,-1 0,2 0,0-1,-2 2,2-1,-2 0,1-1,0 0,0 2,-1-1,2 0,0 1,1-1,-1 1,0 0,0-1,-1 0,2-1,-2-1,1 0,0 1,-1 0,1 1,0 0,2-1,-2 1,1-1,0-2,0 1,-1 0,1 0,-2 0,1 1,0-1,0 1,-1-2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43:00.22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581 103,'-1'-3,"0"-1,0 2,-1-1,0 0,0 0,1 1,-1-1,0 0,-1 2,1-2,0 1,-5-4,-2-2,2 2,1 1,0-1,-2 2,1-1,1 1,-2 0,1 1,-1 0,0 0,0 1,1-1,-11 0,0 1,0 0,0 0,-1 2,-26 3,41-2,-2-1,1 1,-1 1,1 0,1 0,-2 0,2 0,-2 1,-5 4,-38 35,39-32,-1 0,-23 15,17-13,1 1,0-1,-15 18,3-4,24-20,-1-1,1 1,0 0,0 0,1 0,0 1,0-1,1 0,-1 1,1 0,0 0,0 11,-2 10,0 47,3-42,-1-21,2 0,-1 1,2-1,0 0,0 1,5 16,-3-23,-1-1,1 0,1 1,-1-2,1 1,0-1,0 1,0-1,1 0,8 6,5 2,30 16,-39-23,1-1,0 0,0-1,1 0,-1-1,-1 0,15 1,75-3,-51-1,-30-2,-1 0,1 0,-1-2,-1 1,1-3,-1 1,25-14,-36 18,3-3,-1 0,1 0,-1 0,0-2,-1 2,1-1,7-12,0 0,20-34,-24 34,-2 1,0-1,-1 0,-1 0,0-1,-2 1,0-1,-1 0,-1 0,0-37,-5 36,-1 0,-12-37,14 53,1 1,-1-1,-1 1,2 0,-1 0,-1-1,0 2,1-1,-1 0,0 1,1 0,-2-1,1 1,0 0,0 0,-1 0,-4-1,-11-7,6 1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43:00.22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581 103,'-1'-3,"0"-1,0 2,-1-1,0 0,0 1,1-1,-1 0,0 0,-1 2,1-2,0 1,-5-4,-2-2,2 2,1 1,0 0,-2 0,1 1,1-1,-2 1,1 1,-1 0,0 0,0 1,1-1,-11 0,0 1,0 0,0 0,-1 2,-26 3,41-2,-2 0,1-1,-1 2,1 0,1 0,-2 0,2 0,-2 1,-5 4,-38 35,39-32,-1 0,-23 16,17-15,1 2,0-1,-15 18,3-4,24-20,-1-1,1 1,0 0,0 0,1 0,0 1,0-1,1 0,-1 1,1 0,0 0,0 11,-2 10,0 47,3-42,-1-21,2 0,-1 1,2-1,0 0,0 1,5 16,-3-23,-1-1,1 1,1-1,-1-1,1 1,0-1,0 1,0-1,1 0,8 6,5 3,30 14,-39-22,1-1,0 0,0-1,1 0,-1-1,-1 0,15 1,75-3,-51-1,-30-2,-1 0,1 0,-1-2,-1 1,1-3,-1 1,25-14,-36 18,3-3,-1 0,1 0,-1 0,0-1,-1 0,1 0,7-12,0 0,20-34,-24 35,-2-1,0 0,-1 0,-1 0,0 0,-2-1,0 0,-1 0,-1 0,0-37,-5 36,-1 1,-12-39,14 54,1 1,-1-1,-1 1,2 0,-1 0,-1 0,0 0,1 0,-1 0,0 1,1 0,-2-1,1 1,0 0,0 0,-1 0,-4-1,-11-7,6 2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43:00.2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79,'0'-3,"6"-5,11-5,3 1,4 1,0 1,-1 1,1 1,-3 4,0 5,0 2,-5 5,-3 2,-6 3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2:14.12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99,'4'0,"0"1,0 0,0 0,0 0,0 1,0-1,0 1,5 3,13 5,55 11,1-3,0-3,1-4,1-4,119-3,-165-3,-1 3,1 0,38 11,-33-6,72 6,191-14,-142-2,-120-2,0 0,65-16,-63 10,0 1,53-1,-33 5,0-3,0-3,114-34,-151 35,35-17,-39 16,0 1,27-8,30-5,-34 8,57-9,-89 22,-10 4,-13 9,10-11,-19 16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43:00.2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1 120,'14'-13,"2"0,0 1,0 0,31-15,-24 14,-17 8,-1 2,1-1,0 1,0 1,0-1,1 0,0 0,-1 2,8-2,-13 3,-1 0,1 0,-1 0,1 0,-1 0,1 1,0-1,0 0,-1 0,1 0,0 1,0-1,-1 0,1 1,0-1,-1 1,0-1,0 0,1 0,-1 1,1-1,0 2,0 0,0-1,0 1,0-1,0 1,-1 0,1 0,-1-1,0 4,1 2,-1 1,0-1,-1 10,1-15,0-1,-1 0,1 1,-1 0,1-1,-1 1,0-1,0 0,1 1,-1-1,0 1,0-1,0 0,0 0,0 0,0 0,-1 0,-1 1,0 0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43:00.224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1,-2 3,-3 1,0 2,-2-3,1 2,1 0,0-4,2 2,1-2,1 0,0-2,1 1,-1 0,-2-2,3 0,-1 1,-1 2,0-1,0-1,-2 0,3-3,1-2,0 2,-1-3,2 3,-1 1,-2 3,1-1,1 1,-2 1,1-1,1 0,-1 1,-1-2,2 1,-1 2,0-1,0 1,0 0,-1 0,2-1,0 0,1 0,-1 0,0-2,-2 0,0-1,-1 0,2 1,-1 0,0-1,0 1,-1 1,2 0,-1 0,0 2,2-1,-1 1,2-1,-2 1,1-3,-1 2,-1-1,0 0,1 1,0 0,0-1,1 0,0 0,0 0,0 1,1-2,-2 1,0 1,1-2,-1 0,1 1,0-1,0 2,0 0,-1-2,1 1,0 0,0 0,0 2,1 0,0 1,-2-3,1 2,-2-2,4 1,-1 1,1-1,-1 0,0 0,1 1,0 0,0-1,0 1,1 1,-2-1,1-1,0 2,1 0,0-1,0 1,-2-1,1 2,0 0,-1 0,2 0,-3 0,2-2,0 2,-1-1,1 1,-1-1,0-1,0 0,-1-1,-2 0,0 0,-2 0,3-1,-1 1,0-1,2 0,-1-1,1 2,0-1,1 1,1 1,0-1,-1 1,2 1,-1-1,0-1,1 2,-1 0,0 0,-2 0,2 0,0 0,0-1,0 0,0 1,0-1,0 0,1 0,0 1,0 1,-1 0,-1 1,1-1,-2-1,2 0,0 0,-1 0,-1 2,-1-2,1 2,0-2,-2 0,3-2,-1 1,1-1,-1 0,1-1,-2 0,2 0,-2 1,1 1,1 0,-2-2,1 1,1 1,0-1,1 1,0 1,-1-1,1 2,0-1,-1-1,-1 2,2-1,0 1,1 0,1 0,0 2,1-2,0 0,0 1,0-1,1 2,-1-2,0 1,0 0,0-1,-2-2,0 3,0-3,1 1,-1 1,-1 1,1-2,-1 2,2-1,-1 0,0-1,-2-1,0 2,-1 0,2 0,-2-2,3 2,-1-1,-1-1,2 3,-4-1,3 0,-1-1,0 1,-1-1,1-1,0 2,0-2,1 0,-2 2,2-1,1 1,1 0,-2 0,0-1,2-1,0 3,-2-4,0 1,2 2,-1-1,1 0,-1 2,0 0,0-1,1 0,-2-1,1 1,0-1,-2 0,1 1,1 0,1 0,0 1,0-1,1 0,-2 2,0-1,0-1,0 1,-1-1,-2 0,2 1,-2-1,2-2,-1 1,1 2,3-2,-1 0,1 1,0 1,0 0,0 0,0-1,1 1,-1-1,0 1,0 0,0 0,0 0,0-1,0 0,0 0,0 2,0-2,0 1,0 0,0-1,0 0,0 1,0 0,0-1,0 1,0 0,0-1,0 0,0 2,-2-3,0-1,0 2,-1-2,1-1,-1 2,1 0,1 0,0 2,1-1,0 1,0-1,-1 1,-1-1,-2-1,2 1,-3-2,-1 2,-1 0,0 0,1 0,0-1,0 0,3 0,-1 1,2-1,2 2,0-1,0 0,0 1,0-1,1 1,-1 0,0 0,0-1,0 1,0 0,0-1,0 0,0 1,0 0,-2-2,1 0,-1 0,1 1,0-1,0 1,1 1,0-1,0 1,0-1,0 1,0-1,-2-1,0 1,1-2,0 2,-1 0,2 0,-1 0,1 0,0 1,0 0,0 0,0-1,0 1,0-1,0 0,0 1,0 0,0 0,0 0,0-1,0 0,0 1,0 0,0 0,0 0,0-1,0 0,0 0,0 1,0 0,0 0,0 0,2-1,0 0,-1 1,1-1,-1 2,1-2,1 1,-2-1,0 0,0 1,0 0,-1 0,0 0,0-1,0 0,0 0,0 1,0 1,0-2,0 1,0-1,0 0,-2 0,1-1,-1 0,1 0,0 2,0-2,-1 1,0 0,1 1,-1 0,1 0,0 0,1-1,0 0,0 1,0 0,0 0,0-1,0 1,0-1,0 0,0 1,0 0,0 0,0 0,0-1,0 0,0 1,0 0,0-1,0 1,0 0,0-1,0 0,0 1,0 0,0 0,0 0,0-1,0 0,0 1,0 0,0-1,2 0,0-2,-1 1,1 1,1-3,-1 2,0 2,-1 1,0 1,2-1,0 1,0-3,0 1,0-2,-2 1,3-2,-2 0,1 1,-1-2,1 1,0 1,0-1,0 0,1-1,0 0,-1 1,-1 1,0-2,1 2,-1 0,0 0,0-1,0 1,0 0,0 0,0 1,0 0,0 1,0-1,-1 1,1-2,0 0,1 0,-1 1,-1-1,-1 2,0-1,0 0,1 0,1 2,0-2,-1 1,0 0,0-1,-1 0,1 1,1 0,0-1,0 2,-1-2,0 0,-1 1,1-2,1 0,0 0,-1 0,0 2,0-2,1-1,-1 2,1-1,-1 0,1 1,-2 1,2-1,0 0,0 0,0 1,-1 0,0 0,-1 0,2-3,-1 1,0 1,1-1,-1 0,0 1,-1 1,2-1,-1 1,1-1,-1 1,2-1,0-2,-2 1,1 1,-1 0,0-1,-1 1,0 0,2 2,0-1,-2 0,2-1,-1 0,-1 1,2-1,0 2,0-1,-1-1,0 0,2 0,0 1,-2 0,1 0,1 0,-1-1,1-1,1 1,0-2,0 1,1 0,1-1,-1 0,1 1,-1-3,0 1,1-1,-2 0,1 3,-2-2,1 3,-2 1,1-3,0 0,1 3,-1-2,0 0,1 0,-2 0,1-3,1-2,-1 1,1 0,-1 1,0 0,-1 3,0 0,0-1,-1 2,3-4,-1 3,1-1,0 1,-2 1,3-2,-1 1,-2 0,1-2,0 2,1-3,0 3,-2-2,0 2,-1 1,2 0,0-2,3 0,-1-1,-1 2,0-1,0 1,-1 1,0-2,1 2,-1-3,1 1,-1 1,-1-1,-1 2,1-2,1 0,-1 2,0-2,1 0,1-1,-1 1,2 0,-2 0,2 2,-1 0,2-2,-3 2,0-1,2-2,-3 2,1-1,0 0,-1 0,2-1,1-1,0 0,1 0,-1 1,-1-2,1 2,-3 1,3 1,-2 1,0-2,3-1,-1 1,-1-1,-1 2,1 1,-2-1,0 2,1-3,-1 2,0-1,-1 0,2 2,-1-2,1 1,-1 0,4-1,-3-1,1 2,0-1,0-1,0 0,-1 2,2-2,-2 0,1 1,-1 1,1-1,0 0,-1 0,2-2,0-1,1 0,2-3,-2 3,1-2,-2 2,0 0,1 0,1 1,-2 0,2 0,-2 0,0-1,-1 2,1-2,1 0,-2 0,1-1,0 3,0-2,-1 1,1-1,-1 1,0 0,0 0,1-1,-2 1,2-1,1 1,-2-1,2-1,0 3,0-2,-1 3,1-1,2-1,0-1,-2 0,0 0,0-1,0 0,0 1,0-1,2-1,-3 1,0 1,3-1,-1-1,1 1,-1 0,1 0,1-1,0 0,-1 0,0 0,-2 0,1 1,-1 1,0 0,-2 0,1 1,0-2,1 1,2 0,1-1,-1 1,0 0,0 0,1 0,-1 2,-2-2,1-1,-2 2,1-1,0-2,2 3,-1-2,0 0,1-1,1 0,0 2,-1-1,1-1,0 0,0 0,0-1,-1 1,1-1,-1 0,1 0,-1-1,1 1,-1 0,0 0,2 0,-2 0,0 0,0 0,1 0,-2-1,-3-1,-6-5,-5-1,-4-2,-1 0,-1 0,-1 0,3 2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43:00.22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47,'0'0,"0"-1,0-3,-1 2,-1-4,-2 4,2-4,-4 3,3-2,-1 1,0-2,0 3,-2 1,-1 1,-2 0,1 0,0 1,1 2,1 0,-2-1,0 0,1 0,1 2,-1-1,3 0,-1 4,-2-3,2 3,-1-3,3 2,-3-1,1 0,-1 1,0-2,-1 1,1-1,0 1,-3-1,3 0,-1 0,1-1,-2 0,1 1,-1 0,0-1,-1 2,1 0,-1 0,1 1,1-2,-1 2,1-2,2 3,-1-3,2 3,1-1,0 1,-1-2,1 2,0-2,0 1,-1 2,1-2,-1 0,0 1,-1-1,2 2,-2-2,1 0,0 2,2-1,0 0,-1 2,-1-2,0-3,-3 1,0-2,-1-1,0-1,-1 0,1 1,-1 1,0 2,2 0,1 1,2 1,0 1,0-1,1 0,-1-2,-1 1,1 1,0 0,-1-2,2 2,0 0,-1-1,1-2,-1 1,-1 0,-2 2,0-1,1 0,0-1,-1-1,1 0,1 2,0-2,3 3,-1-2,1 2,-1 0,0-2,-3 0,2 1,0 1,-1-1,0 3,1-1,0 0,2 1,0 0,-1-2,0 0,2 0,-2 0,0 1,0-1,-1-1,1 1,-1 1,0-1,2 2,-1-3,0 1,0 1,3-2,-2 3,0-2,0 2,-1-2,0 0,-2 0,0 0,0 1,-1-1,2 0,-2-2,2 1,-1-2,2 1,-2 0,-1-1,1 3,0-3,0 3,0-1,0 0,0 0,2 1,-3 0,1 0,-1 1,1 1,0-2,-3 0,4 0,-3 0,2-2,2 2,1 0,-1-1,0 1,0-1,0 1,-1 0,0-1,-1 1,1 1,-1-1,0 0,0 0,1-1,1 2,2 0,0 0,-1-2,0 1,-1 1,0-1,-1 1,0 0,0 1,0-1,2 0,-1 0,-1 0,2-1,0 0,-2 0,2-2,-1 2,2 0,-2 0,0 1,1 1,0 0,-1-3,2 1,-1 1,0-1,1 1,-1-1,0 2,0 0,-1-1,0 1,1-1,-1-1,0 1,1-1,0 0,1 2,-1-2,0-1,1 2,-1-1,-1 0,0 0,0 1,-1-2,1 1,2 1,-3-1,2 1,0 0,-1 0,0-2,1 1,0 2,-1-2,0 1,1 0,1 1,0 0,1-1,-1 1,-1-3,1 2,-1-1,1 0,0 1,0 1,1-1,0 0,0 0,0 0,0 2,0-1,0 0,0-1,0 0,0 1,0-1,0 1,0 0,0 0,0-1,0 0,0 1,0 0,-1-1,-1 2,-2-2,0 0,-2 1,-1-1,1-1,1 1,1-2,1 2,2 0,1 0,0 0,0 1,0-1,0 1,0 0,0-1,0 1,-1-2,-1 0,0 0,1 1,0-1,0 1,0-2,-1 2,0-1,0 0,1 1,-1 0,2 1,0-1,0 0,0 1,0 0,0-1,0 1,0 0,0-1,0 1,0 0,0-1,3 1,-1-1,0 1,0-1,-2 1,1 0,-1-1,0 1,0 0,0-1,0 1,0 0,0-1,0 1,0-1,0 1,0-1,0 1,0 0,0-1,0 1,0-1,0 1,0 0,0 0,0-1,0 0,0 1,0 1,0 0,-1-1,-1 0,-2 1,1 0,0-1,-2-1,3-1,-1 0,-1 1,2-1,0 1,-2 0,2 1,-1 0,1 0,0-3,0 1,0 1,-1-1,0-1,2 1,-1-1,0 2,1 0,0-1,1 1,0 0,-2 1,1-3,-1 1,1 1,0 0,0 0,1 0,0 0,0 1,0 0,0 0,0-1,0 1,0-1,0 0,0 2,0-1,0-1,0 0,0 1,0-1,0 1,2 1,0-2,-1 0,0 1,2-3,0 2,-1-1,-1 0,0 2,0-2,-1 1,1 0,-1 1,-1 0,1 0,0 0,0-1,0 0,0 1,0-1,0 1,0 1,0-2,0 0,0 2,0 1,0 1,0-2,0 2,0-2,0 0,0 0,0-2,0 2,0-2,0 0,2 0,1 1,-2 0,0-1,0 1,0-1,1-1,0 0,1-1,1 0,-1 0,0-1,0 1,0 0,-1 2,2-1,0 0,0 0,-1-1,0 2,0-1,0 2,-1-1,0-1,0 0,0 0,0 0,-1 1,-1 0,0 1,0-1,0 0,0 2,1-4,1 2,0-1,-1 0,0 1,0 0,0 0,-1 1,0-1,0 1,0 0,0-1,2 1,0 0,1-1,-1-1,0 0,1 1,-1-2,-1 3,0-3,1 0,0 1,0 1,-1-1,-1 1,1 1,-1-1,0 2,0-2,0 0,-1 1,3-2,-1 1,1-2,0 2,-3-2,-2-3,-1-1,-2-2,-3-3,0 0,2-1,1 0,-1-1,0 1,4-1,0-1,0 1,3-1,0-1,0 1,0-1,0 0,0 1,0-1,0 1,0-1,0 0,3 2,-1 0,0 0,0-1,-2 1,3 0,-1 0,2 1,-2-2,3 2,-2 0,2-1,-2 0,1-1,-1 0,0 0,-1-1,2 2,-1 3,0 3,1 1,0 3,0 1,-1 1,0 1,-1 1,-1 2,-1-1,0 0,0 0,0 0,0 0,0-1,-1-1,1 0,0 2,0-2,0 0,-2 1,0 0,1-1,-2-1,-2 1,2-2,-3 0,2 0,0 1,4-2,2 0,1-1,1 2,0 0,-1 1,0 1,-1 1,-1-1,0 1,-1-1,1 0,0-1,1 0,-1 0,2 0,0-1,-1 1,2 0,-2 0,2 0,1 0,0 0,0 0,0 2,-2-2,2 1,-2 1,-1 0,2-2,-1 0,0-1,1 0,-1-1,0 1,0-1,0 2,-3 0,2 0,-2 2,0-1,2 1,0-1,2-1,-1 1,2-1,-2 0,2 1,-1 0,-1 0,-1 0,-1 1,0-1,-2 1,-3-5,-1 1,0-4,-1-1,-1 0,-1-3,0 1,0-3,2-1,0 0,4 0,-2-1,3 1,1-2,0 1,1 0,-1 1,0-1,0 1,2 0,-2-2,0 1,0 1,0-1,0 1,0 0,0-1,0 0,-3 2,1 0,-1 1,0 1,0-1,0 1,-1-1,2-1,0 1,-1-1,1 1,0-1,1-1,-2 1,0-1,1-1,1 1,0-1,-2 0,1 1,0-1,1 1,0-2,1 2,-1-1,1 1,0-1,0 1,1-1,-1 0,0 1,0-1,0 0,0 1,0 0,0-1,0 0,0 1,0-1,0 0,2 2,0 3,2 3,0 3,0 2,0 2,-2 1,-2-1,-2-3,-2 0,-3-2,0-1,-1 1,3 1,1 2,3 0,-3 0,2 1,-1-2,0 1,-1 1,2-1,2 2,0-1,2-1,-1 1,4-1,-3 1,1-1,-1 1,0 1,-1 0,0 1,1-1,-1 0,1 1,-1 0,-1 0,1 0,-1-1,0 1,0-1,0 0,-1 1,1 0,0 0,2-2,-1-3,3-2,0-1,1 1,1 0,-1 1,0 1,0 0,-1 0,1 2,-3-1,0 3,-1 0,0-1,1 0,0 0,1 1,3-3,-1 0,0 0,2-1,-3 2,1-2,-4 3,3 1,-1-1,-1 1,-1 1,2-1,-1-1,1-1,-3 3,3-4,-1 1,2 0,-1-1,2 0,-2 1,2 0,-2-1,2 4,-3-1,0-2,1 2,1-3,-1 1,0 0,-1 1,-1 1,0 0,-1 0,0 0,0 0,0 1,0 1,0-1,0-1,0 1,0-1,0 0,0 1,0 1,0-2,0 0,0 1,0-1,0 0,0 2,0-1,0-1,0-1,2 0,0 0,0 0,1-1,-2 1,2-1,-2 2,0 0,2-1,-1 2,2-2,-1 0,-1 0,0 1,2 0,-2 0,2 0,-1 0,-1 1,2-2,-1 0,2 0,-1 1,-2 0,2-1,-1 1,1 1,0 0,-2 0,2-1,-1 1,-1-1,1-1,1 1,-2-2,1 0,0 0,0 1,0-1,0 0,-1 0,1 1,0 1,1-1,-1 2,2 0,1-1,0 1,0 0,0-1,0 0,1-2,2 2,-1-1,0-1,1 1,-1-2,0 0,-2 2,1-2,0 1,1-2,0 0,-2 1,1-1,0 0,0 2,0-1,0 0,0 0,-5-2,-1-1,-3-2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46:09.804"/>
    </inkml:context>
    <inkml:brush xml:id="br0">
      <inkml:brushProperty name="width" value="0.35" units="cm"/>
      <inkml:brushProperty name="height" value="0.35" units="cm"/>
      <inkml:brushProperty name="color" value="#8FAADC"/>
      <inkml:brushProperty name="ignorePressure" value="1"/>
    </inkml:brush>
  </inkml:definitions>
  <inkml:trace contextRef="#ctx0" brushRef="#br0">1 1,'1'16,"1"-1,1 1,1-1,0 1,1-1,1 0,8 16,14 41,-18-38,25 56,-13-29,-17-44,1-1,10 21,-8-20,0 1,0 0,-2 0,0 1,-2 0,0 0,0 0,-2 0,0 36,-4 397,1-432,-1 0,-8 35,5-34,1 1,-1 24,4 513,3-271,-1-194,-3 103,-11-126,9-51,0-1,-1 30,4-14,1-4,-1 0,-2 0,-13 59,-17 61,28-129,0 0,-10 24,8-28,2 1,0 1,-3 21,-6 37,9-54,1 1,-2 31,5 516,3-270,0-273,1 0,1 0,14 45,-10-43,-1 0,4 53,-10-28,-1-33,0 0,2 0,0 0,1-1,2 1,0 0,11 26,-9-29,-1 1,-1-1,-1 1,2 31,2 8,8 8,-10-47,-1 0,-1 0,2 34,-7 369,3-382,-2-40,0 1,0-1,1 0,-1 0,1 0,-1 0,1 0,0 0,-1 0,1 0,0 0,1 0,-1 0,0 0,0 0,2 1,-1-3,-1-1,0 1,0 0,0-1,0 1,0-1,0 0,0 1,0-1,0 0,0 1,0-1,0 0,-1 0,1 0,0 0,0 0,-1 0,1 0,-1 0,1 0,0-2,0 1,13-22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47:50.65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0,'0'5,"0"5,0 6,0 5,0 3,0 2,0 2,0-1,0 1,0-1,0 0,0 0,0-5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47:52.24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96,'0'-4,"4"-2,7-4,5-1,5 2,3-2,2 1,1 2,1-2,-1 1,-4 1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47:55.52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0,'4'5,"6"1,2 4,3 0,-2 4,3-1,2 1,3 4,2-2,-2 1,-1 2,-4 2,1-2,-4-4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47:56.62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0 122,'5'-4,"5"-2,6 0,5-3,-1-5,-4-4,-1 0,-2 0,1 2,-2 4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48:05.40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0,'0'5,"0"5,0 6,0 5,0 3,0 2,0 2,0-1,0 1,0-1,0 0,0 0,0-5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48:05.40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96,'0'-4,"4"-2,7-4,5-1,5 2,3-2,2 1,1 2,1-2,-1 1,-4 1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2:16.57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76 1,'0'1700,"-2"-1664,-1-1,-17 68,12-68,2 0,-5 70,12 0,-15 307,3-269,10 164,3-138,-3-43,3 142,23-70,-16-121,-2-25,1 64,-7-102,0 0,1 0,8 26,-6-23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48:05.40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0,'4'5,"6"1,2 4,3 0,-2 4,3-1,2 1,3 4,2-2,-2 1,-1 2,-4 2,1-2,-4-4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48:05.40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0 122,'5'-4,"5"-2,6 0,5-3,-1-5,-4-4,-1 0,-2 0,1 2,-2 4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49:20.44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330 1,'-10'0,"1"0,-1 1,0 0,0 0,0 1,1 0,-1 1,1 0,0 0,0 1,-12 7,10-6,1-1,-1 1,-12 1,17-5,1 0,-1 1,0 0,1-1,0 2,0-1,-1 0,1 1,1 0,-1 1,0-1,1 1,0-1,0 1,0 1,0-1,-5 8,0 6,-12 38,2-5,11-36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49:23.49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211 1,'5'0,"-4"0,-6 0,-6 0,-7 0,0 4,-1 2,-2 0,-1 3,2 4,0 5,4 4,-1 3,4 1,3 1,4-4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49:33.88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319 1,'-5'1,"-1"0,0 0,0 0,0 1,1 0,-1 0,1 1,0-1,0 1,-1 1,2-1,-9 7,3-1,-1 1,1 0,1 0,-11 15,-34 82,34-78,1 2,2 0,-18 43,28-53,0 1,1 0,1 0,1 1,1-1,0 31,4 185,-1-215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49:36.26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294 0,'-5'2,"0"-1,0 1,1 0,-1 0,1 1,-1-1,1 1,0 0,0 0,0 0,1 1,-6 5,-6 4,4-4,1-1,1 1,-1 1,1 0,1 0,0 0,0 1,-7 16,4-6,1 0,-13 42,17-46,-1 0,0 0,-13 21,13-27,1 0,1 0,-1 1,2-1,0 1,0 0,1 1,-3 22,7 150,-1-162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49:38.38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239 1,'-2'16,"0"0,-2-1,0 1,0-1,-10 21,7-19,-16 41,11-29,1 0,-11 46,13-39,-15 38,0-1,-7 13,21-62,2 0,0 1,1 0,-4 28,9-31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49:40.76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54,'1'-2,"-1"0,1 0,-1 0,1 0,0 0,0 0,0 0,0 0,0 0,0 0,1 1,-1-1,0 0,1 1,-1 0,1-1,0 1,0 0,-1-1,1 1,0 0,0 1,0-1,0 0,0 0,4 0,5-2,1 0,-1 1,17-2,-1 4,0 1,0 1,0 1,31 8,-18-4,-29-4,0 0,0 1,0 0,0 1,-1 0,0 0,14 11,0-1,-6-5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49:43.18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42,'7'-5,"1"0,0 0,0 0,0 1,1 0,-1 1,1 0,17-3,-17 5,-1 0,1 1,0 1,0 0,-1 0,1 0,0 1,-1 0,1 1,-1 0,11 6,13 7,43 30,-50-30,6 6,33 29,13 10,-73-57,1-1,-1 1,0 0,0 0,7 8,-1 4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49:45.51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2,'16'0,"5"-1,1 1,-1 1,0 0,0 2,1 1,-2 0,28 10,7 4,-44-15,0 0,0 0,-1 1,1 1,-1 0,0 0,0 1,-1 0,12 9,53 40,-63-43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2:18.61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1 199,'1'-1,"-1"0,1 0,-1 0,1 0,0 0,0 0,0 1,-1-1,1 0,0 1,0-1,0 1,0-1,0 1,0-1,0 1,0 0,0-1,0 1,0 0,3 0,0-2,217-44,-134 31,37-7,187-8,620 9,-744 9,-9-1,645 14,-818 0,1-1,0-1,0 1,0-1,0 0,0 0,0 0,-1-1,1 0,9-4,-1-5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1T13:51:35.07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94,'11'1,"0"0,0 0,0 1,0 0,0 1,0 1,18 7,0 4,37 24,-57-34,-1-1,1 0,0-1,0 0,0 0,1-1,-1 0,1-1,-1 0,1 0,-1-1,1 0,-1-1,1 0,16-4,6-4,0-1,0-1,33-17,-56 23,1-1,-1 0,-1 0,1-1,-1 0,0 0,0-1,-1 0,0 0,-1-1,0 0,0 0,-1-1,5-11,-10 21,1 0,-1-1,0 1,0 0,0 0,1 0,-1-1,0 1,0 0,0 0,0-1,0 1,1 0,-1 0,0-1,0 1,0 0,0 0,0-1,0 1,0 0,0 0,0-1,0 1,0 0,0-1,0 1,0 0,0 0,0-1,0 1,0 0,-1 0,1-1,0 1,0 0,0 0,0 0,0-1,-1 1,1 0,0-1,-13 10,-17 21,29-29,-94 110,63-71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1T13:51:37.91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77,'7'1,"0"0,0 0,0 1,0 0,0 1,-1 0,7 3,23 9,-3-8,0-1,0-1,0-2,1-2,62-4,-87 2,-1 1,0-2,1 1,-1-1,0 0,0-1,0 0,-1 0,14-8,-17 8,0 0,0 0,0-1,-1 1,1-1,-1 0,0 0,0 0,-1 0,1 0,-1-1,0 1,0-1,0 0,-1 1,0-1,2-8,-1-7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75 1,'0'0,"-2"0,-2 5,-2 3,1 6,0 4,2 2,0 1,3 3,-2-2,2 2,0-3,0 2,2 1,-2-2,0 1,0-1,0 0,0 0,0 0,0 2,0-2,0 1,0-2,0 1,0 1,-4-6,2 1,-2 1,2-1,1 1,-1 2,1 0,1 1,-3 1,0-1,1 1,0-1,-3-1,1 2,0-1,3 1,-2-1,2 0,1 2,0-2,0 1,0-2,0 1,4-4,-2 0,1-1,0 2,2-4,-2-4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804 23,'0'0,"-3"-3,-2-3,-7 2,-2 0,-5 3,-4-2,1 2,-3 1,4 0,-1 0,3 0,2 0,-2 0,2 0,-3 5,-3-1,2 1,0-1,2 4,2-3,1 1,0-3,2 5,-1-2,2-1,-1 4,1-2,-2-1,0 4,1-3,0-1,-1 0,4 0,0-1,1 6,2-4,-3 6,2 0,-4-1,3 4,0-4,1 0,0 0,-2 1,1-3,0 2,0 4,0 0,-3-2,3 2,0 1,0-3,0 2,2-1,1 4,0-4,-2 2,5-1,-1 2,-1 2,3 1,-1-4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2 356,'0'0,"0"-5,2 0,4-4,4-4,0-3,1-3,1 1,0 6,-1 3,0-2,-2 4,1-3,-1 3,1 0,0-4,2 5,-1-9,-1 1,4 2,-1-2,-1-1,1 4,-2-6,1 7,-2-3,2 2,0-1,2 2,0 1,-3 0,1 1,-4 3,-2-1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5"/>
    </inkml:context>
    <inkml:brush xml:id="br0">
      <inkml:brushProperty name="width" value="0.2" units="cm"/>
      <inkml:brushProperty name="height" value="0.2" units="cm"/>
      <inkml:brushProperty name="color" value="#33CCFF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33CCFF"/>
      <inkml:brushProperty name="ignorePressure" value="1"/>
    </inkml:brush>
  </inkml:definitions>
  <inkml:trace contextRef="#ctx0" brushRef="#br0">20 0,'0'0,"56"0,1 4,14 5,-35-1,-16-4,3 0,-1 2,-2 3,16 5,135 104,-161-109,0 2,0-1,-2 1,3 1,-3 1,2 2,5 9,15 25,-16-28,0 3,-2-2,1 4,0-2,0 13,24 51,-13-37,4 21,-2-2,6 15,-30-76,7 14,-2 1,1-2,1 1,10 18,-13-29,-1-2,1 2,-3 0,1 0,-1 1,3 7,-2-9,-2 4,4-5,-4 2,3 1,1-2,0 3,10 12,17 23,-18-28,-1 2,0 0,1 5,3 6,16 21,-10-17,-3 1,-8-17,1 1,7 7,19 31,-8 1,-15-31,2-1,5 10,-18-32,0 0,0 0,0-1,1-1,0 1,0-2,0 1,0-3,0 2,2 0,4-1,-2 3,2 1,-1 0,0 0,6 6,55 60,-33-32,4-2,3 2,0 6,-2 0,29 44,-36-46,-19-24,0 1,-3 3,-5-12,8 14,-16-22,1 1,-1-2,1 1,-1 1,0-3,0 5,-1-2,1 0,2 5,6 25,12 14,-11-27,-2 3,0-1,4 14,9 52,-5-23,4 7,-13-52,38 113,-37-111,2 0,0-1,2 1,0-2,-1-3,4 4,-1 3,0 1,7 19,-20-40,0 0,0-2,1 1,0 0,-1-2,1 2,-1-1,2-1,0 1,2 2,39 41,-28-29,15 15,-27-30,1-1,0 2,0-1,0-2,1 1,-1-2,3 0,6 2,1-2,6-2,-9 0,1 1,-1 2,-1-1,1 3,0 0,1 3,-2 0,1 0,10 9,49 49,-71-65,8 11,1 1,-2 0,6 6,-6-5,0-2,0-1,9 10,51 40,7 1,30 7,-2 0,-69-44,20 16,1-3,13 1,-47-28,1-4,8 2,-5-4,14 10,4-1,-25-7,19 9,-1 4,-9-5,-1 2,2-7,-1 1,22 1,49 9,-55-12,-23-2,18 1,174-5,-123-4,-78-1,2-2,-1 0,-1 0,1 0,-2-3,2-1,2 0,13-9,-10 6,3 0,-1 0,1 0,1 4,9-2,-17 7,3 0,-2 2,6 0,-12 2,-2-1,0 1,0 2,1-2,-1 2,0 0,0 0,0 2,5 4,-1 1,1 2,-2-2,1 3,-1 1,0-2,-1 3,1 0,-3 2,6 6,-8-12,-2 0,1 1,-2-1,2-1,-3 2,1-1,0 2,1-2,-3 2,1 0,-1 31,0-1,-1 16,-2 13,1 215,2-272,-2 2,2 1,-3-1,1-2,0 2,-3 0,1-3,-2 7,3-10,-1-1,0-1,-1 0,1 0,0-1,-2 2,0-2,1-1,-2 0,1-2,-1 4,-1-2,-9 7,1-2,-2 0,0-3,1 0,-15 4,-26 6,-9-3,60-15,-32 8,1-6,-7-1,-80-3,49-3,-395 3,448-2,-1 0,2-3,-17-8,6 4,-10-2,28 9,-11-2,1 0,0-3,2-1,-1-1,-21-14,1 4,-18-2,-64-7,-58 4,93 14,-73-6,137 16,1-1,0-1,0-4,-4-4,-1 0,-101-33,104 36,0-4,0-2,-14-12,17 12,-111-69,92 60,29 15,-1-1,2-1,-2-1,0-3,-137-124,112 96,-19-30,21 25,32 39,1 1,0-2,1 0,-1-1,1 0,-1 1,1-2,2 1,-2-2,0 0,2 1,-1-1,2 1,-2-1,1 2,-2-1,2 0,-4-3,1 3,2-2,-2 1,-2-13,1-2,0-1,1-5,-1-1,-5-18,-1 9,1-3,-1-15,10 43,-2 1,2-1,-3 3,1-1,-1 0,-1 0,-1-1,-3-7,-8-26,-2-8,-7-8,8 22,-5-6,-14-28,21 42,-1 2,-2 0,1 4,-13-15,1 1,4-2,1-1,1-4,-10-22,34 68,-29-60,1 5,-32-45,38 63,-2-4,-3-14,24 50,-11-22,9 16,0-2,-1 3,-2-1,2 2,-1-1,-5-5,1 5,0-4,1 1,0-3,0 0,-26-39,27 42,0-3,-1 1,2-3,0-4,-19-32,19 37,1 0,1-1,0-1,-3-17,-11-27,-40-89,22 67,27 58,8 19,0 2,1-2,0 1,1-2,-1 2,2-2,-2-4,2 4,-3 0,3-1,-4 1,1 1,0-1,-10-22,-10-14,14 27,-1 0,1-4,-7-21,8 9,0 2,3-1,-1-1,2 1,1-11,3 39,1-2,-1 3,-1-2,1 1,0-1,-3-5,-26-51,22 44,-2-3,-1-5,-21-77,-12-27,30 95,10 25,-1-1,2 0,-1 1,-3-17,-4-31,5 18,-6-20,9 53,1-2,-1-1,-2 2,3 0,-2 0,-4-7,2 6,2 0,-1 0,1-2,1 2,0-1,1-1,-3-9,-1-17,0 1,-1-13,5 1,-1 0,2-43,2 67</inkml:trace>
  <inkml:trace contextRef="#ctx0" brushRef="#br0" timeOffset="1">144 239,'-2'91,"4"105,-2-187,1-1,0 0,0-1,-1 2,2-2,0 0,0 2,0-2,1 0,-1 0,0 0,8 13,-1-2,1-1,1 3,-3-7,1 3,-1-1,-1 2,6 14,-7-10,-1-1,0 1,-2 1,3 15,1 16,-2-38,-2 10,2-1,5 14,-6-21</inkml:trace>
  <inkml:trace contextRef="#ctx0" brushRef="#br1" timeOffset="2">174 504,'4'1,"-1"-1,1 1,-1 0,0 0,1 0,-1 2,1-1,0-1,0 3,-2-1,3 0,-3 0,2 1,-2-1,0 1,2 2,6 10,1 2,-3 1,5 8,-4-10,28 67,-23-50,-5-13,-2-1,0 1,-1 0,-2 0,2 2,3 18,-7-7,1-1,1 3,-2-1,0 11,-4 44,0-42,2 0,2 2,3 21,-1-39,-1 16,8 18,-9-52,0 2,2-4,0 3,0-2,1 2,3 6,-7-16,4 3,-2-1,0-1,1 0,-1 0,2-1,-2 2,2-3,0 2,-2-2,2 1,3 2,56 41,-60-44,1-2,0 3,-1-2,0 1,1 0,-1 1,-1 1,1-1,-1 1,2-2,-3 3,2-1,-2 0,2 2,-2-2,1 1,-1 1,-1-1,1 0,1 3,-2-5,0 4,2 2,-1-1,-1-1,4 0,-4 2,2-3,1 0,1 1,-2-1,1 1,3 2,48 63,-36-49,0 1,0 1,-3 2,2 4,75 167,-77-167,0-2,2 1,2-1,0 1,-1 0,6 19,5 11,2-2,11 12,-29-49,0-3,8 8,18 23,-24-29,3 5,5 15,-18-33,-1 4,2-2,-2 2,-2 0,6 7,6 37,-5-18,6 14,-11-41,-1 0,1-1,0 0,1-1,-1 1,4 3,-6-10,1 0,-1-1,2 2,-1-2,0 0,0 2,2-3,18 18,-18-13,0 2,0-2,-1 3,1 1,-1-3,-1 3,0-2,3 10,0-2,1 1,3 5,-8-18,0 0,-1 0,2 0,0-2,-1 3,1-2,0-1,-1 1,2-1,-4-1,2-1,-1 2,-1-1,0 1,2-2,-1 2,-1 0,1-2,0 3,-1-2,0 2,-1-1,3 0,-2 0,0 0,0 2,0 11,4-3,-4 1,2 11,2 17,8 25,9 42,-21-101,-1-1,1-2,1 3,0-1,0-1,-1 1,1-2,1 2,-1-2,2 2,-2-1,2-2,-2 1,2 1,-1-2,5 9,1 1,-2-1,-1 1,1 1,-2 0,1 1,0-2,-1 4,1 5,6 37,2 10,-5-35,3 2,-1-3,2 0,0 1,14 22,-17-37,0-3,0-1,2 1,1-2,-2-1,2 1,0-3,0 0,0-1,4 2,-14-12,-3 0,2 0,-1 1,2-1,-2 0,1-1,-1 0,2 0,-3 0,2 0,0 0,0 0,-1 0,1 0,1 0,-2 0,1-1,-2 0,1-1,0 1,1 0,-2 0,0 0,1-2,0 3,0-1,-1 0,0-1,1-1,0 3,-1-1,0-1,0 2,0-3,0 1,0 0,2 0,-2 1,0-1,0 2,0-2,0-1,0 2,-2 0,2-3,0-12,-2 2,-1-2,0 1,0 0,-1-1,1 3,-9-34,-7-34,-19-64,23 90,1 0,1-3,2 2,1-9,1 18,0-2,-3 2,-9-54,13 61,3 1,-1-1,1 1,3-1,1-5,1-188,0 120,0 98,0-1,-1 1,-2 0,2-1,-1 1,-1 0,0 1,-2 0,-1-14,4 22,-10-31,0-10,9 34,-1-2,3 1,-1 0,0-1,1-4,0-27,2-30,0 46,-1-2,-1 0,0 0,-4-15,4 38,-1 0,-1 0,2 0,-2 0,1 0,-1 2,-1-3,-25-51,21 45,3 8,10 19,21 30,-3-4,0 3,8 22,40 111,-66-163,0 1,1-2,-1 2,3 2,-3-5,0-2,0 4,-2-2,2 1,-1 1,0-3,-1 3,6 21,-2-7,-1-1,1 1,6 6,27 75,-3-22,-36-82,-1 0,0 0,0-1,1 0,0 2,-1-1,2 0,-2 0,0-1,0 1,1 1,0-2,-1 1,1 0,0-1,-1 1,1-1,-1 0,2 0,-2 0,1 0,-1 0,0 0,1-1,-1 1,0 0,0-1,0 1,1-1,-1 1,1-2,-1 2,0-1,0 1,0 0,0-1,0 1,0-1,0 0,0 1,0-2,0 2,0 0,0 0,0 0,0-1,0 0,2-5,-2 0,0-1,-2 1,2 2,0-5,-2 3,-4-30,-3 2,2 0,-5-7,-1-20,0-25,0-34,0 16,13 91,-2 0,-1-1,1 1,-1 2,0-3,-2 1,2 1,-2 1,0-1,1 0,-2 2,0-1,1 1,-2 0,-4-6,0 1,-1 1,0 1,-1-1,0 2,1 1,-2 2,1-1,0 2,-14-5,13 8,0 0,0-2,1-2,1 1,-1 0,0-3,0-1,1-1,-8-10,16 18,2 0,0-1,-2 2,3-2,-1 1,-1-2,2 2,-2-6,0 2,2 3,-1 0,-1-1,1 3,-2-3,3 2,-6-6,2 4,2 2,-1 0,-2 1,3-1,-1 1,-1 0,0 1,-5-2,-4-2,-1 0,-6 1,10 2,-8-2,3-3,0 2,-1-4,-6-3,-15-17,-9-9,34 29,2-1,0-1,-1 0,0-1,2-3,0 2,0-2,1 1,-8-20,13 27,-8-21,2 2,-9-30,13 37,-1-1,-1 0,1 2,-11-17,-10-15,-5-7,7 10,20 34,-1 3,0-2,-2 2,1 1,1-1,-7-5,4 8,1-1,-2 3,1 1,-1-2,1 3,-9-3,12 4,1 0,-1-1,1 1,0-4,0 4,0-3,0 1,1-2,1-1,-1 1,-14-17,8 8,0-1,1-1,1-1,-1 0,1 0,-4-18,2 7,4 11,1-1,0 1,2-1,0 0,1-2,-2-5,0-10,-4-14,4 39,3-1,-2 4,1-3,-2 2,0-1,1 0,-28-47,18 37,-8-22,16 29,1 0,-1-2,0 1,-1-13,-13-72,10 51,7 30,-1 4,1-3,-1 0,-5-9,6 22,2 1,0 0,-2 2,1-2,0 2,-1-2,1 1,0 2,-1-3,1 2,-2 0,1 0,1 1,-1-1,-2 1,-2-3,0 2,0 0,-1 0,0 0,-1 2,4 0,-4 1,1 0,0 1,1-1,0 1,-2 2,-4 1,2 1,-1 1,-1 1,1 1,0-1,-10 12,20-16,-1-3,1 2,-1-1,1-1,-1 1,1 1,0-2,0 1,-1-1,0 0,2 0,-3-1,2-1,-1 2,0-1,2 0,-2 0,-18-3,20 4,0 0,1 0,-3 0,2 0,0 0,1 0,-1 0,0 1,-1 1,0-2,2 0,-1 1,1 0,-1 0,-1 0,1 1,-1 0,2 0,-2 2,0-1,0 0,2-1,-1 2,-1-1,2 1,-3 2,2 7,-3 0,2 2,1-2,-1 2,2-12,-9 60,7-36,-3 2,4-2,-1 27,4-20</inkml:trace>
  <inkml:trace contextRef="#ctx0" brushRef="#br1" timeOffset="3">266 264,'5'7,"-3"0,3-1,-4 2,3 1,-1-2,0 1,5 17,27 77,-18-53,0-2,2 0,11 18,-14-33,3-1,-2-3,3 1,0 0,0-6,3 4,-12-15,0 2,-1 0,0 1,0 1,4 10,-10-19,-3 0,2-1,0 1,-2 0,2-1,-2 1,0 1,0-2,0 3,1-2,-1 0,-1 1,0-1,0 3,1-1,0-2,-1 2,1-1,2 1,-2-1,1 1,0-2,1 2,0-2,1 1,-2-2,2 3,-1-2,1-2,1 1,-1 0,0 1,1-3,0 2,0-2,-1 2,2-2,0-2,-3 2,1-2,-2 1,1 0,0 1,0-2,0 2,0 0,-2-1,5 6,0 4,1 0,3 11,-8-14,3 0,0 0,-2-2,3 2,0-1,1 2,6 9,0 0,7 14,-8-13,0-3,-2 1,9 6,2-2,2-1,3 2,-11-13,0 4,-1-2,1 4,-2-2,0 4,4 5,0 4,2-2,9 12,14 19,-20-24,-1 0,-2 4,0 0,-2 1,0 1,-2 0,0 9,11 26,2-1,14 31,-37-92,-1-3,2 0,0 2,0-3,1 2,-1-2,1-1,0 0,0 0,2 0,2 1,-1 0,-2-1,1 1,-1 0,0 3,-1-2,0 2,7 10,17 24,-16-24,-2 2,6 12,-6-12,1 1,14 17,5 9,-21-30,-2 1,0 3,0-2,-1 2,3 12,9 27,0-7,-10-24,1-2,1 0,0-1,1 0,8 11,-12-27,-3 1,7 14,-8-14,1 0,6 11,9 3,20 25,-20-26,18 29,-22-31,-1-1,1 0,1-2,2 0,13 12,23 8,-44-30,-1-2,0 5,2 2,2 1,2 2,2 2,1 1,15 9,-13-11,1 2,-3 2,1 1,19 20,-31-32,1-1,-2 3,1-1,-1 0,6 17,-5-11,3-1,-3-1,5 5,16 17,91 118,-99-130,2-6,1 2,-1-3,10 6,-16-17,2 0,-1-2,2 0,-1-3,0-1,-1-2,9 0,40 0,42-12,-17 2,-38 6,-3 2,0 4,51 16,-90-17,-4-2,-1 1,0 0,1 2,-2-2,1 2,1 2,-2-1,5 8,1-2,0 0,2-3,-2 1,1-2,0-1,5 1,31 10,-26-7,3-4,-1 1,2-5,199 1,-121-6,-18 3,98-4,-177 1,1 2,1-3,-1-2,0 1,-2-3,3 2,1-4,16-6,-20 9,3-1,5-5,1-1,-12 11,-2-2,0 1,1 0,-1-3,0 3,0-1,0-2,1 2,0-4,-4 7,-1 0,1-1,-1-1,1 3,-1-2,0 1,0 0,0 0,0-2,0 1,0 2,2-3,-2 2,0 0,0 0,0-1,-2-1,2 2,0-3,0 0,0 1,-1 0,0-1,0 1,0-1,-2-2,-1-5,-1 0,0 0,-1 3,-1-3,-2-2,-1 1,0 1,-9-10,-3-3,-22-21,27 31,4 0,-2-4,1 2,0-3,4 5,1 0,-2 1,1 2,-1-1,0 2,7 5,-2 0,2 2,-3-1,2 3,0-1,0-1,0 1,-2 1,2-2,-1 2,1 1,-4 1,6-1,2 1,-1 1,0-1,0 0,1 0,-1 0,0 1,0-1,0 0,0 0,1 1,0 0,0 1,-1-2,0 2,1-1,0 0,1 1,-2-1,0 0,1 4,-4 7,3 1,-3 1,3-2,-2 2,1 4,-2 7,0-12,3 1,-3 1,3-1,-6 9,5-21,2 1,-1 0,-1 0,2 1,-2-3,1 1,0 2,-1-2,0 0,1-1,-2 2,2-3,-2 2,2-2,-2 2,0 0,-7 0,1 1,-1-2,1-1,-1-1,-2 0,-56-7,68 7,-5 0,0-1,-1-1,1-1,0 1,-4-3,10 4,0 1,-1 0,1 0,-2 0,2 0,0 0,-1 0,1 0,0 0,0-1,0 1,0 0,0-1,0 1,-1-2,1 2,-1-1,1 0,0 1,0 0,0 0,0-1,-1 1,1 0,0-1,0 0,0 1,1-2,-1 2,0 0,0-1,0 1,0-1,1 1,-1-1,1 1,-1-1,0 1,0-2,0 2,0 0,0-1,0 1,1 0,-1 0,0 0,21-9,2 3,2 0,0 4,-2 1,77 2,-37 1,-22-2,62 0,-102-1,1 1,1 0,-3-1,3 1,-2-1,2 1,-1-3,-2 3,1 0,-1 0,0 0,0 0,0 0,0-1,0 1,0 0,0 0,0-1,0 1,0 0,0 0,2-1,-2 1,0 0,0 0,0-2,0 2,0 0,1 0,-1 0,0 0,0 0,0 0,0 0,0-1,0 1,0 0,-1-1,1 0,0 0,-2 1,2-1,0-1,0 2,0-1,-1 0,0 0,1 1,0 0,-1 0,1 0,0-1,0 1,-50-50,16 17,5 4,-11-8,28 28,0 0,1 3,0-1,-1 0,-7 1,-22-5,-1 4,0 2,-29 1,66 4,-1 1,1 2,0-2,0 0,0 2,0-1,0 0,0 2,0-1,-11 9,2 2,-3 3,3-4,1 2,-3-2,-6 2,3 4,1 0,-1 2,-7 11,20-25,-1 0,1 0,-1 1,0-5,0 3,0-1,-2-1,1 0,2-2,-2 2,0-2,-1-1,1 1,-10 0,0-2,0 0,0-4,-16-3,-85-29,112 32,-1 2,1-1,-2-1,2 0,0-1,0 0,1-1,-2 0,1-2,1 2,-5-10,-30-37,-9-20,43 61,0-1,-1-1,2-1,0 2,-3-15,-2 0,10 25,-1-1,-1 0,2-1,-1 3,-2-2,3 1,-1 0,-1 0,0 0,0 0,1 2,-1-2,0 1,0 1,0-2,0 2,0 0,-1 1,-9-5,0 3,1 1,-14-1,6 2,-12-3,0-3,2-2,-2-2,-21-12,18 7,12 5,-1-2,0-1,0-1,0-2,15 6,0 0,-1-1,1 0,-6-10,-18-22,2 5,-20-31,32 40,-2 1,0 3,1 0,-22-14,20 18,1 0,-1-2,1-3,1-1,1 1,-2-8,-17-31,3-2,-9-26,25 55,-1 0,-1 4,0-1,-2 2,-23-24,33 43,-1 2,1-2,-11-4,19 14,-2-2,1 0,1-2,-1 2,2-1,-1-3,-2 0,-11-16,-18-20,23 30,0 0,-6-11,18 24,1 3,-2-2,2 1,-1 0,0-1,0 0,1 1,-1 0,1-2,0 2,-2-1,2-2,0 4,0 0,0 0,0 0,0-1,0 0,0 0,0 1,0-1,0 1,0 0,0-2,0 1,0 1,2 0,-2 0,0-1,0 0,0 1,1-1,-1 1,0 0,0 0,1-1,-1 1,1-2,0 1,1 0,-1 0,0 1,0 0,0 0,0-1,1 1,-1 0,1 0,-1-2,-1 4,3-2,-2 0,-1 0,2 1,-1-1,2 0,9 8,-2 0,1 1,-1 0,1 0,-2 3,9 9,-7-9,30 40,-2 0,23 42,-52-76,2-5,-2 0,9 8,-3-3,-11-12,0 1,0 1,0 0,4 9,-7-10,2 0,-1-2,2 2,-1-1,-1 0,2-2,-2 2,2-2,1 2,24 14,-22-17,-1 2,2 2,0-1,-2-1,2 5,3 3,-1 1,1 3,-1-1,0 0,-2 1,4 9,-5-9,2-3,-2-1,3 1,-2-1,1-2,0 1,7 3,17 23,15 22,7 16,-28-37,-18-24,-1-1,-1 2,1 1,-1 0,2 8,-5-13,-1-3,0 0,1 0,0-1,0 1,-1-3,2 3,0-3,0 0,1 1,2 1,1 0,2-1,-3 2,2-5,2 3,-4-2,-1 2,-1-2,2 2,-2 0,1 0,0 1,-2 1,0 0,2 1,1-5,-1 4,-1-1,1-4,10 7,7-1,1-2,0-1,5-3,-15 0,-2 2,0 0,0 0,0 3,13 9,18 10,123 79,-147-96,0 1,2-2,-2-2,2-1,-1-2,14 1,74 15,-103-20,0 0,1 2,-1 0,0 1,1-1,-3 3,4-2,0 4,4 2,0 2,0-2,0-1,2-1,0-2,-1 3,0-5,40 13,-1-7,3 1,13-4,99-8,-72 1,-92 0,1 0,-1 0,1 1,0 0,-1 0,1 1,-1-1,0 2,1 0,-1 0,-1 0,3 0,-2 1,-1-1,2 2,1 6,-5-11,0 0,-1 1,0-1,1 2,-1-2,0 0,2 1,-1 0,-1 2,0-2,1-1,0 2,-1-1,0 1,0-1,0-1,0 2,0-1,0 2,0-2,0-1,0 1,0 0,0-1,0 0,-1 1,1 1,-1-1,1 0,0 0,-1 0,-1-1,2 2,0-2,0 1,-1 0,1-1,0 0,-1 1,0-1,1 0,-5 4,-1-2,3 0,-2 0,0-1,1 0,-4 1,-54 4,1-4,-15-4,11 0,-189 1,233-2,1 0,-1-2,1-1,0-1,1-1,-2-4,1 1,1-3,0 1,-10-14,-9-5,32 28,-7-7,-1 0,0 2,0 1,-5-2,5 4,-1-2,1-1,-6-6,5 4,-2 0,-4-1,-1 2,11 5,-1 0,1-2,-1 1,1-1,1-2,-1 0,-3-5,3 2,1 2,0 0,-2 1,2-2,-2 4,0 0,0 0,1 2,-12-3,17 6,-144-48,115 38,-20-2,26 8,1-1,0-3,-4-3,-6-5,22 12,-1-3,-1-1,1 0,-12-13,19 13,-10-8,1 0,0-3,-6-8,-2-7,-1 3,-2 1,14 12,-1 0,1-3,-27-32,28 39,0-4,1-1,-1-1,1 0,2-2,1 0,-6-9,2-5,-2 4,-17-28,-43-58,50 80,19 27,-1 1,-1 2,1 0,-4-3,-25-26,10-4,21 34,1 0,0 1,-1-1,1 0,0 3,-1-1,-1 0,6 7,2-1,-1 1,1 0,0 0,-1-1,1 1,-1 0,1 0,-1-2,1 2,-3 0,3 0,-1 0,1 0,-1 0,1 0,-1 2,1-2,0 1,-1-1,1 0,-1 0,1 0,0 1,0-1,0 0,-2 0,2 0,0 0,-1 1,1-1,0 1,0 0,0-1,0 2,0-2,0 0,0 1,0-1,0 1,0 0,0-1,0 1,0 3,0-1,1 1,1 0,-2 0,2 0,-2-1,1 1,0 2,24 56,-6-6,4 9,-5-2,-8-31,-3-2,3-1,1 2,11 18,10 14,5-4,23 36,-18-25,-24-43,15 25,-7-16,1 7,19 25,-32-45,0-1,-2 2,4 5,-2-1,1 0,6 6,70 91,-8-3,-35-48,9 10,-52-74,1-1,1 0,1-2,-1 1,0 0,0-3,2 3,14 9,19 7,15 11,-35-18,2-3,-2 1,2-5,-1 2,2-4,2 1,57 6,1-3,23-8,17-4,-109-2,-15 2,-1 0,0 0,0 0,1 0,-1 0,0 0,0 0,0-1,0 1,0 0,0 0,0 0,0 0,0 0,0-1,0 1,0 0,1 0,-1 0,0 0,0 0,0 0,0 0,1-1,-1 1,0 0,0 0,0-2,0 2,0 0,0 0,0-1,0 1,0 0,0 0,0-1,0 1,0 0,0 0,0-1,0 1,0 0,0 0,0 0,-1 0,1 0,0 0,0 0,0 0,0 0,-1 0,1 0,0-1,0 1,-4-7,1-2,-1 5,0-5,-2 5,2-3,-5-3,3 3,-80-84,42 46,30 29,0-1,1 0,-8-19,5 13,1-1,-6-3,-9-7,0 2,-12-6,3-1,23 24,-1 0,1 0,-8-1,-12-3,2 4,-3 2,-30-6,17 6,-2-7,32 12,0 1,-6-1,5 4,0 1,0 1,-3 2,18 2,5 3,9 8,10 9,-2 1,2-4,1 2,1-4,15 12,28 11,18 10,-36-26,-32-14,0 0,0 1,0 0,-1 3,10 13,-7-9,2-1,11 12,58 37,-50-38,-17-14,16 16,-3 3,-31-33,0 0,-1 1,0-1,1 1,-1 0,0-1,0 0,0 1,0-1,2 2,-2-1,0 0,1-1,-1 1,0-1,0 1,0-1,0 1,0-1,0 0,0 2,0-2,0 0,-1 1,1-1,0 0,0 0,-2 0,2 0,0 0,0 0,0 0,0 0,0 0,0 0,0 0,0 1,-1-1,1 0,0 0,0 0,0 0,0 0,-1 0,1 0,0 0,-1 0,1 0,0 0,0 0,0 0,0 0,0 0,0 0,0 0,0-1,0 1,-1 0,-5-1,0-2,0 0,0-1,-6-4,-4-4,-67-49,0-6,2-7,57 53,-245-235,78 55,141 144,-29-18,46 44,-25-29,30 28,-3 4,2 0,-2 3,-2 1,24 16,-2-2,2 0,-1 0,1 0,-3-8,-13-14,-9-10,-4-11,15 21,-34-53,-11-13,-80-110,109 166,26 28,2 0,-7-8,2 1,1-3,-1 1,-6-12,1-1,12 18,-2 0,-2-10,-21-49,-10-12,36 73,0-1,2-2,-7-16,-11-32,7 25,-2 5,0-1,-2 1,-22-29,36 55,-1-4,2 4,-1-2,0-2,2 0,-1 2,2-3,-5-12,6 16,-1 0,-1-2,1 2,-2 0,0 1,0 0,-2-6,-12-11,-12-15,-11-16,13 16,-2 1,-7-1,14 11,-37-49,26 32,-23-44,41 69,1-1,-15-32,-27-61,27 51,23 46,-2-2,2 0,-1-1,3-3,3 15,1-2,-1 2,2-2,0 1,0 0,1-1,-1 1,2-14,0 23,0-2,0 3,0-4,0 3,2-1,-2 2,2-2,-2 0,3 0,-3 2,0 2,0 0,2 0,-2 1,0-2,0 1,1 0,-1 1,1-1,-1 0,1 0,0-1,-1 1,1 0,-1 1,0 0,2 0,-1 0,-1-1,1 1,0 0,0-1,-1 1,0 0,3 0,-3 0,1 0,0 0,-1 0,2 0,-2 0,0 1,0-1,2 0,-1 1,0-1,0 0,2 4,0-1,1 1,-2-1,0 2,2-2,-2 2,1 0,-1-2,0 3,7 10,18 26,-13-18,0 2,5 9,3 20,-15-37,0 1,2-2,-1-1,6 9,-4-8,0 5,1-1,-3 0,0 0,4 16,-5-18,0 6,0 1,0-1,-2 3,0-2,-2 1,1 9,10 62,-9-66,2 0,9 29,-16-57,2 0,0 3,0-1,-1-1,1 2,0 0,-2-1,1 1,0-1,-1 1,0 3,0-9,0-1,0 1,0-1,0 1,0-1,0 0,0 1,0-1,0 2,0-2,0 0,0 1,0-1,0 1,-1-1,1 1,0-1,-1 1,1-1,0 0,0 0,0 0,0 0,0 0,-1 0,1 1,0-1,-1 0,1 0,-2 2,2-2,0 0,0 0,-1 0,0 0,0 0,1-2,-2 2,2-1,-2 1,2 0,-1 0,0-1,0 1,0-1,1-1,-7-7,-2 1,2-3,0 2,1-2,0 1,-1-3,-18-31,-115-188,80 134,-21-32,68 103,-2-1,4-2,-1 2,-2-9,-4-22,11 35,-2-1,0 0,0 2,-8-15,11 27,1-1,-3 3,3-2,-2 2,-1-1,-1-1,8 11,0-2,1 2,0-1,-2 0,1 1,0-1,1 1,-1-1,0 1,1-1,0 1,-3 0,2 0,0 0,1 0,-1 0,1 0,-1 0,1 0,-3 0,3 1,-2-1,2 1,-1-1,1 1,-1 0,1-1,-2 1,1-1,0 2,1-2,-1 1,1 0,0-1,-1 1,0 0,1 1,0 0,0-1,-2-1,1 2,1 0,-1 5,0-1,-2 2,1-1,1 0,1 1,0-1,-1 2,-2 14,3 1,0-1,0 1,2-2,0 2,0 0,2-3,1 12,4 12,3 1,1-3,8 28,20 55,-3 3,20 96,-50-190,1-2,11 28,4 13,-6-7,-14-46,1 1,1-1,2 6,11 19,-9-25,-2 0,1 10,-6-19,-4-22,-10-57,-4-2,-9-51,-2-21,5 38,-7-28,16 83,3-1,0 0,-3-38,10 64,1-1,0-22,1 45,0 1,0-3,0 2,0 0,0-2,0 3,1-1,-1 0,0 0,0-1,1 0,-1 1,0 0,0 0,0 0,1-1,0 2,-1 0,0 0,0 0,1-1,1 1,-2 0,0 0,0 0,0 0,0 0,1 0,-1 0,0 0,0 0,0 0,1 0,-1 0,0 0,1 0,-1 0,0 1,0-1,1 0,-1 0,1 0,-1 0,0 2,3 1,0 1,0 0,-1 0,2 1,-2-2,2 4,118 237,-4 11,-92-186,0 1,8 39,13 39,-12-60,1-6,4 2,-31-65,0 1,2-1,7 11,-12-24,-6-9,0-17,-1 17,-7-45,-2 2,-8-39,-33-93,38 126,-5-4,-12-54,-3 1,-24-45,38 106,13 37,16 32,73 193,-58-140,18 75,-28-98,-1-1,11 18,40 92,-24-55,-15-41,14 27,19 39,33 94,-92-224,14 38,13 23,-22-49,1-1,0-1,1 0,-1 0,1-3,0 4,3-1,19 15,-1-2,23 10,-48-30,11 4,-14-6,0-1,0 0,2 0,-2 0,0 0,0 0,1 0,-1-1,1 1,-1 0,0 0,0 0,0 0,1-1,-1 1,0 0,0 0,0-1,1 1,-1 0,0-1,0 1,0 0,0-1,0 1,0 0,0 0,0-2,0 2,0 0,2 0,-2-1,0 1,0-1,0 1,0-1,0 1,0-1,0 1,0 0,0 0,0-2,0 2,0 0,0-1,-2-9,2-1,-2 0,1 1,-2-1,1 2,-3-10,-4-14,-5-23,-11-50,-9-63,11 18,-17-104,19 151,-2 1,-10-22,31 123,-6-24,8 25,0 1,0-1,-1 1,1-1,0-1,0 2,0-1,0 1,-1-1,1 0,0 1,-1-1,-1-1,2 2,0-1,-1 1,0 0,1 0,0-1,-1 1,1 0,0 0,0 0,-1 1,-1-1,2 1,0-1,-1 2,1-1,0 0,0 0,-1-1,1 1,0 1,0-1,0-1,-1 1,1-1,0 1,0 0,0 0,0 1,0-1,0 0,0-1,0 1,0 0,1 28,3-5,-2 2,4-1,-3-1,7 15,8 38,-11-33,2 0,2-1,10 31,25 52,5 12,-42-109,15 41,12 61,8 63,-42-178,-3-12,0-4,-2 0,2-1,0 0,1 0,-1 0,0 1,0-2,-1 1,1-1,0 1,-21-25,0 0,1-4,1 2,-2-12,-18-32,-11-31,-46-118,42 89,-8-4,43 97,-8-19,0 2,-14-48,33 79,4 12,0-2,1 3,-1 1,-1-2,0 2,-6-11,-37-59,48 81,0 0,-1-1,2-2,0 2,-1 0,0 1,1-1,-1 0,1 1,-1-1,-1 1,1 0,0-2,1 2,-1 0,0 0,0-1,1 1,-3 0,3 0,-1 0,1 0,-2 1,2-1,-1 2,-1-2,1 1,1 0,0 0,-1 0,1 2,-1-2,0 0,1-1,0 2,-2-2,1 3,1-2,0 1,0-1,0 1,0-1,0 1,0 0,0-2,0 3,0-1,-1 21,1 1,0-1,2 23,10 71,-8-96,11 103,4-2,5 1,3-3,0-3,16 33,-41-147,33 105,11 20,-44-124,1 0,-3 0,1-2,1 3,-1-3,1 2,-1 1,-1-2,1 1,0-1,0 2,-1-1,2 3,-5-6,1-8,-11-30,1-3,-1-11,-9-32,-8-16,-3-17,-12-21,26 85,2-3,1 1,3-2,-1-10,4 17,0 1,-15-34,-4-25,16 57,-11-27,19 60,-1 1,-1 1,-1 1,0-2,0 2,-4-6,0 5,-1-2,2 2,-4 1,3 2,-6-4,10 10,2 1,-1-1,0 3,-2-1,1 1,1 0,-1 1,-1 1,1-2,1 3,-4 0,9 0,-1 0,0 1,1-1,-3 2,3-1,-2 0,3 0,-2 0,1 2,-2-1,1-1,1 2,0-1,-1 0,1 3,-1-3,1 1,0 0,-1 1,2-1,-1 1,-1 1,3-2,-1 1,-1-1,1 2,0 0,1-1,-2 0,1 5,-9 60,0-3,3 2,2 2,1 36,4-93,1 0,-1 1,1-2,3 10,-3-15,0-1,0 0,1 1,0-1,0 1,0-1,1 0,-1-1,2 3,2 3,-2-4,0 2,0-4,1 3,0 0,-2-3,3 1,-1 0,1 1,2 0,10 5,1-3,10 6,-12-9,-3 1,2 3,14 10,-11-2,1-5,1 2,-1-3,23 9,-30-16,0 1,1 1,2 2,-10-4,-1 0,0-2,-1 2,2 0,-2 2,-1-3,3 3,-1-1,2 6,19 48,0 3,14 44,-11-24,-5-22,-9-16,3 0,1-2,10 21,9-3,-24-37,0 1,-1-2,-1 2,8 22,-19-45,1 2,0 0,-2-1,0-1,1 2,0 1,-1-3,1 2,-1 0,0-1,0 1,0-2,0-1,0-1,0 1,0-1,0 0,0 0,0 1,0 0,-1-1,1 1,0 1,0-2,0 1,-1-1,1 0,0 0,0 1,-1-1,1 1,0-1,0 1,0-1,0 0,-2 0,0 2,1-2,0 0,1 0,-1 0,0 0,-1 0,0 0,2 0,-1 0,0 0,0 0,-1-2,-5 0,-1 0,2-3,-1 0,0 0,0 2,0-4,1 1,0 0,-1 0,-2-9,-10-10,1-3,-9-21,13 25,-2-2,2 2,-15-14,-9-3,19 21,1-1,-4-7,4 5,3 2,2 0,-5-4,15 18,-1 1,1-2,-1-1,1 0,0 2,-1-3,2 2,0-1,0-2,-7-37,8 34,0 1,-2 0,0-1,0 1,-1 0,1 1,-2-5,-15-28,10 24,-7-21,1 2,0 2,-3-6,6 20,2-1,0-1,1-1,0-2,-5-22,11 25,-5-12,-1 1,0 1,-5-13,8 28,-21-57,24 69,2-1,-1 1,2-2,-1 2,1-2,0 2,-1-4,2 3,3 9,5 12,10 25,8 20,3 9,36 60,-23-46,29 69,-41-85,-20-43,1 1,-1 5,7 11,0-3,-1 0,3-1,13 23,-22-36,7 9,-2 3,-1 0,12 33,66 212,-72-227,2 1,2-4,19 34,-7-17,-29-49,5 7,-1-2,12 18,-8-17,-1 0,0 4,-6-7,3-2,-2 1,12 10,-21-26,2-1,-2 1,1-1,-1 1,0-1,0 0,0 2,0-2,1 0,-1 0,0 0,0 0,0 0,1 0,-1 0,1 0,-1 0,0 0,0 0,1 0,-1 0,2 0,-2 0,0 0,1 0,-1 0,0 0,0 0,0 0,0 0,1 0,-1 0,1 0,-1-3,1 2,-1 0,2-2,-2 1,0 1,1 1,-1-2,0-1,0 2,0-1,1-1,-1-6,0-1,0 2,0-1,0 1,-1-2,0 1,-1-1,1 0,-7-26,-4-16,-2-10,0-18,-3-10,-11-36,26 120,-1-4,1-1,0 0,-1-1,1 2,1-2,1 11,0 0,-1-1,1 2,0 0,0-1,0 0,0 0,0 0,1-1,-1 1,0 0,0 0,0 0,0 1,0 0,1-1,-1 1,0-3,1 3,-1 0,0-1,0 1,1 0,-1 0,0 0,1 0,-1 0,0 0,0 0,0 0,0 0,2 0,-2 0,0 0,0 0,0 0,0 0,1 0,-1 1,1-1,-1 0,0 0,0 0,0 1,0-1,3 4,1 1,-2-1,2 0,-1 3,0-6,38 75,-3-3,-31-63,0 2,1-2,1-1,5 10,-11-17,0 1,-1-1,1 0,0 1,0-2,0-1,0 1,0 1,0-2,-1 2,3-2,-4 0,-1 0,3 0,-3 0,2 0,-2-2,1 2,-1 0,1 0,1-1,-1 0,0 0,0 1,0 0,-1 0,2-1,-2-1,0 1,2 0,-2 0,1 0,-1 0,0-2,1 3,-1-1,0-1,0 1,1-2,1 2,-2 0,0 0,0 1,0-2,0 0,0 0,0-1,1-10,-1 3,-1-1,1-1,0 1,-3 0,2 0,0 0,-1 0,-1-1,0 2,0-1,0 1,-3-6,1 5,4 17,4 19,6 3,-1-1,0 2,3-3,-2 1,3-1,1-1,-1-1,1-2,13 18,-12-17,0 1,12 29,-17-32,6 3,-1-2,7 12,1-1,-17-26,61 97,4 18,-56-95,4-2,-2-1,1 1,2-1,-1-3,5 1,37 33,26 14,-42-33,-22-19,3 0,0-4,-1-2,1 1,0-3,1-1,20 1,-8-5,-3 0,23 9,-44-8,0 3,0 0,0 1,11 10,21 13,-32-22,-9-4,-10-5,-2-3,1 0,0-2,2 3,-1-4,0 2,-5-4,1 0,-5-3,-45-34,-19-23,15 8,-175-175,217 211,-4-8,-4 2,-13-10,22 21,-2-2,-11-16,-7-9,-22-22,-17-25,36 45,0 2,-45-31,84 72,-2-2,1 2,2 1,-2-1,0-1,2 1,-2-2,1 2,-3-6,6 7,1 2,-1-1,0-1,1 3,0-1,0-1,-1-1,1 1,0 0,0 1,-2 1,2 0,0-2,0 2,0-1,0 1,0-1,0 1,0-1,0 1,0 0,0 0,2 0,-2-1,0 1,0 0,0-2,0 2,0-1,0 1,0 0,0-1,1 1,-1 0,0 0,0 0,0 0,0 0,0 0,0 0,0 0,0 0,0 0,0 0,1 0,-1 0,1 0,-1 0,0 0,0-1,0 1,1 0,-1 0,0 0,0 0,1 0,-1 1,0-1,0 0,0 0,2 0,0 0,3 2,-4 1,2 0,1 0,0 0,-2 1,0-1,1 0,0 0,-2 2,2 0,0-1,10 18,43 51,29 41,10 41,-19-33,-46-76,-3 4,0-1,3 10,-8-9,7 8,-20-40,2-1,-1 1,2-3,6 10,20 16,114 143,-122-146,22 20,5 3,-23-22,12 12,-33-41,0 2,1-3,-1 2,1-3,10 4,-15-7,28 10,-2-2,2-1,-1-5,10 0,193-6,-109-3,281 2,-399-3,-12 2,0 0,-1 0,-1 1,2 0,0-1,0 1,-1 0,1-1,-1 1,1-2,-1 2,1 0,-3 0,3 0,0-1,0 1,-1 0,-48-30,-27-26,7 5,7 10,0 5,-2 3,0 5,-22-2,64 24,1-4,-2 1,2-2,-8-5,-14-11,-37-12,29 16,37 18,-2-1,-12-1,-3-2,25 7,-1 0,0-3,1 1,0-2,0 2,-1-1,-23-17,2 9,13 8,74 65,2-2,1-6,2-5,12 6,40 27,14 10,-107-74,13 13,-23-18,0-1,1 0,0-1,-1 0,1-3,9 2,23 2,-26-7,0 2,9 4,9 4,2 2,0-7,16 2,279-5,-189-6,91 1,-217-2,0 0,12-7,20 0,-25 4,-1-3,24-10,-8 3,-30 9,-2 0,3 0,-2-2,0-1,-1 0,2-3,-4 5,-8 6,-1 2,-12 18,7-10,1 3,1-1,-1 2,-2 9,1-5,0-2,-3 7,0-4,4 0,-3 1,0 10,-8 22,15-44,-3-1,0 1,1-2,1 2,-3-1,3-2,-3 2,1-1,0 0,-1-1,1 0,0 1,-1-2,-1-1,2 2,-1 0,1-3,-2-1,-2 3,-13 2,-1-3,1 1,-1-2,-3-3,6 0,-26 4,-27-4,59 1,2-1,-2-2,1 1,-11-6,-31-22,23 14,1 2,-16-5,-136-33,88 29,68 17,13 2,0 2,0-2,0 0,1-3,-7-3,-27-25,20 15,-2 1,1 1,-1 1,-24-8,-32 3,32 8,-3-6,-27-18,56 24,-5 3,-1-2,-12 2,8 2,-26-16,59 24,-2 2,1-1,0 0,-1 0,1 1,-1 0,3 0,1 0,1 0,-2 0,2 1,0-1,-1 1,-1-1,1 1,0-1,1 0,-1 0,1 2,-2-2,2 1,0 0,-2 0,1-1,1 1,0 0,0 1,-1-1,1 0,0-1,0 0,0 1,0 0,-1 1,1-1,0 0,0-1,0 1,0 0,0 0,0 1,0-2,1 0,-1 1,0-1,0 2,1 3,0-2,1 2,0 1,-2-5,1 4,1-2,1 2,-3-1,2-2,1 2,-2-1,2 1,0-2,-1 2,7 5,1 0,-1 0,3 0,16 16,-15-10,0 1,4 6,19 26,-19-29,45 48,-49-56,-1 1,1-3,0 0,6 1,-4-3,1-1,14 1,12 4,-34-8,1 1,-2 2,0-1,2 2,0 0,-2-1,-1-1,1-1,0 3,1-3,1-1,-2 1,2-1,15-2,1 2,24-6,-24 2,1 1,19 5,189 33,-131-34,-24-1,-59-1,17 8,-19-7,19 4,27-6,-663-2,320 1,266 0,1-1,1-1,-1-1,1 0,0-2,-1-1,1 0,-1 2,3-5,-3 0,-36-22,26 18,-11-10,29 20,0 0,1-1,1-1,-1 2,-1-2,3 4,1 0,0 1,-1-1,1-1,-1 1,1 0,0 0,-1 1,1-1,0 0,0-1,0 1,0 0,0-1,0 2,0 0,0-2,0 2,0-1,0 1,0 0,0-1,0 1,0 0,0 0,0-1,1 1,-1-1,0 1,0 0,1-1,-1 1,1 0,-1 0,0 0,0-2,0 2,0 0,1 0,-1 0,2-1,-2 1,0 0,1 0,-1 0,0 0,12-3,-1 2,0-2,1 3,11 1,2 1,518-1,-516-1,18 6,-34-4,2 0,-2 2,1 2,0-2,-1 4,84 46,-72-44,2 1,-1-3,2-2,10 5,0 2,0 0,9 10,22 7,-62-25,-9-3,-15-1,17-1,-441-3,424 1,0-1,-11-4,-21-3,38 8,0-2,-2-1,2 1,-11-9,-18-7,-11-2,-30-15,64 31,-3 0,4 4,-10-1,-6 3,18 2,-1-2,-6-3,18 3,0-2,2 1,-2 0,1-2,0 2,0-1,1-2,-2 3,1-3,1 1,-3-4,-2-3,-1 1,0-2,1 3,-2 0,1 2,-2-2,-26-21,-1 0,-28-32,-10-11,68 65,0-2,1 0,1 1,-1-3,-5-8,-16-25,11 26,2-1,-1 1,-2 3,-13-12,7 5,2 2,-2-3,3-3,-17-21,-18-25,25 37,-33-39,15 10,-49-48,92 107,4 3,1 1,-1 0,1-1,0 0,-1 1,0 0,1-1,0-1,0 1,-1-2,2 4,0 0,0 0,0 0,0 0,0 0,0 0,0 0,0 0,0-1,0 1,0 0,0 0,0 0,0 0,0-1,0 1,0 0,0 0,0 0,0 0,0-1,0 1,0 0,0 0,0 0,0 0,0 0,1-1,-1 1,0 0,0 0,0 0,0 0,0 0,0 0,0 0,0 0,0 0,0 0,0 0,0 0,1 0,-1 0,7-3,6 5,-7-1,0 1,-2 0,2 1,0 2,-1-2,2-1,-1 3,8 9,13 13,-4-2,5 12,-15-20,0 2,0-3,1-1,1-1,1-1,4 5,-1-1,-1 4,16 16,-13-13,-5-5,16 10,-15-16,-3 1,-1 0,2 4,2 1,-2 0,1-3,2 1,3 2,-3-4,-1 3,12 16,-2-2,-8-12,0-2,-1 3,-1 0,1 1,-3 2,8 14,-22-36,0-1,0 1,-1-1,1 1,1-1,-2 2,1-2,-1 0,0 1,0 0,0 0,1-1,-1 1,1 1,-1-1,0-1,-1 0,1-1,-1 2,1-1,0 0,0 0,0 0,0-1,-1 0,1 2,0-2,-2 1,1 0,1 0,0-1,-1 0,0 1,1-1,-1 1,1-1,0 2,-1-2,-1 0,2 1,-1-1,0 0,1 0,-1 0,1 0,-7 1,-2 0,2-1,0 0,0 0,0-1,0 1,0-2,0-2,-17-5,-16-11,21 10,2 1,-2 0,-6 1,4 5,-2 2,-11 1,13 0,0-2,-21-4,-61-24,-85-45,75 25,93 42,-23-13,-24-19,-5 0,4-2,56 35,0-3,-1 1,3-3,-9-9,8 7,1-2,-3-1,4-1,-1 0,-3-5,-11-32,-3-15,27 70,-66-164,54 137,-8-16,11 27,2-2,-2-1,2 0,-3-10,5 11,-4-10,0-3,2 3,0-4,1-7,0-16,-20-135,21 148,-4 1,-1 0,-6-18,-27-81,36 121,0 2,-2-1,2 2,-2-1,1 2,-2 1,-3-4,8 10,3 3,-2-1,0-2,1 1,-2-4,-6-13,11 24,0 0,0 0,0 0,0 0,0 0,0 0,0 0,0 0,-1 0,1-1,0 1,0 0,0 0,0 0,0 0,0 0,0 0,0 0,0 0,-1 0,1 0,0-2,0 2,0 0,0 0,0 0,0 0,0 0,0 2,0-2,0 0,0 0,0 0,-2 0,2 0,0 0,0 0,0 0,0 0,0 0,0 1,0-1,0 0,0 0,0 0,-1 0,1 0,0 0,0 0,0 0,0 0,0 1,0-1,0 0,0 0,0 0,0 1,0-1,0 0,0 0,0 0,-2 14,1-11,-4 57,1 1,2 9,0 124,2-127,0-63,1 49,2 23,-1-59,-1 0,1 0,0 0,2-2,0 3,1 4,12 28,14 34,-10-31,4 17,-21-57,1 2,2-1,-1-2,5 6,2 6,1 2,1-1,0-2,2-1,11 11,45 49,-57-68,-1 2,2-3,16 9,-2-6,4-1,-2-4,15 0,-16 0,-23-8,2 2,-2-2,2 5,-3-1,3-1,-3 3,6 2,0-1,8 3,47 18,-125-58,-5-6,1-2,32 21,-56-26,68 33,-2 2,3 2,-2 1,-4-2,12 4,-12 0,3 0,-2 0,-17 7,37-6,-2-1,0 1,0-1,1 0,0 2,0-2,-2 1,2-1,1 2,-2-1,0 0,2 1,-2 0,1-1,1 0,-2 2,2-2,0 0,-2 1,2 0,-1-1,1-1,0 1,0 1,0 0,0-1,0 1,0-1,0 0,0 1,0 0,0-1,0 2,1-3,-1 1,2 1,-2-2,0 1,1 0,0 2,-1-2,0 0,2 4,1 1,-1-3,0 3,1-1,-1 0,2-3,-2 3,2-2,-2 2,4-3,4 9,2 1,5-2,-11-4,238 145,-199-125,48 20,-25-13,-40-19,5 3,-1 0,1 5,19 17,-33-24,-1-1,2-2,7 6,59 22,-59-30,9 8,21 19,-18-11,3-4,-37-21,24 14,1 0,14-2,-32-8,1-1,0 1,-3 1,2 1,-1-1,-1 3,2-1,2 6,-10-5,-4-7,-1-2,0 0,-1 0,2 1,0-1,-1 0,0 0,0 0,1 0,-1 0,-1-1,1 1,1 0,0 0,-8-3,0-5,0 4,2-3,-1 1,-2-3,-1-2,-20-19,-3 1,-27-15,1 3,56 38,-249-184,228 173,-2 0,0 3,0 0,-1 4,-1 0,-12 1,-46-1,-33 11,34-3,72 0,3-1,-2 0,1-1,-3-1,12 2,-1-2,0 1,0 0,0 1,2-1,-2-1,-1 0,2-1,0 0,0 2,-1-2,0 0,3 1,-2 0,-1-2,2 4,1 0,-1-1,1 1,0-1,0 1,0-1,0 1,-1-2,1 2,0 0,0 0,0 0,0-1,0 0,0 1,0-1,0 0,0 1,0-1,0 1,0 0,0-2,0 1,0 1,0-1,0 0,0 1,0 0,0-1,0 1,0 0,0 0,0 0,0-2,0 2,1-1,-1 0,0 1,0-1,0 1,0 0,1 0,-1 0,1-1,-1 1,0-1,0 1,0 0,1 0,1-2,0 0,0 2,2-1,-2 0,0-1,1 1,3 0,10 1,0 0,1 0,-1 2,0 2,-1 1,4 1,27 14,24 14,-23-8,-8-3,2-3,-1-3,31 8,-52-21,-1 2,1 3,-1-1,-1 2,-1 1,15 13,-12-11,-1-2,-1 0,2-1,0-2,0-1,6 0,-4 0,-1 0,1 4,0-1,11 13,-18-13,-14-10,0 0,0 0,0 0,0 0,0 0,0 0,0 0,0 0,0 0,0 0,0 1,0-1,0 0,2 0,-2 0,0 0,0 0,0 2,0-2,0 0,0 0,0 0,0 0,0 0,0 0,0 0,0 0,0 0,0 1,0-1,0 0,0 0,0 1,0-1,0 0,0 0,0 0,0 1,0-1,0 0,0 0,0 0,0 0,0 0,0 0,0 0,0 0,0 0,0 0,-2 1,2-1,-7 4,-13 1,-61-3,-57-10,112 4,0-1,0 0,0-4,0 0,1-4,1 0,-7-5,-189-150,198 148,1-2,2 0,-6-10,4 5,-2 1,-2 0,12 12,0 1,0-5,-7-10,7 8,-1 1,-6-6,7 12,0 0,-12-7,25 20,0 0,0 0,0 0,-1 0,1 0,0 0,0 0,0 0,0 0,0-1,0 1,0 0,0 0,0 0,0 0,0 0,0 0,0 0,0 0,0 0,0 0,-1 0,1 0,0 0,0 0,0 1,0-1,-2 0,2 0,0 0,0 0,0 0,0 0,0 0,0 0,0 1,0-1,0 0,0 0,0 0,0 0,0 0,0 2,0-2,0 0,0 0,0 0,0 0,0 1,0-1,0 0,0 0,0 0,0 0,0 0,0 0,0 0,0 0,0 0,0 0,0 1,0-1,0 0,0 0,0 0,0 0,0 1,3 9,4 10,0-1,0-2,1 2,1-4,6 13,13 18,9 7,0-2,2 1,3-6,1 2,-37-43,-1 3,1-4,1 1,-1-1,0 0,1 0,-1 0,0-2,8 2,-14-4,0 0,0 0,1 0,-1 0,0 0,0 0,0 0,1 0,-1 0,1 0,-1 0,0 0,0 0,0 0,0 0,0 0,0 0,0 0,0 0,1 0,-1 0,0-1,0 1,0 0,2-1,-2 1,0 0,0-1,1 1,-1 0,0-1,0 1,0 0,0 0,0-2,0 2,0-1,0 0,0-1,0 2,0 0,0-1,0-1,-1 0,1 1,-2 1,2-1,0 0,-1-1,-11-24,-1 6,-2 0,0 3,-6-7,1 3,9 10,0 1,3 1,-4 1,2 2,0-2,-7 0,-52-30,56 31,0 1,1 0,-1 2,0 0,-8 1,-22 1,37 2,14 0,407 2,-257-2,-94 2,5 7,39 3,-108-12,22 0,21 7,-36-5,1-1,-1 4,0-1,0-2,0 3,0-1,4 6,15 12,1 0,0-4,19 8,-27-14,0 1,0 1,-2 2,0 0,14 17,0-1,5-4,-2-1,14 6,-22-16,-1-4,20 8,-32-14,0 0,-1 2,1 0,0 3,30 18,6 1,24 6,-49-27,-1-1,-1-1,3-3,9-1,-29-4,-3 0,-1 0,2 0,-2 0,1 0,1 0,-2 0,1 0,1-2,-3 2,1-1,-1 1,1-1,-1 1,1 0,-1-2,0 1,1 0,-1 1,2-1,-2 1,0 0,0-1,0-1,0 1,0 0,0 0,1 1,-1-1,0 0,0-1,0 1,0 1,0 0,0-1,0 0,0 0,0-1,0 1,0 1,-4-36,-2-7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9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3 68,'0'0,"1"0,6 0,2-4,2-6,2 2,1 0,4 2,3 1,2 3,0-1,0 3,-3 0,-3-4,0 0,-2 0,3 0,-1 3,3-2,2 2,-1 1,0 0,-2 0,-1 0,-1 0,-3 5,1-1,-4 5,-1 0,2-2,-4 4,3-4,-4 5,1-4,2 5,-1-5,4 0,0 0,1-3,2 2,-5 4,0-3,1-1,-3 2,1-1,-3 4,2 1,1-2,-2 5,-2-1,1-2,-1 2,1-2,-1 0,1 4,2-5,-1 2,1-2,-1 1,0 1,-1 3,0-2,4-4,-3 2,-1 2,-3 0,1 4,-1 1,0 1,-2 1,-1 0,4-3,-3-5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0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3 0,'0'0,"2"0,5 9,2 6,1-2,3 3,3 3,-3 1,2-3,-2-1,-2-3,-1 2,-4-1,1 4,0 1,0 1,1 1,2-3,2 0,-4 1,4-5,0 1,-1-2,2-6,-3 4,0-4,0 3,-1 0,1-3,0-2,1 2,-2 3,2 0,-3 4,3-3,-4 1,2 4,-2 0,-2 4,1 0,-1 3,-1-2,-1 3,2-5,-2-2,-1-3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1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407 1,'0'0,"-3"0,-4 0,-1 5,-4-1,-1 4,-1 1,2 2,-2-1,1 3,-1 1,-3 0,2 1,-2-4,6 4,-1-5,0 3,-1-3,0-2,0-3,3 3,-1-2,-1 0,-1 1,1-1,-2 3,4 6,-1-3,0 3,-2-4,3 2,3 4,0-4,1 0,-2 4,2 1,1 1,3 2,-1 1,2 1,1-2,0 3,0-2,0 0,0 1,1-1,-1 1,0-1,0 0,0 1,3-5,0-1,-1 1,1 0,-1-2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311 180,'0'0,"0"-3,-4-7,-4 1,-1-4,-2 2,-2 2,3-2,-2 3,5-4,-3 3,1 2,-3-3,-1 2,0 2,0-2,-2 1,1-4,-4 2,1 2,-4 2,2 1,-4 3,3 0,2 1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2:21.12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51 1,'1'150,"-3"166,-10-199,0 29,0 2,-1 6,12 574,3-345,0-338,2-1,14 61,-8-57,5 85,-14-67,-1-25,1 0,2 0,15 74,-17-113,52 221,-44-174,-2 1,1 79,-10 642,2-750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 1,'0'0,"2"0,5 0,2 0,-1 5,1-1,3 1,-2 3,0 4,1-1,-3 3,3-3,-3 2,-1-3,0 4,1-4,-1 3,2-3,-3 3,1 0,2 5,-2 0,3-2,-3 2,-1 0,2-4,-3 1,-1 3,-1-1,-2-1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201 0,'0'0,"0"5,-2-1,-4 1,-3-1,2 4,-5-3,1 5,-1-1,-1-2,-1 3,-1-3,2 5,-2-2,0 1,0-1,1 3,0-4,2-1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141 46,'0'0,"2"4,8 0,4 1,4-1,0 3,3 0,-4 3,0-3,-2 2,-3 1,-2-2,2-2,-1 0,2-5,0 1,-3 4,1-3,-1 6,-2 0,2-2,1-1,2-5,0 7,0 2,1-1,-1 4,-2-2,0-2,1-4,1 3,0 0,3-4,-4 1,3-3,0-1,-1 0,0-1,0 0,-2-6,-4-2,-2-7,-6 2,-1-3,-4 2,-4 1,-2 3,-2-1,-1 6,3-2,-2 0,2 3,-2-5,0-1,-1-1,1 2,-1 2,-4 3,0 2,2 0,-1 2,0 0,2 2,-1-2,2 1,-4-1,2 3,-2 2,1 0,2 0,-1-2,1 2,1 1,-1-2,1 1,0-3,-1-2,1 2,-1-2,2 0,-2 0,1 0,-1-2,1 2,-1 0,4-2,-1-4,4-3,-1 2,-1-2,2-1,2-2,5 0,1-2,5 3,2 2,1 0,3 0,-1 2,4 4,6-1,-1 3,5 6,-3-1,-1 0,-1 1,-1-2,-2 0,1-2,0-1,1 4,-1 5,-2 0,0-2,1-1,-2 0,0-4,1 0,-2-2,1 0,1 0,0 2,-9 4,-10 2,-4 5,-10 0,-3 0,-1-1,0 3,1-4,2-3,3-3,-1-2,0 0,0-3,-1 0,0 0,-1-2,0 2,1-1,5-2,0-2,1-1,4-2,3 2,8-1,6 2,4-1,6-1,3 1,1 2,2 2,-2 1,2 0,-1-4,-1 1,-2-1,-1 1,-3 2,-2 1,-1 1,2-1,-2 1,0 0,0 1,-1-1,3 0,-2 0,0 0,0 0,0 0,2 0,-4 0,3 0,0 0,-1 0,0 3,0 2,-2 5,-13-10,1 0,0 0,0 1,0-1,0 0,1 0,-1 0,0 1,0-1,0 0,0 0,0 0,1 1,-1-1,0 0,0 0,0 0,0 0,0 0,0 1,0-1,0 0,0 0,0 1,0-1,0 0,0 0,0 0,0 0,0 0,0 2,0-2,0 0,-1 0,1 1,-8 6,-13 0,-5-5,-1-1,1 1,1-1,5-2,2-2,2-3,0 2,2-5,1 1,-1 1,2 7,2 2,1 6,5 3,-1 5,3 4,2 0,0 2,-4 2,2-1,-1 1,1-1,1-1,1 1,-1 0,1-1,0 1,0-2,0 1,1 1,-1-1,0 0,0 1,0-1,0 1,0-1,0 0,0 1,0-1,0 1,0-1,0-1,0 1,0 1,0 0,0-1,0 0,0 1,0-1,0 1,0-1,0-1,0 2,0-1,0-1,0 3,-5-6,-1-9,-2-9,0-13,-3-4,4-3,0-4,2-3,3-2,1 2,-3 2,2-1,-2 3,3-1,0 3,0-1,1 0,-1 0,1 0,1 0,-1-1,0 0,0 1,0-1,3 7,0-2,0 1,-2-3,5 5,-2-1,-2-1,2 0,0-3,1 0,-3-3,1 2,-2-3,4 7,-2-1,3-1,-1 0,1 0,-4-2,0 0,1-2,-3 1,0 0,0 0,0 9,0 8,0 10,0 12,0 10,0 4,0 1,0-2,0-3,0 1,0-4,0 0,0-1,0-1,0-1,0 1,0 1,0-1,0-1,0 2,0-1,-5 1,3-1,-4-4,0-1,1 1,-1-8,-2-8,1-14,1-6,1-5,3-3,-3 6,2-1,-1 1,0 4,0 0,-1-1,3-2,0 2,0-5,0 6,-2-2,2 1,0-2,-1 0,3-2,-1-1,1 0,0-1,3 0,0 0,3 6,0-1,-1 0,-2 1,3 0,1 5,0 10,0 12,4 4,0 8,2 2,-3 2,1-5,-2-1,1-10,-3-8,-1-11,-4 6,0-3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0:49.874"/>
    </inkml:context>
    <inkml:brush xml:id="br0">
      <inkml:brushProperty name="width" value="0.5" units="cm"/>
      <inkml:brushProperty name="height" value="1" units="cm"/>
      <inkml:brushProperty name="color" value="#8FAADC"/>
      <inkml:brushProperty name="tip" value="rectangle"/>
      <inkml:brushProperty name="rasterOp" value="maskPen"/>
      <inkml:brushProperty name="ignorePressure" value="1"/>
    </inkml:brush>
  </inkml:definitions>
  <inkml:trace contextRef="#ctx0" brushRef="#br0">322 1,'1'0,"1"0,0 1,-1 0,1-1,-1 1,1 0,0-1,-1 1,0 0,1 0,-1 0,0 0,1 1,-1-1,0 0,0 1,0-1,0 0,0 1,0-1,0 3,16 34,-16-36,5 15,10 28,20 88,-18-64,0 9,-18-77,8 54,1 84,-8-90,0-31,0 0,-1 1,-2-1,1 0,-2 1,-8 26,-20 72,23-82,-1-1,-20 48,13-50,-2-1,-42 56,-4 6,54-75,1 1,0 0,-7 28,12-29,1 1,1-1,0 1,1 0,3 27,0-22,-2-1,-1 1,-4 23,-3 18,3 1,5 114,3-67,10 116,-7-138,-3-36,11 63,0-41,-4 1,1 124,-11-125,1 0,-13 103,-7 14,15-147,0 62,6-81,-3-1,0 1,-1 0,-2 0,-1-1,-16 52,14-63,0 1,1 0,1 0,1 1,1-1,0 1,0 35,5 574,-11-517,-1 6,9-90,-1 1,-2-1,-7 26,6-26,0 0,1 1,0 27,3 25,4 71,-1-136,1 0,0 1,7 15,-6-18,-1 0,1 0,-2 1,3 23,-6 461,1-492,1 0,0 0,0 0,0 0,1-1,1 6,-2-8,-6-12,0 1,-1 0,0 0,-14-16,-1 0,-20-34,26 34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0,-4-13,-11-26,-5-35,-7-36,-4-26,0-20,2-5,1 1,7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14,-1 9,-3 3,-2-6,-1-9,-2-9,-6-25,-5-30,-2-31,2-23,2-12,-2-8,1 5,2 7,2 21,3 36,0 35,2 26,0 27,4 11,3 3,3-11,-1-36,0-32,-2-49,-3-29,-1-17,-2-7,-1 6,4 46,6 46,9 45,6 23,-1 6,-4-20,-7-37,-5-35,-3-41,-4-24,-1-6,0 5,-1 20,8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7,0-7,-1-25,-3-37,-9-33,-9-35,-14-34,-12-16,-2 2,2 15,3 31,4 35,3 30,2 22,8 10,5 1,3-9,-2-19,-6-31,-4-34,-7-28,-11-26,-6-17,1 0,3 6,6 7,9 27,11 36,7 35,6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14,12 32,7 20,4 21,3 6,-3-3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5,-3-1,1-12,-2-24,1-24,-2-19,-2-16,-2-9,-5-1,0 12,4 20,-1 27,0 23,-1 16,-1 7,-1 3,-2-5,-4-11,-2-23,0-26,2-22,0-20,1-10,3-3,-1-1,1 1,1 3,-1 6,0 21,4 36,7 36,4 18,0 8,-1-3,-4-17,-5-26,-1-29,-2-22,-2-18,0-12,-1-3,0 1,0 1,1 6,0 22,-1 28,1 34,0 23,0 12,0 3,0-17,5-28,1-25,-1-22,0-10,2 0,6 15,3 19,4 18,3 19,-2 11,-1 7,-3-1,-6-15,-3-26,-4-26,-2-18,-2-12,3 5,6 22,2 18,-2 18,2 9,0-4,-3-20,-3-19,-1-16,-2-11,2-8,2-3,4 6,4 15,4 31,8 28,8 18,3 14,-1 14,-7 4,-8-8,-7-24,-10-34,-7-39,-3-24,1-16,0-6,1 1,2 9,0 10,6 23,2 25,4 31,5 20,-1 6,-1 3,-5-4,-2-5,-3-21,-7-21,-1-27,-1-20,1-17,1-6,2-2,0 4,1 7,1 9,4 18,3 26,3 32,0 23,-1 12,-1 4,-5-5,0-18,-2-24,-1-29,0-22,0-18,-1-10,1-3,-1 5,1 16,9 27,6 31,11 24,8 14,4 6,-6 2,-3-11,-7-21,-2-26,3-26,-2-19,0-1,-4-4,0 6,1 19,-3 17,2 17,1 20,-2 17,-5 8,-2 3,-4-1,-3-27,-1-29,-1-24,-1-16,0-13,0-5,1 2,-1 4,6 11,9 21,7 20,8 19,5 13,-1 10,-4 5,-5-2,-1-10,-4-5,-5-16,-2-18,2-19,3-14,-1-10,0-3,-1 1,-4 6,0 8,3 17,-1 30,2 24,-3 22,2 9,3 2,-6-17,-5-27,-8-31,-3-28,-6-18,0-10,1-4,3 5,3 16,5 26,12 27,8 17,4 14,4 8,-5 3,-6 1,-5 0,-11-15,-8-21,-9-32,-5-28,0-19,-1-9,3-5,1 5,3 19,4 26,4 26,2 20,3 16,1 8,-4 7,-1 2,-4-5,-5-9,0-18,-2-21,-6-24,-5-22,-2-20,0-8,1-1,5 3,1 23,6 30,4 42,1 31,2 26,2 2,4-5,0-12,2-13,-3-15,-6-21,0-15,-8-23,-6-21,3-16,4-8,5-2,4 3,4 6,7 23,8 26,5 22,5 17,-2 17,-2 9,-7 3,-2 0,-5-6,-5-16,-9-27,-5-30,-5-19,-12-12,0-6,1-3,6 1,3 10,2 26,3 25,6 22,0 13,2 11,3 5,3-3,2-5,-4-10,-4-13,-5-21,-5-21,-2-15,1-11,5-7,5-2,5-1,2 0,3 0,6 20,7 23,8 22,7 19,2 13,-3 3,-7 3,-5-11,-12-21,-8-21,-8-19,-6-13,-5-6,3 1,5 16,5 21,5 20,3 16,3 7,1-6,-3-19,-11-19,-10-31,-11-22,-3-13,0-12,2-1,4 6,2 16,2 32,2 34,5 34,2 19,3 9,2 2,-2-7,-3-12,-3-28,0-43,2-36,0-19,5-7,0 9,6 28,10 33,12 34,5 20,4 11,-3 6,-4-3,-4-13,-14-28,-10-28,-6-20,-6-13,-2-7,4 11,9 22,8 27,9 26,8 17,7 9,0 3,-3-3,-9-17,-9-27,-8-24,-7-28,-5-15,2 10,4 22,9 22,7 20,2 17,3 10,-1 6,-1-2,-8 0,-13-1,-11 1,-6-5,0-9,2-10,6-16,9-16,1-17,2-13,2-9,-5-5,1 1,8 18,9 23,11 21,2 17,-1 12,-1-5,-3-18,-3-20,-2-20,-1-13,-1-7,8 13,12 28,15 28,5 22,6 19,-2 7,-2-10,-6-24,-4-28,-3-30,-3-25,0-14,3-6,2 3,-2 11,5 18,4 23,5 25,2 18,0 15,-4 8,-6 2,-7-4,-10-9,-7-16,-6-28,1-22,4-27,4-13,0-2,6-4,4 9,2 18,1 24,1 22,-1 19,-4 11,-7 5,-5-1,-6-17,-2-21,-3-22,-5-15,-2-12,0-2,2-3,6 7,6 11,7 18,6 17,2 15,-1 13,-5 6,-4-1,-1-13,2-22,0-19,-3-11,2-1,1 8,5 21,6 19,5 14,2 11,-2 6,0 3,-5-17,-7-27,-6-29,-6-18,2-14,8-5,1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9,-8-10,-10-23,-9-19,-9-18,-3-9,0-6,0-4,-2 3,1 6,1 15,2 22,3 24,1 18,2 13,0 6,0-1,0-6,-4-9,-5-13,-7-22,-4-29,-2-22,1-17,1-19,3-2,5 8,5 14,2 22,3 27,2 28,0 31,1 16,-4 7,-6-9,-7-4,-4-3,2-6,-1-10,-2-15,-1-20,-1-22,-1-21,-2-11,6-5,0 0,-1 13,4 24,5 33,0 23,-3 16,-3 11,-2 5,-3 0,0-12,-2-19,-5-23,-2-28,0-18,6-17,7-21,7-6,5 5,0 7,5 15,8 25,7 25,5 22,0 16,1 11,-3 5,-3 4,-10-9,-8-15,-12-23,-8-22,-5-12,0-3,4 13,7 17,2 17,5 10,3 4,0-8,-9-16,-8-20,-13-15,-9-18,-1-17,0-7,-1-1,9 7,10 23,12 31,3 25,2 18,1 13,1 6,-4-1,2-7,-1-10,-7-15,-8-21,-4-18,-4-11,9 0,13 8,9 18,6 12,0 2,-6-11,-5-13,-5-18,-1-17,1-12,1-5,4 4,5 17,7 24,7 25,4 19,0 24,-3 15,-2 8,-3-1,0-4,-3-4,-4-13,-7-18,-5-25,-4-20,1-13,3-7,1 5,7 13,10 19,3 19,1 12,-7-3,-10-6,-3-4,3 4,1 5,3 3,3 0,-2-6,-5-7,-5-17,-8-16,-4-15,2-12,2-2,5 1,5 11,10 20,5 16,7 7,2-3,-5-17,-4-15,-1-12,-1-15,0-15,-1-5,-3 9,-1 9,0 19,6 23,7 22,6 13,2 6,-3 2,-2-9,-3-21,-4-17,-1-9,-1 3,-2 17,5 18,1 15,-1 11,0 7,-1 3,-1-2,-2-5,-3-16,-7-12,-1-13,-3-16,-4-10,2-6,2 6,5 16,4 17,2 15,2 13,1 7,-8-11,-7-23,-6-15,-2-8,5-3,11 2,7 3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2:58.20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100 0,'-2'25,"-1"0,-1 0,-1 0,-1-1,-11 26,7-19,1 1,-6 45,-5 143,11 79,10-219,0-62,1-1,1 1,0-1,2 0,7 22,9 33,47 249,-56-205,0-7,12 21,-18-94,-2-1,-1 1,-2 0,-4 42,1 3,-17 145,19-225,-3 28,1 1,2-1,0 1,2-1,10 50,-4-31,-6-27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8:54.90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0,'0'218,"1"-217,1 0,0-1,-1 1,1-1,1 1,-2-1,1 1,0-1,0 0,-1 0,3 0,0 1,154 18,165-1,-59-1,-14 1,-89-18,365 9,-192-4,-54-3,-43 22,-13 1,-53-22,-79-3,1 3,128 24,-127-11,126 6,96-15,9 13,-15 1,416-22,-666-2,0-3,117-29,31-3,206 21,-224 14,561-3,-608 6,-80 4,2 3,-2 3,122 35,-110-25,2-2,89 8,238-12,-132-7,858 4,-698-13,1727 2,-2062-6,182-31,29-3,139 34,-312 8,-54 3,0 3,98 24,59 5,466 4,3-41,-317-3,1858 3,-2179-4,1-3,-1-4,116-32,55-10,81 21,-57 7,-156 11,306-30,-140 28,467-15,-345 20,49-2,295 14,-701 1,0 4,-1-1,0 2,46 16,-32-8,68 10,210-11,-78-9,419 10,-618-15,-26 1,-1 0,-1 2,2 1,45 14,-16 1,54 27,-62-27,2-3,62 14,24 7,-91-24,0 3,-2 1,0 3,-2 1,40 27,-67-38,-3 2,2-1,-2 1,0 0,-1 1,0 1,-1-1,8 19,52 126,-56-124,4 18,-2 2,-3 1,9 83,17 78,5-77,-23-80,17 82,-27-59,-2 0,-5 99,-1-15,2-122,2-1,2-1,16 51,-10-45,13 94,-17 186,-6-57,15 436,-17-491,14 376,-8-466,32 164,-35-255,9 85,-1 151,9 89,-3-238,0 3,4 133,-21-127,19 318,19 222,-24-284,-2 585,-17-612,3 3244,-1-3587,0 0,-1 0,-1 0,-1-1,0 0,-9 22,-48 93,4-13,43-81,3-1,1 1,-9 65,1 117,15-153,-6 25,-28 116,19-116,-10 119,23-51,5-90,-2 2,-23 126,5-109,3 1,6 1,-3 96,15-78,0 4,-23 190,18-275,-11 61,-4 158,20 394,-8-570,-1 5,7 248,3 121,-2-402,0-25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9:06.38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1,'0'6174,"1"-6159,0 1,1-2,0 2,1-1,2 0,5 17,45 84,-3-4,-40-79,-3 2,1-2,-4 2,6 50,-7 142,-5-202,3 36,2-3,4 2,21 80,15 95,-34 29,1 10,-8-240,36 501,-18 45,-14-236,9 104,-3 257,-16-450,2 3568,0-3725,5 1,3-1,37 158,19 110,-43-227,-2-1,16 96,-29-214,-1-1,2 0,0-1,16 28,47 68,0 0,-4 23,-44-86,2 0,3-2,54 76,78 62,-31-40,-87-100,3-3,0-1,2-3,2-1,100 60,-4-2,-82-54,77 41,-103-65,0-1,1-2,1-3,-1 0,2-3,0 0,78 7,93-8,277 21,76-17,-210-12,-38 1,122 7,-213 10,93 5,381-10,-222-8,21 1,-225-1,182 9,146 7,-244-14,717 6,-846-14,2369 1,-2046 46,-544-46,396 29,-38-4,396 10,-466-29,1003 0,-782-9,-407-3,188-34,-16 0,-28 17,353-26,-109 7,-181 12,106-7,774-44,-834 66,259-4,2523 20,-3106-1,1 1,-1 3,55 13,106 42,-127-35,1-4,83 13,103-16,-77-10,-179-8,0 0,0 0,0 0,0 1,0-1,0 0,0 1,0-1,0 1,-1-1,1 1,0 1,-1-1,1 0,-1 0,2 0,-2 0,1 0,-1 1,2 1,-2 0,0 0,0 1,0-1,-1 0,1 1,-1-1,0 0,0 1,0 5,-1 8,1 10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0:33.151"/>
    </inkml:context>
    <inkml:brush xml:id="br0">
      <inkml:brushProperty name="width" value="0.5" units="cm"/>
      <inkml:brushProperty name="height" value="1" units="cm"/>
      <inkml:brushProperty name="color" value="#4472C4"/>
      <inkml:brushProperty name="tip" value="rectangle"/>
      <inkml:brushProperty name="rasterOp" value="maskPen"/>
      <inkml:brushProperty name="ignorePressure" value="1"/>
    </inkml:brush>
  </inkml:definitions>
  <inkml:trace contextRef="#ctx0" brushRef="#br0">347 1,'0'34,"1"1,10 50,-4-28,-3 0,-5 111,-1-57,1-93,-2 0,0 0,0-1,-2 0,-7 19,-5 22,6-20,-25 53,22-58,-78 224,85-234,0 0,2 0,-4 38,6-36,-1-2,0 1,-12 33,-65 185,71-201,2 2,2-2,2 2,0 43,3 32,3 89,4-169,17 63,-8-39,35 199,-43-204,-3 0,-5 105,-2-52,2-12,3 108,1-183,1 0,9 26,-7-30,-2 1,0-1,3 38,-7-40,2 31,-2 0,-2 0,-3 0,-11 57,7-67,2 1,-2 75,11 84,0-65,-18 246,14-354,1 2,1-1,1 1,1-1,0 0,3 0,10 34,31 92,-34-93,9 24,-12-59,-2 0,0 1,-1-1,-3 2,1 0,-2-1,-1 0,-3 34,-1-46,1-1,-1 0,-2 0,1 0,-1-1,-1 1,1-1,-15 19,11-16,0 1,1 1,-11 25,-4 39,22-64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24.595"/>
    </inkml:context>
    <inkml:brush xml:id="br0">
      <inkml:brushProperty name="width" value="0.05" units="cm"/>
      <inkml:brushProperty name="height" value="0.05" units="cm"/>
      <inkml:brushProperty name="color" value="#8FAADC"/>
      <inkml:brushProperty name="ignorePressure" value="1"/>
    </inkml:brush>
  </inkml:definitions>
  <inkml:trace contextRef="#ctx0" brushRef="#br0">213 1,'-1'5,"0"1,0-1,-1 0,1 0,-1 0,0 0,0 0,-1 0,0 0,1 0,-2-1,1 0,0 0,-7 6,4-3,1 0,0 0,0 0,-7 13,7-8,-1-1,0 0,0-1,-1 1,-1-1,0-1,0 0,0 0,-1 0,-1-1,0 0,0-1,0 0,-19 9,70-31,71-29,-99 38,0 0,0-1,-1-1,0 0,0-1,16-16,-38 34,0-2,0 1,-1-1,-20 10,14-9,2 1,-1 0,-22 20,29-20,-1-1,-1 0,-12 8,50-25,-1-2,1-1,-2-1,1-1,-2-1,42-35,-53 40,-17 14,-22 17,3-1,19-16,0 0,-1-1,1 1,-1-1,-9 5,-20 9,-46 32,61-37,-19 6,28-15,26-14,3 1,1 2,0 0,34-9,-26 9,33-14,-52 18,-1 0,0-1,0 0,-1 0,1 0,-1-1,-1 0,8-8,-10 9,11-12,-13 15,-7 12,-1 1,-2 0,1-1,-1 0,-1-1,-12 12,16-17,-1 1,0-1,0 0,0 0,0-1,-1 1,1-2,-1 1,0-1,1 0,-9 2,1-2,-1 1,1 1,-15 6,3 1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39.630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19 11,'0'2,"1"-1,-1 1,1-1,-1 1,1-1,0 0,0 1,0-1,-1 0,1 1,0-1,1 0,-1 0,0 0,0 0,0 0,1 0,-1 0,0-1,1 1,-1 0,1-1,-1 1,1-1,-1 1,1-1,-1 0,3 1,49 5,-48-6,21 1,0-1,-1-1,1-2,0 0,-1-2,37-12,-21 14,-35 3,-28-1,-13-4,26 3,0 1,-1-1,1 2,-15 0,24 0,0 0,0 0,0 0,0 0,0 0,-1 0,1 0,0 0,0 0,0 0,0 0,0 0,0 0,0 0,-1 0,1 0,0 0,0 0,0 0,0 0,0 0,0 1,0-1,0 0,-1 0,1 0,0 0,0 0,0 0,0 0,0 0,0 1,0-1,0 0,0 0,0 0,0 0,0 0,0 0,0 1,0-1,0 0,0 0,0 0,0 0,0 0,0 0,0 0,0 1,0-1,0 0,0 0,0 0,8 8,15 7,-20-13,13 9,-7-5,0 0,0-1,1 0,0 0,11 3,-46-6,1-2,-29-2,43 0,0-1,0-1,0 1,0-1,1-1,0 0,0 0,-13-11,21 16,1 0,0-1,-1 1,1 0,0 0,-1-1,1 1,0 0,-1 0,1-1,0 1,0 0,-1-1,1 1,0-1,0 1,-1 0,1-1,0 1,0-1,0 1,0 0,0-1,0 1,0-1,0 1,0-1,0 1,0 0,0-1,0 0,12-5,25 2,-35 4,28 1,55 8,-51-5,35 1,-47-5,-16-1,1 1,0 0,0 0,-1 0,1 1,0 0,-1 0,11 4,-17-5,1 1,0-1,-1 0,1 1,-1-1,1 0,-1 1,1-1,-1 1,0-1,1 1,-1-1,1 1,-1-1,0 1,1-1,-1 1,0 0,0-1,0 1,1-1,-1 1,0 0,0-1,0 1,0-1,0 1,0 1,-10 19,7-17,0 0,0 0,-1-1,1 1,-1-1,0 0,-6 4,4-5,0 0,-1 0,1-1,0 1,-1-1,1-1,-1 1,1-1,-1 0,-7-1,-69-16,62 11,-41-4,55 9,0 1,1-1,-1-1,0 1,1-1,0 0,-1-1,1 0,0 0,0 0,1 0,-1-1,1 0,-1 0,-5-7,54 28,-22-8,-1-2,44 10,13 5,-6-8,-71-14,0 0,0 0,0 0,0 0,0 0,0 0,1 0,-1 0,0 0,0 0,0 0,0 0,0 0,0 0,0 0,0 0,0 0,1 0,-1 0,0 0,0 0,0 0,0 0,0 1,0-1,0 0,0 0,0 0,0 0,0 0,0 0,0 0,0 0,1 0,-1 1,0-1,0 0,0 0,0 0,0 0,0 0,0 0,0 0,0 0,0 1,0-1,0 0,-1 0,1 0,0 0,0 0,0 0,0 0,0 0,0 0,0 0,0 1,0-1,0 0,0 0,0 0,0 0,0 0,0 0,-1 0,-10 4,-13 0,-2-2,2 0,0 0,0-2,-1 0,-42-8,45 1,1-2,0 0,1-2,-34-22,12 7,38 24,0-1,0 0,0 1,1-1,-1-1,-4-4,8 7,0 1,-1 0,1 0,0 0,0 0,0-1,0 1,-1 0,1 0,0-1,0 1,0 0,0 0,0-1,0 1,0 0,0 0,0-1,0 1,0 0,0 0,0-1,0 1,0 0,0 0,0-1,0 1,0 0,0 0,0 0,1-1,-1 1,0 0,0 0,0-1,0 1,0 0,1 0,-1 0,0-1,23 1,72 21,-69-14,0-1,1-1,0-2,32 1,-46-4,1 0,0 1,0 0,0 1,-1 1,1 0,-1 1,0 0,0 1,13 7,-22-9,0 0,0 0,-1 1,1-1,-1 1,0 0,0-1,0 2,0-1,-1 0,0 0,4 10,-2-2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52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1,'1'34,"0"-1,9 47,-7-54,1 39,-4-39,2-2,5 26,16 97,-20-121,0 0,-3 36,0-38,1 0,0 1,6 24,6 52,-3-18,-6-52,1 58,-5-56,7 49,1-3,-2 0,-7 108,0-72,1 557,0-652,2 0,5 21,1 21,-6 140,-2-12,10-98,0 26,-10 148,-1-253,-1-1,0 1,-3 16,1-14,-2 28,5 0,0-15,-5 35,3-47,1 0,0 30,3-39,-1 2,2-2,-1 2,1-2,0 1,0 0,6 11,6 25,-10-84,-5 19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58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271 1,'0'2,"-1"1,0 0,0 0,0 0,0 0,0-1,0 0,-1 1,1 0,-4 2,-1 4,-20 33,6-10,-17 36,27-48,5-9,0 0,0 0,1 0,-1 0,2 1,0-1,0 1,-1 21,2-10,-1 1,-1-1,-1 0,-12 33,10-33,0-1,2 1,0 1,-2 33,5-12,2-6,-7 40,-9 135,17 3,1-70,-3-61,3 100,9-86,-6-62,1 48,-5-22,-3 133,-18-65,9-45,6-51,-3 48,8 264,1-157,2-149,0 0,3-1,14 53,6 47,-16-67,8 96,-17-139,-1 9,12 79,-6-68,-2-1,-4 102,-2-61,2-71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59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10 1,'0'4,"0"5,0 5,0 4,4 0,0-1,1 2,-1 0,-2 3,0 0,-1 1,-1-4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0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1,'1'37,"0"0,10 50,-8-58,1 43,-3-44,1-2,5 29,19 107,-23-133,0-1,-2 40,-1-41,1 0,0-1,6 28,8 57,-4-19,-7-58,1 64,-5-63,8 56,1-3,-3-1,-6 117,-2-77,2 612,1-718,1 1,5 23,2 23,-7 155,-1-15,9-107,1 28,-12 165,1-280,-2-1,1 2,-6 16,3-15,-2 32,4-2,1-14,-5 36,3-49,1-1,-1 31,4-40,-1 0,2 0,-1-1,1 1,0 0,0-1,7 14,8 25,-14-91,-3 21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1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258 1,'0'2,"-1"1,0 0,0 0,0 0,0 0,-1-1,1 0,-1 1,1 0,-3 2,-2 4,-20 33,6-10,-17 36,27-48,5-9,-1 0,1 0,1 0,0 0,1 1,0-1,0 1,-1 21,2-10,-2 1,0-1,-1 0,-11 33,8-33,2-1,0 1,1 1,-2 33,6-12,1-6,-7 40,-9 135,17 3,1-70,-3-61,3 100,8-86,-4-62,0 48,-5-22,-4 133,-16-65,8-45,5-51,-1 48,7 264,1-157,1-149,2 0,2-1,13 53,7 47,-15-67,7 96,-17-139,-1 9,12 79,-7-68,0-1,-5 102,-3-61,3-71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3:00.33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99,'99'10,"844"7,-704-19,-153-2,132-25,-46 4,546-18,-567 31,-17 1,-80 13,64 9,40 2,190-14,-319 1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2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1,'0'4,"0"5,0 5,0 4,4 0,0-1,1 2,-1 0,-1 3,-2 0,0 1,0-4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3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24 973,'4'3,"-1"-1,1 1,0 0,0-1,0-1,0 2,0-2,1 1,5 0,18 8,47 23,-63-28,0 1,20 12,1 2,63 33,-88-50,0 1,0-2,12 5,-12-6,-1 1,0 1,0 0,10 5,46 25,-39-22,26 19,-37-24,-1 0,0 1,23 5,6 3,-35-13,13 8,2-1,-1-2,2 0,-1-1,44 4,-35-7,30 7,-12-1,85 13,115 31,-116-20,-94-27,1-3,-1 0,52-6,-21 2,18 1,93 14,0 18,63 6,26-1,-126-18,-132-18,121 18,-83-10,85 27,1 3,-99-34,59 2,-64-6,1 1,52 12,-36-3,60 6,-83-13,27 8,-35-7,1-1,-1-1,0 0,31 0,0-6,128-3,-145 7,1 2,-1 1,51 14,17 7,-61-17,-1 2,49 19,117 57,-143-65,90 20,-138-39,36 9,1-4,53 2,-58-7,2-3,-2-2,88-18,-97 12,-18 5,0 0,0-1,-1-2,0 1,26-16,44-30,150-66,-157 82,-17 8,-34 18,-2-3,1 0,26-19,-32 18,-1 1,2 1,-1 2,2 0,31-9,-41 15,0-1,-1 0,19-11,-25 13,-1-1,1 0,0-1,-1 1,0-1,0 0,-1 0,8-11,14-20,-20 29,-1 0,0 0,0-1,-1 1,1-1,-2 0,6-15,29-139,-37 159,2-15,0 0,-1 0,-1 0,0 0,-1 0,-1 0,0 0,-2 0,-4-22,2 28,-1 1,1-1,-2 2,0-2,0 2,0 0,-10-9,2 1,0-1,-1 1,-2-1,0 2,0 1,-35-22,41 30,-180-105,114 74,-61-26,52 25,-31-12,-29-18,108 49,0 2,-82-26,77 30,-65-28,80 30,-82-25,37 14,16 4,-2 3,1 3,-2 3,-108-5,38 4,89 7,0 1,0 3,-50 4,-21 16,61-9,-89 5,-299-16,409 0,0-2,0-1,-53-14,-86-41,102 34,20 12,1 2,-87-8,119 16,-321-5,207 10,117-2,0 2,0-1,1 2,0-1,-19 8,-53 28,56-24,-50 17,-273 46,293-72,37-4,1 2,-28 5,2 3,-46 3,62-11,-68 6,59-7,-73 14,-24 16,-44 9,136-31,0-3,-51 3,83-8,0 0,1 0,-1 2,1 0,0 1,-12 5,8-3,-1 0,-15 5,-46 5,-18 6,-73 37,78-27,44-20,37-13,0 2,0 0,0 0,1 1,0 0,0 1,0-1,-1 1,2 1,-1-1,-6 8,-16 15,19-20,2 1,0 0,0 1,-7 9,9-9,1 0,0 1,0-1,2 1,-1 0,1 0,0 0,0 1,-2 19,3 3,2 62,1-41,-1-48,0-1,1 0,-1 1,1-1,0 0,0 0,0 0,1 1,0-2,3 7,-4-9,1 1,-1-1,1 0,0 1,0-1,0-1,0 1,1 0,-1 0,0-1,0 1,1-1,-1 0,1 0,0 0,-1-1,1 1,0 0,4 0,10 0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4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1,'1'37,"0"0,10 50,-8-58,1 43,-3-44,1-2,5 29,19 107,-23-133,0-1,-2 40,-1-41,1 0,0-1,6 28,8 57,-4-19,-7-58,1 64,-5-63,8 56,1-3,-3-1,-6 117,-2-77,2 612,1-718,1 1,5 23,2 23,-7 155,-1-15,9-107,1 28,-12 165,1-280,-2-1,1 2,-6 16,3-15,-2 32,4-2,1-14,-5 36,3-49,1-1,-1 31,4-40,-1 0,2 0,-1-1,1 1,0 0,0-1,7 14,8 25,-14-91,-3 21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5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258 1,'0'2,"-1"1,0 0,0 0,0 0,0 0,-1-1,1 0,-1 1,1 0,-3 2,-2 4,-20 33,6-10,-17 36,27-48,5-9,-1 0,1 0,1 0,0 0,1 1,0-1,0 1,-1 21,2-10,-2 1,0-1,-1 0,-11 33,8-33,2-1,0 1,1 1,-2 33,6-12,1-6,-7 40,-9 135,17 3,1-70,-3-61,3 100,8-86,-4-62,0 48,-5-22,-4 133,-16-65,8-45,5-51,-1 48,7 264,1-157,1-149,2 0,2-1,13 53,7 47,-15-67,7 96,-17-139,-1 9,12 79,-7-68,0-1,-5 102,-3-61,3-71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6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1,'0'4,"0"5,0 5,0 4,4 0,0-1,1 2,-1 0,-1 3,-2 0,0 1,0-4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7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1,'1'37,"0"0,10 50,-8-58,1 43,-3-44,1-2,5 29,19 107,-23-133,0-1,-2 40,-1-41,1 0,0-1,6 28,8 57,-4-19,-7-58,1 64,-5-63,8 56,1-3,-3-1,-6 117,-2-77,2 612,1-718,1 1,5 23,2 23,-7 155,-1-15,9-107,1 28,-12 165,1-280,-2-1,1 2,-6 16,3-15,-2 32,4-2,1-14,-5 36,3-49,1-1,-1 31,4-40,-1 0,2 0,-1-1,1 1,0 0,0-1,7 14,8 25,-14-91,-3 21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8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241 1,'-1'2,"0"1,0 0,1-1,-2 1,2-1,-2 1,1-1,-1 1,1-2,-3 5,-1 2,-19 32,5-11,-16 35,27-45,2-10,1 1,1 0,0 1,0 0,0-1,2 1,-1 1,-1 17,2-6,-1-2,0 1,-2 0,-11 30,10-32,0 2,1 0,0-1,-2 32,7-10,-1-7,-5 37,-9 127,15 2,2-65,-2-58,1 95,9-80,-5-58,1 43,-6-19,-2 124,-15-63,6-39,5-49,0 46,6 245,1-145,1-141,1 1,3-1,12 50,6 43,-14-62,7 90,-17-131,1 10,10 73,-6-64,-1 0,-4 94,-2-56,2-67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9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1,'0'3,"0"6,0 4,0 4,4-1,0 1,1 0,-2 2,-1 1,0 0,-2 2,1-5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9:26.598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314 539,'43'-7,"-11"0,101-22,56-10,-147 36,-31 3,1-1,0-1,-1 0,1 0,12-5,-3 1,0 1,0 1,42-3,-20 3,62-3,123 6,-95 3,-122-2,1 0,-1-1,1 0,-1-1,1 0,-1-1,0 0,0-1,0 0,-1 0,1-2,-1 1,0-1,9-8,28-16,-35 23,-1 0,0 0,-1-1,13-12,-23 20,0 0,0-1,1 1,-1 0,0-1,0 1,0-1,0 1,0 0,0-1,0 1,0-1,0 1,0 0,0-1,0 1,-1 0,1-1,0 1,0 0,0-1,0 1,-1 0,1-1,0 1,0 0,-1-1,1 1,0 0,0 0,-1-1,1 1,0 0,-1 0,1-1,0 1,-1 0,1 0,0 0,-1 0,1 0,-1 0,1 0,0 0,-1 0,0 0,-22-7,22 7,-33-6,-1 2,-1 2,-60 3,27 1,-13 6,2 1,-345-10,402 2,-39 8,17-2,36-5,1 0,-1 0,1 1,-14 7,-20 6,-19 5,43-14,0-1,-32 7,30-8,1 0,0 2,-24 11,25-11,-243 97,216-79,36-19,-1 0,1 0,-20 6,29-12,0 1,0-1,0 0,0 0,-1 0,1 1,0-1,0 0,0 0,0 0,-1 0,1 0,0 0,0 1,-1-1,1 0,0 0,0 0,0 0,-1 0,1 0,0 0,0 0,-1 0,1 0,0 0,0 0,-1 0,1 0,0 0,0 0,0-1,-1 1,1 0,0 0,0 0,0 0,-1 0,1 0,0-1,0 1,0 0,-1 0,1 0,0 0,0-1,0 1,0 0,0 0,0-1,9-12,20-12,-5 12,0 2,0 1,1 0,0 2,46-9,-61 14,-1 0,0-1,0 0,15-9,-14 7,0 0,0 1,14-4,67-25,-19 5,105-18,-129 26,-40 16,0 1,0 1,0 0,1 0,-1 0,12-1,93-18,-76 13,1 2,-1 2,41-1,495 7,-578 0,0 1,0 0,0 0,0 0,0 1,0 0,-5 4,-4 1,-23 15,26-15,-1-1,1 0,-1-1,-1 0,-24 7,21-9,-5 2,0-1,-1-1,1-1,-1-1,-26-1,43-1,0 0,1-1,-1 1,1-1,-1-1,1 1,-1-1,1 1,0-1,0 0,0-1,0 1,0-1,0 0,1 1,-1-2,1 1,0 0,0-1,0 1,0-1,1 0,-1 0,1 0,0 0,0-1,1 1,-1-1,1 1,-1-8,1 10,0 0,1 0,-1 0,1 0,0 0,-1 0,1 0,0 0,0 0,0 0,1 0,-1 0,0 0,1 0,-1 0,1 0,0 0,0 0,0 0,0 0,0 1,0-1,0 0,0 1,1-1,-1 1,1-1,-1 1,1 0,-1-1,1 1,0 0,0 0,-1 0,1 1,3-2,6 0,0 0,0 1,1 0,-1 0,20 3,26-3,-8-6,1 3,-1 1,61 5,74-3,-156-3,33-8,-38 6,0 2,34-3,-10 5,0 2,-1 3,1 1,-1 3,48 12,-5 4,98 31,-152-43,42 7,18 6,-62-14,-1-2,2-1,-1-2,46 2,14 0,55 1,-39-6,121-5,-122-13,-66 9,54-3,-78 8,0 0,0-1,0-1,0-1,-1-1,0 0,17-9,-34 15,1 0,-1-1,1 1,-1 0,1 0,-1 0,1-1,-1 1,1 0,-1 0,0-1,1 1,-1 0,1-1,-1 1,0-1,0 1,1 0,-1-1,0 1,1-1,-1 1,0-1,0 1,0-1,0 1,0-1,1 1,-1-1,0 1,0-1,0 1,-1-2,-11-13,-26-7,-167-79,193 96,1 0,-1 1,1 1,-1 0,-23-3,-27-7,38 8,1 1,-1 1,1 1,-1 1,-44 4,-1 0,40-2,0 2,-40 9,40-6,-1-1,-41 1,47-8,1 0,0-2,-1-1,2 0,-28-11,22 6,-1 2,-43-7,23 12,-74 4,79 1,0-1,-54-8,70 3,-1 2,1 0,0 2,-1 1,1 1,0 2,-28 6,-32 7,50-10,-64 18,53-6,23-9,-36 10,20-12,-77 4,41-5,-113 13,150-10,36-9,26-10,44-28,-48 27,-1 0,26-10,-28 16,1 1,-1 1,1 0,0 1,0 0,0 2,19 1,14 1,47-5,-50 0,0 1,-1 3,47 8,-60-3,33 13,-43-12,-1-2,1 0,1-1,34 3,-12-6,-1 3,0 2,58 15,-54-9,2-2,-1-2,1-3,0-2,82-2,-140 1,6-2,0 0,1 0,-1 0,0 0,0 0,1-1,-1 1,0-1,0 0,-5 0,3-1,0-1,0 0,1 0,-1 0,1 0,0-1,-1 1,1-1,0 0,0-1,1 1,-7-8,9 10,0 0,0 0,0-1,0 1,0 0,0-1,0 1,0-1,1 1,-1-1,1 1,-1-1,1 1,0-1,-1 0,1 1,0-1,0 1,0-1,0 0,0 1,1-1,-1 1,0-1,1 0,-1 1,1-1,0 1,-1-1,1 1,0 0,0-1,0 1,0 0,0-1,0 1,0 0,1 0,-1 0,0 0,3-1,5-4,1 1,0 0,0 0,0 1,0 0,1 1,0 0,-1 0,17 0,-8 2,0 0,0 2,0 1,31 6,-21-4,1-1,-1-1,1-2,34-3,-62 3,0-1,0 1,0 0,0-1,0 1,0-1,0 0,0 0,0 0,0 0,0 0,-1 0,1 0,2-3,-3 4,-1 0,0 0,0-1,0 1,0 0,1 0,-1-1,0 1,0 0,0-1,0 1,0 0,0 0,0-1,0 1,0 0,0-1,0 1,0 0,0 0,0-1,0 1,0 0,0-1,0 1,0 0,0 0,-1-1,1 1,0 0,0 0,0-1,0 1,-1 0,-18-7,-129-8,126 13,1 1,-41 3,46-1,0 0,-1-1,1 0,0-2,0 0,-22-5,37 7,0 0,0-1,0 1,0 0,-1 0,1-1,0 1,0-1,0 1,0-1,0 1,0-1,1 0,-1 1,0-1,0 0,0 0,1 0,-1 1,0-1,1 0,-1 0,0 0,1 0,0 0,-1 0,1 0,-1-1,1 1,0 0,0 0,0 0,0 0,0 0,0 0,0-1,0 1,0-1,1 0,0 1,0-1,1 0,-1 0,0 1,0-1,1 1,-1 0,1-1,-1 1,1 0,0 0,0 0,-1 0,1 0,0 0,0 0,0 1,0-1,3 0,9 0,1 0,-1 1,0 1,0 0,0 1,0 0,0 1,15 5,-11-3,1 0,0-2,32 2,-30-3,0 0,-1 1,23 6,-22-4,0-1,0 0,24 0,35 3,-57-3,36 1,-13-5,71 11,-93-8,-9-1,0 0,0 1,20 6,-32-7,1-1,0 1,-1-1,1 1,-1 0,0 1,0-1,0 0,0 1,0 0,0-1,-1 1,1 0,-1 1,0-1,0 0,0 1,2 3,0 5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9:38.877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231 1,'4'0,"0"0,-1 1,1-1,0 1,-1 0,1 0,0 0,-1 1,1-1,-1 1,0 0,1 0,-1 0,0 0,0 1,0-1,-1 1,1 0,0 0,-1 0,0 0,0 0,2 3,-3-3,0 0,1 0,-2-1,1 1,0 0,0 0,-1 0,0 0,1 0,-1 0,0-1,-1 1,1 0,0 0,-1 0,0 0,1 0,-1 0,0-1,-1 1,1 0,0-1,-1 1,1-1,-1 0,0 1,0-1,0 0,0 0,-4 3,4-4,0 0,0 0,1 0,-1 0,0 0,0 0,0-1,0 1,0-1,0 0,0 1,0-1,0 0,0 0,0 0,0-1,-1 1,1 0,0-1,0 1,0-1,1 0,-4-1,3 1,0 0,1 0,-1 1,0-1,1 0,-1 1,0 0,0-1,1 1,-1 0,0 0,0 0,0 0,1 0,-1 0,0 0,0 1,1-1,-1 1,0-1,0 1,1 0,-1 0,1-1,-1 1,1 0,-1 0,1 1,-1-1,1 0,0 0,0 1,0-1,-2 3,-92 122,94-124,0-1,1 1,-1 0,-1-1,1 1,0-1,0 1,0-1,-1 0,1 0,-1 1,1-1,-1 0,0 0,1 0,-1-1,0 1,1 0,-1-1,0 1,0-1,0 1,0-1,1 0,-1 0,0 0,0 0,0 0,0 0,0-1,-3 0,3 0,-1-1,1 1,0-1,0 0,0 0,0 1,1-1,-1 0,0-1,1 1,0 0,-1 0,1-1,0 1,0 0,0-1,0 1,1-1,-1 0,1 1,-1-1,1-3,0 0,0 1,0 0,0-1,1 1,0 0,0-1,0 1,0 0,1 0,4-9,1 3,0-1,1 2,8-11,-2 5,-14 15,0 1,0-1,1 1,-1 0,0-1,0 1,1-1,-1 1,0 0,1-1,-1 1,0 0,1-1,-1 1,1 0,-1-1,1 1,-1 0,0 0,1 0,-1 0,1-1,-1 1,1 0,-1 0,1 0,-1 0,1 0,-1 0,1 0,-1 0,2 0,4 17,-6 33,0-43,-1 1,0 0,-1 0,0 0,-1 0,1 0,-1 0,-1 0,0-1,-7 12,6-11,0 0,1 0,0 0,1 1,0-1,0 1,0 0,-1 11,4-17,-1 0,1 0,-1 0,1 0,0 0,0 0,1 0,-1 0,1 0,-1 0,1 0,0 0,0-1,0 1,0 0,1 0,-1-1,1 1,0-1,-1 0,1 1,0-1,0 0,1 0,-1 0,0 0,1 0,-1-1,1 1,0-1,-1 0,1 0,0 0,0 0,4 1,59 15,-50-13,1 0,-1 1,25 11,88 58,-123-71,0-1,0 1,0-1,0 0,1 0,-1-1,9 1,27 7,137 65,-148-64,65 13,-38-11,5 0,-46-10,1 1,-1 0,-1 2,1 0,0 1,18 9,-15-3,-1-1,2-2,-1 0,1-1,1-1,-1-1,1 0,0-2,28 2,-20-4,1 1,-1 2,35 9,-34-6,1-1,52 3,-36-7,1 3,84 22,-106-24,0 0,1-2,50-2,24 1,-85 1,-1 1,26 8,-28-7,0 0,1-1,-1 0,17 0,1 0,-1 1,1 2,-1 1,0 1,42 18,-60-22,-1-1,1-1,25 2,-29-4,1 1,-1 0,1 1,-1 0,0 0,0 1,0 0,15 8,-11-5,1 0,0 0,0-2,0 0,16 3,11 3,38 6,-58-13,0 1,0 0,29 12,-32-9,1-2,27 5,24 7,-33-6,60 8,-58-13,51 16,57 22,-104-31,1-1,55 7,92 3,-172-20,209 1,-39-3,-158 4,0 1,0 2,-1 1,0 1,-1 2,30 14,-43-18,20 7,-20-8,-1 0,1 1,-1 1,27 19,-21-13,1 1,1-2,0-1,0-1,1-1,40 11,-58-20,0 0,0 0,1 0,-1-1,0 0,1 0,-1 0,0-1,1 0,-1 0,0-1,8-2,3-4,-1 0,30-19,-45 26,9-4,0 1,1-1,0 2,0-1,0 2,13-3,41-12,-48 12,0 1,0 1,1 0,-1 1,1 1,34 1,-25 1,50-6,-4-5,81-17,-152 27,25-8,-19 3,-13 1,-12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3:02.05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0,'0'3,"1"0,-1 1,1-1,0 0,0 0,1-1,-1 1,0 0,1 0,0-1,0 1,-1-1,5 5,34 30,-32-30,158 122,-75-61,-74-54,-1 1,24 30,-24-26,33 30,-37-39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9:51.339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1 1321,'3'1,"0"0,0 1,0-1,0 1,0-1,0 1,-1 0,1 0,3 4,6 3,28 20,-1 3,62 64,-92-90,-1 1,1-2,-1 1,2-1,-1-1,0 0,19 6,30 14,-47-17,5 3,0-1,0-1,1 0,1-1,-1 0,37 7,76 17,-120-28,-1-1,0 1,0 0,-1 1,13 6,-12-5,-1-1,1 0,0 0,0-1,12 2,46 7,61 8,-117-18,-1 0,0 1,-1 0,1 0,14 8,-14-6,-1-1,1-1,0 1,0-1,15 2,100 12,-74-9,-30-5,42 2,395-5,-372 8,-1 0,-60-7,-1-1,1-2,-1 0,1-2,37-10,-25 3,-24 8,0 0,-1-2,1 1,-1-2,13-6,19-13,-32 19,0-1,0 0,-1 0,21-18,-24 17,1 1,-1 1,1-1,0 2,1-1,-1 1,15-5,4 0,39-7,-28 8,-32 6,0 1,0-2,0 1,0-1,-1 0,0 0,0-1,0 0,9-9,22-17,-29 24,1 0,-1 0,-1-1,13-16,-12 14,0 0,1 1,13-12,-11 11,-1 0,0-1,0 0,-1-1,9-16,-6 11,24-29,37-31,-62 67,0-1,-1 0,0-1,-1 0,0 0,-1-1,-1-1,0 1,7-20,-10 23,-1-1,0 1,-1-1,0 0,0 0,-1 0,0 0,-1 0,-1 0,1 0,-2 0,0 0,-4-16,2 19,1 0,-1 1,-1-1,1 1,-1 0,0 0,-1 1,0 0,0 0,0 0,-1 0,-7-4,-13-8,-56-26,39 22,10 3,10 5,0 2,0 0,-42-12,48 18,1-1,-18-9,-27-10,32 15,-50-26,15 5,-19-10,2 3,53 28,18 6,-1 0,0 1,-22-4,22 6,0-1,0-1,0 0,-13-7,13 6,0 0,0 1,-24-6,-50-12,41 9,-13-8,45 15,-1 1,0 0,-17-3,16 3,0 0,0 0,0-1,1-1,-18-11,-25-12,38 22,6 1,-1 2,1 0,-1 0,-27-4,-32-6,53 10,-2 0,1 2,-22-1,-78-13,87 17,2 0,0-1,1-2,-1-1,-38-10,-1 1,51 10,1 0,-26-9,-104-41,120 46,16 6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9:55.185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0 67,'1'-2,"0"-1,-1 1,1-1,0 1,0-1,0 1,1 0,-1-1,0 1,1 0,0 0,-1 0,1 0,0 0,0 0,0 1,0-1,0 1,1-1,-1 1,0 0,1 0,-1 0,4-1,4-2,0 1,0 0,0 0,19-1,10 3,0 1,69 11,-47-4,35 9,100 17,-177-30,36 11,16 2,-43-11,-1 0,52 19,-58-17,87 21,-67-12,1 1,58 34,-63-30,-2 1,57 46,-24-13,-46-38,2-1,0-1,0-2,30 12,-46-21,73 33,-68-32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0:24.234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0 377,'11'8,"0"0,0 0,1-1,0-1,0 0,1 0,0-1,0-1,15 3,41 17,24 10,-59-22,60 28,-81-34,1-1,-1-1,1 0,0-1,22 3,28 6,-30-2,1-3,66 7,-85-12,-1 1,0 0,0 1,25 11,-11-5,-11-4,0-2,24 3,29 8,-37-7,0 0,60 4,-69-8,-1 1,32 11,-14-4,83 30,3 0,-181-52,-83-5,107 14,-45-7,56 5,-71-7,-125 0,171 10,35 0,35 0,17 1,70 11,-80-8,41-2,-42-1,45 5,8 3,-57-7,0 1,42 11,-37-3,42 20,-55-21,1-1,-1-1,1-1,1-1,39 6,-42-10,0 2,0 0,0 1,0 1,20 9,-27-11,0-1,0 0,1-1,0 0,-1-1,22-2,-18 1,1 0,-1 1,25 6,-18-3,1-1,40 1,15 1,-10 0,-55-5,0 0,0 2,0-1,0 2,-1 0,1 1,-1 0,20 9,-8 0,16 10,2-1,51 16,-2 0,-77-29,1-2,0 0,1 0,0-2,0 0,0-1,29 3,193-9,-139-2,187 18,-261-8,0 1,0 1,-1 2,0 1,-1 0,29 19,46 19,-75-39,1-2,40 7,27 8,-47-7,-21-6,1-1,0-1,1-1,0-2,0-1,35 2,69 1,-2 0,-106-8,-1-2,1 0,-1-1,0-2,33-11,4 2,-42 12,0-1,23-10,29-6,-52 16,0-1,-1-1,17-7,6-5,1 1,75-21,12-3,-71 22,-49 16,2 0,0-1,0 2,0-1,0 1,1 1,-1-1,18 1,-26 1,-1 0,0 0,1 0,-1 1,1-1,-1 0,0 0,1 0,-1 0,0 1,1-1,-1 0,0 0,1 0,-1 1,0-1,1 0,-1 1,0-1,0 0,0 1,1-1,-1 0,0 1,0-1,0 0,0 1,1-1,-1 1,0-1,0 0,0 1,0-1,0 0,0 1,0-1,0 1,0-1,0 0,-1 1,1-1,0 1,0-1,0 0,0 1,0-1,-1 0,1 1,0-1,0 0,-1 1,1-1,0 0,-1 0,1 1,-1-1,-20 20,17-17,2-1,-6 6,-1 1,0-1,-1-1,0 0,0 0,0-1,-1-1,0 1,-12 3,-38 6,-93 13,82-17,17-8,44-3,0 0,1 0,0 1,-20 5,30-6,0-1,0 1,0 0,0 0,0 0,0 0,0 0,0 0,0 0,0 0,0 0,0 1,1-1,-1 0,0 0,0 0,0 0,0 0,0 0,0 0,0 0,0 0,0 0,0 0,0 0,0 0,0 0,0 0,0 0,0 0,1 0,-1 0,0 0,0 1,0-1,0 0,0 0,0 0,0 0,0 0,0 0,0 0,0 0,0 0,0 0,0 0,0 0,0 1,0-1,0 0,0 0,0 0,0 0,-1 0,1 0,0 0,0 0,0 0,0 0,0 0,0 0,13 4,15 1,10-5,1 0,-1-3,0-1,0-2,0-2,52-17,-48 4,-36 17,1 0,0 1,0 0,13-5,163-44,-124 37,45-15,-95 26,0-1,0 0,0-1,0 0,-1 0,0-1,9-9,-9 8,0 1,1 0,-1 0,2 1,12-7,-91 50,46-23,-47 21,28-20,-74 15,105-27,0 1,0 0,1 0,-16 10,-24 10,-96 21,134-42,0 0,0 1,1 1,-20 11,30-16,1 0,0 0,0 0,0 0,0 0,0 0,0 0,-1 0,1 0,0 1,0-1,0 0,0 0,0 0,0 0,0 0,0 0,0 1,0-1,0 0,-1 0,1 0,0 0,0 0,0 0,0 1,0-1,0 0,0 0,0 0,0 0,0 0,0 1,0-1,1 0,-1 0,0 0,0 0,0 0,0 1,0-1,0 0,0 0,0 0,0 0,1 0,8 5,15 1,-22-6,30 6,-1-1,2-2,-1-1,51-4,-73 1,0-1,0-1,0 0,0 0,-1-1,1 0,-1-1,0 1,13-11,8-8,33-31,-59 50,18-16,0 0,1 2,1 0,0 2,45-22,12 9,-52 20,30-14,-53 19,0 1,0-2,-1 1,1-1,-1 1,0-1,0-1,-1 1,0-1,0 0,0 0,0 0,4-12,-1 1,-1-1,0 1,-1-1,2-21,-1-36,-6 52,7-39,-1 35,-3 19,-1 1,-1-1,1 1,-1-1,0 0,-1-14,0 22,0-1,0 0,0 0,-1 1,1-1,0 0,0 1,-1-1,1 0,0 1,-1-1,1 1,-1-1,1 0,0 1,-1-1,1 1,-1-1,0 1,1 0,-1-1,1 1,-1-1,0 1,1 0,-1 0,0-1,1 1,-1 0,0 0,1 0,-1 0,0 0,0 0,1 0,-1 0,0 0,1 0,-1 0,0 0,0 0,1 1,-1-1,0 0,1 1,-1-1,1 0,-1 1,0 0,-2 0,0 1,-1 0,2 0,-1 1,0-1,0 0,1 1,-4 4,-8 17,-16 38,21-43,0 0,-1 0,-24 33,21-37,-19 25,-54 51,16-21,49-47,-1-1,0-1,-2-1,-32 20,-1-4,-82 44,128-73,0 0,0 0,-9 10,2-3,18-14,-1 1,1-1,-1 1,1-1,-1 1,0-1,1 1,-1-1,1 0,-1 1,0-1,1 0,-1 0,0 1,1-1,-1 0,0 0,0 0,1 0,-1 0,0 0,1 0,-1 0,-1-1,2 1,-1-1,1 1,-1-1,1 1,0-1,-1 1,1-1,0 0,0 1,-1-1,1 0,0 1,0-1,0 0,0 1,0-1,0 0,0 1,0-2,1-3,-1 0,1 1,0-1,1 1,-1-1,4-6,4-4,1 1,1 0,0 0,22-20,61-45,-1 2,122-122,-203 184,-1 0,0 0,-1-1,-1 0,0-1,-1 0,7-23,-7 19,-5 16,-1-1,0 0,-1 1,1-1,-1 0,0 0,0 0,-1 0,0 1,0-1,-1 0,1 0,-1 0,0 0,-1 0,1 1,-1-1,-5-10,3 10,0 0,0 0,-1 1,0-1,0 1,0 0,-1 0,1 1,-1 0,0 0,0 0,-1 1,1-1,-14-3,9 3,0-1,-1 2,1-1,-1 1,0 1,0 0,-12 0,11 1,1-1,-1 0,1-1,0 0,-1-1,-12-6,10 4,0 0,-1 2,-18-4,21 6,1-1,0-1,0 0,0 0,-19-11,-55-37,47 27,8 6,-1 1,-62-25,51 26,27 10,-2 0,1 2,-1-1,0 2,0 0,0 2,-21-2,-12 5,13 0,0-1,-70-10,15-1,30 5,-26-1,-133 6,99 3,97-1,18 0,-1-1,0 0,0 0,0-1,0 0,0 0,0-1,1 0,-1-1,1 0,-11-5,-47-24,52 27,0-1,1-1,-1-1,1 0,-23-18,26 17,6 6,1 0,-1 0,0 0,1-1,0 1,0-1,0 0,-3-5,6 8,0 1,0-1,1 1,-1-1,0 1,0 0,1-1,-1 1,0 0,1-1,-1 1,1 0,-1-1,0 1,1 0,-1 0,1 0,-1-1,1 1,-1 0,1 0,-1 0,1 0,-1 0,0 0,1 0,-1 0,2 0,17-1,-17 1,261 1,-241 1,0 0,0 2,0 0,26 9,-24-6,-1-1,1-1,32 2,-26-6,-11-1,1 1,-1 0,1 1,-1 1,0 1,0 1,24 9,-21-6,0-1,1-1,0-1,23 2,21 5,88 10,-140-19,1 0,-1 1,28 10,-27-8,-1-1,1-1,24 4,-20-4,0 1,-1 1,1 0,-1 2,-1 0,35 21,25 11,-59-32,-1 1,0 0,0 2,25 19,203 185,-224-194,-14-15,-1 0,0 1,-1 0,0 1,9 12,-9-12,0 0,0-1,1 1,8 6,0 0,-12-12,-1 0,0 1,0-1,0 0,0 1,0-1,-1 1,1-1,-1 1,0 0,2 4,-3-5,0 0,0 0,0 0,-1 0,1-1,-1 1,1 0,-1 0,1 0,-1-1,0 1,0 0,0-1,0 1,0-1,0 1,0-1,-1 0,1 1,-3 1,-9 8,0 0,-23 13,21-14,0-1,-20 21,13-10,-1 0,0-2,-2 0,0-1,-49 23,38-21,1 2,-36 29,-4 2,-89 62,128-91,21-12,0-2,-22 11,37-20,-1 0,1 1,0-1,0 0,0 0,-1 0,1 0,0 1,0-1,0 0,-1 0,1 0,0 0,0 0,-1 0,1 0,0 0,0 0,-1 0,1 0,0 0,0 0,-1 0,1 0,0 0,0 0,-1 0,1 0,0 0,0-1,-1 1,1 0,0 0,0 0,0 0,-1 0,1-1,0 1,0 0,0 0,0 0,0-1,-1 1,1 0,0-1,3-14,14-15,8 1,0 2,37-31,-30 29,39-45,-19 17,2 3,66-51,-24 22,-77 67,38-23,-36 26,30-26,-471 384,362-297,37-29,-1-1,-1 0,-36 19,0 2,9-4,30-23,-8 4,0-1,-42 17,1-15,52-14,0 1,-24 9,14 0,21-9,-1-1,1 0,0 0,-12 3,-50 16,54-16,0-1,-1 0,1-1,-1-1,-21 2,-3-3,1-2,-48-6,69 4,-1-1,1-1,0-1,0-1,1 0,-1-1,-17-10,-49-34,-69-38,122 73,0 2,-1 2,-38-11,-20-8,66 22,0 1,0 1,-40-7,44 11,0-2,-32-11,36 11,0 0,0 1,-1 0,-28-2,-337 5,183 3,183-2,-10 1,1-1,-1-1,1-1,0-2,0 0,-45-14,32 3,-60-33,-12-6,29 16,73 35,0 0,0 0,-1 1,1 0,0 1,-1 0,-12-1,-59 4,30 0,-72-10,1-1,89 7,0-2,1-1,-1-1,-55-20,-6-1,36 15,19 4,-47-16,-3 0,36 12,-4 0,-59-5,41 7,5 2,-57-12,19 2,16 4,73 11,-10-3,-39-13,-198-68,153 58,104 27,1-1,0 1,-1-1,1 0,1 0,-1 0,-7-7,12 9,-1-1,1 1,0-1,0 1,0-1,0 0,1 1,-1-1,0 0,1 0,-1 1,1-1,-1 0,1 0,0 0,0 0,0 0,0 0,0 0,0 1,1-1,-1 0,1 0,-1 0,1 0,-1 1,1-1,0 0,0 1,0-1,2-2,9-14,0 1,2 0,0 1,0 0,2 1,0 1,32-22,-35 27,0 1,0 0,1 0,15-5,-24 11,1 0,0 0,0 1,0 0,0 0,0 0,0 1,0-1,0 2,0-1,0 1,0-1,7 3,-11-2,0-1,0 1,-1-1,1 1,-1-1,1 1,0 0,-1 0,1 0,-1 0,0 0,1 0,-1 0,0 0,1 1,-1-1,0 0,0 1,0-1,0 1,-1-1,2 4,-2-3,1 0,-2 1,1-1,0 0,0 0,-1 0,1 0,-1 0,1 0,-1 0,0 0,0 0,0 0,0 0,0-1,-2 3,-5 6,-1-1,0 1,0-2,-18 14,-1-1,-108 75,140-94,13 0,17-2,6-1,78 8,-99-4,0 1,0 0,0 2,-1 0,0 1,21 11,166 74,-58-29,-84-32,-32-14,0-2,58 18,-31-19,75 6,38 10,32 6,-100-4,-76-22,38 15,-37-13,0-1,1-2,50 10,-51-13,1 1,-1 1,42 18,-47-16,0-1,0-1,1-1,0-1,45 4,91 5,39 1,-178-16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0:37.445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2 1,'-1'23,"1"1,1-1,1 0,2 0,0 0,9 28,-10-39,1 1,-2-1,2 19,-3-20,0 0,1 0,1 0,-1 0,7 14,-5-14,0 1,-1 0,0 0,-1 1,0 13,9 39,0-22,-3 0,6 66,-7-56,-4-33,2 37,-5 546,1-580,6 35,-3-36,0 38,-4 722,-1-770,0 0,-1 0,-1 0,-7 21,6-21,1 1,0-1,0 1,0 18,2 490,2-240,-9-170,-1 7,23 113,-8-139,-5-63,1-1,1 0,1 1,13 42,-8-40,-1 0,-2 0,-1 0,-1 1,-1 0,-3 32,8-27,-6-29,-7-25,-18-32,8 25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03.771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185 1,'-45'64,"9"-26,30-33,0 1,1-1,-1 1,1 0,0 0,0 1,1 0,0-1,0 1,1 1,0-1,0 0,0 1,-1 11,-4 29,5-37,1 0,0 0,1 1,0-1,1 1,1 12,0-24,-1 1,0-1,1 0,-1 0,0 0,1 1,-1-1,0 0,1 0,-1 0,1 0,-1 0,0 1,1-1,-1 0,1 0,-1 0,0 0,1 0,-1 0,0-1,1 1,-1 0,1 0,-1 0,0 0,1 0,-1 0,0-1,1 1,-1 0,0 0,1-1,-1 1,0 0,1 0,-1-1,0 1,0 0,1-1,-1 1,19-16,-17 15,8-9,0 0,-1-1,11-15,-16 19,1 0,1 0,-1 0,1 0,1 1,-1 0,1 0,0 1,0 0,0 0,11-4,109-49,-136 64,0-1,0 2,0-1,0 1,1 0,0 1,-6 8,-5 7,-22 34,36-46,0 0,0 1,1 0,1-1,0 1,0 0,1 1,0 22,-8 32,6-50,4-17,0 0,0-1,0 1,0 0,0 0,0 0,0 0,0 0,0 0,0 0,0 0,0 0,0 0,0 0,0 0,0 0,-1 0,1 0,0 0,0 0,0-1,0 1,0 0,0 0,0 0,0 0,0 0,0 0,0 0,0 0,0 0,0 0,0 0,0 0,0 0,0 0,-1 0,1 0,0 0,0 0,0 0,0 0,0 0,0 0,0 0,0 0,0 0,0 0,0 0,0 0,0 0,0-30,0 16,2-1,0 1,1 0,0 0,1 0,1 0,0 0,1 1,0 0,1 0,1 1,0 0,1 0,0 1,13-13,-12 13,-5 5,1 0,-1 0,2 0,-1 1,8-6,-13 11,0-1,0 1,0-1,0 1,0-1,0 1,0 0,0-1,0 1,0 0,1 0,-1 0,0 0,0 0,0 0,0 0,0 0,0 1,0-1,0 0,0 0,0 1,0-1,0 1,0-1,0 1,0 0,0-1,0 1,0 0,0-1,-1 1,1 0,0 0,-1 0,1 0,0 0,-1 0,1 0,-1 0,0 0,1 0,-1 0,0 0,1 2,-1 0,1 0,0 0,-1 0,0 0,0 0,0 0,0 0,0 0,0 0,-1 0,1 0,-1 0,0 0,-2 5,-24 42,12-25,6-6,3-10,1 1,0 0,0 1,1-1,0 1,1 0,0 0,1 0,0 0,0 20,2-20,1 1,0-1,-1 1,-1-1,0 1,0 0,-2-1,1 0,-1 1,-7 15,6-16,0 0,1 0,0 0,-1 15,2-16,0 1,0-1,-1 1,0-1,-8 16,7-17,1 0,0 0,0 0,1 0,0 1,0 0,1-1,0 16,1-13,-1-1,0 1,0-1,-2 0,-5 19,-48 108,52-128,1 1,0 0,0 0,-1 14,2-12,-1 0,-6 21,-25 97,30-112,0 0,1 1,1-1,0 1,2 0,3 35,-1 7,-3 12,3 80,6-106,-5-33,-1 0,1 20,-4 41,0-34,1 0,11 76,-7-89,-1 1,-1 43,-3-43,2 0,7 39,-9-42,-1-21,-1-19,1-6,2-1,0 1,1-1,0 1,2 0,0 0,2 0,6-19,-7 19,-1 1,-1 0,-1-1,-1-27,0 24,0 0,6-35,-2 7,-5 40,2 0,0 1,0-1,3-11,-4 20,0 1,0 0,0 0,0 0,-1 0,1 0,0-1,0 1,0 0,0 0,0 0,0 0,0-1,0 1,0 0,0 0,0 0,1 0,-1-1,0 1,0 0,0 0,0 0,0 0,0 0,0 0,0-1,0 1,0 0,1 0,-1 0,0 0,0 0,0 0,0 0,0-1,0 1,1 0,-1 0,0 0,0 0,0 0,0 0,1 0,-1 0,0 0,0 0,0 0,0 0,0 0,1 0,-1 0,0 0,0 0,0 0,0 0,1 0,-1 0,0 1,0-1,4 13,1 20,-5 24,-1-25,2 0,8 48,-4-45,-2 0,-1 0,-2 0,-4 37,-3-12,2-30,1 42,3-42,-1-1,-8 46,7-50,-1 43,4-43,-7 46,-16 94,21-156,0 0,0-1,0 1,-6 11,-7 27,11-22,1-14,0-1,1 0,1 1,0-1,0 1,1-1,1 1,-1 0,2-1,-1 1,2-1,4 15,5 7,-1 1,-2 0,5 35,-13-58,0 0,-1 1,-1-1,0 0,0 0,-4 12,-3 37,9 251,-1-301,1-1,0 1,1-1,0 0,0 0,1 0,0 0,0 0,1 0,0-1,0 0,1 0,9 12,-11-15,0 1,-1 0,1 0,-1 0,0 0,0 1,-1-1,0 0,0 1,0-1,0 8,-1-13,0 1,0-1,-1 1,1-1,0 1,0-1,-1 1,1-1,0 1,0-1,-1 1,1-1,-1 1,1-1,0 0,-1 1,1-1,-1 0,1 1,-1-1,1 0,-1 1,1-1,-1 0,0 0,1 0,-1 0,1 0,-1 1,1-1,-1 0,0 0,1 0,-1-1,1 1,-1 0,1 0,-1 0,1 0,-1 0,0-1,1 1,-1 0,1 0,-1-1,1 1,0 0,-1-1,-34-18,29 15,2 3,1-1,-1 0,1 1,-1-1,1-1,0 1,0 0,0-1,1 0,-1 1,0-1,1 0,0-1,0 1,0 0,0-1,0 1,1-1,-1 1,1-1,0 0,0 1,1-1,-1 0,1 0,-1-7,0-4,0 0,1 1,1-1,0 0,1 0,0 0,2 1,-1-1,2 1,0 0,0 0,10-15,-12 21,1 0,-1 0,-1 0,0-1,0 1,-1-1,0 1,0-1,-1 0,0 1,0-1,-1 0,-3-12,2 9,1 0,0 1,1-1,0 0,1 0,0 0,3-11,0 7,-3 11,0-1,1 0,0 1,0-1,5-9,-7 14,1 0,0 0,0 0,0 0,0 0,0 0,0 1,0-1,0 0,0 0,0 1,0-1,0 1,0-1,1 1,-1-1,0 1,0 0,1-1,-1 1,0 0,0 0,1 0,-1 0,0 0,1 1,-1-1,0 0,0 0,1 1,-1-1,1 1,1 1,-1-1,0 0,1 1,-1 0,0-1,0 1,0 0,-1 0,1 0,0 0,-1 0,1 0,-1 1,0-1,0 1,0-1,2 5,11 54,-7-30,-1 4,0 0,-3 0,-1 0,-4 67,0-20,0-49,-1-1,-1 1,-11 39,13-63,0 6,2-12,-1-1,1 1,0 0,-1-1,1 1,-1 0,0-1,0 1,0 0,0-1,0 0,-3 4,4-6,-1 1,1-1,-1 0,1 0,-1 0,1 0,-1 0,1 0,-1 0,1 0,-1 0,1 0,-1 0,1-1,-1 1,1 0,-1 0,1 0,-1-1,1 1,-1 0,1 0,0-1,-1 1,1 0,-1-1,1 1,0 0,0-1,-1 1,1-1,0 1,0-1,-1 1,1-1,0 1,0 0,0-2,-13-25,10 21,-5-10,0 0,-1 0,0 1,-2 1,0-1,-22-21,18 22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16.928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67 90,'1'19,"1"0,5 23,-1-8,1 4,-3-18,-1 1,1 31,-6 49,3 124,1-211,1-1,0 0,5 15,-4-16,0 0,-1-1,-1 1,2 20,4 44,-4-50,0 35,-3-4,-3 64,-14-35,11-66,1 1,0-1,0 29,4-16,-2 0,-7 35,4-27,2 0,5 69,0-28,-15 124,10-174,2-1,1 1,2 0,1-1,1 1,14 50,-10-42,-2 1,-2 0,-3 82,3 33,3-108,-4-33,0-1,0 22,-4 52,2 56,0-135,1 0,0 1,0-1,7 16,-5-16,-1 0,-1-1,1 1,-1 0,1 15,-3 36,-1-36,2 0,0 0,1 0,1 0,11 38,-7-41,-1 1,-1-1,-1 1,-1 0,-1 0,0 25,-3-27,1-1,0 0,2 0,0 0,2-1,9 33,-8-31,-1-1,-1 1,-1 0,-1 0,0 0,-4 31,1 6,2-55,0 1,0-1,0 0,-1 1,1-1,-1 1,1-1,-1 0,0 0,0 1,0-1,0 0,-1 0,1 0,0 0,-1 0,-1 1,2-2,0-1,0 1,0-1,0 1,0-1,0 0,0 1,0-1,0 0,0 0,0 0,0 0,0 0,0 0,0 0,-1 0,1 0,0 0,0-1,0 1,0 0,0-1,0 1,0-1,0 1,1-1,-1 1,0-1,0 0,0 1,1-1,-1 0,0 0,0 0,1 1,-1-1,1 0,-1 0,0-2,-6-10,0 0,0-1,2 1,0-1,0-1,1 1,1 0,-2-22,-2-3,2 1,1-2,3 1,3-48,0 5,0 19,-4-69,0 119,-1-1,0 1,-5-14,4 16,1-1,0 1,0-1,-1-21,3-27,-9-60,8 94,1-1,1 1,2 0,1-1,1 1,11-42,6-31,-17 50,-1 0,-6-57,1 17,4 21,-4-76,-6 92,5 33,0 1,1-23,1-21,3-71,5 84,-3 34,-2 0,1-20,-3-15,-1 15,2 0,8-57,-6 70,0 0,-2 0,-1 0,0 0,-2 0,0 0,-2 1,-9-35,9 37,1 0,1 0,0-38,0-5,-5 8,-2-18,10-242,0 304,-1 0,2 1,0-1,0 1,0-1,1 1,1 0,5-12,8-9,20-30,-3 7,95-169,-87 137,-42 85,0-1,0 1,0 0,0-1,0 1,0 0,-1 0,1-1,0 1,0 0,0 0,0-1,0 1,-1 0,1 0,0 0,0-1,0 1,-1 0,1 0,0 0,0 0,-1-1,1 1,0 0,0 0,-1 0,1 0,0 0,0 0,-1 0,1 0,0 0,-1 0,1 0,0 0,0 0,-1 0,1 0,0 0,0 0,-1 0,1 0,0 0,-1 0,1 0,0 1,-27 3,8-2,9-3,0-1,0 0,0-1,0 0,1-1,-14-6,-55-34,71 40,6 3,0 0,0 0,0 1,0-1,0 0,0 1,0-1,0 1,0 0,-1-1,1 1,0 0,0-1,0 1,0 0,-1 0,1 0,0 0,-2 1,2 0,1 0,-1 0,0 0,1 0,-1 0,1 0,-1 0,1 0,-1 1,1-1,0 0,-1 0,1 1,0-1,0 0,0 0,0 1,0-1,1 2,0 10,1 0,0-1,1 1,6 18,-4-19,-2 1,0 0,0 1,1 16,-2-7,1 0,1 0,11 35,-8-36,-2 0,0 1,3 44,-7-29,-4 102,4-139,-1 0,0 0,0 0,0 0,0 0,-1 0,1 1,0-1,0 0,-1 0,1 0,0 0,-1 0,1 0,-1-1,1 1,-1 0,0 0,1 0,-1 0,0 0,0-1,1 1,-3 1,2-2,0 0,0-1,0 1,0 0,0 0,0-1,0 1,0 0,0-1,0 1,0-1,0 1,0-1,0 0,1 1,-1-1,0 0,0 1,0-2,-7-7,1 0,1 0,-7-11,-7-13,-1-1,1-1,2 0,1-2,-16-52,18 44,11 35,0 0,1-1,1 1,-1-1,1 1,0-12,2 7,1-29,1 46,0 0,0 0,0 0,-1 0,1 0,-1 1,0-1,1 0,0 4,16 39,24 91,-39-122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36.189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337 0,'-1'4,"-1"-1,1 1,0-1,-1 1,0-1,0 0,0 0,0 0,-1 0,-2 3,-10 14,8-5,0 1,0 0,2 1,0-1,1 1,0 0,2 0,0 1,1-1,1 19,1 18,-2 88,-2-125,0 0,-1-1,-11 28,10-30,0 1,1 0,0 1,-2 25,3-20,0 0,-8 28,7-31,-1 1,2 0,-1 30,5 32,-2 77,-7-100,5-39,1 0,-1 20,4 938,-2-954,-7 34,5-34,-2 37,4-25,-11 60,7-42,2-1,5 64,1-23,-3 407,0-485,2-1,4 22,-3-22,0 1,0 21,13 111,-14-122,1 0,1-1,11 37,4 23,-2-3,-11-59,0 1,-2 0,-1 1,0 24,-3-47,-1 6,1 0,0 0,0-1,1 1,-1 0,1 0,1 0,-1-1,1 1,1-1,-1 1,1-1,4 7,-6-12,0 0,-1-1,1 1,0 0,0 0,-1 0,1 0,-1 0,1 0,-1 0,1 1,-1-1,0 0,1 0,-1 0,0 0,0 0,0 1,0-1,0 0,0 0,0 0,0 0,-1 1,1-1,0 0,-1 0,1 0,-1 1,-1-1,1 0,-1 0,0 0,0-1,0 1,0-1,1 1,-1-1,0 0,0 0,0 0,0 0,0 0,0 0,0 0,0-1,1 1,-3-2,-7 0,1-1,0-1,0 0,0 0,0-1,1 0,-1-1,1 0,1 0,-1-1,1 0,1-1,-1 1,1-2,0 1,1-1,0 0,1 0,-1-1,2 1,-5-12,-24-98,30 107,0 1,1-2,-1-15,-4-20,7 45,0 0,0 0,1 0,-1 0,0 0,1 0,0 0,0 1,0-1,0 0,0 0,0 1,1-1,-1 1,1-1,0 1,-1 0,1-1,0 1,1 0,-1 0,3-1,-1-1,0 0,0 0,-1 0,1-1,-1 1,0-1,3-6,-4 5,0 0,0 0,-1-1,0 1,1-10,-2-3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44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0 9,'1'0,"1"1,-1 0,0-1,0 1,0 0,0-1,1 1,-1 0,0 0,-1 0,1 0,0 0,0 0,0 0,-1 0,1 1,0 0,14 25,-14-23,18 39,10 20,3 2,-24-46,1-1,14 23,-17-31,-1-1,-1 1,0 0,0 0,2 12,-3-12,0 0,1 0,0 0,8 15,-7-47,-7-342,-1 333,3 30,0-1,0 1,0 0,0 0,-1 0,1 0,-1 0,1-1,-1 1,1 0,-1 0,1 0,-1 0,0 1,0-1,1 0,-1 0,0 0,0 0,0 1,0-1,0 0,-2 0,2 1,0 1,0-1,0 1,0-1,0 1,0-1,0 1,0 0,0 0,0-1,1 1,-1 0,0 0,1 0,-1 0,0 0,1 0,-1 0,1 0,-1 1,-11 25,11-25,-6 15,1 0,1 1,1 0,1 1,-2 17,3 93,2-79,0 116,-13-183,-3-18,13 19,1 0,1-29,1 34,0-1,-1 1,0-1,-1 0,0 1,-8-22,-37-81,49 132,6 15,38 88,-37-95,-5-19,-1 1,-1 0,1 0,-1 0,1 16,14 89,-10-69,-4-22,0-1,0 22,-4-17,1-4,0 0,1-1,8 42,-4-34,-2 1,-1-1,-1 1,-4 35,1 6,2 1229,0-1313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49.961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29 1,'0'587,"8"-522,1 0,7 65,-16 824,-1-442,0-495,0-1,-2 1,-8 30,6-31,1 0,1 1,-2 32,-3 46,4-63,0 36,2 23,5 79,0-145,2-1,11 37,-10-41,0-1,-2 1,0 0,1 35,-7 45,4 109,6-156,-5-35,-1 1,1 21,-2-32,-1 18,-4-21,-3-14,-46-98,39 79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52.635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1 0,'1'17,"1"0,1 0,1 0,0-1,9 23,8 35,18 61,-18-69,-15-42,-1 0,0 0,-2 1,-1-1,-1 27,0-31,1 0,1-1,8 29,-6-28,-1 0,-1 0,1 25,-3-31,1 1,0-1,1 0,5 17,-3-15,-1-1,-1 0,1 21,12 104,-15-126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3:16.53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104 1,'1'24,"1"0,8 29,-1 5,15 76,-14-88,-3 0,4 89,-11-99,2-1,10 65,-5-42,-2 0,-5 114,-3-65,4 853,-4-907,-3 0,-16 72,4-28,-8 75,13-68,-39 142,48-224,1 1,1-1,0 36,2-32,-1 0,-5 34,-8 50,-3 13,11-81,2 0,1 0,5 71,1-28,-4-28,0-2,3-1,12 87,-8-100,-2 0,-3 69,-1-82,-1-7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2:16.939"/>
    </inkml:context>
    <inkml:brush xml:id="br0">
      <inkml:brushProperty name="width" value="0.35" units="cm"/>
      <inkml:brushProperty name="height" value="0.35" units="cm"/>
      <inkml:brushProperty name="color" value="#A6A6A6"/>
      <inkml:brushProperty name="ignorePressure" value="1"/>
    </inkml:brush>
  </inkml:definitions>
  <inkml:trace contextRef="#ctx0" brushRef="#br0">0 310,'8'1,"-1"0,1 1,-1 1,1-1,-1 1,0 0,0 1,0 0,8 6,9 4,106 70,-19-9,-93-65,0 0,1-2,0 0,27 8,36-2,-61-12,0 1,-1 2,32 9,-20-3,56 10,-55-14,49 17,29 13,65 27,-165-60,0 0,0-1,0 0,1-1,18 1,23 4,1 5,2 2,0-3,59 4,74 1,-126-8,0 2,96 30,-117-29,-15-6,1 0,44 1,-40-4,44 8,150 39,-23-7,-155-35,-18-3,45 12,2 6,126 37,218 94,-108 13,-293-154,16 9,45 20,-68-35,1-2,0 1,0-2,0 1,0-2,0 0,18 0,-23-2,0-1,-1 0,1 0,-1-1,0 0,1 0,-1-1,0 0,0 0,10-7,2-3,-1-1,26-23,-27 21,14-12,125-117,-129 119,1 1,1 2,1 1,41-22,62-44,-94 54,-22 18,39-27,-46 36,0-2,-1 1,10-12,28-21,-28 27,35-32,-45 30,-10 10,-10 8,-91 52,-49 25,108-59,1 1,0 3,2 1,-66 56,95-71,1 1,1 0,-15 22,17-23,0 0,-1 0,0 0,-1-1,-16 14,10-15,0-1,0 0,0-1,-1-1,0 0,-27 4,24-4,-104 14,69-12,47-6,0-1,-1 0,1 0,0-1,0 1,0-1,0-1,0 1,-9-4,-50-28,49 24,0 0,-23-8,-287-115,315 127,-2 1,1 0,-18-2,17 4,0-1,0-1,-12-5,-18-7,-57-15,-5-1,12 4,-144-24,155 35,26 6,2-1,-1 2,-108-6,112 14,0-4,1-1,-86-24,11 2,55 19,-24-6,59 7,0 1,-59-23,-28-13,-45-15,69 23,-1 5,-154-29,156 44,53 10,-51-14,-39-6,6 2,-7-1,104 20,21 4,-14-4,25-1,15-2,24-9,65-24,-96 39,0 0,0 0,0 1,0 0,0 1,0 0,14 2,64 15,-4 0,-49-12,0 2,66 22,-70-21,51 8,11 3,-13 4,217 54,-263-72,57 2,-62-6,0 2,0 0,31 8,40 14,72 22,-118-27,-24-9,54 13,-11-3,-54-14,0-1,35 5,130 24,-21-4,-110-26,0-3,55-4,-14 0,-66 3,1 1,0 1,44 11,78 33,-145-45,129 34,-21-7,-31-6,-44-14,-1 2,61 28,40 17,-3-2,-69-26,2-4,126 29,-123-35,-55-13,-11-3,-1-1,1 1,-1-1,1 0,0 0,-1 0,1-1,0 0,0 0,-1 0,1 0,0-1,4 0,-8 0,-1 1,1 0,-1-1,0 1,1-1,-1 1,0 0,1-1,-1 1,0-1,1 1,-1-1,0 1,0-1,0 1,0-1,1 1,-1-1,0 1,0-1,0 1,0-1,0 1,0-1,0 1,-1-1,1 1,0-1,0 1,0-1,0 1,-1-1,1 1,0-1,0 1,-1-1,-14-21,11 17,-16-18,-1 0,-2 1,0 1,-1 1,-37-23,24 17,-2-1,-1 2,-2 2,-67-28,-141-33,174 60,17 5,1 3,-2 2,-80-9,72 17,-69-2,30 10,34 0,-101-9,130 0,1-3,-68-25,-9-2,25 14,-8-1,-112-43,79 6,78 34,-75-26,104 45,0 1,0 2,-55-4,-240-22,137 2,-93-8,279 37,0 0,1 1,-1-1,0 0,1 0,-1-1,0 1,1 0,-1 0,0 0,0 0,1-1,-1 1,0 0,1 0,-1-1,1 1,-1-1,0 1,1 0,-1-1,1 1,-1-1,1 0,-1 0,12-9,29-6,-2 4,1 2,0 2,1 1,-1 2,47-1,115 5,173 4,-339 1,-1 1,0 2,0 1,-1 2,35 15,-49-18,124 38,-39-14,81 16,-183-47,65 22,136 25,-85-24,-84-14,1-2,0-2,52 3,10-1,-3 1,-29-6,-1 3,1 3,115 29,254 94,-359-114,-39-10,37 13,-1 2,1-3,77 9,-124-22,-1 1,0 1,43 20,22 8,-15-7,-53-20,0 0,1-1,28 5,-50-12,-1-1,1 0,0 0,0 0,0 0,0 0,0 0,0 0,0 0,0 0,0 0,0-1,0 1,0 0,0-1,0 1,0-1,-1 1,1-1,0 1,0-1,0 1,-1-1,1 0,0 0,-1 1,1-1,-1 0,1 0,-1 0,1 1,-1-1,1 0,-1 0,0 0,0 0,1 0,-1 0,0 0,0 0,0 0,0 0,0 0,0 0,0 0,0 0,-1 0,1-1,-2-10,0 1,-1-1,-5-14,3 9,2 8,0-1,0 1,-1 0,0 0,0 0,-1 1,0-1,-1 1,-8-9,3 5,-1 1,-1 0,0 0,-23-13,15 12,0 1,0 1,-1 0,0 2,-1 1,-25-6,-12 3,-70-4,-18-2,-208-49,228 44,82 16,-52-14,-147-42,186 44,-1-2,-67-32,70 27,23 10,9 2,-1 1,0 2,-1 0,0 2,0 1,-43-4,48 7,0 0,1-1,-1-1,1-2,-21-8,-44-12,82 26,-49-13,-1 3,1 1,-105-3,111 11,-87-14,20 1,78 11,-175-8,-336 12,533 0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0:27.386"/>
    </inkml:context>
    <inkml:brush xml:id="br0">
      <inkml:brushProperty name="width" value="0.5" units="cm"/>
      <inkml:brushProperty name="height" value="1" units="cm"/>
      <inkml:brushProperty name="color" value="#8FAADC"/>
      <inkml:brushProperty name="tip" value="rectangle"/>
      <inkml:brushProperty name="rasterOp" value="maskPen"/>
      <inkml:brushProperty name="ignorePressure" value="1"/>
    </inkml:brush>
  </inkml:definitions>
  <inkml:trace contextRef="#ctx0" brushRef="#br0">131 0,'2'45,"9"51,-1-17,13 73,-21-135,2 1,9 27,-6-30,-4 0,2 0,-2 0,2 19,16 130,-13-114,0 1,-2 55,-6 1061,-3-1127,-2-2,-1 0,-17 64,5-34,9-25,-4-1,0 0,-26 51,-5-19,35-63,0 2,2-1,1-1,-2 3,4-2,-3 2,2-2,2 2,-1-1,1 2,-1 15,-5 46,5-51,0 0,2 38,2-57,0 1,1 1,0-1,1-1,0 2,-1-2,2 1,-1 0,2-1,-1 1,0-1,1-1,6 9,-1-2,-1 1,1-1,-2 2,-1-2,1 2,-1 0,-1 0,0 1,-2-2,0 2,-1 0,1 0,-2 29,-2-2,-3 1,-1-1,-17 66,16-77,1 1,1 1,3-3,0 3,6 44,16 32,-20-103,1 1,1-1,-1 0,1 0,-1 0,6 7,13 30,-15-18,2-2,15 28,11 40,-28-57,1-2,-4 1,-1-1,-4 64,4 48,4-98,20 70,-16-81,-3-1,-1 2,4 63,1 53,0 6,-8-18,-7 112,-18-142,19-100,0 0,-1 0,0 0,-1 0,0-2,0 2,-1-1,-11 14,10-14,0 1,0 0,1 0,1 0,0 1,0-1,-4 14,4 4,3-1,-1 1,3-1,3 36,-1 7,6-15,-6-42,1-1,-2 0,1 19,-3-28,1 1,0-1,-1 1,1 0,-1-1,-1 1,1-1,0 0,0 1,-1-2,0 2,1-1,-2-1,1 2,1-2,-6 4,-5 4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1:42.798"/>
    </inkml:context>
    <inkml:brush xml:id="br0">
      <inkml:brushProperty name="width" value="0.5" units="cm"/>
      <inkml:brushProperty name="height" value="1" units="cm"/>
      <inkml:brushProperty name="color" value="#8FAADC"/>
      <inkml:brushProperty name="tip" value="rectangle"/>
      <inkml:brushProperty name="rasterOp" value="maskPen"/>
      <inkml:brushProperty name="ignorePressure" value="1"/>
    </inkml:brush>
  </inkml:definitions>
  <inkml:trace contextRef="#ctx0" brushRef="#br0">322 1,'1'0,"1"0,0 1,-1 0,1-1,-1 1,1 0,0-1,-1 1,0 0,1 0,-1 0,0 0,1 1,-1-1,0 0,0 1,0-1,0 0,0 1,0-1,0 3,16 34,-16-36,5 15,10 28,20 88,-18-64,0 9,-18-77,8 54,1 84,-8-90,0-31,0 0,-1 1,-2-1,1 0,-2 1,-8 26,-20 72,23-82,-1-1,-20 48,13-50,-2-1,-42 56,-4 6,54-75,1 1,0 0,-7 28,12-29,1 1,1-1,0 1,1 0,3 27,0-22,-2-1,-1 1,-4 23,-3 18,3 1,5 114,3-67,10 116,-7-138,-3-36,11 63,0-41,-4 1,1 124,-11-125,1 0,-13 103,-7 14,15-147,0 62,6-81,-3-1,0 1,-1 0,-2 0,-1-1,-16 52,14-63,0 1,1 0,1 0,1 1,1-1,0 1,0 35,5 574,-11-517,-1 6,9-90,-1 1,-2-1,-7 26,6-26,0 0,1 1,0 27,3 25,4 71,-1-136,1 0,0 1,7 15,-6-18,-1 0,1 0,-2 1,3 23,-6 461,1-492,1 0,0 0,0 0,0 0,1-1,1 6,-2-8,-6-12,0 1,-1 0,0 0,-14-16,-1 0,-20-34,26 34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06.796"/>
    </inkml:context>
    <inkml:brush xml:id="br0">
      <inkml:brushProperty name="width" value="0.35" units="cm"/>
      <inkml:brushProperty name="height" value="0.35" units="cm"/>
      <inkml:brushProperty name="color" value="#8FAADC"/>
      <inkml:brushProperty name="ignorePressure" value="1"/>
    </inkml:brush>
  </inkml:definitions>
  <inkml:trace contextRef="#ctx0" brushRef="#br0">220 0,'2'1,"-1"-1,1 1,-1 0,1 0,-1-1,1 1,-1 0,0 0,1 0,-1 0,0 1,0-1,0 0,0 0,0 1,0-1,0 1,0-1,0 1,-1-1,2 3,12 36,-14-39,14 53,13 90,-18-89,28 88,-15-66,-16-44,-2 0,-1 0,-1 0,-5 59,0-9,3-51,-4 82,2-99,0 0,-1 0,-1 0,-1-1,-9 23,10-25,0-1,0 1,2 0,-1 1,0 21,2-21,-1-1,0 0,0 1,-1-1,-7 19,-104 208,95-203,14-28,1 0,0 0,0 0,1 0,0 0,1 1,-3 11,1 44,5 102,2-54,-4 920,0-1008,-2-1,0 1,-2 0,-9 28,6-28,2 1,1-1,-4 47,9-44,0 16,-3 0,-9 55,8-74,1-1,0 0,2 1,0-1,2 1,1-1,1 0,9 39,16 69,-24-111,-2 0,1 32,-2-32,0-1,1 0,5 22,1 2,-2 0,-2 0,-1 0,-6 72,0-19,3-77,1 48,-3-1,-12 69,6-66,3 0,5 106,2-62,-1-93,1 0,9 35,-7-33,0-1,1 26,-4 336,-2-186,-1-186,-3-12,-8-20,12 18,-33-68,-32-101,46 112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13.779"/>
    </inkml:context>
    <inkml:brush xml:id="br0">
      <inkml:brushProperty name="width" value="0.35" units="cm"/>
      <inkml:brushProperty name="height" value="0.35" units="cm"/>
      <inkml:brushProperty name="color" value="#8FAADC"/>
      <inkml:brushProperty name="ignorePressure" value="1"/>
    </inkml:brush>
  </inkml:definitions>
  <inkml:trace contextRef="#ctx0" brushRef="#br0">26 1,'1'0,"0"0,0 1,0-1,0 1,-1-1,1 1,0-1,-1 1,0 0,1-1,0 1,-1 0,1 0,-1-1,1 1,-1 0,1 0,-1-1,0 1,1 0,-1 1,9 26,-7-21,7 23,2-2,-3 1,0 0,-1 1,3 54,-8-53,2 0,2 0,0 0,14 35,-10-31,0 0,6 58,-15-73,2 15,10 47,-7-42,-1 0,-3 1,-4 72,0-27,2 749,-2-798,-9 53,6-52,-3 50,7-67,-2-1,-5 29,3-28,-3 44,8-38,-2 0,-1 0,-7 29,3-18,2 1,2-1,2 0,4 44,-1 2,-2 827,-1-885,-2-1,-5 29,2-26,-2 42,8 176,1-112,0-115,1 0,8 34,-5-33,-2 1,2 23,-4 356,-3-192,0-178,-1 0,-8 35,2-14,-2 7,7-44,1 0,0 1,1-1,1 1,1 0,0 0,2 28,9 25,-3 1,-5 125,-5-102,5 120,1-186,0 0,13 39,-9-44,-2 1,-2 0,0 0,1 25,-4-19,0-12,0 0,-2 0,-3 25,1-41,-3-7,-5-17,-87-198,64 157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2 1,'0'0,"2"0,2 5,3 3,-2 6,0 3,-2 3,0 1,-2 3,1-1,-2-1,0-1,0 3,-2-1,2-1,0 1,0-1,0 0,0-1,0 1,0 2,0-2,0 0,0-1,0 1,0 1,4-6,-2 1,2 0,-2 0,0 1,0 2,-1 0,-1 1,2 0,2 0,-2 1,0-1,3 0,0-1,-2 1,-1 1,1-1,-2 0,-1 1,0 0,0-1,0 0,0-1,-4-3,1-1,1 1,-1 0,-3-4,3-2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6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2 23,'0'0,"2"-3,4-3,7 2,2 0,5 3,4-2,-1 2,4 1,-4 0,-1 0,-2 0,-1 0,1 0,-3 0,6 5,0-1,0 1,0-1,-4 4,-1-4,-2 2,2-2,-4 4,2-2,-2-2,2 6,-2-3,1-1,0 3,0-2,0-1,1 0,-5 0,1-1,-1 6,-2-4,1 6,1 0,3-2,-5 6,3-6,-4 1,3 0,-1 1,2-3,-3 2,3 3,-1 2,3-3,-4 1,1 2,0-3,-1 2,-2-1,-1 3,2-2,-1 0,-3 0,0 2,1 2,-2 1,0-5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7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361 353,'0'0,"0"-5,-3 0,-3-4,-4-3,-1-5,-1-2,0 2,0 5,-1 3,1-2,1 4,2-3,0 3,-2 0,0-4,-2 5,2-9,1 1,-6 3,2-4,1 1,1 3,0-6,0 7,1-3,-2 2,0 0,-1 0,-1 3,3-1,0 1,3 3,3-1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8"/>
    </inkml:context>
    <inkml:brush xml:id="br0">
      <inkml:brushProperty name="width" value="0.2" units="cm"/>
      <inkml:brushProperty name="height" value="0.2" units="cm"/>
      <inkml:brushProperty name="color" value="#33CCFF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33CCFF"/>
      <inkml:brushProperty name="ignorePressure" value="1"/>
    </inkml:brush>
  </inkml:definitions>
  <inkml:trace contextRef="#ctx0" brushRef="#br0">5301 0,'0'0,"-60"0,0 4,-16 5,39-1,15-4,-2 0,1 2,1 2,-15 7,-144 101,169-106,2 0,-1 1,2 0,-2 0,2 2,0 2,-8 9,-14 24,17-27,-1 3,1-1,1 2,0-2,-2 13,-25 52,15-38,-5 23,3-4,-7 15,32-76,-6 16,-1-1,1 0,-2-2,-10 22,14-33,1 1,-2 0,3 1,1 0,-1 1,-2 6,2-7,1 2,-2-2,2-2,-2 3,-2-2,2 3,-14 12,-14 23,16-28,3 1,-1 1,-1 4,-3 7,-17 21,11-17,2 0,10-16,-2 1,-8 7,-20 30,9 2,17-32,-2 0,-7 10,19-33,1 2,-1-2,1 1,-1-3,-1 2,1-2,0 1,-1-1,0-2,0 2,-6-1,2 3,-2 0,1 2,0-1,-4 6,-62 60,37-34,-3 0,-7 2,3 5,2 1,-32 43,39-45,20-24,0 0,2 4,7-12,-9 14,17-22,-2 1,3-2,-3 1,1 1,1-3,1 4,-2-1,2 0,-2 5,-9 26,-11 12,11-26,2 2,1 1,-4 12,-12 52,7-22,-4 6,14-52,-40 114,37-111,-1-1,0 0,-1 1,-1-3,1-2,-4 4,2 3,-2 1,-5 18,20-39,-1 0,1-2,-1 1,-1 0,3-2,-3 3,1-4,0 2,-2-1,-1 3,-41 41,28-29,-15 14,28-28,0-1,0-1,-1 1,1-2,-1 1,1-2,-4 1,-6 0,-1-1,-7-2,11 0,-2 2,2 1,0-2,-2 4,2 0,-2 3,1 0,0 0,-9 9,-53 48,74-64,-7 11,-2 1,3 0,-7 5,6-4,1-2,-2 0,-8 8,-52 40,-11 2,-30 6,2 1,73-44,-21 17,-1-6,-15 3,52-29,-3-3,-9 3,7-6,-15 12,-5-1,28-9,-21 9,0 5,11-5,0 1,-2-5,1-1,-22 2,-53 9,58-10,24-6,-18 2,-183-3,128-5,83-2,-2 1,2-3,0 1,-1 0,1-3,0-1,-2 0,-14-9,10 7,-3-1,0 0,-1 1,0 2,-10-1,18 6,-3 2,2 1,-6 0,14 1,1 1,-3 0,3 1,-1 0,1 0,-1 2,1-1,0 1,-6 6,1-1,-1 3,2-1,0 1,0 2,1-1,0 1,0 2,2-1,-5 10,9-16,-1 2,1 1,2-2,-1 1,0 1,1 0,1 0,-2-2,2 4,0-1,1 30,0-1,2 17,1 14,-2 210,-1-268,2 2,-1 0,2 0,-1-2,0 2,3-1,0-1,1 6,-3-11,1 0,1-1,-1 0,1 0,0 0,1 0,0-2,0 1,0-1,1-1,0 1,2 0,8 7,1-2,1 0,0-4,-2 2,17 3,28 6,9-4,-63-13,32 6,0-4,9-2,82-4,-50-1,418 2,-473-3,-3 1,2-3,16-8,-6 4,11-1,-30 7,10 0,1-1,-2-3,1-1,0-1,21-14,0 5,18-3,69-6,60 2,-98 15,78-6,-145 16,-3-1,2-1,-1-4,7-3,-2-2,108-31,-109 35,-3-5,1 0,17-13,-21 12,119-68,-97 59,-31 15,1-1,-1 0,-1-3,3-2,144-122,-120 94,23-29,-24 25,-34 37,0 2,-2-2,2 0,-1 0,-1-2,1 2,-1-1,-1-1,2 0,-2-1,0 1,-1-1,0 1,1 0,-1 0,2 1,-1-2,3-1,-1 2,-1-2,1 0,3-11,-2-3,0-1,0-4,0-2,6-17,0 8,0-3,1-14,-11 42,2 1,0 0,1 2,-1-2,1 1,1 1,1-2,4-6,8-28,2-5,9-10,-10 22,6-5,14-29,-23 43,2 1,2 0,-1 4,14-14,-1-1,-3 0,-3-2,0-3,9-22,-34 67,29-59,1 4,31-44,-37 62,-1-4,4-12,-22 47,7-21,-7 16,0-1,0 2,2-2,-1 3,0-1,8-4,-3 4,-3-4,3 2,-2-4,1 0,27-38,-27 40,-2-2,1 1,-1-2,-1-4,22-34,-22 39,0-1,-1-1,-2 0,6-17,9-29,45-86,-25 65,-29 59,-8 18,0 2,0-2,-2 1,2-1,-2 0,0-1,0-3,1 3,-1 0,1-1,2 1,-2 1,2-1,11-22,8-13,-13 27,1-2,-1-3,6-21,-7 10,-1 2,-1-2,-1 0,-2 0,-1-10,-2 37,-3-1,3 3,0-2,-1 1,0 0,4-6,26-51,-22 44,2-3,0-4,23-77,13-28,-33 96,-9 25,0-2,-1 0,0 0,3-15,4-32,-3 19,4-19,-9 49,0 0,0-1,2 2,-3 1,3-1,3-7,-2 8,-1-3,0 1,0-2,-1 2,-2-1,1-2,3-7,0-17,0-1,1-11,-5 0,1 1,-2-43,-2 66</inkml:trace>
  <inkml:trace contextRef="#ctx0" brushRef="#br0" timeOffset="1">5170 237,'1'90,"-2"105,1-186,-2-2,1 1,0-1,0 2,0-2,0 0,-3 2,2-2,-1 0,1 0,0 0,-8 13,0-3,-1 2,0 0,2-7,0 4,0-1,2 1,-7 16,8-12,0 0,1 1,1 1,-1 14,-3 17,3-38,0 9,1 0,-6 14,4-21</inkml:trace>
  <inkml:trace contextRef="#ctx0" brushRef="#br1" timeOffset="2">5137 500,'-4'0,"1"0,-2 2,2-1,0 0,-1 0,0 1,1 2,-2-4,3 4,-2-1,-1 1,3-2,-1 1,-1 2,2-3,-2 4,-8 11,2 0,1 2,-5 8,5-11,-30 69,23-53,8-11,1-1,-1 1,2 0,0 1,0-1,-2 20,5-7,-2-1,3 2,-1 0,2 11,2 43,2-41,-3-1,-3 3,-2 20,1-39,1 17,-9 19,10-54,-1 2,0-1,-2-1,2 0,-3 2,-3 6,7-16,-1 3,-1-1,-1-1,3 1,-1-3,-2 2,0 0,-1-1,3 1,-2-2,1 0,-5 3,-58 41,62-45,0 0,-1 1,3 0,-3-1,2 2,0 0,-1 0,3 0,-3 1,0-1,3 2,-1-1,-1 1,2 0,-2-2,2 2,0 0,0 0,0 2,0 0,1-4,-2 4,1 2,1-2,-2 0,-1 1,2 0,-1-2,-2 1,2-1,-2 0,0 1,-2 2,-50 64,36-52,1 3,0 1,3 1,-2 4,-79 168,81-168,-1 0,0-2,-3 2,0-1,0 2,-5 16,-5 13,-3-2,-12 11,32-49,-2-2,-8 8,-18 22,26-27,-4 3,-7 15,21-30,1 1,-1-2,0 3,2 0,-4 7,-8 37,4-18,-4 13,10-40,2 0,-1-2,0 2,-2-3,2 2,-4 3,5-10,0 1,0-3,-1 3,2-1,-3-2,3 3,-3-2,-20 16,19-12,1 1,-1 0,2 2,0 0,0-2,-1 3,3-2,-6 10,2-2,-1 1,-4 4,9-17,1 1,-1-2,-1 1,0-1,1 1,-2 0,1-3,0 2,-1-1,4-1,-1-1,-1 2,2-2,-1 3,1-3,-2 2,2 0,-1-2,-1 3,2-2,0 2,1-1,-2-1,0 2,1-2,0 4,-1 9,-2-1,2-1,0 12,-4 17,-8 26,-8 38,20-98,1-1,0-2,0 3,0-1,-2-1,1 1,0-2,-1 2,1-3,-2 3,1-1,1-1,-2 0,1 0,-1-1,-5 9,1 1,1-1,0 1,-2 1,4 0,-1 0,0-1,1 4,-2 6,-6 35,-1 10,4-34,-2 1,0-2,-2 0,1 0,-17 23,19-37,1-3,-2-1,2 0,-4-1,2 0,-2-1,1-2,-1 0,0-1,-5 1,17-10,1-1,-1 0,2 0,-3 0,1 1,-1-2,2 0,-1 1,2-1,-2 0,-1 0,2 0,-1 0,1-1,-2 1,2 0,-2-2,3 1,-2 0,1 0,0 0,0-1,1 1,0 0,-1 0,0 0,1 0,0-2,-2 1,1 2,1-1,0 0,-1-1,1 0,0 0,0-1,-1 2,1 0,0-1,0 2,0-3,0 1,0 1,1 0,-1-3,1-12,2 2,-1-1,1-1,1 1,1 0,-2 2,9-34,8-33,19-64,-21 90,-4-1,0-2,-2 1,-1-7,-2 15,0 1,4-1,10-53,-15 62,-3 0,2-1,-3 2,-1-2,-2-5,-1-185,0 118,0 97,0-1,1 1,2 0,-2 0,1 0,1-1,1 2,0 0,4-13,-7 22,12-33,0-9,-10 35,1-2,-3-1,1 1,1 0,-2-5,0-27,-2-29,0 45,1-2,1 1,0-1,3-15,-2 38,0 1,1-2,-2 2,2-1,0-1,0 3,1-2,26-52,-21 45,-4 9,-11 17,-21 31,3-4,0 2,-9 23,-42 110,69-162,2 0,-3-1,1 2,-2 2,2-5,2-2,-2 3,2-1,0 2,0-1,0-2,0 4,-5 19,2-7,0 1,-2-1,-3 9,-30 71,2-21,39-81,1 0,0 0,0-1,-2 1,2-1,0 1,-1 1,0-1,1-1,0 1,-1 0,0-1,1 1,-1 0,-1-1,2 2,-1-2,0 1,0-1,1 0,0-1,0 1,0 0,-1-2,1 2,0 0,0-1,0 1,-1-1,1 1,-2-1,2 1,0-1,0 1,0 0,0-1,0 1,0-2,0 1,0 1,0 0,0 0,0-1,0 1,0 0,0-1,0 0,-1-5,1 0,0-1,1 1,-1 1,0-3,3 2,3-30,3 2,-1 0,4-4,2-24,0-24,0-33,-1 17,-12 88,1 2,1-3,-1 4,0-1,3-2,-2 1,2 2,0-1,-1 0,1 2,2-1,-1 1,0-1,1 1,5-6,0 1,0 1,0 1,2-1,0 2,-1 2,1 1,1-1,-1 2,14-5,-14 10,1-4,1 0,-4 0,2-3,0 2,-1-2,0-2,0-1,9-10,-18 18,-3 0,2-1,1 2,-2-2,-1 1,2-2,-1 3,2-8,-2 5,-1 0,2 1,0-1,-1 2,1-2,-1 3,5-7,-2 5,-1 0,0 2,2-1,-3 0,2 1,1 0,-2 1,7-2,4-2,0 0,9 1,-13 3,8-3,-1-2,-1-1,1-1,6-4,16-17,9-8,-35 27,-1 0,-1-1,0 1,-1-3,1-1,-2 1,1-1,-2-1,10-18,-15 26,8-20,0 0,8-28,-15 36,4 0,-1 0,-1 0,12-16,11-15,5-6,-7 10,-22 32,1 5,1-3,1 2,-1 0,0 1,7-6,-5 8,0 1,2 0,-2 2,2-1,0 1,8-2,-13 3,-2 1,4 0,-3-1,-1-2,2 2,-2-2,2 2,-2-4,1 1,-2 0,15-17,-7 8,1-1,-4 1,1-4,0 1,0 0,4-17,-2 6,-5 12,0-2,-1 0,-1 0,-2 0,2 0,-2-8,3-8,5-15,-7 39,-1-1,0 4,2-3,-2 2,3 1,-1-3,29-46,-19 37,7-21,-15 28,-1 0,1-2,-2 1,2-12,15-73,-13 52,-4 29,-1 4,-1-2,2-2,4-8,-7 24,0-2,0 1,-1 2,3-2,-2 1,0 0,-1 0,3 2,-2-3,2 2,-2 0,3 0,-3 1,0-1,3 2,3-5,1 3,-2 0,1 0,0 1,0 0,0 1,0 1,1 0,-1 1,1-1,-2 2,1 0,6 3,-1-1,-1 2,2 1,-1 1,-1-1,11 13,-21-19,2-1,-2 3,1-2,-1-1,1 1,0 0,-1-1,0 1,1-1,0 0,0 0,-1-1,0 0,2 1,-2-1,0 0,1 0,19-3,-21 4,1 0,-2 0,2 0,-1 1,0-1,0 0,0 0,0 0,1 1,0-1,-2 0,1 2,-1-1,1 0,1 0,-1 0,1 3,-1-3,2 2,-2 1,0-2,0 1,0 0,2 2,-3-3,2 4,0 7,1 0,-1 2,0-1,1 0,-3-12,8 61,-5-36,1 1,-2-1,0 27,-4-20</inkml:trace>
  <inkml:trace contextRef="#ctx0" brushRef="#br1" timeOffset="3">5039 262,'-4'7,"1"0,-2-1,4 2,-3 0,1-1,0 1,-6 17,-28 77,19-54,-1-2,-1 1,-11 17,13-32,0-2,-1-1,-2 0,0-1,0-5,-4 4,14-15,-1 2,1 0,1 0,-1 2,-5 10,14-19,-1 0,1-1,-2 1,3 0,-1-1,1 1,-2 1,2-2,0 2,0-1,1 0,0 1,0-1,0 3,-1-1,0-2,-1 2,1-2,-1 3,1-2,-2 0,1-1,0 2,-3-2,3 2,-2-4,-1 4,3-2,-3-1,2-1,-3 1,1 1,2-3,-4 2,2-2,1 2,-2-2,-1-2,4 1,0 0,-1-1,2 2,-2-1,0-1,3 2,-3 1,2-2,-3 5,-3 5,2 0,-4 10,6-12,1-2,-3 2,1-3,0 1,-1 1,-2 1,-6 8,0 1,-7 15,9-15,0-2,0 0,-8 7,-2-2,-2-1,-4 2,13-14,-2 6,3-2,-2 1,2 1,0 2,-3 6,-2 3,-1-1,-9 11,-17 21,23-26,2 1,1 3,-1 1,2 1,3 1,-2-1,3 9,-12 27,-2-2,-15 31,38-91,1-3,-2 1,1 0,-1-1,1 0,-1-1,-1-1,1 1,0-2,-2 1,-3 1,2-1,0 0,1 1,2 2,-3-1,3 0,-1 2,-6 10,-19 23,17-23,2 2,-6 12,6-12,-1 2,-14 14,-6 11,23-31,1 2,0 3,1-2,1 3,-4 10,-10 27,1-6,10-25,-1-1,0 0,-1-2,-1 1,-8 11,13-27,2 1,-6 13,7-12,0-2,-8 11,-7 5,-23 23,22-25,-21 28,27-29,-2-3,-1 2,0-4,-2 1,-14 11,-24 9,47-31,1 0,-1 3,-2 4,-3-1,-1 4,-2 0,-1 1,-15 10,11-11,2 2,1 2,0 1,-21 19,33-31,0-1,1 2,0 1,0-1,-7 16,7-10,-2-1,1-1,-6 4,-16 18,-95 117,103-130,-1-4,-2 0,3-2,-14 5,19-15,-2-1,0-2,0-1,1-2,-2 0,1-4,-7 2,-45-2,-44-10,18 1,42 6,1 2,1 3,-54 18,95-19,4-1,2 1,-1 0,0 2,2-2,-3 2,2 2,1-1,-8 8,1-2,1-1,-2-1,1-1,-2-1,2-1,-6 1,-33 10,26-7,-1-4,1 1,-3-5,-211 1,130-7,17 5,-102-5,185 1,2 2,-2-4,-1 0,1 0,2-3,-2 2,-3-4,-14-6,18 9,-1-1,-6-5,-1 1,13 7,3 1,-3-1,1 2,1-4,0 4,-1-3,1-1,-1 1,-1-2,6 6,0 0,-1-1,1-1,-1 3,1-2,0 1,-1 0,1 0,0-2,0 1,0 2,-2-2,2 2,0-3,0 2,0-1,2-1,-2 2,0-2,1-2,-1 3,1-2,0 1,-1-1,1 1,3-3,0-6,1 2,1-1,0 3,1-3,2-2,2 2,-1 0,11-10,3-3,22-21,-29 31,-2 0,0-3,0 0,1-1,-6 3,1 1,-1 3,1-1,-1 0,2 2,-6 5,0 2,-2-2,2 1,0 3,0-1,0 0,-2-1,3 2,-1-1,-1 1,2 1,2 1,-5-1,-3 1,0 0,2 0,-1 0,0 1,-1-1,1 0,0 0,0 0,1 0,-2 2,1-2,-2 2,1-1,2 0,-2 0,0 1,0 0,0-2,2 2,-3 3,5 6,-1 2,-1 0,1-1,-1 3,1 2,2 8,-3-12,1 1,1 0,-3 1,7 7,-8-19,1-1,1 2,-1-2,1 2,-1-3,-1 2,3 0,-1-1,-2 0,3 0,-1 0,0-2,0 3,1-4,-1 3,2 0,7 1,-2-1,2-1,-2-1,2-1,2 0,57-6,-69 6,5-1,-2 0,4-1,-3-1,-1 1,7-3,-12 4,0 1,1 0,-1 0,1 0,-1 0,0 0,2 0,-2 0,1 0,-1-1,0 1,0 0,0-1,0 1,1-1,-1 1,1-2,-1 1,0 1,0 0,0 0,0 0,0-1,0 1,0-1,0 0,0 1,0-1,0 1,0 0,0-2,0 2,0-1,-1 1,1-1,-1 1,1-1,0 1,0-1,0 1,0 0,-1 0,1 0,-2 0,2 0,0 0,-21-11,-4 5,0 2,-2 0,3 3,-83 2,41 2,22-2,-63-2,104-1,1 2,0 0,1-1,-2 1,2-1,-1 1,-2-2,4 2,-1 0,1 0,0 0,0 0,0 0,0-2,0 2,0 0,0 0,0-1,0 1,0 0,0 0,-1-1,1 1,0 0,0 0,0 0,0 0,0 0,-1 0,1 0,0 0,0-1,0 1,0 0,0-1,0 1,0 0,1-1,-1-1,0 1,1 1,-1-1,0 0,0 1,0-1,1 0,0 1,-1 0,0 0,2-2,-2 2,1-1,-1 1,51-49,-15 16,-4 4,10-7,-30 27,1 0,-2 4,2-2,0 0,7 1,23-6,0 6,2 0,31 3,-70 3,-2 1,2 1,0-1,-1 1,1 1,-1-2,0 2,0 0,1 1,10 7,-1 3,3 3,-3-4,-1 2,4-2,4 2,-1 4,-1 0,0 3,6 9,-20-25,1 1,-1 1,4-2,-3-1,0-1,1 2,0-2,0-1,-1 1,3-2,-2 0,0 0,1-1,10 1,0-1,1-2,-2-2,18-3,90-32,-117 35,-1 2,-1-3,1-1,1 2,-1-2,-1-1,0 1,1-1,-1-2,-1 2,5-10,33-36,8-21,-43 62,-2-2,1-1,-2-1,1 2,3-15,1 1,-9 23,-1 1,2-2,-1 0,0 3,2-1,-3-1,1 3,2-4,-1 3,-2-2,3 3,-1-1,0-1,0 2,1-1,-1 1,0 0,1 1,10-5,-1 3,0 0,14 1,-5 1,12-3,-1-3,1-2,0-2,21-12,-19 7,-10 6,-2-3,3-1,-4-1,3-2,-15 6,-2 0,2-1,-2 1,6-10,20-25,-2 8,21-31,-33 39,1 1,0 3,0 1,22-15,-22 18,1 0,0-1,-1-4,0 0,-2 0,2-8,18-31,-2-1,8-27,-26 56,1 1,1 0,2 1,-1 3,25-23,-34 40,0 3,1-2,11-4,-21 14,2-2,0 0,-3-2,3 2,-2-1,1-3,0 0,12-16,22-19,-27 29,1 0,6-11,-19 25,0 2,0-3,-1 2,2 0,-1 0,0-1,-1 0,0 1,0-1,0 1,1 0,-1-4,0 5,0 0,0 0,0 0,0-1,0 0,0-1,0 2,0-1,0 1,0 0,0-1,0 1,0 0,-1-1,1 1,0-1,0 0,0 1,0-2,0 2,0 0,0 0,-1-1,1 1,-1-1,-1 0,0 0,1 0,0 1,0 0,-1 0,1-2,0 2,0 0,-1 0,0-1,1 2,0-1,0 0,1 0,-3 2,1-2,0 0,-11 8,2 0,0 0,0 1,1 1,-1 2,-9 9,10-10,-34 41,2-1,-23 43,54-77,0-3,-1-2,-8 9,4-3,10-13,0 2,1 2,0-1,-5 8,8-9,-2 0,0-1,0 0,-1 0,2 0,-2-2,1 2,-1-2,-2 1,-23 15,21-16,1 1,-1 2,1-2,-2 1,1 4,-3 2,1 2,-2 3,1-1,0-1,2 3,-4 8,6-10,-2-2,1-1,-2 1,1-1,0-3,-1 3,-6 1,-20 24,-16 21,-5 17,29-37,18-25,1 0,1 2,0 1,1 0,-4 8,7-13,2-3,-3-1,3 3,-3-4,1 1,-1-2,0 3,-1-3,3 0,-3 1,-4 1,1 0,-2 0,1-1,0-2,-3 2,4-2,2 2,0-3,-1 3,2 0,-2 0,1 2,1 0,0-1,-1 1,0-3,-2 3,2-1,0-5,-9 9,-12-3,4-1,-3-1,-6-2,17-1,3 1,-2 1,2 0,-1 4,-13 7,-20 11,-130 77,156-93,-2 0,2-3,-1-1,-2-1,2-2,-15 1,-79 15,110-19,-1-2,0 3,1 0,-1 1,0-1,2 3,-2-3,-2 6,-5 2,1 0,1-1,-1-1,-2-1,2-2,-1 2,-1-4,-41 13,0-5,0-3,-17-2,-104-8,76 1,98 0,-1 0,0 0,-1 1,2 0,-1 0,0 0,1 1,-1 1,0-1,2 2,-2-2,-1 2,3-1,-2 1,2 0,-4 7,6-11,-1 0,2 1,0-1,-1 3,1-2,0-1,-1 0,0 1,1 1,0-1,-1-1,-1 3,2-2,0 0,0 0,0-1,0 3,0-2,0 1,0-1,0-1,0 1,0 1,0-1,0-1,2 0,-2 1,1 0,-1 0,0 0,1 1,0-2,-1 1,0-1,0 1,1 0,-1-1,0 1,2-1,-1 0,-1 0,6 4,-2-2,1 0,0 1,0-3,-1 1,5 1,56 5,0-6,16-3,-13 0,202 1,-249-2,0 0,1-2,-1-1,0-1,0-1,1-4,-1 2,-1-4,0 1,12-14,9-5,-37 29,12-9,-2 3,1-2,0 3,5-1,-5 3,0-2,-1-2,7-4,-3 3,-2 0,8 0,-1 0,-11 6,-1 1,1-3,1 1,-1-1,-1-1,1-2,2-4,-3 2,0 2,0 1,1-1,-1 1,2 1,0 1,0 1,-1 0,11-2,-16 5,151-46,-121 38,22-3,-29 8,0-1,0-4,5 0,3-8,-20 13,-1-3,2 0,0-2,11-11,-18 11,9-7,-1 1,0-4,7-8,1-6,1 2,3 1,-15 12,1 1,-1-5,29-30,-31 38,1-4,0-1,-1 0,-1-1,-1-2,-1 0,5-9,0-4,0 3,20-27,44-58,-53 79,-19 27,2 3,-2-1,2 0,2-1,27-27,-9-4,-25 35,0-2,1 2,0 0,0 0,0 1,-1 0,3 0,-8 7,-1 0,1 0,-1-2,0 2,3-1,-3 1,1 0,-1 0,1-1,-1 1,2 0,-2 0,0 0,0 0,1 0,1 0,-1 1,-1-1,0 1,1-1,-1 0,1 2,-1-2,0 0,0 0,0 0,1 0,-1 0,0 0,1 1,-1-1,0 1,0 0,0-1,0 1,0-1,0 0,0 1,0-1,0 2,0-1,0-1,0 1,0 2,0 1,-1 1,0-3,1 3,-2-2,2 1,-1-1,-2 3,-21 56,3-7,-4 9,6-1,10-31,1-3,-3 0,0 2,-13 18,-11 13,-2-4,-28 37,20-26,27-42,-18 25,9-16,-1 6,-21 27,34-48,0 1,2 1,-3 7,1-2,-1-1,-6 7,-74 90,8-3,37-48,-9 11,54-75,-1 1,0-2,0-1,-1 1,0 0,1-3,-3 3,-14 8,-21 9,-14 10,34-19,2 0,-2-4,-1-1,3 1,-4-4,-2 0,-60 7,0-3,-27-6,-16-7,116-2,15 3,1 0,0 0,0 0,-1 0,1 0,0 0,0 0,0-1,0 1,0 0,0 0,0 0,0 0,0 0,0-1,0 1,0 0,-2 0,2 0,0 0,0 0,0 0,0 0,-1-1,1 1,0 0,0 0,0-1,0 1,0 0,0 0,0-2,0 2,0 0,0 0,0-1,0 1,0 0,0 0,0 0,0 0,0 0,0 0,0-1,1 1,-1 0,0 0,0 0,0 0,0 0,2 0,-2 0,0-1,0 1,3-7,1-1,0 3,1-3,1 3,-1-2,4-2,-3 2,85-83,-44 45,-32 29,-1 0,0-1,9-19,-7 13,1-1,4-3,11-7,-1 3,14-7,-4 0,-23 23,-1-1,0 4,9-6,11-1,1 4,-1 2,35-6,-20 7,3-8,-34 12,1 1,6 0,-6 2,0 3,1-1,2 3,-19 3,-5 1,-9 10,-10 7,-1 1,1-2,-2 0,-1-3,-17 12,-27 11,-23 9,42-25,32-14,-1 0,2 1,-1 0,1 2,-10 14,7-9,-2-1,-12 11,-60 38,52-38,17-14,-15 15,1 4,34-32,0-1,1 0,0 0,0 1,0 0,0-1,0 0,0 2,0-2,-2 1,2 0,0 0,-1-1,1 1,0-1,0 1,0 1,0-2,0 0,0 0,0 1,0-1,0 0,1 1,-1-1,0 0,0 0,2 0,-2 0,0 0,0 0,0 0,0 0,0 0,0 0,0 0,0 1,0-1,0 0,0 0,0 0,0 0,0 0,1 0,-1 0,0 0,1 0,-1 0,0 0,0 0,0 0,1 0,-1 0,0 0,0 0,0-1,0 1,1 0,5-1,1-2,-1 0,0-1,7-4,4-4,71-48,0-7,-3-5,-58 50,257-231,-83 53,-148 145,31-21,-49 47,26-32,-31 29,2 4,-1 1,2 1,2 3,-24 15,-1-1,1-2,-2 2,2-2,2-6,12-15,12-10,2-11,-13 22,34-53,12-12,84-111,-115 165,-27 28,-2 0,7-8,-2 1,-1-2,0 0,8-12,-2 0,-12 17,1-1,3-8,22-50,11-11,-39 72,0 0,-1-3,6-16,13-32,-7 26,-1 4,3 0,2 0,22-28,-38 53,1-2,-1 2,1 0,0-3,-4 0,2 2,0-3,2-11,-4 14,-1 2,3-3,-1 2,1 1,-1 0,3-1,1-4,12-12,13-15,9-15,-10 16,1 0,7-2,-14 14,38-52,-26 34,23-43,-43 67,-1-2,16-30,28-61,-28 50,-24 46,2-1,-3-2,1 2,-2-6,-3 16,-2 0,1-1,-2-1,0 1,1 0,-2-1,0 1,-1-14,0 24,0-3,0 2,0-3,0 4,-2-2,2 2,-2-2,2 0,-3-1,3 4,0 1,0 0,-1 1,1-1,-1-1,1 1,-2 0,2 1,-1-1,1 0,-1 0,1-1,0 1,-1 1,0 0,1 0,-1-1,-1 1,2-1,-1 1,0 0,0-1,0 1,1 0,-1 0,1 0,-2 0,1 0,1 0,-2 0,2 0,-1 1,1-1,-1 0,-1 1,1 0,0-1,-1 3,-2 0,0 2,2-3,-1 3,-1-2,2 2,0 0,-1-2,0 3,-5 9,-20 27,12-18,1 1,-5 10,-3 20,15-37,0 1,-1-3,1 0,-7 9,4-7,0 3,0 0,2 0,1 0,-5 15,6-17,0 5,-1 2,1 0,2 1,-1-2,3 2,-1 9,-11 61,10-65,-3 0,-8 28,16-56,-3 1,1 2,1-2,-2 1,2 0,-1 1,2-1,-1 1,0-1,1 1,-2 2,2-8,0-1,0 2,0-2,0 1,0 0,0-1,2 0,-2 0,0 1,0-1,0 0,0 1,0-1,0 1,1-1,-1 2,0-2,1 1,-1-1,0 0,0 0,0 0,0 0,0 0,1 0,-1 1,0-1,1 0,-1 0,1 1,-1-1,0 0,2 0,-1 0,-1 0,1 0,-1-1,2 1,-2-1,3 1,-3 0,1 0,0-1,0 1,0-2,-1 0,8-6,1 0,-2-3,1 2,-2-2,0 1,2-3,17-30,124-188,-85 134,22-31,-72 101,1-1,-2-2,0 2,1-7,4-24,-9 34,0 1,-1-1,3 2,6-15,-11 28,0-2,2 3,-2-2,2 2,0-1,2-1,-9 11,-1-1,0 1,1-2,0 1,0 1,0-1,-1 1,2-1,-1 1,0-1,-1 1,1 0,0 0,0 0,-1 0,2 0,-1 0,0 0,-1 0,2 0,-2 1,3-1,-3 1,1-1,-1 1,1 0,-1-1,1 2,0-2,1 1,-2-1,1 1,0 0,-1 0,1-1,0 1,-1 1,0 0,0-1,1-1,-1 2,0 0,2 5,0-2,0 4,1-2,-2 0,0 1,-1-1,0 1,2 15,-2 1,0-1,0 1,-1-2,0 1,-3 1,1-2,-2 9,-5 14,-2 0,-2-1,-9 26,-22 55,5 2,-19 97,49-189,1-2,-12 26,-5 15,8-7,12-46,1 0,-2 0,-1 6,-12 18,11-24,0 0,-1 10,6-20,7-20,8-58,5-2,9-48,2-24,-5 39,8-28,-17 82,-4-1,1 1,2-38,-10 64,1-3,-2-20,-1 43,0 2,0-2,0 1,0 0,0-2,0 3,-1-1,1 0,0 0,0-2,-1 2,-1 0,2 0,0 0,0 1,-1-3,0 3,1 0,0 0,0 0,-1-1,1 1,0 0,0 0,0 0,0 0,0 0,-1 0,0 0,1 0,0 0,0 0,-2 0,2 0,0 0,-1 0,1 0,0 1,0-1,-1 0,1 0,-1 0,1 0,0 2,-4 1,2 1,-1 0,0 0,0 1,0-2,0 4,-128 235,7 11,96-186,1 4,-9 36,-15 41,15-62,-2-4,-4 1,33-64,-1 1,-2-2,-8 13,14-25,5-10,2-16,1 18,6-45,1 0,11-37,34-93,-39 126,2-5,16-53,3 2,23-47,-39 108,-13 35,-17 32,-78 190,61-138,-18 75,29-97,1-2,-12 19,-41 90,25-54,15-40,-14 26,-20 39,-37 93,99-221,-15 36,-13 23,22-48,0-1,1-1,-4-1,4 2,-2-3,-2 2,-2 0,-19 15,0-3,-24 11,51-30,-11 4,14-6,-1-1,1 0,-2 0,2 0,0 0,0 0,-1 0,1-1,-1 1,1 0,0 0,0 0,0 0,-1-1,1 1,0 0,0 0,0-1,-1 1,1 0,0-1,0 1,0 0,0-2,0 2,0 0,0 0,0 0,0 0,0-1,-2 1,2-1,0 1,0-1,0 1,0-1,0 1,0-1,0 1,0 0,0 0,0-2,0 2,0 0,0-1,2-9,-2-1,2 1,-1-1,3 1,-2 0,3-8,4-15,6-22,11-50,11-64,-13 20,19-104,-22 150,4 1,11-22,-35 122,7-24,-8 25,0 1,0 0,1-1,-1 0,0 0,0 1,0-2,2 2,-1-1,-1 0,0 1,0-1,1 0,-1 1,0-1,1 1,0 0,-1 0,1 0,1 0,-2 0,0 0,0 0,1 0,0 0,-1 1,0-1,1 1,-1 0,0 0,0 0,1-1,-1 2,0-1,0 0,0 0,1-1,-1 0,0 1,0 0,0 1,0-1,0 0,0 0,0-1,0 1,0 0,-1 28,-2-4,-1 0,0-1,-1 1,-6 12,-6 42,9-37,-3 1,1 0,-13 30,-26 52,-5 12,44-108,-13 40,-17 61,-6 63,44-178,3-9,0-6,2-1,-3-1,1 1,0 0,0 0,0 1,0-1,1 0,-1-2,1 2,20-25,2 1,-2-5,-1 2,4-11,17-33,11-29,49-119,-43 89,7-4,-45 97,10-20,-2 2,15-47,-34 79,-4 11,-3-2,3 4,-1-1,2 0,-2 0,8-9,40-59,-52 80,0-1,0 0,-1-1,0 0,2 1,-2 1,1-1,0 0,-1 1,1-1,0 1,0 0,1-1,-1 1,0 0,0 0,0-2,-1 2,1 0,-1 0,2 0,-1 0,1 2,-2-2,1 1,1-1,-1 1,-1 0,1 0,-1 0,0 2,1-2,0 1,-1-2,0 2,1-2,1 2,-2-1,0 1,1 0,-1-1,0 0,0 1,0 1,0-3,0 2,0 1,1 18,-1 4,0-3,-4 24,-9 70,11-95,-15 101,-3 0,-5 0,-3-3,-1-3,-18 32,46-144,-35 102,-13 22,46-124,1 0,1-1,0 1,-2-1,3 0,-1 1,-1 0,2-1,-1 1,-1-1,1 2,1-1,-1 3,3-6,1-8,10-30,-1-2,2-12,11-32,5-15,6-16,11-22,-27 84,-2-3,-1 2,-4-2,2-11,-3 18,-1 0,14-33,6-26,-17 58,12-27,-21 58,2 3,0 0,0 1,2-1,0 1,3-6,1 5,1-2,-2 2,3 1,-1 2,4-4,-10 10,1 1,-2 0,0 1,1 1,1-1,-1 2,1-1,-1 2,0-1,1 2,2 0,-9 0,2 0,-1 1,0-1,0 1,1 0,-1 1,-2 0,3-2,-2 2,2 1,-2-2,1 1,0 0,-1 1,0 1,1-1,0-1,0 2,-2-1,1 1,0-1,1 2,-2-2,0 1,0 1,0-2,1 2,-1-1,0 0,0 5,11 59,-3-2,-2 1,-1 2,-2 37,-4-93,-2-1,2 4,0-6,-3 12,2-15,-2-1,2 1,-1-1,1 0,-2 1,1-1,-1 0,0-2,0 4,-4 3,3-4,-1 2,2-4,-3 4,1-2,1-2,-2 1,1 0,-1 1,-3 0,-10 5,-1-3,-11 6,14-9,1 1,0 2,-16 11,12-2,-1-4,-1 0,0-3,-23 11,31-18,0 2,-1 1,-1 2,9-4,2 0,-1-2,2 2,-1 0,0 2,0-3,1 3,-2-1,-1 6,-21 48,0 1,-14 46,10-25,9-21,5-17,1 0,-3 0,-12 19,-8-2,25-38,0 2,1-1,1 0,-8 22,20-42,0-2,-2 2,3-1,0 0,-1 0,0 2,1-3,-1 2,1 0,0-1,0 1,0-3,0 1,0-2,0 1,0 0,0-1,0 0,0 0,0 1,1-1,-1 1,0 0,0-1,0 2,1-2,-1 0,0 0,0 1,1-1,-1 1,0-1,0 1,0-1,0 0,3 0,-2 1,0-1,0 0,0 0,1 0,-1 0,0 0,0 0,-1 0,2 0,0 0,-1 0,0-1,6-1,1-1,0 0,-1-3,0 1,2 2,-2-4,-2 1,2 0,0 0,4-8,9-11,-3-2,14-22,-17 24,2-1,-1 3,16-15,9-1,-19 18,-3 0,5-7,-4 5,-3 2,-1 0,2-2,-12 15,-1 2,-1-2,2-1,-3 0,2 2,0-2,-3 2,2-4,-1 1,6-38,-5 34,-2 1,2 0,0-1,0 1,2 0,-2 2,2-6,17-27,-12 23,8-21,-1 2,0 2,3-5,-6 19,-3-1,0-1,0-1,-1-1,7-23,-13 25,6-11,0 2,1-3,4-9,-7 26,22-57,-27 69,1-1,-2 1,-1 0,1-2,0 1,-1 0,1-1,-3 0,-1 11,-7 11,-9 24,-10 20,-4 9,-36 60,23-45,-30 69,43-87,22-42,-2 2,1 5,-6 10,-1-2,0 0,-2-1,-13 22,22-35,-7 9,3 3,-1-1,-11 34,-71 209,77-223,-2-1,-2-3,-20 32,6-15,31-49,-4 7,0-2,-12 17,9-16,0 0,-1 4,7-8,-2 0,1-1,-12 11,22-26,-1-1,1 1,-2-1,2 1,0-1,0 0,0 2,0-2,0 0,0 1,-1-1,1 0,0 0,-1 0,1 0,-1 0,1 0,0 0,0 0,-1 0,1 0,-1 0,1 0,0 0,-2 0,2 0,0 0,-1 0,1 0,0 0,-1 0,1 0,-1-1,1-2,0 2,0 0,-1-1,1-1,0 3,-1-1,1-1,0-1,0 2,0-1,-2 1,2-10,0 2,0 1,0-2,0 2,2-1,-1-1,0 1,-1-2,9-24,3-16,4-10,-1-20,3-7,11-38,-26 121,0-5,-2-1,3 0,-2-1,0 2,0-2,-2 11,0 0,0 1,0 0,0-1,0-1,0 1,0 0,0 0,0 0,0 0,0-1,0 1,0 1,0-1,0 1,-2-1,2 1,0-2,-1 2,1 0,0-2,0 2,-1 0,1 0,0 0,-1 0,1 0,0 0,0 0,0 0,0 0,-1 0,1 0,-1 0,1 0,0 0,0 0,-2 0,2 2,-1-2,1 0,0 0,0 0,0 1,0-1,-3 3,-1 2,1 0,0-2,-1 5,1-8,-40 75,2-2,34-63,0 2,-2-3,1 2,-8 6,13-14,-1-1,3 0,-2 1,-1-1,1-1,0 0,0-1,-1 3,2-3,-1 1,-2-1,4 0,1 0,-3 0,3 0,-2 0,2-1,-2 1,2 0,-2 0,1-2,0 1,1 1,-1-1,0 1,1 0,-3-1,3 0,0 0,-2-1,2 1,-1 0,1 0,0 0,-1 0,0-1,1 0,0 1,0-1,-2 0,2 1,0 1,0-1,0 0,0-1,0-1,0 1,-1-10,1 2,1-2,-1 0,0 1,2 0,0 1,-1-2,1 1,2 0,-2 0,2 1,-1 0,3-6,0 5,-5 17,-5 19,-5 3,1-1,-2 1,-1-3,1 2,-1-1,-3-1,1-1,-1-3,-13 19,11-17,2 1,-14 28,17-31,-3 3,-1-2,-8 12,0-1,18-26,-64 96,-5 17,58-93,-2-2,0 0,0-1,-2-1,0-2,-3 1,-41 32,-27 15,44-34,24-17,-3-2,1-3,-2-1,1-1,-1-2,0-1,-23 1,10-5,4 0,-25 9,45-8,2 3,-2-1,1 2,-10 10,-25 13,35-22,11-4,9-5,2-3,-1-1,0 0,0 2,-1-4,0 2,6-4,-2 0,5-3,48-33,20-24,-14 9,185-175,-232 211,7-8,2 0,15-8,-24 20,1-2,13-16,8-8,23-23,18-24,-40 44,3 3,44-31,-85 70,0-1,0 3,-3-1,2 1,0-2,-1 0,0-1,1 3,2-8,-6 9,-1 1,1-1,0 0,-1 1,0 0,1-1,0-1,-1 1,0 1,0-1,2 2,-2 0,0-2,0 2,0-1,0 1,0-1,0 1,0-1,0 1,0 0,0 0,-2 0,2-1,0 1,0 0,0-1,0 1,0-2,0 2,0 0,0 0,-1 0,1 0,0-1,0 1,-1 0,1 0,0 0,0 0,0 0,0 0,0 0,0 0,-1 0,1 0,-1 0,1 0,0 0,0-1,0 1,-1 0,1 0,0 0,0 0,-2 0,2 1,0-1,0 0,0 0,0 0,-3 0,-2 3,3-1,0 1,-3 0,1 0,2 1,0-1,-1 0,0 0,2 3,-2-3,-1 2,-9 16,-47 52,-29 40,-14 40,25-31,45-75,4 1,0 1,-2 9,8-9,-7 10,19-42,1 0,-1 0,-2-2,-6 10,-21 16,-121 142,129-146,-23 20,-5 4,24-23,-13 13,35-41,0 2,0-3,0 2,-1-3,-10 4,14-8,-26 12,-2-4,1 0,-1-5,-10 0,-202-6,111-3,-293 2,420-2,13 0,0 1,1 1,0 0,-1-1,0 0,0 1,1 0,-1-1,1 1,-1-1,2 1,-2 0,2 0,-2 0,0-2,1 2,0 0,51-30,27-25,-5 5,-9 9,2 5,0 3,0 6,25-3,-69 24,0-4,1 1,-2-1,10-7,12-10,41-11,-32 15,-37 18,1-1,12-1,5 0,-28 3,2 2,-1-3,-1 2,1-3,-1 1,2 0,22-17,1 9,-16 9,-77 63,-4-1,2-7,-5-3,-9 4,-47 27,-12 10,113-73,-15 12,26-16,-1-3,-1 2,1-2,-2-1,2-2,-9 2,-26 2,27-7,1 2,-10 4,-10 5,-1-1,0-5,-16 3,-298-6,202-7,-98 2,231-2,0 1,-13-8,-19-1,23 6,3-5,-25-8,6 2,33 9,2 0,-1 0,0-2,1 0,-1-2,0-1,3 4,9 7,1 0,13 18,-8-8,-1 1,0 0,0 2,3 9,-2-6,0 0,4 6,-1-3,-4-3,4 3,0 10,7 22,-13-45,0 0,1 1,-1-2,1 2,-1-1,1-1,-1 0,2 1,0-3,0 2,-1-1,1 0,1 0,-2-2,1 2,1-1,-2-2,2 1,2 0,15 3,-1-2,1-2,1 0,1-3,-5 2,28 0,29-1,-64 0,0-2,1 0,-1 1,9-8,37-21,-27 14,0 2,17-5,143-32,-93 28,-70 17,-16 4,1-2,0 0,-1 1,0-3,7-4,29-26,-22 16,2 1,2 1,-2 1,26-7,33 1,-32 10,2-7,28-17,-58 22,6 5,-1-3,13 2,-7 2,26-16,-60 26,-2 0,2-3,-2 2,3 0,-2 1,3 0,-6 0,0 0,-1 0,1 0,1 1,-2-1,1 1,0-1,0 2,0-2,-1 1,3-1,-3 0,2 0,-2 1,0 0,0 0,1-1,-1 1,0 1,0-1,1 0,-1 0,0 0,0-1,0 0,0 1,1 1,-1-1,0 0,0-1,0 1,0 0,0 0,0 1,0-1,-1-1,1 0,0 0,0 2,-1 3,0-2,1 2,-2 1,0-5,1 4,-1-1,0 0,0-1,1 1,-1-2,-1 2,0-1,2 0,-3 0,-5 6,-2 1,2-2,-4 3,-16 12,14-8,1 0,-3 8,-21 24,19-28,-46 49,51-57,1-1,-1-1,1 0,-7 1,4-3,0-1,-16 1,-13 4,37-7,-1-1,-1 2,3 0,-1 2,-2 0,3-1,0 0,0-3,-1 4,-1-3,1-1,1 1,-4-1,-14-1,-1 0,-25-4,22 0,3 2,-22 5,-200 32,139-32,25-3,63 1,-17 6,18-5,-18 3,-30-6,702-2,-338 1,-284 0,0-1,1-2,0 1,-1-2,0 0,-1-1,1-2,1 2,-3-3,2-1,39-22,-29 18,15-9,-34 19,2-1,-2 1,-1-2,1 2,2-2,-4 4,-1 0,0 1,0-2,0 1,1 0,-1 0,0 0,1 1,-1-1,1-1,-1 1,0 0,0 0,0-1,0 2,0 0,0-2,0 2,0-1,0 1,0 0,0 0,0 0,-1-1,1 1,0-1,-1 1,1-1,0 1,0 0,-1-2,1 2,0 0,0 0,0 0,0-1,0 1,0 0,-1 0,1 0,-1-1,1 1,0 0,-2 0,2 0,-1 0,-10-3,-2 1,1 0,0 2,-12 1,-3 0,-547 1,544-2,-17 5,34-2,1-1,0 2,-1 2,1-2,-1 3,-87 47,75-43,0-1,-1-2,-1-2,-12 5,1 1,1 3,-12 7,-22 8,66-26,9-2,16-1,-17-1,465-3,-448 1,0-1,12-4,23-2,-41 6,0 0,0-3,0 2,12-8,18-8,12-3,33-13,-68 30,0 0,0 5,7-2,7 3,-16 1,-1-1,7-2,-21 2,2-3,-3 2,2 0,0 0,-2-2,2 1,-2-1,2 1,0-1,-2-1,4-3,1-2,0 0,3-2,-3 3,2 0,0 2,1-2,30-20,-1-2,29-30,11-12,-71 65,-1-1,-1-1,1 1,0-3,3-8,20-24,-15 24,1 1,0 1,2 1,14-11,-8 7,-1-1,0-2,0-3,15-21,21-24,-28 38,35-41,-14 11,51-49,-98 106,-4 5,-1 0,2 0,-2-2,0 2,0 0,0 0,2-1,-2-1,0 1,1 0,-2 2,0 0,0 0,0-2,0 2,0 0,0 0,0 0,0 0,0-1,0 1,0 0,0 0,0 0,0 0,0-1,0 1,0 0,0 0,0 0,0 0,0-1,0 1,0 0,0 0,0 0,0 0,0 0,-1-1,1 1,0 0,0 0,0 0,0 0,0 0,0 0,0 0,0 0,0 0,0 0,0 0,0 0,-1 0,1 0,-7-3,-7 5,8-1,-1 1,3 2,-3-3,1 3,0 0,0-2,-1 3,-8 9,-13 13,4-3,-6 13,16-19,0 0,1-3,-3 0,0-1,0-1,-5 5,0-1,1 3,-15 19,14-17,2-3,-15 10,18-16,1 1,1 0,-3 3,1 2,0 0,-3-3,0 2,-3-1,4-2,1 3,-15 16,3-3,9-11,0-2,2 3,-1 0,0 1,3 2,-9 13,24-35,0-1,1 1,0-1,-1 1,0-1,1 2,-2-2,2 0,-1 1,1 0,0 0,-1-1,1 1,-1 1,1-1,0-1,1 0,-1-1,1 2,-1-1,0 0,0 0,1 0,-1-1,2 1,-2-1,0 0,1 2,0-1,-1 0,0-1,0 0,1 1,-1-1,1 1,0-1,-1 1,2-1,-1 0,-1 2,1-2,0 0,-1 0,1 0,0 0,6 1,2 0,-2-1,1 0,-1 0,0-1,1 1,0-3,-1 0,18-6,18-11,-23 10,-3 1,3 1,7 0,-5 5,2 1,13 2,-14 0,-1-1,21-5,67-24,89-44,-79 24,-99 41,24-11,26-19,5-1,-4-2,-59 35,0-2,0-1,-1-2,8-9,-9 7,1-1,0-2,-3-1,3 2,1-9,12-29,3-15,-26 68,67-161,-57 135,9-14,-11 23,-2 1,1-2,-2 0,5-10,-7 12,4-11,0-3,-2 3,1-4,0-6,-2-17,19-133,-17 147,1 1,1-2,7-17,29-80,-39 121,2 1,-1 0,0 0,1 1,-1 1,3 1,3-4,-9 11,-3 1,3 0,-2-2,1 1,2-3,5-15,-11 25,0 0,0 0,0 0,0 0,0 0,0 0,0 0,0 0,0 0,0-1,0 1,0 0,0 0,0 0,0 0,0 0,0 0,0 0,0 0,1 0,-1 0,0 0,0 0,0 0,0 0,0 0,0 0,0 0,2 0,-2 0,0 0,0 0,0 0,1 0,-1 0,0 0,0 0,0 0,0 0,0 0,0 1,0-1,0 0,0 0,0 0,1 0,-1 0,0 0,0 0,0 0,0 0,0 1,0-1,0 0,0 0,0 0,0 1,0-1,0 0,0 0,0 0,2 14,-1-11,4 56,0 2,-3 9,-1 122,-1-125,0-62,0 47,-3 22,2-57,-1 0,-1 0,2 0,-4-1,0 0,1 7,-14 26,-15 34,11-31,-5 19,23-59,-2 2,-1 0,1-2,-5 7,-3 5,-2 1,1 0,-3-2,2-1,-15 10,-46 50,62-68,-2 1,0-2,-19 9,3-6,-3-2,0-2,-15 0,18-3,22-5,0 0,1 0,-1 3,2 0,-1 0,0 1,-4 2,-1 1,-8 2,-51 17,134-57,4-5,-1-2,-33 20,59-25,-71 31,1 3,-3 2,1 0,6 1,-14 2,12-1,0 1,0 1,18 5,-38-5,1-1,-2 1,3-1,-2 0,1 1,-1-1,2 2,-3-2,1 2,1-1,-1 0,-1 0,3 2,-1-1,-2-2,1 2,-1 0,0-1,1 1,-1-1,1 0,-1 1,0-2,0 2,0-1,0 0,0 2,0-2,0 1,0-2,0 2,0 0,0 0,-1-2,1 1,-1 2,1-2,0-1,0 1,-1 1,1-1,0 1,-4 2,2 2,0-1,-1-1,1 1,-1 0,0-3,0 3,-1-2,1 2,-2-3,-7 9,-1 1,-4-2,10-4,-250 145,209-127,-50 22,25-13,44-19,-6 2,0 2,0 3,-19 17,34-23,0-1,-1-1,-7 4,-63 22,63-28,-10 7,-24 18,21-11,-2-2,37-22,-25 14,-1-1,-15-1,34-7,1-3,-1 2,1 1,-1 1,1-1,1 3,-1 0,-2 4,9-5,5-5,1-3,1 0,-1 0,0 1,-1-1,1 0,-1 0,1 0,-1 0,1 0,1-1,-1 1,-1 0,1 0,7-4,0-3,2 3,-3-3,0 1,1-2,4-4,18-17,6-1,27-13,-1 2,-57 40,261-186,-240 173,1 0,1 3,-1 1,1 3,2 0,12 1,49-1,35 10,-37-1,-75-1,-2-1,1 0,-2-1,3-2,-10 3,-2-1,1 0,0 1,1 0,-2-2,-1-1,4 2,-3-2,0 1,1 0,-1-1,2 0,-3 1,1 0,-1-2,0 4,-1 0,2-1,-2 1,0-1,0 1,1-1,-1 1,1-2,-1 2,0 0,0 0,0 0,0-1,0 0,0 1,0-1,0 0,0 1,0-1,0 1,0 0,0-2,0 1,0 1,0-1,0 0,0 1,0 0,0 0,0 0,0 0,0-1,0 1,0-2,0 2,-1-1,1 0,-1 1,1-1,0 1,0 0,-2 0,2 0,-1-1,1 1,0-1,0 1,0 0,-1 0,1-2,-2 1,-2 1,1-2,0 1,1 0,-1-1,-2 1,-14 1,3 0,-2 0,1 3,0 1,0 0,-3 3,-28 12,-26 14,25-7,7-2,-1-5,1-2,-34 7,56-19,1 1,-1 2,0 0,3 3,-1-1,-14 14,13-11,0-2,-1 0,0-2,1-1,-1-1,-6 0,4 0,-1 2,1 1,0 1,-12 10,20-11,14-10,0 0,-1 0,1 0,0 0,0 0,0 0,0 0,0 0,0 0,0 0,0 1,0-1,0 0,-1 0,1 0,0 0,0 0,0 2,0-2,0 0,0 0,0 0,0 0,0 0,0 0,0 0,0 0,0 0,0 1,0-1,0 0,0 0,0 1,0-1,0 0,0 0,0 0,0 1,0-1,0 0,0 0,0 0,0 0,0 0,0 0,0 0,0 0,0 0,0 0,1 1,-1-1,8 4,13 0,66-1,58-11,-117 4,-1-1,1-1,-1-2,1-1,-3-4,2 0,6-4,200-151,-211 149,0-2,-2-2,7-7,-4 2,1 3,3-2,-15 13,3 2,-1-6,7-10,-7 8,1 1,6-5,-7 11,-1 0,14-7,-27 20,0 0,0 0,0 0,1 0,-1 0,0 0,0 0,0 0,0 0,0-1,0 1,0 0,0 0,0 0,0 0,0 0,0 0,0 0,0 0,0 0,0 0,1 0,-1 0,0 0,0 0,0 1,0-1,1 0,-1 0,0 0,0 0,0 0,0 0,0 0,0 0,0 1,0-1,0 0,0 0,0 0,0 0,0 0,0 1,1-1,-1 0,0 0,0 0,0 0,0 2,0-2,0 0,0 0,0 0,0 0,0 0,0 0,0 0,0 0,0 0,0 0,0 1,0-1,0 0,-1 0,1 0,0 0,0 1,-2 8,-5 11,-1-1,1-2,-3 2,2-4,-8 12,-15 19,-7 7,-2-2,-2 0,0-5,-5 1,41-41,0 1,0-3,-2 1,2-1,1 0,-4 1,4-2,-2-1,-7 2,14-4,0 0,0 0,-2 0,2 0,0 0,0 0,0 0,-1 0,1 0,-1 0,1 0,0 0,0 0,0 0,-1 0,1 0,0 0,0 0,0 0,-1 0,1 0,0-1,0 1,0 0,-2-1,2 1,0 0,0-1,0 1,0 0,0-1,0 1,0 0,0 0,0-2,0 2,0-1,0 0,0 0,0 0,0 1,0-1,0-1,0 0,0 1,2 1,-2-1,0 0,1-1,12-23,2 5,0 0,1 2,7-5,-2 2,-10 10,0 2,-2 0,3 0,0 4,-2-4,9 1,53-29,-59 30,1 1,-1 1,1 1,-1-1,10 3,23-1,-40 3,-14 0,-432 3,274-3,98 1,-5 9,-41 1,113-11,-22 0,-23 7,39-5,-1-1,1 4,-3-1,3-2,0 3,0 0,-4 4,-17 13,-1-1,1-2,-22 6,30-13,0 1,2 1,-1 1,0 1,-12 17,-3-1,-4-4,2-1,-14 5,22-15,2-4,-22 8,34-14,1 0,-1 1,1 1,-1 3,-33 18,-3 1,-28 5,53-25,1-3,-1 0,-1-3,-10-1,32-4,1 0,2 0,-2 0,1 0,1 0,-1 0,-1 0,1 0,-1-2,3 2,0-1,0 1,-2-1,2 1,-1 0,1-2,0 1,-1 0,1 1,-1 0,1-1,0 1,-1-1,1 0,0-1,0 1,0 0,-1 1,1-1,0 0,0 0,0 1,0-2,0 2,0-1,0 0,0 0,0 0,0 0,0 1,4-35,2-8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861 68,'0'0,"-2"0,-5 0,-1-5,-5-4,-1 0,0 1,-5 2,-3 2,-2 1,-2 1,4 2,1 0,1-5,2 2,3-1,-5 0,2 3,-3-2,-3 2,3 1,-1 0,2 0,0 0,3 0,1 5,1-1,3 5,1 0,-1-2,2 3,0-3,3 5,-2-4,-1 5,0-5,-4 1,0-2,0-2,-3 2,4 4,2-3,-1-1,3 1,-2 1,3 2,-1 2,-2-1,3 3,2 0,-2-2,2 2,-1-2,0 0,-1 3,-2-4,2 2,-1-2,0 1,0 1,2 3,-1-3,-2-2,0 1,3 1,4 1,-3 4,1 1,2 1,-1 1,3-1,-2-2,-1-5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3:17.55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656 0,'-1'5,"0"0,-1 0,0 0,0 0,0 0,0 0,-1-1,-5 8,-5 9,-26 48,-4-2,-57 69,69-94,-118 171,112-161,-60 65,20-27,74-86,-20 22,22-26,1 1,0-1,-1 0,1 1,0-1,-1 0,1 1,-1-1,1 0,0 0,-1 1,1-1,-1 0,1 0,-1 0,1 0,0 1,-1-1,1 0,-1 0,1 0,-1 0,1 0,-1 0,1 0,-1 0,1 0,-1-1,1 1,-1 0,1 0,-1 0,1-1,0 1,-1 0,1 0,-1-1,1 1,0 0,-1-1,1 1,0 0,-1-1,1 1,0 0,0-1,-1 1,1-1,0 1,0-1,0 1,0-1,-1 1,1 0,0-1,0 1,0-1,0 1,0-2,2-18,5-2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424 0,'0'0,"-3"0,-4 9,-2 5,-2-1,-3 4,-2 1,1 2,0-3,1-1,2-3,2 2,4-1,-2 4,0 0,1 2,-2 1,-1-3,-2-1,3 2,-3-5,-1 1,0-2,-1-6,4 4,-2-4,3 3,-1 0,0-3,-2-3,2 3,-1 4,0-2,2 5,-1-3,2 2,-2 2,3 1,1 4,1 0,-1 2,2-1,1 3,-2-6,2 0,-1-4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1 1,'0'0,"2"0,5 0,2 5,3-1,2 3,0 4,-1-1,4 1,-6 1,6 2,-1 0,2 0,-2-3,-3 3,0-3,0 2,0-4,1-1,0-2,-3 1,0-1,0 0,4 1,-3-1,2 4,-2 4,0-2,-1 3,4-3,-5 0,-3 4,1-3,-1 0,1 4,-2 1,-1 1,-2 2,-1 1,-1 0,-1-1,0 2,0 0,0-1,0 0,-1 0,1 1,0-1,0 0,0 0,-2-4,-2-1,1 1,1-1,0 0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2 179,'0'0,"0"-4,4-5,5 0,0-4,3 2,2 2,-4-2,2 3,-2-4,-1 3,1 2,2-2,1 0,1 4,1-4,0 1,1-1,2 0,0 2,4 2,-2 1,4 3,-1 0,-6 1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6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229 1,'0'0,"-2"0,-5 0,-3 0,2 5,-2-1,-2 1,1 3,1 4,-2-2,3 4,-2-3,3 2,0-3,0 4,0-4,1 3,-2-3,2 3,0 0,-3 4,3 1,-4-2,3 2,2-1,-2-3,2 2,3 1,-1 1,3-3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7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1 0,'0'0,"0"5,2-1,4 1,4-1,-2 4,3-4,1 7,1-3,1-1,0 4,2-4,-2 4,3-1,-2 1,1-1,0 3,-2-4,-2-1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8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548 46,'0'0,"-3"3,-7 2,-5-1,-3 0,-3 3,0 0,3 4,0-4,2 1,4 2,0-2,0-2,0-1,-2-3,1-1,2 5,0-2,1 5,1-1,-2-1,0-2,-3-3,0 7,1 0,-4 0,5 4,0-2,0-2,-1-4,-1 3,0 0,-1-4,1 0,-1-1,-1-2,1-1,-1 0,1 0,3-5,3-3,3-7,6 2,1-2,4 1,5 0,1 3,3 2,1 4,-2-2,0 0,-1 2,2-3,0-4,0 2,0 2,1 1,5 3,-3 2,1 1,-1 1,2 0,-4 1,3-1,-4 0,5 0,-1 5,0-1,-1 1,1 0,-2-3,1 4,-3-2,2 2,-2-1,2-3,-2-2,2 1,0-1,-2 0,2 0,-2 0,2-1,-1 1,1 0,-4-2,1-4,-5-3,3 2,-2-3,-1 1,-2-3,-5 1,-1-3,-3 3,-6 2,0-1,-1 2,-2 1,-3 4,-5-1,-1 3,-4 6,2-1,2 0,1 1,1-2,3-1,-3 0,0-2,1 4,1 3,0 4,2-4,-2-1,2-1,0-2,0-3,0 1,-1-1,2-1,-2 4,10 3,9 2,7 5,7-1,7 2,-1-2,-1 3,0-5,-2-1,-1-5,-3 0,3-2,0-2,0 0,0 0,1-1,0 1,-2-1,-4-3,0 0,-1-2,-4-2,-5 2,-7-1,-6 2,-5-2,-5 1,-5 0,-1 2,-1 2,2 1,-3 0,2-4,0 1,2-1,2 2,4 0,2 1,-2 2,2 0,0 0,0 0,1 0,-2 0,1 0,0 0,0 0,0 0,-1 0,1 0,0 0,1 0,-2 0,1 0,-1 5,1-1,3 6,13-10,-1 0,0 0,0 1,0-1,0 0,-1 0,1 0,0 1,0-1,0 0,0 0,0 0,-1 0,1 0,0 0,0 0,0 1,0-1,0 0,0 1,0-1,0 0,0 0,0 1,0-1,0 0,0 0,0 0,0 0,0 0,0 2,0-2,0 0,1 0,-1 1,10 6,12 0,5-5,1-1,1 0,-4 1,-4-4,-3-1,1-2,-4-1,0-1,-1-1,2 1,-4 7,-1 1,-2 8,-4 2,0 4,-3 5,-1 0,-1 2,3 2,-1-1,1 1,0-2,-2 0,0 1,-1 0,0-1,0 0,0-1,0 1,0 1,0-1,0 0,0 0,0 0,0 1,0-1,0 0,0 0,0 1,0-1,0-1,0 0,0 1,0 1,0 0,0-1,0 0,0 0,0 1,0-1,0 0,0-1,0 1,0 0,0 0,0 1,4-6,3-8,1-9,1-12,2-4,-3-4,-1-5,-2-2,-2-1,-2 1,2 3,0-2,1 3,-3-1,0 2,0 1,-1 0,1-1,-1-1,-1 2,1-2,0 1,0 0,0-1,-2 7,-2-2,1 1,0-3,-1 5,-1 0,3-2,-2 0,-2-3,3 0,-1-2,2 1,0-3,-2 7,-1-1,0 0,-1-1,1 0,2-2,0 0,2-1,1 0,-1-1,2 2,-1 8,0 8,0 10,0 12,0 9,0 5,0 1,0-2,0-3,0 0,0-3,0 0,0-1,0-2,0 0,0 2,0-1,0-1,0 1,0 0,0 0,4 1,-2-1,4-5,1 1,-3-1,4-7,1-8,-2-14,-1-5,-2-6,0-3,-1 6,2-1,-1 1,0 5,1-2,-2 1,1-3,-2 2,-1-4,2 4,0 0,1-1,-2 0,-1-1,1-2,-1 0,-1-1,0-1,-3 0,0 1,-4 4,1 1,1-1,1 1,-2 0,-1 6,0 8,-1 13,-3 4,-1 8,-2 1,3 3,-1-5,3-1,-1-10,3-8,0-11,5 6,-1-3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1,-2 4,-3 0,0 4,-2-4,1 1,1 1,0-5,2 2,1-1,1-1,0-1,1 1,-1-2,-2-1,3 1,-1 0,-1 2,0-1,0 0,-2-1,3-3,1-2,0 1,-1-2,2 3,-1 1,-2 3,1-1,1 2,-2 0,1-1,1 1,-1 0,-1-3,2 4,-1 0,0 0,0 0,0 0,-1 1,2-2,0 1,1-1,-1 0,0-1,-2-1,0-1,-1 0,2 1,-1 1,0-2,0 1,-1 1,2 0,-1 2,0-1,2 2,-1-3,2 3,-2-1,1-3,-1 3,-1-2,0 1,1 0,0-1,0 2,1-2,0-1,0 3,0-1,1-2,-2 1,0 2,1-4,-1 2,1 0,0 0,0 1,0 0,-1-2,1 2,0-1,0 0,0 3,1 0,0 0,-2-2,1 0,-2 0,4 2,-1-3,1 3,-1-2,0 0,1 1,0 1,0-2,0 3,1-2,-2 2,1-4,0 5,1-2,0-1,0 1,-2 0,1 2,0 0,-1-1,2 1,-3 0,2-4,0 6,-1-5,1 3,-1-1,0-1,0-1,-1 0,-2-1,0 0,-2 1,3-2,-1 1,0-1,2 1,-1-2,1 2,0 0,1 0,1 1,0 0,-1 1,2 0,-1 0,0-3,1 6,-1-5,0 5,-2-3,2 0,0 1,0-1,0-1,0 2,0-3,0 2,1 0,0 0,0 2,-1 0,-1 0,1 1,-2-3,2 2,0-3,-1 2,-1 2,-1-3,1 3,0-2,-2 0,3-4,-1 3,1-1,-1-1,1-1,-2 1,2-2,-2 3,1 1,1-1,-2 0,1-2,1 3,0-2,1 2,0 0,-1 0,1 2,0-3,-1 2,-1 0,2-1,0 2,1 1,1-2,0 1,1 2,0-3,0 1,0 1,1 0,-1-1,0 1,0-1,0-1,-2 0,0 1,0-1,1-1,-1 2,-1-1,1 1,-1 1,2-2,-1 1,0-2,-2 0,0 3,-1-2,2 0,-2-1,3 1,-1-1,-1 1,2 1,-4 0,3 0,-1-1,0-1,-1 1,1-1,0 1,0-1,1 0,-2 1,2-1,1 3,1-1,-2-1,0-1,2 1,0 0,-2-1,0-1,2 2,-1 0,1 1,-1-1,0 2,0 0,1-2,-2-1,1 2,0-2,-2 1,1 0,1 2,1-2,0 2,0 0,1-2,-2 1,0 2,0-2,0 0,-1 1,-2-2,2 2,-2-1,2-2,-1 1,1 0,3 0,-1 0,1 2,0-2,0 1,0 2,0-2,1 0,-1 1,0-2,0 2,0 1,0-2,0-1,0 2,0-1,0 2,0-3,0 1,0 2,0-2,0-1,0 1,0 1,0-1,0 2,0-2,0-1,0 3,0-2,-2-1,0-1,0 1,-1-2,1 1,-1-1,1 3,1-2,0 2,1 1,0-1,0 0,-1 1,-1-2,-2 0,2 0,-3 0,-1-1,-1 3,0-2,1 1,0-2,0 1,3 0,-1-1,2 3,2-1,0-1,0 2,0-1,0 0,1 1,-1-1,0 0,0 2,0-3,0 3,0-3,0 1,0 2,0-2,-2-3,1 3,-1-2,1 1,0 0,0 2,1-1,0-1,0 3,0-3,0 1,0 1,-2-2,0 0,1-1,0 2,-1-2,2 2,-1 1,1-2,0 2,0 0,0-1,0 0,0 1,0-2,0 1,0 2,0-2,0 1,0-1,0 0,0 1,0-1,0 0,0 1,0 0,0-1,0 0,0-1,0 2,0 1,0-3,0 3,2-3,0 1,-1 2,1-3,-1 1,1 0,1 2,-2-3,0 1,0 1,0 0,-1 0,0-1,0-1,0 2,0-1,0 1,0 0,0-2,0 2,0 0,0-2,-2 0,1 0,-1 0,1-1,0 4,0-4,-1 1,0 3,1-3,-1 1,1 2,0-2,1 0,0 1,0-1,0 0,0 1,0-1,0 1,0-1,0-1,0 4,0-4,0 1,0 2,0-3,0 1,0 2,0-3,0 0,0 4,0-3,0-1,0 1,0 1,0 0,0 0,0-1,0-1,0 3,0-2,0 0,0 0,2 0,0-2,-1-1,1 4,1-5,-1 3,0 1,-1 2,0 2,2-3,0 2,0-4,0 3,0-3,-2 0,3-1,-2 0,1-1,-1 1,1-2,0 3,0-2,0 1,1-2,0 1,-1 1,-1-1,0 0,1 2,-1-1,0 3,0-6,0 4,0-1,0 2,0 0,0-1,0 1,0 0,-1 1,1-2,0-1,1 1,-1 0,-1 1,-1 0,0 0,0-1,1 1,1 2,0-1,-1-2,0 2,0-1,-1 0,1 1,1 0,0-2,0 2,-1 0,0-2,-1 2,1-3,1 2,0-2,-1 2,0-1,0-1,1 1,-1-1,1 1,-1 0,1 2,-2-2,2 1,0 1,0-2,0 2,-1 0,0-1,-1 1,2-4,-1 4,0-3,1 1,-1 0,0 0,-1 1,2 0,-1 1,1-1,-1 1,2-2,0-1,-2 1,1 0,-1 0,0 0,-1 1,0 1,2 1,0-3,-2 2,2-1,-1 0,-1 1,2-1,0 0,0 1,-1 0,0-2,2 1,0 1,-2 0,1-1,1 1,-1-1,1-1,1-1,0 0,0 1,1-1,1 1,-1-2,1 2,-1-5,0 4,1-3,-2 0,1 4,-2-3,1 4,-2 0,1-2,0 0,1 2,-1-2,0 3,1-5,-2 3,1-4,1-1,-1 1,1-1,-1 0,0 2,-1 2,0 1,0-2,-1 3,3-4,-1 3,1-2,0 1,-2 2,3-2,-1 0,-2 1,1-2,0 1,1-1,0-1,-2 2,0-1,-1 3,2 1,0-3,3-2,-1 1,-1 1,0 0,0-1,-1 4,0-4,1 2,-1-2,1 1,-1 0,-1 0,-1 1,1-1,1 1,-1-1,0 0,1-1,1 0,-1-1,2 2,-2 0,2 2,-1 0,2-2,-3 0,0 2,2-4,-3 3,1-2,0 1,-1 0,2-3,1 1,0-1,1 1,-1-1,-1 0,1 3,-3-3,3 6,-2-3,0 0,3-2,-1 1,-1 1,-1-1,1 3,-2-1,0 1,1-1,-1 0,0-1,-1 1,2 2,-1-3,1 3,-1-2,4-1,-3 1,1-1,0 1,0-2,0 1,-1 2,2-3,-2 1,1 1,-1-1,1 2,0-2,-1 2,2-5,0 1,1-1,2-3,-2 4,1-3,-2 1,0 2,1 0,1-1,-2 2,2 0,-2-1,0-1,-1 4,1-6,1 3,-2 0,1-1,0 0,0 2,-1-1,1-1,-1 2,0-1,0 0,1 0,-2 1,2-2,1 0,-2 2,2-3,0 2,0 0,-1 3,1-2,2 0,0-1,-2-2,0 1,0 0,0-1,0 2,0-3,2 1,-3 0,0 1,3 0,-1-2,1 1,-1-1,1 2,1-2,0 0,-1 0,0 2,-2-2,1-1,-1 3,0 2,-2-2,1 0,0 1,1-1,2 0,1-1,-1 2,0-2,0 3,1-3,-1 3,-2 0,1-3,-2 1,1 1,0-3,2 4,-1-4,0 2,1-2,1 0,0 3,-1-3,1 1,0-2,0 2,0-2,-1 1,1-1,-1 0,1 0,-1-1,1 1,-1 0,0 0,2 0,-2 0,0 0,0 0,1 0,-2-2,-3 0,-6-5,-5-2,-4-1,-1-1,-1-1,-1 0,3 5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51,'0'0,"0"-1,0-3,-1 2,-1-4,-2 3,2-3,-4 2,3-2,-1 2,0-3,0 5,-2 0,-1 0,-2 1,1 0,0 1,1 2,1 1,-2-2,0-1,1 1,1 3,-1-2,3 2,-1 0,-2 1,2 1,-1-2,3 1,-3-1,1 0,-1 2,0-3,-1 1,1 1,0-2,-3 0,3 1,-1 0,1-3,-2 2,1 0,-1 1,0-3,-1 4,1 0,-1-1,1 1,1-1,-1 2,1-4,2 5,-1-3,2 2,1 0,0 0,-1-2,1 2,0-1,0 1,-1 1,1-1,-1-1,0 2,-1-1,2 1,-2-1,1 0,0 1,2 0,0-1,-1 3,-1-2,0-4,-3 1,0-2,-1 0,0-2,-1 0,1 1,-1 1,0 2,2 0,1 2,2 2,0-2,0 1,1 0,-1-4,-1 5,1-4,0 4,-1-4,2 2,0 1,-1-2,1 0,-1-2,-1 2,-2 1,0 0,1 0,0-2,-1-1,1 1,1 1,0-1,3 1,-1 1,1 0,-1 0,0-1,-3 0,2-1,0 4,-1-3,0 3,1 0,0 0,2 1,0 0,-1-3,0 1,2-1,-2 3,0-3,0 1,-1-1,1 0,-1 1,0 1,2-1,-1-1,0 1,0-1,3 1,-2 2,0-2,0 0,-1 1,0-2,-2 2,0-2,0 1,-1 1,2-3,-2 1,2-1,-1-2,2 1,-2 0,-1 0,1 2,0-1,0 0,0 2,0-3,0 2,2 0,-3 0,1 1,-1 2,1-1,0-1,-3-1,4 0,-3 1,2-2,2 2,1-1,-1 0,0 0,0-1,0 3,-1-3,0 2,-1-1,1 1,-1 0,0 1,0-2,1 0,1 1,2 0,0 1,-1-3,0 3,-1-2,0 1,-1 2,0-1,0-1,0 0,2 3,-1-3,-1 0,2 0,0-1,-2 0,2 0,-1 0,2 1,-2-1,0 2,1 2,0-3,-1-1,2 1,-1 1,0-2,1 2,-1-1,0 1,0 1,-1-1,0 0,1 1,-1-3,0 2,1-2,0 1,1 2,-1-3,0 1,1 0,-1-1,-1 1,0 0,0-1,-1 1,1-2,2 3,-3-1,2 2,0-2,-1 0,0-1,1 1,0 2,-1-3,0 2,1 0,1-1,0 3,1-3,-1 3,-1-4,1 0,-1 2,1-2,0 1,0 3,1-3,0 1,0-1,0 3,0-2,0 0,0 1,0-1,0 0,0 2,0-3,0 0,0 3,0-1,0-2,0 2,0-1,0 1,-1-1,-1 1,-2-1,0 0,-2 1,-1-1,1-2,1 2,1-2,1 0,2 3,1-2,0 2,0-2,0 1,0 2,0-2,0-1,0 3,-1-4,-1 1,0 0,1 0,0-1,0 3,0-3,-1 0,0 2,0-2,1 1,-1 1,2 1,0-1,0-1,0 3,0-2,0-1,0 3,0-2,0 0,0 2,0-3,0 0,3 4,-1-4,0 1,0 1,-2-1,1 0,-1 1,0-1,0 1,0 0,0-1,0 0,0 0,0 0,0 2,0-2,0-1,0 3,0-2,0-1,0 3,0-3,0 1,0 3,0-4,0 0,0 2,0 0,0 1,0 1,-1-3,-1 0,-2 2,1 0,0-1,-2-2,3 0,-1-1,-1 2,2-2,0 3,-2-1,2 0,-1 1,1-1,0-1,0-1,0 0,-1 2,0-3,2 2,-1-1,0 2,1-1,0 0,1 0,0 3,-2-3,1-3,-1 5,1-2,0 0,0 1,1 1,0-2,0 1,0 1,0 0,0-2,0 3,0-3,0 1,0 3,0-4,0 0,0 2,0 0,0-2,0 2,2 0,0 0,-1-1,0 0,2-2,0 1,-1 1,-1-2,0 2,0-1,-1 0,1 3,-1-2,-1-1,1 3,0-2,0 0,0 1,0-1,0-1,0 3,0-1,0-2,0 2,0 0,0 2,0 1,0-1,0 1,0-3,0 1,0-1,0 1,0-1,0-2,0 2,2-2,1 1,-2 2,0-3,0 1,0 2,1-4,0 0,1 0,1-1,-1 0,0-1,0 3,0-3,-1 5,2-3,0 0,0 1,-1-1,0 2,0-1,0 1,-1-1,0 0,0-1,0 3,0-3,-1 1,-1 1,0 0,0 1,0-2,0 1,1-1,1 1,0-1,-1-1,0 2,0-1,0 3,-1-3,0 0,0 3,0-1,0-2,2 3,0-3,1 1,-1-1,0-1,1 3,-1-5,-1 6,0-5,1 1,0 1,0 0,-1-1,-1 2,1 2,-1-3,0 3,0-3,0 1,-1 2,3-4,-1 1,1-1,0 1,-3-1,-2-4,-1-1,-2-2,-3-4,0 2,2-3,1-1,-1 2,0-1,4 0,0-2,0 1,3-1,0 0,0 1,0-3,0 1,0 2,0-2,0 1,0 0,0-2,3 4,-1-1,0 1,0-1,-2-1,3 3,-1-2,2 1,-2-2,3 3,-2-1,2 0,-2-2,1 1,-1 0,0-1,-1-1,2 2,-1 4,0 3,1 1,0 4,0-1,-1 4,0 0,-1 0,-1 3,-1-1,0 0,0 0,0 1,0-3,0 0,-1 2,1-3,0 2,0 0,0-1,-2-1,0 3,1-3,-2 1,-2-2,2 0,-3 0,2-1,0 2,4-3,2 2,1-4,1 4,0-1,-1 2,0 0,-1 1,-1 1,0-1,-1 0,1 0,0-1,1-1,-1 2,2-3,0 1,-1 1,2-1,-2 1,2 0,1-2,0 3,0-2,0 1,-2 2,2-2,-2 2,-1 0,2-3,-1 1,0-1,1-1,-1 1,0-3,0 3,0-1,-3 3,2-2,-2 3,0-2,2 2,0 0,2-3,-1 2,2-2,-2 1,2 1,-1-2,-1 3,-1-2,-1 4,0-4,-2 0,-3-2,-1-2,0-3,-1-1,-1 1,-1-5,0 0,0 1,2-3,0-3,4 3,-2-3,3 3,1-2,0-1,1 2,-1 1,0-3,0 2,2 1,-2-3,0 2,0 1,0-4,0 4,0-1,0 0,0-1,-3 1,1 2,-1 1,0 1,0-2,0 2,-1-2,2-1,0 1,-1 0,1 0,0 0,1-1,-2-1,0 1,1 0,1-2,0 0,-2 0,1 1,0 0,1-1,0 0,1 2,-1-2,1 1,0-1,0 1,1 0,-1 0,0-1,0 0,0 0,0 2,0-1,0 0,0-2,0 3,0-1,0-2,2 4,0 1,2 5,0 5,0 1,0 1,-2 2,-2-2,-2-3,-2 1,-3-2,0-2,-1 1,3 1,1 3,3-2,-3 2,2 1,-1-3,0 3,-1-2,2 2,2 0,0-1,2 0,-1 1,4-2,-3 2,1-2,-1 2,0 0,-1 2,0-1,1-1,-1 1,1 1,-1 0,-1 1,1-3,-1 0,0 3,0-2,0-1,-1 3,1-2,0 0,2 0,-1-5,3-2,0-1,1 0,1 2,-1 0,0 1,0 1,-1-2,1 4,-3-1,0 2,-1 2,0-3,1 1,0 0,1-1,3 0,-1-3,0 2,2-1,-3 1,1-2,-4 4,3 0,-1 1,-1-1,-1 1,2 0,-1-2,1 0,-3 3,3-5,-1 2,2-1,-1 1,2-3,-2 4,2-3,-2 1,2 4,-3-2,0-1,1 1,1-1,-1-1,0 0,-1 1,-1 2,0 0,-1-1,0 1,0 1,0-1,0 2,0-2,0-1,0 3,0-2,0 0,0 1,0-1,0 2,0-3,0 1,0 0,0 1,0-1,0 2,0-3,0 0,2-1,0 0,0 2,1-4,-2 4,2-3,-2 2,0 1,2 0,-1 0,2-1,-1-1,-1 1,0 0,2 0,-2 2,2-2,-1 3,-1-3,2-1,-1 2,2-3,-1 3,-2 0,2 0,-1-1,1 1,0 2,-2-2,2-1,-1 3,-1-2,1-2,1 1,-2 0,1-3,0 3,0-2,0 2,0-4,-1 5,1-2,0 1,1 0,-1 2,2 0,1-2,0 2,0 0,0-2,0 1,1-2,2 1,-1-1,0 1,1-2,-1 1,0-2,-2 3,1-3,0 1,1-1,0 0,-2-1,1 1,0-1,0 3,0-2,0 1,0-2,-5 0,-1-2,-3-2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03.95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09.941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9.50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1,'0'3,"0"4,0 1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3:19.32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0,'6'0,"0"1,0-1,0 1,0 0,0 0,0 1,-1 0,1 0,-1 0,1 1,-1 0,0 0,0 0,0 0,0 1,-1 0,1 0,6 9,2 4,-1 1,-1 0,-1 1,9 20,-8-14,22 34,9 18,-29-50,-7-15,-1 0,-1 0,0 0,-1 0,3 21,-6-32,0 0,0 0,0 0,0 0,0 0,0 0,0 0,0-1,0 1,0 0,-1 0,1 0,0 0,-1 0,1 0,-1 0,1-1,-1 1,1 0,-1 0,1 0,-1-1,0 1,1 0,-1-1,0 1,0-1,0 1,1-1,-1 1,0-1,-1 1,-16 4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14.232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18.958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22.20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26.521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8:30.485"/>
    </inkml:context>
    <inkml:brush xml:id="br0">
      <inkml:brushProperty name="width" value="0.35" units="cm"/>
      <inkml:brushProperty name="height" value="0.35" units="cm"/>
      <inkml:brushProperty name="color" value="#8FAADC"/>
      <inkml:brushProperty name="ignorePressure" value="1"/>
    </inkml:brush>
  </inkml:definitions>
  <inkml:trace contextRef="#ctx0" brushRef="#br0">609 1,'-1'54,"-14"97,6-72,4 1,7 97,0-55,0-95,1 1,1-1,2 0,0-1,19 45,-3-2,-3 16,2 7,-15-66,0 0,-2 1,-1-1,0 39,1 0,-1-40,2 0,12 41,-10-43,-1-1,-1 1,3 32,-7-3,0-22,1 0,9 54,-4-41,-2 1,-2 0,-5 86,0-36,2 880,-1-952,-2 0,-7 35,5-33,-3 46,7 11,2-39,-2 0,-2 0,-2-1,-11 45,-5-15,-12 54,-6 15,-1 10,36-134,-1 1,-11 25,10-27,1 0,0 0,-4 24,3-8,-17 51,-4 15,22-71,-3 16,1 0,-1 61,9 429,0-512,1 1,8 30,1 21,-8-34,2 0,1 1,2-2,2 1,1-1,21 47,-18-51,-2 2,16 67,-19-60,24 62,-7-44,49 81,-71-131,1-1,-2 1,1 0,-1 0,-1 0,0 1,0-1,0 18,-1 3,-7 51,2-60,-1 0,0 0,-2-1,-16 35,19-49,0 0,0 0,-1 0,0 0,-12 11,12-14,0 1,1 0,0 0,-1 0,2 0,-1 1,1 0,0 0,0 0,1 0,-3 8,1 25,5-34,-1-1,0 1,0 0,-1 0,1 0,-1 0,0 0,-1-1,1 1,-1-1,0 1,0-1,-4 6,6-9,0-1,0 1,-1-1,1 0,0 1,-1-1,1 0,0 1,-1-1,1 0,-1 0,1 1,0-1,-1 0,1 0,-1 0,1 0,-1 0,1 1,-1-1,1 0,-1 0,1 0,-1 0,1 0,0 0,-1 0,1-1,-1 1,1 0,-1 0,-9-14,1-23,6 12,1-1,1 1,1-1,1 0,2 1,0-1,2 1,0 0,15-37,51-166,-58 188,-3-1,10-79,-12 69,16-65,-10 58,8-64,9-43,-18 120,-3-2,-1 1,-3-1,2-59,-7 7,-5-122,1 195,-2 0,-12-39,9 39,1 0,-4-37,10-113,0 1,-2 155,-10-35,5 23,4 19,-1-1,-10-23,9 25,1 0,0 0,-4-18,-14-63,12 54,2 0,-5-48,10 49,-19-70,0 8,1-59,14 83,3-1,7-102,0 53,0 7,0 38,-2 1,-21-140,8 157,5 32,2-1,-4-59,11 16,0 43,-1 0,-1 0,-9-50,1 20,2-1,3 0,6-98,0 44,-3 12,3-117,4 182,1 1,15-49,-2 15,-8 33,1 0,25-49,-19 47,-5 6,-2 0,-1 0,-2-1,8-65,-6-153,-11 222,-1-48,0 75,0 0,0 0,0 0,-1-1,0 2,0-1,0 0,-1 0,0 1,-4-7,4 9,0 0,0 1,0-1,-1 1,1 0,0 0,-1 0,0 0,1 0,-1 1,0 0,0 0,0 0,0 0,0 1,-4-1,-13 0,-39 2,33 0,-11-1,0 2,0 2,-65 14,63-8,9-2,0 0,-38 18,59-22,0 1,0 1,1 0,0 0,0 1,1 0,-1 0,2 1,-1 0,-10 15,8-8,1 0,0 1,1 0,1 0,1 1,0-1,1 2,1-1,0 0,-1 31,7-26,3-5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1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0,2-2,-2-1,2-2,-1 1,2 0,1-1,2 0,1 1,-2-1,-1 1,-2 0,0 2,-3 1,1 0,-1 1,-1-2,1 1,-1 0,2 0,0 0,0 1,0 1,0-1,0 0,1 1,-1-1,2 0,-2 1,1 0,-3 0,2-1,-1 1,1-1,-1-1,0 0,0 0,0-1,0 2,0 0,0 1,1-1,0 1,0 0,1 0,0-2,0 3,-1-2,1 1,-1 0,1-1,-1 0,0-1,-1 3,0 0,1 0,1 2,1-2,0 1,0-1,-1 1,0-2,-1 3,0-2,1 1,-1-1,1 1,0-1,0-1,-1 0,1 1,1 0,-1 0,2 0,-2 0,1 2,1-1,-3 1,2 0,-1-1,1 0,0 0,-2-1,1 0,2 1,0-1,-1 1,1-2,0 1,0-1,0 2,-1-2,0 0,0 0,0 0,1 1,-1 0,1-1,0 1,0 0,0 1,1-1,0 2,-1-1,1 0,0-1,-1 0,0 0,0 1,1-1,-1 1,0-1,1 1,-1 0,2 1,-1-1,0 1,0 0,0 0,0 0,0 1,-1-3,1 1,-1 0,1-1,-1 0,-2 0,1-3,-1 0,0-2,2 0,-1-3,1 0,1-2,0 3,0 2,-1 2,-1 4,0-1,-1 1,0-1,0 1,1 0,0 1,2-1,0 1,0 1,1-1,0-1,0 2,0-1,0 0,0 1,1-1,-1-1,0 2,0-1,0 0,0-2,-2-1,1-4,-2 0,0 1,0 1,-2 0,1 1,-1-1,1 1,0 2,3-1,-2 1,1 0,0 1,0 0,-1 0,0-1,0 1,2 0,-1 0,0-1,-1-1,1 1,0 0,0 0,1 2,1-1,-1 1,1 1,0-1,-1-1,0 0,1-1,-1 2,0-1,1 1,-2-2,0 2,1-2,-1 0,0 0,0 1,1-1,-1 2,0-1,0 0,-1 0,1-1,0 2,1-1,-1 1,0 0,1 0,-1-1,1 0,0 0,0 0,0 0,0 1,1 0,0-1,0 2,0-1,0 0,0 1,1-1,-1-1,0 2,0-1,0 0,0 0,0 0,0 0,0 1,0-1,0-1,0 2,0-1,0 0,0 0,0 0,0 0,0 0,0 1,0-5,0 0,0 1,0 0,0 0,0 3,0-1,0 0,0 2,0-1,0 0,0 1,0-1,0-1,0 2,0-1,0 0,0 1,0-1,0-1,0 2,0-1,0 0,0 0,0 0,0 0,1-1,0 0,0 0,1 0,0 0,0 1,0 0,-1-1,-1 2,0-1,0 0,0 1,0-2,0 1,0 1,0-1,0 0,0 0,0 0,0 0,0 1,0-1,-1-2,-1 1,1 0,0 0,0 0,0 1,1 0,0 0,0 0,0 1,-1-2,0 1,0 1,0-1,0 0,1 0,-1 0,1 0,0 1,0-1,0-1,0 2,1-1,-1 0,0 1,0-2,0 1,0 1,0-1,0 0,0 0,0 0,0 0,0 0,0 1,0-2,0 1,0 1,0-1,1-1,1-2,0 1,1-1,0 1,0 0,1 0,-1-1,1 1,-2 1,1-2,-1 1,2 0,-1 1,0-1,2 0,-2 1,3 0,-3 1,1 0,-1 0,0 0,-1 1,1-3,-1 1,2-2,-2 1,0 0,-2 1,2 0,0 1,1-1,-1-1,-1 2,1-2,0 3,0-2,0 0,-2 2,1-1,-1 0,0 1,2-1,-1-1,2 2,-1-1,-1 0,2-1,0 0,-1-1,1-1,-1 1,1 0,-1 0,1-1,0 0,-1 1,0 0,0 0,2-1,-3 0,3 2,-1-1,0 2,0-1,-1 1,1-1,-1-1,0 2,0-1,0 1,1-1,-1 1,0 0,1-1,-1 0,1-2,0 2,-2-2,2 1,1 0,-2 0,1 1,0-1,0 0,1-2,0 3,-2-1,1 1,0-1,-1 1,1-1,1 0,-2 0,1 1,-1 0,0 1,0-2,0 1,2-1,-1 2,1-3,0 2,0-2,-1 2,0-2,0-1,-1 3,1-3,0 1,2-1,-2 1,1-2,0 2,-2 1,1-1,1 1,-1 0,-1 1,2 0,-1 0,1 0,1-1,1-1,-2 2,0-1,-2 2,1-2,1 1,-2-1,2 2,-1-1,0 0,1-1,0 0,1-1,-1 1,1-2,-1 0,3-2,-2 0,0 1,0 1,-1 0,-1 1,2-1,-1 1,2 1,-1-2,0 2,1 0,-2-1,2 0,-2 0,2 0,0-1,-1 0,2 0,-1-1,-2 2,2-1,-2 0,2 0,-1 0,0 1,-1 0,1-2,0 1,0-1,1 1,0-1,-1 1,2-2,-1 1,0-1,1 0,-3 1,2 1,-3 0,1 1,-2-1,2 2,0-2,0-1,2 0,0 0,1-1,1 0,-1 0,0 0,0 0,-4-1,-1 1,-4 0,0 0,-4-1,1-1,-3-1,-1-1,-2 2,3-1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2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69 0,'0'0,"-2"0,-1 2,-1-1,0 2,-1 1,0 0,1 1,0-1,1 1,1 0,1 0,-1-1,0 1,1-1,0 2,0-1,0 0,0 2,-1-1,1-1,1 2,-1-1,0-1,-1 0,1-1,1 2,-1-1,0 1,1 0,0 0,0 0,0 0,0 0,0 1,-1-3,0 1,-1 0,1 0,0 1,1-1,-1 1,1 0,0 0,0 0,0 1,0-1,0-1,0 2,0-1,0-1,-1 0,-1-1,1 2,1-1,-1 1,1 0,0-1,0 2,0-1,0 0,0 1,0-1,0-1,0 2,1-2,1-1,-1 1,0 0,-1 1,2-2,-1 1,1-1,-1 2,1-1,-1 0,1 2,-1-1,0-1,1 2,-1-1,1 0,-2 1,0-1,1-1,-1 2,0-1,0 0,0 1,0-2,0 1,0 1,0-1,1 0,1 0,-1 0,0 0,0 0,0 0,-1 0,0 0,0 1,0-1,0-1,0 2,0-1,0 0,0 1,0-2,0 1,0 1,0-1,1 0,0 0,0 0,0 0,0 1,1-3,-1 1,1 0,-1 0,2 1,0-1,-1 1,0 0,0 0,0 0,0 0,0 0,1 0,0 0,-1-2,0 2,0-2,-1 2,1-2,0 1,-2-1,2 1,1-2,-2 2,2 0,-2 0,1 1,-1-1,0 2,1-1,0 0,-2 1,3-3,-1 1,0 0,0-1,0 0,0 1,0-2,1 1,-3 0,3 2,-1-2,2 1,-3 0,2 0,0 0,-1-1,2 0,0 0,0 1,1-1,-1 1,1-1,-3-1,3 2,-2-1,0 2,0 0,0-2,1 0,0 0,-1-1,1 2,-1-2,0 2,-1-1,1 0,-1 0,1-1,0 1,-1 0,2 0,0-1,-2 2,2-1,-2 0,1-1,0 0,0 2,-1-1,2 0,0 0,1 1,-1 0,0 0,0-1,-1 0,2-1,-2-1,1 0,0 1,-1 0,1 1,0 0,2-1,-2 1,1-1,0-2,0 1,-1 0,1 0,-2 0,1 1,0-1,0 1,-1-2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36:47.029"/>
    </inkml:context>
    <inkml:brush xml:id="br0">
      <inkml:brushProperty name="width" value="0.35" units="cm"/>
      <inkml:brushProperty name="height" value="0.35" units="cm"/>
      <inkml:brushProperty name="ignorePressure" value="1"/>
    </inkml:brush>
  </inkml:definitions>
  <inkml:trace contextRef="#ctx0" brushRef="#br0">0 0,'0'2,"1"0,-1 0,1-1,-1 1,1 0,0 0,-1 0,1 0,0-1,0 0,2 4,12 15,-4-12,0 0,1-2,-1 0,1 0,14 2,-13-2,20 7,-9-3,1-2,-1 0,44 4,-21-14,-1-2,86-24,-97 22,0 2,59 5,-40 0,-8 3,55 12,-10 1,-66-14,67 11,58 34,-114-36,38 4,-8-2,114 25,-150-35,140 14,-138-20,1-2,35-11,-8-6,-42 16,1-1,0 2,26-2,255 6,-298 0,-1 0,1 0,-1 0,0 0,1 0,-1-1,1 1,-1-1,1 1,-1-1,0 0,2-1,-2 1,-1 1,0 0,0-1,0 1,1 0,-1 0,0-1,0 1,0-1,0 1,1 0,-1-1,0 1,0-1,0 1,0 0,0-1,0 1,0-1,0 1,0 0,0-1,0 1,0-1,-1-1,1 1,0 0,-1-1,1 1,-1 0,0-1,1 1,-1 0,0 0,-1-2,-9-10,-3-1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36:47.030"/>
    </inkml:context>
    <inkml:brush xml:id="br0">
      <inkml:brushProperty name="width" value="0.35" units="cm"/>
      <inkml:brushProperty name="height" value="0.35" units="cm"/>
      <inkml:brushProperty name="ignorePressure" value="1"/>
    </inkml:brush>
  </inkml:definitions>
  <inkml:trace contextRef="#ctx0" brushRef="#br0">298 1562,'0'-2,"-1"1,0-1,1 0,-1 0,0 1,0 0,0-1,0 1,0 0,0-1,0 2,0-2,-2 0,-5-8,5 6,0-1,1 0,0 0,0 0,0 0,0-1,-1-7,-7-45,2 15,-6-47,9 54,-9-37,12 61,-1-1,2 1,-1-1,1-23,1 21,-1 0,0 1,-3-17,-2-6,4 19,-2 1,-4-20,0 8,-4-33,-3-10,-3-24,2 9,9 60,2-1,-4-38,5 42,-6-32,-2-10,10 47,0 0,-2 0,0 1,-5-18,3 13,-9-43,5 16,10 48,-1 0,1 1,0-1,-1 1,1-1,0 0,0 0,0 1,0-1,0 0,0 0,0 0,0 1,1-1,0-2,-1 3,1-1,0 1,-1 0,1 0,0 0,0 0,0 0,0 0,0 0,-1 1,1-1,0 0,0 1,0-1,0 0,0 1,0 0,2-1,2 0,1-1,0 2,-1-1,1 1,-1 1,11 1,35 14,-29-8,150 57,-71-26,63 12,-135-43,-1 1,42 24,-47-21,0-1,1-1,-1-2,34 5,120-12,-83-3,293 2,-302 11,-7-1,257-10,-161-1,102 1,-273 0,0 0,-1 0,1 1,0-1,0 1,0 0,0 0,-1 0,1 1,0-1,-1 1,1 0,-1 0,1 0,-1 1,0-1,1 0,-2 2,2-1,-1-1,-1 2,1-1,-1 0,1 1,0-1,-1 1,0-1,0 1,0 0,0 0,0 0,0 7,3 22,1 6,2 71,-8 275,0-367,0 1,-5 26,0-1,-1 27,2 0,2 117,5-167,1 0,0 1,1-1,1 0,11 35,0-1,-15-49,0 0,0 1,0 0,0-1,-1 9,1 10,0-19,1 0,-1-1,1 0,-1 1,1-1,4 10,-6-15,1 0,-1 0,0 0,0 1,0-1,0 1,0-1,0 0,1 0,-1 1,0-1,0 1,0-1,0 0,0 0,0 1,0-1,0 1,0-1,0 0,0 0,0 1,0-1,-1 1,1-1,0 0,0 0,0 1,0-1,0 1,-1-1,-7 6,-14-3,19-3,-175 0,73-2,88 4,0 0,1 2,-1 1,-25 12,22-9,1 0,-35 5,-41 10,16-3,-93 0,143-19,1-3,-46-10,63 10,1-2,0 0,0 0,0-2,-15-10,8 5,1 1,-2 2,1 0,-19-4,-28-12,3-1,-1 1,-2-11,32 17,-52-21,29 20,-52-15,67 27,1 3,-60 4,41 2,38-3,-1 3,1 0,-1 2,1 1,0 1,-24 13,28-13,1 0,-2-1,-22 1,28-4,54-12,67-30,1 0,-90 34,0 2,1 0,30 3,-4 4,-1 3,79 24,-91-19,117 50,-140-56,-1-1,1-1,-1 0,1-2,22 0,-16-1,27 6,26 15,-43-11,0-2,43 4,25 1,-56-6,6 0,87 8,-108-15,-4 1,-1-2,0 0,26-7,6-6,-32 10,1-1,-1-2,25-13,-27 11,0 2,34-9,-4 2,-22 7,34-5,-52 12,11-4,20-8,-38 12,0 0,0-1,1 0,-1 1,0-2,0 2,0-1,1 0,-2 0,1 0,0-1,2-1,-3 2,0 1,0 0,1-1,-1 1,0-1,0 1,0 0,0 0,0-1,0 0,0 1,0 0,0-1,1 1,-1-1,0 1,-1 0,1-1,0 1,0-1,0 1,0-1,0 0,-1 0,1 1,-1-1,1 0,0 1,-1-1,1 0,-1 1,1-1,-1 1,0-1,1 1,0 0,-1-1,0 0,-6-1,1-2,-1 2,1 0,-1 1,-11-1,-35 3,35 1,-1 2,1 2,0 0,0 2,-20 13,19-12,-8 2,-1-1,0-1,0-3,-32 2,9-6,30-2,-40 9,30-3,-47 2,-34-9,39-1,-41-11,72 6,25 3,-1-2,0 0,1-2,-17-10,10 5,-26-8,-34-15,57 23,1 2,-54-12,60 19,1 0,-37-16,43 14,1 2,-18-14,21 13,0-1,0 2,0 0,-14-3,-39-4,29 7,-98-16,23-3,74 19,-56 3,52 2,147 1,198 43,-188-28,-46-8,172-1,-155-9,-77 1,8 1,-1-1,1-2,-1-2,25-6,32-15,119-15,-149 32,69-7,246 17,-357-2,-1 0,0 1,1 0,-1 1,0 0,1 0,-1 0,0 1,4 3,-5-4,0 0,-1 0,0 0,1 0,-1 1,0 0,0 0,0 0,0 0,0 0,0 1,-1-1,0 1,3 7,-4-9,1 1,-1-1,0 0,0 0,0 0,0 1,-1-1,1 1,0-1,-1 0,1 0,-1 0,1 0,-1 1,0-1,0 0,0 0,1 0,-4 3,0 3,-1-1,0 1,-7 6,-6 4,-1-1,-35 25,3-3,43-33,-1 0,1-1,0 0,-1-1,0-1,0 0,0 0,-13 1,-7-2,-38-5,19 1,-41 3,-58-4,64-9,53 6,-12-2,-29-5,67 12,1 1,-1 0,0-2,0 2,1-2,-4-1,6 2,0 1,1 0,-1-1,1 1,-1-1,1 1,0-1,-1 1,1-1,-1 1,1-1,-1 0,1 1,0-1,-1 0,1 1,0-2,-1 0,1 1,0 0,0 0,0 0,0 0,0 0,0 0,1 0,-1 0,0 0,0 0,1 0,-1 0,0 0,1 0,-1 0,1 0,-1 1,1-1,0-1,5-6,-1 1,2 1,-1-1,0 1,12-8,0 0,9-10,2 2,0 2,0 2,48-20,82-32,-128 56,-12 7,0 1,-1 1,23-1,-3 1,-37 5,61-9,-53 9,-1 0,1 1,-1 0,1 1,9 4,-4-1,-1 1,0 1,-1 0,1 2,-1 0,22 22,-32-30,-2 0,1 0,0 1,0-1,0 0,0 0,0 1,0 0,-1-1,1 0,0 1,-1 0,1 0,-1-1,0 1,1-1,-1 1,0 0,0 0,1 3,-2-3,1 1,-1-1,1 0,0 1,-1-1,0 0,1 1,-1-1,0 0,0 0,0 0,-1 0,0 3,-6 4,0 0,1-1,-1 0,-13 8,18-12,-16 11,0-1,-1-1,-1-2,1 0,-1-2,0-1,0-1,0-2,-1-1,0-1,-23-3,18 2,-35 6,-12 1,44-8,70-26,21-12,34-15,-78 46,-3 1,-28 4,-42 10,-68 22,82-20,-51 17,-55 13,116-37,-57 0,54-5,-39 7,-9 4,-92-6,111-5,28-2,1-2,1-2,-49-20,49 15,-1 2,-1 2,-43-3,70 11,0-1,0 0,0-1,0-1,0 0,-13-7,17 7,-1-1,0 0,1 0,0-1,-1 0,2 0,-2-1,2 0,-1-1,-4-7,-61-109,64 110,0-1,0 1,1-1,-4-18,-4-10,6 20,2 0,0 0,-6-45,-2-13,3 17,9 45,-2 2,-7-33,4 29,1 0,0 0,1 0,0-1,-2-36,4 33,-1-1,-1 1,0 0,-9-30,1 3,-7-23,-2-11,17 69,2 8,0 0,1 1,-2-13,2 19,1 0,0-1,0 0,0 1,0 0,0-1,0 1,1 0,-1-1,0 1,0 0,1-1,-1 1,0 0,1-1,-1 1,1 0,0 0,-1 0,1-1,0 2,-1-2,1 2,0-2,1 1,1-2,1 1,0-1,0 1,1 0,-2 0,2 1,-1 0,7 0,39 1,-31 1,226 3,-226-3,0 2,0 1,21 8,33 7,11 1,-60-12,1-1,27 1,85-8,-71-1,-41-1,0-1,37-13,-36 9,-1 1,32-2,181 8,-103 1,-112-3,1-1,38-13,-39 10,0 0,39-3,97 11,-148-2,0 2,22 7,-2 0,55 14,1 14,-61-26,-1 1,0 1,0 3,-1 1,23 22,-45-37,1 0,-1 0,0 0,0 1,0-1,0 1,0 0,-1 0,1 0,-1 0,0 1,1-2,-1 2,0 0,0-1,0 0,0 1,0 5,0 5,-1 0,1 0,-2 23,0-13,-1 12,-1 0,-7 37,5-39,0 0,0 48,5-61,-1 1,0-1,-1 0,-1 0,0 0,0 0,-9 27,8-34,1 0,0 1,0 0,1 0,-1 24,3 79,0-63,1-31,6 41,-4-41,1 34,-3-39,-1-10,1-1,-1 1,0-1,-1 1,1-1,-1 0,-2 11,3-19,0 1,0 0,0-1,-1 1,1 0,0-1,0 0,0 1,-1 0,1-1,0 1,-1 0,1-1,0 0,-1 1,1-1,0 1,-1-1,1 0,-1 0,1 1,-1-1,1 1,-1-1,1 0,0 0,-1 0,1 0,-1 0,1 0,0 0,-1 0,1 0,-1 0,1 0,-1 0,1 0,-1 0,1 0,-1 0,1-1,-1 1,1-1,-1 1,-1-2,1 0,-1 0,0 0,1 0,-1 0,1 0,-1 0,2-1,-3-2,-1-6,1 1,0 0,0 0,1 0,0-1,-1-11,-3-69,3 32,-6-353,10 268,-1-165,0 305,0 2,0-1,0 0,0 0,0 0,-1 0,1 0,0 1,-1-1,0 0,0 1,0-1,0 0,-2-4,1 5,1 0,0 1,-1-1,0 1,1-1,-1 2,0-2,0 1,1 0,-1 1,0-1,0 0,0 1,0 0,0-1,-2 1,-105 4,56 5,-18 2,8-11,32-1,1 1,-42 9,27 4,24-6,-1-2,-40 3,46-8,6-1,-1 1,1 1,0 0,-14 5,5 0,1-2,-33 1,-9 2,2 0,-90-3,13-3,68 9,-18 0,-295-11,375 1,-1 0,1-1,0 0,0 0,0-1,-1 0,-4-3,-2-3,-18-16,27 22,-3-2,1 1,-2-1,1 1,0 0,-8-1,-16-7,3-2,19 10,0 0,0-2,0 1,1-2,-12-9,-8-7,21 19,1-1,0-1,0 0,-1 0,2 0,-1-1,-5-8,9 13,0 0,1 0,-1-1,0 1,1 0,0-1,0 1,-1 0,1-1,0 1,-1 0,1-1,0 0,0 1,0 0,0-1,0 0,0 1,0-1,0 1,1 0,-1-1,0 0,1 1,-1 0,0-1,1 1,-1 0,1 0,-1 0,1-1,0 1,0 0,-1 0,1 0,0 0,0 0,1-1,2-2,0 0,0 1,1 0,-1-1,1 2,8-5,5 2,-1 1,1 1,0 1,0 2,25 3,-3-1,337-1,-207-1,-152-2,32-7,-31 4,24-1,32-4,2 0,31 11,31-2,-74-9,-40 5,26 0,389 6,-425-3,0 0,16-4,-15 1,25-1,144 7,-171-1,1 2,16 6,-16-4,25 2,-34-6,7 0,-10 1,-8 2,-18 4,-1-2,-41 2,-22 3,53-2,-49 11,60-15,-147 14,-190-19,349 2,1 1,-19 5,17-4,-21 4,-217-5,128-4,-101 2,208-1,1-1,-18-5,16 3,-25-2,19 5,0 1,-1-2,-29-7,36 6,-22-2,23 4,-26-7,22 3,-34-1,23 4,11-2,-1-2,1 0,0-2,-22-13,30 15,3 2,1-1,-1 0,1-1,0 0,0 0,-8-11,14 15,-1 0,1 0,0 0,0 0,0 0,0-1,0 0,0 1,0 0,1-1,-1 0,1 1,-1-1,1 0,0 0,0 0,0 1,0-4,0 4,0-1,0 1,0 0,1 0,-1 0,1 0,-1 0,1 0,0 1,-1-1,1 0,0 1,0-1,0 0,-1 0,2 1,-1 0,0-1,0 1,0 0,1-1,-1 2,0-2,3 0,3-1,0 0,-1 1,1 0,1 1,7 0,40 2,-30 0,-3 0,2 2,26 7,-25-4,-17-5,0 1,-1 0,2 1,-2-1,14 10,-5-2,2-1,-2-2,1 0,1-2,23 4,32 10,-61-14,9 4,0-2,0-1,1-1,29 1,530-8,-568 0,0 1,18-7,-17 5,25-4,-31 7,98 1,-105-1,0 0,0 0,-1 0,1 0,0 0,0 0,0 1,0-1,-1 1,1-1,-1 0,1 1,0 0,0-1,-1 1,1 0,0-1,-1 1,1 0,0-1,0 2,-1 0,0-2,0 2,1-2,-1 2,0-2,0 1,0 0,0 0,-1 0,1 0,0 0,0 0,0 0,0 0,-1 0,1-1,0 2,-1-2,0 2,-2 5,0-1,-1 0,0 0,-7 8,3-6,1 0,-1-1,0 0,0 0,-1-2,1 0,-1 0,0-1,0-1,0 0,-10 2,-13-1,-59-2,70-2,-340-1,333 4,1 1,0 1,-1 2,2 2,-35 18,29-14,0-2,-60 9,-74-16,95-5,35 2,19 0,0 0,0-2,-21-5,22 0,0-1,-29-19,36 21,2-1,0 1,0-1,1 0,-1-1,1 0,-9-13,15 20,-5-10,5 9,1 1,-1-1,0 1,0 0,0-1,0 1,0-1,0 1,0 0,0 0,1-1,-1 1,0-1,0 1,1 0,-1 0,0 0,0 0,1-1,-1 1,0 0,1 0,-1-1,0 1,0 0,1 0,-1 0,0 0,1 0,-1 0,0 0,1 0,-1 0,0 0,1 0,9 0,0 0,0 1,-1 0,20 7,-12-4,53 14,366 75,-256-66,42 4,-97-11,-61-9,67 1,-120-12,1 2,0 0,0 0,0 2,0 0,12 6,-4-1,1-2,0-1,1 0,24 0,0-4,-21-2,0 2,27 7,-16-2,-24-6,-1 1,1 1,19 9,-28-11,0 1,0 0,0 0,-1 0,1 0,-1 0,1 1,-1 0,1 0,-1 0,0 0,0 1,0-1,0 0,-1 1,1 0,-1 0,1 0,0 4,1 6,-1 0,0 0,0 0,-1 1,0 14,-5 73,4-90,-2 4,1 0,-1-1,-1 1,-7 24,-22 60,20-64,-1 3,0 2,-15 81,28-118,-1 0,0-1,0 1,0 0,-1 0,1 0,-1-1,1 1,-3 3,4-7,-1 2,1-2,-1 1,0 0,1-1,-1 1,0 0,0-1,1 1,-1-1,1 1,-1-1,0 0,0 1,0-1,0 0,1 1,-1-1,0 0,0 0,0 0,0 0,1-1,-1 1,0 0,0-1,1 1,-1 0,0 0,0-1,0 0,1 1,-1-1,0 0,1 1,-2-2,0-1,0 0,0 0,0 0,0 0,1 0,0-1,-1 1,1-1,0 1,0-1,0 1,0-1,0 0,1 0,0 0,-1 0,1 1,0-1,0 0,0-5,1-8,1 0,0 0,5-18,-6 31,5-22,1 1,1 1,0 0,2 1,11-24,-5 13,12-37,-24 59,-1-1,0 1,0-1,-1 0,2-20,-3 4,0-39,-2 47,1 20,0 1,0 0,0-1,0 1,0 0,-1 0,1 0,0 0,0-1,0 1,0 0,0-1,0 1,0 0,0 0,0 0,0 0,-1 0,1-1,0 1,0 0,0 0,0 0,0-1,0 1,-1 0,1 0,0 0,0 0,0 0,0 0,0 0,0 0,0 0,-1 0,1 0,-7 5,-8 15,13-17,-80 146,18-30,54-102,0 0,0 1,2 1,-12 31,19-47,0 0,0 0,-1 0,1 0,0 0,0-1,-3 4,4-6,0 0,0 0,-1 1,1-1,0 0,-1 1,1-1,0 0,-1 0,1 0,0 0,0 0,-1 0,1 0,0 0,-1 0,1 1,0-1,0-1,-1 1,1 0,-1 0,1 0,-1-1,0 1,1-1,-1 1,1-1,-1 0,1 1,-1-1,1 0,-1 0,1 0,-1 1,1-1,-1-2,-2-6,0 0,1-1,0-1,0 1,0 0,1 0,0 0,0 0,1-14,1 9,0 0,0 0,1 0,0 1,8-29,19-48,-19 61,0 0,12-57,-22 86,0-1,1 0,-1 1,1-1,-1 0,1 0,0 1,-1-1,1 1,0-1,0 1,0 0,0-1,2-1,-3 2,1 1,-1 0,1 0,-1 0,1-1,-1 1,1 0,-1 0,1 0,0 0,-1 0,1 0,-1 0,1 0,-1 0,1 0,-1 1,0-1,1 0,-1 0,1 0,-1 1,1-1,-1 1,0-1,1 0,-1 1,1-1,-1 1,0-1,1 1,-1 0,0-1,1 0,-1 1,0 0,0-1,1 1,-1 0,0-1,0 2,1 1,0 0,-1 1,1-2,-1 2,0-1,0 0,0 0,0 0,0 1,0-1,0 0,0 0,-1 0,1 0,-1 1,0-2,-2 7,-2 4,0 0,-10 19,12-26,-181 326,109-190,72-138,2 1,-2-1,0 0,1 1,-6 5,7-9,0-1,1 1,-1 0,0-1,0 0,1 1,-1 0,0-1,0 0,1 0,-1 0,0 0,0 1,0-1,0 0,0 0,0-1,1 1,-1 0,0 0,0 0,1-1,-1 1,0-1,0 1,0-1,1 0,-1 1,0-1,0 0,1 0,-1-1,-3-2,1-1,1 0,-1 0,1 0,-1-1,1 1,1-1,-1 1,0-1,1-1,-2-9,1-1,0 0,0-35,2 30,1 2,1-1,0 0,1 0,1 1,8-32,44-110,-42 125,0-4,4-11,-17 51,-1 0,0-1,1 1,-1 0,1 0,0 0,0 0,-1 0,1 0,0 0,0 0,0 0,0 1,0-1,-1 0,1 1,0-1,0 0,0 1,2 0,-2 0,0 0,-1 0,1 0,0 1,-1-1,1 1,0-1,0 0,-1 1,1 0,0-1,-1 1,1 0,-1-1,1 2,0-2,-1 1,1 0,-1 0,0 0,1 0,-1 0,0 0,0 0,1 0,-1 0,0 2,2 6,0 1,-1 0,0 0,-1-1,1 1,-1 0,-2 15,-11 70,13-94,-49 232,21-111,24-99,4-18,-1 0,0 0,0 0,0 0,-3 7,4-12,0 1,0-1,0 0,0 1,-1 0,1-1,0 0,0 0,0 1,-1 0,1-1,0 0,-1 0,1 0,0 1,-1-1,1 1,0-1,-1 0,1 0,0 0,-1 0,1 0,0 0,-1 0,1 0,0 0,0 0,-1 0,1 0,-1 0,0 0,0-1,1 0,-1 1,0-1,0 0,1 0,-1 0,0 1,1-2,-1 2,1-2,-1 0,-2-4,1 0,0 0,0 0,-1-7,0-3,1-2,0 0,1 1,0-1,2-35,14-89,-10 107,0-10,2 1,-2-1,1-82,-6 137,-1-1,0 1,0 0,-1 0,0 0,0-1,-1 1,1-2,-7 15,-37 78,43-97,-107 188,65-116,36-62,2 0,0 1,-1 0,2 1,0 0,1 0,0 0,-6 31,11-44,-6 21,6-24,-1 1,1-1,0 1,0-1,0 0,-1 1,1-1,0 1,0-1,0 0,0 0,-1 0,1 1,0-1,-1 0,1 1,0-1,-1 0,1 0,0 0,-1 0,1 0,0 0,-1 0,1 0,0 0,-1 0,1 0,0 0,-1 0,1 0,-1 0,1 0,0 0,0-1,-1 1,1 0,0-1,-1 1,1 0,0 0,0 0,0-1,-1 1,1-1,-3-3,1 1,-1-1,1 0,0 0,0 0,0-1,1 1,-1-1,1 1,0-1,0 0,-2-7,1-1,1 0,0-1,0-22,3 4,0 2,2-1,0 1,11-47,38-114,-25 107,15-55,-42 136,0 0,-1 1,1 0,0-1,0 1,0-1,0 1,0 0,3-3,-4 4,1 1,-1 0,0 0,0-1,0 1,1 0,-1-1,1 1,-1 0,0 0,1 0,-1 0,1 0,-1 0,1 0,-1 0,0 0,1 0,-1 0,1 0,0 0,0 0,-1 1,1 0,-1-1,1 1,-1-1,1 1,0 0,-1 0,1-1,-1 1,1 0,-1-1,1 3,2 3,-1 1,-1-1,1 0,-1 1,1-1,-1 1,0 0,0 7,0 61,-1-66,-1 50,-15 112,-19 56,31-201,-3-3,7-23,0 1,0-1,0 0,0 0,0 1,0-1,-1 0,1 0,0 0,0 0,0 0,0 0,0 0,0 1,0-1,-1 0,1 0,0 0,0 0,0 0,0 0,0 0,-1 1,1-1,0 0,0 0,0 0,0 0,0 0,-1 0,1 0,0-1,0 1,0 0,-4-12,2-17,1 1,1-1,0 0,1 1,1-1,2 1,0 0,11-48,8-10,41-111,-53 162,10-44,-16 59,-5 20,0 0,0 0,0 0,0 0,0 0,1-1,-1 1,0 0,0 0,0-1,0 1,0 0,0 0,0 0,0 0,0 0,0 0,1 0,-1 0,0 0,0-1,0 1,0 0,0 0,0 0,0 0,1 0,-1 0,0 0,0 0,0 0,0 0,0 0,1 0,-1 0,0 0,0 0,0 0,0 0,0 0,0 0,1 0,-1 0,0 1,2 8,0 16,-2-1,-2-1,1 1,-9 42,-21 68,13-67,-2 0,-2-2,-2-2,-32 65,27-69,-29 80,57-137,0-1,1 1,-1 0,0-1,0 1,0 0,0-1,0 0,0 1,1-1,-1 0,0 1,-1-2,1 2,0-2,0 2,-2-1,2 0,0-1,0 0,0 0,0-1,0 1,0 0,0-1,0 1,0 0,0 0,0-1,0 0,0 1,1-1,-1 0,0 1,0-2,0 2,0-1,1 0,-1 0,0 0,1-1,-1 2,0-3,-5-10,0 0,0-1,2 1,-8-27,-11-63,21 92,-12-68,3 0,1-2,4 1,0-107,6 176,1 7,-1 1,0-1,0 0,0 0,0 1,0-1,-1 0,1 0,-1 1,0 0,-1-7,2 10,0 0,0 0,-1 0,1 0,0 0,0 0,0 0,0 0,0 0,0 0,0 0,-1 0,1 0,0 0,0 0,0 0,0 0,0 0,0 0,0 1,-1-1,1 0,0 0,0 0,0 0,0 0,0 1,0-1,0 0,0 0,0 0,0 0,0 0,0 0,-1 0,1 0,0 1,0-1,0 0,0 0,0 0,0 1,0-1,0 0,0 0,0 0,0 0,0 0,0 0,0 1,0-1,-1 11,-4 123,4-88,-5 54,-29 131,23-163,12-65,-1 1,0-1,0 0,0 1,0-2,-2 6,3-8,0 0,0 0,0 0,0 0,0 0,0 0,0 0,0 1,0-1,0 0,0 0,0 0,0 0,0 0,0 1,0-1,0 0,0 0,-1 0,1 0,0 0,0 0,0 0,0 0,0 0,0 0,-1 0,1 0,0 0,0 0,0 0,0 0,0 0,0 0,0 0,-1 0,1 0,0 0,0 0,0-1,0 1,0 0,0 0,0 0,-4-16,3-6,1-1,0 1,1 0,1 0,0 0,6-28,35-127,-8 64,65-149,-98 256,2-3,0 0,0 1,7-12,-11 19,0 1,0 0,1-1,-1 1,0-1,1 1,-1 0,0-1,1 1,-1-1,1 1,-1 0,0 0,1 0,-1 0,1-1,-1 1,0 0,1 0,-1 0,0 0,1 0,-1 0,1 0,-1 0,1 0,-1 0,0 0,1 1,0-1,0 1,-1 0,1 0,0 0,-1-1,1 2,-1-2,1 2,-1-2,0 2,0-2,1 2,-1 1,2 4,-1-1,0 1,0 13,-1-2,-1 1,0 0,-1-1,-5 23,-18 70,6-31,-21 137,40-215,-1 1,1 0,-1-1,0 2,1-2,-1 1,0-1,0 1,0-1,0 0,-1 1,1-1,-3 4,4-5,-1-1,1 0,-1 1,0 0,1-1,-1 0,0 0,1 1,-1-1,0 0,1 0,-1 1,1-1,-1 0,0 0,1 0,-2-1,0 0,1 1,0-1,-1 0,2 1,-1-2,-1 2,1-2,0 1,0 0,0 0,-2-3,1-1,-1-1,0 1,1 0,0-1,0 0,0-1,0 1,1 0,0 0,-1-8,-1-12,-1-30,4 43,-3-51,3 1,1-1,9-78,-9 137,-1 1,0 0,1 0,-1 0,1 0,0 0,0 1,0-1,0 0,2-4,-3 8,0 0,0 0,0 0,0 0,1 0,-1 0,0 0,0 0,0-1,0 1,0 0,0 0,0 0,0 0,0 0,0 0,1 0,-1 0,0 0,0 0,0 0,0 0,0 0,0 0,0 0,0 0,0 0,1 0,-1 0,0 0,0 0,0 0,0 0,0 0,0 0,0 0,0 0,0 1,1-1,-1 0,0 0,0 0,0 0,0 0,0 0,0 0,0 0,0 0,0 0,0 0,0 1,0-1,0 0,0 0,0 0,0 1,0-1,0 0,0 0,0 0,1 4,-1 0,1 0,-1 0,0 0,0 0,0 0,0 0,-1 0,-1 7,-9 40,9-47,-8 32,-2 1,-24 52,-37 63,55-116,11-22,-69 151,71-153,3-4,-1-2,0 1,0 0,0-1,0 1,-1-1,0 0,-6 8,10-14,-1 0,1 1,-1-1,1 1,-1-1,1 0,-1 0,0 1,1-1,0 1,-1-1,1 0,-1 0,0 0,1 0,-1 0,0 0,1 0,-1 0,1 0,-1-1,0 1,0-1,0 1,1-2,-1 2,0-1,0 0,0-1,0 2,0-2,1 1,-1 0,0-1,0-1,-1-4,0 1,0-1,1 1,-2-12,-1-35,1 0,3-82,1 71,14-204,-10 243,0 15,-5 10,0 0,0 0,0 0,0 0,0-1,1 1,-1 0,0 0,0 0,0 0,1 0,-1 0,0 1,0-1,0 0,0 0,1 0,-1 0,0 0,0 0,0 0,1 0,-1 0,0 0,0 1,0-1,0 0,0 0,1 1,-1-1,0 0,0 0,0 0,0 0,0 1,0-1,0 1,3 6,-1 0,-1 1,1 0,-1 0,1-1,-2 1,1 0,-1 14,1-8,0 325,-12-202,10-133,1-1,-1 1,0-1,0 0,0 1,0-1,-2 6,3-9,0 0,0 0,-1 1,1-1,0 1,0-1,0 0,-1 0,1 0,0 1,0-1,-1 0,1 1,0-1,0 0,-1 0,1 0,0 0,-1 0,1 0,0 0,0 0,-1 0,1 0,0 0,-1 0,0 0,1 0,-1-1,1 0,-1 1,1-1,-1 0,1 1,0-1,-1 0,1 0,-1 0,1 1,0-1,-1 0,1 0,0 0,-1-1,-1-7,0-1,1 0,0 0,0 1,0-19,3-49,3 32,1 1,2 1,13-51,7-33,-26 116,0-6,1 0,1 1,0 0,8-21,-12 36,0 1,0-1,0 0,1 1,-1 0,0-1,0 0,1 1,-1-1,0 1,1-1,-1 1,0 0,1-1,-1 1,1-1,-1 1,1 0,-1 0,0-1,1 1,-1 0,1-1,0 1,-1 0,0 1,1-1,-1 1,1-1,-1 0,0 1,1 0,-1-1,0 0,1 1,-1 0,0-1,0 0,0 1,1 0,-1-1,0 1,0 0,0 1,4 35,-4-37,2 319,-4-167,3-129,-1-16,1-1,-1 1,0 0,-1-1,1 0,0 1,-1-1,-2 7,3-13,0 1,0-1,0 1,0-1,0 0,0 1,-1 0,1-1,0 0,0 0,0 1,-1-1,1 1,0-1,0 0,-1 0,1 1,0-1,-1 0,1 1,0-1,-1 0,1 0,0 1,-1-1,1 0,0 0,0 0,0 0,-1 0,0 0,0-1,1 0,-1 1,0-1,1 1,-1-1,1 0,-1 1,1-1,-1 0,1 1,-1-1,0-2,-1-1,0-2,0 2,-3-13,1-7,1 0,0-1,-1-39,4-75,0 141,-8 162,5-139,-1 1,-1-1,-1-1,0 0,-12 34,10-37,1-5,2 0,-1 1,-4 21,10-38,0 1,0 0,0-1,-1 0,1 1,0 0,0-1,0 0,0 1,0 0,0-1,0 1,0 0,0-1,0 1,0-1,0 1,0-1,0 1,0 0,1-1,-1 0,0 1,0 0,0-1,1 0,-1 1,0 0,0-1,1 0,-1 1,0-1,1 1,-1-1,0 0,1 0,-1 1,1-1,-1 0,0 1,1-1,-1 0,1 0,-1 0,1 0,-1 0,0 0,0 0,1 0,-1 0,1 0,-1 0,1 0,-1 0,1-1,4 0,-1-1,0 0,0 0,5-3,-9 5,28-17,4-2,36-32,-67 51,-1 0,1 0,-1 0,0 0,1 0,-1-1,1 1,-1-1,0 1,1 0,-1 0,0-1,1 1,-1-1,0 1,0 0,0-1,0 0,1 1,-1 0,0-1,1 0,-12 3,-62 35,16-6,54-30,0 0,-1 1,0-1,1 0,-7-1,10 0,-1 0,1 0,-1 0,1 0,-1 0,1 0,-1 0,1 0,-1 0,1-1,-1 1,1-1,-1 1,1 0,-1 0,1-1,0 0,0 1,-1-1,1 0,-1 0,1 0,0 0,0 1,0-2,0 2,0-1,0 0,0 0,0 0,0 1,0-2,0 2,0-1,0 0,0 1,1-2,-1 2,0-1,1-1,1-3,0-1,1 2,0-1,-1 0,1 1,1 0,-1 0,0 0,1-1,-1 2,5-4,4-2,1 0,15-7,-14 9,0 2,0 0,0 1,28-2,59 8,-39 0,-33-3,-18 0,1 1,-1 0,0 0,20 6,-23-1,0 0,-1 0,1 1,0 0,-1 1,0 0,0 1,7 11,-3-5,16 14,-19-21,8 8,-15-14,0-1,0 1,0 0,-1 0,1 0,0 0,0 0,-1 0,1 0,-1 1,1-2,-1 2,0-1,1 2,-1-3,0 1,0 0,0-1,0 0,0 1,0 0,0-1,0 0,-1 1,1 0,0-1,0 0,0 1,0-1,0 1,0-1,-1 0,1 0,0 1,-1 0,1-1,0 0,0 0,-1 0,1 1,0-1,-1 1,-5 2,-1 1,1-1,-1 0,0-1,0 0,-12 1,12-1,-197 15,133-15,65-2,-1 2,1-1,-1 0,1 1,0 1,0 0,-1-1,1 2,0 0,1 0,-11 10,15-12,-1-1,-1 1,1 0,0-1,0 0,0 1,-1-2,-3 2,5-2,0 0,1 0,-1 0,0 0,1 0,-1 0,1 0,-1 0,0 0,1 0,-1-1,1 1,-1-1,1 1,-1 0,1-1,-1 1,1-1,-1 1,1-1,-1 0,1 1,0-1,-1 0,1 1,-1-1,1 0,0 0,0 1,-1-1,1 0,0 0,0 0,0 1,-1-1,1 0,0 0,0 0,0-1,0 0,0 0,0 0,1 0,-1 0,0-1,1 1,-1 0,1 0,-1 0,1 0,0 0,-1 0,1 1,0-1,0 0,0 0,0 1,1-3,2-1,0 0,0 1,1 0,6-6,4 0,1 1,0 0,0 2,0 0,31-6,87-3,70 16,-88 2,-51-6,-55 2,0 0,0-2,-1 1,15-9,9-6,0 3,0 2,47-10,-57 15,0-2,36-19,-10 2,-2 11,-33 12,-1-1,17-8,-7-2,-13 8,1 1,0 0,19-6,-24 12,-5 2,-12 8,-22 7,-46 17,22-12,-101 55,-91 35,223-104,0-2,0-1,0-3,0 0,-1-3,1-1,-1-1,2-3,-2-1,-26-12,20 6,0 2,0 2,0 2,-52 0,40 6,-109 4,144-2,1 1,-1 0,1 2,0-1,-1 1,-9 8,1 0,-32 29,47-38,1 0,-1-1,0 0,0-1,0 1,0-1,0 1,0-1,0 0,0-1,0 1,0-1,-1 1,1-1,-5-2,4 1,0-1,0 1,0-1,0-1,0 0,0 1,1-1,-1 0,1-1,0 0,-4-5,3 4,-1-1,1 0,0 0,0-1,1 1,-1-2,1 2,0-2,1 0,-1 1,1-1,0 0,1 0,-1 0,1-1,0 1,0-14,-1-15,1 1,2 1,4-48,0 56,1 2,0-1,1 2,2 0,10-25,13-41,6-19,-33 93,-4 13,1 1,-1 0,0 0,0-1,1 1,-1 0,0 0,1 0,2-3,-3 5,-1-1,1 1,-1-1,1 1,-1 0,0 0,1 0,0 0,-1 0,1-1,-1 1,1 0,-1 0,1 0,0 1,-1-1,1 0,-1 0,1 0,-1 0,1 0,-1 1,1-1,-1 1,0-1,1 0,-1 1,1 0,-1-1,1 0,-1 1,0 0,1-1,-1 1,0 0,1-1,-1 1,0 0,0-1,1 1,-1 0,4 12,-1 0,0 0,0-1,1 21,1-1,1 10,-1 0,0 56,-4 86,-2-92,1-88,0-1,0 0,0 0,0 0,0 0,0 0,0 0,-1 0,1-1,-1 2,0-2,1 1,-1 0,0-1,0 1,-2 3,3-5,0-1,-1 1,1-1,0 0,-1 0,1 0,-1 1,1-1,0 0,-1 1,1-1,0 0,-1 0,1 0,-1 0,1 0,0 0,-1 0,1 0,-1 0,1 0,-1-1,1 1,0 0,-1 0,1-1,-1 1,1 0,0 0,-1-1,1 1,0-1,-1 1,1-1,-12-17,10 15,-15-27,1-1,1-1,-16-47,26 63,-1 0,2-2,0 1,0-1,1 1,1-1,0 0,0 0,2-22,0 37,0 1,0 0,0-1,0 1,1-1,-1 1,1 0,-1 0,1 0,0 0,0 0,0-3,0 5,-1-1,0 1,0-1,1 1,-1 0,0 0,1 0,-1-1,0 1,0 0,1 0,-1-1,0 1,1 0,-1 0,0 0,0 0,1 0,-1 0,0 0,1 0,-1 0,1 0,0 1,0-1,0 1,0-1,-1 1,1 0,0-1,0 1,-1 0,1 0,-1 1,1-2,1 2,5 11,0 0,-1 1,0 0,0 0,-1 1,-1 0,1 0,2 17,-3-6,0 0,-2 1,0-1,0 33,-1 51,-2-105,-2-10,-4-11,7 15,-14-51,1 0,-15-106,16 83,-7-64,19 137,0 1,0 0,-1 0,1 0,0 0,0 0,0-1,-1 2,1-2,-1 2,1-2,-1 2,1-2,-1 2,1-1,-1 0,1 0,0 0,-2-1,1 2,0 1,1-1,-1 0,0 1,0-1,1 0,-1 0,0 1,1-1,-1 1,1-1,-1 1,0 0,1-1,-1 1,1 0,-1-1,1 1,-1 0,1-1,-1 2,0 0,-117 228,109-208,0 2,1-1,1 2,1-1,-8 41,13-61,0 2,0-2,0 1,-1 0,1 0,-1-1,-2 6,3-10,1 1,-1 0,1 0,-1 0,1-1,-1 1,1 0,-1-1,1 1,-1 0,0-1,1 1,-1-1,0 1,0-1,1 0,-1 0,0 1,0-1,0 0,1 0,-1 0,0 0,1 0,-1 0,0 0,0-1,0 1,1 0,-1 0,0-1,0 1,1-1,-1 1,1 0,-1-1,0 0,1 1,-1-1,0-1,-4-4,1-1,-1 1,2-1,-1-1,0 1,1 0,-3-9,-2-9,-7-26,5 3,-11-87,14 76,-4-60,6 54,5 51,3 19,5 25,-7-25,58 257,-57-252,5 29,-7-37,0-1,1 1,-1 0,0-1,0 1,0 0,-1 0,1 0,0-1,0 1,-1-1,1 1,-1 0,1 0,-1-1,1 1,-1 0,-1 1,2-2,-1-1,1 0,-1 1,1 0,-1-1,0 0,1 0,-1 1,0-1,1 1,-1-1,0 0,0 0,1 0,-1 0,1 0,-1 0,0 0,1 0,-1 0,0-1,0 1,1-1,-1 1,0 0,1 0,-1-1,1 0,-1 1,0 0,1-1,-1 0,1 1,0-1,-1 0,0-1,-2-3,-1 0,1 0,-5-11,-1-10,0-1,1 1,1-2,-6-30,-13-51,-4 21,-1-4,29 86,1 2,0 0,0 0,-1 0,1 0,-1 1,1 0,-3-5,4 8,0 0,0 0,0 0,0 0,-1 0,1 0,0 0,0 0,0 0,0 0,0 0,0 0,0-1,0 1,0 0,0 0,0 0,0 0,-1 0,1 0,0 0,0 0,0 0,0 0,0 0,0 0,0 0,0 0,0 0,-1 0,1 0,0 0,0 0,0 0,0 0,0 1,0-1,0 0,0 0,0 0,0 0,0 0,0 0,-1 0,1 0,0 0,0 0,0 0,0 0,0 0,0 1,-1 8,2 13,-1-21,19 132,-8-53,-11-79,1 0,-1 0,0 0,0 0,0 0,0 1,0-2,0 2,0-1,0 0,0 0,0 0,0 0,0 0,0 0,-1 0,1 1,0-2,-1 2,1-2,-1 2,1-1,-1-1,1 1,-1-1,1 0,-1 0,0 0,1 0,-1 0,1 0,-1 0,1 0,-1 0,0 0,1 0,-1 0,1-1,0 1,-1 0,1-1,-1 1,1 0,-2-2,-2-1,1 0,-1-1,1 0,0 0,-1 0,-2-7,-4-8,1 0,1-2,-8-24,-15-66,28 97,3 14,0 0,0 0,0 0,0 0,0 0,0 0,0 0,0 0,0 0,1 0,-1 1,0-1,0 0,0 0,0 0,0 0,0 0,0 0,0 0,0 0,0 0,0 0,0 0,0 0,0 0,0 0,0 0,0 0,0 0,0 0,0 0,0 0,0 0,0 0,0 0,0 0,1 0,-1 0,0 0,0 0,0 0,0 0,0 0,0 0,0-1,0 1,0 0,0 0,0 0,0 0,0 0,0 0,0 0,0 0,0 0,0 0,0 0,0 0,0 0,9 21,0 10,-1 0,-1 1,7 62,-3-18,-7-49,-2-16,-1 1,1-1,0 0,1 0,0 0,0 0,1-1,8 19,-9-22,-6-6,-8-10,5 3,0-1,1 0,0 0,-7-14,10 17,-1-1,1 0,0 0,0 0,0-1,0 1,1-1,-3-11,4 16,0 1,0 0,0 0,0-1,0 1,0-1,0 1,0 0,0-1,0 1,0-1,0 1,0 0,0 0,0-1,0 1,0-1,0 1,0 0,0 0,1-1,-1 1,0-1,0 1,4 4,6 15,62 237,-58-199,-13-55,6 36,-7-36,0-1,0 0,1 1,-1-2,0 2,-1-1,1 1,0-1,0 0,0 1,-1 0,1-1,0 0,-1-1,1 0,0 0,0 1,0-1,0 0,-1 1,1-1,0 0,-1 0,1 0,0 0,-1 1,1-1,0 0,-1 0,1 0,0 0,-1 0,1 0,0 0,-1 0,1 0,0 0,-1 0,1 0,0 0,-1 0,1-1,-1 1,0 0,1-1,-2 1,1-1,0 1,1-1,-1 0,0 1,0-1,0 0,0 0,0 0,1 0,-1 0,0 0,1 0,-1 0,1-1,-1 1,0 0,1-1,0 1,-1-2,0 0,1 0,0 0,0 0,-1 0,2 0,-1 0,0 0,0 0,1 0,0-4,2-3,0 0,0 0,1 0,-1 2,7-12,1 0,2 1,0 1,1-1,16-15,-29 32,1 1,-1-1,1 1,-1-1,1 2,-1-2,1 2,-1-2,1 2,0-1,-1 0,1 0,0 1,-1 0,1 0,2 0,-2 0,-1 1,0 0,1 0,-1-1,1 2,-1-2,0 2,0-2,1 2,-1-1,0 1,0-1,0 1,0-1,0 1,0 0,0-1,0 1,0 2,3 6,0 1,-1 0,0 0,0 0,-1 0,1 12,5 74,0 2,-6-86,0 1,0 1,1 25,-3-41,0-3,0 0,0 0,0 0,0 0,0 0,1 0,-1 1,2-6,1-2,1 0,0 1,1 0,-1 0,1 0,11-15,39-45,-41 52,-12 16,-1 0,1 0,-1 0,1 0,-1 0,3-6,-4 8,0 0,0 0,0 0,0 0,0-1,0 1,0 0,0 0,0-1,0 1,0 0,0 0,0 0,0 0,0 0,0-1,0 1,0 0,0 0,0-1,0 1,0 0,0 0,0 0,0 0,0 0,0 0,0-1,0 1,0 0,-1 0,1 0,0-1,0 1,0 0,-10 0,6 2,0 0,0-1,0 2,0-1,0 0,0 2,-4 3,-25 31,13-15,-65 64,80-81,0 0,-1 1,1 0,0 0,1 1,0 0,-1 0,2 0,-1 1,-2 10,6-19,-1 0,1 0,0 0,0 0,0 0,0 0,0 0,0 0,0 0,0 1,0-1,0 0,0 0,0 0,0 0,0 1,0-1,0 0,0 0,0 0,0 0,1 0,-1 0,0 0,0 0,0 0,0 0,0 0,0 0,0 1,0-1,0 0,0 0,0 0,0 0,0 0,0 0,0 0,0 0,1 0,-1 0,0 0,5-1,9-5,-11 4,18-7,0 1,0 1,0 2,23-2,87 4,-130 2,-6-1,-16-6,1 0,11 5,2-1,-1-1,1 0,-1 0,1 0,1-1,-1-1,-6-8,10 12,1-1,-1 0,1 0,0 0,-1 0,1 0,0 0,1-1,-1 0,1 1,0-1,-1 0,1 0,1-1,-1 2,0-2,1 2,0-2,0 1,1-7,2-7,0 1,1 1,1-1,-1 0,2 1,7-18,13-39,-18 42,-1-1,0 0,-2 0,-1 0,-1-1,-1-67,-2 96,1 3,-1 0,0 0,0-1,0 1,0-1,-1 1,1 0,0 0,0 0,-1-1,1 1,-1 0,0-1,0 1,-1-3,2 5,0 0,0 0,-1 0,1 0,0 0,0 0,0 0,0 0,0 0,0 0,0 0,0 0,-1 0,1 0,0 0,0 0,0 0,0 0,0 0,0 0,0 0,-1 0,1 0,0 0,0 0,0 0,0 0,0 0,0 0,0 0,0 0,-1 0,1 0,0 1,0-1,0 0,0 0,0 0,0 0,0 1,0-1,0 0,0 0,0 0,-2 9,2-7,-9 33,-21 60,13-42,13-37,0 0,0 0,-2 32,0-3,2-32,4-13,0 0,0 0,0 0,0 0,0 0,0 0,0 0,0 1,0-1,0 0,0 0,0 0,0 0,0 0,-1 0,1 0,0 0,0 0,0 0,0 0,0 0,0 0,0 0,0 0,0 0,0 0,0 0,0 0,-1 0,1 0,0 0,0 0,0 0,0 0,0 0,0 0,0-1,0 1,0 0,0 0,0 0,0 0,0 0,0 0,0 0,0 0,0 0,-1 0,1 0,0 0,0 0,0 0,0-1,0 1,0-2,-1-1,1 1,0 0,-1-1,1 1,0-1,0 1,0-4,1-2,0-1,1 1,-1-1,1 1,0 0,4-10,20-46,-14 34,-10 27,-1 0,1 0,-1 0,0 0,1 1,0-1,0 0,0 1,0 0,0 0,0 0,4-3,-5 4,0 0,1 1,-1 0,1-1,-1 0,1 1,-1 0,0 0,1 0,-1 0,1 0,-1 1,1-1,-1 1,0-1,1 1,-1 0,0-1,1 1,-1 1,1-2,-2 2,3 1,-1-1,0 0,0 0,-1 0,1 1,-1-1,1 0,-1 1,0 0,1-1,-1 1,-1 0,1-1,0 2,0-2,0 2,-1-2,1 2,-1-1,0 6,0 2,-1-1,0 0,0 0,-4 17,1-13,4-12,0 0,-1 0,1 0,0 0,0 0,0 0,0 0,0 0,0 0,0 0,0-1,1 1,-1 0,0 0,1 0,-1 0,1 0,0-1,-1 1,1-1,0 1,0 0,0-1,1 3,2 1,1-1,-1 0,0-1,1 0,6 5,0-1,13 6,8 6,-30-18,0 0,0 1,-1 0,1 0,0 0,-1 0,1 0,0 0,-1 0,1 1,-1 0,1 2,-2-4,1-1,-1 1,0 0,0-1,0 1,0 0,0-1,0 1,0 0,0-1,0 1,0 0,0 0,0-1,0 1,0 0,0 0,0 0,-1-1,1 1,0-1,0 1,-1-1,1 1,0 0,0-1,0 1,-1-1,1 1,-1-1,1 0,0 1,-1 0,1-1,-1 0,1 0,-1 1,0 0,-3 1,0 0,0-1,-7 3,8-3,-29 8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46:09.804"/>
    </inkml:context>
    <inkml:brush xml:id="br0">
      <inkml:brushProperty name="width" value="0.35" units="cm"/>
      <inkml:brushProperty name="height" value="0.35" units="cm"/>
      <inkml:brushProperty name="color" value="#8FAADC"/>
      <inkml:brushProperty name="ignorePressure" value="1"/>
    </inkml:brush>
  </inkml:definitions>
  <inkml:trace contextRef="#ctx0" brushRef="#br0">1 1,'1'16,"1"-1,1 1,1-1,0 1,1-1,1 0,8 16,14 41,-18-38,25 56,-13-29,-17-44,1-1,10 21,-8-20,0 1,0 0,-2 0,0 1,-2 0,0 0,0 0,-2 0,0 36,-4 397,1-432,-1 0,-8 35,5-34,1 1,-1 24,4 513,3-271,-1-194,-3 103,-11-126,9-51,0-1,-1 30,4-14,1-4,-1 0,-2 0,-13 59,-17 61,28-129,0 0,-10 24,8-28,2 1,0 1,-3 21,-6 37,9-54,1 1,-2 31,5 516,3-270,0-273,1 0,1 0,14 45,-10-43,-1 0,4 53,-10-28,-1-33,0 0,2 0,0 0,1-1,2 1,0 0,11 26,-9-29,-1 1,-1-1,-1 1,2 31,2 8,8 8,-10-47,-1 0,-1 0,2 34,-7 369,3-382,-2-40,0 1,0-1,1 0,-1 0,1 0,-1 0,1 0,0 0,-1 0,1 0,0 0,1 0,-1 0,0 0,0 0,2 1,-1-3,-1-1,0 1,0 0,0-1,0 1,0-1,0 0,0 1,0-1,0 0,0 1,0-1,0 0,-1 0,1 0,0 0,0 0,-1 0,1 0,-1 0,1 0,0-2,0 1,13-22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3:22.12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0 175,'9'1,"1"0,-1 1,0 0,0 0,0 1,0 0,9 5,-7-3,1 0,-1-1,20 4,3-4,0-1,0-2,-1-1,50-8,131-34,-97 19,180-11,-46 7,-126 13,-72 10,-1-3,86-21,-104 18,0 1,1 2,0 1,0 2,48 1,469 5,-528-1,0 1,29 7,-27-4,43 3,-46-8,-1 0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34:40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32,'-1'0,"0"0,1 0,-2 1,2-1,-1 1,0-1,1 0,-1 1,0 0,1-1,-2 2,-1 0,-4 4,1-2,0 1,-9 9,13-12,1 0,-1 0,0 1,1-1,0 0,0 0,0 1,0-1,0 1,0-1,0 1,1 3,-1-3,1 1,0-1,0 1,1 0,-1-1,0 1,2 0,-2-1,4 6,-4-7,0-2,1 2,0-1,-1-1,1 2,0-2,-1 2,2-2,-2 2,1-2,0 1,0 0,0 0,0 0,0-1,0 1,0-1,0 1,0-1,0 0,1 1,-1-1,0 1,1-1,-2 0,2 0,-1 0,0 0,1 0,-1 0,2-1,2 0,1-1,0 1,0-1,-1 0,1-1,-1 1,0-1,1 0,7-8,-11 10,-1 0,0-1,1 0,-1 0,0 1,0-1,0 0,0 0,0 0,0-2,4-21,-1 4,-1 11,-1-2,1 2,0-14,-3 24,0-1,0 0,0 1,0 0,0-1,0 0,0 1,0 0,0-1,-1 0,1 1,-1-2,1 2,0 0,0 0,0 0,0 0,0 0,0 0,0 0,0 0,-1 0,1-1,0 1,0 0,-1 0,1 0,0 0,0 0,0 0,0 0,0 0,0 0,0 0,-1 0,1 0,0 0,0 0,-1 0,1 0,0 1,-2-1,0 2,0-2,1 2,-1-1,-2 2,-4 3,5-5,0 1,0 0,0 0,0 0,1 0,-6 6,6-7,1 1,0-1,0 1,0 0,0 0,0 0,0 0,0 0,1 0,-1 0,1 0,-1 5,1-3,-2 18,2-21,0 1,0 0,0-1,0 1,1 0,-1-1,1 1,-1-1,1 1,0 1,-1-2,1-1,0 0,-1 1,0-1,1 0,0 1,-1-1,1 0,0 0,-1 0,0 0,1 0,0 0,-1 1,1-1,0 0,-1 0,0-1,1 1,0 0,-1 0,1 0,0 0,-1 0,1 0,0-1,0 1,0-1,0 1,0 0,0-1,0 0,0 1,1-1,-2 0,1 1,0-2,1 0,-2 2,0 0,0 0,0 0,0 0,0 0,0 0,0 0,0 0,0 0,0 0,0 0,0 0,-1 0,1 0,0 0,0 0,0 0,0 0,0 0,0 0,0 0,0 0,-1 0,1 0,0 0,0 0,0 0,0 0,0 0,0 0,0-1,0 1,0 0,0 0,0 0,0 0,0 0,0 0,0 0,0-1,0 1,0 0,0 0,0 0,0 0,0 0,0 0,0 0,0 0,0 0,0 0,0 0,0 0,0 0,-9 4,7-2,0-2,0 1,0-1,1 1,-1-1,0 0,0 0,1 0,-1 0,0-1,0 1,0-1,1 1,-1 0,-2-2,2 0,0 2,0-1,0 1,0-1,-1 1,1 0,-3 0,4 0,1 0,-1 0,0 0,1 0,-1 0,0 0,1 0,0 1,-1-1,0 0,1 1,-1-1,1 0,-1 1,1-1,0 1,-1-1,0 0,1 1,0 0,0-1,-1 0,1 1,0 0,-1 0,1 0,0-1,0 0,0 0,0 1,0 0,0-1,0 0,0 1,0-1,0 1,0-1,0 0,0 1,0-1,1 1,-1-1,0 0,0 1,1-1,-1 1,0-1,0 0,0 0,1 0,-1 1,1-1,-1 1,0-1,1 0,-1 0,1 0,-1 0,0 0,0 1,2-1,5 2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34:40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65,'0'0,"0"-1,0 0,0 1,0 0,0-1,0 0,0 1,0-1,0 0,0 1,0 0,-1-1,1 0,0 1,0 0,0-1,-1 0,1 1,-1 0,1-1,0 0,-1 1,0-1,1 1,-1 0,0 0,1 0,-1 0,0-1,1 1,-1 0,0 0,1 1,0-1,-1 0,0 0,1 0,-1 1,0-1,1 0,-2 1,-3 2,0 0,1 0,-8 6,9-6,-1 0,1 1,-5 6,6-7,0-1,-1 1,1 0,-1-1,1 0,-6 5,2-4,1 1,0-1,-7 9,10-11,2 0,-2 0,2 0,-1 1,0-1,0 0,0 1,1-1,0 0,-1 0,0 1,1-1,0 0,0 1,-1-1,1 0,0 1,0 0,0-1,0 0,1 1,-1-1,0 1,0-1,2 3,-2-3,1 1,0-1,0 0,0 1,0-1,0 0,0 1,0-1,1 0,-1 1,0-2,0 2,1-2,-1 2,1-2,-1 1,1 0,0-1,0 1,2 0,5 1,1-2,-2 0,1 0,15-1,-19 0,1-1,-1 0,0 0,1-1,-2 0,1 1,0-2,0 1,3-4,1 0,-1 0,-1 0,0 0,0-1,-1-1,10-15,-15 21,1-1,0 1,-2-1,2 0,-2 1,1-1,0 0,-1 0,0-7,0 6,0-1,-1 1,0 0,0-1,0 0,-3-5,4 10,-1 0,1 1,-1-1,1 0,0 1,0 0,-1-1,0 0,1 1,0 0,-1-1,1 0,-1 1,0 0,1-1,0 1,-1-1,0 1,1 0,-1 0,0 0,1 0,-1-1,0 1,0 0,0 0,1 0,-1 0,0 0,1 0,-1 0,0 1,1-1,-1 0,0 0,0 0,-4 2,0 0,1 1,-1-1,-4 4,1-1,4-2,0-1,0 1,1 0,-1 0,1 1,0-1,0 0,-3 7,-10 8,6-9,8-8,1 0,-1 1,0-1,0 0,-1 3,-44 48,47-52,0 0,0 0,0 0,0 0,-1 0,1 0,0 0,0 0,0 0,0 1,0-1,0 0,-1 0,1 0,0 1,0-1,0 0,0 0,0 0,0 0,0 0,0 0,0 0,0 0,0 1,0-1,0 0,0 0,0 0,0 1,0-1,0 0,0 0,0 0,0 0,1 0,4 1,8-4,10-8,39-17,-56 27,-2-2,1 1,-1 0,10-6,-12 6,0 1,0-1,0 0,0 0,0-1,0 1,-1 0,1-1,0 1,1-4,-2 5,-1 1,0 0,0-1,0 0,0 1,0 0,0-1,0 0,0 1,0 0,0-1,0 0,0 1,0 0,0-1,0 0,0 1,0 0,0-2,-1 2,1 0,0-1,-1 1,1-1,0 1,0 0,-1 0,1 0,-1 0,1 0,0-1,0 1,-1 0,0 0,1 0,0 0,0 0,-1 0,1-1,-1 2,-1-1,1 0,0 0,0 0,0 1,0-1,-1 0,1 0,0 1,0 0,0-1,-1 1,2 0,-2-1,0 2,-1 2,0-1,1 1,0-1,0 0,-3 9,-6 9,8-15,0-2,0 0,0 1,-7 5,8-8,1 0,-1 0,1 0,-1 0,-1 2,3-3,0-1,0 0,0 0,-1 0,1 1,0-1,0 1,0-1,0 0,0 0,0 1,0-1,0 1,0-1,0 0,0 0,0 1,0-1,0 1,1-1,-1 0,1 0,-1 1,0-1,0 0,0 1,1-1,-1 0,1 0,-1 0,0 0,0 0,1 0,0 0,-1 0,0 0,0 0,1 0,-1 0,1 0,-1 0,1 0,1 0,0 0,0 0,0-1,0 0,0 1,0-1,0 0,0 1,0-2,0 2,-1-2,1 1,3-3,0 0,0-2,7-9,-3 3,-7 10,0 3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34:40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0,'0'223,"1"-216,-1 1,4 13,-2-13,0 0,0 10,-2-7,5 20,-1-12,1 2,-3-13,-1 0,2 15,-3 38,0-53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34:40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0,'0'11,"0"0,-1-1,0 1,-1 0,0 0,-1-2,-6 18,4-14,2 0,0 0,0 0,-1 20,2-17,0 16,1 50,2-34,-1 154,0-194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34:4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94,'314'0,"-306"0,-1-1,1 0,0-1,-1 1,9-4,35-15,-47 18,-4 2,10-4,1-1,16-10,-27 15,0 0,0 0,0 0,0 0,0 0,1-1,-1 1,0 0,0 0,0 0,0 0,0 0,0 0,0 0,0 0,0 0,0-1,0 1,0 0,0 0,0 0,0 0,0 0,0 0,0 0,0 0,0 0,0 0,0 0,0 0,0 0,0-1,0 1,0 0,0 0,0 0,0 0,0 0,0-1,-4 0,-6 0,9 1,-9 1,-2 0,2 1,-1 0,1 0,-13 5,10-3,-1 0,-18 3,-62-5,58-3,25 1,1-1,-11-3,10 2,-17-1,21 3,-67 0,52 5,21-4,-1-1,0 0,1 1,0 0,-1-1,1 2,-1-2,1 1,0 0,0 0,-2 2,3-3,0 0,0 0,0 0,0 1,0-1,0 0,0 0,-1 0,1 0,0 0,0 0,1 0,-1 0,0 0,0 0,0 0,0 1,0-1,0 0,0 0,0 0,0 0,0 0,0 0,0 1,0-1,0 0,0 0,0 0,0 0,0 0,0 0,0 0,0 0,0 0,1 0,-1 0,0 0,0 0,0 0,0 0,1 0,-1 0,0 0,0 0,0 0,0 0,0 0,0 0,0 0,0 0,0 0,0 0,0 0,0 0,1 0,-1 0,7 0,12-5,26-9,-36 11,-2 0,0 2,0-1,1 1,11-1,32 3,-24 0,-14-2,-1 0,0 0,22-7,-10 3,11 0,4-1,-30 5,-1 0,10 0,-11 1,1-1,0 0,7-1,-1-2,0 2,24-1,-35 3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34:40.96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218 190,'-5'1,"1"1,0-1,1 1,-1 0,0 0,0 1,1-1,-1 1,-5 5,-9 6,2-1,0 0,1 1,1 1,0 0,1 1,-15 23,20-28,4-4,0 0,0 0,1 0,0 0,0 0,1 1,0-1,0 1,0 0,1 12,-1 10,5 44,0-23,-3-42,1 1,1-1,0 0,0 0,0 0,1 0,9 17,37 57,-9-18,-11-14,2-1,42 50,-64-91,0-1,0-1,1 0,-1 0,2-1,-1 0,21 8,-16-7,3 0,0-2,0 1,1-2,34 4,-8-2,-30-3,1-1,0-1,0 0,0-1,30-4,-34 2,-1-1,0 0,0-1,0 0,-1 0,1-2,-1 1,17-13,2-2,-18 13,-1 0,0 0,0-1,-1 0,0-1,9-10,139-188,-150 197,0-2,-1 1,-1-1,1 1,-2-1,0-1,0 1,-1-1,1-12,0-12,-4-67,0 60,-2 27,1 0,-10-34,7 32,-5-37,8 46,0 0,-2 1,1-1,-1 1,0-1,-1 1,0 0,-1 0,0 0,-6-8,-8-9,-41-42,40 50,-1 1,-1 1,0 1,-1 1,0 0,-36-13,49 23,-1 1,0-1,0 2,0-1,0 2,-16-1,-71 3,42 2,38-3,-9-1,1 2,-39 7,56-6,0 0,1 1,-1 0,1 0,0 1,0 0,0 0,0 1,1 0,-1 1,-6 6,5-2,1 0,0 0,0 1,1 0,1 0,0 1,-6 14,2-4,-1 0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34:40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34:40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34:40.96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50,'1'0,"1"0,0 1,-1-1,1 1,0-1,-1 1,1 0,0 0,-1 0,1 0,-1 0,1 0,-1 0,0 0,1 0,-1 1,1 1,21 31,-13-18,-4-7,1 0,0 0,0-1,1 0,0 0,0-1,1 0,0 0,0-1,1 0,-1-1,1 0,0 0,1-1,-1-1,1 1,0-2,0 0,17 2,-13-3,-1-1,1 0,0-1,0 0,15-4,-23 3,0 0,0-1,0 0,0 0,0 0,-1-1,0 0,0 0,0 0,0-1,0 0,5-8,9-8,-6 6,-1 0,0-1,-1-1,0 1,17-37,-22 32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35:13.847"/>
    </inkml:context>
    <inkml:brush xml:id="br0">
      <inkml:brushProperty name="width" value="0.07056" units="cm"/>
      <inkml:brushProperty name="height" value="0.07056" units="cm"/>
      <inkml:brushProperty name="ignorePressure" value="1"/>
    </inkml:brush>
  </inkml:definitions>
  <inkml:trace contextRef="#ctx0" brushRef="#br0">302 494,'-38'0,"-1"-1,0-3,-17-4,51 8,0-2,1 0,-1 1,1-1,0 0,-1-1,1 0,0 1,0-1,0-1,1 2,-1-2,0 0,2 1,-3-3,-2-3,2 0,-1 0,1-1,0 0,1 0,-2-5,3 4,0-1,2 1,-1 0,1 0,1-5,-1 0,0 0,-3-7,1 8,0-1,1 0,1 0,0 0,1-4,1 15,-1-1,1 0,0 0,1 0,-1 1,1-1,0 1,0-1,1 1,0-1,0 2,0-1,1 0,-1 0,4-2,-4 4,0-1,1 1,0 0,0 0,-1 0,1 1,0-1,1 1,-1 0,0 1,1-1,0 0,2 1,19-5,0 1,1 2,11 0,-22 3,1 0,-1 1,-1 1,2 0,-2 1,6 3,2 0,-1 2,5 3,-18-7,-1 0,0 1,-1-1,1 2,-1-1,0 1,2 3,73 79,-68-71,-8-12,0 2,-1-1,0 1,-1 0,1-1,-1 2,-1-1,2 2,0 0,0 0,0-1,3 4,2 2,-8-10,1-1,-1 1,0 1,-1-1,0 0,1 0,-2 0,1 1,0-1,-1 4,1 9,-1 1,-1 2,-1 5,3 40,0-19,-3 18,1-58,0 0,-1-1,1 1,-1-1,0 0,0 1,-1-1,0 1,1-1,-2-1,2 1,-3 0,2 0,-1-1,0 0,0 0,-1-1,0 1,1 0,-5 0,-1 2,-1 0,0-1,-1 0,1-1,-1 0,0-1,0 0,0-1,-3 0,-8 0,1-2,-1-1,10 0,-1 1,1 0,0 2,0-1,0 1,0 1,-7 2,8-1,-2 0,0 2,1 0,0 0,-5 4,9-4,5-4,0 0,1 0,-1 0,2 0,-2 1,1-1,0 1,0 0,1 0,-1 0,1 0,0 0,-1 0,2 1,-2 1,-3 16,0 2,0 9,0-8,-1 0,-1 0,-7 14,10-25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3:24.18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234 0,'2'3,"0"0,1 1,-1-1,0 0,-1 1,1-1,-1 1,0 0,0 0,0-1,0 1,0 4,2 53,-2-43,-1 265,-4-253,-2 0,0-1,-2 0,-20 47,1 0,-5 18,-20 69,35-93,7-27,-30 80,37-112,-1-1,2 1,0-1,0 1,1 0,0 13,0-10,0 0,-5 22,1-20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35:13.848"/>
    </inkml:context>
    <inkml:brush xml:id="br0">
      <inkml:brushProperty name="width" value="0.14111" units="cm"/>
      <inkml:brushProperty name="height" value="0.14111" units="cm"/>
      <inkml:brushProperty name="ignorePressure" value="1"/>
    </inkml:brush>
  </inkml:definitions>
  <inkml:trace contextRef="#ctx0" brushRef="#br0">0 0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36:5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1 875,'1'-4,"0"0,0 0,1 1,0-1,0 1,0-1,0 1,1-1,-1 1,5-4,3-6,14-24,-16 24,0 0,0 1,1 1,14-15,10-2,2 1,0 2,1 2,2 1,58-25,-41 25,-23 9,-1-1,38-22,2-6,110-49,-159 84,1 1,-1 0,1 2,0 1,0 0,1 2,-1 1,0 0,28 5,-44-4,0 0,-1 0,0 1,1 0,-1 0,0 0,0 1,0 0,0 0,6 4,-3 1,0 0,0 0,-1 1,12 15,-10-12,0-1,1 0,13 9,2 3,-7 0,-17-20,0 0,0 0,0 0,1 0,0 0,-1 0,1 0,0-1,0 1,0-1,1 0,6 3,-9-5,-1 0,1 0,0 0,0-1,0 1,-1 0,1-1,0 1,0-1,-1 1,1 0,0-1,-1 0,1 1,-1-1,1 1,0-1,-1 0,1 1,-1-1,0 0,1 0,-1 1,0-1,1 0,-1 0,0 1,0-1,0 0,1 0,-1 0,0-1,3-31,-3 29,0-53,-1 35,3-38,-1 53,0 1,1-1,-1 1,1-1,0 1,1 0,0 0,0 0,0 0,5-6,-1 3,0 0,1 1,0 0,0 0,1 1,0 0,0 1,1 0,0 0,12-4,48-25,-35 16,66-24,-76 35,-1 1,1 1,1 1,-1 1,37-1,-40 3,0 0,28-7,-27 5,44-4,-52 7,0 0,0 2,0 0,0 0,-1 2,1-1,0 2,-1 0,0 1,0 0,0 1,-1 1,0 0,0 1,18 14,16 10,-35-22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31T13:06:19.737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20 3,'0'0,"0"-1,1 0,1 0,2 3,0 2,2 0,0 1,0-2,0 2,-1-3,0 3,-2-2,1-1,-1 2,1-2,1 0,-2-2,2-1,-2-2,2 0,-3 1,-1-1,-2 0,-1 0,2 0,1 1,2 0,0 2,3 1,-1 0,1 1,1-2,-1 1,2 0,-3 0,0 1,0 0,0 1,0-1,0 0,-1 2,2-2,-3 0,2 1,-1 1,3-1,-2-1,1 2,-1-2,2-1,-1 0,0 0,0-1,0 2,0 1,0 0,0-1,-1 1,0 1,-1-1,0-2,0 4,1-3,-1 1,1 0,0 0,0-1,0-1,1 3,0 1,-1-1,-1 3,-1-3,0 2,0-2,2 2,-1-3,1 4,0-3,-1 2,1-2,-1 2,0-2,0-1,2 1,-2 0,-1 0,1 1,-2-1,2 1,-1 1,-1 0,3 0,-2 1,1-1,-1-1,1 1,1-2,-1 0,-2 2,0-2,1 2,-1-3,0 2,0-2,0 3,1-3,0 0,0 0,0 1,-1 0,2 1,-2-2,0 1,0 1,0 0,-1 0,0 1,1 0,-1-1,0 0,1-1,0 1,0 0,-1 0,1 0,0 0,-1 0,1 1,-2 0,1 0,0 0,0 1,0 0,0-1,0 2,1-4,-1 2,1-1,0 0,0-1,2 1,-1-4,1 0,0-2,-2 0,1-4,-1 1,-1-3,0 4,0 2,1 2,1 4,0 0,1 0,1 0,-1 0,-1 1,0 0,-2 0,0 1,0 0,-1 0,0-2,0 3,0-1,0-1,0 2,-1-1,1-2,0 3,0-1,0-1,0-1,2-2,-1-4,2 0,0 1,0 1,2 0,-1 1,1-1,0 2,-1 1,-3-1,2 2,-1-1,0 2,0-1,1 1,0-2,0 2,-2-1,1 1,0-2,1-1,-1 2,0-1,0 1,-1 1,-1 0,2 1,-2 0,0 0,1-2,0 1,-1-2,1 3,0-2,-1 2,2-2,0 1,-1-1,1-1,0 0,0 2,-1-2,1 3,0-1,0-1,1 1,-1-2,0 3,-1-2,1 2,0-1,-1 1,1-1,-1-1,0 1,0-1,1 1,-1 0,-1 1,0-2,0 3,0-1,0-1,0 2,-1-1,1-2,0 3,0-1,0-1,0 1,0 0,0-1,0 2,0-1,0-2,0 3,0-2,0 1,0 0,0-1,0 1,0 0,0 0,0-5,0 1,0 0,0 0,0 1,0 2,0 0,0-1,0 3,0-1,0-1,0 2,0-1,0-2,0 3,0-1,0-1,0 2,0-1,0-2,0 3,0-2,0 1,0 0,0-1,0 1,-2-2,1 1,0-1,-1 1,0 0,0 0,0 1,1-2,1 3,0-1,0-1,0 2,0-2,0 0,0 2,0-1,0-1,0 1,0-1,0 1,0 1,0-2,1-1,1 0,-1 1,0-1,0 1,0 1,-1-1,0 1,0-1,0 2,1-2,0 0,0 2,0-1,1-1,-2 1,1 0,-1-1,0 2,0-1,0-2,0 3,-1-2,1 1,0 1,0-3,0 2,0 1,0-2,0 1,0 0,0-1,0 1,0-1,0 2,0-2,0 0,0 2,0-1,-2-2,0-1,0 0,-1-1,0 2,0-1,-1 1,1-2,-1 1,2 2,-1-3,1 1,-2 1,1 0,-1 0,-1-1,2 2,-3-1,3 2,-1 0,1-1,0 1,1 1,-1-4,1 2,-2-3,2 1,-1 1,3 0,-2 1,0 0,-1 0,1-2,1 3,-1-3,0 4,0-2,0-1,2 3,-1-2,1 1,0 1,-2-2,1 0,-2 2,1-2,1 1,-2-2,0 1,1-2,-1 0,0 0,0 1,1-1,-1-1,0 1,1 0,0 0,0 1,-2-2,3 1,-3 1,1-1,0 3,0-1,1 0,-1 0,0-2,1 3,0-2,0 2,-1-2,1 2,0 0,-1-2,1 1,-1-3,0 3,2-3,-2 1,-1 1,2-1,-1 2,-1-2,1 1,-1-3,0 3,2 0,-1 0,0 0,1 0,-1 0,-1-1,2 0,-1 2,1-1,0 2,0-2,-1 0,-1-1,1 3,-1-4,0 3,0-3,1 3,0-3,0-1,1 4,-1-4,0 1,-3 0,3 0,-1-2,0 2,2 2,-1-2,-1 1,1 1,1 0,-2 1,1-1,-1 1,-2-2,0 0,2 1,0 0,2 1,-1-1,-1 0,2 0,-2 1,1 0,0-1,-1 0,-1-1,0-1,1 2,-1-3,1 0,-3-2,2 0,0 1,-1 2,2-1,1 1,-2-1,1 2,-2 0,1-2,0 3,-1-1,1-1,-1 1,2-1,-2 0,0 0,1-1,-2 0,0-1,3 2,-2 0,2-1,-2 0,1 0,0 2,1-1,-1-2,-1 1,1-1,-1 1,0 0,1 0,-2-2,1 1,-1-1,0 0,3 1,-2 1,3 0,-1 2,2-2,-2 2,0-1,-1-2,-1 0,0 0,-1-1,-1 0,1 0,-1 0,1 0,4-1,1 1,4 0,0 0,4-1,0-2,2 0,1-1,2 2,-3-2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31T13:06:19.738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286 0,'0'0,"2"0,1 2,1-1,1 3,0 0,0 0,-1 2,0-2,-1 2,-1-1,-1 1,1-2,0 2,-1-2,0 3,0-2,0 1,0 2,1-2,-1 0,-1 2,1-2,1 0,0-1,-1 0,-1 1,1 0,0 0,-1 1,0 0,0-1,0 1,0 0,0 0,1-2,0 0,1 1,-1-1,0 2,-1-1,1 0,-1 1,0-1,0 1,0 1,0-2,0 0,0 2,0-2,0 0,1-1,1 0,-1 1,-1 0,1 1,-1-1,0 0,0 1,0 0,0 0,0 0,0 0,0-1,0 1,-1-1,-1-2,1 2,0-1,1 2,-2-3,1 2,-1-2,1 3,-1-2,1 1,-1 2,1-2,-1 0,0 2,1-2,-1 1,2 1,0-2,-1 0,1 1,0 0,0 0,0 0,0-1,0 1,0 0,0 0,-1 0,-1-1,1 1,0-1,0 1,0 0,1-1,0 1,0 1,0-2,0 0,0 2,0-2,0 1,0 1,0-3,0 2,0 0,0 0,-1 0,0-1,0 1,0 0,0 0,-1-2,1 0,-1 1,1-1,-2 2,0-2,1 2,0 0,0-1,0 1,0 0,-1-1,0 1,0-1,1-1,0 1,0-1,1 2,-1-3,0 1,2 0,-2 0,-1-1,2 1,-2 1,2-1,-1 2,1-2,0 3,-1-1,0-1,2 2,-3-3,0 0,1 1,0-2,0 0,0 2,0-3,-1 2,3-1,-3 3,1-3,-2 2,3-1,-2 1,0-1,1 0,-2-1,0 1,-1 0,0-1,1 2,-1-2,3 0,-3 1,2 0,0 1,0 1,0-3,-1 1,-1-1,2 0,-1 1,1-2,0 3,1-2,-1 1,1-1,-1-1,0 2,1-1,-2 1,0-2,2 3,-3-2,3 0,-1 0,0-1,0 3,1-2,-2 0,0 1,-1 0,1 1,0-1,0 0,0-1,-1-1,2 0,-1-1,0 1,1 1,-1 0,0 0,-2 0,2 0,-2-1,1-1,0 0,1 0,-1 0,2 0,-1 2,0-2,0 1,1-2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31T13:06:19.865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97 0,'0'0,"3"2,3 0,1 4,4 0,0 4,3-4,-2 1,-1 0,0-3,-2 1,-1-1,-2-1,1 1,-2-1,2-1,2-1,-4 0,2 1,1 1,-1 0,1-1,2 0,-3-3,-2-1,1 0,0-1,-1 2,0 1,3 2,-1 0,-2 1,3 1,-1-2,-2 2,2-1,0-2,-1 3,1 1,-1-1,1 1,-1-1,2 1,-2-2,-1 1,0 0,0-1,1 0,1-2,1 0,1 0,-2 1,0 1,1-2,0 1,1 0,-3 1,2 1,0-1,-3 2,2-2,-3 2,3-1,-1-2,0 2,2-2,0 3,-2-2,1 0,-1 1,0-2,0 0,-1 2,1 0,-2-3,3 2,-1 1,0-3,0 1,0 1,-1 0,1 1,0-1,0-1,0 1,-1 0,1-1,-1 3,0 0,-1 0,3-1,-2-1,3 1,-5 1,2-2,-2 2,1-2,1 1,-2 0,0 1,1-2,-1 3,-1-1,3 1,-2-3,0 3,0-1,-1 0,0 0,2 0,0 2,-1 0,1-1,-1 1,2-1,-2-2,1 4,0-3,0 2,0-1,0-1,1-1,0 0,3 0,0-1,2 1,-4 0,2-1,0 0,-3 0,2-1,-2 1,1 0,-2 1,0 0,-1 0,1 1,-1 0,0 1,0-3,0 4,0-3,0 3,3-2,-3 0,0 2,1-2,-1-1,0 2,1-2,-1 1,-1 0,0 0,0 1,2 2,0-1,0 0,1-2,-2 2,1-3,0 3,2 1,0-3,0 2,-1-1,3 0,-4-3,2 3,-2-2,2-1,-2 0,3 0,-3-1,3 2,-1 1,-2-1,3 0,-2-1,0 2,-1-1,-1 1,1 0,0 0,-1 2,1-3,0 2,2 0,-3 0,0 1,-1 0,-1-1,1 1,-2 1,0-1,0 0,0 0,-2 1,2-1,0 0,0 1,0-2,3 0,-1 0,0 0,-1-1,1 3,2-2,-2 1,1 0,-2-1,2 1,-1-2,2 1,1 1,0-1,-2 0,3-1,-4 1,2-1,0 2,-2 0,5-1,-4 1,2-1,-1-1,1 1,0 0,-1 0,1-1,-2 0,3 1,-3-1,-1 2,-1 1,2-2,1-1,-3 1,0 0,2-1,1-1,-3 2,1 1,-1-1,1 0,0 2,1-1,-2-1,2 0,-1 1,1-2,1 1,-1 0,-1 1,0-1,-1 3,0-2,-1-1,2 1,0 1,0 0,1-1,0 0,2-1,-1 2,1-2,-1-1,0 2,-1-1,-3 0,1 0,-1 1,0-1,0 2,0 0,0-1,-1 0,1 0,0-1,0 3,0-1,0-1,0-1,0 1,0 0,0 2,0-3,0 1,0 1,0-1,0-1,0 2,0-1,0 0,0 1,0-1,0-1,0 3,0-2,3-1,-1-1,0 1,1-2,-1 1,2 0,-2 2,-1-2,0 2,-1 0,0 0,0 1,1-1,2-1,1 0,-2 0,4 0,0-1,2 3,0-2,-2 1,1-2,0 1,-4 0,1-1,-1 3,-3-1,0-1,0 1,0 0,0 0,-2 1,2-1,0 0,0 1,0-2,0 2,0-1,0 0,0 1,0-1,3-3,-2 3,1-1,-1 0,0 0,0 1,-1 0,0-1,0 2,0-1,0 0,0 0,3-1,-1 0,-1-1,0 3,1-3,-2 2,1 0,-1-1,0 2,0 0,0-1,0 0,0 0,0-1,0 1,0 2,0-2,0 0,0 0,0 0,0 0,0 1,0-1,0 0,0 1,0-1,0-1,0 1,0 1,0 0,0-2,0 2,-2-2,0 2,1 0,-1-2,0 1,0 0,-1 1,2-1,0 0,0 0,-1 1,2-1,0 1,0-2,0 1,0 0,0 1,0-1,0 0,0 1,0-1,0-1,3 0,-2 0,1 0,-1 0,0 2,0-3,2 1,-1 2,-1-2,1 2,-1 0,0-1,-1 0,0 0,0 0,0 1,0-1,0 0,0 1,0-2,0 0,0 4,0-4,0 1,0 1,0-2,0 1,0 2,0-3,0 0,0 3,0-2,0-1,0 2,0-1,0 1,0-1,0 0,0 0,0 1,0-1,0 0,0-1,-2 1,0-2,1 0,-1 3,-2-5,2 3,0 1,1 1,0 3,-3-3,1 1,0-3,-1 2,1-1,2-1,-3-1,1 0,0-1,1 1,-2-1,1 2,0-2,0 2,-2-3,1 1,0 1,2 0,0-1,-1 2,0-1,1 3,0-5,0 3,0-1,-1 1,1 1,0-1,0 1,0 0,0 1,0-2,0-1,-1 1,0 0,2 1,1 0,0 0,0-1,-1 0,-1 3,0-1,1-2,0 2,0-2,1 1,-2 1,0 0,0-2,0 2,1-1,0-1,1 2,-1-2,-2 0,1-1,1 2,0-1,0-1,-1 1,0 0,0 0,1 0,-1 1,2-1,-2 1,0 0,-1 0,1 1,1-1,0 0,1 1,-2-4,1 4,-1-3,0 1,1 0,0 0,1 1,-2-1,1 3,-1-2,0 0,-1-1,0-1,2 1,-2 1,2-1,0 0,1 0,0 2,-2 0,0-1,2 1,-2-2,1 1,1 1,-3-2,1 2,0 0,1-1,0-1,-3 1,1 0,2 2,-1-2,-2 0,2 0,-1-1,-1-1,-1 1,1 0,-2-1,0 1,0-2,-1 2,2-5,-1 4,0-2,1-1,0 5,1-3,0 2,2 1,-2-2,1 0,-1 2,0-1,1 1,-1-3,2 2,-2-4,0 0,0 0,0 0,1 0,-1 1,2 2,0 2,0-3,1 3,-4-4,2 3,-1-2,-1 1,3 2,-4-1,2-1,2 1,-2-2,1 1,-1-1,-1 0,3 1,0-1,1 4,-3-1,1-2,-3-1,0 0,2 1,-1 0,1-1,0 5,1-5,-1 2,0-2,0 1,1 0,0 0,2 1,-1 0,-1 0,1-1,-1 0,0-1,-1 0,0 0,-1 1,1 1,-1 0,1 1,-3-2,4 0,-1 2,-1-4,3 3,-2-1,1 0,1 0,-3-2,0 0,-1 0,0 0,0 0,2-1,-2 3,4-2,-4 5,3-3,0 0,-4-1,2 0,0 1,2-1,-1 3,1 0,1-1,-1 0,1 0,-1-1,2 1,-2 2,1-2,-2 1,2-1,-4-1,2 1,0-1,-1 1,1-1,0 0,0 2,-1-3,1 1,0 1,1-1,-2 2,1-1,1 0,-3-3,1 0,-2 0,-2-3,2 3,0-2,1 1,1 1,-2 0,-1 0,3 1,-3 1,3-1,-1-2,2 4,-2-5,-1 2,3 1,-2-2,1 1,-1 1,2-1,-2 0,2 1,0 0,-1 0,0-1,1 1,-1-1,-2-1,3 2,-3-2,1 1,-1 1,1 2,0-2,-3 1,0-2,2-1,1 1,-1-1,1 0,-1 1,0-2,-1 1,2-1,0 2,-2-1,0-1,-1 1,1-1,-1 1,0-1,-1 0,1 0,0 1,2-1,0-1,0 4,0 0,3-2,-2 1,1 0,-2 0,-2-1,-1 0,2 1,-1-1,0 2,-1-2,1 2,3 0,-2-2,2 1,0 1,-1-3,-2 3,1-3,1 1,-2-1,-1 0,0 2,1-2,-1 1,0-2,0 1,0-1,2 1,-2-1,1 0,-1 0,1-1,-1 1,1 0,0 0,-2 0,2 0,1 0,-1 0,-1 0,2-1,4-1,6-4,6-1,4-3,1 1,1-1,2 0,-4 4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31T13:06:19.866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2 44,'0'0,"0"-1,0-2,1 1,2-3,1 2,-2-2,5 2,-4-3,2 3,-1-3,0 4,3 0,1 1,2 0,-2 0,1 1,-1 2,-1 0,2-1,-1-1,0 1,-1 2,0-1,-2 1,0 1,3 1,-2 0,0-2,-2 1,2 0,0-1,0 2,1-2,1 0,-2 1,1-1,3-1,-3 3,0-2,0-2,2 1,-2 1,2 0,0-2,1 3,-1 0,1 0,-1 0,-2-1,2 2,-1-2,-2 3,0-3,-1 2,-2 0,0 0,2-1,-2 1,0-1,1 2,0 0,-1-1,2-1,-1 2,2-1,-3 1,3-1,-2 1,0 0,-1 0,-1-1,1 2,1-1,1-3,3 0,-1-1,2 0,0-2,1 0,-1 1,1 1,0 1,-3 1,0 1,-3 1,1-1,-1 1,0 0,0-2,2 2,-2-2,0 2,2-2,-3 1,1 1,0-2,-1 0,2 0,0 0,3 1,0 0,-2 0,1-2,1 0,-2 0,0 1,-1 0,-2 1,0 0,-1 0,1 0,1-1,2 0,-1 0,-1 2,2-1,-1 2,0 0,-1 0,-2 0,0 1,2-3,-1 2,-2-2,3 2,-1-2,0 1,2-1,-2 0,1 1,1 2,-3-2,1-1,1 1,-1-1,-3 1,2 2,0-2,1 0,0 1,0-2,3 1,-1-1,1 2,0 0,-1-3,1 1,-1-1,0-1,-1 0,1 1,2-1,-2 2,1 0,-1-1,1 2,-1-2,1 1,-3 0,4 0,-2 1,2 2,-1-1,-1-1,4-1,-5 0,4 1,-2-2,-3 2,-1 0,1-1,1 0,-1-1,0 3,2-3,-1 2,2-1,-2 2,2-1,-1 0,1-1,-2 0,-1 1,-1 0,-1 2,1-4,0 3,1-2,1 1,0 1,1 1,-1-2,0 0,-1 2,0-2,1 0,-1 0,-1 0,2-1,-2 0,2 0,-3 1,2-1,0 1,0 4,-1-4,1-1,-2 1,1 0,1-1,-2 2,1 0,0 0,0 0,2 0,-1 0,-1 0,2-1,-1 1,-1-2,0 1,-1 1,2-2,-1 1,-1 1,1-2,1 1,1 0,-1-1,1 1,0-2,-3 3,3 0,-1 0,-1-1,1 0,0-1,0 1,-1 2,1-3,0 2,0 0,-2-1,0 2,-1-2,1 3,1-4,-1 0,1 2,0-2,-1 1,0 3,-1-3,0 1,0-1,0 2,0-1,0 1,0-1,0 0,0 0,0 1,0-2,0 1,0 1,0 0,0-2,0 1,0 0,0 1,1-1,1 1,3-2,-1 1,3 1,0-1,0-2,-2 2,0-2,-2 0,-2 3,-1-2,0 2,0-2,0 1,0 1,0-1,0-1,0 3,1-4,2 1,-1 0,-1 0,0-1,0 3,0-3,1 0,1 2,-1-2,-1 1,1 1,-2 1,0-1,0-1,0 2,0-1,0-1,0 3,0-2,0 0,0 1,0-2,0 0,-3 4,1-4,-1 1,1 0,2 0,-1 0,1 1,0-1,0 0,0 1,0-1,0-1,0 2,0-1,0 1,0-1,0-1,0 3,0-2,0-1,0 2,0-2,0 1,0 3,0-4,0 0,0 1,0 1,0 0,0 2,1-3,1 0,3 1,-2 1,0-1,3-2,-4 0,2-1,0 2,-2-2,0 2,3 1,-3-1,1 0,0 0,-1-1,0-1,0 0,1 3,1-4,-3 2,1-1,0 1,-1 0,0 0,-1 1,0 1,3-2,-2-2,1 3,-1-1,0 1,0 0,-1 0,0-1,0 1,0 0,0 2,0-3,0 2,0-2,0 1,0 2,0-2,0-1,0 1,0 1,0-2,0 1,-2 2,0-2,1 0,0 0,-3-2,1 1,1 0,1 0,0 1,0-1,1 0,-2 2,2-1,2 0,-2 1,0-1,0 0,0 0,0 0,0 0,0 1,0 0,0-2,0 1,0 2,0 0,0 1,0-1,0 1,0-1,0-1,0 0,0 0,0 0,0-1,0 0,-3-1,0 1,2 1,0-2,0 2,0 0,-2-3,1 0,-1 0,-2-1,2 1,0-2,0 4,-1-4,2 5,-2-3,-1 0,1 1,0-1,1 1,0 1,-1 0,2-1,0 0,0-1,0 2,-1-2,2 2,1 0,0 0,0 0,0-1,0 1,-1 0,-1-1,0 0,1-1,0 2,-1-1,1 3,1-3,0 0,0 2,0 0,0-2,-2 3,0-3,-1 1,0-1,1-1,-1 2,1-3,1 5,0-5,-2 1,1 1,0 0,1-1,1 2,-1 2,1-3,0 2,0-2,0 1,1 1,-3-2,0 0,0-1,0 1,3-1,2-3,2-1,2-2,2-3,1 1,-2-2,-1-1,0 2,1-2,-4 1,-1-2,0 1,-3 0,0-1,0 1,0-3,0 1,0 2,0-1,0 0,0 0,0-2,-3 4,1-1,-1 1,1-1,2-1,-3 3,1-3,-3 2,3-1,-3 1,1 0,-1 0,1-1,0-1,1 1,-1-1,2 0,-2 1,0 3,1 3,-1 1,-1 3,1 0,1 2,-1 1,2 0,1 3,1-2,0 1,0-1,0 2,0-3,0 0,1 1,-1-2,0 2,0 0,0-1,2-1,0 2,0-2,1 1,2-1,-1-1,2 0,-1-1,-1 2,-4-3,-2 2,-1-3,-2 3,1-1,0 3,1-1,1 1,1 0,0 0,1 0,-1 0,0-1,-2-1,2 2,-2-3,0 1,0 1,-1-1,2 2,-3-1,0-2,-1 3,1-2,-1 1,3 1,-3 0,3 1,1-1,-3-2,2 1,0-1,-2-1,2 2,0-3,-1 2,1-1,3 3,-2-2,2 2,0 0,-2 1,0-1,-3-2,2 2,-3-2,3 1,-3 2,2-3,1 2,0-1,2 3,0-3,2 1,4-3,0-1,1-3,0-1,2 1,1-4,0 0,0-1,-3-1,1-2,-5 2,3-2,-4 2,-1-3,0 1,-1 1,1 1,0-2,0 1,-3 0,3-1,0 1,0 1,0-3,0 2,0 1,0-1,0-1,4 2,-2 1,1 0,1 2,-1-3,0 3,2-2,-3-1,0 1,1 0,0 0,-1 0,-1-2,2 0,0 1,0 0,-2-1,0-1,2 0,-1 1,1 0,-2 0,0-1,-1 2,1-2,-1 1,0-1,0 2,-1-1,1 0,0-1,0 0,0 1,0 1,0-1,0 0,0-2,0 3,0-1,0-1,-2 3,-1 1,-1 4,0 4,-1 1,1 1,2 1,2-1,2-2,2 0,4-1,0-2,0 1,-2 0,-2 3,-2-1,2 1,-2 1,1-3,1 3,0-2,-2 3,-2-1,0-1,-2 0,1 1,-4-2,2 2,0-2,1 3,0-1,1 1,-1 0,0-1,1 1,-1 1,1 0,1 0,-1-2,1 0,0 2,0 0,0-2,1 2,-1-1,0 0,-2-1,0-2,-2-3,0-1,-2 0,-1 1,2 1,-1 1,1 0,0-1,0 3,3-1,0 2,0 1,1-2,-1 2,0-1,-1-1,-4 0,1-2,1 1,-3-1,4 1,-2-1,5 4,-3-1,0 0,2 0,1 1,-2 0,1-2,-2 1,4 1,-3-3,1 1,-3-1,2 1,-3-3,3 4,-2-1,1-1,-1 3,3-1,-1-1,0 1,-1-1,0-1,1 2,1-1,1 1,0 1,1-1,0 1,0 0,0 1,0 0,0-1,0-1,0 2,0-1,0 1,0-1,0 0,0 1,0-2,0 2,0-1,0 0,0 0,0 1,0-2,0 1,-3-2,1 0,0 2,-1-4,2 4,-3-3,3 2,0 2,-2-2,1 1,-3-1,2-1,1 1,-1 0,-1 1,2 0,-3-1,2 2,1-2,-3-1,2 3,-2-4,0 3,3 0,-3-1,2 0,-1 1,-1 2,3-2,-2-1,0 2,2-1,-1-2,-2 2,3-1,-1-3,0 3,-1-2,1 2,0-3,0 3,0 0,0 0,-2 0,2 2,-2-1,-2-1,0 3,1-2,-1-1,0 1,0-2,-3 1,1-1,0 2,-1-3,1 1,0-2,3 3,-2-3,0 2,0-2,-1 0,2 0,-1 0,1 1,-1 1,0-2,0 1,1-1,4-1,2-1,4-2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31T13:06:19.867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2642 427,'0'3,"0"7,-4 3,-3-8,-4-12,-4-14,-10-13,-1-8,0-7,4 14,1 22,3 21,6 20,4 13,4 9,2 3,2 4,0-5,2-7,-1-14,0-23,0-21,-1-17,0-12,0-8,0 0,0 13,0 21,0 23,0 19,0 18,0 10,4 6,7 5,3 1,-3-8,-3-21,-2-35,-3-22,0-25,-9-15,0-5,-6-1,0 3,-2 10,-5 30,-3 30,2 24,-1 15,4 8,0 6,2-2,0-12,2-24,-2-26,2-18,3-17,4-9,2-1,3 12,-5 20,0 29,0 23,2 16,1 7,1 4,2-6,4-11,3-24,-1-26,-1-22,-1-21,-2-11,-1-2,0-2,-1 2,-1 2,1 7,0 21,-4 38,-8 36,-5 18,1 9,0-4,5-17,6-26,0-30,3-23,2-18,0-12,1-4,0 2,0 0,-1 7,0 22,1 29,-1 35,0 23,0 12,0 4,0-18,-5-28,-2-26,2-23,-1-10,-2 1,-6 14,-4 20,-5 19,-1 19,1 11,1 7,3-1,7-15,3-26,4-28,3-17,2-13,-3 5,-7 22,-2 19,2 19,-2 8,0-3,3-21,3-19,2-17,2-11,-3-8,-3-3,-1 6,-7 15,-4 32,-9 28,-8 20,-4 13,1 15,8 4,9-9,8-23,10-36,8-40,4-24,-1-17,-1-5,0 0,-3 9,0 11,-6 23,-3 26,-4 32,-6 20,2 6,0 3,7-3,1-6,4-22,7-20,2-29,0-20,0-18,-2-5,-2-3,1 5,-2 6,-1 10,-6 18,0 27,-5 33,-2 23,5 13,-1 3,5-4,1-19,2-25,1-29,0-23,0-18,1-10,-1-4,1 6,-1 16,-10 28,-6 31,-13 25,-9 14,-4 7,7 1,3-10,8-23,2-26,-4-26,3-20,0-1,4-4,0 6,-1 19,4 18,-3 18,-1 20,2 17,5 8,4 4,4-2,3-27,1-30,1-24,1-17,0-13,0-6,-1 3,1 4,-7 11,-9 22,-8 20,-9 20,-6 12,2 12,4 4,5-2,1-10,6-5,4-17,3-18,-2-19,-4-15,1-10,-1-3,4 1,3 6,0 8,-4 18,2 30,-3 25,4 23,-2 9,-4 1,7-16,5-28,9-32,4-29,6-18,0-11,-1-3,-3 4,-4 17,-5 27,-13 27,-9 18,-5 14,-4 9,5 2,7 1,6 1,12-16,9-22,9-32,6-29,0-20,0-8,-2-6,0 5,-4 20,-5 27,-5 26,-1 20,-4 17,-1 8,4 8,2 1,4-5,5-9,1-18,1-22,8-25,4-22,3-20,0-9,-1-1,-5 4,-2 23,-6 30,-5 44,-2 31,-1 27,-1 2,-6-5,1-12,-3-14,3-15,7-21,0-16,9-24,7-21,-4-16,-5-9,-4-1,-5 2,-5 7,-7 23,-9 27,-6 22,-5 18,1 17,4 9,6 4,4-1,5-5,5-17,10-28,6-31,5-19,13-12,1-6,-2-4,-6 2,-4 10,-1 26,-6 26,-3 23,-2 13,-2 11,-3 5,-5-2,0-6,4-10,3-14,8-21,4-21,2-16,-1-11,-5-7,-6-3,-5 0,-3 0,-3-1,-6 21,-9 24,-8 22,-8 20,-2 13,4 3,7 3,5-11,14-21,9-22,8-20,7-13,5-6,-2 1,-6 16,-6 22,-5 21,-4 15,-4 8,0-6,5-20,10-19,12-32,11-22,4-14,0-12,-2-1,-5 6,-1 17,-3 32,-3 35,-5 35,-2 19,-4 10,0 1,0-6,4-13,4-28,-1-45,-2-36,0-20,-5-7,-1 9,-6 29,-11 33,-13 36,-6 20,-5 11,4 6,5-3,4-13,15-28,11-30,7-20,7-13,2-7,-5 11,-9 22,-10 28,-9 27,-9 17,-8 10,0 2,4-3,9-17,10-27,9-26,8-28,6-15,-3 10,-4 22,-11 23,-6 21,-4 17,-2 10,1 6,1-2,8 0,15 0,12 0,6-5,2-9,-4-11,-6-15,-10-17,-1-18,-2-13,-3-9,6-5,-1 1,-9 18,-10 24,-12 21,-2 18,0 12,3-5,2-19,4-20,1-20,2-14,1-7,-8 13,-15 29,-15 29,-6 22,-7 20,2 7,3-11,6-24,5-29,3-30,3-26,0-14,-3-7,-2 4,2 11,-6 18,-4 24,-5 25,-3 19,-1 16,7 7,5 2,9-3,10-10,8-16,6-29,-2-22,-2-28,-5-14,-1-1,-6-5,-4 10,-4 18,0 25,0 22,0 20,5 11,7 5,6-1,7-18,1-20,4-24,5-15,4-12,-2-2,-1-3,-7 7,-7 11,-7 19,-7 17,-4 16,4 13,4 5,5 0,1-13,-2-23,-1-19,4-12,-2-1,-1 9,-6 21,-7 19,-5 15,-2 11,1 7,2 2,4-17,9-28,5-29,8-19,-3-15,-8-4,-2 2,2 7,0 13,-4 24,-5 22,-6 18,-3 13,4 8,-2 4,1-1,5-16,9-23,5-21,7-25,2-14,3-8,-4-4,-1 2,0 8,-3 11,-6 21,-10 23,-5 18,-3 14,0 9,0 9,0-4,8-7,5-8,8-12,4-18,10-17,2-14,3-8,3-3,-6 15,-7 20,-12 24,-10 14,-5 7,2-1,11-11,12-22,13-26,3-27,1-17,-2-12,-4-5,-1-1,-3 9,-3 7,0 17,6 31,4 29,6 31,6 15,-1 6,0 0,-3-7,0-14,0-20,4-24,4-21,-1-21,-3-8,-5 12,-10 21,-22 21,-10 19,-9 9,7-11,14-23,8-19,11-19,3-9,0-6,-1-4,3 2,-1 7,-1 16,-2 21,-4 26,-1 18,-2 13,0 6,0-1,0-6,5-9,5-13,7-23,6-30,1-22,-1-18,-1-19,-3-2,-6 8,-5 15,-3 22,-2 27,-3 30,0 31,-1 16,4 8,7-10,7-4,4-2,-1-7,2-10,2-16,0-20,1-23,2-21,2-11,-7-5,0-1,1 14,-4 24,-6 35,0 22,4 18,2 10,4 6,2-1,1-11,1-21,6-22,3-30,-1-18,-6-17,-8-22,-8-6,-5 6,-1 6,-4 16,-11 25,-5 26,-7 22,0 17,-1 12,3 4,4 4,11-9,8-15,14-24,8-22,7-13,-1-2,-5 12,-7 18,-2 18,-5 10,-5 3,1-7,9-17,11-20,13-16,10-18,1-17,0-8,2-1,-11 8,-11 23,-13 32,-3 25,-3 19,0 13,-2 6,3 0,1-8,0-10,7-16,9-21,5-18,2-12,-6 0,-17 9,-9 18,-7 12,0 2,7-11,5-13,6-19,0-17,1-12,-3-6,-3 5,-7 16,-7 26,-7 25,-6 20,1 24,3 15,3 9,2-1,1-5,3-3,5-14,7-18,5-26,6-20,-3-14,-2-7,-1 6,-8 12,-12 20,-2 20,-3 12,10-4,10-5,4-5,-4 5,-1 5,-3 3,-4-1,3-5,5-8,6-16,8-18,5-14,-2-13,-3-2,-5 1,-5 11,-12 21,-5 16,-8 7,-2-3,6-17,4-15,1-13,1-15,0-16,1-5,4 10,0 9,1 19,-7 24,-8 22,-6 14,-3 5,4 3,2-9,3-22,5-17,1-10,1 4,2 17,-6 18,0 16,-1 11,3 7,0 3,0-2,2-5,6-16,6-12,1-14,3-17,5-9,-2-7,-3 7,-5 16,-4 17,-3 15,-2 14,-1 7,9-11,8-23,6-16,2-9,-6-2,-10 2,-9 2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31T13:08:13.2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581 103,'-1'-3,"0"-1,0 2,-1-1,0 0,0 0,1 1,-1-1,0 0,-1 2,1-2,0 1,-5-4,-2-2,2 2,1 1,0-1,-2 2,1-1,1 1,-2 0,1 1,-1 0,0 0,0 1,1-1,-11 0,0 1,0 0,0 0,-1 2,-26 3,41-2,-2-1,1 1,-1 1,1 0,1 0,-2 0,2 0,-2 1,-5 4,-38 35,39-32,-1 0,-23 15,17-13,1 1,0-1,-15 18,3-4,24-20,-1-1,1 1,0 0,0 0,1 0,0 1,0-1,1 0,-1 1,1 0,0 0,0 11,-2 10,0 47,3-42,-1-21,2 0,-1 1,2-1,0 0,0 1,5 16,-3-23,-1-1,1 0,1 1,-1-2,1 1,0-1,0 1,0-1,1 0,8 6,5 2,30 16,-39-23,1-1,0 0,0-1,1 0,-1-1,-1 0,15 1,75-3,-51-1,-30-2,-1 0,1 0,-1-2,-1 1,1-3,-1 1,25-14,-36 18,3-3,-1 0,1 0,-1 0,0-2,-1 2,1-1,7-12,0 0,20-34,-24 34,-2 1,0-1,-1 0,-1 0,0-1,-2 1,0-1,-1 0,-1 0,0-37,-5 36,-1 0,-12-37,14 53,1 1,-1-1,-1 1,2 0,-1 0,-1-1,0 2,1-1,-1 0,0 1,1 0,-2-1,1 1,0 0,0 0,-1 0,-4-1,-11-7,6 1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31T13:08:13.20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581 103,'-1'-3,"0"-1,0 2,-1-1,0 0,0 1,1-1,-1 0,0 0,-1 2,1-2,0 1,-5-4,-2-2,2 2,1 1,0 0,-2 0,1 1,1-1,-2 1,1 1,-1 0,0 0,0 1,1-1,-11 0,0 1,0 0,0 0,-1 2,-26 3,41-2,-2 0,1-1,-1 2,1 0,1 0,-2 0,2 0,-2 1,-5 4,-38 35,39-32,-1 0,-23 16,17-15,1 2,0-1,-15 18,3-4,24-20,-1-1,1 1,0 0,0 0,1 0,0 1,0-1,1 0,-1 1,1 0,0 0,0 11,-2 10,0 47,3-42,-1-21,2 0,-1 1,2-1,0 0,0 1,5 16,-3-23,-1-1,1 1,1-1,-1-1,1 1,0-1,0 1,0-1,1 0,8 6,5 3,30 14,-39-22,1-1,0 0,0-1,1 0,-1-1,-1 0,15 1,75-3,-51-1,-30-2,-1 0,1 0,-1-2,-1 1,1-3,-1 1,25-14,-36 18,3-3,-1 0,1 0,-1 0,0-1,-1 0,1 0,7-12,0 0,20-34,-24 35,-2-1,0 0,-1 0,-1 0,0 0,-2-1,0 0,-1 0,-1 0,0-37,-5 36,-1 1,-12-39,14 54,1 1,-1-1,-1 1,2 0,-1 0,-1 0,0 0,1 0,-1 0,0 1,1 0,-2-1,1 1,0 0,0 0,-1 0,-4-1,-11-7,6 2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31T13:08:13.2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79,'0'-3,"6"-5,11-5,3 1,4 1,0 1,-1 1,1 1,-3 4,0 5,0 2,-5 5,-3 2,-6 3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3:11.02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1,'469'0,"-454"1,-1 0,0 1,18 6,-16-5,5 2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31T13:08:13.2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1 120,'14'-13,"2"0,0 1,0 0,31-15,-24 14,-17 8,-1 2,1-1,0 1,0 1,0-1,1 0,0 0,-1 2,8-2,-13 3,-1 0,1 0,-1 0,1 0,-1 0,1 1,0-1,0 0,-1 0,1 0,0 1,0-1,-1 0,1 1,0-1,-1 1,0-1,0 0,1 0,-1 1,1-1,0 2,0 0,0-1,0 1,0-1,0 1,-1 0,1 0,-1-1,0 4,1 2,-1 1,0-1,-1 10,1-15,0-1,-1 0,1 1,-1 0,1-1,-1 1,0-1,0 0,1 1,-1-1,0 1,0-1,0 0,0 0,0 0,0 0,-1 0,-1 1,0 0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31T13:08:24.5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581 103,'-1'-3,"0"-1,0 2,-1-1,0 0,0 0,1 1,-1-1,0 0,-1 2,1-2,0 1,-5-4,-2-2,2 2,1 1,0-1,-2 2,1-1,1 1,-2 0,1 1,-1 0,0 0,0 1,1-1,-11 0,0 1,0 0,0 0,-1 2,-26 3,41-2,-2-1,1 1,-1 1,1 0,1 0,-2 0,2 0,-2 1,-5 4,-38 35,39-32,-1 0,-23 15,17-13,1 1,0-1,-15 18,3-4,24-20,-1-1,1 1,0 0,0 0,1 0,0 1,0-1,1 0,-1 1,1 0,0 0,0 11,-2 10,0 47,3-42,-1-21,2 0,-1 1,2-1,0 0,0 1,5 16,-3-23,-1-1,1 0,1 1,-1-2,1 1,0-1,0 1,0-1,1 0,8 6,5 2,30 16,-39-23,1-1,0 0,0-1,1 0,-1-1,-1 0,15 1,75-3,-51-1,-30-2,-1 0,1 0,-1-2,-1 1,1-3,-1 1,25-14,-36 18,3-3,-1 0,1 0,-1 0,0-2,-1 2,1-1,7-12,0 0,20-34,-24 34,-2 1,0-1,-1 0,-1 0,0-1,-2 1,0-1,-1 0,-1 0,0-37,-5 36,-1 0,-12-37,14 53,1 1,-1-1,-1 1,2 0,-1 0,-1-1,0 2,1-1,-1 0,0 1,1 0,-2-1,1 1,0 0,0 0,-1 0,-4-1,-11-7,6 1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31T13:08:24.5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581 103,'-1'-3,"0"-1,0 2,-1-1,0 0,0 1,1-1,-1 0,0 0,-1 2,1-2,0 1,-5-4,-2-2,2 2,1 1,0 0,-2 0,1 1,1-1,-2 1,1 1,-1 0,0 0,0 1,1-1,-11 0,0 1,0 0,0 0,-1 2,-26 3,41-2,-2 0,1-1,-1 2,1 0,1 0,-2 0,2 0,-2 1,-5 4,-38 35,39-32,-1 0,-23 16,17-15,1 2,0-1,-15 18,3-4,24-20,-1-1,1 1,0 0,0 0,1 0,0 1,0-1,1 0,-1 1,1 0,0 0,0 11,-2 10,0 47,3-42,-1-21,2 0,-1 1,2-1,0 0,0 1,5 16,-3-23,-1-1,1 1,1-1,-1-1,1 1,0-1,0 1,0-1,1 0,8 6,5 3,30 14,-39-22,1-1,0 0,0-1,1 0,-1-1,-1 0,15 1,75-3,-51-1,-30-2,-1 0,1 0,-1-2,-1 1,1-3,-1 1,25-14,-36 18,3-3,-1 0,1 0,-1 0,0-1,-1 0,1 0,7-12,0 0,20-34,-24 35,-2-1,0 0,-1 0,-1 0,0 0,-2-1,0 0,-1 0,-1 0,0-37,-5 36,-1 1,-12-39,14 54,1 1,-1-1,-1 1,2 0,-1 0,-1 0,0 0,1 0,-1 0,0 1,1 0,-2-1,1 1,0 0,0 0,-1 0,-4-1,-11-7,6 2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31T13:08:24.5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79,'0'-3,"6"-5,11-5,3 1,4 1,0 1,-1 1,1 1,-3 4,0 5,0 2,-5 5,-3 2,-6 3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31T13:08:24.5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1 120,'14'-13,"2"0,0 1,0 0,31-15,-24 14,-17 8,-1 2,1-1,0 1,0 1,0-1,1 0,0 0,-1 2,8-2,-13 3,-1 0,1 0,-1 0,1 0,-1 0,1 1,0-1,0 0,-1 0,1 0,0 1,0-1,-1 0,1 1,0-1,-1 1,0-1,0 0,1 0,-1 1,1-1,0 2,0 0,0-1,0 1,0-1,0 1,-1 0,1 0,-1-1,0 4,1 2,-1 1,0-1,-1 10,1-15,0-1,-1 0,1 1,-1 0,1-1,-1 1,0-1,0 0,1 1,-1-1,0 1,0-1,0 0,0 0,0 0,0 0,-1 0,-1 1,0 0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11:14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60 24575,'-2'0'0,"1"1"0,-1 0 0,0 0 0,1 0 0,-1 0 0,1 0 0,0 0 0,-1 0 0,1 0 0,0 1 0,-1-1 0,1 0 0,0 1 0,0-1 0,0 1 0,0-1 0,-1 4 0,-13 29 0,4 0 0,2 1 0,-9 58 0,16-76 0,1 0 0,0 0 0,1 0 0,1-1 0,1 1 0,0 0 0,9 30 0,-10-44 0,0 0 0,0 0 0,0-1 0,0 1 0,1 0 0,-1-1 0,1 1 0,0-1 0,0 1 0,-1-1 0,2 0 0,-1 0 0,0 0 0,0 0 0,1 0 0,2 2 0,-3-4 0,0 1 0,0 0 0,1 0 0,-1-1 0,0 1 0,0-1 0,1 0 0,-1 0 0,0 0 0,1 0 0,-1 0 0,0 0 0,0 0 0,1-1 0,-1 1 0,4-3 0,-1 1 0,0 0 0,-1-1 0,1 1 0,-1-1 0,0 0 0,0-1 0,0 1 0,0-1 0,0 0 0,-1 0 0,0 0 0,0 0 0,0 0 0,0-1 0,0 1 0,-1-1 0,2-6 0,12-32 0,14-49 0,-28 84 0,0-1 0,0 1 0,-1-1 0,-1 0 0,1 1 0,-1-1 0,-1 0 0,-2-12 0,-2 7 0,-1 0 0,-1 1 0,0 0 0,-1 0 0,-1 0 0,0 1 0,0 1 0,-1 0 0,-14-13 0,-29-17-1365,39 29-5461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11:20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75 101 24575,'2'4'0,"-1"0"0,1 0 0,0 0 0,0-1 0,0 1 0,1-1 0,-1 0 0,1 1 0,0-1 0,-1 0 0,2 0 0,3 2 0,1 4 0,49 61 0,-39-46 0,25 26 0,-42-48 0,1-1 0,-1 0 0,1 1 0,-1-1 0,1 0 0,0 0 0,0 0 0,0 0 0,0 0 0,-1 0 0,1-1 0,0 1 0,0-1 0,0 1 0,1-1 0,-1 0 0,0 0 0,0 0 0,0 0 0,0 0 0,0 0 0,0-1 0,0 1 0,0 0 0,0-1 0,0 0 0,0 0 0,0 1 0,0-1 0,-1 0 0,1 0 0,0-1 0,2-1 0,7-6 0,-1 0 0,0 0 0,-1-1 0,11-13 0,-5 5 0,-13 16 0,0 0 0,0 0 0,-1 0 0,1-1 0,0 1 0,-1 0 0,0-1 0,1 1 0,-1-1 0,0 1 0,0-1 0,0 0 0,-1 1 0,1-1 0,-1 0 0,1 1 0,-1-1 0,0 0 0,0 0 0,0 0 0,0 1 0,-1-1 0,0-3 0,-1 1 0,-1-1 0,0 1 0,0 0 0,0 0 0,0 0 0,-1 0 0,0 1 0,0-1 0,-9-6 0,-14-18 0,24 24 0,0 1 0,-1 0 0,1 0 0,-1 0 0,0 0 0,0 1 0,0-1 0,-1 1 0,1 0 0,-1 1 0,0-1 0,0 1 0,0 0 0,0 0 0,-7-2 0,-10 2 0,-41-1 0,42 3 0,0 0 0,-30-6 0,0-3-1365,29 6-5461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14:40.251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0 0 24575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14:44.899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2 0 24575,'-1'37'0,"1"0"0,0-1 0,2 1 0,12 59 0,-7-54 0,-2 0 0,-2 0 0,-2 0 0,-5 45 0,2 8 0,2 931 0,-1-1007 0,-1 1 0,-8 33 0,6-32 0,0 0 0,-1 24 0,5 31-1365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14:46.952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0 1 24575,'16'1'0,"-1"1"0,0 0 0,25 8 0,-1 0 0,-12-5 0,0 3 0,-1 0 0,43 19 0,-69-26 1,1-1 1,0 1-1,-1-1 0,1 1 0,-1-1 0,1 1 1,-1-1-1,1 1 0,-1 0 0,1-1 0,-1 1 1,1-1-1,-1 1 0,0 0 0,1 0 0,-1-1 1,0 1-1,0 0 0,0 0 0,1-1 0,-1 1 1,0 0-1,0 0 0,0-1 0,0 1 0,0 0 1,-1 0-1,1-1 0,0 1 0,0 0 0,0 0 1,-1-1-1,1 1 0,0 0 0,-1-1 0,1 1 1,0 0-1,-1-1 0,1 1 0,-1 0 0,1-1 1,-1 1-1,1-1 0,-2 1 0,-32 33-319,22-24-783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3:11.89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538 0,'-1'6,"1"0,-1 0,0-1,-1 1,1 0,-1-1,0 1,0-1,-1 0,0 0,0 0,0 0,0 0,-1-1,-6 7,-7 6,-1-1,-31 21,-10 9,-140 153,176-173,2 1,1 1,1 1,1 1,2 1,-14 34,22-43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15:01.485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123 0 24575,'0'515'0,"2"-485"0,1 0 0,8 36 0,-1-13 0,1 3 0,-6-35 0,-1 0 0,2 35 0,-5-17 0,-4 178 0,1-203 0,-1 0 0,-1 0 0,0 0 0,-10 22 0,-8 27 0,-6 64 0,25-111 0,-1 0 0,-1 0 0,-8 18 0,8-22 0,0 1 0,1 0 0,0 0 0,1 0 0,-2 21 0,4 10 0,-2 24 0,2-62 0,0-1 0,0 1 0,-1-1 0,0 1 0,0-1 0,0 0 0,-1 0 0,1 1 0,-8 7 0,10-12-42,0-1-1,0 1 0,0-1 1,-1 0-1,1 1 0,0-1 1,-1 1-1,1-1 0,0 1 1,-1-1-1,1 0 0,-1 1 1,1-1-1,-1 0 0,1 1 1,0-1-1,-1 0 0,1 0 1,-1 0-1,1 1 0,-1-1 1,0 0-1,1 0 0,-1 0 1,1 0-1,-1 0 0,1 0 1,-1 0-1,1 0 0,-1 0 1,0 0-1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31T13:17:06.447"/>
    </inkml:context>
    <inkml:brush xml:id="br0">
      <inkml:brushProperty name="width" value="0.4" units="cm"/>
      <inkml:brushProperty name="height" value="0.8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12 4,'0'0,"-1"-1,1 1,0 0,-1 0,1 0,0 0,-1 0,1 0,-1 0,1 0,0 0,-1 0,1 0,-1 0,1 0,0 1,-1-1,1 0,0 0,-1 0,1 0,0 1,-1-1,1 0,0 0,-1 1,1-1,0 0,0 0,-1 1,1-1,0 0,0 1,0-1,-1 0,1 1,9 12,22 10,-1-7,0-1,2-1,0-2,0-1,1-2,65 11,-15-12,142-2,390-7,-345 1,-234-2,1-2,-1-2,0-1,46-15,-48 13,7 0,67-7,-69 12,0-1,42-13,-33 3,-24 7,1 0,0 2,1 0,51-3,-68 9,-5 0,0-1,0 1,0 1,1-1,-1 0,0 1,6 2,-8-2,-1-1,0 1,0 0,0 0,0 0,0 0,0 0,0 0,0 0,0 0,0 0,0 1,-1-1,1 0,0 0,-1 1,0-1,1 1,-1-1,1 0,-1 1,0-1,0 1,0-1,0 1,0 1,-2 14,-1-1,0 0,-1 0,-1 0,0-1,-11 23,3-7,-2 8,8-26,1 1,1 1,0-1,1 1,1 0,-3 23,5 1,0-10,-8 54,-51 161,49-184,9-45,-1 0,0-1,-1 1,-8 22,10-33,0-1,0 1,0-1,-1 1,1-1,-1 0,1 0,-1 0,0 0,0-1,-1 1,1-1,0 0,-1 0,1 0,-1 0,0-1,0 1,0-1,0 0,-6 1,-8-1,1-1,-1-1,1 0,-1-1,1-1,0-1,0 0,-28-12,18 7,0 2,-35-7,-14 9,-121 5,75 3,32-5,-94 5,111 11,54-9,0-1,-22 1,-325-2,187-5,146 2,-1-1,1-1,-59-13,69 10,0 1,0 1,0 1,0 2,-29 1,50-1,-1 0,1 0,0 1,0-1,-1 0,1 1,0 0,0-1,0 1,-1 0,1 0,0 0,0 0,1 0,-1 1,0-1,0 1,0-1,1 1,-1-1,1 1,0 0,-1 0,1 0,0 0,0 0,0 0,0 0,0 0,0 4,0-2,1 1,1-1,-1 0,1 0,-1 0,1 0,0 0,0 0,1-1,-1 1,1 0,0 0,0-1,0 1,1-1,3 5,63 80,81 136,-133-197,2-2,26 28,-31-39,0 2,-1-1,-1 2,0 0,-2 0,0 1,15 37,69 196,-93-249,0 1,1-1,-1 0,0 0,1 0,-1 0,1 0,0 0,-1 0,1 0,0-1,0 1,0-1,1 1,-1-1,0 0,5 2,-3-2,1 0,0 0,0 0,0 0,0-1,0 0,0 0,8-1,4-2,0-1,0-1,0 0,18-10,5-1,111-54,-118 55,1 1,0 1,47-10,109-15,-118 30,0 3,103 6,-52 2,-67-3,24 1,-1-3,92-16,-165 17,-1 0,0 1,0-1,1 1,-1 0,0 0,1 1,-1-1,7 3,-10-2,0 0,0 0,0 0,0 0,0 0,0 1,0-1,-1 1,1-1,0 1,-1 0,0 0,1-1,-1 1,0 0,0 0,0 0,0 1,0-1,0 0,-1 0,1 0,-1 1,1 2,2 26,-2 0,0 1,-5 38,-1 11,4-37,-2-1,-11 52,7-46,5-32,-1-1,0 0,-1 0,-7 21,-3 3,10-28,-1 1,0-1,-11 21,14-29,-1-1,1 0,0 0,-1 0,0-1,0 1,0-1,0 1,0-1,0 0,0 0,-1 0,1-1,-1 1,1-1,-1 0,-6 2,-23 0,0-1,-1-1,-44-5,-2 0,-1 3,-199 2,210 8,-1 2,-101 31,99-23,-54 24,90-29,-1-1,-53 11,78-21,1-2,-1 0,0 0,0-1,0-1,0 0,0 0,0-2,0 0,1 0,-18-7,-14-11,0-2,-50-34,56 35,27 16,0 0,0 0,-18-16,18 11,1-1,0 0,1 0,0 0,1-1,0-1,-9-21,-32-106,47 134,-67-267,66 261,0 0,1 0,0 0,1-1,1 1,0-1,0 1,2 0,0-1,0 1,1 0,1 0,5-13,11-13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31T13:17:06.448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 0,'1'3,"1"0,-1-1,1 1,-1-1,1 1,0-1,0 0,0 1,0-1,0 0,1 0,-1-1,1 1,-1 0,1-1,4 2,9 8,53 49,66 74,-82-79,52 71,-96-114,123 176,-93-128,91 172,-98-170,40 105,-55-128,-1 1,-3 1,15 70,-3-6,63 298,-75-319,34 187,-35-221,46 242,-29-118,-16-103,9 132,-20-171,10 50,-6-47,1 37,-7 126,2 38,12-140,-8-63,2 41,-5 324,-5-202,4-165,10 60,1 5,-11-58,18 158,-14-148,-2 1,-4 78,2 38,1-150,0 0,1 0,1 0,0-1,1 0,0 0,1 0,13 18,12 10,-25-35,-1 0,0 1,0 0,-1 0,0 0,0 1,-1-1,0 1,-1 0,3 11,-6-20,1 0,-1 0,0 0,0 0,0 1,0-1,0 0,0 0,0 0,1 0,-1 0,0 0,0 1,0-1,0 0,0 0,0 0,0 0,0 0,0 1,0-1,0 0,0 0,0 0,0 0,0 0,0 1,0-1,0 0,0 0,0 0,0 0,0 0,0 1,0-1,0 0,-1 0,1 0,0 0,0 0,0 0,0 1,0-1,0 0,0 0,0 0,-1 0,1 0,0 0,0 0,0 0,0 0,0 0,-1 0,1 0,0 0,0 0,0 0,0 0,0 0,-1 0,-8-10,-9-21,-2-22,3-1,2-1,2 0,-7-77,15 88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31T13:17:06.449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153 0,'0'1355,"-15"-1144,0-15,-15 199,16-295,6-50,-2 63,-4 39,-1-8,14-34,20 175,-7-120,-10 196,-4-171,2 437,-19-406,10-146,-2 17,-11 155,22 402,1-288,0-340,2 1,0-1,1 0,2-1,7 24,-5-22,-1 1,-2 0,6 42,-9 310,-5-181,1-91,5 118,-1-206,1 1,1-1,0-1,1 1,7 14,-6-13,0 0,-1 0,6 30,-11-46,0 7,1 0,0-1,0 1,0-1,1 1,0-1,0 1,0-1,1 0,0 0,0 0,1 0,0-1,7 9,3 2,10 11,-23-25,0-1,0 0,0 0,1 0,-1 0,0 0,0 0,1-1,-1 1,1 0,-1-1,0 1,1-1,-1 1,3-1,-3 0,-1-1,1 0,0 0,-1 0,1 0,-1 1,1-1,-1 0,1 0,-1 0,1 0,-1 0,0 0,0 0,1 0,-1 0,0-1,0 1,0 0,0 0,0 0,-1 0,1 0,0 0,-1-1,1-2,-2-36,-1-7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31T13:17:06.450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1002 1,'-2'0,"1"0,0 0,0 1,0-1,0 0,0 1,0-1,0 1,0-1,0 1,0 0,0-1,1 1,-1 0,0 0,0 0,1 0,-1-1,0 1,0 2,-12 24,10-19,-42 103,-33 135,54-167,-93 483,101-464,-7 133,9-74,5 25,9-123,-3 0,-13 71,-8-22,6-29,-12 128,25 13,1-7,0-164,-2 0,-16 66,-15 40,-43 143,57-233,-47 147,61-170,1 0,-3 69,2-16,-3 54,8 151,5-221,-3-60,0 0,0 0,-2 0,-1-1,-10 29,7-23,1 1,-6 34,-4 54,-5-2,-51 157,54-197,3 1,-12 124,27-188,-9 145,9 166,3-138,-3-91,3 105,2-166,0-1,3 0,11 35,0 2,3 12,-6-27,-3 1,9 77,-18-99,3-1,0 1,14 36,-2-8,-17-53,-1-1,1 0,-1 0,1 0,0-1,0 1,1 0,-1 0,1-1,-1 1,1-1,0 1,2 2,-3-7,-1 1,1-1,-1 0,1 1,-1-1,0 0,0 1,0-1,0 0,0 0,0 1,0-1,-1-2,-6-32,-3-3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31T13:17:06.451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1401 0,'2'177,"-5"195,-5-300,-4 0,-2-1,-25 70,17-62,-82 224,22-74,67-182,-26 85,-81 179,56-167,-88 161,126-259,-35 78,53-99,1 0,1 0,2 1,0 0,-2 33,1 1,-3-2,-2 1,-22 59,26-89,2 0,1 0,-3 49,8 89,0 18,-5-149,-2 0,-1-1,-1 1,-15 33,-10 40,31-99,-15 56,2 0,-11 112,13-12,-3 102,18-165,0-10,-14 134,-3-57,11 259,7-238,-1-118,-3 85,2-156,-1 0,1 1,0-1,-1 0,0 0,1 0,-1 0,0 0,0 0,0 0,0 0,-1-1,1 1,0 0,-2 1,2-3,1 1,-1-1,1 0,-1 0,1 1,0-1,-1 0,1 0,-1 0,1 1,-1-1,1 0,-1 0,1 0,-1 0,1 0,-1 0,1 0,-1 0,1 0,-1 0,1-1,-1 1,1 0,-1 0,0-1,0 0,0 0,0 0,0 0,0 0,0 0,0 0,0 0,0 0,1-1,-1 1,1 0,-2-3,-4-15,-9-36,12 38,-2-1,0 1,-13-29,7 26,-2 1,0 0,-1 1,-1 0,-1 1,0 1,-22-16,-13-8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31T13:17:06.452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1150 1,'-2'0,"0"1,0-1,1 1,-1-1,0 1,0 0,0 0,0 0,1 0,-1 0,0 0,1 1,-1-1,1 0,-1 1,1-1,-2 4,-22 33,17-25,-63 105,5 4,-69 177,82-158,-70 161,-18 15,-54 110,151-328,-48 159,71-196,-35 128,47-151,1 0,-4 79,14 183,-2 58,-19-157,11-137,-4 31,-9 131,20 783,3-463,-3-539,1 0,0-1,1 1,0 0,0-1,1 1,0-1,0 1,0-1,1 0,0 0,1 0,0 0,0-1,0 1,1-1,-1 0,2 0,-1-1,1 1,-1-1,13 8,-17-13,-1 0,1 1,0-1,-1 0,1 0,0 1,-1-1,1 0,0 0,0 0,-1 0,1 0,0 0,-1 0,1 0,0 0,0 0,-1 0,1-1,0 1,-1 0,1 0,0-1,-1 1,1 0,0-1,-1 1,1-1,-1 1,1-1,-1 1,1-1,-1 1,1-1,-1 1,0-1,1 0,-1 1,0-1,1 0,-1 1,0-1,0 0,1-1,6-37,-6 34,7-241,-8 211,-1-25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31T13:17:06.453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1,'3'1,"0"0,0 1,-1-1,1 1,-1 0,1 0,-1 0,0 0,1 0,-1 1,0-1,0 1,-1-1,3 5,8 8,279 341,-110-127,97 151,-77-97,-160-222,-2 3,50 109,-87-169,96 246,-38-89,-43-120,2 4,-1 2,16 70,32 135,-15-86,-45-146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31T13:17:06.454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1901 0,'-10'1,"-1"0,0 1,0 1,1-1,-1 2,-16 7,-24 6,-11-1,-27 6,-143 55,162-49,32-14,0 3,-62 36,67-32,7-5,-46 38,7-1,43-36,1 0,0 2,2 0,-24 30,8-4,21-28,0 1,2 0,-13 25,-1 6,18-36,0 0,2 1,-1 0,2 1,0-1,-6 29,6-15,-1 0,-1-1,-2 0,-12 26,10-19,2 0,1 1,2 0,2 0,-1 55,2-50,-23 154,6-70,12-76,-2 0,-2-2,-2 1,-25 56,22-61,2 1,2 1,2-1,2 2,2 0,2 0,0 53,3-46,-2 0,-2 0,-14 56,-52 148,59-212,-27 117,15-53,8-46,3 0,3 0,2 1,0 74,12-43,-1-34,-6 78,5-137,-1-1,0 1,0 0,0-1,0 1,0-1,-1 1,1 0,0-1,0 1,0 0,0-1,-1 1,1-1,0 1,-1-1,1 1,0-1,-1 1,1-1,-1 1,1-1,0 1,-1-1,1 0,-1 1,1-1,-1 0,0 1,1-1,-1 0,-1 1,1-1,0-1,-1 1,1-1,-1 1,1-1,0 1,-1-1,1 0,0 0,-1 1,1-1,0 0,-1-2,-32-35,13 8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31T13:17:06.455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0,'1'5,"0"0,1 0,-1 1,1-2,0 1,0 0,1 0,-1-1,1 1,0-1,6 6,2 5,70 98,128 135,63 84,-222-262,-8-12,-2 1,30 65,-15-14,70 159,-53-112,-44-102,-3 0,34 114,-32-60,33 143,-33-47,-21-136,2 92,-4-40,2-78,1-2,2 1,18 49,-1-3,32 143,-55-219,2 1,-1 0,1-1,1 0,0 0,1 0,16 19,-23-30,0-1,0 0,0 0,0 0,1 0,-1 1,0-1,0 0,0 0,1 0,-1 0,0 0,0 0,1 1,-1-1,0 0,0 0,0 0,1 0,-1 0,0 0,0 0,1 0,-1 0,0 0,0 0,1 0,-1 0,0 0,0-1,1 1,-1 0,0 0,0 0,1 0,-1 0,0 0,0-1,0 1,0 0,1 0,-1 0,6-15,-2-16,-4 31,2-31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3:13.38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1,'0'3,"1"1,0-1,0 0,1 0,-1 1,0-1,1 0,0 0,0 0,0 0,0-1,3 4,7 10,24 45,-24-37,1-1,2-1,0 0,1-1,20 19,38 37,122 166,-182-223,-5-4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31T13:17:06.456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557 0,'1'82,"0"13,-15 128,4-137,5-34,-3 1,-1-1,-23 67,-70 183,70-218,-45 139,69-185,-7 75,-3 21,-84 274,85-333,-8 81,22-138,-8 152,11-169,0 0,0 0,0 0,0 0,0 0,0 0,0 0,0 1,0-1,-1 0,1 0,0 0,-1 0,1-1,-1 1,1 0,-1 0,1 0,-1 0,0 0,1-1,-1 1,0 0,0 0,1-1,-1 1,0-1,0 1,0-1,0 1,0-1,-1 1,1-1,-1-1,1 0,-1 1,1-1,0 0,0 0,-1 0,1 0,0 0,0 0,0 0,0 0,0-1,0 1,1 0,-1-1,0 1,1 0,-1-1,0 1,1-1,0 1,-1-2,-19-77,10 39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31T13:17:06.457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184 0,'18'404,"13"-5,-25-338,-2 1,-2 0,-4 0,-2 0,-14 73,-57 266,19 11,14-115,23-198,-9 190,29 387,6-593,-7-78,-2-12,1-6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17:43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288 156 24575,'0'-7'0,"-1"0"0,0 0 0,0 0 0,0 0 0,-1 0 0,0 0 0,0 1 0,-1-1 0,0 1 0,0-1 0,0 1 0,-1 0 0,0 1 0,0-1 0,-1 0 0,1 1 0,-1 0 0,0 0 0,-1 1 0,-8-7 0,9 8 0,1 0 0,-1 1 0,0-1 0,0 1 0,0 0 0,0 1 0,-1-1 0,1 1 0,0 0 0,-1 0 0,1 1 0,-1-1 0,1 1 0,-1 1 0,1-1 0,0 1 0,-1 0 0,1 0 0,-1 0 0,1 1 0,0 0 0,0 0 0,0 0 0,0 0 0,0 1 0,-7 6 0,6-5 0,1 1 0,0 0 0,0 1 0,0-1 0,0 1 0,1 0 0,0 0 0,1 1 0,-1-1 0,1 1 0,0 0 0,1 0 0,-1 0 0,1 0 0,1 0 0,-2 9 0,0 14 0,2 0 0,3 52 0,0-28 0,-2-34 0,1-1 0,1 1 0,0-1 0,6 19 0,-5-28 0,0-1 0,1 0 0,0 0 0,0 0 0,1 0 0,0-1 0,1 1 0,0-2 0,12 14 0,-12-14 0,1-1 0,-1 0 0,1 0 0,0-1 0,1 0 0,-1 0 0,1 0 0,0-1 0,0-1 0,0 1 0,1-1 0,-1-1 0,1 1 0,-1-1 0,1-1 0,0 0 0,0 0 0,0-1 0,0 0 0,0 0 0,0-1 0,-1 0 0,14-4 0,-16 4 0,-1 0 0,1-1 0,-1 0 0,1 0 0,-1-1 0,0 1 0,0-1 0,0 0 0,0 0 0,0-1 0,-1 1 0,0-1 0,1 0 0,-1 0 0,-1-1 0,1 1 0,-1-1 0,1 0 0,-2 0 0,1 0 0,0 0 0,-1 0 0,0-1 0,0 1 0,0-1 0,-1 1 0,0-1 0,0 0 0,0-6 0,0-142 0,-3 76 0,1 66-114,0-1 1,-1 1-1,0 0 0,-1 0 0,-1 0 1,1 0-1,-2 0 0,0 1 0,0-1 1,-1 1-1,-9-12 0,6 11-6712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17:47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8 253 24575,'0'-10'0,"1"1"0,0 0 0,0-1 0,1 1 0,1 0 0,-1 0 0,2 0 0,-1 1 0,1-1 0,0 1 0,1 0 0,0 0 0,0 0 0,7-7 0,2 0 0,0 0 0,1 1 0,0 1 0,2 0 0,24-14 0,-39 25 0,1 0 0,0 0 0,0 0 0,0 1 0,0-1 0,0 1 0,0 0 0,0 0 0,0 0 0,0 0 0,1 1 0,-1-1 0,0 1 0,0 0 0,1 0 0,-1 0 0,0 0 0,1 0 0,-1 1 0,0 0 0,0 0 0,1 0 0,-1 0 0,0 0 0,0 0 0,0 1 0,0-1 0,-1 1 0,1 0 0,0 0 0,-1 0 0,1 0 0,-1 1 0,1-1 0,-1 1 0,0-1 0,0 1 0,0 0 0,1 4 0,0-4 0,13 22 0,0 1 0,-1 0 0,21 55 0,-33-73 0,-1 0 0,0 1 0,0-1 0,-1 0 0,0 1 0,-1-1 0,0 1 0,0-1 0,0 1 0,-1-1 0,-1 1 0,1-1 0,-1 0 0,-1 0 0,0 1 0,0-2 0,0 1 0,-9 13 0,1-1 0,-2-1 0,0-1 0,-1 0 0,-1-1 0,-23 20 0,35-33 0,-1-1 0,0 0 0,0 0 0,-1 0 0,1 0 0,-1-1 0,1 1 0,-1-1 0,0-1 0,0 1 0,0-1 0,0 1 0,0-1 0,0-1 0,0 1 0,0-1 0,0 0 0,-1 0 0,1 0 0,0-1 0,0 0 0,0 0 0,0 0 0,0-1 0,0 1 0,1-1 0,-1 0 0,0-1 0,-7-4 0,-8-6-106,8 6-146,1 0 0,0-1 1,1 0-1,-18-18 0,15 11-6574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17:58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24575,'-2'108'0,"5"119"0,21-84 0,-24-150 0,0 0 0,1 0 0,0 0 0,1 0 0,-1 0 0,1 0 0,1 0 0,-1 0 0,1 1 0,7-12 0,-2 4 0,0 0 0,1 1 0,1 0 0,17-18 0,-18 22 0,-3 2 0,1 0 0,0 0 0,1 1 0,-1 0 0,14-7 0,-20 12 0,0 1 0,1-1 0,-1 1 0,0-1 0,1 1 0,-1-1 0,0 1 0,1 0 0,-1 0 0,1 0 0,-1 0 0,0 0 0,1 0 0,-1 0 0,1 0 0,-1 1 0,0-1 0,2 1 0,-1 0 0,0 0 0,-1 1 0,1-1 0,-1 0 0,1 1 0,-1-1 0,0 1 0,1-1 0,-1 1 0,0 0 0,0 0 0,0-1 0,-1 1 0,1 0 0,0 0 0,0 3 0,2 5 0,-1-1 0,0 0 0,-1 0 0,0 1 0,-1-1 0,1 1 0,-3 17 0,2-27 0,0 1 0,0-1 0,0 1 0,-1-1 0,1 1 0,0-1 0,0 1 0,0-1 0,0 1 0,0-1 0,-1 1 0,1-1 0,0 0 0,0 1 0,-1-1 0,1 1 0,0-1 0,-1 0 0,1 1 0,0-1 0,-1 1 0,1-1 0,-1 0 0,1 0 0,-1 1 0,1-1 0,0 0 0,-1 0 0,1 0 0,-1 1 0,1-1 0,-2 0 0,-15-8 0,-13-23 0,18 10 0,1 0 0,1 0 0,-13-37 0,13 30 0,-18-35 0,27 62 0,1 1 0,0 0 0,0 0 0,0 0 0,-1 0 0,1 0 0,0-1 0,0 1 0,-1 0 0,1 0 0,0 0 0,0 0 0,0 0 0,-1 0 0,1 0 0,0 0 0,0 0 0,-1 0 0,1 0 0,0 0 0,0 0 0,-1 0 0,1 0 0,0 0 0,0 0 0,-1 0 0,1 0 0,0 0 0,0 1 0,0-1 0,-1 0 0,1 0 0,0 0 0,0 0 0,0 0 0,0 1 0,-1-1 0,1 0 0,0 0 0,0 0 0,0 1 0,0-1 0,0 0 0,-1 0 0,1 0 0,0 1 0,0-1 0,0 0 0,0 0 0,0 1 0,0-1 0,0 0 0,0 0 0,0 1 0,0-1 0,-6 15 0,3-6 0,-6 14 0,2 1 0,1-1 0,1 1 0,-3 31 0,8-53 0,0 0 0,1 0 0,-1 0 0,0 0 0,0 0 0,1 0 0,-1 0 0,1-1 0,0 1 0,-1 0 0,1 0 0,0 0 0,0-1 0,0 1 0,0 0 0,1-1 0,-1 1 0,0-1 0,1 0 0,-1 1 0,1-1 0,-1 0 0,1 0 0,-1 0 0,1 0 0,0 0 0,2 1 0,2 0 0,1 0 0,-1-1 0,0 1 0,1-1 0,-1-1 0,12 1 0,-17-1 0,-1 0 0,0 0 0,0 0 0,0 0 0,0 0 0,1 0 0,-1 0 0,0 0 0,0 0 0,0 0 0,0 0 0,0 0 0,1 0 0,-1 0 0,0 0 0,0 0 0,0 0 0,0 0 0,0 0 0,0 0 0,1 0 0,-1 1 0,0-1 0,0 0 0,0 0 0,0 0 0,0 0 0,0 0 0,0 0 0,0 0 0,0 1 0,1-1 0,-1 0 0,0 0 0,0 0 0,0 0 0,0 0 0,0 1 0,0-1 0,0 0 0,0 0 0,0 0 0,0 0 0,0 1 0,0-1 0,0 0 0,-6 10 0,-13 14 0,16-20 0,-50 67 0,63-92 0,23-35 0,-28 49-120,-3 3 24,1 0 1,-1 1-1,1 0 0,0 0 0,0 0 0,0 0 1,0 0-1,0 0 0,0 1 0,1-1 1,-1 1-1,6-2 0,1 2-6730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18:06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23 193 24575,'21'0'0,"-8"0"0,1 0 0,26-3 0,-36 2 0,0 0 0,-1 0 0,1 0 0,0-1 0,0 1 0,0-1 0,-1 0 0,1 0 0,-1 0 0,1 0 0,-1-1 0,0 0 0,0 1 0,3-5 0,13-9 0,-19 16 0,0 0 0,1 0 0,-1 0 0,0 0 0,1 0 0,-1 0 0,1 0 0,-1 0 0,0 0 0,1 0 0,-1 0 0,0 0 0,1 0 0,-1 0 0,1 0 0,-1 0 0,0 0 0,1 1 0,-1-1 0,0 0 0,1 0 0,-1 0 0,0 1 0,1-1 0,-1 0 0,0 0 0,0 1 0,1-1 0,-1 0 0,0 1 0,1-1 0,0 4 0,0 0 0,1-1 0,-1 1 0,0 0 0,-1 0 0,1 0 0,-1 0 0,0 7 0,-3 174 0,3-183 0,0 0 0,0 0 0,0 0 0,0 0 0,-1 0 0,1 0 0,-1 0 0,1 0 0,-1 0 0,0 0 0,0 0 0,0-1 0,0 1 0,0 0 0,0-1 0,-1 1 0,1 0 0,0-1 0,-3 2 0,3-2 0,0-1 0,-1 1 0,1-1 0,-1 1 0,1-1 0,-1 0 0,0 0 0,1 0 0,-1 0 0,1 0 0,-1 0 0,1 0 0,-1 0 0,1 0 0,-1-1 0,1 1 0,-1-1 0,1 1 0,-2-2 0,-8-3 0,0-1 0,0-1 0,1 0 0,-17-16 0,20 17 0,6 5 0,-8-6 0,-1-1 0,2 0 0,-1-1 0,1 1 0,-12-19 0,18 24 0,1 1 0,0-1 0,-1 0 0,1 0 0,0 0 0,1 0 0,-1 0 0,1 0 0,-1 0 0,1 0 0,0 0 0,0 0 0,0 0 0,0-1 0,1 1 0,-1 0 0,1 0 0,0 0 0,0 0 0,0 0 0,0 1 0,0-1 0,1 0 0,-1 0 0,1 1 0,0-1 0,2-2 0,4-4 0,-1 1 0,2 0 0,-1 0 0,1 1 0,10-7 0,-10 9 0,-1-2 0,0 1 0,0-1 0,0 0 0,-1 0 0,11-16 0,-5 1 0,-11 17 0,0 0 0,1 0 0,0-1 0,0 2 0,0-1 0,1 0 0,-1 1 0,1-1 0,0 1 0,1 0 0,-1 1 0,8-6 0,-11 9 0,0 0 0,0 0 0,0-1 0,0 1 0,0 0 0,0 0 0,1 0 0,-1 0 0,0 0 0,0 0 0,0 0 0,0 1 0,0-1 0,0 0 0,1 1 0,-1-1 0,0 1 0,0-1 0,0 1 0,0-1 0,1 2 0,1 0 0,-1 1 0,1-1 0,-1 1 0,0-1 0,0 1 0,0 0 0,3 4 0,-2 0 0,0 0 0,0 0 0,0 0 0,-1 0 0,0 1 0,2 9 0,-4-14 0,-1 1 0,1-1 0,-1 1 0,0-1 0,1 1 0,-1-1 0,-1 0 0,1 1 0,0-1 0,-1 0 0,0 0 0,0 0 0,0 0 0,0 0 0,0 0 0,0 0 0,-1-1 0,0 1 0,1-1 0,-4 2 0,-9 8 0,-1-2 0,-26 14 0,30-17 0,-91 49 0,103-55 0,0-1 0,1 1 0,-1-1 0,1 0 0,-1 1 0,1-1 0,-1 0 0,1 1 0,0-1 0,-1 0 0,1 0 0,-1 1 0,1-1 0,0 0 0,-1 0 0,1 0 0,-1 0 0,1 0 0,0 0 0,-1 0 0,1 0 0,0 0 0,-1 0 0,2-1 0,24 3 0,-18-2 0,0 0 0,-1-1 0,1 0 0,0 0 0,-1-1 0,1 0 0,-1 0 0,0 0 0,1-1 0,-1 0 0,0-1 0,-1 0 0,1 0 0,-1 0 0,1-1 0,-1 0 0,-1 0 0,1 0 0,8-11 0,-10 10 0,1 1 0,0 0 0,0 0 0,0 1 0,0 0 0,1-1 0,0 2 0,0-1 0,10-4 0,-15 7 0,1 1 0,0-1 0,-1 1 0,1-1 0,0 1 0,-1 0 0,1 0 0,0 0 0,-1 0 0,1 0 0,0 0 0,0 0 0,-1 0 0,1 1 0,0-1 0,-1 1 0,3 0 0,-2 0 0,-1 1 0,1-1 0,-1 0 0,1 1 0,-1-1 0,1 1 0,-1 0 0,0-1 0,0 1 0,0 0 0,0 0 0,0 0 0,0 0 0,-1-1 0,1 1 0,0 0 0,-1 0 0,1 3 0,0 2 0,0 0 0,0 0 0,0 0 0,-1 1 0,0-1 0,-1 7 0,1-12 0,0-1 0,-1 1 0,1-1 0,0 1 0,-1-1 0,1 1 0,-1-1 0,1 0 0,-1 1 0,0-1 0,0 0 0,1 1 0,-1-1 0,0 0 0,0 0 0,0 0 0,-1 1 0,1-1 0,0 0 0,0-1 0,0 1 0,-1 0 0,1 0 0,0-1 0,-1 1 0,1 0 0,-1-1 0,1 1 0,-1-1 0,1 0 0,-1 1 0,1-1 0,-1 0 0,-1 0 0,-58-1-1365,45 4-5461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18:15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 24575,'0'2'0,"-4"36"0,4-36 0,-1-1 0,0 1 0,1-1 0,-1 1 0,0-1 0,0 0 0,0 1 0,0-1 0,0 0 0,0 0 0,0 0 0,-1 0 0,1 0 0,0 0 0,-1 0 0,1 0 0,-1 0 0,1 0 0,0-1 0,-1 1 0,-1 0 0,-1 0 0,1 1 0,0-1 0,0 1 0,0 0 0,0 0 0,0 0 0,0 1 0,1-1 0,-1 1 0,1-1 0,-1 1 0,1 0 0,0 0 0,0 0 0,0 0 0,1 0 0,-1 0 0,1 1 0,0-1 0,0 1 0,0-1 0,0 1 0,0-1 0,1 1 0,-1 4 0,1-4 0,0 1 0,0-1 0,0 0 0,0 1 0,1-1 0,-1 1 0,1-1 0,0 0 0,1 0 0,-1 0 0,1 1 0,0-1 0,0 0 0,0-1 0,0 1 0,1 0 0,-1-1 0,1 1 0,0-1 0,5 5 0,3-1 0,-1-1 0,1-1 0,0 0 0,0 0 0,0-1 0,0 0 0,19 3 0,-4-3 0,-1-1 0,36 1 0,-55-6 0,-12-4 0,-13-3 0,17 9 0,0-1 0,0 0 0,0 1 0,-1-1 0,1 1 0,0 0 0,-1 0 0,1 0 0,0 0 0,-1 0 0,1 0 0,0 1 0,0-1 0,-1 1 0,1-1 0,0 1 0,0 0 0,0 0 0,0 0 0,0 0 0,0 0 0,0 1 0,0-1 0,0 1 0,1-1 0,-3 3 0,3-3 0,1 1 0,-1-1 0,0 1 0,1 0 0,-1-1 0,1 1 0,-1 0 0,1-1 0,0 1 0,0 0 0,0 0 0,0-1 0,0 1 0,0 0 0,1-1 0,-1 1 0,0 0 0,1 0 0,-1-1 0,1 1 0,0-1 0,0 1 0,-1-1 0,1 1 0,0-1 0,0 1 0,0-1 0,1 0 0,-1 1 0,0-1 0,0 0 0,1 0 0,-1 0 0,3 1 0,-12-9 0,-6-16 0,6-17 0,8 38 0,-1 0 0,1 0 0,0-1 0,0 1 0,0 0 0,1 0 0,-1-1 0,1 1 0,-1 0 0,1 0 0,-1 0 0,1 0 0,0 0 0,0 0 0,2-4 0,-2 6 0,-1-1 0,1 1 0,-1 0 0,0-1 0,1 1 0,-1 0 0,1-1 0,-1 1 0,1 0 0,0-1 0,-1 1 0,1 0 0,-1 0 0,1 0 0,0-1 0,-1 1 0,1 0 0,-1 0 0,1 0 0,0 0 0,-1 0 0,1 0 0,-1 0 0,1 1 0,0-1 0,-1 0 0,1 0 0,0 1 0,19 13 0,8 23 0,-27-35 0,0-1 0,-1 1 0,1 0 0,0-1 0,-1 1 0,1 0 0,-1 0 0,1-1 0,-1 1 0,0 0 0,0 0 0,0-1 0,0 1 0,0 0 0,0 0 0,0 0 0,0-1 0,-1 1 0,1 0 0,-1-1 0,0 1 0,1 0 0,-1-1 0,0 1 0,0 0 0,0-1 0,-1 2 0,-4 3 0,0 0 0,0-1 0,0 1 0,0-2 0,-9 6 0,9-6 0,-1 0 0,1 1 0,0 0 0,0 0 0,-5 6 0,0 3-1365,1-2-5461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19:59.9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1 24575,'-15'0'0,"3"-1"0,0 1 0,1 1 0,-1 0 0,0 0 0,-19 6 0,28-6 0,0 0 0,0 1 0,0-1 0,0 1 0,1-1 0,-1 1 0,0 0 0,1 0 0,-1 0 0,1 1 0,0-1 0,0 0 0,0 1 0,0 0 0,0-1 0,1 1 0,-1 0 0,1 0 0,-1 0 0,1 0 0,0 0 0,0 0 0,1 0 0,-1 0 0,0 6 0,1-5 0,-1 1 0,1-1 0,0 1 0,0-1 0,1 0 0,-1 1 0,1-1 0,0 1 0,0-1 0,1 0 0,-1 0 0,1 1 0,0-1 0,0 0 0,0-1 0,1 1 0,-1 0 0,5 4 0,-5-6 0,0-1 0,0 1 0,0 0 0,1-1 0,-1 1 0,0-1 0,1 0 0,-1 0 0,1 0 0,-1 0 0,1 0 0,0-1 0,-1 1 0,1-1 0,0 0 0,-1 0 0,1 0 0,0 0 0,-1 0 0,1 0 0,0-1 0,-1 1 0,1-1 0,-1 0 0,1 0 0,0 0 0,-1 0 0,0 0 0,1 0 0,-1-1 0,3-1 0,0-1 0,0 0 0,0 0 0,-1 0 0,0-1 0,0 0 0,0 1 0,0-1 0,-1-1 0,5-8 0,17-22 0,-9 74 0,-7-23-1365,1-2-5461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0:10.6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1 287 24575,'6'0'0,"2"0"0,-1 0 0,1 0 0,-1-1 0,1 1 0,-1-2 0,8-1 0,-13 2 0,0 0 0,1 0 0,-1-1 0,0 1 0,0 0 0,0-1 0,0 0 0,0 1 0,-1-1 0,1 0 0,0 0 0,-1 0 0,0 0 0,1 0 0,-1 0 0,0 0 0,0 0 0,0-1 0,0 1 0,0 0 0,-1-1 0,1-2 0,0 1 0,0 0 0,0 0 0,0 0 0,-1 0 0,0 0 0,0 0 0,-1-6 0,1 9 0,0 0 0,0 1 0,-1-1 0,1 0 0,-1 1 0,1-1 0,0 0 0,-1 1 0,1-1 0,-1 0 0,1 1 0,-1-1 0,0 1 0,1-1 0,-1 1 0,0-1 0,1 1 0,-1 0 0,0-1 0,1 1 0,-1 0 0,0-1 0,0 1 0,1 0 0,-1 0 0,0 0 0,0 0 0,0 0 0,1 0 0,-1 0 0,0 0 0,0 0 0,1 0 0,-1 0 0,0 0 0,0 1 0,0-1 0,1 0 0,-1 0 0,0 1 0,1-1 0,-1 1 0,0-1 0,0 1 0,-4 1 0,1 1 0,0-1 0,0 0 0,0 1 0,0 0 0,0 0 0,1 0 0,-1 1 0,1-1 0,0 1 0,0 0 0,0-1 0,1 1 0,-3 6 0,3-7 0,0 0 0,1 1 0,0-1 0,0 0 0,0 1 0,0-1 0,0 1 0,1-1 0,0 1 0,-1-1 0,1 1 0,1 0 0,-1-1 0,0 1 0,1-1 0,0 1 0,0-1 0,0 1 0,2 4 0,0-2 0,0 0 0,1-1 0,-1 1 0,1-1 0,0 1 0,0-2 0,1 1 0,0 0 0,0-1 0,7 6 0,-9-8 0,0-1 0,0 1 0,0-1 0,1 0 0,-1 0 0,0 0 0,0-1 0,1 1 0,-1-1 0,0 1 0,0-1 0,1 0 0,-1-1 0,0 1 0,1 0 0,-1-1 0,0 0 0,0 0 0,1 0 0,-1 0 0,0 0 0,5-3 0,-4 1 0,0 0 0,1 0 0,-1 0 0,0 0 0,-1-1 0,1 0 0,0 1 0,-1-1 0,0 0 0,0-1 0,0 1 0,-1-1 0,1 1 0,-1-1 0,0 0 0,0 0 0,-1 0 0,0 0 0,1 0 0,-1-7 0,2-11 0,-2-1 0,-1 1 0,-4-32 0,1 2 0,3 47 0,0 1 0,0-1 0,0 0 0,1 1 0,0-1 0,0 1 0,1-1 0,-1 1 0,1 0 0,0 0 0,3-6 0,-3 9 0,0-1 0,0 1 0,0-1 0,1 1 0,-1 0 0,1-1 0,-1 1 0,1 1 0,0-1 0,0 0 0,0 1 0,0-1 0,0 1 0,0 0 0,0 0 0,0 0 0,0 0 0,1 1 0,5-1 0,40 0-1365,-26 1-5461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0:28.5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0 126 24575,'1'-2'0,"0"0"0,1 1 0,-1-1 0,0 0 0,1 1 0,-1-1 0,1 1 0,-1 0 0,1-1 0,0 1 0,0 0 0,-1 0 0,1 0 0,0 0 0,0 0 0,4-1 0,0 0 0,38-20 0,-19 8 0,0 2 0,1 0 0,0 2 0,1 1 0,45-10 0,-69 19 0,0-1 0,-1 1 0,1 0 0,0 0 0,0 0 0,-1 0 0,1 1 0,0-1 0,0 1 0,-1-1 0,1 1 0,-1 0 0,1 0 0,0 0 0,-1 1 0,0-1 0,4 3 0,-1 0 0,-1 1 0,0 0 0,0 0 0,0 0 0,-1 1 0,4 5 0,-2-2 0,-1-4 0,-1-1 0,1 1 0,0-1 0,0 0 0,1-1 0,-1 1 0,1-1 0,0 1 0,0-2 0,0 1 0,0 0 0,1-1 0,-1 0 0,1 0 0,-1-1 0,9 2 0,7 1 0,1-2 0,42 2 0,-57-4 0,0 0 0,0 1 0,0 0 0,0 0 0,0 1 0,0 0 0,0 0 0,-1 0 0,1 1 0,-1 0 0,0 1 0,1-1 0,-1 1 0,-1 0 0,1 1 0,-1-1 0,0 1 0,6 7 0,-6-9 0,0 0 0,1 0 0,-1 0 0,1 0 0,0-1 0,0 0 0,0 0 0,0-1 0,0 1 0,0-2 0,0 1 0,0 0 0,1-1 0,6-1 0,38 6 0,72 24 0,-110-26 0,0-2 0,25 1 0,-28-2 0,0 1 0,1-1 0,-1 1 0,0 1 0,14 4 0,-20-4 0,0 1 0,-1-1 0,1 1 0,0 0 0,-1 0 0,0 0 0,1 1 0,-1-1 0,-1 1 0,1 0 0,0 0 0,-1 0 0,0 0 0,0 0 0,0 0 0,-1 0 0,1 1 0,-1-1 0,0 1 0,1 6 0,-3-1 0,-4-13 0,-5-16 0,9 12 0,0 0 0,0 0 0,1 0 0,0 0 0,1-14 0,0 17 0,-1 1 0,1 0 0,-1 0 0,1-1 0,0 1 0,0 0 0,0 0 0,1 0 0,-1 0 0,1 0 0,0 1 0,0-1 0,0 0 0,4-3 0,-6 5 0,0 1 0,0 0 0,0 0 0,0 0 0,0-1 0,0 1 0,0 0 0,1 0 0,-1 0 0,0 0 0,0 0 0,0-1 0,0 1 0,1 0 0,-1 0 0,0 0 0,0 0 0,0 0 0,0 0 0,1 0 0,-1 0 0,0 0 0,0-1 0,0 1 0,1 0 0,-1 0 0,0 0 0,0 0 0,0 0 0,1 0 0,-1 0 0,0 0 0,0 1 0,0-1 0,1 0 0,-1 0 0,0 0 0,0 0 0,0 0 0,1 0 0,-1 0 0,0 0 0,0 0 0,0 1 0,0-1 0,1 0 0,-1 0 0,0 0 0,0 0 0,0 1 0,0-1 0,0 0 0,0 0 0,0 0 0,1 0 0,-1 1 0,0-1 0,0 0 0,0 0 0,0 0 0,0 1 0,0-1 0,0 0 0,0 0 0,0 0 0,0 1 0,0-1 0,-6 16 0,-10 0-1365,-4 0-5461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3:26.40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1 129,'487'-5,"-6"-28,-438 29,948-81,-980 84,1 0,0 1,0 1,0 0,0 0,-1 1,1 1,0 0,-1 0,0 1,0 1,0 0,-1 0,14 10,-23-15,31 24,2-1,70 35,75 6,-87-34,-75-25,48 21,-50-18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19:30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0 24575,'1'8'0,"0"-1"0,1 0 0,0 0 0,0 1 0,1-1 0,0 0 0,5 8 0,3 9 0,8 29 0,13 63 0,-4-14 0,-17-62 0,-2 1 0,-2 0 0,3 50 0,-5 125 0,-5-208 0,1 17 0,1 0 0,8 31 0,-5-28 0,3 43 0,-7 247 0,-3-149 0,0-142 0,-1-1 0,-2 1 0,-1-1 0,-1 0 0,-1-1 0,-17 38 0,10-24 0,-16 61 0,25-78 0,-1-1 0,-2 1 0,0-1 0,-22 37 0,17-35 0,2 0 0,1 1 0,-10 28 0,1 5-1365,14-41-5461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19:37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195 233 24575,'5'-1'0,"0"1"0,0-1 0,0 0 0,0-1 0,0 1 0,8-5 0,11-2 0,256-57 0,127-38 0,-372 93 0,0 1 0,0 1 0,63-5 0,108 9 0,-187 4 0,-3 1 0,-1 0 0,0 1 0,0 1 0,0 0 0,0 2 0,0-1 0,24 12 0,95 60 0,-94-51 0,56 27 0,-64-38 0,101 40 0,-113-47 0,1-1 0,0-1 0,0-1 0,35 2 0,75 11 0,-84-10 0,-44-6 0,1 0 0,-1 0 0,1 0 0,-1 0 0,0 0 0,0 1 0,0 0 0,0-1 0,0 1 0,0 0 0,0 0 0,-1 1 0,1-1 0,0 0 0,-1 1 0,0 0 0,0 0 0,0-1 0,0 1 0,0 0 0,-1 1 0,3 4 0,1 7 0,-1 0 0,0 0 0,3 30 0,-1-8 0,43 157 0,-43-171 0,0 8 0,-2 0 0,-1 0 0,-1 0 0,-1 0 0,-5 32 0,2 17 0,3-44 0,11 58 0,-6-57 0,1 52 0,-8 271 0,-3-314 0,-2 1 0,-1 0 0,-3-2 0,-18 52 0,11-52 0,-1-1 0,-3-1 0,-1-1 0,-49 68 0,23-35 0,12-21 0,20-32 0,2 1 0,0 0 0,1 1 0,-13 35 0,-8 36 0,-20 66 0,48-138 0,5-13 0,-2 1 0,0 0 0,0 0 0,-1-1 0,0 0 0,-1 0 0,0 0 0,-12 17 0,13-24 0,1 0 0,-1 0 0,0-1 0,0 0 0,-1 0 0,1 0 0,0 0 0,-1 0 0,1-1 0,-1 0 0,1 0 0,-1 0 0,-8 0 0,-10-1 0,-35-2 0,24 0 0,0 2 0,0 3 0,-34 6 0,29-3 0,-45 1 0,41-7 0,0-2 0,-75-13 0,-164-45 0,235 50 0,26 4 0,0 2 0,-44-3 0,25 4 0,1-2 0,-56-13 0,53 9 0,-76-8 0,-7 1 0,71 7 0,25 3 0,0-2 0,-35-13 0,7 2 0,53 18 0,-17-5 0,0-1 0,-31-16 0,46 20 0,1 1 0,0-2 0,0 1 0,0-1 0,1 1 0,-1-1 0,1-1 0,0 1 0,0 0 0,0-1 0,0 0 0,1 0 0,0 0 0,-4-10 0,6 11-57,0 1 0,1 0 1,0 0-1,0 0 0,0-1 0,0 1 0,0 0 0,1 0 0,-1 0 0,1 0 0,0 0 1,0 0-1,0 0 0,0 0 0,1 0 0,-1 0 0,1 0 0,0 0 0,0 1 1,0-1-1,0 1 0,0 0 0,3-3 0,8-7-6769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19:48.6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24575,'0'5'0,"0"5"0,0 6 0,0 4 0,0 3 0,0 2 0,0 2 0,0 0 0,0-1 0,0 1 0,0-1 0,0 0 0,0 0 0,0 0 0,0 0 0,0-1 0,0 1 0,0-5-8191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19:50.2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42 24575,'5'-5'0,"5"-1"0,5 1 0,5-4 0,3 0 0,-2 2-8191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19:51.7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24575,'0'437'-1365,"0"-415"-5461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0:03.2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1 24575,'-2'0'0,"0"1"0,0-1 0,0 1 0,0 0 0,1-1 0,-1 1 0,0 0 0,0 0 0,0 0 0,1 0 0,-1 1 0,0-1 0,1 0 0,-1 1 0,1-1 0,0 1 0,-1 0 0,1-1 0,0 1 0,0 0 0,0 0 0,0-1 0,0 1 0,0 0 0,1 0 0,-1 3 0,-1 0 0,0 1 0,1-1 0,0 1 0,0 0 0,0-1 0,1 1 0,0 0 0,1 7 0,-1-8 0,1-1 0,1 1 0,-1-1 0,1 0 0,0 1 0,0-1 0,0 0 0,0 0 0,1 0 0,-1-1 0,1 1 0,7 6 0,0-1 0,1-1 0,23 15 0,-25-18 0,0 1 0,-1-1 0,1 2 0,-1-1 0,-1 1 0,12 13 0,-19-20 0,1 1 0,-1-1 0,0 0 0,1 1 0,-1-1 0,0 1 0,1 0 0,-1-1 0,0 1 0,1-1 0,-1 1 0,0-1 0,0 1 0,0 0 0,0-1 0,0 1 0,0 0 0,1-1 0,-1 1 0,-1-1 0,1 1 0,0 0 0,0-1 0,0 1 0,0 0 0,0-1 0,-1 1 0,1-1 0,0 1 0,0-1 0,-1 2 0,-1-1 0,1 0 0,0 0 0,-1 0 0,1 0 0,-1 0 0,1-1 0,-1 1 0,1 0 0,-1-1 0,0 1 0,-2 0 0,-51 3 0,52-4 0,-11 1 0,0-1 0,-1 0 0,1-1 0,0-1 0,0 0 0,1 0 0,-1-2 0,0 0 0,1 0 0,0-1 0,-14-8 0,26 13-41,1 0 0,-1 0-1,1-1 1,-1 1-1,1 0 1,-1-1 0,1 1-1,-1 0 1,1-1 0,-1 1-1,1-1 1,-1 1-1,1-1 1,0 1 0,-1-1-1,1 1 1,0-1 0,-1 1-1,1-1 1,0 0-1,0 1 1,-1-1 0,1 1-1,0-1 1,0 0 0,0 1-1,0-1 1,0 0-1,0 1 1,0-1 0,0 1-1,0-2 1,5-7-6785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0:04.7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24575,'1'0'0,"0"1"0,0-1 0,0 0 0,0 1 0,0-1 0,0 1 0,0-1 0,0 1 0,-1-1 0,1 1 0,0 0 0,0-1 0,-1 1 0,1 0 0,-1 0 0,1-1 0,0 1 0,-1 0 0,1 0 0,-1 0 0,0 0 0,1 0 0,-1 0 0,0 0 0,1 1 0,7 32 0,-4-17 0,3 12 0,-1 0 0,-1 0 0,-2 1 0,0 0 0,-3-1 0,-3 42 0,4 76 0,3-119 0,2 1 0,1 0 0,11 27 0,-18-56 0,2 13-1365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0:05.6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24575,'4'0'0,"6"0"0,6 0 0,4 0 0,3 0 0,3 0 0,0 0 0,1 0 0,-5 4 0,-5 2-8191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0:22.2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84 24575,'1'5'0,"1"-1"0,-1 0 0,1 1 0,0-1 0,0 0 0,0 0 0,5 6 0,-1-1 0,-5-6 0,0 0 0,1-1 0,-1 0 0,1 1 0,0-1 0,0 0 0,0 0 0,0 0 0,0 0 0,0 0 0,0 0 0,1-1 0,-1 1 0,4 1 0,-4-2 0,1-1 0,-1 0 0,0 0 0,1 1 0,-1-1 0,0-1 0,0 1 0,1 0 0,-1-1 0,0 1 0,0-1 0,1 1 0,-1-1 0,0 0 0,0 0 0,0 0 0,0 0 0,0-1 0,2-1 0,40-30 0,61-59 0,-87 71 0,-11 13 0,-14 17 0,-2 8 0,-1 1 0,2 0 0,0 0 0,-5 22 0,12-39 0,1 0 0,-1 0 0,1 0 0,0 0 0,-1 0 0,1 0 0,0 0 0,0 0 0,-1 0 0,1 1 0,0-1 0,0 0 0,0 0 0,0 0 0,1 0 0,-1 0 0,0 1 0,0-1 0,1 0 0,-1 0 0,1 0 0,-1 0 0,1 0 0,0 1 0,0-1 0,0-1 0,0 0 0,0 1 0,0-1 0,0 0 0,0 1 0,1-1 0,-1 0 0,0 0 0,0 0 0,0 0 0,0 0 0,0 0 0,0-1 0,1 1 0,-1 0 0,0 0 0,0-1 0,1 0 0,9-4 0,0 0 0,0 0 0,11-9 0,-21 13 0,12-7 0,-7 3 0,1 1 0,-1 0 0,1 0 0,0 0 0,0 1 0,9-3 0,-14 6 0,0 0 0,0-1 0,0 1 0,0 0 0,0 0 0,0 0 0,0 1 0,0-1 0,0 0 0,0 1 0,0-1 0,-1 1 0,1 0 0,0-1 0,0 1 0,0 0 0,-1 0 0,1 0 0,0 0 0,-1 1 0,1-1 0,-1 0 0,0 1 0,1-1 0,-1 1 0,0-1 0,0 1 0,0 0 0,1 2 0,40 92 0,-41-95 0,0 0 0,0 0 0,0 0 0,0 0 0,0 0 0,0 0 0,0 0 0,0 0 0,0 0 0,0 0 0,0-1 0,1 1 0,-1-1 0,0 1 0,1-1 0,-1 1 0,0-1 0,1 0 0,-1 1 0,0-1 0,1 0 0,-1 0 0,1 0 0,-1 0 0,0 0 0,1 0 0,-1-1 0,0 1 0,1 0 0,-1-1 0,0 1 0,1-1 0,-1 1 0,0-1 0,0 0 0,3-1 0,4-3 0,0-1 0,0 0 0,-1 0 0,8-8 0,-11 9 0,26-29 0,-24 26 0,0 1 0,1-1 0,0 1 0,0 1 0,15-12 0,-21 17 0,0 1 0,0-1 0,-1 1 0,1-1 0,0 1 0,0-1 0,0 1 0,0-1 0,0 1 0,0 0 0,0 0 0,0-1 0,0 1 0,0 0 0,0 0 0,0 0 0,0 0 0,0 0 0,0 0 0,0 0 0,0 1 0,0-1 0,0 0 0,0 1 0,0-1 0,1 1 0,11 20 0,-12-20 0,-1 1 0,0-1 0,0 0 0,1 0 0,-1 1 0,1-1 0,0 0 0,-1 0 0,1 0 0,0 0 0,-1 0 0,1 0 0,0 0 0,0 0 0,0 0 0,0 0 0,0 0 0,0 0 0,0-1 0,0 1 0,0 0 0,1-1 0,-1 1 0,0-1 0,0 1 0,1-1 0,-1 0 0,0 1 0,0-1 0,2 0 0,38-6 0,-21 3 0,-1 0 0,1 1 0,35 2 0,-50 0 0,1 1 0,-1-1 0,0 1 0,0 1 0,0-1 0,0 1 0,0 0 0,-1 0 0,1 0 0,0 1 0,-1 0 0,0-1 0,1 2 0,-1-1 0,0 0 0,-1 1 0,1 0 0,-1 0 0,4 5 0,5 13 0,-8-10 0,-5-8 0,0-4 0,1-1 0,-1 1 0,1 0 0,-1 0 0,1 0 0,-1-1 0,1 1 0,-1 0 0,1 0 0,-1-1 0,1 1 0,0 0 0,-1-1 0,1 1 0,0 0 0,-1-1 0,1 1 0,0-1 0,-1 1 0,1-1 0,0 1 0,0-1 0,-1 1 0,1-1 0,0 1 0,0-1 0,0 1 0,0-1 0,0 1 0,0-1 0,0 1 0,0-1 0,0 1 0,0-1 0,0 1 0,0-1 0,0 1 0,0-1 0,0 1 0,1-1 0,-1 1 0,0-1 0,0 1 0,1-1 0,-1 1 0,0 0 0,1-1 0,-1 1 0,0-1 0,1 1 0,0-1 0,0 0 0,1-1 0,0 1 0,0 0 0,0-1 0,0 1 0,-1 0 0,2 0 0,-1 0 0,0 1 0,0-1 0,4 0 0,0 1 0,0 1 0,0 0 0,0 0 0,0 1 0,-1 0 0,1 0 0,0 0 0,-1 1 0,0-1 0,1 1 0,-1 0 0,0 1 0,-1 0 0,1-1 0,-1 2 0,1-1 0,-1 0 0,0 1 0,-1 0 0,1-1 0,5 11 0,-10-17 0,1 0 0,0-1 0,0 1 0,0 0 0,0 0 0,0-1 0,0 1 0,1 0 0,-1 0 0,1-1 0,0 1 0,-1 0 0,1 0 0,0 0 0,0 0 0,1 0 0,-1 0 0,3-3 0,11-15 0,-13 17 0,0 0 0,1 0 0,-1 0 0,1 0 0,0 0 0,5-4 0,-6 7 0,-1-1 0,0 0 0,1 1 0,0-1 0,-1 1 0,1-1 0,-1 1 0,1 0 0,0 0 0,-1-1 0,1 1 0,-1 0 0,1 1 0,0-1 0,-1 0 0,1 0 0,-1 1 0,1-1 0,-1 1 0,4 1 0,-3-1 0,4 2 0,1-1 0,-1 1 0,1-1 0,-1 0 0,1 0 0,0-1 0,-1 0 0,1 0 0,0-1 0,0 0 0,9 0 0,-13-1 0,1 1 0,-1 0 0,1-1 0,-1 2 0,0-1 0,1 0 0,-1 1 0,1-1 0,-1 1 0,6 2 0,-8-2 0,0 0 0,0-1 0,0 1 0,0 0 0,-1 0 0,1-1 0,0 1 0,0 0 0,-1 0 0,1 0 0,0 0 0,-1 0 0,1 0 0,-1 0 0,0 0 0,1 0 0,-1 0 0,0 0 0,1 0 0,-1 1 0,0-1 0,0 0 0,0 0 0,0 0 0,0 0 0,0 0 0,0 1 0,-1-1 0,1 0 0,0 0 0,-1 0 0,1 0 0,0 0 0,-1 0 0,1 0 0,-2 1 0,-3 9-191,-1-1 1,-1-1-1,0 1 0,0-1 0,-13 14 0,18-22-29,-20 23-6606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0:25.4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64 24575,'12'1'0,"1"0"0,-1 1 0,21 6 0,22 3 0,-44-11 0,-1 1 0,1 0 0,0 1 0,-1 0 0,0 0 0,1 1 0,-1 1 0,0-1 0,0 2 0,-1-1 0,17 11 0,-24-13 0,0-1 0,0 0 0,0 0 0,0-1 0,1 1 0,-1 0 0,0-1 0,1 1 0,-1-1 0,0 0 0,1 0 0,-1 0 0,1 0 0,-1 0 0,0 0 0,1-1 0,-1 1 0,0-1 0,1 0 0,-1 1 0,0-1 0,0 0 0,1 0 0,-1-1 0,0 1 0,0 0 0,3-4 0,7-5 0,1 0 0,-1-1 0,11-15 0,-3 5 0,-15 16 0,0 0 0,1 0 0,0 0 0,0 1 0,0 0 0,1 0 0,12-5 0,-18 8 0,1 1 0,0 0 0,0-1 0,0 1 0,-1 0 0,1 0 0,0 0 0,0 0 0,0 0 0,0 0 0,0 0 0,-1 1 0,1-1 0,0 1 0,0-1 0,-1 1 0,1 0 0,0 0 0,-1 0 0,1 0 0,-1 0 0,1 0 0,-1 0 0,1 0 0,-1 1 0,0-1 0,1 0 0,-1 1 0,0-1 0,0 1 0,0 0 0,0-1 0,-1 1 0,1 0 0,1 3 0,3 8 0,-1 0 0,0 0 0,2 16 0,7 24 0,-10-55 0,-1 0 0,1 0 0,-1 0 0,0 0 0,1 0 0,-1-1 0,-1 1 0,1-1 0,0 0 0,2-5 0,19-23 0,-20 29 0,-1 0 0,1-1 0,-1 1 0,1 0 0,0 0 0,0 0 0,0 1 0,0-1 0,1 1 0,-1-1 0,0 1 0,1 0 0,-1 1 0,1-1 0,-1 0 0,0 1 0,1 0 0,-1 0 0,1 0 0,-1 0 0,1 1 0,-1-1 0,1 1 0,-1 0 0,1 0 0,-1 0 0,0 0 0,0 1 0,1-1 0,-1 1 0,0 0 0,-1 0 0,4 2 0,-1-1 0,-1-1 0,0 0 0,1 0 0,0-1 0,-1 1 0,1-1 0,0 0 0,0-1 0,-1 1 0,1-1 0,0 0 0,0 0 0,0 0 0,8-2 0,32 2 0,22 3 0,-49-4 0,-1 2 0,25 3 0,-38-3 14,0-1-1,0 1 0,0 0 0,0 1 1,0-1-1,-1 0 0,1 1 1,5 3-1,-8-4-51,-1 0 0,1-1 0,0 1 0,-1 0 0,1 0 0,-1 0-1,1 0 1,-1 0 0,0-1 0,1 1 0,-1 0 0,0 0 0,1 0 0,-1 0 0,0 0 0,0 0 0,0 0 0,0 0 0,0 0-1,0 0 1,0 0 0,0 0 0,-1 0 0,1 0 0,0 0 0,-1 0 0,1 0 0,0 0 0,-1 0 0,1 0 0,-1 0 0,1-1-1,-1 1 1,0 0 0,1 0 0,-1-1 0,0 1 0,-1 1 0,-11 12-6788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3:45.76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1,'0'4,"0"6,0 5,4 4,6 4,1 1,-2 1,3-3,-1-2,1 4,4 7,-2 2,2 0,1-7,-1-2,0-2,-2-4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0:32.0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73 24575,'10'-8'0,"0"-1"0,0 2 0,0-1 0,1 1 0,19-8 0,-24 11 0,0 2 0,0-1 0,1 1 0,-1 0 0,1 0 0,0 1 0,-1 0 0,1 0 0,0 0 0,0 1 0,0 0 0,7 1 0,-9 1 0,0 0 0,-1 0 0,1 0 0,0 1 0,-1 0 0,0 0 0,0 0 0,1 0 0,-2 1 0,1-1 0,0 1 0,-1 0 0,5 8 0,-3-7 0,0 1 0,0 0 0,0-1 0,12 9 0,-15-13 0,0 1 0,1-1 0,-1 0 0,1 0 0,-1 0 0,1 0 0,-1-1 0,1 1 0,0-1 0,-1 1 0,1-1 0,0 0 0,-1 0 0,1 0 0,0 0 0,-1-1 0,6 0 0,-1-1 0,0 1 0,0 0 0,0 0 0,1 1 0,-1 0 0,0 1 0,0-1 0,1 1 0,-1 1 0,0-1 0,0 1 0,0 0 0,0 1 0,-1 0 0,1 0 0,-1 0 0,1 1 0,-1 0 0,0 0 0,-1 0 0,1 1 0,-1 0 0,10 11 0,-11-12 0,0 1 0,1-1 0,0 0 0,0 0 0,0 0 0,1-1 0,-1 1 0,1-1 0,0-1 0,-1 1 0,1-1 0,1 0 0,-1 0 0,0-1 0,0 0 0,12 1 0,19 5 0,-9 5 0,2 0 0,-29-12 0,1 0 0,-1 0 0,0 0 0,1 0 0,-1 0 0,0-1 0,0 1 0,1 0 0,-1-1 0,0 1 0,0-1 0,1 1 0,-1-1 0,0 1 0,0-1 0,0 0 0,0 0 0,0 0 0,0 1 0,0-1 0,0 0 0,0 0 0,0-1 0,9-11 0,-3 4 0,0 0 0,0 0 0,1 1 0,16-13 0,-22 19 0,-1 1 0,1 0 0,0 0 0,0 0 0,0 0 0,0 0 0,0 0 0,0 0 0,0 1 0,1-1 0,-1 1 0,0-1 0,0 1 0,0 0 0,1 0 0,-1 0 0,0 0 0,0 0 0,0 1 0,1-1 0,-1 1 0,0-1 0,0 1 0,0 0 0,0 0 0,0 0 0,0 0 0,0 0 0,0 0 0,2 3 0,4 2 0,0 0 0,1 0 0,-1-1 0,1 0 0,0 0 0,0-1 0,1 0 0,19 4 0,-20-5 0,0 0 0,1 1 0,13 8 0,-18-9 0,0 0 0,1 0 0,0 0 0,0-1 0,-1 0 0,2 0 0,-1-1 0,0 1 0,0-1 0,0-1 0,8 1 0,-9-2 0,1 0 0,-1 1 0,0 0 0,0 0 0,1 0 0,-1 0 0,0 1 0,0 0 0,0 0 0,0 0 0,0 1 0,0 0 0,0 0 0,0 0 0,0 0 0,-1 1 0,1 0 0,-1-1 0,7 8 0,-11-10-27,0 1 0,0-1 0,0 1 0,0-1 0,0 0-1,0 1 1,0-1 0,0 0 0,0 1 0,-1-1 0,1 1 0,0-1-1,0 0 1,-1 1 0,1-1 0,0 0 0,0 0 0,-1 1 0,1-1-1,0 0 1,0 0 0,-1 1 0,1-1 0,-1 0 0,1 0 0,0 0-1,-1 1 1,1-1 0,0 0 0,-1 0 0,1 0 0,-1 0 0,0 0-443,-12 6-6356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0:34.4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 24575,'7'1'0,"0"0"0,-1 0 0,1 0 0,0 1 0,10 4 0,-10-4 0,0 1 0,0-1 0,0-1 0,0 1 0,11 0 0,9-4 0,1 0 0,0-2 0,48-13 0,-51 10 0,0 1 0,0 2 0,0 0 0,1 2 0,25 0 0,-48 3 0,0-1 0,0 1 0,0 0 0,0 0 0,0 0 0,0 0 0,0 1 0,0-1 0,-1 1 0,1 0 0,0 0 0,-1 0 0,0 0 0,1 0 0,-1 0 0,0 1 0,0-1 0,0 1 0,2 3 0,-2-3 0,0 0 0,0 0 0,1 0 0,-1 0 0,1 0 0,0 0 0,0-1 0,0 1 0,0-1 0,1 0 0,-1 0 0,1 0 0,-1-1 0,6 3 0,44 0 0,-1-1 0,-49-2 0,0-1 0,0 1 0,-1 0 0,1 0 0,-1 0 0,1 0 0,-1 1 0,1-1 0,-1 1 0,0 0 0,1-1 0,-1 1 0,0 0 0,0 0 0,3 4 0,6 11 0,-5-7 0,1 0 0,0-1 0,10 10 0,-13-15 0,0-1 0,0 0 0,0 0 0,0-1 0,1 1 0,-1-1 0,1 0 0,-1 0 0,1 0 0,9 1 0,3 0 0,1-1 0,-1-1 0,29-1 0,11 0 0,-52 1 0,-1 1 0,0-1 0,1 1 0,-1 0 0,0 0 0,0 0 0,0 0 0,0 1 0,0 0 0,0 0 0,-1 0 0,1 0 0,-1 0 0,0 1 0,0-1 0,0 1 0,3 7 0,19 18 0,-22-26 0,0 1 0,0 0 0,-1 0 0,1 0 0,-1 1 0,3 6 0,12 20 0,-16-30 0,1 0 0,-1 0 0,0 0 0,1 0 0,-1 0 0,0 0 0,1 0 0,-1 0 0,1-1 0,-1 1 0,1 0 0,0-1 0,-1 0 0,1 1 0,0-1 0,-1 0 0,1 0 0,0 1 0,2-2 0,38-2 34,-8 1-30,-25 2-449,-10 1-513,-17 4-5868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0:36.7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24575,'21'0'0,"151"7"0,-155-5 0,-1 1 0,1 0 0,0 2 0,-1 0 0,0 1 0,0 0 0,29 17 0,-34-16 0,-5-3 0,1 1 0,0-1 0,-1 0 0,1-1 0,1 1 0,-1-2 0,0 1 0,1-1 0,-1 0 0,1 0 0,13 0 0,20-1 0,-27-2 0,0 1 0,0 1 0,22 4 0,-32-4 0,0 0 0,1 0 0,-1 1 0,0 0 0,0 0 0,0 0 0,0 0 0,0 0 0,-1 1 0,1 0 0,-1 0 0,0 0 0,1 0 0,-1 0 0,3 6 0,-3-5 0,-1 0 0,1 0 0,0 0 0,0-1 0,1 1 0,-1-1 0,1 0 0,-1 0 0,1 0 0,0 0 0,0-1 0,1 1 0,-1-1 0,0 0 0,1-1 0,-1 1 0,1-1 0,-1 0 0,1 0 0,0 0 0,0 0 0,7-1 0,57 3 0,95-9 0,-149 4 0,1-2 0,0 0 0,28-11 0,-29 10 0,0-1 0,1 2 0,25-5 0,1 6-1365,-31 3-5461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2:09.8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1 24575,'-15'0'0,"3"-1"0,0 1 0,1 1 0,-1 0 0,0 0 0,-19 6 0,28-6 0,0 0 0,0 1 0,0-1 0,0 1 0,1-1 0,-1 1 0,0 0 0,1 0 0,-1 0 0,1 1 0,0-1 0,0 0 0,0 1 0,0 0 0,0-1 0,1 1 0,-1 0 0,1 0 0,-1 0 0,1 0 0,0 0 0,0 0 0,1 0 0,-1 0 0,0 6 0,1-5 0,-1 1 0,1-1 0,0 1 0,0-1 0,1 0 0,-1 1 0,1-1 0,0 1 0,0-1 0,1 0 0,-1 0 0,1 1 0,0-1 0,0 0 0,0-1 0,1 1 0,-1 0 0,5 4 0,-5-6 0,0-1 0,0 1 0,0 0 0,1-1 0,-1 1 0,0-1 0,1 0 0,-1 0 0,1 0 0,-1 0 0,1 0 0,0-1 0,-1 1 0,1-1 0,0 0 0,-1 0 0,1 0 0,0 0 0,-1 0 0,1 0 0,0-1 0,-1 1 0,1-1 0,-1 0 0,1 0 0,0 0 0,-1 0 0,0 0 0,1 0 0,-1-1 0,3-1 0,0-1 0,0 0 0,0 0 0,-1 0 0,0-1 0,0 0 0,0 1 0,0-1 0,-1-1 0,5-8 0,17-22 0,-9 74 0,-7-23-1365,1-2-5461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2:09.8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1 287 24575,'6'0'0,"2"0"0,-1 0 0,1 0 0,-1-1 0,1 1 0,-1-2 0,8-1 0,-13 2 0,0 0 0,1 0 0,-1-1 0,0 1 0,0 0 0,0-1 0,0 0 0,0 1 0,-1-1 0,1 0 0,0 0 0,-1 0 0,0 0 0,1 0 0,-1 0 0,0 0 0,0 0 0,0-1 0,0 1 0,0 0 0,-1-1 0,1-2 0,0 1 0,0 0 0,0 0 0,0 0 0,-1 0 0,0 0 0,0 0 0,-1-6 0,1 9 0,0 0 0,0 1 0,-1-1 0,1 0 0,-1 1 0,1-1 0,0 0 0,-1 1 0,1-1 0,-1 0 0,1 1 0,-1-1 0,0 1 0,1-1 0,-1 1 0,0-1 0,1 1 0,-1 0 0,0-1 0,1 1 0,-1 0 0,0-1 0,0 1 0,1 0 0,-1 0 0,0 0 0,0 0 0,0 0 0,1 0 0,-1 0 0,0 0 0,0 0 0,1 0 0,-1 0 0,0 0 0,0 1 0,0-1 0,1 0 0,-1 0 0,0 1 0,1-1 0,-1 1 0,0-1 0,0 1 0,-4 1 0,1 1 0,0-1 0,0 0 0,0 1 0,0 0 0,0 0 0,1 0 0,-1 1 0,1-1 0,0 1 0,0 0 0,0-1 0,1 1 0,-3 6 0,3-7 0,0 0 0,1 1 0,0-1 0,0 0 0,0 1 0,0-1 0,0 1 0,1-1 0,0 1 0,-1-1 0,1 1 0,1 0 0,-1-1 0,0 1 0,1-1 0,0 1 0,0-1 0,0 1 0,2 4 0,0-2 0,0 0 0,1-1 0,-1 1 0,1-1 0,0 1 0,0-2 0,1 1 0,0 0 0,0-1 0,7 6 0,-9-8 0,0-1 0,0 1 0,0-1 0,1 0 0,-1 0 0,0 0 0,0-1 0,1 1 0,-1-1 0,0 1 0,0-1 0,1 0 0,-1-1 0,0 1 0,1 0 0,-1-1 0,0 0 0,0 0 0,1 0 0,-1 0 0,0 0 0,5-3 0,-4 1 0,0 0 0,1 0 0,-1 0 0,0 0 0,-1-1 0,1 0 0,0 1 0,-1-1 0,0 0 0,0-1 0,0 1 0,-1-1 0,1 1 0,-1-1 0,0 0 0,0 0 0,-1 0 0,0 0 0,1 0 0,-1-7 0,2-11 0,-2-1 0,-1 1 0,-4-32 0,1 2 0,3 47 0,0 1 0,0-1 0,0 0 0,1 1 0,0-1 0,0 1 0,1-1 0,-1 1 0,1 0 0,0 0 0,3-6 0,-3 9 0,0-1 0,0 1 0,0-1 0,1 1 0,-1 0 0,1-1 0,-1 1 0,1 1 0,0-1 0,0 0 0,0 1 0,0-1 0,0 1 0,0 0 0,0 0 0,0 0 0,0 0 0,1 1 0,5-1 0,40 0-1365,-26 1-5461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2:09.8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0 126 24575,'1'-2'0,"0"0"0,1 1 0,-1-1 0,0 0 0,1 1 0,-1-1 0,1 1 0,-1 0 0,1-1 0,0 1 0,0 0 0,-1 0 0,1 0 0,0 0 0,0 0 0,4-1 0,0 0 0,38-20 0,-19 8 0,0 2 0,1 0 0,0 2 0,1 1 0,45-10 0,-69 19 0,0-1 0,-1 1 0,1 0 0,0 0 0,0 0 0,-1 0 0,1 1 0,0-1 0,0 1 0,-1-1 0,1 1 0,-1 0 0,1 0 0,0 0 0,-1 1 0,0-1 0,4 3 0,-1 0 0,-1 1 0,0 0 0,0 0 0,0 0 0,-1 1 0,4 5 0,-2-2 0,-1-4 0,-1-1 0,1 1 0,0-1 0,0 0 0,1-1 0,-1 1 0,1-1 0,0 1 0,0-2 0,0 1 0,0 0 0,1-1 0,-1 0 0,1 0 0,-1-1 0,9 2 0,7 1 0,1-2 0,42 2 0,-57-4 0,0 0 0,0 1 0,0 0 0,0 0 0,0 1 0,0 0 0,0 0 0,-1 0 0,1 1 0,-1 0 0,0 1 0,1-1 0,-1 1 0,-1 0 0,1 1 0,-1-1 0,0 1 0,6 7 0,-6-9 0,0 0 0,1 0 0,-1 0 0,1 0 0,0-1 0,0 0 0,0 0 0,0-1 0,0 1 0,0-2 0,0 1 0,0 0 0,1-1 0,6-1 0,38 6 0,72 24 0,-110-26 0,0-2 0,25 1 0,-28-2 0,0 1 0,1-1 0,-1 1 0,0 1 0,14 4 0,-20-4 0,0 1 0,-1-1 0,1 1 0,0 0 0,-1 0 0,0 0 0,1 1 0,-1-1 0,-1 1 0,1 0 0,0 0 0,-1 0 0,0 0 0,0 0 0,0 0 0,-1 0 0,1 1 0,-1-1 0,0 1 0,1 6 0,-3-1 0,-4-13 0,-5-16 0,9 12 0,0 0 0,0 0 0,1 0 0,0 0 0,1-14 0,0 17 0,-1 1 0,1 0 0,-1 0 0,1-1 0,0 1 0,0 0 0,0 0 0,1 0 0,-1 0 0,1 0 0,0 1 0,0-1 0,0 0 0,4-3 0,-6 5 0,0 1 0,0 0 0,0 0 0,0 0 0,0-1 0,0 1 0,0 0 0,1 0 0,-1 0 0,0 0 0,0 0 0,0-1 0,0 1 0,1 0 0,-1 0 0,0 0 0,0 0 0,0 0 0,0 0 0,1 0 0,-1 0 0,0 0 0,0-1 0,0 1 0,1 0 0,-1 0 0,0 0 0,0 0 0,0 0 0,1 0 0,-1 0 0,0 0 0,0 1 0,0-1 0,1 0 0,-1 0 0,0 0 0,0 0 0,0 0 0,1 0 0,-1 0 0,0 0 0,0 0 0,0 1 0,0-1 0,1 0 0,-1 0 0,0 0 0,0 0 0,0 1 0,0-1 0,0 0 0,0 0 0,0 0 0,1 0 0,-1 1 0,0-1 0,0 0 0,0 0 0,0 0 0,0 1 0,0-1 0,0 0 0,0 0 0,0 0 0,0 1 0,0-1 0,-6 16 0,-10 0-1365,-4 0-5461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2:09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0 24575,'1'8'0,"0"-1"0,1 0 0,0 0 0,0 1 0,1-1 0,0 0 0,5 8 0,3 9 0,8 29 0,13 63 0,-4-14 0,-17-62 0,-2 1 0,-2 0 0,3 50 0,-5 125 0,-5-208 0,1 17 0,1 0 0,8 31 0,-5-28 0,3 43 0,-7 247 0,-3-149 0,0-142 0,-1-1 0,-2 1 0,-1-1 0,-1 0 0,-1-1 0,-17 38 0,10-24 0,-16 61 0,25-78 0,-1-1 0,-2 1 0,0-1 0,-22 37 0,17-35 0,2 0 0,1 1 0,-10 28 0,1 5-1365,14-41-5461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2:09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195 233 24575,'5'-1'0,"0"1"0,0-1 0,0 0 0,0-1 0,0 1 0,8-5 0,11-2 0,256-57 0,127-38 0,-372 93 0,0 1 0,0 1 0,63-5 0,108 9 0,-187 4 0,-3 1 0,-1 0 0,0 1 0,0 1 0,0 0 0,0 2 0,0-1 0,24 12 0,95 60 0,-94-51 0,56 27 0,-64-38 0,101 40 0,-113-47 0,1-1 0,0-1 0,0-1 0,35 2 0,75 11 0,-84-10 0,-44-6 0,1 0 0,-1 0 0,1 0 0,-1 0 0,0 0 0,0 1 0,0 0 0,0-1 0,0 1 0,0 0 0,0 0 0,-1 1 0,1-1 0,0 0 0,-1 1 0,0 0 0,0 0 0,0-1 0,0 1 0,0 0 0,-1 1 0,3 4 0,1 7 0,-1 0 0,0 0 0,3 30 0,-1-8 0,43 157 0,-43-171 0,0 8 0,-2 0 0,-1 0 0,-1 0 0,-1 0 0,-5 32 0,2 17 0,3-44 0,11 58 0,-6-57 0,1 52 0,-8 271 0,-3-314 0,-2 1 0,-1 0 0,-3-2 0,-18 52 0,11-52 0,-1-1 0,-3-1 0,-1-1 0,-49 68 0,23-35 0,12-21 0,20-32 0,2 1 0,0 0 0,1 1 0,-13 35 0,-8 36 0,-20 66 0,48-138 0,5-13 0,-2 1 0,0 0 0,0 0 0,-1-1 0,0 0 0,-1 0 0,0 0 0,-12 17 0,13-24 0,1 0 0,-1 0 0,0-1 0,0 0 0,-1 0 0,1 0 0,0 0 0,-1 0 0,1-1 0,-1 0 0,1 0 0,-1 0 0,-8 0 0,-10-1 0,-35-2 0,24 0 0,0 2 0,0 3 0,-34 6 0,29-3 0,-45 1 0,41-7 0,0-2 0,-75-13 0,-164-45 0,235 50 0,26 4 0,0 2 0,-44-3 0,25 4 0,1-2 0,-56-13 0,53 9 0,-76-8 0,-7 1 0,71 7 0,25 3 0,0-2 0,-35-13 0,7 2 0,53 18 0,-17-5 0,0-1 0,-31-16 0,46 20 0,1 1 0,0-2 0,0 1 0,0-1 0,1 1 0,-1-1 0,1-1 0,0 1 0,0 0 0,0-1 0,0 0 0,1 0 0,0 0 0,-4-10 0,6 11-57,0 1 0,1 0 1,0 0-1,0 0 0,0-1 0,0 1 0,0 0 0,1 0 0,-1 0 0,1 0 0,0 0 1,0 0-1,0 0 0,0 0 0,1 0 0,-1 0 0,1 0 0,0 0 0,0 1 1,0-1-1,0 1 0,0 0 0,3-3 0,8-7-6769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2:09.8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24575,'0'5'0,"0"5"0,0 6 0,0 4 0,0 3 0,0 2 0,0 2 0,0 0 0,0-1 0,0 1 0,0-1 0,0 0 0,0 0 0,0 0 0,0 0 0,0-1 0,0 1 0,0-5-8191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2:09.8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42 24575,'5'-5'0,"5"-1"0,5 1 0,5-4 0,3 0 0,-2 2-8191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1:14.92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127 1,'0'26,"0"86,-3 0,-21 117,-19 77,39-196,4-82,-1-1,-1 1,-1-1,-10 43,3-34,2 1,2 0,-3 59,9 113,2-89,13 97,-4-93,-7-73,2 0,2-1,28 91,-27-106,-1 1,-2 0,2 40,7 40,-11-95,-2-8,0 0,1-1,9 25,-11-34,1 0,0 0,-1 0,1 0,0 0,0 0,1-1,-1 1,1-1,-1 1,1-1,0 0,0 0,0 0,0-1,0 1,0-1,0 1,6 0,3 1,-1-1,1-1,0 0,0-1,1 0,-1 0,22-5,3-4,41-14,-57 16,5 1,-1 2,1 1,1 0,-1 2,50 5,-10-2,-48-2,-12 1,1-1,0 0,-1 0,1 0,0-1,9-3,-14 4,-1-1,1 0,-1 0,1 0,-1 0,0 0,1 0,-1 0,0 0,0 0,0-1,0 1,0 0,0-1,0 1,0-1,0 1,-1-1,1 1,-1-1,1 0,-1 1,0-1,1 0,-1 1,0-1,0 0,0 1,0-1,-1-3,0-5,0-1,-1 0,0 0,-1 0,-6-16,7 22,0 1,0-1,-1 0,0 1,0 0,0 0,0 0,-1 0,0 0,1 1,-1 0,-1-1,1 2,-8-5,-49-15,-9 4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2:09.8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24575,'0'437'-1365,"0"-415"-5461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2:09.8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1 24575,'-2'0'0,"0"1"0,0-1 0,0 1 0,0 0 0,1-1 0,-1 1 0,0 0 0,0 0 0,0 0 0,1 0 0,-1 1 0,0-1 0,1 0 0,-1 1 0,1-1 0,0 1 0,-1 0 0,1-1 0,0 1 0,0 0 0,0 0 0,0-1 0,0 1 0,0 0 0,1 0 0,-1 3 0,-1 0 0,0 1 0,1-1 0,0 1 0,0 0 0,0-1 0,1 1 0,0 0 0,1 7 0,-1-8 0,1-1 0,1 1 0,-1-1 0,1 0 0,0 1 0,0-1 0,0 0 0,0 0 0,1 0 0,-1-1 0,1 1 0,7 6 0,0-1 0,1-1 0,23 15 0,-25-18 0,0 1 0,-1-1 0,1 2 0,-1-1 0,-1 1 0,12 13 0,-19-20 0,1 1 0,-1-1 0,0 0 0,1 1 0,-1-1 0,0 1 0,1 0 0,-1-1 0,0 1 0,1-1 0,-1 1 0,0-1 0,0 1 0,0 0 0,0-1 0,0 1 0,0 0 0,1-1 0,-1 1 0,-1-1 0,1 1 0,0 0 0,0-1 0,0 1 0,0 0 0,0-1 0,-1 1 0,1-1 0,0 1 0,0-1 0,-1 2 0,-1-1 0,1 0 0,0 0 0,-1 0 0,1 0 0,-1 0 0,1-1 0,-1 1 0,1 0 0,-1-1 0,0 1 0,-2 0 0,-51 3 0,52-4 0,-11 1 0,0-1 0,-1 0 0,1-1 0,0-1 0,0 0 0,1 0 0,-1-2 0,0 0 0,1 0 0,0-1 0,-14-8 0,26 13-41,1 0 0,-1 0-1,1-1 1,-1 1-1,1 0 1,-1-1 0,1 1-1,-1 0 1,1-1 0,-1 1-1,1-1 1,-1 1-1,1-1 1,0 1 0,-1-1-1,1 1 1,0-1 0,-1 1-1,1-1 1,0 0-1,0 1 1,-1-1 0,1 1-1,0-1 1,0 0 0,0 1-1,0-1 1,0 0-1,0 1 1,0-1 0,0 1-1,0-2 1,5-7-6785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2:09.8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24575,'1'0'0,"0"1"0,0-1 0,0 0 0,0 1 0,0-1 0,0 1 0,0-1 0,0 1 0,-1-1 0,1 1 0,0 0 0,0-1 0,-1 1 0,1 0 0,-1 0 0,1-1 0,0 1 0,-1 0 0,1 0 0,-1 0 0,0 0 0,1 0 0,-1 0 0,0 0 0,1 1 0,7 32 0,-4-17 0,3 12 0,-1 0 0,-1 0 0,-2 1 0,0 0 0,-3-1 0,-3 42 0,4 76 0,3-119 0,2 1 0,1 0 0,11 27 0,-18-56 0,2 13-1365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2:09.8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24575,'4'0'0,"6"0"0,6 0 0,4 0 0,3 0 0,3 0 0,0 0 0,1 0 0,-5 4 0,-5 2-8191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2:09.8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84 24575,'1'5'0,"1"-1"0,-1 0 0,1 1 0,0-1 0,0 0 0,0 0 0,5 6 0,-1-1 0,-5-6 0,0 0 0,1-1 0,-1 0 0,1 1 0,0-1 0,0 0 0,0 0 0,0 0 0,0 0 0,0 0 0,0 0 0,1-1 0,-1 1 0,4 1 0,-4-2 0,1-1 0,-1 0 0,0 0 0,1 1 0,-1-1 0,0-1 0,0 1 0,1 0 0,-1-1 0,0 1 0,0-1 0,1 1 0,-1-1 0,0 0 0,0 0 0,0 0 0,0 0 0,0-1 0,2-1 0,40-30 0,61-59 0,-87 71 0,-11 13 0,-14 17 0,-2 8 0,-1 1 0,2 0 0,0 0 0,-5 22 0,12-39 0,1 0 0,-1 0 0,1 0 0,0 0 0,-1 0 0,1 0 0,0 0 0,0 0 0,-1 0 0,1 1 0,0-1 0,0 0 0,0 0 0,0 0 0,1 0 0,-1 0 0,0 1 0,0-1 0,1 0 0,-1 0 0,1 0 0,-1 0 0,1 0 0,0 1 0,0-1 0,0-1 0,0 0 0,0 1 0,0-1 0,0 0 0,0 1 0,1-1 0,-1 0 0,0 0 0,0 0 0,0 0 0,0 0 0,0 0 0,0-1 0,1 1 0,-1 0 0,0 0 0,0-1 0,1 0 0,9-4 0,0 0 0,0 0 0,11-9 0,-21 13 0,12-7 0,-7 3 0,1 1 0,-1 0 0,1 0 0,0 0 0,0 1 0,9-3 0,-14 6 0,0 0 0,0-1 0,0 1 0,0 0 0,0 0 0,0 0 0,0 1 0,0-1 0,0 0 0,0 1 0,0-1 0,-1 1 0,1 0 0,0-1 0,0 1 0,0 0 0,-1 0 0,1 0 0,0 0 0,-1 1 0,1-1 0,-1 0 0,0 1 0,1-1 0,-1 1 0,0-1 0,0 1 0,0 0 0,1 2 0,40 92 0,-41-95 0,0 0 0,0 0 0,0 0 0,0 0 0,0 0 0,0 0 0,0 0 0,0 0 0,0 0 0,0 0 0,0-1 0,1 1 0,-1-1 0,0 1 0,1-1 0,-1 1 0,0-1 0,1 0 0,-1 1 0,0-1 0,1 0 0,-1 0 0,1 0 0,-1 0 0,0 0 0,1 0 0,-1-1 0,0 1 0,1 0 0,-1-1 0,0 1 0,1-1 0,-1 1 0,0-1 0,0 0 0,3-1 0,4-3 0,0-1 0,0 0 0,-1 0 0,8-8 0,-11 9 0,26-29 0,-24 26 0,0 1 0,1-1 0,0 1 0,0 1 0,15-12 0,-21 17 0,0 1 0,0-1 0,-1 1 0,1-1 0,0 1 0,0-1 0,0 1 0,0-1 0,0 1 0,0 0 0,0 0 0,0-1 0,0 1 0,0 0 0,0 0 0,0 0 0,0 0 0,0 0 0,0 0 0,0 0 0,0 1 0,0-1 0,0 0 0,0 1 0,0-1 0,1 1 0,11 20 0,-12-20 0,-1 1 0,0-1 0,0 0 0,1 0 0,-1 1 0,1-1 0,0 0 0,-1 0 0,1 0 0,0 0 0,-1 0 0,1 0 0,0 0 0,0 0 0,0 0 0,0 0 0,0 0 0,0 0 0,0-1 0,0 1 0,0 0 0,1-1 0,-1 1 0,0-1 0,0 1 0,1-1 0,-1 0 0,0 1 0,0-1 0,2 0 0,38-6 0,-21 3 0,-1 0 0,1 1 0,35 2 0,-50 0 0,1 1 0,-1-1 0,0 1 0,0 1 0,0-1 0,0 1 0,0 0 0,-1 0 0,1 0 0,0 1 0,-1 0 0,0-1 0,1 2 0,-1-1 0,0 0 0,-1 1 0,1 0 0,-1 0 0,4 5 0,5 13 0,-8-10 0,-5-8 0,0-4 0,1-1 0,-1 1 0,1 0 0,-1 0 0,1 0 0,-1-1 0,1 1 0,-1 0 0,1 0 0,-1-1 0,1 1 0,0 0 0,-1-1 0,1 1 0,0 0 0,-1-1 0,1 1 0,0-1 0,-1 1 0,1-1 0,0 1 0,0-1 0,-1 1 0,1-1 0,0 1 0,0-1 0,0 1 0,0-1 0,0 1 0,0-1 0,0 1 0,0-1 0,0 1 0,0-1 0,0 1 0,0-1 0,0 1 0,0-1 0,0 1 0,1-1 0,-1 1 0,0-1 0,0 1 0,1-1 0,-1 1 0,0 0 0,1-1 0,-1 1 0,0-1 0,1 1 0,0-1 0,0 0 0,1-1 0,0 1 0,0 0 0,0-1 0,0 1 0,-1 0 0,2 0 0,-1 0 0,0 1 0,0-1 0,4 0 0,0 1 0,0 1 0,0 0 0,0 0 0,0 1 0,-1 0 0,1 0 0,0 0 0,-1 1 0,0-1 0,1 1 0,-1 0 0,0 1 0,-1 0 0,1-1 0,-1 2 0,1-1 0,-1 0 0,0 1 0,-1 0 0,1-1 0,5 11 0,-10-17 0,1 0 0,0-1 0,0 1 0,0 0 0,0 0 0,0-1 0,0 1 0,1 0 0,-1 0 0,1-1 0,0 1 0,-1 0 0,1 0 0,0 0 0,0 0 0,1 0 0,-1 0 0,3-3 0,11-15 0,-13 17 0,0 0 0,1 0 0,-1 0 0,1 0 0,0 0 0,5-4 0,-6 7 0,-1-1 0,0 0 0,1 1 0,0-1 0,-1 1 0,1-1 0,-1 1 0,1 0 0,0 0 0,-1-1 0,1 1 0,-1 0 0,1 1 0,0-1 0,-1 0 0,1 0 0,-1 1 0,1-1 0,-1 1 0,4 1 0,-3-1 0,4 2 0,1-1 0,-1 1 0,1-1 0,-1 0 0,1 0 0,0-1 0,-1 0 0,1 0 0,0-1 0,0 0 0,9 0 0,-13-1 0,1 1 0,-1 0 0,1-1 0,-1 2 0,0-1 0,1 0 0,-1 1 0,1-1 0,-1 1 0,6 2 0,-8-2 0,0 0 0,0-1 0,0 1 0,0 0 0,-1 0 0,1-1 0,0 1 0,0 0 0,-1 0 0,1 0 0,0 0 0,-1 0 0,1 0 0,-1 0 0,0 0 0,1 0 0,-1 0 0,0 0 0,1 0 0,-1 1 0,0-1 0,0 0 0,0 0 0,0 0 0,0 0 0,0 0 0,0 1 0,-1-1 0,1 0 0,0 0 0,-1 0 0,1 0 0,0 0 0,-1 0 0,1 0 0,-2 1 0,-3 9-191,-1-1 1,-1-1-1,0 1 0,0-1 0,-13 14 0,18-22-29,-20 23-6606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2:09.8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64 24575,'12'1'0,"1"0"0,-1 1 0,21 6 0,22 3 0,-44-11 0,-1 1 0,1 0 0,0 1 0,-1 0 0,0 0 0,1 1 0,-1 1 0,0-1 0,0 2 0,-1-1 0,17 11 0,-24-13 0,0-1 0,0 0 0,0 0 0,0-1 0,1 1 0,-1 0 0,0-1 0,1 1 0,-1-1 0,0 0 0,1 0 0,-1 0 0,1 0 0,-1 0 0,0 0 0,1-1 0,-1 1 0,0-1 0,1 0 0,-1 1 0,0-1 0,0 0 0,1 0 0,-1-1 0,0 1 0,0 0 0,3-4 0,7-5 0,1 0 0,-1-1 0,11-15 0,-3 5 0,-15 16 0,0 0 0,1 0 0,0 0 0,0 1 0,0 0 0,1 0 0,12-5 0,-18 8 0,1 1 0,0 0 0,0-1 0,0 1 0,-1 0 0,1 0 0,0 0 0,0 0 0,0 0 0,0 0 0,0 0 0,-1 1 0,1-1 0,0 1 0,0-1 0,-1 1 0,1 0 0,0 0 0,-1 0 0,1 0 0,-1 0 0,1 0 0,-1 0 0,1 0 0,-1 1 0,0-1 0,1 0 0,-1 1 0,0-1 0,0 1 0,0 0 0,0-1 0,-1 1 0,1 0 0,1 3 0,3 8 0,-1 0 0,0 0 0,2 16 0,7 24 0,-10-55 0,-1 0 0,1 0 0,-1 0 0,0 0 0,1 0 0,-1-1 0,-1 1 0,1-1 0,0 0 0,2-5 0,19-23 0,-20 29 0,-1 0 0,1-1 0,-1 1 0,1 0 0,0 0 0,0 0 0,0 1 0,0-1 0,1 1 0,-1-1 0,0 1 0,1 0 0,-1 1 0,1-1 0,-1 0 0,0 1 0,1 0 0,-1 0 0,1 0 0,-1 0 0,1 1 0,-1-1 0,1 1 0,-1 0 0,1 0 0,-1 0 0,0 0 0,0 1 0,1-1 0,-1 1 0,0 0 0,-1 0 0,4 2 0,-1-1 0,-1-1 0,0 0 0,1 0 0,0-1 0,-1 1 0,1-1 0,0 0 0,0-1 0,-1 1 0,1-1 0,0 0 0,0 0 0,0 0 0,8-2 0,32 2 0,22 3 0,-49-4 0,-1 2 0,25 3 0,-38-3 14,0-1-1,0 1 0,0 0 0,0 1 1,0-1-1,-1 0 0,1 1 1,5 3-1,-8-4-51,-1 0 0,1-1 0,0 1 0,-1 0 0,1 0 0,-1 0-1,1 0 1,-1 0 0,0-1 0,1 1 0,-1 0 0,0 0 0,1 0 0,-1 0 0,0 0 0,0 0 0,0 0 0,0 0 0,0 0-1,0 0 1,0 0 0,0 0 0,-1 0 0,1 0 0,0 0 0,-1 0 0,1 0 0,0 0 0,-1 0 0,1 0 0,-1 0 0,1-1-1,-1 1 1,0 0 0,1 0 0,-1-1 0,0 1 0,-1 1 0,-11 12-6788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2:09.8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73 24575,'10'-8'0,"0"-1"0,0 2 0,0-1 0,1 1 0,19-8 0,-24 11 0,0 2 0,0-1 0,1 1 0,-1 0 0,1 0 0,0 1 0,-1 0 0,1 0 0,0 0 0,0 1 0,0 0 0,7 1 0,-9 1 0,0 0 0,-1 0 0,1 0 0,0 1 0,-1 0 0,0 0 0,0 0 0,1 0 0,-2 1 0,1-1 0,0 1 0,-1 0 0,5 8 0,-3-7 0,0 1 0,0 0 0,0-1 0,12 9 0,-15-13 0,0 1 0,1-1 0,-1 0 0,1 0 0,-1 0 0,1 0 0,-1-1 0,1 1 0,0-1 0,-1 1 0,1-1 0,0 0 0,-1 0 0,1 0 0,0 0 0,-1-1 0,6 0 0,-1-1 0,0 1 0,0 0 0,0 0 0,1 1 0,-1 0 0,0 1 0,0-1 0,1 1 0,-1 1 0,0-1 0,0 1 0,0 0 0,0 1 0,-1 0 0,1 0 0,-1 0 0,1 1 0,-1 0 0,0 0 0,-1 0 0,1 1 0,-1 0 0,10 11 0,-11-12 0,0 1 0,1-1 0,0 0 0,0 0 0,0 0 0,1-1 0,-1 1 0,1-1 0,0-1 0,-1 1 0,1-1 0,1 0 0,-1 0 0,0-1 0,0 0 0,12 1 0,19 5 0,-9 5 0,2 0 0,-29-12 0,1 0 0,-1 0 0,0 0 0,1 0 0,-1 0 0,0-1 0,0 1 0,1 0 0,-1-1 0,0 1 0,0-1 0,1 1 0,-1-1 0,0 1 0,0-1 0,0 0 0,0 0 0,0 0 0,0 1 0,0-1 0,0 0 0,0 0 0,0-1 0,9-11 0,-3 4 0,0 0 0,0 0 0,1 1 0,16-13 0,-22 19 0,-1 1 0,1 0 0,0 0 0,0 0 0,0 0 0,0 0 0,0 0 0,0 0 0,0 1 0,1-1 0,-1 1 0,0-1 0,0 1 0,0 0 0,1 0 0,-1 0 0,0 0 0,0 0 0,0 1 0,1-1 0,-1 1 0,0-1 0,0 1 0,0 0 0,0 0 0,0 0 0,0 0 0,0 0 0,0 0 0,2 3 0,4 2 0,0 0 0,1 0 0,-1-1 0,1 0 0,0 0 0,0-1 0,1 0 0,19 4 0,-20-5 0,0 0 0,1 1 0,13 8 0,-18-9 0,0 0 0,1 0 0,0 0 0,0-1 0,-1 0 0,2 0 0,-1-1 0,0 1 0,0-1 0,0-1 0,8 1 0,-9-2 0,1 0 0,-1 1 0,0 0 0,0 0 0,1 0 0,-1 0 0,0 1 0,0 0 0,0 0 0,0 0 0,0 1 0,0 0 0,0 0 0,0 0 0,0 0 0,-1 1 0,1 0 0,-1-1 0,7 8 0,-11-10-27,0 1 0,0-1 0,0 1 0,0-1 0,0 0-1,0 1 1,0-1 0,0 0 0,0 1 0,-1-1 0,1 1 0,0-1-1,0 0 1,-1 1 0,1-1 0,0 0 0,0 0 0,-1 1 0,1-1-1,0 0 1,0 0 0,-1 1 0,1-1 0,-1 0 0,1 0 0,0 0-1,-1 1 1,1-1 0,0 0 0,-1 0 0,1 0 0,-1 0 0,0 0-443,-12 6-6356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2:09.8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 24575,'7'1'0,"0"0"0,-1 0 0,1 0 0,0 1 0,10 4 0,-10-4 0,0 1 0,0-1 0,0-1 0,0 1 0,11 0 0,9-4 0,1 0 0,0-2 0,48-13 0,-51 10 0,0 1 0,0 2 0,0 0 0,1 2 0,25 0 0,-48 3 0,0-1 0,0 1 0,0 0 0,0 0 0,0 0 0,0 0 0,0 1 0,0-1 0,-1 1 0,1 0 0,0 0 0,-1 0 0,0 0 0,1 0 0,-1 0 0,0 1 0,0-1 0,0 1 0,2 3 0,-2-3 0,0 0 0,0 0 0,1 0 0,-1 0 0,1 0 0,0 0 0,0-1 0,0 1 0,0-1 0,1 0 0,-1 0 0,1 0 0,-1-1 0,6 3 0,44 0 0,-1-1 0,-49-2 0,0-1 0,0 1 0,-1 0 0,1 0 0,-1 0 0,1 0 0,-1 1 0,1-1 0,-1 1 0,0 0 0,1-1 0,-1 1 0,0 0 0,0 0 0,3 4 0,6 11 0,-5-7 0,1 0 0,0-1 0,10 10 0,-13-15 0,0-1 0,0 0 0,0 0 0,0-1 0,1 1 0,-1-1 0,1 0 0,-1 0 0,1 0 0,9 1 0,3 0 0,1-1 0,-1-1 0,29-1 0,11 0 0,-52 1 0,-1 1 0,0-1 0,1 1 0,-1 0 0,0 0 0,0 0 0,0 0 0,0 1 0,0 0 0,0 0 0,-1 0 0,1 0 0,-1 0 0,0 1 0,0-1 0,0 1 0,3 7 0,19 18 0,-22-26 0,0 1 0,0 0 0,-1 0 0,1 0 0,-1 1 0,3 6 0,12 20 0,-16-30 0,1 0 0,-1 0 0,0 0 0,1 0 0,-1 0 0,0 0 0,1 0 0,-1 0 0,1-1 0,-1 1 0,1 0 0,0-1 0,-1 0 0,1 1 0,0-1 0,-1 0 0,1 0 0,0 1 0,2-2 0,38-2 34,-8 1-30,-25 2-449,-10 1-513,-17 4-5868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2:09.8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24575,'21'0'0,"151"7"0,-155-5 0,-1 1 0,1 0 0,0 2 0,-1 0 0,0 1 0,0 0 0,29 17 0,-34-16 0,-5-3 0,1 1 0,0-1 0,-1 0 0,1-1 0,1 1 0,-1-2 0,0 1 0,1-1 0,-1 0 0,1 0 0,13 0 0,20-1 0,-27-2 0,0 1 0,0 1 0,22 4 0,-32-4 0,0 0 0,1 0 0,-1 1 0,0 0 0,0 0 0,0 0 0,0 0 0,0 0 0,-1 1 0,1 0 0,-1 0 0,0 0 0,1 0 0,-1 0 0,3 6 0,-3-5 0,-1 0 0,1 0 0,0 0 0,0-1 0,1 1 0,-1-1 0,1 0 0,-1 0 0,1 0 0,0 0 0,0-1 0,1 1 0,-1-1 0,0 0 0,1-1 0,-1 1 0,1-1 0,-1 0 0,1 0 0,0 0 0,0 0 0,7-1 0,57 3 0,95-9 0,-149 4 0,1-2 0,0 0 0,28-11 0,-29 10 0,0-1 0,1 2 0,25-5 0,1 6-1365,-31 3-5461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2:17.7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1 24575,'-15'0'0,"3"-1"0,0 1 0,1 1 0,-1 0 0,0 0 0,-19 6 0,28-6 0,0 0 0,0 1 0,0-1 0,0 1 0,1-1 0,-1 1 0,0 0 0,1 0 0,-1 0 0,1 1 0,0-1 0,0 0 0,0 1 0,0 0 0,0-1 0,1 1 0,-1 0 0,1 0 0,-1 0 0,1 0 0,0 0 0,0 0 0,1 0 0,-1 0 0,0 6 0,1-5 0,-1 1 0,1-1 0,0 1 0,0-1 0,1 0 0,-1 1 0,1-1 0,0 1 0,0-1 0,1 0 0,-1 0 0,1 1 0,0-1 0,0 0 0,0-1 0,1 1 0,-1 0 0,5 4 0,-5-6 0,0-1 0,0 1 0,0 0 0,1-1 0,-1 1 0,0-1 0,1 0 0,-1 0 0,1 0 0,-1 0 0,1 0 0,0-1 0,-1 1 0,1-1 0,0 0 0,-1 0 0,1 0 0,0 0 0,-1 0 0,1 0 0,0-1 0,-1 1 0,1-1 0,-1 0 0,1 0 0,0 0 0,-1 0 0,0 0 0,1 0 0,-1-1 0,3-1 0,0-1 0,0 0 0,0 0 0,-1 0 0,0-1 0,0 0 0,0 1 0,0-1 0,-1-1 0,5-8 0,17-22 0,-9 74 0,-7-23-1365,1-2-5461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1:17.12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1,'11'5,"1"-1,0 0,0-1,0 0,1 0,18 0,80-2,-26-1,-29 5,-2 4,77 20,-22-4,-11-1,45 7,-84-22,48 5,-83-13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2:17.7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1 287 24575,'6'0'0,"2"0"0,-1 0 0,1 0 0,-1-1 0,1 1 0,-1-2 0,8-1 0,-13 2 0,0 0 0,1 0 0,-1-1 0,0 1 0,0 0 0,0-1 0,0 0 0,0 1 0,-1-1 0,1 0 0,0 0 0,-1 0 0,0 0 0,1 0 0,-1 0 0,0 0 0,0 0 0,0-1 0,0 1 0,0 0 0,-1-1 0,1-2 0,0 1 0,0 0 0,0 0 0,0 0 0,-1 0 0,0 0 0,0 0 0,-1-6 0,1 9 0,0 0 0,0 1 0,-1-1 0,1 0 0,-1 1 0,1-1 0,0 0 0,-1 1 0,1-1 0,-1 0 0,1 1 0,-1-1 0,0 1 0,1-1 0,-1 1 0,0-1 0,1 1 0,-1 0 0,0-1 0,1 1 0,-1 0 0,0-1 0,0 1 0,1 0 0,-1 0 0,0 0 0,0 0 0,0 0 0,1 0 0,-1 0 0,0 0 0,0 0 0,1 0 0,-1 0 0,0 0 0,0 1 0,0-1 0,1 0 0,-1 0 0,0 1 0,1-1 0,-1 1 0,0-1 0,0 1 0,-4 1 0,1 1 0,0-1 0,0 0 0,0 1 0,0 0 0,0 0 0,1 0 0,-1 1 0,1-1 0,0 1 0,0 0 0,0-1 0,1 1 0,-3 6 0,3-7 0,0 0 0,1 1 0,0-1 0,0 0 0,0 1 0,0-1 0,0 1 0,1-1 0,0 1 0,-1-1 0,1 1 0,1 0 0,-1-1 0,0 1 0,1-1 0,0 1 0,0-1 0,0 1 0,2 4 0,0-2 0,0 0 0,1-1 0,-1 1 0,1-1 0,0 1 0,0-2 0,1 1 0,0 0 0,0-1 0,7 6 0,-9-8 0,0-1 0,0 1 0,0-1 0,1 0 0,-1 0 0,0 0 0,0-1 0,1 1 0,-1-1 0,0 1 0,0-1 0,1 0 0,-1-1 0,0 1 0,1 0 0,-1-1 0,0 0 0,0 0 0,1 0 0,-1 0 0,0 0 0,5-3 0,-4 1 0,0 0 0,1 0 0,-1 0 0,0 0 0,-1-1 0,1 0 0,0 1 0,-1-1 0,0 0 0,0-1 0,0 1 0,-1-1 0,1 1 0,-1-1 0,0 0 0,0 0 0,-1 0 0,0 0 0,1 0 0,-1-7 0,2-11 0,-2-1 0,-1 1 0,-4-32 0,1 2 0,3 47 0,0 1 0,0-1 0,0 0 0,1 1 0,0-1 0,0 1 0,1-1 0,-1 1 0,1 0 0,0 0 0,3-6 0,-3 9 0,0-1 0,0 1 0,0-1 0,1 1 0,-1 0 0,1-1 0,-1 1 0,1 1 0,0-1 0,0 0 0,0 1 0,0-1 0,0 1 0,0 0 0,0 0 0,0 0 0,0 0 0,1 1 0,5-1 0,40 0-1365,-26 1-5461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2:17.7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0 126 24575,'1'-2'0,"0"0"0,1 1 0,-1-1 0,0 0 0,1 1 0,-1-1 0,1 1 0,-1 0 0,1-1 0,0 1 0,0 0 0,-1 0 0,1 0 0,0 0 0,0 0 0,4-1 0,0 0 0,38-20 0,-19 8 0,0 2 0,1 0 0,0 2 0,1 1 0,45-10 0,-69 19 0,0-1 0,-1 1 0,1 0 0,0 0 0,0 0 0,-1 0 0,1 1 0,0-1 0,0 1 0,-1-1 0,1 1 0,-1 0 0,1 0 0,0 0 0,-1 1 0,0-1 0,4 3 0,-1 0 0,-1 1 0,0 0 0,0 0 0,0 0 0,-1 1 0,4 5 0,-2-2 0,-1-4 0,-1-1 0,1 1 0,0-1 0,0 0 0,1-1 0,-1 1 0,1-1 0,0 1 0,0-2 0,0 1 0,0 0 0,1-1 0,-1 0 0,1 0 0,-1-1 0,9 2 0,7 1 0,1-2 0,42 2 0,-57-4 0,0 0 0,0 1 0,0 0 0,0 0 0,0 1 0,0 0 0,0 0 0,-1 0 0,1 1 0,-1 0 0,0 1 0,1-1 0,-1 1 0,-1 0 0,1 1 0,-1-1 0,0 1 0,6 7 0,-6-9 0,0 0 0,1 0 0,-1 0 0,1 0 0,0-1 0,0 0 0,0 0 0,0-1 0,0 1 0,0-2 0,0 1 0,0 0 0,1-1 0,6-1 0,38 6 0,72 24 0,-110-26 0,0-2 0,25 1 0,-28-2 0,0 1 0,1-1 0,-1 1 0,0 1 0,14 4 0,-20-4 0,0 1 0,-1-1 0,1 1 0,0 0 0,-1 0 0,0 0 0,1 1 0,-1-1 0,-1 1 0,1 0 0,0 0 0,-1 0 0,0 0 0,0 0 0,0 0 0,-1 0 0,1 1 0,-1-1 0,0 1 0,1 6 0,-3-1 0,-4-13 0,-5-16 0,9 12 0,0 0 0,0 0 0,1 0 0,0 0 0,1-14 0,0 17 0,-1 1 0,1 0 0,-1 0 0,1-1 0,0 1 0,0 0 0,0 0 0,1 0 0,-1 0 0,1 0 0,0 1 0,0-1 0,0 0 0,4-3 0,-6 5 0,0 1 0,0 0 0,0 0 0,0 0 0,0-1 0,0 1 0,0 0 0,1 0 0,-1 0 0,0 0 0,0 0 0,0-1 0,0 1 0,1 0 0,-1 0 0,0 0 0,0 0 0,0 0 0,0 0 0,1 0 0,-1 0 0,0 0 0,0-1 0,0 1 0,1 0 0,-1 0 0,0 0 0,0 0 0,0 0 0,1 0 0,-1 0 0,0 0 0,0 1 0,0-1 0,1 0 0,-1 0 0,0 0 0,0 0 0,0 0 0,1 0 0,-1 0 0,0 0 0,0 0 0,0 1 0,0-1 0,1 0 0,-1 0 0,0 0 0,0 0 0,0 1 0,0-1 0,0 0 0,0 0 0,0 0 0,1 0 0,-1 1 0,0-1 0,0 0 0,0 0 0,0 0 0,0 1 0,0-1 0,0 0 0,0 0 0,0 0 0,0 1 0,0-1 0,-6 16 0,-10 0-1365,-4 0-5461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2:17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0 24575,'1'8'0,"0"-1"0,1 0 0,0 0 0,0 1 0,1-1 0,0 0 0,5 8 0,3 9 0,8 29 0,13 63 0,-4-14 0,-17-62 0,-2 1 0,-2 0 0,3 50 0,-5 125 0,-5-208 0,1 17 0,1 0 0,8 31 0,-5-28 0,3 43 0,-7 247 0,-3-149 0,0-142 0,-1-1 0,-2 1 0,-1-1 0,-1 0 0,-1-1 0,-17 38 0,10-24 0,-16 61 0,25-78 0,-1-1 0,-2 1 0,0-1 0,-22 37 0,17-35 0,2 0 0,1 1 0,-10 28 0,1 5-1365,14-41-5461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2:17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195 233 24575,'5'-1'0,"0"1"0,0-1 0,0 0 0,0-1 0,0 1 0,8-5 0,11-2 0,256-57 0,127-38 0,-372 93 0,0 1 0,0 1 0,63-5 0,108 9 0,-187 4 0,-3 1 0,-1 0 0,0 1 0,0 1 0,0 0 0,0 2 0,0-1 0,24 12 0,95 60 0,-94-51 0,56 27 0,-64-38 0,101 40 0,-113-47 0,1-1 0,0-1 0,0-1 0,35 2 0,75 11 0,-84-10 0,-44-6 0,1 0 0,-1 0 0,1 0 0,-1 0 0,0 0 0,0 1 0,0 0 0,0-1 0,0 1 0,0 0 0,0 0 0,-1 1 0,1-1 0,0 0 0,-1 1 0,0 0 0,0 0 0,0-1 0,0 1 0,0 0 0,-1 1 0,3 4 0,1 7 0,-1 0 0,0 0 0,3 30 0,-1-8 0,43 157 0,-43-171 0,0 8 0,-2 0 0,-1 0 0,-1 0 0,-1 0 0,-5 32 0,2 17 0,3-44 0,11 58 0,-6-57 0,1 52 0,-8 271 0,-3-314 0,-2 1 0,-1 0 0,-3-2 0,-18 52 0,11-52 0,-1-1 0,-3-1 0,-1-1 0,-49 68 0,23-35 0,12-21 0,20-32 0,2 1 0,0 0 0,1 1 0,-13 35 0,-8 36 0,-20 66 0,48-138 0,5-13 0,-2 1 0,0 0 0,0 0 0,-1-1 0,0 0 0,-1 0 0,0 0 0,-12 17 0,13-24 0,1 0 0,-1 0 0,0-1 0,0 0 0,-1 0 0,1 0 0,0 0 0,-1 0 0,1-1 0,-1 0 0,1 0 0,-1 0 0,-8 0 0,-10-1 0,-35-2 0,24 0 0,0 2 0,0 3 0,-34 6 0,29-3 0,-45 1 0,41-7 0,0-2 0,-75-13 0,-164-45 0,235 50 0,26 4 0,0 2 0,-44-3 0,25 4 0,1-2 0,-56-13 0,53 9 0,-76-8 0,-7 1 0,71 7 0,25 3 0,0-2 0,-35-13 0,7 2 0,53 18 0,-17-5 0,0-1 0,-31-16 0,46 20 0,1 1 0,0-2 0,0 1 0,0-1 0,1 1 0,-1-1 0,1-1 0,0 1 0,0 0 0,0-1 0,0 0 0,1 0 0,0 0 0,-4-10 0,6 11-57,0 1 0,1 0 1,0 0-1,0 0 0,0-1 0,0 1 0,0 0 0,1 0 0,-1 0 0,1 0 0,0 0 1,0 0-1,0 0 0,0 0 0,1 0 0,-1 0 0,1 0 0,0 0 0,0 1 1,0-1-1,0 1 0,0 0 0,3-3 0,8-7-6769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2:17.7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24575,'0'5'0,"0"5"0,0 6 0,0 4 0,0 3 0,0 2 0,0 2 0,0 0 0,0-1 0,0 1 0,0-1 0,0 0 0,0 0 0,0 0 0,0 0 0,0-1 0,0 1 0,0-5-8191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2:17.7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42 24575,'5'-5'0,"5"-1"0,5 1 0,5-4 0,3 0 0,-2 2-8191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2:17.7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24575,'0'437'-1365,"0"-415"-5461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2:17.7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1 24575,'-2'0'0,"0"1"0,0-1 0,0 1 0,0 0 0,1-1 0,-1 1 0,0 0 0,0 0 0,0 0 0,1 0 0,-1 1 0,0-1 0,1 0 0,-1 1 0,1-1 0,0 1 0,-1 0 0,1-1 0,0 1 0,0 0 0,0 0 0,0-1 0,0 1 0,0 0 0,1 0 0,-1 3 0,-1 0 0,0 1 0,1-1 0,0 1 0,0 0 0,0-1 0,1 1 0,0 0 0,1 7 0,-1-8 0,1-1 0,1 1 0,-1-1 0,1 0 0,0 1 0,0-1 0,0 0 0,0 0 0,1 0 0,-1-1 0,1 1 0,7 6 0,0-1 0,1-1 0,23 15 0,-25-18 0,0 1 0,-1-1 0,1 2 0,-1-1 0,-1 1 0,12 13 0,-19-20 0,1 1 0,-1-1 0,0 0 0,1 1 0,-1-1 0,0 1 0,1 0 0,-1-1 0,0 1 0,1-1 0,-1 1 0,0-1 0,0 1 0,0 0 0,0-1 0,0 1 0,0 0 0,1-1 0,-1 1 0,-1-1 0,1 1 0,0 0 0,0-1 0,0 1 0,0 0 0,0-1 0,-1 1 0,1-1 0,0 1 0,0-1 0,-1 2 0,-1-1 0,1 0 0,0 0 0,-1 0 0,1 0 0,-1 0 0,1-1 0,-1 1 0,1 0 0,-1-1 0,0 1 0,-2 0 0,-51 3 0,52-4 0,-11 1 0,0-1 0,-1 0 0,1-1 0,0-1 0,0 0 0,1 0 0,-1-2 0,0 0 0,1 0 0,0-1 0,-14-8 0,26 13-41,1 0 0,-1 0-1,1-1 1,-1 1-1,1 0 1,-1-1 0,1 1-1,-1 0 1,1-1 0,-1 1-1,1-1 1,-1 1-1,1-1 1,0 1 0,-1-1-1,1 1 1,0-1 0,-1 1-1,1-1 1,0 0-1,0 1 1,-1-1 0,1 1-1,0-1 1,0 0 0,0 1-1,0-1 1,0 0-1,0 1 1,0-1 0,0 1-1,0-2 1,5-7-6785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2:17.7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24575,'1'0'0,"0"1"0,0-1 0,0 0 0,0 1 0,0-1 0,0 1 0,0-1 0,0 1 0,-1-1 0,1 1 0,0 0 0,0-1 0,-1 1 0,1 0 0,-1 0 0,1-1 0,0 1 0,-1 0 0,1 0 0,-1 0 0,0 0 0,1 0 0,-1 0 0,0 0 0,1 1 0,7 32 0,-4-17 0,3 12 0,-1 0 0,-1 0 0,-2 1 0,0 0 0,-3-1 0,-3 42 0,4 76 0,3-119 0,2 1 0,1 0 0,11 27 0,-18-56 0,2 13-1365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2:17.7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24575,'4'0'0,"6"0"0,6 0 0,4 0 0,3 0 0,3 0 0,0 0 0,1 0 0,-5 4 0,-5 2-8191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0.03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0,'3'0,"4"0,3 0,4 0,2 0,-1 0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3:30.57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641 0,'-12'11,"0"-1,-1-1,0 0,-24 11,25-14,-1 1,2 0,-1 1,1 0,0 1,-13 13,-5 10,-47 38,64-58,0 1,-12 16,-14 15,5-12,2 2,-53 73,71-86,5-8,1 0,-2-1,0 0,0 0,-1-1,0 0,-20 14,14-15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2:17.7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84 24575,'1'5'0,"1"-1"0,-1 0 0,1 1 0,0-1 0,0 0 0,0 0 0,5 6 0,-1-1 0,-5-6 0,0 0 0,1-1 0,-1 0 0,1 1 0,0-1 0,0 0 0,0 0 0,0 0 0,0 0 0,0 0 0,0 0 0,1-1 0,-1 1 0,4 1 0,-4-2 0,1-1 0,-1 0 0,0 0 0,1 1 0,-1-1 0,0-1 0,0 1 0,1 0 0,-1-1 0,0 1 0,0-1 0,1 1 0,-1-1 0,0 0 0,0 0 0,0 0 0,0 0 0,0-1 0,2-1 0,40-30 0,61-59 0,-87 71 0,-11 13 0,-14 17 0,-2 8 0,-1 1 0,2 0 0,0 0 0,-5 22 0,12-39 0,1 0 0,-1 0 0,1 0 0,0 0 0,-1 0 0,1 0 0,0 0 0,0 0 0,-1 0 0,1 1 0,0-1 0,0 0 0,0 0 0,0 0 0,1 0 0,-1 0 0,0 1 0,0-1 0,1 0 0,-1 0 0,1 0 0,-1 0 0,1 0 0,0 1 0,0-1 0,0-1 0,0 0 0,0 1 0,0-1 0,0 0 0,0 1 0,1-1 0,-1 0 0,0 0 0,0 0 0,0 0 0,0 0 0,0 0 0,0-1 0,1 1 0,-1 0 0,0 0 0,0-1 0,1 0 0,9-4 0,0 0 0,0 0 0,11-9 0,-21 13 0,12-7 0,-7 3 0,1 1 0,-1 0 0,1 0 0,0 0 0,0 1 0,9-3 0,-14 6 0,0 0 0,0-1 0,0 1 0,0 0 0,0 0 0,0 0 0,0 1 0,0-1 0,0 0 0,0 1 0,0-1 0,-1 1 0,1 0 0,0-1 0,0 1 0,0 0 0,-1 0 0,1 0 0,0 0 0,-1 1 0,1-1 0,-1 0 0,0 1 0,1-1 0,-1 1 0,0-1 0,0 1 0,0 0 0,1 2 0,40 92 0,-41-95 0,0 0 0,0 0 0,0 0 0,0 0 0,0 0 0,0 0 0,0 0 0,0 0 0,0 0 0,0 0 0,0-1 0,1 1 0,-1-1 0,0 1 0,1-1 0,-1 1 0,0-1 0,1 0 0,-1 1 0,0-1 0,1 0 0,-1 0 0,1 0 0,-1 0 0,0 0 0,1 0 0,-1-1 0,0 1 0,1 0 0,-1-1 0,0 1 0,1-1 0,-1 1 0,0-1 0,0 0 0,3-1 0,4-3 0,0-1 0,0 0 0,-1 0 0,8-8 0,-11 9 0,26-29 0,-24 26 0,0 1 0,1-1 0,0 1 0,0 1 0,15-12 0,-21 17 0,0 1 0,0-1 0,-1 1 0,1-1 0,0 1 0,0-1 0,0 1 0,0-1 0,0 1 0,0 0 0,0 0 0,0-1 0,0 1 0,0 0 0,0 0 0,0 0 0,0 0 0,0 0 0,0 0 0,0 0 0,0 1 0,0-1 0,0 0 0,0 1 0,0-1 0,1 1 0,11 20 0,-12-20 0,-1 1 0,0-1 0,0 0 0,1 0 0,-1 1 0,1-1 0,0 0 0,-1 0 0,1 0 0,0 0 0,-1 0 0,1 0 0,0 0 0,0 0 0,0 0 0,0 0 0,0 0 0,0 0 0,0-1 0,0 1 0,0 0 0,1-1 0,-1 1 0,0-1 0,0 1 0,1-1 0,-1 0 0,0 1 0,0-1 0,2 0 0,38-6 0,-21 3 0,-1 0 0,1 1 0,35 2 0,-50 0 0,1 1 0,-1-1 0,0 1 0,0 1 0,0-1 0,0 1 0,0 0 0,-1 0 0,1 0 0,0 1 0,-1 0 0,0-1 0,1 2 0,-1-1 0,0 0 0,-1 1 0,1 0 0,-1 0 0,4 5 0,5 13 0,-8-10 0,-5-8 0,0-4 0,1-1 0,-1 1 0,1 0 0,-1 0 0,1 0 0,-1-1 0,1 1 0,-1 0 0,1 0 0,-1-1 0,1 1 0,0 0 0,-1-1 0,1 1 0,0 0 0,-1-1 0,1 1 0,0-1 0,-1 1 0,1-1 0,0 1 0,0-1 0,-1 1 0,1-1 0,0 1 0,0-1 0,0 1 0,0-1 0,0 1 0,0-1 0,0 1 0,0-1 0,0 1 0,0-1 0,0 1 0,0-1 0,0 1 0,0-1 0,0 1 0,1-1 0,-1 1 0,0-1 0,0 1 0,1-1 0,-1 1 0,0 0 0,1-1 0,-1 1 0,0-1 0,1 1 0,0-1 0,0 0 0,1-1 0,0 1 0,0 0 0,0-1 0,0 1 0,-1 0 0,2 0 0,-1 0 0,0 1 0,0-1 0,4 0 0,0 1 0,0 1 0,0 0 0,0 0 0,0 1 0,-1 0 0,1 0 0,0 0 0,-1 1 0,0-1 0,1 1 0,-1 0 0,0 1 0,-1 0 0,1-1 0,-1 2 0,1-1 0,-1 0 0,0 1 0,-1 0 0,1-1 0,5 11 0,-10-17 0,1 0 0,0-1 0,0 1 0,0 0 0,0 0 0,0-1 0,0 1 0,1 0 0,-1 0 0,1-1 0,0 1 0,-1 0 0,1 0 0,0 0 0,0 0 0,1 0 0,-1 0 0,3-3 0,11-15 0,-13 17 0,0 0 0,1 0 0,-1 0 0,1 0 0,0 0 0,5-4 0,-6 7 0,-1-1 0,0 0 0,1 1 0,0-1 0,-1 1 0,1-1 0,-1 1 0,1 0 0,0 0 0,-1-1 0,1 1 0,-1 0 0,1 1 0,0-1 0,-1 0 0,1 0 0,-1 1 0,1-1 0,-1 1 0,4 1 0,-3-1 0,4 2 0,1-1 0,-1 1 0,1-1 0,-1 0 0,1 0 0,0-1 0,-1 0 0,1 0 0,0-1 0,0 0 0,9 0 0,-13-1 0,1 1 0,-1 0 0,1-1 0,-1 2 0,0-1 0,1 0 0,-1 1 0,1-1 0,-1 1 0,6 2 0,-8-2 0,0 0 0,0-1 0,0 1 0,0 0 0,-1 0 0,1-1 0,0 1 0,0 0 0,-1 0 0,1 0 0,0 0 0,-1 0 0,1 0 0,-1 0 0,0 0 0,1 0 0,-1 0 0,0 0 0,1 0 0,-1 1 0,0-1 0,0 0 0,0 0 0,0 0 0,0 0 0,0 0 0,0 1 0,-1-1 0,1 0 0,0 0 0,-1 0 0,1 0 0,0 0 0,-1 0 0,1 0 0,-2 1 0,-3 9-191,-1-1 1,-1-1-1,0 1 0,0-1 0,-13 14 0,18-22-29,-20 23-6606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2:17.7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64 24575,'12'1'0,"1"0"0,-1 1 0,21 6 0,22 3 0,-44-11 0,-1 1 0,1 0 0,0 1 0,-1 0 0,0 0 0,1 1 0,-1 1 0,0-1 0,0 2 0,-1-1 0,17 11 0,-24-13 0,0-1 0,0 0 0,0 0 0,0-1 0,1 1 0,-1 0 0,0-1 0,1 1 0,-1-1 0,0 0 0,1 0 0,-1 0 0,1 0 0,-1 0 0,0 0 0,1-1 0,-1 1 0,0-1 0,1 0 0,-1 1 0,0-1 0,0 0 0,1 0 0,-1-1 0,0 1 0,0 0 0,3-4 0,7-5 0,1 0 0,-1-1 0,11-15 0,-3 5 0,-15 16 0,0 0 0,1 0 0,0 0 0,0 1 0,0 0 0,1 0 0,12-5 0,-18 8 0,1 1 0,0 0 0,0-1 0,0 1 0,-1 0 0,1 0 0,0 0 0,0 0 0,0 0 0,0 0 0,0 0 0,-1 1 0,1-1 0,0 1 0,0-1 0,-1 1 0,1 0 0,0 0 0,-1 0 0,1 0 0,-1 0 0,1 0 0,-1 0 0,1 0 0,-1 1 0,0-1 0,1 0 0,-1 1 0,0-1 0,0 1 0,0 0 0,0-1 0,-1 1 0,1 0 0,1 3 0,3 8 0,-1 0 0,0 0 0,2 16 0,7 24 0,-10-55 0,-1 0 0,1 0 0,-1 0 0,0 0 0,1 0 0,-1-1 0,-1 1 0,1-1 0,0 0 0,2-5 0,19-23 0,-20 29 0,-1 0 0,1-1 0,-1 1 0,1 0 0,0 0 0,0 0 0,0 1 0,0-1 0,1 1 0,-1-1 0,0 1 0,1 0 0,-1 1 0,1-1 0,-1 0 0,0 1 0,1 0 0,-1 0 0,1 0 0,-1 0 0,1 1 0,-1-1 0,1 1 0,-1 0 0,1 0 0,-1 0 0,0 0 0,0 1 0,1-1 0,-1 1 0,0 0 0,-1 0 0,4 2 0,-1-1 0,-1-1 0,0 0 0,1 0 0,0-1 0,-1 1 0,1-1 0,0 0 0,0-1 0,-1 1 0,1-1 0,0 0 0,0 0 0,0 0 0,8-2 0,32 2 0,22 3 0,-49-4 0,-1 2 0,25 3 0,-38-3 14,0-1-1,0 1 0,0 0 0,0 1 1,0-1-1,-1 0 0,1 1 1,5 3-1,-8-4-51,-1 0 0,1-1 0,0 1 0,-1 0 0,1 0 0,-1 0-1,1 0 1,-1 0 0,0-1 0,1 1 0,-1 0 0,0 0 0,1 0 0,-1 0 0,0 0 0,0 0 0,0 0 0,0 0 0,0 0-1,0 0 1,0 0 0,0 0 0,-1 0 0,1 0 0,0 0 0,-1 0 0,1 0 0,0 0 0,-1 0 0,1 0 0,-1 0 0,1-1-1,-1 1 1,0 0 0,1 0 0,-1-1 0,0 1 0,-1 1 0,-11 12-6788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2:17.7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73 24575,'10'-8'0,"0"-1"0,0 2 0,0-1 0,1 1 0,19-8 0,-24 11 0,0 2 0,0-1 0,1 1 0,-1 0 0,1 0 0,0 1 0,-1 0 0,1 0 0,0 0 0,0 1 0,0 0 0,7 1 0,-9 1 0,0 0 0,-1 0 0,1 0 0,0 1 0,-1 0 0,0 0 0,0 0 0,1 0 0,-2 1 0,1-1 0,0 1 0,-1 0 0,5 8 0,-3-7 0,0 1 0,0 0 0,0-1 0,12 9 0,-15-13 0,0 1 0,1-1 0,-1 0 0,1 0 0,-1 0 0,1 0 0,-1-1 0,1 1 0,0-1 0,-1 1 0,1-1 0,0 0 0,-1 0 0,1 0 0,0 0 0,-1-1 0,6 0 0,-1-1 0,0 1 0,0 0 0,0 0 0,1 1 0,-1 0 0,0 1 0,0-1 0,1 1 0,-1 1 0,0-1 0,0 1 0,0 0 0,0 1 0,-1 0 0,1 0 0,-1 0 0,1 1 0,-1 0 0,0 0 0,-1 0 0,1 1 0,-1 0 0,10 11 0,-11-12 0,0 1 0,1-1 0,0 0 0,0 0 0,0 0 0,1-1 0,-1 1 0,1-1 0,0-1 0,-1 1 0,1-1 0,1 0 0,-1 0 0,0-1 0,0 0 0,12 1 0,19 5 0,-9 5 0,2 0 0,-29-12 0,1 0 0,-1 0 0,0 0 0,1 0 0,-1 0 0,0-1 0,0 1 0,1 0 0,-1-1 0,0 1 0,0-1 0,1 1 0,-1-1 0,0 1 0,0-1 0,0 0 0,0 0 0,0 0 0,0 1 0,0-1 0,0 0 0,0 0 0,0-1 0,9-11 0,-3 4 0,0 0 0,0 0 0,1 1 0,16-13 0,-22 19 0,-1 1 0,1 0 0,0 0 0,0 0 0,0 0 0,0 0 0,0 0 0,0 0 0,0 1 0,1-1 0,-1 1 0,0-1 0,0 1 0,0 0 0,1 0 0,-1 0 0,0 0 0,0 0 0,0 1 0,1-1 0,-1 1 0,0-1 0,0 1 0,0 0 0,0 0 0,0 0 0,0 0 0,0 0 0,0 0 0,2 3 0,4 2 0,0 0 0,1 0 0,-1-1 0,1 0 0,0 0 0,0-1 0,1 0 0,19 4 0,-20-5 0,0 0 0,1 1 0,13 8 0,-18-9 0,0 0 0,1 0 0,0 0 0,0-1 0,-1 0 0,2 0 0,-1-1 0,0 1 0,0-1 0,0-1 0,8 1 0,-9-2 0,1 0 0,-1 1 0,0 0 0,0 0 0,1 0 0,-1 0 0,0 1 0,0 0 0,0 0 0,0 0 0,0 1 0,0 0 0,0 0 0,0 0 0,0 0 0,-1 1 0,1 0 0,-1-1 0,7 8 0,-11-10-27,0 1 0,0-1 0,0 1 0,0-1 0,0 0-1,0 1 1,0-1 0,0 0 0,0 1 0,-1-1 0,1 1 0,0-1-1,0 0 1,-1 1 0,1-1 0,0 0 0,0 0 0,-1 1 0,1-1-1,0 0 1,0 0 0,-1 1 0,1-1 0,-1 0 0,1 0 0,0 0-1,-1 1 1,1-1 0,0 0 0,-1 0 0,1 0 0,-1 0 0,0 0-443,-12 6-6356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2:17.7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 24575,'7'1'0,"0"0"0,-1 0 0,1 0 0,0 1 0,10 4 0,-10-4 0,0 1 0,0-1 0,0-1 0,0 1 0,11 0 0,9-4 0,1 0 0,0-2 0,48-13 0,-51 10 0,0 1 0,0 2 0,0 0 0,1 2 0,25 0 0,-48 3 0,0-1 0,0 1 0,0 0 0,0 0 0,0 0 0,0 0 0,0 1 0,0-1 0,-1 1 0,1 0 0,0 0 0,-1 0 0,0 0 0,1 0 0,-1 0 0,0 1 0,0-1 0,0 1 0,2 3 0,-2-3 0,0 0 0,0 0 0,1 0 0,-1 0 0,1 0 0,0 0 0,0-1 0,0 1 0,0-1 0,1 0 0,-1 0 0,1 0 0,-1-1 0,6 3 0,44 0 0,-1-1 0,-49-2 0,0-1 0,0 1 0,-1 0 0,1 0 0,-1 0 0,1 0 0,-1 1 0,1-1 0,-1 1 0,0 0 0,1-1 0,-1 1 0,0 0 0,0 0 0,3 4 0,6 11 0,-5-7 0,1 0 0,0-1 0,10 10 0,-13-15 0,0-1 0,0 0 0,0 0 0,0-1 0,1 1 0,-1-1 0,1 0 0,-1 0 0,1 0 0,9 1 0,3 0 0,1-1 0,-1-1 0,29-1 0,11 0 0,-52 1 0,-1 1 0,0-1 0,1 1 0,-1 0 0,0 0 0,0 0 0,0 0 0,0 1 0,0 0 0,0 0 0,-1 0 0,1 0 0,-1 0 0,0 1 0,0-1 0,0 1 0,3 7 0,19 18 0,-22-26 0,0 1 0,0 0 0,-1 0 0,1 0 0,-1 1 0,3 6 0,12 20 0,-16-30 0,1 0 0,-1 0 0,0 0 0,1 0 0,-1 0 0,0 0 0,1 0 0,-1 0 0,1-1 0,-1 1 0,1 0 0,0-1 0,-1 0 0,1 1 0,0-1 0,-1 0 0,1 0 0,0 1 0,2-2 0,38-2 34,-8 1-30,-25 2-449,-10 1-513,-17 4-5868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31T13:22:17.7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24575,'21'0'0,"151"7"0,-155-5 0,-1 1 0,1 0 0,0 2 0,-1 0 0,0 1 0,0 0 0,29 17 0,-34-16 0,-5-3 0,1 1 0,0-1 0,-1 0 0,1-1 0,1 1 0,-1-2 0,0 1 0,1-1 0,-1 0 0,1 0 0,13 0 0,20-1 0,-27-2 0,0 1 0,0 1 0,22 4 0,-32-4 0,0 0 0,1 0 0,-1 1 0,0 0 0,0 0 0,0 0 0,0 0 0,0 0 0,-1 1 0,1 0 0,-1 0 0,0 0 0,1 0 0,-1 0 0,3 6 0,-3-5 0,-1 0 0,1 0 0,0 0 0,0-1 0,1 1 0,-1-1 0,1 0 0,-1 0 0,1 0 0,0 0 0,0-1 0,1 1 0,-1-1 0,0 0 0,1-1 0,-1 1 0,1-1 0,-1 0 0,1 0 0,0 0 0,0 0 0,7-1 0,57 3 0,95-9 0,-149 4 0,1-2 0,0 0 0,28-11 0,-29 10 0,0-1 0,1 2 0,25-5 0,1 6-1365,-31 3-5461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75 1,'0'0,"-2"0,-2 5,-2 3,1 6,0 4,2 2,0 1,3 3,-2-2,2 2,0-3,0 2,2 1,-2-2,0 1,0-1,0 0,0 0,0 0,0 2,0-2,0 1,0-2,0 1,0 1,-4-6,2 1,-2 1,2-1,1 1,-1 2,1 0,1 1,-3 1,0-1,1 1,0-1,-3-1,1 2,0-1,3 1,-2-1,2 0,1 2,0-2,0 1,0-2,0 1,4-4,-2 0,1-1,0 2,2-4,-2-4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804 23,'0'0,"-3"-3,-2-3,-7 2,-2 0,-5 3,-4-2,1 2,-3 1,4 0,-1 0,3 0,2 0,-2 0,2 0,-3 5,-3-1,2 1,0-1,2 4,2-3,1 1,0-3,2 5,-1-2,2-1,-1 4,1-2,-2-1,0 4,1-3,0-1,-1 0,4 0,0-1,1 6,2-4,-3 6,2 0,-4-1,3 4,0-4,1 0,0 0,-2 1,1-3,0 2,0 4,0 0,-3-2,3 2,0 1,0-3,0 2,2-1,1 4,0-4,-2 2,5-1,-1 2,-1 2,3 1,-1-4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2 356,'0'0,"0"-5,2 0,4-4,4-4,0-3,1-3,1 1,0 6,-1 3,0-2,-2 4,1-3,-1 3,1 0,0-4,2 5,-1-9,-1 1,4 2,-1-2,-1-1,1 4,-2-6,1 7,-2-3,2 2,0-1,2 2,0 1,-3 0,1 1,-4 3,-2-1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5"/>
    </inkml:context>
    <inkml:brush xml:id="br0">
      <inkml:brushProperty name="width" value="0.2" units="cm"/>
      <inkml:brushProperty name="height" value="0.2" units="cm"/>
      <inkml:brushProperty name="color" value="#33CCFF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33CCFF"/>
      <inkml:brushProperty name="ignorePressure" value="1"/>
    </inkml:brush>
  </inkml:definitions>
  <inkml:trace contextRef="#ctx0" brushRef="#br0">20 0,'0'0,"56"0,1 4,14 5,-35-1,-16-4,3 0,-1 2,-2 3,16 5,135 104,-161-109,0 2,0-1,-2 1,3 1,-3 1,2 2,5 9,15 25,-16-28,0 3,-2-2,1 4,0-2,0 13,24 51,-13-37,4 21,-2-2,6 15,-30-76,7 14,-2 1,1-2,1 1,10 18,-13-29,-1-2,1 2,-3 0,1 0,-1 1,3 7,-2-9,-2 4,4-5,-4 2,3 1,1-2,0 3,10 12,17 23,-18-28,-1 2,0 0,1 5,3 6,16 21,-10-17,-3 1,-8-17,1 1,7 7,19 31,-8 1,-15-31,2-1,5 10,-18-32,0 0,0 0,0-1,1-1,0 1,0-2,0 1,0-3,0 2,2 0,4-1,-2 3,2 1,-1 0,0 0,6 6,55 60,-33-32,4-2,3 2,0 6,-2 0,29 44,-36-46,-19-24,0 1,-3 3,-5-12,8 14,-16-22,1 1,-1-2,1 1,-1 1,0-3,0 5,-1-2,1 0,2 5,6 25,12 14,-11-27,-2 3,0-1,4 14,9 52,-5-23,4 7,-13-52,38 113,-37-111,2 0,0-1,2 1,0-2,-1-3,4 4,-1 3,0 1,7 19,-20-40,0 0,0-2,1 1,0 0,-1-2,1 2,-1-1,2-1,0 1,2 2,39 41,-28-29,15 15,-27-30,1-1,0 2,0-1,0-2,1 1,-1-2,3 0,6 2,1-2,6-2,-9 0,1 1,-1 2,-1-1,1 3,0 0,1 3,-2 0,1 0,10 9,49 49,-71-65,8 11,1 1,-2 0,6 6,-6-5,0-2,0-1,9 10,51 40,7 1,30 7,-2 0,-69-44,20 16,1-3,13 1,-47-28,1-4,8 2,-5-4,14 10,4-1,-25-7,19 9,-1 4,-9-5,-1 2,2-7,-1 1,22 1,49 9,-55-12,-23-2,18 1,174-5,-123-4,-78-1,2-2,-1 0,-1 0,1 0,-2-3,2-1,2 0,13-9,-10 6,3 0,-1 0,1 0,1 4,9-2,-17 7,3 0,-2 2,6 0,-12 2,-2-1,0 1,0 2,1-2,-1 2,0 0,0 0,0 2,5 4,-1 1,1 2,-2-2,1 3,-1 1,0-2,-1 3,1 0,-3 2,6 6,-8-12,-2 0,1 1,-2-1,2-1,-3 2,1-1,0 2,1-2,-3 2,1 0,-1 31,0-1,-1 16,-2 13,1 215,2-272,-2 2,2 1,-3-1,1-2,0 2,-3 0,1-3,-2 7,3-10,-1-1,0-1,-1 0,1 0,0-1,-2 2,0-2,1-1,-2 0,1-2,-1 4,-1-2,-9 7,1-2,-2 0,0-3,1 0,-15 4,-26 6,-9-3,60-15,-32 8,1-6,-7-1,-80-3,49-3,-395 3,448-2,-1 0,2-3,-17-8,6 4,-10-2,28 9,-11-2,1 0,0-3,2-1,-1-1,-21-14,1 4,-18-2,-64-7,-58 4,93 14,-73-6,137 16,1-1,0-1,0-4,-4-4,-1 0,-101-33,104 36,0-4,0-2,-14-12,17 12,-111-69,92 60,29 15,-1-1,2-1,-2-1,0-3,-137-124,112 96,-19-30,21 25,32 39,1 1,0-2,1 0,-1-1,1 0,-1 1,1-2,2 1,-2-2,0 0,2 1,-1-1,2 1,-2-1,1 2,-2-1,2 0,-4-3,1 3,2-2,-2 1,-2-13,1-2,0-1,1-5,-1-1,-5-18,-1 9,1-3,-1-15,10 43,-2 1,2-1,-3 3,1-1,-1 0,-1 0,-1-1,-3-7,-8-26,-2-8,-7-8,8 22,-5-6,-14-28,21 42,-1 2,-2 0,1 4,-13-15,1 1,4-2,1-1,1-4,-10-22,34 68,-29-60,1 5,-32-45,38 63,-2-4,-3-14,24 50,-11-22,9 16,0-2,-1 3,-2-1,2 2,-1-1,-5-5,1 5,0-4,1 1,0-3,0 0,-26-39,27 42,0-3,-1 1,2-3,0-4,-19-32,19 37,1 0,1-1,0-1,-3-17,-11-27,-40-89,22 67,27 58,8 19,0 2,1-2,0 1,1-2,-1 2,2-2,-2-4,2 4,-3 0,3-1,-4 1,1 1,0-1,-10-22,-10-14,14 27,-1 0,1-4,-7-21,8 9,0 2,3-1,-1-1,2 1,1-11,3 39,1-2,-1 3,-1-2,1 1,0-1,-3-5,-26-51,22 44,-2-3,-1-5,-21-77,-12-27,30 95,10 25,-1-1,2 0,-1 1,-3-17,-4-31,5 18,-6-20,9 53,1-2,-1-1,-2 2,3 0,-2 0,-4-7,2 6,2 0,-1 0,1-2,1 2,0-1,1-1,-3-9,-1-17,0 1,-1-13,5 1,-1 0,2-43,2 67</inkml:trace>
  <inkml:trace contextRef="#ctx0" brushRef="#br0" timeOffset="1">144 239,'-2'91,"4"105,-2-187,1-1,0 0,0-1,-1 2,2-2,0 0,0 2,0-2,1 0,-1 0,0 0,8 13,-1-2,1-1,1 3,-3-7,1 3,-1-1,-1 2,6 14,-7-10,-1-1,0 1,-2 1,3 15,1 16,-2-38,-2 10,2-1,5 14,-6-21</inkml:trace>
  <inkml:trace contextRef="#ctx0" brushRef="#br1" timeOffset="2">174 504,'4'1,"-1"-1,1 1,-1 0,0 0,1 0,-1 2,1-1,0-1,0 3,-2-1,3 0,-3 0,2 1,-2-1,0 1,2 2,6 10,1 2,-3 1,5 8,-4-10,28 67,-23-50,-5-13,-2-1,0 1,-1 0,-2 0,2 2,3 18,-7-7,1-1,1 3,-2-1,0 11,-4 44,0-42,2 0,2 2,3 21,-1-39,-1 16,8 18,-9-52,0 2,2-4,0 3,0-2,1 2,3 6,-7-16,4 3,-2-1,0-1,1 0,-1 0,2-1,-2 2,2-3,0 2,-2-2,2 1,3 2,56 41,-60-44,1-2,0 3,-1-2,0 1,1 0,-1 1,-1 1,1-1,-1 1,2-2,-3 3,2-1,-2 0,2 2,-2-2,1 1,-1 1,-1-1,1 0,1 3,-2-5,0 4,2 2,-1-1,-1-1,4 0,-4 2,2-3,1 0,1 1,-2-1,1 1,3 2,48 63,-36-49,0 1,0 1,-3 2,2 4,75 167,-77-167,0-2,2 1,2-1,0 1,-1 0,6 19,5 11,2-2,11 12,-29-49,0-3,8 8,18 23,-24-29,3 5,5 15,-18-33,-1 4,2-2,-2 2,-2 0,6 7,6 37,-5-18,6 14,-11-41,-1 0,1-1,0 0,1-1,-1 1,4 3,-6-10,1 0,-1-1,2 2,-1-2,0 0,0 2,2-3,18 18,-18-13,0 2,0-2,-1 3,1 1,-1-3,-1 3,0-2,3 10,0-2,1 1,3 5,-8-18,0 0,-1 0,2 0,0-2,-1 3,1-2,0-1,-1 1,2-1,-4-1,2-1,-1 2,-1-1,0 1,2-2,-1 2,-1 0,1-2,0 3,-1-2,0 2,-1-1,3 0,-2 0,0 0,0 2,0 11,4-3,-4 1,2 11,2 17,8 25,9 42,-21-101,-1-1,1-2,1 3,0-1,0-1,-1 1,1-2,1 2,-1-2,2 2,-2-1,2-2,-2 1,2 1,-1-2,5 9,1 1,-2-1,-1 1,1 1,-2 0,1 1,0-2,-1 4,1 5,6 37,2 10,-5-35,3 2,-1-3,2 0,0 1,14 22,-17-37,0-3,0-1,2 1,1-2,-2-1,2 1,0-3,0 0,0-1,4 2,-14-12,-3 0,2 0,-1 1,2-1,-2 0,1-1,-1 0,2 0,-3 0,2 0,0 0,0 0,-1 0,1 0,1 0,-2 0,1-1,-2 0,1-1,0 1,1 0,-2 0,0 0,1-2,0 3,0-1,-1 0,0-1,1-1,0 3,-1-1,0-1,0 2,0-3,0 1,0 0,2 0,-2 1,0-1,0 2,0-2,0-1,0 2,-2 0,2-3,0-12,-2 2,-1-2,0 1,0 0,-1-1,1 3,-9-34,-7-34,-19-64,23 90,1 0,1-3,2 2,1-9,1 18,0-2,-3 2,-9-54,13 61,3 1,-1-1,1 1,3-1,1-5,1-188,0 120,0 98,0-1,-1 1,-2 0,2-1,-1 1,-1 0,0 1,-2 0,-1-14,4 22,-10-31,0-10,9 34,-1-2,3 1,-1 0,0-1,1-4,0-27,2-30,0 46,-1-2,-1 0,0 0,-4-15,4 38,-1 0,-1 0,2 0,-2 0,1 0,-1 2,-1-3,-25-51,21 45,3 8,10 19,21 30,-3-4,0 3,8 22,40 111,-66-163,0 1,1-2,-1 2,3 2,-3-5,0-2,0 4,-2-2,2 1,-1 1,0-3,-1 3,6 21,-2-7,-1-1,1 1,6 6,27 75,-3-22,-36-82,-1 0,0 0,0-1,1 0,0 2,-1-1,2 0,-2 0,0-1,0 1,1 1,0-2,-1 1,1 0,0-1,-1 1,1-1,-1 0,2 0,-2 0,1 0,-1 0,0 0,1-1,-1 1,0 0,0-1,0 1,1-1,-1 1,1-2,-1 2,0-1,0 1,0 0,0-1,0 1,0-1,0 0,0 1,0-2,0 2,0 0,0 0,0 0,0-1,0 0,2-5,-2 0,0-1,-2 1,2 2,0-5,-2 3,-4-30,-3 2,2 0,-5-7,-1-20,0-25,0-34,0 16,13 91,-2 0,-1-1,1 1,-1 2,0-3,-2 1,2 1,-2 1,0-1,1 0,-2 2,0-1,1 1,-2 0,-4-6,0 1,-1 1,0 1,-1-1,0 2,1 1,-2 2,1-1,0 2,-14-5,13 8,0 0,0-2,1-2,1 1,-1 0,0-3,0-1,1-1,-8-10,16 18,2 0,0-1,-2 2,3-2,-1 1,-1-2,2 2,-2-6,0 2,2 3,-1 0,-1-1,1 3,-2-3,3 2,-6-6,2 4,2 2,-1 0,-2 1,3-1,-1 1,-1 0,0 1,-5-2,-4-2,-1 0,-6 1,10 2,-8-2,3-3,0 2,-1-4,-6-3,-15-17,-9-9,34 29,2-1,0-1,-1 0,0-1,2-3,0 2,0-2,1 1,-8-20,13 27,-8-21,2 2,-9-30,13 37,-1-1,-1 0,1 2,-11-17,-10-15,-5-7,7 10,20 34,-1 3,0-2,-2 2,1 1,1-1,-7-5,4 8,1-1,-2 3,1 1,-1-2,1 3,-9-3,12 4,1 0,-1-1,1 1,0-4,0 4,0-3,0 1,1-2,1-1,-1 1,-14-17,8 8,0-1,1-1,1-1,-1 0,1 0,-4-18,2 7,4 11,1-1,0 1,2-1,0 0,1-2,-2-5,0-10,-4-14,4 39,3-1,-2 4,1-3,-2 2,0-1,1 0,-28-47,18 37,-8-22,16 29,1 0,-1-2,0 1,-1-13,-13-72,10 51,7 30,-1 4,1-3,-1 0,-5-9,6 22,2 1,0 0,-2 2,1-2,0 2,-1-2,1 1,0 2,-1-3,1 2,-2 0,1 0,1 1,-1-1,-2 1,-2-3,0 2,0 0,-1 0,0 0,-1 2,4 0,-4 1,1 0,0 1,1-1,0 1,-2 2,-4 1,2 1,-1 1,-1 1,1 1,0-1,-10 12,20-16,-1-3,1 2,-1-1,1-1,-1 1,1 1,0-2,0 1,-1-1,0 0,2 0,-3-1,2-1,-1 2,0-1,2 0,-2 0,-18-3,20 4,0 0,1 0,-3 0,2 0,0 0,1 0,-1 0,0 1,-1 1,0-2,2 0,-1 1,1 0,-1 0,-1 0,1 1,-1 0,2 0,-2 2,0-1,0 0,2-1,-1 2,-1-1,2 1,-3 2,2 7,-3 0,2 2,1-2,-1 2,2-12,-9 60,7-36,-3 2,4-2,-1 27,4-20</inkml:trace>
  <inkml:trace contextRef="#ctx0" brushRef="#br1" timeOffset="3">266 264,'5'7,"-3"0,3-1,-4 2,3 1,-1-2,0 1,5 17,27 77,-18-53,0-2,2 0,11 18,-14-33,3-1,-2-3,3 1,0 0,0-6,3 4,-12-15,0 2,-1 0,0 1,0 1,4 10,-10-19,-3 0,2-1,0 1,-2 0,2-1,-2 1,0 1,0-2,0 3,1-2,-1 0,-1 1,0-1,0 3,1-1,0-2,-1 2,1-1,2 1,-2-1,1 1,0-2,1 2,0-2,1 1,-2-2,2 3,-1-2,1-2,1 1,-1 0,0 1,1-3,0 2,0-2,-1 2,2-2,0-2,-3 2,1-2,-2 1,1 0,0 1,0-2,0 2,0 0,-2-1,5 6,0 4,1 0,3 11,-8-14,3 0,0 0,-2-2,3 2,0-1,1 2,6 9,0 0,7 14,-8-13,0-3,-2 1,9 6,2-2,2-1,3 2,-11-13,0 4,-1-2,1 4,-2-2,0 4,4 5,0 4,2-2,9 12,14 19,-20-24,-1 0,-2 4,0 0,-2 1,0 1,-2 0,0 9,11 26,2-1,14 31,-37-92,-1-3,2 0,0 2,0-3,1 2,-1-2,1-1,0 0,0 0,2 0,2 1,-1 0,-2-1,1 1,-1 0,0 3,-1-2,0 2,7 10,17 24,-16-24,-2 2,6 12,-6-12,1 1,14 17,5 9,-21-30,-2 1,0 3,0-2,-1 2,3 12,9 27,0-7,-10-24,1-2,1 0,0-1,1 0,8 11,-12-27,-3 1,7 14,-8-14,1 0,6 11,9 3,20 25,-20-26,18 29,-22-31,-1-1,1 0,1-2,2 0,13 12,23 8,-44-30,-1-2,0 5,2 2,2 1,2 2,2 2,1 1,15 9,-13-11,1 2,-3 2,1 1,19 20,-31-32,1-1,-2 3,1-1,-1 0,6 17,-5-11,3-1,-3-1,5 5,16 17,91 118,-99-130,2-6,1 2,-1-3,10 6,-16-17,2 0,-1-2,2 0,-1-3,0-1,-1-2,9 0,40 0,42-12,-17 2,-38 6,-3 2,0 4,51 16,-90-17,-4-2,-1 1,0 0,1 2,-2-2,1 2,1 2,-2-1,5 8,1-2,0 0,2-3,-2 1,1-2,0-1,5 1,31 10,-26-7,3-4,-1 1,2-5,199 1,-121-6,-18 3,98-4,-177 1,1 2,1-3,-1-2,0 1,-2-3,3 2,1-4,16-6,-20 9,3-1,5-5,1-1,-12 11,-2-2,0 1,1 0,-1-3,0 3,0-1,0-2,1 2,0-4,-4 7,-1 0,1-1,-1-1,1 3,-1-2,0 1,0 0,0 0,0-2,0 1,0 2,2-3,-2 2,0 0,0 0,0-1,-2-1,2 2,0-3,0 0,0 1,-1 0,0-1,0 1,0-1,-2-2,-1-5,-1 0,0 0,-1 3,-1-3,-2-2,-1 1,0 1,-9-10,-3-3,-22-21,27 31,4 0,-2-4,1 2,0-3,4 5,1 0,-2 1,1 2,-1-1,0 2,7 5,-2 0,2 2,-3-1,2 3,0-1,0-1,0 1,-2 1,2-2,-1 2,1 1,-4 1,6-1,2 1,-1 1,0-1,0 0,1 0,-1 0,0 1,0-1,0 0,0 0,1 1,0 0,0 1,-1-2,0 2,1-1,0 0,1 1,-2-1,0 0,1 4,-4 7,3 1,-3 1,3-2,-2 2,1 4,-2 7,0-12,3 1,-3 1,3-1,-6 9,5-21,2 1,-1 0,-1 0,2 1,-2-3,1 1,0 2,-1-2,0 0,1-1,-2 2,2-3,-2 2,2-2,-2 2,0 0,-7 0,1 1,-1-2,1-1,-1-1,-2 0,-56-7,68 7,-5 0,0-1,-1-1,1-1,0 1,-4-3,10 4,0 1,-1 0,1 0,-2 0,2 0,0 0,-1 0,1 0,0 0,0-1,0 1,0 0,0-1,0 1,-1-2,1 2,-1-1,1 0,0 1,0 0,0 0,0-1,-1 1,1 0,0-1,0 0,0 1,1-2,-1 2,0 0,0-1,0 1,0-1,1 1,-1-1,1 1,-1-1,0 1,0-2,0 2,0 0,0-1,0 1,1 0,-1 0,0 0,21-9,2 3,2 0,0 4,-2 1,77 2,-37 1,-22-2,62 0,-102-1,1 1,1 0,-3-1,3 1,-2-1,2 1,-1-3,-2 3,1 0,-1 0,0 0,0 0,0 0,0-1,0 1,0 0,0 0,0-1,0 1,0 0,0 0,2-1,-2 1,0 0,0 0,0-2,0 2,0 0,1 0,-1 0,0 0,0 0,0 0,0 0,0-1,0 1,0 0,-1-1,1 0,0 0,-2 1,2-1,0-1,0 2,0-1,-1 0,0 0,1 1,0 0,-1 0,1 0,0-1,0 1,-50-50,16 17,5 4,-11-8,28 28,0 0,1 3,0-1,-1 0,-7 1,-22-5,-1 4,0 2,-29 1,66 4,-1 1,1 2,0-2,0 0,0 2,0-1,0 0,0 2,0-1,-11 9,2 2,-3 3,3-4,1 2,-3-2,-6 2,3 4,1 0,-1 2,-7 11,20-25,-1 0,1 0,-1 1,0-5,0 3,0-1,-2-1,1 0,2-2,-2 2,0-2,-1-1,1 1,-10 0,0-2,0 0,0-4,-16-3,-85-29,112 32,-1 2,1-1,-2-1,2 0,0-1,0 0,1-1,-2 0,1-2,1 2,-5-10,-30-37,-9-20,43 61,0-1,-1-1,2-1,0 2,-3-15,-2 0,10 25,-1-1,-1 0,2-1,-1 3,-2-2,3 1,-1 0,-1 0,0 0,0 0,1 2,-1-2,0 1,0 1,0-2,0 2,0 0,-1 1,-9-5,0 3,1 1,-14-1,6 2,-12-3,0-3,2-2,-2-2,-21-12,18 7,12 5,-1-2,0-1,0-1,0-2,15 6,0 0,-1-1,1 0,-6-10,-18-22,2 5,-20-31,32 40,-2 1,0 3,1 0,-22-14,20 18,1 0,-1-2,1-3,1-1,1 1,-2-8,-17-31,3-2,-9-26,25 55,-1 0,-1 4,0-1,-2 2,-23-24,33 43,-1 2,1-2,-11-4,19 14,-2-2,1 0,1-2,-1 2,2-1,-1-3,-2 0,-11-16,-18-20,23 30,0 0,-6-11,18 24,1 3,-2-2,2 1,-1 0,0-1,0 0,1 1,-1 0,1-2,0 2,-2-1,2-2,0 4,0 0,0 0,0 0,0-1,0 0,0 0,0 1,0-1,0 1,0 0,0-2,0 1,0 1,2 0,-2 0,0-1,0 0,0 1,1-1,-1 1,0 0,0 0,1-1,-1 1,1-2,0 1,1 0,-1 0,0 1,0 0,0 0,0-1,1 1,-1 0,1 0,-1-2,-1 4,3-2,-2 0,-1 0,2 1,-1-1,2 0,9 8,-2 0,1 1,-1 0,1 0,-2 3,9 9,-7-9,30 40,-2 0,23 42,-52-76,2-5,-2 0,9 8,-3-3,-11-12,0 1,0 1,0 0,4 9,-7-10,2 0,-1-2,2 2,-1-1,-1 0,2-2,-2 2,2-2,1 2,24 14,-22-17,-1 2,2 2,0-1,-2-1,2 5,3 3,-1 1,1 3,-1-1,0 0,-2 1,4 9,-5-9,2-3,-2-1,3 1,-2-1,1-2,0 1,7 3,17 23,15 22,7 16,-28-37,-18-24,-1-1,-1 2,1 1,-1 0,2 8,-5-13,-1-3,0 0,1 0,0-1,0 1,-1-3,2 3,0-3,0 0,1 1,2 1,1 0,2-1,-3 2,2-5,2 3,-4-2,-1 2,-1-2,2 2,-2 0,1 0,0 1,-2 1,0 0,2 1,1-5,-1 4,-1-1,1-4,10 7,7-1,1-2,0-1,5-3,-15 0,-2 2,0 0,0 0,0 3,13 9,18 10,123 79,-147-96,0 1,2-2,-2-2,2-1,-1-2,14 1,74 15,-103-20,0 0,1 2,-1 0,0 1,1-1,-3 3,4-2,0 4,4 2,0 2,0-2,0-1,2-1,0-2,-1 3,0-5,40 13,-1-7,3 1,13-4,99-8,-72 1,-92 0,1 0,-1 0,1 1,0 0,-1 0,1 1,-1-1,0 2,1 0,-1 0,-1 0,3 0,-2 1,-1-1,2 2,1 6,-5-11,0 0,-1 1,0-1,1 2,-1-2,0 0,2 1,-1 0,-1 2,0-2,1-1,0 2,-1-1,0 1,0-1,0-1,0 2,0-1,0 2,0-2,0-1,0 1,0 0,0-1,0 0,-1 1,1 1,-1-1,1 0,0 0,-1 0,-1-1,2 2,0-2,0 1,-1 0,1-1,0 0,-1 1,0-1,1 0,-5 4,-1-2,3 0,-2 0,0-1,1 0,-4 1,-54 4,1-4,-15-4,11 0,-189 1,233-2,1 0,-1-2,1-1,0-1,1-1,-2-4,1 1,1-3,0 1,-10-14,-9-5,32 28,-7-7,-1 0,0 2,0 1,-5-2,5 4,-1-2,1-1,-6-6,5 4,-2 0,-4-1,-1 2,11 5,-1 0,1-2,-1 1,1-1,1-2,-1 0,-3-5,3 2,1 2,0 0,-2 1,2-2,-2 4,0 0,0 0,1 2,-12-3,17 6,-144-48,115 38,-20-2,26 8,1-1,0-3,-4-3,-6-5,22 12,-1-3,-1-1,1 0,-12-13,19 13,-10-8,1 0,0-3,-6-8,-2-7,-1 3,-2 1,14 12,-1 0,1-3,-27-32,28 39,0-4,1-1,-1-1,1 0,2-2,1 0,-6-9,2-5,-2 4,-17-28,-43-58,50 80,19 27,-1 1,-1 2,1 0,-4-3,-25-26,10-4,21 34,1 0,0 1,-1-1,1 0,0 3,-1-1,-1 0,6 7,2-1,-1 1,1 0,0 0,-1-1,1 1,-1 0,1 0,-1-2,1 2,-3 0,3 0,-1 0,1 0,-1 0,1 0,-1 2,1-2,0 1,-1-1,1 0,-1 0,1 0,0 1,0-1,0 0,-2 0,2 0,0 0,-1 1,1-1,0 1,0 0,0-1,0 2,0-2,0 0,0 1,0-1,0 1,0 0,0-1,0 1,0 3,0-1,1 1,1 0,-2 0,2 0,-2-1,1 1,0 2,24 56,-6-6,4 9,-5-2,-8-31,-3-2,3-1,1 2,11 18,10 14,5-4,23 36,-18-25,-24-43,15 25,-7-16,1 7,19 25,-32-45,0-1,-2 2,4 5,-2-1,1 0,6 6,70 91,-8-3,-35-48,9 10,-52-74,1-1,1 0,1-2,-1 1,0 0,0-3,2 3,14 9,19 7,15 11,-35-18,2-3,-2 1,2-5,-1 2,2-4,2 1,57 6,1-3,23-8,17-4,-109-2,-15 2,-1 0,0 0,0 0,1 0,-1 0,0 0,0 0,0-1,0 1,0 0,0 0,0 0,0 0,0 0,0-1,0 1,0 0,1 0,-1 0,0 0,0 0,0 0,0 0,1-1,-1 1,0 0,0 0,0-2,0 2,0 0,0 0,0-1,0 1,0 0,0 0,0-1,0 1,0 0,0 0,0-1,0 1,0 0,0 0,0 0,-1 0,1 0,0 0,0 0,0 0,0 0,-1 0,1 0,0-1,0 1,-4-7,1-2,-1 5,0-5,-2 5,2-3,-5-3,3 3,-80-84,42 46,30 29,0-1,1 0,-8-19,5 13,1-1,-6-3,-9-7,0 2,-12-6,3-1,23 24,-1 0,1 0,-8-1,-12-3,2 4,-3 2,-30-6,17 6,-2-7,32 12,0 1,-6-1,5 4,0 1,0 1,-3 2,18 2,5 3,9 8,10 9,-2 1,2-4,1 2,1-4,15 12,28 11,18 10,-36-26,-32-14,0 0,0 1,0 0,-1 3,10 13,-7-9,2-1,11 12,58 37,-50-38,-17-14,16 16,-3 3,-31-33,0 0,-1 1,0-1,1 1,-1 0,0-1,0 0,0 1,0-1,2 2,-2-1,0 0,1-1,-1 1,0-1,0 1,0-1,0 1,0-1,0 0,0 2,0-2,0 0,-1 1,1-1,0 0,0 0,-2 0,2 0,0 0,0 0,0 0,0 0,0 0,0 0,0 0,0 1,-1-1,1 0,0 0,0 0,0 0,0 0,-1 0,1 0,0 0,-1 0,1 0,0 0,0 0,0 0,0 0,0 0,0 0,0 0,0-1,0 1,-1 0,-5-1,0-2,0 0,0-1,-6-4,-4-4,-67-49,0-6,2-7,57 53,-245-235,78 55,141 144,-29-18,46 44,-25-29,30 28,-3 4,2 0,-2 3,-2 1,24 16,-2-2,2 0,-1 0,1 0,-3-8,-13-14,-9-10,-4-11,15 21,-34-53,-11-13,-80-110,109 166,26 28,2 0,-7-8,2 1,1-3,-1 1,-6-12,1-1,12 18,-2 0,-2-10,-21-49,-10-12,36 73,0-1,2-2,-7-16,-11-32,7 25,-2 5,0-1,-2 1,-22-29,36 55,-1-4,2 4,-1-2,0-2,2 0,-1 2,2-3,-5-12,6 16,-1 0,-1-2,1 2,-2 0,0 1,0 0,-2-6,-12-11,-12-15,-11-16,13 16,-2 1,-7-1,14 11,-37-49,26 32,-23-44,41 69,1-1,-15-32,-27-61,27 51,23 46,-2-2,2 0,-1-1,3-3,3 15,1-2,-1 2,2-2,0 1,0 0,1-1,-1 1,2-14,0 23,0-2,0 3,0-4,0 3,2-1,-2 2,2-2,-2 0,3 0,-3 2,0 2,0 0,2 0,-2 1,0-2,0 1,1 0,-1 1,1-1,-1 0,1 0,0-1,-1 1,1 0,-1 1,0 0,2 0,-1 0,-1-1,1 1,0 0,0-1,-1 1,0 0,3 0,-3 0,1 0,0 0,-1 0,2 0,-2 0,0 1,0-1,2 0,-1 1,0-1,0 0,2 4,0-1,1 1,-2-1,0 2,2-2,-2 2,1 0,-1-2,0 3,7 10,18 26,-13-18,0 2,5 9,3 20,-15-37,0 1,2-2,-1-1,6 9,-4-8,0 5,1-1,-3 0,0 0,4 16,-5-18,0 6,0 1,0-1,-2 3,0-2,-2 1,1 9,10 62,-9-66,2 0,9 29,-16-57,2 0,0 3,0-1,-1-1,1 2,0 0,-2-1,1 1,0-1,-1 1,0 3,0-9,0-1,0 1,0-1,0 1,0-1,0 0,0 1,0-1,0 2,0-2,0 0,0 1,0-1,0 1,-1-1,1 1,0-1,-1 1,1-1,0 0,0 0,0 0,0 0,0 0,-1 0,1 1,0-1,-1 0,1 0,-2 2,2-2,0 0,0 0,-1 0,0 0,0 0,1-2,-2 2,2-1,-2 1,2 0,-1 0,0-1,0 1,0-1,1-1,-7-7,-2 1,2-3,0 2,1-2,0 1,-1-3,-18-31,-115-188,80 134,-21-32,68 103,-2-1,4-2,-1 2,-2-9,-4-22,11 35,-2-1,0 0,0 2,-8-15,11 27,1-1,-3 3,3-2,-2 2,-1-1,-1-1,8 11,0-2,1 2,0-1,-2 0,1 1,0-1,1 1,-1-1,0 1,1-1,0 1,-3 0,2 0,0 0,1 0,-1 0,1 0,-1 0,1 0,-3 0,3 1,-2-1,2 1,-1-1,1 1,-1 0,1-1,-2 1,1-1,0 2,1-2,-1 1,1 0,0-1,-1 1,0 0,1 1,0 0,0-1,-2-1,1 2,1 0,-1 5,0-1,-2 2,1-1,1 0,1 1,0-1,-1 2,-2 14,3 1,0-1,0 1,2-2,0 2,0 0,2-3,1 12,4 12,3 1,1-3,8 28,20 55,-3 3,20 96,-50-190,1-2,11 28,4 13,-6-7,-14-46,1 1,1-1,2 6,11 19,-9-25,-2 0,1 10,-6-19,-4-22,-10-57,-4-2,-9-51,-2-21,5 38,-7-28,16 83,3-1,0 0,-3-38,10 64,1-1,0-22,1 45,0 1,0-3,0 2,0 0,0-2,0 3,1-1,-1 0,0 0,0-1,1 0,-1 1,0 0,0 0,0 0,1-1,0 2,-1 0,0 0,0 0,1-1,1 1,-2 0,0 0,0 0,0 0,0 0,1 0,-1 0,0 0,0 0,0 0,1 0,-1 0,0 0,1 0,-1 0,0 1,0-1,1 0,-1 0,1 0,-1 0,0 2,3 1,0 1,0 0,-1 0,2 1,-2-2,2 4,118 237,-4 11,-92-186,0 1,8 39,13 39,-12-60,1-6,4 2,-31-65,0 1,2-1,7 11,-12-24,-6-9,0-17,-1 17,-7-45,-2 2,-8-39,-33-93,38 126,-5-4,-12-54,-3 1,-24-45,38 106,13 37,16 32,73 193,-58-140,18 75,-28-98,-1-1,11 18,40 92,-24-55,-15-41,14 27,19 39,33 94,-92-224,14 38,13 23,-22-49,1-1,0-1,1 0,-1 0,1-3,0 4,3-1,19 15,-1-2,23 10,-48-30,11 4,-14-6,0-1,0 0,2 0,-2 0,0 0,0 0,1 0,-1-1,1 1,-1 0,0 0,0 0,0 0,1-1,-1 1,0 0,0 0,0-1,1 1,-1 0,0-1,0 1,0 0,0-1,0 1,0 0,0 0,0-2,0 2,0 0,2 0,-2-1,0 1,0-1,0 1,0-1,0 1,0-1,0 1,0 0,0 0,0-2,0 2,0 0,0-1,-2-9,2-1,-2 0,1 1,-2-1,1 2,-3-10,-4-14,-5-23,-11-50,-9-63,11 18,-17-104,19 151,-2 1,-10-22,31 123,-6-24,8 25,0 1,0-1,-1 1,1-1,0-1,0 2,0-1,0 1,-1-1,1 0,0 1,-1-1,-1-1,2 2,0-1,-1 1,0 0,1 0,0-1,-1 1,1 0,0 0,0 0,-1 1,-1-1,2 1,0-1,-1 2,1-1,0 0,0 0,-1-1,1 1,0 1,0-1,0-1,-1 1,1-1,0 1,0 0,0 0,0 1,0-1,0 0,0-1,0 1,0 0,1 28,3-5,-2 2,4-1,-3-1,7 15,8 38,-11-33,2 0,2-1,10 31,25 52,5 12,-42-109,15 41,12 61,8 63,-42-178,-3-12,0-4,-2 0,2-1,0 0,1 0,-1 0,0 1,0-2,-1 1,1-1,0 1,-21-25,0 0,1-4,1 2,-2-12,-18-32,-11-31,-46-118,42 89,-8-4,43 97,-8-19,0 2,-14-48,33 79,4 12,0-2,1 3,-1 1,-1-2,0 2,-6-11,-37-59,48 81,0 0,-1-1,2-2,0 2,-1 0,0 1,1-1,-1 0,1 1,-1-1,-1 1,1 0,0-2,1 2,-1 0,0 0,0-1,1 1,-3 0,3 0,-1 0,1 0,-2 1,2-1,-1 2,-1-2,1 1,1 0,0 0,-1 0,1 2,-1-2,0 0,1-1,0 2,-2-2,1 3,1-2,0 1,0-1,0 1,0-1,0 1,0 0,0-2,0 3,0-1,-1 21,1 1,0-1,2 23,10 71,-8-96,11 103,4-2,5 1,3-3,0-3,16 33,-41-147,33 105,11 20,-44-124,1 0,-3 0,1-2,1 3,-1-3,1 2,-1 1,-1-2,1 1,0-1,0 2,-1-1,2 3,-5-6,1-8,-11-30,1-3,-1-11,-9-32,-8-16,-3-17,-12-21,26 85,2-3,1 1,3-2,-1-10,4 17,0 1,-15-34,-4-25,16 57,-11-27,19 60,-1 1,-1 1,-1 1,0-2,0 2,-4-6,0 5,-1-2,2 2,-4 1,3 2,-6-4,10 10,2 1,-1-1,0 3,-2-1,1 1,1 0,-1 1,-1 1,1-2,1 3,-4 0,9 0,-1 0,0 1,1-1,-3 2,3-1,-2 0,3 0,-2 0,1 2,-2-1,1-1,1 2,0-1,-1 0,1 3,-1-3,1 1,0 0,-1 1,2-1,-1 1,-1 1,3-2,-1 1,-1-1,1 2,0 0,1-1,-2 0,1 5,-9 60,0-3,3 2,2 2,1 36,4-93,1 0,-1 1,1-2,3 10,-3-15,0-1,0 0,1 1,0-1,0 1,0-1,1 0,-1-1,2 3,2 3,-2-4,0 2,0-4,1 3,0 0,-2-3,3 1,-1 0,1 1,2 0,10 5,1-3,10 6,-12-9,-3 1,2 3,14 10,-11-2,1-5,1 2,-1-3,23 9,-30-16,0 1,1 1,2 2,-10-4,-1 0,0-2,-1 2,2 0,-2 2,-1-3,3 3,-1-1,2 6,19 48,0 3,14 44,-11-24,-5-22,-9-16,3 0,1-2,10 21,9-3,-24-37,0 1,-1-2,-1 2,8 22,-19-45,1 2,0 0,-2-1,0-1,1 2,0 1,-1-3,1 2,-1 0,0-1,0 1,0-2,0-1,0-1,0 1,0-1,0 0,0 0,0 1,0 0,-1-1,1 1,0 1,0-2,0 1,-1-1,1 0,0 0,0 1,-1-1,1 1,0-1,0 1,0-1,0 0,-2 0,0 2,1-2,0 0,1 0,-1 0,0 0,-1 0,0 0,2 0,-1 0,0 0,0 0,-1-2,-5 0,-1 0,2-3,-1 0,0 0,0 2,0-4,1 1,0 0,-1 0,-2-9,-10-10,1-3,-9-21,13 25,-2-2,2 2,-15-14,-9-3,19 21,1-1,-4-7,4 5,3 2,2 0,-5-4,15 18,-1 1,1-2,-1-1,1 0,0 2,-1-3,2 2,0-1,0-2,-7-37,8 34,0 1,-2 0,0-1,0 1,-1 0,1 1,-2-5,-15-28,10 24,-7-21,1 2,0 2,-3-6,6 20,2-1,0-1,1-1,0-2,-5-22,11 25,-5-12,-1 1,0 1,-5-13,8 28,-21-57,24 69,2-1,-1 1,2-2,-1 2,1-2,0 2,-1-4,2 3,3 9,5 12,10 25,8 20,3 9,36 60,-23-46,29 69,-41-85,-20-43,1 1,-1 5,7 11,0-3,-1 0,3-1,13 23,-22-36,7 9,-2 3,-1 0,12 33,66 212,-72-227,2 1,2-4,19 34,-7-17,-29-49,5 7,-1-2,12 18,-8-17,-1 0,0 4,-6-7,3-2,-2 1,12 10,-21-26,2-1,-2 1,1-1,-1 1,0-1,0 0,0 2,0-2,1 0,-1 0,0 0,0 0,0 0,1 0,-1 0,1 0,-1 0,0 0,0 0,1 0,-1 0,2 0,-2 0,0 0,1 0,-1 0,0 0,0 0,0 0,0 0,1 0,-1 0,1 0,-1-3,1 2,-1 0,2-2,-2 1,0 1,1 1,-1-2,0-1,0 2,0-1,1-1,-1-6,0-1,0 2,0-1,0 1,-1-2,0 1,-1-1,1 0,-7-26,-4-16,-2-10,0-18,-3-10,-11-36,26 120,-1-4,1-1,0 0,-1-1,1 2,1-2,1 11,0 0,-1-1,1 2,0 0,0-1,0 0,0 0,0 0,1-1,-1 1,0 0,0 0,0 0,0 1,0 0,1-1,-1 1,0-3,1 3,-1 0,0-1,0 1,1 0,-1 0,0 0,1 0,-1 0,0 0,0 0,0 0,0 0,2 0,-2 0,0 0,0 0,0 0,0 0,1 0,-1 1,1-1,-1 0,0 0,0 0,0 1,0-1,3 4,1 1,-2-1,2 0,-1 3,0-6,38 75,-3-3,-31-63,0 2,1-2,1-1,5 10,-11-17,0 1,-1-1,1 0,0 1,0-2,0-1,0 1,0 1,0-2,-1 2,3-2,-4 0,-1 0,3 0,-3 0,2 0,-2-2,1 2,-1 0,1 0,1-1,-1 0,0 0,0 1,0 0,-1 0,2-1,-2-1,0 1,2 0,-2 0,1 0,-1 0,0-2,1 3,-1-1,0-1,0 1,1-2,1 2,-2 0,0 0,0 1,0-2,0 0,0 0,0-1,1-10,-1 3,-1-1,1-1,0 1,-3 0,2 0,0 0,-1 0,-1-1,0 2,0-1,0 1,-3-6,1 5,4 17,4 19,6 3,-1-1,0 2,3-3,-2 1,3-1,1-1,-1-1,1-2,13 18,-12-17,0 1,12 29,-17-32,6 3,-1-2,7 12,1-1,-17-26,61 97,4 18,-56-95,4-2,-2-1,1 1,2-1,-1-3,5 1,37 33,26 14,-42-33,-22-19,3 0,0-4,-1-2,1 1,0-3,1-1,20 1,-8-5,-3 0,23 9,-44-8,0 3,0 0,0 1,11 10,21 13,-32-22,-9-4,-10-5,-2-3,1 0,0-2,2 3,-1-4,0 2,-5-4,1 0,-5-3,-45-34,-19-23,15 8,-175-175,217 211,-4-8,-4 2,-13-10,22 21,-2-2,-11-16,-7-9,-22-22,-17-25,36 45,0 2,-45-31,84 72,-2-2,1 2,2 1,-2-1,0-1,2 1,-2-2,1 2,-3-6,6 7,1 2,-1-1,0-1,1 3,0-1,0-1,-1-1,1 1,0 0,0 1,-2 1,2 0,0-2,0 2,0-1,0 1,0-1,0 1,0-1,0 1,0 0,0 0,2 0,-2-1,0 1,0 0,0-2,0 2,0-1,0 1,0 0,0-1,1 1,-1 0,0 0,0 0,0 0,0 0,0 0,0 0,0 0,0 0,0 0,0 0,1 0,-1 0,1 0,-1 0,0 0,0-1,0 1,1 0,-1 0,0 0,0 0,1 0,-1 1,0-1,0 0,0 0,2 0,0 0,3 2,-4 1,2 0,1 0,0 0,-2 1,0-1,1 0,0 0,-2 2,2 0,0-1,10 18,43 51,29 41,10 41,-19-33,-46-76,-3 4,0-1,3 10,-8-9,7 8,-20-40,2-1,-1 1,2-3,6 10,20 16,114 143,-122-146,22 20,5 3,-23-22,12 12,-33-41,0 2,1-3,-1 2,1-3,10 4,-15-7,28 10,-2-2,2-1,-1-5,10 0,193-6,-109-3,281 2,-399-3,-12 2,0 0,-1 0,-1 1,2 0,0-1,0 1,-1 0,1-1,-1 1,1-2,-1 2,1 0,-3 0,3 0,0-1,0 1,-1 0,-48-30,-27-26,7 5,7 10,0 5,-2 3,0 5,-22-2,64 24,1-4,-2 1,2-2,-8-5,-14-11,-37-12,29 16,37 18,-2-1,-12-1,-3-2,25 7,-1 0,0-3,1 1,0-2,0 2,-1-1,-23-17,2 9,13 8,74 65,2-2,1-6,2-5,12 6,40 27,14 10,-107-74,13 13,-23-18,0-1,1 0,0-1,-1 0,1-3,9 2,23 2,-26-7,0 2,9 4,9 4,2 2,0-7,16 2,279-5,-189-6,91 1,-217-2,0 0,12-7,20 0,-25 4,-1-3,24-10,-8 3,-30 9,-2 0,3 0,-2-2,0-1,-1 0,2-3,-4 5,-8 6,-1 2,-12 18,7-10,1 3,1-1,-1 2,-2 9,1-5,0-2,-3 7,0-4,4 0,-3 1,0 10,-8 22,15-44,-3-1,0 1,1-2,1 2,-3-1,3-2,-3 2,1-1,0 0,-1-1,1 0,0 1,-1-2,-1-1,2 2,-1 0,1-3,-2-1,-2 3,-13 2,-1-3,1 1,-1-2,-3-3,6 0,-26 4,-27-4,59 1,2-1,-2-2,1 1,-11-6,-31-22,23 14,1 2,-16-5,-136-33,88 29,68 17,13 2,0 2,0-2,0 0,1-3,-7-3,-27-25,20 15,-2 1,1 1,-1 1,-24-8,-32 3,32 8,-3-6,-27-18,56 24,-5 3,-1-2,-12 2,8 2,-26-16,59 24,-2 2,1-1,0 0,-1 0,1 1,-1 0,3 0,1 0,1 0,-2 0,2 1,0-1,-1 1,-1-1,1 1,0-1,1 0,-1 0,1 2,-2-2,2 1,0 0,-2 0,1-1,1 1,0 0,0 1,-1-1,1 0,0-1,0 0,0 1,0 0,-1 1,1-1,0 0,0-1,0 1,0 0,0 0,0 1,0-2,1 0,-1 1,0-1,0 2,1 3,0-2,1 2,0 1,-2-5,1 4,1-2,1 2,-3-1,2-2,1 2,-2-1,2 1,0-2,-1 2,7 5,1 0,-1 0,3 0,16 16,-15-10,0 1,4 6,19 26,-19-29,45 48,-49-56,-1 1,1-3,0 0,6 1,-4-3,1-1,14 1,12 4,-34-8,1 1,-2 2,0-1,2 2,0 0,-2-1,-1-1,1-1,0 3,1-3,1-1,-2 1,2-1,15-2,1 2,24-6,-24 2,1 1,19 5,189 33,-131-34,-24-1,-59-1,17 8,-19-7,19 4,27-6,-663-2,320 1,266 0,1-1,1-1,-1-1,1 0,0-2,-1-1,1 0,-1 2,3-5,-3 0,-36-22,26 18,-11-10,29 20,0 0,1-1,1-1,-1 2,-1-2,3 4,1 0,0 1,-1-1,1-1,-1 1,1 0,0 0,-1 1,1-1,0 0,0-1,0 1,0 0,0-1,0 2,0 0,0-2,0 2,0-1,0 1,0 0,0-1,0 1,0 0,0 0,0-1,1 1,-1-1,0 1,0 0,1-1,-1 1,1 0,-1 0,0 0,0-2,0 2,0 0,1 0,-1 0,2-1,-2 1,0 0,1 0,-1 0,0 0,12-3,-1 2,0-2,1 3,11 1,2 1,518-1,-516-1,18 6,-34-4,2 0,-2 2,1 2,0-2,-1 4,84 46,-72-44,2 1,-1-3,2-2,10 5,0 2,0 0,9 10,22 7,-62-25,-9-3,-15-1,17-1,-441-3,424 1,0-1,-11-4,-21-3,38 8,0-2,-2-1,2 1,-11-9,-18-7,-11-2,-30-15,64 31,-3 0,4 4,-10-1,-6 3,18 2,-1-2,-6-3,18 3,0-2,2 1,-2 0,1-2,0 2,0-1,1-2,-2 3,1-3,1 1,-3-4,-2-3,-1 1,0-2,1 3,-2 0,1 2,-2-2,-26-21,-1 0,-28-32,-10-11,68 65,0-2,1 0,1 1,-1-3,-5-8,-16-25,11 26,2-1,-1 1,-2 3,-13-12,7 5,2 2,-2-3,3-3,-17-21,-18-25,25 37,-33-39,15 10,-49-48,92 107,4 3,1 1,-1 0,1-1,0 0,-1 1,0 0,1-1,0-1,0 1,-1-2,2 4,0 0,0 0,0 0,0 0,0 0,0 0,0 0,0 0,0-1,0 1,0 0,0 0,0 0,0 0,0-1,0 1,0 0,0 0,0 0,0 0,0-1,0 1,0 0,0 0,0 0,0 0,0 0,1-1,-1 1,0 0,0 0,0 0,0 0,0 0,0 0,0 0,0 0,0 0,0 0,0 0,0 0,1 0,-1 0,7-3,6 5,-7-1,0 1,-2 0,2 1,0 2,-1-2,2-1,-1 3,8 9,13 13,-4-2,5 12,-15-20,0 2,0-3,1-1,1-1,1-1,4 5,-1-1,-1 4,16 16,-13-13,-5-5,16 10,-15-16,-3 1,-1 0,2 4,2 1,-2 0,1-3,2 1,3 2,-3-4,-1 3,12 16,-2-2,-8-12,0-2,-1 3,-1 0,1 1,-3 2,8 14,-22-36,0-1,0 1,-1-1,1 1,1-1,-2 2,1-2,-1 0,0 1,0 0,0 0,1-1,-1 1,1 1,-1-1,0-1,-1 0,1-1,-1 2,1-1,0 0,0 0,0 0,0-1,-1 0,1 2,0-2,-2 1,1 0,1 0,0-1,-1 0,0 1,1-1,-1 1,1-1,0 2,-1-2,-1 0,2 1,-1-1,0 0,1 0,-1 0,1 0,-7 1,-2 0,2-1,0 0,0 0,0-1,0 1,0-2,0-2,-17-5,-16-11,21 10,2 1,-2 0,-6 1,4 5,-2 2,-11 1,13 0,0-2,-21-4,-61-24,-85-45,75 25,93 42,-23-13,-24-19,-5 0,4-2,56 35,0-3,-1 1,3-3,-9-9,8 7,1-2,-3-1,4-1,-1 0,-3-5,-11-32,-3-15,27 70,-66-164,54 137,-8-16,11 27,2-2,-2-1,2 0,-3-10,5 11,-4-10,0-3,2 3,0-4,1-7,0-16,-20-135,21 148,-4 1,-1 0,-6-18,-27-81,36 121,0 2,-2-1,2 2,-2-1,1 2,-2 1,-3-4,8 10,3 3,-2-1,0-2,1 1,-2-4,-6-13,11 24,0 0,0 0,0 0,0 0,0 0,0 0,0 0,0 0,-1 0,1-1,0 1,0 0,0 0,0 0,0 0,0 0,0 0,0 0,0 0,-1 0,1 0,0-2,0 2,0 0,0 0,0 0,0 0,0 0,0 2,0-2,0 0,0 0,0 0,-2 0,2 0,0 0,0 0,0 0,0 0,0 0,0 1,0-1,0 0,0 0,0 0,-1 0,1 0,0 0,0 0,0 0,0 0,0 1,0-1,0 0,0 0,0 0,0 1,0-1,0 0,0 0,0 0,-2 14,1-11,-4 57,1 1,2 9,0 124,2-127,0-63,1 49,2 23,-1-59,-1 0,1 0,0 0,2-2,0 3,1 4,12 28,14 34,-10-31,4 17,-21-57,1 2,2-1,-1-2,5 6,2 6,1 2,1-1,0-2,2-1,11 11,45 49,-57-68,-1 2,2-3,16 9,-2-6,4-1,-2-4,15 0,-16 0,-23-8,2 2,-2-2,2 5,-3-1,3-1,-3 3,6 2,0-1,8 3,47 18,-125-58,-5-6,1-2,32 21,-56-26,68 33,-2 2,3 2,-2 1,-4-2,12 4,-12 0,3 0,-2 0,-17 7,37-6,-2-1,0 1,0-1,1 0,0 2,0-2,-2 1,2-1,1 2,-2-1,0 0,2 1,-2 0,1-1,1 0,-2 2,2-2,0 0,-2 1,2 0,-1-1,1-1,0 1,0 1,0 0,0-1,0 1,0-1,0 0,0 1,0 0,0-1,0 2,1-3,-1 1,2 1,-2-2,0 1,1 0,0 2,-1-2,0 0,2 4,1 1,-1-3,0 3,1-1,-1 0,2-3,-2 3,2-2,-2 2,4-3,4 9,2 1,5-2,-11-4,238 145,-199-125,48 20,-25-13,-40-19,5 3,-1 0,1 5,19 17,-33-24,-1-1,2-2,7 6,59 22,-59-30,9 8,21 19,-18-11,3-4,-37-21,24 14,1 0,14-2,-32-8,1-1,0 1,-3 1,2 1,-1-1,-1 3,2-1,2 6,-10-5,-4-7,-1-2,0 0,-1 0,2 1,0-1,-1 0,0 0,0 0,1 0,-1 0,-1-1,1 1,1 0,0 0,-8-3,0-5,0 4,2-3,-1 1,-2-3,-1-2,-20-19,-3 1,-27-15,1 3,56 38,-249-184,228 173,-2 0,0 3,0 0,-1 4,-1 0,-12 1,-46-1,-33 11,34-3,72 0,3-1,-2 0,1-1,-3-1,12 2,-1-2,0 1,0 0,0 1,2-1,-2-1,-1 0,2-1,0 0,0 2,-1-2,0 0,3 1,-2 0,-1-2,2 4,1 0,-1-1,1 1,0-1,0 1,0-1,0 1,-1-2,1 2,0 0,0 0,0 0,0-1,0 0,0 1,0-1,0 0,0 1,0-1,0 1,0 0,0-2,0 1,0 1,0-1,0 0,0 1,0 0,0-1,0 1,0 0,0 0,0 0,0-2,0 2,1-1,-1 0,0 1,0-1,0 1,0 0,1 0,-1 0,1-1,-1 1,0-1,0 1,0 0,1 0,1-2,0 0,0 2,2-1,-2 0,0-1,1 1,3 0,10 1,0 0,1 0,-1 2,0 2,-1 1,4 1,27 14,24 14,-23-8,-8-3,2-3,-1-3,31 8,-52-21,-1 2,1 3,-1-1,-1 2,-1 1,15 13,-12-11,-1-2,-1 0,2-1,0-2,0-1,6 0,-4 0,-1 0,1 4,0-1,11 13,-18-13,-14-10,0 0,0 0,0 0,0 0,0 0,0 0,0 0,0 0,0 0,0 0,0 1,0-1,0 0,2 0,-2 0,0 0,0 0,0 2,0-2,0 0,0 0,0 0,0 0,0 0,0 0,0 0,0 0,0 0,0 1,0-1,0 0,0 0,0 1,0-1,0 0,0 0,0 0,0 1,0-1,0 0,0 0,0 0,0 0,0 0,0 0,0 0,0 0,0 0,0 0,-2 1,2-1,-7 4,-13 1,-61-3,-57-10,112 4,0-1,0 0,0-4,0 0,1-4,1 0,-7-5,-189-150,198 148,1-2,2 0,-6-10,4 5,-2 1,-2 0,12 12,0 1,0-5,-7-10,7 8,-1 1,-6-6,7 12,0 0,-12-7,25 20,0 0,0 0,0 0,-1 0,1 0,0 0,0 0,0 0,0 0,0-1,0 1,0 0,0 0,0 0,0 0,0 0,0 0,0 0,0 0,0 0,0 0,-1 0,1 0,0 0,0 0,0 1,0-1,-2 0,2 0,0 0,0 0,0 0,0 0,0 0,0 0,0 1,0-1,0 0,0 0,0 0,0 0,0 0,0 2,0-2,0 0,0 0,0 0,0 0,0 1,0-1,0 0,0 0,0 0,0 0,0 0,0 0,0 0,0 0,0 0,0 0,0 1,0-1,0 0,0 0,0 0,0 0,0 1,3 9,4 10,0-1,0-2,1 2,1-4,6 13,13 18,9 7,0-2,2 1,3-6,1 2,-37-43,-1 3,1-4,1 1,-1-1,0 0,1 0,-1 0,0-2,8 2,-14-4,0 0,0 0,1 0,-1 0,0 0,0 0,0 0,1 0,-1 0,1 0,-1 0,0 0,0 0,0 0,0 0,0 0,0 0,0 0,0 0,1 0,-1 0,0-1,0 1,0 0,2-1,-2 1,0 0,0-1,1 1,-1 0,0-1,0 1,0 0,0 0,0-2,0 2,0-1,0 0,0-1,0 2,0 0,0-1,0-1,-1 0,1 1,-2 1,2-1,0 0,-1-1,-11-24,-1 6,-2 0,0 3,-6-7,1 3,9 10,0 1,3 1,-4 1,2 2,0-2,-7 0,-52-30,56 31,0 1,1 0,-1 2,0 0,-8 1,-22 1,37 2,14 0,407 2,-257-2,-94 2,5 7,39 3,-108-12,22 0,21 7,-36-5,1-1,-1 4,0-1,0-2,0 3,0-1,4 6,15 12,1 0,0-4,19 8,-27-14,0 1,0 1,-2 2,0 0,14 17,0-1,5-4,-2-1,14 6,-22-16,-1-4,20 8,-32-14,0 0,-1 2,1 0,0 3,30 18,6 1,24 6,-49-27,-1-1,-1-1,3-3,9-1,-29-4,-3 0,-1 0,2 0,-2 0,1 0,1 0,-2 0,1 0,1-2,-3 2,1-1,-1 1,1-1,-1 1,1 0,-1-2,0 1,1 0,-1 1,2-1,-2 1,0 0,0-1,0-1,0 1,0 0,0 0,1 1,-1-1,0 0,0-1,0 1,0 1,0 0,0-1,0 0,0 0,0-1,0 1,0 1,-4-36,-2-7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9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3 68,'0'0,"1"0,6 0,2-4,2-6,2 2,1 0,4 2,3 1,2 3,0-1,0 3,-3 0,-3-4,0 0,-2 0,3 0,-1 3,3-2,2 2,-1 1,0 0,-2 0,-1 0,-1 0,-3 5,1-1,-4 5,-1 0,2-2,-4 4,3-4,-4 5,1-4,2 5,-1-5,4 0,0 0,1-3,2 2,-5 4,0-3,1-1,-3 2,1-1,-3 4,2 1,1-2,-2 5,-2-1,1-2,-1 2,1-2,-1 0,1 4,2-5,-1 2,1-2,-1 1,0 1,-1 3,0-2,4-4,-3 2,-1 2,-3 0,1 4,-1 1,0 1,-2 1,-1 0,4-3,-3-5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3:33.51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400 0,'-6'14,"1"-1,1 1,0 0,1 1,0-1,0 15,-5 23,-6 9,6-32,2-1,-5 57,9 490,4-283,0-157,-4 145,-22-86,21-168,0-1,-2 1,-2-1,-13 36,9-27,-11 48,11 10,7-58,0-1,-11 37,-22 40,22-70,2 0,-15 80,19-67,-19 59,2-13,11-11,3 1,4 0,4 1,9 106,-2-168,1 1,13 43,-10-46,-1 1,-1 0,2 35,-5-30,-1-12,0 1,-2-1,0 0,-7 35,3-39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0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3 0,'0'0,"2"0,5 9,2 6,1-2,3 3,3 3,-3 1,2-3,-2-1,-2-3,-1 2,-4-1,1 4,0 1,0 1,1 1,2-3,2 0,-4 1,4-5,0 1,-1-2,2-6,-3 4,0-4,0 3,-1 0,1-3,0-2,1 2,-2 3,2 0,-3 4,3-3,-4 1,2 4,-2 0,-2 4,1 0,-1 3,-1-2,-1 3,2-5,-2-2,-1-3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1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407 1,'0'0,"-3"0,-4 0,-1 5,-4-1,-1 4,-1 1,2 2,-2-1,1 3,-1 1,-3 0,2 1,-2-4,6 4,-1-5,0 3,-1-3,0-2,0-3,3 3,-1-2,-1 0,-1 1,1-1,-2 3,4 6,-1-3,0 3,-2-4,3 2,3 4,0-4,1 0,-2 4,2 1,1 1,3 2,-1 1,2 1,1-2,0 3,0-2,0 0,0 1,1-1,-1 1,0-1,0 0,0 1,3-5,0-1,-1 1,1 0,-1-2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311 180,'0'0,"0"-3,-4-7,-4 1,-1-4,-2 2,-2 2,3-2,-2 3,5-4,-3 3,1 2,-3-3,-1 2,0 2,0-2,-2 1,1-4,-4 2,1 2,-4 2,2 1,-4 3,3 0,2 1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 1,'0'0,"2"0,5 0,2 0,-1 5,1-1,3 1,-2 3,0 4,1-1,-3 3,3-3,-3 2,-1-3,0 4,1-4,-1 3,2-3,-3 3,1 0,2 5,-2 0,3-2,-3 2,-1 0,2-4,-3 1,-1 3,-1-1,-2-1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201 0,'0'0,"0"5,-2-1,-4 1,-3-1,2 4,-5-3,1 5,-1-1,-1-2,-1 3,-1-3,2 5,-2-2,0 1,0-1,1 3,0-4,2-1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141 46,'0'0,"2"4,8 0,4 1,4-1,0 3,3 0,-4 3,0-3,-2 2,-3 1,-2-2,2-2,-1 0,2-5,0 1,-3 4,1-3,-1 6,-2 0,2-2,1-1,2-5,0 7,0 2,1-1,-1 4,-2-2,0-2,1-4,1 3,0 0,3-4,-4 1,3-3,0-1,-1 0,0-1,0 0,-2-6,-4-2,-2-7,-6 2,-1-3,-4 2,-4 1,-2 3,-2-1,-1 6,3-2,-2 0,2 3,-2-5,0-1,-1-1,1 2,-1 2,-4 3,0 2,2 0,-1 2,0 0,2 2,-1-2,2 1,-4-1,2 3,-2 2,1 0,2 0,-1-2,1 2,1 1,-1-2,1 1,0-3,-1-2,1 2,-1-2,2 0,-2 0,1 0,-1-2,1 2,-1 0,4-2,-1-4,4-3,-1 2,-1-2,2-1,2-2,5 0,1-2,5 3,2 2,1 0,3 0,-1 2,4 4,6-1,-1 3,5 6,-3-1,-1 0,-1 1,-1-2,-2 0,1-2,0-1,1 4,-1 5,-2 0,0-2,1-1,-2 0,0-4,1 0,-2-2,1 0,1 0,0 2,-9 4,-10 2,-4 5,-10 0,-3 0,-1-1,0 3,1-4,2-3,3-3,-1-2,0 0,0-3,-1 0,0 0,-1-2,0 2,1-1,5-2,0-2,1-1,4-2,3 2,8-1,6 2,4-1,6-1,3 1,1 2,2 2,-2 1,2 0,-1-4,-1 1,-2-1,-1 1,-3 2,-2 1,-1 1,2-1,-2 1,0 0,0 1,-1-1,3 0,-2 0,0 0,0 0,0 0,2 0,-4 0,3 0,0 0,-1 0,0 3,0 2,-2 5,-13-10,1 0,0 0,0 1,0-1,0 0,1 0,-1 0,0 1,0-1,0 0,0 0,0 0,1 1,-1-1,0 0,0 0,0 0,0 0,0 0,0 1,0-1,0 0,0 0,0 1,0-1,0 0,0 0,0 0,0 0,0 0,0 2,0-2,0 0,-1 0,1 1,-8 6,-13 0,-5-5,-1-1,1 1,1-1,5-2,2-2,2-3,0 2,2-5,1 1,-1 1,2 7,2 2,1 6,5 3,-1 5,3 4,2 0,0 2,-4 2,2-1,-1 1,1-1,1-1,1 1,-1 0,1-1,0 1,0-2,0 1,1 1,-1-1,0 0,0 1,0-1,0 1,0-1,0 0,0 1,0-1,0 1,0-1,0-1,0 1,0 1,0 0,0-1,0 0,0 1,0-1,0 1,0-1,0-1,0 2,0-1,0-1,0 3,-5-6,-1-9,-2-9,0-13,-3-4,4-3,0-4,2-3,3-2,1 2,-3 2,2-1,-2 3,3-1,0 3,0-1,1 0,-1 0,1 0,1 0,-1-1,0 0,0 1,0-1,3 7,0-2,0 1,-2-3,5 5,-2-1,-2-1,2 0,0-3,1 0,-3-3,1 2,-2-3,4 7,-2-1,3-1,-1 0,1 0,-4-2,0 0,1-2,-3 1,0 0,0 0,0 9,0 8,0 10,0 12,0 10,0 4,0 1,0-2,0-3,0 1,0-4,0 0,0-1,0-1,0-1,0 1,0 1,0-1,0-1,0 2,0-1,-5 1,3-1,-4-4,0-1,1 1,-1-8,-2-8,1-14,1-6,1-5,3-3,-3 6,2-1,-1 1,0 4,0 0,-1-1,3-2,0 2,0-5,0 6,-2-2,2 1,0-2,-1 0,3-2,-1-1,1 0,0-1,3 0,0 0,3 6,0-1,-1 0,-2 1,3 0,1 5,0 10,0 12,4 4,0 8,2 2,-3 2,1-5,-2-1,1-10,-3-8,-1-11,-4 6,0-3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0:49.874"/>
    </inkml:context>
    <inkml:brush xml:id="br0">
      <inkml:brushProperty name="width" value="0.5" units="cm"/>
      <inkml:brushProperty name="height" value="1" units="cm"/>
      <inkml:brushProperty name="color" value="#8FAADC"/>
      <inkml:brushProperty name="tip" value="rectangle"/>
      <inkml:brushProperty name="rasterOp" value="maskPen"/>
      <inkml:brushProperty name="ignorePressure" value="1"/>
    </inkml:brush>
  </inkml:definitions>
  <inkml:trace contextRef="#ctx0" brushRef="#br0">322 1,'1'0,"1"0,0 1,-1 0,1-1,-1 1,1 0,0-1,-1 1,0 0,1 0,-1 0,0 0,1 1,-1-1,0 0,0 1,0-1,0 0,0 1,0-1,0 3,16 34,-16-36,5 15,10 28,20 88,-18-64,0 9,-18-77,8 54,1 84,-8-90,0-31,0 0,-1 1,-2-1,1 0,-2 1,-8 26,-20 72,23-82,-1-1,-20 48,13-50,-2-1,-42 56,-4 6,54-75,1 1,0 0,-7 28,12-29,1 1,1-1,0 1,1 0,3 27,0-22,-2-1,-1 1,-4 23,-3 18,3 1,5 114,3-67,10 116,-7-138,-3-36,11 63,0-41,-4 1,1 124,-11-125,1 0,-13 103,-7 14,15-147,0 62,6-81,-3-1,0 1,-1 0,-2 0,-1-1,-16 52,14-63,0 1,1 0,1 0,1 1,1-1,0 1,0 35,5 574,-11-517,-1 6,9-90,-1 1,-2-1,-7 26,6-26,0 0,1 1,0 27,3 25,4 71,-1-136,1 0,0 1,7 15,-6-18,-1 0,1 0,-2 1,3 23,-6 461,1-492,1 0,0 0,0 0,0 0,1-1,1 6,-2-8,-6-12,0 1,-1 0,0 0,-14-16,-1 0,-20-34,26 34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0,-4-13,-11-26,-5-35,-7-36,-4-26,0-20,2-5,1 1,7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14,-1 9,-3 3,-2-6,-1-9,-2-9,-6-25,-5-30,-2-31,2-23,2-12,-2-8,1 5,2 7,2 21,3 36,0 35,2 26,0 27,4 11,3 3,3-11,-1-36,0-32,-2-49,-3-29,-1-17,-2-7,-1 6,4 46,6 46,9 45,6 23,-1 6,-4-20,-7-37,-5-35,-3-41,-4-24,-1-6,0 5,-1 20,8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7,0-7,-1-25,-3-37,-9-33,-9-35,-14-34,-12-16,-2 2,2 15,3 31,4 35,3 30,2 22,8 10,5 1,3-9,-2-19,-6-31,-4-34,-7-28,-11-26,-6-17,1 0,3 6,6 7,9 27,11 36,7 35,6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14,12 32,7 20,4 21,3 6,-3-3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3:35.18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1,'5'0,"-1"1,1 0,-1 0,0 0,0 1,0-1,0 1,0 0,0 0,0 0,0 1,-1-1,1 1,-1 0,0 0,0 0,5 6,5 9,0-1,13 27,-17-28,38 65,-15-22,60 80,-91-137,1 0,-1-1,1 1,-1 0,0 0,0 0,0 0,0 0,0 0,0 0,-1 0,1 0,0 3,-2-4,1 0,-1 0,1 0,-1 0,0 0,1 0,-1 0,0 0,0 0,1-1,-1 1,0 0,0-1,0 1,0 0,0-1,0 1,0-1,-1 1,1-1,0 0,0 0,0 1,0-1,-2 0,-35 7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5,-3-1,1-12,-2-24,1-24,-2-19,-2-16,-2-9,-5-1,0 12,4 20,-1 27,0 23,-1 16,-1 7,-1 3,-2-5,-4-11,-2-23,0-26,2-22,0-20,1-10,3-3,-1-1,1 1,1 3,-1 6,0 21,4 36,7 36,4 18,0 8,-1-3,-4-17,-5-26,-1-29,-2-22,-2-18,0-12,-1-3,0 1,0 1,1 6,0 22,-1 28,1 34,0 23,0 12,0 3,0-17,5-28,1-25,-1-22,0-10,2 0,6 15,3 19,4 18,3 19,-2 11,-1 7,-3-1,-6-15,-3-26,-4-26,-2-18,-2-12,3 5,6 22,2 18,-2 18,2 9,0-4,-3-20,-3-19,-1-16,-2-11,2-8,2-3,4 6,4 15,4 31,8 28,8 18,3 14,-1 14,-7 4,-8-8,-7-24,-10-34,-7-39,-3-24,1-16,0-6,1 1,2 9,0 10,6 23,2 25,4 31,5 20,-1 6,-1 3,-5-4,-2-5,-3-21,-7-21,-1-27,-1-20,1-17,1-6,2-2,0 4,1 7,1 9,4 18,3 26,3 32,0 23,-1 12,-1 4,-5-5,0-18,-2-24,-1-29,0-22,0-18,-1-10,1-3,-1 5,1 16,9 27,6 31,11 24,8 14,4 6,-6 2,-3-11,-7-21,-2-26,3-26,-2-19,0-1,-4-4,0 6,1 19,-3 17,2 17,1 20,-2 17,-5 8,-2 3,-4-1,-3-27,-1-29,-1-24,-1-16,0-13,0-5,1 2,-1 4,6 11,9 21,7 20,8 19,5 13,-1 10,-4 5,-5-2,-1-10,-4-5,-5-16,-2-18,2-19,3-14,-1-10,0-3,-1 1,-4 6,0 8,3 17,-1 30,2 24,-3 22,2 9,3 2,-6-17,-5-27,-8-31,-3-28,-6-18,0-10,1-4,3 5,3 16,5 26,12 27,8 17,4 14,4 8,-5 3,-6 1,-5 0,-11-15,-8-21,-9-32,-5-28,0-19,-1-9,3-5,1 5,3 19,4 26,4 26,2 20,3 16,1 8,-4 7,-1 2,-4-5,-5-9,0-18,-2-21,-6-24,-5-22,-2-20,0-8,1-1,5 3,1 23,6 30,4 42,1 31,2 26,2 2,4-5,0-12,2-13,-3-15,-6-21,0-15,-8-23,-6-21,3-16,4-8,5-2,4 3,4 6,7 23,8 26,5 22,5 17,-2 17,-2 9,-7 3,-2 0,-5-6,-5-16,-9-27,-5-30,-5-19,-12-12,0-6,1-3,6 1,3 10,2 26,3 25,6 22,0 13,2 11,3 5,3-3,2-5,-4-10,-4-13,-5-21,-5-21,-2-15,1-11,5-7,5-2,5-1,2 0,3 0,6 20,7 23,8 22,7 19,2 13,-3 3,-7 3,-5-11,-12-21,-8-21,-8-19,-6-13,-5-6,3 1,5 16,5 21,5 20,3 16,3 7,1-6,-3-19,-11-19,-10-31,-11-22,-3-13,0-12,2-1,4 6,2 16,2 32,2 34,5 34,2 19,3 9,2 2,-2-7,-3-12,-3-28,0-43,2-36,0-19,5-7,0 9,6 28,10 33,12 34,5 20,4 11,-3 6,-4-3,-4-13,-14-28,-10-28,-6-20,-6-13,-2-7,4 11,9 22,8 27,9 26,8 17,7 9,0 3,-3-3,-9-17,-9-27,-8-24,-7-28,-5-15,2 10,4 22,9 22,7 20,2 17,3 10,-1 6,-1-2,-8 0,-13-1,-11 1,-6-5,0-9,2-10,6-16,9-16,1-17,2-13,2-9,-5-5,1 1,8 18,9 23,11 21,2 17,-1 12,-1-5,-3-18,-3-20,-2-20,-1-13,-1-7,8 13,12 28,15 28,5 22,6 19,-2 7,-2-10,-6-24,-4-28,-3-30,-3-25,0-14,3-6,2 3,-2 11,5 18,4 23,5 25,2 18,0 15,-4 8,-6 2,-7-4,-10-9,-7-16,-6-28,1-22,4-27,4-13,0-2,6-4,4 9,2 18,1 24,1 22,-1 19,-4 11,-7 5,-5-1,-6-17,-2-21,-3-22,-5-15,-2-12,0-2,2-3,6 7,6 11,7 18,6 17,2 15,-1 13,-5 6,-4-1,-1-13,2-22,0-19,-3-11,2-1,1 8,5 21,6 19,5 14,2 11,-2 6,0 3,-5-17,-7-27,-6-29,-6-18,2-14,8-5,1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9,-8-10,-10-23,-9-19,-9-18,-3-9,0-6,0-4,-2 3,1 6,1 15,2 22,3 24,1 18,2 13,0 6,0-1,0-6,-4-9,-5-13,-7-22,-4-29,-2-22,1-17,1-19,3-2,5 8,5 14,2 22,3 27,2 28,0 31,1 16,-4 7,-6-9,-7-4,-4-3,2-6,-1-10,-2-15,-1-20,-1-22,-1-21,-2-11,6-5,0 0,-1 13,4 24,5 33,0 23,-3 16,-3 11,-2 5,-3 0,0-12,-2-19,-5-23,-2-28,0-18,6-17,7-21,7-6,5 5,0 7,5 15,8 25,7 25,5 22,0 16,1 11,-3 5,-3 4,-10-9,-8-15,-12-23,-8-22,-5-12,0-3,4 13,7 17,2 17,5 10,3 4,0-8,-9-16,-8-20,-13-15,-9-18,-1-17,0-7,-1-1,9 7,10 23,12 31,3 25,2 18,1 13,1 6,-4-1,2-7,-1-10,-7-15,-8-21,-4-18,-4-11,9 0,13 8,9 18,6 12,0 2,-6-11,-5-13,-5-18,-1-17,1-12,1-5,4 4,5 17,7 24,7 25,4 19,0 24,-3 15,-2 8,-3-1,0-4,-3-4,-4-13,-7-18,-5-25,-4-20,1-13,3-7,1 5,7 13,10 19,3 19,1 12,-7-3,-10-6,-3-4,3 4,1 5,3 3,3 0,-2-6,-5-7,-5-17,-8-16,-4-15,2-12,2-2,5 1,5 11,10 20,5 16,7 7,2-3,-5-17,-4-15,-1-12,-1-15,0-15,-1-5,-3 9,-1 9,0 19,6 23,7 22,6 13,2 6,-3 2,-2-9,-3-21,-4-17,-1-9,-1 3,-2 17,5 18,1 15,-1 11,0 7,-1 3,-1-2,-2-5,-3-16,-7-12,-1-13,-3-16,-4-10,2-6,2 6,5 16,4 17,2 15,2 13,1 7,-8-11,-7-23,-6-15,-2-8,5-3,11 2,7 3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8:54.90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0,'0'207,"1"-206,1 0,0-1,-1 1,1-1,0 1,-1-1,1 1,0-1,0 0,-1 0,3 0,0 1,146 17,156-1,-55-1,-13 1,-86-17,348 9,-183-5,-51-2,-41 21,-12 1,-51-21,-74-3,0 3,122 22,-121-10,120 6,91-14,9 12,-15 1,396-21,-633-2,0-3,111-27,29-3,196 20,-212 13,532-3,-577 6,-76 4,1 3,-1 2,116 34,-105-24,2-2,85 8,226-12,-126-6,815 3,-663-12,1641 2,-1959-5,173-31,27-2,133 33,-297 7,-51 2,0 4,93 22,56 6,442 2,4-38,-302-2,1765 2,-2069-4,0-3,0-3,109-31,53-9,77 19,-54 7,-149 11,292-29,-134 27,443-14,-326 18,45-1,281 13,-666 1,0 3,-1 0,0 2,44 15,-31-8,65 10,200-11,-75-8,398 9,-586-14,-26 1,0 0,-1 2,1 1,44 13,-16 1,51 25,-58-25,1-2,60 12,22 7,-86-22,-1 2,-1 1,0 3,-2 1,38 25,-64-35,-2 1,1 0,-2 0,1 1,-2 0,1 1,-2 0,9 17,48 120,-53-118,5 18,-3 1,-3 1,9 79,16 74,5-73,-22-76,16 78,-25-56,-3 0,-4 94,-1-14,2-117,2 0,1-1,16 48,-10-42,13 89,-17 176,-5-53,14 413,-16-466,13 357,-7-442,30 156,-33-243,8 81,-1 143,9 85,-3-226,0 3,4 126,-20-121,18 302,18 212,-23-271,-2 556,-15-581,2 3081,-1-3407,0 0,-1 0,-1 0,-1 0,0-1,-8 21,-46 88,4-12,41-77,2 0,2 0,-9 62,1 111,14-146,-6 25,-26 109,18-109,-10 112,23-48,4-85,-2 1,-22 120,5-103,3 0,5 2,-2 90,14-73,0 3,-22 181,17-261,-10 57,-4 151,19 374,-8-542,0 5,6 236,3 115,-2-382,0-24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9:06.38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1,'0'5872,"1"-5858,0 1,1-1,0 1,1-1,1 0,6 17,42 79,-2-3,-39-76,-2 2,0-1,-3 1,5 48,-6 135,-5-193,3 35,2-2,3 1,21 76,13 90,-31 28,0 10,-7-229,34 477,-17 43,-13-225,8 99,-3 244,-15-427,2 3393,0-3543,5 1,3-1,34 151,19 104,-41-216,-2-1,16 92,-29-204,0-1,2 0,-1-1,16 27,45 64,-1 1,-3 21,-42-81,2-1,3-1,51 72,74 58,-29-37,-83-95,2-3,1-1,2-3,2-1,94 57,-3-2,-78-51,74 39,-99-62,0-1,1-2,1-2,0-1,1-2,0-1,74 7,89-7,263 19,72-15,-199-12,-36 1,115 6,-202 10,89 5,362-10,-212-7,21 1,-214-2,172 10,140 6,-232-14,681 7,-804-14,2253 1,-1946 43,-517-43,376 28,-36-5,377 11,-443-29,953 1,-743-9,-387-3,178-32,-15 0,-26 16,335-24,-103 6,-172 11,100-6,737-42,-794 62,247-3,2399 19,-2954-1,1 1,-1 3,53 12,100 40,-120-33,0-4,80 12,97-15,-73-9,-170-8,0 0,0 0,0 0,0 1,-1-1,1 0,0 1,0-1,0 1,-1-1,1 1,0 0,-1 0,1 0,-1 0,1 0,-1 0,1 0,-1 1,2 1,-2 0,0 0,0 0,0 0,-1 0,1 1,-1-1,0 0,0 0,0 6,-1 7,1 10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0:33.151"/>
    </inkml:context>
    <inkml:brush xml:id="br0">
      <inkml:brushProperty name="width" value="0.5" units="cm"/>
      <inkml:brushProperty name="height" value="1" units="cm"/>
      <inkml:brushProperty name="color" value="#4472C4"/>
      <inkml:brushProperty name="tip" value="rectangle"/>
      <inkml:brushProperty name="rasterOp" value="maskPen"/>
      <inkml:brushProperty name="ignorePressure" value="1"/>
    </inkml:brush>
  </inkml:definitions>
  <inkml:trace contextRef="#ctx0" brushRef="#br0">347 1,'0'34,"1"1,10 50,-4-28,-3 0,-5 111,-1-57,1-93,-2 0,0 0,0-1,-2 0,-7 19,-5 22,6-20,-25 53,22-58,-78 224,85-234,0 0,2 0,-4 38,6-36,-1-2,0 1,-12 33,-65 185,71-201,2 2,2-2,2 2,0 43,3 32,3 89,4-169,17 63,-8-39,35 199,-43-204,-3 0,-5 105,-2-52,2-12,3 108,1-183,1 0,9 26,-7-30,-2 1,0-1,3 38,-7-40,2 31,-2 0,-2 0,-3 0,-11 57,7-67,2 1,-2 75,11 84,0-65,-18 246,14-354,1 2,1-1,1 1,1-1,0 0,3 0,10 34,31 92,-34-93,9 24,-12-59,-2 0,0 1,-1-1,-3 2,1 0,-2-1,-1 0,-3 34,-1-46,1-1,-1 0,-2 0,1 0,-1-1,-1 1,1-1,-15 19,11-16,0 1,1 1,-11 25,-4 39,22-64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08.19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09.34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0.44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2.25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3:36.50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1 219,'5'3,"0"0,0 0,0-1,0 0,1 0,-1 0,1-1,-1 1,1-1,0-1,-1 1,1-1,8 0,-2 0,68 1,100-12,-18 0,39 10,136-9,1-6,-297 14,0-1,-1-2,1-2,-1-1,-1-2,0-2,0-2,45-23,-37 15,1 3,91-26,-98 36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3.12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4.11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5.50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0,'5'0,"3"0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6.39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7.23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15,'0'-6,"0"-3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0.03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1.00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2.23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3.30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3.95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3:38.39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867 0,'-277'264,"167"-172,41-36,31-26,-2-1,-1-2,-86 43,119-66,0 0,0-1,-1 0,0 0,1-1,-1 0,0-1,0 0,0 0,0-1,0 0,-1 0,1-1,-13-3,2-2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4.56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14 0,'-6'0,"-1"0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5.14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40,'0'-6,"0"-10,0-1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5.70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1,'5'0,"8"0,2 0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6.64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0,'5'0,"1"0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7.92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4 33,'5'0,"2"-9,-5 0,-9 1,-4 1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9.50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1,'0'7,"0"8,0 2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0.03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0,'5'0,"8"0,6 0,6 0,4 0,-1 0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0.51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4 29,'5'0,"2"-6,-5-3,-9 3,-4-1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1.22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1,'5'0,"8"0,2 0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1.73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0,'5'0,"8"0,2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3:50.33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352 1,'0'26,"0"30,-1 0,-14 80,12-121,-9 45,3 0,-2 75,9-110,-1 0,-2 0,0 0,-1 0,-10 24,7-24,2 0,0 0,2 0,-4 47,7-46,-1-1,-2 1,-10 36,8-34,0-1,-3 47,7 8,3-40,-2 0,-8 42,-4-4,4 0,-1 117,10-165,-10 55,6-53,-2 47,7-76,0 26,0 0,-3 0,0 0,-14 53,-32 148,31-127,11-56,3 1,2 0,5 56,-1-9,-4 19,4 124,10-159,-7-51,3 46,-6-18,11 67,-7-75,-1 66,-5-91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2.92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0,'5'0,"3"0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3.91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4.41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1,'5'0,"3"0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4.98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5.55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60 0,'-6'0,"-7"0,-7 0,0 0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5.95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33 0,'-6'0,"-6"0,-3 0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6.47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16,'0'-6,"0"-3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7.34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21 16,'-5'0,"-3"-6,1-3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7.91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15,'0'-6,"0"-3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8.55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3:52.81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1,'36'2,"-1"2,1 2,0 1,-1 2,34 13,-32-10,0-1,0-2,0-2,49 4,-68-11,0 2,1 0,-1 1,0 0,-1 2,1 0,-1 1,18 9,-21-9,1-1,-1 0,1-1,0-1,28 3,77-2,-35-3,-82-1,-1 0,1-1,-1 2,0-1,1 0,-1 0,0 1,1 0,-1-1,0 1,1 0,-1 0,0 0,0 0,0 0,0 1,0-1,0 1,-1-1,1 1,0 0,-1 0,1-1,-1 1,1 0,-1 0,0 1,0-1,0 0,0 0,-1 0,1 1,0-1,0 5,1 17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9.06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1,'5'0,"3"7,-1 1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9.58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19 104,'0'-6,"0"-9,-5-9,-3-7,3 3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0.78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193 54</inkml:trace>
  <inkml:trace contextRef="#ctx0" brushRef="#br0" timeOffset="1">1 15,'0'-6,"0"-3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1.69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2.56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3.11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1,'5'0,"8"0,2 0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3.61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30,'5'0,"1"-6,7-3,5 1,0 1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4.05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17,'0'-6,"0"-5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4.48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5.968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1,'166'235,"-72"-94,-70-104,-4 0,0 2,16 48,6 9,0-1,-3 1,-4 4,30 131,-44-158,-12-40,0 2,-2-3,1 3,-3 0,2 65,-8 1107,-3-1136,-3-1,-21 110,1-6,12-85,8-49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3:54.26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50,'2'1,"0"0,1-1,-1 1,0 0,0 0,1 1,-1-1,0 0,0 1,2 1,12 8,3-4,-1-2,1 0,1-1,-1-1,27 1,102-4,-84-2,5 3,-29 0,0-1,-1-3,43-7,181-31,-88 19,57-4,-211 25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8.140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1432 0,'-22'2,"0"0,-1 3,2-1,-1 3,0-1,1 3,-36 19,-139 102,112-69,33-22,1 5,3 2,1 1,-42 56,-65 68,112-125,1 2,-44 67,24-28,45-65,2 2,0 0,2 2,-14 39,-6 11,3-11,5-2,1 5,1-3,3 4,4-1,1 1,4 3,1-2,1 128,9 252,-2-448,0-2,0 2,0-2,2 0,-2 2,0-2,0 2,0-2,0 2,0-2,0 0,0 3,0-3,-2 2,2-2,0 2,0-2,0 0,0 2,-2-2,2 2,0-2,0 0,-2 2,2-2,0 0,0 3,-2-3,-5-9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9.62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344 1,'-2'13,"0"2,0-2,-1 3,-1-3,-1 0,-10 26,-3 9,-118 465,87-316,38-140,2 0,3-1,-3 72,0 16,-6 95,15 270,4-212,0-66,-8 243,-3-413,-19 84,15-88,2-11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47.37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928 1813,'2'-2,"2"2,-2 0,1-2,-1 2,2-2,-2-1,1 3,-1-2,0 0,2 0,-3 0,1 0,0-1,0 1,2 0,-3-2,3-3,33-62,-26 45,56-92,6 6,131-160,-120 166,-4-5,96-165,-158 244,0 1,1 1,1 2,2 2,0-2,1 4,40-32,189-111,-247 160,36-14,-38 23,-19 18,-12 4,-1-2,0-2,-57 32,49-32,1-1,-45 42,43-30,0-5,-48 27,-50 36,50-21,37-33,1 2,3 2,-51 57,20-24,59-61,1 2,-1 0,-23 31,-13 21,38-49,1 1,-1-1,2 1,0 3,2-3,-16 38,11-20,1 0,20-37,17-22,165-187,139-143,-255 285,-3-3,71-95,-110 130,2 0,0 3,55-42,18-22,-104 94,2 0,0 2,0-2,-2 0,2-1,-1 1,1 2,0-2,0 0,0 2,0-2,-1 2,1 0,0-2,0 2,0 0,0-3,1 3,-1 0,2 0,-3 3,-1-3,0 2,0 0,0 0,2 0,-2 0,0 1,0-3,0 2,0 0,-2 0,2 0,0 0,0-2,0 3,-1-1,1 0,0 0,-2 0,-44 107,-49 65,-40 80,82-154,-4-2,-2-4,-100 121,18-52,88-109,-75 109,44-45,48-73,1 5,-47 92,78-136,0 1,2-1,-1 1,-3-1,3 1,-1-1,-2-1,3 1,-3-1,1-1,1 0,-11 7,14-11,-1 0,2 2,-2-2,0 0,0 0,1 0,-1 0,2 0,-2 0,0 0,0 0,0 0,1 0,1 0,-2-2,0 2,0 0,0-2,2 2,-3-2,-1-3,0 3,2-2,-1 2,1-3,0 1,-2 0,3 2,-1-3,0 1,0-1,-2-5,-45-156,-53-288,94 404,-3-87,0-17,0 60,8 64,-1-3,0 3,-3-3,0 3,-1-1,-15-38,10 32,2 0,0 0,2 0,-6-50,-10-52,17 102,3-2,-4-64,9 82,-2-3,0 0,0 2,-2-2,1 3,-3-1,1 0,-2 0,-1 1,-17-40,23 61,2 0,0 0,0-2,0 2,0 0,-2 0,2-3,0 3,0 0,0 0,-2 0,2 0,0-2,0 2,-2 0,2 0,0 0,-2 0,2 0,0 0,0-2,-1 2,1 0,0 0,-2 0,2 0,0 0,-2 0,2 0,0 0,0 2,-2-2,2 0,0 0,-2 0,2 0,0 0,0 0,-2 2,2-2,0 0,0 0,-1 0,1 3,0-3,0 0,0 0,-2 0,2 2,0-2,0 0,0 2,0-2,0 0,0 0,0 2,-2-2,2 0,0 2,0-2,0 0,0 0,0 2,0-2,0 0,0 3,2-3,-9 54,8-24,3-1,1 1,1-2,-1 1,3-1,1 0,15 37,-10-28,-1 2,-2-2,9 55,4 25,2 0,5-1,3-3,52 115,-34-52,-43-135,2-1,2-1,25 58,-34-79,-19-22,-22-27,-12-25,3-3,1-2,3-2,3-2,1-3,-39-93,27 35,23 57,-35-68,-63-98,94 159,26 63,-1-2,1 2,-1 0,-1 0,-13-22,33 54,-2 1,2-1,9 29,7 13,263 515,-235-465,55 139,-107-232,4 8,2 0,-2 0,4-2,0 2,0-4,2 1,28 38,-22-37,-5-2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24.595"/>
    </inkml:context>
    <inkml:brush xml:id="br0">
      <inkml:brushProperty name="width" value="0.05" units="cm"/>
      <inkml:brushProperty name="height" value="0.05" units="cm"/>
      <inkml:brushProperty name="color" value="#8FAADC"/>
      <inkml:brushProperty name="ignorePressure" value="1"/>
    </inkml:brush>
  </inkml:definitions>
  <inkml:trace contextRef="#ctx0" brushRef="#br0">213 1,'-1'5,"0"1,0-1,-1 0,1 0,-1 0,0 0,0 0,-1 0,0 0,1 0,-2-1,1 0,0 0,-7 6,4-3,1 0,0 0,0 0,-7 13,7-8,-1-1,0 0,0-1,-1 1,-1-1,0-1,0 0,0 0,-1 0,-1-1,0 0,0-1,0 0,-19 9,70-31,71-29,-99 38,0 0,0-1,-1-1,0 0,0-1,16-16,-38 34,0-2,0 1,-1-1,-20 10,14-9,2 1,-1 0,-22 20,29-20,-1-1,-1 0,-12 8,50-25,-1-2,1-1,-2-1,1-1,-2-1,42-35,-53 40,-17 14,-22 17,3-1,19-16,0 0,-1-1,1 1,-1-1,-9 5,-20 9,-46 32,61-37,-19 6,28-15,26-14,3 1,1 2,0 0,34-9,-26 9,33-14,-52 18,-1 0,0-1,0 0,-1 0,1 0,-1-1,-1 0,8-8,-10 9,11-12,-13 15,-7 12,-1 1,-2 0,1-1,-1 0,-1-1,-12 12,16-17,-1 1,0-1,0 0,0 0,0-1,-1 1,1-2,-1 1,0-1,1 0,-9 2,1-2,-1 1,1 1,-15 6,3 1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39.630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19 11,'0'2,"1"-1,-1 1,1-1,-1 1,1-1,0 0,0 1,0-1,-1 0,1 1,0-1,1 0,-1 0,0 0,0 0,0 0,1 0,-1 0,0-1,1 1,-1 0,1-1,-1 1,1-1,-1 1,1-1,-1 0,3 1,49 5,-48-6,21 1,0-1,-1-1,1-2,0 0,-1-2,37-12,-21 14,-35 3,-28-1,-13-4,26 3,0 1,-1-1,1 2,-15 0,24 0,0 0,0 0,0 0,0 0,0 0,-1 0,1 0,0 0,0 0,0 0,0 0,0 0,0 0,0 0,-1 0,1 0,0 0,0 0,0 0,0 0,0 0,0 1,0-1,0 0,-1 0,1 0,0 0,0 0,0 0,0 0,0 0,0 1,0-1,0 0,0 0,0 0,0 0,0 0,0 0,0 1,0-1,0 0,0 0,0 0,0 0,0 0,0 0,0 0,0 1,0-1,0 0,0 0,0 0,8 8,15 7,-20-13,13 9,-7-5,0 0,0-1,1 0,0 0,11 3,-46-6,1-2,-29-2,43 0,0-1,0-1,0 1,0-1,1-1,0 0,0 0,-13-11,21 16,1 0,0-1,-1 1,1 0,0 0,-1-1,1 1,0 0,-1 0,1-1,0 1,0 0,-1-1,1 1,0-1,0 1,-1 0,1-1,0 1,0-1,0 1,0 0,0-1,0 1,0-1,0 1,0-1,0 1,0 0,0-1,0 0,12-5,25 2,-35 4,28 1,55 8,-51-5,35 1,-47-5,-16-1,1 1,0 0,0 0,-1 0,1 1,0 0,-1 0,11 4,-17-5,1 1,0-1,-1 0,1 1,-1-1,1 0,-1 1,1-1,-1 1,0-1,1 1,-1-1,1 1,-1-1,0 1,1-1,-1 1,0 0,0-1,0 1,1-1,-1 1,0 0,0-1,0 1,0-1,0 1,0 1,-10 19,7-17,0 0,0 0,-1-1,1 1,-1-1,0 0,-6 4,4-5,0 0,-1 0,1-1,0 1,-1-1,1-1,-1 1,1-1,-1 0,-7-1,-69-16,62 11,-41-4,55 9,0 1,1-1,-1-1,0 1,1-1,0 0,-1-1,1 0,0 0,0 0,1 0,-1-1,1 0,-1 0,-5-7,54 28,-22-8,-1-2,44 10,13 5,-6-8,-71-14,0 0,0 0,0 0,0 0,0 0,0 0,1 0,-1 0,0 0,0 0,0 0,0 0,0 0,0 0,0 0,0 0,0 0,1 0,-1 0,0 0,0 0,0 0,0 0,0 1,0-1,0 0,0 0,0 0,0 0,0 0,0 0,0 0,0 0,1 0,-1 1,0-1,0 0,0 0,0 0,0 0,0 0,0 0,0 0,0 0,0 1,0-1,0 0,-1 0,1 0,0 0,0 0,0 0,0 0,0 0,0 0,0 0,0 1,0-1,0 0,0 0,0 0,0 0,0 0,0 0,-1 0,-10 4,-13 0,-2-2,2 0,0 0,0-2,-1 0,-42-8,45 1,1-2,0 0,1-2,-34-22,12 7,38 24,0-1,0 0,0 1,1-1,-1-1,-4-4,8 7,0 1,-1 0,1 0,0 0,0 0,0-1,0 1,-1 0,1 0,0-1,0 1,0 0,0 0,0-1,0 1,0 0,0 0,0-1,0 1,0 0,0 0,0-1,0 1,0 0,0 0,0-1,0 1,0 0,0 0,0 0,1-1,-1 1,0 0,0 0,0-1,0 1,0 0,1 0,-1 0,0-1,23 1,72 21,-69-14,0-1,1-1,0-2,32 1,-46-4,1 0,0 1,0 0,0 1,-1 1,1 0,-1 1,0 0,0 1,13 7,-22-9,0 0,0 0,-1 1,1-1,-1 1,0 0,0-1,0 2,0-1,-1 0,0 0,4 10,-2-2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52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1,'1'34,"0"-1,9 47,-7-54,1 39,-4-39,2-2,5 26,16 97,-20-121,0 0,-3 36,0-38,1 0,0 1,6 24,6 52,-3-18,-6-52,1 58,-5-56,7 49,1-3,-2 0,-7 108,0-72,1 557,0-652,2 0,5 21,1 21,-6 140,-2-12,10-98,0 26,-10 148,-1-253,-1-1,0 1,-3 16,1-14,-2 28,5 0,0-15,-5 35,3-47,1 0,0 30,3-39,-1 2,2-2,-1 2,1-2,0 1,0 0,6 11,6 25,-10-84,-5 19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58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271 1,'0'2,"-1"1,0 0,0 0,0 0,0 0,0-1,0 0,-1 1,1 0,-4 2,-1 4,-20 33,6-10,-17 36,27-48,5-9,0 0,0 0,1 0,-1 0,2 1,0-1,0 1,-1 21,2-10,-1 1,-1-1,-1 0,-12 33,10-33,0-1,2 1,0 1,-2 33,5-12,2-6,-7 40,-9 135,17 3,1-70,-3-61,3 100,9-86,-6-62,1 48,-5-22,-3 133,-18-65,9-45,6-51,-3 48,8 264,1-157,2-149,0 0,3-1,14 53,6 47,-16-67,8 96,-17-139,-1 9,12 79,-6-68,-2-1,-4 102,-2-61,2-71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59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10 1,'0'4,"0"5,0 5,0 4,4 0,0-1,1 2,-1 0,-2 3,0 0,-1 1,-1-4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0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1,'1'37,"0"0,10 50,-8-58,1 43,-3-44,1-2,5 29,19 107,-23-133,0-1,-2 40,-1-41,1 0,0-1,6 28,8 57,-4-19,-7-58,1 64,-5-63,8 56,1-3,-3-1,-6 117,-2-77,2 612,1-718,1 1,5 23,2 23,-7 155,-1-15,9-107,1 28,-12 165,1-280,-2-1,1 2,-6 16,3-15,-2 32,4-2,1-14,-5 36,3-49,1-1,-1 31,4-40,-1 0,2 0,-1-1,1 1,0 0,0-1,7 14,8 25,-14-91,-3 21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1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258 1,'0'2,"-1"1,0 0,0 0,0 0,0 0,-1-1,1 0,-1 1,1 0,-3 2,-2 4,-20 33,6-10,-17 36,27-48,5-9,-1 0,1 0,1 0,0 0,1 1,0-1,0 1,-1 21,2-10,-2 1,0-1,-1 0,-11 33,8-33,2-1,0 1,1 1,-2 33,6-12,1-6,-7 40,-9 135,17 3,1-70,-3-61,3 100,8-86,-4-62,0 48,-5-22,-4 133,-16-65,8-45,5-51,-1 48,7 264,1-157,1-149,2 0,2-1,13 53,7 47,-15-67,7 96,-17-139,-1 9,12 79,-7-68,0-1,-5 102,-3-61,3-71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3:56.61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1 177,'108'-4,"138"-21,-139 6,-64 9,1 3,61-3,-73 7,0-1,-1-1,0-2,35-12,-33 9,0 2,0 1,51-5,65 1,58-2,-177 13,-21-1,0 0,1 1,-1 0,1 0,-1 1,1 1,-1 0,0 0,0 1,14 5,-17-3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2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1,'0'4,"0"5,0 5,0 4,4 0,0-1,1 2,-1 0,-1 3,-2 0,0 1,0-4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3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24 973,'4'3,"-1"-1,1 1,0 0,0-1,0-1,0 2,0-2,1 1,5 0,18 8,47 23,-63-28,0 1,20 12,1 2,63 33,-88-50,0 1,0-2,12 5,-12-6,-1 1,0 1,0 0,10 5,46 25,-39-22,26 19,-37-24,-1 0,0 1,23 5,6 3,-35-13,13 8,2-1,-1-2,2 0,-1-1,44 4,-35-7,30 7,-12-1,85 13,115 31,-116-20,-94-27,1-3,-1 0,52-6,-21 2,18 1,93 14,0 18,63 6,26-1,-126-18,-132-18,121 18,-83-10,85 27,1 3,-99-34,59 2,-64-6,1 1,52 12,-36-3,60 6,-83-13,27 8,-35-7,1-1,-1-1,0 0,31 0,0-6,128-3,-145 7,1 2,-1 1,51 14,17 7,-61-17,-1 2,49 19,117 57,-143-65,90 20,-138-39,36 9,1-4,53 2,-58-7,2-3,-2-2,88-18,-97 12,-18 5,0 0,0-1,-1-2,0 1,26-16,44-30,150-66,-157 82,-17 8,-34 18,-2-3,1 0,26-19,-32 18,-1 1,2 1,-1 2,2 0,31-9,-41 15,0-1,-1 0,19-11,-25 13,-1-1,1 0,0-1,-1 1,0-1,0 0,-1 0,8-11,14-20,-20 29,-1 0,0 0,0-1,-1 1,1-1,-2 0,6-15,29-139,-37 159,2-15,0 0,-1 0,-1 0,0 0,-1 0,-1 0,0 0,-2 0,-4-22,2 28,-1 1,1-1,-2 2,0-2,0 2,0 0,-10-9,2 1,0-1,-1 1,-2-1,0 2,0 1,-35-22,41 30,-180-105,114 74,-61-26,52 25,-31-12,-29-18,108 49,0 2,-82-26,77 30,-65-28,80 30,-82-25,37 14,16 4,-2 3,1 3,-2 3,-108-5,38 4,89 7,0 1,0 3,-50 4,-21 16,61-9,-89 5,-299-16,409 0,0-2,0-1,-53-14,-86-41,102 34,20 12,1 2,-87-8,119 16,-321-5,207 10,117-2,0 2,0-1,1 2,0-1,-19 8,-53 28,56-24,-50 17,-273 46,293-72,37-4,1 2,-28 5,2 3,-46 3,62-11,-68 6,59-7,-73 14,-24 16,-44 9,136-31,0-3,-51 3,83-8,0 0,1 0,-1 2,1 0,0 1,-12 5,8-3,-1 0,-15 5,-46 5,-18 6,-73 37,78-27,44-20,37-13,0 2,0 0,0 0,1 1,0 0,0 1,0-1,-1 1,2 1,-1-1,-6 8,-16 15,19-20,2 1,0 0,0 1,-7 9,9-9,1 0,0 1,0-1,2 1,-1 0,1 0,0 0,0 1,-2 19,3 3,2 62,1-41,-1-48,0-1,1 0,-1 1,1-1,0 0,0 0,0 0,1 1,0-2,3 7,-4-9,1 1,-1-1,1 0,0 1,0-1,0-1,0 1,1 0,-1 0,0-1,0 1,1-1,-1 0,1 0,0 0,-1-1,1 1,0 0,4 0,10 0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4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1,'1'37,"0"0,10 50,-8-58,1 43,-3-44,1-2,5 29,19 107,-23-133,0-1,-2 40,-1-41,1 0,0-1,6 28,8 57,-4-19,-7-58,1 64,-5-63,8 56,1-3,-3-1,-6 117,-2-77,2 612,1-718,1 1,5 23,2 23,-7 155,-1-15,9-107,1 28,-12 165,1-280,-2-1,1 2,-6 16,3-15,-2 32,4-2,1-14,-5 36,3-49,1-1,-1 31,4-40,-1 0,2 0,-1-1,1 1,0 0,0-1,7 14,8 25,-14-91,-3 21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5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258 1,'0'2,"-1"1,0 0,0 0,0 0,0 0,-1-1,1 0,-1 1,1 0,-3 2,-2 4,-20 33,6-10,-17 36,27-48,5-9,-1 0,1 0,1 0,0 0,1 1,0-1,0 1,-1 21,2-10,-2 1,0-1,-1 0,-11 33,8-33,2-1,0 1,1 1,-2 33,6-12,1-6,-7 40,-9 135,17 3,1-70,-3-61,3 100,8-86,-4-62,0 48,-5-22,-4 133,-16-65,8-45,5-51,-1 48,7 264,1-157,1-149,2 0,2-1,13 53,7 47,-15-67,7 96,-17-139,-1 9,12 79,-7-68,0-1,-5 102,-3-61,3-71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6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1,'0'4,"0"5,0 5,0 4,4 0,0-1,1 2,-1 0,-1 3,-2 0,0 1,0-4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7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1,'1'37,"0"0,10 50,-8-58,1 43,-3-44,1-2,5 29,19 107,-23-133,0-1,-2 40,-1-41,1 0,0-1,6 28,8 57,-4-19,-7-58,1 64,-5-63,8 56,1-3,-3-1,-6 117,-2-77,2 612,1-718,1 1,5 23,2 23,-7 155,-1-15,9-107,1 28,-12 165,1-280,-2-1,1 2,-6 16,3-15,-2 32,4-2,1-14,-5 36,3-49,1-1,-1 31,4-40,-1 0,2 0,-1-1,1 1,0 0,0-1,7 14,8 25,-14-91,-3 21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8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241 1,'-1'2,"0"1,0 0,1-1,-2 1,2-1,-2 1,1-1,-1 1,1-2,-3 5,-1 2,-19 32,5-11,-16 35,27-45,2-10,1 1,1 0,0 1,0 0,0-1,2 1,-1 1,-1 17,2-6,-1-2,0 1,-2 0,-11 30,10-32,0 2,1 0,0-1,-2 32,7-10,-1-7,-5 37,-9 127,15 2,2-65,-2-58,1 95,9-80,-5-58,1 43,-6-19,-2 124,-15-63,6-39,5-49,0 46,6 245,1-145,1-141,1 1,3-1,12 50,6 43,-14-62,7 90,-17-131,1 10,10 73,-6-64,-1 0,-4 94,-2-56,2-67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9"/>
    </inkml:context>
    <inkml:brush xml:id="br0">
      <inkml:brushProperty name="width" value="0.1" units="cm"/>
      <inkml:brushProperty name="height" value="0.1" units="cm"/>
      <inkml:brushProperty name="color" value="#A6A6A6"/>
      <inkml:brushProperty name="ignorePressure" value="1"/>
    </inkml:brush>
  </inkml:definitions>
  <inkml:trace contextRef="#ctx0" brushRef="#br0">0 1,'0'3,"0"6,0 4,0 4,4-1,0 1,1 0,-2 2,-1 1,0 0,-2 2,1-5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9:26.598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314 539,'43'-7,"-11"0,101-22,56-10,-147 36,-31 3,1-1,0-1,-1 0,1 0,12-5,-3 1,0 1,0 1,42-3,-20 3,62-3,123 6,-95 3,-122-2,1 0,-1-1,1 0,-1-1,1 0,-1-1,0 0,0-1,0 0,-1 0,1-2,-1 1,0-1,9-8,28-16,-35 23,-1 0,0 0,-1-1,13-12,-23 20,0 0,0-1,1 1,-1 0,0-1,0 1,0-1,0 1,0 0,0-1,0 1,0-1,0 1,0 0,0-1,0 1,-1 0,1-1,0 1,0 0,0-1,0 1,-1 0,1-1,0 1,0 0,-1-1,1 1,0 0,0 0,-1-1,1 1,0 0,-1 0,1-1,0 1,-1 0,1 0,0 0,-1 0,1 0,-1 0,1 0,0 0,-1 0,0 0,-22-7,22 7,-33-6,-1 2,-1 2,-60 3,27 1,-13 6,2 1,-345-10,402 2,-39 8,17-2,36-5,1 0,-1 0,1 1,-14 7,-20 6,-19 5,43-14,0-1,-32 7,30-8,1 0,0 2,-24 11,25-11,-243 97,216-79,36-19,-1 0,1 0,-20 6,29-12,0 1,0-1,0 0,0 0,-1 0,1 1,0-1,0 0,0 0,0 0,-1 0,1 0,0 0,0 1,-1-1,1 0,0 0,0 0,0 0,-1 0,1 0,0 0,0 0,-1 0,1 0,0 0,0 0,-1 0,1 0,0 0,0 0,0-1,-1 1,1 0,0 0,0 0,0 0,-1 0,1 0,0-1,0 1,0 0,-1 0,1 0,0 0,0-1,0 1,0 0,0 0,0-1,9-12,20-12,-5 12,0 2,0 1,1 0,0 2,46-9,-61 14,-1 0,0-1,0 0,15-9,-14 7,0 0,0 1,14-4,67-25,-19 5,105-18,-129 26,-40 16,0 1,0 1,0 0,1 0,-1 0,12-1,93-18,-76 13,1 2,-1 2,41-1,495 7,-578 0,0 1,0 0,0 0,0 0,0 1,0 0,-5 4,-4 1,-23 15,26-15,-1-1,1 0,-1-1,-1 0,-24 7,21-9,-5 2,0-1,-1-1,1-1,-1-1,-26-1,43-1,0 0,1-1,-1 1,1-1,-1-1,1 1,-1-1,1 1,0-1,0 0,0-1,0 1,0-1,0 0,1 1,-1-2,1 1,0 0,0-1,0 1,0-1,1 0,-1 0,1 0,0 0,0-1,1 1,-1-1,1 1,-1-8,1 10,0 0,1 0,-1 0,1 0,0 0,-1 0,1 0,0 0,0 0,0 0,1 0,-1 0,0 0,1 0,-1 0,1 0,0 0,0 0,0 0,0 0,0 1,0-1,0 0,0 1,1-1,-1 1,1-1,-1 1,1 0,-1-1,1 1,0 0,0 0,-1 0,1 1,3-2,6 0,0 0,0 1,1 0,-1 0,20 3,26-3,-8-6,1 3,-1 1,61 5,74-3,-156-3,33-8,-38 6,0 2,34-3,-10 5,0 2,-1 3,1 1,-1 3,48 12,-5 4,98 31,-152-43,42 7,18 6,-62-14,-1-2,2-1,-1-2,46 2,14 0,55 1,-39-6,121-5,-122-13,-66 9,54-3,-78 8,0 0,0-1,0-1,0-1,-1-1,0 0,17-9,-34 15,1 0,-1-1,1 1,-1 0,1 0,-1 0,1-1,-1 1,1 0,-1 0,0-1,1 1,-1 0,1-1,-1 1,0-1,0 1,1 0,-1-1,0 1,1-1,-1 1,0-1,0 1,0-1,0 1,0-1,1 1,-1-1,0 1,0-1,0 1,-1-2,-11-13,-26-7,-167-79,193 96,1 0,-1 1,1 1,-1 0,-23-3,-27-7,38 8,1 1,-1 1,1 1,-1 1,-44 4,-1 0,40-2,0 2,-40 9,40-6,-1-1,-41 1,47-8,1 0,0-2,-1-1,2 0,-28-11,22 6,-1 2,-43-7,23 12,-74 4,79 1,0-1,-54-8,70 3,-1 2,1 0,0 2,-1 1,1 1,0 2,-28 6,-32 7,50-10,-64 18,53-6,23-9,-36 10,20-12,-77 4,41-5,-113 13,150-10,36-9,26-10,44-28,-48 27,-1 0,26-10,-28 16,1 1,-1 1,1 0,0 1,0 0,0 2,19 1,14 1,47-5,-50 0,0 1,-1 3,47 8,-60-3,33 13,-43-12,-1-2,1 0,1-1,34 3,-12-6,-1 3,0 2,58 15,-54-9,2-2,-1-2,1-3,0-2,82-2,-140 1,6-2,0 0,1 0,-1 0,0 0,0 0,1-1,-1 1,0-1,0 0,-5 0,3-1,0-1,0 0,1 0,-1 0,1 0,0-1,-1 1,1-1,0 0,0-1,1 1,-7-8,9 10,0 0,0 0,0-1,0 1,0 0,0-1,0 1,0-1,1 1,-1-1,1 1,-1-1,1 1,0-1,-1 0,1 1,0-1,0 1,0-1,0 0,0 1,1-1,-1 1,0-1,1 0,-1 1,1-1,0 1,-1-1,1 1,0 0,0-1,0 1,0 0,0-1,0 1,0 0,1 0,-1 0,0 0,3-1,5-4,1 1,0 0,0 0,0 1,0 0,1 1,0 0,-1 0,17 0,-8 2,0 0,0 2,0 1,31 6,-21-4,1-1,-1-1,1-2,34-3,-62 3,0-1,0 1,0 0,0-1,0 1,0-1,0 0,0 0,0 0,0 0,0 0,-1 0,1 0,2-3,-3 4,-1 0,0 0,0-1,0 1,0 0,1 0,-1-1,0 1,0 0,0-1,0 1,0 0,0 0,0-1,0 1,0 0,0-1,0 1,0 0,0 0,0-1,0 1,0 0,0-1,0 1,0 0,0 0,-1-1,1 1,0 0,0 0,0-1,0 1,-1 0,-18-7,-129-8,126 13,1 1,-41 3,46-1,0 0,-1-1,1 0,0-2,0 0,-22-5,37 7,0 0,0-1,0 1,0 0,-1 0,1-1,0 1,0-1,0 1,0-1,0 1,0-1,1 0,-1 1,0-1,0 0,0 0,1 0,-1 1,0-1,1 0,-1 0,0 0,1 0,0 0,-1 0,1 0,-1-1,1 1,0 0,0 0,0 0,0 0,0 0,0 0,0-1,0 1,0-1,1 0,0 1,0-1,1 0,-1 0,0 1,0-1,1 1,-1 0,1-1,-1 1,1 0,0 0,0 0,-1 0,1 0,0 0,0 0,0 1,0-1,3 0,9 0,1 0,-1 1,0 1,0 0,0 1,0 0,0 1,15 5,-11-3,1 0,0-2,32 2,-30-3,0 0,-1 1,23 6,-22-4,0-1,0 0,24 0,35 3,-57-3,36 1,-13-5,71 11,-93-8,-9-1,0 0,0 1,20 6,-32-7,1-1,0 1,-1-1,1 1,-1 0,0 1,0-1,0 0,0 1,0 0,0-1,-1 1,1 0,-1 1,0-1,0 0,0 1,2 3,0 5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9:38.877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231 1,'4'0,"0"0,-1 1,1-1,0 1,-1 0,1 0,0 0,-1 1,1-1,-1 1,0 0,1 0,-1 0,0 0,0 1,0-1,-1 1,1 0,0 0,-1 0,0 0,0 0,2 3,-3-3,0 0,1 0,-2-1,1 1,0 0,0 0,-1 0,0 0,1 0,-1 0,0-1,-1 1,1 0,0 0,-1 0,0 0,1 0,-1 0,0-1,-1 1,1 0,0-1,-1 1,1-1,-1 0,0 1,0-1,0 0,0 0,-4 3,4-4,0 0,0 0,1 0,-1 0,0 0,0 0,0-1,0 1,0-1,0 0,0 1,0-1,0 0,0 0,0 0,0-1,-1 1,1 0,0-1,0 1,0-1,1 0,-4-1,3 1,0 0,1 0,-1 1,0-1,1 0,-1 1,0 0,0-1,1 1,-1 0,0 0,0 0,0 0,1 0,-1 0,0 0,0 1,1-1,-1 1,0-1,0 1,1 0,-1 0,1-1,-1 1,1 0,-1 0,1 1,-1-1,1 0,0 0,0 1,0-1,-2 3,-92 122,94-124,0-1,1 1,-1 0,-1-1,1 1,0-1,0 1,0-1,-1 0,1 0,-1 1,1-1,-1 0,0 0,1 0,-1-1,0 1,1 0,-1-1,0 1,0-1,0 1,0-1,1 0,-1 0,0 0,0 0,0 0,0 0,0-1,-3 0,3 0,-1-1,1 1,0-1,0 0,0 0,0 1,1-1,-1 0,0-1,1 1,0 0,-1 0,1-1,0 1,0 0,0-1,0 1,1-1,-1 0,1 1,-1-1,1-3,0 0,0 1,0 0,0-1,1 1,0 0,0-1,0 1,0 0,1 0,4-9,1 3,0-1,1 2,8-11,-2 5,-14 15,0 1,0-1,1 1,-1 0,0-1,0 1,1-1,-1 1,0 0,1-1,-1 1,0 0,1-1,-1 1,1 0,-1-1,1 1,-1 0,0 0,1 0,-1 0,1-1,-1 1,1 0,-1 0,1 0,-1 0,1 0,-1 0,1 0,-1 0,2 0,4 17,-6 33,0-43,-1 1,0 0,-1 0,0 0,-1 0,1 0,-1 0,-1 0,0-1,-7 12,6-11,0 0,1 0,0 0,1 1,0-1,0 1,0 0,-1 11,4-17,-1 0,1 0,-1 0,1 0,0 0,0 0,1 0,-1 0,1 0,-1 0,1 0,0 0,0-1,0 1,0 0,1 0,-1-1,1 1,0-1,-1 0,1 1,0-1,0 0,1 0,-1 0,0 0,1 0,-1-1,1 1,0-1,-1 0,1 0,0 0,0 0,4 1,59 15,-50-13,1 0,-1 1,25 11,88 58,-123-71,0-1,0 1,0-1,0 0,1 0,-1-1,9 1,27 7,137 65,-148-64,65 13,-38-11,5 0,-46-10,1 1,-1 0,-1 2,1 0,0 1,18 9,-15-3,-1-1,2-2,-1 0,1-1,1-1,-1-1,1 0,0-2,28 2,-20-4,1 1,-1 2,35 9,-34-6,1-1,52 3,-36-7,1 3,84 22,-106-24,0 0,1-2,50-2,24 1,-85 1,-1 1,26 8,-28-7,0 0,1-1,-1 0,17 0,1 0,-1 1,1 2,-1 1,0 1,42 18,-60-22,-1-1,1-1,25 2,-29-4,1 1,-1 0,1 1,-1 0,0 0,0 1,0 0,15 8,-11-5,1 0,0 0,0-2,0 0,16 3,11 3,38 6,-58-13,0 1,0 0,29 12,-32-9,1-2,27 5,24 7,-33-6,60 8,-58-13,51 16,57 22,-104-31,1-1,55 7,92 3,-172-20,209 1,-39-3,-158 4,0 1,0 2,-1 1,0 1,-1 2,30 14,-43-18,20 7,-20-8,-1 0,1 1,-1 1,27 19,-21-13,1 1,1-2,0-1,0-1,1-1,40 11,-58-20,0 0,0 0,1 0,-1-1,0 0,1 0,-1 0,0-1,1 0,-1 0,0-1,8-2,3-4,-1 0,30-19,-45 26,9-4,0 1,1-1,0 2,0-1,0 2,13-3,41-12,-48 12,0 1,0 1,1 0,-1 1,1 1,34 1,-25 1,50-6,-4-5,81-17,-152 27,25-8,-19 3,-13 1,-12 0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5:19.376"/>
    </inkml:context>
    <inkml:brush xml:id="br0">
      <inkml:brushProperty name="width" value="0.3" units="cm"/>
      <inkml:brushProperty name="height" value="0.6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1,'0'913,"2"-888,0 0,7 28,-4-27,2 43,-5-29,11 68,2 18,-5-34,0 31,-9-87,1 0,3 0,13 57,-5-39,-3 0,6 78,-12-91,1 186,-7-154,13 113,24 104,-28-183,-7 119,-3-86,3 1389,-2-1485,-8 49,-3 42,13-108,0 38,-14 103,6-90,3 1,6 97,1-50,-2 239,2-339,0 1,8 30,-1-4,13 67,-12-73,-2 1,4 93,-13 745,2-867,1-1,1 0,1 0,11 32,-8-28,-1 0,4 35,15 65,-24-102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9:51.339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1 1321,'3'1,"0"0,0 1,0-1,0 1,0-1,0 1,-1 0,1 0,3 4,6 3,28 20,-1 3,62 64,-92-90,-1 1,1-2,-1 1,2-1,-1-1,0 0,19 6,30 14,-47-17,5 3,0-1,0-1,1 0,1-1,-1 0,37 7,76 17,-120-28,-1-1,0 1,0 0,-1 1,13 6,-12-5,-1-1,1 0,0 0,0-1,12 2,46 7,61 8,-117-18,-1 0,0 1,-1 0,1 0,14 8,-14-6,-1-1,1-1,0 1,0-1,15 2,100 12,-74-9,-30-5,42 2,395-5,-372 8,-1 0,-60-7,-1-1,1-2,-1 0,1-2,37-10,-25 3,-24 8,0 0,-1-2,1 1,-1-2,13-6,19-13,-32 19,0-1,0 0,-1 0,21-18,-24 17,1 1,-1 1,1-1,0 2,1-1,-1 1,15-5,4 0,39-7,-28 8,-32 6,0 1,0-2,0 1,0-1,-1 0,0 0,0-1,0 0,9-9,22-17,-29 24,1 0,-1 0,-1-1,13-16,-12 14,0 0,1 1,13-12,-11 11,-1 0,0-1,0 0,-1-1,9-16,-6 11,24-29,37-31,-62 67,0-1,-1 0,0-1,-1 0,0 0,-1-1,-1-1,0 1,7-20,-10 23,-1-1,0 1,-1-1,0 0,0 0,-1 0,0 0,-1 0,-1 0,1 0,-2 0,0 0,-4-16,2 19,1 0,-1 1,-1-1,1 1,-1 0,0 0,-1 1,0 0,0 0,0 0,-1 0,-7-4,-13-8,-56-26,39 22,10 3,10 5,0 2,0 0,-42-12,48 18,1-1,-18-9,-27-10,32 15,-50-26,15 5,-19-10,2 3,53 28,18 6,-1 0,0 1,-22-4,22 6,0-1,0-1,0 0,-13-7,13 6,0 0,0 1,-24-6,-50-12,41 9,-13-8,45 15,-1 1,0 0,-17-3,16 3,0 0,0 0,0-1,1-1,-18-11,-25-12,38 22,6 1,-1 2,1 0,-1 0,-27-4,-32-6,53 10,-2 0,1 2,-22-1,-78-13,87 17,2 0,0-1,1-2,-1-1,-38-10,-1 1,51 10,1 0,-26-9,-104-41,120 46,16 6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9:55.185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0 67,'1'-2,"0"-1,-1 1,1-1,0 1,0-1,0 1,1 0,-1-1,0 1,1 0,0 0,-1 0,1 0,0 0,0 0,0 1,0-1,0 1,1-1,-1 1,0 0,1 0,-1 0,4-1,4-2,0 1,0 0,0 0,19-1,10 3,0 1,69 11,-47-4,35 9,100 17,-177-30,36 11,16 2,-43-11,-1 0,52 19,-58-17,87 21,-67-12,1 1,58 34,-63-30,-2 1,57 46,-24-13,-46-38,2-1,0-1,0-2,30 12,-46-21,73 33,-68-32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0:24.234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0 377,'11'8,"0"0,0 0,1-1,0-1,0 0,1 0,0-1,0-1,15 3,41 17,24 10,-59-22,60 28,-81-34,1-1,-1-1,1 0,0-1,22 3,28 6,-30-2,1-3,66 7,-85-12,-1 1,0 0,0 1,25 11,-11-5,-11-4,0-2,24 3,29 8,-37-7,0 0,60 4,-69-8,-1 1,32 11,-14-4,83 30,3 0,-181-52,-83-5,107 14,-45-7,56 5,-71-7,-125 0,171 10,35 0,35 0,17 1,70 11,-80-8,41-2,-42-1,45 5,8 3,-57-7,0 1,42 11,-37-3,42 20,-55-21,1-1,-1-1,1-1,1-1,39 6,-42-10,0 2,0 0,0 1,0 1,20 9,-27-11,0-1,0 0,1-1,0 0,-1-1,22-2,-18 1,1 0,-1 1,25 6,-18-3,1-1,40 1,15 1,-10 0,-55-5,0 0,0 2,0-1,0 2,-1 0,1 1,-1 0,20 9,-8 0,16 10,2-1,51 16,-2 0,-77-29,1-2,0 0,1 0,0-2,0 0,0-1,29 3,193-9,-139-2,187 18,-261-8,0 1,0 1,-1 2,0 1,-1 0,29 19,46 19,-75-39,1-2,40 7,27 8,-47-7,-21-6,1-1,0-1,1-1,0-2,0-1,35 2,69 1,-2 0,-106-8,-1-2,1 0,-1-1,0-2,33-11,4 2,-42 12,0-1,23-10,29-6,-52 16,0-1,-1-1,17-7,6-5,1 1,75-21,12-3,-71 22,-49 16,2 0,0-1,0 2,0-1,0 1,1 1,-1-1,18 1,-26 1,-1 0,0 0,1 0,-1 1,1-1,-1 0,0 0,1 0,-1 0,0 1,1-1,-1 0,0 0,1 0,-1 1,0-1,1 0,-1 1,0-1,0 0,0 1,1-1,-1 0,0 1,0-1,0 0,0 1,1-1,-1 1,0-1,0 0,0 1,0-1,0 0,0 1,0-1,0 1,0-1,0 0,-1 1,1-1,0 1,0-1,0 0,0 1,0-1,-1 0,1 1,0-1,0 0,-1 1,1-1,0 0,-1 0,1 1,-1-1,-20 20,17-17,2-1,-6 6,-1 1,0-1,-1-1,0 0,0 0,0-1,-1-1,0 1,-12 3,-38 6,-93 13,82-17,17-8,44-3,0 0,1 0,0 1,-20 5,30-6,0-1,0 1,0 0,0 0,0 0,0 0,0 0,0 0,0 0,0 0,0 0,0 1,1-1,-1 0,0 0,0 0,0 0,0 0,0 0,0 0,0 0,0 0,0 0,0 0,0 0,0 0,0 0,0 0,0 0,0 0,1 0,-1 0,0 0,0 1,0-1,0 0,0 0,0 0,0 0,0 0,0 0,0 0,0 0,0 0,0 0,0 0,0 0,0 1,0-1,0 0,0 0,0 0,0 0,-1 0,1 0,0 0,0 0,0 0,0 0,0 0,0 0,13 4,15 1,10-5,1 0,-1-3,0-1,0-2,0-2,52-17,-48 4,-36 17,1 0,0 1,0 0,13-5,163-44,-124 37,45-15,-95 26,0-1,0 0,0-1,0 0,-1 0,0-1,9-9,-9 8,0 1,1 0,-1 0,2 1,12-7,-91 50,46-23,-47 21,28-20,-74 15,105-27,0 1,0 0,1 0,-16 10,-24 10,-96 21,134-42,0 0,0 1,1 1,-20 11,30-16,1 0,0 0,0 0,0 0,0 0,0 0,0 0,-1 0,1 0,0 1,0-1,0 0,0 0,0 0,0 0,0 0,0 0,0 1,0-1,0 0,-1 0,1 0,0 0,0 0,0 0,0 1,0-1,0 0,0 0,0 0,0 0,0 0,0 1,0-1,1 0,-1 0,0 0,0 0,0 0,0 1,0-1,0 0,0 0,0 0,0 0,1 0,8 5,15 1,-22-6,30 6,-1-1,2-2,-1-1,51-4,-73 1,0-1,0-1,0 0,0 0,-1-1,1 0,-1-1,0 1,13-11,8-8,33-31,-59 50,18-16,0 0,1 2,1 0,0 2,45-22,12 9,-52 20,30-14,-53 19,0 1,0-2,-1 1,1-1,-1 1,0-1,0-1,-1 1,0-1,0 0,0 0,0 0,4-12,-1 1,-1-1,0 1,-1-1,2-21,-1-36,-6 52,7-39,-1 35,-3 19,-1 1,-1-1,1 1,-1-1,0 0,-1-14,0 22,0-1,0 0,0 0,-1 1,1-1,0 0,0 1,-1-1,1 0,0 1,-1-1,1 1,-1-1,1 0,0 1,-1-1,1 1,-1-1,0 1,1 0,-1-1,1 1,-1-1,0 1,1 0,-1 0,0-1,1 1,-1 0,0 0,1 0,-1 0,0 0,0 0,1 0,-1 0,0 0,1 0,-1 0,0 0,0 0,1 1,-1-1,0 0,1 1,-1-1,1 0,-1 1,0 0,-2 0,0 1,-1 0,2 0,-1 1,0-1,0 0,1 1,-4 4,-8 17,-16 38,21-43,0 0,-1 0,-24 33,21-37,-19 25,-54 51,16-21,49-47,-1-1,0-1,-2-1,-32 20,-1-4,-82 44,128-73,0 0,0 0,-9 10,2-3,18-14,-1 1,1-1,-1 1,1-1,-1 1,0-1,1 1,-1-1,1 0,-1 1,0-1,1 0,-1 0,0 1,1-1,-1 0,0 0,0 0,1 0,-1 0,0 0,1 0,-1 0,-1-1,2 1,-1-1,1 1,-1-1,1 1,0-1,-1 1,1-1,0 0,0 1,-1-1,1 0,0 1,0-1,0 0,0 1,0-1,0 0,0 1,0-2,1-3,-1 0,1 1,0-1,1 1,-1-1,4-6,4-4,1 1,1 0,0 0,22-20,61-45,-1 2,122-122,-203 184,-1 0,0 0,-1-1,-1 0,0-1,-1 0,7-23,-7 19,-5 16,-1-1,0 0,-1 1,1-1,-1 0,0 0,0 0,-1 0,0 1,0-1,-1 0,1 0,-1 0,0 0,-1 0,1 1,-1-1,-5-10,3 10,0 0,0 0,-1 1,0-1,0 1,0 0,-1 0,1 1,-1 0,0 0,0 0,-1 1,1-1,-14-3,9 3,0-1,-1 2,1-1,-1 1,0 1,0 0,-12 0,11 1,1-1,-1 0,1-1,0 0,-1-1,-12-6,10 4,0 0,-1 2,-18-4,21 6,1-1,0-1,0 0,0 0,-19-11,-55-37,47 27,8 6,-1 1,-62-25,51 26,27 10,-2 0,1 2,-1-1,0 2,0 0,0 2,-21-2,-12 5,13 0,0-1,-70-10,15-1,30 5,-26-1,-133 6,99 3,97-1,18 0,-1-1,0 0,0 0,0-1,0 0,0 0,0-1,1 0,-1-1,1 0,-11-5,-47-24,52 27,0-1,1-1,-1-1,1 0,-23-18,26 17,6 6,1 0,-1 0,0 0,1-1,0 1,0-1,0 0,-3-5,6 8,0 1,0-1,1 1,-1-1,0 1,0 0,1-1,-1 1,0 0,1-1,-1 1,1 0,-1-1,0 1,1 0,-1 0,1 0,-1-1,1 1,-1 0,1 0,-1 0,1 0,-1 0,0 0,1 0,-1 0,2 0,17-1,-17 1,261 1,-241 1,0 0,0 2,0 0,26 9,-24-6,-1-1,1-1,32 2,-26-6,-11-1,1 1,-1 0,1 1,-1 1,0 1,0 1,24 9,-21-6,0-1,1-1,0-1,23 2,21 5,88 10,-140-19,1 0,-1 1,28 10,-27-8,-1-1,1-1,24 4,-20-4,0 1,-1 1,1 0,-1 2,-1 0,35 21,25 11,-59-32,-1 1,0 0,0 2,25 19,203 185,-224-194,-14-15,-1 0,0 1,-1 0,0 1,9 12,-9-12,0 0,0-1,1 1,8 6,0 0,-12-12,-1 0,0 1,0-1,0 0,0 1,0-1,-1 1,1-1,-1 1,0 0,2 4,-3-5,0 0,0 0,0 0,-1 0,1-1,-1 1,1 0,-1 0,1 0,-1-1,0 1,0 0,0-1,0 1,0-1,0 1,0-1,-1 0,1 1,-3 1,-9 8,0 0,-23 13,21-14,0-1,-20 21,13-10,-1 0,0-2,-2 0,0-1,-49 23,38-21,1 2,-36 29,-4 2,-89 62,128-91,21-12,0-2,-22 11,37-20,-1 0,1 1,0-1,0 0,0 0,-1 0,1 0,0 1,0-1,0 0,-1 0,1 0,0 0,0 0,-1 0,1 0,0 0,0 0,-1 0,1 0,0 0,0 0,-1 0,1 0,0 0,0 0,-1 0,1 0,0 0,0-1,-1 1,1 0,0 0,0 0,0 0,-1 0,1-1,0 1,0 0,0 0,0 0,0-1,-1 1,1 0,0-1,3-14,14-15,8 1,0 2,37-31,-30 29,39-45,-19 17,2 3,66-51,-24 22,-77 67,38-23,-36 26,30-26,-471 384,362-297,37-29,-1-1,-1 0,-36 19,0 2,9-4,30-23,-8 4,0-1,-42 17,1-15,52-14,0 1,-24 9,14 0,21-9,-1-1,1 0,0 0,-12 3,-50 16,54-16,0-1,-1 0,1-1,-1-1,-21 2,-3-3,1-2,-48-6,69 4,-1-1,1-1,0-1,0-1,1 0,-1-1,-17-10,-49-34,-69-38,122 73,0 2,-1 2,-38-11,-20-8,66 22,0 1,0 1,-40-7,44 11,0-2,-32-11,36 11,0 0,0 1,-1 0,-28-2,-337 5,183 3,183-2,-10 1,1-1,-1-1,1-1,0-2,0 0,-45-14,32 3,-60-33,-12-6,29 16,73 35,0 0,0 0,-1 1,1 0,0 1,-1 0,-12-1,-59 4,30 0,-72-10,1-1,89 7,0-2,1-1,-1-1,-55-20,-6-1,36 15,19 4,-47-16,-3 0,36 12,-4 0,-59-5,41 7,5 2,-57-12,19 2,16 4,73 11,-10-3,-39-13,-198-68,153 58,104 27,1-1,0 1,-1-1,1 0,1 0,-1 0,-7-7,12 9,-1-1,1 1,0-1,0 1,0-1,0 0,1 1,-1-1,0 0,1 0,-1 1,1-1,-1 0,1 0,0 0,0 0,0 0,0 0,0 0,0 1,1-1,-1 0,1 0,-1 0,1 0,-1 1,1-1,0 0,0 1,0-1,2-2,9-14,0 1,2 0,0 1,0 0,2 1,0 1,32-22,-35 27,0 1,0 0,1 0,15-5,-24 11,1 0,0 0,0 1,0 0,0 0,0 0,0 1,0-1,0 2,0-1,0 1,0-1,7 3,-11-2,0-1,0 1,-1-1,1 1,-1-1,1 1,0 0,-1 0,1 0,-1 0,0 0,1 0,-1 0,0 0,1 1,-1-1,0 0,0 1,0-1,0 1,-1-1,2 4,-2-3,1 0,-2 1,1-1,0 0,0 0,-1 0,1 0,-1 0,1 0,-1 0,0 0,0 0,0 0,0 0,0-1,-2 3,-5 6,-1-1,0 1,0-2,-18 14,-1-1,-108 75,140-94,13 0,17-2,6-1,78 8,-99-4,0 1,0 0,0 2,-1 0,0 1,21 11,166 74,-58-29,-84-32,-32-14,0-2,58 18,-31-19,75 6,38 10,32 6,-100-4,-76-22,38 15,-37-13,0-1,1-2,50 10,-51-13,1 1,-1 1,42 18,-47-16,0-1,0-1,1-1,0-1,45 4,91 5,39 1,-178-16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0:37.445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2 1,'-1'23,"1"1,1-1,1 0,2 0,0 0,9 28,-10-39,1 1,-2-1,2 19,-3-20,0 0,1 0,1 0,-1 0,7 14,-5-14,0 1,-1 0,0 0,-1 1,0 13,9 39,0-22,-3 0,6 66,-7-56,-4-33,2 37,-5 546,1-580,6 35,-3-36,0 38,-4 722,-1-770,0 0,-1 0,-1 0,-7 21,6-21,1 1,0-1,0 1,0 18,2 490,2-240,-9-170,-1 7,23 113,-8-139,-5-63,1-1,1 0,1 1,13 42,-8-40,-1 0,-2 0,-1 0,-1 1,-1 0,-3 32,8-27,-6-29,-7-25,-18-32,8 25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03.771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185 1,'-45'64,"9"-26,30-33,0 1,1-1,-1 1,1 0,0 0,0 1,1 0,0-1,0 1,1 1,0-1,0 0,0 1,-1 11,-4 29,5-37,1 0,0 0,1 1,0-1,1 1,1 12,0-24,-1 1,0-1,1 0,-1 0,0 0,1 1,-1-1,0 0,1 0,-1 0,1 0,-1 0,0 1,1-1,-1 0,1 0,-1 0,0 0,1 0,-1 0,0-1,1 1,-1 0,1 0,-1 0,0 0,1 0,-1 0,0-1,1 1,-1 0,0 0,1-1,-1 1,0 0,1 0,-1-1,0 1,0 0,1-1,-1 1,19-16,-17 15,8-9,0 0,-1-1,11-15,-16 19,1 0,1 0,-1 0,1 0,1 1,-1 0,1 0,0 1,0 0,0 0,11-4,109-49,-136 64,0-1,0 2,0-1,0 1,1 0,0 1,-6 8,-5 7,-22 34,36-46,0 0,0 1,1 0,1-1,0 1,0 0,1 1,0 22,-8 32,6-50,4-17,0 0,0-1,0 1,0 0,0 0,0 0,0 0,0 0,0 0,0 0,0 0,0 0,0 0,0 0,0 0,0 0,-1 0,1 0,0 0,0 0,0-1,0 1,0 0,0 0,0 0,0 0,0 0,0 0,0 0,0 0,0 0,0 0,0 0,0 0,0 0,0 0,-1 0,1 0,0 0,0 0,0 0,0 0,0 0,0 0,0 0,0 0,0 0,0 0,0 0,0 0,0 0,0-30,0 16,2-1,0 1,1 0,0 0,1 0,1 0,0 0,1 1,0 0,1 0,1 1,0 0,1 0,0 1,13-13,-12 13,-5 5,1 0,-1 0,2 0,-1 1,8-6,-13 11,0-1,0 1,0-1,0 1,0-1,0 1,0 0,0-1,0 1,0 0,1 0,-1 0,0 0,0 0,0 0,0 0,0 0,0 1,0-1,0 0,0 0,0 1,0-1,0 1,0-1,0 1,0 0,0-1,0 1,0 0,0-1,-1 1,1 0,0 0,-1 0,1 0,0 0,-1 0,1 0,-1 0,0 0,1 0,-1 0,0 0,1 2,-1 0,1 0,0 0,-1 0,0 0,0 0,0 0,0 0,0 0,0 0,-1 0,1 0,-1 0,0 0,-2 5,-24 42,12-25,6-6,3-10,1 1,0 0,0 1,1-1,0 1,1 0,0 0,1 0,0 0,0 20,2-20,1 1,0-1,-1 1,-1-1,0 1,0 0,-2-1,1 0,-1 1,-7 15,6-16,0 0,1 0,0 0,-1 15,2-16,0 1,0-1,-1 1,0-1,-8 16,7-17,1 0,0 0,0 0,1 0,0 1,0 0,1-1,0 16,1-13,-1-1,0 1,0-1,-2 0,-5 19,-48 108,52-128,1 1,0 0,0 0,-1 14,2-12,-1 0,-6 21,-25 97,30-112,0 0,1 1,1-1,0 1,2 0,3 35,-1 7,-3 12,3 80,6-106,-5-33,-1 0,1 20,-4 41,0-34,1 0,11 76,-7-89,-1 1,-1 43,-3-43,2 0,7 39,-9-42,-1-21,-1-19,1-6,2-1,0 1,1-1,0 1,2 0,0 0,2 0,6-19,-7 19,-1 1,-1 0,-1-1,-1-27,0 24,0 0,6-35,-2 7,-5 40,2 0,0 1,0-1,3-11,-4 20,0 1,0 0,0 0,0 0,-1 0,1 0,0-1,0 1,0 0,0 0,0 0,0 0,0-1,0 1,0 0,0 0,0 0,1 0,-1-1,0 1,0 0,0 0,0 0,0 0,0 0,0 0,0-1,0 1,0 0,1 0,-1 0,0 0,0 0,0 0,0 0,0-1,0 1,1 0,-1 0,0 0,0 0,0 0,0 0,1 0,-1 0,0 0,0 0,0 0,0 0,0 0,1 0,-1 0,0 0,0 0,0 0,0 0,1 0,-1 0,0 1,0-1,4 13,1 20,-5 24,-1-25,2 0,8 48,-4-45,-2 0,-1 0,-2 0,-4 37,-3-12,2-30,1 42,3-42,-1-1,-8 46,7-50,-1 43,4-43,-7 46,-16 94,21-156,0 0,0-1,0 1,-6 11,-7 27,11-22,1-14,0-1,1 0,1 1,0-1,0 1,1-1,1 1,-1 0,2-1,-1 1,2-1,4 15,5 7,-1 1,-2 0,5 35,-13-58,0 0,-1 1,-1-1,0 0,0 0,-4 12,-3 37,9 251,-1-301,1-1,0 1,1-1,0 0,0 0,1 0,0 0,0 0,1 0,0-1,0 0,1 0,9 12,-11-15,0 1,-1 0,1 0,-1 0,0 0,0 1,-1-1,0 0,0 1,0-1,0 8,-1-13,0 1,0-1,-1 1,1-1,0 1,0-1,-1 1,1-1,0 1,0-1,-1 1,1-1,-1 1,1-1,0 0,-1 1,1-1,-1 0,1 1,-1-1,1 0,-1 1,1-1,-1 0,0 0,1 0,-1 0,1 0,-1 1,1-1,-1 0,0 0,1 0,-1-1,1 1,-1 0,1 0,-1 0,1 0,-1 0,0-1,1 1,-1 0,1 0,-1-1,1 1,0 0,-1-1,-34-18,29 15,2 3,1-1,-1 0,1 1,-1-1,1-1,0 1,0 0,0-1,1 0,-1 1,0-1,1 0,0-1,0 1,0 0,0-1,0 1,1-1,-1 1,1-1,0 0,0 1,1-1,-1 0,1 0,-1-7,0-4,0 0,1 1,1-1,0 0,1 0,0 0,2 1,-1-1,2 1,0 0,0 0,10-15,-12 21,1 0,-1 0,-1 0,0-1,0 1,-1-1,0 1,0-1,-1 0,0 1,0-1,-1 0,-3-12,2 9,1 0,0 1,1-1,0 0,1 0,0 0,3-11,0 7,-3 11,0-1,1 0,0 1,0-1,5-9,-7 14,1 0,0 0,0 0,0 0,0 0,0 0,0 1,0-1,0 0,0 0,0 1,0-1,0 1,0-1,1 1,-1-1,0 1,0 0,1-1,-1 1,0 0,0 0,1 0,-1 0,0 0,1 1,-1-1,0 0,0 0,1 1,-1-1,1 1,1 1,-1-1,0 0,1 1,-1 0,0-1,0 1,0 0,-1 0,1 0,0 0,-1 0,1 0,-1 1,0-1,0 1,0-1,2 5,11 54,-7-30,-1 4,0 0,-3 0,-1 0,-4 67,0-20,0-49,-1-1,-1 1,-11 39,13-63,0 6,2-12,-1-1,1 1,0 0,-1-1,1 1,-1 0,0-1,0 1,0 0,0-1,0 0,-3 4,4-6,-1 1,1-1,-1 0,1 0,-1 0,1 0,-1 0,1 0,-1 0,1 0,-1 0,1 0,-1 0,1-1,-1 1,1 0,-1 0,1 0,-1-1,1 1,-1 0,1 0,0-1,-1 1,1 0,-1-1,1 1,0 0,0-1,-1 1,1-1,0 1,0-1,-1 1,1-1,0 1,0 0,0-2,-13-25,10 21,-5-10,0 0,-1 0,0 1,-2 1,0-1,-22-21,18 22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16.928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67 90,'1'19,"1"0,5 23,-1-8,1 4,-3-18,-1 1,1 31,-6 49,3 124,1-211,1-1,0 0,5 15,-4-16,0 0,-1-1,-1 1,2 20,4 44,-4-50,0 35,-3-4,-3 64,-14-35,11-66,1 1,0-1,0 29,4-16,-2 0,-7 35,4-27,2 0,5 69,0-28,-15 124,10-174,2-1,1 1,2 0,1-1,1 1,14 50,-10-42,-2 1,-2 0,-3 82,3 33,3-108,-4-33,0-1,0 22,-4 52,2 56,0-135,1 0,0 1,0-1,7 16,-5-16,-1 0,-1-1,1 1,-1 0,1 15,-3 36,-1-36,2 0,0 0,1 0,1 0,11 38,-7-41,-1 1,-1-1,-1 1,-1 0,-1 0,0 25,-3-27,1-1,0 0,2 0,0 0,2-1,9 33,-8-31,-1-1,-1 1,-1 0,-1 0,0 0,-4 31,1 6,2-55,0 1,0-1,0 0,-1 1,1-1,-1 1,1-1,-1 0,0 0,0 1,0-1,0 0,-1 0,1 0,0 0,-1 0,-1 1,2-2,0-1,0 1,0-1,0 1,0-1,0 0,0 1,0-1,0 0,0 0,0 0,0 0,0 0,0 0,0 0,-1 0,1 0,0 0,0-1,0 1,0 0,0-1,0 1,0-1,0 1,1-1,-1 1,0-1,0 0,0 1,1-1,-1 0,0 0,0 0,1 1,-1-1,1 0,-1 0,0-2,-6-10,0 0,0-1,2 1,0-1,0-1,1 1,1 0,-2-22,-2-3,2 1,1-2,3 1,3-48,0 5,0 19,-4-69,0 119,-1-1,0 1,-5-14,4 16,1-1,0 1,0-1,-1-21,3-27,-9-60,8 94,1-1,1 1,2 0,1-1,1 1,11-42,6-31,-17 50,-1 0,-6-57,1 17,4 21,-4-76,-6 92,5 33,0 1,1-23,1-21,3-71,5 84,-3 34,-2 0,1-20,-3-15,-1 15,2 0,8-57,-6 70,0 0,-2 0,-1 0,0 0,-2 0,0 0,-2 1,-9-35,9 37,1 0,1 0,0-38,0-5,-5 8,-2-18,10-242,0 304,-1 0,2 1,0-1,0 1,0-1,1 1,1 0,5-12,8-9,20-30,-3 7,95-169,-87 137,-42 85,0-1,0 1,0 0,0-1,0 1,0 0,-1 0,1-1,0 1,0 0,0 0,0-1,0 1,-1 0,1 0,0 0,0-1,0 1,-1 0,1 0,0 0,0 0,-1-1,1 1,0 0,0 0,-1 0,1 0,0 0,0 0,-1 0,1 0,0 0,-1 0,1 0,0 0,0 0,-1 0,1 0,0 0,0 0,-1 0,1 0,0 0,-1 0,1 0,0 1,-27 3,8-2,9-3,0-1,0 0,0-1,0 0,1-1,-14-6,-55-34,71 40,6 3,0 0,0 0,0 1,0-1,0 0,0 1,0-1,0 1,0 0,-1-1,1 1,0 0,0-1,0 1,0 0,-1 0,1 0,0 0,-2 1,2 0,1 0,-1 0,0 0,1 0,-1 0,1 0,-1 0,1 0,-1 1,1-1,0 0,-1 0,1 1,0-1,0 0,0 0,0 1,0-1,1 2,0 10,1 0,0-1,1 1,6 18,-4-19,-2 1,0 0,0 1,1 16,-2-7,1 0,1 0,11 35,-8-36,-2 0,0 1,3 44,-7-29,-4 102,4-139,-1 0,0 0,0 0,0 0,0 0,-1 0,1 1,0-1,0 0,-1 0,1 0,0 0,-1 0,1 0,-1-1,1 1,-1 0,0 0,1 0,-1 0,0 0,0-1,1 1,-3 1,2-2,0 0,0-1,0 1,0 0,0 0,0-1,0 1,0 0,0-1,0 1,0-1,0 1,0-1,0 0,1 1,-1-1,0 0,0 1,0-2,-7-7,1 0,1 0,-7-11,-7-13,-1-1,1-1,2 0,1-2,-16-52,18 44,11 35,0 0,1-1,1 1,-1-1,1 1,0-12,2 7,1-29,1 46,0 0,0 0,0 0,-1 0,1 0,-1 1,0-1,1 0,0 4,16 39,24 91,-39-122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36.189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337 0,'-1'4,"-1"-1,1 1,0-1,-1 1,0-1,0 0,0 0,0 0,-1 0,-2 3,-10 14,8-5,0 1,0 0,2 1,0-1,1 1,0 0,2 0,0 1,1-1,1 19,1 18,-2 88,-2-125,0 0,-1-1,-11 28,10-30,0 1,1 0,0 1,-2 25,3-20,0 0,-8 28,7-31,-1 1,2 0,-1 30,5 32,-2 77,-7-100,5-39,1 0,-1 20,4 938,-2-954,-7 34,5-34,-2 37,4-25,-11 60,7-42,2-1,5 64,1-23,-3 407,0-485,2-1,4 22,-3-22,0 1,0 21,13 111,-14-122,1 0,1-1,11 37,4 23,-2-3,-11-59,0 1,-2 0,-1 1,0 24,-3-47,-1 6,1 0,0 0,0-1,1 1,-1 0,1 0,1 0,-1-1,1 1,1-1,-1 1,1-1,4 7,-6-12,0 0,-1-1,1 1,0 0,0 0,-1 0,1 0,-1 0,1 0,-1 0,1 1,-1-1,0 0,1 0,-1 0,0 0,0 0,0 1,0-1,0 0,0 0,0 0,0 0,-1 1,1-1,0 0,-1 0,1 0,-1 1,-1-1,1 0,-1 0,0 0,0-1,0 1,0-1,1 1,-1-1,0 0,0 0,0 0,0 0,0 0,0 0,0 0,0-1,1 1,-3-2,-7 0,1-1,0-1,0 0,0 0,0-1,1 0,-1-1,1 0,1 0,-1-1,1 0,1-1,-1 1,1-2,0 1,1-1,0 0,1 0,-1-1,2 1,-5-12,-24-98,30 107,0 1,1-2,-1-15,-4-20,7 45,0 0,0 0,1 0,-1 0,0 0,1 0,0 0,0 1,0-1,0 0,0 0,0 1,1-1,-1 1,1-1,0 1,-1 0,1-1,0 1,1 0,-1 0,3-1,-1-1,0 0,0 0,-1 0,1-1,-1 1,0-1,3-6,-4 5,0 0,0 0,-1-1,0 1,1-10,-2-3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44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0 9,'1'0,"1"1,-1 0,0-1,0 1,0 0,0-1,1 1,-1 0,0 0,-1 0,1 0,0 0,0 0,0 0,-1 0,1 1,0 0,14 25,-14-23,18 39,10 20,3 2,-24-46,1-1,14 23,-17-31,-1-1,-1 1,0 0,0 0,2 12,-3-12,0 0,1 0,0 0,8 15,-7-47,-7-342,-1 333,3 30,0-1,0 1,0 0,0 0,-1 0,1 0,-1 0,1-1,-1 1,1 0,-1 0,1 0,-1 0,0 1,0-1,1 0,-1 0,0 0,0 0,0 1,0-1,0 0,-2 0,2 1,0 1,0-1,0 1,0-1,0 1,0-1,0 1,0 0,0 0,0-1,1 1,-1 0,0 0,1 0,-1 0,0 0,1 0,-1 0,1 0,-1 1,-11 25,11-25,-6 15,1 0,1 1,1 0,1 1,-2 17,3 93,2-79,0 116,-13-183,-3-18,13 19,1 0,1-29,1 34,0-1,-1 1,0-1,-1 0,0 1,-8-22,-37-81,49 132,6 15,38 88,-37-95,-5-19,-1 1,-1 0,1 0,-1 0,1 16,14 89,-10-69,-4-22,0-1,0 22,-4-17,1-4,0 0,1-1,8 42,-4-34,-2 1,-1-1,-1 1,-4 35,1 6,2 1229,0-1313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49.961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29 1,'0'587,"8"-522,1 0,7 65,-16 824,-1-442,0-495,0-1,-2 1,-8 30,6-31,1 0,1 1,-2 32,-3 46,4-63,0 36,2 23,5 79,0-145,2-1,11 37,-10-41,0-1,-2 1,0 0,1 35,-7 45,4 109,6-156,-5-35,-1 1,1 21,-2-32,-1 18,-4-21,-3-14,-46-98,39 79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52.635"/>
    </inkml:context>
    <inkml:brush xml:id="br0">
      <inkml:brushProperty name="width" value="0.2" units="cm"/>
      <inkml:brushProperty name="height" value="0.2" units="cm"/>
      <inkml:brushProperty name="color" value="#A6A6A6"/>
      <inkml:brushProperty name="ignorePressure" value="1"/>
    </inkml:brush>
  </inkml:definitions>
  <inkml:trace contextRef="#ctx0" brushRef="#br0">1 0,'1'17,"1"0,1 0,1 0,0-1,9 23,8 35,18 61,-18-69,-15-42,-1 0,0 0,-2 1,-1-1,-1 27,0-31,1 0,1-1,8 29,-6-28,-1 0,-1 0,1 25,-3-31,1 1,0-1,1 0,5 17,-3-15,-1-1,-1 0,1 21,12 104,-15-126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0.51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2 14,'3'0,"1"-3,-3-1,-5 1,-2 0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5:24.893"/>
    </inkml:context>
    <inkml:brush xml:id="br0">
      <inkml:brushProperty name="width" value="0.3" units="cm"/>
      <inkml:brushProperty name="height" value="0.6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1,'0'913,"2"-888,0 0,7 28,-4-27,2 43,-5-29,11 68,2 18,-5-34,0 31,-9-87,1 0,3 0,13 57,-5-39,-3 0,6 78,-12-91,1 186,-7-154,13 113,24 104,-28-183,-7 119,-3-86,3 1389,-2-1485,-8 49,-3 42,13-108,0 38,-14 103,6-90,3 1,6 97,1-50,-2 239,2-339,0 1,8 30,-1-4,13 67,-12-73,-2 1,4 93,-13 745,2-867,1-1,1 0,1 0,11 32,-8-28,-1 0,4 35,15 65,-24-102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2:16.939"/>
    </inkml:context>
    <inkml:brush xml:id="br0">
      <inkml:brushProperty name="width" value="0.35" units="cm"/>
      <inkml:brushProperty name="height" value="0.35" units="cm"/>
      <inkml:brushProperty name="color" value="#A6A6A6"/>
      <inkml:brushProperty name="ignorePressure" value="1"/>
    </inkml:brush>
  </inkml:definitions>
  <inkml:trace contextRef="#ctx0" brushRef="#br0">0 310,'8'1,"-1"0,1 1,-1 1,1-1,-1 1,0 0,0 1,0 0,8 6,9 4,106 70,-19-9,-93-65,0 0,1-2,0 0,27 8,36-2,-61-12,0 1,-1 2,32 9,-20-3,56 10,-55-14,49 17,29 13,65 27,-165-60,0 0,0-1,0 0,1-1,18 1,23 4,1 5,2 2,0-3,59 4,74 1,-126-8,0 2,96 30,-117-29,-15-6,1 0,44 1,-40-4,44 8,150 39,-23-7,-155-35,-18-3,45 12,2 6,126 37,218 94,-108 13,-293-154,16 9,45 20,-68-35,1-2,0 1,0-2,0 1,0-2,0 0,18 0,-23-2,0-1,-1 0,1 0,-1-1,0 0,1 0,-1-1,0 0,0 0,10-7,2-3,-1-1,26-23,-27 21,14-12,125-117,-129 119,1 1,1 2,1 1,41-22,62-44,-94 54,-22 18,39-27,-46 36,0-2,-1 1,10-12,28-21,-28 27,35-32,-45 30,-10 10,-10 8,-91 52,-49 25,108-59,1 1,0 3,2 1,-66 56,95-71,1 1,1 0,-15 22,17-23,0 0,-1 0,0 0,-1-1,-16 14,10-15,0-1,0 0,0-1,-1-1,0 0,-27 4,24-4,-104 14,69-12,47-6,0-1,-1 0,1 0,0-1,0 1,0-1,0-1,0 1,-9-4,-50-28,49 24,0 0,-23-8,-287-115,315 127,-2 1,1 0,-18-2,17 4,0-1,0-1,-12-5,-18-7,-57-15,-5-1,12 4,-144-24,155 35,26 6,2-1,-1 2,-108-6,112 14,0-4,1-1,-86-24,11 2,55 19,-24-6,59 7,0 1,-59-23,-28-13,-45-15,69 23,-1 5,-154-29,156 44,53 10,-51-14,-39-6,6 2,-7-1,104 20,21 4,-14-4,25-1,15-2,24-9,65-24,-96 39,0 0,0 0,0 1,0 0,0 1,0 0,14 2,64 15,-4 0,-49-12,0 2,66 22,-70-21,51 8,11 3,-13 4,217 54,-263-72,57 2,-62-6,0 2,0 0,31 8,40 14,72 22,-118-27,-24-9,54 13,-11-3,-54-14,0-1,35 5,130 24,-21-4,-110-26,0-3,55-4,-14 0,-66 3,1 1,0 1,44 11,78 33,-145-45,129 34,-21-7,-31-6,-44-14,-1 2,61 28,40 17,-3-2,-69-26,2-4,126 29,-123-35,-55-13,-11-3,-1-1,1 1,-1-1,1 0,0 0,-1 0,1-1,0 0,0 0,-1 0,1 0,0-1,4 0,-8 0,-1 1,1 0,-1-1,0 1,1-1,-1 1,0 0,1-1,-1 1,0-1,1 1,-1-1,0 1,0-1,0 1,0-1,1 1,-1-1,0 1,0-1,0 1,0-1,0 1,0-1,0 1,-1-1,1 1,0-1,0 1,0-1,0 1,-1-1,1 1,0-1,0 1,-1-1,-14-21,11 17,-16-18,-1 0,-2 1,0 1,-1 1,-37-23,24 17,-2-1,-1 2,-2 2,-67-28,-141-33,174 60,17 5,1 3,-2 2,-80-9,72 17,-69-2,30 10,34 0,-101-9,130 0,1-3,-68-25,-9-2,25 14,-8-1,-112-43,79 6,78 34,-75-26,104 45,0 1,0 2,-55-4,-240-22,137 2,-93-8,279 37,0 0,1 1,-1-1,0 0,1 0,-1-1,0 1,1 0,-1 0,0 0,0 0,1-1,-1 1,0 0,1 0,-1-1,1 1,-1-1,0 1,1 0,-1-1,1 1,-1-1,1 0,-1 0,12-9,29-6,-2 4,1 2,0 2,1 1,-1 2,47-1,115 5,173 4,-339 1,-1 1,0 2,0 1,-1 2,35 15,-49-18,124 38,-39-14,81 16,-183-47,65 22,136 25,-85-24,-84-14,1-2,0-2,52 3,10-1,-3 1,-29-6,-1 3,1 3,115 29,254 94,-359-114,-39-10,37 13,-1 2,1-3,77 9,-124-22,-1 1,0 1,43 20,22 8,-15-7,-53-20,0 0,1-1,28 5,-50-12,-1-1,1 0,0 0,0 0,0 0,0 0,0 0,0 0,0 0,0 0,0 0,0-1,0 1,0 0,0-1,0 1,0-1,-1 1,1-1,0 1,0-1,0 1,-1-1,1 0,0 0,-1 1,1-1,-1 0,1 0,-1 0,1 1,-1-1,1 0,-1 0,0 0,0 0,1 0,-1 0,0 0,0 0,0 0,0 0,0 0,0 0,0 0,0 0,-1 0,1-1,-2-10,0 1,-1-1,-5-14,3 9,2 8,0-1,0 1,-1 0,0 0,0 0,-1 1,0-1,-1 1,-8-9,3 5,-1 1,-1 0,0 0,-23-13,15 12,0 1,0 1,-1 0,0 2,-1 1,-25-6,-12 3,-70-4,-18-2,-208-49,228 44,82 16,-52-14,-147-42,186 44,-1-2,-67-32,70 27,23 10,9 2,-1 1,0 2,-1 0,0 2,0 1,-43-4,48 7,0 0,1-1,-1-1,1-2,-21-8,-44-12,82 26,-49-13,-1 3,1 1,-105-3,111 11,-87-14,20 1,78 11,-175-8,-336 12,533 0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0:27.386"/>
    </inkml:context>
    <inkml:brush xml:id="br0">
      <inkml:brushProperty name="width" value="0.5" units="cm"/>
      <inkml:brushProperty name="height" value="1" units="cm"/>
      <inkml:brushProperty name="color" value="#8FAADC"/>
      <inkml:brushProperty name="tip" value="rectangle"/>
      <inkml:brushProperty name="rasterOp" value="maskPen"/>
      <inkml:brushProperty name="ignorePressure" value="1"/>
    </inkml:brush>
  </inkml:definitions>
  <inkml:trace contextRef="#ctx0" brushRef="#br0">131 0,'2'45,"9"51,-1-17,13 73,-21-135,2 1,9 27,-6-30,-4 0,2 0,-2 0,2 19,16 130,-13-114,0 1,-2 55,-6 1061,-3-1127,-2-2,-1 0,-17 64,5-34,9-25,-4-1,0 0,-26 51,-5-19,35-63,0 2,2-1,1-1,-2 3,4-2,-3 2,2-2,2 2,-1-1,1 2,-1 15,-5 46,5-51,0 0,2 38,2-57,0 1,1 1,0-1,1-1,0 2,-1-2,2 1,-1 0,2-1,-1 1,0-1,1-1,6 9,-1-2,-1 1,1-1,-2 2,-1-2,1 2,-1 0,-1 0,0 1,-2-2,0 2,-1 0,1 0,-2 29,-2-2,-3 1,-1-1,-17 66,16-77,1 1,1 1,3-3,0 3,6 44,16 32,-20-103,1 1,1-1,-1 0,1 0,-1 0,6 7,13 30,-15-18,2-2,15 28,11 40,-28-57,1-2,-4 1,-1-1,-4 64,4 48,4-98,20 70,-16-81,-3-1,-1 2,4 63,1 53,0 6,-8-18,-7 112,-18-142,19-100,0 0,-1 0,0 0,-1 0,0-2,0 2,-1-1,-11 14,10-14,0 1,0 0,1 0,1 0,0 1,0-1,-4 14,4 4,3-1,-1 1,3-1,3 36,-1 7,6-15,-6-42,1-1,-2 0,1 19,-3-28,1 1,0-1,-1 1,1 0,-1-1,-1 1,1-1,0 0,0 1,-1-2,0 2,1-1,-2-1,1 2,1-2,-6 4,-5 4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1:42.798"/>
    </inkml:context>
    <inkml:brush xml:id="br0">
      <inkml:brushProperty name="width" value="0.5" units="cm"/>
      <inkml:brushProperty name="height" value="1" units="cm"/>
      <inkml:brushProperty name="color" value="#8FAADC"/>
      <inkml:brushProperty name="tip" value="rectangle"/>
      <inkml:brushProperty name="rasterOp" value="maskPen"/>
      <inkml:brushProperty name="ignorePressure" value="1"/>
    </inkml:brush>
  </inkml:definitions>
  <inkml:trace contextRef="#ctx0" brushRef="#br0">322 1,'1'0,"1"0,0 1,-1 0,1-1,-1 1,1 0,0-1,-1 1,0 0,1 0,-1 0,0 0,1 1,-1-1,0 0,0 1,0-1,0 0,0 1,0-1,0 3,16 34,-16-36,5 15,10 28,20 88,-18-64,0 9,-18-77,8 54,1 84,-8-90,0-31,0 0,-1 1,-2-1,1 0,-2 1,-8 26,-20 72,23-82,-1-1,-20 48,13-50,-2-1,-42 56,-4 6,54-75,1 1,0 0,-7 28,12-29,1 1,1-1,0 1,1 0,3 27,0-22,-2-1,-1 1,-4 23,-3 18,3 1,5 114,3-67,10 116,-7-138,-3-36,11 63,0-41,-4 1,1 124,-11-125,1 0,-13 103,-7 14,15-147,0 62,6-81,-3-1,0 1,-1 0,-2 0,-1-1,-16 52,14-63,0 1,1 0,1 0,1 1,1-1,0 1,0 35,5 574,-11-517,-1 6,9-90,-1 1,-2-1,-7 26,6-26,0 0,1 1,0 27,3 25,4 71,-1-136,1 0,0 1,7 15,-6-18,-1 0,1 0,-2 1,3 23,-6 461,1-492,1 0,0 0,0 0,0 0,1-1,1 6,-2-8,-6-12,0 1,-1 0,0 0,-14-16,-1 0,-20-34,26 34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06.796"/>
    </inkml:context>
    <inkml:brush xml:id="br0">
      <inkml:brushProperty name="width" value="0.35" units="cm"/>
      <inkml:brushProperty name="height" value="0.35" units="cm"/>
      <inkml:brushProperty name="color" value="#8FAADC"/>
      <inkml:brushProperty name="ignorePressure" value="1"/>
    </inkml:brush>
  </inkml:definitions>
  <inkml:trace contextRef="#ctx0" brushRef="#br0">220 0,'2'1,"-1"-1,1 1,-1 0,1 0,-1-1,1 1,-1 0,0 0,1 0,-1 0,0 1,0-1,0 0,0 0,0 1,0-1,0 1,0-1,0 1,-1-1,2 3,12 36,-14-39,14 53,13 90,-18-89,28 88,-15-66,-16-44,-2 0,-1 0,-1 0,-5 59,0-9,3-51,-4 82,2-99,0 0,-1 0,-1 0,-1-1,-9 23,10-25,0-1,0 1,2 0,-1 1,0 21,2-21,-1-1,0 0,0 1,-1-1,-7 19,-104 208,95-203,14-28,1 0,0 0,0 0,1 0,0 0,1 1,-3 11,1 44,5 102,2-54,-4 920,0-1008,-2-1,0 1,-2 0,-9 28,6-28,2 1,1-1,-4 47,9-44,0 16,-3 0,-9 55,8-74,1-1,0 0,2 1,0-1,2 1,1-1,1 0,9 39,16 69,-24-111,-2 0,1 32,-2-32,0-1,1 0,5 22,1 2,-2 0,-2 0,-1 0,-6 72,0-19,3-77,1 48,-3-1,-12 69,6-66,3 0,5 106,2-62,-1-93,1 0,9 35,-7-33,0-1,1 26,-4 336,-2-186,-1-186,-3-12,-8-20,12 18,-33-68,-32-101,46 112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13.779"/>
    </inkml:context>
    <inkml:brush xml:id="br0">
      <inkml:brushProperty name="width" value="0.35" units="cm"/>
      <inkml:brushProperty name="height" value="0.35" units="cm"/>
      <inkml:brushProperty name="color" value="#8FAADC"/>
      <inkml:brushProperty name="ignorePressure" value="1"/>
    </inkml:brush>
  </inkml:definitions>
  <inkml:trace contextRef="#ctx0" brushRef="#br0">26 1,'1'0,"0"0,0 1,0-1,0 1,-1-1,1 1,0-1,-1 1,0 0,1-1,0 1,-1 0,1 0,-1-1,1 1,-1 0,1 0,-1-1,0 1,1 0,-1 1,9 26,-7-21,7 23,2-2,-3 1,0 0,-1 1,3 54,-8-53,2 0,2 0,0 0,14 35,-10-31,0 0,6 58,-15-73,2 15,10 47,-7-42,-1 0,-3 1,-4 72,0-27,2 749,-2-798,-9 53,6-52,-3 50,7-67,-2-1,-5 29,3-28,-3 44,8-38,-2 0,-1 0,-7 29,3-18,2 1,2-1,2 0,4 44,-1 2,-2 827,-1-885,-2-1,-5 29,2-26,-2 42,8 176,1-112,0-115,1 0,8 34,-5-33,-2 1,2 23,-4 356,-3-192,0-178,-1 0,-8 35,2-14,-2 7,7-44,1 0,0 1,1-1,1 1,1 0,0 0,2 28,9 25,-3 1,-5 125,-5-102,5 120,1-186,0 0,13 39,-9-44,-2 1,-2 0,0 0,1 25,-4-19,0-12,0 0,-2 0,-3 25,1-41,-3-7,-5-17,-87-198,64 157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2 1,'0'0,"2"0,2 5,3 3,-2 6,0 3,-2 3,0 1,-2 3,1-1,-2-1,0-1,0 3,-2-1,2-1,0 1,0-1,0 0,0-1,0 1,0 2,0-2,0 0,0-1,0 1,0 1,4-6,-2 1,2 0,-2 0,0 1,0 2,-1 0,-1 1,2 0,2 0,-2 1,0-1,3 0,0-1,-2 1,-1 1,1-1,-2 0,-1 1,0 0,0-1,0 0,0-1,-4-3,1-1,1 1,-1 0,-3-4,3-2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6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2 23,'0'0,"2"-3,4-3,7 2,2 0,5 3,4-2,-1 2,4 1,-4 0,-1 0,-2 0,-1 0,1 0,-3 0,6 5,0-1,0 1,0-1,-4 4,-1-4,-2 2,2-2,-4 4,2-2,-2-2,2 6,-2-3,1-1,0 3,0-2,0-1,1 0,-5 0,1-1,-1 6,-2-4,1 6,1 0,3-2,-5 6,3-6,-4 1,3 0,-1 1,2-3,-3 2,3 3,-1 2,3-3,-4 1,1 2,0-3,-1 2,-2-1,-1 3,2-2,-1 0,-3 0,0 2,1 2,-2 1,0-5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7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361 353,'0'0,"0"-5,-3 0,-3-4,-4-3,-1-5,-1-2,0 2,0 5,-1 3,1-2,1 4,2-3,0 3,-2 0,0-4,-2 5,2-9,1 1,-6 3,2-4,1 1,1 3,0-6,0 7,1-3,-2 2,0 0,-1 0,-1 3,3-1,0 1,3 3,3-1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8"/>
    </inkml:context>
    <inkml:brush xml:id="br0">
      <inkml:brushProperty name="width" value="0.2" units="cm"/>
      <inkml:brushProperty name="height" value="0.2" units="cm"/>
      <inkml:brushProperty name="color" value="#33CCFF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33CCFF"/>
      <inkml:brushProperty name="ignorePressure" value="1"/>
    </inkml:brush>
  </inkml:definitions>
  <inkml:trace contextRef="#ctx0" brushRef="#br0">5301 0,'0'0,"-60"0,0 4,-16 5,39-1,15-4,-2 0,1 2,1 2,-15 7,-144 101,169-106,2 0,-1 1,2 0,-2 0,2 2,0 2,-8 9,-14 24,17-27,-1 3,1-1,1 2,0-2,-2 13,-25 52,15-38,-5 23,3-4,-7 15,32-76,-6 16,-1-1,1 0,-2-2,-10 22,14-33,1 1,-2 0,3 1,1 0,-1 1,-2 6,2-7,1 2,-2-2,2-2,-2 3,-2-2,2 3,-14 12,-14 23,16-28,3 1,-1 1,-1 4,-3 7,-17 21,11-17,2 0,10-16,-2 1,-8 7,-20 30,9 2,17-32,-2 0,-7 10,19-33,1 2,-1-2,1 1,-1-3,-1 2,1-2,0 1,-1-1,0-2,0 2,-6-1,2 3,-2 0,1 2,0-1,-4 6,-62 60,37-34,-3 0,-7 2,3 5,2 1,-32 43,39-45,20-24,0 0,2 4,7-12,-9 14,17-22,-2 1,3-2,-3 1,1 1,1-3,1 4,-2-1,2 0,-2 5,-9 26,-11 12,11-26,2 2,1 1,-4 12,-12 52,7-22,-4 6,14-52,-40 114,37-111,-1-1,0 0,-1 1,-1-3,1-2,-4 4,2 3,-2 1,-5 18,20-39,-1 0,1-2,-1 1,-1 0,3-2,-3 3,1-4,0 2,-2-1,-1 3,-41 41,28-29,-15 14,28-28,0-1,0-1,-1 1,1-2,-1 1,1-2,-4 1,-6 0,-1-1,-7-2,11 0,-2 2,2 1,0-2,-2 4,2 0,-2 3,1 0,0 0,-9 9,-53 48,74-64,-7 11,-2 1,3 0,-7 5,6-4,1-2,-2 0,-8 8,-52 40,-11 2,-30 6,2 1,73-44,-21 17,-1-6,-15 3,52-29,-3-3,-9 3,7-6,-15 12,-5-1,28-9,-21 9,0 5,11-5,0 1,-2-5,1-1,-22 2,-53 9,58-10,24-6,-18 2,-183-3,128-5,83-2,-2 1,2-3,0 1,-1 0,1-3,0-1,-2 0,-14-9,10 7,-3-1,0 0,-1 1,0 2,-10-1,18 6,-3 2,2 1,-6 0,14 1,1 1,-3 0,3 1,-1 0,1 0,-1 2,1-1,0 1,-6 6,1-1,-1 3,2-1,0 1,0 2,1-1,0 1,0 2,2-1,-5 10,9-16,-1 2,1 1,2-2,-1 1,0 1,1 0,1 0,-2-2,2 4,0-1,1 30,0-1,2 17,1 14,-2 210,-1-268,2 2,-1 0,2 0,-1-2,0 2,3-1,0-1,1 6,-3-11,1 0,1-1,-1 0,1 0,0 0,1 0,0-2,0 1,0-1,1-1,0 1,2 0,8 7,1-2,1 0,0-4,-2 2,17 3,28 6,9-4,-63-13,32 6,0-4,9-2,82-4,-50-1,418 2,-473-3,-3 1,2-3,16-8,-6 4,11-1,-30 7,10 0,1-1,-2-3,1-1,0-1,21-14,0 5,18-3,69-6,60 2,-98 15,78-6,-145 16,-3-1,2-1,-1-4,7-3,-2-2,108-31,-109 35,-3-5,1 0,17-13,-21 12,119-68,-97 59,-31 15,1-1,-1 0,-1-3,3-2,144-122,-120 94,23-29,-24 25,-34 37,0 2,-2-2,2 0,-1 0,-1-2,1 2,-1-1,-1-1,2 0,-2-1,0 1,-1-1,0 1,1 0,-1 0,2 1,-1-2,3-1,-1 2,-1-2,1 0,3-11,-2-3,0-1,0-4,0-2,6-17,0 8,0-3,1-14,-11 42,2 1,0 0,1 2,-1-2,1 1,1 1,1-2,4-6,8-28,2-5,9-10,-10 22,6-5,14-29,-23 43,2 1,2 0,-1 4,14-14,-1-1,-3 0,-3-2,0-3,9-22,-34 67,29-59,1 4,31-44,-37 62,-1-4,4-12,-22 47,7-21,-7 16,0-1,0 2,2-2,-1 3,0-1,8-4,-3 4,-3-4,3 2,-2-4,1 0,27-38,-27 40,-2-2,1 1,-1-2,-1-4,22-34,-22 39,0-1,-1-1,-2 0,6-17,9-29,45-86,-25 65,-29 59,-8 18,0 2,0-2,-2 1,2-1,-2 0,0-1,0-3,1 3,-1 0,1-1,2 1,-2 1,2-1,11-22,8-13,-13 27,1-2,-1-3,6-21,-7 10,-1 2,-1-2,-1 0,-2 0,-1-10,-2 37,-3-1,3 3,0-2,-1 1,0 0,4-6,26-51,-22 44,2-3,0-4,23-77,13-28,-33 96,-9 25,0-2,-1 0,0 0,3-15,4-32,-3 19,4-19,-9 49,0 0,0-1,2 2,-3 1,3-1,3-7,-2 8,-1-3,0 1,0-2,-1 2,-2-1,1-2,3-7,0-17,0-1,1-11,-5 0,1 1,-2-43,-2 66</inkml:trace>
  <inkml:trace contextRef="#ctx0" brushRef="#br0" timeOffset="1">5170 237,'1'90,"-2"105,1-186,-2-2,1 1,0-1,0 2,0-2,0 0,-3 2,2-2,-1 0,1 0,0 0,-8 13,0-3,-1 2,0 0,2-7,0 4,0-1,2 1,-7 16,8-12,0 0,1 1,1 1,-1 14,-3 17,3-38,0 9,1 0,-6 14,4-21</inkml:trace>
  <inkml:trace contextRef="#ctx0" brushRef="#br1" timeOffset="2">5137 500,'-4'0,"1"0,-2 2,2-1,0 0,-1 0,0 1,1 2,-2-4,3 4,-2-1,-1 1,3-2,-1 1,-1 2,2-3,-2 4,-8 11,2 0,1 2,-5 8,5-11,-30 69,23-53,8-11,1-1,-1 1,2 0,0 1,0-1,-2 20,5-7,-2-1,3 2,-1 0,2 11,2 43,2-41,-3-1,-3 3,-2 20,1-39,1 17,-9 19,10-54,-1 2,0-1,-2-1,2 0,-3 2,-3 6,7-16,-1 3,-1-1,-1-1,3 1,-1-3,-2 2,0 0,-1-1,3 1,-2-2,1 0,-5 3,-58 41,62-45,0 0,-1 1,3 0,-3-1,2 2,0 0,-1 0,3 0,-3 1,0-1,3 2,-1-1,-1 1,2 0,-2-2,2 2,0 0,0 0,0 2,0 0,1-4,-2 4,1 2,1-2,-2 0,-1 1,2 0,-1-2,-2 1,2-1,-2 0,0 1,-2 2,-50 64,36-52,1 3,0 1,3 1,-2 4,-79 168,81-168,-1 0,0-2,-3 2,0-1,0 2,-5 16,-5 13,-3-2,-12 11,32-49,-2-2,-8 8,-18 22,26-27,-4 3,-7 15,21-30,1 1,-1-2,0 3,2 0,-4 7,-8 37,4-18,-4 13,10-40,2 0,-1-2,0 2,-2-3,2 2,-4 3,5-10,0 1,0-3,-1 3,2-1,-3-2,3 3,-3-2,-20 16,19-12,1 1,-1 0,2 2,0 0,0-2,-1 3,3-2,-6 10,2-2,-1 1,-4 4,9-17,1 1,-1-2,-1 1,0-1,1 1,-2 0,1-3,0 2,-1-1,4-1,-1-1,-1 2,2-2,-1 3,1-3,-2 2,2 0,-1-2,-1 3,2-2,0 2,1-1,-2-1,0 2,1-2,0 4,-1 9,-2-1,2-1,0 12,-4 17,-8 26,-8 38,20-98,1-1,0-2,0 3,0-1,-2-1,1 1,0-2,-1 2,1-3,-2 3,1-1,1-1,-2 0,1 0,-1-1,-5 9,1 1,1-1,0 1,-2 1,4 0,-1 0,0-1,1 4,-2 6,-6 35,-1 10,4-34,-2 1,0-2,-2 0,1 0,-17 23,19-37,1-3,-2-1,2 0,-4-1,2 0,-2-1,1-2,-1 0,0-1,-5 1,17-10,1-1,-1 0,2 0,-3 0,1 1,-1-2,2 0,-1 1,2-1,-2 0,-1 0,2 0,-1 0,1-1,-2 1,2 0,-2-2,3 1,-2 0,1 0,0 0,0-1,1 1,0 0,-1 0,0 0,1 0,0-2,-2 1,1 2,1-1,0 0,-1-1,1 0,0 0,0-1,-1 2,1 0,0-1,0 2,0-3,0 1,0 1,1 0,-1-3,1-12,2 2,-1-1,1-1,1 1,1 0,-2 2,9-34,8-33,19-64,-21 90,-4-1,0-2,-2 1,-1-7,-2 15,0 1,4-1,10-53,-15 62,-3 0,2-1,-3 2,-1-2,-2-5,-1-185,0 118,0 97,0-1,1 1,2 0,-2 0,1 0,1-1,1 2,0 0,4-13,-7 22,12-33,0-9,-10 35,1-2,-3-1,1 1,1 0,-2-5,0-27,-2-29,0 45,1-2,1 1,0-1,3-15,-2 38,0 1,1-2,-2 2,2-1,0-1,0 3,1-2,26-52,-21 45,-4 9,-11 17,-21 31,3-4,0 2,-9 23,-42 110,69-162,2 0,-3-1,1 2,-2 2,2-5,2-2,-2 3,2-1,0 2,0-1,0-2,0 4,-5 19,2-7,0 1,-2-1,-3 9,-30 71,2-21,39-81,1 0,0 0,0-1,-2 1,2-1,0 1,-1 1,0-1,1-1,0 1,-1 0,0-1,1 1,-1 0,-1-1,2 2,-1-2,0 1,0-1,1 0,0-1,0 1,0 0,-1-2,1 2,0 0,0-1,0 1,-1-1,1 1,-2-1,2 1,0-1,0 1,0 0,0-1,0 1,0-2,0 1,0 1,0 0,0 0,0-1,0 1,0 0,0-1,0 0,-1-5,1 0,0-1,1 1,-1 1,0-3,3 2,3-30,3 2,-1 0,4-4,2-24,0-24,0-33,-1 17,-12 88,1 2,1-3,-1 4,0-1,3-2,-2 1,2 2,0-1,-1 0,1 2,2-1,-1 1,0-1,1 1,5-6,0 1,0 1,0 1,2-1,0 2,-1 2,1 1,1-1,-1 2,14-5,-14 10,1-4,1 0,-4 0,2-3,0 2,-1-2,0-2,0-1,9-10,-18 18,-3 0,2-1,1 2,-2-2,-1 1,2-2,-1 3,2-8,-2 5,-1 0,2 1,0-1,-1 2,1-2,-1 3,5-7,-2 5,-1 0,0 2,2-1,-3 0,2 1,1 0,-2 1,7-2,4-2,0 0,9 1,-13 3,8-3,-1-2,-1-1,1-1,6-4,16-17,9-8,-35 27,-1 0,-1-1,0 1,-1-3,1-1,-2 1,1-1,-2-1,10-18,-15 26,8-20,0 0,8-28,-15 36,4 0,-1 0,-1 0,12-16,11-15,5-6,-7 10,-22 32,1 5,1-3,1 2,-1 0,0 1,7-6,-5 8,0 1,2 0,-2 2,2-1,0 1,8-2,-13 3,-2 1,4 0,-3-1,-1-2,2 2,-2-2,2 2,-2-4,1 1,-2 0,15-17,-7 8,1-1,-4 1,1-4,0 1,0 0,4-17,-2 6,-5 12,0-2,-1 0,-1 0,-2 0,2 0,-2-8,3-8,5-15,-7 39,-1-1,0 4,2-3,-2 2,3 1,-1-3,29-46,-19 37,7-21,-15 28,-1 0,1-2,-2 1,2-12,15-73,-13 52,-4 29,-1 4,-1-2,2-2,4-8,-7 24,0-2,0 1,-1 2,3-2,-2 1,0 0,-1 0,3 2,-2-3,2 2,-2 0,3 0,-3 1,0-1,3 2,3-5,1 3,-2 0,1 0,0 1,0 0,0 1,0 1,1 0,-1 1,1-1,-2 2,1 0,6 3,-1-1,-1 2,2 1,-1 1,-1-1,11 13,-21-19,2-1,-2 3,1-2,-1-1,1 1,0 0,-1-1,0 1,1-1,0 0,0 0,-1-1,0 0,2 1,-2-1,0 0,1 0,19-3,-21 4,1 0,-2 0,2 0,-1 1,0-1,0 0,0 0,0 0,1 1,0-1,-2 0,1 2,-1-1,1 0,1 0,-1 0,1 3,-1-3,2 2,-2 1,0-2,0 1,0 0,2 2,-3-3,2 4,0 7,1 0,-1 2,0-1,1 0,-3-12,8 61,-5-36,1 1,-2-1,0 27,-4-20</inkml:trace>
  <inkml:trace contextRef="#ctx0" brushRef="#br1" timeOffset="3">5039 262,'-4'7,"1"0,-2-1,4 2,-3 0,1-1,0 1,-6 17,-28 77,19-54,-1-2,-1 1,-11 17,13-32,0-2,-1-1,-2 0,0-1,0-5,-4 4,14-15,-1 2,1 0,1 0,-1 2,-5 10,14-19,-1 0,1-1,-2 1,3 0,-1-1,1 1,-2 1,2-2,0 2,0-1,1 0,0 1,0-1,0 3,-1-1,0-2,-1 2,1-2,-1 3,1-2,-2 0,1-1,0 2,-3-2,3 2,-2-4,-1 4,3-2,-3-1,2-1,-3 1,1 1,2-3,-4 2,2-2,1 2,-2-2,-1-2,4 1,0 0,-1-1,2 2,-2-1,0-1,3 2,-3 1,2-2,-3 5,-3 5,2 0,-4 10,6-12,1-2,-3 2,1-3,0 1,-1 1,-2 1,-6 8,0 1,-7 15,9-15,0-2,0 0,-8 7,-2-2,-2-1,-4 2,13-14,-2 6,3-2,-2 1,2 1,0 2,-3 6,-2 3,-1-1,-9 11,-17 21,23-26,2 1,1 3,-1 1,2 1,3 1,-2-1,3 9,-12 27,-2-2,-15 31,38-91,1-3,-2 1,1 0,-1-1,1 0,-1-1,-1-1,1 1,0-2,-2 1,-3 1,2-1,0 0,1 1,2 2,-3-1,3 0,-1 2,-6 10,-19 23,17-23,2 2,-6 12,6-12,-1 2,-14 14,-6 11,23-31,1 2,0 3,1-2,1 3,-4 10,-10 27,1-6,10-25,-1-1,0 0,-1-2,-1 1,-8 11,13-27,2 1,-6 13,7-12,0-2,-8 11,-7 5,-23 23,22-25,-21 28,27-29,-2-3,-1 2,0-4,-2 1,-14 11,-24 9,47-31,1 0,-1 3,-2 4,-3-1,-1 4,-2 0,-1 1,-15 10,11-11,2 2,1 2,0 1,-21 19,33-31,0-1,1 2,0 1,0-1,-7 16,7-10,-2-1,1-1,-6 4,-16 18,-95 117,103-130,-1-4,-2 0,3-2,-14 5,19-15,-2-1,0-2,0-1,1-2,-2 0,1-4,-7 2,-45-2,-44-10,18 1,42 6,1 2,1 3,-54 18,95-19,4-1,2 1,-1 0,0 2,2-2,-3 2,2 2,1-1,-8 8,1-2,1-1,-2-1,1-1,-2-1,2-1,-6 1,-33 10,26-7,-1-4,1 1,-3-5,-211 1,130-7,17 5,-102-5,185 1,2 2,-2-4,-1 0,1 0,2-3,-2 2,-3-4,-14-6,18 9,-1-1,-6-5,-1 1,13 7,3 1,-3-1,1 2,1-4,0 4,-1-3,1-1,-1 1,-1-2,6 6,0 0,-1-1,1-1,-1 3,1-2,0 1,-1 0,1 0,0-2,0 1,0 2,-2-2,2 2,0-3,0 2,0-1,2-1,-2 2,0-2,1-2,-1 3,1-2,0 1,-1-1,1 1,3-3,0-6,1 2,1-1,0 3,1-3,2-2,2 2,-1 0,11-10,3-3,22-21,-29 31,-2 0,0-3,0 0,1-1,-6 3,1 1,-1 3,1-1,-1 0,2 2,-6 5,0 2,-2-2,2 1,0 3,0-1,0 0,-2-1,3 2,-1-1,-1 1,2 1,2 1,-5-1,-3 1,0 0,2 0,-1 0,0 1,-1-1,1 0,0 0,0 0,1 0,-2 2,1-2,-2 2,1-1,2 0,-2 0,0 1,0 0,0-2,2 2,-3 3,5 6,-1 2,-1 0,1-1,-1 3,1 2,2 8,-3-12,1 1,1 0,-3 1,7 7,-8-19,1-1,1 2,-1-2,1 2,-1-3,-1 2,3 0,-1-1,-2 0,3 0,-1 0,0-2,0 3,1-4,-1 3,2 0,7 1,-2-1,2-1,-2-1,2-1,2 0,57-6,-69 6,5-1,-2 0,4-1,-3-1,-1 1,7-3,-12 4,0 1,1 0,-1 0,1 0,-1 0,0 0,2 0,-2 0,1 0,-1-1,0 1,0 0,0-1,0 1,1-1,-1 1,1-2,-1 1,0 1,0 0,0 0,0 0,0-1,0 1,0-1,0 0,0 1,0-1,0 1,0 0,0-2,0 2,0-1,-1 1,1-1,-1 1,1-1,0 1,0-1,0 1,0 0,-1 0,1 0,-2 0,2 0,0 0,-21-11,-4 5,0 2,-2 0,3 3,-83 2,41 2,22-2,-63-2,104-1,1 2,0 0,1-1,-2 1,2-1,-1 1,-2-2,4 2,-1 0,1 0,0 0,0 0,0 0,0-2,0 2,0 0,0 0,0-1,0 1,0 0,0 0,-1-1,1 1,0 0,0 0,0 0,0 0,0 0,-1 0,1 0,0 0,0-1,0 1,0 0,0-1,0 1,0 0,1-1,-1-1,0 1,1 1,-1-1,0 0,0 1,0-1,1 0,0 1,-1 0,0 0,2-2,-2 2,1-1,-1 1,51-49,-15 16,-4 4,10-7,-30 27,1 0,-2 4,2-2,0 0,7 1,23-6,0 6,2 0,31 3,-70 3,-2 1,2 1,0-1,-1 1,1 1,-1-2,0 2,0 0,1 1,10 7,-1 3,3 3,-3-4,-1 2,4-2,4 2,-1 4,-1 0,0 3,6 9,-20-25,1 1,-1 1,4-2,-3-1,0-1,1 2,0-2,0-1,-1 1,3-2,-2 0,0 0,1-1,10 1,0-1,1-2,-2-2,18-3,90-32,-117 35,-1 2,-1-3,1-1,1 2,-1-2,-1-1,0 1,1-1,-1-2,-1 2,5-10,33-36,8-21,-43 62,-2-2,1-1,-2-1,1 2,3-15,1 1,-9 23,-1 1,2-2,-1 0,0 3,2-1,-3-1,1 3,2-4,-1 3,-2-2,3 3,-1-1,0-1,0 2,1-1,-1 1,0 0,1 1,10-5,-1 3,0 0,14 1,-5 1,12-3,-1-3,1-2,0-2,21-12,-19 7,-10 6,-2-3,3-1,-4-1,3-2,-15 6,-2 0,2-1,-2 1,6-10,20-25,-2 8,21-31,-33 39,1 1,0 3,0 1,22-15,-22 18,1 0,0-1,-1-4,0 0,-2 0,2-8,18-31,-2-1,8-27,-26 56,1 1,1 0,2 1,-1 3,25-23,-34 40,0 3,1-2,11-4,-21 14,2-2,0 0,-3-2,3 2,-2-1,1-3,0 0,12-16,22-19,-27 29,1 0,6-11,-19 25,0 2,0-3,-1 2,2 0,-1 0,0-1,-1 0,0 1,0-1,0 1,1 0,-1-4,0 5,0 0,0 0,0 0,0-1,0 0,0-1,0 2,0-1,0 1,0 0,0-1,0 1,0 0,-1-1,1 1,0-1,0 0,0 1,0-2,0 2,0 0,0 0,-1-1,1 1,-1-1,-1 0,0 0,1 0,0 1,0 0,-1 0,1-2,0 2,0 0,-1 0,0-1,1 2,0-1,0 0,1 0,-3 2,1-2,0 0,-11 8,2 0,0 0,0 1,1 1,-1 2,-9 9,10-10,-34 41,2-1,-23 43,54-77,0-3,-1-2,-8 9,4-3,10-13,0 2,1 2,0-1,-5 8,8-9,-2 0,0-1,0 0,-1 0,2 0,-2-2,1 2,-1-2,-2 1,-23 15,21-16,1 1,-1 2,1-2,-2 1,1 4,-3 2,1 2,-2 3,1-1,0-1,2 3,-4 8,6-10,-2-2,1-1,-2 1,1-1,0-3,-1 3,-6 1,-20 24,-16 21,-5 17,29-37,18-25,1 0,1 2,0 1,1 0,-4 8,7-13,2-3,-3-1,3 3,-3-4,1 1,-1-2,0 3,-1-3,3 0,-3 1,-4 1,1 0,-2 0,1-1,0-2,-3 2,4-2,2 2,0-3,-1 3,2 0,-2 0,1 2,1 0,0-1,-1 1,0-3,-2 3,2-1,0-5,-9 9,-12-3,4-1,-3-1,-6-2,17-1,3 1,-2 1,2 0,-1 4,-13 7,-20 11,-130 77,156-93,-2 0,2-3,-1-1,-2-1,2-2,-15 1,-79 15,110-19,-1-2,0 3,1 0,-1 1,0-1,2 3,-2-3,-2 6,-5 2,1 0,1-1,-1-1,-2-1,2-2,-1 2,-1-4,-41 13,0-5,0-3,-17-2,-104-8,76 1,98 0,-1 0,0 0,-1 1,2 0,-1 0,0 0,1 1,-1 1,0-1,2 2,-2-2,-1 2,3-1,-2 1,2 0,-4 7,6-11,-1 0,2 1,0-1,-1 3,1-2,0-1,-1 0,0 1,1 1,0-1,-1-1,-1 3,2-2,0 0,0 0,0-1,0 3,0-2,0 1,0-1,0-1,0 1,0 1,0-1,0-1,2 0,-2 1,1 0,-1 0,0 0,1 1,0-2,-1 1,0-1,0 1,1 0,-1-1,0 1,2-1,-1 0,-1 0,6 4,-2-2,1 0,0 1,0-3,-1 1,5 1,56 5,0-6,16-3,-13 0,202 1,-249-2,0 0,1-2,-1-1,0-1,0-1,1-4,-1 2,-1-4,0 1,12-14,9-5,-37 29,12-9,-2 3,1-2,0 3,5-1,-5 3,0-2,-1-2,7-4,-3 3,-2 0,8 0,-1 0,-11 6,-1 1,1-3,1 1,-1-1,-1-1,1-2,2-4,-3 2,0 2,0 1,1-1,-1 1,2 1,0 1,0 1,-1 0,11-2,-16 5,151-46,-121 38,22-3,-29 8,0-1,0-4,5 0,3-8,-20 13,-1-3,2 0,0-2,11-11,-18 11,9-7,-1 1,0-4,7-8,1-6,1 2,3 1,-15 12,1 1,-1-5,29-30,-31 38,1-4,0-1,-1 0,-1-1,-1-2,-1 0,5-9,0-4,0 3,20-27,44-58,-53 79,-19 27,2 3,-2-1,2 0,2-1,27-27,-9-4,-25 35,0-2,1 2,0 0,0 0,0 1,-1 0,3 0,-8 7,-1 0,1 0,-1-2,0 2,3-1,-3 1,1 0,-1 0,1-1,-1 1,2 0,-2 0,0 0,0 0,1 0,1 0,-1 1,-1-1,0 1,1-1,-1 0,1 2,-1-2,0 0,0 0,0 0,1 0,-1 0,0 0,1 1,-1-1,0 1,0 0,0-1,0 1,0-1,0 0,0 1,0-1,0 2,0-1,0-1,0 1,0 2,0 1,-1 1,0-3,1 3,-2-2,2 1,-1-1,-2 3,-21 56,3-7,-4 9,6-1,10-31,1-3,-3 0,0 2,-13 18,-11 13,-2-4,-28 37,20-26,27-42,-18 25,9-16,-1 6,-21 27,34-48,0 1,2 1,-3 7,1-2,-1-1,-6 7,-74 90,8-3,37-48,-9 11,54-75,-1 1,0-2,0-1,-1 1,0 0,1-3,-3 3,-14 8,-21 9,-14 10,34-19,2 0,-2-4,-1-1,3 1,-4-4,-2 0,-60 7,0-3,-27-6,-16-7,116-2,15 3,1 0,0 0,0 0,-1 0,1 0,0 0,0 0,0-1,0 1,0 0,0 0,0 0,0 0,0 0,0-1,0 1,0 0,-2 0,2 0,0 0,0 0,0 0,0 0,-1-1,1 1,0 0,0 0,0-1,0 1,0 0,0 0,0-2,0 2,0 0,0 0,0-1,0 1,0 0,0 0,0 0,0 0,0 0,0 0,0-1,1 1,-1 0,0 0,0 0,0 0,0 0,2 0,-2 0,0-1,0 1,3-7,1-1,0 3,1-3,1 3,-1-2,4-2,-3 2,85-83,-44 45,-32 29,-1 0,0-1,9-19,-7 13,1-1,4-3,11-7,-1 3,14-7,-4 0,-23 23,-1-1,0 4,9-6,11-1,1 4,-1 2,35-6,-20 7,3-8,-34 12,1 1,6 0,-6 2,0 3,1-1,2 3,-19 3,-5 1,-9 10,-10 7,-1 1,1-2,-2 0,-1-3,-17 12,-27 11,-23 9,42-25,32-14,-1 0,2 1,-1 0,1 2,-10 14,7-9,-2-1,-12 11,-60 38,52-38,17-14,-15 15,1 4,34-32,0-1,1 0,0 0,0 1,0 0,0-1,0 0,0 2,0-2,-2 1,2 0,0 0,-1-1,1 1,0-1,0 1,0 1,0-2,0 0,0 0,0 1,0-1,0 0,1 1,-1-1,0 0,0 0,2 0,-2 0,0 0,0 0,0 0,0 0,0 0,0 0,0 0,0 1,0-1,0 0,0 0,0 0,0 0,0 0,1 0,-1 0,0 0,1 0,-1 0,0 0,0 0,0 0,1 0,-1 0,0 0,0 0,0-1,0 1,1 0,5-1,1-2,-1 0,0-1,7-4,4-4,71-48,0-7,-3-5,-58 50,257-231,-83 53,-148 145,31-21,-49 47,26-32,-31 29,2 4,-1 1,2 1,2 3,-24 15,-1-1,1-2,-2 2,2-2,2-6,12-15,12-10,2-11,-13 22,34-53,12-12,84-111,-115 165,-27 28,-2 0,7-8,-2 1,-1-2,0 0,8-12,-2 0,-12 17,1-1,3-8,22-50,11-11,-39 72,0 0,-1-3,6-16,13-32,-7 26,-1 4,3 0,2 0,22-28,-38 53,1-2,-1 2,1 0,0-3,-4 0,2 2,0-3,2-11,-4 14,-1 2,3-3,-1 2,1 1,-1 0,3-1,1-4,12-12,13-15,9-15,-10 16,1 0,7-2,-14 14,38-52,-26 34,23-43,-43 67,-1-2,16-30,28-61,-28 50,-24 46,2-1,-3-2,1 2,-2-6,-3 16,-2 0,1-1,-2-1,0 1,1 0,-2-1,0 1,-1-14,0 24,0-3,0 2,0-3,0 4,-2-2,2 2,-2-2,2 0,-3-1,3 4,0 1,0 0,-1 1,1-1,-1-1,1 1,-2 0,2 1,-1-1,1 0,-1 0,1-1,0 1,-1 1,0 0,1 0,-1-1,-1 1,2-1,-1 1,0 0,0-1,0 1,1 0,-1 0,1 0,-2 0,1 0,1 0,-2 0,2 0,-1 1,1-1,-1 0,-1 1,1 0,0-1,-1 3,-2 0,0 2,2-3,-1 3,-1-2,2 2,0 0,-1-2,0 3,-5 9,-20 27,12-18,1 1,-5 10,-3 20,15-37,0 1,-1-3,1 0,-7 9,4-7,0 3,0 0,2 0,1 0,-5 15,6-17,0 5,-1 2,1 0,2 1,-1-2,3 2,-1 9,-11 61,10-65,-3 0,-8 28,16-56,-3 1,1 2,1-2,-2 1,2 0,-1 1,2-1,-1 1,0-1,1 1,-2 2,2-8,0-1,0 2,0-2,0 1,0 0,0-1,2 0,-2 0,0 1,0-1,0 0,0 1,0-1,0 1,1-1,-1 2,0-2,1 1,-1-1,0 0,0 0,0 0,0 0,0 0,1 0,-1 1,0-1,1 0,-1 0,1 1,-1-1,0 0,2 0,-1 0,-1 0,1 0,-1-1,2 1,-2-1,3 1,-3 0,1 0,0-1,0 1,0-2,-1 0,8-6,1 0,-2-3,1 2,-2-2,0 1,2-3,17-30,124-188,-85 134,22-31,-72 101,1-1,-2-2,0 2,1-7,4-24,-9 34,0 1,-1-1,3 2,6-15,-11 28,0-2,2 3,-2-2,2 2,0-1,2-1,-9 11,-1-1,0 1,1-2,0 1,0 1,0-1,-1 1,2-1,-1 1,0-1,-1 1,1 0,0 0,0 0,-1 0,2 0,-1 0,0 0,-1 0,2 0,-2 1,3-1,-3 1,1-1,-1 1,1 0,-1-1,1 2,0-2,1 1,-2-1,1 1,0 0,-1 0,1-1,0 1,-1 1,0 0,0-1,1-1,-1 2,0 0,2 5,0-2,0 4,1-2,-2 0,0 1,-1-1,0 1,2 15,-2 1,0-1,0 1,-1-2,0 1,-3 1,1-2,-2 9,-5 14,-2 0,-2-1,-9 26,-22 55,5 2,-19 97,49-189,1-2,-12 26,-5 15,8-7,12-46,1 0,-2 0,-1 6,-12 18,11-24,0 0,-1 10,6-20,7-20,8-58,5-2,9-48,2-24,-5 39,8-28,-17 82,-4-1,1 1,2-38,-10 64,1-3,-2-20,-1 43,0 2,0-2,0 1,0 0,0-2,0 3,-1-1,1 0,0 0,0-2,-1 2,-1 0,2 0,0 0,0 1,-1-3,0 3,1 0,0 0,0 0,-1-1,1 1,0 0,0 0,0 0,0 0,0 0,-1 0,0 0,1 0,0 0,0 0,-2 0,2 0,0 0,-1 0,1 0,0 1,0-1,-1 0,1 0,-1 0,1 0,0 2,-4 1,2 1,-1 0,0 0,0 1,0-2,0 4,-128 235,7 11,96-186,1 4,-9 36,-15 41,15-62,-2-4,-4 1,33-64,-1 1,-2-2,-8 13,14-25,5-10,2-16,1 18,6-45,1 0,11-37,34-93,-39 126,2-5,16-53,3 2,23-47,-39 108,-13 35,-17 32,-78 190,61-138,-18 75,29-97,1-2,-12 19,-41 90,25-54,15-40,-14 26,-20 39,-37 93,99-221,-15 36,-13 23,22-48,0-1,1-1,-4-1,4 2,-2-3,-2 2,-2 0,-19 15,0-3,-24 11,51-30,-11 4,14-6,-1-1,1 0,-2 0,2 0,0 0,0 0,-1 0,1-1,-1 1,1 0,0 0,0 0,0 0,-1-1,1 1,0 0,0 0,0-1,-1 1,1 0,0-1,0 1,0 0,0-2,0 2,0 0,0 0,0 0,0 0,0-1,-2 1,2-1,0 1,0-1,0 1,0-1,0 1,0-1,0 1,0 0,0 0,0-2,0 2,0 0,0-1,2-9,-2-1,2 1,-1-1,3 1,-2 0,3-8,4-15,6-22,11-50,11-64,-13 20,19-104,-22 150,4 1,11-22,-35 122,7-24,-8 25,0 1,0 0,1-1,-1 0,0 0,0 1,0-2,2 2,-1-1,-1 0,0 1,0-1,1 0,-1 1,0-1,1 1,0 0,-1 0,1 0,1 0,-2 0,0 0,0 0,1 0,0 0,-1 1,0-1,1 1,-1 0,0 0,0 0,1-1,-1 2,0-1,0 0,0 0,1-1,-1 0,0 1,0 0,0 1,0-1,0 0,0 0,0-1,0 1,0 0,-1 28,-2-4,-1 0,0-1,-1 1,-6 12,-6 42,9-37,-3 1,1 0,-13 30,-26 52,-5 12,44-108,-13 40,-17 61,-6 63,44-178,3-9,0-6,2-1,-3-1,1 1,0 0,0 0,0 1,0-1,1 0,-1-2,1 2,20-25,2 1,-2-5,-1 2,4-11,17-33,11-29,49-119,-43 89,7-4,-45 97,10-20,-2 2,15-47,-34 79,-4 11,-3-2,3 4,-1-1,2 0,-2 0,8-9,40-59,-52 80,0-1,0 0,-1-1,0 0,2 1,-2 1,1-1,0 0,-1 1,1-1,0 1,0 0,1-1,-1 1,0 0,0 0,0-2,-1 2,1 0,-1 0,2 0,-1 0,1 2,-2-2,1 1,1-1,-1 1,-1 0,1 0,-1 0,0 2,1-2,0 1,-1-2,0 2,1-2,1 2,-2-1,0 1,1 0,-1-1,0 0,0 1,0 1,0-3,0 2,0 1,1 18,-1 4,0-3,-4 24,-9 70,11-95,-15 101,-3 0,-5 0,-3-3,-1-3,-18 32,46-144,-35 102,-13 22,46-124,1 0,1-1,0 1,-2-1,3 0,-1 1,-1 0,2-1,-1 1,-1-1,1 2,1-1,-1 3,3-6,1-8,10-30,-1-2,2-12,11-32,5-15,6-16,11-22,-27 84,-2-3,-1 2,-4-2,2-11,-3 18,-1 0,14-33,6-26,-17 58,12-27,-21 58,2 3,0 0,0 1,2-1,0 1,3-6,1 5,1-2,-2 2,3 1,-1 2,4-4,-10 10,1 1,-2 0,0 1,1 1,1-1,-1 2,1-1,-1 2,0-1,1 2,2 0,-9 0,2 0,-1 1,0-1,0 1,1 0,-1 1,-2 0,3-2,-2 2,2 1,-2-2,1 1,0 0,-1 1,0 1,1-1,0-1,0 2,-2-1,1 1,0-1,1 2,-2-2,0 1,0 1,0-2,1 2,-1-1,0 0,0 5,11 59,-3-2,-2 1,-1 2,-2 37,-4-93,-2-1,2 4,0-6,-3 12,2-15,-2-1,2 1,-1-1,1 0,-2 1,1-1,-1 0,0-2,0 4,-4 3,3-4,-1 2,2-4,-3 4,1-2,1-2,-2 1,1 0,-1 1,-3 0,-10 5,-1-3,-11 6,14-9,1 1,0 2,-16 11,12-2,-1-4,-1 0,0-3,-23 11,31-18,0 2,-1 1,-1 2,9-4,2 0,-1-2,2 2,-1 0,0 2,0-3,1 3,-2-1,-1 6,-21 48,0 1,-14 46,10-25,9-21,5-17,1 0,-3 0,-12 19,-8-2,25-38,0 2,1-1,1 0,-8 22,20-42,0-2,-2 2,3-1,0 0,-1 0,0 2,1-3,-1 2,1 0,0-1,0 1,0-3,0 1,0-2,0 1,0 0,0-1,0 0,0 0,0 1,1-1,-1 1,0 0,0-1,0 2,1-2,-1 0,0 0,0 1,1-1,-1 1,0-1,0 1,0-1,0 0,3 0,-2 1,0-1,0 0,0 0,1 0,-1 0,0 0,0 0,-1 0,2 0,0 0,-1 0,0-1,6-1,1-1,0 0,-1-3,0 1,2 2,-2-4,-2 1,2 0,0 0,4-8,9-11,-3-2,14-22,-17 24,2-1,-1 3,16-15,9-1,-19 18,-3 0,5-7,-4 5,-3 2,-1 0,2-2,-12 15,-1 2,-1-2,2-1,-3 0,2 2,0-2,-3 2,2-4,-1 1,6-38,-5 34,-2 1,2 0,0-1,0 1,2 0,-2 2,2-6,17-27,-12 23,8-21,-1 2,0 2,3-5,-6 19,-3-1,0-1,0-1,-1-1,7-23,-13 25,6-11,0 2,1-3,4-9,-7 26,22-57,-27 69,1-1,-2 1,-1 0,1-2,0 1,-1 0,1-1,-3 0,-1 11,-7 11,-9 24,-10 20,-4 9,-36 60,23-45,-30 69,43-87,22-42,-2 2,1 5,-6 10,-1-2,0 0,-2-1,-13 22,22-35,-7 9,3 3,-1-1,-11 34,-71 209,77-223,-2-1,-2-3,-20 32,6-15,31-49,-4 7,0-2,-12 17,9-16,0 0,-1 4,7-8,-2 0,1-1,-12 11,22-26,-1-1,1 1,-2-1,2 1,0-1,0 0,0 2,0-2,0 0,0 1,-1-1,1 0,0 0,-1 0,1 0,-1 0,1 0,0 0,0 0,-1 0,1 0,-1 0,1 0,0 0,-2 0,2 0,0 0,-1 0,1 0,0 0,-1 0,1 0,-1-1,1-2,0 2,0 0,-1-1,1-1,0 3,-1-1,1-1,0-1,0 2,0-1,-2 1,2-10,0 2,0 1,0-2,0 2,2-1,-1-1,0 1,-1-2,9-24,3-16,4-10,-1-20,3-7,11-38,-26 121,0-5,-2-1,3 0,-2-1,0 2,0-2,-2 11,0 0,0 1,0 0,0-1,0-1,0 1,0 0,0 0,0 0,0 0,0-1,0 1,0 1,0-1,0 1,-2-1,2 1,0-2,-1 2,1 0,0-2,0 2,-1 0,1 0,0 0,-1 0,1 0,0 0,0 0,0 0,0 0,-1 0,1 0,-1 0,1 0,0 0,0 0,-2 0,2 2,-1-2,1 0,0 0,0 0,0 1,0-1,-3 3,-1 2,1 0,0-2,-1 5,1-8,-40 75,2-2,34-63,0 2,-2-3,1 2,-8 6,13-14,-1-1,3 0,-2 1,-1-1,1-1,0 0,0-1,-1 3,2-3,-1 1,-2-1,4 0,1 0,-3 0,3 0,-2 0,2-1,-2 1,2 0,-2 0,1-2,0 1,1 1,-1-1,0 1,1 0,-3-1,3 0,0 0,-2-1,2 1,-1 0,1 0,0 0,-1 0,0-1,1 0,0 1,0-1,-2 0,2 1,0 1,0-1,0 0,0-1,0-1,0 1,-1-10,1 2,1-2,-1 0,0 1,2 0,0 1,-1-2,1 1,2 0,-2 0,2 1,-1 0,3-6,0 5,-5 17,-5 19,-5 3,1-1,-2 1,-1-3,1 2,-1-1,-3-1,1-1,-1-3,-13 19,11-17,2 1,-14 28,17-31,-3 3,-1-2,-8 12,0-1,18-26,-64 96,-5 17,58-93,-2-2,0 0,0-1,-2-1,0-2,-3 1,-41 32,-27 15,44-34,24-17,-3-2,1-3,-2-1,1-1,-1-2,0-1,-23 1,10-5,4 0,-25 9,45-8,2 3,-2-1,1 2,-10 10,-25 13,35-22,11-4,9-5,2-3,-1-1,0 0,0 2,-1-4,0 2,6-4,-2 0,5-3,48-33,20-24,-14 9,185-175,-232 211,7-8,2 0,15-8,-24 20,1-2,13-16,8-8,23-23,18-24,-40 44,3 3,44-31,-85 70,0-1,0 3,-3-1,2 1,0-2,-1 0,0-1,1 3,2-8,-6 9,-1 1,1-1,0 0,-1 1,0 0,1-1,0-1,-1 1,0 1,0-1,2 2,-2 0,0-2,0 2,0-1,0 1,0-1,0 1,0-1,0 1,0 0,0 0,-2 0,2-1,0 1,0 0,0-1,0 1,0-2,0 2,0 0,0 0,-1 0,1 0,0-1,0 1,-1 0,1 0,0 0,0 0,0 0,0 0,0 0,0 0,-1 0,1 0,-1 0,1 0,0 0,0-1,0 1,-1 0,1 0,0 0,0 0,-2 0,2 1,0-1,0 0,0 0,0 0,-3 0,-2 3,3-1,0 1,-3 0,1 0,2 1,0-1,-1 0,0 0,2 3,-2-3,-1 2,-9 16,-47 52,-29 40,-14 40,25-31,45-75,4 1,0 1,-2 9,8-9,-7 10,19-42,1 0,-1 0,-2-2,-6 10,-21 16,-121 142,129-146,-23 20,-5 4,24-23,-13 13,35-41,0 2,0-3,0 2,-1-3,-10 4,14-8,-26 12,-2-4,1 0,-1-5,-10 0,-202-6,111-3,-293 2,420-2,13 0,0 1,1 1,0 0,-1-1,0 0,0 1,1 0,-1-1,1 1,-1-1,2 1,-2 0,2 0,-2 0,0-2,1 2,0 0,51-30,27-25,-5 5,-9 9,2 5,0 3,0 6,25-3,-69 24,0-4,1 1,-2-1,10-7,12-10,41-11,-32 15,-37 18,1-1,12-1,5 0,-28 3,2 2,-1-3,-1 2,1-3,-1 1,2 0,22-17,1 9,-16 9,-77 63,-4-1,2-7,-5-3,-9 4,-47 27,-12 10,113-73,-15 12,26-16,-1-3,-1 2,1-2,-2-1,2-2,-9 2,-26 2,27-7,1 2,-10 4,-10 5,-1-1,0-5,-16 3,-298-6,202-7,-98 2,231-2,0 1,-13-8,-19-1,23 6,3-5,-25-8,6 2,33 9,2 0,-1 0,0-2,1 0,-1-2,0-1,3 4,9 7,1 0,13 18,-8-8,-1 1,0 0,0 2,3 9,-2-6,0 0,4 6,-1-3,-4-3,4 3,0 10,7 22,-13-45,0 0,1 1,-1-2,1 2,-1-1,1-1,-1 0,2 1,0-3,0 2,-1-1,1 0,1 0,-2-2,1 2,1-1,-2-2,2 1,2 0,15 3,-1-2,1-2,1 0,1-3,-5 2,28 0,29-1,-64 0,0-2,1 0,-1 1,9-8,37-21,-27 14,0 2,17-5,143-32,-93 28,-70 17,-16 4,1-2,0 0,-1 1,0-3,7-4,29-26,-22 16,2 1,2 1,-2 1,26-7,33 1,-32 10,2-7,28-17,-58 22,6 5,-1-3,13 2,-7 2,26-16,-60 26,-2 0,2-3,-2 2,3 0,-2 1,3 0,-6 0,0 0,-1 0,1 0,1 1,-2-1,1 1,0-1,0 2,0-2,-1 1,3-1,-3 0,2 0,-2 1,0 0,0 0,1-1,-1 1,0 1,0-1,1 0,-1 0,0 0,0-1,0 0,0 1,1 1,-1-1,0 0,0-1,0 1,0 0,0 0,0 1,0-1,-1-1,1 0,0 0,0 2,-1 3,0-2,1 2,-2 1,0-5,1 4,-1-1,0 0,0-1,1 1,-1-2,-1 2,0-1,2 0,-3 0,-5 6,-2 1,2-2,-4 3,-16 12,14-8,1 0,-3 8,-21 24,19-28,-46 49,51-57,1-1,-1-1,1 0,-7 1,4-3,0-1,-16 1,-13 4,37-7,-1-1,-1 2,3 0,-1 2,-2 0,3-1,0 0,0-3,-1 4,-1-3,1-1,1 1,-4-1,-14-1,-1 0,-25-4,22 0,3 2,-22 5,-200 32,139-32,25-3,63 1,-17 6,18-5,-18 3,-30-6,702-2,-338 1,-284 0,0-1,1-2,0 1,-1-2,0 0,-1-1,1-2,1 2,-3-3,2-1,39-22,-29 18,15-9,-34 19,2-1,-2 1,-1-2,1 2,2-2,-4 4,-1 0,0 1,0-2,0 1,1 0,-1 0,0 0,1 1,-1-1,1-1,-1 1,0 0,0 0,0-1,0 2,0 0,0-2,0 2,0-1,0 1,0 0,0 0,0 0,-1-1,1 1,0-1,-1 1,1-1,0 1,0 0,-1-2,1 2,0 0,0 0,0 0,0-1,0 1,0 0,-1 0,1 0,-1-1,1 1,0 0,-2 0,2 0,-1 0,-10-3,-2 1,1 0,0 2,-12 1,-3 0,-547 1,544-2,-17 5,34-2,1-1,0 2,-1 2,1-2,-1 3,-87 47,75-43,0-1,-1-2,-1-2,-12 5,1 1,1 3,-12 7,-22 8,66-26,9-2,16-1,-17-1,465-3,-448 1,0-1,12-4,23-2,-41 6,0 0,0-3,0 2,12-8,18-8,12-3,33-13,-68 30,0 0,0 5,7-2,7 3,-16 1,-1-1,7-2,-21 2,2-3,-3 2,2 0,0 0,-2-2,2 1,-2-1,2 1,0-1,-2-1,4-3,1-2,0 0,3-2,-3 3,2 0,0 2,1-2,30-20,-1-2,29-30,11-12,-71 65,-1-1,-1-1,1 1,0-3,3-8,20-24,-15 24,1 1,0 1,2 1,14-11,-8 7,-1-1,0-2,0-3,15-21,21-24,-28 38,35-41,-14 11,51-49,-98 106,-4 5,-1 0,2 0,-2-2,0 2,0 0,0 0,2-1,-2-1,0 1,1 0,-2 2,0 0,0 0,0-2,0 2,0 0,0 0,0 0,0 0,0-1,0 1,0 0,0 0,0 0,0 0,0-1,0 1,0 0,0 0,0 0,0 0,0-1,0 1,0 0,0 0,0 0,0 0,0 0,-1-1,1 1,0 0,0 0,0 0,0 0,0 0,0 0,0 0,0 0,0 0,0 0,0 0,0 0,-1 0,1 0,-7-3,-7 5,8-1,-1 1,3 2,-3-3,1 3,0 0,0-2,-1 3,-8 9,-13 13,4-3,-6 13,16-19,0 0,1-3,-3 0,0-1,0-1,-5 5,0-1,1 3,-15 19,14-17,2-3,-15 10,18-16,1 1,1 0,-3 3,1 2,0 0,-3-3,0 2,-3-1,4-2,1 3,-15 16,3-3,9-11,0-2,2 3,-1 0,0 1,3 2,-9 13,24-35,0-1,1 1,0-1,-1 1,0-1,1 2,-2-2,2 0,-1 1,1 0,0 0,-1-1,1 1,-1 1,1-1,0-1,1 0,-1-1,1 2,-1-1,0 0,0 0,1 0,-1-1,2 1,-2-1,0 0,1 2,0-1,-1 0,0-1,0 0,1 1,-1-1,1 1,0-1,-1 1,2-1,-1 0,-1 2,1-2,0 0,-1 0,1 0,0 0,6 1,2 0,-2-1,1 0,-1 0,0-1,1 1,0-3,-1 0,18-6,18-11,-23 10,-3 1,3 1,7 0,-5 5,2 1,13 2,-14 0,-1-1,21-5,67-24,89-44,-79 24,-99 41,24-11,26-19,5-1,-4-2,-59 35,0-2,0-1,-1-2,8-9,-9 7,1-1,0-2,-3-1,3 2,1-9,12-29,3-15,-26 68,67-161,-57 135,9-14,-11 23,-2 1,1-2,-2 0,5-10,-7 12,4-11,0-3,-2 3,1-4,0-6,-2-17,19-133,-17 147,1 1,1-2,7-17,29-80,-39 121,2 1,-1 0,0 0,1 1,-1 1,3 1,3-4,-9 11,-3 1,3 0,-2-2,1 1,2-3,5-15,-11 25,0 0,0 0,0 0,0 0,0 0,0 0,0 0,0 0,0 0,0-1,0 1,0 0,0 0,0 0,0 0,0 0,0 0,0 0,0 0,1 0,-1 0,0 0,0 0,0 0,0 0,0 0,0 0,0 0,2 0,-2 0,0 0,0 0,0 0,1 0,-1 0,0 0,0 0,0 0,0 0,0 0,0 1,0-1,0 0,0 0,0 0,1 0,-1 0,0 0,0 0,0 0,0 0,0 1,0-1,0 0,0 0,0 0,0 1,0-1,0 0,0 0,0 0,2 14,-1-11,4 56,0 2,-3 9,-1 122,-1-125,0-62,0 47,-3 22,2-57,-1 0,-1 0,2 0,-4-1,0 0,1 7,-14 26,-15 34,11-31,-5 19,23-59,-2 2,-1 0,1-2,-5 7,-3 5,-2 1,1 0,-3-2,2-1,-15 10,-46 50,62-68,-2 1,0-2,-19 9,3-6,-3-2,0-2,-15 0,18-3,22-5,0 0,1 0,-1 3,2 0,-1 0,0 1,-4 2,-1 1,-8 2,-51 17,134-57,4-5,-1-2,-33 20,59-25,-71 31,1 3,-3 2,1 0,6 1,-14 2,12-1,0 1,0 1,18 5,-38-5,1-1,-2 1,3-1,-2 0,1 1,-1-1,2 2,-3-2,1 2,1-1,-1 0,-1 0,3 2,-1-1,-2-2,1 2,-1 0,0-1,1 1,-1-1,1 0,-1 1,0-2,0 2,0-1,0 0,0 2,0-2,0 1,0-2,0 2,0 0,0 0,-1-2,1 1,-1 2,1-2,0-1,0 1,-1 1,1-1,0 1,-4 2,2 2,0-1,-1-1,1 1,-1 0,0-3,0 3,-1-2,1 2,-2-3,-7 9,-1 1,-4-2,10-4,-250 145,209-127,-50 22,25-13,44-19,-6 2,0 2,0 3,-19 17,34-23,0-1,-1-1,-7 4,-63 22,63-28,-10 7,-24 18,21-11,-2-2,37-22,-25 14,-1-1,-15-1,34-7,1-3,-1 2,1 1,-1 1,1-1,1 3,-1 0,-2 4,9-5,5-5,1-3,1 0,-1 0,0 1,-1-1,1 0,-1 0,1 0,-1 0,1 0,1-1,-1 1,-1 0,1 0,7-4,0-3,2 3,-3-3,0 1,1-2,4-4,18-17,6-1,27-13,-1 2,-57 40,261-186,-240 173,1 0,1 3,-1 1,1 3,2 0,12 1,49-1,35 10,-37-1,-75-1,-2-1,1 0,-2-1,3-2,-10 3,-2-1,1 0,0 1,1 0,-2-2,-1-1,4 2,-3-2,0 1,1 0,-1-1,2 0,-3 1,1 0,-1-2,0 4,-1 0,2-1,-2 1,0-1,0 1,1-1,-1 1,1-2,-1 2,0 0,0 0,0 0,0-1,0 0,0 1,0-1,0 0,0 1,0-1,0 1,0 0,0-2,0 1,0 1,0-1,0 0,0 1,0 0,0 0,0 0,0 0,0-1,0 1,0-2,0 2,-1-1,1 0,-1 1,1-1,0 1,0 0,-2 0,2 0,-1-1,1 1,0-1,0 1,0 0,-1 0,1-2,-2 1,-2 1,1-2,0 1,1 0,-1-1,-2 1,-14 1,3 0,-2 0,1 3,0 1,0 0,-3 3,-28 12,-26 14,25-7,7-2,-1-5,1-2,-34 7,56-19,1 1,-1 2,0 0,3 3,-1-1,-14 14,13-11,0-2,-1 0,0-2,1-1,-1-1,-6 0,4 0,-1 2,1 1,0 1,-12 10,20-11,14-10,0 0,-1 0,1 0,0 0,0 0,0 0,0 0,0 0,0 0,0 0,0 1,0-1,0 0,-1 0,1 0,0 0,0 0,0 2,0-2,0 0,0 0,0 0,0 0,0 0,0 0,0 0,0 0,0 0,0 1,0-1,0 0,0 0,0 1,0-1,0 0,0 0,0 0,0 1,0-1,0 0,0 0,0 0,0 0,0 0,0 0,0 0,0 0,0 0,0 0,1 1,-1-1,8 4,13 0,66-1,58-11,-117 4,-1-1,1-1,-1-2,1-1,-3-4,2 0,6-4,200-151,-211 149,0-2,-2-2,7-7,-4 2,1 3,3-2,-15 13,3 2,-1-6,7-10,-7 8,1 1,6-5,-7 11,-1 0,14-7,-27 20,0 0,0 0,0 0,1 0,-1 0,0 0,0 0,0 0,0 0,0-1,0 1,0 0,0 0,0 0,0 0,0 0,0 0,0 0,0 0,0 0,0 0,1 0,-1 0,0 0,0 0,0 1,0-1,1 0,-1 0,0 0,0 0,0 0,0 0,0 0,0 0,0 1,0-1,0 0,0 0,0 0,0 0,0 0,0 1,1-1,-1 0,0 0,0 0,0 0,0 2,0-2,0 0,0 0,0 0,0 0,0 0,0 0,0 0,0 0,0 0,0 0,0 1,0-1,0 0,-1 0,1 0,0 0,0 1,-2 8,-5 11,-1-1,1-2,-3 2,2-4,-8 12,-15 19,-7 7,-2-2,-2 0,0-5,-5 1,41-41,0 1,0-3,-2 1,2-1,1 0,-4 1,4-2,-2-1,-7 2,14-4,0 0,0 0,-2 0,2 0,0 0,0 0,0 0,-1 0,1 0,-1 0,1 0,0 0,0 0,0 0,-1 0,1 0,0 0,0 0,0 0,-1 0,1 0,0-1,0 1,0 0,-2-1,2 1,0 0,0-1,0 1,0 0,0-1,0 1,0 0,0 0,0-2,0 2,0-1,0 0,0 0,0 0,0 1,0-1,0-1,0 0,0 1,2 1,-2-1,0 0,1-1,12-23,2 5,0 0,1 2,7-5,-2 2,-10 10,0 2,-2 0,3 0,0 4,-2-4,9 1,53-29,-59 30,1 1,-1 1,1 1,-1-1,10 3,23-1,-40 3,-14 0,-432 3,274-3,98 1,-5 9,-41 1,113-11,-22 0,-23 7,39-5,-1-1,1 4,-3-1,3-2,0 3,0 0,-4 4,-17 13,-1-1,1-2,-22 6,30-13,0 1,2 1,-1 1,0 1,-12 17,-3-1,-4-4,2-1,-14 5,22-15,2-4,-22 8,34-14,1 0,-1 1,1 1,-1 3,-33 18,-3 1,-28 5,53-25,1-3,-1 0,-1-3,-10-1,32-4,1 0,2 0,-2 0,1 0,1 0,-1 0,-1 0,1 0,-1-2,3 2,0-1,0 1,-2-1,2 1,-1 0,1-2,0 1,-1 0,1 1,-1 0,1-1,0 1,-1-1,1 0,0-1,0 1,0 0,-1 1,1-1,0 0,0 0,0 1,0-2,0 2,0-1,0 0,0 0,0 0,0 0,0 1,4-35,2-8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861 68,'0'0,"-2"0,-5 0,-1-5,-5-4,-1 0,0 1,-5 2,-3 2,-2 1,-2 1,4 2,1 0,1-5,2 2,3-1,-5 0,2 3,-3-2,-3 2,3 1,-1 0,2 0,0 0,3 0,1 5,1-1,3 5,1 0,-1-2,2 3,0-3,3 5,-2-4,-1 5,0-5,-4 1,0-2,0-2,-3 2,4 4,2-3,-1-1,3 1,-2 1,3 2,-1 2,-2-1,3 3,2 0,-2-2,2 2,-1-2,0 0,-1 3,-2-4,2 2,-1-2,0 1,0 1,2 3,-1-3,-2-2,0 1,3 1,4 1,-3 4,1 1,2 1,-1 1,3-1,-2-2,-1-5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5:30.680"/>
    </inkml:context>
    <inkml:brush xml:id="br0">
      <inkml:brushProperty name="width" value="0.3" units="cm"/>
      <inkml:brushProperty name="height" value="0.6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1,'0'913,"2"-888,0 0,7 28,-4-27,2 43,-5-29,11 68,2 18,-5-34,0 31,-9-87,1 0,3 0,13 57,-5-39,-3 0,6 78,-12-91,1 186,-7-154,13 113,24 104,-28-183,-7 119,-3-86,3 1389,-2-1485,-8 49,-3 42,13-108,0 38,-14 103,6-90,3 1,6 97,1-50,-2 239,2-339,0 1,8 30,-1-4,13 67,-12-73,-2 1,4 93,-13 745,2-867,1-1,1 0,1 0,11 32,-8-28,-1 0,4 35,15 65,-24-102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424 0,'0'0,"-3"0,-4 9,-2 5,-2-1,-3 4,-2 1,1 2,0-3,1-1,2-3,2 2,4-1,-2 4,0 0,1 2,-2 1,-1-3,-2-1,3 2,-3-5,-1 1,0-2,-1-6,4 4,-2-4,3 3,-1 0,0-3,-2-3,2 3,-1 4,0-2,2 5,-1-3,2 2,-2 2,3 1,1 4,1 0,-1 2,2-1,1 3,-2-6,2 0,-1-4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1 1,'0'0,"2"0,5 0,2 5,3-1,2 3,0 4,-1-1,4 1,-6 1,6 2,-1 0,2 0,-2-3,-3 3,0-3,0 2,0-4,1-1,0-2,-3 1,0-1,0 0,4 1,-3-1,2 4,-2 4,0-2,-1 3,4-3,-5 0,-3 4,1-3,-1 0,1 4,-2 1,-1 1,-2 2,-1 1,-1 0,-1-1,0 2,0 0,0-1,0 0,-1 0,1 1,0-1,0 0,0 0,-2-4,-2-1,1 1,1-1,0 0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2 179,'0'0,"0"-4,4-5,5 0,0-4,3 2,2 2,-4-2,2 3,-2-4,-1 3,1 2,2-2,1 0,1 4,1-4,0 1,1-1,2 0,0 2,4 2,-2 1,4 3,-1 0,-6 1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6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229 1,'0'0,"-2"0,-5 0,-3 0,2 5,-2-1,-2 1,1 3,1 4,-2-2,3 4,-2-3,3 2,0-3,0 4,0-4,1 3,-2-3,2 3,0 0,-3 4,3 1,-4-2,3 2,2-1,-2-3,2 2,3 1,-1 1,3-3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7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1 0,'0'0,"0"5,2-1,4 1,4-1,-2 4,3-4,1 7,1-3,1-1,0 4,2-4,-2 4,3-1,-2 1,1-1,0 3,-2-4,-2-1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8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548 46,'0'0,"-3"3,-7 2,-5-1,-3 0,-3 3,0 0,3 4,0-4,2 1,4 2,0-2,0-2,0-1,-2-3,1-1,2 5,0-2,1 5,1-1,-2-1,0-2,-3-3,0 7,1 0,-4 0,5 4,0-2,0-2,-1-4,-1 3,0 0,-1-4,1 0,-1-1,-1-2,1-1,-1 0,1 0,3-5,3-3,3-7,6 2,1-2,4 1,5 0,1 3,3 2,1 4,-2-2,0 0,-1 2,2-3,0-4,0 2,0 2,1 1,5 3,-3 2,1 1,-1 1,2 0,-4 1,3-1,-4 0,5 0,-1 5,0-1,-1 1,1 0,-2-3,1 4,-3-2,2 2,-2-1,2-3,-2-2,2 1,0-1,-2 0,2 0,-2 0,2-1,-1 1,1 0,-4-2,1-4,-5-3,3 2,-2-3,-1 1,-2-3,-5 1,-1-3,-3 3,-6 2,0-1,-1 2,-2 1,-3 4,-5-1,-1 3,-4 6,2-1,2 0,1 1,1-2,3-1,-3 0,0-2,1 4,1 3,0 4,2-4,-2-1,2-1,0-2,0-3,0 1,-1-1,2-1,-2 4,10 3,9 2,7 5,7-1,7 2,-1-2,-1 3,0-5,-2-1,-1-5,-3 0,3-2,0-2,0 0,0 0,1-1,0 1,-2-1,-4-3,0 0,-1-2,-4-2,-5 2,-7-1,-6 2,-5-2,-5 1,-5 0,-1 2,-1 2,2 1,-3 0,2-4,0 1,2-1,2 2,4 0,2 1,-2 2,2 0,0 0,0 0,1 0,-2 0,1 0,0 0,0 0,0 0,-1 0,1 0,0 0,1 0,-2 0,1 0,-1 5,1-1,3 6,13-10,-1 0,0 0,0 1,0-1,0 0,-1 0,1 0,0 1,0-1,0 0,0 0,0 0,-1 0,1 0,0 0,0 0,0 1,0-1,0 0,0 1,0-1,0 0,0 0,0 1,0-1,0 0,0 0,0 0,0 0,0 0,0 2,0-2,0 0,1 0,-1 1,10 6,12 0,5-5,1-1,1 0,-4 1,-4-4,-3-1,1-2,-4-1,0-1,-1-1,2 1,-4 7,-1 1,-2 8,-4 2,0 4,-3 5,-1 0,-1 2,3 2,-1-1,1 1,0-2,-2 0,0 1,-1 0,0-1,0 0,0-1,0 1,0 1,0-1,0 0,0 0,0 0,0 1,0-1,0 0,0 0,0 1,0-1,0-1,0 0,0 1,0 1,0 0,0-1,0 0,0 0,0 1,0-1,0 0,0-1,0 1,0 0,0 0,0 1,4-6,3-8,1-9,1-12,2-4,-3-4,-1-5,-2-2,-2-1,-2 1,2 3,0-2,1 3,-3-1,0 2,0 1,-1 0,1-1,-1-1,-1 2,1-2,0 1,0 0,0-1,-2 7,-2-2,1 1,0-3,-1 5,-1 0,3-2,-2 0,-2-3,3 0,-1-2,2 1,0-3,-2 7,-1-1,0 0,-1-1,1 0,2-2,0 0,2-1,1 0,-1-1,2 2,-1 8,0 8,0 10,0 12,0 9,0 5,0 1,0-2,0-3,0 0,0-3,0 0,0-1,0-2,0 0,0 2,0-1,0-1,0 1,0 0,0 0,4 1,-2-1,4-5,1 1,-3-1,4-7,1-8,-2-14,-1-5,-2-6,0-3,-1 6,2-1,-1 1,0 5,1-2,-2 1,1-3,-2 2,-1-4,2 4,0 0,1-1,-2 0,-1-1,1-2,-1 0,-1-1,0-1,-3 0,0 1,-4 4,1 1,1-1,1 1,-2 0,-1 6,0 8,-1 13,-3 4,-1 8,-2 1,3 3,-1-5,3-1,-1-10,3-8,0-11,5 6,-1-3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1,-2 4,-3 0,0 4,-2-4,1 1,1 1,0-5,2 2,1-1,1-1,0-1,1 1,-1-2,-2-1,3 1,-1 0,-1 2,0-1,0 0,-2-1,3-3,1-2,0 1,-1-2,2 3,-1 1,-2 3,1-1,1 2,-2 0,1-1,1 1,-1 0,-1-3,2 4,-1 0,0 0,0 0,0 0,-1 1,2-2,0 1,1-1,-1 0,0-1,-2-1,0-1,-1 0,2 1,-1 1,0-2,0 1,-1 1,2 0,-1 2,0-1,2 2,-1-3,2 3,-2-1,1-3,-1 3,-1-2,0 1,1 0,0-1,0 2,1-2,0-1,0 3,0-1,1-2,-2 1,0 2,1-4,-1 2,1 0,0 0,0 1,0 0,-1-2,1 2,0-1,0 0,0 3,1 0,0 0,-2-2,1 0,-2 0,4 2,-1-3,1 3,-1-2,0 0,1 1,0 1,0-2,0 3,1-2,-2 2,1-4,0 5,1-2,0-1,0 1,-2 0,1 2,0 0,-1-1,2 1,-3 0,2-4,0 6,-1-5,1 3,-1-1,0-1,0-1,-1 0,-2-1,0 0,-2 1,3-2,-1 1,0-1,2 1,-1-2,1 2,0 0,1 0,1 1,0 0,-1 1,2 0,-1 0,0-3,1 6,-1-5,0 5,-2-3,2 0,0 1,0-1,0-1,0 2,0-3,0 2,1 0,0 0,0 2,-1 0,-1 0,1 1,-2-3,2 2,0-3,-1 2,-1 2,-1-3,1 3,0-2,-2 0,3-4,-1 3,1-1,-1-1,1-1,-2 1,2-2,-2 3,1 1,1-1,-2 0,1-2,1 3,0-2,1 2,0 0,-1 0,1 2,0-3,-1 2,-1 0,2-1,0 2,1 1,1-2,0 1,1 2,0-3,0 1,0 1,1 0,-1-1,0 1,0-1,0-1,-2 0,0 1,0-1,1-1,-1 2,-1-1,1 1,-1 1,2-2,-1 1,0-2,-2 0,0 3,-1-2,2 0,-2-1,3 1,-1-1,-1 1,2 1,-4 0,3 0,-1-1,0-1,-1 1,1-1,0 1,0-1,1 0,-2 1,2-1,1 3,1-1,-2-1,0-1,2 1,0 0,-2-1,0-1,2 2,-1 0,1 1,-1-1,0 2,0 0,1-2,-2-1,1 2,0-2,-2 1,1 0,1 2,1-2,0 2,0 0,1-2,-2 1,0 2,0-2,0 0,-1 1,-2-2,2 2,-2-1,2-2,-1 1,1 0,3 0,-1 0,1 2,0-2,0 1,0 2,0-2,1 0,-1 1,0-2,0 2,0 1,0-2,0-1,0 2,0-1,0 2,0-3,0 1,0 2,0-2,0-1,0 1,0 1,0-1,0 2,0-2,0-1,0 3,0-2,-2-1,0-1,0 1,-1-2,1 1,-1-1,1 3,1-2,0 2,1 1,0-1,0 0,-1 1,-1-2,-2 0,2 0,-3 0,-1-1,-1 3,0-2,1 1,0-2,0 1,3 0,-1-1,2 3,2-1,0-1,0 2,0-1,0 0,1 1,-1-1,0 0,0 2,0-3,0 3,0-3,0 1,0 2,0-2,-2-3,1 3,-1-2,1 1,0 0,0 2,1-1,0-1,0 3,0-3,0 1,0 1,-2-2,0 0,1-1,0 2,-1-2,2 2,-1 1,1-2,0 2,0 0,0-1,0 0,0 1,0-2,0 1,0 2,0-2,0 1,0-1,0 0,0 1,0-1,0 0,0 1,0 0,0-1,0 0,0-1,0 2,0 1,0-3,0 3,2-3,0 1,-1 2,1-3,-1 1,1 0,1 2,-2-3,0 1,0 1,0 0,-1 0,0-1,0-1,0 2,0-1,0 1,0 0,0-2,0 2,0 0,0-2,-2 0,1 0,-1 0,1-1,0 4,0-4,-1 1,0 3,1-3,-1 1,1 2,0-2,1 0,0 1,0-1,0 0,0 1,0-1,0 1,0-1,0-1,0 4,0-4,0 1,0 2,0-3,0 1,0 2,0-3,0 0,0 4,0-3,0-1,0 1,0 1,0 0,0 0,0-1,0-1,0 3,0-2,0 0,0 0,2 0,0-2,-1-1,1 4,1-5,-1 3,0 1,-1 2,0 2,2-3,0 2,0-4,0 3,0-3,-2 0,3-1,-2 0,1-1,-1 1,1-2,0 3,0-2,0 1,1-2,0 1,-1 1,-1-1,0 0,1 2,-1-1,0 3,0-6,0 4,0-1,0 2,0 0,0-1,0 1,0 0,-1 1,1-2,0-1,1 1,-1 0,-1 1,-1 0,0 0,0-1,1 1,1 2,0-1,-1-2,0 2,0-1,-1 0,1 1,1 0,0-2,0 2,-1 0,0-2,-1 2,1-3,1 2,0-2,-1 2,0-1,0-1,1 1,-1-1,1 1,-1 0,1 2,-2-2,2 1,0 1,0-2,0 2,-1 0,0-1,-1 1,2-4,-1 4,0-3,1 1,-1 0,0 0,-1 1,2 0,-1 1,1-1,-1 1,2-2,0-1,-2 1,1 0,-1 0,0 0,-1 1,0 1,2 1,0-3,-2 2,2-1,-1 0,-1 1,2-1,0 0,0 1,-1 0,0-2,2 1,0 1,-2 0,1-1,1 1,-1-1,1-1,1-1,0 0,0 1,1-1,1 1,-1-2,1 2,-1-5,0 4,1-3,-2 0,1 4,-2-3,1 4,-2 0,1-2,0 0,1 2,-1-2,0 3,1-5,-2 3,1-4,1-1,-1 1,1-1,-1 0,0 2,-1 2,0 1,0-2,-1 3,3-4,-1 3,1-2,0 1,-2 2,3-2,-1 0,-2 1,1-2,0 1,1-1,0-1,-2 2,0-1,-1 3,2 1,0-3,3-2,-1 1,-1 1,0 0,0-1,-1 4,0-4,1 2,-1-2,1 1,-1 0,-1 0,-1 1,1-1,1 1,-1-1,0 0,1-1,1 0,-1-1,2 2,-2 0,2 2,-1 0,2-2,-3 0,0 2,2-4,-3 3,1-2,0 1,-1 0,2-3,1 1,0-1,1 1,-1-1,-1 0,1 3,-3-3,3 6,-2-3,0 0,3-2,-1 1,-1 1,-1-1,1 3,-2-1,0 1,1-1,-1 0,0-1,-1 1,2 2,-1-3,1 3,-1-2,4-1,-3 1,1-1,0 1,0-2,0 1,-1 2,2-3,-2 1,1 1,-1-1,1 2,0-2,-1 2,2-5,0 1,1-1,2-3,-2 4,1-3,-2 1,0 2,1 0,1-1,-2 2,2 0,-2-1,0-1,-1 4,1-6,1 3,-2 0,1-1,0 0,0 2,-1-1,1-1,-1 2,0-1,0 0,1 0,-2 1,2-2,1 0,-2 2,2-3,0 2,0 0,-1 3,1-2,2 0,0-1,-2-2,0 1,0 0,0-1,0 2,0-3,2 1,-3 0,0 1,3 0,-1-2,1 1,-1-1,1 2,1-2,0 0,-1 0,0 2,-2-2,1-1,-1 3,0 2,-2-2,1 0,0 1,1-1,2 0,1-1,-1 2,0-2,0 3,1-3,-1 3,-2 0,1-3,-2 1,1 1,0-3,2 4,-1-4,0 2,1-2,1 0,0 3,-1-3,1 1,0-2,0 2,0-2,-1 1,1-1,-1 0,1 0,-1-1,1 1,-1 0,0 0,2 0,-2 0,0 0,0 0,1 0,-2-2,-3 0,-6-5,-5-2,-4-1,-1-1,-1-1,-1 0,3 5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51,'0'0,"0"-1,0-3,-1 2,-1-4,-2 3,2-3,-4 2,3-2,-1 2,0-3,0 5,-2 0,-1 0,-2 1,1 0,0 1,1 2,1 1,-2-2,0-1,1 1,1 3,-1-2,3 2,-1 0,-2 1,2 1,-1-2,3 1,-3-1,1 0,-1 2,0-3,-1 1,1 1,0-2,-3 0,3 1,-1 0,1-3,-2 2,1 0,-1 1,0-3,-1 4,1 0,-1-1,1 1,1-1,-1 2,1-4,2 5,-1-3,2 2,1 0,0 0,-1-2,1 2,0-1,0 1,-1 1,1-1,-1-1,0 2,-1-1,2 1,-2-1,1 0,0 1,2 0,0-1,-1 3,-1-2,0-4,-3 1,0-2,-1 0,0-2,-1 0,1 1,-1 1,0 2,2 0,1 2,2 2,0-2,0 1,1 0,-1-4,-1 5,1-4,0 4,-1-4,2 2,0 1,-1-2,1 0,-1-2,-1 2,-2 1,0 0,1 0,0-2,-1-1,1 1,1 1,0-1,3 1,-1 1,1 0,-1 0,0-1,-3 0,2-1,0 4,-1-3,0 3,1 0,0 0,2 1,0 0,-1-3,0 1,2-1,-2 3,0-3,0 1,-1-1,1 0,-1 1,0 1,2-1,-1-1,0 1,0-1,3 1,-2 2,0-2,0 0,-1 1,0-2,-2 2,0-2,0 1,-1 1,2-3,-2 1,2-1,-1-2,2 1,-2 0,-1 0,1 2,0-1,0 0,0 2,0-3,0 2,2 0,-3 0,1 1,-1 2,1-1,0-1,-3-1,4 0,-3 1,2-2,2 2,1-1,-1 0,0 0,0-1,0 3,-1-3,0 2,-1-1,1 1,-1 0,0 1,0-2,1 0,1 1,2 0,0 1,-1-3,0 3,-1-2,0 1,-1 2,0-1,0-1,0 0,2 3,-1-3,-1 0,2 0,0-1,-2 0,2 0,-1 0,2 1,-2-1,0 2,1 2,0-3,-1-1,2 1,-1 1,0-2,1 2,-1-1,0 1,0 1,-1-1,0 0,1 1,-1-3,0 2,1-2,0 1,1 2,-1-3,0 1,1 0,-1-1,-1 1,0 0,0-1,-1 1,1-2,2 3,-3-1,2 2,0-2,-1 0,0-1,1 1,0 2,-1-3,0 2,1 0,1-1,0 3,1-3,-1 3,-1-4,1 0,-1 2,1-2,0 1,0 3,1-3,0 1,0-1,0 3,0-2,0 0,0 1,0-1,0 0,0 2,0-3,0 0,0 3,0-1,0-2,0 2,0-1,0 1,-1-1,-1 1,-2-1,0 0,-2 1,-1-1,1-2,1 2,1-2,1 0,2 3,1-2,0 2,0-2,0 1,0 2,0-2,0-1,0 3,-1-4,-1 1,0 0,1 0,0-1,0 3,0-3,-1 0,0 2,0-2,1 1,-1 1,2 1,0-1,0-1,0 3,0-2,0-1,0 3,0-2,0 0,0 2,0-3,0 0,3 4,-1-4,0 1,0 1,-2-1,1 0,-1 1,0-1,0 1,0 0,0-1,0 0,0 0,0 0,0 2,0-2,0-1,0 3,0-2,0-1,0 3,0-3,0 1,0 3,0-4,0 0,0 2,0 0,0 1,0 1,-1-3,-1 0,-2 2,1 0,0-1,-2-2,3 0,-1-1,-1 2,2-2,0 3,-2-1,2 0,-1 1,1-1,0-1,0-1,0 0,-1 2,0-3,2 2,-1-1,0 2,1-1,0 0,1 0,0 3,-2-3,1-3,-1 5,1-2,0 0,0 1,1 1,0-2,0 1,0 1,0 0,0-2,0 3,0-3,0 1,0 3,0-4,0 0,0 2,0 0,0-2,0 2,2 0,0 0,-1-1,0 0,2-2,0 1,-1 1,-1-2,0 2,0-1,-1 0,1 3,-1-2,-1-1,1 3,0-2,0 0,0 1,0-1,0-1,0 3,0-1,0-2,0 2,0 0,0 2,0 1,0-1,0 1,0-3,0 1,0-1,0 1,0-1,0-2,0 2,2-2,1 1,-2 2,0-3,0 1,0 2,1-4,0 0,1 0,1-1,-1 0,0-1,0 3,0-3,-1 5,2-3,0 0,0 1,-1-1,0 2,0-1,0 1,-1-1,0 0,0-1,0 3,0-3,-1 1,-1 1,0 0,0 1,0-2,0 1,1-1,1 1,0-1,-1-1,0 2,0-1,0 3,-1-3,0 0,0 3,0-1,0-2,2 3,0-3,1 1,-1-1,0-1,1 3,-1-5,-1 6,0-5,1 1,0 1,0 0,-1-1,-1 2,1 2,-1-3,0 3,0-3,0 1,-1 2,3-4,-1 1,1-1,0 1,-3-1,-2-4,-1-1,-2-2,-3-4,0 2,2-3,1-1,-1 2,0-1,4 0,0-2,0 1,3-1,0 0,0 1,0-3,0 1,0 2,0-2,0 1,0 0,0-2,3 4,-1-1,0 1,0-1,-2-1,3 3,-1-2,2 1,-2-2,3 3,-2-1,2 0,-2-2,1 1,-1 0,0-1,-1-1,2 2,-1 4,0 3,1 1,0 4,0-1,-1 4,0 0,-1 0,-1 3,-1-1,0 0,0 0,0 1,0-3,0 0,-1 2,1-3,0 2,0 0,0-1,-2-1,0 3,1-3,-2 1,-2-2,2 0,-3 0,2-1,0 2,4-3,2 2,1-4,1 4,0-1,-1 2,0 0,-1 1,-1 1,0-1,-1 0,1 0,0-1,1-1,-1 2,2-3,0 1,-1 1,2-1,-2 1,2 0,1-2,0 3,0-2,0 1,-2 2,2-2,-2 2,-1 0,2-3,-1 1,0-1,1-1,-1 1,0-3,0 3,0-1,-3 3,2-2,-2 3,0-2,2 2,0 0,2-3,-1 2,2-2,-2 1,2 1,-1-2,-1 3,-1-2,-1 4,0-4,-2 0,-3-2,-1-2,0-3,-1-1,-1 1,-1-5,0 0,0 1,2-3,0-3,4 3,-2-3,3 3,1-2,0-1,1 2,-1 1,0-3,0 2,2 1,-2-3,0 2,0 1,0-4,0 4,0-1,0 0,0-1,-3 1,1 2,-1 1,0 1,0-2,0 2,-1-2,2-1,0 1,-1 0,1 0,0 0,1-1,-2-1,0 1,1 0,1-2,0 0,-2 0,1 1,0 0,1-1,0 0,1 2,-1-2,1 1,0-1,0 1,1 0,-1 0,0-1,0 0,0 0,0 2,0-1,0 0,0-2,0 3,0-1,0-2,2 4,0 1,2 5,0 5,0 1,0 1,-2 2,-2-2,-2-3,-2 1,-3-2,0-2,-1 1,3 1,1 3,3-2,-3 2,2 1,-1-3,0 3,-1-2,2 2,2 0,0-1,2 0,-1 1,4-2,-3 2,1-2,-1 2,0 0,-1 2,0-1,1-1,-1 1,1 1,-1 0,-1 1,1-3,-1 0,0 3,0-2,0-1,-1 3,1-2,0 0,2 0,-1-5,3-2,0-1,1 0,1 2,-1 0,0 1,0 1,-1-2,1 4,-3-1,0 2,-1 2,0-3,1 1,0 0,1-1,3 0,-1-3,0 2,2-1,-3 1,1-2,-4 4,3 0,-1 1,-1-1,-1 1,2 0,-1-2,1 0,-3 3,3-5,-1 2,2-1,-1 1,2-3,-2 4,2-3,-2 1,2 4,-3-2,0-1,1 1,1-1,-1-1,0 0,-1 1,-1 2,0 0,-1-1,0 1,0 1,0-1,0 2,0-2,0-1,0 3,0-2,0 0,0 1,0-1,0 2,0-3,0 1,0 0,0 1,0-1,0 2,0-3,0 0,2-1,0 0,0 2,1-4,-2 4,2-3,-2 2,0 1,2 0,-1 0,2-1,-1-1,-1 1,0 0,2 0,-2 2,2-2,-1 3,-1-3,2-1,-1 2,2-3,-1 3,-2 0,2 0,-1-1,1 1,0 2,-2-2,2-1,-1 3,-1-2,1-2,1 1,-2 0,1-3,0 3,0-2,0 2,0-4,-1 5,1-2,0 1,1 0,-1 2,2 0,1-2,0 2,0 0,0-2,0 1,1-2,2 1,-1-1,0 1,1-2,-1 1,0-2,-2 3,1-3,0 1,1-1,0 0,-2-1,1 1,0-1,0 3,0-2,0 1,0-2,-5 0,-1-2,-3-2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03.95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09.941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5:38.956"/>
    </inkml:context>
    <inkml:brush xml:id="br0">
      <inkml:brushProperty name="width" value="0.3" units="cm"/>
      <inkml:brushProperty name="height" value="0.6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1,'0'913,"2"-888,0 0,7 28,-4-27,2 43,-5-29,11 68,2 18,-5-34,0 31,-9-87,1 0,3 0,13 57,-5-39,-3 0,6 78,-12-91,1 186,-7-154,13 113,24 104,-28-183,-7 119,-3-86,3 1389,-2-1485,-8 49,-3 42,13-108,0 38,-14 103,6-90,3 1,6 97,1-50,-2 239,2-339,0 1,8 30,-1-4,13 67,-12-73,-2 1,4 93,-13 745,2-867,1-1,1 0,1 0,11 32,-8-28,-1 0,4 35,15 65,-24-102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14.232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18.958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22.20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26.521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8:30.485"/>
    </inkml:context>
    <inkml:brush xml:id="br0">
      <inkml:brushProperty name="width" value="0.35" units="cm"/>
      <inkml:brushProperty name="height" value="0.35" units="cm"/>
      <inkml:brushProperty name="color" value="#8FAADC"/>
      <inkml:brushProperty name="ignorePressure" value="1"/>
    </inkml:brush>
  </inkml:definitions>
  <inkml:trace contextRef="#ctx0" brushRef="#br0">609 1,'-1'54,"-14"97,6-72,4 1,7 97,0-55,0-95,1 1,1-1,2 0,0-1,19 45,-3-2,-3 16,2 7,-15-66,0 0,-2 1,-1-1,0 39,1 0,-1-40,2 0,12 41,-10-43,-1-1,-1 1,3 32,-7-3,0-22,1 0,9 54,-4-41,-2 1,-2 0,-5 86,0-36,2 880,-1-952,-2 0,-7 35,5-33,-3 46,7 11,2-39,-2 0,-2 0,-2-1,-11 45,-5-15,-12 54,-6 15,-1 10,36-134,-1 1,-11 25,10-27,1 0,0 0,-4 24,3-8,-17 51,-4 15,22-71,-3 16,1 0,-1 61,9 429,0-512,1 1,8 30,1 21,-8-34,2 0,1 1,2-2,2 1,1-1,21 47,-18-51,-2 2,16 67,-19-60,24 62,-7-44,49 81,-71-131,1-1,-2 1,1 0,-1 0,-1 0,0 1,0-1,0 18,-1 3,-7 51,2-60,-1 0,0 0,-2-1,-16 35,19-49,0 0,0 0,-1 0,0 0,-12 11,12-14,0 1,1 0,0 0,-1 0,2 0,-1 1,1 0,0 0,0 0,1 0,-3 8,1 25,5-34,-1-1,0 1,0 0,-1 0,1 0,-1 0,0 0,-1-1,1 1,-1-1,0 1,0-1,-4 6,6-9,0-1,0 1,-1-1,1 0,0 1,-1-1,1 0,0 1,-1-1,1 0,-1 0,1 1,0-1,-1 0,1 0,-1 0,1 0,-1 0,1 1,-1-1,1 0,-1 0,1 0,-1 0,1 0,0 0,-1 0,1-1,-1 1,1 0,-1 0,-9-14,1-23,6 12,1-1,1 1,1-1,1 0,2 1,0-1,2 1,0 0,15-37,51-166,-58 188,-3-1,10-79,-12 69,16-65,-10 58,8-64,9-43,-18 120,-3-2,-1 1,-3-1,2-59,-7 7,-5-122,1 195,-2 0,-12-39,9 39,1 0,-4-37,10-113,0 1,-2 155,-10-35,5 23,4 19,-1-1,-10-23,9 25,1 0,0 0,-4-18,-14-63,12 54,2 0,-5-48,10 49,-19-70,0 8,1-59,14 83,3-1,7-102,0 53,0 7,0 38,-2 1,-21-140,8 157,5 32,2-1,-4-59,11 16,0 43,-1 0,-1 0,-9-50,1 20,2-1,3 0,6-98,0 44,-3 12,3-117,4 182,1 1,15-49,-2 15,-8 33,1 0,25-49,-19 47,-5 6,-2 0,-1 0,-2-1,8-65,-6-153,-11 222,-1-48,0 75,0 0,0 0,0 0,-1-1,0 2,0-1,0 0,-1 0,0 1,-4-7,4 9,0 0,0 1,0-1,-1 1,1 0,0 0,-1 0,0 0,1 0,-1 1,0 0,0 0,0 0,0 0,0 1,-4-1,-13 0,-39 2,33 0,-11-1,0 2,0 2,-65 14,63-8,9-2,0 0,-38 18,59-22,0 1,0 1,1 0,0 0,0 1,1 0,-1 0,2 1,-1 0,-10 15,8-8,1 0,0 1,1 0,1 0,1 1,0-1,1 2,1-1,0 0,-1 31,7-26,3-5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1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0,2-2,-2-1,2-2,-1 1,2 0,1-1,2 0,1 1,-2-1,-1 1,-2 0,0 2,-3 1,1 0,-1 1,-1-2,1 1,-1 0,2 0,0 0,0 1,0 1,0-1,0 0,1 1,-1-1,2 0,-2 1,1 0,-3 0,2-1,-1 1,1-1,-1-1,0 0,0 0,0-1,0 2,0 0,0 1,1-1,0 1,0 0,1 0,0-2,0 3,-1-2,1 1,-1 0,1-1,-1 0,0-1,-1 3,0 0,1 0,1 2,1-2,0 1,0-1,-1 1,0-2,-1 3,0-2,1 1,-1-1,1 1,0-1,0-1,-1 0,1 1,1 0,-1 0,2 0,-2 0,1 2,1-1,-3 1,2 0,-1-1,1 0,0 0,-2-1,1 0,2 1,0-1,-1 1,1-2,0 1,0-1,0 2,-1-2,0 0,0 0,0 0,1 1,-1 0,1-1,0 1,0 0,0 1,1-1,0 2,-1-1,1 0,0-1,-1 0,0 0,0 1,1-1,-1 1,0-1,1 1,-1 0,2 1,-1-1,0 1,0 0,0 0,0 0,0 1,-1-3,1 1,-1 0,1-1,-1 0,-2 0,1-3,-1 0,0-2,2 0,-1-3,1 0,1-2,0 3,0 2,-1 2,-1 4,0-1,-1 1,0-1,0 1,1 0,0 1,2-1,0 1,0 1,1-1,0-1,0 2,0-1,0 0,0 1,1-1,-1-1,0 2,0-1,0 0,0-2,-2-1,1-4,-2 0,0 1,0 1,-2 0,1 1,-1-1,1 1,0 2,3-1,-2 1,1 0,0 1,0 0,-1 0,0-1,0 1,2 0,-1 0,0-1,-1-1,1 1,0 0,0 0,1 2,1-1,-1 1,1 1,0-1,-1-1,0 0,1-1,-1 2,0-1,1 1,-2-2,0 2,1-2,-1 0,0 0,0 1,1-1,-1 2,0-1,0 0,-1 0,1-1,0 2,1-1,-1 1,0 0,1 0,-1-1,1 0,0 0,0 0,0 0,0 1,1 0,0-1,0 2,0-1,0 0,0 1,1-1,-1-1,0 2,0-1,0 0,0 0,0 0,0 0,0 1,0-1,0-1,0 2,0-1,0 0,0 0,0 0,0 0,0 0,0 1,0-5,0 0,0 1,0 0,0 0,0 3,0-1,0 0,0 2,0-1,0 0,0 1,0-1,0-1,0 2,0-1,0 0,0 1,0-1,0-1,0 2,0-1,0 0,0 0,0 0,0 0,1-1,0 0,0 0,1 0,0 0,0 1,0 0,-1-1,-1 2,0-1,0 0,0 1,0-2,0 1,0 1,0-1,0 0,0 0,0 0,0 0,0 1,0-1,-1-2,-1 1,1 0,0 0,0 0,0 1,1 0,0 0,0 0,0 1,-1-2,0 1,0 1,0-1,0 0,1 0,-1 0,1 0,0 1,0-1,0-1,0 2,1-1,-1 0,0 1,0-2,0 1,0 1,0-1,0 0,0 0,0 0,0 0,0 0,0 1,0-2,0 1,0 1,0-1,1-1,1-2,0 1,1-1,0 1,0 0,1 0,-1-1,1 1,-2 1,1-2,-1 1,2 0,-1 1,0-1,2 0,-2 1,3 0,-3 1,1 0,-1 0,0 0,-1 1,1-3,-1 1,2-2,-2 1,0 0,-2 1,2 0,0 1,1-1,-1-1,-1 2,1-2,0 3,0-2,0 0,-2 2,1-1,-1 0,0 1,2-1,-1-1,2 2,-1-1,-1 0,2-1,0 0,-1-1,1-1,-1 1,1 0,-1 0,1-1,0 0,-1 1,0 0,0 0,2-1,-3 0,3 2,-1-1,0 2,0-1,-1 1,1-1,-1-1,0 2,0-1,0 1,1-1,-1 1,0 0,1-1,-1 0,1-2,0 2,-2-2,2 1,1 0,-2 0,1 1,0-1,0 0,1-2,0 3,-2-1,1 1,0-1,-1 1,1-1,1 0,-2 0,1 1,-1 0,0 1,0-2,0 1,2-1,-1 2,1-3,0 2,0-2,-1 2,0-2,0-1,-1 3,1-3,0 1,2-1,-2 1,1-2,0 2,-2 1,1-1,1 1,-1 0,-1 1,2 0,-1 0,1 0,1-1,1-1,-2 2,0-1,-2 2,1-2,1 1,-2-1,2 2,-1-1,0 0,1-1,0 0,1-1,-1 1,1-2,-1 0,3-2,-2 0,0 1,0 1,-1 0,-1 1,2-1,-1 1,2 1,-1-2,0 2,1 0,-2-1,2 0,-2 0,2 0,0-1,-1 0,2 0,-1-1,-2 2,2-1,-2 0,2 0,-1 0,0 1,-1 0,1-2,0 1,0-1,1 1,0-1,-1 1,2-2,-1 1,0-1,1 0,-3 1,2 1,-3 0,1 1,-2-1,2 2,0-2,0-1,2 0,0 0,1-1,1 0,-1 0,0 0,0 0,-4-1,-1 1,-4 0,0 0,-4-1,1-1,-3-1,-1-1,-2 2,3-1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2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69 0,'0'0,"-2"0,-1 2,-1-1,0 2,-1 1,0 0,1 1,0-1,1 1,1 0,1 0,-1-1,0 1,1-1,0 2,0-1,0 0,0 2,-1-1,1-1,1 2,-1-1,0-1,-1 0,1-1,1 2,-1-1,0 1,1 0,0 0,0 0,0 0,0 0,0 1,-1-3,0 1,-1 0,1 0,0 1,1-1,-1 1,1 0,0 0,0 0,0 1,0-1,0-1,0 2,0-1,0-1,-1 0,-1-1,1 2,1-1,-1 1,1 0,0-1,0 2,0-1,0 0,0 1,0-1,0-1,0 2,1-2,1-1,-1 1,0 0,-1 1,2-2,-1 1,1-1,-1 2,1-1,-1 0,1 2,-1-1,0-1,1 2,-1-1,1 0,-2 1,0-1,1-1,-1 2,0-1,0 0,0 1,0-2,0 1,0 1,0-1,1 0,1 0,-1 0,0 0,0 0,0 0,-1 0,0 0,0 1,0-1,0-1,0 2,0-1,0 0,0 1,0-2,0 1,0 1,0-1,1 0,0 0,0 0,0 0,0 1,1-3,-1 1,1 0,-1 0,2 1,0-1,-1 1,0 0,0 0,0 0,0 0,0 0,1 0,0 0,-1-2,0 2,0-2,-1 2,1-2,0 1,-2-1,2 1,1-2,-2 2,2 0,-2 0,1 1,-1-1,0 2,1-1,0 0,-2 1,3-3,-1 1,0 0,0-1,0 0,0 1,0-2,1 1,-3 0,3 2,-1-2,2 1,-3 0,2 0,0 0,-1-1,2 0,0 0,0 1,1-1,-1 1,1-1,-3-1,3 2,-2-1,0 2,0 0,0-2,1 0,0 0,-1-1,1 2,-1-2,0 2,-1-1,1 0,-1 0,1-1,0 1,-1 0,2 0,0-1,-2 2,2-1,-2 0,1-1,0 0,0 2,-1-1,2 0,0 0,1 1,-1 0,0 0,0-1,-1 0,2-1,-2-1,1 0,0 1,-1 0,1 1,0 0,2-1,-2 1,1-1,0-2,0 1,-1 0,1 0,-2 0,1 1,0-1,0 1,-1-2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6.82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7.20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7.53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5:44.514"/>
    </inkml:context>
    <inkml:brush xml:id="br0">
      <inkml:brushProperty name="width" value="0.3" units="cm"/>
      <inkml:brushProperty name="height" value="0.6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1,'0'913,"2"-888,0 0,7 28,-4-27,2 43,-5-29,11 68,2 18,-5-34,0 31,-9-87,1 0,3 0,13 57,-5-39,-3 0,6 78,-12-91,1 186,-7-154,13 113,24 104,-28-183,-7 119,-3-86,3 1389,-2-1485,-8 49,-3 42,13-108,0 38,-14 103,6-90,3 1,6 97,1-50,-2 239,2-339,0 1,8 30,-1-4,13 67,-12-73,-2 1,4 93,-13 745,2-867,1-1,1 0,1 0,11 32,-8-28,-1 0,4 35,15 65,-24-102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7.87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8.22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27,'5'0,"-4"-5,-1-5,-1-2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8.56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1 102,'0'-5,"4"-5,6-2,2-3,3-3,3-4,-1 3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8.90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9.2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0,'4'0,"7"9,1 8,-2 9,-2 1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9.6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0.00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0.33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219 0,'0'5,"-9"1,-34-1,-38 0,-4-2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2.56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1 116,'4'0,"6"0,6-4,1-7,1 0,2-4,7-3,3-4,6 2,-4 5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2.9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1297 0,'5'0,"1"0</inkml:trace>
  <inkml:trace contextRef="#ctx0" brushRef="#br0" timeOffset="1">901 264,'0'-5,"0"-5,4-2,11 2,3 2</inkml:trace>
  <inkml:trace contextRef="#ctx0" brushRef="#br0" timeOffset="2">1006 264,'0'4,"5"2,1 5,-9 4,-9 4,-11 9,-11 3,-9 1,4-5</inkml:trace>
  <inkml:trace contextRef="#ctx0" brushRef="#br0" timeOffset="3">557 635,'-4'-5,"-12"-5,-10-7,-11-3,1 0</inkml:trace>
  <inkml:trace contextRef="#ctx0" brushRef="#br0" timeOffset="4">1 105,'4'0,"2"0</inkml:trace>
  <inkml:trace contextRef="#ctx0" brushRef="#br0" timeOffset="5">292 344,'0'4,"0"2</inkml:trace>
  <inkml:trace contextRef="#ctx0" brushRef="#br0" timeOffset="6">212 503,'0'4,"0"6,0 7,0 3,0 4,0-2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5:50.669"/>
    </inkml:context>
    <inkml:brush xml:id="br0">
      <inkml:brushProperty name="width" value="0.3" units="cm"/>
      <inkml:brushProperty name="height" value="0.6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1,'0'913,"2"-888,0 0,7 28,-4-27,2 43,-5-29,11 68,2 18,-5-34,0 31,-9-87,1 0,3 0,13 57,-5-39,-3 0,6 78,-12-91,1 186,-7-154,13 113,24 104,-28-183,-7 119,-3-86,3 1389,-2-1485,-8 49,-3 42,13-108,0 38,-14 103,6-90,3 1,6 97,1-50,-2 239,2-339,0 1,8 30,-1-4,13 67,-12-73,-2 1,4 93,-13 745,2-867,1-1,1 0,1 0,11 32,-8-28,-1 0,4 35,15 65,-24-102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3.2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61 64,'-5'0,"-5"-5,-6-9,0-9,2 1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3.63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1,'4'0,"2"0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4.00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1,'5'0,"1"4,4 2,5 0,0-2</inkml:trace>
  <inkml:trace contextRef="#ctx0" brushRef="#br0" timeOffset="1">264 27,'5'0,"5"0,7 0,4 0,3 5,-3 1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4.35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1,'4'0,"7"0,0 4,0 6,-8 7,-4-1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4.71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5.0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0 117</inkml:trace>
  <inkml:trace contextRef="#ctx0" brushRef="#br0" timeOffset="1">79 11,'0'-4,"0"-2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5.44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0 125,'0'-4,"5"-7,1-5,-1-5,0-3,-2-2,-1 3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5.86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48,'0'-5,"0"-5,5-6,1 0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6.22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298 1,'0'4,"-5"7,-5 5,-6 5,-10-1,-8 4,-4 4,-4 5,-4 2,2-5,7-8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6.54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6:31.595"/>
    </inkml:context>
    <inkml:brush xml:id="br0">
      <inkml:brushProperty name="width" value="0.3" units="cm"/>
      <inkml:brushProperty name="height" value="0.6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1,'0'913,"2"-888,0 0,7 28,-4-27,2 43,-5-29,11 68,2 18,-5-34,0 31,-9-87,1 0,3 0,13 57,-5-39,-3 0,6 78,-12-91,1 186,-7-154,13 113,24 104,-28-183,-7 119,-3-86,3 1389,-2-1485,-8 49,-3 42,13-108,0 38,-14 103,6-90,3 1,6 97,1-50,-2 239,2-339,0 1,8 30,-1-4,13 67,-12-73,-2 1,4 93,-13 745,2-867,1-1,1 0,1 0,11 32,-8-28,-1 0,4 35,15 65,-24-102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6.88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117 105,'0'-5,"-4"-1,-7-4,0-5,-4 0,-8-2,-5-3,3 3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7.22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1,'9'4,"12"7,7 5,3 0,5 2,2 7,-2 3,-7-2</inkml:trace>
  <inkml:trace contextRef="#ctx0" brushRef="#br0" timeOffset="1">583 688,'4'0,"2"5,0 5,3 2,0 3,-2 3,-5 4,-9 2,-3-3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7.56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7.91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0,'4'0,"2"5,0 1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8.24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8.60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166 1,'0'4,"-23"11,-43 11,-10 2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9.25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5 1,'5'0,"-8"0,-3 0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9.63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50.11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40 47,'4'0,"-3"0,-10-4,-4-7,1-5,1 0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51.12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11,'0'-5,"0"-1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6:32.405"/>
    </inkml:context>
    <inkml:brush xml:id="br0">
      <inkml:brushProperty name="width" value="0.3" units="cm"/>
      <inkml:brushProperty name="height" value="0.6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1,'0'913,"2"-888,0 0,7 28,-4-27,2 43,-5-29,11 68,2 18,-5-34,0 31,-9-87,1 0,3 0,13 57,-5-39,-3 0,6 78,-12-91,1 186,-7-154,13 113,24 104,-28-183,-7 119,-3-86,3 1389,-2-1485,-8 49,-3 42,13-108,0 38,-14 103,6-90,3 1,6 97,1-50,-2 239,2-339,0 1,8 30,-1-4,13 67,-12-73,-2 1,4 93,-13 745,2-867,1-1,1 0,1 0,11 32,-8-28,-1 0,4 35,15 65,-24-102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51.5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51.87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52.23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6.05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6.39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0,'4'0,"2"0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6.72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7.06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7.43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7.7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1,'4'0,"7"0,1 0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8.15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69 0,'0'5,"0"5,0 7,-9 4,-8 7,-4 4,0-3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6:33.058"/>
    </inkml:context>
    <inkml:brush xml:id="br0">
      <inkml:brushProperty name="width" value="0.3" units="cm"/>
      <inkml:brushProperty name="height" value="0.6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1,'0'913,"2"-888,0 0,7 28,-4-27,2 43,-5-29,11 68,2 18,-5-34,0 31,-9-87,1 0,3 0,13 57,-5-39,-3 0,6 78,-12-91,1 186,-7-154,13 113,24 104,-28-183,-7 119,-3-86,3 1389,-2-1485,-8 49,-3 42,13-108,0 38,-14 103,6-90,3 1,6 97,1-50,-2 239,2-339,0 1,8 30,-1-4,13 67,-12-73,-2 1,4 93,-13 745,2-867,1-1,1 0,1 0,11 32,-8-28,-1 0,4 35,15 65,-24-102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8.4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8.92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139 0,'0'5,"-5"1,-10 4,-7 9,-9 2,-3-2,3-6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9.25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0,'0'5,"0"1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9.59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291 212,'-9'0,"-12"-9,-7-7,-3-2,-1-1,1-3,0 3,7 5</inkml:trace>
  <inkml:trace contextRef="#ctx0" brushRef="#br0" timeOffset="1">0 1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9.95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11,'0'-5,"0"-1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0.28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1,'5'9,"10"3,3 4,-2 4,1 2,2-1,2-1,2 1,-2 2,-6-4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0.61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0.97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0,'5'0,"1"5,-1 5,4 2,1 3,-3-1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1.34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1.67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0,'5'0,"5"0,2 5,-2 5,-2 7,-3 3,-2 5,-10 1,-5 1,-4-4,1-6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6:52.965"/>
    </inkml:context>
    <inkml:brush xml:id="br0">
      <inkml:brushProperty name="width" value="0.3" units="cm"/>
      <inkml:brushProperty name="height" value="0.6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1,'0'778,"1"-757,1 0,6 24,-4-22,3 35,-6-23,10 57,2 15,-5-28,1 25,-9-73,3 0,0-1,13 50,-5-34,-2-1,4 69,-10-80,2 160,-6-133,10 98,20 88,-23-155,-6 100,-2-72,2 1183,-2-1266,-7 43,-2 35,11-92,0 32,-11 88,4-76,2 0,7 83,-1-43,-1 204,2-288,0 0,6 25,0-3,11 57,-11-61,-1-1,3 80,-11 636,2-741,1 1,0 0,2-1,8 28,-6-25,-1 1,4 29,12 57,-19-89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2.00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2.35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118 0,'0'5,"-5"1,-1 4,-4 0,-1-1</inkml:trace>
  <inkml:trace contextRef="#ctx0" brushRef="#br0" timeOffset="1">11 53,'-4'0,"-2"0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2.70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0,'-4'0,"-2"0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3.04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3.39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3.73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1,'0'4,"0"7,0 5,0 5,0-1</inkml:trace>
  <inkml:trace contextRef="#ctx0" brushRef="#br0" timeOffset="1">79 186,'0'4,"5"3,1-2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4.06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0,'4'0,"7"0,5 0,5 0,-2 0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4.42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0 106,'5'0,"5"0,6 0,5-5,-1-1</inkml:trace>
  <inkml:trace contextRef="#ctx0" brushRef="#br0" timeOffset="1">159 1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4.77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5.09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11,'0'-5,"0"-1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8:22.213"/>
    </inkml:context>
    <inkml:brush xml:id="br0">
      <inkml:brushProperty name="width" value="0.3" units="cm"/>
      <inkml:brushProperty name="height" value="0.6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1,'0'778,"1"-757,1 0,6 24,-4-22,3 35,-6-23,10 57,2 15,-5-28,1 25,-9-73,3 0,0-1,13 50,-5-34,-2-1,4 69,-10-80,2 160,-6-133,10 98,20 88,-23-155,-6 100,-2-72,2 1183,-2-1266,-7 43,-2 35,11-92,0 32,-11 88,4-76,2 0,7 83,-1-43,-1 204,2-288,0 0,6 25,0-3,11 57,-11-61,-1-1,3 80,-11 636,2-741,1 1,0 0,2-1,8 28,-6-25,-1 1,4 29,12 57,-19-89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5.4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17 0,'0'5,"-5"1,-1 4,1 0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5.9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6.40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0,'4'0,"2"0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6.88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43 0,'0'10,"-9"11,-8 11,0 1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7.71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0,'0'5,"-5"5,-1 2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8.07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0,'5'5,"-4"1,-1 0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8.4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115 1,'0'4,"-4"2,-7 4,-5 1,-10-2,-4-3,3-1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8.77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0,'-5'0,"-5"0,-2 0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9.10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1,'4'0,"7"0,5 4,0 2</inkml:trace>
  <inkml:trace contextRef="#ctx0" brushRef="#br0" timeOffset="1">396 132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9.42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21 1,'0'5,"-9"1,-3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1.22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1,'3'0,"4"0,1 0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8:43.255"/>
    </inkml:context>
    <inkml:brush xml:id="br0">
      <inkml:brushProperty name="width" value="0.3" units="cm"/>
      <inkml:brushProperty name="height" value="0.6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0,'0'569,"1"-551,1 1,7 32,-4-31,-2 0,2 24,-2-4,2-1,12 48,-9-50,-1 0,3 67,-9-69,1-1,9 46,-3-21,-4 0,-4 111,-2-63,2 510,-2-581,-9 52,5-51,-1 49,9 54,-3 99,-4-202,-15 63,11-66,2 1,-2 40,8-64,0 1,1-1,0 0,1 0,0 1,1-1,0 0,1 0,0 0,1-1,0 1,1-1,9 16,-4-12,-1 1,0 0,-1 1,12 30,-18-38,1 0,-1 1,-1-1,0 1,0-1,0 1,-1-1,0 1,-1-1,0 1,0-1,-3 9,-2-1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0.45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1.14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71,'5'-4,"5"-6,7-7,-1-3,-2 0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1.6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59,'0'-4,"0"-7,0-10,0-1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7.72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8.17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0,'0'5,"5"5,1 6,-1 5,0 3,-2-3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8.50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0,'5'0,"1"0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8.94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48 1,'0'4,"0"6,-4 2,-7 3,-5-1,0-3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9.27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1,'0'4,"-4"2,-2 0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9.63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9.96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1,'0'4,"0"7,4 1,7-2,1-2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8:50.487"/>
    </inkml:context>
    <inkml:brush xml:id="br0">
      <inkml:brushProperty name="width" value="0.3" units="cm"/>
      <inkml:brushProperty name="height" value="0.6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1,'0'913,"2"-888,0 0,7 28,-4-27,2 43,-5-29,11 68,2 18,-5-34,0 31,-9-87,1 0,3 0,13 57,-5-39,-3 0,6 78,-12-91,1 186,-7-154,13 113,24 104,-28-183,-7 119,-3-86,3 1389,-2-1485,-8 49,-3 42,13-108,0 38,-14 103,6-90,3 1,6 97,1-50,-2 239,2-339,0 1,8 30,-1-4,13 67,-12-73,-2 1,4 93,-13 745,2-867,1-1,1 0,1 0,11 32,-8-28,-1 0,4 35,15 65,-24-102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0.30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0.66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0,'0'5,"4"1,2 4,0 5,-2-1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1.03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249 1,'0'4,"-5"2,-5 0,-2-2</inkml:trace>
  <inkml:trace contextRef="#ctx0" brushRef="#br0" timeOffset="1">37 27,'0'5,"0"5,-4 2,-11-1,-3-3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1.3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1,'0'4,"4"2,11 0,3-2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1.68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2.02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1,'5'0,"6"0,5 0,5 0,-2 0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2.36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1,'-4'0,"-7"0,0 0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3.53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54 1,'0'4,"-5"2,-1 0</inkml:trace>
  <inkml:trace contextRef="#ctx0" brushRef="#br0" timeOffset="1">0 27</inkml:trace>
  <inkml:trace contextRef="#ctx0" brushRef="#br0" timeOffset="2">292 106,'4'0,"2"0</inkml:trace>
  <inkml:trace contextRef="#ctx0" brushRef="#br0" timeOffset="3">583 106,'0'5,"4"5,7 2,0-1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3.8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109 1,'-5'0,"-10"0,-12 0,-5 0,2 0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4.24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199 11,'-4'0,"-7"0,-9 0,-7 0,-7 0,-3 0,1-5,6-1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8:56.532"/>
    </inkml:context>
    <inkml:brush xml:id="br0">
      <inkml:brushProperty name="width" value="0.3" units="cm"/>
      <inkml:brushProperty name="height" value="0.6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1,'0'913,"2"-888,0 0,7 28,-4-27,2 43,-5-29,11 68,2 18,-5-34,0 31,-9-87,1 0,3 0,13 57,-5-39,-3 0,6 78,-12-91,1 186,-7-154,13 113,24 104,-28-183,-7 119,-3-86,3 1389,-2-1485,-8 49,-3 42,13-108,0 38,-14 103,6-90,3 1,6 97,1-50,-2 239,2-339,0 1,8 30,-1-4,13 67,-12-73,-2 1,4 93,-13 745,2-867,1-1,1 0,1 0,11 32,-8-28,-1 0,4 35,15 65,-24-102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4.57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48 11,'-4'0,"-7"0,-5-5,-1-1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4.92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1,'4'0,"-2"0,-2 0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9.74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11,'5'0,"5"0,2-5,-2-1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0.0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12,'5'0,"5"-5,2-1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0.46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0,'4'0,"11"0,3 0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0.80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1,'4'0,"2"0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1.1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1,'4'0,"2"0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1.4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73 52,'-5'-5,"-5"-1,-7-5,-4-4,2 0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1.84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67 38,'-4'0,"-2"-4,-9-7,-6-1,1 2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2.1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159 0,'0'5,"-5"5,-5 2,-7 7,1 6,2 2,4-3</inkml:trace>
  <inkml:trace contextRef="#ctx0" brushRef="#br0" timeOffset="1">0 344,'0'5,"0"5,0 7,0 8,0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9:02.986"/>
    </inkml:context>
    <inkml:brush xml:id="br0">
      <inkml:brushProperty name="width" value="0.3" units="cm"/>
      <inkml:brushProperty name="height" value="0.6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1,'0'913,"2"-888,0 0,7 28,-4-27,2 43,-5-29,11 68,2 18,-5-34,0 31,-9-87,1 0,3 0,13 57,-5-39,-3 0,6 78,-12-91,1 186,-7-154,13 113,24 104,-28-183,-7 119,-3-86,3 1389,-2-1485,-8 49,-3 42,13-108,0 38,-14 103,6-90,3 1,6 97,1-50,-2 239,2-339,0 1,8 30,-1-4,13 67,-12-73,-2 1,4 93,-13 745,2-867,1-1,1 0,1 0,11 32,-8-28,-1 0,4 35,15 65,-24-102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2.53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1,'5'0,"1"4,4 2,5 0,0 3,2 0,6 3,1 4,0 0,4 1,-1-2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2.89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11,'0'-4,"0"-2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3.21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1 297,'4'0,"2"0</inkml:trace>
  <inkml:trace contextRef="#ctx0" brushRef="#br0" timeOffset="1">213 85,'4'-5,"7"-5,5-2,5-3,3 2,-3-3,-4 3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3.54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3.90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1,'4'4,"7"2,0 4,4 5,-1 0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4.2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158 1,'0'4,"4"7,2 5,0 5,-2 3,-1-2</inkml:trace>
  <inkml:trace contextRef="#ctx0" brushRef="#br0" timeOffset="1">158 239,'-5'0,"-6"0,-5 0,-9 0,-5 0,-7 0,4 0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4.63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0 342,'0'-4,"0"-7,0-5,0-9,0-5,0-2,0 0,0-3,0-1,5 2,1 2,0 2,-1 5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4.97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1 170,'0'-5,"0"-5,0-6,0 0</inkml:trace>
  <inkml:trace contextRef="#ctx0" brushRef="#br0" timeOffset="1">1 11,'0'-4,"0"-2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5.31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1,'-4'0,"-7"0,0 0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5.68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96 11,'-4'0,"-2"0</inkml:trace>
  <inkml:trace contextRef="#ctx0" brushRef="#br0" timeOffset="1">17 11,'-4'0,"-3"-4,1-2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9:25.512"/>
    </inkml:context>
    <inkml:brush xml:id="br0">
      <inkml:brushProperty name="width" value="0.3" units="cm"/>
      <inkml:brushProperty name="height" value="0.6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27 1,'-5'12,"0"0,1 0,1 1,0 0,0 0,-1 25,5 85,1-62,-4 15,4 69,2-125,0 0,1 0,1 0,12 28,-10-29,-1 1,0 0,6 40,-2 16,-4-36,2 66,-10 861,-1-933,-9 54,5-52,-1 49,8 1122,0-1189,1-1,1 0,1 0,0 0,9 22,8 33,16 90,-35-154,-3-10,-5-16,2 3,-4-6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6.01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38,'4'-5,"3"-1</inkml:trace>
  <inkml:trace contextRef="#ctx0" brushRef="#br0" timeOffset="1">28 11,'0'-4,"0"-2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6.37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6.69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477 1,'-5'0,"-10"0,-7 0,-9 0,1 0</inkml:trace>
  <inkml:trace contextRef="#ctx0" brushRef="#br0" timeOffset="1">53 79,'-5'0,"-1"5,1 5,-4 2,-5 3,0-1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7.03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0,'0'5,"4"1,7 4,0 5,-1 0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7.3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0,'5'0,"1"5,4 1,5 4,0 5,2 5,-2-2</inkml:trace>
  <inkml:trace contextRef="#ctx0" brushRef="#br0" timeOffset="1">476 292,'0'4,"5"2,6 0,0 3,-5 4,-8 6,-14 3,-3-2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7.71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0,'-5'0,"-1"0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8.06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264 1,'0'4,"-4"2,-7 4,-9 1,-2-2</inkml:trace>
  <inkml:trace contextRef="#ctx0" brushRef="#br0" timeOffset="1">0 79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8.4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160 1,'-5'0,"-1"5,-4 5,-1 7,-2-1,-5 2,-2-2,1 0,0-2,-1-3,2-4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8.7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0,'0'5,"0"5,0 2</inkml:trace>
  <inkml:trace contextRef="#ctx0" brushRef="#br0" timeOffset="1">0 53,'0'4,"5"6,6 7,5 3,0 0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9.1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0,'0'5,"4"1,2 4,0 5,-2 4,0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9:28.465"/>
    </inkml:context>
    <inkml:brush xml:id="br0">
      <inkml:brushProperty name="width" value="0.3" units="cm"/>
      <inkml:brushProperty name="height" value="0.6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1,'0'984,"1"-961,1-1,7 30,3 32,1 25,-7-69,1 53,6 77,0 7,-13-161,2 0,0 0,5 16,4 39,-9 241,-3-161,2-126,2-1,5 29,-3-26,3 42,-10 27,0-66,1 0,2 0,1 0,9 48,-5-60,-5-23,-6-34,4 27,-2-9,1 0,2-1,0 1,1 0,7-35,1 16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9.4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203 1,'0'4,"-4"2,-2 4,-4 1,-1 2,-7 0,-9-3,-6-3,0-3,0-2,5-1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9.81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1,'5'5,"1"1</inkml:trace>
  <inkml:trace contextRef="#ctx0" brushRef="#br0" timeOffset="1">26 107,'5'0,"6"0,1 5,-2 1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50.50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11,'0'-4,"0"-2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50.89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72,'0'-5,"4"-5,2-6,4-5,1 1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51.25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51.57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37,'0'-5,"4"-1,7 1,5 0,5-3,-1 0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7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7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7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7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9:37.779"/>
    </inkml:context>
    <inkml:brush xml:id="br0">
      <inkml:brushProperty name="width" value="0.3" units="cm"/>
      <inkml:brushProperty name="height" value="0.6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79 0,'0'1063,"-1"-1036,-2 1,-8 32,1-3,1 1,3-22,-4 68,10-56,1 1,-2 1,-13 75,7-68,2 0,3 1,5 57,-1-8,-4-28,0-34,2-1,8 63,-3-88,0 1,1-1,1-1,18 34,-21-43,-2-7,-1 1,0 0,0 0,0-1,0 1,0 0,-1 0,0 0,1 4,-3 5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7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27,'5'0,"-4"-5,-1-5,-1-2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8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1 102,'0'-5,"4"-5,6-2,2-3,3-3,3-4,-1 3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8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8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0,'4'0,"7"9,1 8,-2 9,-2 1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8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8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219 0,'0'5,"-9"1,-34-1,-38 0,-4-2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8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1 116,'4'0,"6"0,6-4,1-7,1 0,2-4,7-3,3-4,6 2,-4 5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1297 0,'5'0,"1"0</inkml:trace>
  <inkml:trace contextRef="#ctx0" brushRef="#br0" timeOffset="1">901 264,'0'-5,"0"-5,4-2,11 2,3 2</inkml:trace>
  <inkml:trace contextRef="#ctx0" brushRef="#br0" timeOffset="2">1006 264,'0'4,"5"2,1 5,-9 4,-9 4,-11 9,-11 3,-9 1,4-5</inkml:trace>
  <inkml:trace contextRef="#ctx0" brushRef="#br0" timeOffset="3">557 635,'-4'-5,"-12"-5,-10-7,-11-3,1 0</inkml:trace>
  <inkml:trace contextRef="#ctx0" brushRef="#br0" timeOffset="4">1 105,'4'0,"2"0</inkml:trace>
  <inkml:trace contextRef="#ctx0" brushRef="#br0" timeOffset="5">292 344,'0'4,"0"2</inkml:trace>
  <inkml:trace contextRef="#ctx0" brushRef="#br0" timeOffset="6">212 503,'0'4,"0"6,0 7,0 3,0 4,0-2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9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61 64,'-5'0,"-5"-5,-6-9,0-9,2 1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9:40.984"/>
    </inkml:context>
    <inkml:brush xml:id="br0">
      <inkml:brushProperty name="width" value="0.3" units="cm"/>
      <inkml:brushProperty name="height" value="0.6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2 1,'-2'104,"5"115,8-143,-6-50,3 44,-6-50,1 1,1-1,1 0,0 0,12 27,-7-22,-2 0,8 42,18 105,-20-117,-3 1,-2 0,2 80,-13 924,2-606,0-427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9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1,'4'0,"2"0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9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1,'5'0,"1"4,4 2,5 0,0-2</inkml:trace>
  <inkml:trace contextRef="#ctx0" brushRef="#br0" timeOffset="1">264 27,'5'0,"5"0,7 0,4 0,3 5,-3 1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9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1,'4'0,"7"0,0 4,0 6,-8 7,-4-1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9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0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0 117</inkml:trace>
  <inkml:trace contextRef="#ctx0" brushRef="#br0" timeOffset="1">79 11,'0'-4,"0"-2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0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0 125,'0'-4,"5"-7,1-5,-1-5,0-3,-2-2,-1 3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0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48,'0'-5,"0"-5,5-6,1 0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0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298 1,'0'4,"-5"7,-5 5,-6 5,-10-1,-8 4,-4 4,-4 5,-4 2,2-5,7-8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0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0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117 105,'0'-5,"-4"-1,-7-4,0-5,-4 0,-8-2,-5-3,3 3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9:45.031"/>
    </inkml:context>
    <inkml:brush xml:id="br0">
      <inkml:brushProperty name="width" value="0.3" units="cm"/>
      <inkml:brushProperty name="height" value="0.6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2 0,'-2'148,"5"158,8-198,2 22,-11-104,1-1,8 27,-3-6,3 6,-6-33,-1 0,3 37,5 73,0 4,-11 802,-3-454,2-25,0-442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0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1,'9'4,"12"7,7 5,3 0,5 2,2 7,-2 3,-7-2</inkml:trace>
  <inkml:trace contextRef="#ctx0" brushRef="#br0" timeOffset="1">583 688,'4'0,"2"5,0 5,3 2,0 3,-2 3,-5 4,-9 2,-3-3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0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0,'4'0,"2"5,0 1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166 1,'0'4,"-23"11,-43 11,-10 2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5 1,'5'0,"-8"0,-3 0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40 47,'4'0,"-3"0,-10-4,-4-7,1-5,1 0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11,'0'-5,"0"-1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2:59:53.938"/>
    </inkml:context>
    <inkml:brush xml:id="br0">
      <inkml:brushProperty name="width" value="0.3" units="cm"/>
      <inkml:brushProperty name="height" value="0.6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53 0,'0'960,"-13"-796,0-3,13-102,-13 88,4-64,4-1,7 95,0-51,-4 23,5 163,-1-288,2 0,14 45,-11-47,-2-1,0 1,3 42,-4-12,17 84,-11-86,5 95,-16 544,1-663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4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4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0,'3'0,"3"0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1,'3'0,"7"0,0 0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60 0,'0'4,"0"5,0 6,-8 3,-7 6,-3 4,0-3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1.73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0,'3'0,"4"0,1 0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3:00:03.597"/>
    </inkml:context>
    <inkml:brush xml:id="br0">
      <inkml:brushProperty name="width" value="0.3" units="cm"/>
      <inkml:brushProperty name="height" value="0.6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95 1,'0'1481,"-1"-1466,-1 1,0-1,-2 1,1-1,-10 22,7-20,1 0,0 0,1 0,-1 22,3-1,1-6,-1 1,-2 0,-13 54,3-39,9-27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120 0,'0'4,"-4"1,-9 4,-6 8,-8 1,-2-2,2-5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0,'0'4,"0"1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251 183,'-8'0,"-10"-8,-6-5,-3-3,0 0,0-3,0 2,7 5</inkml:trace>
  <inkml:trace contextRef="#ctx0" brushRef="#br0" timeOffset="1">0 1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9,'0'-4,"0"-1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1,'4'8,"9"2,3 4,-2 3,0 2,3-1,1 0,2 0,-2 2,-5-4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0,'4'0,"1"4,0 5,3 1,0 3,-2-1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0,'4'0,"5"0,1 4,-1 5,-2 6,-3 2,-1 4,-9 2,-5 0,-2-3,0-5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3:00:08.239"/>
    </inkml:context>
    <inkml:brush xml:id="br0">
      <inkml:brushProperty name="width" value="0.3" units="cm"/>
      <inkml:brushProperty name="height" value="0.6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358 1,'1'0,"0"0,0 1,-1-1,1 1,0-1,0 0,-1 1,1-1,-1 1,1 0,0-1,-1 1,1-1,-1 1,1 0,-1-1,0 1,1 0,-1 0,0-1,1 1,-1 0,0 0,0 1,6 23,-6-22,2 21,-1 0,-1 0,-1 0,-1 0,-7 28,0 14,2-6,-12 193,20 727,-2-954,-2 0,-6 27,4-24,-2 40,-5 48,6-76,-1 47,7-38,-2 0,-10 58,-5 41,8-49,-1 26,9 163,3-130,-1-98,-3 1,-2-1,-18 85,-32 29,6-26,41-121,1-1,2 1,-2 47,6-62,0 31,-11 79,3-57,3 1,6 104,2-57,-4-80,2 0,2 0,8 45,-3-40,-8-30,-7-28,-3-12,-2 0,-23-47,15 45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102 0,'0'4,"-4"1,-1 4,-4 0,-1-1</inkml:trace>
  <inkml:trace contextRef="#ctx0" brushRef="#br0" timeOffset="1">10 46,'-4'0,"-1"0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10 0,'-4'0,"-1"0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7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7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7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1,'0'3,"0"7,0 4,0 4,0-1</inkml:trace>
  <inkml:trace contextRef="#ctx0" brushRef="#br0" timeOffset="1">68 161,'0'3,"5"3,0-1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7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0,'3'0,"7"0,4 0,4 0,-2 0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7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92,'4'0,"5"0,5 0,4-5,-1 0</inkml:trace>
  <inkml:trace contextRef="#ctx0" brushRef="#br0" timeOffset="1">137 1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7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7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9,'0'-4,"0"-1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7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 0,'0'4,"-5"1,0 4,1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3:00:36.680"/>
    </inkml:context>
    <inkml:brush xml:id="br0">
      <inkml:brushProperty name="width" value="0.3" units="cm"/>
      <inkml:brushProperty name="height" value="0.6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151 0,'3'220,"-7"235,-13-296,-2 35,16-156,-2 0,-10 39,2-9,-3 9,9-49,1 1,-4 55,-8 107,0 6,16 1192,5-674,-3-38,0-657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0,'3'0,"3"0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37 0,'0'9,"-8"9,-6 9,-1 2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 0,'0'4,"-4"5,-1 1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0,'4'4,"-3"1,-1 1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99 1,'0'3,"-3"3,-7 2,-3 2,-10-2,-3-3,3-1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23 0,'-4'0,"-5"0,-1 0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1,'3'0,"7"0,4 3,0 3</inkml:trace>
  <inkml:trace contextRef="#ctx0" brushRef="#br0" timeOffset="1">342 114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18 1,'0'4,"-8"1,-2 1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3:00:49.292"/>
    </inkml:context>
    <inkml:brush xml:id="br0">
      <inkml:brushProperty name="width" value="0.3" units="cm"/>
      <inkml:brushProperty name="height" value="0.6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151 0,'3'220,"-7"235,-13-296,-2 35,16-156,-2 0,-10 39,2-9,-3 9,9-49,1 1,-4 55,-8 107,0 6,16 1192,5-674,-3-38,0-657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61,'4'-3,"5"-6,6-5,-2-4,0 1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51,'0'-3,"0"-7,0-8,0-1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0,'0'4,"4"5,1 5,0 4,-1 3,-1-3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0,'4'0,"1"0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42 1,'0'3,"0"6,-4 1,-5 3,-5-1,0-2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10 1,'0'3,"-4"3,-1-1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1,'0'3,"0"7,3 0,7-1,0-2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0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3:01:46.728"/>
    </inkml:context>
    <inkml:brush xml:id="br0">
      <inkml:brushProperty name="width" value="0.1" units="cm"/>
      <inkml:brushProperty name="height" value="0.1" units="cm"/>
      <inkml:brushProperty name="color" value="#BB5B18"/>
      <inkml:brushProperty name="ignorePressure" value="1"/>
      <inkml:brushProperty name="inkEffects" value="bronze"/>
      <inkml:brushProperty name="anchorX" value="0"/>
      <inkml:brushProperty name="anchorY" value="0"/>
      <inkml:brushProperty name="scaleFactor" value="0.5"/>
    </inkml:brush>
  </inkml:definitions>
  <inkml:trace contextRef="#ctx0" brushRef="#br0">852 1,'0'0,"-3"0,-7 0,-6 0,-4 0,0 0,-1 0,1 0,4 3,2 0,0 4,3 2,0 3,0-1,-2-2,-1-3,-1-2,0 1,-4 3,-4 2,-1-1,2-1,-3 1,-1-2,1 1,2-1,1-2,3 2,1-1,1 2,0-2,1 2,-3 3,0 1,-4 2,-2 1,0 1,2 1,1-1,2-2,-1-1,0 0,1 1,2-3,0-2,4-1,0-1,4-2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0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0,'0'4,"3"1,3 4,-1 4,-2-1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0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215 1,'0'3,"-4"3,-5-1,-1-2</inkml:trace>
  <inkml:trace contextRef="#ctx0" brushRef="#br0" timeOffset="1">32 23,'0'5,"0"3,-4 3,-8-2,-4-2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0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1,'0'3,"3"3,10-1,3-2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0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0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1,'4'0,"6"0,4 0,4 0,-2 0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0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23 1,'-3'0,"-7"0,1 0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0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47 1,'0'3,"-5"3,0-1</inkml:trace>
  <inkml:trace contextRef="#ctx0" brushRef="#br0" timeOffset="1">0 23</inkml:trace>
  <inkml:trace contextRef="#ctx0" brushRef="#br0" timeOffset="2">252 92,'4'0,"1"0</inkml:trace>
  <inkml:trace contextRef="#ctx0" brushRef="#br0" timeOffset="3">503 92,'0'4,"4"5,5 1,1-1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94 1,'-4'0,"-9"0,-10 0,-5 0,2 0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1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172 9,'-4'0,"-5"0,-8 0,-7 0,-5 0,-3 0,1-4,5-1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1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41 9,'-3'0,"-7"0,-3-4,-2-1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3:03:00.941"/>
    </inkml:context>
    <inkml:brush xml:id="br0">
      <inkml:brushProperty name="width" value="0.2" units="cm"/>
      <inkml:brushProperty name="height" value="0.2" units="cm"/>
      <inkml:brushProperty name="color" value="#BB5B18"/>
      <inkml:brushProperty name="ignorePressure" value="1"/>
      <inkml:brushProperty name="inkEffects" value="bronze"/>
      <inkml:brushProperty name="anchorX" value="6171.86133"/>
      <inkml:brushProperty name="anchorY" value="-3967.31689"/>
      <inkml:brushProperty name="scaleFactor" value="0.5"/>
    </inkml:brush>
  </inkml:definitions>
  <inkml:trace contextRef="#ctx0" brushRef="#br0">3698 66,'0'0,"-3"0,-8 0,-2 0,-6 0,-5 0,-1 0,1 0,2 0,1 0,2 0,-1-3,-1 0,-1-1,0 2,0 0,5-3,2 1,1 1,0-3,-1 0,0 2,0 1,-1 1,0 0,0 2,0 0,-1 0,1 0,0 0,-1 0,1 1,0-5,-1 1,1 0,0 0,0 1,-1 1,1 0,0 1,-1 0,1 0,0 0,0 0,-1 0,1 0,0 1,-1-1,1 0,-3 0,-1 0,0 0,1 0,1 0,1 0,0 0,0 0,-2 0,-4 0,0 0,-3 0,-1 0,1 0,2 0,2 0,2 0,2 0,0 0,2 0,0 0,0 0,1 0,2 3,-3 0,-3 4,-2 2,-2-1,-4 3,2 1,-2 2,-2 0,-1 2,2-3,0 0,2-3,3 0,2 1,2 2,2-3,-3 2,0-3,1 1,1-2,0-2,1 1,-3 1,0 4,0-3,-2 2,1 2,0 0,1-1,2-4,0 2,1 0,1-2,0-1,3 1,0-2,1 2,-2 2,0-1,-1-2,-1 1,0-2,0 3,0-3,2 3,1-2,0 2,3 1,-1 0,-1-3,-1-2,3 2,-5 1,-1-1,3 2,-1-1,0-2,3 2,-1-2,3 2,0-1,-2-2,2 2,-1-1,-2 1,2 3,0-1,-5 4,-2 2,-1 2,-3-3,0 0,3 0,2-3,0-3,1 1,0 0,3 3,0-2,0-3,1 2,0-2,3 1,2 2,-2-1,3 1,-3 2,2 1,-3 1,-1-2,1 1,2 0,-1 0,-2-1,1 0,2 0,-1-2,2 1,1 1,-1 1,-3 5,-2-3,2 0,1 1,-1 0,-2-4,3 1,1 0,-1-3,1 1,-1-3,2 1,-3 2,2 2,-2 0,2 2,-2-2,2-1,1 2,-2-4,-1-2,1 1,-1-3,1 2,1 2,0 2,-2 1,1 2,-2 1,2 0,-2-3,-1 1,2-1,2 1,1 0,0 1,-2 4,1 1,1-1,1 0,2 0,-1-1,0-1,0-1,2 1,0-1,-2 0,0 0,0 0,-2 0,1 1,1-1,0 0,2 1,-2-1,-3 0,0 0,1 1,2-1,1 0,-2-3,0 0,2 0,-3-3,1 1,-3 1,2 1,0 1,2 1,-2 1,2 0,-3 0,0 1,2-1,2 1,-3-4,1 0,-2 0,-2 3,1 2,1 1,1-1,0-3,0-1,-1-1,1 1,1 1,1 0,2 1,-3-1,1 2,-2-1,0 0,1 1,-2-1,1 0,1 1,2-1,1 0,-2 4,0-1,-3 1,1-1,-2-4,1 3,1-1,2 0,1 0,-2-3,1-1,1 0,-3 1,1 0,1 1,-2 1,0 0,2 0,1 0,-3 1,2-1,0 0,1 1,1-1,1 0,-2-3,-1 0,1 0,0 1,1 0,1 1,0 1,1 0,0 0,0 0,0 1,1-1,-1 1,0-1,0 0,0 1,0 2,-3-2,-1-1,1-1,0 1,1 3,1 0,-3-3,0-1,1 0,0 0,2 0,0 0,0 1,1 0,0 0,0 0,0 0,-3 1,0-1,0 0,0 1,-2-4,0 0,1 0,1 0,1 2,1 0,0 0,1 1,0 0,-3-2,0-1,0 3,0 1,-2-3,0 1,1-1,1 1,1 0,1 0,0 1,1 0,-3 3,0 1,0 0,0-1,1-1,1 0,1-1,-4-1,1 1,0-1,0 0,1 3,1 1,0-1,1 0,0 0,0-2,0 0,1 0,-1-1,0 0,0 0,0 0,0 1,0-1,0 0,-3 4,-1-1,1 1,-3 2,1 0,0-1,2 2,0-2,2 0,1-1,-1-2,2 0,-1-1,0-1,0 0,0 0,0 0,0 0,1 0,-1 1,0-1,-1 0,1 0,0 1,0-1,0 0,0 4,0-1,0 1,0-1,0-1,0 0,0-1,4-1,-1 1,0-1,0 3,-1 1,-1 3,0 2,-1 3,0-1,0 1,0-2,0-2,0 0,0 2,0-2,0-1,0-2,0-2,0-1,0-1,0 2,0 1,3-1,0 0,0-1,0-1,-1 0,-1-1,0 4,3-1,-1 1,0-1,3 2,-1 0,0-1,-2 0,-1-2,-1-1,0 0,-1-1,3-2,1-2,2 1,0 0,3 2,-2-1,-1 2,-2 0,-1 0,-2 1,0-1,-1 0,0 1,-1-1,1 1,0-1,-1 0,5 0,-1 1,0-1,0 0,-1 4,-1-1,0 1,-1-1,0 3,0 2,0-1,0 0,0 1,-4-1,1 2,0-2,0 2,1 2,-3-5,1 1,-2-1,0-2,0-1,2-2,2 0,1 0,0-1,1 0,0 0,0 0,0 0,1 0,-1 0,0 1,0-1,0 0,0 0,0 1,0-1,0 0,3-3,1 0,-1 0,0 1,-1 0,-1 1,-1 1,1 0,-1 0,0 0,0 1,3-4,0 0,0 0,0 1,-1 0,-1 1,0 1,-1 0,0 0,0 0,3 1,0-1,0 4,0-1,-1 1,-1-1,3-4,0-1,-1 0,0 0,-2 0,1 1,1-3,1 1,-1-1,3 2,-1 0,0 2,-2 2,0 2,1 0,0-1,3-1,-1 0,-1-1,-1 0,-2-1,-1 0,0 0,2 1,1-1,2 3,0 1,2-4,-1 3,-1-1,-2 4,-1-1,-2-1,0 0,-1-2,0 0,-1-1,1 0,0-1,0 0,-1 0,1 0,0 0,0 1,0 2,-3-3,0 0,0 0,0 0,1-1,1 1,0 0,1 0,0 0,0 0,0 1,0-1,0 0,0 1,0-1,0 0,4 1,-1-1,0 0,0 0,-1 1,-1-1,0 0,-1 1,0-1,0 0,0 0,0 1,0-1,0 0,3-3,0 0,1 0,-1 1,-1 0,2 4,0 1,0 0,-1 0,-1 0,-1-1,-1-1,0-1,3 1,1-1,-1 0,-1 4,0-1,-1 0,0 0,-1 0,0-2,0 0,0 0,0-1,3-3,0 0,1 0,1 0,1 1,-2 1,0 1,-2 0,3 0,-2 0,1 1,-1-1,-2 1,0-1,0 0,-1 1,0-1,0 0,0 1,-1-1,1 0,4 4,-1-1,0 4,0 0,-1-2,0 0,-2-3,1 0,-1-1,3 0,0-1,0 0,0 0,-1 0,2 0,0 0,3 1,-1 2,-1 1,2-1,-1 3,-1 0,-2 2,-1-1,3-4,-2-2,4-5,-1 0,2-4,0 1,1-2,1 1,0 2,-3 2,2 2,-3 0,3-1,1-3,-2 0,0 0,0-1,-2 1,3-3,-3 3,0 1,1 1,1 5,3-2,-1 1,1 0,5-4,-2 1,-3 0,1 0,0-2,-3 0,-2 2,2-3,-3 1,2-3,-2 2,3 1,1-2,2 1,-1 2,0-2,5 4,1 4,1 2,4 0,-1-3,0-1,2-1,-4-1,-2-2,0 0,-1 0,-1-2,1-3,-4 2,1-3,-1-1,2 1,0-1,4 2,4 3,1-1,3 1,-2-1,-1-3,-2 2,-1-2,-2 2,-1 2,2 1,1 0,-1-3,-1-2,1 1,-5 2,2 1,1 0,0-2,3-3,0 2,0-2,3-1,-5 2,0-1,-2-1,-3 2,-1 0,4 2,3 1,2 3,3 2,3 1,-2-2,0 0,0-3,-1-2,-3-3,-1-3,-2-1,0 0,-2-2,4 1,-1-1,4 1,-1-1,-1 4,2 1,0-1,-2 0,-1-1,-2-1,-4 3,0-1,-2 1,5-2,4 0,0-1,4 0,-1-1,2 0,1 3,0 0,-3 1,-3-2,-1 0,1 2,0 0,2 0,-1-1,-1-1,-1-1,-2-1,3 1,-1-1,3-1,-1 1,3 0,-1 0,-2 0,-2 0,-1 0,-1 0,-2 0,1 0,-1 0,0 0,0 0,0 0,0 0,0 0,0 0,0 0,1 0,-1-3,0-1,1 1,-1 0,0 1,-3-2,0 0,3 0,4 1,8 2,0-1,2 2,1 0,-2 0,-3 0,-3 0,-3 0,-2 0,-1 0,-1 0,0 0,0 0,0 0,-1 0,1-3,1 0,-1 0,0 0,0 1,1 1,-1 0,0-3,1 1,-1 0,0 0,-3-2,0-3,0 1,1 0,0 3,1-3,-3-1,1 0,0 2,0 2,2 1,-3-2,-3-2,-3-3,-2-6,-2-2,-2-4,0-1,-1 1,-2 5,-1 1,0-3,-2 5,0 3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1,'3'0,"-1"0,-2 0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1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9,'4'0,"5"0,1-4,-1-1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1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10,'4'0,"5"-4,1-1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1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0,'3'0,"10"0,3 0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1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1,'3'0,"3"0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2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1,'3'0,"3"0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2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63 45,'-4'-4,"-5"-2,-5-3,-5-4,3 0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2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58 33,'-3'0,"-3"-4,-7-5,-5-1,1 1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2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137 0,'0'4,"-4"5,-5 1,-5 7,0 4,2 3,3-4</inkml:trace>
  <inkml:trace contextRef="#ctx0" brushRef="#br0" timeOffset="1">0 297,'0'4,"0"5,0 6,0 6,0 1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2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1,'4'0,"1"3,4 3,4-1,0 3,2-1,5 4,0 3,1-1,3 2,-1-2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3:03:07.004"/>
    </inkml:context>
    <inkml:brush xml:id="br0">
      <inkml:brushProperty name="width" value="0.2" units="cm"/>
      <inkml:brushProperty name="height" value="0.2" units="cm"/>
      <inkml:brushProperty name="color" value="#BB5B18"/>
      <inkml:brushProperty name="ignorePressure" value="1"/>
      <inkml:brushProperty name="inkEffects" value="bronze"/>
      <inkml:brushProperty name="anchorX" value="5063.43408"/>
      <inkml:brushProperty name="anchorY" value="-15188.67871"/>
      <inkml:brushProperty name="scaleFactor" value="0.5"/>
    </inkml:brush>
  </inkml:definitions>
  <inkml:trace contextRef="#ctx0" brushRef="#br0">1 0,'0'0,"3"0,0 4,4-1,2 0,0 3,1-1,3 0,0-2,2 0,0-2,1 0,1-1,-1 0,4-1,0 1,0 0,-1 0,-1 0,0 0,-1 0,0 0,-1 0,0 0,-3 3,0 0,0 1,0-2,-2 3,1 0,0-1,1-1,1-1,1-1,1 0,0-1,1 0,-4 3,0 0,0 3,4 1,1 1,-3 3,0-2,0 2,-1-2,1-3,1-1,-4 1,1 2,3-1,4 2,1-1,-3 1,-1-1,-1 1,0-1,-1-2,1-2,-4 1,1 0,-4 2,1-1,1-1,1-2,2 0,-2 1,-3 3,0 0,1-1,-1 2,1-1,1-2,2-2,1 3,1-2,1 3,0 2,0 0,1-2,-3 1,-1-1,0-2,0 2,5 5,4-1,-3 2,3 1,2 1,-1 0,0-2,-2-3,-5 0,-2-3,-3 1,-1-1,1 1,1 2,1 2,2-2,0 2,1 1,-3 0,3-1,1 3,3 1,1 1,-1 3,0-3,-1-3,2 2,3 0,-1-3,-4 0,-1-2,-2-4,-4 1,-1 1,1-1,1 1,1 2,4 1,4 3,0-3,1 3,-2-1,-1-1,-2 1,-1-2,-3-1,-1-2,-4 1,1-2,-2 1,0-2,-1 2,5 1,5 2,2 2,0-2,4 3,-3 2,1-3,-1 0,0 0,-2 0,0-2,-7-4,-8-2,-6-6,-7-2,-3-4,-9-3,1 0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2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10,'0'-4,"0"-1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2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1 257,'3'0,"3"0</inkml:trace>
  <inkml:trace contextRef="#ctx0" brushRef="#br0" timeOffset="1">184 74,'3'-5,"7"-3,4-3,4-2,3 2,-3-3,-4 3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2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3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1,'3'3,"7"3,-1 2,4 5,-1 0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3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137 1,'0'3,"3"7,2 4,0 4,-1 3,-2-2</inkml:trace>
  <inkml:trace contextRef="#ctx0" brushRef="#br0" timeOffset="1">137 206,'-5'0,"-4"0,-5 0,-8 0,-4 0,-6 0,4 0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3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0 295,'0'-3,"0"-7,0-3,0-9,0-4,0-2,0 1,0-3,0-2,4 3,1 1,1 3,-2 3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3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1 147,'0'-4,"0"-5,0-5,0 0</inkml:trace>
  <inkml:trace contextRef="#ctx0" brushRef="#br0" timeOffset="1">1 10,'0'-4,"0"-1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3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23 1,'-3'0,"-7"0,1 0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3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83 10,'-4'0,"-1"0</inkml:trace>
  <inkml:trace contextRef="#ctx0" brushRef="#br0" timeOffset="1">15 10,'-4'0,"-2"-4,1-1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3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33,'3'-4,"3"-2</inkml:trace>
  <inkml:trace contextRef="#ctx0" brushRef="#br0" timeOffset="1">24 10,'0'-4,"0"-1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3:03:17.856"/>
    </inkml:context>
    <inkml:brush xml:id="br0">
      <inkml:brushProperty name="width" value="0.2" units="cm"/>
      <inkml:brushProperty name="height" value="0.2" units="cm"/>
      <inkml:brushProperty name="color" value="#BB5B18"/>
      <inkml:brushProperty name="ignorePressure" value="1"/>
      <inkml:brushProperty name="inkEffects" value="bronze"/>
      <inkml:brushProperty name="anchorX" value="1871.0072"/>
      <inkml:brushProperty name="anchorY" value="-17330.9707"/>
      <inkml:brushProperty name="scaleFactor" value="0.5"/>
    </inkml:brush>
  </inkml:definitions>
  <inkml:trace contextRef="#ctx0" brushRef="#br0">2417 0,'0'0,"2"3,5 1,0 2,2 0,-1 3,2-2,1-1,-1 1,1 3,-2 1,1 2,-2 2,-2 1,-2 0,1-3,-1 1,3-1,-1 1,-1 1,-1 0,-2 0,-1 1,0 1,2-1,0 0,4 1,2-4,-1 0,0 0,-3 0,2-1,1-4,0 1,-2 1,2-2,1-1,-1 0,-1 3,1-2,2 1,-2 3,2 1,2 1,-2 1,0 1,2-3,-2 0,-2 1,0-4,2 2,-1 0,1-3,-2 2,1 0,-1 6,1-3,-2 1,-1 0,1 1,-2-1,3 1,-1 0,-2 1,-1-1,2 0,1 1,1-1,-2 0,1 1,0-1,-2 0,-2 0,-1 1,3-4,-2 0,1 0,1-3,0 1,0 1,-2 0,2-1,3 4,3 4,1 1,3 4,-3 2,-2 0,0-2,1-2,1-2,-2-1,-2-2,1-4,-2 0,1-4,-1 1,1-3,-1 2,-1 1,1-1,-2 1,3 1,-1 2,-2 2,2 0,-1 1,2-3,-2 3,0 1,1 3,2 4,-1 0,1 2,-1-1,2 2,-2-3,-2-1,-2-3,-1-1,1-5,0 0,2-2,0 2,2-4,-1 2,-1 0,-2 1,-1 1,-2 1,3 1,-1 0,0 0,0 1,-2-1,0 1,0-1,-1 0,0 1,0-1,0 0,0 1,-1 2,1 4,0 3,0 0,-3 2,0-3,-1-1,2 0,-3 2,0-1,-2 1,0 1,2-1,-2-2,1-3,-2-1,1-2,2-1,1-1,1 0,2 0,0 0,1 0,1 3,-1 1,0-1,0 0,1-1,-1 0,0-1,0-1,0 4,0 0,0-1,0 0,0-1,0 0,0-2,0 4,0 3,0 0,0 2,0 0,0-3,0-1,0-1,0-3,0 0,0 3,0-1,0 1,0-2,0 0,0 0,0-2,0 1,0-1,0 0,0 1,0 2,0 4,0 3,0 0,0-2,0-2,0-2,0-1,0-2,0 0,0 2,0 4,0-1,0 0,0-1,0-2,0 3,0-2,0 0,0-1,0-1,0 3,0-1,0 0,0-2,0 4,0-2,0 4,0-2,0 0,0-2,0-1,0-1,0-1,0-1,0 0,0 0,0 0,0 0,0 0,0 0,0 1,0-1,3 0,1 0,-1 4,0 0,-1 2,-1 1,0-1,-1-2,0-1,0-2,0 1,3-2,0 0,1 0,-2 0,0 0,-1 0,0 1,3-4,-1 0,0 3,0 0,-1 2,-1 0,-1 0,1-1,-1 0,0 3,-1 0,1 2,0 4,0-1,0-2,0 2,0-2,0-1,0-2,0-2,0 0,0-2,0 4,0-1,-3 4,-1-1,1-1,0-1,1-1,1-1,1-1,-4-4,1 0,-1 0,2 0,0 1,1 1,0 0,1 1,0 0,0 4,-3-3,0 2,-4 1,1-2,1 4,1-1,1 0,-2-2,-2 0,0-2,1 0,2-1,1 1,1-1,-2 0,0 0,1 0,1 0,0 0,1 1,1-1,-1 0,-2 0,0 1,-3-1,-1 0,2 1,-2-1,1 0,1 1,-2 2,-1-3,0 1,1-2,3 1,1-1,1 4,-2 1,-3-1,1 0,-3-1,1 0,2-1,-2-1,2 1,1 2,1 1,-1 2,1 0,-3 3,1 2,1 2,1-2,2 2,-3-4,-2 2,0 1,-2-6,1-1,2-3,1-2,2 0,2-1,0 1,1 0,0-1,1 5,-1-1,0 1,1-1,-1-1,0-1,0 0,0 0,0-1,0 1,0 2,0 4,0 0,0-1,-4-1,1-2,0-1,0 0,1-2,1 1,0-1,1 0,0 0,0 0,0 0,0 0,0 0,0 1,4-1,-1 0,0 0,0 1,-1-1,-1 0,0 1,-1-1,0 0,-3-3,0 0,-1 0,1 1,1 3,1 2,0 0,1-1,-3 0,-1 0,1-1,-3 0,1-1,-2 1,-3-4,1-1,2 1,1 1,3 0,-2 1,0 1,2-1,0 2,2 2,-4 4,2 0,-4-3,1 1,1-2,-2 0,-2 3,-2 1,-3 1,-1-1,3-3,-1 0,3-2,2-1,4-1,1 1,2-1,1 0,0 0,0 0,1 0,-1 0,1 0,-1 1,0-1,0 0,0 0,0 1,0-1,0 0,0 0,0 1,0-1,0 0,0 1,-3-1,-1 0,-2 1,-7 2,-2 4,-2 3,2 0,0-2,4-1,-1-3,1-2,1 0,3-2,2 0,-1 0,-2 0,1 0,1 0,-2 0,2 0,-2 4,-2-4,1 0,2 0,-1 0,-2-1,-5 1,2 0,1 0,4 0,2 0,3 0,2 1,0-1,-2-3,1 0,-1 0,1 1,0 0,-2 1,0 0,0 1,-2 1,-2-1,0 1,-2-4,2 0,-2 0,-1-3,-2 1,-1 1,-1-3,-1 2,-4-2,-3-3,3 1,-2 2,-3 2,2 2,-3-2,-2-2,3-2,1-4,5 3,3 1,1 3,-2-1,-1 2,3 1,-2-2,-1 1,0-2,-3-2,1-3,-1 2,5 2,1 3,1-2,0-1,-1-3,3 2,3 1,0 0,-1-2,-1 2,1 1,-4 3,-2-2,0-2,-1-2,-1 4,-2-1,3 1,-3-1,1-2,3 1,1-2,4 2,0-1,-1-2,3 2,-1-1,-1-1,1 1,0-1,-5 3,-2 1,-3 0,-5 1,0 2,2 1,1-1,2 0,1-3,2-2,3 1,2-2,2 2,0-2,0-1,1 2,-4-2,-5 0,-5 1,3 3,0-1,2-2,0-1,1 1,1 0,-3 1,-1-1,1-1,-3 2,0-1,2-2,-3-1,1-1,1-1,1 0,2-1,0 0,-2-1,-2 1,-4 0,-3 0,1 0,3 0,2 0,-1 0,2 0,5-3,1-1,2 1,-1 0,-2 1,-2 1,1 0,-1 1,1 0,1 0,0 0,0-3,1 0,-4-4,-2 1,-5-2,-1 1,-3-3,-1-1,2 2,7-2,6-1,6-4,-1-2,0-1,-1 4,-5 0,-1 4,3 3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4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4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412 1,'-4'0,"-9"0,-6 0,-8 0,1 0</inkml:trace>
  <inkml:trace contextRef="#ctx0" brushRef="#br0" timeOffset="1">46 68,'-5'0,"0"5,1 3,-4 3,-4 2,0-1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4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0,'0'4,"3"1,7 4,-1 4,0 0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4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0,'4'0,"1"4,4 1,4 4,0 4,2 4,-2-1</inkml:trace>
  <inkml:trace contextRef="#ctx0" brushRef="#br0" timeOffset="1">411 252,'0'4,"4"1,6 0,-1 3,-4 3,-6 5,-13 3,-2-1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4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 0,'-4'0,"-1"0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4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228 1,'0'3,"-4"3,-5 2,-8 2,-2-2</inkml:trace>
  <inkml:trace contextRef="#ctx0" brushRef="#br0" timeOffset="1">0 68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5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138 1,'-4'0,"-1"4,-4 5,0 6,-3-2,-3 3,-2-2,0 0,1-2,-1-3,1-3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5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0,'0'4,"0"5,0 1</inkml:trace>
  <inkml:trace contextRef="#ctx0" brushRef="#br0" timeOffset="1">0 46,'0'3,"4"6,6 6,4 2,-1 0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5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0,'0'4,"3"1,3 4,-1 4,-2 3,1 1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5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175 1,'0'3,"-3"3,-2 2,-4 2,0 1,-7 0,-7-2,-6-3,1-3,-1-1,5-1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3:03:29.735"/>
    </inkml:context>
    <inkml:brush xml:id="br0">
      <inkml:brushProperty name="width" value="0.2" units="cm"/>
      <inkml:brushProperty name="height" value="0.2" units="cm"/>
      <inkml:brushProperty name="color" value="#BB5B18"/>
      <inkml:brushProperty name="ignorePressure" value="1"/>
      <inkml:brushProperty name="inkEffects" value="bronze"/>
      <inkml:brushProperty name="anchorX" value="5303.5127"/>
      <inkml:brushProperty name="anchorY" value="-25649.75391"/>
      <inkml:brushProperty name="scaleFactor" value="0.5"/>
    </inkml:brush>
  </inkml:definitions>
  <inkml:trace contextRef="#ctx0" brushRef="#br0">0 1,'0'0,"3"0,4 3,3 4,3 0,1-1,-1 2,0-2,1 3,0-2,-2 2,0-2,1 2,0-2,-2 2,1-1,0-2,1 1,2-1,-3 2,0-2,1-1,-3 2,1-1,-2 2,1-2,-3 3,2-2,2-2,-2 3,1 1,2-1,-3 2,2-2,-2 2,1-3,-3 2,3-1,0 1,3-2,-3 2,-2 2,2-2,-3 1,1 2,2 1,2 1,-2 5,2 0,0-2,-1-2,-4 1,2-5,-2 1,-2 0,1-2,-1 1,3-3,-2 2,-1 0,2-1,-1 2,2 0,-2 2,3-2,-2 1,-1 1,1-3,-1 1,2 1,-2 1,3-2,-2 1,-2 0,3-1,1-4,-1 2,-1 1,-3 1,3-1,-2 1,2 1,-1 2,2 0,2 1,3 1,-2 1,-3-1,2-3,-3 1,1-4,-1 0,-2 1,2-2,-1 1,1-2,3 2,-2 0,-1 3,2-3,-2 2,1 1,-1 0,2 1,1-1,2-1,-1 1,-3 1,-2 0,1 1,1-2,0 0,-2 0,-1 0,1-1,-1 0,2-3,-1 1,-1 1,2 1,-2 2,3-3,-1 2,-2 0,2-3,-1 1,-2 1,0 1,1 1,0 1,2-2,-1 0,-1 0,-1 1,1-3,0 1,-1 0,2-2,-1 1,3 1,-2 1,3 4,-2 2,2-3,-1 2,-2 1,1-1,-1 0,-2 0,0-1,1-1,2 1,0-1,-1 0,-1 0,1 1,-1-1,2 0,0 0,-2 1,2-1,-1 0,-2 1,3-1,-2 0,0 4,1-1,0 4,1 3,0-1,-2 2,-1 1,1 2,3-3,3-1,-2-4,-1-2,-2-2,-2-1,-2 3,-1-1,-1 3,0 3,-1 0,1 1,-1-1,1 1,0 2,0 1,0-2,0-2,0-2,0-4,0 0,0-3,0 4,0 2,0 1,0-1,0-2,0 3,0 2,0-2,0 0,0-2,0-2,0-1,0-1,0 0,0-1,0 3,0 0,0 1,0-2,0 1,0-2,0 0,3 0,0-1,1 0,-1 0,-2 0,1 1,-2-1,1 0,-1 0,0 1,0-1,-1 0,1 0,0 1,0-1,0 0,0 1,0-1,0 0,0 0,0 1,0-1,0 4,0 2,0 1,0 0,0 1,0-1,0-2,0 3,0-2,0-1,0-2,3-1,1-1,-1 0,3-4,-1 0,0 0,-2 0,-1 1,0 1,-2 0,0 1,0 1,0-1,0 0,0 1,0-1,-1 1,1-1,0 0,0 1,0-1,0 0,0 0,0 1,-3-1,0 0,0 0,0 1,1-1,-3-3,1 0,1 0,0 1,1 0,1 1,-3-3,1 1,-4 0,1 1,1 0,1 1,-2-3,1 1,1 0,-2-2,1 0,-3 1,2 0,0 3,3 0,-3 0,1 2,-2-4,1 0,1 0,1 1,2 0,1 1,0 1,-2-3,-1 0,1 0,-3-3,1 1,1 1,0 1,2 1,1 1,0 1,1 0,0 0,0 1,1-1,-1 1,0-1,0 4,0-1,0 1,0-1,0-1,0 3,0-1,0 0,0-1,0-1,0 0,0-1,0-1,-3 4,0 2,-1 1,2 3,0-2,-3-5,1-1,1-2,0-1,1 0,1 0,0 0,1 1,-3-3,0-1,0 1,0 1,1 0,1 1,0 1,1 0,0 0,0 4,0 0,0-1,1 0,-1 0,0-2,0 1,0-2,0 0,0 0,0 1,0-1,-7 6,0 5,1-1,0 2,2 2,1-3,-1 2,0-1,0-1,2 0,0 2,1-3,1-3,0 2,0 1,3-1,1-3,-1 3,0-3,-1-1,3-4,-1-3,0 0,-2 0,0 1,0-1,-2 2,0-1,0 1,0 1,0-1,0 0,0 1,0-1,0 0,0 1,0-1,0 0,-4 1,1-1,-1 0,-2-3,1 0,0 0,2 1,0 0,2 1,1 0,-1 1,2 1,-4-1,-1 1,1-1,1 0,-3-3,0 0,-2 0,1 1,-3 0,-2-2,-1-9,-2-7,-1-9,2-7,-4-3,1-4,-5-2,-3 1,0 2,5 7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5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1,'4'4,"1"1</inkml:trace>
  <inkml:trace contextRef="#ctx0" brushRef="#br0" timeOffset="1">22 93,'5'0,"4"0,2 4,-3 1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5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10,'0'-4,"0"-1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62,'0'-4,"3"-5,3-5,2-4,2 1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5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6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32,'0'-4,"3"-2,7 2,4 0,4-3,-1 0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5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5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0,'4'0,"2"0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5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3:03:37.829"/>
    </inkml:context>
    <inkml:brush xml:id="br0">
      <inkml:brushProperty name="width" value="0.2" units="cm"/>
      <inkml:brushProperty name="height" value="0.2" units="cm"/>
      <inkml:brushProperty name="color" value="#BB5B18"/>
      <inkml:brushProperty name="ignorePressure" value="1"/>
      <inkml:brushProperty name="inkEffects" value="bronze"/>
      <inkml:brushProperty name="anchorX" value="3346.10083"/>
      <inkml:brushProperty name="anchorY" value="-33169.86719"/>
      <inkml:brushProperty name="scaleFactor" value="0.5"/>
    </inkml:brush>
  </inkml:definitions>
  <inkml:trace contextRef="#ctx0" brushRef="#br0">0 979,'0'0,"0"2,4 5,-1 3,4 0,-1-6,-1-4,-1-6,-1-4,-1-4,2-2,-1-1,4 3,-2 0,0 0,-1 0,2 3,-1-1,2-1,2 3,0-1,-2 0,2-2,1 2,-2-1,-1 0,1 2,2-2,1-3,2-1,2-2,-3 1,1-1,1 0,-1 4,-1 1,0 3,0 0,-2-1,5 2,0 2,-2-1,0 2,4-2,-2-2,3 1,0-1,0 2,1-2,-2 2,1-1,-2-1,-2-3,2 2,0 3,-2-1,-1-1,1 1,0 2,1-1,0 2,-3-2,1-2,0 2,1 1,-3-2,1 3,0-3,1 3,1 0,2-1,-1 2,2-3,-1-2,0 2,1 1,-1 2,1-2,-1-1,0 0,1 2,-1 1,0-1,-3-2,0 1,3-3,1 3,1 0,0 3,-4-2,0 1,0 2,-4-3,1 0,1 2,1 1,-3-2,2 0,0-2,2 1,-3-2,1 0,0 3,2-3,0 3,-2-3,1 1,-1 2,-1-2,0 1,1-2,1 1,-3-1,2 1,1 1,-3-1,1 1,-2-2,0 1,2 2,1 1,2 2,4 1,2 0,-1 1,0 1,0-1,-1 0,-1 0,0 1,2-1,4 0,3 0,0 0,-2 0,-2 3,-2 0,-1 1,-2-2,0 0,-1 0,0-2,0 1,0-1,0-1,0 1,0 0,0 0,0 0,1 0,-1 0,0 0,0 0,1 0,-1 0,0 0,1 0,-1 0,0 0,1 0,-1 0,3 0,1 0,3 0,3 0,2 0,-1 0,-2 0,-3 0,-1 0,-3 0,-1 0,-1 0,0 0,0 0,0 0,0 0,0 0,3 0,1 0,3 0,2 3,0 0,-1 1,-2-1,-2-2,-2 1,-1-2,3 1,-1-1,4 0,2 0,0-1,1 1,-1 0,1 0,2 0,-2 0,1 0,-2 0,-2 0,-3 0,-1 0,-2 0,0 0,-1 3,10 7,3 0,7 3,1 4,1 5,0 1,-2-1,-4-1,-2-4,-3-2,-4-4,-2 0,-3 0,-1-3,0-1,-2 1,-2 1,2-1,4 2,1 1,4 5,5 5,3 4,2 0,1-3,-1 0,1-1,-5 1,0 0,-3-5,-4-4,-5-1,-3-4,-1 1,-1-3,-2 2,0-1,1 1,4 2,1 2,4 2,4 1,3 4,0 4,0-3,-2 0,-2-6,-3 0,-2-1,-1-2,-4-1,-2 2,1 0,0-1,1 0,-3 1,1-2,1 2,0-1,2 3,0-3,4 0,3 2,5 3,2 2,2 1,-2-1,-3 0,1 0,-3-4,-5 0,-3-1,-1-3,-4 1,0-3,-3 2,1-3,-2 2,2 1,1 2,-1 2,4 1,2 4,2 1,0-1,0 4,3 2,1-4,-4-1,-1 2,-1-5,0-1,-4-1,1 0,-3-3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1,'4'0,"7"0,1 0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69 0,'0'5,"0"5,0 7,-9 4,-8 7,-4 4,0-3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139 0,'0'5,"-5"1,-10 4,-7 9,-9 2,-3-2,3-6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0,'0'5,"0"1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291 212,'-9'0,"-12"-9,-7-7,-3-2,-1-1,1-3,0 3,7 5</inkml:trace>
  <inkml:trace contextRef="#ctx0" brushRef="#br0" timeOffset="1">0 1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11,'0'-5,"0"-1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1,'5'9,"10"3,3 4,-2 4,1 2,2-1,2-1,2 1,-2 2,-6-4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0,'5'0,"1"5,-1 5,4 2,1 3,-3-1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2.92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0,'3'0,"1"0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3:03:45.174"/>
    </inkml:context>
    <inkml:brush xml:id="br0">
      <inkml:brushProperty name="width" value="0.2" units="cm"/>
      <inkml:brushProperty name="height" value="0.2" units="cm"/>
      <inkml:brushProperty name="color" value="#BB5B18"/>
      <inkml:brushProperty name="ignorePressure" value="1"/>
      <inkml:brushProperty name="inkEffects" value="bronze"/>
      <inkml:brushProperty name="anchorX" value="-2705.91504"/>
      <inkml:brushProperty name="anchorY" value="-34624.93359"/>
      <inkml:brushProperty name="scaleFactor" value="0.5"/>
    </inkml:brush>
  </inkml:definitions>
  <inkml:trace contextRef="#ctx0" brushRef="#br0">1256 0,'0'0,"-3"0,-1 3,-3 1,-2 3,-3 2,1 3,-1-1,-1 1,3 0,2 2,-1-2,-1 0,-2-2,2 0,2 1,-1-2,3 2,-3-3,3 1,-3 2,-1 2,-2 0,1 2,-1 1,3 0,-1-2,2-1,2 0,-2-2,0 0,0 1,-2-3,3 2,-3-3,2 2,-1 1,1 1,-1 2,-4 4,-3 1,-1-3,2 0,1-4,-1 0,4 0,0 1,-1-3,2 2,-1-4,3 2,-1-2,1 1,-1 2,-2 1,2 1,-1 2,-1-2,1 0,2 3,0-2,-2 1,1 0,-1 0,-1 0,1 1,0-4,1 1,2 0,0 1,-2-3,1 1,-2 0,-1 1,1 2,3 0,-2-3,2 1,2 0,2 1,1 0,1 1,-2-2,-1 0,1 0,1 0,0 2,1 0,1 1,0 0,0 0,0 0,0 1,0-1,0 1,0-1,0 0,0 1,0-1,0 0,0 0,0 1,0-1,0 0,0 0,0 1,0-1,0 0,-3 4,-4-1,1 1,0-1,1-1,2 0,-2-4,-3-1,1 0,1 0,-2-2,2 1,1 0,-2 1,1 1,2 1,-2-2,0-1,2 2,1-1,1 2,-2 0,0 1,0 0,-1-3,-1 3,-1 1,0 0,-2 0,2 0,-2 0,1 0,2-1,2 0,-1 1,0-1,-2-3,1 0,-2 0,1 0,-2 2,1 0,-1-3,2 1,1 0,2 0,-2 2,-2 0,1 0,-2 2,1-1,2 0,-1-2,0-1,2 0,-1 0,-3-2,2 1,0 0,3 2,-3-3,2 0,-2 2,1 0,-2 1,1 2,-2 0,1 0,2 0,2 0,-2 1,2-1,0 1,1-1,-2-3,1 0,0 0,-2 1,1 0,1 1,1 1,1 0,0 0,2 0,0 1,0-1,0 0,0 1,1-1,-1 0,0 1,0-1,0 0,0 1,0-1,0 0,0 0,0 1,0-1,0 0,0 0,0 1,0-1,0 0,3-2,0-2,1 1,-2 1,4 0,-2 1,0 1,-1 0,-1 0,-1 0,0 1,-1-1,0 1,0-1,0 0,-1 1,1-1,3-3,1 0,-1 0,0 0,-1 2,-1 0,0 0,-1 4,0 1,0 0,0-1,0-1,-1 3,1 0,4-1,-1-1,1-1,-2-1,0 0,0 0,-2-1,1 0,-1 0,0 0,0 0,-1 1,5-1,-1 0,0 0,0 1,-1-1,-1 0,0 0,-1 1,0-1,0 0,0 1,0-1,-1 0,1 0,-3 1,-4-1,1 0,-1 1,3-1,0 0,2 0,1 1,1-1,0 0,0 1,1-1,-1 0,0 0,0 1,0-1,0 0,0 0,0 1,0-1,0 4,0-1,0 1,0-1,0-1,0 0,0-1,0-1,0 1,0-1,0 0,0 0,0 3,0 1,0 0,0 2,0 3,0 2,0 0,0-3,0-1,0-3,0-2,0-1,0 0,0 2,0 0,0 0,0 0,4-4,-1-1,1-1,-2 1,0 0,0 1,-1 1,-1 0,0 0,0 3,0 1,-1 0,1 2,0 3,0-1,0-1,0-1,0-3,0 0,0 1,0 3,0 3,0-1,0-1,0-2,0-2,0 2,0-1,0-2,0 0,0-1,0-1,0 0,0-1,0 0,0 0,0 1,0-1,0 0,0 0,0 0,0 0,0 1,0-1,0 0,0 1,0-1,0 0,0 1,0-1,0 3,3 1,1 0,-1 2,0-1,-1 4,-1-2,0-1,-1-2,3-1,0 2,1 2,1 3,1 0,-2 1,-1-1,0-3,-2 1,-1-1,1 1,-1-1,-1-2,1-1,0-1,0 1,0 4,0-1,0 2,0-1,0 2,0 1,0-1,0-2,0-2,0-3,0-1,0-1,-4-1,1 0,-3 0,-1 0,2 0,1 0,2 0,0 0,1 1,1-1,0 0,0 0,1 1,-1-1,0 4,0-1,0 1,0-1,0-1,0 0,0-1,0-1,0 1,0-1,0 0,0 0,0 0,0 0,0 1,0-1,0 0,0 1,4 2,-1 1,3-4,0 0,0-1,-2-1,2-2,-2 0,4 0,-2 1,2 2,3 0,1-3,-1 1,-2 0,0-3,1 4,-1 2,1 0,1 1,2 0,-2 0,-2 0,0-4,1 0,2-3,-12-6,-8-10,-13-5,-10-4,-12-2,4 2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0,'5'0,"5"0,2 5,-2 5,-2 7,-3 3,-2 5,-10 1,-5 1,-4-4,1-6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118 0,'0'5,"-5"1,-1 4,-4 0,-1-1</inkml:trace>
  <inkml:trace contextRef="#ctx0" brushRef="#br0" timeOffset="1">11 53,'-4'0,"-2"0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0,'-4'0,"-2"0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8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1,'0'4,"0"7,0 5,0 5,0-1</inkml:trace>
  <inkml:trace contextRef="#ctx0" brushRef="#br0" timeOffset="1">79 186,'0'4,"5"3,1-2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8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0,'4'0,"7"0,5 0,5 0,-2 0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0 106,'5'0,"5"0,6 0,5-5,-1-1</inkml:trace>
  <inkml:trace contextRef="#ctx0" brushRef="#br0" timeOffset="1">159 1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3:03:50.658"/>
    </inkml:context>
    <inkml:brush xml:id="br0">
      <inkml:brushProperty name="width" value="0.2" units="cm"/>
      <inkml:brushProperty name="height" value="0.2" units="cm"/>
      <inkml:brushProperty name="color" value="#BB5B18"/>
      <inkml:brushProperty name="ignorePressure" value="1"/>
      <inkml:brushProperty name="inkEffects" value="bronze"/>
      <inkml:brushProperty name="anchorX" value="-592.35016"/>
      <inkml:brushProperty name="anchorY" value="-40977.91797"/>
      <inkml:brushProperty name="scaleFactor" value="0.5"/>
    </inkml:brush>
  </inkml:definitions>
  <inkml:trace contextRef="#ctx0" brushRef="#br0">0 0,'0'0,"0"3,0 7,0 3,4 3,-1 2,1 0,-2 0,0 2,0 4,-1 0,2-1,0-2,1-2,-2-1,0 0,-1-2,3 4,0-1,-1 0,-1 0,0-1,-1 3,0-1,-1 0,0 2,0 3,0-1,0-1,0 1,0-1,-1-1,1-3,0 0,0-2,0 0,0-1,0 0,0 0,0 0,0 0,0 0,0 1,0-1,0 0,0 0,4-3,-1 3,0 1,0 0,-1 0,-1 0,0 0,-1-1,0 1,0-1,0 1,0-1,0 0,3 0,0 1,0 2,0 1,-1-1,3-3,-1-1,3-1,-1 4,-1 3,-1 1,2 3,-1-2,2-3,-1-3,3-4,-2-1,-2 0,-1 0,-1 2,1-3,3 1,3 0,0 1,-2 2,1-3,-2 0,1 1,-1 1,-1 0,1 1,-2 1,3-3,-2 0,0 0,-3 1,3-3,-2 1,4 0,1 1,0 2,-2 0,1 1,2-4,-1 1,-3 0,-1 1,1-2,3-1,1 2,0 0,1-2,-2 1,1 0,1-2,2 5,1-3,-2 1,0-3,-2 1,0 1,2 0,0-1,2 1,1 0,4 2,0-3,1 1,-1 0,0 2,-2 0,1 1,1 1,1 0,3 0,3 1,2-1,-2 1,3-1,0 1,-6-1,-2-3,-2-3,-2-1,-4 1,-1-1,0-3,4 2,4 4,5 6,0 5,2 1,2 3,1-1,-2 1,1-2,0-5,1 0,-5-1,0-1,-3-3,-2-2,2 4,2-1,0 2,-2 0,2 2,2 1,-5-1,-1-4,-2-1,-2-1,0 1,0-4,-1 0,4 5,4 0,-1 2,1-4,1 4,2-1,-4 1,-2-1,1 0,-1-3,3-1,-2 1,0-4,2-2,3 0,-5 1,-2-1,2 2,-1-2,3 1,5 2,3-2,2 2,8-3,0 2,-1-2,0-3,-3 3,-5-3,-1 0,-4-2,-4-1,-3-2,-1 1,1-1,-1-1,7 1,2 0,0 0,1 0,7 0,2 0,3-1,7 1,-5 0,-2-3,-3 0,-5 0,-5-3,-5 0,-7-1,-5 0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8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8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11,'0'-5,"0"-1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17 0,'0'5,"-5"1,-1 4,1 0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8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8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0,'4'0,"2"0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43 0,'0'10,"-9"11,-8 11,0 1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0,'0'5,"-5"5,-1 2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0,'5'5,"-4"1,-1 0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115 1,'0'4,"-4"2,-7 4,-5 1,-10-2,-4-3,3-1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0,'-5'0,"-5"0,-2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3:04:01.698"/>
    </inkml:context>
    <inkml:brush xml:id="br0">
      <inkml:brushProperty name="width" value="0.2" units="cm"/>
      <inkml:brushProperty name="height" value="0.2" units="cm"/>
      <inkml:brushProperty name="color" value="#BB5B18"/>
      <inkml:brushProperty name="ignorePressure" value="1"/>
      <inkml:brushProperty name="inkEffects" value="bronze"/>
      <inkml:brushProperty name="anchorX" value="-4681.74414"/>
      <inkml:brushProperty name="anchorY" value="-45067.52734"/>
      <inkml:brushProperty name="scaleFactor" value="0.5"/>
    </inkml:brush>
  </inkml:definitions>
  <inkml:trace contextRef="#ctx0" brushRef="#br0">1 1038,'0'0,"0"2,3 5,4 0,0 2,-1 2,-1 3,1 0,0 2,1-3,-1 0,0 4,1 0,-2 4,3 0,-1 4,1 1,3 0,-2-2,-2-2,2 1,-2-1,-2-2,-2-1,-1-1,-1-1,3-3,-1-2,3-2,0 0,-1 1,-2 1,0 1,2 2,-1 0,2-2,1 0,-2 0,2-2,-1 0,-1 1,-2 1,2-2,0 0,2 2,-1 0,-1 2,-1 0,1 1,3 3,3 1,-2 0,-1-1,-2-1,1-3,-2-2,3-3,-2 1,2-4,-1 2,2-2,1-1,3 0,4 6,5 2,0-1,1-2,-2-3,-1 0,-1-2,-5 2,-1-2,0-1,4-2,-3 3,1-2,3 3,4-1,0-1,0 2,1-1,0 2,2-2,2 0,-2 1,2-1,-2-2,-5 3,-3-2,-1 0,-2-2,-2 2,-1 0,4 1,2 1,3 1,-2 2,-1-1,0-1,-1-3,-3 2,0-2,-1-1,2 2,3 2,8 3,0 2,7 5,2 1,1 1,-3 2,-1 0,0-3,-4-3,-2-3,-6-2,-3-2,-2 0,3 1,0 2,1 1,0-2,-1 1,0-2,0-3,3 4,3 2,3 5,3-3,-1 5,0 3,2-1,0 0,-2-1,-2-4,-4-6,-6 0,-1-4,-1 1,-1-2,-2 2,0-1,-3 1,2-1,-3 2,5-2,2 2,1 2,5 1,3 2,1-2,3 0,1 1,-2-2,2 0,-2 1,-3-2,-2-2,-2-3,-2-2,0-1,2-2,4 3,2 0,14 3,8 3,15 2,8 3,8-2,1-2,-5 0,-13-3,-9-1,-10-3,-8-1,-7-1,-6-1,-3 0,-3 0,0-1,3 1,-3-3,3-1,1 1,-1-3,3 0,4-2,2-2,5 1,6 2,1 1,0 0,2 1,-4 1,-2 1,-2-2,-4 1,-7-3,-3 1,-4 1,-3-2,-1 1,0-2,-2-2,1 1,1 2,1-2,2-1,4 2,2-2,-1 2,4 2,-2-2,1-1,-2 1,-5-2,-1 2,0-1,0-6,0-1,1-1,0 2,-2-2,-1 2,1-2,1 2,-3 1,1 3,-3-1,1 4,-2-2,1 0,1 1,-1-1,1 2,2-2,-3-1,2 2,-2-1,1 1,-2-1,1 3,2-3,1 0,1 1,-1-1,1-2,3-1,-2-2,3 3,2 0,-4-1,0-1,-1 3,1-4,-4-1,1 2,1 1,-3-1,0 3,-1-1,0 0,2 2,-2 0,2-2,0-1,2-1,5-1,-3-1,1 0,0 0,-1 2,-2 1,-4 0,1-1,0 0,-2-1,-2-1,2 3,-2 1,2-1,2-1,-2-1,-1 0,-1 0,0-1,-1-1,2-2,2-1,0 0,-2 1,-2 1,1 3,0 2,1-1,-1 1,-1-1,-1-4,-2-1,3 0,-1-4,2-2,0 1,-1 1,2-2,-1 2,-2-1,3-3,-2 2,0 1,-2 3,-1 2,-1 1,0 1,-1 0,-1-2,1 0,0 0,0 0,0 1,3 0,0 1,1-2,2 2,-1 1,0 0,-2 1,0 0,-2-1,0 0,2 0,0 0,0 0,3 0,-1-1,-1 1,3 0,-2-1,0 1,-2 0,3 0,-2-1,0-2,2 2,-1 1,0-3,1 0,0 0,2 1,1 0,3-3,5 5,-1-1,0 1,-4 1,-2-1,-1 1,-2-1,1 0,-2 0,-1 0,-2-1,-1 1,-1 0,0-1,2 4,0 0,0 0,-1 0,0-1,-1-1,0-1,-1 0,0 0,0-1,0 1,0 0,0-1,0 1,-1-1,1 1,0 0,0 0,0-1,0 1,0 0,0-1,0 1,0 0,0 0,0-1,0 1,0 0,-3 3,-3 3,-1 7,-2 3,-2 5,1 7,-2 0,3 3,2 0,2 1,3 1,0-1,2 1,-3-1,0 1,0-1,1 1,0-1,-2 0,0 0,0 1,2 2,0 1,1-1,0 4,1-2,-3-3,-1-2,1-1,1 0,0 0,1 0,0 1,-2 0,-1 0,1 0,0 0,2 1,0-1,-3-3,0 0,1 0,0 0,1 2,1 0,1 0,-1 1,1 1,1-1,-1 0,0 1,0-1,0 1,-3-1,-1 0,1 1,0-1,-2-3,0 0,1 0,1 0,1 2,1 0,0 0,-2-2,0 0,0 0,0 0,-2-1,1-1,0 2,-2 0,0 1,2 2,0 3,-1-3,1 0,-4 0,2 0,1-1,-2 1,-2 0,1 0,-2 1,2-1,1 0,0 0,1 4,-2-4,1 1,2-2,1 1,2-1,1 1,-3-3,1-1,-1 1,2 1,-3-3,0 0,2 2,0 0,1 1,1 1,-3-2,0 0,-2 0,0 0,1 2,-2 0,1 1,1 0,2 0,-3 1,2-1,-3-3,1 0,0 0,-1 1,1 0,-1 1,-3 1,1 0,-1-3,1 0,3 0,-2 1,2 0,-2 1,1 1,-1-3,1 0,1 0,-1-3,1 1,-2 1,-1 1,0 1,-1 1,-2-3,-1 4,1 1,0-4,0 1,1 0,0-3,3 1,-2-3,2 0,-1-1,2 0,-2 0,-1 0,1 3,-2-2,0-2,1 1,-1-1,2 1,-1-1,-1 1,2 3,-2-3,0 3,-2-3,2 2,-1-2,-1 1,-3 2,-2 1,2 2,1-2,0-3,1-3,1 1,1 2,0-2,2 3,-4 1,-1 1,-1-1,-1 1,0-3,0 1,0 2,0 0,1-1,-1 1,1-3,3 1,0-2,0 1,0-2,2 2,-1-2,0-1,-5-3,3 3,-1-1,-4 2,-3-1,3 2,-3-1,2-1,-1-2,2-2,1 0,-2-2,-3 0,-4 0,5 3,-2 0,2 0,1 0,2-2,1 1,1-2,-3 1,-2-1,-1 3,-2 0,1 0,1 0,2-1,2 2,1 0,1 0,4 2,0-1,1 3,-2-1,0-2,0 2,-2-1,0-1,3 2,0-2,3 2,0 0,-1-2,-1-1,-2-2,-1 0,-4 1,-3 1,-1 2,0 0,2-1,1-1,2-1,0-2,-2 0,-3-1,1 0,0 0,1 0,-2-1,2-2,0-1,2 1,1 0,-3 1,-2 0,0 2,-2-1,-3-2,2 0,2-3,2 0,6-3,1 2,1 1,1-1,2-3,0 2,-1 2,-1 1,-1 2,-1 1,-1 2,0 0,0 0,-1 0,1 1,-1-1,1 0,0 0,-1 0,1 0,0 0,-1 0,1 0,-3-3,-1-1,-9-5,-7-4,-5 1,-5-5,4 0,-1-1,3 0,5 3,5 4,9 1,3 3,4 1,0 0,-3-2,0-2,-1 0,-3-1,-6-1,-7 2,-3 2,0-1,0-1,1-2,4 3,4 1,8 2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1,'4'0,"7"0,5 4,0 2</inkml:trace>
  <inkml:trace contextRef="#ctx0" brushRef="#br0" timeOffset="1">396 132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21 1,'0'5,"-9"1,-3 0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71,'5'-4,"5"-6,7-7,-1-3,-2 0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59,'0'-4,"0"-7,0-10,0-1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0,'0'5,"5"5,1 6,-1 5,0 3,-2-3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0,'5'0,"1"0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48 1,'0'4,"0"6,-4 2,-7 3,-5-1,0-3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1,'0'4,"-4"2,-2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3:04:34.155"/>
    </inkml:context>
    <inkml:brush xml:id="br0">
      <inkml:brushProperty name="width" value="0.2" units="cm"/>
      <inkml:brushProperty name="height" value="0.2" units="cm"/>
      <inkml:brushProperty name="color" value="#BB5B18"/>
      <inkml:brushProperty name="ignorePressure" value="1"/>
      <inkml:brushProperty name="inkEffects" value="bronze"/>
      <inkml:brushProperty name="anchorX" value="-3555.88745"/>
      <inkml:brushProperty name="anchorY" value="-53252.9375"/>
      <inkml:brushProperty name="scaleFactor" value="0.5"/>
    </inkml:brush>
  </inkml:definitions>
  <inkml:trace contextRef="#ctx0" brushRef="#br0">2682 116,'0'0,"0"-3,0-4,-3 0,-4-2,-6 1,-6-2,-3 2,-3-1,1 1,0-1,2 1,2 2,2 2,4-1,1 0,0 1,0 2,-1 0,-1 1,0 1,-1 0,0 0,0 0,-1 0,1 0,-1 1,1-1,0 0,-1 0,1 0,0 0,0 0,-1 0,1 0,0 0,-1 0,1 0,-3 0,-1 0,0 0,1 0,1 0,1 0,0 0,-3 0,-3 0,-3 0,0 0,2 0,-1 0,1 0,2 0,-1 0,-5 0,-6 0,-2 0,-4 0,-4 0,2 0,1 3,2 0,6 1,5 2,4-1,4 3,-1-1,-1 2,-1-2,-1 2,-3 2,2-2,-3-1,3 0,-1 2,-1-2,4 2,3 2,-1-3,1 2,-3-2,-2 1,1 1,-2-2,-2 1,5 2,-1-2,-1 1,1 1,-1 1,-2 1,1 1,-1-2,2 0,3-3,-2 0,1-2,3-2,3 1,2-1,2-2,-1-1,0 2,-1 2,0 3,-1 0,0 1,0 1,-1-1,1-3,-4 1,4 1,-1-2,2 2,-1-2,4 1,0 2,-1-2,3 2,-1 1,-1-3,0 2,-2 1,-1 1,-1 2,0 0,-1 1,1 0,-1 0,4 1,0-4,3 0,0-3,2 1,-1-4,2 2,2 2,-2-3,1 2,-1-2,0 2,2 1,2 2,0 1,2 1,-3 0,1 2,0-4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1,'0'4,"0"7,4 1,7-2,1-2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0,'0'5,"4"1,2 4,0 5,-2-1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1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249 1,'0'4,"-5"2,-5 0,-2-2</inkml:trace>
  <inkml:trace contextRef="#ctx0" brushRef="#br0" timeOffset="1">37 27,'0'5,"0"5,-4 2,-11-1,-3-3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1,'0'4,"4"2,11 0,3-2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1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1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1,'5'0,"6"0,5 0,5 0,-2 0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1,'-4'0,"-7"0,0 0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1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54 1,'0'4,"-5"2,-1 0</inkml:trace>
  <inkml:trace contextRef="#ctx0" brushRef="#br0" timeOffset="1">0 27</inkml:trace>
  <inkml:trace contextRef="#ctx0" brushRef="#br0" timeOffset="2">292 106,'4'0,"2"0</inkml:trace>
  <inkml:trace contextRef="#ctx0" brushRef="#br0" timeOffset="3">583 106,'0'5,"4"5,7 2,0-1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3:04:43.907"/>
    </inkml:context>
    <inkml:brush xml:id="br0">
      <inkml:brushProperty name="width" value="0.2" units="cm"/>
      <inkml:brushProperty name="height" value="0.2" units="cm"/>
      <inkml:brushProperty name="color" value="#BB5B18"/>
      <inkml:brushProperty name="ignorePressure" value="1"/>
      <inkml:brushProperty name="inkEffects" value="bronze"/>
      <inkml:brushProperty name="anchorX" value="141.04955"/>
      <inkml:brushProperty name="anchorY" value="-53015.44531"/>
      <inkml:brushProperty name="scaleFactor" value="0.5"/>
    </inkml:brush>
  </inkml:definitions>
  <inkml:trace contextRef="#ctx0" brushRef="#br0">262 925,'0'0,"5"-3,3-4,5 1,0-4,4 2,1-2,0-1,4-2,3-1,2-2,0 0,-2 0,0 3,-1-1,1-2,-2-1,-1 2,-2 1,-1 3,-2 0,0-1,-1 3,0-2,3 0,0-2,1 2,-1 0,-1-2,-1 3,-3-1,-1 2,3 2,1 0,1 1,-4-1,3 0,4 2,-3-2,2 2,0 0,0-1,-2 0,0 2,-1-3,3 2,0 1,3-3,-1 2,0 0,1-1,-1 1,-1 0,-1 2,-5-2,2 0,0-2,0 1,0 1,0 1,-1-1,1 0,-1-2,7-6,10-5,9 0,10-3,3 1,-2 3,-4 4,-5 4,-11 1,-7 2,-5 3,-4-3,-1-2,-2 1,0-2,4-2,4 1,0-1,3-4,3-2,1 3,-1-1,1 0,0 0,-5 0,-3 3,-3 3,-1-1,-1 0,-1-1,-6 1,-10 2,-9 2,-7 6,-5 5,-5 1,0 4,-2 1,-1 0,2 0,0-1,3-3,1-2,0-2,2-2,1-1,2 0,1 0,-2 2,0 1,-3 4,-2-1,0-1,-5-1,2-1,-2-2,0 0,2-1,0 0,2 0,3 0,-1 0,2 3,-2 0,-1 0,0 0,-1-1,1-1,2 0,2-1,3 0,0 0,1 0,1 0,-3-1,0 1,-1 0,-2 0,1 0,0 0,5 3,1 4,0 3,1-1,-4 2,0-1,-1 0,1 5,-3-2,-4 2,2-4,0 1,2-4,1 2,2-2,1-3,1 2,-1-1,1 2,0-2,0 2,0 0,0-3,0-1,0 2,-1-2,4 3,0-1,1 3,-2-2,0-2,-5 3,4 1,-1-1,0 2,1-2,-1 2,0-3,3 3,-3-3,-3 2,-2 1,1 0,3 0,2-1,0-3,1 2,6-2,9-5,7-8,11-4,7-4,5-2,-1-1,5 3,3 0,4 4,0 0,-2 3,-1-1,-6 2,-5-2,-4 2,-4-1,-2 1,-2 1,0 2,-1-1,4 0,3-2,0-2,0 0,2 2,-1-1,2 1,2-1,-2 1,-1-2,-9 2,-16 8,-10 5,-8 8,-6 4,-4 4,-3-1,2 1,0 3,-1-1,-3 2,-4 2,2-6,2-1,0-3,4-1,4-4,3-1,4-3,1-3,2 2,0-3,4 3,-1 1,1-1,-1 2,-1 2,-1 1,-1 1,1 2,1 0,2 3,-5-2,3-1,0 0,2 0,-2-3,2-1,-1-3,3 1,9-5,12-9,6-6,7-7,5-6,5-5,3-3,6-2,10 0,16-1,18-3,12 0,9-3,6 1,3 1,1 1,3 2,-8 4,0 5,-8 3,-11 6,-15 3,-15 1,-17 4,-28 2,-36 9,-34 9,-30 8,-14 3,-8 4,-1 0,7-2,5-1,2-3,9 2,12-2,13 0,9 2,7 3,9-1,-1 2,2 1,-1 3,3-3,0 1,-1-5,-1-3,6-2,3-2,2-4,2 3,1 1,-3 0,4 0,-4 1,1-4,-1 1,7-5,14-9,-2 0,0 0,0 0,0 0,0 0,0 0,0 0,0 0,0 0,0 0,0 0,0 0,0 0,0 0,0 0,0 0,0 0,0 0,0 0,1 0,-1 0,0 0,0 0,0 0,0 0,0 0,0 1,0-1,0 0,0 0,0 0,0 0,0 0,0 0,0 0,0 0,28-9,18-11,15-5,15-4,7 1,6 1,2 3,-7 3,-8 2,-13 2,-10 1,-9 0,-10 3,-4-3,-2 0,0 0,-3-1,1 4,1-1,-2 1,-1 2,-3 3,-11 3,-9 2,-11 8,-8 8,-11 7,-4 6,-6 4,-5-1,1-2,5-3,-2-2,0-3,1-5,4-1,2 0,2 0,3 0,-3 2,-1 4,-3 3,2 1,0-1,1-4,3-2,7 0,3-5,6-6,11-3,7-10,3-3,4-5,2-1,5-4,0 0,-2-1,-7 5,-11 11,-7 5,-5 10,-7 4,-2 7,-3 2,0 4,-1 2,-2 2,2-5,1-3,3 1,3-2,4-1,-2-2,1 3,-4-1,-3 0,-1 2,-1 3,-3-1,-2 2,-1-2,3-1,5-8,7-13,16-2,0 0,0 0,-1 0,1 0,0 0,0-1,-1 1,1 0,0 0,0 0,0-1,-1 1,1 0,0 0,0-1,0 1,-1 0,1 0,0-1,0 1,0 0,0-1,0 1,0 0,0 0,0-1,0 1,0 0,0-1,0 1,0 0,0-1,0 1,4-19,11-7,6-4,3-7,8-1,1 0,1 4,2 1,5 2,0 0,6-1,-2 1,-1-1,3 0,-2 6,-6 4,-3 3,-6 5,-4 1,-5 4,-2 0,1-1,-1-2,0-1,-1 2,-1-1,-3-1,-1 3,3-1,-2-1,0-1,0-2,-2 0,0-1,-3 0,0-3,2 2,-2 0,-2 2,1-1,-1 0,1 1,2-1,-2-4,-1 1,-2-4,2 1,1 0,-1 2,3 1,-3-2,3 3,-2 2,-6 3,-7 5,-6 6,-4 2,-5 9,-2 4,-2-1,-4-1,2 1,2-4,1 2,3 1,-1 1,4 2,4 1,0-3,2 1,-2 3,0 1,-5 5,0-1,2 0,0-4,4-2,-2 0,-2 3,4 0,-1 3,-1 4,0 0,-1-2,3-1,0-3,-1 0,3-2,-1 0,2-1,0 0,-2 0,-1 0,1 0,0-3,-2 3,0 3,2 1,-1 4,-4 2,-1 0,-1-2,0 1,-3 2,0-2,1-2,4 1,1-1,0-2,1 2,0-1,2 1,0 3,-1 2,0-1,-1-2,-1 0,-4 2,-1 1,1-1,-4-3,5-2,3-2,2-2,0-4,0 2,3 0,-1 0,-4 4,-1 3,1 4,1-1,-1-2,1-1,2-3,3-2,0 0,-1-5,2 0,-2-1,-1-2,1-9,3-9,2-13,2-3,4-5,2-6,3 2,4 0,3-4,1 1,5 3,1 1,0 1,0 0,-2 3,0 0,0-1,2 3,-1 2,-2 3,-2-1,3 4,0-2,-3 1,0 1,-1 0,0 1,1 0,-3 0,-3 1,1-3,0 2,-2-2,2 0,-2 0,-2-2,1 3,-1-3,-2 2,3 3,-2 1,-1 1,-1 0,-4 2,-5 4,-3 6,-7 8,-2 3,-5 6,-3 3,0 4,2 1,1-1,3-1,1 2,2 2,4 2,0-1,0 2,0 0,-1-1,3 1,-1 0,2-2,0 1,2-2,-1-2,2-2,2-3,1 0,-1-2,0 4,2-1,-3 4,1-1,1-1,-3-1,2-1,-3 2,-2 2,-2 4,1-2,0 0,-2-7,3-7,2-13,2-7,3-11,1-8,5 0,0-3,4-1,3-1,-1 4,2-1,1 0,2 0,-2 3,-3 2,-3 3,-2 2,1 6,-1 0,2 2,0-5,-2 0,0-1,1 0,0 1,2-7,-1 0,3 1,-2 7,-4 12,-6 9,-1 6,-1 8,-2 1,0 2,-2 3,-1 2,-3-2,2 2,3-1,2-3,-1-2,1-2,-1 2,1-1,1-1,-2 3,1-1,2 0,1-2,1 3,1-1,-3-1,1-1,-4-1,1 3,-2-4,1 2,1 0,2 0,-2-1,1 0,-2 2,1 0,1 0,-2 2,-2 2,1 1,-2-6,2-1,1-2,0-3,1-8,-2-6,1-10,2-4,1-3,2-1,0 3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109 1,'-5'0,"-10"0,-12 0,-5 0,2 0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199 11,'-4'0,"-7"0,-9 0,-7 0,-7 0,-3 0,1-5,6-1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48 11,'-4'0,"-7"0,-5-5,-1-1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1,'4'0,"-2"0,-2 0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11,'5'0,"5"0,2-5,-2-1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12,'5'0,"5"-5,2-1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0,'4'0,"11"0,3 0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1,'4'0,"2"0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1,'4'0,"2"0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73 52,'-5'-5,"-5"-1,-7-5,-4-4,2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3:04:55.346"/>
    </inkml:context>
    <inkml:brush xml:id="br0">
      <inkml:brushProperty name="width" value="0.2" units="cm"/>
      <inkml:brushProperty name="height" value="0.2" units="cm"/>
      <inkml:brushProperty name="color" value="#BB5B18"/>
      <inkml:brushProperty name="ignorePressure" value="1"/>
      <inkml:brushProperty name="inkEffects" value="bronze"/>
      <inkml:brushProperty name="anchorX" value="1418.68347"/>
      <inkml:brushProperty name="anchorY" value="-52887.13672"/>
      <inkml:brushProperty name="scaleFactor" value="0.5"/>
    </inkml:brush>
  </inkml:definitions>
  <inkml:trace contextRef="#ctx0" brushRef="#br0">1011 14,'0'0,"0"3,0 4,0 3,0 6,0 2,0 4,0 4,0 0,0-2,-4-5,1-2,0-2,0 0,-2-1,0 1,1 0,1 1,1 0,1 0,-3 0,1 4,0 0,-3-4,1 0,0-1,2-1,-2 2,0-1,-2-3,1 1,0 0,-1 0,1 1,2 1,0 1,-1 0,1 0,-3-2,1 2,0 0,0-2,0 0,1 0,2 3,1 1,-3-3,2 0,-1 3,-2 1,1 2,1 1,-3-1,2-1,-3-1,1 2,-1-1,-3 3,2 0,2-2,-2 2,3 0,1 1,-2 2,1 2,-1-1,0 1,2 1,-2-5,1 0,2-2,1 1,1-1,1 2,0 2,1-1,0-2,1 2,-1-2,0 1,0 0,0 1,0-2,0-1,0-2,0-1,0 1,0 1,0 1,0 1,0-2,0-1,0 2,0-1,-3-4,0-2,-1 0,2 0,0 0,1 0,-3 0,0 1,1 0,0 0,1 1,1-1,0 0,1 1,0-1,0 0,1 1,-1-1,0 0,0 0,0 1,0-1,0 0,0 1,0-1,0 0,0 0,0 1,0 2,-3 1,-1-1,-2-3,0-1,0-1,2 1,1-1,-2 1,1 1,1 0,-3 0,1 0,1 0,0 1,2-1,1 0,1 1,0-1,0 0,0 1,0-1,0 0,0 0,-3-2,0-2,0 1,0 1,1 0,1 1,0 1,1 0,0 0,0 0,0 1,-3-4,0 0,0 0,0 1,1 0,1 1,-3 1,0 0,-3-3,1 0,1 0,-2 0,1 2,-2-3,1 0,2 1,1 0,-2 2,-2 0,-2 0,1 1,-6 4,0 0,-2 0,-1-4,4-1,3-8,4-6,3-6,-1-8,1-4,1-6,1-4,1 1,0-2,1 2,0-1,0-1,0 1,0 0,1 2,-1 3,0-2,0 2,0-2,0-2,0 1,0-1,0 1,0-1,0-1,0 1,0-1,0 2,0 2,0-1,0 2,0 2,0-3,0 1,0-1,3 0,0-2,4 2,-1 1,-1 2,2-3,-1-1,-1 1,-1-3,-2 2,-1-2,-1-1,0 1,0-1,0 2,0 3,3-2,0-2,0 2,3-2,-1 2,0-2,2-1,-2 1,3-1,2-1,-1 2,-2-1,2-1,-2 1,1 0,2-1,-1 2,-2 2,1-1,-1 2,1-1,-1 1,-2 2,2 1,-1 1,1 2,3-3,-1 0,-2 1,-2 0,1 1,-1 1,3-3,-2-3,-1 0,2 0,-1 3,2 0,-2 2,0 1,-3 0,0 1,-2 0,-1 0,0 0,0 0,0 0,0 0,-1-1,1 1,0 0,0 0,0-1,0 1,0 0,0-4,0 1,0-4,0 0,0 2,0-3,0 2,0 1,0-2,0-2,3 0,1 3,-1 1,0 1,-1 2,-1 1,3 4,-1 1,1-1,-2 0,0-1,-1-1,0 0,-1-1,0-1,0 1,0-1,0 1,0 0,0-1,-4 1,1 0,0-4,0 0,1 1,1 0,0 0,1 2,0 0,0 0,0 1,0 0,0 0,0 0,0-1,0 1,0 0,0 6,0 7,0 7,0 5,0 4,0 2,0 6,0 3,0 0,0-1,0-1,0-1,0-3,0 0,0-2,0 0,0 0,0 0,0 0,0 0,0 0,0 1,0-1,0 0,0 0,-3-2,0-2,-1 1,2 1,-3-3,0 1,-2 0,0 1,-1 5,-3-3,2 0,-2-2,2-1,-1-3,-1 1,2 1,2 1,-2-2,3 2,-2-3,1 1,2 1,1 1,1 2,-1 1,0 1,-2-3,0 3,-2 1,1 3,1 1,2 3,1-1,-1-1,0-2,1-1,-3 3,1 1,1 0,-3 3,1-2,2-2,-3 2,2-1,0 1,-1 2,0 2,-1-1,0-2,-1-6,1 1,1-2,2 0,1-1,-1-1,-3 1,0-1,-2-3,1 0,1-1,0 2,-3 0,-1 4,1 1,2 4,-1-1,-1 0,-5 2,-2 1,2 0,0 1,1 2,-2 2,1-3,3-2,-1 1,4-3,2 2,2-2,0 2,-3-2,1-1,-1 1,0 2,-1-1,1 2,2 2,2-2,-2 1,1 2,1-3,2-2,0-3,1 2,1-1,0-2,0-1,0 2,0-1,0 3,1 0,-1-2,0-1,0-1,0-1,0-2,0 1,0-1,0 0,0 0,0 3,0 1,0-1,0 0,0-1,0 0,0-1,0 0,0-1,0 0,0 0,0 0,0 1,0-1,0 0,0 0,0 1,0-1,0 0,0 0,0 1,0-1,0 0,0 1,0-1,0 0,0 0,0 1,0-1,0 0,0 0,-4-6,1-10,0-7,0-8,1-8,1-1,0 0,1 1,0-2,0-1,0 1,0-1,0 2,0-2,0-2,0 3,0-2,0-1,4 2,-1-1,0 2,0-2,-1 0,-1 2,0-2,-1-1,3 2,1-1,-1 2,-1-1,4-1,-2 1,0-1,0-1,1 2,3-1,2-1,0 2,-2 2,0-1,0 2,-3 2,2-2,-2 2,3 0,-2-1,3-3,1 1,-1-2,-1-1,0 0,2 0,1-1,3-2,-3 3,2-2,0 1,-3-2,1-1,-2 3,1-1,-3 3,2-1,-2 0,2 2,-1-2,0-1,0-1,-2-1,-3 1,0 1,1 2,0 2,-1 0,3 2,-1-2,-1 1,2 2,0 1,-2-2,3 2,-2-4,0 2,-2-3,-1-1,-1 0,0 0,-1-3,3 6,0-1,0 2,0-1,2 1,0-2,-1-2,-1 1,2-2,-1 2,0 2,-1-1,-1-1,-1 1,0 1,-1 2,0-2,-1 2,1-2,0 0,3 5,0-2,4 2,-1-4,-1 1,2 1,-1 0,-1 2,-1 1,-2 0,-1 0,-1 1,0 0,4 3,-1 0,0 1,3-2,-1 0,3-1,2 6,-1 9,-2 7,-2 9,2 6,-2 2,-1 4,-1-2,-1 1,-1 2,-1-2,0 0,0-1,-1 0,-2 1,-1 2,1 1,-3 1,1-2,0 0,2 1,0-4,-1 2,-3-3,0-2,-2-3,1 2,1-1,3 2,-2-4,-2 2,0-2,-1-3,1 3,2-2,-1-2,0 2,0 0,-3 0,1 3,2 1,-2-1,3-1,-2 0,1-1,1-1,3-1,-3-3,2 0,0 0,-2 0,-2 1,0 1,2 1,-2 0,-2 0,1 0,2 1,-1-4,2 3,-2 4,-2 0,-2 4,-2 2,2 3,0-2,-1 2,-1 3,-1-1,0 0,2-3,4-3,3-4,2-1,2-2,2-2,-4 0,1 0,1 3,-1 0,2 3,-4 4,2-1,-1 1,1-1,1 2,1 1,1-3,-4 2,1-2,0-8,0-16,2-12,3-14,4-10,3-7,7-2,2-6,-1-1,2-1,0 1,3 3,0 0,-1 5,-1 6,-1 4,-5 1,0 1,-1 4,0 0,1-1,1 2,-3-1,-3 3,1 1,0 0,2-2,1 1,5-2,-3-2,1-1,0 5,0 2,-4 3,-2 2,-1 1,-2 0,1 4,-1 0,1-1,-2 0,0-1,-3-1,3 3,2 9,-1 6,-1 10,-1 4,-2 6,-1 4,-2-1,0 3,-3 0,-1-1,1 0,-4 1,2-3,0 2,-2-4,1 2,2 2,0-3,2 2,1 1,-3 1,1-2,-3-2,-3 0,0-1,-1-3,1-1,3-2,1-1,-1 3,1-1,-2 1,-3-2,2 3,-2 3,2 0,1 2,-1 1,-1-4,1 1,-2 1,-1-1,1 1,-1 3,3 0,-2 3,2-3,-1 1,1-3,0-3,0 1,0-1,0 1,2 2,2-2,-1 3,0 1,-2-2,1-2,1 1,-2-3,2 0,0-2,-1 1,0-1,-1 0,0 2,2 0,1 2,2 2,0 2,-2 2,1-2,0 1,-3-3,1 1,-3 1,2-2,0 1,2 0,-2-4,2 1,0-3,1 2,1 3,1-2,-2-1,-1 1,1-1,1-2,0 2,1 2,0-1,1-1,0 1,0-1,0-2,0-2,-6-3,-4-6,0-10,1-9,-1-3,2-7,-1-1,2-4,1-2,2 0,-1-2,0-1,2 3,0-2,1 2,1 0,1 2,0 2,0-5,0 2,0-6,1-1,-1-1,0-4,3-3,4-4,-1 1,4 2,-2-1,1 5,3 2,-3 2,-1 4,1 1,-2 0,1 2,2 0,2-2,-2 2,1 3,-2-2,2 3,-3-3,1-1,2-2,1-2,2-1,1-1,0 2,2 1,-1-1,-2 0,-4 2,-1 0,2 0,0 1,-1 0,1-1,-2 2,1 2,-2 3,-2 1,-2-1,-2 1,2-2,0-4,2 2,0-3,-1 3,2-3,-2 3,0 2,-2 1,0 3,1 3,0 5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3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67 38,'-4'0,"-2"-4,-9-7,-6-1,1 2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3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159 0,'0'5,"-5"5,-5 2,-7 7,1 6,2 2,4-3</inkml:trace>
  <inkml:trace contextRef="#ctx0" brushRef="#br0" timeOffset="1">0 344,'0'5,"0"5,0 7,0 8,0 0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3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1,'5'0,"1"4,4 2,5 0,0 3,2 0,6 3,1 4,0 0,4 1,-1-2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3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11,'0'-4,"0"-2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3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1 297,'4'0,"2"0</inkml:trace>
  <inkml:trace contextRef="#ctx0" brushRef="#br0" timeOffset="1">213 85,'4'-5,"7"-5,5-2,5-3,3 2,-3-3,-4 3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3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3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1,'4'4,"7"2,0 4,4 5,-1 0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3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158 1,'0'4,"4"7,2 5,0 5,-2 3,-1-2</inkml:trace>
  <inkml:trace contextRef="#ctx0" brushRef="#br0" timeOffset="1">158 239,'-5'0,"-6"0,-5 0,-9 0,-5 0,-7 0,4 0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4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0 342,'0'-4,"0"-7,0-5,0-9,0-5,0-2,0 0,0-3,0-1,5 2,1 2,0 2,-1 5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4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1 170,'0'-5,"0"-5,0-6,0 0</inkml:trace>
  <inkml:trace contextRef="#ctx0" brushRef="#br0" timeOffset="1">1 11,'0'-4,"0"-2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3:05:32.341"/>
    </inkml:context>
    <inkml:brush xml:id="br0">
      <inkml:brushProperty name="width" value="0.2" units="cm"/>
      <inkml:brushProperty name="height" value="0.2" units="cm"/>
      <inkml:brushProperty name="color" value="#BB5B18"/>
      <inkml:brushProperty name="ignorePressure" value="1"/>
      <inkml:brushProperty name="inkEffects" value="bronze"/>
      <inkml:brushProperty name="anchorX" value="2931.62988"/>
      <inkml:brushProperty name="anchorY" value="-53099.10547"/>
      <inkml:brushProperty name="scaleFactor" value="0.5"/>
    </inkml:brush>
  </inkml:definitions>
  <inkml:trace contextRef="#ctx0" brushRef="#br0">115 1,'0'0,"0"3,-3 0,0 7,-1 3,1 2,1 1,1 2,0-1,1 1,0-1,0 0,0-1,0 1,0-1,0 0,0 1,0-1,0 0,0 0,4 1,-1-1,1 3,-1 1,-1 0,-1-1,3-1,0-1,-1 0,3-3,-1 2,3 3,-2 1,0 1,-2-2,-2 0,0-1,-2-1,3 0,1-1,-1 0,2 1,0-1,0 0,-2 0,-1 0,-1 4,0-1,3 4,-1-1,0 3,0-1,-1-2,-1-1,3-2,-1-1,1-2,-2 4,3-4,0 0,-1-1,-1 4,-2 3,1 0,-2 3,0 3,0 1,0-1,0-3,0 1,-4 1,1-2,0-2,0 1,1-1,1 1,0 2,1-1,0-2,0-2,0-1,0 1,0 3,0-1,0 2,0 2,0-1,0 1,0-1,0-3,0 1,0-2,0-1,3-2,1 0,2 1,4-3,-2 2,3-4,-3 1,-1-2,-2 1,1-3,2 3,0 1,1 4,-1 3,-2 4,-2-1,2 3,-1-3,2 4,-1 1,-1 2,2 3,-2 1,3-4,-1 0,-2-1,3-4,1 0,2 0,-1-2,-2-2,1-3,-2-2,-2-2,2 0,-2 2,-1 1,-1-1,-1-1,-1 0,-1 0,0-2,0 1,3-1,1 0,-1 1,0-1,2-3,-1 0,-3-7,-1-6,-5-2,-3-8,-4-7,-1-3,0-4,4-4,-1 1,-1 2,-2-1,0 3,1-3,3 0,0 4,2-1,-2-2,3 2,1-2,1 1,2-2,1-1,1 2,0 1,0 3,0 1,1 2,-1 1,0 1,0 0,0 0,-3-3,0 0,-1 0,2 0,0 0,0 2,2 0,-1 0,1-2,0-1,0 1,1 0,-1 1,0 0,0 1,0 1,0-1,0 1,0-3,3-4,0 0,1 1,2-2,-1 1,0 1,-2 2,-1 2,0 0,-2 2,0-1,0 1,3 0,0 0,0 0,3 0,-1 0,3-4,-1 1,-1-1,-2 1,-1 1,-2-3,3 1,-1-3,1 0,-2 2,0 0,2 3,0 0,-1 1,0 1,-1-1,-1 1,-1 0,1 0,2 3,0-3,0 0,3-1,-1 0,-1 0,0 0,1-2,0-1,-1 0,-1 1,-1 1,2 0,0 1,-1 0,3 1,0 0,-2 0,3 0,-2 0,0-1,-2 1,-1 0,-1 0,0-1,-1 1,-1 0,1-1,0 1,0 0,0 0,-1-1,1 1,-3 3,0 0,-4 3,1 0,1-1,-2 2,-3-1,2-1,1-2,-1 2,-2-1,2 0,-2 1,2 0,1-1,3-1,2-1,-3-1,1-1,1 0,-3 3,1 0,1-1,1 1,0-2,2 10,1 9,0 7,0 7,0 3,0 1,0 0,0-2,0-1,1-1,-5 2,1 0,0 0,0-1,1-1,-2-4,0-1,0 0,1 1,1 0,1 1,1 4,-1 0,-2-3,0 0,0 2,0 4,2 3,-1 0,2-2,-1-1,1-2,1-1,-1-2,0 3,0 3,0-1,0 0,0-1,0-2,0-1,0 0,0-2,0 0,-3 0,0 0,-1 4,1-1,-2 1,1-1,0-1,-3-4,2 0,0-1,2 0,1 2,-3 0,-2-3,-3-13,1-9,1-9,2-5,3-3,-3-3,2 1,1 0,-3-4,1 2,1 0,1 0,1 2,1 1,0 2,1 0,0-1,0 2,1-2,-1 3,0-2,0 2,0-1,0 1,0 2,0 2,0 2,0 0,0 1,0 1,0-3,0-3,0-1,0-2,0 0,-3 6,-1 1,1 2,0 1,1 0,1 0,-3 3,0 6,1 7,0 9,-2 11,1 3,0 5,-2 2,0-1,-1 0,0 0,2-3,1 1,1-2,2 0,3 1,2-2,2 2,1 1,-2-2,0 1,1-3,-1 2,-1-2,-1-1,2-6,-1 1,0 0,-1-1,-2 0,0-1,0 1,-1-1,0-9,-3-8,-4-9,-3-8,-3-7,2-5,1-2,4 1,-2 0,3 0,0 3,3 0,-3 0,0 1,2-3,0-1,1-2,1 0,1 3,0 0,0 4,0-1,0-1,0 3,0-2,0 3,0 1,0 3,0 1,0 2,0 0,0 7,0 11,0 6,0 9,0 4,0 4,0 4,0-1,0 1,0 2,0-3,0 1,0 1,0-3,0-2,0-2,0 0,0 0,0-2,0 2,0-1,0-1,0 0,0 1,0 0,0-1,0 2,0 0,0-2,0 0,0-2,0 0,0-2,0 4,0 3,0 3,0-1,0 0,0 0,0-2,0 2,0 2,0-2,0 2,0-2,0 1,0 1,0-2,0-1,0-3,0-1,0-2,0-8,0-7,-3-10,0-9,0-4,-3-5,0-4,2 1,0-1,-1 3,0-1,1-2,2 3,0-1,1 3,0-2,1-1,0 1,0 0,1 1,-1-1,0-1,0 1,0-1,0 3,0 1,0-1,0 2,0 1,3 2,1-3,-1 2,0 0,-1 1,-1-2,-1 0,4-2,-1 0,1-1,-2-3,0-2,2 2,0-1,0 2,-1 2,-2 0,1 2,-2 1,0 2,0 1,0 0,0 8,0 7,-4 11,1 8,-4 10,1 3,1 2,1-1,-2-3,1 0,1 0,1 2,2-2,-1 0,2-2,0 1,0 2,0-3,1 2,-1 1,0-2,0 1,0-2,0 1,3 1,1-1,-1 0,3 2,2 2,0-3,2 1,-1-2,-3-3,-1-2,-2-2,-1-2,-2 0,0 2,3 0,0 0,0 0,3-1,-1 2,-1 4,-1-1,3 3,-2-2,0 2,-1-2,-1-1,-1-3,0-1,-1-1,0-1,-1-1,1 0,0 3,0 3,0 1,0-1,0-1,0-1,0-2,0-1,0 0,0 2,0 4,0 0,3-1,0-2,1 0,-2-2,0-1,0 0,-2-1,1 0,-1 3,0 1,-1 2,1 4,0-1,0 2,0-2,0 1,0 2,0-2,0-3,0-1,0 0,0 0,0-2,0 2,0-1,0 3,0-1,0-2,0 3,0-2,0-1,0-2,0 0,0 1,0 0,3 3,1-1,-1 0,0 1,-1-1,-1-1,-1-1,1-2,-1 0,0-2,0 1,-1 2,1 4,0 3,0-1,0-1,0 2,0-3,0-1,0-2,0 2,0 2,4 2,-1 0,0-2,0-2,-1-2,0-2,-2-1,1 0,-1 2,0 0,0 1,-1-2,1 0,0-1,3 0,1 0,-1 2,0 1,-1-1,-1 0,0 0,-1 1,0 1,0-2,0 0,0 3,-1-1,5-4,-1 2,0 2,0 1,-1 2,-1-1,3 2,0-1,-1-2,0-1,2 1,-1 2,0 0,-1-2,-1-1,-1 1,-1 0,1-2,-2 2,-2 3,0-1,-1 2,1 2,1-2,1-2,0-2,1-3,0-1,0-1,0 0,0-1,0-1,0 1,1 0,-1 0,0 4,0-1,0 4,0-1,0 0,0 2,0-2,-4 2,1 3,0 1,-3 2,0-2,2-2,0-3,2-3,1-2,4-4,0-1,0-1,3-2,0 1,2 0,-1 1,-2 2,3 1,1 1,-1 0,-1 0,-2 1,-2-1,-1 1,2 2,-1 1,0 3,3 0,-1-2,-1 0,2-2,3-2,-1 4,-2-2,-1 1,2-4,1-2,0 0,-2 0,2 1,-2 0,-1 0,2 4,-2 0,3 1,-2 2,-1 0,2 2,2 0,-1-2,2-5,-2-2,-1 0,0-5,0 1,0 1,0 0,-2 2,-1 1,1 0,0 1,5 4,3 3,-1 0,4 3,-2 2,0-2,1-1,0-3,-3-3,0-4,1-4,0-2,-1 1,-1 1,2-1,-3 0,-3 2,2-2,0-3,0 2,0-3,-1 3,2-3,1 3,1 1,-1 2,4-1,1 1,0-3,2 1,-1 5,3-3,4 6,-1-1,3 5,2 0,1-1,-1-1,1-1,0-1,-2-1,-3-4,-2-3,-3-4,-1 1,-1-2,-1 1,3 0,-3 2,3-2,3 3,0-2,2-1,3 1,-1 2,1-1,2-1,-2 1,-3-2,-2-1,-3-1,-1-2,-1-1,-1-1,0 0,0 0,0 0,0-1,0 1,0 0,0 0,0 0,0 0,1 0,-1 0,0 0,1 0,2 0,4 0,3 0,0 0,-2 0,-1 0,-3 0,-8 0,-8-3,-7-4,-3-3,-4-6,-3-2,-5-1,-1-4,-4-2,-3 0,-3 1,1-1,3 2,-1 1,2 2,-1 2,2 1,1 0,2 4,-2 0,2 1,0-2,1 4,-2-2,0 0,1 2,1-1,1 2,0 0,2 1,-4-1,4-1,0 1,0 2,4-1,-3-2,-4-2,-1 2,-3-1,0 2,-3 2,-1 2,4-1,3 2,-2-3,1-2,-1-3,-3 2,0-5,2-1,-1 2,4 0,2 3,2 0,0 0,1-2,-1 2,1-4,-4 0,-4-2,-3-3,1-1,-3-2,-1 0,-1-2,2 1,-1 1,3 3,3 1,2 4,9 5,11 4,4 6,10 5,3 8,6 7,1 5,-4 1,-1 3,2 1,2 1,4-2,-4 0,1 0,2 1,2-2,-1 0,-2 1,1 0,-2-1,2 0,2-3,-6 2,-1-3,-2-5,-1 1,2-2,3 0,1-4,2 3,-1-1,1 1,0 0,0 0,3 0,-3-1,2 1,1-1,2 0,0 1,-2-1,-2 0,0-3,-3-3,2-4,-5 1,-2 1,2 3,-1-2,3 1,-1-1,0 1,-1-2,-2-2,0-2,-1-2,-4-4,-7-4,-3-4,-6-3,-8-2,-8-5,-2 0,-4-3,-3-4,-3-2,3-1,-2 1,1 0,-2-1,0 0,2-1,1 5,-2 1,1 2,4 3,1 4,1 2,3 1,-2-1,5 0,0 3,-2 3,-3 2,-3-1,0 2,-2-2,-1 1,1-2,3 1,2 2,5-2,-1 1,1 1,1 2,-1 1,0 1,1 0,-4-2,4-3,0-1,0 2,-3-3,0 2,4-3,-1 2,5-2,0 2,-1-2,3-2,-2-1,-3-2,1-1,-1-1,0-1,-1 4,2 0,1-1,-1 1,3-2,-1 4,-1-5,2 0,0 2,1 1,3-1,2 0,-2 2,1-3,-2 2,1-3,-2-1,1-4,2-1,-3 5,3-3,0 1,2 1,-3-3,2 0,0-2,-2 0,1 1,1-1,1 1,1-3,1-1,0 1,1-2,0-1,-3 2,0-2,0 3,0-1,1-1,1 1,0 0,1 1,0-1,0-1,0-2,0 2,0 2,0 0,0 2,0 1,0 3,0-3,0 2,-3-3,0 0,-1 2,-2 1,1 2,1 0,0 1,-1 1,0 0,1 0,1 0,1 0,-2-1,0 1,1 0,0 0,-2-1,1 1,0 0,-2 0,1-1,0 1,2 0,0 0,2-4,1 0,-4 1,1-4,0 2,-3 3,1 2,1 0,0 2,2-1,1 0,0-1,1-3,0-3,1-1,-4 0,-1-1,1 1,1-2,0 2,0 1,2 1,-1 3,1 0,-3-2,0 1,0-1,0-2,1 1,1-3,1 1,-1 2,1 0,0 2,-3 2,0 0,0 0,0 1,1-3,1 0,0-4,1 1,0 0,0 2,0 1,0-2,1 1,-1 0,0-2,0 0,0 2,0 0,0 2,0 1,0 0,0 0,0 1,0-3,-4-4,1 0,-1 1,2-2,0-2,0 1,-2 1,1 3,-1 2,2 1,-3-2,0 0,1-3,-2-2,1-3,0-2,-1-1,1 2,-3-1,1 0,-1 3,0 3,2 2,2 3,2 1,-3 5,1 0,1 1,-3 2,1-1,1 0,-2-2,0 0,2-2,0-1,-1 0,1-1,-3 1,0-1,2 1,2-1,0 1,-2 3,1 0,1 0,-3 0,1 8,0 6,2 10,1 5,1 6,0 4,1 0,0 2,1 2,-1-3,3 1,1-2,2 0,1 2,-2-2,-1-3,-1 2,2 0,-1 0,-1 1,3-2,-1-1,0-3,1 2,-1-1,3 3,-1-2,-2 2,-1 0,-2 1,3 2,-1-2,-1-1,0 1,2-2,-1-2,0 2,-1-1,-1 1,2 0,0 2,0 1,2 0,-1 1,2 1,0-2,-2 1,-1-2,-1 2,-2 0,0-2,-1 2,0-2,-1-2,1-3,0-8,-4-10,-2-12,-4-9,-3-4,2-5,-2-2,0 2,-1-1,2-1,-3 2,-2 1,4-2,2 3,1-2,-1 0,-1-1,2 2,2-1,-1 3,2 1,3 4,-3 1,2-2,1 1,1-2,1 0,1-3,1 2,0-2,0 1,0 2,0 1,-3 2,0 2,-1 0,2 1,-1 0,2-3,0-1,1 1,0 0,0 1,7 7,6 11,4 13,5 6,4 10,4 7,-3 3,3 4,0-4,-6-2,-3-5,-2-5,-6-1,0 0,-1-2,-2 2,-3 1,1-2,-3 1,3 2,2-1,-2-3,-1 0,1-1,-2-2,-1 2,2-4,-2 1,0-1,-2 3,-1 3,-1-1,0-1,-1-2,-1-1,1 1,0-1,0 4,0 1,-1 3,1-2,0 2,0 1,0 1,0-2,0-2,0-1,0-2,0 2,0-2,0-1,0 1,0-2,0 3,0-1,0 2,0 1,0 3,0 1,0-2,0 1,0-3,0-2,0 0,0-2,0 2,0-1,0-2,0-1,0-1,0-2,0 0,0 2,0 1,4-1,-1 0,4-1,-1-1,-1 0,-1 0,2-1,2 3,2 1,0-1,-2 4,-2-2,1 0,-2-1,3-2,-2 3,2-1,-1 0,-1-1,-2-1,1-1,0 0,2 3,2-4,0 0,-2 0,1-1,-1 4,1-4,-1 4,-1 0,1-3,2 2,2 3,2 0,1 3,-1-1,-3 0,-4 0,-2 3,2-1,-2-2,2 1,3-1,-1 1,2 3,-2-2,2 1,-2-1,-2-2,-2-2,-2-2,0 1,-2 4,0-2,0 0,-4-4,-3-9,-6-7,-7-11,-4-12,-5-7,-2-7,1 0,0-4,3 0,-1 2,3 4,3 1,5 1,2 4,1 3,3 3,1 2,2 1,2-1,-1 3,2-3,-3 0,-1-2,-3-4,2 1,1 1,3 1,3 3,1 0,-2 2,0 1,1 0,-2 0,0 0,1-3,1-1,1 1,1 0,0-3,1 1,3 8,4 10,6 8,0 9,2 8,0 5,1 1,0 2,4-3,-4 1,1-2,-1 0,-4 1,1-4,-1-3,-2-2,-3-2,1 3,2 0,1-3,-1-1,1 3,-2-1,1 2,1-1,2 2,4 4,1-4,1 3,0-2,0-1,2 2,-4 0,0-2,-1-1,-1 3,-2-1,-4-1,0 2,1-1,-2 3,1-1,-1 2,1-1,2-2,-2-2,-2-1,-2-1,-1-1,1-1,2-4,3 1,-1 0,1 0,6-2,-2 1,3 3,2-2,-1 5,4 3,3 0,-1-2,-1 1,1 0,3 2,1 2,-2-3,2-1,-2 1,0-1,-5 0,-2-5,-2-1,-4 0,-1-3,3 0,1 0,1 2,4 1,3-3,-1-2,0 1,2 0,1 2,-1 1,2-2,1-2,-2-3,1-2,2 1,-3-1,1 3,1 2,-2-1,2 2,0 1,-2 3,1-3,1-2,-2-3,-2 1,-2-2,-6 2,-11-4,-8-4,-14-9,-7-7,-6-7,-3 0,1-4,0 4,0 3,4 2,3 2,-1 4,3 1,-1 0,-2 2,-2 0,-1 1,1 0,-1 2,0 1,2-1,0 1,-2-1,3 0,-1-1,-1 1,2 2,-1-3,-1 3,-2 0,3-2,-1 2,-1 0,6-1,-1 1,-1-3,-2 2,2 0,2 2,1 2,3-3,1 2,1-1,1 2,3-3,0 0,4-1,-1-1,-1 2,-1 1,-4-2,-3-2,4-2,-1 0,1 2,0-1,-3-1,2-2,0 2,4-2,0-3,0 1,2 0,0-1,-2 0,-1-1,2 0,3 0,-1 3,2-3,2 0,2-1,4 3,5 3,7 8,6 5,3 3,7 4,6-1,8 0,-2-3,0 2,-6-2,-2-1,-2-1,-3-1,-4-1,-3-1,-2 0,-2 0,-1 0,0 0,-4 3,1 0,-1 0,-2 3,4-1,1 3,5-1,3-1,4 1,-1 3,2 1,2 2,-3 2,1 0,1-1,-3-1,1-3,2-3,-3 1,-2-2,-3-1,-2-3,-1 0,-4 2,-1-1,-1 4,4-1,2 2,3 5,4 3,-1 5,-1-3,3 3,0 0,2-1,-1-1,1-1,-2-4,-6-1,0-3,3 0,-2 1,3 1,2-1,3 0,-2-2,1-3,-3-1,2 1,1-2,1 3,-2-1,1 2,0 2,2 2,-2-1,0 1,1 4,-3-2,2 0,-4-2,-1 0,1-3,-2-3,-1-1,-5 0,-8-1,-7 0,-4-5,-5-1,-3 0,0-4,-1 1,-4-6,-5-6,-1-6,-3 0,-3-1,-1-1,1 1,-1-2,0 2,-1-1,-1-2,2 2,0-2,0 2,-1-1,3 2,-1 2,-1 1,3 6,-2 1,3 4,3 0,-2-1,-1-1,4-1,-2 2,-1-1,1-1,1 0,-1 1,-3 1,-1-2,0 0,0-2,-2 0,2 2,0 1,-2 2,3 0,-1 2,-1-1,2 1,2 3,-1 1,2-1,2 0,-2-2,2 1,-3 1,1-1,-1 0,-3 1,2 2,-2 1,-1 1,1-3,0 1,2 0,-1 0,-2-2,3 1,-2 0,-1 1,2 1,-1 1,2-3,-1 0,-1-2,1 0,3 1,2 1,1-2,2 1,1 1,1 1,0 1,0 1,1 1,-1 0,3 3,3 4,7 6,3 4,5 1,0 1,4-1,0 4,0 2,3 0,4-1,2 1,1 2,3-1,3-2,-1-1,3 0,1 3,2 2,4-2,1 3,1 0,6 2,6 1,6 1,11 3,11 1,5 0,7-3,1-5,-7-4,-7-3,-13-3,-9-5,-13-4,-9-3,-8-3,-10-3,-14-3,-11-7,-6-8,-9-5,-8-5,-10-3,-7-2,-6 0,-4 2,0 4,5 7,10 2,7 3,4 4,6 4,6 2,3 3,3 1,2 2,-3-1,0 1,-2 0,-4-1,0 0,-1 1,1-1,-1 0,-2 0,5-4,0 1,-2-3,1-1,2 2,2 1,1-2,2 1,0-2,1-2,0 0,6 2,7 1,10 3,9 1,11 1,14 1,10 4,9 0,1 3,12 2,2 0,-3 2,-8-2,-12 1,-12-2,-16-2,-18-2,-11-1,-12-2,-7-1,-3-3,-2-1,1 1,-1 0,0 0,2 2,2 0,3 1,3 0,4 3,5 4,7-1,7 1,1 1,2 5,1-1,3 2,2 0,-2 1,4 4,4 4,2 3,3 0,-1 2,6 1,2 1,5 1,4-2,-2-3,-2-3,-1-3,-5-2,-3-1,-5-4,-2-4,-3 0,-1-3,0 2,3 1,0-1,3-1,3 1,0 2,2 4,1 3,2 1,-3-3,2 0,0 0,-2-4,0 1,-2 0,-2-3,1 2,-2-3,-1-1,-2-3,-1-2,2-1,0-1,3 0,-1 0,-1-1,3 1,-2 0,2-1,-1 1,2 0,2 4,-2-1,-1 0,1 0,1-1,-1-1,1 0,-2-1,-1 0,-3 0,-1 0,-1 0,-1 0,-1 0,0 0,-1 3,1 0,4 1,-1-1,4 2,2 0,0-1,2-1,-2-1,2-1,-3-1,-1 1,-3-2,-1 1,2 0,-1 0,2 0,4 0,-2 0,6 0,5-4,1 1,1 0,-4 0,-7-2,-14-3,-13 7,1 1,0-1,0 1,0 0,0-1,0 1,0-1,0 1,0 0,0-1,0 1,0-1,0 1,-1-1,1 1,0 0,0-1,0 1,-1 0,1-1,0 1,-1 0,1-1,0 1,-1 0,1 0,-1-1,-13-15,-12-2,-9 2,-8 3,3 1,1 3,1 0,6 2,1-2,2 2,2 2,0-2,3 2,-2-3,0 2,-3-2,0 0,1 3,-1 1,0 1,2 2,0-3,-2 1,3-4,-1 1,-1-2,2 1,-1-2,2 2,2 1,3-2,1 2,-2-1,-2-3,0 1,-2-1,-2 1,1 2,-1 0,-2 1,3 1,-1-1,1 0,0-1,-1 1,2 1,-2 1,-1 1,2-1,-1 0,-1-3,1 1,0 1,2 1,-1-1,-1 0,1-2,0 0,1-1,2 1,3 1,-2 2,1 2,-2-3,0 1,2-2,11 3,8 2,8 0,5 2,7 2,9 8,14 2,19 7,19 8,14 3,11 6,11 2,4-4,-5-4,-4-5,-14-7,-13-3,-14-5,-12-5,-10 1,-8-2,-8-2,-3-1,-4-1,0 3,1-1,-1 1,1 1,2 1,-1 1,4 0,5-1,1-2,4-2,3 0,2-2,6 0,4 0,4 0,3-1,-5 1,-1-3,-4-4,-8 0,-4 1,-5-2,-5 1,-2 2,-4 1,-2 2,-6-2,-1 0,-2 0,0 2,1-3,0-2,2-4,-1 2,-2-2,-3-2,-1-1,5-1,1-3,1-2,5 0,3-2,0 0,-4 1,-2 5,-2 0,-3 2,-5 6,-9 7,-15 9,-20 5,-22 4,-20-1,-17-1,-11-3,-10 4,-4-4,5-2,11-3,14-3,18-2,14-4,15-1,12-1,8 0,5 2,4 0,0 1,0 1,-3 0,0 0,-2 0,1 0,-4-3,2-1,-1-2,2 0,4-3,7-5,11-5,16-2,18 3,24 4,18 4,23 1,8 2,6 3,3 1,-7-1,-10-3,-17-3,-17-2,-18 1,-11-2,-10 4,-10-2,-1 3,0-2,1 3,2 1,7-1,-1-1,6-4,1 3,1-3,0 3,-1 2,-3 3,-4 1,-4 2,-6-3,-5-2,-6 3,-6 4,-9 7,-5 9,-6 2,-5 3,-7-1,-3 2,-7 3,-1 2,-6-1,-1 1,2 1,6-6,-2-2,0 1,-2-2,6-1,-2 0,4-2,1 0,2-4,7 0,8 0,11 0,12-2,14-3,21-2,24-3,19-1,16-5,10-4,7-3,-4-4,-11 2,-21 3,-19-2,-17 4,-16-2,-16 2,-8-2,-5-1,-2-2,0-2,4-1,1-1,4 0,1 0,0-1,-1 0,-1 1,-2-1,4 4,-2 0,4 3,-1 0,-1-1,-1-1,-1-2,-2 0,0-2,2 3,4 4,-1 8,0 7,-5 9,-8 3,-7 6,-5 0,-8 2,-4 3,-5-3,1 2,0-2,1-3,1-2,3-2,4-5,4 0,5-2,3-2,1-2,0 0,2 1,0-1,0 1,1 2,-1-2,0-1,-2-3,2 2,-1 1,0 3,-2-2,0-1,-1-3,2 2,0 2,0-2,-4 2,-4-1,-1-2,-3-1,1-3,1 0,-4-2,0 0,3 0,1-1,3 1,1 0,-1 0,6-1,8 1,14 0,6 0,8-6,5-4,1-3,1-3,5 3,1-1,-3 0,0-4,2-3,4-1,7-4,9-1,12 1,2-2,-1 3,-4 1,-8 7,-13 1,-10 5,-8 4,-8-1,-4 0,-1 0,3-1,5-1,4-3,1-1,-1 3,-1 1,-5 1,-2 1,-4 0,0-2,0-2,1-5,1-1,-1-1,-1 0,2 0,-3 1,1 1,-2 0,1 1,1 3,-2 0,5 0,0-4,6 3,0-1,1-3,-1 3,-1-4,-5 0,0-2,0-1,-1 1,-2-2,1 4,-3-2,0-2,2-3,2-2,-3-2,-2 2,1 5,-2 0,2 3,-3 1,0-2,0 0,0 1,-2-2,-1-2,3-3,-2 0,0 0,-2 1,0-1,-1 0,-1 1,1-1,-2 2,1 2,0 3,3 4,4 5,3 8,-1 6,-1 9,-2 7,-5 3,-5 5,-5 2,-7 1,-5-1,-6 1,4-1,-2 2,-2-3,2 0,-1 1,1 1,3-3,-2 1,-1 1,-3 0,2 2,2-3,-1 1,2 0,1-5,2 0,2 0,1-3,3-3,2-1,-1-1,0-4,2 3,3 1,3 0,1 1,0-4,0 1,1-1,0 1,2 0,0 1,11-2,9-10,11-7,5-6,3-6,-1-7,1-1,-5 0,-2 1,-3 2,-8 2,-6 1,-2-2,-4-3,0-3,4 1,3-2,1 1,-3 3,1 2,0 2,1-2,-4 0,-2 2,0 4,1 0,-1 1,0 0,-1 0,1 2,2-3,-2-1,2-1,-3 0,2 3,-2 1,-2-4,-2 0,1-1,0 0,2 1,-1-1,2 2,-1-1,-2 1,-1-1,2 4,-1 0,-1 0,-2 0,0-1,2-1,0-1,0 0,-1 0,2 3,2 3,0 4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4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1,'-4'0,"-7"0,0 0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4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96 11,'-4'0,"-2"0</inkml:trace>
  <inkml:trace contextRef="#ctx0" brushRef="#br0" timeOffset="1">17 11,'-4'0,"-3"-4,1-2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4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38,'4'-5,"3"-1</inkml:trace>
  <inkml:trace contextRef="#ctx0" brushRef="#br0" timeOffset="1">28 11,'0'-4,"0"-2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4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5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477 1,'-5'0,"-10"0,-7 0,-9 0,1 0</inkml:trace>
  <inkml:trace contextRef="#ctx0" brushRef="#br0" timeOffset="1">53 79,'-5'0,"-1"5,1 5,-4 2,-5 3,0-1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5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0,'0'5,"4"1,7 4,0 5,-1 0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5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0,'5'0,"1"5,4 1,5 4,0 5,2 5,-2-2</inkml:trace>
  <inkml:trace contextRef="#ctx0" brushRef="#br0" timeOffset="1">476 292,'0'4,"5"2,6 0,0 3,-5 4,-8 6,-14 3,-3-2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5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0,'-5'0,"-1"0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5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264 1,'0'4,"-4"2,-7 4,-9 1,-2-2</inkml:trace>
  <inkml:trace contextRef="#ctx0" brushRef="#br0" timeOffset="1">0 79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160 1,'-5'0,"-1"5,-4 5,-1 7,-2-1,-5 2,-2-2,1 0,0-2,-1-3,2-4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3:06:13.110"/>
    </inkml:context>
    <inkml:brush xml:id="br0">
      <inkml:brushProperty name="width" value="0.2" units="cm"/>
      <inkml:brushProperty name="height" value="0.2" units="cm"/>
      <inkml:brushProperty name="color" value="#BB5B18"/>
      <inkml:brushProperty name="ignorePressure" value="1"/>
      <inkml:brushProperty name="inkEffects" value="bronze"/>
      <inkml:brushProperty name="anchorX" value="-3474.4314"/>
      <inkml:brushProperty name="anchorY" value="-58920.94922"/>
      <inkml:brushProperty name="scaleFactor" value="0.5"/>
    </inkml:brush>
  </inkml:definitions>
  <inkml:trace contextRef="#ctx0" brushRef="#br0">1 604,'0'0,"3"0,7 3,6 4,4-1,4 3,0 0,2 0,2 0,-1-3,1 2,0-2,-1-2,0 0,-2-3,-2 0,-2 0,-2-1,-2 3,3 0,-1 0,4 2,-1 1,2-2,3-1,-5 3,2-1,-3-2,0 0,-2-1,-2-1,-3 3,2-1,1 1,-1-2,1 0,0-1,3-1,-1 1,4-1,0 3,2 0,2 1,-2-2,-1 0,-2 0,-2-2,-2 1,-1-1,-1-1,0 1,0 0,3-3,4-1,3 1,-1 0,3 1,1-3,1-2,1 0,1-2,-3 1,-3 1,-3 3,-6-2,-2 1,-2 1,1 1,-1-2,2 1,3 1,4 0,14-2,6 0,5 1,10-2,2 1,-1-3,-1 1,-5 2,-6 1,-9 2,-6 0,-10 5,-4 0,-4 4,0-1,-3 3,3 2,2-1,-3 1,1 1,1 1,0-1,0-4,2 5,6 0,8 6,3 3,2 5,1 2,-1-1,0-2,-4 1,-1-3,0 1,-3-5,-3-1,-3-3,-2 0,-1 0,-2-1,0 0,0-2,-1-4,1 0,-3 1,-3 2,-1 1,-2 2,1-3,-1 0,-2 1,-2 1,-1 1,-4-3,-8-3,-3-6,-7-6,-4-2,-1-4,-2-2,-2 0,1 2,3 0,3 2,5-2,2 2,2 2,-1 1,0-1,0 0,2-2,0 1,-4-2,-4-3,2-1,0 1,1-1,0 3,1-1,3-2,0 3,1-2,-2 3,0-2,2-1,0 2,-4-1,3-2,-2-1,1 2,-1-1,-1-1,1 3,2-1,0-1,3-1,-3 2,2-1,-5-3,0 1,2 0,-1-1,1 0,0 3,2-1,0 4,3-1,-1 2,-1 2,1-1,-3 2,1-3,-4 2,-1-2,0 1,-1 1,0 2,1 2,0 0,0-1,1-1,-1 1,-2 1,-1 0,-3 1,-2 1,0 0,-2 0,2 0,-1 0,-2 0,-1 0,2 0,2 0,3-3,2-1,2 1,1 0,1 1,0 1,0 0,0 1,10 0,10 0,6 0,9 0,5 3,2 1,2 3,-2-1,-4 3,-4-2,-1-1,-2-2,0-1,4-2,2 0,2-1,2 0,-1-1,-1 1,-2 0,-2 0,-1 0,-1 0,-1-1,0 5,0-1,0 0,0 0,0-1,-6-1,-7-3,-7-4,-8-1,-5-2,-8 0,-5 3,1 1,-9 2,0 1,3 2,1 0,1 0,3 0,5 1,3-1,2 0,0 3,0 1,1-1,1 0,-3-1,-3-1,1 0,-3-1,-4 0,-13 0,-1 0,-7-4,-2-2,0-4,4-3,0 1,1 3,1 2,3 0,2-2,4-2,6-2,1 2,2 2,3 3,-1-1,3 2,2 0,2 3,14 0,15 1,21 1,25 0,24 7,17 3,13 4,6 8,4-2,-6 1,-7-5,-11-4,-20-4,-15-4,-13-2,-12-2,-9 0,-6-1,-7-3,-11-4,-11-2,-13-3,-14-5,-17-2,-19 0,-16 0,-6 2,1 0,6 0,12 5,13 0,7 0,10-1,9 3,4 0,3 2,3 2,1 3,1 2,3 1,2 0,10-2,12-3,11-3,11 0,13 1,17 2,18 2,12 2,9 1,5 0,-4 2,0 2,-4 1,-6 0,-12 2,-12 0,-15-1,-15 1,-15 0,-22-5,-21-7,-19-6,-18-2,-12-3,-14-4,-3 2,-7 5,-5 4,2 3,11 4,18 2,14 1,16 0,19 1,18-3,16-1,12-3,4-4,5 2,-1 1,-2 1,0 3,0 1,-1 1,1 1,1 0,-3 0,2 0,2 4,-3 0,1 2,-2 0,1 6,-2 2,1 5,2-1,1 2,-1 0,1 0,1 2,1 0,-3-5,1 3,1-5,-5 0,-4-1,2-3,-2-3,-1-2,2 0,0 5,3 2,1 3,7 1,-2-3,5 0,6 0,8 0,-1 4,-1 1,-4 3,-6-3,-7-1,-5-1,-5-4,-6 0,-1-4,-4-5,-3-10,-10-9,-7-7,-12-2,-6-3,-11-3,-2-1,-7-2,-12 0,-11-3,-3 0,-1-1,1 2,2 0,6 1,9 4,12 4,6 0,9 3,6 5,8 2,3 5,5 0,7 3,3 0,4 1,5 2,-1-2,2 2,2-2,1-3,1 2,1 1,0 1,1 3,-1 1,4 2,0 0,3 0,-1 0,3 1,2-1,2 0,2 0,-3 0,1 0,-3 0,-2 0,-3 0,-2 0,-2 0,0 0,-1 0,6 0,1 0,2 0,3 0,-1 0,1 0,-2 0,-3 0,2 0,-3 4,2 2,2 4,-1 6,1-1,2 4,2 0,-3 1,-2-1,1-1,0 0,-1-1,-2-4,-5 0,-2-3,-5 0,-4 0,1-1,0-2,3 1,-2 2,1-2,2-1,-2 0,1 6,5 2,3-2,-1 1,3 1,3-1,0 5,1-3,0-4,-2 0,-3 1,-1-3,-1 0,-1-2,-1 1,0-1,0 1,0-2,0 1,0-1,0 2,1-1,2 1,-3 1,4-1,-1-1,-3 0,-1-1,-1-2,-3 1,1-1,-1 0,2 1,-2 2,0 3,2-1,0 2,1-3,1 1,4 1,4 2,0 1,-3 1,-3-2,3 0,-4 0,-1-3,0 2,-3-1,-4-1,1 1,0 4,3 1,1 5,1 3,1 1,1-2,-3-1,0-2,-3-1,-2-2,-1-3,-1-1,-1-1,1 1,-1 1,2 1,0 1,-2 3,2 0,2-2,-1 2,-2-1,2 4,-2-1,-1-1,-1 0,-2-1,-1 2,3 2,-1 0,4 3,-2-2,0-1,3-2,-3-2,0-1,-1-2,-2 1,2-1,0 0,-1 0,3-4,-1 4,3-3,-2 1,-1-1,-1 2,-1-1,-2 2,3 0,0 3,-1 4,0 0,2 0,-1-2,3-2,-1 3,0-1,-3 2,3-1,-1-1,2 3,-1-2,3 2,-2-1,2 2,-2-2,-1-1,-2-1,2-3,-1 0,-1-1,2-4,-1 0,-4-4,-5-6,-7-8,-4-7,-3-6,0-6,-4-4,-3-3,0 1,5 0,2-1,1 4,2-1,0 2,-1 3,4 3,0-2,-1-2,0-3,-1 2,2 1,3-1,-1 5,0 2,2 1,1 2,3 0,-2-1,1 1,1-1,-2 0,1 0,-2 0,1 0,0-1,-1 1,1 0,1-1,-1 1,0 0,-1-4,0-3,2-3,1 0,-1 2,0 2,-2-2,-2-1,0 1,-1-2,1 2,2 2,3 1,-2-1,-2 1,1 1,-3-2,0 4,0-3,2 2,0 0,1 1,2 0,-2 5,2-1,1 1,-3 0,2-1,-3-1,2 0,1-1,-2 3,-2 0,-2-4,-3-3,0-1,-5 0,2 0,0-1,1 4,4 0,-1 2,1 4,-2 3,3 0,0-1,-1 2,2-1,-1 2,-1-2,-1 1,2-1,-1 2,0 1,2-1,-1-2,-1 1,-1 1,2-1,-1 2,-1-2,0-2,-2 1,0 2,-1-1,0 1,3-1,0 1,0 2,-1-2,0-2,-1-2,-1 1,0-1,0-2,-1 0,1 1,0 4,2-2,1-3,0 1,0-1,-2-1,0 2,0 0,-1 3,0-1,-1-1,-2-1,-1-5,0-2,1 0,1 4,0-4,-2 5,0-4,-3 4,1-1,0 4,-1 0,1-1,-3 0,-1-2,1 2,-2 4,2-2,-1 3,2 2,2-2,1 2,3-2,0 0,2 2,-1 2,-2-3,-3 2,-1 0,-2-2,-3 1,2 0,2 2,2 1,2 1,-1 1,-3 0,1 0,-2 0,-2 0,1 0,-1 0,1 1,0-1,-1 0,1 0,2 0,6 3,12 7,11 3,8 6,7-1,6-1,1 1,2-5,1-3,-5 0,-3-3,-3 1,-2-2,0-1,-2-2,4 6,0 2,0 2,3 3,2 3,0 2,3-1,0 0,3-2,-2 0,0 0,1-2,-2-3,-6 0,1 0,0 0,0 1,2 1,-1-2,-4-1,1 1,-2-2,1-4,-2-1,0 0,0 5,2 6,4-1,0 4,6 0,2 4,8 1,1 1,-2-3,-3-1,0-2,-2-2,-4-1,-4 0,-3-5,1 1,-2-1,-1 2,1 0,0-3,-4 2,2 2,3-1,-1 4,3 3,3 1,1 2,3 0,-3 2,-2 1,-3-1,-3-2,-1 1,1-2,-1-4,1-3,-2 2,0 0,-1 0,0 0,-1-1,3 0,1 2,-1 1,0-3,0-2,-5 0,2 0,-2 3,3 1,3 0,1 2,-1 1,0-1,0-5,-2 0,-1-2,-4 0,0-3,-3 1,0-3,-3 0,-1-4,-9-6,-8-9,-5-7,-6-10,-4-1,-4-4,2 0,2-1,-1 2,-1 1,0 0,1 0,6 3,2-1,3 2,1 3,0 0,0 0,-4 3,4 1,2 1,-2 0,-1-1,3-1,-3 4,-1-3,0 1,0 1,-4-4,-2-3,-1 0,2-2,-3 5,2 5,5 1,4 2,3 4,-1 2,0-1,-1-1,-1-2,-1-1,0-3,-2 0,-2-1,2-1,-3 4,1 0,3-1,2 4,-1-1,1 2,-1-4,0 3,-1-3,0 0,0 3,3-2,0 3,0 2,3-1,-1 2,2-1,0 0,-2 2,2-1,-1-3,-2-2,-1 1,-1-1,-4-2,2 0,-4 1,-2 0,2-1,2 0,0 2,2 2,3 0,4-1,0-2,-1 2,-2 2,0-1,-3 3,3-3,0 3,-1 0,2 0,0 0,-1-2,-1 2,-1 0,-1 3,-1-3,0 1,-1-2,1 1,6 7,10 12,10 8,9 10,6 4,6 5,2 1,-3 2,2-1,-1-5,0-3,1-1,-4-2,1 0,0-3,1 1,-3-4,1 1,1 1,1-2,-3-2,1 2,1 1,0-2,-1-1,0-2,-3 1,2-1,-3 3,-2-5,-2-1,-1-1,-2-2,-1 1,4 3,-1 0,0 3,3 3,3 4,-1-3,2 3,-1 0,1 1,-2-2,-5-3,-2-2,-4-3,-2-5,0-2,-2 0,1 0,-2 0,1-1,1 3,3 1,0 0,-1 1,-3 0,1 0,0 0,2 0,2 3,0-1,2 1,0-1,-3-1,0-3,-3-2,0 0,2-3,-3 1,1 1,-2 1,-1 1,0 0,2-1,-1 3,1 0,3 1,0 1,-1-1,-2 0,1-4,0 4,2-4,-2 1,1-1,-2 2,1-4,-2 1,-3 1,3-3,-2 1,-2-6,-4-8,-2-13,0-4,-4-6,-3-4,1 1,-2-1,-2 0,-1-1,1-1,0 0,3 0,1-1,0-3,2 3,-1 1,-3 3,2 3,-2 1,1 3,0 1,1-2,2-1,2 1,-2-3,2-1,-3 4,0 2,2 3,-1 1,0 1,1 0,2 1,-2-1,0 7,8 9,4 7,5 9,5 6,3 6,0 0,0 1,0 2,-2-7,0 2,-4-4,-4-1,2 1,-1-1,3-1,2 2,-3 2,1 3,0 0,1 0,0-1,-3-3,-3-2,-3-8,-6-12,-5-14,-4-10,-4-3,1-4,2-2,3 2,3 3,-2 4,2 2,0 3,2 1,0 0,1 2,-2 2,-1 1,1-1,0 0,2-1,3 6,4 2,4 7,-1 5,-1 4,2 3,0 2,3-1,-3 0,-2 0,1 0,2 5,-3 3,2-3,-2 3,-1-1,0-4,-1-1,-5-8,-1-10,-5-10,-3-5,-4-6,1-4,-1 0,2 1,3-1,1 3,0 2,1 2,2 1,0 2,-2 0,1 1,1 0,0 0,1-3,1 0,-2-1,-1 1,1 1,4 4,3 7,5 10,0 6,2 6,-2 2,2-2,-3 0,-1 1,1-1,1-3,-1 0,1-3,-1 5,-2 0,2 2,1 0,-1 1,-2 0,2-4,-1 0,1 1,2-1,-1 2,-2 0,-2 0,-2 1,2-3,2 0,0 0,-1 1,-2 1,2 0,-1 0,3 1,-2 1,2-4,0 0,-3 0,-1 1,2 0,2 1,-1 1,-1 0,-1 0,-2 0,1-3,1 0,1-3,0 0,-1 1,-1 2,-2 0,3-1,2 0,0 4,2-2,-1 4,-2 0,2 0,-2 0,-1 0,2-4,1 0,0 2,-2 1,2 1,-1-7,-8-12,1 1,0-1,0 1,0 0,0 0,0 0,0 0,0 0,0 0,0 0,0 0,0 0,0 0,0 0,0 0,0 0,0 0,0 0,0 0,0 0,1 0,-1-1,0 1,0 0,0 0,0 0,0 0,0 0,0 0,0 0,0 0,0 0,0 0,0 0,0 0,0 0,0 0,0 0,0 0,1 0,-1 0,0 0,0 0,0 0,0 0,0 0,0 0,0 0,0 0,0 0,0 0,0 1,0-1,0 0,0 0,-3-10,-1-8,-5-7,-2-1,-2-3,2-1,-2 2,3-1,3 0,-1 2,1-1,3 0,-3 2,2-1,1-1,1 2,1-1,-2 2,0 2,1 3,-3 1,1 1,1 2,-3 3,2 0,0 1,2-1,1-1,-2-1,0-1,-3 0,1 0,1 0,-2-1,-2 4,1 0,1 0,-1 2,1 1,-1-2,-2-1,1-1,-1-1,-2 3,2-1,-1 0,2-1,0 3,1-1,-1 0,2-2,1 0,2 8,5 7,5 10,6 7,4 3,0 2,-1-1,1-1,-1 2,1 2,0-1,0 2,-3 2,0-2,0-6,-2-1,-1 0,-1 0,0 3,-1-1,1-1,-2 0,1-2,0 0,-3-1,3-4,-3 0,0 3,1-3,-1 1,0 1,-2-1,-1 2,2-4,0 1,-1-1,3 2,-1 0,3 1,-2 1,0 0,-3 0,3-2,-1-1,2 0,0 0,-2 2,-1 0,1-3,3-2,-1-1,3-2,-2 2,-2 0,1 0,-1 1,3 1,-3 2,3 2,1 0,-1 1,-1 0,0-3,-1 1,1-4,-1 0,-2 1,2-2,-2 2,0 0,1-2,0 2,-2 1,3 1,-2 1,-1 2,0 3,1 0,-1 4,3 0,-1-1,-1-2,-1-1,-1-1,1-1,0 0,0-1,-2 0,0 0,-1 3,-1 1,0-1,0 0,0-1,0 0,0-1,0 0,0 2,0 1,0-1,0 0,0-1,3-4,0 0,0-1,0 1,-1 3,-1 5,0 0,-1 0,0-1,4-2,-1 0,0 1,0 0,-1 0,-1-1,0-1,-1-1,0 0,0 3,3-1,1 4,-1 2,-1 0,3 2,0 1,-1 2,-1-2,-1-3,-1-3,-3-8,-5-9,-6-11,-3-10,-3-8,1-1,-1-4,4-1,0 1,2 0,-1-1,-1-3,0 2,0-1,-1 0,3 4,3-1,0 1,0 1,1 0,0-4,1 2,-1-2,2 1,-2 2,1-1,3 1,1 1,-2 0,2 2,0-1,1-1,1 2,1-2,1-1,0 2,0-1,0-1,0-1,-3 1,0 0,0 3,0-2,1 0,1 1,0-1,1 3,-3-2,-1-1,1 1,1-1,0 0,1 1,0-2,1 3,0-1,0-1,0-2,0 2,0 3,-3 5,3 9,3 12,1 10,4 6,2 6,-1 4,5 6,2-1,1 0,-3 0,0-3,-3-1,0 0,-3-2,-2 0,1 1,-1 1,-2-2,2-2,-1-3,-1-3,-1-1,-1-1,-1 0,0 2,2 3,0 1,0 2,0-1,-2-1,1-3,-2 0,0 1,0-1,0 0,0 2,0-1,3 3,0-1,1 2,-2 1,3 0,0-2,-1 0,2-1,0 2,-1-2,-2 2,2 2,0-2,2 2,-1 1,-1-2,2 1,-1 1,-1-1,-2-3,-1-3,2-1,0-2,-1-2,-3-6,-2-7,-3-7,-7-9,-4-10,-1-10,-4-3,2-2,1-1,1-1,1 4,0-2,0 1,0 5,3 0,0 2,4 3,-1-1,2 0,-1 3,2-2,-2-1,-1-1,1-1,2 2,2-1,-1 0,1 2,1 3,1 2,-2 0,1-3,-3 2,1-3,-2-1,-3-2,2-1,1 2,3 2,-2 3,-1 0,1 1,-3 5,3 1,0 2,3 0,2-1,-3 3,1 1,-2 1,0 7,1 5,1 12,1 8,2 6,4 3,0 3,4 4,-1-3,0-1,1-4,0 0,-2-1,-2-3,2 1,0 0,-1 2,2-2,-1 1,2 1,0-3,-2-2,-1 1,2-2,-1 1,2 2,-1-1,-1-2,-4-11,-6-10,-6-13,-2-10,-1-11,-2-4,3-2,0 0,0 4,2 1,3 5,0 0,1 1,2 1,2 0,2-2,-3 6,0 2,1-1,1-3,0-1,1 0,0 1,1-1,-3 2,0 2,0 1,0 1,1 2,1 0,1 1,-1 0,-2 4,0-1,0 0,0 9,1 7,1 8,4 8,3 3,0 5,4 1,1 0,-1 1,-2 0,1-2,2 1,-3 1,3-3,-3-2,1 1,-1-2,1 1,-2 2,-1-1,1 1,-2 2,3-2,-1 1,-2-2,2-2,-1 1,2-1,-2 1,0 2,1 2,-2-2,0-1,-2 0,-1-1,-1 0,3 3,-1-2,3 1,0-1,-1 1,2 1,-1 2,3 1,-3-2,0 1,-2-3,2-2,-2-4,0 3,-1 1,-2-1,4 2,-2 2,1-1,-2-2,3-2,0-3,2 3,-1-2,-1 3,-1 2,-1 0,-2 1,3 2,-1-2,4 2,-1-3,-1 1,-1 2,2 0,-2 3,0-3,2 0,0-2,-2-2,2 0,0-2,-2 2,-1 2,3-1,-2 1,0 2,-1-2,2 1,-1-2,0-2,-1 1,-1 2,-1-2,3 2,-1-2,1-2,-2-1,-3-5,0-17,1 1,0 1,0-1,-1 0,1 1,0-1,0 0,-1 0,1 1,0-1,0 0,-1 0,1 1,0-1,-1 0,1 0,0 0,-1 1,1-1,0 0,-1 0,1 0,0 0,-1 0,1 0,-1 0,-9-6,-2-14,1-14,2-12,3-9,2-3,2-7,2-2,0-2,0 4,0 4,4 4,0 3,-1 6,0 5,-1 1,3 4,-1 4,-1 3,0 4,-1 0,-1 0,0 2,2-1,1 2,-1-2,0-1,-1-1,-1-6,-1 0,4 2,-1 0,0 0,0 4,-1 0,-1 3,3-1,-1-1,4 1,-1 0,2-2,-1 2,-1-1,-2 2,-1 3,-2 1,0 2,-1 2,0-3,0 0,2 4,5 4,-1 8,1 6,1 9,1 4,3 7,2 4,1 0,-3 2,-2 2,0-3,-3 1,2 1,-2-2,1 0,2 1,-1-1,1 0,-1 1,0-2,-1 1,-2 1,-2 1,2-1,2-7,-1-2,-1 1,-2-2,2 4,-1 2,-1 0,-1 2,2 2,0-2,-2-2,0-2,-1-2,2-2,0-1,-1-1,0 0,-1 0,-1 0,-1 0,0 0,0 0,0 0,0 0,0 1,0-1,0 0,0 1,0-1,0 0,0 4,0-1,0 1,0-1,0-1,0 0,0-1,0-1,0 1,0-1,0 0,0 0,0 0,0 1,0 2,0 1,0-1,0 0,0 0,0 1,-4 1,1-1,0-1,0-1,1-1,1 0,0-1,1 1,0-1,0 0,0 0,0 0,0 0,0 1,1 2,-1 1,0-1,0 0,0 0,0-2,0 0,0 0,0-1,0 4,0-1,0 1,0-2,0 1,0-2,0 0,0 0,0-1,0 0,0 0,0 0,0 1,0-1,0 0,0 0,0 0,0 1,-4-1,1 0,0 1,0-1,1 0,-2 4,-1-1,2 1,-3 2,1 0,0-1,-1-1,0-2,-2 3,1-1,-1 0,0 2,-1-1,2 3,-2 2,-1 3,0-2,0-3,1-1,-1 0,2 2,2-1,2-2,2-1,1-2,1-1,0-1,0-1,0 0,1 0,-1 0,0 0,0 0,0 0,0 1,0-1,0 0,0 0,0 1,0-1,0 3,0 4,0 0,0 3,0-2,0-1,0 2,0-3,0-1,0 2,0-1,0-2,0 0,0-2,0-1,0 0,0-1,0 0,0 0,0 0,0 1,0-1,0 0,0 3,-3 4,-3 3,-1 0,-2 2,1-2,1 0,-1-1,2-3,1-1,2-2,-3-2,2 0,0-1,1 0,1 0,1 0,1 0,0 0,0 0,0 0,0 0,1 1,-1 2,-3-2,-1-1,1 3,0 0,1 3,-2 3,0 0,-3 1,1 2,-3-4,-1 0,-2 1,1 2,-1 2,-1-2,-1 1,3 1,-1-2,2-3,0-2,3 0,1-1,2 0,2-2,1-2,1 0,0 0,0-1,0 0,1 0,-1 0,0 0,0 1,0-1,0 0,0 0,0 1,0-1,0 0,0 0,0 1,0-1,0 0,0 1,0-1,0 0,-3 0,-1 1,1-1,-3-3,1 3,-3 4,1 0,-2 0,2 3,1 0,2-2,-2-1,-2-1,1-2,1 0,2-1,1 1,-2-1,0 0,-1-3,0-1,1 1,1 0,-2 2,-2 0,-5 4,0 3,-2 4,0-3,0 1,2 2,0-5,3-2,3-1,-1-5,3 0,-3 2,-1-2,0 4,-1 0,-1-2,1 0,2-1,3 0,1 1,3 0,-3 1,0 0,2 0,-1 1,-1-4,-1 0,1 0,2 0,0 2,1 0,0 0,-2-2,-1 0,1 0,-3 1,1 4,-3 0,-2 1,1 3,2 0,-2-1,3 2,-3-5,2 0,2-1,-2-2,2 1,0-1,-1-2,-3 2,1 2,-2 2,-1 5,-5 3,-2-1,-1-1,4 1,0 1,3-2,1-1,3-3,-1-2,-1 2,1 2,2 0,-1-1,2-1,1-2,1-1,2-1,1 0,1-1,0 0,-3 0,0 0,0 0,-2 3,-1 1,2 0,1-1,-3 2,-2 3,1 0,-2 2,-3-2,2-1,3-2,1-2,2-1,3-1,0-1,-2-4,0 1,0 0,-3-3,1 0,-2 2,0 1,-1 1,-3 1,-2-3,-1-2,-1-1,-1 2,0-3,-1-1,-3-2,0 1,0-2,1 0,1-1,-3 2,-3 2,1 3,-3 0,-1 1,-3-2,3-2,5 1,3-1,5-9,5-8,7-5,7-3,4-4,4-1,3-2,1-3,0 2,1-2,-1 3,0 2,0 2,-1 2,4-2,0-2,-4 0,0 4,-1-1,-1 0,1 5,1 1,-1 0,1 0,0-1,4 0,3 0,3-4,0-1,1 1,2-4,1 2,-5 0,-3 4,-3 2,-1 1,-5-1,-1 1,-3-1,0 3,-2-4,-1 0,0 3,3-4,2-1,-2 1,2-4,2 0,0 1,-2 1,-2 0,0 2,-2 0,-2 0,2 4,-2 0,0 0,-2 0,2-1,-1-1,0-4,-1-3,-2-1,0-3,3-2,-1-1,1 1,-2 2,0 0,2 6,0-1,0 1,-2-2,0 1,-1 0,0-2,-1 2,0 0,0 1,0 2,0 1,3-3,0 0,0-3,0 1,-1-2,-1-3,0 1,-1-1,0 2,0-1,0-2,0 3,0-2,0 2,-1-1,1 2,0 2,0-2,0 2,4-2,-1 2,0 0,0 2,2 8,3 8,0 10,-2 10,-1 4,-2 8,-1 1,-1 2,-1 7,-3 5,-1-4,-3 3,1-3,0-4,-1-2,-3-2,-1-3,1-1,-2 1,0-5,1 0,0 1,2-1,2 2,3-2,1-1,2-1,-2-3,0 3,0 3,-3-1,1 2,1-1,-2-2,0 2,-2-1,2-2,0-1,2-2,2-1,-3 0,1 2,-2-3,-3-3,-3-4,-2-10,2-10,3-4,2-11,0-7,2-6,0-6,3 0,0 6,2 2,-1 2,5 6,-1 0,1 4,2 2,0 0,1 2,0-2,-1-3,1 2,2-3,0-1,0 2,0-1,0-1,2 1,-1 0,-3-1,-2-2,-2 3,2-1,-1-1,3 3,-2-2,3 0,3-1,-2-2,2 3,-3-1,2 0,-2 3,-2-2,1 0,-1 2,2-1,-2-1,3 2,-2-1,-1-2,-2 3,-2-4,-1 2,0-2,-1 1,0 1,-1 3,1 3,0-1,0-1,0 1,0-3,-1-1,1 1,0-1,1 2,-1-1,0-1,0 1,0-1,0 2,3-1,0-1,4 2,-1-2,-1-1,2 2,-1 2,-1-1,2 5,-2 3,3-3,-2 1,0 1,-3 0,3 4,2 3,3 5,1 2,6 9,1 5,1 10,2 6,1 4,1 0,0 5,-2-1,-2 5,-1 5,-1 1,-1 1,-4 1,0-2,-4 0,-2 4,-3 4,1-6,-1 1,3-5,-1-7,-2-2,0-3,-2-3,-1-1,0-3,-1 1,-3 1,-1 2,0-1,1-3,-2-2,0-2,1-2,1 2,-5 0,-3 2,0 0,-1-1,-1-1,1 2,1 2,-5 0,-1 2,-4 1,0 3,0-6,1-2,1-6,1-6,0-3,5-7,3-6,4-5,3-5,1-4,2-3,1 0,-1-3,1 1,-3-1,-1-2,0 2,0-1,1-1,-2 2,0-2,0 3,1-1,1-1,1 2,1-2,-1 2,1-1,1-1,-1 1,0 0,0 1,0 2,0 3,0 1,0-2,0-2,0 0,-3-2,-1-2,1 1,0-2,-2 3,0-1,1-2,1 3,1-2,1 2,0-1,1-1,0 1,1-4,-1-1,0 2,0-1,0 3,0 3,0 2,0 3,0 2,3 7,1 7,2 13,1 13,1 11,0 7,-2 9,-2 6,-1 5,1-4,0-4,0-7,-2-8,3-4,-1-6,0-11,-4-11,-5-5,-1-7,1-4,0-4,2-5,1-2,-2-6,0-3,0 1,-1-2,-1 1,2 2,0 2,2 4,-2-1,0 2,0-2,2 0,0 2,1 2,1 0,-1 2,1-3,1 0,-1-3,0 1,0-2,0-3,3-2,1-1,2 1,1 4,-2-1,2-1,-1 2,3-2,-3 0,3 1,-2-1,2-1,-1 2,-3 2,-1 6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5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0,'0'5,"0"5,0 2</inkml:trace>
  <inkml:trace contextRef="#ctx0" brushRef="#br0" timeOffset="1">0 53,'0'4,"5"6,6 7,5 3,0 0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6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0,'0'5,"4"1,2 4,0 5,-2 4,0 0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6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203 1,'0'4,"-4"2,-2 4,-4 1,-1 2,-7 0,-9-3,-6-3,0-3,0-2,5-1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6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1,'5'5,"1"1</inkml:trace>
  <inkml:trace contextRef="#ctx0" brushRef="#br0" timeOffset="1">26 107,'5'0,"6"0,1 5,-2 1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6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11,'0'-4,"0"-2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6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72,'0'-5,"4"-5,2-6,4-5,1 1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6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6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37,'0'-5,"4"-1,7 1,5 0,5-3,-1 0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1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3:06:23.767"/>
    </inkml:context>
    <inkml:brush xml:id="br0">
      <inkml:brushProperty name="width" value="0.2" units="cm"/>
      <inkml:brushProperty name="height" value="0.2" units="cm"/>
      <inkml:brushProperty name="color" value="#BB5B18"/>
      <inkml:brushProperty name="ignorePressure" value="1"/>
      <inkml:brushProperty name="inkEffects" value="bronze"/>
      <inkml:brushProperty name="anchorX" value="-8264.81152"/>
      <inkml:brushProperty name="anchorY" value="-65673.61719"/>
      <inkml:brushProperty name="scaleFactor" value="0.5"/>
    </inkml:brush>
  </inkml:definitions>
  <inkml:trace contextRef="#ctx0" brushRef="#br0">1101 279,'0'0,"0"5,3 6,1 3,-1 1,0 2,-1 0,-1 0,0 0,2 4,1-1,-1 3,3 3,-1-1,-1-2,0-1,1 1,0-1,-1-2,2-1,-1-1,-1-1,-1 0,0 2,-2 1,-1-1,0 0,0-1,0 0,3-2,0 1,0 3,0-1,-1 1,2-5,1 0,-2 2,0 1,-1 0,-1 0,0-1,-1 3,0 1,0-2,0 1,3 1,0 3,0 0,0 2,-1 1,-1-1,0-2,-1-2,0 1,0 2,0-1,0 1,0 2,0-1,-1 1,5 2,-1-3,0 1,0-2,2-2,0 1,-1-2,-1 2,-1 2,2 2,0-1,0 1,-2 0,0-1,-1 1,0-3,-1 1,0 1,-1-1,1 1,0-3,0 2,0-2,0-2,0 2,-3 1,-1-1,-2 2,0 1,-3-1,2 1,1 2,-1-3,1 1,-6 2,2-3,-2 1,-1 1,-1-2,2 1,-1 2,0-3,0 1,1 1,0-2,0 1,-1 1,2 2,2-3,0 1,-1 1,1-3,0 2,-3 0,3-2,-2 1,3 1,-2-2,2 1,2 2,-1-3,2 1,0-2,-1 1,0 1,-1-2,0 2,-1 1,1-2,-2 1,1 1,-1-1,2-3,1 0,-1-4,1-2,2-2,1 0,1-1,4 0,4 0,4 1,0 0,1 0,-1 0,0-3,-1 0,-3 0,-2 1,-1-6,-2-7,-1-5,0-8,6-8,1-2,2-4,0 0,1-1,2-2,1-1,2-1,0-1,1-3,-3-2,4 4,-1 1,2 1,-1 3,0 0,-3-4,-1-3,0 1,4 0,-2 1,0 3,3 1,0 0,-2-1,-1 3,0-1,3 0,0-2,1 0,-4-1,-1-5,0 0,1 0,-1-2,-2 0,0 0,1-1,-3 1,1 0,1 2,-2-2,-3 5,2 0,-3 4,-1 4,-2 0,-1-1,-1 2,-1 2,0 1,0 3,-1 0,1 1,0 1,0 0,0 10,3 10,0 6,0 9,0 5,-1 2,-1 2,0 2,-1 1,0 1,0-2,0-1,0 1,0-3,-3 0,-1 4,-2 2,0 1,-3 0,1 0,-1 3,-2 3,2-4,-2 3,-1-2,2-4,-1-1,3-1,-2 0,2-4,-1 1,1-3,-1 1,-1 1,1-1,-1 0,-2 2,2 1,3 2,-2-3,2-3,-1 1,1-2,-1 0,-3 3,3-2,0-2,3 1,-1-1,1-2,-2-5,1 3,1-2,1 0,2 0,1 0,0-1,1 1,-3-4,0 0,-4-4,1 1,-2-2,1-6,1-8,-2-8,2-5,1-8,2-7,1-6,1-8,1-6,0-5,0-7,0-3,4 3,2 4,1 3,3 8,-2 9,2-1,1 3,2-1,4 2,2 2,0-2,0-3,0 2,-4 1,-1 2,-4 5,0-2,1 0,-2 4,1 1,-2-4,-2 3,2-1,-2 0,-2 3,-1 0,-1 3,2-1,0 2,-1 2,-1-1,0-3,-1 2,0-1,-1 1,0 1,0-1,-1 2,1-2,0 1,0-2,0-1,0 0,0 3,0-2,0 2,0-1,0 1,0-2,0-2,0 2,0-2,0 2,0-1,0-1,0 1,0-1,0 2,0 3,0 1,0-1,0 1,0 1,0-2,0 1,0 0,0 2,-3 1,-1 0,1 2,0-1,1 1,-2 0,0 0,0 0,2 0,0-4,1 1,0-4,1 0,0 2,0-3,0 2,0 1,1 1,-1 2,0-3,0 1,0-3,0-3,0 2,0 0,0 3,0 1,0 2,0 1,0 0,0 1,0 0,0 1,0-1,0-1,0 1,0 0,0 0,0 0,0-4,0 1,0-1,0 1,0 1,0 0,0 1,0 0,0 1,0-3,0-1,0 1,0 0,0 1,0 0,0 1,0 1,0-1,0 1,0 0,3 3,3 10,1 10,2 9,3 5,-3 4,3 4,-3-1,-2 1,0 1,3 1,-2-3,-1-3,-3 1,-1-3,-1-1,-2-3,3-1,0 3,0-2,0 1,-2-2,1 4,-2-2,0 0,0-1,3 0,1-2,-1 0,-1-1,0 1,0-1,-2 0,0 0,0 0,0 3,0 1,0 0,0-1,0-1,0-1,0 0,0 3,0 0,0 3,0-1,0 3,0-2,0-1,0-1,0-2,-3 2,-1-1,1 0,0 2,1-1,1 3,-3-1,1 2,-1 1,-2 0,1 1,1 1,0-2,-1 2,0 0,1-2,-2 2,1-3,0 1,2 1,-2-2,0 2,1 1,2-2,0 1,1-2,0-2,1-2,0-3,1 3,-1-1,0 3,0 2,0-1,0 3,0-2,0 1,0 1,0-1,-3 1,0 1,-1-1,2 0,0-2,0 1,2 1,-1-1,1 0,0 2,1 2,-1 0,0-2,0 1,0 0,0-2,0 1,-3-3,-1 1,-2 1,0-2,-3 2,2 1,-3-3,3 3,-3 0,3-2,1 1,-1 1,1-1,1 0,2-2,1-3,1-1,1-2,-3-2,0 0,-3-1,0 0,-3 3,2 0,1 4,2-1,1-1,-2 0,1 1,-2-4,0-1,1 2,1 0,2-1,-3-3,1-1,1 0,0 0,1 1,1 0,-2 0,-1 1,1 0,0 1,2-1,-4-3,1 0,1 0,0 1,1 0,1 1,1 1,0 3,0 1,0-1,0 1,-3-5,-1 2,-2 4,0 2,0 1,2-1,2-1,0-3,1 0,1-2,0 0,0-1,1 0,-4 0,0 3,-1 4,-2-1,1 1,1-2,0-2,-1 0,0-2,1-1,1 1,1 2,1 0,1 1,0-2,-3-3,0-1,0 0,-3-3,0-7,-2-6,-2-8,1-8,-4-6,-3-5,3-3,-1 2,0-1,3 0,2 3,3 0,3 0,2 1,0 4,1 1,1 3,0-2,-1-2,0 0,1 1,-1 1,0 2,0 1,3-2,4-3,3-3,3-3,-2-1,2 4,-3 0,0 0,-1 1,-3-1,1 3,2 1,-1 1,2 3,1-3,-2 1,2 1,1-3,1 0,-2 2,1 0,1 2,0 4,-1 0,0 4,0 7,-2 5,-2 6,-3 7,-2 7,2 4,-1 4,-1 2,3-2,-2 0,1-2,-2-4,-1 0,-1-1,3-2,0-2,-1-1,-1-1,0-1,-1 0,0 0,-1 0,0 0,0 0,0 1,-1-1,1 0,0 0,0 1,0-1,0 0,0 1,0-1,0 0,0 0,-3 1,0-1,-1 0,2 1,0-1,0 0,2 0,-1 1,1-1,0 0,1 0,-5 1,1-1,0 0,0 1,1-1,-3-3,1 3,1 0,-3-2,0 0,2-1,-2-2,0 1,2 0,-3-3,2 2,0 0,2 2,-2 2,0 0,-2-3,1 1,-3 0,2 1,1 0,2 2,2-1,-3 2,1-1,-2 0,0 1,1-1,-2 1,1-1,-2-3,-2 3,2 0,-3-2,2 0,0-1,1 2,2-1,-2 1,-1 1,2 0,-3-3,2 0,-1 3,-2 5,-2-3,-1-1,2 4,3-1,-1-1,0 0,1-1,-4 3,2 2,1 0,0 0,2 1,-1-5,2-1,-2-1,2-1,2-1,1 0,2 1,-3 0,-2 3,-3 4,1-1,-2 4,2 2,-1 1,-2 2,3-2,-2-3,3 0,1-2,0-3,1 2,1 2,2-1,1-2,1-1,1-2,0 2,0-1,-3 3,-3 3,-4 2,-6-2,-2 2,2 1,4-2,3 1,0 0,-1-1,3-3,-3-3,3 2,-2 1,2 0,-2 1,-2 2,2-1,-2 1,0-2,1-2,2-2,3-2,1 2,3-1,-3-1,-3 3,-2-1,0 0,-2-2,2 0,2-2,-1 0,-2-1,-4 4,0 2,0-2,-1-1,3-2,-1 0,4 2,2 1,-1-4,-1-1,1 0,2-1,-1-2,1 0,1 0,-2 1,2 1,-3 1,2 1,0 0,-1-3,-5-9,-2-11,-6-6,-4-7,-4-2,1-1,2 1,2 4,2 3,6 0,4 4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1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1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1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1,'4'0,"7"0,1 0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69 0,'0'5,"0"5,0 7,-9 4,-8 7,-4 4,0-3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139 0,'0'5,"-5"1,-10 4,-7 9,-9 2,-3-2,3-6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0,'0'5,"0"1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291 212,'-9'0,"-12"-9,-7-7,-3-2,-1-1,1-3,0 3,7 5</inkml:trace>
  <inkml:trace contextRef="#ctx0" brushRef="#br0" timeOffset="1">0 1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11,'0'-5,"0"-1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3:10:57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0,'0'9,"-1"-1,-1 0,1 1,-6 14,-3 11,0 10,-24 63,-2 6,26-76,1-4,1 0,-4 40,10-53,0 1,-2-1,0 0,-15 39,6-29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1,'5'9,"10"3,3 4,-2 4,1 2,2-1,2-1,2 1,-2 2,-6-4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0,'5'0,"1"5,-1 5,4 2,1 3,-3-1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0,'5'0,"5"0,2 5,-2 5,-2 7,-3 3,-2 5,-10 1,-5 1,-4-4,1-6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118 0,'0'5,"-5"1,-1 4,-4 0,-1-1</inkml:trace>
  <inkml:trace contextRef="#ctx0" brushRef="#br0" timeOffset="1">11 53,'-4'0,"-2"0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0,'-4'0,"-2"0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3.91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3:10:58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1,'0'4,"0"7,0 5,0 5,0-1</inkml:trace>
  <inkml:trace contextRef="#ctx0" brushRef="#br0" timeOffset="1">79 186,'0'4,"5"3,1-2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4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0,'4'0,"7"0,5 0,5 0,-2 0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4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0 106,'5'0,"5"0,6 0,5-5,-1-1</inkml:trace>
  <inkml:trace contextRef="#ctx0" brushRef="#br0" timeOffset="1">159 1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4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4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11,'0'-5,"0"-1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4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17 0,'0'5,"-5"1,-1 4,1 0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4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4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0,'4'0,"2"0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4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43 0,'0'10,"-9"11,-8 11,0 1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0,'0'5,"-5"5,-1 2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3:11:01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1,'0'11,"0"11,0 7,0 5,0 2,0 2,0-1,0 1,0-1,0-1,6-7,2-1,-1 0,-1 1,4-4,1 0,-2-5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0,'5'5,"-4"1,-1 0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115 1,'0'4,"-4"2,-7 4,-5 1,-10-2,-4-3,3-1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0,'-5'0,"-5"0,-2 0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1,'4'0,"7"0,5 4,0 2</inkml:trace>
  <inkml:trace contextRef="#ctx0" brushRef="#br0" timeOffset="1">396 132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21 1,'0'5,"-9"1,-3 0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71,'5'-4,"5"-6,7-7,-1-3,-2 0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59,'0'-4,"0"-7,0-10,0-1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0,'0'5,"5"5,1 6,-1 5,0 3,-2-3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3:11:03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0,'5'0,"1"0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48 1,'0'4,"0"6,-4 2,-7 3,-5-1,0-3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1,'0'4,"-4"2,-2 0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1,'0'4,"0"7,4 1,7-2,1-2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0,'0'5,"4"1,2 4,0 5,-2-1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249 1,'0'4,"-5"2,-5 0,-2-2</inkml:trace>
  <inkml:trace contextRef="#ctx0" brushRef="#br0" timeOffset="1">37 27,'0'5,"0"5,-4 2,-11-1,-3-3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7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1,'0'4,"4"2,11 0,3-2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7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97"/>
    </inkml:context>
    <inkml:brush xml:id="br0">
      <inkml:brushProperty name="width" value="0.1" units="cm"/>
      <inkml:brushProperty name="height" value="0.1" units="cm"/>
      <inkml:brushProperty name="color" value="#996633"/>
      <inkml:brushProperty name="ignorePressure" value="1"/>
    </inkml:brush>
  </inkml:definitions>
  <inkml:trace contextRef="#ctx0" brushRef="#br0">1 9223,'29'-1,"-3"1,25 4,39 12,301 31,-378-45,0-2,1-2,-2 0,1-2,0 0,-1-1,1-2,2-1,-9 3,3-1,-1 0,0-1,-1-1,7-6,8-17,4-9,-13 18,-6 15,-1-2,2 2,-1-2,0 3,1 1,3-4,-2 3,1 0,-2-3,1 2,1-6,47-64,6-17,-39 56,0 2,-1-3,7-14,-21 34,-2 1,3-8,13-33,8-16,-18 43,9-20,-18 42,0 1,0-3,0 1,2-10,-3 7,1 1,1 0,0-1,26-53,-19 44,-1-2,-1 2,8-24,-11 19,0 1,-1-2,0 1,0-1,-2-1,0-1,-1 1,0-1,-1-27,0 24,3-28,-2 31,0-1,-1-9,-2 5,1-7,1 0,1-5,14-159,-13 153,-2 0,-1-1,-2-46,0 8,1 20,-1-34,8-106,10-65,-14 233,-2 0,-1-5,1-42,6 9,-4 53,-1-1,0-11,-1 21,0 1,1 0,1-10,3-20,4-56,-3 38,-2-1,0 0,-3-7,-2 7,-1 38,1-1,1 1,0 1,3-21,0 12,-2-2,1 3,-2-15,-1-120,-1 62,1 105,0-34,0 0,-2 1,0-1,0 1,-3-2,4 35,-21-150,-11-37,23 135,1-1,3-2,-10-54,11 82,1 0,0-3,1 2,1-1,1-6,0 25,0 1,0-1,-1 0,0 0,0 0,0 1,-3-3,5 18,-4-27,0-1,1-1,1 1,1-5,-5-42,3 31,1-1,1 1,1-19,1 20,-1-1,-2 1,-2-22,0 8,1 0,2 0,1-29,-1 25,-2 2,-2-4,1-4,-2-25,2 46,1 0,0-28,3 50,1-4,-2 1,0-1,-3-22,-1-13,3 1,0-1,1 1,3-18,-1-18,-1 57,0-34,2-1,-2 52,2-1,1 0,-1 1,2-1,1 1,0-7,-2 0,0-1,2-26,-3 22,1-1,1-15,3-17,-3 37,7-25,2-12,9-98,-18 140,-1-1,-1 1,0-1,-1 0,0-2,-1 3,-1-1,0-1,1 24,-1 0,0 0,1 2,0-2,0 0,-1 0,0 1,0-1,-1 1,1 0,0 0,-1 0,0 0,1 0,-2-1,-2-3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7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1,'5'0,"6"0,5 0,5 0,-2 0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7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1,'-4'0,"-7"0,0 0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7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54 1,'0'4,"-5"2,-1 0</inkml:trace>
  <inkml:trace contextRef="#ctx0" brushRef="#br0" timeOffset="1">0 27</inkml:trace>
  <inkml:trace contextRef="#ctx0" brushRef="#br0" timeOffset="2">292 106,'4'0,"2"0</inkml:trace>
  <inkml:trace contextRef="#ctx0" brushRef="#br0" timeOffset="3">583 106,'0'5,"4"5,7 2,0-1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7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109 1,'-5'0,"-10"0,-12 0,-5 0,2 0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199 11,'-4'0,"-7"0,-9 0,-7 0,-7 0,-3 0,1-5,6-1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48 11,'-4'0,"-7"0,-5-5,-1-1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1,'4'0,"-2"0,-2 0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11,'5'0,"5"0,2-5,-2-1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12,'5'0,"5"-5,2-1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0,'4'0,"11"0,3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98"/>
    </inkml:context>
    <inkml:brush xml:id="br0">
      <inkml:brushProperty name="width" value="0.1" units="cm"/>
      <inkml:brushProperty name="height" value="0.1" units="cm"/>
      <inkml:brushProperty name="color" value="#996633"/>
      <inkml:brushProperty name="ignorePressure" value="1"/>
    </inkml:brush>
  </inkml:definitions>
  <inkml:trace contextRef="#ctx0" brushRef="#br0">101 318,'1'5,"1"-1,0 1,-1 0,1 0,-1 2,0-3,0 3,0-2,0 1,-1 0,1 0,-1-1,0 1,0 2,3 34,0-9,1 2,-2-3,1 33,-3 105,-1-68,1 606,-2-671,0-2,-1 1,0 7,0-16,1-11,0 1,-1-3,-1 1,0 6,-6 30,-4 22,1 3,-1 16,6-12,7-54,-2 1,0-1,-1 3,-18 115,18-113,2 0,1 2,0-2,1 1,2 19,-1 26,-1 673,0-727,1 0,2 0,-1 8,1-2,-1-2,-1 5,2 24,4 50,-2-42,-4-43,0 0,1 0,0 0,2 0,-1 2,5 6,-1-1,1 1,-1-8,-2-1,0 1,0 1,3 17,16 122,-23-156,0 1,1-1,-1 0,1 1,0-1,0 0,0 0,0-1,0 1,1 1,-2-5,-1 0,1 0,0 0,-1 0,1 0,0 0,0 0,0-1,-1 1,1-1,0 1,0-1,0 1,0-1,0 0,0 0,-1 0,2 0,-1 0,-1 0,1-1,0 1,0 0,0-1,-1 1,1-1,-1 0,1 1,0-1,0 0,-1 0,2 0,-2 0,1 0,-1 0,1 0,-1-1,1 1,-1 0,1-1,2-6,0-2,0 2,-1-1,0-1,0 0,1-8,5-23,-4 22,-1 0,0-1,0-8,-1 10,1-1,0 2,0-1,2-6,0 0,0-1,-1 0,0-1,-1 0,-2 10,1-3,0-1,-1 1,-1-17,0 18,1-2,0 3,1-2,0-7,1 1,-1 0,0-1,-1 1,0-23,0-28,-1 56,2 1,1-8,-1 9,1 0,-1-16,-1-272,-2 157,1-1352,-1 1475,0 1,-2 1,1-1,-2 1,-3-22,0 2,-22-117,25 127,1 18,0-2,1 1,0 1,0-19,2-264,0 143,0-166,1 306,0 0,0 0,1-2,1-3,-1 3,0-2,1-16,-3-15,0 28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1,'4'0,"2"0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1,'4'0,"2"0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73 52,'-5'-5,"-5"-1,-7-5,-4-4,2 0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67 38,'-4'0,"-2"-4,-9-7,-6-1,1 2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159 0,'0'5,"-5"5,-5 2,-7 7,1 6,2 2,4-3</inkml:trace>
  <inkml:trace contextRef="#ctx0" brushRef="#br0" timeOffset="1">0 344,'0'5,"0"5,0 7,0 8,0 0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9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1,'5'0,"1"4,4 2,5 0,0 3,2 0,6 3,1 4,0 0,4 1,-1-2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9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11,'0'-4,"0"-2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9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1 297,'4'0,"2"0</inkml:trace>
  <inkml:trace contextRef="#ctx0" brushRef="#br0" timeOffset="1">213 85,'4'-5,"7"-5,5-2,5-3,3 2,-3-3,-4 3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9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9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1,'4'4,"7"2,0 4,4 5,-1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99"/>
    </inkml:context>
    <inkml:brush xml:id="br0">
      <inkml:brushProperty name="width" value="0.1" units="cm"/>
      <inkml:brushProperty name="height" value="0.1" units="cm"/>
      <inkml:brushProperty name="color" value="#996633"/>
      <inkml:brushProperty name="ignorePressure" value="1"/>
    </inkml:brush>
  </inkml:definitions>
  <inkml:trace contextRef="#ctx0" brushRef="#br0">310 1,'-7'14,"0"0,2 1,-1 0,0 1,1 1,1 0,0 0,-3 16,2-8,1 0,1 0,0 0,1 0,1 1,0 0,0 16,0-21,1 0,-1 0,-1 0,-2 14,1 4,1 2,1 0,1-2,1 32,0 8,-1 501,0-549,1-1,4 26,-2-23,-1 1,0 7,0-7,0 0,1 6,-1-4,2 33,-2 364,-3-224,1-182,2-1,0 1,1 6,0-5,0 2,-1 16,-2 100,-1-57,2 14,5-17,-3-53,0 31,-2 217,-1-143,-1-119,0 2,0-1,-1 1,0-1,-1 0,-1 10,-10 31,-5 22,-3 14,17-76,1 1,-2-3,-1 1,0 0,-2 6,-1 1,2-1,-1 1,2 1,-1 1,1-1,1 2,2 0,-1 1,1 0,1 0,1 0,0 0,1 2,1-1,1 652,-2-660,1 0,-1-1,-1 1,-1-1,0 0,-1 0,-8 43,-7 22,10-47,5-22,0 1,2-1,-1 1,3 0,-2 1,1 7,1-13,-7 47,5-44,0 0,1 0,-1 1,2 71,0-54,0-2,-1 2,-3 28,1-25,-1-1,2 0,1 15,1-32,1 1,-1 0,2-1,0 1,1-1,1 16,31 188,-28-188,-3 3,1-2,-1 1,-1 0,-1 2,-1-2,-1-10,1 0,0-1,0 0,2 0,0-1,6 27,5 5,-9-37,1 1,-2 0,1 8,0 1,-1 0,-1 2,0-1,-1 29,-3-7,1-32,-1-2,2 1,0 0,0 0,3 13,5 37,7 46,-13-103,-1-3,1 3,0-2,0 0,2 0,-1-1,0 0,1-1,0 0,0 1,4 2,13 29,0 0,3 15,-19-47,0 1,0-2,-1 0,4 4,-2-7,-3 2,2 2,0-1,-1 0,0 2,1 4,1 0,0 0,1-1,-1 0,1-2,4 5,-1 0,1 1,-1 2,9 21,14 27,-24-53,0 0,9 9,14 21,-28-38,-1 0,0 0,2 10,-3-11,0-1,0 2,0-2,1-1,-1 1,0 0,3 3,20 14,-18-16,-2-1,1 1,2 2,10 14,19 15,4 5,-37-38,0 1,1-1,0 0,0-2,1 2,-5-4,0 1,0-2,0 0,-1 1,2-1,-2 0,1 0,0 0,-1 0,1-1,0 1,0 0,0-2,0 1,0-1,-1 2,1-2,0 0,0 0,3-6,15-19,14-14,-27 34,0-1,0 3,1-1,-2 1,3 0,-2 3,2-2,-2 2,-1-1,0 0,0-1,1 0,-2-1,2 0,3-6,12-9,-17 15,0 2,1-2,-1 0,-1-1,2-1,-1-1,-1 3,0 0,-1 0,1 0,0 1,1 1,-1-1,0 1,1 1,-1-1,1 1,0 1,-1 0,1-2,-1 1,0-1,0-1,0 0,0 0,0 0,0-1,2-4,13-15,7-5,-7 7,7-4,6 4,-25 18,2-1,-1-1,0-1,-5 3,1 1,0 0,-1 0,0 1,0-1,1 1,0 1,-1-1,1 1,0 0,-2 1,3 0,7 4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9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158 1,'0'4,"4"7,2 5,0 5,-2 3,-1-2</inkml:trace>
  <inkml:trace contextRef="#ctx0" brushRef="#br0" timeOffset="1">158 239,'-5'0,"-6"0,-5 0,-9 0,-5 0,-7 0,4 0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0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0 342,'0'-4,"0"-7,0-5,0-9,0-5,0-2,0 0,0-3,0-1,5 2,1 2,0 2,-1 5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0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1 170,'0'-5,"0"-5,0-6,0 0</inkml:trace>
  <inkml:trace contextRef="#ctx0" brushRef="#br0" timeOffset="1">1 11,'0'-4,"0"-2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0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1,'-4'0,"-7"0,0 0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0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96 11,'-4'0,"-2"0</inkml:trace>
  <inkml:trace contextRef="#ctx0" brushRef="#br0" timeOffset="1">17 11,'-4'0,"-3"-4,1-2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0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38,'4'-5,"3"-1</inkml:trace>
  <inkml:trace contextRef="#ctx0" brushRef="#br0" timeOffset="1">28 11,'0'-4,"0"-2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0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0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477 1,'-5'0,"-10"0,-7 0,-9 0,1 0</inkml:trace>
  <inkml:trace contextRef="#ctx0" brushRef="#br0" timeOffset="1">53 79,'-5'0,"-1"5,1 5,-4 2,-5 3,0-1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1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0,'0'5,"4"1,7 4,0 5,-1 0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0,'5'0,"1"5,4 1,5 4,0 5,2 5,-2-2</inkml:trace>
  <inkml:trace contextRef="#ctx0" brushRef="#br0" timeOffset="1">476 292,'0'4,"5"2,6 0,0 3,-5 4,-8 6,-14 3,-3-2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00"/>
    </inkml:context>
    <inkml:brush xml:id="br0">
      <inkml:brushProperty name="width" value="0.4" units="cm"/>
      <inkml:brushProperty name="height" value="0.8" units="cm"/>
      <inkml:brushProperty name="color" value="#A2D762"/>
      <inkml:brushProperty name="tip" value="rectangle"/>
      <inkml:brushProperty name="rasterOp" value="maskPen"/>
      <inkml:brushProperty name="ignorePressure" value="1"/>
    </inkml:brush>
  </inkml:definitions>
  <inkml:trace contextRef="#ctx0" brushRef="#br0">979 2982,'-3'1,"0"2,0-2,0 2,-1 0,1-2,0 3,1 0,-1-2,-1 3,2-1,-1 0,0-1,-1 6,2-2,-1 1,0 0,0 1,1-1,-1 1,1 0,0 1,0-1,2 1,-2-1,1 1,1-1,-1 2,-1 26,2 0,1 35,0-14,-2-1,1-14,2 18,-2-57,0 0,1 1,-1-1,1 0,-1 0,1 0,-1-1,1 1,0 0,0 0,1-1,-1 0,1 1,-1 0,4 4,0 0,-1 0,1-1,1 3,10 12,-12-17,1 0,-2 0,1-2,0 1,1 0,-1-2,1 2,-2-3,2 2,0-2,3 1,9 2,0-4,10 0,-10-1,-7 1,-2 1,1-1,-1-1,0-2,1 1,5-3,-11 4,-1 0,0-2,0 2,-1 0,1-2,0 1,0-1,0 2,0-3,-1 2,1-2,0 2,-1-2,1 1,-1 0,0-1,0 0,0 1,0-1,0 0,0 0,0 1,-1-2,1 0,1-21,0 0,-1 1,0-1,-1 0,-1-12,0-4,1 28,-1 1,0 0,0 0,-1 0,1 0,-2 0,1 1,0 0,-1-1,0 2,-4-10,5 15,-1 0,2 0,-2 0,0-1,0 2,0-1,-1 1,1 2,0-2,-1 1,1-1,-1 3,0-2,0 0,1 2,-1 0,-1 0,1 1,0-1,1 1,1 1,-1 0,2 0,-1 0,0 1,0 1,0-2,0 1,0 0,1 0,-1 1,1-1,-1 1,1 0,-1-1,0 3,1-3,0 1,-1 2,1-3,0 3,-1-2,1 1,0-1,-1 3,-1 9,0-1,-1 1,0 1,2-1,-1 2,-4 35,1 1,-2 41,6-76,0-1,0 32,1-44,1 0,0 0,0 0,1 0,-1 0,1 0,-1 0,0 0,1 3,-1-7,0 0,0 1,0-1,0 0,0 0,0 0,0 1,0-1,0 0,0 0,0 0,0 1,0-1,1 0,-1 0,0 0,0 0,0 0,0 2,0-2,0 0,0 0,0 0,0 0,1 0,-1 0,0 0,0 0,0 0,0 0,0 0,0 0,0 0,1 0,-1 0,0 0,0 0,0 0,1 0,-1 0,0 0,0 0,0-2,5-8,3-17,-3-4,0-1,0 0,-1 0,-1-1,-1 0,-1 0,-1 0,0-1,0-9,-1 36,1-1,-1 2,1-1,-1-1,0 2,0 0,-1-2,1 2,-2-5,2 9,0-2,0 1,0 1,-1 0,1-1,-1 1,1-1,0 1,0 0,-1 0,1 1,-1-1,0 1,0-1,0 1,1 1,-1-2,0 1,0 1,0-1,-8 0,-1 1,-8 0,11 1,0-1,0 0,1-1,-1 1,-6-6,-11-7,0 2,-1 2,-16 0,38 9,1 0,0 1,-1 0,0 0,0 0,0 1,1 0,0 1,-1 0,1 0,-1 0,1 0,-1 3,1-3,1 1,-1 0,1 0,-1 0,1 1,0-1,0 1,1-1,-1 2,0-1,1 0,-1 0,1 1,0 1,0-3,0 4,-3 18,0 7,2-1,-1 2,0 14,3-44,-1 97,3 71,-2-165,2-1,-2 2,1-2,1-1,-1 1,0 2,0-4,1 3,0-1,0-1,0 1,1-1,-1 0,2 1,6 11,1 2,9 12,-18-30,9 15,2-1,-1-2,0 0,1-2,0-1,10 6,4-2,0-2,26 4,-27-10,16 5,11-2,-38-8,0-2,-1 0,1-2,-1-2,10-5,45-28,6-11,-53 36,-15 10,0-1,-1-1,1 0,0 0,5-8,1-4,-1-1,0-1,5-9,-13 18,1 0,0-1,-1 0,1 0,-3-2,2 1,0 1,1-9,-1-7,-1 0,1 0,-2-1,0 0,0-2,-1 2,-1 1,-1-2,-1-16,2 43,0 0,0 0,-1 0,1 0,0 0,0 1,0-1,-1 0,1 0,-1 1,1-1,0 0,-1 1,0-1,0 1,1-1,-1 1,0-1,1 1,0 0,-1 0,0-1,0 2,0-1,0 0,1 0,-1-1,0 2,-1 0,2 0,-1-1,0 1,0 0,0 0,-1 0,1 0,0 0,0 0,-1 0,-3 1,-1 3,0-3,0 4,1-2,-1 1,0 2,-11 9,1 1,0 1,0 3,1-1,1 4,-1-1,1 1,2 2,-2 2,3 0,-1 1,1 3,6-15,1 0,0 0,1 0,-1 1,1 0,0 2,1-2,0 17,0-5,1-1,1 1,0 1,1-3,2 10,-3-32,1 1,0-1,0 0,1 1,-1-1,0 2,1-3,0 1,-1 0,1 0,-1 0,1-1,0 0,1 0,-1 0,1 0,0-1,0 0,-1 0,0 0,1 0,2 0,3 3,-1-1,1 0,1-1,-2-1,2-1,-2 0,1-1,2 0,-1-2,0 0,0-2,0 1,1-2,-2-1,1 0,-1-1,1 0,0-1,-1-1,0-1,-1 0,6-9,12-20,-2-2,0-2,7-20,21-38,-1 9,36-64,-59 104,-3-3,3-9,-15 33,0 3,-2 0,6-21,-15 42,1-3,1 1,-1 0,0 0,-1-1,0 1,0-1,0 1,-1-1,1 0,0 1,-1-6,0 14,0-1,0-1,-1 0,1 2,0-1,0 0,0 0,-1-1,1 2,0-1,0 0,-1 0,1 0,0-1,0 2,-1-1,1 0,-1 0,1-1,0 2,-1 0,1-1,-1 1,0 0,1-1,-1 1,1 0,-1 0,1 0,-1 0,1 0,-2 0,2 0,-1 0,1 0,-1 0,1 1,-1-1,1 0,0 1,0-1,-4 3,1 1,0 0,-1 0,1 0,0 0,0 4,-7 7,1 2,1 0,0 2,1 0,-1 0,1 1,1 0,0 1,1 0,0 1,0 2,1 6,4-28,-1 3,0-1,1 1,-1 0,1 0,0 0,0 2,0-6,0 0,0-1,0 1,0 0,0 0,0 0,1 0,-1 0,0-1,0 2,0-2,1 1,-1-1,1 1,-1 0,0 1,0-2,1 0,-1 0,0 1,1 0,-1-1,1 0,-1 1,0-1,0 1,0-1,1 0,-1 1,1-1,-1 0,1 0,-1 0,1 0,-1 0,1 0,-1 0,4-1,0 1,0-2,0 1,-1 0,0-2,1 1,-1-1,1 0,-1-1,-1 1,2-1,-2 0,2-1,8-14,1-2,3-8,-10 17,13-21,-2-2,-1-2,1 0,5-22,-17 40,2-2,-2 0,1 2,-2-2,0-2,-1 1,1 0,-2 0,0-1,1-12,-3 10,0-1,0 0,0 0,-2 0,0 1,-3-15,3 27,0 0,-1-1,0 0,1 3,-2-2,1 0,-2 2,1 0,-1 0,2 0,-3 1,-3-8,4 11,0 1,0 0,-1 0,1 1,1 1,-3 0,1 0,1 1,-1 0,0 1,0 0,1 1,-6 0,0 1,-1 0,1 1,0 1,0 2,-1 0,-7 5,6-1,1 2,0 0,0 3,0-2,2 4,-3-2,4 2,-2 1,1 2,0 0,1 1,0 0,-4 14,6-14,0 1,0 0,2 1,0 1,0-1,0 1,1 1,2 0,-2-1,2 1,0 1,1 0,0-1,1 23,1-40,-1 3,1-2,0 2,-1-2,1 1,1-1,-1 0,2 5,-3-11,1 1,-1 0,1-1,-1 1,1 0,-1-1,1 0,0 1,0-1,-1 0,1 0,1 0,-2 0,1 0,0 0,0 0,1-1,-1 1,0 0,0-1,0 0,0 1,0-1,0 0,0 0,0 0,-1-1,2 1,-1 0,0-1,0 1,-1-1,1 0,1 0,8-6,-1-1,0 0,0-2,0 0,0-1,-2 0,2-1,-2-2,1 1,17-36,20-51,-42 92,50-111,-24 58,-1-3,-2-3,0-4,-20 51,0 1,-2-1,0-1,0 1,0-1,-1-2,0 2,-2-1,0 0,0 1,-1-2,0 1,0 0,-1-10,0 21,1 0,-2 1,1-1,-1 1,0 0,0 0,-1-1,0 1,1 1,-2-4,2 7,-1 1,1-2,-1 2,1 1,-2-1,2 0,-1 0,0 1,0 0,0 1,-1 0,0-1,1 2,0-1,0 1,-2 0,-5-1,3 1,-2 1,0 1,1 0,-2 1,3 1,-2 0,1 1,-1 1,1 1,0 0,-7 7,-8 8,1 3,0 2,-15 22,28-35,0 1,0 1,1 0,-1 1,3 0,-2 1,1 1,1 2,0-3,0 3,0 0,2 1,-1-2,2 3,-1 0,0-1,2 1,0 0,1 0,-1 15,2-25,-1 83,1-80,0 1,1-1,0 0,1 0,0 5,-2-16,0 0,1 0,-1-1,1 1,0 1,0-3,0 2,0-1,0 1,0-1,0 0,0 1,0-2,0 1,1 1,-1-2,0 0,1 2,-1-3,0 1,1 1,0 0,1-2,-1 0,0 1,1-1,-1 0,0 0,0 0,0 0,0-1,0 1,3-2,3-3,0-1,-1 0,2-1,-3 1,2-3,5-8,11-20,0-1,-2-4,0 0,-1-2,13-39,-26 63,0-1,-2 0,1 0,0-1,-2 0,0-2,-1 1,0-1,0 0,-2 0,1 0,-2-1,0 0,-1-1,0 3,-1-16,1 28,0-1,-2 1,1 0,-1 0,0 0,0 0,-1 0,0 1,0 1,0-1,0 1,-4-8,-5-12,-3 2,1 1,-4-5,14 25,-2-3,0 0,0 0,-1 1,0 1,1 0,-1 0,-1 2,1-1,-1 1,-4 0,0 0,0 2,-1 0,1 2,-4 0,-2 1,1 1,-7 3,17-2,-2 2,1 0,1-1,-1 2,1 1,-3 3,-1 1,0 2,0 1,2 1,-2 0,2 2,0 0,0 0,1 3,-1-2,2 3,0 0,-4 14,6-18,0 2,1-1,0 0,2 1,-1 0,0 1,2-1,-1 1,1-1,0 2,1-1,0 0,0-1,2 1,-1 0,2 6,-3-20,2 0,-2 1,1-1,0 0,1 0,-2 1,2-3,-1 2,1-1,0 1,0-1,0 1,0-3,0 2,1 1,-1-3,0 1,0 1,0-2,1 0,0 1,0-2,-1 2,1-1,0-2,-1 1,1 1,0-1,2-1,0 1,-1-1,2-1,-1 0,0-1,0 1,0-1,0-2,0 1,-1 1,0-3,1 0,0 1,0-1,-1 0,-1-1,3-2,9-21,-1 0,-1-1,1-3,11-28,-10 29,4-11,0-2,4-17,-18 48,-1-1,1-1,-1-2,0 2,-1-1,0 1,-1-2,0 0,1-9,-3 18,0 0,0 0,0-1,-1 1,1 0,-2 0,1 0,0 0,0 1,-1-1,0 0,0 1,0-1,-1 2,0-1,0 1,-2-4,-1-4,-2 0,1 3,0-2,-2 2,2 0,-2 1,-7-6,13 13,-1 0,0 1,0 0,1 0,-1 0,0 2,-1-1,1 0,1 2,-1-1,-1 1,1 0,-1 0,1 1,1-1,-1 2,-1 0,1-1,0 2,1 0,-1 0,0 0,0 1,1 0,-2 3,-10 11,1 2,0 1,1 1,0 1,1 2,0 2,6-12,0-1,2 1,-1-1,0 2,1 0,0 0,2 1,-1-1,0 0,1 1,1 0,-2 11,0 68,3-81,1 0,-1 0,1 0,1 0,0 4,-2-17,1 1,-1-2,0 1,1 0,-1 0,1 1,-1-2,1 1,0 0,0-1,-1 1,1 0,0-1,0 0,-1 2,1-2,-1-1,1 1,0-1,-1 0,1 0,0 0,-1 0,1 1,0-1,0 0,-1 0,1 0,0-1,-1 1,2 0,-2 0,1 0,0 0,-1-1,1 1,-1-1,1-1,0 2,0-1,0 0,8-14,1-1,0-1,-1 0,-1-1,1-1,6-19,-9 23,-1 1,0-1,-1-1,0 0,-1-1,1 0,-1 0,0 0,0-4,-3 8,1 0,-1 0,1-2,-1 3,-1-1,1 0,-1-2,1 3,-2-2,0 2,0 0,-2-8,3 15,0 1,0 0,0 1,-1-2,1 1,-1 0,1 1,0-1,-1 1,0 0,0 0,1 0,-2 0,1 1,-1-2,0 2,-1-1,2 1,-1 0,-1 1,1 0,-1 0,1 0,1 0,-2 1,-1 1,-6 1,0 1,0 1,1 1,-1 1,1 1,-4 4,-7 5,0 0,0 4,2-1,0 4,-10 15,22-27,-1-1,3 2,-2-1,1 2,0-1,2 2,-1-1,0 1,0 1,1 1,1-1,0-1,-1 3,2-1,-3 15,2 3,2-1,0 1,1 0,0 0,1 14,-1-45,0 0,1 0,-1 0,0 0,1-1,-1 2,1-1,0 0,-1-1,1 1,0 0,0-1,-1 0,2 1,-1-1,0 0,0 0,0 1,2-1,-2 0,1 0,0 0,-1-1,2 1,-1-1,0 0,0 0,0-1,0 1,1-1,-1 0,0 0,11 0,-1-1,1-2,-1 0,1-1,9-7,11-11,12-10,-19 12,-15 12,1-3,-2-1,4-4,-10 13,-2 4,-4 15,0-7,-2 15,0 1,0 0,2 0,0 1,0-1,1 1,1 0,0 5,1-12,0-1,1 2,0-3,0 3,1-2,1-1,-2 1,3 0,-1-2,1 1,3 10,6 4,-2-1,2-2,0-1,0-1,2-1,0-2,0 0,0-2,2-3,1 1,-2-3,2-1,0-2,-1-1,1-3,1 0,0-2,0-2,1-1,-14-3,0-1,1 0,-2-1,2 0,0-2,-2 1,1-1,0-1,6-5,-8 5,0-1,-1-1,1 0,0 0,0 0,-2-1,1 0,0-2,1 2,-1-2,-1 1,2-9,4-6,-7 17,-6 17,1-2,-3 3,2 0,-1 3,0-3,-2 13,7-22,-1 0,0 0,1-1,0 2,-1-1,1 0,0 0,-1 0,1 1,0-1,0 0,0 0,0 0,1 0,-1 0,0 1,1-1,-1 0,0 0,1 0,-1-1,1 1,0 0,0 0,-1-1,2 2,1 1,0 0,0-1,0 1,0-1,0 0,0 0,0-2,1 1,-1 0,1 0,2 0,8 4,0-1,7-1,-9-2,83 16,0-9,30-8,-117-2,1-1,-1 0,0 0,1-2,-1-1,0 1,0-2,0 0,0-1,1-2,45-37,-48 40,-8 9,-4 11,-15 47,-8 41,22-72,-1 1,1 1,3 1,-4 15,7-43,0 0,1-1,0 0,-1 1,1 1,0-1,1 4,-1-8,0-1,0 2,1-1,-1 0,1 0,-1 0,1 0,0 0,-1-1,1 1,-1 0,1-1,0 1,0-1,0 1,0-1,-1 0,1 0,0 0,1 0,-2 0,1 0,0 0,4 3,1-1,-1 0,0-1,0 0,1 0,3 0,35-2,-37 0,9-2,1-2,-2-1,1-1,-1-1,2-1,-2-2,-1-1,2-2,-2 0,-1-2,2-2,-2 1,3-9,-11 18,0 1,0-3,-2 2,2-2,-1 0,0 1,0-3,-1 2,-1-1,1 0,0-1,0 1,-1-1,0 0,0 0,-1 0,0-2,0 2,-1 1,1-5,-1 8,1-78,-1 73,-1 0,1 0,-1 1,0-1,-2-8,2 15,0-1,-1-1,1 2,-2-1,2 1,-1 0,-1 0,1 2,1-2,-2 1,1-1,-1 1,0 1,0 0,1-2,-2 3,2-1,-1 1,0-1,0 2,-1-1,1 0,0 1,-3 0,-2-2,0 2,2 1,-2 0,0 1,2 1,-1-1,-1 3,1-2,0 3,-5 4,1-1,2 2,-2 0,3 3,-2-1,0 1,-6 14,0 4,1 2,-13 28,21-44,2-1,-1 1,0 0,1 1,0 0,2 1,-1-1,1 2,-1 0,2-2,0 2,0 1,1 0,1-17,0 1,0-2,0 1,0 1,0-1,1 1,-1-2,1 2,-1-1,1 0,0-1,0 1,0 0,0 2,1-3,-1-1,1 1,-1-1,0 0,1 1,0-1,-1 0,1 0,-1 0,1-1,-1 1,2-1,-2 0,1 0,0 0,2 0,4 2,2-1,-1-1,0-1,1 0,-2-1,2-1,-1-1,0 0,0-1,-1-1,2-2,0 0,1-2,-1-1,1 1,-2-3,1 0,-1 0,0-2,6-12,-11 19,-1-2,1 2,-1-2,0 2,-1-3,1 1,-1 0,0 0,0-1,0 0,-1 1,1-1,-2 0,2-8,-1-19,0 0,-2-2,-1-15,0-17,2 17,0 33,0-1,0 1,-1-1,-1 0,0 1,-1-3,3 21,-1-1,0 1,1 0,-1 1,0-1,-1 0,1 0,1 1,-1-1,0 1,-1 0,1-1,0 1,-1-1,-2-1,2 2,-2-2,1 3,1-3,-1 3,0 0,-3-2,-5 0,-1 0,2 3,-2 0,-2 0,13 0,-13 4,-1-2,2 3,-1 0,0 3,1 0,-8 6,-6 8,1 2,-17 21,33-32,-1-1,1 3,0-2,1 4,0-1,0 1,1 0,-3 8,7-16,2 0,-1 0,0 1,0 0,1 0,0 0,-1 1,2 0,-1-1,1 1,1 0,-1 0,1 0,0 0,0 1,0-1,1 0,0 9,0-11,0 1,1-1,0 1,0-1,0 0,0 0,1-1,0 1,0-1,-1 0,1-1,3 4,-1-3,0 0,0 0,0 0,1-3,0 2,-1-2,1 0,0 0,5 4,17 4,0 1,-1-4,1-3,14 1,114-1,-139-7,-14 0,25 0,-1-2,26-8,-45 7,0 0,0-1,-1 0,1-2,0 1,-1-2,0-1,1 2,-2-4,1 1,0 1,-1-3,4-7,-1 0,-2 0,1-1,-1-1,0 0,0-1,-1-1,-2 0,1-1,0 0,-1 1,-1-2,-1 0,1 1,-2-1,0 0,0-23,-2 29,1-1,-2 0,1 1,-1 1,0-2,-2 1,1 0,-1 1,-1 0,2 1,-2-2,-1 3,0-1,1 3,-2-2,-5-9,7 13,-2 0,0 1,1 0,-1 1,-1 1,1 0,-1 0,-7-4,8 8,0 0,1 1,-1 0,1 1,-1 1,0 0,0 1,0 0,0 1,0 0,-3 3,-2 2,0 0,0 2,1 1,-1 0,2 2,-2 1,2 0,0 1,0 2,0-1,-1 5,-3 7,1 1,0 0,1 4,1-1,-1 1,-5 26,11-36,2 0,-1 1,1 0,1 1,-1 0,2 0,0 0,1 0,0 2,1-3,0 3,1 13,1-24,-1 0,1 0,1 0,-1 0,2-1,-1 1,1-1,-1-1,1 1,0-1,5 8,3 7,0-2,1 0,1-2,5 8,-1-6,1-1,0-1,0-2,0-3,1 0,1-2,4 1,-11-10,1 1,-1-3,1 0,-1-2,1-1,-1-1,1-1,1-3,-2 1,0-2,5-3,-5 1,-1-2,2-2,-2-1,0 0,1-1,-1-2,0-1,6-11,-13 18,0-2,0-1,0 1,-1-1,-1 0,2-1,-2 0,0-2,0 2,-1-2,1 2,-1-3,0 2,-1-1,0-1,-1 0,1-2,0-25,-1 0,-1 0,0-1,-3 1,1 0,-1 0,-2 1,-4-22,4 39,1 2,-1 0,-1 1,0 0,0 1,-1 0,-1 1,0 0,0 1,0 0,-2 2,0 0,1 1,-2 2,-7-10,12 17,-1 0,0 1,0 1,0 1,0-1,0 1,0 1,-1 1,1 1,1 0,-2 0,0 0,2 2,-2 1,-5 2,-5 6,-2 0,2 4,1 0,-1 1,-4 7,8-7,-1 1,2 1,0 1,0 1,1 1,0 2,-4 9,9-15,1 2,-1-1,1-1,1 3,0 0,0 0,1 0,0 1,1-1,0 3,1-1,0-1,1-1,0 0,1 1,0-2,0 2,1-1,1 0,0 0,0 1,0-3,1 1,2 1,-1-2,1 1,-1-1,8 16,-10-28,0-1,1 1,-1-1,0 0,1-1,0 1,0-1,1 0,-1-1,0 1,0-1,1 0,-1-1,2 1,1 0,-2-2,2 1,-1-1,1 0,-2-1,1-1,1 1,-1-1,3-2,6-3,-1-2,-1 0,1-2,-1 0,2-2,-3-1,5-5,-5 4,-3 2,3-3,-2 0,-1 0,2-2,2-11,-7 18,0-1,-2-2,0 1,1 0,-1-1,1 0,-2 0,1 0,-1-1,-1 0,1-8,0-25,-2 0,0 0,-1 0,-1-3,2 42,0 2,0 0,-1 0,0-1,1 0,-1 1,0 0,-1 1,1-1,-1-1,0 2,0-1,0 1,1 0,-2 0,1 0,0 0,0 1,-1 0,0 0,0 0,-1-1,-12-12,0 1,-1 1,-1 2,0 2,0 1,0 1,-23-8,0 4,-8 2,-2 4,2 3,-2 5,-42 13,88-14,-30 9,0-3,-1-4,-22-3,53-1,1 0,-1 1,0-3,0 2,1-2,-1 1,0-1,1-1,-1 0,2 0,-11-12,1-4,-4-7,-8-11,-27-34,-53-56,14 18,90 111,0-1,0 0,0 0,1-1,-2 1,1 1,0 0,0-1,0 1,-1 0,1-1,-1 1,2 0,-1 1,1-1,-2 1,2-1,-1 0,1 0,-1 1,1-1,-1 2,1-1,-1 0,1-1,-1 1,0-1,1 2,0-1,-1 0,1 0,0-1,-1 1,1 2,0-2,0-1,0 1,0 2,-3 15,1 1,0-1,0 1,2 0,-1 0,1 0,1 9,-1-8,1 54,3-1,0-1,3 1,6 33,4 13,3-2,10 29,-15-83,0-1,3 0,10 23,4 3,34 69,-56-136,-1 0,1-3,1 1,0-3,0 1,10 9,-15-20,0 0,0-1,-1 0,1-1,0 0,0-2,0 2,0-2,1 0,-2-1,2-1,-1 0,1 0,-2-1,2-1,3-1,-5 0,0-2,1 2,-1-1,-1-1,1 0,0-1,0 0,1-3,10-17,8-19,-19 35,5-7,-2 0,0-2,0 0,-1-1,0 0,3-13,-6 17,0-2,-1 1,0 0,0 1,-1-2,0 0,-1 0,0 0,-1-2,0 9,0 1,0-1,0 1,0-1,-1 0,-1-6,2 14,0 2,-1-2,0 1,1 1,-1-2,1 2,-1 0,1-2,-1 2,0 0,0-2,0 2,0 0,1 0,-1-1,0 1,0 0,0 0,0 1,0-2,0 1,0 1,0-1,0 0,0 1,0 0,0 0,-1 0,1 0,0 0,0 0,0 0,0 0,0 1,0-1,-1 1,-3 2,2-1,-1 1,0 2,0-3,-1 2,2 2,0-2,-1 1,1 1,-1-1,1 1,0 0,-2 5,-2 8,0-1,1 1,-1 1,-2 13,3-2,-1 0,2 1,0 0,2 1,-1 1,2-1,0 0,1 1,1-1,0 1,3 6,-3-25,1 0,1-1,0 0,0-1,0 1,0-1,2 1,-1-2,1 0,0 1,0 2,3-1,0 1,-1 0,1-3,0 2,0-2,1-2,1 1,1 3,2-1,-1-2,2 0,-2-2,1 0,2-2,-2 0,1-2,0 0,0-2,1 0,-1-3,13-1,-22 1,1-3,-1 2,1 0,0-2,-1 1,1-2,-2 1,2-1,-1 0,0 0,0-1,-1 0,3-3,-3 3,0-1,0 1,-1-1,1 0,-2 0,1-1,0 1,0-1,0 0,0 0,-1-1,1 2,-1-3,-1 3,2-10,-1-2,-1-2,1 2,-1-1,-1 0,0 0,0 1,-1-1,-1 1,1 0,-4-16,3 22,1-1,-2 1,0 1,0 0,0 0,0 0,-1 1,0-1,0 2,0 0,0 1,-1-1,0 1,0 1,-3-3,5 7,0 0,1 0,0 1,-1-2,0 4,0-2,0 1,1 0,-1 0,0 1,0 0,0 0,0 1,-1 1,-1 0,0 2,0 0,0 0,1 1,-1 0,1 1,-1 0,-3 5,1 2,-2 0,1 2,1-1,0 3,0-1,1 1,0 0,0 1,-4 15,7-16,-1 1,2 0,0 1,-1-1,1 1,1 0,1 0,-1 2,1-2,1 0,0 4,0-6,1 0,0 0,0-1,1 1,1 0,-1-1,2 4,-2-12,0 0,-1 0,2 0,-1 1,1-1,0-2,0 2,1-1,-1-2,0 1,1 1,-1-1,1-1,2 1,9 11,0-3,0 0,1-2,0-1,0-2,1 0,0-3,9 2,-17-7,0-1,-1-1,1 0,-1-2,1 1,0-3,-2 1,2-1,-1-1,0-1,0 0,-1-1,1 0,0-3,12-15,-1-2,-1-2,0-2,7-17,-19 36,-1 2,-1-1,0-1,0 0,0 0,0 0,-2-1,1-1,-1 2,1-1,-1-2,-1 3,0-2,1 0,-2-1,0 2,0-1,-1 0,0 0,0 0,-1-5,1 13,0 0,0 0,-1 1,1-2,-1 2,1 0,0 0,-2 0,1-1,0 1,-1 1,1-1,-2 0,2 2,0 2,1-1,-1 2,0-1,0-1,0 2,-1-2,1 2,0 0,0 1,0-1,0-1,0 2,0-1,-1 1,1 0,0 0,-1 1,1-1,0 2,0-1,0-1,0 2,-19 13,2 3,-1 0,1 2,-7 11,19-23,-2 2,2 1,-2 1,1 0,1 1,0 1,0 1,1 0,0 0,-1 1,2 0,0 0,-4 16,6-16,0 0,1 0,-1 0,1 0,1 1,-1 1,1-2,1 0,0 1,0 1,1-1,0-1,1 1,1 12,-1-19,-1-1,1 0,1 0,-1 0,1 0,0-1,1 0,0 0,-2-1,2 2,0-3,0 0,1 0,-2 1,2-1,-1-1,1 0,1 0,5 4,0 0,1 0,0-2,0-2,0 1,0-1,4-1,-6-3,-2-1,1 0,-1-1,1 0,0-2,-1 0,1 0,-1-2,1 0,-1-1,0-1,0-1,-1 1,1-2,6-9,-3 3,-2-1,1 0,0-1,-2-1,1-1,-2 0,1-1,0 0,-3-1,2-1,-1 0,-1-1,-1 0,0-3,1 0,-2 0,0 0,0-1,-1 0,-1-1,-1 1,0 0,0 0,-1 0,-1 0,-1-1,-3-16,3 28,0-2,-1 2,1 2,-1-3,-1 3,0-1,0 0,-5-9,6 15,-1 0,0 0,0 1,0 0,-1 1,1-1,-1 2,0 1,0-1,1 1,-2 1,-2-2,-4 0,1 1,-3 1,2 2,0 1,-1 0,0 2,0 0,-10 4,4 4,-1-1,1 3,0 3,0 0,-6 8,23-19,-1 1,0-1,0 2,0-1,2 1,-2 0,1 0,0 1,-1 0,1 0,0 0,1 1,0 0,0 0,0 0,0 1,0-2,0 3,0-2,1 2,0-2,0 2,1-2,-1 3,-2 54,2 1,1-1,1 5,0 34,-1-89,0 1,1-1,0 1,0-2,1 1,0-1,0 1,0 0,1-1,1 2,74 257,-14-56,-54-183,-2-1,4 0,6 13,-16-37,1-3,0 1,1-1,-1 1,1-1,0 0,-1-1,1-1,0 1,0 0,0-2,4 3,-6-5,-1 1,1 1,-1-2,1 0,-1 0,1 0,0 0,-1 0,1 0,0-2,-1 2,0-1,1 1,-1-1,0 0,1 0,0-2,-1 3,0-2,0 0,1 1,-1-1,0-1,0 2,0-2,1 1,-1 0,0-1,-1 1,0-1,1 1,-1-2,2 1,-2 1,1-1,-1 0,0-1,2-6,-1 0,0 0,0 0,0-1,-1 1,0 1,0-2,0 0,-1 1,0 0,0-1,-1-3,0 0,-1 1,1-1,-2 1,0 0,1 1,-3-6,-7-14,0 1,-2 1,1 1,-1 2,-5-5,6 10,0 1,0 1,-7-5,17 19,-2 1,1 0,-1 1,2 0,-2 1,0 0,1 0,-1 1,0 1,0-1,1 2,-2 0,1 1,1 1,1 1,-1-1,0 1,1 1,-1 0,-2 3,-10 9,7-10,0 4,1-2,-1 2,2 0,-9 14,13-18,1 0,-1 0,1 1,-1 0,2 0,-1 1,0-1,1 1,0 0,-1 0,1 1,1-1,-1 1,0 4,0 6,1-3,0 2,1 0,-1-1,1 1,1 0,0 0,1 14,-1-23,0 0,0-1,1 0,0 1,0-1,0 0,0-1,0 1,1-1,0 0,-1 1,2-2,-1 0,0 0,1 0,0-1,-1 0,3 4,0-4,1 1,-2-2,2 1,-1-3,0 3,7-1,9 1,8 0,-2-2,34 10,35 5,2-9,-90-9,0-1,1-2,-2 1,1-1,0-2,-1-1,2 1,5-7,10-12,0-2,3-8,-16 23,-1-3,0 0,-2 0,2-2,-2 0,1-1,3-11,-8 18,-1 0,0-1,-1 0,0 1,0-2,0 1,0-2,-1 1,0-1,0 1,-1 0,1-1,-1-6,0-36,-1 31,1 0,0-1,1-6,1-14,0-1,-2 0,0 1,-3-22,2-15,0 61,0 8,0-1,0 0,-1-10,1 21,-1 1,1-1,-1 1,1-1,0 1,-1-1,1 1,-1-1,1 1,-1 1,0-2,1 1,-1 1,1-2,-1 2,0-2,0 2,0 0,-1-2,1 2,0 0,0 0,0 1,0-2,0 2,0 0,0 0,0 0,0 0,1 0,-2 0,1 2,0-2,1 0,-1 0,0 0,1 1,-1 0,0 0,0-1,1 2,-1-1,0-1,0 2,0 0,1-1,-1-1,1 2,-1 0,1-1,-1 1,-3 6,2-2,-1 3,1-2,0 0,0 3,-4 18,1-1,0 1,2 0,-1 1,2 1,0-2,0 2,2-1,0 0,1 0,2 25,0-32,-1 0,1 0,1-1,0 0,1 0,1 0,-1-1,1-1,2 0,-2 0,0-4,0 0,2 12,2 4,-7-25,-2 0,2-1,-1 0,0 0,1 0,-1-1,1-1,0 2,0-1,0 0,1-1,-3-1,0-1,0 0,0 0,1-1,-1 0,0 2,1-2,-1 0,0 0,0 0,1 0,-1 0,0 0,1 0,-1-2,0 2,0 0,0-1,0 0,1 1,-1-3,0 3,0-1,0 0,0-2,0 2,0 0,0 0,0-2,0 2,0-1,0 0,4-11,-1-1,0 1,1-1,-1-2,-1 1,-1 0,2-6,4-29,2-31,-9 39,1 3,0-3,-2 1,-1-6,0-15,1 55,0-2,-1 3,0-2,0 0,1 1,-1 0,0 0,-1 0,0 0,0 1,0-1,0 1,0 0,-1 0,-5-14,-3-1,2 3,-6-7,-9-18,17 28,0 0,1-1,1 0,-1 0,0-1,1-1,1 1,-2-11,-12-60,-2 3,-12-28,18 59,1-2,2 0,0-1,0-13,1 9,6 32,1-1,0 1,1-1,-1-29,3-123,1 86,-1 40,1-61,-1 112,1 1,-1-2,0 2,1-1,-1 1,1-1,0 2,0-2,0 0,0 1,1 0,0-3,-1 4,0 1,0 0,1-1,-1 1,1 0,-1 0,1 0,0 0,-1 1,1-1,0 1,0 0,-1 0,1 0,0 0,-1 1,2-1,0 0,1 1,0 0,-1 0,1 0,0 0,-1 1,1 0,0 1,-2 0,2 0,-1 0,2 2,-1 1,0-1,0 2,0-1,0 1,1 0,0 5,0-1,5 7,-1 2,1 1,0 3,-8-15,1 0,0-1,-1 1,0 0,0 0,-1 0,1 0,-1 0,0 1,0-1,-1 6,1 61,-1-52,1 1,-1-2,3 23,1-10,-1 1,-1-1,-1 2,0-1,-3 26,2-58,0 0,-1 0,0 0,0 0,1 0,-1 0,0-1,0 1,-1 0,1-1,0 0,0 1,-1-1,1 0,0 0,-1-1,0 1,0-1,1 1,-2-1,2 1,-3-2,-4 9,-2-4,0 1,0-1,-3 1,1-1,-2 0,0 0,-1-2,1 0,-1-2,-1-2,2-1,-11-4,14 2,-2 0,2-3,-2-1,2 0,-1-2,1 1,-2-5,-13-15,-1-3,-6-11,20 26,-1 2,-1-1,0 3,0 1,-4 0,-3-4,-21-21,-2-11,-22-33,5 4,39 50,0-2,1-2,1-2,0-2,-11-27,20 39,1 1,-2 0,0 2,0 0,-13-12,-2 3,0 3,-18-13,29 26,-1 1,-15-5,11 5,13 6,-1 1,1 2,-5-3,-13 0,0-5,0 0,-3-6,-38-14,32 20,16 5,-16-9,35 14,-1-1,0 0,1 0,-1 0,1-2,0 3,0-1,0-1,-1 0,1 0,0 1,-1-2,1 1,0-1,0 2,0-3,0 3,0-1,1-1,-1 0,0 1,0-3,0 2,1-1,0 0,-1-1,1 3,0-2,0-1,0 1,1 1,-1-1,0 0,1 1,-1-1,1 0,0 0,0 2,-1-3,2 0,53-179,-51 169,0-1,0 0,-1 0,0 0,0-1,-1-2,12-90,-9 64,-2 12,0 2,0-31,-3 51,0 1,0 0,0-2,-1 3,0-1,0 0,-1 0,0 0,2 0,-2 0,-2-2,1-2,0 1,0-3,0 1,1 0,0-16,0 11,-1-1,-3-17,2 13,0 2,2-2,0 0,-1 1,1-20,1-34,2-14,0-5,0 84,-1-1,2-1,-1 2,1-10,5-33,-6 46,-1 1,1 2,0-3,0 2,1 0,0-1,0 1,0 1,0-1,0 0,1 1,-1-1,2 2,-1 0,0-1,1 0,-2 2,2-1,4-4,-3 4,-1-1,2 1,0-1,-1 1,0 1,1 2,0-1,1-1,-2 2,2 0,-1 1,4 0,92 3,-53 2,15-6,-1-9,-31 4,25 1,-22 6,9 0,14 6,-52-4,-2 0,2 1,-1 0,0 1,0 1,0 0,0 1,0 0,-1 0,0 0,1 1,9 15,0 1,8 16,-18-33,19 44,-2 1,1 1,1 13,-18-50,55 164,-48-142,-1 1,0 0,4 31,-6-30,0 0,2-1,9 28,-11-39,0 0,0 2,-2 0,1 2,-2-1,-1 1,1 0,0 15,3 25,8 30,-10-58,0 0,-1 0,-2 2,0 0,-1 20,-3 93,0-73,0-81,0 2,0 0,0 0,-1 1,1-1,0 0,-1 1,1-6,0 0,-1 1,1 0,0 0,0-1,0 2,-1-2,1 1,0-1,0 1,-1 0,1-1,-1 2,1-2,0 0,-1 0,1 1,0-1,-1 1,1-1,0 0,0 1,0-1,-1 0,1 0,0 0,-1 0,0 2,1-2,-1 0,1 0,0 0,-1-2,1 2,-1 0,1 0,0 0,-1-1,1 1,-1 0,1-1,-1 1,-2-3,0 0,0 0,0 1,1-3,-1 1,1 0,-1 1,-1-5,-18-44,12 28,-77-164,-17-39,87 187,1 2,1-2,-4-14,1-3,-23-46,8 20,19 39,11 33,0 1,-1-1,0 1,0 1,1 0,-2-1,-14-21,-4-3,0-2,15 26,1 2,1-1,-1 2,-1-1,1 2,-2 0,2 1,-8-3,4 4,0 0,1 1,-1 1,0 1,-1 1,-3 1,10 0,1 1,0 0,0 0,0 1,0 0,-1 0,3 1,-2 1,0-2,0 2,-1 3,-7 10,0 1,-4 12,16-30,-14 26,0 0,1 2,2 1,-1 2,2 0,0 0,1 1,0 2,1 1,5-18,1 1,1-1,-1 1,1-1,0 5,0 93,1-104,0-5,1 0,-1 0,0 0,1 0,0 0,0 1,1-2,-1 5,-1-10,0 0,1 1,-1-1,1 0,0 0,-1 1,1-1,-1 0,1 0,-1 0,1 1,0-2,-1 1,1-1,0 1,0 0,-1-1,1 2,0-2,0 0,1 0,-1 0,0 0,0 0,0 0,0 0,0-2,-1 2,1-1,0 1,0-1,0 0,0 1,0-2,-1 1,1 0,1-1,11-20,0 0,-1-2,1 0,-2-2,4-11,-6 16,23-57,17-57,-46 123,0 1,0-1,0-1,0 1,-1-2,-1 1,0 0,0-1,1-6,-1-23,-1-1,-1-11,1 13,0 32,0 1,-1-1,0 0,0 1,0-1,0 1,1-1,-2 1,0 0,0 0,-1 0,1 1,-2-5,-13-35,12 32,0 2,1 1,-2-2,0 2,-3-5,-77-116,78 123,0 1,1 1,-2 0,1 0,-1 2,0 1,0-1,0 2,-9-4,8 4,2-1,-8-7,7 6,0 1,1 0,-3 0,-8-5,0-1,0-2,1-2,-11-12,-12-12,37 37,0-1,0 1,0 1,-1-2,1 2,-1 0,1 1,-1 0,1 0,-1 1,1 0,0 1,-1 0,0 0,0 1,2-1,-2 3,1-2,-1 2,1-2,1 2,-1 1,-3 1,-10 20,0 1,0 0,0 6,13-25,0 1,0 0,0 0,0 1,0 0,1 1,1-1,-1 1,0 1,1-1,0 1,-1 9,-10 190,11-169,2 0,1 0,1-1,0 6,2 3,1-1,1-1,5 24,32 184,15 116,-57-368,-1 0,1 0,-1 0,1 0,-1 0,0 1,0-1,0 0,0 0,-1 0,0 0,1 0,0-2,-1 0,1-2,0 2,-1-1,1 1,-1-2,1 2,-1-1,1 1,-1-1,0-1,0 1,1 0,-1-1,1 1,-1 1,0-2,0 0,0 1,1-1,-1 1,0-1,0 0,1 0,-1 1,0-1,0 0,0 0,1 0,-1-1,1 1,-2 0,1-1,-6-2,0 0,0-2,0 0,0-1,1 0,-1 1,0-4,-1-2,-2 0,1 1,1 1,-2 1,-2-1,-17-10,-12-7,-8-8,34 23,-1 2,1 0,-9 1,-24-15,4 1,-9 1,30 14,1 3,-2 2,1 1,0 3,-2 1,16-1,1 0,0 1,0 1,-1 0,1 2,1-1,-1 2,-1 0,5-2,-2 1,2 0,-2 2,2-2,-1 1,1 1,-1 0,1 0,1 2,-1-2,-2 11,-5 11,0 0,0-2,-3 3,-17 44,28-68,1 2,0-2,-1 2,1 0,1-1,0 2,-1-1,1 0,0 1,1-1,-1 0,1 1,0-1,1 0,-1 1,1-1,0 0,0 0,1 0,0 5,6 35,-6-30,1-2,0 0,0 1,1-2,3 9,5 12,1 0,10 24,-18-49,0-1,1-1,-1 0,1-1,0 0,1-2,-1 2,1-2,0 0,2 1,-1-3,1 0,-1-2,1 1,-1-2,1 0,1-1,21 0,4-4,-5 1,28 2,31-2,-75-1,2-2,-2-1,9-6,-7 4,0 0,12 0,21 2,47 8,-33 0,306-2,-363 0,-2 1,0-1,0-1,-1 1,1-1,1-1,-4 2,-1 0,1 0,-1-1,1 1,-1 0,1 0,-1-2,1 2,-1 0,0 0,1-1,-1 1,0-1,1 1,-1-1,0 1,1-2,-1 2,1-1,-1 1,0-1,0 0,1-1,-1 2,0-1,0 1,0-1,0 0,0 0,0 1,0-2,0 2,0-1,0 0,0 0,0-1,0 2,0 0,0-1,0 0,0 0,0-1,0 1,-1 1,-4-26,-2 1,0 1,-3-13,7 27,0-1,0 0,1-1,-1-9,-2-11,-18-96,-7-33,29 159,-10-53,1 0,-2-27,6 45,-1 0,0 2,-2 1,1-1,-6-8,4 6,5 18,1-2,-2-10,3 13,-1-2,-5-15,-4-5,7 23,1 0,0-1,1-3,-7-24,7 33,1-1,1-1,-1 1,0-1,1-4,-2-13,0 0,0 0,-2 3,0-3,-1 3,0 0,-1 0,-1 1,5 9,-1 0,0-1,2 1,-1-2,2 0,-2-14,4 32,-2-17,1-1,0 0,0 0,1 2,-1-1,0 2,-3-18,0 1,3 0,-2-1,2 0,1 0,1-18,-1 0,0 41,1 1,0-3,0 2,-1 0,2 0,0 1,0-1,1 1,-1-1,2 1,0-5,0 3,1-1,1-1,0 3,-1-1,8-11,2-7,-14 27,1 0,0 1,-1-2,1 2,0 0,0-1,-1 1,1 0,0 0,1 0,-1 1,1 0,-1 0,0 0,1 0,-1 1,0 0,3-1,20-2,1 3,21 3,-14 0,-23-1,-1 1,0 0,0 1,1 1,2 4,16 10,1 4,-1 0,-15-12,-1 2,0 0,0 0,-1 3,0 0,0 0,5 12,9 13,-20-33,2 1,-2 1,0 0,-1 1,1 0,0-1,0 3,-1-1,74 256,-74-250,1 3,-1-2,0 7,10 40,29 111,-38-146,1 1,-2-1,3 24,-5-26,1 7,-2 0,1-1,-2 1,-1 20,0 8,0-45,0 0,-1 0,0 0,1-1,-2 0,0 0,-1 0,-5 15,0 12,6-35,1 0,-1-1,0 1,0-1,1-1,-2 0,0 1,1-1,-2-1,1 0,1 0,-1 0,-1-1,0-1,1 1,0-1,-2 0,-13 9,1-1,-2-4,-17 6,21-9,-26 11,1-4,-1-3,-18-3,-126-7,175 2,-3 2,2-1,1 3,-2 1,2-1,-3 4,4-2,-1 3,2-1,-2 2,2 0,-6 8,-1 4,1 2,-10 19,1 8,0 3,2 1,-5 21,9-25,9-30,7-16,-1 0,1 1,-1-1,1 1,1-1,-2 1,3 0,-1 0,-1 1,1-1,0 0,0-1,0 1,0 0,-1-1,0 1,0-1,-1 3,2-7,0 1,-1 0,1 0,0 0,-1-1,0 1,0-1,0 0,0 1,0-2,0 0,0 1,0 0,0-2,0 2,-2-1,1 1,-1-1,1-1,0 1,0-1,0 0,-1 0,1-1,0 0,0 1,-1-2,2 0,-1 1,-1-2,1 1,0-1,0 0,0 0,1-1,-1 1,1-1,-1 0,1 1,-1-2,1-1,0 2,0-1,0-1,-4-14,0-1,0 0,1-1,0-1,1 1,1 0,-1-2,1-7,2 14,-6-39,6 50,0 2,0-1,0 1,0-1,0 1,0-1,-1 0,-1-2,3 9,-1 1,1-1,0 2,0-1,0-1,0 0,0 2,0-1,0 2,4 48,-2 1,-1 0,-3 36,2-87,0 0,-1-1,1 1,0-1,-1 1,1-1,-1 1,1-1,-1 0,1 1,-1-1,0 0,0 0,1 1,-1-3,1 1,0-1,-1 1,1-1,-1 1,0-1,1 1,0-1,-1 0,1 0,-1 1,1-1,-1 0,1 0,-1 0,1 0,-1 0,0 0,1 0,0-1,-1 1,1 0,-1 0,1-1,-1 1,1 0,-1-1,1 1,0-1,-1 1,0-1,1 0,0 1,-1-1,1 0,0 1,-1-1,1 0,0 0,0 1,-1-2,-1-7,0-1,-1 0,0 0,2 0,-2 0,2 0,0-1,0 0,-1-3,-1-13,-3-35,4 34,-1 0,-2 0,-2-15,7 42,0-1,0 1,0 0,0 0,-1-1,1 1,0 1,0-1,-1 0,1-1,0 2,-1-1,1 1,-1-1,1 0,0 1,-1-2,1 1,-1 1,0 0,1 0,0 0,-1 0,1 0,0 1,0-1,-1 2,1-2,0 1,0-1,0 1,-1-1,1 0,0 0,0 1,0-1,0 2,0-2,0 1,0 0,0-1,-1 0,1 0,0 1,0 1,-2 46,2 278,0-133,0-188,0 1,0-1,0 1,-1-1,0 1,1-1,-1 1,0-1,-1 0,1 0,0-2,1-3,0 1,-1 0,1 0,0 1,-1-1,1-1,-1 1,1 0,-1 0,1 1,-1-2,0 0,1 1,-1 0,0-1,0 1,0-1,0 0,0 0,0 0,0 0,0 0,0 0,0-1,0 1,1-1,-2 1,1-1,1 1,-1 0,1-2,-1 1,1 0,-2 0,1 0,-2-4,0-2,0 1,0 1,1-2,-1 1,2-1,-1 1,0-1,0 0,0 0,1-1,-1 1,1-1,0 1,0-1,1-1,-3-23,2-2,-1 0,2-5,0 31,3-418,-3 414,0 0,-1 0,0 1,0-1,0 1,0 0,-2 0,1 0,0 1,-1-1,0 1,0-1,-1 1,2 2,-2-1,0-1,0 3,-1-2,1 2,-1-1,0 1,-18-30,17 29,2 0,-1 0,-1 1,1 0,0 2,-1-2,-1 1,-21-13,1 2,-16-4,-60-17,83 32,-196-56,212 61,-3 0,2 1,-1 0,2 1,-2-1,3 0,1 1,0 2,0-2,0-1,0 2,0 1,0-2,0 1,0 1,0-1,0 1,1-1,-3 5,-50 100,50-99,1 0,0 0,-1 1,2 0,-1 0,1 1,0-1,-2 11,1-6,0-2,1 2,-2-3,-2 6,-7 27,-1-1,2 1,1 3,7-28,1-1,-1 2,2-1,-1 0,1 9,-1 12,1 0,2 7,0 384,1-405,0 1,1-1,0 0,1 1,0-1,2-1,-2 0,3 0,0-1,0 0,7 19,8 32,-12-46,-1 1,2-2,1 5,-3-17,0-1,0 0,2 0,-2-3,2 2,7 4,-5-3,1-3,0-1,1-1,-1-1,1-1,10 3,4-1,0-4,-2-1,4-3,-16-1,0-1,0-2,-1 1,2-4,-2 0,-7 2,0 0,-1-1,1 0,1-1,-2 0,0 0,0-1,0-1,1 0,-2 0,1-1,2-6,19-44,-2-3,7-24,-18 46,-4 11,0 0,-2-2,1 2,-1-3,-2 0,0 0,0-1,-1 0,0-25,0-46,-1 1,-3-48,-1 140,1-7,-1-1,0 0,-1 1,0 0,0-1,-1 1,0 1,-1 0,0 0,0 0,0 1,-2 0,1 1,-1 0,1 1,-2 0,-4-7,6 10,-1 1,1 1,-1 0,0 1,0 0,0 0,0 1,-1 1,0 0,1 2,-7-4,9 5,0 2,-1-1,0-1,0 2,0 0,1 2,-1-2,0 1,1 0,0 2,-1-1,1 2,-1-2,0 2,2 0,-1-1,0 2,-1 2,-25 32,16-23,2 0,-1 2,2 0,-7 14,10-16,-2 5,0 0,-1-2,-8 11,16-27,0 2,0 0,-1 0,1 0,0 1,0 0,1-1,-1 2,1-1,0 1,-1 0,2 0,-1 0,0 0,1 0,-1 1,1 0,-9 81,-2 27,10-72,0 0,0 0,2 30,0-71,0 0,1 0,-1 1,1-1,-1 0,0 0,1 0,0 0,-1 0,0 0,1 0,0-1,1 3,-2-4,1 0,0 1,-1-1,1 0,0-1,0 1,0 0,-1 0,1-1,0 1,0 0,0-1,0 0,0 1,0-1,-1 0,1 0,1 0,-1 0,-1 0,0 0,1-1,0 1,0-1,0 1,1-1,4-4,0 0,-1 0,2-1,-2-1,1 0,-1 0,0-1,2-2,8-17,-1-2,1 0,-8 12,0-1,0 1,-1-2,0 0,-1-1,0 1,0-2,-2 1,1-2,-1 1,0-1,1-25,0-1,-3-1,0 1,-2-25,1 44,0 9,0 2,0 0,-1 0,-1 0,0-3,2 16,-1 0,0-1,-1 2,1-1,0 0,0 2,-1-1,0-2,1 2,-1 0,0 2,1-3,-1 3,0-2,0 0,-1 2,1-2,0 3,-1-2,0 0,-1-1,-1 1,0 1,0 1,1-2,0 2,-1 0,0 1,0 0,1 0,-1 0,0 1,0 0,0 2,2-1,-2 1,0-1,1 2,-1-1,2 1,-2 1,1-1,0 1,-1 3,-13 18,0 2,1 0,2 2,-1 1,1 1,-2 10,9-20,1-1,-1 3,0 4,5-18,2 1,-1 0,0 0,0 1,0-1,1 0,1 1,-1 8,-1 37,-2 3,1-19,1 1,2 36,0-66,2 2,0-2,-1-1,1 2,1-1,0-1,0 0,0 0,0 0,2 4,0 0,-4-11,0 0,0-1,1 0,-1 2,1-3,-1 1,1-1,-1 1,0 0,2 0,-2-2,1 3,0-3,0 0,0 2,1-2,-1 0,0 1,1 0,1-2,-1 0,1 0,0 0,-1 0,0-2,0 1,1 0,0-1,-1 2,2-5,3 0,0-3,-1 1,1-1,0-1,-1 0,0-1,0-1,-1 0,1-2,6-10,1-13,0-1,0-1,3-19,-12 41,-1-1,0 0,-1 0,1 0,-2-2,1 2,-1-2,-2-2,2-7,-1-1,0 0,-2 0,-2-25,3 44,-1 0,0 2,0-2,-2 0,2 1,-2 1,1-2,-1 1,0 2,0-2,1 1,-2 0,1 1,-1 0,0 0,0 0,0 1,1 1,0 1,-1 0,1 0,-1 1,1 0,0 0,-1 0,0 0,0 2,0-1,1 1,-1 0,0 0,0 1,0 0,1 0,-1 1,0 0,0 0,0 0,0 1,1 1,-1-1,1 1,0 0,1-1,-1 1,1 1,-1-1,2 1,-1 0,0 0,0 0,0 0,0 1,0 0,-4 12,2 1,-5 12,6-17,-2 11,1-2,0 2,0 0,1 0,1 0,-1 0,2 1,0-1,1 1,1 23,-1-44,0 1,1-1,-1-2,0 3,2-1,-2 0,1-1,0 1,-1 0,1-1,1 0,-1 1,0-1,0 0,0 0,1 0,0 0,-1-1,1 2,0-1,2 0,-1 0,0 0,0 0,1-1,-2 0,2 0,-1-1,0 0,1 0,1 0,6 0,1-1,0 0,-1-2,1 0,-1-2,1 0,-1-2,0 0,0-1,10-11,12-12,-2-4,26-36,-33 40,6-12,-1-2,11-22,-6 7,11-9,-12 20,16-23,-39 60,-1 0,0 2,1 2,9-9,-13 13,-1-1,2 1,-1-1,-1-1,1 0,0-1,0 0,-2 0,2-1,1-3,0-4,1 1,1 0,-1 2,1 0,0-1,0 4,8-8,-16 16,0-2,0 2,0-1,0 1,0 0,0-1,-1 1,1 0,1 0,-1 0,-1 0,1 0,0 1,0-1,0 1,0-1,0 2,-1-2,0 1,1 0,0-1,0 1,0 1,-1-1,1 0,-1-1,0 1,1 1,-1-1,0 0,0 0,1 1,-1-1,0 0,0 0,0 0,0 1,0-1,0 0,0 0,0 1,0-1,0 0,0 0,-1 1,1-1,0 0,0 0,0 1,-1-1,1 0,0 0,-1-1,1 1,-1 1,0-1,-2 11,-3-1,0 1,0-1,1-1,-2 0,-1 1,-13 23,-19 33,-1-2,-2-5,-3-1,20-26,2 2,0 3,1 1,0 2,2 2,-13 33,13-18,1 0,-8 39,5-18,18-67,-36 130,32-109,2 1,0 0,-2 14,8-41,-1 1,0-2,1 1,-1 1,-1-3,1 2,-1-1,1 0,-1 1,0-3,0 1,0 0,0 0,-3 2,-5 7,-2 0,1-2,-7 4,-9 8,10-10,-13 13,25-20,0 0,0 1,0 0,1 1,0 0,-3 6,3-7,3 0,-2-1,0 2,0-3,-1 0,1 0,0 1,-5 2,-2 5,-1-2,1 3,0 0,-8 15,0-2,14-22,0 1,2 0,-2 0,0 1,2 0,-2 0,2 2,0-2,-1 1,0 3,0 7,0-3,2 3,-1-1,0-1,1 2,1 0,-1 4,1 34,1 40,0-41,1-38,-1 0,2 0,0 0,0-1,1 5,16 85,-17-100,8 36,2 0,0-1,1-2,10 23,-13-35,-1-3,0-1,1 0,0-1,1-1,0-1,10 14,-18-32,1 2,-1 0,0-1,0-2,1 2,-1-1,1 0,0-2,0 2,-1-1,1-2,4 3,38 7,-20-3,16-1,-34-6,1 0,-2-1,2-1,0 0,-2-2,2 1,-2-2,5-4,-1-1,1-1,-2 0,1-1,-1-3,1 1,-2 0,1-2,7-17,-2 1,-1-1,-1-2,1 0,-3-3,1-2,-7 19,0-2,-1 1,0-1,0 0,-2 0,0-1,0 1,-1-1,0 1,-1-13,1 0,1-1,2-16,-1 12,1-35,-4 64,0-1,0 1,0 0,-2 0,1 0,0-1,-1 3,-2-12,3 17,0 2,-1-2,1 1,0 0,-1-1,0 2,1-1,0 0,-1 0,0 2,0-2,0 2,0-2,0 2,-1-1,1 2,-1-2,2 1,-2 1,1-1,-1 0,0 2,1-1,-13-3,0 3,-1 1,2 0,-1 2,-3 2,9 0,0-2,0 3,-1 0,2 1,-2 2,1-1,-1 4,-15 16,-16 26,6-9,22-27,1 3,0-2,-8 21,1-3,15-29,0 0,2 1,-1 0,0 0,0 1,0 0,1 0,0 0,0 1,-2 15,-1 1,-1 19,5-23,-1 1,1-1,1 1,-1 23,0-41,1-1,-1 0,1 0,-2 1,2-1,0 0,-1 0,0 0,-1 0,1 0,-1-1,1 0,-1 2,0-3,1 1,-1 0,-2 2,-2 7,-3-4,1 1,-7 7,14-15,-4 3,1-2,-1 2,0-1,0-1,1-1,-1 2,0-2,-1-1,1 1,1-1,-2-1,1 0,0-1,1 1,-4-2,-8-7,0-2,0 0,-13-15,-4-3,28 25,0 0,1 0,-1-1,0 0,0-1,1 0,0 0,0-1,-7-16,1-1,-1-1,-15-38,18 45,1 0,0-1,-5-21,-10-27,19 58,-17-44,1-5,16 47,1 0,-1 0,1 0,1-1,-2-3,-3-26,-3-6,-13-46,8 41,-2-20,9 38,4 15,-2 1,2-2,0 1,1 0,0-1,-1-10,3-126,1 73,-1 79,0 0,0 0,0 2,0-2,1 1,0 0,-1-2,1 2,0 1,0-6,0 8,1-2,-2 1,1-1,0 2,0-1,1-1,-1 2,0 0,1-2,-2 2,2 0,-1-1,0 1,1 0,-1 0,1 1,0-2,16-6,0 2,0 1,1 0,3 3,75 2,-48 2,-29-2,12 0,0 2,17 6,-14 0,3-3,5 1,23 15,-62-19,-1-2,0 1,0-1,-1 0,1 1,0 2,1-1,-3-2,-1 0,1 1,0-1,-1 2,1-1,-1-1,1 1,-1-1,1 1,-1-1,0 2,1-1,-1 0,0-1,1 1,0 0,-1 1,0-1,0 0,0-1,1 1,-1 2,0-2,0-1,0 1,0 1,0-1,0 0,0 0,0 1,0-1,0 0,-1 0,-2 18,-1-1,0-2,0 2,-1-1,0-1,-6 14,1 1,1-8,0 2,2 2,2-11,0 1,0-1,-1-1,0 0,-1-1,1 0,-2 0,1-2,0 0,-2 0,1-2,0 1,-4 1,8-7,-79 76,66-67,0-1,0-2,-18 7,24-14,1-1,-2 0,1-1,0-2,0 0,-5-2,13 0,1 1,-2-1,2 0,-2 0,2-1,-1 1,0-1,1 0,0-1,-1 1,1-1,-1 0,1 0,0 0,-2-5,-3-11,-1 1,1-2,0-6,3 14,-14-44,-9-26,24 71,0 1,1-1,-1 0,2-1,0 1,-2-6,0-14,-2 1,0 0,0 1,-2 0,-1 0,-4-13,7 23,1 0,0 1,1-2,1 1,-1 0,1-1,1 0,0 0,0 0,1 0,1-6,0 12,1 3,-1-2,2 2,-1-2,0 2,1-1,1 1,0 0,1-2,-2 5,0 2,0-2,1 3,0-1,0-1,0 2,0 1,0-1,0 1,1 0,0 0,1 0,10-6,0 1,0 2,3-1,-6 4,0-1,0 0,-1-4,1 1,4-6,-9 5,1 0,3-10,-8 14,1-1,-2 1,2 0,-1 0,1 1,0 1,0-1,-1 1,2 1,2-1,22-8,2 3,-2 3,14 1,-29 4,-4 1,-1 0,1 1,-1 1,-7-2,1 2,0 0,-1-1,0 2,0-1,-1-1,1 3,0-1,0 0,0 1,2 3,0 1,0 1,0 1,0-1,-1 2,0-1,0 1,0 0,-1 1,0-1,1 1,-3 2,2-3,-1 2,-1 0,1-1,-1 2,0-2,0 10,0-1,-1 2,0-1,0-1,-1 1,-2 15,2-31,0 2,0-2,0 0,-1 0,1 1,0-1,-1 0,0 0,0-1,0 1,-1-1,1 0,-1 0,1-1,-1 1,1-2,-1 2,0-1,0-1,-1 1,0 0,0-1,-1 1,1-2,0 1,-1-1,1 0,-1-1,1 0,-2-1,2 0,2 0,-1 0,0-1,0 0,0-1,0 1,0-1,0 0,1 0,0-1,-1 0,0 1,1-1,-3-3,-1-5,-1-1,1-1,-1 1,2 0,0-2,-5-13,8 17,-1 1,0-1,1 1,0-1,0-1,0 0,1 1,-1-1,2 0,-1 1,1-3,0 8,0 1,0 0,0 0,0 0,0 0,1-1,-1 2,1-1,0 0,-1-1,2 3,-1-2,0 0,0 1,0-1,1 0,-1 2,1-2,1 0,-2 2,0-1,2 1,-1 0,0-1,1 2,-1-2,0 2,1 0,-1 0,0-1,0 2,1-1,-1 1,1 0,0 0,11 3,0 0,-1 1,0 2,2 2,-3-1,10 9,-14-11,2 4,-2-2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1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0,'-5'0,"-1"0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264 1,'0'4,"-4"2,-7 4,-9 1,-2-2</inkml:trace>
  <inkml:trace contextRef="#ctx0" brushRef="#br0" timeOffset="1">0 79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1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160 1,'-5'0,"-1"5,-4 5,-1 7,-2-1,-5 2,-2-2,1 0,0-2,-1-3,2-4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1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0,'0'5,"0"5,0 2</inkml:trace>
  <inkml:trace contextRef="#ctx0" brushRef="#br0" timeOffset="1">0 53,'0'4,"5"6,6 7,5 3,0 0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2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0,'0'5,"4"1,2 4,0 5,-2 4,0 0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2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203 1,'0'4,"-4"2,-2 4,-4 1,-1 2,-7 0,-9-3,-6-3,0-3,0-2,5-1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2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1,'5'5,"1"1</inkml:trace>
  <inkml:trace contextRef="#ctx0" brushRef="#br0" timeOffset="1">26 107,'5'0,"6"0,1 5,-2 1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2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11,'0'-4,"0"-2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2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72,'0'-5,"4"-5,2-6,4-5,1 1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2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01"/>
    </inkml:context>
    <inkml:brush xml:id="br0">
      <inkml:brushProperty name="width" value="0.4" units="cm"/>
      <inkml:brushProperty name="height" value="0.8" units="cm"/>
      <inkml:brushProperty name="color" value="#A2D762"/>
      <inkml:brushProperty name="tip" value="rectangle"/>
      <inkml:brushProperty name="rasterOp" value="maskPen"/>
      <inkml:brushProperty name="ignorePressure" value="1"/>
    </inkml:brush>
  </inkml:definitions>
  <inkml:trace contextRef="#ctx0" brushRef="#br0">1202 2769,'-1'47,"1"-24,0 0,0 0,1 0,1 1,2 16,-1-15,0 2,-2-1,0 0,0 6,-1 107,-1-53,1-47,0 41,-1-69,1-1,-1-1,0 1,0 0,-1-1,0 0,-1 2,-1 5,2-6,0-1,-1 1,1-2,-1 1,0-1,0 0,-1 1,1-2,-1 0,-4 6,-5 9,0 2,2 0,-4 4,10-15,-1-2,0 1,-1-1,2-1,-4 1,-36 45,38-46,-13 10,1-3,-1-1,1-1,-2-2,-22 16,18-10,-1-3,-18 7,29-18,1-1,0 0,0-3,-1 0,1-1,-1-2,11 2,2-2,0 1,-1-1,0 0,0 0,0 0,1 0,-1-1,0 0,2 0,-3-3,-5-6,2-1,-5-12,-5-9,-25-32,-45-57,51 75,24 28,0 1,0-3,1 0,1-1,0-2,0 5,4 8,1 0,-2 2,-5-9,-9-14,-130-238,146 260,-1 0,1 0,0-2,2 1,-4-12,-3-4,4 9,-2 0,-7-16,-1 3,12 20,-1 3,2-1,-2 1,2 0,1-1,-2 0,-1-11,2 5,-11-54,0-7,11 52,0 1,0 0,2-2,-1 1,2-5,0 25,-1-8,1-1,0 1,1-1,-1 1,1 0,1 0,-1-1,3-8,4-15,11-34,-15 59,0 0,0 0,1 0,0 1,0 1,1 0,0-2,17-32,-18 35,0-1,0 1,0 2,0-2,1 1,0 1,1-2,14-10,1 1,21-10,-28 21,-1 0,1 2,0 2,-1 0,5 2,-17 1,8 0,-1 0,1-2,-2-1,8-2,-4 0,0 1,1 2,-1 1,1 0,0 2,-1 0,1 1,2 2,22 12,1 2,-1 3,35 18,-60-33,0 2,1 0,-2 1,1 2,-1 0,0 2,0-1,0 3,-2 0,1 1,-1 0,1 1,-2 2,0-1,0 2,0 0,-2 0,2 7,-2-4,7 24,-12-47,-1 0,0 1,0-1,0 2,0-2,0 1,0-1,1 0,-1 1,0-1,0 0,0 0,0 0,1 0,-1 1,0-1,0 0,0 0,1 0,-1 2,0-2,0 0,1 0,-1 0,0 0,0 0,1 0,-1 0,1 0,-1 0,0 0,0 0,1 0,-1-2,0 1,1 1,-1 0,0-1,1 0,-1-1,0 2,0-1,1 0,-1 1,0-1,0-1,0 1,0 0,0 1,2-41,-2 41,1-67,-3-61,1 115,0 1,-1 0,0-1,0 1,-1 1,0-1,0 1,-1 0,1 1,-1 0,-1-3,-3-2,2 3,-1-2,-1 2,-6-9,6 11,1 0,0-1,0-1,2 1,-2-3,0 0,-6-26,4 17,2 1,-8-11,10 19,-6-7,1-1,1 0,-1-3,-4-20,-29-92,19 59,15 44,1 0,0-1,2-1,-4-37,-3-12,9 57,1 1,0 0,1 0,-1-26,3-115,1 70,0 69,0-1,1 1,1 0,0-1,1 1,1-4,3-10,1 2,1 0,9-29,-8 31,-9 30,1-2,-1 1,1 0,1 1,-1-1,1 2,1-1,-3 1,3 0,4-6,27-35,2 2,6-3,-37 44,0 1,-1 1,1-1,0 2,-1 0,2 1,-1 0,2 1,15-1,20 5,-5 0,-28-1,-1 0,0 1,0 0,1 2,-1 0,0 2,1 0,-3 1,2 1,6 7,14 21,-1 1,14 27,2 2,43 49,1 1,-47-52,1 7,-8-13,18 35,4 8,-47-84,-2 0,1 1,-1 1,3 8,0 2,9 13,-15-28,1 0,-1 0,0 1,-2 0,3 7,0-2,-3-11,-1 2,-1-1,1-1,-1 1,0 0,0 0,-1 0,1 0,0 31,-3 23,1-16,1 19,1-21,-3 25,2-65,-1 0,1 0,-1 0,0 0,-1 0,1-1,-1 1,-1 4,-19 49,9-26,9-18,-1-1,1 0,-2 14,4-16,-1-1,0 1,0-1,-1 0,0 1,-1 0,-53 118,56-126,-1 0,1 0,0-1,-1 0,0 1,3-5,-1 0,1 1,-1-1,1 0,0 1,-1-1,1 0,0 1,-1-1,1 0,0 0,-1 0,1 0,0 0,-1 0,1 0,0 0,-1 0,0 0,1 0,0 0,-1-1,1 1,0-1,0 1,-1-1,1 0,0 1,0-1,0 0,0 1,-1-1,1 0,0 0,0 1,0-1,0 0,0 0,0 1,0-1,0 0,0 0,0 0,0 1,0-1,0 0,1-9,0 0,0 0,0 0,1 0,0 2,-1-2,2 1,-1 0,2-4,7-19,11-27,-4 10,-10 32,0-2,-1 3,2 0,-1 0,0 4,-3 2,-1-1,0 1,0-2,0 0,1-4,0 1,-1 1,7-13,88-189,-79 176,1 1,2 2,7-7,41-70,-51 84,-5 8,0 0,1 1,-1 4,3-3,-2 6,5-4,17-12,-30 24,0 2,0 0,1 1,0 1,-2 0,7 1,40 3,1 4,4 5,-38-6,-11-4,1 1,-1 2,2 1,-2-1,1 2,-1 1,3 3,18 22,-14-15,1-1,-1-1,1-1,-10-9,-2 1,2 0,-1 0,-1 0,1 3,0 0,-1-1,0 2,0 0,0 0,-1 1,1 0,0 4,10 26,0-3,9 14,-10-22,-2 1,-1 1,1 1,-2 2,0-1,-3 2,2 1,1 20,-1 4,-2 1,-1-1,-1 4,8 74,-11-116,0 1,-2-1,1 1,-1 0,-1-1,-1 15,1-28,-1 2,0-1,-1 0,1-1,-1 1,0-1,0 0,-1 0,1 0,-1-1,0 0,0 0,-1 0,0-1,0 2,-2 3,0 0,0 1,1 1,-15 35,14-40,0 0,0-1,1 1,-2-2,0 0,1 0,-1-1,-6 2,-10 9,-26 11,9-6,22-13,-1-1,1-3,-8 3,-58 14,49-13,-3 0,-22-1,70-11,0 0,0-2,1 0,-1 1,2-1,5 0,-5 6,0-1,0 1,0 2,-1 0,2 2,-2 0,0 0,0 3,3 3,24 23,-2 3,0 3,-33-37,17 18,-1 3,-1 1,1 1,-2 1,0 2,-2 1,1 5,44 90,-37-81,-16-29,0 2,-1-1,0 2,0 0,-1 0,1 4,-2-5,13 42,-3-10,-1 5,-4-13,-2 2,-1-1,0 1,-2 0,0 1,-2 1,0-1,-2 13,0-45,-1 0,0 0,0 0,0 0,-1 1,0-3,-1 2,1 0,-3 7,-16 74,15-56,-3 0,-1-2,0 6,1-18,2 0,-3-1,-8 21,14-37,-1 0,2 0,-1 0,-1 0,0-1,1-1,0 0,-1 0,0-2,-1 1,2 0,-5 1,-30 5,25-9,2 4,-5 1,-40 17,0-3,-55 4,-50-21,84-5,-187 2,253 0,2-3,-2 2,1-2,0-2,0 0,-8-7,1-1,-1-2,2-2,-8-9,4 2,1-2,0-1,-5-11,13 18,1-2,-1-2,2 1,-1-3,-2-9,-10-32,1-3,-10-45,-3-31,-19-49,48 170,-1 2,1-2,2 0,-1 1,0-3,2 1,0 0,1 0,0-2,1 2,0-9,2-350,-1 379,0 1,0 0,0 1,0 0,0 0,0-1,-1 1,1-2,0 1,0 5,0 0,0 0,0 0,0 0,0 0,0-1,0 1,0 0,0 0,0 0,-1 0,1 0,0 0,0 0,0 0,0-1,0 1,0 0,0 0,0 0,0 0,0 0,0 0,0 0,0 0,0 0,0 0,0 0,0 0,-1 0,1 0,0 0,0 0,0 0,0 0,0 0,0 0,-1 0,1 0,0 0,0 0,0 0,0 0,0 0,0 0,0 0,0 0,0 0,0 1,0-1,0 0,0 0,0 0,-3 8,-1 15,4-23,-6 40,1-1,-2-1,-2 0,-5 22,-2 0,1 3,-7 56,20-105,0-1,-1 0,-1-1,0 1,0-1,-2 2,-6 23,7-19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2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37,'0'-5,"4"-1,7 1,5 0,5-3,-1 0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35:43.985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31 1,'1'4,"1"0,-1 0,1-1,0 1,1 0,-1-1,1 1,0-1,-1 0,1 0,1 0,3 3,3 3,-3 0,0 0,-1 0,0 1,5 10,15 23,-22-36,0-1,-1 1,0 0,0 0,0 0,-1 0,0 0,0 0,-1 1,1 11,-1 13,-4 38,1-20,3-19,-1 32,0-60,0 0,0 1,-1-1,0 1,1-1,-1 0,-1 0,1 1,0-1,-1 0,1 0,-1 0,-3 3,4-5,1-1,0 1,-1-1,1 1,-1-1,1 0,-1 1,1-1,-1 0,1 1,-1-1,0 0,1 0,-1 1,1-1,-1 0,0 0,1 0,-1 0,0 0,1 0,-1 0,1 0,-1 0,0 0,1 0,-1-1,1 1,-1 0,0 0,1-1,-1 1,1 0,-1-1,1 1,-1 0,1-1,-1 1,1-1,0 1,-1-1,1 1,-1-1,1 1,0-1,0 1,-1-1,1 1,0-2,-14-35,11 27,-3-8,1-1,0 0,2-1,-2-31,5-80,2 58,0 51,1-1,0 1,10-30,-9 37,-4 15,0-1,0 0,0 0,0 0,0 0,1 0,-1 1,0-1,1 0,-1 0,1 0,-1 1,1-1,-1 0,1 1,-1-1,1 0,-1 1,1-1,0 1,0-1,-1 1,2-1,-1 1,-1 0,1 0,0 0,-1 0,1 1,0-1,0 0,-1 1,1-1,-1 0,1 1,0-1,-1 1,1-1,-1 1,1-1,-1 1,1-1,-1 1,1 1,3 3,-1 1,0 0,0 0,4 11,2 25,-9-40,0 0,1 0,-1 0,0 0,0 0,0 0,0 0,-1 0,1 0,0-1,-1 1,0 0,1 0,-1 0,0 0,0 0,0-1,-2 3,3-3,-1-1,0 0,0 0,0 1,1-1,-1 0,0 0,0 0,0 0,0 0,0 0,1 0,-1 0,0-1,0 1,0 0,0 0,1-1,-1 1,0-1,0 1,1 0,-1-1,0 1,1-1,-1 0,0 0,-20-18,20 18,-33-43,27 34,0 0,-1 1,0-1,-19-15,27 25,0 0,-1 0,1-1,0 1,-1 0,1 0,-1 0,1 0,0-1,-1 1,1 0,-1 0,1 0,-1 0,1 0,0 0,-1 0,1 0,-1 0,1 0,-1 0,1 1,0-1,-1 0,1 0,-1 0,1 0,0 1,-1-1,1 0,0 0,-1 1,1-1,0 0,-1 1,1-1,0 0,0 1,-1-1,1 0,0 1,0-1,0 1,0-1,-1 0,1 1,0-1,0 1,0-1,0 1,0-1,0 0,0 1,0-1,0 1,-2 29,2-27,0 18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35:56.395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1532 531,'-2'0,"-1"-1,1 0,-1 1,1-1,-1 0,1 0,-1-1,1 1,0 0,0-1,-1 1,1-1,0 0,0 0,-1-2,-26-34,13 10,-29-36,37 54,0 0,-1 1,0 0,-1 1,0 0,-19-11,13 9,1-1,-28-25,-7-7,22 24,-1 2,0 0,-2 2,1 1,-2 1,0 2,-57-12,-26-9,68 18,-58-11,88 23,-1 0,1 1,0 1,0 0,-1 1,1 1,-21 6,7 0,-57 22,76-25,0 1,1 0,0 1,0 0,0 1,1 0,-14 14,1 2,16-19,1 1,0 0,0 0,1 1,-1 0,1 0,1 0,-1 1,1-1,1 1,0 0,0 0,0 1,-2 13,1 13,1-3,-1 0,-2-1,-13 44,13-52,0 0,-3 36,-4 15,7-49,-3 11,1 1,2 1,-2 54,10 36,-4 115,0-227,-1-1,-1 0,0-1,-1 1,0-1,-15 25,20-37,-1-1,0 1,0 0,1-1,-1 1,1 0,-1-1,1 1,0 0,0 0,0 0,0-1,0 1,0 0,0 0,1 0,-1-1,0 1,1 0,0 0,-1-1,1 1,0-1,0 1,0-1,0 1,0-1,0 1,0-1,1 0,-1 1,0-1,1 0,-1 0,1 0,0 0,1 0,9 5,1 0,-1-1,1-1,16 4,0 0,161 41,-17-5,-139-34,-1 2,0 2,42 24,-55-28,0-1,1-1,36 10,14 5,-59-19,0-1,1 0,0 0,0-1,14 0,-5-1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36:47.029"/>
    </inkml:context>
    <inkml:brush xml:id="br0">
      <inkml:brushProperty name="width" value="0.35" units="cm"/>
      <inkml:brushProperty name="height" value="0.35" units="cm"/>
      <inkml:brushProperty name="ignorePressure" value="1"/>
    </inkml:brush>
  </inkml:definitions>
  <inkml:trace contextRef="#ctx0" brushRef="#br0">0 0,'0'2,"1"0,-1 0,1-1,-1 1,1 0,0 0,-1 0,1 0,0-1,0 0,2 4,12 15,-4-12,0 0,1-2,-1 0,1 0,14 2,-13-2,20 7,-9-3,1-2,-1 0,44 4,-21-14,-1-2,86-24,-97 22,0 2,59 5,-40 0,-8 3,55 12,-10 1,-66-14,67 11,58 34,-114-36,38 4,-8-2,114 25,-150-35,140 14,-138-20,1-2,35-11,-8-6,-42 16,1-1,0 2,26-2,255 6,-298 0,-1 0,1 0,-1 0,0 0,1 0,-1-1,1 1,-1-1,1 1,-1-1,0 0,2-1,-2 1,-1 1,0 0,0-1,0 1,1 0,-1 0,0-1,0 1,0-1,0 1,1 0,-1-1,0 1,0-1,0 1,0 0,0-1,0 1,0-1,0 1,0 0,0-1,0 1,0-1,-1-1,1 1,0 0,-1-1,1 1,-1 0,0-1,1 1,-1 0,0 0,-1-2,-9-10,-3-1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36:47.030"/>
    </inkml:context>
    <inkml:brush xml:id="br0">
      <inkml:brushProperty name="width" value="0.35" units="cm"/>
      <inkml:brushProperty name="height" value="0.35" units="cm"/>
      <inkml:brushProperty name="ignorePressure" value="1"/>
    </inkml:brush>
  </inkml:definitions>
  <inkml:trace contextRef="#ctx0" brushRef="#br0">298 1562,'0'-2,"-1"1,0-1,1 0,-1 0,0 1,0 0,0-1,0 1,0 0,0-1,0 2,0-2,-2 0,-5-8,5 6,0-1,1 0,0 0,0 0,0 0,0-1,-1-7,-7-45,2 15,-6-47,9 54,-9-37,12 61,-1-1,2 1,-1-1,1-23,1 21,-1 0,0 1,-3-17,-2-6,4 19,-2 1,-4-20,0 8,-4-33,-3-10,-3-24,2 9,9 60,2-1,-4-38,5 42,-6-32,-2-10,10 47,0 0,-2 0,0 1,-5-18,3 13,-9-43,5 16,10 48,-1 0,1 1,0-1,-1 1,1-1,0 0,0 0,0 1,0-1,0 0,0 0,0 0,0 1,1-1,0-2,-1 3,1-1,0 1,-1 0,1 0,0 0,0 0,0 0,0 0,0 0,-1 1,1-1,0 0,0 1,0-1,0 0,0 1,0 0,2-1,2 0,1-1,0 2,-1-1,1 1,-1 1,11 1,35 14,-29-8,150 57,-71-26,63 12,-135-43,-1 1,42 24,-47-21,0-1,1-1,-1-2,34 5,120-12,-83-3,293 2,-302 11,-7-1,257-10,-161-1,102 1,-273 0,0 0,-1 0,1 1,0-1,0 1,0 0,0 0,-1 0,1 1,0-1,-1 1,1 0,-1 0,1 0,-1 1,0-1,1 0,-2 2,2-1,-1-1,-1 2,1-1,-1 0,1 1,0-1,-1 1,0-1,0 1,0 0,0 0,0 0,0 7,3 22,1 6,2 71,-8 275,0-367,0 1,-5 26,0-1,-1 27,2 0,2 117,5-167,1 0,0 1,1-1,1 0,11 35,0-1,-15-49,0 0,0 1,0 0,0-1,-1 9,1 10,0-19,1 0,-1-1,1 0,-1 1,1-1,4 10,-6-15,1 0,-1 0,0 0,0 1,0-1,0 1,0-1,0 0,1 0,-1 1,0-1,0 1,0-1,0 0,0 0,0 1,0-1,0 1,0-1,0 0,0 0,0 1,0-1,-1 1,1-1,0 0,0 0,0 1,0-1,0 1,-1-1,-7 6,-14-3,19-3,-175 0,73-2,88 4,0 0,1 2,-1 1,-25 12,22-9,1 0,-35 5,-41 10,16-3,-93 0,143-19,1-3,-46-10,63 10,1-2,0 0,0 0,0-2,-15-10,8 5,1 1,-2 2,1 0,-19-4,-28-12,3-1,-1 1,-2-11,32 17,-52-21,29 20,-52-15,67 27,1 3,-60 4,41 2,38-3,-1 3,1 0,-1 2,1 1,0 1,-24 13,28-13,1 0,-2-1,-22 1,28-4,54-12,67-30,1 0,-90 34,0 2,1 0,30 3,-4 4,-1 3,79 24,-91-19,117 50,-140-56,-1-1,1-1,-1 0,1-2,22 0,-16-1,27 6,26 15,-43-11,0-2,43 4,25 1,-56-6,6 0,87 8,-108-15,-4 1,-1-2,0 0,26-7,6-6,-32 10,1-1,-1-2,25-13,-27 11,0 2,34-9,-4 2,-22 7,34-5,-52 12,11-4,20-8,-38 12,0 0,0-1,1 0,-1 1,0-2,0 2,0-1,1 0,-2 0,1 0,0-1,2-1,-3 2,0 1,0 0,1-1,-1 1,0-1,0 1,0 0,0 0,0-1,0 0,0 1,0 0,0-1,1 1,-1-1,0 1,-1 0,1-1,0 1,0-1,0 1,0-1,0 0,-1 0,1 1,-1-1,1 0,0 1,-1-1,1 0,-1 1,1-1,-1 1,0-1,1 1,0 0,-1-1,0 0,-6-1,1-2,-1 2,1 0,-1 1,-11-1,-35 3,35 1,-1 2,1 2,0 0,0 2,-20 13,19-12,-8 2,-1-1,0-1,0-3,-32 2,9-6,30-2,-40 9,30-3,-47 2,-34-9,39-1,-41-11,72 6,25 3,-1-2,0 0,1-2,-17-10,10 5,-26-8,-34-15,57 23,1 2,-54-12,60 19,1 0,-37-16,43 14,1 2,-18-14,21 13,0-1,0 2,0 0,-14-3,-39-4,29 7,-98-16,23-3,74 19,-56 3,52 2,147 1,198 43,-188-28,-46-8,172-1,-155-9,-77 1,8 1,-1-1,1-2,-1-2,25-6,32-15,119-15,-149 32,69-7,246 17,-357-2,-1 0,0 1,1 0,-1 1,0 0,1 0,-1 0,0 1,4 3,-5-4,0 0,-1 0,0 0,1 0,-1 1,0 0,0 0,0 0,0 0,0 0,0 1,-1-1,0 1,3 7,-4-9,1 1,-1-1,0 0,0 0,0 0,0 1,-1-1,1 1,0-1,-1 0,1 0,-1 0,1 0,-1 1,0-1,0 0,0 0,1 0,-4 3,0 3,-1-1,0 1,-7 6,-6 4,-1-1,-35 25,3-3,43-33,-1 0,1-1,0 0,-1-1,0-1,0 0,0 0,-13 1,-7-2,-38-5,19 1,-41 3,-58-4,64-9,53 6,-12-2,-29-5,67 12,1 1,-1 0,0-2,0 2,1-2,-4-1,6 2,0 1,1 0,-1-1,1 1,-1-1,1 1,0-1,-1 1,1-1,-1 1,1-1,-1 0,1 1,0-1,-1 0,1 1,0-2,-1 0,1 1,0 0,0 0,0 0,0 0,0 0,0 0,1 0,-1 0,0 0,0 0,1 0,-1 0,0 0,1 0,-1 0,1 0,-1 1,1-1,0-1,5-6,-1 1,2 1,-1-1,0 1,12-8,0 0,9-10,2 2,0 2,0 2,48-20,82-32,-128 56,-12 7,0 1,-1 1,23-1,-3 1,-37 5,61-9,-53 9,-1 0,1 1,-1 0,1 1,9 4,-4-1,-1 1,0 1,-1 0,1 2,-1 0,22 22,-32-30,-2 0,1 0,0 1,0-1,0 0,0 0,0 1,0 0,-1-1,1 0,0 1,-1 0,1 0,-1-1,0 1,1-1,-1 1,0 0,0 0,1 3,-2-3,1 1,-1-1,1 0,0 1,-1-1,0 0,1 1,-1-1,0 0,0 0,0 0,-1 0,0 3,-6 4,0 0,1-1,-1 0,-13 8,18-12,-16 11,0-1,-1-1,-1-2,1 0,-1-2,0-1,0-1,0-2,-1-1,0-1,-23-3,18 2,-35 6,-12 1,44-8,70-26,21-12,34-15,-78 46,-3 1,-28 4,-42 10,-68 22,82-20,-51 17,-55 13,116-37,-57 0,54-5,-39 7,-9 4,-92-6,111-5,28-2,1-2,1-2,-49-20,49 15,-1 2,-1 2,-43-3,70 11,0-1,0 0,0-1,0-1,0 0,-13-7,17 7,-1-1,0 0,1 0,0-1,-1 0,2 0,-2-1,2 0,-1-1,-4-7,-61-109,64 110,0-1,0 1,1-1,-4-18,-4-10,6 20,2 0,0 0,-6-45,-2-13,3 17,9 45,-2 2,-7-33,4 29,1 0,0 0,1 0,0-1,-2-36,4 33,-1-1,-1 1,0 0,-9-30,1 3,-7-23,-2-11,17 69,2 8,0 0,1 1,-2-13,2 19,1 0,0-1,0 0,0 1,0 0,0-1,0 1,1 0,-1-1,0 1,0 0,1-1,-1 1,0 0,1-1,-1 1,1 0,0 0,-1 0,1-1,0 2,-1-2,1 2,0-2,1 1,1-2,1 1,0-1,0 1,1 0,-2 0,2 1,-1 0,7 0,39 1,-31 1,226 3,-226-3,0 2,0 1,21 8,33 7,11 1,-60-12,1-1,27 1,85-8,-71-1,-41-1,0-1,37-13,-36 9,-1 1,32-2,181 8,-103 1,-112-3,1-1,38-13,-39 10,0 0,39-3,97 11,-148-2,0 2,22 7,-2 0,55 14,1 14,-61-26,-1 1,0 1,0 3,-1 1,23 22,-45-37,1 0,-1 0,0 0,0 1,0-1,0 1,0 0,-1 0,1 0,-1 0,0 1,1-2,-1 2,0 0,0-1,0 0,0 1,0 5,0 5,-1 0,1 0,-2 23,0-13,-1 12,-1 0,-7 37,5-39,0 0,0 48,5-61,-1 1,0-1,-1 0,-1 0,0 0,0 0,-9 27,8-34,1 0,0 1,0 0,1 0,-1 24,3 79,0-63,1-31,6 41,-4-41,1 34,-3-39,-1-10,1-1,-1 1,0-1,-1 1,1-1,-1 0,-2 11,3-19,0 1,0 0,0-1,-1 1,1 0,0-1,0 0,0 1,-1 0,1-1,0 1,-1 0,1-1,0 0,-1 1,1-1,0 1,-1-1,1 0,-1 0,1 1,-1-1,1 1,-1-1,1 0,0 0,-1 0,1 0,-1 0,1 0,0 0,-1 0,1 0,-1 0,1 0,-1 0,1 0,-1 0,1 0,-1 0,1-1,-1 1,1-1,-1 1,-1-2,1 0,-1 0,0 0,1 0,-1 0,1 0,-1 0,2-1,-3-2,-1-6,1 1,0 0,0 0,1 0,0-1,-1-11,-3-69,3 32,-6-353,10 268,-1-165,0 305,0 2,0-1,0 0,0 0,0 0,-1 0,1 0,0 1,-1-1,0 0,0 1,0-1,0 0,-2-4,1 5,1 0,0 1,-1-1,0 1,1-1,-1 2,0-2,0 1,1 0,-1 1,0-1,0 0,0 1,0 0,0-1,-2 1,-105 4,56 5,-18 2,8-11,32-1,1 1,-42 9,27 4,24-6,-1-2,-40 3,46-8,6-1,-1 1,1 1,0 0,-14 5,5 0,1-2,-33 1,-9 2,2 0,-90-3,13-3,68 9,-18 0,-295-11,375 1,-1 0,1-1,0 0,0 0,0-1,-1 0,-4-3,-2-3,-18-16,27 22,-3-2,1 1,-2-1,1 1,0 0,-8-1,-16-7,3-2,19 10,0 0,0-2,0 1,1-2,-12-9,-8-7,21 19,1-1,0-1,0 0,-1 0,2 0,-1-1,-5-8,9 13,0 0,1 0,-1-1,0 1,1 0,0-1,0 1,-1 0,1-1,0 1,-1 0,1-1,0 0,0 1,0 0,0-1,0 0,0 1,0-1,0 1,1 0,-1-1,0 0,1 1,-1 0,0-1,1 1,-1 0,1 0,-1 0,1-1,0 1,0 0,-1 0,1 0,0 0,0 0,1-1,2-2,0 0,0 1,1 0,-1-1,1 2,8-5,5 2,-1 1,1 1,0 1,0 2,25 3,-3-1,337-1,-207-1,-152-2,32-7,-31 4,24-1,32-4,2 0,31 11,31-2,-74-9,-40 5,26 0,389 6,-425-3,0 0,16-4,-15 1,25-1,144 7,-171-1,1 2,16 6,-16-4,25 2,-34-6,7 0,-10 1,-8 2,-18 4,-1-2,-41 2,-22 3,53-2,-49 11,60-15,-147 14,-190-19,349 2,1 1,-19 5,17-4,-21 4,-217-5,128-4,-101 2,208-1,1-1,-18-5,16 3,-25-2,19 5,0 1,-1-2,-29-7,36 6,-22-2,23 4,-26-7,22 3,-34-1,23 4,11-2,-1-2,1 0,0-2,-22-13,30 15,3 2,1-1,-1 0,1-1,0 0,0 0,-8-11,14 15,-1 0,1 0,0 0,0 0,0 0,0-1,0 0,0 1,0 0,1-1,-1 0,1 1,-1-1,1 0,0 0,0 0,0 1,0-4,0 4,0-1,0 1,0 0,1 0,-1 0,1 0,-1 0,1 0,0 1,-1-1,1 0,0 1,0-1,0 0,-1 0,2 1,-1 0,0-1,0 1,0 0,1-1,-1 2,0-2,3 0,3-1,0 0,-1 1,1 0,1 1,7 0,40 2,-30 0,-3 0,2 2,26 7,-25-4,-17-5,0 1,-1 0,2 1,-2-1,14 10,-5-2,2-1,-2-2,1 0,1-2,23 4,32 10,-61-14,9 4,0-2,0-1,1-1,29 1,530-8,-568 0,0 1,18-7,-17 5,25-4,-31 7,98 1,-105-1,0 0,0 0,-1 0,1 0,0 0,0 0,0 1,0-1,-1 1,1-1,-1 0,1 1,0 0,0-1,-1 1,1 0,0-1,-1 1,1 0,0-1,0 2,-1 0,0-2,0 2,1-2,-1 2,0-2,0 1,0 0,0 0,-1 0,1 0,0 0,0 0,0 0,0 0,-1 0,1-1,0 2,-1-2,0 2,-2 5,0-1,-1 0,0 0,-7 8,3-6,1 0,-1-1,0 0,0 0,-1-2,1 0,-1 0,0-1,0-1,0 0,-10 2,-13-1,-59-2,70-2,-340-1,333 4,1 1,0 1,-1 2,2 2,-35 18,29-14,0-2,-60 9,-74-16,95-5,35 2,19 0,0 0,0-2,-21-5,22 0,0-1,-29-19,36 21,2-1,0 1,0-1,1 0,-1-1,1 0,-9-13,15 20,-5-10,5 9,1 1,-1-1,0 1,0 0,0-1,0 1,0-1,0 1,0 0,0 0,1-1,-1 1,0-1,0 1,1 0,-1 0,0 0,0 0,1-1,-1 1,0 0,1 0,-1-1,0 1,0 0,1 0,-1 0,0 0,1 0,-1 0,0 0,1 0,-1 0,0 0,1 0,9 0,0 0,0 1,-1 0,20 7,-12-4,53 14,366 75,-256-66,42 4,-97-11,-61-9,67 1,-120-12,1 2,0 0,0 0,0 2,0 0,12 6,-4-1,1-2,0-1,1 0,24 0,0-4,-21-2,0 2,27 7,-16-2,-24-6,-1 1,1 1,19 9,-28-11,0 1,0 0,0 0,-1 0,1 0,-1 0,1 1,-1 0,1 0,-1 0,0 0,0 1,0-1,0 0,-1 1,1 0,-1 0,1 0,0 4,1 6,-1 0,0 0,0 0,-1 1,0 14,-5 73,4-90,-2 4,1 0,-1-1,-1 1,-7 24,-22 60,20-64,-1 3,0 2,-15 81,28-118,-1 0,0-1,0 1,0 0,-1 0,1 0,-1-1,1 1,-3 3,4-7,-1 2,1-2,-1 1,0 0,1-1,-1 1,0 0,0-1,1 1,-1-1,1 1,-1-1,0 0,0 1,0-1,0 0,1 1,-1-1,0 0,0 0,0 0,0 0,1-1,-1 1,0 0,0-1,1 1,-1 0,0 0,0-1,0 0,1 1,-1-1,0 0,1 1,-2-2,0-1,0 0,0 0,0 0,0 0,1 0,0-1,-1 1,1-1,0 1,0-1,0 1,0-1,0 0,1 0,0 0,-1 0,1 1,0-1,0 0,0-5,1-8,1 0,0 0,5-18,-6 31,5-22,1 1,1 1,0 0,2 1,11-24,-5 13,12-37,-24 59,-1-1,0 1,0-1,-1 0,2-20,-3 4,0-39,-2 47,1 20,0 1,0 0,0-1,0 1,0 0,-1 0,1 0,0 0,0-1,0 1,0 0,0-1,0 1,0 0,0 0,0 0,0 0,-1 0,1-1,0 1,0 0,0 0,0 0,0-1,0 1,-1 0,1 0,0 0,0 0,0 0,0 0,0 0,0 0,0 0,-1 0,1 0,-7 5,-8 15,13-17,-80 146,18-30,54-102,0 0,0 1,2 1,-12 31,19-47,0 0,0 0,-1 0,1 0,0 0,0-1,-3 4,4-6,0 0,0 0,-1 1,1-1,0 0,-1 1,1-1,0 0,-1 0,1 0,0 0,0 0,-1 0,1 0,0 0,-1 0,1 1,0-1,0-1,-1 1,1 0,-1 0,1 0,-1-1,0 1,1-1,-1 1,1-1,-1 0,1 1,-1-1,1 0,-1 0,1 0,-1 1,1-1,-1-2,-2-6,0 0,1-1,0-1,0 1,0 0,1 0,0 0,0 0,1-14,1 9,0 0,0 0,1 0,0 1,8-29,19-48,-19 61,0 0,12-57,-22 86,0-1,1 0,-1 1,1-1,-1 0,1 0,0 1,-1-1,1 1,0-1,0 1,0 0,0-1,2-1,-3 2,1 1,-1 0,1 0,-1 0,1-1,-1 1,1 0,-1 0,1 0,0 0,-1 0,1 0,-1 0,1 0,-1 0,1 0,-1 1,0-1,1 0,-1 0,1 0,-1 1,1-1,-1 1,0-1,1 0,-1 1,1-1,-1 1,0-1,1 1,-1 0,0-1,1 0,-1 1,0 0,0-1,1 1,-1 0,0-1,0 2,1 1,0 0,-1 1,1-2,-1 2,0-1,0 0,0 0,0 0,0 1,0-1,0 0,0 0,-1 0,1 0,-1 1,0-2,-2 7,-2 4,0 0,-10 19,12-26,-181 326,109-190,72-138,2 1,-2-1,0 0,1 1,-6 5,7-9,0-1,1 1,-1 0,0-1,0 0,1 1,-1 0,0-1,0 0,1 0,-1 0,0 0,0 1,0-1,0 0,0 0,0-1,1 1,-1 0,0 0,0 0,1-1,-1 1,0-1,0 1,0-1,1 0,-1 1,0-1,0 0,1 0,-1-1,-3-2,1-1,1 0,-1 0,1 0,-1-1,1 1,1-1,-1 1,0-1,1-1,-2-9,1-1,0 0,0-35,2 30,1 2,1-1,0 0,1 0,1 1,8-32,44-110,-42 125,0-4,4-11,-17 51,-1 0,0-1,1 1,-1 0,1 0,0 0,0 0,-1 0,1 0,0 0,0 0,0 0,0 1,0-1,-1 0,1 1,0-1,0 0,0 1,2 0,-2 0,0 0,-1 0,1 0,0 1,-1-1,1 1,0-1,0 0,-1 1,1 0,0-1,-1 1,1 0,-1-1,1 2,0-2,-1 1,1 0,-1 0,0 0,1 0,-1 0,0 0,0 0,1 0,-1 0,0 2,2 6,0 1,-1 0,0 0,-1-1,1 1,-1 0,-2 15,-11 70,13-94,-49 232,21-111,24-99,4-18,-1 0,0 0,0 0,0 0,-3 7,4-12,0 1,0-1,0 0,0 1,-1 0,1-1,0 0,0 0,0 1,-1 0,1-1,0 0,-1 0,1 0,0 1,-1-1,1 1,0-1,-1 0,1 0,0 0,-1 0,1 0,0 0,-1 0,1 0,0 0,0 0,-1 0,1 0,-1 0,0 0,0-1,1 0,-1 1,0-1,0 0,1 0,-1 0,0 1,1-2,-1 2,1-2,-1 0,-2-4,1 0,0 0,0 0,-1-7,0-3,1-2,0 0,1 1,0-1,2-35,14-89,-10 107,0-10,2 1,-2-1,1-82,-6 137,-1-1,0 1,0 0,-1 0,0 0,0-1,-1 1,1-2,-7 15,-37 78,43-97,-107 188,65-116,36-62,2 0,0 1,-1 0,2 1,0 0,1 0,0 0,-6 31,11-44,-6 21,6-24,-1 1,1-1,0 1,0-1,0 0,-1 1,1-1,0 1,0-1,0 0,0 0,-1 0,1 1,0-1,-1 0,1 1,0-1,-1 0,1 0,0 0,-1 0,1 0,0 0,-1 0,1 0,0 0,-1 0,1 0,0 0,-1 0,1 0,-1 0,1 0,0 0,0-1,-1 1,1 0,0-1,-1 1,1 0,0 0,0 0,0-1,-1 1,1-1,-3-3,1 1,-1-1,1 0,0 0,0 0,0-1,1 1,-1-1,1 1,0-1,0 0,-2-7,1-1,1 0,0-1,0-22,3 4,0 2,2-1,0 1,11-47,38-114,-25 107,15-55,-42 136,0 0,-1 1,1 0,0-1,0 1,0-1,0 1,0 0,3-3,-4 4,1 1,-1 0,0 0,0-1,0 1,1 0,-1-1,1 1,-1 0,0 0,1 0,-1 0,1 0,-1 0,1 0,-1 0,0 0,1 0,-1 0,1 0,0 0,0 0,-1 1,1 0,-1-1,1 1,-1-1,1 1,0 0,-1 0,1-1,-1 1,1 0,-1-1,1 3,2 3,-1 1,-1-1,1 0,-1 1,1-1,-1 1,0 0,0 7,0 61,-1-66,-1 50,-15 112,-19 56,31-201,-3-3,7-23,0 1,0-1,0 0,0 0,0 1,0-1,-1 0,1 0,0 0,0 0,0 0,0 0,0 0,0 1,0-1,-1 0,1 0,0 0,0 0,0 0,0 0,0 0,-1 1,1-1,0 0,0 0,0 0,0 0,0 0,-1 0,1 0,0-1,0 1,0 0,-4-12,2-17,1 1,1-1,0 0,1 1,1-1,2 1,0 0,11-48,8-10,41-111,-53 162,10-44,-16 59,-5 20,0 0,0 0,0 0,0 0,0 0,1-1,-1 1,0 0,0 0,0-1,0 1,0 0,0 0,0 0,0 0,0 0,0 0,1 0,-1 0,0 0,0-1,0 1,0 0,0 0,0 0,0 0,1 0,-1 0,0 0,0 0,0 0,0 0,0 0,1 0,-1 0,0 0,0 0,0 0,0 0,0 0,0 0,1 0,-1 0,0 1,2 8,0 16,-2-1,-2-1,1 1,-9 42,-21 68,13-67,-2 0,-2-2,-2-2,-32 65,27-69,-29 80,57-137,0-1,1 1,-1 0,0-1,0 1,0 0,0-1,0 0,0 1,1-1,-1 0,0 1,-1-2,1 2,0-2,0 2,-2-1,2 0,0-1,0 0,0 0,0-1,0 1,0 0,0-1,0 1,0 0,0 0,0-1,0 0,0 1,1-1,-1 0,0 1,0-2,0 2,0-1,1 0,-1 0,0 0,1-1,-1 2,0-3,-5-10,0 0,0-1,2 1,-8-27,-11-63,21 92,-12-68,3 0,1-2,4 1,0-107,6 176,1 7,-1 1,0-1,0 0,0 0,0 1,0-1,-1 0,1 0,-1 1,0 0,-1-7,2 10,0 0,0 0,-1 0,1 0,0 0,0 0,0 0,0 0,0 0,0 0,0 0,-1 0,1 0,0 0,0 0,0 0,0 0,0 0,0 0,0 1,-1-1,1 0,0 0,0 0,0 0,0 0,0 1,0-1,0 0,0 0,0 0,0 0,0 0,0 0,-1 0,1 0,0 1,0-1,0 0,0 0,0 0,0 1,0-1,0 0,0 0,0 0,0 0,0 0,0 0,0 1,0-1,-1 11,-4 123,4-88,-5 54,-29 131,23-163,12-65,-1 1,0-1,0 0,0 1,0-2,-2 6,3-8,0 0,0 0,0 0,0 0,0 0,0 0,0 0,0 1,0-1,0 0,0 0,0 0,0 0,0 0,0 1,0-1,0 0,0 0,-1 0,1 0,0 0,0 0,0 0,0 0,0 0,0 0,-1 0,1 0,0 0,0 0,0 0,0 0,0 0,0 0,0 0,-1 0,1 0,0 0,0 0,0-1,0 1,0 0,0 0,0 0,-4-16,3-6,1-1,0 1,1 0,1 0,0 0,6-28,35-127,-8 64,65-149,-98 256,2-3,0 0,0 1,7-12,-11 19,0 1,0 0,1-1,-1 1,0-1,1 1,-1 0,0-1,1 1,-1-1,1 1,-1 0,0 0,1 0,-1 0,1-1,-1 1,0 0,1 0,-1 0,0 0,1 0,-1 0,1 0,-1 0,1 0,-1 0,0 0,1 1,0-1,0 1,-1 0,1 0,0 0,-1-1,1 2,-1-2,1 2,-1-2,0 2,0-2,1 2,-1 1,2 4,-1-1,0 1,0 13,-1-2,-1 1,0 0,-1-1,-5 23,-18 70,6-31,-21 137,40-215,-1 1,1 0,-1-1,0 2,1-2,-1 1,0-1,0 1,0-1,0 0,-1 1,1-1,-3 4,4-5,-1-1,1 0,-1 1,0 0,1-1,-1 0,0 0,1 1,-1-1,0 0,1 0,-1 1,1-1,-1 0,0 0,1 0,-2-1,0 0,1 1,0-1,-1 0,2 1,-1-2,-1 2,1-2,0 1,0 0,0 0,-2-3,1-1,-1-1,0 1,1 0,0-1,0 0,0-1,0 1,1 0,0 0,-1-8,-1-12,-1-30,4 43,-3-51,3 1,1-1,9-78,-9 137,-1 1,0 0,1 0,-1 0,1 0,0 0,0 1,0-1,0 0,2-4,-3 8,0 0,0 0,0 0,0 0,1 0,-1 0,0 0,0 0,0-1,0 1,0 0,0 0,0 0,0 0,0 0,0 0,1 0,-1 0,0 0,0 0,0 0,0 0,0 0,0 0,0 0,0 0,0 0,1 0,-1 0,0 0,0 0,0 0,0 0,0 0,0 0,0 0,0 0,0 1,1-1,-1 0,0 0,0 0,0 0,0 0,0 0,0 0,0 0,0 0,0 0,0 0,0 1,0-1,0 0,0 0,0 0,0 1,0-1,0 0,0 0,0 0,1 4,-1 0,1 0,-1 0,0 0,0 0,0 0,0 0,-1 0,-1 7,-9 40,9-47,-8 32,-2 1,-24 52,-37 63,55-116,11-22,-69 151,71-153,3-4,-1-2,0 1,0 0,0-1,0 1,-1-1,0 0,-6 8,10-14,-1 0,1 1,-1-1,1 1,-1-1,1 0,-1 0,0 1,1-1,0 1,-1-1,1 0,-1 0,0 0,1 0,-1 0,0 0,1 0,-1 0,1 0,-1-1,0 1,0-1,0 1,1-2,-1 2,0-1,0 0,0-1,0 2,0-2,1 1,-1 0,0-1,0-1,-1-4,0 1,0-1,1 1,-2-12,-1-35,1 0,3-82,1 71,14-204,-10 243,0 15,-5 10,0 0,0 0,0 0,0 0,0-1,1 1,-1 0,0 0,0 0,0 0,1 0,-1 0,0 1,0-1,0 0,0 0,1 0,-1 0,0 0,0 0,0 0,1 0,-1 0,0 0,0 1,0-1,0 0,0 0,1 1,-1-1,0 0,0 0,0 0,0 0,0 1,0-1,0 1,3 6,-1 0,-1 1,1 0,-1 0,1-1,-2 1,1 0,-1 14,1-8,0 325,-12-202,10-133,1-1,-1 1,0-1,0 0,0 1,0-1,-2 6,3-9,0 0,0 0,-1 1,1-1,0 1,0-1,0 0,-1 0,1 0,0 1,0-1,-1 0,1 1,0-1,0 0,-1 0,1 0,0 0,-1 0,1 0,0 0,0 0,-1 0,1 0,0 0,-1 0,0 0,1 0,-1-1,1 0,-1 1,1-1,-1 0,1 1,0-1,-1 0,1 0,-1 0,1 1,0-1,-1 0,1 0,0 0,-1-1,-1-7,0-1,1 0,0 0,0 1,0-19,3-49,3 32,1 1,2 1,13-51,7-33,-26 116,0-6,1 0,1 1,0 0,8-21,-12 36,0 1,0-1,0 0,1 1,-1 0,0-1,0 0,1 1,-1-1,0 1,1-1,-1 1,0 0,1-1,-1 1,1-1,-1 1,1 0,-1 0,0-1,1 1,-1 0,1-1,0 1,-1 0,0 1,1-1,-1 1,1-1,-1 0,0 1,1 0,-1-1,0 0,1 1,-1 0,0-1,0 0,0 1,1 0,-1-1,0 1,0 0,0 1,4 35,-4-37,2 319,-4-167,3-129,-1-16,1-1,-1 1,0 0,-1-1,1 0,0 1,-1-1,-2 7,3-13,0 1,0-1,0 1,0-1,0 0,0 1,-1 0,1-1,0 0,0 0,0 1,-1-1,1 1,0-1,0 0,-1 0,1 1,0-1,-1 0,1 1,0-1,-1 0,1 0,0 1,-1-1,1 0,0 0,0 0,0 0,-1 0,0 0,0-1,1 0,-1 1,0-1,1 1,-1-1,1 0,-1 1,1-1,-1 0,1 1,-1-1,0-2,-1-1,0-2,0 2,-3-13,1-7,1 0,0-1,-1-39,4-75,0 141,-8 162,5-139,-1 1,-1-1,-1-1,0 0,-12 34,10-37,1-5,2 0,-1 1,-4 21,10-38,0 1,0 0,0-1,-1 0,1 1,0 0,0-1,0 0,0 1,0 0,0-1,0 1,0 0,0-1,0 1,0-1,0 1,0-1,0 1,0 0,1-1,-1 0,0 1,0 0,0-1,1 0,-1 1,0 0,0-1,1 0,-1 1,0-1,1 1,-1-1,0 0,1 0,-1 1,1-1,-1 0,0 1,1-1,-1 0,1 0,-1 0,1 0,-1 0,0 0,0 0,1 0,-1 0,1 0,-1 0,1 0,-1 0,1-1,4 0,-1-1,0 0,0 0,5-3,-9 5,28-17,4-2,36-32,-67 51,-1 0,1 0,-1 0,0 0,1 0,-1-1,1 1,-1-1,0 1,1 0,-1 0,0-1,1 1,-1-1,0 1,0 0,0-1,0 0,1 1,-1 0,0-1,1 0,-12 3,-62 35,16-6,54-30,0 0,-1 1,0-1,1 0,-7-1,10 0,-1 0,1 0,-1 0,1 0,-1 0,1 0,-1 0,1 0,-1 0,1-1,-1 1,1-1,-1 1,1 0,-1 0,1-1,0 0,0 1,-1-1,1 0,-1 0,1 0,0 0,0 1,0-2,0 2,0-1,0 0,0 0,0 0,0 1,0-2,0 2,0-1,0 0,0 1,1-2,-1 2,0-1,1-1,1-3,0-1,1 2,0-1,-1 0,1 1,1 0,-1 0,0 0,1-1,-1 2,5-4,4-2,1 0,15-7,-14 9,0 2,0 0,0 1,28-2,59 8,-39 0,-33-3,-18 0,1 1,-1 0,0 0,20 6,-23-1,0 0,-1 0,1 1,0 0,-1 1,0 0,0 1,7 11,-3-5,16 14,-19-21,8 8,-15-14,0-1,0 1,0 0,-1 0,1 0,0 0,0 0,-1 0,1 0,-1 1,1-2,-1 2,0-1,1 2,-1-3,0 1,0 0,0-1,0 0,0 1,0 0,0-1,0 0,-1 1,1 0,0-1,0 0,0 1,0-1,0 1,0-1,-1 0,1 0,0 1,-1 0,1-1,0 0,0 0,-1 0,1 1,0-1,-1 1,-5 2,-1 1,1-1,-1 0,0-1,0 0,-12 1,12-1,-197 15,133-15,65-2,-1 2,1-1,-1 0,1 1,0 1,0 0,-1-1,1 2,0 0,1 0,-11 10,15-12,-1-1,-1 1,1 0,0-1,0 0,0 1,-1-2,-3 2,5-2,0 0,1 0,-1 0,0 0,1 0,-1 0,1 0,-1 0,0 0,1 0,-1-1,1 1,-1-1,1 1,-1 0,1-1,-1 1,1-1,-1 1,1-1,-1 0,1 1,0-1,-1 0,1 1,-1-1,1 0,0 0,0 1,-1-1,1 0,0 0,0 0,0 1,-1-1,1 0,0 0,0 0,0-1,0 0,0 0,0 0,1 0,-1 0,0-1,1 1,-1 0,1 0,-1 0,1 0,0 0,-1 0,1 1,0-1,0 0,0 0,0 1,1-3,2-1,0 0,0 1,1 0,6-6,4 0,1 1,0 0,0 2,0 0,31-6,87-3,70 16,-88 2,-51-6,-55 2,0 0,0-2,-1 1,15-9,9-6,0 3,0 2,47-10,-57 15,0-2,36-19,-10 2,-2 11,-33 12,-1-1,17-8,-7-2,-13 8,1 1,0 0,19-6,-24 12,-5 2,-12 8,-22 7,-46 17,22-12,-101 55,-91 35,223-104,0-2,0-1,0-3,0 0,-1-3,1-1,-1-1,2-3,-2-1,-26-12,20 6,0 2,0 2,0 2,-52 0,40 6,-109 4,144-2,1 1,-1 0,1 2,0-1,-1 1,-9 8,1 0,-32 29,47-38,1 0,-1-1,0 0,0-1,0 1,0-1,0 1,0-1,0 0,0-1,0 1,0-1,-1 1,1-1,-5-2,4 1,0-1,0 1,0-1,0-1,0 0,0 1,1-1,-1 0,1-1,0 0,-4-5,3 4,-1-1,1 0,0 0,0-1,1 1,-1-2,1 2,0-2,1 0,-1 1,1-1,0 0,1 0,-1 0,1-1,0 1,0-14,-1-15,1 1,2 1,4-48,0 56,1 2,0-1,1 2,2 0,10-25,13-41,6-19,-33 93,-4 13,1 1,-1 0,0 0,0-1,1 1,-1 0,0 0,1 0,2-3,-3 5,-1-1,1 1,-1-1,1 1,-1 0,0 0,1 0,0 0,-1 0,1-1,-1 1,1 0,-1 0,1 0,0 1,-1-1,1 0,-1 0,1 0,-1 0,1 0,-1 1,1-1,-1 1,0-1,1 0,-1 1,1 0,-1-1,1 0,-1 1,0 0,1-1,-1 1,0 0,1-1,-1 1,0 0,0-1,1 1,-1 0,4 12,-1 0,0 0,0-1,1 21,1-1,1 10,-1 0,0 56,-4 86,-2-92,1-88,0-1,0 0,0 0,0 0,0 0,0 0,0 0,-1 0,1-1,-1 2,0-2,1 1,-1 0,0-1,0 1,-2 3,3-5,0-1,-1 1,1-1,0 0,-1 0,1 0,-1 1,1-1,0 0,-1 1,1-1,0 0,-1 0,1 0,-1 0,1 0,0 0,-1 0,1 0,-1 0,1 0,-1-1,1 1,0 0,-1 0,1-1,-1 1,1 0,0 0,-1-1,1 1,0-1,-1 1,1-1,-12-17,10 15,-15-27,1-1,1-1,-16-47,26 63,-1 0,2-2,0 1,0-1,1 1,1-1,0 0,0 0,2-22,0 37,0 1,0 0,0-1,0 1,1-1,-1 1,1 0,-1 0,1 0,0 0,0 0,0-3,0 5,-1-1,0 1,0-1,1 1,-1 0,0 0,1 0,-1-1,0 1,0 0,1 0,-1-1,0 1,1 0,-1 0,0 0,0 0,1 0,-1 0,0 0,1 0,-1 0,1 0,0 1,0-1,0 1,0-1,-1 1,1 0,0-1,0 1,-1 0,1 0,-1 1,1-2,1 2,5 11,0 0,-1 1,0 0,0 0,-1 1,-1 0,1 0,2 17,-3-6,0 0,-2 1,0-1,0 33,-1 51,-2-105,-2-10,-4-11,7 15,-14-51,1 0,-15-106,16 83,-7-64,19 137,0 1,0 0,-1 0,1 0,0 0,0 0,0-1,-1 2,1-2,-1 2,1-2,-1 2,1-2,-1 2,1-1,-1 0,1 0,0 0,-2-1,1 2,0 1,1-1,-1 0,0 1,0-1,1 0,-1 0,0 1,1-1,-1 1,1-1,-1 1,0 0,1-1,-1 1,1 0,-1-1,1 1,-1 0,1-1,-1 2,0 0,-117 228,109-208,0 2,1-1,1 2,1-1,-8 41,13-61,0 2,0-2,0 1,-1 0,1 0,-1-1,-2 6,3-10,1 1,-1 0,1 0,-1 0,1-1,-1 1,1 0,-1-1,1 1,-1 0,0-1,1 1,-1-1,0 1,0-1,1 0,-1 0,0 1,0-1,0 0,1 0,-1 0,0 0,1 0,-1 0,0 0,0-1,0 1,1 0,-1 0,0-1,0 1,1-1,-1 1,1 0,-1-1,0 0,1 1,-1-1,0-1,-4-4,1-1,-1 1,2-1,-1-1,0 1,1 0,-3-9,-2-9,-7-26,5 3,-11-87,14 76,-4-60,6 54,5 51,3 19,5 25,-7-25,58 257,-57-252,5 29,-7-37,0-1,1 1,-1 0,0-1,0 1,0 0,-1 0,1 0,0-1,0 1,-1-1,1 1,-1 0,1 0,-1-1,1 1,-1 0,-1 1,2-2,-1-1,1 0,-1 1,1 0,-1-1,0 0,1 0,-1 1,0-1,1 1,-1-1,0 0,0 0,1 0,-1 0,1 0,-1 0,0 0,1 0,-1 0,0-1,0 1,1-1,-1 1,0 0,1 0,-1-1,1 0,-1 1,0 0,1-1,-1 0,1 1,0-1,-1 0,0-1,-2-3,-1 0,1 0,-5-11,-1-10,0-1,1 1,1-2,-6-30,-13-51,-4 21,-1-4,29 86,1 2,0 0,0 0,-1 0,1 0,-1 1,1 0,-3-5,4 8,0 0,0 0,0 0,0 0,-1 0,1 0,0 0,0 0,0 0,0 0,0 0,0 0,0-1,0 1,0 0,0 0,0 0,0 0,-1 0,1 0,0 0,0 0,0 0,0 0,0 0,0 0,0 0,0 0,0 0,-1 0,1 0,0 0,0 0,0 0,0 0,0 1,0-1,0 0,0 0,0 0,0 0,0 0,0 0,-1 0,1 0,0 0,0 0,0 0,0 0,0 0,0 1,-1 8,2 13,-1-21,19 132,-8-53,-11-79,1 0,-1 0,0 0,0 0,0 0,0 1,0-2,0 2,0-1,0 0,0 0,0 0,0 0,0 0,0 0,-1 0,1 1,0-2,-1 2,1-2,-1 2,1-1,-1-1,1 1,-1-1,1 0,-1 0,0 0,1 0,-1 0,1 0,-1 0,1 0,-1 0,0 0,1 0,-1 0,1-1,0 1,-1 0,1-1,-1 1,1 0,-2-2,-2-1,1 0,-1-1,1 0,0 0,-1 0,-2-7,-4-8,1 0,1-2,-8-24,-15-66,28 97,3 14,0 0,0 0,0 0,0 0,0 0,0 0,0 0,0 0,0 0,1 0,-1 1,0-1,0 0,0 0,0 0,0 0,0 0,0 0,0 0,0 0,0 0,0 0,0 0,0 0,0 0,0 0,0 0,0 0,0 0,0 0,0 0,0 0,0 0,0 0,0 0,0 0,1 0,-1 0,0 0,0 0,0 0,0 0,0 0,0 0,0-1,0 1,0 0,0 0,0 0,0 0,0 0,0 0,0 0,0 0,0 0,0 0,0 0,0 0,0 0,9 21,0 10,-1 0,-1 1,7 62,-3-18,-7-49,-2-16,-1 1,1-1,0 0,1 0,0 0,0 0,1-1,8 19,-9-22,-6-6,-8-10,5 3,0-1,1 0,0 0,-7-14,10 17,-1-1,1 0,0 0,0 0,0-1,0 1,1-1,-3-11,4 16,0 1,0 0,0 0,0-1,0 1,0-1,0 1,0 0,0-1,0 1,0-1,0 1,0 0,0 0,0-1,0 1,0-1,0 1,0 0,0 0,1-1,-1 1,0-1,0 1,4 4,6 15,62 237,-58-199,-13-55,6 36,-7-36,0-1,0 0,1 1,-1-2,0 2,-1-1,1 1,0-1,0 0,0 1,-1 0,1-1,0 0,-1-1,1 0,0 0,0 1,0-1,0 0,-1 1,1-1,0 0,-1 0,1 0,0 0,-1 1,1-1,0 0,-1 0,1 0,0 0,-1 0,1 0,0 0,-1 0,1 0,0 0,-1 0,1 0,0 0,-1 0,1-1,-1 1,0 0,1-1,-2 1,1-1,0 1,1-1,-1 0,0 1,0-1,0 0,0 0,0 0,1 0,-1 0,0 0,1 0,-1 0,1-1,-1 1,0 0,1-1,0 1,-1-2,0 0,1 0,0 0,0 0,-1 0,2 0,-1 0,0 0,0 0,1 0,0-4,2-3,0 0,0 0,1 0,-1 2,7-12,1 0,2 1,0 1,1-1,16-15,-29 32,1 1,-1-1,1 1,-1-1,1 2,-1-2,1 2,-1-2,1 2,0-1,-1 0,1 0,0 1,-1 0,1 0,2 0,-2 0,-1 1,0 0,1 0,-1-1,1 2,-1-2,0 2,0-2,1 2,-1-1,0 1,0-1,0 1,0-1,0 1,0 0,0-1,0 1,0 2,3 6,0 1,-1 0,0 0,0 0,-1 0,1 12,5 74,0 2,-6-86,0 1,0 1,1 25,-3-41,0-3,0 0,0 0,0 0,0 0,0 0,1 0,-1 1,2-6,1-2,1 0,0 1,1 0,-1 0,1 0,11-15,39-45,-41 52,-12 16,-1 0,1 0,-1 0,1 0,-1 0,3-6,-4 8,0 0,0 0,0 0,0 0,0-1,0 1,0 0,0 0,0-1,0 1,0 0,0 0,0 0,0 0,0 0,0-1,0 1,0 0,0 0,0-1,0 1,0 0,0 0,0 0,0 0,0 0,0 0,0-1,0 1,0 0,-1 0,1 0,0-1,0 1,0 0,-10 0,6 2,0 0,0-1,0 2,0-1,0 0,0 2,-4 3,-25 31,13-15,-65 64,80-81,0 0,-1 1,1 0,0 0,1 1,0 0,-1 0,2 0,-1 1,-2 10,6-19,-1 0,1 0,0 0,0 0,0 0,0 0,0 0,0 0,0 0,0 1,0-1,0 0,0 0,0 0,0 0,0 1,0-1,0 0,0 0,0 0,0 0,1 0,-1 0,0 0,0 0,0 0,0 0,0 0,0 0,0 1,0-1,0 0,0 0,0 0,0 0,0 0,0 0,0 0,0 0,1 0,-1 0,0 0,5-1,9-5,-11 4,18-7,0 1,0 1,0 2,23-2,87 4,-130 2,-6-1,-16-6,1 0,11 5,2-1,-1-1,1 0,-1 0,1 0,1-1,-1-1,-6-8,10 12,1-1,-1 0,1 0,0 0,-1 0,1 0,0 0,1-1,-1 0,1 1,0-1,-1 0,1 0,1-1,-1 2,0-2,1 2,0-2,0 1,1-7,2-7,0 1,1 1,1-1,-1 0,2 1,7-18,13-39,-18 42,-1-1,0 0,-2 0,-1 0,-1-1,-1-67,-2 96,1 3,-1 0,0 0,0-1,0 1,0-1,-1 1,1 0,0 0,0 0,-1-1,1 1,-1 0,0-1,0 1,-1-3,2 5,0 0,0 0,-1 0,1 0,0 0,0 0,0 0,0 0,0 0,0 0,0 0,0 0,-1 0,1 0,0 0,0 0,0 0,0 0,0 0,0 0,0 0,-1 0,1 0,0 0,0 0,0 0,0 0,0 0,0 0,0 0,0 0,-1 0,1 0,0 1,0-1,0 0,0 0,0 0,0 0,0 1,0-1,0 0,0 0,0 0,-2 9,2-7,-9 33,-21 60,13-42,13-37,0 0,0 0,-2 32,0-3,2-32,4-13,0 0,0 0,0 0,0 0,0 0,0 0,0 0,0 1,0-1,0 0,0 0,0 0,0 0,0 0,-1 0,1 0,0 0,0 0,0 0,0 0,0 0,0 0,0 0,0 0,0 0,0 0,0 0,0 0,-1 0,1 0,0 0,0 0,0 0,0 0,0 0,0 0,0-1,0 1,0 0,0 0,0 0,0 0,0 0,0 0,0 0,0 0,0 0,-1 0,1 0,0 0,0 0,0 0,0-1,0 1,0-2,-1-1,1 1,0 0,-1-1,1 1,0-1,0 1,0-4,1-2,0-1,1 1,-1-1,1 1,0 0,4-10,20-46,-14 34,-10 27,-1 0,1 0,-1 0,0 0,1 1,0-1,0 0,0 1,0 0,0 0,0 0,4-3,-5 4,0 0,1 1,-1 0,1-1,-1 0,1 1,-1 0,0 0,1 0,-1 0,1 0,-1 1,1-1,-1 1,0-1,1 1,-1 0,0-1,1 1,-1 1,1-2,-2 2,3 1,-1-1,0 0,0 0,-1 0,1 1,-1-1,1 0,-1 1,0 0,1-1,-1 1,-1 0,1-1,0 2,0-2,0 2,-1-2,1 2,-1-1,0 6,0 2,-1-1,0 0,0 0,-4 17,1-13,4-12,0 0,-1 0,1 0,0 0,0 0,0 0,0 0,0 0,0 0,0 0,0-1,1 1,-1 0,0 0,1 0,-1 0,1 0,0-1,-1 1,1-1,0 1,0 0,0-1,1 3,2 1,1-1,-1 0,0-1,1 0,6 5,0-1,13 6,8 6,-30-18,0 0,0 1,-1 0,1 0,0 0,-1 0,1 0,0 0,-1 0,1 1,-1 0,1 2,-2-4,1-1,-1 1,0 0,0-1,0 1,0 0,0-1,0 1,0 0,0-1,0 1,0 0,0 0,0-1,0 1,0 0,0 0,0 0,-1-1,1 1,0-1,0 1,-1-1,1 1,0 0,0-1,0 1,-1-1,1 1,-1-1,1 0,0 1,-1 0,1-1,-1 0,1 0,-1 1,0 0,-3 1,0 0,0-1,-7 3,8-3,-29 8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46:09.804"/>
    </inkml:context>
    <inkml:brush xml:id="br0">
      <inkml:brushProperty name="width" value="0.35" units="cm"/>
      <inkml:brushProperty name="height" value="0.35" units="cm"/>
      <inkml:brushProperty name="color" value="#8FAADC"/>
      <inkml:brushProperty name="ignorePressure" value="1"/>
    </inkml:brush>
  </inkml:definitions>
  <inkml:trace contextRef="#ctx0" brushRef="#br0">1 1,'1'16,"1"-1,1 1,1-1,0 1,1-1,1 0,8 16,14 41,-18-38,25 56,-13-29,-17-44,1-1,10 21,-8-20,0 1,0 0,-2 0,0 1,-2 0,0 0,0 0,-2 0,0 36,-4 397,1-432,-1 0,-8 35,5-34,1 1,-1 24,4 513,3-271,-1-194,-3 103,-11-126,9-51,0-1,-1 30,4-14,1-4,-1 0,-2 0,-13 59,-17 61,28-129,0 0,-10 24,8-28,2 1,0 1,-3 21,-6 37,9-54,1 1,-2 31,5 516,3-270,0-273,1 0,1 0,14 45,-10-43,-1 0,4 53,-10-28,-1-33,0 0,2 0,0 0,1-1,2 1,0 0,11 26,-9-29,-1 1,-1-1,-1 1,2 31,2 8,8 8,-10-47,-1 0,-1 0,2 34,-7 369,3-382,-2-40,0 1,0-1,1 0,-1 0,1 0,-1 0,1 0,0 0,-1 0,1 0,0 0,1 0,-1 0,0 0,0 0,2 1,-1-3,-1-1,0 1,0 0,0-1,0 1,0-1,0 0,0 1,0-1,0 0,0 1,0-1,0 0,-1 0,1 0,0 0,0 0,-1 0,1 0,-1 0,1 0,0-2,0 1,13-22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34:40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32,'-1'0,"0"0,1 0,-2 1,2-1,-1 1,0-1,1 0,-1 1,0 0,1-1,-2 2,-1 0,-4 4,1-2,0 1,-9 9,13-12,1 0,-1 0,0 1,1-1,0 0,0 0,0 1,0-1,0 1,0-1,0 1,1 3,-1-3,1 1,0-1,0 1,1 0,-1-1,0 1,2 0,-2-1,4 6,-4-7,0-2,1 2,0-1,-1-1,1 2,0-2,-1 2,2-2,-2 2,1-2,0 1,0 0,0 0,0 0,0-1,0 1,0-1,0 1,0-1,0 0,1 1,-1-1,0 1,1-1,-2 0,2 0,-1 0,0 0,1 0,-1 0,2-1,2 0,1-1,0 1,0-1,-1 0,1-1,-1 1,0-1,1 0,7-8,-11 10,-1 0,0-1,1 0,-1 0,0 1,0-1,0 0,0 0,0 0,0-2,4-21,-1 4,-1 11,-1-2,1 2,0-14,-3 24,0-1,0 0,0 1,0 0,0-1,0 0,0 1,0 0,0-1,-1 0,1 1,-1-2,1 2,0 0,0 0,0 0,0 0,0 0,0 0,0 0,0 0,-1 0,1-1,0 1,0 0,-1 0,1 0,0 0,0 0,0 0,0 0,0 0,0 0,0 0,-1 0,1 0,0 0,0 0,-1 0,1 0,0 1,-2-1,0 2,0-2,1 2,-1-1,-2 2,-4 3,5-5,0 1,0 0,0 0,0 0,1 0,-6 6,6-7,1 1,0-1,0 1,0 0,0 0,0 0,0 0,0 0,1 0,-1 0,1 0,-1 5,1-3,-2 18,2-21,0 1,0 0,0-1,0 1,1 0,-1-1,1 1,-1-1,1 1,0 1,-1-2,1-1,0 0,-1 1,0-1,1 0,0 1,-1-1,1 0,0 0,-1 0,0 0,1 0,0 0,-1 1,1-1,0 0,-1 0,0-1,1 1,0 0,-1 0,1 0,0 0,-1 0,1 0,0-1,0 1,0-1,0 1,0 0,0-1,0 0,0 1,1-1,-2 0,1 1,0-2,1 0,-2 2,0 0,0 0,0 0,0 0,0 0,0 0,0 0,0 0,0 0,0 0,0 0,0 0,-1 0,1 0,0 0,0 0,0 0,0 0,0 0,0 0,0 0,0 0,-1 0,1 0,0 0,0 0,0 0,0 0,0 0,0 0,0-1,0 1,0 0,0 0,0 0,0 0,0 0,0 0,0 0,0-1,0 1,0 0,0 0,0 0,0 0,0 0,0 0,0 0,0 0,0 0,0 0,0 0,0 0,0 0,-9 4,7-2,0-2,0 1,0-1,1 1,-1-1,0 0,0 0,1 0,-1 0,0-1,0 1,0-1,1 1,-1 0,-2-2,2 0,0 2,0-1,0 1,0-1,-1 1,1 0,-3 0,4 0,1 0,-1 0,0 0,1 0,-1 0,0 0,1 0,0 1,-1-1,0 0,1 1,-1-1,1 0,-1 1,1-1,0 1,-1-1,0 0,1 1,0 0,0-1,-1 0,1 1,0 0,-1 0,1 0,0-1,0 0,0 0,0 1,0 0,0-1,0 0,0 1,0-1,0 1,0-1,0 0,0 1,0-1,1 1,-1-1,0 0,0 1,1-1,-1 1,0-1,0 0,0 0,1 0,-1 1,1-1,-1 1,0-1,1 0,-1 0,1 0,-1 0,0 0,0 1,2-1,5 2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34:40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65,'0'0,"0"-1,0 0,0 1,0 0,0-1,0 0,0 1,0-1,0 0,0 1,0 0,-1-1,1 0,0 1,0 0,0-1,-1 0,1 1,-1 0,1-1,0 0,-1 1,0-1,1 1,-1 0,0 0,1 0,-1 0,0-1,1 1,-1 0,0 0,1 1,0-1,-1 0,0 0,1 0,-1 1,0-1,1 0,-2 1,-3 2,0 0,1 0,-8 6,9-6,-1 0,1 1,-5 6,6-7,0-1,-1 1,1 0,-1-1,1 0,-6 5,2-4,1 1,0-1,-7 9,10-11,2 0,-2 0,2 0,-1 1,0-1,0 0,0 1,1-1,0 0,-1 0,0 1,1-1,0 0,0 1,-1-1,1 0,0 1,0 0,0-1,0 0,1 1,-1-1,0 1,0-1,2 3,-2-3,1 1,0-1,0 0,0 1,0-1,0 0,0 1,0-1,1 0,-1 1,0-2,0 2,1-2,-1 2,1-2,-1 1,1 0,0-1,0 1,2 0,5 1,1-2,-2 0,1 0,15-1,-19 0,1-1,-1 0,0 0,1-1,-2 0,1 1,0-2,0 1,3-4,1 0,-1 0,-1 0,0 0,0-1,-1-1,10-15,-15 21,1-1,0 1,-2-1,2 0,-2 1,1-1,0 0,-1 0,0-7,0 6,0-1,-1 1,0 0,0-1,0 0,-3-5,4 10,-1 0,1 1,-1-1,1 0,0 1,0 0,-1-1,0 0,1 1,0 0,-1-1,1 0,-1 1,0 0,1-1,0 1,-1-1,0 1,1 0,-1 0,0 0,1 0,-1-1,0 1,0 0,0 0,1 0,-1 0,0 0,1 0,-1 0,0 1,1-1,-1 0,0 0,0 0,-4 2,0 0,1 1,-1-1,-4 4,1-1,4-2,0-1,0 1,1 0,-1 0,1 1,0-1,0 0,-3 7,-10 8,6-9,8-8,1 0,-1 1,0-1,0 0,-1 3,-44 48,47-52,0 0,0 0,0 0,0 0,-1 0,1 0,0 0,0 0,0 0,0 1,0-1,0 0,-1 0,1 0,0 1,0-1,0 0,0 0,0 0,0 0,0 0,0 0,0 0,0 0,0 1,0-1,0 0,0 0,0 0,0 1,0-1,0 0,0 0,0 0,0 0,1 0,4 1,8-4,10-8,39-17,-56 27,-2-2,1 1,-1 0,10-6,-12 6,0 1,0-1,0 0,0 0,0-1,0 1,-1 0,1-1,0 1,1-4,-2 5,-1 1,0 0,0-1,0 0,0 1,0 0,0-1,0 0,0 1,0 0,0-1,0 0,0 1,0 0,0-1,0 0,0 1,0 0,0-2,-1 2,1 0,0-1,-1 1,1-1,0 1,0 0,-1 0,1 0,-1 0,1 0,0-1,0 1,-1 0,0 0,1 0,0 0,0 0,-1 0,1-1,-1 2,-1-1,1 0,0 0,0 0,0 1,0-1,-1 0,1 0,0 1,0 0,0-1,-1 1,2 0,-2-1,0 2,-1 2,0-1,1 1,0-1,0 0,-3 9,-6 9,8-15,0-2,0 0,0 1,-7 5,8-8,1 0,-1 0,1 0,-1 0,-1 2,3-3,0-1,0 0,0 0,-1 0,1 1,0-1,0 1,0-1,0 0,0 0,0 1,0-1,0 1,0-1,0 0,0 0,0 1,0-1,0 1,1-1,-1 0,1 0,-1 1,0-1,0 0,0 1,1-1,-1 0,1 0,-1 0,0 0,0 0,1 0,0 0,-1 0,0 0,0 0,1 0,-1 0,1 0,-1 0,1 0,1 0,0 0,0 0,0-1,0 0,0 1,0-1,0 0,0 1,0-2,0 2,-1-2,1 1,3-3,0 0,0-2,7-9,-3 3,-7 10,0 3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34:40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0,'0'223,"1"-216,-1 1,4 13,-2-13,0 0,0 10,-2-7,5 20,-1-12,1 2,-3-13,-1 0,2 15,-3 38,0-53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34:40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0,'0'11,"0"0,-1-1,0 1,-1 0,0 0,-1-2,-6 18,4-14,2 0,0 0,0 0,-1 20,2-17,0 16,1 50,2-34,-1 154,0-194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0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194 1,'-3'7,"0"0,0 1,1-1,0 1,0 1,0-2,0 2,1-1,-1 11,0-6,-9 90,9-74,-1 0,-1 0,-11 51,-3 0,11-49,-11 40,7-31,2 0,-8 55,11-63,3-1,0 0,1 0,1 2,3 47,0 0,-3-5,-1 0,-3-1,-15 99,14-139,4-25,0 0,1 0,-1 0,1 1,0-1,1 0,0 0,0 1,0-1,3 18,15 82,13 83,-30-184,3 49,-4-53,-1-1,1 0,0 0,0 0,-1 0,1 0,-1 0,1-1,0 2,-1-2,0 1,0 0,-1 0,1-1,0 1,-2 2,-4 2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34:4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94,'314'0,"-306"0,-1-1,1 0,0-1,-1 1,9-4,35-15,-47 18,-4 2,10-4,1-1,16-10,-27 15,0 0,0 0,0 0,0 0,0 0,1-1,-1 1,0 0,0 0,0 0,0 0,0 0,0 0,0 0,0 0,0 0,0-1,0 1,0 0,0 0,0 0,0 0,0 0,0 0,0 0,0 0,0 0,0 0,0 0,0 0,0 0,0-1,0 1,0 0,0 0,0 0,0 0,0 0,0-1,-4 0,-6 0,9 1,-9 1,-2 0,2 1,-1 0,1 0,-13 5,10-3,-1 0,-18 3,-62-5,58-3,25 1,1-1,-11-3,10 2,-17-1,21 3,-67 0,52 5,21-4,-1-1,0 0,1 1,0 0,-1-1,1 2,-1-2,1 1,0 0,0 0,-2 2,3-3,0 0,0 0,0 0,0 1,0-1,0 0,0 0,-1 0,1 0,0 0,0 0,1 0,-1 0,0 0,0 0,0 0,0 1,0-1,0 0,0 0,0 0,0 0,0 0,0 0,0 1,0-1,0 0,0 0,0 0,0 0,0 0,0 0,0 0,0 0,0 0,1 0,-1 0,0 0,0 0,0 0,0 0,1 0,-1 0,0 0,0 0,0 0,0 0,0 0,0 0,0 0,0 0,0 0,0 0,0 0,0 0,1 0,-1 0,7 0,12-5,26-9,-36 11,-2 0,0 2,0-1,1 1,11-1,32 3,-24 0,-14-2,-1 0,0 0,22-7,-10 3,11 0,4-1,-30 5,-1 0,10 0,-11 1,1-1,0 0,7-1,-1-2,0 2,24-1,-35 3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34:40.96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218 190,'-5'1,"1"1,0-1,1 1,-1 0,0 0,0 1,1-1,-1 1,-5 5,-9 6,2-1,0 0,1 1,1 1,0 0,1 1,-15 23,20-28,4-4,0 0,0 0,1 0,0 0,0 0,1 1,0-1,0 1,0 0,1 12,-1 10,5 44,0-23,-3-42,1 1,1-1,0 0,0 0,0 0,1 0,9 17,37 57,-9-18,-11-14,2-1,42 50,-64-91,0-1,0-1,1 0,-1 0,2-1,-1 0,21 8,-16-7,3 0,0-2,0 1,1-2,34 4,-8-2,-30-3,1-1,0-1,0 0,0-1,30-4,-34 2,-1-1,0 0,0-1,0 0,-1 0,1-2,-1 1,17-13,2-2,-18 13,-1 0,0 0,0-1,-1 0,0-1,9-10,139-188,-150 197,0-2,-1 1,-1-1,1 1,-2-1,0-1,0 1,-1-1,1-12,0-12,-4-67,0 60,-2 27,1 0,-10-34,7 32,-5-37,8 46,0 0,-2 1,1-1,-1 1,0-1,-1 1,0 0,-1 0,0 0,-6-8,-8-9,-41-42,40 50,-1 1,-1 1,0 1,-1 1,0 0,-36-13,49 23,-1 1,0-1,0 2,0-1,0 2,-16-1,-71 3,42 2,38-3,-9-1,1 2,-39 7,56-6,0 0,1 1,-1 0,1 0,0 1,0 0,0 0,0 1,1 0,-1 1,-6 6,5-2,1 0,0 0,0 1,1 0,1 0,0 1,-6 14,2-4,-1 0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34:40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34:40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34:40.96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50,'1'0,"1"0,0 1,-1-1,1 1,0-1,-1 1,1 0,0 0,-1 0,1 0,-1 0,1 0,-1 0,0 0,1 0,-1 1,1 1,21 31,-13-18,-4-7,1 0,0 0,0-1,1 0,0 0,0-1,1 0,0 0,0-1,1 0,-1-1,1 0,0 0,1-1,-1-1,1 1,0-2,0 0,17 2,-13-3,-1-1,1 0,0-1,0 0,15-4,-23 3,0 0,0-1,0 0,0 0,0 0,-1-1,0 0,0 0,0 0,0-1,0 0,5-8,9-8,-6 6,-1 0,0-1,-1-1,0 1,17-37,-22 32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35:13.847"/>
    </inkml:context>
    <inkml:brush xml:id="br0">
      <inkml:brushProperty name="width" value="0.07056" units="cm"/>
      <inkml:brushProperty name="height" value="0.07056" units="cm"/>
      <inkml:brushProperty name="ignorePressure" value="1"/>
    </inkml:brush>
  </inkml:definitions>
  <inkml:trace contextRef="#ctx0" brushRef="#br0">302 494,'-38'0,"-1"-1,0-3,-17-4,51 8,0-2,1 0,-1 1,1-1,0 0,-1-1,1 0,0 1,0-1,0-1,1 2,-1-2,0 0,2 1,-3-3,-2-3,2 0,-1 0,1-1,0 0,1 0,-2-5,3 4,0-1,2 1,-1 0,1 0,1-5,-1 0,0 0,-3-7,1 8,0-1,1 0,1 0,0 0,1-4,1 15,-1-1,1 0,0 0,1 0,-1 1,1-1,0 1,0-1,1 1,0-1,0 2,0-1,1 0,-1 0,4-2,-4 4,0-1,1 1,0 0,0 0,-1 0,1 1,0-1,1 1,-1 0,0 1,1-1,0 0,2 1,19-5,0 1,1 2,11 0,-22 3,1 0,-1 1,-1 1,2 0,-2 1,6 3,2 0,-1 2,5 3,-18-7,-1 0,0 1,-1-1,1 2,-1-1,0 1,2 3,73 79,-68-71,-8-12,0 2,-1-1,0 1,-1 0,1-1,-1 2,-1-1,2 2,0 0,0 0,0-1,3 4,2 2,-8-10,1-1,-1 1,0 1,-1-1,0 0,1 0,-2 0,1 1,0-1,-1 4,1 9,-1 1,-1 2,-1 5,3 40,0-19,-3 18,1-58,0 0,-1-1,1 1,-1-1,0 0,0 1,-1-1,0 1,1-1,-2-1,2 1,-3 0,2 0,-1-1,0 0,0 0,-1-1,0 1,1 0,-5 0,-1 2,-1 0,0-1,-1 0,1-1,-1 0,0-1,0 0,0-1,-3 0,-8 0,1-2,-1-1,10 0,-1 1,1 0,0 2,0-1,0 1,0 1,-7 2,8-1,-2 0,0 2,1 0,0 0,-5 4,9-4,5-4,0 0,1 0,-1 0,2 0,-2 1,1-1,0 1,0 0,1 0,-1 0,1 0,0 0,-1 0,2 1,-2 1,-3 16,0 2,0 9,0-8,-1 0,-1 0,-7 14,10-25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35:13.848"/>
    </inkml:context>
    <inkml:brush xml:id="br0">
      <inkml:brushProperty name="width" value="0.14111" units="cm"/>
      <inkml:brushProperty name="height" value="0.14111" units="cm"/>
      <inkml:brushProperty name="ignorePressure" value="1"/>
    </inkml:brush>
  </inkml:definitions>
  <inkml:trace contextRef="#ctx0" brushRef="#br0">0 0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04T13:36:5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1 875,'1'-4,"0"0,0 0,1 1,0-1,0 1,0-1,0 1,1-1,-1 1,5-4,3-6,14-24,-16 24,0 0,0 1,1 1,14-15,10-2,2 1,0 2,1 2,2 1,58-25,-41 25,-23 9,-1-1,38-22,2-6,110-49,-159 84,1 1,-1 0,1 2,0 1,0 0,1 2,-1 1,0 0,28 5,-44-4,0 0,-1 0,0 1,1 0,-1 0,0 0,0 1,0 0,0 0,6 4,-3 1,0 0,0 0,-1 1,12 15,-10-12,0-1,1 0,13 9,2 3,-7 0,-17-20,0 0,0 0,0 0,1 0,0 0,-1 0,1 0,0-1,0 1,0-1,1 0,6 3,-9-5,-1 0,1 0,0 0,0-1,0 1,-1 0,1-1,0 1,0-1,-1 1,1 0,0-1,-1 0,1 1,-1-1,1 1,0-1,-1 0,1 1,-1-1,0 0,1 0,-1 1,0-1,1 0,-1 0,0 1,0-1,0 0,1 0,-1 0,0-1,3-31,-3 29,0-53,-1 35,3-38,-1 53,0 1,1-1,-1 1,1-1,0 1,1 0,0 0,0 0,0 0,5-6,-1 3,0 0,1 1,0 0,0 0,1 1,0 0,0 1,1 0,0 0,12-4,48-25,-35 16,66-24,-76 35,-1 1,1 1,1 1,-1 1,37-1,-40 3,0 0,28-7,-27 5,44-4,-52 7,0 0,0 2,0 0,0 0,-1 2,1-1,0 2,-1 0,0 1,0 0,0 1,-1 1,0 0,0 1,18 14,16 10,-35-22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8:37.113"/>
    </inkml:context>
    <inkml:brush xml:id="br0">
      <inkml:brushProperty name="width" value="0.35" units="cm"/>
      <inkml:brushProperty name="height" value="0.35" units="cm"/>
      <inkml:brushProperty name="color" value="#004F8B"/>
      <inkml:brushProperty name="ignorePressure" value="1"/>
    </inkml:brush>
  </inkml:definitions>
  <inkml:trace contextRef="#ctx0" brushRef="#br0">1 1,'1'16,"1"-1,1 1,1-1,0 1,1-1,1 0,8 16,14 41,-18-38,25 56,-13-29,-17-44,1-1,10 21,-8-20,0 1,0 0,-2 0,0 1,-2 0,0 0,0 0,-2 0,0 36,-4 397,1-432,-1 0,-8 35,5-34,1 1,-1 24,4 513,3-271,-1-194,-3 103,-11-126,9-51,0-1,-1 30,4-14,1-4,-1 0,-2 0,-13 59,-17 61,28-129,0 0,-10 24,8-28,2 1,0 1,-3 21,-6 37,9-54,1 1,-2 31,5 516,3-270,0-273,1 0,1 0,14 45,-10-43,-1 0,4 53,-10-28,-1-33,0 0,2 0,0 0,1-1,2 1,0 0,11 26,-9-29,-1 1,-1-1,-1 1,2 31,2 8,8 8,-10-47,-1 0,-1 0,2 34,-7 369,3-382,-2-40,0 1,0-1,1 0,-1 0,1 0,-1 0,1 0,0 0,-1 0,1 0,0 0,1 0,-1 0,0 0,0 0,2 1,-1-3,-1-1,0 1,0 0,0-1,0 1,0-1,0 0,0 1,0-1,0 0,0 1,0-1,0 0,-1 0,1 0,0 0,0 0,-1 0,1 0,-1 0,1 0,0-2,0 1,13-22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75 1,'0'0,"-2"0,-2 5,-2 3,1 6,0 4,2 2,0 1,3 3,-2-2,2 2,0-3,0 2,2 1,-2-2,0 1,0-1,0 0,0 0,0 0,0 2,0-2,0 1,0-2,0 1,0 1,-4-6,2 1,-2 1,2-1,1 1,-1 2,1 0,1 1,-3 1,0-1,1 1,0-1,-3-1,1 2,0-1,3 1,-2-1,2 0,1 2,0-2,0 1,0-2,0 1,4-4,-2 0,1-1,0 2,2-4,-2-4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0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259 0,'-2'1,"1"-1,-1 1,1 0,-1-1,0 0,1 2,0-1,0 0,0 0,-1 0,1 1,0-1,-3 4,-16 27,11-17,-49 90,49-89,1 2,0 0,1 0,0 1,-6 21,-10 32,-22 68,35-107,6-17,0 0,1 1,0-1,1 1,0 0,0 19,3 106,1-51,-2-76,1 0,-1 0,2 1,-1-1,1 0,0-1,1 1,1 0,0-1,0 0,6 14,-1-4,0 0,-2 2,0-1,-1 1,-1 0,0 0,-2 1,1 0,-2 0,-1 0,-1 29,-1-12,0-15,3 49,-2-77,1 1,-1-1,0 0,0 0,1 1,-1 0,1-2,-1 1,0 1,0-1,1 1,-1-2,1 1,0 0,0 0,-1 1,1-2,0 1,0-1,0 1,0 0,-1 0,1-1,0 1,0-1,0 0,0 0,0 1,0-1,0 0,0 0,0 0,0 0,0 0,-1 0,2-1,6 1,0-2,-2-1,13-4,-11 3,-5 3,41-20,-41 19,0 0,0 1,-1-2,1 1,-1-1,1 1,0-1,-1 0,1-1,-1 1,3-7,-4 6,0 2,-1-1,1-1,-1 1,0-1,0 1,0 0,0-1,0 1,0 0,0-1,-1 1,1-1,-1 2,0-1,0-1,0 1,0 0,0-3,-4-6,0-1,0 1,-7-12,5 8,0-1,1 0,1-1,-1 1,2-1,-5-29,5 17,1-1,1 1,1 0,3-61,0 13,-2-277,0 341,1 0,1 0,3-16,-3 18,0 0,-1 0,0 0,-1-22,0 33,0 0,0 0,0 1,0-1,0 0,0 0,0 0,0 0,0 1,0-1,0 0,0 0,-1 0,1 0,0 1,-1-1,0-1,1 2,0 0,-1-1,1 1,0 0,0 0,-1 0,1 0,0 0,0 0,-1 1,1-1,0 0,-1 0,1 0,0 0,0 0,-1 1,1-1,0 0,0 0,0 1,-1-1,1 0,0 1,0-1,0 0,-1 0,-11 29,-21 93,19-75,7-25,0 0,3 1,-1 0,1-1,1 2,0 0,-1 30,3-28,0-2,-2 1,-1-1,-9 35,8-30,-1-1,-4 46,9-54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804 23,'0'0,"-3"-3,-2-3,-7 2,-2 0,-5 3,-4-2,1 2,-3 1,4 0,-1 0,3 0,2 0,-2 0,2 0,-3 5,-3-1,2 1,0-1,2 4,2-3,1 1,0-3,2 5,-1-2,2-1,-1 4,1-2,-2-1,0 4,1-3,0-1,-1 0,4 0,0-1,1 6,2-4,-3 6,2 0,-4-1,3 4,0-4,1 0,0 0,-2 1,1-3,0 2,0 4,0 0,-3-2,3 2,0 1,0-3,0 2,2-1,1 4,0-4,-2 2,5-1,-1 2,-1 2,3 1,-1-4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2 356,'0'0,"0"-5,2 0,4-4,4-4,0-3,1-3,1 1,0 6,-1 3,0-2,-2 4,1-3,-1 3,1 0,0-4,2 5,-1-9,-1 1,4 2,-1-2,-1-1,1 4,-2-6,1 7,-2-3,2 2,0-1,2 2,0 1,-3 0,1 1,-4 3,-2-1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5"/>
    </inkml:context>
    <inkml:brush xml:id="br0">
      <inkml:brushProperty name="width" value="0.2" units="cm"/>
      <inkml:brushProperty name="height" value="0.2" units="cm"/>
      <inkml:brushProperty name="color" value="#33CCFF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33CCFF"/>
      <inkml:brushProperty name="ignorePressure" value="1"/>
    </inkml:brush>
  </inkml:definitions>
  <inkml:trace contextRef="#ctx0" brushRef="#br0">20 0,'0'0,"56"0,1 4,14 5,-35-1,-16-4,3 0,-1 2,-2 3,16 5,135 104,-161-109,0 2,0-1,-2 1,3 1,-3 1,2 2,5 9,15 25,-16-28,0 3,-2-2,1 4,0-2,0 13,24 51,-13-37,4 21,-2-2,6 15,-30-76,7 14,-2 1,1-2,1 1,10 18,-13-29,-1-2,1 2,-3 0,1 0,-1 1,3 7,-2-9,-2 4,4-5,-4 2,3 1,1-2,0 3,10 12,17 23,-18-28,-1 2,0 0,1 5,3 6,16 21,-10-17,-3 1,-8-17,1 1,7 7,19 31,-8 1,-15-31,2-1,5 10,-18-32,0 0,0 0,0-1,1-1,0 1,0-2,0 1,0-3,0 2,2 0,4-1,-2 3,2 1,-1 0,0 0,6 6,55 60,-33-32,4-2,3 2,0 6,-2 0,29 44,-36-46,-19-24,0 1,-3 3,-5-12,8 14,-16-22,1 1,-1-2,1 1,-1 1,0-3,0 5,-1-2,1 0,2 5,6 25,12 14,-11-27,-2 3,0-1,4 14,9 52,-5-23,4 7,-13-52,38 113,-37-111,2 0,0-1,2 1,0-2,-1-3,4 4,-1 3,0 1,7 19,-20-40,0 0,0-2,1 1,0 0,-1-2,1 2,-1-1,2-1,0 1,2 2,39 41,-28-29,15 15,-27-30,1-1,0 2,0-1,0-2,1 1,-1-2,3 0,6 2,1-2,6-2,-9 0,1 1,-1 2,-1-1,1 3,0 0,1 3,-2 0,1 0,10 9,49 49,-71-65,8 11,1 1,-2 0,6 6,-6-5,0-2,0-1,9 10,51 40,7 1,30 7,-2 0,-69-44,20 16,1-3,13 1,-47-28,1-4,8 2,-5-4,14 10,4-1,-25-7,19 9,-1 4,-9-5,-1 2,2-7,-1 1,22 1,49 9,-55-12,-23-2,18 1,174-5,-123-4,-78-1,2-2,-1 0,-1 0,1 0,-2-3,2-1,2 0,13-9,-10 6,3 0,-1 0,1 0,1 4,9-2,-17 7,3 0,-2 2,6 0,-12 2,-2-1,0 1,0 2,1-2,-1 2,0 0,0 0,0 2,5 4,-1 1,1 2,-2-2,1 3,-1 1,0-2,-1 3,1 0,-3 2,6 6,-8-12,-2 0,1 1,-2-1,2-1,-3 2,1-1,0 2,1-2,-3 2,1 0,-1 31,0-1,-1 16,-2 13,1 215,2-272,-2 2,2 1,-3-1,1-2,0 2,-3 0,1-3,-2 7,3-10,-1-1,0-1,-1 0,1 0,0-1,-2 2,0-2,1-1,-2 0,1-2,-1 4,-1-2,-9 7,1-2,-2 0,0-3,1 0,-15 4,-26 6,-9-3,60-15,-32 8,1-6,-7-1,-80-3,49-3,-395 3,448-2,-1 0,2-3,-17-8,6 4,-10-2,28 9,-11-2,1 0,0-3,2-1,-1-1,-21-14,1 4,-18-2,-64-7,-58 4,93 14,-73-6,137 16,1-1,0-1,0-4,-4-4,-1 0,-101-33,104 36,0-4,0-2,-14-12,17 12,-111-69,92 60,29 15,-1-1,2-1,-2-1,0-3,-137-124,112 96,-19-30,21 25,32 39,1 1,0-2,1 0,-1-1,1 0,-1 1,1-2,2 1,-2-2,0 0,2 1,-1-1,2 1,-2-1,1 2,-2-1,2 0,-4-3,1 3,2-2,-2 1,-2-13,1-2,0-1,1-5,-1-1,-5-18,-1 9,1-3,-1-15,10 43,-2 1,2-1,-3 3,1-1,-1 0,-1 0,-1-1,-3-7,-8-26,-2-8,-7-8,8 22,-5-6,-14-28,21 42,-1 2,-2 0,1 4,-13-15,1 1,4-2,1-1,1-4,-10-22,34 68,-29-60,1 5,-32-45,38 63,-2-4,-3-14,24 50,-11-22,9 16,0-2,-1 3,-2-1,2 2,-1-1,-5-5,1 5,0-4,1 1,0-3,0 0,-26-39,27 42,0-3,-1 1,2-3,0-4,-19-32,19 37,1 0,1-1,0-1,-3-17,-11-27,-40-89,22 67,27 58,8 19,0 2,1-2,0 1,1-2,-1 2,2-2,-2-4,2 4,-3 0,3-1,-4 1,1 1,0-1,-10-22,-10-14,14 27,-1 0,1-4,-7-21,8 9,0 2,3-1,-1-1,2 1,1-11,3 39,1-2,-1 3,-1-2,1 1,0-1,-3-5,-26-51,22 44,-2-3,-1-5,-21-77,-12-27,30 95,10 25,-1-1,2 0,-1 1,-3-17,-4-31,5 18,-6-20,9 53,1-2,-1-1,-2 2,3 0,-2 0,-4-7,2 6,2 0,-1 0,1-2,1 2,0-1,1-1,-3-9,-1-17,0 1,-1-13,5 1,-1 0,2-43,2 67</inkml:trace>
  <inkml:trace contextRef="#ctx0" brushRef="#br0" timeOffset="1">144 239,'-2'91,"4"105,-2-187,1-1,0 0,0-1,-1 2,2-2,0 0,0 2,0-2,1 0,-1 0,0 0,8 13,-1-2,1-1,1 3,-3-7,1 3,-1-1,-1 2,6 14,-7-10,-1-1,0 1,-2 1,3 15,1 16,-2-38,-2 10,2-1,5 14,-6-21</inkml:trace>
  <inkml:trace contextRef="#ctx0" brushRef="#br1" timeOffset="2">174 504,'4'1,"-1"-1,1 1,-1 0,0 0,1 0,-1 2,1-1,0-1,0 3,-2-1,3 0,-3 0,2 1,-2-1,0 1,2 2,6 10,1 2,-3 1,5 8,-4-10,28 67,-23-50,-5-13,-2-1,0 1,-1 0,-2 0,2 2,3 18,-7-7,1-1,1 3,-2-1,0 11,-4 44,0-42,2 0,2 2,3 21,-1-39,-1 16,8 18,-9-52,0 2,2-4,0 3,0-2,1 2,3 6,-7-16,4 3,-2-1,0-1,1 0,-1 0,2-1,-2 2,2-3,0 2,-2-2,2 1,3 2,56 41,-60-44,1-2,0 3,-1-2,0 1,1 0,-1 1,-1 1,1-1,-1 1,2-2,-3 3,2-1,-2 0,2 2,-2-2,1 1,-1 1,-1-1,1 0,1 3,-2-5,0 4,2 2,-1-1,-1-1,4 0,-4 2,2-3,1 0,1 1,-2-1,1 1,3 2,48 63,-36-49,0 1,0 1,-3 2,2 4,75 167,-77-167,0-2,2 1,2-1,0 1,-1 0,6 19,5 11,2-2,11 12,-29-49,0-3,8 8,18 23,-24-29,3 5,5 15,-18-33,-1 4,2-2,-2 2,-2 0,6 7,6 37,-5-18,6 14,-11-41,-1 0,1-1,0 0,1-1,-1 1,4 3,-6-10,1 0,-1-1,2 2,-1-2,0 0,0 2,2-3,18 18,-18-13,0 2,0-2,-1 3,1 1,-1-3,-1 3,0-2,3 10,0-2,1 1,3 5,-8-18,0 0,-1 0,2 0,0-2,-1 3,1-2,0-1,-1 1,2-1,-4-1,2-1,-1 2,-1-1,0 1,2-2,-1 2,-1 0,1-2,0 3,-1-2,0 2,-1-1,3 0,-2 0,0 0,0 2,0 11,4-3,-4 1,2 11,2 17,8 25,9 42,-21-101,-1-1,1-2,1 3,0-1,0-1,-1 1,1-2,1 2,-1-2,2 2,-2-1,2-2,-2 1,2 1,-1-2,5 9,1 1,-2-1,-1 1,1 1,-2 0,1 1,0-2,-1 4,1 5,6 37,2 10,-5-35,3 2,-1-3,2 0,0 1,14 22,-17-37,0-3,0-1,2 1,1-2,-2-1,2 1,0-3,0 0,0-1,4 2,-14-12,-3 0,2 0,-1 1,2-1,-2 0,1-1,-1 0,2 0,-3 0,2 0,0 0,0 0,-1 0,1 0,1 0,-2 0,1-1,-2 0,1-1,0 1,1 0,-2 0,0 0,1-2,0 3,0-1,-1 0,0-1,1-1,0 3,-1-1,0-1,0 2,0-3,0 1,0 0,2 0,-2 1,0-1,0 2,0-2,0-1,0 2,-2 0,2-3,0-12,-2 2,-1-2,0 1,0 0,-1-1,1 3,-9-34,-7-34,-19-64,23 90,1 0,1-3,2 2,1-9,1 18,0-2,-3 2,-9-54,13 61,3 1,-1-1,1 1,3-1,1-5,1-188,0 120,0 98,0-1,-1 1,-2 0,2-1,-1 1,-1 0,0 1,-2 0,-1-14,4 22,-10-31,0-10,9 34,-1-2,3 1,-1 0,0-1,1-4,0-27,2-30,0 46,-1-2,-1 0,0 0,-4-15,4 38,-1 0,-1 0,2 0,-2 0,1 0,-1 2,-1-3,-25-51,21 45,3 8,10 19,21 30,-3-4,0 3,8 22,40 111,-66-163,0 1,1-2,-1 2,3 2,-3-5,0-2,0 4,-2-2,2 1,-1 1,0-3,-1 3,6 21,-2-7,-1-1,1 1,6 6,27 75,-3-22,-36-82,-1 0,0 0,0-1,1 0,0 2,-1-1,2 0,-2 0,0-1,0 1,1 1,0-2,-1 1,1 0,0-1,-1 1,1-1,-1 0,2 0,-2 0,1 0,-1 0,0 0,1-1,-1 1,0 0,0-1,0 1,1-1,-1 1,1-2,-1 2,0-1,0 1,0 0,0-1,0 1,0-1,0 0,0 1,0-2,0 2,0 0,0 0,0 0,0-1,0 0,2-5,-2 0,0-1,-2 1,2 2,0-5,-2 3,-4-30,-3 2,2 0,-5-7,-1-20,0-25,0-34,0 16,13 91,-2 0,-1-1,1 1,-1 2,0-3,-2 1,2 1,-2 1,0-1,1 0,-2 2,0-1,1 1,-2 0,-4-6,0 1,-1 1,0 1,-1-1,0 2,1 1,-2 2,1-1,0 2,-14-5,13 8,0 0,0-2,1-2,1 1,-1 0,0-3,0-1,1-1,-8-10,16 18,2 0,0-1,-2 2,3-2,-1 1,-1-2,2 2,-2-6,0 2,2 3,-1 0,-1-1,1 3,-2-3,3 2,-6-6,2 4,2 2,-1 0,-2 1,3-1,-1 1,-1 0,0 1,-5-2,-4-2,-1 0,-6 1,10 2,-8-2,3-3,0 2,-1-4,-6-3,-15-17,-9-9,34 29,2-1,0-1,-1 0,0-1,2-3,0 2,0-2,1 1,-8-20,13 27,-8-21,2 2,-9-30,13 37,-1-1,-1 0,1 2,-11-17,-10-15,-5-7,7 10,20 34,-1 3,0-2,-2 2,1 1,1-1,-7-5,4 8,1-1,-2 3,1 1,-1-2,1 3,-9-3,12 4,1 0,-1-1,1 1,0-4,0 4,0-3,0 1,1-2,1-1,-1 1,-14-17,8 8,0-1,1-1,1-1,-1 0,1 0,-4-18,2 7,4 11,1-1,0 1,2-1,0 0,1-2,-2-5,0-10,-4-14,4 39,3-1,-2 4,1-3,-2 2,0-1,1 0,-28-47,18 37,-8-22,16 29,1 0,-1-2,0 1,-1-13,-13-72,10 51,7 30,-1 4,1-3,-1 0,-5-9,6 22,2 1,0 0,-2 2,1-2,0 2,-1-2,1 1,0 2,-1-3,1 2,-2 0,1 0,1 1,-1-1,-2 1,-2-3,0 2,0 0,-1 0,0 0,-1 2,4 0,-4 1,1 0,0 1,1-1,0 1,-2 2,-4 1,2 1,-1 1,-1 1,1 1,0-1,-10 12,20-16,-1-3,1 2,-1-1,1-1,-1 1,1 1,0-2,0 1,-1-1,0 0,2 0,-3-1,2-1,-1 2,0-1,2 0,-2 0,-18-3,20 4,0 0,1 0,-3 0,2 0,0 0,1 0,-1 0,0 1,-1 1,0-2,2 0,-1 1,1 0,-1 0,-1 0,1 1,-1 0,2 0,-2 2,0-1,0 0,2-1,-1 2,-1-1,2 1,-3 2,2 7,-3 0,2 2,1-2,-1 2,2-12,-9 60,7-36,-3 2,4-2,-1 27,4-20</inkml:trace>
  <inkml:trace contextRef="#ctx0" brushRef="#br1" timeOffset="3">266 264,'5'7,"-3"0,3-1,-4 2,3 1,-1-2,0 1,5 17,27 77,-18-53,0-2,2 0,11 18,-14-33,3-1,-2-3,3 1,0 0,0-6,3 4,-12-15,0 2,-1 0,0 1,0 1,4 10,-10-19,-3 0,2-1,0 1,-2 0,2-1,-2 1,0 1,0-2,0 3,1-2,-1 0,-1 1,0-1,0 3,1-1,0-2,-1 2,1-1,2 1,-2-1,1 1,0-2,1 2,0-2,1 1,-2-2,2 3,-1-2,1-2,1 1,-1 0,0 1,1-3,0 2,0-2,-1 2,2-2,0-2,-3 2,1-2,-2 1,1 0,0 1,0-2,0 2,0 0,-2-1,5 6,0 4,1 0,3 11,-8-14,3 0,0 0,-2-2,3 2,0-1,1 2,6 9,0 0,7 14,-8-13,0-3,-2 1,9 6,2-2,2-1,3 2,-11-13,0 4,-1-2,1 4,-2-2,0 4,4 5,0 4,2-2,9 12,14 19,-20-24,-1 0,-2 4,0 0,-2 1,0 1,-2 0,0 9,11 26,2-1,14 31,-37-92,-1-3,2 0,0 2,0-3,1 2,-1-2,1-1,0 0,0 0,2 0,2 1,-1 0,-2-1,1 1,-1 0,0 3,-1-2,0 2,7 10,17 24,-16-24,-2 2,6 12,-6-12,1 1,14 17,5 9,-21-30,-2 1,0 3,0-2,-1 2,3 12,9 27,0-7,-10-24,1-2,1 0,0-1,1 0,8 11,-12-27,-3 1,7 14,-8-14,1 0,6 11,9 3,20 25,-20-26,18 29,-22-31,-1-1,1 0,1-2,2 0,13 12,23 8,-44-30,-1-2,0 5,2 2,2 1,2 2,2 2,1 1,15 9,-13-11,1 2,-3 2,1 1,19 20,-31-32,1-1,-2 3,1-1,-1 0,6 17,-5-11,3-1,-3-1,5 5,16 17,91 118,-99-130,2-6,1 2,-1-3,10 6,-16-17,2 0,-1-2,2 0,-1-3,0-1,-1-2,9 0,40 0,42-12,-17 2,-38 6,-3 2,0 4,51 16,-90-17,-4-2,-1 1,0 0,1 2,-2-2,1 2,1 2,-2-1,5 8,1-2,0 0,2-3,-2 1,1-2,0-1,5 1,31 10,-26-7,3-4,-1 1,2-5,199 1,-121-6,-18 3,98-4,-177 1,1 2,1-3,-1-2,0 1,-2-3,3 2,1-4,16-6,-20 9,3-1,5-5,1-1,-12 11,-2-2,0 1,1 0,-1-3,0 3,0-1,0-2,1 2,0-4,-4 7,-1 0,1-1,-1-1,1 3,-1-2,0 1,0 0,0 0,0-2,0 1,0 2,2-3,-2 2,0 0,0 0,0-1,-2-1,2 2,0-3,0 0,0 1,-1 0,0-1,0 1,0-1,-2-2,-1-5,-1 0,0 0,-1 3,-1-3,-2-2,-1 1,0 1,-9-10,-3-3,-22-21,27 31,4 0,-2-4,1 2,0-3,4 5,1 0,-2 1,1 2,-1-1,0 2,7 5,-2 0,2 2,-3-1,2 3,0-1,0-1,0 1,-2 1,2-2,-1 2,1 1,-4 1,6-1,2 1,-1 1,0-1,0 0,1 0,-1 0,0 1,0-1,0 0,0 0,1 1,0 0,0 1,-1-2,0 2,1-1,0 0,1 1,-2-1,0 0,1 4,-4 7,3 1,-3 1,3-2,-2 2,1 4,-2 7,0-12,3 1,-3 1,3-1,-6 9,5-21,2 1,-1 0,-1 0,2 1,-2-3,1 1,0 2,-1-2,0 0,1-1,-2 2,2-3,-2 2,2-2,-2 2,0 0,-7 0,1 1,-1-2,1-1,-1-1,-2 0,-56-7,68 7,-5 0,0-1,-1-1,1-1,0 1,-4-3,10 4,0 1,-1 0,1 0,-2 0,2 0,0 0,-1 0,1 0,0 0,0-1,0 1,0 0,0-1,0 1,-1-2,1 2,-1-1,1 0,0 1,0 0,0 0,0-1,-1 1,1 0,0-1,0 0,0 1,1-2,-1 2,0 0,0-1,0 1,0-1,1 1,-1-1,1 1,-1-1,0 1,0-2,0 2,0 0,0-1,0 1,1 0,-1 0,0 0,21-9,2 3,2 0,0 4,-2 1,77 2,-37 1,-22-2,62 0,-102-1,1 1,1 0,-3-1,3 1,-2-1,2 1,-1-3,-2 3,1 0,-1 0,0 0,0 0,0 0,0-1,0 1,0 0,0 0,0-1,0 1,0 0,0 0,2-1,-2 1,0 0,0 0,0-2,0 2,0 0,1 0,-1 0,0 0,0 0,0 0,0 0,0-1,0 1,0 0,-1-1,1 0,0 0,-2 1,2-1,0-1,0 2,0-1,-1 0,0 0,1 1,0 0,-1 0,1 0,0-1,0 1,-50-50,16 17,5 4,-11-8,28 28,0 0,1 3,0-1,-1 0,-7 1,-22-5,-1 4,0 2,-29 1,66 4,-1 1,1 2,0-2,0 0,0 2,0-1,0 0,0 2,0-1,-11 9,2 2,-3 3,3-4,1 2,-3-2,-6 2,3 4,1 0,-1 2,-7 11,20-25,-1 0,1 0,-1 1,0-5,0 3,0-1,-2-1,1 0,2-2,-2 2,0-2,-1-1,1 1,-10 0,0-2,0 0,0-4,-16-3,-85-29,112 32,-1 2,1-1,-2-1,2 0,0-1,0 0,1-1,-2 0,1-2,1 2,-5-10,-30-37,-9-20,43 61,0-1,-1-1,2-1,0 2,-3-15,-2 0,10 25,-1-1,-1 0,2-1,-1 3,-2-2,3 1,-1 0,-1 0,0 0,0 0,1 2,-1-2,0 1,0 1,0-2,0 2,0 0,-1 1,-9-5,0 3,1 1,-14-1,6 2,-12-3,0-3,2-2,-2-2,-21-12,18 7,12 5,-1-2,0-1,0-1,0-2,15 6,0 0,-1-1,1 0,-6-10,-18-22,2 5,-20-31,32 40,-2 1,0 3,1 0,-22-14,20 18,1 0,-1-2,1-3,1-1,1 1,-2-8,-17-31,3-2,-9-26,25 55,-1 0,-1 4,0-1,-2 2,-23-24,33 43,-1 2,1-2,-11-4,19 14,-2-2,1 0,1-2,-1 2,2-1,-1-3,-2 0,-11-16,-18-20,23 30,0 0,-6-11,18 24,1 3,-2-2,2 1,-1 0,0-1,0 0,1 1,-1 0,1-2,0 2,-2-1,2-2,0 4,0 0,0 0,0 0,0-1,0 0,0 0,0 1,0-1,0 1,0 0,0-2,0 1,0 1,2 0,-2 0,0-1,0 0,0 1,1-1,-1 1,0 0,0 0,1-1,-1 1,1-2,0 1,1 0,-1 0,0 1,0 0,0 0,0-1,1 1,-1 0,1 0,-1-2,-1 4,3-2,-2 0,-1 0,2 1,-1-1,2 0,9 8,-2 0,1 1,-1 0,1 0,-2 3,9 9,-7-9,30 40,-2 0,23 42,-52-76,2-5,-2 0,9 8,-3-3,-11-12,0 1,0 1,0 0,4 9,-7-10,2 0,-1-2,2 2,-1-1,-1 0,2-2,-2 2,2-2,1 2,24 14,-22-17,-1 2,2 2,0-1,-2-1,2 5,3 3,-1 1,1 3,-1-1,0 0,-2 1,4 9,-5-9,2-3,-2-1,3 1,-2-1,1-2,0 1,7 3,17 23,15 22,7 16,-28-37,-18-24,-1-1,-1 2,1 1,-1 0,2 8,-5-13,-1-3,0 0,1 0,0-1,0 1,-1-3,2 3,0-3,0 0,1 1,2 1,1 0,2-1,-3 2,2-5,2 3,-4-2,-1 2,-1-2,2 2,-2 0,1 0,0 1,-2 1,0 0,2 1,1-5,-1 4,-1-1,1-4,10 7,7-1,1-2,0-1,5-3,-15 0,-2 2,0 0,0 0,0 3,13 9,18 10,123 79,-147-96,0 1,2-2,-2-2,2-1,-1-2,14 1,74 15,-103-20,0 0,1 2,-1 0,0 1,1-1,-3 3,4-2,0 4,4 2,0 2,0-2,0-1,2-1,0-2,-1 3,0-5,40 13,-1-7,3 1,13-4,99-8,-72 1,-92 0,1 0,-1 0,1 1,0 0,-1 0,1 1,-1-1,0 2,1 0,-1 0,-1 0,3 0,-2 1,-1-1,2 2,1 6,-5-11,0 0,-1 1,0-1,1 2,-1-2,0 0,2 1,-1 0,-1 2,0-2,1-1,0 2,-1-1,0 1,0-1,0-1,0 2,0-1,0 2,0-2,0-1,0 1,0 0,0-1,0 0,-1 1,1 1,-1-1,1 0,0 0,-1 0,-1-1,2 2,0-2,0 1,-1 0,1-1,0 0,-1 1,0-1,1 0,-5 4,-1-2,3 0,-2 0,0-1,1 0,-4 1,-54 4,1-4,-15-4,11 0,-189 1,233-2,1 0,-1-2,1-1,0-1,1-1,-2-4,1 1,1-3,0 1,-10-14,-9-5,32 28,-7-7,-1 0,0 2,0 1,-5-2,5 4,-1-2,1-1,-6-6,5 4,-2 0,-4-1,-1 2,11 5,-1 0,1-2,-1 1,1-1,1-2,-1 0,-3-5,3 2,1 2,0 0,-2 1,2-2,-2 4,0 0,0 0,1 2,-12-3,17 6,-144-48,115 38,-20-2,26 8,1-1,0-3,-4-3,-6-5,22 12,-1-3,-1-1,1 0,-12-13,19 13,-10-8,1 0,0-3,-6-8,-2-7,-1 3,-2 1,14 12,-1 0,1-3,-27-32,28 39,0-4,1-1,-1-1,1 0,2-2,1 0,-6-9,2-5,-2 4,-17-28,-43-58,50 80,19 27,-1 1,-1 2,1 0,-4-3,-25-26,10-4,21 34,1 0,0 1,-1-1,1 0,0 3,-1-1,-1 0,6 7,2-1,-1 1,1 0,0 0,-1-1,1 1,-1 0,1 0,-1-2,1 2,-3 0,3 0,-1 0,1 0,-1 0,1 0,-1 2,1-2,0 1,-1-1,1 0,-1 0,1 0,0 1,0-1,0 0,-2 0,2 0,0 0,-1 1,1-1,0 1,0 0,0-1,0 2,0-2,0 0,0 1,0-1,0 1,0 0,0-1,0 1,0 3,0-1,1 1,1 0,-2 0,2 0,-2-1,1 1,0 2,24 56,-6-6,4 9,-5-2,-8-31,-3-2,3-1,1 2,11 18,10 14,5-4,23 36,-18-25,-24-43,15 25,-7-16,1 7,19 25,-32-45,0-1,-2 2,4 5,-2-1,1 0,6 6,70 91,-8-3,-35-48,9 10,-52-74,1-1,1 0,1-2,-1 1,0 0,0-3,2 3,14 9,19 7,15 11,-35-18,2-3,-2 1,2-5,-1 2,2-4,2 1,57 6,1-3,23-8,17-4,-109-2,-15 2,-1 0,0 0,0 0,1 0,-1 0,0 0,0 0,0-1,0 1,0 0,0 0,0 0,0 0,0 0,0-1,0 1,0 0,1 0,-1 0,0 0,0 0,0 0,0 0,1-1,-1 1,0 0,0 0,0-2,0 2,0 0,0 0,0-1,0 1,0 0,0 0,0-1,0 1,0 0,0 0,0-1,0 1,0 0,0 0,0 0,-1 0,1 0,0 0,0 0,0 0,0 0,-1 0,1 0,0-1,0 1,-4-7,1-2,-1 5,0-5,-2 5,2-3,-5-3,3 3,-80-84,42 46,30 29,0-1,1 0,-8-19,5 13,1-1,-6-3,-9-7,0 2,-12-6,3-1,23 24,-1 0,1 0,-8-1,-12-3,2 4,-3 2,-30-6,17 6,-2-7,32 12,0 1,-6-1,5 4,0 1,0 1,-3 2,18 2,5 3,9 8,10 9,-2 1,2-4,1 2,1-4,15 12,28 11,18 10,-36-26,-32-14,0 0,0 1,0 0,-1 3,10 13,-7-9,2-1,11 12,58 37,-50-38,-17-14,16 16,-3 3,-31-33,0 0,-1 1,0-1,1 1,-1 0,0-1,0 0,0 1,0-1,2 2,-2-1,0 0,1-1,-1 1,0-1,0 1,0-1,0 1,0-1,0 0,0 2,0-2,0 0,-1 1,1-1,0 0,0 0,-2 0,2 0,0 0,0 0,0 0,0 0,0 0,0 0,0 0,0 1,-1-1,1 0,0 0,0 0,0 0,0 0,-1 0,1 0,0 0,-1 0,1 0,0 0,0 0,0 0,0 0,0 0,0 0,0 0,0-1,0 1,-1 0,-5-1,0-2,0 0,0-1,-6-4,-4-4,-67-49,0-6,2-7,57 53,-245-235,78 55,141 144,-29-18,46 44,-25-29,30 28,-3 4,2 0,-2 3,-2 1,24 16,-2-2,2 0,-1 0,1 0,-3-8,-13-14,-9-10,-4-11,15 21,-34-53,-11-13,-80-110,109 166,26 28,2 0,-7-8,2 1,1-3,-1 1,-6-12,1-1,12 18,-2 0,-2-10,-21-49,-10-12,36 73,0-1,2-2,-7-16,-11-32,7 25,-2 5,0-1,-2 1,-22-29,36 55,-1-4,2 4,-1-2,0-2,2 0,-1 2,2-3,-5-12,6 16,-1 0,-1-2,1 2,-2 0,0 1,0 0,-2-6,-12-11,-12-15,-11-16,13 16,-2 1,-7-1,14 11,-37-49,26 32,-23-44,41 69,1-1,-15-32,-27-61,27 51,23 46,-2-2,2 0,-1-1,3-3,3 15,1-2,-1 2,2-2,0 1,0 0,1-1,-1 1,2-14,0 23,0-2,0 3,0-4,0 3,2-1,-2 2,2-2,-2 0,3 0,-3 2,0 2,0 0,2 0,-2 1,0-2,0 1,1 0,-1 1,1-1,-1 0,1 0,0-1,-1 1,1 0,-1 1,0 0,2 0,-1 0,-1-1,1 1,0 0,0-1,-1 1,0 0,3 0,-3 0,1 0,0 0,-1 0,2 0,-2 0,0 1,0-1,2 0,-1 1,0-1,0 0,2 4,0-1,1 1,-2-1,0 2,2-2,-2 2,1 0,-1-2,0 3,7 10,18 26,-13-18,0 2,5 9,3 20,-15-37,0 1,2-2,-1-1,6 9,-4-8,0 5,1-1,-3 0,0 0,4 16,-5-18,0 6,0 1,0-1,-2 3,0-2,-2 1,1 9,10 62,-9-66,2 0,9 29,-16-57,2 0,0 3,0-1,-1-1,1 2,0 0,-2-1,1 1,0-1,-1 1,0 3,0-9,0-1,0 1,0-1,0 1,0-1,0 0,0 1,0-1,0 2,0-2,0 0,0 1,0-1,0 1,-1-1,1 1,0-1,-1 1,1-1,0 0,0 0,0 0,0 0,0 0,-1 0,1 1,0-1,-1 0,1 0,-2 2,2-2,0 0,0 0,-1 0,0 0,0 0,1-2,-2 2,2-1,-2 1,2 0,-1 0,0-1,0 1,0-1,1-1,-7-7,-2 1,2-3,0 2,1-2,0 1,-1-3,-18-31,-115-188,80 134,-21-32,68 103,-2-1,4-2,-1 2,-2-9,-4-22,11 35,-2-1,0 0,0 2,-8-15,11 27,1-1,-3 3,3-2,-2 2,-1-1,-1-1,8 11,0-2,1 2,0-1,-2 0,1 1,0-1,1 1,-1-1,0 1,1-1,0 1,-3 0,2 0,0 0,1 0,-1 0,1 0,-1 0,1 0,-3 0,3 1,-2-1,2 1,-1-1,1 1,-1 0,1-1,-2 1,1-1,0 2,1-2,-1 1,1 0,0-1,-1 1,0 0,1 1,0 0,0-1,-2-1,1 2,1 0,-1 5,0-1,-2 2,1-1,1 0,1 1,0-1,-1 2,-2 14,3 1,0-1,0 1,2-2,0 2,0 0,2-3,1 12,4 12,3 1,1-3,8 28,20 55,-3 3,20 96,-50-190,1-2,11 28,4 13,-6-7,-14-46,1 1,1-1,2 6,11 19,-9-25,-2 0,1 10,-6-19,-4-22,-10-57,-4-2,-9-51,-2-21,5 38,-7-28,16 83,3-1,0 0,-3-38,10 64,1-1,0-22,1 45,0 1,0-3,0 2,0 0,0-2,0 3,1-1,-1 0,0 0,0-1,1 0,-1 1,0 0,0 0,0 0,1-1,0 2,-1 0,0 0,0 0,1-1,1 1,-2 0,0 0,0 0,0 0,0 0,1 0,-1 0,0 0,0 0,0 0,1 0,-1 0,0 0,1 0,-1 0,0 1,0-1,1 0,-1 0,1 0,-1 0,0 2,3 1,0 1,0 0,-1 0,2 1,-2-2,2 4,118 237,-4 11,-92-186,0 1,8 39,13 39,-12-60,1-6,4 2,-31-65,0 1,2-1,7 11,-12-24,-6-9,0-17,-1 17,-7-45,-2 2,-8-39,-33-93,38 126,-5-4,-12-54,-3 1,-24-45,38 106,13 37,16 32,73 193,-58-140,18 75,-28-98,-1-1,11 18,40 92,-24-55,-15-41,14 27,19 39,33 94,-92-224,14 38,13 23,-22-49,1-1,0-1,1 0,-1 0,1-3,0 4,3-1,19 15,-1-2,23 10,-48-30,11 4,-14-6,0-1,0 0,2 0,-2 0,0 0,0 0,1 0,-1-1,1 1,-1 0,0 0,0 0,0 0,1-1,-1 1,0 0,0 0,0-1,1 1,-1 0,0-1,0 1,0 0,0-1,0 1,0 0,0 0,0-2,0 2,0 0,2 0,-2-1,0 1,0-1,0 1,0-1,0 1,0-1,0 1,0 0,0 0,0-2,0 2,0 0,0-1,-2-9,2-1,-2 0,1 1,-2-1,1 2,-3-10,-4-14,-5-23,-11-50,-9-63,11 18,-17-104,19 151,-2 1,-10-22,31 123,-6-24,8 25,0 1,0-1,-1 1,1-1,0-1,0 2,0-1,0 1,-1-1,1 0,0 1,-1-1,-1-1,2 2,0-1,-1 1,0 0,1 0,0-1,-1 1,1 0,0 0,0 0,-1 1,-1-1,2 1,0-1,-1 2,1-1,0 0,0 0,-1-1,1 1,0 1,0-1,0-1,-1 1,1-1,0 1,0 0,0 0,0 1,0-1,0 0,0-1,0 1,0 0,1 28,3-5,-2 2,4-1,-3-1,7 15,8 38,-11-33,2 0,2-1,10 31,25 52,5 12,-42-109,15 41,12 61,8 63,-42-178,-3-12,0-4,-2 0,2-1,0 0,1 0,-1 0,0 1,0-2,-1 1,1-1,0 1,-21-25,0 0,1-4,1 2,-2-12,-18-32,-11-31,-46-118,42 89,-8-4,43 97,-8-19,0 2,-14-48,33 79,4 12,0-2,1 3,-1 1,-1-2,0 2,-6-11,-37-59,48 81,0 0,-1-1,2-2,0 2,-1 0,0 1,1-1,-1 0,1 1,-1-1,-1 1,1 0,0-2,1 2,-1 0,0 0,0-1,1 1,-3 0,3 0,-1 0,1 0,-2 1,2-1,-1 2,-1-2,1 1,1 0,0 0,-1 0,1 2,-1-2,0 0,1-1,0 2,-2-2,1 3,1-2,0 1,0-1,0 1,0-1,0 1,0 0,0-2,0 3,0-1,-1 21,1 1,0-1,2 23,10 71,-8-96,11 103,4-2,5 1,3-3,0-3,16 33,-41-147,33 105,11 20,-44-124,1 0,-3 0,1-2,1 3,-1-3,1 2,-1 1,-1-2,1 1,0-1,0 2,-1-1,2 3,-5-6,1-8,-11-30,1-3,-1-11,-9-32,-8-16,-3-17,-12-21,26 85,2-3,1 1,3-2,-1-10,4 17,0 1,-15-34,-4-25,16 57,-11-27,19 60,-1 1,-1 1,-1 1,0-2,0 2,-4-6,0 5,-1-2,2 2,-4 1,3 2,-6-4,10 10,2 1,-1-1,0 3,-2-1,1 1,1 0,-1 1,-1 1,1-2,1 3,-4 0,9 0,-1 0,0 1,1-1,-3 2,3-1,-2 0,3 0,-2 0,1 2,-2-1,1-1,1 2,0-1,-1 0,1 3,-1-3,1 1,0 0,-1 1,2-1,-1 1,-1 1,3-2,-1 1,-1-1,1 2,0 0,1-1,-2 0,1 5,-9 60,0-3,3 2,2 2,1 36,4-93,1 0,-1 1,1-2,3 10,-3-15,0-1,0 0,1 1,0-1,0 1,0-1,1 0,-1-1,2 3,2 3,-2-4,0 2,0-4,1 3,0 0,-2-3,3 1,-1 0,1 1,2 0,10 5,1-3,10 6,-12-9,-3 1,2 3,14 10,-11-2,1-5,1 2,-1-3,23 9,-30-16,0 1,1 1,2 2,-10-4,-1 0,0-2,-1 2,2 0,-2 2,-1-3,3 3,-1-1,2 6,19 48,0 3,14 44,-11-24,-5-22,-9-16,3 0,1-2,10 21,9-3,-24-37,0 1,-1-2,-1 2,8 22,-19-45,1 2,0 0,-2-1,0-1,1 2,0 1,-1-3,1 2,-1 0,0-1,0 1,0-2,0-1,0-1,0 1,0-1,0 0,0 0,0 1,0 0,-1-1,1 1,0 1,0-2,0 1,-1-1,1 0,0 0,0 1,-1-1,1 1,0-1,0 1,0-1,0 0,-2 0,0 2,1-2,0 0,1 0,-1 0,0 0,-1 0,0 0,2 0,-1 0,0 0,0 0,-1-2,-5 0,-1 0,2-3,-1 0,0 0,0 2,0-4,1 1,0 0,-1 0,-2-9,-10-10,1-3,-9-21,13 25,-2-2,2 2,-15-14,-9-3,19 21,1-1,-4-7,4 5,3 2,2 0,-5-4,15 18,-1 1,1-2,-1-1,1 0,0 2,-1-3,2 2,0-1,0-2,-7-37,8 34,0 1,-2 0,0-1,0 1,-1 0,1 1,-2-5,-15-28,10 24,-7-21,1 2,0 2,-3-6,6 20,2-1,0-1,1-1,0-2,-5-22,11 25,-5-12,-1 1,0 1,-5-13,8 28,-21-57,24 69,2-1,-1 1,2-2,-1 2,1-2,0 2,-1-4,2 3,3 9,5 12,10 25,8 20,3 9,36 60,-23-46,29 69,-41-85,-20-43,1 1,-1 5,7 11,0-3,-1 0,3-1,13 23,-22-36,7 9,-2 3,-1 0,12 33,66 212,-72-227,2 1,2-4,19 34,-7-17,-29-49,5 7,-1-2,12 18,-8-17,-1 0,0 4,-6-7,3-2,-2 1,12 10,-21-26,2-1,-2 1,1-1,-1 1,0-1,0 0,0 2,0-2,1 0,-1 0,0 0,0 0,0 0,1 0,-1 0,1 0,-1 0,0 0,0 0,1 0,-1 0,2 0,-2 0,0 0,1 0,-1 0,0 0,0 0,0 0,0 0,1 0,-1 0,1 0,-1-3,1 2,-1 0,2-2,-2 1,0 1,1 1,-1-2,0-1,0 2,0-1,1-1,-1-6,0-1,0 2,0-1,0 1,-1-2,0 1,-1-1,1 0,-7-26,-4-16,-2-10,0-18,-3-10,-11-36,26 120,-1-4,1-1,0 0,-1-1,1 2,1-2,1 11,0 0,-1-1,1 2,0 0,0-1,0 0,0 0,0 0,1-1,-1 1,0 0,0 0,0 0,0 1,0 0,1-1,-1 1,0-3,1 3,-1 0,0-1,0 1,1 0,-1 0,0 0,1 0,-1 0,0 0,0 0,0 0,0 0,2 0,-2 0,0 0,0 0,0 0,0 0,1 0,-1 1,1-1,-1 0,0 0,0 0,0 1,0-1,3 4,1 1,-2-1,2 0,-1 3,0-6,38 75,-3-3,-31-63,0 2,1-2,1-1,5 10,-11-17,0 1,-1-1,1 0,0 1,0-2,0-1,0 1,0 1,0-2,-1 2,3-2,-4 0,-1 0,3 0,-3 0,2 0,-2-2,1 2,-1 0,1 0,1-1,-1 0,0 0,0 1,0 0,-1 0,2-1,-2-1,0 1,2 0,-2 0,1 0,-1 0,0-2,1 3,-1-1,0-1,0 1,1-2,1 2,-2 0,0 0,0 1,0-2,0 0,0 0,0-1,1-10,-1 3,-1-1,1-1,0 1,-3 0,2 0,0 0,-1 0,-1-1,0 2,0-1,0 1,-3-6,1 5,4 17,4 19,6 3,-1-1,0 2,3-3,-2 1,3-1,1-1,-1-1,1-2,13 18,-12-17,0 1,12 29,-17-32,6 3,-1-2,7 12,1-1,-17-26,61 97,4 18,-56-95,4-2,-2-1,1 1,2-1,-1-3,5 1,37 33,26 14,-42-33,-22-19,3 0,0-4,-1-2,1 1,0-3,1-1,20 1,-8-5,-3 0,23 9,-44-8,0 3,0 0,0 1,11 10,21 13,-32-22,-9-4,-10-5,-2-3,1 0,0-2,2 3,-1-4,0 2,-5-4,1 0,-5-3,-45-34,-19-23,15 8,-175-175,217 211,-4-8,-4 2,-13-10,22 21,-2-2,-11-16,-7-9,-22-22,-17-25,36 45,0 2,-45-31,84 72,-2-2,1 2,2 1,-2-1,0-1,2 1,-2-2,1 2,-3-6,6 7,1 2,-1-1,0-1,1 3,0-1,0-1,-1-1,1 1,0 0,0 1,-2 1,2 0,0-2,0 2,0-1,0 1,0-1,0 1,0-1,0 1,0 0,0 0,2 0,-2-1,0 1,0 0,0-2,0 2,0-1,0 1,0 0,0-1,1 1,-1 0,0 0,0 0,0 0,0 0,0 0,0 0,0 0,0 0,0 0,0 0,1 0,-1 0,1 0,-1 0,0 0,0-1,0 1,1 0,-1 0,0 0,0 0,1 0,-1 1,0-1,0 0,0 0,2 0,0 0,3 2,-4 1,2 0,1 0,0 0,-2 1,0-1,1 0,0 0,-2 2,2 0,0-1,10 18,43 51,29 41,10 41,-19-33,-46-76,-3 4,0-1,3 10,-8-9,7 8,-20-40,2-1,-1 1,2-3,6 10,20 16,114 143,-122-146,22 20,5 3,-23-22,12 12,-33-41,0 2,1-3,-1 2,1-3,10 4,-15-7,28 10,-2-2,2-1,-1-5,10 0,193-6,-109-3,281 2,-399-3,-12 2,0 0,-1 0,-1 1,2 0,0-1,0 1,-1 0,1-1,-1 1,1-2,-1 2,1 0,-3 0,3 0,0-1,0 1,-1 0,-48-30,-27-26,7 5,7 10,0 5,-2 3,0 5,-22-2,64 24,1-4,-2 1,2-2,-8-5,-14-11,-37-12,29 16,37 18,-2-1,-12-1,-3-2,25 7,-1 0,0-3,1 1,0-2,0 2,-1-1,-23-17,2 9,13 8,74 65,2-2,1-6,2-5,12 6,40 27,14 10,-107-74,13 13,-23-18,0-1,1 0,0-1,-1 0,1-3,9 2,23 2,-26-7,0 2,9 4,9 4,2 2,0-7,16 2,279-5,-189-6,91 1,-217-2,0 0,12-7,20 0,-25 4,-1-3,24-10,-8 3,-30 9,-2 0,3 0,-2-2,0-1,-1 0,2-3,-4 5,-8 6,-1 2,-12 18,7-10,1 3,1-1,-1 2,-2 9,1-5,0-2,-3 7,0-4,4 0,-3 1,0 10,-8 22,15-44,-3-1,0 1,1-2,1 2,-3-1,3-2,-3 2,1-1,0 0,-1-1,1 0,0 1,-1-2,-1-1,2 2,-1 0,1-3,-2-1,-2 3,-13 2,-1-3,1 1,-1-2,-3-3,6 0,-26 4,-27-4,59 1,2-1,-2-2,1 1,-11-6,-31-22,23 14,1 2,-16-5,-136-33,88 29,68 17,13 2,0 2,0-2,0 0,1-3,-7-3,-27-25,20 15,-2 1,1 1,-1 1,-24-8,-32 3,32 8,-3-6,-27-18,56 24,-5 3,-1-2,-12 2,8 2,-26-16,59 24,-2 2,1-1,0 0,-1 0,1 1,-1 0,3 0,1 0,1 0,-2 0,2 1,0-1,-1 1,-1-1,1 1,0-1,1 0,-1 0,1 2,-2-2,2 1,0 0,-2 0,1-1,1 1,0 0,0 1,-1-1,1 0,0-1,0 0,0 1,0 0,-1 1,1-1,0 0,0-1,0 1,0 0,0 0,0 1,0-2,1 0,-1 1,0-1,0 2,1 3,0-2,1 2,0 1,-2-5,1 4,1-2,1 2,-3-1,2-2,1 2,-2-1,2 1,0-2,-1 2,7 5,1 0,-1 0,3 0,16 16,-15-10,0 1,4 6,19 26,-19-29,45 48,-49-56,-1 1,1-3,0 0,6 1,-4-3,1-1,14 1,12 4,-34-8,1 1,-2 2,0-1,2 2,0 0,-2-1,-1-1,1-1,0 3,1-3,1-1,-2 1,2-1,15-2,1 2,24-6,-24 2,1 1,19 5,189 33,-131-34,-24-1,-59-1,17 8,-19-7,19 4,27-6,-663-2,320 1,266 0,1-1,1-1,-1-1,1 0,0-2,-1-1,1 0,-1 2,3-5,-3 0,-36-22,26 18,-11-10,29 20,0 0,1-1,1-1,-1 2,-1-2,3 4,1 0,0 1,-1-1,1-1,-1 1,1 0,0 0,-1 1,1-1,0 0,0-1,0 1,0 0,0-1,0 2,0 0,0-2,0 2,0-1,0 1,0 0,0-1,0 1,0 0,0 0,0-1,1 1,-1-1,0 1,0 0,1-1,-1 1,1 0,-1 0,0 0,0-2,0 2,0 0,1 0,-1 0,2-1,-2 1,0 0,1 0,-1 0,0 0,12-3,-1 2,0-2,1 3,11 1,2 1,518-1,-516-1,18 6,-34-4,2 0,-2 2,1 2,0-2,-1 4,84 46,-72-44,2 1,-1-3,2-2,10 5,0 2,0 0,9 10,22 7,-62-25,-9-3,-15-1,17-1,-441-3,424 1,0-1,-11-4,-21-3,38 8,0-2,-2-1,2 1,-11-9,-18-7,-11-2,-30-15,64 31,-3 0,4 4,-10-1,-6 3,18 2,-1-2,-6-3,18 3,0-2,2 1,-2 0,1-2,0 2,0-1,1-2,-2 3,1-3,1 1,-3-4,-2-3,-1 1,0-2,1 3,-2 0,1 2,-2-2,-26-21,-1 0,-28-32,-10-11,68 65,0-2,1 0,1 1,-1-3,-5-8,-16-25,11 26,2-1,-1 1,-2 3,-13-12,7 5,2 2,-2-3,3-3,-17-21,-18-25,25 37,-33-39,15 10,-49-48,92 107,4 3,1 1,-1 0,1-1,0 0,-1 1,0 0,1-1,0-1,0 1,-1-2,2 4,0 0,0 0,0 0,0 0,0 0,0 0,0 0,0 0,0-1,0 1,0 0,0 0,0 0,0 0,0-1,0 1,0 0,0 0,0 0,0 0,0-1,0 1,0 0,0 0,0 0,0 0,0 0,1-1,-1 1,0 0,0 0,0 0,0 0,0 0,0 0,0 0,0 0,0 0,0 0,0 0,0 0,1 0,-1 0,7-3,6 5,-7-1,0 1,-2 0,2 1,0 2,-1-2,2-1,-1 3,8 9,13 13,-4-2,5 12,-15-20,0 2,0-3,1-1,1-1,1-1,4 5,-1-1,-1 4,16 16,-13-13,-5-5,16 10,-15-16,-3 1,-1 0,2 4,2 1,-2 0,1-3,2 1,3 2,-3-4,-1 3,12 16,-2-2,-8-12,0-2,-1 3,-1 0,1 1,-3 2,8 14,-22-36,0-1,0 1,-1-1,1 1,1-1,-2 2,1-2,-1 0,0 1,0 0,0 0,1-1,-1 1,1 1,-1-1,0-1,-1 0,1-1,-1 2,1-1,0 0,0 0,0 0,0-1,-1 0,1 2,0-2,-2 1,1 0,1 0,0-1,-1 0,0 1,1-1,-1 1,1-1,0 2,-1-2,-1 0,2 1,-1-1,0 0,1 0,-1 0,1 0,-7 1,-2 0,2-1,0 0,0 0,0-1,0 1,0-2,0-2,-17-5,-16-11,21 10,2 1,-2 0,-6 1,4 5,-2 2,-11 1,13 0,0-2,-21-4,-61-24,-85-45,75 25,93 42,-23-13,-24-19,-5 0,4-2,56 35,0-3,-1 1,3-3,-9-9,8 7,1-2,-3-1,4-1,-1 0,-3-5,-11-32,-3-15,27 70,-66-164,54 137,-8-16,11 27,2-2,-2-1,2 0,-3-10,5 11,-4-10,0-3,2 3,0-4,1-7,0-16,-20-135,21 148,-4 1,-1 0,-6-18,-27-81,36 121,0 2,-2-1,2 2,-2-1,1 2,-2 1,-3-4,8 10,3 3,-2-1,0-2,1 1,-2-4,-6-13,11 24,0 0,0 0,0 0,0 0,0 0,0 0,0 0,0 0,-1 0,1-1,0 1,0 0,0 0,0 0,0 0,0 0,0 0,0 0,0 0,-1 0,1 0,0-2,0 2,0 0,0 0,0 0,0 0,0 0,0 2,0-2,0 0,0 0,0 0,-2 0,2 0,0 0,0 0,0 0,0 0,0 0,0 1,0-1,0 0,0 0,0 0,-1 0,1 0,0 0,0 0,0 0,0 0,0 1,0-1,0 0,0 0,0 0,0 1,0-1,0 0,0 0,0 0,-2 14,1-11,-4 57,1 1,2 9,0 124,2-127,0-63,1 49,2 23,-1-59,-1 0,1 0,0 0,2-2,0 3,1 4,12 28,14 34,-10-31,4 17,-21-57,1 2,2-1,-1-2,5 6,2 6,1 2,1-1,0-2,2-1,11 11,45 49,-57-68,-1 2,2-3,16 9,-2-6,4-1,-2-4,15 0,-16 0,-23-8,2 2,-2-2,2 5,-3-1,3-1,-3 3,6 2,0-1,8 3,47 18,-125-58,-5-6,1-2,32 21,-56-26,68 33,-2 2,3 2,-2 1,-4-2,12 4,-12 0,3 0,-2 0,-17 7,37-6,-2-1,0 1,0-1,1 0,0 2,0-2,-2 1,2-1,1 2,-2-1,0 0,2 1,-2 0,1-1,1 0,-2 2,2-2,0 0,-2 1,2 0,-1-1,1-1,0 1,0 1,0 0,0-1,0 1,0-1,0 0,0 1,0 0,0-1,0 2,1-3,-1 1,2 1,-2-2,0 1,1 0,0 2,-1-2,0 0,2 4,1 1,-1-3,0 3,1-1,-1 0,2-3,-2 3,2-2,-2 2,4-3,4 9,2 1,5-2,-11-4,238 145,-199-125,48 20,-25-13,-40-19,5 3,-1 0,1 5,19 17,-33-24,-1-1,2-2,7 6,59 22,-59-30,9 8,21 19,-18-11,3-4,-37-21,24 14,1 0,14-2,-32-8,1-1,0 1,-3 1,2 1,-1-1,-1 3,2-1,2 6,-10-5,-4-7,-1-2,0 0,-1 0,2 1,0-1,-1 0,0 0,0 0,1 0,-1 0,-1-1,1 1,1 0,0 0,-8-3,0-5,0 4,2-3,-1 1,-2-3,-1-2,-20-19,-3 1,-27-15,1 3,56 38,-249-184,228 173,-2 0,0 3,0 0,-1 4,-1 0,-12 1,-46-1,-33 11,34-3,72 0,3-1,-2 0,1-1,-3-1,12 2,-1-2,0 1,0 0,0 1,2-1,-2-1,-1 0,2-1,0 0,0 2,-1-2,0 0,3 1,-2 0,-1-2,2 4,1 0,-1-1,1 1,0-1,0 1,0-1,0 1,-1-2,1 2,0 0,0 0,0 0,0-1,0 0,0 1,0-1,0 0,0 1,0-1,0 1,0 0,0-2,0 1,0 1,0-1,0 0,0 1,0 0,0-1,0 1,0 0,0 0,0 0,0-2,0 2,1-1,-1 0,0 1,0-1,0 1,0 0,1 0,-1 0,1-1,-1 1,0-1,0 1,0 0,1 0,1-2,0 0,0 2,2-1,-2 0,0-1,1 1,3 0,10 1,0 0,1 0,-1 2,0 2,-1 1,4 1,27 14,24 14,-23-8,-8-3,2-3,-1-3,31 8,-52-21,-1 2,1 3,-1-1,-1 2,-1 1,15 13,-12-11,-1-2,-1 0,2-1,0-2,0-1,6 0,-4 0,-1 0,1 4,0-1,11 13,-18-13,-14-10,0 0,0 0,0 0,0 0,0 0,0 0,0 0,0 0,0 0,0 0,0 1,0-1,0 0,2 0,-2 0,0 0,0 0,0 2,0-2,0 0,0 0,0 0,0 0,0 0,0 0,0 0,0 0,0 0,0 1,0-1,0 0,0 0,0 1,0-1,0 0,0 0,0 0,0 1,0-1,0 0,0 0,0 0,0 0,0 0,0 0,0 0,0 0,0 0,0 0,-2 1,2-1,-7 4,-13 1,-61-3,-57-10,112 4,0-1,0 0,0-4,0 0,1-4,1 0,-7-5,-189-150,198 148,1-2,2 0,-6-10,4 5,-2 1,-2 0,12 12,0 1,0-5,-7-10,7 8,-1 1,-6-6,7 12,0 0,-12-7,25 20,0 0,0 0,0 0,-1 0,1 0,0 0,0 0,0 0,0 0,0-1,0 1,0 0,0 0,0 0,0 0,0 0,0 0,0 0,0 0,0 0,0 0,-1 0,1 0,0 0,0 0,0 1,0-1,-2 0,2 0,0 0,0 0,0 0,0 0,0 0,0 0,0 1,0-1,0 0,0 0,0 0,0 0,0 0,0 2,0-2,0 0,0 0,0 0,0 0,0 1,0-1,0 0,0 0,0 0,0 0,0 0,0 0,0 0,0 0,0 0,0 0,0 1,0-1,0 0,0 0,0 0,0 0,0 1,3 9,4 10,0-1,0-2,1 2,1-4,6 13,13 18,9 7,0-2,2 1,3-6,1 2,-37-43,-1 3,1-4,1 1,-1-1,0 0,1 0,-1 0,0-2,8 2,-14-4,0 0,0 0,1 0,-1 0,0 0,0 0,0 0,1 0,-1 0,1 0,-1 0,0 0,0 0,0 0,0 0,0 0,0 0,0 0,0 0,1 0,-1 0,0-1,0 1,0 0,2-1,-2 1,0 0,0-1,1 1,-1 0,0-1,0 1,0 0,0 0,0-2,0 2,0-1,0 0,0-1,0 2,0 0,0-1,0-1,-1 0,1 1,-2 1,2-1,0 0,-1-1,-11-24,-1 6,-2 0,0 3,-6-7,1 3,9 10,0 1,3 1,-4 1,2 2,0-2,-7 0,-52-30,56 31,0 1,1 0,-1 2,0 0,-8 1,-22 1,37 2,14 0,407 2,-257-2,-94 2,5 7,39 3,-108-12,22 0,21 7,-36-5,1-1,-1 4,0-1,0-2,0 3,0-1,4 6,15 12,1 0,0-4,19 8,-27-14,0 1,0 1,-2 2,0 0,14 17,0-1,5-4,-2-1,14 6,-22-16,-1-4,20 8,-32-14,0 0,-1 2,1 0,0 3,30 18,6 1,24 6,-49-27,-1-1,-1-1,3-3,9-1,-29-4,-3 0,-1 0,2 0,-2 0,1 0,1 0,-2 0,1 0,1-2,-3 2,1-1,-1 1,1-1,-1 1,1 0,-1-2,0 1,1 0,-1 1,2-1,-2 1,0 0,0-1,0-1,0 1,0 0,0 0,1 1,-1-1,0 0,0-1,0 1,0 1,0 0,0-1,0 0,0 0,0-1,0 1,0 1,-4-36,-2-7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9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3 68,'0'0,"1"0,6 0,2-4,2-6,2 2,1 0,4 2,3 1,2 3,0-1,0 3,-3 0,-3-4,0 0,-2 0,3 0,-1 3,3-2,2 2,-1 1,0 0,-2 0,-1 0,-1 0,-3 5,1-1,-4 5,-1 0,2-2,-4 4,3-4,-4 5,1-4,2 5,-1-5,4 0,0 0,1-3,2 2,-5 4,0-3,1-1,-3 2,1-1,-3 4,2 1,1-2,-2 5,-2-1,1-2,-1 2,1-2,-1 0,1 4,2-5,-1 2,1-2,-1 1,0 1,-1 3,0-2,4-4,-3 2,-1 2,-3 0,1 4,-1 1,0 1,-2 1,-1 0,4-3,-3-5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0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3 0,'0'0,"2"0,5 9,2 6,1-2,3 3,3 3,-3 1,2-3,-2-1,-2-3,-1 2,-4-1,1 4,0 1,0 1,1 1,2-3,2 0,-4 1,4-5,0 1,-1-2,2-6,-3 4,0-4,0 3,-1 0,1-3,0-2,1 2,-2 3,2 0,-3 4,3-3,-4 1,2 4,-2 0,-2 4,1 0,-1 3,-1-2,-1 3,2-5,-2-2,-1-3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1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407 1,'0'0,"-3"0,-4 0,-1 5,-4-1,-1 4,-1 1,2 2,-2-1,1 3,-1 1,-3 0,2 1,-2-4,6 4,-1-5,0 3,-1-3,0-2,0-3,3 3,-1-2,-1 0,-1 1,1-1,-2 3,4 6,-1-3,0 3,-2-4,3 2,3 4,0-4,1 0,-2 4,2 1,1 1,3 2,-1 1,2 1,1-2,0 3,0-2,0 0,0 1,1-1,-1 1,0-1,0 0,0 1,3-5,0-1,-1 1,1 0,-1-2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311 180,'0'0,"0"-3,-4-7,-4 1,-1-4,-2 2,-2 2,3-2,-2 3,5-4,-3 3,1 2,-3-3,-1 2,0 2,0-2,-2 1,1-4,-4 2,1 2,-4 2,2 1,-4 3,3 0,2 1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 1,'0'0,"2"0,5 0,2 0,-1 5,1-1,3 1,-2 3,0 4,1-1,-3 3,3-3,-3 2,-1-3,0 4,1-4,-1 3,2-3,-3 3,1 0,2 5,-2 0,3-2,-3 2,-1 0,2-4,-3 1,-1 3,-1-1,-2-1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201 0,'0'0,"0"5,-2-1,-4 1,-3-1,2 4,-5-3,1 5,-1-1,-1-2,-1 3,-1-3,2 5,-2-2,0 1,0-1,1 3,0-4,2-1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141 46,'0'0,"2"4,8 0,4 1,4-1,0 3,3 0,-4 3,0-3,-2 2,-3 1,-2-2,2-2,-1 0,2-5,0 1,-3 4,1-3,-1 6,-2 0,2-2,1-1,2-5,0 7,0 2,1-1,-1 4,-2-2,0-2,1-4,1 3,0 0,3-4,-4 1,3-3,0-1,-1 0,0-1,0 0,-2-6,-4-2,-2-7,-6 2,-1-3,-4 2,-4 1,-2 3,-2-1,-1 6,3-2,-2 0,2 3,-2-5,0-1,-1-1,1 2,-1 2,-4 3,0 2,2 0,-1 2,0 0,2 2,-1-2,2 1,-4-1,2 3,-2 2,1 0,2 0,-1-2,1 2,1 1,-1-2,1 1,0-3,-1-2,1 2,-1-2,2 0,-2 0,1 0,-1-2,1 2,-1 0,4-2,-1-4,4-3,-1 2,-1-2,2-1,2-2,5 0,1-2,5 3,2 2,1 0,3 0,-1 2,4 4,6-1,-1 3,5 6,-3-1,-1 0,-1 1,-1-2,-2 0,1-2,0-1,1 4,-1 5,-2 0,0-2,1-1,-2 0,0-4,1 0,-2-2,1 0,1 0,0 2,-9 4,-10 2,-4 5,-10 0,-3 0,-1-1,0 3,1-4,2-3,3-3,-1-2,0 0,0-3,-1 0,0 0,-1-2,0 2,1-1,5-2,0-2,1-1,4-2,3 2,8-1,6 2,4-1,6-1,3 1,1 2,2 2,-2 1,2 0,-1-4,-1 1,-2-1,-1 1,-3 2,-2 1,-1 1,2-1,-2 1,0 0,0 1,-1-1,3 0,-2 0,0 0,0 0,0 0,2 0,-4 0,3 0,0 0,-1 0,0 3,0 2,-2 5,-13-10,1 0,0 0,0 1,0-1,0 0,1 0,-1 0,0 1,0-1,0 0,0 0,0 0,1 1,-1-1,0 0,0 0,0 0,0 0,0 0,0 1,0-1,0 0,0 0,0 1,0-1,0 0,0 0,0 0,0 0,0 0,0 2,0-2,0 0,-1 0,1 1,-8 6,-13 0,-5-5,-1-1,1 1,1-1,5-2,2-2,2-3,0 2,2-5,1 1,-1 1,2 7,2 2,1 6,5 3,-1 5,3 4,2 0,0 2,-4 2,2-1,-1 1,1-1,1-1,1 1,-1 0,1-1,0 1,0-2,0 1,1 1,-1-1,0 0,0 1,0-1,0 1,0-1,0 0,0 1,0-1,0 1,0-1,0-1,0 1,0 1,0 0,0-1,0 0,0 1,0-1,0 1,0-1,0-1,0 2,0-1,0-1,0 3,-5-6,-1-9,-2-9,0-13,-3-4,4-3,0-4,2-3,3-2,1 2,-3 2,2-1,-2 3,3-1,0 3,0-1,1 0,-1 0,1 0,1 0,-1-1,0 0,0 1,0-1,3 7,0-2,0 1,-2-3,5 5,-2-1,-2-1,2 0,0-3,1 0,-3-3,1 2,-2-3,4 7,-2-1,3-1,-1 0,1 0,-4-2,0 0,1-2,-3 1,0 0,0 0,0 9,0 8,0 10,0 12,0 10,0 4,0 1,0-2,0-3,0 1,0-4,0 0,0-1,0-1,0-1,0 1,0 1,0-1,0-1,0 2,0-1,-5 1,3-1,-4-4,0-1,1 1,-1-8,-2-8,1-14,1-6,1-5,3-3,-3 6,2-1,-1 1,0 4,0 0,-1-1,3-2,0 2,0-5,0 6,-2-2,2 1,0-2,-1 0,3-2,-1-1,1 0,0-1,3 0,0 0,3 6,0-1,-1 0,-2 1,3 0,1 5,0 10,0 12,4 4,0 8,2 2,-3 2,1-5,-2-1,1-10,-3-8,-1-11,-4 6,0-3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4.41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1,'3'0,"1"0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0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28 0,'0'8,"1"-1,0 2,0-2,0 0,1 1,0-1,4 12,-3-11,0 1,-1 1,0-1,2 16,2 21,14 72,-17-91,0-2,-1 1,-1 0,0 0,-3 34,0 8,3-2,-3 67,1-118,-2 1,0-1,0-1,0 1,-1 0,-1-2,0 1,-6 14,-2 4,-17 26,24-46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0:49.874"/>
    </inkml:context>
    <inkml:brush xml:id="br0">
      <inkml:brushProperty name="width" value="0.5" units="cm"/>
      <inkml:brushProperty name="height" value="1" units="cm"/>
      <inkml:brushProperty name="color" value="#4472C4"/>
      <inkml:brushProperty name="tip" value="rectangle"/>
      <inkml:brushProperty name="rasterOp" value="maskPen"/>
      <inkml:brushProperty name="ignorePressure" value="1"/>
    </inkml:brush>
  </inkml:definitions>
  <inkml:trace contextRef="#ctx0" brushRef="#br0">322 1,'1'0,"1"0,0 1,-1 0,1-1,-1 1,1 0,0-1,-1 1,0 0,1 0,-1 0,0 0,1 1,-1-1,0 0,0 1,0-1,0 0,0 1,0-1,0 3,16 34,-16-36,5 15,10 28,20 88,-18-64,0 9,-18-77,8 54,1 84,-8-90,0-31,0 0,-1 1,-2-1,1 0,-2 1,-8 26,-20 72,23-82,-1-1,-20 48,13-50,-2-1,-42 56,-4 6,54-75,1 1,0 0,-7 28,12-29,1 1,1-1,0 1,1 0,3 27,0-22,-2-1,-1 1,-4 23,-3 18,3 1,5 114,3-67,10 116,-7-138,-3-36,11 63,0-41,-4 1,1 124,-11-125,1 0,-13 103,-7 14,15-147,0 62,6-81,-3-1,0 1,-1 0,-2 0,-1-1,-16 52,14-63,0 1,1 0,1 0,1 1,1-1,0 1,0 35,5 574,-11-517,-1 6,9-90,-1 1,-2-1,-7 26,6-26,0 0,1 1,0 27,3 25,4 71,-1-136,1 0,0 1,7 15,-6-18,-1 0,1 0,-2 1,3 23,-6 461,1-492,1 0,0 0,0 0,0 0,1-1,1 6,-2-8,-6-12,0 1,-1 0,0 0,-14-16,-1 0,-20-34,26 34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4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0,2-2,-2-1,3-2,-3 1,3 0,1-1,2 0,1 1,-2-1,-1 1,-2 0,0 2,-3 1,1 0,-1 1,-1-2,1 1,-1 0,2 0,0 0,1 1,-2 1,1-1,0 0,1 1,-1-1,2 0,-2 1,1 0,-3 0,2-1,0 1,-1-1,0-1,0 0,0 0,0-1,0 2,0 0,0 1,1-1,0 1,0 0,1 0,0-2,0 3,-1-2,1 1,-1 0,1-1,-1 0,0-1,-1 3,0 0,1 0,1 2,1-2,0 1,0-1,-1 1,0-2,-1 3,0-2,1 1,-1-1,1 1,0-1,0-1,-1 0,2 1,-1 0,0 0,2 0,-2 0,1 2,1-1,-3 1,2 0,-1-1,1 0,0 0,-2-1,2 0,0 1,1-1,-1 1,2-2,-2 1,1-1,0 2,0-2,-2 0,1 0,1 0,-1 1,0 0,1-1,0 1,0 0,0 1,1-1,0 2,-1-1,2 0,-2-1,0 0,0 0,0 1,1-1,-1 1,0-1,1 1,-1 0,2 1,-1-1,0 1,0 0,0 0,0 0,0 1,-1-3,1 1,-1 0,1-1,-1 0,-2 0,1-3,-1 0,0-2,2 0,-1-3,1 0,1-2,0 3,1 2,-3 2,0 4,0-1,-1 1,0-1,0 1,1 0,0 1,2-1,0 1,0 1,1-1,0-1,0 2,0-1,0 0,0 1,1-1,-1-1,0 2,0-1,0 0,0-2,-2-1,1-4,-2 0,0 1,0 1,-1 0,-1 1,1-1,-1 1,1 2,3-1,-2 1,1 0,0 1,0 0,-1 0,0-1,1 1,0 0,0 0,0-1,-1-1,1 1,0 0,0 0,1 2,1-1,-1 1,1 1,0-1,-1-1,1 0,-1-1,0 2,0-1,1 1,-2-2,0 2,1-2,-1 0,0 0,0 1,1-1,-1 2,1-1,-2 0,0 0,1-1,1 2,-1-1,0 1,0 0,1 0,-1-1,1 0,0 0,0 0,0 0,0 1,1 0,0-1,0 2,0-1,0 0,0 1,1-1,-1-1,0 2,0-1,0 0,0 0,0 0,0 0,0 1,0-1,0-1,0 2,0-1,0 0,0 0,0 0,0 0,0 0,0 1,0-5,0 0,0 1,0 0,0 0,0 3,0-1,0 0,0 2,0-1,0 0,0 1,0-1,0-1,0 2,0-1,0 0,0 1,0-1,0-1,0 2,0-1,0 0,0 0,0 0,0 0,1-1,0 0,1 0,-1 0,1 0,0 1,0 0,-1-1,-1 2,0-1,0 0,0 1,0-2,0 1,0 1,0-1,0 0,0 0,0 0,0 0,0 1,0-1,-1-2,-1 1,1 0,0 0,0 0,0 1,1 0,0 0,0 0,0 1,-1-2,0 1,0 1,0-1,0 0,1 0,-1 0,1 0,0 1,0-1,0-1,0 2,1-1,-1 0,0 1,0-2,0 1,0 1,0-1,0 0,0 0,0 0,0 0,0 0,0 1,0-2,0 1,0 1,0-1,1-1,2-2,-2 1,2-1,0 1,0 0,1 0,0-1,-1 1,-1 1,2-2,-3 1,3 0,0 1,-2-1,3 0,-2 1,3 0,-3 1,1 0,0 0,-2 0,0 1,1-3,-1 1,2-2,-2 1,0 0,-1 1,0 0,1 1,1-1,-1-1,-1 2,1-2,0 3,0-2,0 0,-1 2,-1-1,0 0,0 1,2-1,-1-1,2 2,-1-1,-1 0,2-1,0 0,0-1,-1-1,0 1,1 0,-1 0,1-1,0 0,-1 1,0 0,0 0,2-1,-2 0,1 2,0-1,0 2,0-1,-1 1,1-1,-1-1,0 2,0-1,0 1,1-1,-1 1,0 0,1-1,-1 0,1-2,0 2,-1-2,0 1,2 0,-1 0,-1 1,1-1,1 0,-1-2,1 3,-2-1,1 1,0-1,-1 1,1-1,1 0,-1 0,-1 1,0 0,0 1,0-2,0 1,2-1,0 2,-1-3,1 2,0-2,-1 2,1-2,-2-1,0 3,1-3,0 1,2-1,-2 1,1-2,0 2,-2 1,1-1,1 1,-1 0,-1 1,2 0,-1 0,1 0,1-1,1-1,-2 2,0-1,-2 2,1-2,1 1,-2-1,2 2,-1-1,0 0,1-1,0 0,1-1,-1 1,1-2,-1 0,3-2,-2 0,0 1,0 1,-1 0,-1 1,2-1,-1 1,2 1,-1-2,0 2,1 0,-2-1,2 0,-2 0,2 0,0-1,-1 0,2 0,-1-1,-2 2,2-1,-2 0,2 0,-1 0,0 1,-1 0,1-2,0 1,0-1,1 1,0-1,0 1,0-2,0 1,0-1,1 0,-3 1,2 1,-3 0,1 1,-1-1,0 2,1-2,0-1,2 0,0 0,1-1,1 0,-1 0,0 0,0 0,-3-1,-3 1,-2 0,-2 0,-3-1,1-1,-3-1,-1-1,-2 2,3-1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68 0,'0'0,"-1"0,-2 2,-1-1,0 2,-2 1,2 0,-1 1,2-1,0 1,1 0,1 0,-1-1,0 1,1-1,0 2,0-1,-1 0,2 2,-2-1,1-1,1 2,-1-1,0-1,-1 0,1-1,0 2,1-1,-1 1,1 0,0 0,0 0,0 0,0 0,0 1,-1-3,0 1,-1 0,1 0,0 1,1-1,-1 1,1 0,0 0,0 0,0 1,0-1,0-1,0 2,0-1,-1-1,1 0,-2-1,1 2,1-1,-1 1,1 0,0-1,0 2,0-1,0 0,0 1,0-1,0-1,0 2,1-2,1-1,-1 1,-1 0,1 1,1-2,-1 1,1-1,-1 2,1-1,-1 0,1 2,-1-1,0-1,1 2,-1-1,0 0,0 1,-1-1,1-1,-1 2,0-1,0 0,0 1,0-2,0 1,0 1,0-1,1 0,1 0,-1 0,0 0,0 0,0 0,-1 0,0 0,0 1,0-1,0-1,0 2,0-1,0 0,0 1,0-2,0 1,0 1,0-1,0 0,2 0,-1 0,0 0,0 1,1-3,-1 1,0 0,1 0,1 1,0-1,-1 1,0 0,0 0,0 0,0 0,0 0,1 0,0 0,-1-2,0 2,0-2,-1 2,1-2,-1 1,0-1,1 1,1-2,-2 2,1 0,0 0,0 1,-1-1,0 2,1-1,-1 0,0 1,2-3,-1 1,0 0,-1-1,2 0,-1 1,0-2,0 1,-1 0,2 2,-1-2,1 1,-1 0,1 0,0 0,-1-1,2 0,0 0,0 1,1-1,-1 1,1-1,-3-1,3 2,-3-1,2 2,-1 0,0-2,1 0,0 0,-1-1,1 2,-1-2,0 2,-1-1,1 0,-1 0,1-1,0 1,-1 0,2 0,0-1,-2 2,2-1,-2 0,1-1,0 0,0 2,-1-1,2 0,0 1,1-1,-1 1,0 0,0-1,-1 0,2-1,-2-1,1 0,0 1,-1 0,1 1,0 0,2-1,-2 1,1-1,0-2,0 1,-1 0,1 0,-2 0,1 1,0-1,0 1,-1-2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0,-4-13,-11-26,-5-35,-7-36,-4-26,0-20,2-5,1 1,7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14,-1 9,-3 3,-2-6,-1-9,-2-9,-6-25,-5-30,-2-31,2-23,2-12,-2-8,1 5,2 7,2 21,3 36,0 35,2 26,0 27,4 11,3 3,3-11,-1-36,0-32,-2-49,-3-29,-1-17,-2-7,-1 6,4 46,6 46,9 45,6 23,-1 6,-4-20,-7-37,-5-35,-3-41,-4-24,-1-6,0 5,-1 20,8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7,0-7,-1-25,-3-37,-9-33,-9-35,-14-34,-12-16,-2 2,2 15,3 31,4 35,3 30,2 22,8 10,5 1,3-9,-2-19,-6-31,-4-34,-7-28,-11-26,-6-17,1 0,3 6,6 7,9 27,11 36,7 35,6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14,12 32,7 20,4 21,3 6,-3-3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0,-4-13,-11-26,-5-35,-7-36,-4-26,0-20,1-5,3 1,6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14,-2 9,-1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7,0-7,-2-25,-1-37,-10-33,-9-35,-14-34,-12-16,-2 2,2 15,3 31,4 35,3 30,2 22,8 10,5 1,3-9,-2-19,-6-31,-4-34,-7-28,-11-26,-6-17,1 0,3 6,6 7,9 27,10 36,9 35,5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14,11 32,9 20,3 21,3 6,-3-3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4:39.1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581 103,'-1'-3,"0"-1,0 2,-1-1,0 0,0 0,1 1,-1-1,0 0,-1 2,1-2,0 1,-5-4,-2-2,2 2,1 1,0-1,-2 2,1-1,1 1,-2 0,1 1,-1 0,0 0,0 1,1-1,-11 0,0 1,0 0,0 0,-1 2,-26 3,41-2,-2-1,1 1,-1 1,1 0,1 0,-2 0,2 0,-2 1,-5 4,-38 35,39-32,-1 0,-23 15,17-13,1 1,0-1,-15 18,3-4,24-20,-1-1,1 1,0 0,0 0,1 0,0 1,0-1,1 0,-1 1,1 0,0 0,0 11,-2 10,0 47,3-42,-1-21,2 0,-1 1,2-1,0 0,0 1,5 16,-3-23,-1-1,1 0,1 1,-1-2,1 1,0-1,0 1,0-1,1 0,8 6,5 2,30 16,-39-23,1-1,0 0,0-1,1 0,-1-1,-1 0,15 1,75-3,-51-1,-30-2,-1 0,1 0,-1-2,-1 1,1-3,-1 1,25-14,-36 18,3-3,-1 0,1 0,-1 0,0-2,-1 2,1-1,7-12,0 0,20-34,-24 34,-2 1,0-1,-1 0,-1 0,0-1,-2 1,0-1,-1 0,-1 0,0-37,-5 36,-1 0,-12-37,14 53,1 1,-1-1,-1 1,2 0,-1 0,-1-1,0 2,1-1,-1 0,0 1,1 0,-2-1,1 1,0 0,0 0,-1 0,-4-1,-11-7,6 1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5:02.4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581 103,'-1'-3,"0"-1,0 2,-1-1,0 0,0 1,1-1,-1 0,0 0,-1 2,1-2,0 1,-5-4,-2-2,2 2,1 1,0 0,-2 0,1 1,1-1,-2 1,1 1,-1 0,0 0,0 1,1-1,-11 0,0 1,0 0,0 0,-1 2,-26 3,41-2,-2 0,1-1,-1 2,1 0,1 0,-2 0,2 0,-2 1,-5 4,-38 35,39-32,-1 0,-23 16,17-15,1 2,0-1,-15 18,3-4,24-20,-1-1,1 1,0 0,0 0,1 0,0 1,0-1,1 0,-1 1,1 0,0 0,0 11,-2 10,0 47,3-42,-1-21,2 0,-1 1,2-1,0 0,0 1,5 16,-3-23,-1-1,1 1,1-1,-1-1,1 1,0-1,0 1,0-1,1 0,8 6,5 3,30 14,-39-22,1-1,0 0,0-1,1 0,-1-1,-1 0,15 1,75-3,-51-1,-30-2,-1 0,1 0,-1-2,-1 1,1-3,-1 1,25-14,-36 18,3-3,-1 0,1 0,-1 0,0-1,-1 0,1 0,7-12,0 0,20-34,-24 35,-2-1,0 0,-1 0,-1 0,0 0,-2-1,0 0,-1 0,-1 0,0-37,-5 36,-1 1,-12-39,14 54,1 1,-1-1,-1 1,2 0,-1 0,-1 0,0 0,1 0,-1 0,0 1,1 0,-2-1,1 1,0 0,0 0,-1 0,-4-1,-11-7,6 2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5:50.3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79,'0'-3,"6"-5,11-5,3 1,4 1,0 1,-1 1,1 1,-3 4,0 5,0 2,-5 5,-3 2,-6 3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0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7,'-1'64,"2"71,5-97,-6-37,1 1,-1-1,0 0,0 0,1 1,-1-1,0 0,1 0,-1 1,1-1,-1 0,0 0,1 0,-1 0,1 0,0 0,0 0,-1-1,1 1,0 0,0-1,0 1,0 0,1 0,-2-1,1-1,-1 1,1-1,-1 0,1 1,-1-1,1 0,-1 1,1 0,-1-1,1 0,-1 0,0 0,1 0,-1 1,0-1,0 0,1 0,-1 0,0 0,0 0,0 1,0-1,0 0,0 0,0-1,2-30,-2 28,0-32,0 19,0 0,0 0,1 0,1 0,0 1,1-1,7-28,-6 31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6:05.3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1 120,'14'-13,"2"0,0 1,0 0,31-15,-24 14,-17 8,-1 2,1-1,0 1,0 1,0-1,1 0,0 0,-1 2,8-2,-13 3,-1 0,1 0,-1 0,1 0,-1 0,1 1,0-1,0 0,-1 0,1 0,0 1,0-1,-1 0,1 1,0-1,-1 1,0-1,0 0,1 0,-1 1,1-1,0 2,0 0,0-1,0 1,0-1,0 1,-1 0,1 0,-1-1,0 4,1 2,-1 1,0-1,-1 10,1-15,0-1,-1 0,1 1,-1 0,1-1,-1 1,0-1,0 0,1 1,-1-1,0 1,0-1,0 0,0 0,0 0,0 0,-1 0,-1 1,0 0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5,-3-1,1-12,-2-24,1-24,-2-19,-2-16,-2-9,-5-1,0 12,4 20,-1 27,0 23,-1 16,-1 7,-1 3,-2-5,-4-11,-2-23,0-26,2-22,0-20,1-10,3-3,-1-1,1 1,1 3,-1 6,0 21,4 36,7 36,4 18,0 8,-1-3,-4-17,-5-26,-1-29,-2-22,-2-18,0-12,-1-3,0 1,0 1,1 6,0 22,-1 28,1 34,0 23,0 12,0 3,0-17,5-28,1-25,-1-22,0-10,2 0,6 15,3 19,4 18,3 19,-2 11,-1 7,-3-1,-6-15,-3-26,-4-26,-2-18,-2-12,3 5,6 22,2 18,-2 18,2 9,0-4,-3-20,-3-19,-1-16,-2-11,2-8,2-3,4 6,4 15,4 31,8 28,8 18,3 14,-1 14,-7 4,-8-8,-7-24,-10-34,-7-39,-3-24,1-16,0-6,1 1,2 9,0 10,6 23,2 25,4 31,5 20,-1 6,-1 3,-5-4,-2-5,-3-21,-7-21,-1-27,-1-20,1-17,1-6,2-2,0 4,1 7,1 9,4 18,3 26,3 32,0 23,-1 12,-1 4,-5-5,0-18,-2-24,-1-29,0-22,0-18,-1-10,1-3,-1 5,1 16,9 27,6 31,11 24,8 14,4 6,-6 2,-3-11,-7-21,-2-26,3-26,-2-19,0-1,-4-4,0 6,1 19,-3 17,2 17,1 20,-2 17,-5 8,-2 3,-4-1,-3-27,-1-29,-1-24,-1-16,0-13,0-5,1 2,-1 4,6 11,9 21,7 20,8 19,5 13,-1 10,-4 5,-5-2,-1-10,-4-5,-5-16,-2-18,2-19,3-14,-1-10,0-3,-1 1,-4 6,0 8,3 17,-1 30,2 24,-3 22,2 9,3 2,-6-17,-5-27,-8-31,-3-28,-6-18,0-10,1-4,3 5,3 16,5 26,12 27,8 17,4 14,4 8,-5 3,-6 1,-5 0,-11-15,-8-21,-9-32,-5-28,0-19,-1-9,3-5,1 5,3 19,4 26,4 26,2 20,3 16,1 8,-4 7,-1 2,-4-5,-5-9,0-18,-2-21,-6-24,-5-22,-2-20,0-8,1-1,5 3,1 23,6 30,4 42,1 31,2 26,2 2,4-5,0-12,2-13,-3-15,-6-21,0-15,-8-23,-6-21,3-16,4-8,5-2,4 3,4 6,7 23,8 26,5 22,5 17,-2 17,-2 9,-7 3,-2 0,-5-6,-5-16,-9-27,-5-30,-5-19,-12-12,0-6,1-3,6 1,3 10,2 26,3 25,6 22,0 13,2 11,3 5,3-3,2-5,-4-10,-4-13,-5-21,-5-21,-2-15,1-11,5-7,5-2,5-1,2 0,3 0,6 20,7 23,8 22,7 19,2 13,-3 3,-7 3,-5-11,-12-21,-8-21,-8-19,-6-13,-5-6,3 1,5 16,5 21,5 20,3 16,3 7,1-6,-3-19,-11-19,-10-31,-11-22,-3-13,0-12,2-1,4 6,2 16,2 32,2 34,5 34,2 19,3 9,2 2,-2-7,-3-12,-3-28,0-43,2-36,0-19,5-7,0 9,6 28,10 33,12 34,5 20,4 11,-3 6,-4-3,-4-13,-14-28,-10-28,-6-20,-6-13,-2-7,4 11,9 22,8 27,9 26,8 17,7 9,0 3,-3-3,-9-17,-9-27,-8-24,-7-28,-5-15,2 10,4 22,9 22,7 20,2 17,3 10,-1 6,-1-2,-8 0,-13-1,-11 1,-6-5,0-9,2-10,6-16,9-16,1-17,2-13,2-9,-5-5,1 1,8 18,9 23,11 21,2 17,-1 12,-1-5,-3-18,-3-20,-2-20,-1-13,-1-7,8 13,12 28,15 28,5 22,6 19,-2 7,-2-10,-6-24,-4-28,-3-30,-3-25,0-14,3-6,2 3,-2 11,5 18,4 23,5 25,2 18,0 15,-4 8,-6 2,-7-4,-10-9,-7-16,-6-28,1-22,4-27,4-13,0-2,6-4,4 9,2 18,1 24,1 22,-1 19,-4 11,-7 5,-5-1,-6-17,-2-21,-3-22,-5-15,-2-12,0-2,2-3,6 7,6 11,7 18,6 17,2 15,-1 13,-5 6,-4-1,-1-13,2-22,0-19,-3-11,2-1,1 8,5 21,6 19,5 14,2 11,-2 6,0 3,-5-17,-7-27,-6-29,-6-18,2-14,8-5,1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9,-8-10,-10-23,-9-19,-9-18,-3-9,0-6,0-4,-2 3,1 6,1 15,2 22,3 24,1 18,2 13,0 6,0-1,0-6,-4-9,-5-13,-7-22,-4-29,-2-22,1-17,1-19,3-2,5 8,5 14,2 22,3 27,2 28,0 31,1 16,-4 7,-6-9,-7-4,-4-3,2-6,-1-10,-2-15,-1-20,-1-22,-1-21,-2-11,6-5,0 0,-1 13,4 24,5 33,0 23,-3 16,-3 11,-2 5,-3 0,0-12,-2-19,-5-23,-2-28,0-18,6-17,7-21,7-6,5 5,0 7,5 15,8 25,7 25,5 22,0 16,1 11,-3 5,-3 4,-10-9,-8-15,-12-23,-8-22,-5-12,0-3,4 13,7 17,2 17,5 10,3 4,0-8,-9-16,-8-20,-13-15,-9-18,-1-17,0-7,-1-1,9 7,10 23,12 31,3 25,2 18,1 13,1 6,-4-1,2-7,-1-10,-7-15,-8-21,-4-18,-4-11,9 0,13 8,9 18,6 12,0 2,-6-11,-5-13,-5-18,-1-17,1-12,1-5,4 4,5 17,7 24,7 25,4 19,0 24,-3 15,-2 8,-3-1,0-4,-3-4,-4-13,-7-18,-5-25,-4-20,1-13,3-7,1 5,7 13,10 19,3 19,1 12,-7-3,-10-6,-3-4,3 4,1 5,3 3,3 0,-2-6,-5-7,-5-17,-8-16,-4-15,2-12,2-2,5 1,5 11,10 20,5 16,7 7,2-3,-5-17,-4-15,-1-12,-1-15,0-15,-1-5,-3 9,-1 9,0 19,6 23,7 22,6 13,2 6,-3 2,-2-9,-3-21,-4-17,-1-9,-1 3,-2 17,5 18,1 15,-1 11,0 7,-1 3,-1-2,-2-5,-3-16,-7-12,-1-13,-3-16,-4-10,2-6,2 6,5 16,4 17,2 15,2 13,1 7,-8-11,-7-23,-6-15,-2-8,5-3,11 2,7 3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8:54.90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0,'0'207,"1"-206,1 0,0-1,-1 1,1-1,0 1,-1-1,1 1,0-1,0 0,-1 0,3 0,0 1,146 17,156-1,-55-1,-13 1,-86-17,348 9,-183-5,-51-2,-41 21,-12 1,-51-21,-74-3,0 3,122 22,-121-10,120 6,91-14,9 12,-15 1,396-21,-633-2,0-3,111-27,29-3,196 20,-212 13,532-3,-577 6,-76 4,1 3,-1 2,116 34,-105-24,2-2,85 8,226-12,-126-6,815 3,-663-12,1641 2,-1959-5,173-31,27-2,133 33,-297 7,-51 2,0 4,93 22,56 6,442 2,4-38,-302-2,1765 2,-2069-4,0-3,0-3,109-31,53-9,77 19,-54 7,-149 11,292-29,-134 27,443-14,-326 18,45-1,281 13,-666 1,0 3,-1 0,0 2,44 15,-31-8,65 10,200-11,-75-8,398 9,-586-14,-26 1,0 0,-1 2,1 1,44 13,-16 1,51 25,-58-25,1-2,60 12,22 7,-86-22,-1 2,-1 1,0 3,-2 1,38 25,-64-35,-2 1,1 0,-2 0,1 1,-2 0,1 1,-2 0,9 17,48 120,-53-118,5 18,-3 1,-3 1,9 79,16 74,5-73,-22-76,16 78,-25-56,-3 0,-4 94,-1-14,2-117,2 0,1-1,16 48,-10-42,13 89,-17 176,-5-53,14 413,-16-466,13 357,-7-442,30 156,-33-243,8 81,-1 143,9 85,-3-226,0 3,4 126,-20-121,18 302,18 212,-23-271,-2 556,-15-581,2 3081,-1-3407,0 0,-1 0,-1 0,-1 0,0-1,-8 21,-46 88,4-12,41-77,2 0,2 0,-9 62,1 111,14-146,-6 25,-26 109,18-109,-10 112,23-48,4-85,-2 1,-22 120,5-103,3 0,5 2,-2 90,14-73,0 3,-22 181,17-261,-10 57,-4 151,19 374,-8-542,0 5,6 236,3 115,-2-382,0-24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9:06.38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1,'0'5872,"1"-5858,0 1,1-1,0 1,1-1,1 0,6 17,42 79,-2-3,-39-76,-2 2,0-1,-3 1,5 48,-6 135,-5-193,3 35,2-2,3 1,21 76,13 90,-31 28,0 10,-7-229,34 477,-17 43,-13-225,8 99,-3 244,-15-427,2 3393,0-3543,5 1,3-1,34 151,19 104,-41-216,-2-1,16 92,-29-204,0-1,2 0,-1-1,16 27,45 64,-1 1,-3 21,-42-81,2-1,3-1,51 72,74 58,-29-37,-83-95,2-3,1-1,2-3,2-1,94 57,-3-2,-78-51,74 39,-99-62,0-1,1-2,1-2,0-1,1-2,0-1,74 7,89-7,263 19,72-15,-199-12,-36 1,115 6,-202 10,89 5,362-10,-212-7,21 1,-214-2,172 10,140 6,-232-14,681 7,-804-14,2253 1,-1946 43,-517-43,376 28,-36-5,377 11,-443-29,953 1,-743-9,-387-3,178-32,-15 0,-26 16,335-24,-103 6,-172 11,100-6,737-42,-794 62,247-3,2399 19,-2954-1,1 1,-1 3,53 12,100 40,-120-33,0-4,80 12,97-15,-73-9,-170-8,0 0,0 0,0 0,0 1,-1-1,1 0,0 1,0-1,0 1,-1-1,1 1,0 0,-1 0,1 0,-1 0,1 0,-1 0,1 0,-1 1,2 1,-2 0,0 0,0 0,0 0,-1 0,1 1,-1-1,0 0,0 0,0 6,-1 7,1 10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0:33.151"/>
    </inkml:context>
    <inkml:brush xml:id="br0">
      <inkml:brushProperty name="width" value="0.5" units="cm"/>
      <inkml:brushProperty name="height" value="1" units="cm"/>
      <inkml:brushProperty name="color" value="#4472C4"/>
      <inkml:brushProperty name="tip" value="rectangle"/>
      <inkml:brushProperty name="rasterOp" value="maskPen"/>
      <inkml:brushProperty name="ignorePressure" value="1"/>
    </inkml:brush>
  </inkml:definitions>
  <inkml:trace contextRef="#ctx0" brushRef="#br0">347 1,'0'34,"1"1,10 50,-4-28,-3 0,-5 111,-1-57,1-93,-2 0,0 0,0-1,-2 0,-7 19,-5 22,6-20,-25 53,22-58,-78 224,85-234,0 0,2 0,-4 38,6-36,-1-2,0 1,-12 33,-65 185,71-201,2 2,2-2,2 2,0 43,3 32,3 89,4-169,17 63,-8-39,35 199,-43-204,-3 0,-5 105,-2-52,2-12,3 108,1-183,1 0,9 26,-7-30,-2 1,0-1,3 38,-7-40,2 31,-2 0,-2 0,-3 0,-11 57,7-67,2 1,-2 75,11 84,0-65,-18 246,14-354,1 2,1-1,1 1,1-1,0 0,3 0,10 34,31 92,-34-93,9 24,-12-59,-2 0,0 1,-1-1,-3 2,1 0,-2-1,-1 0,-3 34,-1-46,1-1,-1 0,-2 0,1 0,-1-1,-1 1,1-1,-15 19,11-16,0 1,1 1,-11 25,-4 39,22-64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24.595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213 1,'-1'5,"0"1,0-1,-1 0,1 0,-1 0,0 0,0 0,-1 0,0 0,1 0,-2-1,1 0,0 0,-7 6,4-3,1 0,0 0,0 0,-7 13,7-8,-1-1,0 0,0-1,-1 1,-1-1,0-1,0 0,0 0,-1 0,-1-1,0 0,0-1,0 0,-19 9,70-31,71-29,-99 38,0 0,0-1,-1-1,0 0,0-1,16-16,-38 34,0-2,0 1,-1-1,-20 10,14-9,2 1,-1 0,-22 20,29-20,-1-1,-1 0,-12 8,50-25,-1-2,1-1,-2-1,1-1,-2-1,42-35,-53 40,-17 14,-22 17,3-1,19-16,0 0,-1-1,1 1,-1-1,-9 5,-20 9,-46 32,61-37,-19 6,28-15,26-14,3 1,1 2,0 0,34-9,-26 9,33-14,-52 18,-1 0,0-1,0 0,-1 0,1 0,-1-1,-1 0,8-8,-10 9,11-12,-13 15,-7 12,-1 1,-2 0,1-1,-1 0,-1-1,-12 12,16-17,-1 1,0-1,0 0,0 0,0-1,-1 1,1-2,-1 1,0-1,1 0,-9 2,1-2,-1 1,1 1,-15 6,3 1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39.630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19 11,'0'2,"1"-1,-1 1,1-1,-1 1,1-1,0 0,0 1,0-1,-1 0,1 1,0-1,1 0,-1 0,0 0,0 0,0 0,1 0,-1 0,0-1,1 1,-1 0,1-1,-1 1,1-1,-1 1,1-1,-1 0,3 1,49 5,-48-6,21 1,0-1,-1-1,1-2,0 0,-1-2,37-12,-21 14,-35 3,-28-1,-13-4,26 3,0 1,-1-1,1 2,-15 0,24 0,0 0,0 0,0 0,0 0,0 0,-1 0,1 0,0 0,0 0,0 0,0 0,0 0,0 0,0 0,-1 0,1 0,0 0,0 0,0 0,0 0,0 0,0 1,0-1,0 0,-1 0,1 0,0 0,0 0,0 0,0 0,0 0,0 1,0-1,0 0,0 0,0 0,0 0,0 0,0 0,0 1,0-1,0 0,0 0,0 0,0 0,0 0,0 0,0 0,0 1,0-1,0 0,0 0,0 0,8 8,15 7,-20-13,13 9,-7-5,0 0,0-1,1 0,0 0,11 3,-46-6,1-2,-29-2,43 0,0-1,0-1,0 1,0-1,1-1,0 0,0 0,-13-11,21 16,1 0,0-1,-1 1,1 0,0 0,-1-1,1 1,0 0,-1 0,1-1,0 1,0 0,-1-1,1 1,0-1,0 1,-1 0,1-1,0 1,0-1,0 1,0 0,0-1,0 1,0-1,0 1,0-1,0 1,0 0,0-1,0 0,12-5,25 2,-35 4,28 1,55 8,-51-5,35 1,-47-5,-16-1,1 1,0 0,0 0,-1 0,1 1,0 0,-1 0,11 4,-17-5,1 1,0-1,-1 0,1 1,-1-1,1 0,-1 1,1-1,-1 1,0-1,1 1,-1-1,1 1,-1-1,0 1,1-1,-1 1,0 0,0-1,0 1,1-1,-1 1,0 0,0-1,0 1,0-1,0 1,0 1,-10 19,7-17,0 0,0 0,-1-1,1 1,-1-1,0 0,-6 4,4-5,0 0,-1 0,1-1,0 1,-1-1,1-1,-1 1,1-1,-1 0,-7-1,-69-16,62 11,-41-4,55 9,0 1,1-1,-1-1,0 1,1-1,0 0,-1-1,1 0,0 0,0 0,1 0,-1-1,1 0,-1 0,-5-7,54 28,-22-8,-1-2,44 10,13 5,-6-8,-71-14,0 0,0 0,0 0,0 0,0 0,0 0,1 0,-1 0,0 0,0 0,0 0,0 0,0 0,0 0,0 0,0 0,0 0,1 0,-1 0,0 0,0 0,0 0,0 0,0 1,0-1,0 0,0 0,0 0,0 0,0 0,0 0,0 0,0 0,1 0,-1 1,0-1,0 0,0 0,0 0,0 0,0 0,0 0,0 0,0 0,0 1,0-1,0 0,-1 0,1 0,0 0,0 0,0 0,0 0,0 0,0 0,0 0,0 1,0-1,0 0,0 0,0 0,0 0,0 0,0 0,-1 0,-10 4,-13 0,-2-2,2 0,0 0,0-2,-1 0,-42-8,45 1,1-2,0 0,1-2,-34-22,12 7,38 24,0-1,0 0,0 1,1-1,-1-1,-4-4,8 7,0 1,-1 0,1 0,0 0,0 0,0-1,0 1,-1 0,1 0,0-1,0 1,0 0,0 0,0-1,0 1,0 0,0 0,0-1,0 1,0 0,0 0,0-1,0 1,0 0,0 0,0-1,0 1,0 0,0 0,0 0,1-1,-1 1,0 0,0 0,0-1,0 1,0 0,1 0,-1 0,0-1,23 1,72 21,-69-14,0-1,1-1,0-2,32 1,-46-4,1 0,0 1,0 0,0 1,-1 1,1 0,-1 1,0 0,0 1,13 7,-22-9,0 0,0 0,-1 1,1-1,-1 1,0 0,0-1,0 2,0-1,-1 0,0 0,4 10,-2-2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0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74 11,'0'0,"0"-1,0 1,0-1,0 1,0 0,0 0,1 0,-1-1,0 1,0-1,0 1,0-1,0 1,0-1,0 1,1 0,-1-1,0 1,0 0,0 0,0 0,0 0,0-1,0 1,0 0,1-1,-1 1,0 0,1 0,-1 0,0 0,0-1,1 1,-1 0,14 3,8 13,-19-14,-2 0,2 1,-1 0,1-1,-1 2,0-1,0-1,0 2,-1 0,1-1,1 6,-3-7,0-1,0 1,1 0,-1-1,0 1,0 0,0-1,0 1,0 0,0-1,-1 1,1 0,0-1,0 1,0 0,-1-1,1 1,-1-1,1 1,-1-1,0 1,1-1,-1 1,0-2,0 2,0-1,0 0,0 0,0 0,-1 1,-1 1,1 0,0-1,0 0,0 1,-1-2,0 1,1 0,-1-1,0 0,0 1,1-1,0 0,-1-1,0 0,0 0,0 0,0 0,-4 0,2-3,1 1,-1-1,1 0,0-1,0 1,0-1,-1-1,2 1,0 0,-5-7,5 7,-1-1,2 0,-1 1,1-2,-3-5,0-5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52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0 1,'1'34,"0"-1,9 47,-7-54,1 39,-4-39,2-2,5 26,16 97,-20-121,0 0,-3 36,0-38,1 0,0 1,6 24,6 52,-3-18,-6-52,1 58,-5-56,7 49,1-3,-2 0,-7 108,0-72,1 557,0-652,2 0,5 21,1 21,-6 140,-2-12,10-98,0 26,-10 148,-1-253,-1-1,0 1,-3 16,1-14,-2 28,5 0,0-15,-5 35,3-47,1 0,0 30,3-39,-1 2,2-2,-1 2,1-2,0 1,0 0,6 11,6 25,-10-84,-5 19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58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271 1,'0'2,"-1"1,0 0,0 0,0 0,0 0,0-1,0 0,-1 1,1 0,-4 2,-1 4,-20 33,6-10,-17 36,27-48,5-9,0 0,0 0,1 0,-1 0,2 1,0-1,0 1,-1 21,2-10,-1 1,-1-1,-1 0,-12 33,10-33,0-1,2 1,0 1,-2 33,5-12,2-6,-7 40,-9 135,17 3,1-70,-3-61,3 100,9-86,-6-62,1 48,-5-22,-3 133,-18-65,9-45,6-51,-3 48,8 264,1-157,2-149,0 0,3-1,14 53,6 47,-16-67,8 96,-17-139,-1 9,12 79,-6-68,-2-1,-4 102,-2-61,2-71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59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10 1,'0'4,"0"5,0 5,0 4,4 0,0-1,1 2,-1 0,-2 3,0 0,-1 1,-1-4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0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0 1,'1'37,"0"0,10 50,-8-58,1 43,-3-44,1-2,5 29,19 107,-23-133,0-1,-2 40,-1-41,1 0,0-1,6 28,8 57,-4-19,-7-58,1 64,-5-63,8 56,1-3,-3-1,-6 117,-2-77,2 612,1-718,1 1,5 23,2 23,-7 155,-1-15,9-107,1 28,-12 165,1-280,-2-1,1 2,-6 16,3-15,-2 32,4-2,1-14,-5 36,3-49,1-1,-1 31,4-40,-1 0,2 0,-1-1,1 1,0 0,0-1,7 14,8 25,-14-91,-3 21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1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258 1,'0'2,"-1"1,0 0,0 0,0 0,0 0,-1-1,1 0,-1 1,1 0,-3 2,-2 4,-20 33,6-10,-17 36,27-48,5-9,-1 0,1 0,1 0,0 0,1 1,0-1,0 1,-1 21,2-10,-2 1,0-1,-1 0,-11 33,8-33,2-1,0 1,1 1,-2 33,6-12,1-6,-7 40,-9 135,17 3,1-70,-3-61,3 100,8-86,-4-62,0 48,-5-22,-4 133,-16-65,8-45,5-51,-1 48,7 264,1-157,1-149,2 0,2-1,13 53,7 47,-15-67,7 96,-17-139,-1 9,12 79,-7-68,0-1,-5 102,-3-61,3-71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2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0 1,'0'4,"0"5,0 5,0 4,4 0,0-1,1 2,-1 0,-1 3,-2 0,0 1,0-4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3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24 973,'4'3,"-1"-1,1 1,0 0,0-1,0-1,0 2,0-2,1 1,5 0,18 8,47 23,-63-28,0 1,20 12,1 2,63 33,-88-50,0 1,0-2,12 5,-12-6,-1 1,0 1,0 0,10 5,46 25,-39-22,26 19,-37-24,-1 0,0 1,23 5,6 3,-35-13,13 8,2-1,-1-2,2 0,-1-1,44 4,-35-7,30 7,-12-1,85 13,115 31,-116-20,-94-27,1-3,-1 0,52-6,-21 2,18 1,93 14,0 18,63 6,26-1,-126-18,-132-18,121 18,-83-10,85 27,1 3,-99-34,59 2,-64-6,1 1,52 12,-36-3,60 6,-83-13,27 8,-35-7,1-1,-1-1,0 0,31 0,0-6,128-3,-145 7,1 2,-1 1,51 14,17 7,-61-17,-1 2,49 19,117 57,-143-65,90 20,-138-39,36 9,1-4,53 2,-58-7,2-3,-2-2,88-18,-97 12,-18 5,0 0,0-1,-1-2,0 1,26-16,44-30,150-66,-157 82,-17 8,-34 18,-2-3,1 0,26-19,-32 18,-1 1,2 1,-1 2,2 0,31-9,-41 15,0-1,-1 0,19-11,-25 13,-1-1,1 0,0-1,-1 1,0-1,0 0,-1 0,8-11,14-20,-20 29,-1 0,0 0,0-1,-1 1,1-1,-2 0,6-15,29-139,-37 159,2-15,0 0,-1 0,-1 0,0 0,-1 0,-1 0,0 0,-2 0,-4-22,2 28,-1 1,1-1,-2 2,0-2,0 2,0 0,-10-9,2 1,0-1,-1 1,-2-1,0 2,0 1,-35-22,41 30,-180-105,114 74,-61-26,52 25,-31-12,-29-18,108 49,0 2,-82-26,77 30,-65-28,80 30,-82-25,37 14,16 4,-2 3,1 3,-2 3,-108-5,38 4,89 7,0 1,0 3,-50 4,-21 16,61-9,-89 5,-299-16,409 0,0-2,0-1,-53-14,-86-41,102 34,20 12,1 2,-87-8,119 16,-321-5,207 10,117-2,0 2,0-1,1 2,0-1,-19 8,-53 28,56-24,-50 17,-273 46,293-72,37-4,1 2,-28 5,2 3,-46 3,62-11,-68 6,59-7,-73 14,-24 16,-44 9,136-31,0-3,-51 3,83-8,0 0,1 0,-1 2,1 0,0 1,-12 5,8-3,-1 0,-15 5,-46 5,-18 6,-73 37,78-27,44-20,37-13,0 2,0 0,0 0,1 1,0 0,0 1,0-1,-1 1,2 1,-1-1,-6 8,-16 15,19-20,2 1,0 0,0 1,-7 9,9-9,1 0,0 1,0-1,2 1,-1 0,1 0,0 0,0 1,-2 19,3 3,2 62,1-41,-1-48,0-1,1 0,-1 1,1-1,0 0,0 0,0 0,1 1,0-2,3 7,-4-9,1 1,-1-1,1 0,0 1,0-1,0-1,0 1,1 0,-1 0,0-1,0 1,1-1,-1 0,1 0,0 0,-1-1,1 1,0 0,4 0,10 0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4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0 1,'1'37,"0"0,10 50,-8-58,1 43,-3-44,1-2,5 29,19 107,-23-133,0-1,-2 40,-1-41,1 0,0-1,6 28,8 57,-4-19,-7-58,1 64,-5-63,8 56,1-3,-3-1,-6 117,-2-77,2 612,1-718,1 1,5 23,2 23,-7 155,-1-15,9-107,1 28,-12 165,1-280,-2-1,1 2,-6 16,3-15,-2 32,4-2,1-14,-5 36,3-49,1-1,-1 31,4-40,-1 0,2 0,-1-1,1 1,0 0,0-1,7 14,8 25,-14-91,-3 21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5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258 1,'0'2,"-1"1,0 0,0 0,0 0,0 0,-1-1,1 0,-1 1,1 0,-3 2,-2 4,-20 33,6-10,-17 36,27-48,5-9,-1 0,1 0,1 0,0 0,1 1,0-1,0 1,-1 21,2-10,-2 1,0-1,-1 0,-11 33,8-33,2-1,0 1,1 1,-2 33,6-12,1-6,-7 40,-9 135,17 3,1-70,-3-61,3 100,8-86,-4-62,0 48,-5-22,-4 133,-16-65,8-45,5-51,-1 48,7 264,1-157,1-149,2 0,2-1,13 53,7 47,-15-67,7 96,-17-139,-1 9,12 79,-7-68,0-1,-5 102,-3-61,3-71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6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0 1,'0'4,"0"5,0 5,0 4,4 0,0-1,1 2,-1 0,-1 3,-2 0,0 1,0-4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0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1 218,'0'-9,"-1"2,1 0,0 0,0-1,1 2,-1-1,1-1,0 2,0-1,1 0,-1 0,1 1,0-1,0 1,3-7,5-8,-8 16,0 0,-1 1,1-1,1 1,-1 0,1-1,0 2,0-1,0 0,-1 1,1 0,0 0,1 1,-1-1,7-3,-4 3,-1 0,1 1,-2 0,2 0,0 1,8-1,-12 2,0 1,1 0,-1-1,0 1,0-1,0 2,-1-1,2 1,-1-1,0 1,0 0,-1-1,1 1,0 1,0-2,-1 2,3 3,2 5,0 0,1 0,-2 1,0 1,0-1,6 25,-7-22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7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0 1,'1'37,"0"0,10 50,-8-58,1 43,-3-44,1-2,5 29,19 107,-23-133,0-1,-2 40,-1-41,1 0,0-1,6 28,8 57,-4-19,-7-58,1 64,-5-63,8 56,1-3,-3-1,-6 117,-2-77,2 612,1-718,1 1,5 23,2 23,-7 155,-1-15,9-107,1 28,-12 165,1-280,-2-1,1 2,-6 16,3-15,-2 32,4-2,1-14,-5 36,3-49,1-1,-1 31,4-40,-1 0,2 0,-1-1,1 1,0 0,0-1,7 14,8 25,-14-91,-3 21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8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241 1,'-1'2,"0"1,0 0,1-1,-2 1,2-1,-2 1,1-1,-1 1,1-2,-3 5,-1 2,-19 32,5-11,-16 35,27-45,2-10,1 1,1 0,0 1,0 0,0-1,2 1,-1 1,-1 17,2-6,-1-2,0 1,-2 0,-11 30,10-32,0 2,1 0,0-1,-2 32,7-10,-1-7,-5 37,-9 127,15 2,2-65,-2-58,1 95,9-80,-5-58,1 43,-6-19,-2 124,-15-63,6-39,5-49,0 46,6 245,1-145,1-141,1 1,3-1,12 50,6 43,-14-62,7 90,-17-131,1 10,10 73,-6-64,-1 0,-4 94,-2-56,2-67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6:56.569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0 1,'0'3,"0"6,0 4,0 4,4-1,0 1,1 0,-2 2,-1 1,0 0,-2 2,1-5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9:26.598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314 539,'43'-7,"-11"0,101-22,56-10,-147 36,-31 3,1-1,0-1,-1 0,1 0,12-5,-3 1,0 1,0 1,42-3,-20 3,62-3,123 6,-95 3,-122-2,1 0,-1-1,1 0,-1-1,1 0,-1-1,0 0,0-1,0 0,-1 0,1-2,-1 1,0-1,9-8,28-16,-35 23,-1 0,0 0,-1-1,13-12,-23 20,0 0,0-1,1 1,-1 0,0-1,0 1,0-1,0 1,0 0,0-1,0 1,0-1,0 1,0 0,0-1,0 1,-1 0,1-1,0 1,0 0,0-1,0 1,-1 0,1-1,0 1,0 0,-1-1,1 1,0 0,0 0,-1-1,1 1,0 0,-1 0,1-1,0 1,-1 0,1 0,0 0,-1 0,1 0,-1 0,1 0,0 0,-1 0,0 0,-22-7,22 7,-33-6,-1 2,-1 2,-60 3,27 1,-13 6,2 1,-345-10,402 2,-39 8,17-2,36-5,1 0,-1 0,1 1,-14 7,-20 6,-19 5,43-14,0-1,-32 7,30-8,1 0,0 2,-24 11,25-11,-243 97,216-79,36-19,-1 0,1 0,-20 6,29-12,0 1,0-1,0 0,0 0,-1 0,1 1,0-1,0 0,0 0,0 0,-1 0,1 0,0 0,0 1,-1-1,1 0,0 0,0 0,0 0,-1 0,1 0,0 0,0 0,-1 0,1 0,0 0,0 0,-1 0,1 0,0 0,0 0,0-1,-1 1,1 0,0 0,0 0,0 0,-1 0,1 0,0-1,0 1,0 0,-1 0,1 0,0 0,0-1,0 1,0 0,0 0,0-1,9-12,20-12,-5 12,0 2,0 1,1 0,0 2,46-9,-61 14,-1 0,0-1,0 0,15-9,-14 7,0 0,0 1,14-4,67-25,-19 5,105-18,-129 26,-40 16,0 1,0 1,0 0,1 0,-1 0,12-1,93-18,-76 13,1 2,-1 2,41-1,495 7,-578 0,0 1,0 0,0 0,0 0,0 1,0 0,-5 4,-4 1,-23 15,26-15,-1-1,1 0,-1-1,-1 0,-24 7,21-9,-5 2,0-1,-1-1,1-1,-1-1,-26-1,43-1,0 0,1-1,-1 1,1-1,-1-1,1 1,-1-1,1 1,0-1,0 0,0-1,0 1,0-1,0 0,1 1,-1-2,1 1,0 0,0-1,0 1,0-1,1 0,-1 0,1 0,0 0,0-1,1 1,-1-1,1 1,-1-8,1 10,0 0,1 0,-1 0,1 0,0 0,-1 0,1 0,0 0,0 0,0 0,1 0,-1 0,0 0,1 0,-1 0,1 0,0 0,0 0,0 0,0 0,0 1,0-1,0 0,0 1,1-1,-1 1,1-1,-1 1,1 0,-1-1,1 1,0 0,0 0,-1 0,1 1,3-2,6 0,0 0,0 1,1 0,-1 0,20 3,26-3,-8-6,1 3,-1 1,61 5,74-3,-156-3,33-8,-38 6,0 2,34-3,-10 5,0 2,-1 3,1 1,-1 3,48 12,-5 4,98 31,-152-43,42 7,18 6,-62-14,-1-2,2-1,-1-2,46 2,14 0,55 1,-39-6,121-5,-122-13,-66 9,54-3,-78 8,0 0,0-1,0-1,0-1,-1-1,0 0,17-9,-34 15,1 0,-1-1,1 1,-1 0,1 0,-1 0,1-1,-1 1,1 0,-1 0,0-1,1 1,-1 0,1-1,-1 1,0-1,0 1,1 0,-1-1,0 1,1-1,-1 1,0-1,0 1,0-1,0 1,0-1,1 1,-1-1,0 1,0-1,0 1,-1-2,-11-13,-26-7,-167-79,193 96,1 0,-1 1,1 1,-1 0,-23-3,-27-7,38 8,1 1,-1 1,1 1,-1 1,-44 4,-1 0,40-2,0 2,-40 9,40-6,-1-1,-41 1,47-8,1 0,0-2,-1-1,2 0,-28-11,22 6,-1 2,-43-7,23 12,-74 4,79 1,0-1,-54-8,70 3,-1 2,1 0,0 2,-1 1,1 1,0 2,-28 6,-32 7,50-10,-64 18,53-6,23-9,-36 10,20-12,-77 4,41-5,-113 13,150-10,36-9,26-10,44-28,-48 27,-1 0,26-10,-28 16,1 1,-1 1,1 0,0 1,0 0,0 2,19 1,14 1,47-5,-50 0,0 1,-1 3,47 8,-60-3,33 13,-43-12,-1-2,1 0,1-1,34 3,-12-6,-1 3,0 2,58 15,-54-9,2-2,-1-2,1-3,0-2,82-2,-140 1,6-2,0 0,1 0,-1 0,0 0,0 0,1-1,-1 1,0-1,0 0,-5 0,3-1,0-1,0 0,1 0,-1 0,1 0,0-1,-1 1,1-1,0 0,0-1,1 1,-7-8,9 10,0 0,0 0,0-1,0 1,0 0,0-1,0 1,0-1,1 1,-1-1,1 1,-1-1,1 1,0-1,-1 0,1 1,0-1,0 1,0-1,0 0,0 1,1-1,-1 1,0-1,1 0,-1 1,1-1,0 1,-1-1,1 1,0 0,0-1,0 1,0 0,0-1,0 1,0 0,1 0,-1 0,0 0,3-1,5-4,1 1,0 0,0 0,0 1,0 0,1 1,0 0,-1 0,17 0,-8 2,0 0,0 2,0 1,31 6,-21-4,1-1,-1-1,1-2,34-3,-62 3,0-1,0 1,0 0,0-1,0 1,0-1,0 0,0 0,0 0,0 0,0 0,-1 0,1 0,2-3,-3 4,-1 0,0 0,0-1,0 1,0 0,1 0,-1-1,0 1,0 0,0-1,0 1,0 0,0 0,0-1,0 1,0 0,0-1,0 1,0 0,0 0,0-1,0 1,0 0,0-1,0 1,0 0,0 0,-1-1,1 1,0 0,0 0,0-1,0 1,-1 0,-18-7,-129-8,126 13,1 1,-41 3,46-1,0 0,-1-1,1 0,0-2,0 0,-22-5,37 7,0 0,0-1,0 1,0 0,-1 0,1-1,0 1,0-1,0 1,0-1,0 1,0-1,1 0,-1 1,0-1,0 0,0 0,1 0,-1 1,0-1,1 0,-1 0,0 0,1 0,0 0,-1 0,1 0,-1-1,1 1,0 0,0 0,0 0,0 0,0 0,0 0,0-1,0 1,0-1,1 0,0 1,0-1,1 0,-1 0,0 1,0-1,1 1,-1 0,1-1,-1 1,1 0,0 0,0 0,-1 0,1 0,0 0,0 0,0 1,0-1,3 0,9 0,1 0,-1 1,0 1,0 0,0 1,0 0,0 1,15 5,-11-3,1 0,0-2,32 2,-30-3,0 0,-1 1,23 6,-22-4,0-1,0 0,24 0,35 3,-57-3,36 1,-13-5,71 11,-93-8,-9-1,0 0,0 1,20 6,-32-7,1-1,0 1,-1-1,1 1,-1 0,0 1,0-1,0 0,0 1,0 0,0-1,-1 1,1 0,-1 1,0-1,0 0,0 1,2 3,0 5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9:38.877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231 1,'4'0,"0"0,-1 1,1-1,0 1,-1 0,1 0,0 0,-1 1,1-1,-1 1,0 0,1 0,-1 0,0 0,0 1,0-1,-1 1,1 0,0 0,-1 0,0 0,0 0,2 3,-3-3,0 0,1 0,-2-1,1 1,0 0,0 0,-1 0,0 0,1 0,-1 0,0-1,-1 1,1 0,0 0,-1 0,0 0,1 0,-1 0,0-1,-1 1,1 0,0-1,-1 1,1-1,-1 0,0 1,0-1,0 0,0 0,-4 3,4-4,0 0,0 0,1 0,-1 0,0 0,0 0,0-1,0 1,0-1,0 0,0 1,0-1,0 0,0 0,0 0,0-1,-1 1,1 0,0-1,0 1,0-1,1 0,-4-1,3 1,0 0,1 0,-1 1,0-1,1 0,-1 1,0 0,0-1,1 1,-1 0,0 0,0 0,0 0,1 0,-1 0,0 0,0 1,1-1,-1 1,0-1,0 1,1 0,-1 0,1-1,-1 1,1 0,-1 0,1 1,-1-1,1 0,0 0,0 1,0-1,-2 3,-92 122,94-124,0-1,1 1,-1 0,-1-1,1 1,0-1,0 1,0-1,-1 0,1 0,-1 1,1-1,-1 0,0 0,1 0,-1-1,0 1,1 0,-1-1,0 1,0-1,0 1,0-1,1 0,-1 0,0 0,0 0,0 0,0 0,0-1,-3 0,3 0,-1-1,1 1,0-1,0 0,0 0,0 1,1-1,-1 0,0-1,1 1,0 0,-1 0,1-1,0 1,0 0,0-1,0 1,1-1,-1 0,1 1,-1-1,1-3,0 0,0 1,0 0,0-1,1 1,0 0,0-1,0 1,0 0,1 0,4-9,1 3,0-1,1 2,8-11,-2 5,-14 15,0 1,0-1,1 1,-1 0,0-1,0 1,1-1,-1 1,0 0,1-1,-1 1,0 0,1-1,-1 1,1 0,-1-1,1 1,-1 0,0 0,1 0,-1 0,1-1,-1 1,1 0,-1 0,1 0,-1 0,1 0,-1 0,1 0,-1 0,2 0,4 17,-6 33,0-43,-1 1,0 0,-1 0,0 0,-1 0,1 0,-1 0,-1 0,0-1,-7 12,6-11,0 0,1 0,0 0,1 1,0-1,0 1,0 0,-1 11,4-17,-1 0,1 0,-1 0,1 0,0 0,0 0,1 0,-1 0,1 0,-1 0,1 0,0 0,0-1,0 1,0 0,1 0,-1-1,1 1,0-1,-1 0,1 1,0-1,0 0,1 0,-1 0,0 0,1 0,-1-1,1 1,0-1,-1 0,1 0,0 0,0 0,4 1,59 15,-50-13,1 0,-1 1,25 11,88 58,-123-71,0-1,0 1,0-1,0 0,1 0,-1-1,9 1,27 7,137 65,-148-64,65 13,-38-11,5 0,-46-10,1 1,-1 0,-1 2,1 0,0 1,18 9,-15-3,-1-1,2-2,-1 0,1-1,1-1,-1-1,1 0,0-2,28 2,-20-4,1 1,-1 2,35 9,-34-6,1-1,52 3,-36-7,1 3,84 22,-106-24,0 0,1-2,50-2,24 1,-85 1,-1 1,26 8,-28-7,0 0,1-1,-1 0,17 0,1 0,-1 1,1 2,-1 1,0 1,42 18,-60-22,-1-1,1-1,25 2,-29-4,1 1,-1 0,1 1,-1 0,0 0,0 1,0 0,15 8,-11-5,1 0,0 0,0-2,0 0,16 3,11 3,38 6,-58-13,0 1,0 0,29 12,-32-9,1-2,27 5,24 7,-33-6,60 8,-58-13,51 16,57 22,-104-31,1-1,55 7,92 3,-172-20,209 1,-39-3,-158 4,0 1,0 2,-1 1,0 1,-1 2,30 14,-43-18,20 7,-20-8,-1 0,1 1,-1 1,27 19,-21-13,1 1,1-2,0-1,0-1,1-1,40 11,-58-20,0 0,0 0,1 0,-1-1,0 0,1 0,-1 0,0-1,1 0,-1 0,0-1,8-2,3-4,-1 0,30-19,-45 26,9-4,0 1,1-1,0 2,0-1,0 2,13-3,41-12,-48 12,0 1,0 1,1 0,-1 1,1 1,34 1,-25 1,50-6,-4-5,81-17,-152 27,25-8,-19 3,-13 1,-12 0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9:51.339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1 1321,'3'1,"0"0,0 1,0-1,0 1,0-1,0 1,-1 0,1 0,3 4,6 3,28 20,-1 3,62 64,-92-90,-1 1,1-2,-1 1,2-1,-1-1,0 0,19 6,30 14,-47-17,5 3,0-1,0-1,1 0,1-1,-1 0,37 7,76 17,-120-28,-1-1,0 1,0 0,-1 1,13 6,-12-5,-1-1,1 0,0 0,0-1,12 2,46 7,61 8,-117-18,-1 0,0 1,-1 0,1 0,14 8,-14-6,-1-1,1-1,0 1,0-1,15 2,100 12,-74-9,-30-5,42 2,395-5,-372 8,-1 0,-60-7,-1-1,1-2,-1 0,1-2,37-10,-25 3,-24 8,0 0,-1-2,1 1,-1-2,13-6,19-13,-32 19,0-1,0 0,-1 0,21-18,-24 17,1 1,-1 1,1-1,0 2,1-1,-1 1,15-5,4 0,39-7,-28 8,-32 6,0 1,0-2,0 1,0-1,-1 0,0 0,0-1,0 0,9-9,22-17,-29 24,1 0,-1 0,-1-1,13-16,-12 14,0 0,1 1,13-12,-11 11,-1 0,0-1,0 0,-1-1,9-16,-6 11,24-29,37-31,-62 67,0-1,-1 0,0-1,-1 0,0 0,-1-1,-1-1,0 1,7-20,-10 23,-1-1,0 1,-1-1,0 0,0 0,-1 0,0 0,-1 0,-1 0,1 0,-2 0,0 0,-4-16,2 19,1 0,-1 1,-1-1,1 1,-1 0,0 0,-1 1,0 0,0 0,0 0,-1 0,-7-4,-13-8,-56-26,39 22,10 3,10 5,0 2,0 0,-42-12,48 18,1-1,-18-9,-27-10,32 15,-50-26,15 5,-19-10,2 3,53 28,18 6,-1 0,0 1,-22-4,22 6,0-1,0-1,0 0,-13-7,13 6,0 0,0 1,-24-6,-50-12,41 9,-13-8,45 15,-1 1,0 0,-17-3,16 3,0 0,0 0,0-1,1-1,-18-11,-25-12,38 22,6 1,-1 2,1 0,-1 0,-27-4,-32-6,53 10,-2 0,1 2,-22-1,-78-13,87 17,2 0,0-1,1-2,-1-1,-38-10,-1 1,51 10,1 0,-26-9,-104-41,120 46,16 6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39:55.185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0 67,'1'-2,"0"-1,-1 1,1-1,0 1,0-1,0 1,1 0,-1-1,0 1,1 0,0 0,-1 0,1 0,0 0,0 0,0 1,0-1,0 1,1-1,-1 1,0 0,1 0,-1 0,4-1,4-2,0 1,0 0,0 0,19-1,10 3,0 1,69 11,-47-4,35 9,100 17,-177-30,36 11,16 2,-43-11,-1 0,52 19,-58-17,87 21,-67-12,1 1,58 34,-63-30,-2 1,57 46,-24-13,-46-38,2-1,0-1,0-2,30 12,-46-21,73 33,-68-32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0:24.234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0 377,'11'8,"0"0,0 0,1-1,0-1,0 0,1 0,0-1,0-1,15 3,41 17,24 10,-59-22,60 28,-81-34,1-1,-1-1,1 0,0-1,22 3,28 6,-30-2,1-3,66 7,-85-12,-1 1,0 0,0 1,25 11,-11-5,-11-4,0-2,24 3,29 8,-37-7,0 0,60 4,-69-8,-1 1,32 11,-14-4,83 30,3 0,-181-52,-83-5,107 14,-45-7,56 5,-71-7,-125 0,171 10,35 0,35 0,17 1,70 11,-80-8,41-2,-42-1,45 5,8 3,-57-7,0 1,42 11,-37-3,42 20,-55-21,1-1,-1-1,1-1,1-1,39 6,-42-10,0 2,0 0,0 1,0 1,20 9,-27-11,0-1,0 0,1-1,0 0,-1-1,22-2,-18 1,1 0,-1 1,25 6,-18-3,1-1,40 1,15 1,-10 0,-55-5,0 0,0 2,0-1,0 2,-1 0,1 1,-1 0,20 9,-8 0,16 10,2-1,51 16,-2 0,-77-29,1-2,0 0,1 0,0-2,0 0,0-1,29 3,193-9,-139-2,187 18,-261-8,0 1,0 1,-1 2,0 1,-1 0,29 19,46 19,-75-39,1-2,40 7,27 8,-47-7,-21-6,1-1,0-1,1-1,0-2,0-1,35 2,69 1,-2 0,-106-8,-1-2,1 0,-1-1,0-2,33-11,4 2,-42 12,0-1,23-10,29-6,-52 16,0-1,-1-1,17-7,6-5,1 1,75-21,12-3,-71 22,-49 16,2 0,0-1,0 2,0-1,0 1,1 1,-1-1,18 1,-26 1,-1 0,0 0,1 0,-1 1,1-1,-1 0,0 0,1 0,-1 0,0 1,1-1,-1 0,0 0,1 0,-1 1,0-1,1 0,-1 1,0-1,0 0,0 1,1-1,-1 0,0 1,0-1,0 0,0 1,1-1,-1 1,0-1,0 0,0 1,0-1,0 0,0 1,0-1,0 1,0-1,0 0,-1 1,1-1,0 1,0-1,0 0,0 1,0-1,-1 0,1 1,0-1,0 0,-1 1,1-1,0 0,-1 0,1 1,-1-1,-20 20,17-17,2-1,-6 6,-1 1,0-1,-1-1,0 0,0 0,0-1,-1-1,0 1,-12 3,-38 6,-93 13,82-17,17-8,44-3,0 0,1 0,0 1,-20 5,30-6,0-1,0 1,0 0,0 0,0 0,0 0,0 0,0 0,0 0,0 0,0 0,0 1,1-1,-1 0,0 0,0 0,0 0,0 0,0 0,0 0,0 0,0 0,0 0,0 0,0 0,0 0,0 0,0 0,0 0,0 0,1 0,-1 0,0 0,0 1,0-1,0 0,0 0,0 0,0 0,0 0,0 0,0 0,0 0,0 0,0 0,0 0,0 0,0 1,0-1,0 0,0 0,0 0,0 0,-1 0,1 0,0 0,0 0,0 0,0 0,0 0,0 0,13 4,15 1,10-5,1 0,-1-3,0-1,0-2,0-2,52-17,-48 4,-36 17,1 0,0 1,0 0,13-5,163-44,-124 37,45-15,-95 26,0-1,0 0,0-1,0 0,-1 0,0-1,9-9,-9 8,0 1,1 0,-1 0,2 1,12-7,-91 50,46-23,-47 21,28-20,-74 15,105-27,0 1,0 0,1 0,-16 10,-24 10,-96 21,134-42,0 0,0 1,1 1,-20 11,30-16,1 0,0 0,0 0,0 0,0 0,0 0,0 0,-1 0,1 0,0 1,0-1,0 0,0 0,0 0,0 0,0 0,0 0,0 1,0-1,0 0,-1 0,1 0,0 0,0 0,0 0,0 1,0-1,0 0,0 0,0 0,0 0,0 0,0 1,0-1,1 0,-1 0,0 0,0 0,0 0,0 1,0-1,0 0,0 0,0 0,0 0,1 0,8 5,15 1,-22-6,30 6,-1-1,2-2,-1-1,51-4,-73 1,0-1,0-1,0 0,0 0,-1-1,1 0,-1-1,0 1,13-11,8-8,33-31,-59 50,18-16,0 0,1 2,1 0,0 2,45-22,12 9,-52 20,30-14,-53 19,0 1,0-2,-1 1,1-1,-1 1,0-1,0-1,-1 1,0-1,0 0,0 0,0 0,4-12,-1 1,-1-1,0 1,-1-1,2-21,-1-36,-6 52,7-39,-1 35,-3 19,-1 1,-1-1,1 1,-1-1,0 0,-1-14,0 22,0-1,0 0,0 0,-1 1,1-1,0 0,0 1,-1-1,1 0,0 1,-1-1,1 1,-1-1,1 0,0 1,-1-1,1 1,-1-1,0 1,1 0,-1-1,1 1,-1-1,0 1,1 0,-1 0,0-1,1 1,-1 0,0 0,1 0,-1 0,0 0,0 0,1 0,-1 0,0 0,1 0,-1 0,0 0,0 0,1 1,-1-1,0 0,1 1,-1-1,1 0,-1 1,0 0,-2 0,0 1,-1 0,2 0,-1 1,0-1,0 0,1 1,-4 4,-8 17,-16 38,21-43,0 0,-1 0,-24 33,21-37,-19 25,-54 51,16-21,49-47,-1-1,0-1,-2-1,-32 20,-1-4,-82 44,128-73,0 0,0 0,-9 10,2-3,18-14,-1 1,1-1,-1 1,1-1,-1 1,0-1,1 1,-1-1,1 0,-1 1,0-1,1 0,-1 0,0 1,1-1,-1 0,0 0,0 0,1 0,-1 0,0 0,1 0,-1 0,-1-1,2 1,-1-1,1 1,-1-1,1 1,0-1,-1 1,1-1,0 0,0 1,-1-1,1 0,0 1,0-1,0 0,0 1,0-1,0 0,0 1,0-2,1-3,-1 0,1 1,0-1,1 1,-1-1,4-6,4-4,1 1,1 0,0 0,22-20,61-45,-1 2,122-122,-203 184,-1 0,0 0,-1-1,-1 0,0-1,-1 0,7-23,-7 19,-5 16,-1-1,0 0,-1 1,1-1,-1 0,0 0,0 0,-1 0,0 1,0-1,-1 0,1 0,-1 0,0 0,-1 0,1 1,-1-1,-5-10,3 10,0 0,0 0,-1 1,0-1,0 1,0 0,-1 0,1 1,-1 0,0 0,0 0,-1 1,1-1,-14-3,9 3,0-1,-1 2,1-1,-1 1,0 1,0 0,-12 0,11 1,1-1,-1 0,1-1,0 0,-1-1,-12-6,10 4,0 0,-1 2,-18-4,21 6,1-1,0-1,0 0,0 0,-19-11,-55-37,47 27,8 6,-1 1,-62-25,51 26,27 10,-2 0,1 2,-1-1,0 2,0 0,0 2,-21-2,-12 5,13 0,0-1,-70-10,15-1,30 5,-26-1,-133 6,99 3,97-1,18 0,-1-1,0 0,0 0,0-1,0 0,0 0,0-1,1 0,-1-1,1 0,-11-5,-47-24,52 27,0-1,1-1,-1-1,1 0,-23-18,26 17,6 6,1 0,-1 0,0 0,1-1,0 1,0-1,0 0,-3-5,6 8,0 1,0-1,1 1,-1-1,0 1,0 0,1-1,-1 1,0 0,1-1,-1 1,1 0,-1-1,0 1,1 0,-1 0,1 0,-1-1,1 1,-1 0,1 0,-1 0,1 0,-1 0,0 0,1 0,-1 0,2 0,17-1,-17 1,261 1,-241 1,0 0,0 2,0 0,26 9,-24-6,-1-1,1-1,32 2,-26-6,-11-1,1 1,-1 0,1 1,-1 1,0 1,0 1,24 9,-21-6,0-1,1-1,0-1,23 2,21 5,88 10,-140-19,1 0,-1 1,28 10,-27-8,-1-1,1-1,24 4,-20-4,0 1,-1 1,1 0,-1 2,-1 0,35 21,25 11,-59-32,-1 1,0 0,0 2,25 19,203 185,-224-194,-14-15,-1 0,0 1,-1 0,0 1,9 12,-9-12,0 0,0-1,1 1,8 6,0 0,-12-12,-1 0,0 1,0-1,0 0,0 1,0-1,-1 1,1-1,-1 1,0 0,2 4,-3-5,0 0,0 0,0 0,-1 0,1-1,-1 1,1 0,-1 0,1 0,-1-1,0 1,0 0,0-1,0 1,0-1,0 1,0-1,-1 0,1 1,-3 1,-9 8,0 0,-23 13,21-14,0-1,-20 21,13-10,-1 0,0-2,-2 0,0-1,-49 23,38-21,1 2,-36 29,-4 2,-89 62,128-91,21-12,0-2,-22 11,37-20,-1 0,1 1,0-1,0 0,0 0,-1 0,1 0,0 1,0-1,0 0,-1 0,1 0,0 0,0 0,-1 0,1 0,0 0,0 0,-1 0,1 0,0 0,0 0,-1 0,1 0,0 0,0 0,-1 0,1 0,0 0,0-1,-1 1,1 0,0 0,0 0,0 0,-1 0,1-1,0 1,0 0,0 0,0 0,0-1,-1 1,1 0,0-1,3-14,14-15,8 1,0 2,37-31,-30 29,39-45,-19 17,2 3,66-51,-24 22,-77 67,38-23,-36 26,30-26,-471 384,362-297,37-29,-1-1,-1 0,-36 19,0 2,9-4,30-23,-8 4,0-1,-42 17,1-15,52-14,0 1,-24 9,14 0,21-9,-1-1,1 0,0 0,-12 3,-50 16,54-16,0-1,-1 0,1-1,-1-1,-21 2,-3-3,1-2,-48-6,69 4,-1-1,1-1,0-1,0-1,1 0,-1-1,-17-10,-49-34,-69-38,122 73,0 2,-1 2,-38-11,-20-8,66 22,0 1,0 1,-40-7,44 11,0-2,-32-11,36 11,0 0,0 1,-1 0,-28-2,-337 5,183 3,183-2,-10 1,1-1,-1-1,1-1,0-2,0 0,-45-14,32 3,-60-33,-12-6,29 16,73 35,0 0,0 0,-1 1,1 0,0 1,-1 0,-12-1,-59 4,30 0,-72-10,1-1,89 7,0-2,1-1,-1-1,-55-20,-6-1,36 15,19 4,-47-16,-3 0,36 12,-4 0,-59-5,41 7,5 2,-57-12,19 2,16 4,73 11,-10-3,-39-13,-198-68,153 58,104 27,1-1,0 1,-1-1,1 0,1 0,-1 0,-7-7,12 9,-1-1,1 1,0-1,0 1,0-1,0 0,1 1,-1-1,0 0,1 0,-1 1,1-1,-1 0,1 0,0 0,0 0,0 0,0 0,0 0,0 1,1-1,-1 0,1 0,-1 0,1 0,-1 1,1-1,0 0,0 1,0-1,2-2,9-14,0 1,2 0,0 1,0 0,2 1,0 1,32-22,-35 27,0 1,0 0,1 0,15-5,-24 11,1 0,0 0,0 1,0 0,0 0,0 0,0 1,0-1,0 2,0-1,0 1,0-1,7 3,-11-2,0-1,0 1,-1-1,1 1,-1-1,1 1,0 0,-1 0,1 0,-1 0,0 0,1 0,-1 0,0 0,1 1,-1-1,0 0,0 1,0-1,0 1,-1-1,2 4,-2-3,1 0,-2 1,1-1,0 0,0 0,-1 0,1 0,-1 0,1 0,-1 0,0 0,0 0,0 0,0 0,0-1,-2 3,-5 6,-1-1,0 1,0-2,-18 14,-1-1,-108 75,140-94,13 0,17-2,6-1,78 8,-99-4,0 1,0 0,0 2,-1 0,0 1,21 11,166 74,-58-29,-84-32,-32-14,0-2,58 18,-31-19,75 6,38 10,32 6,-100-4,-76-22,38 15,-37-13,0-1,1-2,50 10,-51-13,1 1,-1 1,42 18,-47-16,0-1,0-1,1-1,0-1,45 4,91 5,39 1,-178-16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0:37.445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2 1,'-1'23,"1"1,1-1,1 0,2 0,0 0,9 28,-10-39,1 1,-2-1,2 19,-3-20,0 0,1 0,1 0,-1 0,7 14,-5-14,0 1,-1 0,0 0,-1 1,0 13,9 39,0-22,-3 0,6 66,-7-56,-4-33,2 37,-5 546,1-580,6 35,-3-36,0 38,-4 722,-1-770,0 0,-1 0,-1 0,-7 21,6-21,1 1,0-1,0 1,0 18,2 490,2-240,-9-170,-1 7,23 113,-8-139,-5-63,1-1,1 0,1 1,13 42,-8-40,-1 0,-2 0,-1 0,-1 1,-1 0,-3 32,8-27,-6-29,-7-25,-18-32,8 25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03.771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185 1,'-45'64,"9"-26,30-33,0 1,1-1,-1 1,1 0,0 0,0 1,1 0,0-1,0 1,1 1,0-1,0 0,0 1,-1 11,-4 29,5-37,1 0,0 0,1 1,0-1,1 1,1 12,0-24,-1 1,0-1,1 0,-1 0,0 0,1 1,-1-1,0 0,1 0,-1 0,1 0,-1 0,0 1,1-1,-1 0,1 0,-1 0,0 0,1 0,-1 0,0-1,1 1,-1 0,1 0,-1 0,0 0,1 0,-1 0,0-1,1 1,-1 0,0 0,1-1,-1 1,0 0,1 0,-1-1,0 1,0 0,1-1,-1 1,19-16,-17 15,8-9,0 0,-1-1,11-15,-16 19,1 0,1 0,-1 0,1 0,1 1,-1 0,1 0,0 1,0 0,0 0,11-4,109-49,-136 64,0-1,0 2,0-1,0 1,1 0,0 1,-6 8,-5 7,-22 34,36-46,0 0,0 1,1 0,1-1,0 1,0 0,1 1,0 22,-8 32,6-50,4-17,0 0,0-1,0 1,0 0,0 0,0 0,0 0,0 0,0 0,0 0,0 0,0 0,0 0,0 0,0 0,0 0,-1 0,1 0,0 0,0 0,0-1,0 1,0 0,0 0,0 0,0 0,0 0,0 0,0 0,0 0,0 0,0 0,0 0,0 0,0 0,0 0,-1 0,1 0,0 0,0 0,0 0,0 0,0 0,0 0,0 0,0 0,0 0,0 0,0 0,0 0,0 0,0-30,0 16,2-1,0 1,1 0,0 0,1 0,1 0,0 0,1 1,0 0,1 0,1 1,0 0,1 0,0 1,13-13,-12 13,-5 5,1 0,-1 0,2 0,-1 1,8-6,-13 11,0-1,0 1,0-1,0 1,0-1,0 1,0 0,0-1,0 1,0 0,1 0,-1 0,0 0,0 0,0 0,0 0,0 0,0 1,0-1,0 0,0 0,0 1,0-1,0 1,0-1,0 1,0 0,0-1,0 1,0 0,0-1,-1 1,1 0,0 0,-1 0,1 0,0 0,-1 0,1 0,-1 0,0 0,1 0,-1 0,0 0,1 2,-1 0,1 0,0 0,-1 0,0 0,0 0,0 0,0 0,0 0,0 0,-1 0,1 0,-1 0,0 0,-2 5,-24 42,12-25,6-6,3-10,1 1,0 0,0 1,1-1,0 1,1 0,0 0,1 0,0 0,0 20,2-20,1 1,0-1,-1 1,-1-1,0 1,0 0,-2-1,1 0,-1 1,-7 15,6-16,0 0,1 0,0 0,-1 15,2-16,0 1,0-1,-1 1,0-1,-8 16,7-17,1 0,0 0,0 0,1 0,0 1,0 0,1-1,0 16,1-13,-1-1,0 1,0-1,-2 0,-5 19,-48 108,52-128,1 1,0 0,0 0,-1 14,2-12,-1 0,-6 21,-25 97,30-112,0 0,1 1,1-1,0 1,2 0,3 35,-1 7,-3 12,3 80,6-106,-5-33,-1 0,1 20,-4 41,0-34,1 0,11 76,-7-89,-1 1,-1 43,-3-43,2 0,7 39,-9-42,-1-21,-1-19,1-6,2-1,0 1,1-1,0 1,2 0,0 0,2 0,6-19,-7 19,-1 1,-1 0,-1-1,-1-27,0 24,0 0,6-35,-2 7,-5 40,2 0,0 1,0-1,3-11,-4 20,0 1,0 0,0 0,0 0,-1 0,1 0,0-1,0 1,0 0,0 0,0 0,0 0,0-1,0 1,0 0,0 0,0 0,1 0,-1-1,0 1,0 0,0 0,0 0,0 0,0 0,0 0,0-1,0 1,0 0,1 0,-1 0,0 0,0 0,0 0,0 0,0-1,0 1,1 0,-1 0,0 0,0 0,0 0,0 0,1 0,-1 0,0 0,0 0,0 0,0 0,0 0,1 0,-1 0,0 0,0 0,0 0,0 0,1 0,-1 0,0 1,0-1,4 13,1 20,-5 24,-1-25,2 0,8 48,-4-45,-2 0,-1 0,-2 0,-4 37,-3-12,2-30,1 42,3-42,-1-1,-8 46,7-50,-1 43,4-43,-7 46,-16 94,21-156,0 0,0-1,0 1,-6 11,-7 27,11-22,1-14,0-1,1 0,1 1,0-1,0 1,1-1,1 1,-1 0,2-1,-1 1,2-1,4 15,5 7,-1 1,-2 0,5 35,-13-58,0 0,-1 1,-1-1,0 0,0 0,-4 12,-3 37,9 251,-1-301,1-1,0 1,1-1,0 0,0 0,1 0,0 0,0 0,1 0,0-1,0 0,1 0,9 12,-11-15,0 1,-1 0,1 0,-1 0,0 0,0 1,-1-1,0 0,0 1,0-1,0 8,-1-13,0 1,0-1,-1 1,1-1,0 1,0-1,-1 1,1-1,0 1,0-1,-1 1,1-1,-1 1,1-1,0 0,-1 1,1-1,-1 0,1 1,-1-1,1 0,-1 1,1-1,-1 0,0 0,1 0,-1 0,1 0,-1 1,1-1,-1 0,0 0,1 0,-1-1,1 1,-1 0,1 0,-1 0,1 0,-1 0,0-1,1 1,-1 0,1 0,-1-1,1 1,0 0,-1-1,-34-18,29 15,2 3,1-1,-1 0,1 1,-1-1,1-1,0 1,0 0,0-1,1 0,-1 1,0-1,1 0,0-1,0 1,0 0,0-1,0 1,1-1,-1 1,1-1,0 0,0 1,1-1,-1 0,1 0,-1-7,0-4,0 0,1 1,1-1,0 0,1 0,0 0,2 1,-1-1,2 1,0 0,0 0,10-15,-12 21,1 0,-1 0,-1 0,0-1,0 1,-1-1,0 1,0-1,-1 0,0 1,0-1,-1 0,-3-12,2 9,1 0,0 1,1-1,0 0,1 0,0 0,3-11,0 7,-3 11,0-1,1 0,0 1,0-1,5-9,-7 14,1 0,0 0,0 0,0 0,0 0,0 0,0 1,0-1,0 0,0 0,0 1,0-1,0 1,0-1,1 1,-1-1,0 1,0 0,1-1,-1 1,0 0,0 0,1 0,-1 0,0 0,1 1,-1-1,0 0,0 0,1 1,-1-1,1 1,1 1,-1-1,0 0,1 1,-1 0,0-1,0 1,0 0,-1 0,1 0,0 0,-1 0,1 0,-1 1,0-1,0 1,0-1,2 5,11 54,-7-30,-1 4,0 0,-3 0,-1 0,-4 67,0-20,0-49,-1-1,-1 1,-11 39,13-63,0 6,2-12,-1-1,1 1,0 0,-1-1,1 1,-1 0,0-1,0 1,0 0,0-1,0 0,-3 4,4-6,-1 1,1-1,-1 0,1 0,-1 0,1 0,-1 0,1 0,-1 0,1 0,-1 0,1 0,-1 0,1-1,-1 1,1 0,-1 0,1 0,-1-1,1 1,-1 0,1 0,0-1,-1 1,1 0,-1-1,1 1,0 0,0-1,-1 1,1-1,0 1,0-1,-1 1,1-1,0 1,0 0,0-2,-13-25,10 21,-5-10,0 0,-1 0,0 1,-2 1,0-1,-22-21,18 22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0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0 307,'3'-3,"3"-10,0-6,0-3,2-5,-2-3,-1-3,-1 0,-2 2,-1 3,-1 1,-2 6,-5 7,1 9,-3 9,-3 5,3-1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16.928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67 90,'1'19,"1"0,5 23,-1-8,1 4,-3-18,-1 1,1 31,-6 49,3 124,1-211,1-1,0 0,5 15,-4-16,0 0,-1-1,-1 1,2 20,4 44,-4-50,0 35,-3-4,-3 64,-14-35,11-66,1 1,0-1,0 29,4-16,-2 0,-7 35,4-27,2 0,5 69,0-28,-15 124,10-174,2-1,1 1,2 0,1-1,1 1,14 50,-10-42,-2 1,-2 0,-3 82,3 33,3-108,-4-33,0-1,0 22,-4 52,2 56,0-135,1 0,0 1,0-1,7 16,-5-16,-1 0,-1-1,1 1,-1 0,1 15,-3 36,-1-36,2 0,0 0,1 0,1 0,11 38,-7-41,-1 1,-1-1,-1 1,-1 0,-1 0,0 25,-3-27,1-1,0 0,2 0,0 0,2-1,9 33,-8-31,-1-1,-1 1,-1 0,-1 0,0 0,-4 31,1 6,2-55,0 1,0-1,0 0,-1 1,1-1,-1 1,1-1,-1 0,0 0,0 1,0-1,0 0,-1 0,1 0,0 0,-1 0,-1 1,2-2,0-1,0 1,0-1,0 1,0-1,0 0,0 1,0-1,0 0,0 0,0 0,0 0,0 0,0 0,0 0,-1 0,1 0,0 0,0-1,0 1,0 0,0-1,0 1,0-1,0 1,1-1,-1 1,0-1,0 0,0 1,1-1,-1 0,0 0,0 0,1 1,-1-1,1 0,-1 0,0-2,-6-10,0 0,0-1,2 1,0-1,0-1,1 1,1 0,-2-22,-2-3,2 1,1-2,3 1,3-48,0 5,0 19,-4-69,0 119,-1-1,0 1,-5-14,4 16,1-1,0 1,0-1,-1-21,3-27,-9-60,8 94,1-1,1 1,2 0,1-1,1 1,11-42,6-31,-17 50,-1 0,-6-57,1 17,4 21,-4-76,-6 92,5 33,0 1,1-23,1-21,3-71,5 84,-3 34,-2 0,1-20,-3-15,-1 15,2 0,8-57,-6 70,0 0,-2 0,-1 0,0 0,-2 0,0 0,-2 1,-9-35,9 37,1 0,1 0,0-38,0-5,-5 8,-2-18,10-242,0 304,-1 0,2 1,0-1,0 1,0-1,1 1,1 0,5-12,8-9,20-30,-3 7,95-169,-87 137,-42 85,0-1,0 1,0 0,0-1,0 1,0 0,-1 0,1-1,0 1,0 0,0 0,0-1,0 1,-1 0,1 0,0 0,0-1,0 1,-1 0,1 0,0 0,0 0,-1-1,1 1,0 0,0 0,-1 0,1 0,0 0,0 0,-1 0,1 0,0 0,-1 0,1 0,0 0,0 0,-1 0,1 0,0 0,0 0,-1 0,1 0,0 0,-1 0,1 0,0 1,-27 3,8-2,9-3,0-1,0 0,0-1,0 0,1-1,-14-6,-55-34,71 40,6 3,0 0,0 0,0 1,0-1,0 0,0 1,0-1,0 1,0 0,-1-1,1 1,0 0,0-1,0 1,0 0,-1 0,1 0,0 0,-2 1,2 0,1 0,-1 0,0 0,1 0,-1 0,1 0,-1 0,1 0,-1 1,1-1,0 0,-1 0,1 1,0-1,0 0,0 0,0 1,0-1,1 2,0 10,1 0,0-1,1 1,6 18,-4-19,-2 1,0 0,0 1,1 16,-2-7,1 0,1 0,11 35,-8-36,-2 0,0 1,3 44,-7-29,-4 102,4-139,-1 0,0 0,0 0,0 0,0 0,-1 0,1 1,0-1,0 0,-1 0,1 0,0 0,-1 0,1 0,-1-1,1 1,-1 0,0 0,1 0,-1 0,0 0,0-1,1 1,-3 1,2-2,0 0,0-1,0 1,0 0,0 0,0-1,0 1,0 0,0-1,0 1,0-1,0 1,0-1,0 0,1 1,-1-1,0 0,0 1,0-2,-7-7,1 0,1 0,-7-11,-7-13,-1-1,1-1,2 0,1-2,-16-52,18 44,11 35,0 0,1-1,1 1,-1-1,1 1,0-12,2 7,1-29,1 46,0 0,0 0,0 0,-1 0,1 0,-1 1,0-1,1 0,0 4,16 39,24 91,-39-122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36.189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337 0,'-1'4,"-1"-1,1 1,0-1,-1 1,0-1,0 0,0 0,0 0,-1 0,-2 3,-10 14,8-5,0 1,0 0,2 1,0-1,1 1,0 0,2 0,0 1,1-1,1 19,1 18,-2 88,-2-125,0 0,-1-1,-11 28,10-30,0 1,1 0,0 1,-2 25,3-20,0 0,-8 28,7-31,-1 1,2 0,-1 30,5 32,-2 77,-7-100,5-39,1 0,-1 20,4 938,-2-954,-7 34,5-34,-2 37,4-25,-11 60,7-42,2-1,5 64,1-23,-3 407,0-485,2-1,4 22,-3-22,0 1,0 21,13 111,-14-122,1 0,1-1,11 37,4 23,-2-3,-11-59,0 1,-2 0,-1 1,0 24,-3-47,-1 6,1 0,0 0,0-1,1 1,-1 0,1 0,1 0,-1-1,1 1,1-1,-1 1,1-1,4 7,-6-12,0 0,-1-1,1 1,0 0,0 0,-1 0,1 0,-1 0,1 0,-1 0,1 1,-1-1,0 0,1 0,-1 0,0 0,0 0,0 1,0-1,0 0,0 0,0 0,0 0,-1 1,1-1,0 0,-1 0,1 0,-1 1,-1-1,1 0,-1 0,0 0,0-1,0 1,0-1,1 1,-1-1,0 0,0 0,0 0,0 0,0 0,0 0,0 0,0-1,1 1,-3-2,-7 0,1-1,0-1,0 0,0 0,0-1,1 0,-1-1,1 0,1 0,-1-1,1 0,1-1,-1 1,1-2,0 1,1-1,0 0,1 0,-1-1,2 1,-5-12,-24-98,30 107,0 1,1-2,-1-15,-4-20,7 45,0 0,0 0,1 0,-1 0,0 0,1 0,0 0,0 1,0-1,0 0,0 0,0 1,1-1,-1 1,1-1,0 1,-1 0,1-1,0 1,1 0,-1 0,3-1,-1-1,0 0,0 0,-1 0,1-1,-1 1,0-1,3-6,-4 5,0 0,0 0,-1-1,0 1,1-10,-2-3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44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0 9,'1'0,"1"1,-1 0,0-1,0 1,0 0,0-1,1 1,-1 0,0 0,-1 0,1 0,0 0,0 0,0 0,-1 0,1 1,0 0,14 25,-14-23,18 39,10 20,3 2,-24-46,1-1,14 23,-17-31,-1-1,-1 1,0 0,0 0,2 12,-3-12,0 0,1 0,0 0,8 15,-7-47,-7-342,-1 333,3 30,0-1,0 1,0 0,0 0,-1 0,1 0,-1 0,1-1,-1 1,1 0,-1 0,1 0,-1 0,0 1,0-1,1 0,-1 0,0 0,0 0,0 1,0-1,0 0,-2 0,2 1,0 1,0-1,0 1,0-1,0 1,0-1,0 1,0 0,0 0,0-1,1 1,-1 0,0 0,1 0,-1 0,0 0,1 0,-1 0,1 0,-1 1,-11 25,11-25,-6 15,1 0,1 1,1 0,1 1,-2 17,3 93,2-79,0 116,-13-183,-3-18,13 19,1 0,1-29,1 34,0-1,-1 1,0-1,-1 0,0 1,-8-22,-37-81,49 132,6 15,38 88,-37-95,-5-19,-1 1,-1 0,1 0,-1 0,1 16,14 89,-10-69,-4-22,0-1,0 22,-4-17,1-4,0 0,1-1,8 42,-4-34,-2 1,-1-1,-1 1,-4 35,1 6,2 1229,0-1313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49.961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29 1,'0'587,"8"-522,1 0,7 65,-16 824,-1-442,0-495,0-1,-2 1,-8 30,6-31,1 0,1 1,-2 32,-3 46,4-63,0 36,2 23,5 79,0-145,2-1,11 37,-10-41,0-1,-2 1,0 0,1 35,-7 45,4 109,6-156,-5-35,-1 1,1 21,-2-32,-1 18,-4-21,-3-14,-46-98,39 79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1:52.635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1 0,'1'17,"1"0,1 0,1 0,0-1,9 23,8 35,18 61,-18-69,-15-42,-1 0,0 0,-2 1,-1-1,-1 27,0-31,1 0,1-1,8 29,-6-28,-1 0,-1 0,1 25,-3-31,1 1,0-1,1 0,5 17,-3-15,-1-1,-1 0,1 21,12 104,-15-126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7T15:42:16.939"/>
    </inkml:context>
    <inkml:brush xml:id="br0">
      <inkml:brushProperty name="width" value="0.35" units="cm"/>
      <inkml:brushProperty name="height" value="0.35" units="cm"/>
      <inkml:brushProperty name="color" value="#7F7F7F"/>
      <inkml:brushProperty name="ignorePressure" value="1"/>
    </inkml:brush>
  </inkml:definitions>
  <inkml:trace contextRef="#ctx0" brushRef="#br0">0 310,'8'1,"-1"0,1 1,-1 1,1-1,-1 1,0 0,0 1,0 0,8 6,9 4,106 70,-19-9,-93-65,0 0,1-2,0 0,27 8,36-2,-61-12,0 1,-1 2,32 9,-20-3,56 10,-55-14,49 17,29 13,65 27,-165-60,0 0,0-1,0 0,1-1,18 1,23 4,1 5,2 2,0-3,59 4,74 1,-126-8,0 2,96 30,-117-29,-15-6,1 0,44 1,-40-4,44 8,150 39,-23-7,-155-35,-18-3,45 12,2 6,126 37,218 94,-108 13,-293-154,16 9,45 20,-68-35,1-2,0 1,0-2,0 1,0-2,0 0,18 0,-23-2,0-1,-1 0,1 0,-1-1,0 0,1 0,-1-1,0 0,0 0,10-7,2-3,-1-1,26-23,-27 21,14-12,125-117,-129 119,1 1,1 2,1 1,41-22,62-44,-94 54,-22 18,39-27,-46 36,0-2,-1 1,10-12,28-21,-28 27,35-32,-45 30,-10 10,-10 8,-91 52,-49 25,108-59,1 1,0 3,2 1,-66 56,95-71,1 1,1 0,-15 22,17-23,0 0,-1 0,0 0,-1-1,-16 14,10-15,0-1,0 0,0-1,-1-1,0 0,-27 4,24-4,-104 14,69-12,47-6,0-1,-1 0,1 0,0-1,0 1,0-1,0-1,0 1,-9-4,-50-28,49 24,0 0,-23-8,-287-115,315 127,-2 1,1 0,-18-2,17 4,0-1,0-1,-12-5,-18-7,-57-15,-5-1,12 4,-144-24,155 35,26 6,2-1,-1 2,-108-6,112 14,0-4,1-1,-86-24,11 2,55 19,-24-6,59 7,0 1,-59-23,-28-13,-45-15,69 23,-1 5,-154-29,156 44,53 10,-51-14,-39-6,6 2,-7-1,104 20,21 4,-14-4,25-1,15-2,24-9,65-24,-96 39,0 0,0 0,0 1,0 0,0 1,0 0,14 2,64 15,-4 0,-49-12,0 2,66 22,-70-21,51 8,11 3,-13 4,217 54,-263-72,57 2,-62-6,0 2,0 0,31 8,40 14,72 22,-118-27,-24-9,54 13,-11-3,-54-14,0-1,35 5,130 24,-21-4,-110-26,0-3,55-4,-14 0,-66 3,1 1,0 1,44 11,78 33,-145-45,129 34,-21-7,-31-6,-44-14,-1 2,61 28,40 17,-3-2,-69-26,2-4,126 29,-123-35,-55-13,-11-3,-1-1,1 1,-1-1,1 0,0 0,-1 0,1-1,0 0,0 0,-1 0,1 0,0-1,4 0,-8 0,-1 1,1 0,-1-1,0 1,1-1,-1 1,0 0,1-1,-1 1,0-1,1 1,-1-1,0 1,0-1,0 1,0-1,1 1,-1-1,0 1,0-1,0 1,0-1,0 1,0-1,0 1,-1-1,1 1,0-1,0 1,0-1,0 1,-1-1,1 1,0-1,0 1,-1-1,-14-21,11 17,-16-18,-1 0,-2 1,0 1,-1 1,-37-23,24 17,-2-1,-1 2,-2 2,-67-28,-141-33,174 60,17 5,1 3,-2 2,-80-9,72 17,-69-2,30 10,34 0,-101-9,130 0,1-3,-68-25,-9-2,25 14,-8-1,-112-43,79 6,78 34,-75-26,104 45,0 1,0 2,-55-4,-240-22,137 2,-93-8,279 37,0 0,1 1,-1-1,0 0,1 0,-1-1,0 1,1 0,-1 0,0 0,0 0,1-1,-1 1,0 0,1 0,-1-1,1 1,-1-1,0 1,1 0,-1-1,1 1,-1-1,1 0,-1 0,12-9,29-6,-2 4,1 2,0 2,1 1,-1 2,47-1,115 5,173 4,-339 1,-1 1,0 2,0 1,-1 2,35 15,-49-18,124 38,-39-14,81 16,-183-47,65 22,136 25,-85-24,-84-14,1-2,0-2,52 3,10-1,-3 1,-29-6,-1 3,1 3,115 29,254 94,-359-114,-39-10,37 13,-1 2,1-3,77 9,-124-22,-1 1,0 1,43 20,22 8,-15-7,-53-20,0 0,1-1,28 5,-50-12,-1-1,1 0,0 0,0 0,0 0,0 0,0 0,0 0,0 0,0 0,0 0,0-1,0 1,0 0,0-1,0 1,0-1,-1 1,1-1,0 1,0-1,0 1,-1-1,1 0,0 0,-1 1,1-1,-1 0,1 0,-1 0,1 1,-1-1,1 0,-1 0,0 0,0 0,1 0,-1 0,0 0,0 0,0 0,0 0,0 0,0 0,0 0,0 0,-1 0,1-1,-2-10,0 1,-1-1,-5-14,3 9,2 8,0-1,0 1,-1 0,0 0,0 0,-1 1,0-1,-1 1,-8-9,3 5,-1 1,-1 0,0 0,-23-13,15 12,0 1,0 1,-1 0,0 2,-1 1,-25-6,-12 3,-70-4,-18-2,-208-49,228 44,82 16,-52-14,-147-42,186 44,-1-2,-67-32,70 27,23 10,9 2,-1 1,0 2,-1 0,0 2,0 1,-43-4,48 7,0 0,1-1,-1-1,1-2,-21-8,-44-12,82 26,-49-13,-1 3,1 1,-105-3,111 11,-87-14,20 1,78 11,-175-8,-336 12,533 0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0:27.386"/>
    </inkml:context>
    <inkml:brush xml:id="br0">
      <inkml:brushProperty name="width" value="0.5" units="cm"/>
      <inkml:brushProperty name="height" value="1" units="cm"/>
      <inkml:brushProperty name="color" value="#4472C4"/>
      <inkml:brushProperty name="tip" value="rectangle"/>
      <inkml:brushProperty name="rasterOp" value="maskPen"/>
      <inkml:brushProperty name="ignorePressure" value="1"/>
    </inkml:brush>
  </inkml:definitions>
  <inkml:trace contextRef="#ctx0" brushRef="#br0">131 0,'2'45,"9"51,-1-17,13 73,-21-135,2 1,9 27,-6-30,-4 0,2 0,-2 0,2 19,16 130,-13-114,0 1,-2 55,-6 1061,-3-1127,-2-2,-1 0,-17 64,5-34,9-25,-4-1,0 0,-26 51,-5-19,35-63,0 2,2-1,1-1,-2 3,4-2,-3 2,2-2,2 2,-1-1,1 2,-1 15,-5 46,5-51,0 0,2 38,2-57,0 1,1 1,0-1,1-1,0 2,-1-2,2 1,-1 0,2-1,-1 1,0-1,1-1,6 9,-1-2,-1 1,1-1,-2 2,-1-2,1 2,-1 0,-1 0,0 1,-2-2,0 2,-1 0,1 0,-2 29,-2-2,-3 1,-1-1,-17 66,16-77,1 1,1 1,3-3,0 3,6 44,16 32,-20-103,1 1,1-1,-1 0,1 0,-1 0,6 7,13 30,-15-18,2-2,15 28,11 40,-28-57,1-2,-4 1,-1-1,-4 64,4 48,4-98,20 70,-16-81,-3-1,-1 2,4 63,1 53,0 6,-8-18,-7 112,-18-142,19-100,0 0,-1 0,0 0,-1 0,0-2,0 2,-1-1,-11 14,10-14,0 1,0 0,1 0,1 0,0 1,0-1,-4 14,4 4,3-1,-1 1,3-1,3 36,-1 7,6-15,-6-42,1-1,-2 0,1 19,-3-28,1 1,0-1,-1 1,1 0,-1-1,-1 1,1-1,0 0,0 1,-1-2,0 2,1-1,-2-1,1 2,1-2,-6 4,-5 4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1:42.798"/>
    </inkml:context>
    <inkml:brush xml:id="br0">
      <inkml:brushProperty name="width" value="0.5" units="cm"/>
      <inkml:brushProperty name="height" value="1" units="cm"/>
      <inkml:brushProperty name="color" value="#4472C4"/>
      <inkml:brushProperty name="tip" value="rectangle"/>
      <inkml:brushProperty name="rasterOp" value="maskPen"/>
      <inkml:brushProperty name="ignorePressure" value="1"/>
    </inkml:brush>
  </inkml:definitions>
  <inkml:trace contextRef="#ctx0" brushRef="#br0">322 1,'1'0,"1"0,0 1,-1 0,1-1,-1 1,1 0,0-1,-1 1,0 0,1 0,-1 0,0 0,1 1,-1-1,0 0,0 1,0-1,0 0,0 1,0-1,0 3,16 34,-16-36,5 15,10 28,20 88,-18-64,0 9,-18-77,8 54,1 84,-8-90,0-31,0 0,-1 1,-2-1,1 0,-2 1,-8 26,-20 72,23-82,-1-1,-20 48,13-50,-2-1,-42 56,-4 6,54-75,1 1,0 0,-7 28,12-29,1 1,1-1,0 1,1 0,3 27,0-22,-2-1,-1 1,-4 23,-3 18,3 1,5 114,3-67,10 116,-7-138,-3-36,11 63,0-41,-4 1,1 124,-11-125,1 0,-13 103,-7 14,15-147,0 62,6-81,-3-1,0 1,-1 0,-2 0,-1-1,-16 52,14-63,0 1,1 0,1 0,1 1,1-1,0 1,0 35,5 574,-11-517,-1 6,9-90,-1 1,-2-1,-7 26,6-26,0 0,1 1,0 27,3 25,4 71,-1-136,1 0,0 1,7 15,-6-18,-1 0,1 0,-2 1,3 23,-6 461,1-492,1 0,0 0,0 0,0 0,1-1,1 6,-2-8,-6-12,0 1,-1 0,0 0,-14-16,-1 0,-20-34,26 34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06.796"/>
    </inkml:context>
    <inkml:brush xml:id="br0">
      <inkml:brushProperty name="width" value="0.35" units="cm"/>
      <inkml:brushProperty name="height" value="0.35" units="cm"/>
      <inkml:brushProperty name="color" value="#004F8B"/>
      <inkml:brushProperty name="ignorePressure" value="1"/>
    </inkml:brush>
  </inkml:definitions>
  <inkml:trace contextRef="#ctx0" brushRef="#br0">220 0,'2'1,"-1"-1,1 1,-1 0,1 0,-1-1,1 1,-1 0,0 0,1 0,-1 0,0 1,0-1,0 0,0 0,0 1,0-1,0 1,0-1,0 1,-1-1,2 3,12 36,-14-39,14 53,13 90,-18-89,28 88,-15-66,-16-44,-2 0,-1 0,-1 0,-5 59,0-9,3-51,-4 82,2-99,0 0,-1 0,-1 0,-1-1,-9 23,10-25,0-1,0 1,2 0,-1 1,0 21,2-21,-1-1,0 0,0 1,-1-1,-7 19,-104 208,95-203,14-28,1 0,0 0,0 0,1 0,0 0,1 1,-3 11,1 44,5 102,2-54,-4 920,0-1008,-2-1,0 1,-2 0,-9 28,6-28,2 1,1-1,-4 47,9-44,0 16,-3 0,-9 55,8-74,1-1,0 0,2 1,0-1,2 1,1-1,1 0,9 39,16 69,-24-111,-2 0,1 32,-2-32,0-1,1 0,5 22,1 2,-2 0,-2 0,-1 0,-6 72,0-19,3-77,1 48,-3-1,-12 69,6-66,3 0,5 106,2-62,-1-93,1 0,9 35,-7-33,0-1,1 26,-4 336,-2-186,-1-186,-3-12,-8-20,12 18,-33-68,-32-101,46 112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13.779"/>
    </inkml:context>
    <inkml:brush xml:id="br0">
      <inkml:brushProperty name="width" value="0.35" units="cm"/>
      <inkml:brushProperty name="height" value="0.35" units="cm"/>
      <inkml:brushProperty name="color" value="#004F8B"/>
      <inkml:brushProperty name="ignorePressure" value="1"/>
    </inkml:brush>
  </inkml:definitions>
  <inkml:trace contextRef="#ctx0" brushRef="#br0">27 1,'1'0,"0"0,0 1,0-1,0 1,-1-1,1 1,0-1,0 1,-1 0,1-1,0 1,-1 0,1 0,-1-1,1 1,-1 0,1 0,-1 0,0 0,1 0,-1 1,9 27,-7-22,8 25,1-3,-2 1,-1 1,-1 0,4 57,-9-56,2 1,2-1,1 0,13 37,-9-32,-1 0,7 60,-16-76,2 15,11 50,-8-44,-1 0,-3 0,-4 77,0-30,2 784,-2-834,-9 55,5-54,-2 52,7-70,-2-1,-6 30,4-29,-3 46,8-40,-2 0,-1 0,-8 31,4-19,2 0,2 0,2 0,4 46,-1 2,-2 864,-1-925,-2-1,-6 31,3-28,-2 44,8 184,1-117,0-120,1 0,8 35,-5-34,-1 1,1 24,-4 372,-3-200,0-187,-1 1,-9 36,3-15,-3 7,8-45,1 0,0 0,1 0,0 1,2-1,0 1,3 29,8 26,-3 1,-4 131,-6-107,5 126,1-195,0 0,14 41,-10-46,-2 1,-1 0,-1 0,1 26,-4-20,0-12,0 0,-2 0,-3 25,1-41,-3-9,-6-17,-90-207,66 164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0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0,'10'2,"-1"-1,0 1,14 6,-1 0,-17-6,1-1,0 2,0-1,-1 2,1-1,6 7,-11-10,0 1,0 0,1 1,-1-1,0 0,0 1,0-1,0 0,0 1,0 0,-1 0,1-1,0 1,0 0,-1 0,1 0,-1-1,1 2,-1-1,0-1,1 2,-1-1,0 0,0 0,0-1,0 2,0-1,0 0,-1 0,1 0,0 0,-1 2,0-2,0 0,0-1,0 2,0-1,0-1,0 1,0-1,0 1,-1-1,1 1,0-1,0 0,-1 0,1 0,0 0,0 0,-1 0,1-1,-1 0,1 1,-1-1,1 0,-1 1,0-1,1 0,-1 0,1-1,-2 0,-7-2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1,-2 4,-3 0,0 4,-2-4,1 1,1 1,0-5,2 2,1-1,1-1,0-1,1 1,-1-2,-2-1,3 1,-1 0,-1 2,0-1,0 0,-2-1,3-3,1-2,0 1,-1-2,2 3,-1 1,-2 3,1-1,1 2,-2 0,1-1,1 1,-1 0,-1-3,2 4,-1 0,0 0,0 0,0 0,-1 1,2-2,0 1,1-1,-1 0,0-1,-2-1,0-1,-1 0,2 1,-1 1,0-2,0 1,-1 1,2 0,-1 2,0-1,2 2,-1-3,2 3,-2-1,1-3,-1 3,-1-2,0 1,1 0,0-1,0 2,1-2,0-1,0 3,0-1,1-2,-2 1,0 2,1-4,-1 2,1 0,0 0,0 1,0 0,-1-2,1 2,0-1,0 0,0 3,1 0,0 0,-2-2,1 0,-2 0,4 2,-1-3,1 3,-1-2,0 0,1 1,0 1,0-2,0 3,1-2,-2 2,1-4,0 5,1-2,0-1,0 1,-2 0,1 2,0 0,-1-1,2 1,-3 0,2-4,0 6,-1-5,1 3,-1-1,0-1,0-1,-1 0,-2-1,0 0,-2 1,3-2,-1 1,0-1,2 1,-1-2,1 2,0 0,1 0,1 1,0 0,-1 1,2 0,-1 0,0-3,1 6,-1-5,0 5,-2-3,2 0,0 1,0-1,0-1,0 2,0-3,0 2,1 0,0 0,0 2,-1 0,-1 0,1 1,-2-3,2 2,0-3,-1 2,-1 2,-1-3,1 3,0-2,-2 0,3-4,-1 3,1-1,-1-1,1-1,-2 1,2-2,-2 3,1 1,1-1,-2 0,1-2,1 3,0-2,1 2,0 0,-1 0,1 2,0-3,-1 2,-1 0,2-1,0 2,1 1,1-2,0 1,1 2,0-3,0 1,0 1,1 0,-1-1,0 1,0-1,0-1,-2 0,0 1,0-1,1-1,-1 2,-1-1,1 1,-1 1,2-2,-1 1,0-2,-2 0,0 3,-1-2,2 0,-2-1,3 1,-1-1,-1 1,2 1,-4 0,3 0,-1-1,0-1,-1 1,1-1,0 1,0-1,1 0,-2 1,2-1,1 3,1-1,-2-1,0-1,2 1,0 0,-2-1,0-1,2 2,-1 0,1 1,-1-1,0 2,0 0,1-2,-2-1,1 2,0-2,-2 1,1 0,1 2,1-2,0 2,0 0,1-2,-2 1,0 2,0-2,0 0,-1 1,-2-2,2 2,-2-1,2-2,-1 1,1 0,3 0,-1 0,1 2,0-2,0 1,0 2,0-2,1 0,-1 1,0-2,0 2,0 1,0-2,0-1,0 2,0-1,0 2,0-3,0 1,0 2,0-2,0-1,0 1,0 1,0-1,0 2,0-2,0-1,0 3,0-2,-2-1,0-1,0 1,-1-2,1 1,-1-1,1 3,1-2,0 2,1 1,0-1,0 0,-1 1,-1-2,-2 0,2 0,-3 0,-1-1,-1 3,0-2,1 1,0-2,0 1,3 0,-1-1,2 3,2-1,0-1,0 2,0-1,0 0,1 1,-1-1,0 0,0 2,0-3,0 3,0-3,0 1,0 2,0-2,-2-3,1 3,-1-2,1 1,0 0,0 2,1-1,0-1,0 3,0-3,0 1,0 1,-2-2,0 0,1-1,0 2,-1-2,2 2,-1 1,1-2,0 2,0 0,0-1,0 0,0 1,0-2,0 1,0 2,0-2,0 1,0-1,0 0,0 1,0-1,0 0,0 1,0 0,0-1,0 0,0-1,0 2,0 1,0-3,0 3,2-3,0 1,-1 2,1-3,-1 1,1 0,1 2,-2-3,0 1,0 1,0 0,-1 0,0-1,0-1,0 2,0-1,0 1,0 0,0-2,0 2,0 0,0-2,-2 0,1 0,-1 0,1-1,0 4,0-4,-1 1,0 3,1-3,-1 1,1 2,0-2,1 0,0 1,0-1,0 0,0 1,0-1,0 1,0-1,0-1,0 4,0-4,0 1,0 2,0-3,0 1,0 2,0-3,0 0,0 4,0-3,0-1,0 1,0 1,0 0,0 0,0-1,0-1,0 3,0-2,0 0,0 0,2 0,0-2,-1-1,1 4,1-5,-1 3,0 1,-1 2,0 2,2-3,0 2,0-4,0 3,0-3,-2 0,3-1,-2 0,1-1,-1 1,1-2,0 3,0-2,0 1,1-2,0 1,-1 1,-1-1,0 0,1 2,-1-1,0 3,0-6,0 4,0-1,0 2,0 0,0-1,0 1,0 0,-1 1,1-2,0-1,1 1,-1 0,-1 1,-1 0,0 0,0-1,1 1,1 2,0-1,-1-2,0 2,0-1,-1 0,1 1,1 0,0-2,0 2,-1 0,0-2,-1 2,1-3,1 2,0-2,-1 2,0-1,0-1,1 1,-1-1,1 1,-1 0,1 2,-2-2,2 1,0 1,0-2,0 2,-1 0,0-1,-1 1,2-4,-1 4,0-3,1 1,-1 0,0 0,-1 1,2 0,-1 1,1-1,-1 1,2-2,0-1,-2 1,1 0,-1 0,0 0,-1 1,0 1,2 1,0-3,-2 2,2-1,-1 0,-1 1,2-1,0 0,0 1,-1 0,0-2,2 1,0 1,-2 0,1-1,1 1,-1-1,1-1,1-1,0 0,0 1,1-1,1 1,-1-2,1 2,-1-5,0 4,1-3,-2 0,1 4,-2-3,1 4,-2 0,1-2,0 0,1 2,-1-2,0 3,1-5,-2 3,1-4,1-1,-1 1,1-1,-1 0,0 2,-1 2,0 1,0-2,-1 3,3-4,-1 3,1-2,0 1,-2 2,3-2,-1 0,-2 1,1-2,0 1,1-1,0-1,-2 2,0-1,-1 3,2 1,0-3,3-2,-1 1,-1 1,0 0,0-1,-1 4,0-4,1 2,-1-2,1 1,-1 0,-1 0,-1 1,1-1,1 1,-1-1,0 0,1-1,1 0,-1-1,2 2,-2 0,2 2,-1 0,2-2,-3 0,0 2,2-4,-3 3,1-2,0 1,-1 0,2-3,1 1,0-1,1 1,-1-1,-1 0,1 3,-3-3,3 6,-2-3,0 0,3-2,-1 1,-1 1,-1-1,1 3,-2-1,0 1,1-1,-1 0,0-1,-1 1,2 2,-1-3,1 3,-1-2,4-1,-3 1,1-1,0 1,0-2,0 1,-1 2,2-3,-2 1,1 1,-1-1,1 2,0-2,-1 2,2-5,0 1,1-1,2-3,-2 4,1-3,-2 1,0 2,1 0,1-1,-2 2,2 0,-2-1,0-1,-1 4,1-6,1 3,-2 0,1-1,0 0,0 2,-1-1,1-1,-1 2,0-1,0 0,1 0,-2 1,2-2,1 0,-2 2,2-3,0 2,0 0,-1 3,1-2,2 0,0-1,-2-2,0 1,0 0,0-1,0 2,0-3,2 1,-3 0,0 1,3 0,-1-2,1 1,-1-1,1 2,1-2,0 0,-1 0,0 2,-2-2,1-1,-1 3,0 2,-2-2,1 0,0 1,1-1,2 0,1-1,-1 2,0-2,0 3,1-3,-1 3,-2 0,1-3,-2 1,1 1,0-3,2 4,-1-4,0 2,1-2,1 0,0 3,-1-3,1 1,0-2,0 2,0-2,-1 1,1-1,-1 0,1 0,-1-1,1 1,-1 0,0 0,2 0,-2 0,0 0,0 0,1 0,-2-2,-3 0,-6-5,-5-2,-4-1,-1-1,-1-1,-1 0,3 5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51,'0'0,"0"-1,0-3,-1 2,-1-4,-2 3,2-3,-4 2,3-2,-1 2,0-3,0 5,-2 0,-1 0,-2 1,1 0,0 1,1 2,1 1,-2-2,0-1,1 1,1 3,-1-2,3 2,-1 0,-2 1,2 1,-1-2,3 1,-3-1,1 0,-1 2,0-3,-1 1,1 1,0-2,-3 0,3 1,-1 0,1-3,-2 2,1 0,-1 1,0-3,-1 4,1 0,-1-1,1 1,1-1,-1 2,1-4,2 5,-1-3,2 2,1 0,0 0,-1-2,1 2,0-1,0 1,-1 1,1-1,-1-1,0 2,-1-1,2 1,-2-1,1 0,0 1,2 0,0-1,-1 3,-1-2,0-4,-3 1,0-2,-1 0,0-2,-1 0,1 1,-1 1,0 2,2 0,1 2,2 2,0-2,0 1,1 0,-1-4,-1 5,1-4,0 4,-1-4,2 2,0 1,-1-2,1 0,-1-2,-1 2,-2 1,0 0,1 0,0-2,-1-1,1 1,1 1,0-1,3 1,-1 1,1 0,-1 0,0-1,-3 0,2-1,0 4,-1-3,0 3,1 0,0 0,2 1,0 0,-1-3,0 1,2-1,-2 3,0-3,0 1,-1-1,1 0,-1 1,0 1,2-1,-1-1,0 1,0-1,3 1,-2 2,0-2,0 0,-1 1,0-2,-2 2,0-2,0 1,-1 1,2-3,-2 1,2-1,-1-2,2 1,-2 0,-1 0,1 2,0-1,0 0,0 2,0-3,0 2,2 0,-3 0,1 1,-1 2,1-1,0-1,-3-1,4 0,-3 1,2-2,2 2,1-1,-1 0,0 0,0-1,0 3,-1-3,0 2,-1-1,1 1,-1 0,0 1,0-2,1 0,1 1,2 0,0 1,-1-3,0 3,-1-2,0 1,-1 2,0-1,0-1,0 0,2 3,-1-3,-1 0,2 0,0-1,-2 0,2 0,-1 0,2 1,-2-1,0 2,1 2,0-3,-1-1,2 1,-1 1,0-2,1 2,-1-1,0 1,0 1,-1-1,0 0,1 1,-1-3,0 2,1-2,0 1,1 2,-1-3,0 1,1 0,-1-1,-1 1,0 0,0-1,-1 1,1-2,2 3,-3-1,2 2,0-2,-1 0,0-1,1 1,0 2,-1-3,0 2,1 0,1-1,0 3,1-3,-1 3,-1-4,1 0,-1 2,1-2,0 1,0 3,1-3,0 1,0-1,0 3,0-2,0 0,0 1,0-1,0 0,0 2,0-3,0 0,0 3,0-1,0-2,0 2,0-1,0 1,-1-1,-1 1,-2-1,0 0,-2 1,-1-1,1-2,1 2,1-2,1 0,2 3,1-2,0 2,0-2,0 1,0 2,0-2,0-1,0 3,-1-4,-1 1,0 0,1 0,0-1,0 3,0-3,-1 0,0 2,0-2,1 1,-1 1,2 1,0-1,0-1,0 3,0-2,0-1,0 3,0-2,0 0,0 2,0-3,0 0,3 4,-1-4,0 1,0 1,-2-1,1 0,-1 1,0-1,0 1,0 0,0-1,0 0,0 0,0 0,0 2,0-2,0-1,0 3,0-2,0-1,0 3,0-3,0 1,0 3,0-4,0 0,0 2,0 0,0 1,0 1,-1-3,-1 0,-2 2,1 0,0-1,-2-2,3 0,-1-1,-1 2,2-2,0 3,-2-1,2 0,-1 1,1-1,0-1,0-1,0 0,-1 2,0-3,2 2,-1-1,0 2,1-1,0 0,1 0,0 3,-2-3,1-3,-1 5,1-2,0 0,0 1,1 1,0-2,0 1,0 1,0 0,0-2,0 3,0-3,0 1,0 3,0-4,0 0,0 2,0 0,0-2,0 2,2 0,0 0,-1-1,0 0,2-2,0 1,-1 1,-1-2,0 2,0-1,-1 0,1 3,-1-2,-1-1,1 3,0-2,0 0,0 1,0-1,0-1,0 3,0-1,0-2,0 2,0 0,0 2,0 1,0-1,0 1,0-3,0 1,0-1,0 1,0-1,0-2,0 2,2-2,1 1,-2 2,0-3,0 1,0 2,1-4,0 0,1 0,1-1,-1 0,0-1,0 3,0-3,-1 5,2-3,0 0,0 1,-1-1,0 2,0-1,0 1,-1-1,0 0,0-1,0 3,0-3,-1 1,-1 1,0 0,0 1,0-2,0 1,1-1,1 1,0-1,-1-1,0 2,0-1,0 3,-1-3,0 0,0 3,0-1,0-2,2 3,0-3,1 1,-1-1,0-1,1 3,-1-5,-1 6,0-5,1 1,0 1,0 0,-1-1,-1 2,1 2,-1-3,0 3,0-3,0 1,-1 2,3-4,-1 1,1-1,0 1,-3-1,-2-4,-1-1,-2-2,-3-4,0 2,2-3,1-1,-1 2,0-1,4 0,0-2,0 1,3-1,0 0,0 1,0-3,0 1,0 2,0-2,0 1,0 0,0-2,3 4,-1-1,0 1,0-1,-2-1,3 3,-1-2,2 1,-2-2,3 3,-2-1,2 0,-2-2,1 1,-1 0,0-1,-1-1,2 2,-1 4,0 3,1 1,0 4,0-1,-1 4,0 0,-1 0,-1 3,-1-1,0 0,0 0,0 1,0-3,0 0,-1 2,1-3,0 2,0 0,0-1,-2-1,0 3,1-3,-2 1,-2-2,2 0,-3 0,2-1,0 2,4-3,2 2,1-4,1 4,0-1,-1 2,0 0,-1 1,-1 1,0-1,-1 0,1 0,0-1,1-1,-1 2,2-3,0 1,-1 1,2-1,-2 1,2 0,1-2,0 3,0-2,0 1,-2 2,2-2,-2 2,-1 0,2-3,-1 1,0-1,1-1,-1 1,0-3,0 3,0-1,-3 3,2-2,-2 3,0-2,2 2,0 0,2-3,-1 2,2-2,-2 1,2 1,-1-2,-1 3,-1-2,-1 4,0-4,-2 0,-3-2,-1-2,0-3,-1-1,-1 1,-1-5,0 0,0 1,2-3,0-3,4 3,-2-3,3 3,1-2,0-1,1 2,-1 1,0-3,0 2,2 1,-2-3,0 2,0 1,0-4,0 4,0-1,0 0,0-1,-3 1,1 2,-1 1,0 1,0-2,0 2,-1-2,2-1,0 1,-1 0,1 0,0 0,1-1,-2-1,0 1,1 0,1-2,0 0,-2 0,1 1,0 0,1-1,0 0,1 2,-1-2,1 1,0-1,0 1,1 0,-1 0,0-1,0 0,0 0,0 2,0-1,0 0,0-2,0 3,0-1,0-2,2 4,0 1,2 5,0 5,0 1,0 1,-2 2,-2-2,-2-3,-2 1,-3-2,0-2,-1 1,3 1,1 3,3-2,-3 2,2 1,-1-3,0 3,-1-2,2 2,2 0,0-1,2 0,-1 1,4-2,-3 2,1-2,-1 2,0 0,-1 2,0-1,1-1,-1 1,1 1,-1 0,-1 1,1-3,-1 0,0 3,0-2,0-1,-1 3,1-2,0 0,2 0,-1-5,3-2,0-1,1 0,1 2,-1 0,0 1,0 1,-1-2,1 4,-3-1,0 2,-1 2,0-3,1 1,0 0,1-1,3 0,-1-3,0 2,2-1,-3 1,1-2,-4 4,3 0,-1 1,-1-1,-1 1,2 0,-1-2,1 0,-3 3,3-5,-1 2,2-1,-1 1,2-3,-2 4,2-3,-2 1,2 4,-3-2,0-1,1 1,1-1,-1-1,0 0,-1 1,-1 2,0 0,-1-1,0 1,0 1,0-1,0 2,0-2,0-1,0 3,0-2,0 0,0 1,0-1,0 2,0-3,0 1,0 0,0 1,0-1,0 2,0-3,0 0,2-1,0 0,0 2,1-4,-2 4,2-3,-2 2,0 1,2 0,-1 0,2-1,-1-1,-1 1,0 0,2 0,-2 2,2-2,-1 3,-1-3,2-1,-1 2,2-3,-1 3,-2 0,2 0,-1-1,1 1,0 2,-2-2,2-1,-1 3,-1-2,1-2,1 1,-2 0,1-3,0 3,0-2,0 2,0-4,-1 5,1-2,0 1,1 0,-1 2,2 0,1-2,0 2,0 0,0-2,0 1,1-2,2 1,-1-1,0 1,1-2,-1 1,0-2,-2 3,1-3,0 1,1-1,0 0,-2-1,1 1,0-1,0 3,0-2,0 1,0-2,-5 0,-1-2,-3-2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03.95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09.941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14.232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18.958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22.20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47:26.521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8:30.485"/>
    </inkml:context>
    <inkml:brush xml:id="br0">
      <inkml:brushProperty name="width" value="0.35" units="cm"/>
      <inkml:brushProperty name="height" value="0.35" units="cm"/>
      <inkml:brushProperty name="color" value="#004F8B"/>
      <inkml:brushProperty name="ignorePressure" value="1"/>
    </inkml:brush>
  </inkml:definitions>
  <inkml:trace contextRef="#ctx0" brushRef="#br0">609 1,'-1'54,"-14"97,6-72,4 1,7 97,0-55,0-95,1 1,1-1,2 0,0-1,19 45,-3-2,-3 16,2 7,-15-66,0 0,-2 1,-1-1,0 39,1 0,-1-40,2 0,12 41,-10-43,-1-1,-1 1,3 32,-7-3,0-22,1 0,9 54,-4-41,-2 1,-2 0,-5 86,0-36,2 880,-1-952,-2 0,-7 35,5-33,-3 46,7 11,2-39,-2 0,-2 0,-2-1,-11 45,-5-15,-12 54,-6 15,-1 10,36-134,-1 1,-11 25,10-27,1 0,0 0,-4 24,3-8,-17 51,-4 15,22-71,-3 16,1 0,-1 61,9 429,0-512,1 1,8 30,1 21,-8-34,2 0,1 1,2-2,2 1,1-1,21 47,-18-51,-2 2,16 67,-19-60,24 62,-7-44,49 81,-71-131,1-1,-2 1,1 0,-1 0,-1 0,0 1,0-1,0 18,-1 3,-7 51,2-60,-1 0,0 0,-2-1,-16 35,19-49,0 0,0 0,-1 0,0 0,-12 11,12-14,0 1,1 0,0 0,-1 0,2 0,-1 1,1 0,0 0,0 0,1 0,-3 8,1 25,5-34,-1-1,0 1,0 0,-1 0,1 0,-1 0,0 0,-1-1,1 1,-1-1,0 1,0-1,-4 6,6-9,0-1,0 1,-1-1,1 0,0 1,-1-1,1 0,0 1,-1-1,1 0,-1 0,1 1,0-1,-1 0,1 0,-1 0,1 0,-1 0,1 1,-1-1,1 0,-1 0,1 0,-1 0,1 0,0 0,-1 0,1-1,-1 1,1 0,-1 0,-9-14,1-23,6 12,1-1,1 1,1-1,1 0,2 1,0-1,2 1,0 0,15-37,51-166,-58 188,-3-1,10-79,-12 69,16-65,-10 58,8-64,9-43,-18 120,-3-2,-1 1,-3-1,2-59,-7 7,-5-122,1 195,-2 0,-12-39,9 39,1 0,-4-37,10-113,0 1,-2 155,-10-35,5 23,4 19,-1-1,-10-23,9 25,1 0,0 0,-4-18,-14-63,12 54,2 0,-5-48,10 49,-19-70,0 8,1-59,14 83,3-1,7-102,0 53,0 7,0 38,-2 1,-21-140,8 157,5 32,2-1,-4-59,11 16,0 43,-1 0,-1 0,-9-50,1 20,2-1,3 0,6-98,0 44,-3 12,3-117,4 182,1 1,15-49,-2 15,-8 33,1 0,25-49,-19 47,-5 6,-2 0,-1 0,-2-1,8-65,-6-153,-11 222,-1-48,0 75,0 0,0 0,0 0,-1-1,0 2,0-1,0 0,-1 0,0 1,-4-7,4 9,0 0,0 1,0-1,-1 1,1 0,0 0,-1 0,0 0,1 0,-1 1,0 0,0 0,0 0,0 0,0 1,-4-1,-13 0,-39 2,33 0,-11-1,0 2,0 2,-65 14,63-8,9-2,0 0,-38 18,59-22,0 1,0 1,1 0,0 0,0 1,1 0,-1 0,2 1,-1 0,-10 15,8-8,1 0,0 1,1 0,1 0,1 1,0-1,1 2,1-1,0 0,-1 31,7-26,3-5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21:31.63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0,'5'1,"0"-1,0 1,-1 0,1 1,-1-1,1 1,-1 0,0 0,1 0,-1 1,0 0,-1-1,1 1,0 1,-1-1,1 0,-1 1,0 0,-1 0,1-1,0 2,-1-1,2 5,3 5,0 1,-2 1,1-1,-2 1,4 24,-7-35,0 0,-1-1,0 1,0 0,0 0,-1-1,0 1,0-1,0 1,0-1,-1 1,-2 4,-1 1,-1-1,0 1,-11 12,8-12,1 0,-11 20,12-12,5-4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1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1 131,'3'-2,"0"1,1 0,-2-1,1 0,0 1,0-2,0 1,0 0,0-2,4-3,6-7,8-3,0 1,1 0,0 3,30-12,-50 24,1 0,-1 1,0 0,0 0,0 0,1 0,-2 0,1 1,0 0,0 0,1-1,-1 1,0 0,0 1,0-1,0 0,0 1,-2 0,2-1,0 2,0-1,-1 0,1 0,-1 0,1 1,1 3,-2-3,1 0,-1 1,1 0,-2-1,1 1,0 0,0 0,0 0,-1 0,1 0,-1-1,1 2,-1-1,0 0,0 0,-1 0,1 0,-1 0,1 0,-2 5,1-7,0 1,1-1,-1 1,-1-2,1 2,0-1,-1-1,1 2,-1-1,0-1,1 1,-1-1,0 0,1 0,-1 1,1-1,-1 0,0 0,0-1,0 0,-2 1,-1 0,0 0,1 0,0-1,-1-1,0 1,1-1,-9-3,3-1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21:34.19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0,'5'0,"1"5,5 5,0 6,-2 5,-3 3,-1 2,-3 1,-1-4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1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0,2-2,-2-1,2-2,-1 1,2 0,1-1,2 0,1 1,-2-1,-1 1,-2 0,0 2,-3 1,1 0,-1 1,-1-2,1 1,-1 0,2 0,0 0,0 1,0 1,0-1,0 0,1 1,-1-1,2 0,-2 1,1 0,-3 0,2-1,-1 1,1-1,-1-1,0 0,0 0,0-1,0 2,0 0,0 1,1-1,0 1,0 0,1 0,0-2,0 3,-1-2,1 1,-1 0,1-1,-1 0,0-1,-1 3,0 0,1 0,1 2,1-2,0 1,0-1,-1 1,0-2,-1 3,0-2,1 1,-1-1,1 1,0-1,0-1,-1 0,1 1,1 0,-1 0,2 0,-2 0,1 2,1-1,-3 1,2 0,-1-1,1 0,0 0,-2-1,1 0,2 1,0-1,-1 1,1-2,0 1,0-1,0 2,-1-2,0 0,0 0,0 0,1 1,-1 0,1-1,0 1,0 0,0 1,1-1,0 2,-1-1,1 0,0-1,-1 0,0 0,0 1,1-1,-1 1,0-1,1 1,-1 0,2 1,-1-1,0 1,0 0,0 0,0 0,0 1,-1-3,1 1,-1 0,1-1,-1 0,-2 0,1-3,-1 0,0-2,2 0,-1-3,1 0,1-2,0 3,0 2,-1 2,-1 4,0-1,-1 1,0-1,0 1,1 0,0 1,2-1,0 1,0 1,1-1,0-1,0 2,0-1,0 0,0 1,1-1,-1-1,0 2,0-1,0 0,0-2,-2-1,1-4,-2 0,0 1,0 1,-2 0,1 1,-1-1,1 1,0 2,3-1,-2 1,1 0,0 1,0 0,-1 0,0-1,0 1,2 0,-1 0,0-1,-1-1,1 1,0 0,0 0,1 2,1-1,-1 1,1 1,0-1,-1-1,0 0,1-1,-1 2,0-1,1 1,-2-2,0 2,1-2,-1 0,0 0,0 1,1-1,-1 2,0-1,0 0,-1 0,1-1,0 2,1-1,-1 1,0 0,1 0,-1-1,1 0,0 0,0 0,0 0,0 1,1 0,0-1,0 2,0-1,0 0,0 1,1-1,-1-1,0 2,0-1,0 0,0 0,0 0,0 0,0 1,0-1,0-1,0 2,0-1,0 0,0 0,0 0,0 0,0 0,0 1,0-5,0 0,0 1,0 0,0 0,0 3,0-1,0 0,0 2,0-1,0 0,0 1,0-1,0-1,0 2,0-1,0 0,0 1,0-1,0-1,0 2,0-1,0 0,0 0,0 0,0 0,1-1,0 0,0 0,1 0,0 0,0 1,0 0,-1-1,-1 2,0-1,0 0,0 1,0-2,0 1,0 1,0-1,0 0,0 0,0 0,0 0,0 1,0-1,-1-2,-1 1,1 0,0 0,0 0,0 1,1 0,0 0,0 0,0 1,-1-2,0 1,0 1,0-1,0 0,1 0,-1 0,1 0,0 1,0-1,0-1,0 2,1-1,-1 0,0 1,0-2,0 1,0 1,0-1,0 0,0 0,0 0,0 0,0 0,0 1,0-2,0 1,0 1,0-1,1-1,1-2,0 1,1-1,0 1,0 0,1 0,-1-1,1 1,-2 1,1-2,-1 1,2 0,-1 1,0-1,2 0,-2 1,3 0,-3 1,1 0,-1 0,0 0,-1 1,1-3,-1 1,2-2,-2 1,0 0,-2 1,2 0,0 1,1-1,-1-1,-1 2,1-2,0 3,0-2,0 0,-2 2,1-1,-1 0,0 1,2-1,-1-1,2 2,-1-1,-1 0,2-1,0 0,-1-1,1-1,-1 1,1 0,-1 0,1-1,0 0,-1 1,0 0,0 0,2-1,-3 0,3 2,-1-1,0 2,0-1,-1 1,1-1,-1-1,0 2,0-1,0 1,1-1,-1 1,0 0,1-1,-1 0,1-2,0 2,-2-2,2 1,1 0,-2 0,1 1,0-1,0 0,1-2,0 3,-2-1,1 1,0-1,-1 1,1-1,1 0,-2 0,1 1,-1 0,0 1,0-2,0 1,2-1,-1 2,1-3,0 2,0-2,-1 2,0-2,0-1,-1 3,1-3,0 1,2-1,-2 1,1-2,0 2,-2 1,1-1,1 1,-1 0,-1 1,2 0,-1 0,1 0,1-1,1-1,-2 2,0-1,-2 2,1-2,1 1,-2-1,2 2,-1-1,0 0,1-1,0 0,1-1,-1 1,1-2,-1 0,3-2,-2 0,0 1,0 1,-1 0,-1 1,2-1,-1 1,2 1,-1-2,0 2,1 0,-2-1,2 0,-2 0,2 0,0-1,-1 0,2 0,-1-1,-2 2,2-1,-2 0,2 0,-1 0,0 1,-1 0,1-2,0 1,0-1,1 1,0-1,-1 1,2-2,-1 1,0-1,1 0,-3 1,2 1,-3 0,1 1,-2-1,2 2,0-2,0-1,2 0,0 0,1-1,1 0,-1 0,0 0,0 0,-4-1,-1 1,-4 0,0 0,-4-1,1-1,-3-1,-1-1,-2 2,3-1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2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69 0,'0'0,"-2"0,-1 2,-1-1,0 2,-1 1,0 0,1 1,0-1,1 1,1 0,1 0,-1-1,0 1,1-1,0 2,0-1,0 0,0 2,-1-1,1-1,1 2,-1-1,0-1,-1 0,1-1,1 2,-1-1,0 1,1 0,0 0,0 0,0 0,0 0,0 1,-1-3,0 1,-1 0,1 0,0 1,1-1,-1 1,1 0,0 0,0 0,0 1,0-1,0-1,0 2,0-1,0-1,-1 0,-1-1,1 2,1-1,-1 1,1 0,0-1,0 2,0-1,0 0,0 1,0-1,0-1,0 2,1-2,1-1,-1 1,0 0,-1 1,2-2,-1 1,1-1,-1 2,1-1,-1 0,1 2,-1-1,0-1,1 2,-1-1,1 0,-2 1,0-1,1-1,-1 2,0-1,0 0,0 1,0-2,0 1,0 1,0-1,1 0,1 0,-1 0,0 0,0 0,0 0,-1 0,0 0,0 1,0-1,0-1,0 2,0-1,0 0,0 1,0-2,0 1,0 1,0-1,1 0,0 0,0 0,0 0,0 1,1-3,-1 1,1 0,-1 0,2 1,0-1,-1 1,0 0,0 0,0 0,0 0,0 0,1 0,0 0,-1-2,0 2,0-2,-1 2,1-2,0 1,-2-1,2 1,1-2,-2 2,2 0,-2 0,1 1,-1-1,0 2,1-1,0 0,-2 1,3-3,-1 1,0 0,0-1,0 0,0 1,0-2,1 1,-3 0,3 2,-1-2,2 1,-3 0,2 0,0 0,-1-1,2 0,0 0,0 1,1-1,-1 1,1-1,-3-1,3 2,-2-1,0 2,0 0,0-2,1 0,0 0,-1-1,1 2,-1-2,0 2,-1-1,1 0,-1 0,1-1,0 1,-1 0,2 0,0-1,-2 2,2-1,-2 0,1-1,0 0,0 2,-1-1,2 0,0 0,1 1,-1 0,0 0,0-1,-1 0,2-1,-2-1,1 0,0 1,-1 0,1 1,0 0,2-1,-2 1,1-1,0-2,0 1,-1 0,1 0,-2 0,1 1,0-1,0 1,-1-2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26:58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0 174,'0'-13,"1"1,0-1,0 1,1 0,5-14,-6 20,1 1,1 0,-1 0,1 0,0 0,0 0,0 1,0-1,1 1,0 0,0 0,0 0,9-5,-9 6,1 1,-1 0,1 0,0 1,0-1,0 1,0 0,0 0,0 1,7-1,8 1,24 4,-38-3,0 0,0 0,0 1,0-1,0 2,0-1,-1 1,1 0,-1 0,0 0,1 1,6 6,1 3,0 1,20 27,10 12,-40-49,0 0,0 0,0 1,-1-1,0 1,3 6,10 18,-12-23,0-1,-1 1,1-1,-1 1,0 0,0 0,-1 0,0 0,1 11,-1 7,-3 29,1-14,1-32,0 0,-1 0,1 0,-1 0,-1 0,-2 9,3-13,-1-1,1 1,0-1,-1 1,1-1,-1 0,0 0,0 0,0 0,0 0,0 0,0-1,-1 1,1-1,0 1,-1-1,0 0,1 0,-4 1,-4 1,0-1,0-1,-1 1,-19-1,21-2,-1 2,0-1,0 1,1 1,-20 5,19-3,-1 0,1 0,-1 1,1 1,-12 8,15-9,1 0,0 1,0 0,0-1,0 2,1-1,0 1,0 0,-6 13,7-11,0 1,0-1,1 1,1 0,0 0,0 0,1 0,0 0,1 15,1 61,-1-71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26:58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1,'-3'0,"-4"0,-1 2,2 2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6.82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7.20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7.53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7.87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8.22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27,'5'0,"-4"-5,-1-5,-1-2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1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72 77,'2'-5,"-1"0,1 0,0 1,0 0,1 0,-1 0,1-1,0 2,4-6,-5 6,0 1,1-2,-1 2,0 0,1-1,0 1,-1 0,0 1,1-1,0 1,-1-1,1 2,6-3,-9 3,0 0,1 0,0 0,0 1,0-1,0 0,0 1,0-1,-1 1,1-1,0 0,0 0,0 1,-1 0,1 0,0 0,-1 0,2 0,-1 1,0 0,-1 0,1 0,0 0,-1 0,1 0,-1 0,1 0,-1 0,0 0,0 1,0-2,0 2,0 1,0 3,0-1,-1 0,0 0,0 0,0 0,-1-1,0 1,1 0,-1-1,-1 1,-2 5,-3 6,-1 0,-10 13,8-13,-2-2,0 0,-1 0,-28 21,29-26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8.56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1 102,'0'-5,"4"-5,6-2,2-3,3-3,3-4,-1 3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8.90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9.2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0,'4'0,"7"9,1 8,-2 9,-2 1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39.6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0.00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0.33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219 0,'0'5,"-9"1,-34-1,-38 0,-4-2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2.56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1 116,'4'0,"6"0,6-4,1-7,1 0,2-4,7-3,3-4,6 2,-4 5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2.9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1297 0,'5'0,"1"0</inkml:trace>
  <inkml:trace contextRef="#ctx0" brushRef="#br0" timeOffset="1">901 264,'0'-5,"0"-5,4-2,11 2,3 2</inkml:trace>
  <inkml:trace contextRef="#ctx0" brushRef="#br0" timeOffset="2">1006 264,'0'4,"5"2,1 5,-9 4,-9 4,-11 9,-11 3,-9 1,4-5</inkml:trace>
  <inkml:trace contextRef="#ctx0" brushRef="#br0" timeOffset="3">557 635,'-4'-5,"-12"-5,-10-7,-11-3,1 0</inkml:trace>
  <inkml:trace contextRef="#ctx0" brushRef="#br0" timeOffset="4">1 105,'4'0,"2"0</inkml:trace>
  <inkml:trace contextRef="#ctx0" brushRef="#br0" timeOffset="5">292 344,'0'4,"0"2</inkml:trace>
  <inkml:trace contextRef="#ctx0" brushRef="#br0" timeOffset="6">212 503,'0'4,"0"6,0 7,0 3,0 4,0-2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3.2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61 64,'-5'0,"-5"-5,-6-9,0-9,2 1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3.63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1,'4'0,"2"0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1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91 0,'-3'0,"-3"0,-5 8,-7 9,-3 10,3 4,4-3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4.00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1,'5'0,"1"4,4 2,5 0,0-2</inkml:trace>
  <inkml:trace contextRef="#ctx0" brushRef="#br0" timeOffset="1">264 27,'5'0,"5"0,7 0,4 0,3 5,-3 1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4.35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1,'4'0,"7"0,0 4,0 6,-8 7,-4-1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4.71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5.0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0 117</inkml:trace>
  <inkml:trace contextRef="#ctx0" brushRef="#br0" timeOffset="1">79 11,'0'-4,"0"-2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5.44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0 125,'0'-4,"5"-7,1-5,-1-5,0-3,-2-2,-1 3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5.86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48,'0'-5,"0"-5,5-6,1 0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6.22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298 1,'0'4,"-5"7,-5 5,-6 5,-10-1,-8 4,-4 4,-4 5,-4 2,2-5,7-8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6.54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6.88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117 105,'0'-5,"-4"-1,-7-4,0-5,-4 0,-8-2,-5-3,3 3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7.22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1,'9'4,"12"7,7 5,3 0,5 2,2 7,-2 3,-7-2</inkml:trace>
  <inkml:trace contextRef="#ctx0" brushRef="#br0" timeOffset="1">583 688,'4'0,"2"5,0 5,3 2,0 3,-2 3,-5 4,-9 2,-3-3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1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0,'2'0,"5"0,1 0,5 0,-3 4,2 5,0 4,-1 5,-4 2,1-1,-1-2,-3-2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7.56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7.91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0,'4'0,"2"5,0 1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8.24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8.60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166 1,'0'4,"-23"11,-43 11,-10 2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9.25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5 1,'5'0,"-8"0,-3 0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49.63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50.11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40 47,'4'0,"-3"0,-10-4,-4-7,1-5,1 0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51.12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11,'0'-5,"0"-1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51.5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51.87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4.98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1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0 102,'0'-4,"3"-5,3-4,0-5,3 1,1 5,0-2,0 4,1 6,1 4,0 6,-4 5,0 1,-1 4,-2-4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1:59:52.23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6.05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6.39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0,'4'0,"2"0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6.72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7.06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7.43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7.7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1,'4'0,"7"0,1 0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8.15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69 0,'0'5,"0"5,0 7,-9 4,-8 7,-4 4,0-3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8.4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8.92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139 0,'0'5,"-5"1,-10 4,-7 9,-9 2,-3-2,3-6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1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164 381,'0'-13,"-1"-1,-1 1,1-2,-1 3,0-2,-1 1,-9-24,-1-1,-20-44,20 42,10 29,-1 0,2 0,-2 1,-7-14,10 22,0 1,0-1,0 0,1 0,-1 1,0 0,0-1,-1 1,1 0,0 0,-1 0,1 0,0 0,-1 1,1-1,-1 1,1-1,-1 1,1-1,-1 1,2 0,-2 0,1 0,-1 0,1 1,0-1,-1 1,1-1,-3 2,3-2,0 1,0 0,-1 0,1 0,0-1,1 1,0 0,-1 0,0 1,0-2,0 2,0-1,1 1,-1-1,0 0,1 1,-1 0,1-2,-1 2,1 0,-1-1,1 1,0 0,-1 0,1-1,0 1,0 0,0-1,0 1,0 0,1 2,0 2,0 0,0 0,0-1,1 1,-1-1,1 0,3 8,5 9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9.25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0,'0'5,"0"1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9.59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291 212,'-9'0,"-12"-9,-7-7,-3-2,-1-1,1-3,0 3,7 5</inkml:trace>
  <inkml:trace contextRef="#ctx0" brushRef="#br0" timeOffset="1">0 1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09.95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11,'0'-5,"0"-1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0.28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1,'5'9,"10"3,3 4,-2 4,1 2,2-1,2-1,2 1,-2 2,-6-4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0.61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0.97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0,'5'0,"1"5,-1 5,4 2,1 3,-3-1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1.34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1.67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0,'5'0,"5"0,2 5,-2 5,-2 7,-3 3,-2 5,-10 1,-5 1,-4-4,1-6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2.00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2.35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118 0,'0'5,"-5"1,-1 4,-4 0,-1-1</inkml:trace>
  <inkml:trace contextRef="#ctx0" brushRef="#br0" timeOffset="1">11 53,'-4'0,"-2"0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1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0 149,'0'-2,"1"-1,-1 1,1-1,-1 2,1-2,0 0,-1 2,1-2,0 2,0-2,0 1,2-3,18-25,-15 21,0 0,1 1,-1-1,1 2,1-1,-2 1,2 2,0-1,0 1,16-8,-22 13,0 0,0 0,0 0,-1 1,1-1,0 1,-1 0,1-1,-1 1,1 0,0 1,-1-1,1 0,0 1,-1-1,1 0,-1 1,0 1,1-2,-1 1,0 1,-1-2,1 2,0-2,0 2,0 0,0-1,0 5,1-1,0 0,0 0,-1 0,0 0,0 1,0-1,0 1,-1-1,1 0,-2 12,-4 1,-1-4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2.70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0,'-4'0,"-2"0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3.04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3.39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3.73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1,'0'4,"0"7,0 5,0 5,0-1</inkml:trace>
  <inkml:trace contextRef="#ctx0" brushRef="#br0" timeOffset="1">79 186,'0'4,"5"3,1-2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4.06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0,'4'0,"7"0,5 0,5 0,-2 0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4.42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0 106,'5'0,"5"0,6 0,5-5,-1-1</inkml:trace>
  <inkml:trace contextRef="#ctx0" brushRef="#br0" timeOffset="1">159 1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4.77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5.09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11,'0'-5,"0"-1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5.4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17 0,'0'5,"-5"1,-1 4,1 0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5.9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1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0 315,'1'-3,"0"0,0 1,0-2,1 2,-1-1,0 1,1-1,-1 1,0-1,1 2,-1-2,5-2,1-3,-1-3,1 1,0-1,-1 0,0 0,0-2,6-20,-9 25,-1-2,1 1,-1 0,-1 0,1-1,-1 1,-1 0,1-1,-1 0,0 0,-1-9,1 16,-1 2,1-2,0 1,-1 0,1-1,-1 2,1-1,-1-1,0 2,0-1,0 0,0 0,0 0,0 1,0-1,0 1,0-1,0 1,-1 0,1-1,1 1,-2 0,1 0,0 0,-1 0,1 1,-1-1,0 0,-1 1,-8-3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6.40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0,'4'0,"2"0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6.88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43 0,'0'10,"-9"11,-8 11,0 1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7.71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0,'0'5,"-5"5,-1 2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8.07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0,'5'5,"-4"1,-1 0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8.4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115 1,'0'4,"-4"2,-7 4,-5 1,-10-2,-4-3,3-1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8.77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0,'-5'0,"-5"0,-2 0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9.10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1,'4'0,"7"0,5 4,0 2</inkml:trace>
  <inkml:trace contextRef="#ctx0" brushRef="#br0" timeOffset="1">396 132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19.42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21 1,'0'5,"-9"1,-3 0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0.45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1.14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71,'5'-4,"5"-6,7-7,-1-3,-2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1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0 186,'7'-8,"0"0,15-14,-14 16,0-2,12-15,-11 12,0 1,0 0,1 2,15-11,16-15,-39 32,0-1,0 2,0-1,0 0,0 1,1-1,-1 1,1 0,-1 0,1 1,-1-1,0 0,0 1,1 0,0 0,-1 0,1 1,-1-1,1 1,0 0,-2-1,1 1,1 1,-1 0,1-2,-1 3,0-1,4 4,2 4,0 1,-1 0,1 2,-1-1,7 19,1 1,-7-19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1.6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59,'0'-4,"0"-7,0-10,0-1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7.72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8.17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0,'0'5,"5"5,1 6,-1 5,0 3,-2-3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8.50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0,'5'0,"1"0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8.94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48 1,'0'4,"0"6,-4 2,-7 3,-5-1,0-3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9.27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1,'0'4,"-4"2,-2 0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9.63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29.96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1,'0'4,"0"7,4 1,7-2,1-2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0.30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0.66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0,'0'5,"4"1,2 4,0 5,-2-1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1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0 410,'3'-4,"5"-5,8-8,-1-6,4-2,-3 0,1 0,-5-1,-3 3,-5-1,-1-3,-2 0,-3 0,-4-2,-5-2,2 3,-2 5,2 7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1.03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249 1,'0'4,"-5"2,-5 0,-2-2</inkml:trace>
  <inkml:trace contextRef="#ctx0" brushRef="#br0" timeOffset="1">37 27,'0'5,"0"5,-4 2,-11-1,-3-3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1.3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1,'0'4,"4"2,11 0,3-2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1.68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2.02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1,'5'0,"6"0,5 0,5 0,-2 0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2.36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1,'-4'0,"-7"0,0 0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3.53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54 1,'0'4,"-5"2,-1 0</inkml:trace>
  <inkml:trace contextRef="#ctx0" brushRef="#br0" timeOffset="1">0 27</inkml:trace>
  <inkml:trace contextRef="#ctx0" brushRef="#br0" timeOffset="2">292 106,'4'0,"2"0</inkml:trace>
  <inkml:trace contextRef="#ctx0" brushRef="#br0" timeOffset="3">583 106,'0'5,"4"5,7 2,0-1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3.8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109 1,'-5'0,"-10"0,-12 0,-5 0,2 0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4.24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199 11,'-4'0,"-7"0,-9 0,-7 0,-7 0,-3 0,1-5,6-1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4.57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48 11,'-4'0,"-7"0,-5-5,-1-1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4.92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1,'4'0,"-2"0,-2 0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2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1 128,'15'-33,"-2"3,-9 22,1 1,0 0,0 0,1 1,-1 0,9-8,-11 13,-2-1,1 1,0-1,0 2,1-1,-1 0,0 1,1-1,-1 1,0 0,0 0,0 0,0 0,1 1,-1 0,0 0,1-1,-1 1,0 0,0 1,-1-1,1 0,3 3,2 3,-1 1,0-1,-1 1,1 0,9 19,-13-22,1 0,-1 0,0 0,0 1,-1-1,1 1,-1-1,1 1,-1-1,0 1,-1 0,1 0,0 7,-5 4,-1-6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39.74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11,'5'0,"5"0,2-5,-2-1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0.0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12,'5'0,"5"-5,2-1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0.46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0,'4'0,"11"0,3 0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0.80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1,'4'0,"2"0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1.1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1,'4'0,"2"0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1.4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73 52,'-5'-5,"-5"-1,-7-5,-4-4,2 0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1.84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67 38,'-4'0,"-2"-4,-9-7,-6-1,1 2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2.1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159 0,'0'5,"-5"5,-5 2,-7 7,1 6,2 2,4-3</inkml:trace>
  <inkml:trace contextRef="#ctx0" brushRef="#br0" timeOffset="1">0 344,'0'5,"0"5,0 7,0 8,0 0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2.53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1,'5'0,"1"4,4 2,5 0,0 3,2 0,6 3,1 4,0 0,4 1,-1-2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2.89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11,'0'-4,"0"-2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2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0,'3'0,"3"0,3 4,3 1,-1 4,-1 3,-5 4,2 0,-2-4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3.21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1 297,'4'0,"2"0</inkml:trace>
  <inkml:trace contextRef="#ctx0" brushRef="#br0" timeOffset="1">213 85,'4'-5,"7"-5,5-2,5-3,3 2,-3-3,-4 3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3.54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3.90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1,'4'4,"7"2,0 4,4 5,-1 0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4.2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158 1,'0'4,"4"7,2 5,0 5,-2 3,-1-2</inkml:trace>
  <inkml:trace contextRef="#ctx0" brushRef="#br0" timeOffset="1">158 239,'-5'0,"-6"0,-5 0,-9 0,-5 0,-7 0,4 0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4.63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0 342,'0'-4,"0"-7,0-5,0-9,0-5,0-2,0 0,0-3,0-1,5 2,1 2,0 2,-1 5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4.97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1 170,'0'-5,"0"-5,0-6,0 0</inkml:trace>
  <inkml:trace contextRef="#ctx0" brushRef="#br0" timeOffset="1">1 11,'0'-4,"0"-2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5.31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1,'-4'0,"-7"0,0 0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5.68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96 11,'-4'0,"-2"0</inkml:trace>
  <inkml:trace contextRef="#ctx0" brushRef="#br0" timeOffset="1">17 11,'-4'0,"-3"-4,1-2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6.01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38,'4'-5,"3"-1</inkml:trace>
  <inkml:trace contextRef="#ctx0" brushRef="#br0" timeOffset="1">28 11,'0'-4,"0"-2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6.37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2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59 43,'5'-1,"-1"1,1 0,-1 1,1-1,0 2,-1-1,1 0,-1 1,0 0,1 0,-1 1,1 0,-2 1,1-1,0 0,4 6,-7-8,0 0,0 1,-1-1,1 0,0 0,0 0,1 0,-1 0,0 0,0-1,1 0,-1 1,0 0,1-1,-1 0,0 1,1-1,-1 0,1 0,-2-1,1 1,1 0,-1-1,0 1,1-1,0 0,2-2,0-1,0 1,-2-2,2 2,-1-2,5-7,9-12,-13 20,-5 5,-10 7,5-7,-1 0,0-1,1 1,-1-2,0 1,0-1,1 0,-1-2,1 2,0-3,-8-2,4 0,-2 1,-15-2,22 6,1 1,-1 0,1 0,1 0,-2 1,1 1,-1-2,1 2,1 0,-8 4,-9 9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6.69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477 1,'-5'0,"-10"0,-7 0,-9 0,1 0</inkml:trace>
  <inkml:trace contextRef="#ctx0" brushRef="#br0" timeOffset="1">53 79,'-5'0,"-1"5,1 5,-4 2,-5 3,0-1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7.03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0,'0'5,"4"1,7 4,0 5,-1 0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7.3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0,'5'0,"1"5,4 1,5 4,0 5,2 5,-2-2</inkml:trace>
  <inkml:trace contextRef="#ctx0" brushRef="#br0" timeOffset="1">476 292,'0'4,"5"2,6 0,0 3,-5 4,-8 6,-14 3,-3-2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7.71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0,'-5'0,"-1"0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8.06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264 1,'0'4,"-4"2,-7 4,-9 1,-2-2</inkml:trace>
  <inkml:trace contextRef="#ctx0" brushRef="#br0" timeOffset="1">0 79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8.4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160 1,'-5'0,"-1"5,-4 5,-1 7,-2-1,-5 2,-2-2,1 0,0-2,-1-3,2-4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8.7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0,'0'5,"0"5,0 2</inkml:trace>
  <inkml:trace contextRef="#ctx0" brushRef="#br0" timeOffset="1">0 53,'0'4,"5"6,6 7,5 3,0 0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9.1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0,'0'5,"4"1,2 4,0 5,-2 4,0 0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9.4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203 1,'0'4,"-4"2,-2 4,-4 1,-1 2,-7 0,-9-3,-6-3,0-3,0-2,5-1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49.81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1,'5'5,"1"1</inkml:trace>
  <inkml:trace contextRef="#ctx0" brushRef="#br0" timeOffset="1">26 107,'5'0,"6"0,1 5,-2 1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2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1,'2'0,"4"3,0 7,3 3,-1 9,0-1,0 0,-1 1,-4 1,2-1,0-8,-1-9,-1-10,-5-4,-3 0,-4-3,-3 1,0 2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50.50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11,'0'-4,"0"-2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50.89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72,'0'-5,"4"-5,2-6,4-5,1 1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51.25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2:00:51.57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37,'0'-5,"4"-1,7 1,5 0,5-3,-1 0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7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7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7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7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7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27,'5'0,"-4"-5,-1-5,-1-2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8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1 102,'0'-5,"4"-5,6-2,2-3,3-3,3-4,-1 3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5.55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33 0,'-3'0,"-4"0,-4 0,0 0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2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1,'8'1,"-1"1,1-1,-1 2,0 0,1 0,0 2,-2-1,10 8,-11-8,1 1,0-2,-1 2,1-2,0-1,1 1,-2-1,2-1,-1 1,0-1,0-1,10 0,-16 2,-1 1,1 0,0 0,0-1,-1 1,1-1,-1 1,0-1,0 1,0 0,0-1,-1 2,-7 21,7-14,0 0,1 0,0 0,0-1,0 1,1 0,0 1,1 12,2 5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8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8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0,'4'0,"7"9,1 8,-2 9,-2 1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8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8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219 0,'0'5,"-9"1,-34-1,-38 0,-4-2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8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1 116,'4'0,"6"0,6-4,1-7,1 0,2-4,7-3,3-4,6 2,-4 5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1297 0,'5'0,"1"0</inkml:trace>
  <inkml:trace contextRef="#ctx0" brushRef="#br0" timeOffset="1">901 264,'0'-5,"0"-5,4-2,11 2,3 2</inkml:trace>
  <inkml:trace contextRef="#ctx0" brushRef="#br0" timeOffset="2">1006 264,'0'4,"5"2,1 5,-9 4,-9 4,-11 9,-11 3,-9 1,4-5</inkml:trace>
  <inkml:trace contextRef="#ctx0" brushRef="#br0" timeOffset="3">557 635,'-4'-5,"-12"-5,-10-7,-11-3,1 0</inkml:trace>
  <inkml:trace contextRef="#ctx0" brushRef="#br0" timeOffset="4">1 105,'4'0,"2"0</inkml:trace>
  <inkml:trace contextRef="#ctx0" brushRef="#br0" timeOffset="5">292 344,'0'4,"0"2</inkml:trace>
  <inkml:trace contextRef="#ctx0" brushRef="#br0" timeOffset="6">212 503,'0'4,"0"6,0 7,0 3,0 4,0-2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9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61 64,'-5'0,"-5"-5,-6-9,0-9,2 1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9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1,'4'0,"2"0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9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1,'5'0,"1"4,4 2,5 0,0-2</inkml:trace>
  <inkml:trace contextRef="#ctx0" brushRef="#br0" timeOffset="1">264 27,'5'0,"5"0,7 0,4 0,3 5,-3 1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2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79,'7'0,"-1"1,2 1,-1 0,-2 0,2 1,11 8,-10-6,0-1,-1-1,1 1,0-2,8 2,9-1,0-1,1-2,0-2,31-8,-55 9,1 1,-1-1,0 0,1 0,-1 1,0-2,0 1,-1-1,1 1,0-1,0 0,0 0,0 0,0 0,0-1,-1 0,1 1,-1-1,1 1,-1-1,-1 0,1 0,0 0,0 1,0-2,0 1,-1 0,1 0,-1 0,1-1,-1 1,0-1,0 1,0 0,0-1,-1-3,-2-16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9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1,'4'0,"7"0,0 4,0 6,-8 7,-4-1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09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0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0 117</inkml:trace>
  <inkml:trace contextRef="#ctx0" brushRef="#br0" timeOffset="1">79 11,'0'-4,"0"-2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0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0 125,'0'-4,"5"-7,1-5,-1-5,0-3,-2-2,-1 3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0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48,'0'-5,"0"-5,5-6,1 0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0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298 1,'0'4,"-5"7,-5 5,-6 5,-10-1,-8 4,-4 4,-4 5,-4 2,2-5,7-8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0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0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117 105,'0'-5,"-4"-1,-7-4,0-5,-4 0,-8-2,-5-3,3 3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0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1,'9'4,"12"7,7 5,3 0,5 2,2 7,-2 3,-7-2</inkml:trace>
  <inkml:trace contextRef="#ctx0" brushRef="#br0" timeOffset="1">583 688,'4'0,"2"5,0 5,3 2,0 3,-2 3,-5 4,-9 2,-3-3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0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2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244 34,'-1'-2,"1"0,0 1,-1 0,1 0,-1-1,1 1,-1 0,1 0,-1 0,0-1,1 2,-1-1,0 0,1 0,-1 0,0 0,0 0,0 1,0-1,0 0,1 1,-1-1,-2 0,-22-8,19 9,-1 1,2 0,-2 0,0 0,1 2,1-1,-2 1,1 0,1 1,-1 0,0 0,0 0,-7 11,9-11,0 1,0-1,1 2,-1-1,1 1,0 0,-1 0,2 0,-1 0,1 1,0 0,0 0,0 0,0 0,1 0,0 0,-1 11,2 40,-46-116,31 40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0,'4'0,"2"5,0 1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166 1,'0'4,"-23"11,-43 11,-10 2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5 1,'5'0,"-8"0,-3 0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40 47,'4'0,"-3"0,-10-4,-4-7,1-5,1 0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11,'0'-5,"0"-1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6:57.11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2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57,'3'0,"3"-4,5-5,4 0,3-4,-1 1,-2 3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4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4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0,'3'0,"3"0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1,'3'0,"7"0,0 0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60 0,'0'4,"0"5,0 6,-8 3,-7 6,-3 4,0-3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120 0,'0'4,"-4"1,-9 4,-6 8,-8 1,-2-2,2-5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0,'0'4,"0"1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2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1 137,'1'-4,"-1"2,1-1,1 0,-1 0,0 1,0-1,1 1,-1-1,0 1,1 0,-1-1,1 2,0-1,0 0,0 1,3-3,0-2,8-6,-1 0,1 1,0 1,1 1,-1 0,1 2,15-7,-24 13,0 0,0 0,0 0,1 1,-2 0,1 0,1 1,-1 0,0 0,8 4,-10-3,1 1,-2-1,2 1,-1 0,0 0,0 1,0-1,0 1,-1 0,0 0,1 0,-1 0,0 1,1-1,-1 1,1 6,2 7,-3-2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251 183,'-8'0,"-10"-8,-6-5,-3-3,0 0,0-3,0 2,7 5</inkml:trace>
  <inkml:trace contextRef="#ctx0" brushRef="#br0" timeOffset="1">0 1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9,'0'-4,"0"-1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1,'4'8,"9"2,3 4,-2 3,0 2,3-1,1 0,2 0,-2 2,-5-4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0,'4'0,"1"4,0 5,3 1,0 3,-2-1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0,'4'0,"5"0,1 4,-1 5,-2 6,-3 2,-1 4,-9 2,-5 0,-2-3,0-5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102 0,'0'4,"-4"1,-1 4,-4 0,-1-1</inkml:trace>
  <inkml:trace contextRef="#ctx0" brushRef="#br0" timeOffset="1">10 46,'-4'0,"-1"0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6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10 0,'-4'0,"-1"0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2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107 465,'-2'0,"0"-1,0 1,1-1,-1 0,1-1,0 1,-1 1,1-2,-1 0,1 1,-1-1,1 0,-2-2,-15-26,6 8,0-1,-12-32,21 48,1 0,0 0,0 0,0 0,0-1,1 1,0-1,0 0,0 0,0 0,1 1,0-2,1-9,0 14,0-1,0 1,0 1,0-1,1 0,-1 0,1 1,-1-1,1 1,0 0,0-1,3-3,30-32,-20 24,6-10,21-22,-39 45,-1-1,1 0,1 1,-1 0,1 0,-1 0,0 1,0 0,1 0,0 0,5 0,0 4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7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7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7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1,'0'3,"0"7,0 4,0 4,0-1</inkml:trace>
  <inkml:trace contextRef="#ctx0" brushRef="#br0" timeOffset="1">68 161,'0'3,"5"3,0-1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7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0,'3'0,"7"0,4 0,4 0,-2 0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7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92,'4'0,"5"0,5 0,4-5,-1 0</inkml:trace>
  <inkml:trace contextRef="#ctx0" brushRef="#br0" timeOffset="1">137 1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7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7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9,'0'-4,"0"-1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7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 0,'0'4,"-5"1,0 4,1 0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0,'3'0,"3"0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3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91 1,'-1'15,"0"-1,0 2,-1-2,0 1,-1-1,0 1,0-2,-6 16,1-8,1-1,-2 0,0-1,-15 27,20-41,-1 2,5-5,3-3,4-3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37 0,'0'9,"-8"9,-6 9,-1 2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 0,'0'4,"-4"5,-1 1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0,'4'4,"-3"1,-1 1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99 1,'0'3,"-3"3,-7 2,-3 2,-10-2,-3-3,3-1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23 0,'-4'0,"-5"0,-1 0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1,'3'0,"7"0,4 3,0 3</inkml:trace>
  <inkml:trace contextRef="#ctx0" brushRef="#br0" timeOffset="1">342 114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8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18 1,'0'4,"-8"1,-2 1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61,'4'-3,"5"-6,6-5,-2-4,0 1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51,'0'-3,"0"-7,0-8,0-1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3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0 134,'3'0,"3"0,2 0,2-3,2-2,6-5,1 2,3-4,4-2,-2 0,-1 3,-2 5,-5-3,-2 2,-2-3,-2-2,-4 0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0,'0'4,"4"5,1 5,0 4,-1 3,-1-3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0,'4'0,"1"0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42 1,'0'3,"0"6,-4 1,-5 3,-5-1,0-2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10 1,'0'3,"-4"3,-1-1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79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1,'0'3,"0"7,3 0,7-1,0-2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0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0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0,'0'4,"3"1,3 4,-1 4,-2-1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0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215 1,'0'3,"-4"3,-5-1,-1-2</inkml:trace>
  <inkml:trace contextRef="#ctx0" brushRef="#br0" timeOffset="1">32 23,'0'5,"0"3,-4 3,-8-2,-4-2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3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119 0,'-1'0,"-2"1,0-1,1 1,-1 0,1-1,0 2,-1-1,1 1,0-1,0 1,0 0,0-1,0 1,0 1,0-1,0 1,-2 2,-2 6,0 1,0 0,-4 14,-5 7,11-19,-2 0,2 0,-1 0,1 2,2-1,-1 0,0 0,0 17,2-28,1 1,0 0,0 0,0-1,1 0,-1 1,1-1,-1 1,1 0,0-1,1 0,-1 0,0 1,1-2,1 6,-1-6,-1-4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0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1,'0'3,"3"3,10-1,3-2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0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0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1,'4'0,"6"0,4 0,4 0,-2 0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0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23 1,'-3'0,"-7"0,1 0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0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47 1,'0'3,"-5"3,0-1</inkml:trace>
  <inkml:trace contextRef="#ctx0" brushRef="#br0" timeOffset="1">0 23</inkml:trace>
  <inkml:trace contextRef="#ctx0" brushRef="#br0" timeOffset="2">252 92,'4'0,"1"0</inkml:trace>
  <inkml:trace contextRef="#ctx0" brushRef="#br0" timeOffset="3">503 92,'0'4,"4"5,5 1,1-1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94 1,'-4'0,"-9"0,-10 0,-5 0,2 0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1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172 9,'-4'0,"-5"0,-8 0,-7 0,-5 0,-3 0,1-4,5-1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1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41 9,'-3'0,"-7"0,-3-4,-2-1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1,'3'0,"-1"0,-2 0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1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9,'4'0,"5"0,1-4,-1-1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3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168 154,'-3'0,"-2"-4,-5-1,-4-3,-4-5,0-7,0 0,1 3,0 1,3-2,2 4,1 4,0 2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1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10,'4'0,"5"-4,1-1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1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0,'3'0,"10"0,3 0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1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1,'3'0,"3"0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2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1,'3'0,"3"0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2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63 45,'-4'-4,"-5"-2,-5-3,-5-4,3 0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2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58 33,'-3'0,"-3"-4,-7-5,-5-1,1 1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2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137 0,'0'4,"-4"5,-5 1,-5 7,0 4,2 3,3-4</inkml:trace>
  <inkml:trace contextRef="#ctx0" brushRef="#br0" timeOffset="1">0 297,'0'4,"0"5,0 6,0 6,0 1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2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1,'4'0,"1"3,4 3,4-1,0 3,2-1,5 4,0 3,1-1,3 2,-1-2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2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10,'0'-4,"0"-1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2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1 257,'3'0,"3"0</inkml:trace>
  <inkml:trace contextRef="#ctx0" brushRef="#br0" timeOffset="1">184 74,'3'-5,"7"-3,4-3,4-2,3 2,-3-3,-4 3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5.95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18 0,'-3'0,"-4"0,-1 0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3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0,'0'4,"6"5,2 1,6 6,-3 5,-1 2,-1 0,2 2,-3-2,2-3,-2-5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2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3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1,'3'3,"7"3,-1 2,4 5,-1 0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3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137 1,'0'3,"3"7,2 4,0 4,-1 3,-2-2</inkml:trace>
  <inkml:trace contextRef="#ctx0" brushRef="#br0" timeOffset="1">137 206,'-5'0,"-4"0,-5 0,-8 0,-4 0,-6 0,4 0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3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0 295,'0'-3,"0"-7,0-3,0-9,0-4,0-2,0 1,0-3,0-2,4 3,1 1,1 3,-2 3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3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1 147,'0'-4,"0"-5,0-5,0 0</inkml:trace>
  <inkml:trace contextRef="#ctx0" brushRef="#br0" timeOffset="1">1 10,'0'-4,"0"-1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3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23 1,'-3'0,"-7"0,1 0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3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83 10,'-4'0,"-1"0</inkml:trace>
  <inkml:trace contextRef="#ctx0" brushRef="#br0" timeOffset="1">15 10,'-4'0,"-2"-4,1-1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3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33,'3'-4,"3"-2</inkml:trace>
  <inkml:trace contextRef="#ctx0" brushRef="#br0" timeOffset="1">24 10,'0'-4,"0"-1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4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4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412 1,'-4'0,"-9"0,-6 0,-8 0,1 0</inkml:trace>
  <inkml:trace contextRef="#ctx0" brushRef="#br0" timeOffset="1">46 68,'-5'0,"0"5,1 3,-4 3,-4 2,0-1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3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1,'2'0,"4"0,0 3,3 2,1 0,0 3,-2 3,-1 1,3-3,-2-6,-2-7,-1-7,-2-1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4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0,'0'4,"3"1,7 4,-1 4,0 0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4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0,'4'0,"1"4,4 1,4 4,0 4,2 4,-2-1</inkml:trace>
  <inkml:trace contextRef="#ctx0" brushRef="#br0" timeOffset="1">411 252,'0'4,"4"1,6 0,-1 3,-4 3,-6 5,-13 3,-2-1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4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 0,'-4'0,"-1"0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4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228 1,'0'3,"-4"3,-5 2,-8 2,-2-2</inkml:trace>
  <inkml:trace contextRef="#ctx0" brushRef="#br0" timeOffset="1">0 68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5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138 1,'-4'0,"-1"4,-4 5,0 6,-3-2,-3 3,-2-2,0 0,1-2,-1-3,1-3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5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0,'0'4,"0"5,0 1</inkml:trace>
  <inkml:trace contextRef="#ctx0" brushRef="#br0" timeOffset="1">0 46,'0'3,"4"6,6 6,4 2,-1 0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5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0,'0'4,"3"1,3 4,-1 4,-2 3,1 1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5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175 1,'0'3,"-3"3,-2 2,-4 2,0 1,-7 0,-7-2,-6-3,1-3,-1-1,5-1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5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1,'4'4,"1"1</inkml:trace>
  <inkml:trace contextRef="#ctx0" brushRef="#br0" timeOffset="1">22 93,'5'0,"4"0,2 4,-3 1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5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10,'0'-4,"0"-1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3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0,'0'3,"0"7,0 3,0 4,2 3,2 2,1 1,2 0,1 0,-2 0,3 0,-1-1,-1 1,1-8,-5-10,-3-15,-1-3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62,'0'-4,"3"-5,3-5,2-4,2 1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5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1.86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32,'0'-4,"3"-2,7 2,4 0,4-3,-1 0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5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5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0,'4'0,"2"0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5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1,'4'0,"7"0,1 0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69 0,'0'5,"0"5,0 7,-9 4,-8 7,-4 4,0-3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3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1,'2'0,"2"4,1 0,4 1,3 0,-2-7,-2-1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139 0,'0'5,"-5"1,-10 4,-7 9,-9 2,-3-2,3-6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0,'0'5,"0"1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291 212,'-9'0,"-12"-9,-7-7,-3-2,-1-1,1-3,0 3,7 5</inkml:trace>
  <inkml:trace contextRef="#ctx0" brushRef="#br0" timeOffset="1">0 1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11,'0'-5,"0"-1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6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1,'5'9,"10"3,3 4,-2 4,1 2,2-1,2-1,2 1,-2 2,-6-4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0,'5'0,"1"5,-1 5,4 2,1 3,-3-1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0,'5'0,"5"0,2 5,-2 5,-2 7,-3 3,-2 5,-10 1,-5 1,-4-4,1-6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3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23,'3'0,"3"0,3 0,3 0,-1-3,1-6,-3-1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118 0,'0'5,"-5"1,-1 4,-4 0,-1-1</inkml:trace>
  <inkml:trace contextRef="#ctx0" brushRef="#br0" timeOffset="1">11 53,'-4'0,"-2"0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0,'-4'0,"-2"0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7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8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1,'0'4,"0"7,0 5,0 5,0-1</inkml:trace>
  <inkml:trace contextRef="#ctx0" brushRef="#br0" timeOffset="1">79 186,'0'4,"5"3,1-2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8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0,'4'0,"7"0,5 0,5 0,-2 0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0 106,'5'0,"5"0,6 0,5-5,-1-1</inkml:trace>
  <inkml:trace contextRef="#ctx0" brushRef="#br0" timeOffset="1">159 1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8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8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11,'0'-5,"0"-1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3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194 0,'-10'1,"0"1,-1 0,1 1,0 0,1 1,-2 0,2 2,0 0,0 0,0 2,-1-1,2 2,0-1,0 1,0 1,0 1,2 0,-1 0,-6 14,11-23,1 2,0-2,0 2,0-1,0-1,0 2,0-1,1 1,-1-1,1 0,0 1,0-1,0 0,0 1,0 0,1 4,-1-6,0 0,1 0,-1-1,1 1,-1-1,1 0,-1 1,1 0,0-1,0 0,-1 0,1 1,0-1,0 0,0 0,-1 0,1 0,0 0,0 0,0-1,0 1,1 0,-1-1,0 1,0-1,0 1,1-1,-1 0,0 0,0 0,0 0,1 0,0-1,8-1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17 0,'0'5,"-5"1,-1 4,1 0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8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8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0,'4'0,"2"0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43 0,'0'10,"-9"11,-8 11,0 1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0,'0'5,"-5"5,-1 2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0,'5'5,"-4"1,-1 0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115 1,'0'4,"-4"2,-7 4,-5 1,-10-2,-4-3,3-1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0,'-5'0,"-5"0,-2 0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1,'4'0,"7"0,5 4,0 2</inkml:trace>
  <inkml:trace contextRef="#ctx0" brushRef="#br0" timeOffset="1">396 132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21 1,'0'5,"-9"1,-3 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4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77,'2'0,"7"-4,3-9,3-1,4-4,1 3,0 6,-1 6,-4 6,-5 8,-3 4,-3 2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59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71,'5'-4,"5"-6,7-7,-1-3,-2 0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59,'0'-4,"0"-7,0-10,0-1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0,'0'5,"5"5,1 6,-1 5,0 3,-2-3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0,'5'0,"1"0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48 1,'0'4,"0"6,-4 2,-7 3,-5-1,0-3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1,'0'4,"-4"2,-2 0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1,'0'4,"0"7,4 1,7-2,1-2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4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1 367,'6'-1,"-1"-1,2 0,-1 1,0-2,0 1,0-2,0 1,0-1,-2-1,2 1,8-11,-4 5,-1 0,-2-1,2-1,-2 0,13-24,-17 24,2 0,-1 1,-1-1,1-1,-2 1,0-1,0 0,0 0,-1 0,0 0,-1 0,0 0,-2-23,2 34,0 2,0-2,0 1,0 0,0 0,0 0,0-1,-1 1,1 0,0 0,-1 0,1 0,0-1,-1 1,1 1,-1-1,1-1,-1 1,1 0,-1 1,1-1,0 0,-1 1,0-1,1 0,-1 0,0 1,0 0,1-1,-1 1,0-1,0 1,0 0,0 0,1-1,-1 1,0 0,0 0,0 0,0 0,0 0,1 1,-1-1,0 0,0 1,0-1,0 1,1-1,-13 7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0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0,'0'5,"4"1,2 4,0 5,-2-1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1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249 1,'0'4,"-5"2,-5 0,-2-2</inkml:trace>
  <inkml:trace contextRef="#ctx0" brushRef="#br0" timeOffset="1">37 27,'0'5,"0"5,-4 2,-11-1,-3-3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1,'0'4,"4"2,11 0,3-2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1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1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1,'5'0,"6"0,5 0,5 0,-2 0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1,'-4'0,"-7"0,0 0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1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54 1,'0'4,"-5"2,-1 0</inkml:trace>
  <inkml:trace contextRef="#ctx0" brushRef="#br0" timeOffset="1">0 27</inkml:trace>
  <inkml:trace contextRef="#ctx0" brushRef="#br0" timeOffset="2">292 106,'4'0,"2"0</inkml:trace>
  <inkml:trace contextRef="#ctx0" brushRef="#br0" timeOffset="3">583 106,'0'5,"4"5,7 2,0-1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109 1,'-5'0,"-10"0,-12 0,-5 0,2 0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199 11,'-4'0,"-7"0,-9 0,-7 0,-7 0,-3 0,1-5,6-1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4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77,'2'0,"5"0,1 3,5 2,0-4,2-6,2-9,3-7,-3-3,-6 2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48 11,'-4'0,"-7"0,-5-5,-1-1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1,'4'0,"-2"0,-2 0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11,'5'0,"5"0,2-5,-2-1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12,'5'0,"5"-5,2-1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0,'4'0,"11"0,3 0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1,'4'0,"2"0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1,'4'0,"2"0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2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73 52,'-5'-5,"-5"-1,-7-5,-4-4,2 0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3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67 38,'-4'0,"-2"-4,-9-7,-6-1,1 2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3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159 0,'0'5,"-5"5,-5 2,-7 7,1 6,2 2,4-3</inkml:trace>
  <inkml:trace contextRef="#ctx0" brushRef="#br0" timeOffset="1">0 344,'0'5,"0"5,0 7,0 8,0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4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0 387,'1'-17,"0"0,1 1,0 0,1-1,-1 2,2-1,0 0,1 1,0 1,10-23,-1 5,2 1,0 1,26-37,-39 63,1 0,-2 0,1-1,1 2,7-6,-11 9,0 0,0 0,0 0,1 0,-1-1,0 1,0 0,0 0,0 0,0 0,1 0,-1 0,0 0,0 0,0 0,0 0,0 0,0 0,0 0,0 0,0 0,0 0,1 0,-1 0,0 0,0 0,0 0,0 1,0-1,1 0,-1 0,0 0,0 0,0 1,0-1,0 0,0 0,1 0,-1 1,0-1,0 0,0 0,0 0,0 0,0 0,0 1,-5 24,0-12,0 0,-1-1,1 1,-1-1,-1-1,0 1,0-2,0 0,0 0,-2-1,0 0,-8 7,3-7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3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1,'5'0,"1"4,4 2,5 0,0 3,2 0,6 3,1 4,0 0,4 1,-1-2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3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11,'0'-4,"0"-2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3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1 297,'4'0,"2"0</inkml:trace>
  <inkml:trace contextRef="#ctx0" brushRef="#br0" timeOffset="1">213 85,'4'-5,"7"-5,5-2,5-3,3 2,-3-3,-4 3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3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3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1,'4'4,"7"2,0 4,4 5,-1 0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3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158 1,'0'4,"4"7,2 5,0 5,-2 3,-1-2</inkml:trace>
  <inkml:trace contextRef="#ctx0" brushRef="#br0" timeOffset="1">158 239,'-5'0,"-6"0,-5 0,-9 0,-5 0,-7 0,4 0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4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0 342,'0'-4,"0"-7,0-5,0-9,0-5,0-2,0 0,0-3,0-1,5 2,1 2,0 2,-1 5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4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1 170,'0'-5,"0"-5,0-6,0 0</inkml:trace>
  <inkml:trace contextRef="#ctx0" brushRef="#br0" timeOffset="1">1 11,'0'-4,"0"-2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4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1,'-4'0,"-7"0,0 0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4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96 11,'-4'0,"-2"0</inkml:trace>
  <inkml:trace contextRef="#ctx0" brushRef="#br0" timeOffset="1">17 11,'-4'0,"-3"-4,1-2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6.47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8,'0'-3,"0"-1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4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67 0,'-5'0,"-4"3,-1 7,-1-1,-2-1,3 3,1-1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4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38,'4'-5,"3"-1</inkml:trace>
  <inkml:trace contextRef="#ctx0" brushRef="#br0" timeOffset="1">28 11,'0'-4,"0"-2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4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5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477 1,'-5'0,"-10"0,-7 0,-9 0,1 0</inkml:trace>
  <inkml:trace contextRef="#ctx0" brushRef="#br0" timeOffset="1">53 79,'-5'0,"-1"5,1 5,-4 2,-5 3,0-1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5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0,'0'5,"4"1,7 4,0 5,-1 0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5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0,'5'0,"1"5,4 1,5 4,0 5,2 5,-2-2</inkml:trace>
  <inkml:trace contextRef="#ctx0" brushRef="#br0" timeOffset="1">476 292,'0'4,"5"2,6 0,0 3,-5 4,-8 6,-14 3,-3-2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5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0,'-5'0,"-1"0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5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264 1,'0'4,"-4"2,-7 4,-9 1,-2-2</inkml:trace>
  <inkml:trace contextRef="#ctx0" brushRef="#br0" timeOffset="1">0 79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160 1,'-5'0,"-1"5,-4 5,-1 7,-2-1,-5 2,-2-2,1 0,0-2,-1-3,2-4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5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0,'0'5,"0"5,0 2</inkml:trace>
  <inkml:trace contextRef="#ctx0" brushRef="#br0" timeOffset="1">0 53,'0'4,"5"6,6 7,5 3,0 0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6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0,'0'5,"4"1,2 4,0 5,-2 4,0 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4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203 1,'-3'0,"-3"0,-4 0,2 3,-3 7,-3 3,-2 9,-3 7,-2 3,-2 2,1 5,1-2,3-2,7-8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6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203 1,'0'4,"-4"2,-2 4,-4 1,-1 2,-7 0,-9-3,-6-3,0-3,0-2,5-1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6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1,'5'5,"1"1</inkml:trace>
  <inkml:trace contextRef="#ctx0" brushRef="#br0" timeOffset="1">26 107,'5'0,"6"0,1 5,-2 1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6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11,'0'-4,"0"-2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6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72,'0'-5,"4"-5,2-6,4-5,1 1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6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7:19.66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37,'0'-5,"4"-1,7 1,5 0,5-3,-1 0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1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0,'4'0,"2"0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1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1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4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164 23,'-3'0,"-4"0,-8 0,-5 0,-2-4,0-1,1 0,0 1,3 2,3-1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1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1,'4'0,"7"0,1 0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69 0,'0'5,"0"5,0 7,-9 4,-8 7,-4 4,0-3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139 0,'0'5,"-5"1,-10 4,-7 9,-9 2,-3-2,3-6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0,'0'5,"0"1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291 212,'-9'0,"-12"-9,-7-7,-3-2,-1-1,1-3,0 3,7 5</inkml:trace>
  <inkml:trace contextRef="#ctx0" brushRef="#br0" timeOffset="1">0 1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11,'0'-5,"0"-1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1,'5'9,"10"3,3 4,-2 4,1 2,2-1,2-1,2 1,-2 2,-6-4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2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4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18,'0'-1,"0"0,1-1,-1 1,0 1,0-1,1 0,-1 1,0-1,1 0,-1 0,0 1,1-1,-1 0,1 1,-1-1,1 0,-1 1,1-1,-1 1,1 0,0-1,-1 1,1 0,-1-1,1 1,-1 0,0-1,1 1,0 0,-1 0,1 0,0 0,-1 0,1 0,0 0,-1 1,2-1,23 8,-16 0,-1-1,1 3,-1-1,0 0,0 1,-2 1,2 0,-1 1,-2 0,1 1,0-1,0 1,-3 0,2 1,-1 0,0 0,-1 1,0-1,-2 1,1 0,0 0,-1 0,-1 24,0-37,0 2,0-1,-1 0,1 0,-1 0,1 1,-1-2,0 1,0 0,1 0,-1 0,0-1,0 1,-1-1,1 1,-1 0,1-1,-1 1,-2 2,-4 1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0,'5'0,"1"5,-1 5,4 2,1 3,-3-1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0,'5'0,"5"0,2 5,-2 5,-2 7,-3 3,-2 5,-10 1,-5 1,-4-4,1-6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118 0,'0'5,"-5"1,-1 4,-4 0,-1-1</inkml:trace>
  <inkml:trace contextRef="#ctx0" brushRef="#br0" timeOffset="1">11 53,'-4'0,"-2"0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0,'-4'0,"-2"0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3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1,'0'4,"0"7,0 5,0 5,0-1</inkml:trace>
  <inkml:trace contextRef="#ctx0" brushRef="#br0" timeOffset="1">79 186,'0'4,"5"3,1-2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4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0,'4'0,"7"0,5 0,5 0,-2 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4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12 1,'0'3,"-2"6,-1 4,-1 5,2-1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4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0 106,'5'0,"5"0,6 0,5-5,-1-1</inkml:trace>
  <inkml:trace contextRef="#ctx0" brushRef="#br0" timeOffset="1">159 1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4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4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11,'0'-5,"0"-1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4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17 0,'0'5,"-5"1,-1 4,1 0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4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4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0,'4'0,"2"0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4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43 0,'0'10,"-9"11,-8 11,0 1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0,'0'5,"-5"5,-1 2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0,'5'5,"-4"1,-1 0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115 1,'0'4,"-4"2,-7 4,-5 1,-10-2,-4-3,3-1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4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1,'3'0,"5"0,5 0,5 0,1 0,1 0,-1 0,0 0,-2 0,-3 3,-4 2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0,'-5'0,"-5"0,-2 0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1,'4'0,"7"0,5 4,0 2</inkml:trace>
  <inkml:trace contextRef="#ctx0" brushRef="#br0" timeOffset="1">396 132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21 1,'0'5,"-9"1,-3 0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71,'5'-4,"5"-6,7-7,-1-3,-2 0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5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59,'0'-4,"0"-7,0-10,0-1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0,'0'5,"5"5,1 6,-1 5,0 3,-2-3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0,'5'0,"1"0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48 1,'0'4,"0"6,-4 2,-7 3,-5-1,0-3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5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77 0,'0'4,"0"5,0 4,-2 5,-1 2,-1 2,-1-4,-3-3,-2-5,-1-1,4 2,-2 0,0-3,1-2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1,'0'4,"-4"2,-2 0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1,'0'4,"0"7,4 1,7-2,1-2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0,'0'5,"4"1,2 4,0 5,-2-1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6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249 1,'0'4,"-5"2,-5 0,-2-2</inkml:trace>
  <inkml:trace contextRef="#ctx0" brushRef="#br0" timeOffset="1">37 27,'0'5,"0"5,-4 2,-11-1,-3-3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7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1,'0'4,"4"2,11 0,3-2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7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7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1,'5'0,"6"0,5 0,5 0,-2 0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7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1,'-4'0,"-7"0,0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5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1,'3'0,"1"3,1 2,4 0,0 3,0 0,3 2,-3 0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7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54 1,'0'4,"-5"2,-1 0</inkml:trace>
  <inkml:trace contextRef="#ctx0" brushRef="#br0" timeOffset="1">0 27</inkml:trace>
  <inkml:trace contextRef="#ctx0" brushRef="#br0" timeOffset="2">292 106,'4'0,"2"0</inkml:trace>
  <inkml:trace contextRef="#ctx0" brushRef="#br0" timeOffset="3">583 106,'0'5,"4"5,7 2,0-1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7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109 1,'-5'0,"-10"0,-12 0,-5 0,2 0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199 11,'-4'0,"-7"0,-9 0,-7 0,-7 0,-3 0,1-5,6-1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48 11,'-4'0,"-7"0,-5-5,-1-1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1,'4'0,"-2"0,-2 0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11,'5'0,"5"0,2-5,-2-1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12,'5'0,"5"-5,2-1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0,'4'0,"11"0,3 0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1,'4'0,"2"0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1,'4'0,"2"0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5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0,'3'0,"3"0,3 0,4 0,0 4,-1 5,0 1,0 2,-1 4,-1-2,-1 1,-2 1,-4 3,-1 1,-1 1,-4-3,-2-5,-3-4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73 52,'-5'-5,"-5"-1,-7-5,-4-4,2 0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8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67 38,'-4'0,"-2"-4,-9-7,-6-1,1 2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9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159 0,'0'5,"-5"5,-5 2,-7 7,1 6,2 2,4-3</inkml:trace>
  <inkml:trace contextRef="#ctx0" brushRef="#br0" timeOffset="1">0 344,'0'5,"0"5,0 7,0 8,0 0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9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1,'5'0,"1"4,4 2,5 0,0 3,2 0,6 3,1 4,0 0,4 1,-1-2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9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11,'0'-4,"0"-2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9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1 297,'4'0,"2"0</inkml:trace>
  <inkml:trace contextRef="#ctx0" brushRef="#br0" timeOffset="1">213 85,'4'-5,"7"-5,5-2,5-3,3 2,-3-3,-4 3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9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9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1,'4'4,"7"2,0 4,4 5,-1 0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59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158 1,'0'4,"4"7,2 5,0 5,-2 3,-1-2</inkml:trace>
  <inkml:trace contextRef="#ctx0" brushRef="#br0" timeOffset="1">158 239,'-5'0,"-6"0,-5 0,-9 0,-5 0,-7 0,4 0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0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0 342,'0'-4,"0"-7,0-5,0-9,0-5,0-2,0 0,0-3,0-1,5 2,1 2,0 2,-1 5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5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58 49,'-2'0,"-3"-4,-5-1,-1-4,-3 0,5-2,2 0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0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1 170,'0'-5,"0"-5,0-6,0 0</inkml:trace>
  <inkml:trace contextRef="#ctx0" brushRef="#br0" timeOffset="1">1 11,'0'-4,"0"-2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03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27 1,'-4'0,"-7"0,0 0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0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96 11,'-4'0,"-2"0</inkml:trace>
  <inkml:trace contextRef="#ctx0" brushRef="#br0" timeOffset="1">17 11,'-4'0,"-3"-4,1-2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0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38,'4'-5,"3"-1</inkml:trace>
  <inkml:trace contextRef="#ctx0" brushRef="#br0" timeOffset="1">28 11,'0'-4,"0"-2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0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09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477 1,'-5'0,"-10"0,-7 0,-9 0,1 0</inkml:trace>
  <inkml:trace contextRef="#ctx0" brushRef="#br0" timeOffset="1">53 79,'-5'0,"-1"5,1 5,-4 2,-5 3,0-1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1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0,'0'5,"4"1,7 4,0 5,-1 0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1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0,'5'0,"1"5,4 1,5 4,0 5,2 5,-2-2</inkml:trace>
  <inkml:trace contextRef="#ctx0" brushRef="#br0" timeOffset="1">476 292,'0'4,"5"2,6 0,0 3,-5 4,-8 6,-14 3,-3-2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1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11 0,'-5'0,"-1"0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1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264 1,'0'4,"-4"2,-7 4,-9 1,-2-2</inkml:trace>
  <inkml:trace contextRef="#ctx0" brushRef="#br0" timeOffset="1">0 79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7.34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12 8,'-3'0,"-1"-3,0-1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5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34 9,'-2'0,"-4"0,-3 0,0-3,1-2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1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160 1,'-5'0,"-1"5,-4 5,-1 7,-2-1,-5 2,-2-2,1 0,0-2,-1-3,2-4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18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0,'0'5,"0"5,0 2</inkml:trace>
  <inkml:trace contextRef="#ctx0" brushRef="#br0" timeOffset="1">0 53,'0'4,"5"6,6 7,5 3,0 0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20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0,'0'5,"4"1,2 4,0 5,-2 4,0 0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21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203 1,'0'4,"-4"2,-2 4,-4 1,-1 2,-7 0,-9-3,-6-3,0-3,0-2,5-1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22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1,'5'5,"1"1</inkml:trace>
  <inkml:trace contextRef="#ctx0" brushRef="#br0" timeOffset="1">26 107,'5'0,"6"0,1 5,-2 1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24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11,'0'-4,"0"-2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25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72,'0'-5,"4"-5,2-6,4-5,1 1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26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1 0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38:46.627"/>
    </inkml:context>
    <inkml:brush xml:id="br0">
      <inkml:brushProperty name="width" value="0.35" units="cm"/>
      <inkml:brushProperty name="height" value="0.35" units="cm"/>
      <inkml:brushProperty name="color" value="#66CC00"/>
      <inkml:brushProperty name="ignorePressure" value="1"/>
    </inkml:brush>
  </inkml:definitions>
  <inkml:trace contextRef="#ctx0" brushRef="#br0">0 37,'0'-5,"4"-1,7 1,5 0,5-3,-1 0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4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1,-2 3,-3 1,0 2,-2-3,1 2,1 0,0-4,2 2,1-2,1 0,0-2,1 1,-1 0,-2-2,3 0,-1 1,-1 2,0-1,0-1,-2 0,3-3,1-2,0 2,-1-3,2 3,-1 1,-2 3,1-1,1 1,-2 1,1-1,1 0,-1 1,-1-2,2 1,-1 2,0-1,0 1,0 0,-1 0,2-1,0 0,1 0,-1 0,0-2,-2 0,0-1,-1 0,2 1,-1 0,0-1,0 1,-1 1,2 0,-1 0,0 2,2-1,-1 1,2-1,-2 1,1-3,-1 2,-1-1,0 0,1 1,0 0,0-1,1 0,0 0,0 0,0 1,1-2,-2 1,0 1,1-2,-1 0,1 1,0-1,0 2,0 0,-1-2,1 1,0 0,0 0,0 2,1 0,0 1,-2-3,1 2,-2-2,4 1,-1 1,1-1,-1 0,0 0,1 1,0 0,0-1,0 1,1 1,-2-1,1-1,0 2,1 0,0-1,0 1,-2-1,1 2,0 0,-1 0,2 0,-3 0,2-2,0 2,-1-1,1 1,-1-1,0-1,0 0,-1-1,-2 0,0 0,-2 0,3-1,-1 1,0-1,2 0,-1-1,1 2,0-1,1 1,1 1,0-1,-1 1,2 1,-1-1,0-1,1 2,-1 0,0 0,-2 0,2 0,0 0,0-1,0 0,0 1,0-1,0 0,1 0,0 1,0 1,-1 0,-1 1,1-1,-2-1,2 0,0 0,-1 0,-1 2,-1-2,1 2,0-2,-2 0,3-2,-1 1,1-1,-1 0,1-1,-2 0,2 0,-2 1,1 1,1 0,-2-2,1 1,1 1,0-1,1 1,0 1,-1-1,1 2,0-1,-1-1,-1 2,2-1,0 1,1 0,1 0,0 2,1-2,0 0,0 1,0-1,1 2,-1-2,0 1,0 0,0-1,-2-2,0 3,0-3,1 1,-1 1,-1 1,1-2,-1 2,2-1,-1 0,0-1,-2-1,0 2,-1 0,2 0,-2-2,3 2,-1-1,-1-1,2 3,-4-1,3 0,-1-1,0 1,-1-1,1-1,0 2,0-2,1 0,-2 2,2-1,1 1,1 0,-2 0,0-1,2-1,0 3,-2-4,0 1,2 2,-1-1,1 0,-1 2,0 0,0-1,1 0,-2-1,1 1,0-1,-2 0,1 1,1 0,1 0,0 1,0-1,1 0,-2 2,0-1,0-1,0 1,-1-1,-2 0,2 1,-2-1,2-2,-1 1,1 2,3-2,-1 0,1 1,0 1,0 0,0 0,0-1,1 1,-1-1,0 1,0 0,0 0,0 0,0-1,0 0,0 0,0 2,0-2,0 1,0 0,0-1,0 0,0 1,0 0,0-1,0 1,0 0,0-1,0 0,0 2,-2-3,0-1,0 2,-1-2,1-1,-1 2,1 0,1 0,0 2,1-1,0 1,0-1,-1 1,-1-1,-2-1,2 1,-3-2,-1 2,-1 0,0 0,1 0,0-1,0 0,3 0,-1 1,2-1,2 2,0-1,0 0,0 1,0-1,1 1,-1 0,0 0,0-1,0 1,0 0,0-1,0 0,0 1,0 0,-2-2,1 0,-1 0,1 1,0-1,0 1,1 1,0-1,0 1,0-1,0 1,0-1,-2-1,0 1,1-2,0 2,-1 0,2 0,-1 0,1 0,0 1,0 0,0 0,0-1,0 1,0-1,0 0,0 1,0 0,0 0,0 0,0-1,0 0,0 1,0 0,0 0,0 0,0-1,0 0,0 0,0 1,0 0,0 0,0 0,2-1,0 0,-1 1,1-1,-1 2,1-2,1 1,-2-1,0 0,0 1,0 0,-1 0,0 0,0-1,0 0,0 0,0 1,0 1,0-2,0 1,0-1,0 0,-2 0,1-1,-1 0,1 0,0 2,0-2,-1 1,0 0,1 1,-1 0,1 0,0 0,1-1,0 0,0 1,0 0,0 0,0-1,0 1,0-1,0 0,0 1,0 0,0 0,0 0,0-1,0 0,0 1,0 0,0-1,0 1,0 0,0-1,0 0,0 1,0 0,0 0,0 0,0-1,0 0,0 1,0 0,0-1,2 0,0-2,-1 1,1 1,1-3,-1 2,0 2,-1 1,0 1,2-1,0 1,0-3,0 1,0-2,-2 1,3-2,-2 0,1 1,-1-2,1 1,0 1,0-1,0 0,1-1,0 0,-1 1,-1 1,0-2,1 2,-1 0,0 0,0-1,0 1,0 0,0 0,0 1,0 0,0 1,0-1,-1 1,1-2,0 0,1 0,-1 1,-1-1,-1 2,0-1,0 0,1 0,1 2,0-2,-1 1,0 0,0-1,-1 0,1 1,1 0,0-1,0 2,-1-2,0 0,-1 1,1-2,1 0,0 0,-1 0,0 2,0-2,1-1,-1 2,1-1,-1 0,1 1,-2 1,2-1,0 0,0 0,0 1,-1 0,0 0,-1 0,2-3,-1 1,0 1,1-1,-1 0,0 1,-1 1,2-1,-1 1,1-1,-1 1,2-1,0-2,-2 1,1 1,-1 0,0-1,-1 1,0 0,2 2,0-1,-2 0,2-1,-1 0,-1 1,2-1,0 2,0-1,-1-1,0 0,2 0,0 1,-2 0,1 0,1 0,-1-1,1-1,1 1,0-2,0 1,1 0,1-1,-1 0,1 1,-1-3,0 1,1-1,-2 0,1 3,-2-2,1 3,-2 1,1-3,0 0,1 3,-1-2,0 0,1 0,-2 0,1-3,1-2,-1 1,1 0,-1 1,0 0,-1 3,0 0,0-1,-1 2,3-4,-1 3,1-1,0 1,-2 1,3-2,-1 1,-2 0,1-2,0 2,1-3,0 3,-2-2,0 2,-1 1,2 0,0-2,3 0,-1-1,-1 2,0-1,0 1,-1 1,0-2,1 2,-1-3,1 1,-1 1,-1-1,-1 2,1-2,1 0,-1 2,0-2,1 0,1-1,-1 1,2 0,-2 0,2 2,-1 0,2-2,-3 2,0-1,2-2,-3 2,1-1,0 0,-1 0,2-1,1-1,0 0,1 0,-1 1,-1-2,1 2,-3 1,3 1,-2 1,0-2,3-1,-1 1,-1-1,-1 2,1 1,-2-1,0 2,1-3,-1 2,0-1,-1 0,2 2,-1-2,1 1,-1 0,4-1,-3-1,1 2,0-1,0-1,0 0,-1 2,2-2,-2 0,1 1,-1 1,1-1,0 0,-1 0,2-2,0-1,1 0,2-3,-2 3,1-2,-2 2,0 0,1 0,1 1,-2 0,2 0,-2 0,0-1,-1 2,1-2,1 0,-2 0,1-1,0 3,0-2,-1 1,1-1,-1 1,0 0,0 0,1-1,-2 1,2-1,1 1,-2-1,2-1,0 3,0-2,-1 3,1-1,2-1,0-1,-2 0,0 0,0-1,0 0,0 1,0-1,2-1,-3 1,0 1,3-1,-1-1,1 1,-1 0,1 0,1-1,0 0,-1 0,0 0,-2 0,1 1,-1 1,0 0,-2 0,1 1,0-2,1 1,2 0,1-1,-1 1,0 0,0 0,1 0,-1 2,-2-2,1-1,-2 2,1-1,0-2,2 3,-1-2,0 0,1-1,1 0,0 2,-1-1,1-1,0 0,0 0,0-1,-1 1,1-1,-1 0,1 0,-1-1,1 1,-1 0,0 0,2 0,-2 0,0 0,0 0,1 0,-2-1,-3-1,-6-5,-5-1,-4-2,-1 0,-1 0,-1 0,3 2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5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154 24,'0'-1,"0"0,-1 0,1 0,0 0,-1 0,1 0,0 0,-1 0,1 0,-1 0,1 1,-1 0,0-1,1 0,-1 0,1 1,-1-1,0 0,1 1,-1 0,0 0,0-1,1 1,-1 0,1 0,0-1,-3 1,-22-4,23 4,-4-1,0 0,1 1,-1 1,0 0,0 0,1 0,-1 1,0 0,2 0,-2 1,-5 4,8-4,1-1,-1 1,1 0,-1 1,1-2,0 2,-1 0,1-1,0 1,1 0,0 0,-1 0,1 0,-1 0,1 1,0 0,0-1,1 0,-1 1,0-1,1 7,-1 4,1 0,0 0,0-1,1 2,4 22,-4-33,0 0,0 0,0 0,0 0,0 0,1-1,-1 1,1-1,0 1,0-1,1 0,-1 0,1 0,-1-1,0 0,1 1,0-1,0 0,5 3,2-1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47,'0'0,"0"-1,0-3,-1 2,-1-4,-2 4,2-4,-4 3,3-2,-1 1,0-2,0 3,-2 1,-1 1,-2 0,1 0,0 1,1 2,1 0,-2-1,0 0,1 0,1 2,-1-1,3 0,-1 4,-2-3,2 3,-1-3,3 2,-3-1,1 0,-1 1,0-2,-1 1,1-1,0 1,-3-1,3 0,-1 0,1-1,-2 0,1 1,-1 0,0-1,-1 2,1 0,-1 0,1 1,1-2,-1 2,1-2,2 3,-1-3,2 3,1-1,0 1,-1-2,1 2,0-2,0 1,-1 2,1-2,-1 0,0 1,-1-1,2 2,-2-2,1 0,0 2,2-1,0 0,-1 2,-1-2,0-3,-3 1,0-2,-1-1,0-1,-1 0,1 1,-1 1,0 2,2 0,1 1,2 1,0 1,0-1,1 0,-1-2,-1 1,1 1,0 0,-1-2,2 2,0 0,-1-1,1-2,-1 1,-1 0,-2 2,0-1,1 0,0-1,-1-1,1 0,1 2,0-2,3 3,-1-2,1 2,-1 0,0-2,-3 0,2 1,0 1,-1-1,0 3,1-1,0 0,2 1,0 0,-1-2,0 0,2 0,-2 0,0 1,0-1,-1-1,1 1,-1 1,0-1,2 2,-1-3,0 1,0 1,3-2,-2 3,0-2,0 2,-1-2,0 0,-2 0,0 0,0 1,-1-1,2 0,-2-2,2 1,-1-2,2 1,-2 0,-1-1,1 3,0-3,0 3,0-1,0 0,0 0,2 1,-3 0,1 0,-1 1,1 1,0-2,-3 0,4 0,-3 0,2-2,2 2,1 0,-1-1,0 1,0-1,0 1,-1 0,0-1,-1 1,1 1,-1-1,0 0,0 0,1-1,1 2,2 0,0 0,-1-2,0 1,-1 1,0-1,-1 1,0 0,0 1,0-1,2 0,-1 0,-1 0,2-1,0 0,-2 0,2-2,-1 2,2 0,-2 0,0 1,1 1,0 0,-1-3,2 1,-1 1,0-1,1 1,-1-1,0 2,0 0,-1-1,0 1,1-1,-1-1,0 1,1-1,0 0,1 2,-1-2,0-1,1 2,-1-1,-1 0,0 0,0 1,-1-2,1 1,2 1,-3-1,2 1,0 0,-1 0,0-2,1 1,0 2,-1-2,0 1,1 0,1 1,0 0,1-1,-1 1,-1-3,1 2,-1-1,1 0,0 1,0 1,1-1,0 0,0 0,0 0,0 2,0-1,0 0,0-1,0 0,0 1,0-1,0 1,0 0,0 0,0-1,0 0,0 1,0 0,-1-1,-1 2,-2-2,0 0,-2 1,-1-1,1-1,1 1,1-2,1 2,2 0,1 0,0 0,0 1,0-1,0 1,0 0,0-1,0 1,-1-2,-1 0,0 0,1 1,0-1,0 1,0-2,-1 2,0-1,0 0,1 1,-1 0,2 1,0-1,0 0,0 1,0 0,0-1,0 1,0 0,0-1,0 1,0 0,0-1,3 1,-1-1,0 1,0-1,-2 1,1 0,-1-1,0 1,0 0,0-1,0 1,0 0,0-1,0 1,0-1,0 1,0-1,0 1,0 0,0-1,0 1,0-1,0 1,0 0,0 0,0-1,0 0,0 1,0 1,0 0,-1-1,-1 0,-2 1,1 0,0-1,-2-1,3-1,-1 0,-1 1,2-1,0 1,-2 0,2 1,-1 0,1 0,0-3,0 1,0 1,-1-1,0-1,2 1,-1-1,0 2,1 0,0-1,1 1,0 0,-2 1,1-3,-1 1,1 1,0 0,0 0,1 0,0 0,0 1,0 0,0 0,0-1,0 1,0-1,0 0,0 2,0-1,0-1,0 0,0 1,0-1,0 1,2 1,0-2,-1 0,0 1,2-3,0 2,-1-1,-1 0,0 2,0-2,-1 1,1 0,-1 1,-1 0,1 0,0 0,0-1,0 0,0 1,0-1,0 1,0 1,0-2,0 0,0 2,0 1,0 1,0-2,0 2,0-2,0 0,0 0,0-2,0 2,0-2,0 0,2 0,1 1,-2 0,0-1,0 1,0-1,1-1,0 0,1-1,1 0,-1 0,0-1,0 1,0 0,-1 2,2-1,0 0,0 0,-1-1,0 2,0-1,0 2,-1-1,0-1,0 0,0 0,0 0,-1 1,-1 0,0 1,0-1,0 0,0 2,1-4,1 2,0-1,-1 0,0 1,0 0,0 0,-1 1,0-1,0 1,0 0,0-1,2 1,0 0,1-1,-1-1,0 0,1 1,-1-2,-1 3,0-3,1 0,0 1,0 1,-1-1,-1 1,1 1,-1-1,0 2,0-2,0 0,-1 1,3-2,-1 1,1-2,0 2,-3-2,-2-3,-1-1,-2-2,-3-3,0 0,2-1,1 0,-1-1,0 1,4-1,0-1,0 1,3-1,0-1,0 1,0-1,0 0,0 1,0-1,0 1,0-1,0 0,3 2,-1 0,0 0,0-1,-2 1,3 0,-1 0,2 1,-2-2,3 2,-2 0,2-1,-2 0,1-1,-1 0,0 0,-1-1,2 2,-1 3,0 3,1 1,0 3,0 1,-1 1,0 1,-1 1,-1 2,-1-1,0 0,0 0,0 0,0 0,0-1,-1-1,1 0,0 2,0-2,0 0,-2 1,0 0,1-1,-2-1,-2 1,2-2,-3 0,2 0,0 1,4-2,2 0,1-1,1 2,0 0,-1 1,0 1,-1 1,-1-1,0 1,-1-1,1 0,0-1,1 0,-1 0,2 0,0-1,-1 1,2 0,-2 0,2 0,1 0,0 0,0 0,0 2,-2-2,2 1,-2 1,-1 0,2-2,-1 0,0-1,1 0,-1-1,0 1,0-1,0 2,-3 0,2 0,-2 2,0-1,2 1,0-1,2-1,-1 1,2-1,-2 0,2 1,-1 0,-1 0,-1 0,-1 1,0-1,-2 1,-3-5,-1 1,0-4,-1-1,-1 0,-1-3,0 1,0-3,2-1,0 0,4 0,-2-1,3 1,1-2,0 1,1 0,-1 1,0-1,0 1,2 0,-2-2,0 1,0 1,0-1,0 1,0 0,0-1,0 0,-3 2,1 0,-1 1,0 1,0-1,0 1,-1-1,2-1,0 1,-1-1,1 1,0-1,1-1,-2 1,0-1,1-1,1 1,0-1,-2 0,1 1,0-1,1 1,0-2,1 2,-1-1,1 1,0-1,0 1,1-1,-1 0,0 1,0-1,0 0,0 1,0 0,0-1,0 0,0 1,0-1,0 0,2 2,0 3,2 3,0 3,0 2,0 2,-2 1,-2-1,-2-3,-2 0,-3-2,0-1,-1 1,3 1,1 2,3 0,-3 0,2 1,-1-2,0 1,-1 1,2-1,2 2,0-1,2-1,-1 1,4-1,-3 1,1-1,-1 1,0 1,-1 0,0 1,1-1,-1 0,1 1,-1 0,-1 0,1 0,-1-1,0 1,0-1,0 0,-1 1,1 0,0 0,2-2,-1-3,3-2,0-1,1 1,1 0,-1 1,0 1,0 0,-1 0,1 2,-3-1,0 3,-1 0,0-1,1 0,0 0,1 1,3-3,-1 0,0 0,2-1,-3 2,1-2,-4 3,3 1,-1-1,-1 1,-1 1,2-1,-1-1,1-1,-3 3,3-4,-1 1,2 0,-1-1,2 0,-2 1,2 0,-2-1,2 4,-3-1,0-2,1 2,1-3,-1 1,0 0,-1 1,-1 1,0 0,-1 0,0 0,0 0,0 1,0 1,0-1,0-1,0 1,0-1,0 0,0 1,0 1,0-2,0 0,0 1,0-1,0 0,0 2,0-1,0-1,0-1,2 0,0 0,0 0,1-1,-2 1,2-1,-2 2,0 0,2-1,-1 2,2-2,-1 0,-1 0,0 1,2 0,-2 0,2 0,-1 0,-1 1,2-2,-1 0,2 0,-1 1,-2 0,2-1,-1 1,1 1,0 0,-2 0,2-1,-1 1,-1-1,1-1,1 1,-2-2,1 0,0 0,0 1,0-1,0 0,-1 0,1 1,0 1,1-1,-1 2,2 0,1-1,0 1,0 0,0-1,0 0,1-2,2 2,-1-1,0-1,1 1,-1-2,0 0,-2 2,1-2,0 1,1-2,0 0,-2 1,1-1,0 0,0 2,0-1,0 0,0 0,-5-2,-1-1,-3-2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08.19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09.34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0.44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2.25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3.12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4.11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5.50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0,'5'0,"3"0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6.39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7.23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15,'0'-6,"0"-3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5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107 0,'-3'0,"-5"0,-5 4,-2 5,-1 1,2 2,3 3,4 3,0-2,2 0,1 2,2 1,1 1,3-3,4-4,0-4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0.03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1.00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2.23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3.30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3.95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4.56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14 0,'-6'0,"-1"0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5.14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40,'0'-6,"0"-10,0-1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5.70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1,'5'0,"8"0,2 0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6.64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0,'5'0,"1"0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7.92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4 33,'5'0,"2"-9,-5 0,-9 1,-4 1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5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1,'3'0,"3"0,3 0,5 0,4 0,2 0,2 0,-4 0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9.50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1,'0'7,"0"8,0 2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0.03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0,'5'0,"8"0,6 0,6 0,4 0,-1 0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0.51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4 29,'5'0,"2"-6,-5-3,-9 3,-4-1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1.22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1,'5'0,"8"0,2 0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1.73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0,'5'0,"8"0,2 0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2.92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0,'5'0,"3"0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3.91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4.41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1,'5'0,"3"0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4.98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5.55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60 0,'-6'0,"-7"0,-7 0,0 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5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93 1,'-2'0,"-5"4,-2 0,-3 6,2 1,-2 6,0 6,1 3,4 1,1 0,3-2,2 1,0-3,2 0,2 0,1-1,-1 0,0-4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5.95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33 0,'-6'0,"-6"0,-3 0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6.47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16,'0'-6,"0"-3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7.34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21 16,'-5'0,"-3"-6,1-3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7.91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15,'0'-6,"0"-3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8.55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9.06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1,'5'0,"3"7,-1 1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9.58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19 104,'0'-6,"0"-9,-5-9,-3-7,3 3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0.78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193 54</inkml:trace>
  <inkml:trace contextRef="#ctx0" brushRef="#br0" timeOffset="1">1 15,'0'-6,"0"-3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1.69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2.56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5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10 152,'0'-4,"0"-5,0-4,0-5,0-2,0-2,-3-1,-1 0,1 4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3.11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1,'5'0,"8"0,2 0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3.61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30,'5'0,"1"-6,7-3,5 1,0 1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4.05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17,'0'-6,"0"-5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4.48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5.968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1,'166'235,"-72"-94,-70-104,-4 0,0 2,16 48,6 9,0-1,-3 1,-4 4,30 131,-44-158,-12-40,0 2,-2-3,1 3,-3 0,2 65,-8 1107,-3-1136,-3-1,-21 110,1-6,12-85,8-49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8.140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1432 0,'-22'2,"0"0,-1 3,2-1,-1 3,0-1,1 3,-36 19,-139 102,112-69,33-22,1 5,3 2,1 1,-42 56,-65 68,112-125,1 2,-44 67,24-28,45-65,2 2,0 0,2 2,-14 39,-6 11,3-11,5-2,1 5,1-3,3 4,4-1,1 1,4 3,1-2,1 128,9 252,-2-448,0-2,0 2,0-2,2 0,-2 2,0-2,0 2,0-2,0 2,0-2,0 0,0 3,0-3,-2 2,2-2,0 2,0-2,0 0,0 2,-2-2,2 2,0-2,0 0,-2 2,2-2,0 0,0 3,-2-3,-5-9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9.62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344 1,'-2'13,"0"2,0-2,-1 3,-1-3,-1 0,-10 26,-3 9,-118 465,87-316,38-140,2 0,3-1,-3 72,0 16,-6 95,15 270,4-212,0-66,-8 243,-3-413,-19 84,15-88,2-11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47.37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928 1813,'2'-2,"2"2,-2 0,1-2,-1 2,2-2,-2-1,1 3,-1-2,0 0,2 0,-3 0,1 0,0-1,0 1,2 0,-3-2,3-3,33-62,-26 45,56-92,6 6,131-160,-120 166,-4-5,96-165,-158 244,0 1,1 1,1 2,2 2,0-2,1 4,40-32,189-111,-247 160,36-14,-38 23,-19 18,-12 4,-1-2,0-2,-57 32,49-32,1-1,-45 42,43-30,0-5,-48 27,-50 36,50-21,37-33,1 2,3 2,-51 57,20-24,59-61,1 2,-1 0,-23 31,-13 21,38-49,1 1,-1-1,2 1,0 3,2-3,-16 38,11-20,1 0,20-37,17-22,165-187,139-143,-255 285,-3-3,71-95,-110 130,2 0,0 3,55-42,18-22,-104 94,2 0,0 2,0-2,-2 0,2-1,-1 1,1 2,0-2,0 0,0 2,0-2,-1 2,1 0,0-2,0 2,0 0,0-3,1 3,-1 0,2 0,-3 3,-1-3,0 2,0 0,0 0,2 0,-2 0,0 1,0-3,0 2,0 0,-2 0,2 0,0 0,0-2,0 3,-1-1,1 0,0 0,-2 0,-44 107,-49 65,-40 80,82-154,-4-2,-2-4,-100 121,18-52,88-109,-75 109,44-45,48-73,1 5,-47 92,78-136,0 1,2-1,-1 1,-3-1,3 1,-1-1,-2-1,3 1,-3-1,1-1,1 0,-11 7,14-11,-1 0,2 2,-2-2,0 0,0 0,1 0,-1 0,2 0,-2 0,0 0,0 0,0 0,1 0,1 0,-2-2,0 2,0 0,0-2,2 2,-3-2,-1-3,0 3,2-2,-1 2,1-3,0 1,-2 0,3 2,-1-3,0 1,0-1,-2-5,-45-156,-53-288,94 404,-3-87,0-17,0 60,8 64,-1-3,0 3,-3-3,0 3,-1-1,-15-38,10 32,2 0,0 0,2 0,-6-50,-10-52,17 102,3-2,-4-64,9 82,-2-3,0 0,0 2,-2-2,1 3,-3-1,1 0,-2 0,-1 1,-17-40,23 61,2 0,0 0,0-2,0 2,0 0,-2 0,2-3,0 3,0 0,0 0,-2 0,2 0,0-2,0 2,-2 0,2 0,0 0,-2 0,2 0,0 0,0-2,-1 2,1 0,0 0,-2 0,2 0,0 0,-2 0,2 0,0 0,0 2,-2-2,2 0,0 0,-2 0,2 0,0 0,0 0,-2 2,2-2,0 0,0 0,-1 0,1 3,0-3,0 0,0 0,-2 0,2 2,0-2,0 0,0 2,0-2,0 0,0 0,0 2,-2-2,2 0,0 2,0-2,0 0,0 0,0 2,0-2,0 0,0 3,2-3,-9 54,8-24,3-1,1 1,1-2,-1 1,3-1,1 0,15 37,-10-28,-1 2,-2-2,9 55,4 25,2 0,5-1,3-3,52 115,-34-52,-43-135,2-1,2-1,25 58,-34-79,-19-22,-22-27,-12-25,3-3,1-2,3-2,3-2,1-3,-39-93,27 35,23 57,-35-68,-63-98,94 159,26 63,-1-2,1 2,-1 0,-1 0,-13-22,33 54,-2 1,2-1,9 29,7 13,263 515,-235-465,55 139,-107-232,4 8,2 0,-2 0,4-2,0 2,0-4,2 1,28 38,-22-37,-5-2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2 1,'0'0,"2"0,2 5,3 3,-2 6,0 3,-2 3,0 1,-2 3,1-1,-2-1,0-1,0 3,-2-1,2-1,0 1,0-1,0 0,0-1,0 1,0 2,0-2,0 0,0-1,0 1,0 1,4-6,-2 1,2 0,-2 0,0 1,0 2,-1 0,-1 1,2 0,2 0,-2 1,0-1,3 0,0-1,-2 1,-1 1,1-1,-2 0,-1 1,0 0,0-1,0 0,0-1,-4-3,1-1,1 1,-1 0,-3-4,3-2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6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2 23,'0'0,"2"-3,4-3,7 2,2 0,5 3,4-2,-1 2,4 1,-4 0,-1 0,-2 0,-1 0,1 0,-3 0,6 5,0-1,0 1,0-1,-4 4,-1-4,-2 2,2-2,-4 4,2-2,-2-2,2 6,-2-3,1-1,0 3,0-2,0-1,1 0,-5 0,1-1,-1 6,-2-4,1 6,1 0,3-2,-5 6,3-6,-4 1,3 0,-1 1,2-3,-3 2,3 3,-1 2,3-3,-4 1,1 2,0-3,-1 2,-2-1,-1 3,2-2,-1 0,-3 0,0 2,1 2,-2 1,0-5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6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33 165,'0'-4,"-1"0,1 0,-1 1,0-1,0 0,0 1,-1 0,1-1,-3-3,-5-18,8 19,0-2,-1 1,1 0,-1-14,2 19,0-1,0 0,0 0,0 0,1 1,-1-2,1 2,-1-1,1 0,-1 0,1 1,0-1,0 1,1-5,-2 6,1 1,-1-1,0 1,1-1,-1 1,0 0,1 0,-1 0,0-1,1 1,-1 0,0-1,1 1,-1 0,0 0,1 0,-1 0,1 0,-1-1,0 1,1 0,-1 0,1 1,-1-1,0 0,1 0,-1 0,1 0,-1 1,12 12,6 23,-16-25,1-1,-1 1,0-1,-1 1,1 0,-2 0,1 0,-1-1,0 1,0 0,-1 0,0 0,-1 0,-3 15,-2 8,-2 0,-1-1,-12 31,13-41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7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361 353,'0'0,"0"-5,-3 0,-3-4,-4-3,-1-5,-1-2,0 2,0 5,-1 3,1-2,1 4,2-3,0 3,-2 0,0-4,-2 5,2-9,1 1,-6 3,2-4,1 1,1 3,0-6,0 7,1-3,-2 2,0 0,-1 0,-1 3,3-1,0 1,3 3,3-1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8"/>
    </inkml:context>
    <inkml:brush xml:id="br0">
      <inkml:brushProperty name="width" value="0.2" units="cm"/>
      <inkml:brushProperty name="height" value="0.2" units="cm"/>
      <inkml:brushProperty name="color" value="#33CCFF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33CCFF"/>
      <inkml:brushProperty name="ignorePressure" value="1"/>
    </inkml:brush>
  </inkml:definitions>
  <inkml:trace contextRef="#ctx0" brushRef="#br0">5301 0,'0'0,"-60"0,0 4,-16 5,39-1,15-4,-2 0,1 2,1 2,-15 7,-144 101,169-106,2 0,-1 1,2 0,-2 0,2 2,0 2,-8 9,-14 24,17-27,-1 3,1-1,1 2,0-2,-2 13,-25 52,15-38,-5 23,3-4,-7 15,32-76,-6 16,-1-1,1 0,-2-2,-10 22,14-33,1 1,-2 0,3 1,1 0,-1 1,-2 6,2-7,1 2,-2-2,2-2,-2 3,-2-2,2 3,-14 12,-14 23,16-28,3 1,-1 1,-1 4,-3 7,-17 21,11-17,2 0,10-16,-2 1,-8 7,-20 30,9 2,17-32,-2 0,-7 10,19-33,1 2,-1-2,1 1,-1-3,-1 2,1-2,0 1,-1-1,0-2,0 2,-6-1,2 3,-2 0,1 2,0-1,-4 6,-62 60,37-34,-3 0,-7 2,3 5,2 1,-32 43,39-45,20-24,0 0,2 4,7-12,-9 14,17-22,-2 1,3-2,-3 1,1 1,1-3,1 4,-2-1,2 0,-2 5,-9 26,-11 12,11-26,2 2,1 1,-4 12,-12 52,7-22,-4 6,14-52,-40 114,37-111,-1-1,0 0,-1 1,-1-3,1-2,-4 4,2 3,-2 1,-5 18,20-39,-1 0,1-2,-1 1,-1 0,3-2,-3 3,1-4,0 2,-2-1,-1 3,-41 41,28-29,-15 14,28-28,0-1,0-1,-1 1,1-2,-1 1,1-2,-4 1,-6 0,-1-1,-7-2,11 0,-2 2,2 1,0-2,-2 4,2 0,-2 3,1 0,0 0,-9 9,-53 48,74-64,-7 11,-2 1,3 0,-7 5,6-4,1-2,-2 0,-8 8,-52 40,-11 2,-30 6,2 1,73-44,-21 17,-1-6,-15 3,52-29,-3-3,-9 3,7-6,-15 12,-5-1,28-9,-21 9,0 5,11-5,0 1,-2-5,1-1,-22 2,-53 9,58-10,24-6,-18 2,-183-3,128-5,83-2,-2 1,2-3,0 1,-1 0,1-3,0-1,-2 0,-14-9,10 7,-3-1,0 0,-1 1,0 2,-10-1,18 6,-3 2,2 1,-6 0,14 1,1 1,-3 0,3 1,-1 0,1 0,-1 2,1-1,0 1,-6 6,1-1,-1 3,2-1,0 1,0 2,1-1,0 1,0 2,2-1,-5 10,9-16,-1 2,1 1,2-2,-1 1,0 1,1 0,1 0,-2-2,2 4,0-1,1 30,0-1,2 17,1 14,-2 210,-1-268,2 2,-1 0,2 0,-1-2,0 2,3-1,0-1,1 6,-3-11,1 0,1-1,-1 0,1 0,0 0,1 0,0-2,0 1,0-1,1-1,0 1,2 0,8 7,1-2,1 0,0-4,-2 2,17 3,28 6,9-4,-63-13,32 6,0-4,9-2,82-4,-50-1,418 2,-473-3,-3 1,2-3,16-8,-6 4,11-1,-30 7,10 0,1-1,-2-3,1-1,0-1,21-14,0 5,18-3,69-6,60 2,-98 15,78-6,-145 16,-3-1,2-1,-1-4,7-3,-2-2,108-31,-109 35,-3-5,1 0,17-13,-21 12,119-68,-97 59,-31 15,1-1,-1 0,-1-3,3-2,144-122,-120 94,23-29,-24 25,-34 37,0 2,-2-2,2 0,-1 0,-1-2,1 2,-1-1,-1-1,2 0,-2-1,0 1,-1-1,0 1,1 0,-1 0,2 1,-1-2,3-1,-1 2,-1-2,1 0,3-11,-2-3,0-1,0-4,0-2,6-17,0 8,0-3,1-14,-11 42,2 1,0 0,1 2,-1-2,1 1,1 1,1-2,4-6,8-28,2-5,9-10,-10 22,6-5,14-29,-23 43,2 1,2 0,-1 4,14-14,-1-1,-3 0,-3-2,0-3,9-22,-34 67,29-59,1 4,31-44,-37 62,-1-4,4-12,-22 47,7-21,-7 16,0-1,0 2,2-2,-1 3,0-1,8-4,-3 4,-3-4,3 2,-2-4,1 0,27-38,-27 40,-2-2,1 1,-1-2,-1-4,22-34,-22 39,0-1,-1-1,-2 0,6-17,9-29,45-86,-25 65,-29 59,-8 18,0 2,0-2,-2 1,2-1,-2 0,0-1,0-3,1 3,-1 0,1-1,2 1,-2 1,2-1,11-22,8-13,-13 27,1-2,-1-3,6-21,-7 10,-1 2,-1-2,-1 0,-2 0,-1-10,-2 37,-3-1,3 3,0-2,-1 1,0 0,4-6,26-51,-22 44,2-3,0-4,23-77,13-28,-33 96,-9 25,0-2,-1 0,0 0,3-15,4-32,-3 19,4-19,-9 49,0 0,0-1,2 2,-3 1,3-1,3-7,-2 8,-1-3,0 1,0-2,-1 2,-2-1,1-2,3-7,0-17,0-1,1-11,-5 0,1 1,-2-43,-2 66</inkml:trace>
  <inkml:trace contextRef="#ctx0" brushRef="#br0" timeOffset="1">5170 237,'1'90,"-2"105,1-186,-2-2,1 1,0-1,0 2,0-2,0 0,-3 2,2-2,-1 0,1 0,0 0,-8 13,0-3,-1 2,0 0,2-7,0 4,0-1,2 1,-7 16,8-12,0 0,1 1,1 1,-1 14,-3 17,3-38,0 9,1 0,-6 14,4-21</inkml:trace>
  <inkml:trace contextRef="#ctx0" brushRef="#br1" timeOffset="2">5137 500,'-4'0,"1"0,-2 2,2-1,0 0,-1 0,0 1,1 2,-2-4,3 4,-2-1,-1 1,3-2,-1 1,-1 2,2-3,-2 4,-8 11,2 0,1 2,-5 8,5-11,-30 69,23-53,8-11,1-1,-1 1,2 0,0 1,0-1,-2 20,5-7,-2-1,3 2,-1 0,2 11,2 43,2-41,-3-1,-3 3,-2 20,1-39,1 17,-9 19,10-54,-1 2,0-1,-2-1,2 0,-3 2,-3 6,7-16,-1 3,-1-1,-1-1,3 1,-1-3,-2 2,0 0,-1-1,3 1,-2-2,1 0,-5 3,-58 41,62-45,0 0,-1 1,3 0,-3-1,2 2,0 0,-1 0,3 0,-3 1,0-1,3 2,-1-1,-1 1,2 0,-2-2,2 2,0 0,0 0,0 2,0 0,1-4,-2 4,1 2,1-2,-2 0,-1 1,2 0,-1-2,-2 1,2-1,-2 0,0 1,-2 2,-50 64,36-52,1 3,0 1,3 1,-2 4,-79 168,81-168,-1 0,0-2,-3 2,0-1,0 2,-5 16,-5 13,-3-2,-12 11,32-49,-2-2,-8 8,-18 22,26-27,-4 3,-7 15,21-30,1 1,-1-2,0 3,2 0,-4 7,-8 37,4-18,-4 13,10-40,2 0,-1-2,0 2,-2-3,2 2,-4 3,5-10,0 1,0-3,-1 3,2-1,-3-2,3 3,-3-2,-20 16,19-12,1 1,-1 0,2 2,0 0,0-2,-1 3,3-2,-6 10,2-2,-1 1,-4 4,9-17,1 1,-1-2,-1 1,0-1,1 1,-2 0,1-3,0 2,-1-1,4-1,-1-1,-1 2,2-2,-1 3,1-3,-2 2,2 0,-1-2,-1 3,2-2,0 2,1-1,-2-1,0 2,1-2,0 4,-1 9,-2-1,2-1,0 12,-4 17,-8 26,-8 38,20-98,1-1,0-2,0 3,0-1,-2-1,1 1,0-2,-1 2,1-3,-2 3,1-1,1-1,-2 0,1 0,-1-1,-5 9,1 1,1-1,0 1,-2 1,4 0,-1 0,0-1,1 4,-2 6,-6 35,-1 10,4-34,-2 1,0-2,-2 0,1 0,-17 23,19-37,1-3,-2-1,2 0,-4-1,2 0,-2-1,1-2,-1 0,0-1,-5 1,17-10,1-1,-1 0,2 0,-3 0,1 1,-1-2,2 0,-1 1,2-1,-2 0,-1 0,2 0,-1 0,1-1,-2 1,2 0,-2-2,3 1,-2 0,1 0,0 0,0-1,1 1,0 0,-1 0,0 0,1 0,0-2,-2 1,1 2,1-1,0 0,-1-1,1 0,0 0,0-1,-1 2,1 0,0-1,0 2,0-3,0 1,0 1,1 0,-1-3,1-12,2 2,-1-1,1-1,1 1,1 0,-2 2,9-34,8-33,19-64,-21 90,-4-1,0-2,-2 1,-1-7,-2 15,0 1,4-1,10-53,-15 62,-3 0,2-1,-3 2,-1-2,-2-5,-1-185,0 118,0 97,0-1,1 1,2 0,-2 0,1 0,1-1,1 2,0 0,4-13,-7 22,12-33,0-9,-10 35,1-2,-3-1,1 1,1 0,-2-5,0-27,-2-29,0 45,1-2,1 1,0-1,3-15,-2 38,0 1,1-2,-2 2,2-1,0-1,0 3,1-2,26-52,-21 45,-4 9,-11 17,-21 31,3-4,0 2,-9 23,-42 110,69-162,2 0,-3-1,1 2,-2 2,2-5,2-2,-2 3,2-1,0 2,0-1,0-2,0 4,-5 19,2-7,0 1,-2-1,-3 9,-30 71,2-21,39-81,1 0,0 0,0-1,-2 1,2-1,0 1,-1 1,0-1,1-1,0 1,-1 0,0-1,1 1,-1 0,-1-1,2 2,-1-2,0 1,0-1,1 0,0-1,0 1,0 0,-1-2,1 2,0 0,0-1,0 1,-1-1,1 1,-2-1,2 1,0-1,0 1,0 0,0-1,0 1,0-2,0 1,0 1,0 0,0 0,0-1,0 1,0 0,0-1,0 0,-1-5,1 0,0-1,1 1,-1 1,0-3,3 2,3-30,3 2,-1 0,4-4,2-24,0-24,0-33,-1 17,-12 88,1 2,1-3,-1 4,0-1,3-2,-2 1,2 2,0-1,-1 0,1 2,2-1,-1 1,0-1,1 1,5-6,0 1,0 1,0 1,2-1,0 2,-1 2,1 1,1-1,-1 2,14-5,-14 10,1-4,1 0,-4 0,2-3,0 2,-1-2,0-2,0-1,9-10,-18 18,-3 0,2-1,1 2,-2-2,-1 1,2-2,-1 3,2-8,-2 5,-1 0,2 1,0-1,-1 2,1-2,-1 3,5-7,-2 5,-1 0,0 2,2-1,-3 0,2 1,1 0,-2 1,7-2,4-2,0 0,9 1,-13 3,8-3,-1-2,-1-1,1-1,6-4,16-17,9-8,-35 27,-1 0,-1-1,0 1,-1-3,1-1,-2 1,1-1,-2-1,10-18,-15 26,8-20,0 0,8-28,-15 36,4 0,-1 0,-1 0,12-16,11-15,5-6,-7 10,-22 32,1 5,1-3,1 2,-1 0,0 1,7-6,-5 8,0 1,2 0,-2 2,2-1,0 1,8-2,-13 3,-2 1,4 0,-3-1,-1-2,2 2,-2-2,2 2,-2-4,1 1,-2 0,15-17,-7 8,1-1,-4 1,1-4,0 1,0 0,4-17,-2 6,-5 12,0-2,-1 0,-1 0,-2 0,2 0,-2-8,3-8,5-15,-7 39,-1-1,0 4,2-3,-2 2,3 1,-1-3,29-46,-19 37,7-21,-15 28,-1 0,1-2,-2 1,2-12,15-73,-13 52,-4 29,-1 4,-1-2,2-2,4-8,-7 24,0-2,0 1,-1 2,3-2,-2 1,0 0,-1 0,3 2,-2-3,2 2,-2 0,3 0,-3 1,0-1,3 2,3-5,1 3,-2 0,1 0,0 1,0 0,0 1,0 1,1 0,-1 1,1-1,-2 2,1 0,6 3,-1-1,-1 2,2 1,-1 1,-1-1,11 13,-21-19,2-1,-2 3,1-2,-1-1,1 1,0 0,-1-1,0 1,1-1,0 0,0 0,-1-1,0 0,2 1,-2-1,0 0,1 0,19-3,-21 4,1 0,-2 0,2 0,-1 1,0-1,0 0,0 0,0 0,1 1,0-1,-2 0,1 2,-1-1,1 0,1 0,-1 0,1 3,-1-3,2 2,-2 1,0-2,0 1,0 0,2 2,-3-3,2 4,0 7,1 0,-1 2,0-1,1 0,-3-12,8 61,-5-36,1 1,-2-1,0 27,-4-20</inkml:trace>
  <inkml:trace contextRef="#ctx0" brushRef="#br1" timeOffset="3">5039 262,'-4'7,"1"0,-2-1,4 2,-3 0,1-1,0 1,-6 17,-28 77,19-54,-1-2,-1 1,-11 17,13-32,0-2,-1-1,-2 0,0-1,0-5,-4 4,14-15,-1 2,1 0,1 0,-1 2,-5 10,14-19,-1 0,1-1,-2 1,3 0,-1-1,1 1,-2 1,2-2,0 2,0-1,1 0,0 1,0-1,0 3,-1-1,0-2,-1 2,1-2,-1 3,1-2,-2 0,1-1,0 2,-3-2,3 2,-2-4,-1 4,3-2,-3-1,2-1,-3 1,1 1,2-3,-4 2,2-2,1 2,-2-2,-1-2,4 1,0 0,-1-1,2 2,-2-1,0-1,3 2,-3 1,2-2,-3 5,-3 5,2 0,-4 10,6-12,1-2,-3 2,1-3,0 1,-1 1,-2 1,-6 8,0 1,-7 15,9-15,0-2,0 0,-8 7,-2-2,-2-1,-4 2,13-14,-2 6,3-2,-2 1,2 1,0 2,-3 6,-2 3,-1-1,-9 11,-17 21,23-26,2 1,1 3,-1 1,2 1,3 1,-2-1,3 9,-12 27,-2-2,-15 31,38-91,1-3,-2 1,1 0,-1-1,1 0,-1-1,-1-1,1 1,0-2,-2 1,-3 1,2-1,0 0,1 1,2 2,-3-1,3 0,-1 2,-6 10,-19 23,17-23,2 2,-6 12,6-12,-1 2,-14 14,-6 11,23-31,1 2,0 3,1-2,1 3,-4 10,-10 27,1-6,10-25,-1-1,0 0,-1-2,-1 1,-8 11,13-27,2 1,-6 13,7-12,0-2,-8 11,-7 5,-23 23,22-25,-21 28,27-29,-2-3,-1 2,0-4,-2 1,-14 11,-24 9,47-31,1 0,-1 3,-2 4,-3-1,-1 4,-2 0,-1 1,-15 10,11-11,2 2,1 2,0 1,-21 19,33-31,0-1,1 2,0 1,0-1,-7 16,7-10,-2-1,1-1,-6 4,-16 18,-95 117,103-130,-1-4,-2 0,3-2,-14 5,19-15,-2-1,0-2,0-1,1-2,-2 0,1-4,-7 2,-45-2,-44-10,18 1,42 6,1 2,1 3,-54 18,95-19,4-1,2 1,-1 0,0 2,2-2,-3 2,2 2,1-1,-8 8,1-2,1-1,-2-1,1-1,-2-1,2-1,-6 1,-33 10,26-7,-1-4,1 1,-3-5,-211 1,130-7,17 5,-102-5,185 1,2 2,-2-4,-1 0,1 0,2-3,-2 2,-3-4,-14-6,18 9,-1-1,-6-5,-1 1,13 7,3 1,-3-1,1 2,1-4,0 4,-1-3,1-1,-1 1,-1-2,6 6,0 0,-1-1,1-1,-1 3,1-2,0 1,-1 0,1 0,0-2,0 1,0 2,-2-2,2 2,0-3,0 2,0-1,2-1,-2 2,0-2,1-2,-1 3,1-2,0 1,-1-1,1 1,3-3,0-6,1 2,1-1,0 3,1-3,2-2,2 2,-1 0,11-10,3-3,22-21,-29 31,-2 0,0-3,0 0,1-1,-6 3,1 1,-1 3,1-1,-1 0,2 2,-6 5,0 2,-2-2,2 1,0 3,0-1,0 0,-2-1,3 2,-1-1,-1 1,2 1,2 1,-5-1,-3 1,0 0,2 0,-1 0,0 1,-1-1,1 0,0 0,0 0,1 0,-2 2,1-2,-2 2,1-1,2 0,-2 0,0 1,0 0,0-2,2 2,-3 3,5 6,-1 2,-1 0,1-1,-1 3,1 2,2 8,-3-12,1 1,1 0,-3 1,7 7,-8-19,1-1,1 2,-1-2,1 2,-1-3,-1 2,3 0,-1-1,-2 0,3 0,-1 0,0-2,0 3,1-4,-1 3,2 0,7 1,-2-1,2-1,-2-1,2-1,2 0,57-6,-69 6,5-1,-2 0,4-1,-3-1,-1 1,7-3,-12 4,0 1,1 0,-1 0,1 0,-1 0,0 0,2 0,-2 0,1 0,-1-1,0 1,0 0,0-1,0 1,1-1,-1 1,1-2,-1 1,0 1,0 0,0 0,0 0,0-1,0 1,0-1,0 0,0 1,0-1,0 1,0 0,0-2,0 2,0-1,-1 1,1-1,-1 1,1-1,0 1,0-1,0 1,0 0,-1 0,1 0,-2 0,2 0,0 0,-21-11,-4 5,0 2,-2 0,3 3,-83 2,41 2,22-2,-63-2,104-1,1 2,0 0,1-1,-2 1,2-1,-1 1,-2-2,4 2,-1 0,1 0,0 0,0 0,0 0,0-2,0 2,0 0,0 0,0-1,0 1,0 0,0 0,-1-1,1 1,0 0,0 0,0 0,0 0,0 0,-1 0,1 0,0 0,0-1,0 1,0 0,0-1,0 1,0 0,1-1,-1-1,0 1,1 1,-1-1,0 0,0 1,0-1,1 0,0 1,-1 0,0 0,2-2,-2 2,1-1,-1 1,51-49,-15 16,-4 4,10-7,-30 27,1 0,-2 4,2-2,0 0,7 1,23-6,0 6,2 0,31 3,-70 3,-2 1,2 1,0-1,-1 1,1 1,-1-2,0 2,0 0,1 1,10 7,-1 3,3 3,-3-4,-1 2,4-2,4 2,-1 4,-1 0,0 3,6 9,-20-25,1 1,-1 1,4-2,-3-1,0-1,1 2,0-2,0-1,-1 1,3-2,-2 0,0 0,1-1,10 1,0-1,1-2,-2-2,18-3,90-32,-117 35,-1 2,-1-3,1-1,1 2,-1-2,-1-1,0 1,1-1,-1-2,-1 2,5-10,33-36,8-21,-43 62,-2-2,1-1,-2-1,1 2,3-15,1 1,-9 23,-1 1,2-2,-1 0,0 3,2-1,-3-1,1 3,2-4,-1 3,-2-2,3 3,-1-1,0-1,0 2,1-1,-1 1,0 0,1 1,10-5,-1 3,0 0,14 1,-5 1,12-3,-1-3,1-2,0-2,21-12,-19 7,-10 6,-2-3,3-1,-4-1,3-2,-15 6,-2 0,2-1,-2 1,6-10,20-25,-2 8,21-31,-33 39,1 1,0 3,0 1,22-15,-22 18,1 0,0-1,-1-4,0 0,-2 0,2-8,18-31,-2-1,8-27,-26 56,1 1,1 0,2 1,-1 3,25-23,-34 40,0 3,1-2,11-4,-21 14,2-2,0 0,-3-2,3 2,-2-1,1-3,0 0,12-16,22-19,-27 29,1 0,6-11,-19 25,0 2,0-3,-1 2,2 0,-1 0,0-1,-1 0,0 1,0-1,0 1,1 0,-1-4,0 5,0 0,0 0,0 0,0-1,0 0,0-1,0 2,0-1,0 1,0 0,0-1,0 1,0 0,-1-1,1 1,0-1,0 0,0 1,0-2,0 2,0 0,0 0,-1-1,1 1,-1-1,-1 0,0 0,1 0,0 1,0 0,-1 0,1-2,0 2,0 0,-1 0,0-1,1 2,0-1,0 0,1 0,-3 2,1-2,0 0,-11 8,2 0,0 0,0 1,1 1,-1 2,-9 9,10-10,-34 41,2-1,-23 43,54-77,0-3,-1-2,-8 9,4-3,10-13,0 2,1 2,0-1,-5 8,8-9,-2 0,0-1,0 0,-1 0,2 0,-2-2,1 2,-1-2,-2 1,-23 15,21-16,1 1,-1 2,1-2,-2 1,1 4,-3 2,1 2,-2 3,1-1,0-1,2 3,-4 8,6-10,-2-2,1-1,-2 1,1-1,0-3,-1 3,-6 1,-20 24,-16 21,-5 17,29-37,18-25,1 0,1 2,0 1,1 0,-4 8,7-13,2-3,-3-1,3 3,-3-4,1 1,-1-2,0 3,-1-3,3 0,-3 1,-4 1,1 0,-2 0,1-1,0-2,-3 2,4-2,2 2,0-3,-1 3,2 0,-2 0,1 2,1 0,0-1,-1 1,0-3,-2 3,2-1,0-5,-9 9,-12-3,4-1,-3-1,-6-2,17-1,3 1,-2 1,2 0,-1 4,-13 7,-20 11,-130 77,156-93,-2 0,2-3,-1-1,-2-1,2-2,-15 1,-79 15,110-19,-1-2,0 3,1 0,-1 1,0-1,2 3,-2-3,-2 6,-5 2,1 0,1-1,-1-1,-2-1,2-2,-1 2,-1-4,-41 13,0-5,0-3,-17-2,-104-8,76 1,98 0,-1 0,0 0,-1 1,2 0,-1 0,0 0,1 1,-1 1,0-1,2 2,-2-2,-1 2,3-1,-2 1,2 0,-4 7,6-11,-1 0,2 1,0-1,-1 3,1-2,0-1,-1 0,0 1,1 1,0-1,-1-1,-1 3,2-2,0 0,0 0,0-1,0 3,0-2,0 1,0-1,0-1,0 1,0 1,0-1,0-1,2 0,-2 1,1 0,-1 0,0 0,1 1,0-2,-1 1,0-1,0 1,1 0,-1-1,0 1,2-1,-1 0,-1 0,6 4,-2-2,1 0,0 1,0-3,-1 1,5 1,56 5,0-6,16-3,-13 0,202 1,-249-2,0 0,1-2,-1-1,0-1,0-1,1-4,-1 2,-1-4,0 1,12-14,9-5,-37 29,12-9,-2 3,1-2,0 3,5-1,-5 3,0-2,-1-2,7-4,-3 3,-2 0,8 0,-1 0,-11 6,-1 1,1-3,1 1,-1-1,-1-1,1-2,2-4,-3 2,0 2,0 1,1-1,-1 1,2 1,0 1,0 1,-1 0,11-2,-16 5,151-46,-121 38,22-3,-29 8,0-1,0-4,5 0,3-8,-20 13,-1-3,2 0,0-2,11-11,-18 11,9-7,-1 1,0-4,7-8,1-6,1 2,3 1,-15 12,1 1,-1-5,29-30,-31 38,1-4,0-1,-1 0,-1-1,-1-2,-1 0,5-9,0-4,0 3,20-27,44-58,-53 79,-19 27,2 3,-2-1,2 0,2-1,27-27,-9-4,-25 35,0-2,1 2,0 0,0 0,0 1,-1 0,3 0,-8 7,-1 0,1 0,-1-2,0 2,3-1,-3 1,1 0,-1 0,1-1,-1 1,2 0,-2 0,0 0,0 0,1 0,1 0,-1 1,-1-1,0 1,1-1,-1 0,1 2,-1-2,0 0,0 0,0 0,1 0,-1 0,0 0,1 1,-1-1,0 1,0 0,0-1,0 1,0-1,0 0,0 1,0-1,0 2,0-1,0-1,0 1,0 2,0 1,-1 1,0-3,1 3,-2-2,2 1,-1-1,-2 3,-21 56,3-7,-4 9,6-1,10-31,1-3,-3 0,0 2,-13 18,-11 13,-2-4,-28 37,20-26,27-42,-18 25,9-16,-1 6,-21 27,34-48,0 1,2 1,-3 7,1-2,-1-1,-6 7,-74 90,8-3,37-48,-9 11,54-75,-1 1,0-2,0-1,-1 1,0 0,1-3,-3 3,-14 8,-21 9,-14 10,34-19,2 0,-2-4,-1-1,3 1,-4-4,-2 0,-60 7,0-3,-27-6,-16-7,116-2,15 3,1 0,0 0,0 0,-1 0,1 0,0 0,0 0,0-1,0 1,0 0,0 0,0 0,0 0,0 0,0-1,0 1,0 0,-2 0,2 0,0 0,0 0,0 0,0 0,-1-1,1 1,0 0,0 0,0-1,0 1,0 0,0 0,0-2,0 2,0 0,0 0,0-1,0 1,0 0,0 0,0 0,0 0,0 0,0 0,0-1,1 1,-1 0,0 0,0 0,0 0,0 0,2 0,-2 0,0-1,0 1,3-7,1-1,0 3,1-3,1 3,-1-2,4-2,-3 2,85-83,-44 45,-32 29,-1 0,0-1,9-19,-7 13,1-1,4-3,11-7,-1 3,14-7,-4 0,-23 23,-1-1,0 4,9-6,11-1,1 4,-1 2,35-6,-20 7,3-8,-34 12,1 1,6 0,-6 2,0 3,1-1,2 3,-19 3,-5 1,-9 10,-10 7,-1 1,1-2,-2 0,-1-3,-17 12,-27 11,-23 9,42-25,32-14,-1 0,2 1,-1 0,1 2,-10 14,7-9,-2-1,-12 11,-60 38,52-38,17-14,-15 15,1 4,34-32,0-1,1 0,0 0,0 1,0 0,0-1,0 0,0 2,0-2,-2 1,2 0,0 0,-1-1,1 1,0-1,0 1,0 1,0-2,0 0,0 0,0 1,0-1,0 0,1 1,-1-1,0 0,0 0,2 0,-2 0,0 0,0 0,0 0,0 0,0 0,0 0,0 0,0 1,0-1,0 0,0 0,0 0,0 0,0 0,1 0,-1 0,0 0,1 0,-1 0,0 0,0 0,0 0,1 0,-1 0,0 0,0 0,0-1,0 1,1 0,5-1,1-2,-1 0,0-1,7-4,4-4,71-48,0-7,-3-5,-58 50,257-231,-83 53,-148 145,31-21,-49 47,26-32,-31 29,2 4,-1 1,2 1,2 3,-24 15,-1-1,1-2,-2 2,2-2,2-6,12-15,12-10,2-11,-13 22,34-53,12-12,84-111,-115 165,-27 28,-2 0,7-8,-2 1,-1-2,0 0,8-12,-2 0,-12 17,1-1,3-8,22-50,11-11,-39 72,0 0,-1-3,6-16,13-32,-7 26,-1 4,3 0,2 0,22-28,-38 53,1-2,-1 2,1 0,0-3,-4 0,2 2,0-3,2-11,-4 14,-1 2,3-3,-1 2,1 1,-1 0,3-1,1-4,12-12,13-15,9-15,-10 16,1 0,7-2,-14 14,38-52,-26 34,23-43,-43 67,-1-2,16-30,28-61,-28 50,-24 46,2-1,-3-2,1 2,-2-6,-3 16,-2 0,1-1,-2-1,0 1,1 0,-2-1,0 1,-1-14,0 24,0-3,0 2,0-3,0 4,-2-2,2 2,-2-2,2 0,-3-1,3 4,0 1,0 0,-1 1,1-1,-1-1,1 1,-2 0,2 1,-1-1,1 0,-1 0,1-1,0 1,-1 1,0 0,1 0,-1-1,-1 1,2-1,-1 1,0 0,0-1,0 1,1 0,-1 0,1 0,-2 0,1 0,1 0,-2 0,2 0,-1 1,1-1,-1 0,-1 1,1 0,0-1,-1 3,-2 0,0 2,2-3,-1 3,-1-2,2 2,0 0,-1-2,0 3,-5 9,-20 27,12-18,1 1,-5 10,-3 20,15-37,0 1,-1-3,1 0,-7 9,4-7,0 3,0 0,2 0,1 0,-5 15,6-17,0 5,-1 2,1 0,2 1,-1-2,3 2,-1 9,-11 61,10-65,-3 0,-8 28,16-56,-3 1,1 2,1-2,-2 1,2 0,-1 1,2-1,-1 1,0-1,1 1,-2 2,2-8,0-1,0 2,0-2,0 1,0 0,0-1,2 0,-2 0,0 1,0-1,0 0,0 1,0-1,0 1,1-1,-1 2,0-2,1 1,-1-1,0 0,0 0,0 0,0 0,0 0,1 0,-1 1,0-1,1 0,-1 0,1 1,-1-1,0 0,2 0,-1 0,-1 0,1 0,-1-1,2 1,-2-1,3 1,-3 0,1 0,0-1,0 1,0-2,-1 0,8-6,1 0,-2-3,1 2,-2-2,0 1,2-3,17-30,124-188,-85 134,22-31,-72 101,1-1,-2-2,0 2,1-7,4-24,-9 34,0 1,-1-1,3 2,6-15,-11 28,0-2,2 3,-2-2,2 2,0-1,2-1,-9 11,-1-1,0 1,1-2,0 1,0 1,0-1,-1 1,2-1,-1 1,0-1,-1 1,1 0,0 0,0 0,-1 0,2 0,-1 0,0 0,-1 0,2 0,-2 1,3-1,-3 1,1-1,-1 1,1 0,-1-1,1 2,0-2,1 1,-2-1,1 1,0 0,-1 0,1-1,0 1,-1 1,0 0,0-1,1-1,-1 2,0 0,2 5,0-2,0 4,1-2,-2 0,0 1,-1-1,0 1,2 15,-2 1,0-1,0 1,-1-2,0 1,-3 1,1-2,-2 9,-5 14,-2 0,-2-1,-9 26,-22 55,5 2,-19 97,49-189,1-2,-12 26,-5 15,8-7,12-46,1 0,-2 0,-1 6,-12 18,11-24,0 0,-1 10,6-20,7-20,8-58,5-2,9-48,2-24,-5 39,8-28,-17 82,-4-1,1 1,2-38,-10 64,1-3,-2-20,-1 43,0 2,0-2,0 1,0 0,0-2,0 3,-1-1,1 0,0 0,0-2,-1 2,-1 0,2 0,0 0,0 1,-1-3,0 3,1 0,0 0,0 0,-1-1,1 1,0 0,0 0,0 0,0 0,0 0,-1 0,0 0,1 0,0 0,0 0,-2 0,2 0,0 0,-1 0,1 0,0 1,0-1,-1 0,1 0,-1 0,1 0,0 2,-4 1,2 1,-1 0,0 0,0 1,0-2,0 4,-128 235,7 11,96-186,1 4,-9 36,-15 41,15-62,-2-4,-4 1,33-64,-1 1,-2-2,-8 13,14-25,5-10,2-16,1 18,6-45,1 0,11-37,34-93,-39 126,2-5,16-53,3 2,23-47,-39 108,-13 35,-17 32,-78 190,61-138,-18 75,29-97,1-2,-12 19,-41 90,25-54,15-40,-14 26,-20 39,-37 93,99-221,-15 36,-13 23,22-48,0-1,1-1,-4-1,4 2,-2-3,-2 2,-2 0,-19 15,0-3,-24 11,51-30,-11 4,14-6,-1-1,1 0,-2 0,2 0,0 0,0 0,-1 0,1-1,-1 1,1 0,0 0,0 0,0 0,-1-1,1 1,0 0,0 0,0-1,-1 1,1 0,0-1,0 1,0 0,0-2,0 2,0 0,0 0,0 0,0 0,0-1,-2 1,2-1,0 1,0-1,0 1,0-1,0 1,0-1,0 1,0 0,0 0,0-2,0 2,0 0,0-1,2-9,-2-1,2 1,-1-1,3 1,-2 0,3-8,4-15,6-22,11-50,11-64,-13 20,19-104,-22 150,4 1,11-22,-35 122,7-24,-8 25,0 1,0 0,1-1,-1 0,0 0,0 1,0-2,2 2,-1-1,-1 0,0 1,0-1,1 0,-1 1,0-1,1 1,0 0,-1 0,1 0,1 0,-2 0,0 0,0 0,1 0,0 0,-1 1,0-1,1 1,-1 0,0 0,0 0,1-1,-1 2,0-1,0 0,0 0,1-1,-1 0,0 1,0 0,0 1,0-1,0 0,0 0,0-1,0 1,0 0,-1 28,-2-4,-1 0,0-1,-1 1,-6 12,-6 42,9-37,-3 1,1 0,-13 30,-26 52,-5 12,44-108,-13 40,-17 61,-6 63,44-178,3-9,0-6,2-1,-3-1,1 1,0 0,0 0,0 1,0-1,1 0,-1-2,1 2,20-25,2 1,-2-5,-1 2,4-11,17-33,11-29,49-119,-43 89,7-4,-45 97,10-20,-2 2,15-47,-34 79,-4 11,-3-2,3 4,-1-1,2 0,-2 0,8-9,40-59,-52 80,0-1,0 0,-1-1,0 0,2 1,-2 1,1-1,0 0,-1 1,1-1,0 1,0 0,1-1,-1 1,0 0,0 0,0-2,-1 2,1 0,-1 0,2 0,-1 0,1 2,-2-2,1 1,1-1,-1 1,-1 0,1 0,-1 0,0 2,1-2,0 1,-1-2,0 2,1-2,1 2,-2-1,0 1,1 0,-1-1,0 0,0 1,0 1,0-3,0 2,0 1,1 18,-1 4,0-3,-4 24,-9 70,11-95,-15 101,-3 0,-5 0,-3-3,-1-3,-18 32,46-144,-35 102,-13 22,46-124,1 0,1-1,0 1,-2-1,3 0,-1 1,-1 0,2-1,-1 1,-1-1,1 2,1-1,-1 3,3-6,1-8,10-30,-1-2,2-12,11-32,5-15,6-16,11-22,-27 84,-2-3,-1 2,-4-2,2-11,-3 18,-1 0,14-33,6-26,-17 58,12-27,-21 58,2 3,0 0,0 1,2-1,0 1,3-6,1 5,1-2,-2 2,3 1,-1 2,4-4,-10 10,1 1,-2 0,0 1,1 1,1-1,-1 2,1-1,-1 2,0-1,1 2,2 0,-9 0,2 0,-1 1,0-1,0 1,1 0,-1 1,-2 0,3-2,-2 2,2 1,-2-2,1 1,0 0,-1 1,0 1,1-1,0-1,0 2,-2-1,1 1,0-1,1 2,-2-2,0 1,0 1,0-2,1 2,-1-1,0 0,0 5,11 59,-3-2,-2 1,-1 2,-2 37,-4-93,-2-1,2 4,0-6,-3 12,2-15,-2-1,2 1,-1-1,1 0,-2 1,1-1,-1 0,0-2,0 4,-4 3,3-4,-1 2,2-4,-3 4,1-2,1-2,-2 1,1 0,-1 1,-3 0,-10 5,-1-3,-11 6,14-9,1 1,0 2,-16 11,12-2,-1-4,-1 0,0-3,-23 11,31-18,0 2,-1 1,-1 2,9-4,2 0,-1-2,2 2,-1 0,0 2,0-3,1 3,-2-1,-1 6,-21 48,0 1,-14 46,10-25,9-21,5-17,1 0,-3 0,-12 19,-8-2,25-38,0 2,1-1,1 0,-8 22,20-42,0-2,-2 2,3-1,0 0,-1 0,0 2,1-3,-1 2,1 0,0-1,0 1,0-3,0 1,0-2,0 1,0 0,0-1,0 0,0 0,0 1,1-1,-1 1,0 0,0-1,0 2,1-2,-1 0,0 0,0 1,1-1,-1 1,0-1,0 1,0-1,0 0,3 0,-2 1,0-1,0 0,0 0,1 0,-1 0,0 0,0 0,-1 0,2 0,0 0,-1 0,0-1,6-1,1-1,0 0,-1-3,0 1,2 2,-2-4,-2 1,2 0,0 0,4-8,9-11,-3-2,14-22,-17 24,2-1,-1 3,16-15,9-1,-19 18,-3 0,5-7,-4 5,-3 2,-1 0,2-2,-12 15,-1 2,-1-2,2-1,-3 0,2 2,0-2,-3 2,2-4,-1 1,6-38,-5 34,-2 1,2 0,0-1,0 1,2 0,-2 2,2-6,17-27,-12 23,8-21,-1 2,0 2,3-5,-6 19,-3-1,0-1,0-1,-1-1,7-23,-13 25,6-11,0 2,1-3,4-9,-7 26,22-57,-27 69,1-1,-2 1,-1 0,1-2,0 1,-1 0,1-1,-3 0,-1 11,-7 11,-9 24,-10 20,-4 9,-36 60,23-45,-30 69,43-87,22-42,-2 2,1 5,-6 10,-1-2,0 0,-2-1,-13 22,22-35,-7 9,3 3,-1-1,-11 34,-71 209,77-223,-2-1,-2-3,-20 32,6-15,31-49,-4 7,0-2,-12 17,9-16,0 0,-1 4,7-8,-2 0,1-1,-12 11,22-26,-1-1,1 1,-2-1,2 1,0-1,0 0,0 2,0-2,0 0,0 1,-1-1,1 0,0 0,-1 0,1 0,-1 0,1 0,0 0,0 0,-1 0,1 0,-1 0,1 0,0 0,-2 0,2 0,0 0,-1 0,1 0,0 0,-1 0,1 0,-1-1,1-2,0 2,0 0,-1-1,1-1,0 3,-1-1,1-1,0-1,0 2,0-1,-2 1,2-10,0 2,0 1,0-2,0 2,2-1,-1-1,0 1,-1-2,9-24,3-16,4-10,-1-20,3-7,11-38,-26 121,0-5,-2-1,3 0,-2-1,0 2,0-2,-2 11,0 0,0 1,0 0,0-1,0-1,0 1,0 0,0 0,0 0,0 0,0-1,0 1,0 1,0-1,0 1,-2-1,2 1,0-2,-1 2,1 0,0-2,0 2,-1 0,1 0,0 0,-1 0,1 0,0 0,0 0,0 0,0 0,-1 0,1 0,-1 0,1 0,0 0,0 0,-2 0,2 2,-1-2,1 0,0 0,0 0,0 1,0-1,-3 3,-1 2,1 0,0-2,-1 5,1-8,-40 75,2-2,34-63,0 2,-2-3,1 2,-8 6,13-14,-1-1,3 0,-2 1,-1-1,1-1,0 0,0-1,-1 3,2-3,-1 1,-2-1,4 0,1 0,-3 0,3 0,-2 0,2-1,-2 1,2 0,-2 0,1-2,0 1,1 1,-1-1,0 1,1 0,-3-1,3 0,0 0,-2-1,2 1,-1 0,1 0,0 0,-1 0,0-1,1 0,0 1,0-1,-2 0,2 1,0 1,0-1,0 0,0-1,0-1,0 1,-1-10,1 2,1-2,-1 0,0 1,2 0,0 1,-1-2,1 1,2 0,-2 0,2 1,-1 0,3-6,0 5,-5 17,-5 19,-5 3,1-1,-2 1,-1-3,1 2,-1-1,-3-1,1-1,-1-3,-13 19,11-17,2 1,-14 28,17-31,-3 3,-1-2,-8 12,0-1,18-26,-64 96,-5 17,58-93,-2-2,0 0,0-1,-2-1,0-2,-3 1,-41 32,-27 15,44-34,24-17,-3-2,1-3,-2-1,1-1,-1-2,0-1,-23 1,10-5,4 0,-25 9,45-8,2 3,-2-1,1 2,-10 10,-25 13,35-22,11-4,9-5,2-3,-1-1,0 0,0 2,-1-4,0 2,6-4,-2 0,5-3,48-33,20-24,-14 9,185-175,-232 211,7-8,2 0,15-8,-24 20,1-2,13-16,8-8,23-23,18-24,-40 44,3 3,44-31,-85 70,0-1,0 3,-3-1,2 1,0-2,-1 0,0-1,1 3,2-8,-6 9,-1 1,1-1,0 0,-1 1,0 0,1-1,0-1,-1 1,0 1,0-1,2 2,-2 0,0-2,0 2,0-1,0 1,0-1,0 1,0-1,0 1,0 0,0 0,-2 0,2-1,0 1,0 0,0-1,0 1,0-2,0 2,0 0,0 0,-1 0,1 0,0-1,0 1,-1 0,1 0,0 0,0 0,0 0,0 0,0 0,0 0,-1 0,1 0,-1 0,1 0,0 0,0-1,0 1,-1 0,1 0,0 0,0 0,-2 0,2 1,0-1,0 0,0 0,0 0,-3 0,-2 3,3-1,0 1,-3 0,1 0,2 1,0-1,-1 0,0 0,2 3,-2-3,-1 2,-9 16,-47 52,-29 40,-14 40,25-31,45-75,4 1,0 1,-2 9,8-9,-7 10,19-42,1 0,-1 0,-2-2,-6 10,-21 16,-121 142,129-146,-23 20,-5 4,24-23,-13 13,35-41,0 2,0-3,0 2,-1-3,-10 4,14-8,-26 12,-2-4,1 0,-1-5,-10 0,-202-6,111-3,-293 2,420-2,13 0,0 1,1 1,0 0,-1-1,0 0,0 1,1 0,-1-1,1 1,-1-1,2 1,-2 0,2 0,-2 0,0-2,1 2,0 0,51-30,27-25,-5 5,-9 9,2 5,0 3,0 6,25-3,-69 24,0-4,1 1,-2-1,10-7,12-10,41-11,-32 15,-37 18,1-1,12-1,5 0,-28 3,2 2,-1-3,-1 2,1-3,-1 1,2 0,22-17,1 9,-16 9,-77 63,-4-1,2-7,-5-3,-9 4,-47 27,-12 10,113-73,-15 12,26-16,-1-3,-1 2,1-2,-2-1,2-2,-9 2,-26 2,27-7,1 2,-10 4,-10 5,-1-1,0-5,-16 3,-298-6,202-7,-98 2,231-2,0 1,-13-8,-19-1,23 6,3-5,-25-8,6 2,33 9,2 0,-1 0,0-2,1 0,-1-2,0-1,3 4,9 7,1 0,13 18,-8-8,-1 1,0 0,0 2,3 9,-2-6,0 0,4 6,-1-3,-4-3,4 3,0 10,7 22,-13-45,0 0,1 1,-1-2,1 2,-1-1,1-1,-1 0,2 1,0-3,0 2,-1-1,1 0,1 0,-2-2,1 2,1-1,-2-2,2 1,2 0,15 3,-1-2,1-2,1 0,1-3,-5 2,28 0,29-1,-64 0,0-2,1 0,-1 1,9-8,37-21,-27 14,0 2,17-5,143-32,-93 28,-70 17,-16 4,1-2,0 0,-1 1,0-3,7-4,29-26,-22 16,2 1,2 1,-2 1,26-7,33 1,-32 10,2-7,28-17,-58 22,6 5,-1-3,13 2,-7 2,26-16,-60 26,-2 0,2-3,-2 2,3 0,-2 1,3 0,-6 0,0 0,-1 0,1 0,1 1,-2-1,1 1,0-1,0 2,0-2,-1 1,3-1,-3 0,2 0,-2 1,0 0,0 0,1-1,-1 1,0 1,0-1,1 0,-1 0,0 0,0-1,0 0,0 1,1 1,-1-1,0 0,0-1,0 1,0 0,0 0,0 1,0-1,-1-1,1 0,0 0,0 2,-1 3,0-2,1 2,-2 1,0-5,1 4,-1-1,0 0,0-1,1 1,-1-2,-1 2,0-1,2 0,-3 0,-5 6,-2 1,2-2,-4 3,-16 12,14-8,1 0,-3 8,-21 24,19-28,-46 49,51-57,1-1,-1-1,1 0,-7 1,4-3,0-1,-16 1,-13 4,37-7,-1-1,-1 2,3 0,-1 2,-2 0,3-1,0 0,0-3,-1 4,-1-3,1-1,1 1,-4-1,-14-1,-1 0,-25-4,22 0,3 2,-22 5,-200 32,139-32,25-3,63 1,-17 6,18-5,-18 3,-30-6,702-2,-338 1,-284 0,0-1,1-2,0 1,-1-2,0 0,-1-1,1-2,1 2,-3-3,2-1,39-22,-29 18,15-9,-34 19,2-1,-2 1,-1-2,1 2,2-2,-4 4,-1 0,0 1,0-2,0 1,1 0,-1 0,0 0,1 1,-1-1,1-1,-1 1,0 0,0 0,0-1,0 2,0 0,0-2,0 2,0-1,0 1,0 0,0 0,0 0,-1-1,1 1,0-1,-1 1,1-1,0 1,0 0,-1-2,1 2,0 0,0 0,0 0,0-1,0 1,0 0,-1 0,1 0,-1-1,1 1,0 0,-2 0,2 0,-1 0,-10-3,-2 1,1 0,0 2,-12 1,-3 0,-547 1,544-2,-17 5,34-2,1-1,0 2,-1 2,1-2,-1 3,-87 47,75-43,0-1,-1-2,-1-2,-12 5,1 1,1 3,-12 7,-22 8,66-26,9-2,16-1,-17-1,465-3,-448 1,0-1,12-4,23-2,-41 6,0 0,0-3,0 2,12-8,18-8,12-3,33-13,-68 30,0 0,0 5,7-2,7 3,-16 1,-1-1,7-2,-21 2,2-3,-3 2,2 0,0 0,-2-2,2 1,-2-1,2 1,0-1,-2-1,4-3,1-2,0 0,3-2,-3 3,2 0,0 2,1-2,30-20,-1-2,29-30,11-12,-71 65,-1-1,-1-1,1 1,0-3,3-8,20-24,-15 24,1 1,0 1,2 1,14-11,-8 7,-1-1,0-2,0-3,15-21,21-24,-28 38,35-41,-14 11,51-49,-98 106,-4 5,-1 0,2 0,-2-2,0 2,0 0,0 0,2-1,-2-1,0 1,1 0,-2 2,0 0,0 0,0-2,0 2,0 0,0 0,0 0,0 0,0-1,0 1,0 0,0 0,0 0,0 0,0-1,0 1,0 0,0 0,0 0,0 0,0-1,0 1,0 0,0 0,0 0,0 0,0 0,-1-1,1 1,0 0,0 0,0 0,0 0,0 0,0 0,0 0,0 0,0 0,0 0,0 0,0 0,-1 0,1 0,-7-3,-7 5,8-1,-1 1,3 2,-3-3,1 3,0 0,0-2,-1 3,-8 9,-13 13,4-3,-6 13,16-19,0 0,1-3,-3 0,0-1,0-1,-5 5,0-1,1 3,-15 19,14-17,2-3,-15 10,18-16,1 1,1 0,-3 3,1 2,0 0,-3-3,0 2,-3-1,4-2,1 3,-15 16,3-3,9-11,0-2,2 3,-1 0,0 1,3 2,-9 13,24-35,0-1,1 1,0-1,-1 1,0-1,1 2,-2-2,2 0,-1 1,1 0,0 0,-1-1,1 1,-1 1,1-1,0-1,1 0,-1-1,1 2,-1-1,0 0,0 0,1 0,-1-1,2 1,-2-1,0 0,1 2,0-1,-1 0,0-1,0 0,1 1,-1-1,1 1,0-1,-1 1,2-1,-1 0,-1 2,1-2,0 0,-1 0,1 0,0 0,6 1,2 0,-2-1,1 0,-1 0,0-1,1 1,0-3,-1 0,18-6,18-11,-23 10,-3 1,3 1,7 0,-5 5,2 1,13 2,-14 0,-1-1,21-5,67-24,89-44,-79 24,-99 41,24-11,26-19,5-1,-4-2,-59 35,0-2,0-1,-1-2,8-9,-9 7,1-1,0-2,-3-1,3 2,1-9,12-29,3-15,-26 68,67-161,-57 135,9-14,-11 23,-2 1,1-2,-2 0,5-10,-7 12,4-11,0-3,-2 3,1-4,0-6,-2-17,19-133,-17 147,1 1,1-2,7-17,29-80,-39 121,2 1,-1 0,0 0,1 1,-1 1,3 1,3-4,-9 11,-3 1,3 0,-2-2,1 1,2-3,5-15,-11 25,0 0,0 0,0 0,0 0,0 0,0 0,0 0,0 0,0 0,0-1,0 1,0 0,0 0,0 0,0 0,0 0,0 0,0 0,0 0,1 0,-1 0,0 0,0 0,0 0,0 0,0 0,0 0,0 0,2 0,-2 0,0 0,0 0,0 0,1 0,-1 0,0 0,0 0,0 0,0 0,0 0,0 1,0-1,0 0,0 0,0 0,1 0,-1 0,0 0,0 0,0 0,0 0,0 1,0-1,0 0,0 0,0 0,0 1,0-1,0 0,0 0,0 0,2 14,-1-11,4 56,0 2,-3 9,-1 122,-1-125,0-62,0 47,-3 22,2-57,-1 0,-1 0,2 0,-4-1,0 0,1 7,-14 26,-15 34,11-31,-5 19,23-59,-2 2,-1 0,1-2,-5 7,-3 5,-2 1,1 0,-3-2,2-1,-15 10,-46 50,62-68,-2 1,0-2,-19 9,3-6,-3-2,0-2,-15 0,18-3,22-5,0 0,1 0,-1 3,2 0,-1 0,0 1,-4 2,-1 1,-8 2,-51 17,134-57,4-5,-1-2,-33 20,59-25,-71 31,1 3,-3 2,1 0,6 1,-14 2,12-1,0 1,0 1,18 5,-38-5,1-1,-2 1,3-1,-2 0,1 1,-1-1,2 2,-3-2,1 2,1-1,-1 0,-1 0,3 2,-1-1,-2-2,1 2,-1 0,0-1,1 1,-1-1,1 0,-1 1,0-2,0 2,0-1,0 0,0 2,0-2,0 1,0-2,0 2,0 0,0 0,-1-2,1 1,-1 2,1-2,0-1,0 1,-1 1,1-1,0 1,-4 2,2 2,0-1,-1-1,1 1,-1 0,0-3,0 3,-1-2,1 2,-2-3,-7 9,-1 1,-4-2,10-4,-250 145,209-127,-50 22,25-13,44-19,-6 2,0 2,0 3,-19 17,34-23,0-1,-1-1,-7 4,-63 22,63-28,-10 7,-24 18,21-11,-2-2,37-22,-25 14,-1-1,-15-1,34-7,1-3,-1 2,1 1,-1 1,1-1,1 3,-1 0,-2 4,9-5,5-5,1-3,1 0,-1 0,0 1,-1-1,1 0,-1 0,1 0,-1 0,1 0,1-1,-1 1,-1 0,1 0,7-4,0-3,2 3,-3-3,0 1,1-2,4-4,18-17,6-1,27-13,-1 2,-57 40,261-186,-240 173,1 0,1 3,-1 1,1 3,2 0,12 1,49-1,35 10,-37-1,-75-1,-2-1,1 0,-2-1,3-2,-10 3,-2-1,1 0,0 1,1 0,-2-2,-1-1,4 2,-3-2,0 1,1 0,-1-1,2 0,-3 1,1 0,-1-2,0 4,-1 0,2-1,-2 1,0-1,0 1,1-1,-1 1,1-2,-1 2,0 0,0 0,0 0,0-1,0 0,0 1,0-1,0 0,0 1,0-1,0 1,0 0,0-2,0 1,0 1,0-1,0 0,0 1,0 0,0 0,0 0,0 0,0-1,0 1,0-2,0 2,-1-1,1 0,-1 1,1-1,0 1,0 0,-2 0,2 0,-1-1,1 1,0-1,0 1,0 0,-1 0,1-2,-2 1,-2 1,1-2,0 1,1 0,-1-1,-2 1,-14 1,3 0,-2 0,1 3,0 1,0 0,-3 3,-28 12,-26 14,25-7,7-2,-1-5,1-2,-34 7,56-19,1 1,-1 2,0 0,3 3,-1-1,-14 14,13-11,0-2,-1 0,0-2,1-1,-1-1,-6 0,4 0,-1 2,1 1,0 1,-12 10,20-11,14-10,0 0,-1 0,1 0,0 0,0 0,0 0,0 0,0 0,0 0,0 0,0 1,0-1,0 0,-1 0,1 0,0 0,0 0,0 2,0-2,0 0,0 0,0 0,0 0,0 0,0 0,0 0,0 0,0 0,0 1,0-1,0 0,0 0,0 1,0-1,0 0,0 0,0 0,0 1,0-1,0 0,0 0,0 0,0 0,0 0,0 0,0 0,0 0,0 0,0 0,1 1,-1-1,8 4,13 0,66-1,58-11,-117 4,-1-1,1-1,-1-2,1-1,-3-4,2 0,6-4,200-151,-211 149,0-2,-2-2,7-7,-4 2,1 3,3-2,-15 13,3 2,-1-6,7-10,-7 8,1 1,6-5,-7 11,-1 0,14-7,-27 20,0 0,0 0,0 0,1 0,-1 0,0 0,0 0,0 0,0 0,0-1,0 1,0 0,0 0,0 0,0 0,0 0,0 0,0 0,0 0,0 0,0 0,1 0,-1 0,0 0,0 0,0 1,0-1,1 0,-1 0,0 0,0 0,0 0,0 0,0 0,0 0,0 1,0-1,0 0,0 0,0 0,0 0,0 0,0 1,1-1,-1 0,0 0,0 0,0 0,0 2,0-2,0 0,0 0,0 0,0 0,0 0,0 0,0 0,0 0,0 0,0 0,0 1,0-1,0 0,-1 0,1 0,0 0,0 1,-2 8,-5 11,-1-1,1-2,-3 2,2-4,-8 12,-15 19,-7 7,-2-2,-2 0,0-5,-5 1,41-41,0 1,0-3,-2 1,2-1,1 0,-4 1,4-2,-2-1,-7 2,14-4,0 0,0 0,-2 0,2 0,0 0,0 0,0 0,-1 0,1 0,-1 0,1 0,0 0,0 0,0 0,-1 0,1 0,0 0,0 0,0 0,-1 0,1 0,0-1,0 1,0 0,-2-1,2 1,0 0,0-1,0 1,0 0,0-1,0 1,0 0,0 0,0-2,0 2,0-1,0 0,0 0,0 0,0 1,0-1,0-1,0 0,0 1,2 1,-2-1,0 0,1-1,12-23,2 5,0 0,1 2,7-5,-2 2,-10 10,0 2,-2 0,3 0,0 4,-2-4,9 1,53-29,-59 30,1 1,-1 1,1 1,-1-1,10 3,23-1,-40 3,-14 0,-432 3,274-3,98 1,-5 9,-41 1,113-11,-22 0,-23 7,39-5,-1-1,1 4,-3-1,3-2,0 3,0 0,-4 4,-17 13,-1-1,1-2,-22 6,30-13,0 1,2 1,-1 1,0 1,-12 17,-3-1,-4-4,2-1,-14 5,22-15,2-4,-22 8,34-14,1 0,-1 1,1 1,-1 3,-33 18,-3 1,-28 5,53-25,1-3,-1 0,-1-3,-10-1,32-4,1 0,2 0,-2 0,1 0,1 0,-1 0,-1 0,1 0,-1-2,3 2,0-1,0 1,-2-1,2 1,-1 0,1-2,0 1,-1 0,1 1,-1 0,1-1,0 1,-1-1,1 0,0-1,0 1,0 0,-1 1,1-1,0 0,0 0,0 1,0-2,0 2,0-1,0 0,0 0,0 0,0 0,0 1,4-35,2-8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861 68,'0'0,"-2"0,-5 0,-1-5,-5-4,-1 0,0 1,-5 2,-3 2,-2 1,-2 1,4 2,1 0,1-5,2 2,3-1,-5 0,2 3,-3-2,-3 2,3 1,-1 0,2 0,0 0,3 0,1 5,1-1,3 5,1 0,-1-2,2 3,0-3,3 5,-2-4,-1 5,0-5,-4 1,0-2,0-2,-3 2,4 4,2-3,-1-1,3 1,-2 1,3 2,-1 2,-2-1,3 3,2 0,-2-2,2 2,-1-2,0 0,-1 3,-2-4,2 2,-1-2,0 1,0 1,2 3,-1-3,-2-2,0 1,3 1,4 1,-3 4,1 1,2 1,-1 1,3-1,-2-2,-1-5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424 0,'0'0,"-3"0,-4 9,-2 5,-2-1,-3 4,-2 1,1 2,0-3,1-1,2-3,2 2,4-1,-2 4,0 0,1 2,-2 1,-1-3,-2-1,3 2,-3-5,-1 1,0-2,-1-6,4 4,-2-4,3 3,-1 0,0-3,-2-3,2 3,-1 4,0-2,2 5,-1-3,2 2,-2 2,3 1,1 4,1 0,-1 2,2-1,1 3,-2-6,2 0,-1-4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1 1,'0'0,"2"0,5 0,2 5,3-1,2 3,0 4,-1-1,4 1,-6 1,6 2,-1 0,2 0,-2-3,-3 3,0-3,0 2,0-4,1-1,0-2,-3 1,0-1,0 0,4 1,-3-1,2 4,-2 4,0-2,-1 3,4-3,-5 0,-3 4,1-3,-1 0,1 4,-2 1,-1 1,-2 2,-1 1,-1 0,-1-1,0 2,0 0,0-1,0 0,-1 0,1 1,0-1,0 0,0 0,-2-4,-2-1,1 1,1-1,0 0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2 179,'0'0,"0"-4,4-5,5 0,0-4,3 2,2 2,-4-2,2 3,-2-4,-1 3,1 2,2-2,1 0,1 4,1-4,0 1,1-1,2 0,0 2,4 2,-2 1,4 3,-1 0,-6 1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6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229 1,'0'0,"-2"0,-5 0,-3 0,2 5,-2-1,-2 1,1 3,1 4,-2-2,3 4,-2-3,3 2,0-3,0 4,0-4,1 3,-2-3,2 3,0 0,-3 4,3 1,-4-2,3 2,2-1,-2-3,2 2,3 1,-1 1,3-3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7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1 0,'0'0,"0"5,2-1,4 1,4-1,-2 4,3-4,1 7,1-3,1-1,0 4,2-4,-2 4,3-1,-2 1,1-1,0 3,-2-4,-2-1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8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548 46,'0'0,"-3"3,-7 2,-5-1,-3 0,-3 3,0 0,3 4,0-4,2 1,4 2,0-2,0-2,0-1,-2-3,1-1,2 5,0-2,1 5,1-1,-2-1,0-2,-3-3,0 7,1 0,-4 0,5 4,0-2,0-2,-1-4,-1 3,0 0,-1-4,1 0,-1-1,-1-2,1-1,-1 0,1 0,3-5,3-3,3-7,6 2,1-2,4 1,5 0,1 3,3 2,1 4,-2-2,0 0,-1 2,2-3,0-4,0 2,0 2,1 1,5 3,-3 2,1 1,-1 1,2 0,-4 1,3-1,-4 0,5 0,-1 5,0-1,-1 1,1 0,-2-3,1 4,-3-2,2 2,-2-1,2-3,-2-2,2 1,0-1,-2 0,2 0,-2 0,2-1,-1 1,1 0,-4-2,1-4,-5-3,3 2,-2-3,-1 1,-2-3,-5 1,-1-3,-3 3,-6 2,0-1,-1 2,-2 1,-3 4,-5-1,-1 3,-4 6,2-1,2 0,1 1,1-2,3-1,-3 0,0-2,1 4,1 3,0 4,2-4,-2-1,2-1,0-2,0-3,0 1,-1-1,2-1,-2 4,10 3,9 2,7 5,7-1,7 2,-1-2,-1 3,0-5,-2-1,-1-5,-3 0,3-2,0-2,0 0,0 0,1-1,0 1,-2-1,-4-3,0 0,-1-2,-4-2,-5 2,-7-1,-6 2,-5-2,-5 1,-5 0,-1 2,-1 2,2 1,-3 0,2-4,0 1,2-1,2 2,4 0,2 1,-2 2,2 0,0 0,0 0,1 0,-2 0,1 0,0 0,0 0,0 0,-1 0,1 0,0 0,1 0,-2 0,1 0,-1 5,1-1,3 6,13-10,-1 0,0 0,0 1,0-1,0 0,-1 0,1 0,0 1,0-1,0 0,0 0,0 0,-1 0,1 0,0 0,0 0,0 1,0-1,0 0,0 1,0-1,0 0,0 0,0 1,0-1,0 0,0 0,0 0,0 0,0 0,0 2,0-2,0 0,1 0,-1 1,10 6,12 0,5-5,1-1,1 0,-4 1,-4-4,-3-1,1-2,-4-1,0-1,-1-1,2 1,-4 7,-1 1,-2 8,-4 2,0 4,-3 5,-1 0,-1 2,3 2,-1-1,1 1,0-2,-2 0,0 1,-1 0,0-1,0 0,0-1,0 1,0 1,0-1,0 0,0 0,0 0,0 1,0-1,0 0,0 0,0 1,0-1,0-1,0 0,0 1,0 1,0 0,0-1,0 0,0 0,0 1,0-1,0 0,0-1,0 1,0 0,0 0,0 1,4-6,3-8,1-9,1-12,2-4,-3-4,-1-5,-2-2,-2-1,-2 1,2 3,0-2,1 3,-3-1,0 2,0 1,-1 0,1-1,-1-1,-1 2,1-2,0 1,0 0,0-1,-2 7,-2-2,1 1,0-3,-1 5,-1 0,3-2,-2 0,-2-3,3 0,-1-2,2 1,0-3,-2 7,-1-1,0 0,-1-1,1 0,2-2,0 0,2-1,1 0,-1-1,2 2,-1 8,0 8,0 10,0 12,0 9,0 5,0 1,0-2,0-3,0 0,0-3,0 0,0-1,0-2,0 0,0 2,0-1,0-1,0 1,0 0,0 0,4 1,-2-1,4-5,1 1,-3-1,4-7,1-8,-2-14,-1-5,-2-6,0-3,-1 6,2-1,-1 1,0 5,1-2,-2 1,1-3,-2 2,-1-4,2 4,0 0,1-1,-2 0,-1-1,1-2,-1 0,-1-1,0-1,-3 0,0 1,-4 4,1 1,1-1,1 1,-2 0,-1 6,0 8,-1 13,-3 4,-1 8,-2 1,3 3,-1-5,3-1,-1-10,3-8,0-11,5 6,-1-3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19:06.001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24 0,'-4'10,"0"-1,0 1,1 0,1 0,0 0,0 0,1 1,0-1,1 0,0 1,0-1,1 0,1 1,0-1,0 0,1 0,0 0,1-1,8 18,-3-11,-1 0,-1 0,0 1,-1 0,-1 1,-1-1,3 27,4 9,-4-2,-6-39,1 1,0-1,1 1,4 13,19 48,16 39,-31-86,-2-1,6 33,-6-24,-5-18,-2-1,2 31,-4-32,2 0,-1 0,2 0,4 15,14 48,20 148,-33-180,-4-26,-1-1,1 31,-5 605,9-594,-8-61,1 0,-1 0,0 0,0 1,0-1,0 0,0 0,0 0,0 0,0 1,0-1,0 0,0 0,0 0,0 0,0 1,0-1,0 0,0 0,0 0,-1 0,1 1,0-1,0 0,0 0,0 0,0 0,0 0,0 1,-1-1,1 0,0 0,0 0,0 0,0 0,0 0,-1 0,1 0,0 0,0 1,0-1,0 0,-1 0,1 0,0 0,-8-7,-6-12,8 8,-1-1,2 0,0-1,0 1,1-1,1 0,0 0,-2-25,3-9,4-57,1 21,-3-321,-1 390,0-1,-7-25,-2-25,-2-47,4 50,0 6,3 24,-1-53,7-242,0 315,0 0,1-1,1 1,0 0,7-17,-6 16,0 0,0-1,-1 1,1-17,-2 17,1 0,0 0,0 0,1 0,1 1,0-1,1 1,1 0,10-15,6-6,33-41,-56 73,0 1,0-1,0 1,1 0,-1-1,0 1,0 0,1-1,-1 1,0 0,1-1,-1 1,0 0,1 0,-1-1,0 1,1 0,-1 0,1 0,-1 0,0 0,1-1,-1 1,1 0,-1 0,1 0,-1 0,0 0,1 0,-1 0,1 0,-1 1,0-1,1 0,-1 0,1 0,-1 0,0 0,1 1,-1-1,1 0,-1 0,0 1,1-1,-1 0,0 1,0-1,1 0,-1 1,0-1,0 0,1 1,-1-1,0 0,0 1,0-1,0 1,0-1,0 1,0-1,1 0,-1 1,0-1,0 1,-1-1,1 1,4 38,-4-32,18 105,-12-79,0 0,1 45,-11-54,4-23,0-1,0 0,-1 0,1 1,0-1,0 0,0 0,0 1,-1-1,1 0,0 0,0 0,-1 0,1 1,0-1,0 0,-1 0,1 0,0 0,0 0,-1 0,1 0,0 0,0 0,-1 0,1 0,0 0,-1 0,1 0,0 0,0 0,-1 0,1 0,0 0,0 0,-1 0,1-1,-4-1,1-1,-1 0,1 0,0-1,0 1,-3-6,-6-5,12 14,0 0,0 0,0 0,-1 0,1 0,0 0,0 0,0 0,0-1,0 1,0 0,-1 0,1 0,0 0,0 0,0 0,0 0,0 0,0 0,-1 0,1 0,0 0,0 0,0 0,0 0,0 0,0 1,-1-1,1 0,0 0,0 0,0 0,0 0,0 0,0 0,0 0,0 0,-1 0,1 1,0-1,0 0,0 0,0 0,0 0,0 0,0 0,0 0,0 1,0-1,0 0,0 0,0 0,0 0,0 0,0 0,0 1,-3 14,2 14,3 61,-3 115,-8-148,5-40,1 1,0 24,3 1221,0-1263,0 0,0 0,0 0,0 0,0 0,0 0,0 1,0-1,0 0,0 0,0 0,0 0,0 0,0 0,0 0,0 0,0 0,0 0,0 1,0-1,0 0,0 0,0 0,0 0,0 0,0 0,0 0,0 0,0 0,-1 0,1 0,0 0,0 0,0 0,0 0,0 0,0 1,0-1,0 0,0 0,0 0,-1 0,1 0,0 0,0 0,0 0,0 0,0 0,0 0,0-1,0 1,0 0,0 0,-1 0,1 0,0 0,0 0,0 0,0 0,0 0,0 0,0 0,0 0,0 0,0 0,0 0,0-1,-9-8,-6-13,11 8,0-1,0 1,-1-24,-2-7,1 7,2-1,2 0,5-60,-1 14,-2-142,10 269,-2-12,0 16,-2 0,1 77,-8-83,3 79,-1-105,1 0,1 0,0 0,1 0,0 0,9 16,-9-21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6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32 1,'-3'0,"0"3,-4 2,1 11,2 7,0 3,1 5,2 0,0-1,7-5,0-11,1-8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19:08.688"/>
    </inkml:context>
    <inkml:brush xml:id="br0">
      <inkml:brushProperty name="width" value="0.2" units="cm"/>
      <inkml:brushProperty name="height" value="0.2" units="cm"/>
      <inkml:brushProperty name="color" value="#7F7F7F"/>
      <inkml:brushProperty name="ignorePressure" value="1"/>
    </inkml:brush>
  </inkml:definitions>
  <inkml:trace contextRef="#ctx0" brushRef="#br0">1 1,'2'0,"0"1,0-1,0 1,0-1,0 1,0 0,0 0,-1 0,1 0,0 0,0 0,-1 1,1-1,-1 1,1-1,-1 1,0-1,1 1,-1 0,0 0,0-1,0 1,0 0,1 4,3 8,0 1,4 21,-2-9,-3-11,0 0,-2 0,2 30,-3-26,7 36,-4-32,-1 0,-1 1,-2 28,-1-36,1 1,1 0,1-1,0 1,1-1,1 0,9 28,-8-33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3:29:30.374"/>
    </inkml:context>
    <inkml:brush xml:id="br0">
      <inkml:brushProperty name="width" value="0.1" units="cm"/>
      <inkml:brushProperty name="height" value="0.1" units="cm"/>
      <inkml:brushProperty name="color" value="#7F7F7F"/>
      <inkml:brushProperty name="ignorePressure" value="1"/>
    </inkml:brush>
  </inkml:definitions>
  <inkml:trace contextRef="#ctx0" brushRef="#br0">113 0,'-2'37,"-9"51,6-56,-2 59,8-79,-1 0,2 0,0 0,0 0,1 0,0 0,1-1,8 18,0-6,-6-14,-1 1,0 0,-1 1,0-1,0 1,-1-1,-1 1,3 17,-5 246,-2-125,2 274,1-409,1 0,0 0,1 0,0 0,1 0,1-1,0 0,1 0,13 23,-16-29,0 0,-1 0,0 0,2 11,-4-16,0-1,1 0,-1 0,0 0,0 0,0 1,0-1,-1 0,1 0,0 0,0 0,-1 0,1 1,-1-1,0 2,0-3,1 0,-1 1,0-1,1 0,-1 0,0 1,1-1,-1 0,0 0,0 0,1 0,-1 0,0 0,0 0,1 0,-1 0,0 0,1 0,-1-1,0 1,1 0,-1 0,0-1,1 1,-1 0,0-1,1 1,-1-1,0 0,-4-3,0 1,0-1,0-1,1 1,0-1,0 0,0 0,0 0,1 0,-4-8,-26-65,20 44,-15-27,17 38,1 0,0-1,-8-34,10 22,2 12,1 1,2-1,-2-26,5 28,2-112,0 118,0-1,1 1,1-1,1 1,12-30,-8 24,-1-1,-2 1,6-32,10-34,-16 62,-1 0,-1 0,-1-1,-1 1,-2-1,-3-29,2-5,1 50,-1 0,0 0,-1 0,0 0,-1 1,0-1,-6-14,6 24,1 7,1 10,4 4,1 0,1 0,1-1,15 37,-12-36,-2 0,0 0,-1 1,4 30,18 109,-17-103,-6-35,-1 0,2 35,-5 339,-2-183,1-209,0 1,-1-1,1 0,-1 0,1 0,-1 0,0 1,-1-1,-2 6,3-9,1-1,0 1,-1-1,1 1,0-1,-1 1,1-1,-1 0,1 1,-1-1,1 0,-1 1,1-1,-1 0,1 0,-1 1,1-1,-1 0,0 0,1 0,-1 0,1 0,-1 0,0 0,1 0,-2 0,0-1,0 1,1-1,-1 0,0 0,0 0,1-1,-1 1,0 0,1 0,0-1,-1 1,-1-3,-4-6,0 0,0 0,1-1,1 1,0-1,0 0,-3-15,-17-88,5 20,13 59,1 0,3 0,0 0,5-59,-1 38,1 32,1 1,1-1,1 1,1-1,13-31,-9 29,-2 0,0-1,6-48,-14 25,-1 39,0 0,1 1,1-1,0 0,0 1,5-15,-1 21,-1 11,1 15,2 47,-4 0,-5 71,0-26,2 282,-1-375,-1-2,-8 36,5-33,1 0,-1 24,6 53,-2 40,1-137,0 0,0 0,-1 0,1 1,0-1,-1 0,0 0,1 0,-1 0,0 0,0-1,0 1,0 0,0 0,-1-1,-1 3,3-4,-1 1,0-1,0 1,0-1,0 1,0-1,0 0,0 1,0-1,0 0,0 0,0 0,0 0,0 0,0 0,0 0,0 0,-1 0,1-1,0 1,0 0,-1-1,-2-1,0-1,0 1,0-1,1 1,-1-1,1 0,0 0,0-1,0 1,0-1,0 1,1-1,-3-5,0-4,1 1,0-1,1 0,1 0,0 0,0-1,2-23,-1 17,0 1,-6-34,-2 4,3-1,2 0,3 0,4-53,-1-1,-2 98,0-13,1 0,3-20,-4 35,1 0,0 1,0-1,0 0,0 1,0-1,1 1,-1-1,1 1,0 0,0 0,0-1,1 2,-1-1,1 0,0 0,3-2,-5 4,0 1,-1-1,1 1,0 0,-1-1,1 1,0 0,0-1,-1 1,1 0,0 0,0 0,0 0,-1 0,1 0,0 0,0 0,0 0,0 0,-1 0,1 0,0 1,0-1,-1 0,1 1,0-1,0 0,-1 1,2 0,-1 1,1-1,-1 1,0 0,1 0,-1 0,0 0,0 0,-1 0,1 0,1 4,0 6,0 0,1 24,-3-35,0 23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4:24:35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23 708,'250'-220,"-219"196,32-23,94-54,-123 81,122-86,-123 85,-18 11,0 0,21-8,-35 19,-4 5,-6 7,-15 13,-21 31,5-6,17-20,2 0,-26 52,3-6,33-56,1-1,-14 44,0-1,20-51,1 0,0 1,0-1,0 15,-9 36,11-59,0 1,-1-1,0 0,0 1,0-1,0 0,-1 0,0-1,1 1,-7 5,8-7,0-1,-1 0,1 0,0 0,-1 0,1 0,0-1,-1 1,1 0,-1-1,0 1,1 0,-1-1,1 0,-1 1,0-1,1 0,-1 0,0 0,1 0,-1 0,0-1,1 1,-1 0,0-1,1 1,-1-1,1 0,-1 1,1-1,-1 0,1 0,0 0,-1 0,1 0,0 0,0 0,-1-1,1 1,0 0,0-2,-3-3,0 1,0-1,1 0,0 0,0 0,1 0,0-1,0 1,-1-7,-3-33,1 11,-1-1,-13-41,-19-61,-4-14,17 59,-4-13,21 83,1-1,-4-30,11 54,0-1,0 1,0 0,0 0,0 0,0-1,0 1,0 0,0 0,0 0,0-1,0 1,0 0,0 0,0 0,0-1,0 1,0 0,0 0,0 0,0 0,0-1,0 1,0 0,1 0,-1 0,0 0,0 0,0-1,0 1,0 0,1 0,-1 0,0 0,0 0,0 0,0 0,1-1,-1 1,0 0,0 0,1 0,9 4,9 10,48 48,72 87,-131-140,8 9,2 2,29 40,-22-25,2-1,39 38,1 2,-61-68,1 0,-1-1,1 0,0 0,0 0,12 5,-11-6,1 1,-1 0,0 0,9 9,-17-13,1-1,-1 0,1 0,-1 1,0-1,1 1,-1-1,1 0,-1 1,0-1,0 1,1-1,-1 0,0 1,0-1,1 1,-1-1,0 1,0-1,0 1,0-1,0 1,0 0,0-1,0 1,0-1,0 1,0-1,0 1,0-1,0 1,-1-1,1 1,0 0,-2 0,1 0,0 0,0 0,-1 0,1-1,-1 1,1 0,-1-1,1 1,-1-1,-2 1,-48 4,49-5,-275 1,118-3,140 1,0-1,-35-9,34 7,-1 0,-24-1,-6 5,29 0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4:24:47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1,'9'0,"0"1,1 0,-1 1,0 0,0 0,0 1,-1 0,1 0,8 6,10 6,34 27,-1 0,-50-36,34 21,1-1,70 28,-22-11,3 1,-8-9,53 18,-138-51,0-2,0 1,0 0,0-1,0 1,0-1,0 0,0 0,1 0,4-1,-7 1,-1-1,1 1,0 0,-1 0,1-1,-1 1,1 0,-1-1,1 1,-1-1,1 1,-1-1,0 1,1-1,-1 1,0-1,1 1,-1-1,0 1,0-1,1-1,-4-20,-20-58,15 50,-20-52,26 78,1 1,-1-1,1 0,0 1,0-1,0 0,1 0,-1 0,1 0,0 0,0-6,1 9,-1 0,0 0,0 1,1-1,-1 0,1 0,-1 0,1 1,-1-1,1 0,-1 1,1-1,-1 0,1 1,0-1,-1 1,1-1,0 1,0-1,1 0,0 0,0 1,0 0,0-1,0 1,0 0,0 0,1 0,-1 0,0 1,0-1,0 1,3 0,13 6,-1 1,0 0,0 1,-1 1,30 23,17 11,-49-36,12 7,-1 1,-1 1,23 21,-30-23,2-1,0-1,38 20,-37-23,-1 2,0 0,-1 0,23 22,85 79,-44-43,-80-68,0 0,0 1,0-1,0-1,0 1,0 0,0 0,0-1,1 0,-1 1,0-1,1 0,3 1,-4-8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4:25:2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29,'3'-1,"1"1,-1-1,0 0,1 0,-1-1,0 1,4-2,19-8,14 7,0 0,72 5,-50 0,-46 0,0 1,0 0,-1 1,1 1,-1 0,0 1,20 9,8 7,45 30,-64-35,28 26,-1-1,-27-20,0 1,-1 1,-2 2,0 0,22 37,-37-54,-5-6,0 1,0-1,1 0,-1-1,1 1,-1 0,1 0,0-1,0 1,2 1,-3-3,0 0,0 0,0 0,0 0,0 0,0 0,0-1,-1 1,1 0,0 0,0-1,0 1,0-1,0 1,0-1,-1 1,1-1,0 1,0-1,-1 0,1 0,0 1,-1-1,1 0,-1 0,1 0,-1 1,1-1,-1 0,1-1,6-9,2-4,0 1,1 0,0 0,1 1,1 1,0 0,24-18,-24 22,0 0,-1 0,2 1,23-10,-22 11,0-1,-1 0,1-2,18-14,-17 12,0 0,32-15,-27 18,1 1,0 1,0 0,0 2,42-3,-12 5,72 7,-28 8,15 0,-90-10,0 0,30 8,-49-10,16 3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4:25:33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1 139,'11'-9,"1"0,0 0,0 1,0 1,1 0,17-7,1 4,57-13,-16 6,-38 9,1 1,1 2,-1 2,1 1,-1 2,1 1,50 8,-61-3,-1 0,0 2,0 1,-1 1,0 1,0 1,-1 0,27 23,-32-21,28 31,-33-32,1 0,1 0,19 14,-30-26,0 1,1-1,-1 0,0 0,1 0,-1 0,1-1,-1 1,1-1,-1 0,1 0,0 0,-1 0,1-1,-1 0,1 1,4-3,8-2,1-2,18-9,-27 12,202-105,-189 101,2 0,45-9,-40 10,34-11,-52 15,-1 0,1 0,0 1,0 1,0 0,0 0,0 1,0 0,0 1,0 0,0 0,0 1,13 5,6-1,1 2,-1 1,-1 1,53 28,17 11,-81-39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32 1,'0'0,"-1"0,-1 4,0 3,0 5,0 3,1 2,-1 1,2 2,0-1,0 1,0-2,0 2,0 0,0-1,0 0,0 0,0-1,0 1,0 0,0 1,0-1,0 0,0-1,0 1,0 0,-1-4,0 0,0 1,0-1,0 1,1 2,-1 0,1 1,-1 0,0 0,0 0,0 0,-1-1,1 1,-1 0,1 0,0 0,1 0,0 1,0-1,0 0,0-1,0 1,1-4,0 0,1 0,-1 1,1-4,-1-2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320 20,'0'0,"0"-3,-3-2,-2 2,0-1,-3 3,0-1,-1 1,-1 1,1 0,1 0,0 0,1 0,0 0,0 0,-1 4,-1 0,1 0,-1-1,2 4,0-3,1 1,0-2,0 4,0-2,1-1,-1 4,1-2,-1-1,0 3,1-2,-1-1,0 0,2 0,0 0,0 4,0-3,0 5,0 0,-1-1,1 4,0-4,1 0,-1 0,0 1,0-2,0 1,0 3,0 1,-1-2,1 1,0 2,0-3,0 1,1 0,0 3,0-3,0 1,1 0,0 1,0 2,0 1,1-4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2 302,'0'0,"0"-4,1-1,1-2,2-4,0-3,0-2,1 1,0 5,-1 2,1-1,-2 3,1-3,0 3,0 0,0-3,1 4,-1-8,0 1,2 2,-1-2,-1 0,1 2,0-4,-1 5,1-2,-1 2,1-1,1 1,-1 2,-1-1,1 1,-2 3,0-1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5"/>
    </inkml:context>
    <inkml:brush xml:id="br0">
      <inkml:brushProperty name="width" value="0.2" units="cm"/>
      <inkml:brushProperty name="height" value="0.2" units="cm"/>
      <inkml:brushProperty name="color" value="#33CCFF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33CCFF"/>
      <inkml:brushProperty name="ignorePressure" value="1"/>
    </inkml:brush>
  </inkml:definitions>
  <inkml:trace contextRef="#ctx0" brushRef="#br0">9 0,'0'0,"22"0,1 3,5 5,-14-1,-6-4,1 1,0 1,-1 2,6 5,54 88,-64-92,0 1,0 0,-1 0,2 1,-2 1,1 2,2 7,5 22,-5-24,0 2,-2-1,1 3,1-2,-1 11,10 44,-6-32,2 18,-1-1,3 12,-12-65,2 13,0 0,0-1,1 0,4 16,-6-25,0-1,0 1,0 0,-1 0,0 1,2 6,-2-7,0 2,1-3,-1 1,1 1,1-2,-1 3,4 10,7 20,-7-24,0 1,-1 1,1 3,1 6,7 18,-5-15,0 1,-4-14,0 0,4 7,7 25,-4 2,-5-27,0 0,3 8,-7-28,-1 1,0 0,1-1,-1-1,1 1,0-2,0 1,0-2,-1 1,2 0,1 0,0 2,0 0,-1 1,1 0,2 5,22 51,-13-28,1-1,2 2,0 4,-2 1,13 37,-15-39,-8-20,1 0,-2 3,-1-10,2 12,-6-19,1 1,-1-2,1 1,-1 1,0-2,0 3,0-1,0 0,1 4,3 22,4 11,-5-23,1 3,-2-1,3 12,3 44,-2-19,2 5,-6-44,16 97,-15-95,1 0,0-1,0 1,1-2,-1-2,2 3,-1 3,0 1,4 15,-10-33,2 0,-1-2,1 1,-1 0,0-2,1 2,-1-1,1-1,0 1,1 2,15 35,-11-25,6 12,-10-24,-1-2,1 2,0-1,0-1,0 0,0-1,1 0,2 1,1-1,2-2,-3 0,-1 1,1 1,-1 0,1 2,-1 0,1 3,-1 0,1 0,3 7,20 42,-28-55,3 9,0 1,0 0,2 5,-3-4,1-2,0 0,3 7,20 35,3 1,12 5,0 1,-28-38,7 14,2-3,4 1,-18-24,-1-3,5 2,-3-4,6 9,1-1,-9-6,7 7,0 4,-4-4,-1 1,2-5,-1 0,9 1,19 8,-21-10,-10-2,7 0,70-3,-49-4,-32-1,2-1,-1 0,0-1,0 1,-1-3,2-1,-1 0,6-7,-4 5,2-1,-1 1,0 0,1 3,3-2,-6 6,0 1,0 1,3 0,-6 1,0 0,0 1,0 1,0-1,0 1,-1 1,1-1,0 2,2 4,-1 0,1 2,-1-2,0 3,0 1,0-2,0 3,-1-1,0 2,2 6,-3-11,0 0,-1 1,0-1,0 0,0 1,0-1,0 2,0-2,-1 2,0 0,0 26,0-1,0 14,-1 11,0 182,1-230,-1 1,1 1,-1-1,0-1,0 1,-1 0,1-2,-2 6,2-9,0-1,-1 0,0-1,1 1,-1-2,-1 3,1-3,0 0,-1 0,1-2,-1 3,0-1,-4 6,1-2,-1 0,0-3,0 1,-6 3,-10 5,-3-3,23-12,-13 6,1-4,-2-2,-33-2,20-2,-157 2,178-2,-1 0,2-2,-8-7,3 3,-4-1,11 7,-4-1,0 0,0-3,1-1,0-1,-9-11,0 3,-6-2,-26-6,-23 4,37 11,-29-4,54 13,1-1,-1-1,1-3,-2-3,0-1,-41-27,42 30,0-4,0-1,-6-10,8 10,-45-58,36 50,12 13,0-1,0 0,0-2,0-2,-55-105,45 81,-8-25,9 21,12 33,1 1,-1-2,1 0,0 0,0-1,-1 1,1-1,1 0,-1-1,0 0,1 0,0 0,0 0,-1 0,1 1,-1 0,1-1,-2-2,0 3,2-2,-1 0,-2-10,2-2,-1-1,0-4,1-1,-3-15,0 7,0-2,0-13,4 37,-1 0,0 0,0 2,0-1,0 0,-1 1,0-2,-2-5,-2-23,-1-6,-4-7,4 18,-1-4,-7-25,9 37,0 1,-2 0,1 3,-5-12,1 0,0-1,2-1,-1-3,-3-19,13 57,-11-50,0 4,-12-38,14 53,0-3,-2-12,10 42,-4-18,3 13,0-1,0 2,-1-1,1 2,-1-1,-1-4,0 4,-1-3,2 1,-1-3,0 0,-9-33,9 35,1-2,-1 1,1-2,0-4,-8-28,9 33,-1-1,1-1,0 0,-2-15,-3-23,-17-75,9 56,11 50,3 16,0 1,0-1,1 1,-1-2,1 1,0-1,0-3,0 3,-1 0,1-1,-1 1,0 1,0-1,-4-19,-4-11,5 22,1 0,-1-3,-2-18,3 8,0 2,2-2,-2 0,2 1,0-10,1 33,1-1,-1 2,0-1,0 0,0 0,-1-5,-10-43,8 37,0-2,-1-4,-8-66,-4-23,10 81,6 21,-2 0,1-1,1 1,-3-14,0-27,1 16,-2-17,3 44,1-1,-1-1,0 2,1 0,-1 0,-2-6,1 5,1 0,0 0,0-2,0 2,1-1,-1-1,0-7,-1-15,1 1,-1-11,1 1,1 0,0-36,1 56</inkml:trace>
  <inkml:trace contextRef="#ctx0" brushRef="#br0" timeOffset="1">58 203,'0'77,"0"89,0-158,1-2,-1 1,1-1,-1 2,0-2,1 0,0 1,0-1,0 0,0 0,0 0,2 11,1-2,0 0,0 2,-1-6,1 2,-1 0,0 1,2 13,-2-10,-2 0,1 1,0 1,0 12,1 14,-1-32,-1 8,1-1,2 13,-2-19</inkml:trace>
  <inkml:trace contextRef="#ctx0" brushRef="#br1" timeOffset="2">70 427,'2'1,"-1"-1,0 1,1 0,-1 0,1 0,-1 1,0 0,1-1,-1 2,0 0,1-1,-1 1,0 0,0 0,0 0,1 2,2 9,0 1,-1 1,3 7,-3-9,12 58,-10-44,-1-10,-2-1,1 1,0 0,-2 0,2 1,0 16,-2-6,0-1,1 2,-1 0,-1 9,0 37,-1-35,1 0,1 1,1 18,-1-33,0 14,4 15,-4-44,0 1,0-2,0 1,1-1,0 2,1 5,-2-14,1 3,-1-1,0-1,0 0,1 0,0-1,-1 2,1-2,0 1,-1-2,1 1,1 2,23 35,-25-38,1-1,0 2,0-1,-1 0,1 1,0 0,-1 1,1-1,-1 1,1-1,-1 2,0-1,0 0,1 2,-2-2,1 1,0 0,0 0,0 0,0 3,-1-5,1 4,0 1,-1-1,1 0,1 0,-2 1,2-2,-1 0,1 0,-1 0,1 1,1 1,19 54,-15-42,0 1,1 1,-1 1,0 4,29 142,-29-142,-1-2,1 1,1 0,0 0,-1 0,3 16,2 10,1-2,4 10,-11-42,-1-2,4 7,7 19,-10-24,1 4,3 12,-7-27,-2 3,2-2,-1 2,0 0,1 6,3 32,-2-16,2 12,-4-35,0 0,0-1,0 1,0-2,0 1,2 3,-3-8,0-1,1 0,0 1,-1-2,1 1,-1 1,2-2,7 15,-8-11,0 1,1-1,-2 3,2 0,-1-2,-1 2,1-1,1 8,0-2,0 2,1 3,-3-15,0 1,0-1,1 0,0-1,-2 2,2-2,0 0,-1 0,1 0,-2-2,1 0,0 2,0-2,-1 2,1-2,0 1,0 1,-1-2,1 2,-1-1,1 1,-1 0,1-1,-1 1,1-1,-1 3,1 8,1-2,-2 1,1 9,1 15,4 21,2 35,-8-85,0-1,1-2,0 3,-1-1,1-1,0 1,0-2,0 2,-1-2,2 2,-1-1,0-1,0 0,1 1,-1-2,2 8,0 1,0-1,0 1,-1 1,1 0,-1 0,0-1,0 3,1 5,1 31,2 8,-2-29,0 1,1-2,0 0,0 0,6 20,-7-32,0-3,0 0,0 0,2-1,-2-1,1 0,0-1,0-1,0-1,2 2,-6-10,-1 0,1 0,0 0,0 0,-1 0,1-1,0 0,-1 0,0 0,1 0,0 0,0 0,-1 0,1 0,0 0,0 0,0-1,-1 0,0 0,0 0,1 0,-1 0,0 0,0-1,1 2,-1-1,0 0,0-1,1 0,-1 2,0-1,0-1,0 2,0-2,0 0,0 0,1 1,-1 0,0-1,0 2,0-2,0 0,0 1,-1 0,1-2,0-11,-1 2,0-1,0 0,0 0,-1 0,1 2,-4-29,-2-29,-8-54,9 77,0-1,1-2,1 1,-1-7,2 15,-1-1,0 1,-5-46,6 52,1 1,0-1,0 1,1-1,1-4,0-159,0 101,0 83,0 0,-1 0,0 0,1 0,-1 0,0 0,-1 1,1 0,-2-11,2 18,-3-27,-1-8,4 29,-1-1,2 0,-1 0,0-1,1-3,-1-23,2-25,-1 38,0-1,0 0,-1 0,-1-13,2 32,-1 1,0-1,1 0,-2 1,2-1,-2 2,1-2,-11-44,9 38,1 8,4 15,8 26,0-4,-1 3,3 19,16 93,-26-137,0 0,0-1,1 1,-1 2,1-4,-1-2,0 3,-1-1,1 1,-1 0,1-2,-1 3,3 17,-1-6,-1 0,1 0,2 6,11 63,-2-19,-13-69,-1 0,0 0,0-1,0 0,1 1,-1 0,0 0,0 0,0-1,0 1,1 0,-1-1,0 1,0 0,1-1,-1 1,0-1,0 0,1 0,-1 0,0 0,0 0,0 0,1-1,-1 1,0 0,0-1,0 1,0-1,0 1,1-1,-1 1,0-1,0 1,0 0,0-1,0 1,0-1,0 0,0 1,0-1,0 1,0 0,0 0,0 0,0-1,0 0,0-4,0 0,0-1,0 1,0 1,0-3,-1 2,-2-26,0 2,0 0,-2-5,0-18,0-21,0-29,0 14,5 77,-1 0,0-1,0 1,0 2,0-3,-1 1,0 1,0 0,1 0,-1 0,-1 2,1-2,0 2,-1-1,-1-4,-1 0,1 1,-1 1,0-1,0 2,0 1,0 1,-1 0,1 1,-6-4,6 7,-1-1,1-1,-1-1,2 0,-1 0,0-2,-1-1,2-1,-4-9,6 16,1 0,1-1,-2 1,2-1,-1 1,0-2,0 2,0-6,0 3,0 2,1 0,-1-1,0 2,-1-2,2 2,-3-5,1 3,1 2,-1-1,0 2,1-1,-1 0,0 1,0 0,-2-1,-1-2,-1 0,-3 1,5 2,-4-2,2-3,0 2,-1-3,-2-3,-6-14,-4-8,14 24,0 0,1-1,0 0,-1-1,1-2,0 1,0-1,0 0,-3-16,6 22,-4-17,1 1,-3-25,4 31,1-1,-2 1,1 1,-4-15,-4-12,-2-6,3 9,8 28,-1 3,0-2,0 2,-1 0,2 0,-4-4,2 6,0 0,0 2,0 1,0-2,0 3,-4-3,5 3,1 1,-1-1,1 0,0-2,-1 2,1-2,0 1,0-2,0 0,0 0,-6-14,4 6,0 0,0-1,0-1,0 0,1 0,-3-15,2 6,1 9,1-1,0 1,0-1,0 0,1-1,-1-5,0-8,-1-12,1 33,1-1,-1 3,1-2,-1 2,0-1,0 0,-10-40,6 31,-2-18,5 24,1 0,0-1,-1 0,1-10,-6-62,4 44,2 25,1 3,0-2,-1 0,-1-8,2 19,0 1,1 0,-1 1,0-1,0 1,0-1,0 1,0 1,0-2,0 1,0 1,-1-1,1 1,1 0,-2 0,-1-2,0 1,0 1,0-1,0 1,-1 1,2 0,-1 1,0 0,-1 1,1-1,1 1,-2 1,-1 2,1 0,-1 1,0 1,0 1,0-1,-3 10,7-14,0-2,0 2,0-1,0-1,-1 1,2 0,-1-1,0 1,0-1,0 0,0 0,0-1,0 0,0 1,0-1,0 0,0 0,-7-2,7 3,1 0,0 0,-1 0,0 0,1 0,0 0,0 0,-1 1,1 0,-1-1,1 0,-1 1,1 0,0 0,-1 0,1 0,-1 1,1 0,-1 1,0 0,1-1,0 0,-1 1,0 0,1 0,-1 2,1 6,-2 0,1 2,1-2,-1 2,1-11,-3 52,2-31,-1 1,1-1,0 23,2-17</inkml:trace>
  <inkml:trace contextRef="#ctx0" brushRef="#br1" timeOffset="3">107 224,'2'6,"-1"0,0-1,0 2,0 0,1-1,-1 1,2 14,11 66,-8-46,1-1,1 0,4 15,-6-28,2-1,-2-2,2 1,0-1,0-4,1 3,-4-13,-1 2,0 0,0 0,0 2,2 8,-5-16,-1 0,1-1,1 1,-2 0,1-1,0 1,-1 1,1-2,-1 2,1-1,-1 0,0 1,0-1,0 2,0 0,1-2,-1 2,0-2,1 2,0-1,0 0,0-1,0 2,0-2,0 1,0-2,1 2,-1-1,1-1,-1 0,1 0,0 1,0-3,0 2,0-1,-1 1,2-2,-1-1,-1 1,1-1,-1 0,0 1,0 0,0-1,0 1,1 1,-2-2,2 6,1 3,0 0,0 9,-2-11,1-1,0 1,-1-2,2 1,-1 0,1 1,2 8,0 0,3 12,-3-11,-1-3,1 1,2 5,2-1,-1-2,3 3,-5-12,0 4,0-2,-1 3,0-1,0 3,2 4,0 4,0-2,5 10,5 17,-9-21,0 0,0 3,-1 0,0 2,0 0,-1 0,0 7,4 23,1-1,6 26,-15-78,0-2,0 0,0 1,1-2,-1 1,1-1,0-1,-1 0,1 0,0 0,2 1,-1-1,-1 0,1 1,-1 0,0 2,0-1,0 1,2 9,7 20,-6-20,0 1,1 11,-2-10,1 0,5 15,2 7,-8-25,-1 1,0 2,-1-1,1 1,1 11,3 22,1-5,-5-21,1-2,0 1,0-2,1 1,2 9,-4-23,-1 1,3 11,-4-11,1 0,2 9,4 3,7 21,-7-22,7 24,-9-25,0-2,0 0,0-1,2 0,4 9,10 8,-18-26,0-1,-1 3,2 3,0 0,1 2,1 2,1 0,5 8,-5-9,1 2,-2 1,1 1,7 17,-12-27,0-1,0 2,0 0,-1 0,3 14,-2-9,1-1,0-1,0 4,8 15,35 100,-39-111,1-4,0 1,0-2,4 4,-6-13,0-1,0-1,0-1,1-2,-1 0,0-3,3 1,17-1,16-9,-7 1,-15 5,-1 2,0 3,21 14,-37-15,-1-1,0 0,-1 1,1 1,-1-1,1 1,0 2,-1-1,2 7,1-2,0 0,0-2,-1 0,1-1,0-1,2 1,12 8,-10-6,1-3,0 1,0-4,80 0,-49-5,-6 3,38-3,-70 0,0 2,1-3,-1-1,1 1,-2-3,2 2,0-4,6-5,-7 8,1-1,2-4,0-1,-5 9,0-1,-1 0,1 1,0-3,0 2,-1 0,1-2,0 1,0-2,-2 5,0 0,1-1,-1 0,0 2,0-2,0 1,0 0,0 0,0-1,0 0,0 2,0-2,0 1,0 0,0 0,0-1,0 0,0 1,0-2,0-1,0 2,0-1,-1 0,1 0,-1 0,0-2,-1-5,0 1,1 0,-2 2,0-2,0-2,-1 0,0 2,-4-9,-1-2,-8-18,11 26,0 0,0-3,1 1,-1-2,2 4,1 0,-2 1,1 2,0-1,0 1,2 5,0 0,0 1,-1 0,2 2,-2-1,1 0,0 0,0 1,0-1,-1 1,1 1,-1 1,1-1,2 1,-1 0,1 0,-1 0,0 0,1 0,-1 0,0 0,0 0,0 0,1 1,-1-1,1 2,0-2,-1 1,0 0,1 0,0 0,-1 0,0 0,1 3,-2 6,1 1,-1 0,1-1,0 2,-1 3,1 6,-1-10,1 1,-1 0,1 0,-2 7,2-17,0 0,0 1,0-1,1 1,-2-2,2 1,-1 1,0-2,0 1,0-1,-1 1,1-2,0 1,0-1,0 2,-1-1,-2 1,-1 0,1-1,0-1,0-1,-1 0,-22-6,26 6,-1 0,-1-1,1-1,-1 0,1 0,-2-2,4 3,0 1,-1 0,1 0,0 0,0 0,0 0,-1 0,1 0,0 0,0-1,0 1,0 0,0-1,0 1,0-1,0 1,-1-1,1 0,0 1,0 0,0 0,0-1,0 1,0 0,0-1,0 0,0 1,0-1,0 1,0 0,0-1,0 1,0-1,1 1,-1-1,0 1,0-1,0 1,0-1,0 1,0 0,0-1,0 1,1 0,-1 0,0 0,8-8,1 3,1 0,0 3,-1 1,31 2,-15 1,-9-2,25 0,-41-1,1 1,0 0,-1-1,1 1,0-1,0 1,0-2,-1 2,0 0,0 0,0 0,0 0,0 0,0-1,0 1,0 0,0 0,0-1,0 1,0 0,0 0,1-1,-1 1,0 0,0 0,0-1,0 1,0 0,0 0,0 0,0 0,0 0,0 0,0 0,0-1,0 1,0 0,0-1,0 0,0 0,-1 1,1-1,0 0,0 1,0-1,0 0,-1 0,1 1,0 0,0 0,0 0,0-1,0 1,-20-42,7 14,1 3,-4-6,11 23,1 1,-1 2,1-1,-1 0,-2 1,-10-5,1 4,-1 2,-11 1,26 3,0 1,-1 1,2-1,-1 0,0 1,0 0,0 0,0 1,0 0,-5 7,2 2,-2 2,2-3,-1 2,0-2,-3 2,2 3,0 0,-1 2,-2 9,7-21,1 0,-1 0,0 0,1-3,-1 2,0-1,0 0,0-1,0-1,0 1,0-1,-1-1,1 0,-4 1,0-2,0 0,0-3,-7-3,-33-25,44 28,0 1,0 0,0-2,0 1,0-1,0-1,1 0,-1 0,0-2,0 2,-1-8,-12-32,-4-17,17 52,1-1,-2-1,2-1,0 2,-2-13,0 1,3 20,0 0,0-1,1 0,-1 2,0-1,0 0,0 1,0-1,0 1,0-1,0 2,0-1,0 0,-1 1,1-1,0 1,0 0,-1 1,-3-4,0 2,0 1,-5 0,2 1,-5-3,1-2,0-2,-1-1,-8-11,7 6,5 5,0-2,-1-1,0-1,1-2,5 6,1-1,-1 0,0 0,-1-9,-9-19,2 5,-8-26,12 33,0 1,-1 3,1 0,-8-12,7 15,1 0,-1-1,1-3,0-1,1 1,-2-7,-6-26,1-2,-3-22,9 47,0 0,0 3,0-1,-1 2,-10-20,14 36,0 2,0-2,-5-3,8 11,-1-1,1 0,0-2,0 2,0-1,0-2,-1-1,-4-13,-8-17,10 26,0-1,-2-9,6 21,1 2,0-2,0 1,-1 0,1 0,-1-1,1 1,0 0,0-1,0 1,-1-1,1-1,0 3,0 0,0 0,0 0,0-1,0 0,0 0,0 1,0-1,0 1,0 0,0-1,0 0,0 1,1 0,-1 0,0-1,0 0,0 1,0-1,0 1,0 0,0 0,1-1,-1 1,0-1,1 0,-1 0,1 0,-1 1,1 0,-1 0,1-1,-1 1,0 0,1 0,0-1,-1 2,1-1,-1 0,0 0,1 1,0-1,0 0,3 7,1 0,-1 0,0 1,0 0,0 2,3 8,-3-8,12 34,0 0,9 36,-22-65,2-4,-1 0,4 7,-2-3,-4-10,0 1,0 1,0 0,2 7,-4-8,2 0,-1-2,1 2,0-1,-1 0,1-1,-1 1,1-2,0 2,10 12,-9-14,0 1,1 2,-1-1,0-1,1 5,0 2,1 1,0 2,-1 0,0-1,0 2,1 7,-2-8,1-2,-1-1,2 1,-2-1,1-2,0 1,3 3,6 19,7 19,2 14,-11-32,-7-21,0 0,-1 2,0 0,0 1,2 6,-3-11,-1-2,1-1,0 1,0-1,-1 0,1-2,1 3,-1-3,0 0,1 1,1 1,0 0,0-1,0 1,0-3,1 2,-1-2,-1 2,0-2,0 2,0 0,1 0,-1 1,-1 0,1 1,0 0,0-3,0 2,0 0,0-4,4 7,3-2,1-1,-1-1,2-3,-5 1,-2 1,1 0,-1 0,1 3,5 7,6 9,50 66,-59-80,1 0,0-2,-1-1,1-1,0-2,5 1,30 13,-41-17,-1 0,2 1,-2 1,1 0,0 0,-1 2,2-2,-1 4,3 2,-1 1,0-2,0 0,1-1,0-2,-1 2,1-3,15 10,0-5,1 0,6-3,38-7,-27 1,-38 0,1 0,0 0,0 1,0 0,-1 0,1 0,0 0,0 2,-1-1,1 1,-1-1,2 1,-2 0,0 0,1 1,1 5,-3-9,1 0,-1 1,0-1,0 2,0-2,0 0,0 1,1 0,-1 1,0-1,0-1,1 2,-1-1,0 0,0 0,0-1,0 2,0-1,0 1,0-1,0-1,0 1,0 0,0-1,0 0,-1 1,1 0,0 0,0 0,0 0,-1 0,1-1,0 1,0-1,0 1,0 0,0-1,0 0,-1 1,1-1,0 0,-2 3,-1-1,2 0,-1-1,0 0,0 0,0 1,-23 3,0-3,-4-4,3 0,-75 1,93-1,0-1,0-1,0-1,0-1,0-1,0-3,0 1,0-3,1 1,-5-12,-3-4,13 23,-3-5,-1 0,1 1,-1 1,-2-1,3 3,-1-2,1-1,-3-4,2 2,-1 1,-1-1,-1 1,5 5,-1 0,0-2,0 1,1-1,0-2,0 1,-2-5,2 2,0 1,0 1,-1 0,1-1,0 3,-1 0,0 0,1 2,-5-3,6 5,-56-40,45 32,-8-2,11 7,-1-1,1-3,-1-2,-3-4,8 10,1-3,-1 0,0-1,-5-10,8 10,-4-6,1 0,-1-3,-2-7,0-5,-2 2,1 1,4 10,1 0,-1-3,-10-26,11 32,0-3,1-1,-1 0,0-1,2-1,-1-1,-2-7,1-4,0 3,-8-23,-16-50,19 68,8 23,-1 1,0 1,1 1,-3-3,-9-22,4-4,8 30,1-1,0 1,-1 0,1-1,-1 3,0-1,0 0,3 6,0-1,-1 1,1 0,0 0,0-1,0 1,-1 0,1 0,0-1,0 1,-1 0,1 0,-1 0,1 0,0 0,0 0,0 1,0-1,0 1,-1-1,1 0,0 0,0 0,0 1,0-1,0 0,-1 0,1 0,0 0,0 1,0-1,0 1,0 0,0-1,0 1,0-1,0 0,0 1,0-1,0 1,0 0,0-1,0 1,0 2,0 0,0 0,1 0,-1 1,1-1,-1 0,0 0,0 2,10 48,-2-6,1 8,-2-1,-3-27,-1-2,1 0,0 1,5 16,4 11,1-3,10 31,-7-22,-10-36,6 21,-3-13,1 5,7 22,-12-39,-1 0,0 1,1 5,0-1,0-1,2 6,28 77,-3-2,-14-42,4 10,-21-64,0 0,1-1,0-1,0 1,-1 0,1-3,1 3,5 7,8 7,5 8,-13-14,0-3,0 0,1-3,-1 1,1-3,1 0,22 6,0-3,10-6,7-4,-44-2,-5 2,-1 0,0 0,0 0,0 0,0 0,0 0,0 0,0-1,0 1,0 0,0 0,0 0,0 0,0 0,0-1,0 1,0 0,0 0,0 0,0 0,0 0,0 0,0 0,1-1,-1 1,0 0,0 0,0-1,0 1,0 0,0 0,0-1,0 1,0 0,0 0,0-1,0 1,0 0,0 0,0-1,0 1,0 0,0 0,0 0,-1 0,1 0,0 0,0 0,0 0,0 0,0 0,0 0,0-1,0 1,-1-6,-1-1,1 3,-1-3,0 3,0-2,-2-2,2 2,-32-71,17 39,11 24,0 0,1-1,-3-15,2 10,0 0,-3-3,-2-6,-2 2,-3-5,1-1,8 20,1 0,-1 1,-2-2,-6-2,2 3,-2 2,-12-5,8 5,-2-6,13 10,0 1,-2 0,2 2,-1 2,1 0,-2 2,8 2,2 2,3 7,4 8,0 0,0-3,0 2,1-4,6 11,11 9,7 8,-14-21,-13-13,0 1,0 0,0 0,0 3,4 11,-3-8,1 0,4 9,23 32,-20-32,-7-12,7 13,-1 3,-12-28,-1 0,0 1,0-1,0 1,0 0,0-1,0 0,0 1,0-1,1 1,-1 0,0 0,0-1,0 1,0-1,0 1,0-1,0 1,0-1,0 0,0 1,0-1,0 0,0 1,0-1,0 0,0 0,-1 0,1 0,0 0,0 0,0 0,0 0,0 0,0 0,0 0,0 1,0-1,0 0,0 0,0 0,0 0,0 0,0 0,0 0,0 0,-1 0,1 0,0 0,0 0,0 0,0 0,0 0,0 0,0 0,0-1,0 1,0 0,-3-1,1-1,0-1,-1 0,-1-4,-3-3,-26-42,0-5,1-5,22 44,-96-199,30 46,57 123,-13-16,19 38,-10-25,12 24,-1 3,0 1,0 1,-1 2,9 13,0-1,0-1,0 1,1-1,-2-6,-5-12,-3-9,-2-9,5 18,-12-45,-5-11,-32-93,44 140,10 24,0 0,-2-6,1 0,0-2,-1 0,-1-10,0 0,4 15,0-1,-2-7,-7-43,-4-9,13 61,1 0,1-2,-3-14,-5-27,3 22,0 3,-1 0,0 1,-9-25,14 46,0-2,1 2,-1-1,0-1,1-1,0 2,0-3,-1-9,1 12,1 1,-1-2,0 2,0 0,-1 1,1-1,-1-4,-5-10,-5-12,-4-14,5 13,0 2,-4-2,6 10,-14-42,10 28,-10-38,17 59,0-2,-5-26,-12-52,12 43,8 39,0-1,0-1,0 0,1-3,1 13,2-2,-2 2,1-2,0 1,0 0,1-1,-1 1,1-12,0 20,0-2,0 2,0-3,0 3,1-1,-1 1,1-1,-1 0,1-1,-1 3,0 1,0 0,1 0,-1 1,0-1,0 0,0 0,0 1,1-1,-1 0,0 0,1 0,-1 0,0 0,0 1,0 0,0 0,1 0,-1-1,0 1,1 0,-1-1,0 1,0 0,1 0,-1 0,1 0,-1 0,0 0,1 0,-1 0,0 1,0-1,1 0,-1 1,1-1,-1 0,1 3,0 0,1 0,-1 0,0 1,0-1,0 1,0 0,0-1,0 2,2 8,8 23,-6-16,1 2,1 8,2 17,-6-32,0 1,0-2,1 0,1 7,-1-6,0 3,0 0,0 0,-1 0,2 13,-3-15,1 5,0 1,0 0,-1 1,-1-1,1 1,-1 8,5 52,-4-56,1 0,3 25,-6-49,1 1,0 2,-1-1,1-1,-1 2,1 0,-1-1,1 1,-1-1,0 1,0 2,0-7,0-1,0 1,0-1,0 1,0-1,0 0,0 1,0-1,0 1,0-1,0 0,0 1,0-1,0 1,0-1,0 1,0-1,-1 1,1-1,0 0,0 0,0 0,0 0,0 0,0 0,0 1,0-1,-1 0,1 0,0 1,0-1,0 0,0 0,-1 0,1 0,0 0,0-1,-1 1,1-1,-1 1,1 0,0 0,-1-1,1 1,-1-1,1-1,-3-5,0 0,0-2,1 1,-1-1,1 0,-1-2,-7-26,-45-160,31 114,-8-27,26 87,1-1,0-1,0 1,0-7,-2-19,4 29,-1 0,1 0,-1 1,-2-12,3 23,1-1,-1 2,1-1,-1 1,0 0,0-2,2 10,1-1,0 1,0-1,-1 0,1 1,-1-1,1 1,0-1,-1 1,1-1,0 1,-1 0,1 0,-1 0,1 0,0 0,0 0,-1 0,1 0,0 0,0 1,-1-1,1 1,-1-1,1 1,0 0,0-1,-1 1,1-1,-1 1,1-1,0 1,0 0,0-1,-1 1,1 0,0 0,0 1,0-1,-1-1,1 2,0-1,-1 5,1-1,-1 2,0-1,1 0,0 1,0-1,-1 1,0 13,1 0,0 0,0 0,1-1,0 1,0 0,0-2,1 10,2 10,0 1,1-2,4 23,7 47,-1 2,8 82,-20-161,1-2,4 23,1 12,-2-6,-5-39,0 0,0 0,2 5,3 16,-3-21,-1 0,1 8,-3-16,-2-18,-3-49,-2-2,-3-42,-2-19,3 33,-3-24,6 70,2-1,-1 1,-1-33,5 55,-1-2,1-18,0 38,0 1,0-2,0 1,0 0,0-1,0 2,0-1,0 0,0 0,0-1,1 1,-1 0,0 0,0 0,0 0,0 0,0 1,0 0,0 0,0 0,1-1,-1 1,0 0,0 0,0 0,0 0,0 0,1 0,-1 0,0 0,0 0,0 0,0 0,0 0,0 0,1 0,-1 0,0 1,0-1,0 0,0 0,1 0,-1 0,0 1,1 2,0 0,0 1,0-1,0 1,0-1,1 3,46 201,-1 9,-37-158,1 2,2 32,6 34,-6-52,2-4,1 1,-13-55,1 1,0-1,4 10,-6-21,-2-8,0-14,-1 15,-2-39,-1 2,-3-33,-13-79,15 107,-2-4,-5-45,-2 1,-8-39,15 90,4 32,7 27,29 163,-23-118,7 63,-11-82,-1-2,5 16,16 77,-10-46,-5-34,5 22,7 33,13 80,-36-190,6 32,5 20,-9-42,0-1,0 0,1-1,-1 1,1-3,0 3,1 0,7 12,1-2,8 9,-19-25,5 3,-6-5,0-1,0 0,0 0,0 0,0 0,0 0,1 0,-1-1,0 1,0 0,0 0,0 0,0 0,1-1,-1 1,0 0,0 0,0-1,0 1,0 0,0-1,0 1,0 0,0-1,0 1,0 0,0 0,0-1,0 1,0 0,1 0,-1-1,0 1,0-1,0 1,0-1,0 1,0-1,0 1,0 0,0 0,0-1,0 1,0 0,0-1,-1-8,1 0,-1 0,1 0,-1 0,0 1,-1-8,-2-12,-1-19,-5-43,-4-54,5 16,-7-88,8 128,-1 1,-4-19,12 104,-2-20,3 21,0 1,0-1,-1 1,1-1,0 0,0 1,0-1,0 1,0-1,0 0,0 1,-1-1,1 0,0 1,0-1,0 1,-1 0,1 0,0-1,0 1,0 0,0 0,0 0,-1 1,1-1,0 1,0-1,-1 1,1 0,0 0,0 0,0-1,0 1,0 0,0 0,0-1,-1 1,1-1,0 1,0 0,0 0,0 0,0 0,0 0,0-1,0 1,0 0,1 23,0-3,0 1,1-1,0-1,2 13,3 33,-5-29,2 0,0 0,5 25,9 45,2 10,-16-92,5 34,6 52,2 54,-16-152,-2-9,1-4,-1 0,1-1,-1 0,1 0,0 0,-1 1,1-1,-1 0,1-1,-1 1,-8-21,1 0,0-3,0 1,-1-10,-7-27,-4-26,-19-101,17 76,-2-3,16 82,-4-16,1 1,-5-40,12 67,2 10,0-2,1 3,-1 1,-1-2,1 1,-3-8,-14-51,18 69,1 0,-1-1,1-1,0 1,0 0,-1 1,1-1,0 0,0 1,-1-1,1 1,-1 0,1-1,0 1,0 0,-1 0,1-1,0 1,-1 0,1 0,-1 0,1 0,-1 1,1-1,0 1,-1-1,1 1,0 0,0 0,-1 0,1 1,0-1,-1 0,1-1,0 2,0-2,0 2,0-1,0 1,0-1,0 0,0 0,0 1,0 0,0-2,0 2,0 0,-1 17,1 2,0-2,1 20,4 60,-4-81,5 87,2-1,1 0,2-2,-1-3,8 28,-18-124,14 88,5 18,-19-106,1 1,-1-1,1-1,0 2,-1-2,1 1,-1 1,0-1,1 0,-1 0,1 1,-1-1,0 3,-1-5,0-7,-4-25,0-3,0-9,-4-28,-2-13,-2-14,-5-18,10 72,1-3,1 1,1-1,-1-9,2 14,1 2,-7-30,-2-21,7 49,-4-23,6 50,1 2,-1 0,0 1,0-1,0 1,-2-5,0 4,0-1,1 1,-2 1,1 2,-2-4,3 9,2 1,-1-1,1 2,-2 0,1 0,0 1,0 0,0 1,-1-1,2 2,-3 0,4 0,0 0,0 1,0-1,-1 1,1 0,0 0,0 0,0 0,1 1,-2 0,1-1,0 1,0 0,0 0,0 2,0-2,0 0,0 1,0 0,1 0,-1 0,0 1,1-1,0 0,-1 0,0 1,1 0,0 0,-1-1,1 5,-4 50,0-2,1 2,1 1,0 31,2-79,1 0,-1 1,0-2,2 9,-2-13,0-1,1 0,0 1,-1-1,1 1,0-1,0 0,0-1,1 3,0 2,0-3,-1 2,1-4,0 3,0 0,-1-3,1 1,0 0,1 1,0 0,4 4,0-2,5 5,-5-8,-2 1,2 2,5 9,-5-2,1-4,0 2,0-3,9 8,-12-14,0 1,1 1,1 2,-5-4,0 0,0-1,0 1,0 0,-1 2,1-2,0 2,0-1,1 5,7 41,0 2,6 38,-4-21,-3-18,-3-14,1 0,1-1,3 17,4-2,-9-32,0 1,-1-1,-1 1,4 19,-7-38,-1 1,1 0,-1 0,0-1,1 1,-1 1,0-2,1 1,-1 1,0-2,0 2,0-3,0 0,0-1,0 1,0-1,0 0,0 0,0 1,0 0,-1-1,1 1,0 0,0-1,0 1,0-1,0 0,0 0,0 1,-1-1,1 1,0-1,0 1,0-1,0 0,-1 0,1 1,-1-1,1 0,0 0,-1 0,1 0,0 0,-1 0,1 0,-1 0,1 0,-1 0,1-1,-3-1,0 0,0-2,1 0,-1 0,0 1,0-3,1 1,-1 0,1 0,-2-8,-4-8,1-3,-3-17,4 20,0-1,0 2,-5-12,-4-3,7 18,1-1,-2-6,2 5,1 1,1 0,-2-3,6 15,-1 1,1-2,-1 0,1-1,0 2,-1-2,2 1,-1-1,0-1,-2-32,2 29,1 1,-2 0,1-1,0 1,0 0,-1 1,0-4,-6-24,5 20,-4-18,0 2,1 2,-2-5,3 16,1 0,-1-1,2-1,-2-1,0-20,3 22,-1-10,-1 1,0 0,-2-10,3 23,-8-48,9 58,1 0,0 0,1-1,-1 1,1-1,-1 1,1-3,0 3,1 7,2 10,4 22,3 16,2 8,14 51,-10-39,12 59,-16-73,-8-36,1 1,-1 4,2 9,1-2,-1 0,2-1,4 19,-7-30,1 8,0 2,0 0,4 28,27 180,-29-192,0 0,2-3,7 28,-3-13,-11-43,2 7,-1-2,5 15,-3-14,-1 0,1 3,-3-6,2-1,-2 0,6 9,-9-22,0-1,0 1,1-1,-1 1,0-1,0 0,0 1,0-1,0 0,0 0,0 0,0 0,0 0,1 0,-1 0,0 0,0 0,0 0,0 0,0 0,0 0,1 0,-1 0,0 0,0 0,0 0,0 0,0 0,0 0,0 0,1 0,-1 0,0 0,0-2,1 1,-1 0,0-1,0 0,0 1,1 1,-1-2,0 0,0 1,0-1,0 0,0-6,0 0,0 1,0-1,0 1,0-1,-1 0,1 0,-1-1,-2-21,-2-14,0-9,-1-15,0-8,-6-31,11 102,1-3,-1-2,0 1,0-1,0 1,0-1,1 9,0 0,0 0,0 1,0 0,0-1,0 0,0 0,0 0,0 0,0 0,0 0,0 0,0 0,0 1,0 0,1-1,-1 1,0-2,0 2,0 0,0-1,0 1,1 0,-1 0,0 0,0 0,0 0,0 0,0 0,0 0,0 0,1 0,-1 0,0 0,0 0,0 0,0 0,0 0,0 1,1-1,-1 0,0 0,0 0,0 1,0-1,1 3,0 1,0 0,1-1,-1 3,0-5,15 63,-1-2,-12-53,0 1,0-2,1 0,1 8,-3-14,-2 0,1 0,1 0,-1 0,0-1,0-1,1 1,-2 1,2-2,-1 1,1-1,-2 0,0 0,1 0,-1 0,1 0,-1-1,0 1,0 0,1 0,-1-1,1 0,-1 0,1 1,-1 0,0 0,1-1,-1 0,0 0,1 0,-1 0,0 0,0 0,0-1,1 2,-1-1,0-1,0 1,0-1,1 1,-1 0,0 0,0 1,0-1,0-1,0 0,0 0,0-9,0 2,0 0,0-1,0 0,-1 1,0 0,1-1,-1 1,0-1,-1 1,1 0,0 1,-1-6,0 5,1 14,3 16,1 3,0-1,1 1,0-2,0 1,0-1,1-1,0 0,0-3,5 16,-4-14,0 0,4 25,-6-27,1 2,1-1,2 10,1-1,-7-22,24 82,2 15,-23-80,2-2,0 0,0 0,0-1,1-2,0 1,16 27,10 13,-16-29,-9-15,0-1,1-3,0-1,0 0,0-3,0 0,8 1,-3-5,-1 1,9 7,-17-7,-1 3,1-1,0 2,3 8,10 11,-14-18,-3-4,-4-4,-1-3,1 0,0-1,0 2,0-3,0 1,-2-3,1 0,-3-2,-17-29,-8-20,6 7,-70-149,87 180,-2-7,-1 1,-6-8,9 18,-1-2,-4-14,-3-7,-8-19,-8-21,16 38,-2 2,-16-26,32 60,-1-1,2 2,-1 0,0 0,0-1,1 0,-1-1,1 2,-2-6,2 7,1 1,0-1,0 0,0 2,0-1,0-1,-1 0,1 0,0 0,0 1,0 1,0 0,0-1,0 1,0-1,0 1,0-1,0 1,0-1,0 1,0 0,0 0,0 0,0-1,0 1,0 0,0-1,0 1,0-1,0 1,0 0,0-1,1 1,-1 0,0 0,0 0,0 0,0 0,0 0,0 0,0 0,0 0,0 0,0 0,0 0,0 0,0 0,0 0,0 0,0-1,0 1,1 0,-1 0,0 0,0 0,0 0,0 1,0-1,0 0,0 0,1 0,0 0,1 2,-2 0,2 1,-1-1,0 1,0 0,0 0,0-1,1 1,-2 1,1 0,0 0,4 14,17 44,12 35,4 34,-8-27,-18-65,-1 3,0 0,0 8,-2-8,2 7,-7-33,0-2,1 1,-1-2,3 8,8 14,45 121,-47-124,7 17,3 3,-10-19,5 10,-12-34,-1 1,0-2,0 1,1-2,3 3,-5-6,11 9,-1-2,0-1,1-4,3 0,76-5,-42-3,111 2,-158-2,-5 1,0 0,-1 0,1 1,0 0,0-1,0 1,-1 0,1-1,0 1,0-1,-1 1,1 0,-1 0,1 0,0-1,0 1,0 0,-20-26,-10-21,3 4,2 8,1 4,-2 3,1 5,-9-3,25 21,1-3,-1 0,0-1,-2-5,-6-9,-15-10,12 14,14 14,0 0,-5-1,-2-1,11 5,-1 0,1-2,-1 1,1-2,0 1,-1 0,-9-15,1 8,5 7,29 55,1-2,1-5,0-4,5 5,17 23,4 8,-42-62,5 10,-8-14,-1-2,0 1,1-2,-1 1,1-3,3 2,9 1,-10-5,0 1,3 4,4 3,1 1,0-5,6 2,111-5,-75-5,36 1,-86-2,0 1,4-7,9 0,-10 4,-1-3,10-8,-4 2,-11 8,-1 0,1 0,0-2,-1 0,0-1,1-2,-2 4,-3 5,0 2,-6 15,4-8,0 2,0-1,0 2,0 8,-1-5,1-1,-2 6,1-4,1 0,-1 1,0 9,-4 18,7-37,-2-1,1 1,-1-2,1 2,0-1,0-1,-1 1,0-1,0 0,1 0,-1-1,0 1,0-1,0-1,1 1,-2 0,2-2,-1-1,-2 3,-4 1,0-2,-1 0,0-1,-1-3,3 1,-11 2,-10-2,23 0,0-1,0-1,0 0,-4-4,-12-20,8 13,1 1,-6-4,-54-28,35 25,26 14,6 2,0 1,0-1,0 0,0-3,-2-2,-12-22,9 13,-1 1,0 1,0 1,-10-7,-12 2,13 8,-2-6,-11-15,23 20,-2 3,-1-2,-4 2,2 1,-9-13,22 21,1 1,-1-1,0 0,0 0,1 1,-1 0,1 0,1 0,0 0,-1 0,1 1,0-1,-1 1,1-1,-1 1,1-1,0 0,-1 0,1 1,-1-1,1 1,0 0,0 0,0-1,0 1,0 0,0 0,-1 0,1 0,0-1,0 0,0 1,0 0,0 0,0 0,0 0,0-1,0 1,0 0,0 0,0 0,0-1,0 0,0 1,0-1,0 2,1 2,-1-1,0 1,1 1,-1-4,1 3,0-1,0 1,-1-1,1-1,0 1,-1 0,1 0,0-1,0 1,3 5,0 0,0-1,0 1,7 13,-5-8,-1 0,1 6,9 22,-9-25,19 41,-20-48,0 1,0-2,0-1,3 2,-2-3,0-1,6 1,4 3,-12-6,-1 0,0 2,0-1,0 2,1 0,-1-1,-1 0,1-2,0 3,0-3,0 0,0 0,1 0,5-2,1 1,10-4,-11 1,2 1,7 4,75 28,-53-28,-8-2,-24 0,6 6,-7-5,8 3,10-5,-262-2,126 1,106 0,1-1,-1-1,0 0,1-1,-1-1,1-1,-1 0,1 1,0-3,-1-1,-14-18,11 15,-5-9,11 18,0-1,1 0,1-1,-2 1,1-1,0 3,1 0,0 1,0-1,0 0,-1 0,1 0,0 0,0 1,0-1,0 0,0 0,0 0,0 0,0-1,0 2,0 0,0-1,0 1,0-1,0 1,0 0,0-1,0 1,0 0,0 0,0-1,0 1,0-1,0 1,0 0,1-1,-1 1,0 0,0 0,0 0,0-1,0 1,0 0,1 0,-1 0,0-1,0 1,0 0,1 0,-1 0,0 0,4-3,1 2,-1-1,1 2,4 1,1 0,205 0,-204-1,7 5,-14-3,1 0,0 1,-1 2,1-1,0 2,32 40,-28-37,1 0,0-2,0-2,4 4,0 2,1 0,3 9,8 5,-24-21,-3-2,-7-1,7-1,-174-3,167 2,1-2,-5-3,-9-2,16 6,0-1,-1-2,1 2,-4-8,-8-6,-4-2,-12-12,25 26,0 0,1 3,-4 0,-3 2,8 1,-1-1,-2-2,7 2,0-2,1 1,-1 0,0-1,1 1,-1-1,1-1,-1 2,0-2,1 0,-1-3,-2-2,1 0,-1-1,1 2,-1 0,1 2,-2-2,-9-17,-1-1,-12-27,-3-9,27 55,0-1,0-1,1 1,-1-2,-2-7,-6-21,5 21,-1 0,1 1,-1 2,-5-10,2 5,1 1,0-3,1-2,-7-18,-8-21,11 32,-13-34,5 9,-19-41,37 90,1 4,1 0,-1 0,1-1,-1 1,0 0,1 0,-1-1,1 0,0 0,-1-1,1 3,0 0,0 0,0 0,0 0,0 0,0 0,0 0,0 0,0-1,0 1,0 0,0 0,0 0,0 0,0-1,0 1,0 0,0 0,0 0,0 0,0-1,0 1,0 0,0 0,0 0,0 0,0 0,0-1,0 1,0 0,0 0,0 0,0 0,0 0,0 0,0 0,0 0,0 0,0 0,0 0,0 0,1 0,-1 0,2-2,3 3,-2 0,-1 1,0 0,0 0,1 2,-1-1,0-1,1 2,2 8,6 11,-2-2,2 10,-6-16,0 1,1-3,-1 0,1-1,0-1,2 4,0 0,-1 2,6 15,-4-12,-3-4,7 9,-7-14,0 1,-1 0,1 3,1 1,-1 0,0-2,2 0,0 2,-1-3,-1 2,6 14,-1-2,-4-10,1-2,-1 3,0 0,0 1,-1 1,3 12,-9-30,1-1,-1 0,0 0,1 1,-1-1,0 1,1-1,-1 0,0 1,0-1,0 1,0-1,0 1,1 0,-1 0,0-1,-1 0,1-1,0 1,0 0,0 0,0 0,0 0,0-1,-1 0,1 1,0-1,0 1,-1 0,1 0,0-1,0 0,-1 1,1-1,0 1,0-1,0 1,-1-1,1 0,0 1,-1-1,1 0,0 0,0 0,0 0,-3 1,-1 0,2-1,-1 0,0 0,0-1,0 1,1-2,-1-1,-7-5,-5-9,7 9,1 0,0 1,-3 0,1 4,0 2,-4 1,5 0,-1-1,-7-4,-25-21,-34-37,30 20,37 36,-8-10,-11-17,-2 0,2-2,23 30,-1-2,0 0,1-2,-4-8,4 6,0-1,-1-2,1 0,0 0,-1-5,-4-26,-2-14,11 60,-26-139,21 116,-3-13,4 22,2-1,-2-1,1 0,-1-9,2 10,-1-9,-1-2,2 2,-1-3,0-6,1-14,-8-114,7 126,0 0,-1 0,-2-15,-11-69,14 103,0 2,0-1,0 1,-1 0,1 1,-1 1,-1-3,3 8,1 3,0-1,-1-2,1 1,-1-3,-3-12,5 21,0 0,0 0,0 0,0 0,0 0,0 0,0 0,0 0,0 0,0-1,0 1,0 0,0 0,0 0,0 0,0 0,0 0,0 0,0 0,-1 0,1 0,0-1,0 1,0 0,0 0,0 0,0 0,0 0,0 1,0-1,0 0,0 0,0 0,0 0,0 0,0 0,0 0,0 0,0 0,0 0,0 1,0-1,0 0,0 0,0 0,0 0,0 0,0 0,0 0,0 0,0 0,0 1,0-1,0 0,0 0,0 0,0 1,0-1,0 0,0 0,0 0,-1 12,0-10,-1 49,1 1,0 7,0 106,1-108,0-54,0 42,2 19,-2-49,1-1,0 1,0-1,0-1,0 2,2 4,3 23,7 29,-5-26,2 15,-8-49,0 1,0 0,1-2,1 6,1 4,1 2,0-1,0-1,0-2,6 10,17 42,-23-58,0 1,0-2,7 8,0-5,0-2,1-2,5-1,-7 0,-8-6,0 1,0-1,0 3,0 0,0-1,-1 3,3 1,-1 0,4 2,18 15,-49-49,-2-5,0-1,13 17,-22-22,26 28,0 2,1 1,0 1,-3-1,5 3,-4 0,1 0,-1 0,-7 6,15-5,0-1,-1 1,0-1,1 0,-1 1,1-1,-1 1,0-1,1 2,-1-1,1 0,0 0,-1 1,1-1,0 0,-1 1,1-1,0 0,-1 1,1-1,0 0,0-1,0 1,0 1,0-1,0 0,0 1,0-1,0 0,0 0,0 1,0-1,0 1,0-2,0 1,1 1,-1-2,0 1,0 0,1 1,-1-1,0 0,0 3,1 1,0-2,0 2,0-1,0 0,1-2,-2 2,2-1,-1 1,1-2,2 7,1 1,2-1,-5-4,95 123,-80-106,20 17,-9-11,-17-16,2 2,-1 1,2 3,6 15,-12-20,-1-1,1-2,2 5,24 19,-23-25,3 6,9 16,-7-9,0-3,-14-18,9 12,2-1,4-1,-12-6,0-2,0 1,-1 1,1 1,-1-1,0 3,1-1,0 5,-3-5,-2-5,-1-2,1 0,-1 0,1 1,0-1,0 0,0 0,-1 0,1 0,0 0,-1-1,1 1,0 0,0 0,-4-3,1-3,0 2,1-2,-1 1,-1-2,0-3,-7-15,-3 0,-9-12,-1 2,23 33,-99-157,90 147,0 0,0 3,0 0,-1 3,0 0,-5 1,-18-1,-13 9,13-2,29 0,1-1,-1 0,1-1,-2-1,5 2,0-1,0 0,0 0,0 1,0-1,0-1,-1 1,2-2,-1 1,0 1,0-2,0 1,1 0,-1 0,0-1,0 3,1 0,0-1,0 1,0-1,0 1,0-1,0 1,-1-1,1 1,0 0,0 0,0 0,0-1,0 0,0 1,0-1,0 0,0 1,0-1,0 1,0 0,0-1,0 0,0 1,0-1,0 0,0 1,0 0,0-1,0 1,0 0,0 0,0 0,0-1,0 1,1-1,-1 0,0 1,0-1,0 1,0 0,0 0,0 0,1-1,-1 1,0-1,0 1,0 0,0 0,1-1,0-1,0 2,0-1,0 0,0 0,0 0,1 0,5 1,-1 0,1 0,-1 2,1 1,-1 1,1 1,11 12,10 12,-9-7,-4-2,1-3,0-3,12 7,-20-17,-1 1,0 2,1 0,-2 2,1 0,5 11,-5-9,1-1,-1-1,0-1,0-1,1-1,2 0,-2 0,0 0,1 3,-1 0,5 10,-8-10,-5-9,0 0,0 0,0 0,0 0,0 0,0 0,0 0,0 0,0 0,0 0,0 1,0-1,0 0,1 0,-1 0,0 0,0 0,0 1,0-1,0 0,0 0,0 0,0 0,0 0,0 0,0 0,0 0,0 0,0 1,0-1,0 0,0 0,0 1,0-1,0 0,0 0,0 0,0 1,0-1,0 0,0 0,0 0,0 0,0 0,0 0,0 0,0 0,0 0,0 0,-1 1,1-1,-3 3,-5 1,-24-2,-23-9,45 4,0-1,0-1,-1-2,1-1,0-3,0 0,-2-4,-75-128,78 126,1-1,1-1,-3-8,1 4,0 1,-1 0,5 10,0 1,0-4,-3-9,3 7,-1 1,-2-5,3 10,0 0,-5-6,10 17,0 0,0 0,0 0,-1 0,1 0,0 0,0 0,0 0,0 0,0-1,0 1,0 0,0 0,0 0,0 0,0 0,0 0,0 0,0 0,0 0,0 0,0 0,0 0,0 0,0 0,0 1,0-1,0 0,0 0,0 0,0 0,0 0,0 0,0 0,0 0,0 1,0-1,0 0,0 0,0 0,0 0,0 0,0 1,0-1,0 0,0 0,0 0,0 0,0 1,0-1,0 0,0 0,0 0,0 0,0 0,0 0,0 0,0 0,0 0,0 0,0 1,0-1,0 0,0 0,0 0,0 0,0 1,0 7,3 9,0-1,0-1,0 1,0-3,4 10,4 16,3 6,1-1,1 0,0-5,1 1,-14-35,-1 1,0-2,1 0,-1-1,0 1,1-1,-1 1,1-3,2 3,-5-4,0 0,0 0,1 0,-1 0,0 0,0 0,0 0,0 0,0 0,1 0,-1 0,0 0,0 0,0 0,0 0,0 0,0 0,0 0,0 0,0 0,0 0,0-1,0 1,0 0,1-1,-1 1,0 0,0-1,0 1,0 0,0-1,0 1,0 0,0 0,0-1,0 1,0-1,0 0,0-1,0 2,0 0,0-1,0 0,0-1,0 1,-1 1,1-1,0 0,0 0,-5-21,0 5,-1 0,0 2,-3-5,1 2,4 9,0 0,1 2,-2 0,1 2,0-2,-3 0,-20-25,22 26,0 1,0 0,0 2,0-1,-4 2,-8 0,15 2,5 0,162 2,-103-2,-37 1,3 7,15 2,-43-10,8 0,9 6,-14-4,0-1,0 3,0-1,0-1,0 2,-1 0,3 4,5 11,1-1,-1-2,9 6,-12-12,1 1,-1 1,0 1,0 1,5 14,0-1,2-3,0-1,5 5,-9-14,0-3,8 7,-13-12,0 0,0 1,0 1,0 2,13 16,1 0,10 5,-19-22,-2-2,1 0,1-3,4 0,-12-4,-1 0,-1 0,1 0,-1 0,1 0,0 0,0 0,0 0,0-2,-1 2,0-1,0 1,1-1,-1 1,0 0,0-1,0 0,0 0,0 1,1-1,-1 1,0 0,0-1,0 0,0 0,0 0,0 0,0 1,0-1,0 0,0 0,0 0,0 1,0 0,0-1,0 0,0 0,0 0,0 0,0 1,-1-31,-1-5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6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55 1,'-3'0,"-4"3,-2 2,0 4,-2 3,3 5,1 5,7 1,7-5,4-5,1-4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9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3 58,'0'0,"0"0,3 0,1-4,0-4,1 1,1 0,1 2,1 1,1 2,1 0,-1 2,-2 0,0-4,0 1,-1 0,1-1,0 3,1-1,0 1,1 1,-1 0,0 0,-1 0,-1 0,0 4,0 0,-2 3,0 1,1-2,-2 3,2-3,-3 4,2-3,-1 4,1-4,1 0,0-1,1-1,0 1,-1 3,-1-2,1-1,-2 1,1 0,-1 3,1 1,-1-1,1 3,-2 0,1-2,-1 2,1-2,-1 0,1 3,1-4,-1 2,0-2,1 1,-1 1,0 3,0-3,1-2,-1 1,0 1,-2 1,1 3,0 1,-1 1,0 1,0-1,1-2,-1-4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0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3 0,'0'0,"1"0,2 8,0 4,1-1,1 3,1 2,0 1,0-3,-1 0,-1-3,0 2,-1-1,-1 3,1 1,0 1,0 1,1-3,1 0,-2 1,2-4,-1 1,1-2,0-5,-1 3,0-3,0 3,0-1,-1-2,1-2,1 2,-2 3,2-1,-2 4,1-3,-1 2,1 2,-2 1,0 3,1 0,-1 2,-1-1,0 2,1-4,0-1,-1-3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1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162 1,'0'0,"-1"0,-1 0,-2 4,0 0,-1 2,-1 2,1 1,0 0,-1 2,1 1,-2 0,1 0,0-2,1 2,0-3,1 2,-1-3,-1-1,1-3,1 3,0-2,-1 0,0 1,0-1,0 3,1 5,-1-3,1 3,-1-4,1 2,1 3,0-3,1 0,-1 4,0 0,1 1,1 2,0 1,1 0,0-1,0 2,0-1,0 0,0 0,0 0,0 0,0 0,0 0,0 0,1-4,1 0,-1 0,0 0,0-1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124 153,'0'0,"0"-3,-1-5,-2 0,-1-3,0 2,-1 1,1-1,-1 2,2-3,-1 2,1 2,-2-2,0 1,0 2,-1-2,0 1,1-3,-2 1,0 2,-1 2,0 1,-1 2,1 0,1 1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 1,'0'0,"1"0,2 0,0 0,0 4,1 0,1 0,-2 3,2 3,-1-1,-1 3,1-3,0 2,-2-2,1 3,0-4,0 3,1-2,-2 2,1 0,0 4,0 0,1-1,-1 1,-1 0,1-3,-1 1,0 2,-1 0,0-2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81 0,'0'0,"0"4,-1 0,-1 0,-2-1,1 4,-1-3,-1 5,1-2,-2-1,1 3,-1-3,1 4,-1-2,0 2,0-2,0 3,1-3,0-1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58 39,'0'0,"1"3,2 1,3 0,1-1,0 3,1 0,-1 3,0-3,-1 1,-1 2,-1-2,1-2,-1 0,1-4,0 0,-1 4,1-2,-2 5,1-1,0-1,0-1,1-4,0 6,0 1,1 0,-1 3,-1-2,1-1,0-4,0 3,0 0,1-4,-1 1,1-2,0-1,-1 0,1-1,0 0,-2-5,0-2,-2-6,-2 2,0-2,-2 1,-2 1,0 2,-1 0,-1 5,1-2,0 0,1 2,-1-3,0-2,-1 0,1 1,-1 2,-1 3,0 1,1 1,-1 1,0 0,2 1,-2-1,1 1,-1-1,1 3,-1 1,0 0,1 0,0-1,0 1,0 1,0-1,1 0,-1-2,1-2,-1 1,0-1,1 0,-1 0,0 0,0-1,1 1,-1 0,2-2,-1-3,2-3,-1 2,0-1,1-2,0-1,3 0,0-2,2 3,1 1,0 0,1 1,0 1,2 3,2 0,-1 2,3 5,-2 0,0-1,0 1,-1-1,-1-1,1-1,0-1,0 4,-1 3,0 1,0-2,1-1,-2 0,1-3,0-1,-1-1,1 0,-1 0,1 2,-3 3,-5 2,-1 4,-4 0,-2 0,1-1,-1 3,1-4,0-2,2-3,-1-1,0-1,1-2,-1 0,-1 0,1-1,-1 1,1-1,2-2,0-1,0-1,2-2,1 2,3-1,3 2,1-1,2-1,2 1,0 1,1 3,-1 0,1 0,-1-3,1 0,-2 0,0 1,-1 1,-1 1,-1 1,1-1,0 1,0 0,-1 1,0-1,2 0,-2 0,1 0,-1 0,1 0,0 0,-1 0,1 0,0 0,-1 0,1 3,0 1,-2 4,-4-8,0 0,0 0,0 1,0-1,0 0,0 0,0 0,0 1,0-1,0 0,0 0,0 0,1 1,-1-1,0 0,0 0,0 0,0 0,0 0,0 1,0-1,0 0,0 0,0 1,0-1,0 0,0 0,0 0,0 0,0 0,0 1,0-1,0 0,-1 0,1 1,-3 5,-5 0,-3-4,1-1,-1 0,2 0,1-2,1-1,0-3,1 1,0-3,1 0,0 1,0 6,1 2,0 4,3 4,-1 3,1 4,1 0,0 2,-2 1,1 0,1 0,-1 0,0-2,1 2,0-1,0 0,0 0,0-1,0 1,0 0,0 0,0 0,0 0,0 0,0 0,0 0,0 0,0 0,0 0,0 0,0 0,0-1,0 0,0 2,0-1,0 0,0 0,0 0,0 0,0 0,0 0,0-1,0 1,0 0,0-1,0 2,-2-5,0-7,-1-8,-1-11,0-3,1-3,1-4,0-2,1-1,0 1,0 2,0-1,0 2,0 0,1 2,-1-1,1 1,0-1,0 0,0 1,0-2,0 1,0 0,0 0,2 5,-2-1,2 0,-2-2,3 5,-2-2,0 0,0-1,1-2,0 0,-1-2,0 1,-1-2,2 5,0 0,0-1,0 0,0 0,-1-2,0 0,0-1,-1 0,0 0,0 1,0 7,0 6,0 10,0 9,0 9,0 3,0 1,0-1,0-3,0 0,0-2,0-1,0 0,0-2,0 0,0 1,0 0,0 0,0-1,0 1,0 0,-2 0,1 0,-1-4,0 0,0 0,-1-7,0-6,0-12,1-5,0-5,1-2,-1 5,1-1,0 1,-1 4,0-1,0 0,1-2,1 1,-1-3,0 4,0-1,0 0,0-1,0 0,1-2,-1 0,1-1,0 0,1-1,1 1,0 4,0 0,0 0,0 0,0 1,1 4,0 8,-1 10,3 4,-1 7,1 1,-1 2,0-4,0-1,0-8,-1-8,-1-8,-1 4,0-2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4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1,-2 3,-3 1,0 2,-2-3,1 2,1 0,0-4,2 2,1-2,1 0,0-2,1 1,-1 0,-2-2,3 0,-1 1,-1 2,0-1,0-1,-2 0,3-3,1-2,0 2,-1-3,2 3,-1 1,-2 3,1-1,1 1,-2 1,1-1,1 0,-1 1,-1-2,2 1,-1 2,0-1,0 1,0 0,-1 0,2-1,0 0,1 0,-1 0,0-2,-2 0,0-1,-1 0,2 1,-1 0,0-1,0 1,-1 1,2 0,-1 0,0 2,2-1,-1 1,2-1,-2 1,1-3,-1 2,-1-1,0 0,1 1,0 0,0-1,1 0,0 0,0 0,0 1,1-2,-2 1,0 1,1-2,-1 0,1 1,0-1,0 2,0 0,-1-2,1 1,0 0,0 0,0 2,1 0,0 1,-2-3,1 2,-2-2,4 1,-1 1,1-1,-1 0,0 0,1 1,0 0,0-1,0 1,1 1,-2-1,1-1,0 2,1 0,0-1,0 1,-2-1,1 2,0 0,-1 0,2 0,-3 0,2-2,0 2,-1-1,1 1,-1-1,0-1,0 0,-1-1,-2 0,0 0,-2 0,3-1,-1 1,0-1,2 0,-1-1,1 2,0-1,1 1,1 1,0-1,-1 1,2 1,-1-1,0-1,1 2,-1 0,0 0,-2 0,2 0,0 0,0-1,0 0,0 1,0-1,0 0,1 0,0 1,0 1,-1 0,-1 1,1-1,-2-1,2 0,0 0,-1 0,-1 2,-1-2,1 2,0-2,-2 0,3-2,-1 1,1-1,-1 0,1-1,-2 0,2 0,-2 1,1 1,1 0,-2-2,1 1,1 1,0-1,1 1,0 1,-1-1,1 2,0-1,-1-1,-1 2,2-1,0 1,1 0,1 0,0 2,1-2,0 0,0 1,0-1,1 2,-1-2,0 1,0 0,0-1,-2-2,0 3,0-3,1 1,-1 1,-1 1,1-2,-1 2,2-1,-1 0,0-1,-2-1,0 2,-1 0,2 0,-2-2,3 2,-1-1,-1-1,2 3,-4-1,3 0,-1-1,0 1,-1-1,1-1,0 2,0-2,1 0,-2 2,2-1,1 1,1 0,-2 0,0-1,2-1,0 3,-2-4,0 1,2 2,-1-1,1 0,-1 2,0 0,0-1,1 0,-2-1,1 1,0-1,-2 0,1 1,1 0,1 0,0 1,0-1,1 0,-2 2,0-1,0-1,0 1,-1-1,-2 0,2 1,-2-1,2-2,-1 1,1 2,3-2,-1 0,1 1,0 1,0 0,0 0,0-1,1 1,-1-1,0 1,0 0,0 0,0 0,0-1,0 0,0 0,0 2,0-2,0 1,0 0,0-1,0 0,0 1,0 0,0-1,0 1,0 0,0-1,0 0,0 2,-2-3,0-1,0 2,-1-2,1-1,-1 2,1 0,1 0,0 2,1-1,0 1,0-1,-1 1,-1-1,-2-1,2 1,-3-2,-1 2,-1 0,0 0,1 0,0-1,0 0,3 0,-1 1,2-1,2 2,0-1,0 0,0 1,0-1,1 1,-1 0,0 0,0-1,0 1,0 0,0-1,0 0,0 1,0 0,-2-2,1 0,-1 0,1 1,0-1,0 1,1 1,0-1,0 1,0-1,0 1,0-1,-2-1,0 1,1-2,0 2,-1 0,2 0,-1 0,1 0,0 1,0 0,0 0,0-1,0 1,0-1,0 0,0 1,0 0,0 0,0 0,0-1,0 0,0 1,0 0,0 0,0 0,0-1,0 0,0 0,0 1,0 0,0 0,0 0,2-1,0 0,-1 1,1-1,-1 2,1-2,1 1,-2-1,0 0,0 1,0 0,-1 0,0 0,0-1,0 0,0 0,0 1,0 1,0-2,0 1,0-1,0 0,-2 0,1-1,-1 0,1 0,0 2,0-2,-1 1,0 0,1 1,-1 0,1 0,0 0,1-1,0 0,0 1,0 0,0 0,0-1,0 1,0-1,0 0,0 1,0 0,0 0,0 0,0-1,0 0,0 1,0 0,0-1,0 1,0 0,0-1,0 0,0 1,0 0,0 0,0 0,0-1,0 0,0 1,0 0,0-1,2 0,0-2,-1 1,1 1,1-3,-1 2,0 2,-1 1,0 1,2-1,0 1,0-3,0 1,0-2,-2 1,3-2,-2 0,1 1,-1-2,1 1,0 1,0-1,0 0,1-1,0 0,-1 1,-1 1,0-2,1 2,-1 0,0 0,0-1,0 1,0 0,0 0,0 1,0 0,0 1,0-1,-1 1,1-2,0 0,1 0,-1 1,-1-1,-1 2,0-1,0 0,1 0,1 2,0-2,-1 1,0 0,0-1,-1 0,1 1,1 0,0-1,0 2,-1-2,0 0,-1 1,1-2,1 0,0 0,-1 0,0 2,0-2,1-1,-1 2,1-1,-1 0,1 1,-2 1,2-1,0 0,0 0,0 1,-1 0,0 0,-1 0,2-3,-1 1,0 1,1-1,-1 0,0 1,-1 1,2-1,-1 1,1-1,-1 1,2-1,0-2,-2 1,1 1,-1 0,0-1,-1 1,0 0,2 2,0-1,-2 0,2-1,-1 0,-1 1,2-1,0 2,0-1,-1-1,0 0,2 0,0 1,-2 0,1 0,1 0,-1-1,1-1,1 1,0-2,0 1,1 0,1-1,-1 0,1 1,-1-3,0 1,1-1,-2 0,1 3,-2-2,1 3,-2 1,1-3,0 0,1 3,-1-2,0 0,1 0,-2 0,1-3,1-2,-1 1,1 0,-1 1,0 0,-1 3,0 0,0-1,-1 2,3-4,-1 3,1-1,0 1,-2 1,3-2,-1 1,-2 0,1-2,0 2,1-3,0 3,-2-2,0 2,-1 1,2 0,0-2,3 0,-1-1,-1 2,0-1,0 1,-1 1,0-2,1 2,-1-3,1 1,-1 1,-1-1,-1 2,1-2,1 0,-1 2,0-2,1 0,1-1,-1 1,2 0,-2 0,2 2,-1 0,2-2,-3 2,0-1,2-2,-3 2,1-1,0 0,-1 0,2-1,1-1,0 0,1 0,-1 1,-1-2,1 2,-3 1,3 1,-2 1,0-2,3-1,-1 1,-1-1,-1 2,1 1,-2-1,0 2,1-3,-1 2,0-1,-1 0,2 2,-1-2,1 1,-1 0,4-1,-3-1,1 2,0-1,0-1,0 0,-1 2,2-2,-2 0,1 1,-1 1,1-1,0 0,-1 0,2-2,0-1,1 0,2-3,-2 3,1-2,-2 2,0 0,1 0,1 1,-2 0,2 0,-2 0,0-1,-1 2,1-2,1 0,-2 0,1-1,0 3,0-2,-1 1,1-1,-1 1,0 0,0 0,1-1,-2 1,2-1,1 1,-2-1,2-1,0 3,0-2,-1 3,1-1,2-1,0-1,-2 0,0 0,0-1,0 0,0 1,0-1,2-1,-3 1,0 1,3-1,-1-1,1 1,-1 0,1 0,1-1,0 0,-1 0,0 0,-2 0,1 1,-1 1,0 0,-2 0,1 1,0-2,1 1,2 0,1-1,-1 1,0 0,0 0,1 0,-1 2,-2-2,1-1,-2 2,1-1,0-2,2 3,-1-2,0 0,1-1,1 0,0 2,-1-1,1-1,0 0,0 0,0-1,-1 1,1-1,-1 0,1 0,-1-1,1 1,-1 0,0 0,2 0,-2 0,0 0,0 0,1 0,-2-1,-3-1,-6-5,-5-1,-4-2,-1 0,-1 0,-1 0,3 2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47,'0'0,"0"-1,0-3,-1 2,-1-4,-2 4,2-4,-4 3,3-2,-1 1,0-2,0 3,-2 1,-1 1,-2 0,1 0,0 1,1 2,1 0,-2-1,0 0,1 0,1 2,-1-1,3 0,-1 4,-2-3,2 3,-1-3,3 2,-3-1,1 0,-1 1,0-2,-1 1,1-1,0 1,-3-1,3 0,-1 0,1-1,-2 0,1 1,-1 0,0-1,-1 2,1 0,-1 0,1 1,1-2,-1 2,1-2,2 3,-1-3,2 3,1-1,0 1,-1-2,1 2,0-2,0 1,-1 2,1-2,-1 0,0 1,-1-1,2 2,-2-2,1 0,0 2,2-1,0 0,-1 2,-1-2,0-3,-3 1,0-2,-1-1,0-1,-1 0,1 1,-1 1,0 2,2 0,1 1,2 1,0 1,0-1,1 0,-1-2,-1 1,1 1,0 0,-1-2,2 2,0 0,-1-1,1-2,-1 1,-1 0,-2 2,0-1,1 0,0-1,-1-1,1 0,1 2,0-2,3 3,-1-2,1 2,-1 0,0-2,-3 0,2 1,0 1,-1-1,0 3,1-1,0 0,2 1,0 0,-1-2,0 0,2 0,-2 0,0 1,0-1,-1-1,1 1,-1 1,0-1,2 2,-1-3,0 1,0 1,3-2,-2 3,0-2,0 2,-1-2,0 0,-2 0,0 0,0 1,-1-1,2 0,-2-2,2 1,-1-2,2 1,-2 0,-1-1,1 3,0-3,0 3,0-1,0 0,0 0,2 1,-3 0,1 0,-1 1,1 1,0-2,-3 0,4 0,-3 0,2-2,2 2,1 0,-1-1,0 1,0-1,0 1,-1 0,0-1,-1 1,1 1,-1-1,0 0,0 0,1-1,1 2,2 0,0 0,-1-2,0 1,-1 1,0-1,-1 1,0 0,0 1,0-1,2 0,-1 0,-1 0,2-1,0 0,-2 0,2-2,-1 2,2 0,-2 0,0 1,1 1,0 0,-1-3,2 1,-1 1,0-1,1 1,-1-1,0 2,0 0,-1-1,0 1,1-1,-1-1,0 1,1-1,0 0,1 2,-1-2,0-1,1 2,-1-1,-1 0,0 0,0 1,-1-2,1 1,2 1,-3-1,2 1,0 0,-1 0,0-2,1 1,0 2,-1-2,0 1,1 0,1 1,0 0,1-1,-1 1,-1-3,1 2,-1-1,1 0,0 1,0 1,1-1,0 0,0 0,0 0,0 2,0-1,0 0,0-1,0 0,0 1,0-1,0 1,0 0,0 0,0-1,0 0,0 1,0 0,-1-1,-1 2,-2-2,0 0,-2 1,-1-1,1-1,1 1,1-2,1 2,2 0,1 0,0 0,0 1,0-1,0 1,0 0,0-1,0 1,-1-2,-1 0,0 0,1 1,0-1,0 1,0-2,-1 2,0-1,0 0,1 1,-1 0,2 1,0-1,0 0,0 1,0 0,0-1,0 1,0 0,0-1,0 1,0 0,0-1,3 1,-1-1,0 1,0-1,-2 1,1 0,-1-1,0 1,0 0,0-1,0 1,0 0,0-1,0 1,0-1,0 1,0-1,0 1,0 0,0-1,0 1,0-1,0 1,0 0,0 0,0-1,0 0,0 1,0 1,0 0,-1-1,-1 0,-2 1,1 0,0-1,-2-1,3-1,-1 0,-1 1,2-1,0 1,-2 0,2 1,-1 0,1 0,0-3,0 1,0 1,-1-1,0-1,2 1,-1-1,0 2,1 0,0-1,1 1,0 0,-2 1,1-3,-1 1,1 1,0 0,0 0,1 0,0 0,0 1,0 0,0 0,0-1,0 1,0-1,0 0,0 2,0-1,0-1,0 0,0 1,0-1,0 1,2 1,0-2,-1 0,0 1,2-3,0 2,-1-1,-1 0,0 2,0-2,-1 1,1 0,-1 1,-1 0,1 0,0 0,0-1,0 0,0 1,0-1,0 1,0 1,0-2,0 0,0 2,0 1,0 1,0-2,0 2,0-2,0 0,0 0,0-2,0 2,0-2,0 0,2 0,1 1,-2 0,0-1,0 1,0-1,1-1,0 0,1-1,1 0,-1 0,0-1,0 1,0 0,-1 2,2-1,0 0,0 0,-1-1,0 2,0-1,0 2,-1-1,0-1,0 0,0 0,0 0,-1 1,-1 0,0 1,0-1,0 0,0 2,1-4,1 2,0-1,-1 0,0 1,0 0,0 0,-1 1,0-1,0 1,0 0,0-1,2 1,0 0,1-1,-1-1,0 0,1 1,-1-2,-1 3,0-3,1 0,0 1,0 1,-1-1,-1 1,1 1,-1-1,0 2,0-2,0 0,-1 1,3-2,-1 1,1-2,0 2,-3-2,-2-3,-1-1,-2-2,-3-3,0 0,2-1,1 0,-1-1,0 1,4-1,0-1,0 1,3-1,0-1,0 1,0-1,0 0,0 1,0-1,0 1,0-1,0 0,3 2,-1 0,0 0,0-1,-2 1,3 0,-1 0,2 1,-2-2,3 2,-2 0,2-1,-2 0,1-1,-1 0,0 0,-1-1,2 2,-1 3,0 3,1 1,0 3,0 1,-1 1,0 1,-1 1,-1 2,-1-1,0 0,0 0,0 0,0 0,0-1,-1-1,1 0,0 2,0-2,0 0,-2 1,0 0,1-1,-2-1,-2 1,2-2,-3 0,2 0,0 1,4-2,2 0,1-1,1 2,0 0,-1 1,0 1,-1 1,-1-1,0 1,-1-1,1 0,0-1,1 0,-1 0,2 0,0-1,-1 1,2 0,-2 0,2 0,1 0,0 0,0 0,0 2,-2-2,2 1,-2 1,-1 0,2-2,-1 0,0-1,1 0,-1-1,0 1,0-1,0 2,-3 0,2 0,-2 2,0-1,2 1,0-1,2-1,-1 1,2-1,-2 0,2 1,-1 0,-1 0,-1 0,-1 1,0-1,-2 1,-3-5,-1 1,0-4,-1-1,-1 0,-1-3,0 1,0-3,2-1,0 0,4 0,-2-1,3 1,1-2,0 1,1 0,-1 1,0-1,0 1,2 0,-2-2,0 1,0 1,0-1,0 1,0 0,0-1,0 0,-3 2,1 0,-1 1,0 1,0-1,0 1,-1-1,2-1,0 1,-1-1,1 1,0-1,1-1,-2 1,0-1,1-1,1 1,0-1,-2 0,1 1,0-1,1 1,0-2,1 2,-1-1,1 1,0-1,0 1,1-1,-1 0,0 1,0-1,0 0,0 1,0 0,0-1,0 0,0 1,0-1,0 0,2 2,0 3,2 3,0 3,0 2,0 2,-2 1,-2-1,-2-3,-2 0,-3-2,0-1,-1 1,3 1,1 2,3 0,-3 0,2 1,-1-2,0 1,-1 1,2-1,2 2,0-1,2-1,-1 1,4-1,-3 1,1-1,-1 1,0 1,-1 0,0 1,1-1,-1 0,1 1,-1 0,-1 0,1 0,-1-1,0 1,0-1,0 0,-1 1,1 0,0 0,2-2,-1-3,3-2,0-1,1 1,1 0,-1 1,0 1,0 0,-1 0,1 2,-3-1,0 3,-1 0,0-1,1 0,0 0,1 1,3-3,-1 0,0 0,2-1,-3 2,1-2,-4 3,3 1,-1-1,-1 1,-1 1,2-1,-1-1,1-1,-3 3,3-4,-1 1,2 0,-1-1,2 0,-2 1,2 0,-2-1,2 4,-3-1,0-2,1 2,1-3,-1 1,0 0,-1 1,-1 1,0 0,-1 0,0 0,0 0,0 1,0 1,0-1,0-1,0 1,0-1,0 0,0 1,0 1,0-2,0 0,0 1,0-1,0 0,0 2,0-1,0-1,0-1,2 0,0 0,0 0,1-1,-2 1,2-1,-2 2,0 0,2-1,-1 2,2-2,-1 0,-1 0,0 1,2 0,-2 0,2 0,-1 0,-1 1,2-2,-1 0,2 0,-1 1,-2 0,2-1,-1 1,1 1,0 0,-2 0,2-1,-1 1,-1-1,1-1,1 1,-2-2,1 0,0 0,0 1,0-1,0 0,-1 0,1 1,0 1,1-1,-1 2,2 0,1-1,0 1,0 0,0-1,0 0,1-2,2 2,-1-1,0-1,1 1,-1-2,0 0,-2 2,1-2,0 1,1-2,0 0,-2 1,1-1,0 0,0 2,0-1,0 0,0 0,-5-2,-1-1,-3-2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4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0,2-2,-2-1,3-2,-3 1,3 0,1-1,2 0,1 1,-2-1,-1 1,-2 0,0 2,-3 1,1 0,-1 1,-1-2,1 1,-1 0,2 0,0 0,1 1,-2 1,1-1,0 0,1 1,-1-1,2 0,-2 1,1 0,-3 0,2-1,0 1,-1-1,0-1,0 0,0 0,0-1,0 2,0 0,0 1,1-1,0 1,0 0,1 0,0-2,0 3,-1-2,1 1,-1 0,1-1,-1 0,0-1,-1 3,0 0,1 0,1 2,1-2,0 1,0-1,-1 1,0-2,-1 3,0-2,1 1,-1-1,1 1,0-1,0-1,-1 0,2 1,-1 0,0 0,2 0,-2 0,1 2,1-1,-3 1,2 0,-1-1,1 0,0 0,-2-1,2 0,0 1,1-1,-1 1,2-2,-2 1,1-1,0 2,0-2,-2 0,1 0,1 0,-1 1,0 0,1-1,0 1,0 0,0 1,1-1,0 2,-1-1,2 0,-2-1,0 0,0 0,0 1,1-1,-1 1,0-1,1 1,-1 0,2 1,-1-1,0 1,0 0,0 0,0 0,0 1,-1-3,1 1,-1 0,1-1,-1 0,-2 0,1-3,-1 0,0-2,2 0,-1-3,1 0,1-2,0 3,1 2,-3 2,0 4,0-1,-1 1,0-1,0 1,1 0,0 1,2-1,0 1,0 1,1-1,0-1,0 2,0-1,0 0,0 1,1-1,-1-1,0 2,0-1,0 0,0-2,-2-1,1-4,-2 0,0 1,0 1,-1 0,-1 1,1-1,-1 1,1 2,3-1,-2 1,1 0,0 1,0 0,-1 0,0-1,1 1,0 0,0 0,0-1,-1-1,1 1,0 0,0 0,1 2,1-1,-1 1,1 1,0-1,-1-1,1 0,-1-1,0 2,0-1,1 1,-2-2,0 2,1-2,-1 0,0 0,0 1,1-1,-1 2,1-1,-2 0,0 0,1-1,1 2,-1-1,0 1,0 0,1 0,-1-1,1 0,0 0,0 0,0 0,0 1,1 0,0-1,0 2,0-1,0 0,0 1,1-1,-1-1,0 2,0-1,0 0,0 0,0 0,0 0,0 1,0-1,0-1,0 2,0-1,0 0,0 0,0 0,0 0,0 0,0 1,0-5,0 0,0 1,0 0,0 0,0 3,0-1,0 0,0 2,0-1,0 0,0 1,0-1,0-1,0 2,0-1,0 0,0 1,0-1,0-1,0 2,0-1,0 0,0 0,0 0,0 0,1-1,0 0,1 0,-1 0,1 0,0 1,0 0,-1-1,-1 2,0-1,0 0,0 1,0-2,0 1,0 1,0-1,0 0,0 0,0 0,0 0,0 1,0-1,-1-2,-1 1,1 0,0 0,0 0,0 1,1 0,0 0,0 0,0 1,-1-2,0 1,0 1,0-1,0 0,1 0,-1 0,1 0,0 1,0-1,0-1,0 2,1-1,-1 0,0 1,0-2,0 1,0 1,0-1,0 0,0 0,0 0,0 0,0 0,0 1,0-2,0 1,0 1,0-1,1-1,2-2,-2 1,2-1,0 1,0 0,1 0,0-1,-1 1,-1 1,2-2,-3 1,3 0,0 1,-2-1,3 0,-2 1,3 0,-3 1,1 0,0 0,-2 0,0 1,1-3,-1 1,2-2,-2 1,0 0,-1 1,0 0,1 1,1-1,-1-1,-1 2,1-2,0 3,0-2,0 0,-1 2,-1-1,0 0,0 1,2-1,-1-1,2 2,-1-1,-1 0,2-1,0 0,0-1,-1-1,0 1,1 0,-1 0,1-1,0 0,-1 1,0 0,0 0,2-1,-2 0,1 2,0-1,0 2,0-1,-1 1,1-1,-1-1,0 2,0-1,0 1,1-1,-1 1,0 0,1-1,-1 0,1-2,0 2,-1-2,0 1,2 0,-1 0,-1 1,1-1,1 0,-1-2,1 3,-2-1,1 1,0-1,-1 1,1-1,1 0,-1 0,-1 1,0 0,0 1,0-2,0 1,2-1,0 2,-1-3,1 2,0-2,-1 2,1-2,-2-1,0 3,1-3,0 1,2-1,-2 1,1-2,0 2,-2 1,1-1,1 1,-1 0,-1 1,2 0,-1 0,1 0,1-1,1-1,-2 2,0-1,-2 2,1-2,1 1,-2-1,2 2,-1-1,0 0,1-1,0 0,1-1,-1 1,1-2,-1 0,3-2,-2 0,0 1,0 1,-1 0,-1 1,2-1,-1 1,2 1,-1-2,0 2,1 0,-2-1,2 0,-2 0,2 0,0-1,-1 0,2 0,-1-1,-2 2,2-1,-2 0,2 0,-1 0,0 1,-1 0,1-2,0 1,0-1,1 1,0-1,0 1,0-2,0 1,0-1,1 0,-3 1,2 1,-3 0,1 1,-1-1,0 2,1-2,0-1,2 0,0 0,1-1,1 0,-1 0,0 0,0 0,-3-1,-3 1,-2 0,-2 0,-3-1,1-1,-3-1,-1-1,-2 2,3-1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6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45 43,'0'-2,"-2"-31,-3 25,4 8,1 1,-1-1,1 0,-1 0,1 1,-1-1,1 1,-1-1,1 0,0 0,-1 1,1 0,0-1,0 1,0 0,-1-1,1 1,0-1,-1 2,-3 7,0-1,1 0,-1 2,1-1,2 0,-2 0,1 1,1 0,-1-1,1 1,0 0,0 16,1-22,0 0,0 0,1 0,-1 0,0 0,1 0,0 0,0 0,0-1,0 1,0 0,0-1,1 1,-1 0,0-2,1 2,0-1,0 0,0 0,0-1,0 1,0 0,1-1,-1 0,0 0,0 0,1 0,0-1,-1 0,1 1,0-1,0 0,2-1,-2 1,1 0,0 0,0-1,-1 0,1 0,0-1,0 0,0 0,0 0,-1 0,1-2,0 2,-1-1,1-1,0 0,-2 1,1-2,7-6,3-9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68 0,'0'0,"-1"0,-2 2,-1-1,0 2,-2 1,2 0,-1 1,2-1,0 1,1 0,1 0,-1-1,0 1,1-1,0 2,0-1,-1 0,2 2,-2-1,1-1,1 2,-1-1,0-1,-1 0,1-1,0 2,1-1,-1 1,1 0,0 0,0 0,0 0,0 0,0 1,-1-3,0 1,-1 0,1 0,0 1,1-1,-1 1,1 0,0 0,0 0,0 1,0-1,0-1,0 2,0-1,-1-1,1 0,-2-1,1 2,1-1,-1 1,1 0,0-1,0 2,0-1,0 0,0 1,0-1,0-1,0 2,1-2,1-1,-1 1,-1 0,1 1,1-2,-1 1,1-1,-1 2,1-1,-1 0,1 2,-1-1,0-1,1 2,-1-1,0 0,0 1,-1-1,1-1,-1 2,0-1,0 0,0 1,0-2,0 1,0 1,0-1,1 0,1 0,-1 0,0 0,0 0,0 0,-1 0,0 0,0 1,0-1,0-1,0 2,0-1,0 0,0 1,0-2,0 1,0 1,0-1,0 0,2 0,-1 0,0 0,0 1,1-3,-1 1,0 0,1 0,1 1,0-1,-1 1,0 0,0 0,0 0,0 0,0 0,1 0,0 0,-1-2,0 2,0-2,-1 2,1-2,-1 1,0-1,1 1,1-2,-2 2,1 0,0 0,0 1,-1-1,0 2,1-1,-1 0,0 1,2-3,-1 1,0 0,-1-1,2 0,-1 1,0-2,0 1,-1 0,2 2,-1-2,1 1,-1 0,1 0,0 0,-1-1,2 0,0 0,0 1,1-1,-1 1,1-1,-3-1,3 2,-3-1,2 2,-1 0,0-2,1 0,0 0,-1-1,1 2,-1-2,0 2,-1-1,1 0,-1 0,1-1,0 1,-1 0,2 0,0-1,-2 2,2-1,-2 0,1-1,0 0,0 2,-1-1,2 0,0 1,1-1,-1 1,0 0,0-1,-1 0,2-1,-2-1,1 0,0 1,-1 0,1 1,0 0,2-1,-2 1,1-1,0-2,0 1,-1 0,1 0,-2 0,1 1,0-1,0 1,-1-2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0,-4-13,-11-26,-5-35,-7-36,-4-26,0-20,2-5,1 1,7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14,-1 9,-3 3,-2-6,-1-9,-2-9,-6-25,-5-30,-2-31,2-23,2-12,-2-8,1 5,2 7,2 21,3 36,0 35,2 26,0 27,4 11,3 3,3-11,-1-36,0-32,-2-49,-3-29,-1-17,-2-7,-1 6,4 46,6 46,9 45,6 23,-1 6,-4-20,-7-37,-5-35,-3-41,-4-24,-1-6,0 5,-1 20,8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7,0-7,-1-25,-3-37,-9-33,-9-35,-14-34,-12-16,-2 2,2 15,3 31,4 35,3 30,2 22,8 10,5 1,3-9,-2-19,-6-31,-4-34,-7-28,-11-26,-6-17,1 0,3 6,6 7,9 27,11 36,7 35,6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14,12 32,7 20,4 21,3 6,-3-3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0,-4-13,-11-26,-5-35,-7-36,-4-26,0-20,1-5,3 1,6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14,-2 9,-1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7,0-7,-2-25,-1-37,-10-33,-9-35,-14-34,-12-16,-2 2,2 15,3 31,4 35,3 30,2 22,8 10,5 1,3-9,-2-19,-6-31,-4-34,-7-28,-11-26,-6-17,1 0,3 6,6 7,9 27,10 36,9 35,5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14,11 32,9 20,3 21,3 6,-3-3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4:39.139"/>
    </inkml:context>
    <inkml:brush xml:id="br0">
      <inkml:brushProperty name="width" value="0.1" units="cm"/>
      <inkml:brushProperty name="height" value="0.1" units="cm"/>
      <inkml:brushProperty name="color" value="#525252"/>
      <inkml:brushProperty name="ignorePressure" value="1"/>
    </inkml:brush>
  </inkml:definitions>
  <inkml:trace contextRef="#ctx0" brushRef="#br0">581 103,'-1'-3,"0"-1,0 2,-1-1,0 0,0 0,1 1,-1-1,0 0,-1 2,1-2,0 1,-5-4,-2-2,2 2,1 1,0-1,-2 2,1-1,1 1,-2 0,1 1,-1 0,0 0,0 1,1-1,-11 0,0 1,0 0,0 0,-1 2,-26 3,41-2,-2-1,1 1,-1 1,1 0,1 0,-2 0,2 0,-2 1,-5 4,-38 35,39-32,-1 0,-23 15,17-13,1 1,0-1,-15 18,3-4,24-20,-1-1,1 1,0 0,0 0,1 0,0 1,0-1,1 0,-1 1,1 0,0 0,0 11,-2 10,0 47,3-42,-1-21,2 0,-1 1,2-1,0 0,0 1,5 16,-3-23,-1-1,1 0,1 1,-1-2,1 1,0-1,0 1,0-1,1 0,8 6,5 2,30 16,-39-23,1-1,0 0,0-1,1 0,-1-1,-1 0,15 1,75-3,-51-1,-30-2,-1 0,1 0,-1-2,-1 1,1-3,-1 1,25-14,-36 18,3-3,-1 0,1 0,-1 0,0-2,-1 2,1-1,7-12,0 0,20-34,-24 34,-2 1,0-1,-1 0,-1 0,0-1,-2 1,0-1,-1 0,-1 0,0-37,-5 36,-1 0,-12-37,14 53,1 1,-1-1,-1 1,2 0,-1 0,-1-1,0 2,1-1,-1 0,0 1,1 0,-2-1,1 1,0 0,0 0,-1 0,-4-1,-11-7,6 1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5:02.434"/>
    </inkml:context>
    <inkml:brush xml:id="br0">
      <inkml:brushProperty name="width" value="0.1" units="cm"/>
      <inkml:brushProperty name="height" value="0.1" units="cm"/>
      <inkml:brushProperty name="color" value="#525252"/>
      <inkml:brushProperty name="ignorePressure" value="1"/>
    </inkml:brush>
  </inkml:definitions>
  <inkml:trace contextRef="#ctx0" brushRef="#br0">581 103,'-1'-3,"0"-1,0 2,-1-1,0 0,0 1,1-1,-1 0,0 0,-1 2,1-2,0 1,-5-4,-2-2,2 2,1 1,0 0,-2 0,1 1,1-1,-2 1,1 1,-1 0,0 0,0 1,1-1,-11 0,0 1,0 0,0 0,-1 2,-26 3,41-2,-2 0,1-1,-1 2,1 0,1 0,-2 0,2 0,-2 1,-5 4,-38 35,39-32,-1 0,-23 16,17-15,1 2,0-1,-15 18,3-4,24-20,-1-1,1 1,0 0,0 0,1 0,0 1,0-1,1 0,-1 1,1 0,0 0,0 11,-2 10,0 47,3-42,-1-21,2 0,-1 1,2-1,0 0,0 1,5 16,-3-23,-1-1,1 1,1-1,-1-1,1 1,0-1,0 1,0-1,1 0,8 6,5 3,30 14,-39-22,1-1,0 0,0-1,1 0,-1-1,-1 0,15 1,75-3,-51-1,-30-2,-1 0,1 0,-1-2,-1 1,1-3,-1 1,25-14,-36 18,3-3,-1 0,1 0,-1 0,0-1,-1 0,1 0,7-12,0 0,20-34,-24 35,-2-1,0 0,-1 0,-1 0,0 0,-2-1,0 0,-1 0,-1 0,0-37,-5 36,-1 1,-12-39,14 54,1 1,-1-1,-1 1,2 0,-1 0,-1 0,0 0,1 0,-1 0,0 1,1 0,-2-1,1 1,0 0,0 0,-1 0,-4-1,-11-7,6 2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5:50.337"/>
    </inkml:context>
    <inkml:brush xml:id="br0">
      <inkml:brushProperty name="width" value="0.1" units="cm"/>
      <inkml:brushProperty name="height" value="0.1" units="cm"/>
      <inkml:brushProperty name="color" value="#525252"/>
      <inkml:brushProperty name="ignorePressure" value="1"/>
    </inkml:brush>
  </inkml:definitions>
  <inkml:trace contextRef="#ctx0" brushRef="#br0">1 79,'0'-3,"6"-5,11-5,3 1,4 1,0 1,-1 1,1 1,-3 4,0 5,0 2,-5 5,-3 2,-6 3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6:05.368"/>
    </inkml:context>
    <inkml:brush xml:id="br0">
      <inkml:brushProperty name="width" value="0.1" units="cm"/>
      <inkml:brushProperty name="height" value="0.1" units="cm"/>
      <inkml:brushProperty name="color" value="#525252"/>
      <inkml:brushProperty name="ignorePressure" value="1"/>
    </inkml:brush>
  </inkml:definitions>
  <inkml:trace contextRef="#ctx0" brushRef="#br0">1 120,'14'-13,"2"0,0 1,0 0,31-15,-24 14,-17 8,-1 2,1-1,0 1,0 1,0-1,1 0,0 0,-1 2,8-2,-13 3,-1 0,1 0,-1 0,1 0,-1 0,1 1,0-1,0 0,-1 0,1 0,0 1,0-1,-1 0,1 1,0-1,-1 1,0-1,0 0,1 0,-1 1,1-1,0 2,0 0,0-1,0 1,0-1,0 1,-1 0,1 0,-1-1,0 4,1 2,-1 1,0-1,-1 10,1-15,0-1,-1 0,1 1,-1 0,1-1,-1 1,0-1,0 0,1 1,-1-1,0 1,0-1,0 0,0 0,0 0,0 0,-1 0,-1 1,0 0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2 1,'0'0,"1"0,1 4,1 3,0 5,0 3,-2 2,1 1,-2 2,1 0,-1-1,0-1,0 2,-1 0,1-1,0 0,0 0,0 0,0-1,0 1,0 1,0-1,0 0,0-1,0 1,0 0,2-4,-1 0,1 1,-1-1,0 1,0 2,-1 0,0 1,1 0,1 0,-1 0,1 0,0 0,0-1,0 1,-1 0,0 0,0 0,-1 1,0-1,0 0,0 0,0-1,-2-3,0 0,1 0,0 1,-2-4,1-2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7.91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7,'0'-3,"0"-1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6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229 1,'-11'0,"-6"-1,0 1,0 2,1-1,-1 3,1 1,-17 7,30-12,-6 5,0 0,-1 1,2 0,-17 15,24-20,-1 1,0 0,1-1,-1 1,1 1,0-2,0 2,0-1,0 0,0 0,0 1,0 0,0-1,0 1,0 0,1-1,-1 1,1 0,0 0,-1-1,1 2,0-2,0 2,0-2,0 2,1-2,-1 1,0 0,1 0,0-1,1 5,-1-5,0 1,0-1,0 0,1 1,-2-2,2 2,-1-1,1-1,0 1,-1 0,1-1,0 0,0 1,0-1,0-1,0 1,-1 0,1 0,0-1,0 1,0-1,2 0,7 2,2-2,15-2,-23 1,12-2,1-1,-1 0,26-14,-26 10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6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2 20,'0'0,"1"-3,2-2,3 2,2-1,2 3,2-1,-1 1,3 1,-3 0,0 0,-1 0,0 0,-1 0,0 0,2 4,1 0,-1 0,1-1,-3 4,0-3,-1 1,1-2,-2 4,1-2,-1-1,1 4,-1-2,0-1,1 3,-1-2,1-1,0 0,-3 0,1 0,-1 4,0-3,0 5,1 0,1-1,-3 4,2-4,-2 0,1 0,1 1,-1-2,0 1,1 3,-1 1,2-2,-2 1,1 2,-1-3,0 1,-1 0,0 3,0-3,0 1,-1 0,-1 1,1 2,-1 1,0-4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7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180 302,'0'0,"0"-4,-1-1,-2-2,-2-4,-1-3,0-2,1 1,-2 5,1 2,0-1,1 3,0-3,0 3,0 0,-1-3,0 4,1-8,-1 1,-1 2,0-2,0 0,1 2,0-4,0 5,1-2,-2 2,1-1,-1 1,-1 2,2-1,1 1,0 3,2-1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8"/>
    </inkml:context>
    <inkml:brush xml:id="br0">
      <inkml:brushProperty name="width" value="0.2" units="cm"/>
      <inkml:brushProperty name="height" value="0.2" units="cm"/>
      <inkml:brushProperty name="color" value="#33CCFF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33CCFF"/>
      <inkml:brushProperty name="ignorePressure" value="1"/>
    </inkml:brush>
  </inkml:definitions>
  <inkml:trace contextRef="#ctx0" brushRef="#br0">2639 0,'0'0,"-30"0,1 3,-9 5,19-1,8-4,0 1,-1 1,1 2,-7 6,-72 86,84-91,1 1,-1 0,2 1,-2-1,2 2,-1 2,-3 8,-8 20,9-23,0 2,0 0,0 1,1-1,-2 11,-11 44,6-32,-2 19,2-3,-4 13,16-65,-3 13,0 0,0 0,-2-2,-4 18,7-27,1 0,-1 1,0 0,2 0,-1 1,-1 6,1-7,0 2,0-2,0-1,0 2,-1-2,0 3,-6 10,-8 20,9-24,1 1,-1 1,0 3,-1 6,-9 18,6-15,0 1,6-14,-2 0,-3 7,-11 25,5 2,9-27,-2 0,-2 8,8-28,1 2,0-2,0 0,-1-1,0 1,1-2,-1 1,0-1,0-1,0 1,-3 0,1 2,-1 0,1 1,-1 0,-1 5,-31 51,18-28,-2-1,-3 2,2 4,1 1,-17 37,20-39,10-20,1 0,-1 3,5-10,-5 12,8-19,0 1,1-2,-1 1,0 1,0-2,1 3,-1-1,1 0,-1 4,-4 22,-6 11,5-22,2 1,0 1,-2 10,-6 45,4-19,-3 5,7-44,-19 97,18-95,0 0,-1-1,0 1,0-2,0-2,-2 3,1 3,-1 1,-3 15,11-33,-1 0,0-2,0 1,0 0,1-2,-1 3,-1-3,2 1,-2-1,-1 3,-20 35,14-25,-7 12,13-24,1-1,-1 0,0 0,1-1,-1 0,0-1,-1 0,-4 1,1-1,-5-2,6 0,-1 1,1 2,0-2,-1 3,1 0,-1 3,1 0,-1 0,-4 7,-26 42,37-55,-5 9,1 1,0 0,-3 5,3-4,0-2,0 0,-4 7,-27 35,-4 1,-16 5,1 1,36-38,-9 15,-2-5,-6 2,24-24,0-3,-5 2,4-4,-8 9,-2 0,13-8,-10 8,0 4,6-4,-1 1,0-5,0 0,-11 1,-26 8,29-9,11-4,-8 1,-92-3,64-4,42-1,-2 0,2-2,-1 0,0 1,1-3,0-1,-2 0,-7-7,6 5,-2 0,0-1,0 2,-1 1,-4-1,8 6,0 1,-1 1,-2 0,7 1,1 0,-2 1,2 1,-1-1,0 1,0 1,1-1,-1 2,-2 4,0 0,-1 2,2-1,-1 1,1 2,0-1,0 1,0 1,1 0,-2 8,3-13,1 1,0 1,1-1,-1 0,1 1,0 0,0 0,0-1,1 2,-1 0,1 26,0-1,1 14,0 12,0 180,-1-229,1 1,0 1,0-1,0-1,0 1,1 0,1-2,0 6,-2-9,1-1,1 0,-1-1,0 1,1-1,0 1,0-2,0 0,0 0,0-1,1 1,0 0,5 6,0-2,0 0,0-3,0 1,8 3,14 5,4-3,-31-12,16 6,0-4,5-1,40-4,-25-1,208 2,-235-2,-1 0,0-2,9-7,-4 3,6-1,-15 7,5-1,0 0,0-3,0-1,-1-1,12-11,0 3,8-2,35-5,29 2,-48 12,39-4,-73 13,-1-1,1-1,-1-3,4-3,-1-1,54-27,-55 30,-1-4,1-1,7-10,-9 10,59-58,-49 50,-15 13,0-1,0 0,0-2,1-2,72-105,-60 81,11-25,-12 22,-17 31,1 2,-1-2,0 0,0 0,0-1,-1 1,1-1,-1 0,1-1,-1 0,0 0,-1 0,1 0,0 1,-1-1,2 1,-1-1,2-1,-1 1,-1-1,1 0,1-10,0-2,-1-1,1-4,-1-1,4-15,-1 7,1-2,0-13,-6 37,2 0,-1 0,1 2,0-1,0 0,0 1,1-2,2-5,4-23,1-5,4-9,-4 19,2-4,7-25,-10 37,0 1,1 0,-1 3,8-12,-1 0,-2-1,-1-1,0-3,4-19,-17 58,16-51,-1 3,16-37,-19 53,0-3,2-11,-11 40,3-17,-2 13,-1-1,0 2,0-1,1 2,0-1,3-4,-1 4,-1-3,1 1,-2-3,2 0,13-33,-14 35,0-2,0 1,-1-2,0-4,11-28,-11 33,0-1,-1-1,0 0,2-14,5-25,23-74,-14 56,-13 50,-4 16,-1 1,0-1,0 1,1-2,-2 1,0-1,1-3,0 3,0 0,-1-1,2 1,0 1,0-1,5-19,5-11,-8 23,2-2,-1-2,3-18,-4 8,0 2,-1-2,1 1,-3-1,1-8,-2 31,-1 0,2 2,-1-1,1 0,-1 0,2-5,12-43,-9 37,-1-2,1-4,12-66,6-23,-17 81,-4 22,0-2,0 0,-1 1,2-14,2-27,-1 16,1-16,-4 42,0 0,0-1,1 2,-1 0,1 0,1-6,0 6,-1-2,0 1,-1-2,1 2,-1-1,-1-1,3-7,-1-14,1-1,0-10,-2 1,-1 0,0-36,-1 56</inkml:trace>
  <inkml:trace contextRef="#ctx0" brushRef="#br0" timeOffset="1">2574 203,'1'77,"-2"89,1-158,-1-2,1 1,-1-1,1 2,-1-2,0 0,0 1,0-1,-1 0,1 0,0 0,-4 11,0-2,0 1,-1 0,2-5,-1 2,1 0,0 1,-3 13,4-10,0 0,1 1,0 1,-1 12,-1 14,2-32,0 8,-1-1,-1 13,1-19</inkml:trace>
  <inkml:trace contextRef="#ctx0" brushRef="#br1" timeOffset="2">2558 428,'-2'0,"0"0,0 1,0 0,1 0,-1 0,0 1,0 1,0-3,1 3,-1 0,0 0,0-1,1 1,-1 1,1-2,-1 3,-4 9,1 1,0 1,-2 7,3-9,-16 59,13-46,3-9,0-1,0 1,1 0,0 1,0-1,-1 17,3-6,-2-1,2 2,0 0,0 9,2 37,0-35,-1 0,-1 1,-2 18,1-33,1 14,-5 16,5-46,-1 2,1-1,-2-1,2 0,-2 2,-1 5,2-14,1 3,-1-1,0-1,0 1,1-2,-2 1,1 0,-1-1,1 1,0-1,0-1,-2 3,-30 35,32-38,-1-1,0 2,2-1,-2 0,1 1,0 0,-1 1,2-1,-1 1,-1-1,2 2,0-1,-1 1,1 0,-1-1,1 1,0 0,0 0,0 1,0 1,0-4,0 4,0 1,0-1,0 0,-1 0,1 1,-1-2,0 0,0 0,0 0,0 1,-2 1,-24 55,17-44,1 2,0 1,2 1,-2 4,-39 143,41-144,-1 0,0-1,-1 1,-1 0,1 1,-3 14,-3 11,-1-2,-5 10,15-42,-1-2,-4 7,-9 19,13-24,-2 4,-4 12,12-26,-1 1,0-1,0 2,1 0,-2 6,-4 32,2-16,-2 12,5-35,1 0,-1-1,1 1,-2-2,2 1,-2 3,2-8,-1 0,2-2,-2 2,2-1,-2-1,1 2,-1-1,-10 13,10-10,0 1,-1 0,2 1,-1 1,1-2,-1 2,1-1,-2 8,1-1,-2 0,0 4,3-15,1 1,0-1,-2 0,2-1,-1 2,-1-1,2-2,-2 1,1 0,1-2,0 0,0 2,1-2,-2 2,2-2,-1 1,0 1,0-2,0 2,0-1,1 1,0 0,-2-1,2 1,-1-1,1 3,-2 8,1-1,0-1,-1 10,-1 15,-3 22,-6 33,12-84,-1-1,1-2,-1 3,1-1,-2-1,1 1,0-2,0 2,0-2,-1 2,0-1,1-1,-1 0,1 1,-1-2,-3 8,1 1,1-1,-1 1,0 1,1 0,0 0,0-1,1 3,-2 6,-2 29,-1 9,2-29,-1 1,0-2,-1 0,1 0,-9 20,9-32,1-3,-1 0,1 0,-2-1,1-1,-1 0,1-1,-1-1,0-1,-2 2,8-10,0 0,0 0,1 0,-1 0,-1 0,1-1,1 0,-1 1,1-1,-2 0,1 0,1 0,-2 0,2-1,-1 1,0 0,-1-1,2 0,0 0,-1 0,1 0,-1 0,1 0,0 0,-1 0,1 0,0 0,0-1,-1 0,1 2,0-1,0 0,-1 0,1-1,0 0,0 0,0 1,0 0,0-1,0 2,0-2,0 0,0 1,0 0,0-2,1-11,0 2,0-1,1 0,0 0,0 0,0 2,3-29,5-29,10-54,-11 77,-2-1,0-2,-1 1,-1-6,0 13,-1 1,3-1,4-45,-7 52,-1 1,0-1,-1 1,0-1,-2-4,0-159,0 101,0 83,0 0,1 0,0 0,0 0,0 0,0 0,1 1,0 0,2-11,-3 18,5-27,0-8,-4 29,0-1,-2 0,2 0,-1 0,-1-5,1-22,-2-25,1 38,0-1,0 0,1 0,1-13,-1 32,0 1,0-1,0 1,1-1,-1 0,0 2,1-2,13-44,-10 38,-3 8,-5 15,-10 26,1-4,0 3,-5 19,-20 94,34-139,1 1,-1-1,0 1,-1 2,1-4,1-2,-1 3,1-1,0 1,0 0,0-2,0 3,-3 17,2-6,-1 0,0 0,-2 7,-15 61,1-18,19-69,1 0,0 0,0-1,0 1,0-1,0 1,-1 0,1 0,0-1,0 1,-1 0,0-1,1 1,0 0,-1-1,1 1,0-1,-1 1,1-1,0 0,0-1,0 1,0 0,-1-1,1 1,0 0,0-1,0 1,-1-1,1 1,0-1,0 1,0-1,0 1,0 0,0-1,0 1,0-1,0 0,0 1,0 0,0 0,0-1,0 1,0 0,0-1,0 0,-1-4,1 0,0-1,1 1,-1 1,0-3,1 2,2-26,2 2,-1 0,1-4,2-20,0-20,0-29,0 15,-7 75,2 1,-1-1,0 2,0 0,1-2,0 1,0 1,1 0,-1 0,0 1,2 0,-1 0,0 0,0 0,3-4,0 0,0 1,0 1,1-1,0 2,-1 1,1 1,1 0,-1 1,7-4,-7 8,1-3,-1 0,0 0,-1-2,1 1,0-2,-1-1,1-1,4-9,-10 16,0 0,1-1,0 1,-1-1,-1 1,1-2,1 2,-1-6,1 4,-2 0,1 1,1-1,-1 2,0-2,1 2,1-5,-1 4,1 0,-2 1,2 0,-1 0,0 0,1 1,0 0,2-1,2-2,1 0,4 1,-7 2,5-2,-1-2,-1 0,1-2,3-3,8-14,4-8,-17 24,0 0,-1-1,0 0,-1-1,1-2,-1 1,1-1,-2 0,6-16,-9 22,6-17,-1 1,3-25,-6 31,1 0,1 0,-2 0,6-14,6-12,3-6,-4 9,-11 28,0 3,1-2,0 2,1 0,-1 0,3-4,-2 6,0 1,1 0,-1 2,1-1,0 1,4-2,-7 3,0 1,1-1,-1 0,0-2,0 2,0-2,0 1,0-2,0 0,-1 0,7-14,-3 6,0 0,-1 0,0-3,0 1,0 0,2-15,-1 6,-3 10,1-2,-1 0,-1 0,0 0,0 0,0-7,1-7,2-12,-2 33,-2-1,0 3,2-2,-2 2,2 0,0-2,14-39,-10 31,4-18,-7 24,-1 0,0-1,-1 0,2-10,7-62,-6 44,-3 25,0 3,-1-1,2-2,1-7,-2 20,-2-1,1 1,0 1,1-1,-1 1,0-1,0 1,0 1,1-2,-1 1,0 1,2-1,-2 1,0 0,1 1,3-4,-1 2,-1 1,1-1,0 1,0 1,0 0,0 1,1 0,-1 1,0-1,0 1,0 1,3 2,-1 0,0 1,1 1,-1 1,0-1,6 11,-11-16,1-1,-1 2,0-1,0-1,1 1,-1 0,0-1,1 1,-1-1,0 0,1 0,-1-1,0 0,1 1,-1-1,0 0,0 0,10-2,-10 3,0 0,-1 0,1 0,-1 1,1-1,-1 0,1 0,-1 0,1 1,0-1,-1 0,1 1,-1 0,0 0,1 0,0 0,0 2,-1-2,1 2,0 0,0-1,-1 0,1 1,0 1,-1-2,1 3,0 6,0 0,1 2,-1-1,0 0,-1-10,4 52,-2-31,-1 1,1-1,-1 23,-2-17</inkml:trace>
  <inkml:trace contextRef="#ctx0" brushRef="#br1" timeOffset="3">2509 224,'-2'6,"0"0,0-1,1 2,0 0,-1-1,1 1,-4 14,-14 66,11-46,-2-1,0 0,-5 15,6-28,0-1,-1-2,0 1,-1-1,1-4,-2 3,6-13,0 2,1 0,0 0,-1 2,-2 8,7-16,0 0,0-1,-1 1,1 0,0-1,1 1,-2 1,2-2,-1 2,1-1,0 0,0 1,0-1,0 2,-1 0,1-2,-1 2,0-2,0 2,1-1,-1 0,-1-1,1 2,-1-2,1 1,-1-2,0 2,0-1,0-1,0 0,-1 0,1 1,0-3,-1 2,1-1,-1 1,0-2,0-1,2 1,-1-1,0 0,1 1,-1 0,0-1,1 1,0 1,-1-1,0 4,-2 4,1 0,-2 9,3-11,0-1,-1 1,1-2,0 1,-1 0,-1 2,-3 6,0 1,-4 13,6-13,-2-2,1 1,-4 5,-1-1,0-1,-3 1,6-11,-1 4,2-1,0 1,0 1,0 1,-2 6,0 2,-1-1,-5 10,-7 17,10-21,2 0,0 3,-1 0,2 2,1 0,-1 0,2 7,-7 23,0-1,-9 26,21-78,-1-2,0 0,0 1,-1-1,1-1,0 0,-1-1,0 1,1-2,-2 1,-1 1,1-1,0 0,1 1,0 1,0 0,0 0,0 1,-3 9,-9 20,8-20,1 1,-3 11,3-10,-1 1,-6 13,-4 8,12-25,1 1,-1 2,2-1,-1 2,-1 9,-6 23,1-5,5-21,0-2,-1 1,0-2,0 1,-5 9,7-23,1 1,-3 11,4-10,-1-2,-3 10,-4 3,-11 21,10-22,-10 24,14-25,-2-2,1 1,-1-3,-1 1,-7 9,-12 8,23-26,1-1,0 3,-2 3,-1 0,0 3,-1 0,-2 1,-6 8,5-9,1 2,1 1,-1 1,-9 17,15-27,1-1,-1 2,2 0,-2 0,-2 14,3-9,-1-1,0-1,-2 4,-8 15,-48 100,52-111,-1-4,-1 1,1-2,-6 4,9-13,-1-1,0-1,0-1,0-2,0 0,0-3,-3 1,-23-1,-22-9,9 1,22 5,-1 2,1 3,-27 14,48-15,2-1,0 0,0 1,0 1,1-1,-1 1,0 2,1-1,-4 7,1-2,0 0,-1-2,0 0,0-1,0-1,-2 1,-17 8,13-6,0-3,0 1,-1-4,-106 0,65-5,9 3,-51-3,92 0,1 2,-1-3,-1-1,2 1,-1-3,0 2,-1-4,-8-5,10 8,-1-1,-3-4,0 0,6 7,1 0,-1 0,1 1,-1-3,2 3,-2-2,1-1,0 1,-1-2,3 5,0 0,-1-1,1 0,0 2,0-2,0 1,-1 0,1 0,0-1,0 0,0 2,-1-2,1 2,0-2,0 1,0-1,1 0,-1 1,0-2,1-1,-1 2,0-1,1 0,-1 0,0 0,2-2,0-5,1 1,0 0,0 2,0-2,2-2,0 1,0 1,6-9,0-3,13-17,-16 26,-1 0,1-3,-1 1,1-2,-3 4,1 0,-1 2,0 0,0 0,1 1,-3 5,0 1,-1-1,1 1,0 2,0-1,0 0,-1 0,2 1,-1-1,-1 1,1 1,2 1,-3-1,-2 1,1 0,0 0,0 0,0 0,0 0,0 0,0 0,0 0,0 0,0 1,0-1,-1 2,0-2,2 1,-2 0,1 0,-1 1,1-2,0 1,-1 3,3 6,-1 1,0 0,-1-1,1 2,0 3,1 6,-2-10,1 1,0 0,0 0,2 7,-3-17,-1 0,2 1,-1-1,1 1,-1-2,-1 1,2 1,0-2,-2 1,2-1,0 1,-1-2,1 2,0-3,-1 3,2-1,2 2,1-2,-1 0,1-1,0-1,1 0,28-5,-34 5,2-1,0 0,1-1,-1 0,0 0,3-2,-6 3,0 1,0 0,0 0,1 0,-1 0,0 0,0 0,0 0,1 0,-1-1,0 1,0 0,0-1,0 1,1-1,-1 1,0-1,0 0,0 1,0 0,0 0,0 0,0-1,0 1,0-1,0 0,0 1,0-1,0 1,0 0,0-1,0 1,0-1,0 1,0-1,-1 1,1-1,0 1,0-1,0 1,0 0,-1 0,1 0,0 0,0 0,0 0,-11-9,-1 4,-1 1,0 1,1 2,-41 2,20 1,11-1,-31-2,51 0,1 1,0 0,0-1,0 1,1-1,-1 1,-1-2,2 2,-1 0,1 0,0 0,0 0,0 0,0-1,0 1,0 0,0 0,0-1,0 1,0 0,0 0,0-1,0 1,0 0,0 0,0 0,0 0,0 0,-1 0,1 0,0 0,0-1,0 1,0 0,0-1,0 1,0 0,1-1,-1 0,0 0,0 1,0-1,0 0,0 1,0-1,1 0,-1 1,0 0,0 0,1-1,-1 1,1-1,-1 1,25-42,-7 14,-2 3,5-6,-15 23,0 1,0 2,0-1,1 0,3 1,11-5,1 5,0 0,16 2,-35 3,-1 1,1 1,0-1,-1 0,1 2,0-2,-1 1,1 1,-1 0,7 7,-2 2,2 2,-2-3,0 2,2-2,2 2,0 3,-1 1,-1 1,5 9,-11-22,0 1,0 1,2-2,-2-1,1 0,0 1,0-2,0 0,0 0,0-1,0 0,0-1,1 0,4 1,1-1,0-2,-1-2,9-2,44-27,-57 29,-1 2,-1-2,1-1,1 1,-1-1,-1-1,1 0,0 0,-1-2,0 2,3-8,15-32,6-17,-23 52,-1-1,1-1,-1-1,1 2,1-13,0 1,-4 20,0 0,0-1,0 0,0 2,1-1,-1 0,0 2,1-3,-1 2,0-1,1 2,-1-1,1 0,-1 1,1-1,0 1,-1 0,1 1,5-4,0 2,-1 1,8 0,-3 1,5-3,1-2,0-2,0-1,10-11,-9 6,-5 5,-1-2,1-1,-1-1,1-2,-8 6,0-1,0 0,0 0,2-8,11-21,-2 6,11-26,-17 33,1 1,0 3,0 0,11-12,-11 15,1 0,-1-1,0-3,0 0,-1-1,1-6,9-26,-1-2,3-22,-12 47,1 1,0 1,1 0,-1 2,13-19,-17 34,0 3,1-2,4-3,-9 11,0-1,1 0,-2-2,2 2,-2-1,1-2,0-1,6-13,11-17,-14 26,1-1,3-9,-9 21,-1 2,1-2,-1 1,0 0,1 0,0-1,-1 1,0 0,0-1,0 1,0 0,0-3,0 4,0 0,0 0,0 0,0-1,0 0,0 0,0 1,0-1,0 1,0 0,0-1,0 1,0 0,0-1,0 1,0-1,0 0,0 1,0-1,0 1,0 0,0 0,-1-1,1 1,-1-1,1 0,-1 0,0 0,0 1,1 0,-1 0,1-1,-1 1,1 0,-2 0,2-1,-1 2,1-1,-1 0,1 0,-1 1,0-1,0 0,-6 7,2 0,-1 0,1 1,0 0,-1 2,-3 8,3-8,-15 34,0 0,-12 36,28-65,-1-3,0-2,-4 8,2-3,5-10,0 1,1 1,-1 0,-1 7,2-8,1 0,-2-1,2 0,-2 0,1 0,0-1,0 1,-1-2,0 2,-12 12,11-14,0 1,-1 2,1-1,-1 0,1 3,-2 3,0 1,0 2,0 0,0-1,1 2,-2 7,3-8,-1-2,0-1,0 1,0-1,0-2,-1 2,-2 1,-10 20,-9 19,-2 14,15-32,9-21,-1 0,2 2,0 0,-1 1,0 6,2-11,2-2,-2-1,1 2,-1-3,1 1,-1-2,0 3,-1-3,2 0,-1 1,-3 1,1 0,-1 0,1-1,-1-2,-1 2,3-2,-1 2,1-2,0 2,0 0,0 0,0 1,1 1,-1-1,0 1,0-3,-1 2,1 0,0-4,-5 7,-5-2,2-1,-2-1,-3-2,9-1,1 2,-1 0,1 0,-1 3,-6 7,-10 9,-64 66,77-80,-1 0,1-2,-1-1,0-1,0-2,-6 1,-40 13,54-16,0-2,0 2,0 1,0 0,0 0,1 2,-1-2,0 4,-4 3,1-1,1 0,-1-2,-1 0,1-2,-1 2,0-3,-20 10,-1-4,1-2,-9-2,-51-7,37 1,49 0,-1 0,1 0,-1 1,1 0,-1 0,1 0,0 0,0 2,-1-1,1 1,0-1,-1 1,1 0,0 0,0 1,-1 5,2-9,1 0,0 1,0-1,-1 2,1-1,0-1,0 0,-1 1,1 1,0-1,-1-1,1 2,0-1,0 0,0 0,0-1,0 2,0-1,0 1,0-1,0-1,0 1,0 0,0 0,0-1,0 0,0 1,1 0,-1 0,0 0,1 0,-1-1,0 1,0-1,0 1,1 0,-1-1,0 1,0-1,1 0,-1 0,3 3,-1-1,0 0,1 0,0-2,-2 1,4 1,27 4,1-5,7-3,-6 0,100 1,-123-1,-1-1,1-1,0-1,-1-1,1-1,0-3,-1 1,0-3,0 1,6-12,4-4,-18 24,6-7,-1 2,0-1,1 2,2-1,-3 3,1-2,-1-1,3-4,-1 2,-1 1,4-1,0 1,-7 5,1 0,0-2,1 1,-2-1,1-1,0-1,1-4,-2 2,1 1,-1 1,1 0,0 0,0 1,1 1,-1 1,0 0,6-2,-9 5,76-40,-61 32,11-2,-13 7,-1-1,-1-3,4-1,1-6,-10 11,-1-3,2 1,-1-3,6-9,-9 10,4-6,0 0,0-3,4-7,0-5,0 2,2 1,-7 10,-1 0,1-3,14-26,-16 32,1-3,0-1,0 0,-1-1,-1-1,0-1,3-7,-1-4,0 3,11-23,21-50,-26 68,-9 23,0 2,0 0,0 0,1-2,15-22,-6-4,-12 30,0-1,0 1,1 0,-1 0,1 1,-1 0,1 0,-3 6,-1 0,0 0,0-1,0 1,2-1,-2 1,0 0,0 0,1-1,-1 1,1 0,-1 0,0 0,0 0,0 0,1 0,0 1,-1-1,0 1,0-1,0 0,1 1,-1-1,0 0,0 0,0 0,0 0,0 0,0 0,1 1,-1-1,0 1,0 0,0-1,0 1,0-1,0 0,0 1,0-1,0 1,0 0,0-1,0 1,0 2,0 0,-1 1,1-2,0 2,-1-1,1 0,-1 0,0 2,-11 48,1-6,-1 8,3-1,4-27,1-2,-1 0,-1 1,-6 16,-5 11,-2-3,-13 31,9-22,15-36,-10 21,4-13,0 5,-10 23,16-41,1 1,0 1,0 5,-1-1,0-1,-3 6,-37 77,5-2,17-42,-4 10,27-64,0 0,-1-1,1-1,-1 1,0 0,0-3,0 3,-9 7,-9 7,-7 9,16-16,2-1,-2-2,1-2,0 1,-1-3,-2 0,-29 6,0-3,-14-5,-8-6,58-1,7 2,1 0,0 0,0 0,0 0,0 0,0 0,0 0,0-1,0 1,0 0,0 0,0 0,0 0,0 0,0-1,0 1,0 0,-1 0,1 0,0 0,0 0,0 0,0 0,0-1,0 1,0 0,0 0,0-1,0 1,0 0,0 0,0-1,0 1,0 0,0 0,0-1,0 1,0 0,0 0,0 0,0 0,0 0,0 0,0-1,0 1,0 0,0 0,0 0,0 0,0 0,1 0,-1 0,0-1,0 1,2-6,-1-1,2 3,-1-3,1 3,-1-2,3-2,-2 2,42-71,-22 39,-15 24,-1 0,0 0,5-17,-5 11,2 0,1-3,6-6,0 2,6-5,-2-1,-10 20,-2 0,1 2,3-4,7-1,0 3,-1 2,18-5,-10 5,1-6,-16 10,0 1,3 0,-4 2,1 2,1 0,0 2,-9 2,-2 2,-5 8,-5 6,0 1,-1-2,0 0,0-3,-9 11,-13 9,-12 8,21-21,16-13,0 1,0 0,0 1,1 1,-6 12,4-8,-1 0,-6 9,-29 32,25-32,8-12,-7 13,1 3,16-27,1-1,0 0,0 0,0 1,0 0,0-1,0 0,0 1,0-1,-1 1,1 0,0 0,0-1,0 1,0-1,0 1,0 0,0-1,0 0,0 0,0 1,0-1,0 0,0 1,0-1,0 0,0 0,1 0,-1 0,0 0,0 0,0 0,0 0,0 0,0 0,0 0,0 1,0-1,0 0,0 0,0 0,0 0,0 0,0 0,0 0,0 0,1 0,-1 0,0 0,0 0,0 0,0 0,0 0,0 0,0 0,0-1,0 1,1 0,2-1,0-1,0-1,0 0,4-4,1-3,36-42,0-5,-2-5,-28 44,127-199,-41 46,-74 124,16-18,-24 40,12-27,-15 25,1 3,0 1,0 1,1 2,-11 13,-1-1,0-1,0 1,0-1,1-6,7-12,5-9,2-9,-7 18,17-45,6-10,41-95,-57 141,-13 24,0 0,2-6,-1 0,0-2,1 0,2-10,0 0,-6 15,1-1,1-7,11-43,5-9,-19 61,0 0,0-2,2-14,7-27,-4 22,1 3,0 0,1 1,12-25,-20 46,1-2,0 2,-1-1,1-1,-1-1,0 2,0-3,1-9,-3 12,1 1,1-2,-1 2,1 1,0-1,1 0,0-4,7-10,6-12,4-14,-4 14,-1 0,5-1,-8 11,20-44,-14 29,12-37,-21 57,-2-1,9-26,14-52,-14 43,-12 39,1-1,-1-1,-1 1,1-5,-3 14,0-1,-1 0,0-1,1 1,-1 0,-1-1,1 1,-1-12,0 20,0-2,0 2,0-3,0 3,-1-1,1 1,-1-1,1 0,-2-1,2 3,0 1,0 0,0 1,0-1,-1 0,1 0,0 0,0 1,-1-1,1 0,0 0,0 0,0 0,-1 1,0 0,1 0,0-1,-1 1,1-1,0 1,-1 0,1-1,-1 1,1 0,-1 0,1 0,0 0,-1 0,1 0,-1 0,1 0,-1 1,1-1,0 0,-1 1,1 0,-1-1,0 2,-1 1,0 1,1-2,0 2,-1-1,1 1,-1 0,1-1,0 2,-4 8,-8 23,5-16,0 2,-2 8,-1 17,7-32,0 1,0-2,0 0,-4 7,3-6,-1 3,1 0,0 0,1 0,-2 13,2-15,1 5,-2 1,2 0,1 1,-1-1,1 1,0 8,-5 52,4-56,-1 0,-4 25,8-49,-1 1,0 2,0-1,0 0,0 0,0 1,1-1,0 1,-1-1,1 1,0 2,0-7,0-1,0 1,0-1,0 1,0 0,0-1,0 0,0 0,0 1,0-1,0 0,0 1,0-1,0 1,1-1,-1 1,0-1,0 1,0-1,0 0,0 0,0 0,0 0,0 0,1 0,-1 1,0-1,0 0,0 0,1 1,-1-1,0 0,1 0,-1 0,0 0,1 0,-1-1,1 1,-1-1,1 1,-1 0,1 0,-1-1,1 1,-1-1,0-1,5-5,-1 0,-1-2,1 1,-1-1,0 0,1-2,9-26,61-160,-42 114,10-27,-35 87,1-1,-2-1,1 1,0-6,2-21,-5 30,1 0,-1 0,1 1,4-12,-6 23,0-1,1 2,-1-1,1 1,0 0,0-2,-3 10,-1-1,0 1,1-1,-1 0,1 1,-1-1,0 1,1-1,-1 1,1-1,-1 1,1 0,-1 0,1 0,-1 0,0 0,1 0,0 0,-1 0,1 0,-1 1,1-1,-1 1,0-1,0 1,1 0,-1-1,1 1,-1-1,1 1,-1-1,0 1,1 0,-1 0,1-1,-1 1,0 0,0 1,0-1,1-1,-1 2,0-1,0 5,1-1,1 2,-1-1,-1 0,1 1,-1-1,0 1,1 13,-1 0,0 0,0 0,-1-1,1 1,-2 0,0-1,0 8,-3 11,-1 1,-1-2,-5 23,-10 47,2 2,-9 82,24-161,0-2,-5 23,-3 12,4-6,6-39,1 0,-2 0,0 5,-6 16,6-21,-1 0,0 8,3-16,4-18,3-49,3-2,5-41,0-21,-2 34,4-24,-9 70,-1-1,0 1,1-33,-5 55,0-2,0-18,-1 38,0 1,0-2,0 1,0 0,0-1,0 2,-1-1,1 0,0 0,0-1,0 1,-1 0,1 0,0 0,0 1,0-2,-1 2,1 0,0 0,0 0,-1-1,1 1,0 0,0 0,0 0,0 0,0 0,0 0,-1 0,1 0,0 0,0 0,0 0,0 0,0 0,-1 0,1 0,0 1,0-1,-1 0,1 0,0 0,0 0,0 1,-2 2,1 0,-1 1,1-1,-1 1,1-1,-1 3,-63 201,3 9,49-158,-1 2,-4 32,-7 34,7-52,-1-4,-2 1,17-55,-1 1,-1-1,-4 10,7-21,2-8,2-14,-1 15,5-38,-1 0,6-32,17-79,-20 107,2-4,7-45,3 1,10-39,-19 91,-7 31,-8 27,-39 162,31-117,-9 63,13-82,2-2,-6 16,-21 77,12-46,8-34,-7 22,-10 33,-17 80,48-189,-8 30,-6 21,11-42,0-1,0 0,-1-1,1 1,0-2,-1 1,-2 1,-9 12,0-2,-12 9,26-25,-6 3,7-5,-1-1,1 0,0 0,0 0,0 0,0 0,-1 0,1-1,-1 1,1 0,0 0,0 0,0 0,0-1,0 1,0 0,0 0,0-1,-1 1,1 0,0-1,0 1,0 0,0-1,0 1,0 0,0 0,0 0,0 0,0-1,0 1,0-1,0 1,0-1,0 1,0-1,0 1,0-1,0 1,0 0,0 0,0-1,0 1,0 0,0-1,0-8,0 0,1 0,0 0,1 0,-1 1,1-8,3-12,2-19,6-43,6-54,-8 16,11-88,-11 128,1 1,6-19,-18 104,4-20,-4 21,0 1,0 0,1-1,-1 0,0 0,0 1,0-1,1 1,-1-1,0 0,0 1,0-1,1 0,-1 1,0-1,0 1,1 0,-1 0,1 0,-1 0,0 0,0 0,0 0,1 0,-1 0,0 1,0-1,1 1,-1 0,0 0,0 0,0-1,0 1,0 0,0 0,0 0,1-1,-1 0,0 1,0 0,0 0,0 0,0 0,0 0,0-1,0 1,0 0,-1 23,0-2,-1-1,0 0,-1 0,-2 11,-4 35,5-31,-1 1,0 0,-6 25,-14 45,-2 10,22-92,-6 34,-9 52,-3 54,22-152,2-8,-1-5,1-1,-1 0,1 0,-1 0,1 0,0 1,-1-1,1 0,-1-1,1 1,11-21,-1 0,0-3,0 1,1-10,9-27,6-26,23-101,-21 76,5-3,-24 82,5-16,0 1,7-40,-17 67,-3 10,0-2,1 4,-1-1,2-1,-1 1,3-8,20-50,-25 68,0-1,-1 0,0-1,0 1,1 0,-1 1,0-1,1 0,-1 1,1-1,-1 1,1 0,-1-1,1 1,-1 0,1 0,0-1,-1 1,0 0,0 0,1 0,-1 0,2 1,-2-1,0 1,1-1,-1 1,0 0,1 0,-1 0,0 1,0-1,1 1,-1-2,0 1,1-1,-1 2,0-1,0 1,1-1,-1 0,0 0,0 1,0 0,0-2,0 2,0 1,0 15,0 3,0-2,-1 20,-6 60,6-81,-8 87,-1-1,-2 0,-2-2,0-3,-10 28,24-124,-18 88,-7 18,24-105,0-1,0 0,1 0,-1 0,1-1,-1 2,0-1,1 0,-1 0,1 0,-1 1,1-1,0 3,1-5,0-7,5-25,1-3,0-9,5-28,3-13,3-14,5-18,-13 72,-1-3,0 1,-3-1,2-9,-2 15,-1 0,8-29,2-21,-8 49,5-23,-9 50,1 2,-1 0,1 1,0-1,1 1,0-5,2 4,0-1,-1 1,1 1,0 2,3-4,-6 9,0 1,-1-1,1 2,0 0,0 0,0 1,1 0,-1 1,0-1,0 2,2 0,-5 0,0 0,1 1,-1-1,1 1,0 0,0 0,-2 1,2-2,-1 2,1 0,-1-1,1 1,-1 0,0 0,0 2,0-2,1 0,-1 1,0 0,0 0,0 0,0 1,0-1,0 0,-1 1,1-1,-1 1,1 0,-1-1,1 5,5 50,-1-2,-2 2,0 1,-1 31,-2-79,-1 0,1 2,0-4,-2 10,2-13,-1-1,0 1,0-1,0 0,0 1,0-1,-1 0,1-1,-1 3,-1 2,1-3,0 2,0-4,-1 4,1-2,-1-2,1 1,-1 0,0 1,-1 0,-6 4,0-2,-5 5,7-8,-1 1,1 2,-7 9,5-2,-1-3,0 0,0-2,-11 8,15-14,0 1,-1 1,0 2,5-4,0 0,1-1,-1 1,1 0,0 2,-1-2,1 2,-1-1,-1 5,-10 41,1 2,-8 38,5-21,4-18,3-14,1 0,-2-1,-6 17,-4-2,13-32,-1 1,1 0,1-1,-5 20,11-37,-1-1,0 1,1 0,0-1,-1 1,1 1,0-2,-1 1,1 1,0-2,0 2,0-3,0 0,0-1,0 1,0 0,0-1,0 0,0 0,0 1,1-1,-1 1,0 0,0-1,0 1,0-1,0 0,0 0,0 1,1-1,-1 1,0-1,0 1,0-1,0 0,1 0,0 1,-1-1,1 0,-1 0,1 0,0 0,-1 0,1 0,-1 0,1 0,0 0,-1 0,1-1,2-1,1 0,0-1,0-2,-1 1,1 1,0-3,-1 1,0 0,1 0,1-7,5-10,-1-1,6-19,-8 21,1-1,0 2,7-12,4-2,-8 16,-2 0,2-6,-1 5,-2 1,-1 0,2-2,-7 13,0 2,0-2,0 0,-1-1,1 2,0-2,-1 2,0-3,0 0,3-32,-2 29,-2 1,2 0,-1-1,1 1,0 0,0 1,0-4,9-24,-6 20,4-18,-1 2,1 2,1-5,-3 16,-2 0,1-1,-1-1,1-1,2-20,-6 22,3-10,0 2,0-2,3-8,-4 22,10-49,-12 59,0 0,-1 0,0 0,0-1,-1 0,1 1,0-2,-1 1,-2 9,-2 9,-5 21,-5 17,-2 8,-17 51,10-38,-14 58,21-74,11-35,-1 1,1 4,-4 9,0-2,0 0,-1-1,-6 19,10-30,-3 8,1 2,1 0,-6 28,-36 180,38-192,-1 0,0-3,-10 28,2-13,16-43,-2 7,1-2,-8 15,6-14,-1 0,1 3,2-6,0-1,0 0,-6 9,11-22,-1-1,1 1,-1-1,1 1,0-1,0 0,0 1,0-1,0 0,0 1,0-1,0 0,0 0,-1 0,1 0,0 0,0 0,0 0,0 0,-1 0,1 0,-1 0,1 0,0 0,0 0,0 0,0 0,-1 0,1 0,0 0,0 0,0 0,-1-1,1-1,0 1,0 0,0-1,0 0,0 2,-1-1,1-1,0 0,0 1,0-1,-1 1,1-8,0 1,0 1,0-1,0 1,1-1,0 0,-1 0,0-1,5-21,1-14,2-8,-1-17,2-7,6-31,-14 102,1-3,-2-2,2 1,-1-1,0 1,0-1,-1 9,0 0,0 1,0 0,0-1,0 0,0 0,0 0,0 0,0 0,0 0,0 0,0 0,0 1,0-1,0 1,-1-1,1 1,0-2,0 2,0 0,0-1,0 1,-1 0,1 0,0 0,-1 0,1 0,0 0,0 0,0 0,0 0,0 0,0 0,-1 0,1 0,0 0,0 0,0 0,0 1,-1-1,1 0,0 0,0 0,0 1,0-1,-2 3,1 1,-1 0,1-1,-2 4,2-7,-20 64,0-2,18-53,-1 1,0-2,0 1,-4 6,6-13,1 0,0 0,-1 0,0 0,1-1,0 0,-1-1,0 2,1-2,-1 1,0-1,1 0,1 0,-1 0,1 0,-1 0,1-1,-1 1,1 0,-1 0,1-1,-1 0,1 1,-1-1,1 1,0 0,-1-1,1 0,0 0,-2 0,2 0,0 0,0 0,0 0,-1 0,1 0,0-1,0 1,0-1,-1 1,1 0,0 1,0-1,0 0,0-1,0 0,0 0,0-8,0 1,0-1,0 0,0 0,1 1,0 0,-1-1,2 1,-1-1,1 1,-1 0,1 1,1-6,0 5,-3 14,-2 16,-2 3,0-1,-1 1,-1-2,1 1,0-1,-2-1,1 0,-1-3,-7 16,6-14,1 0,-7 25,9-27,-2 2,-1-1,-3 10,0-1,8-22,-32 82,-1 15,28-80,-1-2,0 1,0-2,-1 0,0-2,-2 1,-19 27,-14 13,21-29,13-15,-2-1,0-3,0-1,0 0,-1-3,1 0,-12 1,5-5,2 1,-12 7,22-7,1 3,-1-1,1 2,-6 8,-12 11,18-18,4-4,6-4,1-3,-1 0,0-1,0 2,-1-3,1 1,2-3,0 0,2-2,24-29,9-20,-6 7,92-149,-116 180,4-7,1 1,8-8,-13 18,1-2,7-14,3-7,12-19,9-21,-20 38,1 2,22-26,-42 60,0-1,0 2,-1 0,0 0,1-1,-1 0,0-1,0 2,1-6,-2 7,-1 1,1-1,-1 1,0 0,0 0,1-1,-1 0,0 0,0 1,0-1,1 2,-1 0,0-1,0 1,0-1,0 1,0-1,0 1,0-1,0 1,0 0,0 0,-1 0,1-1,0 1,0 0,0-1,0 1,0-1,0 1,0 0,0 0,0 0,0 0,0-1,0 1,-1 0,1 0,0 0,0 0,0 0,0 0,0 0,0 0,0 0,0 0,-1 0,1 0,0 0,0-1,0 1,-1 0,1 0,0 0,0 0,0 0,0 1,0-1,0 0,0 0,0 0,-2 0,0 2,1 0,-1 1,0-1,0 1,1 0,0 0,0-1,-1 1,2 2,-2-2,0 1,-4 14,-24 44,-14 35,-8 34,13-27,23-64,2 1,-1 1,0 8,3-8,-3 8,10-35,0-1,-1 1,0-2,-3 8,-12 14,-58 122,62-126,-10 18,-3 3,12-19,-6 10,17-34,0 1,0-2,0 1,0-2,-6 3,8-6,-14 9,0-2,0-1,0-4,-6 0,-100-5,56-3,-147 2,209-2,7 1,0 0,1 1,-1 0,0-1,0 0,0 1,1 0,-1-1,1 1,-1-1,0 1,0 0,1 0,-1 0,0-1,1 1,0 0,24-26,15-21,-4 4,-3 8,0 4,0 3,1 5,12-3,-35 21,1-3,-1 0,1-1,3-5,7-9,21-10,-17 14,-18 14,0 0,7-1,2 0,-14 3,1 1,-1-2,0 1,1-2,-1 1,1 0,11-15,0 8,-8 7,-37 55,-3-2,1-5,-2-3,-5 3,-24 24,-5 8,57-62,-9 10,13-14,0-2,0 1,0-1,-1-1,1-2,-4 2,-14 1,14-5,1 1,-5 4,-6 4,0-1,0-4,-8 2,-148-5,100-5,-48 1,115-2,-1 1,-6-7,-9 0,11 4,2-3,-14-8,5 2,15 8,2 0,-1 0,0-2,0 0,0-1,0-2,2 4,4 6,0 0,7 16,-4-8,0 2,-1-1,1 2,1 8,-1-5,0-1,2 6,-1-3,-1-2,1 2,1 9,3 19,-7-39,1 0,-1 1,1-2,0 2,0-1,-1 0,1-1,1 1,-1-2,1 1,-1-1,0 1,1-1,-1-1,0 1,1 0,0-2,0 0,1 1,7 2,0-1,0-2,1 0,1-3,-3 2,14 0,14-1,-32 0,1-1,0-1,-1 1,5-6,18-19,-12 13,-2 1,10-4,70-28,-45 25,-36 14,-7 3,0-1,0 0,-1 0,1-2,2-3,16-23,-12 14,2 1,0 1,0 1,12-7,17 2,-17 8,3-6,12-15,-28 20,3 3,0-2,6 2,-4 1,13-13,-29 22,-2 0,2-2,-2 1,2 0,-1 1,2 0,-4 0,1 0,-1 0,0 0,1 1,-1-1,1 1,-1-1,1 1,-1-1,0 1,1-1,-1 0,2 0,-2 1,0 0,0 0,0-1,0 1,0 0,0 0,1 0,-1 0,0 0,0-1,0 0,0 1,0 0,0 0,0 0,0-1,0 1,0 0,0 0,0 0,0 0,0-1,0 0,0 0,0 2,-1 2,1-1,0 1,-2 1,2-4,-1 3,0 0,0-1,0 0,1 0,-1-1,-1 1,1 0,0-1,-1 1,-2 5,-2 0,2-1,-3 2,-7 11,6-7,1 0,-1 6,-11 22,10-25,-24 42,26-49,1 0,-1-1,0-1,-3 2,2-3,1-1,-10 1,-5 3,18-5,0-2,-1 3,1-1,0 2,-1 0,2-1,-1 0,1-2,-1 3,-1-3,1 0,1 0,-2 0,-8-2,0 1,-13-4,12 1,1 1,-11 4,-99 28,69-28,12-2,31 0,-7 6,8-5,-10 3,-13-5,348-2,-167 1,-142 0,0-1,0-1,1 0,-2-1,2-1,-2 0,1-2,0 2,-1-3,1-1,20-18,-15 15,7-8,-16 16,0 0,0 0,-2-1,2 1,0-1,-1 3,-1 0,0 1,0-1,0 0,1 0,-1 0,0 0,0 1,0-1,1 0,-1 0,0 0,0 0,0-1,0 2,0 0,0-1,0 1,0-1,0 1,0 0,0 0,0 0,-1-1,1 1,0-1,0 1,0-1,0 1,0 0,-1-1,1 1,0 0,0 0,0 0,0-1,0 1,0 0,-1 0,1 0,0-1,0 1,0 0,-1 0,1 0,0 0,-6-3,0 2,0-1,0 2,-6 1,-2 0,-272 0,272-1,-10 5,18-3,0 0,0 1,0 2,-1-1,1 2,-44 40,37-37,1 0,-1-2,0-2,-7 4,2 2,-1 1,-5 7,-11 7,32-23,5-1,8-1,-9-1,233-3,-225 2,1-2,6-3,11-2,-20 6,0-1,0-2,0 2,6-8,9-6,6-2,16-12,-33 26,-1 0,1 4,3-2,3 3,-7 1,-2-1,5-2,-11 2,1-2,-1 1,0 0,0 0,0-1,0 0,0-1,0 2,1-2,-2 0,3-3,0-2,0 0,1-1,-1 2,1 0,0 2,1-2,14-17,0-1,15-27,4-9,-34 55,-1-1,-1-1,1 1,0-2,2-7,9-21,-7 21,0 0,1 2,0 0,8-9,-5 6,0-1,0-2,0-2,8-18,9-21,-13 33,18-35,-8 9,26-42,-49 91,-2 4,0 0,0 0,-1-1,1 1,-1 0,1 0,0-1,0 0,-1 0,2 0,-2 2,0 0,0 0,0-1,0 1,0 0,0 0,0 0,0 0,0-1,0 1,0 0,0 0,0 0,0 0,0-1,0 1,0 0,0 0,0 0,0 0,0-1,0 1,0 0,0 0,0 0,0 0,0 0,-1-1,1 1,0 0,0 0,0 0,0 0,0 0,0 0,0 0,0 0,0 0,0 0,0 0,0 0,-1 0,1 0,-3-2,-4 3,4 0,0 1,0 1,0-2,0 3,0-1,0-1,-1 2,-3 8,-7 11,2-2,-3 10,8-15,0-1,1-2,-2 0,0-1,0-1,-3 4,1 0,0 2,-7 16,6-14,2-3,-8 9,9-14,0 1,1 0,-1 3,0 1,0 0,-2-2,1 1,-2 0,2-2,1 2,-8 14,1-2,5-10,1-2,-1 3,1 0,0 1,0 1,-3 12,12-30,-1-1,1 0,0 0,-1 1,1-1,0 1,-1-1,1 0,0 1,0-1,0 1,-1-1,1 1,0 0,0 0,0-1,0 0,0-1,1 1,-1 0,0 0,0 0,0 0,0-1,1 1,-1-1,0 0,0 1,1 0,-1 0,0-1,0 0,1 1,-1-1,0 1,1-1,-1 1,0-1,1 0,-1 1,1-1,-1 0,0 0,1 0,-1 0,4 1,0 0,-1-1,1 0,0 0,-1-1,2 1,-1-2,-1-1,9-5,10-9,-12 9,-2 0,2 1,4 0,-3 5,0 0,8 2,-8 0,0-1,11-4,32-21,45-37,-39 20,-49 36,11-10,13-17,3 0,-2-2,-29 30,-1-2,1 0,-2-2,5-8,-4 6,0-1,0-2,-2 0,2 1,1-7,5-25,2-13,-13 58,33-138,-27 116,3-12,-5 20,-1 0,1-1,-2 0,3-9,-4 10,3-9,0-2,-2 2,1-3,0-6,-1-14,9-114,-8 126,1 1,0-2,3-14,15-69,-19 103,0 2,0-1,0 1,1 0,-1 1,1 1,2-3,-5 9,-1 1,2 0,-2-2,1 1,1-3,3-12,-6 21,0 0,0 0,0 0,0 0,0 0,0 0,0 0,0 0,0 0,0-1,0 1,0 0,0 0,0 0,0 0,0 0,0 0,0 0,0 0,1 0,-1 0,0 0,0 0,0 0,0 0,0 0,0 0,0 0,0 0,0 0,0 0,0 0,0 0,1 0,-1 0,0 0,0 0,0 0,0 0,0 0,0 1,0-1,0 0,0 0,0 0,0 0,0 0,0 0,0 0,0 0,0 0,0 1,0-1,0 0,0 0,0 0,0 1,0-1,0 0,0 0,0 0,1 12,0-10,1 49,1 1,-2 8,-1 104,0-107,0-53,0 41,-1 18,0-48,0-1,0 1,0-1,-1 0,0 0,-1 5,-6 23,-7 29,5-26,-2 15,10-49,0 1,0 0,0-2,-2 6,-2 5,-1 0,0 0,-1-1,1-1,-7 8,-23 43,30-58,-1 1,1-2,-10 8,2-5,-2-2,0-2,-7 0,8-2,12-5,-1 1,1-1,0 3,0 0,0 0,0 1,-2 2,0 0,-5 2,-24 15,65-49,3-5,0-1,-17 17,29-21,-35 26,0 3,-1 1,1 1,2 0,-6 2,5-1,1 1,-1 1,9 4,-18-4,0-1,-1 1,1-1,0 0,0 1,0-1,0 1,-1-1,0 2,1-1,0 0,-1 0,1 1,0 0,-1-2,1 2,-1-1,0 0,1 1,-1-1,0 0,0 0,0-1,0 2,0-1,0 0,0 1,0-1,0 1,0-2,0 2,0-1,0 1,0-2,0 1,-1 1,1-1,0-1,0 1,-1 1,1-1,0 0,-1 3,-1 1,1-1,0 0,0 0,-1 0,1-2,-1 2,1-1,-1 1,-1-2,-2 7,-2 1,-1-1,4-4,-124 124,104-108,-25 18,13-11,22-16,-4 2,1 1,-1 3,-9 15,18-20,-1-1,-1-1,-3 3,-31 20,31-25,-5 6,-12 16,11-9,-2-3,19-18,-12 12,-1-1,-7-1,16-6,1-2,0 1,0 1,-1 1,2-1,-1 3,0 0,-1 3,5-4,2-5,0-2,1 0,-1 0,1 1,-1-1,0 0,0 0,1 0,-1 0,1 0,-1-1,1 1,-1 0,0 0,4-3,1-3,-1 2,0-2,-1 1,1-2,2-3,9-15,3 0,14-12,-1 2,-29 34,130-159,-119 148,1 0,0 3,-1 0,1 3,1 0,6 1,24-1,18 9,-19-2,-37 0,-1-1,0 0,0-1,1-1,-5 2,-1-1,0 0,1 1,0 0,-1-2,-1 0,3 1,-2-2,0 2,0-1,0-1,1 1,-1 0,0 0,0-1,-1 3,0 0,1-1,-1 1,0-1,0 1,0-1,0 1,1-1,-1 1,0 0,0 0,0 0,0-1,0 0,0 1,0-1,0 0,0 1,0-1,0 1,0 0,0-1,0 0,0 1,0-1,0 0,0 1,0 0,0 0,0 0,0 0,0-1,0 1,0-1,0 1,-1-1,1 0,0 1,0-1,0 1,0 0,-1 0,1 0,0-1,0 1,0-1,0 1,0 0,-1 0,1-1,-1 0,-1 1,0-2,1 1,0 0,-1 0,0 0,-7 1,0 0,1 0,-1 2,1 2,-1-1,-1 3,-14 10,-12 13,11-7,4-2,0-3,0-3,-17 7,28-17,1 1,-1 2,0 0,1 2,0 0,-7 11,7-9,-1-1,1-1,-1-1,0-1,0-1,-3 0,2 0,0 1,0 2,0 0,-6 9,10-9,7-9,0 0,-1 0,1 0,0 0,0 0,0 0,0 0,0 0,0 0,0 0,0 1,0-1,0 0,0 0,0 0,0 0,0 0,0 1,0-1,0 0,0 0,0 0,0 0,0 0,0 0,0 0,0 0,0 0,0 1,0-1,0 0,0 0,0 1,0-1,0 0,0 0,0 0,0 1,0-1,0 0,0 0,0 0,0 0,0 0,0 0,0 0,0 0,0 0,0 0,0 1,0-1,4 3,7 1,32-2,29-9,-58 4,0-1,0-1,-1-2,1-1,-1-3,0 0,3-4,100-128,-105 126,0-1,-1-1,4-7,-3 2,1 3,1-2,-6 11,0 1,0-4,3-9,-3 7,1 1,2-5,-3 10,0 0,6-6,-13 17,0 0,0 0,0 0,1 0,-1 0,0 0,0 0,0 0,0 0,0-1,0 1,0 0,0 0,0 0,0 0,0 0,0 0,0 0,0 0,0 0,0 0,0 0,0 0,0 0,0 0,0 1,0-1,1 0,-1 0,0 0,0 0,0 0,0 0,0 0,0 0,0 1,0-1,0 0,0 0,0 0,0 0,0 0,0 1,0-1,0 0,0 0,0 0,0 0,0 1,0-1,0 0,0 0,0 0,0 0,0 0,0 0,0 0,0 0,0 0,0 0,0 1,0-1,0 0,0 0,0 0,0 0,0 1,-1 7,-3 9,0-1,1-1,-2 1,1-3,-4 10,-8 16,-3 6,-1-1,0 0,-1-5,-3 1,21-35,0 1,1-2,-3 0,3-1,-1 1,-1 0,1-1,-1-2,-3 3,7-4,0 0,0 0,0 0,0 0,0 0,0 0,0 0,-1 0,1 0,-1 0,1 0,0 0,0 0,0 0,0 0,0 0,0 0,0 0,0 0,-1 0,1 0,0-1,0 1,0 0,0-1,0 1,0 0,0-1,0 1,0 0,0-1,0 1,0 0,0 0,0-1,0 1,0-1,0 0,0 0,0 0,0 1,0-1,0 0,0-1,0 1,0 1,0-1,0 0,1 0,5-21,2 5,-1 0,2 2,2-5,-1 2,-4 9,-1 1,0 0,1 1,-1 2,1-2,3 0,27-25,-29 26,-1 1,1 1,0 0,-1 0,6 2,11 0,-20 2,-8 0,-213 2,135-2,49 1,-3 8,-19 0,55-9,-10 0,-12 6,20-4,-1-1,0 3,-1-1,2-1,-1 2,1 1,-3 2,-8 12,0-1,0-2,-11 6,15-12,0 1,1 1,0 1,-1 1,-5 14,-2-1,-2-3,1-1,-7 5,11-14,1-3,-11 7,17-12,1 0,-1 1,1 1,-1 2,-17 16,-1 0,-14 5,27-22,0-2,0 0,-1-3,-5 0,16-4,0 0,2 0,-2 0,1 0,1 0,-1 0,0 0,-1 0,1-2,1 2,0-1,0 1,-1-1,1 1,-1 0,1-1,0 0,0 0,0 1,-1 0,1-1,0 1,0-1,0 0,0 0,0 0,0 0,-1 1,1-1,0 0,0 0,0 1,0-1,0 1,0-1,0 0,0 0,0 0,0 0,0 1,2-30,1-6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430 58,'0'0,"-1"0,-3 0,0-4,-2-4,-1 1,0 0,-3 2,-1 1,-1 2,-1 0,2 2,1 0,0-4,1 1,2 0,-3-1,1 3,-1-1,-3 1,3 1,-1 0,1 0,0 0,2 0,0 4,0 0,2 3,0 1,1-2,0 3,0-3,1 4,0-3,-1 4,0-4,-2 0,0-1,0-1,-1 1,1 3,1-2,1-1,0 1,0 0,1 3,-1 1,0-1,1 3,1 0,-1-2,1 2,-1-2,1 0,-1 3,-1-4,1 2,-1-2,1 1,0 1,0 3,0-3,-1-2,0 1,2 1,1 1,-1 3,1 1,0 1,0 1,1-1,0-2,-1-4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212 0,'0'0,"-2"0,-1 8,-1 4,-2-1,-1 3,-1 2,1 1,-1-3,1 0,2-3,-1 2,3-1,-1 3,0 1,1 1,-1 1,-2-3,1 0,0 1,-1-4,0 1,-1-2,0-5,2 3,-1-3,2 3,-1-1,0-2,-1-2,1 2,-1 3,1-1,1 4,-2-3,2 2,0 2,0 1,1 3,0 0,0 2,2-1,-1 2,-1-4,2-1,-1-3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1 1,'0'0,"1"0,3 0,0 4,2 0,1 2,0 3,0 0,1 0,-3 1,4 2,-1 0,1 0,-1-2,-2 2,0-3,1 2,-1-3,1-1,0-2,-1 1,-1-1,1 0,1 1,0-1,0 4,-2 3,1-2,0 3,1-3,-2 0,-1 4,0-3,-1 0,1 4,-1 0,0 1,-2 2,0 1,-1 0,0-1,0 2,0-1,0 0,0 0,0 0,0 0,0 0,0 0,0 0,-1-4,-1 0,1 0,0 0,-1-1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5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2 153,'0'0,"0"-3,2-5,2 0,1-3,1 2,1 1,-2-1,1 2,-1-3,-1 2,1 2,1-2,1 1,0 2,0-2,1 0,-1-1,3 0,-2 2,3 2,-1 1,3 2,-2 0,-3 1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6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115 1,'0'0,"-2"0,-1 0,-2 0,1 4,-1 0,-1 0,1 3,0 3,-1-1,1 3,0-3,1 2,0-2,0 3,0-4,0 3,0-2,1 2,-1 0,-1 4,1 0,-1-1,1 1,1 0,-1-3,1 1,1 2,1 0,0-2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7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1 0,'0'0,"0"4,1 0,2 0,2-1,-1 4,2-3,-1 5,2-2,0-1,0 3,1-3,-1 4,1-2,0 2,0-2,-1 3,0-3,0-1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8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274 39,'0'0,"-2"3,-3 1,-2 0,-2-1,-1 3,-1 0,2 3,0-3,1 1,2 2,0-2,0-2,0-1,-1-2,1-1,1 4,-1-2,1 5,0-1,0-1,-1-2,-1-2,0 5,1 1,-2 0,1 3,2-2,-1-1,-1-4,0 3,0 0,0-4,0 1,-1-2,0-1,1-1,-1 0,0 0,3-4,0-3,2-6,3 2,1-2,1 1,3 0,0 3,2 1,1 4,-2-2,1 0,-1 2,1-3,0-3,0 1,0 2,0 1,3 3,-1 1,-1 1,1 1,0 0,-1 1,1-1,-2 0,2 0,0 4,0 0,0 0,0 0,-1-2,0 3,-1-1,1 1,-1-1,1-2,-1-2,1 1,0-1,-1 0,1 0,-1 0,1-1,-1 1,1 0,-2-2,0-3,-1-3,0 2,-1-2,1 0,-3-2,-1 0,-1-2,-2 3,-2 1,0 0,-2 1,0 1,-1 3,-3 0,0 2,-3 5,2 0,0-1,1 1,1-1,1-1,-1-1,-1-1,1 4,1 2,-1 3,1-3,0-1,1 0,-1-3,1-2,0 1,-2-1,2-1,-1 4,5 2,5 2,3 4,4-1,2 2,1-2,-1 3,0-4,-1-2,-1-3,-1-1,2-1,-1-2,0 0,1 0,0-1,0 1,-1-1,-2-2,0-1,-1-1,-1-2,-4 2,-2-1,-3 2,-3-2,-3 1,-2 0,0 1,-1 3,1 0,-2 0,2-3,-1 0,2 0,1 1,1 1,2 0,-2 2,2 0,-1 0,1 0,0 0,-1 0,1 0,-1 0,0 0,1 0,-1 0,1 0,-1 0,1 0,-1 0,1 0,-1 4,0 0,3 4,5-8,0 0,0 0,0 1,0-1,0 0,0 0,0 0,0 1,0-1,0 0,0 0,0 0,-1 0,1 0,0 0,0 0,0 1,0-1,0 0,0 1,0-1,0 0,0 0,0 1,0-1,0 0,0 0,0 0,0 0,0 0,0 1,0-1,0 0,1 0,-1 1,4 5,7 0,3-4,0-1,0 0,-2 0,-1-2,-2-2,1-1,-3-1,1-1,-1-1,0 1,0 6,-2 1,0 6,-3 3,0 3,-1 4,0 0,-1 2,1 1,0 0,1 0,-1-1,0 0,-1 1,0-1,0 0,0 0,0-1,0 1,0 0,0 0,0 0,0 0,0 0,0 0,0 0,0 0,0 0,0 0,0 0,0-1,0 0,0 1,0 1,0-1,0 0,0 0,0 0,0 0,0 0,0 0,0-1,0 1,0 0,0-1,0 2,2-5,2-8,0-7,0-10,2-4,-2-3,-1-4,-1-2,0-1,-1 1,0 2,1-1,-1 2,0 0,0 1,-1 1,0 0,1-1,-1 0,-1 1,1-2,0 1,0 0,0 0,-1 5,-1-1,1 0,-1-2,0 4,0 0,1-1,-1-1,-1-2,1 0,0-2,1 1,0-2,-1 5,0 0,-1-1,0 0,1 0,0-2,1 0,0-1,1 0,0 0,0 1,0 7,0 6,0 10,0 9,0 8,0 5,0 0,0-1,0-3,0 0,0-2,0-1,0 0,0-2,0 0,0 1,0 0,0-1,0 1,0 0,0 0,2 0,-1 0,2-4,1 0,-2 0,1-7,2-6,-1-12,-1-5,-1-5,0-2,-1 5,2-1,-2 1,2 4,-1-1,0 0,0-2,-1 1,-1-3,1 4,1-1,0 0,-1-1,0 0,-1-2,1 0,-1-1,0 0,-1-1,-1 1,-2 4,2 0,-1 0,1 0,-1 1,0 4,-1 8,0 10,-1 4,-1 7,-1 1,1 2,0-4,2-1,-1-8,1-8,1-8,2 4,0-2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6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83,'0'-4,"0"-5,0-4,0-5,0-2,0 2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0,-2 4,-3 0,0 3,-2-3,1 1,1 0,0-3,2 1,1-1,1-1,0 0,1 0,-1-1,-2-1,3 0,-1 1,-1 1,0 0,0-1,-2 0,3-3,1-1,0 0,-1-1,2 2,-1 1,-2 2,1 0,1 1,-2 1,1-2,1 2,-1-1,-1-2,2 3,-1 0,0 0,0 1,0-1,-1 1,2-2,0 1,1 0,-1-1,0 0,-2-2,0 0,-1 0,2 1,-1 0,0-1,0 1,-1 0,2 1,-1 1,0-1,2 2,-1-2,2 2,-2-1,1-2,-1 2,-1-2,0 2,1-1,0 0,0 1,1-2,0 0,0 2,0 0,1-3,-2 2,0 1,1-3,-1 1,1 1,0-1,0 2,0-1,-1-1,1 1,0 0,0-1,0 3,1 0,0 0,-2-1,1-1,-2 0,4 2,-1-2,1 2,-1-2,0 1,1 0,0 1,0-2,0 3,1-2,-2 2,1-3,0 3,1-1,0 0,0 0,-2 0,1 1,0 1,-1-1,2 1,-3-1,2-2,0 4,-1-4,1 3,-1-1,0-1,0-1,-1 0,-2 0,0-1,-2 1,3-1,-1 0,0 0,2 0,-1-1,1 1,0 0,1 1,1 0,0 0,-1 1,2 0,-1 0,0-2,1 4,-1-3,0 3,-2-2,2 0,0 1,0-1,0-1,0 2,0-2,0 1,1 0,0 0,0 1,-1 1,-1 0,1 0,-2-2,2 2,0-3,-1 2,-1 2,-1-3,1 2,0-1,-2 0,3-3,-1 2,1-1,-1-1,1 0,-2 0,2-1,-2 2,1 1,1-1,-2 0,1-1,1 2,0-2,1 2,0 0,-1 0,1 2,0-3,-1 2,-1 0,2-1,0 2,1 0,1-1,0 1,1 1,0-2,0 1,0 0,1 1,-1-1,0 0,0 0,0-1,-2 0,0 0,0 0,1-1,-1 2,-1-1,1 1,-1 0,2-1,-1 1,0-2,-2 0,0 2,-1-1,2 0,-2-1,3 1,-1-1,-1 1,2 1,-4-1,3 1,-1-1,0-1,-1 1,1-1,0 1,0-1,1 0,-2 1,2-1,1 2,1 0,-2-1,0-1,2 1,0 0,-2-1,0-1,2 2,-1 0,1 0,-1 0,0 2,0-1,1-1,-2-1,1 2,0-2,-2 1,1 0,1 1,1-1,0 2,0-1,1-1,-2 1,0 1,0-1,0 0,-1 0,-2-1,2 2,-2-2,2-1,-1 1,1 0,3 0,-1 0,1 1,0-1,0 1,0 1,0-1,1 0,-1 0,0-1,0 2,0 0,0-1,0-1,0 1,0 0,0 1,0-2,0 1,0 1,0-1,0-1,0 1,0 0,0 0,0 1,0-1,0-1,0 2,0-1,-2-1,0-1,0 1,-1-2,1 1,-1-1,1 3,1-2,0 2,1 0,0 0,0 0,-1 0,-1-1,-2 0,2 0,-3 0,-1-1,-1 2,0-1,1 1,0-2,0 1,3 0,-1-1,2 2,2 0,0-1,0 1,0 0,0 0,1 0,-1 0,0 0,0 1,0-2,0 2,0-2,0 1,0 1,0-1,-2-3,1 3,-1-2,1 1,0 0,0 1,1 0,0-1,0 2,0-2,0 1,0 0,-2-1,0 0,1-1,0 2,-1-2,2 2,-1 0,1-1,0 2,0-1,0 0,0 0,0 0,0-1,0 1,0 1,0-1,0 0,0 0,0 0,0 0,0 0,0 0,0 0,0 1,0-1,0-1,0 0,0 2,0 0,0-2,0 2,2-2,0 1,-1 1,1-2,-1 1,1 0,1 1,-2-2,0 1,0 0,0 1,-1-1,0 0,0-1,0 1,0 0,0 1,0-1,0-1,0 2,0-1,0-1,-2 0,1 0,-1 0,1-1,0 3,0-3,-1 1,0 2,1-2,-1 1,1 1,0-1,1 0,0 0,0 0,0 0,0 0,0 0,0 1,0-2,0 0,0 3,0-3,0 1,0 1,0-2,0 1,0 1,0-2,0 0,0 3,0-2,0-1,0 1,0 0,0 1,0-1,0 0,0-1,0 2,0-1,0 0,0-1,2 1,0-2,-1-1,1 4,1-5,-1 3,0 1,-1 1,0 2,2-2,0 1,0-3,0 2,0-2,-2 0,3-1,-2 0,1-1,-1 1,1-1,0 2,0-2,0 1,1-2,0 1,-1 1,-1 0,0-1,1 2,-1-1,0 2,0-4,0 3,0-1,0 1,0 1,0-1,0 1,0-1,-1 2,1-2,0-1,1 1,-1 0,-1 0,-1 1,0 0,0-1,1 0,1 3,0-2,-1-1,0 2,0-2,-1 1,1 1,1-1,0-1,0 2,-1-1,0-1,-1 2,1-3,1 1,0-1,-1 2,0-1,0-1,1 1,-1-1,1 1,-1 0,1 1,-2-1,2 1,0 0,0-1,0 2,-1-1,0 0,-1 1,2-4,-1 3,0-2,1 1,-1 0,0 0,-1 1,2-1,-1 2,1-1,-1 0,2-1,0-1,-2 1,1 0,-1 0,0 0,-1 0,0 2,2 0,0-2,-2 2,2-2,-1 1,-1 1,2-2,0 1,0 1,-1-1,0-1,2 1,0 0,-2 1,1-1,1 0,-1 0,1-1,1-1,0 0,0 1,1-1,1 1,-1-2,1 2,-1-5,0 4,1-2,-2-1,1 4,-2-2,1 2,-2 1,1-2,0 0,1 2,-1-2,0 2,1-3,-2 2,1-4,1 0,-1 0,1 0,-1 0,0 1,-1 2,0 1,0-2,-1 3,3-4,-1 3,1-2,0 1,-2 2,3-2,-1 0,-2 1,1-2,0 1,1-1,0 0,-2 1,0-1,-1 3,2 0,0-2,3-1,-1 0,-1 1,0 0,0-1,-1 4,0-4,1 2,-1-2,1 1,-1 0,-1 0,-1 1,1-1,1 1,-1-1,0 0,1-1,1 0,-1 0,2 1,-2 0,2 1,-1 1,2-2,-3 0,0 2,2-4,-3 3,1-2,0 1,-1 0,2-2,1 0,0 0,1 0,-1 0,-1-1,1 3,-3-2,3 4,-2-2,0 0,3-1,-1 0,-1 1,-1-1,1 3,-2-1,0 0,1 0,-1 0,0-1,-1 1,2 2,-1-3,1 2,-1-1,4-1,-3 1,1-1,0 1,0-2,0 1,-1 2,2-3,-2 1,1 1,-1-1,1 2,0-2,-1 1,2-3,0 0,1 0,2-3,-2 3,1-2,-2 1,0 1,1 0,1 0,-2 1,2 0,-2 0,0-2,-1 4,1-5,1 2,-2 1,1-2,0 1,0 1,-1-1,1 0,-1 1,0-1,0 1,1-1,-2 1,2-1,1-1,-2 2,2-2,0 1,0 1,-1 2,1-2,2 0,0-1,-2-1,0 1,0-1,0 0,0 1,0-2,2 1,-3-1,0 2,3-1,-1-1,1 1,-1-1,1 1,1-1,0 0,-1 0,0 1,-2-1,1-1,-1 3,0 1,-2-2,1 1,0 0,1 0,2-1,1 0,-1 1,0-1,0 2,1-2,-1 2,-2 0,1-2,-2 0,1 2,0-3,2 3,-1-3,0 1,1-1,1 0,0 2,-1-2,1 1,0-2,0 1,0-1,-1 1,1-1,-1 0,1 0,-1-1,1 1,-1 0,0 0,2 0,-2 0,0 0,0 0,1 0,-2-1,-3-1,-6-4,-5-1,-4-2,-1 0,-1-1,-1 0,3 4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43,'0'0,"0"-1,0-2,-1 1,-1-3,-2 2,2-2,-4 2,3-2,-1 2,0-3,0 4,-2 0,-1 1,-2 0,1 0,0 1,1 2,1 0,-2-1,0-1,1 1,1 2,-1-1,3 1,-1 1,-2 0,2 1,-1-2,3 1,-3 0,1-1,-1 2,0-2,-1 0,1 1,0-1,-3-1,3 2,-1-1,1-2,-2 1,1 1,-1 0,0-2,-1 3,1 0,-1 0,1 0,1-1,-1 2,1-3,2 4,-1-3,2 2,1 0,0 0,-1-1,1 1,0-1,0 1,-1 1,1-1,-1-1,0 2,-1-1,2 1,-2-1,1 0,0 1,2 0,0-1,-1 2,-1-1,0-3,-3 0,0-1,-1-1,0-1,-1 0,1 1,-1 1,0 1,2 1,1 1,2 1,0-1,0 1,1 0,-1-3,-1 3,1-2,0 2,-1-2,2 1,0 1,-1-2,1 0,-1-1,-1 1,-2 1,0 0,1 0,0-2,-1 0,1 0,1 1,0 0,3 0,-1 1,1 0,-1 0,0-1,-3 0,2 0,0 2,-1-1,0 1,1 1,0 0,2 0,0 1,-1-3,0 1,2-1,-2 2,0-2,0 1,-1-1,1 0,-1 1,0 1,2-1,-1-1,0 1,0-1,3 1,-2 1,0-1,0 0,-1 1,0-2,-2 1,0-1,0 1,-1 1,2-3,-2 1,2-1,-1-1,2 0,-2 1,-1-1,1 2,0-1,0 0,0 2,0-2,0 1,2 0,-3 0,1 1,-1 1,1 0,0-1,-3-1,4 0,-3 1,2-2,2 2,1-1,-1 0,0 0,0-1,0 3,-1-3,0 2,-1-1,1 1,-1 0,0 0,0-1,1 0,1 1,2 0,0 1,-1-3,0 3,-1-2,0 1,-1 1,0 0,0-1,0 0,2 2,-1-2,-1 0,2 0,0-1,-2 0,2 0,-1 0,2 1,-2-1,0 1,1 3,0-3,-1-1,2 1,-1 0,0-1,1 2,-1-1,0 1,0 0,-1 0,0 0,1 0,-1-2,0 2,1-2,0 1,1 1,-1-2,0 1,1 0,-1-1,-1 1,0 0,0-1,-1 1,1-2,2 3,-3-1,2 1,0-1,-1 0,0-1,1 1,0 1,-1-2,0 2,1 0,1-1,0 2,1-2,-1 2,-1-3,1 0,-1 2,1-2,0 1,0 2,1-2,0 1,0-1,0 2,0-1,0 0,0 0,0 0,0 0,0 1,0-2,0 0,0 2,0 0,0-2,0 1,0 0,0 0,-1 0,-1 1,-2-2,0 1,-2 1,-1-2,1-1,1 2,1-2,1 0,2 3,1-2,0 1,0-1,0 1,0 1,0-1,0-1,0 2,-1-3,-1 1,0 0,1 0,0-1,0 2,0-2,-1 0,0 2,0-2,1 1,-1 1,2 0,0 0,0-1,0 2,0-1,0-1,0 2,0-1,0 0,0 1,0-2,0 0,3 3,-1-3,0 1,0 0,-2 0,1 0,-1 0,0 0,0 0,0 1,0-1,0-1,0 1,0 0,0 1,0-1,0-1,0 2,0-1,0-1,0 2,0-2,0 1,0 2,0-3,0 0,0 1,0 1,0 0,0 1,-1-2,-1 0,-2 1,1 1,0-2,-2-1,3 0,-1-1,-1 2,2-2,0 2,-2 0,2 0,-1 0,1 0,0-1,0-1,0 0,-1 2,0-3,2 2,-1-1,0 1,1 0,0 0,1 0,0 2,-2-2,1-2,-1 3,1-1,0 0,0 1,1 0,0-1,0 1,0 0,0 1,0-2,0 2,0-2,0 1,0 2,0-3,0 0,0 1,0 1,0-2,0 1,2 1,0-1,-1 0,0 0,2-2,0 1,-1 0,-1-1,0 2,0-1,-1 0,1 2,-1-1,-1-1,1 2,0-1,0 0,0 0,0 0,0-1,0 2,0 0,0-2,0 1,0 1,0 1,0 1,0-1,0 1,0-2,0 0,0 0,0 0,0 0,0-2,0 1,2-1,1 1,-2 1,0-2,0 1,0 1,1-3,0 0,1 0,1-1,-1 1,0-2,0 3,0-3,-1 5,2-3,0 0,0 1,-1-1,0 1,0 0,0 1,-1-1,0 0,0-1,0 2,0-2,-1 1,-1 1,0 0,0 0,0-1,0 1,1-1,1 0,0 0,-1-1,0 2,0-1,0 2,-1-2,0 0,0 2,0 0,0-2,2 2,0-2,1 1,-1-1,0-1,1 2,-1-3,-1 4,0-4,1 1,0 1,0 0,-1-1,-1 2,1 1,-1-2,0 2,0-2,0 1,-1 1,3-3,-1 1,1-1,0 1,-3-1,-2-3,-1-1,-2-2,-3-3,0 1,2-2,1-1,-1 2,0-1,4 0,0-2,0 1,3 0,0-1,0 1,0-2,0 0,0 2,0-1,0 0,0 0,0-1,3 3,-1-1,0 1,0-1,-2-1,3 3,-1-2,2 1,-2-1,3 1,-2 0,2 0,-2-1,1 0,-1 0,0-1,-1 0,2 1,-1 3,0 3,1 1,0 3,0 0,-1 2,0 1,-1 0,-1 2,-1-1,0 1,0-1,0 1,0-2,0 0,-1 1,1-2,0 2,0-1,0 0,-2-1,0 2,1-2,-2 1,-2-2,2 0,-3 0,2-1,0 2,4-3,2 2,1-3,1 3,0-1,-1 2,0 0,-1 1,-1 0,0 0,-1 0,1-1,0 0,1-1,-1 2,2-3,0 1,-1 1,2-1,-2 1,2 0,1-2,0 3,0-2,0 1,-2 1,2-1,-2 2,-1-1,2-2,-1 1,0-1,1-1,-1 1,0-2,0 2,0-1,-3 3,2-2,-2 2,0-1,2 2,0-1,2-2,-1 2,2-2,-2 1,2 1,-1-2,-1 2,-1-1,-1 3,0-3,-2 0,-3-2,-1-1,0-3,-1-1,-1 1,-1-4,0 0,0 0,2-2,0-2,4 2,-2-2,3 2,1-2,0 0,1 1,-1 1,0-2,0 1,2 1,-2-2,0 1,0 1,0-3,0 3,0 0,0-1,0-1,-3 2,1 1,-1 0,0 2,0-2,0 2,-1-2,2-1,0 1,-1 0,1 0,0 0,1-1,-2-1,0 1,1 0,1-1,0-1,-2 1,1 0,0 0,1 0,0-1,1 2,-1-1,1 0,0-1,0 2,1-1,-1 0,0 0,0-1,0 1,0 1,0-1,0 0,0-1,0 2,0-1,0-1,2 3,0 1,2 4,0 4,0 1,0 1,-2 1,-2-1,-2-2,-2 0,-3-2,0-1,-1 1,3 0,1 3,3-1,-3 1,2 1,-1-3,0 3,-1-2,2 2,2 0,0-1,2 0,-1 1,4-2,-3 2,1-2,-1 2,0 0,-1 1,0 0,1-1,-1 1,1 0,-1 1,-1 0,1-2,-1 0,0 2,0-1,0-1,-1 2,1-1,0 0,2-1,-1-3,3-2,0-1,1 0,1 1,-1 1,0 1,0 0,-1-1,1 3,-3-1,0 2,-1 1,0-2,1 1,0 0,1-1,3 0,-1-2,0 1,2-1,-3 1,1-1,-4 3,3 0,-1 0,-1 0,-1 1,2 0,-1-2,1 0,-3 2,3-3,-1 1,2-1,-1 1,2-3,-2 4,2-2,-2 0,2 3,-3-1,0-1,1 1,1-1,-1-1,0 1,-1 0,-1 1,0 1,-1-1,0 1,0 0,0 0,0 1,0-1,0-1,0 2,0-1,0 0,0 0,0 0,0 1,0-2,0 1,0 0,0 0,0 0,0 1,0-2,0 0,2-1,0 0,0 2,1-4,-2 4,2-3,-2 2,0 1,2-1,-1 1,2-1,-1-1,-1 1,0 0,2 0,-2 1,2-1,-1 2,-1-2,2-1,-1 2,2-3,-1 3,-2 0,2-1,-1 0,1 1,0 1,-2-1,2-1,-1 2,-1-1,1-2,1 1,-2 0,1-3,0 3,0-2,0 2,0-3,-1 3,1-1,0 1,1 0,-1 2,2-1,1-1,0 2,0-1,0-1,0 1,1-2,2 1,-1-1,0 1,1-2,-1 1,0-2,-2 3,1-3,0 2,1-2,0 0,-2 0,1 0,0 0,0 2,0-2,0 1,0-1,-5-1,-1-1,-3-2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1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0,2-2,-2-1,2-2,-1 1,2 0,1-1,2 0,1 1,-2-1,-1 1,-2 0,0 2,-3 1,1 0,-1 1,-1-2,1 1,-1 0,2 0,0 0,0 1,0 1,0-1,0 0,1 1,-1-1,2 0,-2 1,1 0,-3 0,2-1,-1 1,1-1,-1-1,0 0,0 0,0-1,0 2,0 0,0 1,1-1,0 1,0 0,1 0,0-2,0 3,-1-2,1 1,-1 0,1-1,-1 0,0-1,-1 3,0 0,1 0,1 2,1-2,0 1,0-1,-1 1,0-2,-1 3,0-2,1 1,-1-1,1 1,0-1,0-1,-1 0,1 1,1 0,-1 0,2 0,-2 0,1 2,1-1,-3 1,2 0,-1-1,1 0,0 0,-2-1,1 0,2 1,0-1,-1 1,1-2,0 1,0-1,0 2,-1-2,0 0,0 0,0 0,1 1,-1 0,1-1,0 1,0 0,0 1,1-1,0 2,-1-1,1 0,0-1,-1 0,0 0,0 1,1-1,-1 1,0-1,1 1,-1 0,2 1,-1-1,0 1,0 0,0 0,0 0,0 1,-1-3,1 1,-1 0,1-1,-1 0,-2 0,1-3,-1 0,0-2,2 0,-1-3,1 0,1-2,0 3,0 2,-1 2,-1 4,0-1,-1 1,0-1,0 1,1 0,0 1,2-1,0 1,0 1,1-1,0-1,0 2,0-1,0 0,0 1,1-1,-1-1,0 2,0-1,0 0,0-2,-2-1,1-4,-2 0,0 1,0 1,-2 0,1 1,-1-1,1 1,0 2,3-1,-2 1,1 0,0 1,0 0,-1 0,0-1,0 1,2 0,-1 0,0-1,-1-1,1 1,0 0,0 0,1 2,1-1,-1 1,1 1,0-1,-1-1,0 0,1-1,-1 2,0-1,1 1,-2-2,0 2,1-2,-1 0,0 0,0 1,1-1,-1 2,0-1,0 0,-1 0,1-1,0 2,1-1,-1 1,0 0,1 0,-1-1,1 0,0 0,0 0,0 0,0 1,1 0,0-1,0 2,0-1,0 0,0 1,1-1,-1-1,0 2,0-1,0 0,0 0,0 0,0 0,0 1,0-1,0-1,0 2,0-1,0 0,0 0,0 0,0 0,0 0,0 1,0-5,0 0,0 1,0 0,0 0,0 3,0-1,0 0,0 2,0-1,0 0,0 1,0-1,0-1,0 2,0-1,0 0,0 1,0-1,0-1,0 2,0-1,0 0,0 0,0 0,0 0,1-1,0 0,0 0,1 0,0 0,0 1,0 0,-1-1,-1 2,0-1,0 0,0 1,0-2,0 1,0 1,0-1,0 0,0 0,0 0,0 0,0 1,0-1,-1-2,-1 1,1 0,0 0,0 0,0 1,1 0,0 0,0 0,0 1,-1-2,0 1,0 1,0-1,0 0,1 0,-1 0,1 0,0 1,0-1,0-1,0 2,1-1,-1 0,0 1,0-2,0 1,0 1,0-1,0 0,0 0,0 0,0 0,0 0,0 1,0-2,0 1,0 1,0-1,1-1,1-2,0 1,1-1,0 1,0 0,1 0,-1-1,1 1,-2 1,1-2,-1 1,2 0,-1 1,0-1,2 0,-2 1,3 0,-3 1,1 0,-1 0,0 0,-1 1,1-3,-1 1,2-2,-2 1,0 0,-2 1,2 0,0 1,1-1,-1-1,-1 2,1-2,0 3,0-2,0 0,-2 2,1-1,-1 0,0 1,2-1,-1-1,2 2,-1-1,-1 0,2-1,0 0,-1-1,1-1,-1 1,1 0,-1 0,1-1,0 0,-1 1,0 0,0 0,2-1,-3 0,3 2,-1-1,0 2,0-1,-1 1,1-1,-1-1,0 2,0-1,0 1,1-1,-1 1,0 0,1-1,-1 0,1-2,0 2,-2-2,2 1,1 0,-2 0,1 1,0-1,0 0,1-2,0 3,-2-1,1 1,0-1,-1 1,1-1,1 0,-2 0,1 1,-1 0,0 1,0-2,0 1,2-1,-1 2,1-3,0 2,0-2,-1 2,0-2,0-1,-1 3,1-3,0 1,2-1,-2 1,1-2,0 2,-2 1,1-1,1 1,-1 0,-1 1,2 0,-1 0,1 0,1-1,1-1,-2 2,0-1,-2 2,1-2,1 1,-2-1,2 2,-1-1,0 0,1-1,0 0,1-1,-1 1,1-2,-1 0,3-2,-2 0,0 1,0 1,-1 0,-1 1,2-1,-1 1,2 1,-1-2,0 2,1 0,-2-1,2 0,-2 0,2 0,0-1,-1 0,2 0,-1-1,-2 2,2-1,-2 0,2 0,-1 0,0 1,-1 0,1-2,0 1,0-1,1 1,0-1,-1 1,2-2,-1 1,0-1,1 0,-3 1,2 1,-3 0,1 1,-2-1,2 2,0-2,0-1,2 0,0 0,1-1,1 0,-1 0,0 0,0 0,-4-1,-1 1,-4 0,0 0,-4-1,1-1,-3-1,-1-1,-2 2,3-1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2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69 0,'0'0,"-2"0,-1 2,-1-1,0 2,-1 1,0 0,1 1,0-1,1 1,1 0,1 0,-1-1,0 1,1-1,0 2,0-1,0 0,0 2,-1-1,1-1,1 2,-1-1,0-1,-1 0,1-1,1 2,-1-1,0 1,1 0,0 0,0 0,0 0,0 0,0 1,-1-3,0 1,-1 0,1 0,0 1,1-1,-1 1,1 0,0 0,0 0,0 1,0-1,0-1,0 2,0-1,0-1,-1 0,-1-1,1 2,1-1,-1 1,1 0,0-1,0 2,0-1,0 0,0 1,0-1,0-1,0 2,1-2,1-1,-1 1,0 0,-1 1,2-2,-1 1,1-1,-1 2,1-1,-1 0,1 2,-1-1,0-1,1 2,-1-1,1 0,-2 1,0-1,1-1,-1 2,0-1,0 0,0 1,0-2,0 1,0 1,0-1,1 0,1 0,-1 0,0 0,0 0,0 0,-1 0,0 0,0 1,0-1,0-1,0 2,0-1,0 0,0 1,0-2,0 1,0 1,0-1,1 0,0 0,0 0,0 0,0 1,1-3,-1 1,1 0,-1 0,2 1,0-1,-1 1,0 0,0 0,0 0,0 0,0 0,1 0,0 0,-1-2,0 2,0-2,-1 2,1-2,0 1,-2-1,2 1,1-2,-2 2,2 0,-2 0,1 1,-1-1,0 2,1-1,0 0,-2 1,3-3,-1 1,0 0,0-1,0 0,0 1,0-2,1 1,-3 0,3 2,-1-2,2 1,-3 0,2 0,0 0,-1-1,2 0,0 0,0 1,1-1,-1 1,1-1,-3-1,3 2,-2-1,0 2,0 0,0-2,1 0,0 0,-1-1,1 2,-1-2,0 2,-1-1,1 0,-1 0,1-1,0 1,-1 0,2 0,0-1,-2 2,2-1,-2 0,1-1,0 0,0 2,-1-1,2 0,0 0,1 1,-1 0,0 0,0-1,-1 0,2-1,-2-1,1 0,0 1,-1 0,1 1,0 0,2-1,-2 1,1-1,0-2,0 1,-1 0,1 0,-2 0,1 1,0-1,0 1,-1-2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5,-3-1,1-12,-2-24,1-24,-2-19,-2-16,-2-9,-5-1,0 12,4 20,-1 27,0 23,-1 16,-1 7,-1 3,-2-5,-4-11,-2-23,0-26,2-22,0-20,1-10,3-3,-1-1,1 1,1 3,-1 6,0 21,4 36,7 36,4 18,0 8,-1-3,-4-17,-5-26,-1-29,-2-22,-2-18,0-12,-1-3,0 1,0 1,1 6,0 22,-1 28,1 34,0 23,0 12,0 3,0-17,5-28,1-25,-1-22,0-10,2 0,6 15,3 19,4 18,3 19,-2 11,-1 7,-3-1,-6-15,-3-26,-4-26,-2-18,-2-12,3 5,6 22,2 18,-2 18,2 9,0-4,-3-20,-3-19,-1-16,-2-11,2-8,2-3,4 6,4 15,4 31,8 28,8 18,3 14,-1 14,-7 4,-8-8,-7-24,-10-34,-7-39,-3-24,1-16,0-6,1 1,2 9,0 10,6 23,2 25,4 31,5 20,-1 6,-1 3,-5-4,-2-5,-3-21,-7-21,-1-27,-1-20,1-17,1-6,2-2,0 4,1 7,1 9,4 18,3 26,3 32,0 23,-1 12,-1 4,-5-5,0-18,-2-24,-1-29,0-22,0-18,-1-10,1-3,-1 5,1 16,9 27,6 31,11 24,8 14,4 6,-6 2,-3-11,-7-21,-2-26,3-26,-2-19,0-1,-4-4,0 6,1 19,-3 17,2 17,1 20,-2 17,-5 8,-2 3,-4-1,-3-27,-1-29,-1-24,-1-16,0-13,0-5,1 2,-1 4,6 11,9 21,7 20,8 19,5 13,-1 10,-4 5,-5-2,-1-10,-4-5,-5-16,-2-18,2-19,3-14,-1-10,0-3,-1 1,-4 6,0 8,3 17,-1 30,2 24,-3 22,2 9,3 2,-6-17,-5-27,-8-31,-3-28,-6-18,0-10,1-4,3 5,3 16,5 26,12 27,8 17,4 14,4 8,-5 3,-6 1,-5 0,-11-15,-8-21,-9-32,-5-28,0-19,-1-9,3-5,1 5,3 19,4 26,4 26,2 20,3 16,1 8,-4 7,-1 2,-4-5,-5-9,0-18,-2-21,-6-24,-5-22,-2-20,0-8,1-1,5 3,1 23,6 30,4 42,1 31,2 26,2 2,4-5,0-12,2-13,-3-15,-6-21,0-15,-8-23,-6-21,3-16,4-8,5-2,4 3,4 6,7 23,8 26,5 22,5 17,-2 17,-2 9,-7 3,-2 0,-5-6,-5-16,-9-27,-5-30,-5-19,-12-12,0-6,1-3,6 1,3 10,2 26,3 25,6 22,0 13,2 11,3 5,3-3,2-5,-4-10,-4-13,-5-21,-5-21,-2-15,1-11,5-7,5-2,5-1,2 0,3 0,6 20,7 23,8 22,7 19,2 13,-3 3,-7 3,-5-11,-12-21,-8-21,-8-19,-6-13,-5-6,3 1,5 16,5 21,5 20,3 16,3 7,1-6,-3-19,-11-19,-10-31,-11-22,-3-13,0-12,2-1,4 6,2 16,2 32,2 34,5 34,2 19,3 9,2 2,-2-7,-3-12,-3-28,0-43,2-36,0-19,5-7,0 9,6 28,10 33,12 34,5 20,4 11,-3 6,-4-3,-4-13,-14-28,-10-28,-6-20,-6-13,-2-7,4 11,9 22,8 27,9 26,8 17,7 9,0 3,-3-3,-9-17,-9-27,-8-24,-7-28,-5-15,2 10,4 22,9 22,7 20,2 17,3 10,-1 6,-1-2,-8 0,-13-1,-11 1,-6-5,0-9,2-10,6-16,9-16,1-17,2-13,2-9,-5-5,1 1,8 18,9 23,11 21,2 17,-1 12,-1-5,-3-18,-3-20,-2-20,-1-13,-1-7,8 13,12 28,15 28,5 22,6 19,-2 7,-2-10,-6-24,-4-28,-3-30,-3-25,0-14,3-6,2 3,-2 11,5 18,4 23,5 25,2 18,0 15,-4 8,-6 2,-7-4,-10-9,-7-16,-6-28,1-22,4-27,4-13,0-2,6-4,4 9,2 18,1 24,1 22,-1 19,-4 11,-7 5,-5-1,-6-17,-2-21,-3-22,-5-15,-2-12,0-2,2-3,6 7,6 11,7 18,6 17,2 15,-1 13,-5 6,-4-1,-1-13,2-22,0-19,-3-11,2-1,1 8,5 21,6 19,5 14,2 11,-2 6,0 3,-5-17,-7-27,-6-29,-6-18,2-14,8-5,1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9,-8-10,-10-23,-9-19,-9-18,-3-9,0-6,0-4,-2 3,1 6,1 15,2 22,3 24,1 18,2 13,0 6,0-1,0-6,-4-9,-5-13,-7-22,-4-29,-2-22,1-17,1-19,3-2,5 8,5 14,2 22,3 27,2 28,0 31,1 16,-4 7,-6-9,-7-4,-4-3,2-6,-1-10,-2-15,-1-20,-1-22,-1-21,-2-11,6-5,0 0,-1 13,4 24,5 33,0 23,-3 16,-3 11,-2 5,-3 0,0-12,-2-19,-5-23,-2-28,0-18,6-17,7-21,7-6,5 5,0 7,5 15,8 25,7 25,5 22,0 16,1 11,-3 5,-3 4,-10-9,-8-15,-12-23,-8-22,-5-12,0-3,4 13,7 17,2 17,5 10,3 4,0-8,-9-16,-8-20,-13-15,-9-18,-1-17,0-7,-1-1,9 7,10 23,12 31,3 25,2 18,1 13,1 6,-4-1,2-7,-1-10,-7-15,-8-21,-4-18,-4-11,9 0,13 8,9 18,6 12,0 2,-6-11,-5-13,-5-18,-1-17,1-12,1-5,4 4,5 17,7 24,7 25,4 19,0 24,-3 15,-2 8,-3-1,0-4,-3-4,-4-13,-7-18,-5-25,-4-20,1-13,3-7,1 5,7 13,10 19,3 19,1 12,-7-3,-10-6,-3-4,3 4,1 5,3 3,3 0,-2-6,-5-7,-5-17,-8-16,-4-15,2-12,2-2,5 1,5 11,10 20,5 16,7 7,2-3,-5-17,-4-15,-1-12,-1-15,0-15,-1-5,-3 9,-1 9,0 19,6 23,7 22,6 13,2 6,-3 2,-2-9,-3-21,-4-17,-1-9,-1 3,-2 17,5 18,1 15,-1 11,0 7,-1 3,-1-2,-2-5,-3-16,-7-12,-1-13,-3-16,-4-10,2-6,2 6,5 16,4 17,2 15,2 13,1 7,-8-11,-7-23,-6-15,-2-8,5-3,11 2,7 3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8:54.90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0,'0'207,"1"-206,1 0,0-1,-1 1,1-1,0 1,-1-1,1 1,0-1,0 0,-1 0,3 0,0 1,146 17,156-1,-55-1,-13 1,-86-17,348 9,-183-5,-51-2,-41 21,-12 1,-51-21,-74-3,0 3,122 22,-121-10,120 6,91-14,9 12,-15 1,396-21,-633-2,0-3,111-27,29-3,196 20,-212 13,532-3,-577 6,-76 4,1 3,-1 2,116 34,-105-24,2-2,85 8,226-12,-126-6,815 3,-663-12,1641 2,-1959-5,173-31,27-2,133 33,-297 7,-51 2,0 4,93 22,56 6,442 2,4-38,-302-2,1765 2,-2069-4,0-3,0-3,109-31,53-9,77 19,-54 7,-149 11,292-29,-134 27,443-14,-326 18,45-1,281 13,-666 1,0 3,-1 0,0 2,44 15,-31-8,65 10,200-11,-75-8,398 9,-586-14,-26 1,0 0,-1 2,1 1,44 13,-16 1,51 25,-58-25,1-2,60 12,22 7,-86-22,-1 2,-1 1,0 3,-2 1,38 25,-64-35,-2 1,1 0,-2 0,1 1,-2 0,1 1,-2 0,9 17,48 120,-53-118,5 18,-3 1,-3 1,9 79,16 74,5-73,-22-76,16 78,-25-56,-3 0,-4 94,-1-14,2-117,2 0,1-1,16 48,-10-42,13 89,-17 176,-5-53,14 413,-16-466,13 357,-7-442,30 156,-33-243,8 81,-1 143,9 85,-3-226,0 3,4 126,-20-121,18 302,18 212,-23-271,-2 556,-15-581,2 3081,-1-3407,0 0,-1 0,-1 0,-1 0,0-1,-8 21,-46 88,4-12,41-77,2 0,2 0,-9 62,1 111,14-146,-6 25,-26 109,18-109,-10 112,23-48,4-85,-2 1,-22 120,5-103,3 0,5 2,-2 90,14-73,0 3,-22 181,17-261,-10 57,-4 151,19 374,-8-542,0 5,6 236,3 115,-2-382,0-24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9:06.38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1,'0'5872,"1"-5858,0 1,1-1,0 1,1-1,1 0,6 17,42 79,-2-3,-39-76,-2 2,0-1,-3 1,5 48,-6 135,-5-193,3 35,2-2,3 1,21 76,13 90,-31 28,0 10,-7-229,34 477,-17 43,-13-225,8 99,-3 244,-15-427,2 3393,0-3543,5 1,3-1,34 151,19 104,-41-216,-2-1,16 92,-29-204,0-1,2 0,-1-1,16 27,45 64,-1 1,-3 21,-42-81,2-1,3-1,51 72,74 58,-29-37,-83-95,2-3,1-1,2-3,2-1,94 57,-3-2,-78-51,74 39,-99-62,0-1,1-2,1-2,0-1,1-2,0-1,74 7,89-7,263 19,72-15,-199-12,-36 1,115 6,-202 10,89 5,362-10,-212-7,21 1,-214-2,172 10,140 6,-232-14,681 7,-804-14,2253 1,-1946 43,-517-43,376 28,-36-5,377 11,-443-29,953 1,-743-9,-387-3,178-32,-15 0,-26 16,335-24,-103 6,-172 11,100-6,737-42,-794 62,247-3,2399 19,-2954-1,1 1,-1 3,53 12,100 40,-120-33,0-4,80 12,97-15,-73-9,-170-8,0 0,0 0,0 0,0 1,-1-1,1 0,0 1,0-1,0 1,-1-1,1 1,0 0,-1 0,1 0,-1 0,1 0,-1 0,1 0,-1 1,2 1,-2 0,0 0,0 0,0 0,-1 0,1 1,-1-1,0 0,0 0,0 6,-1 7,1 10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6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1 147,'-1'-6,"1"0,0 1,1-1,-1 0,1 0,0 0,0 1,0-1,0 1,1-1,-1 1,1 0,-1 0,1 0,0 0,1 1,-1-1,1 1,0-1,0 2,-1-1,1 0,1 1,-1 0,5-3,-6 3,0 1,-1 0,2 0,-1 1,1 0,-1-1,0 1,1 0,0 1,-1-1,0 0,0 1,1-1,0 1,-1 0,5 2,-5-1,-1-1,0 1,1 1,-1-1,1 0,-1 1,1 0,-1-1,0 1,0 0,1 0,-1 0,0 0,0 0,0 0,0 0,-1 1,1-1,0 0,-1 1,0-1,0 1,1-1,-1 5,5 32,-1 1,9 42,-9-62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24.595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213 1,'-1'5,"0"1,0-1,-1 0,1 0,-1 0,0 0,0 0,-1 0,0 0,1 0,-2-1,1 0,0 0,-7 6,4-3,1 0,0 0,0 0,-7 13,7-8,-1-1,0 0,0-1,-1 1,-1-1,0-1,0 0,0 0,-1 0,-1-1,0 0,0-1,0 0,-19 9,70-31,71-29,-99 38,0 0,0-1,-1-1,0 0,0-1,16-16,-38 34,0-2,0 1,-1-1,-20 10,14-9,2 1,-1 0,-22 20,29-20,-1-1,-1 0,-12 8,50-25,-1-2,1-1,-2-1,1-1,-2-1,42-35,-53 40,-17 14,-22 17,3-1,19-16,0 0,-1-1,1 1,-1-1,-9 5,-20 9,-46 32,61-37,-19 6,28-15,26-14,3 1,1 2,0 0,34-9,-26 9,33-14,-52 18,-1 0,0-1,0 0,-1 0,1 0,-1-1,-1 0,8-8,-10 9,11-12,-13 15,-7 12,-1 1,-2 0,1-1,-1 0,-1-1,-12 12,16-17,-1 1,0-1,0 0,0 0,0-1,-1 1,1-2,-1 1,0-1,1 0,-9 2,1-2,-1 1,1 1,-15 6,3 1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39.630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19 11,'0'2,"1"-1,-1 1,1-1,-1 1,1-1,0 0,0 1,0-1,-1 0,1 1,0-1,1 0,-1 0,0 0,0 0,0 0,1 0,-1 0,0-1,1 1,-1 0,1-1,-1 1,1-1,-1 1,1-1,-1 0,3 1,49 5,-48-6,21 1,0-1,-1-1,1-2,0 0,-1-2,37-12,-21 14,-35 3,-28-1,-13-4,26 3,0 1,-1-1,1 2,-15 0,24 0,0 0,0 0,0 0,0 0,0 0,-1 0,1 0,0 0,0 0,0 0,0 0,0 0,0 0,0 0,-1 0,1 0,0 0,0 0,0 0,0 0,0 0,0 1,0-1,0 0,-1 0,1 0,0 0,0 0,0 0,0 0,0 0,0 1,0-1,0 0,0 0,0 0,0 0,0 0,0 0,0 1,0-1,0 0,0 0,0 0,0 0,0 0,0 0,0 0,0 1,0-1,0 0,0 0,0 0,8 8,15 7,-20-13,13 9,-7-5,0 0,0-1,1 0,0 0,11 3,-46-6,1-2,-29-2,43 0,0-1,0-1,0 1,0-1,1-1,0 0,0 0,-13-11,21 16,1 0,0-1,-1 1,1 0,0 0,-1-1,1 1,0 0,-1 0,1-1,0 1,0 0,-1-1,1 1,0-1,0 1,-1 0,1-1,0 1,0-1,0 1,0 0,0-1,0 1,0-1,0 1,0-1,0 1,0 0,0-1,0 0,12-5,25 2,-35 4,28 1,55 8,-51-5,35 1,-47-5,-16-1,1 1,0 0,0 0,-1 0,1 1,0 0,-1 0,11 4,-17-5,1 1,0-1,-1 0,1 1,-1-1,1 0,-1 1,1-1,-1 1,0-1,1 1,-1-1,1 1,-1-1,0 1,1-1,-1 1,0 0,0-1,0 1,1-1,-1 1,0 0,0-1,0 1,0-1,0 1,0 1,-10 19,7-17,0 0,0 0,-1-1,1 1,-1-1,0 0,-6 4,4-5,0 0,-1 0,1-1,0 1,-1-1,1-1,-1 1,1-1,-1 0,-7-1,-69-16,62 11,-41-4,55 9,0 1,1-1,-1-1,0 1,1-1,0 0,-1-1,1 0,0 0,0 0,1 0,-1-1,1 0,-1 0,-5-7,54 28,-22-8,-1-2,44 10,13 5,-6-8,-71-14,0 0,0 0,0 0,0 0,0 0,0 0,1 0,-1 0,0 0,0 0,0 0,0 0,0 0,0 0,0 0,0 0,0 0,1 0,-1 0,0 0,0 0,0 0,0 0,0 1,0-1,0 0,0 0,0 0,0 0,0 0,0 0,0 0,0 0,1 0,-1 1,0-1,0 0,0 0,0 0,0 0,0 0,0 0,0 0,0 0,0 1,0-1,0 0,-1 0,1 0,0 0,0 0,0 0,0 0,0 0,0 0,0 0,0 1,0-1,0 0,0 0,0 0,0 0,0 0,0 0,-1 0,-10 4,-13 0,-2-2,2 0,0 0,0-2,-1 0,-42-8,45 1,1-2,0 0,1-2,-34-22,12 7,38 24,0-1,0 0,0 1,1-1,-1-1,-4-4,8 7,0 1,-1 0,1 0,0 0,0 0,0-1,0 1,-1 0,1 0,0-1,0 1,0 0,0 0,0-1,0 1,0 0,0 0,0-1,0 1,0 0,0 0,0-1,0 1,0 0,0 0,0-1,0 1,0 0,0 0,0 0,1-1,-1 1,0 0,0 0,0-1,0 1,0 0,1 0,-1 0,0-1,23 1,72 21,-69-14,0-1,1-1,0-2,32 1,-46-4,1 0,0 1,0 0,0 1,-1 1,1 0,-1 1,0 0,0 1,13 7,-22-9,0 0,0 0,-1 1,1-1,-1 1,0 0,0-1,0 2,0-1,-1 0,0 0,4 10,-2-2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11:24.859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494 1,'-8'13,"0"0,1 1,-10 23,9-18,-16 27,2-8,-28 65,43-88,0 0,1 1,0 0,0 1,1 0,-4 23,-17 114,9-8,-8-28,3-26,18-66,-2-1,0 0,-1 0,-1-1,-12 27,14-35,0 1,1 0,0 1,1-1,0 1,-2 23,-7 33,-18 92,9-41,19-101,0 1,0 0,1 38,-4 39,-5-13,-21 268,31-212,2-125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11:27.408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0 0,'15'24,"-1"0,20 46,11 21,-29-60,26 66,-34-77,12 37,-1 2,16 77,-24-90,-6-22,-1 1,0 1,1 45,-3-41,1-1,6 40,-3-38,-2-1,-1 1,2 44,-6 96,0-65,1 305,-1-392,0-1,-6 33,4-32,0 1,0 23,2-20,0 0,-1-1,-1 0,-1 0,0 0,-1-1,-8 23,9-29,1 0,-5 26,5-21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18:28.240"/>
    </inkml:context>
    <inkml:brush xml:id="br0">
      <inkml:brushProperty name="width" value="0.05" units="cm"/>
      <inkml:brushProperty name="height" value="0.05" units="cm"/>
      <inkml:brushProperty name="color" value="#004F8B"/>
      <inkml:brushProperty name="ignorePressure" value="1"/>
    </inkml:brush>
  </inkml:definitions>
  <inkml:trace contextRef="#ctx0" brushRef="#br0">25 1,'0'0,"-1"1,0-1,0 1,0 0,0-1,1 1,-1 0,0 0,1 0,-1 0,0 0,1 0,-1 0,1 0,-1 0,1 1,-1-1,1 0,-1 3,-6 25,5-4,0 1,1-1,3 38,-1-6,0-44,0 1,1-1,0 1,1-1,0 0,1 0,-1 0,2-1,-1 0,10 19,8 23,-2-10,-17-37,1 0,-1 0,1 1,-1-1,-1 1,1 0,1 11,0 3,-1-8,0 0,-1 0,-1 1,1 14,-1-12,1 1,3 19,-3-20,-2-91,1 26,-1 33,0-1,-1 1,0-1,0 1,-2 0,-4-24,2 20,0-4,-1 1,0 1,-2 0,-14-35,14 34,3 7,4 16,1-1,0 1,-1-1,1 1,0-1,0 1,0-1,-1 1,1-1,0 1,0 0,0-1,0 1,0-1,0 1,0 0,0-1,0 1,0-1,0 1,0 0,0-1,0 1,0-1,0 1,1 1,-2 44,0-20,4 47,-3-66,1-1,0 1,0-1,0 1,1-1,-1 0,1 0,0 0,0 0,1 0,-1-1,4 6,-3-5,1 0,-1 1,-1-1,1 1,-1 0,1 0,-1 0,-1 1,3 14,-2-3,0 0,0 34,-1-91,0 20,0-1,-1 0,-1 1,0-1,-1 1,-5-29,-2 17,6 20,0 0,0 0,1 0,0 0,0-1,1 1,-1-12,-4-17,-2 22,8 17,-1 0,1 0,0-1,-1 1,1 0,-1 0,1 0,0-1,-1 1,1 0,-1 0,1 0,0 0,-1 0,1 0,-1 0,1 0,0 0,-1 1,1-1,-1 0,1 0,0 0,-1 1,1-1,0 0,-1 0,0 1,0 1,1-1,-1 1,0-1,0 1,0-1,1 1,-1 0,1-1,-1 1,1 0,-1 0,1 0,0-1,-1 1,1 0,0 3,0 37,0-31,0 2,0-5,0 1,0-1,1 0,-1 0,1 0,0 0,1 0,-1 0,1 0,5 13,6 8,9 27,-17-38,-1 0,-1 1,-1 0,0 0,0 0,-1 0,-2 35,3 36,3-41,-3-34,0 0,0 20,-2-11,0 6,0 1,2 0,0-1,9 53,-5-53,-1 1,3 38,4 2,-9-60,-1 0,0 0,0 0,-1 1,0-1,-1 0,1 1,-2 16,1-28,0-1,0 1,0 0,0 0,0 0,0 0,0 0,0 0,0 0,-1 0,1-1,0 1,0 0,0 0,0 0,0 0,0 0,0 0,0 0,0 0,0 0,0 0,0 0,0 0,-1 0,1 0,0 0,0 0,0 0,0 0,0 0,0 0,0 0,0 0,0 0,0 0,-1 0,1 0,0 0,0 0,0 0,0 0,0 0,0 0,0 0,0 0,0 0,0 0,0 1,0-1,0 0,-1 0,1 0,0 0,0 0,0 0,0 0,0 0,0 1,0-1,0 0,0 0,-3-9,1-1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11:11.560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852 2297,'1'2,"0"-1,0 1,0-1,0 0,0 0,0 1,0-1,0 0,0 0,1-1,-1 1,0 0,0 0,3 0,1 2,-5-3,11 5,0 0,-1-1,23 3,229 52,203 40,527 116,-973-211,-1 0,1-2,25-1,-32 0,1 0,-1 2,0 0,21 8,-18-5,32 6,22-7,-40-5,51 12,-36-5,-1-2,79-5,-44-3,-6 5,79-4,-54-20,-7 0,-44 17,-26 4,0-1,0-2,0-1,27-12,-21 6,-1 1,1 2,0 1,1 2,-1 2,37 2,-21 3,68-4,-24-21,15-2,-86 20,0-1,0-1,-1-1,0-1,23-19,-11 9,24-21,0-3,71-83,-115 118,0 1,-1-1,0-1,0 1,0-1,-1-1,0 1,0-1,5-18,0-8,9-57,-7 36,-6 19,-1-1,-1 1,-1-1,-1 0,-4-40,2-10,-1 51,-7-63,2 35,0 6,4 34,-3-40,6 45,0 1,-1-1,-1 0,0 1,-1-1,-1 1,0 0,-1 1,-10-29,3 12,6 19,0 1,-1-1,-8-14,3 10,0 0,-1 1,-1 0,-23-24,-18-12,-2 5,-67-47,22 22,-27-20,-15-3,110 75,24 17,0 0,0 0,0 1,-1 1,1 1,-16-4,-59-16,63 16,1 1,-1 2,-33-2,38 6,0-2,0-1,-31-13,-23-5,37 15,-16-2,-55-1,78 7,-1 0,-43-15,40 8,-47-4,63 13,-14-1,-41-9,29 3,-1 3,-82 6,45 1,-1 0,-91-5,107-8,45 6,0 1,-1 2,1 1,-30 3,-90 16,-16 2,104-7,32-6,1-2,-2-2,1 0,0-2,0 0,-20-5,-10-6,-79-2,107 10,0-1,0-2,0-1,-29-14,26 10,0 1,-47-8,-121-9,120 16,-75-4,-107 15,240 0,1 0,0 2,0 0,-22 10,-51 32,58-28,0-2,-31 10,51-22,0 2,0-1,0 1,0 1,1 0,-9 10,-15 10,0-1,0 1,1 3,0 1,2 3,-29 42,24-30,19-28,1 2,0 0,0 1,1 1,1 1,-13 32,14-27,-21 43,28-64,0 1,1-1,0 1,0-1,0 1,1 0,0 0,-1 9,-3 62,3-18,-5 20,3 0,6 134,0-190,1-1,10 46,-7-40,5 36,-6-32,1-1,2 0,0-1,1 0,14 33,-7-20,2 0,1-2,1-1,2-1,0-2,46 60,-48-73,1-2,0-1,46 36,35 21,-85-69,-1-1,1-1,0-1,1-1,-1-1,1-1,0-1,31-1,132-5,-162 3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11:52.02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 0,'-1'49,"1"2,0 0,11 94,-2-92,-4-24,-1-1,2 46,-4-41,1 0,9 49,-6-51,-2 1,4 59,-8-83,0 34,9 80,0-54,-4-52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11:58.199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134 0,'-2'0,"-1"1,1-1,0 1,0 0,0-1,0 1,1 0,-1 1,0-1,0 0,0 1,0 0,1-1,-1 1,1 0,-1 0,1 0,-2 4,-3 5,0 0,-7 23,0-1,9-23,-1 1,2 0,-1 0,1 0,0 0,1 1,0 0,0 0,0 17,0 13,4 59,0-25,-1 14,-3 113,0-183,-1 0,0 0,-7 25,1-5,5-19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13:17.008"/>
    </inkml:context>
    <inkml:brush xml:id="br0">
      <inkml:brushProperty name="width" value="0.2" units="cm"/>
      <inkml:brushProperty name="height" value="0.2" units="cm"/>
      <inkml:brushProperty name="color" value="#004F8B"/>
      <inkml:brushProperty name="ignorePressure" value="1"/>
    </inkml:brush>
  </inkml:definitions>
  <inkml:trace contextRef="#ctx0" brushRef="#br0">0 101,'5'1,"1"0,-1 0,0 1,1 0,8 6,-8-5,0 0,1 0,-1-1,7 1,27 3,38 2,46-6,118-7,-171-6,-27 4,47-1,-87 9,27-2,1 3,0 2,48 14,-62-14,-1-1,0-1,1-1,26-4,0 1,-21 1,-1-1,0-2,0 0,0-3,0-1,-1-1,1-1,21-16,-17 11,0 2,0 2,1 1,0 2,40-5,99 11,-85 4,-70-1,1 1,-1 1,0 0,-1 1,21 11,-18-8,-1-1,1-1,23 5,37 2,110 36,-61 7,-48-21,15 4,68 21,-151-57,-3-3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13:28.989"/>
    </inkml:context>
    <inkml:brush xml:id="br0">
      <inkml:brushProperty name="width" value="0.2" units="cm"/>
      <inkml:brushProperty name="height" value="0.2" units="cm"/>
      <inkml:brushProperty name="color" value="#004F8B"/>
      <inkml:brushProperty name="ignorePressure" value="1"/>
    </inkml:brush>
  </inkml:definitions>
  <inkml:trace contextRef="#ctx0" brushRef="#br0">1564 101,'-15'0,"-14"1,0-1,1-3,-1-1,0-2,-33-13,48 13,-1 0,1 1,-1 1,0 2,-27-1,21 2,-26-6,4 0,-45-3,-116-7,126 15,-77 4,151-1,-1 0,1 0,0 1,-1 0,1 0,0 0,0 1,-1-1,1 2,-3 3,-4 4,-20 28,-2 3,25-33,3-3,0 0,0-1,0 0,-1 0,1 0,-1-1,0 0,0-1,0 0,0 0,0-1,-12 2,5-3,10-1,-1 0,1 0,-1 1,1-1,-1 1,1 0,0 0,-1 1,1-1,0 1,-1 0,1 0,0 1,0 0,-5 5,-7 9,-29 26,2-4,-31 46,67-79,1 1,0 1,0-1,1 1,0 0,0 0,0 1,0-1,1 1,0 1,0-1,1 0,-2 12,-5 16,6-25,0 0,0 0,1 0,-1 16,1-12,-1 1,0-1,-8 26,4-14,1-4,3-12,-1 0,2 1,-1-1,1 1,1 0,-1 24,2 316,2-336,0-1,0 1,1 0,1-1,0 0,0 0,9 21,1 7,-5-18,0-1,16 31,-9-21,15 63,-11-43,-11-30,15 32,-17-45,0-1,12 14,-1 1,-4-6,0 0,0-2,1 0,19 16,-5-9,1-1,62 33,-72-48,1-1,-1-1,1-1,0-2,0-1,21-1,36-9,9-1,-31 8,155 12,-77 17,-97-20,56 18,22 5,79-5,-158-22,11 3,59 23,-81-25,-16-4,-1 0,0 1,1 0,8 7,-2-3,0 0,0-1,28 5,7 3,-24-2,-20-9,0 0,0 0,0 0,1-1,-1-1,0 0,10 0,-9-2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6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1 142,'0'-20,"-1"5,1 1,0-1,2-16,-1 30,-1-2,0 1,0 0,1-1,-1 2,0-2,1 1,0 1,-1-2,1 1,0 1,0-2,0 2,0-1,-1 0,1 0,0 2,0-2,0 0,0 1,1 0,-1 0,0-1,1 1,-1 1,1-1,1-1,-2 2,-1 0,1 1,0-1,0 0,-1 0,0 1,1-1,0 0,-1 1,1-1,0 0,-1 1,1-1,0 1,-1 0,1 0,-1 0,1-1,-1 0,1 1,-1 0,1 0,-1 1,0-2,1 1,-1 0,0 0,1 0,-1 0,0 0,0 0,0 0,0 0,0 1,4 42,-4-41,-1 9,0-1,0 1,0 0,-1 0,0-1,-1 0,0 0,1 0,-9 19,-1 6,7-20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13:32.650"/>
    </inkml:context>
    <inkml:brush xml:id="br0">
      <inkml:brushProperty name="width" value="0.2" units="cm"/>
      <inkml:brushProperty name="height" value="0.2" units="cm"/>
      <inkml:brushProperty name="color" value="#004F8B"/>
      <inkml:brushProperty name="ignorePressure" value="1"/>
    </inkml:brush>
  </inkml:definitions>
  <inkml:trace contextRef="#ctx0" brushRef="#br0">0 0,'10'1,"-1"1,1 0,-1 1,0 0,13 8,-13-6,1-1,-1 0,1-1,19 3,62-6,-33-1,71 11,-61 1,-26-5,60 19,-58-12,-24-7,0 1,22 12,-23-8,1 0,0-2,0-2,1 0,24 3,-41-10,1-1,-1 0,1 0,-1 0,0-1,1 0,4-3,-4 2,0 1,0 0,0 0,0 0,7 0,13 3,-19 0,0-1,1 0,-1 0,0-1,11-2,-17 3,1 0,-1 0,0-1,1 1,-1 0,0 0,1 0,-1 0,0 0,1-1,-1 1,0 0,1 0,-1-1,0 1,0 0,1-1,-1 1,0-1,0 1,1 0,-1-1,0 1,0-1,0 1,0-1,1 1,-1-1,0 1,0-1,0 1,0-1,0 1,0-1,0 1,0-1,0 1,0-1,0 1,0-1,0 1,0-1,-1 0,-10-17,1 9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13:49.934"/>
    </inkml:context>
    <inkml:brush xml:id="br0">
      <inkml:brushProperty name="width" value="0.2" units="cm"/>
      <inkml:brushProperty name="height" value="0.2" units="cm"/>
      <inkml:brushProperty name="color" value="#004F8B"/>
      <inkml:brushProperty name="ignorePressure" value="1"/>
    </inkml:brush>
  </inkml:definitions>
  <inkml:trace contextRef="#ctx0" brushRef="#br0">0 1,'43'3,"45"11,-11-1,-43-7,19 1,-46-6,0 0,0 1,0 0,0 0,7 5,25 7,-19-9,-1 1,22 10,-20-7,29 8,-35-16,-1-1,0 0,1-2,-1 0,18-7,15-2,-12 3,0-1,42-21,-76 30,-1 0,0 0,1 0,-1 0,1 0,-1-1,1 1,-1 0,0 0,1 0,-1-1,1 1,-1 0,0 0,1-1,-1 1,0-1,1 1,-1 0,0-1,1 1,-1-1,0 1,0-1,1-1,-12-1,-28 2,35 1,-224 1,146-16,17 8,-5 0,-8 7,-53 1,130-1,0 0,0 0,1 0,-1 0,0 0,0 0,0 0,0 0,0 1,0-1,1 1,-1-1,0 1,0-1,0 1,1 0,-1-1,0 1,-1 1,2-1,0 0,0-1,0 1,0 0,0 0,0-1,1 1,-1 0,0-1,0 1,0 0,0-1,1 1,-1-1,0 1,0 0,1-1,-1 1,0-1,1 1,-1-1,0 1,1-1,0 1,4 5,0-1,0 0,0-1,7 5,5 1,1-2,-1-1,1 0,0-2,32 3,96-6,-79-4,42 0,138 7,-88 24,-65-15,15 5,-66-9,1-4,74-2,-109-4,447 0,-397-8,-49 5,0 0,1 2,-1 0,0 0,0 1,0 1,0 1,0 0,13 5,-15-2,-1 0,1 1,11 12,17 14,113 57,-124-72,0-1,1-2,33 13,-29-20,1-2,0-1,47-4,-41 0,-36 0,0 0,0 0,0 0,0 0,0 0,0 0,0 0,0 0,0-1,0 1,0 0,0-1,0 0,0 1,1-2,-2 2,0-1,0 1,0 0,0-1,0 1,0-1,0 1,0-1,0 1,0 0,-1-1,1 1,0-1,0 1,0 0,0-1,0 1,0 0,-1-1,1 1,0 0,0-1,0 1,-1 0,1 0,0-1,0 1,-1 0,1 0,-1-1,-2-2,-1-1,0 1,-1 0,1 0,-5-1,-27-6,28 8,0 0,0 0,0-1,-14-9,6 3,-1 1,0 1,1 1,-30-4,-21-8,-47-16,93 29,-59-8,43 9,4 3,25 1,-1 0,1-1,-14-3,21 4,1 0,0 0,0 0,-1 0,1 0,0 0,-1 0,1 0,0-1,0 1,-1 0,1 0,0 0,-1-1,1 1,0 0,0 0,0-1,-1 1,1 0,0 0,0-1,0 1,-1-1,1 1,0 0,0-1,0 1,0-1,6-8,17-5,-20 13,6-4,0 0,1 1,0 1,-1 0,15-1,-15 3,-1-2,1 0,-1 0,10-6,-10 4,1 1,0 0,14-2,-4 2,0 2,1 1,-1 1,31 7,-20 5,-24-9,1 0,0 0,-1-1,1 0,8 0,7 0,1 2,-1 1,1 2,24 12,2 12,-10-9,-31-17,0 0,17 7,3-2,-1 2,35 23,-4 10,-43-31,1-2,29 18,-32-21,0 0,0 0,-1 2,19 20,8 7,-17-20,-1 2,0 1,-1 2,25 36,-41-53,0 0,1 0,-1-1,1 0,0-1,0 1,0-1,11 6,8 7,-9-7,0 2,-1 1,0 1,-1 0,16 21,-37-49,1-1,0 0,-7-22,7 16,-2 1,-10-21,-9-10,18 35,9 13,-1-1,1 1,-1 1,0-1,0 0,0 1,0-1,0 1,0 0,0 0,0 0,-3-1,5 3,0 0,0 0,0 0,0 0,0 0,0 0,0 0,0 0,0 0,0 0,0 0,0 0,0 0,0 0,0 1,0-1,0 0,0 0,0 0,0 0,0 0,0 0,0 0,0 0,0 0,0 0,0 0,0 0,0 0,0 0,0 0,0 0,0 0,0 0,0 0,-1 0,1 0,0 1,0-1,0 0,0 0,0 0,0 0,0 0,0 0,0 0,0 0,0 0,0 0,0 0,0 0,0 0,0 0,0 0,0 0,0-1,4 8,8 6,0-3,1-2,0 0,0-1,0-1,18 5,6 3,-34-11,1 0,-1 0,1 0,-1 0,0 1,0 0,0-1,-1 2,1-1,3 8,8 11,1 2,0 2,23 55,-34-73,2 5,-1-1,0 1,-1 1,0-1,-1 1,4 28,5 20,-8-47,-1 1,0-1,-1 1,-1-1,1 22,-1-30,-1 0,1 0,0 0,1 0,-1 0,3 8,-2-7,0-1,0 0,0 1,-1-1,0 13,0-8,1 0,0 0,0-1,0 1,1-1,6 17,8 38,-13-33,0-1,-1 0,-2 1,0 0,-4 50,-10 28,1-57,8-42,1 0,0 1,-1 17,3-21,0 0,-1 0,0 0,0 0,0-1,-1 1,0-1,-6 15,7-19,-1-1,1 0,0 0,-1 0,1-1,-1 1,0-1,0 0,0 0,0-1,0 1,-1-1,1 0,0 0,-1 0,1-1,-1 1,-6 0,-16 3,21-4,0 1,0-1,0 0,0-1,0 1,0-2,0 1,0-1,-1 0,1 0,0-1,1 0,-7-3,-22-21,19 14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15:27.358"/>
    </inkml:context>
    <inkml:brush xml:id="br0">
      <inkml:brushProperty name="width" value="0.2" units="cm"/>
      <inkml:brushProperty name="height" value="0.2" units="cm"/>
      <inkml:brushProperty name="color" value="#004F8B"/>
      <inkml:brushProperty name="ignorePressure" value="1"/>
    </inkml:brush>
  </inkml:definitions>
  <inkml:trace contextRef="#ctx0" brushRef="#br0">2202 2414,'4'1,"0"0,-1 0,1 1,0-1,-1 1,1 0,-1 0,1 1,-1 0,0-1,3 5,-2-3,0 0,0-1,0 0,0 0,0 0,0-1,8 3,32 1,-32-6,1 2,0 0,-1 1,13 6,-12-5,0 0,0-1,0-1,0-1,0-1,14-2,-9 0,0 2,26 4,-18 1,45-2,-7-1,-28 4,10 2,-15-6,62 17,-61-10,58 4,-77-12,0 2,0 0,12 5,10 3,-5-5,-1-1,32-1,-38-6,0-1,0-2,23-9,-14 4,15-1,-28 7,-1 0,23-11,27-8,-15 6,-19 5,0 2,41-3,-39 8,44-3,-62 6,-1-1,0 0,31-14,0 1,7-4,-35 12,40-8,-45 12,-1-1,1 0,-1-2,21-13,9-5,-7 8,-20 11,-1-2,1-1,-1 0,26-23,-34 26,1 0,0 0,0 1,11-4,-11 5,0-1,1 0,-1 0,10-10,-12 8,-5 4,1 0,0 0,0 0,0 1,0-1,0 1,1 0,-1 0,0 1,1-1,-1 1,6-1,-9 2,0 0,1 0,-1 0,0 1,1-1,-1 0,0 0,1 0,-1 0,0 1,1-1,-1 0,0 0,0 1,1-1,-1 0,0 1,0-1,0 0,1 1,-1-1,0 1,0-1,0 1,0-1,1 0,-1 1,0-1,0 1,0-1,0 1,0 0,-5 16,-13 11,-72 68,82-88,0 1,0-2,-1 0,1 0,-1-1,0-1,-1 0,1 0,-15 3,-8-1,-51 3,72-9,-45 5,-42 1,75-5,0 1,1 2,-27 10,-17 3,49-13,0 1,-18 10,21-9,-1 0,0-2,-18 4,27-8,-1 1,0 0,1 0,-1 1,1 0,-1 1,1 0,-9 8,-32 18,39-24,0 0,0-1,0-1,-17 6,16-6,27-4,27-1,41-30,-65 22,0 0,0 2,0 2,30-3,325 9,-372-1,1-1,-1 1,0-1,0 0,1-1,-1 0,0 0,0 0,0 0,-1-1,1 0,0 0,4-6,0 3,0 0,17-8,13-9,-16 5,22-26,-35 36,1 0,-1 1,12-7,21-17,-40 29,11-10,-1 0,21-28,-30 36,-1 0,1-1,0 0,-1 1,0-1,0-1,0 1,0 0,0-1,-1 1,0-1,0 0,0 1,0-1,0-8,0-25,-2 0,-7-71,-2-13,6 68,4-96,1 95,-6-90,3 107,1-59,0-20,-1 105,-1-11,5 22,3 12,5 13,0 1,-2 1,0 1,-1-1,0 1,-2 1,7 54,-10-55,1-1,-1 0,0 29,-2-45,-1 0,0 0,0 0,0 0,-1 0,1-1,-2 1,1-1,-6 15,-20 48,-40 142,61-192,0 0,-1 0,-13 24,10-23,1 0,-8 28,-22 64,39-112,1 0,-1-1,0 1,1-1,-1 0,0 1,0-1,1 0,-1 0,0 0,0 1,0-1,-2 1,3-2,-1 0,1 1,-1-1,1 0,-1 0,1 0,-1 0,1 0,-1 0,1 0,0 0,-1-1,1 1,-1 0,1 0,-1 0,1-1,0 1,-1 0,1-1,-1 1,1 0,-1-2,0 0,-1 0,1-1,0 1,0-1,0 0,0 1,0-1,0 0,1 0,-1 0,0 0,1 0,-1-3,-2-67,4-85,1 45,-1 88,1 0,0 0,2 0,8-40,-11 60,2-16,-1 0,0 1,-1-1,0-23,-1 23,0-1,1 0,6-38,-3 33,0 1,-2-1,1-41,-6-81,1 117,-11-61,-1-12,14 104,0 0,0-1,0 1,0 0,0 0,0 0,0-1,0 1,1 0,-1 0,0 0,0-1,1 1,-1 0,0 0,1 0,-1 0,1 0,-1 0,1 0,-1 0,1 0,0 0,-1 1,1-1,1-1,0 1,0 0,0 0,0 0,0 0,0 1,0-1,0 1,0 0,0 0,0 0,2 1,1-1,0 1,0 1,0-1,-1 1,1 1,-1-1,1 1,-1 0,8 7,-5-1,-1 0,0 0,0 1,0 0,-1 1,0 0,0 0,-1 0,0 1,-1 0,1 0,-2 0,3 15,-1 9,-1 1,-1 0,-1 48,-1-79,0 24,0 0,-2 0,0 0,-10 57,-40 128,47-190,0 0,1 0,2 0,-1 0,2 1,0 28,0 5,-1-36,-1 1,0-1,-10 37,13-58,0-1,-1 1,1 0,-1 0,1 0,-1-1,1 1,-1 0,0-1,0 1,1-1,-1 1,0-1,0 1,0-1,0 0,0 0,0 0,0 0,-1 0,1 0,-2 1,2-2,0 0,0-1,0 1,0 0,0-1,0 1,0-1,0 0,0 1,0-1,0 0,0 0,0 0,0 0,0 0,1 0,-1 0,0 0,0 0,1 0,-1-1,1 1,-1 0,1-1,-1 1,1-1,-1-2,-4-16,1 1,0-1,-3-36,2 21,-28-172,16 114,11 43,-3-50,7 67,-1 0,-1 0,-1 1,-13-55,8 47,-9-59,-6-24,18 100,0 0,-1 1,-1 0,-17-32,-51-70,-2-11,75 130,0 1,-1-1,1 2,0-1,-1 1,0 0,1 0,-1 0,-6-1,-17-10,-78-56,91 61,-1 1,-22-8,-8-4,32 6,12 9,10 8,4 7,1 2,-1 0,-1 1,1 1,-2 0,15 23,-11-16,97 138,74 111,-159-228,-13-19,1-1,25 30,-20-26,0 0,-1 2,21 43,-11-19,-11-23,-2 1,26 63,-63-193,3 16,-11-40,-3-16,25 92,7 34,-2 1,1-1,-8-24,7 29,-5-17,-1 2,-11-25,16 41,0 1,0-1,-1 1,0 0,0 1,0 0,-1 0,1 0,-10-6,-15-9,-1 3,0 1,-1 3,0 1,-59-11,53 16,-73-28,59 10,1-4,0-3,-74-65,108 84,-1 1,1 2,-31-15,-58-15,76 31,-144-37,150 39,-97-39,102 41,0 2,0 0,-1 2,1 1,-37 5,2-2,23-1,-6 0,-1-3,-63-13,55 2,-37-11,-90-8,154 30,-55-6,-1 6,-81 11,40 5,-6-8,-27 6,57-1,-138-7,118-6,-456 2,554 2,0 0,1 2,-1 1,1 0,0 1,-25 17,-9 4,24-14,0 1,0 1,1 2,1 1,-37 39,17-17,29-29,1 0,-17 20,1 4,-42 40,64-69,-1 1,1 1,-1-1,1 1,1 0,-1 1,-5 14,-23 69,28-74,2-6,1-1,-1 1,2 0,-1 0,1 0,0 16,-2 24,-1 0,2 2,3 59,0-27,0-66,0 0,2 0,3 25,4 26,-7-48,2 0,-1 0,2-1,12 37,3 11,-18-55,5 15,0 0,1-1,13 29,-17-52,-4-16,-4-17,-13-46,2-2,-7-81,-4-6,7 53,-21-164,33 229,1-1,2 0,0-60,3 86,-1 3,2 1,-1-1,4-21,-3 32,0 0,0-1,0 1,1 0,0 0,-1 0,1 1,1-1,-1 1,0-1,1 1,0 0,3-5,10-7,-1 0,1 2,1 0,0 2,0 1,1 0,24-8,28-19,-45 23,-1 2,48-16,4 15,0 4,85 6,-73 3,-81 1,20-1,-26 1,0 0,0-1,1 1,-1 0,0-1,0 1,0-1,0 1,0-1,0 0,0 0,0 0,0 0,0 0,0 0,0 0,1-2,-2 2,0 0,0-1,0 1,0 0,0 0,0 0,0-1,0 1,0 0,-1 0,1 0,0 0,0 0,-1-1,1 1,0 0,-1 0,1 0,-1 0,1 0,-1 0,1 1,-1-1,0 0,-1-1,-20-24,18 21,-1-1,1 1,-1 0,0 0,0 0,-1 1,1 0,0 1,-1 0,0 0,0 1,1-1,-1 2,0-1,0 1,-10 1,6-1,1 0,-1 0,1-1,-14-6,13 4,-1 1,1 0,-16 0,-19 2,-66 14,105-13,1 2,-1-1,1 1,0 0,-1 1,1 0,0 0,0 0,0 1,1 0,-1 1,0-1,-6 10,-98 119,38-49,39-43,-8 11,39-51,0 1,1-1,-1 1,0-1,0 0,0 0,0 0,0 0,0 0,-1 0,1 0,0 0,0-1,0 1,-1-1,1 1,0-1,0 0,-1 1,1-1,0 0,-1 0,1 0,0-1,0 1,-1 0,-1-2,2 1,0 0,-1 0,1 0,0-1,0 1,-1-1,1 0,0 1,0-1,0 0,1 0,-1 0,0 0,0 0,1 0,-1 0,1 0,-1 0,1 0,0 0,-1-1,1-3,0 3,0 0,1 0,-1 0,1-1,-1 1,1 0,0 0,0 0,0 0,0 0,0 1,0-1,1 0,-1 1,1-1,2-3,31-36,-31 38,44-42,0 3,67-42,-83 63,0 2,40-16,-54 30,-1 1,1 1,0 1,35 2,-38 1,13-1,0 3,0 1,37 11,-42-7,-17-6,0 0,-1 0,1 1,-1 1,0-1,1 1,-1 0,0 1,6 5,-10-8,0-1,-1 1,1 0,-1-1,1 1,-1 0,1 0,-1 0,0-1,1 1,-1 0,1 0,-1 0,0 0,0 0,1 0,-1 0,0 0,0 0,0 0,0 0,0 0,0 0,0 0,0 0,0 0,0 2,-1-1,0 1,0-1,0 0,0 0,0 0,0 0,0 0,0 0,-1-1,1 1,-2 1,-2 2,0 0,-1-1,1 0,0 0,-1-1,-6 3,-9 1,0 2,0 1,-36 25,-57 40,48-36,44-27,-38 27,40-23,-26 29,39-37,0 0,1 1,0 1,0-1,0 1,-8 21,-29 76,39-90,-1 0,1 0,1 0,0 1,1-1,-2 26,4 110,1-71,0-44,-1 0,-2-1,0 1,-2-1,-10 54,12-84,1 0,-1 1,0-1,0 0,-5 13,6-19,1 0,-1 0,1-1,0 1,-1 0,1-1,-1 1,1 0,-1-1,1 1,-1-1,1 1,-1-1,0 1,1-1,-1 0,1 1,-1-1,0 0,1 0,-1 0,0 0,1 0,-1 0,0 0,1 0,-1 0,0 0,1 0,-1 0,0-1,1 1,-1 0,1-1,-1 1,0-1,1 1,-1-1,1 1,-1-1,1 0,-1 1,1-1,-1 0,1 1,0-1,-1 0,1 0,-1-1,-3-6,0 0,0-1,1 0,0 0,0 0,0 0,1-1,0 0,0 0,1 1,-1-17,0-14,3-64,0 44,-1 10,-1 25,0 0,2 0,0 1,2-1,5-37,-5 46,0 0,1-31,-4 35,1-1,0 1,1 0,0 0,1 0,4-19,4-15,-10 39,0-1,0 1,1 0,3-9,-5 15,0 1,0-1,0 1,0 0,0-1,0 1,0-1,1 1,-1 0,0-1,0 1,0-1,0 1,1 0,-1-1,0 1,0 0,0 0,1-1,-1 1,0 0,1 0,-1-1,0 1,0 0,1 0,-1 0,0 0,1 0,-1-1,0 1,1 0,-1 0,0 0,0 0,1 0,-1 0,0 1,1-1,6 18,-2 30,-2-8,1 1,15 75,-13-80,1 14,-6-36,1-1,0 0,1 0,6 23,-3-13,8 35,-7-27,-4-14,-1 1,0-1,1 20,0 5,0 17,-3 108,-1-67,1-31,1-8,-8 108,7-166,-1-1,1 1,0-1,-1 0,1 1,-1-1,0 0,0 1,-1 1,2-3,0-1,0 1,-1-1,1 1,0-1,-1 1,1-1,0 0,-1 1,1-1,-1 0,1 1,0-1,-1 0,1 0,-1 1,1-1,-1 0,1 0,-1 0,1 0,0 0,-1 0,-1-1,1 0,-1 0,1 0,0 0,0 0,-1 0,1-1,0 1,0-1,0 1,0-1,0 0,0 1,1-1,-1 0,0 0,1 0,-1 0,0-4,-3-10,0-1,1 0,0-1,1 1,-1-27,4-92,1 53,-2-9,14 152,-9-23,0 0,1 56,-4-67,7 39,-1-6,-6-52,-1-1,0 1,1-1,0 1,0-1,1 0,-1 0,1-1,0 1,3 5,2 1,0 0,0-1,11 11,-14-15,0-2,1 1,-1-1,1 0,0-1,0 0,0 0,0-1,0 0,1-1,-1 0,1 0,-1-1,8 0,-1 0,0 0,-1 1,1 0,-1 2,0 0,16 8,-8 0,-1 1,35 30,-29-24,0-1,2-2,-1-2,2-1,43 12,-50-20,-1-1,1-1,-1-1,1-2,21-3,-26-1,25-10,-1 1,10 5,-1 3,1 3,61 8,-64 1,-1 2,0 3,0 3,-1 3,61 37,-77-40,1-1,-1-3,48 10,93-1,-108-14,30 0,236-21,-324 15,4 1,-1-1,1 0,-1-1,1-1,-1 0,12-4,-15 0,-8 2,-13 0,-267-1,160 7,-41 13,145-15,0 0,0-1,0-2,1-1,-1-2,-34-15,-35-15,58 20,-39-20,-109-78,156 98,1 1,-1 2,-1 2,0 1,0 1,0 2,-1 2,1 1,-1 1,0 2,0 2,-28 6,28-1,-34 15,38-13,-1 0,-31 4,-15 1,41-6,-39 1,35-8,-55-9,70 5,1 0,0-2,0 0,0-2,-21-14,10 4,1-2,0-1,2-1,-1-2,-29-41,-15-18,67 83,1 0,0 0,0 0,0 0,0-1,0 1,-1 0,1 0,0 0,0 0,0 0,0 0,0-1,0 1,-1 0,1 0,0 0,0 0,0-1,0 1,0 0,0 0,0-1,0 1,0 0,0 0,0 0,0-1,0 1,0 0,0 0,0-1,0 1,0 0,0 0,0 0,0-1,0 1,0 0,0 0,0-1,0 1,0 0,0 0,9-2,14 8,-23-6,117 52,-64-26,-4 3,-39-22,0-1,0 0,1-1,0 0,-1-1,17 2,-11-4,1 1,-1 1,0 0,30 16,-20-7,1-2,-1-2,1-2,1-1,-1-2,51-2,52-10,71 1,-188 9,0 0,0 1,0 1,21 11,49 34,-24-12,66 25,-100-50,-7-3,8 4,0-1,0-2,0-2,1-1,48 4,89-6,-74 0,113-14,-76-12,181-18,152 71,-257-8,-176-22,-1-1,44 12,-69-13,-1 0,1 0,-1 1,1-1,-1 0,0 0,1 0,-1 0,1 1,-1-1,1 0,-1 1,0-1,1 0,-1 1,0-1,1 1,-1-1,0 1,1-1,-1 1,0-1,1 1,-6 10,-20 11,20-18,-14 9,1-1,-1-1,0-2,-29 9,-82 14,84-23,-232 27,175-23,-21 1,21-13,-74-3,175 2,-3 0,0-1,0 1,-1-1,1 0,0-1,0 0,0 0,-7-5,12 7,0 0,0-1,0 1,0 0,0-1,0 1,-1 0,1 0,0-1,0 1,0 0,0-1,0 1,0 0,0-1,0 1,0-1,0 1,0 0,0-1,0 1,0 0,0-1,0 1,1 0,-1 0,0-1,0 1,0 0,0-1,0 1,0 0,1 0,-1-1,0 1,0 0,0 0,1-1,-1 1,0 0,0 0,0 0,1 0,-1 0,0-1,0 1,1 0,-1 0,0 0,14-8,26-6,1 2,74-7,-80 14,89-4,-12 2,186-47,-191 18,-68 21,-33 13,1 1,0 0,12 1,-14 1,-1-1,1 0,-1 0,1-1,-1 1,1-2,-1 1,8-4,-38 3,-177 57,141-34,4-3,-113 58,155-69,13-6,0-1,1 1,-1 0,1 0,0 0,-1 1,1-1,0 1,-1 0,1 0,0 0,0 0,0 1,0-1,0 1,-1 2,3-4,0 0,0-1,-1 1,1 0,0-1,0 1,0 0,0-1,0 1,0 0,0-1,1 1,-1-1,0 1,0 0,0-1,0 1,1-1,-1 1,0 0,0-1,0 1,1-1,-1 1,0-1,1 1,-1-1,0 0,1 1,-1-1,1 0,-1 1,0-1,1 1,17 9,-17-10,21 9,-1-2,1-2,43 4,71-10,-53-2,74-8,110-55,-233 56,13-1,0 3,97 2,-129 4,0 0,0-1,18-7,9-3,140-47,-118 36,-50 20,-5 1,0 0,-1-1,1 0,0-1,-1 0,9-8,2 0,-17 13,0-1,0 0,0 0,0-1,-1 1,1-1,0 1,0-1,-1 0,1 1,-1-1,1 0,-1-1,0 1,1 0,0-4,2-4,-1-1,0 1,3-19,-5 20,1-1,0 1,1 0,0-1,4-11,-5 16,0 0,0-1,-1 1,1-1,-1 1,0-1,-1 0,1 0,-1 0,1 0,-1 0,0 0,-1-8,0 13,1 1,0-1,0 1,0-1,-1 1,1-1,0 1,-1-1,1 1,0 0,-1-1,1 1,0-1,-1 1,1 0,-1 0,1-1,0 1,-1 0,1 0,-1 0,1 0,-1-1,1 1,-1 0,1 0,0 0,-1 0,1 1,-1-1,1 0,-1 0,1 0,0 0,-1 1,1-1,-1 0,1 1,0-1,-1 1,-24 15,19-11,-15 7,0-2,0 0,0-2,-32 5,-89 3,98-14,0 3,-78 24,107-22,0 1,0 2,1 0,0 1,-14 14,10-9,1-1,-28 16,-44 23,-32 18,106-65,0 1,1 0,0 2,-25 22,71-40,90-51,100-46,-116 57,123-50,-186 81,-18 7,44-10,-49 14,-15 5,1-1,-1 1,1 0,-1 0,9 2,-14-1,0 0,0 0,0 1,1-1,-1 0,0 1,0-1,0 0,0 1,0-1,0 0,0 1,0-1,0 0,0 0,0 1,0-1,0 0,-1 1,1-1,0 0,0 1,0-1,0 0,0 0,0 1,0-1,-1 0,1 0,0 1,0-1,0 0,0 0,-1 0,1 1,0-1,0 0,0 0,-1 0,1 0,0 0,0 0,-1 1,-9 10,-32 29,-1-4,-2-2,0-3,-76 36,120-67,1 1,-1-1,1 0,-1 1,1-1,-1 0,1 0,-1 1,0-1,1 0,-1 0,1 0,-1 0,1 0,-1 0,1 0,-1 0,0 0,1-1,-2 1,8-11,17-17,4 0,5-7,51-40,-74 66,1-1,-1 0,0-1,-1-1,15-24,0-1,-16 26,0 0,-1-2,1 1,-2-1,1 0,-1-1,-1 1,0-1,0-1,-1 1,0-1,-1 0,0 0,0 0,-1-20,0 29,2-40,-3 44,0 0,0-1,1 1,-1 0,0 0,1-1,0 1,-1 0,1 0,0 0,0 0,0 0,0 0,1-3,-1 5,0 0,-1 0,1 0,0 0,-1-1,1 1,0 0,-1 0,1 1,0-1,-1 0,1 0,-1 0,1 1,0-1,-1 0,1 1,-1-1,1 1,-1-1,1 1,0-1,-1 1,0 0,1-1,-1 1,1 0,-1-1,1 1,-1 0,0 0,0 0,1 0,-1-1,0 2,11 32,-10-25,0 0,0 0,0 0,-1 0,0 0,0 1,0-1,-3 15,-1 1,-12 41,1-2,15-62,-1 0,1 0,0-1,-1 1,0 0,1-1,-1 1,0 0,1-1,-1 1,0-1,-1 2,-4-3,2-14,2-16,0 0,1-1,1 1,6-58,-3 61,-2 0,1 0,-2 0,-1 0,0 0,-7-50,-2 22,-4-66,11 89,1 173,-1 21,1-137,-1 0,0 0,-1-1,-9 34,-8 34,21-92,0 1,0 0,0 0,0-1,0 1,0 0,0-1,0 1,-1 0,1-1,0 1,0 0,0-1,-1 1,1-1,0 1,-1-1,1 1,0 0,-1-1,1 0,0 1,-1-1,1 1,-1-1,0 1,1-2,-1 1,1 0,-1-1,1 1,-1-1,1 1,-1-1,1 1,-1-1,1 1,0-1,-1 0,1 1,0-1,-1 0,1 0,0 1,0-2,-11-40,7-7,1 0,2 0,3-52,0 2,-2-269,9 655,-6-235,-2 0,-6 86,3-124,0-1,0 0,-1 0,0-1,-1 1,0-1,-6 15,-6 6,-20 34,4-9,23-42,0-1,-1-1,0 0,-1-1,0-1,0 0,-1-2,0 1,-16 8,-18 9,-60 24,48-25,12-5,-278 154,288-145,36-31,0 0,0 0,0 0,0 0,0-1,0 1,0 0,0 0,0 0,0 0,0 0,0 0,0 0,0 0,0 0,0 0,0 0,0 0,0 0,0 0,0 0,0 0,0 0,0-1,0 1,0 0,0 0,0 0,0 0,0 0,0 0,0 0,-1 0,1 0,0 0,0 0,0 0,0 0,0 0,0 0,0 0,0 0,0 0,0 0,0 0,0 0,0 0,0 0,0 0,0 0,0 0,0 1,0-1,0 0,0 0,0 0,-1 0,5-9,8-11,79-94,-49 63,42-66,-79 110,0 1,1-1,-1 1,1 0,0 1,0 0,9-6,48-21,-33 18,9-3,-23 11,0-1,-1-1,1-1,-1-1,24-22,-33 24,0 0,11-19,-12 19,0 0,0 0,1 1,8-10,14-11,46-61,-60 71,33-31,-47 49,0-1,0 1,1 0,-1-1,0 1,1 0,-1 0,0-1,1 1,-1 0,0 0,1 0,-1-1,0 1,1 0,-1 0,0 0,1 0,-1 0,0 0,1 0,-1 0,0 0,1 0,-1 0,0 1,1-1,-1 0,0 0,1 0,-1 1,0-1,1 0,-1 0,0 1,1-1,-1 0,0 1,0-1,0 1,1-1,-1 1,0-1,0 0,0 1,1-1,-1 1,0-1,0 1,0-1,0 1,0-1,0 1,0-1,0 1,0 0,-1 31,-6-12,1 1,-2-1,0-1,-1 0,0-1,-14 22,15-27,2-1,-1 0,0 0,0-1,-1-1,0 0,0 0,-1-1,0-1,0 0,0-1,-1 0,0-1,0-1,-15 6,-18 3,-60 33,-5 1,89-41,-1-2,0 0,-36 0,-128 15,68-4,-69 14,165-28,34-3,144 1,201-11,-506 20,-269-35,229 11,163 16,0-2,0-1,0-1,-45-17,43 11,0 1,0 1,-38-1,12 3,-78-3,-447 8,562-2,-1 0,1-2,0 0,0-1,-17-10,-22-8,45 19,1 0,-1-1,-11-9,-12-7,3 8,-55-12,35 11,-113-18,49 12,23 4,43 9,-75-26,80 19,24 8,-35-16,35 11,0 2,0 0,-1 2,0 1,-21-2,19 3,1-1,0-1,-32-17,32 14,-132-71,114 61,42 31,6 3,2 1,0 0,1-1,0 0,1-2,0 0,0-1,30 16,113 35,-67-31,103 15,-166-41,-9-1,19 4,57 2,-61-11,-4 0,-1 1,1 2,0 1,35 13,129 67,-41-15,-60-41,-16-7,102 47,-98-40,1-6,1-4,0-6,83-4,-158-8,-1 0,0-1,0 0,0 0,0-1,0 0,-1 0,8-7,27-14,246-69,5 29,-238 54,32-9,113-2,-169 22,-4 0,1-2,-1-1,41-10,103-28,-136 33,-15 3,-1-2,1-1,-1-1,1-1,29-23,75-76,-120 106,0 0,0-1,0 1,0-1,0 0,0 0,-1 0,1 0,-1 0,0 0,0 0,0-1,2-5,4-50,-3 19,8-23,-8 50,-1 0,0 0,-1-1,0 1,-1-1,0 0,0 0,-1 0,-2-26,2 39,0 1,0 0,0-1,0 1,0 0,0-1,0 1,0-1,0 1,-1 0,1-1,0 1,0 0,0-1,0 1,-1 0,1 0,0-1,0 1,0 0,-1 0,1-1,0 1,0 0,-1 0,1 0,0 0,0-1,-1 1,1 0,0 0,0 0,-1 0,1 0,-1 0,-10 9,-10 21,19-27,-27 45,2 2,1 1,-23 61,46-104,-1 0,0 1,-1-2,1 1,-1-1,0 0,0 0,-1-1,1 0,-1 0,0-1,0 0,-10 5,-6 2,0-2,-40 10,38-13,-43 20,-17 20,-97 35,157-76,-1-2,1-1,-44-3,-16 2,-201 6,272-10,0-1,-16-6,16 4,-1 1,-15-1,-63-11,29 3,-23-9,21 3,60 18,-231-55,191 43,-3-2,0 3,-89-5,44 3,65 14,-1 2,1 2,-33 10,39-8,1 1,-34 19,-82 42,96-45,55-25,13-8,2-5,1 1,0 3,0 1,1 3,0 1,50 0,31 7,182 34,-219-16,73 14,-112-27,-22-2,-14-2,-5-1,-688 13,661-13,16 0,1-1,-1-1,0 0,1-2,-25-8,-11-13,-178-67,173 73,-26-6,71 21,0-1,0-1,1-1,-1 0,-11-10,-15-8,-83-26,84 38,-65-35,-5-30,-3-2,91 68,0 1,-1 2,0 0,-22-4,28 8,0-1,0-1,1 0,-21-15,19 11,-1 2,-25-12,39 20,1 0,-1-1,1 1,-1 0,0-1,1 1,-1 0,1 0,-1 0,1 0,-1 0,0 0,1 0,-1 0,1 0,-1 1,1-1,-1 0,0 0,1 1,-1-1,1 0,-1 1,1-1,-1 1,1-1,0 1,-2 0,2 1,0-1,0 0,0 0,0 1,0-1,0 0,0 0,0 1,0-1,0 0,1 0,-1 1,0-1,0 0,1 0,0 1,2 7,0 0,1-1,6 12,0-5,1 0,0 0,1-2,0 0,0-1,17 12,0-3,56 28,-68-42,0-1,34 4,-33-7,1 1,25 10,-36-11,1 0,-1-2,1 1,0-1,10-2,-9 1,0 0,18 5,-22-2,-7 0,-10-2,3-5,1 1,0-2,0 1,0-2,0 1,1-1,-8-8,-41-58,22 28,-48-55,-69-91,117 140,2-2,2-2,-41-98,67 143,1 0,-1 0,1 0,0-1,1 1,-2-14,-6-33,8 52,0 0,0 0,1 0,-1-1,1 1,-1 0,1 0,0 0,0 0,1-1,-1 1,1 0,-1 0,1 0,2-7,-1 4,1 0,-1 1,1-1,1 1,-1 0,0 0,9-10,2 0,0 1,0 2,1 0,21-14,-19 17,0 1,0 1,0 1,1 2,0 0,31-2,110 10,-116 0,-29-2,1 0,1 0,17-4,-29 3,1-1,0-1,-1 1,1-1,-1-1,1 1,-1-1,0 0,0 0,0-1,5-5,23-20,-33 28,0 0,-1 0,1 1,-1-1,1 1,-1-1,1 1,-1 0,1 0,-3 0,-207 1,202 0,0 0,-1 1,1 0,0 1,0 0,0 1,0 1,1 0,-1 1,1 0,0 1,0 0,0 1,-10 14,-15 17,-41 55,62-77,1 0,1 1,0 1,-9 23,-7 17,19-46,1 1,0 1,0-1,1 1,0 1,1 0,0-1,0 2,-2 24,0 37,0-15,0 80,8-125,-2-18,0 0,0 0,0 0,0 1,0-1,0 0,0 0,0 0,0 0,0 1,0-1,0 0,0 0,1 0,-1 0,0 0,0 0,0 0,0 1,0-1,0 0,0 0,1 0,-1 0,0 0,0 0,0 0,0 0,0 0,0 0,0 0,1 0,-1 0,0 0,0 0,0 0,0 0,0 0,0 0,1 0,-1-1,14-23,45-98,25-60,-74 157,0 0,2 1,0 1,1 0,0 1,1 1,19-21,-8 3,-22 33,0 0,1 0,-1 1,1-1,0 1,7-7,-10 11,-1 1,1 0,-1-1,0 1,1 0,-1 0,1-1,-1 1,1 0,-1 0,1 0,-1 0,1 0,-1 0,1 0,-1 0,0 0,1 0,-1 1,1-1,-1 0,1 0,-1 1,1-1,-1 0,0 1,1-1,-1 0,1 1,-1-1,0 1,1-1,-1 1,0-1,0 1,1 0,-1-1,0 1,0-1,0 1,1 0,-1-1,0 1,0 0,0-1,0 1,0 0,0-1,0 1,0 1,2 43,-2-39,-6 140,2-103,2 1,2 0,4 67,4 58,-8-169,0 0,0 1,0-1,0 0,0 0,0 0,0 0,0 1,0-1,0 0,0 0,0 0,0 0,0 1,0-1,0 0,0 0,0 0,0 0,0 1,-1-1,1 0,0 0,0 0,0 0,0 0,0 1,0-1,0 0,0 0,0 0,0 0,-1 0,1 0,0 0,0 0,0 0,0 1,0-1,0 0,0 0,-1 0,1 0,0 0,0 0,0 0,-7-6,-5-13,3 0,1-1,0 0,2 0,-6-23,-18-93,13 53,11 47,1-1,2 0,0 0,2-70,1 84,0 46,0 2,2-28,2-16,-2 14,-1 0,0 1,1-1,0 1,0 0,0-1,0 1,0 0,0 1,1-1,-1 1,1-1,0 1,0 0,0 0,0 1,0-1,4-1,6-4,1 2,1 0,16-4,16-7,-14 1,-13 5,1 1,0 2,26-6,-29 9,-1 0,24-13,-24 10,0 1,26-6,5 5,1-2,62 0,-69 10,-9-1,0 2,33 8,-11 0,-32-6,26 8,13 2,-44-10,-1 1,1 1,21 10,-3 0,1-2,62 10,13 5,-63-9,-33-12,1 0,-1-2,1-1,25 2,-19-4,42 11,5 1,152-1,-189-15,-1-2,44-12,62-32,-125 43,194-77,-190 75,-7 4,-1-1,1 0,-1-1,0-1,11-9,-20 15,0 0,0 0,0 0,1 0,-1 0,0 0,0 0,0 0,0 0,0 0,0 0,0-1,1 1,-1 0,0 0,0 0,0 0,0 0,0 0,0-1,0 1,0 0,0 0,0 0,0 0,0-1,0 1,0 0,0 0,0 0,0 0,0-1,0 1,0 0,0 0,0 0,0-1,0 1,0 0,0 0,0 0,0 0,0-1,0 1,0 0,0 0,0 0,0 0,0 0,0-1,0 1,-1 0,1 0,0 0,0 0,0 0,0 0,-12-5,-13 4,-17 4,-1 3,-63 21,100-25,-15 3,-32 1,7-2,-65 3,-5 0,75-2,0-3,-1-3,1-2,-81-21,42 5,35 9,1-3,-47-21,27 7,38 17,1-2,-28-17,31 15,-1 1,0 2,-1 1,1 2,-1 1,-1 2,1 1,-31 2,131 1,95 16,-130-8,-1 3,-1 3,1 1,44 28,49 23,-79-42,-17-4,-25-12,0 0,0-2,0 0,1-1,-1-1,17 1,46 2,-48-2,1-2,52-7,-32-3,44-11,103-35,-161 48,62 0,-78 6,-168 13,-451 26,585-38,-13 3,-44-4,72 0,-1 0,1-1,-1 1,1 0,-1-1,1 1,-1-1,1 0,-1 0,1 1,-1-1,1-1,0 1,-1 0,1 0,0-1,0 1,0-1,0 1,0-1,0 0,0 0,0 0,0-1,0 2,1 0,0 0,0 0,0 0,0 0,0 0,0 0,0 0,0 0,0 0,0 0,0 0,1 0,-1 0,0 0,0 0,1 1,-1-1,0 0,1-1,0 0,1 0,-1 1,0-1,0 1,1 0,-1-1,1 1,-1 0,0 0,1 0,-1 0,3 0,9-3,0 1,0 1,0 1,0 0,22 4,1-1,51-4,0-5,157-43,-170 30,1 4,0 5,1 4,77 8,-136 3,1 0,-1 2,25 12,-7-3,-14-4,1 1,-1 1,19 18,38 22,58 22,-104-56,-9-6,28 12,-26-14,-1 1,0 2,35 28,62 70,-69-54,-25-28,54 48,45 30,-74-66,-19-17,-24-20,-13-14,-13-14,-23-14,-51-35,55 45,14 12,-42-20,0 1,21 2,28 20,-31-18,-122-45,-6-3,143 61,-1 3,1 1,-1 2,-1 2,-44-3,37 11,21 2,1-1,-1-1,0-2,1-1,0 0,-32-16,36 12,-1 1,1 1,-1 0,0 2,0 1,0 0,-25 1,30 2,-16 0,0 2,0 1,-38 12,51-10,-129 40,141-44,0-1,0 0,1 1,-1-1,0 0,0 0,0 0,0 0,0 0,0 0,0 0,1-1,-1 1,0 0,0-1,0 1,0-1,1 1,-1-1,-1 0,2 0,0 0,0 1,0-1,0 0,0 0,0 1,0-1,0 0,0 0,0 1,0-1,0 0,0 0,1 1,-1-1,0 0,0 1,0-1,1 0,-1 1,0-1,1 1,0-2,4-6,0 1,0 0,9-9,-4 5,0 1,1 1,0 1,0 0,1 1,0 1,0 0,0 1,0 1,0 1,16-2,16-2,60-21,-71 17,1 2,0 2,59-2,-84 10,-1 1,1 1,-1-1,1 2,-1 0,0 0,0 1,9 8,-1-2,158 96,-124-72,-2 4,-1 3,66 77,-49-53,-43-47,-1 1,32 43,-20-18,124 192,-134-204,1-2,39 41,10 14,-57-66,-1 1,-1 1,0 0,-1 2,0 0,-2 1,14 42,7 26,-32-93,1 0,0 0,0 0,0 0,0 0,0 0,0 0,0 0,0 0,0 0,0 0,0 0,0 0,0 0,0 0,0 0,0 0,0 0,0 0,0 0,0 0,0 0,0 0,0 0,0 0,-1 0,1 0,0 0,0 0,0 0,0 0,0 0,0 0,0 0,0 0,0 0,0 0,0 1,0-1,0 0,0 0,0 0,0 0,0 0,0 0,0 0,0 0,0 0,0 0,0 0,0 0,0 0,0 0,0 0,0 1,0-1,0 0,0 0,-5-7,-6-12,6 5,1 0,0-1,0 0,1 0,0-1,1 1,-1-26,1-8,4-55,0 64,-1 0,-6-71,3 98,1 1,-2-1,0 0,0 1,0 0,-1 0,0 0,-1 1,0 0,0 0,0 1,-1 0,0 0,-1 1,1 0,-1 1,-1 0,1 0,-1 1,0 0,0 1,-9-5,3 6,0 1,0 1,0 1,0 1,-1 0,-26 5,-4-2,-27-2,78 2,0 0,-1 0,1 1,-1 0,9 6,33 26,-23-17,-11-9,-1 0,16 17,-24-21,0-1,-1 1,1 0,-1 0,0 0,0 1,0 0,-1 0,1 0,3 12,22 119,-27-124,-4-14,-5-23,5-9,2 0,1-66,-2 106,0 0,0 0,0-1,0 1,-1-1,0 0,0 0,0-1,-5 7,1 0,-70 113,-8 14,57-91,18-33,1 1,0 0,0 1,-8 26,17-42,-1 0,1 0,0-1,0 1,-1 0,1 0,-1 0,1 0,0 0,-1-1,1 1,-1 0,1-1,-1 1,1 0,-1-1,0 1,1-1,-2 1,2-1,0 0,-1 0,1 0,0 0,-1-1,1 1,0 0,-1 0,1-1,0 1,-1 0,1 0,0-1,0 1,-1-1,1 1,0 0,0-1,-1 1,1-1,0 1,0-1,0 1,0 0,-1-2,0-2,0-1,0 1,0-1,0 0,1 1,-1-8,1-15,2 1,0-1,1 1,8-41,28-100,-34 149,0-8,-3 19,-1-1,1 1,-1 0,2 0,-1 0,5-11,-7 18,0-1,0 1,0 0,1 0,-1 0,0-1,0 1,0 0,0 0,0 0,0 0,1-1,-1 1,0 0,0 0,0 0,0 0,1 0,-1 0,0 0,0 0,0 0,0 0,1 0,-1 0,0 0,0 0,0 0,0 0,1 0,-1 0,0 0,0 0,0 0,0 0,1 0,-1 0,0 1,4 10,-2 15,-2-13,-1-1,0 1,0 0,-1-1,0 1,-7 23,-26 70,33-99,-8 17,0-1,-1 0,-1-1,0 0,-1-2,-15 20,-11 7,-45 42,75-80,-3 5,-1-2,0 0,0-2,-1 0,-21 11,23-16,0-1,0-1,0-1,0 0,0-1,0-1,-22-4,-5-5,-41-17,8 1,18 14,-1 4,-97 4,81 4,-3 8,29-3,-45 14,2-1,-297-2,370-19,1-1,-1-1,1-1,0-1,0 0,-26-19,-21-9,18 16,-1 4,-80-13,-91 15,49 11,-125 3,238 3,29-1,0-2,0-2,0-1,-43-9,25-5,-78-43,102 47,-27-26,-4-3,-70-54,119 94,0-1,-1 1,1 0,-1 0,1-1,-1 1,1 0,0-1,-1 1,1 0,0-1,-1 1,1-1,0 1,-1-1,1 1,0-1,-1 1,1-1,0 1,0-1,0 0,0 1,-1-1,1 1,0-1,0 0,0 1,0-1,0 0,0 1,0-2,1 1,-1 0,1 1,0-1,-1 0,1 0,0 1,0-1,0 1,-1-1,1 1,0-1,0 1,0 0,1-1,35-2,-6 8,33 13,-8-2,-3 0,-1 4,0 3,52 34,36 13,-76-37,1-5,79 20,1 0,-109-34,2-3,74 9,-100-18,0 1,0 0,22 12,16 4,32-4,155-1,-48-6,-138-4,0-3,1-3,-1-4,76-22,-92 16,-16 5,0 0,0 3,29-3,295 8,-263 13,-62-9,0-2,0 0,0-2,0 0,20-5,-11-4,0-1,51-30,22-9,-68 39,-15 4,32-15,-48 20,0-1,0 1,-1-1,1 1,0-1,0 0,0 1,-1-1,1 0,0 0,-1 0,1 0,1-1,-2 1,0 1,0-1,0 1,0 0,0-1,0 1,0 0,0-1,0 1,0-1,0 1,0 0,0-1,0 1,0-1,0 1,0 0,0-1,0 1,-1 0,1-1,0 1,0 0,0-1,0 1,-1 0,1-1,0 1,0 0,-2-2,1 1,0 0,-1 0,1 0,-1 0,1 0,-1 0,0 0,1 1,-1-1,1 1,-1 0,-2 0,-25 2,0 2,0 2,-36 15,0 0,31-12,-18 6,-1-3,-99 4,50-15,-36-3,121-1,1 0,-1-2,-18-9,-14-4,-300-85,285 83,-100-12,131 26,-60-20,51 12,-9-1,0 4,-53-3,79 11,0-2,-28-11,-27-5,-143-24,137 34,-1 0,26-9,-100-52,89 37,49 22,-33-25,36 23,1 2,-33-15,30 21,0 1,-31-1,-4-1,30 4,1 1,-52 5,78-2,-1 0,0 0,1 0,-1 0,0 0,1 0,-1 0,1 0,-1 0,0 1,1-1,-1 0,0 1,1-1,-1 1,1-1,-1 0,1 1,-1 0,1-1,-1 1,1-1,-1 1,1 0,0 0,-1-1,1 1,-1 1,1-1,1 0,-1 1,0-1,0 0,0 1,1-1,-1 0,0 1,1-1,-1 0,1 0,-1 0,1 0,-1 0,1 0,1 2,4 7,1-1,14 14,-19-21,8 7,0 1,1-2,0 0,0-1,1-1,-1 0,1-1,21 4,-6 1,0 2,38 24,-42-21,1-2,-1-2,43 13,230 6,-251-28,-16 0,0 3,-1 1,1 3,-1 1,0 1,0 3,-1 1,28 22,11 10,109 52,-144-83,-15-7,0-1,0-1,0-1,19 3,59 11,0 1,-66-17,14 3,1-4,58-4,-92-3,-16-1,-20-3,-373-73,-31-6,351 63,-85-40,125 45,11 4,-43-12,32 18,-81-2,500 19,164 0,-532-7,0 1,0 0,-1 2,1 0,14 7,4 3,95 31,53 24,-141-57,1-2,48 5,-66-12,6 1,1-2,-1-1,1-1,-1-3,31-7,-13 0,82-3,-21 4,-13-10,-50 9,71-3,24-5,-108 13,97-32,-83 22,53-9,-71 18,0 0,35-18,-34 12,44-10,31-9,-77 28,-23 3,1 0,-1 0,0 0,0 0,0 0,1 0,-1 0,0 0,0 0,0 0,0 0,1 0,-1 0,0 1,0-1,0 0,0 0,0 0,1 1,-1-1,0 0,0 0,0 0,0 1,0-1,0 0,0 0,0 1,0-1,0 0,0 0,1 1,-1-1,0 0,0 1,-8 14,-2-4,0-2,0 0,0 0,-1-2,0 0,-17 8,3-1,-136 67,6-4,138-68,-1-1,-19 4,28-9,-11 5,0 2,-34 22,37-20,0-1,0-2,-1-1,-21 7,6-11,27-6,10-5,14-9,-16 15,53-38,84-40,-88 51,248-115,-239 125,-41 14,0-1,-1-2,1-1,34-21,-51 27,-1 0,1 0,-1 0,1 0,-1 0,1 0,-1-1,0 1,0 0,0-1,0 0,0 1,0-1,0 0,-1 0,1 0,-1 0,1 1,-1-1,0 0,0-5,0 6,0 0,0 0,0 0,0 0,0 0,0 1,-1-1,1 0,0 0,-1 0,1 1,-1-1,1 0,-1 1,0-1,1 0,-1 1,0 0,0-1,0 1,0 0,0-1,0 1,0 0,0 0,0 0,0 0,-1 0,1 1,0-1,0 1,-1-1,1 1,-2-1,-6 2,0 0,-1 1,1 0,1 1,-1 1,0 0,0 1,1 0,-16 13,11-8,-1-1,-21 10,6-8,-104 35,83-38,-101 0,132-8,4 2,0 0,1 2,0 1,0 0,0 1,-20 14,11-7,-26 9,-73 22,83-36,0-2,0-3,-40-4,-35 3,54 4,25-1,0-2,-1-3,-36-6,-84-18,96 18,-72-21,107 18,-29-15,-11-6,3 7,-96-29,129 42,0-2,1-1,-37-26,-44-23,85 53,0 2,-1 1,1 1,-1 2,-30 2,-299 2,335-4,0 0,-1-2,1-1,1-1,-36-20,13 6,-74-35,76 36,-63-46,98 63,-57-41,59 39,9 4,11 2,127 48,51 11,0-22,-155-32,0-2,74-8,-66-1,52-2,-84 8,-1 1,1 1,-1 1,19 7,242 96,-241-95,-19-7,-1 1,1 1,25 16,60 57,-52-41,85 51,-92-64,-31-20,0 0,0-1,0-1,1-1,12 1,66 1,-68-4,-19-1,136-2,-111-1,0-2,52-18,-7-1,100-13,-159 34,72-16,-48 8,0 4,47-2,425 10,-492-3,-1-1,1-1,-1-1,36-18,-14 5,-37 16,0 0,-1-1,1 1,-1-1,1 0,-1 0,0-1,0 1,0-1,0 1,-1-1,1 0,0 0,1-8,12-23,-13 33,-1 0,0-1,1 1,-1-1,0 1,0-1,0 1,0-1,0 0,-1 0,1 0,0-4,-1 6,0 0,0 0,-1 0,1 0,0 0,0-1,-1 1,1 0,0 0,-1 0,1 0,-1 0,1 0,-1 0,1 1,-1-1,1 0,-1 0,0 1,1-1,-1 0,0 1,0-1,1 1,-1-1,0 1,0-1,1 1,-1 0,0 0,0-1,0 1,-1 0,-22-4,0 1,0 2,1 1,-1 2,0 2,-24 7,30-5,-27 15,-9 3,37-19,-16 7,-64 9,74-17,0 2,-43 18,-1 1,9-11,-91 6,-60-16,203-4,-30-2,-36-10,36 5,-40-1,-486 9,522-4,-63-16,45 7,11 0,0-3,0-3,1-3,-77-51,102 60,-43-16,6 4,30 12,1 3,-2 1,1 3,-34-2,-47-9,71 8,-1 2,-54 2,75 3,-25-6,9 1,3 0,0-2,1-3,-35-17,-33-28,33 18,-27-15,86 47,10 4,15 2,205 44,-113-18,-67-17,-18-5,0 1,-1 2,28 13,-37-10,-12-7,0-1,0 0,0 0,0 0,8 1,9 2,-1 2,1 1,30 18,2 1,-6-9,67 14,-72-22,-6-1,69 4,309-14,-373 4,64 16,16 1,-28-18,-55-3,1 3,-1 2,48 14,-9 5,95 38,-142-48,0-3,0-1,50 5,93-14,-133-6,1-3,-1-3,63-29,-49 11,-41 21,0 1,0 1,1 1,0 0,18-3,-6 4,38-16,12-2,14 11,97 5,-177 7,-149 5,0 8,1 9,-179 62,216-51,-258 103,339-128,0-1,0-1,-1-1,-35 0,-85-12,31 0,11 9,-81-4,167 0,1-2,0 0,-16-8,-15-6,29 14,-1-2,1-1,0-1,-14-10,27 18,1-1,-1 1,1 0,-1 0,1-1,-1 1,0-1,1 1,-1-1,1 1,-1-1,1 1,0-1,-1 0,1 1,-1-1,1 0,0 0,-1 1,1-1,0 0,0 0,-1 0,1 0,0 1,0-1,0 0,0-1,0 1,1 0,-1 0,1 0,-1 0,1 0,0 0,-1 0,1 1,0-1,-1 0,1 1,0-1,0 0,0 1,-1 0,3-1,4-3,1 2,0 0,9-2,0 2,25-10,-29 8,1 0,-1 1,20-1,122-9,-103 13,178 9,-186-4,0-3,0-2,71-15,-106 12,0-1,0-1,-1 0,1-1,-1 0,9-8,10-8,21-9,1 3,0 3,2 3,62-15,-54 17,-39 12,0 1,0 2,35-3,-26 5,-1-1,30-10,-27 6,46-5,122 14,-154 8,-39-4,-10 1,-15 5,-349 91,284-84,37-10,34-7,0 1,0 1,0 0,-25 12,-17 18,-68 33,105-58,-56 20,74-28,-1 1,1-1,-1 0,1 0,-1 0,1 1,-1-1,1 0,-1 0,1 0,-1 0,1-1,-1 1,0 0,1 0,-1 0,1-1,-1 1,1 0,-1-1,1 1,-1 0,1-1,-1 0,1 0,0 0,0 1,0-1,-1 0,1 0,0 0,0 1,0-1,1 0,-1 0,0 1,0-1,0 0,0 0,0 1,1-1,-1 0,0 1,1-2,18-32,-2 12,1 2,1 1,0 1,31-23,89-45,-95 60,-13 8,187-118,-207 127,0-1,-1 0,13-17,-14 16,0 1,1 0,-1 1,15-10,-3 9,-2 2,-16 5,-8 2,-112 10,-146 38,222-42,0-2,-49-5,19 0,21 1,-1-3,-53-14,74 13,0 2,-52 4,29 1,-49 11,13 0,76-13,0 0,0-2,0 0,-25-8,33 8,-18-8,-1 1,0 2,-1 1,-31-1,41 5,-1 0,1-2,-27-10,-20-5,-164-30,79 7,8 2,104 33,7 2,-1-1,-51-23,57 18,-1 1,0 2,-38-5,-75 6,112 6,-1-3,-41-12,42 8,-1 2,-40-2,41 7,1 2,-1 1,1 2,-40 13,59-15,-32 14,-45 28,51-30,26-12,0-1,1 1,-1 0,1 0,-1 1,1 0,0 0,0 0,0 1,0 0,0 0,-5 8,9-11,0-1,0 0,0 1,0-1,0 1,0-1,0 1,0-1,0 1,0-1,0 0,0 1,0-1,0 1,0-1,1 0,-1 1,0-1,0 1,0-1,1 0,-1 1,0-1,0 0,0 0,1 1,-1-1,0 0,1 0,-1 1,0-1,0 0,1 0,-1 0,0 0,1 0,-1 0,0 1,1-1,-1 0,1-1,17 8,-15-6,132 44,80 24,279 60,-409-108,88 4,-127-23,0-3,0-3,74-19,-65 7,322-82,-297 88,0 4,148 18,-101 0,158 26,-235-31,78-4,-96-4,-500 23,-5 0,363-24,-89 2,139 4,-76 19,98-15,0-3,-52-2,60-1,-52 12,17-1,40-10,1 2,1-2,-1-1,0-2,0-1,-48-12,68 12,-54-20,-62-33,-4-4,77 38,-64-39,61 19,34 26,-26-17,-3-1,42 27,8 3,11 2,324 66,-252-47,9 2,218 43,2-37,-270-28,76-16,-40 5,-265 59,87-19,-154 29,183-47,-120-5,-226-84,325 58,59 14,-193-34,54 28,152 15,32 8,577 177,-493-163,-1-7,181-1,-123-35,-46 4,158-24,-38 5,-30 25,24-3,26 0,-167 13,88-16,-146 10,-1-2,0-1,36-19,-113 52,-85 24,-69 4,170-44,-304 52,269-55,1-5,-134-22,129 7,0 5,-96 5,156 6,0 0,-1 2,1 0,0 1,-19 12,-64 46,89-54,12-4,19-3,298-38,-123 8,366-34,-358 48,-144 12,-9-3,0-2,91-31,-451 119,107-34,180-41,-74 19,-125 12,194-33,0 1,-33 13,35-9,0-3,-44 6,42-10,-31 9,146-12,204-32,31-1,-232 27,105-2,-240 20,-185 14,-111 8,329-33,-63 4,-118 28,185-31,2 0,0 0,0 0,0 0,0 0,0 0,0 1,1 0,-6 4,20-1,17-5,0-2,46-11,-6 1,199-4,-245 19,-23-3,0 0,-1 0,1 0,0 0,0 0,0 0,0 0,0 0,0 1,-1-1,1 0,0 0,0 0,0 0,0 1,0-1,0 0,0 0,0 0,-1 1,1-1,0 0,0 0,0 1,0-1,0 0,0 0,0 0,0 1,0-1,0 0,0 0,0 1,0-1,0 0,0 0,0 1,0-1,1 0,-1 0,0 0,0 1,0-1,0 0,0 0,0 0,0 0,0 1,0-1,1 0,-1 0,0 0,0 0,0 0,0 1,0-1,1 0,-1 0,0 0,0 0,0 0,0 0,1 0,-1 0,0 0,-15 10,-73 31,-140 39,315-83,-51 0,58-9,-75 8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16:12.598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 0,'0'49,"-1"2,2 0,10 94,-3-92,-3-24,-1-1,3 46,-5-41,1 0,9 49,-7-51,0 1,2 59,-6-83,-1 34,9 80,0-54,-5-52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16:12.599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135 0,'-2'0,"0"1,0-1,-1 1,1 0,0-1,1 1,-1 0,0 1,0-1,0 0,0 1,1 0,-1-1,0 1,1 0,-1 0,1 0,-2 4,-3 5,0 0,-7 23,0-1,9-23,-1 1,2 0,-1 0,1 0,1 0,-1 1,1 0,0 0,0 17,0 13,4 59,0-25,-1 14,-3 113,0-183,-1 0,0 0,-7 25,1-5,5-19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17:17.621"/>
    </inkml:context>
    <inkml:brush xml:id="br0">
      <inkml:brushProperty name="width" value="0.2" units="cm"/>
      <inkml:brushProperty name="height" value="0.2" units="cm"/>
      <inkml:brushProperty name="color" value="#004F8B"/>
      <inkml:brushProperty name="ignorePressure" value="1"/>
    </inkml:brush>
  </inkml:definitions>
  <inkml:trace contextRef="#ctx0" brushRef="#br0">250 0,'10'48,"-9"-32,0 0,-1-1,0 1,-2 20,1-29,0 0,0 0,-1-1,1 1,-1-1,0 0,0 0,0 0,-1 0,0 0,0 0,-4 5,2-1,0-1,0 1,1 0,0 0,0 1,-4 17,-7 19,11-36,1-1,0 1,1 0,-1 0,2 1,-1-1,0 15,1 85,1-74,0 3,1-12,-1-1,-1 1,-6 51,4-61,-2 0,-5 19,-5 13,12-31,1 1,0-1,1 1,0 0,1-1,2 29,0 15,-2-56,1 5,-1 1,-1-1,1 1,-1-1,-1 1,0-1,0 0,-4 16,1-8,1-1,1 1,0 0,1 0,0 0,1 37,-1 7,1-55,0-1,0 0,-1 0,-4 15,4-15,0-1,0 1,1 0,-1 0,0 12,3 35,-1-32,-1 37,1-54,-1-1,1 0,-1 0,0 0,0 0,0 0,-1 0,1 0,-1-1,0 1,0 0,-3 5,5-10,-1 1,1 0,-1-1,1 1,0 0,-1-1,1 1,-1-1,1 1,-1-1,1 0,-1 1,1-1,-1 0,1 1,-1-1,1 0,-1 0,0 0,1 0,-1 0,1 0,-1 0,1 0,-1 0,0 0,1 0,-1 0,1-1,-1 1,1 0,-1-1,1 1,-1 0,1-1,-1 1,1-1,-1 1,1-1,-1 1,1-1,0 0,-1 1,1-1,0 0,-1 1,1-2,-2-2,0-1,0 1,1-1,0 0,-1 0,0-5,-1-10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17:24.493"/>
    </inkml:context>
    <inkml:brush xml:id="br0">
      <inkml:brushProperty name="width" value="0.2" units="cm"/>
      <inkml:brushProperty name="height" value="0.2" units="cm"/>
      <inkml:brushProperty name="color" value="#004F8B"/>
      <inkml:brushProperty name="ignorePressure" value="1"/>
    </inkml:brush>
  </inkml:definitions>
  <inkml:trace contextRef="#ctx0" brushRef="#br0">0 1,'1'0,"0"1,0-1,0 1,0-1,0 1,0 0,0-1,0 1,0 0,0 0,0 0,-1 0,1 0,0 0,0 1,0 1,13 27,-7-15,3 7,0 0,-2 1,0 1,6 25,-10-35,-1-1,-1 1,1 0,-2 0,1 0,-2 1,1-1,-2 15,3-2,0-1,1 1,1-1,1-1,9 33,-10-37,5 13,-5-21,-1 0,0 0,2 14,3 37,-3-30,-2 1,3 59,-6-42,8 92,4-26,-9-92,1 9,0 2,-1 40,-3-51,1-16,-1-1,0 1,0-1,-1 1,-1 10,2-19,0-1,0 0,0 0,0 0,0 0,0 0,0 0,0 0,0 1,0-1,0 0,0 0,0 0,0 0,0 0,0 1,0-1,0 0,0 0,0 0,0 0,0 0,-1 0,1 0,0 1,0-1,0 0,0 0,0 0,0 0,0 0,0 0,0 0,0 0,0 0,0 0,0 1,-1-1,1 0,0 0,0 0,0 0,0 0,0 0,0 0,0 0,0 0,0 0,0 0,-1 0,1 0,0 0,0 0,0 0,0 0,0 0,0 0,0-1,0 1,0 0,0 0,-1 0,-1-12,-1-17,2-19,1 0,9-77,-6 88,-3 25,1 0,0 0,1 0,5-21,-2 12,0-1,-1-1,0 1,1-32,-3 39,0-1,6-21,3-25,-2-16,-4 42,-1 0,0-43,-2 51,0-1,7-44,6-4,2-24,-13 72,-1 10,-1 0,1-38,-4 63,0 0,-1-1,1 1,-1-1,0 0,-4 9,-2 4,-63 215,67-205,4-25,-1 1,1 0,-1 0,1-1,-1 1,0-1,0 1,0-1,0 1,0-1,0 0,-2 4,2-7,1 0,0 1,0-1,-1 0,1 1,0-1,-1 0,1 0,0 1,-1-1,1 0,0 0,-1 0,1 0,0 0,-1 0,1 0,0 0,-1 0,1 0,0 0,-1 0,1 0,-1 0,1 0,0 0,-1-1,1 1,0 0,0 0,-1-1,-8-16,-1-24,2-16,3-1,1 1,2-110,2 119,0 46,0 1,0-1,0 1,0-1,0 0,0 1,0-1,0 1,0-1,1 1,-1-1,1 1,-1-1,0 1,2-2,-2 2,1 1,-1 0,0 0,1 0,-1 1,0-1,1 0,-1 0,0 0,1 0,-1 0,0 0,1 1,-1-1,0 0,1 0,-1 1,0-1,0 0,1 1,-1-1,0 0,0 1,1-1,-1 1,0-1,0 1,0-1,1 1,17 48,-15-39,0 1,-1-1,0 0,0 1,1 18,-2-14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17:30.605"/>
    </inkml:context>
    <inkml:brush xml:id="br0">
      <inkml:brushProperty name="width" value="0.2" units="cm"/>
      <inkml:brushProperty name="height" value="0.2" units="cm"/>
      <inkml:brushProperty name="color" value="#004F8B"/>
      <inkml:brushProperty name="ignorePressure" value="1"/>
    </inkml:brush>
  </inkml:definitions>
  <inkml:trace contextRef="#ctx0" brushRef="#br0">1 1,'0'0,"1"0,0 1,-1-1,1 1,-1-1,1 1,-1-1,1 1,-1-1,0 1,1 0,-1 0,1-1,-1 1,0 0,0 0,1-1,-1 1,0 0,0 0,1 1,4 24,-4-20,3 20,-1 1,-1-1,-1 1,0 0,-2 0,-2 27,-8 30,7-63,1 0,1-1,-1 29,4-2,8 69,-7-84,-1 1,-2 37,-1-45,2-1,0 1,1 0,1-1,4 26,-6-49,0 0,0 0,1 0,-1 0,0 1,0-1,0 0,1 0,-1 0,0 0,1 0,-1 0,1 0,-1 0,1 0,-1 0,1-1,1 3,-2-4,1 1,-1-1,0 1,1-1,-1 0,0 1,1-1,-1 1,0-1,0 0,1 1,-1-1,0 0,0 1,0-1,1 0,-1 0,0 1,0-1,0-1,4-50,-5-12,0 39,1 0,0 0,2 1,0-1,0 0,9-37,-6 36,7-48,-9 50,1-1,9-37,0 11,-11 38,1 0,0 0,1 0,8-21,-8 24,0 0,-1 0,4-17,-5 17,1 1,-1 0,1 0,1 0,5-12,-5 12,1-1,-1 0,-1-1,4-12,3-9,-9 31,-1 0,0 1,0-1,0 0,1 0,-1 1,0-1,0 0,1 1,-1-1,0 1,1-1,-1 1,1-1,-1 0,0 1,1 0,-1-1,1 1,-1-1,1 1,0-1,0 2,-1-1,0 0,1 1,-1-1,0 0,1 1,-1-1,0 1,0-1,1 1,-1-1,0 1,0-1,1 1,-1-1,0 1,0-1,0 1,0-1,0 1,1 1,2 38,-6-17,0-1,-1 1,-1-1,-13 40,17-58,0 0,0-1,0 0,-1 1,1-1,-1 0,1 0,-1 0,-2 3,3-6,1 1,-1 0,0-1,0 1,1-1,-1 1,0-1,0 0,0 1,1-1,-1 0,0 0,0 0,0 0,1 0,-1 0,0 0,0 0,0-1,1 1,-1 0,0-1,0 1,0 0,1-1,-1 0,0 1,1-1,-1 0,0 1,1-1,-1 0,0-1,-17-23,9 15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17:35.120"/>
    </inkml:context>
    <inkml:brush xml:id="br0">
      <inkml:brushProperty name="width" value="0.2" units="cm"/>
      <inkml:brushProperty name="height" value="0.2" units="cm"/>
      <inkml:brushProperty name="color" value="#004F8B"/>
      <inkml:brushProperty name="ignorePressure" value="1"/>
    </inkml:brush>
  </inkml:definitions>
  <inkml:trace contextRef="#ctx0" brushRef="#br0">26 1,'-1'29,"0"0,-6 30,3-20,-6 59,30-135,-16 30,28-51,-28 53,-1 0,1 0,0 0,0 0,0 1,0 0,7-5,-27 36,-50 64,64-88,0 0,1-1,0 1,-1 0,1 0,0 0,0 0,0 0,1 1,-1-1,0 0,1 1,0-1,-1 7,2 54,1-34,4 26,-4-49,-1 0,0 0,0 0,0 0,-1 1,1-1,-1 0,-1 0,1 1,-2 7,0-5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17:48.371"/>
    </inkml:context>
    <inkml:brush xml:id="br0">
      <inkml:brushProperty name="width" value="0.2" units="cm"/>
      <inkml:brushProperty name="height" value="0.2" units="cm"/>
      <inkml:brushProperty name="color" value="#004F8B"/>
      <inkml:brushProperty name="ignorePressure" value="1"/>
    </inkml:brush>
  </inkml:definitions>
  <inkml:trace contextRef="#ctx0" brushRef="#br0">48 132,'2'1,"0"1,0 0,0 0,0 0,0 0,0 0,0 1,0-1,0 1,-1-1,1 1,1 4,5 7,31 48,8 12,-43-69,-1 1,1 0,-1 0,0 0,0 1,-1-1,1 1,-1 0,0 0,2 9,0 10,5 42,-1 0,2 8,-8-56,0 1,2-1,-1 0,9 30,-8-35,0 1,-1 0,2 32,-4-37,1 11,-1 40,-2-49,1 0,0 0,1 0,0-1,0 1,1 0,0 0,6 20,-8-32,0-1,0 1,0-1,0 1,0-1,0 1,0-1,1 1,-1-1,0 0,0 1,0-1,0 1,1-1,-1 0,0 1,0-1,1 0,-1 1,0-1,0 0,1 0,-1 1,0-1,1 0,-1 0,0 0,1 1,-1-1,3-15,-3-42,-1 40,0-28,0 28,0 1,1-1,0 1,1-1,3-20,-1 29,-1 0,1 0,0 0,0 1,1 0,0 0,0 0,0 1,0 0,1 0,-1 0,1 1,6-5,-4 2,1 0,-1-1,0 0,8-16,-10 13,0 0,-1-1,-1 1,0-1,0 0,0-1,-1 1,-1-1,0 1,1-24,-3 27,1 1,0-1,1 0,0 0,0 0,0 1,1-1,0 1,0-1,1 1,0 0,0 1,0-1,1 1,0 0,0 0,9-12,4-7,-5 10,23-28,-30 39,0 0,-1 0,0-1,0 0,0 0,6-15,16-55,-3 10,-22 65,0-1,0 0,0 1,-1-1,1 0,0 0,-1 1,1-1,-1 0,0 0,0 0,0-3,0 5,0 1,0-1,0 1,0-1,0 1,0-1,-1 1,1-1,0 1,0-1,0 1,0 0,-1-1,1 1,0-1,0 1,-1 0,1-1,0 1,0 0,-1 0,1-1,0 1,-1 0,0-1,0 1,0 0,0 0,0 0,0 0,1 1,-1-1,0 0,0 1,0-1,0 0,0 1,0 0,0-1,-1 2,-23 21,-1 1,-26 36,-1-1,48-53,-1 0,1 0,-1 1,1 0,1 0,-1 1,1 0,0 0,0 0,0 1,1 0,0 0,0 0,1 0,-1 1,2 0,-1-1,1 1,0 0,0 11,11 159,-7-138,-2 0,0 1,-4 42,2-80,1 1,-1 0,0 0,0-1,0 1,0-1,-1 1,0-1,-4 10,0-4,0-1,-12 18,7-12,6-8,0 0,1 1,-6 16,0-2,8-15,-1-1,1 1,0 0,1 0,-1 0,1 1,0-1,1 0,-1 1,1-1,0 0,2 16,-1-15,-1-1,1 1,-1 0,0 0,-1 0,0-1,0 1,0 0,0-1,-1 1,-5 13,5-16,-1 0,0 0,0-1,0 1,-1-1,1 0,-6 5,9-10,-1 1,0 0,1 0,-1-1,0 1,0 0,1-1,-1 1,0-1,0 0,0 1,0-1,1 0,-1 0,0 0,0 0,0 0,0 0,1 0,-1 0,0 0,0 0,0-1,0 1,1-1,-1 1,0-1,0 1,0-1,1 0,-1 1,0-1,1 0,-1 0,0 1,1-1,-1 0,1 0,-1 0,1 0,-1 0,1-1,0 1,-1 0,1 0,0 0,0 0,-1-3,-1-10,0 0,1 0,0-1,0 1,1-1,0 1,2-19,0-17,-2-10,-2 42,2 0,0 0,0 0,2 0,-1-1,1 1,6-26,6-20,-11 46,1 0,7-24,21-48,-29 79,-1 1,-1-1,0 0,1-15,1-10,2 0,7-88,-11 100,1 0,0 0,1 0,1 0,1 1,9-29,-11 37,6-17,-9 31,1 0,-1 0,0 0,1 0,-1 0,1 0,-1 0,1 1,-1-1,1 0,-1 0,1 0,-1 1,1-1,0 1,-1-1,1 0,0 1,0 0,-1-1,3 0,-3 2,1-1,-1 1,1-1,0 1,-1-1,1 1,-1 0,1-1,-1 1,1 0,-1 0,0-1,1 1,-1 0,0 0,1 0,-1 0,0 0,1 0,-1 0,0 0,0 0,0 0,0 0,0 0,0 0,0 1,1 30,-3-11,-1 0,0-1,-1 0,-8 26,5-20,-7 44,-10 69,24-138,0 0,0 1,0-1,0 0,0 0,-1 1,1-1,0 0,-1 0,1 1,0-1,-1 0,1 0,-1 0,1 0,-1 0,0 0,1 0,-1 0,0 0,1 0,-1-1,0 1,0 0,0-1,1 1,-3 0,2-1,-1 0,0 0,0 0,1 0,-1-1,0 1,1-1,-1 1,0-1,1 0,-1 0,0 0,-1-2,-6-5,1 0,0-1,1 0,-8-11,-3-6,-23-35,-52-95,91 151,9 15,11 20,70 146,-81-164,-5-10,-1 0,1 0,-1 0,0 0,1 1,-1-1,0 1,1 4,-3-8,0 1,0 0,0-1,0 1,0-1,0 1,0-1,0 0,0 1,0-1,1 0,-1 0,0 0,-1-2,-60-76,38 51,1-2,0-2,2-1,-22-42,105 217,-5-31,-68-125,1-1,1 0,0 0,0-1,1-1,1 0,-7-20,8 22,4 11,1-1,-1 1,1-1,0 0,0 0,-1-6,2 10,-1 0,1 0,0 1,0-1,0 0,0 0,0 0,0 1,0-1,0 0,0 0,1 1,-1-1,0 0,0 0,0 1,1-1,-1 0,0 1,0-1,1 0,-1 1,0-1,1 0,-1 1,1-1,-1 1,1-1,-1 1,0 0,1-1,-1 1,1 0,-1-1,1 1,-1 0,1 0,0 0,-1-1,1 1,-1 0,1 0,-1 0,1 0,-1 0,1 1,-1-1,1 0,0 0,6 1,0 0,1-1,-1-1,0 0,0 0,0-1,0 0,0 0,0-1,-1-1,1 0,-1 0,1-1,-1 0,0-1,7-7,26-37,-29 36,1 1,0 0,12-11,-20 21,0 1,0-1,0 1,0 0,1 0,-1 1,1-1,-1 1,0 0,1 1,-1-1,1 1,0 0,-1 0,7 1,-10 0,1-1,-1 1,0-1,1 1,-1-1,1 1,-1-1,0 1,1-1,-1 1,0 0,1-1,-1 1,0 0,0-1,0 1,1 0,-1 0,0-1,0 1,0 0,0 0,0 0,0-1,0 1,0 0,0 0,0-1,0 1,0 0,-1 0,1-1,0 1,0 0,0-1,-1 1,1 0,0-1,-1 1,1 0,-1 0,-15 28,-113 141,129-170,-29 29,28-29,0 1,0 0,0-1,0 1,0-1,0 1,0-1,0 0,0 0,0 1,0-1,-2-1,2 1,1 0,0 0,-1-1,1 1,-1 0,1-1,0 1,-1-1,1 1,0 0,-1-1,1 0,0 1,-1-1,1 1,0-1,0 1,0-1,-1 0,1 1,0-1,0 1,0-1,0 0,0 1,0-1,0 0,0 1,0-1,0-1,0-3,1-1,-1 0,1 1,0-1,1 1,-1-1,0 1,1 0,0 0,0 0,0 0,4-7,-1 4,-1 1,1-1,0 1,0 0,1 0,7-6,-11 12,0-1,0 1,0 0,0 0,0 0,0 0,1 0,-1 1,4-1,-6 1,0 0,1 0,-1 0,0 0,0 0,1 0,-1 0,0 0,0 0,1 0,-1 1,0-1,0 0,0 0,1 0,-1 0,0 0,0 1,0-1,1 0,-1 0,0 1,0-1,0 0,0 0,1 1,-1-1,0 0,0 1,0-1,0 1,0 0,0 0,0 1,-1-1,1 0,0 0,-1 0,1 0,0 0,-1 0,1 0,-1 0,1 0,-1 0,-1 2,-2 3,-1-1,0 0,1 0,-2 0,1 0,-10 5,9-6,0 0,1 0,-1 1,1 0,0 0,-8 10,-48 67,59-80,1 0,-1 1,1-1,0 0,0 1,0 0,0-1,0 1,0 0,0 0,0 0,1 0,-1 0,1 0,0 0,0 0,-1 0,1 0,1 0,-1 0,0 0,1 4,1 5,1 0,0 0,0 0,6 12,-1 2,-4-14,-1 1,0 0,0 0,-1 0,-1 0,2 24,-1-18,1 0,0-1,1 1,0-1,1 0,1-1,0 0,1 0,9 18,-10-22,-1 0,1 1,-1 0,-1 0,0 0,0 1,-1 0,-1 0,1 0,-2 0,2 22,8 77,-6-52,1 6,-5-34,6 67,-5-87,-1-4,0-1,0 1,0-1,1 0,0 0,1 0,-1 0,1 0,5 9,-8-18,0 0,0 0,0 1,0-1,0 0,1 0,-1 0,0 0,0 1,0-1,0 0,0 0,0 0,0 1,0-1,0 0,0 0,1 1,-1-1,0 0,0 0,0 0,0 1,0-1,0 0,0 0,0 1,0-1,0 0,-1 0,1 1,0-1,0 0,0 0,0 1,0-1,0 0,0 0,0 0,0 1,0-1,-1 0,1 0,-10 1,-18-12,24 9,-11-4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6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0 260,'6'-12,"-1"0,1 1,0 0,1 0,10-13,0-1,6-10,1 1,42-47,-65 81,-1-1,0 1,1 0,-1 0,0 0,1-1,-1 1,1 0,-1-1,1 1,-1 0,0 0,1 0,-1 0,0-1,0 1,1 0,-1 0,1 1,-1-1,0 0,1 0,-1 0,1 0,-1 0,1 1,-1-1,0 0,1 1,0 0,0 0,0 1,-1-1,1 0,-1 0,1 1,-1-1,1 0,-1 1,0-1,1 1,-1 1,3 48,-3-46,-1 22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18:09.366"/>
    </inkml:context>
    <inkml:brush xml:id="br0">
      <inkml:brushProperty name="width" value="0.05" units="cm"/>
      <inkml:brushProperty name="height" value="0.05" units="cm"/>
      <inkml:brushProperty name="color" value="#004F8B"/>
      <inkml:brushProperty name="ignorePressure" value="1"/>
    </inkml:brush>
  </inkml:definitions>
  <inkml:trace contextRef="#ctx0" brushRef="#br0">1 1,'0'10,"1"0,0 0,1-1,0 1,3 10,2 15,-2-6,-2-15,0 1,-1 0,0 0,0 21,-1-6,1-1,1 0,0 0,12 47,-10-50,-3-9,0 0,-1 0,0 1,-1-1,-1 24,0-26,0-1,1 1,0 0,1 0,0-1,1 1,0-1,3 16,-2-18,0 1,-1-1,-1 1,0 0,0-1,0 24,0 12,10 50,-9-74,0 1,6 30,-5-31,0-1,2 38,-4-49,0 5,-1-17,0 0,0 0,0 0,0 0,0-1,0 1,0 0,0 0,0 0,0 0,0 0,0 0,0-1,0 1,-1 0,1 0,0 0,0 0,0 0,0 0,0 0,0 0,0 0,0 0,0 0,-1 0,1 0,0-1,0 1,0 0,0 0,0 0,0 0,0 0,0 0,-1 1,1-1,0 0,0 0,0 0,0 0,0 0,0 0,0 0,0 0,0 0,-1 0,1 0,0 0,0 0,0 1,0-1,0 0,0 0,0 0,0 0,0 0,0 0,0 1,0-1,0 0,0 0,0 0,0 0,0 1,-6-10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18:14.609"/>
    </inkml:context>
    <inkml:brush xml:id="br0">
      <inkml:brushProperty name="width" value="0.05" units="cm"/>
      <inkml:brushProperty name="height" value="0.05" units="cm"/>
      <inkml:brushProperty name="color" value="#004F8B"/>
      <inkml:brushProperty name="ignorePressure" value="1"/>
    </inkml:brush>
  </inkml:definitions>
  <inkml:trace contextRef="#ctx0" brushRef="#br0">3 0,'-1'61,"0"-24,3 61,-1-89,0 1,0-1,0 1,1-1,0 0,1 1,-1-2,1 1,0 0,1-1,4 10,-3-9,0 1,-1-1,1 1,-2 1,1-1,-1 1,0 0,-1 0,4 21,-3 1,-1 0,-1 36,2 26,-1-72,8 39,1 15,-3-30,-6-39,0 1,-1-1,0 1,1 11,-4-53,-4-33,2 28,-1-57,4 28,0 38,1 0,0-1,4-30,1 37,0 1,1 0,0 0,2 0,-1 2,11-21,-13 31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18:45.790"/>
    </inkml:context>
    <inkml:brush xml:id="br0">
      <inkml:brushProperty name="width" value="0.05" units="cm"/>
      <inkml:brushProperty name="height" value="0.05" units="cm"/>
      <inkml:brushProperty name="color" value="#004F8B"/>
      <inkml:brushProperty name="ignorePressure" value="1"/>
    </inkml:brush>
  </inkml:definitions>
  <inkml:trace contextRef="#ctx0" brushRef="#br0">1 0,'-1'85,"3"92,-1-169,0 1,1 0,-1-1,1 0,1 1,4 10,-5-11,1 0,-1-1,0 1,0 0,0 0,-1 1,2 11,-3 139,-1-73,-1-57,0-18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18:51.525"/>
    </inkml:context>
    <inkml:brush xml:id="br0">
      <inkml:brushProperty name="width" value="0.05" units="cm"/>
      <inkml:brushProperty name="height" value="0.05" units="cm"/>
      <inkml:brushProperty name="color" value="#004F8B"/>
      <inkml:brushProperty name="ignorePressure" value="1"/>
    </inkml:brush>
  </inkml:definitions>
  <inkml:trace contextRef="#ctx0" brushRef="#br0">57 93,'0'41,"2"0,5 44,-4-44,-1 0,-3 69,-1-29,3-68,-1-10,0 1,1-1,-1 1,0 0,0-1,0 1,-1-1,1 1,0-1,-1 1,0-1,1 0,-1 1,-2 3,3-7,0 0,-1 0,1 0,0 0,-1 0,1 0,0 0,-1 0,1 0,0 0,-1 0,1 0,0-1,-1 1,1 0,0 0,-1 0,1-1,0 1,-1 0,1-1,0 1,0 0,-1-1,1 1,0 0,0-1,0 1,-1-1,1 1,0 0,0-1,0 1,0-1,0 1,0-1,-1 1,1-2,-5-19,0-14,1 0,1 0,1 0,1-1,3-38,0 56,0 0,5-20,-4 24,0-1,-1 0,1-30,-1 23,0-1,0 1,8-35,-4 25,-7 47,1 0,1 21,-1 5,0-13,1-6,-1 1,-1-1,-5 38,4-50,2 0,-1 0,1 16,0-18,0 0,0-1,0 1,-1 0,0 0,-1 9,1-16,1-1,0 1,0 0,0-1,0 1,0-1,0 1,-1 0,1-1,0 1,0-1,-1 1,1 0,0-1,-1 1,1-1,0 0,-1 1,1-1,0 1,-1-1,1 0,-1 1,1-1,0 0,-1 0,1 1,-1-1,0 0,0 0,0-1,1 1,-1-1,0 0,1 1,-1-1,0 0,1 1,-1-1,1 0,-1 0,1 0,-1 0,1 0,-1-1,-12-41,1-13,-7-76,18 120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11:32.67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0,'10'19,"1"0,-2 0,0 2,0-1,-2 2,11 36,-10-30,10 45,-12-46,10 31,-9-36,0 1,-1 0,6 34,4 16,-10-53,5 36,-8-40,1 0,5 17,-5-19,0-1,-1 1,3 24,-2-8,1-1,12 44,-11-50,-1 0,0 1,-1-1,3 47,-4-28,1 0,15 75,-12-79,-1 1,-1 0,3 61,0 45,0 7,-8 453,1-562,6 49,2 43,-9-130,0 0,0 0,0 0,1 0,1 9,1-20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11:35.434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324 0,'-5'9,"0"1,1 0,-1 0,1 0,1 1,-1-1,-3 21,-2 0,-2 8,0 1,2 1,-11 81,2 4,11-87,2 0,0 0,0 54,5-55,-2 0,-6 57,-16 149,21-217,-1 0,-1-1,-9 35,-4 19,9-5,8-57,-1-1,0 1,-7 29,0-6,1 1,-6 71,-20 126,32-207,1 58,1-63,0 0,-1 0,-5 38,-3 8,8-52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18:57.944"/>
    </inkml:context>
    <inkml:brush xml:id="br0">
      <inkml:brushProperty name="width" value="0.05" units="cm"/>
      <inkml:brushProperty name="height" value="0.05" units="cm"/>
      <inkml:brushProperty name="color" value="#004F8B"/>
      <inkml:brushProperty name="ignorePressure" value="1"/>
    </inkml:brush>
  </inkml:definitions>
  <inkml:trace contextRef="#ctx0" brushRef="#br0">129 0,'-8'14,"1"0,0 0,1 1,0 0,1 0,-7 26,7-22,-3 8,2 0,0 1,1 0,1 0,-2 46,4-60,0 1,-6 27,-3 17,-4 2,38-94,-9 0,-1-2,0 0,12-53,-14 45,34-102,-45 145,0 0,-1 0,1 0,0 0,0 0,0 0,0 0,0 0,0-1,0 1,0 0,0 0,0 0,0 0,0 0,0 0,0 0,0 0,0 0,0 0,0 0,0 0,-1 0,1 0,0 0,0 0,0 0,0 0,0-1,0 1,0 0,0 0,0 0,0 0,0 0,0 0,0 0,0 0,0 0,-8 12,-10 19,10-11,1 0,1 1,0 1,-6 31,12-51,-5 22,2 0,-3 41,5-42,-1-1,0-1,-8 38,6-43,2 1,0 0,0 0,1 0,0 0,2 20,-1-15,0-1,-1 1,-3 25,-2-10,2 0,0 1,1 56,3 166,0-246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08.190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1 0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09.347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0 0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0.440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1 1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6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0 181,'2'-1,"0"-1,-1-1,1 2,-1-2,1 2,-1-2,-1 0,1 1,0-1,0 1,0-1,0 0,1-5,4-8,-2 6,0 1,-1 1,2-1,0 1,1 0,-2 1,2-1,0 1,0 1,-1 0,2 1,0-1,-1 1,1 1,0 0,-1 1,1-1,1 2,-1-1,0 2,12-1,-14 2,3-1,-1 1,0 1,1 0,-1 0,11 4,-16-4,0 1,0-1,0 0,0 0,-1 1,1 0,0-1,-1 1,1 0,-1-1,1 2,-2-1,1 0,0 1,0-2,1 2,-1-1,-1 1,1 0,0-1,0 1,-1 0,1-1,-1 1,0 0,1 4,0 13,-1 0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2.253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0 0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3.128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0 1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4.112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1 1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5.502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0 0,'3'0,"1"0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6.393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0 1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7.237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1 7,'0'-3,"0"-1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0.033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0 1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1.004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1 1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2.238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1 1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3.300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1 0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7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0 258,'5'-1,"0"0,-2 0,2 0,-1-1,1 0,-1 0,0-1,0 1,0-1,7-6,-3 0,2-1,-2 0,9-14,-13 16,1 0,-1 0,0 0,-1-1,0 0,0 0,-1 0,1-1,-1 0,0 0,-1 1,1-1,-1 0,-1 0,1-1,-2-10,1 21,0 0,0 0,0 0,0-1,1 1,-1 0,0-1,0 1,0 0,-1-1,1 1,0 0,0-1,0 1,0 0,0 0,0-1,0 1,0 0,0 0,0 0,0 0,-1 0,1-1,0 1,0 0,0 0,0 0,0-1,-1 1,1 0,0 0,0 0,0 0,0-1,-1 1,1 0,0 0,0 0,0 0,-1 0,-7 9,-3 17,-15 27,16-31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3.956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1 1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4.566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8 0,'-3'0,"-1"0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5.144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0 19,'0'-3,"0"-4,0-1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5.706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0 1,'3'0,"4"0,1 0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6.644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1 0,'3'0,"0"0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7.925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2 15,'3'0,"1"-4,-3 0,-5 0,-2 1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9.503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0 1,'0'3,"0"4,0 1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0.034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1 0,'3'0,"4"0,3 0,4 0,2 0,-1 0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0.519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2 14,'3'0,"1"-3,-3-1,-5 1,-2 0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1.223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1 1,'3'0,"4"0,1 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7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92,'1'-4,"0"0,0-1,0 1,0 0,1 1,0-2,-1 2,0 0,3-4,1-2,-2 2,-1 3,0 0,0 0,0 0,0 0,0 1,3-4,-4 7,-1 0,1-1,-1 1,1-1,-1 1,1 0,-1-1,1 1,0 0,-1 0,1 0,-1 0,1 0,-1 0,1 0,0 0,-1 0,1 0,-1 0,1 1,-1-1,1 0,0 1,-1-1,0 1,0-1,1 0,-1 0,0 1,1 0,-1-1,1 1,-1 0,0 0,1-1,-1 0,0 1,1 0,-1 0,0 0,0-1,1 1,-1 1,3 7,0 2,0 0,3 15,-6-16,2-2,0 1,1 1,0-2,0 1,4 8,-5-13,-1 2,1-1,0 0,0 0,2 10,-1 2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1.739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0 0,'3'0,"4"0,1 0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2.926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0 0,'3'0,"1"0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3.910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0 1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4.410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1 1,'3'0,"1"0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4.989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1 1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5.551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33 0,'-3'0,"-4"0,-4 0,0 0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5.957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18 0,'-3'0,"-4"0,-1 0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6.473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1 8,'0'-3,"0"-1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7.348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12 8,'-3'0,"-1"-3,0-1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7.910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0 7,'0'-3,"0"-1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7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128 242,'1'-4,"-1"-1,1 2,0 0,0-2,0 2,4-7,-1-4,14-33,4-14,-21 57,-1 0,1 0,0 0,-1 0,1-1,-1 0,1 1,-1 0,0 0,0-1,-1 1,0-8,1 12,0-2,-1 1,1-1,-1 1,1 0,0-1,0 1,-1 0,0 0,1 0,-1 0,0 0,1 0,-1 0,0 0,0 0,0 1,0-1,0 0,0 1,0 0,0-1,0 1,0-1,0 1,0 0,0 0,0-1,0 1,0 0,0 1,1-1,-2 0,-5 2,0 0,1 0,-13 7,11-5,-47 25,-2 4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8.551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0 1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9.066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0 1,'3'0,"1"3,0 1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9.582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11 48,'0'-3,"0"-4,-3-4,-1-3,1 1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0.787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106 25</inkml:trace>
  <inkml:trace contextRef="#ctx0" brushRef="#br0" timeOffset="1">1 7,'0'-3,"0"-1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1.693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1 0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2.568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0 1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3.115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1 1,'3'0,"4"0,1 0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3.615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1 14,'3'0,"0"-3,4-1,3 0,0 1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4.052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0 8,'0'-3,"0"-2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4.489"/>
    </inkml:context>
    <inkml:brush xml:id="br0">
      <inkml:brushProperty name="width" value="0.2" units="cm"/>
      <inkml:brushProperty name="height" value="0.2" units="cm"/>
      <inkml:brushProperty name="color" value="#BDD7EE"/>
      <inkml:brushProperty name="ignorePressure" value="1"/>
    </inkml:brush>
  </inkml:definitions>
  <inkml:trace contextRef="#ctx0" brushRef="#br0">1 1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7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0 396,'3'-3,"3"-6,3-8,3-10,4-3,5-4,1-4,-3 1,-2 2,-2 5,-3 2,-1 7,-2-1,-3-1,-1 5,-2 3,-3 6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5.968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1,'91'108,"-40"-43,-38-48,-2 0,0 1,9 22,3 4,0 0,-2 0,-2 2,17 60,-25-72,-6-19,0 1,-1-1,0 1,-1 0,1 30,-5 509,-1-522,-2-1,-11 51,0-3,7-39,4-23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8.140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783 0,'-12'1,"0"0,-1 1,2 0,-1 1,0 0,0 1,-19 9,-76 47,61-32,18-10,1 2,1 1,1 1,-23 25,-36 32,62-58,0 1,-24 31,13-13,25-30,1 1,0 0,1 1,-8 18,-3 5,2-5,2-1,1 2,1-1,1 2,2-1,1 1,2 1,1-1,0 59,5 116,-1-206,0-1,0 1,0-1,1 0,-1 1,0-1,0 1,0-1,0 1,0-1,0 0,0 1,0-1,-1 1,1-1,0 1,0-1,0 0,0 1,-1-1,1 1,0-1,0 0,-1 1,1-1,0 0,0 1,-1-1,-3-4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9.62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188 1,'-1'6,"0"1,0-1,-1 1,0-1,-1 0,-5 12,-2 4,-64 214,47-145,21-65,1 0,2 0,-2 33,0 7,-3 44,8 124,2-97,0-31,-4 112,-2-190,-10 39,8-41,1-5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47.37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508 834,'1'-1,"1"1,-1 0,1-1,-1 1,1-1,-1 0,1 1,-1-1,0 0,1 0,-1 0,0 0,0 0,0 0,1 0,-1-1,1-1,18-29,-14 21,31-42,3 2,71-73,-65 76,-2-2,52-76,-86 112,0 1,0 0,1 1,1 1,0-1,1 2,21-15,104-51,-135 74,19-7,-20 11,-11 8,-6 2,-1-1,0-1,-31 15,27-15,0 0,-24 19,23-14,0-2,-26 12,-27 17,27-10,20-15,1 1,1 1,-27 26,10-11,33-28,0 1,0 0,-13 14,-7 10,21-23,0 1,0-1,1 1,0 1,1-1,-9 17,6-9,1 0,11-17,9-10,90-86,76-66,-139 131,-2-1,39-44,-60 60,1 0,0 1,30-19,10-10,-57 43,1 0,0 1,0-1,-1 0,1 0,0 0,0 1,0-1,0 0,0 1,0-1,0 1,0 0,0-1,0 1,0 0,0-1,1 1,-1 0,1 0,-1 1,-1-1,0 1,0 0,0 0,1 0,-1 0,0 0,0-1,0 1,0 0,-1 0,1 0,0 0,0-1,0 1,-1 0,1 0,0 0,-1 0,-24 49,-27 30,-22 37,45-71,-2-1,-1-2,-55 56,10-24,48-50,-41 50,24-21,26-33,1 2,-26 42,43-62,0 0,1 0,-1 0,-1 0,1 0,0 0,-1-1,1 1,-1-1,0 0,1 0,-6 3,7-5,0 0,1 1,-1-1,0 0,0 0,0 0,0 0,1 0,-1 0,0 0,0 0,0 0,0 0,1 0,-1-1,0 1,0 0,0-1,1 1,-2-1,0-1,0 1,1-1,-1 1,1-1,0 0,-1 0,1 1,0-1,0 0,0 0,-1-3,-25-71,-29-133,52 186,-2-40,0-8,0 28,4 29,0-1,0 1,-2-1,0 1,0 0,-9-18,6 15,1 0,0 0,1 0,-3-23,-6-24,10 47,1-1,-2-29,5 37,-1-1,0 0,0 1,-1-1,0 1,-1 0,0 0,-1 0,0 0,-10-18,13 28,1 0,0 0,0-1,0 1,0 0,-1 0,1-1,0 1,0 0,0 0,-1 0,1 0,0-1,0 1,-1 0,1 0,0 0,-1 0,1 0,0 0,0-1,-1 1,1 0,0 0,-1 0,1 0,0 0,-1 0,1 0,0 0,0 1,-1-1,1 0,0 0,-1 0,1 0,0 0,0 0,-1 1,1-1,0 0,0 0,-1 0,1 1,0-1,0 0,0 0,-1 0,1 1,0-1,0 0,0 1,0-1,0 0,0 0,0 1,-1-1,1 0,0 1,0-1,0 0,0 0,0 1,0-1,0 0,0 1,1-1,-5 25,5-11,1-1,1 1,0-1,0 0,1 0,1 0,8 17,-5-13,-1 1,-1-1,5 25,2 12,1 0,3-1,2-1,28 53,-19-24,-23-62,1-1,1 0,14 27,-19-37,-10-10,-12-12,-7-12,2-1,0-1,2-1,2-1,0-1,-21-43,15 16,12 26,-19-31,-34-45,51 73,14 29,0-1,0 1,0 0,-1 0,-7-10,18 25,-1 0,1 0,5 13,4 6,144 237,-129-214,30 64,-58-107,2 4,1 0,-1 0,2-1,0 1,0-2,1 1,16 17,-13-17,-2-1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26:24.969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138 461,'1'18,"-2"-2,-8-36,-2-14,-1-1,-30-65,27 70,2-1,-16-58,27 84,1 1,0-1,0 1,0-1,1 0,0 1,0-1,0 0,0 1,1-1,-1 1,1-1,0 0,3-5,-1 5,-1 1,1 0,0 0,1 0,-1 0,1 0,0 1,0-1,0 1,0 0,0 1,10-5,-5 2,-1 1,1 0,0 0,0 1,1 1,-1-1,1 1,15 0,-18 2,1 0,-1 1,1 0,-1 0,0 1,1 0,-1 0,0 1,0 0,0 0,10 7,54 42,-45-32,31 18,-49-34,-1-1,1 0,0 0,0-1,0 0,0 0,0-1,12 1,72-4,-46 0,-4-1,49-9,-60 8,-25 3,0 0,0 1,0 0,0 0,-1 1,1-1,0 1,0 1,-1-1,1 1,0 0,-1 0,0 0,8 5,1 3,-1 0,0 1,19 20,14 14,-19-21,-21-18,-1-1,1 0,0 1,0-2,0 1,1-1,0 0,-1 0,2-1,-1 0,0 0,0 0,1-1,0-1,7 2,94 6,88 3,-181-13,0 0,1 0,-1-2,0 0,0 0,-1-2,1 0,-1-1,0 0,27-16,-32 16,0 2,0-1,1 1,0 1,0 0,0 0,0 1,12 0,39-10,-54 10,2-2,1 1,0 1,19-3,-30 5,1 0,0 0,0-1,0 1,0 0,0 0,0 0,0 0,0 0,-1 0,1 1,0-1,0 0,0 0,0 1,0-1,-1 0,1 1,0-1,0 1,0-1,-1 1,1-1,0 1,-1 0,1-1,0 1,-1 0,1 0,-1-1,1 1,-1 0,0 0,1 0,-1-1,0 1,1 0,-1 0,0 0,0 0,0 0,0 0,0 0,0 0,0-1,0 1,0 0,0 0,-1 0,1 0,0 0,-1 0,1-1,0 1,-1 0,1 0,-2 0,-6 16,-1-2,0 1,-2-1,1-1,-2 0,0-1,-1 0,-14 12,11-11,0 1,2 0,0 1,1 1,-17 26,26-33,1 0,-1 0,2 0,-1 0,1 1,1-1,0 1,1-1,0 12,1-11,-1 0,-1-1,1 1,-2-1,0 0,0 1,0-1,-2 0,-7 17,6-18,0 0,-1 0,0-1,-1 0,0 0,0 0,-1-1,1 0,-2-1,1 0,-1 0,0-1,0 0,0 0,-1-1,0-1,0 1,0-1,0-1,-14 2,-5 0,1 1,-1 1,1 1,0 2,1 1,-39 20,46-20,-38 28,52-33,0 0,0 0,0 1,1 0,-1 0,2 1,-1-1,1 1,-4 8,6-13,1 1,0 0,-1 0,1 0,-1-1,0 1,0-1,0 1,0-1,0 0,0 0,-1 0,1 0,-1 0,1 0,-1-1,0 1,0-1,0 0,1 0,-1 0,0 0,-1 0,1-1,0 1,0-1,0 0,0 0,0 0,-5-1,-6-2,-1-1,1-1,0 0,0-1,-17-10,-28-10,36 18,-1 2,1 1,-1 1,-46-2,62 6,0-1,0 0,1 0,-1-1,0 0,1-1,-1 1,1-1,0-1,0 1,-10-8,-3-4,1-1,-23-23,-13-12,13 16,2-2,-40-47,56 50,-32-53,34 52,3 1,-17-24,23 43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1:31.543"/>
    </inkml:context>
    <inkml:brush xml:id="br0">
      <inkml:brushProperty name="width" value="0.025" units="cm"/>
      <inkml:brushProperty name="height" value="0.025" units="cm"/>
      <inkml:brushProperty name="color" value="#FFFFFF"/>
      <inkml:brushProperty name="ignorePressure" value="1"/>
    </inkml:brush>
  </inkml:definitions>
  <inkml:trace contextRef="#ctx0" brushRef="#br0">0 27,'15'0,"35"1,0-3,72-11,-89 8,2 1,-1 1,0 2,0 2,0 1,0 1,56 14,-88-17,0 0,-1 1,1-1,-1 0,1 1,-1-1,1 1,-1 0,0-1,1 1,-1 0,0 0,1 0,-1 0,0 0,2 2,-7 5,-14-2,-18 2,0-1,0-2,0-1,-1-2,-47-4,51-7,26 3,23 0,1 4,1 0,-1 1,0 1,1 0,19 4,-27-2,0 0,0 1,-1 0,1 1,-1 0,1 0,-1 1,0 0,-1 0,10 8,3 5,1-2,43 24,-51-33,-1-1,1 0,0-1,0-1,0 0,27 3,-10-2,0 0,30 11,-12-3,-23-11,-22-5,-17-4,-94-29,72 27,-53-24,9-8,54 26,0 2,-1 1,0 0,-30-7,34 15,-1 2,1 0,-1 1,-24 3,43-2,3 0,1 0,0 0,0 0,0 0,0 0,0 0,0 0,-1-1,1 1,0 0,0 0,0 0,0 0,0 0,0 0,-1 0,1 0,0 0,0 0,0 0,0 0,0 0,-1 0,1 0,0 1,0-1,0 0,0 0,0 0,0 0,-1 0,1 0,0 0,0 0,0 0,0 0,0 1,0-1,0 0,0 0,0 0,-1 0,1 0,0 0,0 1,0-1,0 0,0 0,0 0,0 0,0 0,0 0,0 1,0-1,0 0,0 0,0 0,0 0,0 0,0 1,11 7,21 5,200 53,-213-60,-1 1,1 0,-1 1,-1 1,0 1,17 12,-15-9,-19-13,1 0,0 0,-1 0,1 0,-1 1,1-1,-1 0,1 0,-1 1,0-1,1 0,-1 1,1-1,-1 0,1 1,-1-1,0 1,1-1,-1 0,0 1,0-1,1 1,-1-1,0 1,0-1,0 1,0 0,1-1,-1 1,0-1,0 1,0-1,0 1,-18 4,-33-8,-208-43,142 23,95 18,0-2,1-1,0-1,-28-15,45 22,3 2,-1-1,1 0,-1 1,1-1,-1 0,1 0,0 0,-1 0,1 0,0 0,0 0,0-1,0 1,0 0,0-1,0 1,0-1,0 1,0-2,1 2,0 0,0 0,0 0,1 0,-1 0,0 0,0 0,1 1,-1-1,1 0,-1 0,1 0,-1 1,1-1,-1 0,1 0,0 1,-1-1,1 1,0-1,-1 1,1-1,2 0,2-2,1 0,0 0,1 1,-1 0,0 1,1-1,-1 1,7-1,16 3,0 1,-1 2,1 0,34 11,1-1,-35-7,-1 0,1 3,53 24,70 51,-43-21,-64-42,93 30,-290-147,1 22,130 65,0 1,-1 0,0 2,0 1,-32-3,30 6,2 1,-1-1,1-1,0-2,0 0,-40-13,57 15,1 0,0 0,-1 0,1 1,-1 0,1 0,-1 0,0 0,1 1,-1 0,0 0,-8 1,14-1,-1 1,0 0,1 0,-1 0,1 0,-1-1,1 1,0 0,-1-1,1 1,0 0,-1-1,1 1,0-1,0 1,-1-1,1 1,0-1,0 0,2 1,43 19,1-1,1-3,0-2,2-2,87 9,-132-20,1-1,1 1,-1 0,0 0,0 1,9 3,-66-4,-459-14,487 13,93-16,106-23,-65 13,-75 19,-1 3,1 0,70 3,-123 4,1 0,-1 1,-16 7,-28 6,-186 58,189-52,58-23,0 0,0 0,0 0,0 0,0 0,1 0,-1 0,0 0,0 0,0 1,0-1,0 0,0 0,0 0,0 0,0 0,0 0,0 0,0 1,0-1,0 0,0 0,0 0,0 0,0 0,0 0,0 0,0 1,0-1,0 0,0 0,0 0,0 0,0 0,0 0,0 0,-1 0,1 0,0 1,0-1,0 0,0 0,0 0,0 0,0 0,0 0,0 0,0 0,-1 0,1 0,0 0,0 0,0 0,0 0,0 0,0 0,0 0,-1 0,1 0,17 3,25-1,163 9,-44-1,-149-10,-8 0,0 0,0 0,0 0,0 1,0 0,0-1,7 4,-11-4,0 0,0 0,0 0,0 0,0 0,0 0,0 0,0 0,1 0,-1 0,0 0,0 0,0 0,0 0,0 0,0 0,0 1,0-1,0 0,0 0,0 0,0 0,0 0,0 0,0 0,0 0,0 0,0 0,0 1,0-1,0 0,0 0,0 0,0 0,0 0,0 0,0 0,0 0,0 0,0 1,0-1,0 0,0 0,0 0,0 0,0 0,0 0,0 0,0 0,0 0,0 0,-1 0,1 0,0 0,0 1,0-1,0 0,0 0,0 0,0 0,0 0,0 0,-1 0,-10 4,-13 1,-31 4,-64 19,77-16,0-2,0-2,-67 3,98-11,6 0,-1 0,0 0,1 1,-1-1,0 1,1 0,-1 1,-6 2,10 0,8-1,10 0,32 0,0-3,-1-2,52-8,58-3,-208 12,18-1,0 2,1 1,-1 1,-36 8,57-3,22-3,21-2,32-7,-59 4,0 1,1-1,-1 0,0 0,0-1,0 1,0-1,0 0,0 0,-1 0,1-1,3-2,-7 5,0 0,0 0,1-1,-1 1,0 0,0 0,0 0,0 0,0 0,0 0,0 0,0 0,0 0,1-1,-1 1,0 0,0 0,0 0,0 0,0 0,0 0,0-1,0 1,0 0,0 0,0 0,0 0,0 0,0 0,0-1,0 1,0 0,0 0,0 0,0 0,0 0,0 0,-1-1,1 1,0 0,0 0,0 0,0 0,0 0,0 0,0 0,0 0,0 0,-1-1,1 1,0 0,0 0,0 0,0 0,0 0,-12 0,-13 4,12 0,0 0,0 1,0 0,1 1,-1 1,2 0,-1 0,1 1,0 1,0 0,1 0,0 1,1 0,0 1,1 0,-8 15,15-25,0 1,0 0,0-1,0 1,0-1,0 0,0 1,0-1,0 0,-1 1,-2 1,4-3,0 0,-1 0,1 0,0 0,0 0,-1 0,1 0,0 0,-1 0,1 0,0 0,-1 0,1 0,0 0,0 0,-1 0,1 0,0-1,-1 1,1 0,0 0,0 0,0 0,-1-1,1 1,0 0,0 0,-1-1,1 1,0 0,0 0,0-1,0 1,0 0,-1 0,1-1,0 1,0-1,-1-2,1-1,-1 1,1-1,-1 1,1-1,0 1,1-1,-1 1,0-1,1 1,1-4,9-24,1 0,19-31,-14 28,15-42,-30 70,0 0,1 0,0 0,0 0,3-5,-5 10,-1 1,1-1,-1 0,1 1,-1-1,1 0,0 1,-1-1,1 1,0-1,-1 1,1 0,0-1,0 1,-1 0,1-1,0 1,0 0,0 0,-1 0,1-1,0 1,0 0,0 0,0 0,-1 1,1-1,0 0,0 0,0 0,-1 1,1-1,0 0,0 1,-1-1,1 0,0 1,0-1,-1 1,1-1,-1 1,1 0,0-1,-1 1,1-1,-1 1,1 0,-1 1,6 6,0 0,-1 1,0 0,-1 0,0 1,0-1,-1 1,0 0,-1 0,0 0,1 11,0 19,-3 58,0-76,0-20,0 1,0-1,0 0,-1 1,1-1,-1 0,1 0,-1 1,1-1,-1 0,0 0,0 0,0 0,-3 4,3-6,1 1,-1-1,1 0,-1 1,1-1,-1 0,1 0,-1 1,1-1,-1 0,0 0,1 0,-1 0,1 0,-1 0,0 0,1 0,-1 0,1 0,-1 0,-1-1,-18-12,2-3,1-2,1 0,0 0,2-1,0-1,1-1,1 0,1 0,-15-45,16 38,-12-42,20 65,1 0,0-1,1 1,-1 0,1-1,0 1,1 0,-1 0,1-1,2-7,-3 11,1 1,0-1,0 1,-1-1,1 1,0 0,0 0,0-1,0 1,1 0,-1 0,0 0,0 0,1 0,-1 0,1 1,-1-1,1 0,-1 1,1-1,-1 1,1-1,-1 1,1 0,-1 0,1 0,0-1,-1 2,1-1,0 0,-1 0,1 0,-1 1,1-1,-1 1,3 1,2 0,0 0,0 1,0 0,-1 0,1 0,-1 1,0 0,6 5,7 11,-2 0,0 1,-1 1,-1 1,-1 0,-1 1,-1 0,-2 0,9 30,-15-38,0 0,0-1,-2 1,0 0,-1 0,0 0,-1 0,-7 30,8-45,0 0,0-1,0 1,-1 0,1-1,0 1,0 0,-1-1,1 1,0-1,-1 1,1 0,-1-1,1 1,-1-1,1 1,-1-1,1 1,-1-1,1 0,-1 1,0-1,1 0,-1 1,0-1,1 0,-1 0,0 1,1-1,-1 0,0 0,1 0,-1 0,0 0,0 0,1 0,-1 0,0 0,1-1,-1 1,0 0,1 0,-1-1,0 1,1 0,-1-1,1 1,-2-1,-1-1,1 0,-1 0,1 0,0 0,0-1,0 1,0-1,0 1,-2-6,-5-18,2 1,1-2,1 1,1 0,-1-28,2 10,3-79,0 121,0 1,0-1,0 1,0-1,0 1,1 0,-1-1,0 1,1 0,-1-1,1 1,-1 0,1-1,0 1,0 0,-1 0,1 0,2-2,-3 3,1 0,-1 0,1 0,0 0,-1 0,1 0,0 0,-1 0,1 0,0 0,-1 0,1 0,-1 1,1-1,0 0,-1 0,1 1,-1-1,1 0,-1 1,1-1,-1 1,1-1,-1 1,1-1,0 1,3 4,-1 0,1 0,-1 0,0 0,0 0,0 1,2 7,1 7,-1 2,-1-1,-1 0,-1 1,-1 0,0 0,-2-1,-6 41,6-59,0 0,0 0,0 0,-1 0,1-1,-1 1,1 0,-4 3,-6-2,10-4,0 0,1-1,-1 1,0-1,1 1,-1-1,0 1,1-1,-1 0,1 1,-1-1,1 0,0 0,-1 1,1-1,0 0,-1 0,1-1,-4-14,1 1,0-1,1 0,1 0,1 0,0-1,1 1,1 0,1 0,8-29,-9 34,1 1,1 0,-1-1,2 1,-1 1,2-1,-1 1,13-16,-18 24,1 1,-1-1,0 1,1 0,-1-1,0 1,1 0,-1 0,1-1,-1 1,1 0,-1 0,1 0,-1-1,0 1,1 0,-1 0,1 0,-1 0,1 0,-1 0,1 0,-1 0,1 0,-1 0,1 0,-1 0,1 1,-1-1,1 0,-1 0,1 0,0 1,8 16,-2 26,-9-20,-1 0,0 0,-2 0,-1-1,-9 26,10-33,-6 7,10-22,1 1,0-1,-1 0,1 1,-1-1,1 0,-1 1,1-1,0 0,-1 0,1 0,-1 1,1-1,-1 0,1 0,-1 0,1 0,-1 0,1 0,-1 0,1 0,-1 0,1 0,-1 0,0 0,-1-2,1 1,-1 0,0-1,1 1,-1-1,1 0,-1 1,1-1,0 0,0 0,0 0,0 0,0 0,0 0,1 0,-1 0,0-2,-4-21,0 0,-1-34,-3-10,0-7,-12 155,13-52,-7 33,15-58,0 0,0 0,-1 0,1 0,-1 0,1-1,-1 1,0 0,0 0,0-1,0 1,0 0,-1 1,-5-5,2-15,4 11,0 0,0 1,1-1,0 0,0 0,0 0,2-7,-1 11,-1 1,1-1,-1 1,1-1,0 1,-1-1,1 1,0-1,0 1,0-1,0 1,0 0,1 0,-1 0,0 0,1 0,-1 0,0 0,1 0,-1 0,1 0,0 1,-1-1,1 1,-1-1,1 1,0 0,-1-1,3 1,10 1,0 0,0 0,-1 2,1-1,-1 2,0 0,23 10,-18-7,0-1,30 7,-44-15,-11-4,-12-5,-109-60,16 11,71 38,22 14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2:29.054"/>
    </inkml:context>
    <inkml:brush xml:id="br0">
      <inkml:brushProperty name="width" value="0.1" units="cm"/>
      <inkml:brushProperty name="height" value="0.1" units="cm"/>
      <inkml:brushProperty name="color" value="#FFFFFF"/>
      <inkml:brushProperty name="ignorePressure" value="1"/>
    </inkml:brush>
  </inkml:definitions>
  <inkml:trace contextRef="#ctx0" brushRef="#br0">118 9,'-21'-4,"-1"-1,21 6,0-1,0 0,1 1,-1-1,0 0,0 1,0-1,0 1,1-1,-1 1,0-1,1 1,-1 0,0-1,1 1,-1 0,1 0,-1 0,1-1,-1 1,1 0,-1 0,1 0,-1 1,-3 13,4-12,-1 0,0 1,0-1,0 0,-1 0,1 0,-3 3,4-5,0-1,0 0,0 0,-1 0,1 1,0-1,0 0,-1 0,1 0,0 0,0 0,-1 1,1-1,0 0,0 0,-1 0,1 0,0 0,0 0,-1 0,1 0,0 0,-1 0,1 0,0 0,0 0,-1 0,1 0,0-1,0 1,-1 0,1 0,0 0,-13-16,-8-19,28 68,2-10,2-1,0 0,2-1,0 0,30 35,-36-46,-1 0,0 1,0 0,-1 0,5 17,3 4,-3-8,1 0,26 40,-24-48,1-1,0 0,19 16,8 7,-3 10,-32-39,0 0,1-1,0 0,0 0,1 0,9 6,-11-10,1-1,-1 0,1-1,-1 1,1-1,0-1,0 1,0-1,0 0,0-1,10 0,-5 1,0 0,0 0,13 4,-9-1,-3 1,0-2,0 1,1-1,-1-1,1-1,0 0,-1 0,1-2,17-1,-23 0,0-1,-1 0,1-1,0 1,-1-1,0-1,8-5,-9 5,0 1,0 0,1 0,0 1,-1-1,1 2,0-1,1 1,7-2,131-10,-132 12,0 0,0-1,17-7,2 0,-26 8,-1-1,1 0,-1 0,1-1,-1 1,0-1,-1-1,1 1,-1-1,1 0,-2 0,1-1,0 1,-1-1,0 0,0 0,-1-1,0 1,0-1,0 1,-1-1,0 0,-1 0,1 0,-1 0,0-1,-1-10,0-2,-1 7,1 0,0 0,1 1,3-14,-3 21,1 0,-1 1,1-1,0 1,1-1,-1 1,1 0,-1 0,1 0,1 0,-1 1,0-1,1 1,5-4,5-5,0-2,0 1,-1-2,19-27,-31 41,0-1,0 0,0 0,0 0,0 1,0-1,0 0,-1 0,1-4,-1 5,1 1,-1-1,0 0,-1 1,1-1,0 0,0 1,0-1,0 1,0-1,-1 0,1 1,0-1,0 1,-1-1,1 1,-1-1,1 1,0-1,-1 1,1-1,-1 0,-2 0,1 0,0 1,0-1,-1 0,1 1,-1-1,1 1,0 0,-1-1,1 1,-1 0,1 1,-1-1,-4 1,-2 2,0 0,0 0,0 0,1 1,-1 1,-12 8,11-7,0 0,1-1,-2 0,-12 4,21-8,-123 29,102-27,1 1,1-1,-27 0,34-3,4 1,0-1,0 0,0-1,0 0,0 0,1-1,-1 0,0-1,1 0,0-1,-16-7,-57-34,35 19,32 17,0 0,-1 2,0 0,-28-9,-18-2,44 12,0 0,0 2,-1 0,1 1,-25-1,32 4,1 0,0 1,-18 5,24-5,1-1,0 1,0 1,-1-1,1 0,0 1,0 0,0-1,1 1,-1 0,0 1,1-1,-1 0,-3 6,6-8,0 1,0 0,0-1,0 1,0-1,0 1,0 0,0-1,0 1,0-1,0 1,1 0,-1-1,0 1,0-1,1 1,-1-1,0 1,1-1,-1 1,1-1,-1 1,0-1,1 0,-1 1,1-1,-1 0,1 1,0-1,-1 0,1 0,-1 1,1-1,-1 0,1 0,0 0,-1 0,1 0,0 0,27 7,12 0,0 2,52 18,-45-14,-35-10,0 0,0 0,-1 1,13 7,6 5,1-2,0 0,40 11,-68-25,36 11,70 11,-94-19,-27 1,-26 1,4-6,-64-8,37-2,23 4,1 2,-51-1,63 5,-31-5,8 0,37 5,1 0,-1-2,1 1,-1-1,1 0,0-1,0 0,0-1,1 0,0-1,0 0,0 0,1-1,0 0,0 0,0-1,1 0,-8-11,7 8,0 1,-16-14,-13-16,-8-11,176 242,-109-160,-10-13,0 0,2-1,0-1,0 0,23 18,-33-32,0 1,1-1,-1 0,1 0,-1 0,1-1,0 0,0 0,-1 0,9 0,54-2,-31-1,-3 2,-19 1,0-1,0 0,0-1,0-1,0 0,-1-1,22-7,-26 7,0 1,0-1,0 2,19-3,16-2,-4-5,-27 6,-1 2,1 0,0 0,20-1,-22 3,1 0,0-2,0 1,13-6,17-3,-11 5,-18 5,-1-2,0 1,0-2,17-6,-28 9,1 0,-1 1,1-1,-1 0,1 0,-1 1,1-1,0 1,-1 0,1-1,0 1,-1 0,1 0,0 0,-1 0,1 0,0 1,-1-1,1 0,0 1,-1-1,1 1,-1-1,1 1,0 0,-1 0,0 0,1 0,-1 0,0 0,1 0,-1 0,0 1,0-1,0 0,0 1,0-1,0 1,0-1,-1 1,1-1,-1 1,1-1,-1 1,1 0,-1 1,3 11,-1 0,-1 0,0 0,-2 21,1-24,0-4,0-1,0 0,0 0,-1 0,0 0,-2 9,2-13,0 0,0 0,0 0,0-1,0 1,0 0,-1-1,1 1,-1 0,1-1,-1 0,0 1,1-1,-1 0,0 0,0 0,0 0,0 0,-3 1,-18 4,0-1,-1-1,0-1,0-1,0-1,-36-3,-43 2,80 3,-1 1,-27 8,27-6,-46 6,62-12,1 0,-1 0,0-1,0-1,1 1,-1-1,-8-3,-53-24,44 17,14 7,1 0,0-1,0-1,1 0,0 0,0-1,1 0,0 0,0-1,-10-14,18 23,0 0,0 0,0 0,0 0,0 0,1 0,-1 0,0 0,0 0,0 0,0 0,0 0,0 0,0 0,0 0,0 0,0 0,0 0,0 0,0 0,0 0,1 0,-1 0,0 0,0 0,0 0,0 0,0 0,0 0,0 0,0 0,0 0,0 0,0 0,0 0,0 0,0 0,0 0,0 0,0 0,0 0,1 0,-1-1,0 1,0 0,0 0,0 0,0 0,0 0,0 0,0 0,0 0,0 0,0 0,0 0,0 0,0 0,0 0,0-1,0 1,0 0,0 0,0 0,-1 0,1 0,0 0,0 0,0 0,10 3,8 7,0 4,8 7,2-1,46 25,-67-42,-1-1,1 0,0 0,0-1,-1 1,1-1,9 0,52-3,-23-1,-24 2,0-2,0 0,26-8,-8 2,-5-1,-22 6,0 0,20-3,-29 7,0-1,0 1,0 0,0 0,0 1,1-1,-1 1,0-1,0 1,0 0,0 0,0 0,0 0,0 1,2 1,-4-2,0 0,0-1,0 1,0 0,0 0,0 0,0 0,0 0,-1 0,1 0,0 0,-1 0,1 1,-1-1,1 0,-1 0,1 0,-1 1,0-1,0 0,0 0,0 1,0-1,0 0,0 1,0-1,0 0,0 0,-1 1,1-1,-1 0,1 0,-1 0,1 1,-1-1,0 0,1 0,-1 0,0 0,0 0,-2 1,-4 6,-1 0,0-1,-18 13,14-11,4-4,-1 1,0-1,0 0,0-1,0 0,0-1,-1 0,0 0,1-1,-19 2,-8-2,-62-3,31-1,52 2,0 0,0-1,0 0,0-1,1 0,-1-2,1 0,-1 0,1-1,-24-13,30 13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4:26.22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2385,'299'-111,"-125"39,-87 32,-80 36,1 1,0-1,0 2,0-1,0 1,1 0,-1 0,0 1,1 1,-1-1,1 1,13 2,20 5,0 2,-1 2,76 31,-100-35,0-2,29 6,18 6,12 4,-58-18,1 2,-1 0,-1 1,1 1,17 10,22 20,-1 4,-2 1,52 55,-74-64,-2 1,-1 1,28 48,-13-4,-34-59,1 0,0-1,1-1,22 27,17 20,-43-52,0-1,2 0,-1 0,2-1,-1 0,22 15,-31-25,-1-1,1 1,0-1,0 0,0 1,0-1,0 0,0 0,0 1,0-1,0 0,0 0,0 0,0 0,0 0,0-1,0 1,0 0,0 0,-1-1,1 1,0 0,0-1,0 1,0-1,0 1,-1-1,1 0,0 1,0-1,-1 0,1 1,0-1,-1 0,1 0,-1 0,1-1,20-41,-15 29,26-62,-27 59,2-1,0 1,1 1,1 0,0 0,1 0,16-17,6-5,-21 24,1 1,0 1,26-23,33-26,-51 42,1 1,24-16,-13 10,0-1,51-55,-34 30,-14 8,-28 32,1 0,17-17,-4 5,-19 19,0 0,0 1,1-1,-1 0,1 1,-1 0,1 0,-1 0,1 0,0 0,0 0,0 1,0 0,0-1,1 1,-1 0,0 0,1 1,-1-1,0 1,1 0,-1-1,0 2,1-1,3 1,6 2,0 1,0 1,0 0,19 11,12 4,-20-8,-2 0,0 1,-1 1,0 0,-1 2,22 22,30 22,-67-55,1-1,1 0,-1 0,0-1,1 0,0 0,0 0,0-1,0 0,0 0,0-1,0 0,1 0,-1-1,0 0,13-1,-8-2,1 0,-1 0,-1-1,1-1,0 0,-1 0,0-1,-1-1,11-8,179-143,-84 62,-65 60,2 2,110-52,-113 61,235-104,-208 96,-44 17,0-2,-1 0,0-3,52-44,96-112,-138 133,-6 10,52-38,-33 28,57-43,101-91,-153 114,27-24,-47 47,63-81,-49 56,-14 13,-17 24,31-33,211-252,-246 291,-2-1,0-1,-1-1,-2-1,21-52,-31 63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6:49.819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238 1,'-131'112,"126"-106,-1 0,1 0,-1 1,2-1,-1 1,1 0,0 0,0 1,1-1,0 1,0 0,1 0,0-1,1 2,-2 10,-19 80,1-3,17-68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6:51.018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106 1,'-1'2,"0"0,0-1,0 1,0 0,0 0,0-1,-1 1,1 0,-1-1,1 1,-1-1,0 0,-2 2,-12 12,6 0,2 0,-1 1,2 0,0 1,1-1,0 1,2 0,0 1,1-1,1 1,0-1,1 1,1 0,1 0,0-1,2 1,0 0,1-1,0 0,11 26,-5-18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8.55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7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62,'0'-4,"3"-5,3-4,2-1,2-1,-5 9,-8 17,-9 18,-1 4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6:52.901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 1,'0'3,"1"0,-1 0,1 0,0 0,0 1,0-1,0 0,1-1,-1 1,1 0,3 4,28 31,-19-23,130 140,-139-148,0 1,0-1,-1 1,0 0,0 0,-1 0,0 0,0 1,-1-1,0 1,1 17,8 30,2-17,-3-8,0 0,-3 0,0 1,-2 0,2 45,-8-52,1-2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6:54.189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 1,'0'4,"1"-1,0 1,0 0,0-1,0 1,0 0,1-1,0 0,0 1,0-1,3 4,30 35,-30-37,21 22,-1 2,-2 1,-1 1,-1 1,25 52,-42-74,-1 0,0 1,-1-1,0 1,-1 0,0 12,7 37,-3-44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7:17.09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218 190,'-5'1,"1"1,0-1,1 1,-1 0,0 0,0 1,1-1,-1 1,-5 5,-9 6,2-1,0 0,1 1,1 1,0 0,1 1,-15 23,20-28,4-4,0 0,0 0,1 0,0 0,0 0,1 1,0-1,0 1,0 0,1 12,-1 10,5 44,0-23,-3-42,1 1,1-1,0 0,0 0,0 0,1 0,9 17,37 57,-9-18,-11-14,2-1,42 50,-64-91,0-1,0-1,1 0,-1 0,2-1,-1 0,21 8,-16-7,3 0,0-2,0 1,1-2,34 4,-8-2,-30-3,1-1,0-1,0 0,0-1,30-4,-34 2,-1-1,0 0,0-1,0 0,-1 0,1-2,-1 1,17-13,2-2,-18 13,-1 0,0 0,0-1,-1 0,0-1,9-10,139-188,-150 197,0-2,-1 1,-1-1,1 1,-2-1,0-1,0 1,-1-1,1-12,0-12,-4-67,0 60,-2 27,1 0,-10-34,7 32,-5-37,8 46,0 0,-2 1,1-1,-1 1,0-1,-1 1,0 0,-1 0,0 0,-6-8,-8-9,-41-42,40 50,-1 1,-1 1,0 1,-1 1,0 0,-36-13,49 23,-1 1,0-1,0 2,0-1,0 2,-16-1,-71 3,42 2,38-3,-9-1,1 2,-39 7,56-6,0 0,1 1,-1 0,1 0,0 1,0 0,0 0,0 1,1 0,-1 1,-6 6,5-2,1 0,0 0,0 1,1 0,1 0,0 1,-6 14,2-4,-1 0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7:22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7:24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20.41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50,'1'0,"1"0,0 1,-1-1,1 1,0-1,-1 1,1 0,0 0,-1 0,1 0,-1 0,1 0,-1 0,0 0,1 0,-1 1,1 1,21 31,-13-18,-4-7,1 0,0 0,0-1,1 0,0 0,0-1,1 0,0 0,0-1,1 0,-1-1,1 0,0 0,1-1,-1-1,1 1,0-2,0 0,17 2,-13-3,-1-1,1 0,0-1,0 0,15-4,-23 3,0 0,0-1,0 0,0 0,0 0,-1-1,0 0,0 0,0 0,0-1,0 0,5-8,9-8,-6 6,-1 0,0-1,-1-1,0 1,17-37,-22 32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1.13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218 190,'-5'1,"1"1,0-1,1 1,-1 0,0 0,0 1,1-1,-1 1,-5 5,-9 6,2-1,0 0,1 1,1 1,0 0,1 1,-15 23,20-28,4-4,0 0,0 0,1 0,0 0,0 0,1 1,0-1,0 1,0 0,1 12,-1 10,5 44,0-23,-3-42,1 1,1-1,0 0,0 0,0 0,1 0,9 17,37 57,-9-18,-11-14,2-1,42 50,-64-91,0-1,0-1,1 0,-1 0,2-1,-1 0,21 8,-16-7,3 0,0-2,0 1,1-2,34 4,-8-2,-30-3,1-1,0-1,0 0,0-1,30-4,-34 2,-1-1,0 0,0-1,0 0,-1 0,1-2,-1 1,17-13,2-2,-18 13,-1 0,0 0,0-1,-1 0,0-1,9-10,139-188,-150 197,0-2,-1 1,-1-1,1 1,-2-1,0-1,0 1,-1-1,1-12,0-12,-4-67,0 60,-2 27,1 0,-10-34,7 32,-5-37,8 46,0 0,-2 1,1-1,-1 1,0-1,-1 1,0 0,-1 0,0 0,-6-8,-8-9,-41-42,40 50,-1 1,-1 1,0 1,-1 1,0 0,-36-13,49 23,-1 1,0-1,0 2,0-1,0 2,-16-1,-71 3,42 2,38-3,-9-1,1 2,-39 7,56-6,0 0,1 1,-1 0,1 0,0 1,0 0,0 0,0 1,1 0,-1 1,-6 6,5-2,1 0,0 0,0 1,1 0,1 0,0 1,-6 14,2-4,-1 0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1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1.13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50,'1'0,"1"0,0 1,-1-1,1 1,0-1,-1 1,1 0,0 0,-1 0,1 0,-1 0,1 0,-1 0,0 0,1 0,-1 1,1 1,21 31,-13-18,-4-7,1 0,0 0,0-1,1 0,0 0,0-1,1 0,0 0,0-1,1 0,-1-1,1 0,0 0,1-1,-1-1,1 1,0-2,0 0,17 2,-13-3,-1-1,1 0,0-1,0 0,15-4,-23 3,0 0,0-1,0 0,0 0,0 0,-1-1,0 0,0 0,0 0,0-1,0 0,5-8,9-8,-6 6,-1 0,0-1,-1-1,0 1,17-37,-22 32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7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1 283,'2'-4,"2"-4,1-6,6-7,6-8,5-6,-1-2,-1-1,-2 1,-4 4,-7 15,-4 10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1.81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218 190,'-5'1,"1"1,0-1,1 1,-1 0,0 0,0 1,1-1,-1 1,-5 5,-9 6,2-1,0 0,1 1,1 1,0 0,1 1,-15 23,20-28,4-4,0 0,0 0,1 0,0 0,0 0,1 1,0-1,0 1,0 0,1 12,-1 10,5 44,0-23,-3-42,1 1,1-1,0 0,0 0,0 0,1 0,9 17,37 57,-9-18,-11-14,2-1,42 50,-64-91,0-1,0-1,1 0,-1 0,2-1,-1 0,21 8,-16-7,3 0,0-2,0 1,1-2,34 4,-8-2,-30-3,1-1,0-1,0 0,0-1,30-4,-34 2,-1-1,0 0,0-1,0 0,-1 0,1-2,-1 1,17-13,2-2,-18 13,-1 0,0 0,0-1,-1 0,0-1,9-10,139-188,-150 197,0-2,-1 1,-1-1,1 1,-2-1,0-1,0 1,-1-1,1-12,0-12,-4-67,0 60,-2 27,1 0,-10-34,7 32,-5-37,8 46,0 0,-2 1,1-1,-1 1,0-1,-1 1,0 0,-1 0,0 0,-6-8,-8-9,-41-42,40 50,-1 1,-1 1,0 1,-1 1,0 0,-36-13,49 23,-1 1,0-1,0 2,0-1,0 2,-16-1,-71 3,42 2,38-3,-9-1,1 2,-39 7,56-6,0 0,1 1,-1 0,1 0,0 1,0 0,0 0,0 1,1 0,-1 1,-6 6,5-2,1 0,0 0,0 1,1 0,1 0,0 1,-6 14,2-4,-1 0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1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1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1.81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50,'1'0,"1"0,0 1,-1-1,1 1,0-1,-1 1,1 0,0 0,-1 0,1 0,-1 0,1 0,-1 0,0 0,1 0,-1 1,1 1,21 31,-13-18,-4-7,1 0,0 0,0-1,1 0,0 0,0-1,1 0,0 0,0-1,1 0,-1-1,1 0,0 0,1-1,-1-1,1 1,0-2,0 0,17 2,-13-3,-1-1,1 0,0-1,0 0,15-4,-23 3,0 0,0-1,0 0,0 0,0 0,-1-1,0 0,0 0,0 0,0-1,0 0,5-8,9-8,-6 6,-1 0,0-1,-1-1,0 1,17-37,-22 32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2.34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218 190,'-5'1,"1"1,0-1,1 1,-1 0,0 0,0 1,1-1,-1 1,-5 5,-9 6,2-1,0 0,1 1,1 1,0 0,1 1,-15 23,20-28,4-4,0 0,0 0,1 0,0 0,0 0,1 1,0-1,0 1,0 0,1 12,-1 10,5 44,0-23,-3-42,1 1,1-1,0 0,0 0,0 0,1 0,9 17,37 57,-9-18,-11-14,2-1,42 50,-64-91,0-1,0-1,1 0,-1 0,2-1,-1 0,21 8,-16-7,3 0,0-2,0 1,1-2,34 4,-8-2,-30-3,1-1,0-1,0 0,0-1,30-4,-34 2,-1-1,0 0,0-1,0 0,-1 0,1-2,-1 1,17-13,2-2,-18 13,-1 0,0 0,0-1,-1 0,0-1,9-10,139-188,-150 197,0-2,-1 1,-1-1,1 1,-2-1,0-1,0 1,-1-1,1-12,0-12,-4-67,0 60,-2 27,1 0,-10-34,7 32,-5-37,8 46,0 0,-2 1,1-1,-1 1,0-1,-1 1,0 0,-1 0,0 0,-6-8,-8-9,-41-42,40 50,-1 1,-1 1,0 1,-1 1,0 0,-36-13,49 23,-1 1,0-1,0 2,0-1,0 2,-16-1,-71 3,42 2,38-3,-9-1,1 2,-39 7,56-6,0 0,1 1,-1 0,1 0,0 1,0 0,0 0,0 1,1 0,-1 1,-6 6,5-2,1 0,0 0,0 1,1 0,1 0,0 1,-6 14,2-4,-1 0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2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2.34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50,'1'0,"1"0,0 1,-1-1,1 1,0-1,-1 1,1 0,0 0,-1 0,1 0,-1 0,1 0,-1 0,0 0,1 0,-1 1,1 1,21 31,-13-18,-4-7,1 0,0 0,0-1,1 0,0 0,0-1,1 0,0 0,0-1,1 0,-1-1,1 0,0 0,1-1,-1-1,1 1,0-2,0 0,17 2,-13-3,-1-1,1 0,0-1,0 0,15-4,-23 3,0 0,0-1,0 0,0 0,0 0,-1-1,0 0,0 0,0 0,0-1,0 0,5-8,9-8,-6 6,-1 0,0-1,-1-1,0 1,17-37,-22 32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09.51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315 1,'-4'0,"-7"0,-5 0,-4 0,-4 4,-3 3,0-2,0 0,-1 3,1 0,0 3,0 5,0-1,5-3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12.04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27 0,'-1'26,"-2"1,-6 30,3-29,-2 46,9 139,-1-191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7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1,'3'0,"3"0,0 7,-5 7,-3 0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2416 21,'0'0,"1"0,-1 0,1 0,0 0,-1 1,0-1,0 0,1 0,-1 1,1 0,-1-1,1 1,-1-1,1 0,-1 0,1 1,-1 0,0 0,1 0,-1-1,0 1,0-1,1 0,-1 1,0 0,5 22,-4-11,15 34,-8-25,-1 0,5 35,-9-33,2 1,1-2,1 1,0 0,12 25,-8-24,14 51,-18-36,-6-30,0-2,1 2,0-2,0 2,3 7,23 51,22 51,-19-45,-24-54,0 0,2 0,18 28,-11-20,-11-20,0 2,0-2,0 0,1 0,0 0,11 9,63 54,-72-62,-1 0,1 0,-2 0,1 1,-1 0,8 15,-11-14,1 1,-2-1,2 1,-3 0,4 17,2 13,-5-34,1 1,-1-1,2 0,3 7,-4-6,1-1,-1 0,0 0,3 11,1 13,0-2,22 48,-15-46,-7-17,9 28,20 49,-12-30,-21-50,1 0,-2 1,-1-1,3 16,-3-14,0-1,1 0,7 20,-2-7,0 1,6 43,-4-14,2 0,20 64,-26-103,-2 0,3 26,-4-26,1-1,-1 1,7 18,-2-10,-2 2,0-1,-1 2,-1-2,-1 1,-1 1,-1-2,-4 33,3-48,0 1,-2 0,1-1,-1 0,-1 1,-7 18,-35 53,30-52,12-25,1-1,-1 1,0-1,0 0,0 0,-1-1,1 1,-1-1,-7 4,3-2,0 0,-1-2,-20 7,-3-2,-2-3,-57 2,80-7,-22 1,1-2,-2-1,2-4,-40-10,48 10,0 3,0 0,-1 0,-48 7,13-4,-220 0,273 1,-2 0,2 2,-13 1,-20 5,-23 1,25-3,-30 9,49-11,-1 0,-1-1,-25 1,-409-6,434 0,-30-7,29 4,-23-1,12 5,1 0,-66 11,51-4,36-6,0 0,0 2,1-1,-1 1,-12 6,-53 19,53-19,-34 15,42-17,-1 1,1-2,-2 0,1-1,0-2,-33 3,37-5,0 1,-13 4,14-4,-27 3,19-4,1-2,-1-1,-24-6,35 7,0-2,1 1,-1-1,1 0,-1-1,-10-8,2 2,12 7,0 0,0 0,1 0,0-1,-1 0,1 0,-5-8,-33-35,36 40,-10-12,9 11,0 0,-1 0,0 1,-10-8,-6-3,-43-44,37 33,26 25,-1 0,1 0,0-1,0 0,1 0,-1 0,2 0,-2-1,2 0,-1 0,1 1,0-1,-1-1,1 1,-1-13,-1-5,1 12,0-1,3 1,-3-22,3 30,1-2,0 1,-1 1,1-1,0 0,0 0,1 1,0-1,-1 1,2-1,-1 2,0-2,4-2,57-78,-44 60,-13 16,0 0,-1 0,-1 0,8-19,-7 18,-2 0,2 1,0 0,0 0,6-9,-2 6,-1-1,0 0,7-15,10-19,-15 29,15-34,-18 36,-1 1,2 0,16-25,-19 35,-2-1,0 1,0-1,0 0,0 1,-1-2,4-10,5-48,-5 27,-2 16,-2 0,-1-1,-2-36,2-31,-1 80,3 0,-2 0,1 0,2 1,3-11,5-14,-1-6,-6 18,14-34,-16 49,1 0,-2-1,2 2,1-2,-1 2,1 0,0-1,7-5,8-9,-1 0,0-2,0-1,15-30,-23 39,20-24,-19 26,16-25,-26 33,2 1,-2-2,1 0,-1 1,0-1,0 1,0-1,-2 0,3-8,0 2,-1-1,8-19,-7 21,-1 0,0 0,1 1,1-17,-4-75,0-12,4 89,0 0,2 0,1 1,11-32,-11 38,24-56,-19 47,5-10,2 3,0 0,30-37,-44 64,1 0,0 2,1 0,0-1,0 1,12-6,1-3,30-13,-22 12,-21 12,0 1,0-1,0 2,1-2,10 1,-10 1,1 0,-1-1,0 0,9-4,37-19,-13 7,63-38,-94 51,-1 1,1-1,1 1,-1 1,1 1,13-3,13-3,-15 4,0 2,1 0,38 4,-15-2,-25 2,-1 1,0 1,0 1,23 8,-23-6,1-1,1-1,39 3,-35-8,-4 0,-2 0,1 3,0-1,33 10,6 10,-17-7,45 12,-53-18,-23-6,0 0,0 0,18 1,59-5,-77 1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1 481,'0'-2,"0"-2,1 1,0 1,0-2,-1 2,1-2,0 2,0 0,1-1,0 1,-2-2,5-1,23-32,-17 25,3-5,-4 7,-1-2,-1 2,-1-2,1 0,9-21,-12 21,1 0,0 1,1-1,7-11,-4 8,-1-1,1-1,10-25,-6 10,-10 25,0 1,-1 0,1 0,1 1,0 0,0 0,0 0,0 1,0-1,12-5,-9 4,1 2,0-1,0 2,1 0,-1 0,17-2,141 3,-85 4,-76-2,4 0,-1-1,1 2,-1-1,1 1,0 1,0 0,-1 2,0-2,11 7,-11-6,-1 2,0-2,10 2,-13-4,1 1,0 1,1-2,-1 2,0 0,-1 0,1 1,6 5,69 65,-64-61,-16-12,2 0,-1 0,0 2,0-3,0 3,0-2,-1 1,1 1,0-2,0 2,1 2,9 14,-9-16,-2-1,1 2,1-2,-1 1,-2 1,2-1,0 0,-1 5,6 12,-1 0,1-1,1 0,1-1,17 30,-11-15,-11-25,-1 0,1-1,0 1,7 8,3 4,-6-10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0,'1'16,"-1"0,2 0,5 27,-1-9,1 1,-4 0,2 62,-6 314,2-399,1 1,-1-1,1 0,1 0,0-1,1 1,0-1,1 0,0 1,1-2,-1 1,2-2,-1 1,1 0,1-1,-2 0,2-2,9 9,39 28,-47-37,1-1,0-1,0 0,-1-1,1-1,0-1,2 2,14-1,12 6,17-1,-42-7,1 2,-1-1,20 7,-5 3,-18-7,0-1,0 0,-1-1,2 0,14 1,34 5,-36-5,29 0,-35-2,31 4,-29-2,29 1,-31-5,4 0,1 0,-2 2,1 0,40 12,-37-7,1-2,-1-2,1 0,0-2,36-2,-9-1,-46 2,-1-1,1 0,-1 0,1-1,-1 0,0 0,0 0,0 0,7-6,7-5,16-16,-25 22,-3 0,-1 1,1-2,-1 0,1 1,-1-1,-1-1,0 0,4-10,5-12,11-38,-15 39,-7 21,2 0,0-1,9-13,-8 14,-1 0,8-18,-1-3,-2-1,0 0,-1 0,7-52,-13 67,8-29,-8 33,1 0,-2 0,1-1,-1-13,-1-8,-1 0,-1 0,-7-54,5 73,0-1,-1 0,0 1,-1-1,-12-26,15 37,-1 0,1 0,1 0,-4-11,4 4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53,'11'36,"-7"-13,2 9,-2 0,1 50,-6-12,2 83,0-149,-1 1,1-1,1 1,-2-1,1 1,0-1,1 0,0 0,0-1,0 1,1 0,-2 0,2-1,0 0,0 1,0-1,0 0,4 3,6 4,1-1,-1-1,21 8,15 11,-41-22,-1-1,2 0,-1-1,1 1,10 1,-16-3,0-1,-1-1,2 0,-2 1,2-1,-2 0,1-1,0 1,0 0,0-1,0 0,0 0,0 0,0 0,-1 0,1-1,0 1,-2-1,5-3,-4 3,0-1,-1 1,1-1,-1 1,1-2,-1 2,-1 0,1-2,0 2,0-1,-1 0,1 0,-1-1,1-3,-3-48,0 31,3-96,-3-51,0 155,-2 0,1 1,-1 0,-1 0,-7-16,7 19,2 5,0 2,0-2,-1 1,0 1,0 0,0 0,-1-1,0 2,0-1,0 1,0 0,1 0,-2 0,0 2,-7-5,3 2,0 1,-2 1,3 0,-2 0,-1 1,1 1,-19 0,28 1,0 0,1 1,-1-1,0 1,0-1,1 0,-1 1,0 0,1 0,-1 0,0 0,0 0,1 1,-1-1,1 0,-1 0,1 2,0-3,0 3,-1-2,1 1,0 0,0-1,1 2,-1-1,0-1,-1 5,0 3,1-2,0 2,0 0,0-1,1 14,0-6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65,'0'0,"0"0,0 0,0-1,1 1,-1 0,0 0,0-1,0 1,0 0,0 0,0 0,0 0,0 0,0 0,0 0,0 0,0 0,0-1,0 1,0 0,0-1,0 1,-1 0,1 0,0-1,0 1,0 0,0 0,0-1,0 1,0 0,0 0,-1 0,1 0,0 0,0 0,0 0,0 0,-1 0,1 0,0 0,0 0,0 0,0 0,-1 0,1 0,0 0,0 0,0 0,0 0,0 0,0 0,0 0,0 0,0 0,-1 0,1 0,0 0,0 0,0 0,0 0,-1 0,-5 11,4-4,0 3,1-3,1 1,0 0,-1 1,2-2,-1 1,0 0,4 13,-4-21,0 1,0-1,1 1,-1-1,0 1,0-1,1 1,-1-1,0 1,1-1,-1 1,0 0,0-1,0 0,1 0,-1 0,1 1,-1-1,1 0,-1 1,1-1,-1 1,1-1,-1 0,1 0,-1 0,0 0,1 0,-1 0,1 0,-1 0,1 0,-1 0,1 0,0 0,-1 0,0 0,0 0,1-1,-1 1,0 0,0-1,1 1,-1-1,1 1,-1 0,1 0,-1 0,1-1,-1 1,0-1,1 0,0 1,0-3,1 0,1 0,-2 1,1-2,0 2,-1-1,2-6,-2 5,0 1,0-1,0 0,-1 0,1-1,-1 1,0 1,-1-2,1 1,-1 1,1-1,-1 0,0-1,-3-5,-1-2,0 2,0-1,-10-15,15 25,-1 1,1-1,-1-1,1 1,-1 1,1 0,-1-1,0 0,1 0,-1 1,0-1,1 0,0 1,-1 0,0 0,0 0,0-1,0 1,0-1,1 1,-1 0,1 0,-1 1,1-1,-1 1,1-1,-1 0,1 0,0 0,-1 1,1-1,-1 1,1-1,0 0,0 1,-1 0,1 0,0-1,0 0,0 0,0 1,0 0,0-1,0 2,-1 7,0 0,1 17,0-22,-1 30,1-20,0 0,0 0,1 0,3 18,0-21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0,'2'0,"-1"0,0 1,1-1,0 1,-1-1,1 0,-1 0,1 1,-1 0,0-1,1 1,-1 0,1 0,-1-1,0 2,0 0,1-1,0 2,0-1,0 1,-1 0,0 0,0 1,1-1,-1 0,0 0,1 7,0 5,0-1,-1 1,-1 22,0-30,-1 15,1 13,-2 1,-7 44,-10 73,18-151,1 0,0 1,-1-2,0 2,1-2,-1 1,0 0,0-1,1 2,-3 2,-4 2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16 813,'1'-78,"-2"-85,-6 105,3 37,0-38,3 40,2-2,0 1,1 0,1 0,0 0,9-23,-8 25,4-27,-2 9,21-111,-27 145,0 1,0 0,0 0,0 0,1-1,-1 2,0-2,1 1,0 0,-1 0,1 1,-1-2,1 1,0 0,0 1,-1-1,1 0,-1 0,1 0,0 0,0 1,0 0,1-1,0 0,0 1,0 0,-1 0,1 0,0 0,-1 0,1 1,0-1,0 1,-1-1,1 0,-2 1,2 0,1 2,39 20,-25-12,0 0,36 12,-35-17,1-1,0-3,-1 1,2-1,20-1,433-3,-268 2,-196 1,1 1,-1-2,11 5,21 4,7 0,-35-6,0 0,16 0,-10-3,-12-1,-1 0,1 1,-1 1,12 1,-16-1,-2-1,2 1,0-1,-1 1,0 0,0-1,1 1,-1 0,0 0,1 1,-2-2,1 1,0 0,-1 1,2-1,-1 0,-1 1,0-1,1 1,0-1,0 0,-1 1,1 0,-1-1,1 1,0 1,0 18,0 0,0 0,-3 31,-1 7,2-48,0 1,-1-1,1 1,-1-1,0 0,-2 1,0-2,0 1,-1 0,1-1,-13 18,15-22,-1 2,0-2,2 0,-1 1,0 1,1-2,1 2,-1-1,1 0,0 12,-3 33,0-30,-3 42,6-50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28 106,'11'-1,"1"-1,-1 0,1-2,0 1,10-7,4 0,-18 7,1 0,-2-2,12-8,-13 8,0 1,0 1,0 0,0-1,0 2,1-1,9-1,-15 3,4 1,1 0,0-2,-1 0,2 2,-2-3,1 2,-1-2,0 1,6-5,-38 22,22-11,1 0,1 1,-1 0,1-1,-5 9,-3 7,8-18,1 1,0-1,-1 0,1 0,-1 0,0 1,1-2,-1 0,-5 2,-29 11,16-7,-67 24,45-14,30-11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1096,'-7'0,"-1"-1,1 0,0 0,-1-1,2 1,-2-2,1 1,0-2,-8-5,-3-2,2-2,-19-16,26 20,5 6,0 0,1 0,-2-1,3 0,-2-1,2 1,-2 0,2-1,-1 0,0 0,1 0,0 1,0-2,0 1,1 0,-1-1,1 1,0-1,1 0,-1 1,1-1,0-9,0-15,-1 20,0-1,1 0,0 0,1 1,1 0,-1-2,5-15,-3 23,0-1,0 1,1 0,-1 0,0 0,1 0,-1 1,1 0,0-1,0 2,9-6,13-10,-14 9,-2-1,0 0,0-1,0 0,-1-1,0 0,-1-1,-1 0,0-1,0 1,6-20,-12 32,5-18,0 0,-1 0,5-27,-5 8,-2 19,-1 0,1-24,-3 14,-1 15,1 0,2-26,-1 36,0-1,0 1,0 0,0 0,1-1,0 1,0 1,-1-2,2 1,0 1,-2-1,6-5,13-11,0 2,1 0,25-15,-20 15,-19 15,0-2,1 2,0-1,1 2,10-4,22-6,-35 9,0 2,0-2,0 2,1 0,-1 0,0 0,12 2,-2 0,27 8,-36-7,5 0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54,'0'-1,"0"-1,1 1,-1 1,1-1,-1 0,1 0,-1 0,0 0,1 1,0-1,0 0,-1 0,1 0,0 1,0-1,0 1,-1-1,1 1,0-1,0 1,1-1,20-8,-21 9,20-7,-11 3,1 0,0 0,-1 2,0-1,1 2,0 0,0 0,0 1,10 2,-15-1,-1 1,0 0,0 1,0-1,0 2,-1-1,0 0,1 0,4 7,35 41,-33-39,8 11,-11-13,2 1,-1 1,-2 0,2 0,9 23,-5-4,22 54,-32-74,1 1,-2 0,1 0,-1 0,0 19,-1-17,1-1,0 0,0-1,2 1,3 18,-4-22,1 6,-1 0,3 27,-2-2,1-11,-4-14,2 0,0 0,5 18,9 9,5 21,-12-8,-8-41,1 1,7 24,-7-31,1 2,0 0,-2 1,1-1,-1 0,3 18,-5-25,0-1,0 0,0 0,-1 1,1-2,0 2,-1-1,1 0,-1 1,0-2,0 2,1-2,-1 1,0 0,0 0,-1 0,1-1,0 1,0 0,-1-2,1 3,-1-2,1 0,-1 0,0 0,0 1,1-2,-1 1,0 0,1 0,-1 0,0-1,-3 1,-9 1,1 1,0-3,-1 0,0 0,1 0,1-3,-2 1,-21-7,-39-18,68 26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7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1,'2'0,"4"0,3 3,4 6,0 1,-1 6,-2 1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1121 360,'1'-54,"-3"-62,2 113,-1-1,0 1,1 0,-1 0,1 0,-2 1,1-2,-1 2,2-1,-2 0,0 1,0-1,0 1,0 0,0-1,0 1,0 0,-1 0,-4-1,-4-6,-1 3,-23-9,16 7,-26-14,27 12,0 2,1-1,-24-4,-7-2,35 10,0 1,0-1,1 3,-22-2,11 3,-102 3,115-1,1 0,0 2,-2 0,2-1,-1 2,1 0,0 1,0 0,1 0,-17 13,-7 24,23-33,-1 0,-8 15,-13 15,25-34,0 0,-1-1,-13 7,1-1,-12 4,27-13,-1 1,1-1,0 2,-1-1,1 0,0 0,0 1,-5 4,4-2,0 1,0 0,0 0,1 0,-1 1,1 0,0 0,0 0,1 0,-3 9,-14 34,-10 26,28-66,0 0,0 0,0 10,1-12,0 0,0-1,-1 1,1-1,-1 0,-6 14,4-12,-1 0,2 0,0 0,0 0,0 1,-3 17,5-15,-3 1,-5 16,7-20,-2 0,2 1,0-1,-2 20,3 17,1-28,-1 0,0 0,-5 27,3-27,1 1,0 1,1-2,2 27,-1 33,-2-62,0 0,-8 25,7-27,-1 0,1 1,-1 23,-3 49,-1 32,7-106,2 0,0-1,0 1,0 0,2-1,0 0,-1 1,2-1,8 18,12 36,-12-32,0-1,18 57,-26-77,-2 0,1 0,-1-1,-1 2,0 17,0 38,-3 69,0-125,0 1,0-2,-7 20,6-20,1-1,-2 1,3 0,-3 22,3-22,1 7,-1 1,1-1,-7 21,5-27,0 0,0 1,2 0,-1-1,1 1,0-1,1 1,0-1,1 0,5 18,-4-22,0 1,0-1,1 0,0 0,0-1,1 0,-1-1,2 2,-1-3,1 2,1-2,-1 1,1-1,-1 0,8 4,31 20,-35-24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1226 411,'-5'-4,"2"0,-1 1,-1-1,-9-5,9 6,2 1,-1-2,0 1,1 0,-2-1,-4-6,3 2,-1 2,-1-1,1 0,-1 1,0 0,2 1,-16-6,-17-13,3-1,24 20,3-1,-2-1,3-1,-2 1,-11-14,1 1,-6-9,22 25,1 0,0 0,-1 0,0 1,-1-1,2 1,-1 0,-10-4,-39-13,12 5,26 10,0 0,-25-3,24 5,-32-10,37 9,0 1,-1 1,0 1,1-1,-18 2,12 0,2-1,-21-4,-72-15,92 17,0 2,0-1,1 2,-1 1,0 0,0 1,-29 10,42-12,0 0,0 2,0 0,1-1,-1 0,1 1,0-1,-1 1,1 0,-1 0,1 1,1-2,-2 2,-1 3,-1 3,-1 1,-7 19,-6 10,1-7,3 1,-17 41,16-36,11-21,0-1,-6 28,-2 10,10-40,0 0,1 0,1 0,0 1,0-1,3 20,-2-11,0-8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1,'-1'2,"1"2,-1-2,0 2,-1-2,1 0,0 2,0-2,-1 1,0 0,1-1,0 0,-2 1,-2 2,-3 4,-29 33,27-32,0 1,-12 18,-9 10,27-35,-1 2,0 0,1-1,0 1,-1 0,2 1,-1-1,2 0,-1 1,1 0,-1-1,1 2,-2 9,1 37,3-42,-1-1,0 1,0-1,-1-1,0 3,-6 14,2-7,1 1,0-1,-4 41,6-35,-1-2,-6 28,4-30,3 0,-1-1,2 2,1-1,0 1,3 27,-3 58,-14-22,11-56,0 2,-2 61,6-79,0 2,0-1,-2 0,0 0,0 0,-1 0,-7 27,7-33,1 0,0 1,1 0,-1-1,1 0,1 20,0-16,-1-1,0 0,-3 19,0-2,0 1,2 0,0 0,5 48,-3-11,0-54,0-1,0 0,1 1,0-2,1 2,1-2,-1 1,9 23,-8-25,0-1,-1 0,0 2,0 13,0-13,0 0,0 0,5 14,-4-12,0 0,0 0,0 1,-2-1,0 0,-1 21,0-18,1 0,0 0,2 0,2 17,-3-28,0-1,0 1,0 1,1-1,0-1,5 9,-5-9,0 1,0 0,-1-1,1 1,0 1,2 8,1 11,-2-1,1 0,-2 2,1 45,-4-63,0-1,0 1,1-2,1 2,-1-1,1-1,0 1,0 0,1-1,4 11,4 2,0-1,15 18,-12-19,18 36,-21-33,1-1,1 0,0-1,0-1,2 0,19 17,-25-26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0,'12'36,"-11"-25,1 0,-1 1,0-1,-1 0,-1 17,1-26,-1 0,1 1,-1 0,1-1,-1 0,0 1,1-1,-1 0,0 0,0 0,0 1,0-1,0-1,-1 2,1-2,-1 1,0 0,1-1,0 1,-1-1,0 0,0 1,0-1,0 1,1-2,-2 1,1 0,1 0,-2-1,-2 2,-35-1,30-1,2 0,-1 0,1 2,0-1,-1 1,-17 5,14-1,2 1,-2-1,0 2,1 0,1 0,-1 1,-10 14,-29 25,-41 49,66-68,1 0,2 3,0 0,-19 38,36-60,4-7,0-2,-1 1,1 1,0-1,-1 0,2 0,0 1,-1-1,-1 5,2-7,0 0,0 0,0 0,0 0,0 0,0 0,0 1,0-1,0 0,0 0,0 1,0-1,0 0,0 0,0 0,0 1,0-1,0 0,0 0,0 0,0 0,0 0,0 0,1 0,-1 0,0 0,0 1,0-1,0 0,0 0,0 0,0 0,1 0,-1 0,0 1,0-1,0 0,0 0,0 0,1 0,-1 0,6-4,6-6,-12 10,7-9,-1 0,1-1,-1 0,9-21,-9 19,1-1,15-20,-8 12,14-24,-16 25,23-31,-35 51,0 0,0 0,0-1,1 1,-1 0,0-1,0 1,0 0,0-1,1 1,-1 0,0 0,0 0,1 0,-1 0,0 0,0 0,0-1,0 1,0 0,0 0,1 0,-1 0,0 0,0 0,1 0,-1 0,0 0,0 0,1 0,-1 0,0 0,0 0,1 0,-1 1,0-1,0 0,1 0,-1 0,0 0,1 0,2 15,-3 16,-4-7,-1 0,-1-1,-1 1,-11 30,13-41,-1 1,-11 19,14-28,1-1,-2 1,1-1,0 0,0 0,-1 0,0 0,1-1,-1 0,-5 4,8-6,0-1,0 0,0 1,0-1,0 0,0 1,0-1,0 0,0 0,0 0,-1 0,1 0,1 0,-1 0,-1 0,1 0,0-1,0 1,0 0,1 0,-2-1,1 1,-2-3,3 3,-2-2,1 1,0-1,0 1,0-2,0 2,1-1,-1 0,0 1,1-1,-1 0,1 0,-1-3,-1-3,2 0,0-1,0 1,0 0,0 0,3-10,0 9,-1 0,1 0,0 2,1-1,-1-1,2 2,-1-1,0 1,1 0,10-11,2-5,-11 15,-2 1,-1-1,2-1,-2 2,0-1,0 0,0-1,1-13,7-19,-9 34,0 2,-1-1,1 0,1 0,0 2,0-1,0-1,1 1,-1 0,1 0,0 1,0 0,1 0,-1 0,0 0,2 1,-2 0,1-1,8-2,-2 2,0-1,14-11,1 1,7-8,-24 17,0 0,15-8,-2 6,23-14,-41 21,-1-2,0 1,0-1,1 1,-1-1,0 0,0 0,-1 0,1-2,2-2,-2-2,-6 7,1 2,1 0,1 1,-1 0,0 0,0-1,-1 1,1-1,0 1,1 0,-1-1,-1 3,-18 25,12-17,0 1,-13 13,17-21,0-1,-1 1,1-1,-1 0,0 0,1-2,-2 2,1-1,-8 1,-10 6,17-6,0 0,1 0,-1 1,1 1,-8 8,-8 6,-4 6,21-22,1 2,-1-1,0-1,0 1,0 0,0-1,-6 3,1-2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593 157,'0'-3,"0"-1,1 1,-1-1,0 1,2 0,0-5,-1 5,0 1,0-2,-1 1,1 0,0-1,-1 1,0 1,1-2,-1-3,-1 4,-1-1,1 0,1 1,-2 0,1 0,-1 0,1 0,-1-1,-1 2,1-1,1 0,-2 1,1-2,-1 2,1 0,-5-4,-1 0,-2 0,2 1,-21-9,23 12,-1 0,0 0,0 2,0-1,0 0,0 1,0 0,1 1,-1 0,1-1,-1 2,0 1,-12 3,11-2,0 0,0 0,1 2,1-1,-1 0,0 2,0-2,1 3,0-2,-10 15,-18 37,-15 22,16-23,13-31,-20 37,14-33,8-7,-16 19,22-30,2 0,-9 16,16-24,0 1,0 1,1-1,0 0,0 0,0 1,0-1,1 1,0 0,0 6,-2 39,4 57,1-26,-2-65,0-2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549 36,'1'5,"0"1,0-1,1 0,0 1,-1-2,1 1,1 0,-2 0,2 0,0-1,4 7,-7-10,1 0,-1-1,0 1,0-1,1 0,-1 0,0 0,0 0,1 1,-1-1,0 0,1 1,-1-1,1 0,-1 0,0 0,0 0,0 1,0-1,1 0,-1 0,1 0,-1 0,1 0,-1 0,0 0,1 0,-1 0,1 0,-1 0,0 0,1-1,-1 1,1-1,-1 0,1 1,-1 0,1-1,-1 0,1 0,-1 0,0 1,1-1,-1-1,0 2,0-1,0-1,1-2,-1 0,1 0,-1 1,0-1,-1 0,0-6,0 7,0 1,0 0,-1 1,2-1,-1 0,-1 0,0 1,1-1,0 1,-1-1,0 1,2 0,-1-1,-1 1,0 0,0 1,0-1,0 0,0 0,1 0,-1 1,-1 0,2 0,-1 0,0 0,-1 0,-1 0,-7 0,-1 3,0-2,-13 6,16-5,-2 2,0 0,1 1,0 0,1 0,-1 1,1 2,-1-1,1 0,-12 16,20-23,-1 1,2 1,-1-1,0 1,-1-1,1 1,0-2,1 3,-1-2,1 1,-1 0,0 0,1-1,-1 1,1-1,-1 1,1 0,0 0,0 0,0 3,0-4,0-1,0 0,1 1,-1 0,0-1,0 1,1-1,-1 1,0 0,1-1,-1 0,0 0,1 0,-1 1,1 0,-1-1,0 1,0-1,1 0,-1 0,1 0,-1 1,1-1,0 0,1 0,-1 0,0 0,1 0,0 0,-1 0,0 0,1 0,-1-1,0 1,0 0,1-1,1-1,11-5,1-1,14-10,-26 14,1 1,1 0,-1-1,0 0,-1-1,1 1,0 0,-2-1,2 0,2-5,-6 9,1 0,-1 0,0 1,0-1,1 1,-1 0,0-1,0 0,0 1,0-1,0 0,0 0,0 1,0 0,0-1,0 0,0 0,0 1,0-1,0 1,-1-1,1 1,0 0,0-1,-1 0,1 1,0-1,-1 0,1 1,-1 0,1 0,0-1,-1 1,1-1,0 1,0-1,-1 1,0 0,1 0,-1-1,1 1,-1 0,1 0,-1-1,0 1,1 0,-1 0,1 0,0 0,-1 0,0 0,-2 0,0 0,0 0,0 0,0 0,1 1,-2 0,1-1,-2 3,1-1,0 0,-1 1,2 0,-7 6,8-7,1-1,0 0,-1 0,1 1,1 0,-2-1,1 0,0 1,0-1,0 2,1-2,0 1,-1 0,0-1,1 2,-1 1,1-3,0-1,0 1,1-1,-1 0,0 0,0 0,1 0,-1 0,0 0,1 0,-1 1,0-1,0 0,0 0,0 0,1 0,-1 1,0-1,1 0,-1 0,0 0,1 0,-1 0,0 0,1 0,-1-1,0 1,1 0,-1 0,0 0,1 0,-1-1,0 1,0 0,0 0,0 0,1 0,-1 0,0 0,0 0,1-1,-1 1,0-1,13-9,-12 9,0 0,0 1,0 0,0-2,-1 1,1 0,0 0,-1 0,1 0,0 0,-1 0,1 0,-1-1,1 1,-1 0,0 0,0 0,0-1,0 1,0 0,0-1,0-1,0 1,0 1,-1 1,1-2,-1 1,0 0,0 0,0 1,0-1,1 0,0 0,-1 0,0 1,0 0,-1-1,1 0,0 0,1 1,-1 0,-2-1,0 0,-2 0,1 0,1 0,-2 0,1 1,-1 0,1 0,1 0,-2 1,2 0,-7 1,9-1,-1 0,0 0,1 0,0 0,-1-1,0 2,1 0,0-2,0 2,-1-1,1 1,-1-1,2 1,-1 0,0-1,0 2,0-3,0 3,0 0,1-2,-1 0,1 0,0-1,0 1,0-1,0 0,0 1,0 0,1-1,-1 0,0 1,0 0,0-1,0 1,1-1,-1 0,0 1,0 0,1-1,-1 1,0 0,1-1,-1 0,1 0,0 1,0 0,-1-1,2 1,-1 0,1-1,-1 1,0-1,0 0,1 0,-1 0,1 0,-2 0,2 0,2 0,2 0,-2-2,2 1,0-1,-1 0,1-1,0 1,-1-1,7-6,-10 9,-1-1,1 0,0 0,-1 0,0-1,1 1,0-1,-1 1,0-1,0 0,0 1,1-2,-1 2,0-1,0 0,-1 0,0 0,1 0,-1 0,1 0,-1-1,1 2,-1-2,0 2,0-3,0 3,0-1,0-1,-1-1,1 3,-1-1,1 1,-1 0,1 0,0-1,0 1,-1 1,0-1,0 0,0-1,0 1,0 1,0-1,1 0,-1 0,0 1,0-1,-1 0,1 1,1 0,-1 0,-1-1,1 1,0 0,-1-1,2 1,-1 0,-1 0,1 0,0 1,0-1,0 0,0 1,-3-1,1 1,-1 0,1 0,0 1,0-1,0 2,0-2,0 0,0 2,0-1,0 1,-1 1,-42 57,43-56,0 1,1 1,0-2,0 2,0 0,1-1,0 2,-2 10,1 5,1-14,-2 0,2-2,-2 1,0 1,0-2,-1 1,1-1,-1 0,-1 0,1 0,-1 0,0-1,0 0,-1 0,1-1,-1 1,1-2,-1 1,-1-1,-7 4,4-1,-1 1,2 0,0 0,-10 13,8-9,-22 17,30-25,-2-1,2 0,-2 2,2-1,-1 0,1 1,0-1,0 1,0 0,1 0,-1 0,1 0,1 0,-4 8,3 0,-1 0,1 1,2-2,-1 2,1 14,0-28,-1 0,1 0,0 1,0-1,0 1,0-1,0 0,0 1,1-1,-1 0,0 0,0 0,0 0,0 1,0-1,0 1,0-1,1 0,-1 1,0-1,0 0,0 0,0 0,0 1,0-1,0 0,0 0,1 1,-1-1,0 0,1 0,-1 0,0 0,1 0,9-5,15-16,-21 17,46-58,-38 51,-1-1,-1 0,-1 0,2-2,-2 0,-1 1,1-1,-2-1,0 0,9-33,-7 2,-8 35,1 2,0-2,1 2,-1-2,1 1,0 1,10-18,3-1,-14 20,3 1,-1-1,0 2,1-1,1 0,-1 1,0-1,1 2,11-9,-5 9,-12 5,0 0,0 0,1 0,-1 0,0 0,0 0,0 0,1 0,-1 0,0 0,0 0,0 0,1 1,-1-1,0 0,0 0,0 1,0-1,0 0,0 1,1-1,-1 0,0 0,0 0,0 0,0 1,0-1,0 0,0 1,0-1,0 0,0 0,0 1,0 1,-1 0,1 1,-1-1,0 2,0-3,1 2,-1-1,-1 3,-9 17,-25 37,30-51,0-1,0 1,0 0,-1-1,-1 0,-15 10,7-5,11-8,1-1,-1 0,-1 0,-9 4,12-8,7-4,5-5,19-11,52-42,-79 62,1-1,0 1,0-1,-1 0,0 0,1 0,0 0,-1 0,0 0,0-1,0 1,2-4,-3 6,0-1,-1 1,1 0,0 0,0 0,0 0,-1 0,1-1,0 1,0 0,-1 0,1 0,0 0,0 0,-1 0,1 0,0 0,-1 0,1 0,0 0,0 0,-1 0,1 0,0 0,0 0,0 0,0 0,0 0,-1 0,1 0,0 0,0 0,-1 0,1 1,0-1,0 0,0 0,-1 0,-9 6,10-6,-18 11,3 0,-1 2,-27 26,-16 14,11-21,34-25,0 1,-21 20,17-12,12-12,0 2,2-1,-11 11,12-13,2 0,-1 0,0 1,1-1,0 1,-1-1,1 0,0 1,0 0,0-1,0 8,0 2,0-1,1 1,0-1,3 18,-3-30,0 1,0-1,0 1,0-1,0 1,0-1,0 0,0 0,0 0,0 1,0-1,0 1,0-1,1 0,-1 0,0 0,0 0,1 1,-1-1,0 0,0 0,1 0,-1 0,0 0,1 0,-1 1,0-1,0 0,1 0,-1 0,0 0,1 0,-1 0,1 0,10-5,9-14,15-26,-24 29,19-21,28-37,-38 48,-2 1,27-51,-16 8,-24 59,0 1,0 1,-1-1,2 1,7-8,-8 9,1 1,-1-1,0 1,1 1,0-1,0 1,0 0,0 0,7-2,-8 5,-2 0,1 0,0 1,-1 0,2 0,-2 0,1 0,0 0,0 0,0 1,0 0,0 0,-2 0,1 0,1 2,0-2,0 1,3 4,0-1,-2-1,-1-1,1 0,1 1,-1-1,0-1,0 1,-1-1,2 0,0 0,0-1,7 1,37-2,-36 0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0,'3'0,"0"1,1 0,-2-1,2 0,-2 2,1-1,0 1,0-2,-1 2,1 0,-1 0,4 2,29 34,-6-7,-21-22,1 0,-1 1,0 0,-1 2,0-1,-1 1,1-1,-2 2,6 19,-9-22,-8-14,-16-22,12 14,-3-2,-1-2,-13-22,21 30,2 0,-2-1,2 0,1 0,-2-1,3 1,-4-11,4 5,4 13,3 6,73 110,-66-93,-10-13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35,'28'41,"-10"-13,-5-8,-2 2,19 43,6 12,-35-73,2 1,-2-1,0 2,1-2,-1 1,0 0,0 0,-1 0,1 0,-1 8,3 27,0-32,-2-13,-2-14,-2 6,0 0,-9-18,10 22,-2-1,1 0,0 0,1 0,-3-19,4 20,1 1,-1 1,-1-1,0 0,1 0,-2 1,0-1,0 1,0-1,0 2,-6-9,-3-12,10 22,0 1,0-1,0 0,0 0,-1 2,1-2,-5-3,-62-64,74 80,1 1,-1 0,-2 0,5 10,2 4,0-3,-1 1,-1 0,-1 1,-1 0,-1 0,4 30,-8-44,1 1,-1-1,6 14,-3-48,-4 14,0-2,-1 3,0-1,-1-1,0 1,-1 0,0 0,0 1,-1-1,0 1,-9-17,5 12,5 10,0 0,1 2,-2-2,-6-9,7 13,2 1,-1-1,-1 0,2 1,-2-1,1 1,0 0,-1 1,0-2,3 1,-3 0,1 1,-1 0,-3 0,2 0,0 0,1 0,-2 0,2 1,-1 0,1 1,-1-2,0 2,1-1,-6 5,-32 26,12-8,24-20,1 0,0 0,0-1,-1 2,2-1,-6 8,4-3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0,'-7'7,"0"0,-1 0,0-2,0 1,-15 7,15-9,1 0,0 1,1-1,-1 1,0 1,1 0,0 0,-9 10,5-2,-13 28,21-39,1 0,-1 0,0 0,1 1,0-1,0 0,1 1,-1 0,0-1,0 0,1 1,0 0,0 0,0-1,0 0,1 6,0-8,-1 0,1 0,-1 0,0-1,0 1,1 0,-1-1,1 2,0-1,-1-1,1 0,0 0,-1 1,1 0,0 0,-1-1,1 0,0 1,0-1,-1 1,3-1,-1 1,1-1,-1 0,2 0,-2 0,1 0,4-1,2-1,0-1,0 0,8-5,13-9,-23 12,1 1,-1-1,1 2,0 0,-1 0,1 1,0 0,9-1,-13 3,0 0,-1 0,1-1,0 0,0 1,-1 0,1-2,-1 1,1-1,-1 1,0-1,0 1,0-2,4-3,-7 6,0 0,0 0,0-1,0 1,1 0,-1 0,0 0,0 0,0-1,0 1,0-1,0 1,0 0,0 0,0 0,0-1,0 1,0 0,0-1,0 1,0 0,0 0,0-1,0 1,0 0,0 0,0 0,0 0,0-1,0 1,-1-1,1 1,0 0,0-1,0 1,-1 0,1 0,0 0,0 0,0 0,0 0,0-1,0 1,0 0,-1 0,1 0,0 0,0 0,-1 0,1 0,0 0,0 0,-1 0,1 0,0 0,-1 0,1 0,0 0,-15 0,3 3,1 1,1 1,-2 0,2 1,1 0,-2 1,2 0,-12 11,-20 14,40-31,-1 2,-1-3,2 3,0-1,-1-1,0 2,0-1,2 0,-2 0,1 1,0-1,0 1,0-1,1 1,-1-1,-1 4,-2 8,0-4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0,'0'2,"0"-2,0 1,0 0,-1 0,1 1,0-2,0 1,0 0,-1 1,1-2,-1 1,1 0,0-1,-1 2,0-1,1-1,-1 0,0 1,-1 2,-19 10,3-2,14-6,1-1,-1 1,1 0,-1 0,2 0,0 1,-1 0,1-1,-3 8,-12 56,15-58,1 1,-1-1,1 1,1-1,0 1,3 21,-3-28,0-1,1 0,0 0,0 0,0 0,1 0,-1 0,1 0,0 0,0-1,-1 1,2-1,-1 0,0 0,1 1,-1-1,2-1,-2 1,0-1,2 2,-1-3,3 3,-2-3,-2 0,2 1,-2-2,2 0,-2 1,2-1,-2 0,2 0,-2 0,2-1,-1 1,-1-1,2 0,-2-1,2 2,-2-2,0 1,0-1,1 1,0-2,-1 2,1-1,4-5,-4 3,2-1,-2 1,1-1,-1 0,0 0,0-1,0 1,-1-1,0 1,1 0,-2-1,3-11,-2-17,-1 19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7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1,'3'0,"0"0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21,'52'1,"60"-2,-63-8,-31 5,32-1,-21 4,-17 0,0 0,0 1,0 1,0 0,16 4,-16 1,-1-1,20 14,2 2,28 8,-56-26,0-1,0 1,1 1,-1 0,8 8,13 8,-20-15,0 0,0 0,8 10,1 2,-7-9,0 1,10 16,5 7,63 76,-81-101,0-1,0 2,-1-2,6 15,-5-13,-2 0,2-1,-2 0,11 12,-2-6,-1-1,0 2,0 0,-2 0,12 25,14 24,-14-24,-14-22,-1-1,0 2,-1 0,-1 0,-1-1,4 36,-4-16,-2 64,-2-49,0-38,0 1,-5 21,4-22,0-1,-1 20,3-27,1 0,-1 0,1-1,0 0,0 0,0 1,1 0,0-1,3 8,101 236,-103-242,0-1,-2 1,1-1,0 1,-1 0,0 0,-1 11,0-11,1-1,0 1,0-1,0 0,1 1,-1-1,0 0,6 11,14 19,-13-24,-1 0,6 13,7 17,-12-27,11 32,4 21,-19-57,5 7,-1 2,-1-1,5 25,-9-34,0 0,1-1,0 0,1 0,-1 0,1-1,0 0,13 14,10 19,-24-33,0-1,-1 1,1 1,-2-1,1 0,-1 0,0 1,-1 0,2 9,-2 2,0 0,-1 0,-3 19,1-30,1-1,-1 1,0 0,-1-1,0 0,-7 14,-26 43,28-54,1-1,-1-1,-1 0,-12 12,9-11,2 0,-16 19,17-18,1-2,0 1,-2 0,1-2,-2 1,1-2,0 0,-1 0,-15 6,5-3,-2-1,-45 11,-51-2,111-17,2 1,-2 0,0 0,0 1,0 0,-10 7,0 2,-20 16,10-6,26-20,-2 1,0-1,1 0,-1 0,0-1,-1 1,2-2,-1 2,-1-1,-3-1,6 1,-1-1,1-1,0 1,-1 0,1 0,0-1,-1 0,1 0,1 1,-1-1,0-1,-1 2,1-2,1 1,-1-1,-1 1,2-1,-4-3,-2-6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-2 124,'16'-9,"2"2,-2 1,2 0,20-2,-19 5,-2-2,0 0,0-1,24-13,-33 16,1 1,-3-2,3 2,0-1,-1 3,15-3,18-4,33-9,-56 12,0 1,0 2,0 0,0 1,19 2,-18 3,36 9,3 2,17 1,-54-13,29 11,-42-11,-1 0,0 1,12 9,6 3,18 19,44 22,-63-40,35 16,-46-23,0-1,-1 0,0 3,19 21,-24-28,-1 1,13 8,13 12,-26-20,-1 0,0 1,-1 0,0-1,0 2,1-1,-2 0,5 15,0 8,5 38,-4-23,20 73,-10-58,-12-41,0 1,-1 0,2 24,-3-21,7 28,3 22,-9-37,-2-20,-2 1,2 30,-3-17,5 31,-2-32,0 36,-6 7,4 76,-1-137,3-1,-2 0,1 1,1-2,0 1,1 0,0-2,9 15,-1-1,21 55,2 1,0 1,-31-73,-2 1,1-1,0 2,-2-1,1-1,0 2,-1-1,0 2,1 8,0 2,0 0,2 0,0-1,8 23,-8-32,0-1,0 1,8 9,13 25,-23-37,0 1,-2 0,2 1,-1-1,0 1,1 13,-1 2,-2 26,0-31,0 1,1-1,4 21,-1-19,0 34,-4-40,1-6,0 0,-1 0,-1 1,0-1,0 0,1 0,-2 0,-1 1,1-1,-1-1,-4 11,-42 72,41-79,0-3,0 3,0-3,-1 1,-17 13,-79 57,92-71,0 0,0-2,0 0,-28 11,-77 28,95-36,5-2,1-2,-36 8,-3 1,41-10,0 0,0-2,-17 2,-28 4,40-5,-33 0,43-3,-6-1,0 0,-27-6,38 5,0 0,0 0,1-1,-1-1,0 2,1-2,-1 1,2-1,-1 0,-1 0,2-1,-1 0,-5-7,2 2,-1 1,0-1,0 2,-13-9,-11-12,21 17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0 101,'4'0,"1"0,-2 0,1-1,0-1,-1 1,2 0,-2 0,0-2,6-2,30-26,-32 25,1-1,-1 1,1 0,16-8,-21 14,5-4,1 0,-1 1,10-1,-14 3,-1 1,1 0,-1 0,1 1,-1-1,0 1,0-1,1 1,-1 0,0 1,6 2,21 11,-23-13,0 1,0 1,-1-1,1 1,-1 1,6 5,47 36,-56-42,0-1,1 1,-1 1,1 0,-2-1,1 1,0 0,-1-1,1 1,1 9,5 8,-3-11,1 2,0-2,13 18,6 7,-20-27,-2-1,6 17,1 0,-10-20,2-1,0 0,0-1,0 1,7 5,6 9,-8-9,1 1,16 14,-18-18,1 0,-2 1,1 0,-1 0,0 0,7 14,13 21,-18-31,0 2,11 24,-14-25,-3 0,1 1,0-1,0 1,-2 0,1 0,-1 1,-1-2,-1 22,1-34,0 7,0 0,-1 0,1 1,-1-1,0 0,0-1,-1 2,0-1,0 0,0-2,0 2,-1-1,-1 1,1-1,0 0,-1-1,-5 7,-56 78,60-85,3-2,-1 1,0-1,0 0,0 0,-4 3,6-6,0 0,0 1,0-1,0 1,0-1,1 0,0 0,-1 0,0 0,0 0,0 0,0 0,0 0,1 0,-1 0,0 0,0 0,0 0,1-1,0 1,-1-1,0 1,1 0,-1-1,0 1,1 0,-1-1,0 0,1 0,-1 0,0 0,-25-35,16 24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1,'3'4,"-1"0,0 1,0 0,-1-1,1 1,0 0,-1 0,0 0,-1 0,2 10,2 6,43 188,-44-202,-1-1,1 1,0 0,0 0,1-1,-1 0,0 1,2-2,-1 1,-1-1,3 1,-2-1,10 6,-5-4,2-1,-1 0,0 0,0-1,1-1,20 5,-24-7,-2-1,0 2,0-1,0 1,0-1,1 1,-1 2,0-1,-1-1,2 1,-2 0,0 1,7 10,-4-4,-1 1,1-1,-2 3,2-2,4 22,23 75,-33-106,1 0,-1-2,1 3,-1-2,1 0,0 0,-1 1,1-2,0 1,1 0,-2 0,2 0,-1-1,0 0,1 0,-1 1,0-1,1-1,-1 1,1 0,0 0,-1-1,4 0,7 1,0-1,0 0,17-4,-24 4,-1-2,2-1,0 1,-1-1,1 0,-1 0,0-1,0 0,0-1,0 1,-1-2,0 1,0 0,-1-1,1 1,-1-2,8-14,-11 20,-1 0,1-2,0 2,-1-1,1 0,-1 0,1 0,-1-1,0 1,0 1,0-2,0 2,0-1,-1-1,1 1,0 0,-1 0,0 0,1 1,-1-2,1 2,-1-1,0 0,0 1,0-1,-1 0,1 1,1 0,-2-1,1 1,-1-1,1 1,0 0,-4-1,-3-5,-1 1,0 1,-2-1,-11-3,20 8,1 0,1 1,-1 0,1 0,-1 0,1 0,-1 0,1 0,0 0,0 0,-1 0,1 0,-1 0,1 0,-1 1,1-1,-1 0,1 1,-1-1,1 0,-1 0,1 0,0 1,0-1,0 1,-1-1,1 0,0 0,0 1,-1-1,1 0,0 1,-1 0,1-1,0 1,0-1,0 0,-1 1,-3 27,0-7,2-15,0-1,-1 0,1 1,-1 0,0-1,0-1,-5 7,8-11,-1 2,-1-1,1 0,0 0,0-1,0 1,0 0,0-1,0 1,-1 0,1-1,0 0,0 0,0 0,-1 0,1 0,0 0,0 0,-1 0,1 0,-1 0,2 0,-2 0,1 0,0 0,-1-1,1 0,1 1,-2-1,1 0,0 1,0-1,1 0,-1 0,0-1,-2 0,1-1,0 0,0 1,0-2,1 1,-1 1,0-2,0 1,2 0,-4-7,-5-38,0 3,-2 9,6 18,0 0,0 0,-10-16,-21-57,28 74,6 12,1 1,-2-2,1 2,0-1,-1 1,0 0,0 0,-5-5,-3-3,2 1,-15-22,-8-11,30 42,-4-7,-1 1,-1 0,0 1,0 0,1 0,-1 1,-13-7,-3-6,20 17,1-2,0 1,1 1,-2 0,-6-3,11 5,-1 0,0 0,0 0,0 0,0 0,0 0,0 0,0 0,0 0,0 0,0 1,0-1,0 0,0 0,0 0,0 0,0 0,0 0,0 0,0 0,0 0,0 0,0 0,0 0,0 0,0 0,0 0,0 0,0 0,0 0,0 0,0 1,0-1,0 0,0 0,0 0,0 0,-1 0,1 0,0 0,0 0,0 0,0 0,0 0,0 0,0 0,0 0,0 0,0 0,0 0,0 0,0 0,0 0,0 0,-1 0,1 0,0 0,0 0,0 0,0 0,0 0,0 0,0 0,0 0,0 0,0 0,0 0,0 0,-1 0,5 7,7 9,14 10,6 9,-21-22,-3 1,1-1,0 2,-1 0,-1 0,0 0,-1 0,6 29,-10-37,1-1,0 1,-1 0,1 0,1-2,-1 1,0 1,1-1,1-1,-1 1,1 0,-1-1,2 0,8 8,45 42,-52-50,1 1,-1-1,-1 2,1 0,-2-1,1 1,-1 1,0-1,0 1,0-1,-1 1,0 1,0 0,2 9,-6-33,0 2,2-22,0 2,-1 16,0 2,0 26,-1 33,2 51,-1-94,0 0,0-1,0 1,0 1,0-2,1 2,-1-2,0 1,0 0,0 0,0 0,1-1,-1 1,1 0,-1 0,1 0,-1 0,1-1,-1 1,1-1,0 1,0 0,-1 0,0-1,1 0,0 0,0 1,-1-1,1 1,0-1,0 1,-1-1,1 0,0 0,0 0,0 0,0 0,0 0,0 0,-1 0,2 0,3-3,1 3,1-3,-3 1,11-6,-2 1,24-7,-67 54,28-34,5-4,-3-2,1-1,0 1,0 0,-1-1,1 1,-1 0,0 0,1-1,0 1,-1-1,1 1,0 0,-1-1,1 1,0-2,2-5,-1 2,0 1,0 0,0 1,1-1,1-3,-3 7,-1-1,0 1,0-1,0 1,1-1,-1 1,0 0,1 0,-1 0,1 0,-1-1,1 1,-1 0,1 0,-1 0,1 0,-1 0,0 0,1 0,-1 0,0 0,1 0,0 1,0-1,-1 0,1 1,0 0,0 0,-1-1,0 0,0 1,1 0,0 0,-1-1,1 1,-1 0,0 0,1-1,0 3,-1 1,1-1,0 1,-1 0,0-1,0 1,0 0,0 0,-1-2,1 3,-1-1,0-1,-2 6,2-7,1 0,-1 0,0-1,0 2,0-1,0-2,0 3,0-2,0 1,-3 1,3-2,1 0,0-1,-1 1,1 0,-1-1,0 0,0 0,1 1,-1-1,1 0,-1 0,0 0,0 0,0 0,0 0,0 0,0 0,1 0,-1 0,0 0,1 0,-1-1,0 1,-1-1,1-1,-2 1,1-1,1 0,-1 1,0-2,1 2,0-1,-1-1,1 1,-1 0,1 0,0-1,1 1,-1-1,0 1,-1-4,-7-43,7 31,-2 1,0-1,0 1,-12-29,7 20,7 20,0-2,0 1,-1 1,0-1,-1 0,1 1,-1 0,0 0,-1 0,1 1,0 0,-6-7,-10-2,1 2,-25-13,29 17,-1 1,1-2,3-1,-2 0,-24-24,15 11,17 19,1-1,0-1,-1 1,2 0,-6-8,4 3,4 8,1 0,-1 0,1 0,0 1,0-2,0 1,0-1,0 2,1-2,-2-3,6 11,2 6,29 130,-32-118,-3-18,1-1,0 1,0 1,1-1,2 9,-4-14,0 0,0 0,0 0,0 0,0 1,0-1,0 0,0 0,0 0,0 0,1 0,-1 0,0 0,0 0,0 1,0-1,0 0,0 0,0 0,0 0,0 0,0 0,0 0,0 0,0 0,1 0,-1 0,0 0,0 0,0 0,0 0,0 0,0 0,0 0,0 0,0 0,0 0,0 0,0 0,0 0,0 0,0 0,0 0,0 0,0 0,0 0,0-1,0 1,0 0,0 0,0 0,0 0,0 0,1 0,-1 0,0 0,0-1,0 1,0 0,0 0,0 0,0 0,0 0,0 0,0 0,0-1,0 1,0 0,0 0,3-11,0-13,-3-4,1 9,0 1,-1-1,-1 1,-4-26,4 38,-1-1,0 1,-1 0,1 0,-1 0,0 1,-1-2,1 1,-1 1,-6-8,2 6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1,'-4'2,"0"-2,1 2,0-1,-1 1,2 0,-2 0,1 0,0 1,0-1,0 1,1 0,-4 3,-1 1,-14 13,-29 36,39-43,-1-2,1 0,-1-1,-26 16,8-4,-15 13,43-32,-20 20,21-22,0 1,0-1,0 1,0-1,0 0,0 1,0 0,1-1,0 1,-1-1,0 1,1 0,0 0,-1-1,1 3,0-4,0 0,0 1,0 0,0 0,1-1,-1 1,0-1,0 0,0 1,1-1,-1 0,0 1,1-1,-1 1,0-1,0 0,0 0,0 1,1-1,-1 0,1 1,-1-1,1 0,-1 0,1 0,-1 0,0 0,1 0,-1 0,1 0,-1 0,1 0,-1 0,0 0,0 0,1 0,-1 0,2 0,17-6,-17 5,17-6,-5 2,2-1,19-11,-32 14,1 0,1 0,-2 0,1 0,-1 0,1-2,-1 2,1-1,-2-1,2 2,-2-2,4-8,30-74,-32 81,0-1,1 1,0 0,0 0,0 0,0 1,1 0,-1 1,8-5,-5 2,11-5,-19 12,0 0,1-1,0 0,0 1,0 0,0 0,0-1,0 1,-1 0,1-1,0 1,0 0,0 0,0 0,0 0,-1 0,1 1,2 0,-3-1,0 0,0 1,0 0,0-1,0 0,0 1,0-1,0 0,0 1,0 0,0 0,-1-1,1 1,0-1,0 0,0 0,-1 1,1-1,0 1,0-1,-1 0,1 1,0-1,-1 1,1-1,0 1,0-1,-1 0,-11 13,11-13,-17 19,0 0,2 0,0 2,-15 25,10-14,-6 11,41-57,-1-4,0 2,2 0,0 2,1 0,31-22,-39 30,0 2,16-7,-4 2,-19 8,-1 1,0-1,1 1,-1 0,1-1,-1 1,1 0,-1 0,1 0,-1 0,1 0,-1 0,0 0,0 0,1 0,-1 0,1 0,-1 0,1 0,-1 0,1 0,-1 0,1 0,0 1,-2 10,-13 12,3-11,0 0,-2-2,0 1,0-1,-19 11,-10 6,32-19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35,'2'1,"0"1,1 0,-1-1,0 1,1 0,-1-2,1 1,0 0,-1 0,1 0,4 0,32 1,-26-2,-6 0,1 1,-1 0,0-1,1 2,-1 1,0-1,0 0,0 1,0 1,0 0,-1-1,1 2,-2 0,1 0,0 0,0 1,0 0,-1 0,0 1,-1-1,7 10,-8-9,2-1,-1 0,6 7,13 18,-9-3,-12-20,2 0,0-1,-1 1,2-2,0 1,-2 0,3-1,-1 1,6 3,84 68,-91-75,-2-1,2 1,-2-1,1 2,-1-1,0 0,1 1,-1-1,-1 1,4 4,13 43,-8-20,-7-22,-1 0,0-1,0 1,0 0,-2 0,1 9,-2 59,0-31,0-28,1 15,1-25,1-11,8-22,-7 18,-1 0,1-1,-2 3,2-3,-1 1,-2 0,2-9,-1-121,-1 135,0 2,-1-1,1-1,0 2,1 0,-1-2,0 1,0 1,0-1,0 0,1 0,-1 1,0-1,1 0,-1 0,1 1,-1-1,1 0,-1 0,0 1,0-1,1 0,0 1,-1 0,1-1,0 1,-1 0,1-1,0 0,0 0,0 1,0 1,0 0,0-1,0 1,0-1,-1 0,0 1,1-1,0 1,0 0,-1-1,1 1,0 0,-1 0,1-1,-1 1,0 0,0 0,1 0,-1 0,1 0,-1-1,0 2,0-1,1-1,-1 3,2 6,0 0,-2 1,1-1,-1 17,0-21,0-1,-1 2,1-2,-1 1,0 0,0-1,-1 1,0-1,1 0,-1 0,-2 5,3-8,0 0,1 0,-1 0,1-1,-1 1,0-1,0 1,1 0,0-1,-1 0,0 1,0-1,1 1,-1-1,0 1,0-1,1 0,-1 0,0 0,0 0,0 0,0 0,1 0,-1 0,0 0,1 0,-1-1,0 1,0 0,0-1,1 0,-1 1,0 0,1-1,-1 1,1-1,-1 1,0-1,0-1,-3-3,-1-1,0 1,-6-12,7 11,-22-35,-40-88,66 129,-10-18,0 1,-1 0,-1 1,0 0,-2 1,-20-19,2 1,11 10,14 13,-1 1,-1 1,0 0,0 0,-17-11,23 18,-6-6,-1 2,0 0,0 0,0 2,0-1,0 1,-1 1,-20-3,27 5,2 0,-2-1,1 1,0-1,0 0,-1 0,1 0,0-1,0 1,0-1,-5-3,0-2,1 0,0-1,-5-7,-15-15,26 28,0 1,0 1,1-1,-1-1,0 2,0-2,0 2,0-2,0 0,0 2,1-2,0 1,-1-1,1 2,-1-2,0-2,2 3,-1 0,0 0,0 1,1-1,-1-1,1 1,-1 1,0-1,0 0,1 0,-1 0,1 0,0 1,-1 0,1-1,0 0,0 0,0 0,-1 1,0 0,1-1,0 1,0 0,0-1,1 1,5-4,0 1,-1 2,1-2,1 1,-1 2,1-2,-1 2,0-1,11 3,-14-1,0-1,1 0,-1 2,0 0,2-1,-2 1,0 0,0 0,0 1,0-1,1 1,-2 1,1-1,-1 0,6 8,1 0,-8-10,-1 1,1 0,-1-1,1 0,-1 1,0 0,0-1,0 1,1 0,-1 1,0 2,-1-5,0 1,0-1,0 1,0 0,0 0,-1-1,1 0,0 1,-1-1,1 1,-1-1,1 1,-1-1,1 1,-1-1,0 1,1-1,0 0,0 0,-1 0,0 0,1 0,-1 0,0 1,1-1,-1 0,0 0,1 0,-1 0,1 0,-24 3,22-3,0 0,-26 2,27-2,1 0,0 0,0 0,0 0,0 0,-1 0,1 0,0 0,0 0,-1 0,1 0,0 0,0 0,-1 1,1-1,0 0,0 0,-1 1,1-1,0 0,0 1,-1-1,1 0,0 0,0 0,0 0,0 0,-1 1,2 1,-1-2,1 1,0-1,-1 1,1 0,0-1,-1 1,1-1,-1 1,1 0,0-1,-1 0,1 0,0 0,1 1,17 7,-1-2,35 8,-52-13,-1-1,1 0,0 0,0 0,-1 0,1 0,0 0,0 0,-1 0,0 0,1 0,-1 0,1-1,0 1,-1-1,1 1,0 0,-1 0,1-1,-1 1,0 0,1-1,-1 1,1-1,-1 0,1 1,-1-1,0 1,1-2,-1 0,1 1,0-1,-1 0,0 0,0 0,0 1,0-2,0 2,0-1,0-4,-1-3,-1 0,0 0,-5-15,6 21,-1-1,0 0,0 0,-1 1,1 1,0-2,-1 1,0 1,0-2,0 2,0-2,0 3,-5-4,2 2,0-1,0 2,1-1,-1 2,0-1,0 0,-8 1,13 1,0 0,1-1,-1 1,0 0,0 0,0 0,0 0,0 0,1 1,-1-1,0 0,0 1,1-1,-1 0,0 0,0 0,0 1,1 0,-2 0,2 0,0 0,0-1,0 0,-1 0,1 1,0 0,0-1,0 1,0 0,0-1,1 1,-1-1,0 0,0 1,0-1,0 1,0-1,1 1,-1 0,0-1,1 0,-1 0,0 1,0 0,3 3,0-1,-1 1,2-2,-2 2,2-2,4 5,17 7,12 10,-28-16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8,'3'0,"3"0,3-3,0-1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1,'-5'1,"1"0,-1 0,1 0,1 2,-2-2,1 2,1-1,-1 1,0-1,-3 5,-19 11,-25 3,36-17,1 1,0 2,-12 8,-5 2,23-13,0 0,1 0,0 2,-1-1,1 1,-7 8,-75 71,80-77,6-5,-1-1,1 2,-1-2,1 1,0 1,1-1,-2 1,-1 4,5-8,0 1,0-1,0 0,0 1,-1-1,1 0,0 0,0 0,0 1,0-1,0 1,0-1,1 0,-1 0,0 0,0 0,0 0,0 0,0 1,0-1,0 0,0 1,1-1,-1 0,0 1,0-1,0 0,0 0,1 1,-1-1,0 0,0 0,0 0,0 0,0 0,0 0,1 0,-1 0,0 0,0 0,1 0,-1 0,0 0,0 0,1 0,-1 0,0 0,0 0,1 0,-1 0,0 0,14 0,2-4,1 0,-2-1,2 0,-2-2,0 0,0-1,26-19,-36 24,0 0,0 1,0-1,0 3,0-3,7 1,-7 1,0 0,0-1,0 1,0-1,-1-1,7-3,15-9,-21 14,-2-1,1-1,-1 2,0-1,1-1,-1 0,-1 1,1-1,0 0,1 0,-2 0,1-1,-2 1,2 0,2-6,-1-1,10-28,-14 38,0 0,0 0,0-1,0 0,0 1,0-1,0 1,0 0,0 0,0 0,0-1,0 1,0-1,0 0,-1 1,1 0,0 0,0-1,0 1,-1 0,1 0,0 0,-1-1,1 1,0-1,0 1,-1 0,1 0,-1 0,1 0,0 0,-1 0,1-1,0 1,0 0,0 0,-1 0,1 0,0 0,-1 0,1 0,-1 0,1 0,0 0,-1 0,0 1,-20 2,14-2,-5 4,-3-1,1 2,0 0,1 1,0 0,0 2,-19 15,4-2,10-8,-26 28,11-10,26-28,6-8,9-11,5 1,2 2,-1 0,1 0,32-17,-27 17,1-2,19-16,-21 14,-9 8,0-1,0-1,0 0,10-14,-54 49,-60 46,86-64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1,'-1'7,"0"-1,-1 2,1-2,0 2,-1-3,-1 2,-2 7,-9 29,12-32,-2 1,1-2,-1 1,-4 10,2-8,0 0,-3 15,3-2,1 0,-3 42,8-61,-1 1,0-2,-1 1,1 0,0 0,-6 12,6-18,0 1,0 0,0-1,0 1,1 0,-1-2,0 2,-1 0,1-1,0 0,0 0,-1 0,0 0,1-1,0 2,-1-1,0-1,1 1,-1 0,0-1,0 0,1 0,-1 0,0 1,0-1,2-1,-2 1,-3 0,-2-3,-1 1,0-2,1 1,0-1,0 1,0-2,1 0,-9-8,5 5,0 1,-18-10,17 12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7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94 1,'0'3,"0"7,-8 7,-10 5,-15 8,-2-3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1,'29'-1,"32"3,-55-2,0 1,0 0,0 1,0 0,0 1,0-1,8 6,4 1,0 0,1-2,28 9,-38-14,30 4,-31-5,-2 0,1 0,-1 1,1-1,0 2,12 4,-10-3,0 1,2-2,-1-1,2 2,-2-3,1 0,0 0,-1-1,16-2,-10 1,-1 1,1 1,23 4,6 3,-32-6,0 0,-1 1,1 0,13 6,-11-4,0 0,1-1,1-1,-1-1,1 0,-2-2,25-2,-4 1,-23 0,0-1,0-1,-1 0,1-1,24-11,-19 6,25-5,-30 10,3 0,2 0,-1 1,22 0,5 3,60 1,-103-1,-1 0,1 0,-1 0,1 0,0 0,-1 0,1 0,0 1,0-1,-1 0,1 0,0 0,-1 1,0-1,1 1,0-1,-1 0,1 1,-1-1,1 1,0-1,-1 1,1 0,-1 0,0 0,0 7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5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826 1,'-2'2,"2"0,-1 1,-1-1,0 1,0-2,2 2,-2-2,-3 4,0 0,-4 7,-2 2,-17 26,25-36,2 0,-2 1,1-1,0 1,1-1,-1 1,0 0,1 0,1 0,-1 0,0 7,0 6,-1 0,0 1,-7 22,6-24,-1-1,1 2,0 31,4 4,-2 90,1-137,-2 1,1 0,0 0,-5 9,4-9,-1 0,2 0,-3 13,2-2,-2-3,0 3,-11 28,3-9,11-32,-3 8,-1 1,2-1,-2 0,-7 12,8-20,1 0,0-1,-1 1,-5 5,8-9,0 1,1-1,-2-1,1 2,0-2,-1 2,2-2,-2 1,1-1,-1 1,0 0,2-1,-2 1,1-1,-1 0,1 0,0 0,-1 0,1 0,0 0,-2 0,2 0,1 0,-1-1,1 1,-1 0,1-1,-1 1,1-1,0 1,0 0,-1 0,1-1,-1 1,1 0,-1-1,1 0,0 1,-1 0,1-1,0 0,-1 1,1 0,0-1,0 1,0-1,-1 0,1 0,0-1,0 1,0-1,0 1,1 0,-1-1,0 1,1-1,-1 1,1-1,0 2,0-3,0-1,2 0,-1 1,0-1,0 1,1 0,3-5,1 3,-1 0,1-1,-1 0,0 0,5-8,-11 13,0 1,0 0,0 0,0 0,0 0,0 0,0 0,0-1,1 1,-1 0,0 0,0 0,0 0,0-1,0 1,0 0,0 0,0 0,0-1,0 1,0 0,0 0,0 0,0 0,0 0,0 0,0 0,0 0,0-1,0 1,0 0,0 0,0 0,0 0,0 0,0 0,0 0,0 0,-1 0,1-1,0 1,0 0,0 0,0 0,0 0,-7 0,-7 6,11-4,-1 1,1 0,-1 0,1 0,0 0,0 0,0 1,1 0,-1 1,1-2,1 2,-2-1,-1 8,-15 24,17-34,0 0,0 1,-1-1,1 0,0 0,-1-1,0 2,1-2,-2 0,2 0,-4 2,2-2,1 1,-1-1,1 1,-1 1,1-2,0 2,-4 2,1 4,0-2,1 1,0 1,1 0,-1 0,2 0,-2 0,3 0,-1 1,-2 13,2-10,-19 66,3 10,17-80,0 0,2 1,-1 13,-2 18,2-30,1-8,1-2,-1 1,0 0,0 0,-1 0,1 0,0 0,-1-1,1 2,0-1,-1-1,-1 3,2-4,0 0,-1 0,1 0,-1 0,1-1,0 1,-1 0,1 0,-1 0,1 0,0 0,0 0,0 0,0-1,-1 1,1-1,0 1,-1 0,1 0,0-1,0 1,0-1,0 1,0 0,0 0,0-1,0 1,0 0,-1-1,1 0,0 1,0-1,0 0,0 1,0 0,0 0,0-1,-2-18,2 12,-1 2,1-2,0 1,1 0,-1 0,1-1,0 2,0-2,0 1,0 0,6-9,34-72,-40 83,-7 4,-6 6,9-3,1 1,-1-1,1 0,0 1,0 0,0-1,0 1,2 0,-2 0,1 0,0 1,0-2,0 2,1 5,-2 9,2-1,2 20,-2-2,0-13,-7 47,5-60,-2-15,-2-16,5 13,1-1,-1 0,1 2,0-1,1-1,0 1,-1-1,2 2,0-2,1 1,-1 1,2-9,2 4,-5 9,1 0,0-2,-1 3,1-1,0-1,0 2,4-5,-6 7,1 0,-1 1,0 0,0 0,0-1,0 1,0 0,0 0,0-1,0 1,0 0,-1 0,1-1,0 0,0 1,0 0,-1 0,1-1,-1 1,1 0,0-1,-1 0,1 1,-1-1,1 1,-1 0,1-1,-1 1,1-1,-1 0,1 0,-1 0,0 1,1-1,-1 0,0 0,1 1,-1-1,1 0,0 0,-1 0,0 0,1 0,-1 0,0-1,1 1,-1 0,0-1,1 1,0 0,-1 0,1 0,-1 0,1 0,-1-1,0 0,0-1,-1 1,2 0,-1-2,0 3,1-3,-1 1,0 1,0-1,1-3,-2-2,0 0,0-1,1-14,1 20,0 1,0-2,0 1,1 2,-1-3,1 2,0-2,0 2,0 0,-1-2,2 2,-2 0,1-1,0 0,2-2,23-20,-12 10,-13 16,-1 1,0-1,1 0,-1 0,0 1,0 0,0-1,0 0,-1 4,-1-2,1 0,-1-1,0 1,1 0,-2-1,1 0,0 1,-1-1,-3 3,3-4,2 0,-1 0,0 0,0-1,1 2,-1 0,0-1,1 0,0 1,0-1,0 2,1-2,-1 1,0 0,0 0,1-1,0 2,-1 2,1 30,1 61,2-73,-2-19,0-1,-1 1,1-1,-1 1,0-1,0 1,0-1,0 1,-1 6,1-11,0 0,0-1,0 1,0 0,0 0,0 0,0 0,0 0,0 0,0 0,0 0,0 0,0 0,0-1,0 1,-1 0,1 0,0 0,0 0,0 0,0 0,0 0,0 0,0 0,0 0,0 0,-1 0,1 0,0 0,0 0,0 0,0 0,0 0,0 0,0 0,0 0,0 0,0 0,0 0,0 0,0 0,0 0,0 0,-1 0,1 0,0 0,0 0,0 0,0 0,0 0,0 0,0 0,0 0,0 0,-1 0,1 0,0 0,0 0,0 1,0-1,0 0,0 0,0 0,0 0,-5-14,2 5,3 10,0 7,0 1,0 0,-1-2,-1 1,1 1,-1-1,-3 8,4-9,0-1,0 1,0 0,1-1,-1 0,1 0,1 10,0-9,-1-2,0 2,0 0,0-1,-1 0,0 0,0 0,-2 7,-4 14,7-24,-1 0,0 0,1-1,-1 1,0 0,0 0,0 0,0 0,-1-1,0 1,1-1,0 0,-1 1,0-1,1 0,-1 0,-1 0,-2 2,-23 13,21-14,0 1,1 1,-12 6,14-6,1 0,-1 0,1 1,-1-1,1 0,-1 2,-4 10,3-2,0 1,-4 17,5-13,2-11,1 0,-2-1,-3 12,5-18,0 1,0-1,0 0,1 0,-2 0,1 0,-1 0,1 0,0-1,-1 1,0-1,1 2,-2-3,1 2,1-1,-5 2,1 0,0 1,1 0,-1 0,0 0,1 1,0-1,-4 8,-4 3,-1-1,-1 1,-1 2,-12 21,25-34,-1 0,1 1,0-1,0 1,1 0,-1-1,1 1,0 0,0 0,0 0,1 0,0 0,0 7,-1 3,-1 8,1-19,0 0,1 1,-1-1,1-1,0 2,0-2,1 1,-1 0,1 1,0-2,-1 2,1-2,2 6,0-3,-1 0,1 1,-1-1,2 0,-1-1,1 1,0 0,-1 0,1-2,1 1,8 7,-13-12,0 0,0 0,0 0,0 0,1 0,-1 0,0 0,0 0,0 0,0 1,1-1,-1 0,0 0,0 0,0 0,1 0,-1 0,0-1,0 1,0 0,1 0,-1 0,0 0,0 0,0 0,0 0,0 0,0 0,0 0,0 0,0 0,0-1,0 1,1 0,-1 0,0-1,0 1,0 0,0 0,0-1,0 1,2-12,-4-14,2 25,-1-11,0 3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5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157 0,'1'54,"-2"57,0-98,-1-2,-5 17,4-19,2 0,-1 0,0-1,1 2,1 10,1-11,4-10,-5 0,0 1,1-1,0-1,-1 1,1 1,0-1,-1 0,1 0,-1-1,0 2,1-2,-1-1,0-40,-1 37,1 0,-1 0,1 0,1 0,-1 1,1-1,0 0,-1 1,1-1,3-6,-3 43,-1 14,0 62,3-87,1 0,7 32,-4-24,-7-21,2 0,-2 0,1 0,-1 1,0-1,-1 1,1-2,-2 2,2-1,-2 0,0 0,-2 9,-1-7,4 2,-2 0,1 0,0-1,0 1,1 0,0 17,1-32,0-1,0 0,0 0,0 0,0-1,0 0,3-6,10 52,12 22,-4-12,-19-45,1-1,0 0,0 0,0 0,0 0,0-1,0 0,1 1,0-1,-1-1,2 1,-2-1,7 3,11 8,59 35,-75-46,-1-1,1 2,-1-2,1 0,0 0,0 0,-1 0,8 0,20 3,-23-1,-1 1,0 0,0 0,7 7,9 4,-7-5,-11-5,2-1,1 1,-1-2,-1 0,14 3,3 2,-18-6,-2-1,1 0,-1 1,1-1,8 0,152-1,-197 0,-35-1,65 1,-1-1,1 0,-1-1,0 2,1-2,0 1,0 0,-1-1,-3-3,3 2,1 1,-1 0,0 0,0 0,0 1,-6-3,-21-6,22 7,-1 1,1-1,-1 1,0 0,-12 0,20 3,-20-2,-1 2,2 1,-37 8,44-7,1-1,0-1,-1-1,-19-1,0-1,26 2,1-2,-1 1,1 0,-1-2,0 1,1 0,-8-5,6 3,0 1,0-1,-12-3,18 7,-7-1,0-1,0 0,1-1,-13-5,17 6,0 0,1 1,0-2,0 1,-1 0,1 0,0-1,0 1,-1-2,2 2,-1-1,1 0,-1 0,0-1,1-5,-3-7,0 0,1-2,2 1,0 0,0-1,1 0,2-17,-1-16,6-58,-7 95,-2-1,0 0,-1 1,0 0,-7-20,5 20,0-9,-4-29,7 30,0 1,2 0,3-33,-1 27,2-39,-4 84,0 0,-2 0,0 1,-6 22,4-27,2 1,-2 1,2-1,1 0,-1 0,2 17,1 34,-2 32,0-92,0 1,0 0,-1-1,0 1,0-1,0 1,-1-1,0 0,-7 11,-5 8,8-7,0 0,0 0,-5 29,7-23,4-14,-2 0,1 1,-1-2,0 1,-8 15,40-80,-19 38,25-28,-23 33,-2 0,-1-2,0 0,9-18,-6 15,-6 15,-6 13,-2-3,-1 1,1-1,-2-1,1 1,-1 0,-7 10,6-9,1-1,-2 1,-3 18,-44 118,57-153,0-1,0 1,1-1,1 2,-1 0,9-11,5-10,-3 4,20-28,-36 52,0-1,0 1,0 0,0 0,0 0,0 0,0-1,0 1,0 0,0 0,1 0,-1 0,0 0,0 0,0 0,0 0,0 0,0 0,1 0,-1 0,0 0,0 0,0 0,0 0,0 0,0 0,1 0,-1 0,0 0,0 0,0 0,0 0,0 0,0 0,1 0,-1 0,0 0,0 0,0 0,0 0,0 0,0 0,0 0,1 0,-1 1,0-1,0 0,0 0,0 0,0 0,0 1,2 10,-2 12,-1-5,-2 0,-4 18,-2 17,7-46,0-10,3-16,1 12,-2 5,0-1,1 1,-1-1,1 0,-1 1,1-1,1 1,-1 0,0 0,0-1,0 1,1 0,-1 0,2-2,-2 3,-1 1,0 0,1 0,-1 0,1 0,-1 0,0 0,1 0,-1 0,1 0,-1 0,0 0,1 0,-1 1,0-1,0 0,0 0,1 0,-1 0,0 0,1 1,-1-1,0 0,1 1,-1-1,0 1,1-1,-1 1,0-1,0 0,0 0,1 0,-1 0,0 1,0 0,0-1,0 1,7 20,-5-13,-2-7,0 0,0-1,0 1,0-1,0 0,1 1,-1-1,0 1,0-1,1 0,-1 1,0-1,0 0,1 0,-1 1,0-1,1 1,-1-1,0 1,0-1,0 0,1 0,-1 0,1 0,-1 0,1 0,-1 0,1 0,-1 0,0 0,1 0,-1 0,1 0,-1 0,1 0,-1 0,0 0,0 0,1 0,-1 0,0 0,1 0,-1 0,1-1,-1 1,0 0,1-1,-1 1,0-1,1 1,-1 0,0 0,1-1,-1 1,0 0,0-1,0 1,0-1,2-2,-1 1,0-1,1 1,-1 0,-1-1,1 1,-1-2,2-1,-3-7,1 10,0 0,-1 0,1 1,0-1,0 0,0 0,0 0,1 1,-1-2,0 1,1 1,-1-2,1 3,0-3,0 0,0 4,1-1,-1 0,1 0,-1 1,0 0,0 0,0 0,1 0,-1-1,-1 2,1-1,0 0,0 0,0 0,2 3,0 1,10 8,0-2,28 18,-34-23,11 0,-13-7,-13-4,-1 1,3 0,-3 2,0-1,1 1,-12-2,16 4,-1-1,1 1,-1 0,1 0,0 1,-1-1,1 1,0 0,-1 1,0-1,1 1,-5 2,9-4,0 0,-1 1,1-1,0 0,0 0,-1 1,1-1,0 0,0 1,0-1,0 0,0 0,0 0,-1 0,1 0,0 0,0 1,0-1,0 1,-1-1,1 1,0-1,0 0,0 0,0 1,0-1,0 1,0-1,0 0,0 0,0 1,0-1,0 0,0 0,0 1,0-1,1 1,8 9,17 2,15-3,-32-7,0-1,0 2,-1-1,0 2,12 4,-5 1,-5-3,1 0,12 5,-20-9,2-2,-2 1,1 1,1-2,-2 0,2 0,-1 0,-1 0,2 0,3-2,4 0,0 0,1 0,14 1,-22 2,2-1,0 0,0 2,0-1,0 1,0 0,7 5,0-1,0 1,0-2,1 0,0 0,-2-2,19 2,6 2,-29-4,2-1,-2-1,14 1,-19-2,-1-1,1 0,0 0,0 0,-1 0,1 0,0-1,-1 1,2-2,-2 1,7-5,-9 5,0 2,0-1,0 0,1-1,-1 1,0 1,0 0,1-1,-1 0,1 1,-1 0,0-1,1 1,0 0,-2 0,2 0,-1 0,0 0,1 0,-1 0,0 1,1-1,1 2,-1-2,-1 1,0 0,0 1,0-1,0 0,0 0,0 1,0-2,0 2,-1 0,1-1,-1 1,1-1,-1 1,1-1,-1 1,0-1,1 1,-1 0,0-1,0 1,0-1,0 3,-2 29,-8 52,8-76,2-4,0-1,0 0,1 0,-1 0,1-1,0 1,0 1,0-1,0-1,0 0,1 1,0 0,-1-1,5 6,-2-2,0-2,1 1,-1 0,0 0,1-2,9 10,-3-8,-11-5,2-1,-1 1,0 0,1-1,-2 1,1 0,0 0,0 0,0 0,1 0,-2-1,1 2,-1-1,1 0,0 0,0 0,-1 1,1-1,0 0,-1 1,1-1,-1 1,0-1,0 1,0-2,0 2,0 0,0-1,0 0,0 3,0 24,-1-1,-4 31,3-40,1 0,0 0,3 23,-1-18,-2 29,-6 18,7-69,0 0,0-1,0 1,0 1,0-2,0 1,0 0,0 0,0 0,-1 0,1 0,0-1,-1 1,1 0,0 0,-1-1,1 2,-1-2,1 1,0-1,-1 1,1 0,-1 0,0-1,0 0,1 1,-1-1,0 0,0 1,1 0,0-1,-1 0,0 0,0 0,0 0,0 1,1-1,-1 0,-7 1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5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1 183,'36'1,"-20"0,0 0,1-2,19-2,-28 0,-1 0,1 0,-1-1,0 0,0 0,5-7,26-12,-34 21,55-24,-65 26,0-1,-1 2,2-1,-1 2,-7 0,-57 37,66-37,-45 16,40-15,12-4,12-2,-8 3,1-2,0 0,-1 0,0-1,11-6,-15 7,6-4,0 0,2 1,-2 0,1 2,0 0,15-5,-18 8,0-3,-1 1,1-1,-1 1,0-2,0 1,-1-1,10-7,-6 5,-1 0,17-8,-15 12,-1-1,2 1,-1 1,0 0,0 1,19 2,4 0,-33-2,16-1,-16-2,-9-2,-46-14,42 18,9 0,13-3,-4 3,0 0,1 0,-1 1,0 0,0 0,1 0,0 2,-1-1,9 3,-6-2,0 0,17 1,7-2,30-3,-54-1,-10-2,-16-2,5 6,1 0,-1 1,1 1,-1 0,0 0,-22 8,26-6,10-4,16-3,104-4,-112 8,0 0,1 1,-1 1,0 0,1 0,-2 1,0 1,18 8,-15-7,1 0,1 0,-2-2,1 1,1-1,-1-1,22 1,10 3,-79-16,26 7,1 1,0-1,-1 1,-15-2,17 4,0 0,0-1,1-1,0 0,-1 1,0-2,0 1,1-2,-1 1,1-1,0-1,-9-6,21 14,1-1,-1 1,10 0,-8 0,33 10,-26-8,0-1,1 0,-2-1,23 1,19-4,37 0,-87 1,-3 2,2-2,-1 1,1 0,0 1,-1-1,0 2,0-1,0 0,0 0,4 6,8 5,2 5,-15-14,0-2,0 1,0-1,1 1,-1-2,6 4,-5-4,2 0,-2 0,1-1,-1 1,1-2,-1 1,7-1,-5 1,0 0,0 0,11 3,-2 3,-4-3,0 0,-1 0,2-2,-1 1,0-2,15 2,-20-3,-1 0,1-1,1 0,-1 0,7-3,-11 4,1-2,-1 0,0 1,1 0,-1-1,0 0,1 0,-2 0,1 0,0-1,-1 2,1-2,0 0,1-3,-3 6,1 0,-1-1,1 1,-1 0,0-1,1 1,-1-1,0 1,1-1,-1 1,0-1,0 1,1-1,-1 1,0-1,0 0,0 1,0-1,0 1,0-1,0 1,0-1,0 0,0 1,0-1,0 0,0 1,-1 0,1 0,0-1,0 0,-1 0,1 1,0-1,-1 1,1-1,0 1,-1 0,1 0,-1-1,1 0,0 1,-3-1,0-1,1 2,-1 0,0 0,0-1,0 1,-3 0,-70 1,-66-1,126-3,-27-8,19 4,24 7,-1 0,0 0,0 0,0-1,0 1,1-1,-1 1,0 0,1 0,-1 0,1-1,-1 0,0 1,1-1,-1 0,0 1,1 0,-1-1,1 0,0 0,0 0,-1 0,1 1,-1-2,1 1,0 0,0 1,1 0,-1-1,0 1,0-1,1 0,-1 1,0-1,0 1,0-1,0 1,1 0,-1 0,0-1,1 0,-1 1,1-1,-1 1,1-1,-1 1,1 0,0 0,-1-1,0 1,0 0,1 0,0 0,-1 0,1 0,-1 0,1 0,0 0,0 0,6-2,0 2,1-1,-2 0,1 2,1-1,-1 1,1 1,-1-1,-1 1,1 0,0 1,6 3,-8-4,-2 0,1-1,1 1,-1-1,-1 0,7 0,-5 0,0-1,-1 2,1-1,-1 0,4 3,2 0,-1 1,1 0,-1 0,0 2,0-1,-1 1,0 0,10 11,6 9,-10-11,20 30,-31-39,-8-6,-6-9,-5-24,16 30,0 0,-1 0,1-1,-1 1,1 0,-1 0,1-1,0 1,0-1,0 2,0-2,0 1,1-5,0 7,-1 0,0-1,0 1,0-1,1 1,-1 0,0 0,0-1,0 1,0 0,0 0,0 0,0-1,0 1,1 0,-1 0,0-1,1 1,-1 0,0 0,1 0,-1-1,1 1,-1 0,0 0,1 0,-1 0,1 0,-1 0,0 0,0 1,0-1,1 0,-1 0,0 0,1 0,-1 1,0-1,1 0,-1 1,0-1,1 0,-1 0,0 0,1 1,-1-1,0 0,0 0,1 1,15 17,-13-14,-1-1,1-1,-1 1,0 0,1 0,-1 0,-1 0,1 0,0 1,-1-1,1 0,-1 1,0 0,0 0,0-1,0 1,-1-1,0 2,0 6,13 67,-7 32,-5-39,-2 69,0-133,-1 1,0-1,0 1,0-2,-1 2,1-2,-2 1,1-1,-6 7,-11 24,11-9,-11 43,-4 10,21-76,0 1,1-1,-2 0,2 0,-2-1,0 1,-6 6,4-6,2 0,1 0,-2-1,1 2,-4 7,-7 26,13-32,0-2,0 2,-1-1,0-1,1 1,-2-1,1 1,-1-1,1 0,-1 0,-6 6,4-6,0 0,-1-1,1 1,-1-2,0 2,0-2,0-1,0 1,0-1,0 0,0 0,-1-2,0 1,-9-1,-6 1,16 0,1 0,-1-1,1 0,-1 0,1-1,-1 0,-8-3,13 2,0 1,0 0,0-1,0 0,1 1,-1-1,0 1,1-1,0-1,-1 1,1 0,-1 0,1-1,1 1,-1 0,-2-4,1-2,0-1,0 0,-1-11,3 12,-2 1,1 0,-2 1,2-1,-2 0,0 1,-3-10,-2-1,0-3,6 14,0 0,-1 0,0 0,0 1,-4-6,5 8,2 0,-2 2,1-2,0 1,0-1,0 0,0 0,1-5,-1 5,0-1,0 1,0 0,0 0,0-1,-2-3,-1 0,-2 0,1 0,-1 0,1 1,-1 1,0-1,0 1,-1 0,0 0,0 1,0 1,-1-1,1 0,1 2,-2-1,0 1,0 1,0-1,1 2,-11 0,-15-2,20 1,2 1,-1 0,2 0,-17 4,23-3,2 0,-1 1,0-1,0 2,1-3,-1 3,0-1,2 0,-2 0,-3 5,-17 29,20-31,1 1,0-1,0 1,0-1,1 0,0 1,-1 8,1-7,-1 0,1 0,-1 0,-3 9,2-9,1 0,0 2,0-2,1 0,-1 2,1 14,-4 20,5-43,0 0,0 0,0 1,0 0,0-1,0 1,-1-1,1 1,0-1,0 0,0 0,0 0,0 1,0-1,0 1,0-1,0 0,0 1,0-1,1 1,-1-1,0 1,0-1,0 0,0 0,0 0,0 0,0 2,8-8,7-15,-12 13,0 2,0-2,-2 1,2-1,-2 0,1 0,-2 1,1-1,-1-1,1 2,-2 0,0-14,1-35,0 54,0 1,0-1,1 0,0 0,0 0,-1 0,1 1,0-1,0 0,-1 1,2 0,-1-1,0 0,1 1,-1 0,0-1,0 1,1 0,-1 0,3-2,4-1,0-1,18-4,1-3,-17 8,1-1,-1 2,2-1,-1 2,-1-1,1 2,0-1,0 2,0 0,1 0,12 4,-15-2,1 1,-1 0,13 6,-19-7,0 0,0-1,-2 1,3 1,-2-1,1 0,0 0,-2 1,2-1,-1 1,0 0,0 0,3 6,-5-8,0 0,-1 0,1-1,0 0,-1 0,1 0,0 1,0-1,0 1,-1-1,1 0,-1 1,1-1,0 0,-1 0,1 0,-1 1,1-1,-1 0,1 0,-1 0,1 0,-1 0,1 0,0 0,-1 0,1 0,-1 0,1 0,-1 0,0-1,-16 1,11-1,1-1,-1 1,0-1,0-1,0 0,1 1,0-1,0-1,-6-3,-7-6,-3 4,14 5,20 7,4 1,-2 1,2 1,-2-1,19 13,-4 6,-8-6,-13-13,-2 2,0-1,1 1,8 9,-14-13,1 0,-1 1,-1 0,2-1,-1 1,-1 0,0 0,1 0,-1 0,0 0,0 0,0 0,-1 0,0 5,1 18,-2 40,-1-56,-2-11,3-1,0 0,1 0,-1 0,0 1,1-1,-1-1,1 2,-1-2,1 2,0-1,-1 0,1-1,0 2,0-1,0-2,-1-53,-1 48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5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1,'0'21,"0"-1,2 1,6 38,-4-43,-2-1,1 2,-2-2,0 2,-2 25,-1-31,0 1,-5 16,6-19,-2 0,1 1,1-1,0 0,-1 11,3-3,0 0,0 0,1 0,1 0,7 23,-8-30,0-1,-1 0,-1 1,0 0,0 0,0 14,-1-12,1 0,1 24,-1-31,1-1,0 0,0 0,1 0,-1-1,0 1,1 1,0-2,-1 0,1 1,0-1,4 6,17 23,-21-30,0 0,-1 0,0 1,0-1,0 2,0-2,0 1,0-1,-1 1,1 0,-1-1,0 6,0-8,0 0,0 0,0 0,0 0,0 0,0 0,0 1,0-1,0 0,0 1,0-1,0 0,0 1,0-1,0 0,0 1,0-1,-1 0,1 0,0 0,0 0,0 0,0 1,-1-1,1 0,0 0,0 0,0 0,-1 0,1 0,0 0,0 0,0 0,-1 0,1 0,-1 0,-7-3,-9-11,15 12,0-2,0 2,-1-1,2-1,-1 1,0 0,1-1,0 1,0-1,0 1,-1-1,1 0,1 0,0 1,-1-1,1 1,0-8,0 9,0 1,0-2,0 1,0 0,0 0,1 0,-1 0,0 0,2-4,-2 6,0 0,0 0,1 0,-1 0,0 0,0 0,0-1,0 1,0 0,1 0,-1 0,0 0,0 0,0 0,0-1,1 1,-1 0,0 0,0 0,0 0,0 0,0 0,0 0,0 0,0 0,0 0,1 0,-1 0,0 1,0-1,0 0,0 0,0 0,0 0,0 0,0 1,8 10,-1 0,0 0,0 0,1-1,15 17,-17-20,-5-5,1 0,-1 1,1-2,0 2,-1-1,1 1,0 3,-1-6,-1 0,0 0,0 0,0 1,0-1,0 0,0 1,0-1,0 0,0 1,0-1,0 0,0 0,0 0,0 0,0 0,0 0,0 0,0 1,-1-1,1 0,0 0,0 1,0-1,0 0,0 0,0 1,0-1,-1 0,1 0,0 1,0-1,0 0,-1 0,1 0,-12-1,15 6,1 1,1-1,0-1,7 7,-6-8,1 1,-1-2,0 1,1-1,0 0,7 0,-6 0,0 0,0 1,0-1,-1 2,11 5,-9-4,1 0,16 4,0-1,-11-4,0 0,16 1,56 11,-82-15,0 0,0 2,0-2,0 1,5 4,15 5,23 4,-28-9,-32-10,-8-3,9 4,0-2,1 1,-1-2,-14-9,12 6,0 2,0 0,0 0,-1 2,-23-7,26 11,1-1,-2 1,-18 2,22 1,1-2,0 0,-1 0,0-1,1 0,-1 0,0-1,1-1,0 1,-8-4,-55-41,54 36,3 1,0 1,0 0,-18-8,31 17,0 0,0 0,0-1,0 1,0 0,0 0,-1 0,1 0,0 0,0 0,-1 0,1 0,0 0,0 0,-1 0,1 0,0 0,0 0,-1 0,1 0,0 0,0 0,-1 0,1 0,0 0,0 0,-1 0,1 0,0 0,0 1,-1-1,1 0,0 0,0 1,0-1,0 0,0 0,0 1,0 0,2 10,16 20,-17-27,2 1,-1-1,1 0,1-1,-2 0,1 1,0 0,1-1,-1 0,0 0,2-1,-2 1,2-1,-2 0,1 0,1 0,-1-1,0 0,1 0,-1 0,0-1,1 1,-2-1,7-1,10 2,23 3,-31-2,50 1,-48-4,0 1,0 1,-1 1,26 6,-33-5,-19-5,-22-5,18 3,-1 1,-24-1,18 2,4-1,2 0,-1-2,1 0,-26-11,122 37,-70-18,-15-4,-5 2,12 1,8 2,-8-4,0 0,0 0,0 0,0 0,0 0,0 0,1 0,-1 0,0 0,0 0,0 0,0 0,0 0,0 0,1 0,-1 1,0-1,0 0,0 0,0 0,0 0,0 0,0 0,0 0,0 1,0-1,0 0,0 0,0 0,0 0,0 1,0-1,0 0,0 0,0 0,0 0,0 1,0-1,0 0,0 0,0 0,0 0,0 0,0 0,0 0,0 0,0 0,0 0,0 0,0 0,0 0,0 0,0 1,0-1,0 0,0 0,0 0,0 1,-9 1,-14-1,8-1,-7 0,21 0,3 0,12 0,14 0,-2 2,50 9,-65-7,0 0,19 8,-19-6,0 0,15 3,-1 1,-19-7,-1-1,0 1,2-1,-1 0,8 0,-12-2,0 0,-1 0,0 0,1 0,0 0,0 0,-2 0,2 0,0-1,0 0,-1 0,0 0,1 0,-1 1,1-1,-2-1,1 1,1 1,-1-2,0 1,1-1,-2 1,1-1,0 1,0 0,0-3,0 0,-1 1,1-1,0 1,0-2,-1 2,0-1,0 0,0 1,0-1,0 0,-1-4,0 6,0-2,1 1,0 1,0-2,0 2,0-1,0-1,0 2,1-2,-1 2,1-1,0 0,0 0,0 0,0 1,2-5,1 3,0 1,-1 0,2 0,-2 0,2 1,-1-1,0 1,9-3,17-9,-12 3,-1 1,23-8,12-7,-41 19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6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0 702,'6'0,"-1"1,0 0,1 1,-1-1,1 1,-3 0,2 2,8 2,-7-2,-1-1,0-1,0 1,0-1,1 0,0 0,-1-2,6 2,14 2,-21-2,-2-1,2-1,-2 1,2-1,-1 1,0-1,0 0,1 0,-2 0,2-1,-3 0,3 1,-1-1,0 0,0-1,4-1,4-5,0 0,23-11,-15 10,34-18,-31 12,26-26,-42 34,-2 0,0 2,1-3,-1 1,0 0,-1-1,0 1,-1-2,3-9,2-2,1-1,2 1,18-32,-9 18,-13 20,-1-1,1 1,-1-2,-1 0,0 1,-1-1,1-19,-2 25,4-23,3-27,-9 56,1 0,0 0,-1 1,1-1,1 0,-1 1,2-5,-1 5,0 0,0-1,-2 0,1 1,0 1,0-3,0 1,1-6,1-53,-3 63,0 0,0 0,0-1,0 1,0 0,0 0,0 0,0 0,0 0,0 0,0 0,0-1,0 1,0 0,0 0,1 0,-1 0,0 0,0 0,0 0,0 0,0 0,0 0,0 0,0 0,0 0,0 0,-1 0,1 0,0 0,0 0,0 0,0 0,0-1,0 1,0 0,0 0,0 0,0 0,0 0,0 0,0 0,0 0,0-1,0 1,-1 0,1 0,0 0,0 0,0 0,0 0,0 0,0 0,0 0,0 0,0 0,0 0,0 0,0 0,0 0,0 0,0 0,0 0,-5 7,-3 11,6-11,1 0,-1 1,1 0,-1 10,2-9,0-1,-1 1,-4 12,0 4,5-20,-1-1,0-1,1 2,-1-1,-1-1,1 2,-1-1,-2 5,-13 22,-14 40,19-32,7-17,3-14,0-2,-2 2,2-2,-5 7,3-8,2 0,-1 1,2-1,-1 1,0-1,0 1,-1 8,1-6,0 2,0-2,0 0,-1 1,0-2,0 2,-2-1,2-1,-2 1,1-2,-1 2,-9 8,12-13,0 0,1-1,0 2,-1-1,1-1,0 2,-1-1,1 0,0 0,-1 7,2-6,-1 0,0-1,0 0,-1 0,1 1,-3 5,2-7,1-2,1 2,-1-1,-1 0,1 0,-1-1,2 2,-2-1,1 0,-1-1,0 1,2-1,-2 1,0 0,0-1,2 0,-2 0,-3 0,-8 1,10-1,1 0,-2 0,1 0,-1 1,1-1,-1 0,2 1,-2 1,1-1,-1 0,2 1,-2 0,2-1,-1 2,-4 3,4-4,-1 0,0 0,0 1,1-1,-1-1,1 0,-1 0,-1 1,2 0,-9-2,7 1,-1 0,1 0,1 1,-1-2,-1 3,-4 3,-2 0,0 0,-17 5,-5 3,33-13,1-1,-1 1,1-1,-1 1,1-1,0 0,-1 1,1-1,0 1,-1-1,1 0,0 0,0 1,0 0,0 0,0-1,0 1,-1-1,1 0,0 1,0 0,0-1,0 0,0 1,0 0,0 0,0-1,0 0,0 1,1-1,-1 1,0 0,0 0,0-1,0 0,0 0,0 1,1 0,13 25,-9-17,1 1,-1-1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6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1,'1'3,"-1"1,1-2,-1 1,1 1,-1-1,4 5,3 19,-6-20,0-1,-1 0,1 1,1-1,0 0,0 0,-1 0,2 0,-1 0,2-1,-2 1,5 6,-7-12,0 0,0 0,0 0,0 0,0 0,0 0,0 0,0 0,0 0,0 0,0 0,1 0,-1 0,0 0,0 0,0 1,0-1,0 0,0 0,0 0,0 0,0 0,0 0,1 0,-1 0,0 0,0 0,0 0,0 0,0 0,0 0,0-1,0 1,0 0,0 0,1 0,-1 0,0 0,0 0,0 0,0 0,0 0,0 0,0 0,0 0,0 0,0 0,0 0,0 0,0 0,0 0,0 0,0 0,0-1,0 1,0 0,0 0,0 0,0 0,0 0,0-1,0 1,0 0,0 0,2-11,-1-12,-1 15,-1-4,1 28,0-11,0 0,1-1,-1 1,0 1,1-2,0 1,0 0,1 0,-1 0,1-1,0 1,0-1,0 0,0 0,1 1,0-1,2 3,22 28,-16-21,19 27,-27-35,1-1,-2 1,2 0,-2-1,3 0,-2-1,0 1,1 0,0-2,1 1,-1 0,7 4,-2-3,0 1,13 15,6 1,-26-21,0 1,1 0,-2 0,1 0,0-1,0 2,-1-1,1 0,-1 0,1 2,-1-2,0 1,0-1,2 4,-2 2,1 0,-1 0,2 14,-3-15,0 2,1-1,5 15,-1-2,6 16,1-1,2-1,25 52,-24-63,-9-17,-1 1,0-1,6 15,-10-18,0 1,0 0,0-1,0 1,-1-2,0 2,0 6,0-7,0 1,0-1,0 1,0-1,1 1,0-1,0 0,2 7,5 21,-7-27,0-1,1 0,-1 1,0-1,0-1,1 1,0 0,0 0,0 0,5 6,-4-5,1 0,-2 1,1 0,0 0,-1 0,1 0,-1 0,-1-1,2 13,9 26,-6-24,0-1,8 41,-5-13,-2-9,-6-27,1-1,1 0,3 16,-4-17,1 0,-1 1,-2 0,2 14,0-4,6 48,-6-60,1-1,-1 1,1-2,0 2,5 6,-3-6,-1-1,-1 1,6 13,-4-3,15 30,-12-30,9 26,-15-37,0-1,-1 0,0 1,0-1,0 1,-1 0,1-1,-2 10,1-15,-1 0,1 2,0-2,-1 1,0-1,1 0,-1 0,1 2,0-2,-1 0,0 0,0 1,0-2,0 2,0-1,0 0,-2 1,-23 15,24-16,-2 0,2 1,-1-1,-1 1,2 0,-1-1,1 2,-1-1,0 1,1-1,0 1,-4 5,4-6,1 2,0-1,0-1,0 2,0-1,0 0,0 1,1-1,0 0,-1 6,22-30,-21 20,1 0,-1 0,1 0,-1-1,1 1,-1 0,0 0,0 0,0-1,0 2,0-1,0-1,0 1,0 0,0 0,0-1,-1 1,0-3,1 4,0-1,-1 1,1-1,0 0,-1 0,1 0,0 0,0 1,0-1,0-1,0 2,0-1,0 0,0 1,0-1,1 0,-1-1,0 2,0 0,1-1,-1-1,1 2,-1-1,1 0,-1 1,1 0,-1-1,1 0,-1 0,1 0,0 1,-1-1,1 1,-1-1,0 1,1 0,-1 0,0-1,0 1,1-1,-1 0,0 1,0 0,0 0,0 0,1-1,-1 0,0 1,0-1,0 0,0 1,0 0,0-1,0 1,0 0,-1-1,1 1,0 0,0-1,0 0,0 1,0-1,-1 1,1 0,0 0,0 0,-1-1,1 1,0-1,-1 1,1-1,0 1,-1-1,1 1,0 0,0 0,0 0,-1 0,1-1,-1 1,-23-16,17 13,-10-12,9 7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6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294 0,'32'35,"38"30,-43-41,-16-13,0 0,-1 1,0 0,13 23,-14-23,-1 2,-1-1,0 2,8 19,-2 21,-12-49,1 3,-1-2,0 1,-1 0,0-1,-1 10,1-10,0 0,0 2,0-3,1 2,0-1,3 15,5 14,-8-31,-1 0,1 0,0-1,0 1,1 0,0 0,-1-1,0 1,2-2,-2 2,2-1,0 0,4 6,-4-7,0 1,-1-1,1 1,-1 0,0 0,2 5,-2-5,1 1,-1-2,0 2,1-2,3 6,-4-5,2 1,-2-1,1 1,-1 0,-1 0,1-1,0 1,0 0,-1 2,0-2,2 6,8 31,3-6,-17-47,2 8,0-1,-1-1,1 1,0 0,0-6,1-2,-2 0,-3-18,-1-3,-3 9,4 10,0 2,10 24,-3-5,1 0,-1 0,0 0,-1 1,1-2,-1 2,0-2,-1 10,0-9,1 0,0-1,0 1,0 0,1-1,-1 1,1-1,1 0,3 10,0-7,-4-7,-1 2,1-2,0 1,-1 0,0 0,1 0,1 6,-4-15,0 0,-1-1,0 2,-4-10,4 9,0 1,0-1,1 2,-1-2,1 0,-2-11,4 24,0 1,1-2,0 2,2 6,-1-6,-1 1,0 1,1 11,-2-8,-1-6,1 0,-1 0,1-1,0 2,1-2,-1 1,1-1,0 1,0 0,5 8,-5-8,1-1,0 3,-1-3,0 2,0-1,1 14,4 11,-6-26,1-1,-1 0,1 1,-1-1,2 0,-1 0,5 7,19 36,-22-42,0 2,0-1,4 11,6 11,-10-19,-1 1,0-2,-1 1,1 1,-1 0,-2-1,1 1,0 10,-1 52,0 11,7-49,-5-29,0 0,-2 0,2 1,-1 11,-1-16,0 12,0-1,-3 17,3-24,-1-2,-1 2,0-1,1-1,-1 1,0-1,0 1,0-1,-4 5,-22 22,5-6,51-46,-13 9,-13 11,-1-1,1 1,0 0,0 0,-1-1,1 1,-1-2,1 2,-2-1,2 0,-1 1,0-2,1 2,-1-2,-1 1,1 0,-1 0,1 0,0-1,0-2,-1 1,5-28,-5 31,0 1,0 0,0-1,0-1,0 2,0-1,0 1,1-1,-1 0,0 1,1-1,-1 0,1 0,-1 1,0 0,0-1,1 0,-1 0,1 1,0 0,-1-1,1 1,0 0,-1-1,1 1,-1-1,1 1,-1 0,2 0,-1 0,0 1,0 0,-1 0,1-1,-1 2,1-1,-1-1,1 1,0 1,-1-2,1 2,-1-1,0 0,1 0,-1 0,0 0,0 1,1-1,-1 1,0 0,0 0,0 0,0 0,0 0,0 1,0-1,0 0,0-1,0 2,-1 2,0-4,0 0,-1 0,1 0,1 0,-2-1,1 1,-1 0,1-1,0 0,-1 1,1-1,-1 1,1-1,-2 0,-16 6,14-2,0 1,1 0,0-1,-1 2,2-1,-5 8,-13 19,13-23,13-11,13-15,-16 14,0 1,0 0,1 0,-1 0,0 0,1 0,-1 1,6-2,-6 2,-1 0,0 1,0 0,1-1,-1 0,1 0,-1 1,0-1,0-1,1 2,-1-1,0-1,-1 1,2 0,-1 0,0-1,0 1,0 0,-1-1,1 0,-1 1,1 0,-1-1,1 1,-1-1,1 0,-1 1,0-2,0 0,0-1,0 1,1-2,-1 2,1 0,0 0,-1-1,3-6,-3 10,0 0,0-2,1 1,-1 0,1 0,0 1,-1-1,0 0,1 1,-1-1,1 0,0 1,0 0,0-1,0 1,-1-1,0 0,1 1,0-1,0 1,0 0,0 0,0 0,0 0,-1 0,1 0,0 0,0 0,0 0,0 0,0 0,-1 0,2 1,-2-1,1 0,-1 0,1 0,-1 1,0-1,1 0,-1 0,0 1,1-1,-1 0,0 1,1-1,-1 0,0 0,0 0,0 0,0 0,0 1,1-1,-1 1,0-1,0 0,0 0,0 1,1-1,-1 1,0-1,0 0,0 1,0-1,0 1,-5 14,-13 9,-1-7,13-13,1 1,0-1,0 1,-5 7,8-10,1 1,-1-2,1 2,0 0,0-1,0 2,0-2,0 1,0-1,0 1,1 0,0 0,0 0,0 5,-2 7,1-5,8-17,2-8,2 2,-1 0,14-13,-18 21,-3 1,-5 5,-16 22,-22 40,39-61,0 0,-1-1,0 0,1 0,-1 1,0-1,1-1,-1 1,0 0,0 0,1-1,0 1,-4-1,-28 4,17-3,13-1,-1 0,1 2,0-1,0 0,0 0,0 2,-1-2,-3 4,5-3,-2 0,1 1,-1-1,2-2,-2 2,1 0,-1-1,-4 1,-20 3,27-5,0 0,0 1,0-1,0 0,0 0,0 1,0-1,0 0,0 1,0-1,0 1,0 0,0 0,1-1,-1 1,0 0,0 0,1 0,-1 0,1 0,-1-1,0 2,1 0,-1 0,1-1,0-1,1 1,-1 0,0-1,1 1,-1 0,1 0,-1 0,1-1,-1 0,0 1,0 0,1 0,0-1,0 1,-1 0,1-1,0 0,0 0,-1 0,1 1,-1-1,1 0,0 1,0-1,-1 0,1 0,0 0,0 0,24 2,-21-2,0 0,1-1,-1 0,0-1,0 2,0-2,0 0,0 1,0-3,0 3,-1-2,1 0,-1 0,1 0,-2 0,6-6,39-36,-42 40,-1 2,0 0,2 0,-2 0,7-3,-29 31,15-22,-1 1,0-2,-1 1,1 0,0-1,-1 0,0 0,1 0,-1-1,0 0,0 0,1-1,-1 0,-1 0,-4 0,2 1,-1 1,0-1,1 2,0-1,0 2,-1-1,2 0,-12 9,19-12,0 0,0 0,-1 0,1 1,0-1,0 0,0 0,0 0,0 0,0 0,0 0,0 0,-1 0,1 0,0 0,0 0,0 0,0 0,0 0,0 0,0 0,0 0,0 0,0 0,0 0,0 1,-1-1,1 0,0 0,0 0,0 0,0 0,0 0,0 0,0 0,0 0,0 0,0 0,0 1,0-1,0 0,0 0,0 0,0 0,0 1,0-1,1 0,-1 0,0 0,0 0,0 0,0 1,0-1,0 0,0 0,0 0,0 0,8 2,10 0,-2-2,-9 1,1-1,0 0,9-2,-14 2,-2-1,2 0,-1 1,-1 0,1-2,0 0,-1 2,1-1,0 0,0-1,-1 0,1 1,0-1,0 1,-1-1,2-3,1-2,1 1,-1-1,0 1,1 0,1 0,0 1,8-7,-19 18,4-6,0 1,0 1,-1-1,1 0,-1-1,2 1,-2 0,1-1,-3 2,-6-1,8-1,2-1,-2 1,0 0,0 1,1-1,0 0,-1 0,1 0,-1 0,2 1,-5 1,11-5,-1 0,2 1,-2-1,1 1,10-2,-8 3,-10 0,1 1,0 0,-1 1,1-1,0 0,0 0,1 0,-2 0,1 0,0 0,0 0,0 0,0-1,0 1,0-1,0 1,0-1,0 0,0 1,0 0,0-1,0 0,0 1,1-1,-1 0,0 0,0 1,1-2,-1 1,1 0,-1 1,0-2,1 2,-1-2,1 1,-1-2,-2-3,-8-15,11 21,0-1,-1 0,1 1,0 0,0-1,-1 1,1 0,0-1,0 0,0 0,0 1,0 0,0-1,0 1,0-1,0 0,0 1,0 0,0-1,0 0,0 0,0 1,0 0,1 0,-1-1,0 0,0 1,1-1,-1 1,0-1,0 1,1 0,0 0,0 0,-1 0,1 0,0 0,0 0,-1 0,0 0,1 0,0 0,0 1,-1-1,1 0,0 0,-1 1,1-1,0 1,-1 0,0-1,1 0,-1 0,1 1,-1 0,1 0,-1-1,1 1,0 1,10 19,-9-18,-1 1,0 0,1 0,-1 1,0-1,0 0,-1 0,1 7,-1-9,0 1,0-2,-1 1,1 0,-1 0,1 0,-1-1,1 1,-1 0,0-1,0 2,0-3,1 3,-1-2,-1 0,1 0,0 1,0-1,0 0,0 1,-4 0,-2 4,2-3,0 2,0-1,0-1,0 0,-1 0,2-1,-2 0,1 0,-1 0,1 0,-10-1,24 0,-1-1,1 0,0-1,-2 0,2-1,0 0,-1 0,14-7,-20 8,0-2,0 3,1-3,-2 2,1-1,0-1,-1 1,0 0,1 0,-1-1,1 1,-2-1,2 1,-1-1,0 0,0 1,0-5,-1 7,0-1,0 1,0 0,-1 0,1-1,0 1,-1-1,1 1,0-1,-1 1,1 0,-1 0,1 0,-1-1,1 1,0 0,-1-1,1 1,0 0,0 0,-1 0,1 0,-1 0,1 0,-1 0,1 0,-1 0,1 0,-1 0,1 0,-1 0,1 0,0 1,0-1,0 0,0 1,0-1,-1 0,0 1,-16 7,-37 31,41-31,7-4,1-1,-1 1,0-1,0-1,-6 3,10-4,0-1,0 1,0-1,1 0,0 0,-2 0,2 0,-1-1,0 1,0-1,0 1,0 0,0-1,1 0,-1 0,0 0,0 0,1 0,0-1,-1 1,-1-2,0 1,1 0,0 0,-1 0,0 1,1-1,-1 2,1-2,-1 0,0 2,1-1,-1 1,0-1,1 1,0 0,-5 0,-5 1,0 0,-17 6,-13-1,29-5,0-1,1-1,-1 1,0-3,1 1,-1-2,-20-9,19 9,0 0,0 1,0-1,0 3,0 0,-29 1,17 1,12-1,5-1,-1 1,1 0,-1 2,1-2,-1 3,-12 3,17-5,-1 2,-1-2,1-1,-1 1,1-1,-1 0,-8-1,6 0,2 1,-2 0,-11 1,20-1,0 0,0 0,0 0,1 0,-1 0,0 0,0 0,0 0,0 1,0-1,0 0,0 0,0 0,0 0,0 0,0 0,0 0,0 0,0 0,0 0,0 0,0 0,0 0,0 0,0 0,0 0,0 0,0 0,0 0,0 0,0 0,0 0,0 0,0 0,0 1,0-1,0 0,0 0,0 0,0 0,0 0,0 0,0 0,0 0,0 0,0 0,0 1,0-1,0 0,0 0,0 0,0 0,0 0,0 0,0 0,0 0,0 0,0 0,0 0,0 0,-1 0,1 0,0 0,0 0,0 0,0 0,7 5,9 1,2-3,0-2,27-2,-10 0,33-7,-46 9,0 0,41 10,-43-8,-1-1,0 0,33-4,-7 0,-9 3,-20 0,-1-1,1 0,0-1,-1-1,26-7,15-17,-36 22,-17 5,-13 3,-14 5,-30 15,9-3,38-19,1-1,0 0,-1 0,1 0,0-1,-1 0,1-1,0 0,-10-2,-23-2,22 3,2 1,-26-8,25 5,9 2,2 0,-1 0,1 0,0 0,0-1,-1 1,1-2,-6-5,33 15,-9 3,1-1,17 6,-24-11,6 3,1-1,-2-1,26 3,-32-5,-1-2,1 0,-1 0,1 0,-2 0,2-1,0-1,0 1,-1-1,0 0,0 1,7-5,-9 3,1 0,0 1,0-1,0 2,0-2,0 2,1-1,0 2,7-3,1 1,-1-1,-1-1,0 0,1 0,12-7,-9 4,-11 5,-4 4,-10 5,-15 11,-9 3,24-15,2 0,-2-1,0-1,0 1,-18 5,24-10,-1-1,1 1,-1 0,1-1,-1 0,0-1,1 2,0-3,-1 1,-5-4,4 3,0-1,-1 2,-11-4,-22-5,30 7,-1 1,-16-3,-33-9,27 8,24 4,0 1,-1 0,-12 0,-64-5,49 6,21 1,-34-5,48 4,-1 0,0 1,0-1,0 1,1 0,-1 0,0 1,-5 1,7-1,1-1,-1 0,1 0,-1 0,1 0,0 0,0 1,-1-1,1 1,-1-1,1 1,0-1,-1 0,1 1,0 0,-1-1,1 0,0 0,0 1,-1 0,1 1,0-2,0 2,0-1,0 1,0-2,0 2,0 0,0-1,1 0,-1 0,0 0,1 0,-1 0,2 2,2 12,-4-15,0 0,0 1,0-1,0 1,0 0,0-1,0 0,0 0,0 1,-1-1,1 0,0 1,0-1,0 0,0 1,-1-1,1 1,0-1,-1 1,1-1,0 1,0-1,0 0,0 0,0 0,-1 0,1 0,-1 0,1 0,0 1,-1-1,0 0,6 0,1 0,-1 1,0-1,6 3,16 1,39-4,18 0,-65 2,63 4,-61-7,-1 3,-1-2,38 11,-47-8,0-3,2 1,-1 0,0-2,0 0,16-3,7-1,-22 4,25-9,-13 3,-23 7,2-1,-1 0,-1-1,1 1,1 0,-2-1,1 1,1-1,-2 1,1-1,0 0,-1 0,0 0,1-1,2-3,2-5,-1 0,5-16,-6 17,-1 0,9-14,-10 21,-1 0,1 0,0-1,0 1,-1 0,1 0,-1-1,1-3,-1 5,-1 1,0 0,0-1,0 1,-1 0,1 0,0 0,0-1,-1 2,1-2,0 1,-1 0,1 0,-1 0,1 0,0-1,-1 2,0 0,0-2,1 1,-1 0,0 0,0 1,0-1,1 1,-3-2,-4-4,-1 1,-17-8,-3-2,24 14,0-2,-1 2,0-1,1 1,-1 0,1 0,-2 1,-4-1,-40 3,38 0,5 0,-1-1,0 2,2 0,-2 0,2 2,-1-1,0 0,1 1,-1 0,-7 8,-29 20,28-23,4-2,-1-2,1 0,-1 0,-1 0,1-1,-1-1,2-1,-22 2,-3-4,-68-8,92 5,0 2,-1 0,-23 5,35-5,0-1,0 1,1 0,-1-1,0 1,0 0,0-1,1 0,-1 0,0 1,0 0,1-1,-1 0,1 0,-1 0,0 1,1 0,-1-2,1 2,-1-1,1-1,-1 2,1-1,0 0,0 0,0 0,0 0,-1 0,1 0,0 0,0 0,0-2,-2-36,2 36,0-5,1-1,-1 1,1-1,0 1,0-1,2 2,-1-1,0-1,2 2,-1 0,1-2,-1 2,1 0,1 0,-1 0,10-10,-11 15,-2-2,2 2,-1-1,-1-1,1 1,0 0,0-1,-2 1,2 0,-2-1,1 0,0 0,0 1,-1-1,0 0,0-6,0 7,-2 7,0 2,2-6,-1 0,1 0,0 0,0 0,0 0,0 0,0 0,0 0,0 0,0 0,0 0,0 0,0 0,0 0,0 0,0 0,0 0,-1 0,1 0,0 0,0 0,0 0,0 0,0 0,0 0,0 0,-1 0,1 0,0 0,0 0,0 0,0-1,0 1,0 0,0 0,0 0,0 0,0-1,0 1,0 0,0 0,0 0,0-1,0 1,0 0,0 0,0 0,0 0,0-1,0 1,0 0,0 0,-3-15,1 1,0-1,1 0,0 0,1 0,2-15,0-14,-3 22,0 16,1-2,0 1,0-1,2-11,-2 17,0 1,1 0,0 0,-1 0,1-1,0 1,0 1,0-2,0 1,-1 0,1 1,0-1,-1 0,1 0,0 0,0 0,-1 1,2 0,-1 0,2-2,28-5,-9 1,35-16,-32 12,-18 6,-1 2,1-1,-1-1,1 1,-1-1,0-1,0 1,5-7,-4 4,-5 6,-2 0,2 0,-1 0,0 1,0-2,0 0,0 2,0-2,0 1,0 0,1-4,-2 5,-1 1,1 0,0-1,-1 1,1 0,-1-1,1 0,0 1,-1-1,1 0,-1 0,1 1,-1-1,1 0,0 0,-1 0,1 0,-1 1,1-1,-1 0,1 0,-1 0,0 0,1 0,-1 0,1 0,0 0,-1 0,1 0,-1-1,1 1,-1 0,1 0,-1 0,0 0,1-1,-1 1,1 0,-1 0,1-1,0 1,0 0,0-1,-1 1,1-1,0 0,-1 0,1 1,0 0,0 0,-1-1,1 0,0 0,0-1,0-1,0 1,0-1,0 1,1-1,-1 1,1-1,0 2,-1-2,1 1,0-1,0 2,0-2,0 1,1 0,1-2,28-32,-15 19,-9 10,2 0,0 0,0 1,1 0,11-4,-16 7,-1 2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8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0,'2'0,"5"3,1 2,2 4,-1 0,-5-1,-3-3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6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102 0,'6'87,"-4"-48,-4 46,0-78,1-1,0-1,-1 1,0 0,0 0,-6 8,1 2,4-12,2 0,-1 2,0-2,1 2,-1-2,1 1,0 1,0-1,0 0,1 0,0 0,0 0,0 0,1 0,-1 1,4 8,-4-12,0 1,1-1,-1 0,0 0,0 1,0-1,0 0,0 0,-1 0,1 1,-1-1,0 0,1 0,-1 1,0-2,0 2,0-1,0 0,0-1,0 1,-1 0,1 0,0-1,-4 4,-3 6,7-9,-1 1,1 0,0-1,0 2,1-2,-1 1,0 0,0 0,1 0,-1 6,-2 19,-4-5,6-18,-1 2,0-1,0-1,-4 9,-3 11,5-7,4-18,0 1,-1-1,1 0,0 1,0-1,0 1,0-1,0 1,0-1,0 0,0 0,0 0,0 1,0 0,0-1,1 1,-1-1,0 0,0 0,0 1,0-1,1 0,-1 0,0 1,0-1,1 1,-1-1,0 0,0 0,0 0,0 1,1-1,-1 0,0 1,1-1,-1 0,0 0,1 0,-1 1,1-1,20 4,-7 0,10 10,-17-9,-1-1,1 1,0-2,0 0,-1 0,2 0,-1 0,1-3,13 4,52 4,-61-8,-1 2,2-1,17 7,-22-5,0-1,-1 0,2 0,0-2,-1 0,0 1,1-2,-1 1,10-2,-5-1,-12 3,0 0,1 0,0-1,-1 0,1 0,0 0,0 1,-1 0,1-1,-1 0,1 0,-1-1,0 2,1-2,-1 0,1 2,-2-2,1 1,1-1,-1 1,0-2,0 2,0-3,1 2,-1 0,0 0,1 1,-1-1,0 1,1-1,0 1,-1 0,0 0,1 0,0-1,-1 1,1 1,0-1,0 0,-1 1,1 0,1-1,1 0,7 1,0 0,14 2,-1-1,-17-1,1 0,-1-1,0 0,1 0,-2 0,1-3,1 3,-1-3,0 1,0 0,-1 0,8-6,-12 6,2 1,-1 1,0-1,0 1,6-2,12-6,-13 6,0-1,0 2,13-4,20-7,8-3,-48 15,0 1,0-1,0 0,0 0,-1 1,1-1,0 1,-1-2,1 2,0-2,0 2,-1-1,1 0,-1-1,1 2,-1-1,0-1,0 2,0-2,0 1,1 0,-1 0,0 0,0 0,0-1,0 1,0 0,-1-2,1 1,0 0,0-1,0 1,-1 0,1 0,-1-1,0 2,0-1,0 0,0 0,0 0,0 0,-3-3,-11-10,6 7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6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539 1,'1'49,"-2"51,0-95,0-1,0 0,0 0,-1 1,0-1,1-1,-1 2,-3 4,-8 19,3-8,10-20,0 0,0 1,0-1,0 0,0 0,-1 0,1 0,0 0,0 0,0 0,0 0,0 0,-1 0,1 0,0 0,0 0,0 0,0 0,0 0,0 0,0 0,0 0,0 0,-1 0,1 0,0 0,0 0,0 0,0 0,-1 0,1 0,0 0,0 0,0 0,0 0,-1 0,-2-13,-4-26,6 27,-2-1,2 0,0-14,1 25,0 0,0 0,0-1,0 1,0 0,0 0,1-1,0 1,-1 0,1 0,0 0,0 0,0 1,0-2,0 1,2-2,0 1,1 0,-1 0,1 1,0-1,6-3,-5 3,6-3,-9 4,-1 1,2 0,-1 0,0-1,0 1,1 1,-1-1,0 1,1-1,-1 0,0 1,4 0,-8 9,0 0,0 1,-1-2,-5 16,5-18,1 0,1-1,-1 0,1 1,0 1,0-2,0 1,1 11,0-10,0-1,-1 0,1 0,0 1,-2-2,1 2,-1-1,-3 10,3-12,1 0,-1 1,1-1,0 1,0-1,0 1,1 7,0-7,0 0,-1-1,0 1,0-1,0 1,0-1,-1 1,0 5,0-8,-13 22,15-23,0-1,-1 1,1-1,0 1,-1-1,1 0,0 0,-1 0,1 0,-1 0,1 0,0 0,-1 0,1 0,-1 0,1 1,0-1,0 0,0 0,-1 0,1 0,-1 0,0-1,1 1,-1 0,0 0,1-1,-1 0,1 0,0 1,-1 0,1-1,0 0,-1 1,1-1,-1 0,1 0,0 0,-1 1,1-1,0-1,-3-17,0-1,0 2,2-34,3 29,-2 22,0 0,0 0,1 0,-1 0,0 1,1-2,-1 1,1 1,-1-1,1 0,-1 0,1 1,-1-1,0 0,1 0,0 1,-1-1,1 1,0-1,0 0,0 1,0 0,-1 0,0 0,0 0,1 0,-1 0,1 0,-1 1,1-1,-1 1,0-1,1 0,-1 1,1-1,-1 0,0 1,1-1,-1 0,0 1,0-1,0 1,0-1,0 0,0 1,0 0,0-1,1 0,-1 1,0-1,0 1,0-1,0 1,0 0,0-1,0 0,0 1,-1 0,2 23,-1-22,-1 8,1 0,-2 0,0 1,0-2,-5 14,3-5,-4 10,3-5,-13 34,12-40,6-13,-2-1,1 2,1-2,-2 1,0-1,1 0,-1 1,0-1,0 0,0 0,0 0,-3 3,5-6,0 0,0 0,-1 1,1-1,0 0,0 0,0 0,0 1,-1-1,1 0,0 0,0 0,-1 0,1 0,0 0,0 0,-1 0,1 0,0 0,0 0,0 0,-1 0,1 0,0 0,0 0,-1 0,1 0,0 0,0 0,0-1,-1 1,1 0,0 0,0 0,0-1,0 1,0-1,-1-9,7-12,-6 21,0 1,0-1,1 1,-1-1,1 0,-1 1,0-1,0 0,0 0,1 1,0 0,-1 0,1-1,-1 1,1-1,0 0,-1 1,1 0,-1 0,0 0,1-1,0 1,0 0,1-1,-2 2,1-1,-1 1,1-1,-1 0,0 1,0 0,1 0,-1-1,0 0,1 0,-1 1,1 0,-1 0,0-1,0 1,0 0,1-1,-1 1,0-1,0 3,1 0,-1 0,0 0,0 0,0 0,0 1,0-1,0 0,-1 0,0 1,0-2,-1 6,-22 28,18-29,0 2,1-1,-7 16,11-21,-1 0,0-1,0 2,0-2,0 1,0-1,-1 1,1-1,0 1,-1-2,1 1,-1 0,0-1,0 2,0-3,0 2,0-1,1 0,-2 0,-3-1,-6 2,0 0,-2-2,-17-2,2 0,13 2,-30-4,40 3,0-1,1 0,-1 0,1-1,-1 0,2 0,-11-8,14 9,-3-1,0-2,-1 1,-6-9,12 13,-1-1,1 1,-1 0,1-1,0 1,-1 0,1-1,0 0,-1 1,1 0,0-1,0 0,0 0,-1 1,1 0,0 0,0-1,0 0,0 0,0 1,0-1,0 0,0 0,1 1,0-1,0 0,-1 0,1 1,0 0,0-1,-1 0,1 1,0-1,-1 1,1 0,0 0,0-1,0 1,0 0,-1 0,1 0,0-1,2 2,2-1,1 1,-1 0,0 1,1-2,-1 3,-1-2,1 2,7 3,-12-6,-1 0,1 0,0 0,0 1,0-1,0 0,0 0,0 0,0 0,0 0,0 0,0 0,0 0,0 0,0 0,0 0,0 0,0 0,0 0,0 0,0 0,0 0,0 0,0 0,0 0,0 1,0-1,0 0,0 0,0 0,0 0,0 0,0 0,0 0,0 0,0 0,0 0,0 0,0 0,0 0,0 0,0 0,0 1,0-1,0 0,0 0,0 0,0 0,0 0,0 0,0 0,0 0,0 0,0 0,0 1,0-1,0 0,0 0,0 0,1 0,-1 0,0 0,0 0,0 0,0 0,0 0,0 0,-9 1,-11 2,-2-5,16 1,0 1,0 0,0 0,0 0,1 0,0 0,-8 4,12-3,-1-1,1 1,0-1,1 2,-1-1,0-1,0 1,0 1,0-1,0 0,0 0,1 0,-1 2,0-3,1 1,0-1,0 1,0-1,-1 0,1 0,0 1,0 0,0-1,0 0,0 0,0 0,0 1,0-1,0 1,0 0,0-1,0 1,0-1,0 0,0 1,0-1,0 0,0 1,1-1,-1 1,0-1,0 0,0 0,1 1,-1-1,0 1,1-1,-1 1,0-1,0 0,0 0,0 0,1 0,-1 0,0 0,1 0,-1 1,1-1,-1 0,1 0,28 6,2-1,1-2,51-4,30 3,-106 0,0-1,0 1,0 0,0 2,-1-1,1 0,8 7,-9-5,0-2,0 1,0 0,1-2,0 1,0-1,-1 1,10-1,10-2,29-4,12 0,-64 4,18 0,43 6,-47-2,-12-3,0 1,0 0,-1-2,1 1,1-1,-2 1,0-1,1-1,1 1,-2-1,9-2,-4-6,1-2,-10 11,0-1,0 1,1 0,-1 0,0 0,0 0,1-1,-1 1,0 0,0 0,1-1,-1 1,0 0,0 0,0 0,0 0,0-1,1 1,-1 0,0 0,1 0,-1 0,0 0,1 0,-1 1,0-1,1 0,-1 0,0 0,0 0,1 1,-1-1,1 1,-1-1,0 1,0-1,0 0,0 1,0-1,0 1,0-1,0 1,0-1,0 1,0 0,0-1,0 0,0 0,0 1,0-1,-1 1,1 0,0-1,0 0,-1 0,1 1,0-1,0 0,-1 1,1-1,0 0,-1 0,1 1,-1-1,1 0,0 1,-1-1,1 0,0 1,0-1,-1 0,0 1,-15 8,12-8,-18 9,16-10,9-9,-1 7,0 0,0 0,0 0,1 0,-1 1,0-1,1 0,0 1,-1 0,1 1,0-1,0 0,-1 0,6 1,16-7,-23 6,1 0,0 1,-1-1,1 0,0 0,-1 0,1 0,-1 0,0-1,1 0,-1 2,0-2,0 0,3-3,-2 5,-9 4,-18 6,-1 2,25-12,-1 0,1 1,-1-1,1 0,0-1,-1 1,1 0,-1-1,1 1,0 0,-1-1,1 0,0 1,0-1,-1 1,1-1,0-1,-2 1,-4-8,-1 4,1-3,-1 3,1-1,-15-7,8 8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6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1,'2'0,"-1"0,2 0,-1 0,0 1,0-1,1 1,-2-1,1 0,1 1,-1 0,-1 0,1 1,1-2,-2 1,1 1,1 3,1-1,-2-1,1 2,0-1,-2 1,1-1,2 9,1-4,-1 0,1-1,1-1,-1 2,1-3,0 2,0-2,0 0,10 8,-11-12,-1 0,0-1,2 0,-2 0,0 0,1 0,0 0,-1-1,1 0,-1-1,9-1,7 1,-16 1,0 0,0 1,0-1,-1 1,2 1,-2-1,2 0,5 5,2 0,-9-5,0 0,0 0,0 0,1-1,-1 1,0-1,0 0,1 0,-2 0,2-1,-1 1,1-1,-2 0,2 0,2-2,20-5,-6 6,-2 1,39 4,-34-1,33 3,-15-6,53 3,-73 0,60 3,-68-5,-7 0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6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206 0,'5'2,"-10"3,-18 5,19-7,-69 17,71-17,1-2,-1 1,-1 1,1-2,0 2,0-1,0 1,0-1,1 0,-1 1,-2 5,-13 34,23-53,0 0,0 0,1 1,0 0,13-13,-19 21,12-14,-13 16,1 0,-1-1,1 1,-1 0,0-1,0 1,0-1,0 0,1 1,-1-1,0 1,0 0,1 0,-1-1,0 0,0 0,0 1,0 0,0-1,0 1,0-1,0 1,0 0,0-1,0 0,0 0,0 1,0-1,-1 1,0 0,-1 2,-1 0,2-1,-1 0,0 1,-1-1,3 2,-2-1,0-1,-1 4,0-2,2-2,-1 2,2-2,-2 1,1 1,1-1,-2 0,2 0,-1 1,1-1,-1 0,0 1,0 4,0 34,1-34,0 0,0-1,0 2,-1-2,-2 13,-1-6,1 1,0-1,-1 24,-3 4,5-32,1 1,-1-1,0 16,3 29,-2 72,-1-115,2-2,-3 2,-5 17,5-19,0 0,0 1,2 0,-3 11,3 3,1 2,0-1,2 0,9 47,-8-51,-2-14,0 0,0 0,0-1,1 1,0-1,4 9,-40-45,12 10,13 13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6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74 1,'11'11,"0"-1,0 0,1-1,1 0,0 0,19 6,76 31,-99-41,3 2,-2-1,1-1,0 0,1-1,0 0,-1-1,1-1,21 2,-14-4,-12 0,-22 0,-3-1,0-1,0 0,1-2,-1-1,1 0,-26-13,41 18,1-1,0 0,-1 0,1 0,1 0,-1 0,0 0,0-1,0 2,0-2,0 1,1-1,-1 1,0 0,1-1,-1 1,1-1,-1 1,1 0,0-1,-1 0,1-1,0 2,0 0,0 1,0 0,0-2,0 1,0 0,0 1,1-1,-1 1,0-1,0 0,1 1,-1-1,0 0,1 1,-1 0,1 0,-1-1,1 0,-1 0,0 0,0 1,1 0,-1-1,1 1,0 0,-1 0,1-1,-1 1,1 0,0-1,-1 1,0 0,1 0,0 0,-1 0,1 0,0 0,-1 0,1 0,0 0,0 0,-1 0,0 1,1-1,-1 0,1 1,0-1,0 0,17 7,24 16,13 4,-45-24,0-1,17 1,-15-1,44 0,-38-2,0 0,19 4,-30-1,1 0,0 0,-1 0,1 0,6 6,18 10,-22-16,0 0,0 0,0-1,0 0,0-1,0-1,14 0,-22 0,6 0,-6 0,1-1,-3 1,3 0,-1 0,0 0,1 1,-1-1,0 0,3 1,-5 0,0-1,0 1,0-1,0 0,0 0,0 1,0-1,0 0,0 0,0 1,0-1,-1 1,1-1,0 0,0 0,0 1,0-1,-1 1,1-1,0 1,0-1,0 0,-1 0,1 0,0 0,0 0,-1 0,1 0,0 1,-1-1,1 0,0 0,0 0,-1 0,1 1,0-1,-1 0,1 0,0 0,-12 7,0-5,2 0,0-1,-1 0,0-1,0 0,1 0,-18-6,2 3,23 2,-1 0,1 0,-1 0,0-1,1 2,-1-3,1 1,-6-4,8 5,1 1,-1 0,0-1,0 0,0 1,1-1,-1 1,0-1,1 0,0 0,-1 0,1 1,-1-2,1 2,-1-1,1 0,0 0,-1 0,1 0,0 0,0 0,-1 0,1 0,0 0,0 0,0 0,0 0,0 0,1 0,-1 0,0 0,0 0,1 0,-1 0,0 0,1 1,-1-1,1-1,-1 2,1-1,-1 1,0-2,2 0,1 1,-1-1,0 1,1-1,-1 1,1 1,-1-2,1 1,0 1,-1 0,1-1,3 0,14-3,-9 0,1 0,-1 2,2 0,-2 0,1 1,0 1,17 2,-27-2,0 1,0-1,-1 1,1 0,0 0,-1 0,1 0,0 0,0 1,-1-1,1 0,2 4,-3-4,1 1,0-1,-1 1,0-1,1 0,0 0,0 0,-1 1,2-2,-1 0,-1 1,1 0,4 0,130-1,-129-2,0 1,-1-1,1-1,12-5,-13 5,1 0,0 1,0 0,12-3,7 5,-22 0,1 0,0 0,0 0,1-1,-1 0,-1 0,0 0,2-1,4-3,-5 3,0 1,1-2,0 2,0 1,-1-2,10 2,5-3,-15 3,-1 0,0-1,0 1,0 0,1 0,4 1,-8-1,0 0,-1 0,1 1,0-1,-1 1,1 0,-1-1,1 0,0 1,0 0,-1-1,1 1,0-1,-1 1,0 0,0 0,1-1,-1 1,1 0,-1 0,0 0,1 0,-1-1,0 1,0 0,0 0,1 1,-1-2,0 1,0 0,0-1,0 2,-1-2,1 1,0 0,0 0,0 0,-1 1,0 4,0-1,1 0,-2 1,1-2,-1 1,1 0,-1-1,-1 1,1 0,-1-1,0 1,1 0,-1-2,0 1,-1 0,1-1,-1 1,1-1,-5 3,5-4,0 1,0-1,1 1,0 0,0 0,-1 0,1 1,0-1,0 1,0-1,0 1,1 0,0 0,-1-1,1 1,0 0,0 0,1 1,0-1,-1-1,1 2,0 5,26-55,-22 33,-1 5,-10 14,4-3,1 0,0 0,-1 1,1-1,1 1,-1-1,0 1,1 0,-1-1,0 9,-1 5,0 30,0-1,2-34,1 0,-1 0,2-1,0 1,-1 1,6 17,-6-30,0-1,0 1,0-1,0 1,0 0,0 0,0-1,0 1,0-1,0 0,0 1,0 0,-1-1,1 1,0 0,-1-1,1 1,0-1,-1 0,1 0,0 1,-1 0,1-1,-1 1,1-1,-1 0,1 0,0 1,0-1,-1 0,1 0,-1 0,0 1,1-1,-1 0,1 0,-1 0,1 0,-1 1,0-1,1-1,0 1,0 0,-1 0,-1-1,-31-3,21 1,-3 3,1 0,-24 5,11-2,-3 5,24-6,0 0,1-1,-1-1,-9 3,-3-3,-36 4,47-2,1 0,-1 0,1 0,0 1,-1 0,1 0,0 1,-9 7,6-4,1-1,-1 0,0-1,0 0,-2-1,2 0,-1-1,0 1,1-3,-2 2,1-2,-1-1,-16 0,19 0,-1 0,1-1,-1 0,0-1,1 0,-11-4,13 4,0 0,-2 1,1 0,-10 0,-16-3,-23-13,44 11,-2 2,1 0,-1 1,1 0,-20 0,33 3,-32 2,-56-10,81 7,0 0,1 0,-1 1,1 0,-1 0,0 1,1 0,0 0,0 1,-13 4,-35 21,49-25,0-2,0 1,0 0,0 0,1-1,-2 0,1 0,0-1,1-1,-8 0,24-1,10 0,64 2,80 3,-147 3,-19-5,0 0,0 0,0 0,0 0,0 0,0 0,0 0,0 0,0 0,0 0,0 0,0 0,0 0,0 0,0 0,0 0,-1 0,1 0,0 0,0 0,0 1,0-1,0 0,0 0,0 0,0 0,0 0,0 0,0 0,0 0,0 0,0 0,0 0,0 0,0 0,0 1,0-1,0 0,0 0,0 0,0 0,0 0,0 0,0 0,0 0,0 0,0 0,0 0,0 0,0 0,0 0,0 0,0 0,0 0,0 0,0 0,0 0,0 0,0 0,0 0,0 0,0 0,0 0,0 0,-12 0,-36-7,38 4,-1 1,-1 0,2 2,-20 0,30 0,0 0,-1 0,1 0,-1 0,1 0,-1 0,1 0,-1 0,1 0,-1 0,1 0,0 0,0 0,0 0,-1 0,1 0,-1 0,1 1,0-1,-1 1,1-1,-1 1,1-1,0 0,0 0,-1 1,1-1,0 0,0 1,-1 0,1-1,0 0,0 1,0-1,0 1,0 0,0-1,0 0,0 0,0 1,0-1,0 1,0 0,0-1,0 0,0 1,0 0,0-1,1 1,0 1,-1-1,1-1,0 2,-1-1,1 0,0 0,-1-1,1 1,0 0,0 0,0 0,0-1,0 1,0-1,-1 1,1-1,2 1,6 1,-1-2,1 0,-1 0,0 0,17-4,20-1,-20 4,31 2,-50 1,0-1,-1 1,1-1,-1 1,1 0,0 1,7 5,3-1,-15-7,-1 0,1 0,-1 0,1 0,-1 0,0 0,1 0,-1 0,1 0,-1 0,1 0,-1 0,1 0,-1-1,1 1,-1-1,0 1,1-1,-1 1,1-1,-1-1,2 0,-1 0,-1 0,1-1,0 1,0 0,-1-1,0 1,0-1,0 1,0-4,0 4,0 1,1 0,-1-2,1 3,-1-2,1 0,0 1,0 0,-1-1,1 1,0 0,-1-1,1 1,0 0,1 0,-1 0,0-1,-1 2,2-1,-1 0,1 0,-1 1,0-1,0 0,1 1,-1-1,0 1,-1 0,2 0,2-1,6-1,0 1,0 1,13 1,-10 0,16-1,151-7,-79-2,-66 11,47-4,-57-5,-22 5,1 1,-1-1,2 1,-3 1,9-2,5 2,-13 1,2-1,-1 0,0 0,1-1,-1 1,7-3,-12 3,1 0,0 0,0 0,0 0,0 0,0 0,0 0,0 0,0 0,0 0,0 0,0 0,0 0,0 0,0 0,0 0,0 0,0 0,0 0,0 0,0 0,0 0,0 0,0 0,0 0,0 0,0 0,0 0,0 0,0 0,0 0,0 0,0 0,0 0,0 0,0 0,0 0,0 0,0 0,0 0,0-1,0 1,0 0,0 0,0 0,0 0,0 0,0 0,0 0,0 0,0 0,0-1,0 1,0 0,0 0,0 0,0 0,0 0,0 0,0 0,0 0,0 0,0 0,0-1,0 1,0 0,0 0,-9-3,-10-2,-5 4,2 0,-1 2,-36 6,55-6,2 0,-1 0,0 1,0-1,1 1,-1 0,0-1,1 2,-1-1,1 0,0 0,-1 1,1 0,-3 5,4-5,-1 1,-1-1,1 0,-1 0,1-1,-1 1,-1-1,2 0,-2 1,-4 1,-7 1,0 0,-18 3,33-8,-1 0,1 0,-1 0,1 0,-1 0,1 0,-1 0,1 0,0 0,-1 0,1 0,-1-1,1 1,0 0,0 0,0 0,-1 0,1 0,-1-1,1 1,0-1,-1 1,1-1,0 1,-1-1,1 1,0 0,0 0,-1 0,1 0,0-1,0 0,0 1,0 0,-1-1,1 1,0-1,0 0,0 1,0 0,0 0,0 0,0-1,0 0,0 0,0 1,1-1,-1 1,0 0,0 0,0 0,0-1,1 0,-1 1,1-1,9-24,-4 16,1 1,0 0,0 0,0 0,15-11,43-24,-53 36,7-4,-2-2,19-19,-22 17,-15 8,-10 5,-194 1,98 2,81 1,-1 1,1 1,-1 2,-46 18,11-3,57-21,0 2,0-1,-1 0,0 0,1-1,1 0,-2 0,1-1,0 0,-1 0,-8-4,9 4,2-1,-1-1,1 1,-1 0,1 0,-1-1,2 0,-1 0,0 0,0-1,1 0,-1 0,1 2,0-3,-1 0,0-3,-1 0,0 1,0-2,-1 2,0-1,1 1,-2 0,0 0,-10-10,-45-50,42 44,-1 2,-37-32,51 48,-1-1,1-1,0 1,0-2,2 2,-1-2,0 1,0-1,1-1,1 1,-1 0,1-1,0 0,-2-10,12 66,-7-57,-3-20,2 30,1-2,0 1,0-1,-1 2,1-2,0 0,0 2,-1-1,0-1,1 1,-1 0,0 1,0-2,0 0,1 2,-1-1,0 0,-2-1,3 2,0 0,0 0,-1 0,1-1,0 1,0 0,-1 0,1 0,0 0,0 0,0 0,0 0,0 0,0 0,-1 0,1 0,0 0,0 0,-1 1,1-1,0 0,0 0,-1 0,1 0,0 1,0-1,0 0,-1 0,1 0,0 0,0 0,0 1,-1 0,-2 10,2 15,1-25,-1 22,2-1,1 0,-1 0,7 26,-7-71,0 22,-1 0,0 0,0 0,-1 1,1-2,0 1,0 0,0 1,-1-2,1 2,0-1,-1-1,1 2,-1 0,1-2,0 1,0 1,-1-1,0 1,1-1,-1 0,0 1,0-1,1 0,-1 0,1 1,-1 0,0 0,0 0,0-1,1 1,-1-1,0 1,0-1,0 2,0-1,1 0,-1 0,1 1,-1-1,0 1,1-1,-1 0,1 0,0 0,0 0,-1 1,1 0,0-1,0 1,0-1,-1 1,1-1,0 1,0-1,-1 1,1-1,0 1,0 0,-1 0,1-1,0 0,0 0,0 1,0 0,0 0,0-1,0 1,0 0,0-1,0 1,1 0,2 29,-2-25,4 13,1 18,-5-35,-1 1,0 1,0-1,0 0,0-1,0 2,0-2,-1 2,1-1,-1-1,1 2,-1-2,0 1,-1 2,2-4,0 0,0 1,0-1,0 0,0 0,0 0,0 1,0-1,-1 0,1 0,0 0,0 0,0 0,0 0,0 0,0 0,0 0,0 0,0 0,0 0,0 0,-1 0,1 0,0 0,0 0,0 0,0 0,-1 0,1 0,0 0,0 0,0 0,0 0,-1 0,1 0,0 0,0 0,0 0,0 0,-1 0,1 0,0 0,0 0,0-1,-5-9,-1-12,4-12,1 0,4-40,-1 66,0 14,2 21,-3-21,1 41,-3-42,1 1,0 1,0-1,0-1,1 1,0 0,0 0,0-1,0 1,1 0,0 0,4 6,-5-27,-1 9,0 15,1 14,0 23,-1-44,0 1,0 0,-1-1,1 1,-1 0,0 0,0-1,0 1,0 0,1-1,-4 5,4-7,0 0,-1 1,1-1,0 0,0 1,-1-1,1 0,0 1,-1-1,1 1,0-1,0 1,0-1,0 0,-1 1,1-1,-1 0,1 0,0 0,-1 0,1 0,-1 0,1 0,-1 0,1 0,-1 0,1 0,0 0,0 0,0 0,-1 0,1 0,0 0,-1 0,0-1,1 0,-1 0,0 0,1 0,-1 0,1 0,0 0,0 0,-1 0,1 0,0-1,0 1,-1-1,-1-37,2 20,1 1,1-1,0 0,1 2,6-27,0 151,-8-96,1 1,-2-1,0 1,0-1,0 1,-5 18,2-22,-1-12,0-21,3 19,1 6,0 0,0 0,0 0,0 0,0 0,0-1,0 1,0 0,0 0,0 0,0 0,-1 0,1 0,0 0,0 0,0 0,0 0,0 0,0 0,0 0,0 0,0 0,0 0,0 0,0 0,0 0,0 0,-1 0,1 0,0 0,0-1,0 1,0 0,0 0,0 0,0 0,0 0,0 0,0 0,0 0,0 1,0-1,0 0,0 0,0 0,0 0,0 0,0 0,0 0,0 0,0 0,0 0,0 0,0 0,-1 0,1 0,0 0,0 0,0 0,0 0,0 0,-3 9,-1 8,2-10,1 1,0-1,-6 14,5-16,0 1,0 1,1-2,0 1,0 1,-1 10,-3 39,5-55,0 0,0-1,1 0,-1 1,0 0,1 0,-1-1,1 1,-1-1,0 1,0 0,1-1,-1 1,1 0,0-1,-1 1,1-1,0 0,-1 0,1 0,0 1,-1-1,0 0,2 1,20 4,-12-3,-4 0,4 1,-1-1,16 2,-23-3,1-1,-2 0,1 0,0 0,-1 0,1-1,1 0,-1 1,-1-1,2 1,-1-1,-1 0,1 0,0 0,0 0,-1 0,1-2,2 0,-3 2,-1 1,0-1,0 1,0-1,1 1,-1-1,0 0,0 1,0-1,0 1,0 0,0-1,0 0,0 0,0 1,0 0,0-1,-1 0,1 1,0 0,0-1,-1 1,1-1,0 1,0-1,-1 0,-11-17,2 1,7 5,1 2,0-2,1 0,0-13,1 24,0-2,1 2,-1-2,1 1,-1 1,0-2,1 2,0-1,0 0,-1 0,2 0,-1 1,0-1,1 0,-1 1,0 0,0-1,1 1,0 0,-2 0,2 0,0-1,0 2,-1 0,5-3,-6 3,0 0,0 0,1 0,-1 1,1-1,-1 0,1 1,-1-1,1 0,-1 1,1-1,-1 0,1 0,-1 0,1 1,-1-1,0 1,0-1,0 1,0 0,1-1,-1 0,0 1,0-1,1 1,-1-1,0 0,0 1,0 0,0 0,0-1,0 0,0 0,0 1,0 0,0 0,0 0,0 23,0-19,-1-2,0 2,1-1,-2 0,-2 6,4-8,-1-2,1 2,0-2,0 2,-1-1,0 0,1 0,-1 0,0 0,0 0,0 0,1 0,-1 0,0 0,0-1,0 1,0 0,0 0,0-1,0 0,-2 1,3-1,-1 0,1 0,0 0,-1 0,1 0,0 0,0 0,0-1,0 1,-1 0,1 0,0 0,0 0,-1-1,1 1,0-1,0 1,0-1,-1 1,1 0,0 0,0 0,0 0,0-1,0 1,-1-1,1 1,0-1,0 1,0 0,0 0,0-1,0 0,0 1,0 0,0 0,0-1,1 1,-1 0,0 0,0-1,0 1,0-1,0 1,1-1,5-16,16-12,-22 28,2-1,0 0,0 1,-1-1,1 1,0 0,0 0,-1-1,1 1,1 0,-2 1,1-1,3 0,-4 1,-1 0,1 0,-1 0,1 0,-1 0,1 0,-1 1,0-1,0 0,0 1,0-1,1 0,-1 0,0 1,1-1,-1 0,0 1,1-1,-1 1,0 0,1-1,-1 1,0-1,0 0,0 0,1 1,-1 0,0-1,0 1,0-1,0 1,0-1,0 1,0-1,0 0,0 1,0 0,0 0,-1 0,1-1,0 0,0 0,0 1,-1-1,1 1,-8 23,5-18,-1 0,1 0,-1-1,-1-1,-9 10,13-12,-2 0,1 1,0-2,-1 1,1 0,-1-1,0 0,1 1,-2-2,2 1,0 0,0 0,-2-1,-3 1,5-2,1 1,-1-2,0 1,0 1,2-1,-2-1,0 1,1 0,0-1,0 0,-1 2,1-3,-1 2,1-1,1 0,-1 1,0-1,-1-2,-12-36,13 37,1 1,0-1,0 1,0 0,0 0,0-1,0 1,0 0,1-1,-1 1,1 0,0 0,0 0,0-1,0 1,0-2,0 3,-1 1,1-1,-1 0,1 0,-1 0,1 0,-1 1,1 0,0-1,-1 0,0 0,1 1,0-1,0 1,0 0,0-1,-1 1,1 0,-1 0,1 0,0-1,0 1,0 0,0 0,0 0,0 0,-1 0,1 0,0 0,0 1,0-1,0 0,-1 0,1 0,-1 1,1-1,0 0,0 1,0-1,-1 1,2 1,-1-1,2 2,-1-1,-1 1,1 0,0 0,-1 1,1-2,-2 1,1 1,0-2,0 1,-1 1,1-1,0 1,-1-1,0 6,0-8,0 1,0-1,0 2,0-2,0 1,0 0,0 0,0-1,0 1,-1-1,1 1,-1 0,0-1,1 1,0 0,-1-1,0 0,1 1,-1-1,0 1,-1-1,1 1,0-2,0 1,0 1,0-2,-1 1,1 0,0 0,-1-1,1 1,-1 0,0 0,0-1,1 0,-1-1,1 0,0 0,0 1,0-1,-1 0,1 1,0-1,1 1,-2-2,1 1,0 1,0-2,0 1,1 0,-1 0,0 0,1-1,-1 1,0 0,0-3,-13-31,13 33,1 0,0 0,0 1,-1-2,1 2,0-2,0 1,0 0,0 0,0 0,0 0,1 0,-1-1,0 2,0-1,1-1,0 2,-1-1,1 0,0 0,0 0,1 1,1-3,0 0,-1 1,1 1,-1 0,1 0,0 0,0 0,1 1,-2-1,2 0,-1 1,1 0,2 0,-3 0,-1 0,0 1,0 0,0 0,-1 0,2 0,-1 0,0 0,0 0,1 1,-2 0,2 0,-1-1,0 1,0 0,0 0,0 1,-1-1,1 0,0 0,2 3,-3-1,1-1,-1 0,0 0,1 1,-1-1,0 1,0 0,0-1,-1 1,1-1,-1 1,1 0,-1 0,1-1,-1 1,0 1,0-2,-1 6,0-6,1 0,0-1,0 1,0 0,-1-1,1 0,0 1,0-1,-1 1,0 0,1-1,-1 0,0 1,0-2,0 2,0-1,1 1,-2-1,1-1,0 2,0-1,0 0,0-1,-1 1,1 0,-1-1,1 1,-1 0,0-1,1 0,0 0,0 0,0 0,-1-1,1 0,0 1,0 0,0-1,0 0,0 1,-1 0,1-2,1 1,-1 0,0 0,0 1,0-2,0 1,0 0,1 0,-1 0,1-1,-1 1,1 0,-1 0,1-1,-1 1,1 0,0-1,0 1,0-3,0 0,-1-1,1 1,0-1,0 1,1-2,0-7,0 12,-1 0,0 0,1-1,-1 2,0-1,0 0,1 0,-1-1,1 1,0 1,-1-1,1-1,0 2,1-2,-2 2,0 0,1 0,0 0,-1 0,1-1,0 1,-1 0,1 0,0 0,-1 0,0 0,1 0,-1 0,1 0,0 1,-1-1,1 0,-1 0,1 0,0 0,-1 0,1 1,-1-1,0 1,0-1,1 0,0 2,3 2,-2 0,1 1,-1-1,1 1,-1-1,-1 1,1 0,0-1,0 2,-1-1,-1 0,1 0,0 0,-1 0,1 1,-1-1,-2 10,2-15,0 1,0-1,0 1,0 0,0-1,-1 1,1 1,0-2,0 0,0 1,0 0,-1 0,1-1,0 0,-1 1,1-1,-1 1,0 0,1-1,-1 0,1 1,-1-1,0 1,1-1,0 1,-1-1,1 0,-1 0,0 0,0 0,1 0,-1 0,0 0,1 0,0 0,-1 0,0 0,1 0,-1 0,0 0,0 0,0 0,0-1,0-1,0 2,-1-1,1 0,0 0,1 1,-1-2,0 1,0 1,0-2,0 1,0-1,0 1,1 0,0-1,-1 2,0-2,1 0,-1 1,1-3,0 1,0 1,0-2,0 2,0-2,1 2,-1-1,1 0,0 1,-1-1,1 0,0 1,1-1,-1 1,1-1,-1 1,0-1,3-2,-3 4,0-1,0 2,0-2,0 2,1 0,-2-2,1 1,0 0,0 1,1-1,-1 1,-1 0,2-1,-1 0,1 1,-1 0,0 0,0 0,0 0,1 0,-1 0,0 0,0 0,0 0,1 0,-1 1,0 0,0-1,0 0,0 1,1-1,-1 1,-1 0,0 1,1-2,0 0,2 3,4 5,1 1,-2 0,1 1,7 16,-13-26,-1 0,0 0,0 0,1 1,-1-1,0 1,0 0,0-1,1 0,-1 0,0 1,0-1,0 1,0-1,0 1,0-1,0 0,0 1,0 0,0-1,0 1,0-1,0 0,0 0,-1 1,1-1,0 1,0-1,0 1,-1-1,1 0,0 1,0-1,-1 0,1 0,0 1,-1-1,1 1,0-1,0 0,0 0,-1 0,1 0,0 1,-1-1,1 0,-1 0,1 0,0 1,-1-1,1 0,-1 0,1 0,-1 0,1 0,-1 0,1 0,0-1,0 1,-3 0,0 0,1-1,0 1,-1 0,1-1,0 0,0 0,-5-2,6 2,-1-1,0-1,1 1,-1 0,1 0,-1-1,1 0,0 1,1-1,0 1,-1-1,0 1,-1-5,2 5,-1 1,1-1,0 2,0-2,0 1,0 0,0-1,0 1,0-1,0 2,0-2,0 1,0-1,0 2,0-2,1 0,-1 2,1-2,-1 1,1-1,0 2,-1-1,1-1,-1 1,0 0,1 1,0-2,0 2,0-1,2 0,-3 1,1 0,1 0,-1 0,1 0,-2 0,1 0,1 0,-1 0,0 1,1 0,-2-1,1 1,1 0,-1-1,0 1,0-1,-1 2,1-1,0 0,0-1,0 2,0-1,0 0,0 2,1-1,0 1,0-1,-2 1,2 0,0 0,-1 0,0 0,0 0,1 6,-2-8,0-1,0 0,0 0,0 0,-1 1,1-1,0 1,0-1,0 0,0 1,0-1,-1 1,1-1,0 0,0 1,0-1,0 0,0 0,0 0,-1 1,1-1,0 1,-1-1,1 0,0 1,-1-1,1 0,-1 0,-15 2,14-2,0 0,0 0,-1-1,0 1,2 0,-2-1,0 0,2 0,-5-2,5 2,0-1,0 2,0-2,0 0,1 1,-1 0,0 0,0-1,0 1,1-1,-1 1,1-1,-1 1,1-2,-1 3,1-3,0 2,0-1,0 1,0-4,1 3,-1-2,1 1,0 1,0-2,0 2,0-1,0 0,0 1,1-1,1-4,-1 4,0 0,0 1,0-1,0 1,0-1,1 1,0 0,-1 0,1 0,-1 0,1 1,0-1,0 0,0 1,-1 1,2-1,-2 0,2 0,-2 1,5-1,-3 3,0-1,0 0,-1 1,1 1,0-2,0 1,0 0,5 7,-7-8,0 2,1-2,-1 2,0-1,0 1,0-1,0 1,-1 0,1-1,-1 2,1-2,-1 1,1 5,-2-7,0 0,1-1,-1 2,0-1,0 0,0 0,-1 0,1 0,0 0,0 0,0-1,-1 2,1-1,0 0,-1 0,1 0,0-1,0 1,-1 0,0 0,1-1,-1 1,0 0,0 0,1-1,-1 1,0 0,1-1,-1 1,0-1,0 0,0 1,0-1,0 0,1 1,-1-1,0 0,-1 1,-1-1,1 0,0 0,0 0,-1 0,0 0,2 0,-2 0,0 0,2-1,-2 0,0 0,2 1,-4-3,2 0,0 0,0 0,0 0,0-2,-3-4,0-7,6 16,0 0,1-1,-1 0,0 1,0-1,0 1,0 0,0 0,0-1,1 1,-1-1,0 0,0 1,0 0,0 0,0-1,0 1,1 0,-1-1,0 1,1 0,-1 0,1 0,-1-1,0 1,1 0,-1-1,1 1,-1 0,1-1,0 1,0 0,1-1,-1 1,1 0,-1 0,0 0,1 0,-1 1,0-1,0 1,1-1,-2 1,2 0,-1-1,0 1,0-1,0 1,1 0,-1 0,-1 0,1-1,1 2,-1-1,0 0,0 0,0 0,-1 1,0 0,1-2,0 2,0-1,-1 1,1 2,0-3,0 0,-1 1,0-1,0 1,0 0,1-1,-1 0,0 1,0-1,0 1,0 0,0-1,-1 0,1 2,0-3,0 2,0 0,-1-1,1 0,-1 1,0-1,1 1,-1-1,0 1,0-1,1-1,-1 2,0 0,0-2,-1 1,1 0,0 0,0 0,0-1,-2 1,1 2,0-3,0 1,0 1,-1-2,1 1,-1 0,0-1,1 1,-1-1,1 0,-1 0,0 0,-4-2,5 1,0 0,1 0,-1 0,1 0,-1-1,0 1,1 0,0 0,0-1,-1 1,1-2,0 2,0-1,0 0,0 1,0-2,0 2,0-1,1-1,-1-1,1 3,-1 0,1-1,0 1,-1 0,1-1,0 1,0 0,-1 0,1-1,0 1,0 0,1-1,-1 1,0 0,0 0,1-1,-1 1,1-2,-1 1,1 2,-1 0,1-1,0 0,0 0,-1 0,1 1,0 0,-1-1,1 1,0-1,0 1,0-1,-1 1,1 0,0 0,0 0,-1 0,3 0,0 0,-1 0,1 0,-1 0,1 1,0 0,-1-1,1 1,-1 0,1 1,0-1,-1 0,0 1,1-1,3 4,-5-3,0 0,0-1,1 2,-1-2,0 1,0 1,0-2,1 2,-1-1,-1 0,1 0,-1 1,1-1,0 1,-1-1,1 0,-1 0,0 2,0-2,0 4,-1-4,1 0,-1 0,0 0,0 0,1 0,-1 0,0-1,0 1,0 0,-1 0,2-1,-2 1,1-1,0 1,-1-1,2 0,-2 0,0 0,0 1,1-2,-1 0,0 2,0-1,-2-1,3 1,0 0,0-1,-1 0,1 0,-1 0,1 0,0 0,0 0,0 0,-1 0,1 0,0-1,0 1,-1-1,1 1,0-1,0 0,0 0,0 1,0 0,-1-2,1 1,1 1,-1-1,0-1,0 2,0-2,0 1,1 0,-1-1,0 1,1 0,0 0,-1-1,1 1,-1 0,1-1,0 0,-1 1,1 0,0-3,0 1,-1 1,1-1,0 1,0 0,0-1,0 1,1-1,-1 1,1-1,-1 1,1-1,0 1,-1 0,1-1,0 1,1 0,-1 0,0 0,0 0,0 0,1 0,0 0,-1 1,5-4,-4 3,2 1,-1 0,1-1,-1 0,1 2,-1-1,1 1,-1-1,0 0,0 1,0 0,1 1,-1-1,1 1,0-1,0 1,3 3,-6-4,2 1,-1 0,-1 1,2-1,-1 1,-1 0,1 0,0 0,0-1,-1 2,1-2,0 1,-1 1,0 0,0-1,0 0,0 0,0 1,0 0,0 0,-1-1,0 1,1 0,-1-1,0 6,1-7,-1 1,0 0,0-1,0 1,0-1,0 1,-1-1,1 2,0-3,-1 2,1 0,0-1,-1 0,1 1,-1-1,0 1,0-1,0 1,0-1,1-1,-2 3,1-3,-1 1,1 0,0 0,0-1,-1 1,1-1,0 1,0-1,0 0,-1 0,0 0,1 0,0 0,0 0,-1 0,1-1,-1 1,0-1,-1 0,0-1,-1 1,1-1,-1 1,2-1,-2-1,2 1,0-1,-1 1,1 0,-1-2,1 2,-1-1,1-1,-3-5,4 8,0-1,1 0,0 0,-1 0,1 0,0 0,-1 1,1-1,0 0,0 0,0 0,0 0,0 0,1 0,-1 1,1-2,-1 2,0 0,1-2,-1 2,1-1,0 0,0 1,0-1,0 0,0 1,0 0,0-1,1 1,-1 0,0 0,0-1,1 1,-1 1,1-2,-1 2,0-1,0 0,1 0,-1 1,1 0,0 0,0 0,-2-1,2 1,0 0,0 0,-1 1,1-1,0 0,0 0,-1 0,2 2,0-1,1 1,-1-1,1 2,-2-2,2 1,-2 1,1 0,1-1,2 6,-5-7,0 0,-1 0,1 0,0 0,-1-1,1 2,-1-1,1 1,-1-2,1 1,-1 1,0-1,0 0,0 0,0 0,0 1,0-1,0 0,0 1,0-2,0 2,0-1,0 0,-1 0,1 0,-1 0,1 1,-1-1,1-1,-1 2,0-1,1 0,-1 0,0-1,1 1,-1 1,0-2,-1 1,0 1,1-1,-1 1,0-2,0 0,1 2,-1-1,0-1,0 1,0-1,0 0,0 0,0 0,0 1,0-2,0 1,0 0,0 0,1-1,-2 1,1 0,1-2,-4 1,4 1,0-1,1 1,-1-1,1 1,-1-1,0 1,0-1,0 0,0 1,1-1,0 1,-1-1,0 0,1 0,-1 0,1 1,0-1,0 0,-1 0,1 0,-1 1,1-1,0-1,0 1,-1 0,1 0,0 0,0 0,0 0,0 0,0 1,0-2,0 1,1 0,-1 0,0 0,0 0,1 0,-1 0,1 1,-1-1,0-1,0 2,1-1,-1 1,1-1,0 0,-1 0,2-1,-1 2,0-2,1 1,-2 0,1 0,1 1,-1-2,1 1,-1 0,0 1,1 0,-1-1,1 0,-1 1,1-1,-1 1,1 0,-1 0,1 0,-1 0,1 0,-1 0,1 1,-1-1,1 1,0 0,-2-1,2 0,0 1,1 2,4 2,0 0,-1-1,1 2,6 8,-10-11,3 6,-13-12,6 2,0 1,0-1,-1 1,2-1,-1 0,0 0,1 0,-1 1,0-2,0 2,0-2,1 2,0-1,-1-1,1 1,-1 0,1 0,-1 0,1-1,-1 1,1 0,0-2,0 2,1 0,0-1,-1 1,1 1,0-2,-1 1,1 0,0 1,0-2,0 2,0-1,0 0,-1 0,1 1,0 0,0-1,1 0,-1 0,0 1,-1 0,2 0,-1 0,0-1,1 1,2-1,-1 1,1 0,-1 0,1 0,-1 0,0 0,5 2,-4 1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68"/>
    </inkml:context>
    <inkml:brush xml:id="br0">
      <inkml:brushProperty name="width" value="0.2" units="cm"/>
      <inkml:brushProperty name="height" value="0.2" units="cm"/>
      <inkml:brushProperty name="color" value="#008C3A"/>
      <inkml:brushProperty name="ignorePressure" value="1"/>
    </inkml:brush>
  </inkml:definitions>
  <inkml:trace contextRef="#ctx0" brushRef="#br0">4 164,'47'6,"-11"-1,-21-5,-2-1,2 0,-1-2,-1 1,0-2,1 0,0-2,22-11,17-20,-62 40,0-2,-1 1,1 0,-15-1,-54-1,91-4,-1-1,15-8,-25 12,29-14,58-20,-65 29,-1 1,1 1,46-1,-22 5,65 0,-74-9,-31 8,0-1,1 0,-1 2,0-1,0 0,11 3,-1 1,31 13,-1 1,20-2,-45-10,30 13,-34-11,1 0,-1-1,1-1,0-1,27 1,-41-5,1 1,-1 0,0 0,0 1,1 1,-1-1,0 1,6 4,47 32,-49-30,2 0,-2 1,0-1,0 2,-1 1,8 12,-15-20,-1-1,1 0,0 0,-1 1,0-1,0 1,0-1,0 1,0 0,0-1,0 8,-1 1,0 0,-3 16,0 18,3-31,0 1,1 0,1 0,6 25,-7-36,0-1,-1 2,1-1,-1 0,0 0,0 0,0 0,-1 0,1 1,0-2,-2 1,1 1,-1-2,-2 10,-2-3,0 1,0 0,-1-3,-10 17,14-23,1 0,0 2,1-2,-1-1,0 2,1 1,1-1,-3 4,3-6,-1 2,0-2,0 1,0 0,1-1,-1 1,-1-1,1 2,-1-2,2 0,-2 0,0 1,0-1,1 0,-2-1,1 2,-3 1,2-2,1 0,-1 0,2 0,-1 0,0-1,0 3,0-2,0 1,0-1,1 1,0-1,-1 1,1 0,-1 0,2 0,-1 0,0 0,0 0,1 1,-1-1,1 0,-1 1,1 2,-5 30,3-31,0 0,-1 1,0-1,0 1,0-1,0 0,-1-1,1 1,-1 0,-1-1,2 0,-8 5,6-5,0 0,0 1,1-1,-1 1,1 1,0-1,0 0,1 1,-4 7,5-8,-1 0,2-1,-2 0,1 1,0-1,-2 0,2-1,-2 1,1-1,-1 1,1-1,0 0,-2 0,2-1,-2 0,1 0,0 1,0-2,0 1,0-1,-2 0,2 0,1-1,-10 0,12 1,0-1,0 0,-1 0,2 0,-1 0,0 0,0 0,0-1,0 1,-1 0,2 0,-1 0,0 0,0-1,0 0,0 1,0-1,0-1,0 1,1-2,-1 3,1-2,-1-1,1 3,0-3,0 2,-1-1,1-1,1 2,-1-4,1-18,0 1,-2-29,1 49,-1 0,0 0,0-1,0 2,1-1,-1 0,0 0,-1 0,1 0,0 1,0-1,-1 1,0-2,0 2,2 0,-2 0,0-1,0 2,1-1,-2 0,1-1,0 1,-1 1,1-2,0 1,-1 0,2 0,-2-1,1 1,1-1,-2 0,1 0,0 1,1-2,-1 1,1 0,-1 0,1 0,0-1,-2-2,1-6,-1 1,0 0,0-1,-1 1,-4-11,6 17,0 1,0 0,0 0,0 0,0 1,-1-2,1 3,-1-3,0 2,1 0,-2 1,2-2,-2 2,2-1,-7-1,-57-9,64 11,-1 0,0 0,2 0,-2-1,1 1,0-2,-1 2,1 0,1-2,-1 1,-2-2,2 1,1 1,-1 0,2 0,-3 1,1-2,1 2,-1 0,-1-1,1 1,0 0,0-1,0 1,-1 1,-3-2,-7 1,0 1,1 1,0-1,-1 2,1 1,-1-1,0 2,2 0,-1 1,-16 9,21-10,-1-2,1 1,1-2,-10 3,10-4,1 1,-1 1,1-1,-1 1,1 1,-1-1,0 1,-5 4,-51 50,60-55,0 0,0 0,0 1,0-1,0 1,0 0,0-1,1 2,0-2,0 1,-1 1,0 4,0 1,1 1,-1-1,1 11,0-7,1-13,0 1,0-1,0 0,0 1,0 0,0-1,0 0,0 1,0-1,0 1,-1-1,1 1,0-1,0 0,-1 0,1 0,0 1,-1-1,1 1,-1-1,1 0,0 1,-1-1,1 0,-1 0,1 0,-1 0,1 0,0 0,0 1,0-1,-1 0,1 0,-1 0,1 0,-1 0,1 0,-1-1,1 1,-1 0,1 0,0 0,-1 0,1 0,0-1,-25-12,11 5,7 7,0 0,1-1,-1 2,0 0,-8 0,9 0,-2 0,1 0,-14-4,-3-2,18 6,0-2,-2 0,1 0,1-1,-1 0,0 0,1 0,-1-2,-6-4,-3-7,9 9,-1 0,0 0,-15-7,-5 1,23 12,0-1,-1 0,2 0,-1-1,1 1,-2-1,2 0,0 0,0 0,0-2,-6-5,9 7,0 0,-1 0,1 0,0 0,1 1,0-2,-1 1,1 0,0-1,0-3,2-37,-2 38,3-20,1-42,-4 65,-1-9,1 1,0 0,1 0,0 0,1 0,0 0,0 1,1-1,3-9,-4 10,0 1,1 0,-2 0,0-1,0 1,0-1,0 1,-2-13,0 19,0 1,0-2,0 2,1-1,-1 0,0 1,-1 0,1-1,0 1,0 0,0-1,-1 1,0 0,1 0,-5-3,4 3,-1 0,2 0,-2-1,1 1,1-1,-1 1,0-1,0 0,1 0,-1-4,2 7,-1-1,1 1,0 0,0 0,0-1,0 1,0-1,0 1,0 0,0-1,0 0,0 1,1 0,-1-1,0 1,0 0,0 0,0-1,1 0,-1 1,0-1,0 1,1-1,-1 1,0 0,0 0,0 0,1-1,13-5,15 3,-28 3,63 4,-3 0,-50-4,-3 1,1-2,-2 1,1-1,10-2,-15 1,-1 1,0 0,2 0,-2-1,1 1,0-2,-1 2,1-1,-2-1,2 1,0-1,-2 1,1 0,3-7,0 4,-1 0,0-1,2 1,-2 0,1 0,-1 1,11-6,-3 2,1 1,19-7,16-2,-39 13,1 0,0 0,1 1,-1 1,16-1,52 7,-5 1,-62-6,1 1,-1 1,18 7,-17-6,-1 1,0-3,20 3,5-5,24 2,93-14,-141 11,-2 0,2 1,0 1,-1 0,2 2,-1-1,-2 2,19 4,16 9,-27-11,-14-3,1-2,0 2,-1-1,0 1,1 1,3 1,-7-2,1-1,-1 0,0 1,-1-2,1 2,0-1,0 1,0-1,0 2,0-3,-1 3,1-2,-1 1,1 0,0-1,-1 1,0 0,1 0,-1 0,0 0,0 3,-1 5,0 1,-1 0,1-2,-1 2,-5 15,5-16,-2-1,2 1,0 0,0 1,0 18,2-21,-1 7,2 2,0-2,1 2,0-1,5 16,2 35,-6-55,0-1,0 1,-2-1,0 1,0 0,0 12,-2-23,1 1,0 0,-1-1,1 1,-1 0,1-1,0 1,-1-1,1 0,-1 0,0 1,0 0,0-2,0 2,0-1,0 0,0 0,0 0,-1 0,1 1,-1-1,-5 3,0 0,0-1,-9 3,-15 8,-15 15,43-25,-1-1,0 0,1 1,-2 0,4 0,-3 0,1 1,0-1,1 2,-1-2,-2 8,1-1,1 0,-1 2,3-2,-4 15,1-8,2-17,1-11,1 1,0 0,0 1,1-1,3-11,-3 15,0 1,0 0,1 1,0-1,-1 0,1 0,1 1,-1 0,0-1,1 1,3-3,-4 2,1 0,0 0,-1 0,0 1,0-2,-1 1,1-1,0 1,-1-1,2-8,0-3,-2 1,2-18,-3 18,-1 1,-1-17,0 18,1 0,0-26,4 24,0-1,1 0,0 1,0 0,8-15,1-3,15-54,-25 76,1 3,-1-1,-2 0,1 0,0 0,0-13,-2 21,0 1,0 0,0-1,0 0,0 1,0 0,0-1,0 1,-1 0,1-1,0 1,0-1,0 0,0 1,0 0,0 0,0 0,0-1,-1 1,1-1,0 1,-1-1,1 1,0 0,-1 0,1 0,0-1,-1 1,1 0,-1-1,1 1,0 0,-1 0,0 0,0 0,-1 0,1 0,-1 1,2-1,-2 1,1-1,0 0,-1 1,0 1,-25 20,12-8,1 1,-22 32,32-40,0-1,-1 0,2 1,-1-1,1 1,0-1,-3 14,-1 0,5-14,1-1,-1 1,1 0,0 0,0-1,0 12,-5 69,0-16,3-41,1-18,1 1,1 0,0 0,0-1,3 20,-2-27,-1 0,1 0,-1 0,0 0,0 0,-2 7,2-10,0-1,0 1,0-1,0 0,0 0,0 0,0 1,0-1,0 0,0 0,0 0,-1 1,1-1,0 0,0 0,0 0,0 1,-1-1,1 0,0 1,0-1,-1 0,1 0,0 1,0-1,0 0,0 0,0 0,0 0,-1 1,1-1,0 0,-1 0,1 0,-1-1,0 0,0 0,0 0,1 1,-1-1,0 0,0 1,0-2,0 1,1 0,-1 1,0-2,1 1,0-1,-6-11,0 0,1 0,1 0,0-1,1 1,-1-1,3-1,-3-15,3 17,1 2,0-1,0 0,1 0,1 0,0 0,0 1,6-20,17-53,-1 2,-20 68,2 0,0 1,1-1,1 0,-1 2,20-23,-27 33,-5 4,-12 6,4-2,6-4,-1 0,0-1,1-1,1 1,-12-1,-18 2,-6 2,-75-4,50-1,53 0,0-1,0 0,1 0,-1-2,1 0,-17-8,21 7,0 1,-1 1,0 0,-19-3,20 6,-83-7,37 6,-52 3,85 1,-36 10,-3 1,50-10,0-1,-1 2,-19 10,16-7,10-6,1 0,1 1,-2 0,2 0,-2 1,2-1,-5 7,6-8,1 0,-1 1,0-1,0 0,2 0,-2 1,1-1,0 1,0-1,0 2,1-2,-1 1,0 0,1-1,-1 7,2-9,-1 1,0 0,1 0,0 0,-1 0,0-1,1 1,-1 1,1-1,0-1,0 0,0 1,0 0,-1 0,0-1,1 0,0 1,0 0,0-1,0 0,0 0,0 0,0 0,0 0,0 0,0 0,1 0,31 1,-31-1,52-8,-41 5,0 0,23 1,74 0,71 5,-173-3,-2 2,1 0,0-1,11 8,7 1,39 17,-52-22,1 2,0-1,0-2,0 0,-1-1,28 3,13-3,-35 0,0-3,26 0,-40 0,0-2,-1 1,0 0,1 0,-1-2,0 2,0-2,6-3,-6 3,1 1,-1-2,1 2,-1 0,1 1,-1-1,2 0,3 0,-7 2,1 0,0 0,-2 0,2-1,-1 1,1-1,-1 0,0 1,0 0,1-1,-1 0,0-2,-2-2,-10 1,-35-4,1 2,0 4,-48 2,36 1,45-2,1 0,-19-5,-5-2,-4-3,35 10,-1-2,1 2,0-1,-1 1,0 0,1 0,-1 1,0 0,1 0,0 0,-1 0,1 1,0 0,-9 2,-25 11,30-12,-1 1,0 2,0-1,-9 5,10-5,0 0,1-1,-1 0,-1 0,0-1,-11 1,-28 8,32-7,0 1,-24 0,26-4,1 2,-1-1,0 1,-24 11,34-13,0 2,2-1,-2 1,1-1,-1 1,1 0,0 0,0 0,0 1,0 0,1-1,-1 0,1 2,0-1,-1 0,2 1,-1-1,0 1,1-1,-1 10,-2-1,3-6,0-1,0 1,0-1,0 10,1-14,0 1,1 0,-1-1,1 0,-1 1,1-1,-1 1,1-2,0 2,0-1,1 0,-1 0,-1 0,2 0,3 3,30 33,59 49,-83-78,-1-1,1-1,1 1,-2-2,2 0,0-1,23 7,-33-12,0 0,1-1,-1 1,0 0,1 0,-1-1,0 0,0 0,1 0,-1 0,0 0,2-2,29-21,-19 12,18-7,-24 14,1 0,13-11,-10 8,0 0,0 0,1 2,22-9,-13 6,35-5,-47 12,1 0,-1 2,1 0,-1 0,19 3,15 7,-17-3,38 5,-40-8,-20-3,1 1,-1-1,0 0,0 0,0-1,1 0,-2 0,1-1,0 0,5-2,-8 2,0-1,0 0,0 1,0-1,0 1,0-1,-1-1,0 1,1 0,0 0,-1-1,0 1,0-1,0 1,1-5,-1 6,-1-2,1 1,0-1,-1 2,1-2,-1 1,0-1,0 2,1-2,-2 1,1-1,0 1,0 0,-1 0,1-1,-1 1,0 0,0-4,0 5,0 0,-1 0,1-1,1 2,-1-1,-1 0,1 0,-1 1,1-1,0 0,0 1,-1-1,1 1,-2 0,-25-5,13 4,-88-15,89 14,1-1,-27-10,-1-1,-74-7,102 18,-2-1,1-1,1-1,-21-11,24 10,-1 2,1 0,-1 0,0 1,-1 1,1 0,0 1,-14-1,-10 3,-40 1,66 1,1-1,-2 1,1 1,1-1,-1 2,-11 5,14-5,-5 2,0 1,-12 9,21-14,0-1,-1 2,2-1,-1-1,-1 2,1-1,1 0,0 0,0 1,-1 0,2 0,-2-1,1 0,0 2,0-2,-1 6,2-8,0 1,0 0,0 0,1-1,-1 1,0 0,0 0,1-1,-1 1,1 0,-1 0,0-1,1 0,-1 1,1 0,0 0,-1-1,1 0,-1 1,0 0,1-1,-1 0,1 0,-1 1,1-1,-1 0,1 0,0 0,-1 1,0-1,1 0,0 0,0 0,-1 0,2 0,29 1,-25-1,121-14,-46 4,-70 10,-2 0,3 1,-1 1,0 0,19 7,18 3,39 8,-56-13,-31-7,0 1,0-1,-1 0,1 0,0 0,0 0,0 0,0 0,0 0,0 1,0-1,0 0,0 0,0 0,0 0,0 0,0 0,0 0,0 0,0 0,0 0,1 0,-1 0,0 0,0 0,0 0,0 0,0 1,0-1,0 0,0 0,0 0,0 0,0 0,0 0,0 0,0 0,0 0,0 0,1 0,-1 0,0 0,0 0,0 0,0 0,0 0,0 0,0 0,0 0,-11 2,-14 2,-22-3,-82 3,1 22,100-25,24-2,-2 1,2 0,-1 0,1 1,-2-1,2 1,-1 0,0 0,1 2,-1-2,-5 5,8-5,1 0,-1-1,1 1,0 0,1 0,-2 0,1 0,0 0,0 1,0-1,-2 2,3-1,0-2,0 0,1 1,-1 1,0-1,0-1,0 0,1 2,-1-1,0-1,1 1,-1 0,0-1,1 0,-1 1,0 0,0 0,1 0,-1-1,1 1,0-1,-1 0,1 1,0 0,-1-1,1 1,11 10,1-2,26 16,-33-21,1-1,0 0,0-1,0-1,0 2,0-3,0 1,11 1,75-12,-86 10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69"/>
    </inkml:context>
    <inkml:brush xml:id="br0">
      <inkml:brushProperty name="width" value="0.2" units="cm"/>
      <inkml:brushProperty name="height" value="0.2" units="cm"/>
      <inkml:brushProperty name="color" value="#008C3A"/>
      <inkml:brushProperty name="ignorePressure" value="1"/>
    </inkml:brush>
  </inkml:definitions>
  <inkml:trace contextRef="#ctx0" brushRef="#br0">131 1,'-3'25,"2"-20,0-1,1-1,-1 1,1 0,0 0,1 5,-1-9,1 3,-1-2,1 0,-1 1,1 0,0-2,0 2,-1-1,1 1,0-1,0 0,0 1,0-2,0 1,0 1,0-2,0 1,1 0,0 0,10 6,-1 0,-1 1,1 0,-1 1,0 0,0 1,0 0,-2 1,0 0,0 1,12 23,35 64,-52-95,0 4,1-1,-1 1,0 0,0 0,0 0,2 16,-1-2,2-2,11 29,-1-6,-13-36,0-1,1 1,6 12,-6-14,0 0,-2 1,2 0,-2 0,5 11,8 44,-5-22,-2-5,16 39,-17-51,7 24,-12-39,0 8,2 0,0 1,1-1,0 0,1-1,0 0,1 0,9 15,-11-20,1 2,-1-1,-1 0,0 0,0 1,4 15,-2-3,27 85,-22-59,-6-27,-3-6,0 1,-1-2,-1 3,-1 27,0 0,1-12,0 35,-1-66,1 0,0 0,-1 0,0-1,1 1,-1 0,0-1,0 1,1 0,-1-1,0 1,0-1,0 0,-1 1,2-1,-1 0,-3 3,-27 15,26-17,1 1,-2 0,2 0,0 0,-8 6,10-4,-2-1,2 1,-1 0,-3 10,4-10,-1 1,0-2,1 1,-6 6,6-8,0-1,-1 0,1 0,0-1,-1 1,1 0,-2-1,2 0,-1 0,0 0,1 0,-2-1,2 0,-4 1,-45-2,29 1,-30 0,-47 0,91-3,-1 1,1 0,0-1,0-1,-12-7,0 0,1 2,15 6,-1 0,0 0,1 1,-1 0,0 0,-1 1,1 0,0 0,-9 0,-6 0,11 1,-2 0,0 0,1 2,-1-1,1 1,-12 5,21-7,0 1,0-1,1 0,-1 1,0-1,0 0,1 0,-1 0,1 0,-1 0,1 0,-1 0,0 0,0-1,1 1,-1 0,0-1,1 1,0-1,-1 1,1 0,-1 0,0-1,1 0,-1 1,1 0,-1-1,1 1,-1-1,1 0,-1 0,1 0,0 1,0 0,0-1,-1 0,1 1,0-1,0 0,0 1,0-1,-1 1,1-2,0 1,0 1,0-2,0-7,-1 0,1 0,2-12,-1 5,-1 9,1-1,1 0,0 1,0-1,0 0,5-10,3-12,2-4,-10 29,1-1,-1 1,-1-1,1 0,0 0,-1 0,1-12,-2 6,1 1,1-1,-1 2,4-16,-4 25,0 0,-1 0,0-1,1 1,0 1,0-2,0 1,0 0,0 0,0 0,0 1,0-1,0 0,0 0,1 0,-2 1,3 0,24-8,0-1,-15 3,1 1,-2 0,19-4,19-8,-47 16,1-1,-1 0,0 1,1-2,-1 1,0-1,0 1,0-1,-1 1,1-1,2-3,13-33,-9 18,17-37,-21 49,1 0,1 1,-1 0,2-1,-1 2,9-10,0 4,-7 7,0-2,0 1,0-1,8-14,18-34,-34 56,0 0,0 0,0 0,0 0,0 0,0 0,0 0,0 0,0 0,0 1,0-1,0 0,0 0,0 0,0 0,0 0,0 0,0 0,0 0,0 0,0 0,1 0,-1 0,0 0,0 0,0 0,0 0,0 0,0 0,0 0,0 0,0 0,0 0,0 0,0 0,0 0,0 0,0 0,1 0,-1 0,0 0,0 0,0 0,0 0,0 0,0 0,0 0,0 0,0 0,0 0,0 0,0 0,0 0,-1 13,-5 13,4-21,1-2,0 1,-1 0,0 1,0-1,1-1,-2 1,1-1,0 1,-1-1,0 0,0 0,-2 3,-5 2,-1 0,-20 9,-12 11,16-3,19-19,2-1,-1 2,0 0,0 1,1-2,0 3,1-2,-1 1,2 0,-8 16,6-12,-1 0,-1 0,0 0,-10 9,-19 29,24-31,-20 25,23-33,1 2,0-1,0 0,1 2,-10 19,11-16,4-11,0-2,2 1,-1 1,-2 7,4-13,0 0,0 1,0-1,0 0,0 0,0 0,0 1,-1-1,1 1,0-1,0 0,0 1,1-1,-1 0,0 0,0 0,0 0,0 0,0 0,0 1,0-1,0 0,0 1,1-1,-1 0,0 1,0-1,0 0,0 0,0 0,0 0,0 0,0 1,9-2,12-9,-19 8,8-1,-1 1,2-1,-2 2,1-1,0 1,0 1,0 0,14 3,11-2,78-8,-82 8,-25-1,1 0,-1 0,1 0,-2 0,1-1,1-1,-1 1,0-1,6-2,-10 3,-1 0,1 0,-1 1,1-1,-1 1,1 0,0 0,0 0,-1 0,5 0,-6 0,0 0,0 0,1 0,-1 1,1-1,-1 0,1 0,-1 0,0 0,1 0,-1 1,1-1,-1 1,0-1,1 1,-1-1,0 1,0-1,1 0,-1 0,0 0,0 1,0-1,0 1,0-1,0 0,0 1,0 0,0-1,0 0,0 1,0-1,0 0,0 1,0 0,0-1,0 1,0 0,0-1,0 0,0 0,0 0,0 1,0 0,0-1,0 0,-1 0,1 1,0-1,-1 1,1-1,-1 1,-3 3,1-1,0 1,-1-1,1 1,-2-1,2-1,-2 1,1-1,0 0,-8 3,-5 4,12-7,0 0,1 1,-2-3,1 2,0-1,0 0,0-1,-1 1,-8-2,-11 2,-45 15,60-13,20 0,15-1,22-1,-2-4,55-9,-82 10,-14 2,0-1,-1 1,1-1,0 0,-1 0,1 0,0-1,0 0,-1 1,5-5,51-34,-58 38,2 0,-1 0,0 0,0-1,0 1,0 0,-1-1,1 1,0 0,-1-2,0 1,-1 0,1 0,0 1,0-2,0 1,0 1,-1-2,0 1,0-4,0 1,0 1,-1-1,0 1,0-1,-1 1,1 0,0 0,-1-1,0 1,-6-9,1-7,6 18,0 0,0 0,0 0,0 0,0 1,-1-2,-2-3,4 7,-1-1,1 1,-1 0,0 0,1 0,-1 0,1-1,-1 1,0 0,1 0,-1 0,1 0,0 0,-1 0,1 0,-1 0,1 0,-1 1,0-1,1 0,-1 0,1 0,-1 0,1 1,0-1,0 1,-1-1,1 1,-1-1,1 0,-1 0,0 2,-15 17,14-13,0-4,0 0,0 1,0 0,0-1,1 1,-1 0,1 0,-1 0,2 1,-1-1,0 0,0 1,0-1,0 1,1 4,18-28,-13 10,3-3,12-25,-18 33,0 1,-1-1,0 0,1 1,-1-2,0 1,-1 0,1 0,-1-10,0 13,-1-1,0 0,0 1,0-1,-1 1,2-1,-1 0,-1 1,0 0,1-1,0 1,-4-2,3 1,0-1,-1 1,2 0,-2-1,-1-5,2 3,0 0,0 0,2 1,-1-2,1 1,-1 0,1 0,0 0,0 0,0 1,1-2,-1 1,1 0,0 1,4-11,-4 14,-1 1,1-1,-1 1,1-2,-1 1,1 1,-1-2,0 2,0-1,0-4,0 6,0 0,0 0,0 0,0 0,0-1,0 1,0 0,0 0,0 0,-1 0,1-1,0 1,0 0,0 0,0 0,-1 0,1 0,0 0,0 0,0-1,-1 1,1 0,0 0,0 0,0 0,0 0,0 0,0 0,0 0,-1 0,1 0,-11 5,-8 8,-19 20,-9 9,-36 25,76-61,1 0,-1 0,1 2,0-2,0 2,-1-1,-4 12,1-3,6-12,1 0,-1 0,1-1,-1 1,-8 5,-14 15,26-24,0 0,0 0,0 0,0 0,0 0,0 0,0 0,0 0,0 0,0 0,0 0,0 0,0 0,0 0,0 0,0 0,0 0,0 0,0 0,0 0,-1 0,1 0,0 0,0 0,0 0,0 0,0 0,0 0,0 1,0-1,0 0,0 0,0 0,0 0,0 0,0 0,0 1,0-1,0 0,0 0,0 0,0 0,1 0,-1 0,0 0,0 0,0 1,0-1,0 0,0 0,0 0,0 0,0 0,0 0,0 0,0 0,0 0,0 0,0 0,0 0,0 0,0 0,0 0,0 0,0 0,0 0,0 0,8-1,10-5,-18 6,90-41,13-4,-98 42,1 0,-1 1,8-8,-11 7,2 1,-1-1,1 2,-1-2,1 2,-1-1,2 0,-2 2,7-3,-10 3,0 0,0 0,0 0,0-1,1 1,-1 0,0 0,1 0,-1 0,0 0,0 1,1-1,-1 0,0 0,1 0,-1 0,0 0,0 1,1-1,-1 0,0 0,0 0,1 1,-1-1,0 0,0 0,0 0,1 0,-1 1,0-1,0 0,0 0,0 0,0 1,0-1,0 1,0-1,-4 12,-13 9,3-9,0 1,0-2,0 1,-31 14,26-10,15-15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70"/>
    </inkml:context>
    <inkml:brush xml:id="br0">
      <inkml:brushProperty name="width" value="0.2" units="cm"/>
      <inkml:brushProperty name="height" value="0.2" units="cm"/>
      <inkml:brushProperty name="color" value="#008C3A"/>
      <inkml:brushProperty name="ignorePressure" value="1"/>
    </inkml:brush>
  </inkml:definitions>
  <inkml:trace contextRef="#ctx0" brushRef="#br0">497 1,'2'2,"1"-2,0 2,-1 0,0-1,0 2,0-1,1-1,2 6,-1-4,6 9,0-2,14 24,-17-23,0-1,1 0,1-1,13 14,65 55,-81-68,2 1,0 0,-1 1,0-1,-1 2,6 13,-9-18,0 0,0 1,-1 0,1 1,-1-1,-1 11,6 21,0 2,-6-34,0-1,0 1,1-1,-1 0,6 13,-2-8,-1 1,0-1,-1 1,3 25,1 57,-4-37,1-39,-3-17,-1 1,1-1,-1 0,1 1,-1-1,0 1,0 0,0-1,-1 6,1-8,-1 0,1 0,0-1,0 0,-1 0,1 1,-1-1,1 1,-1 0,0-1,1 0,-1 0,0 0,1 1,0-1,-1 0,1 0,-1 0,0 0,1 0,-1 0,0 0,1 0,-1 0,0 0,1 0,0 0,-2-1,-22-6,11 3,-11 2,-1 0,-28 4,7-1,-35 8,76-10,0 0,0 1,0 1,-1-1,1 1,0-1,0 2,0 0,-1-1,2 1,0 0,-7 4,4-1,-1-2,0 1,0-1,0-1,0 1,0-2,0 0,0 1,-1-2,0 0,-11-2,-29 3,46 0,-2 0,2 0,-2 1,2 0,-1-1,0 1,-4 4,4-3,0 0,-1-1,0 0,-9 3,5-2,-2-1,2 0,-1 0,-1-2,1 0,-1 0,1-1,0-1,1 1,-1-1,-1-1,-14-7,16 6,0 0,0 1,-16-3,-6-2,30 7,0 1,1 0,-1 0,0-1,0 1,0 0,0 0,0 0,1 0,-2 0,1 0,0 0,0 0,0 1,1-1,-2 0,1 0,0 1,0 0,0 0,0-1,1 1,-1-1,0 1,0 0,0-1,1 2,-1-2,0 1,1 0,-1 1,-1 2,1 0,-1 0,1-1,1 1,-1 1,0-2,0 9,1-10,0-1,0 0,0 0,0 0,0 1,0-2,0 1,1 1,-1-1,1 0,-1 0,1 0,-1 0,0 0,0-1,1 1,0 0,0 1,-1-2,1 1,0-1,0 1,0 0,-1-1,1 1,0 0,0 0,2-1,3 3,0-1,0 0,10 2,10 3,-23-5,-1-1,1 1,0-2,-1 1,1 0,-1 0,1 0,0-1,-1 0,1 0,-1 0,1 0,-1 0,2 0,-2-1,1 0,4-1,1-2,0 0,-1-1,1 0,7-7,17-11,-11 11,-11 6,-1-1,2 2,21-9,-19 12,-1 0,1 0,0 1,-1 1,1 0,21 5,-11-3,-17-2,0 0,0 0,-1-1,0 0,1-1,-1 1,8-4,-6 1,1 2,0-1,8 0,53 2,-4 1,-59-1,1 0,0-1,-1 0,7-3,15-5,-10 5,-2-1,1 0,16-12,2 0,-30 16,1-1,-1 0,-1 0,1 0,7-8,-12 11,1 0,-1 0,0 0,0-1,0 1,0 0,0 0,0 0,1-1,-1 1,0 0,0 0,0 0,0 0,0 0,0-1,0 1,0 0,0 0,0 0,0 0,0 0,0-1,0 1,0 0,0 0,0 0,0 0,0 0,0 0,0-1,0 1,0 0,0-1,-1 1,1 0,0 0,0 0,0-1,0 1,0 0,0 0,-1 0,1-1,-10-4,-11 1,2 4,0-1,0 2,1 0,-1 2,-36 10,-32 9,64-15,0-4,-1 0,0 0,-36-3,30 0,19 0,-159-8,143 7,-35 1,-20 0,82 0,-1 0,1 0,0 0,0 0,0 0,0 0,0 0,-1 0,1 0,0 0,0 0,0 0,0 0,-1 0,1 0,0 0,0 0,0 0,0 0,0 0,-1 0,1 0,0 0,0 0,0 0,0 0,0 0,-1 0,1 0,0 0,0 0,0 0,0 0,0 0,0-1,0 1,0 0,-1 0,1 0,0-1,0 1,0 0,0 0,0-1,0 1,0 0,0 0,0-1,0 1,0 0,8-6,13-5,-9 10,0 0,0 1,0 0,1 1,0 1,18 5,22 3,28 2,-48-6,0-1,63-2,-83-5,-1 0,1-3,1 2,-2-2,13-6,-9 3,1 2,20-6,-31 10,0-2,0 1,0 1,0-2,0-1,-1 1,0 0,7-6,14-12,31-9,-57 31,0 0,0 0,0 0,0 0,1 0,-1 0,0-1,0 1,0 0,1 0,-1 0,0 0,0 0,0 0,1 0,-1 0,0-1,0 1,0 0,0 0,0-1,0 1,1 0,-1 0,0 0,0 0,0 0,0-1,0 1,0 0,0 0,0 0,0 0,0-1,0 1,0 0,0-1,0 0,-8-2,-13 2,21 1,-35-1,1 1,-1 2,1 2,-65 18,86-18,1-3,-1 1,-20 0,4 0,-126 1,90-4,56 0,-1-1,1 1,-1-1,-11-5,-24-5,38 10,12-3,15 0,286-5,-285 10,90-8,-87 8,-7 0,0 0,1 0,-2-2,27-5,-27 2,-8 3,-1 0,0 0,0-1,0 0,0-1,0 0,6-4,-8 3,-1 3,-1 0,1-2,-2 2,2-1,3-5,-7 8,0-1,1 1,-1-1,1 0,-1 0,0 0,1 0,-1 1,0 0,1-2,-1 1,0 1,0-1,0 0,1 0,-1 1,0-2,0 1,-1 1,1-1,0 0,0 0,0 1,0-2,-1 2,1-1,0 1,-1-1,1-1,-1 2,1-1,0 1,-1-1,1 0,0 1,-1-1,0 0,-3 0,1-2,-1 2,1 0,0 0,-1 0,2 0,-2 1,1-1,-1 1,0 0,-3 0,-8 0,-172-4,105 5,65 1,1 0,-1 2,0 0,0 1,-16 7,10-4,-36 9,-24-8,67-8,-14 3,24-3,0 1,0-1,-1 0,1-1,0 0,0 0,0-1,-9-2,15 3,0 0,0 0,-1 0,1 0,0 0,0 0,0 0,0 0,0 0,0 0,0 0,0 0,0 0,-1-1,1 1,0 0,0 0,0 0,0 0,-1 0,1 0,0 0,0 0,0 0,0 0,0 0,0 0,-1 0,1-1,0 1,0 0,0 0,0-1,0 1,0 0,0 0,0 0,0 0,0 0,0-1,0 1,0 0,0-1,0 1,0 0,9-5,10-2,18-3,-2-1,2-3,41-23,-70 34,0 0,1 0,13-1,-13 2,-1 0,1 0,12-6,2-2,1 1,34-6,-13 3,-23 7,0 0,0 2,1 1,22 1,-30 0,0 0,20-6,-26 4,-23 4,-5 2,-95-3,-33 0,133 1,-16 1,-37 7,21 3,43-11,-2 0,1 1,0-1,-1 0,-2 4,2-3,1 0,0 1,-1-3,1 2,-4 1,-212 13,264-38,-19 16,-2 0,1-1,40-18,41-26,-93 45,8-3,31-24,-29 20,-14 8,0 0,11-11,-17 14,0 0,0-1,0 2,0-3,0 2,-1 0,0-1,1 1,0-2,-2 2,1-1,2-6,22-79,-15 58,-10 34,0 0,0-1,1 2,0-2,1 1,-1-1,1 1,-2 0,2-1,0 0,-1 1,6 5,-2-4,0 1,1-1,0 0,12 7,26 15,-27-18,-2 1,0 0,20 17,-26-18,1-2,16 10,11 8,-22-10,-15-15,0 0,0 0,0 0,0 0,0 0,0 1,0-1,0 0,0 0,0 0,0 0,0 0,0 0,0 0,0 0,0 0,0 0,0 0,0 0,0 0,0 0,0 0,0 0,0 0,0 0,0 1,0-1,0 0,0 0,0 0,0 0,0 0,0 0,0 0,0 0,0 0,0 0,0 0,0 0,0 0,0 0,0 0,0 0,0 0,0 0,0 0,0 0,0 1,0-1,0 0,0 0,0 0,0 0,0 0,0 0,0 0,0 0,0 0,0 0,0 0,-1 0,-10-3,-9-10,13 9,1 0,-1 1,1 0,-1-1,1 2,-2-1,1 1,-11-1,12 3,0 1,0 2,-1-2,1 2,2-1,-10 5,-19 8,24-13,-1 1,1 0,-1-1,-1-1,1-1,-1 0,-13-1,24 1,0 0,0 0,-1 0,1 0,0 0,0 0,0 0,-1 0,1 0,0 0,0 0,0 0,0-1,0 1,0 0,0 0,0 0,0 0,-1 0,1 0,0 0,0-1,0 1,0 0,0-1,0 1,-1 0,1-1,0 1,0 0,0-1,0 1,0 0,0 0,0 0,4-9,13-10,-12 14,8-15,-12 18,-7 12,3-6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71"/>
    </inkml:context>
    <inkml:brush xml:id="br0">
      <inkml:brushProperty name="width" value="0.2" units="cm"/>
      <inkml:brushProperty name="height" value="0.2" units="cm"/>
      <inkml:brushProperty name="color" value="#008C3A"/>
      <inkml:brushProperty name="ignorePressure" value="1"/>
    </inkml:brush>
  </inkml:definitions>
  <inkml:trace contextRef="#ctx0" brushRef="#br0">580 8,'33'-8,"-28"8,0 1,-1 0,1-1,0 1,0 1,-2 0,2-1,0 2,-1-1,7 5,23 10,-28-15,-1 0,1 1,0 0,0 0,-1 0,0 2,1-1,-2 0,2 0,4 7,-5-6,0 0,1-1,0 1,0-1,0-2,0 1,1 1,-1-2,1 1,-1-2,9 3,29 10,-35-12,0 0,-1-1,1 1,0-1,0-1,0 0,10-3,10 2,-22 2,0-1,0 2,0 0,0 0,0 0,-1 2,1-1,-1 0,9 6,-6-3,8 3,26 12,-39-20,0 1,1 0,0-1,-1-1,1 1,0 0,-1 0,0-1,1-1,0 1,7-2,-12 2,0 0,0 0,0 0,0 0,0 0,1 0,-1 0,0 0,0 0,0 0,0 0,0 0,0-1,0 1,0 0,0 0,1 0,-1 0,0 0,0 0,0 0,0-1,0 1,0 0,0 0,0 0,0 0,0-1,0 1,0 0,0 0,0 0,0 0,0 0,0 0,0 0,0 0,0 0,0 0,0-1,0 1,0 0,0 0,0 0,0 0,0 0,0-1,0 1,0 0,0 0,0 0,-1 0,-5-6,-9-3,3 2,-2 1,0 1,0 0,1 1,-21-3,47 7,-8-1,1 0,-1 2,0-1,2 1,-2-1,1 2,-1-1,0 1,1 0,9 6,-11-6,0-1,-1 1,0-1,1 1,0-1,0-1,-1 2,8-2,34-1,-17-1,12 1,41 3,-80-2,0 0,0 0,0 0,0 1,-1 0,1-1,-1 0,1 1,0-1,-1 1,1 0,0 0,0-1,-1 0,1 1,-1 1,1-2,-1 1,0 0,0 0,1-1,-1 2,1-1,-1-1,0 1,0 0,0 0,0 0,1 0,-2 2,0 37,0-25,1-13,0 12,0-1,1 0,3 17,-3-25,-1-1,1-1,0 0,1 1,-1 0,1-1,-1 0,1 0,0 1,-1-2,2 2,-1-1,0-1,1 1,0-1,2 3,-2-2,1 1,-1 0,1-1,-1 1,0 0,0 0,0 1,-1-1,1 1,-1 0,0-1,0 1,0 0,-1 0,3 11,-3-8,0 0,-1 1,1 0,-1-1,0 1,-1-1,1 1,-2-1,-2 11,3-15,-1 1,0-1,0 1,1-1,-2-1,-4 8,5-9,0 1,0-1,0 1,1 0,0 0,-1 0,1 0,-1 0,2 0,-1 1,0-1,0 0,1 1,-1 4,1-4,-1 0,0-1,1 1,0 0,-1 0,0-1,0 0,-1 2,1-2,-1 0,0 0,0 1,1-1,-2-1,1 2,-4 1,-4 6,-1-1,-18 14,17-15,9-7,-1 1,0-1,-1 0,1 0,1 0,-2 1,1-3,0 1,-1 0,0 0,1 0,0-1,0 0,0 0,-8-2,4 0,0 0,-1-1,2 0,-1-1,1 1,-1-2,-8-6,2 1,-2 1,2 1,-1 1,-29-9,38 14,1 1,-2 1,1 0,-8 0,21 3,-1 2,-1-1,1 1,-1 0,8 11,-11-13,5 6,1 0,1-2,17 15,-21-19,-2-1,3 0,-2 1,1-2,0 1,1-1,-1 0,0 0,7-1,48-2,-56 2,13-4,-2 0,1-1,24-9,-38 13,7-2,-4 1,0 1,0-2,1 1,6-5,-11 7,-1 0,1-1,-1 0,1 1,0-1,0 1,-1-1,1 0,0 1,-1-1,0 0,1 0,-1 0,1 1,-1-1,0 0,1 0,-1 0,0 0,1 1,-1-1,0-1,0 1,0 1,0-1,0 0,0 0,0-1,0 2,0-1,0 0,-1-1,1 2,0-1,-1 0,0-1,1 1,-1 1,1-2,-1 1,0 0,0 0,0 1,-1-1,2 1,-1-1,0 0,0 0,-1 1,1-1,0 1,1 0,-2 0,1 0,0 0,-2 0,-28 0,24 0,-5 2,-1 0,-15 4,21-3,1-1,-2 0,1 0,-1-2,1 0,0 1,-1-2,1 1,-9-2,16 2,0 0,0-1,0 1,0 0,0 0,0-1,0 1,0 0,0 0,0 0,0 0,0 0,0-1,0 1,0 0,0 0,0 0,0 0,0 0,0-1,0 1,0 0,0 0,0 0,0 0,0 0,0-1,0 1,0 0,0 0,0-1,0 1,0 0,0 0,0-1,0 1,0 0,0 0,0 0,0 0,1 0,-1 0,0 0,0 0,0 0,1 0,5-8,42-27,-37 27,-1 0,2 0,-1-2,18-20,-23 23,0-2,0 0,1 2,0-1,1 1,0-1,11-6,-6 0,-13 14,1-1,-1 1,1-1,-1 1,0-1,0 0,1 0,-1 1,0-1,1 0,-1 0,0 1,1-1,-1 1,0-2,0 2,0-1,0 0,0 0,0 1,0-1,0-1,0 2,-1-1,1 1,-1-1,1 1,-1 0,1 0,0 0,0 0,-1 0,1 0,-1 0,1 0,0 0,0 0,-1 0,1 0,-1 0,1 0,-1 0,1 0,-1 0,1 0,0 0,0 1,-1 0,-13 5,13-5,-84 59,24-15,36-27,13-9,1-1,-1 0,-19 7,31-15,0 0,0 0,0 0,0 0,0 0,0 0,0 0,0 0,0 0,0 0,0 0,0-1,0 1,0 0,0 0,0 0,0 0,0 0,0-1,0 1,0 0,-1 0,1 0,0 0,0 0,0 0,0 0,0 0,0 0,0 0,0 0,0 0,0 0,0 0,-1 0,1 0,0 0,0 0,0 0,0 0,0 0,0 0,0 0,0 0,-1 0,1 0,0 0,0 0,0 0,0 0,0 0,0 0,0 0,0 0,0 0,-1 0,1 0,0 0,0 0,0 0,0 0,8-11,14-11,3-2,-13 12,2-1,18-10,-30 20,0 2,0-1,1-1,-2 1,1-1,-1 2,1-2,-1 0,1 0,0 0,-1 1,0-1,0 0,1-3,0 0,-1-1,0 1,0 0,0-1,0-11,0 7,1-1,-2 1,3-1,-1 1,1 0,0-1,1 2,9-21,-11 27,0-2,0 1,1 1,-1-2,-1 0,0 0,2-5,-3 9,0 1,0 0,0 0,0 0,0 0,0 0,-1 0,1 0,0 0,-1-1,1 2,0-1,-1 0,1 0,-1 0,0 0,1 1,0-1,-1-1,0 1,1 1,-1 0,0-1,0 0,0 1,0-1,1 1,-1-1,0 0,0 1,0 0,0 0,0 0,1 0,-1 0,0 0,0 0,0 0,0 0,-1 0,-3 0,2-1,-2 1,2 1,-1-1,0 0,0 1,0 0,1 0,-1 1,1-1,0 1,-5 2,4 0,-2 0,2 0,0 1,-1 0,1 0,0 1,-3 5,-11 20,1 1,2 0,-23 67,33-86,1-1,-2 0,1 0,-12 14,13-19,-7 8,7-18,1-12,3-5,-1-1,2 1,0-1,1 1,1-1,0 0,2 1,0 1,8-21,-10 34,0 0,0 0,1 1,-1 0,1-1,1 1,-1 0,4-4,7-3,20-15,-25 22,-47 4,20 2,-35-1,48-1,-1 0,0-1,1 2,-1-2,2 0,-1 1,0-2,0 2,-6-7,2 4,-2-1,2 1,-2 0,1 1,0 0,-1 1,-9-1,0-1,-20-3,-1 1,-54 1,87 4,1 1,-1-2,0 1,0-1,0 0,2-1,-13-6,-43-30,52 33,-11-9,17 12,-1-1,0 1,0 0,-1 1,1-1,1 1,-2-1,0 2,1-1,-1 1,0 0,0 0,-10 0,1 2,3-2,-2 2,-16 2,25-1,-1-1,0 0,1 1,-1 0,2 1,-1-1,-1 1,2 0,-7 5,3-1,0 1,0 1,0-1,1 1,0 0,1 1,-1-1,-6 20,-4 32,13-51,1 1,1 1,-1-3,1 2,0 1,1-2,0 1,2 13,0 13,-2-27,-1-1,0 0,0 0,0-1,0 1,-1 0,-1-1,1 2,-2-2,-3 9,-6 13,1 2,0-1,-7 36,18-63,-1 5,1-1,-2 0,0 1,-4 13,-56 118,57-119,0-8,0 0,0 0,0 0,-2-1,-13 20,18-30,1 2,1-1,-2 1,1-1,1 2,1-2,-4 6,3-6,1 0,-1 0,-1 0,1 0,-1 0,1 0,0 0,-1-1,-1 1,2 0,-1-1,-3 2,-3 2,0 0,0-2,0 1,-1-2,-8 5,-2-1,15-5,0-1,0 3,0-3,1 2,-1 0,1 0,-1 0,2 0,-2 1,2 0,-2-1,2 1,-1 0,1 0,0 1,0-2,-1 2,2-1,0 2,-1-2,1 1,-1 7,1-5,0 1,0 0,1-1,0 1,1-1,0 1,0-1,-1 1,2-1,0 1,0-1,0 0,1 0,4 8,-6-14,3 8,0 0,1-1,0 0,9 10,8 17,71 61,-47-55,-33-31,-11-7,1-1,-1 1,0 0,1-1,0 0,0 0,0 0,1-1,-1 1,0-1,0 0,1 1,-1-2,0 1,1-1,4 0,51 0,-44 0,-11 0,-6 0,1 0,0 0,0 0,0 0,1 0,-2 0,1 0,0 0,0 0,0 0,0-1,0 1,0 0,0-1,0 0,0 1,0-1,1 1,-1-1,0 0,0 0,0 1,-1-3,2 3,0-2,0 1,0 0,0-1,0 1,0-1,0 2,0-2,0 1,1 0,-1 0,0 0,1-1,-1 1,1 1,0-2,-1 1,1 0,0 0,-1 0,0 0,3-1,0-3,-1 0,1 0,-1-1,0 0,0 0,0 1,-1-1,0-1,0 2,0-1,0-10,0 5,0 1,3-19,17-27,-17 45,-2 2,5-18,-6 19,1 1,0-1,0 1,1-1,0 1,4-10,12-27,-1 2,-4 20,-11 16,0 1,0 0,1-1,-2 0,1 0,-2 0,2 0,-1-1,1-7,1-18,15-42,-5 18,-12 49,1 1,-1 0,0 0,5-6,-5 7,0 1,0-1,0 1,0-1,-1 1,0-1,1 1,-1-2,0-6,0 0,1-1,0 2,0-1,2 0,-1 1,2-1,8-18,8-20,-14 31,0 1,1-1,0 2,2 1,21-30,-4 12,15-20,-38 48,-1 0,1 0,-2 1,1-2,-1 0,1 1,2-11,-1-1,-2-2,0 1,0-1,-2 1,-1-26,1 45,0-1,0 1,0-1,0 1,0 0,0 0,0 0,0 0,0 0,0-1,0 1,0-1,0 1,-1-1,1 1,0 0,0 0,0-1,0 1,-1 0,1-1,0 1,0 0,0 0,-1 0,1 0,0-1,0 1,-1 0,1 0,0 0,0 0,0 0,0 0,0 0,-1 0,0-1,-9 8,-6 18,16-25,-38 72,29-53,0 1,-1-2,-1 0,-15 19,-3-4,19-23,1 1,-1-1,1 1,2 1,-1 0,-10 22,6-6,1 0,-9 41,2 1,-6 23,19-75,-1 0,0 0,-8 19,6-19,2 0,-10 30,10-19,-5 22,5-28,5-18,0 0,-1-2,1 2,0-1,-1 1,-1-1,2 0,-4 5,-10 14,6-9,0-1,-1-1,-12 15,-23 27,41-51,1 0,-1 2,1-1,-1 0,2 1,-1-1,1 1,-1 0,0-1,2 2,-1-1,-1 7,0 3,0 0,-2 32,3-39,1-8,1 0,0-1,0 0,0 0,0 0,-1 1,1-1,0 1,1-2,-1 2,0-1,0 0,0 0,0 1,0 0,1-1,-1 0,0 0,32-65,-31 61,2 0,-1-1,1 1,1-1,-1 2,6-8,-9 12,0 0,0 0,1 0,-1 0,0 0,0 0,0 0,0 0,0-1,0 1,0 0,0 0,0 0,0 0,0 0,0 0,0 0,0 0,0 0,0 0,1 0,-1 0,0 0,0 0,0 0,0 0,0 0,0 1,0-1,1 0,-1 0,0 0,0 0,0 0,0 0,0 0,0 0,0 1,0-1,0 0,1 0,-1 0,0 0,0 0,2 9,-1 9,-1-18,0 6,0 1,-1 0,0 0,-1 0,1-1,0 1,-2-1,1 0,0 1,-1-2,0 2,0-1,-4 4,7-10,0 0,0 0,0 0,0 0,0 0,-1 0,1 1,0-1,0 0,0 0,0 0,0 0,0 0,0 0,0 0,0 0,0 0,0 0,0 0,-1 0,1 0,0 0,0 0,0 0,0 0,0 0,0 0,0 0,0 0,0 0,0 0,0 0,-1 0,1 0,0 0,0 0,0 0,0 0,0-1,0 1,0 0,0 0,0 0,0 0,0 0,0 0,0 0,0 0,0 0,0 0,0 0,0 0,0 0,0 0,0 0,0 0,0 0,-2-10,1-7,1 0,0 11,1 0,-2 1,1-1,-2-8,2 12,-1 1,0-1,1 0,0 0,-1 1,0-1,0 1,0-1,0 1,0-1,1 1,-2-1,1 2,1-2,-2 0,1 2,-3-3,-6-4,-1-1,2 0,-1-1,1 0,0-1,1-1,-8-12,14 19,0 0,2 0,-2 0,1-1,0 1,0-1,0-8,-2-11,0 16,2 0,0 0,0 0,1 0,-1 0,2-11,-1 16,0 1,1-2,-1 2,1-2,-1 2,1 0,0-2,0 1,1 0,-1 1,0 0,1 0,-1-1,1 1,-1-1,1 2,0-2,1 2,-2-1,4-2,12-9,-1 0,0-1,-1-1,-1-2,23-30,-3 3,-34 43,0 1,1 0,-1-1,0 1,1-1,-1 1,0 0,1 0,-1-1,0 1,1-1,-1 1,0 0,0-1,0 1,1 0,-1 0,1 0,-1 0,1 0,-1 0,0 0,1 0,-1 0,1 0,-1 0,1 0,-1 0,1 0,-1 0,0 0,1 0,-1 1,1 0,0 0,-1 0,1 0,-1-1,1 1,-1 0,0 1,1-2,-1 0,0 2,0-1,0 0,0 1,0 2,0 0,0 1,0-1,0 0,0 0,-1 0,-2 6,-5 5,2 0,-16 18,13-20,1 0,0 1,-9 20,7-7,3-10,-9 27,2-8,24-47,1-2,-2 0,0-1,-2 0,1 0,10-27,-8 20,19-37,-25 50,-1 1,0-1,-1-1,1 2,0-1,1-18,-2 15,0 0,7-21,3 1,2 1,0 0,1 1,23-30,-34 54,-1-1,-1-1,1 1,0-1,2-8,-3 9,1-1,-2 1,2 1,0-1,0-1,6-5,13-19,21-41,-23 40,-17 27,59-91,-51 82,-2 2,2-1,1 1,24-18,-21 18,-1-3,1 1,22-32,-35 45,-1 0,0 1,-1-2,1 1,0 0,-1-1,1 1,0 0,0 0,-1-1,1 0,-1 1,1 0,-1-1,0 1,0-1,0 0,0 2,0-2,0 0,0 1,0-1,0 1,0 0,0-1,-1 0,1 1,-1 0,0-1,1 1,-2-3,0 3,1-2,-1 1,-1 0,2 0,-1 0,-1 1,3-1,-3 1,0-1,2 1,-2 0,0-1,1 2,-5-2,3 1,-1 1,1 0,0 0,-1 0,1 0,0 0,-1 1,1 0,0 0,1 1,-1-1,0 2,0-2,1 1,-2 1,-3 3,-5 6,0-1,1 1,-10 16,11-14,-1-1,-18 17,20-20,-1 1,2-1,-1 1,2 1,-8 14,-21 25,-53 52,83-93,1-1,8-17,75-152,-53 120,-16 28,-1 1,0 0,-1-1,6-21,2-26,-11 47,0 0,0 0,0 0,1 0,11-22,-12 29,-1 1,0 0,0 0,0 1,1 0,-1 0,1 0,2-3,-4 5,0 0,-1 1,2-1,-1 1,1-1,-1 1,-1-1,2 1,-1 0,1-1,-1 1,0 0,0 1,0-1,1 0,-1 0,0 1,0-1,0 1,1-1,-1 1,0 0,0-1,0 1,2 1,0 0,2 2,-2-1,1 0,-1 0,1 1,-2-1,2 1,-2 1,1-2,-2 2,1-1,3 6,0 3,-2-1,1 0,3 22,-7-32,0 2,1-2,0 1,0 0,1-1,-1 1,0-1,0 1,1 0,0-1,-1 0,1 0,0 0,0 1,0-2,0 1,1 0,-2-1,2 1,-1 0,1-1,-1-1,0 2,0-2,1 1,4 0,6 2,0-2,1 0,27-2,-13-1,100 9,-121-6,-1 1,1-1,-1 0,1 1,10 4,-10-4,0 2,0-3,-1 1,1 0,8-1,-12-1,-2 0,2 0,-1 0,-1 1,2 0,-1 0,0-1,4 3,-6-3,0 0,0 0,0 0,0 0,0 0,0 0,0 0,0 0,0 0,0 0,1 0,-1 0,0 1,0-1,0 0,0 0,0 0,0 1,0-1,0 0,0 0,0 0,0 0,0 0,1 0,-1 0,0 0,0 0,0 0,0 0,0 1,0-1,-1 0,1 0,0 1,0-1,0 0,0 0,0 1,0-1,0 0,-12 6,4-3,0-1,0-1,0 0,-14-1,14 0,0 0,0 1,0 0,2 0,-17 5,16-3,-1 0,1-2,-13 2,-17 4,-38 26,66-30,0 2,2 0,-13 7,54-16,13 0,73 5,-69 8,-36-7,-1 0,17 1,-10-4,-9 0,-27 5,-2-1,1 0,0 2,-30 12,29-9,-1-2,-1 0,1-3,-26 5,4-2,13-2,18-4,0 2,-1-1,-10 5,14-3,2 0,-1 0,1 1,-1 0,1 0,-7 8,-8 6,5-5,1 1,1-1,-20 31,10-15,22-29,0 0,0 0,0 0,0 0,0 1,0-1,0 0,0 0,0 0,1 0,-1 0,0 0,0 0,0 0,0 0,0 0,0 0,0 0,0 0,0 0,0 0,0 0,0 0,0 0,0 0,0 1,0-1,0 0,0 0,0 0,0 0,0 0,0 0,0 1,0-1,0 0,0 0,0 0,0 0,0 0,0 0,0 0,0 0,0 0,0 0,0 0,0 0,0 0,0 0,0 0,0 0,0 0,0 0,0 0,0 0,-1 0,1 0,0 0,0 0,0 0,0 0,0 0,0 0,0 1,0-1,0 0,0 0,-1 0,1 0,9-3,14-9,-22 12,35-22,2 4,1 1,-1 2,2 2,52-9,-30 6,-47 11,0 1,0 1,29-2,-32 4,0 0,0-1,13-4,-54 12,16-3,0-1,1 2,-13 6,6-2,1 2,1 0,0 2,0 0,1 1,-16 17,18-16,-25 16,12-8,-24 16,31-25,1 2,-22 21,16-14,19-17,-1 0,1 1,0 0,-6 9,12-15,0 0,0 0,1 0,-1 0,0 0,0 0,0 0,0 0,0 0,0 0,0 0,0 0,0 0,0 0,0 0,0 0,0 0,0 0,0 0,0 0,0 0,0 0,1 0,-1 0,0 0,0 0,0 0,0 0,0 0,0 0,0 0,0 0,0 0,0 0,0 0,0 0,0 0,0 0,0 0,0 0,0 0,0 0,0 0,0 1,0-1,0 0,0 0,0 0,0 0,0 0,0 0,0 0,0 0,0 0,0 0,0 1,0-1,0 0,0 0,0 0,0 0,0 0,0 0,7-3,9-5,136-99,-121 88,-24 13,2 1,-1 0,1-2,6-8,-5 7,0-1,12-7,17-16,-30 25,0 1,0 0,1 2,-1-1,2 1,-2 1,20-5,-8 2,-20 6,0-1,0 0,0 1,0 0,0 0,-1 0,1 0,0-1,1 1,-1 0,0 0,-1 0,1 1,0-1,0 0,0 0,0 0,0 1,0-1,-1 1,1-1,0 0,0 1,-1 0,1-1,0 0,0 1,0 2,-1-3,0 1,0 1,0-2,0 2,0-1,0-1,0 1,0 1,-1-1,1-1,0 2,0-2,0 1,0 1,-1-2,1 1,-1 0,0 0,1 0,-1-1,0 1,1 0,-1-1,1 1,-1 0,0 0,1-1,-1 0,-1 1,-9 7,-1-1,0 0,0-2,0 0,-15 5,-17 7,31-12,2 2,0 0,0 0,-18 16,20-16,-1 0,0 0,-19 9,19-12,0 1,0 1,0 0,-11 11,-2 3,-28 18,21-16,16-9,1 0,1 1,0 1,-21 31,12-11,16-27,0 1,0 0,-1-1,0 0,0-1,-1 0,0 0,0-1,-9 7,-3-1,10-6,-1-1,-11 13,18-17,5-5,5-7,55-40,103-63,-133 90,-25 18,3 0,-2-1,1 2,13-6,-1 3,-7 3,-1 0,0-1,22-14,-30 16,0 1,-1 1,1-2,1 3,6-4,-12 4,1 1,-1 0,1 0,0 0,-1 0,1 0,0 0,0 0,0 0,0 0,-1 0,0 0,1 1,0-1,-1 0,1 0,0 1,0-1,-1 1,1-1,-1 2,1-1,-1-1,1 1,-1 0,1 0,-1 0,0 0,1 0,-1 0,0 1,0-2,0 1,0 1,0-2,0 2,0-1,0-1,0 2,0-1,-1 1,-1 8,1 0,-1 0,-1 0,0-1,0 1,-1-1,-5 11,7-14,-1 0,1-1,0 2,1-1,-1-1,1 2,0-1,0 0,1 0,0 13,-3 27,0-25,-7 29,5-28,1-1,2 1,-3 31,5-47,-1 1,-1 1,0-2,1 1,-1 0,-1 0,1-1,-6 9,5-9,1 0,-1 0,0-1,1 2,0-1,0 0,2 1,-2-1,1 8,1-14,0 0,0 0,0 0,0 0,0 0,0 1,0-1,0 0,0 0,0 0,0 0,0 0,0 1,0-1,0 0,0 0,0 0,0 0,0 0,0 0,0 0,0 1,0-1,0 0,0 0,0 0,1 0,-1 0,0 0,0 0,0 0,0 0,0 0,0 0,0 0,0 0,0 0,0 0,1 0,-1 0,0 0,0 0,0 0,0 0,0 0,0 0,0 0,0 0,1 0,-1 0,0 0,0 0,0 0,0 0,0 0,0 0,0 0,0 0,0 0,0-1,0 1,0 0,0 0,8-8,6-12,37-71,-50 90,-1-1,1 1,-1-1,0 0,1 1,-1-1,0 1,0-1,0 1,0-1,0 1,-1-2,0-1,-6-26,3 15,1-2,1 1,0-32,-2-13,3 47,1 1,0-19,0-17,0 47,-1 1,1 0,0-1,-1 1,1-1,-1 1,1-1,0 2,-1-2,0 1,0-1,1 2,-1-1,0-1,0 1,0 1,0-1,0-1,0 2,0-1,0 0,-1 1,1-1,0 1,0-1,0 1,-1-1,1 1,0-1,0 1,-1 0,1 0,-2 0,-3 0,-1 1,1-1,0 2,0-1,-8 3,2 1,2 1,0 1,-1-1,2 2,0 0,0 0,-13 15,-9 8,25-25,0 2,0 0,0 0,0 0,-6 11,7-8,-1-1,-1 0,-10 13,-3-4,-26 19,-13 11,53-43,2 2,-2-2,1 3,-1-2,-5 15,54-58,-13 7,-1 3,3 1,57-33,-55 41,-26 14,0 1,-1-2,0-1,0 1,1-1,-3 0,14-11,24-24,-43 40,0 0,1 0,-1-1,0 1,0 0,0-1,0 1,0 0,0 0,0-1,0 1,0 0,0 0,0 0,0 0,0 0,0 0,0 0,0 0,0 0,0 0,1 0,-1 0,0-1,0 1,0 0,1 0,-1 0,0 0,0 0,0 0,1 1,-1-1,0 0,0 0,0 0,1 0,-1 0,0 0,0 0,0 0,1 0,-4 11,-5 11,-13 6,-1-1,1 0,-3-4,0 1,-33 25,46-38,-2 0,4 1,-1 1,-18 25,-14 20,-5 4,29-34,6-10,9-13,-1 1,0-1,-8 11,30-34,12-8,-3-1,30-38,-45 53,-1-1,0 3,1-1,0 1,1 0,17-8,-18 10,-3 0,2-1,15-16,14-13,-28 29,-8 6,0-1,1 1,-1 0,0 0,1 1,6-4,-10 6,-1 0,1 0,-1 0,0 0,0 0,0 0,1 0,-1 0,0 0,1 0,-1 0,0 0,1 0,-1 1,1-1,-1 0,0 0,1 1,-1-1,0 0,0 1,1-1,-1 0,0 0,0 0,0 0,0 1,0-1,0 1,0 0,3 14,-6 15,-3-18,-1 1,1-2,-1 1,-1 0,0-1,-1-1,0 0,0-1,-17 15,-60 48,70-60,2 1,-23 10,-8 9,-6 1,40-25,8-7,2 1,-2-1,1 1,0-2,0 2,-1-1,1 0,0-1,-1 1,1 0,-5-1,2 1,0 0,0 0,1-1,-8 5,-14 3,19-7,0 0,0 1,0-1,1 2,-12 5,17-7,0-1,0 1,0 0,1-1,-1 1,0-1,0 1,0 0,0 0,0 0,1-1,-1 2,1-2,0 2,-1-2,1 1,-1 1,1-1,-1 2,1-2,0 1,0-1,1 1,-1-1,0 1,1-1,0 1,-1-2,0 2,1-1,-1 1,1-1,0 0,0 1,0-2,0 1,0 0,-1 0,1 0,2 1,1 1,0 0,0 0,0 0,1-1,-2 0,1-1,1 2,-1-2,1 0,0 1,0-2,4 2,9-1,32-4,-43 2,39-7,-30 5,0 0,17 1,-26 2,0-1,0 0,-1-1,1 1,0-1,-2-1,2 0,-1 0,0 0,11-9,-4 6,-1-1,0 2,1 0,-1 1,2 0,-1 1,-1 1,2 0,-1 1,15 1,-24 0,-2 0,1 0,-1 0,1 0,0-1,0 0,0 0,-1 1,1-2,-1 1,2-1,-2 1,0-2,3 0,-3 1,0 1,0-2,-1 1,0 0,1 1,-1-3,0 3,0-2,0 2,0-3,0 2,-1-1,1 1,0-1,-1 1,0-1,1 0,-1-3,0-2,0 1,1-1,1-1,-1 2,1-1,0 0,5-11,-6 14,0 1,0 0,0-1,-1 1,1-1,-1 1,0-1,0 2,0-2,0 1,-1-1,0-7,0 12,0-1,1 1,0-1,-1 0,0 0,0 1,1-1,-1 1,1 0,-1 0,0 0,0-1,0 1,0 0,1-1,-1 1,0 0,0 0,0 0,0 0,0 1,0-1,1 0,-1 0,0 1,0-1,0 0,1 0,-2 2,-24 11,11-1,2-1,-1 2,-18 20,17-15,-29 23,42-40,-82 62,84-63,-1 0,1 1,0-1,0 0,0 0,0 0,0 1,0-1,-1 0,1 0,0 0,0 0,0 0,0 0,-1 0,1 0,0 0,0 0,0 0,0 0,0 0,0 0,0 0,0 0,0 0,-1 0,1 0,0 0,0 0,0 0,-1 0,1 0,0 0,0 0,0 0,0 0,0 0,0 0,0-1,0 1,0 0,0 0,0 0,0-1,-1 1,1 0,0 0,0 0,0 0,0 0,0 0,0-1,0 1,2-15,10-15,3 8,28-33,-20 30,-16 17,-6 8,-1 0,0 0,0 0,1 0,-1 0,1-1,-1 1,1-1,-1 1,0-1,1 1,-1 0,0-1,1 1,-1-1,0 1,1 0,-1-1,0 0,0 0,0 1,1-1,-1 1,0 0,0-1,0 0,0 1,0-1,0 1,0-1,0 0,0 1,-1 0,1-1,0 0,0 1,0-1,-1 0,-1-4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72"/>
    </inkml:context>
    <inkml:brush xml:id="br0">
      <inkml:brushProperty name="width" value="0.2" units="cm"/>
      <inkml:brushProperty name="height" value="0.2" units="cm"/>
      <inkml:brushProperty name="color" value="#008C3A"/>
      <inkml:brushProperty name="ignorePressure" value="1"/>
    </inkml:brush>
  </inkml:definitions>
  <inkml:trace contextRef="#ctx0" brushRef="#br0">0 1,'0'2,"1"-2,-1 1,1 0,-1 0,1 1,-1-2,0 0,1 2,-1-1,1 0,0 0,0-1,-1 1,1-1,0 1,0 1,18 11,-14-9,33 30,-32-28,1 1,-1-1,1-1,-1 1,2-1,-2-1,2 0,11 4,86 19,-91-24,0-1,0-1,-1-1,16-1,-17-1,0 2,-1 0,1 0,0 2,0-1,16 7,-17-6,1 1,0-1,0-1,0 0,0-1,13-3,12 2,22 0,62 2,-104 1,28 10,-6-3,8 8,-40-14,-3-2,8 5,1-2,25 7,-35-11,0 0,1 0,-1 1,-1-1,2-1,-1 1,1 0,-1 0,1-1,-1-1,0 1,0 0,1 0,-2-2,2 2,5-5,-9 4,1 2,0-1,0-1,0 1,0 0,0 0,-1 0,0-1,1 1,-1 0,1-1,-1 1,1 0,-1-1,0 1,1-4,-3-26,1 28,1-1,-1 0,1 0,0 1,0-1,0 0,1 0,1-5,-2 9,1-2,0 1,0 0,-1 0,1 1,-1-1,1 1,0-1,0 0,0 0,0 1,0 0,0-1,0 1,-1-1,1 1,0-1,1 1,-2 0,1 0,0 0,0 0,1 0,-1 0,-1 0,1 1,0-1,2 1,-1 0,-2-1,2 0,0 0,-1 0,0 0,1 0,-1 0,1 0,0-1,-2 0,2 1,-1-1,3-1,-4 2,0 0,0 0,0 0,0 0,0 0,0 0,0 0,0 0,1 0,-1 0,0 0,0 0,0 0,0 0,0 0,0 0,0 0,0-1,0 1,0 0,0 0,0 0,0 0,0-1,0 1,0 0,0 0,0 0,0 0,0-1,0 1,0 0,0 0,0 0,0 0,0 0,0-1,0 1,-1 0,1 0,0 0,0 0,0 0,0 0,0 0,0 0,0 0,0 0,0 0,-1 0,1 0,0 0,0 0,0 0,-8-3,-10 0,13 3,1-1,1 1,-1 0,0 1,-1-1,1 1,1-1,-2 2,1-1,1 1,-2-1,2 2,-8 2,5-1,0-1,1 0,-1-1,0 1,-8 0,6 0,1-1,0 0,-9 6,-6 5,-31 19,49-29,0-1,0-1,0 2,0-2,0 0,-1 0,1 0,-5 0,-35 1,43-2,-359 0,345-1,1-2,-1 1,1-2,-19-7,10 4,-30-4,-6-2,35 7,8 0,1 2,1 0,-2 1,0 2,-28-2,43 3,0 0,1 0,-1 0,0 0,1 1,-1-1,0 0,1 0,-1 0,1 1,0-1,-1 1,1-1,-1 0,1 0,-1 0,1 0,-1 1,1 0,-1-1,1 1,-1-1,1 1,0-1,0 1,0-1,-1 1,1-1,-1 3,1-2,0 0,1 0,-1 1,0-1,0 0,0 1,1-1,-1 0,0 0,0 1,1-1,0 0,1 2,0 1,0 0,0-1,1 0,-1 0,1 0,0 0,0 0,4 3,4-1,-1-2,2 0,-2-1,1 0,14 0,17 2,6 1,-34-4,0 0,24 5,-15 0,-16-4,0-1,1 1,10 5,-2-1,-1-1,1 0,-1-1,32 2,-4 0,-30-4,-1 1,1 1,17 8,-21-9,115 46,-107-44,-2-1,1-1,1-1,0-1,30-1,-37-2,1-1,-3-2,3 1,-2 0,1-1,-2 0,2-1,8-9,5-7,7-5,-28 26,-1 0,1-1,1 1,-2 1,2-2,-2 1,1 0,0 1,1 0,-2 0,2 0,-1 0,4 0,-4 0,-1 0,1 1,0 0,-1 0,1 0,0 0,0 0,-1 0,0 0,1 0,-1 1,1 0,-2-1,2 1,-1-1,0 1,2 2,15 38,-11-22,-6-18,0-1,0 1,0 0,0-1,-1 1,1 0,-1 0,0 0,0-1,1 2,-1-1,0-1,0 2,0-2,0 2,-1-2,1 4,0-4,-1 1,0-2,0 1,0 0,0 1,0-1,1 0,-1-1,0 2,0-1,0-1,0 1,0-1,1 1,-2-1,1 1,0 0,-1-1,2 1,-2-1,1 1,-1-1,0 0,-23 0,2 1,0-2,-1-1,0-1,2-1,-25-10,26 8,13 3,1 1,0-1,0 3,0-2,-9 1,-6 2,-23 6,32-5,1 0,-1 0,0-1,0-1,2 0,-2-2,-16-2,-77-26,88 23,1 2,0 0,-1 2,-1 0,-27 0,29 3,-4-1,2 3,-2 0,-38 9,58-11,0 0,0 0,0 0,1 0,-1 1,0-1,0 1,0 0,0-1,0 1,1-1,-1 0,1 1,-1 0,0 0,0-1,1 1,-1 0,1-1,-1 1,0 1,1-1,0-1,0 1,0 0,-1 0,1 0,0 0,0-1,0 2,-1-1,1 0,0 0,0 0,0 0,1 0,-1 0,0-1,0 2,0-1,1 0,-1-1,0 2,0-2,1 3,1 1,1 0,-1 1,0-2,1 1,-1-1,2 2,-2-2,6 3,14 15,-1-1,35 23,-47-38,0 1,-1-2,2 1,-1-2,-1 0,2 0,18 2,8 2,-27-4,0-1,1-1,-2 0,11 0,-16-2,-2 1,2-1,0 1,-1-1,1 0,-1 0,1 0,0-1,-1 2,0-3,1 2,-1-1,2-1,1-3,0 0,-1 0,7-10,7-10,-16 23,-1 2,2 0,-1 0,0-1,0 1,0 0,0 1,1-1,-1 0,0 1,0-1,1 1,-1 0,0 0,3 0,35 4,1 8,-31-9,0 0,2-1,-2 0,12 0,-60-22,-81-44,47 24,58 33,7 2,0 1,2 1,-2 0,1-1,-2 3,1-1,0 0,-1 1,-11-2,-9 3,5 0,-25 4,41-4,1 1,-1 1,0 0,0 1,1-1,0 2,-12 6,17-10,0 0,0 1,0 0,0 0,0-1,0 2,1-2,0 0,-1 1,0 1,1-1,-1-1,1 1,-1 0,1 0,-1 0,1 0,-1 0,1 0,0 1,0-2,0 1,0 2,0-2,0 2,0-1,1-1,-1 2,1-3,0 3,-1-1,1-1,0 1,0 0,-1-1,3 3,1 1,1 0,0 0,0 1,0-2,9 7,-7-6,1-1,0-1,-1 0,2 1,-1-2,1 0,-2-1,12 1,70-4,-74 1,7-1,-1 0,23-8,-44 10,0 0,0 0,1 0,-1 0,1 0,0 0,-1-1,1 1,-1 0,1-1,-1 1,1-1,-1 1,1 0,-1-1,0 1,0 0,0-1,0 1,1 0,-1-1,0 0,1 1,-1-1,0 0,0 1,0 0,1-1,-1 1,0-1,0 0,0 1,0-1,0 1,0-1,0 0,-9-25,2 2,6 23,1 0,0 0,0 0,0 1,0 0,0-1,0 0,0 0,0 1,0-1,0 0,1 1,-1 0,0 0,0-1,0 0,0 0,0 0,0 1,1 0,-1-1,1 1,-1-1,0 1,1-1,-1 1,1-1,-1 1,2-1,31-8,-33 9,0 0,0 0,0 0,0 0,0 0,0 0,0 0,0 0,0 0,0 0,0 0,0 0,0 0,0 0,1-1,-1 1,0 0,0 0,0 0,0 0,0-1,0 1,0 0,0 0,0 0,0-1,0 1,0 0,0 0,0-1,0 1,0 0,0 0,0 0,0 0,0 0,0 0,0 0,0 0,0-1,0 1,0 0,-1 0,1 0,0 0,0 0,-7-8,-10-5,16 11,-13-6,1 1,-1-1,-25-7,24 9,23 11,-2-1,2 1,6 5,25 18,-35-27,0 2,0-2,1 0,-1 0,0 0,1 0,-1 0,0 0,1-1,-1-1,1 1,4-3,2 1,1-2,21-11,-20 9,-2 0,23-4,-25 8,-1 0,0-1,0 0,1-1,-2 0,1-1,8-4,2-5,-11 8,1 1,0-1,1 2,14-7,-22 10,0 1,1-1,-1 0,0 0,-1 1,1-1,0 0,1 0,-1 1,0-2,-1 1,0 1,1-2,0 1,0 0,0 0,-1 0,1-1,-1 1,1-2,4-32,-5 31,1-1,-1 1,1-1,0 1,0-1,3-5,-3 4,2 2,-1-1,2 0,-1 1,6-8,-6 9,-2 2,1 0,1 0,-2-1,1 1,1 1,-1-1,0-1,1 2,-2 0,2-1,0 1,-1-1,3 2,-2-1,12 1,-15 2,-8 3,-5 2,-2 0,1-2,0 1,-2-2,2 1,-1-3,0 0,-1-1,1 0,0-1,-1-1,0-1,1-1,-19-4,18 4,1 1,0-1,-1 2,-23 4,-19 0,35-4,8 1,0-1,-16-2,27 1,0 0,1 0,-2 0,1 0,0-2,0 2,1-1,-1 0,1-1,-1 1,1-1,-5-4,5 4,0 1,-1-1,1 1,1 0,-2 1,1-1,-1 1,0-1,0 2,-6-3,-39-1,25 2,11 1,-1 0,2 1,-2 1,1 0,0 0,-23 8,35-9,0 1,1-1,-1 0,0 1,0 0,0 0,1-1,-1 0,0 1,1 0,-1 0,1-1,-1 2,0-2,1 1,-1 0,1 0,-1 0,1-1,-1 2,1-1,0 0,-1 0,1 0,0 0,0 2,0 2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8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0,'0'4,"3"0,3 6,3-2,1 3,0 0,-1 1,0-1,-1 1,-1 6,-3 4,-5 6,-1-2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7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48 87,'2'-2,"1"0,-2 1,2 0,0 0,-2-1,2 1,0 1,-1-1,1 0,2 0,-4 1,21-3,-2 0,2 3,31 1,-4 1,61-2,-121 0,1-2,0 1,-1-2,3 1,-17-7,16 6,-34-12,42 15,-1 0,1-1,-1 1,2 0,-2-1,1 1,-1 0,1 1,0-1,0 0,-1 1,1-1,-1 0,2 0,-4 2,36 0,105-2,-153-2,15 0,9 0,2 0,1 1,16 2,-16-1,-27 0,-20 0,34 0,-1-1,1 1,0-1,0 1,-1-1,2-1,-2 1,1 1,0-2,0 1,0 0,0-1,-3-3,5 5,0 0,0 0,0 0,0-1,0 1,0 0,0 0,0 0,0 0,0 0,0 0,-1 0,1 0,0 0,0 0,0 0,0-1,0 1,0 0,0 0,0 0,0 0,0 0,0 0,0 0,0 0,0 0,0 0,0-1,0 1,0 0,1 0,-1 0,0 0,0 0,0 0,0 0,0 0,0 0,0 0,0 0,0 0,0 0,0-1,0 1,1 0,-1 0,0 0,0 0,0 0,0 0,0 0,10-3,10 3,-18 0,67 9,-50-10,-8 0,-1 0,1 1,-2 1,0 0,2 0,-2 2,1-1,0 1,12 6,-8-1,1 0,1-1,0-1,-1-1,33 7,-32-10,39 3,-58-5,0 0,2 0,-1 0,-1 0,2 0,-1 0,0 0,0 0,0 1,0 0,0-1,0 1,0 0,0 0,1 0,-1 0,0 1,0-2,1 2,0 0,-1-1,0 1,1 0,0-1,-2 3,2-1,0-1,0 0,0 0,0 0,0 0,0 0,0 0,-1-1,1 1,-1-1,0 1,1-1,-1 0,0 1,1-1,-2-1,1 2,0-2,1 1,-2 0,1-1,1 0,-2 1,-1-1,2 0,1 0,0 0,0 0,1 0,-1 0,0 1,0-1,-1 1,1 0,0-1,1 0,-1 1,1-1,-1 1,0 0,0 0,0 0,0-1,1 1,0 0,-1 0,0 0,1 0,-1 0,0 2,-8 10,9-13,-1 0,1 0,0 0,0 0,-1 0,1 0,0 0,-1 0,1 0,-1-1,1 1,0 0,-1-1,1 1,0-1,-1 1,1 0,0 0,0 0,0 0,0-1,0 1,-1-1,1 0,0 1,-9-16,6 11,-1-1,-1 1,0 1,0-1,-1 1,0 0,0 0,1 0,-1 1,0 1,0-2,0 3,-8-3,-34-3,0 3,-75 5,46 0,32-2,-51 2,95-1,-1 0,1 1,0-1,0 1,0-1,0 1,0 0,-1-1,1 1,-1-1,0 4,2-4,0 0,0 0,0 0,0 0,0 0,0 0,0 0,0 0,-1 0,1 0,0 0,0 0,0 0,0 0,0 0,0 0,0 0,0 0,0 0,0 0,0 0,0 0,0 0,0 1,0-1,0 0,0 0,0 0,0 0,0 1,0-1,0 0,0 0,0 0,0 0,0 0,0 0,0 0,0 0,0 0,0 0,0 0,0 0,0 0,1 0,-1 1,0-1,0 0,0 0,10 1,24-5,40 4,21-1,-18-15,-117 18,29-2,2 0,-2 1,3 0,-3 1,-9 3,-13 6,16-6,0 2,-17 8,28-11,-2-1,1 0,-1 0,0-1,0 1,0-2,-14 1,21-2,0 0,1 0,-1 0,1-1,-1 1,1 0,-1-1,0 1,1 0,-1-1,0 1,1 0,-1-1,1 1,0-1,0 0,-1 1,1-1,-1 1,1-1,-1 0,1 1,-1-2,-5-21,5 20,0 1,0-2,1 1,-1 1,0-2,0 2,-3-5,3 6,0 0,-1-1,0 1,1 0,-1 1,0-1,1 0,0 0,-1 0,0 1,0-1,1 1,-2 0,1 0,1 0,-1 0,0 0,-1 0,0 1,1-1,-1 1,0 0,2-1,-2 1,0 0,1 0,-1 1,2 0,-2-2,1 2,-3 1,32-8,-18 0,2 2,-1 0,0 0,1 1,15-1,-2 3,31 3,8 10,-13-2,-60-13,1 1,-1 1,2 0,-2 0,1 2,0 0,-14 3,23-5,0 0,0 0,0 0,0 0,0 0,0 0,0 0,0 0,-1 0,1 0,0 0,0 0,0 0,0 0,0 0,0 0,0 0,0 0,0 0,0 0,0 0,-1 0,1 1,0-1,0 0,0 0,0 0,0 0,0 0,0 1,0-1,0 0,0 0,0 0,0 0,0 1,0-1,0 0,0 0,0 0,0 0,0 0,0 1,0-1,0 0,0 0,0 0,0 0,1 0,-1 0,0 0,0 0,0 0,7 5,7 1,5-3,1-2,0 0,21-3,3 1,-34 0,2 0,15-5,-15 3,-3 1,21-1,-20 3,-5 1,1-1,0 0,-1-1,0 0,13-2,-17 2,0 1,-1-1,1 1,0 0,0 0,0-1,0 0,0 0,-1 0,0 0,1 1,0-1,0 0,-1 0,1 0,-1 1,2-4,-2 3,1-1,-1 1,0-1,0 1,0-1,0 1,0-1,0 0,0 1,0-1,-1 0,1 1,-1 0,1-2,-2 0,1 1,0 0,0 0,1 1,-1-1,0 0,-1 1,1-1,0 0,0 1,-1 0,1-1,-1 2,1-2,-1 1,0 0,0 0,-1 0,-32-8,7 2,16 4,-1 0,-1 2,1-1,-1 2,2 0,-17 3,25-3,-72 9,66-9,9 3,2-2,-1-1,2 0,-1 0,0 0,0 0,0 0,0 0,0 0,0-1,1 1,-1-1,0 1,-1-1,3 0,7-2,-1 0,1 0,-1 2,1-1,0 2,-1-1,2 1,13 3,11-2,17-1,-32-7,-9 7,0 0,-2 2,2-2,-1 2,1 1,16 6,-21-6,0-1,2-1,0 0,-1 0,1-1,9-1,-12 0,1 1,-1 0,1 0,1 1,-1 1,0-2,0 2,0 0,6 3,11 2,-20-7,-1 0,0 1,1 0,-1 0,1-1,-1 0,0 2,0-1,1 1,-2-2,2 2,-1 0,0-1,0 0,0 2,-1-2,4 4,-5-5,0 1,0-1,0 0,0 1,1-1,-1 0,0 1,0-1,0 0,0 0,0 0,0 0,0 0,0 0,0 1,0-1,0 1,0-1,0 0,0 1,0-1,0 0,0 0,0 0,0 1,0-1,0 0,0 1,0-1,0 0,-1 0,1 0,0 1,0-1,-1 0,-9 3,-10-6,14 0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7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0 101,'0'1,"1"1,-1-1,1-1,-1 1,1 0,-1-1,0 2,1-1,0-1,-1 0,1 1,0 0,0 0,0-1,0 1,-1-1,1 0,0 1,1 0,18 7,-19-8,1 0,0 0,0 0,1 0,-1 0,0 0,0-1,1 0,-2 1,2-1,-1 0,0 0,0 1,1-2,-2 1,1-1,0 1,0-1,2-2,4-4,-1-1,12-18,-9 11,-8 15,-1 0,0 0,-1-1,1 1,0 0,0-1,-1 0,1 2,0-3,-1 2,1 0,-1-1,0 0,0 1,0-3,-19 23,15-13,-1-1,2 1,-3-1,1 0,-1-1,-7 6,-5 10,16-17,0-1,0 1,0 0,-1-1,1 1,-1-2,-2 5,5-6,0 0,0 0,0 0,-1 0,1 0,0 0,0 0,0 0,0 0,0 0,0 0,0 0,0 0,0 0,0 0,-1 0,1 0,0 0,0 0,0 0,0 0,0 0,0 0,0 0,0 0,0 0,0 0,0 0,0 0,0 0,0 0,0 0,0 0,0 0,0 0,0 0,0-1,0 1,0 0,0 0,0 0,0 0,0 0,0 0,0 0,0 0,0 0,0 0,0 0,0 0,0 0,0 0,0-1,0 1,0 0,0 0,0 0,0-10,6-6,51-64,-56 78,-1 1,0 0,1 0,0 0,0 0,0 0,0 0,-1 1,2-1,-2 0,1 0,0 0,-1 1,1-1,0 1,0 0,0 0,0-1,0 1,1-1,-1 1,0 0,-1 0,2 0,-1 0,0 0,1 0,-2 1,1-1,0 1,1-1,-1 0,0 0,0 0,-1 1,3 1,2 3,1 0,-1 0,0 0,0 1,5 7,6 10,-3-10,0 2,15 21,9 11,-21-28,22 38,-38-57,0 0,0 1,0-1,0 0,0 1,1-1,-1 0,0 0,0 0,0 0,0 1,0-1,0 0,0 0,1 0,-1 0,0 0,0 1,0-1,1 0,-1 0,0 0,0 1,0-1,1 0,-1 0,0 0,0 0,0 0,1 0,-1 0,0 0,0 0,0 0,0 0,1 0,-2-10,-5-15,3 17,0 1,-1 0,0 1,0-1,1 1,-2-1,0 1,0 0,0 2,-1-2,1 2,-13-9,11 9,0-1,1 1,0 1,-1 0,0 0,-1 0,-9 0,12 2,2 0,-2 1,2 0,-1 1,0 0,1-1,-2 0,2 2,-1-1,0 0,1 1,-2 0,2-1,-1 2,-5 4,5-3,0 0,0-2,0 1,0 0,1-1,-2 0,-5 2,8-3,0-1,0 1,0-1,0 0,1 0,-1 0,0-1,0 1,0-1,0 0,0 1,1-1,-1 1,0-1,0 0,1 0,-1 0,1 0,-1-1,1 1,-2-2,1 1,1 2,0-2,0 0,-1 1,1 1,0-2,0 2,0-2,-1 1,0 1,-2-1,4 1,0 0,0 0,0 0,0 0,-1 0,1 0,0 0,0 0,0 0,0 0,0 1,0-1,-1 0,1 0,0 0,0 0,0 0,0 0,0 0,0 0,0 0,0 0,0 0,0 0,0 0,0 0,0 0,0 0,0 0,0 1,0-1,0 0,0 0,0 0,0 1,0-1,0 0,0 0,0 0,0 1,0-1,0 0,0 0,0 0,0 0,6 14,14 25,-16-30,0-1,0 0,2 1,6 9,-7-11,0 0,-1 1,0 0,0-1,-1 1,4 11,6 14,-12-32,-1 0,0-1,0 1,0 0,1-1,-1 0,1 1,-1 0,1 0,0 0,-1-1,1 0,0 0,-1 1,0-1,1 1,0-1,-1 1,1-1,0 0,0 0,-1 0,1 1,0-1,-1 0,1 0,0 0,-1 0,1 0,0-1,0 1,0 0,-1 0,0 0,1 0,0-1,0 1,-1-1,1 0,0 1,-1 0,1 0,0-1,-1 1,1-3,4-2,1-1,-1-1,7-10,-3 4,-6 8,1 1,1-1,-1 1,0 0,2-1,-2 2,1 0,0 0,0 0,0 1,0-1,6-1,0 3,-10 4,-12 7,4-3,-4 2,1 3,0-2,0 2,-13 18,20-23,-4 4,9-10,8-3,0-4,1-1,-1 1,13-13,-6 6,-3 5,-12 7,0 1,1-1,-2-1,1 1,0 1,-1-2,2 1,-1-1,0 1,-2-1,2 0,2-2,-4 4,0-1,0 0,0 1,0-1,0 1,0 0,0-1,0 0,0 1,0 0,-1-1,1 1,0 0,0-1,-1 1,1-1,0 1,0-1,-1 0,1 1,-1 0,1 0,0 0,-1 0,1 0,0-1,-1 1,1 0,0 0,0-1,-1 1,1 0,-1 0,1 0,-1 0,1 0,-1 0,0 0,-16-2,-7 2,-38 5,52-3,9-1,0-1,0 0,0 0,0 0,1 0,0 0,-1 0,0 0,0 0,0 0,1-1,-1 1,1 0,-1-1,0 0,0 1,0-1,1 1,-1 0,-1-1,2 0,0 1,0-1,0 0,0 1,-1-1,1 1,0-1,0 0,0 0,0 0,0 1,0-1,0 0,0 1,0-1,0 0,0 1,0-1,0 1,1-2,0-2,0 1,1-1,0-1,-1 2,2 0,-1 0,3-5,15-8,-18 14,1 1,0-1,-1 0,1 0,-2 0,2 0,-1 0,0-1,0 0,3-4,-5 7,0 0,0 0,0 0,0-1,0 1,0 0,0 0,0 0,0 0,0 0,0-1,0 1,0 0,0 0,0 0,0 0,0 0,0 0,0 0,0 0,-1 0,1 0,0 0,0 0,0 0,0 0,0 0,0-1,0 1,0 0,0 0,0 0,0 0,0 0,0 0,0 0,0 0,0 0,0 0,0 0,0 0,0 0,0 0,0 0,0 0,-1 0,1 0,0 0,0 0,0 0,0 0,0 0,-9 2,-6 4,-4 3,2 0,-31 20,47-29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7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1,'2'1,"-1"0,1-1,1 0,-1 1,-2 0,2 0,0 1,0-2,-1 2,0 0,1-1,0 0,-1 1,0-1,0 1,0 0,1-1,-1 1,-1 0,1 0,0 2,2 3,-1 0,1 1,-1-1,3 13,-3-11,0 0,1-1,0 1,1 0,-1-1,1 0,1 0,-1 0,7 8,-1-1,-8-12,0 2,-1-1,2 1,-2-1,1 2,-1-2,1 1,-1 0,0 5,1 47,-3-46,1 0,1-1,0 1,0 0,4 16,-2-18,-2-1,2 1,-1 0,-2 1,1-1,0 0,-1 0,0 1,0-1,-3 18,1-12,0 0,2 19,0-22,0 0,-1 0,1 0,-5 15,3-20,2-1,-1 1,1 0,0-1,0 1,0 0,1 0,-1-2,1 2,1 0,-1-1,1 1,0-1,3 7,-3-8,-1-1,0 1,0 1,0-2,-1 1,0 0,0 7,0-7,-1-1,1 0,1 0,-1 1,1-2,-1 2,0-1,2 0,-1 0,2 7,1-3,-1-2,-1 2,3 10,-4-12,0-1,1 0,0 1,-1-1,2 0,-2 0,1 0,1-1,3 6,-4-6,1 0,-1 0,0 0,0 0,0 1,0-1,-2 2,2-2,0 7,8 25,-3-20,-1-1,1-1,13 24,-17-36,-1 2,1-2,-1 0,2 0,-1 1,5 2,-5-4,-1 1,1 0,0 0,-1 0,1-1,-1 3,0-3,3 5,-4-3,1 1,-1-1,0 0,0 0,-1 0,0 0,0 1,0 0,1-1,-1 0,-1 5,1-3,0-1,0 1,1 0,-1-1,1 1,2 6,2 6,-2-2,2 2,-3 0,1-1,-1 21,-1-31,1 1,0 0,-1 0,2-1,0 1,-1-1,1 1,0-1,1-1,-1 1,2 0,3 5,0 0,11 26,-15-28,1 1,-2 0,6 17,0 3,-3-15,0 2,-2-1,-1 1,1-1,-1 2,-1-1,0 0,-1 19,-1 7,0 38,-2-77,1 0,-1 1,1-3,-1 2,0-1,0 2,0-2,0 0,0 0,-4 3,-7 12,11-14,-2 1,0-1,0 0,0-1,1 1,-2-1,1 0,0 0,-9 4,9-5,0 1,0-1,-1 1,1 0,0 1,0-1,1 1,-2 0,2 0,-5 7,6-7,1-1,-1 1,-1-1,2 1,-2 0,0-1,1 0,-1 0,1 0,-1 0,0-1,0 0,0 0,-1 1,1-1,-1-1,1 1,-5 1,-17 1,11-2,-1-1,1 3,-16 5,-12 14,37-21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7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37 1355,'30'9,"-27"-9,0 0,0 0,1 0,-1 0,0 0,0-1,0 0,0 0,1 0,-2 0,0 0,1-1,0 1,0-2,-1 1,2 1,-3-2,2 1,0-1,-1 1,0-1,0 1,0-1,3-4,-3 3,1 1,0-1,1 1,-1 0,0 0,1 1,0-1,-1 2,-1-2,3 1,-2 1,2-1,-1 1,-1 0,10-1,6 0,-1 1,25 3,-11-1,-22-1,1 2,-1-1,0 2,12 3,10 4,-28-10,-2 0,1 1,-1-1,2 0,-1 0,-1-1,1 1,0 0,0-1,-1 1,0-2,1 1,-1 1,1-2,-1 0,1 1,0-1,3-4,1-2,0 0,0 0,12-20,10-13,-28 40,-1 1,1-1,-1 1,0 0,1-1,-1 0,1 0,-1 1,0 0,1-2,-1 1,1 1,-1-1,0 0,0 1,1-1,-1-1,0 1,0 1,0 0,-1 0,1 0,0 0,0 0,0-1,0 1,-1-1,1 1,0 0,0-1,-1 1,1 0,0 0,0 0,-1 0,1 0,0 0,-1-1,1 1,0 0,0 0,0 0,0 0,0 0,-1 0,-2-1,1 1,0 0,-1 0,1 1,0-1,-1 1,1-1,-4 3,-28 17,28-16,0 1,-1-1,1 0,-1-1,1-1,-10 4,11-5,1 1,-1 0,0 0,0 0,1 1,-5 3,5-3,-1 0,2 0,-2 0,0-2,1 1,-8 2,-15-2,22-2,-1 1,2 0,-2 0,0 0,1 0,-7 3,7-2,0 0,-1-1,0 0,1 0,-9 1,8-2,0 0,0 1,0 0,1 0,-7 3,-46 19,-26 13,76-32,3-2,1 0,-1 0,1 1,-1 0,1 0,-1 1,-3 4,8-7,0-1,-1 0,1 0,0 0,0 0,-1 0,1 0,0 1,0-1,0 1,0-1,0 1,-1-1,1 1,0-1,0 0,0 0,0 1,0-1,0 0,0 0,0 1,0-1,0 1,0-1,0 0,0 0,1 1,-1-1,0 1,0-1,0 0,0 0,1 1,10 7,14-4,-20-4,0-2,0 1,0 0,-1-2,1 1,0 0,-1 0,0-1,5-4,-4 3,1 0,-3 2,2-1,0 0,1 1,6-2,-5 1,1 1,-1-1,9-4,-11 4,1-1,0 2,0-2,8 1,31-1,-31 4,26-6,-18 3,-17 2,-1 1,2-1,-2 1,1-2,0 1,0-1,6-3,-11 4,0 1,-1 0,1 0,0-1,0 1,-1-1,1 1,0 0,-1-1,1 1,0 0,0 0,0 0,0 0,-1 0,1 0,0 0,-1 0,1 0,-1 0,1 0,0-1,-1 1,1 0,-1 0,1 1,0-1,-1 0,0 0,-13-3,2 3,-1 0,-18 3,27-3,-1 1,1 1,-1-1,0 1,1 1,-1-2,1 2,1 0,-9 5,8-3,0-2,-1 2,-1-2,1 0,0 0,0 0,0-1,-2 1,2-2,-1 1,0 0,1-1,-10 0,14-1,-2 0,0 1,2-1,-2 1,1-1,0 1,-1 0,1-1,0 2,0 0,0-2,-3 5,8-5,-1 0,2 0,-2 0,1 0,0 0,3-1,61-16,-48 7,-17 9,0-1,1 1,0-1,0 1,0 0,4-1,3-1,-1 1,0-1,0-1,0-1,8-5,-10 5,0 1,0 1,-1 0,1 0,1 0,-1 1,0 1,1-2,7 2,17 2,38-2,-69 1,-1 0,2 0,-1-1,0 1,0-1,-1 1,1-1,0 0,1 1,-1-1,0 1,0-2,-1 1,1 0,0 1,1-4,12-21,-13 21,0 0,1 0,0 1,0 0,0 0,1 0,-2 0,6-4,38-22,-31 20,21-15,-29 19,0-2,0 1,-1-2,10-13,13-19,43-43,-70 83,-1-1,1 1,0-1,-1 0,1 1,0 0,-1-1,0 0,1 0,0 1,-1 0,1 0,0 0,0 0,0-1,-1 1,1 0,-1-1,1 1,0 0,0 0,0 0,1 0,-2 1,0 0,1-1,0 0,-1 0,1 1,-1 0,1 0,-1-1,1 1,-1 0,0-1,1 1,-1-1,0 1,1 0,-1 0,0-1,0 1,0 0,0 0,0 0,0 1,0 1,0-1,0 1,0-2,0 2,0 0,0-1,0 0,-1 0,1 1,-1-1,0 0,0 0,0 0,0 0,0 0,-2 3,-10 10,11-12,1-1,-1 1,0-2,0 2,1-1,-2 0,1-1,0 1,-3 1,-1 1,0 0,0 0,1-1,-5 7,-14 11,-62 40,79-55,0 0,0 0,-6 9,53-57,-15 24,-20 16,0-2,1 1,-2-1,9-8,12-9,-20 17,-1 1,2-1,-2-1,0 1,5-6,-1 4,-6 9,-2-1,0-1,0 0,0 0,0 1,0-1,0-1,-1 2,1-1,0 1,0-2,0 1,-1 1,1-1,-2 1,-12 16,0 0,-26 28,20-26,14-15,0-1,0 0,0 0,0 0,-1-2,-12 6,7-4,0 0,0-1,-1 0,0 0,-18 0,-54-4,32 0,48 1,-2 1,1 0,0 1,-1-1,1 2,0-1,0 1,1 0,-1 0,-7 7,8-7,0 1,1-1,1 1,-2 0,2 0,-2 1,2-1,0 1,0 0,0 0,0 0,1 1,-3 5,5-10,0-1,0 0,0 0,0 1,0-1,0 0,0 0,0 1,0-1,0 0,0 0,0 1,0-1,0 0,0 0,0 0,1 0,-1 0,0 0,0 1,0-1,0 0,0 0,0 0,1 0,-1 0,0 0,0 0,0 0,0 0,0 0,1 0,-1 1,0-1,0 0,0 0,0 0,0 0,0 0,11 1,8-4,28-5,-37 7,1-1,19-5,-29 6,1-1,0 2,-1-1,0-1,1 2,0-2,-1 1,0 0,0-1,0 0,1 1,-1-1,1-2,12-29,-11 27,-1 0,0 0,8-11,-7 13,1-1,-2 1,2-1,0 1,0 0,1 1,-1-1,1 1,-1 0,2 1,-2-1,1 1,6-1,5-7,1 1,1-1,-2-1,-1-1,0-1,16-16,7-17,9-9,-44 51,0-1,0 0,-1 1,1-1,3-9,-5 10,1 1,-1-2,1 1,1 1,-2-1,2 0,0 1,-1 0,1-1,5-2,-5 3,0 0,0 1,0-2,0 2,0-1,1-5,-3 11,0 0,-1 0,1 0,-1 0,0 0,0 0,0 0,-1 5,1-7,0 0,0-1,-1 1,1 0,0-1,0 1,0-1,-1 1,1 0,0 0,-1-1,1 0,0 0,-1 1,1 0,0-1,0 1,0-1,0 0,-1 1,1-1,-1 1,0-1,0 0,1 0,-1 0,1 0,-1 0,1-1,0 1,0-1,0 1,-1 0,1 0,-1 0,1-1,0 1,-1-1,1 0,0 1,-1 0,1 0,0 0,-1-1,1-1,-2-1,1 0,-1-2,1 1,-1 1,1-8,-9-60,13 84,0-1,2 0,8 22,-13-34,0 0,0 0,0 0,0 0,0 0,0 0,0-1,0 1,0 0,0 0,0 0,0 0,0 0,0 0,0 0,0 0,0 0,0 0,0 0,0 0,0 0,0 0,0 0,0 0,0-1,0 1,0 0,0 0,0 0,0 0,0 0,0 0,1 0,-1 0,0 0,0 0,0-1,0 1,0 0,0 0,0 0,0 0,0 0,0 0,0 0,0 0,0 0,1 0,-1 0,0 0,0 0,0 0,0 0,0 0,0 0,0 0,0 0,0 0,0 0,0 0,0 0,1 0,-1 0,0 0,0 1,0-1,2-13,-2-15,0 22,-7-114,7 108,-1 2,-1-1,-2-14,-3-18,-3-16,5 32,-8-16,29 68,-8-8,-4-9,-11-19,0-4,4 10,0 0,0 0,0-1,-7-7,-2-10,11 20,-1 0,1 1,-1-2,1 2,0 0,-1 0,0-1,1 1,-1 0,-4-4,29 48,-20-37,0 0,1 1,-2 0,4 7,-4-8,0 0,0 0,1 0,-1-1,1 1,5 4,13 20,-14-17,-6-11,-2-3,-76-101,47 65,27 35,7 12,15 27,-3-7,-10-17,7 14,-13-26,0 0,0 0,0 0,0 0,0 0,0 0,0 0,0 1,0-1,0 0,0 0,0 0,0 0,0 0,0 0,0 0,0 0,0 0,0 0,0 0,0 0,0 0,0 0,0 0,0 0,0 0,0 0,0 0,0 0,0 0,0 0,0 0,0 1,0-1,0 0,0 0,0 0,0 0,0 0,0 0,0 0,0 0,-10-12,-59-101,60 98,0-1,0 1,1-2,-7-23,4 15,-35-77,40 89,0 2,-7-13,6 12,2 1,-7-15,6 7,-5-10,10 26,0 1,-1-2,2 2,0-1,-1-1,0 1,1 1,-1-2,1 1,0-4,0 7,0-1,0 0,0 0,0 1,0-1,0 1,0 0,0-1,1 1,-1-1,0 0,0 0,0 0,1 1,-1 0,0 0,1-1,-1 0,0 1,0-1,0 1,1 0,-1-1,0 0,1 1,-1 0,1 0,-1 0,1 0,0 0,-1-1,1 1,-1 0,1 0,-1-1,0 1,1 0,-1 0,1 0,-1 0,1 0,0 0,-1 0,1 1,-1-1,1 0,-1 0,0 1,1-1,-1 0,1 0,-1 0,1 0,-1 0,1 1,-1 0,1-1,5 5,-1-1,0 0,-1 1,2 0,-2 0,1 1,0 0,-1-1,-1 1,1 1,-1-1,1 1,2 7,0 3,14 24,-2-3,-16-35,5 14,0-2,1 1,14 19,-19-28,1 0,0 1,-1 0,4 9,5 14,2 6,-11-30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7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93 0,'29'1,"-29"-1,0 1,0-1,0 0,-1 0,1 1,0-1,0 1,0-1,0 0,0 1,-1-1,1 1,0 0,0-1,-1 0,1 0,0 0,0 0,0 1,0-1,-1 0,1 1,0-1,-1 0,1 1,0-1,-1 0,1 1,-2-1,-10 10,7-6,-1-1,0-1,0 1,0-1,-12 3,13-4,0 1,0-1,0 1,1 0,-1-1,1 3,-1-2,-8 7,13-9,0 0,0 0,0 0,0 0,0 1,-1-1,1 0,0 1,0-1,-1 0,1 1,0-1,0 0,0 0,0 0,-1 0,1 0,0 0,0 1,0-1,0 1,0-1,0 1,0-1,0 0,0 0,0 0,0 1,0-1,0 1,0-1,0 0,0 0,0 1,0-1,0 0,0 0,0 0,1 1,-1-1,0 0,0 1,0-1,1 1,-1-1,0 0,0 0,0 0,1 0,-1 0,0 0,0 0,0 0,0 0,0 0,1 0,-1 1,0-1,0 0,1 0,-1 0,0 0,1 0,-1 0,0 0,1 0,-1 0,0-1,27 5,-20-3,-5-1,-1 0,1 1,-1-1,0 0,0 1,1 0,-1 1,0-2,0 0,0 2,0-2,0 2,0-2,0 1,0 1,0 0,-1-2,1 2,0-1,0 1,-1-2,1 3,0-2,-1 0,1 3,0 3,0 1,0 0,-1 15,2 9,5 15,-3-1,0 1,-5 77,-1-43,2-67,-2-2,-2 21,2-25,0-2,2 1,-1 0,0 1,0-3,1 3,1-1,-1 0,1 0,0 0,-1-1,2 2,3 9,2-2,0-2,15 23,-6-10,-10-15,0 1,0 1,5 20,4 11,2 8,-5-11,-19-56,-13-24,10 22,-9-26,17 38,1 0,-1-1,1 1,1-1,-1-8,1 8,-1 0,0 0,0 0,-3-10,1 7,1 2,0-2,0 0,1 1,0-1,1 0,-1 1,1 0,0-1,1 0,-1 0,2 1,-1 0,5-13,9-44,-13 49,-2 13,0 0,0 1,0-1,0 1,1-1,0 1,-1-1,1 1,2-2,-3 28,-12 138,12-518,-7 271,0 7,7 70,-1-1,0 0,-1 1,-2-11,2 13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7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118 248,'0'0,"0"0,0 0,0 0,0 0,0 1,0-1,0 0,0 0,0 0,0 0,0 0,0 1,0-1,0 0,0 0,0 1,0-1,0 0,-1 0,1 0,0 0,0 0,0 0,0 0,0 1,-1-1,1 0,0 0,0 0,0 0,0 0,-1 1,1-1,0 0,0 0,0 0,0 0,-1 0,-7-4,-5-6,9 2,0 1,0 0,1-1,0 1,0-1,-2-10,5 17,0-1,-1 0,1 1,0-1,0 1,-1-1,1 1,0-2,1 3,-1-3,0 1,0 1,1-1,-1 1,0 0,0-1,1 0,0 1,0-1,-1 1,1 0,0-1,0 1,0 0,0 0,0-1,0 1,0 0,1 1,0-3,6-2,0 0,-1 1,1 1,11-5,-13 6,1 0,-1-1,0 1,10-9,34-24,-49 35,-1 0,1-1,-1 0,1 1,-1-1,1 1,-1 0,1-1,-1 1,0 0,1-1,-1 1,1 0,0 0,-1 0,1 0,0 0,-1 0,1 0,-1 0,0 0,1 0,0 0,-1 0,1 0,-1 0,0 1,1-1,-1 1,2-1,-2 1,1 1,0-2,0 2,0 0,0-2,-1 2,1-1,-1 1,0-2,1 3,-1-2,1 3,0 0,0 1,0 0,-1 0,1 0,-1 0,0-1,-1 1,0 4,0-6,-1-1,1 1,1-1,-2 0,0 0,1 0,0 0,-1 0,1 0,-1 0,-3 2,-27 16,19-12,-34 24,47-32,0 0,0 0,0 0,-1 0,1 1,0-1,-1 0,1 0,0 0,-1 0,1 1,0-1,-1 0,1 1,0-1,0 1,-1-1,1 0,0 0,0 1,-1-1,1 0,0 0,0 1,0 0,0-1,0 0,0 0,0 1,0 0,0-1,0 1,0-1,0 0,0 0,0 0,0 1,0-1,0 1,0-1,0 1,1-1,-1 0,0 1,0-1,0 0,1 0,-1 1,0-1,1 0,-1 1,1-1,0 1,0 0,-1 0,1-1,1 0,-1 0,0 0,0 1,0-1,0 0,1 0,-1 0,0 0,0 0,0 0,2-1,7-1,1-1,-1-1,0-1,1 1,-1-1,0-2,13-9,-23 15,1 1,-1 0,0 0,0 0,1-1,-1 1,0 0,0 0,0 0,1 0,-1 0,0-1,0 1,0-1,0 1,0 0,0-1,0 1,0 0,0 0,0 0,0 0,0 0,0-1,0 1,0 0,0-1,0 1,0-1,0 1,0 0,0 0,0 0,0-1,0 1,0-1,0 1,0 0,0 0,0 0,0 0,-1-1,1 1,-14-9,-17 0,19 9,1 0,0 0,1 1,-2 0,-14 5,-1 0,10-5,0 1,0-2,-17-2,33 2,0 0,1 0,-1 0,1 0,-1 0,0 0,0 0,1 0,-1 0,0-1,0 1,1-1,-1 1,1-1,-1 1,0-2,0 2,1 0,0 0,1 0,-1-1,0 1,0 0,0 0,0-1,0 1,0-1,0 1,0-1,0 1,1 0,-1 0,0 0,0-1,0 1,0 0,1 0,-1 0,0 0,0 0,0-1,0 1,0 0,0 0,1-1,22-10,-12 4,1 0,0 0,0 0,13-14,18-12,-34 27,2 1,-3-2,3 0,-3 0,14-13,-18 17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7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39 14,'-4'0,"0"0,1-1,-2 0,1 1,0-3,-8-1,9 2,5 0,18 7,-7-2,0 0,0-1,1-1,0 0,15-3,34 3,-57 1,0-1,0 2,0-2,-1 2,1 0,-1 0,8 6,21 10,-23-15,-2-2,17 2,-16-2,0 0,16 4,-24-5,-4-4,-6-1,-15-6,15 7,-1 1,2-2,-1 1,-1 0,-10-8,18 10,8 1,10 4,-11-2,1 1,-2-2,2 0,10 2,-9-3,-1 1,1 1,8 2,24 9,-26-9,-1 1,2 1,14 7,-16-4,-2 0,23 21,-21-17,22 16,-20-18,-1 2,22 22,-22-21,-12-13,1 2,-1-1,1-1,1 1,-2 0,2-2,-2 1,2 1,-2-2,2 1,-1-1,4 0,-4 0,0 1,0-1,0 1,1-1,-2 2,2-1,-2-1,2 2,-2-1,2 1,-2-1,5 5,2 2,1 0,-3 0,4-2,-2 0,2 0,-1 0,0-1,1-1,13 4,-23-8,0 0,-1 0,0 0,0 0,1 0,-1 0,1 1,-1-1,1 0,-1 0,1 0,-1 1,1-1,-1 0,1 0,-1 1,0-1,1 0,-1 0,0 1,0 0,0-1,0 1,1-1,-1 0,0 1,0 0,-1 0,1-1,0 1,0-1,0 0,0 1,0-1,0 0,-1 1,1-1,0 0,-1 0,1 1,0-1,-1 1,1-1,-1 0,0 1,-1 0,-1 1,1-1,-1 0,0 0,1 0,-6 2,-7-3,0 3,-19 3,29-4,0-1,-2 1,2 2,0-2,-1 1,1 1,0-2,-9 10,-10 16,24-28,0 0,-1 0,1 0,0 0,0 0,-1 1,1-1,0 0,0 0,-1 1,1-1,0 0,0 0,-1 0,1 0,0 0,-1 0,1 0,0 0,-1 0,1 0,0 0,0 0,0 0,0 0,0 0,-1 0,1 0,0 0,-1 0,1 0,0 0,-1 0,1-1,0 1,0 0,-1 0,1-1,-5-13,2-18,4 14,0 14,-1 0,1 0,-1-1,0 1,-1 0,1 0,-1-1,0 1,0 0,1-1,-1 1,-1 0,0-1,1 2,-1-1,-3-4,3 4,-2-1,1 1,0-1,1 0,-1-1,1 1,0-1,0 1,0-1,1 1,0-9,1 14,0 0,0 0,0-1,0 1,0 0,0 0,0 0,0 0,0 0,0 0,0 0,0-1,0 1,0 0,0 0,0 0,0-1,0 1,0 0,0 0,0 0,0 0,0-1,0 1,0 0,0 0,0 0,1 0,-1 0,0 0,0 0,0 0,0 0,0 0,0 0,0 0,0 0,0 0,0 0,0 0,0 0,0 0,1 0,7 4,5 7,85 87,-98-96,-4-4,-12-4,-1-2,8 8,7 5,2-4,1-1,-1 1,1 0,-1-1,1 1,-1 0,1 0,0 0,-1-1,0 0,1 1,0-1,-1 1,1-1,0 0,0 1,0 0,7 1,0 1,0-2,0 0,12 0,7 1,-6 0,-18-2,1 0,0 0,0 1,0-1,-1 1,0 0,0 0,7 3,-10-4,0 0,1 0,-1 0,0 0,0 0,0 0,0 0,0 0,0 0,0 0,0 0,1 0,-1 0,0 0,0 0,0 0,0 0,0 0,0 0,0 0,0 0,0 0,0 0,0 1,1-1,-1 0,0 0,0 0,0 0,0 0,0 1,0-1,0 0,0 0,0 0,0 0,0 1,0-1,0 0,0 0,0 0,0 0,0 0,0 0,0 0,0 0,0 0,0 0,0 0,0 0,0 1,-1-1,1 0,0 0,0 0,0 0,0 0,0 0,0 0,0 0,0 0,-10 3,-8-1,-82 6,99-8,0 0,0 0,0 0,0 1,0-1,0 0,0 0,0 0,0 1,0 0,0-1,1 1,-1 0,-1 0,3 3,8 0,17-2,-1-1,36-3,-60 2,0 0,0 0,-1-1,2 1,-1 0,0 0,0-1,0 1,-1-1,0 1,1 0,0-1,0 1,0-1,0 1,0 0,0-1,-1-2,1 3,-1 0,0 0,0-1,0 0,0 0,0 1,0 0,0-1,0 0,0 1,0 0,0 0,0-1,0 0,0 0,-1 1,1-1,0 1,0-1,0 1,0 0,0-1,-1 1,1-1,-3-2,0-1,0 2,0-1,1 0,-1 1,-5-5,-24-7,28 13,-1-1,1 0,-2 1,2-3,1 2,-2-1,1 0,-6-7,-3-4,-22-33,28 37,-1-1,-1 1,-1 1,1-1,-1 2,0 0,-11-7,-6 2,23 11,0 1,-2-1,2-1,0 1,1-1,-1 1,-4-5,-37-36,43 41,-2 1,1 0,2-1,-2 1,1 0,-2 1,2-1,-1 1,0-1,0 1,-4 0,3 0,0 0,0 0,0 0,0-2,-7-1,1-1,-1 1,0 0,0 2,-22-3,-26-2,35 2,-33-1,35 5,-1 0,-1 0,-23 5,16-4,26-1,1-1,-1 1,0 0,0 1,1 0,-7 1,11-2,-1 0,1 0,-1 1,1-1,0 0,-1 0,1 1,-1-1,1 0,0 0,-1 1,1-1,0 1,-1-1,1 1,0-1,0 0,-1 0,1 0,0 1,0-1,0 1,0 0,0-1,0 0,0 1,0-1,0 1,0-1,0 0,0 1,7 17,-7-16,1 0,1-1,-1 1,1 0,-1-1,1 2,-1-3,1 2,-1-1,1 1,0-2,0 1,0 1,2-1,-1-1,0-1,-1 0,2 0,-2 0,1 0,0-1,-1 1,1 0,-1-2,4-3,14-7,-11 11,0-1,1 2,0-1,-1 1,0 1,1 0,14 2,8-1,-21-1,-1 2,0 0,1 0,-1 2,-1-2,18 10,-20-9,56 14,40 15,-38-2,14 7,-75-34,-7-1,-13-2,10 0,-2-1,1 0,-13-4,1-2,16 6,1 0,-2 0,1 0,0-1,0 0,0 1,0-1,0 0,0 0,1-1,-1 1,-4-5,5 2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8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209 30,'3'15,"1"4,-4-18,0-1,0 1,0 0,0-1,0 1,0-1,0 0,0 1,0 0,0 0,0-1,0 0,0 1,0 0,0-1,0 1,0-1,-1 0,1 1,0 0,-1-1,1 1,0-1,-1 0,0 1,1-1,-1 0,1 0,-1-1,1 1,0 0,-1 0,1 0,0 0,0 0,0 0,-1 0,1 0,0 0,-1 0,1 0,0-1,-1 1,1 0,0-1,-1 1,1-1,0 1,0 0,-1 0,1-1,0 1,0 0,0 0,0-1,-1 0,1 1,0 0,0 0,0-1,0 0,0 1,0-1,0 1,0 0,0-1,-1-19,2 4,0 15,-1-2,1 1,-1 0,0 0,1-1,-1 1,0 0,0 0,-1-1,1 1,-1-2,1 4,0 0,0 0,0-1,0 1,0 0,-1 0,1 0,0 0,0 0,0 0,0 0,0 0,0-1,0 1,0 0,0 0,0 0,0 0,0 0,0 0,0 0,0 0,-1 0,1 0,0 0,0 0,0 0,0 0,0 0,0 0,-1 1,1-1,0 0,0 0,0 0,0 0,0 0,0 0,0 0,0 1,-1-1,1 0,0 0,0 0,0 0,-3 9,1 7,2-6,1-1,-3-8,1-1,1 0,-1-1,1 1,-1 0,1 0,-1 0,1 0,0 0,0 0,-1 0,1 0,0 0,-1 0,1 0,-1 0,1 1,-1-1,1 0,-1 0,1 1,-1-1,1 1,0-1,-1 0,1 0,0 0,0 0,0 1,-1-1,1 1,0-1,0 1,-1 0,1-1,0 0,0 0,0 0,-1 1,1 0,-10 20,7-4,-6 19,-21 52,28-82,0 0,0 1,1 0,0 0,0-1,1 1,0 0,0 0,0 10,1-8,-1 0,0 1,-2 13,2-19,-1-1,0 0,0 1,-1-1,2 0,-2 0,0 1,0-1,1 0,-1 0,1-1,-5 6,3-4,0 0,0-1,0 1,1 0,0 0,-1 1,1-1,1 1,-1 0,0-1,1 1,0 0,-1 9,1 4,0 0,2 28,1-4,-2 380,-7-344,8-42,-2 52,0-84,0-1,0 1,0 0,-1-1,2 1,-2-1,0 0,0 0,1 0,-2 0,-2 4,2-3,1 0,0 0,-1 0,1 0,0 0,-2 7,1-5,1-6,0-14,1-17,3 20,-1 1,2 0,0-1,4-13,6-21,-6 16,-4 21,-1 0,0 0,0-1,-1 0,1-14,-2 12,2 17,2 22,0 13,-2-31,-1 1,-1 0,0 21,0-30,0 2,0-2,-1 1,1-1,-1 0,0 1,0-1,0 1,0-1,0 0,0 0,-1 1,1-1,-1-1,1 2,-1-2,0 1,0 0,1-1,-1 1,-2 1,-6 3,8-5,1 0,-2 0,1 0,1 1,-2-1,1 1,-2 2,4-3,-1 1,0-2,1 1,-1 1,1-2,0 1,0 1,0-1,-1 0,1 0,0 0,0 1,0-1,0 0,0 0,0 0,0 1,0-2,1 2,-1 1,1 1,-1-1,1 1,-1-1,1 1,-1 0,0 0,-1-1,1 1,-1 0,1-1,-1 1,1-1,-2 1,1 0,-1-1,0 4,-3 5,4-7,0 0,0-1,0 2,1-1,0-1,0 1,0 1,0-2,1 2,0-1,0 0,-1 0,3 5,0-2,-2 0,0 0,2 17,-5 5,1-18,0 0,1 1,1-2,2 20,6-6,-7-22,0 1,-1-1,0 1,0 0,0 0,0 0,0 0,0 3,-1 20,0-21,-1-1,1 1,0-1,1 0,-1 1,0 0,1 0,0-1,1-1,0 1,-1 1,4 5,-1-3,0 1,-1 0,0 0,-1 0,1 1,0 16,0-15,-1 1,0-1,8 18,30 57,-40-80,2 0,-1 0,0-2,0 2,-1 0,0 6,0-5,1-1,-1 1,0-1,4 12,-2-10,-1 0,0 1,0 0,0-1,-1 1,0 9,0-10,0-3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8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35 9,'1'3,"0"-2,1 2,0-2,-1 3,1-2,0 1,-1-1,1 1,-2-1,4 6,-2 5,-9-18,-6-6,11 10,-1 0,2 1,-2-1,1 0,0 0,-1 0,1 1,0 0,-6 0,8 0,0 0,-1 0,1 0,0 0,-1 0,1 1,-1-1,1 0,0 0,0 1,0-1,0 0,0 1,-1-1,1 1,0-1,-1 0,1 0,0 0,0 0,0 1,-1-1,1 1,0-1,0 0,0 2,0-1,0 0,0 1,0-1,0 0,0 0,1 1,-1-1,0 1,1 0,-1-2,1 1,-1 2,2 0,0-1,0 1,0-1,0 1,0-1,0 1,1-2,-1 2,0-1,1-1,-1 2,1-2,-1 0,0 0,2 1,-2-2,4 2,-2-1,0 1,0-1,-1 0,1 2,-1-2,1 2,-1-1,0 1,0-1,3 4,5 14,-11-18,-7-10,-1-2,-1 1,0 1,0-1,-1 1,-13-9,23 17,-1 0,0-1,1 1,0-1,0 1,-1 0,0-1,0 1,1 0,-1 0,0 0,1 0,-1 0,0 0,1 0,0 0,-1 0,0 0,1 0,-1 0,0 0,-1 1,2 0,0-1,0 1,0-1,0 1,0-1,0 1,-1-1,1 1,0-1,0 0,0 1,0 0,0 0,0-1,0 0,0 1,0 0,0-1,0 1,0-1,1 2,-1 2,1-1,0 0,1 1,0-1,-2 0,2 0,3 5,74 74,-69-71,2-1,-1 0,1-1,18 12,-12-10,-13-7,-1-1,0 1,-1-1,1 2,-1-1,5 6,-5-5,1 1,-1-2,1 0,-1 1,7 3,32 28,-29-26,-9-6,1-1,-1 0,0 0,1-1,9 5,-8-6,0 1,1 0,-1-1,0-1,0 1,1-1,0 0,-1-1,1 1,-1-1,1-1,-1 0,1 1,-1-2,9-5,-7 5,0 0,1 1,0-1,-1 2,12-2,10-1,-15 0,-8 2,-8 2,-6 1,1 1,-1 0,0 0,-7 5,-22 7,20-11,0-1,-23 2,83 17,-40-19,1-2,0 1,1 0,-2 0,1-1,0-1,1 1,-2-1,0 0,1 1,0-3,0 2,0 0,-1-2,9-4,-5-1,1 2,-1 0,-1 0,2 1,0 1,-1-1,2 1,-1 1,1 0,-2 1,20-3,40-1,-65 5,1 0,-2 1,2-1,-1 0,6-2,-7 1,1 2,0-1,-1 0,1 0,-1 0,4 0,-52 20,12-14,-16 4,39-6,3-1,-17 0,-13 3,45-7,2 1,0 1,11 0,-11 0,0 0,-1 0,13-2,-14 0,0 1,0 0,0-2,0 2,0-2,-1 0,0 0,1-1,8-6,3-3,8-10,-23 22,-1-1,0 0,1 1,-1 0,1-1,0 1,-1 0,1 0,-1 1,1-1,5 0,32 0,-27 1,12 1,37-2,-61 1,0 0,-1 0,1 0,-1 0,1 0,0 0,0 0,0 0,-1 0,1-1,0 1,-1-1,0 0,1 1,0-1,0 1,-1 0,1-1,0 1,-1-1,1 1,-1-2,1 1,-1 1,0 0,0-1,0 0,1 0,-1 0,0 0,1 1,-1-1,0 0,0 0,0 0,0 1,0-1,0-1,0 2,0-1,0 0,0 0,-1 1,1-1,0-1,-1 1,1 1,0 0,0-1,0 0,-1 0,1 0,-1 1,1-1,-1 1,0-1,1 1,-1-1,0 0,1 0,-1 1,1 0,-1 0,1 0,-1-1,0 1,0 0,0-1,0 1,-27-2,20 2,1 0,-1 0,1-1,-12-5,-28-6,35 11,0-2,-20-7,25 7,-10-5,17 1,9-1,10-7,-10 9,0-2,0 3,0-1,2 1,13-6,-22 10,-1 1,0-2,1 1,-1 0,0 0,0 0,0-1,1 1,-1-1,0 1,0-1,-1 1,1-1,0 0,0 1,-1-1,1 1,0-1,-1 0,1 1,-1-2,0 2,0-2,0-2,0-1,0 0,0 0,0-1,0 2,0-1,-3-11,-13-17,16 29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9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139 0,'0'10,"0"5,0-1,-4 28,3-37,0 0,-1 0,2 0,-2 0,-1 0,2-1,-2 1,0-1,1 1,-1-1,-5 6,-30 42,28-37,-1-1,-1 0,-11 13,21-26,2-1,-1 2,0-2,1 1,-1 1,0-2,0 1,0 0,1 0,-1 0,1 0,0 0,-1 1,1-1,-1 0,1 3,-1 3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8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1,'0'3,"0"7,0 6,3 7,3-3,3 5,3 1,2 0,-2-1,0-1,0-4,-1-2,-5-4,-6-4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9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200 0,'1'7,"-1"2,0-1,0-1,-1 1,0 0,-1 0,1-1,0 1,-2 0,1 0,-1-2,-5 12,7-15,-1 1,2-1,-1 0,0 0,0 1,-1 5,2-7,-1-1,1 1,0-1,0 0,0 1,0 0,0-1,0 1,1-1,-1 0,0 1,1 0,-1-1,1 0,0 1,-1-1,2 2,-2-2,0-1,0 0,0 0,1 1,-1-1,0 0,0 0,1 0,-1 0,0 0,0 0,1 0,-1 0,0 0,0 0,1 0,-1 0,0 0,1 0,-1 0,0 0,1 0,-1 0,0 0,0 0,0 0,0 0,0 0,0 0,1 0,-1 0,0 0,1-1,6-10,2-13,-9 24,0 0,0 0,0 0,0-1,0 1,0 0,0 0,0 0,0 0,0-1,0 1,0 0,0-1,0 1,0 0,0 0,0 0,0 0,0-1,0 1,-1 0,1-1,0 1,0 0,0-1,0 1,0 0,-1 0,1 0,0 0,0 0,0 0,-1 0,-4 4,-5 12,9-8,-1 1,0 0,1-1,1 10,-2 10,0 13,1-30,1-1,-2 20,1-26,0 0,-1 0,1-1,0 1,-1 0,0-1,0 1,1-1,-1 0,-1 0,-2 3,3-3,0 0,0 0,0 0,0-1,1 2,-1-1,0-1,2 2,-2 0,1-1,0 0,0 1,1 0,-1 5,1 3,0 0,0 0,3 13,-1-15,-1-1,-1 1,1 0,-2 0,0 17,-3-13,1-1,-2 0,0-1,0 1,-10 17,9-17,3-6,1 1,0-2,0 2,1-1,-1 1,1-1,1 12,-1 0,-1 5,2 0,4 40,0 15,-3-117,-7-63,4 81,1 1,1-23,1 27,-1 0,-1 0,0 1,-1 0,-3-19,3 20,0-1,0 1,1 0,1-23,0 19,0 0,-3-18,2 29,1 0,-1 1,1 0,0-1,0 0,1 1,0-1,0 1,-1-1,1 1,4-8,0 1,1-1,0 2,10-15,-3 2,-9 17,-1 0,0 0,-1 0,1-1,2-13,-3 13,0-2,0 2,7-14,3-14,-14 50,-1-2,-1 2,-7 20,6-21,1 1,0-1,-4 21,1 2,6-27,-1 0,1-1,0 1,0 14,0-9,0 3,-1-1,-4 18,3-17,0-2,1 1,0 19,-2 41,1-35,3 53,0 14,-2-97,-1 0,1-1,-1 1,0-1,-2 0,-3 10,-4 10,1-5,8-20,0-1,2 2,-2-2,1 2,1-1,0 0,-3 10,2-1,-1 8,25-57,12-34,-23 46,-9 22,-3 9,-5 12,0-10,1 3,0-2,0 1,2 2,0-2,0 0,1 1,0 1,0-1,1 0,1 16,0-25,0-1,0 1,1 0,0 0,-1 0,1-1,0 1,0 0,0-1,1 1,-1-1,2 4,1 0,39 93,-40-87,0-2,0 2,1 13,2 13,0-10,0 1,-2-1,0 1,-2 29,6 19,-2 9,-5-77,0 2,1-2,4 18,-1 2,-1 0,-1 0,-2 1,-4 61,3-88,-1 0,0 0,1-1,-2 1,1 0,-1 0,1-1,-1 0,0 1,-1-1,2 0,-2 0,-2 4,2-4,0 1,0 1,1-1,-1 1,0-1,-1 6,3-4,0 1,1-2,-1 1,1 0,0 1,0-2,0 1,1 0,-1 0,3 8,1 11,-1-18,-1-16,0-19,-2 24,0-11,0 0,-1 0,1 0,-2 1,0-1,-1 1,-5-18,4 20,2 1,0 0,1 0,0-1,0 0,1 1,1-19,-2-28,-2 31,0-32,-4-34,7 82,0 0,-1 0,0 0,-1 0,0 1,0 0,-6-16,-1-18,4 11,-1-3,4 27,2 1,-2-1,0 0,-4-10,2 5,0 1,1-1,0-1,1 2,-3-27,4 5,3-44,5 10,-14 103,0 11,6-35,-1-1,0 0,0 18,9 111,-5-99,8 47,11 8,-7-12,-13-79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8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8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8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32,'2'-1,"-1"0,0 1,1-2,-1 1,1 0,-1 1,1-1,0 0,-1 0,0 1,1 0,0-1,0 1,-1 0,1 0,0 0,0 0,3 1,30 9,-29-7,0-1,0 0,0 2,1-1,-2 0,0 1,0 0,1 1,-1-1,0 1,0 0,-1 0,0 1,1 0,-1 1,0-2,-1 2,5 9,0 1,1-1,1 0,23 27,-27-34,-2-3,1 3,-1-1,1 0,-1 0,-1 1,1 0,-1 0,0 0,0 0,-2 1,3 11,-3-16,0 0,0 0,0-1,1 1,0 0,-1-1,2 0,2 5,-2-5,-1 2,0-2,1 1,-2 0,0 0,3 7,-2 1,3-1,-1 1,0 0,1-1,8 13,5 14,-14-26,0 0,-2-1,0 1,-1 0,1 1,0 22,1 19,5 31,-7-40,-2-39,1-1,0 2,0-2,1 1,-1 0,2 1,-1-2,0 1,1 0,0 0,4 9,12 18,-19-35,-2-5,-1-1,2 1,-1-1,1 0,-1 0,1 0,0-1,1 1,0-1,-1-8,-4-85,2 53,2 33,10 42,-4-17,0-1,-2 0,1 1,-1 0,2 17,-3-20,-1-1,1 0,0 1,1-1,2 8,5 18,-3-9,-5-19,1-1,-1 0,0 1,-1 1,0-2,1 1,0 0,-1 0,0 0,0 5,-1-8,0 0,1 0,0 0,0-1,-1 0,0 2,0-1,0 0,0-1,0 0,0 1,0-1,0 1,0-1,0 1,0-1,0 0,0 0,0 0,0 0,0 0,-1 0,0 0,-27-3,24 1,-1 0,0 1,2-1,-3 0,2-1,0 0,-8-5,17 12,2 0,-1-1,0 0,0 0,1-1,-2 2,14 1,-16-5,0 0,0 1,0-1,0 0,1 0,-1 0,0 0,1 0,-2-1,2 1,-1 0,0-1,0 0,0 0,1 0,-2 0,1 0,0-1,-1 1,2 0,-2-1,1 0,-1 1,0-1,3-3,-4 4,0 1,0-1,1 0,0 0,0 1,0-1,-1 1,1-1,0 0,0 1,-1-1,1 1,0-1,0 1,0-1,0 1,1 0,-2 2,-8 2,-1-1,2-2,-1 1,0 0,-1-2,0 0,1 0,0 0,-14-4,21 3,0 1,0-1,-1 0,1 0,0 0,0 0,0 0,0-1,0 1,0 0,0-1,0 0,1 1,-1 0,0-1,1 1,-2-4,-7-34,6 27,1 3,1 1,0 0,0-11,1 13,0 2,0-1,-1-1,0 1,0 0,0-1,0 1,0 1,-1-2,0 2,-3-6,-3-5,1-1,0 1,-9-23,9 14,-7-39,7 25,-2 10,8 22,-1 1,0-1,1 1,-3-9,-11-80,12 83,0 2,-1-2,0 2,0 0,-1-1,0 1,-11-14,10 10,-3 0,-7-18,-11-32,19 38,4 8,-2 1,0 0,-1 0,-12-22,16 35,1 0,0 1,1-1,-1-1,1 1,-1 0,2-1,-2 1,0-5,2 7,0-1,0 2,0-1,0-1,0 1,0 0,1-1,-1 1,0 0,1 1,-1-2,1 0,-1 2,1-1,-1 0,1 0,-1-1,1 1,0 1,0-1,0 0,0 0,-1 1,1-1,0 1,0-1,0 1,0-1,2-1,-1 1,3-2,0 1,1-2,0 3,0-1,5-1,-9 2,0 1,0 0,1 0,-2 1,2-1,-1 1,0-1,0 0,1 1,-2 0,1-1,1 2,-2-1,1 0,0 1,0-1,3 4,8 9,-1 0,-1 2,18 28,-27-39,31 56,-27-52,-1 0,0 0,-1 1,0 0,0-1,-1 2,0-1,-1 0,3 14,1 12,-4-28,-1-2,1 2,-1-2,0 12,0 13,-3 1,0-2,-7 36,-5 22,13-80,1 0,0-1,0 1,1 0,0 0,0-1,1 1,0 0,5 13,6 30,-12-46,0-6,3-12,2-29,-5 30,5-20,-3 1,1-47,-7 49,0 21,2 22,-5 213,5-271,2 0,13-79,-11 108,-1 0,-1 1,-1-2,0 1,0 0,0 0,-2 0,0-1,-5-14,3 9,-9-30,10 38,3 12,-1-2,1 2,0-1,0-1,0 2,-1-1,1 0,-1 0,0 0,0 1,0-1,0 0,1 1,-1-1,-1 0,-1-1,2 5,1 0,0 1,-1-1,0 0,1 0,-1 1,1-1,0 1,0-2,0 6,0-5,0-2,-1 22,1 0,1-1,0 2,1-2,2 1,5 21,-9-34,-5-16,-7-20,9 8,0 0,0 1,3-1,-1-38,0-15,3 83,-1 1,2-1,0 0,5 11,-3-11,-2 2,6 22,-41-94,25 43,1 1,0-2,0 2,-2-23,-1-2,9 40,-1-1,1-1,0 1,0 0,-1 0,1 0,0 0,0 0,-1 0,0 0,1 0,-1 0,0 0,-1 0,2 1,0 0,-1 0,1 0,0 0,0 0,0 1,0-1,0 0,-1 0,1 0,0 1,0-1,-1 0,1 1,0-1,0 0,0 0,0 1,-1-1,1 1,0-1,0 0,0 1,0-1,0 0,0 0,0 2,-3 37,3-27,1-1,0 1,1 0,0 0,4 12,-38-124,31 95,0 4,1-2,-1 1,0 1,1-2,-1 2,1-1,-1 0,1 0,0 0,0-3,0 5,1 0,-1 0,0 0,0 0,0 0,1 0,-1 0,0 0,0 0,0 0,1 0,-1 0,0 0,0 0,0 0,1 0,-1 0,0 0,0 0,0 0,0 0,1 1,-1-1,0 0,0 0,0 0,0 1,0-1,0 0,1 0,-1 0,0 0,0 0,0 1,0-1,0 0,0 1,0-1,0 0,0 0,5 10,-3-1,5 9,-1 1,0 1,4 25,-10-45,0 0,0 0,0 1,0-1,0 0,0 0,0 0,0 0,0 0,0 0,0 0,0 0,0 1,0-1,0 0,0 0,0 0,0 0,-1 0,1 0,0 0,0 0,0 0,0 0,0 0,0 0,0 0,0 0,0 0,0 0,0 0,0 0,-1 0,1 0,0 0,0 0,0 0,0 0,0 0,0 0,0 0,0 0,0 0,0 0,0 0,0 0,-1 0,1 0,0 0,0 0,0 0,0-1,0 1,0 0,0 0,0 0,0 0,0 0,0 0,0 0,0 0,0-1,0 1,0 0,0 0,0 0,0 0,0 0,-7-9,-9-10,-7-13,10 13,-1-1,-14-28,38 71,-3 0,13 45,-53-174,33 102,1 5,6 9,6 17,-11-21,0-1,-1 1,1-2,-1 2,0 0,0 0,0 0,-1 10,0-16,0 0,0 1,0-1,0 0,0 0,0 1,0-1,0 0,0 0,0 0,0 0,0 0,0 0,0 0,0 0,0 1,0-1,-1 0,1 0,0 1,0-1,0 0,0 0,0 1,0-1,-1 0,1 0,0 0,0 0,0 0,0 0,-1 0,1 0,0 0,0 0,0 0,-1 0,1 0,0 0,0 0,0 0,-1 0,1 0,0 0,0 0,-8-8,-6-15,14 23,-11-25,0 0,2 0,-8-34,17 56,1 3,3 5,3 10,11 78,-12-68,-4-16,1-1,-1 0,-1 0,0 1,0-1,0 11,-2-22,0 0,0-1,0 1,0 1,0-2,-3-3,-4-9,-5-38,8 23,-1 8,-13-31,19 82,0-17,0 0,0-1,0 0,1-1,0 1,1 0,0-1,0 0,6 15,-4-12,1 0,-2-1,0 2,1 12,-3-17,1-3,-1 2,1 0,0-1,-1 1,2-1,0 0,0 1,0-2,0 0,1 1,0-1,-1 1,2-2,-1 1,7 4,-7-4,-1-1,1 2,0-1,6 8,1 4,-5-7,0 1,-1-1,-1 1,2 1,3 19,-7-22,6 15,-8-23,-5-15,-11-31,10 31,0 0,1 0,0-1,-2-17,6 22,0-1,0-1,1 2,1-13,-1 19,1 1,-1 0,0-1,0 1,1 0,0 0,0 0,1 0,-1 0,0 0,0 0,1 0,0 1,-1-1,1 1,0-1,4-3,-3 6,-2 7,-3 6,-3 4,-2 1,-5 28,10-13,2-27,0-1,0 0,-1 1,0 0,0 0,0-1,-2 7,3-12,0 0,0 0,0 0,0 0,-1 1,1-1,0 0,0 0,0 1,-1-1,1 0,0 0,0 0,0 0,-1 0,1 0,0 0,0 0,-1 0,1 0,0 0,0 0,-1 1,1-1,0 0,0 0,0-1,0 1,0 0,0 0,-1 0,1 0,0 0,0 0,-1 0,1 0,0 0,0 0,0 0,-1-1,1 1,0 0,0 0,0-1,-1 1,1 0,0 0,0 0,0 0,0-1,0 1,0 0,-1-1,1 1,0 0,0-1,0 1,0 0,0 0,0 0,-8-21,8 17,-1 6,0 12,1 0,0 0,2 25,0-41,0-8,-1-14,-4 2,1-32,2 11,0 48,0-1,1 1,0-1,1 0,0 0,1 5,7 17,9 85,3-10,2 1,-19-79,-1-3,4 30,-6-41,-1 0,2 0,0 0,0 0,0-1,6 11,2 4,-5-12,-6-11,0 0,1 0,-1 0,0 0,1 0,-1 0,0 0,0 0,1 0,-1 0,0 0,0 0,1 0,-1 0,0 0,1 0,-1 0,0-1,0 1,1 0,-1 0,0 0,0 0,0 0,0 0,0-1,0 1,0-1,12-24,-10 18,6-22,0 0,-2-1,4-40,-5 36,-1-20,-4 49,0-1,0 2,0-1,0 0,-1 1,0-1,0 0,-3-8,4 13,0 0,0 0,0 0,0 0,0-1,0 1,0 0,0-1,0 1,0 0,-1 0,1-1,0 1,0 0,0 0,0 0,0 0,0 0,-1 0,1 0,0-1,0 1,0 0,0 0,-1 0,1 0,0 0,0 0,0 0,0-1,0 1,0 0,0 0,0 0,0 0,-1 0,1 0,0 0,0 0,0 1,-1-1,1 0,0 0,0 0,0 0,-1 1,-3 10,-2 13,-7 135,9-117,2-26,2-15,0-6,0-18,0 14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8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506 3,'-8'0,"1"0,-1 1,0 1,1 0,-1 0,1 1,0 0,0 0,0 1,0-1,0 2,1 0,-1 0,1 1,-9 9,-12 9,20-21,2 2,-1-1,1 2,-9 9,-3 4,17-19,0 0,0 0,0 1,0-1,-1 0,1 0,0 0,0 0,0 0,0 1,-1-1,1 0,0 0,0 0,0 0,0 0,-1 0,1 0,0 0,0 0,0 0,-1 0,1 0,0 0,0 0,0 0,0 0,0 0,0-1,0 1,0 0,0 0,-1 0,1 0,0-1,0 1,0 0,0 0,1-15,0 9,1 1,0 0,0 0,0 0,1 0,-1 1,1-1,0 2,1-2,-1 1,1 1,-1-1,1 0,0 1,0 0,8-4,-12 7,0 0,0 0,0 0,0 1,0-1,0 0,0 0,0 0,0 0,0 0,0 0,0 0,0 1,0-1,0 0,0 0,0 0,0 0,0 0,0 0,0 0,0 0,0 0,0 0,0 0,0 1,0-1,0 0,0 0,0 0,1 0,-1 0,0 0,0 0,0 0,0 0,0 0,0 0,0 0,0 0,0 0,0 0,0 0,1 0,-1 0,0 0,0-1,0 1,0 0,0 0,0 0,0 0,0 0,0 0,0 0,0 0,0 0,0 0,0-1,1 1,-1 0,0 0,0 0,0 0,-4 8,-8 10,-8 8,14-19,-1 2,2-1,-1 1,1 0,0 1,-5 13,3-10,7-13,0 0,0 0,0 0,0 0,0 0,0 0,0 0,0 0,0 0,0 0,0 0,0 0,0 0,0 0,-1 0,1 0,0 0,0 0,0 0,0 0,0 0,0 0,-1 0,1 0,0 0,0 0,0 0,0 0,0 0,0 0,-1 0,1 0,0 0,0 0,0 0,0 0,0 0,0 0,0 0,0 0,-1 0,1 0,0 0,0 0,0 0,-5-23,5 21,0 0,-1 1,1-1,0 0,0 1,-1-2,1 2,-1-1,0 1,1-1,0 1,-1-1,0 1,-2-3,2 4,1 0,0 1,-1-1,1 0,-1 1,0-1,1 0,-1 0,0 1,1 0,-1-1,1 0,-1 1,1-1,0 0,0 1,-1 0,1 0,-1-1,1 1,0-1,-1 1,1 0,0-1,0 1,0 0,-1-1,1 1,0 0,0 0,0 0,0-1,0 1,-1 30,1-29,8 93,-5-68,1 40,-7-47,1-21,-3-13,3-5,-1-1,2 2,1-2,2-20,-2 32,0 24,-1 0,0 1,0-1,-5 23,2-27,0-1,-8 19,-5 12,8-16,7-22,0-1,1 2,-1-1,1 0,-1 1,1-1,1 1,0 0,-1 7,1-5,-1 1,1 0,-1 0,-1 0,0-1,2 0,-2 1,-1-1,1 1,-1-1,0-1,-1 2,1-2,-6 7,9-12,-1-1,1 0,-1 0,1 1,0 0,0-1,-1 1,0 0,1-1,-1 0,1 0,-1 1,0-1,1 0,-1 0,0 0,1 0,0 0,-1 1,0-1,1 0,-1 0,0-1,0 1,1 0,-1 0,1 0,0 0,-2-1,1 1,0-1,0-1,0 1,0 1,1-1,0 0,-1 0,0 0,1 0,-1 0,1-1,-1 1,1 1,0-2,-1 1,1-1,-1 0,1 0,0 2,0-2,0 0,0 1,0 0,0-1,0 1,0-1,0 1,0-1,0 2,0-2,1 1,-1-1,1 1,-1 0,1-1,0 2,-1-2,1 1,0 0,-1 0,1 0,0 0,0-1,0 1,0 1,0-1,0 0,0 1,0-1,0 0,2 0,-1 1,0 0,1-1,-1 1,0 0,0 0,1 0,-1 0,5 1,-7-1,0 0,0 0,0 0,0 0,0 1,0-1,0 0,0 0,1 0,-1 0,0 0,0 0,0 0,0 0,0 0,0 0,0 1,0-1,0 0,0 0,0 0,0 1,0-1,0 0,0 0,0 0,0 0,0 0,0 0,0 0,0 1,0-1,0 0,0 0,0 0,0 0,0 1,0-1,0 0,-1 0,1 0,0 0,0 0,0 0,0 0,0 0,-12 10,9-7,0-2,1 2,-1-1,1 1,0 0,-1 0,2 0,-5 5,-10 14,-25 17,39-37,-1-1,0 1,2 0,-2-1,1 2,1-2,-1 2,-1-1,2 1,-1-2,1 2,-1-1,1 2,0-1,1-1,-2 1,0 3,-3 7,0-12,4-2,0 0,0 0,0-1,1 2,0-2,0 1,-1 0,0 0,1 0,0-1,-1 1,1 0,0-1,0 1,-1-2,5 10,2 11,-6-18,0 0,0 0,0 0,0 1,0 0,0 0,0 0,0-1,0 0,0 1,0-1,0 0,0 1,0-1,0 1,0-1,0 1,-1 0,1-1,0 1,0-1,-1 0,1 0,0 1,-1-1,1 1,0-1,-1 0,0 1,1-1,-1 0,1 0,0 0,0 0,0-1,-1 1,1 0,-1 0,1 0,0 0,-1 0,1 0,-1-1,1 1,0 0,-1-1,1 1,0 0,0 0,-1 0,1 0,0-1,0 1,0-1,0 1,0-1,0 0,0 1,0 0,-1-1,1 1,0 0,0-1,-6-21,5 17,0 38,0-14,1 5,0-13,0-1,0 1,1 0,2 13,-3-20,2-1,-1 1,0 0,1-1,-1 0,0 0,1 0,0 0,0 0,0 0,1 0,-2 0,2-2,-1 2,1-1,3 4,-2-4,0 1,0-1,0 1,1-2,-1 1,0 0,2-1,-2 1,0-2,2 1,-2 0,6-1,-8-1,0 1,1-1,-1 1,0-2,0 2,1-1,-2 0,2-1,-1 1,0 0,0-1,0 1,0-1,-1 0,1 0,0 0,0 0,-2 0,2 0,0 0,-1-1,0 1,-1 0,1-1,2-5,3-31,-5 32,0 8,-1 18,1-11,-1 0,0 0,-1 0,-1 10,2-17,-1 1,1 0,-1-1,1 1,-1-1,1 0,0 1,-1 0,0-2,0 2,0 0,0-1,0 0,0 0,1 0,-2 1,1-2,0 1,-1 0,2 0,-2 0,1-1,-1 1,1 0,-3 0,4-1,0 0,-1 1,1-1,-1 0,1 1,0-1,-1 0,1 0,0 0,0 0,0 1,0-1,0 1,-1 0,1-1,0 0,0 1,0-1,0 1,-1-1,1 0,0 1,0-1,0 0,0 1,0 0,0-1,0 1,0-1,0 0,1 0,-1 1,0 0,0-1,0 1,0-1,1 0,-1 1,0-1,0 1,0-1,0 0,0 0,1 1,-1-1,0 0,1 0,-1 1,0-1,1 1,0-1,-1 1,0-1,1 0,-1 0,0 1,1-1,-1 0,0 0,0 0,0 1,1-1,-1 0,1 0,-1 0,1 1,-1-1,1 0,-1 0,1 0,-1 0,0 0,1 0,0-1,-1 1,0-1,0 1,1 0,-1-1,1 1,-1 0,0-1,1 0,-1 0,0 1,1 0,-1-1,0 1,0-1,0 0,0 1,1 0,-1-1,0 0,0 0,0 1,0 0,0-2,0-10,0 1,0-1,1 0,0 1,1-1,0 0,0 0,1 2,0-2,2 1,3-12,0 7,-1 0,-1-1,5-18,-11 35,0 1,0-1,0 0,0 0,0 0,0 0,0 0,0 0,0 0,0 0,0 0,0 0,0 1,0-1,0 0,0 0,0 0,0 0,0 0,0 0,0 0,0 0,0 0,1 0,-1 0,0 0,0 0,0 0,0 0,0 0,0 0,0 0,0 0,0 0,0 0,0 0,0 0,0 0,0 0,0 0,0 0,1 0,-1 0,0 0,0 0,0 0,0 0,0 0,0 0,0 0,0 0,0 0,0 0,0 0,0 0,0-1,0 1,0 0,3 10,-1 13,-3 0,-1 0,-1-1,-9 40,3-17,9-44,0-1,0 1,0 0,0-1,0 0,0 1,0-1,0 0,-1 1,1-1,0 1,0-1,-1 0,1 1,0-1,-1 1,1-1,0 1,-1-1,1 0,0 0,-1 0,1 0,-1 0,1 0,0 0,0 1,0-1,-1 0,1 0,-1 0,1 0,-1 0,1 0,-1 0,-1 0,1-1,0 1,-1 0,0-1,1 0,-1 0,0 0,-2-2,0-1,-2 0,2 0,0-1,-8-8,9 6,-1 0,1 1,0-1,0 0,-1 0,3 0,-3-10,3 11,-2-5,0 0,1 0,-1-15,3 21,0 2,0-1,0 0,1 1,-1-1,1-1,0 2,1 0,-2-1,1 0,1 0,0 1,2-5,2-1,0 1,11-11,8-8,-25 26,0 0,1-1,-1 2,0-1,0 1,1-1,-1 1,1-1,-1 1,1-1,-1 0,1 1,0 0,0 0,-1-1,1 1,-1-1,0 1,1-1,0 1,0 0,0 0,-1 0,1 0,0 0,-1 0,0 2,1-1,-1-1,0 1,1 1,-1-1,0-1,0 1,0 0,0 1,0-1,0-1,0 2,-1-1,1 0,0 0,0-1,-1 2,1-1,-1 1,-3 14,0-1,-2 0,0 0,-1 0,0-1,-1-1,-1 1,1-1,-14 15,17-21,-14 12,19-19,0 0,0 0,-1 0,1 0,0 0,0 0,-1 0,1 1,0-1,-1 0,1 0,0 0,0 0,0 0,0 0,-1 0,1 0,0-1,0 1,-1 0,1 0,0 0,-1 0,1 0,0 0,0 0,-1 0,1 0,-1-1,1-1,-1 2,1-1,-1 0,1 0,0 0,0-1,0 2,0-1,0 0,0 0,0 0,0-1,-1-7,1 0,0 1,1-2,2-16,-3 24,1 0,0 0,0-2,0 2,-1 0,1 0,1-1,-1 1,1 0,-1 0,0 0,1 0,0 1,-1-2,1 2,0-1,0 1,0-1,0 2,0-2,3 0,-5 2,0 0,1 0,-1 0,1 0,-1 0,0 1,0-1,0 0,0 1,1-1,-1 1,0-1,0 0,1 1,-1-1,0 0,0 0,1 0,-1 0,0 1,0 0,0-1,1 0,-1 0,0 1,0 0,0-1,0 1,0-1,0 0,0 0,0 0,0 1,0 0,0-1,0 1,0-1,0 1,-1-1,0 19,-8 35,64-160,-21 43,-32 58,1 0,-1 0,0 0,0-1,0 1,-1-1,0 1,0-1,0 0,0-6,5-26,6 8,-11 27,-6 12,1-3,-4 10,0 0,0 0,2 1,1 0,0 0,0 1,-3 24,5-32,2-7,0 0,0-1,1 1,-1-1,1 1,-1-1,1 2,0-2,0 1,0-1,0 0,0 1,1 3,16-25,-9 6,-2 4,-1 0,1-1,-1 0,5-12,-10 21,1-1,-1 0,1 1,-1-1,0 0,0 1,0-2,0 2,0 0,0-5,0 6,0 0,0 0,0 0,0 0,0 0,0-1,0 1,0 0,0 0,0 0,0 0,0 0,0 0,0 0,0 0,0 0,-1 0,1 0,0 0,0 0,0 0,0 0,0 0,0 0,0 0,0 0,0 0,0 0,-1 0,1 0,0 0,0 0,0 0,0 0,0 0,0 0,0 0,0 0,0 0,0 0,-1 0,1 0,0 0,0 0,0 0,0 0,0 0,0 0,0 0,0 0,0 0,0 0,0 0,0 0,-6 13,-11 41,17-87,3 17,9-27,-3 12,6-44,-13 39,-1 28,-1-1,2 1,2-18,7-7,1 0,2 0,26-44,-30 54,37-67,-39 75,0 1,1 0,2 0,-1 1,21-20,-28 31,-1-1,1 1,0 0,0 0,0 0,1 0,-1 1,1-1,-1 1,1 0,-1 1,1-1,-1 1,1-1,-1 1,1 0,3 1,-1-1,12 1,-17-2,-1 1,1 0,-1 0,1 0,-1 0,1 0,0 0,-1 1,1-1,-1 0,1 0,-1 0,0 0,0 0,1 0,-1 0,1 1,-1-1,1 1,-1-1,1 0,-1 0,0 1,1 0,-1-1,1 1,-2 2,0-1,0 0,-1 0,1 1,0-1,0-1,-1 2,0-3,-1 5,-6 5,-21 48,18-33,-24 35,-14 0,46-53,-1 2,4-9,1 0,0 0,0 0,0 0,0 0,0 0,0 0,0-1,-1 1,1 0,0 0,0-1,0 1,-1 0,1 0,0 0,0 0,0 0,0-1,-1 1,1 0,0 0,0 0,0-1,0 1,0 0,0-1,0 1,0 0,0-1,0 1,0-1,0 1,0 0,0 0,0 0,0 0,0 0,0 0,0-1,0 1,1-1,-1-6,0 0,1 0,0-1,-1 1,1 0,3-9,16-42,-17 49,2 1,-1 1,1-2,0 2,10-12,-10 12,0 1,1-1,-2-1,0 1,8-14,-17 31,0-1,0 0,-11 15,-9 16,-1 13,23-45,-1-1,2 2,-5 15,-3 9,1-11,-2 1,0-1,-17 28,10-27,12-16,1 0,1 0,-8 14,-7 15,14-27,1-1,0 1,-1 0,2-1,-1 2,2-1,-1 1,1-1,0 1,0-1,0 17,2 97,1-138,1-1,0 0,0 0,2 0,0 2,7-21,-7 23,10-53,-6 29,-5 25,-1 0,0 1,2 0,7-18,-5 16,-6 13,-9 21,2-2,-71 191,71-189,1-4,0-1,2 0,-6 34,-4 43,14-94,0 1,0 0,0-1,0 0,0 1,0-1,0 1,0 0,0-1,0 1,0-1,-1 1,1-1,0 1,0-1,-1 0,1 1,0-1,-1 1,1 0,0-1,0 0,0 0,-1 0,1 0,-1 1,1-1,-1 0,1 1,-1-1,1 0,-1 1,1-1,-1 0,1 0,-1 0,1 0,0 0,0 0,-1 0,1 0,-1 0,1 0,-1 0,1-1,-1 1,1 0,-2-1,-23-15,13 7,11 8,-4-1,1-1,0 2,0 0,0-1,-5 0,8 2,1 0,-1 0,1 0,-1 0,1 0,0 0,0 0,-1 0,1 0,-1 0,1 0,-1 0,1 1,-1-1,1 0,0 1,-1-1,1 1,-1-1,1 1,0-1,0 0,-1 0,1 2,0-2,0 2,-1-1,1-1,0 1,0 1,0-2,0 1,0 0,0 0,0 1,0-1,1-1,-1 1,0 1,1 0,-1-1,0-1,0 1,1 0,-1 0,1-1,0 0,-1 1,1 0,-1 0,1-1,0 1,-1-1,0 1,1-1,0 0,0 1,0-1,-1 0,1 0,0 0,0 1,-1-1,1 0,0 0,-1 0,1 0,0 0,0 0,0 0,-1-1,1 1,-1 0,1 0,0 0,0-1,0 1,1-2,-1 2,1-1,-1 0,1 0,-1 1,0-2,1 1,0 0,-1 0,0 0,0-1,0 1,1-1,-1 1,-1-1,1 1,2-4,-2-1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82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145 39,'0'1,"0"0,0 1,0-1,0-1,0 2,1-1,-1 0,1 0,0-1,-1 2,1-1,0 0,-1-1,1 1,0 0,-1-1,2 2,-2-1,0-1,1 0,-1 0,0 0,1 0,-1 0,0 0,0 0,1 0,-1 0,0 0,1 0,-1 1,0-1,0 0,0 0,1 0,-1 0,0 0,1 0,-1-1,0 1,1 0,-1 0,0 0,1 0,-1 0,0 0,0 0,1 0,-1 0,0 0,1 0,-1-1,0 1,0-1,1 1,-1 0,0-1,0 1,0 0,0 0,0-1,0 1,0-1,0 1,0 0,0 0,0 0,0 0,0-1,0 0,0 1,0-1,0 1,0-1,0 1,0 0,0-1,0-1,0 1,1 0,-1 1,0-2,0 0,0 1,-1 0,1 0,0 0,0 0,0 0,0 0,0-1,-1 1,1 1,-1-1,0-1,1 1,-1 0,0 1,1-1,-1-1,0 2,1-1,-1 1,-1-2,-1 1,2 0,-1 0,-1 1,2 0,-1 0,-1 0,2 0,-1 0,-1 0,1 0,1 0,-2 0,-1 2,-2 0,-1 0,0 1,2 1,-1-1,0 1,0 0,-11 9,17-13,0 0,0 0,0 0,0 0,0 0,0 0,0 0,0 0,0 0,1 0,-1 0,0 0,0 0,0 0,0 0,0 0,0 0,0 0,0 0,0 0,0 0,0 1,0-1,0 0,0 0,0 0,0 0,0 0,0 0,0 0,0 0,0 0,0 0,0 0,0 1,0-1,0 0,10-6,10-8,-19 14,1-2,-1 1,1 0,-2 0,2 1,-2-1,2 1,-1-1,1 0,-1 0,1 1,0-1,-1 1,0 0,1 0,0 0,-1 0,0 0,1 0,0 1,-1-1,0 1,1 0,0 0,-1-1,0 1,4 1,-5-2,0 0,0 0,0 0,0 0,0 1,0-1,0 0,0 0,0 0,0 0,0 0,0 0,0 1,0-1,0 0,0 0,0 0,0 0,0 0,0 1,0-1,0 0,0 0,0 0,0 0,0 0,0 0,0 0,0 0,0 0,0 0,0 0,0 0,0 0,0 0,0 0,0 0,0 0,0 0,0 0,-1 0,1 0,0 1,0-1,0 0,0 0,0 0,0 0,0 0,0 0,0 0,-1 0,-7 3,-8-2,-6 1,20-2,2 0,-2 1,1-1,0 0,-1 1,1-1,1 0,-2 0,1 1,0 0,0-1,0 1,0 0,0 0,0-1,-1 3,3-2,0 0,0 0,0 0,0 0,0 0,0-1,0 0,0 1,1 0,-2 0,1 0,1-1,-1 0,1 0,0 0,1 1,55 17,-57-18,-1 0,1 0,-1 0,1 0,-1 0,1 0,0 0,0 0,-1 0,1 0,0 0,-1 0,0-1,1 1,-1 0,1-1,0 1,-1 0,1-1,0 0,-1 1,1-1,-1 1,1 0,-1-1,0 1,0-1,0 0,1 1,-1-1,1 1,-1-1,0 0,0 0,0 0,1 0,-1 1,0-2,0 1,1 1,-1-2,0 2,1 0,-1-2,0 1,0 0,0 1,1 0,-1-1,1-1,0 2,-1 0,1-1,0 0,0 1,0 0,0-1,-1 1,1 0,-1 0,0 0,1 1,-1-1,0 0,1 0,-1 0,0 0,1 0,-1 0,0 1,1-1,-1 1,0-1,0 0,0 0,0 1,0 0,0-1,0 1,0-1,0 0,1 0,-1 0,0 1,0 0,0-1,0 1,0-1,0 1,1 19,0-11,-3-74,1 94,0-17,0 1,1-1,1 0,-1 2,1-2,5 18,0-13,-5-15,1 2,-1-1,1 0,-1 0,0 1,-1-1,1 0,0 0,-1 0,1 1,-1-1,0 1,0 0,0-1,0 0,-1 1,-1 4,2-7,0 0,0-1,0 1,-1-1,1 0,-1 1,1 0,-1 0,1-1,-1 0,0 0,1 1,-1-1,1 0,-1 1,1-1,0 0,-1 1,0-1,0 0,1 0,-1 0,0 0,1 0,-1 0,1 0,-1 0,1 0,-1 0,-1-1,-22-7,6 2,15 5,1 1,-2-2,1 2,1-2,-1 1,1 0,-1-1,0 0,1 1,0-2,0 2,-1-1,1-1,0 0,0 2,1-2,-1 1,1-2,-2-1,3 5,0-1,-1 1,1-1,0 1,0-1,0 1,0 0,0-1,0 1,0 0,0-1,0 1,0-1,0 1,0 0,1-1,-1 1,0-1,0 1,0-1,0 1,1 0,-1 0,0 0,0 0,1-1,-1 1,0-1,1 0,10-10,1 0,-8 1,1 1,-2-1,1 1,2-11,-3 6,-1 10,4-11,-3 17,3 9,-5-5,1-1,0 1,-2 0,1 0,0-1,-1 1,1 0,-1 1,0-2,0 1,-1 0,0 0,0 0,1 0,-1 0,-1-1,0 1,1-1,-2 1,0-1,-3 7,2-6,3-5,0 1,0-1,0 1,0-1,0 1,-1-1,1 0,-3 3,-1-7,1-11,3 9,0 0,1 1,0-1,0 0,0 0,2-9,-2 13,0-1,0 1,0-1,0 1,1-1,-1 1,1-1,0 1,-1-1,1 1,0-1,0 2,-1-1,1-1,0 1,0 0,0 0,0 0,1 0,-2 0,1 0,1 1,-1-1,1 0,0 0,-2 1,0 0,1 1,-1-1,0 0,0 0,1 0,-1 0,0 1,0-1,1 1,-1-1,0 0,0 0,0 0,0 1,0-1,1 0,-1 0,0 1,0-1,0 1,0-1,0 1,0-1,0 0,0 1,0-1,0 0,0 0,0 1,-1-1,1 1,0-1,0 0,0 0,0 1,-4 18,3-16,-1 5,-2 10,4-15,5-6,-4 2,-1 0,0 0,1 0,-1 1,1-1,0 1,0-1,-1 0,1 1,0-1,0 0,-1 1,1 0,0 0,0-1,0 1,0 0,0 0,-1 0,1 0,0 0,0 0,0 0,0 0,0 0,0 0,-1 0,1 0,1 1,0 0,-2 0,0 0,2 0,-1 0,0 0,0 1,0-2,0 1,-1 1,1 0,0-1,-1 0,1 1,0-1,0 4,0-5,-1 2,0-1,0 0,0 1,0-1,0 1,0-2,0 2,0-1,0 1,0-1,0 1,0-1,0-1,0 2,-1-1,1 1,-2 0,2-1,-1 0,0-1,0 1,1-1,0 0,-1 1,0-1,0 1,0-1,0 0,1 0,-1 0,0 0,1 1,0-1,-1 0,0 0,0 0,0-1,0 1,1 0,0 0,-1 0,0 0,0-1,0 1,0-1,1 1,-1 0,0-1,0 0,-3-2,0 0,0 0,1 0,0-2,-1 2,-3-6,4 5,0 0,0 0,0 1,0 0,-1 0,-4-4,8 7,0 1,0-1,0 0,0 0,0 0,0 1,0-1,0 1,0-1,0 0,0 0,0 0,-1 1,1-1,0 0,0 0,0 0,-1 0,1 0,0 1,0-1,-1 0,1 0,0 1,0-1,-1 0,1 0,0 0,-1 0,1 0,0 0,0 0,-1 0,1 0,0 0,-1 0,1 0,0 0,0 0,0 0,0 0,0 0,-1-1,-24-9,19 9,2-1,0 0,-1 1,0-2,1 1,0-2,0 2,0-1,0-1,-6-5,9 6,-1 1,1-1,-1 0,1 0,0 1,0-1,0 0,1 0,-1 0,0 0,0 0,1-1,0-3,1-46,0 23,-1 28,0 1,1-2,-1 2,0-2,0 2,0-1,1-1,-1 2,2-3,-2 4,0 0,0 0,0 0,0 0,0 0,0 0,0 0,1 0,-1-1,0 1,0 0,0 0,0 0,0 0,0 0,0 0,0 0,0 0,1-1,-1 1,0 0,0 0,0 0,0 0,0 0,0 0,0 0,1 0,-1 0,0 0,0 0,0 0,0 0,0 0,0 0,0 0,0 1,1-1,-1 0,0 0,0 0,0 0,0 0,0 0,0 0,0 0,0 1,4 10,6 23,0 4,-10-36,1 1,-1-1,0 1,0-1,0 1,0-1,-1 0,1 1,0-1,0 1,-1-1,0 0,-2 5,3-7,0 1,0-1,0 1,0 0,0 0,-1-1,1 0,0 1,-1 0,1 0,-1-1,1 1,0 0,-1-1,0 0,1 1,-1-1,1 0,0 1,-1-1,1 1,-1-1,0 1,1-1,-2 1,2-3,-1 0,1 2,-1-1,1-1,0 1,0 0,0 0,0 0,-1-1,1 1,0 0,0 0,0 0,0-1,1-1,-1 0,1 0,0 0,0 0,1 0,-1 0,0 0,1 0,0 0,0 1,-1-2,1 3,0-2,-1 1,1-1,3 0,12-9,-17 12,0 0,0 0,0 0,-1 0,1 0,0 0,0 0,0 0,0 1,0-1,0 0,0 0,0 0,0 1,0-1,0 0,0 0,0 1,0-1,0 0,0 0,0 0,0 1,0-1,0 0,0 0,0 0,0 0,0 0,0 0,0 0,0 0,0 0,0 0,1 0,-1 0,0 0,0 0,0 1,0-1,0 0,0 0,0 0,1 0,-1 0,0 0,0 0,0 0,0 1,0-1,0 0,1 0,-1 0,0 0,0 0,0 0,0 0,0 0,0 0,0 0,0-1,0 4,-2-1,1 1,0-1,0 1,1 0,-1 0,1 0,-1 0,1-1,0 2,0-2,0 1,0 0,0-1,1 1,-1 0,1 0,0-1,0 1,0 0,0-1,0 1,0-1,1 1,-1-1,1 1,-1-2,4 5,1 1,-5-6,2 2,-1-1,0 1,1-2,0 2,-1-2,1 1,1 1,5 1,-2 1,0 0,14 12,-19-15,-32 0,-5-6,33 4,0-1,0 1,0-1,1 0,-2 1,1-1,0 0,1-1,-1 1,0 1,1-2,-1 0,1 1,-3-4,4 5,-1-1,1 1,0 0,0 0,0-1,0 1,0-1,0 1,0-1,0 1,0 0,0 0,0 0,0-1,0 1,0-1,0 1,0-1,0 1,0 0,1 0,-1-1,0 1,0 0,0 0,0-1,0 1,0-1,0 1,0 0,1 0,-1 0,0-1,1 1,-1 0,5-3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83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1 1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84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8 159,'0'-1,"1"1,0-1,-1 1,0 0,1-1,0 0,-1 1,1-1,-1 1,1 0,-1-1,1 0,-1 0,1 1,-1-1,0 0,0 0,0 1,1-1,-1 0,0 0,0 1,0-1,1-1,2-21,-3 19,1 1,-1-2,1 2,-1-1,0-1,2 1,-1 0,0 0,1 0,-1 1,1-1,0 0,-1 1,1 0,0-1,0 1,1 1,0-2,-1 1,4-3,-5 6,-1 0,0 0,0 0,0 0,0 0,1 0,-1-1,0 1,0 0,0 0,0 0,0 0,0-1,0 1,0 0,0-1,0 1,0 0,1 0,-1 0,0 0,-1-1,1 1,0 0,0-1,0 1,0 0,0 0,0 0,0 0,0 0,0 0,0 0,0-1,-1 1,1 0,0-1,0 1,0 0,0 0,-1-1,1 1,0 0,0 0,0 0,-1-1,1 1,0 0,0 0,0 0,0 0,-1 0,1-1,0 1,-1 0,1 0,0-1,-1 1,1 0,0 0,0-1,0 0,-1 1,1-1,0 0,0 1,0 0,0 0,0 0,0-1,0 0,0 1,0-1,0 1,0 0,0-1,0 1,0 0,0-1,0 1,0 0,0-1,1 1,-1-1,0 0,0 1,0-1,1 1,-1 0,0 0,1 0,-1 0,0-1,1 1,-1 0,0-1,0 1,0 0,1-1,-1 1,2-1,-1 1,0-1,1 0,-2 0,2 0,-1 0,1 1,-1 0,0 0,0-1,1 1,0-1,-1 1,0 0,0 0,1 0,0 0,-2 1,4 0,0-1,1 3,-1-1,-1 0,8 5,12 7,-19-13,-1 0,0 1,1-1,-1 1,1 0,-1 0,1 0,-2 0,2 1,-3-1,3 1,-1 1,-1-2,1 1,-2 1,2-1,-1 0,0 1,0 1,0-2,0 1,-2 0,4 8,1 3,-3-10,0-1,-1 0,0 0,1 0,-1 1,0-1,0 0,-1 1,0-1,0 1,0-1,0 7,0-10,0 0,0 0,0-1,0 0,0 1,-1 0,1-1,0 0,0 1,-1-1,1 0,0 1,0-1,-1 1,1-1,0 1,-1-1,1 0,-1 0,1 1,0-1,-1 0,1 0,-1 0,1 0,0 1,0-1,-1 0,1 0,-1 0,1 0,-1 0,1 0,-1 0,1 0,-1 0,1 0,-1 0,1 0,0-1,0 1,-1 0,1 0,0 0,-1 0,0-1,0 1,0-2,0 1,0 0,1 1,-1-2,0 2,0-2,1 1,-1 1,0-2,1 1,-1 0,1-1,0 1,0-1,-1-1,1-26,1 25,-1 1,0 0,0-1,0 0,0 1,0-1,0 1,-1 0,0-1,0 1,0-1,0 1,-1 0,2 0,-2-1,1 2,-1-1,-2-2,-5-9,7 11,0 1,0-2,0 1,0 1,-1 0,1 0,-1-1,1 1,-1 0,0 0,1 1,-2-1,2 0,-7-1,9 3,-1 0,1 0,-1 0,0 0,1 0,0 0,-1-1,1 1,-1 0,1 0,-1 0,1 0,-1-1,0 1,1 0,-1-1,1 1,0 0,0-1,0 1,-1-1,1 0,-1 0,1 1,0 0,-1 0,1-1,0 0,0 0,-1 1,1-1,0 1,0-1,0 1,0-1,0 1,0-1,0 0,0 0,0 1,0 0,0-1,0 0,1 0,-1 1,0-1,0 1,1-1,-1 1,0 0,1-1,-1 0,0 0,1 0,-1 1,0 0,0-1,0 1,1-1,-1 0,1 1,-1 0,0-1,1 1,-1-1,1 1,-1 0,1 0,-1 0,1 0,-1 0,0 0,0-1,1 1,-1 0,1 0,-1 0,1-1,0 1,-1 0,1 0,-1 0,1 1,-1-1,1 0,-1 0,0 0,1 1,-1-1,1 0,-1 0,1 0,-1 0,1 0,-1 1,0-1,1 1,-1-1,1 0,-1 1,0-1,0 1,0 0,0-1,1 0,-1 0,0 1,0 0,0 0,1-1,-1 2,1 2,1 0,-1 0,0 0,1-1,3 8,-34-12,25 1,-21 0,24 0,0 0,-1 1,1-1,-1 0,2 1,-2-1,1 1,0-1,-1 0,2 1,-1 0,0-1,-1 1,1 0,0 0,-1 1,3-1,-1-1,0 1,0-1,0 0,0 0,1 0,-1 1,0-1,1 1,-1-1,1 0,-1 0,1 0,-1 1,1-1,-1 0,1 0,-1 0,1 0,-1 1,0-1,0 0,1 0,-1 0,1 0,-1-1,1 1,15 2,-12-3,-1 1,0 0,0 1,1-1,-1 0,2 1,-3 0,2 1,-1-2,1 2,-1 0,1-1,-2 2,2-1,-2 0,1 0,-1 1,1 0,0 1,-1-2,1 1,-1 1,0-2,0 2,2 6,5 9,-8-22,-1-10,-2 1,0 3,8 16,-14-12,-4-4,9 5,0 1,0 0,-1 1,1 0,-1 0,1-1,0 2,-1-1,0 1,0 0,0 0,0 0,0 0,1 0,-2 1,2 0,0 0,-1 1,0-1,0 2,-4-1,2 1,0 0,0-1,1 2,-1-1,1 1,-9 7,11-9,2 0,-1 0,1 1,-1-1,1 2,-1-2,0 1,1 0,0-1,0 2,0-1,0 0,0 0,-1 1,2-2,0 2,-1-1,0 1,1-1,0 1,-1-2,1 7,3 2,1-10,-3 0,0-1,-1 0,0 0,0 0,1 1,0-1,-1 0,1 0,-1 0,0 1,1-1,-1 0,0-1,1 2,-1-1,0-2,-1-24,1 23,-1 1,1-2,0 1,0 0,0 0,0 0,1 0,0 1,0-2,0 1,1-4,-2 7,0 1,0 0,0 0,0 0,0 0,0 0,0 0,0 0,0 0,0 0,0 0,0 0,0-1,0 1,1 0,-1 0,0 0,0-1,0 1,0 0,0 0,0 0,1 0,-1-1,0 1,0 0,0 0,0 0,1 0,-1 0,0 0,0 0,0 0,0 0,1 0,-1 0,0 0,0 0,0 0,0 0,0 0,0 0,0 0,0 0,0 0,0 1,2 8,-4 13,-1 3,1-20,1 0,0 0,0 1,1 0,-1 0,1-1,0 1,1-1,0 7,-1-11,0-1,0 0,0 0,0 0,0 0,0 0,0 1,0-1,0 0,0 0,0 0,0 0,0 0,0 0,0 0,0 0,1 0,-1 0,0 0,0 0,0 0,0 0,0 0,0 1,0-1,0 0,0 0,0 0,0 0,0 0,0 0,0 0,0 0,0 0,0 0,0 0,0 0,0 0,0 0,0 0,0 0,0 0,1 0,-1 0,0 0,0 0,0 0,0 0,0 0,0 0,0 0,0 0,0 0,0 0,1-1,3-5,1-14,-4 18,0-3,1 2,0-2,0 1,0 0,1 0,-1 0,1 1,0-1,6-5,2-4,-11 13,0 0,0 0,0 0,0 0,0 0,-1 0,1 0,0 0,0 0,0 0,0 0,0 0,0 0,0 0,0 0,0 0,0 0,0 0,0 0,0 0,0 0,0 0,0 0,0 0,0 0,0 0,0 0,0 0,0 0,0 0,0 0,0 0,0 0,0 0,0 0,0 0,0-1,0 1,0 0,0 0,0 0,0 0,0 0,0 0,0 0,0 0,0 0,0 0,0 0,0 0,0 0,-7 3,-10 6,15-6,1-2,-1 1,1 0,-1 0,1 1,0-2,0 1,0 0,-1 1,1-1,1 1,0-2,-1 2,1 0,0 0,0-1,-1 1,1 3,0 1,1-1,-1 0,1 0,-1 0,2 0,2 9,-6-18,-1 2,1-1,0 1,-1-1,1 0,-1 1,0 1,0-1,1-1,-4 2,4-1,1 1,1 0,-1 0,1 0,-1 0,1 0,0-1,-1 1,1 0,-1-1,1 1,0 0,0 0,0-1,0 1,-1-1,1 1,0-1,0 1,-1 0,1 0,0 0,0-1,0 0,0 1,-1-1,1 1,0 0,0-1,0 0,0 1,0 0,0-1,0 1,0 0,0-1,0 0,1 1,-1-1,0 1,0 0,0 0,0-1,1 1,-1-1,0 1,0-1,1 1,-1 0,0 0,0-1,1 0,18-24,-13 19,-1-3,-4 7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85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41 21,'0'8,"0"0,-1 0,0 0,0 1,0-1,-1 0,1 0,-1 0,-5 10,3-7,-1 1,2 0,0 0,0 0,0 0,2 1,0-1,0 1,0 14,1-26,0 0,0 0,0 0,1 0,-1 0,0 1,1-1,-1-1,0 2,1-1,-1 0,0-1,1 1,-1 1,1-1,0-1,-1 1,1 0,0 0,0-1,0 1,-1 0,1 0,0-1,0 0,0 1,0-1,0 1,-1 0,1-1,0 0,2 0,-1 0,0 0,1 0,-2 0,1 0,1-1,-2 0,1 0,0 1,0 0,0-2,0 1,0 0,2-2,-2 1,13-10,-12 8,-11 5,0 4,1-1,-1 1,1 0,-11 10,13-11,24 3,0-1,-19-6,0 0,0 0,0 0,1 0,-1 0,0 0,1 0,-1 1,0-1,0 0,1 0,-1 0,0 0,0 1,1-1,-1 0,0 1,0-1,1 0,-1 0,0 1,0-1,0 1,0-1,0 0,1 0,-1 0,0 0,0 1,0-1,0 1,0-1,0 1,0-1,0 1,0-1,0 0,0 0,-1 1,1-1,0 0,0 0,0 1,0-1,0 1,-1-1,1 0,0 0,0 0,0 1,-1-1,1 0,0 1,-1-1,1 0,0 0,0 0,-1 0,1 0,-1 0,1 1,0 0,0 0,-1-1,1 1,-1 0,1-1,0 1,-1-1,1 1,0 0,0 0,0 0,-1-1,1 1,0 0,0 0,0-1,0 1,0 0,1-1,-1 1,0 0,0 0,0 0,1-1,-1 1,0 0,1 0,-1-1,0 1,1 0,-1-1,0 0,0 1,1 0,0-1,-1 1,1 0,-1-1,1 0,0 0,0 1,-1-1,0 1,1 0,-1-1,1 0,-1 0,1 1,0-1,-1 1,1-1,-1 0,1 0,0 0,-1 0,0 0,1 0,-1 0,1 0,0 0,-1 0,1 0,-1 0,1 0,0 0,-1 0,0-1,1 1,-1 0,1-1,-1 1,1 0,-1 0,1-1,-1 0,1 1,-1-1,1 1,-1 0,0 0,1-1,-1 0,0 0,0 0,0 1,0 0,1-1,-1 1,0-1,0 1,0-1,0 0,0 0,0 1,0 0,0-1,0 0,0-1,2-11,0 0,0 1,2-2,7-22,3 10,-14 26,0 0,0 0,0 0,0 0,0 0,0 1,0-1,0 0,0 0,0 0,0 0,0 0,0 0,0 0,0 0,0 0,0 0,0 0,0 0,0 0,0 0,1 0,-1 0,0 0,0 0,0 0,0 0,0 0,0 0,0 0,0 0,0 0,0 0,0 0,0 0,1 0,-1 0,0 0,0 0,0 0,0 0,0 0,0 0,0 0,0 0,0 0,0 0,0 0,0 0,0 0,0 0,0 0,0 0,0 0,0 0,0 0,0 0,0 0,0-1,0 1,0 0,0 0,0 0,-5 16,3-10,2 0,-2 0,1-1,1 1,0 0,-1 1,1-2,1 8,-2 16,1-29,0 0,0 1,1-1,-1 1,0-1,-1 1,1 0,0-1,0 0,0 0,0 0,0 0,0 1,0-1,0 1,-1 0,1-1,0 0,0 0,0 0,0 1,0-1,0 0,-1 0,1 0,0 1,-1-1,1 0,0 0,-1 0,1 0,0 0,-1 1,1-1,0 0,-1 0,1 0,0 0,-1 0,1 0,-1 0,1 0,0 0,0 0,0 0,0 0,-1-1,0 1,0 0,1 0,-1-1,1 1,-1 0,0-1,1 1,0-1,0 1,-1-1,1 0,0 1,-1 0,1-1,0 0,-1 0,1 0,0 1,0-1,-1 1,1-1,0 1,0-1,0 0,0-1,0 2,1-6,1 0,-1 0,0 1,1 0,0-1,0 1,1 0,2-5,-3 4,0 2,1-2,0 1,-2-1,1 0,0 1,1-11,-1 4,0-20,-2 31,0 1,0-1,0 0,0 1,-1 0,1-1,0 1,0-1,-1 1,1 0,0-1,0 1,-1 0,1 0,0-1,-1 1,1-1,-1 1,1 0,0-1,-1 1,1 0,0 0,0 0,-1 0,1 0,-1 0,1 0,-1 0,1 0,-1 0,1 0,-1 0,1 0,0 0,-1 0,1 0,0 0,0 0,-1 1,-19 8,14-5,4-4,1 1,0-1,0 0,0 0,0 0,-1 0,1 0,0-1,0 1,0 0,-1-1,1 1,0 0,0-1,0 1,0-1,0 0,0 0,0 1,0-1,-1-2,-17-21,19 23,-1 2,1 0,0 2,-1-2,1 0,0 0,0 1,0-1,0 1,0-1,0 1,1-1,-1 1,0-1,1 0,-1 1,1-1,-1 0,0 0,1 1,0-1,-1 0,1 1,0-1,0-1,1 3,9 2,-10-5,0 0,-1 0,1 1,0-1,0 1,0-1,0 0,-1 1,1-1,-1 0,1 1,0 0,-1 0,1-1,0 0,-1 1,1 0,-1 0,1-1,-1 2,1-2,-1 1,0 0,0 0,0 0,1-1,-1 1,0 1,0 0,1 1,-1 0,1 1,0-1,0 0,0 0,-1 1,3 4,-2-8,-1 0,0 0,0 1,1-1,-1 0,0 0,0 0,1 1,-1-1,0 0,1 1,-1-1,0 0,0 0,0 0,0 0,1 0,-1 0,0 0,1 0,-1 0,1 0,-1 0,1 0,0 0,0 0,-1 0,1-1,0 0,0 1,0 0,0-1,0 1,-1-1,1 0,-1 0,1 1,0-3,1 0,0-1,1-1,0 1,-2 0,2-1,-1 0,1-6,-2 8,0 0,-1 0,1 0,-1 0,1 0,-1 0,0-1,0 2,0-1,0-1,-1 1,1 1,-2-5,2 7,-1-1,1 1,0 0,0-1,-1 1,1-1,0 1,0 0,-1 0,1 0,0 0,-1 0,1 0,0 0,0-1,0 1,0 0,-1 0,1 0,0 0,-1 0,1-1,-1 1,1 0,0 0,-1 1,1-1,0 0,-1 0,1 0,0 0,-1 0,1 1,0-1,0 0,0 0,-1 0,1 0,0 0,0 0,-1 0,1 0,0 1,-3 4,12-5,-4-2,1 0,0 0,0-1,6-4,-11 6,1 0,-1 0,1 0,-2 0,2 0,-1 0,0 0,1 0,-1-1,-1 0,1 2,0-2,0 0,0 1,0-1,-1 0,0 2,0-3,0 2,1-1,-1 0,1-3,-2 5,1-1,0 1,-1 0,1 0,0-1,0 0,0 1,0 0,0 0,0-1,0 1,-1-1,1 1,-1 0,1-1,-1 1,1 0,-1 0,1 0,-1 0,1 0,0 0,0 0,-1 0,1 0,-1 0,1 0,-1 0,1 0,-1 0,1 0,-1 0,1 0,-1 0,1 1,-1-1,0 1,-1-1,1 1,-1-1,1 1,0 0,-1-1,1 1,-1-1,2 2,-3 0,3-2,0 0,0 0,0 0,0 0,0 0,0 1,1-1,-1 0,0 0,0 0,0 0,0 1,0-1,1 0,-1 0,0 0,0 0,0 0,1 0,-1 0,0 0,0 0,0 0,0 0,0 0,0 0,0 0,0 0,0 0,1 0,-1 0,0 0,0 0,0 0,0-1,1 1,-1 0,0 0,0 0,0 0,0-1,0 1,1 0,-1 0,0 0,10-5,-9 5,0-1,-1 1,1-1,0 1,0-1,-1 0,1 1,0-1,-1 1,0 0,0-1,1-1,-1 2,1-1,-1 1,1-1,-1 0,0 0,1 0,-1 0,0 1,0-1,0 0,1 0,-1 0,0 0,0-1,-1 1,0 0,0 1,0-1,0-1,0 2,0-1,0 0,0 1,0 0,-1-1,2 0,-1 1,0-1,-1 1,1-1,-2 1,-4-2,0-1,0 0,1 0,-1 0,1-2,0 0,-10-9,3 3,13 11,0 0,0 1,0-1,0 0,1 0,-1 1,0-1,1 0,-1 0,0 0,0 0,1 0,-1 0,0 1,0-1,0 1,0-1,1 0,-1 0,0 1,0-1,0 1,0-1,0 1,0-1,0 0,0 0,0 0,0 0,0 1,0-1,0 1,0-1,0 1,0-1,0 1,-1-1,-9 10,9-9,0 0,-1 1,1-2,0 2,0-1,0 1,0-1,-1 0,0 4,2-5,0 0,0 0,0 0,0 0,0 0,0 0,0 1,0-1,0 0,0 0,0 1,0-1,0 0,0 0,0 0,0 0,0 0,0 0,0 0,0 0,0 1,1-1,-1 0,0 0,0 0,0 0,0 0,0 0,0 0,1 0,-1 0,0 0,0 0,0 0,0 0,1 0,-1 0,0 0,0 0,0 0,0 0,1 0,-1 0,0 0,0 0,0 0,0 0,0 0,1 0,-1 0,0 0,0 0,0 0,0 0,0 0,1 0,-1 0,14-5,-8 3,-5 2,-1 0,1 0,0 0,0 0,0 0,-1 0,1 0,0 1,-1-1,0 0,1 1,0-1,0 0,-1 0,1 0,0 1,-1-1,1 1,-1-1,0 1,1 0,-1-1,1 0,0 2,4 18,-5-19,0-1,0 1,0 0,0-1,0 1,0 1,0-2,0 0,0 2,0-1,1-1,-1 1,0 0,0-1,0 1,1 0,-1 0,1 0,-1-1,1 0,-1 1,0 0,1-1,-1 1,1-1,0 1,-1-1,1 1,0-1,0 0,-1 0,1 1,0-1,3 0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1:09.48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902 2,'0'891,"-2"-857,-10 57,7-56,-3 54,7-32,2 0,16 93,-9-105,1 5,31 98,-32-120,0 1,-2 0,-1 0,1 34,-4-40,5 25,24 88,-20-98,-2 1,-1-1,4 71,-10-44,-6 182,2-233,-1 0,-1 0,0 0,-7 17,4-14,1-1,-3 22,1-6,-15 44,-2 1,20-56,-2-1,-1 0,0 0,-2-1,0 0,-1-1,0 0,-2-1,-18 20,22-26,-1-1,-1-1,1 0,-2 0,1-1,-1-1,0 0,-1 0,1-1,-1-1,0 0,-1-1,1 0,-28 3,-42 6,56-8,-50 4,53-9,-1-2,1 0,-45-10,54 9,1-1,0-1,1 0,-1-1,1 0,0-1,-21-16,6 4,23 17,0-1,1 0,-1-1,1 1,0-1,0 1,0-1,0-1,-4-6,-50-91,54 95,1 0,0 0,0-1,1 1,0-1,0 0,1 0,-1-12,4-67,0 69,-1 1,0-1,-2 0,-4-33,-6-9,4 0,2-1,5-111,1 71,0 84,1 1,1 0,1-1,0 1,1 1,0-1,11-20,-8 20,-1 0,-1-1,-1 0,0 0,-1-1,2-23,-4 27,0 0,1 0,0 0,1 0,7-15,-5 13,0 0,-2 0,5-22,-3 5,1-1,22-56,-16 52,13-58,11-43,-9 40,-19 69,22-51,0 5,-17 38,3 2,1 0,31-47,-34 55,-1 0,17-48,5-10,-7 41,2-4,-16 21,2 1,0 0,31-35,-25 32,35-55,-17 26,-32 48,0-1,-1-1,-1 1,10-20,16-40,6-18,-33 72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8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0,'3'8,"3"9,3 7,1 6,2 6,3-4,2-6,-4-5,0-6,0-5,-3 4,4 2,-3 6,-1 0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1:28.829"/>
    </inkml:context>
    <inkml:brush xml:id="br0">
      <inkml:brushProperty name="width" value="0.05" units="cm"/>
      <inkml:brushProperty name="height" value="0.05" units="cm"/>
      <inkml:brushProperty name="color" value="#F6630D"/>
      <inkml:brushProperty name="ignorePressure" value="1"/>
    </inkml:brush>
  </inkml:definitions>
  <inkml:trace contextRef="#ctx0" brushRef="#br0">143 0,'-6'8,"0"0,0 1,0-1,1 1,1 0,-6 16,-19 31,21-41,-1 0,2 1,-10 29,-8 18,21-56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1:48.215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661 1,'-3'0,"0"1,0-1,0 1,0 0,0 0,0 0,0 0,1 1,-1-1,0 1,1 0,-4 2,-30 30,24-22,10-10,1 0,-1 1,1-1,-1 1,1-1,0 1,0-1,0 1,0 0,0 0,1-1,-1 1,1 0,0 4,1 48,1-29,-3-8,-1 0,-1 0,0 0,-2 0,0-1,-1 0,0 0,-2 0,0-1,-18 26,-15 49,5-14,27-54,-2 0,-14 23,-1 2,21-36,-1 0,-1 0,0-1,-10 13,-16 26,6-8,22-33,-1 1,1 0,1 1,-5 16,5-17,-17 97,-1-22,13-46,-15 41,15-58,5-14,1 1,0-1,1 0,-1 1,1-1,1 1,-1 14,2-4,0-3,0 0,-1 0,0 0,-2 0,0 0,-5 18,2-16,2 1,-5 31,-1 10,3-28,-4 54,10-78,0 0,-1 0,0-1,-4 9,4-9,-1-1,1 2,0-1,1 0,-1 11,-10 157,11-115,3 54,10-63,-9-42,-1-1,1 1,-1 0,1 17,-3-16,1 0,0-1,1 1,0 0,0-1,1 0,1 1,-1-1,11 17,0-5,1 1,24 24,22 32,-97-95,-2-4,19 12,0-2,-28-21,82 58,24 18,-44-29,0-2,33 22,-42-31,1 0,0-1,1 0,-1 0,1-1,-1 1,1-2,0 1,-1-1,14 0,15-1,111 6,-145-6,1 0,0 0,0 0,-1 0,1 0,0-1,-1 1,1-1,0 0,-1 0,1 0,-1 0,1 0,-1-1,1 1,-1-1,0 1,0-1,0 0,3-3,2-3,0-1,-1-1,10-17,-2 3,3-10,-16 30,1 0,-1 0,1 0,0 0,1 0,-1 0,1 0,-1 1,1-1,0 1,1 0,-1 0,7-5,-2 4,-1-1,1-1,-1 0,0 0,-1 0,1-1,-1 0,0 0,-1 0,0-1,8-15,-8 11,-1 1,-1-1,1 1,-2-1,0 0,0 0,-1 0,-1-18,-9-65,6 64,-1-25,5-75,0 45,13-25,-14 83,1-1,-2 0,0 0,-2 0,-9-37,9 58,0 0,-1 0,0 1,0 0,-7-10,6 11,1 0,0-1,0 0,1 0,-1 0,-2-13,-2-9,-22-51,17 49,-10-39,-15-50,16 59,5 2,-17-102,30 120,2 0,3-57,2 18,-2 56,7-42,2-18,-12 74,-2 2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1:57.154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97 0,'1'14,"0"0,2 0,3 15,4 17,-8-33,-1 2,1 0,1 0,1 0,0-1,10 24,-11-27,0 0,-1 1,0 0,-1-1,0 1,-1 0,0 0,-3 18,1 14,2 306,1-335,1 0,0 1,6 18,3 25,-9-49,0-1,0 0,1 1,6 11,-6-13,0 0,0 0,-1 0,0 0,0 0,1 13,8 119,-2-8,-8-122,0-2,2 26,2 0,14 51,-9-27,-9-45,1-1,6 23,-5-22,0 1,-1-1,-1 0,0 1,-1 15,0-13,1-1,0 1,4 20,-1-12,-1 1,-1 0,-2 0,-2 30,0 7,3-17,1-29,-2 1,0-1,0 1,-5 22,2-31,0 0,0 0,0 0,-1 0,0-1,-1 0,-8 11,-45 46,13-17,35-34,-1 1,2 0,0 1,1 0,0 1,-6 18,5-21,9-13,0 0,0 0,-1 1,1-1,0 0,0 0,-1 0,1 0,0 0,0 0,0 0,-1 0,1 0,0 0,0 0,-1 0,1 0,0 0,0 0,0 0,-1 0,1 0,0 0,0 0,0-1,-1 1,1 0,0 0,0 0,0 0,-1 0,1-1,0 1,0 0,-1-1,1-1,-1 1,1 0,0 0,-1 0,1 0,0-1,0 1,0 0,0 0,0-1,0 1,0 0,0 0,0 0,1-1,-1 1,1 0,-1 0,0 0,2-1,43-95,-43 93,0 0,0 1,1-1,-1 0,1 1,0-1,0 1,1 0,-1 0,0 0,7-3,-8 5,0 0,1 0,-1 0,0 0,0 1,1-1,-1 1,1 0,-1-1,0 1,1 0,-1 0,0 1,1-1,-1 0,0 1,1 0,-1-1,0 1,0 0,1 0,-1 0,2 2,-2-1,0 0,0 1,0-1,-1 0,1 1,-1-1,1 1,-1-1,0 1,0-1,0 1,-1 0,1 0,-1-1,1 1,-1 0,0 0,0 0,0-1,-1 5,1-2,0 1,-1 0,0 0,0 0,-1-1,1 1,-1-1,0 1,-4 5,1-6,0 0,0 0,-1 0,0-1,0 0,0 0,0 0,-1-1,-10 4,-17 11,21-11,0-1,-19 7,13-6,17-6,0-1,1 0,-1 1,0-1,0 0,0 0,0 0,0 0,0 0,0-1,0 1,0-1,0 1,1-1,-3-1,-8-2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2:34.461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553 0,'-1'1,"-1"-1,1 1,0-1,-1 1,1 0,0-1,0 1,0 0,0 0,0 0,0 0,0 0,0 0,0 0,0 0,1 0,-2 3,-13 24,14-25,-10 18,2-4,1 0,1 1,0 0,1 0,1 0,-5 31,8-39,-1 0,1-1,-2 1,1-1,-2 0,1 0,-1 0,0 0,-8 9,5-7,0 1,1 0,1 0,-6 16,2 18,-5 11,16-63,-1 1,1-1,-1 1,0-1,-2-9,1-6,3 7,0 0,1 0,1 1,1 0,-1-1,2 1,8-15,-3 5,38-66,-32 60,24-53,-47 94,-2 3,0 1,-6 21,8-18,-1-1,-17 33,-1 0,-16 47,-6-6,17-31,21-44,1-1,-8 21,-37 114,47-128,-4 39,0 2,0-12,9-40,-1 0,0 0,-1 0,0 0,-1-1,0 1,-1-1,0 0,-7 10,-92 153,103-173,-1 4,-1 0,1 0,0 0,1 0,0 1,-1-1,2 1,-1-1,1 1,-1-1,1 1,1-1,-1 1,1-1,0 1,0-1,4 10,-1-6,0 0,1 0,0 0,0-1,0 0,1 0,1 0,-1-1,9 7,-8-6,-1-1,1 1,-2 0,1 1,7 15,14 20,-16-29,1-1,1 0,16 14,-22-22,0-1,-1-1,2 1,-1-1,0 0,1-1,0 0,-1 0,15 3,-14-6,-1 1,1-1,0-1,0 1,-1-1,1-1,0 1,10-5,-4 1,0 0,0-1,18-11,79-63,-43 30,-54 40,1-1,-2 0,14-15,-23 23,-1-1,0 0,0 0,0 0,-1-1,1 1,-1-1,0 1,0-1,-1 0,1 0,-1 0,0 0,-1 0,1-7,-1-21,1 18,-1 0,0-1,-5-25,5 41,0 0,-1 0,1-1,0 1,0 0,0-1,0 1,-1 0,1 0,0-1,0 1,0 0,-1 0,1 0,0-1,0 1,-1 0,1 0,0 0,0 0,-1 0,1 0,0-1,-1 1,1 0,0 0,-1 0,1 0,0 0,-1 0,1 0,0 0,0 0,-1 0,1 0,0 1,-1-1,1 0,-19 9,-14 15,33-23,-20 13,0-1,-1-1,-41 18,36-18,-30 12,-93 25,142-46,-1-1,1 1,-1 0,1 0,0 1,0 0,1 0,-1 1,1 0,-7 6,13-11,0 0,-1 1,1-1,-1 1,1-1,0 1,-1-1,1 1,0-1,0 1,-1 0,1-1,0 1,0-1,0 1,0 0,0-1,0 1,0-1,0 1,0 0,0-1,0 1,0-1,0 1,0 0,0-1,1 1,-1-1,1 1,-1 0,1-1,-1 0,1 0,0 0,-1 0,1 1,0-1,-1 0,1 0,0 0,-1 0,1-1,0 1,-1 0,1 0,-1 0,1 0,0-1,-1 1,1 0,-1-1,1 1,-1 0,1-1,-1 1,1-1,-1 1,1-1,245-192,-117 72,-115 108,-7 7,0 0,0-1,-1 1,0-1,-1 0,0-1,5-8,-10 16,0 0,0 0,0 0,0 0,0 0,1-1,-1 1,0 0,0 0,0 0,0 0,0 0,0-1,0 1,0 0,0 0,0 0,0 0,0 0,0-1,0 1,0 0,-1 0,1 0,0 0,0 0,0-1,0 1,0 0,0 0,0 0,0 0,0 0,0 0,-1 0,1-1,0 1,0 0,0 0,0 0,0 0,0 0,-1 0,1 0,0 0,0 0,0 0,0 0,0 0,-1 0,1 0,0 0,0 0,0 0,0 0,0 0,-1 0,1 0,-15 5,-12 9,23-11,-37 24,0-2,-1-2,-65 24,-3-16,100-26,-1 0,1 1,0 0,1 1,-1 0,1 0,1 1,0 0,0 1,-14 18,39-37,12-14,-4-3,1 2,1 1,1 1,1 1,51-30,114-56,-171 93,40-37,-24 18,-39 34,0 0,0 0,0 0,0 0,-1 0,1 0,0 0,0 0,0 0,0 0,0 0,0 0,0 0,0-1,0 1,0 0,0 0,0 0,0 0,0 0,0 0,0 0,0 0,-1 0,1 0,0 0,0 0,0-1,0 1,0 0,0 0,0 0,0 0,0 0,0 0,0 0,1 0,-1 0,0 0,0-1,0 1,0 0,0 0,0 0,0 0,0 0,0 0,0 0,0 0,0 0,0 0,0 0,0 0,0 0,0 0,1 0,-1 0,0-1,0 1,0 0,0 0,-12 2,-14 5,-145 71,53-19,8-2,-34 15,143-72,0 1,1-1,-1 1,0-1,0 1,1-1,-1 0,0 1,0-1,0 0,0 0,1 0,-1 0,0 0,0 0,0 0,0 0,0 0,0 0,1 0,-1 0,0-1,-1 0,1 1,1-1,0 0,0 1,-1-1,1 0,0 0,0 1,0-1,0 0,0 0,0 1,0-1,0 0,0 0,0 1,0-1,1 0,-1 1,0-1,1-1,2-5,0 1,0-1,1 1,6-8,15-12,1 1,1 2,1 0,1 2,43-24,19-15,-81 54,0 0,-1-1,0-1,-1 0,1 0,-2-1,1 1,-1-2,0 1,-1-1,0 0,6-15,-6 13,7-12,-13 19,-10 11,-91 83,50-42,-87 62,117-93,15-11,0 0,-1 0,1-1,-1 0,0 0,0-1,0 1,-11 2,17-6,0 0,1 0,-1 0,0 0,0 0,1-1,-1 1,0 0,1 0,-1-1,0 1,1 0,-1-1,1 1,-1-1,1 1,-1-1,0 1,1-1,0 1,-1-1,1 1,-1-1,1 0,0 1,-1-1,1 0,0 1,0-1,-1 0,1 1,0-1,0 0,0 0,0 1,0-1,0 0,0 1,0-1,1-1,4-32,0 21,1 0,0 0,1 1,1 0,12-16,49-55,-62 76,13-15,-1 2,-1 0,0-1,-2-2,0 1,-2-2,14-28,-23 32,-14 27,-21 35,27-38,-103 133,97-128,12-19,15-19,109-131,-127 159,1 0,0 1,0-1,-1 0,1 1,0-1,0 1,0-1,0 1,0-1,0 1,0-1,0 1,0 0,0 0,0 0,0-1,0 1,0 0,0 0,0 0,0 1,0-1,0 0,0 0,0 0,0 1,0-1,0 0,0 1,0-1,0 1,-1 0,1-1,0 1,0-1,0 1,-1 0,2 1,35 38,-29-31,8 10,-1 1,-1 0,0 0,-2 2,16 35,-57-123,29 66,0-1,0 0,0 1,0-1,-1 0,1 1,0-1,0 0,-1 1,1-1,-1 0,1 1,-1-1,1 1,-1-1,1 1,-1-1,1 1,-1-1,1 1,-1 0,-1-1,1 4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2:50.76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181 2,'0'891,"2"-857,11 57,-6-56,1 54,-7-32,-2 0,-18 93,10-105,-1 5,-34 98,34-120,2 1,1 0,2 0,-2 34,5-40,-6 25,-27 88,23-98,1 1,3-1,-6 71,12-44,7 182,-3-233,1 0,1 0,1 0,8 17,-6-14,-1-1,5 22,-2-6,17 44,1 1,-21-56,2-1,0 0,2 0,0-1,2 0,0-1,1 0,1-1,21 20,-25-26,1-1,1-1,0 0,0 0,1-1,0-1,1 0,0 0,0-1,1-1,-1 0,1-1,0 0,31 3,47 6,-64-8,58 4,-60-9,0-2,0 0,51-10,-62 9,-1-1,1-1,-1 0,0-1,0 0,-1-1,24-16,-6 4,-27 17,0-1,1 0,-1-1,0 1,-1-1,1 1,-1-1,0-1,6-6,54-91,-60 95,0 0,-1 0,0-1,0 1,-1-1,0 0,0 0,0-12,-5-67,1 69,1 1,0-1,2 0,5-33,6-9,-4 0,-2-1,-6-111,-2 71,1 84,-2 1,0 0,-1-1,0 1,-2 1,0-1,-12-20,10 20,0 0,1-1,1 0,1 0,1-1,-3-23,5 27,0 0,-2 0,1 0,-2 0,-7-15,5 13,1 0,0 0,-3-22,2 5,-1-1,-24-56,17 52,-14-58,-12-43,10 40,21 69,-25-51,1 5,17 38,-1 2,-2 0,-35-47,38 55,1 0,-18-48,-6-10,7 41,-2-4,19 21,-2 1,-2 0,-34-35,28 32,-38-55,19 26,34 48,2-1,-1-1,2 1,-10-20,-19-40,-7-18,37 72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2:50.769"/>
    </inkml:context>
    <inkml:brush xml:id="br0">
      <inkml:brushProperty name="width" value="0.05" units="cm"/>
      <inkml:brushProperty name="height" value="0.05" units="cm"/>
      <inkml:brushProperty name="color" value="#F6630D"/>
      <inkml:brushProperty name="ignorePressure" value="1"/>
    </inkml:brush>
  </inkml:definitions>
  <inkml:trace contextRef="#ctx0" brushRef="#br0">1 0,'7'8,"0"0,-1 1,1-1,-2 1,0 0,7 16,19 31,-21-41,-1 0,-1 1,12 29,8 18,-24-56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2:50.770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101 1,'3'0,"1"1,-1-1,0 1,1 0,-1 0,0 0,0 0,0 1,0-1,0 1,0 0,3 2,35 30,-28-22,-11-10,0 0,-1 1,1-1,0 1,-1-1,0 1,1-1,-1 1,-1 0,1 0,0-1,-1 1,1 0,-1 4,-2 48,0-29,3-8,2 0,0 0,1 0,1 0,0-1,2 0,0 0,2 0,0-1,19 26,19 49,-7-14,-30-54,2 0,15 23,3 2,-24-36,0 0,2 0,0-1,11 13,18 26,-7-8,-24-33,0 1,-1 0,0 1,6 16,-8-17,22 97,-1-22,-15-46,19 41,-18-58,-6-14,-1 1,1-1,-1 0,-1 1,0-1,0 1,0 14,-2-4,0-3,0 0,1 0,1 0,0 0,2 0,5 18,-3-16,0 1,3 31,2 10,-3-28,4 54,-11-78,1 0,0 0,1-1,3 9,-3-9,-1-1,1 2,-2-1,1 0,1 11,10 157,-12-115,-3 54,-12-63,11-42,0-1,1 1,0 0,-2 17,4-16,-1 0,-1-1,0 1,0 0,-1-1,0 0,-1 1,0-1,-11 17,-1-5,-1 1,-26 24,-26 32,110-95,2-4,-22 12,0-2,32-21,-93 58,-26 18,50-29,-2-2,-34 22,44-31,0 0,0-1,0 0,0 0,0-1,-1 1,1-2,-1 1,0-1,-14 0,-17-1,-124 6,161-6,0 0,0 0,0 0,0 0,0 0,0-1,0 1,0-1,0 0,0 0,0 0,0 0,1 0,-1-1,0 1,1-1,0 1,-1-1,1 0,-3-3,-3-3,0-1,1-1,-11-17,3 3,-4-10,17 30,1 0,-1 0,0 0,-1 0,1 0,-1 0,0 0,0 1,0-1,-1 1,1 0,-1 0,-7-5,2 4,1-1,0-1,0 0,0 0,0 0,1-1,0 0,1 0,0 0,0-1,-8-15,9 11,0 1,1-1,1 1,0-1,0 0,2 0,0 0,0-18,11-65,-6 64,0-25,-5-75,-1 45,-13-25,15 83,-1-1,2 0,1 0,1 0,10-37,-9 58,-1 0,1 0,1 1,-1 0,9-10,-8 11,0 0,-1-1,0 0,0 0,0 0,3-13,2-9,25-51,-20 49,11-39,19-50,-20 59,-5 2,19-102,-34 120,-1 0,-5-57,-1 18,2 56,-9-42,0-18,12 74,2 2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2:50.771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240 0,'-1'14,"-1"0,0 0,-6 15,-3 17,10-33,-1 2,-1 0,0 0,-1 0,0-1,-12 24,13-27,-1 0,2 1,0 0,0-1,1 1,1 0,0 0,3 18,0 14,-3 306,-1-335,-1 0,-1 1,-5 18,-5 25,11-49,0-1,-1 0,0 1,-7 11,7-13,-1 0,1 0,1 0,-1 0,1 0,-1 13,-9 119,2-8,9-122,0-2,-3 26,-1 0,-16 51,9-27,11-45,-1-1,-7 23,6-22,0 1,0-1,2 0,-1 1,2 15,1-13,-2-1,0 1,-5 20,1-12,2 1,1 0,2 0,2 30,1 7,-5-17,0-29,1 1,2-1,-1 1,6 22,-3-31,0 0,0 0,1 0,1 0,-1-1,1 0,10 11,50 46,-15-17,-38-34,-1 1,0 0,-1 1,-1 0,-1 1,8 18,-6-21,-10-13,0 0,1 0,-1 1,0-1,0 0,1 0,-1 0,0 0,0 0,1 0,-1 0,0 0,0 0,1 0,-1 0,0 0,0 0,1 0,-1 0,0 0,0 0,1 0,-1 0,0 0,0-1,0 1,1 0,-1 0,0 0,0 0,0 0,1-1,-1 1,0 0,1-1,-1-1,1 1,-1 0,1 0,-1 0,0 0,0-1,1 1,-1 0,0 0,0-1,-1 1,1 0,0 0,0 0,-1-1,1 1,0 0,-1 0,1 0,-2-1,-48-95,47 93,1 0,-1 1,1-1,-1 0,0 1,-1-1,1 1,-1 0,1 0,-1 0,-7-3,8 5,1 0,-1 0,1 0,-1 0,1 1,-1-1,1 1,-1 0,0-1,1 1,-1 0,0 0,1 1,-1-1,0 0,1 1,-1 0,1-1,-1 1,1 0,-1 0,1 0,-3 2,2-1,1 0,0 1,0-1,1 0,-1 1,0-1,1 1,0-1,-1 1,1-1,0 1,1 0,-1 0,0-1,1 1,0 0,0 0,0 0,0-1,1 5,-1-2,0 1,1 0,0 0,1 0,-1-1,1 1,0-1,1 1,2 5,1-6,0 0,0 0,0 0,1-1,0 0,0 0,0 0,0-1,12 4,19 11,-23-11,-1-1,22 7,-15-6,-19-6,0-1,0 0,0 1,0-1,0 0,1 0,-1 0,0 0,0 0,0-1,0 1,0-1,1 1,-1-1,2-1,10-2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2:50.772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229 0,'2'1,"-1"-1,0 1,1-1,-1 1,1 0,-1-1,0 1,0 0,1 0,-1 0,0 0,0 0,0 0,0 0,0 0,-1 0,2 3,15 24,-16-25,11 18,-2-4,-1 0,0 1,-2 0,0 0,-1 0,5 31,-9-39,1 0,0-1,1 1,0-1,0 0,1 0,1 0,0 0,8 9,-5-7,-1 1,0 0,-1 0,7 16,-3 18,6 11,-18-63,0 1,1-1,0 1,0-1,2-9,-1-6,-3 7,-1 0,-1 0,0 1,-1 0,0-1,-1 1,-10-15,4 5,-43-66,36 60,-27-53,53 94,2 3,-1 1,9 21,-11-18,2-1,19 33,1 0,18 47,6-6,-18-31,-24-44,-1-1,8 21,42 114,-52-128,4 39,1 2,-1-12,-10-40,1 0,0 0,1 0,1 0,0-1,1 1,0-1,1 0,8 10,102 153,-115-173,2 4,-1 0,0 0,0 0,0 0,0 1,-1-1,0 1,0-1,-1 1,0-1,0 1,0-1,-1 1,0-1,0 1,0-1,-5 10,2-6,-1 0,0 0,0 0,-1-1,0 0,-1 0,0 0,0-1,-10 7,10-6,-1-1,1 1,1 0,0 1,-9 15,-15 20,18-29,-2-1,0 0,-19 14,26-22,-1-1,1-1,-1 1,0-1,-1 0,1-1,-1 0,0 0,-15 3,16-6,-1 1,0-1,1-1,-1 1,0-1,1-1,-1 1,-11-5,4 1,1 0,-1-1,-20-11,-88-63,49 30,58 40,1-1,1 0,-15-15,26 23,0-1,1 0,0 0,0 0,0-1,0 1,1-1,-1 1,2-1,-1 0,0 0,1 0,0 0,0 0,0-7,1-21,-1 18,1 0,1-1,4-25,-5 41,0 0,1 0,-1-1,0 1,0 0,0-1,0 1,1 0,-1 0,0-1,0 1,1 0,-1 0,0 0,0-1,1 1,-1 0,0 0,1 0,-1 0,0 0,1 0,-1-1,0 1,1 0,-1 0,0 0,1 0,-1 0,0 0,1 0,-1 0,0 0,1 0,-1 0,0 1,1-1,-1 0,21 9,16 15,-37-23,22 13,1-1,0-1,46 18,-39-18,32 12,104 25,-157-46,-1-1,1 1,-1 0,0 0,0 1,-1 0,1 0,-1 1,0 0,7 6,-14-11,1 0,-1 1,1-1,-1 1,0-1,1 1,-1-1,0 1,1-1,-1 1,0 0,0-1,1 1,-1-1,0 1,0 0,0-1,0 1,0-1,0 1,0 0,0-1,0 1,0-1,0 1,-1 0,1-1,0 1,0-1,-1 1,0 0,1-1,-1 0,0 0,0 0,1 0,-1 1,0-1,1 0,-1 0,0 0,0 0,1-1,-1 1,0 0,1 0,-1 0,0 0,0-1,1 1,-1 0,1-1,-1 1,0 0,1-1,-1 1,1-1,-1 1,0-1,-273-192,129 72,129 108,9 7,-1 0,1-1,0 1,1-1,-1 0,2-1,-6-8,11 16,0 0,-1 0,1 0,0 0,0 0,0-1,0 1,0 0,0 0,0 0,0 0,0 0,0-1,0 1,0 0,0 0,0 0,0 0,0 0,0-1,0 1,0 0,0 0,0 0,0 0,0 0,1-1,-1 1,0 0,0 0,0 0,0 0,0 0,0 0,0 0,1-1,-1 1,0 0,0 0,0 0,0 0,0 0,1 0,-1 0,0 0,0 0,0 0,0 0,0 0,1 0,-1 0,0 0,0 0,0 0,0 0,1 0,-1 0,0 0,17 5,13 9,-25-11,40 24,1-2,2-2,70 24,5-16,-111-26,0 0,-1 1,0 0,0 1,-1 0,0 0,0 1,-1 0,0 1,15 18,-43-37,-14-14,6-3,-2 2,-1 1,-2 1,0 1,-58-30,-126-56,190 93,-44-37,26 18,44 34,0 0,0 0,1 0,-1 0,0 0,0 0,0 0,0 0,0 0,0 0,0 0,0 0,0 0,0-1,0 1,0 0,1 0,-1 0,0 0,0 0,0 0,0 0,0 0,0 0,0 0,0 0,0 0,0-1,0 1,0 0,0 0,0 0,0 0,0 0,0 0,0 0,0 0,0 0,0 0,0-1,0 1,0 0,0 0,-1 0,1 0,0 0,0 0,0 0,0 0,0 0,0 0,0 0,0 0,0 0,0 0,0 0,0 0,-1-1,1 1,0 0,0 0,13 2,17 5,161 71,-60-19,-8-2,38 15,-160-72,0 1,0-1,0 1,-1-1,1 1,0-1,0 0,0 1,0-1,0 0,0 0,0 0,0 0,0 0,0 0,0 0,0 0,0 0,0 0,-1 0,1 0,0-1,2 0,-3 1,0-1,1 0,-1 1,0-1,0 0,1 0,-1 1,0-1,0 0,0 0,0 1,0-1,0 0,0 0,-1 1,1-1,0 0,0 1,-1-1,0-1,-2-5,0 1,-1-1,0 1,-7-8,-17-12,-1 1,-1 2,-1 0,-2 2,-48-24,-20-15,90 54,0 0,1-1,0-1,0 0,1 0,0-1,1 1,0-2,1 1,0-1,0 0,-6-15,6 13,-8-12,16 19,10 11,101 83,-54-42,95 62,-129-93,-17-11,0 0,0 0,0-1,0 0,1 0,0-1,0 1,12 2,-19-6,0 0,0 0,0 0,-1 0,1 0,0-1,0 1,-1 0,1 0,0-1,0 1,-1 0,1-1,0 1,-1-1,1 1,-1-1,1 1,-1-1,1 1,-1-1,1 1,-1-1,1 0,-1 1,0-1,1 0,-1 1,0-1,0 0,1 1,-1-1,0 0,0 0,0 1,0-1,0 0,0 1,0-1,-1-1,-5-32,0 21,0 0,-1 0,-1 1,0 0,-14-16,-56-55,71 76,-16-15,2 2,0 0,2-1,1-2,0 1,2-2,-15-28,25 32,16 27,24 35,-31-38,115 133,-107-128,-15-19,-15-19,-123-131,141 159,0 0,0 1,0-1,0 0,1 1,-1-1,0 1,0-1,0 1,0-1,-1 1,1-1,0 1,0 0,0 0,0 0,0-1,0 1,-1 0,1 0,0 0,0 1,0-1,0 0,0 0,-1 0,1 1,0-1,0 0,0 1,0-1,0 1,0 0,0-1,0 1,1-1,-1 1,0 0,-1 1,-39 38,32-31,-9 10,1 1,1 0,1 0,1 2,-17 35,63-123,-32 66,0-1,1 0,-1 1,0-1,0 0,1 1,-1-1,0 0,1 1,-1-1,0 0,1 1,-1-1,1 1,0-1,-1 1,1-1,-1 1,1-1,0 1,-1 0,2-1,0 4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3:46.268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0 50,'2'-2,"0"0,-1 1,1-1,0 1,0-1,0 1,0 0,0 0,0 0,0 0,0 0,1 0,-1 1,4-2,-3 2,21-6,0 2,1 0,0 2,32 1,49-6,-48 2,100 3,-81 3,25 7,2 1,77-10,-167 1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8:54.90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0,'0'207,"1"-206,1 0,0-1,-1 1,1-1,0 1,-1-1,1 1,0-1,0 0,-1 0,3 0,0 1,146 17,156-1,-55-1,-13 1,-86-17,348 9,-183-5,-51-2,-41 21,-12 1,-51-21,-74-3,0 3,122 22,-121-10,120 6,91-14,9 12,-15 1,396-21,-633-2,0-3,111-27,29-3,196 20,-212 13,532-3,-577 6,-76 4,1 3,-1 2,116 34,-105-24,2-2,85 8,226-12,-126-6,815 3,-663-12,1641 2,-1959-5,173-31,27-2,133 33,-297 7,-51 2,0 4,93 22,56 6,442 2,4-38,-302-2,1765 2,-2069-4,0-3,0-3,109-31,53-9,77 19,-54 7,-149 11,292-29,-134 27,443-14,-326 18,45-1,281 13,-666 1,0 3,-1 0,0 2,44 15,-31-8,65 10,200-11,-75-8,398 9,-586-14,-26 1,0 0,-1 2,1 1,44 13,-16 1,51 25,-58-25,1-2,60 12,22 7,-86-22,-1 2,-1 1,0 3,-2 1,38 25,-64-35,-2 1,1 0,-2 0,1 1,-2 0,1 1,-2 0,9 17,48 120,-53-118,5 18,-3 1,-3 1,9 79,16 74,5-73,-22-76,16 78,-25-56,-3 0,-4 94,-1-14,2-117,2 0,1-1,16 48,-10-42,13 89,-17 176,-5-53,14 413,-16-466,13 357,-7-442,30 156,-33-243,8 81,-1 143,9 85,-3-226,0 3,4 126,-20-121,18 302,18 212,-23-271,-2 556,-15-581,2 3081,-1-3407,0 0,-1 0,-1 0,-1 0,0-1,-8 21,-46 88,4-12,41-77,2 0,2 0,-9 62,1 111,14-146,-6 25,-26 109,18-109,-10 112,23-48,4-85,-2 1,-22 120,5-103,3 0,5 2,-2 90,14-73,0 3,-22 181,17-261,-10 57,-4 151,19 374,-8-542,0 5,6 236,3 115,-2-382,0-24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9.06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1,'3'0,"1"3,0 1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8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1,'2'4,"5"1,-1 4,3 0,1-1,2-3,2-1,5 5,11 6,0 0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3:48.815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1 3,'111'-2,"120"4,-210 0,1 1,-1 0,-1 2,1 0,-1 1,0 2,24 11,-37-16,0 0,0 0,0-1,1 0,-1-1,1 1,14-1,58-2,-31-2,46 3,-107 0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3:51.852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0 0,'164'9,"8"-1,-149-7,-1 2,0 0,37 11,3 0,-14-7,0-3,67-2,-90 1,-18 1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3:54.513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1 19,'72'-8,"-9"0,18 5,1 4,-1 3,113 20,-50 8,-83-24,-51-8,1 1,-1 0,0 1,-1 0,1 0,19 8,-17-4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4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1,-2 3,-3 1,0 2,-2-3,1 2,1 0,0-4,2 2,1-2,1 0,0-2,1 1,-1 0,-2-2,3 0,-1 1,-1 2,0-1,0-1,-2 0,3-3,1-2,0 2,-1-3,2 3,-1 1,-2 3,1-1,1 1,-2 1,1-1,1 0,-1 1,-1-2,2 1,-1 2,0-1,0 1,0 0,-1 0,2-1,0 0,1 0,-1 0,0-2,-2 0,0-1,-1 0,2 1,-1 0,0-1,0 1,-1 1,2 0,-1 0,0 2,2-1,-1 1,2-1,-2 1,1-3,-1 2,-1-1,0 0,1 1,0 0,0-1,1 0,0 0,0 0,0 1,1-2,-2 1,0 1,1-2,-1 0,1 1,0-1,0 2,0 0,-1-2,1 1,0 0,0 0,0 2,1 0,0 1,-2-3,1 2,-2-2,4 1,-1 1,1-1,-1 0,0 0,1 1,0 0,0-1,0 1,1 1,-2-1,1-1,0 2,1 0,0-1,0 1,-2-1,1 2,0 0,-1 0,2 0,-3 0,2-2,0 2,-1-1,1 1,-1-1,0-1,0 0,-1-1,-2 0,0 0,-2 0,3-1,-1 1,0-1,2 0,-1-1,1 2,0-1,1 1,1 1,0-1,-1 1,2 1,-1-1,0-1,1 2,-1 0,0 0,-2 0,2 0,0 0,0-1,0 0,0 1,0-1,0 0,1 0,0 1,0 1,-1 0,-1 1,1-1,-2-1,2 0,0 0,-1 0,-1 2,-1-2,1 2,0-2,-2 0,3-2,-1 1,1-1,-1 0,1-1,-2 0,2 0,-2 1,1 1,1 0,-2-2,1 1,1 1,0-1,1 1,0 1,-1-1,1 2,0-1,-1-1,-1 2,2-1,0 1,1 0,1 0,0 2,1-2,0 0,0 1,0-1,1 2,-1-2,0 1,0 0,0-1,-2-2,0 3,0-3,1 1,-1 1,-1 1,1-2,-1 2,2-1,-1 0,0-1,-2-1,0 2,-1 0,2 0,-2-2,3 2,-1-1,-1-1,2 3,-4-1,3 0,-1-1,0 1,-1-1,1-1,0 2,0-2,1 0,-2 2,2-1,1 1,1 0,-2 0,0-1,2-1,0 3,-2-4,0 1,2 2,-1-1,1 0,-1 2,0 0,0-1,1 0,-2-1,1 1,0-1,-2 0,1 1,1 0,1 0,0 1,0-1,1 0,-2 2,0-1,0-1,0 1,-1-1,-2 0,2 1,-2-1,2-2,-1 1,1 2,3-2,-1 0,1 1,0 1,0 0,0 0,0-1,1 1,-1-1,0 1,0 0,0 0,0 0,0-1,0 0,0 0,0 2,0-2,0 1,0 0,0-1,0 0,0 1,0 0,0-1,0 1,0 0,0-1,0 0,0 2,-2-3,0-1,0 2,-1-2,1-1,-1 2,1 0,1 0,0 2,1-1,0 1,0-1,-1 1,-1-1,-2-1,2 1,-3-2,-1 2,-1 0,0 0,1 0,0-1,0 0,3 0,-1 1,2-1,2 2,0-1,0 0,0 1,0-1,1 1,-1 0,0 0,0-1,0 1,0 0,0-1,0 0,0 1,0 0,-2-2,1 0,-1 0,1 1,0-1,0 1,1 1,0-1,0 1,0-1,0 1,0-1,-2-1,0 1,1-2,0 2,-1 0,2 0,-1 0,1 0,0 1,0 0,0 0,0-1,0 1,0-1,0 0,0 1,0 0,0 0,0 0,0-1,0 0,0 1,0 0,0 0,0 0,0-1,0 0,0 0,0 1,0 0,0 0,0 0,2-1,0 0,-1 1,1-1,-1 2,1-2,1 1,-2-1,0 0,0 1,0 0,-1 0,0 0,0-1,0 0,0 0,0 1,0 1,0-2,0 1,0-1,0 0,-2 0,1-1,-1 0,1 0,0 2,0-2,-1 1,0 0,1 1,-1 0,1 0,0 0,1-1,0 0,0 1,0 0,0 0,0-1,0 1,0-1,0 0,0 1,0 0,0 0,0 0,0-1,0 0,0 1,0 0,0-1,0 1,0 0,0-1,0 0,0 1,0 0,0 0,0 0,0-1,0 0,0 1,0 0,0-1,2 0,0-2,-1 1,1 1,1-3,-1 2,0 2,-1 1,0 1,2-1,0 1,0-3,0 1,0-2,-2 1,3-2,-2 0,1 1,-1-2,1 1,0 1,0-1,0 0,1-1,0 0,-1 1,-1 1,0-2,1 2,-1 0,0 0,0-1,0 1,0 0,0 0,0 1,0 0,0 1,0-1,-1 1,1-2,0 0,1 0,-1 1,-1-1,-1 2,0-1,0 0,1 0,1 2,0-2,-1 1,0 0,0-1,-1 0,1 1,1 0,0-1,0 2,-1-2,0 0,-1 1,1-2,1 0,0 0,-1 0,0 2,0-2,1-1,-1 2,1-1,-1 0,1 1,-2 1,2-1,0 0,0 0,0 1,-1 0,0 0,-1 0,2-3,-1 1,0 1,1-1,-1 0,0 1,-1 1,2-1,-1 1,1-1,-1 1,2-1,0-2,-2 1,1 1,-1 0,0-1,-1 1,0 0,2 2,0-1,-2 0,2-1,-1 0,-1 1,2-1,0 2,0-1,-1-1,0 0,2 0,0 1,-2 0,1 0,1 0,-1-1,1-1,1 1,0-2,0 1,1 0,1-1,-1 0,1 1,-1-3,0 1,1-1,-2 0,1 3,-2-2,1 3,-2 1,1-3,0 0,1 3,-1-2,0 0,1 0,-2 0,1-3,1-2,-1 1,1 0,-1 1,0 0,-1 3,0 0,0-1,-1 2,3-4,-1 3,1-1,0 1,-2 1,3-2,-1 1,-2 0,1-2,0 2,1-3,0 3,-2-2,0 2,-1 1,2 0,0-2,3 0,-1-1,-1 2,0-1,0 1,-1 1,0-2,1 2,-1-3,1 1,-1 1,-1-1,-1 2,1-2,1 0,-1 2,0-2,1 0,1-1,-1 1,2 0,-2 0,2 2,-1 0,2-2,-3 2,0-1,2-2,-3 2,1-1,0 0,-1 0,2-1,1-1,0 0,1 0,-1 1,-1-2,1 2,-3 1,3 1,-2 1,0-2,3-1,-1 1,-1-1,-1 2,1 1,-2-1,0 2,1-3,-1 2,0-1,-1 0,2 2,-1-2,1 1,-1 0,4-1,-3-1,1 2,0-1,0-1,0 0,-1 2,2-2,-2 0,1 1,-1 1,1-1,0 0,-1 0,2-2,0-1,1 0,2-3,-2 3,1-2,-2 2,0 0,1 0,1 1,-2 0,2 0,-2 0,0-1,-1 2,1-2,1 0,-2 0,1-1,0 3,0-2,-1 1,1-1,-1 1,0 0,0 0,1-1,-2 1,2-1,1 1,-2-1,2-1,0 3,0-2,-1 3,1-1,2-1,0-1,-2 0,0 0,0-1,0 0,0 1,0-1,2-1,-3 1,0 1,3-1,-1-1,1 1,-1 0,1 0,1-1,0 0,-1 0,0 0,-2 0,1 1,-1 1,0 0,-2 0,1 1,0-2,1 1,2 0,1-1,-1 1,0 0,0 0,1 0,-1 2,-2-2,1-1,-2 2,1-1,0-2,2 3,-1-2,0 0,1-1,1 0,0 2,-1-1,1-1,0 0,0 0,0-1,-1 1,1-1,-1 0,1 0,-1-1,1 1,-1 0,0 0,2 0,-2 0,0 0,0 0,1 0,-2-1,-3-1,-6-5,-5-1,-4-2,-1 0,-1 0,-1 0,3 2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47,'0'0,"0"-1,0-3,-1 2,-1-4,-2 4,2-4,-4 3,3-2,-1 1,0-2,0 3,-2 1,-1 1,-2 0,1 0,0 1,1 2,1 0,-2-1,0 0,1 0,1 2,-1-1,3 0,-1 4,-2-3,2 3,-1-3,3 2,-3-1,1 0,-1 1,0-2,-1 1,1-1,0 1,-3-1,3 0,-1 0,1-1,-2 0,1 1,-1 0,0-1,-1 2,1 0,-1 0,1 1,1-2,-1 2,1-2,2 3,-1-3,2 3,1-1,0 1,-1-2,1 2,0-2,0 1,-1 2,1-2,-1 0,0 1,-1-1,2 2,-2-2,1 0,0 2,2-1,0 0,-1 2,-1-2,0-3,-3 1,0-2,-1-1,0-1,-1 0,1 1,-1 1,0 2,2 0,1 1,2 1,0 1,0-1,1 0,-1-2,-1 1,1 1,0 0,-1-2,2 2,0 0,-1-1,1-2,-1 1,-1 0,-2 2,0-1,1 0,0-1,-1-1,1 0,1 2,0-2,3 3,-1-2,1 2,-1 0,0-2,-3 0,2 1,0 1,-1-1,0 3,1-1,0 0,2 1,0 0,-1-2,0 0,2 0,-2 0,0 1,0-1,-1-1,1 1,-1 1,0-1,2 2,-1-3,0 1,0 1,3-2,-2 3,0-2,0 2,-1-2,0 0,-2 0,0 0,0 1,-1-1,2 0,-2-2,2 1,-1-2,2 1,-2 0,-1-1,1 3,0-3,0 3,0-1,0 0,0 0,2 1,-3 0,1 0,-1 1,1 1,0-2,-3 0,4 0,-3 0,2-2,2 2,1 0,-1-1,0 1,0-1,0 1,-1 0,0-1,-1 1,1 1,-1-1,0 0,0 0,1-1,1 2,2 0,0 0,-1-2,0 1,-1 1,0-1,-1 1,0 0,0 1,0-1,2 0,-1 0,-1 0,2-1,0 0,-2 0,2-2,-1 2,2 0,-2 0,0 1,1 1,0 0,-1-3,2 1,-1 1,0-1,1 1,-1-1,0 2,0 0,-1-1,0 1,1-1,-1-1,0 1,1-1,0 0,1 2,-1-2,0-1,1 2,-1-1,-1 0,0 0,0 1,-1-2,1 1,2 1,-3-1,2 1,0 0,-1 0,0-2,1 1,0 2,-1-2,0 1,1 0,1 1,0 0,1-1,-1 1,-1-3,1 2,-1-1,1 0,0 1,0 1,1-1,0 0,0 0,0 0,0 2,0-1,0 0,0-1,0 0,0 1,0-1,0 1,0 0,0 0,0-1,0 0,0 1,0 0,-1-1,-1 2,-2-2,0 0,-2 1,-1-1,1-1,1 1,1-2,1 2,2 0,1 0,0 0,0 1,0-1,0 1,0 0,0-1,0 1,-1-2,-1 0,0 0,1 1,0-1,0 1,0-2,-1 2,0-1,0 0,1 1,-1 0,2 1,0-1,0 0,0 1,0 0,0-1,0 1,0 0,0-1,0 1,0 0,0-1,3 1,-1-1,0 1,0-1,-2 1,1 0,-1-1,0 1,0 0,0-1,0 1,0 0,0-1,0 1,0-1,0 1,0-1,0 1,0 0,0-1,0 1,0-1,0 1,0 0,0 0,0-1,0 0,0 1,0 1,0 0,-1-1,-1 0,-2 1,1 0,0-1,-2-1,3-1,-1 0,-1 1,2-1,0 1,-2 0,2 1,-1 0,1 0,0-3,0 1,0 1,-1-1,0-1,2 1,-1-1,0 2,1 0,0-1,1 1,0 0,-2 1,1-3,-1 1,1 1,0 0,0 0,1 0,0 0,0 1,0 0,0 0,0-1,0 1,0-1,0 0,0 2,0-1,0-1,0 0,0 1,0-1,0 1,2 1,0-2,-1 0,0 1,2-3,0 2,-1-1,-1 0,0 2,0-2,-1 1,1 0,-1 1,-1 0,1 0,0 0,0-1,0 0,0 1,0-1,0 1,0 1,0-2,0 0,0 2,0 1,0 1,0-2,0 2,0-2,0 0,0 0,0-2,0 2,0-2,0 0,2 0,1 1,-2 0,0-1,0 1,0-1,1-1,0 0,1-1,1 0,-1 0,0-1,0 1,0 0,-1 2,2-1,0 0,0 0,-1-1,0 2,0-1,0 2,-1-1,0-1,0 0,0 0,0 0,-1 1,-1 0,0 1,0-1,0 0,0 2,1-4,1 2,0-1,-1 0,0 1,0 0,0 0,-1 1,0-1,0 1,0 0,0-1,2 1,0 0,1-1,-1-1,0 0,1 1,-1-2,-1 3,0-3,1 0,0 1,0 1,-1-1,-1 1,1 1,-1-1,0 2,0-2,0 0,-1 1,3-2,-1 1,1-2,0 2,-3-2,-2-3,-1-1,-2-2,-3-3,0 0,2-1,1 0,-1-1,0 1,4-1,0-1,0 1,3-1,0-1,0 1,0-1,0 0,0 1,0-1,0 1,0-1,0 0,3 2,-1 0,0 0,0-1,-2 1,3 0,-1 0,2 1,-2-2,3 2,-2 0,2-1,-2 0,1-1,-1 0,0 0,-1-1,2 2,-1 3,0 3,1 1,0 3,0 1,-1 1,0 1,-1 1,-1 2,-1-1,0 0,0 0,0 0,0 0,0-1,-1-1,1 0,0 2,0-2,0 0,-2 1,0 0,1-1,-2-1,-2 1,2-2,-3 0,2 0,0 1,4-2,2 0,1-1,1 2,0 0,-1 1,0 1,-1 1,-1-1,0 1,-1-1,1 0,0-1,1 0,-1 0,2 0,0-1,-1 1,2 0,-2 0,2 0,1 0,0 0,0 0,0 2,-2-2,2 1,-2 1,-1 0,2-2,-1 0,0-1,1 0,-1-1,0 1,0-1,0 2,-3 0,2 0,-2 2,0-1,2 1,0-1,2-1,-1 1,2-1,-2 0,2 1,-1 0,-1 0,-1 0,-1 1,0-1,-2 1,-3-5,-1 1,0-4,-1-1,-1 0,-1-3,0 1,0-3,2-1,0 0,4 0,-2-1,3 1,1-2,0 1,1 0,-1 1,0-1,0 1,2 0,-2-2,0 1,0 1,0-1,0 1,0 0,0-1,0 0,-3 2,1 0,-1 1,0 1,0-1,0 1,-1-1,2-1,0 1,-1-1,1 1,0-1,1-1,-2 1,0-1,1-1,1 1,0-1,-2 0,1 1,0-1,1 1,0-2,1 2,-1-1,1 1,0-1,0 1,1-1,-1 0,0 1,0-1,0 0,0 1,0 0,0-1,0 0,0 1,0-1,0 0,2 2,0 3,2 3,0 3,0 2,0 2,-2 1,-2-1,-2-3,-2 0,-3-2,0-1,-1 1,3 1,1 2,3 0,-3 0,2 1,-1-2,0 1,-1 1,2-1,2 2,0-1,2-1,-1 1,4-1,-3 1,1-1,-1 1,0 1,-1 0,0 1,1-1,-1 0,1 1,-1 0,-1 0,1 0,-1-1,0 1,0-1,0 0,-1 1,1 0,0 0,2-2,-1-3,3-2,0-1,1 1,1 0,-1 1,0 1,0 0,-1 0,1 2,-3-1,0 3,-1 0,0-1,1 0,0 0,1 1,3-3,-1 0,0 0,2-1,-3 2,1-2,-4 3,3 1,-1-1,-1 1,-1 1,2-1,-1-1,1-1,-3 3,3-4,-1 1,2 0,-1-1,2 0,-2 1,2 0,-2-1,2 4,-3-1,0-2,1 2,1-3,-1 1,0 0,-1 1,-1 1,0 0,-1 0,0 0,0 0,0 1,0 1,0-1,0-1,0 1,0-1,0 0,0 1,0 1,0-2,0 0,0 1,0-1,0 0,0 2,0-1,0-1,0-1,2 0,0 0,0 0,1-1,-2 1,2-1,-2 2,0 0,2-1,-1 2,2-2,-1 0,-1 0,0 1,2 0,-2 0,2 0,-1 0,-1 1,2-2,-1 0,2 0,-1 1,-2 0,2-1,-1 1,1 1,0 0,-2 0,2-1,-1 1,-1-1,1-1,1 1,-2-2,1 0,0 0,0 1,0-1,0 0,-1 0,1 1,0 1,1-1,-1 2,2 0,1-1,0 1,0 0,0-1,0 0,1-2,2 2,-1-1,0-1,1 1,-1-2,0 0,-2 2,1-2,0 1,1-2,0 0,-2 1,1-1,0 0,0 2,0-1,0 0,0 0,-5-2,-1-1,-3-2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4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0,2-2,-2-1,3-2,-3 1,3 0,1-1,2 0,1 1,-2-1,-1 1,-2 0,0 2,-3 1,1 0,-1 1,-1-2,1 1,-1 0,2 0,0 0,1 1,-2 1,1-1,0 0,1 1,-1-1,2 0,-2 1,1 0,-3 0,2-1,0 1,-1-1,0-1,0 0,0 0,0-1,0 2,0 0,0 1,1-1,0 1,0 0,1 0,0-2,0 3,-1-2,1 1,-1 0,1-1,-1 0,0-1,-1 3,0 0,1 0,1 2,1-2,0 1,0-1,-1 1,0-2,-1 3,0-2,1 1,-1-1,1 1,0-1,0-1,-1 0,2 1,-1 0,0 0,2 0,-2 0,1 2,1-1,-3 1,2 0,-1-1,1 0,0 0,-2-1,2 0,0 1,1-1,-1 1,2-2,-2 1,1-1,0 2,0-2,-2 0,1 0,1 0,-1 1,0 0,1-1,0 1,0 0,0 1,1-1,0 2,-1-1,2 0,-2-1,0 0,0 0,0 1,1-1,-1 1,0-1,1 1,-1 0,2 1,-1-1,0 1,0 0,0 0,0 0,0 1,-1-3,1 1,-1 0,1-1,-1 0,-2 0,1-3,-1 0,0-2,2 0,-1-3,1 0,1-2,0 3,1 2,-3 2,0 4,0-1,-1 1,0-1,0 1,1 0,0 1,2-1,0 1,0 1,1-1,0-1,0 2,0-1,0 0,0 1,1-1,-1-1,0 2,0-1,0 0,0-2,-2-1,1-4,-2 0,0 1,0 1,-1 0,-1 1,1-1,-1 1,1 2,3-1,-2 1,1 0,0 1,0 0,-1 0,0-1,1 1,0 0,0 0,0-1,-1-1,1 1,0 0,0 0,1 2,1-1,-1 1,1 1,0-1,-1-1,1 0,-1-1,0 2,0-1,1 1,-2-2,0 2,1-2,-1 0,0 0,0 1,1-1,-1 2,1-1,-2 0,0 0,1-1,1 2,-1-1,0 1,0 0,1 0,-1-1,1 0,0 0,0 0,0 0,0 1,1 0,0-1,0 2,0-1,0 0,0 1,1-1,-1-1,0 2,0-1,0 0,0 0,0 0,0 0,0 1,0-1,0-1,0 2,0-1,0 0,0 0,0 0,0 0,0 0,0 1,0-5,0 0,0 1,0 0,0 0,0 3,0-1,0 0,0 2,0-1,0 0,0 1,0-1,0-1,0 2,0-1,0 0,0 1,0-1,0-1,0 2,0-1,0 0,0 0,0 0,0 0,1-1,0 0,1 0,-1 0,1 0,0 1,0 0,-1-1,-1 2,0-1,0 0,0 1,0-2,0 1,0 1,0-1,0 0,0 0,0 0,0 0,0 1,0-1,-1-2,-1 1,1 0,0 0,0 0,0 1,1 0,0 0,0 0,0 1,-1-2,0 1,0 1,0-1,0 0,1 0,-1 0,1 0,0 1,0-1,0-1,0 2,1-1,-1 0,0 1,0-2,0 1,0 1,0-1,0 0,0 0,0 0,0 0,0 0,0 1,0-2,0 1,0 1,0-1,1-1,2-2,-2 1,2-1,0 1,0 0,1 0,0-1,-1 1,-1 1,2-2,-3 1,3 0,0 1,-2-1,3 0,-2 1,3 0,-3 1,1 0,0 0,-2 0,0 1,1-3,-1 1,2-2,-2 1,0 0,-1 1,0 0,1 1,1-1,-1-1,-1 2,1-2,0 3,0-2,0 0,-1 2,-1-1,0 0,0 1,2-1,-1-1,2 2,-1-1,-1 0,2-1,0 0,0-1,-1-1,0 1,1 0,-1 0,1-1,0 0,-1 1,0 0,0 0,2-1,-2 0,1 2,0-1,0 2,0-1,-1 1,1-1,-1-1,0 2,0-1,0 1,1-1,-1 1,0 0,1-1,-1 0,1-2,0 2,-1-2,0 1,2 0,-1 0,-1 1,1-1,1 0,-1-2,1 3,-2-1,1 1,0-1,-1 1,1-1,1 0,-1 0,-1 1,0 0,0 1,0-2,0 1,2-1,0 2,-1-3,1 2,0-2,-1 2,1-2,-2-1,0 3,1-3,0 1,2-1,-2 1,1-2,0 2,-2 1,1-1,1 1,-1 0,-1 1,2 0,-1 0,1 0,1-1,1-1,-2 2,0-1,-2 2,1-2,1 1,-2-1,2 2,-1-1,0 0,1-1,0 0,1-1,-1 1,1-2,-1 0,3-2,-2 0,0 1,0 1,-1 0,-1 1,2-1,-1 1,2 1,-1-2,0 2,1 0,-2-1,2 0,-2 0,2 0,0-1,-1 0,2 0,-1-1,-2 2,2-1,-2 0,2 0,-1 0,0 1,-1 0,1-2,0 1,0-1,1 1,0-1,0 1,0-2,0 1,0-1,1 0,-3 1,2 1,-3 0,1 1,-1-1,0 2,1-2,0-1,2 0,0 0,1-1,1 0,-1 0,0 0,0 0,-3-1,-3 1,-2 0,-2 0,-3-1,1-1,-3-1,-1-1,-2 2,3-1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68 0,'0'0,"-1"0,-2 2,-1-1,0 2,-2 1,2 0,-1 1,2-1,0 1,1 0,1 0,-1-1,0 1,1-1,0 2,0-1,-1 0,2 2,-2-1,1-1,1 2,-1-1,0-1,-1 0,1-1,0 2,1-1,-1 1,1 0,0 0,0 0,0 0,0 0,0 1,-1-3,0 1,-1 0,1 0,0 1,1-1,-1 1,1 0,0 0,0 0,0 1,0-1,0-1,0 2,0-1,-1-1,1 0,-2-1,1 2,1-1,-1 1,1 0,0-1,0 2,0-1,0 0,0 1,0-1,0-1,0 2,1-2,1-1,-1 1,-1 0,1 1,1-2,-1 1,1-1,-1 2,1-1,-1 0,1 2,-1-1,0-1,1 2,-1-1,0 0,0 1,-1-1,1-1,-1 2,0-1,0 0,0 1,0-2,0 1,0 1,0-1,1 0,1 0,-1 0,0 0,0 0,0 0,-1 0,0 0,0 1,0-1,0-1,0 2,0-1,0 0,0 1,0-2,0 1,0 1,0-1,0 0,2 0,-1 0,0 0,0 1,1-3,-1 1,0 0,1 0,1 1,0-1,-1 1,0 0,0 0,0 0,0 0,0 0,1 0,0 0,-1-2,0 2,0-2,-1 2,1-2,-1 1,0-1,1 1,1-2,-2 2,1 0,0 0,0 1,-1-1,0 2,1-1,-1 0,0 1,2-3,-1 1,0 0,-1-1,2 0,-1 1,0-2,0 1,-1 0,2 2,-1-2,1 1,-1 0,1 0,0 0,-1-1,2 0,0 0,0 1,1-1,-1 1,1-1,-3-1,3 2,-3-1,2 2,-1 0,0-2,1 0,0 0,-1-1,1 2,-1-2,0 2,-1-1,1 0,-1 0,1-1,0 1,-1 0,2 0,0-1,-2 2,2-1,-2 0,1-1,0 0,0 2,-1-1,2 0,0 1,1-1,-1 1,0 0,0-1,-1 0,2-1,-2-1,1 0,0 1,-1 0,1 1,0 0,2-1,-2 1,1-1,0-2,0 1,-1 0,1 0,-2 0,1 1,0-1,0 1,-1-2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2,2-2,-1-6,4 1,-1 0,0 1,-2 2,0 0,-1-1,0 1,1 0,0-2,0 0,0-1,0-5,1-2,0-2,1-2,0-6,0-8,3-11,3-12,1-5,0 0,-3-1,-2 1,-3 1,-2 4,0 3,-1 2,-1 3,1 0,0 2,-1-2,1 0,0 2,0 1,0 1,0 1,0-2,0 8,0 11,0 10,0 7,0 7,0 5,0 1,0 1,0-5,0-2,0-1,0 0,0 0,0-3,0-3,-2-11,-3-16,1-15,-1-9,-2-6,-1-2,1 1,-2 3,-1 4,2 4,3 5,1 9,6 21,3 26,5 12,0 7,2-1,0 2,-1-5,-1-6,-3-8,-1-10,-3-10,-2-10,-3-21,-3-17,-2-9,-3-5,0 2,1 4,0 4,2 6,2 16,2 16,1 18,1 10,1 4,0 1,1-2,-1-5,1-12,2-17,4-18,4-11,-1-5,3-2,-1 1,-3 6,-4 4,1 9,0 12,1 13,3 23,1 13,4 13,3 6,2-3,-2-7,-3-9,-1-8,-6-12,-3-16,-4-13,-2-12,-2-9,0-9,2 0,0 0,-1 1,1 3,1 5,0 2,0 2,0 9,0 12,1 15,-1 8,0 8,2 6,2 1,0-3,3-6,-4-12,-3-19,-3-17,-7-17,-3-12,-3-2,2 2,0 5,-1 5,2 8,4 7,1 12,0 13,0 11,-1 10,-1 6,-1 4,-3 4,0 2,1-1,4-3,2-4,3-9,2-17,1-17,1-11,0-8,1-1,1 0,1 2,0 3,-2 5,3 8,-1 14,2 19,-1 13,4 8,0 4,3 1,-2-6,0-7,-2-6,-1-9,-4-14,2-17,1-13,0-11,1-1,-1 1,1 3,0 6,-1 9,0 17,-1 22,0 19,2 11,-1 1,0-2,-3-5,2-10,0-7,-1-6,-1-8,1-14,0-14,1-11,0-11,-1-4,2 1,-1 6,-1 8,-1 4,2 9,-2 8,3 14,-1 12,0 7,-3 5,1 3,1 0,0-3,-1-5,1-5,-3-6,1-12,0-12,-1-12,0-6,-2-3,-2-1,1 1,-3 3,6 11,0 13,5 14,1 9,1 9,1 9,-1 2,1-2,-1-2,-3-8,1-7,-1-4,0-8,-3-13,0-13,1-15,2-17,-1-9,2-3,3 1,0 6,-1 8,-1 9,1 14,-1 20,-2 17,-1 14,-2 12,0 8,-3 0,0-2,-3-3,1-5,0-6,-1-9,1-16,-1-17,-2-11,1-8,-1-6,-1-4,0 3,1 6,-1 7,2 15,1 15,3 11,-1 8,2 5,1 8,1 1,-1 1,0-7,1-2,-1-6,0-4,0-8,2-8,2-13,3-11,-1-6,1-4,0-2,-2 0,-1 1,0 4,2 5,0 7,2 10,0 17,3 11,-2 10,-1 9,-1 3,-2 1,-1-3,1-4,-1-7,0-7,0-10,0-14,5-20,3-13,-1-5,0-4,-2 0,-3 3,-1 3,-4 10,0 13,-1 10,-1 11,1 8,-1 6,-2 2,-1 2,-2 0,3 1,-1-7,-1-12,0-18,0-15,0-10,0-10,-2-3,-3-2,1 4,-1 6,3 13,2 12,2 18,2 15,0 12,1 8,1 6,-1 0,1-3,-1-7,1-8,-1-11,0-16,0-11,0-8,0-6,0-4,0-1,0 1,0 1,1 6,3 11,3 12,1 10,2 6,-1 12,-2 1,-1 2,-1-1,-2-5,0-9,0-12,-1-16,3-13,-2-7,1-3,-2-1,0 2,-2 0,3 12,1 12,1 17,1 10,-1 7,1 2,-1-1,0-2,-3-9,0-11,0-16,-2-11,0-9,-1-2,1 1,0-1,-3 4,1 5,0 11,2 14,0 11,4 12,0 9,0 5,0-1,0-1,0-5,-2-6,-1-3,0-10,-1-12,-3-18,-4-10,-2-8,-1-2,-1 2,1 1,0 2,3 4,2 3,0 6,1 9,4 14,0 11,3 18,1 13,1 10,0 0,-1-5,2-6,-2-18,0-22,-2-21,-1-13,0-8,-1-5,0 0,0 1,0 5,-1 7,4 7,0 15,3 15,3 23,1 15,4 12,4 1,2 0,-1-8,-1-10,-4-16,-5-18,-3-18,-3-16,-2-6,-1-2,-1 0,1 10,-1 16,2 15,3 11,0 13,2 10,-1 9,0 2,-2-6,-1-5,-1-9,0-18,-1-18,-1-20,-1-18,-4-10,-4-7,-2 0,0 5,0 9,3 20,7 30,7 21,4 18,0 5,0-1,0-5,-3-15,-6-23,-8-19,-4-17,-4-18,-5-8,0-2,2 3,1 8,4 7,6 19,8 22,8 22,6 12,3 8,0 0,-2-3,-3-6,-2-6,-5-12,-2-15,-1-11,-1-9,-2-6,0-4,0 0,1 11,2 16,5 22,5 17,1 8,0 2,-2-2,-1-5,1-7,-4-7,-1-10,-3-16,-1-15,-2-9,0-16,0-6,0-3,0 5,-1 7,1 8,0 15,0 16,0 15,0 19,0 15,1 9,3 0,2-3,0-8,-1-8,-1-9,-1-16,0-18,-2-16,-3-14,0-7,-2-2,-1 2,1 7,1 7,5 16,8 26,4 23,7 14,3 5,-2-3,-1-8,-6-9,-3-13,-6-20,-3-19,-4-18,-2-15,0-5,1-3,-1 1,2 6,0 7,1 8,0 20,1 21,2 20,-1 17,0 5,-1 8,0-3,0-4,-1-7,0-9,0-13,0-20,0-19,0-19,0-17,0-18,0-12,0 2,-2 10,0 14,-1 14,1 22,1 23,4 28,6 25,5 12,4 5,2-6,-1-9,-2-13,-4-24,-5-21,-2-17,-5-14,-3-6,0 2,-1 13,3 24,0 20,2 18,-1 7,0 1,0-2,0-5,-1-6,0-4,0-2,0-2,2-1,0-3,0-8,0-12,-1-12,0-24,-2-14,-2-9,-1 0,-2 6,0 7,-1 7,2 18,0 17,2 25,0 12,2 6,1 1,2-5,-1-16,-3-23,-2-18,-3-17,-5-8,-3-2,0 7,2 7,3 12,4 20,2 15,1 15,0 5,0 3,-1-3,1-4,-1-11,-1-14,-1-14,-2-16,0-12,-1-10,2-2,0 3,0 7,-1 6,5 16,4 15,5 20,8 26,4 16,6 10,-1 5,-1-6,-4-9,-4-13,-5-12,-6-19,-6-23,-3-18,-1-16,-1-7,0-2,-2 5,2 9,0 8,1 12,3 16,2 21,3 17,1 14,0 7,-1 2,0-3,0-9,0-11,-1-16,0-15,-2-16,-2-18,-1-9,-2-8,0-7,0 4,0 4,1 8,0 10,2 16,4 22,4 25,3 14,2 4,3-1,4-10,-3-9,-1-12,-4-17,-3-16,-2-13,-1-9,4-11,2-9,4 1,0 4,-3 8,-1 10,1 14,0 13,1 17,-1 12,2 9,-2 3,2-1,0-2,-2-5,-3-4,-1-13,-3-12,-3-14,-3-19,-3-8,-5-8,-3 0,1 6,4 19,2 23,4 18,3 17,4 10,4 3,0-1,1-7,-1-17,-1-21,-5-23,-1-20,0-13,-4-8,0 3,-2 5,0 10,-1 17,2 20,3 24,2 26,3 14,3 8,2 1,1-6,3-10,0-10,-3-20,-2-22,-3-21,-3-17,0-7,-2-1,-4 6,0 7,0 8,2 18,0 16,3 21,3 19,0 11,3 1,1-7,0-9,-3-21,-1-22,-3-20,0-19,-4-19,0-6,-4 1,2 6,-1 14,0 10,5 17,3 20,5 25,6 18,2 9,1 1,-2-4,-3-10,-1-9,-3-19,-2-20,-4-26,1-27,-1-16,-1-8,1 5,0 9,-2 15,-1 23,2 28,2 24,2 23,2 10,0-1,2-2,1-9,-1-9,-1-15,-2-23,-2-15,-1-14,-1-4,-1-1,-2 4,0 5,1 13,2 15,5 19,4 21,3 19,1 8,2 4,-2-8,-1-8,-3-10,-2-10,-1-14,-4-21,0-17,-1-14,-2-8,1-2,-1 1,0 6,1 15,4 23,0 24,5 17,2 12,2 12,3 3,0-4,-2-13,-5-22,-4-23,-5-27,0-26,0-19,-1-17,-1-1,-1 5,1 8,-2 10,1 15,-1 22,1 21,3 22,0 16,2 6,2 6,-1-3,2-8,0-9,1-8,-1-18,-3-17,-5-15,-6-8,-4-2,2 9,0 12,2 17,0 17,3 10,2 5,3 1,3 1,4-5,3-5,-4-13,-4-19,-8-24,-6-18,-3-7,-5 1,0 7,3 7,4 18,4 18,3 15,3 13,1 7,3 1,0-1,0-2,-1-12,-5-22,-4-14,-3-14,-2-5,-1 0,0 1,3 4,-2 5,6 6,2 16,4 19,3 16,2 18,0 6,0-1,-1-3,0-6,0-7,-1-20,1-19,-1-22,-1-15,1-8,-2-6,0 2,-3 9,2 9,-1 13,1 17,3 29,5 25,4 14,5 11,2-1,1-9,-4-9,-2-26,-3-28,-2-29,0-25,0-11,0 2,-2 9,-2 12,2 12,1 16,1 25,-1 25,4 16,0 20,0 10,1-1,0-10,1-10,-2-16,3-16,-4-16,-3-20,-3-18,-2-16,-1-10,2-8,1 0,-2 3,1 7,1 8,-2 17,1 17,1 15,0 12,2 7,2 3,2-1,2-6,-3-17,0-18,-3-19,-1-18,-3-11,0 2,-5 8,-2 9,0 18,1 20,2 21,4 18,6 14,4 8,3-1,1-7,-1-9,0-8,-4-16,-7-17,-2-14,0-18,-5-9,1-5,-2 1,1 6,1 19,2 26,6 23,6 16,4 5,1-2,-2-3,-1-9,-3-10,-2-11,-1-20,-5-18,-2-14,-3-11,-3 1,-1 1,0 8,2 7,2 19,5 24,6 22,3 13,1 9,-2 5,-1-1,-2-9,0-9,-4-22,-3-24,-2-31,-6-25,-1-9,-3 1,0 6,3 13,0 14,2 18,7 18,6 18,5 13,2 10,1 2,-2-1,-1-5,-2-13,-2-16,-3-22,-1-16,-2-9,0-3,-4 1,-3 5,-2 6,0 13,4 16,7 19,6 23,10 13,2 7,0-4,1-8,-5-8,-5-15,-8-22,-3-16,-2-17,-3-8,0-8,-1 1,0 3,2 3,1 10,4 19,9 36,6 27,4 21,-1 0,2-8,-4-13,0-15,-2-12,-7-14,-3-20,-6-20,-7-20,-7-19,-2-18,-4-6,-2 1,-2 10,1 14,4 17,4 14,3 13,6 12,7 18,8 18,5 16,2 7,0-1,-2-4,-2-6,-3-6,-3-15,-3-17,-4-21,-2-21,-3-15,-2-16,-3-3,0 3,-1 4,1 11,0 9,3 15,7 28,9 30,7 24,6 17,5 8,0 1,-4-6,-1-11,-5-14,-6-16,-4-18,-5-18,-1-11,-2-8,-1 1,3 16,3 18,5 13,5 5,1 3,1-3,-5-8,-6-12,-3-10,-3-14,-4-10,-2-8,-1-6,0 0,-2 4,1 6,0 5,1 3,1 6,3 11,7 22,7 24,5 14,4 5,-1-1,-2-8,-4-30,-3-38,-3-25,-4-23,-5-11,-1 4,-2 11,0 14,7 29,6 32,9 24,4 17,6 10,1 3,-3-7,-4-7,-4-16,-6-20,-6-18,-5-20,-2-13,-5-12,0-2,-1 3,2 7,5 17,7 17,8 23,7 22,2 14,2 7,-1 6,-3-4,-2-6,-3-11,-1-13,-5-17,-4-20,-6-21,-2-21,-2-17,-1-8,-5-1,-2 7,-2 15,10 31,7 35,7 25,6 15,1 8,0-1,-2-7,0-12,-5-14,-5-21,-3-23,-7-18,-2-15,-4-16,-4-6,-1 0,0 5,2 13,5 21,7 25,6 19,3 15,0 6,1 3,2 1,-3-5,-1-6,-2-10,-1-13,-4-14,-6-13,-5-9,-4-5,-1 3,0 3,5 7,3 12,6 14,6 13,4 11,4 6,2-3,1-2,-1-14,-5-21,-8-13,-2-11,-6-4,-2-2,-3-1,0 4,3 14,5 17,5 18,6 21,4 13,3-2,-2-3,0-7,-3-17,-3-19,-5-19,-3-13,-2-6,-2 1,1 11,6 13,6 16,6 17,5 8,0 4,0-2,-5-3,-3-3,-2-2,-1-1,-2-3,-1-3,4-4,0-9,0-11,-1-13,-2-13,1-7,-1-5,-1-1,0-2,-3 3,-1 5,-3 6,-1 9,0 7,-1 7,3 6,0 12,3 9,7 6,4 4,5 2,4 1,0 0,2-3,-4-3,-3-8,-4-18,-4-18,-2-16,-3-10,-3-7,-3 0,-1 7,0 10,0 12,0 14,4 28,8 21,8 26,8 18,7 17,1 3,-2-5,-3-14,-5-22,-3-18,-5-17,-5-22,-3-23,-2-21,-1-13,-1-6,0 3,-2 7,-1 10,2 19,7 23,5 19,2 11,1 6,1 0,-2-4,-3-6,-3-10,-4-15,-3-13,-5-9,-1-8,-4-8,2-1,-2 3,1 4,-1 7,4 10,4 17,7 13,2 9,7 8,1 1,3-1,0 1,0-7,-4-12,-4-14,-4-15,-4-7,-2-1,-4 3,1 9,4 5,3 3,2-3,-1-8,1-6,-3-7,1-2,-3-2,0-1,-2 0,-1 2,1 11,1 13,4 13,3 7,2 2,0-12,0-11,-4-12,-3-8,-1-5,-2-1,-2 1,-1 3,0 4,0 10,1 18,4 12,4 10,5 5,3-2,-2-15,-1-19,-2-23,-2-24,-2-9,-3 0,-4 6,-2 9,-2 16,1 20,0 15,-2 17,3 15,-3 17,2 15,0 7,1-1,2-8,5-15,6-9,5-14,0-15,-4-19,-3-17,-4-14,-3-9,2-9,-4-2,-1 4,-2 5,2 15,4 21,6 19,8 21,4 9,-2 3,0-4,-2-4,-2-11,1-18,-3-23,0-21,-4-9,-1-1,-4 7,-1 9,-1 11,5 18,3 19,6 13,3 6,3 2,1-2,-2-5,-2-2,1-2,-6-4,0-3,-2-7,-3-13,-1-20,-2-20,-1-12,-5-6,-5 1,-3 7,-2 10,0 10,3 10,3 11,-1 16,1 16,-2 19,2 12,3 9,2 0,4-6,1-9,3-14,-1-12,-2-17,0-20,-1-18,0-8,-2-3,0 2,-3 8,1 7,1 11,-1 13,3 13,-1 10,4 5,3 2,-1-2,2-6,0-9,-1-12,-2-12,-1-8,0-5,2-3,-2 0,0 0,2 1,1 1,0 0,-2 1,0 2,-2 4,0 11,0 20,-1 14,0 20,-1 17,1 12,0 0,2-7,2-10,3-14,-1-21,-1-29,-1-31,-1-20,-2-7,0 1,-3 8,-4 8,-4 10,1 20,2 18,2 20,1 14,6 12,5 6,4 0,4-5,-1-7,-2-11,-3-10,-4-15,-3-15,-2-10,0-5,-1-2,0-3,0 11,3 10,0 10,1 6,2 2,-2-7,1-4,-2-5,-4 0,1-1,-3-1,-3 1,5 0,4-2,8-2,3-3,0-1,2 3,-2 1,0 5,-3-1,-1 2,0 4,-1 5,2 11,0 6,2 6,0 3,0-1,0-3,-5-2,0-3,-1-3,-3-7,-1-15,-1-13,-1-9,0-5,0-2,-1 2,1 2,0 2,0 3,0 21,0 28,0 30,0 14,0 5,0 0,0-6,0-9,0-10,0-7,0-10,0-6,0-14,0-14,-2-14,0-16,1-19,3-15,4-7,2 2,-1 3,0 9,0 11,1 14,-3 9,-1 7,-1 5,-1 2,0 2,1 1,0 2,2 6,0 16,-1 15,0 16,-1 11,-2 11,0 0,0 0,-1-3,-1-9,1-11,0-11,-1-12,0-22,-1-23,-1-20,1-15,2-4,-1 2,1 7,-1 8,-1 13,-1 19,-2 29,-5 30,-3 17,0 3,0-6,2-2,1-7,3-10,0-11,1-8,0-7,1-9,1-9,-1-13,-1-7,1-5,1-4,2-2,0-1,2 3,0 1,0 1,0 0,0 4,0 9,0 14,0 13,0 9,0 7,0 1,0-10,0-13,0-15,-1-12,-2-13,2-6,-2 2,2 2,0 6,1 7,0 10,0 13,0 8,0 14,0 7,0 5,0-1,0 0,0-2,0 0,0 0,-1-1,-2 1,-1-3,-1-3,0-5,1-7,-4-13,0-16,0-12,0-7,2-6,-1 2,3 5,2 2,-2 6,1 7,1 19,2 13,2 13,-1 6,0 8,-1 7,-1 1,-3-3,0-6,1-7,0-13,1-19,2-19,-1-16,1-7,0 0,0 4,0 7,1 8,7 15,0 13,3 15,0 15,1 12,-2 7,-3 1,-1-4,-5-3,1-4,-2-4,0-7,-1-6,0-8,1-15,-1-17,8-25,5-25,7-22,7-9,1 7,-2 13,-4 18,-5 17,-4 20,-2 23,0 19,-1 17,1 11,-1 10,-3 5,0 0,-1-8,-1-8,1-9,-2-16,0-25,2-27,2-27,6-19,3-4,2 4,-3 9,-2 18,0 15,-5 23,-1 23,-4 17,-1 12,-1 10,-1-1,-3-3,0-5,-2-6,1-5,-1-8,-2-11,-2-11,2-15,-1-12,1-5,1-4,-2-1,2 2,0 3,4 13,0 17,1 17,0 15,1 11,-2 13,-3 8,-2-2,1-6,1-10,2-16,1-19,1-21,1-17,0-13,0-10,1-11,5-3,0 6,1 12,-2 11,1 11,-1 20,1 18,-2 11,2 10,0 14,1 3,2 0,1-4,0-6,0-7,-3-15,-3-19,-1-15,-3-16,-3-12,2-10,-2-2,1 1,1 8,0 14,1 18,0 17,1 15,2 10,1 8,1 5,0 2,0-3,-1-3,-1-5,-2-6,1-12,-4-12,0-13,0-12,-2-8,0-8,-1-1,-1 9,5 23,2 20,2 14,2 14,1 6,-2-1,0-6,-3-6,3-3,-2-4,0-7,1-13,-2-15,-2-12,-2-7,1-6,0-5,1-1,-1 4,1 3,1 6,0 9,0 15,0 12,3 13,-1 6,1 6,-2 4,1-3,-1-3,-1-6,-1-7,-2-13,1-19,-2-16,-2-10,1-2,-2 3,1 4,2 15,6 22,6 19,2 12,2 8,-2 0,-2-3,-2-2,-3-5,-1-3,-2-4,0 1,0-2,0-1,-1 0,-1-8,-2-12,-4-10,2-8,-2-10,2-11,2-5,0-9,3-3,0 4,0 8,4 10,1 16,0 19,3 19,-1 8,-2 2,1 2,0-1,-2-4,-1-5,-1-4,0-12,-1-12,0-15,0-10,0-12,-1-6,1 1,0 4,0 4,3 18,6 32,7 26,2 13,3 2,-1-2,-1-9,-4-10,-6-14,-5-20,-5-20,-2-19,-1-18,1-4,0-1,1 6,1 11,1 17,1 21,4 24,0 14,0 18,1 9,0 4,-4-3,0-7,-1-8,-1-6,0-7,0-13,-4-14,-3-11,-3-15,-3-14,0-12,1-6,2 0,2 5,2 7,3 8,1 15,4 16,2 19,3 15,2 9,1 2,-1 0,-2-6,-2-3,-4-10,-5-12,0-16,-1-14,-2-14,3-9,0-6,0 0,1 5,0 7,1 20,6 23,4 21,4 21,0 10,-1-1,-2-2,-1-7,-2-6,-3-8,-1-8,-1-14,-4-14,0-17,-1-14,0-8,-1-9,1-1,0 6,0 6,2 16,2 18,6 22,1 21,1 26,1 9,3 15,0 0,-2-9,-1-16,-4-22,-2-20,-6-22,-4-15,-3-11,-2-11,-2-12,4 2,2-2,2 5,1 6,1 5,2 5,0 7,1 4,3 11,3 9,-1 11,1 5,0 7,2 3,1-2,1-6,-1-16,-2-18,-2-22,-2-12,-1-5,0 1,-2 7,1 5,2 11,2 16,5 25,3 23,4 16,1 8,-1 3,-1-4,-2-8,-1-8,-4-11,-1-7,-2-6,-3-3,-4-11,-3-10,-2-14,-1-13,0-6,2-4,2 2,0 3,0 7,1 14,4 23,7 23,4 24,0 11,0-1,0 2,-4-8,-1-6,-2-11,-3-20,-6-22,-4-19,-4-18,0-15,0-11,-2-10,-1 2,-1 7,3 21,4 27,5 30,6 24,1 15,3 3,-1-2,0-7,-1-6,-4-15,-5-18,-6-19,-2-13,-1-14,2-8,2-9,1 0,3 5,3 7,3 17,5 22,8 31,3 21,0 12,3 5,-5 1,0-9,-4-18,-3-29,-5-23,-3-14,-4-5,-2-2,-1 1,2 12,4 17,6 21,4 14,1 9,1 4,-1 1,0-2,-1-7,-3-15,-3-15,-1-18,-2-7,1-10,-1-4,0 2,1 3,-1 3,3 10,4 16,5 14,2 10,3 8,0 1,1 5,0-7,-6-8,-4-20,-4-19,-4-18,-1-16,-1-7,1 3,0 7,1 8,1 17,7 16,1 21,3 18,3 19,-2 14,1 4,-1-6,-1-8,-2-12,-4-17,-2-22,0-25,-2-20,-2-10,-2-3,1 5,-3 8,2 18,4 21,3 23,2 15,3 9,1 4,-1-4,0-8,-2-12,-4-23,-4-18,-4-12,-5-8,-1-3,-2 6,1 18,6 22,4 22,3 13,2 6,0 3,-1-3,0-4,-1-7,2-9,-2-11,-3-14,-3-14,-2-18,-6-19,0-16,1-4,-1-1,1 7,2 11,1 12,3 13,3 18,4 23,2 20,5 14,0 8,0-2,0-5,-2-8,-1-22,-5-20,-1-26,-5-15,-1-5,-1 2,1 4,1 7,6 12,4 19,5 22,4 17,-2 9,1 2,-4-3,-1-6,-3-13,-2-17,-1-13,-1-12,0-6,-3-5,0-2,1 2,0 4,2 8,1 13,5 14,2 10,1 5,-1 4,0 1,-3-3,-2-13,0-13,-2-14,-5-19,0-15,-4-6,0 1,0 6,3 10,0 14,6 18,8 21,4 14,2 13,0 5,-2-1,-4-4,-4-8,2-7,-4-17,-2-14,-2-20,-2-20,3-14,-2-8,1-4,0 4,1 11,0 13,0 14,1 21,3 19,2 18,-1 9,3 2,-1-3,-2-4,0-10,1-11,-5-20,-1-16,-1-11,0-5,-2-1,0 4,-1 13,4 16,3 15,2 12,5 13,0 7,1-2,-3 0,-1-2,-3-4,-2-5,-1-9,-1-15,0-13,-1-14,-5-9,1-8,0-3,-3 2,0 3,4 19,1 18,6 19,4 12,2 5,2-2,-1 0,-3-11,-4-15,-1-19,-2-15,0-12,0-10,-1-2,-3 4,2 5,0 9,-1 14,2 16,2 25,6 19,1 9,2 0,1-4,-3-7,3-13,-6-18,-1-18,-3-17,-1-20,0-9,0 0,-1 5,1 6,1 17,2 23,4 20,3 18,0 12,1 9,-2 0,-1-6,-2-11,-2-13,0-19,-3-16,-1-18,0-14,0-14,-1-12,1-4,0 4,0 10,0 24,2 24,0 18,2 14,0 9,2 2,-1-2,0-5,-1-5,-2-10,0-14,-5-11,-2-6,0-8,0 10,2 17,2 12,2 16,0 7,1 3,0-3,-2-4,3-5,-1-7,1-8,-1-10,-1-14,2-13,-1-10,3-10,-1-5,-1 3,0 4,-2 18,0 22,0 25,3 25,1 23,-1 16,1 8,3-8,-3-13,2-17,-3-20,-4-23,-2-22,0-21,-1-21,2-15,0-8,-2 5,-1 10,3 12,-2 17,3 20,-1 22,0 15,3 8,4 2,3 1,1-3,1-4,-2-8,-3-14,-3-14,-3-19,-3-14,0-6,1-4,0 4,0 6,0 10,-1 14,0 19,3 13,2 9,1 3,1 3,0-3,-2-3,2-7,-1-14,0-15,-1-14,-2-12,1-6,0-1,-1 5,0 14,-1 17,1 21,0 18,2 6,3 8,1 0,2-6,0-12,-2-17,-1-22,-2-21,-2-11,-1-6,0 2,0 6,2 11,2 13,2 23,4 21,2 19,1 13,0 3,-1-3,-2-11,0-11,-6-13,-1-19,-2-16,-1-15,-2-8,1-7,0 0,1 4,-3 6,1 5,-1 11,3 17,4 13,-1 10,2 3,1 1,0 0,0-2,-2-8,-1-14,0-13,-3-10,0-6,0-2,0 1,0 12,3 19,7 26,4 12,3 7,-1-1,1-5,-3-8,-4-10,-4-16,-5-19,-4-18,1-14,-3-12,1-2,-2 4,0 5,1 8,-1 13,2 19,2 13,-1 17,2 11,1 11,3 1,1-3,2-7,0-10,-5-17,-3-16,-4-19,-1-18,0-9,-1-3,-2 0,0 5,1 10,1 10,0 17,1 24,1 19,2 14,3 3,-1 3,4-3,3-7,-2-13,-3-16,-3-15,-3-16,-2-21,1-14,-1-11,4-1,1 4,2 13,-2 14,0 10,1 15,1 19,0 22,0 13,1 10,-2 5,0-1,0-5,0-8,1-7,-2-10,-2-12,-1-12,-2-15,-2-14,1-10,3-7,0-3,1 7,-2 4,3 14,0 12,3 13,-1 12,3 8,1 4,1 0,1-4,0-10,0-14,-3-11,1-10,0-5,-4-4,-1 9,1 11,2 13,1 14,0 6,2 6,2 3,1-10,-2-12,-1-14,0-9,1-15,-2-7,1-3,0 10,1 16,0 19,2 15,-2 9,3-1,2 2,-1-8,0-11,-1-12,-3-12,-1-8,-2-8,1-4,2-2,1-1,0-1,0 4,2 14,0 17,1 26,3 22,3 18,1 2,3-6,-3-14,-1-13,-2-12,-8-15,-4-14,-4-13,-2-13,0-12,-1-3,2 0,-3 3,3 4,0 5,1 5,1 4,-1 3,1 12,3 13,4 12,1 9,2 4,-1 2,-2-2,-3-14,-4-17,-3-14,-2-17,0-10,2-7,-1-2,2 3,-1 9,1 9,4 20,4 20,8 20,3 9,2 3,0 0,-3-6,-7-12,-7-15,-3-13,-1-10,0-7,-2-3,2-3,3 1,2 14,4 18,8 22,4 9,0 10,0-5,-3-6,-6-9,-5-12,-5-19,-3-12,1-10,0-5,1 1,0 9,8 14,4 16,7 13,2 15,3 6,0 2,-4 0,-3-5,-5-5,0-9,-3-10,-4-11,-3-14,-2-12,-4-9,2-4,-1 0,0 1,2 4,-1 2,4 13,6 12,4 14,6 11,1 5,-1 3,-1 0,-3 2,-2-4,-2-4,-5-12,-7-13,-4-10,-5-8,-2-5,1-3,1-1,4 2,2 11,4 11,4 17,5 10,4 11,4 6,0 1,1-1,2-4,-2-4,-1-9,-8-7,-6-11,-8-10,-2-12,-6-9,-2-7,1-9,-1-10,2-8,3 0,2 5,3 8,4 10,1 10,4 11,0 15,2 17,-1 16,0 6,1-1,0 0,-1-5,1-3,-1-9,-4-11,-4-14,2-15,-2-14,-1-6,0 1,1 3,0 8,3 15,2 22,3 17,2 8,1 4,2 0,-1-4,-1-13,-3-18,0-16,-1-16,1-9,-1-1,0 0,0 3,1 15,2 16,4 23,3 16,4 12,0 5,0-1,-4-6,-2-3,-3-9,-2-15,-4-14,-1-15,1-15,-1-11,1-6,1 1,1 4,-1 9,1 12,4 17,4 16,4 14,0 9,1 6,-2 3,-3-3,-1-6,-3-15,-3-16,-1-14,-1-14,-2-7,0-3,-1 1,2 4,1 8,-1 16,7 13,5 17,-1 11,-1 11,-2 0,-2-1,-1-1,-3-5,0-5,0-6,1-6,-1-10,-3-12,-3-13,-1-9,1-12,-4-10,0-6,-2 1,0-1,2 3,-1 5,1 6,5 14,5 14,4 13,1 9,1 7,-1 3,-4 4,-2 2,0-1,2-3,1-8,2-3,-2-9,-4-6,-4-7,-6-11,-3-5,-2-5,2 0,2-1,4 2,2 1,3 0,0 1,1 2,5 5,3 10,6 8,1 11,0 5,-2 8,-1 3,1 2,-2-2,1 0,-2-3,-6-6,-4-12,-6-9,-4-9,-4-8,1-5,4-6,1-3,6-2,1-1,3-6,1-2,0 2,1 4,3 15,5 16,2 14,2 14,-2 7,-2 2,-3-1,-3-1,-1-1,-2-3,-2-6,-3-11,-5-14,-2-10,0-10,1-5,3-1,1-2,2 3,1 2,2 11,6 13,2 12,3 8,0 8,-3 2,0 3,-3-1,-4-2,0-14,-5-13,-1-16,1-12,2-6,0-2,8-2,1 3,2 3,-2 4,0 5,-1 7,2 10,3 14,4 9,2 13,-3 5,-3 2,-2 1,-3-3,-4-9,-4-10,-3-12,0-11,1-9,2-6,1-4,1 1,1 3,5 8,5 15,2 12,3 10,2 6,-1 3,-1 3,-2 0,-4-1,-4-4,0-4,-1-12,-4-15,0-16,0-13,0-5,2-5,1 0,-1 3,1 4,1 7,2 10,4 16,1 11,3 10,-2 7,-3 7,-1 1,-2-1,1 0,-2-6,-1-3,-2-12,-3-12,-3-11,1-13,1-7,2-7,2-4,0 0,1 5,3 8,2 14,3 18,4 14,2 9,-2 5,-2 2,-1-2,-5-6,-4-8,-4-13,-6-13,-4-12,-2-8,-1-2,-3-4,8 12,10 16,5 15,4 12,1 11,2 3,-4-1,-2-8,-5-15,-4-18,-5-14,-3-12,0-9,0 0,-4 2,1 6,3 5,3 11,3 14,4 10,6 12,4 12,2 8,-1 3,1 1,-3-5,-2-2,-1-2,-1-3,2-3,0-2,-1-5,-4-9,-6-13,-8-18,-3-11,-3-10,2-3,2-1,2 2,2 7,3 8,4 7,4 13,5 13,6 19,1 9,4 5,-1 1,-2-1,-1-3,-2-2,-3-4,-2-3,-3-9,-8-9,-3-11,-4-10,-2-8,2-8,4-9,3-10,2-7,3 2,0 5,1 6,-1 8,1 15,5 15,4 12,5 14,3 13,1 9,-1 10,-3 11,-5-1,-1-1,-2-9,0-7,-6-14,-4-15,-4-14,-6-16,-1-14,-2-12,0-15,0-5,3-7,3 4,3 9,4 12,1 10,5 11,2 11,6 14,5 14,3 7,0 9,-3 10,-1 7,1 3,-2 1,-5-5,-1-10,-6-17,-5-22,-5-21,-2-15,1-10,1-17,4-9,1 0,0 8,1 11,5 20,4 19,7 20,5 15,3 11,3 10,-1 10,-4-1,-2-5,-5-12,-6-19,-5-15,-10-15,-1-12,-3-11,1-5,2 0,2 4,0 9,7 15,5 19,9 13,3 10,4 4,-2 1,0-6,-5-5,-5-7,-8-8,-8-11,-5-9,-2-10,-3-5,-1-4,0 1,1-2,4 4,2 1,2 4,3 6,6 12,9 15,4 15,5 9,0 3,-2 1,-1-2,-6-6,-3-8,-7-7,-3-11,-6-12,-1-15,-3-11,-1-6,0-9,4-2,1 0,3 5,2 5,2 9,6 17,7 19,5 21,3 13,2 6,-1 0,-5-5,-2-8,-7-10,-7-15,-4-14,-4-19,-1-10,0-4,3-1,1 6,2 4,2 9,6 16,8 17,5 14,5 14,0 8,-3 3,0-4,-4-8,-2-7,-4-7,-6-14,-5-16,-5-16,-4-8,2-3,-1 0,4 1,-1 5,2 4,7 11,5 12,7 10,4 9,2 5,-1 0,-1-1,-3-2,-7-7,-4-8,-3-10,-4-8,-3-8,0-4,0-3,1 2,1 2,4 9,9 17,5 19,6 19,5 14,-1 9,-2-2,-2-7,-5-8,-4-8,-6-10,-4-15,-7-12,-3-11,-5-8,-3-6,2-8,2-8,5-4,3 1,3 2,4 5,0 6,1 6,6 16,5 19,5 15,4 7,1 3,0-1,-2-5,-7-7,-7-7,-10-12,-4-10,-8-12,-1-10,0-9,-3-5,2 0,1 1,3 5,2 3,3 4,7 11,7 17,9 17,4 11,5 7,-2 1,-1-4,-7-6,-6-11,-10-8,-6-13,-4-7,-4-8,0-6,-2-3,2-4,1-2,2 0,2 4,4 8,4 9,8 15,7 18,6 23,5 10,1 6,-1-2,-1-9,-10-16,-11-22,-10-20,-4-14,-2-7,-2-7,0-3,3 4,1 5,7 13,8 17,7 13,5 10,6 4,0 1,-7-7,-8-10,-7-9,-7-6,-3-6,-1-1,0-1,3-1,0-3,4 1,-1-2,3 2,7 10,6 11,3 9,3 7,0 6,3 5,2-1,-5-8,-7-17,-7-15,-3-8,-1-4,-1-2,2-1,1 1,0 8,5 9,6 13,4 11,5 8,2 6,0 3,-3-4,-5-4,-8-8,-4-6,-6-7,-3-4,0 1,8 3,6 10,7 7,2 3,2 1,-1-3,-4-6,-9-10,-7-10,-7-9,-2-9,-6-4,2 0,1 0,6 8,5 12,5 16,4 13,4 5,3 4,0 0,6-2,-2-4,-2-9,-5-11,-8-12,-8-8,-8-6,-1-5,2-2,3 1,4 2,4 2,3 2,2 6,4 7,4 9,4 9,2 8,2 5,-1 3,0 0,-3-3,-3-4,-3-10,-5-4,-8-9,-7-10,-4-7,-2-5,2-2,3-1,5 2,4 4,2 1,2 2,1 4,0 3,1 6,2 6,4 4,1 5,-1 6,-1 5,4 4,1 3,3 1,3 3,0-4,-2-4,-5-8,-9-13,-7-11,-6-9,-3-5,-2-4,2 2,3 0,5 2,5 3,5 3,1 3,2 0,-1 2,0 2,3 4,1 2,-3 3,2 1,2 5,3 5,3 5,-2 2,-2-1,1-1,-2-4,2 0,-4 0,-4 1,-6 3,-6 3,-5 3,-2 6,-1-2,0-1,3-1,3-3,3-5,2-1,1-2,2 0,0-2,-2 0,3 0,1 2,4-2,1-2,3-2,0-1,1 1,-4-4,-4-9,-3-7,0-6,0-4,0-4,0-2,1 0,1 3,1 6,4 7,0 8,-3 10,-3 9,-2 7,1 4,-1 4,1 1,0-2,2-3,0-3,-4-4,-4-14,-4-10,2-10,1-10,5-4,5-1,3-1,3 3,1 1,-1 1,0 7,0 5,2 7,0 6,0 8,0 6,-3 7,-2 4,-1 6,-2 8,1 1,2 0,3-2,1-5,0-6,0-8,-6-8,-4-11,-2-9,0-6,3-4,3-4,4-1,1-1,-1 3,1 4,-2 5,3 5,-3 7,0 10,-2 8,0 3,-3 3,-1 0,-4 4,-3 4,-2 2,2-2,3-4,2-5,5-3,-2-9,-3-10,-2-11,-3-8,0-4,2-2,2-1,1 3,3 7,3 11,5 8,0 9,2 8,0 5,-4 5,-1-1,-2 2,-5 2,-5-1,-4 1,-2-4,2-2,-1-6,1-6,-1-5,-2-10,-3-8,2-12,4-7,2-4,4-5,6-1,5 3,2 5,-2 6,1 7,0 8,3 8,1 8,2 10,-1 9,-1 10,-3 4,-3 4,-2 1,-2-2,0-5,1-7,-2-8,-4-9,-6-10,-5-8,-2-8,-1-7,1-5,3-4,4 1,4-1,4 1,0 4,2 3,2 6,3 5,3 10,1 11,3 6,1 6,-2 3,0-4,-4-10,-8-11,-6-9,-3-9,2-5,1-2,0-2,8 0,6-1,4 0,1 2,0-1,-2 4,-1 2,-1 6,2 5,0 7,1 6,-1 6,-3 2,-2 4,-2 2,-6 2,-3 2,-2 2,-4 1,1 3,-1 0,3 0,0-1,-1-1,3 0,2-1,-1-4,2 1,2-1,0-6,1-11,2-11,3-9,2-6,3-1,1 3,-1 4,-1 5,1 4,1 3,-1 5,2 2,-1 3,0 2,-1 2,-2 3,-3 4,-2 3,0 5,-1 5,2 1,-2 0,1-1,-1 1,1-1,3-4,1-4,-1-6,-4-13,-2-13,-1-9,1-10,2-4,6-1,2 1,4 3,-1 1,0 3,-4 2,-3 5,-3 5,-5 5,-4 5,-6 5,-3 6,-4 7,-1 7,-2 5,1 3,2-1,2-2,3-6,1-1,2-3,3-2,3-1,0 0,1-2,0 1,-1-3,4-6,7-8,5-8,4-5,2-2,-1 1,-2 3,-3 4,0 3,-1 4,0 3,-1 2,2-1,1 1,3 0,-2 0,1-1,-2-3,1-1,-1 0,-2-2,0 1,-3-1,1-3,-3-2,0 0,-1-2,-2 2,-1 0,0-1,0 2,0-1,-2 3,-4 8,-3 5,-4 9,-1 6,-2 5,0 2,-1 3,-1 1,0 0,2-2,2-3,3-4,4-3,0-4,2-1,2-1,4-2,1-2,7-5,4-6,3-10,4-7,1-4,-1-2,-1-1,-2 0,-6 3,-3 4,-3 2,-3 6,3 6,2 8,0 6,1 6,0 6,-2 2,-1 0,-3-1,-2 0,-6 2,-4 2,-8 3,-2 3,-2 0,5 0,4-1,5-2,3-1,2-4,0-1,1-1,0-4,-2 0,0-5,0-1,-1-2,-2-5,-3-7,-1-4,0-6,3-5,3-3,2-3,3 4,3 0,3 0,1 1,-1 0,0 2,-4 1,-3 3,-1 7,-5 5,-1 5,-3 5,2 3,0 2,2 1,2 2,0-3,1-8,1-8,7-9,4-7,8-3,3-4,2 2,-1-1,-3 0,-2 3,-3 5,-3 7,1 8,-2 8,-1 7,-2 3,0 1,-3 1,-1 0,-2-1,-5-4,-4-3,-4-1,-2 0,-1 0,2-1,0-1,3-1,0 0,0 2,1 2,1 2,-1 2,1-4,-1 2,3-1,0 2,0 0,0-2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0,-2 4,-3 0,0 3,-2-3,1 1,1 0,0-3,2 1,1-1,1-1,0 0,1 0,-1-1,-2-1,3 0,-1 1,-1 1,0 0,0-1,-2 0,3-3,1-1,0 0,-1-1,2 2,-1 1,-2 2,1 0,1 1,-2 1,1-2,1 2,-1-1,-1-2,2 3,-1 0,0 0,0 1,0-1,-1 1,2-2,0 1,1 0,-1-1,0 0,-2-2,0 0,-1 0,2 1,-1 0,0-1,0 1,-1 0,2 1,-1 1,0-1,2 2,-1-2,2 2,-2-1,1-2,-1 2,-1-2,0 2,1-1,0 0,0 1,1-2,0 0,0 2,0 0,1-3,-2 2,0 1,1-3,-1 1,1 1,0-1,0 2,0-1,-1-1,1 1,0 0,0-1,0 3,1 0,0 0,-2-1,1-1,-2 0,4 2,-1-2,1 2,-1-2,0 1,1 0,0 1,0-2,0 3,1-2,-2 2,1-3,0 3,1-1,0 0,0 0,-2 0,1 1,0 1,-1-1,2 1,-3-1,2-2,0 4,-1-4,1 3,-1-1,0-1,0-1,-1 0,-2 0,0-1,-2 1,3-1,-1 0,0 0,2 0,-1-1,1 1,0 0,1 1,1 0,0 0,-1 1,2 0,-1 0,0-2,1 4,-1-3,0 3,-2-2,2 0,0 1,0-1,0-1,0 2,0-2,0 1,1 0,0 0,0 1,-1 1,-1 0,1 0,-2-2,2 2,0-3,-1 2,-1 2,-1-3,1 2,0-1,-2 0,3-3,-1 2,1-1,-1-1,1 0,-2 0,2-1,-2 2,1 1,1-1,-2 0,1-1,1 2,0-2,1 2,0 0,-1 0,1 2,0-3,-1 2,-1 0,2-1,0 2,1 0,1-1,0 1,1 1,0-2,0 1,0 0,1 1,-1-1,0 0,0 0,0-1,-2 0,0 0,0 0,1-1,-1 2,-1-1,1 1,-1 0,2-1,-1 1,0-2,-2 0,0 2,-1-1,2 0,-2-1,3 1,-1-1,-1 1,2 1,-4-1,3 1,-1-1,0-1,-1 1,1-1,0 1,0-1,1 0,-2 1,2-1,1 2,1 0,-2-1,0-1,2 1,0 0,-2-1,0-1,2 2,-1 0,1 0,-1 0,0 2,0-1,1-1,-2-1,1 2,0-2,-2 1,1 0,1 1,1-1,0 2,0-1,1-1,-2 1,0 1,0-1,0 0,-1 0,-2-1,2 2,-2-2,2-1,-1 1,1 0,3 0,-1 0,1 1,0-1,0 1,0 1,0-1,1 0,-1 0,0-1,0 2,0 0,0-1,0-1,0 1,0 0,0 1,0-2,0 1,0 1,0-1,0-1,0 1,0 0,0 0,0 1,0-1,0-1,0 2,0-1,-2-1,0-1,0 1,-1-2,1 1,-1-1,1 3,1-2,0 2,1 0,0 0,0 0,-1 0,-1-1,-2 0,2 0,-3 0,-1-1,-1 2,0-1,1 1,0-2,0 1,3 0,-1-1,2 2,2 0,0-1,0 1,0 0,0 0,1 0,-1 0,0 0,0 1,0-2,0 2,0-2,0 1,0 1,0-1,-2-3,1 3,-1-2,1 1,0 0,0 1,1 0,0-1,0 2,0-2,0 1,0 0,-2-1,0 0,1-1,0 2,-1-2,2 2,-1 0,1-1,0 2,0-1,0 0,0 0,0 0,0-1,0 1,0 1,0-1,0 0,0 0,0 0,0 0,0 0,0 0,0 0,0 1,0-1,0-1,0 0,0 2,0 0,0-2,0 2,2-2,0 1,-1 1,1-2,-1 1,1 0,1 1,-2-2,0 1,0 0,0 1,-1-1,0 0,0-1,0 1,0 0,0 1,0-1,0-1,0 2,0-1,0-1,-2 0,1 0,-1 0,1-1,0 3,0-3,-1 1,0 2,1-2,-1 1,1 1,0-1,1 0,0 0,0 0,0 0,0 0,0 0,0 1,0-2,0 0,0 3,0-3,0 1,0 1,0-2,0 1,0 1,0-2,0 0,0 3,0-2,0-1,0 1,0 0,0 1,0-1,0 0,0-1,0 2,0-1,0 0,0-1,2 1,0-2,-1-1,1 4,1-5,-1 3,0 1,-1 1,0 2,2-2,0 1,0-3,0 2,0-2,-2 0,3-1,-2 0,1-1,-1 1,1-1,0 2,0-2,0 1,1-2,0 1,-1 1,-1 0,0-1,1 2,-1-1,0 2,0-4,0 3,0-1,0 1,0 1,0-1,0 1,0-1,-1 2,1-2,0-1,1 1,-1 0,-1 0,-1 1,0 0,0-1,1 0,1 3,0-2,-1-1,0 2,0-2,-1 1,1 1,1-1,0-1,0 2,-1-1,0-1,-1 2,1-3,1 1,0-1,-1 2,0-1,0-1,1 1,-1-1,1 1,-1 0,1 1,-2-1,2 1,0 0,0-1,0 2,-1-1,0 0,-1 1,2-4,-1 3,0-2,1 1,-1 0,0 0,-1 1,2-1,-1 2,1-1,-1 0,2-1,0-1,-2 1,1 0,-1 0,0 0,-1 0,0 2,2 0,0-2,-2 2,2-2,-1 1,-1 1,2-2,0 1,0 1,-1-1,0-1,2 1,0 0,-2 1,1-1,1 0,-1 0,1-1,1-1,0 0,0 1,1-1,1 1,-1-2,1 2,-1-5,0 4,1-2,-2-1,1 4,-2-2,1 2,-2 1,1-2,0 0,1 2,-1-2,0 2,1-3,-2 2,1-4,1 0,-1 0,1 0,-1 0,0 1,-1 2,0 1,0-2,-1 3,3-4,-1 3,1-2,0 1,-2 2,3-2,-1 0,-2 1,1-2,0 1,1-1,0 0,-2 1,0-1,-1 3,2 0,0-2,3-1,-1 0,-1 1,0 0,0-1,-1 4,0-4,1 2,-1-2,1 1,-1 0,-1 0,-1 1,1-1,1 1,-1-1,0 0,1-1,1 0,-1 0,2 1,-2 0,2 1,-1 1,2-2,-3 0,0 2,2-4,-3 3,1-2,0 1,-1 0,2-2,1 0,0 0,1 0,-1 0,-1-1,1 3,-3-2,3 4,-2-2,0 0,3-1,-1 0,-1 1,-1-1,1 3,-2-1,0 0,1 0,-1 0,0-1,-1 1,2 2,-1-3,1 2,-1-1,4-1,-3 1,1-1,0 1,0-2,0 1,-1 2,2-3,-2 1,1 1,-1-1,1 2,0-2,-1 1,2-3,0 0,1 0,2-3,-2 3,1-2,-2 1,0 1,1 0,1 0,-2 1,2 0,-2 0,0-2,-1 4,1-5,1 2,-2 1,1-2,0 1,0 1,-1-1,1 0,-1 1,0-1,0 1,1-1,-2 1,2-1,1-1,-2 2,2-2,0 1,0 1,-1 2,1-2,2 0,0-1,-2-1,0 1,0-1,0 0,0 1,0-2,2 1,-3-1,0 2,3-1,-1-1,1 1,-1-1,1 1,1-1,0 0,-1 0,0 1,-2-1,1-1,-1 3,0 1,-2-2,1 1,0 0,1 0,2-1,1 0,-1 1,0-1,0 2,1-2,-1 2,-2 0,1-2,-2 0,1 2,0-3,2 3,-1-3,0 1,1-1,1 0,0 2,-1-2,1 1,0-2,0 1,0-1,-1 1,1-1,-1 0,1 0,-1-1,1 1,-1 0,0 0,2 0,-2 0,0 0,0 0,1 0,-2-1,-3-1,-6-4,-5-1,-4-2,-1 0,-1-1,-1 0,3 4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43,'0'0,"0"-1,0-2,-1 1,-1-3,-2 2,2-2,-4 2,3-2,-1 2,0-3,0 4,-2 0,-1 1,-2 0,1 0,0 1,1 2,1 0,-2-1,0-1,1 1,1 2,-1-1,3 1,-1 1,-2 0,2 1,-1-2,3 1,-3 0,1-1,-1 2,0-2,-1 0,1 1,0-1,-3-1,3 2,-1-1,1-2,-2 1,1 1,-1 0,0-2,-1 3,1 0,-1 0,1 0,1-1,-1 2,1-3,2 4,-1-3,2 2,1 0,0 0,-1-1,1 1,0-1,0 1,-1 1,1-1,-1-1,0 2,-1-1,2 1,-2-1,1 0,0 1,2 0,0-1,-1 2,-1-1,0-3,-3 0,0-1,-1-1,0-1,-1 0,1 1,-1 1,0 1,2 1,1 1,2 1,0-1,0 1,1 0,-1-3,-1 3,1-2,0 2,-1-2,2 1,0 1,-1-2,1 0,-1-1,-1 1,-2 1,0 0,1 0,0-2,-1 0,1 0,1 1,0 0,3 0,-1 1,1 0,-1 0,0-1,-3 0,2 0,0 2,-1-1,0 1,1 1,0 0,2 0,0 1,-1-3,0 1,2-1,-2 2,0-2,0 1,-1-1,1 0,-1 1,0 1,2-1,-1-1,0 1,0-1,3 1,-2 1,0-1,0 0,-1 1,0-2,-2 1,0-1,0 1,-1 1,2-3,-2 1,2-1,-1-1,2 0,-2 1,-1-1,1 2,0-1,0 0,0 2,0-2,0 1,2 0,-3 0,1 1,-1 1,1 0,0-1,-3-1,4 0,-3 1,2-2,2 2,1-1,-1 0,0 0,0-1,0 3,-1-3,0 2,-1-1,1 1,-1 0,0 0,0-1,1 0,1 1,2 0,0 1,-1-3,0 3,-1-2,0 1,-1 1,0 0,0-1,0 0,2 2,-1-2,-1 0,2 0,0-1,-2 0,2 0,-1 0,2 1,-2-1,0 1,1 3,0-3,-1-1,2 1,-1 0,0-1,1 2,-1-1,0 1,0 0,-1 0,0 0,1 0,-1-2,0 2,1-2,0 1,1 1,-1-2,0 1,1 0,-1-1,-1 1,0 0,0-1,-1 1,1-2,2 3,-3-1,2 1,0-1,-1 0,0-1,1 1,0 1,-1-2,0 2,1 0,1-1,0 2,1-2,-1 2,-1-3,1 0,-1 2,1-2,0 1,0 2,1-2,0 1,0-1,0 2,0-1,0 0,0 0,0 0,0 0,0 1,0-2,0 0,0 2,0 0,0-2,0 1,0 0,0 0,-1 0,-1 1,-2-2,0 1,-2 1,-1-2,1-1,1 2,1-2,1 0,2 3,1-2,0 1,0-1,0 1,0 1,0-1,0-1,0 2,-1-3,-1 1,0 0,1 0,0-1,0 2,0-2,-1 0,0 2,0-2,1 1,-1 1,2 0,0 0,0-1,0 2,0-1,0-1,0 2,0-1,0 0,0 1,0-2,0 0,3 3,-1-3,0 1,0 0,-2 0,1 0,-1 0,0 0,0 0,0 1,0-1,0-1,0 1,0 0,0 1,0-1,0-1,0 2,0-1,0-1,0 2,0-2,0 1,0 2,0-3,0 0,0 1,0 1,0 0,0 1,-1-2,-1 0,-2 1,1 1,0-2,-2-1,3 0,-1-1,-1 2,2-2,0 2,-2 0,2 0,-1 0,1 0,0-1,0-1,0 0,-1 2,0-3,2 2,-1-1,0 1,1 0,0 0,1 0,0 2,-2-2,1-2,-1 3,1-1,0 0,0 1,1 0,0-1,0 1,0 0,0 1,0-2,0 2,0-2,0 1,0 2,0-3,0 0,0 1,0 1,0-2,0 1,2 1,0-1,-1 0,0 0,2-2,0 1,-1 0,-1-1,0 2,0-1,-1 0,1 2,-1-1,-1-1,1 2,0-1,0 0,0 0,0 0,0-1,0 2,0 0,0-2,0 1,0 1,0 1,0 1,0-1,0 1,0-2,0 0,0 0,0 0,0 0,0-2,0 1,2-1,1 1,-2 1,0-2,0 1,0 1,1-3,0 0,1 0,1-1,-1 1,0-2,0 3,0-3,-1 5,2-3,0 0,0 1,-1-1,0 1,0 0,0 1,-1-1,0 0,0-1,0 2,0-2,-1 1,-1 1,0 0,0 0,0-1,0 1,1-1,1 0,0 0,-1-1,0 2,0-1,0 2,-1-2,0 0,0 2,0 0,0-2,2 2,0-2,1 1,-1-1,0-1,1 2,-1-3,-1 4,0-4,1 1,0 1,0 0,-1-1,-1 2,1 1,-1-2,0 2,0-2,0 1,-1 1,3-3,-1 1,1-1,0 1,-3-1,-2-3,-1-1,-2-2,-3-3,0 1,2-2,1-1,-1 2,0-1,4 0,0-2,0 1,3 0,0-1,0 1,0-2,0 0,0 2,0-1,0 0,0 0,0-1,3 3,-1-1,0 1,0-1,-2-1,3 3,-1-2,2 1,-2-1,3 1,-2 0,2 0,-2-1,1 0,-1 0,0-1,-1 0,2 1,-1 3,0 3,1 1,0 3,0 0,-1 2,0 1,-1 0,-1 2,-1-1,0 1,0-1,0 1,0-2,0 0,-1 1,1-2,0 2,0-1,0 0,-2-1,0 2,1-2,-2 1,-2-2,2 0,-3 0,2-1,0 2,4-3,2 2,1-3,1 3,0-1,-1 2,0 0,-1 1,-1 0,0 0,-1 0,1-1,0 0,1-1,-1 2,2-3,0 1,-1 1,2-1,-2 1,2 0,1-2,0 3,0-2,0 1,-2 1,2-1,-2 2,-1-1,2-2,-1 1,0-1,1-1,-1 1,0-2,0 2,0-1,-3 3,2-2,-2 2,0-1,2 2,0-1,2-2,-1 2,2-2,-2 1,2 1,-1-2,-1 2,-1-1,-1 3,0-3,-2 0,-3-2,-1-1,0-3,-1-1,-1 1,-1-4,0 0,0 0,2-2,0-2,4 2,-2-2,3 2,1-2,0 0,1 1,-1 1,0-2,0 1,2 1,-2-2,0 1,0 1,0-3,0 3,0 0,0-1,0-1,-3 2,1 1,-1 0,0 2,0-2,0 2,-1-2,2-1,0 1,-1 0,1 0,0 0,1-1,-2-1,0 1,1 0,1-1,0-1,-2 1,1 0,0 0,1 0,0-1,1 2,-1-1,1 0,0-1,0 2,1-1,-1 0,0 0,0-1,0 1,0 1,0-1,0 0,0-1,0 2,0-1,0-1,2 3,0 1,2 4,0 4,0 1,0 1,-2 1,-2-1,-2-2,-2 0,-3-2,0-1,-1 1,3 0,1 3,3-1,-3 1,2 1,-1-3,0 3,-1-2,2 2,2 0,0-1,2 0,-1 1,4-2,-3 2,1-2,-1 2,0 0,-1 1,0 0,1-1,-1 1,1 0,-1 1,-1 0,1-2,-1 0,0 2,0-1,0-1,-1 2,1-1,0 0,2-1,-1-3,3-2,0-1,1 0,1 1,-1 1,0 1,0 0,-1-1,1 3,-3-1,0 2,-1 1,0-2,1 1,0 0,1-1,3 0,-1-2,0 1,2-1,-3 1,1-1,-4 3,3 0,-1 0,-1 0,-1 1,2 0,-1-2,1 0,-3 2,3-3,-1 1,2-1,-1 1,2-3,-2 4,2-2,-2 0,2 3,-3-1,0-1,1 1,1-1,-1-1,0 1,-1 0,-1 1,0 1,-1-1,0 1,0 0,0 0,0 1,0-1,0-1,0 2,0-1,0 0,0 0,0 0,0 1,0-2,0 1,0 0,0 0,0 0,0 1,0-2,0 0,2-1,0 0,0 2,1-4,-2 4,2-3,-2 2,0 1,2-1,-1 1,2-1,-1-1,-1 1,0 0,2 0,-2 1,2-1,-1 2,-1-2,2-1,-1 2,2-3,-1 3,-2 0,2-1,-1 0,1 1,0 1,-2-1,2-1,-1 2,-1-1,1-2,1 1,-2 0,1-3,0 3,0-2,0 2,0-3,-1 3,1-1,0 1,1 0,-1 2,2-1,1-1,0 2,0-1,0-1,0 1,1-2,2 1,-1-1,0 1,1-2,-1 1,0-2,-2 3,1-3,0 2,1-2,0 0,-2 0,1 0,0 0,0 2,0-2,0 1,0-1,-5-1,-1-1,-3-2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8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53,'2'0,"5"0,-1-3,-3-2,-4-4,-3-3,-2-1,-2 3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1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0,2-2,-2-1,2-2,-1 1,2 0,1-1,2 0,1 1,-2-1,-1 1,-2 0,0 2,-3 1,1 0,-1 1,-1-2,1 1,-1 0,2 0,0 0,0 1,0 1,0-1,0 0,1 1,-1-1,2 0,-2 1,1 0,-3 0,2-1,-1 1,1-1,-1-1,0 0,0 0,0-1,0 2,0 0,0 1,1-1,0 1,0 0,1 0,0-2,0 3,-1-2,1 1,-1 0,1-1,-1 0,0-1,-1 3,0 0,1 0,1 2,1-2,0 1,0-1,-1 1,0-2,-1 3,0-2,1 1,-1-1,1 1,0-1,0-1,-1 0,1 1,1 0,-1 0,2 0,-2 0,1 2,1-1,-3 1,2 0,-1-1,1 0,0 0,-2-1,1 0,2 1,0-1,-1 1,1-2,0 1,0-1,0 2,-1-2,0 0,0 0,0 0,1 1,-1 0,1-1,0 1,0 0,0 1,1-1,0 2,-1-1,1 0,0-1,-1 0,0 0,0 1,1-1,-1 1,0-1,1 1,-1 0,2 1,-1-1,0 1,0 0,0 0,0 0,0 1,-1-3,1 1,-1 0,1-1,-1 0,-2 0,1-3,-1 0,0-2,2 0,-1-3,1 0,1-2,0 3,0 2,-1 2,-1 4,0-1,-1 1,0-1,0 1,1 0,0 1,2-1,0 1,0 1,1-1,0-1,0 2,0-1,0 0,0 1,1-1,-1-1,0 2,0-1,0 0,0-2,-2-1,1-4,-2 0,0 1,0 1,-2 0,1 1,-1-1,1 1,0 2,3-1,-2 1,1 0,0 1,0 0,-1 0,0-1,0 1,2 0,-1 0,0-1,-1-1,1 1,0 0,0 0,1 2,1-1,-1 1,1 1,0-1,-1-1,0 0,1-1,-1 2,0-1,1 1,-2-2,0 2,1-2,-1 0,0 0,0 1,1-1,-1 2,0-1,0 0,-1 0,1-1,0 2,1-1,-1 1,0 0,1 0,-1-1,1 0,0 0,0 0,0 0,0 1,1 0,0-1,0 2,0-1,0 0,0 1,1-1,-1-1,0 2,0-1,0 0,0 0,0 0,0 0,0 1,0-1,0-1,0 2,0-1,0 0,0 0,0 0,0 0,0 0,0 1,0-5,0 0,0 1,0 0,0 0,0 3,0-1,0 0,0 2,0-1,0 0,0 1,0-1,0-1,0 2,0-1,0 0,0 1,0-1,0-1,0 2,0-1,0 0,0 0,0 0,0 0,1-1,0 0,0 0,1 0,0 0,0 1,0 0,-1-1,-1 2,0-1,0 0,0 1,0-2,0 1,0 1,0-1,0 0,0 0,0 0,0 0,0 1,0-1,-1-2,-1 1,1 0,0 0,0 0,0 1,1 0,0 0,0 0,0 1,-1-2,0 1,0 1,0-1,0 0,1 0,-1 0,1 0,0 1,0-1,0-1,0 2,1-1,-1 0,0 1,0-2,0 1,0 1,0-1,0 0,0 0,0 0,0 0,0 0,0 1,0-2,0 1,0 1,0-1,1-1,1-2,0 1,1-1,0 1,0 0,1 0,-1-1,1 1,-2 1,1-2,-1 1,2 0,-1 1,0-1,2 0,-2 1,3 0,-3 1,1 0,-1 0,0 0,-1 1,1-3,-1 1,2-2,-2 1,0 0,-2 1,2 0,0 1,1-1,-1-1,-1 2,1-2,0 3,0-2,0 0,-2 2,1-1,-1 0,0 1,2-1,-1-1,2 2,-1-1,-1 0,2-1,0 0,-1-1,1-1,-1 1,1 0,-1 0,1-1,0 0,-1 1,0 0,0 0,2-1,-3 0,3 2,-1-1,0 2,0-1,-1 1,1-1,-1-1,0 2,0-1,0 1,1-1,-1 1,0 0,1-1,-1 0,1-2,0 2,-2-2,2 1,1 0,-2 0,1 1,0-1,0 0,1-2,0 3,-2-1,1 1,0-1,-1 1,1-1,1 0,-2 0,1 1,-1 0,0 1,0-2,0 1,2-1,-1 2,1-3,0 2,0-2,-1 2,0-2,0-1,-1 3,1-3,0 1,2-1,-2 1,1-2,0 2,-2 1,1-1,1 1,-1 0,-1 1,2 0,-1 0,1 0,1-1,1-1,-2 2,0-1,-2 2,1-2,1 1,-2-1,2 2,-1-1,0 0,1-1,0 0,1-1,-1 1,1-2,-1 0,3-2,-2 0,0 1,0 1,-1 0,-1 1,2-1,-1 1,2 1,-1-2,0 2,1 0,-2-1,2 0,-2 0,2 0,0-1,-1 0,2 0,-1-1,-2 2,2-1,-2 0,2 0,-1 0,0 1,-1 0,1-2,0 1,0-1,1 1,0-1,-1 1,2-2,-1 1,0-1,1 0,-3 1,2 1,-3 0,1 1,-2-1,2 2,0-2,0-1,2 0,0 0,1-1,1 0,-1 0,0 0,0 0,-4-1,-1 1,-4 0,0 0,-4-1,1-1,-3-1,-1-1,-2 2,3-1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2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69 0,'0'0,"-2"0,-1 2,-1-1,0 2,-1 1,0 0,1 1,0-1,1 1,1 0,1 0,-1-1,0 1,1-1,0 2,0-1,0 0,0 2,-1-1,1-1,1 2,-1-1,0-1,-1 0,1-1,1 2,-1-1,0 1,1 0,0 0,0 0,0 0,0 0,0 1,-1-3,0 1,-1 0,1 0,0 1,1-1,-1 1,1 0,0 0,0 0,0 1,0-1,0-1,0 2,0-1,0-1,-1 0,-1-1,1 2,1-1,-1 1,1 0,0-1,0 2,0-1,0 0,0 1,0-1,0-1,0 2,1-2,1-1,-1 1,0 0,-1 1,2-2,-1 1,1-1,-1 2,1-1,-1 0,1 2,-1-1,0-1,1 2,-1-1,1 0,-2 1,0-1,1-1,-1 2,0-1,0 0,0 1,0-2,0 1,0 1,0-1,1 0,1 0,-1 0,0 0,0 0,0 0,-1 0,0 0,0 1,0-1,0-1,0 2,0-1,0 0,0 1,0-2,0 1,0 1,0-1,1 0,0 0,0 0,0 0,0 1,1-3,-1 1,1 0,-1 0,2 1,0-1,-1 1,0 0,0 0,0 0,0 0,0 0,1 0,0 0,-1-2,0 2,0-2,-1 2,1-2,0 1,-2-1,2 1,1-2,-2 2,2 0,-2 0,1 1,-1-1,0 2,1-1,0 0,-2 1,3-3,-1 1,0 0,0-1,0 0,0 1,0-2,1 1,-3 0,3 2,-1-2,2 1,-3 0,2 0,0 0,-1-1,2 0,0 0,0 1,1-1,-1 1,1-1,-3-1,3 2,-2-1,0 2,0 0,0-2,1 0,0 0,-1-1,1 2,-1-2,0 2,-1-1,1 0,-1 0,1-1,0 1,-1 0,2 0,0-1,-2 2,2-1,-2 0,1-1,0 0,0 2,-1-1,2 0,0 0,1 1,-1 0,0 0,0-1,-1 0,2-1,-2-1,1 0,0 1,-1 0,1 1,0 0,2-1,-2 1,1-1,0-2,0 1,-1 0,1 0,-2 0,1 1,0-1,0 1,-1-2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5,-3-1,1-12,-2-24,1-24,-2-19,-2-16,-2-9,-5-1,0 12,4 20,-1 27,0 23,-1 16,-1 7,-1 3,-2-5,-4-11,-2-23,0-26,2-22,0-20,1-10,3-3,-1-1,1 1,1 3,-1 6,0 21,4 36,7 36,4 18,0 8,-1-3,-4-17,-5-26,-1-29,-2-22,-2-18,0-12,-1-3,0 1,0 1,1 6,0 22,-1 28,1 34,0 23,0 12,0 3,0-17,5-28,1-25,-1-22,0-10,2 0,6 15,3 19,4 18,3 19,-2 11,-1 7,-3-1,-6-15,-3-26,-4-26,-2-18,-2-12,3 5,6 22,2 18,-2 18,2 9,0-4,-3-20,-3-19,-1-16,-2-11,2-8,2-3,4 6,4 15,4 31,8 28,8 18,3 14,-1 14,-7 4,-8-8,-7-24,-10-34,-7-39,-3-24,1-16,0-6,1 1,2 9,0 10,6 23,2 25,4 31,5 20,-1 6,-1 3,-5-4,-2-5,-3-21,-7-21,-1-27,-1-20,1-17,1-6,2-2,0 4,1 7,1 9,4 18,3 26,3 32,0 23,-1 12,-1 4,-5-5,0-18,-2-24,-1-29,0-22,0-18,-1-10,1-3,-1 5,1 16,9 27,6 31,11 24,8 14,4 6,-6 2,-3-11,-7-21,-2-26,3-26,-2-19,0-1,-4-4,0 6,1 19,-3 17,2 17,1 20,-2 17,-5 8,-2 3,-4-1,-3-27,-1-29,-1-24,-1-16,0-13,0-5,1 2,-1 4,6 11,9 21,7 20,8 19,5 13,-1 10,-4 5,-5-2,-1-10,-4-5,-5-16,-2-18,2-19,3-14,-1-10,0-3,-1 1,-4 6,0 8,3 17,-1 30,2 24,-3 22,2 9,3 2,-6-17,-5-27,-8-31,-3-28,-6-18,0-10,1-4,3 5,3 16,5 26,12 27,8 17,4 14,4 8,-5 3,-6 1,-5 0,-11-15,-8-21,-9-32,-5-28,0-19,-1-9,3-5,1 5,3 19,4 26,4 26,2 20,3 16,1 8,-4 7,-1 2,-4-5,-5-9,0-18,-2-21,-6-24,-5-22,-2-20,0-8,1-1,5 3,1 23,6 30,4 42,1 31,2 26,2 2,4-5,0-12,2-13,-3-15,-6-21,0-15,-8-23,-6-21,3-16,4-8,5-2,4 3,4 6,7 23,8 26,5 22,5 17,-2 17,-2 9,-7 3,-2 0,-5-6,-5-16,-9-27,-5-30,-5-19,-12-12,0-6,1-3,6 1,3 10,2 26,3 25,6 22,0 13,2 11,3 5,3-3,2-5,-4-10,-4-13,-5-21,-5-21,-2-15,1-11,5-7,5-2,5-1,2 0,3 0,6 20,7 23,8 22,7 19,2 13,-3 3,-7 3,-5-11,-12-21,-8-21,-8-19,-6-13,-5-6,3 1,5 16,5 21,5 20,3 16,3 7,1-6,-3-19,-11-19,-10-31,-11-22,-3-13,0-12,2-1,4 6,2 16,2 32,2 34,5 34,2 19,3 9,2 2,-2-7,-3-12,-3-28,0-43,2-36,0-19,5-7,0 9,6 28,10 33,12 34,5 20,4 11,-3 6,-4-3,-4-13,-14-28,-10-28,-6-20,-6-13,-2-7,4 11,9 22,8 27,9 26,8 17,7 9,0 3,-3-3,-9-17,-9-27,-8-24,-7-28,-5-15,2 10,4 22,9 22,7 20,2 17,3 10,-1 6,-1-2,-8 0,-13-1,-11 1,-6-5,0-9,2-10,6-16,9-16,1-17,2-13,2-9,-5-5,1 1,8 18,9 23,11 21,2 17,-1 12,-1-5,-3-18,-3-20,-2-20,-1-13,-1-7,8 13,12 28,15 28,5 22,6 19,-2 7,-2-10,-6-24,-4-28,-3-30,-3-25,0-14,3-6,2 3,-2 11,5 18,4 23,5 25,2 18,0 15,-4 8,-6 2,-7-4,-10-9,-7-16,-6-28,1-22,4-27,4-13,0-2,6-4,4 9,2 18,1 24,1 22,-1 19,-4 11,-7 5,-5-1,-6-17,-2-21,-3-22,-5-15,-2-12,0-2,2-3,6 7,6 11,7 18,6 17,2 15,-1 13,-5 6,-4-1,-1-13,2-22,0-19,-3-11,2-1,1 8,5 21,6 19,5 14,2 11,-2 6,0 3,-5-17,-7-27,-6-29,-6-18,2-14,8-5,1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9,-8-10,-10-23,-9-19,-9-18,-3-9,0-6,0-4,-2 3,1 6,1 15,2 22,3 24,1 18,2 13,0 6,0-1,0-6,-4-9,-5-13,-7-22,-4-29,-2-22,1-17,1-19,3-2,5 8,5 14,2 22,3 27,2 28,0 31,1 16,-4 7,-6-9,-7-4,-4-3,2-6,-1-10,-2-15,-1-20,-1-22,-1-21,-2-11,6-5,0 0,-1 13,4 24,5 33,0 23,-3 16,-3 11,-2 5,-3 0,0-12,-2-19,-5-23,-2-28,0-18,6-17,7-21,7-6,5 5,0 7,5 15,8 25,7 25,5 22,0 16,1 11,-3 5,-3 4,-10-9,-8-15,-12-23,-8-22,-5-12,0-3,4 13,7 17,2 17,5 10,3 4,0-8,-9-16,-8-20,-13-15,-9-18,-1-17,0-7,-1-1,9 7,10 23,12 31,3 25,2 18,1 13,1 6,-4-1,2-7,-1-10,-7-15,-8-21,-4-18,-4-11,9 0,13 8,9 18,6 12,0 2,-6-11,-5-13,-5-18,-1-17,1-12,1-5,4 4,5 17,7 24,7 25,4 19,0 24,-3 15,-2 8,-3-1,0-4,-3-4,-4-13,-7-18,-5-25,-4-20,1-13,3-7,1 5,7 13,10 19,3 19,1 12,-7-3,-10-6,-3-4,3 4,1 5,3 3,3 0,-2-6,-5-7,-5-17,-8-16,-4-15,2-12,2-2,5 1,5 11,10 20,5 16,7 7,2-3,-5-17,-4-15,-1-12,-1-15,0-15,-1-5,-3 9,-1 9,0 19,6 23,7 22,6 13,2 6,-3 2,-2-9,-3-21,-4-17,-1-9,-1 3,-2 17,5 18,1 15,-1 11,0 7,-1 3,-1-2,-2-5,-3-16,-7-12,-1-13,-3-16,-4-10,2-6,2 6,5 16,4 17,2 15,2 13,1 7,-8-11,-7-23,-6-15,-2-8,5-3,11 2,7 3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8:54.90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0,'0'207,"1"-206,0 0,1-1,-2 1,2-1,-1 1,0-1,0 1,1-1,-1 0,0 0,1 0,1 1,103 17,109-1,-38-1,-10 1,-60-17,245 9,-130-5,-34-2,-30 21,-8 1,-36-21,-53-3,1 3,86 22,-85-10,84 6,64-14,6 12,-10 1,278-21,-445-2,0-3,78-27,21-3,137 20,-148 13,373-3,-405 6,-54 4,1 3,-1 2,82 34,-74-24,1-2,60 8,159-12,-88-6,573 3,-467-12,1154 2,-1377-5,122-31,18-2,94 33,-209 7,-36 2,0 4,66 22,39 6,311 2,2-38,-212-2,1242 2,-1456-4,1-3,-1-3,77-31,38-9,53 19,-37 7,-105 11,205-29,-94 27,311-14,-229 18,32-1,197 13,-468 1,0 3,0 0,-1 2,31 15,-21-8,45 10,141-11,-53-8,280 9,-412-14,-19 1,1 0,-1 2,0 1,32 13,-12 1,36 25,-40-25,0-2,42 12,16 7,-61-22,0 2,-2 1,1 3,-1 1,26 25,-45-35,-1 1,0 0,-1 0,1 1,-2 0,1 1,-1 0,6 17,34 120,-38-118,4 18,-2 1,-2 1,6 79,11 74,4-73,-16-76,12 78,-18-56,-2 0,-3 94,-1-14,2-117,1 0,1-1,11 48,-6-42,8 89,-12 176,-3-53,10 413,-12-466,10 357,-6-442,22 156,-24-243,7 81,-2 143,7 85,-3-226,1 3,3 126,-15-121,13 302,13 212,-17-271,-1 556,-10-581,1 3081,-1-3407,1 0,-2 0,0 0,-1 0,1-1,-7 21,-32 88,3-12,29-77,1 0,2 0,-7 62,1 111,10-146,-4 25,-19 109,13-109,-7 112,17-48,2-85,-2 1,-15 120,4-103,2 0,3 2,-1 90,10-73,-1 3,-14 181,11-261,-7 57,-3 151,14 374,-6-542,0 5,4 236,3 115,-2-382,0-24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9:06.38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1,'0'5872,"1"-5858,-1 1,2-1,-1 1,1-1,1 0,4 17,30 79,-2-3,-27-76,-1 2,-1-1,-2 1,4 48,-5 135,-3-193,3 35,0-2,3 1,14 76,10 90,-22 28,0 10,-6-229,25 477,-12 43,-9-225,5 99,-2 244,-10-427,1 3393,0-3543,3 1,3-1,24 151,13 104,-29-216,-1-1,11 92,-21-204,1-1,1 0,-1-1,12 27,31 64,0 1,-3 21,-29-81,1-1,3-1,35 72,53 58,-21-37,-58-95,1-3,0-1,2-3,2-1,66 57,-2-2,-55-51,52 39,-70-62,0-1,0-2,2-2,-1-1,1-2,1-1,51 7,63-7,187 19,50-15,-140-12,-26 1,81 6,-142 10,62 5,257-10,-151-7,16 1,-152-2,122 10,98 6,-163-14,481 7,-568-14,1593 1,-1377 43,-364-43,265 28,-26-5,268 11,-314-29,673 1,-524-9,-274-3,125-32,-10 0,-18 16,237-24,-74 6,-121 11,71-6,521-42,-561 62,174-3,1696 19,-2088-1,0 1,0 3,37 12,71 40,-85-33,0-4,57 12,68-15,-51-9,-121-8,1 0,-1 0,0 0,1 1,-1-1,0 0,0 1,1-1,-1 1,0-1,0 1,1 0,-2 0,2 0,-1 0,0 0,0 0,0 0,0 1,1 1,-1 0,-1 0,1 0,0 0,-1 0,0 1,0-1,0 0,0 0,0 6,0 7,0 10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24.595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213 1,'-1'5,"0"1,0-1,-1 0,1 0,-1 0,0 0,0 0,-1 0,0 0,1 0,-2-1,1 0,0 0,-7 6,4-3,1 0,0 0,0 0,-7 13,7-8,-1-1,0 0,0-1,-1 1,-1-1,0-1,0 0,0 0,-1 0,-1-1,0 0,0-1,0 0,-19 9,70-31,71-29,-99 38,0 0,0-1,-1-1,0 0,0-1,16-16,-38 34,0-2,0 1,-1-1,-20 10,14-9,2 1,-1 0,-22 20,29-20,-1-1,-1 0,-12 8,50-25,-1-2,1-1,-2-1,1-1,-2-1,42-35,-53 40,-17 14,-22 17,3-1,19-16,0 0,-1-1,1 1,-1-1,-9 5,-20 9,-46 32,61-37,-19 6,28-15,26-14,3 1,1 2,0 0,34-9,-26 9,33-14,-52 18,-1 0,0-1,0 0,-1 0,1 0,-1-1,-1 0,8-8,-10 9,11-12,-13 15,-7 12,-1 1,-2 0,1-1,-1 0,-1-1,-12 12,16-17,-1 1,0-1,0 0,0 0,0-1,-1 1,1-2,-1 1,0-1,1 0,-9 2,1-2,-1 1,1 1,-15 6,3 1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39.630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19 11,'0'2,"1"-1,-1 1,1-1,-1 1,1-1,0 0,0 1,0-1,-1 0,1 1,0-1,1 0,-1 0,0 0,0 0,0 0,1 0,-1 0,0-1,1 1,-1 0,1-1,-1 1,1-1,-1 1,1-1,-1 0,3 1,49 5,-48-6,21 1,0-1,-1-1,1-2,0 0,-1-2,37-12,-21 14,-35 3,-28-1,-13-4,26 3,0 1,-1-1,1 2,-15 0,24 0,0 0,0 0,0 0,0 0,0 0,-1 0,1 0,0 0,0 0,0 0,0 0,0 0,0 0,0 0,-1 0,1 0,0 0,0 0,0 0,0 0,0 0,0 1,0-1,0 0,-1 0,1 0,0 0,0 0,0 0,0 0,0 0,0 1,0-1,0 0,0 0,0 0,0 0,0 0,0 0,0 1,0-1,0 0,0 0,0 0,0 0,0 0,0 0,0 0,0 1,0-1,0 0,0 0,0 0,8 8,15 7,-20-13,13 9,-7-5,0 0,0-1,1 0,0 0,11 3,-46-6,1-2,-29-2,43 0,0-1,0-1,0 1,0-1,1-1,0 0,0 0,-13-11,21 16,1 0,0-1,-1 1,1 0,0 0,-1-1,1 1,0 0,-1 0,1-1,0 1,0 0,-1-1,1 1,0-1,0 1,-1 0,1-1,0 1,0-1,0 1,0 0,0-1,0 1,0-1,0 1,0-1,0 1,0 0,0-1,0 0,12-5,25 2,-35 4,28 1,55 8,-51-5,35 1,-47-5,-16-1,1 1,0 0,0 0,-1 0,1 1,0 0,-1 0,11 4,-17-5,1 1,0-1,-1 0,1 1,-1-1,1 0,-1 1,1-1,-1 1,0-1,1 1,-1-1,1 1,-1-1,0 1,1-1,-1 1,0 0,0-1,0 1,1-1,-1 1,0 0,0-1,0 1,0-1,0 1,0 1,-10 19,7-17,0 0,0 0,-1-1,1 1,-1-1,0 0,-6 4,4-5,0 0,-1 0,1-1,0 1,-1-1,1-1,-1 1,1-1,-1 0,-7-1,-69-16,62 11,-41-4,55 9,0 1,1-1,-1-1,0 1,1-1,0 0,-1-1,1 0,0 0,0 0,1 0,-1-1,1 0,-1 0,-5-7,54 28,-22-8,-1-2,44 10,13 5,-6-8,-71-14,0 0,0 0,0 0,0 0,0 0,0 0,1 0,-1 0,0 0,0 0,0 0,0 0,0 0,0 0,0 0,0 0,0 0,1 0,-1 0,0 0,0 0,0 0,0 0,0 1,0-1,0 0,0 0,0 0,0 0,0 0,0 0,0 0,0 0,1 0,-1 1,0-1,0 0,0 0,0 0,0 0,0 0,0 0,0 0,0 0,0 1,0-1,0 0,-1 0,1 0,0 0,0 0,0 0,0 0,0 0,0 0,0 0,0 1,0-1,0 0,0 0,0 0,0 0,0 0,0 0,-1 0,-10 4,-13 0,-2-2,2 0,0 0,0-2,-1 0,-42-8,45 1,1-2,0 0,1-2,-34-22,12 7,38 24,0-1,0 0,0 1,1-1,-1-1,-4-4,8 7,0 1,-1 0,1 0,0 0,0 0,0-1,0 1,-1 0,1 0,0-1,0 1,0 0,0 0,0-1,0 1,0 0,0 0,0-1,0 1,0 0,0 0,0-1,0 1,0 0,0 0,0-1,0 1,0 0,0 0,0 0,1-1,-1 1,0 0,0 0,0-1,0 1,0 0,1 0,-1 0,0-1,23 1,72 21,-69-14,0-1,1-1,0-2,32 1,-46-4,1 0,0 1,0 0,0 1,-1 1,1 0,-1 1,0 0,0 1,13 7,-22-9,0 0,0 0,-1 1,1-1,-1 1,0 0,0-1,0 2,0-1,-1 0,0 0,4 10,-2-2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8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1,'6'0,"5"3,5 7,5 3,2 8,5 4,-4 2,-6 0,-5 2,-6 5,-4-1,-2-1,-1-6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4:26.22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2385,'173'-111,"-72"39,-50 32,-47 36,0 1,1-1,0 2,-1-1,1 1,0 0,0 0,-1 1,2 1,-2-1,1 1,8 2,12 5,-1 2,0 2,43 31,-57-35,0-2,17 6,10 6,7 4,-34-18,1 2,0 0,-1 1,0 1,10 10,13 20,0 4,-2 1,31 55,-44-64,0 1,-2 1,17 48,-7-4,-20-59,0 0,1-1,-1-1,14 27,10 20,-26-52,1-1,1 0,-1 0,1-1,0 0,13 15,-19-25,0-1,1 1,-1-1,1 0,0 1,-1-1,1 0,-1 0,1 1,0-1,-1 0,1 0,-1 0,1 0,-1 0,1-1,0 1,-1 0,1 0,-1-1,0 1,1 0,-1-1,1 1,0-1,-1 1,0-1,1 0,-1 1,1-1,-1 0,1 1,-1-1,0 0,1 0,-1 0,0-1,12-41,-8 29,14-62,-15 59,1-1,1 1,-1 1,1 0,1 0,-1 0,10-17,4-5,-13 24,1 1,0 1,15-23,19-26,-29 42,0 1,14-16,-7 10,-1-1,31-55,-21 30,-8 8,-16 32,1 0,9-17,-1 5,-12 19,0 0,0 1,1-1,-1 0,1 1,-1 0,1 0,-1 0,0 0,1 0,0 0,0 1,-1 0,1-1,0 1,0 0,0 0,0 1,0-1,0 1,0 0,0-1,0 2,0-1,2 1,3 2,1 1,0 1,-1 0,12 11,6 4,-11-8,-1 0,0 1,-1 1,0 0,-1 2,14 22,17 22,-40-55,2-1,0 0,-1 0,1-1,0 0,0 0,0 0,0-1,0 0,0 0,0-1,0 0,1 0,-1-1,0 0,8-1,-5-2,0 0,0 0,0-1,0-1,-1 0,1 0,-1-1,0-1,6-8,104-143,-49 62,-37 60,1 2,63-52,-65 61,136-104,-120 96,-26 17,0-2,0 0,-1-3,31-44,55-112,-79 133,-4 10,30-38,-20 28,34-43,59-91,-89 114,15-24,-27 47,37-81,-29 56,-8 13,-9 24,17-33,123-252,-143 291,-1-1,-1-1,1-1,-2-1,12-52,-18 63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6:49.819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238 1,'-131'112,"126"-106,-1 0,1 0,-1 1,2-1,-1 1,1 0,0 0,0 1,1-1,0 1,0 0,1 0,0-1,1 2,-2 10,-19 80,1-3,17-68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6:51.018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106 1,'-1'2,"0"0,0-1,0 1,0 0,0 0,0-1,-1 1,1 0,-1-1,1 1,-1-1,0 0,-2 2,-12 12,6 0,2 0,-1 1,2 0,0 1,1-1,0 1,2 0,0 1,1-1,1 1,0-1,1 1,1 0,1 0,0-1,2 1,0 0,1-1,0 0,11 26,-5-18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6:52.901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 1,'0'3,"1"0,-1 0,1 0,0 0,0 1,0-1,0 0,1-1,-1 1,1 0,3 4,28 31,-19-23,130 140,-139-148,0 1,0-1,-1 1,0 0,0 0,-1 0,0 0,0 1,-1-1,0 1,1 17,8 30,2-17,-3-8,0 0,-3 0,0 1,-2 0,2 45,-8-52,1-2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6:54.189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 1,'0'4,"1"-1,0 1,0 0,0-1,0 1,0 0,1-1,0 0,0 1,0-1,3 4,30 35,-30-37,21 22,-1 2,-2 1,-1 1,-1 1,25 52,-42-74,-1 0,0 1,-1-1,0 1,-1 0,0 12,7 37,-3-44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7:17.09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218 190,'-5'1,"1"1,0-1,1 1,-1 0,0 0,0 1,1-1,-1 1,-5 5,-9 6,2-1,0 0,1 1,1 1,0 0,1 1,-15 23,20-28,4-4,0 0,0 0,1 0,0 0,0 0,1 1,0-1,0 1,0 0,1 12,-1 10,5 44,0-23,-3-42,1 1,1-1,0 0,0 0,0 0,1 0,9 17,37 57,-9-18,-11-14,2-1,42 50,-64-91,0-1,0-1,1 0,-1 0,2-1,-1 0,21 8,-16-7,3 0,0-2,0 1,1-2,34 4,-8-2,-30-3,1-1,0-1,0 0,0-1,30-4,-34 2,-1-1,0 0,0-1,0 0,-1 0,1-2,-1 1,17-13,2-2,-18 13,-1 0,0 0,0-1,-1 0,0-1,9-10,139-188,-150 197,0-2,-1 1,-1-1,1 1,-2-1,0-1,0 1,-1-1,1-12,0-12,-4-67,0 60,-2 27,1 0,-10-34,7 32,-5-37,8 46,0 0,-2 1,1-1,-1 1,0-1,-1 1,0 0,-1 0,0 0,-6-8,-8-9,-41-42,40 50,-1 1,-1 1,0 1,-1 1,0 0,-36-13,49 23,-1 1,0-1,0 2,0-1,0 2,-16-1,-71 3,42 2,38-3,-9-1,1 2,-39 7,56-6,0 0,1 1,-1 0,1 0,0 1,0 0,0 0,0 1,1 0,-1 1,-6 6,5-2,1 0,0 0,0 1,1 0,1 0,0 1,-6 14,2-4,-1 0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7:22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7:24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20.41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50,'1'0,"1"0,0 1,-1-1,1 1,0-1,-1 1,1 0,0 0,-1 0,1 0,-1 0,1 0,-1 0,0 0,1 0,-1 1,1 1,21 31,-13-18,-4-7,1 0,0 0,0-1,1 0,0 0,0-1,1 0,0 0,0-1,1 0,-1-1,1 0,0 0,1-1,-1-1,1 1,0-2,0 0,17 2,-13-3,-1-1,1 0,0-1,0 0,15-4,-23 3,0 0,0-1,0 0,0 0,0 0,-1-1,0 0,0 0,0 0,0-1,0 0,5-8,9-8,-6 6,-1 0,0-1,-1-1,0 1,17-37,-22 32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1.13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218 190,'-5'1,"1"1,0-1,1 1,-1 0,0 0,0 1,1-1,-1 1,-5 5,-9 6,2-1,0 0,1 1,1 1,0 0,1 1,-15 23,20-28,4-4,0 0,0 0,1 0,0 0,0 0,1 1,0-1,0 1,0 0,1 12,-1 10,5 44,0-23,-3-42,1 1,1-1,0 0,0 0,0 0,1 0,9 17,37 57,-9-18,-11-14,2-1,42 50,-64-91,0-1,0-1,1 0,-1 0,2-1,-1 0,21 8,-16-7,3 0,0-2,0 1,1-2,34 4,-8-2,-30-3,1-1,0-1,0 0,0-1,30-4,-34 2,-1-1,0 0,0-1,0 0,-1 0,1-2,-1 1,17-13,2-2,-18 13,-1 0,0 0,0-1,-1 0,0-1,9-10,139-188,-150 197,0-2,-1 1,-1-1,1 1,-2-1,0-1,0 1,-1-1,1-12,0-12,-4-67,0 60,-2 27,1 0,-10-34,7 32,-5-37,8 46,0 0,-2 1,1-1,-1 1,0-1,-1 1,0 0,-1 0,0 0,-6-8,-8-9,-41-42,40 50,-1 1,-1 1,0 1,-1 1,0 0,-36-13,49 23,-1 1,0-1,0 2,0-1,0 2,-16-1,-71 3,42 2,38-3,-9-1,1 2,-39 7,56-6,0 0,1 1,-1 0,1 0,0 1,0 0,0 0,0 1,1 0,-1 1,-6 6,5-2,1 0,0 0,0 1,1 0,1 0,0 1,-6 14,2-4,-1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8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100 0,'12'47,"-9"-11,-1-1,-1 0,-4 60,3-89,-1 0,0 1,0-1,0 0,0 0,-1 0,0 0,0 0,0-1,0 0,0 1,0-1,-1 0,-4 4,-3 4,1 1,-2-2,-12 11,15-15,-16 16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1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1.13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50,'1'0,"1"0,0 1,-1-1,1 1,0-1,-1 1,1 0,0 0,-1 0,1 0,-1 0,1 0,-1 0,0 0,1 0,-1 1,1 1,21 31,-13-18,-4-7,1 0,0 0,0-1,1 0,0 0,0-1,1 0,0 0,0-1,1 0,-1-1,1 0,0 0,1-1,-1-1,1 1,0-2,0 0,17 2,-13-3,-1-1,1 0,0-1,0 0,15-4,-23 3,0 0,0-1,0 0,0 0,0 0,-1-1,0 0,0 0,0 0,0-1,0 0,5-8,9-8,-6 6,-1 0,0-1,-1-1,0 1,17-37,-22 32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2.34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218 190,'-5'1,"1"1,0-1,1 1,-1 0,0 0,0 1,1-1,-1 1,-5 5,-9 6,2-1,0 0,1 1,1 1,0 0,1 1,-15 23,20-28,4-4,0 0,0 0,1 0,0 0,0 0,1 1,0-1,0 1,0 0,1 12,-1 10,5 44,0-23,-3-42,1 1,1-1,0 0,0 0,0 0,1 0,9 17,37 57,-9-18,-11-14,2-1,42 50,-64-91,0-1,0-1,1 0,-1 0,2-1,-1 0,21 8,-16-7,3 0,0-2,0 1,1-2,34 4,-8-2,-30-3,1-1,0-1,0 0,0-1,30-4,-34 2,-1-1,0 0,0-1,0 0,-1 0,1-2,-1 1,17-13,2-2,-18 13,-1 0,0 0,0-1,-1 0,0-1,9-10,139-188,-150 197,0-2,-1 1,-1-1,1 1,-2-1,0-1,0 1,-1-1,1-12,0-12,-4-67,0 60,-2 27,1 0,-10-34,7 32,-5-37,8 46,0 0,-2 1,1-1,-1 1,0-1,-1 1,0 0,-1 0,0 0,-6-8,-8-9,-41-42,40 50,-1 1,-1 1,0 1,-1 1,0 0,-36-13,49 23,-1 1,0-1,0 2,0-1,0 2,-16-1,-71 3,42 2,38-3,-9-1,1 2,-39 7,56-6,0 0,1 1,-1 0,1 0,0 1,0 0,0 0,0 1,1 0,-1 1,-6 6,5-2,1 0,0 0,0 1,1 0,1 0,0 1,-6 14,2-4,-1 0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2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2.34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50,'1'0,"1"0,0 1,-1-1,1 1,0-1,-1 1,1 0,0 0,-1 0,1 0,-1 0,1 0,-1 0,0 0,1 0,-1 1,1 1,21 31,-13-18,-4-7,1 0,0 0,0-1,1 0,0 0,0-1,1 0,0 0,0-1,1 0,-1-1,1 0,0 0,1-1,-1-1,1 1,0-2,0 0,17 2,-13-3,-1-1,1 0,0-1,0 0,15-4,-23 3,0 0,0-1,0 0,0 0,0 0,-1-1,0 0,0 0,0 0,0-1,0 0,5-8,9-8,-6 6,-1 0,0-1,-1-1,0 1,17-37,-22 32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09.51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315 1,'-4'0,"-7"0,-5 0,-4 0,-4 4,-3 3,0-2,0 0,-1 3,1 0,0 3,0 5,0-1,5-3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12.04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27 0,'-1'26,"-2"1,-6 30,3-29,-2 46,9 139,-1-191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4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1,-2 3,-3 1,0 2,-2-3,1 2,1 0,0-4,2 2,1-2,1 0,0-2,1 1,-1 0,-2-2,3 0,-1 1,-1 2,0-1,0-1,-2 0,3-3,1-2,0 2,-1-3,2 3,-1 1,-2 3,1-1,1 1,-2 1,1-1,1 0,-1 1,-1-2,2 1,-1 2,0-1,0 1,0 0,-1 0,2-1,0 0,1 0,-1 0,0-2,-2 0,0-1,-1 0,2 1,-1 0,0-1,0 1,-1 1,2 0,-1 0,0 2,2-1,-1 1,2-1,-2 1,1-3,-1 2,-1-1,0 0,1 1,0 0,0-1,1 0,0 0,0 0,0 1,1-2,-2 1,0 1,1-2,-1 0,1 1,0-1,0 2,0 0,-1-2,1 1,0 0,0 0,0 2,1 0,0 1,-2-3,1 2,-2-2,4 1,-1 1,1-1,-1 0,0 0,1 1,0 0,0-1,0 1,1 1,-2-1,1-1,0 2,1 0,0-1,0 1,-2-1,1 2,0 0,-1 0,2 0,-3 0,2-2,0 2,-1-1,1 1,-1-1,0-1,0 0,-1-1,-2 0,0 0,-2 0,3-1,-1 1,0-1,2 0,-1-1,1 2,0-1,1 1,1 1,0-1,-1 1,2 1,-1-1,0-1,1 2,-1 0,0 0,-2 0,2 0,0 0,0-1,0 0,0 1,0-1,0 0,1 0,0 1,0 1,-1 0,-1 1,1-1,-2-1,2 0,0 0,-1 0,-1 2,-1-2,1 2,0-2,-2 0,3-2,-1 1,1-1,-1 0,1-1,-2 0,2 0,-2 1,1 1,1 0,-2-2,1 1,1 1,0-1,1 1,0 1,-1-1,1 2,0-1,-1-1,-1 2,2-1,0 1,1 0,1 0,0 2,1-2,0 0,0 1,0-1,1 2,-1-2,0 1,0 0,0-1,-2-2,0 3,0-3,1 1,-1 1,-1 1,1-2,-1 2,2-1,-1 0,0-1,-2-1,0 2,-1 0,2 0,-2-2,3 2,-1-1,-1-1,2 3,-4-1,3 0,-1-1,0 1,-1-1,1-1,0 2,0-2,1 0,-2 2,2-1,1 1,1 0,-2 0,0-1,2-1,0 3,-2-4,0 1,2 2,-1-1,1 0,-1 2,0 0,0-1,1 0,-2-1,1 1,0-1,-2 0,1 1,1 0,1 0,0 1,0-1,1 0,-2 2,0-1,0-1,0 1,-1-1,-2 0,2 1,-2-1,2-2,-1 1,1 2,3-2,-1 0,1 1,0 1,0 0,0 0,0-1,1 1,-1-1,0 1,0 0,0 0,0 0,0-1,0 0,0 0,0 2,0-2,0 1,0 0,0-1,0 0,0 1,0 0,0-1,0 1,0 0,0-1,0 0,0 2,-2-3,0-1,0 2,-1-2,1-1,-1 2,1 0,1 0,0 2,1-1,0 1,0-1,-1 1,-1-1,-2-1,2 1,-3-2,-1 2,-1 0,0 0,1 0,0-1,0 0,3 0,-1 1,2-1,2 2,0-1,0 0,0 1,0-1,1 1,-1 0,0 0,0-1,0 1,0 0,0-1,0 0,0 1,0 0,-2-2,1 0,-1 0,1 1,0-1,0 1,1 1,0-1,0 1,0-1,0 1,0-1,-2-1,0 1,1-2,0 2,-1 0,2 0,-1 0,1 0,0 1,0 0,0 0,0-1,0 1,0-1,0 0,0 1,0 0,0 0,0 0,0-1,0 0,0 1,0 0,0 0,0 0,0-1,0 0,0 0,0 1,0 0,0 0,0 0,2-1,0 0,-1 1,1-1,-1 2,1-2,1 1,-2-1,0 0,0 1,0 0,-1 0,0 0,0-1,0 0,0 0,0 1,0 1,0-2,0 1,0-1,0 0,-2 0,1-1,-1 0,1 0,0 2,0-2,-1 1,0 0,1 1,-1 0,1 0,0 0,1-1,0 0,0 1,0 0,0 0,0-1,0 1,0-1,0 0,0 1,0 0,0 0,0 0,0-1,0 0,0 1,0 0,0-1,0 1,0 0,0-1,0 0,0 1,0 0,0 0,0 0,0-1,0 0,0 1,0 0,0-1,2 0,0-2,-1 1,1 1,1-3,-1 2,0 2,-1 1,0 1,2-1,0 1,0-3,0 1,0-2,-2 1,3-2,-2 0,1 1,-1-2,1 1,0 1,0-1,0 0,1-1,0 0,-1 1,-1 1,0-2,1 2,-1 0,0 0,0-1,0 1,0 0,0 0,0 1,0 0,0 1,0-1,-1 1,1-2,0 0,1 0,-1 1,-1-1,-1 2,0-1,0 0,1 0,1 2,0-2,-1 1,0 0,0-1,-1 0,1 1,1 0,0-1,0 2,-1-2,0 0,-1 1,1-2,1 0,0 0,-1 0,0 2,0-2,1-1,-1 2,1-1,-1 0,1 1,-2 1,2-1,0 0,0 0,0 1,-1 0,0 0,-1 0,2-3,-1 1,0 1,1-1,-1 0,0 1,-1 1,2-1,-1 1,1-1,-1 1,2-1,0-2,-2 1,1 1,-1 0,0-1,-1 1,0 0,2 2,0-1,-2 0,2-1,-1 0,-1 1,2-1,0 2,0-1,-1-1,0 0,2 0,0 1,-2 0,1 0,1 0,-1-1,1-1,1 1,0-2,0 1,1 0,1-1,-1 0,1 1,-1-3,0 1,1-1,-2 0,1 3,-2-2,1 3,-2 1,1-3,0 0,1 3,-1-2,0 0,1 0,-2 0,1-3,1-2,-1 1,1 0,-1 1,0 0,-1 3,0 0,0-1,-1 2,3-4,-1 3,1-1,0 1,-2 1,3-2,-1 1,-2 0,1-2,0 2,1-3,0 3,-2-2,0 2,-1 1,2 0,0-2,3 0,-1-1,-1 2,0-1,0 1,-1 1,0-2,1 2,-1-3,1 1,-1 1,-1-1,-1 2,1-2,1 0,-1 2,0-2,1 0,1-1,-1 1,2 0,-2 0,2 2,-1 0,2-2,-3 2,0-1,2-2,-3 2,1-1,0 0,-1 0,2-1,1-1,0 0,1 0,-1 1,-1-2,1 2,-3 1,3 1,-2 1,0-2,3-1,-1 1,-1-1,-1 2,1 1,-2-1,0 2,1-3,-1 2,0-1,-1 0,2 2,-1-2,1 1,-1 0,4-1,-3-1,1 2,0-1,0-1,0 0,-1 2,2-2,-2 0,1 1,-1 1,1-1,0 0,-1 0,2-2,0-1,1 0,2-3,-2 3,1-2,-2 2,0 0,1 0,1 1,-2 0,2 0,-2 0,0-1,-1 2,1-2,1 0,-2 0,1-1,0 3,0-2,-1 1,1-1,-1 1,0 0,0 0,1-1,-2 1,2-1,1 1,-2-1,2-1,0 3,0-2,-1 3,1-1,2-1,0-1,-2 0,0 0,0-1,0 0,0 1,0-1,2-1,-3 1,0 1,3-1,-1-1,1 1,-1 0,1 0,1-1,0 0,-1 0,0 0,-2 0,1 1,-1 1,0 0,-2 0,1 1,0-2,1 1,2 0,1-1,-1 1,0 0,0 0,1 0,-1 2,-2-2,1-1,-2 2,1-1,0-2,2 3,-1-2,0 0,1-1,1 0,0 2,-1-1,1-1,0 0,0 0,0-1,-1 1,1-1,-1 0,1 0,-1-1,1 1,-1 0,0 0,2 0,-2 0,0 0,0 0,1 0,-2-1,-3-1,-6-5,-5-1,-4-2,-1 0,-1 0,-1 0,3 2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8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1,'2'3,"2"7,-1 0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47,'0'0,"0"-1,0-3,-1 2,-1-4,-2 4,2-4,-4 3,3-2,-1 1,0-2,0 3,-2 1,-1 1,-2 0,1 0,0 1,1 2,1 0,-2-1,0 0,1 0,1 2,-1-1,3 0,-1 4,-2-3,2 3,-1-3,3 2,-3-1,1 0,-1 1,0-2,-1 1,1-1,0 1,-3-1,3 0,-1 0,1-1,-2 0,1 1,-1 0,0-1,-1 2,1 0,-1 0,1 1,1-2,-1 2,1-2,2 3,-1-3,2 3,1-1,0 1,-1-2,1 2,0-2,0 1,-1 2,1-2,-1 0,0 1,-1-1,2 2,-2-2,1 0,0 2,2-1,0 0,-1 2,-1-2,0-3,-3 1,0-2,-1-1,0-1,-1 0,1 1,-1 1,0 2,2 0,1 1,2 1,0 1,0-1,1 0,-1-2,-1 1,1 1,0 0,-1-2,2 2,0 0,-1-1,1-2,-1 1,-1 0,-2 2,0-1,1 0,0-1,-1-1,1 0,1 2,0-2,3 3,-1-2,1 2,-1 0,0-2,-3 0,2 1,0 1,-1-1,0 3,1-1,0 0,2 1,0 0,-1-2,0 0,2 0,-2 0,0 1,0-1,-1-1,1 1,-1 1,0-1,2 2,-1-3,0 1,0 1,3-2,-2 3,0-2,0 2,-1-2,0 0,-2 0,0 0,0 1,-1-1,2 0,-2-2,2 1,-1-2,2 1,-2 0,-1-1,1 3,0-3,0 3,0-1,0 0,0 0,2 1,-3 0,1 0,-1 1,1 1,0-2,-3 0,4 0,-3 0,2-2,2 2,1 0,-1-1,0 1,0-1,0 1,-1 0,0-1,-1 1,1 1,-1-1,0 0,0 0,1-1,1 2,2 0,0 0,-1-2,0 1,-1 1,0-1,-1 1,0 0,0 1,0-1,2 0,-1 0,-1 0,2-1,0 0,-2 0,2-2,-1 2,2 0,-2 0,0 1,1 1,0 0,-1-3,2 1,-1 1,0-1,1 1,-1-1,0 2,0 0,-1-1,0 1,1-1,-1-1,0 1,1-1,0 0,1 2,-1-2,0-1,1 2,-1-1,-1 0,0 0,0 1,-1-2,1 1,2 1,-3-1,2 1,0 0,-1 0,0-2,1 1,0 2,-1-2,0 1,1 0,1 1,0 0,1-1,-1 1,-1-3,1 2,-1-1,1 0,0 1,0 1,1-1,0 0,0 0,0 0,0 2,0-1,0 0,0-1,0 0,0 1,0-1,0 1,0 0,0 0,0-1,0 0,0 1,0 0,-1-1,-1 2,-2-2,0 0,-2 1,-1-1,1-1,1 1,1-2,1 2,2 0,1 0,0 0,0 1,0-1,0 1,0 0,0-1,0 1,-1-2,-1 0,0 0,1 1,0-1,0 1,0-2,-1 2,0-1,0 0,1 1,-1 0,2 1,0-1,0 0,0 1,0 0,0-1,0 1,0 0,0-1,0 1,0 0,0-1,3 1,-1-1,0 1,0-1,-2 1,1 0,-1-1,0 1,0 0,0-1,0 1,0 0,0-1,0 1,0-1,0 1,0-1,0 1,0 0,0-1,0 1,0-1,0 1,0 0,0 0,0-1,0 0,0 1,0 1,0 0,-1-1,-1 0,-2 1,1 0,0-1,-2-1,3-1,-1 0,-1 1,2-1,0 1,-2 0,2 1,-1 0,1 0,0-3,0 1,0 1,-1-1,0-1,2 1,-1-1,0 2,1 0,0-1,1 1,0 0,-2 1,1-3,-1 1,1 1,0 0,0 0,1 0,0 0,0 1,0 0,0 0,0-1,0 1,0-1,0 0,0 2,0-1,0-1,0 0,0 1,0-1,0 1,2 1,0-2,-1 0,0 1,2-3,0 2,-1-1,-1 0,0 2,0-2,-1 1,1 0,-1 1,-1 0,1 0,0 0,0-1,0 0,0 1,0-1,0 1,0 1,0-2,0 0,0 2,0 1,0 1,0-2,0 2,0-2,0 0,0 0,0-2,0 2,0-2,0 0,2 0,1 1,-2 0,0-1,0 1,0-1,1-1,0 0,1-1,1 0,-1 0,0-1,0 1,0 0,-1 2,2-1,0 0,0 0,-1-1,0 2,0-1,0 2,-1-1,0-1,0 0,0 0,0 0,-1 1,-1 0,0 1,0-1,0 0,0 2,1-4,1 2,0-1,-1 0,0 1,0 0,0 0,-1 1,0-1,0 1,0 0,0-1,2 1,0 0,1-1,-1-1,0 0,1 1,-1-2,-1 3,0-3,1 0,0 1,0 1,-1-1,-1 1,1 1,-1-1,0 2,0-2,0 0,-1 1,3-2,-1 1,1-2,0 2,-3-2,-2-3,-1-1,-2-2,-3-3,0 0,2-1,1 0,-1-1,0 1,4-1,0-1,0 1,3-1,0-1,0 1,0-1,0 0,0 1,0-1,0 1,0-1,0 0,3 2,-1 0,0 0,0-1,-2 1,3 0,-1 0,2 1,-2-2,3 2,-2 0,2-1,-2 0,1-1,-1 0,0 0,-1-1,2 2,-1 3,0 3,1 1,0 3,0 1,-1 1,0 1,-1 1,-1 2,-1-1,0 0,0 0,0 0,0 0,0-1,-1-1,1 0,0 2,0-2,0 0,-2 1,0 0,1-1,-2-1,-2 1,2-2,-3 0,2 0,0 1,4-2,2 0,1-1,1 2,0 0,-1 1,0 1,-1 1,-1-1,0 1,-1-1,1 0,0-1,1 0,-1 0,2 0,0-1,-1 1,2 0,-2 0,2 0,1 0,0 0,0 0,0 2,-2-2,2 1,-2 1,-1 0,2-2,-1 0,0-1,1 0,-1-1,0 1,0-1,0 2,-3 0,2 0,-2 2,0-1,2 1,0-1,2-1,-1 1,2-1,-2 0,2 1,-1 0,-1 0,-1 0,-1 1,0-1,-2 1,-3-5,-1 1,0-4,-1-1,-1 0,-1-3,0 1,0-3,2-1,0 0,4 0,-2-1,3 1,1-2,0 1,1 0,-1 1,0-1,0 1,2 0,-2-2,0 1,0 1,0-1,0 1,0 0,0-1,0 0,-3 2,1 0,-1 1,0 1,0-1,0 1,-1-1,2-1,0 1,-1-1,1 1,0-1,1-1,-2 1,0-1,1-1,1 1,0-1,-2 0,1 1,0-1,1 1,0-2,1 2,-1-1,1 1,0-1,0 1,1-1,-1 0,0 1,0-1,0 0,0 1,0 0,0-1,0 0,0 1,0-1,0 0,2 2,0 3,2 3,0 3,0 2,0 2,-2 1,-2-1,-2-3,-2 0,-3-2,0-1,-1 1,3 1,1 2,3 0,-3 0,2 1,-1-2,0 1,-1 1,2-1,2 2,0-1,2-1,-1 1,4-1,-3 1,1-1,-1 1,0 1,-1 0,0 1,1-1,-1 0,1 1,-1 0,-1 0,1 0,-1-1,0 1,0-1,0 0,-1 1,1 0,0 0,2-2,-1-3,3-2,0-1,1 1,1 0,-1 1,0 1,0 0,-1 0,1 2,-3-1,0 3,-1 0,0-1,1 0,0 0,1 1,3-3,-1 0,0 0,2-1,-3 2,1-2,-4 3,3 1,-1-1,-1 1,-1 1,2-1,-1-1,1-1,-3 3,3-4,-1 1,2 0,-1-1,2 0,-2 1,2 0,-2-1,2 4,-3-1,0-2,1 2,1-3,-1 1,0 0,-1 1,-1 1,0 0,-1 0,0 0,0 0,0 1,0 1,0-1,0-1,0 1,0-1,0 0,0 1,0 1,0-2,0 0,0 1,0-1,0 0,0 2,0-1,0-1,0-1,2 0,0 0,0 0,1-1,-2 1,2-1,-2 2,0 0,2-1,-1 2,2-2,-1 0,-1 0,0 1,2 0,-2 0,2 0,-1 0,-1 1,2-2,-1 0,2 0,-1 1,-2 0,2-1,-1 1,1 1,0 0,-2 0,2-1,-1 1,-1-1,1-1,1 1,-2-2,1 0,0 0,0 1,0-1,0 0,-1 0,1 1,0 1,1-1,-1 2,2 0,1-1,0 1,0 0,0-1,0 0,1-2,2 2,-1-1,0-1,1 1,-1-2,0 0,-2 2,1-2,0 1,1-2,0 0,-2 1,1-1,0 0,0 2,0-1,0 0,0 0,-5-2,-1-1,-3-2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4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0,2-2,-2-1,3-2,-3 1,3 0,1-1,2 0,1 1,-2-1,-1 1,-2 0,0 2,-3 1,1 0,-1 1,-1-2,1 1,-1 0,2 0,0 0,1 1,-2 1,1-1,0 0,1 1,-1-1,2 0,-2 1,1 0,-3 0,2-1,0 1,-1-1,0-1,0 0,0 0,0-1,0 2,0 0,0 1,1-1,0 1,0 0,1 0,0-2,0 3,-1-2,1 1,-1 0,1-1,-1 0,0-1,-1 3,0 0,1 0,1 2,1-2,0 1,0-1,-1 1,0-2,-1 3,0-2,1 1,-1-1,1 1,0-1,0-1,-1 0,2 1,-1 0,0 0,2 0,-2 0,1 2,1-1,-3 1,2 0,-1-1,1 0,0 0,-2-1,2 0,0 1,1-1,-1 1,2-2,-2 1,1-1,0 2,0-2,-2 0,1 0,1 0,-1 1,0 0,1-1,0 1,0 0,0 1,1-1,0 2,-1-1,2 0,-2-1,0 0,0 0,0 1,1-1,-1 1,0-1,1 1,-1 0,2 1,-1-1,0 1,0 0,0 0,0 0,0 1,-1-3,1 1,-1 0,1-1,-1 0,-2 0,1-3,-1 0,0-2,2 0,-1-3,1 0,1-2,0 3,1 2,-3 2,0 4,0-1,-1 1,0-1,0 1,1 0,0 1,2-1,0 1,0 1,1-1,0-1,0 2,0-1,0 0,0 1,1-1,-1-1,0 2,0-1,0 0,0-2,-2-1,1-4,-2 0,0 1,0 1,-1 0,-1 1,1-1,-1 1,1 2,3-1,-2 1,1 0,0 1,0 0,-1 0,0-1,1 1,0 0,0 0,0-1,-1-1,1 1,0 0,0 0,1 2,1-1,-1 1,1 1,0-1,-1-1,1 0,-1-1,0 2,0-1,1 1,-2-2,0 2,1-2,-1 0,0 0,0 1,1-1,-1 2,1-1,-2 0,0 0,1-1,1 2,-1-1,0 1,0 0,1 0,-1-1,1 0,0 0,0 0,0 0,0 1,1 0,0-1,0 2,0-1,0 0,0 1,1-1,-1-1,0 2,0-1,0 0,0 0,0 0,0 0,0 1,0-1,0-1,0 2,0-1,0 0,0 0,0 0,0 0,0 0,0 1,0-5,0 0,0 1,0 0,0 0,0 3,0-1,0 0,0 2,0-1,0 0,0 1,0-1,0-1,0 2,0-1,0 0,0 1,0-1,0-1,0 2,0-1,0 0,0 0,0 0,0 0,1-1,0 0,1 0,-1 0,1 0,0 1,0 0,-1-1,-1 2,0-1,0 0,0 1,0-2,0 1,0 1,0-1,0 0,0 0,0 0,0 0,0 1,0-1,-1-2,-1 1,1 0,0 0,0 0,0 1,1 0,0 0,0 0,0 1,-1-2,0 1,0 1,0-1,0 0,1 0,-1 0,1 0,0 1,0-1,0-1,0 2,1-1,-1 0,0 1,0-2,0 1,0 1,0-1,0 0,0 0,0 0,0 0,0 0,0 1,0-2,0 1,0 1,0-1,1-1,2-2,-2 1,2-1,0 1,0 0,1 0,0-1,-1 1,-1 1,2-2,-3 1,3 0,0 1,-2-1,3 0,-2 1,3 0,-3 1,1 0,0 0,-2 0,0 1,1-3,-1 1,2-2,-2 1,0 0,-1 1,0 0,1 1,1-1,-1-1,-1 2,1-2,0 3,0-2,0 0,-1 2,-1-1,0 0,0 1,2-1,-1-1,2 2,-1-1,-1 0,2-1,0 0,0-1,-1-1,0 1,1 0,-1 0,1-1,0 0,-1 1,0 0,0 0,2-1,-2 0,1 2,0-1,0 2,0-1,-1 1,1-1,-1-1,0 2,0-1,0 1,1-1,-1 1,0 0,1-1,-1 0,1-2,0 2,-1-2,0 1,2 0,-1 0,-1 1,1-1,1 0,-1-2,1 3,-2-1,1 1,0-1,-1 1,1-1,1 0,-1 0,-1 1,0 0,0 1,0-2,0 1,2-1,0 2,-1-3,1 2,0-2,-1 2,1-2,-2-1,0 3,1-3,0 1,2-1,-2 1,1-2,0 2,-2 1,1-1,1 1,-1 0,-1 1,2 0,-1 0,1 0,1-1,1-1,-2 2,0-1,-2 2,1-2,1 1,-2-1,2 2,-1-1,0 0,1-1,0 0,1-1,-1 1,1-2,-1 0,3-2,-2 0,0 1,0 1,-1 0,-1 1,2-1,-1 1,2 1,-1-2,0 2,1 0,-2-1,2 0,-2 0,2 0,0-1,-1 0,2 0,-1-1,-2 2,2-1,-2 0,2 0,-1 0,0 1,-1 0,1-2,0 1,0-1,1 1,0-1,0 1,0-2,0 1,0-1,1 0,-3 1,2 1,-3 0,1 1,-1-1,0 2,1-2,0-1,2 0,0 0,1-1,1 0,-1 0,0 0,0 0,-3-1,-3 1,-2 0,-2 0,-3-1,1-1,-3-1,-1-1,-2 2,3-1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68 0,'0'0,"-1"0,-2 2,-1-1,0 2,-2 1,2 0,-1 1,2-1,0 1,1 0,1 0,-1-1,0 1,1-1,0 2,0-1,-1 0,2 2,-2-1,1-1,1 2,-1-1,0-1,-1 0,1-1,0 2,1-1,-1 1,1 0,0 0,0 0,0 0,0 0,0 1,-1-3,0 1,-1 0,1 0,0 1,1-1,-1 1,1 0,0 0,0 0,0 1,0-1,0-1,0 2,0-1,-1-1,1 0,-2-1,1 2,1-1,-1 1,1 0,0-1,0 2,0-1,0 0,0 1,0-1,0-1,0 2,1-2,1-1,-1 1,-1 0,1 1,1-2,-1 1,1-1,-1 2,1-1,-1 0,1 2,-1-1,0-1,1 2,-1-1,0 0,0 1,-1-1,1-1,-1 2,0-1,0 0,0 1,0-2,0 1,0 1,0-1,1 0,1 0,-1 0,0 0,0 0,0 0,-1 0,0 0,0 1,0-1,0-1,0 2,0-1,0 0,0 1,0-2,0 1,0 1,0-1,0 0,2 0,-1 0,0 0,0 1,1-3,-1 1,0 0,1 0,1 1,0-1,-1 1,0 0,0 0,0 0,0 0,0 0,1 0,0 0,-1-2,0 2,0-2,-1 2,1-2,-1 1,0-1,1 1,1-2,-2 2,1 0,0 0,0 1,-1-1,0 2,1-1,-1 0,0 1,2-3,-1 1,0 0,-1-1,2 0,-1 1,0-2,0 1,-1 0,2 2,-1-2,1 1,-1 0,1 0,0 0,-1-1,2 0,0 0,0 1,1-1,-1 1,1-1,-3-1,3 2,-3-1,2 2,-1 0,0-2,1 0,0 0,-1-1,1 2,-1-2,0 2,-1-1,1 0,-1 0,1-1,0 1,-1 0,2 0,0-1,-2 2,2-1,-2 0,1-1,0 0,0 2,-1-1,2 0,0 1,1-1,-1 1,0 0,0-1,-1 0,2-1,-2-1,1 0,0 1,-1 0,1 1,0 0,2-1,-2 1,1-1,0-2,0 1,-1 0,1 0,-2 0,1 1,0-1,0 1,-1-2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2,2-2,-1-6,4 1,-1 0,0 1,-2 2,0 0,-1-1,0 1,1 0,0-2,0 0,0-1,0-5,1-2,0-2,1-2,0-6,0-8,3-11,3-12,1-5,0 0,-3-1,-2 1,-3 1,-2 4,0 3,-1 2,-1 3,1 0,0 2,-1-2,1 0,0 2,0 1,0 1,0 1,0-2,0 8,0 11,0 10,0 7,0 7,0 5,0 1,0 1,0-5,0-2,0-1,0 0,0 0,0-3,0-3,-2-11,-3-16,1-15,-1-9,-2-6,-1-2,1 1,-2 3,-1 4,2 4,3 5,1 9,6 21,3 26,5 12,0 7,2-1,0 2,-1-5,-1-6,-3-8,-1-10,-3-10,-2-10,-3-21,-3-17,-2-9,-3-5,0 2,1 4,0 4,2 6,2 16,2 16,1 18,1 10,1 4,0 1,1-2,-1-5,1-12,2-17,4-18,4-11,-1-5,3-2,-1 1,-3 6,-4 4,1 9,0 12,1 13,3 23,1 13,4 13,3 6,2-3,-2-7,-3-9,-1-8,-6-12,-3-16,-4-13,-2-12,-2-9,0-9,2 0,0 0,-1 1,1 3,1 5,0 2,0 2,0 9,0 12,1 15,-1 8,0 8,2 6,2 1,0-3,3-6,-4-12,-3-19,-3-17,-7-17,-3-12,-3-2,2 2,0 5,-1 5,2 8,4 7,1 12,0 13,0 11,-1 10,-1 6,-1 4,-3 4,0 2,1-1,4-3,2-4,3-9,2-17,1-17,1-11,0-8,1-1,1 0,1 2,0 3,-2 5,3 8,-1 14,2 19,-1 13,4 8,0 4,3 1,-2-6,0-7,-2-6,-1-9,-4-14,2-17,1-13,0-11,1-1,-1 1,1 3,0 6,-1 9,0 17,-1 22,0 19,2 11,-1 1,0-2,-3-5,2-10,0-7,-1-6,-1-8,1-14,0-14,1-11,0-11,-1-4,2 1,-1 6,-1 8,-1 4,2 9,-2 8,3 14,-1 12,0 7,-3 5,1 3,1 0,0-3,-1-5,1-5,-3-6,1-12,0-12,-1-12,0-6,-2-3,-2-1,1 1,-3 3,6 11,0 13,5 14,1 9,1 9,1 9,-1 2,1-2,-1-2,-3-8,1-7,-1-4,0-8,-3-13,0-13,1-15,2-17,-1-9,2-3,3 1,0 6,-1 8,-1 9,1 14,-1 20,-2 17,-1 14,-2 12,0 8,-3 0,0-2,-3-3,1-5,0-6,-1-9,1-16,-1-17,-2-11,1-8,-1-6,-1-4,0 3,1 6,-1 7,2 15,1 15,3 11,-1 8,2 5,1 8,1 1,-1 1,0-7,1-2,-1-6,0-4,0-8,2-8,2-13,3-11,-1-6,1-4,0-2,-2 0,-1 1,0 4,2 5,0 7,2 10,0 17,3 11,-2 10,-1 9,-1 3,-2 1,-1-3,1-4,-1-7,0-7,0-10,0-14,5-20,3-13,-1-5,0-4,-2 0,-3 3,-1 3,-4 10,0 13,-1 10,-1 11,1 8,-1 6,-2 2,-1 2,-2 0,3 1,-1-7,-1-12,0-18,0-15,0-10,0-10,-2-3,-3-2,1 4,-1 6,3 13,2 12,2 18,2 15,0 12,1 8,1 6,-1 0,1-3,-1-7,1-8,-1-11,0-16,0-11,0-8,0-6,0-4,0-1,0 1,0 1,1 6,3 11,3 12,1 10,2 6,-1 12,-2 1,-1 2,-1-1,-2-5,0-9,0-12,-1-16,3-13,-2-7,1-3,-2-1,0 2,-2 0,3 12,1 12,1 17,1 10,-1 7,1 2,-1-1,0-2,-3-9,0-11,0-16,-2-11,0-9,-1-2,1 1,0-1,-3 4,1 5,0 11,2 14,0 11,4 12,0 9,0 5,0-1,0-1,0-5,-2-6,-1-3,0-10,-1-12,-3-18,-4-10,-2-8,-1-2,-1 2,1 1,0 2,3 4,2 3,0 6,1 9,4 14,0 11,3 18,1 13,1 10,0 0,-1-5,2-6,-2-18,0-22,-2-21,-1-13,0-8,-1-5,0 0,0 1,0 5,-1 7,4 7,0 15,3 15,3 23,1 15,4 12,4 1,2 0,-1-8,-1-10,-4-16,-5-18,-3-18,-3-16,-2-6,-1-2,-1 0,1 10,-1 16,2 15,3 11,0 13,2 10,-1 9,0 2,-2-6,-1-5,-1-9,0-18,-1-18,-1-20,-1-18,-4-10,-4-7,-2 0,0 5,0 9,3 20,7 30,7 21,4 18,0 5,0-1,0-5,-3-15,-6-23,-8-19,-4-17,-4-18,-5-8,0-2,2 3,1 8,4 7,6 19,8 22,8 22,6 12,3 8,0 0,-2-3,-3-6,-2-6,-5-12,-2-15,-1-11,-1-9,-2-6,0-4,0 0,1 11,2 16,5 22,5 17,1 8,0 2,-2-2,-1-5,1-7,-4-7,-1-10,-3-16,-1-15,-2-9,0-16,0-6,0-3,0 5,-1 7,1 8,0 15,0 16,0 15,0 19,0 15,1 9,3 0,2-3,0-8,-1-8,-1-9,-1-16,0-18,-2-16,-3-14,0-7,-2-2,-1 2,1 7,1 7,5 16,8 26,4 23,7 14,3 5,-2-3,-1-8,-6-9,-3-13,-6-20,-3-19,-4-18,-2-15,0-5,1-3,-1 1,2 6,0 7,1 8,0 20,1 21,2 20,-1 17,0 5,-1 8,0-3,0-4,-1-7,0-9,0-13,0-20,0-19,0-19,0-17,0-18,0-12,0 2,-2 10,0 14,-1 14,1 22,1 23,4 28,6 25,5 12,4 5,2-6,-1-9,-2-13,-4-24,-5-21,-2-17,-5-14,-3-6,0 2,-1 13,3 24,0 20,2 18,-1 7,0 1,0-2,0-5,-1-6,0-4,0-2,0-2,2-1,0-3,0-8,0-12,-1-12,0-24,-2-14,-2-9,-1 0,-2 6,0 7,-1 7,2 18,0 17,2 25,0 12,2 6,1 1,2-5,-1-16,-3-23,-2-18,-3-17,-5-8,-3-2,0 7,2 7,3 12,4 20,2 15,1 15,0 5,0 3,-1-3,1-4,-1-11,-1-14,-1-14,-2-16,0-12,-1-10,2-2,0 3,0 7,-1 6,5 16,4 15,5 20,8 26,4 16,6 10,-1 5,-1-6,-4-9,-4-13,-5-12,-6-19,-6-23,-3-18,-1-16,-1-7,0-2,-2 5,2 9,0 8,1 12,3 16,2 21,3 17,1 14,0 7,-1 2,0-3,0-9,0-11,-1-16,0-15,-2-16,-2-18,-1-9,-2-8,0-7,0 4,0 4,1 8,0 10,2 16,4 22,4 25,3 14,2 4,3-1,4-10,-3-9,-1-12,-4-17,-3-16,-2-13,-1-9,4-11,2-9,4 1,0 4,-3 8,-1 10,1 14,0 13,1 17,-1 12,2 9,-2 3,2-1,0-2,-2-5,-3-4,-1-13,-3-12,-3-14,-3-19,-3-8,-5-8,-3 0,1 6,4 19,2 23,4 18,3 17,4 10,4 3,0-1,1-7,-1-17,-1-21,-5-23,-1-20,0-13,-4-8,0 3,-2 5,0 10,-1 17,2 20,3 24,2 26,3 14,3 8,2 1,1-6,3-10,0-10,-3-20,-2-22,-3-21,-3-17,0-7,-2-1,-4 6,0 7,0 8,2 18,0 16,3 21,3 19,0 11,3 1,1-7,0-9,-3-21,-1-22,-3-20,0-19,-4-19,0-6,-4 1,2 6,-1 14,0 10,5 17,3 20,5 25,6 18,2 9,1 1,-2-4,-3-10,-1-9,-3-19,-2-20,-4-26,1-27,-1-16,-1-8,1 5,0 9,-2 15,-1 23,2 28,2 24,2 23,2 10,0-1,2-2,1-9,-1-9,-1-15,-2-23,-2-15,-1-14,-1-4,-1-1,-2 4,0 5,1 13,2 15,5 19,4 21,3 19,1 8,2 4,-2-8,-1-8,-3-10,-2-10,-1-14,-4-21,0-17,-1-14,-2-8,1-2,-1 1,0 6,1 15,4 23,0 24,5 17,2 12,2 12,3 3,0-4,-2-13,-5-22,-4-23,-5-27,0-26,0-19,-1-17,-1-1,-1 5,1 8,-2 10,1 15,-1 22,1 21,3 22,0 16,2 6,2 6,-1-3,2-8,0-9,1-8,-1-18,-3-17,-5-15,-6-8,-4-2,2 9,0 12,2 17,0 17,3 10,2 5,3 1,3 1,4-5,3-5,-4-13,-4-19,-8-24,-6-18,-3-7,-5 1,0 7,3 7,4 18,4 18,3 15,3 13,1 7,3 1,0-1,0-2,-1-12,-5-22,-4-14,-3-14,-2-5,-1 0,0 1,3 4,-2 5,6 6,2 16,4 19,3 16,2 18,0 6,0-1,-1-3,0-6,0-7,-1-20,1-19,-1-22,-1-15,1-8,-2-6,0 2,-3 9,2 9,-1 13,1 17,3 29,5 25,4 14,5 11,2-1,1-9,-4-9,-2-26,-3-28,-2-29,0-25,0-11,0 2,-2 9,-2 12,2 12,1 16,1 25,-1 25,4 16,0 20,0 10,1-1,0-10,1-10,-2-16,3-16,-4-16,-3-20,-3-18,-2-16,-1-10,2-8,1 0,-2 3,1 7,1 8,-2 17,1 17,1 15,0 12,2 7,2 3,2-1,2-6,-3-17,0-18,-3-19,-1-18,-3-11,0 2,-5 8,-2 9,0 18,1 20,2 21,4 18,6 14,4 8,3-1,1-7,-1-9,0-8,-4-16,-7-17,-2-14,0-18,-5-9,1-5,-2 1,1 6,1 19,2 26,6 23,6 16,4 5,1-2,-2-3,-1-9,-3-10,-2-11,-1-20,-5-18,-2-14,-3-11,-3 1,-1 1,0 8,2 7,2 19,5 24,6 22,3 13,1 9,-2 5,-1-1,-2-9,0-9,-4-22,-3-24,-2-31,-6-25,-1-9,-3 1,0 6,3 13,0 14,2 18,7 18,6 18,5 13,2 10,1 2,-2-1,-1-5,-2-13,-2-16,-3-22,-1-16,-2-9,0-3,-4 1,-3 5,-2 6,0 13,4 16,7 19,6 23,10 13,2 7,0-4,1-8,-5-8,-5-15,-8-22,-3-16,-2-17,-3-8,0-8,-1 1,0 3,2 3,1 10,4 19,9 36,6 27,4 21,-1 0,2-8,-4-13,0-15,-2-12,-7-14,-3-20,-6-20,-7-20,-7-19,-2-18,-4-6,-2 1,-2 10,1 14,4 17,4 14,3 13,6 12,7 18,8 18,5 16,2 7,0-1,-2-4,-2-6,-3-6,-3-15,-3-17,-4-21,-2-21,-3-15,-2-16,-3-3,0 3,-1 4,1 11,0 9,3 15,7 28,9 30,7 24,6 17,5 8,0 1,-4-6,-1-11,-5-14,-6-16,-4-18,-5-18,-1-11,-2-8,-1 1,3 16,3 18,5 13,5 5,1 3,1-3,-5-8,-6-12,-3-10,-3-14,-4-10,-2-8,-1-6,0 0,-2 4,1 6,0 5,1 3,1 6,3 11,7 22,7 24,5 14,4 5,-1-1,-2-8,-4-30,-3-38,-3-25,-4-23,-5-11,-1 4,-2 11,0 14,7 29,6 32,9 24,4 17,6 10,1 3,-3-7,-4-7,-4-16,-6-20,-6-18,-5-20,-2-13,-5-12,0-2,-1 3,2 7,5 17,7 17,8 23,7 22,2 14,2 7,-1 6,-3-4,-2-6,-3-11,-1-13,-5-17,-4-20,-6-21,-2-21,-2-17,-1-8,-5-1,-2 7,-2 15,10 31,7 35,7 25,6 15,1 8,0-1,-2-7,0-12,-5-14,-5-21,-3-23,-7-18,-2-15,-4-16,-4-6,-1 0,0 5,2 13,5 21,7 25,6 19,3 15,0 6,1 3,2 1,-3-5,-1-6,-2-10,-1-13,-4-14,-6-13,-5-9,-4-5,-1 3,0 3,5 7,3 12,6 14,6 13,4 11,4 6,2-3,1-2,-1-14,-5-21,-8-13,-2-11,-6-4,-2-2,-3-1,0 4,3 14,5 17,5 18,6 21,4 13,3-2,-2-3,0-7,-3-17,-3-19,-5-19,-3-13,-2-6,-2 1,1 11,6 13,6 16,6 17,5 8,0 4,0-2,-5-3,-3-3,-2-2,-1-1,-2-3,-1-3,4-4,0-9,0-11,-1-13,-2-13,1-7,-1-5,-1-1,0-2,-3 3,-1 5,-3 6,-1 9,0 7,-1 7,3 6,0 12,3 9,7 6,4 4,5 2,4 1,0 0,2-3,-4-3,-3-8,-4-18,-4-18,-2-16,-3-10,-3-7,-3 0,-1 7,0 10,0 12,0 14,4 28,8 21,8 26,8 18,7 17,1 3,-2-5,-3-14,-5-22,-3-18,-5-17,-5-22,-3-23,-2-21,-1-13,-1-6,0 3,-2 7,-1 10,2 19,7 23,5 19,2 11,1 6,1 0,-2-4,-3-6,-3-10,-4-15,-3-13,-5-9,-1-8,-4-8,2-1,-2 3,1 4,-1 7,4 10,4 17,7 13,2 9,7 8,1 1,3-1,0 1,0-7,-4-12,-4-14,-4-15,-4-7,-2-1,-4 3,1 9,4 5,3 3,2-3,-1-8,1-6,-3-7,1-2,-3-2,0-1,-2 0,-1 2,1 11,1 13,4 13,3 7,2 2,0-12,0-11,-4-12,-3-8,-1-5,-2-1,-2 1,-1 3,0 4,0 10,1 18,4 12,4 10,5 5,3-2,-2-15,-1-19,-2-23,-2-24,-2-9,-3 0,-4 6,-2 9,-2 16,1 20,0 15,-2 17,3 15,-3 17,2 15,0 7,1-1,2-8,5-15,6-9,5-14,0-15,-4-19,-3-17,-4-14,-3-9,2-9,-4-2,-1 4,-2 5,2 15,4 21,6 19,8 21,4 9,-2 3,0-4,-2-4,-2-11,1-18,-3-23,0-21,-4-9,-1-1,-4 7,-1 9,-1 11,5 18,3 19,6 13,3 6,3 2,1-2,-2-5,-2-2,1-2,-6-4,0-3,-2-7,-3-13,-1-20,-2-20,-1-12,-5-6,-5 1,-3 7,-2 10,0 10,3 10,3 11,-1 16,1 16,-2 19,2 12,3 9,2 0,4-6,1-9,3-14,-1-12,-2-17,0-20,-1-18,0-8,-2-3,0 2,-3 8,1 7,1 11,-1 13,3 13,-1 10,4 5,3 2,-1-2,2-6,0-9,-1-12,-2-12,-1-8,0-5,2-3,-2 0,0 0,2 1,1 1,0 0,-2 1,0 2,-2 4,0 11,0 20,-1 14,0 20,-1 17,1 12,0 0,2-7,2-10,3-14,-1-21,-1-29,-1-31,-1-20,-2-7,0 1,-3 8,-4 8,-4 10,1 20,2 18,2 20,1 14,6 12,5 6,4 0,4-5,-1-7,-2-11,-3-10,-4-15,-3-15,-2-10,0-5,-1-2,0-3,0 11,3 10,0 10,1 6,2 2,-2-7,1-4,-2-5,-4 0,1-1,-3-1,-3 1,5 0,4-2,8-2,3-3,0-1,2 3,-2 1,0 5,-3-1,-1 2,0 4,-1 5,2 11,0 6,2 6,0 3,0-1,0-3,-5-2,0-3,-1-3,-3-7,-1-15,-1-13,-1-9,0-5,0-2,-1 2,1 2,0 2,0 3,0 21,0 28,0 30,0 14,0 5,0 0,0-6,0-9,0-10,0-7,0-10,0-6,0-14,0-14,-2-14,0-16,1-19,3-15,4-7,2 2,-1 3,0 9,0 11,1 14,-3 9,-1 7,-1 5,-1 2,0 2,1 1,0 2,2 6,0 16,-1 15,0 16,-1 11,-2 11,0 0,0 0,-1-3,-1-9,1-11,0-11,-1-12,0-22,-1-23,-1-20,1-15,2-4,-1 2,1 7,-1 8,-1 13,-1 19,-2 29,-5 30,-3 17,0 3,0-6,2-2,1-7,3-10,0-11,1-8,0-7,1-9,1-9,-1-13,-1-7,1-5,1-4,2-2,0-1,2 3,0 1,0 1,0 0,0 4,0 9,0 14,0 13,0 9,0 7,0 1,0-10,0-13,0-15,-1-12,-2-13,2-6,-2 2,2 2,0 6,1 7,0 10,0 13,0 8,0 14,0 7,0 5,0-1,0 0,0-2,0 0,0 0,-1-1,-2 1,-1-3,-1-3,0-5,1-7,-4-13,0-16,0-12,0-7,2-6,-1 2,3 5,2 2,-2 6,1 7,1 19,2 13,2 13,-1 6,0 8,-1 7,-1 1,-3-3,0-6,1-7,0-13,1-19,2-19,-1-16,1-7,0 0,0 4,0 7,1 8,7 15,0 13,3 15,0 15,1 12,-2 7,-3 1,-1-4,-5-3,1-4,-2-4,0-7,-1-6,0-8,1-15,-1-17,8-25,5-25,7-22,7-9,1 7,-2 13,-4 18,-5 17,-4 20,-2 23,0 19,-1 17,1 11,-1 10,-3 5,0 0,-1-8,-1-8,1-9,-2-16,0-25,2-27,2-27,6-19,3-4,2 4,-3 9,-2 18,0 15,-5 23,-1 23,-4 17,-1 12,-1 10,-1-1,-3-3,0-5,-2-6,1-5,-1-8,-2-11,-2-11,2-15,-1-12,1-5,1-4,-2-1,2 2,0 3,4 13,0 17,1 17,0 15,1 11,-2 13,-3 8,-2-2,1-6,1-10,2-16,1-19,1-21,1-17,0-13,0-10,1-11,5-3,0 6,1 12,-2 11,1 11,-1 20,1 18,-2 11,2 10,0 14,1 3,2 0,1-4,0-6,0-7,-3-15,-3-19,-1-15,-3-16,-3-12,2-10,-2-2,1 1,1 8,0 14,1 18,0 17,1 15,2 10,1 8,1 5,0 2,0-3,-1-3,-1-5,-2-6,1-12,-4-12,0-13,0-12,-2-8,0-8,-1-1,-1 9,5 23,2 20,2 14,2 14,1 6,-2-1,0-6,-3-6,3-3,-2-4,0-7,1-13,-2-15,-2-12,-2-7,1-6,0-5,1-1,-1 4,1 3,1 6,0 9,0 15,0 12,3 13,-1 6,1 6,-2 4,1-3,-1-3,-1-6,-1-7,-2-13,1-19,-2-16,-2-10,1-2,-2 3,1 4,2 15,6 22,6 19,2 12,2 8,-2 0,-2-3,-2-2,-3-5,-1-3,-2-4,0 1,0-2,0-1,-1 0,-1-8,-2-12,-4-10,2-8,-2-10,2-11,2-5,0-9,3-3,0 4,0 8,4 10,1 16,0 19,3 19,-1 8,-2 2,1 2,0-1,-2-4,-1-5,-1-4,0-12,-1-12,0-15,0-10,0-12,-1-6,1 1,0 4,0 4,3 18,6 32,7 26,2 13,3 2,-1-2,-1-9,-4-10,-6-14,-5-20,-5-20,-2-19,-1-18,1-4,0-1,1 6,1 11,1 17,1 21,4 24,0 14,0 18,1 9,0 4,-4-3,0-7,-1-8,-1-6,0-7,0-13,-4-14,-3-11,-3-15,-3-14,0-12,1-6,2 0,2 5,2 7,3 8,1 15,4 16,2 19,3 15,2 9,1 2,-1 0,-2-6,-2-3,-4-10,-5-12,0-16,-1-14,-2-14,3-9,0-6,0 0,1 5,0 7,1 20,6 23,4 21,4 21,0 10,-1-1,-2-2,-1-7,-2-6,-3-8,-1-8,-1-14,-4-14,0-17,-1-14,0-8,-1-9,1-1,0 6,0 6,2 16,2 18,6 22,1 21,1 26,1 9,3 15,0 0,-2-9,-1-16,-4-22,-2-20,-6-22,-4-15,-3-11,-2-11,-2-12,4 2,2-2,2 5,1 6,1 5,2 5,0 7,1 4,3 11,3 9,-1 11,1 5,0 7,2 3,1-2,1-6,-1-16,-2-18,-2-22,-2-12,-1-5,0 1,-2 7,1 5,2 11,2 16,5 25,3 23,4 16,1 8,-1 3,-1-4,-2-8,-1-8,-4-11,-1-7,-2-6,-3-3,-4-11,-3-10,-2-14,-1-13,0-6,2-4,2 2,0 3,0 7,1 14,4 23,7 23,4 24,0 11,0-1,0 2,-4-8,-1-6,-2-11,-3-20,-6-22,-4-19,-4-18,0-15,0-11,-2-10,-1 2,-1 7,3 21,4 27,5 30,6 24,1 15,3 3,-1-2,0-7,-1-6,-4-15,-5-18,-6-19,-2-13,-1-14,2-8,2-9,1 0,3 5,3 7,3 17,5 22,8 31,3 21,0 12,3 5,-5 1,0-9,-4-18,-3-29,-5-23,-3-14,-4-5,-2-2,-1 1,2 12,4 17,6 21,4 14,1 9,1 4,-1 1,0-2,-1-7,-3-15,-3-15,-1-18,-2-7,1-10,-1-4,0 2,1 3,-1 3,3 10,4 16,5 14,2 10,3 8,0 1,1 5,0-7,-6-8,-4-20,-4-19,-4-18,-1-16,-1-7,1 3,0 7,1 8,1 17,7 16,1 21,3 18,3 19,-2 14,1 4,-1-6,-1-8,-2-12,-4-17,-2-22,0-25,-2-20,-2-10,-2-3,1 5,-3 8,2 18,4 21,3 23,2 15,3 9,1 4,-1-4,0-8,-2-12,-4-23,-4-18,-4-12,-5-8,-1-3,-2 6,1 18,6 22,4 22,3 13,2 6,0 3,-1-3,0-4,-1-7,2-9,-2-11,-3-14,-3-14,-2-18,-6-19,0-16,1-4,-1-1,1 7,2 11,1 12,3 13,3 18,4 23,2 20,5 14,0 8,0-2,0-5,-2-8,-1-22,-5-20,-1-26,-5-15,-1-5,-1 2,1 4,1 7,6 12,4 19,5 22,4 17,-2 9,1 2,-4-3,-1-6,-3-13,-2-17,-1-13,-1-12,0-6,-3-5,0-2,1 2,0 4,2 8,1 13,5 14,2 10,1 5,-1 4,0 1,-3-3,-2-13,0-13,-2-14,-5-19,0-15,-4-6,0 1,0 6,3 10,0 14,6 18,8 21,4 14,2 13,0 5,-2-1,-4-4,-4-8,2-7,-4-17,-2-14,-2-20,-2-20,3-14,-2-8,1-4,0 4,1 11,0 13,0 14,1 21,3 19,2 18,-1 9,3 2,-1-3,-2-4,0-10,1-11,-5-20,-1-16,-1-11,0-5,-2-1,0 4,-1 13,4 16,3 15,2 12,5 13,0 7,1-2,-3 0,-1-2,-3-4,-2-5,-1-9,-1-15,0-13,-1-14,-5-9,1-8,0-3,-3 2,0 3,4 19,1 18,6 19,4 12,2 5,2-2,-1 0,-3-11,-4-15,-1-19,-2-15,0-12,0-10,-1-2,-3 4,2 5,0 9,-1 14,2 16,2 25,6 19,1 9,2 0,1-4,-3-7,3-13,-6-18,-1-18,-3-17,-1-20,0-9,0 0,-1 5,1 6,1 17,2 23,4 20,3 18,0 12,1 9,-2 0,-1-6,-2-11,-2-13,0-19,-3-16,-1-18,0-14,0-14,-1-12,1-4,0 4,0 10,0 24,2 24,0 18,2 14,0 9,2 2,-1-2,0-5,-1-5,-2-10,0-14,-5-11,-2-6,0-8,0 10,2 17,2 12,2 16,0 7,1 3,0-3,-2-4,3-5,-1-7,1-8,-1-10,-1-14,2-13,-1-10,3-10,-1-5,-1 3,0 4,-2 18,0 22,0 25,3 25,1 23,-1 16,1 8,3-8,-3-13,2-17,-3-20,-4-23,-2-22,0-21,-1-21,2-15,0-8,-2 5,-1 10,3 12,-2 17,3 20,-1 22,0 15,3 8,4 2,3 1,1-3,1-4,-2-8,-3-14,-3-14,-3-19,-3-14,0-6,1-4,0 4,0 6,0 10,-1 14,0 19,3 13,2 9,1 3,1 3,0-3,-2-3,2-7,-1-14,0-15,-1-14,-2-12,1-6,0-1,-1 5,0 14,-1 17,1 21,0 18,2 6,3 8,1 0,2-6,0-12,-2-17,-1-22,-2-21,-2-11,-1-6,0 2,0 6,2 11,2 13,2 23,4 21,2 19,1 13,0 3,-1-3,-2-11,0-11,-6-13,-1-19,-2-16,-1-15,-2-8,1-7,0 0,1 4,-3 6,1 5,-1 11,3 17,4 13,-1 10,2 3,1 1,0 0,0-2,-2-8,-1-14,0-13,-3-10,0-6,0-2,0 1,0 12,3 19,7 26,4 12,3 7,-1-1,1-5,-3-8,-4-10,-4-16,-5-19,-4-18,1-14,-3-12,1-2,-2 4,0 5,1 8,-1 13,2 19,2 13,-1 17,2 11,1 11,3 1,1-3,2-7,0-10,-5-17,-3-16,-4-19,-1-18,0-9,-1-3,-2 0,0 5,1 10,1 10,0 17,1 24,1 19,2 14,3 3,-1 3,4-3,3-7,-2-13,-3-16,-3-15,-3-16,-2-21,1-14,-1-11,4-1,1 4,2 13,-2 14,0 10,1 15,1 19,0 22,0 13,1 10,-2 5,0-1,0-5,0-8,1-7,-2-10,-2-12,-1-12,-2-15,-2-14,1-10,3-7,0-3,1 7,-2 4,3 14,0 12,3 13,-1 12,3 8,1 4,1 0,1-4,0-10,0-14,-3-11,1-10,0-5,-4-4,-1 9,1 11,2 13,1 14,0 6,2 6,2 3,1-10,-2-12,-1-14,0-9,1-15,-2-7,1-3,0 10,1 16,0 19,2 15,-2 9,3-1,2 2,-1-8,0-11,-1-12,-3-12,-1-8,-2-8,1-4,2-2,1-1,0-1,0 4,2 14,0 17,1 26,3 22,3 18,1 2,3-6,-3-14,-1-13,-2-12,-8-15,-4-14,-4-13,-2-13,0-12,-1-3,2 0,-3 3,3 4,0 5,1 5,1 4,-1 3,1 12,3 13,4 12,1 9,2 4,-1 2,-2-2,-3-14,-4-17,-3-14,-2-17,0-10,2-7,-1-2,2 3,-1 9,1 9,4 20,4 20,8 20,3 9,2 3,0 0,-3-6,-7-12,-7-15,-3-13,-1-10,0-7,-2-3,2-3,3 1,2 14,4 18,8 22,4 9,0 10,0-5,-3-6,-6-9,-5-12,-5-19,-3-12,1-10,0-5,1 1,0 9,8 14,4 16,7 13,2 15,3 6,0 2,-4 0,-3-5,-5-5,0-9,-3-10,-4-11,-3-14,-2-12,-4-9,2-4,-1 0,0 1,2 4,-1 2,4 13,6 12,4 14,6 11,1 5,-1 3,-1 0,-3 2,-2-4,-2-4,-5-12,-7-13,-4-10,-5-8,-2-5,1-3,1-1,4 2,2 11,4 11,4 17,5 10,4 11,4 6,0 1,1-1,2-4,-2-4,-1-9,-8-7,-6-11,-8-10,-2-12,-6-9,-2-7,1-9,-1-10,2-8,3 0,2 5,3 8,4 10,1 10,4 11,0 15,2 17,-1 16,0 6,1-1,0 0,-1-5,1-3,-1-9,-4-11,-4-14,2-15,-2-14,-1-6,0 1,1 3,0 8,3 15,2 22,3 17,2 8,1 4,2 0,-1-4,-1-13,-3-18,0-16,-1-16,1-9,-1-1,0 0,0 3,1 15,2 16,4 23,3 16,4 12,0 5,0-1,-4-6,-2-3,-3-9,-2-15,-4-14,-1-15,1-15,-1-11,1-6,1 1,1 4,-1 9,1 12,4 17,4 16,4 14,0 9,1 6,-2 3,-3-3,-1-6,-3-15,-3-16,-1-14,-1-14,-2-7,0-3,-1 1,2 4,1 8,-1 16,7 13,5 17,-1 11,-1 11,-2 0,-2-1,-1-1,-3-5,0-5,0-6,1-6,-1-10,-3-12,-3-13,-1-9,1-12,-4-10,0-6,-2 1,0-1,2 3,-1 5,1 6,5 14,5 14,4 13,1 9,1 7,-1 3,-4 4,-2 2,0-1,2-3,1-8,2-3,-2-9,-4-6,-4-7,-6-11,-3-5,-2-5,2 0,2-1,4 2,2 1,3 0,0 1,1 2,5 5,3 10,6 8,1 11,0 5,-2 8,-1 3,1 2,-2-2,1 0,-2-3,-6-6,-4-12,-6-9,-4-9,-4-8,1-5,4-6,1-3,6-2,1-1,3-6,1-2,0 2,1 4,3 15,5 16,2 14,2 14,-2 7,-2 2,-3-1,-3-1,-1-1,-2-3,-2-6,-3-11,-5-14,-2-10,0-10,1-5,3-1,1-2,2 3,1 2,2 11,6 13,2 12,3 8,0 8,-3 2,0 3,-3-1,-4-2,0-14,-5-13,-1-16,1-12,2-6,0-2,8-2,1 3,2 3,-2 4,0 5,-1 7,2 10,3 14,4 9,2 13,-3 5,-3 2,-2 1,-3-3,-4-9,-4-10,-3-12,0-11,1-9,2-6,1-4,1 1,1 3,5 8,5 15,2 12,3 10,2 6,-1 3,-1 3,-2 0,-4-1,-4-4,0-4,-1-12,-4-15,0-16,0-13,0-5,2-5,1 0,-1 3,1 4,1 7,2 10,4 16,1 11,3 10,-2 7,-3 7,-1 1,-2-1,1 0,-2-6,-1-3,-2-12,-3-12,-3-11,1-13,1-7,2-7,2-4,0 0,1 5,3 8,2 14,3 18,4 14,2 9,-2 5,-2 2,-1-2,-5-6,-4-8,-4-13,-6-13,-4-12,-2-8,-1-2,-3-4,8 12,10 16,5 15,4 12,1 11,2 3,-4-1,-2-8,-5-15,-4-18,-5-14,-3-12,0-9,0 0,-4 2,1 6,3 5,3 11,3 14,4 10,6 12,4 12,2 8,-1 3,1 1,-3-5,-2-2,-1-2,-1-3,2-3,0-2,-1-5,-4-9,-6-13,-8-18,-3-11,-3-10,2-3,2-1,2 2,2 7,3 8,4 7,4 13,5 13,6 19,1 9,4 5,-1 1,-2-1,-1-3,-2-2,-3-4,-2-3,-3-9,-8-9,-3-11,-4-10,-2-8,2-8,4-9,3-10,2-7,3 2,0 5,1 6,-1 8,1 15,5 15,4 12,5 14,3 13,1 9,-1 10,-3 11,-5-1,-1-1,-2-9,0-7,-6-14,-4-15,-4-14,-6-16,-1-14,-2-12,0-15,0-5,3-7,3 4,3 9,4 12,1 10,5 11,2 11,6 14,5 14,3 7,0 9,-3 10,-1 7,1 3,-2 1,-5-5,-1-10,-6-17,-5-22,-5-21,-2-15,1-10,1-17,4-9,1 0,0 8,1 11,5 20,4 19,7 20,5 15,3 11,3 10,-1 10,-4-1,-2-5,-5-12,-6-19,-5-15,-10-15,-1-12,-3-11,1-5,2 0,2 4,0 9,7 15,5 19,9 13,3 10,4 4,-2 1,0-6,-5-5,-5-7,-8-8,-8-11,-5-9,-2-10,-3-5,-1-4,0 1,1-2,4 4,2 1,2 4,3 6,6 12,9 15,4 15,5 9,0 3,-2 1,-1-2,-6-6,-3-8,-7-7,-3-11,-6-12,-1-15,-3-11,-1-6,0-9,4-2,1 0,3 5,2 5,2 9,6 17,7 19,5 21,3 13,2 6,-1 0,-5-5,-2-8,-7-10,-7-15,-4-14,-4-19,-1-10,0-4,3-1,1 6,2 4,2 9,6 16,8 17,5 14,5 14,0 8,-3 3,0-4,-4-8,-2-7,-4-7,-6-14,-5-16,-5-16,-4-8,2-3,-1 0,4 1,-1 5,2 4,7 11,5 12,7 10,4 9,2 5,-1 0,-1-1,-3-2,-7-7,-4-8,-3-10,-4-8,-3-8,0-4,0-3,1 2,1 2,4 9,9 17,5 19,6 19,5 14,-1 9,-2-2,-2-7,-5-8,-4-8,-6-10,-4-15,-7-12,-3-11,-5-8,-3-6,2-8,2-8,5-4,3 1,3 2,4 5,0 6,1 6,6 16,5 19,5 15,4 7,1 3,0-1,-2-5,-7-7,-7-7,-10-12,-4-10,-8-12,-1-10,0-9,-3-5,2 0,1 1,3 5,2 3,3 4,7 11,7 17,9 17,4 11,5 7,-2 1,-1-4,-7-6,-6-11,-10-8,-6-13,-4-7,-4-8,0-6,-2-3,2-4,1-2,2 0,2 4,4 8,4 9,8 15,7 18,6 23,5 10,1 6,-1-2,-1-9,-10-16,-11-22,-10-20,-4-14,-2-7,-2-7,0-3,3 4,1 5,7 13,8 17,7 13,5 10,6 4,0 1,-7-7,-8-10,-7-9,-7-6,-3-6,-1-1,0-1,3-1,0-3,4 1,-1-2,3 2,7 10,6 11,3 9,3 7,0 6,3 5,2-1,-5-8,-7-17,-7-15,-3-8,-1-4,-1-2,2-1,1 1,0 8,5 9,6 13,4 11,5 8,2 6,0 3,-3-4,-5-4,-8-8,-4-6,-6-7,-3-4,0 1,8 3,6 10,7 7,2 3,2 1,-1-3,-4-6,-9-10,-7-10,-7-9,-2-9,-6-4,2 0,1 0,6 8,5 12,5 16,4 13,4 5,3 4,0 0,6-2,-2-4,-2-9,-5-11,-8-12,-8-8,-8-6,-1-5,2-2,3 1,4 2,4 2,3 2,2 6,4 7,4 9,4 9,2 8,2 5,-1 3,0 0,-3-3,-3-4,-3-10,-5-4,-8-9,-7-10,-4-7,-2-5,2-2,3-1,5 2,4 4,2 1,2 2,1 4,0 3,1 6,2 6,4 4,1 5,-1 6,-1 5,4 4,1 3,3 1,3 3,0-4,-2-4,-5-8,-9-13,-7-11,-6-9,-3-5,-2-4,2 2,3 0,5 2,5 3,5 3,1 3,2 0,-1 2,0 2,3 4,1 2,-3 3,2 1,2 5,3 5,3 5,-2 2,-2-1,1-1,-2-4,2 0,-4 0,-4 1,-6 3,-6 3,-5 3,-2 6,-1-2,0-1,3-1,3-3,3-5,2-1,1-2,2 0,0-2,-2 0,3 0,1 2,4-2,1-2,3-2,0-1,1 1,-4-4,-4-9,-3-7,0-6,0-4,0-4,0-2,1 0,1 3,1 6,4 7,0 8,-3 10,-3 9,-2 7,1 4,-1 4,1 1,0-2,2-3,0-3,-4-4,-4-14,-4-10,2-10,1-10,5-4,5-1,3-1,3 3,1 1,-1 1,0 7,0 5,2 7,0 6,0 8,0 6,-3 7,-2 4,-1 6,-2 8,1 1,2 0,3-2,1-5,0-6,0-8,-6-8,-4-11,-2-9,0-6,3-4,3-4,4-1,1-1,-1 3,1 4,-2 5,3 5,-3 7,0 10,-2 8,0 3,-3 3,-1 0,-4 4,-3 4,-2 2,2-2,3-4,2-5,5-3,-2-9,-3-10,-2-11,-3-8,0-4,2-2,2-1,1 3,3 7,3 11,5 8,0 9,2 8,0 5,-4 5,-1-1,-2 2,-5 2,-5-1,-4 1,-2-4,2-2,-1-6,1-6,-1-5,-2-10,-3-8,2-12,4-7,2-4,4-5,6-1,5 3,2 5,-2 6,1 7,0 8,3 8,1 8,2 10,-1 9,-1 10,-3 4,-3 4,-2 1,-2-2,0-5,1-7,-2-8,-4-9,-6-10,-5-8,-2-8,-1-7,1-5,3-4,4 1,4-1,4 1,0 4,2 3,2 6,3 5,3 10,1 11,3 6,1 6,-2 3,0-4,-4-10,-8-11,-6-9,-3-9,2-5,1-2,0-2,8 0,6-1,4 0,1 2,0-1,-2 4,-1 2,-1 6,2 5,0 7,1 6,-1 6,-3 2,-2 4,-2 2,-6 2,-3 2,-2 2,-4 1,1 3,-1 0,3 0,0-1,-1-1,3 0,2-1,-1-4,2 1,2-1,0-6,1-11,2-11,3-9,2-6,3-1,1 3,-1 4,-1 5,1 4,1 3,-1 5,2 2,-1 3,0 2,-1 2,-2 3,-3 4,-2 3,0 5,-1 5,2 1,-2 0,1-1,-1 1,1-1,3-4,1-4,-1-6,-4-13,-2-13,-1-9,1-10,2-4,6-1,2 1,4 3,-1 1,0 3,-4 2,-3 5,-3 5,-5 5,-4 5,-6 5,-3 6,-4 7,-1 7,-2 5,1 3,2-1,2-2,3-6,1-1,2-3,3-2,3-1,0 0,1-2,0 1,-1-3,4-6,7-8,5-8,4-5,2-2,-1 1,-2 3,-3 4,0 3,-1 4,0 3,-1 2,2-1,1 1,3 0,-2 0,1-1,-2-3,1-1,-1 0,-2-2,0 1,-3-1,1-3,-3-2,0 0,-1-2,-2 2,-1 0,0-1,0 2,0-1,-2 3,-4 8,-3 5,-4 9,-1 6,-2 5,0 2,-1 3,-1 1,0 0,2-2,2-3,3-4,4-3,0-4,2-1,2-1,4-2,1-2,7-5,4-6,3-10,4-7,1-4,-1-2,-1-1,-2 0,-6 3,-3 4,-3 2,-3 6,3 6,2 8,0 6,1 6,0 6,-2 2,-1 0,-3-1,-2 0,-6 2,-4 2,-8 3,-2 3,-2 0,5 0,4-1,5-2,3-1,2-4,0-1,1-1,0-4,-2 0,0-5,0-1,-1-2,-2-5,-3-7,-1-4,0-6,3-5,3-3,2-3,3 4,3 0,3 0,1 1,-1 0,0 2,-4 1,-3 3,-1 7,-5 5,-1 5,-3 5,2 3,0 2,2 1,2 2,0-3,1-8,1-8,7-9,4-7,8-3,3-4,2 2,-1-1,-3 0,-2 3,-3 5,-3 7,1 8,-2 8,-1 7,-2 3,0 1,-3 1,-1 0,-2-1,-5-4,-4-3,-4-1,-2 0,-1 0,2-1,0-1,3-1,0 0,0 2,1 2,1 2,-1 2,1-4,-1 2,3-1,0 2,0 0,0-2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0,-2 4,-3 0,0 3,-2-3,1 1,1 0,0-3,2 1,1-1,1-1,0 0,1 0,-1-1,-2-1,3 0,-1 1,-1 1,0 0,0-1,-2 0,3-3,1-1,0 0,-1-1,2 2,-1 1,-2 2,1 0,1 1,-2 1,1-2,1 2,-1-1,-1-2,2 3,-1 0,0 0,0 1,0-1,-1 1,2-2,0 1,1 0,-1-1,0 0,-2-2,0 0,-1 0,2 1,-1 0,0-1,0 1,-1 0,2 1,-1 1,0-1,2 2,-1-2,2 2,-2-1,1-2,-1 2,-1-2,0 2,1-1,0 0,0 1,1-2,0 0,0 2,0 0,1-3,-2 2,0 1,1-3,-1 1,1 1,0-1,0 2,0-1,-1-1,1 1,0 0,0-1,0 3,1 0,0 0,-2-1,1-1,-2 0,4 2,-1-2,1 2,-1-2,0 1,1 0,0 1,0-2,0 3,1-2,-2 2,1-3,0 3,1-1,0 0,0 0,-2 0,1 1,0 1,-1-1,2 1,-3-1,2-2,0 4,-1-4,1 3,-1-1,0-1,0-1,-1 0,-2 0,0-1,-2 1,3-1,-1 0,0 0,2 0,-1-1,1 1,0 0,1 1,1 0,0 0,-1 1,2 0,-1 0,0-2,1 4,-1-3,0 3,-2-2,2 0,0 1,0-1,0-1,0 2,0-2,0 1,1 0,0 0,0 1,-1 1,-1 0,1 0,-2-2,2 2,0-3,-1 2,-1 2,-1-3,1 2,0-1,-2 0,3-3,-1 2,1-1,-1-1,1 0,-2 0,2-1,-2 2,1 1,1-1,-2 0,1-1,1 2,0-2,1 2,0 0,-1 0,1 2,0-3,-1 2,-1 0,2-1,0 2,1 0,1-1,0 1,1 1,0-2,0 1,0 0,1 1,-1-1,0 0,0 0,0-1,-2 0,0 0,0 0,1-1,-1 2,-1-1,1 1,-1 0,2-1,-1 1,0-2,-2 0,0 2,-1-1,2 0,-2-1,3 1,-1-1,-1 1,2 1,-4-1,3 1,-1-1,0-1,-1 1,1-1,0 1,0-1,1 0,-2 1,2-1,1 2,1 0,-2-1,0-1,2 1,0 0,-2-1,0-1,2 2,-1 0,1 0,-1 0,0 2,0-1,1-1,-2-1,1 2,0-2,-2 1,1 0,1 1,1-1,0 2,0-1,1-1,-2 1,0 1,0-1,0 0,-1 0,-2-1,2 2,-2-2,2-1,-1 1,1 0,3 0,-1 0,1 1,0-1,0 1,0 1,0-1,1 0,-1 0,0-1,0 2,0 0,0-1,0-1,0 1,0 0,0 1,0-2,0 1,0 1,0-1,0-1,0 1,0 0,0 0,0 1,0-1,0-1,0 2,0-1,-2-1,0-1,0 1,-1-2,1 1,-1-1,1 3,1-2,0 2,1 0,0 0,0 0,-1 0,-1-1,-2 0,2 0,-3 0,-1-1,-1 2,0-1,1 1,0-2,0 1,3 0,-1-1,2 2,2 0,0-1,0 1,0 0,0 0,1 0,-1 0,0 0,0 1,0-2,0 2,0-2,0 1,0 1,0-1,-2-3,1 3,-1-2,1 1,0 0,0 1,1 0,0-1,0 2,0-2,0 1,0 0,-2-1,0 0,1-1,0 2,-1-2,2 2,-1 0,1-1,0 2,0-1,0 0,0 0,0 0,0-1,0 1,0 1,0-1,0 0,0 0,0 0,0 0,0 0,0 0,0 0,0 1,0-1,0-1,0 0,0 2,0 0,0-2,0 2,2-2,0 1,-1 1,1-2,-1 1,1 0,1 1,-2-2,0 1,0 0,0 1,-1-1,0 0,0-1,0 1,0 0,0 1,0-1,0-1,0 2,0-1,0-1,-2 0,1 0,-1 0,1-1,0 3,0-3,-1 1,0 2,1-2,-1 1,1 1,0-1,1 0,0 0,0 0,0 0,0 0,0 0,0 1,0-2,0 0,0 3,0-3,0 1,0 1,0-2,0 1,0 1,0-2,0 0,0 3,0-2,0-1,0 1,0 0,0 1,0-1,0 0,0-1,0 2,0-1,0 0,0-1,2 1,0-2,-1-1,1 4,1-5,-1 3,0 1,-1 1,0 2,2-2,0 1,0-3,0 2,0-2,-2 0,3-1,-2 0,1-1,-1 1,1-1,0 2,0-2,0 1,1-2,0 1,-1 1,-1 0,0-1,1 2,-1-1,0 2,0-4,0 3,0-1,0 1,0 1,0-1,0 1,0-1,-1 2,1-2,0-1,1 1,-1 0,-1 0,-1 1,0 0,0-1,1 0,1 3,0-2,-1-1,0 2,0-2,-1 1,1 1,1-1,0-1,0 2,-1-1,0-1,-1 2,1-3,1 1,0-1,-1 2,0-1,0-1,1 1,-1-1,1 1,-1 0,1 1,-2-1,2 1,0 0,0-1,0 2,-1-1,0 0,-1 1,2-4,-1 3,0-2,1 1,-1 0,0 0,-1 1,2-1,-1 2,1-1,-1 0,2-1,0-1,-2 1,1 0,-1 0,0 0,-1 0,0 2,2 0,0-2,-2 2,2-2,-1 1,-1 1,2-2,0 1,0 1,-1-1,0-1,2 1,0 0,-2 1,1-1,1 0,-1 0,1-1,1-1,0 0,0 1,1-1,1 1,-1-2,1 2,-1-5,0 4,1-2,-2-1,1 4,-2-2,1 2,-2 1,1-2,0 0,1 2,-1-2,0 2,1-3,-2 2,1-4,1 0,-1 0,1 0,-1 0,0 1,-1 2,0 1,0-2,-1 3,3-4,-1 3,1-2,0 1,-2 2,3-2,-1 0,-2 1,1-2,0 1,1-1,0 0,-2 1,0-1,-1 3,2 0,0-2,3-1,-1 0,-1 1,0 0,0-1,-1 4,0-4,1 2,-1-2,1 1,-1 0,-1 0,-1 1,1-1,1 1,-1-1,0 0,1-1,1 0,-1 0,2 1,-2 0,2 1,-1 1,2-2,-3 0,0 2,2-4,-3 3,1-2,0 1,-1 0,2-2,1 0,0 0,1 0,-1 0,-1-1,1 3,-3-2,3 4,-2-2,0 0,3-1,-1 0,-1 1,-1-1,1 3,-2-1,0 0,1 0,-1 0,0-1,-1 1,2 2,-1-3,1 2,-1-1,4-1,-3 1,1-1,0 1,0-2,0 1,-1 2,2-3,-2 1,1 1,-1-1,1 2,0-2,-1 1,2-3,0 0,1 0,2-3,-2 3,1-2,-2 1,0 1,1 0,1 0,-2 1,2 0,-2 0,0-2,-1 4,1-5,1 2,-2 1,1-2,0 1,0 1,-1-1,1 0,-1 1,0-1,0 1,1-1,-2 1,2-1,1-1,-2 2,2-2,0 1,0 1,-1 2,1-2,2 0,0-1,-2-1,0 1,0-1,0 0,0 1,0-2,2 1,-3-1,0 2,3-1,-1-1,1 1,-1-1,1 1,1-1,0 0,-1 0,0 1,-2-1,1-1,-1 3,0 1,-2-2,1 1,0 0,1 0,2-1,1 0,-1 1,0-1,0 2,1-2,-1 2,-2 0,1-2,-2 0,1 2,0-3,2 3,-1-3,0 1,1-1,1 0,0 2,-1-2,1 1,0-2,0 1,0-1,-1 1,1-1,-1 0,1 0,-1-1,1 1,-1 0,0 0,2 0,-2 0,0 0,0 0,1 0,-2-1,-3-1,-6-4,-5-1,-4-2,-1 0,-1-1,-1 0,3 4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43,'0'0,"0"-1,0-2,-1 1,-1-3,-2 2,2-2,-4 2,3-2,-1 2,0-3,0 4,-2 0,-1 1,-2 0,1 0,0 1,1 2,1 0,-2-1,0-1,1 1,1 2,-1-1,3 1,-1 1,-2 0,2 1,-1-2,3 1,-3 0,1-1,-1 2,0-2,-1 0,1 1,0-1,-3-1,3 2,-1-1,1-2,-2 1,1 1,-1 0,0-2,-1 3,1 0,-1 0,1 0,1-1,-1 2,1-3,2 4,-1-3,2 2,1 0,0 0,-1-1,1 1,0-1,0 1,-1 1,1-1,-1-1,0 2,-1-1,2 1,-2-1,1 0,0 1,2 0,0-1,-1 2,-1-1,0-3,-3 0,0-1,-1-1,0-1,-1 0,1 1,-1 1,0 1,2 1,1 1,2 1,0-1,0 1,1 0,-1-3,-1 3,1-2,0 2,-1-2,2 1,0 1,-1-2,1 0,-1-1,-1 1,-2 1,0 0,1 0,0-2,-1 0,1 0,1 1,0 0,3 0,-1 1,1 0,-1 0,0-1,-3 0,2 0,0 2,-1-1,0 1,1 1,0 0,2 0,0 1,-1-3,0 1,2-1,-2 2,0-2,0 1,-1-1,1 0,-1 1,0 1,2-1,-1-1,0 1,0-1,3 1,-2 1,0-1,0 0,-1 1,0-2,-2 1,0-1,0 1,-1 1,2-3,-2 1,2-1,-1-1,2 0,-2 1,-1-1,1 2,0-1,0 0,0 2,0-2,0 1,2 0,-3 0,1 1,-1 1,1 0,0-1,-3-1,4 0,-3 1,2-2,2 2,1-1,-1 0,0 0,0-1,0 3,-1-3,0 2,-1-1,1 1,-1 0,0 0,0-1,1 0,1 1,2 0,0 1,-1-3,0 3,-1-2,0 1,-1 1,0 0,0-1,0 0,2 2,-1-2,-1 0,2 0,0-1,-2 0,2 0,-1 0,2 1,-2-1,0 1,1 3,0-3,-1-1,2 1,-1 0,0-1,1 2,-1-1,0 1,0 0,-1 0,0 0,1 0,-1-2,0 2,1-2,0 1,1 1,-1-2,0 1,1 0,-1-1,-1 1,0 0,0-1,-1 1,1-2,2 3,-3-1,2 1,0-1,-1 0,0-1,1 1,0 1,-1-2,0 2,1 0,1-1,0 2,1-2,-1 2,-1-3,1 0,-1 2,1-2,0 1,0 2,1-2,0 1,0-1,0 2,0-1,0 0,0 0,0 0,0 0,0 1,0-2,0 0,0 2,0 0,0-2,0 1,0 0,0 0,-1 0,-1 1,-2-2,0 1,-2 1,-1-2,1-1,1 2,1-2,1 0,2 3,1-2,0 1,0-1,0 1,0 1,0-1,0-1,0 2,-1-3,-1 1,0 0,1 0,0-1,0 2,0-2,-1 0,0 2,0-2,1 1,-1 1,2 0,0 0,0-1,0 2,0-1,0-1,0 2,0-1,0 0,0 1,0-2,0 0,3 3,-1-3,0 1,0 0,-2 0,1 0,-1 0,0 0,0 0,0 1,0-1,0-1,0 1,0 0,0 1,0-1,0-1,0 2,0-1,0-1,0 2,0-2,0 1,0 2,0-3,0 0,0 1,0 1,0 0,0 1,-1-2,-1 0,-2 1,1 1,0-2,-2-1,3 0,-1-1,-1 2,2-2,0 2,-2 0,2 0,-1 0,1 0,0-1,0-1,0 0,-1 2,0-3,2 2,-1-1,0 1,1 0,0 0,1 0,0 2,-2-2,1-2,-1 3,1-1,0 0,0 1,1 0,0-1,0 1,0 0,0 1,0-2,0 2,0-2,0 1,0 2,0-3,0 0,0 1,0 1,0-2,0 1,2 1,0-1,-1 0,0 0,2-2,0 1,-1 0,-1-1,0 2,0-1,-1 0,1 2,-1-1,-1-1,1 2,0-1,0 0,0 0,0 0,0-1,0 2,0 0,0-2,0 1,0 1,0 1,0 1,0-1,0 1,0-2,0 0,0 0,0 0,0 0,0-2,0 1,2-1,1 1,-2 1,0-2,0 1,0 1,1-3,0 0,1 0,1-1,-1 1,0-2,0 3,0-3,-1 5,2-3,0 0,0 1,-1-1,0 1,0 0,0 1,-1-1,0 0,0-1,0 2,0-2,-1 1,-1 1,0 0,0 0,0-1,0 1,1-1,1 0,0 0,-1-1,0 2,0-1,0 2,-1-2,0 0,0 2,0 0,0-2,2 2,0-2,1 1,-1-1,0-1,1 2,-1-3,-1 4,0-4,1 1,0 1,0 0,-1-1,-1 2,1 1,-1-2,0 2,0-2,0 1,-1 1,3-3,-1 1,1-1,0 1,-3-1,-2-3,-1-1,-2-2,-3-3,0 1,2-2,1-1,-1 2,0-1,4 0,0-2,0 1,3 0,0-1,0 1,0-2,0 0,0 2,0-1,0 0,0 0,0-1,3 3,-1-1,0 1,0-1,-2-1,3 3,-1-2,2 1,-2-1,3 1,-2 0,2 0,-2-1,1 0,-1 0,0-1,-1 0,2 1,-1 3,0 3,1 1,0 3,0 0,-1 2,0 1,-1 0,-1 2,-1-1,0 1,0-1,0 1,0-2,0 0,-1 1,1-2,0 2,0-1,0 0,-2-1,0 2,1-2,-2 1,-2-2,2 0,-3 0,2-1,0 2,4-3,2 2,1-3,1 3,0-1,-1 2,0 0,-1 1,-1 0,0 0,-1 0,1-1,0 0,1-1,-1 2,2-3,0 1,-1 1,2-1,-2 1,2 0,1-2,0 3,0-2,0 1,-2 1,2-1,-2 2,-1-1,2-2,-1 1,0-1,1-1,-1 1,0-2,0 2,0-1,-3 3,2-2,-2 2,0-1,2 2,0-1,2-2,-1 2,2-2,-2 1,2 1,-1-2,-1 2,-1-1,-1 3,0-3,-2 0,-3-2,-1-1,0-3,-1-1,-1 1,-1-4,0 0,0 0,2-2,0-2,4 2,-2-2,3 2,1-2,0 0,1 1,-1 1,0-2,0 1,2 1,-2-2,0 1,0 1,0-3,0 3,0 0,0-1,0-1,-3 2,1 1,-1 0,0 2,0-2,0 2,-1-2,2-1,0 1,-1 0,1 0,0 0,1-1,-2-1,0 1,1 0,1-1,0-1,-2 1,1 0,0 0,1 0,0-1,1 2,-1-1,1 0,0-1,0 2,1-1,-1 0,0 0,0-1,0 1,0 1,0-1,0 0,0-1,0 2,0-1,0-1,2 3,0 1,2 4,0 4,0 1,0 1,-2 1,-2-1,-2-2,-2 0,-3-2,0-1,-1 1,3 0,1 3,3-1,-3 1,2 1,-1-3,0 3,-1-2,2 2,2 0,0-1,2 0,-1 1,4-2,-3 2,1-2,-1 2,0 0,-1 1,0 0,1-1,-1 1,1 0,-1 1,-1 0,1-2,-1 0,0 2,0-1,0-1,-1 2,1-1,0 0,2-1,-1-3,3-2,0-1,1 0,1 1,-1 1,0 1,0 0,-1-1,1 3,-3-1,0 2,-1 1,0-2,1 1,0 0,1-1,3 0,-1-2,0 1,2-1,-3 1,1-1,-4 3,3 0,-1 0,-1 0,-1 1,2 0,-1-2,1 0,-3 2,3-3,-1 1,2-1,-1 1,2-3,-2 4,2-2,-2 0,2 3,-3-1,0-1,1 1,1-1,-1-1,0 1,-1 0,-1 1,0 1,-1-1,0 1,0 0,0 0,0 1,0-1,0-1,0 2,0-1,0 0,0 0,0 0,0 1,0-2,0 1,0 0,0 0,0 0,0 1,0-2,0 0,2-1,0 0,0 2,1-4,-2 4,2-3,-2 2,0 1,2-1,-1 1,2-1,-1-1,-1 1,0 0,2 0,-2 1,2-1,-1 2,-1-2,2-1,-1 2,2-3,-1 3,-2 0,2-1,-1 0,1 1,0 1,-2-1,2-1,-1 2,-1-1,1-2,1 1,-2 0,1-3,0 3,0-2,0 2,0-3,-1 3,1-1,0 1,1 0,-1 2,2-1,1-1,0 2,0-1,0-1,0 1,1-2,2 1,-1-1,0 1,1-2,-1 1,0-2,-2 3,1-3,0 2,1-2,0 0,-2 0,1 0,0 0,0 2,0-2,0 1,0-1,-5-1,-1-1,-3-2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1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0,2-2,-2-1,2-2,-1 1,2 0,1-1,2 0,1 1,-2-1,-1 1,-2 0,0 2,-3 1,1 0,-1 1,-1-2,1 1,-1 0,2 0,0 0,0 1,0 1,0-1,0 0,1 1,-1-1,2 0,-2 1,1 0,-3 0,2-1,-1 1,1-1,-1-1,0 0,0 0,0-1,0 2,0 0,0 1,1-1,0 1,0 0,1 0,0-2,0 3,-1-2,1 1,-1 0,1-1,-1 0,0-1,-1 3,0 0,1 0,1 2,1-2,0 1,0-1,-1 1,0-2,-1 3,0-2,1 1,-1-1,1 1,0-1,0-1,-1 0,1 1,1 0,-1 0,2 0,-2 0,1 2,1-1,-3 1,2 0,-1-1,1 0,0 0,-2-1,1 0,2 1,0-1,-1 1,1-2,0 1,0-1,0 2,-1-2,0 0,0 0,0 0,1 1,-1 0,1-1,0 1,0 0,0 1,1-1,0 2,-1-1,1 0,0-1,-1 0,0 0,0 1,1-1,-1 1,0-1,1 1,-1 0,2 1,-1-1,0 1,0 0,0 0,0 0,0 1,-1-3,1 1,-1 0,1-1,-1 0,-2 0,1-3,-1 0,0-2,2 0,-1-3,1 0,1-2,0 3,0 2,-1 2,-1 4,0-1,-1 1,0-1,0 1,1 0,0 1,2-1,0 1,0 1,1-1,0-1,0 2,0-1,0 0,0 1,1-1,-1-1,0 2,0-1,0 0,0-2,-2-1,1-4,-2 0,0 1,0 1,-2 0,1 1,-1-1,1 1,0 2,3-1,-2 1,1 0,0 1,0 0,-1 0,0-1,0 1,2 0,-1 0,0-1,-1-1,1 1,0 0,0 0,1 2,1-1,-1 1,1 1,0-1,-1-1,0 0,1-1,-1 2,0-1,1 1,-2-2,0 2,1-2,-1 0,0 0,0 1,1-1,-1 2,0-1,0 0,-1 0,1-1,0 2,1-1,-1 1,0 0,1 0,-1-1,1 0,0 0,0 0,0 0,0 1,1 0,0-1,0 2,0-1,0 0,0 1,1-1,-1-1,0 2,0-1,0 0,0 0,0 0,0 0,0 1,0-1,0-1,0 2,0-1,0 0,0 0,0 0,0 0,0 0,0 1,0-5,0 0,0 1,0 0,0 0,0 3,0-1,0 0,0 2,0-1,0 0,0 1,0-1,0-1,0 2,0-1,0 0,0 1,0-1,0-1,0 2,0-1,0 0,0 0,0 0,0 0,1-1,0 0,0 0,1 0,0 0,0 1,0 0,-1-1,-1 2,0-1,0 0,0 1,0-2,0 1,0 1,0-1,0 0,0 0,0 0,0 0,0 1,0-1,-1-2,-1 1,1 0,0 0,0 0,0 1,1 0,0 0,0 0,0 1,-1-2,0 1,0 1,0-1,0 0,1 0,-1 0,1 0,0 1,0-1,0-1,0 2,1-1,-1 0,0 1,0-2,0 1,0 1,0-1,0 0,0 0,0 0,0 0,0 0,0 1,0-2,0 1,0 1,0-1,1-1,1-2,0 1,1-1,0 1,0 0,1 0,-1-1,1 1,-2 1,1-2,-1 1,2 0,-1 1,0-1,2 0,-2 1,3 0,-3 1,1 0,-1 0,0 0,-1 1,1-3,-1 1,2-2,-2 1,0 0,-2 1,2 0,0 1,1-1,-1-1,-1 2,1-2,0 3,0-2,0 0,-2 2,1-1,-1 0,0 1,2-1,-1-1,2 2,-1-1,-1 0,2-1,0 0,-1-1,1-1,-1 1,1 0,-1 0,1-1,0 0,-1 1,0 0,0 0,2-1,-3 0,3 2,-1-1,0 2,0-1,-1 1,1-1,-1-1,0 2,0-1,0 1,1-1,-1 1,0 0,1-1,-1 0,1-2,0 2,-2-2,2 1,1 0,-2 0,1 1,0-1,0 0,1-2,0 3,-2-1,1 1,0-1,-1 1,1-1,1 0,-2 0,1 1,-1 0,0 1,0-2,0 1,2-1,-1 2,1-3,0 2,0-2,-1 2,0-2,0-1,-1 3,1-3,0 1,2-1,-2 1,1-2,0 2,-2 1,1-1,1 1,-1 0,-1 1,2 0,-1 0,1 0,1-1,1-1,-2 2,0-1,-2 2,1-2,1 1,-2-1,2 2,-1-1,0 0,1-1,0 0,1-1,-1 1,1-2,-1 0,3-2,-2 0,0 1,0 1,-1 0,-1 1,2-1,-1 1,2 1,-1-2,0 2,1 0,-2-1,2 0,-2 0,2 0,0-1,-1 0,2 0,-1-1,-2 2,2-1,-2 0,2 0,-1 0,0 1,-1 0,1-2,0 1,0-1,1 1,0-1,-1 1,2-2,-1 1,0-1,1 0,-3 1,2 1,-3 0,1 1,-2-1,2 2,0-2,0-1,2 0,0 0,1-1,1 0,-1 0,0 0,0 0,-4-1,-1 1,-4 0,0 0,-4-1,1-1,-3-1,-1-1,-2 2,3-1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2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69 0,'0'0,"-2"0,-1 2,-1-1,0 2,-1 1,0 0,1 1,0-1,1 1,1 0,1 0,-1-1,0 1,1-1,0 2,0-1,0 0,0 2,-1-1,1-1,1 2,-1-1,0-1,-1 0,1-1,1 2,-1-1,0 1,1 0,0 0,0 0,0 0,0 0,0 1,-1-3,0 1,-1 0,1 0,0 1,1-1,-1 1,1 0,0 0,0 0,0 1,0-1,0-1,0 2,0-1,0-1,-1 0,-1-1,1 2,1-1,-1 1,1 0,0-1,0 2,0-1,0 0,0 1,0-1,0-1,0 2,1-2,1-1,-1 1,0 0,-1 1,2-2,-1 1,1-1,-1 2,1-1,-1 0,1 2,-1-1,0-1,1 2,-1-1,1 0,-2 1,0-1,1-1,-1 2,0-1,0 0,0 1,0-2,0 1,0 1,0-1,1 0,1 0,-1 0,0 0,0 0,0 0,-1 0,0 0,0 1,0-1,0-1,0 2,0-1,0 0,0 1,0-2,0 1,0 1,0-1,1 0,0 0,0 0,0 0,0 1,1-3,-1 1,1 0,-1 0,2 1,0-1,-1 1,0 0,0 0,0 0,0 0,0 0,1 0,0 0,-1-2,0 2,0-2,-1 2,1-2,0 1,-2-1,2 1,1-2,-2 2,2 0,-2 0,1 1,-1-1,0 2,1-1,0 0,-2 1,3-3,-1 1,0 0,0-1,0 0,0 1,0-2,1 1,-3 0,3 2,-1-2,2 1,-3 0,2 0,0 0,-1-1,2 0,0 0,0 1,1-1,-1 1,1-1,-3-1,3 2,-2-1,0 2,0 0,0-2,1 0,0 0,-1-1,1 2,-1-2,0 2,-1-1,1 0,-1 0,1-1,0 1,-1 0,2 0,0-1,-2 2,2-1,-2 0,1-1,0 0,0 2,-1-1,2 0,0 0,1 1,-1 0,0 0,0-1,-1 0,2-1,-2-1,1 0,0 1,-1 0,1 1,0 0,2-1,-2 1,1-1,0-2,0 1,-1 0,1 0,-2 0,1 1,0-1,0 1,-1-2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8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1,'3'4,"3"5,3 8,3 5,-1 4,0 3,1-2,-1-3,-1-5,2-6,0-4,-2-5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5,-3-1,1-12,-2-24,1-24,-2-19,-2-16,-2-9,-5-1,0 12,4 20,-1 27,0 23,-1 16,-1 7,-1 3,-2-5,-4-11,-2-23,0-26,2-22,0-20,1-10,3-3,-1-1,1 1,1 3,-1 6,0 21,4 36,7 36,4 18,0 8,-1-3,-4-17,-5-26,-1-29,-2-22,-2-18,0-12,-1-3,0 1,0 1,1 6,0 22,-1 28,1 34,0 23,0 12,0 3,0-17,5-28,1-25,-1-22,0-10,2 0,6 15,3 19,4 18,3 19,-2 11,-1 7,-3-1,-6-15,-3-26,-4-26,-2-18,-2-12,3 5,6 22,2 18,-2 18,2 9,0-4,-3-20,-3-19,-1-16,-2-11,2-8,2-3,4 6,4 15,4 31,8 28,8 18,3 14,-1 14,-7 4,-8-8,-7-24,-10-34,-7-39,-3-24,1-16,0-6,1 1,2 9,0 10,6 23,2 25,4 31,5 20,-1 6,-1 3,-5-4,-2-5,-3-21,-7-21,-1-27,-1-20,1-17,1-6,2-2,0 4,1 7,1 9,4 18,3 26,3 32,0 23,-1 12,-1 4,-5-5,0-18,-2-24,-1-29,0-22,0-18,-1-10,1-3,-1 5,1 16,9 27,6 31,11 24,8 14,4 6,-6 2,-3-11,-7-21,-2-26,3-26,-2-19,0-1,-4-4,0 6,1 19,-3 17,2 17,1 20,-2 17,-5 8,-2 3,-4-1,-3-27,-1-29,-1-24,-1-16,0-13,0-5,1 2,-1 4,6 11,9 21,7 20,8 19,5 13,-1 10,-4 5,-5-2,-1-10,-4-5,-5-16,-2-18,2-19,3-14,-1-10,0-3,-1 1,-4 6,0 8,3 17,-1 30,2 24,-3 22,2 9,3 2,-6-17,-5-27,-8-31,-3-28,-6-18,0-10,1-4,3 5,3 16,5 26,12 27,8 17,4 14,4 8,-5 3,-6 1,-5 0,-11-15,-8-21,-9-32,-5-28,0-19,-1-9,3-5,1 5,3 19,4 26,4 26,2 20,3 16,1 8,-4 7,-1 2,-4-5,-5-9,0-18,-2-21,-6-24,-5-22,-2-20,0-8,1-1,5 3,1 23,6 30,4 42,1 31,2 26,2 2,4-5,0-12,2-13,-3-15,-6-21,0-15,-8-23,-6-21,3-16,4-8,5-2,4 3,4 6,7 23,8 26,5 22,5 17,-2 17,-2 9,-7 3,-2 0,-5-6,-5-16,-9-27,-5-30,-5-19,-12-12,0-6,1-3,6 1,3 10,2 26,3 25,6 22,0 13,2 11,3 5,3-3,2-5,-4-10,-4-13,-5-21,-5-21,-2-15,1-11,5-7,5-2,5-1,2 0,3 0,6 20,7 23,8 22,7 19,2 13,-3 3,-7 3,-5-11,-12-21,-8-21,-8-19,-6-13,-5-6,3 1,5 16,5 21,5 20,3 16,3 7,1-6,-3-19,-11-19,-10-31,-11-22,-3-13,0-12,2-1,4 6,2 16,2 32,2 34,5 34,2 19,3 9,2 2,-2-7,-3-12,-3-28,0-43,2-36,0-19,5-7,0 9,6 28,10 33,12 34,5 20,4 11,-3 6,-4-3,-4-13,-14-28,-10-28,-6-20,-6-13,-2-7,4 11,9 22,8 27,9 26,8 17,7 9,0 3,-3-3,-9-17,-9-27,-8-24,-7-28,-5-15,2 10,4 22,9 22,7 20,2 17,3 10,-1 6,-1-2,-8 0,-13-1,-11 1,-6-5,0-9,2-10,6-16,9-16,1-17,2-13,2-9,-5-5,1 1,8 18,9 23,11 21,2 17,-1 12,-1-5,-3-18,-3-20,-2-20,-1-13,-1-7,8 13,12 28,15 28,5 22,6 19,-2 7,-2-10,-6-24,-4-28,-3-30,-3-25,0-14,3-6,2 3,-2 11,5 18,4 23,5 25,2 18,0 15,-4 8,-6 2,-7-4,-10-9,-7-16,-6-28,1-22,4-27,4-13,0-2,6-4,4 9,2 18,1 24,1 22,-1 19,-4 11,-7 5,-5-1,-6-17,-2-21,-3-22,-5-15,-2-12,0-2,2-3,6 7,6 11,7 18,6 17,2 15,-1 13,-5 6,-4-1,-1-13,2-22,0-19,-3-11,2-1,1 8,5 21,6 19,5 14,2 11,-2 6,0 3,-5-17,-7-27,-6-29,-6-18,2-14,8-5,1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9,-8-10,-10-23,-9-19,-9-18,-3-9,0-6,0-4,-2 3,1 6,1 15,2 22,3 24,1 18,2 13,0 6,0-1,0-6,-4-9,-5-13,-7-22,-4-29,-2-22,1-17,1-19,3-2,5 8,5 14,2 22,3 27,2 28,0 31,1 16,-4 7,-6-9,-7-4,-4-3,2-6,-1-10,-2-15,-1-20,-1-22,-1-21,-2-11,6-5,0 0,-1 13,4 24,5 33,0 23,-3 16,-3 11,-2 5,-3 0,0-12,-2-19,-5-23,-2-28,0-18,6-17,7-21,7-6,5 5,0 7,5 15,8 25,7 25,5 22,0 16,1 11,-3 5,-3 4,-10-9,-8-15,-12-23,-8-22,-5-12,0-3,4 13,7 17,2 17,5 10,3 4,0-8,-9-16,-8-20,-13-15,-9-18,-1-17,0-7,-1-1,9 7,10 23,12 31,3 25,2 18,1 13,1 6,-4-1,2-7,-1-10,-7-15,-8-21,-4-18,-4-11,9 0,13 8,9 18,6 12,0 2,-6-11,-5-13,-5-18,-1-17,1-12,1-5,4 4,5 17,7 24,7 25,4 19,0 24,-3 15,-2 8,-3-1,0-4,-3-4,-4-13,-7-18,-5-25,-4-20,1-13,3-7,1 5,7 13,10 19,3 19,1 12,-7-3,-10-6,-3-4,3 4,1 5,3 3,3 0,-2-6,-5-7,-5-17,-8-16,-4-15,2-12,2-2,5 1,5 11,10 20,5 16,7 7,2-3,-5-17,-4-15,-1-12,-1-15,0-15,-1-5,-3 9,-1 9,0 19,6 23,7 22,6 13,2 6,-3 2,-2-9,-3-21,-4-17,-1-9,-1 3,-2 17,5 18,1 15,-1 11,0 7,-1 3,-1-2,-2-5,-3-16,-7-12,-1-13,-3-16,-4-10,2-6,2 6,5 16,4 17,2 15,2 13,1 7,-8-11,-7-23,-6-15,-2-8,5-3,11 2,7 3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8:54.90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0,'0'207,"1"-206,0 0,1-1,-2 1,2-1,-1 1,0-1,0 1,1-1,-1 0,0 0,1 0,1 1,103 17,109-1,-38-1,-10 1,-60-17,245 9,-130-5,-34-2,-30 21,-8 1,-36-21,-53-3,1 3,86 22,-85-10,84 6,64-14,6 12,-10 1,278-21,-445-2,0-3,78-27,21-3,137 20,-148 13,373-3,-405 6,-54 4,1 3,-1 2,82 34,-74-24,1-2,60 8,159-12,-88-6,573 3,-467-12,1154 2,-1377-5,122-31,18-2,94 33,-209 7,-36 2,0 4,66 22,39 6,311 2,2-38,-212-2,1242 2,-1456-4,1-3,-1-3,77-31,38-9,53 19,-37 7,-105 11,205-29,-94 27,311-14,-229 18,32-1,197 13,-468 1,0 3,0 0,-1 2,31 15,-21-8,45 10,141-11,-53-8,280 9,-412-14,-19 1,1 0,-1 2,0 1,32 13,-12 1,36 25,-40-25,0-2,42 12,16 7,-61-22,0 2,-2 1,1 3,-1 1,26 25,-45-35,-1 1,0 0,-1 0,1 1,-2 0,1 1,-1 0,6 17,34 120,-38-118,4 18,-2 1,-2 1,6 79,11 74,4-73,-16-76,12 78,-18-56,-2 0,-3 94,-1-14,2-117,1 0,1-1,11 48,-6-42,8 89,-12 176,-3-53,10 413,-12-466,10 357,-6-442,22 156,-24-243,7 81,-2 143,7 85,-3-226,1 3,3 126,-15-121,13 302,13 212,-17-271,-1 556,-10-581,1 3081,-1-3407,1 0,-2 0,0 0,-1 0,1-1,-7 21,-32 88,3-12,29-77,1 0,2 0,-7 62,1 111,10-146,-4 25,-19 109,13-109,-7 112,17-48,2-85,-2 1,-15 120,4-103,2 0,3 2,-1 90,10-73,-1 3,-14 181,11-261,-7 57,-3 151,14 374,-6-542,0 5,4 236,3 115,-2-382,0-24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9:06.38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1,'0'5872,"1"-5858,-1 1,2-1,-1 1,1-1,1 0,4 17,30 79,-2-3,-27-76,-1 2,-1-1,-2 1,4 48,-5 135,-3-193,3 35,0-2,3 1,14 76,10 90,-22 28,0 10,-6-229,25 477,-12 43,-9-225,5 99,-2 244,-10-427,1 3393,0-3543,3 1,3-1,24 151,13 104,-29-216,-1-1,11 92,-21-204,1-1,1 0,-1-1,12 27,31 64,0 1,-3 21,-29-81,1-1,3-1,35 72,53 58,-21-37,-58-95,1-3,0-1,2-3,2-1,66 57,-2-2,-55-51,52 39,-70-62,0-1,0-2,2-2,-1-1,1-2,1-1,51 7,63-7,187 19,50-15,-140-12,-26 1,81 6,-142 10,62 5,257-10,-151-7,16 1,-152-2,122 10,98 6,-163-14,481 7,-568-14,1593 1,-1377 43,-364-43,265 28,-26-5,268 11,-314-29,673 1,-524-9,-274-3,125-32,-10 0,-18 16,237-24,-74 6,-121 11,71-6,521-42,-561 62,174-3,1696 19,-2088-1,0 1,0 3,37 12,71 40,-85-33,0-4,57 12,68-15,-51-9,-121-8,1 0,-1 0,0 0,1 1,-1-1,0 0,0 1,1-1,-1 1,0-1,0 1,1 0,-2 0,2 0,-1 0,0 0,0 0,0 0,0 1,1 1,-1 0,-1 0,1 0,0 0,-1 0,0 1,0-1,0 0,0 0,0 6,0 7,0 10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24.595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213 1,'-1'5,"0"1,0-1,-1 0,1 0,-1 0,0 0,0 0,-1 0,0 0,1 0,-2-1,1 0,0 0,-7 6,4-3,1 0,0 0,0 0,-7 13,7-8,-1-1,0 0,0-1,-1 1,-1-1,0-1,0 0,0 0,-1 0,-1-1,0 0,0-1,0 0,-19 9,70-31,71-29,-99 38,0 0,0-1,-1-1,0 0,0-1,16-16,-38 34,0-2,0 1,-1-1,-20 10,14-9,2 1,-1 0,-22 20,29-20,-1-1,-1 0,-12 8,50-25,-1-2,1-1,-2-1,1-1,-2-1,42-35,-53 40,-17 14,-22 17,3-1,19-16,0 0,-1-1,1 1,-1-1,-9 5,-20 9,-46 32,61-37,-19 6,28-15,26-14,3 1,1 2,0 0,34-9,-26 9,33-14,-52 18,-1 0,0-1,0 0,-1 0,1 0,-1-1,-1 0,8-8,-10 9,11-12,-13 15,-7 12,-1 1,-2 0,1-1,-1 0,-1-1,-12 12,16-17,-1 1,0-1,0 0,0 0,0-1,-1 1,1-2,-1 1,0-1,1 0,-9 2,1-2,-1 1,1 1,-15 6,3 1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39.630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19 11,'0'2,"1"-1,-1 1,1-1,-1 1,1-1,0 0,0 1,0-1,-1 0,1 1,0-1,1 0,-1 0,0 0,0 0,0 0,1 0,-1 0,0-1,1 1,-1 0,1-1,-1 1,1-1,-1 1,1-1,-1 0,3 1,49 5,-48-6,21 1,0-1,-1-1,1-2,0 0,-1-2,37-12,-21 14,-35 3,-28-1,-13-4,26 3,0 1,-1-1,1 2,-15 0,24 0,0 0,0 0,0 0,0 0,0 0,-1 0,1 0,0 0,0 0,0 0,0 0,0 0,0 0,0 0,-1 0,1 0,0 0,0 0,0 0,0 0,0 0,0 1,0-1,0 0,-1 0,1 0,0 0,0 0,0 0,0 0,0 0,0 1,0-1,0 0,0 0,0 0,0 0,0 0,0 0,0 1,0-1,0 0,0 0,0 0,0 0,0 0,0 0,0 0,0 1,0-1,0 0,0 0,0 0,8 8,15 7,-20-13,13 9,-7-5,0 0,0-1,1 0,0 0,11 3,-46-6,1-2,-29-2,43 0,0-1,0-1,0 1,0-1,1-1,0 0,0 0,-13-11,21 16,1 0,0-1,-1 1,1 0,0 0,-1-1,1 1,0 0,-1 0,1-1,0 1,0 0,-1-1,1 1,0-1,0 1,-1 0,1-1,0 1,0-1,0 1,0 0,0-1,0 1,0-1,0 1,0-1,0 1,0 0,0-1,0 0,12-5,25 2,-35 4,28 1,55 8,-51-5,35 1,-47-5,-16-1,1 1,0 0,0 0,-1 0,1 1,0 0,-1 0,11 4,-17-5,1 1,0-1,-1 0,1 1,-1-1,1 0,-1 1,1-1,-1 1,0-1,1 1,-1-1,1 1,-1-1,0 1,1-1,-1 1,0 0,0-1,0 1,1-1,-1 1,0 0,0-1,0 1,0-1,0 1,0 1,-10 19,7-17,0 0,0 0,-1-1,1 1,-1-1,0 0,-6 4,4-5,0 0,-1 0,1-1,0 1,-1-1,1-1,-1 1,1-1,-1 0,-7-1,-69-16,62 11,-41-4,55 9,0 1,1-1,-1-1,0 1,1-1,0 0,-1-1,1 0,0 0,0 0,1 0,-1-1,1 0,-1 0,-5-7,54 28,-22-8,-1-2,44 10,13 5,-6-8,-71-14,0 0,0 0,0 0,0 0,0 0,0 0,1 0,-1 0,0 0,0 0,0 0,0 0,0 0,0 0,0 0,0 0,0 0,1 0,-1 0,0 0,0 0,0 0,0 0,0 1,0-1,0 0,0 0,0 0,0 0,0 0,0 0,0 0,0 0,1 0,-1 1,0-1,0 0,0 0,0 0,0 0,0 0,0 0,0 0,0 0,0 1,0-1,0 0,-1 0,1 0,0 0,0 0,0 0,0 0,0 0,0 0,0 0,0 1,0-1,0 0,0 0,0 0,0 0,0 0,0 0,-1 0,-10 4,-13 0,-2-2,2 0,0 0,0-2,-1 0,-42-8,45 1,1-2,0 0,1-2,-34-22,12 7,38 24,0-1,0 0,0 1,1-1,-1-1,-4-4,8 7,0 1,-1 0,1 0,0 0,0 0,0-1,0 1,-1 0,1 0,0-1,0 1,0 0,0 0,0-1,0 1,0 0,0 0,0-1,0 1,0 0,0 0,0-1,0 1,0 0,0 0,0-1,0 1,0 0,0 0,0 0,1-1,-1 1,0 0,0 0,0-1,0 1,0 0,1 0,-1 0,0-1,23 1,72 21,-69-14,0-1,1-1,0-2,32 1,-46-4,1 0,0 1,0 0,0 1,-1 1,1 0,-1 1,0 0,0 1,13 7,-22-9,0 0,0 0,-1 1,1-1,-1 1,0 0,0-1,0 2,0-1,-1 0,0 0,4 10,-2-2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6:49.819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238 1,'-131'112,"126"-106,-1 0,1 0,-1 1,2-1,-1 1,1 0,0 0,0 1,1-1,0 1,0 0,1 0,0-1,1 2,-2 10,-19 80,1-3,17-68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6:51.018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106 1,'-1'2,"0"0,0-1,0 1,0 0,0 0,0-1,-1 1,1 0,-1-1,1 1,-1-1,0 0,-2 2,-12 12,6 0,2 0,-1 1,2 0,0 1,1-1,0 1,2 0,0 1,1-1,1 1,0-1,1 1,1 0,1 0,0-1,2 1,0 0,1-1,0 0,11 26,-5-18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6:52.901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 1,'0'3,"1"0,-1 0,1 0,0 0,0 1,0-1,0 0,1-1,-1 1,1 0,3 4,28 31,-19-23,130 140,-139-148,0 1,0-1,-1 1,0 0,0 0,-1 0,0 0,0 1,-1-1,0 1,1 17,8 30,2-17,-3-8,0 0,-3 0,0 1,-2 0,2 45,-8-52,1-2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6:54.189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 1,'0'4,"1"-1,0 1,0 0,0-1,0 1,0 0,1-1,0 0,0 1,0-1,3 4,30 35,-30-37,21 22,-1 2,-2 1,-1 1,-1 1,25 52,-42-74,-1 0,0 1,-1-1,0 1,-1 0,0 12,7 37,-3-44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9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1,'0'3,"3"6,5 4,5 8,-1 5,-1 1,-1 0,1-2,0 0,3-5,-1-5,-1-6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7:17.09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218 190,'-5'1,"1"1,0-1,1 1,-1 0,0 0,0 1,1-1,-1 1,-5 5,-9 6,2-1,0 0,1 1,1 1,0 0,1 1,-15 23,20-28,4-4,0 0,0 0,1 0,0 0,0 0,1 1,0-1,0 1,0 0,1 12,-1 10,5 44,0-23,-3-42,1 1,1-1,0 0,0 0,0 0,1 0,9 17,37 57,-9-18,-11-14,2-1,42 50,-64-91,0-1,0-1,1 0,-1 0,2-1,-1 0,21 8,-16-7,3 0,0-2,0 1,1-2,34 4,-8-2,-30-3,1-1,0-1,0 0,0-1,30-4,-34 2,-1-1,0 0,0-1,0 0,-1 0,1-2,-1 1,17-13,2-2,-18 13,-1 0,0 0,0-1,-1 0,0-1,9-10,139-188,-150 197,0-2,-1 1,-1-1,1 1,-2-1,0-1,0 1,-1-1,1-12,0-12,-4-67,0 60,-2 27,1 0,-10-34,7 32,-5-37,8 46,0 0,-2 1,1-1,-1 1,0-1,-1 1,0 0,-1 0,0 0,-6-8,-8-9,-41-42,40 50,-1 1,-1 1,0 1,-1 1,0 0,-36-13,49 23,-1 1,0-1,0 2,0-1,0 2,-16-1,-71 3,42 2,38-3,-9-1,1 2,-39 7,56-6,0 0,1 1,-1 0,1 0,0 1,0 0,0 0,0 1,1 0,-1 1,-6 6,5-2,1 0,0 0,0 1,1 0,1 0,0 1,-6 14,2-4,-1 0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7:22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7:24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20.41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50,'1'0,"1"0,0 1,-1-1,1 1,0-1,-1 1,1 0,0 0,-1 0,1 0,-1 0,1 0,-1 0,0 0,1 0,-1 1,1 1,21 31,-13-18,-4-7,1 0,0 0,0-1,1 0,0 0,0-1,1 0,0 0,0-1,1 0,-1-1,1 0,0 0,1-1,-1-1,1 1,0-2,0 0,17 2,-13-3,-1-1,1 0,0-1,0 0,15-4,-23 3,0 0,0-1,0 0,0 0,0 0,-1-1,0 0,0 0,0 0,0-1,0 0,5-8,9-8,-6 6,-1 0,0-1,-1-1,0 1,17-37,-22 32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1.13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218 190,'-5'1,"1"1,0-1,1 1,-1 0,0 0,0 1,1-1,-1 1,-5 5,-9 6,2-1,0 0,1 1,1 1,0 0,1 1,-15 23,20-28,4-4,0 0,0 0,1 0,0 0,0 0,1 1,0-1,0 1,0 0,1 12,-1 10,5 44,0-23,-3-42,1 1,1-1,0 0,0 0,0 0,1 0,9 17,37 57,-9-18,-11-14,2-1,42 50,-64-91,0-1,0-1,1 0,-1 0,2-1,-1 0,21 8,-16-7,3 0,0-2,0 1,1-2,34 4,-8-2,-30-3,1-1,0-1,0 0,0-1,30-4,-34 2,-1-1,0 0,0-1,0 0,-1 0,1-2,-1 1,17-13,2-2,-18 13,-1 0,0 0,0-1,-1 0,0-1,9-10,139-188,-150 197,0-2,-1 1,-1-1,1 1,-2-1,0-1,0 1,-1-1,1-12,0-12,-4-67,0 60,-2 27,1 0,-10-34,7 32,-5-37,8 46,0 0,-2 1,1-1,-1 1,0-1,-1 1,0 0,-1 0,0 0,-6-8,-8-9,-41-42,40 50,-1 1,-1 1,0 1,-1 1,0 0,-36-13,49 23,-1 1,0-1,0 2,0-1,0 2,-16-1,-71 3,42 2,38-3,-9-1,1 2,-39 7,56-6,0 0,1 1,-1 0,1 0,0 1,0 0,0 0,0 1,1 0,-1 1,-6 6,5-2,1 0,0 0,0 1,1 0,1 0,0 1,-6 14,2-4,-1 0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1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1.13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50,'1'0,"1"0,0 1,-1-1,1 1,0-1,-1 1,1 0,0 0,-1 0,1 0,-1 0,1 0,-1 0,0 0,1 0,-1 1,1 1,21 31,-13-18,-4-7,1 0,0 0,0-1,1 0,0 0,0-1,1 0,0 0,0-1,1 0,-1-1,1 0,0 0,1-1,-1-1,1 1,0-2,0 0,17 2,-13-3,-1-1,1 0,0-1,0 0,15-4,-23 3,0 0,0-1,0 0,0 0,0 0,-1-1,0 0,0 0,0 0,0-1,0 0,5-8,9-8,-6 6,-1 0,0-1,-1-1,0 1,17-37,-22 32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2.34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218 190,'-5'1,"1"1,0-1,1 1,-1 0,0 0,0 1,1-1,-1 1,-5 5,-9 6,2-1,0 0,1 1,1 1,0 0,1 1,-15 23,20-28,4-4,0 0,0 0,1 0,0 0,0 0,1 1,0-1,0 1,0 0,1 12,-1 10,5 44,0-23,-3-42,1 1,1-1,0 0,0 0,0 0,1 0,9 17,37 57,-9-18,-11-14,2-1,42 50,-64-91,0-1,0-1,1 0,-1 0,2-1,-1 0,21 8,-16-7,3 0,0-2,0 1,1-2,34 4,-8-2,-30-3,1-1,0-1,0 0,0-1,30-4,-34 2,-1-1,0 0,0-1,0 0,-1 0,1-2,-1 1,17-13,2-2,-18 13,-1 0,0 0,0-1,-1 0,0-1,9-10,139-188,-150 197,0-2,-1 1,-1-1,1 1,-2-1,0-1,0 1,-1-1,1-12,0-12,-4-67,0 60,-2 27,1 0,-10-34,7 32,-5-37,8 46,0 0,-2 1,1-1,-1 1,0-1,-1 1,0 0,-1 0,0 0,-6-8,-8-9,-41-42,40 50,-1 1,-1 1,0 1,-1 1,0 0,-36-13,49 23,-1 1,0-1,0 2,0-1,0 2,-16-1,-71 3,42 2,38-3,-9-1,1 2,-39 7,56-6,0 0,1 1,-1 0,1 0,0 1,0 0,0 0,0 1,1 0,-1 1,-6 6,5-2,1 0,0 0,0 1,1 0,1 0,0 1,-6 14,2-4,-1 0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2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9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0,'0'4,"0"5,0 8,3 6,3 2,0-7,1-14,-3-11,-1-5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2.34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50,'1'0,"1"0,0 1,-1-1,1 1,0-1,-1 1,1 0,0 0,-1 0,1 0,-1 0,1 0,-1 0,0 0,1 0,-1 1,1 1,21 31,-13-18,-4-7,1 0,0 0,0-1,1 0,0 0,0-1,1 0,0 0,0-1,1 0,-1-1,1 0,0 0,1-1,-1-1,1 1,0-2,0 0,17 2,-13-3,-1-1,1 0,0-1,0 0,15-4,-23 3,0 0,0-1,0 0,0 0,0 0,-1-1,0 0,0 0,0 0,0-1,0 0,5-8,9-8,-6 6,-1 0,0-1,-1-1,0 1,17-37,-22 32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0,-2 4,-3 0,0 3,-2-3,1 1,1 0,0-3,2 1,1-1,1-1,0 0,1 0,-1-1,-2-1,3 0,-1 1,-1 1,0 0,0-1,-2 0,3-3,1-1,0 0,-1-1,2 2,-1 1,-2 2,1 0,1 1,-2 1,1-2,1 2,-1-1,-1-2,2 3,-1 0,0 0,0 1,0-1,-1 1,2-2,0 1,1 0,-1-1,0 0,-2-2,0 0,-1 0,2 1,-1 0,0-1,0 1,-1 0,2 1,-1 1,0-1,2 2,-1-2,2 2,-2-1,1-2,-1 2,-1-2,0 2,1-1,0 0,0 1,1-2,0 0,0 2,0 0,1-3,-2 2,0 1,1-3,-1 1,1 1,0-1,0 2,0-1,-1-1,1 1,0 0,0-1,0 3,1 0,0 0,-2-1,1-1,-2 0,4 2,-1-2,1 2,-1-2,0 1,1 0,0 1,0-2,0 3,1-2,-2 2,1-3,0 3,1-1,0 0,0 0,-2 0,1 1,0 1,-1-1,2 1,-3-1,2-2,0 4,-1-4,1 3,-1-1,0-1,0-1,-1 0,-2 0,0-1,-2 1,3-1,-1 0,0 0,2 0,-1-1,1 1,0 0,1 1,1 0,0 0,-1 1,2 0,-1 0,0-2,1 4,-1-3,0 3,-2-2,2 0,0 1,0-1,0-1,0 2,0-2,0 1,1 0,0 0,0 1,-1 1,-1 0,1 0,-2-2,2 2,0-3,-1 2,-1 2,-1-3,1 2,0-1,-2 0,3-3,-1 2,1-1,-1-1,1 0,-2 0,2-1,-2 2,1 1,1-1,-2 0,1-1,1 2,0-2,1 2,0 0,-1 0,1 2,0-3,-1 2,-1 0,2-1,0 2,1 0,1-1,0 1,1 1,0-2,0 1,0 0,1 1,-1-1,0 0,0 0,0-1,-2 0,0 0,0 0,1-1,-1 2,-1-1,1 1,-1 0,2-1,-1 1,0-2,-2 0,0 2,-1-1,2 0,-2-1,3 1,-1-1,-1 1,2 1,-4-1,3 1,-1-1,0-1,-1 1,1-1,0 1,0-1,1 0,-2 1,2-1,1 2,1 0,-2-1,0-1,2 1,0 0,-2-1,0-1,2 2,-1 0,1 0,-1 0,0 2,0-1,1-1,-2-1,1 2,0-2,-2 1,1 0,1 1,1-1,0 2,0-1,1-1,-2 1,0 1,0-1,0 0,-1 0,-2-1,2 2,-2-2,2-1,-1 1,1 0,3 0,-1 0,1 1,0-1,0 1,0 1,0-1,1 0,-1 0,0-1,0 2,0 0,0-1,0-1,0 1,0 0,0 1,0-2,0 1,0 1,0-1,0-1,0 1,0 0,0 0,0 1,0-1,0-1,0 2,0-1,-2-1,0-1,0 1,-1-2,1 1,-1-1,1 3,1-2,0 2,1 0,0 0,0 0,-1 0,-1-1,-2 0,2 0,-3 0,-1-1,-1 2,0-1,1 1,0-2,0 1,3 0,-1-1,2 2,2 0,0-1,0 1,0 0,0 0,1 0,-1 0,0 0,0 1,0-2,0 2,0-2,0 1,0 1,0-1,-2-3,1 3,-1-2,1 1,0 0,0 1,1 0,0-1,0 2,0-2,0 1,0 0,-2-1,0 0,1-1,0 2,-1-2,2 2,-1 0,1-1,0 2,0-1,0 0,0 0,0 0,0-1,0 1,0 1,0-1,0 0,0 0,0 0,0 0,0 0,0 0,0 0,0 1,0-1,0-1,0 0,0 2,0 0,0-2,0 2,2-2,0 1,-1 1,1-2,-1 1,1 0,1 1,-2-2,0 1,0 0,0 1,-1-1,0 0,0-1,0 1,0 0,0 1,0-1,0-1,0 2,0-1,0-1,-2 0,1 0,-1 0,1-1,0 3,0-3,-1 1,0 2,1-2,-1 1,1 1,0-1,1 0,0 0,0 0,0 0,0 0,0 0,0 1,0-2,0 0,0 3,0-3,0 1,0 1,0-2,0 1,0 1,0-2,0 0,0 3,0-2,0-1,0 1,0 0,0 1,0-1,0 0,0-1,0 2,0-1,0 0,0-1,2 1,0-2,-1-1,1 4,1-5,-1 3,0 1,-1 1,0 2,2-2,0 1,0-3,0 2,0-2,-2 0,3-1,-2 0,1-1,-1 1,1-1,0 2,0-2,0 1,1-2,0 1,-1 1,-1 0,0-1,1 2,-1-1,0 2,0-4,0 3,0-1,0 1,0 1,0-1,0 1,0-1,-1 2,1-2,0-1,1 1,-1 0,-1 0,-1 1,0 0,0-1,1 0,1 3,0-2,-1-1,0 2,0-2,-1 1,1 1,1-1,0-1,0 2,-1-1,0-1,-1 2,1-3,1 1,0-1,-1 2,0-1,0-1,1 1,-1-1,1 1,-1 0,1 1,-2-1,2 1,0 0,0-1,0 2,-1-1,0 0,-1 1,2-4,-1 3,0-2,1 1,-1 0,0 0,-1 1,2-1,-1 2,1-1,-1 0,2-1,0-1,-2 1,1 0,-1 0,0 0,-1 0,0 2,2 0,0-2,-2 2,2-2,-1 1,-1 1,2-2,0 1,0 1,-1-1,0-1,2 1,0 0,-2 1,1-1,1 0,-1 0,1-1,1-1,0 0,0 1,1-1,1 1,-1-2,1 2,-1-5,0 4,1-2,-2-1,1 4,-2-2,1 2,-2 1,1-2,0 0,1 2,-1-2,0 2,1-3,-2 2,1-4,1 0,-1 0,1 0,-1 0,0 1,-1 2,0 1,0-2,-1 3,3-4,-1 3,1-2,0 1,-2 2,3-2,-1 0,-2 1,1-2,0 1,1-1,0 0,-2 1,0-1,-1 3,2 0,0-2,3-1,-1 0,-1 1,0 0,0-1,-1 4,0-4,1 2,-1-2,1 1,-1 0,-1 0,-1 1,1-1,1 1,-1-1,0 0,1-1,1 0,-1 0,2 1,-2 0,2 1,-1 1,2-2,-3 0,0 2,2-4,-3 3,1-2,0 1,-1 0,2-2,1 0,0 0,1 0,-1 0,-1-1,1 3,-3-2,3 4,-2-2,0 0,3-1,-1 0,-1 1,-1-1,1 3,-2-1,0 0,1 0,-1 0,0-1,-1 1,2 2,-1-3,1 2,-1-1,4-1,-3 1,1-1,0 1,0-2,0 1,-1 2,2-3,-2 1,1 1,-1-1,1 2,0-2,-1 1,2-3,0 0,1 0,2-3,-2 3,1-2,-2 1,0 1,1 0,1 0,-2 1,2 0,-2 0,0-2,-1 4,1-5,1 2,-2 1,1-2,0 1,0 1,-1-1,1 0,-1 1,0-1,0 1,1-1,-2 1,2-1,1-1,-2 2,2-2,0 1,0 1,-1 2,1-2,2 0,0-1,-2-1,0 1,0-1,0 0,0 1,0-2,2 1,-3-1,0 2,3-1,-1-1,1 1,-1-1,1 1,1-1,0 0,-1 0,0 1,-2-1,1-1,-1 3,0 1,-2-2,1 1,0 0,1 0,2-1,1 0,-1 1,0-1,0 2,1-2,-1 2,-2 0,1-2,-2 0,1 2,0-3,2 3,-1-3,0 1,1-1,1 0,0 2,-1-2,1 1,0-2,0 1,0-1,-1 1,1-1,-1 0,1 0,-1-1,1 1,-1 0,0 0,2 0,-2 0,0 0,0 0,1 0,-2-1,-3-1,-6-4,-5-1,-4-2,-1 0,-1-1,-1 0,3 4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43,'0'0,"0"-1,0-2,-1 1,-1-3,-2 2,2-2,-4 2,3-2,-1 2,0-3,0 4,-2 0,-1 1,-2 0,1 0,0 1,1 2,1 0,-2-1,0-1,1 1,1 2,-1-1,3 1,-1 1,-2 0,2 1,-1-2,3 1,-3 0,1-1,-1 2,0-2,-1 0,1 1,0-1,-3-1,3 2,-1-1,1-2,-2 1,1 1,-1 0,0-2,-1 3,1 0,-1 0,1 0,1-1,-1 2,1-3,2 4,-1-3,2 2,1 0,0 0,-1-1,1 1,0-1,0 1,-1 1,1-1,-1-1,0 2,-1-1,2 1,-2-1,1 0,0 1,2 0,0-1,-1 2,-1-1,0-3,-3 0,0-1,-1-1,0-1,-1 0,1 1,-1 1,0 1,2 1,1 1,2 1,0-1,0 1,1 0,-1-3,-1 3,1-2,0 2,-1-2,2 1,0 1,-1-2,1 0,-1-1,-1 1,-2 1,0 0,1 0,0-2,-1 0,1 0,1 1,0 0,3 0,-1 1,1 0,-1 0,0-1,-3 0,2 0,0 2,-1-1,0 1,1 1,0 0,2 0,0 1,-1-3,0 1,2-1,-2 2,0-2,0 1,-1-1,1 0,-1 1,0 1,2-1,-1-1,0 1,0-1,3 1,-2 1,0-1,0 0,-1 1,0-2,-2 1,0-1,0 1,-1 1,2-3,-2 1,2-1,-1-1,2 0,-2 1,-1-1,1 2,0-1,0 0,0 2,0-2,0 1,2 0,-3 0,1 1,-1 1,1 0,0-1,-3-1,4 0,-3 1,2-2,2 2,1-1,-1 0,0 0,0-1,0 3,-1-3,0 2,-1-1,1 1,-1 0,0 0,0-1,1 0,1 1,2 0,0 1,-1-3,0 3,-1-2,0 1,-1 1,0 0,0-1,0 0,2 2,-1-2,-1 0,2 0,0-1,-2 0,2 0,-1 0,2 1,-2-1,0 1,1 3,0-3,-1-1,2 1,-1 0,0-1,1 2,-1-1,0 1,0 0,-1 0,0 0,1 0,-1-2,0 2,1-2,0 1,1 1,-1-2,0 1,1 0,-1-1,-1 1,0 0,0-1,-1 1,1-2,2 3,-3-1,2 1,0-1,-1 0,0-1,1 1,0 1,-1-2,0 2,1 0,1-1,0 2,1-2,-1 2,-1-3,1 0,-1 2,1-2,0 1,0 2,1-2,0 1,0-1,0 2,0-1,0 0,0 0,0 0,0 0,0 1,0-2,0 0,0 2,0 0,0-2,0 1,0 0,0 0,-1 0,-1 1,-2-2,0 1,-2 1,-1-2,1-1,1 2,1-2,1 0,2 3,1-2,0 1,0-1,0 1,0 1,0-1,0-1,0 2,-1-3,-1 1,0 0,1 0,0-1,0 2,0-2,-1 0,0 2,0-2,1 1,-1 1,2 0,0 0,0-1,0 2,0-1,0-1,0 2,0-1,0 0,0 1,0-2,0 0,3 3,-1-3,0 1,0 0,-2 0,1 0,-1 0,0 0,0 0,0 1,0-1,0-1,0 1,0 0,0 1,0-1,0-1,0 2,0-1,0-1,0 2,0-2,0 1,0 2,0-3,0 0,0 1,0 1,0 0,0 1,-1-2,-1 0,-2 1,1 1,0-2,-2-1,3 0,-1-1,-1 2,2-2,0 2,-2 0,2 0,-1 0,1 0,0-1,0-1,0 0,-1 2,0-3,2 2,-1-1,0 1,1 0,0 0,1 0,0 2,-2-2,1-2,-1 3,1-1,0 0,0 1,1 0,0-1,0 1,0 0,0 1,0-2,0 2,0-2,0 1,0 2,0-3,0 0,0 1,0 1,0-2,0 1,2 1,0-1,-1 0,0 0,2-2,0 1,-1 0,-1-1,0 2,0-1,-1 0,1 2,-1-1,-1-1,1 2,0-1,0 0,0 0,0 0,0-1,0 2,0 0,0-2,0 1,0 1,0 1,0 1,0-1,0 1,0-2,0 0,0 0,0 0,0 0,0-2,0 1,2-1,1 1,-2 1,0-2,0 1,0 1,1-3,0 0,1 0,1-1,-1 1,0-2,0 3,0-3,-1 5,2-3,0 0,0 1,-1-1,0 1,0 0,0 1,-1-1,0 0,0-1,0 2,0-2,-1 1,-1 1,0 0,0 0,0-1,0 1,1-1,1 0,0 0,-1-1,0 2,0-1,0 2,-1-2,0 0,0 2,0 0,0-2,2 2,0-2,1 1,-1-1,0-1,1 2,-1-3,-1 4,0-4,1 1,0 1,0 0,-1-1,-1 2,1 1,-1-2,0 2,0-2,0 1,-1 1,3-3,-1 1,1-1,0 1,-3-1,-2-3,-1-1,-2-2,-3-3,0 1,2-2,1-1,-1 2,0-1,4 0,0-2,0 1,3 0,0-1,0 1,0-2,0 0,0 2,0-1,0 0,0 0,0-1,3 3,-1-1,0 1,0-1,-2-1,3 3,-1-2,2 1,-2-1,3 1,-2 0,2 0,-2-1,1 0,-1 0,0-1,-1 0,2 1,-1 3,0 3,1 1,0 3,0 0,-1 2,0 1,-1 0,-1 2,-1-1,0 1,0-1,0 1,0-2,0 0,-1 1,1-2,0 2,0-1,0 0,-2-1,0 2,1-2,-2 1,-2-2,2 0,-3 0,2-1,0 2,4-3,2 2,1-3,1 3,0-1,-1 2,0 0,-1 1,-1 0,0 0,-1 0,1-1,0 0,1-1,-1 2,2-3,0 1,-1 1,2-1,-2 1,2 0,1-2,0 3,0-2,0 1,-2 1,2-1,-2 2,-1-1,2-2,-1 1,0-1,1-1,-1 1,0-2,0 2,0-1,-3 3,2-2,-2 2,0-1,2 2,0-1,2-2,-1 2,2-2,-2 1,2 1,-1-2,-1 2,-1-1,-1 3,0-3,-2 0,-3-2,-1-1,0-3,-1-1,-1 1,-1-4,0 0,0 0,2-2,0-2,4 2,-2-2,3 2,1-2,0 0,1 1,-1 1,0-2,0 1,2 1,-2-2,0 1,0 1,0-3,0 3,0 0,0-1,0-1,-3 2,1 1,-1 0,0 2,0-2,0 2,-1-2,2-1,0 1,-1 0,1 0,0 0,1-1,-2-1,0 1,1 0,1-1,0-1,-2 1,1 0,0 0,1 0,0-1,1 2,-1-1,1 0,0-1,0 2,1-1,-1 0,0 0,0-1,0 1,0 1,0-1,0 0,0-1,0 2,0-1,0-1,2 3,0 1,2 4,0 4,0 1,0 1,-2 1,-2-1,-2-2,-2 0,-3-2,0-1,-1 1,3 0,1 3,3-1,-3 1,2 1,-1-3,0 3,-1-2,2 2,2 0,0-1,2 0,-1 1,4-2,-3 2,1-2,-1 2,0 0,-1 1,0 0,1-1,-1 1,1 0,-1 1,-1 0,1-2,-1 0,0 2,0-1,0-1,-1 2,1-1,0 0,2-1,-1-3,3-2,0-1,1 0,1 1,-1 1,0 1,0 0,-1-1,1 3,-3-1,0 2,-1 1,0-2,1 1,0 0,1-1,3 0,-1-2,0 1,2-1,-3 1,1-1,-4 3,3 0,-1 0,-1 0,-1 1,2 0,-1-2,1 0,-3 2,3-3,-1 1,2-1,-1 1,2-3,-2 4,2-2,-2 0,2 3,-3-1,0-1,1 1,1-1,-1-1,0 1,-1 0,-1 1,0 1,-1-1,0 1,0 0,0 0,0 1,0-1,0-1,0 2,0-1,0 0,0 0,0 0,0 1,0-2,0 1,0 0,0 0,0 0,0 1,0-2,0 0,2-1,0 0,0 2,1-4,-2 4,2-3,-2 2,0 1,2-1,-1 1,2-1,-1-1,-1 1,0 0,2 0,-2 1,2-1,-1 2,-1-2,2-1,-1 2,2-3,-1 3,-2 0,2-1,-1 0,1 1,0 1,-2-1,2-1,-1 2,-1-1,1-2,1 1,-2 0,1-3,0 3,0-2,0 2,0-3,-1 3,1-1,0 1,1 0,-1 2,2-1,1-1,0 2,0-1,0-1,0 1,1-2,2 1,-1-1,0 1,1-2,-1 1,0-2,-2 3,1-3,0 2,1-2,0 0,-2 0,1 0,0 0,0 2,0-2,0 1,0-1,-5-1,-1-1,-3-2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1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0,2-2,-2-1,2-2,-1 1,2 0,1-1,2 0,1 1,-2-1,-1 1,-2 0,0 2,-3 1,1 0,-1 1,-1-2,1 1,-1 0,2 0,0 0,0 1,0 1,0-1,0 0,1 1,-1-1,2 0,-2 1,1 0,-3 0,2-1,-1 1,1-1,-1-1,0 0,0 0,0-1,0 2,0 0,0 1,1-1,0 1,0 0,1 0,0-2,0 3,-1-2,1 1,-1 0,1-1,-1 0,0-1,-1 3,0 0,1 0,1 2,1-2,0 1,0-1,-1 1,0-2,-1 3,0-2,1 1,-1-1,1 1,0-1,0-1,-1 0,1 1,1 0,-1 0,2 0,-2 0,1 2,1-1,-3 1,2 0,-1-1,1 0,0 0,-2-1,1 0,2 1,0-1,-1 1,1-2,0 1,0-1,0 2,-1-2,0 0,0 0,0 0,1 1,-1 0,1-1,0 1,0 0,0 1,1-1,0 2,-1-1,1 0,0-1,-1 0,0 0,0 1,1-1,-1 1,0-1,1 1,-1 0,2 1,-1-1,0 1,0 0,0 0,0 0,0 1,-1-3,1 1,-1 0,1-1,-1 0,-2 0,1-3,-1 0,0-2,2 0,-1-3,1 0,1-2,0 3,0 2,-1 2,-1 4,0-1,-1 1,0-1,0 1,1 0,0 1,2-1,0 1,0 1,1-1,0-1,0 2,0-1,0 0,0 1,1-1,-1-1,0 2,0-1,0 0,0-2,-2-1,1-4,-2 0,0 1,0 1,-2 0,1 1,-1-1,1 1,0 2,3-1,-2 1,1 0,0 1,0 0,-1 0,0-1,0 1,2 0,-1 0,0-1,-1-1,1 1,0 0,0 0,1 2,1-1,-1 1,1 1,0-1,-1-1,0 0,1-1,-1 2,0-1,1 1,-2-2,0 2,1-2,-1 0,0 0,0 1,1-1,-1 2,0-1,0 0,-1 0,1-1,0 2,1-1,-1 1,0 0,1 0,-1-1,1 0,0 0,0 0,0 0,0 1,1 0,0-1,0 2,0-1,0 0,0 1,1-1,-1-1,0 2,0-1,0 0,0 0,0 0,0 0,0 1,0-1,0-1,0 2,0-1,0 0,0 0,0 0,0 0,0 0,0 1,0-5,0 0,0 1,0 0,0 0,0 3,0-1,0 0,0 2,0-1,0 0,0 1,0-1,0-1,0 2,0-1,0 0,0 1,0-1,0-1,0 2,0-1,0 0,0 0,0 0,0 0,1-1,0 0,0 0,1 0,0 0,0 1,0 0,-1-1,-1 2,0-1,0 0,0 1,0-2,0 1,0 1,0-1,0 0,0 0,0 0,0 0,0 1,0-1,-1-2,-1 1,1 0,0 0,0 0,0 1,1 0,0 0,0 0,0 1,-1-2,0 1,0 1,0-1,0 0,1 0,-1 0,1 0,0 1,0-1,0-1,0 2,1-1,-1 0,0 1,0-2,0 1,0 1,0-1,0 0,0 0,0 0,0 0,0 0,0 1,0-2,0 1,0 1,0-1,1-1,1-2,0 1,1-1,0 1,0 0,1 0,-1-1,1 1,-2 1,1-2,-1 1,2 0,-1 1,0-1,2 0,-2 1,3 0,-3 1,1 0,-1 0,0 0,-1 1,1-3,-1 1,2-2,-2 1,0 0,-2 1,2 0,0 1,1-1,-1-1,-1 2,1-2,0 3,0-2,0 0,-2 2,1-1,-1 0,0 1,2-1,-1-1,2 2,-1-1,-1 0,2-1,0 0,-1-1,1-1,-1 1,1 0,-1 0,1-1,0 0,-1 1,0 0,0 0,2-1,-3 0,3 2,-1-1,0 2,0-1,-1 1,1-1,-1-1,0 2,0-1,0 1,1-1,-1 1,0 0,1-1,-1 0,1-2,0 2,-2-2,2 1,1 0,-2 0,1 1,0-1,0 0,1-2,0 3,-2-1,1 1,0-1,-1 1,1-1,1 0,-2 0,1 1,-1 0,0 1,0-2,0 1,2-1,-1 2,1-3,0 2,0-2,-1 2,0-2,0-1,-1 3,1-3,0 1,2-1,-2 1,1-2,0 2,-2 1,1-1,1 1,-1 0,-1 1,2 0,-1 0,1 0,1-1,1-1,-2 2,0-1,-2 2,1-2,1 1,-2-1,2 2,-1-1,0 0,1-1,0 0,1-1,-1 1,1-2,-1 0,3-2,-2 0,0 1,0 1,-1 0,-1 1,2-1,-1 1,2 1,-1-2,0 2,1 0,-2-1,2 0,-2 0,2 0,0-1,-1 0,2 0,-1-1,-2 2,2-1,-2 0,2 0,-1 0,0 1,-1 0,1-2,0 1,0-1,1 1,0-1,-1 1,2-2,-1 1,0-1,1 0,-3 1,2 1,-3 0,1 1,-2-1,2 2,0-2,0-1,2 0,0 0,1-1,1 0,-1 0,0 0,0 0,-4-1,-1 1,-4 0,0 0,-4-1,1-1,-3-1,-1-1,-2 2,3-1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2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69 0,'0'0,"-2"0,-1 2,-1-1,0 2,-1 1,0 0,1 1,0-1,1 1,1 0,1 0,-1-1,0 1,1-1,0 2,0-1,0 0,0 2,-1-1,1-1,1 2,-1-1,0-1,-1 0,1-1,1 2,-1-1,0 1,1 0,0 0,0 0,0 0,0 0,0 1,-1-3,0 1,-1 0,1 0,0 1,1-1,-1 1,1 0,0 0,0 0,0 1,0-1,0-1,0 2,0-1,0-1,-1 0,-1-1,1 2,1-1,-1 1,1 0,0-1,0 2,0-1,0 0,0 1,0-1,0-1,0 2,1-2,1-1,-1 1,0 0,-1 1,2-2,-1 1,1-1,-1 2,1-1,-1 0,1 2,-1-1,0-1,1 2,-1-1,1 0,-2 1,0-1,1-1,-1 2,0-1,0 0,0 1,0-2,0 1,0 1,0-1,1 0,1 0,-1 0,0 0,0 0,0 0,-1 0,0 0,0 1,0-1,0-1,0 2,0-1,0 0,0 1,0-2,0 1,0 1,0-1,1 0,0 0,0 0,0 0,0 1,1-3,-1 1,1 0,-1 0,2 1,0-1,-1 1,0 0,0 0,0 0,0 0,0 0,1 0,0 0,-1-2,0 2,0-2,-1 2,1-2,0 1,-2-1,2 1,1-2,-2 2,2 0,-2 0,1 1,-1-1,0 2,1-1,0 0,-2 1,3-3,-1 1,0 0,0-1,0 0,0 1,0-2,1 1,-3 0,3 2,-1-2,2 1,-3 0,2 0,0 0,-1-1,2 0,0 0,0 1,1-1,-1 1,1-1,-3-1,3 2,-2-1,0 2,0 0,0-2,1 0,0 0,-1-1,1 2,-1-2,0 2,-1-1,1 0,-1 0,1-1,0 1,-1 0,2 0,0-1,-2 2,2-1,-2 0,1-1,0 0,0 2,-1-1,2 0,0 0,1 1,-1 0,0 0,0-1,-1 0,2-1,-2-1,1 0,0 1,-1 0,1 1,0 0,2-1,-2 1,1-1,0-2,0 1,-1 0,1 0,-2 0,1 1,0-1,0 1,-1-2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3"/>
    </inkml:context>
    <inkml:brush xml:id="br0">
      <inkml:brushProperty name="width" value="0.025" units="cm"/>
      <inkml:brushProperty name="height" value="0.15" units="cm"/>
      <inkml:brushProperty name="color" value="#BF90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4"/>
    </inkml:context>
    <inkml:brush xml:id="br0">
      <inkml:brushProperty name="width" value="0.05" units="cm"/>
      <inkml:brushProperty name="height" value="0.3" units="cm"/>
      <inkml:brushProperty name="color" value="#BF90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5"/>
    </inkml:context>
    <inkml:brush xml:id="br0">
      <inkml:brushProperty name="width" value="0.05" units="cm"/>
      <inkml:brushProperty name="height" value="0.3" units="cm"/>
      <inkml:brushProperty name="color" value="#BF90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6"/>
    </inkml:context>
    <inkml:brush xml:id="br0">
      <inkml:brushProperty name="width" value="0.05" units="cm"/>
      <inkml:brushProperty name="height" value="0.3" units="cm"/>
      <inkml:brushProperty name="color" value="#BF90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5,-3-1,1-12,-2-24,1-24,-2-19,-2-16,-2-9,-5-1,0 12,4 20,-1 27,0 23,-1 16,-1 7,-1 3,-2-5,-4-11,-2-23,0-26,2-22,0-20,1-10,3-3,-1-1,1 1,1 3,-1 6,0 21,4 36,7 36,4 18,0 8,-1-3,-4-17,-5-26,-1-29,-2-22,-2-18,0-12,-1-3,0 1,0 1,1 6,0 22,-1 28,1 34,0 23,0 12,0 3,0-17,5-28,1-25,-1-22,0-10,2 0,6 15,3 19,4 18,3 19,-2 11,-1 7,-3-1,-6-15,-3-26,-4-26,-2-18,-2-12,3 5,6 22,2 18,-2 18,2 9,0-4,-3-20,-3-19,-1-16,-2-11,2-8,2-3,4 6,4 15,4 31,8 28,8 18,3 14,-1 14,-7 4,-8-8,-7-24,-10-34,-7-39,-3-24,1-16,0-6,1 1,2 9,0 10,6 23,2 25,4 31,5 20,-1 6,-1 3,-5-4,-2-5,-3-21,-7-21,-1-27,-1-20,1-17,1-6,2-2,0 4,1 7,1 9,4 18,3 26,3 32,0 23,-1 12,-1 4,-5-5,0-18,-2-24,-1-29,0-22,0-18,-1-10,1-3,-1 5,1 16,9 27,6 31,11 24,8 14,4 6,-6 2,-3-11,-7-21,-2-26,3-26,-2-19,0-1,-4-4,0 6,1 19,-3 17,2 17,1 20,-2 17,-5 8,-2 3,-4-1,-3-27,-1-29,-1-24,-1-16,0-13,0-5,1 2,-1 4,6 11,9 21,7 20,8 19,5 13,-1 10,-4 5,-5-2,-1-10,-4-5,-5-16,-2-18,2-19,3-14,-1-10,0-3,-1 1,-4 6,0 8,3 17,-1 30,2 24,-3 22,2 9,3 2,-6-17,-5-27,-8-31,-3-28,-6-18,0-10,1-4,3 5,3 16,5 26,12 27,8 17,4 14,4 8,-5 3,-6 1,-5 0,-11-15,-8-21,-9-32,-5-28,0-19,-1-9,3-5,1 5,3 19,4 26,4 26,2 20,3 16,1 8,-4 7,-1 2,-4-5,-5-9,0-18,-2-21,-6-24,-5-22,-2-20,0-8,1-1,5 3,1 23,6 30,4 42,1 31,2 26,2 2,4-5,0-12,2-13,-3-15,-6-21,0-15,-8-23,-6-21,3-16,4-8,5-2,4 3,4 6,7 23,8 26,5 22,5 17,-2 17,-2 9,-7 3,-2 0,-5-6,-5-16,-9-27,-5-30,-5-19,-12-12,0-6,1-3,6 1,3 10,2 26,3 25,6 22,0 13,2 11,3 5,3-3,2-5,-4-10,-4-13,-5-21,-5-21,-2-15,1-11,5-7,5-2,5-1,2 0,3 0,6 20,7 23,8 22,7 19,2 13,-3 3,-7 3,-5-11,-12-21,-8-21,-8-19,-6-13,-5-6,3 1,5 16,5 21,5 20,3 16,3 7,1-6,-3-19,-11-19,-10-31,-11-22,-3-13,0-12,2-1,4 6,2 16,2 32,2 34,5 34,2 19,3 9,2 2,-2-7,-3-12,-3-28,0-43,2-36,0-19,5-7,0 9,6 28,10 33,12 34,5 20,4 11,-3 6,-4-3,-4-13,-14-28,-10-28,-6-20,-6-13,-2-7,4 11,9 22,8 27,9 26,8 17,7 9,0 3,-3-3,-9-17,-9-27,-8-24,-7-28,-5-15,2 10,4 22,9 22,7 20,2 17,3 10,-1 6,-1-2,-8 0,-13-1,-11 1,-6-5,0-9,2-10,6-16,9-16,1-17,2-13,2-9,-5-5,1 1,8 18,9 23,11 21,2 17,-1 12,-1-5,-3-18,-3-20,-2-20,-1-13,-1-7,8 13,12 28,15 28,5 22,6 19,-2 7,-2-10,-6-24,-4-28,-3-30,-3-25,0-14,3-6,2 3,-2 11,5 18,4 23,5 25,2 18,0 15,-4 8,-6 2,-7-4,-10-9,-7-16,-6-28,1-22,4-27,4-13,0-2,6-4,4 9,2 18,1 24,1 22,-1 19,-4 11,-7 5,-5-1,-6-17,-2-21,-3-22,-5-15,-2-12,0-2,2-3,6 7,6 11,7 18,6 17,2 15,-1 13,-5 6,-4-1,-1-13,2-22,0-19,-3-11,2-1,1 8,5 21,6 19,5 14,2 11,-2 6,0 3,-5-17,-7-27,-6-29,-6-18,2-14,8-5,1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9,-8-10,-10-23,-9-19,-9-18,-3-9,0-6,0-4,-2 3,1 6,1 15,2 22,3 24,1 18,2 13,0 6,0-1,0-6,-4-9,-5-13,-7-22,-4-29,-2-22,1-17,1-19,3-2,5 8,5 14,2 22,3 27,2 28,0 31,1 16,-4 7,-6-9,-7-4,-4-3,2-6,-1-10,-2-15,-1-20,-1-22,-1-21,-2-11,6-5,0 0,-1 13,4 24,5 33,0 23,-3 16,-3 11,-2 5,-3 0,0-12,-2-19,-5-23,-2-28,0-18,6-17,7-21,7-6,5 5,0 7,5 15,8 25,7 25,5 22,0 16,1 11,-3 5,-3 4,-10-9,-8-15,-12-23,-8-22,-5-12,0-3,4 13,7 17,2 17,5 10,3 4,0-8,-9-16,-8-20,-13-15,-9-18,-1-17,0-7,-1-1,9 7,10 23,12 31,3 25,2 18,1 13,1 6,-4-1,2-7,-1-10,-7-15,-8-21,-4-18,-4-11,9 0,13 8,9 18,6 12,0 2,-6-11,-5-13,-5-18,-1-17,1-12,1-5,4 4,5 17,7 24,7 25,4 19,0 24,-3 15,-2 8,-3-1,0-4,-3-4,-4-13,-7-18,-5-25,-4-20,1-13,3-7,1 5,7 13,10 19,3 19,1 12,-7-3,-10-6,-3-4,3 4,1 5,3 3,3 0,-2-6,-5-7,-5-17,-8-16,-4-15,2-12,2-2,5 1,5 11,10 20,5 16,7 7,2-3,-5-17,-4-15,-1-12,-1-15,0-15,-1-5,-3 9,-1 9,0 19,6 23,7 22,6 13,2 6,-3 2,-2-9,-3-21,-4-17,-1-9,-1 3,-2 17,5 18,1 15,-1 11,0 7,-1 3,-1-2,-2-5,-3-16,-7-12,-1-13,-3-16,-4-10,2-6,2 6,5 16,4 17,2 15,2 13,1 7,-8-11,-7-23,-6-15,-2-8,5-3,11 2,7 3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9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0,'0'4,"3"5,3 8,0 9,0 5,1-1,-1 0,2-7,-1-2,1-6,-1 0,-1 0,-2 1,-3-2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8:54.90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0,'0'207,"1"-206,0 0,1-1,-2 1,2-1,-1 1,0-1,0 1,1-1,-1 0,0 0,1 0,1 1,103 17,109-1,-38-1,-10 1,-60-17,245 9,-130-5,-34-2,-30 21,-8 1,-36-21,-53-3,1 3,86 22,-85-10,84 6,64-14,6 12,-10 1,278-21,-445-2,0-3,78-27,21-3,137 20,-148 13,373-3,-405 6,-54 4,1 3,-1 2,82 34,-74-24,1-2,60 8,159-12,-88-6,573 3,-467-12,1154 2,-1377-5,122-31,18-2,94 33,-209 7,-36 2,0 4,66 22,39 6,311 2,2-38,-212-2,1242 2,-1456-4,1-3,-1-3,77-31,38-9,53 19,-37 7,-105 11,205-29,-94 27,311-14,-229 18,32-1,197 13,-468 1,0 3,0 0,-1 2,31 15,-21-8,45 10,141-11,-53-8,280 9,-412-14,-19 1,1 0,-1 2,0 1,32 13,-12 1,36 25,-40-25,0-2,42 12,16 7,-61-22,0 2,-2 1,1 3,-1 1,26 25,-45-35,-1 1,0 0,-1 0,1 1,-2 0,1 1,-1 0,6 17,34 120,-38-118,4 18,-2 1,-2 1,6 79,11 74,4-73,-16-76,12 78,-18-56,-2 0,-3 94,-1-14,2-117,1 0,1-1,11 48,-6-42,8 89,-12 176,-3-53,10 413,-12-466,10 357,-6-442,22 156,-24-243,7 81,-2 143,7 85,-3-226,1 3,3 126,-15-121,13 302,13 212,-17-271,-1 556,-10-581,1 3081,-1-3407,1 0,-2 0,0 0,-1 0,1-1,-7 21,-32 88,3-12,29-77,1 0,2 0,-7 62,1 111,10-146,-4 25,-19 109,13-109,-7 112,17-48,2-85,-2 1,-15 120,4-103,2 0,3 2,-1 90,10-73,-1 3,-14 181,11-261,-7 57,-3 151,14 374,-6-542,0 5,4 236,3 115,-2-382,0-24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9:06.38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1,'0'5872,"1"-5858,-1 1,2-1,-1 1,1-1,1 0,4 17,30 79,-2-3,-27-76,-1 2,-1-1,-2 1,4 48,-5 135,-3-193,3 35,0-2,3 1,14 76,10 90,-22 28,0 10,-6-229,25 477,-12 43,-9-225,5 99,-2 244,-10-427,1 3393,0-3543,3 1,3-1,24 151,13 104,-29-216,-1-1,11 92,-21-204,1-1,1 0,-1-1,12 27,31 64,0 1,-3 21,-29-81,1-1,3-1,35 72,53 58,-21-37,-58-95,1-3,0-1,2-3,2-1,66 57,-2-2,-55-51,52 39,-70-62,0-1,0-2,2-2,-1-1,1-2,1-1,51 7,63-7,187 19,50-15,-140-12,-26 1,81 6,-142 10,62 5,257-10,-151-7,16 1,-152-2,122 10,98 6,-163-14,481 7,-568-14,1593 1,-1377 43,-364-43,265 28,-26-5,268 11,-314-29,673 1,-524-9,-274-3,125-32,-10 0,-18 16,237-24,-74 6,-121 11,71-6,521-42,-561 62,174-3,1696 19,-2088-1,0 1,0 3,37 12,71 40,-85-33,0-4,57 12,68-15,-51-9,-121-8,1 0,-1 0,0 0,1 1,-1-1,0 0,0 1,1-1,-1 1,0-1,0 1,1 0,-2 0,2 0,-1 0,0 0,0 0,0 0,0 1,1 1,-1 0,-1 0,1 0,0 0,-1 0,0 1,0-1,0 0,0 0,0 6,0 7,0 10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24.595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213 1,'-1'5,"0"1,0-1,-1 0,1 0,-1 0,0 0,0 0,-1 0,0 0,1 0,-2-1,1 0,0 0,-7 6,4-3,1 0,0 0,0 0,-7 13,7-8,-1-1,0 0,0-1,-1 1,-1-1,0-1,0 0,0 0,-1 0,-1-1,0 0,0-1,0 0,-19 9,70-31,71-29,-99 38,0 0,0-1,-1-1,0 0,0-1,16-16,-38 34,0-2,0 1,-1-1,-20 10,14-9,2 1,-1 0,-22 20,29-20,-1-1,-1 0,-12 8,50-25,-1-2,1-1,-2-1,1-1,-2-1,42-35,-53 40,-17 14,-22 17,3-1,19-16,0 0,-1-1,1 1,-1-1,-9 5,-20 9,-46 32,61-37,-19 6,28-15,26-14,3 1,1 2,0 0,34-9,-26 9,33-14,-52 18,-1 0,0-1,0 0,-1 0,1 0,-1-1,-1 0,8-8,-10 9,11-12,-13 15,-7 12,-1 1,-2 0,1-1,-1 0,-1-1,-12 12,16-17,-1 1,0-1,0 0,0 0,0-1,-1 1,1-2,-1 1,0-1,1 0,-9 2,1-2,-1 1,1 1,-15 6,3 1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5:18.798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51 1,'0'28,"1"0,2-1,9 48,4 22,-6-28,14 131,-17-149,-3 0,-4 89,-1-59,-2-48,0 0,-2 0,-13 43,9-46,-14 30,15-41,0 1,2 1,0-1,-5 34,-1 31,6-45,-2 59,9 225,0-308,1 0,1 1,0-1,1 0,9 21,10 44,44 218,-12-75,-49-201,2 0,11 22,4 13,25 67,-34-89,-1 1,8 41,-12-40,28 72,-28-85,-1 0,10 50,-11-42,11 33,-7-34,9 27,37 74,12 30,-1-1,11 11,-16-47,-43-88,3 1,40 52,-34-53,23 44,52 102,-38-63,-40-69,2-2,55 75,60 69,-45-58,-26-34,30 39,-64-91,31 58,-46-70,2 0,1-1,1-1,34 31,-3-5,77 102,-58-66,-39-48,-2 2,39 75,-6-18,-5-10,-19-28,-28-45,0 1,25 57,-21-33,2 0,45 72,-39-78,48 81,-65-105,-1 1,-1 1,-1 0,-1 0,-1 0,-1 1,6 45,-10-39,3 0,14 53,4 23,-14-48,-2-21,2 67,-9-63,-1-12,6 50,-4-68,2-1,-1 1,1 0,1-1,0 0,0 0,1 0,7 10,33 40,-32-46,-1 1,-1 0,-1 0,0 1,11 27,-19-38,0 0,-1-1,0 1,0 0,-1 0,1 0,-1 0,0 0,0 0,-1-1,0 1,1 0,-2 0,1 0,0-1,-1 1,0-1,0 1,0-1,-1 1,0-1,1 0,-1 0,-1-1,1 1,-4 3,-4 6,1 1,0 0,1 1,1 0,1 0,0 0,0 1,2 0,-4 20,-17 40,-3 5,-19 86,22-70,13-58,-34 69,-5 13,-33 159,63-223,-4-1,-1-1,-4-2,-1-1,-3-1,-42 48,52-66,-27 48,35-52,-1-1,-43 51,-134 150,140-160,-28 52,62-87,-1-1,-40 46,7-14,3 3,-53 89,67-96,16-30,2 1,1 1,2 1,1 1,2 0,-11 41,16-38,-1 0,-2-1,-25 52,22-53,2 0,1 1,1 0,-7 55,-11 43,19-107,-1 0,-1-1,-29 46,-13 27,-36 72,-8 15,74-136,-56 86,4-11,-63 177,115-237,3 2,-22 119,35-117,4 1,6 84,1-37,-3 282,1-375,1-1,7 30,-4-28,3 43,-9 302,0-342,-2 0,-8 33,1-5,4-10,-3-1,-2 0,-1 0,-3-1,-24 50,39-95,-17 33,2 1,1 0,-18 68,17-21,-18 117,28-140,4-33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5:32.068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103 1,'1'89,"-3"97,-12-110,4-27,-15 76,15-66,3-25,2 1,0 36,3-32,-8 49,4-48,-1 44,7-71,0 1,1-1,1 1,0-1,1 1,1-1,5 15,179 514,-186-536,10 39,-1 0,8 89,-8-57,-6-43,3 54,-7-53,1 0,9 45,-4-22,-2 1,-5 114,-3-65,3-82,0 0,2-1,1 1,0 0,2-1,16 46,37 112,-3-8,-42-141,2-1,0 0,21 31,25 19,-39-56,-1 2,20 36,-8-9,2-2,54 62,36 53,122 168,-99-147,37 30,-106-142,15 17,-21-11,-5 3,81 135,-116-168,50 60,-44-62,38 65,-16-18,22 39,-75-121,-1 0,0 0,-1 1,-1 0,-1 0,4 31,22 129,-10-82,-13-56,0-4,-1 1,0 49,-7 387,0-455,-1 1,-6 29,0-9,5-18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5:35.663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1,'1'12,"1"0,0 0,1-1,0 1,1 0,7 14,7 24,17 57,59 128,-47-137,-21-45,24 66,49 168,-69-194,28 102,-42-134,32 78,-38-108,-2 0,-1 1,-1-1,2 55,-1-15,0 80,1 10,6 44,-11-129,14 91,1-73,49 153,-42-173,-4-7,34 70,-24-63,-3 1,34 153,-33-111,3-4,15 60,-31-88,8 173,-23 90,-4-157,4-174,0-4,-1-1,-2 24,2-34,0-1,0 1,0-1,-1 1,1-1,0 1,-1-1,1 1,-1-1,1 0,-1 1,0-1,0 0,1 1,-1-1,0 0,0 0,0 0,0 0,0 0,-1 0,1 0,0 0,0 0,-1-1,1 1,-1 0,1-1,0 1,-1-1,-1 1,0-1,0-1,0 0,0 0,0 1,0-2,0 1,1 0,-1 0,1-1,-1 0,1 1,-1-1,1 0,0 0,-2-3,2 4,-24-25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5:39.869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1 0,'1'18,"1"-1,1 0,1 0,9 27,4 17,-7-16,15 87,-1 17,-16-108,1-1,3-1,17 44,-4-12,50 178,0 10,-68-228,-1 1,-2-1,0 35,-6 98,-1-53,3-73,0 50,-15 125,4-105,-3 21,7-69,2-1,5 112,3-63,-2-83,2 0,1-1,1 0,9 27,9 50,26 173,-43-241,12 39,-10-49,-2 1,-1 0,3 49,-9 325,0-378,-1 1,-8 32,-2 27,-3 29,4-44,1-3,4-26,-3 66,9-89,-2 8,2 0,1 0,1-1,0 1,2 0,0-1,9 26,-5-26,4 12,2 0,1-1,1-1,28 39,-30-50,13 17,44 44,-60-67,-1-1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5:44.634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550 0,'0'30,"1"-7,0 0,-2 1,-1-1,0-1,-2 1,-1 0,-13 38,-23 26,-13 33,48-104,1 1,0 0,2 1,0-1,-2 25,8 197,-4 63,-2-277,-2 0,0-1,-18 47,13-43,1 0,-7 43,16-68,-33 192,25-166,-2-1,-13 27,12-31,1 0,2 0,-8 34,-17 70,18-74,-51 209,35-130,-25 257,51-336,2 70,4-98,1-1,2 1,0-1,15 46,3-9,-3 1,-2 0,-3 2,-3 0,3 84,-15 31,1 61,12-146,-6-60,1 50,-5-58,8 48,-5-47,3 40,-9 256,1-323,0 1,0-1,1 1,-1-1,0 1,0-1,0 1,-1-1,1 1,0-1,-1 0,1 1,0-1,-1 1,0-1,1 0,-1 0,0 1,0-1,1 0,-1 0,0 0,0 0,0 0,-2 2,-13 2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5:47.011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665 1,'-3'1,"0"0,0 0,1 0,-1 0,0 1,1 0,-1-1,1 1,-1 0,1 0,0 0,0 1,0-1,0 0,0 1,0 0,-2 4,0-1,-13 20,2-1,1 2,-19 48,-21 92,38-114,0 1,3 2,2 0,-4 63,-5 72,-6 164,26 341,-2-666,-2 1,-1-1,-2-1,0 1,-22 52,-11 41,38-115,-7 25,2 0,1 1,-2 52,6-55,-2-1,-1 1,-15 50,4-17,-17 49,22-84,2 0,2 0,0 1,2 0,-2 47,8-26,1-19,-2 0,-1 0,-8 42,1-13,2-1,3 1,5 69,-2 67,-13-102,8-61,-2 51,7 37,0-122,0 0,0 0,0 0,0 0,0 0,0 0,0-1,-1 1,1 0,0 0,0 0,0 0,0 0,0 0,0 0,0 0,0 0,-1 0,1 0,0 0,0 0,0 0,0 0,0 1,0-1,0 0,0 0,-1 0,1 0,0 0,0 0,0 0,0 0,0 0,0 0,0 0,-9-23,-8-38,-2-13,0-1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5:49.823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1030 0,'-2'1,"1"-1,-1 1,1-1,-1 1,1 0,-1-1,1 1,0 0,-1 0,1 0,0 0,0 0,-1 1,1-1,0 0,0 0,0 1,0 1,-19 31,17-28,-42 95,3 1,-29 117,43-129,-31 101,-30 94,48-151,6 1,-17 141,-12 181,-57 100,104-486,-12 67,6 1,6 1,1 231,17-331,1-1,10 53,10 12,60 177,-74-255,0 0,-2 0,-1 0,2 47,-7 109,-3-83,0 28,-5 0,-25 129,-25 187,54-413,-1-1,-2 0,-1 0,-1-1,-1 0,-2 0,-24 42,29-56,2 0,-1 1,2-1,0 1,0 0,2-1,-2 23,5 111,2-60,-1-52,9 53,-5-52,1 50,-7-70,-1-1,1 0,1 0,0 0,1 0,0 0,2 0,0-1,12 30,-10-31,1-1,0-1,12 16,-33-68,-63-123,-33-75,60 115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9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1,'0'3,"3"2,3 8,0 5,3-1,0 1,-1-3,-4-3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5:53.604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1,'12'14,"0"0,0 1,-2 0,0 1,-1 0,0 1,-1 0,5 19,3 12,14 86,-23-78,-2-1,-6 108,-2-56,4-36,-2 82,-24-28,-8 34,13-69,17-75,-36 196,33-139,5 135,4-87,-5-16,4 113,22-48,1-31,-1 4,-19-68,-3-34,8 45,20 89,-25-118,-5 107,-2-123,1 1,2-1,1 1,3-1,13 56,-9-57,-2-1,-1 1,-3 0,-1 1,-3 45,3-56,1 0,1-1,8 31,-5-25,11 41,-9-41,-2 0,-1 0,3 60,-11 303,2-379,-2-1,0 1,-1 0,0-1,-1 1,-9 19,-1-2,-36 61,44-84,1-1,0 1,0 0,1 1,1-1,0 1,-2 23,3 4,4 49,0-60,-2 0,0 1,-9 55,0-25,2 0,3 0,6 94,1-40,-5-2,4 124,2-211,0-1,2 0,8 24,2-22,-11-23,-7-18,-17-32,-38-70,18 41,15 25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5:56.324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201 1,'1'27,"2"-1,7 35,1-2,12 63,-14-81,-1 1,3 80,-10-88,1-1,9 49,15 92,-20-121,-2 1,-4 95,-2-56,1-75,-1 1,-1-1,0 0,-2 1,0-2,-14 32,4-7,8-19,2 1,0 0,2 0,-1 32,3-26,-12 61,-11-9,15-58,2 1,1 0,1 0,-4 50,6-35,-1 0,-3 0,-13 49,8-44,-9 86,21-113,1 1,1-1,0 0,1 0,1-1,9 25,-7-23,0 1,-1 0,-2 1,3 30,-7-18,-2 0,-10 47,4-26,4-22,-2 0,-17 53,1-15,-14 81,20-38,9-44,0 6,6 141,3-113,-1-91,1-1,1 1,0 0,1-1,0 1,0-1,1 0,6 11,8 13,25 35,3 6,-25-39,3 8,20 50,-32-70,0 0,27 39,-23-40,-1 0,17 39,-21-38,-7-18,-1 0,0 0,0 0,-1 1,0-1,0 1,1 8,-3-16,0 1,0-1,-1 0,1 0,0 0,0 1,0-1,-1 0,1 0,0 0,0 0,-1 1,1-1,0 0,0 0,-1 0,1 0,0 0,0 0,-1 0,1 0,0 0,0 0,-1 0,1 0,0 0,-1 0,1 0,0 0,0 0,-1 0,1 0,0 0,0 0,-1 0,1-1,0 1,0 0,-1 0,1 0,0 0,0-1,0 1,-1 0,-13-9,-16-14,1 0,1-3,-28-32,25 24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5:59.184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0,'2'24,"0"1,2-2,1 1,12 37,2 6,1 34,-5 1,4 133,-18 212,-3-249,32 752,-29-939,31 249,-23-214,1-1,3 0,27 67,32 93,-47-122,-17-68,-8-15,0 1,0-1,1 0,-1 0,0 0,0 0,0 0,0 0,0 0,0 0,1 0,-1 0,0 0,0 0,0 0,0 0,1 1,-1-1,0 0,0-1,0 1,0 0,0 0,1 0,-1 0,0 0,0 0,0 0,0 0,0 0,1 0,-1 0,0 0,0 0,0 0,0-1,0 1,0 0,1 0,-1 0,0 0,0 0,0 0,0-1,0 1,9-28,-6 14,58-180,-43 146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02.247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998 546,'-3'1,"1"-1,-1 1,0 0,1 0,-1 0,1 0,-1 1,1-1,0 1,0-1,-1 1,1 0,-3 3,-24 28,12-10,2 1,1 0,1 0,1 1,1 1,1 0,1 1,2 0,-8 48,7-5,3 0,7 120,8-92,5 0,34 120,-47-212,10 38,2 1,33 67,54 79,-47-85,7 13,-20-46,-4 1,-2 1,-4 2,-3 1,25 115,-49-166,0 0,-2 0,-1 0,-1 1,-1-1,-2 0,-1 0,0 0,-2-1,-17 47,10-42,0-1,-2-1,-1 0,-1-1,-2-1,-1 0,-1-2,-36 36,0-9,-1-3,-3-2,-123 72,180-117,0 1,-1-1,1 0,-1 0,1-1,-1 0,1 1,-1-1,0-1,0 1,1-1,-1 0,0 0,0 0,-5-1,6-1,-1 0,1 0,0 0,-1 0,1-1,0 0,0 0,0 0,1 0,-1 0,1-1,0 0,0 0,-4-6,-24-38,-29-62,4 5,-111-201,99 161,-58-181,112 284,4 14,1 0,1-1,2 1,1-1,-2-36,5 30,-8-40,5 39,-2-37,7-355,1 203,-2 199,-2 1,-6-31,-4-33,1-13,6 67,-2-55,10-25,-3-94,-11 126,6 52,-1-54,8-487,-1 551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15.266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0,'2'12,"0"-1,0 0,1 0,0 0,1-1,1 1,6 11,0 4,123 326,-53-136,-64-172,31 90,62 218,-95-298,-7-25,20 47,33 93,-8-19,17 32,-62-156,-1 1,-2 1,0-1,0 56,-6 983,1-1061,-1 20,1-25,-1 1,1 0,0 0,0 0,0-1,-1 1,1 0,0-1,-1 1,1 0,0-1,-1 1,1 0,-1-1,1 1,-1-1,0 1,1-1,-1 1,1-1,-1 1,0-1,1 0,-1 1,0-1,0 1,-10-2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18.735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0,'3'2,"-1"0,1 0,-1 0,0 0,1 0,-1 1,0-1,-1 1,1-1,2 6,4 2,20 30,-1 1,22 47,-32-57,1 7,-1 1,14 56,-19-59,-6-15,-2-1,0 1,-1 0,1 25,-6 87,0-45,4 34,-5 130,-3-205,-13 46,11-57,1 0,1 0,0 41,8 395,0-444,2 0,1-1,1 1,1-1,2 0,13 30,20 69,-13 24,-19-90,-4-33,1 35,-3-26,1-1,15 53,1 2,-3-1,-7-42,-2 0,5 95,-12-97,11 61,-4-34,-5-52,0 0,12 34,-10-37,0 0,-2 1,5 35,-4-12,15 64,-11-67,7 77,0 5,-7-66,2 2,-6-36,-1 0,1 33,-3-23,9 40,-6-40,2 40,-5-47,8 41,0-2,-8-41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22.126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476 1,'0'12,"-2"0,0 0,-5 20,-4 22,8-16,3-21,-2-1,0 1,-1-1,0 1,-6 15,-25 45,-3-2,-53 81,80-139,-2 7,1 0,1 1,1 1,-7 35,-10 27,-41 116,49-159,-46 128,57-147,1 0,1 1,1-1,-1 51,5-8,3 80,9-90,-9-44,1 0,1 21,-1 25,3 0,17 71,-11-69,-2 1,-2 0,-1 113,-9 221,0-378,-1 0,-9 38,0-6,9-40,-1-1,-1 0,0 0,-9 15,-9 29,12-34,10-21,0 0,0 0,0 0,-1 0,1 0,0 0,0 1,0-1,-1 0,1 0,0 0,0 0,0 0,-1 0,1 0,0 0,0 0,0 0,-1 0,1 0,0 0,0 0,0-1,-1 1,1 0,0 0,0 0,0 0,-1 0,1 0,0 0,0-1,0 1,0 0,0 0,-1 0,1 0,0 0,0-1,0 1,0 0,0 0,0 0,0-1,0 1,0 0,-2-5,0 0,1-1,0 1,0 0,0 0,0-7,-2-63,4 0,14-115,-4 125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25.409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500 1,'-1'6,"0"0,-1 1,0-1,0 0,-1 0,1-1,-1 1,-1 0,1-1,-5 6,-8 15,10-13,1 1,0 0,1 0,0 0,1 1,1-1,-1 19,5 107,1-57,-5 27,5 103,8-130,-5-52,2 54,-8-66,0-1,-2 1,0-1,0 0,-2 0,0 0,-1 0,-1 0,-1-1,-17 32,-8 7,15-22,-1-1,-2-1,-2 0,-1-2,-40 42,40-51,0 1,2 1,0 1,-23 34,38-45,1 0,0 0,0 0,2 1,-3 16,2-13,-20 124,19-112,1 1,2-1,2 54,2-66,0 0,0-1,2 1,0-1,1 0,0 0,2 0,8 16,-9-20,-1 1,0-1,-1 1,-1-1,0 1,0 0,-2 0,1 0,-2 22,2 4,1-21,0 0,1-1,10 29,-8-30,-1 0,-1 1,-1 0,2 19,-3-19,1 1,1-1,10 32,2 8,-16-56,1 1,-1-1,0 0,0 0,1 0,-1 0,0 1,0-1,0 0,0 0,0 1,-1-1,1 0,0 0,0 0,-2 2,2-3,0 1,-1-1,1 0,0 0,-1 0,1 0,-1 1,1-1,0 0,-1 0,1 0,-1 0,1 0,-1 0,1 0,0 0,-1 0,1 0,-1 0,1-1,0 1,-1 0,1 0,-1 0,1 0,0-1,-1 1,1 0,-1-1,-2-1,0-1,-1 0,1 1,0-1,1 0,-1-1,0 1,-1-4,-17-38,11 23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40.431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3225 1,'0'28,"-1"0,-1-1,-11 48,-3 22,5-28,-14 131,19-149,1 0,6 89,0-59,1-48,2 0,1 0,13 43,-8-46,13 30,-14-41,-2 1,0 1,-1-1,5 34,1 31,-5-45,1 59,-9 225,0-308,-1 0,-1 1,0-1,-2 0,-8 21,-10 44,-47 218,15-75,48-201,-1 0,-11 22,-5 13,-26 67,36-89,1 1,-9 41,13-40,-29 72,28-85,2 0,-10 50,11-42,-12 33,8-34,-10 27,-37 74,-13 30,1-1,-11 11,16-47,44-88,-2 1,-43 52,37-53,-25 44,-53 102,40-63,40-69,-2-2,-57 75,-60 69,45-58,27-34,-31 39,66-91,-32 58,47-70,-1 0,-2-1,-1-1,-34 31,1-5,-77 102,59-66,39-48,3 2,-40 75,6-18,6-10,19-28,28-45,1 1,-26 57,21-33,-2 0,-46 72,40-78,-49 81,67-105,0 1,2 1,1 0,0 0,2 0,1 1,-6 45,9-39,-1 0,-16 53,-4 23,15-48,2-21,-2 67,9-63,1-12,-6 50,3-68,0-1,-1 1,0 0,-1-1,0 0,0 0,-1 0,-7 10,-35 40,34-46,1 1,1 0,0 0,1 1,-12 27,20-38,1 0,-1-1,1 1,0 0,1 0,-1 0,1 0,0 0,0 0,1-1,0 1,-1 0,2 0,-1 0,1-1,-1 1,1-1,0 1,1-1,-1 1,1-1,0 0,0 0,0-1,1 1,3 3,4 6,0 1,-1 0,-1 1,-1 0,0 0,-1 0,0 1,-2 0,5 20,17 40,2 5,20 86,-22-70,-14-58,35 69,6 13,33 159,-63-223,2-1,2-1,3-2,3-1,1-1,45 48,-55-66,29 48,-37-52,2-1,44 51,137 150,-143-160,28 52,-63-87,0-1,42 46,-7-14,-4 3,55 89,-69-96,-16-30,-3 1,0 1,-3 1,0 1,-3 0,12 41,-17-38,2 0,1-1,26 52,-23-53,-1 0,-2 1,-1 0,7 55,13 43,-21-107,1 0,2-1,29 46,13 27,38 72,7 15,-75-136,58 86,-5-11,64 177,-117-237,-3 2,22 119,-36-117,-4 1,-6 84,0-37,2 282,-2-375,0-1,-7 30,3-28,-1 43,7 302,2-342,1 0,8 33,-1-5,-3-10,2-1,2 0,2 0,2-1,25 50,-40-95,17 33,-1 1,-2 0,19 68,-17-21,18 117,-29-140,-4-33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40.432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2460 1,'-2'89,"5"97,11-110,-3-27,14 76,-14-66,-5-25,-1 1,1 36,-4-32,9 49,-5-48,1 44,-7-71,-1 1,0-1,-1 1,0-1,-1 1,0-1,-7 15,-183 514,191-536,-11 39,2 0,-9 89,9-57,6-43,-3 54,7-53,-1 0,-10 45,5-22,2 1,5 114,3-65,-3-82,0 0,-2-1,-1 1,-1 0,-1-1,-16 46,-39 112,4-8,42-141,0-1,-3 0,-20 31,-25 19,39-56,2 2,-21 36,8-9,-3-2,-54 62,-37 53,-127 168,103-147,-38 30,109-142,-16 17,23-11,3 3,-82 135,119-168,-51 60,45-62,-39 65,16-18,-23 39,78-121,1 0,0 0,1 1,0 0,2 0,-4 31,-23 129,11-82,13-56,-1-4,2 1,0 49,7 387,0-455,1 1,7 29,-1-9,-5-18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9.58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11 48,'0'-3,"0"-4,-3-4,-1-3,1 1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9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0,'0'3,"0"7,0 3,0 8,2 0,4 1,3 0,1 0,-3 0,-1 1,1-5,-4-4,-3-6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40.433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1130 1,'-1'12,"-1"0,0 0,-1-1,0 1,-1 0,-8 14,-6 24,-18 57,-61 128,49-137,21-45,-24 66,-51 168,71-194,-28 102,42-134,-33 78,40-108,2 0,1 1,1-1,-2 55,1-15,0 80,-2 10,-5 44,11-129,-15 91,0-73,-51 153,43-173,4-7,-35 70,26-63,2 1,-34 153,33-111,-3-4,-16 60,33-88,-9 173,25 90,2-157,-3-174,0-4,1-1,2 24,-2-34,0-1,0 1,1-1,-1 1,0-1,0 1,1-1,-1 1,1-1,0 0,-1 1,1-1,0 0,0 1,0-1,0 0,0 0,0 0,0 0,0 0,0 0,1 0,-1 0,0 0,1-1,-1 1,0 0,1-1,-1 1,1-1,2 1,-1-1,0-1,0 0,0 0,-1 1,1-2,0 1,0 0,0 0,-1-1,1 0,-1 1,1-1,-1 0,0 0,3-3,-4 4,26-25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40.447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656 0,'-1'18,"-1"-1,-1 0,-1 0,-10 27,-3 17,7-16,-16 87,1 17,17-108,-2-1,-1-1,-20 44,5-12,-50 178,-1 10,69-228,3 1,0-1,1 35,6 98,1-53,-3-73,0 50,16 125,-6-105,5 21,-7-69,-3-1,-6 112,-1-63,0-83,-1 0,-1-1,-1 0,-9 27,-10 50,-27 173,45-241,-12 39,10-49,2 1,1 0,-4 49,10 325,1-378,0 1,8 32,2 27,4 29,-5-44,-1-3,-4-26,4 66,-10-89,1 8,-1 0,-1 0,0-1,-2 1,0 0,-2-1,-9 26,6-26,-4 12,-2 0,-1-1,-2-1,-28 39,30-50,-13 17,-44 44,60-67,2-1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40.448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2 0,'0'30,"-1"-7,0 0,2 1,1-1,1-1,1 1,0 0,15 38,23 26,13 33,-49-104,0 1,-1 0,-1 1,-1-1,1 25,-6 197,2 63,4-277,0 0,2-1,18 47,-14-43,-2 0,9 43,-17-68,34 192,-25-166,1-1,14 27,-13-31,-1 0,-1 0,7 34,17 70,-17-74,52 209,-36-130,25 257,-51-336,-3 70,-4-98,-2-1,0 1,-2-1,-14 46,-4-9,3 1,3 0,3 2,2 0,-2 84,15 31,-1 61,-13-146,8-60,-3 50,6-58,-8 48,4-47,-1 40,8 256,-1-323,-1 1,1-1,0 1,0-1,0 1,0-1,0 1,0-1,0 1,1-1,-1 0,1 1,-1-1,1 1,-1-1,1 0,0 0,-1 1,1-1,0 0,0 0,0 0,0 0,0 0,2 2,14 2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40.449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1,'3'1,"0"0,0 0,0 0,0 0,-1 1,1 0,0-1,-1 1,1 0,-1 0,0 0,0 1,1-1,-2 0,1 1,0 0,2 4,1-1,12 20,-2-1,0 2,18 48,23 92,-39-114,-1 1,-2 2,-3 0,4 63,6 72,6 164,-28 341,4-666,1 1,1-1,2-1,1 1,21 52,12 41,-39-115,7 25,-1 0,-2 1,2 52,-6-55,2-1,1 1,16 50,-4-17,17 49,-24-84,-1 0,-1 0,-1 1,-2 0,3 47,-10-26,1-19,1 0,1 0,7 42,1-13,-3-1,-3 1,-5 69,3 67,11-102,-6-61,1 51,-7 37,0-122,0 0,0 0,0 0,0 0,0 0,0 0,0-1,1 1,-1 0,0 0,0 0,0 0,0 0,0 0,0 0,0 0,0 0,1 0,-1 0,0 0,0 0,0 0,0 0,0 1,0-1,0 0,0 0,1 0,-1 0,0 0,0 0,0 0,0 0,0 0,0 0,0 0,9-23,9-38,2-13,-1-1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40.450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0,'2'1,"-1"-1,1 1,-1-1,1 1,0 0,-1-1,0 1,1 0,-1 0,1 0,-1 0,0 0,0 1,0-1,0 0,0 0,0 1,1 1,18 31,-17-28,44 95,-5 1,32 117,-45-129,31 101,32 94,-50-151,-6 1,18 141,11 181,59 100,-106-486,12 67,-6 1,-7 1,-1 231,-16-331,-3-1,-9 53,-10 12,-63 177,76-255,2 0,1 0,1 0,-3 47,9 109,1-83,1 28,5 0,27 129,24 187,-55-413,1-1,2 0,1 0,2-1,0 0,2 0,26 42,-31-56,-1 0,-1 1,0-1,-1 1,-1 0,0-1,1 23,-6 111,-1-60,2-52,-11 53,6-52,-1 50,7-70,1-1,-1 0,-1 0,0 0,-1 0,-1 0,0 0,-1-1,-13 30,11-31,-1-1,-1-1,-11 16,33-68,65-123,34-75,-61 115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40.451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284 1,'-13'14,"1"0,0 1,1 0,1 1,0 0,2 1,0 0,-6 19,-2 12,-16 86,25-78,3-1,5 108,1-56,-3-36,3 82,23-28,9 34,-13-69,-18-75,37 196,-33-139,-7 135,-3-87,5-16,-4 113,-23-48,0-31,0 4,20-68,3-34,-8 45,-21 89,26-118,4 107,4-123,-2 1,-2-1,-2 1,-1-1,-15 56,10-57,1-1,3 1,1 0,2 1,3 45,-3-56,-1 0,-1-1,-9 31,6-25,-11 41,9-41,1 0,2 0,-3 60,11 303,-1-379,0-1,1 1,1 0,0-1,2 1,8 19,1-2,37 61,-44-84,-2-1,0 1,0 0,-1 1,-1-1,0 1,3 23,-4 4,-4 49,0-60,1 0,2 1,8 55,1-25,-4 0,-2 0,-6 94,0-40,4-2,-5 124,-1-211,0-1,-2 0,-9 24,-1-22,10-23,9-18,16-32,40-70,-19 41,-15 25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40.452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191 1,'-2'27,"-1"-1,-7 35,-1-2,-13 63,15-81,1 1,-4 80,11-88,-1-1,-9 49,-15 92,19-121,2 1,6 95,0-56,1-75,0 1,1-1,0 0,2 1,0-2,14 32,-2-7,-11-19,0 1,-2 0,0 0,0 32,-3-26,13 61,10-9,-15-58,-2 1,0 0,-2 0,4 50,-6-35,2 0,1 0,15 49,-9-44,10 86,-22-113,-1 1,-1-1,0 0,-2 0,0-1,-9 25,7-23,0 1,1 0,1 1,-1 30,6-18,2 0,10 47,-4-26,-3-22,0 0,19 53,-1-15,14 81,-21-38,-8-44,-1 6,-6 141,-3-113,0-91,0-1,0 1,-1 0,-1-1,0 1,-1-1,0 0,-6 11,-8 13,-27 35,-2 6,26-39,-4 8,-21 50,35-70,-2 0,-27 39,23-40,2 0,-18 39,22-38,7-18,1 0,-1 0,1 0,1 1,0-1,0 1,-1 8,3-16,0 1,1-1,-1 0,0 0,0 0,0 1,1-1,-1 0,0 0,0 0,0 0,1 1,-1-1,0 0,0 0,1 0,-1 0,0 0,1 0,-1 0,0 0,0 0,1 0,-1 0,0 0,1 0,-1 0,0 0,0 0,1 0,-1 0,0 0,0 0,1 0,-1 0,0-1,0 1,1 0,-1 0,0 0,0 0,1-1,-1 1,0 0,15-9,16-14,-2 0,0-3,29-32,-26 24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40.453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452 0,'-1'24,"-2"1,-1-2,-1 1,-12 37,-2 6,-2 34,5 1,-4 133,19 212,4-249,-34 752,30-939,-32 249,24-214,-2-1,-2 0,-28 67,-33 93,48-122,18-68,8-15,0 1,-1-1,1 0,0 0,0 0,0 0,0 0,0 0,0 0,-1 0,1 0,0 0,0 0,0 0,0 0,-1 0,1 1,0-1,0 0,0-1,0 1,-1 0,1 0,0 0,0 0,0 0,0 0,0 0,-1 0,1 0,0 0,0 0,0 0,0 0,0 0,0-1,-1 1,1 0,0 0,0 0,0 0,0 0,0 0,0-1,0 1,-9-28,5 14,-58-180,43 146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40.454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412 546,'3'1,"0"-1,0 1,-1 0,1 0,-1 0,1 0,-1 1,1-1,-1 1,1-1,-1 1,0 0,3 3,25 28,-13-10,-1 1,-1 0,-2 0,0 1,-2 1,-1 0,-1 1,-1 0,7 48,-7-5,-3 0,-7 120,-9-92,-4 0,-35 120,48-212,-11 38,-1 1,-35 67,-55 79,50-85,-9 13,21-46,3 1,4 1,3 2,3 1,-25 115,49-166,1 0,2 0,1 0,1 1,1-1,2 0,1 0,1 0,1-1,17 47,-10-42,1-1,1-1,2 0,1-1,1-1,1 0,1-2,39 36,-2-9,2-3,3-2,126 72,-185-117,0 1,1-1,-1 0,1 0,0-1,-1 0,1 1,0-1,0-1,0 1,0-1,0 0,-1 0,1 0,5-1,-5-1,0 0,-1 0,1 0,-1 0,1-1,-1 0,0 0,0 0,-1 0,1 0,-1-1,1 0,-1 0,4-6,24-38,31-62,-4 5,113-201,-101 161,60-181,-115 284,-5 14,-1 0,-1-1,-2 1,0-1,1-36,-5 30,8-40,-4 39,0-37,-5-355,-2 203,2 199,1 1,8-31,3-33,0-13,-7 67,2-55,-11-25,5-94,10 126,-6 52,2-54,-9-487,1 551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40.455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718 0,'-1'12,"-1"-1,-1 0,0 0,0 0,-1-1,0 1,-8 11,0 4,-126 326,56-136,64-172,-31 90,-64 218,97-298,8-25,-21 47,-34 93,8-19,-16 32,63-156,1 1,1 1,2-1,-2 56,7 983,-1-1061,1 20,0-25,-1 1,0 0,0 0,0 0,0-1,1 1,-1 0,0-1,1 1,-1 0,1-1,-1 1,1 0,-1-1,1 1,-1-1,1 1,-1-1,1 1,0-1,-1 1,1-1,0 0,0 1,-1-1,2 1,9-2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9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1,'0'3,"0"7,0 3,0 8,3 4,3-2,0-2,0 0,1-3,-1-10,-6-8,-5-14,-6-6,1-1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40.456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692 0,'-3'2,"1"0,-1 0,1 0,-1 0,1 0,0 1,0-1,0 1,0-1,-2 6,-3 2,-23 30,3 1,-24 47,34-57,-2 7,2 1,-16 56,22-59,5-15,1-1,1 1,1 0,-1 25,6 87,1-45,-6 34,6 130,4-205,12 46,-11-57,0 0,-3 0,1 41,-8 395,0-444,-2 0,-1-1,-1 1,-2-1,0 0,-15 30,-20 69,13 24,19-90,6-33,-3 35,4-26,-1-1,-16 53,0 2,2-1,8-42,2 0,-5 95,11-97,-10 61,3-34,7-52,-1 0,-13 34,11-37,0 0,1 1,-4 35,5-12,-17 64,11-67,-6 77,-1 5,8-66,-2 2,6-36,1 0,-2 33,4-23,-8 40,4-40,-1 40,5-47,-8 41,-1-2,9-41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40.457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1,'0'12,"2"0,0 0,5 20,5 22,-9-16,-3-21,2-1,0 1,1-1,0 1,7 15,24 45,4-2,54 81,-81-139,1 7,0 0,-2 1,-1 1,8 35,9 27,44 116,-52-159,47 128,-57-147,-2 0,0 1,-2-1,0 51,-3-8,-5 80,-8-90,8-44,1 0,-2 21,1 25,-3 0,-18 71,11-69,3 1,2 0,1 113,8 221,1-378,2 0,8 38,0-6,-8-40,0-1,1 0,0 0,9 15,10 29,-13-34,-10-21,0 0,0 0,0 0,1 0,-1 0,0 0,0 1,0-1,1 0,-1 0,0 0,0 0,0 0,1 0,-1 0,0 0,0 0,0 0,1 0,-1 0,0 0,0 0,0-1,1 1,-1 0,0 0,0 0,0 0,1 0,-1 0,0 0,0-1,0 1,0 0,1 0,-1 0,0 0,0 0,0-1,0 1,0 0,0 0,0 0,0-1,1 1,-1 0,1-5,1 0,0-1,-1 1,0 0,-1 0,1-7,2-63,-3 0,-16-115,5 125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40.458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1,'1'6,"1"0,-1 1,1-1,1 0,-1 0,1-1,0 1,0 0,1-1,4 6,8 15,-10-13,0 1,-1 0,-1 0,0 0,-1 1,-1-1,1 19,-5 107,-1-57,5 27,-4 103,-10-130,6-52,-2 54,7-66,2-1,0 1,1-1,1 0,1 0,0 0,1 0,2 0,-1-1,19 32,8 7,-16-22,2-1,2-1,1 0,1-2,42 42,-41-51,0 1,-2 1,-1 1,24 34,-39-45,0 0,-1 0,-1 0,0 1,3 16,-4-13,22 124,-20-112,-1 1,-2-1,-2 54,-1-66,-1 0,-1-1,-1 1,0-1,-1 0,-1 0,0 0,-10 16,10-20,1 1,0-1,1 1,0-1,1 1,1 0,0 0,0 0,2 22,-2 4,-1-21,0 0,-1-1,-11 29,10-30,-1 0,2 1,0 0,-1 19,3-19,-1 1,0-1,-12 32,-1 8,15-56,1 1,0-1,-1 0,1 0,0 0,0 0,0 1,0-1,0 0,0 0,0 1,0-1,0 0,1 0,-1 0,1 2,0-3,-1 1,0-1,1 0,-1 0,1 0,-1 0,0 1,1-1,-1 0,1 0,-1 0,0 0,1 0,-1 0,1 0,-1 0,1 0,-1 0,0 0,1-1,-1 1,1 0,-1 0,0 0,1 0,-1-1,1 1,-1 0,1-1,2-1,1-1,-1 0,0 1,0-1,0 0,0-1,-1 1,3-4,17-38,-12 23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0,-2 4,-3 0,0 3,-2-3,1 1,1 0,0-3,2 1,1-1,1-1,0 0,1 0,-1-1,-2-1,3 0,-1 1,-1 1,0 0,0-1,-2 0,3-3,1-1,0 0,-1-1,2 2,-1 1,-2 2,1 0,1 1,-2 1,1-2,1 2,-1-1,-1-2,2 3,-1 0,0 0,0 1,0-1,-1 1,2-2,0 1,1 0,-1-1,0 0,-2-2,0 0,-1 0,2 1,-1 0,0-1,0 1,-1 0,2 1,-1 1,0-1,2 2,-1-2,2 2,-2-1,1-2,-1 2,-1-2,0 2,1-1,0 0,0 1,1-2,0 0,0 2,0 0,1-3,-2 2,0 1,1-3,-1 1,1 1,0-1,0 2,0-1,-1-1,1 1,0 0,0-1,0 3,1 0,0 0,-2-1,1-1,-2 0,4 2,-1-2,1 2,-1-2,0 1,1 0,0 1,0-2,0 3,1-2,-2 2,1-3,0 3,1-1,0 0,0 0,-2 0,1 1,0 1,-1-1,2 1,-3-1,2-2,0 4,-1-4,1 3,-1-1,0-1,0-1,-1 0,-2 0,0-1,-2 1,3-1,-1 0,0 0,2 0,-1-1,1 1,0 0,1 1,1 0,0 0,-1 1,2 0,-1 0,0-2,1 4,-1-3,0 3,-2-2,2 0,0 1,0-1,0-1,0 2,0-2,0 1,1 0,0 0,0 1,-1 1,-1 0,1 0,-2-2,2 2,0-3,-1 2,-1 2,-1-3,1 2,0-1,-2 0,3-3,-1 2,1-1,-1-1,1 0,-2 0,2-1,-2 2,1 1,1-1,-2 0,1-1,1 2,0-2,1 2,0 0,-1 0,1 2,0-3,-1 2,-1 0,2-1,0 2,1 0,1-1,0 1,1 1,0-2,0 1,0 0,1 1,-1-1,0 0,0 0,0-1,-2 0,0 0,0 0,1-1,-1 2,-1-1,1 1,-1 0,2-1,-1 1,0-2,-2 0,0 2,-1-1,2 0,-2-1,3 1,-1-1,-1 1,2 1,-4-1,3 1,-1-1,0-1,-1 1,1-1,0 1,0-1,1 0,-2 1,2-1,1 2,1 0,-2-1,0-1,2 1,0 0,-2-1,0-1,2 2,-1 0,1 0,-1 0,0 2,0-1,1-1,-2-1,1 2,0-2,-2 1,1 0,1 1,1-1,0 2,0-1,1-1,-2 1,0 1,0-1,0 0,-1 0,-2-1,2 2,-2-2,2-1,-1 1,1 0,3 0,-1 0,1 1,0-1,0 1,0 1,0-1,1 0,-1 0,0-1,0 2,0 0,0-1,0-1,0 1,0 0,0 1,0-2,0 1,0 1,0-1,0-1,0 1,0 0,0 0,0 1,0-1,0-1,0 2,0-1,-2-1,0-1,0 1,-1-2,1 1,-1-1,1 3,1-2,0 2,1 0,0 0,0 0,-1 0,-1-1,-2 0,2 0,-3 0,-1-1,-1 2,0-1,1 1,0-2,0 1,3 0,-1-1,2 2,2 0,0-1,0 1,0 0,0 0,1 0,-1 0,0 0,0 1,0-2,0 2,0-2,0 1,0 1,0-1,-2-3,1 3,-1-2,1 1,0 0,0 1,1 0,0-1,0 2,0-2,0 1,0 0,-2-1,0 0,1-1,0 2,-1-2,2 2,-1 0,1-1,0 2,0-1,0 0,0 0,0 0,0-1,0 1,0 1,0-1,0 0,0 0,0 0,0 0,0 0,0 0,0 0,0 1,0-1,0-1,0 0,0 2,0 0,0-2,0 2,2-2,0 1,-1 1,1-2,-1 1,1 0,1 1,-2-2,0 1,0 0,0 1,-1-1,0 0,0-1,0 1,0 0,0 1,0-1,0-1,0 2,0-1,0-1,-2 0,1 0,-1 0,1-1,0 3,0-3,-1 1,0 2,1-2,-1 1,1 1,0-1,1 0,0 0,0 0,0 0,0 0,0 0,0 1,0-2,0 0,0 3,0-3,0 1,0 1,0-2,0 1,0 1,0-2,0 0,0 3,0-2,0-1,0 1,0 0,0 1,0-1,0 0,0-1,0 2,0-1,0 0,0-1,2 1,0-2,-1-1,1 4,1-5,-1 3,0 1,-1 1,0 2,2-2,0 1,0-3,0 2,0-2,-2 0,3-1,-2 0,1-1,-1 1,1-1,0 2,0-2,0 1,1-2,0 1,-1 1,-1 0,0-1,1 2,-1-1,0 2,0-4,0 3,0-1,0 1,0 1,0-1,0 1,0-1,-1 2,1-2,0-1,1 1,-1 0,-1 0,-1 1,0 0,0-1,1 0,1 3,0-2,-1-1,0 2,0-2,-1 1,1 1,1-1,0-1,0 2,-1-1,0-1,-1 2,1-3,1 1,0-1,-1 2,0-1,0-1,1 1,-1-1,1 1,-1 0,1 1,-2-1,2 1,0 0,0-1,0 2,-1-1,0 0,-1 1,2-4,-1 3,0-2,1 1,-1 0,0 0,-1 1,2-1,-1 2,1-1,-1 0,2-1,0-1,-2 1,1 0,-1 0,0 0,-1 0,0 2,2 0,0-2,-2 2,2-2,-1 1,-1 1,2-2,0 1,0 1,-1-1,0-1,2 1,0 0,-2 1,1-1,1 0,-1 0,1-1,1-1,0 0,0 1,1-1,1 1,-1-2,1 2,-1-5,0 4,1-2,-2-1,1 4,-2-2,1 2,-2 1,1-2,0 0,1 2,-1-2,0 2,1-3,-2 2,1-4,1 0,-1 0,1 0,-1 0,0 1,-1 2,0 1,0-2,-1 3,3-4,-1 3,1-2,0 1,-2 2,3-2,-1 0,-2 1,1-2,0 1,1-1,0 0,-2 1,0-1,-1 3,2 0,0-2,3-1,-1 0,-1 1,0 0,0-1,-1 4,0-4,1 2,-1-2,1 1,-1 0,-1 0,-1 1,1-1,1 1,-1-1,0 0,1-1,1 0,-1 0,2 1,-2 0,2 1,-1 1,2-2,-3 0,0 2,2-4,-3 3,1-2,0 1,-1 0,2-2,1 0,0 0,1 0,-1 0,-1-1,1 3,-3-2,3 4,-2-2,0 0,3-1,-1 0,-1 1,-1-1,1 3,-2-1,0 0,1 0,-1 0,0-1,-1 1,2 2,-1-3,1 2,-1-1,4-1,-3 1,1-1,0 1,0-2,0 1,-1 2,2-3,-2 1,1 1,-1-1,1 2,0-2,-1 1,2-3,0 0,1 0,2-3,-2 3,1-2,-2 1,0 1,1 0,1 0,-2 1,2 0,-2 0,0-2,-1 4,1-5,1 2,-2 1,1-2,0 1,0 1,-1-1,1 0,-1 1,0-1,0 1,1-1,-2 1,2-1,1-1,-2 2,2-2,0 1,0 1,-1 2,1-2,2 0,0-1,-2-1,0 1,0-1,0 0,0 1,0-2,2 1,-3-1,0 2,3-1,-1-1,1 1,-1-1,1 1,1-1,0 0,-1 0,0 1,-2-1,1-1,-1 3,0 1,-2-2,1 1,0 0,1 0,2-1,1 0,-1 1,0-1,0 2,1-2,-1 2,-2 0,1-2,-2 0,1 2,0-3,2 3,-1-3,0 1,1-1,1 0,0 2,-1-2,1 1,0-2,0 1,0-1,-1 1,1-1,-1 0,1 0,-1-1,1 1,-1 0,0 0,2 0,-2 0,0 0,0 0,1 0,-2-1,-3-1,-6-4,-5-1,-4-2,-1 0,-1-1,-1 0,3 4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43,'0'0,"0"-1,0-2,-1 1,-1-3,-2 2,2-2,-4 2,3-2,-1 2,0-3,0 4,-2 0,-1 1,-2 0,1 0,0 1,1 2,1 0,-2-1,0-1,1 1,1 2,-1-1,3 1,-1 1,-2 0,2 1,-1-2,3 1,-3 0,1-1,-1 2,0-2,-1 0,1 1,0-1,-3-1,3 2,-1-1,1-2,-2 1,1 1,-1 0,0-2,-1 3,1 0,-1 0,1 0,1-1,-1 2,1-3,2 4,-1-3,2 2,1 0,0 0,-1-1,1 1,0-1,0 1,-1 1,1-1,-1-1,0 2,-1-1,2 1,-2-1,1 0,0 1,2 0,0-1,-1 2,-1-1,0-3,-3 0,0-1,-1-1,0-1,-1 0,1 1,-1 1,0 1,2 1,1 1,2 1,0-1,0 1,1 0,-1-3,-1 3,1-2,0 2,-1-2,2 1,0 1,-1-2,1 0,-1-1,-1 1,-2 1,0 0,1 0,0-2,-1 0,1 0,1 1,0 0,3 0,-1 1,1 0,-1 0,0-1,-3 0,2 0,0 2,-1-1,0 1,1 1,0 0,2 0,0 1,-1-3,0 1,2-1,-2 2,0-2,0 1,-1-1,1 0,-1 1,0 1,2-1,-1-1,0 1,0-1,3 1,-2 1,0-1,0 0,-1 1,0-2,-2 1,0-1,0 1,-1 1,2-3,-2 1,2-1,-1-1,2 0,-2 1,-1-1,1 2,0-1,0 0,0 2,0-2,0 1,2 0,-3 0,1 1,-1 1,1 0,0-1,-3-1,4 0,-3 1,2-2,2 2,1-1,-1 0,0 0,0-1,0 3,-1-3,0 2,-1-1,1 1,-1 0,0 0,0-1,1 0,1 1,2 0,0 1,-1-3,0 3,-1-2,0 1,-1 1,0 0,0-1,0 0,2 2,-1-2,-1 0,2 0,0-1,-2 0,2 0,-1 0,2 1,-2-1,0 1,1 3,0-3,-1-1,2 1,-1 0,0-1,1 2,-1-1,0 1,0 0,-1 0,0 0,1 0,-1-2,0 2,1-2,0 1,1 1,-1-2,0 1,1 0,-1-1,-1 1,0 0,0-1,-1 1,1-2,2 3,-3-1,2 1,0-1,-1 0,0-1,1 1,0 1,-1-2,0 2,1 0,1-1,0 2,1-2,-1 2,-1-3,1 0,-1 2,1-2,0 1,0 2,1-2,0 1,0-1,0 2,0-1,0 0,0 0,0 0,0 0,0 1,0-2,0 0,0 2,0 0,0-2,0 1,0 0,0 0,-1 0,-1 1,-2-2,0 1,-2 1,-1-2,1-1,1 2,1-2,1 0,2 3,1-2,0 1,0-1,0 1,0 1,0-1,0-1,0 2,-1-3,-1 1,0 0,1 0,0-1,0 2,0-2,-1 0,0 2,0-2,1 1,-1 1,2 0,0 0,0-1,0 2,0-1,0-1,0 2,0-1,0 0,0 1,0-2,0 0,3 3,-1-3,0 1,0 0,-2 0,1 0,-1 0,0 0,0 0,0 1,0-1,0-1,0 1,0 0,0 1,0-1,0-1,0 2,0-1,0-1,0 2,0-2,0 1,0 2,0-3,0 0,0 1,0 1,0 0,0 1,-1-2,-1 0,-2 1,1 1,0-2,-2-1,3 0,-1-1,-1 2,2-2,0 2,-2 0,2 0,-1 0,1 0,0-1,0-1,0 0,-1 2,0-3,2 2,-1-1,0 1,1 0,0 0,1 0,0 2,-2-2,1-2,-1 3,1-1,0 0,0 1,1 0,0-1,0 1,0 0,0 1,0-2,0 2,0-2,0 1,0 2,0-3,0 0,0 1,0 1,0-2,0 1,2 1,0-1,-1 0,0 0,2-2,0 1,-1 0,-1-1,0 2,0-1,-1 0,1 2,-1-1,-1-1,1 2,0-1,0 0,0 0,0 0,0-1,0 2,0 0,0-2,0 1,0 1,0 1,0 1,0-1,0 1,0-2,0 0,0 0,0 0,0 0,0-2,0 1,2-1,1 1,-2 1,0-2,0 1,0 1,1-3,0 0,1 0,1-1,-1 1,0-2,0 3,0-3,-1 5,2-3,0 0,0 1,-1-1,0 1,0 0,0 1,-1-1,0 0,0-1,0 2,0-2,-1 1,-1 1,0 0,0 0,0-1,0 1,1-1,1 0,0 0,-1-1,0 2,0-1,0 2,-1-2,0 0,0 2,0 0,0-2,2 2,0-2,1 1,-1-1,0-1,1 2,-1-3,-1 4,0-4,1 1,0 1,0 0,-1-1,-1 2,1 1,-1-2,0 2,0-2,0 1,-1 1,3-3,-1 1,1-1,0 1,-3-1,-2-3,-1-1,-2-2,-3-3,0 1,2-2,1-1,-1 2,0-1,4 0,0-2,0 1,3 0,0-1,0 1,0-2,0 0,0 2,0-1,0 0,0 0,0-1,3 3,-1-1,0 1,0-1,-2-1,3 3,-1-2,2 1,-2-1,3 1,-2 0,2 0,-2-1,1 0,-1 0,0-1,-1 0,2 1,-1 3,0 3,1 1,0 3,0 0,-1 2,0 1,-1 0,-1 2,-1-1,0 1,0-1,0 1,0-2,0 0,-1 1,1-2,0 2,0-1,0 0,-2-1,0 2,1-2,-2 1,-2-2,2 0,-3 0,2-1,0 2,4-3,2 2,1-3,1 3,0-1,-1 2,0 0,-1 1,-1 0,0 0,-1 0,1-1,0 0,1-1,-1 2,2-3,0 1,-1 1,2-1,-2 1,2 0,1-2,0 3,0-2,0 1,-2 1,2-1,-2 2,-1-1,2-2,-1 1,0-1,1-1,-1 1,0-2,0 2,0-1,-3 3,2-2,-2 2,0-1,2 2,0-1,2-2,-1 2,2-2,-2 1,2 1,-1-2,-1 2,-1-1,-1 3,0-3,-2 0,-3-2,-1-1,0-3,-1-1,-1 1,-1-4,0 0,0 0,2-2,0-2,4 2,-2-2,3 2,1-2,0 0,1 1,-1 1,0-2,0 1,2 1,-2-2,0 1,0 1,0-3,0 3,0 0,0-1,0-1,-3 2,1 1,-1 0,0 2,0-2,0 2,-1-2,2-1,0 1,-1 0,1 0,0 0,1-1,-2-1,0 1,1 0,1-1,0-1,-2 1,1 0,0 0,1 0,0-1,1 2,-1-1,1 0,0-1,0 2,1-1,-1 0,0 0,0-1,0 1,0 1,0-1,0 0,0-1,0 2,0-1,0-1,2 3,0 1,2 4,0 4,0 1,0 1,-2 1,-2-1,-2-2,-2 0,-3-2,0-1,-1 1,3 0,1 3,3-1,-3 1,2 1,-1-3,0 3,-1-2,2 2,2 0,0-1,2 0,-1 1,4-2,-3 2,1-2,-1 2,0 0,-1 1,0 0,1-1,-1 1,1 0,-1 1,-1 0,1-2,-1 0,0 2,0-1,0-1,-1 2,1-1,0 0,2-1,-1-3,3-2,0-1,1 0,1 1,-1 1,0 1,0 0,-1-1,1 3,-3-1,0 2,-1 1,0-2,1 1,0 0,1-1,3 0,-1-2,0 1,2-1,-3 1,1-1,-4 3,3 0,-1 0,-1 0,-1 1,2 0,-1-2,1 0,-3 2,3-3,-1 1,2-1,-1 1,2-3,-2 4,2-2,-2 0,2 3,-3-1,0-1,1 1,1-1,-1-1,0 1,-1 0,-1 1,0 1,-1-1,0 1,0 0,0 0,0 1,0-1,0-1,0 2,0-1,0 0,0 0,0 0,0 1,0-2,0 1,0 0,0 0,0 0,0 1,0-2,0 0,2-1,0 0,0 2,1-4,-2 4,2-3,-2 2,0 1,2-1,-1 1,2-1,-1-1,-1 1,0 0,2 0,-2 1,2-1,-1 2,-1-2,2-1,-1 2,2-3,-1 3,-2 0,2-1,-1 0,1 1,0 1,-2-1,2-1,-1 2,-1-1,1-2,1 1,-2 0,1-3,0 3,0-2,0 2,0-3,-1 3,1-1,0 1,1 0,-1 2,2-1,1-1,0 2,0-1,0-1,0 1,1-2,2 1,-1-1,0 1,1-2,-1 1,0-2,-2 3,1-3,0 2,1-2,0 0,-2 0,1 0,0 0,0 2,0-2,0 1,0-1,-5-1,-1-1,-3-2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1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0,2-2,-2-1,2-2,-1 1,2 0,1-1,2 0,1 1,-2-1,-1 1,-2 0,0 2,-3 1,1 0,-1 1,-1-2,1 1,-1 0,2 0,0 0,0 1,0 1,0-1,0 0,1 1,-1-1,2 0,-2 1,1 0,-3 0,2-1,-1 1,1-1,-1-1,0 0,0 0,0-1,0 2,0 0,0 1,1-1,0 1,0 0,1 0,0-2,0 3,-1-2,1 1,-1 0,1-1,-1 0,0-1,-1 3,0 0,1 0,1 2,1-2,0 1,0-1,-1 1,0-2,-1 3,0-2,1 1,-1-1,1 1,0-1,0-1,-1 0,1 1,1 0,-1 0,2 0,-2 0,1 2,1-1,-3 1,2 0,-1-1,1 0,0 0,-2-1,1 0,2 1,0-1,-1 1,1-2,0 1,0-1,0 2,-1-2,0 0,0 0,0 0,1 1,-1 0,1-1,0 1,0 0,0 1,1-1,0 2,-1-1,1 0,0-1,-1 0,0 0,0 1,1-1,-1 1,0-1,1 1,-1 0,2 1,-1-1,0 1,0 0,0 0,0 0,0 1,-1-3,1 1,-1 0,1-1,-1 0,-2 0,1-3,-1 0,0-2,2 0,-1-3,1 0,1-2,0 3,0 2,-1 2,-1 4,0-1,-1 1,0-1,0 1,1 0,0 1,2-1,0 1,0 1,1-1,0-1,0 2,0-1,0 0,0 1,1-1,-1-1,0 2,0-1,0 0,0-2,-2-1,1-4,-2 0,0 1,0 1,-2 0,1 1,-1-1,1 1,0 2,3-1,-2 1,1 0,0 1,0 0,-1 0,0-1,0 1,2 0,-1 0,0-1,-1-1,1 1,0 0,0 0,1 2,1-1,-1 1,1 1,0-1,-1-1,0 0,1-1,-1 2,0-1,1 1,-2-2,0 2,1-2,-1 0,0 0,0 1,1-1,-1 2,0-1,0 0,-1 0,1-1,0 2,1-1,-1 1,0 0,1 0,-1-1,1 0,0 0,0 0,0 0,0 1,1 0,0-1,0 2,0-1,0 0,0 1,1-1,-1-1,0 2,0-1,0 0,0 0,0 0,0 0,0 1,0-1,0-1,0 2,0-1,0 0,0 0,0 0,0 0,0 0,0 1,0-5,0 0,0 1,0 0,0 0,0 3,0-1,0 0,0 2,0-1,0 0,0 1,0-1,0-1,0 2,0-1,0 0,0 1,0-1,0-1,0 2,0-1,0 0,0 0,0 0,0 0,1-1,0 0,0 0,1 0,0 0,0 1,0 0,-1-1,-1 2,0-1,0 0,0 1,0-2,0 1,0 1,0-1,0 0,0 0,0 0,0 0,0 1,0-1,-1-2,-1 1,1 0,0 0,0 0,0 1,1 0,0 0,0 0,0 1,-1-2,0 1,0 1,0-1,0 0,1 0,-1 0,1 0,0 1,0-1,0-1,0 2,1-1,-1 0,0 1,0-2,0 1,0 1,0-1,0 0,0 0,0 0,0 0,0 0,0 1,0-2,0 1,0 1,0-1,1-1,1-2,0 1,1-1,0 1,0 0,1 0,-1-1,1 1,-2 1,1-2,-1 1,2 0,-1 1,0-1,2 0,-2 1,3 0,-3 1,1 0,-1 0,0 0,-1 1,1-3,-1 1,2-2,-2 1,0 0,-2 1,2 0,0 1,1-1,-1-1,-1 2,1-2,0 3,0-2,0 0,-2 2,1-1,-1 0,0 1,2-1,-1-1,2 2,-1-1,-1 0,2-1,0 0,-1-1,1-1,-1 1,1 0,-1 0,1-1,0 0,-1 1,0 0,0 0,2-1,-3 0,3 2,-1-1,0 2,0-1,-1 1,1-1,-1-1,0 2,0-1,0 1,1-1,-1 1,0 0,1-1,-1 0,1-2,0 2,-2-2,2 1,1 0,-2 0,1 1,0-1,0 0,1-2,0 3,-2-1,1 1,0-1,-1 1,1-1,1 0,-2 0,1 1,-1 0,0 1,0-2,0 1,2-1,-1 2,1-3,0 2,0-2,-1 2,0-2,0-1,-1 3,1-3,0 1,2-1,-2 1,1-2,0 2,-2 1,1-1,1 1,-1 0,-1 1,2 0,-1 0,1 0,1-1,1-1,-2 2,0-1,-2 2,1-2,1 1,-2-1,2 2,-1-1,0 0,1-1,0 0,1-1,-1 1,1-2,-1 0,3-2,-2 0,0 1,0 1,-1 0,-1 1,2-1,-1 1,2 1,-1-2,0 2,1 0,-2-1,2 0,-2 0,2 0,0-1,-1 0,2 0,-1-1,-2 2,2-1,-2 0,2 0,-1 0,0 1,-1 0,1-2,0 1,0-1,1 1,0-1,-1 1,2-2,-1 1,0-1,1 0,-3 1,2 1,-3 0,1 1,-2-1,2 2,0-2,0-1,2 0,0 0,1-1,1 0,-1 0,0 0,0 0,-4-1,-1 1,-4 0,0 0,-4-1,1-1,-3-1,-1-1,-2 2,3-1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2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69 0,'0'0,"-2"0,-1 2,-1-1,0 2,-1 1,0 0,1 1,0-1,1 1,1 0,1 0,-1-1,0 1,1-1,0 2,0-1,0 0,0 2,-1-1,1-1,1 2,-1-1,0-1,-1 0,1-1,1 2,-1-1,0 1,1 0,0 0,0 0,0 0,0 0,0 1,-1-3,0 1,-1 0,1 0,0 1,1-1,-1 1,1 0,0 0,0 0,0 1,0-1,0-1,0 2,0-1,0-1,-1 0,-1-1,1 2,1-1,-1 1,1 0,0-1,0 2,0-1,0 0,0 1,0-1,0-1,0 2,1-2,1-1,-1 1,0 0,-1 1,2-2,-1 1,1-1,-1 2,1-1,-1 0,1 2,-1-1,0-1,1 2,-1-1,1 0,-2 1,0-1,1-1,-1 2,0-1,0 0,0 1,0-2,0 1,0 1,0-1,1 0,1 0,-1 0,0 0,0 0,0 0,-1 0,0 0,0 1,0-1,0-1,0 2,0-1,0 0,0 1,0-2,0 1,0 1,0-1,1 0,0 0,0 0,0 0,0 1,1-3,-1 1,1 0,-1 0,2 1,0-1,-1 1,0 0,0 0,0 0,0 0,0 0,1 0,0 0,-1-2,0 2,0-2,-1 2,1-2,0 1,-2-1,2 1,1-2,-2 2,2 0,-2 0,1 1,-1-1,0 2,1-1,0 0,-2 1,3-3,-1 1,0 0,0-1,0 0,0 1,0-2,1 1,-3 0,3 2,-1-2,2 1,-3 0,2 0,0 0,-1-1,2 0,0 0,0 1,1-1,-1 1,1-1,-3-1,3 2,-2-1,0 2,0 0,0-2,1 0,0 0,-1-1,1 2,-1-2,0 2,-1-1,1 0,-1 0,1-1,0 1,-1 0,2 0,0-1,-2 2,2-1,-2 0,1-1,0 0,0 2,-1-1,2 0,0 0,1 1,-1 0,0 0,0-1,-1 0,2-1,-2-1,1 0,0 1,-1 0,1 1,0 0,2-1,-2 1,1-1,0-2,0 1,-1 0,1 0,-2 0,1 1,0-1,0 1,-1-2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3"/>
    </inkml:context>
    <inkml:brush xml:id="br0">
      <inkml:brushProperty name="width" value="0.025" units="cm"/>
      <inkml:brushProperty name="height" value="0.15" units="cm"/>
      <inkml:brushProperty name="color" value="#BF90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4"/>
    </inkml:context>
    <inkml:brush xml:id="br0">
      <inkml:brushProperty name="width" value="0.05" units="cm"/>
      <inkml:brushProperty name="height" value="0.3" units="cm"/>
      <inkml:brushProperty name="color" value="#BF90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5"/>
    </inkml:context>
    <inkml:brush xml:id="br0">
      <inkml:brushProperty name="width" value="0.05" units="cm"/>
      <inkml:brushProperty name="height" value="0.3" units="cm"/>
      <inkml:brushProperty name="color" value="#BF90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9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1,'0'4,"0"5,0 7,0 7,0-2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6"/>
    </inkml:context>
    <inkml:brush xml:id="br0">
      <inkml:brushProperty name="width" value="0.05" units="cm"/>
      <inkml:brushProperty name="height" value="0.3" units="cm"/>
      <inkml:brushProperty name="color" value="#BF90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5,-3-1,1-12,-2-24,1-24,-2-19,-2-16,-2-9,-5-1,0 12,4 20,-1 27,0 23,-1 16,-1 7,-1 3,-2-5,-4-11,-2-23,0-26,2-22,0-20,1-10,3-3,-1-1,1 1,1 3,-1 6,0 21,4 36,7 36,4 18,0 8,-1-3,-4-17,-5-26,-1-29,-2-22,-2-18,0-12,-1-3,0 1,0 1,1 6,0 22,-1 28,1 34,0 23,0 12,0 3,0-17,5-28,1-25,-1-22,0-10,2 0,6 15,3 19,4 18,3 19,-2 11,-1 7,-3-1,-6-15,-3-26,-4-26,-2-18,-2-12,3 5,6 22,2 18,-2 18,2 9,0-4,-3-20,-3-19,-1-16,-2-11,2-8,2-3,4 6,4 15,4 31,8 28,8 18,3 14,-1 14,-7 4,-8-8,-7-24,-10-34,-7-39,-3-24,1-16,0-6,1 1,2 9,0 10,6 23,2 25,4 31,5 20,-1 6,-1 3,-5-4,-2-5,-3-21,-7-21,-1-27,-1-20,1-17,1-6,2-2,0 4,1 7,1 9,4 18,3 26,3 32,0 23,-1 12,-1 4,-5-5,0-18,-2-24,-1-29,0-22,0-18,-1-10,1-3,-1 5,1 16,9 27,6 31,11 24,8 14,4 6,-6 2,-3-11,-7-21,-2-26,3-26,-2-19,0-1,-4-4,0 6,1 19,-3 17,2 17,1 20,-2 17,-5 8,-2 3,-4-1,-3-27,-1-29,-1-24,-1-16,0-13,0-5,1 2,-1 4,6 11,9 21,7 20,8 19,5 13,-1 10,-4 5,-5-2,-1-10,-4-5,-5-16,-2-18,2-19,3-14,-1-10,0-3,-1 1,-4 6,0 8,3 17,-1 30,2 24,-3 22,2 9,3 2,-6-17,-5-27,-8-31,-3-28,-6-18,0-10,1-4,3 5,3 16,5 26,12 27,8 17,4 14,4 8,-5 3,-6 1,-5 0,-11-15,-8-21,-9-32,-5-28,0-19,-1-9,3-5,1 5,3 19,4 26,4 26,2 20,3 16,1 8,-4 7,-1 2,-4-5,-5-9,0-18,-2-21,-6-24,-5-22,-2-20,0-8,1-1,5 3,1 23,6 30,4 42,1 31,2 26,2 2,4-5,0-12,2-13,-3-15,-6-21,0-15,-8-23,-6-21,3-16,4-8,5-2,4 3,4 6,7 23,8 26,5 22,5 17,-2 17,-2 9,-7 3,-2 0,-5-6,-5-16,-9-27,-5-30,-5-19,-12-12,0-6,1-3,6 1,3 10,2 26,3 25,6 22,0 13,2 11,3 5,3-3,2-5,-4-10,-4-13,-5-21,-5-21,-2-15,1-11,5-7,5-2,5-1,2 0,3 0,6 20,7 23,8 22,7 19,2 13,-3 3,-7 3,-5-11,-12-21,-8-21,-8-19,-6-13,-5-6,3 1,5 16,5 21,5 20,3 16,3 7,1-6,-3-19,-11-19,-10-31,-11-22,-3-13,0-12,2-1,4 6,2 16,2 32,2 34,5 34,2 19,3 9,2 2,-2-7,-3-12,-3-28,0-43,2-36,0-19,5-7,0 9,6 28,10 33,12 34,5 20,4 11,-3 6,-4-3,-4-13,-14-28,-10-28,-6-20,-6-13,-2-7,4 11,9 22,8 27,9 26,8 17,7 9,0 3,-3-3,-9-17,-9-27,-8-24,-7-28,-5-15,2 10,4 22,9 22,7 20,2 17,3 10,-1 6,-1-2,-8 0,-13-1,-11 1,-6-5,0-9,2-10,6-16,9-16,1-17,2-13,2-9,-5-5,1 1,8 18,9 23,11 21,2 17,-1 12,-1-5,-3-18,-3-20,-2-20,-1-13,-1-7,8 13,12 28,15 28,5 22,6 19,-2 7,-2-10,-6-24,-4-28,-3-30,-3-25,0-14,3-6,2 3,-2 11,5 18,4 23,5 25,2 18,0 15,-4 8,-6 2,-7-4,-10-9,-7-16,-6-28,1-22,4-27,4-13,0-2,6-4,4 9,2 18,1 24,1 22,-1 19,-4 11,-7 5,-5-1,-6-17,-2-21,-3-22,-5-15,-2-12,0-2,2-3,6 7,6 11,7 18,6 17,2 15,-1 13,-5 6,-4-1,-1-13,2-22,0-19,-3-11,2-1,1 8,5 21,6 19,5 14,2 11,-2 6,0 3,-5-17,-7-27,-6-29,-6-18,2-14,8-5,1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9,-8-10,-10-23,-9-19,-9-18,-3-9,0-6,0-4,-2 3,1 6,1 15,2 22,3 24,1 18,2 13,0 6,0-1,0-6,-4-9,-5-13,-7-22,-4-29,-2-22,1-17,1-19,3-2,5 8,5 14,2 22,3 27,2 28,0 31,1 16,-4 7,-6-9,-7-4,-4-3,2-6,-1-10,-2-15,-1-20,-1-22,-1-21,-2-11,6-5,0 0,-1 13,4 24,5 33,0 23,-3 16,-3 11,-2 5,-3 0,0-12,-2-19,-5-23,-2-28,0-18,6-17,7-21,7-6,5 5,0 7,5 15,8 25,7 25,5 22,0 16,1 11,-3 5,-3 4,-10-9,-8-15,-12-23,-8-22,-5-12,0-3,4 13,7 17,2 17,5 10,3 4,0-8,-9-16,-8-20,-13-15,-9-18,-1-17,0-7,-1-1,9 7,10 23,12 31,3 25,2 18,1 13,1 6,-4-1,2-7,-1-10,-7-15,-8-21,-4-18,-4-11,9 0,13 8,9 18,6 12,0 2,-6-11,-5-13,-5-18,-1-17,1-12,1-5,4 4,5 17,7 24,7 25,4 19,0 24,-3 15,-2 8,-3-1,0-4,-3-4,-4-13,-7-18,-5-25,-4-20,1-13,3-7,1 5,7 13,10 19,3 19,1 12,-7-3,-10-6,-3-4,3 4,1 5,3 3,3 0,-2-6,-5-7,-5-17,-8-16,-4-15,2-12,2-2,5 1,5 11,10 20,5 16,7 7,2-3,-5-17,-4-15,-1-12,-1-15,0-15,-1-5,-3 9,-1 9,0 19,6 23,7 22,6 13,2 6,-3 2,-2-9,-3-21,-4-17,-1-9,-1 3,-2 17,5 18,1 15,-1 11,0 7,-1 3,-1-2,-2-5,-3-16,-7-12,-1-13,-3-16,-4-10,2-6,2 6,5 16,4 17,2 15,2 13,1 7,-8-11,-7-23,-6-15,-2-8,5-3,11 2,7 3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8:54.90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0,'0'207,"1"-206,0 0,1-1,-2 1,2-1,-1 1,0-1,0 1,1-1,-1 0,0 0,1 0,1 1,103 17,109-1,-38-1,-10 1,-60-17,245 9,-130-5,-34-2,-30 21,-8 1,-36-21,-53-3,1 3,86 22,-85-10,84 6,64-14,6 12,-10 1,278-21,-445-2,0-3,78-27,21-3,137 20,-148 13,373-3,-405 6,-54 4,1 3,-1 2,82 34,-74-24,1-2,60 8,159-12,-88-6,573 3,-467-12,1154 2,-1377-5,122-31,18-2,94 33,-209 7,-36 2,0 4,66 22,39 6,311 2,2-38,-212-2,1242 2,-1456-4,1-3,-1-3,77-31,38-9,53 19,-37 7,-105 11,205-29,-94 27,311-14,-229 18,32-1,197 13,-468 1,0 3,0 0,-1 2,31 15,-21-8,45 10,141-11,-53-8,280 9,-412-14,-19 1,1 0,-1 2,0 1,32 13,-12 1,36 25,-40-25,0-2,42 12,16 7,-61-22,0 2,-2 1,1 3,-1 1,26 25,-45-35,-1 1,0 0,-1 0,1 1,-2 0,1 1,-1 0,6 17,34 120,-38-118,4 18,-2 1,-2 1,6 79,11 74,4-73,-16-76,12 78,-18-56,-2 0,-3 94,-1-14,2-117,1 0,1-1,11 48,-6-42,8 89,-12 176,-3-53,10 413,-12-466,10 357,-6-442,22 156,-24-243,7 81,-2 143,7 85,-3-226,1 3,3 126,-15-121,13 302,13 212,-17-271,-1 556,-10-581,1 3081,-1-3407,1 0,-2 0,0 0,-1 0,1-1,-7 21,-32 88,3-12,29-77,1 0,2 0,-7 62,1 111,10-146,-4 25,-19 109,13-109,-7 112,17-48,2-85,-2 1,-15 120,4-103,2 0,3 2,-1 90,10-73,-1 3,-14 181,11-261,-7 57,-3 151,14 374,-6-542,0 5,4 236,3 115,-2-382,0-24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9:06.38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1,'0'5872,"1"-5858,-1 1,2-1,-1 1,1-1,1 0,4 17,30 79,-2-3,-27-76,-1 2,-1-1,-2 1,4 48,-5 135,-3-193,3 35,0-2,3 1,14 76,10 90,-22 28,0 10,-6-229,25 477,-12 43,-9-225,5 99,-2 244,-10-427,1 3393,0-3543,3 1,3-1,24 151,13 104,-29-216,-1-1,11 92,-21-204,1-1,1 0,-1-1,12 27,31 64,0 1,-3 21,-29-81,1-1,3-1,35 72,53 58,-21-37,-58-95,1-3,0-1,2-3,2-1,66 57,-2-2,-55-51,52 39,-70-62,0-1,0-2,2-2,-1-1,1-2,1-1,51 7,63-7,187 19,50-15,-140-12,-26 1,81 6,-142 10,62 5,257-10,-151-7,16 1,-152-2,122 10,98 6,-163-14,481 7,-568-14,1593 1,-1377 43,-364-43,265 28,-26-5,268 11,-314-29,673 1,-524-9,-274-3,125-32,-10 0,-18 16,237-24,-74 6,-121 11,71-6,521-42,-561 62,174-3,1696 19,-2088-1,0 1,0 3,37 12,71 40,-85-33,0-4,57 12,68-15,-51-9,-121-8,1 0,-1 0,0 0,1 1,-1-1,0 0,0 1,1-1,-1 1,0-1,0 1,1 0,-2 0,2 0,-1 0,0 0,0 0,0 0,0 1,1 1,-1 0,-1 0,1 0,0 0,-1 0,0 1,0-1,0 0,0 0,0 6,0 7,0 10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24.595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213 1,'-1'5,"0"1,0-1,-1 0,1 0,-1 0,0 0,0 0,-1 0,0 0,1 0,-2-1,1 0,0 0,-7 6,4-3,1 0,0 0,0 0,-7 13,7-8,-1-1,0 0,0-1,-1 1,-1-1,0-1,0 0,0 0,-1 0,-1-1,0 0,0-1,0 0,-19 9,70-31,71-29,-99 38,0 0,0-1,-1-1,0 0,0-1,16-16,-38 34,0-2,0 1,-1-1,-20 10,14-9,2 1,-1 0,-22 20,29-20,-1-1,-1 0,-12 8,50-25,-1-2,1-1,-2-1,1-1,-2-1,42-35,-53 40,-17 14,-22 17,3-1,19-16,0 0,-1-1,1 1,-1-1,-9 5,-20 9,-46 32,61-37,-19 6,28-15,26-14,3 1,1 2,0 0,34-9,-26 9,33-14,-52 18,-1 0,0-1,0 0,-1 0,1 0,-1-1,-1 0,8-8,-10 9,11-12,-13 15,-7 12,-1 1,-2 0,1-1,-1 0,-1-1,-12 12,16-17,-1 1,0-1,0 0,0 0,0-1,-1 1,1-2,-1 1,0-1,1 0,-9 2,1-2,-1 1,1 1,-15 6,3 1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5:18.798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51 1,'0'28,"1"0,2-1,9 48,4 22,-6-28,14 131,-17-149,-3 0,-4 89,-1-59,-2-48,0 0,-2 0,-13 43,9-46,-14 30,15-41,0 1,2 1,0-1,-5 34,-1 31,6-45,-2 59,9 225,0-308,1 0,1 1,0-1,1 0,9 21,10 44,44 218,-12-75,-49-201,2 0,11 22,4 13,25 67,-34-89,-1 1,8 41,-12-40,28 72,-28-85,-1 0,10 50,-11-42,11 33,-7-34,9 27,37 74,12 30,-1-1,11 11,-16-47,-43-88,3 1,40 52,-34-53,23 44,52 102,-38-63,-40-69,2-2,55 75,60 69,-45-58,-26-34,30 39,-64-91,31 58,-46-70,2 0,1-1,1-1,34 31,-3-5,77 102,-58-66,-39-48,-2 2,39 75,-6-18,-5-10,-19-28,-28-45,0 1,25 57,-21-33,2 0,45 72,-39-78,48 81,-65-105,-1 1,-1 1,-1 0,-1 0,-1 0,-1 1,6 45,-10-39,3 0,14 53,4 23,-14-48,-2-21,2 67,-9-63,-1-12,6 50,-4-68,2-1,-1 1,1 0,1-1,0 0,0 0,1 0,7 10,33 40,-32-46,-1 1,-1 0,-1 0,0 1,11 27,-19-38,0 0,-1-1,0 1,0 0,-1 0,1 0,-1 0,0 0,0 0,-1-1,0 1,1 0,-2 0,1 0,0-1,-1 1,0-1,0 1,0-1,-1 1,0-1,1 0,-1 0,-1-1,1 1,-4 3,-4 6,1 1,0 0,1 1,1 0,1 0,0 0,0 1,2 0,-4 20,-17 40,-3 5,-19 86,22-70,13-58,-34 69,-5 13,-33 159,63-223,-4-1,-1-1,-4-2,-1-1,-3-1,-42 48,52-66,-27 48,35-52,-1-1,-43 51,-134 150,140-160,-28 52,62-87,-1-1,-40 46,7-14,3 3,-53 89,67-96,16-30,2 1,1 1,2 1,1 1,2 0,-11 41,16-38,-1 0,-2-1,-25 52,22-53,2 0,1 1,1 0,-7 55,-11 43,19-107,-1 0,-1-1,-29 46,-13 27,-36 72,-8 15,74-136,-56 86,4-11,-63 177,115-237,3 2,-22 119,35-117,4 1,6 84,1-37,-3 282,1-375,1-1,7 30,-4-28,3 43,-9 302,0-342,-2 0,-8 33,1-5,4-10,-3-1,-2 0,-1 0,-3-1,-24 50,39-95,-17 33,2 1,1 0,-18 68,17-21,-18 117,28-140,4-33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5:32.068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103 1,'1'89,"-3"97,-12-110,4-27,-15 76,15-66,3-25,2 1,0 36,3-32,-8 49,4-48,-1 44,7-71,0 1,1-1,1 1,0-1,1 1,1-1,5 15,179 514,-186-536,10 39,-1 0,8 89,-8-57,-6-43,3 54,-7-53,1 0,9 45,-4-22,-2 1,-5 114,-3-65,3-82,0 0,2-1,1 1,0 0,2-1,16 46,37 112,-3-8,-42-141,2-1,0 0,21 31,25 19,-39-56,-1 2,20 36,-8-9,2-2,54 62,36 53,122 168,-99-147,37 30,-106-142,15 17,-21-11,-5 3,81 135,-116-168,50 60,-44-62,38 65,-16-18,22 39,-75-121,-1 0,0 0,-1 1,-1 0,-1 0,4 31,22 129,-10-82,-13-56,0-4,-1 1,0 49,-7 387,0-455,-1 1,-6 29,0-9,5-18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5:35.663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1,'1'12,"1"0,0 0,1-1,0 1,1 0,7 14,7 24,17 57,59 128,-47-137,-21-45,24 66,49 168,-69-194,28 102,-42-134,32 78,-38-108,-2 0,-1 1,-1-1,2 55,-1-15,0 80,1 10,6 44,-11-129,14 91,1-73,49 153,-42-173,-4-7,34 70,-24-63,-3 1,34 153,-33-111,3-4,15 60,-31-88,8 173,-23 90,-4-157,4-174,0-4,-1-1,-2 24,2-34,0-1,0 1,0-1,-1 1,1-1,0 1,-1-1,1 1,-1-1,1 0,-1 1,0-1,0 0,1 1,-1-1,0 0,0 0,0 0,0 0,0 0,-1 0,1 0,0 0,0 0,-1-1,1 1,-1 0,1-1,0 1,-1-1,-1 1,0-1,0-1,0 0,0 0,0 1,0-2,0 1,1 0,-1 0,1-1,-1 0,1 1,-1-1,1 0,0 0,-2-3,2 4,-24-25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5:39.869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1 0,'1'18,"1"-1,1 0,1 0,9 27,4 17,-7-16,15 87,-1 17,-16-108,1-1,3-1,17 44,-4-12,50 178,0 10,-68-228,-1 1,-2-1,0 35,-6 98,-1-53,3-73,0 50,-15 125,4-105,-3 21,7-69,2-1,5 112,3-63,-2-83,2 0,1-1,1 0,9 27,9 50,26 173,-43-241,12 39,-10-49,-2 1,-1 0,3 49,-9 325,0-378,-1 1,-8 32,-2 27,-3 29,4-44,1-3,4-26,-3 66,9-89,-2 8,2 0,1 0,1-1,0 1,2 0,0-1,9 26,-5-26,4 12,2 0,1-1,1-1,28 39,-30-50,13 17,44 44,-60-67,-1-1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5:44.634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550 0,'0'30,"1"-7,0 0,-2 1,-1-1,0-1,-2 1,-1 0,-13 38,-23 26,-13 33,48-104,1 1,0 0,2 1,0-1,-2 25,8 197,-4 63,-2-277,-2 0,0-1,-18 47,13-43,1 0,-7 43,16-68,-33 192,25-166,-2-1,-13 27,12-31,1 0,2 0,-8 34,-17 70,18-74,-51 209,35-130,-25 257,51-336,2 70,4-98,1-1,2 1,0-1,15 46,3-9,-3 1,-2 0,-3 2,-3 0,3 84,-15 31,1 61,12-146,-6-60,1 50,-5-58,8 48,-5-47,3 40,-9 256,1-323,0 1,0-1,1 1,-1-1,0 1,0-1,0 1,-1-1,1 1,0-1,-1 0,1 1,0-1,-1 1,0-1,1 0,-1 0,0 1,0-1,1 0,-1 0,0 0,0 0,0 0,-2 2,-13 2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5:47.011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665 1,'-3'1,"0"0,0 0,1 0,-1 0,0 1,1 0,-1-1,1 1,-1 0,1 0,0 0,0 1,0-1,0 0,0 1,0 0,-2 4,0-1,-13 20,2-1,1 2,-19 48,-21 92,38-114,0 1,3 2,2 0,-4 63,-5 72,-6 164,26 341,-2-666,-2 1,-1-1,-2-1,0 1,-22 52,-11 41,38-115,-7 25,2 0,1 1,-2 52,6-55,-2-1,-1 1,-15 50,4-17,-17 49,22-84,2 0,2 0,0 1,2 0,-2 47,8-26,1-19,-2 0,-1 0,-8 42,1-13,2-1,3 1,5 69,-2 67,-13-102,8-61,-2 51,7 37,0-122,0 0,0 0,0 0,0 0,0 0,0 0,0-1,-1 1,1 0,0 0,0 0,0 0,0 0,0 0,0 0,0 0,0 0,-1 0,1 0,0 0,0 0,0 0,0 0,0 1,0-1,0 0,0 0,-1 0,1 0,0 0,0 0,0 0,0 0,0 0,0 0,0 0,-9-23,-8-38,-2-13,0-1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9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1,'3'4,"0"5,5 4,5 9,1 7,-1 3,0-4,-1-4,2-1,-5-9,-7-6,-3-6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5:49.823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1030 0,'-2'1,"1"-1,-1 1,1-1,-1 1,1 0,-1-1,1 1,0 0,-1 0,1 0,0 0,0 0,-1 1,1-1,0 0,0 0,0 1,0 1,-19 31,17-28,-42 95,3 1,-29 117,43-129,-31 101,-30 94,48-151,6 1,-17 141,-12 181,-57 100,104-486,-12 67,6 1,6 1,1 231,17-331,1-1,10 53,10 12,60 177,-74-255,0 0,-2 0,-1 0,2 47,-7 109,-3-83,0 28,-5 0,-25 129,-25 187,54-413,-1-1,-2 0,-1 0,-1-1,-1 0,-2 0,-24 42,29-56,2 0,-1 1,2-1,0 1,0 0,2-1,-2 23,5 111,2-60,-1-52,9 53,-5-52,1 50,-7-70,-1-1,1 0,1 0,0 0,1 0,0 0,2 0,0-1,12 30,-10-31,1-1,0-1,12 16,-33-68,-63-123,-33-75,60 115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5:53.604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1,'12'14,"0"0,0 1,-2 0,0 1,-1 0,0 1,-1 0,5 19,3 12,14 86,-23-78,-2-1,-6 108,-2-56,4-36,-2 82,-24-28,-8 34,13-69,17-75,-36 196,33-139,5 135,4-87,-5-16,4 113,22-48,1-31,-1 4,-19-68,-3-34,8 45,20 89,-25-118,-5 107,-2-123,1 1,2-1,1 1,3-1,13 56,-9-57,-2-1,-1 1,-3 0,-1 1,-3 45,3-56,1 0,1-1,8 31,-5-25,11 41,-9-41,-2 0,-1 0,3 60,-11 303,2-379,-2-1,0 1,-1 0,0-1,-1 1,-9 19,-1-2,-36 61,44-84,1-1,0 1,0 0,1 1,1-1,0 1,-2 23,3 4,4 49,0-60,-2 0,0 1,-9 55,0-25,2 0,3 0,6 94,1-40,-5-2,4 124,2-211,0-1,2 0,8 24,2-22,-11-23,-7-18,-17-32,-38-70,18 41,15 25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5:56.324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201 1,'1'27,"2"-1,7 35,1-2,12 63,-14-81,-1 1,3 80,-10-88,1-1,9 49,15 92,-20-121,-2 1,-4 95,-2-56,1-75,-1 1,-1-1,0 0,-2 1,0-2,-14 32,4-7,8-19,2 1,0 0,2 0,-1 32,3-26,-12 61,-11-9,15-58,2 1,1 0,1 0,-4 50,6-35,-1 0,-3 0,-13 49,8-44,-9 86,21-113,1 1,1-1,0 0,1 0,1-1,9 25,-7-23,0 1,-1 0,-2 1,3 30,-7-18,-2 0,-10 47,4-26,4-22,-2 0,-17 53,1-15,-14 81,20-38,9-44,0 6,6 141,3-113,-1-91,1-1,1 1,0 0,1-1,0 1,0-1,1 0,6 11,8 13,25 35,3 6,-25-39,3 8,20 50,-32-70,0 0,27 39,-23-40,-1 0,17 39,-21-38,-7-18,-1 0,0 0,0 0,-1 1,0-1,0 1,1 8,-3-16,0 1,0-1,-1 0,1 0,0 0,0 1,0-1,-1 0,1 0,0 0,0 0,-1 1,1-1,0 0,0 0,-1 0,1 0,0 0,0 0,-1 0,1 0,0 0,0 0,-1 0,1 0,0 0,-1 0,1 0,0 0,0 0,-1 0,1 0,0 0,0 0,-1 0,1-1,0 1,0 0,-1 0,1 0,0 0,0-1,0 1,-1 0,-13-9,-16-14,1 0,1-3,-28-32,25 24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5:59.184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0,'2'24,"0"1,2-2,1 1,12 37,2 6,1 34,-5 1,4 133,-18 212,-3-249,32 752,-29-939,31 249,-23-214,1-1,3 0,27 67,32 93,-47-122,-17-68,-8-15,0 1,0-1,1 0,-1 0,0 0,0 0,0 0,0 0,0 0,0 0,1 0,-1 0,0 0,0 0,0 0,0 0,1 1,-1-1,0 0,0-1,0 1,0 0,0 0,1 0,-1 0,0 0,0 0,0 0,0 0,0 0,1 0,-1 0,0 0,0 0,0 0,0-1,0 1,0 0,1 0,-1 0,0 0,0 0,0 0,0-1,0 1,9-28,-6 14,58-180,-43 146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02.247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998 546,'-3'1,"1"-1,-1 1,0 0,1 0,-1 0,1 0,-1 1,1-1,0 1,0-1,-1 1,1 0,-3 3,-24 28,12-10,2 1,1 0,1 0,1 1,1 1,1 0,1 1,2 0,-8 48,7-5,3 0,7 120,8-92,5 0,34 120,-47-212,10 38,2 1,33 67,54 79,-47-85,7 13,-20-46,-4 1,-2 1,-4 2,-3 1,25 115,-49-166,0 0,-2 0,-1 0,-1 1,-1-1,-2 0,-1 0,0 0,-2-1,-17 47,10-42,0-1,-2-1,-1 0,-1-1,-2-1,-1 0,-1-2,-36 36,0-9,-1-3,-3-2,-123 72,180-117,0 1,-1-1,1 0,-1 0,1-1,-1 0,1 1,-1-1,0-1,0 1,1-1,-1 0,0 0,0 0,-5-1,6-1,-1 0,1 0,0 0,-1 0,1-1,0 0,0 0,0 0,1 0,-1 0,1-1,0 0,0 0,-4-6,-24-38,-29-62,4 5,-111-201,99 161,-58-181,112 284,4 14,1 0,1-1,2 1,1-1,-2-36,5 30,-8-40,5 39,-2-37,7-355,1 203,-2 199,-2 1,-6-31,-4-33,1-13,6 67,-2-55,10-25,-3-94,-11 126,6 52,-1-54,8-487,-1 551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15.266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0,'2'12,"0"-1,0 0,1 0,0 0,1-1,1 1,6 11,0 4,123 326,-53-136,-64-172,31 90,62 218,-95-298,-7-25,20 47,33 93,-8-19,17 32,-62-156,-1 1,-2 1,0-1,0 56,-6 983,1-1061,-1 20,1-25,-1 1,1 0,0 0,0 0,0-1,-1 1,1 0,0-1,-1 1,1 0,0-1,-1 1,1 0,-1-1,1 1,-1-1,0 1,1-1,-1 1,1-1,-1 1,0-1,1 0,-1 1,0-1,0 1,-10-2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18.735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0,'3'2,"-1"0,1 0,-1 0,0 0,1 0,-1 1,0-1,-1 1,1-1,2 6,4 2,20 30,-1 1,22 47,-32-57,1 7,-1 1,14 56,-19-59,-6-15,-2-1,0 1,-1 0,1 25,-6 87,0-45,4 34,-5 130,-3-205,-13 46,11-57,1 0,1 0,0 41,8 395,0-444,2 0,1-1,1 1,1-1,2 0,13 30,20 69,-13 24,-19-90,-4-33,1 35,-3-26,1-1,15 53,1 2,-3-1,-7-42,-2 0,5 95,-12-97,11 61,-4-34,-5-52,0 0,12 34,-10-37,0 0,-2 1,5 35,-4-12,15 64,-11-67,7 77,0 5,-7-66,2 2,-6-36,-1 0,1 33,-3-23,9 40,-6-40,2 40,-5-47,8 41,0-2,-8-41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22.126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476 1,'0'12,"-2"0,0 0,-5 20,-4 22,8-16,3-21,-2-1,0 1,-1-1,0 1,-6 15,-25 45,-3-2,-53 81,80-139,-2 7,1 0,1 1,1 1,-7 35,-10 27,-41 116,49-159,-46 128,57-147,1 0,1 1,1-1,-1 51,5-8,3 80,9-90,-9-44,1 0,1 21,-1 25,3 0,17 71,-11-69,-2 1,-2 0,-1 113,-9 221,0-378,-1 0,-9 38,0-6,9-40,-1-1,-1 0,0 0,-9 15,-9 29,12-34,10-21,0 0,0 0,0 0,-1 0,1 0,0 0,0 1,0-1,-1 0,1 0,0 0,0 0,0 0,-1 0,1 0,0 0,0 0,0 0,-1 0,1 0,0 0,0 0,0-1,-1 1,1 0,0 0,0 0,0 0,-1 0,1 0,0 0,0-1,0 1,0 0,0 0,-1 0,1 0,0 0,0-1,0 1,0 0,0 0,0 0,0-1,0 1,0 0,-2-5,0 0,1-1,0 1,0 0,0 0,0-7,-2-63,4 0,14-115,-4 125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25.409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500 1,'-1'6,"0"0,-1 1,0-1,0 0,-1 0,1-1,-1 1,-1 0,1-1,-5 6,-8 15,10-13,1 1,0 0,1 0,0 0,1 1,1-1,-1 19,5 107,1-57,-5 27,5 103,8-130,-5-52,2 54,-8-66,0-1,-2 1,0-1,0 0,-2 0,0 0,-1 0,-1 0,-1-1,-17 32,-8 7,15-22,-1-1,-2-1,-2 0,-1-2,-40 42,40-51,0 1,2 1,0 1,-23 34,38-45,1 0,0 0,0 0,2 1,-3 16,2-13,-20 124,19-112,1 1,2-1,2 54,2-66,0 0,0-1,2 1,0-1,1 0,0 0,2 0,8 16,-9-20,-1 1,0-1,-1 1,-1-1,0 1,0 0,-2 0,1 0,-2 22,2 4,1-21,0 0,1-1,10 29,-8-30,-1 0,-1 1,-1 0,2 19,-3-19,1 1,1-1,10 32,2 8,-16-56,1 1,-1-1,0 0,0 0,1 0,-1 0,0 1,0-1,0 0,0 0,0 1,-1-1,1 0,0 0,0 0,-2 2,2-3,0 1,-1-1,1 0,0 0,-1 0,1 0,-1 1,1-1,0 0,-1 0,1 0,-1 0,1 0,-1 0,1 0,0 0,-1 0,1 0,-1 0,1-1,0 1,-1 0,1 0,-1 0,1 0,0-1,-1 1,1 0,-1-1,-2-1,0-1,-1 0,1 1,0-1,1 0,-1-1,0 1,-1-4,-17-38,11 23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40.431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3225 1,'0'28,"-1"0,-1-1,-11 48,-3 22,5-28,-14 131,19-149,1 0,6 89,0-59,1-48,2 0,1 0,13 43,-8-46,13 30,-14-41,-2 1,0 1,-1-1,5 34,1 31,-5-45,1 59,-9 225,0-308,-1 0,-1 1,0-1,-2 0,-8 21,-10 44,-47 218,15-75,48-201,-1 0,-11 22,-5 13,-26 67,36-89,1 1,-9 41,13-40,-29 72,28-85,2 0,-10 50,11-42,-12 33,8-34,-10 27,-37 74,-13 30,1-1,-11 11,16-47,44-88,-2 1,-43 52,37-53,-25 44,-53 102,40-63,40-69,-2-2,-57 75,-60 69,45-58,27-34,-31 39,66-91,-32 58,47-70,-1 0,-2-1,-1-1,-34 31,1-5,-77 102,59-66,39-48,3 2,-40 75,6-18,6-10,19-28,28-45,1 1,-26 57,21-33,-2 0,-46 72,40-78,-49 81,67-105,0 1,2 1,1 0,0 0,2 0,1 1,-6 45,9-39,-1 0,-16 53,-4 23,15-48,2-21,-2 67,9-63,1-12,-6 50,3-68,0-1,-1 1,0 0,-1-1,0 0,0 0,-1 0,-7 10,-35 40,34-46,1 1,1 0,0 0,1 1,-12 27,20-38,1 0,-1-1,1 1,0 0,1 0,-1 0,1 0,0 0,0 0,1-1,0 1,-1 0,2 0,-1 0,1-1,-1 1,1-1,0 1,1-1,-1 1,1-1,0 0,0 0,0-1,1 1,3 3,4 6,0 1,-1 0,-1 1,-1 0,0 0,-1 0,0 1,-2 0,5 20,17 40,2 5,20 86,-22-70,-14-58,35 69,6 13,33 159,-63-223,2-1,2-1,3-2,3-1,1-1,45 48,-55-66,29 48,-37-52,2-1,44 51,137 150,-143-160,28 52,-63-87,0-1,42 46,-7-14,-4 3,55 89,-69-96,-16-30,-3 1,0 1,-3 1,0 1,-3 0,12 41,-17-38,2 0,1-1,26 52,-23-53,-1 0,-2 1,-1 0,7 55,13 43,-21-107,1 0,2-1,29 46,13 27,38 72,7 15,-75-136,58 86,-5-11,64 177,-117-237,-3 2,22 119,-36-117,-4 1,-6 84,0-37,2 282,-2-375,0-1,-7 30,3-28,-1 43,7 302,2-342,1 0,8 33,-1-5,-3-10,2-1,2 0,2 0,2-1,25 50,-40-95,17 33,-1 1,-2 0,19 68,-17-21,18 117,-29-140,-4-33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9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0,'0'3,"0"7,3 3,3 4,0 4,3-3,1-4,2-5,4-3,2-3,3-2,3-1,0-5,-1-1,-3-3,-2-1,-1-2,-3 1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40.432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2460 1,'-2'89,"5"97,11-110,-3-27,14 76,-14-66,-5-25,-1 1,1 36,-4-32,9 49,-5-48,1 44,-7-71,-1 1,0-1,-1 1,0-1,-1 1,0-1,-7 15,-183 514,191-536,-11 39,2 0,-9 89,9-57,6-43,-3 54,7-53,-1 0,-10 45,5-22,2 1,5 114,3-65,-3-82,0 0,-2-1,-1 1,-1 0,-1-1,-16 46,-39 112,4-8,42-141,0-1,-3 0,-20 31,-25 19,39-56,2 2,-21 36,8-9,-3-2,-54 62,-37 53,-127 168,103-147,-38 30,109-142,-16 17,23-11,3 3,-82 135,119-168,-51 60,45-62,-39 65,16-18,-23 39,78-121,1 0,0 0,1 1,0 0,2 0,-4 31,-23 129,11-82,13-56,-1-4,2 1,0 49,7 387,0-455,1 1,7 29,-1-9,-5-18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40.433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1130 1,'-1'12,"-1"0,0 0,-1-1,0 1,-1 0,-8 14,-6 24,-18 57,-61 128,49-137,21-45,-24 66,-51 168,71-194,-28 102,42-134,-33 78,40-108,2 0,1 1,1-1,-2 55,1-15,0 80,-2 10,-5 44,11-129,-15 91,0-73,-51 153,43-173,4-7,-35 70,26-63,2 1,-34 153,33-111,-3-4,-16 60,33-88,-9 173,25 90,2-157,-3-174,0-4,1-1,2 24,-2-34,0-1,0 1,1-1,-1 1,0-1,0 1,1-1,-1 1,1-1,0 0,-1 1,1-1,0 0,0 1,0-1,0 0,0 0,0 0,0 0,0 0,0 0,1 0,-1 0,0 0,1-1,-1 1,0 0,1-1,-1 1,1-1,2 1,-1-1,0-1,0 0,0 0,-1 1,1-2,0 1,0 0,0 0,-1-1,1 0,-1 1,1-1,-1 0,0 0,3-3,-4 4,26-25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40.447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656 0,'-1'18,"-1"-1,-1 0,-1 0,-10 27,-3 17,7-16,-16 87,1 17,17-108,-2-1,-1-1,-20 44,5-12,-50 178,-1 10,69-228,3 1,0-1,1 35,6 98,1-53,-3-73,0 50,16 125,-6-105,5 21,-7-69,-3-1,-6 112,-1-63,0-83,-1 0,-1-1,-1 0,-9 27,-10 50,-27 173,45-241,-12 39,10-49,2 1,1 0,-4 49,10 325,1-378,0 1,8 32,2 27,4 29,-5-44,-1-3,-4-26,4 66,-10-89,1 8,-1 0,-1 0,0-1,-2 1,0 0,-2-1,-9 26,6-26,-4 12,-2 0,-1-1,-2-1,-28 39,30-50,-13 17,-44 44,60-67,2-1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40.448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2 0,'0'30,"-1"-7,0 0,2 1,1-1,1-1,1 1,0 0,15 38,23 26,13 33,-49-104,0 1,-1 0,-1 1,-1-1,1 25,-6 197,2 63,4-277,0 0,2-1,18 47,-14-43,-2 0,9 43,-17-68,34 192,-25-166,1-1,14 27,-13-31,-1 0,-1 0,7 34,17 70,-17-74,52 209,-36-130,25 257,-51-336,-3 70,-4-98,-2-1,0 1,-2-1,-14 46,-4-9,3 1,3 0,3 2,2 0,-2 84,15 31,-1 61,-13-146,8-60,-3 50,6-58,-8 48,4-47,-1 40,8 256,-1-323,-1 1,1-1,0 1,0-1,0 1,0-1,0 1,0-1,0 1,1-1,-1 0,1 1,-1-1,1 1,-1-1,1 0,0 0,-1 1,1-1,0 0,0 0,0 0,0 0,0 0,2 2,14 2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40.449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1,'3'1,"0"0,0 0,0 0,0 0,-1 1,1 0,0-1,-1 1,1 0,-1 0,0 0,0 1,1-1,-2 0,1 1,0 0,2 4,1-1,12 20,-2-1,0 2,18 48,23 92,-39-114,-1 1,-2 2,-3 0,4 63,6 72,6 164,-28 341,4-666,1 1,1-1,2-1,1 1,21 52,12 41,-39-115,7 25,-1 0,-2 1,2 52,-6-55,2-1,1 1,16 50,-4-17,17 49,-24-84,-1 0,-1 0,-1 1,-2 0,3 47,-10-26,1-19,1 0,1 0,7 42,1-13,-3-1,-3 1,-5 69,3 67,11-102,-6-61,1 51,-7 37,0-122,0 0,0 0,0 0,0 0,0 0,0 0,0-1,1 1,-1 0,0 0,0 0,0 0,0 0,0 0,0 0,0 0,0 0,1 0,-1 0,0 0,0 0,0 0,0 0,0 1,0-1,0 0,0 0,1 0,-1 0,0 0,0 0,0 0,0 0,0 0,0 0,0 0,9-23,9-38,2-13,-1-1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40.450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0,'2'1,"-1"-1,1 1,-1-1,1 1,0 0,-1-1,0 1,1 0,-1 0,1 0,-1 0,0 0,0 1,0-1,0 0,0 0,0 1,1 1,18 31,-17-28,44 95,-5 1,32 117,-45-129,31 101,32 94,-50-151,-6 1,18 141,11 181,59 100,-106-486,12 67,-6 1,-7 1,-1 231,-16-331,-3-1,-9 53,-10 12,-63 177,76-255,2 0,1 0,1 0,-3 47,9 109,1-83,1 28,5 0,27 129,24 187,-55-413,1-1,2 0,1 0,2-1,0 0,2 0,26 42,-31-56,-1 0,-1 1,0-1,-1 1,-1 0,0-1,1 23,-6 111,-1-60,2-52,-11 53,6-52,-1 50,7-70,1-1,-1 0,-1 0,0 0,-1 0,-1 0,0 0,-1-1,-13 30,11-31,-1-1,-1-1,-11 16,33-68,65-123,34-75,-61 115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40.451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284 1,'-13'14,"1"0,0 1,1 0,1 1,0 0,2 1,0 0,-6 19,-2 12,-16 86,25-78,3-1,5 108,1-56,-3-36,3 82,23-28,9 34,-13-69,-18-75,37 196,-33-139,-7 135,-3-87,5-16,-4 113,-23-48,0-31,0 4,20-68,3-34,-8 45,-21 89,26-118,4 107,4-123,-2 1,-2-1,-2 1,-1-1,-15 56,10-57,1-1,3 1,1 0,2 1,3 45,-3-56,-1 0,-1-1,-9 31,6-25,-11 41,9-41,1 0,2 0,-3 60,11 303,-1-379,0-1,1 1,1 0,0-1,2 1,8 19,1-2,37 61,-44-84,-2-1,0 1,0 0,-1 1,-1-1,0 1,3 23,-4 4,-4 49,0-60,1 0,2 1,8 55,1-25,-4 0,-2 0,-6 94,0-40,4-2,-5 124,-1-211,0-1,-2 0,-9 24,-1-22,10-23,9-18,16-32,40-70,-19 41,-15 25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40.452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191 1,'-2'27,"-1"-1,-7 35,-1-2,-13 63,15-81,1 1,-4 80,11-88,-1-1,-9 49,-15 92,19-121,2 1,6 95,0-56,1-75,0 1,1-1,0 0,2 1,0-2,14 32,-2-7,-11-19,0 1,-2 0,0 0,0 32,-3-26,13 61,10-9,-15-58,-2 1,0 0,-2 0,4 50,-6-35,2 0,1 0,15 49,-9-44,10 86,-22-113,-1 1,-1-1,0 0,-2 0,0-1,-9 25,7-23,0 1,1 0,1 1,-1 30,6-18,2 0,10 47,-4-26,-3-22,0 0,19 53,-1-15,14 81,-21-38,-8-44,-1 6,-6 141,-3-113,0-91,0-1,0 1,-1 0,-1-1,0 1,-1-1,0 0,-6 11,-8 13,-27 35,-2 6,26-39,-4 8,-21 50,35-70,-2 0,-27 39,23-40,2 0,-18 39,22-38,7-18,1 0,-1 0,1 0,1 1,0-1,0 1,-1 8,3-16,0 1,1-1,-1 0,0 0,0 0,0 1,1-1,-1 0,0 0,0 0,0 0,1 1,-1-1,0 0,0 0,1 0,-1 0,0 0,1 0,-1 0,0 0,0 0,1 0,-1 0,0 0,1 0,-1 0,0 0,0 0,1 0,-1 0,0 0,0 0,1 0,-1 0,0-1,0 1,1 0,-1 0,0 0,0 0,1-1,-1 1,0 0,15-9,16-14,-2 0,0-3,29-32,-26 24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40.453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452 0,'-1'24,"-2"1,-1-2,-1 1,-12 37,-2 6,-2 34,5 1,-4 133,19 212,4-249,-34 752,30-939,-32 249,24-214,-2-1,-2 0,-28 67,-33 93,48-122,18-68,8-15,0 1,-1-1,1 0,0 0,0 0,0 0,0 0,0 0,0 0,-1 0,1 0,0 0,0 0,0 0,0 0,-1 0,1 1,0-1,0 0,0-1,0 1,-1 0,1 0,0 0,0 0,0 0,0 0,0 0,-1 0,1 0,0 0,0 0,0 0,0 0,0 0,0-1,-1 1,1 0,0 0,0 0,0 0,0 0,0 0,0-1,0 1,-9-28,5 14,-58-180,43 146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40.454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412 546,'3'1,"0"-1,0 1,-1 0,1 0,-1 0,1 0,-1 1,1-1,-1 1,1-1,-1 1,0 0,3 3,25 28,-13-10,-1 1,-1 0,-2 0,0 1,-2 1,-1 0,-1 1,-1 0,7 48,-7-5,-3 0,-7 120,-9-92,-4 0,-35 120,48-212,-11 38,-1 1,-35 67,-55 79,50-85,-9 13,21-46,3 1,4 1,3 2,3 1,-25 115,49-166,1 0,2 0,1 0,1 1,1-1,2 0,1 0,1 0,1-1,17 47,-10-42,1-1,1-1,2 0,1-1,1-1,1 0,1-2,39 36,-2-9,2-3,3-2,126 72,-185-117,0 1,1-1,-1 0,1 0,0-1,-1 0,1 1,0-1,0-1,0 1,0-1,0 0,-1 0,1 0,5-1,-5-1,0 0,-1 0,1 0,-1 0,1-1,-1 0,0 0,0 0,-1 0,1 0,-1-1,1 0,-1 0,4-6,24-38,31-62,-4 5,113-201,-101 161,60-181,-115 284,-5 14,-1 0,-1-1,-2 1,0-1,1-36,-5 30,8-40,-4 39,0-37,-5-355,-2 203,2 199,1 1,8-31,3-33,0-13,-7 67,2-55,-11-25,5-94,10 126,-6 52,2-54,-9-487,1 551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49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14,'3'0,"3"0,3 0,0 3,4 10,1 2,3 3,-3 0,-2 3,2-3,-4-8,-2-10,-3-8,-2-11,-2-5,-1-3,0-1,-1 5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40.455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718 0,'-1'12,"-1"-1,-1 0,0 0,0 0,-1-1,0 1,-8 11,0 4,-126 326,56-136,64-172,-31 90,-64 218,97-298,8-25,-21 47,-34 93,8-19,-16 32,63-156,1 1,1 1,2-1,-2 56,7 983,-1-1061,1 20,0-25,-1 1,0 0,0 0,0 0,0-1,1 1,-1 0,0-1,1 1,-1 0,1-1,-1 1,1 0,-1-1,1 1,-1-1,1 1,-1-1,1 1,0-1,-1 1,1-1,0 0,0 1,-1-1,2 1,9-2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40.456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692 0,'-3'2,"1"0,-1 0,1 0,-1 0,1 0,0 1,0-1,0 1,0-1,-2 6,-3 2,-23 30,3 1,-24 47,34-57,-2 7,2 1,-16 56,22-59,5-15,1-1,1 1,1 0,-1 25,6 87,1-45,-6 34,6 130,4-205,12 46,-11-57,0 0,-3 0,1 41,-8 395,0-444,-2 0,-1-1,-1 1,-2-1,0 0,-15 30,-20 69,13 24,19-90,6-33,-3 35,4-26,-1-1,-16 53,0 2,2-1,8-42,2 0,-5 95,11-97,-10 61,3-34,7-52,-1 0,-13 34,11-37,0 0,1 1,-4 35,5-12,-17 64,11-67,-6 77,-1 5,8-66,-2 2,6-36,1 0,-2 33,4-23,-8 40,4-40,-1 40,5-47,-8 41,-1-2,9-41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40.457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1,'0'12,"2"0,0 0,5 20,5 22,-9-16,-3-21,2-1,0 1,1-1,0 1,7 15,24 45,4-2,54 81,-81-139,1 7,0 0,-2 1,-1 1,8 35,9 27,44 116,-52-159,47 128,-57-147,-2 0,0 1,-2-1,0 51,-3-8,-5 80,-8-90,8-44,1 0,-2 21,1 25,-3 0,-18 71,11-69,3 1,2 0,1 113,8 221,1-378,2 0,8 38,0-6,-8-40,0-1,1 0,0 0,9 15,10 29,-13-34,-10-21,0 0,0 0,0 0,1 0,-1 0,0 0,0 1,0-1,1 0,-1 0,0 0,0 0,0 0,1 0,-1 0,0 0,0 0,0 0,1 0,-1 0,0 0,0 0,0-1,1 1,-1 0,0 0,0 0,0 0,1 0,-1 0,0 0,0-1,0 1,0 0,1 0,-1 0,0 0,0 0,0-1,0 1,0 0,0 0,0 0,0-1,1 1,-1 0,1-5,1 0,0-1,-1 1,0 0,-1 0,1-7,2-63,-3 0,-16-115,5 125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1:56:40.458"/>
    </inkml:context>
    <inkml:brush xml:id="br0">
      <inkml:brushProperty name="width" value="0.5" units="cm"/>
      <inkml:brushProperty name="height" value="1" units="cm"/>
      <inkml:brushProperty name="color" value="#A95374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1,'1'6,"1"0,-1 1,1-1,1 0,-1 0,1-1,0 1,0 0,1-1,4 6,8 15,-10-13,0 1,-1 0,-1 0,0 0,-1 1,-1-1,1 19,-5 107,-1-57,5 27,-4 103,-10-130,6-52,-2 54,7-66,2-1,0 1,1-1,1 0,1 0,0 0,1 0,2 0,-1-1,19 32,8 7,-16-22,2-1,2-1,1 0,1-2,42 42,-41-51,0 1,-2 1,-1 1,24 34,-39-45,0 0,-1 0,-1 0,0 1,3 16,-4-13,22 124,-20-112,-1 1,-2-1,-2 54,-1-66,-1 0,-1-1,-1 1,0-1,-1 0,-1 0,0 0,-10 16,10-20,1 1,0-1,1 1,0-1,1 1,1 0,0 0,0 0,2 22,-2 4,-1-21,0 0,-1-1,-11 29,10-30,-1 0,2 1,0 0,-1 19,3-19,-1 1,0-1,-12 32,-1 8,15-56,1 1,0-1,-1 0,1 0,0 0,0 0,0 1,0-1,0 0,0 0,0 1,0-1,0 0,1 0,-1 0,1 2,0-3,-1 1,0-1,1 0,-1 0,1 0,-1 0,0 1,1-1,-1 0,1 0,-1 0,0 0,1 0,-1 0,1 0,-1 0,1 0,-1 0,0 0,1-1,-1 1,1 0,-1 0,0 0,1 0,-1-1,1 1,-1 0,1-1,2-1,1-1,-1 0,0 1,0-1,0 0,0-1,-1 1,3-4,17-38,-12 23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2:54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0 24575,'0'488'0,"-2"-459"0,-10 59 0,0 8 0,6-46 0,-2 0 0,-2-1 0,-28 84 0,2-9 0,25-67-1365,9-33-5461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2:54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0 1 24575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2:56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699 0 24575,'-1'1'0,"0"-1"0,-1 1 0,1-1 0,-1 1 0,1-1 0,0 1 0,0-1 0,-1 1 0,1 0 0,0 0 0,0 0 0,0 0 0,0 0 0,0 0 0,0 0 0,0 0 0,0 0 0,-1 3 0,-16 27 0,13-22 0,-16 29 0,-1-1 0,-1-1 0,-34 39 0,8-20 0,-48 74 0,79-105 0,-1-1 0,-1-1 0,-28 24 0,29-29 0,0 1 0,2 1 0,0 0 0,-28 42 0,24-18 0,2 0 0,1 2 0,-13 56 0,-17 44 0,29-91-1365,13-30-5461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2:57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1 1 24575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2:58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1637 0 24575,'-12'10'0,"0"-1"0,0-1 0,-1 0 0,-16 7 0,6-2 0,-129 61 0,-168 58 0,212-90 0,42-16 0,-21 7 0,-112 60 0,179-81 0,0 2 0,0 1 0,1 0 0,-22 24 0,-59 76 0,76-85 0,-1 0 0,-1-2 0,-1-1 0,-2-1 0,-32 23 0,31-28 0,0 0 0,-44 43 0,29-31-1365,33-23-5461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2:58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0 1 24575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0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 1,'-3'4,"0"9,0 5,0 4,1 3,1-1,1 1,-1-2,4-3,1-5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3:08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0 1 24575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3:10.4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1 1 24575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3:12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1 0 24575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4:00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1089 0 24575,'-1'1'0,"0"0"0,0-1 0,0 1 0,0 0 0,-1 0 0,1 0 0,0 0 0,0 0 0,1 1 0,-2-1 0,2 0 0,-1 0 0,0 1 0,0-1 0,0 1 0,1-1 0,-1 0 0,0 3 0,-8 31 0,-143 694 0,131-627 0,18-78 0,0-1 0,-1 34 0,0 7 0,-4 2 0,1-18 0,-1 79 0,8-109 0,-2 1 0,-3 20 0,-2 25 0,2-14 0,-1-1 0,-20 85 0,21-111 0,-2 11 0,-6 31 0,-3 0 0,-29 83 0,-21 61 0,50-155 0,6-17 0,-6 47 0,6-34 0,-10 74 0,-15 64 0,19-123 0,-16 112 0,12 10 0,-2-9 0,-12 357 0,27 46 0,9-376 0,-11-58 0,1-9 0,8-117 0,-1 76 0,-13 115 0,-2 97 0,14-225 0,1-59 0,-1 0 0,-1-1 0,-9 42 0,-24 65 0,7-32 0,7 4 0,-6 17 0,20-92 0,1-7 0,2 0 0,-1 1 0,2 0 0,-4 34 0,5-2 0,2-21 0,-5 36 0,-10 71 0,15-128 0,-1-1 0,0 1 0,-1 0 0,0-1 0,0 0 0,-8 18 0,3-5 0,-1-1 0,2 2 0,-10 48 0,-2 8 0,14-59 0,1 0 0,1 1 0,1-1 0,1 1 0,0 43 0,2-44 0,-1-1 0,-1 0 0,-1 0 0,0 0 0,-1 0 0,-10 40 0,4-35-170,2 1-1,1-1 0,0 1 1,1 1-1,1 0 0,1-1 1,0 46-1,3-55-6655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4:00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24575,'0'41'0,"9"377"0,-4-342 0,7 84 0,-8-114 0,2 29 0,4 0 0,28 130 0,72 242 0,-7-36 0,-84-345 0,35 87 0,-29-86 0,23 85 0,-8 13 0,37 261 0,-57-279 0,14 138 0,-29-234 0,2 0 0,14 61 0,33 97 0,-31-124 0,14 52 0,40 165 0,-53-165 0,-19-95 0,2 0 0,1-1 0,14 42 0,51 137 0,-69-206 0,0-1 0,-2 1 0,1 1 0,-1-1 0,0 0 0,-2 1 0,1 0 0,-2 19 0,1-11 0,0 1 0,4 26 0,4 17 0,9 54 0,-5-51 0,9 39 0,-17-87 0,1 0 0,-2 0 0,2 44 0,-6 69 0,0-52 0,1-2 0,-1 90 0,0-158 0,-2 0 0,2 0 0,-7 17 0,3-16 0,-3 32 0,3 13 0,4 116 0,2-91 0,-1-72 0,1 1 0,1 0 0,0-1 0,1 0 0,4 18 0,-3-15 0,0-1 0,-1 2 0,2 16 0,-3 160 0,-3-107 0,0-66 0,-1 0 0,-3 26 0,1-25 0,-1 37 0,5-26 43,2 0-1,5 33 1,-4-30-790,2 49 1,-5-65-6080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4:00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24575,'2'114'0,"18"141"0,-13-187 0,2-4 0,1 95 0,-1 135 0,-5-159 0,-2-29 0,6-23 0,-4-46 0,0 37 0,-6 94 0,4 119 0,5-186 0,1 35 0,-8 763 0,-1-872 0,-6 41 0,0 14 0,5 357 0,3-225 0,-2-177 0,2-1 0,1 0 0,0 0 0,13 62 0,34 90 0,-46-174 0,0 0 0,0 1 0,-2 0 0,1-1 0,-1 2 0,-1 14 0,1-7 0,3 35 0,9 63 0,-7-53 0,-2 5 0,-2 107 0,-3-95 0,0-60 0,0 0 0,-6 25 0,2-14 0,-27 151 0,27-157 0,1 0 0,0 1 0,0 40 0,3-54 0,0 1 0,-5 24 0,-1 23 0,-3 24 0,4-37 0,0-4 0,2-10 0,-3 57 0,8 393 0,7-366 0,-3-82 0,-2 42 0,-2-18 0,-3 74 0,-5-70 0,3-41 0,0 36 0,2-34 0,-4 32 0,3-33 0,-2 41 0,4-49 0,-5 38 0,-2 14 0,7 91 34,2-91-1433,-1-55-5427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4:00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695 126 24575,'5'-6'0,"1"0"0,-1 0 0,1 1 0,0 0 0,1 0 0,-1 1 0,1 0 0,9-4 0,8-1 0,28-6 0,-31 10 0,-2-1 0,25-11 0,-32 12 0,0 0 0,1 1 0,0 1 0,-1 0 0,18 0 0,-4 2 0,41 5 0,-55-1 0,-1 0 0,1 1 0,-1 0 0,19 12 0,-18-9 0,1-1 0,-1-1 0,17 5 0,-1-2 0,53 24 0,-50-18 0,34 9 0,-33-15 0,0 3 0,55 27 0,-6 5 0,34 21 0,-30-15 0,18 13 0,-98-58 0,0 0 0,0 0 0,0 1 0,0 0 0,0 1 0,-1-1 0,0 0 0,1 2 0,-2-1 0,1 0 0,-1 1 0,0-1 0,1 1 0,-2 0 0,1 0 0,-1 1 0,0 0 0,0-1 0,1 16 0,2 9 0,1 0 0,-2 1 0,1 54 0,-6-19 0,2 66 0,7-80 0,-5-39 0,-1-1 0,2 25 0,-3 307 0,-3-165 0,0-154 0,0 0 0,-2 1 0,-1-1 0,0 0 0,-14 39 0,3-5 0,8-27 0,-1-1 0,-1 1 0,-1-2 0,-2 0 0,0-1 0,-2-1 0,-30 48 0,11-26 0,11-16 0,-42 51 0,59-81 0,-17 20 0,-43 39 0,54-56 0,0 0 0,0 0 0,0-1 0,0-1 0,-1 0 0,0-1 0,-1-1 0,1-1 0,0-1 0,-19 3 0,16-4 0,1 1 0,-1 1 0,1 1 0,-20 9 0,-16 5 0,25-11 0,5 0 0,-1-3 0,0 0 0,-39 2 0,-238-8 0,281-1 0,-1 0 0,-21-7 0,8 2 0,12 2 0,1-1 0,0-1 0,-33-19 0,-51-40 0,93 59 0,-24-15 0,18 12 0,-25-19 0,10 4 0,9 6 0,1 0 0,-1-2 0,-23-30 0,30 34 0,-1 0 0,0 1 0,-1 1 0,-25-16 0,9 6 0,12 5 0,0 0 0,1-1 0,1-2 0,1-1 0,1 0 0,-17-31 0,29 45 0,0-1 0,0-1 0,1 1 0,0-1 0,1 0 0,0 0 0,0 0 0,-1-14 0,-10-39 0,11 48 0,-1-1 0,2 1 0,-2-36 0,-2-11 0,-10-90 0,12 101 0,1 1 0,4-62 0,-1 40 0,2 53 0,-1-1 0,6-28 0,0 2 0,24-175 0,-28 206 0,-1-1 0,2 2 0,0-1 0,7-20 0,27-62 0,-20 56 0,-5 10 0,21-50 0,-29 74 0,-1 0 0,1 1 0,0 0 0,1 1 0,0-1 0,12-11 0,40-25 0,-5 4 0,-26 18 0,-12 11 0,19-20 0,-24 21 0,1 0 0,1 2 0,-2 0 0,2 1 0,15-7 0,22-14 0,-33 20 0,0 1 0,0 0 0,0 1 0,0 1 0,22-1 0,-32 4 0,12 0-682,23 0-1,-28 2-6143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4:00.194"/>
    </inkml:context>
    <inkml:brush xml:id="br0">
      <inkml:brushProperty name="width" value="0.2" units="cm"/>
      <inkml:brushProperty name="height" value="0.2" units="cm"/>
    </inkml:brush>
  </inkml:definitions>
  <inkml:trace contextRef="#ctx0" brushRef="#br0">1499 0 24575,'-2'2'0,"2"0"0,-1 1 0,-1-2 0,1 1 0,0 0 0,-1 0 0,1-1 0,0 1 0,0 0 0,-1-1 0,0 0 0,-1 2 0,-4 3 0,2 0 0,-2 0 0,0 0 0,0-1 0,0 0 0,1 0 0,-2-1 0,1-1 0,-1 0 0,1 0 0,-10 2 0,-139 22 0,-3 1 0,140-22 0,1 3 0,-1-1 0,-19 14 0,17-10 0,-36 16 0,30-20 0,-41 7 0,46-10 0,2 1 0,-28 12 0,32-10 0,-1-2 0,1-1 0,-1 0 0,-31 2 0,24-5 0,1 0 0,0 2 0,0 1 0,-27 10 0,28-9 0,0-1 0,-1-2 0,0-2 0,-43-2 0,18 0 0,32-1 0,0 1 0,-18-7 0,17 4 0,-26-2 0,-3 7 0,-18-2 0,63 1 0,0 0 0,0 0 0,1 0 0,-2 0 0,2 0 0,-2-1 0,2 1 0,-2 0 0,2-1 0,-1 1 0,0-1 0,0 1 0,1 0 0,-1-1 0,0 0 0,0 0 0,1 0 0,-2-1 0,5-3 0,8 1 0,19 1 0,46 3 0,-36 0 0,-21 3 0,0 0 0,-1 2 0,0 1 0,1 0 0,32 19 0,-21-11 0,-6-1 0,45 35 0,-47-31 0,37 30 0,-33-26 0,1-1 0,29 17 0,-45-31 0,1 1 0,-2 0 0,1 1 0,0 1 0,13 15 0,-22-21 0,1 1 0,-1 0 0,0 0 0,0 0 0,-1 1 0,1-1 0,0 1 0,-1-1 0,0 0 0,0 1 0,1 8 0,-2-9 0,1 0 0,0 1 0,0-1 0,0 0 0,0 0 0,0 0 0,0 0 0,1-1 0,-1 1 0,1-1 0,0 2 0,0-2 0,1 0 0,-1 0 0,0 1 0,3 1 0,-1-2 0,0-1 0,0 1 0,0-1 0,0 0 0,1-1 0,4 3 0,-5-4 0,-1 1 0,1 0 0,-1 1 0,1-1 0,-1 1 0,1-1 0,-1 2 0,0-1 0,0 1 0,4 3 0,73 101 0,1 2 0,-76-103 0,0 1 0,0 0 0,-2 1 0,2 0 0,-2 0 0,4 8 0,14 30 0,-12-32 0,-2 0 0,1 1 0,-2 0 0,0 1 0,0 0 0,-1 0 0,4 19 0,8 27 0,-11-43 0,0 0 0,-1 1 0,-2 0 0,4 24 0,1 16 0,-5-40 0,-1 0 0,1 21 0,-2-9 0,-2 139 0,-2-150 0,0 1 0,-1-2 0,0 1 0,-8 24 0,-5 1 0,-5 23 0,17-53 0,-1 0 0,1 0 0,-2-2 0,-8 16 0,6-13 0,0 2 0,-6 22 0,-10 28 0,10-28 0,-12 47 0,24-77 0,0 0 0,-1-1 0,0 1 0,0-2 0,-1 1 0,-8 13 0,-37 47 0,28-42 0,13-10 0,10-13 0,8-8 0,14-12 0,-14 8 0,0 1 0,0 1 0,15-6 0,-4 3 0,33-21 0,-33 18 0,29-12 0,-19 9 0,1 0 0,50-38 0,-56 35 0,28-11 0,-38 21 0,0-1 0,18-13 0,28-27 0,42-31 0,-99 75 0,1 0 0,-1-1 0,0 1 0,0-1 0,-1 0 0,1 0 0,-1 0 0,0-1 0,0 0 0,0 0 0,3-9 0,-3 6 0,2-2 0,10-16 0,54-82 0,4-33 0,-65 126 28,3 1-1,-1-1 0,14-15 1,9-13-1503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4:00.195"/>
    </inkml:context>
    <inkml:brush xml:id="br0">
      <inkml:brushProperty name="width" value="0.2" units="cm"/>
      <inkml:brushProperty name="height" value="0.2" units="cm"/>
    </inkml:brush>
  </inkml:definitions>
  <inkml:trace contextRef="#ctx0" brushRef="#br0">909 0 24575,'0'17'0,"1"-1"0,0 1 0,1 0 0,0-1 0,1 0 0,7 27 0,-4-18 0,-1 2 0,3 30 0,-4-23 0,4 21 0,-3-13 0,1-1 0,12 44 0,18 77 0,-9-50 0,8 26 0,-29-118 0,36 108 0,-3-19 0,-30-88 0,-2 0 0,0 1 0,-1-1 0,0 2 0,-1-1 0,-1 1 0,-1-1 0,0 1 0,-1 41 0,-2 261 0,0-320 0,0-1 0,0 1 0,-1-1 0,0 1 0,1-1 0,-1 1 0,0-1 0,0 0 0,0 1 0,-1-1 0,1 0 0,-1 0 0,1 0 0,-2-1 0,-1 5 0,-1-1 0,-1-1 0,0 1 0,0-1 0,0-1 0,-1 0 0,-7 5 0,-23 14 0,22-16 0,0 1 0,-21 19 0,23-17 0,-2-2 0,1 0 0,0-1 0,-1-2 0,0 1 0,-27 5 0,-6 4 0,19-6 0,20-8 0,-1 1 0,2 0 0,-1 0 0,0 2 0,1-1 0,0 2 0,0-1 0,-8 8 0,-3 5 0,-1-2 0,0 0 0,-39 20 0,40-24 0,-25 23 0,-7 6 0,47-38 0,-11 7 0,-2 0 0,2-1 0,-28 10 0,12-2 0,18-8 0,28-26 0,7-4 0,-8 10 0,-2-2 0,1 0 0,19-27 0,-29 33 0,1 1 0,-1-2 0,0 1 0,-1 0 0,1-1 0,3-16 0,7-52 0,-9 46 0,6-20 0,2-23 0,2-10 0,-9 62 0,-1 0 0,-1 0 0,2-34 0,-3 26 0,4-31 0,-3 32 0,2-38 0,-7-15 0,4-61 0,5 79 0,-4 41 0,2-35 0,-5 32 0,0-1 0,-2 1 0,-1-1 0,0 1 0,-1 1 0,-13-48 0,14 62 0,-1 1 0,1 0 0,-1 1 0,-1-1 0,1 1 0,-1 0 0,0 1 0,-1-1 0,-10-10 0,-3-1 0,-40-28 0,-3-3 0,43 34 0,0 0 0,-1 1 0,-26-14 0,31 20 0,-20-17 0,-12-8 0,-7-5 0,41 28 0,-1 1 0,0 1 0,-15-7 0,-12-6 0,38 20 0,0 1 0,1-2 0,-2 2 0,2-2 0,-1 1 0,1-1 0,-1 0 0,1 0 0,0 0 0,-4-7 0,6 9 0,-1 0 0,1 0 0,0 1 0,-1-1 0,1 0 0,0 0 0,0 0 0,0 1 0,0-1 0,0-1 0,0 1 0,0 0 0,0 1 0,0-1 0,0 0 0,0 0 0,0 0 0,1 0 0,-1 0 0,0 0 0,1 0 0,-1 0 0,1-2 0,1 2 0,-1-2 0,0 2 0,0-2 0,1 1 0,0 1 0,0-1 0,1-1 0,4-2 0,0 0 0,15-7 0,-22 11 0,43-22 0,-29 15 0,0 1 0,-1 0 0,1 1 0,0 0 0,1 2 0,-1 0 0,24-2 0,45 9 0,53-4 0,-126-1 0,-1-1 0,1-1 0,-2 1 0,1-2 0,0 0 0,0-1 0,10-8 0,18-11 0,42-17 0,-77 41 0,0 1 0,1-1 0,-1 1 0,0 0 0,1 0 0,-2 0 0,2 0 0,-1 1 0,0-1 0,0 1 0,1 0 0,-1 0 0,0-1 0,0 2 0,0-1 0,0 1 0,0-2 0,0 2 0,0 0 0,0 0 0,-1 0 0,4 3 0,1 3 0,1 1 0,-2 0 0,1 0 0,7 13 0,-11-14 0,1 1 0,0-1 0,-1 1 0,0-1 0,-1 1 0,0-1 0,0 1 0,0 0 0,-1 0 0,-1 16 0,1-10 0,1 1 0,2 18 0,0-2 0,0 0 0,-2 42 0,2 11 0,-1-59 0,3-1 0,-1 0 0,2 1 0,1-2 0,10 31 0,-5-20 0,11 53 0,-5 34 0,-12-70 0,-2-22 0,2 49 0,-8 14 0,3 78 0,0-161 0,1 0 0,0 0 0,0 0 0,1 0 0,0-1 0,-1 0 0,2 0 0,0 0 0,0 0 0,0 0 0,9 12 0,-11-19 0,-1 0 0,1-1 0,-1 0 0,0 1 0,1-1 0,-1 0 0,1 0 0,0 0 0,0 0 0,-1-1 0,1 1 0,0-1 0,-1 1 0,1-1 0,0 0 0,0 1 0,-1-1 0,4-1 0,-2 0 0,0 0 0,0 1 0,0-2 0,0 1 0,0 0 0,0-1 0,0-1 0,-1 2 0,2-2 0,1-2 0,-2 1 0,2 0 0,-1-1 0,-1 1 0,1-1 0,-1-1 0,1 0 0,-1 1 0,-1-1 0,1 0 0,-1 1 0,0-2 0,3-9 0,2-55 0,-2 18 0,0-6 0,-2 2 0,-4-76 0,-1 37 0,2 70 0,-2 0 0,0 0 0,-1 0 0,-1 1 0,-7-28 0,4 30 0,-1 1 0,-16-33 0,16 38 0,0-1 0,1-1 0,0 0 0,-7-30 0,7 22 0,0 1 0,-2 1 0,-1-1 0,-16-32 0,6 9 0,-19-62 0,15 40 0,16 56 0,8 15 0,0 0 0,0 0 0,0 0 0,0 0 0,0 0 0,0 0 0,0 0 0,0 0 0,0 0 0,-1 0 0,1 0 0,0 0 0,0 0 0,0 0 0,0 0 0,0 0 0,0 0 0,0 0 0,0 1 0,0-1 0,0 0 0,-1 0 0,1 0 0,0 0 0,0 0 0,0 0 0,0 1 0,0-1 0,0 0 0,0 0 0,0 0 0,-1 0 0,1 0 0,0 0 0,0 0 0,0 0 0,0 0 0,0 0 0,0 1 0,0-1 0,0 0 0,0 0 0,0 0 0,0 1 0,0-1 0,0 0 0,0 0 0,2 33 0,8 18 0,20 66 0,-15-66 0,10 60 0,-22-87 0,1 40 0,2 12 0,0-40 0,12 43 0,-10-47 0,11 64 0,-15-69 0,1 0 0,11 36 0,-8-35 0,8 50 0,-13-64 0,0 0 0,1 0 0,-1 0 0,2-1 0,0 1 0,7 11 0,4 13 0,-15-35 0,0 0 0,0-1 0,-1 2 0,1-2 0,0 1 0,-1 0 0,0 0 0,1 0 0,-1 0 0,0 0 0,0 0 0,0 0 0,-1 0 0,1 0 0,0 0 0,-1 0 0,0 0 0,1 0 0,-1 0 0,1-1 0,-2 1 0,1 0 0,0-1 0,0 1 0,-1-1 0,1 1 0,-1-1 0,1 0 0,-3 3 0,-5 5 0,-1 0 0,0-1 0,0 0 0,-17 10 0,7-5 0,-8 10 0,1 1 0,1 2 0,1 1 0,-26 38 0,18-29 0,25-30 0,1 1 0,0 0 0,0 1 0,-10 17 0,8-6 0,0 1 0,1 1 0,1 0 0,1 1 0,-5 27 0,11-47 0,0-2 0,-1 0 0,1 1 0,-1 0 0,1-2 0,0 2 0,0 0 0,0-2 0,0 2 0,0 0 0,0-1 0,0 3 0,1-4 0,-1 0 0,0 0 0,0 0 0,0 1 0,0-1 0,1 0 0,-1 0 0,0 1 0,0-1 0,0 0 0,0 0 0,0 1 0,0-1 0,1 0 0,-1 0 0,0 0 0,0 1 0,0-1 0,0 0 0,1 0 0,-1 0 0,0 0 0,1 0 0,-1 0 0,0 0 0,0 0 0,0 0 0,0 0 0,1 0 0,-1 0 0,0 0 0,1 0 0,-1 0 0,2-1 0,0-1 0,0 1 0,-1 0 0,1-1 0,0 1 0,0 0 0,-1-1 0,1 0 0,-1 0 0,3-3 0,116-150 0,-99 131 0,0 2 0,2 2 0,0 0 0,1 2 0,0 1 0,33-16 0,-43 25 0,0-2 0,0 0 0,0 0 0,-1-2 0,19-21 0,-8 4 0,35-53 0,-102 130 0,-38 65 0,80-113 0,0 2 0,0 0 0,0-1 0,0 0 0,0 0 0,0 0 0,-1 0 0,1 0 0,0 0 0,0 0 0,-1 0 0,0-1 0,1 1 0,-2 0 0,2-1 0,0 0 0,0-1 0,0 1 0,1-1 0,-1 1 0,0 0 0,0-1 0,0 0 0,0 0 0,1 0 0,-1 0 0,0 1 0,1-1 0,-1 0 0,0 0 0,1 0 0,-1 0 0,0 0 0,1 0 0,0 0 0,-1 0 0,1-3 0,-14-25 0,0 1 0,-29-44 0,-41-45 0,82 114 0,-98-136 0,-61-80 0,27 42 0,128 170 0,2 0 0,0 0 0,0-1 0,0 0 0,0 0 0,1 0 0,1 0 0,-2-1 0,0-8 0,5 13 0,2 7 0,7 11 0,-8-12 0,26 37 0,37 58 0,-58-85 0,-1-1 0,0 1 0,-1 1 0,0 0 0,-1 0 0,6 26 0,-6-25 0,1 0 0,0-1 0,0 0 0,0 0 0,1 0 0,12 19 0,-9-17 0,-1 0 0,0 1 0,9 27 0,73 205 0,-68-191 0,-13-32 0,-2 1 0,10 44 0,-16-69 0,-1 0 0,0 1 0,0-1 0,0 0 0,0 1 0,1-1 0,-1 1 0,0-1 0,1 0 0,0 1 0,-1-2 0,1 2 0,0-1 0,-1 0 0,1 0 0,0 0 0,0 0 0,-1 0 0,1 0 0,0-1 0,0 1 0,0 0 0,0 0 0,0-1 0,0 1 0,0-1 0,0 0 0,2 1 0,-2-1 0,0-1 0,0 1 0,0 0 0,0-1 0,1 0 0,-2 0 0,2 0 0,-2 1 0,2-1 0,-2 0 0,1 0 0,0 0 0,0 0 0,0 0 0,0-1 0,-1 1 0,1 0 0,0-1 0,-1 1 0,1 0 0,-1-1 0,0 1 0,1 0 0,-1-1 0,1 0 0,-1-1 0,4-24 0,-1 0 0,0 1 0,-2-2 0,0 0 0,-3-34 0,1 7 0,1-24 0,-2-57 0,1 127 0,0 0 0,-1 0 0,1 0 0,-1 0 0,-1 0 0,-4-13 0,-25-47 0,14 33 0,-8-14 0,17 36 0,2 0 0,-1-2 0,-5-15 0,12 29 0,-13-39 0,1 0 0,-16-75 0,23 78 0,-1 1 0,-8-37 0,13 69 0,0-1 0,1 1 0,-2 0 0,1 0 0,0 0 0,-2 1 0,2 0 0,-1-1 0,-4-3 0,-34-32 0,14 14 0,20 20 0,0-1 0,0 1 0,0 0 0,-1 0 0,1 2 0,-11-6 0,13 8 0,1 1 0,0 0 0,0-1 0,-1 1 0,1 1 0,-1 0 0,2 0 0,-2 0 0,1 0 0,-1 1 0,1 1 0,0-1 0,0 0 0,-6 3 0,-11 7 0,-52 24 0,72-35 0,1 0 0,-1 0 0,0 0 0,1 1 0,-1-1 0,0 0 0,0 0 0,1 0 0,-1 1 0,0 0 0,1-1 0,-1 1 0,1 0 0,-1-1 0,0 0 0,1 1 0,0 0 0,-1 0 0,0 0 0,1 0 0,0-1 0,-2 3 0,2-2 0,1-1 0,-1 1 0,0-1 0,0 1 0,1 0 0,-1 0 0,0-1 0,0 1 0,1 0 0,-1 0 0,1-1 0,-1 1 0,0 0 0,1-1 0,-1 0 0,1 1 0,-1-1 0,1 1 0,-1-1 0,2 2 0,3 2 0,2 0 0,-1 0 0,10 4 0,3-1 0,-1 2 0,-1 0 0,0 2 0,0 0 0,0 2 0,23 23 0,-18-15 0,-10-9 0,0 0 0,0 0 0,-1 2 0,11 17 0,-21-30 0,0-1 0,-1 0 0,0 0 0,0 1 0,1 0 0,-1-1 0,1 1 0,-1 0 0,0-1 0,0 0 0,0 1 0,1 0 0,-1 0 0,0 0 0,0-1 0,0 0 0,0 1 0,0 0 0,0 0 0,0-1 0,0 1 0,0 0 0,0 0 0,-1-1 0,1 0 0,0 1 0,0-1 0,-1 0 0,0 0 0,1 0 0,0 1 0,-1-1 0,1 0 0,-1 0 0,1 0 0,0 0 0,-1 0 0,1 0 0,-1 0 0,1 0 0,0-1 0,-1 1 0,1 0 0,-1 0 0,-24-15 0,2-7 0,1-1 0,-23-33 0,-4-6 0,24 34 0,-73-90 0,98 118 0,-1-1 0,1 1 0,0 0 0,-1 0 0,1-1 0,-1 1 0,1-1 0,0 1 0,0-1 0,0 0 0,-1 1 0,1-1 0,0 1 0,0 0 0,-1-1 0,1 0 0,0 0 0,0 1 0,0-1 0,0 1 0,0 0 0,0-1 0,0 0 0,0 0 0,0 1 0,0-1 0,0 0 0,0 1 0,0 0 0,1-1 0,-1 0 0,0 1 0,1-1 0,-1 0 0,0 1 0,0 0 0,0 0 0,1-1 0,-1 0 0,1 1 0,-1-1 0,0 1 0,0-1 0,1 1 0,-1 0 0,2 0 0,22-13 0,-16 11 0,98-39 0,-86 36 0,2-1 0,-1 2 0,26 0 0,-36 3 0,0 0 0,0-1 0,1-1 0,14-5 0,-30 13 0,-11 5 0,3-5 0,-1-1 0,1 0 0,-26 1 0,-41-1 0,51-4 0,-1 0 0,6 0 0,1 0 0,-1 2 0,1 1 0,0 1 0,-25 10 0,-63 23 0,110-37 0,-1 0 0,0 1 0,0-1 0,0 0 0,1 0 0,-2 0 0,2 0 0,-1 1 0,1-1 0,-2 1 0,2-1 0,-1 1 0,0 0 0,1 0 0,-1-1 0,0 0 0,1 1 0,-1 0 0,1 0 0,0 0 0,-1-1 0,0 1 0,1 2 0,0-2 0,0-1 0,0 2 0,0-1 0,0 0 0,0 0 0,0 0 0,0 1 0,0-2 0,0 1 0,0 1 0,1-1 0,-1 0 0,1-1 0,-1 2 0,0-1 0,1 0 0,0 1 0,4 6 0,1-1 0,0 1 0,10 10 0,-13-15 0,2 2 0,14 14 0,0 3 0,0-1 0,-2 1 0,0 2 0,20 36 0,-21-26 0,56 109 0,-62-129 0,-1 1 0,14 14 0,-15-20 0,0 1 0,0 0 0,-1 0 0,-1 1 0,0 0 0,8 18 0,1 17 0,14 71 0,-17-64 0,52 209 0,-61-245 0,-1 1 0,0-1 0,1 23 0,-3-27 0,1-1 0,0 0 0,0 0 0,1 1 0,0-1 0,1 0 0,0 0 0,5 13 0,-7-23 2,0-1-1,-1 1 1,1 0-1,0-1 0,0 0 1,0 1-1,0-1 1,0 0-1,-1 0 1,2 1-1,-1-2 0,0 1 1,0 0-1,0 1 1,0-1-1,1-1 1,-1 0-1,0 1 1,1 0-1,-1-1 0,0 1 1,0-1-1,1 0 1,-1 0-1,1 0 1,-1 0-1,0 0 0,1 0 1,-1 0-1,1-1 1,-1 1-1,0-1 1,0 1-1,3-2 0,3-2-57,0-1-1,0-1 0,0 0 0,12-12 0,-1 1-1074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4:00.196"/>
    </inkml:context>
    <inkml:brush xml:id="br0">
      <inkml:brushProperty name="width" value="0.2" units="cm"/>
      <inkml:brushProperty name="height" value="0.2" units="cm"/>
    </inkml:brush>
  </inkml:definitions>
  <inkml:trace contextRef="#ctx0" brushRef="#br0">41 1 24575,'-2'0'0,"-21"2"0,22-2 0,0 0 0,1 0 0,-1 0 0,0 1 0,1-1 0,-1 1 0,0-1 0,1 0 0,-1 1 0,1 0 0,-1-1 0,1 1 0,-1-1 0,1 0 0,-1 1 0,0 0 0,1 0 0,0 0 0,-1-1 0,1 0 0,0 1 0,0 0 0,-1 0 0,1 0 0,0-1 0,-1 1 0,1 0 0,0 2 0,0-2 0,0 0 0,0 0 0,1 0 0,-1-1 0,1 1 0,-1 0 0,0 0 0,1 0 0,-1 0 0,0 0 0,1-1 0,0 1 0,-1 0 0,1 0 0,0-1 0,-1 1 0,1-1 0,1 2 0,17 12 0,-10-7 0,34 26 0,-28-23 0,1 2 0,24 27 0,-36-35 0,0 0 0,0 2 0,0-1 0,-1 1 0,0-1 0,0 1 0,0 0 0,0 0 0,-1 1 0,0-1 0,0 1 0,0-1 0,1 12 0,16 144 0,-18-149 0,2 1 0,-1-1 0,6 18 0,-4-19 0,-1 0 0,0 1 0,2 21 0,13 89 0,-15-100 0,0 1 0,3-1 0,-1 0 0,1 0 0,1 0 0,1-1 0,0-1 0,2 0 0,0-1 0,14 24 0,-18-35 0,-1 1 0,0 1 0,0-1 0,0 2 0,-1-2 0,-1 2 0,1 0 0,-1-1 0,-1 1 0,1 1 0,0 14 0,0 17 0,-3 81 0,0-63 0,0 5 0,-1 68 0,0-129 0,1-1 0,-2 0 0,2-1 0,-2 1 0,1 0 0,-1 0 0,0-1 0,1 1 0,-1-1 0,-1 1 0,-4 6 0,-3 3 0,-21 24 0,4-8 0,21-20 0,-1-1 0,1 1 0,0 1 0,0-1 0,-9 24 0,13-29 13,0-1 0,-1 1 0,1-1 0,-1 1 0,0-2 0,-1 1 0,1 1 0,-4 1 0,4-3-161,0 1 0,0-1 0,0 0-1,1 0 1,-1 1 0,1 0 0,-1 1-1,1-1 1,-2 5 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0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31 1,'-3'4,"-1"5,-2 8,0 9,1 5,1-1,2 0,3-7,5-6,2-6,5-5,-2-4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4:00.197"/>
    </inkml:context>
    <inkml:brush xml:id="br0">
      <inkml:brushProperty name="width" value="0.2" units="cm"/>
      <inkml:brushProperty name="height" value="0.2" units="cm"/>
    </inkml:brush>
  </inkml:definitions>
  <inkml:trace contextRef="#ctx0" brushRef="#br0">784 0 24575,'-6'1'0,"1"0"0,-1 0 0,1 1 0,0 0 0,0 0 0,0 0 0,-9 7 0,9-5 0,-2-1 0,2 0 0,-2 0 0,1-1 0,-10 2 0,-11-1 0,5 0 0,-1 0 0,1 1 0,0 3 0,-38 15 0,46-16 0,-1-1 0,1 0 0,-2-2 0,-25 3 0,-13 3 0,-56 14 0,75-19 0,0-1 0,-68-6 0,82-1 0,-22-8 0,35 10 0,61-1 0,524 4 0,-314-1 0,-243 3 0,-19-3 0,-1 0 0,1 0 0,-1 0 0,0 0 0,0 0 0,0 0 0,1 0 0,-1 0 0,1 0 0,-1 0 0,0 0 0,0 0 0,1 1 0,-1-1 0,0 0 0,0 0 0,0 0 0,1 1 0,-1-1 0,0 0 0,1 0 0,-1 1 0,0-1 0,0 0 0,0 1 0,0-1 0,0 0 0,1 0 0,-1 0 0,0 1 0,0-1 0,0 1 0,1-1 0,-1 0 0,0 1 0,0-1 0,0 1 0,0-1 0,0 0 0,0 0 0,0 1 0,0-1 0,0 1 0,0-1 0,0 0 0,0 1 0,0-1 0,-1 1 0,1-1 0,0 1 0,0-1 0,0 0 0,-1 0 0,1 0 0,0 1 0,0-1 0,0 0 0,0 1 0,0-1 0,-1 0 0,1 0 0,0 1 0,-1-1 0,1 0 0,0 0 0,0 1 0,0-1 0,-1 0 0,1 0 0,-4 2 0,1 0 0,-1 1 0,1-1 0,-1-1 0,1 1 0,-1-1 0,0 0 0,-7 1 0,-36 2 0,32-4 0,-145 1 0,79-2 0,68 0 0,0-1 0,-20-5 0,-16-3 0,-3 0 0,38 6 0,-1 1 0,-14-1 0,-42 5 0,-32-2 0,60-9 93,31 7-579,1 0 0,-17-1 0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4:00.198"/>
    </inkml:context>
    <inkml:brush xml:id="br0">
      <inkml:brushProperty name="width" value="0.2" units="cm"/>
      <inkml:brushProperty name="height" value="0.2" units="cm"/>
    </inkml:brush>
  </inkml:definitions>
  <inkml:trace contextRef="#ctx0" brushRef="#br0">1 0 24575,'0'0'0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4:00.199"/>
    </inkml:context>
    <inkml:brush xml:id="br0">
      <inkml:brushProperty name="width" value="0.2" units="cm"/>
      <inkml:brushProperty name="height" value="0.2" units="cm"/>
    </inkml:brush>
  </inkml:definitions>
  <inkml:trace contextRef="#ctx0" brushRef="#br0">1050 1 24575,'0'26'0,"0"1"0,-2-1 0,-6 45 0,0 2 0,0-3 0,2-37 0,-13 64 0,17-88 0,-1 0 0,0-1 0,-8 14 0,8-15 0,-1-1 0,1 1 0,0 0 0,1 0 0,0 1 0,-3 10 0,0 5 0,0 0 0,-16 41 0,14-42 0,0 1 0,-9 41 0,-7 39 0,-1-3 0,13-38 0,3-23 0,2 1 0,1-1 0,-2 65 0,8-48 0,-2 70 0,-7-71 0,6-40 0,-1 0 0,0 21 0,3-14 0,-2 0 0,-2 0 0,1 0 0,-1-1 0,-1 0 0,-11 32 0,11-33 0,1-1 0,-5 34 0,-3 20 0,8-51 0,0 0 0,2 0 0,0 0 0,1 1 0,1 24 0,-2 36 0,-6-9 0,1-26 0,1-1 0,2-18 0,-2 56 0,5-74 0,0-1 0,0 0 0,-1 1 0,0-1 0,0 0 0,-1 0 0,0 0 0,0-1 0,-7 14 0,1-1 0,-5 26 0,10-34 0,0 0 0,-6 16 0,3-11 0,0 0 0,-6 32 0,-7 17 0,18-57 0,-1-1 0,1 2 0,1-2 0,-1 1 0,1 0 0,0 14 0,-4 32 0,-14 106 0,-12 7 0,31-170 0,-7 40 0,4-21 0,-1-1 0,1-1 0,-2 1 0,-10 26 0,9-28 0,-9 31 0,1 1 0,9-34 0,0 0 0,1 0 0,1 1 0,-1 0 0,2-1 0,-1 1 0,2 0 0,-1 20 0,2-17 0,-2-1 0,-3 20 0,2-19 0,-2 33 0,5-29 0,-1-1 0,-1 0 0,-4 25 0,3-25 0,0 0 0,2 1 0,1 35 0,0-35 0,0 1 0,-1-1 0,-4 25 0,-1 3 0,2-1 0,2 2 0,3 72 0,0-30 0,0-71 0,-2 1 0,0 0 0,-7 38 0,4-29 0,1 1 0,1 0 0,1-1 0,3 39 0,0 3 0,-2-55 0,-1 0 0,0 1 0,-6 32 0,2-21 0,3 2 0,0 0 0,1 0 0,3 38 0,-1 4 0,-1 248 0,1-302 0,1-1 0,4 23 0,-3-21 0,1 34 0,-3-28 0,-2 187 0,-1-205 0,0 0 0,0 0 0,-1 0 0,1-1 0,-1 1 0,-1-1 0,0 0 0,0 0 0,-8 15 0,5-12 0,0 1 0,1 0 0,-7 20 0,8-13 0,0-1 0,1 1 0,1 0 0,0 1 0,1-2 0,0 26 0,0-18 0,-4 37 0,2-37 0,1 38 0,3-33 0,0 7 0,-2-1 0,-5 55 0,4-74 0,-1 1 0,0-2 0,0 1 0,-8 20 0,-6 17 0,15-43 0,-1 0 0,1-1 0,-2 0 0,0 0 0,-11 22 0,-4 1 0,11-18 0,-17 22 0,23-34 0,-2 1 0,2 1 0,-1-1 0,1 1 0,0 0 0,0 0 0,1 0 0,-1 0 0,1 1 0,-1 10 0,-1 7 0,-2 49 0,5-49 0,-1-7 0,-1 1 0,0 0 0,-1-1 0,0 1 0,-1-2 0,-8 20 0,8-18 0,5-19 0,0 0 0,0 0 0,0 0 0,0 0 0,0 1 0,0-1 0,0 0 0,0 0 0,0 0 0,0 0 0,0 0 0,0 0 0,0 0 0,0 0 0,0 0 0,0 0 0,0 0 0,0 0 0,0 0 0,0 0 0,0 0 0,0 0 0,1 0 0,-1 1 0,0-1 0,0 0 0,0 0 0,0 0 0,0 0 0,0 0 0,0 0 0,0 0 0,1 0 0,-1 0 0,0 0 0,0 0 0,0 0 0,0 0 0,0 0 0,0 0 0,0 0 0,0 0 0,0 0 0,0 0 0,0 0 0,0 0 0,0 0 0,0 0 0,1 0 0,-1 0 0,0 0 0,0 0 0,0 0 0,0 0 0,0 0 0,0-1 0,0 1 0,0 0 0,0 0 0,0 0 0,0 0 0,0 0 0,0 0 0,0 0 0,0 0 0,0 0 0,0 0 0,0 0 0,20-30 0,69-128-1365,-56 97-5461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4:00.200"/>
    </inkml:context>
    <inkml:brush xml:id="br0">
      <inkml:brushProperty name="width" value="0.2" units="cm"/>
      <inkml:brushProperty name="height" value="0.2" units="cm"/>
    </inkml:brush>
  </inkml:definitions>
  <inkml:trace contextRef="#ctx0" brushRef="#br0">81 0 24575,'0'548'0,"-1"-523"0,-1 0 0,-1-1 0,-7 33 0,5-32 0,1-1 0,1 1 0,-1 33 0,3-41 0,-1 1 0,-5 30 0,1-9 0,0 4 0,2-27 0,2 1 0,-2 28 0,3-8 0,-7 69 0,3-58 0,2 0 0,4 92 0,0-52 0,-1 216 0,1-284 0,0 0 0,5 24 0,-3-22 0,2 34 0,3 41 0,-4-63 0,0 38 0,-3-54 0,1 0 0,0 1 0,1-1 0,6 24 0,5 25 0,-1 11 0,6 46 0,-3-2 0,-9-80 0,-5-28 0,0 0 0,2 18 0,4 44 0,-5-53 0,2 39 0,-4-50 0,-1 12 0,1 0 0,0-1 0,6 24 0,-4-20 0,3 32 0,0 8 0,42 238 0,-42-236 0,-4-45 0,6 33 0,1 21 0,-2-23 0,-4-31 0,4 21 0,-2-1 0,2 67 0,-7-91 0,2 0 0,3 24 0,-2-21 0,2 32 0,-6 229 0,1-264 0,-2-1 0,-3 25 0,1-22 0,-1 34 0,5-32 0,-1 12 0,-6 66 0,-2-10 0,1-1 0,6-63 0,0 0 0,1 42 0,2-44 0,-1-1 0,-2 0 0,-4 36 0,2-34 0,2 0 0,0 0 0,1 31 0,-1 25 0,-5-27 0,4-41 0,1 1 0,-1 19 0,-4 69 0,2-66 0,1 44 0,5 283 0,-2-350 0,0 0 0,-5 27 0,3-26 0,1 1 0,-1 18 0,3 39 0,1-47 0,-1 0 0,0 0 0,-7 42 0,-3 26 0,10-77 0,-2 0 0,1 0 0,-2 1 0,0-2 0,-1 1 0,0-1 0,-10 28 0,0-10 0,2 3 0,-10 51 0,17-72 0,1 3 0,-3 32 0,6-36 0,-2 1 0,1-1 0,-9 25 0,9-29 23,-1 0-1,1-1 0,0 2 0,0-1 1,1 15-1,0-13-522,-1 2 1,-3 22-1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4:00.201"/>
    </inkml:context>
    <inkml:brush xml:id="br0">
      <inkml:brushProperty name="width" value="0.2" units="cm"/>
      <inkml:brushProperty name="height" value="0.2" units="cm"/>
    </inkml:brush>
  </inkml:definitions>
  <inkml:trace contextRef="#ctx0" brushRef="#br0">17 0 24575,'1'28'0,"2"1"0,0-1 0,8 37 0,2 9 0,-9-43 0,1-2 0,-1 1 0,0 42 0,-3-15 0,-3 88 0,-1-115 0,-12 57 0,2-21 0,7-32 0,2-17 0,2-1 0,0 1 0,-1 20 0,2-19 0,0 0 0,-5 17 0,4-17 0,-3 35 0,5 231 0,1-267 0,0 1 0,5 24 0,1 23 0,-3-28 0,1 1 0,16 66 0,-12-61 0,19 80 0,38 91 0,-54-164 0,-9-36 0,1-1 0,6 23 0,21 48 0,-14-36 0,23 48 0,-32-75 0,1 0 0,-2 1 0,0 1 0,5 29 0,12 40 0,-14-60 0,-1-10 0,-2 0 0,-1 1 0,8 43 0,-8-36 0,0-1 0,2 1 0,13 34 0,11 42 0,-15-28 0,-5-23 0,19 61 0,10 5 0,-36-105 0,4 13 0,8 46 0,-8-28 0,3-3 0,21 63 0,-18-61 0,23 69 0,47 163 0,-71-192 0,-10-57 0,8 33 0,6 29 0,-12-55 0,1-3 0,-2 1 0,0 1 0,0 57 0,-3-57 0,0 1 0,12 63 0,-1-5 0,-6-43 0,-3-22 0,2 54 0,-6-47 0,0 2 0,9 50 0,-2-10 0,-6-51 0,6 38 0,-3-32 0,-1 1 0,-1 0 0,-3 66 0,-1-26 0,2-33 0,1 0 0,8 60 0,-6-67 0,0 0 0,-2 1 0,-2 38 0,2 54 0,6-64 0,-4-41 0,2 36 0,-5-41 0,-1 189 0,-6-139 0,3-42 0,-1 44 0,7 5 0,-4 54 0,2-120 0,-2-1 0,1 0 0,-1 1 0,0-1 0,0 0 0,-5 9 0,-6 28 0,8-23-273,1 0 0,1 1 0,0 0 0,1 31 0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4:00.202"/>
    </inkml:context>
    <inkml:brush xml:id="br0">
      <inkml:brushProperty name="width" value="0.2" units="cm"/>
      <inkml:brushProperty name="height" value="0.2" units="cm"/>
    </inkml:brush>
  </inkml:definitions>
  <inkml:trace contextRef="#ctx0" brushRef="#br0">1 1 24575,'22'33'0,"-15"-23"0,1 1 0,0-2 0,12 14 0,-5-9 0,-1 1 0,0 0 0,0 1 0,0 2 0,-2-1 0,14 26 0,-1 6 0,-10-23 0,18 47 0,-26-54 0,-2-9 0,-1 1 0,0 0 0,-1 0 0,0 1 0,1 0 0,-2-1 0,0 2 0,1 12 0,-2-2 0,2 0 0,8 38 0,-6-39 0,-1-1 0,-1 1 0,1 29 0,-3-33 0,6 35 0,-5-35 0,3 35 0,-6 7 0,1 25 0,1-76 0,-1-1 0,2 1 0,-1-1 0,0 0 0,1 1 0,1-1 0,4 12 0,-2-4 0,1 1 0,-1 0 0,-1 1 0,0-1 0,-1 1 0,0-1 0,-1 1 0,-1 1 0,0-1 0,-1 0 0,-3 30 0,1-35 0,0-2 0,0 1 0,-1 1 0,-1-2 0,0 0 0,-9 20 0,5-13 0,-7 27 0,0 5 0,-1 1 0,-2-2 0,-27 54 0,31-77 0,0-1 0,-1 0 0,-27 32 0,35-49 0,0-2 0,0 1 0,0-1 0,-1-2 0,-15 9 0,23-12 0,0-1 0,-1 0 0,1 0 0,0 1 0,-1-1 0,1 0 0,0 0 0,0 0 0,0 1 0,-1-1 0,1 0 0,0 0 0,-1 0 0,1 0 0,0 0 0,0 0 0,-1 0 0,1 0 0,0 0 0,0 0 0,0 0 0,-1 0 0,1 0 0,-1-1 0,1 1 0,0 0 0,0 0 0,0 0 0,0 0 0,-1-1 0,1 1 0,-1 0 0,1 0 0,0-1 0,0 1 0,0 0 0,0 0 0,0 0 0,-1 0 0,1-1 0,0 1 0,0-1 0,0 1 0,0 0 0,0-1 0,0 1 0,0-1 0,0 1 0,0 0 0,0 0 0,0 0 0,0-1 0,0 1 0,0-1 0,0 1 0,0 0 0,0-1 0,0 1 0,0-1 0,0 0 0,6-25 0,-4 17 0,3-21 0,-1-1 0,-2-1 0,-1 1 0,-2-52 0,0 21 0,0 35 0,-2-2 0,-1 1 0,-8-37 0,10 52 0,-12-54 0,7 38 0,1 0 0,0-1 0,3 1 0,-3-50 0,6 70 0,1-37 0,-3 0 0,-6-54 0,4 45 0,1 1 0,3-90 0,1 51 0,1 60 0,7-60 0,-4 58 0,-5 30 0,1 0 0,0 0 0,-1 0 0,1 0 0,0 0 0,1 1 0,-1 0 0,0-1 0,1 1 0,3-7 0,-5 11 0,1 0 0,-1 0 0,1-1 0,-1 1 0,0 0 0,0 0 0,0 0 0,1-1 0,-1 1 0,0 0 0,1 0 0,-1 0 0,0 0 0,0 0 0,1 0 0,-1 0 0,0 0 0,0 0 0,1 0 0,-1 0 0,0 0 0,1 1 0,-1-1 0,0 0 0,0 0 0,1 0 0,-1 0 0,0 1 0,1-1 0,-1 0 0,0 1 0,0-1 0,0 0 0,0 1 0,1-1 0,-1 0 0,0 0 0,0 0 0,1 0 0,-1 1 0,0-1 0,0 1 0,0-1 0,0 0 0,0 1 0,0-1 0,0 1 0,0-1 0,5 23 0,-5-19 0,5 29 0,2-1 0,0 1 0,12 31 0,-15-48 0,-3-13 0,-1 0 0,1 0 0,1 1 0,-1-1 0,0 0 0,1 1 0,1 3 0,-2-6 0,0-1 0,-1 0 0,1 1 0,0-1 0,-1 1 0,1-1 0,-1 1 0,1-1 0,0 0 0,-1 1 0,1-1 0,0 0 0,0 0 0,-1 0 0,1 0 0,0 0 0,-1 0 0,1 0 0,0 0 0,-1-1 0,1 1 0,0 0 0,-1-1 0,1 1 0,0 0 0,-1-1 0,1 1 0,-1-1 0,1 1 0,0 0 0,-1-1 0,1 0 0,-1 0 0,0 1 0,1-1 0,0 0 0,5-7 0,-1 1 0,1 0 0,-1-1 0,-1 0 0,1 0 0,-1-1 0,0 0 0,-1 0 0,3-9 0,-1 5 0,-2-1 0,0 1 0,-1-1 0,1 0 0,0-27 0,-3 41-41,-1-14 207,1 14-199,0-1 0,0 1 0,0 0 0,0-1 0,0 1 0,0 0-1,0 0 1,0-1 0,0 1 0,0 0 0,0 0 0,0 0 0,0 0 0,0-1 0,0 1-1,0 0 1,-1 0 0,1-1 0,0 1 0,0 0 0,0 0 0,-1-1 0,1 1-1,0 0 1,0 0 0,0 0 0,0 0 0,0-1 0,-1 1 0,1 0 0,0 0 0,0 0-1,-1 0 1,1 0 0,0 0 0,0 0 0,0 0 0,0 0 0,-1 0 0,1 0-1,0 0 1,-1 0 0,1 0 0,0 0 0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4:00.203"/>
    </inkml:context>
    <inkml:brush xml:id="br0">
      <inkml:brushProperty name="width" value="0.2" units="cm"/>
      <inkml:brushProperty name="height" value="0.2" units="cm"/>
    </inkml:brush>
  </inkml:definitions>
  <inkml:trace contextRef="#ctx0" brushRef="#br0">2 1688 24575,'5'1'0,"0"0"0,0 1 0,0-1 0,1 1 0,-1 0 0,7 6 0,12 3 0,177 59 0,-196-68 0,17 5 0,0-1 0,0-2 0,34 2 0,-37-4 0,0 0 0,1 2 0,30 12 0,-1-2 0,-23-5 0,38 18 0,-35-13 0,-12-6 0,-10-5 0,1 2 0,-1-2 0,0-1 0,2 1 0,8 0 0,-14-3 0,-1 0 0,0 0 0,0 0 0,1-1 0,-1 1 0,0-1 0,0 0 0,0 1 0,0-1 0,0-1 0,0 1 0,0 0 0,0-1 0,0 1 0,0-1 0,0 0 0,-1 1 0,1-2 0,-1 2 0,1-2 0,-1 2 0,1-2 0,1-3 0,0-3 0,1 0 0,-1 1 0,0-1 0,0 0 0,-2 0 0,4-16 0,2-59 0,-1 11 0,4-1 0,-3-1 0,1-88 0,-8 76 0,-1-73 0,-6 93 0,3 41 0,-1-43 0,5 67 0,0-36 0,-1 1 0,-7-48 0,5 60 0,0-49 0,3 51 0,0-1 0,-6-33 0,2 30 0,2-1 0,0-42 0,0-7 0,-6 22 0,5 40 0,1 1 0,-1-23 0,2 26 0,1 0 0,-1 0 0,0 0 0,-1 0 0,0 0 0,-1 0 0,1 1 0,-1-1 0,-7-13 0,-1-3 0,-14-52 0,25 78 0,0 1 0,0-2 0,-1 1 0,1 0 0,-1 0 0,1 0 0,0 0 0,-1 0 0,0 0 0,1 0 0,-1 0 0,1 0 0,0 0 0,-1 1 0,0-1 0,0 1 0,0-1 0,1 0 0,-1 0 0,0 1 0,0-1 0,1 1 0,-1 0 0,0-1 0,0 1 0,0 0 0,0-1 0,0 1 0,0 0 0,1 0 0,-1 0 0,0 0 0,0 0 0,0 0 0,0 1 0,1-1 0,-2 0 0,2 1 0,-1-1 0,0 0 0,0 0 0,-1 2 0,-5 3 0,0 0 0,0 1 0,1-1 0,-7 9 0,-2 0 0,-2-2 0,0-1 0,-25 13 0,26-17 0,0 2 0,1 0 0,0 2 0,-15 12 0,26-18 0,0-1 0,1 0 0,-1 1 0,1-1 0,-1 1 0,1 0 0,0 0 0,1 1 0,-1-1 0,1 1 0,0 0 0,0 0 0,0 0 0,0 0 0,1 0 0,-1 1 0,2-1 0,-1 7 0,-1 16 0,1-2 0,2 2 0,2 34 0,-1-47 0,1-1 0,0 2 0,0-2 0,2 1 0,-1-1 0,13 29 0,-13-34 0,0 1 0,0 0 0,-1 1 0,0-1 0,-1 1 0,1 0 0,-1-1 0,0 20 0,12 111 0,2-20 0,11 32 0,-13-85 0,-11-48 0,-1 0 0,-1 0 0,0 33 0,-2-34 0,2 1 0,0-1 0,1 0 0,4 24 0,3-7 0,2-1 0,1-1 0,23 50 0,-22-54 0,-7-16 0,-4-7 0,1 0 0,0-1 0,1 1 0,5 10 0,-8-17 0,0 0 0,-1 0 0,1-1 0,0 1 0,-1 0 0,1-1 0,0 1 0,-1 0 0,1-1 0,-1 1 0,2-1 0,-2 0 0,1 1 0,0-1 0,0 0 0,-1 1 0,1-1 0,1 0 0,-1 0 0,0-1 0,0 1 0,0-1 0,-1 1 0,2 0 0,-2 0 0,1-1 0,0 0 0,0 0 0,-1 0 0,1 0 0,0 1 0,-1-1 0,1 0 0,0 0 0,-1 0 0,1 1 0,0-2 0,0 0 0,1-7 0,1 1 0,-1 0 0,0 0 0,0-1 0,-1 1 0,1-1 0,-2 0 0,2-13 0,0-7 0,3-52 0,-2-122 0,-4 117 0,1 85 0,-1-24 0,1 24 0,0 1 0,0 0 0,0 0 0,0-1 0,0 1 0,0 0 0,0-1 0,0 1 0,-1-1 0,1 1 0,0 0 0,0-1 0,0 1 0,0 0 0,0 0 0,0 0 0,0 0 0,0-1 0,-1 1 0,1 0 0,0-1 0,0 1 0,-1 0 0,1 0 0,0-1 0,0 1 0,0 0 0,0 0 0,-1 0 0,1-1 0,-1 1 0,1 0 0,0 0 0,0 0 0,0 0 0,-1 0 0,1 0 0,0 0 0,0 0 0,0 0 0,-1 0 0,1 0 0,0 0 0,-1 0 0,1 0 0,0 0 0,0 1 0,0-1 0,-1 0 0,1 0 0,0 0 0,-1 0 0,1 1 0,0-1 0,0 0 0,0 0 0,0 1 0,0-1 0,-1 0 0,1 1 0,0-1 0,0 0 0,-1 0 0,1 1 0,-3 4 0,0 2 0,-1-2 0,1 1 0,1 1 0,-1-1 0,1 1 0,0-1 0,-2 9 0,-11 62 0,11-53 0,0 4 0,3-17 0,-1-1 0,0 1 0,0-1 0,0 0 0,-7 18 0,8-26 0,-1 1 0,0-2 0,1 2 0,-1-2 0,0 1 0,1 0 0,-1-1 0,0 1 0,0 0 0,0-2 0,1 1 0,-1 1 0,-1-1 0,1-1 0,0 1 0,0-1 0,0 1 0,0-1 0,-1 1 0,2-1 0,-1 0 0,-3-1 0,-6 0 0,0 0 0,-21-8 0,27 8 0,-93-39 0,97 40 0,1-1 0,-2 1 0,1-1 0,0 1 0,0 0 0,0 0 0,0 0 0,0 0 0,0 0 0,0 0 0,0 0 0,0 0 0,0 0 0,0 0 0,0 0 0,0 0 0,0 1 0,0-1 0,0 1 0,1 0 0,-2 0 0,2-1 0,-2 0 0,2 1 0,-1 0 0,0 0 0,0 0 0,1 0 0,-2 2 0,0 1 0,1-1 0,1 1 0,-1 0 0,0 0 0,1 0 0,-1 0 0,0 0 0,1 4 0,0 1 0,0-8 0,0-1 0,0 0 0,0 1 0,0 0 0,0-1 0,0 1 0,0 0 0,0-1 0,0 0 0,-1 1 0,1-1 0,0 1 0,0 0 0,0-1 0,0 1 0,-1-1 0,1 0 0,0 0 0,-1 1 0,1-1 0,0 1 0,0-1 0,-1 0 0,1 1 0,-1-1 0,1 1 0,0-1 0,-1 0 0,1 0 0,-1 1 0,1-1 0,0 0 0,-1 0 0,1 0 0,0 0 0,-1 0 0,0 0 0,1 0 0,0 0 0,-1 0 0,1 0 0,-1 0 0,1 0 0,0 0 0,-1 0 0,0-1 0,1 1 0,0 0 0,0-1 0,-1 1 0,1 0 0,0-1 0,-1 1 0,1 0 0,-1-1 0,1 0 0,-23-22 0,21 20 0,-9-10 0,5 4 0,-1 1 0,-1 1 0,1 0 0,-9-8 0,14 13 0,0 2 0,0-2 0,-1 1 0,1 0 0,0 0 0,-1 0 0,1 0 0,-1 1 0,1-1 0,0 1 0,-1 0 0,1 0 0,-1 0 0,1 0 0,-1 1 0,1-1 0,0 1 0,-1 0 0,1 0 0,-4 2 0,1-1 0,1 1 0,0 0 0,-1 0 0,1 0 0,0 2 0,0-1 0,-4 5 0,7-8 0,1 0 0,-1 1 0,0-2 0,1 2 0,-1-1 0,1 0 0,-1 1 0,1-1 0,-1 1 0,1-1 0,0 0 0,0 1 0,0-1 0,-1 1 0,1-1 0,0 0 0,0 1 0,0 0 0,1-1 0,-1 0 0,0 1 0,0-1 0,0 1 0,1-1 0,-1 0 0,1 1 0,-1-1 0,1 0 0,-1 0 0,1 1 0,0-1 0,-1 0 0,1 0 0,0 0 0,-1 1 0,1-2 0,1 2 0,3 3 0,0 0 0,-1 0 0,1-1 0,1 0 0,-1 0 0,1-1 0,-1 0 0,1 0 0,0-1 0,0 1 0,9 1 0,4-1 0,0-1 0,27-1 0,-11-2 0,35-1 0,-63 3 0,0 0 0,-1-1 0,0 2 0,1 0 0,-1 0 0,0 1 0,1 0 0,5 4 0,-11-7 0,0 1 0,-1-1 0,0 1 0,1-1 0,-1 1 0,1-1 0,0 0 0,-1 1 0,1-1 0,-1 1 0,1 0 0,-1 0 0,1-1 0,-1 0 0,1 1 0,-1 0 0,0 0 0,0 0 0,1 0 0,-1-1 0,0 1 0,0 0 0,0 1 0,0-2 0,0 1 0,0 0 0,0 0 0,0 0 0,-1-1 0,1 1 0,0-1 0,0 1 0,-1 0 0,0 0 0,1-1 0,0 1 0,-1-1 0,1 0 0,-1 1 0,1 0 0,-1-1 0,0 1 0,0 0 0,-2 1 0,-1 0 0,0 0 0,1 0 0,-1-1 0,0 0 0,-4 1 0,-6-1 0,-1 0 0,1-2 0,1 1 0,-2-2 0,1 0 0,0-3 0,1 1 0,-16-6 0,26 8 0,0 1 0,0 0 0,0-1 0,-1 1 0,-4 1 0,8 0 0,0 0 0,0 0 0,-1 0 0,1 0 0,0 0 0,0 0 0,-1 0 0,1 0 0,-1 0 0,1 0 0,0 0 0,0 0 0,-1 1 0,1-1 0,-1 0 0,1 0 0,0 1 0,0-1 0,0 0 0,-1 1 0,1-1 0,0 1 0,0-1 0,-1 0 0,1 1 0,0 1 0,0-1 0,0-1 0,0 1 0,0 0 0,0 0 0,0 1 0,0-2 0,0 1 0,0 0 0,0 0 0,1 0 0,-1-1 0,1 1 0,-1 2 0,4 5 0,-1-1 0,1 0 0,0 0 0,0-1 0,1 1 0,-1-1 0,1 0 0,0 0 0,0-1 0,0 0 0,9 6 0,7 4 0,40 20 0,-57-33 0,29 13 0,-56-33 0,-30-33 0,7 7 0,31 33 0,0 1 0,0 1 0,-1 0 0,0 0 0,0 3 0,-20-6 0,22 7 0,0-1 0,0-1 0,0 0 0,-16-13 0,28 18-65,1 2 0,0-1 0,-1 0 0,1 0 0,-1 0 0,0 0 0,1 1 0,-1 0 0,0-1 0,0 1 0,1 0 0,-1 0 0,0 0 0,1 0 0,-1 0 0,1 1 0,-1-1 0,0 0 0,1 0 0,-3 3 0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4:00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1292 1 24575,'-10'1'0,"1"0"0,-1 1 0,-11 5 0,-9 1 0,-175 34 0,-110 45 0,159-37 0,120-41 0,-158 56 0,-52 27 0,223-85 30,18-6-262,0 0-1,1 1 1,-1 0-1,0 0 1,-7 5-1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4:00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896 0 24575,'-5'1'0,"0"-1"0,0 1 0,0 0 0,0 1 0,0 0 0,0 0 0,0 0 0,1 1 0,-1-1 0,1 2 0,-7 4 0,-5 7 0,-23 30 0,10-12 0,-15 16 0,31-31 0,-3-1 0,1-1 0,-1 0 0,-1-2 0,-30 21 0,14-16 0,24-12 0,0-2 0,-1 1 0,0-1 0,0-1 0,0 0 0,-1-1 0,1 0 0,-19 1 0,5-2 0,-1 1 0,-44 15 0,-3-1 0,65-14 0,0-1 0,0 1 0,0-1 0,0 2 0,0 0 0,1 0 0,-1 1 0,-6 6 0,-5 3 0,-77 58 0,40-33-1365,43-30-5461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4:00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24575,'2'0'0,"0"1"0,-1-1 0,1 1 0,0-1 0,-1 1 0,1 0 0,-1 0 0,1 1 0,-1-2 0,1 1 0,-1 1 0,0-1 0,2 3 0,16 20 0,-18-22 0,14 21 0,-2 2 0,13 28 0,-12-27 0,23 43 0,-23-48 0,-1 2 0,0-1 0,18 47 0,-26-52 0,1 0 0,-1 1 0,0 0 0,-2 0 0,1 0 0,1 32 0,-2-10 0,3-1 0,0-1 0,17 68 0,6 19 0,-9-33 0,-11-58 0,5 40 0,-8-41 0,0 0 0,1-1 0,2 0 0,0-1 0,13 30 0,38 123 0,-49-145 0,-9-32 0,0 0 0,0 1 0,0-1 0,-1 1 0,0-1 0,0 2 0,-1-2 0,0 1 0,0 0 0,0 0 0,-1 0 0,-1 10 0,-1-9 0,1-1 0,-1 0 0,0-1 0,0 1 0,0 0 0,-1-1 0,1 0 0,-2 0 0,1-1 0,-10 12 0,-40 33-1365,45-40-5461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0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1,'3'0,"5"7,2 7,2 0,1-1,-2 1,-1 1,-2-2,1-3,3-3,-3-10,1-6,1-3,-1-5,-3-3,-2 3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4:00.208"/>
    </inkml:context>
    <inkml:brush xml:id="br0">
      <inkml:brushProperty name="width" value="0.2" units="cm"/>
      <inkml:brushProperty name="height" value="0.2" units="cm"/>
    </inkml:brush>
  </inkml:definitions>
  <inkml:trace contextRef="#ctx0" brushRef="#br0">930 22 24575,'-19'1'0,"1"1"0,-1 2 0,-26 9 0,25-6 0,-1-1 0,-27 1 0,25-3 0,0 1 0,1 1 0,-1 1 0,-24 13 0,9-3 0,-38 22 0,-82 13 0,48-7 0,96-41 0,0-2 0,0 0 0,0-1 0,-18-2 0,-22 2 0,52-1 0,-1 0 0,1 0 0,-1 1 0,1 0 0,-1 0 0,1 0 0,-1 0 0,1 0 0,-1 1 0,1-1 0,0 1 0,-1-1 0,1 1 0,0 1 0,0-2 0,0 2 0,0-1 0,0 0 0,0 1 0,1 0 0,-1 0 0,0 2 0,-1 2 0,1-1 0,0 1 0,0-1 0,1 2 0,0-2 0,0 1 0,1 0 0,-1 0 0,1 12 0,-1 7 0,-4 44 0,1-41 0,1 31 0,3 407 0,1-446 0,1 1 0,0 0 0,9 36 0,-6-36 0,-2 0 0,0 1 0,2 29 0,-5-29 0,1 0 0,0 0 0,2 0 0,-1 0 0,3-1 0,11 44 0,40 108 0,-40-117 0,5 15 0,-11-43 0,-2 1 0,0 0 0,4 36 0,-11-58 0,18 72 0,-13-57 0,-1 0 0,0 1 0,-2 0 0,4 45 0,-6-42 0,5 36 0,-2-37 0,0 40 0,-5 28 0,2 75 0,-1-168 0,0 1 0,0-1 0,0 0 0,0 1 0,1 0 0,-1-1 0,0 0 0,0 1 0,1-1 0,-1 0 0,0 1 0,1-1 0,0 0 0,-1 1 0,1-1 0,0 0 0,-1 0 0,1 0 0,0 0 0,0 0 0,-1 0 0,2 0 0,-2 0 0,2 0 0,-2-1 0,1 1 0,0-1 0,0 1 0,1 0 0,-2-1 0,2 1 0,-1-1 0,0 0 0,0 0 0,0 0 0,0 0 0,0 0 0,1 0 0,-2 0 0,2 0 0,-1 0 0,1-1 0,7-2 0,-1 0 0,-1-1 0,1 1 0,12-11 0,-12 9 0,11-6 0,2 0 0,-1 1 0,1 2 0,0 1 0,0 1 0,0 1 0,1 2 0,-1 1 0,30 1 0,186 2 0,-225 0 0,2 1 0,-2 0 0,1 2 0,17 6 0,-18-5 0,0 0 0,1-2 0,25 4 0,-37-7 0,-1 0 0,0 0 0,1 0 0,0 0 0,-1 0 0,0 0 0,1 0 0,-1 0 0,1 0 0,-1 0 0,1 0 0,-1 0 0,0 0 0,1-1 0,0 1 0,-1 0 0,0 0 0,1-1 0,-1 1 0,0-1 0,1 1 0,-1-1 0,1 1 0,-1 0 0,0 0 0,0-1 0,1 1 0,-1-1 0,1 1 0,-1-2 0,0 1 0,0 0 0,0 0 0,0-1 0,0 2 0,-1-1 0,1-1 0,0 1 0,-1 1 0,1-1 0,0-1 0,-1 1 0,0 0 0,1 1 0,0-1 0,-1-1 0,-25-29 0,-26-19 0,-66-45 0,52 44 0,55 43 0,0 1 0,-23-10 0,21 11 0,1 0 0,-20-14 0,23 13 0,-1-1 0,0 0 0,1-1 0,0 0 0,1 0 0,-1-2 0,2 0 0,-1 0 0,1 0 0,0-1 0,1 0 0,-8-21 0,6 12 0,2 0 0,0-1 0,1 0 0,0 0 0,1 0 0,-2-30 0,4 25 0,-1 1 0,-1-1 0,-12-43 0,0-2 0,-21-79 0,24 103 0,2-1 0,-10-68 0,17 67 0,4-98 0,1 63 0,1 52 0,1 0 0,1 2 0,12-53 0,-11 62 0,1-9 0,1 1 0,0 0 0,14-33 0,13-21 0,54-95 0,1 25 0,-74 128 0,1 1 0,2 2 0,0 0 0,34-33 0,-41 47 0,0 2 0,1-1 0,0 2 0,1 0 0,15-5 0,-9 4 0,22-12 0,-32 15 0,0 1 0,0 0 0,1 0 0,-1 2 0,1 0 0,-1 0 0,1 0 0,14 4 0,-9-2 0,0-1 0,21-4 0,55-24 0,-61 16 0,35-5 0,-30 8 0,-22 5 0,1 1 0,18-1 0,-17 4-1365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4:00.204"/>
    </inkml:context>
    <inkml:brush xml:id="br0">
      <inkml:brushProperty name="width" value="0.2" units="cm"/>
      <inkml:brushProperty name="height" value="0.2" units="cm"/>
    </inkml:brush>
  </inkml:definitions>
  <inkml:trace contextRef="#ctx0" brushRef="#br0">366 1 24575,'0'2'0,"0"0"0,-1 1 0,1-1 0,0 0 0,-1 0 0,0 0 0,0 0 0,0 0 0,0 0 0,1 0 0,-2-1 0,0 3 0,-16 21 0,15-21 0,-20 22 0,0-1 0,-1-2 0,-29 22 0,25-22 0,-8 3 0,21-14 0,-21 17 0,31-24 0,-8 7 0,1 1 0,-21 28 0,30-36 0,-1 0 0,1 0 0,0 1 0,1 0 0,-1 0 0,1 0 0,0 0 0,0 0 0,1 1 0,-1-1 0,0 1 0,1 11 0,-1 25 0,5 76 0,4-58 0,-4-39 0,2 37 0,-4-45 0,-1-1 0,1 1 0,0-1 0,2 0 0,-1 0 0,7 24 0,-8-36 0,-1 0 0,0-1 0,0 1 0,0 0 0,1 0 0,-1 0 0,1 0 0,-1-1 0,0 0 0,1 1 0,-1 0 0,0-1 0,1 1 0,0 0 0,-1-1 0,0 0 0,1 0 0,0 1 0,-1-1 0,1 1 0,0-1 0,-1 0 0,1 1 0,-1-1 0,1 0 0,0 0 0,-1 0 0,2 0 0,-1 0 0,0-1 0,0 0 0,1 0 0,-1 1 0,0-1 0,0 0 0,-1 0 0,2 0 0,-2 1 0,2-2 0,-2 1 0,1-1 0,1-1 0,2-4 0,0 0 0,-1-1 0,1 0 0,2-11 0,3-11 0,-1-1 0,-1 0 0,-1 1 0,-2-2 0,0 0 0,1-54 0,-4 71 0,1 1 0,0-1 0,0 0 0,1 1 0,1 1 0,0-2 0,0 2 0,9-18 0,4-17 0,-14 38 0,2-2 0,-2 0 0,1-1 0,-1 0 0,1-15 0,-3 26 0,-1 0 0,1 0 0,-1-1 0,0 1 0,0-1 0,0 1 0,0-1 0,0 1 0,-1 0 0,1 0 0,-1-1 0,1 1 0,-1 0 0,0 0 0,1-1 0,-1 1 0,0 0 0,0 0 0,0 0 0,0 1 0,-1-2 0,1 2 0,0-1 0,0 0 0,-1 1 0,1-1 0,-1 1 0,1 0 0,-1 0 0,-1-2 0,2 3 0,1 0 0,-2 0 0,2 0 0,-1 0 0,0 0 0,1 0 0,-1 0 0,1 0 0,-2 0 0,2 0 0,-1 0 0,0 0 0,1 1 0,-1-1 0,0 0 0,1 1 0,-1-1 0,1 1 0,-1 0 0,0-1 0,1 1 0,-1-1 0,0 1 0,1-1 0,0 1 0,-1 0 0,1 0 0,-1-1 0,1 1 0,-1 0 0,1 0 0,0 0 0,-1 1 0,-9 31 0,6-4 0,2-1 0,0 1 0,0-1 0,2 1 0,5 46 0,2-10 0,-3-39 0,1 45 0,-6 394 0,2-448 0,1 0 0,0 0 0,1 0 0,0 0 0,1-1 0,6 18 0,7 34 0,-6 11 0,-6-37 0,9 45 0,-6-42 0,7 87 0,-10-63 0,15 86 0,-14-116 0,-4-28 0,0 1 0,0-1 0,1 0 0,0 0 0,1 0 0,0-1 0,0 0 0,1 1 0,0-1 0,1-2 0,-1 2 0,9 10 0,-11-18 0,0 1 0,0-1 0,1 1 0,-1-2 0,0 1 0,1-1 0,-1 1 0,1-1 0,-1 0 0,1 0 0,0 0 0,3-1 0,9 1 0,24-4 0,-13 1 0,-19 1 0,0 1 0,0 0 0,0 1 0,0 0 0,0 0 0,0 1 0,0 1 0,0-1 0,-1 1 0,9 5 0,29 22 0,-40-25 0,-8-2 0,-10-3 0,-149-30 0,155 29 0,1 2 0,0-1 0,-1 1 0,0-1 0,-8 4 0,11-1 0,-1-2 0,1 0 0,-1 0 0,0 0 0,1-1 0,-1 0 0,1 0 0,-2 0 0,2-1 0,-9-2 0,12 2 0,-1 0 0,1 0 0,0 0 0,-1-1 0,1 1 0,0 0 0,0-1 0,0 0 0,0 1 0,-1-1 0,2 1 0,-1-1 0,0-1 0,0 2 0,1-1 0,-1 0 0,0 0 0,1 0 0,-1 0 0,1 0 0,0 0 0,0 0 0,0-2 0,-2-9 0,2 1 0,1-22 0,0 18 0,-1-14 0,-2-2 0,-5-37 0,2 16 0,0 23 0,0 3 0,-1-2 0,-1 2 0,-1-1 0,-11-27 0,-15-54 0,28 88 0,3 6 0,-2-1 0,1 1 0,-1 0 0,-12-25 0,15 36 0,-15-26 0,2-1 0,-23-64 0,30 63 0,-10-65 0,2 2 0,11 66-168,1-1 0,1 0-1,1 0 1,2-56 0,0 69-356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4:00.209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nkEffects" value="gold"/>
      <inkml:brushProperty name="anchorX" value="-1558.88562"/>
      <inkml:brushProperty name="anchorY" value="-2694.86865"/>
      <inkml:brushProperty name="scaleFactor" value="0.5"/>
    </inkml:brush>
  </inkml:definitions>
  <inkml:trace contextRef="#ctx0" brushRef="#br0">5192 0 24575,'0'0'0,"-5"0"0,-15 8 0,-12 5 0,-15-1 0,-9 8 0,-6 0 0,-7 6 0,-1 1 0,-3 0 0,-6 2 0,-7-5 0,-7 3 0,-8-7 0,-4-4 0,-1-1 0,2-1 0,1 1 0,1-3 0,-2 6 0,-1 1 0,1 1 0,2 6 0,2-1 0,2 4 0,2 0 0,1-2 0,7-5 0,6-2 0,7-2 0,3 0 0,3-1 0,2-2 0,2-4 0,-2 0 0,-2 1 0,-9 3 0,-7 0 0,-7-1 0,-4 2 0,-2 3 0,-1-2 0,1 6 0,-3-1 0,2 5 0,4 4 0,4 0 0,0 2 0,1 2 0,3-2 0,2 2 0,-1 0 0,-1 2 0,1-3 0,1 1 0,4 1 0,4-3 0,0 2 0,3-5 0,7-5 0,2-4 0,6-1 0,11-3 0,6 1 0,8-3 0,12 0 0,4-5 0,6 2 0,3-2 0,3-2 0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4:00.21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nkEffects" value="gold"/>
      <inkml:brushProperty name="anchorX" value="-1558.88562"/>
      <inkml:brushProperty name="anchorY" value="-2694.86865"/>
      <inkml:brushProperty name="scaleFactor" value="0.5"/>
    </inkml:brush>
  </inkml:definitions>
  <inkml:trace contextRef="#ctx0" brushRef="#br0">5192 0 24575,'0'0'0,"-5"0"0,-15 8 0,-12 5 0,-15-1 0,-9 8 0,-6 0 0,-7 6 0,-1 1 0,-3 0 0,-6 2 0,-7-5 0,-7 3 0,-8-7 0,-4-4 0,-1-1 0,2-1 0,1 1 0,1-3 0,-2 6 0,-1 1 0,1 1 0,2 6 0,2-1 0,2 4 0,2 0 0,1-2 0,7-5 0,6-2 0,7-2 0,3 0 0,3-1 0,2-2 0,2-4 0,-2 0 0,-2 1 0,-9 3 0,-7 0 0,-7-1 0,-4 2 0,-2 3 0,-1-2 0,1 6 0,-3-1 0,2 5 0,4 4 0,4 0 0,0 2 0,1 2 0,3-2 0,2 2 0,-1 0 0,-1 2 0,1-3 0,1 1 0,4 1 0,4-3 0,0 2 0,3-5 0,7-5 0,2-4 0,6-1 0,11-3 0,6 1 0,8-3 0,12 0 0,4-5 0,6 2 0,3-2 0,3-2 0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4:00.211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nkEffects" value="gold"/>
      <inkml:brushProperty name="anchorX" value="-1558.88562"/>
      <inkml:brushProperty name="anchorY" value="-2694.86865"/>
      <inkml:brushProperty name="scaleFactor" value="0.5"/>
    </inkml:brush>
  </inkml:definitions>
  <inkml:trace contextRef="#ctx0" brushRef="#br0">5192 0 24575,'0'0'0,"-5"0"0,-15 8 0,-12 5 0,-15-1 0,-9 8 0,-6 0 0,-7 6 0,-1 1 0,-3 0 0,-6 2 0,-7-5 0,-7 3 0,-8-7 0,-4-4 0,-1-1 0,2-1 0,1 1 0,1-3 0,-2 6 0,-1 1 0,1 1 0,2 6 0,2-1 0,2 4 0,2 0 0,1-2 0,7-5 0,6-2 0,7-2 0,3 0 0,3-1 0,2-2 0,2-4 0,-2 0 0,-2 1 0,-9 3 0,-7 0 0,-7-1 0,-4 2 0,-2 3 0,-1-2 0,1 6 0,-3-1 0,2 5 0,4 4 0,4 0 0,0 2 0,1 2 0,3-2 0,2 2 0,-1 0 0,-1 2 0,1-3 0,1 1 0,4 1 0,4-3 0,0 2 0,3-5 0,7-5 0,2-4 0,6-1 0,11-3 0,6 1 0,8-3 0,12 0 0,4-5 0,6 2 0,3-2 0,3-2 0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4:00.212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nkEffects" value="gold"/>
      <inkml:brushProperty name="anchorX" value="-1558.88562"/>
      <inkml:brushProperty name="anchorY" value="-2694.86865"/>
      <inkml:brushProperty name="scaleFactor" value="0.5"/>
    </inkml:brush>
  </inkml:definitions>
  <inkml:trace contextRef="#ctx0" brushRef="#br0">5192 0 24575,'0'0'0,"-5"0"0,-15 8 0,-12 5 0,-15-1 0,-9 8 0,-6 0 0,-7 6 0,-1 1 0,-3 0 0,-6 2 0,-7-5 0,-7 3 0,-8-7 0,-4-4 0,-1-1 0,2-1 0,1 1 0,1-3 0,-2 6 0,-1 1 0,1 1 0,2 6 0,2-1 0,2 4 0,2 0 0,1-2 0,7-5 0,6-2 0,7-2 0,3 0 0,3-1 0,2-2 0,2-4 0,-2 0 0,-2 1 0,-9 3 0,-7 0 0,-7-1 0,-4 2 0,-2 3 0,-1-2 0,1 6 0,-3-1 0,2 5 0,4 4 0,4 0 0,0 2 0,1 2 0,3-2 0,2 2 0,-1 0 0,-1 2 0,1-3 0,1 1 0,4 1 0,4-3 0,0 2 0,3-5 0,7-5 0,2-4 0,6-1 0,11-3 0,6 1 0,8-3 0,12 0 0,4-5 0,6 2 0,3-2 0,3-2 0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19T13:55:11.549"/>
    </inkml:context>
    <inkml:brush xml:id="br0">
      <inkml:brushProperty name="width" value="0.2" units="cm"/>
      <inkml:brushProperty name="height" value="0.2" units="cm"/>
      <inkml:brushProperty name="color" value="#CC912C"/>
      <inkml:brushProperty name="inkEffects" value="gold"/>
      <inkml:brushProperty name="anchorX" value="0"/>
      <inkml:brushProperty name="anchorY" value="0"/>
      <inkml:brushProperty name="scaleFactor" value="0.5"/>
    </inkml:brush>
  </inkml:definitions>
  <inkml:trace contextRef="#ctx0" brushRef="#br0">625 228 24575,'0'0'0,"0"-3"0,3-6 0,3 1 0,3 0 0,4-1 0,6-3 0,3 1 0,-1 4 0,3 0 0,-1 3 0,-2 3 0,-1 0 0,-2 0 0,-1 2 0,-1-1 0,-1 1 0,0 0 0,0-1 0,0 0 0,0 0 0,0 0 0,0 4 0,0-1 0,0 1 0,1 3 0,-1 0 0,0 2 0,1 0 0,-1-3 0,0 3 0,0-2 0,0 3 0,1-2 0,-1 3 0,0-3 0,1 2 0,-1 3 0,0 2 0,1-3 0,2 2 0,7 2 0,5 4 0,4-3 0,0 2 0,4-1 0,-4 1 0,-4-4 0,-5 0 0,-3-4 0,-4-3 0,-2 2 0,0 1 0,-2 1 0,0 3 0,1 2 0,-1 2 0,1 1 0,0-1 0,-2 1 0,-1 0 0,-4 0 0,2 0 0,-2-1 0,-3 1 0,-2 0 0,2-2 0,-1 2 0,-1-1 0,0 1 0,-2 0 0,3-1 0,-1 1 0,1-1 0,-2 1 0,0-1 0,-1 1 0,-1-1 0,1 0 0,-1 1 0,-1-1 0,1 1 0,0-1 0,0 1 0,0 0 0,0-1 0,-3 1 0,0-2 0,-1 2 0,2 0 0,-3-1 0,1 1 0,0-1 0,-2 1 0,2-1 0,-1 1 0,-1-1 0,1 0 0,1 1 0,-2-5 0,0 1 0,-1 0 0,1 0 0,1 1 0,-2 1 0,2 0 0,-3 2 0,2-1 0,-2 1 0,-2 0 0,2-1 0,-2 1 0,-1-1 0,-1 1 0,-2-1 0,-1 1 0,1-1 0,1 1 0,1 0 0,-1-2 0,0-2 0,3 0 0,-1-5 0,-1 1 0,0-2 0,-2 0 0,0-1 0,3 1 0,-2 3 0,1 1 0,-1-2 0,0 2 0,-1 1 0,-1-3 0,3 2 0,-1-4 0,1 2 0,0-3 0,-2-2 0,0-2 0,-1-2 0,0-2 0,0 0 0,0-2 0,-4 1 0,0-1 0,-2 1 0,0 0 0,1 0 0,1-4 0,1 0 0,1 0 0,1 1 0,0 0 0,2-2 0,-2-1 0,2-1 0,-2-1 0,1 1 0,0 3 0,0 1 0,0-3 0,-1-2 0,1 0 0,0-3 0,-1-3 0,1 3 0,0-3 0,0 4 0,-1-2 0,1-2 0,0 0 0,-4-4 0,1 0 0,0 0 0,-6-2 0,0 0 0,2 1 0,0-1 0,3 0 0,4 0 0,2 1 0,4-1 0,0 1 0,1-1 0,3 1 0,-1-4 0,1 0 0,2-1 0,0 1 0,1 1 0,1 1 0,1 1 0,3 0 0,1 0 0,2-3 0,0 0 0,2 0 0,2 0 0,2 1 0,2 2 0,0-1 0,1 1 0,-2 0 0,-1 2 0,4 2 0,-1-4 0,3 5 0,-5-1 0,1 4 0,-1-1 0,0 3 0,1 2 0,0 3 0,1 3 0,0 0 0,3 6 0,4 5 0,2 3 0,4 4 0,1 2 0,-3 6 0,6 0 0,-4 0 0,-3 0 0,-2-2 0,-4-1 0,2 4 0,-2 3 0,0 7 0,-2 4 0,3 10 0,-1 4 0,0 1 0,-2 1 0,-3-6 0,-4-5 0,-4-5 0,-2-7 0,-3-6 0,-1-3 0,-3-3 0,-4-4 0,-3-6 0,-8-7 0,-15-12 0,-7-10 0,-12-7 0,-6-8 0,-4-7 0,-2-3 0,3-1 0,0 4 0,7-2 0,3 2 0,6-1 0,6-2 0,7-1 0,2 2 0,5-4 0,4 2 0,-4-7 0,-1 1 0,2-2 0,4 6 0,2 2 0,5 4 0,6 5 0,2 6 0,2 3 0,3 5 0,0 1 0,1 2 0,0 0 0,3 1 0,2 3 0,4 4 0,2 4 0,1 3 0,3 3 0,-1 0 0,1 2 0,0-1 0,0 1 0,2 0 0,1 3 0,6 4 0,2 4 0,5 7 0,6 3 0,2 4 0,1 6 0,1 2 0,-2 7 0,-5-3 0,-3 2 0,-2 3 0,0 3 0,-4 1 0,-2 3 0,-4-1 0,-2 2 0,-2-3 0,-4-6 0,-1-1 0,-2-7 0,-3-5 0,-2-4 0,-5-3 0,-1-22 0,1 1 0,1-1 0,0 1 0,-1 0 0,0-1 0,1 1 0,-1 0 0,0-1 0,1 1 0,-1 0 0,1-1 0,-1 0 0,0 0 0,1 1 0,-1-1 0,0 1 0,0-1 0,1 0 0,-2 0 0,-1-2 0,0 1 0,0-1 0,0 1 0,0 0 0,0-1 0,0 1 0,-4-5 0,-33-31 0,-13-21 0,-10-18 0,-4-8 0,-5-7 0,7-1 0,11 6 0,11 14 0,14 15 0,11 15 0,8 10 0,7 7 0,6 6 0,3 2 0,-1 0 0,3 0 0,-1 0 0,2-1 0,1 4 0,-1-1 0,1 4 0,1 2 0,4 4 0,2 3 0,6 0 0,7 6 0,4 8 0,5 8 0,9 7 0,4 7 0,5 7 0,5 6 0,3 5 0,-3 0 0,0-2 0,-1 1 0,-1 2 0,-5-3 0,-4 1 0,-6 2 0,-8-2 0,-7-7 0,-6-7 0,-8-6 0,-3-6 0,-4 2 0,-4-4 0,-3 0 0,-1-2 0,-2-21 0,1 1 0,0 0 0,-1 0 0,1 0 0,-1 0 0,1 0 0,0 0 0,-1-1 0,0 1 0,1 0 0,0 0 0,-1-1 0,1 1 0,-1-1 0,-1 2 0,0-4 0,0 2 0,0 0 0,1 0 0,-1 0 0,0-1 0,1 1 0,-1 0 0,0-1 0,1 1 0,-1-1 0,-1-1 0,-35-26 0,-14-19 0,-8-14 0,-8-7 0,-1-5 0,-1-1 0,5 4 0,9 3 0,10 9 0,13 9 0,9 9 0,10 4 0,6 5 0,5 5 0,3 4 0,1 0 0,1 4 0,2 3 0,4 8 0,2 8 0,6 7 0,1 13 0,4 5 0,7 13 0,5 12 0,3 15 0,-1-1 0,1 6 0,-6-5 0,-3-2 0,-7-11 0,-7-5 0,-5-6 0,-4-7 0,-3-4 0,-2-6 0,0-3 0,0-2 0,0-1 0,0-12 0,0-13 0,-2-15 0,-7-17 0,-5-16 0,-10-15 0,-10-8 0,-9-9 0,2 2 0,0-2 0,7 7 0,5 11 0,6 9 0,7 13 0,6 9 0,5 9 0,4 4 0,1 5 0,5 1 0,1 1 0,1-1 0,4 4 0,2 4 0,8 7 0,1 11 0,6 10 0,1 8 0,-3 7 0,-2 5 0,1 6 0,-2 0 0,-2 5 0,-1 3 0,0-1 0,0-3 0,0-5 0,-4-4 0,-2-2 0,-3-4 0,0-4 0,-3-4 0,-1-2 0,-3-3 0,-1 0 0,-2-1 0,-1-20 0,1 1 0,0 1 0,0-1 0,0 0 0,0 1 0,0-1 0,0 1 0,0-1 0,0 1 0,-1-1 0,1 1 0,-1-1 0,1 0 0,0 0 0,0 0 0,0 1 0,-1-1 0,1 1 0,0-1 0,0 0 0,-1 1 0,0-1 0,-1-3 0,1 3 0,-1 0 0,1-1 0,0 0 0,0 0 0,-1 0 0,1 0 0,0 0 0,-3-3 0,-27-29 0,-12-17 0,-12-17 0,-6-14 0,-1-2 0,8 3 0,9 8 0,11 10 0,11 8 0,9 11 0,7 9 0,5 6 0,2 6 0,1 2 0,1 2 0,0 1 0,3-1 0,-1 0 0,3 3 0,2 4 0,2 4 0,8 7 0,5 5 0,7 7 0,8 8 0,5 2 0,0 2 0,-6-1 0,-1 5 0,-7 1 0,-2 0 0,-4 4 0,-3-4 0,0 2 0,-1-2 0,-1 2 0,-1 1 0,-2 6 0,-1 2 0,1-2 0,-4-5 0,0-3 0,-3-4 0,-2-3 0,-4-3 0,0 0 0,-3-2 0,-3-11 0,-3-15 0,-7-25 0,-6-13 0,-4-11 0,-5-5 0,2 2 0,2 4 0,4 8 0,4 9 0,1 8 0,1 6 0,4 3 0,2 3 0,3 0 0,5 5 0,2 16 0,-2-3 0,0 1 0,1-1 0,-1 1 0,0 0 0,1 0 0,-1 0 0,1-1 0,-1 1 0,1 0 0,-1 0 0,1-1 0,-1 1 0,1 0 0,-1 0 0,0 0 0,1 0 0,0 0 0,-1 0 0,0 0 0,1 1 0,18 4 0,9 11 0,4 9 0,2 7 0,-2 4 0,-4 3 0,-10 21 0,9 33 0,13 61 0,-6-6 0,-9-24 0,-9-31 0,-10-30 0,-5-61 0,-1 0 0,0 1 0,0-1 0,0 0 0,0 1 0,0-1 0,-1 1 0,1-1 0,-1 0 0,0 3 0,-4-6 0,-1-8 0,-20-30 0,-13-25 0,-9-18 0,-9-7 0,-3-3 0,5 1 0,2 6 0,7 13 0,4 5 0,2 14 0,3 7 0,3 10 0,1 2 0,1 5 0,5 4 0,3 3 0,3-2 0,0 1 0,1 4 0,2 1 0,0 1 0,5-1 0,0 0 0,1 0 0,-1 0 0,1-5 0,-3 0 0,1 0 0,-1 0 0,0 1 0,2 1 0,4 0 0,6 5 0,6 5 0,5 3 0,3 4 0,3 2 0,2 1 0,0 2 0,1 0 0,-1 0 0,0 0 0,0-1 0,0 0 0,-1 4 0,0 0 0,1 0 0,-2 0 0,2-2 0,-1 4 0,0 2 0,1 1 0,-1-2 0,0 3 0,1-3 0,-2 4 0,2-4 0,-1 0 0,0 2 0,1-3 0,-1 0 0,0-2 0,1-2 0,-1 0 0,0-2 0,0 0 0,0 3 0,1 1 0,-1-1 0,0 1 0,1-2 0,-4 3 0,0 0 0,0 0 0,1-2 0,0-1 0,1 4 0,1-2 0,0 0 0,0 0 0,1 2 0,-1-1 0,0 0 0,1-2 0,0 3 0,-1 0 0,0-2 0,1 4 0,-2-2 0,-1 3 0,-1 3 0,0 2 0,3 3 0,2 1 0,0 1 0,-5-7 0,-8-8 0,-6-4 0,-3-6 0,-3-1 0,-4-5 0,-1 3 0,-2 0 0,0 0 0,-1 0 0,0 0 0,0 0 0,0-1 0,1 2 0,0-3 0,-1 2 0,1-1 0,0-3 0,-1 2 0,1 3 0,0-2 0,-1 1 0,2 3 0,-2-2 0,1 2 0,0-4 0,-1 3 0,1 1 0,0-3 0,-1 3 0,1 1 0,3-3 0,-1 2 0,2-4 0,-2 2 0,-1-2 0,0 2 0,0-3 0,-1 1 0,3 0 0,-1 1 0,4-2 0,-1 2 0,0-2 0,-1 3 0,0-3 0,1 3 0,4 1 0,3 6 0,5 6 0,5 6 0,3-1 0,3 3 0,1 3 0,2 1 0,0 1 0,0-2 0,0-1 0,3 1 0,0-4 0,0 2 0,-2 0 0,1 1 0,-2-1 0,0 0 0,-1 1 0,1 0 0,-1 3 0,0-4 0,0 0 0,0 2 0,0 1 0,1-4 0,-4 1 0,0-3 0,3 5 0,1-2 0,0 0 0,1 2 0,0 1 0,-1 1 0,0-4 0,-4 1 0,0-3 0,1 1 0,0 0 0,3 6 0,1 1 0,1-2 0,-1 0 0,0-1 0,0-3 0,-4 0 0,0-3 0,-1 5 0,0 1 0,5 1 0,0-1 0,-2-2 0,-1 2 0,-3-1 0,0 2 0,0 0 0,1 2 0,1-6 0,-2 2 0,-3 0 0,1 0 0,-3 1 0,-1 1 0,-2 1 0,2 0 0,-2 0 0,1 1 0,-2 0 0,0 0 0,-2-1 0,1 1 0,-1 0 0,0-1 0,-1 1 0,1-2 0,0 2 0,0 0 0,0-1 0,0 1 0,0-1 0,0 1 0,0-1 0,0 1 0,0-1 0,0 0 0,0 1 0,0-1 0,0 1 0,0-1 0,0 1 0,0 0 0,-3-5 0,0 1 0,0 0 0,-3-1 0,1 2 0,1 1 0,1 1 0,-2-4 0,0 1 0,1-1 0,1 2 0,-1 0 0,0 1 0,0 1 0,-2 0 0,2 1 0,-4-1 0,2 1 0,1-1 0,1 1 0,-1 0 0,1-1 0,-3 1 0,1-1 0,-2 0 0,2 1 0,-3-4 0,2-1 0,-1 1 0,0 0 0,0 1 0,-2 0 0,-1-2 0,-3 1 0,3-1 0,0-3 0,2 2 0,-1-3 0,2-1 0,-1 0 0,-1 0 0,-1 3 0,-2-2 0,2 0 0,0-1 0,-2 2 0,1-2 0,-2-3 0,3 1 0,-1-1 0,0-1 0,-1-2 0,0 1 0,-1 1 0,-1-3 0,0 1 0,-1-2 0,1 0 0,0-2 0,-1 0 0,1 0 0,0 0 0,-1 0 0,1-4 0,-3-1 0,-1 1 0,-2-3 0,0 1 0,0 0 0,2-2 0,2 1 0,3-2 0,1 1 0,1 1 0,-1 2 0,0 2 0,-1-2 0,0 0 0,-1 1 0,0 1 0,-1-2 0,1-1 0,0 1 0,-1-2 0,1 1 0,0 1 0,-1-2 0,1 0 0,0 1 0,-1 2 0,1 2 0,0-3 0,0 0 0,-1 2 0,4-4 0,0 0 0,0 2 0,-1 1 0,0 1 0,-1-3 0,-1 2 0,0-4 0,0 1 0,0 0 0,-1 0 0,0 0 0,1-3 0,0 2 0,-1 1 0,1-1 0,0 1 0,2-2 0,1 0 0,1-1 0,-2 2 0,-1-3 0,0-2 0,-1 2 0,4-1 0,-2 2 0,4-2 0,-1 2 0,0 0 0,1-3 0,0 2 0,1-1 0,0 1 0,-3 4 0,0 1 0,1 7 0,2 5 0,2 6 0,3 3 0,1 3 0,5 2 0,0 0 0,6 1 0,1-1 0,5 4 0,1-3 0,1-2 0,0 0 0,0-4 0,0 0 0,-1 0 0,0 0 0,-1-2 0,0 1 0,1-3 0,-1 0 0,0-1 0,0 0 0,0-1 0,1 2 0,-1 1 0,0-2 0,1-1 0,-1 5 0,0-2 0,0-2 0,0 1 0,1-3 0,-1-1 0,0 1 0,1-1 0,-1 2 0,0-1 0,4 2 0,-1-1 0,0 1 0,0-1 0,-1 2 0,0-2 0,-1-2 0,-1-3 0,1 0 0,-2-3 0,5-1 0,-1 0 0,1 0 0,-2-1 0,1 1 0,-3 0 0,-4 0 0,-8 0 0,-7 0 0,-7-4 0,-11-4 0,-8-4 0,-10-8 0,-6-1 0,-2-2 0,1-4 0,7 1 0,7 0 0,6 5 0,6 3 0,3 4 0,2 1 0,2 4 0,0-2 0,0-1 0,0 2 0,-1-3 0,1 4 0,-5-6 0,2 2 0,-2-2 0,1 2 0,4 1 0,0 2 0,2 2 0,-1-1 0,-1-2 0,0 2 0,0-3 0,-1-1 0,0 2 0,2-2 0,1 3 0,0-2 0,-1 2 0,3 0 0,-2-3 0,1 2 0,2-1 0,-1 1 0,-1 0 0,-2-3 0,0 3 0,-1-1 0,-1-2 0,0-2 0,3-1 0,-1 3 0,1-1 0,2-1 0,0 4 0,1-1 0,1-2 0,0 0 0,0 1 0,2 0 0,1 0 0,1-3 0,-1 0 0,1-1 0,0-1 0,2 0 0,0-1 0,-2 4 0,1 1 0,0-1 0,1 0 0,0-2 0,0 0 0,2 0 0,0-2 0,0 1 0,0 0 0,0-2 0,0 2 0,0-1 0,0 1 0,0-1 0,0 1 0,4-1 0,-1 1 0,0 0 0,0-1 0,2 5 0,-1-1 0,0 0 0,1 4 0,0-1 0,-1-1 0,2 2 0,-1 0 0,0-2 0,-2-2 0,2 4 0,-1-2 0,0-1 0,1-2 0,3 0 0,-1-1 0,3-1 0,1 0 0,-2-2 0,1 2 0,-2-1 0,-2 1 0,2-1 0,0 1 0,0-1 0,2 1 0,-3-1 0,1 0 0,0 1 0,0-1 0,-1 1 0,2-1 0,-2 1 0,0 4 0,0-1 0,-1 0 0,1 5 0,-2-3 0,2 4 0,0-1 0,-3-2 0,3-2 0,-1-1 0,1 2 0,-1 0 0,2 2 0,-2-1 0,3 0 0,1-2 0,-1-2 0,1 3 0,-2 0 0,1 2 0,-2 0 0,2 2 0,1-1 0,1-1 0,2 1 0,1 2 0,1 4 0,0 1 0,1 2 0,0 1 0,-1 1 0,0 0 0,1 1 0,0-1 0,-1 1 0,0-1 0,0 0 0,-6 1 0,-6-1 0,-6 0 0,-5 0 0,-5 0 0,-1 0 0,-2 3 0,-1 2 0,1-2 0,0 5 0,-1-2 0,5 3 0,-1 0 0,1-2 0,2 1 0,0-1 0,-1-1 0,-1-2 0,2 2 0,-1 0 0,3 1 0,-2 1 0,0 2 0,-2 2 0,-1 3 0,-1-2 0,2 1 0,0-2 0,3 0 0,0-2 0,1 1 0,-1-2 0,2 1 0,-1-2 0,-1 3 0,-3-2 0,2 2 0,3 1 0,-2-1 0,-1-2 0,2 1 0,-1-2 0,1 1 0,0 3 0,0 3 0,0 1 0,-2 2 0,1 1 0,2 1 0,0-5 0,1 1 0,1 0 0,-1 1 0,1 0 0,-2 1 0,1 1 0,1 0 0,-2 0 0,2 1 0,-2-4 0,0 0 0,3-1 0,-3-3 0,1 1 0,-1-2 0,1 0 0,-2-2 0,1 1 0,2 3 0,-2-2 0,1 1 0,2 2 0,1 2 0,-2-4 0,1 3 0,1 0 0,0-6 0,4-4 0,4-6 0,1-7 0,3-5 0,-1-2 0,-2-4 0,-1-1 0,-2 0 0,1-1 0,0 0 0,0 1 0,-2 1 0,3 2 0,-2 1 0,1 1 0,-2-1 0,3 3 0,0-1 0,-2-1 0,0-1 0,2-1 0,-1-1 0,-1-1 0,0 0 0,2 3 0,-1 0 0,0 1 0,-2-2 0,0 0 0,3-1 0,-2-1 0,0 1 0,3 2 0,-1 0 0,-1 1 0,-1-2 0,2 4 0,-1-1 0,0-1 0,-2-1 0,3 3 0,-1-1 0,3 3 0,-1-1 0,2 3 0,-1-2 0,1 2 0,-1-2 0,1 3 0,3-2 0,1 1 0,0-2 0,3 2 0,-4-1 0,1 2 0,1 1 0,0-2 0,1 2 0,0 2 0,1 1 0,0 1 0,0 2 0,1 0 0,-1 1 0,-3-3 0,0-1 0,1 0 0,0 2 0,0-1 0,1 2 0,1 0 0,0 1 0,0 0 0,0 0 0,1 0 0,-1 0 0,0 0 0,-2-3 0,-1-2 0,0 1 0,1 1 0,0-3 0,2 0 0,-1 2 0,1 1 0,0 0 0,1 2 0,-1 0 0,0 1 0,1-4 0,-1 0 0,0 0 0,1 1 0,-1 1 0,0 1 0,1 0 0,-1 1 0,6-1 0,1 2 0,-1-1 0,0 0 0,-2 0 0,-2-4 0,0 0 0,-1 0 0,-1 1 0,0 1 0,0 0 0,0 2 0,0 0 0,0 0 0,0 0 0,1 0 0,-1 3 0,0 5 0,1 1 0,-1-2 0,0 2 0,0-1 0,1-2 0,-1-1 0,-3 1 0,0 0 0,1-2 0,-1 4 0,1 2 0,2-1 0,-1-1 0,-5-3 0,-6-1 0,-6-1 0,-6-6 0,-2-1 0,-1-4 0,2-4 0,0 1 0,-1 2 0,0 2 0,0-1 0,1 2 0,-2 0 0,-1 3 0,0-3 0,-1 1 0,-1 0 0,3-2 0,-1 1 0,1 1 0,-1 1 0,0 2 0,2-3 0,-1 0 0,0-4 0,-1 2 0,0 1 0,1-2 0,1 1 0,-1 1 0,-1 2 0,0 2 0,2-4 0,-1 2 0,0 0 0,-1 1 0,0 1 0,1-3 0,1 0 0,-1 1 0,-1 1 0,0 1 0,-1 1 0,-1 0 0,-1 1 0,1 0 0,0 0 0,-1 0 0,1 1 0,0-1 0,3 3 0,-1 1 0,1 0 0,-4 3 0,-4 3 0,-3 0 0,0-2 0,0 2 0,2-2 0,2-2 0,1-2 0,6 3 0,-1-2 0,1 0 0,0-2 0,1 3 0,1-1 0,1 4 0,1-2 0,-3-1 0,0 3 0,-2-2 0,-1 2 0,-1-1 0,3 2 0,3 3 0,0-2 0,-1-2 0,2 1 0,-1 2 0,1 2 0,2 2 0,0-2 0,0 0 0,2 1 0,1 2 0,1 0 0,1 2 0,4-4 0,4-4 0,8-3 0,9-3 0,10-4 0,4 0 0,3-1 0,-2-1 0,-4-3 0,-6-1 0,-4 0 0,-5 2 0,-3 0 0,-1 2 0,-2 0 0,1 1 0,-1 0 0,1 0 0,-1 4 0,1 0 0,0 0 0,0-1 0,1 0 0,-1 2 0,0 0 0,4 0 0,-1 2 0,4-1 0,-2-1 0,1 3 0,-2-2 0,2 4 0,-2-2 0,1-1 0,-2 1 0,-1-1 0,-1 3 0,0-2 0,-1 2 0,0-2 0,0-1 0,0-2 0,0 1 0,7 4 0,2-1 0,4 6 0,1 2 0,9 3 0,2 0 0,1 4 0,-1-3 0,-3 0 0,-5 2 0,-4-3 0,-6-5 0,-3-5 0,-2-4 0,-5 0 0,0 0 0,-1 2 0,0-2 0,-1 3 0,0 0 0,-2 1 0,2-1 0,0 6 0,-1 1 0,0 3 0,-1 1 0,1 0 0,-2 2 0,1-6 0,0 0 0,-3 0 0,-1 0 0,-2 2 0,-1-8 0,-1-11 0,0 1 0,0 0 0,0 0 0,0 0 0,0 0 0,0 0 0,0 0 0,0 0 0,1 0 0,-1 0 0,-4-9 0,-2-6 0,-4-4 0,1-5 0,-2-2 0,-1 0 0,-1 1 0,-2 2 0,1 5 0,1 2 0,1 4 0,3-1 0,-1 0 0,3-1 0,-1-2 0,-2 2 0,1 0 0,0-1 0,-2-1 0,2-2 0,-1 0 0,2-1 0,-2-1 0,3 1 0,5 3 0,4 4 0,5 4 0,4 5 0,3 0 0,-2 7 0,0 4 0,2 1 0,-1-2 0,2 4 0,-1-3 0,-2 3 0,0-2 0,0 1 0,1 2 0,-2 3 0,0-1 0,-3 0 0,-1 0 0,-1-1 0,0 0 0,1 1 0,-1 2 0,2-3 0,-2 2 0,0 0 0,-2 1 0,1-3 0,-1 1 0,0 1 0,1-3 0,0 2 0,-1 0 0,-1 1 0,-1 3 0,-1 0 0,-1 0 0,0 2 0,3-4 0,0-1 0,0 1 0,-1 0 0,0 2 0,-1 0 0,-1 0 0,1 2 0,-1-1 0,0 1 0,0 0 0,-1-1 0,-2-3 0,0-1 0,0 1 0,1 0 0,0 1 0,-2-3 0,0 1 0,0 0 0,-1 1 0,0 1 0,1 1 0,-3 1 0,3 1 0,-1-1 0,-1-3 0,-2-4 0,-2-5 0,-3-7 0,-1-9 0,0-7 0,-2-2 0,0-8 0,1-4 0,-1 0 0,-2-3 0,2 2 0,0-1 0,2 2 0,2-1 0,0 3 0,4 1 0,-1 3 0,-1 1 0,-1 3 0,1 0 0,-1 1 0,3-1 0,-1 2 0,-2-1 0,2-1 0,2 1 0,0 4 0,1-1 0,4 5 0,5 6 0,4 8 0,5 6 0,2 5 0,0 4 0,2 1 0,0 2 0,1-1 0,-4 1 0,-1 3 0,-2 4 0,-4 1 0,-1 1 0,-3 0 0,-1-3 0,-1-2 0,0-2 0,-1-2 0,1-1 0,-1 0 0,1-1 0,-1 0 0,1 0 0,0 1 0,0-1 0,0 0 0,0 0 0,0 1 0,0 0 0,0-1 0,0 1 0,0-1 0,0 0 0,-3 1 0,0-1 0,-3 1 0,0-1 0,1 1 0,-2-1 0,2 1 0,-3-1 0,-1 4 0,1 1 0,1-1 0,-1-3 0,-1-7 0,-2-4 0,1-7 0,-1-8 0,0-5 0,-2-5 0,-1-3 0,0-4 0,-1-6 0,0 0 0,-1-6 0,-2-4 0,-1-4 0,0 2 0,2 0 0,0 5 0,3 5 0,4 4 0,1 3 0,2 3 0,3 1 0,2 2 0,3 7 0,-1 11 0,0 0 0,0 0 0,0 0 0,0-1 0,1 1 0,-1 0 0,0 0 0,0 0 0,1-1 0,-1 1 0,0 0 0,0 0 0,0 0 0,0-1 0,1 1 0,-1 0 0,0 0 0,0 0 0,0 0 0,1 0 0,-1 0 0,0 0 0,1 0 0,-1 0 0,0 0 0,0 0 0,0 0 0,10 5 0,2 11 0,2 7 0,2 8 0,-1 5 0,2-2 0,-4-2 0,-4-3 0,-2-3 0,-4-3 0,-1-2 0,-2-2 0,0 1 0,-1-1 0,1-1 0,-1 1 0,1 0 0,-1 0 0,1 1 0,-3-1 0,0 0 0,0 1 0,0-1 0,1 1 0,-2 0 0,0-1 0,1 1 0,0-1 0,-1 0 0,0 1 0,0-1 0,1 1 0,1-1 0,2 1 0,-1-1 0,-2-3 0,3-8 0,3-9 0,4-6 0,3-10 0,2-4 0,3-3 0,0 0 0,1 1 0,3 1 0,-3 0 0,0 5 0,-4 1 0,0 4 0,-4 0 0,1 3 0,-2-2 0,1-1 0,2 2 0,-2-2 0,2 2 0,-3-1 0,2 2 0,-2-2 0,2 2 0,-3-2 0,0 6 0,-2 6 0,-2 7 0,-1 4 0,-4 4 0,0 2 0,-1 3 0,-1-1 0,-1 1 0,-1 0 0,0-1 0,2 0 0,-2-4 0,1-1 0,-1-3 0,1 0 0,-2-3 0,1 2 0,-1 1 0,-2-1 0,-2-3 0,-1-2 0,-1-3 0,-1 0 0,0-3 0,-4 0 0,-9 0 0,-3 3 0,-3 1 0,3-1 0,3 0 0,4 3 0,3 0 0,4-2 0,1-1 0,0 1 0,1-4 0,1 1 0,-3-1 0,-1 0 0,-1 0 0,2-4 0,0 0 0,1 0 0,0 1 0,0-4 0,1 2 0,0 0 0,-1-3 0,1 2 0,-6-7 0,-1-3 0,-3 1 0,2 0 0,1 2 0,2 0 0,1 2 0,2 4 0,4-2 0,1 2 0,0-1 0,-3-4 0,-1-2 0,-1-3 0,0-1 0,0-1 0,1 0 0,0-1 0,0 0 0,0 0 0,4 0 0,-3 1 0,0-1 0,-1 0 0,0 1 0,-11-16 0,-2 0 0,1-1 0,2 7 0,3 4 0,3 0 0,2 1 0,2 2 0,3 0 0,-1 2 0,2 0 0,3 1 0,0-1 0,2 1 0,2-1 0,2 1 0,-2 4 0,1-1 0,-2 5 0,-3 6 0,1 8 0,2 6 0,1 9 0,2 3 0,4 3 0,1 4 0,5-1 0,-1-1 0,2-1 0,3-2 0,-2-1 0,1-2 0,1 0 0,-1-1 0,1 0 0,0 0 0,1 0 0,1 1 0,2-1 0,0 0 0,0 1 0,1-1 0,-1 1 0,0-1 0,1 1 0,0-1 0,-1 1 0,0 0 0,-3-2 0,-2-6 0,-5-8 0,-4-8 0,-6-7 0,-4-4 0,-4-4 0,-1-2 0,-1 0 0,-5 0 0,1 1 0,0-1 0,0 4 0,2 2 0,3-1 0,1 0 0,1-1 0,-1-1 0,3-1 0,-1 4 0,3 0 0,1-1 0,1 4 0,-3 2 0,-1 8 0,1 7 0,2 5 0,4 8 0,6 8 0,5 2 0,3-1 0,3 4 0,1 1 0,1-1 0,0 1 0,-2-1 0,-5-4 0,-2-2 0,-6-10 0,-1-16 0,0 1 0,0 0 0,0 1 0,0-1 0,0 0 0,0 0 0,-1 0 0,1 1 0,0-1 0,0 0 0,0 0 0,0 0 0,0 0 0,0 0 0,0 0 0,-1 0 0,1 0 0,0 0 0,0 0 0,0 0 0,0 0 0,0 0 0,0 0 0,0 1 0,0-1 0,0 0 0,0 0 0,-1 0 0,1 0 0,0 0 0,0 0 0,0 0 0,0 0 0,0 0 0,0 0 0,0 0 0,0 0 0,-1 0 0,1 0 0,0 0 0,0 0 0,0 0 0,0-1 0,-1 1 0,1 0 0,0 0 0,0 0 0,0 0 0,0 0 0,-9-7 0,0-9 0,-3 0 0,3-1 0,-1 3 0,-1-1 0,-2 0 0,-1-2 0,0 4 0,-1-1 0,3-1 0,0-1 0,3-1 0,-1 3 0,0 3 0,-2 3 0,-1 7 0,2 8 0,2 4 0,4 4 0,1 3 0,5 2 0,6 1 0,-1-1 0,0 1 0,2-5 0,-1 0 0,-2 0 0,2-3 0,-2 0 0,3-3 0,-2 1 0,2-2 0,-1 2 0,0-3 0,4 2 0,1 3 0,0-2 0,-1 1 0,1-1 0,0 0 0,-1 3 0,-1-3 0,1-3 0,2-2 0,0-6 0,-2-10 0,-2-5 0,-3-4 0,-6-2 0,-4-1 0,-2 0 0,-3 1 0,1 0 0,-2 0 0,2 1 0,-1 0 0,-2-3 0,2-1 0,2-3 0,-1 0 0,2-1 0,1-5 0,2 2 0,-2-5 0,2 2 0,0-1 0,-3-1 0,1-2 0,1 4 0,1 4 0,1 3 0,1 3 0,0 3 0,1 1 0,0 1 0,0 0 0,1 0 0,-1 0 0,0 0 0,0 0 0,0 0 0,0-1 0,3 4 0,1 1 0,-1 0 0,-1-2 0,4 0 0,-2-1 0,0-1 0,-2 1 0,0-2 0,2 1 0,0-1 0,2 4 0,-5 16 0,0-1 0,-1 0 0,2 0 0,-2 0 0,1 1 0,0 0 0,0-1 0,-1 0 0,1 0 0,0 1 0,2 0 0,-1 0 0,-1 0 0,0 1 0,1-1 0,-1 1 0,0-1 0,1 1 0,-1-1 0,1 1 0,-1 0 0,2 1 0,17 17 0,2 18 0,4 11 0,-1 11 0,1 12 0,5 7 0,3 7 0,8 2 0,2-1 0,1 3 0,-3-2 0,-4-6 0,-1 2 0,-7-10 0,-5-4 0,0-10 0,-4-2 0,-1-11 0,-3-8 0,-3-7 0,-2-10 0,-3-10 0,-9-13 0,1 2 0,-1-1 0,0 1 0,1 0 0,-1-1 0,1 1 0,-1 0 0,0 0 0,0 0 0,1-1 0,-1 1 0,0-1 0,1 1 0,-1-1 0,0 1 0,0 0 0,0 0 0,0-1 0,1 0 0,-1 1 0,0-1 0,0 1 0,0-1 0,0 1 0,0-2 0,1-30 0,-8-23 0,-18-25 0,-15-17 0,-11-12 0,-8-1 0,-1 1 0,5 7 0,9 7 0,8 13 0,7 10 0,8 11 0,5 14 0,7 5 0,1 9 0,1 7 0,1-2 0,2 4 0,3 1 0,-2 2 0,1 1 0,0 0 0,2 1 0,3 20 0,-1-1 0,0-1 0,0 0 0,0 1 0,0-1 0,0 1 0,0 0 0,0 0 0,1-1 0,-1 1 0,0-1 0,0 1 0,0-1 0,0 1 0,0-1 0,0 1 0,1 0 0,-1 0 0,0 0 0,0-1 0,0 1 0,1 0 0,0-1 0,2 4 0,-1-2 0,-1 1 0,1-2 0,0 2 0,-1-1 0,1 1 0,-1 0 0,2 1 0,22 30 0,5 13 0,0 5 0,-2 5 0,-4-2 0,-3-6 0,1 0 0,1-3 0,-1 2 0,-2-3 0,0 0 0,-3-5 0,-3-2 0,-2-1 0,1-3 0,-4-5 0,1-2 0,-2-4 0,-3-1 0,2-6 0,-2-8 0,-5-7 0,0 0 0,0 0 0,0 0 0,1 0 0,-1 0 0,0 0 0,1 0 0,-1 0 0,0 0 0,0 0 0,0 0 0,0 0 0,0 0 0,0 0 0,1-1 0,-1 1 0,0 0 0,0 0 0,0 0 0,0 0 0,0-1 0,0 1 0,0 0 0,0 0 0,0-1 0,1 1 0,-1 0 0,0 0 0,0 0 0,0 0 0,0 0 0,0 0 0,0-1 0,3-15 0,-1-14 0,-4-10 0,-5-17 0,-2-10 0,-6-3 0,-2 6 0,1 11 0,5 11 0,2 9 0,10 33 0,-1-1 0,0 1 0,0-1 0,0 1 0,0-1 0,0 0 0,0 0 0,0 1 0,0 0 0,0-1 0,0 0 0,0 0 0,0 0 0,0 1 0,0 0 0,0-1 0,1 0 0,-1 0 0,0 0 0,1 1 0,-1 0 0,0-1 0,1 0 0,1 3 0,-1-2 0,0 0 0,0 0 0,1 0 0,-1 0 0,0 1 0,0 0 0,0-1 0,1 1 0,-1 0 0,0-1 0,0 1 0,2 2 0,33 29 0,9 16 0,9 6 0,-2-3 0,-5-10 0,-13-7 0,-10-15 0,-9-13 0,-5-3 0,-1 1 0,6 2 0,1 4 0,2 3 0,0 0 0,-3-7 0,-4-7 0,-11 1 0,0 0 0,0 0 0,0 0 0,1-1 0,-1 1 0,1 0 0,-1 0 0,0-1 0,0 1 0,0 0 0,0 0 0,1 0 0,-1 0 0,0-1 0,0 1 0,0-1 0,0 1 0,0 0 0,0-1 0,0 1 0,1 0 0,-1 0 0,0-1 0,0 0 0,-2-12 0,-6-3 0,-3-3 0,-3-1 0,-2-4 0,-3-1 0,-1 0 0,-2-6 0,-9-3 0,-6-8 0,-1-1 0,-3-1 0,-5-3 0,-5 1 0,6 5 0,3 1 0,6 6 0,8 4 0,4 5 0,5 2 0,3 3 0,1 0 0,1 1 0,1 1 0,-2 0 0,1-1 0,-1-1 0,0-2 0,-3-2 0,0 1 0,-1 0 0,4 1 0,1 1 0,4 1 0,-1 4 0,4 0 0,2 1 0,-2-1 0,3-1 0,-3 3 0,1 0 0,1-2 0,-1 0 0,1-1 0,0-1 0,2-1 0,-2 8 0,1 7 0,-3 8 0,2 11 0,-3 8 0,1 7 0,2 2 0,1 2 0,-2 2 0,2-2 0,0-4 0,-1-3 0,0-3 0,1 2 0,1 2 0,1 0 0,1 1 0,1 4 0,-3 2 0,-1 1 0,1-2 0,-2 0 0,0-2 0,1-4 0,1-2 0,1-4 0,1-1 0,0-1 0,1-1 0,0 0 0,0-1 0,1 1 0,-1 1 0,0-1 0,0 0 0,0 1 0,0-1 0,0 1 0,0-1 0,0 1 0,0-1 0,3 1 0,0-1 0,3 0 0,3 1 0,3-1 0,-3 1 0,3 3 0,0 1 0,1-1 0,-2 0 0,0-5 0,-2-5 0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4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1,-2 3,-3 1,0 2,-2-3,1 2,1 0,0-4,2 2,1-2,1 0,0-2,1 1,-1 0,-2-2,3 0,-1 1,-1 2,0-1,0-1,-2 0,3-3,1-2,0 2,-1-3,2 3,-1 1,-2 3,1-1,1 1,-2 1,1-1,1 0,-1 1,-1-2,2 1,-1 2,0-1,0 1,0 0,-1 0,2-1,0 0,1 0,-1 0,0-2,-2 0,0-1,-1 0,2 1,-1 0,0-1,0 1,-1 1,2 0,-1 0,0 2,2-1,-1 1,2-1,-2 1,1-3,-1 2,-1-1,0 0,1 1,0 0,0-1,1 0,0 0,0 0,0 1,1-2,-2 1,0 1,1-2,-1 0,1 1,0-1,0 2,0 0,-1-2,1 1,0 0,0 0,0 2,1 0,0 1,-2-3,1 2,-2-2,4 1,-1 1,1-1,-1 0,0 0,1 1,0 0,0-1,0 1,1 1,-2-1,1-1,0 2,1 0,0-1,0 1,-2-1,1 2,0 0,-1 0,2 0,-3 0,2-2,0 2,-1-1,1 1,-1-1,0-1,0 0,-1-1,-2 0,0 0,-2 0,3-1,-1 1,0-1,2 0,-1-1,1 2,0-1,1 1,1 1,0-1,-1 1,2 1,-1-1,0-1,1 2,-1 0,0 0,-2 0,2 0,0 0,0-1,0 0,0 1,0-1,0 0,1 0,0 1,0 1,-1 0,-1 1,1-1,-2-1,2 0,0 0,-1 0,-1 2,-1-2,1 2,0-2,-2 0,3-2,-1 1,1-1,-1 0,1-1,-2 0,2 0,-2 1,1 1,1 0,-2-2,1 1,1 1,0-1,1 1,0 1,-1-1,1 2,0-1,-1-1,-1 2,2-1,0 1,1 0,1 0,0 2,1-2,0 0,0 1,0-1,1 2,-1-2,0 1,0 0,0-1,-2-2,0 3,0-3,1 1,-1 1,-1 1,1-2,-1 2,2-1,-1 0,0-1,-2-1,0 2,-1 0,2 0,-2-2,3 2,-1-1,-1-1,2 3,-4-1,3 0,-1-1,0 1,-1-1,1-1,0 2,0-2,1 0,-2 2,2-1,1 1,1 0,-2 0,0-1,2-1,0 3,-2-4,0 1,2 2,-1-1,1 0,-1 2,0 0,0-1,1 0,-2-1,1 1,0-1,-2 0,1 1,1 0,1 0,0 1,0-1,1 0,-2 2,0-1,0-1,0 1,-1-1,-2 0,2 1,-2-1,2-2,-1 1,1 2,3-2,-1 0,1 1,0 1,0 0,0 0,0-1,1 1,-1-1,0 1,0 0,0 0,0 0,0-1,0 0,0 0,0 2,0-2,0 1,0 0,0-1,0 0,0 1,0 0,0-1,0 1,0 0,0-1,0 0,0 2,-2-3,0-1,0 2,-1-2,1-1,-1 2,1 0,1 0,0 2,1-1,0 1,0-1,-1 1,-1-1,-2-1,2 1,-3-2,-1 2,-1 0,0 0,1 0,0-1,0 0,3 0,-1 1,2-1,2 2,0-1,0 0,0 1,0-1,1 1,-1 0,0 0,0-1,0 1,0 0,0-1,0 0,0 1,0 0,-2-2,1 0,-1 0,1 1,0-1,0 1,1 1,0-1,0 1,0-1,0 1,0-1,-2-1,0 1,1-2,0 2,-1 0,2 0,-1 0,1 0,0 1,0 0,0 0,0-1,0 1,0-1,0 0,0 1,0 0,0 0,0 0,0-1,0 0,0 1,0 0,0 0,0 0,0-1,0 0,0 0,0 1,0 0,0 0,0 0,2-1,0 0,-1 1,1-1,-1 2,1-2,1 1,-2-1,0 0,0 1,0 0,-1 0,0 0,0-1,0 0,0 0,0 1,0 1,0-2,0 1,0-1,0 0,-2 0,1-1,-1 0,1 0,0 2,0-2,-1 1,0 0,1 1,-1 0,1 0,0 0,1-1,0 0,0 1,0 0,0 0,0-1,0 1,0-1,0 0,0 1,0 0,0 0,0 0,0-1,0 0,0 1,0 0,0-1,0 1,0 0,0-1,0 0,0 1,0 0,0 0,0 0,0-1,0 0,0 1,0 0,0-1,2 0,0-2,-1 1,1 1,1-3,-1 2,0 2,-1 1,0 1,2-1,0 1,0-3,0 1,0-2,-2 1,3-2,-2 0,1 1,-1-2,1 1,0 1,0-1,0 0,1-1,0 0,-1 1,-1 1,0-2,1 2,-1 0,0 0,0-1,0 1,0 0,0 0,0 1,0 0,0 1,0-1,-1 1,1-2,0 0,1 0,-1 1,-1-1,-1 2,0-1,0 0,1 0,1 2,0-2,-1 1,0 0,0-1,-1 0,1 1,1 0,0-1,0 2,-1-2,0 0,-1 1,1-2,1 0,0 0,-1 0,0 2,0-2,1-1,-1 2,1-1,-1 0,1 1,-2 1,2-1,0 0,0 0,0 1,-1 0,0 0,-1 0,2-3,-1 1,0 1,1-1,-1 0,0 1,-1 1,2-1,-1 1,1-1,-1 1,2-1,0-2,-2 1,1 1,-1 0,0-1,-1 1,0 0,2 2,0-1,-2 0,2-1,-1 0,-1 1,2-1,0 2,0-1,-1-1,0 0,2 0,0 1,-2 0,1 0,1 0,-1-1,1-1,1 1,0-2,0 1,1 0,1-1,-1 0,1 1,-1-3,0 1,1-1,-2 0,1 3,-2-2,1 3,-2 1,1-3,0 0,1 3,-1-2,0 0,1 0,-2 0,1-3,1-2,-1 1,1 0,-1 1,0 0,-1 3,0 0,0-1,-1 2,3-4,-1 3,1-1,0 1,-2 1,3-2,-1 1,-2 0,1-2,0 2,1-3,0 3,-2-2,0 2,-1 1,2 0,0-2,3 0,-1-1,-1 2,0-1,0 1,-1 1,0-2,1 2,-1-3,1 1,-1 1,-1-1,-1 2,1-2,1 0,-1 2,0-2,1 0,1-1,-1 1,2 0,-2 0,2 2,-1 0,2-2,-3 2,0-1,2-2,-3 2,1-1,0 0,-1 0,2-1,1-1,0 0,1 0,-1 1,-1-2,1 2,-3 1,3 1,-2 1,0-2,3-1,-1 1,-1-1,-1 2,1 1,-2-1,0 2,1-3,-1 2,0-1,-1 0,2 2,-1-2,1 1,-1 0,4-1,-3-1,1 2,0-1,0-1,0 0,-1 2,2-2,-2 0,1 1,-1 1,1-1,0 0,-1 0,2-2,0-1,1 0,2-3,-2 3,1-2,-2 2,0 0,1 0,1 1,-2 0,2 0,-2 0,0-1,-1 2,1-2,1 0,-2 0,1-1,0 3,0-2,-1 1,1-1,-1 1,0 0,0 0,1-1,-2 1,2-1,1 1,-2-1,2-1,0 3,0-2,-1 3,1-1,2-1,0-1,-2 0,0 0,0-1,0 0,0 1,0-1,2-1,-3 1,0 1,3-1,-1-1,1 1,-1 0,1 0,1-1,0 0,-1 0,0 0,-2 0,1 1,-1 1,0 0,-2 0,1 1,0-2,1 1,2 0,1-1,-1 1,0 0,0 0,1 0,-1 2,-2-2,1-1,-2 2,1-1,0-2,2 3,-1-2,0 0,1-1,1 0,0 2,-1-1,1-1,0 0,0 0,0-1,-1 1,1-1,-1 0,1 0,-1-1,1 1,-1 0,0 0,2 0,-2 0,0 0,0 0,1 0,-2-1,-3-1,-6-5,-5-1,-4-2,-1 0,-1 0,-1 0,3 2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47,'0'0,"0"-1,0-3,-1 2,-1-4,-2 4,2-4,-4 3,3-2,-1 1,0-2,0 3,-2 1,-1 1,-2 0,1 0,0 1,1 2,1 0,-2-1,0 0,1 0,1 2,-1-1,3 0,-1 4,-2-3,2 3,-1-3,3 2,-3-1,1 0,-1 1,0-2,-1 1,1-1,0 1,-3-1,3 0,-1 0,1-1,-2 0,1 1,-1 0,0-1,-1 2,1 0,-1 0,1 1,1-2,-1 2,1-2,2 3,-1-3,2 3,1-1,0 1,-1-2,1 2,0-2,0 1,-1 2,1-2,-1 0,0 1,-1-1,2 2,-2-2,1 0,0 2,2-1,0 0,-1 2,-1-2,0-3,-3 1,0-2,-1-1,0-1,-1 0,1 1,-1 1,0 2,2 0,1 1,2 1,0 1,0-1,1 0,-1-2,-1 1,1 1,0 0,-1-2,2 2,0 0,-1-1,1-2,-1 1,-1 0,-2 2,0-1,1 0,0-1,-1-1,1 0,1 2,0-2,3 3,-1-2,1 2,-1 0,0-2,-3 0,2 1,0 1,-1-1,0 3,1-1,0 0,2 1,0 0,-1-2,0 0,2 0,-2 0,0 1,0-1,-1-1,1 1,-1 1,0-1,2 2,-1-3,0 1,0 1,3-2,-2 3,0-2,0 2,-1-2,0 0,-2 0,0 0,0 1,-1-1,2 0,-2-2,2 1,-1-2,2 1,-2 0,-1-1,1 3,0-3,0 3,0-1,0 0,0 0,2 1,-3 0,1 0,-1 1,1 1,0-2,-3 0,4 0,-3 0,2-2,2 2,1 0,-1-1,0 1,0-1,0 1,-1 0,0-1,-1 1,1 1,-1-1,0 0,0 0,1-1,1 2,2 0,0 0,-1-2,0 1,-1 1,0-1,-1 1,0 0,0 1,0-1,2 0,-1 0,-1 0,2-1,0 0,-2 0,2-2,-1 2,2 0,-2 0,0 1,1 1,0 0,-1-3,2 1,-1 1,0-1,1 1,-1-1,0 2,0 0,-1-1,0 1,1-1,-1-1,0 1,1-1,0 0,1 2,-1-2,0-1,1 2,-1-1,-1 0,0 0,0 1,-1-2,1 1,2 1,-3-1,2 1,0 0,-1 0,0-2,1 1,0 2,-1-2,0 1,1 0,1 1,0 0,1-1,-1 1,-1-3,1 2,-1-1,1 0,0 1,0 1,1-1,0 0,0 0,0 0,0 2,0-1,0 0,0-1,0 0,0 1,0-1,0 1,0 0,0 0,0-1,0 0,0 1,0 0,-1-1,-1 2,-2-2,0 0,-2 1,-1-1,1-1,1 1,1-2,1 2,2 0,1 0,0 0,0 1,0-1,0 1,0 0,0-1,0 1,-1-2,-1 0,0 0,1 1,0-1,0 1,0-2,-1 2,0-1,0 0,1 1,-1 0,2 1,0-1,0 0,0 1,0 0,0-1,0 1,0 0,0-1,0 1,0 0,0-1,3 1,-1-1,0 1,0-1,-2 1,1 0,-1-1,0 1,0 0,0-1,0 1,0 0,0-1,0 1,0-1,0 1,0-1,0 1,0 0,0-1,0 1,0-1,0 1,0 0,0 0,0-1,0 0,0 1,0 1,0 0,-1-1,-1 0,-2 1,1 0,0-1,-2-1,3-1,-1 0,-1 1,2-1,0 1,-2 0,2 1,-1 0,1 0,0-3,0 1,0 1,-1-1,0-1,2 1,-1-1,0 2,1 0,0-1,1 1,0 0,-2 1,1-3,-1 1,1 1,0 0,0 0,1 0,0 0,0 1,0 0,0 0,0-1,0 1,0-1,0 0,0 2,0-1,0-1,0 0,0 1,0-1,0 1,2 1,0-2,-1 0,0 1,2-3,0 2,-1-1,-1 0,0 2,0-2,-1 1,1 0,-1 1,-1 0,1 0,0 0,0-1,0 0,0 1,0-1,0 1,0 1,0-2,0 0,0 2,0 1,0 1,0-2,0 2,0-2,0 0,0 0,0-2,0 2,0-2,0 0,2 0,1 1,-2 0,0-1,0 1,0-1,1-1,0 0,1-1,1 0,-1 0,0-1,0 1,0 0,-1 2,2-1,0 0,0 0,-1-1,0 2,0-1,0 2,-1-1,0-1,0 0,0 0,0 0,-1 1,-1 0,0 1,0-1,0 0,0 2,1-4,1 2,0-1,-1 0,0 1,0 0,0 0,-1 1,0-1,0 1,0 0,0-1,2 1,0 0,1-1,-1-1,0 0,1 1,-1-2,-1 3,0-3,1 0,0 1,0 1,-1-1,-1 1,1 1,-1-1,0 2,0-2,0 0,-1 1,3-2,-1 1,1-2,0 2,-3-2,-2-3,-1-1,-2-2,-3-3,0 0,2-1,1 0,-1-1,0 1,4-1,0-1,0 1,3-1,0-1,0 1,0-1,0 0,0 1,0-1,0 1,0-1,0 0,3 2,-1 0,0 0,0-1,-2 1,3 0,-1 0,2 1,-2-2,3 2,-2 0,2-1,-2 0,1-1,-1 0,0 0,-1-1,2 2,-1 3,0 3,1 1,0 3,0 1,-1 1,0 1,-1 1,-1 2,-1-1,0 0,0 0,0 0,0 0,0-1,-1-1,1 0,0 2,0-2,0 0,-2 1,0 0,1-1,-2-1,-2 1,2-2,-3 0,2 0,0 1,4-2,2 0,1-1,1 2,0 0,-1 1,0 1,-1 1,-1-1,0 1,-1-1,1 0,0-1,1 0,-1 0,2 0,0-1,-1 1,2 0,-2 0,2 0,1 0,0 0,0 0,0 2,-2-2,2 1,-2 1,-1 0,2-2,-1 0,0-1,1 0,-1-1,0 1,0-1,0 2,-3 0,2 0,-2 2,0-1,2 1,0-1,2-1,-1 1,2-1,-2 0,2 1,-1 0,-1 0,-1 0,-1 1,0-1,-2 1,-3-5,-1 1,0-4,-1-1,-1 0,-1-3,0 1,0-3,2-1,0 0,4 0,-2-1,3 1,1-2,0 1,1 0,-1 1,0-1,0 1,2 0,-2-2,0 1,0 1,0-1,0 1,0 0,0-1,0 0,-3 2,1 0,-1 1,0 1,0-1,0 1,-1-1,2-1,0 1,-1-1,1 1,0-1,1-1,-2 1,0-1,1-1,1 1,0-1,-2 0,1 1,0-1,1 1,0-2,1 2,-1-1,1 1,0-1,0 1,1-1,-1 0,0 1,0-1,0 0,0 1,0 0,0-1,0 0,0 1,0-1,0 0,2 2,0 3,2 3,0 3,0 2,0 2,-2 1,-2-1,-2-3,-2 0,-3-2,0-1,-1 1,3 1,1 2,3 0,-3 0,2 1,-1-2,0 1,-1 1,2-1,2 2,0-1,2-1,-1 1,4-1,-3 1,1-1,-1 1,0 1,-1 0,0 1,1-1,-1 0,1 1,-1 0,-1 0,1 0,-1-1,0 1,0-1,0 0,-1 1,1 0,0 0,2-2,-1-3,3-2,0-1,1 1,1 0,-1 1,0 1,0 0,-1 0,1 2,-3-1,0 3,-1 0,0-1,1 0,0 0,1 1,3-3,-1 0,0 0,2-1,-3 2,1-2,-4 3,3 1,-1-1,-1 1,-1 1,2-1,-1-1,1-1,-3 3,3-4,-1 1,2 0,-1-1,2 0,-2 1,2 0,-2-1,2 4,-3-1,0-2,1 2,1-3,-1 1,0 0,-1 1,-1 1,0 0,-1 0,0 0,0 0,0 1,0 1,0-1,0-1,0 1,0-1,0 0,0 1,0 1,0-2,0 0,0 1,0-1,0 0,0 2,0-1,0-1,0-1,2 0,0 0,0 0,1-1,-2 1,2-1,-2 2,0 0,2-1,-1 2,2-2,-1 0,-1 0,0 1,2 0,-2 0,2 0,-1 0,-1 1,2-2,-1 0,2 0,-1 1,-2 0,2-1,-1 1,1 1,0 0,-2 0,2-1,-1 1,-1-1,1-1,1 1,-2-2,1 0,0 0,0 1,0-1,0 0,-1 0,1 1,0 1,1-1,-1 2,2 0,1-1,0 1,0 0,0-1,0 0,1-2,2 2,-1-1,0-1,1 1,-1-2,0 0,-2 2,1-2,0 1,1-2,0 0,-2 1,1-1,0 0,0 2,0-1,0 0,0 0,-5-2,-1-1,-3-2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4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0,2-2,-2-1,3-2,-3 1,3 0,1-1,2 0,1 1,-2-1,-1 1,-2 0,0 2,-3 1,1 0,-1 1,-1-2,1 1,-1 0,2 0,0 0,1 1,-2 1,1-1,0 0,1 1,-1-1,2 0,-2 1,1 0,-3 0,2-1,0 1,-1-1,0-1,0 0,0 0,0-1,0 2,0 0,0 1,1-1,0 1,0 0,1 0,0-2,0 3,-1-2,1 1,-1 0,1-1,-1 0,0-1,-1 3,0 0,1 0,1 2,1-2,0 1,0-1,-1 1,0-2,-1 3,0-2,1 1,-1-1,1 1,0-1,0-1,-1 0,2 1,-1 0,0 0,2 0,-2 0,1 2,1-1,-3 1,2 0,-1-1,1 0,0 0,-2-1,2 0,0 1,1-1,-1 1,2-2,-2 1,1-1,0 2,0-2,-2 0,1 0,1 0,-1 1,0 0,1-1,0 1,0 0,0 1,1-1,0 2,-1-1,2 0,-2-1,0 0,0 0,0 1,1-1,-1 1,0-1,1 1,-1 0,2 1,-1-1,0 1,0 0,0 0,0 0,0 1,-1-3,1 1,-1 0,1-1,-1 0,-2 0,1-3,-1 0,0-2,2 0,-1-3,1 0,1-2,0 3,1 2,-3 2,0 4,0-1,-1 1,0-1,0 1,1 0,0 1,2-1,0 1,0 1,1-1,0-1,0 2,0-1,0 0,0 1,1-1,-1-1,0 2,0-1,0 0,0-2,-2-1,1-4,-2 0,0 1,0 1,-1 0,-1 1,1-1,-1 1,1 2,3-1,-2 1,1 0,0 1,0 0,-1 0,0-1,1 1,0 0,0 0,0-1,-1-1,1 1,0 0,0 0,1 2,1-1,-1 1,1 1,0-1,-1-1,1 0,-1-1,0 2,0-1,1 1,-2-2,0 2,1-2,-1 0,0 0,0 1,1-1,-1 2,1-1,-2 0,0 0,1-1,1 2,-1-1,0 1,0 0,1 0,-1-1,1 0,0 0,0 0,0 0,0 1,1 0,0-1,0 2,0-1,0 0,0 1,1-1,-1-1,0 2,0-1,0 0,0 0,0 0,0 0,0 1,0-1,0-1,0 2,0-1,0 0,0 0,0 0,0 0,0 0,0 1,0-5,0 0,0 1,0 0,0 0,0 3,0-1,0 0,0 2,0-1,0 0,0 1,0-1,0-1,0 2,0-1,0 0,0 1,0-1,0-1,0 2,0-1,0 0,0 0,0 0,0 0,1-1,0 0,1 0,-1 0,1 0,0 1,0 0,-1-1,-1 2,0-1,0 0,0 1,0-2,0 1,0 1,0-1,0 0,0 0,0 0,0 0,0 1,0-1,-1-2,-1 1,1 0,0 0,0 0,0 1,1 0,0 0,0 0,0 1,-1-2,0 1,0 1,0-1,0 0,1 0,-1 0,1 0,0 1,0-1,0-1,0 2,1-1,-1 0,0 1,0-2,0 1,0 1,0-1,0 0,0 0,0 0,0 0,0 0,0 1,0-2,0 1,0 1,0-1,1-1,2-2,-2 1,2-1,0 1,0 0,1 0,0-1,-1 1,-1 1,2-2,-3 1,3 0,0 1,-2-1,3 0,-2 1,3 0,-3 1,1 0,0 0,-2 0,0 1,1-3,-1 1,2-2,-2 1,0 0,-1 1,0 0,1 1,1-1,-1-1,-1 2,1-2,0 3,0-2,0 0,-1 2,-1-1,0 0,0 1,2-1,-1-1,2 2,-1-1,-1 0,2-1,0 0,0-1,-1-1,0 1,1 0,-1 0,1-1,0 0,-1 1,0 0,0 0,2-1,-2 0,1 2,0-1,0 2,0-1,-1 1,1-1,-1-1,0 2,0-1,0 1,1-1,-1 1,0 0,1-1,-1 0,1-2,0 2,-1-2,0 1,2 0,-1 0,-1 1,1-1,1 0,-1-2,1 3,-2-1,1 1,0-1,-1 1,1-1,1 0,-1 0,-1 1,0 0,0 1,0-2,0 1,2-1,0 2,-1-3,1 2,0-2,-1 2,1-2,-2-1,0 3,1-3,0 1,2-1,-2 1,1-2,0 2,-2 1,1-1,1 1,-1 0,-1 1,2 0,-1 0,1 0,1-1,1-1,-2 2,0-1,-2 2,1-2,1 1,-2-1,2 2,-1-1,0 0,1-1,0 0,1-1,-1 1,1-2,-1 0,3-2,-2 0,0 1,0 1,-1 0,-1 1,2-1,-1 1,2 1,-1-2,0 2,1 0,-2-1,2 0,-2 0,2 0,0-1,-1 0,2 0,-1-1,-2 2,2-1,-2 0,2 0,-1 0,0 1,-1 0,1-2,0 1,0-1,1 1,0-1,0 1,0-2,0 1,0-1,1 0,-3 1,2 1,-3 0,1 1,-1-1,0 2,1-2,0-1,2 0,0 0,1-1,1 0,-1 0,0 0,0 0,-3-1,-3 1,-2 0,-2 0,-3-1,1-1,-3-1,-1-1,-2 2,3-1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0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1,'0'8,"3"6,5 8,2 4,1-2,3-5,-3-3,1-3,0-5,-2-6,-3-8,-2-7,-4-9,-4 0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68 0,'0'0,"-1"0,-2 2,-1-1,0 2,-2 1,2 0,-1 1,2-1,0 1,1 0,1 0,-1-1,0 1,1-1,0 2,0-1,-1 0,2 2,-2-1,1-1,1 2,-1-1,0-1,-1 0,1-1,0 2,1-1,-1 1,1 0,0 0,0 0,0 0,0 0,0 1,-1-3,0 1,-1 0,1 0,0 1,1-1,-1 1,1 0,0 0,0 0,0 1,0-1,0-1,0 2,0-1,-1-1,1 0,-2-1,1 2,1-1,-1 1,1 0,0-1,0 2,0-1,0 0,0 1,0-1,0-1,0 2,1-2,1-1,-1 1,-1 0,1 1,1-2,-1 1,1-1,-1 2,1-1,-1 0,1 2,-1-1,0-1,1 2,-1-1,0 0,0 1,-1-1,1-1,-1 2,0-1,0 0,0 1,0-2,0 1,0 1,0-1,1 0,1 0,-1 0,0 0,0 0,0 0,-1 0,0 0,0 1,0-1,0-1,0 2,0-1,0 0,0 1,0-2,0 1,0 1,0-1,0 0,2 0,-1 0,0 0,0 1,1-3,-1 1,0 0,1 0,1 1,0-1,-1 1,0 0,0 0,0 0,0 0,0 0,1 0,0 0,-1-2,0 2,0-2,-1 2,1-2,-1 1,0-1,1 1,1-2,-2 2,1 0,0 0,0 1,-1-1,0 2,1-1,-1 0,0 1,2-3,-1 1,0 0,-1-1,2 0,-1 1,0-2,0 1,-1 0,2 2,-1-2,1 1,-1 0,1 0,0 0,-1-1,2 0,0 0,0 1,1-1,-1 1,1-1,-3-1,3 2,-3-1,2 2,-1 0,0-2,1 0,0 0,-1-1,1 2,-1-2,0 2,-1-1,1 0,-1 0,1-1,0 1,-1 0,2 0,0-1,-2 2,2-1,-2 0,1-1,0 0,0 2,-1-1,2 0,0 1,1-1,-1 1,0 0,0-1,-1 0,2-1,-2-1,1 0,0 1,-1 0,1 1,0 0,2-1,-2 1,1-1,0-2,0 1,-1 0,1 0,-2 0,1 1,0-1,0 1,-1-2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0,-4-13,-11-26,-5-35,-7-36,-4-26,0-20,2-5,1 1,7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14,-1 9,-3 3,-2-6,-1-9,-2-9,-6-25,-5-30,-2-31,2-23,2-12,-2-8,1 5,2 7,2 21,3 36,0 35,2 26,0 27,4 11,3 3,3-11,-1-36,0-32,-2-49,-3-29,-1-17,-2-7,-1 6,4 46,6 46,9 45,6 23,-1 6,-4-20,-7-37,-5-35,-3-41,-4-24,-1-6,0 5,-1 20,8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7,0-7,-1-25,-3-37,-9-33,-9-35,-14-34,-12-16,-2 2,2 15,3 31,4 35,3 30,2 22,8 10,5 1,3-9,-2-19,-6-31,-4-34,-7-28,-11-26,-6-17,1 0,3 6,6 7,9 27,11 36,7 35,6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14,12 32,7 20,4 21,3 6,-3-3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0,-4-13,-11-26,-5-35,-7-36,-4-26,0-20,1-5,3 1,6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14,-2 9,-1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7,0-7,-2-25,-1-37,-10-33,-9-35,-14-34,-12-16,-2 2,2 15,3 31,4 35,3 30,2 22,8 10,5 1,3-9,-2-19,-6-31,-4-34,-7-28,-11-26,-6-17,1 0,3 6,6 7,9 27,10 36,9 35,5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14,11 32,9 20,3 21,3 6,-3-3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4:39.139"/>
    </inkml:context>
    <inkml:brush xml:id="br0">
      <inkml:brushProperty name="width" value="0.1" units="cm"/>
      <inkml:brushProperty name="height" value="0.1" units="cm"/>
      <inkml:brushProperty name="color" value="#525252"/>
      <inkml:brushProperty name="ignorePressure" value="1"/>
    </inkml:brush>
  </inkml:definitions>
  <inkml:trace contextRef="#ctx0" brushRef="#br0">581 103,'-1'-3,"0"-1,0 2,-1-1,0 0,0 0,1 1,-1-1,0 0,-1 2,1-2,0 1,-5-4,-2-2,2 2,1 1,0-1,-2 2,1-1,1 1,-2 0,1 1,-1 0,0 0,0 1,1-1,-11 0,0 1,0 0,0 0,-1 2,-26 3,41-2,-2-1,1 1,-1 1,1 0,1 0,-2 0,2 0,-2 1,-5 4,-38 35,39-32,-1 0,-23 15,17-13,1 1,0-1,-15 18,3-4,24-20,-1-1,1 1,0 0,0 0,1 0,0 1,0-1,1 0,-1 1,1 0,0 0,0 11,-2 10,0 47,3-42,-1-21,2 0,-1 1,2-1,0 0,0 1,5 16,-3-23,-1-1,1 0,1 1,-1-2,1 1,0-1,0 1,0-1,1 0,8 6,5 2,30 16,-39-23,1-1,0 0,0-1,1 0,-1-1,-1 0,15 1,75-3,-51-1,-30-2,-1 0,1 0,-1-2,-1 1,1-3,-1 1,25-14,-36 18,3-3,-1 0,1 0,-1 0,0-2,-1 2,1-1,7-12,0 0,20-34,-24 34,-2 1,0-1,-1 0,-1 0,0-1,-2 1,0-1,-1 0,-1 0,0-37,-5 36,-1 0,-12-37,14 53,1 1,-1-1,-1 1,2 0,-1 0,-1-1,0 2,1-1,-1 0,0 1,1 0,-2-1,1 1,0 0,0 0,-1 0,-4-1,-11-7,6 1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5:02.434"/>
    </inkml:context>
    <inkml:brush xml:id="br0">
      <inkml:brushProperty name="width" value="0.1" units="cm"/>
      <inkml:brushProperty name="height" value="0.1" units="cm"/>
      <inkml:brushProperty name="color" value="#525252"/>
      <inkml:brushProperty name="ignorePressure" value="1"/>
    </inkml:brush>
  </inkml:definitions>
  <inkml:trace contextRef="#ctx0" brushRef="#br0">581 103,'-1'-3,"0"-1,0 2,-1-1,0 0,0 1,1-1,-1 0,0 0,-1 2,1-2,0 1,-5-4,-2-2,2 2,1 1,0 0,-2 0,1 1,1-1,-2 1,1 1,-1 0,0 0,0 1,1-1,-11 0,0 1,0 0,0 0,-1 2,-26 3,41-2,-2 0,1-1,-1 2,1 0,1 0,-2 0,2 0,-2 1,-5 4,-38 35,39-32,-1 0,-23 16,17-15,1 2,0-1,-15 18,3-4,24-20,-1-1,1 1,0 0,0 0,1 0,0 1,0-1,1 0,-1 1,1 0,0 0,0 11,-2 10,0 47,3-42,-1-21,2 0,-1 1,2-1,0 0,0 1,5 16,-3-23,-1-1,1 1,1-1,-1-1,1 1,0-1,0 1,0-1,1 0,8 6,5 3,30 14,-39-22,1-1,0 0,0-1,1 0,-1-1,-1 0,15 1,75-3,-51-1,-30-2,-1 0,1 0,-1-2,-1 1,1-3,-1 1,25-14,-36 18,3-3,-1 0,1 0,-1 0,0-1,-1 0,1 0,7-12,0 0,20-34,-24 35,-2-1,0 0,-1 0,-1 0,0 0,-2-1,0 0,-1 0,-1 0,0-37,-5 36,-1 1,-12-39,14 54,1 1,-1-1,-1 1,2 0,-1 0,-1 0,0 0,1 0,-1 0,0 1,1 0,-2-1,1 1,0 0,0 0,-1 0,-4-1,-11-7,6 2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5:50.337"/>
    </inkml:context>
    <inkml:brush xml:id="br0">
      <inkml:brushProperty name="width" value="0.1" units="cm"/>
      <inkml:brushProperty name="height" value="0.1" units="cm"/>
      <inkml:brushProperty name="color" value="#525252"/>
      <inkml:brushProperty name="ignorePressure" value="1"/>
    </inkml:brush>
  </inkml:definitions>
  <inkml:trace contextRef="#ctx0" brushRef="#br0">1 79,'0'-3,"6"-5,11-5,3 1,4 1,0 1,-1 1,1 1,-3 4,0 5,0 2,-5 5,-3 2,-6 3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6:05.368"/>
    </inkml:context>
    <inkml:brush xml:id="br0">
      <inkml:brushProperty name="width" value="0.1" units="cm"/>
      <inkml:brushProperty name="height" value="0.1" units="cm"/>
      <inkml:brushProperty name="color" value="#525252"/>
      <inkml:brushProperty name="ignorePressure" value="1"/>
    </inkml:brush>
  </inkml:definitions>
  <inkml:trace contextRef="#ctx0" brushRef="#br0">1 120,'14'-13,"2"0,0 1,0 0,31-15,-24 14,-17 8,-1 2,1-1,0 1,0 1,0-1,1 0,0 0,-1 2,8-2,-13 3,-1 0,1 0,-1 0,1 0,-1 0,1 1,0-1,0 0,-1 0,1 0,0 1,0-1,-1 0,1 1,0-1,-1 1,0-1,0 0,1 0,-1 1,1-1,0 2,0 0,0-1,0 1,0-1,0 1,-1 0,1 0,-1-1,0 4,1 2,-1 1,0-1,-1 10,1-15,0-1,-1 0,1 1,-1 0,1-1,-1 1,0-1,0 0,1 1,-1-1,0 1,0-1,0 0,0 0,0 0,0 0,-1 0,-1 1,0 0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0,-2 4,-3 0,0 3,-2-3,1 1,1 0,0-3,2 1,1-1,1-1,0 0,1 0,-1-1,-2-1,3 0,-1 1,-1 1,0 0,0-1,-2 0,3-3,1-1,0 0,-1-1,2 2,-1 1,-2 2,1 0,1 1,-2 1,1-2,1 2,-1-1,-1-2,2 3,-1 0,0 0,0 1,0-1,-1 1,2-2,0 1,1 0,-1-1,0 0,-2-2,0 0,-1 0,2 1,-1 0,0-1,0 1,-1 0,2 1,-1 1,0-1,2 2,-1-2,2 2,-2-1,1-2,-1 2,-1-2,0 2,1-1,0 0,0 1,1-2,0 0,0 2,0 0,1-3,-2 2,0 1,1-3,-1 1,1 1,0-1,0 2,0-1,-1-1,1 1,0 0,0-1,0 3,1 0,0 0,-2-1,1-1,-2 0,4 2,-1-2,1 2,-1-2,0 1,1 0,0 1,0-2,0 3,1-2,-2 2,1-3,0 3,1-1,0 0,0 0,-2 0,1 1,0 1,-1-1,2 1,-3-1,2-2,0 4,-1-4,1 3,-1-1,0-1,0-1,-1 0,-2 0,0-1,-2 1,3-1,-1 0,0 0,2 0,-1-1,1 1,0 0,1 1,1 0,0 0,-1 1,2 0,-1 0,0-2,1 4,-1-3,0 3,-2-2,2 0,0 1,0-1,0-1,0 2,0-2,0 1,1 0,0 0,0 1,-1 1,-1 0,1 0,-2-2,2 2,0-3,-1 2,-1 2,-1-3,1 2,0-1,-2 0,3-3,-1 2,1-1,-1-1,1 0,-2 0,2-1,-2 2,1 1,1-1,-2 0,1-1,1 2,0-2,1 2,0 0,-1 0,1 2,0-3,-1 2,-1 0,2-1,0 2,1 0,1-1,0 1,1 1,0-2,0 1,0 0,1 1,-1-1,0 0,0 0,0-1,-2 0,0 0,0 0,1-1,-1 2,-1-1,1 1,-1 0,2-1,-1 1,0-2,-2 0,0 2,-1-1,2 0,-2-1,3 1,-1-1,-1 1,2 1,-4-1,3 1,-1-1,0-1,-1 1,1-1,0 1,0-1,1 0,-2 1,2-1,1 2,1 0,-2-1,0-1,2 1,0 0,-2-1,0-1,2 2,-1 0,1 0,-1 0,0 2,0-1,1-1,-2-1,1 2,0-2,-2 1,1 0,1 1,1-1,0 2,0-1,1-1,-2 1,0 1,0-1,0 0,-1 0,-2-1,2 2,-2-2,2-1,-1 1,1 0,3 0,-1 0,1 1,0-1,0 1,0 1,0-1,1 0,-1 0,0-1,0 2,0 0,0-1,0-1,0 1,0 0,0 1,0-2,0 1,0 1,0-1,0-1,0 1,0 0,0 0,0 1,0-1,0-1,0 2,0-1,-2-1,0-1,0 1,-1-2,1 1,-1-1,1 3,1-2,0 2,1 0,0 0,0 0,-1 0,-1-1,-2 0,2 0,-3 0,-1-1,-1 2,0-1,1 1,0-2,0 1,3 0,-1-1,2 2,2 0,0-1,0 1,0 0,0 0,1 0,-1 0,0 0,0 1,0-2,0 2,0-2,0 1,0 1,0-1,-2-3,1 3,-1-2,1 1,0 0,0 1,1 0,0-1,0 2,0-2,0 1,0 0,-2-1,0 0,1-1,0 2,-1-2,2 2,-1 0,1-1,0 2,0-1,0 0,0 0,0 0,0-1,0 1,0 1,0-1,0 0,0 0,0 0,0 0,0 0,0 0,0 0,0 1,0-1,0-1,0 0,0 2,0 0,0-2,0 2,2-2,0 1,-1 1,1-2,-1 1,1 0,1 1,-2-2,0 1,0 0,0 1,-1-1,0 0,0-1,0 1,0 0,0 1,0-1,0-1,0 2,0-1,0-1,-2 0,1 0,-1 0,1-1,0 3,0-3,-1 1,0 2,1-2,-1 1,1 1,0-1,1 0,0 0,0 0,0 0,0 0,0 0,0 1,0-2,0 0,0 3,0-3,0 1,0 1,0-2,0 1,0 1,0-2,0 0,0 3,0-2,0-1,0 1,0 0,0 1,0-1,0 0,0-1,0 2,0-1,0 0,0-1,2 1,0-2,-1-1,1 4,1-5,-1 3,0 1,-1 1,0 2,2-2,0 1,0-3,0 2,0-2,-2 0,3-1,-2 0,1-1,-1 1,1-1,0 2,0-2,0 1,1-2,0 1,-1 1,-1 0,0-1,1 2,-1-1,0 2,0-4,0 3,0-1,0 1,0 1,0-1,0 1,0-1,-1 2,1-2,0-1,1 1,-1 0,-1 0,-1 1,0 0,0-1,1 0,1 3,0-2,-1-1,0 2,0-2,-1 1,1 1,1-1,0-1,0 2,-1-1,0-1,-1 2,1-3,1 1,0-1,-1 2,0-1,0-1,1 1,-1-1,1 1,-1 0,1 1,-2-1,2 1,0 0,0-1,0 2,-1-1,0 0,-1 1,2-4,-1 3,0-2,1 1,-1 0,0 0,-1 1,2-1,-1 2,1-1,-1 0,2-1,0-1,-2 1,1 0,-1 0,0 0,-1 0,0 2,2 0,0-2,-2 2,2-2,-1 1,-1 1,2-2,0 1,0 1,-1-1,0-1,2 1,0 0,-2 1,1-1,1 0,-1 0,1-1,1-1,0 0,0 1,1-1,1 1,-1-2,1 2,-1-5,0 4,1-2,-2-1,1 4,-2-2,1 2,-2 1,1-2,0 0,1 2,-1-2,0 2,1-3,-2 2,1-4,1 0,-1 0,1 0,-1 0,0 1,-1 2,0 1,0-2,-1 3,3-4,-1 3,1-2,0 1,-2 2,3-2,-1 0,-2 1,1-2,0 1,1-1,0 0,-2 1,0-1,-1 3,2 0,0-2,3-1,-1 0,-1 1,0 0,0-1,-1 4,0-4,1 2,-1-2,1 1,-1 0,-1 0,-1 1,1-1,1 1,-1-1,0 0,1-1,1 0,-1 0,2 1,-2 0,2 1,-1 1,2-2,-3 0,0 2,2-4,-3 3,1-2,0 1,-1 0,2-2,1 0,0 0,1 0,-1 0,-1-1,1 3,-3-2,3 4,-2-2,0 0,3-1,-1 0,-1 1,-1-1,1 3,-2-1,0 0,1 0,-1 0,0-1,-1 1,2 2,-1-3,1 2,-1-1,4-1,-3 1,1-1,0 1,0-2,0 1,-1 2,2-3,-2 1,1 1,-1-1,1 2,0-2,-1 1,2-3,0 0,1 0,2-3,-2 3,1-2,-2 1,0 1,1 0,1 0,-2 1,2 0,-2 0,0-2,-1 4,1-5,1 2,-2 1,1-2,0 1,0 1,-1-1,1 0,-1 1,0-1,0 1,1-1,-2 1,2-1,1-1,-2 2,2-2,0 1,0 1,-1 2,1-2,2 0,0-1,-2-1,0 1,0-1,0 0,0 1,0-2,2 1,-3-1,0 2,3-1,-1-1,1 1,-1-1,1 1,1-1,0 0,-1 0,0 1,-2-1,1-1,-1 3,0 1,-2-2,1 1,0 0,1 0,2-1,1 0,-1 1,0-1,0 2,1-2,-1 2,-2 0,1-2,-2 0,1 2,0-3,2 3,-1-3,0 1,1-1,1 0,0 2,-1-2,1 1,0-2,0 1,0-1,-1 1,1-1,-1 0,1 0,-1-1,1 1,-1 0,0 0,2 0,-2 0,0 0,0 0,1 0,-2-1,-3-1,-6-4,-5-1,-4-2,-1 0,-1-1,-1 0,3 4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0.78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106 25</inkml:trace>
  <inkml:trace contextRef="#ctx0" brushRef="#br0" timeOffset="1">1 7,'0'-3,"0"-1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0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1,'5'4,"7"9,3 5,4 1,-4-1,-3 3,-1-4,-3-1,0-3,-1 1,-1 0,1 7,-2-2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43,'0'0,"0"-1,0-2,-1 1,-1-3,-2 2,2-2,-4 2,3-2,-1 2,0-3,0 4,-2 0,-1 1,-2 0,1 0,0 1,1 2,1 0,-2-1,0-1,1 1,1 2,-1-1,3 1,-1 1,-2 0,2 1,-1-2,3 1,-3 0,1-1,-1 2,0-2,-1 0,1 1,0-1,-3-1,3 2,-1-1,1-2,-2 1,1 1,-1 0,0-2,-1 3,1 0,-1 0,1 0,1-1,-1 2,1-3,2 4,-1-3,2 2,1 0,0 0,-1-1,1 1,0-1,0 1,-1 1,1-1,-1-1,0 2,-1-1,2 1,-2-1,1 0,0 1,2 0,0-1,-1 2,-1-1,0-3,-3 0,0-1,-1-1,0-1,-1 0,1 1,-1 1,0 1,2 1,1 1,2 1,0-1,0 1,1 0,-1-3,-1 3,1-2,0 2,-1-2,2 1,0 1,-1-2,1 0,-1-1,-1 1,-2 1,0 0,1 0,0-2,-1 0,1 0,1 1,0 0,3 0,-1 1,1 0,-1 0,0-1,-3 0,2 0,0 2,-1-1,0 1,1 1,0 0,2 0,0 1,-1-3,0 1,2-1,-2 2,0-2,0 1,-1-1,1 0,-1 1,0 1,2-1,-1-1,0 1,0-1,3 1,-2 1,0-1,0 0,-1 1,0-2,-2 1,0-1,0 1,-1 1,2-3,-2 1,2-1,-1-1,2 0,-2 1,-1-1,1 2,0-1,0 0,0 2,0-2,0 1,2 0,-3 0,1 1,-1 1,1 0,0-1,-3-1,4 0,-3 1,2-2,2 2,1-1,-1 0,0 0,0-1,0 3,-1-3,0 2,-1-1,1 1,-1 0,0 0,0-1,1 0,1 1,2 0,0 1,-1-3,0 3,-1-2,0 1,-1 1,0 0,0-1,0 0,2 2,-1-2,-1 0,2 0,0-1,-2 0,2 0,-1 0,2 1,-2-1,0 1,1 3,0-3,-1-1,2 1,-1 0,0-1,1 2,-1-1,0 1,0 0,-1 0,0 0,1 0,-1-2,0 2,1-2,0 1,1 1,-1-2,0 1,1 0,-1-1,-1 1,0 0,0-1,-1 1,1-2,2 3,-3-1,2 1,0-1,-1 0,0-1,1 1,0 1,-1-2,0 2,1 0,1-1,0 2,1-2,-1 2,-1-3,1 0,-1 2,1-2,0 1,0 2,1-2,0 1,0-1,0 2,0-1,0 0,0 0,0 0,0 0,0 1,0-2,0 0,0 2,0 0,0-2,0 1,0 0,0 0,-1 0,-1 1,-2-2,0 1,-2 1,-1-2,1-1,1 2,1-2,1 0,2 3,1-2,0 1,0-1,0 1,0 1,0-1,0-1,0 2,-1-3,-1 1,0 0,1 0,0-1,0 2,0-2,-1 0,0 2,0-2,1 1,-1 1,2 0,0 0,0-1,0 2,0-1,0-1,0 2,0-1,0 0,0 1,0-2,0 0,3 3,-1-3,0 1,0 0,-2 0,1 0,-1 0,0 0,0 0,0 1,0-1,0-1,0 1,0 0,0 1,0-1,0-1,0 2,0-1,0-1,0 2,0-2,0 1,0 2,0-3,0 0,0 1,0 1,0 0,0 1,-1-2,-1 0,-2 1,1 1,0-2,-2-1,3 0,-1-1,-1 2,2-2,0 2,-2 0,2 0,-1 0,1 0,0-1,0-1,0 0,-1 2,0-3,2 2,-1-1,0 1,1 0,0 0,1 0,0 2,-2-2,1-2,-1 3,1-1,0 0,0 1,1 0,0-1,0 1,0 0,0 1,0-2,0 2,0-2,0 1,0 2,0-3,0 0,0 1,0 1,0-2,0 1,2 1,0-1,-1 0,0 0,2-2,0 1,-1 0,-1-1,0 2,0-1,-1 0,1 2,-1-1,-1-1,1 2,0-1,0 0,0 0,0 0,0-1,0 2,0 0,0-2,0 1,0 1,0 1,0 1,0-1,0 1,0-2,0 0,0 0,0 0,0 0,0-2,0 1,2-1,1 1,-2 1,0-2,0 1,0 1,1-3,0 0,1 0,1-1,-1 1,0-2,0 3,0-3,-1 5,2-3,0 0,0 1,-1-1,0 1,0 0,0 1,-1-1,0 0,0-1,0 2,0-2,-1 1,-1 1,0 0,0 0,0-1,0 1,1-1,1 0,0 0,-1-1,0 2,0-1,0 2,-1-2,0 0,0 2,0 0,0-2,2 2,0-2,1 1,-1-1,0-1,1 2,-1-3,-1 4,0-4,1 1,0 1,0 0,-1-1,-1 2,1 1,-1-2,0 2,0-2,0 1,-1 1,3-3,-1 1,1-1,0 1,-3-1,-2-3,-1-1,-2-2,-3-3,0 1,2-2,1-1,-1 2,0-1,4 0,0-2,0 1,3 0,0-1,0 1,0-2,0 0,0 2,0-1,0 0,0 0,0-1,3 3,-1-1,0 1,0-1,-2-1,3 3,-1-2,2 1,-2-1,3 1,-2 0,2 0,-2-1,1 0,-1 0,0-1,-1 0,2 1,-1 3,0 3,1 1,0 3,0 0,-1 2,0 1,-1 0,-1 2,-1-1,0 1,0-1,0 1,0-2,0 0,-1 1,1-2,0 2,0-1,0 0,-2-1,0 2,1-2,-2 1,-2-2,2 0,-3 0,2-1,0 2,4-3,2 2,1-3,1 3,0-1,-1 2,0 0,-1 1,-1 0,0 0,-1 0,1-1,0 0,1-1,-1 2,2-3,0 1,-1 1,2-1,-2 1,2 0,1-2,0 3,0-2,0 1,-2 1,2-1,-2 2,-1-1,2-2,-1 1,0-1,1-1,-1 1,0-2,0 2,0-1,-3 3,2-2,-2 2,0-1,2 2,0-1,2-2,-1 2,2-2,-2 1,2 1,-1-2,-1 2,-1-1,-1 3,0-3,-2 0,-3-2,-1-1,0-3,-1-1,-1 1,-1-4,0 0,0 0,2-2,0-2,4 2,-2-2,3 2,1-2,0 0,1 1,-1 1,0-2,0 1,2 1,-2-2,0 1,0 1,0-3,0 3,0 0,0-1,0-1,-3 2,1 1,-1 0,0 2,0-2,0 2,-1-2,2-1,0 1,-1 0,1 0,0 0,1-1,-2-1,0 1,1 0,1-1,0-1,-2 1,1 0,0 0,1 0,0-1,1 2,-1-1,1 0,0-1,0 2,1-1,-1 0,0 0,0-1,0 1,0 1,0-1,0 0,0-1,0 2,0-1,0-1,2 3,0 1,2 4,0 4,0 1,0 1,-2 1,-2-1,-2-2,-2 0,-3-2,0-1,-1 1,3 0,1 3,3-1,-3 1,2 1,-1-3,0 3,-1-2,2 2,2 0,0-1,2 0,-1 1,4-2,-3 2,1-2,-1 2,0 0,-1 1,0 0,1-1,-1 1,1 0,-1 1,-1 0,1-2,-1 0,0 2,0-1,0-1,-1 2,1-1,0 0,2-1,-1-3,3-2,0-1,1 0,1 1,-1 1,0 1,0 0,-1-1,1 3,-3-1,0 2,-1 1,0-2,1 1,0 0,1-1,3 0,-1-2,0 1,2-1,-3 1,1-1,-4 3,3 0,-1 0,-1 0,-1 1,2 0,-1-2,1 0,-3 2,3-3,-1 1,2-1,-1 1,2-3,-2 4,2-2,-2 0,2 3,-3-1,0-1,1 1,1-1,-1-1,0 1,-1 0,-1 1,0 1,-1-1,0 1,0 0,0 0,0 1,0-1,0-1,0 2,0-1,0 0,0 0,0 0,0 1,0-2,0 1,0 0,0 0,0 0,0 1,0-2,0 0,2-1,0 0,0 2,1-4,-2 4,2-3,-2 2,0 1,2-1,-1 1,2-1,-1-1,-1 1,0 0,2 0,-2 1,2-1,-1 2,-1-2,2-1,-1 2,2-3,-1 3,-2 0,2-1,-1 0,1 1,0 1,-2-1,2-1,-1 2,-1-1,1-2,1 1,-2 0,1-3,0 3,0-2,0 2,0-3,-1 3,1-1,0 1,1 0,-1 2,2-1,1-1,0 2,0-1,0-1,0 1,1-2,2 1,-1-1,0 1,1-2,-1 1,0-2,-2 3,1-3,0 2,1-2,0 0,-2 0,1 0,0 0,0 2,0-2,0 1,0-1,-5-1,-1-1,-3-2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1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0,2-2,-2-1,2-2,-1 1,2 0,1-1,2 0,1 1,-2-1,-1 1,-2 0,0 2,-3 1,1 0,-1 1,-1-2,1 1,-1 0,2 0,0 0,0 1,0 1,0-1,0 0,1 1,-1-1,2 0,-2 1,1 0,-3 0,2-1,-1 1,1-1,-1-1,0 0,0 0,0-1,0 2,0 0,0 1,1-1,0 1,0 0,1 0,0-2,0 3,-1-2,1 1,-1 0,1-1,-1 0,0-1,-1 3,0 0,1 0,1 2,1-2,0 1,0-1,-1 1,0-2,-1 3,0-2,1 1,-1-1,1 1,0-1,0-1,-1 0,1 1,1 0,-1 0,2 0,-2 0,1 2,1-1,-3 1,2 0,-1-1,1 0,0 0,-2-1,1 0,2 1,0-1,-1 1,1-2,0 1,0-1,0 2,-1-2,0 0,0 0,0 0,1 1,-1 0,1-1,0 1,0 0,0 1,1-1,0 2,-1-1,1 0,0-1,-1 0,0 0,0 1,1-1,-1 1,0-1,1 1,-1 0,2 1,-1-1,0 1,0 0,0 0,0 0,0 1,-1-3,1 1,-1 0,1-1,-1 0,-2 0,1-3,-1 0,0-2,2 0,-1-3,1 0,1-2,0 3,0 2,-1 2,-1 4,0-1,-1 1,0-1,0 1,1 0,0 1,2-1,0 1,0 1,1-1,0-1,0 2,0-1,0 0,0 1,1-1,-1-1,0 2,0-1,0 0,0-2,-2-1,1-4,-2 0,0 1,0 1,-2 0,1 1,-1-1,1 1,0 2,3-1,-2 1,1 0,0 1,0 0,-1 0,0-1,0 1,2 0,-1 0,0-1,-1-1,1 1,0 0,0 0,1 2,1-1,-1 1,1 1,0-1,-1-1,0 0,1-1,-1 2,0-1,1 1,-2-2,0 2,1-2,-1 0,0 0,0 1,1-1,-1 2,0-1,0 0,-1 0,1-1,0 2,1-1,-1 1,0 0,1 0,-1-1,1 0,0 0,0 0,0 0,0 1,1 0,0-1,0 2,0-1,0 0,0 1,1-1,-1-1,0 2,0-1,0 0,0 0,0 0,0 0,0 1,0-1,0-1,0 2,0-1,0 0,0 0,0 0,0 0,0 0,0 1,0-5,0 0,0 1,0 0,0 0,0 3,0-1,0 0,0 2,0-1,0 0,0 1,0-1,0-1,0 2,0-1,0 0,0 1,0-1,0-1,0 2,0-1,0 0,0 0,0 0,0 0,1-1,0 0,0 0,1 0,0 0,0 1,0 0,-1-1,-1 2,0-1,0 0,0 1,0-2,0 1,0 1,0-1,0 0,0 0,0 0,0 0,0 1,0-1,-1-2,-1 1,1 0,0 0,0 0,0 1,1 0,0 0,0 0,0 1,-1-2,0 1,0 1,0-1,0 0,1 0,-1 0,1 0,0 1,0-1,0-1,0 2,1-1,-1 0,0 1,0-2,0 1,0 1,0-1,0 0,0 0,0 0,0 0,0 0,0 1,0-2,0 1,0 1,0-1,1-1,1-2,0 1,1-1,0 1,0 0,1 0,-1-1,1 1,-2 1,1-2,-1 1,2 0,-1 1,0-1,2 0,-2 1,3 0,-3 1,1 0,-1 0,0 0,-1 1,1-3,-1 1,2-2,-2 1,0 0,-2 1,2 0,0 1,1-1,-1-1,-1 2,1-2,0 3,0-2,0 0,-2 2,1-1,-1 0,0 1,2-1,-1-1,2 2,-1-1,-1 0,2-1,0 0,-1-1,1-1,-1 1,1 0,-1 0,1-1,0 0,-1 1,0 0,0 0,2-1,-3 0,3 2,-1-1,0 2,0-1,-1 1,1-1,-1-1,0 2,0-1,0 1,1-1,-1 1,0 0,1-1,-1 0,1-2,0 2,-2-2,2 1,1 0,-2 0,1 1,0-1,0 0,1-2,0 3,-2-1,1 1,0-1,-1 1,1-1,1 0,-2 0,1 1,-1 0,0 1,0-2,0 1,2-1,-1 2,1-3,0 2,0-2,-1 2,0-2,0-1,-1 3,1-3,0 1,2-1,-2 1,1-2,0 2,-2 1,1-1,1 1,-1 0,-1 1,2 0,-1 0,1 0,1-1,1-1,-2 2,0-1,-2 2,1-2,1 1,-2-1,2 2,-1-1,0 0,1-1,0 0,1-1,-1 1,1-2,-1 0,3-2,-2 0,0 1,0 1,-1 0,-1 1,2-1,-1 1,2 1,-1-2,0 2,1 0,-2-1,2 0,-2 0,2 0,0-1,-1 0,2 0,-1-1,-2 2,2-1,-2 0,2 0,-1 0,0 1,-1 0,1-2,0 1,0-1,1 1,0-1,-1 1,2-2,-1 1,0-1,1 0,-3 1,2 1,-3 0,1 1,-2-1,2 2,0-2,0-1,2 0,0 0,1-1,1 0,-1 0,0 0,0 0,-4-1,-1 1,-4 0,0 0,-4-1,1-1,-3-1,-1-1,-2 2,3-1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2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69 0,'0'0,"-2"0,-1 2,-1-1,0 2,-1 1,0 0,1 1,0-1,1 1,1 0,1 0,-1-1,0 1,1-1,0 2,0-1,0 0,0 2,-1-1,1-1,1 2,-1-1,0-1,-1 0,1-1,1 2,-1-1,0 1,1 0,0 0,0 0,0 0,0 0,0 1,-1-3,0 1,-1 0,1 0,0 1,1-1,-1 1,1 0,0 0,0 0,0 1,0-1,0-1,0 2,0-1,0-1,-1 0,-1-1,1 2,1-1,-1 1,1 0,0-1,0 2,0-1,0 0,0 1,0-1,0-1,0 2,1-2,1-1,-1 1,0 0,-1 1,2-2,-1 1,1-1,-1 2,1-1,-1 0,1 2,-1-1,0-1,1 2,-1-1,1 0,-2 1,0-1,1-1,-1 2,0-1,0 0,0 1,0-2,0 1,0 1,0-1,1 0,1 0,-1 0,0 0,0 0,0 0,-1 0,0 0,0 1,0-1,0-1,0 2,0-1,0 0,0 1,0-2,0 1,0 1,0-1,1 0,0 0,0 0,0 0,0 1,1-3,-1 1,1 0,-1 0,2 1,0-1,-1 1,0 0,0 0,0 0,0 0,0 0,1 0,0 0,-1-2,0 2,0-2,-1 2,1-2,0 1,-2-1,2 1,1-2,-2 2,2 0,-2 0,1 1,-1-1,0 2,1-1,0 0,-2 1,3-3,-1 1,0 0,0-1,0 0,0 1,0-2,1 1,-3 0,3 2,-1-2,2 1,-3 0,2 0,0 0,-1-1,2 0,0 0,0 1,1-1,-1 1,1-1,-3-1,3 2,-2-1,0 2,0 0,0-2,1 0,0 0,-1-1,1 2,-1-2,0 2,-1-1,1 0,-1 0,1-1,0 1,-1 0,2 0,0-1,-2 2,2-1,-2 0,1-1,0 0,0 2,-1-1,2 0,0 0,1 1,-1 0,0 0,0-1,-1 0,2-1,-2-1,1 0,0 1,-1 0,1 1,0 0,2-1,-2 1,1-1,0-2,0 1,-1 0,1 0,-2 0,1 1,0-1,0 1,-1-2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5,-3-1,1-12,-2-24,1-24,-2-19,-2-16,-2-9,-5-1,0 12,4 20,-1 27,0 23,-1 16,-1 7,-1 3,-2-5,-4-11,-2-23,0-26,2-22,0-20,1-10,3-3,-1-1,1 1,1 3,-1 6,0 21,4 36,7 36,4 18,0 8,-1-3,-4-17,-5-26,-1-29,-2-22,-2-18,0-12,-1-3,0 1,0 1,1 6,0 22,-1 28,1 34,0 23,0 12,0 3,0-17,5-28,1-25,-1-22,0-10,2 0,6 15,3 19,4 18,3 19,-2 11,-1 7,-3-1,-6-15,-3-26,-4-26,-2-18,-2-12,3 5,6 22,2 18,-2 18,2 9,0-4,-3-20,-3-19,-1-16,-2-11,2-8,2-3,4 6,4 15,4 31,8 28,8 18,3 14,-1 14,-7 4,-8-8,-7-24,-10-34,-7-39,-3-24,1-16,0-6,1 1,2 9,0 10,6 23,2 25,4 31,5 20,-1 6,-1 3,-5-4,-2-5,-3-21,-7-21,-1-27,-1-20,1-17,1-6,2-2,0 4,1 7,1 9,4 18,3 26,3 32,0 23,-1 12,-1 4,-5-5,0-18,-2-24,-1-29,0-22,0-18,-1-10,1-3,-1 5,1 16,9 27,6 31,11 24,8 14,4 6,-6 2,-3-11,-7-21,-2-26,3-26,-2-19,0-1,-4-4,0 6,1 19,-3 17,2 17,1 20,-2 17,-5 8,-2 3,-4-1,-3-27,-1-29,-1-24,-1-16,0-13,0-5,1 2,-1 4,6 11,9 21,7 20,8 19,5 13,-1 10,-4 5,-5-2,-1-10,-4-5,-5-16,-2-18,2-19,3-14,-1-10,0-3,-1 1,-4 6,0 8,3 17,-1 30,2 24,-3 22,2 9,3 2,-6-17,-5-27,-8-31,-3-28,-6-18,0-10,1-4,3 5,3 16,5 26,12 27,8 17,4 14,4 8,-5 3,-6 1,-5 0,-11-15,-8-21,-9-32,-5-28,0-19,-1-9,3-5,1 5,3 19,4 26,4 26,2 20,3 16,1 8,-4 7,-1 2,-4-5,-5-9,0-18,-2-21,-6-24,-5-22,-2-20,0-8,1-1,5 3,1 23,6 30,4 42,1 31,2 26,2 2,4-5,0-12,2-13,-3-15,-6-21,0-15,-8-23,-6-21,3-16,4-8,5-2,4 3,4 6,7 23,8 26,5 22,5 17,-2 17,-2 9,-7 3,-2 0,-5-6,-5-16,-9-27,-5-30,-5-19,-12-12,0-6,1-3,6 1,3 10,2 26,3 25,6 22,0 13,2 11,3 5,3-3,2-5,-4-10,-4-13,-5-21,-5-21,-2-15,1-11,5-7,5-2,5-1,2 0,3 0,6 20,7 23,8 22,7 19,2 13,-3 3,-7 3,-5-11,-12-21,-8-21,-8-19,-6-13,-5-6,3 1,5 16,5 21,5 20,3 16,3 7,1-6,-3-19,-11-19,-10-31,-11-22,-3-13,0-12,2-1,4 6,2 16,2 32,2 34,5 34,2 19,3 9,2 2,-2-7,-3-12,-3-28,0-43,2-36,0-19,5-7,0 9,6 28,10 33,12 34,5 20,4 11,-3 6,-4-3,-4-13,-14-28,-10-28,-6-20,-6-13,-2-7,4 11,9 22,8 27,9 26,8 17,7 9,0 3,-3-3,-9-17,-9-27,-8-24,-7-28,-5-15,2 10,4 22,9 22,7 20,2 17,3 10,-1 6,-1-2,-8 0,-13-1,-11 1,-6-5,0-9,2-10,6-16,9-16,1-17,2-13,2-9,-5-5,1 1,8 18,9 23,11 21,2 17,-1 12,-1-5,-3-18,-3-20,-2-20,-1-13,-1-7,8 13,12 28,15 28,5 22,6 19,-2 7,-2-10,-6-24,-4-28,-3-30,-3-25,0-14,3-6,2 3,-2 11,5 18,4 23,5 25,2 18,0 15,-4 8,-6 2,-7-4,-10-9,-7-16,-6-28,1-22,4-27,4-13,0-2,6-4,4 9,2 18,1 24,1 22,-1 19,-4 11,-7 5,-5-1,-6-17,-2-21,-3-22,-5-15,-2-12,0-2,2-3,6 7,6 11,7 18,6 17,2 15,-1 13,-5 6,-4-1,-1-13,2-22,0-19,-3-11,2-1,1 8,5 21,6 19,5 14,2 11,-2 6,0 3,-5-17,-7-27,-6-29,-6-18,2-14,8-5,1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9,-8-10,-10-23,-9-19,-9-18,-3-9,0-6,0-4,-2 3,1 6,1 15,2 22,3 24,1 18,2 13,0 6,0-1,0-6,-4-9,-5-13,-7-22,-4-29,-2-22,1-17,1-19,3-2,5 8,5 14,2 22,3 27,2 28,0 31,1 16,-4 7,-6-9,-7-4,-4-3,2-6,-1-10,-2-15,-1-20,-1-22,-1-21,-2-11,6-5,0 0,-1 13,4 24,5 33,0 23,-3 16,-3 11,-2 5,-3 0,0-12,-2-19,-5-23,-2-28,0-18,6-17,7-21,7-6,5 5,0 7,5 15,8 25,7 25,5 22,0 16,1 11,-3 5,-3 4,-10-9,-8-15,-12-23,-8-22,-5-12,0-3,4 13,7 17,2 17,5 10,3 4,0-8,-9-16,-8-20,-13-15,-9-18,-1-17,0-7,-1-1,9 7,10 23,12 31,3 25,2 18,1 13,1 6,-4-1,2-7,-1-10,-7-15,-8-21,-4-18,-4-11,9 0,13 8,9 18,6 12,0 2,-6-11,-5-13,-5-18,-1-17,1-12,1-5,4 4,5 17,7 24,7 25,4 19,0 24,-3 15,-2 8,-3-1,0-4,-3-4,-4-13,-7-18,-5-25,-4-20,1-13,3-7,1 5,7 13,10 19,3 19,1 12,-7-3,-10-6,-3-4,3 4,1 5,3 3,3 0,-2-6,-5-7,-5-17,-8-16,-4-15,2-12,2-2,5 1,5 11,10 20,5 16,7 7,2-3,-5-17,-4-15,-1-12,-1-15,0-15,-1-5,-3 9,-1 9,0 19,6 23,7 22,6 13,2 6,-3 2,-2-9,-3-21,-4-17,-1-9,-1 3,-2 17,5 18,1 15,-1 11,0 7,-1 3,-1-2,-2-5,-3-16,-7-12,-1-13,-3-16,-4-10,2-6,2 6,5 16,4 17,2 15,2 13,1 7,-8-11,-7-23,-6-15,-2-8,5-3,11 2,7 3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8:54.90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0,'0'207,"1"-206,1 0,0-1,-1 1,1-1,0 1,-1-1,1 1,0-1,0 0,-1 0,3 0,0 1,146 17,156-1,-55-1,-13 1,-86-17,348 9,-183-5,-51-2,-41 21,-12 1,-51-21,-74-3,0 3,122 22,-121-10,120 6,91-14,9 12,-15 1,396-21,-633-2,0-3,111-27,29-3,196 20,-212 13,532-3,-577 6,-76 4,1 3,-1 2,116 34,-105-24,2-2,85 8,226-12,-126-6,815 3,-663-12,1641 2,-1959-5,173-31,27-2,133 33,-297 7,-51 2,0 4,93 22,56 6,442 2,4-38,-302-2,1765 2,-2069-4,0-3,0-3,109-31,53-9,77 19,-54 7,-149 11,292-29,-134 27,443-14,-326 18,45-1,281 13,-666 1,0 3,-1 0,0 2,44 15,-31-8,65 10,200-11,-75-8,398 9,-586-14,-26 1,0 0,-1 2,1 1,44 13,-16 1,51 25,-58-25,1-2,60 12,22 7,-86-22,-1 2,-1 1,0 3,-2 1,38 25,-64-35,-2 1,1 0,-2 0,1 1,-2 0,1 1,-2 0,9 17,48 120,-53-118,5 18,-3 1,-3 1,9 79,16 74,5-73,-22-76,16 78,-25-56,-3 0,-4 94,-1-14,2-117,2 0,1-1,16 48,-10-42,13 89,-17 176,-5-53,14 413,-16-466,13 357,-7-442,30 156,-33-243,8 81,-1 143,9 85,-3-226,0 3,4 126,-20-121,18 302,18 212,-23-271,-2 556,-15-581,2 3081,-1-3407,0 0,-1 0,-1 0,-1 0,0-1,-8 21,-46 88,4-12,41-77,2 0,2 0,-9 62,1 111,14-146,-6 25,-26 109,18-109,-10 112,23-48,4-85,-2 1,-22 120,5-103,3 0,5 2,-2 90,14-73,0 3,-22 181,17-261,-10 57,-4 151,19 374,-8-542,0 5,6 236,3 115,-2-382,0-24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9:06.38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1,'0'5872,"1"-5858,0 1,1-1,0 1,1-1,1 0,6 17,42 79,-2-3,-39-76,-2 2,0-1,-3 1,5 48,-6 135,-5-193,3 35,2-2,3 1,21 76,13 90,-31 28,0 10,-7-229,34 477,-17 43,-13-225,8 99,-3 244,-15-427,2 3393,0-3543,5 1,3-1,34 151,19 104,-41-216,-2-1,16 92,-29-204,0-1,2 0,-1-1,16 27,45 64,-1 1,-3 21,-42-81,2-1,3-1,51 72,74 58,-29-37,-83-95,2-3,1-1,2-3,2-1,94 57,-3-2,-78-51,74 39,-99-62,0-1,1-2,1-2,0-1,1-2,0-1,74 7,89-7,263 19,72-15,-199-12,-36 1,115 6,-202 10,89 5,362-10,-212-7,21 1,-214-2,172 10,140 6,-232-14,681 7,-804-14,2253 1,-1946 43,-517-43,376 28,-36-5,377 11,-443-29,953 1,-743-9,-387-3,178-32,-15 0,-26 16,335-24,-103 6,-172 11,100-6,737-42,-794 62,247-3,2399 19,-2954-1,1 1,-1 3,53 12,100 40,-120-33,0-4,80 12,97-15,-73-9,-170-8,0 0,0 0,0 0,0 1,-1-1,1 0,0 1,0-1,0 1,-1-1,1 1,0 0,-1 0,1 0,-1 0,1 0,-1 0,1 0,-1 1,2 1,-2 0,0 0,0 0,0 0,-1 0,1 1,-1-1,0 0,0 0,0 6,-1 7,1 10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24.595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213 1,'-1'5,"0"1,0-1,-1 0,1 0,-1 0,0 0,0 0,-1 0,0 0,1 0,-2-1,1 0,0 0,-7 6,4-3,1 0,0 0,0 0,-7 13,7-8,-1-1,0 0,0-1,-1 1,-1-1,0-1,0 0,0 0,-1 0,-1-1,0 0,0-1,0 0,-19 9,70-31,71-29,-99 38,0 0,0-1,-1-1,0 0,0-1,16-16,-38 34,0-2,0 1,-1-1,-20 10,14-9,2 1,-1 0,-22 20,29-20,-1-1,-1 0,-12 8,50-25,-1-2,1-1,-2-1,1-1,-2-1,42-35,-53 40,-17 14,-22 17,3-1,19-16,0 0,-1-1,1 1,-1-1,-9 5,-20 9,-46 32,61-37,-19 6,28-15,26-14,3 1,1 2,0 0,34-9,-26 9,33-14,-52 18,-1 0,0-1,0 0,-1 0,1 0,-1-1,-1 0,8-8,-10 9,11-12,-13 15,-7 12,-1 1,-2 0,1-1,-1 0,-1-1,-12 12,16-17,-1 1,0-1,0 0,0 0,0-1,-1 1,1-2,-1 1,0-1,1 0,-9 2,1-2,-1 1,1 1,-15 6,3 1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0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0,'0'4,"0"5,0 8,0 9,0 5,0-1,0 4,0-2,0-2,3-5,0-9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39.630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19 11,'0'2,"1"-1,-1 1,1-1,-1 1,1-1,0 0,0 1,0-1,-1 0,1 1,0-1,1 0,-1 0,0 0,0 0,0 0,1 0,-1 0,0-1,1 1,-1 0,1-1,-1 1,1-1,-1 1,1-1,-1 0,3 1,49 5,-48-6,21 1,0-1,-1-1,1-2,0 0,-1-2,37-12,-21 14,-35 3,-28-1,-13-4,26 3,0 1,-1-1,1 2,-15 0,24 0,0 0,0 0,0 0,0 0,0 0,-1 0,1 0,0 0,0 0,0 0,0 0,0 0,0 0,0 0,-1 0,1 0,0 0,0 0,0 0,0 0,0 0,0 1,0-1,0 0,-1 0,1 0,0 0,0 0,0 0,0 0,0 0,0 1,0-1,0 0,0 0,0 0,0 0,0 0,0 0,0 1,0-1,0 0,0 0,0 0,0 0,0 0,0 0,0 0,0 1,0-1,0 0,0 0,0 0,8 8,15 7,-20-13,13 9,-7-5,0 0,0-1,1 0,0 0,11 3,-46-6,1-2,-29-2,43 0,0-1,0-1,0 1,0-1,1-1,0 0,0 0,-13-11,21 16,1 0,0-1,-1 1,1 0,0 0,-1-1,1 1,0 0,-1 0,1-1,0 1,0 0,-1-1,1 1,0-1,0 1,-1 0,1-1,0 1,0-1,0 1,0 0,0-1,0 1,0-1,0 1,0-1,0 1,0 0,0-1,0 0,12-5,25 2,-35 4,28 1,55 8,-51-5,35 1,-47-5,-16-1,1 1,0 0,0 0,-1 0,1 1,0 0,-1 0,11 4,-17-5,1 1,0-1,-1 0,1 1,-1-1,1 0,-1 1,1-1,-1 1,0-1,1 1,-1-1,1 1,-1-1,0 1,1-1,-1 1,0 0,0-1,0 1,1-1,-1 1,0 0,0-1,0 1,0-1,0 1,0 1,-10 19,7-17,0 0,0 0,-1-1,1 1,-1-1,0 0,-6 4,4-5,0 0,-1 0,1-1,0 1,-1-1,1-1,-1 1,1-1,-1 0,-7-1,-69-16,62 11,-41-4,55 9,0 1,1-1,-1-1,0 1,1-1,0 0,-1-1,1 0,0 0,0 0,1 0,-1-1,1 0,-1 0,-5-7,54 28,-22-8,-1-2,44 10,13 5,-6-8,-71-14,0 0,0 0,0 0,0 0,0 0,0 0,1 0,-1 0,0 0,0 0,0 0,0 0,0 0,0 0,0 0,0 0,0 0,1 0,-1 0,0 0,0 0,0 0,0 0,0 1,0-1,0 0,0 0,0 0,0 0,0 0,0 0,0 0,0 0,1 0,-1 1,0-1,0 0,0 0,0 0,0 0,0 0,0 0,0 0,0 0,0 1,0-1,0 0,-1 0,1 0,0 0,0 0,0 0,0 0,0 0,0 0,0 0,0 1,0-1,0 0,0 0,0 0,0 0,0 0,0 0,-1 0,-10 4,-13 0,-2-2,2 0,0 0,0-2,-1 0,-42-8,45 1,1-2,0 0,1-2,-34-22,12 7,38 24,0-1,0 0,0 1,1-1,-1-1,-4-4,8 7,0 1,-1 0,1 0,0 0,0 0,0-1,0 1,-1 0,1 0,0-1,0 1,0 0,0 0,0-1,0 1,0 0,0 0,0-1,0 1,0 0,0 0,0-1,0 1,0 0,0 0,0-1,0 1,0 0,0 0,0 0,1-1,-1 1,0 0,0 0,0-1,0 1,0 0,1 0,-1 0,0-1,23 1,72 21,-69-14,0-1,1-1,0-2,32 1,-46-4,1 0,0 1,0 0,0 1,-1 1,1 0,-1 1,0 0,0 1,13 7,-22-9,0 0,0 0,-1 1,1-1,-1 1,0 0,0-1,0 2,0-1,-1 0,0 0,4 10,-2-2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4:26.22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0 662,'257'106,"-108"-38,-74-30,-69-34,1-1,0 0,-1-1,1 1,0-1,1 0,-1 0,0-1,0-1,0 1,1-1,11-2,17-5,0-1,-1-3,66-29,-87 34,1 1,24-6,16-5,11-4,-51 18,1-3,0 0,-2-1,2 0,14-10,19-20,-1-3,-2 0,45-54,-63 62,-3-1,0-2,24-44,-11 3,-29 56,0 0,1 1,0 0,19-24,15-20,-37 50,0 0,1 1,0-1,1 2,0-1,18-13,-26 23,-1 1,1-1,0 1,0 0,0-1,0 1,-1 0,1 0,0-1,0 1,0 0,0 0,0 0,-1 0,1 0,0 1,0-1,0 0,0 0,-1 1,1-1,-1 0,1 1,0-1,0 1,0-1,-1 1,1 0,0-1,-1 1,0 0,1-1,0 1,-1 0,1-1,-1 1,1 1,17 39,-13-28,23 60,-24-57,2 1,0-1,1-1,0 0,1 1,1-1,13 16,6 5,-19-22,1-2,1-1,21 23,29 24,-44-40,1-1,21 15,-12-9,1 1,43 52,-29-29,-12-7,-24-31,1 1,15 16,-4-6,-17-17,1 0,0-1,0 1,0 0,1-1,-2 0,2-1,-1 1,0 0,1 0,-1 0,1-1,0 0,-1 1,2-1,-2 0,1 0,0-1,0 1,-1-1,2 0,-2 1,1-2,0 1,3-1,6-2,-1-1,0-1,0 1,17-12,9-3,-16 8,-2 0,0-2,-1 0,0 0,-1-3,19-20,26-21,-58 53,1 0,1 0,-1 0,1 1,0 0,0 1,0-1,0 1,0 0,0 0,0 1,0 0,1 0,-1 1,0 0,11 1,-7 2,1 0,-1 0,0 1,0 0,1 1,-2 0,0 0,0 2,9 7,154 136,-73-58,-55-58,2-2,94 50,-97-58,201 98,-178-90,-37-17,-1 2,-1 0,1 3,44 42,83 106,-119-126,-5-10,44 36,-28-26,50 41,85 86,-130-108,23 22,-41-44,54 77,-41-53,-13-13,-14-22,26 31,182 239,-212-276,-1 1,-1 0,0 2,-2 1,18 49,-27-60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6:49.819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238 1,'-131'112,"126"-106,-1 0,1 0,-1 1,2-1,-1 1,1 0,0 0,0 1,1-1,0 1,0 0,1 0,0-1,1 2,-2 10,-19 80,1-3,17-68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6:51.018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106 1,'-1'2,"0"0,0-1,0 1,0 0,0 0,0-1,-1 1,1 0,-1-1,1 1,-1-1,0 0,-2 2,-12 12,6 0,2 0,-1 1,2 0,0 1,1-1,0 1,2 0,0 1,1-1,1 1,0-1,1 1,1 0,1 0,0-1,2 1,0 0,1-1,0 0,11 26,-5-18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1.81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218 190,'-5'1,"1"1,0-1,1 1,-1 0,0 0,0 1,1-1,-1 1,-5 5,-9 6,2-1,0 0,1 1,1 1,0 0,1 1,-15 23,20-28,4-4,0 0,0 0,1 0,0 0,0 0,1 1,0-1,0 1,0 0,1 12,-1 10,5 44,0-23,-3-42,1 1,1-1,0 0,0 0,0 0,1 0,9 17,37 57,-9-18,-11-14,2-1,42 50,-64-91,0-1,0-1,1 0,-1 0,2-1,-1 0,21 8,-16-7,3 0,0-2,0 1,1-2,34 4,-8-2,-30-3,1-1,0-1,0 0,0-1,30-4,-34 2,-1-1,0 0,0-1,0 0,-1 0,1-2,-1 1,17-13,2-2,-18 13,-1 0,0 0,0-1,-1 0,0-1,9-10,139-188,-150 197,0-2,-1 1,-1-1,1 1,-2-1,0-1,0 1,-1-1,1-12,0-12,-4-67,0 60,-2 27,1 0,-10-34,7 32,-5-37,8 46,0 0,-2 1,1-1,-1 1,0-1,-1 1,0 0,-1 0,0 0,-6-8,-8-9,-41-42,40 50,-1 1,-1 1,0 1,-1 1,0 0,-36-13,49 23,-1 1,0-1,0 2,0-1,0 2,-16-1,-71 3,42 2,38-3,-9-1,1 2,-39 7,56-6,0 0,1 1,-1 0,1 0,0 1,0 0,0 0,0 1,1 0,-1 1,-6 6,5-2,1 0,0 0,0 1,1 0,1 0,0 1,-6 14,2-4,-1 0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1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1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1.81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50,'1'0,"1"0,0 1,-1-1,1 1,0-1,-1 1,1 0,0 0,-1 0,1 0,-1 0,1 0,-1 0,0 0,1 0,-1 1,1 1,21 31,-13-18,-4-7,1 0,0 0,0-1,1 0,0 0,0-1,1 0,0 0,0-1,1 0,-1-1,1 0,0 0,1-1,-1-1,1 1,0-2,0 0,17 2,-13-3,-1-1,1 0,0-1,0 0,15-4,-23 3,0 0,0-1,0 0,0 0,0 0,-1-1,0 0,0 0,0 0,0-1,0 0,5-8,9-8,-6 6,-1 0,0-1,-1-1,0 1,17-37,-22 32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2.34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218 190,'-5'1,"1"1,0-1,1 1,-1 0,0 0,0 1,1-1,-1 1,-5 5,-9 6,2-1,0 0,1 1,1 1,0 0,1 1,-15 23,20-28,4-4,0 0,0 0,1 0,0 0,0 0,1 1,0-1,0 1,0 0,1 12,-1 10,5 44,0-23,-3-42,1 1,1-1,0 0,0 0,0 0,1 0,9 17,37 57,-9-18,-11-14,2-1,42 50,-64-91,0-1,0-1,1 0,-1 0,2-1,-1 0,21 8,-16-7,3 0,0-2,0 1,1-2,34 4,-8-2,-30-3,1-1,0-1,0 0,0-1,30-4,-34 2,-1-1,0 0,0-1,0 0,-1 0,1-2,-1 1,17-13,2-2,-18 13,-1 0,0 0,0-1,-1 0,0-1,9-10,139-188,-150 197,0-2,-1 1,-1-1,1 1,-2-1,0-1,0 1,-1-1,1-12,0-12,-4-67,0 60,-2 27,1 0,-10-34,7 32,-5-37,8 46,0 0,-2 1,1-1,-1 1,0-1,-1 1,0 0,-1 0,0 0,-6-8,-8-9,-41-42,40 50,-1 1,-1 1,0 1,-1 1,0 0,-36-13,49 23,-1 1,0-1,0 2,0-1,0 2,-16-1,-71 3,42 2,38-3,-9-1,1 2,-39 7,56-6,0 0,1 1,-1 0,1 0,0 1,0 0,0 0,0 1,1 0,-1 1,-6 6,5-2,1 0,0 0,0 1,1 0,1 0,0 1,-6 14,2-4,-1 0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2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0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84,'3'0,"3"0,0-5,1-3,-3-6,-1-3,-1-3,-1 1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2.34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50,'1'0,"1"0,0 1,-1-1,1 1,0-1,-1 1,1 0,0 0,-1 0,1 0,-1 0,1 0,-1 0,0 0,1 0,-1 1,1 1,21 31,-13-18,-4-7,1 0,0 0,0-1,1 0,0 0,0-1,1 0,0 0,0-1,1 0,-1-1,1 0,0 0,1-1,-1-1,1 1,0-2,0 0,17 2,-13-3,-1-1,1 0,0-1,0 0,15-4,-23 3,0 0,0-1,0 0,0 0,0 0,-1-1,0 0,0 0,0 0,0-1,0 0,5-8,9-8,-6 6,-1 0,0-1,-1-1,0 1,17-37,-22 32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09.51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315 1,'-4'0,"-7"0,-5 0,-4 0,-4 4,-3 3,0-2,0 0,-1 3,1 0,0 3,0 5,0-1,5-3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12.04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27 0,'-1'26,"-2"1,-6 30,3-29,-2 46,9 139,-1-191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1:09.48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902 2,'0'891,"-2"-857,-10 57,7-56,-3 54,7-32,2 0,16 93,-9-105,1 5,31 98,-32-120,0 1,-2 0,-1 0,1 34,-4-40,5 25,24 88,-20-98,-2 1,-1-1,4 71,-10-44,-6 182,2-233,-1 0,-1 0,0 0,-7 17,4-14,1-1,-3 22,1-6,-15 44,-2 1,20-56,-2-1,-1 0,0 0,-2-1,0 0,-1-1,0 0,-2-1,-18 20,22-26,-1-1,-1-1,1 0,-2 0,1-1,-1-1,0 0,-1 0,1-1,-1-1,0 0,-1-1,1 0,-28 3,-42 6,56-8,-50 4,53-9,-1-2,1 0,-45-10,54 9,1-1,0-1,1 0,-1-1,1 0,0-1,-21-16,6 4,23 17,0-1,1 0,-1-1,1 1,0-1,0 1,0-1,0-1,-4-6,-50-91,54 95,1 0,0 0,0-1,1 1,0-1,0 0,1 0,-1-12,4-67,0 69,-1 1,0-1,-2 0,-4-33,-6-9,4 0,2-1,5-111,1 71,0 84,1 1,1 0,1-1,0 1,1 1,0-1,11-20,-8 20,-1 0,-1-1,-1 0,0 0,-1-1,2-23,-4 27,0 0,1 0,0 0,1 0,7-15,-5 13,0 0,-2 0,5-22,-3 5,1-1,22-56,-16 52,13-58,11-43,-9 40,-19 69,22-51,0 5,-17 38,3 2,1 0,31-47,-34 55,-1 0,17-48,5-10,-7 41,2-4,-16 21,2 1,0 0,31-35,-25 32,35-55,-17 26,-32 48,0-1,-1-1,-1 1,10-20,16-40,6-18,-33 72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1:28.829"/>
    </inkml:context>
    <inkml:brush xml:id="br0">
      <inkml:brushProperty name="width" value="0.05" units="cm"/>
      <inkml:brushProperty name="height" value="0.05" units="cm"/>
      <inkml:brushProperty name="color" value="#F6630D"/>
      <inkml:brushProperty name="ignorePressure" value="1"/>
    </inkml:brush>
  </inkml:definitions>
  <inkml:trace contextRef="#ctx0" brushRef="#br0">143 0,'-6'8,"0"0,0 1,0-1,1 1,1 0,-6 16,-19 31,21-41,-1 0,2 1,-10 29,-8 18,21-56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1:48.215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661 1,'-3'0,"0"1,0-1,0 1,0 0,0 0,0 0,0 0,1 1,-1-1,0 1,1 0,-4 2,-30 30,24-22,10-10,1 0,-1 1,1-1,-1 1,1-1,0 1,0-1,0 1,0 0,0 0,1-1,-1 1,1 0,0 4,1 48,1-29,-3-8,-1 0,-1 0,0 0,-2 0,0-1,-1 0,0 0,-2 0,0-1,-18 26,-15 49,5-14,27-54,-2 0,-14 23,-1 2,21-36,-1 0,-1 0,0-1,-10 13,-16 26,6-8,22-33,-1 1,1 0,1 1,-5 16,5-17,-17 97,-1-22,13-46,-15 41,15-58,5-14,1 1,0-1,1 0,-1 1,1-1,1 1,-1 14,2-4,0-3,0 0,-1 0,0 0,-2 0,0 0,-5 18,2-16,2 1,-5 31,-1 10,3-28,-4 54,10-78,0 0,-1 0,0-1,-4 9,4-9,-1-1,1 2,0-1,1 0,-1 11,-10 157,11-115,3 54,10-63,-9-42,-1-1,1 1,-1 0,1 17,-3-16,1 0,0-1,1 1,0 0,0-1,1 0,1 1,-1-1,11 17,0-5,1 1,24 24,22 32,-97-95,-2-4,19 12,0-2,-28-21,82 58,24 18,-44-29,0-2,33 22,-42-31,1 0,0-1,1 0,-1 0,1-1,-1 1,1-2,0 1,-1-1,14 0,15-1,111 6,-145-6,1 0,0 0,0 0,-1 0,1 0,0-1,-1 1,1-1,0 0,-1 0,1 0,-1 0,1 0,-1-1,1 1,-1-1,0 1,0-1,0 0,3-3,2-3,0-1,-1-1,10-17,-2 3,3-10,-16 30,1 0,-1 0,1 0,0 0,1 0,-1 0,1 0,-1 1,1-1,0 1,1 0,-1 0,7-5,-2 4,-1-1,1-1,-1 0,0 0,-1 0,1-1,-1 0,0 0,-1 0,0-1,8-15,-8 11,-1 1,-1-1,1 1,-2-1,0 0,0 0,-1 0,-1-18,-9-65,6 64,-1-25,5-75,0 45,13-25,-14 83,1-1,-2 0,0 0,-2 0,-9-37,9 58,0 0,-1 0,0 1,0 0,-7-10,6 11,1 0,0-1,0 0,1 0,-1 0,-2-13,-2-9,-22-51,17 49,-10-39,-15-50,16 59,5 2,-17-102,30 120,2 0,3-57,2 18,-2 56,7-42,2-18,-12 74,-2 2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1:57.154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97 0,'1'14,"0"0,2 0,3 15,4 17,-8-33,-1 2,1 0,1 0,1 0,0-1,10 24,-11-27,0 0,-1 1,0 0,-1-1,0 1,-1 0,0 0,-3 18,1 14,2 306,1-335,1 0,0 1,6 18,3 25,-9-49,0-1,0 0,1 1,6 11,-6-13,0 0,0 0,-1 0,0 0,0 0,1 13,8 119,-2-8,-8-122,0-2,2 26,2 0,14 51,-9-27,-9-45,1-1,6 23,-5-22,0 1,-1-1,-1 0,0 1,-1 15,0-13,1-1,0 1,4 20,-1-12,-1 1,-1 0,-2 0,-2 30,0 7,3-17,1-29,-2 1,0-1,0 1,-5 22,2-31,0 0,0 0,0 0,-1 0,0-1,-1 0,-8 11,-45 46,13-17,35-34,-1 1,2 0,0 1,1 0,0 1,-6 18,5-21,9-13,0 0,0 0,-1 1,1-1,0 0,0 0,-1 0,1 0,0 0,0 0,0 0,-1 0,1 0,0 0,0 0,-1 0,1 0,0 0,0 0,0 0,-1 0,1 0,0 0,0 0,0-1,-1 1,1 0,0 0,0 0,0 0,-1 0,1-1,0 1,0 0,-1-1,1-1,-1 1,1 0,0 0,-1 0,1 0,0-1,0 1,0 0,0 0,0-1,0 1,0 0,0 0,0 0,1-1,-1 1,1 0,-1 0,0 0,2-1,43-95,-43 93,0 0,0 1,1-1,-1 0,1 1,0-1,0 1,1 0,-1 0,0 0,7-3,-8 5,0 0,1 0,-1 0,0 0,0 1,1-1,-1 1,1 0,-1-1,0 1,1 0,-1 0,0 1,1-1,-1 0,0 1,1 0,-1-1,0 1,0 0,1 0,-1 0,2 2,-2-1,0 0,0 1,0-1,-1 0,1 1,-1-1,1 1,-1-1,0 1,0-1,0 1,-1 0,1 0,-1-1,1 1,-1 0,0 0,0 0,0-1,-1 5,1-2,0 1,-1 0,0 0,0 0,-1-1,1 1,-1-1,0 1,-4 5,1-6,0 0,0 0,-1 0,0-1,0 0,0 0,0 0,-1-1,-10 4,-17 11,21-11,0-1,-19 7,13-6,17-6,0-1,1 0,-1 1,0-1,0 0,0 0,0 0,0 0,0 0,0-1,0 1,0-1,0 1,1-1,-3-1,-8-2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2:34.461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553 0,'-1'1,"-1"-1,1 1,0-1,-1 1,1 0,0-1,0 1,0 0,0 0,0 0,0 0,0 0,0 0,0 0,0 0,1 0,-2 3,-13 24,14-25,-10 18,2-4,1 0,1 1,0 0,1 0,1 0,-5 31,8-39,-1 0,1-1,-2 1,1-1,-2 0,1 0,-1 0,0 0,-8 9,5-7,0 1,1 0,1 0,-6 16,2 18,-5 11,16-63,-1 1,1-1,-1 1,0-1,-2-9,1-6,3 7,0 0,1 0,1 1,1 0,-1-1,2 1,8-15,-3 5,38-66,-32 60,24-53,-47 94,-2 3,0 1,-6 21,8-18,-1-1,-17 33,-1 0,-16 47,-6-6,17-31,21-44,1-1,-8 21,-37 114,47-128,-4 39,0 2,0-12,9-40,-1 0,0 0,-1 0,0 0,-1-1,0 1,-1-1,0 0,-7 10,-92 153,103-173,-1 4,-1 0,1 0,0 0,1 0,0 1,-1-1,2 1,-1-1,1 1,-1-1,1 1,1-1,-1 1,1-1,0 1,0-1,4 10,-1-6,0 0,1 0,0 0,0-1,0 0,1 0,1 0,-1-1,9 7,-8-6,-1-1,1 1,-2 0,1 1,7 15,14 20,-16-29,1-1,1 0,16 14,-22-22,0-1,-1-1,2 1,-1-1,0 0,1-1,0 0,-1 0,15 3,-14-6,-1 1,1-1,0-1,0 1,-1-1,1-1,0 1,10-5,-4 1,0 0,0-1,18-11,79-63,-43 30,-54 40,1-1,-2 0,14-15,-23 23,-1-1,0 0,0 0,0 0,-1-1,1 1,-1-1,0 1,0-1,-1 0,1 0,-1 0,0 0,-1 0,1-7,-1-21,1 18,-1 0,0-1,-5-25,5 41,0 0,-1 0,1-1,0 1,0 0,0-1,0 1,-1 0,1 0,0-1,0 1,0 0,-1 0,1 0,0-1,0 1,-1 0,1 0,0 0,0 0,-1 0,1 0,0-1,-1 1,1 0,0 0,-1 0,1 0,0 0,-1 0,1 0,0 0,0 0,-1 0,1 0,0 1,-1-1,1 0,-19 9,-14 15,33-23,-20 13,0-1,-1-1,-41 18,36-18,-30 12,-93 25,142-46,-1-1,1 1,-1 0,1 0,0 1,0 0,1 0,-1 1,1 0,-7 6,13-11,0 0,-1 1,1-1,-1 1,1-1,0 1,-1-1,1 1,0-1,0 1,-1 0,1-1,0 1,0-1,0 1,0 0,0-1,0 1,0-1,0 1,0 0,0-1,0 1,0-1,0 1,0 0,0-1,1 1,-1-1,1 1,-1 0,1-1,-1 0,1 0,0 0,-1 0,1 1,0-1,-1 0,1 0,0 0,-1 0,1-1,0 1,-1 0,1 0,-1 0,1 0,0-1,-1 1,1 0,-1-1,1 1,-1 0,1-1,-1 1,1-1,-1 1,1-1,245-192,-117 72,-115 108,-7 7,0 0,0-1,-1 1,0-1,-1 0,0-1,5-8,-10 16,0 0,0 0,0 0,0 0,0 0,1-1,-1 1,0 0,0 0,0 0,0 0,0 0,0-1,0 1,0 0,0 0,0 0,0 0,0 0,0-1,0 1,0 0,-1 0,1 0,0 0,0 0,0-1,0 1,0 0,0 0,0 0,0 0,0 0,0 0,-1 0,1-1,0 1,0 0,0 0,0 0,0 0,0 0,-1 0,1 0,0 0,0 0,0 0,0 0,0 0,-1 0,1 0,0 0,0 0,0 0,0 0,0 0,-1 0,1 0,-15 5,-12 9,23-11,-37 24,0-2,-1-2,-65 24,-3-16,100-26,-1 0,1 1,0 0,1 1,-1 0,1 0,1 1,0 0,0 1,-14 18,39-37,12-14,-4-3,1 2,1 1,1 1,1 1,51-30,114-56,-171 93,40-37,-24 18,-39 34,0 0,0 0,0 0,0 0,-1 0,1 0,0 0,0 0,0 0,0 0,0 0,0 0,0 0,0-1,0 1,0 0,0 0,0 0,0 0,0 0,0 0,0 0,0 0,-1 0,1 0,0 0,0 0,0-1,0 1,0 0,0 0,0 0,0 0,0 0,0 0,0 0,1 0,-1 0,0 0,0-1,0 1,0 0,0 0,0 0,0 0,0 0,0 0,0 0,0 0,0 0,0 0,0 0,0 0,0 0,0 0,1 0,-1 0,0-1,0 1,0 0,0 0,-12 2,-14 5,-145 71,53-19,8-2,-34 15,143-72,0 1,1-1,-1 1,0-1,0 1,1-1,-1 0,0 1,0-1,0 0,0 0,1 0,-1 0,0 0,0 0,0 0,0 0,0 0,0 0,1 0,-1 0,0-1,-1 0,1 1,1-1,0 0,0 1,-1-1,1 0,0 0,0 1,0-1,0 0,0 0,0 1,0-1,0 0,0 0,0 1,0-1,1 0,-1 1,0-1,1-1,2-5,0 1,0-1,1 1,6-8,15-12,1 1,1 2,1 0,1 2,43-24,19-15,-81 54,0 0,-1-1,0-1,-1 0,1 0,-2-1,1 1,-1-2,0 1,-1-1,0 0,6-15,-6 13,7-12,-13 19,-10 11,-91 83,50-42,-87 62,117-93,15-11,0 0,-1 0,1-1,-1 0,0 0,0-1,0 1,-11 2,17-6,0 0,1 0,-1 0,0 0,0 0,1-1,-1 1,0 0,1 0,-1-1,0 1,1 0,-1-1,1 1,-1-1,1 1,-1-1,0 1,1-1,0 1,-1-1,1 1,-1-1,1 0,0 1,-1-1,1 0,0 1,0-1,-1 0,1 1,0-1,0 0,0 0,0 1,0-1,0 0,0 1,0-1,1-1,4-32,0 21,1 0,0 0,1 1,1 0,12-16,49-55,-62 76,13-15,-1 2,-1 0,0-1,-2-2,0 1,-2-2,14-28,-23 32,-14 27,-21 35,27-38,-103 133,97-128,12-19,15-19,109-131,-127 159,1 0,0 1,0-1,-1 0,1 1,0-1,0 1,0-1,0 1,0-1,0 1,0-1,0 1,0 0,0 0,0 0,0-1,0 1,0 0,0 0,0 0,0 1,0-1,0 0,0 0,0 0,0 1,0-1,0 0,0 1,0-1,0 1,-1 0,1-1,0 1,0-1,0 1,-1 0,2 1,35 38,-29-31,8 10,-1 1,-1 0,0 0,-2 2,16 35,-57-123,29 66,0-1,0 0,0 1,0-1,-1 0,1 1,0-1,0 0,-1 1,1-1,-1 0,1 1,-1-1,1 1,-1-1,1 1,-1-1,1 1,-1-1,1 1,-1 0,-1-1,1 4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2:50.76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181 2,'0'891,"2"-857,11 57,-6-56,1 54,-7-32,-2 0,-18 93,10-105,-1 5,-34 98,34-120,2 1,1 0,2 0,-2 34,5-40,-6 25,-27 88,23-98,1 1,3-1,-6 71,12-44,7 182,-3-233,1 0,1 0,1 0,8 17,-6-14,-1-1,5 22,-2-6,17 44,1 1,-21-56,2-1,0 0,2 0,0-1,2 0,0-1,1 0,1-1,21 20,-25-26,1-1,1-1,0 0,0 0,1-1,0-1,1 0,0 0,0-1,1-1,-1 0,1-1,0 0,31 3,47 6,-64-8,58 4,-60-9,0-2,0 0,51-10,-62 9,-1-1,1-1,-1 0,0-1,0 0,-1-1,24-16,-6 4,-27 17,0-1,1 0,-1-1,0 1,-1-1,1 1,-1-1,0-1,6-6,54-91,-60 95,0 0,-1 0,0-1,0 1,-1-1,0 0,0 0,0-12,-5-67,1 69,1 1,0-1,2 0,5-33,6-9,-4 0,-2-1,-6-111,-2 71,1 84,-2 1,0 0,-1-1,0 1,-2 1,0-1,-12-20,10 20,0 0,1-1,1 0,1 0,1-1,-3-23,5 27,0 0,-2 0,1 0,-2 0,-7-15,5 13,1 0,0 0,-3-22,2 5,-1-1,-24-56,17 52,-14-58,-12-43,10 40,21 69,-25-51,1 5,17 38,-1 2,-2 0,-35-47,38 55,1 0,-18-48,-6-10,7 41,-2-4,19 21,-2 1,-2 0,-34-35,28 32,-38-55,19 26,34 48,2-1,-1-1,2 1,-10-20,-19-40,-7-18,37 72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0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174 1,'1'2,"0"-1,0 1,0 0,0-1,0 1,0 0,1-1,-1 1,-1-1,1 1,3 0,6 8,-8-6,3 5,2 0,-2 1,1 0,-2 0,1 1,6 17,-11-28,0 0,1 1,-1 0,0 0,0 0,0 0,0-1,0 1,0 0,0 0,0 0,0 0,0-1,0 1,0 0,0 0,-1 0,1 0,0 0,0-1,-1 0,1 1,0 0,0 0,-1-1,0 2,0-1,0 0,0 0,0 0,-1 0,1-1,0 1,0-1,-1 1,1-1,0 1,-1-1,-4 1,0-1,0 0,1-1,-8-2,-2-2,1 0,-1-2,-27-19,-38-38,77 61,-8-8,2 0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2:50.769"/>
    </inkml:context>
    <inkml:brush xml:id="br0">
      <inkml:brushProperty name="width" value="0.05" units="cm"/>
      <inkml:brushProperty name="height" value="0.05" units="cm"/>
      <inkml:brushProperty name="color" value="#F6630D"/>
      <inkml:brushProperty name="ignorePressure" value="1"/>
    </inkml:brush>
  </inkml:definitions>
  <inkml:trace contextRef="#ctx0" brushRef="#br0">1 0,'7'8,"0"0,-1 1,1-1,-2 1,0 0,7 16,19 31,-21-41,-1 0,-1 1,12 29,8 18,-24-56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2:50.770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101 1,'3'0,"1"1,-1-1,0 1,1 0,-1 0,0 0,0 0,0 1,0-1,0 1,0 0,3 2,35 30,-28-22,-11-10,0 0,-1 1,1-1,0 1,-1-1,0 1,1-1,-1 1,-1 0,1 0,0-1,-1 1,1 0,-1 4,-2 48,0-29,3-8,2 0,0 0,1 0,1 0,0-1,2 0,0 0,2 0,0-1,19 26,19 49,-7-14,-30-54,2 0,15 23,3 2,-24-36,0 0,2 0,0-1,11 13,18 26,-7-8,-24-33,0 1,-1 0,0 1,6 16,-8-17,22 97,-1-22,-15-46,19 41,-18-58,-6-14,-1 1,1-1,-1 0,-1 1,0-1,0 1,0 14,-2-4,0-3,0 0,1 0,1 0,0 0,2 0,5 18,-3-16,0 1,3 31,2 10,-3-28,4 54,-11-78,1 0,0 0,1-1,3 9,-3-9,-1-1,1 2,-2-1,1 0,1 11,10 157,-12-115,-3 54,-12-63,11-42,0-1,1 1,0 0,-2 17,4-16,-1 0,-1-1,0 1,0 0,-1-1,0 0,-1 1,0-1,-11 17,-1-5,-1 1,-26 24,-26 32,110-95,2-4,-22 12,0-2,32-21,-93 58,-26 18,50-29,-2-2,-34 22,44-31,0 0,0-1,0 0,0 0,0-1,-1 1,1-2,-1 1,0-1,-14 0,-17-1,-124 6,161-6,0 0,0 0,0 0,0 0,0 0,0-1,0 1,0-1,0 0,0 0,0 0,0 0,1 0,-1-1,0 1,1-1,0 1,-1-1,1 0,-3-3,-3-3,0-1,1-1,-11-17,3 3,-4-10,17 30,1 0,-1 0,0 0,-1 0,1 0,-1 0,0 0,0 1,0-1,-1 1,1 0,-1 0,-7-5,2 4,1-1,0-1,0 0,0 0,0 0,1-1,0 0,1 0,0 0,0-1,-8-15,9 11,0 1,1-1,1 1,0-1,0 0,2 0,0 0,0-18,11-65,-6 64,0-25,-5-75,-1 45,-13-25,15 83,-1-1,2 0,1 0,1 0,10-37,-9 58,-1 0,1 0,1 1,-1 0,9-10,-8 11,0 0,-1-1,0 0,0 0,0 0,3-13,2-9,25-51,-20 49,11-39,19-50,-20 59,-5 2,19-102,-34 120,-1 0,-5-57,-1 18,2 56,-9-42,0-18,12 74,2 2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2:50.771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240 0,'-1'14,"-1"0,0 0,-6 15,-3 17,10-33,-1 2,-1 0,0 0,-1 0,0-1,-12 24,13-27,-1 0,2 1,0 0,0-1,1 1,1 0,0 0,3 18,0 14,-3 306,-1-335,-1 0,-1 1,-5 18,-5 25,11-49,0-1,-1 0,0 1,-7 11,7-13,-1 0,1 0,1 0,-1 0,1 0,-1 13,-9 119,2-8,9-122,0-2,-3 26,-1 0,-16 51,9-27,11-45,-1-1,-7 23,6-22,0 1,0-1,2 0,-1 1,2 15,1-13,-2-1,0 1,-5 20,1-12,2 1,1 0,2 0,2 30,1 7,-5-17,0-29,1 1,2-1,-1 1,6 22,-3-31,0 0,0 0,1 0,1 0,-1-1,1 0,10 11,50 46,-15-17,-38-34,-1 1,0 0,-1 1,-1 0,-1 1,8 18,-6-21,-10-13,0 0,1 0,-1 1,0-1,0 0,1 0,-1 0,0 0,0 0,1 0,-1 0,0 0,0 0,1 0,-1 0,0 0,0 0,1 0,-1 0,0 0,0 0,1 0,-1 0,0 0,0-1,0 1,1 0,-1 0,0 0,0 0,0 0,1-1,-1 1,0 0,1-1,-1-1,1 1,-1 0,1 0,-1 0,0 0,0-1,1 1,-1 0,0 0,0-1,-1 1,1 0,0 0,0 0,-1-1,1 1,0 0,-1 0,1 0,-2-1,-48-95,47 93,1 0,-1 1,1-1,-1 0,0 1,-1-1,1 1,-1 0,1 0,-1 0,-7-3,8 5,1 0,-1 0,1 0,-1 0,1 1,-1-1,1 1,-1 0,0-1,1 1,-1 0,0 0,1 1,-1-1,0 0,1 1,-1 0,1-1,-1 1,1 0,-1 0,1 0,-3 2,2-1,1 0,0 1,0-1,1 0,-1 1,0-1,1 1,0-1,-1 1,1-1,0 1,1 0,-1 0,0-1,1 1,0 0,0 0,0 0,0-1,1 5,-1-2,0 1,1 0,0 0,1 0,-1-1,1 1,0-1,1 1,2 5,1-6,0 0,0 0,0 0,1-1,0 0,0 0,0 0,0-1,12 4,19 11,-23-11,-1-1,22 7,-15-6,-19-6,0-1,0 0,0 1,0-1,0 0,1 0,-1 0,0 0,0 0,0-1,0 1,0-1,1 1,-1-1,2-1,10-2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2:50.772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229 0,'2'1,"-1"-1,0 1,1-1,-1 1,1 0,-1-1,0 1,0 0,1 0,-1 0,0 0,0 0,0 0,0 0,0 0,-1 0,2 3,15 24,-16-25,11 18,-2-4,-1 0,0 1,-2 0,0 0,-1 0,5 31,-9-39,1 0,0-1,1 1,0-1,0 0,1 0,1 0,0 0,8 9,-5-7,-1 1,0 0,-1 0,7 16,-3 18,6 11,-18-63,0 1,1-1,0 1,0-1,2-9,-1-6,-3 7,-1 0,-1 0,0 1,-1 0,0-1,-1 1,-10-15,4 5,-43-66,36 60,-27-53,53 94,2 3,-1 1,9 21,-11-18,2-1,19 33,1 0,18 47,6-6,-18-31,-24-44,-1-1,8 21,42 114,-52-128,4 39,1 2,-1-12,-10-40,1 0,0 0,1 0,1 0,0-1,1 1,0-1,1 0,8 10,102 153,-115-173,2 4,-1 0,0 0,0 0,0 0,0 1,-1-1,0 1,0-1,-1 1,0-1,0 1,0-1,-1 1,0-1,0 1,0-1,-5 10,2-6,-1 0,0 0,0 0,-1-1,0 0,-1 0,0 0,0-1,-10 7,10-6,-1-1,1 1,1 0,0 1,-9 15,-15 20,18-29,-2-1,0 0,-19 14,26-22,-1-1,1-1,-1 1,0-1,-1 0,1-1,-1 0,0 0,-15 3,16-6,-1 1,0-1,1-1,-1 1,0-1,1-1,-1 1,-11-5,4 1,1 0,-1-1,-20-11,-88-63,49 30,58 40,1-1,1 0,-15-15,26 23,0-1,1 0,0 0,0 0,0-1,0 1,1-1,-1 1,2-1,-1 0,0 0,1 0,0 0,0 0,0-7,1-21,-1 18,1 0,1-1,4-25,-5 41,0 0,1 0,-1-1,0 1,0 0,0-1,0 1,1 0,-1 0,0-1,0 1,1 0,-1 0,0 0,0-1,1 1,-1 0,0 0,1 0,-1 0,0 0,1 0,-1-1,0 1,1 0,-1 0,0 0,1 0,-1 0,0 0,1 0,-1 0,0 0,1 0,-1 0,0 1,1-1,-1 0,21 9,16 15,-37-23,22 13,1-1,0-1,46 18,-39-18,32 12,104 25,-157-46,-1-1,1 1,-1 0,0 0,0 1,-1 0,1 0,-1 1,0 0,7 6,-14-11,1 0,-1 1,1-1,-1 1,0-1,1 1,-1-1,0 1,1-1,-1 1,0 0,0-1,1 1,-1-1,0 1,0 0,0-1,0 1,0-1,0 1,0 0,0-1,0 1,0-1,0 1,-1 0,1-1,0 1,0-1,-1 1,0 0,1-1,-1 0,0 0,0 0,1 0,-1 1,0-1,1 0,-1 0,0 0,0 0,1-1,-1 1,0 0,1 0,-1 0,0 0,0-1,1 1,-1 0,1-1,-1 1,0 0,1-1,-1 1,1-1,-1 1,0-1,-273-192,129 72,129 108,9 7,-1 0,1-1,0 1,1-1,-1 0,2-1,-6-8,11 16,0 0,-1 0,1 0,0 0,0 0,0-1,0 1,0 0,0 0,0 0,0 0,0 0,0-1,0 1,0 0,0 0,0 0,0 0,0 0,0-1,0 1,0 0,0 0,0 0,0 0,0 0,1-1,-1 1,0 0,0 0,0 0,0 0,0 0,0 0,0 0,1-1,-1 1,0 0,0 0,0 0,0 0,0 0,1 0,-1 0,0 0,0 0,0 0,0 0,0 0,1 0,-1 0,0 0,0 0,0 0,0 0,1 0,-1 0,0 0,17 5,13 9,-25-11,40 24,1-2,2-2,70 24,5-16,-111-26,0 0,-1 1,0 0,0 1,-1 0,0 0,0 1,-1 0,0 1,15 18,-43-37,-14-14,6-3,-2 2,-1 1,-2 1,0 1,-58-30,-126-56,190 93,-44-37,26 18,44 34,0 0,0 0,1 0,-1 0,0 0,0 0,0 0,0 0,0 0,0 0,0 0,0 0,0 0,0-1,0 1,0 0,1 0,-1 0,0 0,0 0,0 0,0 0,0 0,0 0,0 0,0 0,0 0,0-1,0 1,0 0,0 0,0 0,0 0,0 0,0 0,0 0,0 0,0 0,0 0,0-1,0 1,0 0,0 0,-1 0,1 0,0 0,0 0,0 0,0 0,0 0,0 0,0 0,0 0,0 0,0 0,0 0,0 0,-1-1,1 1,0 0,0 0,13 2,17 5,161 71,-60-19,-8-2,38 15,-160-72,0 1,0-1,0 1,-1-1,1 1,0-1,0 0,0 1,0-1,0 0,0 0,0 0,0 0,0 0,0 0,0 0,0 0,0 0,0 0,-1 0,1 0,0-1,2 0,-3 1,0-1,1 0,-1 1,0-1,0 0,1 0,-1 1,0-1,0 0,0 0,0 1,0-1,0 0,0 0,-1 1,1-1,0 0,0 1,-1-1,0-1,-2-5,0 1,-1-1,0 1,-7-8,-17-12,-1 1,-1 2,-1 0,-2 2,-48-24,-20-15,90 54,0 0,1-1,0-1,0 0,1 0,0-1,1 1,0-2,1 1,0-1,0 0,-6-15,6 13,-8-12,16 19,10 11,101 83,-54-42,95 62,-129-93,-17-11,0 0,0 0,0-1,0 0,1 0,0-1,0 1,12 2,-19-6,0 0,0 0,0 0,-1 0,1 0,0-1,0 1,-1 0,1 0,0-1,0 1,-1 0,1-1,0 1,-1-1,1 1,-1-1,1 1,-1-1,1 1,-1-1,1 1,-1-1,1 0,-1 1,0-1,1 0,-1 1,0-1,0 0,1 1,-1-1,0 0,0 0,0 1,0-1,0 0,0 1,0-1,-1-1,-5-32,0 21,0 0,-1 0,-1 1,0 0,-14-16,-56-55,71 76,-16-15,2 2,0 0,2-1,1-2,0 1,2-2,-15-28,25 32,16 27,24 35,-31-38,115 133,-107-128,-15-19,-15-19,-123-131,141 159,0 0,0 1,0-1,0 0,1 1,-1-1,0 1,0-1,0 1,0-1,-1 1,1-1,0 1,0 0,0 0,0 0,0-1,0 1,-1 0,1 0,0 0,0 1,0-1,0 0,0 0,-1 0,1 1,0-1,0 0,0 1,0-1,0 1,0 0,0-1,0 1,1-1,-1 1,0 0,-1 1,-39 38,32-31,-9 10,1 1,1 0,1 0,1 2,-17 35,63-123,-32 66,0-1,1 0,-1 1,0-1,0 0,1 1,-1-1,0 0,1 1,-1-1,0 0,1 1,-1-1,1 1,0-1,-1 1,1-1,-1 1,1-1,0 1,-1 0,2-1,0 4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3:46.268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0 50,'2'-2,"0"0,-1 1,1-1,0 1,0-1,0 1,0 0,0 0,0 0,0 0,0 0,1 0,-1 1,4-2,-3 2,21-6,0 2,1 0,0 2,32 1,49-6,-48 2,100 3,-81 3,25 7,2 1,77-10,-167 1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3:48.815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1 3,'111'-2,"120"4,-210 0,1 1,-1 0,-1 2,1 0,-1 1,0 2,24 11,-37-16,0 0,0 0,0-1,1 0,-1-1,1 1,14-1,58-2,-31-2,46 3,-107 0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3:51.852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0 0,'164'9,"8"-1,-149-7,-1 2,0 0,37 11,3 0,-14-7,0-3,67-2,-90 1,-18 1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3:54.513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1 19,'72'-8,"-9"0,18 5,1 4,-1 3,113 20,-50 8,-83-24,-51-8,1 1,-1 0,0 1,-1 0,1 0,19 8,-17-4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7.982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1058 0,'0'0,"-3"2,-1 0,-2 4,-3 0,0 3,-1-3,0 1,2 0,-1-3,2 1,1-1,1-1,0 0,0 0,0-1,-2-1,3 0,-1 1,-1 1,-1 0,1-1,-1 0,1-3,2-1,0 0,-2-1,3 2,-1 1,-2 2,0 0,2 1,-2 1,1-2,0 2,0-1,-1-2,2 3,-1 0,-1 0,1 1,0-1,-1 1,1-2,1 1,1 0,-2-1,1 0,-2-2,0 0,-1 0,2 1,-1 0,-1-1,1 1,-1 0,2 1,-1 1,0-1,2 2,-1-2,1 2,-1-1,0-2,0 2,-1-2,0 2,1-1,0 0,-1 1,2-2,0 0,-1 2,1 0,1-3,-3 2,1 1,1-3,-1 1,0 1,1-1,0 2,-1-1,0-1,1 1,-1 0,1-1,0 3,0 0,1 0,-2-1,0-1,-1 0,4 2,-2-2,1 2,0-2,0 1,0 0,0 1,1-2,-1 3,1-2,-1 2,0-3,1 3,0-1,0 0,0 0,-1 0,0 1,1 1,-2-1,3 1,-4-1,3-2,-1 4,0-4,0 3,-1-1,1-1,-1-1,0 0,-2 0,0-1,-2 1,3-1,-1 0,0 0,1 0,0-1,1 1,0 0,0 1,1 0,1 0,-2 1,3 0,-2 0,0-2,2 4,-2-3,1 3,-3-2,3 0,-1 1,0-1,1-1,-1 2,1-2,-1 1,1 0,0 0,1 1,-2 1,0 0,0 0,-1-2,1 2,0-3,0 2,-1 2,-2-3,2 2,0-1,-2 0,2-3,0 2,0-1,0-1,1 0,-3 0,3-1,-2 2,0 1,2-1,-2 0,0-1,2 2,-1-2,2 2,-1 0,0 0,0 2,0-3,0 2,-1 0,1-1,0 2,2 0,0-1,0 1,1 1,0-2,0 1,0 0,1 1,-1-1,0 0,0 0,0-1,-2 0,0 0,1 0,0-1,-1 2,-1-1,2 1,-2 0,2-1,-1 1,1-2,-3 0,1 2,-2-1,3 0,-3-1,4 1,-2-1,0 1,1 1,-3-1,2 1,0-1,-1-1,0 1,0-1,1 1,-1-1,2 0,-3 1,3-1,0 2,1 0,-1-1,-1-1,2 1,0 0,-1-1,-1-1,2 2,-1 0,2 0,-2 0,0 2,0-1,2-1,-3-1,1 2,0-2,-1 1,0 0,2 1,0-1,0 2,0-1,1-1,-2 1,1 1,-1-1,0 0,-1 0,-1-1,2 2,-3-2,3-1,-2 1,2 0,2 0,-1 0,1 1,0-1,0 1,0 1,0-1,1 0,-1 0,0-1,0 2,0 0,0-1,0-1,0 1,0 0,0 1,0-2,0 1,0 1,0-1,0-1,0 1,0 0,0 0,0 1,0-1,0-1,0 2,0-1,-2-1,0-1,0 1,0-2,0 1,-1-1,2 3,0-2,0 2,1 0,0 0,0 0,-1 0,-1-1,-1 0,1 0,-2 0,-1-1,-2 2,1-1,1 1,0-2,0 1,2 0,0-1,1 2,2 0,0-1,0 1,0 0,0 0,1 0,-1 0,0 0,0 1,0-2,0 2,0-2,0 1,0 1,0-1,-2-3,1 3,-1-2,2 1,-1 0,0 1,1 0,0-1,0 2,0-2,0 1,0 0,-2-1,0 0,1-1,1 2,-2-2,2 2,-1 0,1-1,0 2,0-1,0 0,0 0,0 0,0-1,0 1,0 1,0-1,0 0,0 0,0 0,0 0,0 0,0 0,0 0,0 1,0-1,0-1,0 0,0 2,0 0,0-2,0 2,2-2,-1 1,0 1,1-2,-1 1,1 0,0 1,-1-2,0 1,0 0,0 1,-1-1,0 0,0-1,0 1,0 0,0 1,0-1,0-1,0 2,0-1,0-1,-2 0,1 0,-1 0,2-1,-1 3,0-3,-1 1,0 2,1-2,0 1,0 1,0-1,1 0,0 0,0 0,0 0,0 0,0 0,0 1,0-2,0 0,0 3,0-3,0 1,0 1,0-2,0 1,0 1,0-2,0 0,0 3,0-2,0-1,0 1,0 0,0 1,0-1,0 0,0-1,0 2,0-1,0 0,0-1,2 1,-1-2,0-1,1 4,1-5,-2 3,1 1,-1 1,0 2,2-2,-1 1,1-3,-1 2,1-2,-2 0,2-1,-1 0,1-1,-2 1,2-1,0 2,-1-2,1 1,0-2,1 1,-2 1,0 0,0-1,0 2,0-1,0 2,0-4,-1 3,1-1,0 1,0 1,-1-1,1 1,0-1,-1 2,0-2,1-1,1 1,-2 0,0 0,-1 1,0 0,0-1,1 0,1 3,0-2,-1-1,-1 2,1-2,-1 1,1 1,1-1,0-1,-1 2,0-1,0-1,-1 2,1-3,1 1,-1-1,0 2,0-1,0-1,1 1,-1-1,0 1,0 0,1 1,-2-1,2 1,-1 0,1-1,0 2,-1-1,0 0,-1 1,1-4,0 3,0-2,1 1,-1 0,0 0,-1 1,1-1,0 2,1-1,-1 0,1-1,1-1,-2 1,1 0,-1 0,-1 0,0 0,0 2,2 0,0-2,-2 2,2-2,-2 1,0 1,2-2,0 1,0 1,-1-1,-1-1,3 1,0 0,-3 1,2-1,1 0,-1 0,0-1,2-1,-1 0,1 1,0-1,1 1,-1-2,2 2,-2-5,0 4,2-2,-3-1,1 4,-1-2,0 2,-1 1,1-2,-1 0,2 2,-1-2,-1 2,2-3,-3 2,2-4,0 0,0 0,0 0,0 0,0 1,-2 2,1 1,0-2,-1 3,2-4,0 3,0-2,1 1,-2 2,2-2,-1 0,-1 1,1-2,-1 1,2-1,-1 0,-1 1,0-1,-1 3,1 0,1-2,2-1,-1 0,0 1,-1 0,1-1,-2 4,1-4,0 2,0-2,1 1,-2 0,0 0,-1 1,1-1,0 1,0-1,0 0,0-1,2 0,-2 0,3 1,-3 0,3 1,-2 1,2-2,-2 0,-1 2,3-4,-3 3,0-2,1 1,-2 0,3-2,0 0,1 0,0 0,-1 0,0-1,0 3,-2-2,2 4,-1-2,-1 0,4-1,-2 0,-1 1,0-1,0 3,-1-1,0 0,0 0,0 0,0-1,-1 1,1 2,0-3,1 2,-1-1,3-1,-3 1,2-1,-1 1,1-2,-1 1,0 2,1-3,-1 1,0 1,0-1,0 2,1-2,-2 1,3-3,-1 0,1 0,2-3,-2 3,2-2,-3 1,0 1,1 0,2 0,-3 1,2 0,-2 0,1-2,-2 4,1-5,2 2,-3 1,1-2,1 1,-1 1,0-1,0 0,-1 1,1-1,-1 1,2-1,-3 1,3-1,0-1,-2 2,3-2,-1 1,0 1,-1 2,2-2,1 0,-1-1,0-1,-1 1,0-1,0 0,1 1,-1-2,2 1,-3-1,0 2,3-1,-1-1,1 1,-1-1,1 1,1-1,0 0,-1 0,0 1,-2-1,1-1,-1 3,1 1,-3-2,1 1,1 0,0 0,2-1,1 0,-1 1,0-1,0 2,0-2,0 2,-1 0,0-2,-2 0,1 2,0-3,2 3,-1-3,1 1,-1-1,2 0,0 2,-1-2,1 1,0-2,-1 1,1-1,-1 1,1-1,-1 0,1 0,-1-1,1 1,-1 0,-1 0,3 0,-2 0,0 0,0 0,1 0,-2-1,-3-1,-4-4,-5-1,-4-2,0 0,-2-1,0 0,3 4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7.983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998 43,'0'0,"0"-1,0-2,-1 1,-1-3,-1 2,1-2,-3 2,2-2,0 2,-1-3,1 4,-2 0,-1 1,-2 0,1 0,0 1,1 2,1 0,-2-1,0-1,1 1,1 2,-2-1,4 1,-1 1,-2 0,1 1,0-2,2 1,-2 0,1-1,-1 2,-1-2,0 0,1 1,0-1,-3-1,3 2,-1-1,1-2,-2 1,1 1,-1 0,0-2,-1 3,1 0,-1 0,1 0,1-1,-1 2,1-3,2 4,-2-3,3 2,0 0,1 0,-2-1,2 1,-1-1,0 1,0 1,0-1,0-1,-1 2,0-1,2 1,-3-1,2 0,-1 1,2 0,1-1,-2 2,0-1,-1-3,-2 0,0-1,-1-1,0-1,-1 0,1 1,0 1,-1 1,2 1,0 1,3 1,0-1,-1 1,1 0,0-3,-1 3,0-2,1 2,-2-2,3 1,-1 1,0-2,0 0,0-1,-2 1,-1 1,0 0,1 0,0-2,-1 0,0 0,2 1,0 0,2 0,-1 1,2 0,-2 0,0-1,-2 0,2 0,-1 2,0-1,0 1,0 1,1 0,1 0,0 1,-1-3,1 1,1-1,-2 2,1-2,-1 1,0-1,0 0,0 1,-1 1,2-1,0-1,-1 1,1-1,2 1,-2 1,0-1,0 0,0 1,-1-2,-1 1,0-1,-1 1,0 1,1-3,-1 1,2-1,-2-1,3 0,-2 1,-2-1,2 2,0-1,-1 0,1 2,0-2,-1 1,3 0,-4 0,2 1,-1 1,1 0,-1-1,-2-1,4 0,-3 1,1-2,3 2,0-1,-1 0,1 0,-1-1,1 3,-2-3,1 2,-2-1,2 1,-2 0,1 0,0-1,0 0,2 1,1 0,0 1,-1-3,0 3,0-2,-1 1,0 1,-1 0,1-1,-1 0,3 2,-2-2,0 0,1 0,0-1,-1 0,1 0,-1 0,2 1,-1-1,-1 1,1 3,1-3,-2-1,2 1,0 0,-1-1,1 2,-1-1,0 1,1 0,-2 0,0 0,2 0,-2-2,1 2,0-2,0 1,1 1,-1-2,1 1,0 0,-1-1,0 1,-1 0,0-1,0 1,0-2,2 3,-2-1,1 1,0-1,0 0,-1-1,1 1,1 1,-2-2,1 2,0 0,1-1,0 2,1-2,-1 2,-1-3,2 0,-2 2,1-2,0 1,0 2,1-2,0 1,0-1,0 2,0-1,0 0,0 0,0 0,0 0,0 1,0-2,0 0,0 2,0 0,0-2,0 1,0 0,0 0,-1 0,0 1,-3-2,1 1,-3 1,0-2,1-1,1 2,0-2,2 0,1 3,1-2,0 1,0-1,0 1,0 1,0-1,0-1,0 2,-1-3,-1 1,1 0,0 0,0-1,0 2,0-2,-1 0,1 2,-1-2,1 1,-1 1,2 0,0 0,0-1,0 2,0-1,0-1,0 2,0-1,0 0,0 1,0-2,0 0,3 3,-1-3,-1 1,1 0,-2 0,1 0,-1 0,0 0,0 0,0 1,0-1,0-1,0 1,0 0,0 1,0-1,0-1,0 2,0-1,0-1,0 2,0-2,0 1,0 2,0-3,0 0,0 1,0 1,0 0,0 1,-1-2,-1 0,-1 1,0 1,1-2,-3-1,4 0,-2-1,-1 2,3-2,-1 2,-1 0,1 0,-1 0,1 0,1-1,-1-1,0 0,0 2,-1-3,2 2,-1-1,1 1,0 0,0 0,1 0,0 2,-2-2,1-2,0 3,0-1,0 0,0 1,1 0,0-1,0 1,0 0,0 1,0-2,0 2,0-2,0 1,0 2,0-3,0 0,0 1,0 1,0-2,0 1,2 1,-1-1,0 0,0 0,2-2,-1 1,0 0,-1-1,0 2,0-1,-1 0,1 2,-1-1,-1-1,1 2,0-1,0 0,0 0,0 0,0-1,0 2,0 0,0-2,0 1,0 1,0 1,0 1,0-1,0 1,0-2,0 0,0 0,0 0,0 0,0-2,0 1,2-1,0 1,-1 1,0-2,0 1,0 1,0-3,1 0,1 0,0-1,0 1,-1-2,1 3,0-3,-2 5,3-3,-1 0,1 1,-2-1,1 1,0 0,-1 1,0-1,0 0,-1-1,1 2,0-2,-1 1,-1 1,0 0,0 0,0-1,0 1,1-1,0 0,1 0,-1-1,0 2,0-1,0 2,-1-2,0 0,0 2,0 0,0-2,1 2,1-2,1 1,-2-1,1-1,1 2,-2-3,0 4,0-4,1 1,0 1,-1 0,0-1,-1 2,1 1,-1-2,0 2,0-2,0 1,-1 1,3-3,-1 1,1-1,-1 1,-2-1,-1-3,-2-1,-1-2,-3-3,1 1,0-2,2-1,-1 2,0-1,3 0,1-2,-1 1,3 0,0-1,0 1,0-2,0 0,0 2,0-1,0 0,0 0,0-1,3 3,-1-1,-1 1,1-1,-2-1,3 3,-2-2,3 1,-2-1,2 1,-1 0,1 0,-1-1,0 0,0 0,-1-1,0 0,1 1,0 3,0 3,0 1,1 3,-1 0,0 2,-1 1,0 0,-1 2,-1-1,0 1,0-1,0 1,0-2,0 0,-1 1,1-2,0 2,0-1,0 0,-2-1,1 2,0-2,-2 1,-1-2,1 0,-2 0,1-1,1 2,3-3,2 2,0-3,2 3,-1-1,0 2,-1 0,0 1,-1 0,0 0,-1 0,1-1,0 0,0-1,0 2,2-3,-1 1,0 1,2-1,-3 1,3 0,0-2,1 3,-1-2,0 1,-1 1,1-1,-1 2,-1-1,1-2,0 1,-1-1,2-1,-2 1,1-2,0 2,-1-1,-2 3,2-2,-2 2,0-1,2 2,-1-1,3-2,-2 2,3-2,-3 1,3 1,-2-2,0 2,-1-1,-2 3,1-3,-2 0,-2-2,-1-1,-1-3,0-1,-1 1,-1-4,0 0,0 0,2-2,0-2,3 2,-2-2,4 2,0-2,0 0,0 1,0 1,0-2,0 1,2 1,-2-2,0 1,0 1,0-3,0 3,0 0,0-1,0-1,-2 2,0 1,-1 0,1 2,-1-2,0 2,0-2,1-1,0 1,0 0,0 0,0 0,2-1,-3-1,0 1,2 0,0-1,0-1,-2 1,2 0,-1 0,1 0,0-1,1 2,-1-1,1 0,0-1,0 2,1-1,-1 0,0 0,0-1,0 1,0 1,0-1,0 0,0-1,0 2,0-1,0-1,2 3,0 1,1 4,0 4,1 1,-1 1,-1 1,-2-1,-2-2,-1 0,-3-2,0-1,-1 1,2 0,2 3,2-1,-2 1,1 1,-1-3,1 3,-2-2,3 2,1 0,0-1,1 0,0 1,3-2,-2 2,1-2,-1 2,-1 0,0 1,0 0,1-1,-1 1,0 0,0 1,-1 0,1-2,-1 0,0 2,0-1,0-1,-1 2,1-1,0 0,2-1,-1-3,2-2,1-1,0 0,1 1,0 1,-1 1,0 0,0-1,0 3,-2-1,0 2,-1 1,-1-2,2 1,0 0,0-1,4 0,-2-2,0 1,2-1,-2 1,0-1,-3 3,3 0,-2 0,0 0,-1 1,1 0,0-2,1 0,-3 2,2-3,0 1,2-1,-2 1,3-3,-3 4,2-2,-1 0,1 3,-2-1,0-1,0 1,2-1,-1-1,-1 1,0 0,-1 1,0 1,-1-1,0 1,0 0,0 0,0 1,0-1,0-1,0 2,0-1,0 0,0 0,0 0,0 1,0-2,0 1,0 0,0 0,0 0,0 1,0-2,0 0,1-1,1 0,0 2,0-4,-1 4,2-3,-2 2,0 1,1-1,0 1,1-1,0-1,-1 1,0 0,1 0,-1 1,1-1,0 2,-1-2,1-1,0 2,1-3,0 3,-3 0,3-1,-2 0,2 1,-1 1,-1-1,1-1,0 2,-1-1,0-2,2 1,-2 0,0-3,1 3,-1-2,1 2,0-3,-2 3,2-1,0 1,0 0,0 2,1-1,1-1,0 2,1-1,-1-1,0 1,1-2,2 1,-1-1,0 1,1-2,-1 1,0-2,-2 3,1-3,0 2,1-2,0 0,-2 0,1 0,0 0,0 2,0-2,0 1,1-1,-6-1,0-1,-3-2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0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 1,'0'3,"2"7,1 3,1 4,-2 7,3 3,0 0,-2 0,2-1,-5-9,-5-11,-4-10,-4-4,2-2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7.989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0,2-2,-2-1,2-2,-1 1,2 0,1-1,2 0,1 1,-2-1,-1 1,-2 0,0 2,-3 1,1 0,-1 1,-1-2,1 1,-1 0,2 0,0 0,0 1,0 1,0-1,0 0,1 1,-1-1,2 0,-2 1,1 0,-3 0,2-1,-1 1,1-1,-1-1,0 0,0 0,0-1,0 2,0 0,0 1,1-1,0 1,0 0,1 0,0-2,0 3,-1-2,1 1,-1 0,1-1,-1 0,0-1,-1 3,0 0,1 0,1 2,1-2,0 1,0-1,-1 1,0-2,-1 3,0-2,1 1,-1-1,1 1,0-1,0-1,-1 0,1 1,1 0,-1 0,2 0,-2 0,1 2,1-1,-3 1,2 0,-1-1,1 0,0 0,-2-1,1 0,2 1,0-1,-1 1,1-2,0 1,0-1,0 2,-1-2,0 0,0 0,0 0,1 1,-1 0,1-1,0 1,0 0,0 1,1-1,0 2,-1-1,1 0,0-1,-1 0,0 0,0 1,1-1,-1 1,0-1,1 1,-1 0,2 1,-1-1,0 1,0 0,0 0,0 0,0 1,-1-3,1 1,-1 0,1-1,-1 0,-2 0,1-3,-1 0,0-2,2 0,-1-3,1 0,1-2,0 3,0 2,-1 2,-1 4,0-1,-1 1,0-1,0 1,1 0,0 1,2-1,0 1,0 1,1-1,0-1,0 2,0-1,0 0,0 1,1-1,-1-1,0 2,0-1,0 0,0-2,-2-1,1-4,-2 0,0 1,0 1,-2 0,1 1,-1-1,1 1,0 2,3-1,-2 1,1 0,0 1,0 0,-1 0,0-1,0 1,2 0,-1 0,0-1,-1-1,1 1,0 0,0 0,1 2,1-1,-1 1,1 1,0-1,-1-1,0 0,1-1,-1 2,0-1,1 1,-2-2,0 2,1-2,-1 0,0 0,0 1,1-1,-1 2,0-1,0 0,-1 0,1-1,0 2,1-1,-1 1,0 0,1 0,-1-1,1 0,0 0,0 0,0 0,0 1,1 0,0-1,0 2,0-1,0 0,0 1,1-1,-1-1,0 2,0-1,0 0,0 0,0 0,0 0,0 1,0-1,0-1,0 2,0-1,0 0,0 0,0 0,0 0,0 0,0 1,0-5,0 0,0 1,0 0,0 0,0 3,0-1,0 0,0 2,0-1,0 0,0 1,0-1,0-1,0 2,0-1,0 0,0 1,0-1,0-1,0 2,0-1,0 0,0 0,0 0,0 0,1-1,0 0,0 0,1 0,0 0,0 1,0 0,-1-1,-1 2,0-1,0 0,0 1,0-2,0 1,0 1,0-1,0 0,0 0,0 0,0 0,0 1,0-1,-1-2,-1 1,1 0,0 0,0 0,0 1,1 0,0 0,0 0,0 1,-1-2,0 1,0 1,0-1,0 0,1 0,-1 0,1 0,0 1,0-1,0-1,0 2,1-1,-1 0,0 1,0-2,0 1,0 1,0-1,0 0,0 0,0 0,0 0,0 0,0 1,0-2,0 1,0 1,0-1,1-1,1-2,0 1,1-1,0 1,0 0,1 0,-1-1,1 1,-2 1,1-2,-1 1,2 0,-1 1,0-1,2 0,-2 1,3 0,-3 1,1 0,-1 0,0 0,-1 1,1-3,-1 1,2-2,-2 1,0 0,-2 1,2 0,0 1,1-1,-1-1,-1 2,1-2,0 3,0-2,0 0,-2 2,1-1,-1 0,0 1,2-1,-1-1,2 2,-1-1,-1 0,2-1,0 0,-1-1,1-1,-1 1,1 0,-1 0,1-1,0 0,-1 1,0 0,0 0,2-1,-3 0,3 2,-1-1,0 2,0-1,-1 1,1-1,-1-1,0 2,0-1,0 1,1-1,-1 1,0 0,1-1,-1 0,1-2,0 2,-2-2,2 1,1 0,-2 0,1 1,0-1,0 0,1-2,0 3,-2-1,1 1,0-1,-1 1,1-1,1 0,-2 0,1 1,-1 0,0 1,0-2,0 1,2-1,-1 2,1-3,0 2,0-2,-1 2,0-2,0-1,-1 3,1-3,0 1,2-1,-2 1,1-2,0 2,-2 1,1-1,1 1,-1 0,-1 1,2 0,-1 0,1 0,1-1,1-1,-2 2,0-1,-2 2,1-2,1 1,-2-1,2 2,-1-1,0 0,1-1,0 0,1-1,-1 1,1-2,-1 0,3-2,-2 0,0 1,0 1,-1 0,-1 1,2-1,-1 1,2 1,-1-2,0 2,1 0,-2-1,2 0,-2 0,2 0,0-1,-1 0,2 0,-1-1,-2 2,2-1,-2 0,2 0,-1 0,0 1,-1 0,1-2,0 1,0-1,1 1,0-1,-1 1,2-2,-1 1,0-1,1 0,-3 1,2 1,-3 0,1 1,-2-1,2 2,0-2,0-1,2 0,0 0,1-1,1 0,-1 0,0 0,0 0,-4-1,-1 1,-4 0,0 0,-4-1,1-1,-3-1,-1-1,-2 2,3-1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7.99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69 0,'0'0,"-2"0,-1 2,-1-1,0 2,-1 1,0 0,1 1,0-1,1 1,1 0,1 0,-1-1,0 1,1-1,0 2,0-1,0 0,0 2,-1-1,1-1,1 2,-1-1,0-1,-1 0,1-1,1 2,-1-1,0 1,1 0,0 0,0 0,0 0,0 0,0 1,-1-3,0 1,-1 0,1 0,0 1,1-1,-1 1,1 0,0 0,0 0,0 1,0-1,0-1,0 2,0-1,0-1,-1 0,-1-1,1 2,1-1,-1 1,1 0,0-1,0 2,0-1,0 0,0 1,0-1,0-1,0 2,1-2,1-1,-1 1,0 0,-1 1,2-2,-1 1,1-1,-1 2,1-1,-1 0,1 2,-1-1,0-1,1 2,-1-1,1 0,-2 1,0-1,1-1,-1 2,0-1,0 0,0 1,0-2,0 1,0 1,0-1,1 0,1 0,-1 0,0 0,0 0,0 0,-1 0,0 0,0 1,0-1,0-1,0 2,0-1,0 0,0 1,0-2,0 1,0 1,0-1,1 0,0 0,0 0,0 0,0 1,1-3,-1 1,1 0,-1 0,2 1,0-1,-1 1,0 0,0 0,0 0,0 0,0 0,1 0,0 0,-1-2,0 2,0-2,-1 2,1-2,0 1,-2-1,2 1,1-2,-2 2,2 0,-2 0,1 1,-1-1,0 2,1-1,0 0,-2 1,3-3,-1 1,0 0,0-1,0 0,0 1,0-2,1 1,-3 0,3 2,-1-2,2 1,-3 0,2 0,0 0,-1-1,2 0,0 0,0 1,1-1,-1 1,1-1,-3-1,3 2,-2-1,0 2,0 0,0-2,1 0,0 0,-1-1,1 2,-1-2,0 2,-1-1,1 0,-1 0,1-1,0 1,-1 0,2 0,0-1,-2 2,2-1,-2 0,1-1,0 0,0 2,-1-1,2 0,0 0,1 1,-1 0,0 0,0-1,-1 0,2-1,-2-1,1 0,0 1,-1 0,1 1,0 0,2-1,-2 1,1-1,0-2,0 1,-1 0,1 0,-2 0,1 1,0-1,0 1,-1-2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7.991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 1,'0'3,"1"0,-1 0,1 0,0 0,0 1,0-1,0 0,1-1,-1 1,1 0,3 4,28 31,-19-23,130 140,-139-148,0 1,0-1,-1 1,0 0,0 0,-1 0,0 0,0 1,-1-1,0 1,1 17,8 30,2-17,-3-8,0 0,-3 0,0 1,-2 0,2 45,-8-52,1-2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7.992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 1,'0'4,"1"-1,0 1,0 0,0-1,0 1,0 0,1-1,0 0,0 1,0-1,3 4,30 35,-30-37,21 22,-1 2,-2 1,-1 1,-1 1,25 52,-42-74,-1 0,0 1,-1-1,0 1,-1 0,0 12,7 37,-3-44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7.99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902 2,'0'891,"-2"-857,-10 57,7-56,-3 54,7-32,2 0,16 93,-9-105,1 5,31 98,-32-120,0 1,-2 0,-1 0,1 34,-4-40,5 25,24 88,-20-98,-2 1,-1-1,4 71,-10-44,-6 182,2-233,-1 0,-1 0,0 0,-7 17,4-14,1-1,-3 22,1-6,-15 44,-2 1,20-56,-2-1,-1 0,0 0,-2-1,0 0,-1-1,0 0,-2-1,-18 20,22-26,-1-1,-1-1,1 0,-2 0,1-1,-1-1,0 0,-1 0,1-1,-1-1,0 0,-1-1,1 0,-28 3,-42 6,56-8,-50 4,53-9,-1-2,1 0,-45-10,54 9,1-1,0-1,1 0,-1-1,1 0,0-1,-21-16,6 4,23 17,0-1,1 0,-1-1,1 1,0-1,0 1,0-1,0-1,-4-6,-50-91,54 95,1 0,0 0,0-1,1 1,0-1,0 0,1 0,-1-12,4-67,0 69,-1 1,0-1,-2 0,-4-33,-6-9,4 0,2-1,5-111,1 71,0 84,1 1,1 0,1-1,0 1,1 1,0-1,11-20,-8 20,-1 0,-1-1,-1 0,0 0,-1-1,2-23,-4 27,0 0,1 0,0 0,1 0,7-15,-5 13,0 0,-2 0,5-22,-3 5,1-1,22-56,-16 52,13-58,11-43,-9 40,-19 69,22-51,0 5,-17 38,3 2,1 0,31-47,-34 55,-1 0,17-48,5-10,-7 41,2-4,-16 21,2 1,0 0,31-35,-25 32,35-55,-17 26,-32 48,0-1,-1-1,-1 1,10-20,16-40,6-18,-33 72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7.996"/>
    </inkml:context>
    <inkml:brush xml:id="br0">
      <inkml:brushProperty name="width" value="0.05" units="cm"/>
      <inkml:brushProperty name="height" value="0.05" units="cm"/>
      <inkml:brushProperty name="color" value="#F6630D"/>
      <inkml:brushProperty name="ignorePressure" value="1"/>
    </inkml:brush>
  </inkml:definitions>
  <inkml:trace contextRef="#ctx0" brushRef="#br0">143 0,'-6'8,"0"0,0 1,0-1,1 1,1 0,-6 16,-19 31,21-41,-1 0,2 1,-10 29,-8 18,21-56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7.997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661 1,'-3'0,"0"1,0-1,0 1,0 0,0 0,0 0,0 0,1 1,-1-1,0 1,1 0,-4 2,-30 30,24-22,10-10,1 0,-1 1,1-1,-1 1,1-1,0 1,0-1,0 1,0 0,0 0,1-1,-1 1,1 0,0 4,1 48,1-29,-3-8,-1 0,-1 0,0 0,-2 0,0-1,-1 0,0 0,-2 0,0-1,-18 26,-15 49,5-14,27-54,-2 0,-14 23,-1 2,21-36,-1 0,-1 0,0-1,-10 13,-16 26,6-8,22-33,-1 1,1 0,1 1,-5 16,5-17,-17 97,-1-22,13-46,-15 41,15-58,5-14,1 1,0-1,1 0,-1 1,1-1,1 1,-1 14,2-4,0-3,0 0,-1 0,0 0,-2 0,0 0,-5 18,2-16,2 1,-5 31,-1 10,3-28,-4 54,10-78,0 0,-1 0,0-1,-4 9,4-9,-1-1,1 2,0-1,1 0,-1 11,-10 157,11-115,3 54,10-63,-9-42,-1-1,1 1,-1 0,1 17,-3-16,1 0,0-1,1 1,0 0,0-1,1 0,1 1,-1-1,11 17,0-5,1 1,24 24,22 32,-97-95,-2-4,19 12,0-2,-28-21,82 58,24 18,-44-29,0-2,33 22,-42-31,1 0,0-1,1 0,-1 0,1-1,-1 1,1-2,0 1,-1-1,14 0,15-1,111 6,-145-6,1 0,0 0,0 0,-1 0,1 0,0-1,-1 1,1-1,0 0,-1 0,1 0,-1 0,1 0,-1-1,1 1,-1-1,0 1,0-1,0 0,3-3,2-3,0-1,-1-1,10-17,-2 3,3-10,-16 30,1 0,-1 0,1 0,0 0,1 0,-1 0,1 0,-1 1,1-1,0 1,1 0,-1 0,7-5,-2 4,-1-1,1-1,-1 0,0 0,-1 0,1-1,-1 0,0 0,-1 0,0-1,8-15,-8 11,-1 1,-1-1,1 1,-2-1,0 0,0 0,-1 0,-1-18,-9-65,6 64,-1-25,5-75,0 45,13-25,-14 83,1-1,-2 0,0 0,-2 0,-9-37,9 58,0 0,-1 0,0 1,0 0,-7-10,6 11,1 0,0-1,0 0,1 0,-1 0,-2-13,-2-9,-22-51,17 49,-10-39,-15-50,16 59,5 2,-17-102,30 120,2 0,3-57,2 18,-2 56,7-42,2-18,-12 74,-2 2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7.998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97 0,'1'14,"0"0,2 0,3 15,4 17,-8-33,-1 2,1 0,1 0,1 0,0-1,10 24,-11-27,0 0,-1 1,0 0,-1-1,0 1,-1 0,0 0,-3 18,1 14,2 306,1-335,1 0,0 1,6 18,3 25,-9-49,0-1,0 0,1 1,6 11,-6-13,0 0,0 0,-1 0,0 0,0 0,1 13,8 119,-2-8,-8-122,0-2,2 26,2 0,14 51,-9-27,-9-45,1-1,6 23,-5-22,0 1,-1-1,-1 0,0 1,-1 15,0-13,1-1,0 1,4 20,-1-12,-1 1,-1 0,-2 0,-2 30,0 7,3-17,1-29,-2 1,0-1,0 1,-5 22,2-31,0 0,0 0,0 0,-1 0,0-1,-1 0,-8 11,-45 46,13-17,35-34,-1 1,2 0,0 1,1 0,0 1,-6 18,5-21,9-13,0 0,0 0,-1 1,1-1,0 0,0 0,-1 0,1 0,0 0,0 0,0 0,-1 0,1 0,0 0,0 0,-1 0,1 0,0 0,0 0,0 0,-1 0,1 0,0 0,0 0,0-1,-1 1,1 0,0 0,0 0,0 0,-1 0,1-1,0 1,0 0,-1-1,1-1,-1 1,1 0,0 0,-1 0,1 0,0-1,0 1,0 0,0 0,0-1,0 1,0 0,0 0,0 0,1-1,-1 1,1 0,-1 0,0 0,2-1,43-95,-43 93,0 0,0 1,1-1,-1 0,1 1,0-1,0 1,1 0,-1 0,0 0,7-3,-8 5,0 0,1 0,-1 0,0 0,0 1,1-1,-1 1,1 0,-1-1,0 1,1 0,-1 0,0 1,1-1,-1 0,0 1,1 0,-1-1,0 1,0 0,1 0,-1 0,2 2,-2-1,0 0,0 1,0-1,-1 0,1 1,-1-1,1 1,-1-1,0 1,0-1,0 1,-1 0,1 0,-1-1,1 1,-1 0,0 0,0 0,0-1,-1 5,1-2,0 1,-1 0,0 0,0 0,-1-1,1 1,-1-1,0 1,-4 5,1-6,0 0,0 0,-1 0,0-1,0 0,0 0,0 0,-1-1,-10 4,-17 11,21-11,0-1,-19 7,13-6,17-6,0-1,1 0,-1 1,0-1,0 0,0 0,0 0,0 0,0 0,0-1,0 1,0-1,0 1,1-1,-3-1,-8-2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7.999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553 0,'-1'1,"-1"-1,1 1,0-1,-1 1,1 0,0-1,0 1,0 0,0 0,0 0,0 0,0 0,0 0,0 0,0 0,1 0,-2 3,-13 24,14-25,-10 18,2-4,1 0,1 1,0 0,1 0,1 0,-5 31,8-39,-1 0,1-1,-2 1,1-1,-2 0,1 0,-1 0,0 0,-8 9,5-7,0 1,1 0,1 0,-6 16,2 18,-5 11,16-63,-1 1,1-1,-1 1,0-1,-2-9,1-6,3 7,0 0,1 0,1 1,1 0,-1-1,2 1,8-15,-3 5,38-66,-32 60,24-53,-47 94,-2 3,0 1,-6 21,8-18,-1-1,-17 33,-1 0,-16 47,-6-6,17-31,21-44,1-1,-8 21,-37 114,47-128,-4 39,0 2,0-12,9-40,-1 0,0 0,-1 0,0 0,-1-1,0 1,-1-1,0 0,-7 10,-92 153,103-173,-1 4,-1 0,1 0,0 0,1 0,0 1,-1-1,2 1,-1-1,1 1,-1-1,1 1,1-1,-1 1,1-1,0 1,0-1,4 10,-1-6,0 0,1 0,0 0,0-1,0 0,1 0,1 0,-1-1,9 7,-8-6,-1-1,1 1,-2 0,1 1,7 15,14 20,-16-29,1-1,1 0,16 14,-22-22,0-1,-1-1,2 1,-1-1,0 0,1-1,0 0,-1 0,15 3,-14-6,-1 1,1-1,0-1,0 1,-1-1,1-1,0 1,10-5,-4 1,0 0,0-1,18-11,79-63,-43 30,-54 40,1-1,-2 0,14-15,-23 23,-1-1,0 0,0 0,0 0,-1-1,1 1,-1-1,0 1,0-1,-1 0,1 0,-1 0,0 0,-1 0,1-7,-1-21,1 18,-1 0,0-1,-5-25,5 41,0 0,-1 0,1-1,0 1,0 0,0-1,0 1,-1 0,1 0,0-1,0 1,0 0,-1 0,1 0,0-1,0 1,-1 0,1 0,0 0,0 0,-1 0,1 0,0-1,-1 1,1 0,0 0,-1 0,1 0,0 0,-1 0,1 0,0 0,0 0,-1 0,1 0,0 1,-1-1,1 0,-19 9,-14 15,33-23,-20 13,0-1,-1-1,-41 18,36-18,-30 12,-93 25,142-46,-1-1,1 1,-1 0,1 0,0 1,0 0,1 0,-1 1,1 0,-7 6,13-11,0 0,-1 1,1-1,-1 1,1-1,0 1,-1-1,1 1,0-1,0 1,-1 0,1-1,0 1,0-1,0 1,0 0,0-1,0 1,0-1,0 1,0 0,0-1,0 1,0-1,0 1,0 0,0-1,1 1,-1-1,1 1,-1 0,1-1,-1 0,1 0,0 0,-1 0,1 1,0-1,-1 0,1 0,0 0,-1 0,1-1,0 1,-1 0,1 0,-1 0,1 0,0-1,-1 1,1 0,-1-1,1 1,-1 0,1-1,-1 1,1-1,-1 1,1-1,245-192,-117 72,-115 108,-7 7,0 0,0-1,-1 1,0-1,-1 0,0-1,5-8,-10 16,0 0,0 0,0 0,0 0,0 0,1-1,-1 1,0 0,0 0,0 0,0 0,0 0,0-1,0 1,0 0,0 0,0 0,0 0,0 0,0-1,0 1,0 0,-1 0,1 0,0 0,0 0,0-1,0 1,0 0,0 0,0 0,0 0,0 0,0 0,-1 0,1-1,0 1,0 0,0 0,0 0,0 0,0 0,-1 0,1 0,0 0,0 0,0 0,0 0,0 0,-1 0,1 0,0 0,0 0,0 0,0 0,0 0,-1 0,1 0,-15 5,-12 9,23-11,-37 24,0-2,-1-2,-65 24,-3-16,100-26,-1 0,1 1,0 0,1 1,-1 0,1 0,1 1,0 0,0 1,-14 18,39-37,12-14,-4-3,1 2,1 1,1 1,1 1,51-30,114-56,-171 93,40-37,-24 18,-39 34,0 0,0 0,0 0,0 0,-1 0,1 0,0 0,0 0,0 0,0 0,0 0,0 0,0 0,0-1,0 1,0 0,0 0,0 0,0 0,0 0,0 0,0 0,0 0,-1 0,1 0,0 0,0 0,0-1,0 1,0 0,0 0,0 0,0 0,0 0,0 0,0 0,1 0,-1 0,0 0,0-1,0 1,0 0,0 0,0 0,0 0,0 0,0 0,0 0,0 0,0 0,0 0,0 0,0 0,0 0,0 0,1 0,-1 0,0-1,0 1,0 0,0 0,-12 2,-14 5,-145 71,53-19,8-2,-34 15,143-72,0 1,1-1,-1 1,0-1,0 1,1-1,-1 0,0 1,0-1,0 0,0 0,1 0,-1 0,0 0,0 0,0 0,0 0,0 0,0 0,1 0,-1 0,0-1,-1 0,1 1,1-1,0 0,0 1,-1-1,1 0,0 0,0 1,0-1,0 0,0 0,0 1,0-1,0 0,0 0,0 1,0-1,1 0,-1 1,0-1,1-1,2-5,0 1,0-1,1 1,6-8,15-12,1 1,1 2,1 0,1 2,43-24,19-15,-81 54,0 0,-1-1,0-1,-1 0,1 0,-2-1,1 1,-1-2,0 1,-1-1,0 0,6-15,-6 13,7-12,-13 19,-10 11,-91 83,50-42,-87 62,117-93,15-11,0 0,-1 0,1-1,-1 0,0 0,0-1,0 1,-11 2,17-6,0 0,1 0,-1 0,0 0,0 0,1-1,-1 1,0 0,1 0,-1-1,0 1,1 0,-1-1,1 1,-1-1,1 1,-1-1,0 1,1-1,0 1,-1-1,1 1,-1-1,1 0,0 1,-1-1,1 0,0 1,0-1,-1 0,1 1,0-1,0 0,0 0,0 1,0-1,0 0,0 1,0-1,1-1,4-32,0 21,1 0,0 0,1 1,1 0,12-16,49-55,-62 76,13-15,-1 2,-1 0,0-1,-2-2,0 1,-2-2,14-28,-23 32,-14 27,-21 35,27-38,-103 133,97-128,12-19,15-19,109-131,-127 159,1 0,0 1,0-1,-1 0,1 1,0-1,0 1,0-1,0 1,0-1,0 1,0-1,0 1,0 0,0 0,0 0,0-1,0 1,0 0,0 0,0 0,0 1,0-1,0 0,0 0,0 0,0 1,0-1,0 0,0 1,0-1,0 1,-1 0,1-1,0 1,0-1,0 1,-1 0,2 1,35 38,-29-31,8 10,-1 1,-1 0,0 0,-2 2,16 35,-57-123,29 66,0-1,0 0,0 1,0-1,-1 0,1 1,0-1,0 0,-1 1,1-1,-1 0,1 1,-1-1,1 1,-1-1,1 1,-1-1,1 1,-1-1,1 1,-1 0,-1-1,1 4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181 2,'0'891,"2"-857,11 57,-6-56,1 54,-7-32,-2 0,-18 93,10-105,-1 5,-34 98,34-120,2 1,1 0,2 0,-2 34,5-40,-6 25,-27 88,23-98,1 1,3-1,-6 71,12-44,7 182,-3-233,1 0,1 0,1 0,8 17,-6-14,-1-1,5 22,-2-6,17 44,1 1,-21-56,2-1,0 0,2 0,0-1,2 0,0-1,1 0,1-1,21 20,-25-26,1-1,1-1,0 0,0 0,1-1,0-1,1 0,0 0,0-1,1-1,-1 0,1-1,0 0,31 3,47 6,-64-8,58 4,-60-9,0-2,0 0,51-10,-62 9,-1-1,1-1,-1 0,0-1,0 0,-1-1,24-16,-6 4,-27 17,0-1,1 0,-1-1,0 1,-1-1,1 1,-1-1,0-1,6-6,54-91,-60 95,0 0,-1 0,0-1,0 1,-1-1,0 0,0 0,0-12,-5-67,1 69,1 1,0-1,2 0,5-33,6-9,-4 0,-2-1,-6-111,-2 71,1 84,-2 1,0 0,-1-1,0 1,-2 1,0-1,-12-20,10 20,0 0,1-1,1 0,1 0,1-1,-3-23,5 27,0 0,-2 0,1 0,-2 0,-7-15,5 13,1 0,0 0,-3-22,2 5,-1-1,-24-56,17 52,-14-58,-12-43,10 40,21 69,-25-51,1 5,17 38,-1 2,-2 0,-35-47,38 55,1 0,-18-48,-6-10,7 41,-2-4,19 21,-2 1,-2 0,-34-35,28 32,-38-55,19 26,34 48,2-1,-1-1,2 1,-10-20,-19-40,-7-18,37 72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0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1,'6'4,"3"5,4 1,-2 2,2 4,-1-2,1-3,2-4,0-2,-1-2,2-2,-1 2,-3 10,0 1,0-1,-2 0,-3 0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8.001"/>
    </inkml:context>
    <inkml:brush xml:id="br0">
      <inkml:brushProperty name="width" value="0.05" units="cm"/>
      <inkml:brushProperty name="height" value="0.05" units="cm"/>
      <inkml:brushProperty name="color" value="#F6630D"/>
      <inkml:brushProperty name="ignorePressure" value="1"/>
    </inkml:brush>
  </inkml:definitions>
  <inkml:trace contextRef="#ctx0" brushRef="#br0">1 0,'7'8,"0"0,-1 1,1-1,-2 1,0 0,7 16,19 31,-21-41,-1 0,-1 1,12 29,8 18,-24-56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8.002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101 1,'3'0,"1"1,-1-1,0 1,1 0,-1 0,0 0,0 0,0 1,0-1,0 1,0 0,3 2,35 30,-28-22,-11-10,0 0,-1 1,1-1,0 1,-1-1,0 1,1-1,-1 1,-1 0,1 0,0-1,-1 1,1 0,-1 4,-2 48,0-29,3-8,2 0,0 0,1 0,1 0,0-1,2 0,0 0,2 0,0-1,19 26,19 49,-7-14,-30-54,2 0,15 23,3 2,-24-36,0 0,2 0,0-1,11 13,18 26,-7-8,-24-33,0 1,-1 0,0 1,6 16,-8-17,22 97,-1-22,-15-46,19 41,-18-58,-6-14,-1 1,1-1,-1 0,-1 1,0-1,0 1,0 14,-2-4,0-3,0 0,1 0,1 0,0 0,2 0,5 18,-3-16,0 1,3 31,2 10,-3-28,4 54,-11-78,1 0,0 0,1-1,3 9,-3-9,-1-1,1 2,-2-1,1 0,1 11,10 157,-12-115,-3 54,-12-63,11-42,0-1,1 1,0 0,-2 17,4-16,-1 0,-1-1,0 1,0 0,-1-1,0 0,-1 1,0-1,-11 17,-1-5,-1 1,-26 24,-26 32,110-95,2-4,-22 12,0-2,32-21,-93 58,-26 18,50-29,-2-2,-34 22,44-31,0 0,0-1,0 0,0 0,0-1,-1 1,1-2,-1 1,0-1,-14 0,-17-1,-124 6,161-6,0 0,0 0,0 0,0 0,0 0,0-1,0 1,0-1,0 0,0 0,0 0,0 0,1 0,-1-1,0 1,1-1,0 1,-1-1,1 0,-3-3,-3-3,0-1,1-1,-11-17,3 3,-4-10,17 30,1 0,-1 0,0 0,-1 0,1 0,-1 0,0 0,0 1,0-1,-1 1,1 0,-1 0,-7-5,2 4,1-1,0-1,0 0,0 0,0 0,1-1,0 0,1 0,0 0,0-1,-8-15,9 11,0 1,1-1,1 1,0-1,0 0,2 0,0 0,0-18,11-65,-6 64,0-25,-5-75,-1 45,-13-25,15 83,-1-1,2 0,1 0,1 0,10-37,-9 58,-1 0,1 0,1 1,-1 0,9-10,-8 11,0 0,-1-1,0 0,0 0,0 0,3-13,2-9,25-51,-20 49,11-39,19-50,-20 59,-5 2,19-102,-34 120,-1 0,-5-57,-1 18,2 56,-9-42,0-18,12 74,2 2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8.003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240 0,'-1'14,"-1"0,0 0,-6 15,-3 17,10-33,-1 2,-1 0,0 0,-1 0,0-1,-12 24,13-27,-1 0,2 1,0 0,0-1,1 1,1 0,0 0,3 18,0 14,-3 306,-1-335,-1 0,-1 1,-5 18,-5 25,11-49,0-1,-1 0,0 1,-7 11,7-13,-1 0,1 0,1 0,-1 0,1 0,-1 13,-9 119,2-8,9-122,0-2,-3 26,-1 0,-16 51,9-27,11-45,-1-1,-7 23,6-22,0 1,0-1,2 0,-1 1,2 15,1-13,-2-1,0 1,-5 20,1-12,2 1,1 0,2 0,2 30,1 7,-5-17,0-29,1 1,2-1,-1 1,6 22,-3-31,0 0,0 0,1 0,1 0,-1-1,1 0,10 11,50 46,-15-17,-38-34,-1 1,0 0,-1 1,-1 0,-1 1,8 18,-6-21,-10-13,0 0,1 0,-1 1,0-1,0 0,1 0,-1 0,0 0,0 0,1 0,-1 0,0 0,0 0,1 0,-1 0,0 0,0 0,1 0,-1 0,0 0,0 0,1 0,-1 0,0 0,0-1,0 1,1 0,-1 0,0 0,0 0,0 0,1-1,-1 1,0 0,1-1,-1-1,1 1,-1 0,1 0,-1 0,0 0,0-1,1 1,-1 0,0 0,0-1,-1 1,1 0,0 0,0 0,-1-1,1 1,0 0,-1 0,1 0,-2-1,-48-95,47 93,1 0,-1 1,1-1,-1 0,0 1,-1-1,1 1,-1 0,1 0,-1 0,-7-3,8 5,1 0,-1 0,1 0,-1 0,1 1,-1-1,1 1,-1 0,0-1,1 1,-1 0,0 0,1 1,-1-1,0 0,1 1,-1 0,1-1,-1 1,1 0,-1 0,1 0,-3 2,2-1,1 0,0 1,0-1,1 0,-1 1,0-1,1 1,0-1,-1 1,1-1,0 1,1 0,-1 0,0-1,1 1,0 0,0 0,0 0,0-1,1 5,-1-2,0 1,1 0,0 0,1 0,-1-1,1 1,0-1,1 1,2 5,1-6,0 0,0 0,0 0,1-1,0 0,0 0,0 0,0-1,12 4,19 11,-23-11,-1-1,22 7,-15-6,-19-6,0-1,0 0,0 1,0-1,0 0,1 0,-1 0,0 0,0 0,0-1,0 1,0-1,1 1,-1-1,2-1,10-2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8.004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229 0,'2'1,"-1"-1,0 1,1-1,-1 1,1 0,-1-1,0 1,0 0,1 0,-1 0,0 0,0 0,0 0,0 0,0 0,-1 0,2 3,15 24,-16-25,11 18,-2-4,-1 0,0 1,-2 0,0 0,-1 0,5 31,-9-39,1 0,0-1,1 1,0-1,0 0,1 0,1 0,0 0,8 9,-5-7,-1 1,0 0,-1 0,7 16,-3 18,6 11,-18-63,0 1,1-1,0 1,0-1,2-9,-1-6,-3 7,-1 0,-1 0,0 1,-1 0,0-1,-1 1,-10-15,4 5,-43-66,36 60,-27-53,53 94,2 3,-1 1,9 21,-11-18,2-1,19 33,1 0,18 47,6-6,-18-31,-24-44,-1-1,8 21,42 114,-52-128,4 39,1 2,-1-12,-10-40,1 0,0 0,1 0,1 0,0-1,1 1,0-1,1 0,8 10,102 153,-115-173,2 4,-1 0,0 0,0 0,0 0,0 1,-1-1,0 1,0-1,-1 1,0-1,0 1,0-1,-1 1,0-1,0 1,0-1,-5 10,2-6,-1 0,0 0,0 0,-1-1,0 0,-1 0,0 0,0-1,-10 7,10-6,-1-1,1 1,1 0,0 1,-9 15,-15 20,18-29,-2-1,0 0,-19 14,26-22,-1-1,1-1,-1 1,0-1,-1 0,1-1,-1 0,0 0,-15 3,16-6,-1 1,0-1,1-1,-1 1,0-1,1-1,-1 1,-11-5,4 1,1 0,-1-1,-20-11,-88-63,49 30,58 40,1-1,1 0,-15-15,26 23,0-1,1 0,0 0,0 0,0-1,0 1,1-1,-1 1,2-1,-1 0,0 0,1 0,0 0,0 0,0-7,1-21,-1 18,1 0,1-1,4-25,-5 41,0 0,1 0,-1-1,0 1,0 0,0-1,0 1,1 0,-1 0,0-1,0 1,1 0,-1 0,0 0,0-1,1 1,-1 0,0 0,1 0,-1 0,0 0,1 0,-1-1,0 1,1 0,-1 0,0 0,1 0,-1 0,0 0,1 0,-1 0,0 0,1 0,-1 0,0 1,1-1,-1 0,21 9,16 15,-37-23,22 13,1-1,0-1,46 18,-39-18,32 12,104 25,-157-46,-1-1,1 1,-1 0,0 0,0 1,-1 0,1 0,-1 1,0 0,7 6,-14-11,1 0,-1 1,1-1,-1 1,0-1,1 1,-1-1,0 1,1-1,-1 1,0 0,0-1,1 1,-1-1,0 1,0 0,0-1,0 1,0-1,0 1,0 0,0-1,0 1,0-1,0 1,-1 0,1-1,0 1,0-1,-1 1,0 0,1-1,-1 0,0 0,0 0,1 0,-1 1,0-1,1 0,-1 0,0 0,0 0,1-1,-1 1,0 0,1 0,-1 0,0 0,0-1,1 1,-1 0,1-1,-1 1,0 0,1-1,-1 1,1-1,-1 1,0-1,-273-192,129 72,129 108,9 7,-1 0,1-1,0 1,1-1,-1 0,2-1,-6-8,11 16,0 0,-1 0,1 0,0 0,0 0,0-1,0 1,0 0,0 0,0 0,0 0,0 0,0-1,0 1,0 0,0 0,0 0,0 0,0 0,0-1,0 1,0 0,0 0,0 0,0 0,0 0,1-1,-1 1,0 0,0 0,0 0,0 0,0 0,0 0,0 0,1-1,-1 1,0 0,0 0,0 0,0 0,0 0,1 0,-1 0,0 0,0 0,0 0,0 0,0 0,1 0,-1 0,0 0,0 0,0 0,0 0,1 0,-1 0,0 0,17 5,13 9,-25-11,40 24,1-2,2-2,70 24,5-16,-111-26,0 0,-1 1,0 0,0 1,-1 0,0 0,0 1,-1 0,0 1,15 18,-43-37,-14-14,6-3,-2 2,-1 1,-2 1,0 1,-58-30,-126-56,190 93,-44-37,26 18,44 34,0 0,0 0,1 0,-1 0,0 0,0 0,0 0,0 0,0 0,0 0,0 0,0 0,0 0,0-1,0 1,0 0,1 0,-1 0,0 0,0 0,0 0,0 0,0 0,0 0,0 0,0 0,0 0,0-1,0 1,0 0,0 0,0 0,0 0,0 0,0 0,0 0,0 0,0 0,0 0,0-1,0 1,0 0,0 0,-1 0,1 0,0 0,0 0,0 0,0 0,0 0,0 0,0 0,0 0,0 0,0 0,0 0,0 0,-1-1,1 1,0 0,0 0,13 2,17 5,161 71,-60-19,-8-2,38 15,-160-72,0 1,0-1,0 1,-1-1,1 1,0-1,0 0,0 1,0-1,0 0,0 0,0 0,0 0,0 0,0 0,0 0,0 0,0 0,0 0,-1 0,1 0,0-1,2 0,-3 1,0-1,1 0,-1 1,0-1,0 0,1 0,-1 1,0-1,0 0,0 0,0 1,0-1,0 0,0 0,-1 1,1-1,0 0,0 1,-1-1,0-1,-2-5,0 1,-1-1,0 1,-7-8,-17-12,-1 1,-1 2,-1 0,-2 2,-48-24,-20-15,90 54,0 0,1-1,0-1,0 0,1 0,0-1,1 1,0-2,1 1,0-1,0 0,-6-15,6 13,-8-12,16 19,10 11,101 83,-54-42,95 62,-129-93,-17-11,0 0,0 0,0-1,0 0,1 0,0-1,0 1,12 2,-19-6,0 0,0 0,0 0,-1 0,1 0,0-1,0 1,-1 0,1 0,0-1,0 1,-1 0,1-1,0 1,-1-1,1 1,-1-1,1 1,-1-1,1 1,-1-1,1 1,-1-1,1 0,-1 1,0-1,1 0,-1 1,0-1,0 0,1 1,-1-1,0 0,0 0,0 1,0-1,0 0,0 1,0-1,-1-1,-5-32,0 21,0 0,-1 0,-1 1,0 0,-14-16,-56-55,71 76,-16-15,2 2,0 0,2-1,1-2,0 1,2-2,-15-28,25 32,16 27,24 35,-31-38,115 133,-107-128,-15-19,-15-19,-123-131,141 159,0 0,0 1,0-1,0 0,1 1,-1-1,0 1,0-1,0 1,0-1,-1 1,1-1,0 1,0 0,0 0,0 0,0-1,0 1,-1 0,1 0,0 0,0 1,0-1,0 0,0 0,-1 0,1 1,0-1,0 0,0 1,0-1,0 1,0 0,0-1,0 1,1-1,-1 1,0 0,-1 1,-39 38,32-31,-9 10,1 1,1 0,1 0,1 2,-17 35,63-123,-32 66,0-1,1 0,-1 1,0-1,0 0,1 1,-1-1,0 0,1 1,-1-1,0 0,1 1,-1-1,1 1,0-1,-1 1,1-1,-1 1,1-1,0 1,-1 0,2-1,0 4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8.005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0 50,'2'-2,"0"0,-1 1,1-1,0 1,0-1,0 1,0 0,0 0,0 0,0 0,0 0,1 0,-1 1,4-2,-3 2,21-6,0 2,1 0,0 2,32 1,49-6,-48 2,100 3,-81 3,25 7,2 1,77-10,-167 1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8.006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1 3,'111'-2,"120"4,-210 0,1 1,-1 0,-1 2,1 0,-1 1,0 2,24 11,-37-16,0 0,0 0,0-1,1 0,-1-1,1 1,14-1,58-2,-31-2,46 3,-107 0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8.007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0 0,'164'9,"8"-1,-149-7,-1 2,0 0,37 11,3 0,-14-7,0-3,67-2,-90 1,-18 1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8.008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1 19,'72'-8,"-9"0,18 5,1 4,-1 3,113 20,-50 8,-83-24,-51-8,1 1,-1 0,0 1,-1 0,1 0,19 8,-17-4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1:50.318"/>
    </inkml:context>
    <inkml:brush xml:id="br0">
      <inkml:brushProperty name="width" value="0.2" units="cm"/>
      <inkml:brushProperty name="height" value="0.2" units="cm"/>
      <inkml:brushProperty name="color" value="#004F8B"/>
      <inkml:brushProperty name="ignorePressure" value="1"/>
    </inkml:brush>
  </inkml:definitions>
  <inkml:trace contextRef="#ctx0" brushRef="#br0">3 0,'-2'96,"5"105,9-134,-8-50,0 1,1 28,-4 360,-2-195,2-192,1 0,7 32,-4-31,-2 0,2 24,-4 476,-3-251,2-260,1 1,0-1,0 0,6 18,-2-11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1:59.001"/>
    </inkml:context>
    <inkml:brush xml:id="br0">
      <inkml:brushProperty name="width" value="0.2" units="cm"/>
      <inkml:brushProperty name="height" value="0.2" units="cm"/>
      <inkml:brushProperty name="color" value="#004F8B"/>
      <inkml:brushProperty name="ignorePressure" value="1"/>
    </inkml:brush>
  </inkml:definitions>
  <inkml:trace contextRef="#ctx0" brushRef="#br0">1 14,'1'7,"2"-1,-1 0,0 0,1 0,0 0,1 0,0 0,-1-1,7 6,-6-5,26 22,-26-25,0 0,-1 0,1 0,-1 0,1 1,-1 0,5 7,-7-4,-6-9,-6-14,10 14,0 1,1-1,-1 1,1-1,-1 0,1 1,0-1,0 0,0 1,0-1,0 0,0 1,0-1,1 0,-1 1,1-1,-1 0,1 1,-1-1,1 1,0-1,0 1,0-1,0 1,0 0,0-1,0 1,0 0,1 0,-1 0,0 0,1 0,-1 0,1 0,-1 0,1 1,-1-1,1 1,-1-1,1 1,2-1,7 0,1 0,0 0,0 1,-1 1,14 2,9-1,-26-2,-1-2,1 1,0-1,-1 0,1-1,-1 1,1-2,-1 1,0-1,0 0,-1 0,10-9,-6 6,1 0,0 0,15-6,-25 12,0 1,0-1,0 0,0 1,1-1,-1 1,0 0,0-1,1 1,-1 0,0 0,0 0,1 0,-1 0,0 0,1 0,-1 0,0 1,0-1,1 0,-1 1,0-1,0 1,0-1,1 1,-1 0,0-1,0 1,0 0,0 0,0 0,0 0,-1 0,1 0,0 0,0 0,-1 0,1 0,-1 0,1 0,-1 1,1-1,-1 0,1 2,-1-1,0 0,0 1,0-1,0 0,0 1,0-1,0 0,-1 1,1-1,-1 0,0 0,0 0,0 1,0-1,0 0,0 0,0 0,-1-1,1 1,-1 0,1 0,-1-1,0 1,-3 2,-29 16,-52 21,81-39,1 0,-1 1,1-1,-1 1,1 0,0 0,0 0,0 1,0-1,0 1,1 0,-5 6,4-2,1-1,0 1,0-1,1 1,0 0,0 0,-1 10,3-16,0 1,-1-1,1 1,-1-1,0 1,1-1,-1 0,0 1,-1-1,1 0,0 0,-1 0,1 0,-1 0,0 0,0 0,1 0,-1-1,0 1,-3 1,-9 3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1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0,'0'4,"3"5,0 5,1 7,-2 8,2 3,1 3,2-5,-2-2,3-7,0-3,-3-1,2-4,-1-7,-2-12,-1-9,-2-2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3:17.892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1353 0,'0'0,"-3"2,-3 1,-1 4,-4 1,-1 2,-1-3,1 1,1 1,0-4,2 1,1-1,1-1,1-1,0 0,-1 0,-1-2,2 1,-1 0,0 2,-1-1,0 0,-2-1,3-3,2-2,-1 1,0-2,1 3,0 1,-3 3,1-1,1 2,-1 0,0-1,1 1,0 0,-2-2,2 2,0 1,-1 0,0 0,1 1,-2-1,3 0,-1-1,2 1,-2-1,0-1,-1-1,-1-1,-1 0,2 1,-1 0,1-1,-1 2,-1 0,2 0,0 1,-1 1,2 0,0 0,1 0,-1 0,0-2,-1 1,-1-1,1 1,0 0,0 0,1 0,0-1,1 0,-1 1,1 0,0-1,-2 0,1 1,0-2,0 1,0 0,0-1,1 3,-1-1,0-2,0 2,0-1,1 0,-1 3,2 0,-1 0,-1-2,0 1,-1-2,3 2,0 0,0 0,0-1,0 1,0 0,1 1,-1-2,1 2,1 0,-3 0,2-1,0 1,1 1,-1-2,1 2,-2-1,0 1,1 1,-1 0,1 0,-2-1,2-1,-1 2,0-2,0 2,0-1,0-1,-1-1,-1 0,-1-1,-1 0,-2 1,3-2,0 2,-1-2,2 0,0 0,0 1,0-1,2 2,1 0,-1 0,0 0,2 2,-2-2,1 0,1 2,-2-1,1 1,-2 0,1-1,1 1,-1-1,1-1,0 2,0-2,-1 1,2-1,0 2,-1 1,0 0,-1 0,0 0,-1-1,1 0,1-1,-1 1,-2 2,0-2,0 1,0-1,-1 0,2-3,0 2,0-2,0 1,0-2,-1 0,1 1,-2 0,2 2,0-1,-1-1,0 0,2 2,-1-2,2 2,0 0,-2 0,2 2,-1-2,0 0,-1 2,1-2,1 2,1 0,0 0,1 1,1-1,0 0,0 1,0-1,1 2,-1-2,0 0,0 1,0-1,-2-2,0 2,0-2,1 1,-2 1,0 0,1-1,-1 2,2-1,-2 0,1-2,-2 0,-1 2,0-1,1 1,-1-2,2 1,0 0,-1-1,1 3,-3-2,2 1,0-1,0 0,-2 0,2-1,-1 1,1-1,0 0,-1 1,2 0,0 1,2 0,-2-1,0 0,1-1,1 2,-2-3,0 1,1 1,0 0,1 0,-1 1,0 1,0-1,0 0,-1-1,1 0,0 0,-3 0,2 0,1 1,0 0,1 1,0-1,1 0,-2 1,0 0,0-1,-1 1,0-1,-2 0,1 1,-1-2,1-1,0 1,1 1,2-1,0 0,1 1,0 0,0 1,0 0,0-1,1 1,-1-1,0 0,0 1,0 0,0 0,0-1,0 0,0 0,0 1,0-1,0 1,0 0,0-1,0 0,0 0,0 1,0-1,0 1,0 0,0-1,0 0,0 1,-2-2,0-1,0 1,-1-1,0-1,0 1,1 1,1 0,0 1,1 0,0 1,0-1,-2 1,0-1,-2-2,1 2,-2-2,-2 1,0 1,-1 0,1 0,0-2,1 1,2 0,0 0,2 0,2 2,0-1,0 0,0 0,0 0,1 1,-1 0,0 0,0-1,0 0,0 1,0-1,0 0,0 1,0 0,-2-3,0 1,0 0,1 0,0 0,0 1,1 1,0-1,0 0,0 0,0 1,0-1,-2-1,0 0,0-1,1 2,-1-1,2 1,-1 0,1 0,0 1,0 0,0-1,0 0,0 1,0-1,0 0,0 1,0 0,0-1,0 1,0-1,0 0,0 1,0 0,0-1,0 1,0-1,0 0,0 0,0 1,0 0,0-1,0 1,2-1,0 0,0 1,0-1,-1 1,1-1,1 1,-1-1,-1 0,0 1,0 0,-1-1,0 1,0-1,0 0,0 0,0 1,0 0,0-1,0 1,0-1,0 0,-2-1,0 0,0 0,1-1,0 3,0-2,-1 1,0 0,0 0,0 1,1 0,0 0,1-1,0 0,0 1,0-1,0 1,0-1,0 1,0-1,0 0,0 1,0-1,0 1,0 0,0-1,0 0,0 1,0-1,0 0,0 1,0 0,0-1,0 0,0 1,0-1,0 1,0 0,0-1,0 0,0 1,0-1,0 0,2 0,0-2,0 0,0 2,1-3,-1 1,1 3,-2 1,0 1,2-1,0 1,1-3,-1 1,0-2,-1 0,2-1,-2 0,1 0,0-1,0 0,0 2,1-2,-1 1,1-2,1 1,-2 0,-1 2,1-2,0 1,-1 1,0 0,1-2,-1 2,0-1,0 1,1 1,-1 0,0 0,0 0,-1 1,2-2,-1 0,1-1,-1 2,-1-1,-1 1,1 0,-1 0,1 0,1 2,0-2,-1 0,0 1,0-1,-1 0,2 1,0 0,0-1,0 1,-1-1,0 0,-1 1,2-2,0-1,0 1,-1 0,0 1,0-1,1-1,0 1,0 0,-1 0,1 1,-2 0,2 0,1 0,-1 0,0 1,-1 0,0-1,-1 1,2-3,0 1,-1 0,1 0,-1 0,0 1,-1 0,2 0,0 1,0-1,-1 1,2-2,0-1,-1 1,0 1,-1-1,0 0,-1 1,0 0,2 2,0-2,-1 1,1-1,-1 0,-1 1,2-1,0 1,0 0,0-1,-1 0,2 0,0 1,-1-1,0 1,1 0,-1-1,2-1,0 0,1-1,-1 1,2-1,0 0,0 0,0 0,0-3,0 2,0-2,-1 1,0 2,-1-1,0 2,-2 2,2-3,-1 0,1 2,0-1,-1 0,1-1,-1 1,0-4,1-1,0 0,0 0,0 1,-1 1,-1 2,0 1,0-2,0 3,2-4,-1 2,2 0,-1 0,-1 2,2-2,-1 0,-1 1,0-2,0 1,2-2,-1 2,-2-1,1 1,-2 2,2 0,1-2,2-1,0 0,-2 1,1 0,-1 0,-1 2,1-2,0 1,0-2,0 0,-1 2,-1-1,0 1,0-1,1 0,-1 1,1-1,0-1,1 0,0 0,1 1,-1 0,1 1,0 1,1-2,-2 1,-1 0,2-2,-2 1,0 0,0-1,0 1,1-2,2 0,-1-1,2 0,-2 2,0-3,0 3,-2 0,2 2,-2 0,1-1,2-1,0 0,-2 0,0 1,0 2,-1-1,-1 1,1-2,-1 2,1-2,-2 1,2 2,-1-2,1 1,0-1,3 0,-2-1,0 1,1 0,-1-2,0 1,0 2,1-3,-1 1,0 1,0 0,0 0,0 0,0-1,1-1,1-2,1 0,1-2,-1 2,1-2,-3 2,1 1,1-1,0 1,-1 1,2-1,-3 1,1-2,-2 3,2-3,0 0,-1 1,1-2,-1 3,1-1,-2 0,2 0,-2 0,1 0,-1 1,1-2,-1 2,1-2,2 1,-2 0,1-2,1 3,-1-1,0 3,1-2,2 0,-1-2,-1 0,0 0,0 0,-1-1,1 1,0-1,1 0,-2 0,0 1,2-1,0-1,1 2,-1-1,1 0,1-1,0 0,-1 0,-1 1,-1-1,1 1,-1 1,-1 1,-1-1,0 1,1-1,1 0,1 0,2 0,-1 0,0 0,0 1,1-1,-1 2,-2-1,0-2,-1 2,1 0,-1-3,3 3,-1-1,0-1,1-1,1 0,0 2,-1-1,1 0,-1-1,1 0,0-1,-1 1,1-1,-1 0,1 0,-1-1,1 1,-1 0,0 0,2 0,-2 0,0 0,0 0,1 0,-2-1,-4-2,-6-4,-6-2,-4-2,-2 0,0-1,-2 1,4 3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3:17.893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1277 52,'0'0,"0"-1,0-3,-2 1,0-3,-2 3,1-3,-3 2,2-1,0 0,0-1,-1 2,-2 2,0 1,-3 0,1 0,0 1,1 2,1 0,-1-1,-1 1,1-1,1 2,0-1,2 1,-1 3,-1-2,1 2,0-2,2 1,-2-1,0 1,-1 0,1-1,-2 0,1 0,0 0,-2-1,2 1,-1-1,1-1,-1 1,0 0,-1 0,0-1,-1 3,1-1,-1 1,1 0,1-1,0 1,0-1,2 2,0-2,1 2,2 0,-1 0,0-1,1 1,-1-1,1 1,-1 1,0-1,0-1,-1 2,0-1,1 1,-1-1,0 0,1 1,2 0,-1 0,0 1,-1-1,-1-3,-2 0,-1-2,-1-1,0-1,-1 0,1 1,-1 2,0 1,2 0,2 2,1 1,1 0,-1 0,2 0,-2-3,0 2,0 0,1 1,-1-2,1 1,1 1,-2-2,2-1,-1 0,-2 1,-2 1,0 0,2-1,-1 0,-1-2,2 1,0 1,1-1,2 2,0-1,1 1,-1 1,-1-3,-2 1,1 0,1 2,-2-1,1 2,0 0,1 0,1 1,1 0,-1-3,0 1,1 0,-1 0,0 0,-1 0,0-1,1 0,-2 2,1-1,2 1,-2-2,1 1,0 0,2-1,-1 3,0-2,0 1,-2-1,1 0,-2 0,-1-1,0 2,0-1,1-1,-1-1,1 0,0-1,1 0,-1 0,-2 0,2 2,-1-2,1 2,-1 0,0 0,1-1,1 2,-2-1,0 1,0 1,0 1,0-2,-2-1,3 1,-3-1,3-1,1 2,2-1,-1 0,0 0,-1 0,1 1,-2-1,1 0,-1 1,0 0,0 0,-1 0,0-1,2 0,1 2,1-1,1 1,-1-2,0 1,-1 0,-1 0,0 1,-1 0,1 0,0 0,1 0,0 0,-1 0,1-2,1 1,-2-1,1-1,0 2,2-1,-2 1,-1 1,2 1,0-1,-1-2,1 1,0 0,0 0,1 1,-1-1,-1 2,1-1,-1 0,0 1,0-1,0-1,0 0,0 0,1 0,1 1,-1-1,0-1,0 2,0-2,-1 1,0 0,-1 0,0-1,1 0,1 2,-2-1,2 1,-1 0,0-1,0-1,1 1,-1 1,0-1,0 1,1 0,0 0,1 1,1-1,-1 1,-1-3,1 1,-1 0,0 0,1 0,0 2,1-1,0 0,0 0,0 0,0 1,0 0,0 0,0-1,0 0,0 1,0-1,0 0,0 1,0 0,0-1,0 0,0 1,0-1,-1 0,-1 2,-2-2,-1 0,-2 1,0-1,0-2,1 2,2-2,1 1,2 1,0 0,1 0,0 0,0 0,0 1,1 0,-1-1,0 1,-2-3,0 1,0 0,1 0,0 0,0 1,-1-2,0 1,0 0,0 0,1 0,-1 1,2 1,0-1,0 0,0 0,0 1,0-1,0 1,0 0,0-1,0 1,0-1,0 0,3 1,-1-1,0 1,0-1,-1 1,0-1,-1 0,0 1,0 0,0-1,0 1,0-1,0 0,0 1,0-1,0 1,0-1,0 1,0-1,0 0,0 1,0-1,0 1,0 0,0-1,0 0,0 0,0 1,0 1,0 0,-2-1,0 0,-2 1,0 0,1-1,-2-2,2 0,0 0,-1 0,1 0,1 1,-2 0,1 1,0-1,1 1,0-3,-1 1,1 0,-1 0,0-1,1 0,0 0,0 2,1-1,0 0,1 1,0 0,-2 0,0-2,0 1,1 1,0-1,0 1,1 0,0 0,0 1,0-1,0 1,0-1,0 1,0-1,0 0,0 2,0-2,0 0,0 0,0 1,0-1,0 0,2 2,0-2,0 0,-1 1,2-3,0 1,0 0,-2 0,0 1,0-1,-1 1,1 0,-1 1,-1-1,1 1,0 0,0-1,0 0,0 1,0-1,0 0,0 2,0-2,0 0,0 2,0 1,0 1,0-2,0 2,0-2,0 0,0 0,0-2,0 2,0-2,0 0,2 0,1 0,-2 1,1-1,-1 1,0-1,1-1,0-1,2 0,0-1,-1 1,1-2,-1 2,0-1,0 3,1-1,0-1,1 1,-2-1,1 1,-1 0,0 2,-1-1,1-2,-1 1,0 0,0 0,-1 0,0 1,-1 1,0-1,0 0,0 1,1-3,1 2,0-2,-1 1,0 1,0 0,0 0,-1 0,0 0,0 1,0 0,1-1,1 1,0-1,1 0,0-1,-1 0,1 0,-1-1,-1 3,1-4,0 1,0 1,0 0,-1 0,-1 1,1 1,-1-1,0 1,0-1,0 0,-1 1,3-2,0 0,0-1,0 2,-3-3,-2-2,-2-2,-2-2,-2-4,-1 1,2-2,1 0,-1 0,1 0,3 0,1-2,0 1,2-1,1 0,0 0,0-1,1 0,-1 1,0-1,0 1,0 0,0-1,3 2,-1 0,0 1,0-2,-1 1,2 1,-1-1,2 1,-1-1,2 1,-1 0,1 0,-1-1,0-1,-1 1,1-1,-2-1,2 2,0 4,-1 3,1 1,1 3,-1 2,0 1,-1 1,-1 0,-1 3,-1-1,0 1,0-1,0 0,0-1,0 0,-1-1,1 0,0 2,0-2,0 0,-2 0,0 1,1-1,-3-1,-1 0,1-1,-2 0,1-1,1 2,4-3,2 1,1-2,2 3,-1-1,0 2,-1 1,-1 0,-1 0,0 1,-1-1,2 0,-1-2,1 1,-1 0,2-1,1 0,-2 1,2-1,-1 1,1 0,2-1,-1 1,1 0,-1 1,-1-1,1 1,-2 1,0 0,1-3,-1 1,1-1,0-1,-1 0,1 0,-1 0,0 1,-2 1,1 0,-2 1,0 0,2 1,0-1,3-1,-2 0,2 0,-1 0,1 1,0-1,-2 1,-1 0,0 1,-1-1,-3 0,-2-4,-1 0,-1-4,-1-1,0 0,-2-3,0 0,0-2,2-2,1 0,3 0,-1-1,3 1,1-1,0 0,1 0,-1 1,0-1,0 1,2 0,-2-1,0 0,0 1,0-1,0 1,0 0,0 0,0-1,-3 2,1 0,-2 2,1 0,0 0,-1 0,0 0,1-2,1 1,-1 0,1 0,-1 0,2-2,-2 1,0-1,1 0,0 0,1-1,-2 0,1 1,0-1,0 1,1-1,1 1,-1-1,1 1,0-1,0 1,1 0,-1-1,0 1,0-1,0 0,0 1,0 0,0 0,0-1,0 1,0-1,0 0,2 3,1 2,1 4,1 4,-1 1,0 3,-1 1,-3-2,-2-2,-3-1,-3-1,0-2,0 1,2 1,2 3,2-1,-2 1,2 1,-2-3,1 2,-1 0,2 0,1 2,2-2,1 0,-1 1,4-2,-2 2,0-2,-1 2,0 1,-1 0,1 0,0 0,-1 0,1 1,-1 0,-1 0,1-1,-1 0,0 1,0-1,0 0,-1 1,1 0,0-1,2-1,0-4,2-1,1-2,0 1,2 0,-2 1,1 1,-1 1,0-1,0 2,-2 0,-1 3,-1-1,0 0,1 0,0 0,2 0,2-2,0-1,0 1,1-2,-2 2,0-1,-3 3,2 0,-1 0,0 1,-2 1,2-2,-1 0,1-1,-2 2,2-3,-1 1,2-1,0 0,1-1,-1 2,1-1,-1 0,1 3,-3 0,1-2,0 1,1-2,0 1,-1-1,-1 2,-1 0,0 1,-1 0,0 0,0 0,0 1,0 0,0 0,0-1,0 1,0-1,0 0,0 1,0 0,0-1,0 0,0 1,0-1,0 0,0 1,0 0,0-1,1-1,1-1,0 1,0 0,1-2,-1 2,1-1,-2 1,0 1,3-1,-2 2,2-3,-1 1,0 0,-1 0,2 1,-1 0,1 0,-1 0,0 0,1-1,-1 0,3-1,-2 2,-1 0,1-1,-1 1,2 0,-1 1,-1 0,1-1,-1 1,0-1,0-2,1 2,-1-2,0-1,0 1,0 0,1 0,-1-1,-1 1,2 1,-1 0,1 0,0 2,1 0,2-1,0 1,-1-1,1 0,0 0,1-2,1 1,0 0,0-1,1 0,-1-1,0-1,-2 3,1-3,-1 2,2-3,0 1,-2 0,1-1,-1 1,1 1,0 0,0-1,-1 1,-4-3,-2-1,-3-2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3:17.894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11,'4'-5,"1"-1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3:17.895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1,'0'0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3:17.896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727 3,'0'0,"0"-1,-1 0,-2 0,-1 3,-1 1,-1 2,-1 0,0-2,1 2,1-2,0 1,1-1,0 0,1 0,-2-1,0 0,1-2,-1-1,2-2,-2 1,3-1,1 0,2 0,1 0,-2 0,-1 1,-2 0,-1 2,-2 1,0 0,-1 1,0-2,0 1,-1 0,3 0,-1 1,1 0,-1 1,0-1,1 1,0 0,0-1,1 0,-1 2,0-1,-2 0,1 0,0 0,0-1,-1-1,1 0,-1 0,0 0,1 1,-1 0,0 1,2 0,-1 0,1 0,0 0,1-1,-1 2,0-2,0 2,0-1,0-1,0 0,-1 0,-1 2,1 0,0 1,2 1,0-1,1 1,0-2,-2 1,1-1,-2 2,1-1,0 0,0 0,0 1,1-2,-1-1,0 1,1 0,0 1,0-1,1 0,-1 1,1 1,0 0,-2 1,2-1,-2 0,2-1,-1 1,-1-2,1 1,1 0,1 0,-1 0,1-1,-1 0,1 0,0 1,-1-1,-1-1,1 0,0 1,0 0,0 0,1 0,-1 0,1 1,0 0,1 0,0 1,-1 0,1-1,-1 0,0-1,0 1,0 0,1 0,-2 0,1 0,1 0,-1 1,2 0,-1 0,0 1,-1-1,1 1,0 0,0 0,-1-2,1 1,-1-1,0 0,0-1,-2 0,0-2,0-1,0-2,1-1,0-2,1-1,1-1,0 2,0 3,-2 3,0 3,0 0,-2 0,1 0,-1 0,2 1,0 0,1 0,1 1,0 0,1 0,0-1,0 1,0 0,0 0,0 0,1 0,-1-1,0 1,0 0,0 0,0-3,-2-1,1-4,-2 0,-1 1,1 1,-2 1,0 0,0-1,0 1,1 2,2 0,-1 0,1 1,0 0,-1 1,0-1,0 0,0 0,1 1,0-1,0 0,-1-2,0 2,1-1,0 1,1 1,1 0,-1 1,1 0,0 0,-1-2,0 1,0-1,0 1,0 0,1 0,-2-1,0 1,1-1,-2-1,1 1,0 0,1 0,-1 1,0 0,-1 0,0-1,1 0,0 1,0 0,0 1,0-1,1 1,-1-2,0 1,1-1,0 1,0 0,0 0,1 1,0-1,0 1,0 0,0 0,0 0,1 0,-1-1,0 1,0 0,0 0,0-1,0 1,0 0,0 0,0 0,0-1,0 1,0 0,0 0,0 0,0-1,0 1,0 0,0 0,0-4,0-1,0 1,0 0,0 1,0 2,0 0,0 0,0 1,0 0,0 0,0 0,0 0,0-1,0 1,0 0,0 0,0 0,0 0,0-1,0 1,0 0,0 0,0-1,0 1,0 0,1-2,0 1,1-1,0 1,0 0,0 0,0 1,-1-1,-1 1,0 0,0 0,0 0,0-1,0 1,0 0,0 0,0 0,0-1,0 1,0 0,0 0,0 0,-1-2,-1 0,1 1,0-1,0 1,0 1,1-1,0 1,0 0,0 0,-1-1,-1 1,1 0,0 0,0 0,1-1,-1 1,1 0,0 0,0 0,0-1,0 1,1 0,-1 0,0 0,0-1,0 1,0 0,0 0,0 0,0-1,0 1,0 0,0 0,0 0,0-1,0 1,0 0,0 0,1-2,2-1,-1 0,1 0,0 0,1 0,0 1,0-2,0 2,-2 0,2-1,-2 0,2 1,0 0,-1-1,2 1,-1 0,2 1,-2 1,0-1,0 1,-1 0,-1 0,1-2,0 0,1-1,-2 0,0 1,-1 0,1 1,0 1,1-2,-1 0,0 1,0-1,0 2,0-1,0 0,-1 1,0 0,-1 0,0 0,2 0,-1-1,2 1,-1 0,0 0,1-2,0 1,0-2,0 0,-1 0,1 0,0 1,0-2,0 1,-1 0,1 0,-1 1,2-2,-2 1,2 1,-1 0,1 1,-1 0,-1 0,1 0,0-1,-1 1,0 0,0 0,2 0,-2 1,0-1,1 0,0-1,0-1,0 1,-1-1,1 0,1 0,-1 1,0 0,0 0,1-1,0-1,0 2,-1 0,0 0,0 0,-1 0,2 0,0-1,-1 1,0 0,-1 1,0 0,0-1,1 0,1 0,0 1,0-2,0 1,1-1,-2 1,1-2,-1 0,-1 2,1-2,1 0,1-1,-1 1,0-1,0 1,-1 1,0 0,1 0,0 1,-2 0,2 1,0-1,0 1,2-2,0 0,-1 1,-1 0,-1 1,0-1,1 0,-1 0,1 1,-1 0,1-1,0 0,1-1,0 0,0 0,0-2,0 0,2-1,-1-1,-1 1,1 1,-2 0,0 1,1 0,0 0,1 1,0-1,0 1,0 0,-1 0,1-1,-1 1,1-1,1-1,-1 0,1 1,0-2,-2 2,1-1,-1 0,1 1,0-1,-1 1,0 0,0-1,1 0,0-1,0 1,1-1,-1 1,1-1,0 0,0-1,0 0,-2 1,1 1,-2 0,0 1,-1 0,1 1,0-2,1 0,1-1,1 0,1-1,1 0,-1 0,-1 0,1 0,-4-1,-2 1,-4 0,-1 0,-3-1,0-2,-3 0,-1-1,-2 1,3 0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3:17.897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76 0,'0'0,"-2"0,-1 2,-1-1,-1 3,-1 0,1 1,0 0,1 0,1 0,1 1,0-1,0 0,0 0,1 0,0 1,0 0,-1 0,1 1,-1 0,1-1,1 1,-1 0,0-1,-1-1,1 0,0 1,0 0,0 0,1 1,0 0,0-1,0 1,0 0,0 0,-1-2,0 1,-1-1,1 1,0 0,1 0,-1 1,1-1,0 1,0 0,0 0,0 0,0-1,0 1,0 0,-1-1,0-1,-1 0,1 1,1 0,-1 0,1 1,0-1,0 1,0 0,0 0,0 0,0 0,0-1,0 1,1-1,1-1,-1 0,0 1,0 0,1-1,-1 0,1 0,-1 1,1 0,0 0,0 1,-1 0,0-1,1 1,-1 0,1 0,-1 0,-1 0,1-1,-1 1,0 0,0 0,0 0,0-1,0 1,0 0,0 0,1 0,1-1,-1 1,0 0,0 0,0-1,-1 1,0 0,0 0,0 0,0-1,0 1,0 0,0 0,0 0,0-1,0 1,0 0,0 0,1 0,1-1,-1 1,0 0,0 0,1-2,-1 1,1-1,0 1,1 0,0 0,0 0,-1 1,0 0,0 0,0-1,1 1,0 0,0-1,0-1,-1 1,0-1,-1 1,1-1,0 0,-1 0,1 0,1-1,-2 1,2 1,-1-1,0 2,-1-1,0 1,1 0,0 0,-1 0,2-2,-1 1,0-1,0-1,1 1,-1 0,0-1,1 0,-2 1,2 1,-1-1,2 0,-2 1,1-1,0 1,0-2,1 1,0-1,1 2,0-2,0 2,0-2,-2 0,2 1,-2 0,1 1,-1 1,1-2,0-1,0 0,0 0,0 1,0-1,-1 1,-1 0,1-1,0 1,0-2,0 1,0 1,1-1,0 0,-1 1,1-1,-2 1,2-2,-1 1,0 1,0 0,1-1,0 1,2 0,-2 1,1-1,-1 0,0-1,1-1,-1 0,0-1,0 1,0 1,0 0,1 0,1 0,-1 0,0-1,1-1,-1 0,0 0,0 0,-1 1,0 0,1-1,-1 1,-1-1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3:17.898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3:17.899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3:17.90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524 495,'-29'0,"-4"1,-51-7,73 4,-1 0,1 0,0-2,0 1,1-1,-1-1,1 0,-13-8,-149-114,164 120,0 1,1-1,0 0,0-1,0 0,1 0,0-1,1 1,0-1,0 0,1 0,0-1,-2-10,4 13,-1 0,2-1,-1 1,1-1,0 1,1-1,0 1,0-1,0 1,1-1,1 1,-1-1,1 1,0 0,0 0,1 0,0 0,5-8,-5 11,1 1,0-1,0 0,0 1,0 0,0 0,1 0,0 1,-1-1,1 1,0 0,0 0,6 0,0-1,1 0,-1 1,1 1,20-1,-27 3,-1 0,0 0,1 0,-1 0,0 1,0 0,0 0,0 0,0 0,0 0,-1 1,1 0,-1-1,1 2,-1-1,0 0,-1 0,1 1,3 5,5 9,0 1,13 33,-21-45,18 52,-18-46,1 0,1 0,0-1,0 1,2-1,8 13,79 92,-84-104,-3 0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3:17.90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524 495,'-29'0,"-4"1,-51-7,73 4,-1 0,1 0,0-2,0 1,1-1,-1-1,1 0,-13-8,-149-114,164 120,0 1,1-1,0 0,0-1,0 0,1 0,0-1,1 1,0-1,0 0,1 0,0-1,-2-10,4 13,-1 0,2-1,-1 1,1-1,0 1,1-1,0 1,0-1,0 1,1-1,1 1,-1-1,1 1,0 0,0 0,1 0,0 0,5-8,-5 11,1 1,0-1,0 0,0 1,0 0,0 0,1 0,0 1,-1-1,1 1,0 0,0 0,6 0,0-1,1 0,-1 1,1 1,20-1,-27 3,-1 0,0 0,1 0,-1 0,0 1,0 0,0 0,0 0,0 0,0 0,-1 1,1 0,-1-1,1 2,-1-1,0 0,-1 0,1 1,3 5,5 9,0 1,13 33,-21-45,18 52,-18-46,1 0,1 0,0-1,0 1,2-1,8 13,79 92,-84-104,-3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1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1,'0'3,"0"7,0 7,0 5,0 7,0 2,0-1,0 3,0-2,0 0,0-4,3-1,3-10,5-14,2-13,-2-3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2416 21,'0'0,"1"0,-1 0,1 0,0 0,-1 1,0-1,0 0,1 0,-1 1,1 0,-1-1,1 1,-1-1,1 0,-1 0,1 1,-1 0,0 0,1 0,-1-1,0 1,0-1,1 0,-1 1,0 0,5 22,-4-11,15 34,-8-25,-1 0,5 35,-9-33,2 1,1-2,1 1,0 0,12 25,-8-24,14 51,-18-36,-6-30,0-2,1 2,0-2,0 2,3 7,23 51,22 51,-19-45,-24-54,0 0,2 0,18 28,-11-20,-11-20,0 2,0-2,0 0,1 0,0 0,11 9,63 54,-72-62,-1 0,1 0,-2 0,1 1,-1 0,8 15,-11-14,1 1,-2-1,2 1,-3 0,4 17,2 13,-5-34,1 1,-1-1,2 0,3 7,-4-6,1-1,-1 0,0 0,3 11,1 13,0-2,22 48,-15-46,-7-17,9 28,20 49,-12-30,-21-50,1 0,-2 1,-1-1,3 16,-3-14,0-1,1 0,7 20,-2-7,0 1,6 43,-4-14,2 0,20 64,-26-103,-2 0,3 26,-4-26,1-1,-1 1,7 18,-2-10,-2 2,0-1,-1 2,-1-2,-1 1,-1 1,-1-2,-4 33,3-48,0 1,-2 0,1-1,-1 0,-1 1,-7 18,-35 53,30-52,12-25,1-1,-1 1,0-1,0 0,0 0,-1-1,1 1,-1-1,-7 4,3-2,0 0,-1-2,-20 7,-3-2,-2-3,-57 2,80-7,-22 1,1-2,-2-1,2-4,-40-10,48 10,0 3,0 0,-1 0,-48 7,13-4,-220 0,273 1,-2 0,2 2,-13 1,-20 5,-23 1,25-3,-30 9,49-11,-1 0,-1-1,-25 1,-409-6,434 0,-30-7,29 4,-23-1,12 5,1 0,-66 11,51-4,36-6,0 0,0 2,1-1,-1 1,-12 6,-53 19,53-19,-34 15,42-17,-1 1,1-2,-2 0,1-1,0-2,-33 3,37-5,0 1,-13 4,14-4,-27 3,19-4,1-2,-1-1,-24-6,35 7,0-2,1 1,-1-1,1 0,-1-1,-10-8,2 2,12 7,0 0,0 0,1 0,0-1,-1 0,1 0,-5-8,-33-35,36 40,-10-12,9 11,0 0,-1 0,0 1,-10-8,-6-3,-43-44,37 33,26 25,-1 0,1 0,0-1,0 0,1 0,-1 0,2 0,-2-1,2 0,-1 0,1 1,0-1,-1-1,1 1,-1-13,-1-5,1 12,0-1,3 1,-3-22,3 30,1-2,0 1,-1 1,1-1,0 0,0 0,1 1,0-1,-1 1,2-1,-1 2,0-2,4-2,57-78,-44 60,-13 16,0 0,-1 0,-1 0,8-19,-7 18,-2 0,2 1,0 0,0 0,6-9,-2 6,-1-1,0 0,7-15,10-19,-15 29,15-34,-18 36,-1 1,2 0,16-25,-19 35,-2-1,0 1,0-1,0 0,0 1,-1-2,4-10,5-48,-5 27,-2 16,-2 0,-1-1,-2-36,2-31,-1 80,3 0,-2 0,1 0,2 1,3-11,5-14,-1-6,-6 18,14-34,-16 49,1 0,-2-1,2 2,1-2,-1 2,1 0,0-1,7-5,8-9,-1 0,0-2,0-1,15-30,-23 39,20-24,-19 26,16-25,-26 33,2 1,-2-2,1 0,-1 1,0-1,0 1,0-1,-2 0,3-8,0 2,-1-1,8-19,-7 21,-1 0,0 0,1 1,1-17,-4-75,0-12,4 89,0 0,2 0,1 1,11-32,-11 38,24-56,-19 47,5-10,2 3,0 0,30-37,-44 64,1 0,0 2,1 0,0-1,0 1,12-6,1-3,30-13,-22 12,-21 12,0 1,0-1,0 2,1-2,10 1,-10 1,1 0,-1-1,0 0,9-4,37-19,-13 7,63-38,-94 51,-1 1,1-1,1 1,-1 1,1 1,13-3,13-3,-15 4,0 2,1 0,38 4,-15-2,-25 2,-1 1,0 1,0 1,23 8,-23-6,1-1,1-1,39 3,-35-8,-4 0,-2 0,1 3,0-1,33 10,6 10,-17-7,45 12,-53-18,-23-6,0 0,0 0,18 1,59-5,-77 1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1 481,'0'-2,"0"-2,1 1,0 1,0-2,-1 2,1-2,0 2,0 0,1-1,0 1,-2-2,5-1,23-32,-17 25,3-5,-4 7,-1-2,-1 2,-1-2,1 0,9-21,-12 21,1 0,0 1,1-1,7-11,-4 8,-1-1,1-1,10-25,-6 10,-10 25,0 1,-1 0,1 0,1 1,0 0,0 0,0 0,0 1,0-1,12-5,-9 4,1 2,0-1,0 2,1 0,-1 0,17-2,141 3,-85 4,-76-2,4 0,-1-1,1 2,-1-1,1 1,0 1,0 0,-1 2,0-2,11 7,-11-6,-1 2,0-2,10 2,-13-4,1 1,0 1,1-2,-1 2,0 0,-1 0,1 1,6 5,69 65,-64-61,-16-12,2 0,-1 0,0 2,0-3,0 3,0-2,-1 1,1 1,0-2,0 2,1 2,9 14,-9-16,-2-1,1 2,1-2,-1 1,-2 1,2-1,0 0,-1 5,6 12,-1 0,1-1,1 0,1-1,17 30,-11-15,-11-25,-1 0,1-1,0 1,7 8,3 4,-6-10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0,'1'16,"-1"0,2 0,5 27,-1-9,1 1,-4 0,2 62,-6 314,2-399,1 1,-1-1,1 0,1 0,0-1,1 1,0-1,1 0,0 1,1-2,-1 1,2-2,-1 1,1 0,1-1,-2 0,2-2,9 9,39 28,-47-37,1-1,0-1,0 0,-1-1,1-1,0-1,2 2,14-1,12 6,17-1,-42-7,1 2,-1-1,20 7,-5 3,-18-7,0-1,0 0,-1-1,2 0,14 1,34 5,-36-5,29 0,-35-2,31 4,-29-2,29 1,-31-5,4 0,1 0,-2 2,1 0,40 12,-37-7,1-2,-1-2,1 0,0-2,36-2,-9-1,-46 2,-1-1,1 0,-1 0,1-1,-1 0,0 0,0 0,0 0,7-6,7-5,16-16,-25 22,-3 0,-1 1,1-2,-1 0,1 1,-1-1,-1-1,0 0,4-10,5-12,11-38,-15 39,-7 21,2 0,0-1,9-13,-8 14,-1 0,8-18,-1-3,-2-1,0 0,-1 0,7-52,-13 67,8-29,-8 33,1 0,-2 0,1-1,-1-13,-1-8,-1 0,-1 0,-7-54,5 73,0-1,-1 0,0 1,-1-1,-12-26,15 37,-1 0,1 0,1 0,-4-11,4 4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53,'11'36,"-7"-13,2 9,-2 0,1 50,-6-12,2 83,0-149,-1 1,1-1,1 1,-2-1,1 1,0-1,1 0,0 0,0-1,0 1,1 0,-2 0,2-1,0 0,0 1,0-1,0 0,4 3,6 4,1-1,-1-1,21 8,15 11,-41-22,-1-1,2 0,-1-1,1 1,10 1,-16-3,0-1,-1-1,2 0,-2 1,2-1,-2 0,1-1,0 1,0 0,0-1,0 0,0 0,0 0,0 0,-1 0,1-1,0 1,-2-1,5-3,-4 3,0-1,-1 1,1-1,-1 1,1-2,-1 2,-1 0,1-2,0 2,0-1,-1 0,1 0,-1-1,1-3,-3-48,0 31,3-96,-3-51,0 155,-2 0,1 1,-1 0,-1 0,-7-16,7 19,2 5,0 2,0-2,-1 1,0 1,0 0,0 0,-1-1,0 2,0-1,0 1,0 0,1 0,-2 0,0 2,-7-5,3 2,0 1,-2 1,3 0,-2 0,-1 1,1 1,-19 0,28 1,0 0,1 1,-1-1,0 1,0-1,1 0,-1 1,0 0,1 0,-1 0,0 0,0 0,1 1,-1-1,1 0,-1 0,1 2,0-3,0 3,-1-2,1 1,0 0,0-1,1 2,-1-1,0-1,-1 5,0 3,1-2,0 2,0 0,0-1,1 14,0-6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65,'0'0,"0"0,0 0,0-1,1 1,-1 0,0 0,0-1,0 1,0 0,0 0,0 0,0 0,0 0,0 0,0 0,0 0,0 0,0-1,0 1,0 0,0-1,0 1,-1 0,1 0,0-1,0 1,0 0,0 0,0-1,0 1,0 0,0 0,-1 0,1 0,0 0,0 0,0 0,0 0,-1 0,1 0,0 0,0 0,0 0,0 0,-1 0,1 0,0 0,0 0,0 0,0 0,0 0,0 0,0 0,0 0,0 0,-1 0,1 0,0 0,0 0,0 0,0 0,-1 0,-5 11,4-4,0 3,1-3,1 1,0 0,-1 1,2-2,-1 1,0 0,4 13,-4-21,0 1,0-1,1 1,-1-1,0 1,0-1,1 1,-1-1,0 1,1-1,-1 1,0 0,0-1,0 0,1 0,-1 0,1 1,-1-1,1 0,-1 1,1-1,-1 1,1-1,-1 0,1 0,-1 0,0 0,1 0,-1 0,1 0,-1 0,1 0,-1 0,1 0,0 0,-1 0,0 0,0 0,1-1,-1 1,0 0,0-1,1 1,-1-1,1 1,-1 0,1 0,-1 0,1-1,-1 1,0-1,1 0,0 1,0-3,1 0,1 0,-2 1,1-2,0 2,-1-1,2-6,-2 5,0 1,0-1,0 0,-1 0,1-1,-1 1,0 1,-1-2,1 1,-1 1,1-1,-1 0,0-1,-3-5,-1-2,0 2,0-1,-10-15,15 25,-1 1,1-1,-1-1,1 1,-1 1,1 0,-1-1,0 0,1 0,-1 1,0-1,1 0,0 1,-1 0,0 0,0 0,0-1,0 1,0-1,1 1,-1 0,1 0,-1 1,1-1,-1 1,1-1,-1 0,1 0,0 0,-1 1,1-1,-1 1,1-1,0 0,0 1,-1 0,1 0,0-1,0 0,0 0,0 1,0 0,0-1,0 2,-1 7,0 0,1 17,0-22,-1 30,1-20,0 0,0 0,1 0,3 18,0-21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0,'2'0,"-1"0,0 1,1-1,0 1,-1-1,1 0,-1 0,1 1,-1 0,0-1,1 1,-1 0,1 0,-1-1,0 2,0 0,1-1,0 2,0-1,0 1,-1 0,0 0,0 1,1-1,-1 0,0 0,1 7,0 5,0-1,-1 1,-1 22,0-30,-1 15,1 13,-2 1,-7 44,-10 73,18-151,1 0,0 1,-1-2,0 2,1-2,-1 1,0 0,0-1,1 2,-3 2,-4 2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16 813,'1'-78,"-2"-85,-6 105,3 37,0-38,3 40,2-2,0 1,1 0,1 0,0 0,9-23,-8 25,4-27,-2 9,21-111,-27 145,0 1,0 0,0 0,0 0,1-1,-1 2,0-2,1 1,0 0,-1 0,1 1,-1-2,1 1,0 0,0 1,-1-1,1 0,-1 0,1 0,0 0,0 1,0 0,1-1,0 0,0 1,0 0,-1 0,1 0,0 0,-1 0,1 1,0-1,0 1,-1-1,1 0,-2 1,2 0,1 2,39 20,-25-12,0 0,36 12,-35-17,1-1,0-3,-1 1,2-1,20-1,433-3,-268 2,-196 1,1 1,-1-2,11 5,21 4,7 0,-35-6,0 0,16 0,-10-3,-12-1,-1 0,1 1,-1 1,12 1,-16-1,-2-1,2 1,0-1,-1 1,0 0,0-1,1 1,-1 0,0 0,1 1,-2-2,1 1,0 0,-1 1,2-1,-1 0,-1 1,0-1,1 1,0-1,0 0,-1 1,1 0,-1-1,1 1,0 1,0 18,0 0,0 0,-3 31,-1 7,2-48,0 1,-1-1,1 1,-1-1,0 0,-2 1,0-2,0 1,-1 0,1-1,-13 18,15-22,-1 2,0-2,2 0,-1 1,0 1,1-2,1 2,-1-1,1 0,0 12,-3 33,0-30,-3 42,6-50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28 106,'11'-1,"1"-1,-1 0,1-2,0 1,10-7,4 0,-18 7,1 0,-2-2,12-8,-13 8,0 1,0 1,0 0,0-1,0 2,1-1,9-1,-15 3,4 1,1 0,0-2,-1 0,2 2,-2-3,1 2,-1-2,0 1,6-5,-38 22,22-11,1 0,1 1,-1 0,1-1,-5 9,-3 7,8-18,1 1,0-1,-1 0,1 0,-1 0,0 1,1-2,-1 0,-5 2,-29 11,16-7,-67 24,45-14,30-11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1096,'-7'0,"-1"-1,1 0,0 0,-1-1,2 1,-2-2,1 1,0-2,-8-5,-3-2,2-2,-19-16,26 20,5 6,0 0,1 0,-2-1,3 0,-2-1,2 1,-2 0,2-1,-1 0,0 0,1 0,0 1,0-2,0 1,1 0,-1-1,1 1,0-1,1 0,-1 1,1-1,0-9,0-15,-1 20,0-1,1 0,0 0,1 1,1 0,-1-2,5-15,-3 23,0-1,0 1,1 0,-1 0,0 0,1 0,-1 1,1 0,0-1,0 2,9-6,13-10,-14 9,-2-1,0 0,0-1,0 0,-1-1,0 0,-1-1,-1 0,0-1,0 1,6-20,-12 32,5-18,0 0,-1 0,5-27,-5 8,-2 19,-1 0,1-24,-3 14,-1 15,1 0,2-26,-1 36,0-1,0 1,0 0,0 0,1-1,0 1,0 1,-1-2,2 1,0 1,-2-1,6-5,13-11,0 2,1 0,25-15,-20 15,-19 15,0-2,1 2,0-1,1 2,10-4,22-6,-35 9,0 2,0-2,0 2,1 0,-1 0,0 0,12 2,-2 0,27 8,-36-7,5 0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54,'0'-1,"0"-1,1 1,-1 1,1-1,-1 0,1 0,-1 0,0 0,1 1,0-1,0 0,-1 0,1 0,0 1,0-1,0 1,-1-1,1 1,0-1,0 1,1-1,20-8,-21 9,20-7,-11 3,1 0,0 0,-1 2,0-1,1 2,0 0,0 0,0 1,10 2,-15-1,-1 1,0 0,0 1,0-1,0 2,-1-1,0 0,1 0,4 7,35 41,-33-39,8 11,-11-13,2 1,-1 1,-2 0,2 0,9 23,-5-4,22 54,-32-74,1 1,-2 0,1 0,-1 0,0 19,-1-17,1-1,0 0,0-1,2 1,3 18,-4-22,1 6,-1 0,3 27,-2-2,1-11,-4-14,2 0,0 0,5 18,9 9,5 21,-12-8,-8-41,1 1,7 24,-7-31,1 2,0 0,-2 1,1-1,-1 0,3 18,-5-25,0-1,0 0,0 0,-1 1,1-2,0 2,-1-1,1 0,-1 1,0-2,0 2,1-2,-1 1,0 0,0 0,-1 0,1-1,0 1,0 0,-1-2,1 3,-1-2,1 0,-1 0,0 0,0 1,1-2,-1 1,0 0,1 0,-1 0,0-1,-3 1,-9 1,1 1,0-3,-1 0,0 0,1 0,1-3,-2 1,-21-7,-39-18,68 26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1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0,'0'8,"3"9,3 3,0 1,2 1,2 4,3-3,-2 0,-2 2,0-2,0-6,2-5,-2-9,5-5,0-5,1-6,-1-4,-4 1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1121 360,'1'-54,"-3"-62,2 113,-1-1,0 1,1 0,-1 0,1 0,-2 1,1-2,-1 2,2-1,-2 0,0 1,0-1,0 1,0 0,0-1,0 1,0 0,-1 0,-4-1,-4-6,-1 3,-23-9,16 7,-26-14,27 12,0 2,1-1,-24-4,-7-2,35 10,0 1,0-1,1 3,-22-2,11 3,-102 3,115-1,1 0,0 2,-2 0,2-1,-1 2,1 0,0 1,0 0,1 0,-17 13,-7 24,23-33,-1 0,-8 15,-13 15,25-34,0 0,-1-1,-13 7,1-1,-12 4,27-13,-1 1,1-1,0 2,-1-1,1 0,0 0,0 1,-5 4,4-2,0 1,0 0,0 0,1 0,-1 1,1 0,0 0,0 0,1 0,-3 9,-14 34,-10 26,28-66,0 0,0 0,0 10,1-12,0 0,0-1,-1 1,1-1,-1 0,-6 14,4-12,-1 0,2 0,0 0,0 0,0 1,-3 17,5-15,-3 1,-5 16,7-20,-2 0,2 1,0-1,-2 20,3 17,1-28,-1 0,0 0,-5 27,3-27,1 1,0 1,1-2,2 27,-1 33,-2-62,0 0,-8 25,7-27,-1 0,1 1,-1 23,-3 49,-1 32,7-106,2 0,0-1,0 1,0 0,2-1,0 0,-1 1,2-1,8 18,12 36,-12-32,0-1,18 57,-26-77,-2 0,1 0,-1-1,-1 2,0 17,0 38,-3 69,0-125,0 1,0-2,-7 20,6-20,1-1,-2 1,3 0,-3 22,3-22,1 7,-1 1,1-1,-7 21,5-27,0 0,0 1,2 0,-1-1,1 1,0-1,1 1,0-1,1 0,5 18,-4-22,0 1,0-1,1 0,0 0,0-1,1 0,-1-1,2 2,-1-3,1 2,1-2,-1 1,1-1,-1 0,8 4,31 20,-35-24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1226 411,'-5'-4,"2"0,-1 1,-1-1,-9-5,9 6,2 1,-1-2,0 1,1 0,-2-1,-4-6,3 2,-1 2,-1-1,1 0,-1 1,0 0,2 1,-16-6,-17-13,3-1,24 20,3-1,-2-1,3-1,-2 1,-11-14,1 1,-6-9,22 25,1 0,0 0,-1 0,0 1,-1-1,2 1,-1 0,-10-4,-39-13,12 5,26 10,0 0,-25-3,24 5,-32-10,37 9,0 1,-1 1,0 1,1-1,-18 2,12 0,2-1,-21-4,-72-15,92 17,0 2,0-1,1 2,-1 1,0 0,0 1,-29 10,42-12,0 0,0 2,0 0,1-1,-1 0,1 1,0-1,-1 1,1 0,-1 0,1 1,1-2,-2 2,-1 3,-1 3,-1 1,-7 19,-6 10,1-7,3 1,-17 41,16-36,11-21,0-1,-6 28,-2 10,10-40,0 0,1 0,1 0,0 1,0-1,3 20,-2-11,0-8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1,'-1'2,"1"2,-1-2,0 2,-1-2,1 0,0 2,0-2,-1 1,0 0,1-1,0 0,-2 1,-2 2,-3 4,-29 33,27-32,0 1,-12 18,-9 10,27-35,-1 2,0 0,1-1,0 1,-1 0,2 1,-1-1,2 0,-1 1,1 0,-1-1,1 2,-2 9,1 37,3-42,-1-1,0 1,0-1,-1-1,0 3,-6 14,2-7,1 1,0-1,-4 41,6-35,-1-2,-6 28,4-30,3 0,-1-1,2 2,1-1,0 1,3 27,-3 58,-14-22,11-56,0 2,-2 61,6-79,0 2,0-1,-2 0,0 0,0 0,-1 0,-7 27,7-33,1 0,0 1,1 0,-1-1,1 0,1 20,0-16,-1-1,0 0,-3 19,0-2,0 1,2 0,0 0,5 48,-3-11,0-54,0-1,0 0,1 1,0-2,1 2,1-2,-1 1,9 23,-8-25,0-1,-1 0,0 2,0 13,0-13,0 0,0 0,5 14,-4-12,0 0,0 0,0 1,-2-1,0 0,-1 21,0-18,1 0,0 0,2 0,2 17,-3-28,0-1,0 1,0 1,1-1,0-1,5 9,-5-9,0 1,0 0,-1-1,1 1,0 1,2 8,1 11,-2-1,1 0,-2 2,1 45,-4-63,0-1,0 1,1-2,1 2,-1-1,1-1,0 1,0 0,1-1,4 11,4 2,0-1,15 18,-12-19,18 36,-21-33,1-1,1 0,0-1,0-1,2 0,19 17,-25-26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0,'12'36,"-11"-25,1 0,-1 1,0-1,-1 0,-1 17,1-26,-1 0,1 1,-1 0,1-1,-1 0,0 1,1-1,-1 0,0 0,0 0,0 1,0-1,0-1,-1 2,1-2,-1 1,0 0,1-1,0 1,-1-1,0 0,0 1,0-1,0 1,1-2,-2 1,1 0,1 0,-2-1,-2 2,-35-1,30-1,2 0,-1 0,1 2,0-1,-1 1,-17 5,14-1,2 1,-2-1,0 2,1 0,1 0,-1 1,-10 14,-29 25,-41 49,66-68,1 0,2 3,0 0,-19 38,36-60,4-7,0-2,-1 1,1 1,0-1,-1 0,2 0,0 1,-1-1,-1 5,2-7,0 0,0 0,0 0,0 0,0 0,0 0,0 1,0-1,0 0,0 0,0 1,0-1,0 0,0 0,0 0,0 1,0-1,0 0,0 0,0 0,0 0,0 0,0 0,1 0,-1 0,0 0,0 1,0-1,0 0,0 0,0 0,0 0,1 0,-1 0,0 1,0-1,0 0,0 0,0 0,1 0,-1 0,6-4,6-6,-12 10,7-9,-1 0,1-1,-1 0,9-21,-9 19,1-1,15-20,-8 12,14-24,-16 25,23-31,-35 51,0 0,0 0,0-1,1 1,-1 0,0-1,0 1,0 0,0-1,1 1,-1 0,0 0,0 0,1 0,-1 0,0 0,0 0,0-1,0 1,0 0,0 0,1 0,-1 0,0 0,0 0,1 0,-1 0,0 0,0 0,1 0,-1 0,0 0,0 0,1 0,-1 1,0-1,0 0,1 0,-1 0,0 0,1 0,2 15,-3 16,-4-7,-1 0,-1-1,-1 1,-11 30,13-41,-1 1,-11 19,14-28,1-1,-2 1,1-1,0 0,0 0,-1 0,0 0,1-1,-1 0,-5 4,8-6,0-1,0 0,0 1,0-1,0 0,0 1,0-1,0 0,0 0,0 0,-1 0,1 0,1 0,-1 0,-1 0,1 0,0-1,0 1,0 0,1 0,-2-1,1 1,-2-3,3 3,-2-2,1 1,0-1,0 1,0-2,0 2,1-1,-1 0,0 1,1-1,-1 0,1 0,-1-3,-1-3,2 0,0-1,0 1,0 0,0 0,3-10,0 9,-1 0,1 0,0 2,1-1,-1-1,2 2,-1-1,0 1,1 0,10-11,2-5,-11 15,-2 1,-1-1,2-1,-2 2,0-1,0 0,0-1,1-13,7-19,-9 34,0 2,-1-1,1 0,1 0,0 2,0-1,0-1,1 1,-1 0,1 0,0 1,0 0,1 0,-1 0,0 0,2 1,-2 0,1-1,8-2,-2 2,0-1,14-11,1 1,7-8,-24 17,0 0,15-8,-2 6,23-14,-41 21,-1-2,0 1,0-1,1 1,-1-1,0 0,0 0,-1 0,1-2,2-2,-2-2,-6 7,1 2,1 0,1 1,-1 0,0 0,0-1,-1 1,1-1,0 1,1 0,-1-1,-1 3,-18 25,12-17,0 1,-13 13,17-21,0-1,-1 1,1-1,-1 0,0 0,1-2,-2 2,1-1,-8 1,-10 6,17-6,0 0,1 0,-1 1,1 1,-8 8,-8 6,-4 6,21-22,1 2,-1-1,0-1,0 1,0 0,0-1,-6 3,1-2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593 157,'0'-3,"0"-1,1 1,-1-1,0 1,2 0,0-5,-1 5,0 1,0-2,-1 1,1 0,0-1,-1 1,0 1,1-2,-1-3,-1 4,-1-1,1 0,1 1,-2 0,1 0,-1 0,1 0,-1-1,-1 2,1-1,1 0,-2 1,1-2,-1 2,1 0,-5-4,-1 0,-2 0,2 1,-21-9,23 12,-1 0,0 0,0 2,0-1,0 0,0 1,0 0,1 1,-1 0,1-1,-1 2,0 1,-12 3,11-2,0 0,0 0,1 2,1-1,-1 0,0 2,0-2,1 3,0-2,-10 15,-18 37,-15 22,16-23,13-31,-20 37,14-33,8-7,-16 19,22-30,2 0,-9 16,16-24,0 1,0 1,1-1,0 0,0 0,0 1,0-1,1 1,0 0,0 6,-2 39,4 57,1-26,-2-65,0-2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549 36,'1'5,"0"1,0-1,1 0,0 1,-1-2,1 1,1 0,-2 0,2 0,0-1,4 7,-7-10,1 0,-1-1,0 1,0-1,1 0,-1 0,0 0,0 0,1 1,-1-1,0 0,1 1,-1-1,1 0,-1 0,0 0,0 0,0 1,0-1,1 0,-1 0,1 0,-1 0,1 0,-1 0,0 0,1 0,-1 0,1 0,-1 0,0 0,1-1,-1 1,1-1,-1 0,1 1,-1 0,1-1,-1 0,1 0,-1 0,0 1,1-1,-1-1,0 2,0-1,0-1,1-2,-1 0,1 0,-1 1,0-1,-1 0,0-6,0 7,0 1,0 0,-1 1,2-1,-1 0,-1 0,0 1,1-1,0 1,-1-1,0 1,2 0,-1-1,-1 1,0 0,0 1,0-1,0 0,0 0,1 0,-1 1,-1 0,2 0,-1 0,0 0,-1 0,-1 0,-7 0,-1 3,0-2,-13 6,16-5,-2 2,0 0,1 1,0 0,1 0,-1 1,1 2,-1-1,1 0,-12 16,20-23,-1 1,2 1,-1-1,0 1,-1-1,1 1,0-2,1 3,-1-2,1 1,-1 0,0 0,1-1,-1 1,1-1,-1 1,1 0,0 0,0 0,0 3,0-4,0-1,0 0,1 1,-1 0,0-1,0 1,1-1,-1 1,0 0,1-1,-1 0,0 0,1 0,-1 1,1 0,-1-1,0 1,0-1,1 0,-1 0,1 0,-1 1,1-1,0 0,1 0,-1 0,0 0,1 0,0 0,-1 0,0 0,1 0,-1-1,0 1,0 0,1-1,1-1,11-5,1-1,14-10,-26 14,1 1,1 0,-1-1,0 0,-1-1,1 1,0 0,-2-1,2 0,2-5,-6 9,1 0,-1 0,0 1,0-1,1 1,-1 0,0-1,0 0,0 1,0-1,0 0,0 0,0 1,0 0,0-1,0 0,0 0,0 1,0-1,0 1,-1-1,1 1,0 0,0-1,-1 0,1 1,0-1,-1 0,1 1,-1 0,1 0,0-1,-1 1,1-1,0 1,0-1,-1 1,0 0,1 0,-1-1,1 1,-1 0,1 0,-1-1,0 1,1 0,-1 0,1 0,0 0,-1 0,0 0,-2 0,0 0,0 0,0 0,0 0,1 1,-2 0,1-1,-2 3,1-1,0 0,-1 1,2 0,-7 6,8-7,1-1,0 0,-1 0,1 1,1 0,-2-1,1 0,0 1,0-1,0 2,1-2,0 1,-1 0,0-1,1 2,-1 1,1-3,0-1,0 1,1-1,-1 0,0 0,0 0,1 0,-1 0,0 0,1 0,-1 1,0-1,0 0,0 0,0 0,1 0,-1 1,0-1,1 0,-1 0,0 0,1 0,-1 0,0 0,1 0,-1-1,0 1,1 0,-1 0,0 0,1 0,-1-1,0 1,0 0,0 0,0 0,1 0,-1 0,0 0,0 0,1-1,-1 1,0-1,13-9,-12 9,0 0,0 1,0 0,0-2,-1 1,1 0,0 0,-1 0,1 0,0 0,-1 0,1 0,-1-1,1 1,-1 0,0 0,0 0,0-1,0 1,0 0,0-1,0-1,0 1,0 1,-1 1,1-2,-1 1,0 0,0 0,0 1,0-1,1 0,0 0,-1 0,0 1,0 0,-1-1,1 0,0 0,1 1,-1 0,-2-1,0 0,-2 0,1 0,1 0,-2 0,1 1,-1 0,1 0,1 0,-2 1,2 0,-7 1,9-1,-1 0,0 0,1 0,0 0,-1-1,0 2,1 0,0-2,0 2,-1-1,1 1,-1-1,2 1,-1 0,0-1,0 2,0-3,0 3,0 0,1-2,-1 0,1 0,0-1,0 1,0-1,0 0,0 1,0 0,1-1,-1 0,0 1,0 0,0-1,0 1,1-1,-1 0,0 1,0 0,1-1,-1 1,0 0,1-1,-1 0,1 0,0 1,0 0,-1-1,2 1,-1 0,1-1,-1 1,0-1,0 0,1 0,-1 0,1 0,-2 0,2 0,2 0,2 0,-2-2,2 1,0-1,-1 0,1-1,0 1,-1-1,7-6,-10 9,-1-1,1 0,0 0,-1 0,0-1,1 1,0-1,-1 1,0-1,0 0,0 1,1-2,-1 2,0-1,0 0,-1 0,0 0,1 0,-1 0,1 0,-1-1,1 2,-1-2,0 2,0-3,0 3,0-1,0-1,-1-1,1 3,-1-1,1 1,-1 0,1 0,0-1,0 1,-1 1,0-1,0 0,0-1,0 1,0 1,0-1,1 0,-1 0,0 1,0-1,-1 0,1 1,1 0,-1 0,-1-1,1 1,0 0,-1-1,2 1,-1 0,-1 0,1 0,0 1,0-1,0 0,0 1,-3-1,1 1,-1 0,1 0,0 1,0-1,0 2,0-2,0 0,0 2,0-1,0 1,-1 1,-42 57,43-56,0 1,1 1,0-2,0 2,0 0,1-1,0 2,-2 10,1 5,1-14,-2 0,2-2,-2 1,0 1,0-2,-1 1,1-1,-1 0,-1 0,1 0,-1 0,0-1,0 0,-1 0,1-1,-1 1,1-2,-1 1,-1-1,-7 4,4-1,-1 1,2 0,0 0,-10 13,8-9,-22 17,30-25,-2-1,2 0,-2 2,2-1,-1 0,1 1,0-1,0 1,0 0,1 0,-1 0,1 0,1 0,-4 8,3 0,-1 0,1 1,2-2,-1 2,1 14,0-28,-1 0,1 0,0 1,0-1,0 1,0-1,0 0,0 1,1-1,-1 0,0 0,0 0,0 0,0 1,0-1,0 1,0-1,1 0,-1 1,0-1,0 0,0 0,0 0,0 1,0-1,0 0,0 0,1 1,-1-1,0 0,1 0,-1 0,0 0,1 0,9-5,15-16,-21 17,46-58,-38 51,-1-1,-1 0,-1 0,2-2,-2 0,-1 1,1-1,-2-1,0 0,9-33,-7 2,-8 35,1 2,0-2,1 2,-1-2,1 1,0 1,10-18,3-1,-14 20,3 1,-1-1,0 2,1-1,1 0,-1 1,0-1,1 2,11-9,-5 9,-12 5,0 0,0 0,1 0,-1 0,0 0,0 0,0 0,1 0,-1 0,0 0,0 0,0 0,1 1,-1-1,0 0,0 0,0 1,0-1,0 0,0 1,1-1,-1 0,0 0,0 0,0 0,0 1,0-1,0 0,0 1,0-1,0 0,0 0,0 1,0 1,-1 0,1 1,-1-1,0 2,0-3,1 2,-1-1,-1 3,-9 17,-25 37,30-51,0-1,0 1,0 0,-1-1,-1 0,-15 10,7-5,11-8,1-1,-1 0,-1 0,-9 4,12-8,7-4,5-5,19-11,52-42,-79 62,1-1,0 1,0-1,-1 0,0 0,1 0,0 0,-1 0,0 0,0-1,0 1,2-4,-3 6,0-1,-1 1,1 0,0 0,0 0,0 0,-1 0,1-1,0 1,0 0,-1 0,1 0,0 0,0 0,-1 0,1 0,0 0,-1 0,1 0,0 0,0 0,-1 0,1 0,0 0,0 0,0 0,0 0,0 0,-1 0,1 0,0 0,0 0,-1 0,1 1,0-1,0 0,0 0,-1 0,-9 6,10-6,-18 11,3 0,-1 2,-27 26,-16 14,11-21,34-25,0 1,-21 20,17-12,12-12,0 2,2-1,-11 11,12-13,2 0,-1 0,0 1,1-1,0 1,-1-1,1 0,0 1,0 0,0-1,0 8,0 2,0-1,1 1,0-1,3 18,-3-30,0 1,0-1,0 1,0-1,0 1,0-1,0 0,0 0,0 0,0 1,0-1,0 1,0-1,1 0,-1 0,0 0,0 0,1 1,-1-1,0 0,0 0,1 0,-1 0,0 0,1 0,-1 1,0-1,0 0,1 0,-1 0,0 0,1 0,-1 0,1 0,10-5,9-14,15-26,-24 29,19-21,28-37,-38 48,-2 1,27-51,-16 8,-24 59,0 1,0 1,-1-1,2 1,7-8,-8 9,1 1,-1-1,0 1,1 1,0-1,0 1,0 0,0 0,7-2,-8 5,-2 0,1 0,0 1,-1 0,2 0,-2 0,1 0,0 0,0 0,0 1,0 0,0 0,-2 0,1 0,1 2,0-2,0 1,3 4,0-1,-2-1,-1-1,1 0,1 1,-1-1,0-1,0 1,-1-1,2 0,0 0,0-1,7 1,37-2,-36 0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0,'3'0,"0"1,1 0,-2-1,2 0,-2 2,1-1,0 1,0-2,-1 2,1 0,-1 0,4 2,29 34,-6-7,-21-22,1 0,-1 1,0 0,-1 2,0-1,-1 1,1-1,-2 2,6 19,-9-22,-8-14,-16-22,12 14,-3-2,-1-2,-13-22,21 30,2 0,-2-1,2 0,1 0,-2-1,3 1,-4-11,4 5,4 13,3 6,73 110,-66-93,-10-13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35,'28'41,"-10"-13,-5-8,-2 2,19 43,6 12,-35-73,2 1,-2-1,0 2,1-2,-1 1,0 0,0 0,-1 0,1 0,-1 8,3 27,0-32,-2-13,-2-14,-2 6,0 0,-9-18,10 22,-2-1,1 0,0 0,1 0,-3-19,4 20,1 1,-1 1,-1-1,0 0,1 0,-2 1,0-1,0 1,0-1,0 2,-6-9,-3-12,10 22,0 1,0-1,0 0,0 0,-1 2,1-2,-5-3,-62-64,74 80,1 1,-1 0,-2 0,5 10,2 4,0-3,-1 1,-1 0,-1 1,-1 0,-1 0,4 30,-8-44,1 1,-1-1,6 14,-3-48,-4 14,0-2,-1 3,0-1,-1-1,0 1,-1 0,0 0,0 1,-1-1,0 1,-9-17,5 12,5 10,0 0,1 2,-2-2,-6-9,7 13,2 1,-1-1,-1 0,2 1,-2-1,1 1,0 0,-1 1,0-2,3 1,-3 0,1 1,-1 0,-3 0,2 0,0 0,1 0,-2 0,2 1,-1 0,1 1,-1-2,0 2,1-1,-6 5,-32 26,12-8,24-20,1 0,0 0,0-1,-1 2,2-1,-6 8,4-3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0,'-7'7,"0"0,-1 0,0-2,0 1,-15 7,15-9,1 0,0 1,1-1,-1 1,0 1,1 0,0 0,-9 10,5-2,-13 28,21-39,1 0,-1 0,0 0,1 1,0-1,0 0,1 1,-1 0,0-1,0 0,1 1,0 0,0 0,0-1,0 0,1 6,0-8,-1 0,1 0,-1 0,0-1,0 1,1 0,-1-1,1 2,0-1,-1-1,1 0,0 0,-1 1,1 0,0 0,-1-1,1 0,0 1,0-1,-1 1,3-1,-1 1,1-1,-1 0,2 0,-2 0,1 0,4-1,2-1,0-1,0 0,8-5,13-9,-23 12,1 1,-1-1,1 2,0 0,-1 0,1 1,0 0,9-1,-13 3,0 0,-1 0,1-1,0 0,0 1,-1 0,1-2,-1 1,1-1,-1 1,0-1,0 1,0-2,4-3,-7 6,0 0,0 0,0-1,0 1,1 0,-1 0,0 0,0 0,0-1,0 1,0-1,0 1,0 0,0 0,0 0,0-1,0 1,0 0,0-1,0 1,0 0,0 0,0-1,0 1,0 0,0 0,0 0,0 0,0-1,0 1,-1-1,1 1,0 0,0-1,0 1,-1 0,1 0,0 0,0 0,0 0,0 0,0-1,0 1,0 0,-1 0,1 0,0 0,0 0,-1 0,1 0,0 0,0 0,-1 0,1 0,0 0,-1 0,1 0,0 0,-15 0,3 3,1 1,1 1,-2 0,2 1,1 0,-2 1,2 0,-12 11,-20 14,40-31,-1 2,-1-3,2 3,0-1,-1-1,0 2,0-1,2 0,-2 0,1 1,0-1,0 1,0-1,1 1,-1-1,-1 4,-2 8,0-4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0,'0'2,"0"-2,0 1,0 0,-1 0,1 1,0-2,0 1,0 0,-1 1,1-2,-1 1,1 0,0-1,-1 2,0-1,1-1,-1 0,0 1,-1 2,-19 10,3-2,14-6,1-1,-1 1,1 0,-1 0,2 0,0 1,-1 0,1-1,-3 8,-12 56,15-58,1 1,-1-1,1 1,1-1,0 1,3 21,-3-28,0-1,1 0,0 0,0 0,0 0,1 0,-1 0,1 0,0 0,0-1,-1 1,2-1,-1 0,0 0,1 1,-1-1,2-1,-2 1,0-1,2 2,-1-3,3 3,-2-3,-2 0,2 1,-2-2,2 0,-2 1,2-1,-2 0,2 0,-2 0,2-1,-1 1,-1-1,2 0,-2-1,2 2,-2-2,0 1,0-1,1 1,0-2,-1 2,1-1,4-5,-4 3,2-1,-2 1,1-1,-1 0,0 0,0-1,0 1,-1-1,0 1,1 0,-2-1,3-11,-2-17,-1 19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1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1,'0'6,"1"0,0 0,1-1,-1 1,1 0,0-1,0 0,-1 0,1 0,5 7,4 12,-5-3,1 0,4 26,-8-31,0-1,1 0,1 0,-1-1,2 0,-1 0,8 13,-11-24,18 36,-20-38,1 0,-1 0,0 0,0-1,1 1,-1 0,0 0,0 0,0 0,1 0,-1-1,0 1,0 0,0 1,0-1,0-1,-1 1,1 1,0-1,-1 0,1-1,-1 0,1 0,0 1,-1-1,1 1,-1-1,1 1,-1-1,1 0,0 0,-1 1,1-1,-1 0,1 0,-1 0,1 0,-1 0,0 0,1 0,-1 0,1 0,-1-1,0 1,-9-3,1-2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21,'52'1,"60"-2,-63-8,-31 5,32-1,-21 4,-17 0,0 0,0 1,0 1,0 0,16 4,-16 1,-1-1,20 14,2 2,28 8,-56-26,0-1,0 1,1 1,-1 0,8 8,13 8,-20-15,0 0,0 0,8 10,1 2,-7-9,0 1,10 16,5 7,63 76,-81-101,0-1,0 2,-1-2,6 15,-5-13,-2 0,2-1,-2 0,11 12,-2-6,-1-1,0 2,0 0,-2 0,12 25,14 24,-14-24,-14-22,-1-1,0 2,-1 0,-1 0,-1-1,4 36,-4-16,-2 64,-2-49,0-38,0 1,-5 21,4-22,0-1,-1 20,3-27,1 0,-1 0,1-1,0 0,0 0,0 1,1 0,0-1,3 8,101 236,-103-242,0-1,-2 1,1-1,0 1,-1 0,0 0,-1 11,0-11,1-1,0 1,0-1,0 0,1 1,-1-1,0 0,6 11,14 19,-13-24,-1 0,6 13,7 17,-12-27,11 32,4 21,-19-57,5 7,-1 2,-1-1,5 25,-9-34,0 0,1-1,0 0,1 0,-1 0,1-1,0 0,13 14,10 19,-24-33,0-1,-1 1,1 1,-2-1,1 0,-1 0,0 1,-1 0,2 9,-2 2,0 0,-1 0,-3 19,1-30,1-1,-1 1,0 0,-1-1,0 0,-7 14,-26 43,28-54,1-1,-1-1,-1 0,-12 12,9-11,2 0,-16 19,17-18,1-2,0 1,-2 0,1-2,-2 1,1-2,0 0,-1 0,-15 6,5-3,-2-1,-45 11,-51-2,111-17,2 1,-2 0,0 0,0 1,0 0,-10 7,0 2,-20 16,10-6,26-20,-2 1,0-1,1 0,-1 0,0-1,-1 1,2-2,-1 2,-1-1,-3-1,6 1,-1-1,1-1,0 1,-1 0,1 0,0-1,-1 0,1 0,1 1,-1-1,0-1,-1 2,1-2,1 1,-1-1,-1 1,2-1,-4-3,-2-6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-2 124,'16'-9,"2"2,-2 1,2 0,20-2,-19 5,-2-2,0 0,0-1,24-13,-33 16,1 1,-3-2,3 2,0-1,-1 3,15-3,18-4,33-9,-56 12,0 1,0 2,0 0,0 1,19 2,-18 3,36 9,3 2,17 1,-54-13,29 11,-42-11,-1 0,0 1,12 9,6 3,18 19,44 22,-63-40,35 16,-46-23,0-1,-1 0,0 3,19 21,-24-28,-1 1,13 8,13 12,-26-20,-1 0,0 1,-1 0,0-1,0 2,1-1,-2 0,5 15,0 8,5 38,-4-23,20 73,-10-58,-12-41,0 1,-1 0,2 24,-3-21,7 28,3 22,-9-37,-2-20,-2 1,2 30,-3-17,5 31,-2-32,0 36,-6 7,4 76,-1-137,3-1,-2 0,1 1,1-2,0 1,1 0,0-2,9 15,-1-1,21 55,2 1,0 1,-31-73,-2 1,1-1,0 2,-2-1,1-1,0 2,-1-1,0 2,1 8,0 2,0 0,2 0,0-1,8 23,-8-32,0-1,0 1,8 9,13 25,-23-37,0 1,-2 0,2 1,-1-1,0 1,1 13,-1 2,-2 26,0-31,0 1,1-1,4 21,-1-19,0 34,-4-40,1-6,0 0,-1 0,-1 1,0-1,0 0,1 0,-2 0,-1 1,1-1,-1-1,-4 11,-42 72,41-79,0-3,0 3,0-3,-1 1,-17 13,-79 57,92-71,0 0,0-2,0 0,-28 11,-77 28,95-36,5-2,1-2,-36 8,-3 1,41-10,0 0,0-2,-17 2,-28 4,40-5,-33 0,43-3,-6-1,0 0,-27-6,38 5,0 0,0 0,1-1,-1-1,0 2,1-2,-1 1,2-1,-1 0,-1 0,2-1,-1 0,-5-7,2 2,-1 1,0-1,0 2,-13-9,-11-12,21 17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0 101,'4'0,"1"0,-2 0,1-1,0-1,-1 1,2 0,-2 0,0-2,6-2,30-26,-32 25,1-1,-1 1,1 0,16-8,-21 14,5-4,1 0,-1 1,10-1,-14 3,-1 1,1 0,-1 0,1 1,-1-1,0 1,0-1,1 1,-1 0,0 1,6 2,21 11,-23-13,0 1,0 1,-1-1,1 1,-1 1,6 5,47 36,-56-42,0-1,1 1,-1 1,1 0,-2-1,1 1,0 0,-1-1,1 1,1 9,5 8,-3-11,1 2,0-2,13 18,6 7,-20-27,-2-1,6 17,1 0,-10-20,2-1,0 0,0-1,0 1,7 5,6 9,-8-9,1 1,16 14,-18-18,1 0,-2 1,1 0,-1 0,0 0,7 14,13 21,-18-31,0 2,11 24,-14-25,-3 0,1 1,0-1,0 1,-2 0,1 0,-1 1,-1-2,-1 22,1-34,0 7,0 0,-1 0,1 1,-1-1,0 0,0-1,-1 2,0-1,0 0,0-2,0 2,-1-1,-1 1,1-1,0 0,-1-1,-5 7,-56 78,60-85,3-2,-1 1,0-1,0 0,0 0,-4 3,6-6,0 0,0 1,0-1,0 1,0-1,1 0,0 0,-1 0,0 0,0 0,0 0,0 0,0 0,1 0,-1 0,0 0,0 0,0 0,1-1,0 1,-1-1,0 1,1 0,-1-1,0 1,1 0,-1-1,0 0,1 0,-1 0,0 0,-25-35,16 24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1,'3'4,"-1"0,0 1,0 0,-1-1,1 1,0 0,-1 0,0 0,-1 0,2 10,2 6,43 188,-44-202,-1-1,1 1,0 0,0 0,1-1,-1 0,0 1,2-2,-1 1,-1-1,3 1,-2-1,10 6,-5-4,2-1,-1 0,0 0,0-1,1-1,20 5,-24-7,-2-1,0 2,0-1,0 1,0-1,1 1,-1 2,0-1,-1-1,2 1,-2 0,0 1,7 10,-4-4,-1 1,1-1,-2 3,2-2,4 22,23 75,-33-106,1 0,-1-2,1 3,-1-2,1 0,0 0,-1 1,1-2,0 1,1 0,-2 0,2 0,-1-1,0 0,1 0,-1 1,0-1,1-1,-1 1,1 0,0 0,-1-1,4 0,7 1,0-1,0 0,17-4,-24 4,-1-2,2-1,0 1,-1-1,1 0,-1 0,0-1,0 0,0-1,0 1,-1-2,0 1,0 0,-1-1,1 1,-1-2,8-14,-11 20,-1 0,1-2,0 2,-1-1,1 0,-1 0,1 0,-1-1,0 1,0 1,0-2,0 2,0-1,-1-1,1 1,0 0,-1 0,0 0,1 1,-1-2,1 2,-1-1,0 0,0 1,0-1,-1 0,1 1,1 0,-2-1,1 1,-1-1,1 1,0 0,-4-1,-3-5,-1 1,0 1,-2-1,-11-3,20 8,1 0,1 1,-1 0,1 0,-1 0,1 0,-1 0,1 0,0 0,0 0,-1 0,1 0,-1 0,1 0,-1 1,1-1,-1 0,1 1,-1-1,1 0,-1 0,1 0,0 1,0-1,0 1,-1-1,1 0,0 0,0 1,-1-1,1 0,0 1,-1 0,1-1,0 1,0-1,0 0,-1 1,-3 27,0-7,2-15,0-1,-1 0,1 1,-1 0,0-1,0-1,-5 7,8-11,-1 2,-1-1,1 0,0 0,0-1,0 1,0 0,0-1,0 1,-1 0,1-1,0 0,0 0,0 0,-1 0,1 0,0 0,0 0,-1 0,1 0,-1 0,2 0,-2 0,1 0,0 0,-1-1,1 0,1 1,-2-1,1 0,0 1,0-1,1 0,-1 0,0-1,-2 0,1-1,0 0,0 1,0-2,1 1,-1 1,0-2,0 1,2 0,-4-7,-5-38,0 3,-2 9,6 18,0 0,0 0,-10-16,-21-57,28 74,6 12,1 1,-2-2,1 2,0-1,-1 1,0 0,0 0,-5-5,-3-3,2 1,-15-22,-8-11,30 42,-4-7,-1 1,-1 0,0 1,0 0,1 0,-1 1,-13-7,-3-6,20 17,1-2,0 1,1 1,-2 0,-6-3,11 5,-1 0,0 0,0 0,0 0,0 0,0 0,0 0,0 0,0 0,0 0,0 1,0-1,0 0,0 0,0 0,0 0,0 0,0 0,0 0,0 0,0 0,0 0,0 0,0 0,0 0,0 0,0 0,0 0,0 0,0 0,0 0,0 1,0-1,0 0,0 0,0 0,0 0,-1 0,1 0,0 0,0 0,0 0,0 0,0 0,0 0,0 0,0 0,0 0,0 0,0 0,0 0,0 0,0 0,0 0,-1 0,1 0,0 0,0 0,0 0,0 0,0 0,0 0,0 0,0 0,0 0,0 0,0 0,0 0,-1 0,5 7,7 9,14 10,6 9,-21-22,-3 1,1-1,0 2,-1 0,-1 0,0 0,-1 0,6 29,-10-37,1-1,0 1,-1 0,1 0,1-2,-1 1,0 1,1-1,1-1,-1 1,1 0,-1-1,2 0,8 8,45 42,-52-50,1 1,-1-1,-1 2,1 0,-2-1,1 1,-1 1,0-1,0 1,0-1,-1 1,0 1,0 0,2 9,-6-33,0 2,2-22,0 2,-1 16,0 2,0 26,-1 33,2 51,-1-94,0 0,0-1,0 1,0 1,0-2,1 2,-1-2,0 1,0 0,0 0,0 0,1-1,-1 1,1 0,-1 0,1 0,-1 0,1-1,-1 1,1-1,0 1,0 0,-1 0,0-1,1 0,0 0,0 1,-1-1,1 1,0-1,0 1,-1-1,1 0,0 0,0 0,0 0,0 0,0 0,0 0,-1 0,2 0,3-3,1 3,1-3,-3 1,11-6,-2 1,24-7,-67 54,28-34,5-4,-3-2,1-1,0 1,0 0,-1-1,1 1,-1 0,0 0,1-1,0 1,-1-1,1 1,0 0,-1-1,1 1,0-2,2-5,-1 2,0 1,0 0,0 1,1-1,1-3,-3 7,-1-1,0 1,0-1,0 1,1-1,-1 1,0 0,1 0,-1 0,1 0,-1-1,1 1,-1 0,1 0,-1 0,1 0,-1 0,0 0,1 0,-1 0,0 0,1 0,0 1,0-1,-1 0,1 1,0 0,0 0,-1-1,0 0,0 1,1 0,0 0,-1-1,1 1,-1 0,0 0,1-1,0 3,-1 1,1-1,0 1,-1 0,0-1,0 1,0 0,0 0,-1-2,1 3,-1-1,0-1,-2 6,2-7,1 0,-1 0,0-1,0 2,0-1,0-2,0 3,0-2,0 1,-3 1,3-2,1 0,0-1,-1 1,1 0,-1-1,0 0,0 0,1 1,-1-1,1 0,-1 0,0 0,0 0,0 0,0 0,0 0,0 0,1 0,-1 0,0 0,1 0,-1-1,0 1,-1-1,1-1,-2 1,1-1,1 0,-1 1,0-2,1 2,0-1,-1-1,1 1,-1 0,1 0,0-1,1 1,-1-1,0 1,-1-4,-7-43,7 31,-2 1,0-1,0 1,-12-29,7 20,7 20,0-2,0 1,-1 1,0-1,-1 0,1 1,-1 0,0 0,-1 0,1 1,0 0,-6-7,-10-2,1 2,-25-13,29 17,-1 1,1-2,3-1,-2 0,-24-24,15 11,17 19,1-1,0-1,-1 1,2 0,-6-8,4 3,4 8,1 0,-1 0,1 0,0 1,0-2,0 1,0-1,0 2,1-2,-2-3,6 11,2 6,29 130,-32-118,-3-18,1-1,0 1,0 1,1-1,2 9,-4-14,0 0,0 0,0 0,0 0,0 1,0-1,0 0,0 0,0 0,0 0,1 0,-1 0,0 0,0 0,0 1,0-1,0 0,0 0,0 0,0 0,0 0,0 0,0 0,0 0,0 0,1 0,-1 0,0 0,0 0,0 0,0 0,0 0,0 0,0 0,0 0,0 0,0 0,0 0,0 0,0 0,0 0,0 0,0 0,0 0,0 0,0 0,0-1,0 1,0 0,0 0,0 0,0 0,0 0,1 0,-1 0,0 0,0-1,0 1,0 0,0 0,0 0,0 0,0 0,0 0,0 0,0-1,0 1,0 0,0 0,3-11,0-13,-3-4,1 9,0 1,-1-1,-1 1,-4-26,4 38,-1-1,0 1,-1 0,1 0,-1 0,0 1,-1-2,1 1,-1 1,-6-8,2 6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1,'-4'2,"0"-2,1 2,0-1,-1 1,2 0,-2 0,1 0,0 1,0-1,0 1,1 0,-4 3,-1 1,-14 13,-29 36,39-43,-1-2,1 0,-1-1,-26 16,8-4,-15 13,43-32,-20 20,21-22,0 1,0-1,0 1,0-1,0 0,0 1,0 0,1-1,0 1,-1-1,0 1,1 0,0 0,-1-1,1 3,0-4,0 0,0 1,0 0,0 0,1-1,-1 1,0-1,0 0,0 1,1-1,-1 0,0 1,1-1,-1 1,0-1,0 0,0 0,0 1,1-1,-1 0,1 1,-1-1,1 0,-1 0,1 0,-1 0,0 0,1 0,-1 0,1 0,-1 0,1 0,-1 0,0 0,0 0,1 0,-1 0,2 0,17-6,-17 5,17-6,-5 2,2-1,19-11,-32 14,1 0,1 0,-2 0,1 0,-1 0,1-2,-1 2,1-1,-2-1,2 2,-2-2,4-8,30-74,-32 81,0-1,1 1,0 0,0 0,0 0,0 1,1 0,-1 1,8-5,-5 2,11-5,-19 12,0 0,1-1,0 0,0 1,0 0,0 0,0-1,0 1,-1 0,1-1,0 1,0 0,0 0,0 0,0 0,-1 0,1 1,2 0,-3-1,0 0,0 1,0 0,0-1,0 0,0 1,0-1,0 0,0 1,0 0,0 0,-1-1,1 1,0-1,0 0,0 0,-1 1,1-1,0 1,0-1,-1 0,1 1,0-1,-1 1,1-1,0 1,0-1,-1 0,-11 13,11-13,-17 19,0 0,2 0,0 2,-15 25,10-14,-6 11,41-57,-1-4,0 2,2 0,0 2,1 0,31-22,-39 30,0 2,16-7,-4 2,-19 8,-1 1,0-1,1 1,-1 0,1-1,-1 1,1 0,-1 0,1 0,-1 0,1 0,-1 0,0 0,0 0,1 0,-1 0,1 0,-1 0,1 0,-1 0,1 0,-1 0,1 0,0 1,-2 10,-13 12,3-11,0 0,-2-2,0 1,0-1,-19 11,-10 6,32-19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35,'2'1,"0"1,1 0,-1-1,0 1,1 0,-1-2,1 1,0 0,-1 0,1 0,4 0,32 1,-26-2,-6 0,1 1,-1 0,0-1,1 2,-1 1,0-1,0 0,0 1,0 1,0 0,-1-1,1 2,-2 0,1 0,0 0,0 1,0 0,-1 0,0 1,-1-1,7 10,-8-9,2-1,-1 0,6 7,13 18,-9-3,-12-20,2 0,0-1,-1 1,2-2,0 1,-2 0,3-1,-1 1,6 3,84 68,-91-75,-2-1,2 1,-2-1,1 2,-1-1,0 0,1 1,-1-1,-1 1,4 4,13 43,-8-20,-7-22,-1 0,0-1,0 1,0 0,-2 0,1 9,-2 59,0-31,0-28,1 15,1-25,1-11,8-22,-7 18,-1 0,1-1,-2 3,2-3,-1 1,-2 0,2-9,-1-121,-1 135,0 2,-1-1,1-1,0 2,1 0,-1-2,0 1,0 1,0-1,0 0,1 0,-1 1,0-1,1 0,-1 0,1 1,-1-1,1 0,-1 0,0 1,0-1,1 0,0 1,-1 0,1-1,0 1,-1 0,1-1,0 0,0 0,0 1,0 1,0 0,0-1,0 1,0-1,-1 0,0 1,1-1,0 1,0 0,-1-1,1 1,0 0,-1 0,1-1,-1 1,0 0,0 0,1 0,-1 0,1 0,-1-1,0 2,0-1,1-1,-1 3,2 6,0 0,-2 1,1-1,-1 17,0-21,0-1,-1 2,1-2,-1 1,0 0,0-1,-1 1,0-1,1 0,-1 0,-2 5,3-8,0 0,1 0,-1 0,1-1,-1 1,0-1,0 1,1 0,0-1,-1 0,0 1,0-1,1 1,-1-1,0 1,0-1,1 0,-1 0,0 0,0 0,0 0,0 0,1 0,-1 0,0 0,1 0,-1-1,0 1,0 0,0-1,1 0,-1 1,0 0,1-1,-1 1,1-1,-1 1,0-1,0-1,-3-3,-1-1,0 1,-6-12,7 11,-22-35,-40-88,66 129,-10-18,0 1,-1 0,-1 1,0 0,-2 1,-20-19,2 1,11 10,14 13,-1 1,-1 1,0 0,0 0,-17-11,23 18,-6-6,-1 2,0 0,0 0,0 2,0-1,0 1,-1 1,-20-3,27 5,2 0,-2-1,1 1,0-1,0 0,-1 0,1 0,0-1,0 1,0-1,-5-3,0-2,1 0,0-1,-5-7,-15-15,26 28,0 1,0 1,1-1,-1-1,0 2,0-2,0 2,0-2,0 0,0 2,1-2,0 1,-1-1,1 2,-1-2,0-2,2 3,-1 0,0 0,0 1,1-1,-1-1,1 1,-1 1,0-1,0 0,1 0,-1 0,1 0,0 1,-1 0,1-1,0 0,0 0,0 0,-1 1,0 0,1-1,0 1,0 0,0-1,1 1,5-4,0 1,-1 2,1-2,1 1,-1 2,1-2,-1 2,0-1,11 3,-14-1,0-1,1 0,-1 2,0 0,2-1,-2 1,0 0,0 0,0 1,0-1,1 1,-2 1,1-1,-1 0,6 8,1 0,-8-10,-1 1,1 0,-1-1,1 0,-1 1,0 0,0-1,0 1,1 0,-1 1,0 2,-1-5,0 1,0-1,0 1,0 0,0 0,-1-1,1 0,0 1,-1-1,1 1,-1-1,1 1,-1-1,1 1,-1-1,0 1,1-1,0 0,0 0,-1 0,0 0,1 0,-1 0,0 1,1-1,-1 0,0 0,1 0,-1 0,1 0,-24 3,22-3,0 0,-26 2,27-2,1 0,0 0,0 0,0 0,0 0,-1 0,1 0,0 0,0 0,-1 0,1 0,0 0,0 0,-1 1,1-1,0 0,0 0,-1 1,1-1,0 0,0 1,-1-1,1 0,0 0,0 0,0 0,0 0,-1 1,2 1,-1-2,1 1,0-1,-1 1,1 0,0-1,-1 1,1-1,-1 1,1 0,0-1,-1 0,1 0,0 0,1 1,17 7,-1-2,35 8,-52-13,-1-1,1 0,0 0,0 0,-1 0,1 0,0 0,0 0,-1 0,0 0,1 0,-1 0,1-1,0 1,-1-1,1 1,0 0,-1 0,1-1,-1 1,0 0,1-1,-1 1,1-1,-1 0,1 1,-1-1,0 1,1-2,-1 0,1 1,0-1,-1 0,0 0,0 0,0 1,0-2,0 2,0-1,0-4,-1-3,-1 0,0 0,-5-15,6 21,-1-1,0 0,0 0,-1 1,1 1,0-2,-1 1,0 1,0-2,0 2,0-2,0 3,-5-4,2 2,0-1,0 2,1-1,-1 2,0-1,0 0,-8 1,13 1,0 0,1-1,-1 1,0 0,0 0,0 0,0 0,0 0,1 1,-1-1,0 0,0 1,1-1,-1 0,0 0,0 0,0 1,1 0,-2 0,2 0,0 0,0-1,0 0,-1 0,1 1,0 0,0-1,0 1,0 0,0-1,1 1,-1-1,0 0,0 1,0-1,0 1,0-1,1 1,-1 0,0-1,1 0,-1 0,0 1,0 0,3 3,0-1,-1 1,2-2,-2 2,2-2,4 5,17 7,12 10,-28-16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8,'3'0,"3"0,3-3,0-1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1,'-5'1,"1"0,-1 0,1 0,1 2,-2-2,1 2,1-1,-1 1,0-1,-3 5,-19 11,-25 3,36-17,1 1,0 2,-12 8,-5 2,23-13,0 0,1 0,0 2,-1-1,1 1,-7 8,-75 71,80-77,6-5,-1-1,1 2,-1-2,1 1,0 1,1-1,-2 1,-1 4,5-8,0 1,0-1,0 0,0 1,-1-1,1 0,0 0,0 0,0 1,0-1,0 1,0-1,1 0,-1 0,0 0,0 0,0 0,0 0,0 1,0-1,0 0,0 1,1-1,-1 0,0 1,0-1,0 0,0 0,1 1,-1-1,0 0,0 0,0 0,0 0,0 0,0 0,1 0,-1 0,0 0,0 0,1 0,-1 0,0 0,0 0,1 0,-1 0,0 0,0 0,1 0,-1 0,0 0,14 0,2-4,1 0,-2-1,2 0,-2-2,0 0,0-1,26-19,-36 24,0 0,0 1,0-1,0 3,0-3,7 1,-7 1,0 0,0-1,0 1,0-1,-1-1,7-3,15-9,-21 14,-2-1,1-1,-1 2,0-1,1-1,-1 0,-1 1,1-1,0 0,1 0,-2 0,1-1,-2 1,2 0,2-6,-1-1,10-28,-14 38,0 0,0 0,0-1,0 0,0 1,0-1,0 1,0 0,0 0,0 0,0-1,0 1,0-1,0 0,-1 1,1 0,0 0,0-1,0 1,-1 0,1 0,0 0,-1-1,1 1,0-1,0 1,-1 0,1 0,-1 0,1 0,0 0,-1 0,1-1,0 1,0 0,0 0,-1 0,1 0,0 0,-1 0,1 0,-1 0,1 0,0 0,-1 0,0 1,-20 2,14-2,-5 4,-3-1,1 2,0 0,1 1,0 0,0 2,-19 15,4-2,10-8,-26 28,11-10,26-28,6-8,9-11,5 1,2 2,-1 0,1 0,32-17,-27 17,1-2,19-16,-21 14,-9 8,0-1,0-1,0 0,10-14,-54 49,-60 46,86-64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1,'-1'7,"0"-1,-1 2,1-2,0 2,-1-3,-1 2,-2 7,-9 29,12-32,-2 1,1-2,-1 1,-4 10,2-8,0 0,-3 15,3-2,1 0,-3 42,8-61,-1 1,0-2,-1 1,1 0,0 0,-6 12,6-18,0 1,0 0,0-1,0 1,1 0,-1-2,0 2,-1 0,1-1,0 0,0 0,-1 0,0 0,1-1,0 2,-1-1,0-1,1 1,-1 0,0-1,0 0,1 0,-1 0,0 1,0-1,2-1,-2 1,-3 0,-2-3,-1 1,0-2,1 1,0-1,0 1,0-2,1 0,-9-8,5 5,0 1,-18-10,17 12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1.69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1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253 1,'-1'10,"0"0,0 0,-2 18,-4 19,6-26,1 0,2 24,0-15,-2-29,0 1,0 0,0-1,0 0,-1 0,1 1,0-1,0 0,-1 1,1-1,0 0,-1 0,1 1,-1-1,1 0,-1 0,0 0,1 0,-1 0,0 0,1 0,-1-1,0 1,0 0,0 0,1 0,-1-1,0 1,0-1,0 0,1 1,-1-1,0 0,0 0,0 1,0-1,0 0,0 0,0-1,0 1,-1-1,-7 1,1-2,0 0,-13-5,14 4,-15-5,0-2,1-1,-1-2,-34-29,37 23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1,'29'-1,"32"3,-55-2,0 1,0 0,0 1,0 0,0 1,0-1,8 6,4 1,0 0,1-2,28 9,-38-14,30 4,-31-5,-2 0,1 0,-1 1,1-1,0 2,12 4,-10-3,0 1,2-2,-1-1,2 2,-2-3,1 0,0 0,-1-1,16-2,-10 1,-1 1,1 1,23 4,6 3,-32-6,0 0,-1 1,1 0,13 6,-11-4,0 0,1-1,1-1,-1-1,1 0,-2-2,25-2,-4 1,-23 0,0-1,0-1,-1 0,1-1,24-11,-19 6,25-5,-30 10,3 0,2 0,-1 1,22 0,5 3,60 1,-103-1,-1 0,1 0,-1 0,1 0,0 0,-1 0,1 0,0 1,0-1,-1 0,1 0,0 0,-1 1,0-1,1 1,0-1,-1 0,1 1,-1-1,1 1,0-1,-1 1,1 0,-1 0,0 0,0 7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5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826 1,'-2'2,"2"0,-1 1,-1-1,0 1,0-2,2 2,-2-2,-3 4,0 0,-4 7,-2 2,-17 26,25-36,2 0,-2 1,1-1,0 1,1-1,-1 1,0 0,1 0,1 0,-1 0,0 7,0 6,-1 0,0 1,-7 22,6-24,-1-1,1 2,0 31,4 4,-2 90,1-137,-2 1,1 0,0 0,-5 9,4-9,-1 0,2 0,-3 13,2-2,-2-3,0 3,-11 28,3-9,11-32,-3 8,-1 1,2-1,-2 0,-7 12,8-20,1 0,0-1,-1 1,-5 5,8-9,0 1,1-1,-2-1,1 2,0-2,-1 2,2-2,-2 1,1-1,-1 1,0 0,2-1,-2 1,1-1,-1 0,1 0,0 0,-1 0,1 0,0 0,-2 0,2 0,1 0,-1-1,1 1,-1 0,1-1,-1 1,1-1,0 1,0 0,-1 0,1-1,-1 1,1 0,-1-1,1 0,0 1,-1 0,1-1,0 0,-1 1,1 0,0-1,0 1,0-1,-1 0,1 0,0-1,0 1,0-1,0 1,1 0,-1-1,0 1,1-1,-1 1,1-1,0 2,0-3,0-1,2 0,-1 1,0-1,0 1,1 0,3-5,1 3,-1 0,1-1,-1 0,0 0,5-8,-11 13,0 1,0 0,0 0,0 0,0 0,0 0,0 0,0-1,1 1,-1 0,0 0,0 0,0 0,0-1,0 1,0 0,0 0,0 0,0-1,0 1,0 0,0 0,0 0,0 0,0 0,0 0,0 0,0 0,0-1,0 1,0 0,0 0,0 0,0 0,0 0,0 0,0 0,0 0,-1 0,1-1,0 1,0 0,0 0,0 0,0 0,-7 0,-7 6,11-4,-1 1,1 0,-1 0,1 0,0 0,0 0,0 1,1 0,-1 1,1-2,1 2,-2-1,-1 8,-15 24,17-34,0 0,0 1,-1-1,1 0,0 0,-1-1,0 2,1-2,-2 0,2 0,-4 2,2-2,1 1,-1-1,1 1,-1 1,1-2,0 2,-4 2,1 4,0-2,1 1,0 1,1 0,-1 0,2 0,-2 0,3 0,-1 1,-2 13,2-10,-19 66,3 10,17-80,0 0,2 1,-1 13,-2 18,2-30,1-8,1-2,-1 1,0 0,0 0,-1 0,1 0,0 0,-1-1,1 2,0-1,-1-1,-1 3,2-4,0 0,-1 0,1 0,-1 0,1-1,0 1,-1 0,1 0,-1 0,1 0,0 0,0 0,0 0,0-1,-1 1,1-1,0 1,-1 0,1 0,0-1,0 1,0-1,0 1,0 0,0 0,0-1,0 1,0 0,-1-1,1 0,0 1,0-1,0 0,0 1,0 0,0 0,0-1,-2-18,2 12,-1 2,1-2,0 1,1 0,-1 0,1-1,0 2,0-2,0 1,0 0,6-9,34-72,-40 83,-7 4,-6 6,9-3,1 1,-1-1,1 0,0 1,0 0,0-1,0 1,2 0,-2 0,1 0,0 1,0-2,0 2,1 5,-2 9,2-1,2 20,-2-2,0-13,-7 47,5-60,-2-15,-2-16,5 13,1-1,-1 0,1 2,0-1,1-1,0 1,-1-1,2 2,0-2,1 1,-1 1,2-9,2 4,-5 9,1 0,0-2,-1 3,1-1,0-1,0 2,4-5,-6 7,1 0,-1 1,0 0,0 0,0-1,0 1,0 0,0 0,0-1,0 1,0 0,-1 0,1-1,0 0,0 1,0 0,-1 0,1-1,-1 1,1 0,0-1,-1 0,1 1,-1-1,1 1,-1 0,1-1,-1 1,1-1,-1 0,1 0,-1 0,0 1,1-1,-1 0,0 0,1 1,-1-1,1 0,0 0,-1 0,0 0,1 0,-1 0,0-1,1 1,-1 0,0-1,1 1,0 0,-1 0,1 0,-1 0,1 0,-1-1,0 0,0-1,-1 1,2 0,-1-2,0 3,1-3,-1 1,0 1,0-1,1-3,-2-2,0 0,0-1,1-14,1 20,0 1,0-2,0 1,1 2,-1-3,1 2,0-2,0 2,0 0,-1-2,2 2,-2 0,1-1,0 0,2-2,23-20,-12 10,-13 16,-1 1,0-1,1 0,-1 0,0 1,0 0,0-1,0 0,-1 4,-1-2,1 0,-1-1,0 1,1 0,-2-1,1 0,0 1,-1-1,-3 3,3-4,2 0,-1 0,0 0,0-1,1 2,-1 0,0-1,1 0,0 1,0-1,0 2,1-2,-1 1,0 0,0 0,1-1,0 2,-1 2,1 30,1 61,2-73,-2-19,0-1,-1 1,1-1,-1 1,0-1,0 1,0-1,0 1,-1 6,1-11,0 0,0-1,0 1,0 0,0 0,0 0,0 0,0 0,0 0,0 0,0 0,0 0,0 0,0-1,0 1,-1 0,1 0,0 0,0 0,0 0,0 0,0 0,0 0,0 0,0 0,0 0,-1 0,1 0,0 0,0 0,0 0,0 0,0 0,0 0,0 0,0 0,0 0,0 0,0 0,0 0,0 0,0 0,0 0,-1 0,1 0,0 0,0 0,0 0,0 0,0 0,0 0,0 0,0 0,0 0,-1 0,1 0,0 0,0 0,0 1,0-1,0 0,0 0,0 0,0 0,-5-14,2 5,3 10,0 7,0 1,0 0,-1-2,-1 1,1 1,-1-1,-3 8,4-9,0-1,0 1,0 0,1-1,-1 0,1 0,1 10,0-9,-1-2,0 2,0 0,0-1,-1 0,0 0,0 0,-2 7,-4 14,7-24,-1 0,0 0,1-1,-1 1,0 0,0 0,0 0,0 0,-1-1,0 1,1-1,0 0,-1 1,0-1,1 0,-1 0,-1 0,-2 2,-23 13,21-14,0 1,1 1,-12 6,14-6,1 0,-1 0,1 1,-1-1,1 0,-1 2,-4 10,3-2,0 1,-4 17,5-13,2-11,1 0,-2-1,-3 12,5-18,0 1,0-1,0 0,1 0,-2 0,1 0,-1 0,1 0,0-1,-1 1,0-1,1 2,-2-3,1 2,1-1,-5 2,1 0,0 1,1 0,-1 0,0 0,1 1,0-1,-4 8,-4 3,-1-1,-1 1,-1 2,-12 21,25-34,-1 0,1 1,0-1,0 1,1 0,-1-1,1 1,0 0,0 0,0 0,1 0,0 0,0 7,-1 3,-1 8,1-19,0 0,1 1,-1-1,1-1,0 2,0-2,1 1,-1 0,1 1,0-2,-1 2,1-2,2 6,0-3,-1 0,1 1,-1-1,2 0,-1-1,1 1,0 0,-1 0,1-2,1 1,8 7,-13-12,0 0,0 0,0 0,0 0,1 0,-1 0,0 0,0 0,0 0,0 1,1-1,-1 0,0 0,0 0,0 0,1 0,-1 0,0-1,0 1,0 0,1 0,-1 0,0 0,0 0,0 0,0 0,0 0,0 0,0 0,0 0,0 0,0-1,0 1,1 0,-1 0,0-1,0 1,0 0,0 0,0-1,0 1,2-12,-4-14,2 25,-1-11,0 3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5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157 0,'1'54,"-2"57,0-98,-1-2,-5 17,4-19,2 0,-1 0,0-1,1 2,1 10,1-11,4-10,-5 0,0 1,1-1,0-1,-1 1,1 1,0-1,-1 0,1 0,-1-1,0 2,1-2,-1-1,0-40,-1 37,1 0,-1 0,1 0,1 0,-1 1,1-1,0 0,-1 1,1-1,3-6,-3 43,-1 14,0 62,3-87,1 0,7 32,-4-24,-7-21,2 0,-2 0,1 0,-1 1,0-1,-1 1,1-2,-2 2,2-1,-2 0,0 0,-2 9,-1-7,4 2,-2 0,1 0,0-1,0 1,1 0,0 17,1-32,0-1,0 0,0 0,0 0,0-1,0 0,3-6,10 52,12 22,-4-12,-19-45,1-1,0 0,0 0,0 0,0 0,0-1,0 0,1 1,0-1,-1-1,2 1,-2-1,7 3,11 8,59 35,-75-46,-1-1,1 2,-1-2,1 0,0 0,0 0,-1 0,8 0,20 3,-23-1,-1 1,0 0,0 0,7 7,9 4,-7-5,-11-5,2-1,1 1,-1-2,-1 0,14 3,3 2,-18-6,-2-1,1 0,-1 1,1-1,8 0,152-1,-197 0,-35-1,65 1,-1-1,1 0,-1-1,0 2,1-2,0 1,0 0,-1-1,-3-3,3 2,1 1,-1 0,0 0,0 0,0 1,-6-3,-21-6,22 7,-1 1,1-1,-1 1,0 0,-12 0,20 3,-20-2,-1 2,2 1,-37 8,44-7,1-1,0-1,-1-1,-19-1,0-1,26 2,1-2,-1 1,1 0,-1-2,0 1,1 0,-8-5,6 3,0 1,0-1,-12-3,18 7,-7-1,0-1,0 0,1-1,-13-5,17 6,0 0,1 1,0-2,0 1,-1 0,1 0,0-1,0 1,-1-2,2 2,-1-1,1 0,-1 0,0-1,1-5,-3-7,0 0,1-2,2 1,0 0,0-1,1 0,2-17,-1-16,6-58,-7 95,-2-1,0 0,-1 1,0 0,-7-20,5 20,0-9,-4-29,7 30,0 1,2 0,3-33,-1 27,2-39,-4 84,0 0,-2 0,0 1,-6 22,4-27,2 1,-2 1,2-1,1 0,-1 0,2 17,1 34,-2 32,0-92,0 1,0 0,-1-1,0 1,0-1,0 1,-1-1,0 0,-7 11,-5 8,8-7,0 0,0 0,-5 29,7-23,4-14,-2 0,1 1,-1-2,0 1,-8 15,40-80,-19 38,25-28,-23 33,-2 0,-1-2,0 0,9-18,-6 15,-6 15,-6 13,-2-3,-1 1,1-1,-2-1,1 1,-1 0,-7 10,6-9,1-1,-2 1,-3 18,-44 118,57-153,0-1,0 1,1-1,1 2,-1 0,9-11,5-10,-3 4,20-28,-36 52,0-1,0 1,0 0,0 0,0 0,0 0,0-1,0 1,0 0,0 0,1 0,-1 0,0 0,0 0,0 0,0 0,0 0,0 0,1 0,-1 0,0 0,0 0,0 0,0 0,0 0,0 0,1 0,-1 0,0 0,0 0,0 0,0 0,0 0,0 0,1 0,-1 0,0 0,0 0,0 0,0 0,0 0,0 0,0 0,1 0,-1 1,0-1,0 0,0 0,0 0,0 0,0 1,2 10,-2 12,-1-5,-2 0,-4 18,-2 17,7-46,0-10,3-16,1 12,-2 5,0-1,1 1,-1-1,1 0,-1 1,1-1,1 1,-1 0,0 0,0-1,0 1,1 0,-1 0,2-2,-2 3,-1 1,0 0,1 0,-1 0,1 0,-1 0,0 0,1 0,-1 0,1 0,-1 0,0 0,1 0,-1 1,0-1,0 0,0 0,1 0,-1 0,0 0,1 1,-1-1,0 0,1 1,-1-1,0 1,1-1,-1 1,0-1,0 0,0 0,1 0,-1 0,0 1,0 0,0-1,0 1,7 20,-5-13,-2-7,0 0,0-1,0 1,0-1,0 0,1 1,-1-1,0 1,0-1,1 0,-1 1,0-1,0 0,1 0,-1 1,0-1,1 1,-1-1,0 1,0-1,0 0,1 0,-1 0,1 0,-1 0,1 0,-1 0,1 0,-1 0,0 0,1 0,-1 0,1 0,-1 0,1 0,-1 0,0 0,0 0,1 0,-1 0,0 0,1 0,-1 0,1-1,-1 1,0 0,1-1,-1 1,0-1,1 1,-1 0,0 0,1-1,-1 1,0 0,0-1,0 1,0-1,2-2,-1 1,0-1,1 1,-1 0,-1-1,1 1,-1-2,2-1,-3-7,1 10,0 0,-1 0,1 1,0-1,0 0,0 0,0 0,1 1,-1-2,0 1,1 1,-1-2,1 3,0-3,0 0,0 4,1-1,-1 0,1 0,-1 1,0 0,0 0,0 0,1 0,-1-1,-1 2,1-1,0 0,0 0,0 0,2 3,0 1,10 8,0-2,28 18,-34-23,11 0,-13-7,-13-4,-1 1,3 0,-3 2,0-1,1 1,-12-2,16 4,-1-1,1 1,-1 0,1 0,0 1,-1-1,1 1,0 0,-1 1,0-1,1 1,-5 2,9-4,0 0,-1 1,1-1,0 0,0 0,-1 1,1-1,0 0,0 1,0-1,0 0,0 0,0 0,-1 0,1 0,0 0,0 1,0-1,0 1,-1-1,1 1,0-1,0 0,0 0,0 1,0-1,0 1,0-1,0 0,0 0,0 1,0-1,0 0,0 0,0 1,0-1,1 1,8 9,17 2,15-3,-32-7,0-1,0 2,-1-1,0 2,12 4,-5 1,-5-3,1 0,12 5,-20-9,2-2,-2 1,1 1,1-2,-2 0,2 0,-1 0,-1 0,2 0,3-2,4 0,0 0,1 0,14 1,-22 2,2-1,0 0,0 2,0-1,0 1,0 0,7 5,0-1,0 1,0-2,1 0,0 0,-2-2,19 2,6 2,-29-4,2-1,-2-1,14 1,-19-2,-1-1,1 0,0 0,0 0,-1 0,1 0,0-1,-1 1,2-2,-2 1,7-5,-9 5,0 2,0-1,0 0,1-1,-1 1,0 1,0 0,1-1,-1 0,1 1,-1 0,0-1,1 1,0 0,-2 0,2 0,-1 0,0 0,1 0,-1 0,0 1,1-1,1 2,-1-2,-1 1,0 0,0 1,0-1,0 0,0 0,0 1,0-2,0 2,-1 0,1-1,-1 1,1-1,-1 1,1-1,-1 1,0-1,1 1,-1 0,0-1,0 1,0-1,0 3,-2 29,-8 52,8-76,2-4,0-1,0 0,1 0,-1 0,1-1,0 1,0 1,0-1,0-1,0 0,1 1,0 0,-1-1,5 6,-2-2,0-2,1 1,-1 0,0 0,1-2,9 10,-3-8,-11-5,2-1,-1 1,0 0,1-1,-2 1,1 0,0 0,0 0,0 0,1 0,-2-1,1 2,-1-1,1 0,0 0,0 0,-1 1,1-1,0 0,-1 1,1-1,-1 1,0-1,0 1,0-2,0 2,0 0,0-1,0 0,0 3,0 24,-1-1,-4 31,3-40,1 0,0 0,3 23,-1-18,-2 29,-6 18,7-69,0 0,0-1,0 1,0 1,0-2,0 1,0 0,0 0,0 0,-1 0,1 0,0-1,-1 1,1 0,0 0,-1-1,1 2,-1-2,1 1,0-1,-1 1,1 0,-1 0,0-1,0 0,1 1,-1-1,0 0,0 1,1 0,0-1,-1 0,0 0,0 0,0 0,0 1,1-1,-1 0,-7 1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5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1 183,'36'1,"-20"0,0 0,1-2,19-2,-28 0,-1 0,1 0,-1-1,0 0,0 0,5-7,26-12,-34 21,55-24,-65 26,0-1,-1 2,2-1,-1 2,-7 0,-57 37,66-37,-45 16,40-15,12-4,12-2,-8 3,1-2,0 0,-1 0,0-1,11-6,-15 7,6-4,0 0,2 1,-2 0,1 2,0 0,15-5,-18 8,0-3,-1 1,1-1,-1 1,0-2,0 1,-1-1,10-7,-6 5,-1 0,17-8,-15 12,-1-1,2 1,-1 1,0 0,0 1,19 2,4 0,-33-2,16-1,-16-2,-9-2,-46-14,42 18,9 0,13-3,-4 3,0 0,1 0,-1 1,0 0,0 0,1 0,0 2,-1-1,9 3,-6-2,0 0,17 1,7-2,30-3,-54-1,-10-2,-16-2,5 6,1 0,-1 1,1 1,-1 0,0 0,-22 8,26-6,10-4,16-3,104-4,-112 8,0 0,1 1,-1 1,0 0,1 0,-2 1,0 1,18 8,-15-7,1 0,1 0,-2-2,1 1,1-1,-1-1,22 1,10 3,-79-16,26 7,1 1,0-1,-1 1,-15-2,17 4,0 0,0-1,1-1,0 0,-1 1,0-2,0 1,1-2,-1 1,1-1,0-1,-9-6,21 14,1-1,-1 1,10 0,-8 0,33 10,-26-8,0-1,1 0,-2-1,23 1,19-4,37 0,-87 1,-3 2,2-2,-1 1,1 0,0 1,-1-1,0 2,0-1,0 0,0 0,4 6,8 5,2 5,-15-14,0-2,0 1,0-1,1 1,-1-2,6 4,-5-4,2 0,-2 0,1-1,-1 1,1-2,-1 1,7-1,-5 1,0 0,0 0,11 3,-2 3,-4-3,0 0,-1 0,2-2,-1 1,0-2,15 2,-20-3,-1 0,1-1,1 0,-1 0,7-3,-11 4,1-2,-1 0,0 1,1 0,-1-1,0 0,1 0,-2 0,1 0,0-1,-1 2,1-2,0 0,1-3,-3 6,1 0,-1-1,1 1,-1 0,0-1,1 1,-1-1,0 1,1-1,-1 1,0-1,0 1,1-1,-1 1,0-1,0 0,0 1,0-1,0 1,0-1,0 1,0-1,0 0,0 1,0-1,0 0,0 1,-1 0,1 0,0-1,0 0,-1 0,1 1,0-1,-1 1,1-1,0 1,-1 0,1 0,-1-1,1 0,0 1,-3-1,0-1,1 2,-1 0,0 0,0-1,0 1,-3 0,-70 1,-66-1,126-3,-27-8,19 4,24 7,-1 0,0 0,0 0,0-1,0 1,1-1,-1 1,0 0,1 0,-1 0,1-1,-1 0,0 1,1-1,-1 0,0 1,1 0,-1-1,1 0,0 0,0 0,-1 0,1 1,-1-2,1 1,0 0,0 1,1 0,-1-1,0 1,0-1,1 0,-1 1,0-1,0 1,0-1,0 1,1 0,-1 0,0-1,1 0,-1 1,1-1,-1 1,1-1,-1 1,1 0,0 0,-1-1,0 1,0 0,1 0,0 0,-1 0,1 0,-1 0,1 0,0 0,0 0,6-2,0 2,1-1,-2 0,1 2,1-1,-1 1,1 1,-1-1,-1 1,1 0,0 1,6 3,-8-4,-2 0,1-1,1 1,-1-1,-1 0,7 0,-5 0,0-1,-1 2,1-1,-1 0,4 3,2 0,-1 1,1 0,-1 0,0 2,0-1,-1 1,0 0,10 11,6 9,-10-11,20 30,-31-39,-8-6,-6-9,-5-24,16 30,0 0,-1 0,1-1,-1 1,1 0,-1 0,1-1,0 1,0-1,0 2,0-2,0 1,1-5,0 7,-1 0,0-1,0 1,0-1,1 1,-1 0,0 0,0-1,0 1,0 0,0 0,0 0,0-1,0 1,1 0,-1 0,0-1,1 1,-1 0,0 0,1 0,-1-1,1 1,-1 0,0 0,1 0,-1 0,1 0,-1 0,0 0,0 1,0-1,1 0,-1 0,0 0,1 0,-1 1,0-1,1 0,-1 1,0-1,1 0,-1 0,0 0,1 1,-1-1,0 0,0 0,1 1,15 17,-13-14,-1-1,1-1,-1 1,0 0,1 0,-1 0,-1 0,1 0,0 1,-1-1,1 0,-1 1,0 0,0 0,0-1,0 1,-1-1,0 2,0 6,13 67,-7 32,-5-39,-2 69,0-133,-1 1,0-1,0 1,0-2,-1 2,1-2,-2 1,1-1,-6 7,-11 24,11-9,-11 43,-4 10,21-76,0 1,1-1,-2 0,2 0,-2-1,0 1,-6 6,4-6,2 0,1 0,-2-1,1 2,-4 7,-7 26,13-32,0-2,0 2,-1-1,0-1,1 1,-2-1,1 1,-1-1,1 0,-1 0,-6 6,4-6,0 0,-1-1,1 1,-1-2,0 2,0-2,0-1,0 1,0-1,0 0,0 0,-1-2,0 1,-9-1,-6 1,16 0,1 0,-1-1,1 0,-1 0,1-1,-1 0,-8-3,13 2,0 1,0 0,0-1,0 0,1 1,-1-1,0 1,1-1,0-1,-1 1,1 0,-1 0,1-1,1 1,-1 0,-2-4,1-2,0-1,0 0,-1-11,3 12,-2 1,1 0,-2 1,2-1,-2 0,0 1,-3-10,-2-1,0-3,6 14,0 0,-1 0,0 0,0 1,-4-6,5 8,2 0,-2 2,1-2,0 1,0-1,0 0,0 0,1-5,-1 5,0-1,0 1,0 0,0 0,0-1,-2-3,-1 0,-2 0,1 0,-1 0,1 1,-1 1,0-1,0 1,-1 0,0 0,0 1,0 1,-1-1,1 0,1 2,-2-1,0 1,0 1,0-1,1 2,-11 0,-15-2,20 1,2 1,-1 0,2 0,-17 4,23-3,2 0,-1 1,0-1,0 2,1-3,-1 3,0-1,2 0,-2 0,-3 5,-17 29,20-31,1 1,0-1,0 1,0-1,1 0,0 1,-1 8,1-7,-1 0,1 0,-1 0,-3 9,2-9,1 0,0 2,0-2,1 0,-1 2,1 14,-4 20,5-43,0 0,0 0,0 1,0 0,0-1,0 1,-1-1,1 1,0-1,0 0,0 0,0 0,0 1,0-1,0 1,0-1,0 0,0 1,0-1,1 1,-1-1,0 1,0-1,0 0,0 0,0 0,0 0,0 2,8-8,7-15,-12 13,0 2,0-2,-2 1,2-1,-2 0,1 0,-2 1,1-1,-1-1,1 2,-2 0,0-14,1-35,0 54,0 1,0-1,1 0,0 0,0 0,-1 0,1 1,0-1,0 0,-1 1,2 0,-1-1,0 0,1 1,-1 0,0-1,0 1,1 0,-1 0,3-2,4-1,0-1,18-4,1-3,-17 8,1-1,-1 2,2-1,-1 2,-1-1,1 2,0-1,0 2,0 0,1 0,12 4,-15-2,1 1,-1 0,13 6,-19-7,0 0,0-1,-2 1,3 1,-2-1,1 0,0 0,-2 1,2-1,-1 1,0 0,0 0,3 6,-5-8,0 0,-1 0,1-1,0 0,-1 0,1 0,0 1,0-1,0 1,-1-1,1 0,-1 1,1-1,0 0,-1 0,1 0,-1 1,1-1,-1 0,1 0,-1 0,1 0,-1 0,1 0,0 0,-1 0,1 0,-1 0,1 0,-1 0,0-1,-16 1,11-1,1-1,-1 1,0-1,0-1,0 0,1 1,0-1,0-1,-6-3,-7-6,-3 4,14 5,20 7,4 1,-2 1,2 1,-2-1,19 13,-4 6,-8-6,-13-13,-2 2,0-1,1 1,8 9,-14-13,1 0,-1 1,-1 0,2-1,-1 1,-1 0,0 0,1 0,-1 0,0 0,0 0,0 0,-1 0,0 5,1 18,-2 40,-1-56,-2-11,3-1,0 0,1 0,-1 0,0 1,1-1,-1-1,1 2,-1-2,1 2,0-1,-1 0,1-1,0 2,0-1,0-2,-1-53,-1 48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5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1,'0'21,"0"-1,2 1,6 38,-4-43,-2-1,1 2,-2-2,0 2,-2 25,-1-31,0 1,-5 16,6-19,-2 0,1 1,1-1,0 0,-1 11,3-3,0 0,0 0,1 0,1 0,7 23,-8-30,0-1,-1 0,-1 1,0 0,0 0,0 14,-1-12,1 0,1 24,-1-31,1-1,0 0,0 0,1 0,-1-1,0 1,1 1,0-2,-1 0,1 1,0-1,4 6,17 23,-21-30,0 0,-1 0,0 1,0-1,0 2,0-2,0 1,0-1,-1 1,1 0,-1-1,0 6,0-8,0 0,0 0,0 0,0 0,0 0,0 0,0 1,0-1,0 0,0 1,0-1,0 0,0 1,0-1,0 0,0 1,0-1,-1 0,1 0,0 0,0 0,0 0,0 1,-1-1,1 0,0 0,0 0,0 0,-1 0,1 0,0 0,0 0,0 0,-1 0,1 0,-1 0,-7-3,-9-11,15 12,0-2,0 2,-1-1,2-1,-1 1,0 0,1-1,0 1,0-1,0 1,-1-1,1 0,1 0,0 1,-1-1,1 1,0-8,0 9,0 1,0-2,0 1,0 0,0 0,1 0,-1 0,0 0,2-4,-2 6,0 0,0 0,1 0,-1 0,0 0,0 0,0-1,0 1,0 0,1 0,-1 0,0 0,0 0,0 0,0-1,1 1,-1 0,0 0,0 0,0 0,0 0,0 0,0 0,0 0,0 0,0 0,1 0,-1 0,0 1,0-1,0 0,0 0,0 0,0 0,0 0,0 1,8 10,-1 0,0 0,0 0,1-1,15 17,-17-20,-5-5,1 0,-1 1,1-2,0 2,-1-1,1 1,0 3,-1-6,-1 0,0 0,0 0,0 1,0-1,0 0,0 1,0-1,0 0,0 1,0-1,0 0,0 0,0 0,0 0,0 0,0 0,0 0,0 1,-1-1,1 0,0 0,0 1,0-1,0 0,0 0,0 1,0-1,-1 0,1 0,0 1,0-1,0 0,-1 0,1 0,-12-1,15 6,1 1,1-1,0-1,7 7,-6-8,1 1,-1-2,0 1,1-1,0 0,7 0,-6 0,0 0,0 1,0-1,-1 2,11 5,-9-4,1 0,16 4,0-1,-11-4,0 0,16 1,56 11,-82-15,0 0,0 2,0-2,0 1,5 4,15 5,23 4,-28-9,-32-10,-8-3,9 4,0-2,1 1,-1-2,-14-9,12 6,0 2,0 0,0 0,-1 2,-23-7,26 11,1-1,-2 1,-18 2,22 1,1-2,0 0,-1 0,0-1,1 0,-1 0,0-1,1-1,0 1,-8-4,-55-41,54 36,3 1,0 1,0 0,-18-8,31 17,0 0,0 0,0-1,0 1,0 0,0 0,-1 0,1 0,0 0,0 0,-1 0,1 0,0 0,0 0,-1 0,1 0,0 0,0 0,-1 0,1 0,0 0,0 0,-1 0,1 0,0 0,0 0,-1 0,1 0,0 0,0 1,-1-1,1 0,0 0,0 1,0-1,0 0,0 0,0 1,0 0,2 10,16 20,-17-27,2 1,-1-1,1 0,1-1,-2 0,1 1,0 0,1-1,-1 0,0 0,2-1,-2 1,2-1,-2 0,1 0,1 0,-1-1,0 0,1 0,-1 0,0-1,1 1,-2-1,7-1,10 2,23 3,-31-2,50 1,-48-4,0 1,0 1,-1 1,26 6,-33-5,-19-5,-22-5,18 3,-1 1,-24-1,18 2,4-1,2 0,-1-2,1 0,-26-11,122 37,-70-18,-15-4,-5 2,12 1,8 2,-8-4,0 0,0 0,0 0,0 0,0 0,0 0,1 0,-1 0,0 0,0 0,0 0,0 0,0 0,0 0,1 0,-1 1,0-1,0 0,0 0,0 0,0 0,0 0,0 0,0 0,0 1,0-1,0 0,0 0,0 0,0 0,0 1,0-1,0 0,0 0,0 0,0 0,0 1,0-1,0 0,0 0,0 0,0 0,0 0,0 0,0 0,0 0,0 0,0 0,0 0,0 0,0 0,0 0,0 1,0-1,0 0,0 0,0 0,0 1,-9 1,-14-1,8-1,-7 0,21 0,3 0,12 0,14 0,-2 2,50 9,-65-7,0 0,19 8,-19-6,0 0,15 3,-1 1,-19-7,-1-1,0 1,2-1,-1 0,8 0,-12-2,0 0,-1 0,0 0,1 0,0 0,0 0,-2 0,2 0,0-1,0 0,-1 0,0 0,1 0,-1 1,1-1,-2-1,1 1,1 1,-1-2,0 1,1-1,-2 1,1-1,0 1,0 0,0-3,0 0,-1 1,1-1,0 1,0-2,-1 2,0-1,0 0,0 1,0-1,0 0,-1-4,0 6,0-2,1 1,0 1,0-2,0 2,0-1,0-1,0 2,1-2,-1 2,1-1,0 0,0 0,0 0,0 1,2-5,1 3,0 1,-1 0,2 0,-2 0,2 1,-1-1,0 1,9-3,17-9,-12 3,-1 1,23-8,12-7,-41 19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6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0 702,'6'0,"-1"1,0 0,1 1,-1-1,1 1,-3 0,2 2,8 2,-7-2,-1-1,0-1,0 1,0-1,1 0,0 0,-1-2,6 2,14 2,-21-2,-2-1,2-1,-2 1,2-1,-1 1,0-1,0 0,1 0,-2 0,2-1,-3 0,3 1,-1-1,0 0,0-1,4-1,4-5,0 0,23-11,-15 10,34-18,-31 12,26-26,-42 34,-2 0,0 2,1-3,-1 1,0 0,-1-1,0 1,-1-2,3-9,2-2,1-1,2 1,18-32,-9 18,-13 20,-1-1,1 1,-1-2,-1 0,0 1,-1-1,1-19,-2 25,4-23,3-27,-9 56,1 0,0 0,-1 1,1-1,1 0,-1 1,2-5,-1 5,0 0,0-1,-2 0,1 1,0 1,0-3,0 1,1-6,1-53,-3 63,0 0,0 0,0-1,0 1,0 0,0 0,0 0,0 0,0 0,0 0,0 0,0-1,0 1,0 0,0 0,1 0,-1 0,0 0,0 0,0 0,0 0,0 0,0 0,0 0,0 0,0 0,0 0,-1 0,1 0,0 0,0 0,0 0,0 0,0-1,0 1,0 0,0 0,0 0,0 0,0 0,0 0,0 0,0 0,0-1,0 1,-1 0,1 0,0 0,0 0,0 0,0 0,0 0,0 0,0 0,0 0,0 0,0 0,0 0,0 0,0 0,0 0,0 0,0 0,-5 7,-3 11,6-11,1 0,-1 1,1 0,-1 10,2-9,0-1,-1 1,-4 12,0 4,5-20,-1-1,0-1,1 2,-1-1,-1-1,1 2,-1-1,-2 5,-13 22,-14 40,19-32,7-17,3-14,0-2,-2 2,2-2,-5 7,3-8,2 0,-1 1,2-1,-1 1,0-1,0 1,-1 8,1-6,0 2,0-2,0 0,-1 1,0-2,0 2,-2-1,2-1,-2 1,1-2,-1 2,-9 8,12-13,0 0,1-1,0 2,-1-1,1-1,0 2,-1-1,1 0,0 0,-1 7,2-6,-1 0,0-1,0 0,-1 0,1 1,-3 5,2-7,1-2,1 2,-1-1,-1 0,1 0,-1-1,2 2,-2-1,1 0,-1-1,0 1,2-1,-2 1,0 0,0-1,2 0,-2 0,-3 0,-8 1,10-1,1 0,-2 0,1 0,-1 1,1-1,-1 0,2 1,-2 1,1-1,-1 0,2 1,-2 0,2-1,-1 2,-4 3,4-4,-1 0,0 0,0 1,1-1,-1-1,1 0,-1 0,-1 1,2 0,-9-2,7 1,-1 0,1 0,1 1,-1-2,-1 3,-4 3,-2 0,0 0,-17 5,-5 3,33-13,1-1,-1 1,1-1,-1 1,1-1,0 0,-1 1,1-1,0 1,-1-1,1 0,0 0,0 1,0 0,0 0,0-1,0 1,-1-1,1 0,0 1,0 0,0-1,0 0,0 1,0 0,0 0,0-1,0 0,0 1,1-1,-1 1,0 0,0 0,0-1,0 0,0 0,0 1,1 0,13 25,-9-17,1 1,-1-1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6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1,'1'3,"-1"1,1-2,-1 1,1 1,-1-1,4 5,3 19,-6-20,0-1,-1 0,1 1,1-1,0 0,0 0,-1 0,2 0,-1 0,2-1,-2 1,5 6,-7-12,0 0,0 0,0 0,0 0,0 0,0 0,0 0,0 0,0 0,0 0,0 0,1 0,-1 0,0 0,0 0,0 1,0-1,0 0,0 0,0 0,0 0,0 0,0 0,1 0,-1 0,0 0,0 0,0 0,0 0,0 0,0 0,0-1,0 1,0 0,0 0,1 0,-1 0,0 0,0 0,0 0,0 0,0 0,0 0,0 0,0 0,0 0,0 0,0 0,0 0,0 0,0 0,0 0,0 0,0-1,0 1,0 0,0 0,0 0,0 0,0 0,0-1,0 1,0 0,0 0,2-11,-1-12,-1 15,-1-4,1 28,0-11,0 0,1-1,-1 1,0 1,1-2,0 1,0 0,1 0,-1 0,1-1,0 1,0-1,0 0,0 0,1 1,0-1,2 3,22 28,-16-21,19 27,-27-35,1-1,-2 1,2 0,-2-1,3 0,-2-1,0 1,1 0,0-2,1 1,-1 0,7 4,-2-3,0 1,13 15,6 1,-26-21,0 1,1 0,-2 0,1 0,0-1,0 2,-1-1,1 0,-1 0,1 2,-1-2,0 1,0-1,2 4,-2 2,1 0,-1 0,2 14,-3-15,0 2,1-1,5 15,-1-2,6 16,1-1,2-1,25 52,-24-63,-9-17,-1 1,0-1,6 15,-10-18,0 1,0 0,0-1,0 1,-1-2,0 2,0 6,0-7,0 1,0-1,0 1,0-1,1 1,0-1,0 0,2 7,5 21,-7-27,0-1,1 0,-1 1,0-1,0-1,1 1,0 0,0 0,0 0,5 6,-4-5,1 0,-2 1,1 0,0 0,-1 0,1 0,-1 0,-1-1,2 13,9 26,-6-24,0-1,8 41,-5-13,-2-9,-6-27,1-1,1 0,3 16,-4-17,1 0,-1 1,-2 0,2 14,0-4,6 48,-6-60,1-1,-1 1,1-2,0 2,5 6,-3-6,-1-1,-1 1,6 13,-4-3,15 30,-12-30,9 26,-15-37,0-1,-1 0,0 1,0-1,0 1,-1 0,1-1,-2 10,1-15,-1 0,1 2,0-2,-1 1,0-1,1 0,-1 0,1 2,0-2,-1 0,0 0,0 1,0-2,0 2,0-1,0 0,-2 1,-23 15,24-16,-2 0,2 1,-1-1,-1 1,2 0,-1-1,1 2,-1-1,0 1,1-1,0 1,-4 5,4-6,1 2,0-1,0-1,0 2,0-1,0 0,0 1,1-1,0 0,-1 6,22-30,-21 20,1 0,-1 0,1 0,-1-1,1 1,-1 0,0 0,0 0,0-1,0 2,0-1,0-1,0 1,0 0,0 0,0-1,-1 1,0-3,1 4,0-1,-1 1,1-1,0 0,-1 0,1 0,0 0,0 1,0-1,0-1,0 2,0-1,0 0,0 1,0-1,1 0,-1-1,0 2,0 0,1-1,-1-1,1 2,-1-1,1 0,-1 1,1 0,-1-1,1 0,-1 0,1 0,0 1,-1-1,1 1,-1-1,0 1,1 0,-1 0,0-1,0 1,1-1,-1 0,0 1,0 0,0 0,0 0,1-1,-1 0,0 1,0-1,0 0,0 1,0 0,0-1,0 1,0 0,-1-1,1 1,0 0,0-1,0 0,0 1,0-1,-1 1,1 0,0 0,0 0,-1-1,1 1,0-1,-1 1,1-1,0 1,-1-1,1 1,0 0,0 0,0 0,-1 0,1-1,-1 1,-23-16,17 13,-10-12,9 7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6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294 0,'32'35,"38"30,-43-41,-16-13,0 0,-1 1,0 0,13 23,-14-23,-1 2,-1-1,0 2,8 19,-2 21,-12-49,1 3,-1-2,0 1,-1 0,0-1,-1 10,1-10,0 0,0 2,0-3,1 2,0-1,3 15,5 14,-8-31,-1 0,1 0,0-1,0 1,1 0,0 0,-1-1,0 1,2-2,-2 2,2-1,0 0,4 6,-4-7,0 1,-1-1,1 1,-1 0,0 0,2 5,-2-5,1 1,-1-2,0 2,1-2,3 6,-4-5,2 1,-2-1,1 1,-1 0,-1 0,1-1,0 1,0 0,-1 2,0-2,2 6,8 31,3-6,-17-47,2 8,0-1,-1-1,1 1,0 0,0-6,1-2,-2 0,-3-18,-1-3,-3 9,4 10,0 2,10 24,-3-5,1 0,-1 0,0 0,-1 1,1-2,-1 2,0-2,-1 10,0-9,1 0,0-1,0 1,0 0,1-1,-1 1,1-1,1 0,3 10,0-7,-4-7,-1 2,1-2,0 1,-1 0,0 0,1 0,1 6,-4-15,0 0,-1-1,0 2,-4-10,4 9,0 1,0-1,1 2,-1-2,1 0,-2-11,4 24,0 1,1-2,0 2,2 6,-1-6,-1 1,0 1,1 11,-2-8,-1-6,1 0,-1 0,1-1,0 2,1-2,-1 1,1-1,0 1,0 0,5 8,-5-8,1-1,0 3,-1-3,0 2,0-1,1 14,4 11,-6-26,1-1,-1 0,1 1,-1-1,2 0,-1 0,5 7,19 36,-22-42,0 2,0-1,4 11,6 11,-10-19,-1 1,0-2,-1 1,1 1,-1 0,-2-1,1 1,0 10,-1 52,0 11,7-49,-5-29,0 0,-2 0,2 1,-1 11,-1-16,0 12,0-1,-3 17,3-24,-1-2,-1 2,0-1,1-1,-1 1,0-1,0 1,0-1,-4 5,-22 22,5-6,51-46,-13 9,-13 11,-1-1,1 1,0 0,0 0,-1-1,1 1,-1-2,1 2,-2-1,2 0,-1 1,0-2,1 2,-1-2,-1 1,1 0,-1 0,1 0,0-1,0-2,-1 1,5-28,-5 31,0 1,0 0,0-1,0-1,0 2,0-1,0 1,1-1,-1 0,0 1,1-1,-1 0,1 0,-1 1,0 0,0-1,1 0,-1 0,1 1,0 0,-1-1,1 1,0 0,-1-1,1 1,-1-1,1 1,-1 0,2 0,-1 0,0 1,0 0,-1 0,1-1,-1 2,1-1,-1-1,1 1,0 1,-1-2,1 2,-1-1,0 0,1 0,-1 0,0 0,0 1,1-1,-1 1,0 0,0 0,0 0,0 0,0 0,0 1,0-1,0 0,0-1,0 2,-1 2,0-4,0 0,-1 0,1 0,1 0,-2-1,1 1,-1 0,1-1,0 0,-1 1,1-1,-1 1,1-1,-2 0,-16 6,14-2,0 1,1 0,0-1,-1 2,2-1,-5 8,-13 19,13-23,13-11,13-15,-16 14,0 1,0 0,1 0,-1 0,0 0,1 0,-1 1,6-2,-6 2,-1 0,0 1,0 0,1-1,-1 0,1 0,-1 1,0-1,0-1,1 2,-1-1,0-1,-1 1,2 0,-1 0,0-1,0 1,0 0,-1-1,1 0,-1 1,1 0,-1-1,1 1,-1-1,1 0,-1 1,0-2,0 0,0-1,0 1,1-2,-1 2,1 0,0 0,-1-1,3-6,-3 10,0 0,0-2,1 1,-1 0,1 0,0 1,-1-1,0 0,1 1,-1-1,1 0,0 1,0 0,0-1,0 1,-1-1,0 0,1 1,0-1,0 1,0 0,0 0,0 0,0 0,-1 0,1 0,0 0,0 0,0 0,0 0,0 0,-1 0,2 1,-2-1,1 0,-1 0,1 0,-1 1,0-1,1 0,-1 0,0 1,1-1,-1 0,0 1,1-1,-1 0,0 0,0 0,0 0,0 0,0 1,1-1,-1 1,0-1,0 0,0 0,0 1,1-1,-1 1,0-1,0 0,0 1,0-1,0 1,-5 14,-13 9,-1-7,13-13,1 1,0-1,0 1,-5 7,8-10,1 1,-1-2,1 2,0 0,0-1,0 2,0-2,0 1,0-1,0 1,1 0,0 0,0 0,0 5,-2 7,1-5,8-17,2-8,2 2,-1 0,14-13,-18 21,-3 1,-5 5,-16 22,-22 40,39-61,0 0,-1-1,0 0,1 0,-1 1,0-1,1-1,-1 1,0 0,0 0,1-1,0 1,-4-1,-28 4,17-3,13-1,-1 0,1 2,0-1,0 0,0 0,0 2,-1-2,-3 4,5-3,-2 0,1 1,-1-1,2-2,-2 2,1 0,-1-1,-4 1,-20 3,27-5,0 0,0 1,0-1,0 0,0 0,0 1,0-1,0 0,0 1,0-1,0 1,0 0,0 0,1-1,-1 1,0 0,0 0,1 0,-1 0,1 0,-1-1,0 2,1 0,-1 0,1-1,0-1,1 1,-1 0,0-1,1 1,-1 0,1 0,-1 0,1-1,-1 0,0 1,0 0,1 0,0-1,0 1,-1 0,1-1,0 0,0 0,-1 0,1 1,-1-1,1 0,0 1,0-1,-1 0,1 0,0 0,0 0,24 2,-21-2,0 0,1-1,-1 0,0-1,0 2,0-2,0 0,0 1,0-3,0 3,-1-2,1 0,-1 0,1 0,-2 0,6-6,39-36,-42 40,-1 2,0 0,2 0,-2 0,7-3,-29 31,15-22,-1 1,0-2,-1 1,1 0,0-1,-1 0,0 0,1 0,-1-1,0 0,0 0,1-1,-1 0,-1 0,-4 0,2 1,-1 1,0-1,1 2,0-1,0 2,-1-1,2 0,-12 9,19-12,0 0,0 0,-1 0,1 1,0-1,0 0,0 0,0 0,0 0,0 0,0 0,0 0,-1 0,1 0,0 0,0 0,0 0,0 0,0 0,0 0,0 0,0 0,0 0,0 0,0 0,0 1,-1-1,1 0,0 0,0 0,0 0,0 0,0 0,0 0,0 0,0 0,0 0,0 0,0 1,0-1,0 0,0 0,0 0,0 0,0 1,0-1,1 0,-1 0,0 0,0 0,0 0,0 1,0-1,0 0,0 0,0 0,0 0,8 2,10 0,-2-2,-9 1,1-1,0 0,9-2,-14 2,-2-1,2 0,-1 1,-1 0,1-2,0 0,-1 2,1-1,0 0,0-1,-1 0,1 1,0-1,0 1,-1-1,2-3,1-2,1 1,-1-1,0 1,1 0,1 0,0 1,8-7,-19 18,4-6,0 1,0 1,-1-1,1 0,-1-1,2 1,-2 0,1-1,-3 2,-6-1,8-1,2-1,-2 1,0 0,0 1,1-1,0 0,-1 0,1 0,-1 0,2 1,-5 1,11-5,-1 0,2 1,-2-1,1 1,10-2,-8 3,-10 0,1 1,0 0,-1 1,1-1,0 0,0 0,1 0,-2 0,1 0,0 0,0 0,0 0,0-1,0 1,0-1,0 1,0-1,0 0,0 1,0 0,0-1,0 0,0 1,1-1,-1 0,0 0,0 1,1-2,-1 1,1 0,-1 1,0-2,1 2,-1-2,1 1,-1-2,-2-3,-8-15,11 21,0-1,-1 0,1 1,0 0,0-1,-1 1,1 0,0-1,0 0,0 0,0 1,0 0,0-1,0 1,0-1,0 0,0 1,0 0,0-1,0 0,0 0,0 1,0 0,1 0,-1-1,0 0,0 1,1-1,-1 1,0-1,0 1,1 0,0 0,0 0,-1 0,1 0,0 0,0 0,-1 0,0 0,1 0,0 0,0 1,-1-1,1 0,0 0,-1 1,1-1,0 1,-1 0,0-1,1 0,-1 0,1 1,-1 0,1 0,-1-1,1 1,0 1,10 19,-9-18,-1 1,0 0,1 0,-1 1,0-1,0 0,-1 0,1 7,-1-9,0 1,0-2,-1 1,1 0,-1 0,1 0,-1-1,1 1,-1 0,0-1,0 2,0-3,1 3,-1-2,-1 0,1 0,0 1,0-1,0 0,0 1,-4 0,-2 4,2-3,0 2,0-1,0-1,0 0,-1 0,2-1,-2 0,1 0,-1 0,1 0,-10-1,24 0,-1-1,1 0,0-1,-2 0,2-1,0 0,-1 0,14-7,-20 8,0-2,0 3,1-3,-2 2,1-1,0-1,-1 1,0 0,1 0,-1-1,1 1,-2-1,2 1,-1-1,0 0,0 1,0-5,-1 7,0-1,0 1,0 0,-1 0,1-1,0 1,-1-1,1 1,0-1,-1 1,1 0,-1 0,1 0,-1-1,1 1,0 0,-1-1,1 1,0 0,0 0,-1 0,1 0,-1 0,1 0,-1 0,1 0,-1 0,1 0,-1 0,1 0,-1 0,1 0,0 1,0-1,0 0,0 1,0-1,-1 0,0 1,-16 7,-37 31,41-31,7-4,1-1,-1 1,0-1,0-1,-6 3,10-4,0-1,0 1,0-1,1 0,0 0,-2 0,2 0,-1-1,0 1,0-1,0 1,0 0,0-1,1 0,-1 0,0 0,0 0,1 0,0-1,-1 1,-1-2,0 1,1 0,0 0,-1 0,0 1,1-1,-1 2,1-2,-1 0,0 2,1-1,-1 1,0-1,1 1,0 0,-5 0,-5 1,0 0,-17 6,-13-1,29-5,0-1,1-1,-1 1,0-3,1 1,-1-2,-20-9,19 9,0 0,0 1,0-1,0 3,0 0,-29 1,17 1,12-1,5-1,-1 1,1 0,-1 2,1-2,-1 3,-12 3,17-5,-1 2,-1-2,1-1,-1 1,1-1,-1 0,-8-1,6 0,2 1,-2 0,-11 1,20-1,0 0,0 0,0 0,1 0,-1 0,0 0,0 0,0 0,0 1,0-1,0 0,0 0,0 0,0 0,0 0,0 0,0 0,0 0,0 0,0 0,0 0,0 0,0 0,0 0,0 0,0 0,0 0,0 0,0 0,0 0,0 0,0 0,0 0,0 0,0 1,0-1,0 0,0 0,0 0,0 0,0 0,0 0,0 0,0 0,0 0,0 0,0 1,0-1,0 0,0 0,0 0,0 0,0 0,0 0,0 0,0 0,0 0,0 0,0 0,0 0,-1 0,1 0,0 0,0 0,0 0,0 0,7 5,9 1,2-3,0-2,27-2,-10 0,33-7,-46 9,0 0,41 10,-43-8,-1-1,0 0,33-4,-7 0,-9 3,-20 0,-1-1,1 0,0-1,-1-1,26-7,15-17,-36 22,-17 5,-13 3,-14 5,-30 15,9-3,38-19,1-1,0 0,-1 0,1 0,0-1,-1 0,1-1,0 0,-10-2,-23-2,22 3,2 1,-26-8,25 5,9 2,2 0,-1 0,1 0,0 0,0-1,-1 1,1-2,-6-5,33 15,-9 3,1-1,17 6,-24-11,6 3,1-1,-2-1,26 3,-32-5,-1-2,1 0,-1 0,1 0,-2 0,2-1,0-1,0 1,-1-1,0 0,0 1,7-5,-9 3,1 0,0 1,0-1,0 2,0-2,0 2,1-1,0 2,7-3,1 1,-1-1,-1-1,0 0,1 0,12-7,-9 4,-11 5,-4 4,-10 5,-15 11,-9 3,24-15,2 0,-2-1,0-1,0 1,-18 5,24-10,-1-1,1 1,-1 0,1-1,-1 0,0-1,1 2,0-3,-1 1,-5-4,4 3,0-1,-1 2,-11-4,-22-5,30 7,-1 1,-16-3,-33-9,27 8,24 4,0 1,-1 0,-12 0,-64-5,49 6,21 1,-34-5,48 4,-1 0,0 1,0-1,0 1,1 0,-1 0,0 1,-5 1,7-1,1-1,-1 0,1 0,-1 0,1 0,0 0,0 1,-1-1,1 1,-1-1,1 1,0-1,-1 0,1 1,0 0,-1-1,1 0,0 0,0 1,-1 0,1 1,0-2,0 2,0-1,0 1,0-2,0 2,0 0,0-1,1 0,-1 0,0 0,1 0,-1 0,2 2,2 12,-4-15,0 0,0 1,0-1,0 1,0 0,0-1,0 0,0 0,0 1,-1-1,1 0,0 1,0-1,0 0,0 1,-1-1,1 1,0-1,-1 1,1-1,0 1,0-1,0 0,0 0,0 0,-1 0,1 0,-1 0,1 0,0 1,-1-1,0 0,6 0,1 0,-1 1,0-1,6 3,16 1,39-4,18 0,-65 2,63 4,-61-7,-1 3,-1-2,38 11,-47-8,0-3,2 1,-1 0,0-2,0 0,16-3,7-1,-22 4,25-9,-13 3,-23 7,2-1,-1 0,-1-1,1 1,1 0,-2-1,1 1,1-1,-2 1,1-1,0 0,-1 0,0 0,1-1,2-3,2-5,-1 0,5-16,-6 17,-1 0,9-14,-10 21,-1 0,1 0,0-1,0 1,-1 0,1 0,-1-1,1-3,-1 5,-1 1,0 0,0-1,0 1,-1 0,1 0,0 0,0-1,-1 2,1-2,0 1,-1 0,1 0,-1 0,1 0,0-1,-1 2,0 0,0-2,1 1,-1 0,0 0,0 1,0-1,1 1,-3-2,-4-4,-1 1,-17-8,-3-2,24 14,0-2,-1 2,0-1,1 1,-1 0,1 0,-2 1,-4-1,-40 3,38 0,5 0,-1-1,0 2,2 0,-2 0,2 2,-1-1,0 0,1 1,-1 0,-7 8,-29 20,28-23,4-2,-1-2,1 0,-1 0,-1 0,1-1,-1-1,2-1,-22 2,-3-4,-68-8,92 5,0 2,-1 0,-23 5,35-5,0-1,0 1,1 0,-1-1,0 1,0 0,0-1,1 0,-1 0,0 1,0 0,1-1,-1 0,1 0,-1 0,0 1,1 0,-1-2,1 2,-1-1,1-1,-1 2,1-1,0 0,0 0,0 0,0 0,-1 0,1 0,0 0,0 0,0-2,-2-36,2 36,0-5,1-1,-1 1,1-1,0 1,0-1,2 2,-1-1,0-1,2 2,-1 0,1-2,-1 2,1 0,1 0,-1 0,10-10,-11 15,-2-2,2 2,-1-1,-1-1,1 1,0 0,0-1,-2 1,2 0,-2-1,1 0,0 0,0 1,-1-1,0 0,0-6,0 7,-2 7,0 2,2-6,-1 0,1 0,0 0,0 0,0 0,0 0,0 0,0 0,0 0,0 0,0 0,0 0,0 0,0 0,0 0,0 0,0 0,-1 0,1 0,0 0,0 0,0 0,0 0,0 0,0 0,0 0,-1 0,1 0,0 0,0 0,0 0,0-1,0 1,0 0,0 0,0 0,0 0,0-1,0 1,0 0,0 0,0 0,0-1,0 1,0 0,0 0,0 0,0 0,0-1,0 1,0 0,0 0,-3-15,1 1,0-1,1 0,0 0,1 0,2-15,0-14,-3 22,0 16,1-2,0 1,0-1,2-11,-2 17,0 1,1 0,0 0,-1 0,1-1,0 1,0 1,0-2,0 1,-1 0,1 1,0-1,-1 0,1 0,0 0,0 0,-1 1,2 0,-1 0,2-2,28-5,-9 1,35-16,-32 12,-18 6,-1 2,1-1,-1-1,1 1,-1-1,0-1,0 1,5-7,-4 4,-5 6,-2 0,2 0,-1 0,0 1,0-2,0 0,0 2,0-2,0 1,0 0,1-4,-2 5,-1 1,1 0,0-1,-1 1,1 0,-1-1,1 0,0 1,-1-1,1 0,-1 0,1 1,-1-1,1 0,0 0,-1 0,1 0,-1 1,1-1,-1 0,1 0,-1 0,0 0,1 0,-1 0,1 0,0 0,-1 0,1 0,-1-1,1 1,-1 0,1 0,-1 0,0 0,1-1,-1 1,1 0,-1 0,1-1,0 1,0 0,0-1,-1 1,1-1,0 0,-1 0,1 1,0 0,0 0,-1-1,1 0,0 0,0-1,0-1,0 1,0-1,0 1,1-1,-1 1,1-1,0 2,-1-2,1 1,0-1,0 2,0-2,0 1,1 0,1-2,28-32,-15 19,-9 10,2 0,0 0,0 1,1 0,11-4,-16 7,-1 2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1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0,'3'3,"0"7,1 6,0 11,4 7,0 2,1 1,-1 0,0-8,-2-8,-7-7,4-7,3-8,0-4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6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102 0,'6'87,"-4"-48,-4 46,0-78,1-1,0-1,-1 1,0 0,0 0,-6 8,1 2,4-12,2 0,-1 2,0-2,1 2,-1-2,1 1,0 1,0-1,0 0,1 0,0 0,0 0,0 0,1 0,-1 1,4 8,-4-12,0 1,1-1,-1 0,0 0,0 1,0-1,0 0,0 0,-1 0,1 1,-1-1,0 0,1 0,-1 1,0-2,0 2,0-1,0 0,0-1,0 1,-1 0,1 0,0-1,-4 4,-3 6,7-9,-1 1,1 0,0-1,0 2,1-2,-1 1,0 0,0 0,1 0,-1 6,-2 19,-4-5,6-18,-1 2,0-1,0-1,-4 9,-3 11,5-7,4-18,0 1,-1-1,1 0,0 1,0-1,0 1,0-1,0 1,0-1,0 0,0 0,0 0,0 1,0 0,0-1,1 1,-1-1,0 0,0 0,0 1,0-1,1 0,-1 0,0 1,0-1,1 1,-1-1,0 0,0 0,0 0,0 1,1-1,-1 0,0 1,1-1,-1 0,0 0,1 0,-1 1,1-1,20 4,-7 0,10 10,-17-9,-1-1,1 1,0-2,0 0,-1 0,2 0,-1 0,1-3,13 4,52 4,-61-8,-1 2,2-1,17 7,-22-5,0-1,-1 0,2 0,0-2,-1 0,0 1,1-2,-1 1,10-2,-5-1,-12 3,0 0,1 0,0-1,-1 0,1 0,0 0,0 1,-1 0,1-1,-1 0,1 0,-1-1,0 2,1-2,-1 0,1 2,-2-2,1 1,1-1,-1 1,0-2,0 2,0-3,1 2,-1 0,0 0,1 1,-1-1,0 1,1-1,0 1,-1 0,0 0,1 0,0-1,-1 1,1 1,0-1,0 0,-1 1,1 0,1-1,1 0,7 1,0 0,14 2,-1-1,-17-1,1 0,-1-1,0 0,1 0,-2 0,1-3,1 3,-1-3,0 1,0 0,-1 0,8-6,-12 6,2 1,-1 1,0-1,0 1,6-2,12-6,-13 6,0-1,0 2,13-4,20-7,8-3,-48 15,0 1,0-1,0 0,0 0,-1 1,1-1,0 1,-1-2,1 2,0-2,0 2,-1-1,1 0,-1-1,1 2,-1-1,0-1,0 2,0-2,0 1,1 0,-1 0,0 0,0 0,0-1,0 1,0 0,-1-2,1 1,0 0,0-1,0 1,-1 0,1 0,-1-1,0 2,0-1,0 0,0 0,0 0,0 0,-3-3,-11-10,6 7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6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539 1,'1'49,"-2"51,0-95,0-1,0 0,0 0,-1 1,0-1,1-1,-1 2,-3 4,-8 19,3-8,10-20,0 0,0 1,0-1,0 0,0 0,-1 0,1 0,0 0,0 0,0 0,0 0,0 0,-1 0,1 0,0 0,0 0,0 0,0 0,0 0,0 0,0 0,0 0,0 0,-1 0,1 0,0 0,0 0,0 0,0 0,-1 0,1 0,0 0,0 0,0 0,0 0,-1 0,-2-13,-4-26,6 27,-2-1,2 0,0-14,1 25,0 0,0 0,0-1,0 1,0 0,0 0,1-1,0 1,-1 0,1 0,0 0,0 0,0 1,0-2,0 1,2-2,0 1,1 0,-1 0,1 1,0-1,6-3,-5 3,6-3,-9 4,-1 1,2 0,-1 0,0-1,0 1,1 1,-1-1,0 1,1-1,-1 0,0 1,4 0,-8 9,0 0,0 1,-1-2,-5 16,5-18,1 0,1-1,-1 0,1 1,0 1,0-2,0 1,1 11,0-10,0-1,-1 0,1 0,0 1,-2-2,1 2,-1-1,-3 10,3-12,1 0,-1 1,1-1,0 1,0-1,0 1,1 7,0-7,0 0,-1-1,0 1,0-1,0 1,0-1,-1 1,0 5,0-8,-13 22,15-23,0-1,-1 1,1-1,0 1,-1-1,1 0,0 0,-1 0,1 0,-1 0,1 0,0 0,-1 0,1 0,-1 0,1 1,0-1,0 0,0 0,-1 0,1 0,-1 0,0-1,1 1,-1 0,0 0,1-1,-1 0,1 0,0 1,-1 0,1-1,0 0,-1 1,1-1,-1 0,1 0,0 0,-1 1,1-1,0-1,-3-17,0-1,0 2,2-34,3 29,-2 22,0 0,0 0,1 0,-1 0,0 1,1-2,-1 1,1 1,-1-1,1 0,-1 0,1 1,-1-1,0 0,1 0,0 1,-1-1,1 1,0-1,0 0,0 1,0 0,-1 0,0 0,0 0,1 0,-1 0,1 0,-1 1,1-1,-1 1,0-1,1 0,-1 1,1-1,-1 0,0 1,1-1,-1 0,0 1,0-1,0 1,0-1,0 0,0 1,0 0,0-1,1 0,-1 1,0-1,0 1,0-1,0 1,0 0,0-1,0 0,0 1,-1 0,2 23,-1-22,-1 8,1 0,-2 0,0 1,0-2,-5 14,3-5,-4 10,3-5,-13 34,12-40,6-13,-2-1,1 2,1-2,-2 1,0-1,1 0,-1 1,0-1,0 0,0 0,0 0,-3 3,5-6,0 0,0 0,-1 1,1-1,0 0,0 0,0 0,0 1,-1-1,1 0,0 0,0 0,-1 0,1 0,0 0,0 0,-1 0,1 0,0 0,0 0,0 0,-1 0,1 0,0 0,0 0,-1 0,1 0,0 0,0 0,0-1,-1 1,1 0,0 0,0 0,0-1,0 1,0-1,-1-9,7-12,-6 21,0 1,0-1,1 1,-1-1,1 0,-1 1,0-1,0 0,0 0,1 1,0 0,-1 0,1-1,-1 1,1-1,0 0,-1 1,1 0,-1 0,0 0,1-1,0 1,0 0,1-1,-2 2,1-1,-1 1,1-1,-1 0,0 1,0 0,1 0,-1-1,0 0,1 0,-1 1,1 0,-1 0,0-1,0 1,0 0,1-1,-1 1,0-1,0 3,1 0,-1 0,0 0,0 0,0 0,0 1,0-1,0 0,-1 0,0 1,0-2,-1 6,-22 28,18-29,0 2,1-1,-7 16,11-21,-1 0,0-1,0 2,0-2,0 1,0-1,-1 1,1-1,0 1,-1-2,1 1,-1 0,0-1,0 2,0-3,0 2,0-1,1 0,-2 0,-3-1,-6 2,0 0,-2-2,-17-2,2 0,13 2,-30-4,40 3,0-1,1 0,-1 0,1-1,-1 0,2 0,-11-8,14 9,-3-1,0-2,-1 1,-6-9,12 13,-1-1,1 1,-1 0,1-1,0 1,-1 0,1-1,0 0,-1 1,1 0,0-1,0 0,0 0,-1 1,1 0,0 0,0-1,0 0,0 0,0 1,0-1,0 0,0 0,1 1,0-1,0 0,-1 0,1 1,0 0,0-1,-1 0,1 1,0-1,-1 1,1 0,0 0,0-1,0 1,0 0,-1 0,1 0,0-1,2 2,2-1,1 1,-1 0,0 1,1-2,-1 3,-1-2,1 2,7 3,-12-6,-1 0,1 0,0 0,0 1,0-1,0 0,0 0,0 0,0 0,0 0,0 0,0 0,0 0,0 0,0 0,0 0,0 0,0 0,0 0,0 0,0 0,0 0,0 0,0 0,0 0,0 1,0-1,0 0,0 0,0 0,0 0,0 0,0 0,0 0,0 0,0 0,0 0,0 0,0 0,0 0,0 0,0 0,0 1,0-1,0 0,0 0,0 0,0 0,0 0,0 0,0 0,0 0,0 0,0 0,0 1,0-1,0 0,0 0,0 0,1 0,-1 0,0 0,0 0,0 0,0 0,0 0,0 0,-9 1,-11 2,-2-5,16 1,0 1,0 0,0 0,0 0,1 0,0 0,-8 4,12-3,-1-1,1 1,0-1,1 2,-1-1,0-1,0 1,0 1,0-1,0 0,0 0,1 0,-1 2,0-3,1 1,0-1,0 1,0-1,-1 0,1 0,0 1,0 0,0-1,0 0,0 0,0 0,0 1,0-1,0 1,0 0,0-1,0 1,0-1,0 0,0 1,0-1,0 0,0 1,1-1,-1 1,0-1,0 0,0 0,1 1,-1-1,0 1,1-1,-1 1,0-1,0 0,0 0,0 0,1 0,-1 0,0 0,1 0,-1 1,1-1,-1 0,1 0,28 6,2-1,1-2,51-4,30 3,-106 0,0-1,0 1,0 0,0 2,-1-1,1 0,8 7,-9-5,0-2,0 1,0 0,1-2,0 1,0-1,-1 1,10-1,10-2,29-4,12 0,-64 4,18 0,43 6,-47-2,-12-3,0 1,0 0,-1-2,1 1,1-1,-2 1,0-1,1-1,1 1,-2-1,9-2,-4-6,1-2,-10 11,0-1,0 1,1 0,-1 0,0 0,0 0,1-1,-1 1,0 0,0 0,1-1,-1 1,0 0,0 0,0 0,0 0,0-1,1 1,-1 0,0 0,1 0,-1 0,0 0,1 0,-1 1,0-1,1 0,-1 0,0 0,0 0,1 1,-1-1,1 1,-1-1,0 1,0-1,0 0,0 1,0-1,0 1,0-1,0 1,0-1,0 1,0 0,0-1,0 0,0 0,0 1,0-1,-1 1,1 0,0-1,0 0,-1 0,1 1,0-1,0 0,-1 1,1-1,0 0,-1 0,1 1,-1-1,1 0,0 1,-1-1,1 0,0 1,0-1,-1 0,0 1,-15 8,12-8,-18 9,16-10,9-9,-1 7,0 0,0 0,0 0,1 0,-1 1,0-1,1 0,0 1,-1 0,1 1,0-1,0 0,-1 0,6 1,16-7,-23 6,1 0,0 1,-1-1,1 0,0 0,-1 0,1 0,-1 0,0-1,1 0,-1 2,0-2,0 0,3-3,-2 5,-9 4,-18 6,-1 2,25-12,-1 0,1 1,-1-1,1 0,0-1,-1 1,1 0,-1-1,1 1,0 0,-1-1,1 0,0 1,0-1,-1 1,1-1,0-1,-2 1,-4-8,-1 4,1-3,-1 3,1-1,-15-7,8 8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6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1,'2'0,"-1"0,2 0,-1 0,0 1,0-1,1 1,-2-1,1 0,1 1,-1 0,-1 0,1 1,1-2,-2 1,1 1,1 3,1-1,-2-1,1 2,0-1,-2 1,1-1,2 9,1-4,-1 0,1-1,1-1,-1 2,1-3,0 2,0-2,0 0,10 8,-11-12,-1 0,0-1,2 0,-2 0,0 0,1 0,0 0,-1-1,1 0,-1-1,9-1,7 1,-16 1,0 0,0 1,0-1,-1 1,2 1,-2-1,2 0,5 5,2 0,-9-5,0 0,0 0,0 0,1-1,-1 1,0-1,0 0,1 0,-2 0,2-1,-1 1,1-1,-2 0,2 0,2-2,20-5,-6 6,-2 1,39 4,-34-1,33 3,-15-6,53 3,-73 0,60 3,-68-5,-7 0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6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206 0,'5'2,"-10"3,-18 5,19-7,-69 17,71-17,1-2,-1 1,-1 1,1-2,0 2,0-1,0 1,0-1,1 0,-1 1,-2 5,-13 34,23-53,0 0,0 0,1 1,0 0,13-13,-19 21,12-14,-13 16,1 0,-1-1,1 1,-1 0,0-1,0 1,0-1,0 0,1 1,-1-1,0 1,0 0,1 0,-1-1,0 0,0 0,0 1,0 0,0-1,0 1,0-1,0 1,0 0,0-1,0 0,0 0,0 1,0-1,-1 1,0 0,-1 2,-1 0,2-1,-1 0,0 1,-1-1,3 2,-2-1,0-1,-1 4,0-2,2-2,-1 2,2-2,-2 1,1 1,1-1,-2 0,2 0,-1 1,1-1,-1 0,0 1,0 4,0 34,1-34,0 0,0-1,0 2,-1-2,-2 13,-1-6,1 1,0-1,-1 24,-3 4,5-32,1 1,-1-1,0 16,3 29,-2 72,-1-115,2-2,-3 2,-5 17,5-19,0 0,0 1,2 0,-3 11,3 3,1 2,0-1,2 0,9 47,-8-51,-2-14,0 0,0 0,0-1,1 1,0-1,4 9,-40-45,12 10,13 13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6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74 1,'11'11,"0"-1,0 0,1-1,1 0,0 0,19 6,76 31,-99-41,3 2,-2-1,1-1,0 0,1-1,0 0,-1-1,1-1,21 2,-14-4,-12 0,-22 0,-3-1,0-1,0 0,1-2,-1-1,1 0,-26-13,41 18,1-1,0 0,-1 0,1 0,1 0,-1 0,0 0,0-1,0 2,0-2,0 1,1-1,-1 1,0 0,1-1,-1 1,1-1,-1 1,1 0,0-1,-1 0,1-1,0 2,0 0,0 1,0 0,0-2,0 1,0 0,0 1,1-1,-1 1,0-1,0 0,1 1,-1-1,0 0,1 1,-1 0,1 0,-1-1,1 0,-1 0,0 0,0 1,1 0,-1-1,1 1,0 0,-1 0,1-1,-1 1,1 0,0-1,-1 1,0 0,1 0,0 0,-1 0,1 0,0 0,-1 0,1 0,0 0,0 0,-1 0,0 1,1-1,-1 0,1 1,0-1,0 0,17 7,24 16,13 4,-45-24,0-1,17 1,-15-1,44 0,-38-2,0 0,19 4,-30-1,1 0,0 0,-1 0,1 0,6 6,18 10,-22-16,0 0,0 0,0-1,0 0,0-1,0-1,14 0,-22 0,6 0,-6 0,1-1,-3 1,3 0,-1 0,0 0,1 1,-1-1,0 0,3 1,-5 0,0-1,0 1,0-1,0 0,0 0,0 1,0-1,0 0,0 0,0 1,0-1,-1 1,1-1,0 0,0 0,0 1,0-1,-1 1,1-1,0 1,0-1,0 0,-1 0,1 0,0 0,0 0,-1 0,1 0,0 1,-1-1,1 0,0 0,0 0,-1 0,1 1,0-1,-1 0,1 0,0 0,-12 7,0-5,2 0,0-1,-1 0,0-1,0 0,1 0,-18-6,2 3,23 2,-1 0,1 0,-1 0,0-1,1 2,-1-3,1 1,-6-4,8 5,1 1,-1 0,0-1,0 0,0 1,1-1,-1 1,0-1,1 0,0 0,-1 0,1 1,-1-2,1 2,-1-1,1 0,0 0,-1 0,1 0,0 0,0 0,-1 0,1 0,0 0,0 0,0 0,0 0,0 0,1 0,-1 0,0 0,0 0,1 0,-1 0,0 0,1 1,-1-1,1-1,-1 2,1-1,-1 1,0-2,2 0,1 1,-1-1,0 1,1-1,-1 1,1 1,-1-2,1 1,0 1,-1 0,1-1,3 0,14-3,-9 0,1 0,-1 2,2 0,-2 0,1 1,0 1,17 2,-27-2,0 1,0-1,-1 1,1 0,0 0,-1 0,1 0,0 0,0 1,-1-1,1 0,2 4,-3-4,1 1,0-1,-1 1,0-1,1 0,0 0,0 0,-1 1,2-2,-1 0,-1 1,1 0,4 0,130-1,-129-2,0 1,-1-1,1-1,12-5,-13 5,1 0,0 1,0 0,12-3,7 5,-22 0,1 0,0 0,0 0,1-1,-1 0,-1 0,0 0,2-1,4-3,-5 3,0 1,1-2,0 2,0 1,-1-2,10 2,5-3,-15 3,-1 0,0-1,0 1,0 0,1 0,4 1,-8-1,0 0,-1 0,1 1,0-1,-1 1,1 0,-1-1,1 0,0 1,0 0,-1-1,1 1,0-1,-1 1,0 0,0 0,1-1,-1 1,1 0,-1 0,0 0,1 0,-1-1,0 1,0 0,0 0,1 1,-1-2,0 1,0 0,0-1,0 2,-1-2,1 1,0 0,0 0,0 0,-1 1,0 4,0-1,1 0,-2 1,1-2,-1 1,1 0,-1-1,-1 1,1 0,-1-1,0 1,1 0,-1-2,0 1,-1 0,1-1,-1 1,1-1,-5 3,5-4,0 1,0-1,1 1,0 0,0 0,-1 0,1 1,0-1,0 1,0-1,0 1,1 0,0 0,-1-1,1 1,0 0,0 0,1 1,0-1,-1-1,1 2,0 5,26-55,-22 33,-1 5,-10 14,4-3,1 0,0 0,-1 1,1-1,1 1,-1-1,0 1,1 0,-1-1,0 9,-1 5,0 30,0-1,2-34,1 0,-1 0,2-1,0 1,-1 1,6 17,-6-30,0-1,0 1,0-1,0 1,0 0,0 0,0-1,0 1,0-1,0 0,0 1,0 0,-1-1,1 1,0 0,-1-1,1 1,0-1,-1 0,1 0,0 1,-1 0,1-1,-1 1,1-1,-1 0,1 0,0 1,0-1,-1 0,1 0,-1 0,0 1,1-1,-1 0,1 0,-1 0,1 0,-1 1,0-1,1-1,0 1,0 0,-1 0,-1-1,-31-3,21 1,-3 3,1 0,-24 5,11-2,-3 5,24-6,0 0,1-1,-1-1,-9 3,-3-3,-36 4,47-2,1 0,-1 0,1 0,0 1,-1 0,1 0,0 1,-9 7,6-4,1-1,-1 0,0-1,0 0,-2-1,2 0,-1-1,0 1,1-3,-2 2,1-2,-1-1,-16 0,19 0,-1 0,1-1,-1 0,0-1,1 0,-11-4,13 4,0 0,-2 1,1 0,-10 0,-16-3,-23-13,44 11,-2 2,1 0,-1 1,1 0,-20 0,33 3,-32 2,-56-10,81 7,0 0,1 0,-1 1,1 0,-1 0,0 1,1 0,0 0,0 1,-13 4,-35 21,49-25,0-2,0 1,0 0,0 0,1-1,-2 0,1 0,0-1,1-1,-8 0,24-1,10 0,64 2,80 3,-147 3,-19-5,0 0,0 0,0 0,0 0,0 0,0 0,0 0,0 0,0 0,0 0,0 0,0 0,0 0,0 0,0 0,0 0,-1 0,1 0,0 0,0 0,0 1,0-1,0 0,0 0,0 0,0 0,0 0,0 0,0 0,0 0,0 0,0 0,0 0,0 0,0 0,0 1,0-1,0 0,0 0,0 0,0 0,0 0,0 0,0 0,0 0,0 0,0 0,0 0,0 0,0 0,0 0,0 0,0 0,0 0,0 0,0 0,0 0,0 0,0 0,0 0,0 0,0 0,0 0,0 0,-12 0,-36-7,38 4,-1 1,-1 0,2 2,-20 0,30 0,0 0,-1 0,1 0,-1 0,1 0,-1 0,1 0,-1 0,1 0,-1 0,1 0,0 0,0 0,0 0,-1 0,1 0,-1 0,1 1,0-1,-1 1,1-1,-1 1,1-1,0 0,0 0,-1 1,1-1,0 0,0 1,-1 0,1-1,0 0,0 1,0-1,0 1,0 0,0-1,0 0,0 0,0 1,0-1,0 1,0 0,0-1,0 0,0 1,0 0,0-1,1 1,0 1,-1-1,1-1,0 2,-1-1,1 0,0 0,-1-1,1 1,0 0,0 0,0 0,0-1,0 1,0-1,-1 1,1-1,2 1,6 1,-1-2,1 0,-1 0,0 0,17-4,20-1,-20 4,31 2,-50 1,0-1,-1 1,1-1,-1 1,1 0,0 1,7 5,3-1,-15-7,-1 0,1 0,-1 0,1 0,-1 0,0 0,1 0,-1 0,1 0,-1 0,1 0,-1 0,1 0,-1-1,1 1,-1-1,0 1,1-1,-1 1,1-1,-1-1,2 0,-1 0,-1 0,1-1,0 1,0 0,-1-1,0 1,0-1,0 1,0-4,0 4,0 1,1 0,-1-2,1 3,-1-2,1 0,0 1,0 0,-1-1,1 1,0 0,-1-1,1 1,0 0,1 0,-1 0,0-1,-1 2,2-1,-1 0,1 0,-1 1,0-1,0 0,1 1,-1-1,0 1,-1 0,2 0,2-1,6-1,0 1,0 1,13 1,-10 0,16-1,151-7,-79-2,-66 11,47-4,-57-5,-22 5,1 1,-1-1,2 1,-3 1,9-2,5 2,-13 1,2-1,-1 0,0 0,1-1,-1 1,7-3,-12 3,1 0,0 0,0 0,0 0,0 0,0 0,0 0,0 0,0 0,0 0,0 0,0 0,0 0,0 0,0 0,0 0,0 0,0 0,0 0,0 0,0 0,0 0,0 0,0 0,0 0,0 0,0 0,0 0,0 0,0 0,0 0,0 0,0 0,0 0,0 0,0 0,0 0,0 0,0 0,0 0,0-1,0 1,0 0,0 0,0 0,0 0,0 0,0 0,0 0,0 0,0 0,0-1,0 1,0 0,0 0,0 0,0 0,0 0,0 0,0 0,0 0,0 0,0 0,0-1,0 1,0 0,0 0,-9-3,-10-2,-5 4,2 0,-1 2,-36 6,55-6,2 0,-1 0,0 1,0-1,1 1,-1 0,0-1,1 2,-1-1,1 0,0 0,-1 1,1 0,-3 5,4-5,-1 1,-1-1,1 0,-1 0,1-1,-1 1,-1-1,2 0,-2 1,-4 1,-7 1,0 0,-18 3,33-8,-1 0,1 0,-1 0,1 0,-1 0,1 0,-1 0,1 0,0 0,-1 0,1 0,-1-1,1 1,0 0,0 0,0 0,-1 0,1 0,-1-1,1 1,0-1,-1 1,1-1,0 1,-1-1,1 1,0 0,0 0,-1 0,1 0,0-1,0 0,0 1,0 0,-1-1,1 1,0-1,0 0,0 1,0 0,0 0,0 0,0-1,0 0,0 0,0 1,1-1,-1 1,0 0,0 0,0 0,0-1,1 0,-1 1,1-1,9-24,-4 16,1 1,0 0,0 0,0 0,15-11,43-24,-53 36,7-4,-2-2,19-19,-22 17,-15 8,-10 5,-194 1,98 2,81 1,-1 1,1 1,-1 2,-46 18,11-3,57-21,0 2,0-1,-1 0,0 0,1-1,1 0,-2 0,1-1,0 0,-1 0,-8-4,9 4,2-1,-1-1,1 1,-1 0,1 0,-1-1,2 0,-1 0,0 0,0-1,1 0,-1 0,1 2,0-3,-1 0,0-3,-1 0,0 1,0-2,-1 2,0-1,1 1,-2 0,0 0,-10-10,-45-50,42 44,-1 2,-37-32,51 48,-1-1,1-1,0 1,0-2,2 2,-1-2,0 1,0-1,1-1,1 1,-1 0,1-1,0 0,-2-10,12 66,-7-57,-3-20,2 30,1-2,0 1,0-1,-1 2,1-2,0 0,0 2,-1-1,0-1,1 1,-1 0,0 1,0-2,0 0,1 2,-1-1,0 0,-2-1,3 2,0 0,0 0,-1 0,1-1,0 1,0 0,-1 0,1 0,0 0,0 0,0 0,0 0,0 0,0 0,-1 0,1 0,0 0,0 0,-1 1,1-1,0 0,0 0,-1 0,1 0,0 1,0-1,0 0,-1 0,1 0,0 0,0 0,0 1,-1 0,-2 10,2 15,1-25,-1 22,2-1,1 0,-1 0,7 26,-7-71,0 22,-1 0,0 0,0 0,-1 1,1-2,0 1,0 0,0 1,-1-2,1 2,0-1,-1-1,1 2,-1 0,1-2,0 1,0 1,-1-1,0 1,1-1,-1 0,0 1,0-1,1 0,-1 0,1 1,-1 0,0 0,0 0,0-1,1 1,-1-1,0 1,0-1,0 2,0-1,1 0,-1 0,1 1,-1-1,0 1,1-1,-1 0,1 0,0 0,0 0,-1 1,1 0,0-1,0 1,0-1,-1 1,1-1,0 1,0-1,-1 1,1-1,0 1,0 0,-1 0,1-1,0 0,0 0,0 1,0 0,0 0,0-1,0 1,0 0,0-1,0 1,1 0,2 29,-2-25,4 13,1 18,-5-35,-1 1,0 1,0-1,0 0,0-1,0 2,0-2,-1 2,1-1,-1-1,1 2,-1-2,0 1,-1 2,2-4,0 0,0 1,0-1,0 0,0 0,0 0,0 1,0-1,-1 0,1 0,0 0,0 0,0 0,0 0,0 0,0 0,0 0,0 0,0 0,0 0,0 0,-1 0,1 0,0 0,0 0,0 0,0 0,-1 0,1 0,0 0,0 0,0 0,0 0,-1 0,1 0,0 0,0 0,0 0,0 0,-1 0,1 0,0 0,0 0,0-1,-5-9,-1-12,4-12,1 0,4-40,-1 66,0 14,2 21,-3-21,1 41,-3-42,1 1,0 1,0-1,0-1,1 1,0 0,0 0,0-1,0 1,1 0,0 0,4 6,-5-27,-1 9,0 15,1 14,0 23,-1-44,0 1,0 0,-1-1,1 1,-1 0,0 0,0-1,0 1,0 0,1-1,-4 5,4-7,0 0,-1 1,1-1,0 0,0 1,-1-1,1 0,0 1,-1-1,1 1,0-1,0 1,0-1,0 0,-1 1,1-1,-1 0,1 0,0 0,-1 0,1 0,-1 0,1 0,-1 0,1 0,-1 0,1 0,0 0,0 0,0 0,-1 0,1 0,0 0,-1 0,0-1,1 0,-1 0,0 0,1 0,-1 0,1 0,0 0,0 0,-1 0,1 0,0-1,0 1,-1-1,-1-37,2 20,1 1,1-1,0 0,1 2,6-27,0 151,-8-96,1 1,-2-1,0 1,0-1,0 1,-5 18,2-22,-1-12,0-21,3 19,1 6,0 0,0 0,0 0,0 0,0 0,0-1,0 1,0 0,0 0,0 0,0 0,-1 0,1 0,0 0,0 0,0 0,0 0,0 0,0 0,0 0,0 0,0 0,0 0,0 0,0 0,0 0,0 0,-1 0,1 0,0 0,0-1,0 1,0 0,0 0,0 0,0 0,0 0,0 0,0 0,0 0,0 1,0-1,0 0,0 0,0 0,0 0,0 0,0 0,0 0,0 0,0 0,0 0,0 0,0 0,-1 0,1 0,0 0,0 0,0 0,0 0,0 0,-3 9,-1 8,2-10,1 1,0-1,-6 14,5-16,0 1,0 1,1-2,0 1,0 1,-1 10,-3 39,5-55,0 0,0-1,1 0,-1 1,0 0,1 0,-1-1,1 1,-1-1,0 1,0 0,1-1,-1 1,1 0,0-1,-1 1,1-1,0 0,-1 0,1 0,0 1,-1-1,0 0,2 1,20 4,-12-3,-4 0,4 1,-1-1,16 2,-23-3,1-1,-2 0,1 0,0 0,-1 0,1-1,1 0,-1 1,-1-1,2 1,-1-1,-1 0,1 0,0 0,0 0,-1 0,1-2,2 0,-3 2,-1 1,0-1,0 1,0-1,1 1,-1-1,0 0,0 1,0-1,0 1,0 0,0-1,0 0,0 0,0 1,0 0,0-1,-1 0,1 1,0 0,0-1,-1 1,1-1,0 1,0-1,-1 0,-11-17,2 1,7 5,1 2,0-2,1 0,0-13,1 24,0-2,1 2,-1-2,1 1,-1 1,0-2,1 2,0-1,0 0,-1 0,2 0,-1 1,0-1,1 0,-1 1,0 0,0-1,1 1,0 0,-2 0,2 0,0-1,0 2,-1 0,5-3,-6 3,0 0,0 0,1 0,-1 1,1-1,-1 0,1 1,-1-1,1 0,-1 1,1-1,-1 0,1 0,-1 0,1 1,-1-1,0 1,0-1,0 1,0 0,1-1,-1 0,0 1,0-1,1 1,-1-1,0 0,0 1,0 0,0 0,0-1,0 0,0 0,0 1,0 0,0 0,0 0,0 23,0-19,-1-2,0 2,1-1,-2 0,-2 6,4-8,-1-2,1 2,0-2,0 2,-1-1,0 0,1 0,-1 0,0 0,0 0,0 0,1 0,-1 0,0 0,0-1,0 1,0 0,0 0,0-1,0 0,-2 1,3-1,-1 0,1 0,0 0,-1 0,1 0,0 0,0 0,0-1,0 1,-1 0,1 0,0 0,0 0,-1-1,1 1,0-1,0 1,0-1,-1 1,1 0,0 0,0 0,0 0,0-1,0 1,-1-1,1 1,0-1,0 1,0 0,0 0,0-1,0 0,0 1,0 0,0 0,0-1,1 1,-1 0,0 0,0-1,0 1,0-1,0 1,1-1,5-16,16-12,-22 28,2-1,0 0,0 1,-1-1,1 1,0 0,0 0,-1-1,1 1,1 0,-2 1,1-1,3 0,-4 1,-1 0,1 0,-1 0,1 0,-1 0,1 0,-1 1,0-1,0 0,0 1,0-1,1 0,-1 0,0 1,1-1,-1 0,0 1,1-1,-1 1,0 0,1-1,-1 1,0-1,0 0,0 0,1 1,-1 0,0-1,0 1,0-1,0 1,0-1,0 1,0-1,0 0,0 1,0 0,0 0,-1 0,1-1,0 0,0 0,0 1,-1-1,1 1,-8 23,5-18,-1 0,1 0,-1-1,-1-1,-9 10,13-12,-2 0,1 1,0-2,-1 1,1 0,-1-1,0 0,1 1,-2-2,2 1,0 0,0 0,-2-1,-3 1,5-2,1 1,-1-2,0 1,0 1,2-1,-2-1,0 1,1 0,0-1,0 0,-1 2,1-3,-1 2,1-1,1 0,-1 1,0-1,-1-2,-12-36,13 37,1 1,0-1,0 1,0 0,0 0,0-1,0 1,0 0,1-1,-1 1,1 0,0 0,0 0,0-1,0 1,0-2,0 3,-1 1,1-1,-1 0,1 0,-1 0,1 0,-1 1,1 0,0-1,-1 0,0 0,1 1,0-1,0 1,0 0,0-1,-1 1,1 0,-1 0,1 0,0-1,0 1,0 0,0 0,0 0,0 0,-1 0,1 0,0 0,0 1,0-1,0 0,-1 0,1 0,-1 1,1-1,0 0,0 1,0-1,-1 1,2 1,-1-1,2 2,-1-1,-1 1,1 0,0 0,-1 1,1-2,-2 1,1 1,0-2,0 1,-1 1,1-1,0 1,-1-1,0 6,0-8,0 1,0-1,0 2,0-2,0 1,0 0,0 0,0-1,0 1,-1-1,1 1,-1 0,0-1,1 1,0 0,-1-1,0 0,1 1,-1-1,0 1,-1-1,1 1,0-2,0 1,0 1,0-2,-1 1,1 0,0 0,-1-1,1 1,-1 0,0 0,0-1,1 0,-1-1,1 0,0 0,0 1,0-1,-1 0,1 1,0-1,1 1,-2-2,1 1,0 1,0-2,0 1,1 0,-1 0,0 0,1-1,-1 1,0 0,0-3,-13-31,13 33,1 0,0 0,0 1,-1-2,1 2,0-2,0 1,0 0,0 0,0 0,0 0,1 0,-1-1,0 2,0-1,1-1,0 2,-1-1,1 0,0 0,0 0,1 1,1-3,0 0,-1 1,1 1,-1 0,1 0,0 0,0 0,1 1,-2-1,2 0,-1 1,1 0,2 0,-3 0,-1 0,0 1,0 0,0 0,-1 0,2 0,-1 0,0 0,0 0,1 1,-2 0,2 0,-1-1,0 1,0 0,0 0,0 1,-1-1,1 0,0 0,2 3,-3-1,1-1,-1 0,0 0,1 1,-1-1,0 1,0 0,0-1,-1 1,1-1,-1 1,1 0,-1 0,1-1,-1 1,0 1,0-2,-1 6,0-6,1 0,0-1,0 1,0 0,-1-1,1 0,0 1,0-1,-1 1,0 0,1-1,-1 0,0 1,0-2,0 2,0-1,1 1,-2-1,1-1,0 2,0-1,0 0,0-1,-1 1,1 0,-1-1,1 1,-1 0,0-1,1 0,0 0,0 0,0 0,-1-1,1 0,0 1,0 0,0-1,0 0,0 1,-1 0,1-2,1 1,-1 0,0 0,0 1,0-2,0 1,0 0,1 0,-1 0,1-1,-1 1,1 0,-1 0,1-1,-1 1,1 0,0-1,0 1,0-3,0 0,-1-1,1 1,0-1,0 1,1-2,0-7,0 12,-1 0,0 0,1-1,-1 2,0-1,0 0,1 0,-1-1,1 1,0 1,-1-1,1-1,0 2,1-2,-2 2,0 0,1 0,0 0,-1 0,1-1,0 1,-1 0,1 0,0 0,-1 0,0 0,1 0,-1 0,1 0,0 1,-1-1,1 0,-1 0,1 0,0 0,-1 0,1 1,-1-1,0 1,0-1,1 0,0 2,3 2,-2 0,1 1,-1-1,1 1,-1-1,-1 1,1 0,0-1,0 2,-1-1,-1 0,1 0,0 0,-1 0,1 1,-1-1,-2 10,2-15,0 1,0-1,0 1,0 0,0-1,-1 1,1 1,0-2,0 0,0 1,0 0,-1 0,1-1,0 0,-1 1,1-1,-1 1,0 0,1-1,-1 0,1 1,-1-1,0 1,1-1,0 1,-1-1,1 0,-1 0,0 0,0 0,1 0,-1 0,0 0,1 0,0 0,-1 0,0 0,1 0,-1 0,0 0,0 0,0 0,0-1,0-1,0 2,-1-1,1 0,0 0,1 1,-1-2,0 1,0 1,0-2,0 1,0-1,0 1,1 0,0-1,-1 2,0-2,1 0,-1 1,1-3,0 1,0 1,0-2,0 2,0-2,1 2,-1-1,1 0,0 1,-1-1,1 0,0 1,1-1,-1 1,1-1,-1 1,0-1,3-2,-3 4,0-1,0 2,0-2,0 2,1 0,-2-2,1 1,0 0,0 1,1-1,-1 1,-1 0,2-1,-1 0,1 1,-1 0,0 0,0 0,0 0,1 0,-1 0,0 0,0 0,0 0,1 0,-1 1,0 0,0-1,0 0,0 1,1-1,-1 1,-1 0,0 1,1-2,0 0,2 3,4 5,1 1,-2 0,1 1,7 16,-13-26,-1 0,0 0,0 0,1 1,-1-1,0 1,0 0,0-1,1 0,-1 0,0 1,0-1,0 1,0-1,0 1,0-1,0 0,0 1,0 0,0-1,0 1,0-1,0 0,0 0,-1 1,1-1,0 1,0-1,0 1,-1-1,1 0,0 1,0-1,-1 0,1 0,0 1,-1-1,1 1,0-1,0 0,0 0,-1 0,1 0,0 1,-1-1,1 0,-1 0,1 0,0 1,-1-1,1 0,-1 0,1 0,-1 0,1 0,-1 0,1 0,0-1,0 1,-3 0,0 0,1-1,0 1,-1 0,1-1,0 0,0 0,-5-2,6 2,-1-1,0-1,1 1,-1 0,1 0,-1-1,1 0,0 1,1-1,0 1,-1-1,0 1,-1-5,2 5,-1 1,1-1,0 2,0-2,0 1,0 0,0-1,0 1,0-1,0 2,0-2,0 1,0-1,0 2,0-2,1 0,-1 2,1-2,-1 1,1-1,0 2,-1-1,1-1,-1 1,0 0,1 1,0-2,0 2,0-1,2 0,-3 1,1 0,1 0,-1 0,1 0,-2 0,1 0,1 0,-1 0,0 1,1 0,-2-1,1 1,1 0,-1-1,0 1,0-1,-1 2,1-1,0 0,0-1,0 2,0-1,0 0,0 2,1-1,0 1,0-1,-2 1,2 0,0 0,-1 0,0 0,0 0,1 6,-2-8,0-1,0 0,0 0,0 0,-1 1,1-1,0 1,0-1,0 0,0 1,0-1,-1 1,1-1,0 0,0 1,0-1,0 0,0 0,0 0,-1 1,1-1,0 1,-1-1,1 0,0 1,-1-1,1 0,-1 0,-15 2,14-2,0 0,0 0,-1-1,0 1,2 0,-2-1,0 0,2 0,-5-2,5 2,0-1,0 2,0-2,0 0,1 1,-1 0,0 0,0-1,0 1,1-1,-1 1,1-1,-1 1,1-2,-1 3,1-3,0 2,0-1,0 1,0-4,1 3,-1-2,1 1,0 1,0-2,0 2,0-1,0 0,0 1,1-1,1-4,-1 4,0 0,0 1,0-1,0 1,0-1,1 1,0 0,-1 0,1 0,-1 0,1 1,0-1,0 0,0 1,-1 1,2-1,-2 0,2 0,-2 1,5-1,-3 3,0-1,0 0,-1 1,1 1,0-2,0 1,0 0,5 7,-7-8,0 2,1-2,-1 2,0-1,0 1,0-1,0 1,-1 0,1-1,-1 2,1-2,-1 1,1 5,-2-7,0 0,1-1,-1 2,0-1,0 0,0 0,-1 0,1 0,0 0,0 0,0-1,-1 2,1-1,0 0,-1 0,1 0,0-1,0 1,-1 0,0 0,1-1,-1 1,0 0,0 0,1-1,-1 1,0 0,1-1,-1 1,0-1,0 0,0 1,0-1,0 0,1 1,-1-1,0 0,-1 1,-1-1,1 0,0 0,0 0,-1 0,0 0,2 0,-2 0,0 0,2-1,-2 0,0 0,2 1,-4-3,2 0,0 0,0 0,0 0,0-2,-3-4,0-7,6 16,0 0,1-1,-1 0,0 1,0-1,0 1,0 0,0 0,0-1,1 1,-1-1,0 0,0 1,0 0,0 0,0-1,0 1,1 0,-1-1,0 1,1 0,-1 0,1 0,-1-1,0 1,1 0,-1-1,1 1,-1 0,1-1,0 1,0 0,1-1,-1 1,1 0,-1 0,0 0,1 0,-1 1,0-1,0 1,1-1,-2 1,2 0,-1-1,0 1,0-1,0 1,1 0,-1 0,-1 0,1-1,1 2,-1-1,0 0,0 0,0 0,-1 1,0 0,1-2,0 2,0-1,-1 1,1 2,0-3,0 0,-1 1,0-1,0 1,0 0,1-1,-1 0,0 1,0-1,0 1,0 0,0-1,-1 0,1 2,0-3,0 2,0 0,-1-1,1 0,-1 1,0-1,1 1,-1-1,0 1,0-1,1-1,-1 2,0 0,0-2,-1 1,1 0,0 0,0 0,0-1,-2 1,1 2,0-3,0 1,0 1,-1-2,1 1,-1 0,0-1,1 1,-1-1,1 0,-1 0,0 0,-4-2,5 1,0 0,1 0,-1 0,1 0,-1-1,0 1,1 0,0 0,0-1,-1 1,1-2,0 2,0-1,0 0,0 1,0-2,0 2,0-1,1-1,-1-1,1 3,-1 0,1-1,0 1,-1 0,1-1,0 1,0 0,-1 0,1-1,0 1,0 0,1-1,-1 1,0 0,0 0,1-1,-1 1,1-2,-1 1,1 2,-1 0,1-1,0 0,0 0,-1 0,1 1,0 0,-1-1,1 1,0-1,0 1,0-1,-1 1,1 0,0 0,0 0,-1 0,3 0,0 0,-1 0,1 0,-1 0,1 1,0 0,-1-1,1 1,-1 0,1 1,0-1,-1 0,0 1,1-1,3 4,-5-3,0 0,0-1,1 2,-1-2,0 1,0 1,0-2,1 2,-1-1,-1 0,1 0,-1 1,1-1,0 1,-1-1,1 0,-1 0,0 2,0-2,0 4,-1-4,1 0,-1 0,0 0,0 0,1 0,-1 0,0-1,0 1,0 0,-1 0,2-1,-2 1,1-1,0 1,-1-1,2 0,-2 0,0 0,0 1,1-2,-1 0,0 2,0-1,-2-1,3 1,0 0,0-1,-1 0,1 0,-1 0,1 0,0 0,0 0,0 0,-1 0,1 0,0-1,0 1,-1-1,1 1,0-1,0 0,0 0,0 1,0 0,-1-2,1 1,1 1,-1-1,0-1,0 2,0-2,0 1,1 0,-1-1,0 1,1 0,0 0,-1-1,1 1,-1 0,1-1,0 0,-1 1,1 0,0-3,0 1,-1 1,1-1,0 1,0 0,0-1,0 1,1-1,-1 1,1-1,-1 1,1-1,0 1,-1 0,1-1,0 1,1 0,-1 0,0 0,0 0,0 0,1 0,0 0,-1 1,5-4,-4 3,2 1,-1 0,1-1,-1 0,1 2,-1-1,1 1,-1-1,0 0,0 1,0 0,1 1,-1-1,1 1,0-1,0 1,3 3,-6-4,2 1,-1 0,-1 1,2-1,-1 1,-1 0,1 0,0 0,0-1,-1 2,1-2,0 1,-1 1,0 0,0-1,0 0,0 0,0 1,0 0,0 0,-1-1,0 1,1 0,-1-1,0 6,1-7,-1 1,0 0,0-1,0 1,0-1,0 1,-1-1,1 2,0-3,-1 2,1 0,0-1,-1 0,1 1,-1-1,0 1,0-1,0 1,0-1,1-1,-2 3,1-3,-1 1,1 0,0 0,0-1,-1 1,1-1,0 1,0-1,0 0,-1 0,0 0,1 0,0 0,0 0,-1 0,1-1,-1 1,0-1,-1 0,0-1,-1 1,1-1,-1 1,2-1,-2-1,2 1,0-1,-1 1,1 0,-1-2,1 2,-1-1,1-1,-3-5,4 8,0-1,1 0,0 0,-1 0,1 0,0 0,-1 1,1-1,0 0,0 0,0 0,0 0,0 0,1 0,-1 1,1-2,-1 2,0 0,1-2,-1 2,1-1,0 0,0 1,0-1,0 0,0 1,0 0,0-1,1 1,-1 0,0 0,0-1,1 1,-1 1,1-2,-1 2,0-1,0 0,1 0,-1 1,1 0,0 0,0 0,-2-1,2 1,0 0,0 0,-1 1,1-1,0 0,0 0,-1 0,2 2,0-1,1 1,-1-1,1 2,-2-2,2 1,-2 1,1 0,1-1,2 6,-5-7,0 0,-1 0,1 0,0 0,-1-1,1 2,-1-1,1 1,-1-2,1 1,-1 1,0-1,0 0,0 0,0 0,0 1,0-1,0 0,0 1,0-2,0 2,0-1,0 0,-1 0,1 0,-1 0,1 1,-1-1,1-1,-1 2,0-1,1 0,-1 0,0-1,1 1,-1 1,0-2,-1 1,0 1,1-1,-1 1,0-2,0 0,1 2,-1-1,0-1,0 1,0-1,0 0,0 0,0 0,0 1,0-2,0 1,0 0,0 0,1-1,-2 1,1 0,1-2,-4 1,4 1,0-1,1 1,-1-1,1 1,-1-1,0 1,0-1,0 0,0 1,1-1,0 1,-1-1,0 0,1 0,-1 0,1 1,0-1,0 0,-1 0,1 0,-1 1,1-1,0-1,0 1,-1 0,1 0,0 0,0 0,0 0,0 0,0 1,0-2,0 1,1 0,-1 0,0 0,0 0,1 0,-1 0,1 1,-1-1,0-1,0 2,1-1,-1 1,1-1,0 0,-1 0,2-1,-1 2,0-2,1 1,-2 0,1 0,1 1,-1-2,1 1,-1 0,0 1,1 0,-1-1,1 0,-1 1,1-1,-1 1,1 0,-1 0,1 0,-1 0,1 0,-1 0,1 1,-1-1,1 1,0 0,-2-1,2 0,0 1,1 2,4 2,0 0,-1-1,1 2,6 8,-10-11,3 6,-13-12,6 2,0 1,0-1,-1 1,2-1,-1 0,0 0,1 0,-1 1,0-2,0 2,0-2,1 2,0-1,-1-1,1 1,-1 0,1 0,-1 0,1-1,-1 1,1 0,0-2,0 2,1 0,0-1,-1 1,1 1,0-2,-1 1,1 0,0 1,0-2,0 2,0-1,0 0,-1 0,1 1,0 0,0-1,1 0,-1 0,0 1,-1 0,2 0,-1 0,0-1,1 1,2-1,-1 1,1 0,-1 0,1 0,-1 0,0 0,5 2,-4 1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68"/>
    </inkml:context>
    <inkml:brush xml:id="br0">
      <inkml:brushProperty name="width" value="0.2" units="cm"/>
      <inkml:brushProperty name="height" value="0.2" units="cm"/>
      <inkml:brushProperty name="color" value="#008C3A"/>
      <inkml:brushProperty name="ignorePressure" value="1"/>
    </inkml:brush>
  </inkml:definitions>
  <inkml:trace contextRef="#ctx0" brushRef="#br0">4 164,'47'6,"-11"-1,-21-5,-2-1,2 0,-1-2,-1 1,0-2,1 0,0-2,22-11,17-20,-62 40,0-2,-1 1,1 0,-15-1,-54-1,91-4,-1-1,15-8,-25 12,29-14,58-20,-65 29,-1 1,1 1,46-1,-22 5,65 0,-74-9,-31 8,0-1,1 0,-1 2,0-1,0 0,11 3,-1 1,31 13,-1 1,20-2,-45-10,30 13,-34-11,1 0,-1-1,1-1,0-1,27 1,-41-5,1 1,-1 0,0 0,0 1,1 1,-1-1,0 1,6 4,47 32,-49-30,2 0,-2 1,0-1,0 2,-1 1,8 12,-15-20,-1-1,1 0,0 0,-1 1,0-1,0 1,0-1,0 1,0 0,0-1,0 8,-1 1,0 0,-3 16,0 18,3-31,0 1,1 0,1 0,6 25,-7-36,0-1,-1 2,1-1,-1 0,0 0,0 0,0 0,-1 0,1 1,0-2,-2 1,1 1,-1-2,-2 10,-2-3,0 1,0 0,-1-3,-10 17,14-23,1 0,0 2,1-2,-1-1,0 2,1 1,1-1,-3 4,3-6,-1 2,0-2,0 1,0 0,1-1,-1 1,-1-1,1 2,-1-2,2 0,-2 0,0 1,0-1,1 0,-2-1,1 2,-3 1,2-2,1 0,-1 0,2 0,-1 0,0-1,0 3,0-2,0 1,0-1,1 1,0-1,-1 1,1 0,-1 0,2 0,-1 0,0 0,0 0,1 1,-1-1,1 0,-1 1,1 2,-5 30,3-31,0 0,-1 1,0-1,0 1,0-1,0 0,-1-1,1 1,-1 0,-1-1,2 0,-8 5,6-5,0 0,0 1,1-1,-1 1,1 1,0-1,0 0,1 1,-4 7,5-8,-1 0,2-1,-2 0,1 1,0-1,-2 0,2-1,-2 1,1-1,-1 1,1-1,0 0,-2 0,2-1,-2 0,1 0,0 1,0-2,0 1,0-1,-2 0,2 0,1-1,-10 0,12 1,0-1,0 0,-1 0,2 0,-1 0,0 0,0 0,0-1,0 1,-1 0,2 0,-1 0,0 0,0-1,0 0,0 1,0-1,0-1,0 1,1-2,-1 3,1-2,-1-1,1 3,0-3,0 2,-1-1,1-1,1 2,-1-4,1-18,0 1,-2-29,1 49,-1 0,0 0,0-1,0 2,1-1,-1 0,0 0,-1 0,1 0,0 1,0-1,-1 1,0-2,0 2,2 0,-2 0,0-1,0 2,1-1,-2 0,1-1,0 1,-1 1,1-2,0 1,-1 0,2 0,-2-1,1 1,1-1,-2 0,1 0,0 1,1-2,-1 1,1 0,-1 0,1 0,0-1,-2-2,1-6,-1 1,0 0,0-1,-1 1,-4-11,6 17,0 1,0 0,0 0,0 0,0 1,-1-2,1 3,-1-3,0 2,1 0,-2 1,2-2,-2 2,2-1,-7-1,-57-9,64 11,-1 0,0 0,2 0,-2-1,1 1,0-2,-1 2,1 0,1-2,-1 1,-2-2,2 1,1 1,-1 0,2 0,-3 1,1-2,1 2,-1 0,-1-1,1 1,0 0,0-1,0 1,-1 1,-3-2,-7 1,0 1,1 1,0-1,-1 2,1 1,-1-1,0 2,2 0,-1 1,-16 9,21-10,-1-2,1 1,1-2,-10 3,10-4,1 1,-1 1,1-1,-1 1,1 1,-1-1,0 1,-5 4,-51 50,60-55,0 0,0 0,0 1,0-1,0 1,0 0,0-1,1 2,0-2,0 1,-1 1,0 4,0 1,1 1,-1-1,1 11,0-7,1-13,0 1,0-1,0 0,0 1,0 0,0-1,0 0,0 1,0-1,0 1,-1-1,1 1,0-1,0 0,-1 0,1 0,0 1,-1-1,1 1,-1-1,1 0,0 1,-1-1,1 0,-1 0,1 0,-1 0,1 0,0 0,0 1,0-1,-1 0,1 0,-1 0,1 0,-1 0,1 0,-1-1,1 1,-1 0,1 0,0 0,-1 0,1 0,0-1,-25-12,11 5,7 7,0 0,1-1,-1 2,0 0,-8 0,9 0,-2 0,1 0,-14-4,-3-2,18 6,0-2,-2 0,1 0,1-1,-1 0,0 0,1 0,-1-2,-6-4,-3-7,9 9,-1 0,0 0,-15-7,-5 1,23 12,0-1,-1 0,2 0,-1-1,1 1,-2-1,2 0,0 0,0 0,0-2,-6-5,9 7,0 0,-1 0,1 0,0 0,1 1,0-2,-1 1,1 0,0-1,0-3,2-37,-2 38,3-20,1-42,-4 65,-1-9,1 1,0 0,1 0,0 0,1 0,0 0,0 1,1-1,3-9,-4 10,0 1,1 0,-2 0,0-1,0 1,0-1,0 1,-2-13,0 19,0 1,0-2,0 2,1-1,-1 0,0 1,-1 0,1-1,0 1,0 0,0-1,-1 1,0 0,1 0,-5-3,4 3,-1 0,2 0,-2-1,1 1,1-1,-1 1,0-1,0 0,1 0,-1-4,2 7,-1-1,1 1,0 0,0 0,0-1,0 1,0-1,0 1,0 0,0-1,0 0,0 1,1 0,-1-1,0 1,0 0,0 0,0-1,1 0,-1 1,0-1,0 1,1-1,-1 1,0 0,0 0,0 0,1-1,13-5,15 3,-28 3,63 4,-3 0,-50-4,-3 1,1-2,-2 1,1-1,10-2,-15 1,-1 1,0 0,2 0,-2-1,1 1,0-2,-1 2,1-1,-2-1,2 1,0-1,-2 1,1 0,3-7,0 4,-1 0,0-1,2 1,-2 0,1 0,-1 1,11-6,-3 2,1 1,19-7,16-2,-39 13,1 0,0 0,1 1,-1 1,16-1,52 7,-5 1,-62-6,1 1,-1 1,18 7,-17-6,-1 1,0-3,20 3,5-5,24 2,93-14,-141 11,-2 0,2 1,0 1,-1 0,2 2,-1-1,-2 2,19 4,16 9,-27-11,-14-3,1-2,0 2,-1-1,0 1,1 1,3 1,-7-2,1-1,-1 0,0 1,-1-2,1 2,0-1,0 1,0-1,0 2,0-3,-1 3,1-2,-1 1,1 0,0-1,-1 1,0 0,1 0,-1 0,0 0,0 3,-1 5,0 1,-1 0,1-2,-1 2,-5 15,5-16,-2-1,2 1,0 0,0 1,0 18,2-21,-1 7,2 2,0-2,1 2,0-1,5 16,2 35,-6-55,0-1,0 1,-2-1,0 1,0 0,0 12,-2-23,1 1,0 0,-1-1,1 1,-1 0,1-1,0 1,-1-1,1 0,-1 0,0 1,0 0,0-2,0 2,0-1,0 0,0 0,0 0,-1 0,1 1,-1-1,-5 3,0 0,0-1,-9 3,-15 8,-15 15,43-25,-1-1,0 0,1 1,-2 0,4 0,-3 0,1 1,0-1,1 2,-1-2,-2 8,1-1,1 0,-1 2,3-2,-4 15,1-8,2-17,1-11,1 1,0 0,0 1,1-1,3-11,-3 15,0 1,0 0,1 1,0-1,-1 0,1 0,1 1,-1 0,0-1,1 1,3-3,-4 2,1 0,0 0,-1 0,0 1,0-2,-1 1,1-1,0 1,-1-1,2-8,0-3,-2 1,2-18,-3 18,-1 1,-1-17,0 18,1 0,0-26,4 24,0-1,1 0,0 1,0 0,8-15,1-3,15-54,-25 76,1 3,-1-1,-2 0,1 0,0 0,0-13,-2 21,0 1,0 0,0-1,0 0,0 1,0 0,0-1,0 1,-1 0,1-1,0 1,0-1,0 0,0 1,0 0,0 0,0 0,0-1,-1 1,1-1,0 1,-1-1,1 1,0 0,-1 0,1 0,0-1,-1 1,1 0,-1-1,1 1,0 0,-1 0,0 0,0 0,-1 0,1 0,-1 1,2-1,-2 1,1-1,0 0,-1 1,0 1,-25 20,12-8,1 1,-22 32,32-40,0-1,-1 0,2 1,-1-1,1 1,0-1,-3 14,-1 0,5-14,1-1,-1 1,1 0,0 0,0-1,0 12,-5 69,0-16,3-41,1-18,1 1,1 0,0 0,0-1,3 20,-2-27,-1 0,1 0,-1 0,0 0,0 0,-2 7,2-10,0-1,0 1,0-1,0 0,0 0,0 0,0 1,0-1,0 0,0 0,0 0,-1 1,1-1,0 0,0 0,0 0,0 1,-1-1,1 0,0 1,0-1,-1 0,1 0,0 1,0-1,0 0,0 0,0 0,0 0,-1 1,1-1,0 0,-1 0,1 0,-1-1,0 0,0 0,0 0,1 1,-1-1,0 0,0 1,0-2,0 1,1 0,-1 1,0-2,1 1,0-1,-6-11,0 0,1 0,1 0,0-1,1 1,-1-1,3-1,-3-15,3 17,1 2,0-1,0 0,1 0,1 0,0 0,0 1,6-20,17-53,-1 2,-20 68,2 0,0 1,1-1,1 0,-1 2,20-23,-27 33,-5 4,-12 6,4-2,6-4,-1 0,0-1,1-1,1 1,-12-1,-18 2,-6 2,-75-4,50-1,53 0,0-1,0 0,1 0,-1-2,1 0,-17-8,21 7,0 1,-1 1,0 0,-19-3,20 6,-83-7,37 6,-52 3,85 1,-36 10,-3 1,50-10,0-1,-1 2,-19 10,16-7,10-6,1 0,1 1,-2 0,2 0,-2 1,2-1,-5 7,6-8,1 0,-1 1,0-1,0 0,2 0,-2 1,1-1,0 1,0-1,0 2,1-2,-1 1,0 0,1-1,-1 7,2-9,-1 1,0 0,1 0,0 0,-1 0,0-1,1 1,-1 1,1-1,0-1,0 0,0 1,0 0,-1 0,0-1,1 0,0 1,0 0,0-1,0 0,0 0,0 0,0 0,0 0,0 0,0 0,1 0,31 1,-31-1,52-8,-41 5,0 0,23 1,74 0,71 5,-173-3,-2 2,1 0,0-1,11 8,7 1,39 17,-52-22,1 2,0-1,0-2,0 0,-1-1,28 3,13-3,-35 0,0-3,26 0,-40 0,0-2,-1 1,0 0,1 0,-1-2,0 2,0-2,6-3,-6 3,1 1,-1-2,1 2,-1 0,1 1,-1-1,2 0,3 0,-7 2,1 0,0 0,-2 0,2-1,-1 1,1-1,-1 0,0 1,0 0,1-1,-1 0,0-2,-2-2,-10 1,-35-4,1 2,0 4,-48 2,36 1,45-2,1 0,-19-5,-5-2,-4-3,35 10,-1-2,1 2,0-1,-1 1,0 0,1 0,-1 1,0 0,1 0,0 0,-1 0,1 1,0 0,-9 2,-25 11,30-12,-1 1,0 2,0-1,-9 5,10-5,0 0,1-1,-1 0,-1 0,0-1,-11 1,-28 8,32-7,0 1,-24 0,26-4,1 2,-1-1,0 1,-24 11,34-13,0 2,2-1,-2 1,1-1,-1 1,1 0,0 0,0 0,0 1,0 0,1-1,-1 0,1 2,0-1,-1 0,2 1,-1-1,0 1,1-1,-1 10,-2-1,3-6,0-1,0 1,0-1,0 10,1-14,0 1,1 0,-1-1,1 0,-1 1,1-1,-1 1,1-2,0 2,0-1,1 0,-1 0,-1 0,2 0,3 3,30 33,59 49,-83-78,-1-1,1-1,1 1,-2-2,2 0,0-1,23 7,-33-12,0 0,1-1,-1 1,0 0,1 0,-1-1,0 0,0 0,1 0,-1 0,0 0,2-2,29-21,-19 12,18-7,-24 14,1 0,13-11,-10 8,0 0,0 0,1 2,22-9,-13 6,35-5,-47 12,1 0,-1 2,1 0,-1 0,19 3,15 7,-17-3,38 5,-40-8,-20-3,1 1,-1-1,0 0,0 0,0-1,1 0,-2 0,1-1,0 0,5-2,-8 2,0-1,0 0,0 1,0-1,0 1,0-1,-1-1,0 1,1 0,0 0,-1-1,0 1,0-1,0 1,1-5,-1 6,-1-2,1 1,0-1,-1 2,1-2,-1 1,0-1,0 2,1-2,-2 1,1-1,0 1,0 0,-1 0,1-1,-1 1,0 0,0-4,0 5,0 0,-1 0,1-1,1 2,-1-1,-1 0,1 0,-1 1,1-1,0 0,0 1,-1-1,1 1,-2 0,-25-5,13 4,-88-15,89 14,1-1,-27-10,-1-1,-74-7,102 18,-2-1,1-1,1-1,-21-11,24 10,-1 2,1 0,-1 0,0 1,-1 1,1 0,0 1,-14-1,-10 3,-40 1,66 1,1-1,-2 1,1 1,1-1,-1 2,-11 5,14-5,-5 2,0 1,-12 9,21-14,0-1,-1 2,2-1,-1-1,-1 2,1-1,1 0,0 0,0 1,-1 0,2 0,-2-1,1 0,0 2,0-2,-1 6,2-8,0 1,0 0,0 0,1-1,-1 1,0 0,0 0,1-1,-1 1,1 0,-1 0,0-1,1 0,-1 1,1 0,0 0,-1-1,1 0,-1 1,0 0,1-1,-1 0,1 0,-1 1,1-1,-1 0,1 0,0 0,-1 1,0-1,1 0,0 0,0 0,-1 0,2 0,29 1,-25-1,121-14,-46 4,-70 10,-2 0,3 1,-1 1,0 0,19 7,18 3,39 8,-56-13,-31-7,0 1,0-1,-1 0,1 0,0 0,0 0,0 0,0 0,0 0,0 1,0-1,0 0,0 0,0 0,0 0,0 0,0 0,0 0,0 0,0 0,0 0,1 0,-1 0,0 0,0 0,0 0,0 0,0 1,0-1,0 0,0 0,0 0,0 0,0 0,0 0,0 0,0 0,0 0,0 0,1 0,-1 0,0 0,0 0,0 0,0 0,0 0,0 0,0 0,0 0,-11 2,-14 2,-22-3,-82 3,1 22,100-25,24-2,-2 1,2 0,-1 0,1 1,-2-1,2 1,-1 0,0 0,1 2,-1-2,-5 5,8-5,1 0,-1-1,1 1,0 0,1 0,-2 0,1 0,0 0,0 1,0-1,-2 2,3-1,0-2,0 0,1 1,-1 1,0-1,0-1,0 0,1 2,-1-1,0-1,1 1,-1 0,0-1,1 0,-1 1,0 0,0 0,1 0,-1-1,1 1,0-1,-1 0,1 1,0 0,-1-1,1 1,11 10,1-2,26 16,-33-21,1-1,0 0,0-1,0-1,0 2,0-3,0 1,11 1,75-12,-86 10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69"/>
    </inkml:context>
    <inkml:brush xml:id="br0">
      <inkml:brushProperty name="width" value="0.2" units="cm"/>
      <inkml:brushProperty name="height" value="0.2" units="cm"/>
      <inkml:brushProperty name="color" value="#008C3A"/>
      <inkml:brushProperty name="ignorePressure" value="1"/>
    </inkml:brush>
  </inkml:definitions>
  <inkml:trace contextRef="#ctx0" brushRef="#br0">131 1,'-3'25,"2"-20,0-1,1-1,-1 1,1 0,0 0,1 5,-1-9,1 3,-1-2,1 0,-1 1,1 0,0-2,0 2,-1-1,1 1,0-1,0 0,0 1,0-2,0 1,0 1,0-2,0 1,1 0,0 0,10 6,-1 0,-1 1,1 0,-1 1,0 0,0 1,0 0,-2 1,0 0,0 1,12 23,35 64,-52-95,0 4,1-1,-1 1,0 0,0 0,0 0,2 16,-1-2,2-2,11 29,-1-6,-13-36,0-1,1 1,6 12,-6-14,0 0,-2 1,2 0,-2 0,5 11,8 44,-5-22,-2-5,16 39,-17-51,7 24,-12-39,0 8,2 0,0 1,1-1,0 0,1-1,0 0,1 0,9 15,-11-20,1 2,-1-1,-1 0,0 0,0 1,4 15,-2-3,27 85,-22-59,-6-27,-3-6,0 1,-1-2,-1 3,-1 27,0 0,1-12,0 35,-1-66,1 0,0 0,-1 0,0-1,1 1,-1 0,0-1,0 1,1 0,-1-1,0 1,0-1,0 0,-1 1,2-1,-1 0,-3 3,-27 15,26-17,1 1,-2 0,2 0,0 0,-8 6,10-4,-2-1,2 1,-1 0,-3 10,4-10,-1 1,0-2,1 1,-6 6,6-8,0-1,-1 0,1 0,0-1,-1 1,1 0,-2-1,2 0,-1 0,0 0,1 0,-2-1,2 0,-4 1,-45-2,29 1,-30 0,-47 0,91-3,-1 1,1 0,0-1,0-1,-12-7,0 0,1 2,15 6,-1 0,0 0,1 1,-1 0,0 0,-1 1,1 0,0 0,-9 0,-6 0,11 1,-2 0,0 0,1 2,-1-1,1 1,-12 5,21-7,0 1,0-1,1 0,-1 1,0-1,0 0,1 0,-1 0,1 0,-1 0,1 0,-1 0,0 0,0-1,1 1,-1 0,0-1,1 1,0-1,-1 1,1 0,-1 0,0-1,1 0,-1 1,1 0,-1-1,1 1,-1-1,1 0,-1 0,1 0,0 1,0 0,0-1,-1 0,1 1,0-1,0 0,0 1,0-1,-1 1,1-2,0 1,0 1,0-2,0-7,-1 0,1 0,2-12,-1 5,-1 9,1-1,1 0,0 1,0-1,0 0,5-10,3-12,2-4,-10 29,1-1,-1 1,-1-1,1 0,0 0,-1 0,1-12,-2 6,1 1,1-1,-1 2,4-16,-4 25,0 0,-1 0,0-1,1 1,0 1,0-2,0 1,0 0,0 0,0 0,0 1,0-1,0 0,0 0,1 0,-2 1,3 0,24-8,0-1,-15 3,1 1,-2 0,19-4,19-8,-47 16,1-1,-1 0,0 1,1-2,-1 1,0-1,0 1,0-1,-1 1,1-1,2-3,13-33,-9 18,17-37,-21 49,1 0,1 1,-1 0,2-1,-1 2,9-10,0 4,-7 7,0-2,0 1,0-1,8-14,18-34,-34 56,0 0,0 0,0 0,0 0,0 0,0 0,0 0,0 0,0 0,0 1,0-1,0 0,0 0,0 0,0 0,0 0,0 0,0 0,0 0,0 0,0 0,1 0,-1 0,0 0,0 0,0 0,0 0,0 0,0 0,0 0,0 0,0 0,0 0,0 0,0 0,0 0,0 0,0 0,1 0,-1 0,0 0,0 0,0 0,0 0,0 0,0 0,0 0,0 0,0 0,0 0,0 0,0 0,0 0,-1 13,-5 13,4-21,1-2,0 1,-1 0,0 1,0-1,1-1,-2 1,1-1,0 1,-1-1,0 0,0 0,-2 3,-5 2,-1 0,-20 9,-12 11,16-3,19-19,2-1,-1 2,0 0,0 1,1-2,0 3,1-2,-1 1,2 0,-8 16,6-12,-1 0,-1 0,0 0,-10 9,-19 29,24-31,-20 25,23-33,1 2,0-1,0 0,1 2,-10 19,11-16,4-11,0-2,2 1,-1 1,-2 7,4-13,0 0,0 1,0-1,0 0,0 0,0 0,0 1,-1-1,1 1,0-1,0 0,0 1,1-1,-1 0,0 0,0 0,0 0,0 0,0 0,0 1,0-1,0 0,0 1,1-1,-1 0,0 1,0-1,0 0,0 0,0 0,0 0,0 0,0 1,9-2,12-9,-19 8,8-1,-1 1,2-1,-2 2,1-1,0 1,0 1,0 0,14 3,11-2,78-8,-82 8,-25-1,1 0,-1 0,1 0,-2 0,1-1,1-1,-1 1,0-1,6-2,-10 3,-1 0,1 0,-1 1,1-1,-1 1,1 0,0 0,0 0,-1 0,5 0,-6 0,0 0,0 0,1 0,-1 1,1-1,-1 0,1 0,-1 0,0 0,1 0,-1 1,1-1,-1 1,0-1,1 1,-1-1,0 1,0-1,1 0,-1 0,0 0,0 1,0-1,0 1,0-1,0 0,0 1,0 0,0-1,0 0,0 1,0-1,0 0,0 1,0 0,0-1,0 1,0 0,0-1,0 0,0 0,0 0,0 1,0 0,0-1,0 0,-1 0,1 1,0-1,-1 1,1-1,-1 1,-3 3,1-1,0 1,-1-1,1 1,-2-1,2-1,-2 1,1-1,0 0,-8 3,-5 4,12-7,0 0,1 1,-2-3,1 2,0-1,0 0,0-1,-1 1,-8-2,-11 2,-45 15,60-13,20 0,15-1,22-1,-2-4,55-9,-82 10,-14 2,0-1,-1 1,1-1,0 0,-1 0,1 0,0-1,0 0,-1 1,5-5,51-34,-58 38,2 0,-1 0,0 0,0-1,0 1,0 0,-1-1,1 1,0 0,-1-2,0 1,-1 0,1 0,0 1,0-2,0 1,0 1,-1-2,0 1,0-4,0 1,0 1,-1-1,0 1,0-1,-1 1,1 0,0 0,-1-1,0 1,-6-9,1-7,6 18,0 0,0 0,0 0,0 0,0 1,-1-2,-2-3,4 7,-1-1,1 1,-1 0,0 0,1 0,-1 0,1-1,-1 1,0 0,1 0,-1 0,1 0,0 0,-1 0,1 0,-1 0,1 0,-1 1,0-1,1 0,-1 0,1 0,-1 0,1 1,0-1,0 1,-1-1,1 1,-1-1,1 0,-1 0,0 2,-15 17,14-13,0-4,0 0,0 1,0 0,0-1,1 1,-1 0,1 0,-1 0,2 1,-1-1,0 0,0 1,0-1,0 1,1 4,18-28,-13 10,3-3,12-25,-18 33,0 1,-1-1,0 0,1 1,-1-2,0 1,-1 0,1 0,-1-10,0 13,-1-1,0 0,0 1,0-1,-1 1,2-1,-1 0,-1 1,0 0,1-1,0 1,-4-2,3 1,0-1,-1 1,2 0,-2-1,-1-5,2 3,0 0,0 0,2 1,-1-2,1 1,-1 0,1 0,0 0,0 0,0 1,1-2,-1 1,1 0,0 1,4-11,-4 14,-1 1,1-1,-1 1,1-2,-1 1,1 1,-1-2,0 2,0-1,0-4,0 6,0 0,0 0,0 0,0 0,0-1,0 1,0 0,0 0,0 0,-1 0,1-1,0 1,0 0,0 0,0 0,-1 0,1 0,0 0,0 0,0-1,-1 1,1 0,0 0,0 0,0 0,0 0,0 0,0 0,0 0,-1 0,1 0,-11 5,-8 8,-19 20,-9 9,-36 25,76-61,1 0,-1 0,1 2,0-2,0 2,-1-1,-4 12,1-3,6-12,1 0,-1 0,1-1,-1 1,-8 5,-14 15,26-24,0 0,0 0,0 0,0 0,0 0,0 0,0 0,0 0,0 0,0 0,0 0,0 0,0 0,0 0,0 0,0 0,0 0,0 0,0 0,0 0,-1 0,1 0,0 0,0 0,0 0,0 0,0 0,0 0,0 1,0-1,0 0,0 0,0 0,0 0,0 0,0 0,0 1,0-1,0 0,0 0,0 0,0 0,1 0,-1 0,0 0,0 0,0 1,0-1,0 0,0 0,0 0,0 0,0 0,0 0,0 0,0 0,0 0,0 0,0 0,0 0,0 0,0 0,0 0,0 0,0 0,0 0,0 0,8-1,10-5,-18 6,90-41,13-4,-98 42,1 0,-1 1,8-8,-11 7,2 1,-1-1,1 2,-1-2,1 2,-1-1,2 0,-2 2,7-3,-10 3,0 0,0 0,0 0,0-1,1 1,-1 0,0 0,1 0,-1 0,0 0,0 1,1-1,-1 0,0 0,1 0,-1 0,0 0,0 1,1-1,-1 0,0 0,0 0,1 1,-1-1,0 0,0 0,0 0,1 0,-1 1,0-1,0 0,0 0,0 0,0 1,0-1,0 1,0-1,-4 12,-13 9,3-9,0 1,0-2,0 1,-31 14,26-10,15-15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70"/>
    </inkml:context>
    <inkml:brush xml:id="br0">
      <inkml:brushProperty name="width" value="0.2" units="cm"/>
      <inkml:brushProperty name="height" value="0.2" units="cm"/>
      <inkml:brushProperty name="color" value="#008C3A"/>
      <inkml:brushProperty name="ignorePressure" value="1"/>
    </inkml:brush>
  </inkml:definitions>
  <inkml:trace contextRef="#ctx0" brushRef="#br0">497 1,'2'2,"1"-2,0 2,-1 0,0-1,0 2,0-1,1-1,2 6,-1-4,6 9,0-2,14 24,-17-23,0-1,1 0,1-1,13 14,65 55,-81-68,2 1,0 0,-1 1,0-1,-1 2,6 13,-9-18,0 0,0 1,-1 0,1 1,-1-1,-1 11,6 21,0 2,-6-34,0-1,0 1,1-1,-1 0,6 13,-2-8,-1 1,0-1,-1 1,3 25,1 57,-4-37,1-39,-3-17,-1 1,1-1,-1 0,1 1,-1-1,0 1,0 0,0-1,-1 6,1-8,-1 0,1 0,0-1,0 0,-1 0,1 1,-1-1,1 1,-1 0,0-1,1 0,-1 0,0 0,1 1,0-1,-1 0,1 0,-1 0,0 0,1 0,-1 0,0 0,1 0,-1 0,0 0,1 0,0 0,-2-1,-22-6,11 3,-11 2,-1 0,-28 4,7-1,-35 8,76-10,0 0,0 1,0 1,-1-1,1 1,0-1,0 2,0 0,-1-1,2 1,0 0,-7 4,4-1,-1-2,0 1,0-1,0-1,0 1,0-2,0 0,0 1,-1-2,0 0,-11-2,-29 3,46 0,-2 0,2 0,-2 1,2 0,-1-1,0 1,-4 4,4-3,0 0,-1-1,0 0,-9 3,5-2,-2-1,2 0,-1 0,-1-2,1 0,-1 0,1-1,0-1,1 1,-1-1,-1-1,-14-7,16 6,0 0,0 1,-16-3,-6-2,30 7,0 1,1 0,-1 0,0-1,0 1,0 0,0 0,0 0,1 0,-2 0,1 0,0 0,0 0,0 1,1-1,-2 0,1 0,0 1,0 0,0 0,0-1,1 1,-1-1,0 1,0 0,0-1,1 2,-1-2,0 1,1 0,-1 1,-1 2,1 0,-1 0,1-1,1 1,-1 1,0-2,0 9,1-10,0-1,0 0,0 0,0 0,0 1,0-2,0 1,1 1,-1-1,1 0,-1 0,1 0,-1 0,0 0,0-1,1 1,0 0,0 1,-1-2,1 1,0-1,0 1,0 0,-1-1,1 1,0 0,0 0,2-1,3 3,0-1,0 0,10 2,10 3,-23-5,-1-1,1 1,0-2,-1 1,1 0,-1 0,1 0,0-1,-1 0,1 0,-1 0,1 0,-1 0,2 0,-2-1,1 0,4-1,1-2,0 0,-1-1,1 0,7-7,17-11,-11 11,-11 6,-1-1,2 2,21-9,-19 12,-1 0,1 0,0 1,-1 1,1 0,21 5,-11-3,-17-2,0 0,0 0,-1-1,0 0,1-1,-1 1,8-4,-6 1,1 2,0-1,8 0,53 2,-4 1,-59-1,1 0,0-1,-1 0,7-3,15-5,-10 5,-2-1,1 0,16-12,2 0,-30 16,1-1,-1 0,-1 0,1 0,7-8,-12 11,1 0,-1 0,0 0,0-1,0 1,0 0,0 0,0 0,1-1,-1 1,0 0,0 0,0 0,0 0,0 0,0-1,0 1,0 0,0 0,0 0,0 0,0 0,0-1,0 1,0 0,0 0,0 0,0 0,0 0,0 0,0-1,0 1,0 0,0-1,-1 1,1 0,0 0,0 0,0-1,0 1,0 0,0 0,-1 0,1-1,-10-4,-11 1,2 4,0-1,0 2,1 0,-1 2,-36 10,-32 9,64-15,0-4,-1 0,0 0,-36-3,30 0,19 0,-159-8,143 7,-35 1,-20 0,82 0,-1 0,1 0,0 0,0 0,0 0,0 0,0 0,-1 0,1 0,0 0,0 0,0 0,0 0,-1 0,1 0,0 0,0 0,0 0,0 0,0 0,-1 0,1 0,0 0,0 0,0 0,0 0,0 0,-1 0,1 0,0 0,0 0,0 0,0 0,0 0,0-1,0 1,0 0,-1 0,1 0,0-1,0 1,0 0,0 0,0-1,0 1,0 0,0 0,0-1,0 1,0 0,8-6,13-5,-9 10,0 0,0 1,0 0,1 1,0 1,18 5,22 3,28 2,-48-6,0-1,63-2,-83-5,-1 0,1-3,1 2,-2-2,13-6,-9 3,1 2,20-6,-31 10,0-2,0 1,0 1,0-2,0-1,-1 1,0 0,7-6,14-12,31-9,-57 31,0 0,0 0,0 0,0 0,1 0,-1 0,0-1,0 1,0 0,1 0,-1 0,0 0,0 0,0 0,1 0,-1 0,0-1,0 1,0 0,0 0,0-1,0 1,1 0,-1 0,0 0,0 0,0 0,0-1,0 1,0 0,0 0,0 0,0 0,0-1,0 1,0 0,0-1,0 0,-8-2,-13 2,21 1,-35-1,1 1,-1 2,1 2,-65 18,86-18,1-3,-1 1,-20 0,4 0,-126 1,90-4,56 0,-1-1,1 1,-1-1,-11-5,-24-5,38 10,12-3,15 0,286-5,-285 10,90-8,-87 8,-7 0,0 0,1 0,-2-2,27-5,-27 2,-8 3,-1 0,0 0,0-1,0 0,0-1,0 0,6-4,-8 3,-1 3,-1 0,1-2,-2 2,2-1,3-5,-7 8,0-1,1 1,-1-1,1 0,-1 0,0 0,1 0,-1 1,0 0,1-2,-1 1,0 1,0-1,0 0,1 0,-1 1,0-2,0 1,-1 1,1-1,0 0,0 0,0 1,0-2,-1 2,1-1,0 1,-1-1,1-1,-1 2,1-1,0 1,-1-1,1 0,0 1,-1-1,0 0,-3 0,1-2,-1 2,1 0,0 0,-1 0,2 0,-2 1,1-1,-1 1,0 0,-3 0,-8 0,-172-4,105 5,65 1,1 0,-1 2,0 0,0 1,-16 7,10-4,-36 9,-24-8,67-8,-14 3,24-3,0 1,0-1,-1 0,1-1,0 0,0 0,0-1,-9-2,15 3,0 0,0 0,-1 0,1 0,0 0,0 0,0 0,0 0,0 0,0 0,0 0,0 0,0 0,-1-1,1 1,0 0,0 0,0 0,0 0,-1 0,1 0,0 0,0 0,0 0,0 0,0 0,0 0,-1 0,1-1,0 1,0 0,0 0,0-1,0 1,0 0,0 0,0 0,0 0,0 0,0-1,0 1,0 0,0-1,0 1,0 0,9-5,10-2,18-3,-2-1,2-3,41-23,-70 34,0 0,1 0,13-1,-13 2,-1 0,1 0,12-6,2-2,1 1,34-6,-13 3,-23 7,0 0,0 2,1 1,22 1,-30 0,0 0,20-6,-26 4,-23 4,-5 2,-95-3,-33 0,133 1,-16 1,-37 7,21 3,43-11,-2 0,1 1,0-1,-1 0,-2 4,2-3,1 0,0 1,-1-3,1 2,-4 1,-212 13,264-38,-19 16,-2 0,1-1,40-18,41-26,-93 45,8-3,31-24,-29 20,-14 8,0 0,11-11,-17 14,0 0,0-1,0 2,0-3,0 2,-1 0,0-1,1 1,0-2,-2 2,1-1,2-6,22-79,-15 58,-10 34,0 0,0-1,1 2,0-2,1 1,-1-1,1 1,-2 0,2-1,0 0,-1 1,6 5,-2-4,0 1,1-1,0 0,12 7,26 15,-27-18,-2 1,0 0,20 17,-26-18,1-2,16 10,11 8,-22-10,-15-15,0 0,0 0,0 0,0 0,0 0,0 1,0-1,0 0,0 0,0 0,0 0,0 0,0 0,0 0,0 0,0 0,0 0,0 0,0 0,0 0,0 0,0 0,0 0,0 0,0 0,0 1,0-1,0 0,0 0,0 0,0 0,0 0,0 0,0 0,0 0,0 0,0 0,0 0,0 0,0 0,0 0,0 0,0 0,0 0,0 0,0 0,0 0,0 1,0-1,0 0,0 0,0 0,0 0,0 0,0 0,0 0,0 0,0 0,0 0,0 0,-1 0,-10-3,-9-10,13 9,1 0,-1 1,1 0,-1-1,1 2,-2-1,1 1,-11-1,12 3,0 1,0 2,-1-2,1 2,2-1,-10 5,-19 8,24-13,-1 1,1 0,-1-1,-1-1,1-1,-1 0,-13-1,24 1,0 0,0 0,-1 0,1 0,0 0,0 0,0 0,-1 0,1 0,0 0,0 0,0 0,0-1,0 1,0 0,0 0,0 0,0 0,-1 0,1 0,0 0,0-1,0 1,0 0,0-1,0 1,-1 0,1-1,0 1,0 0,0-1,0 1,0 0,0 0,0 0,4-9,13-10,-12 14,8-15,-12 18,-7 12,3-6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71"/>
    </inkml:context>
    <inkml:brush xml:id="br0">
      <inkml:brushProperty name="width" value="0.2" units="cm"/>
      <inkml:brushProperty name="height" value="0.2" units="cm"/>
      <inkml:brushProperty name="color" value="#008C3A"/>
      <inkml:brushProperty name="ignorePressure" value="1"/>
    </inkml:brush>
  </inkml:definitions>
  <inkml:trace contextRef="#ctx0" brushRef="#br0">580 8,'33'-8,"-28"8,0 1,-1 0,1-1,0 1,0 1,-2 0,2-1,0 2,-1-1,7 5,23 10,-28-15,-1 0,1 1,0 0,0 0,-1 0,0 2,1-1,-2 0,2 0,4 7,-5-6,0 0,1-1,0 1,0-1,0-2,0 1,1 1,-1-2,1 1,-1-2,9 3,29 10,-35-12,0 0,-1-1,1 1,0-1,0-1,0 0,10-3,10 2,-22 2,0-1,0 2,0 0,0 0,0 0,-1 2,1-1,-1 0,9 6,-6-3,8 3,26 12,-39-20,0 1,1 0,0-1,-1-1,1 1,0 0,-1 0,0-1,1-1,0 1,7-2,-12 2,0 0,0 0,0 0,0 0,0 0,1 0,-1 0,0 0,0 0,0 0,0 0,0 0,0-1,0 1,0 0,0 0,1 0,-1 0,0 0,0 0,0 0,0-1,0 1,0 0,0 0,0 0,0 0,0-1,0 1,0 0,0 0,0 0,0 0,0 0,0 0,0 0,0 0,0 0,0 0,0-1,0 1,0 0,0 0,0 0,0 0,0 0,0-1,0 1,0 0,0 0,0 0,-1 0,-5-6,-9-3,3 2,-2 1,0 1,0 0,1 1,-21-3,47 7,-8-1,1 0,-1 2,0-1,2 1,-2-1,1 2,-1-1,0 1,1 0,9 6,-11-6,0-1,-1 1,0-1,1 1,0-1,0-1,-1 2,8-2,34-1,-17-1,12 1,41 3,-80-2,0 0,0 0,0 0,0 1,-1 0,1-1,-1 0,1 1,0-1,-1 1,1 0,0 0,0-1,-1 0,1 1,-1 1,1-2,-1 1,0 0,0 0,1-1,-1 2,1-1,-1-1,0 1,0 0,0 0,0 0,1 0,-2 2,0 37,0-25,1-13,0 12,0-1,1 0,3 17,-3-25,-1-1,1-1,0 0,1 1,-1 0,1-1,-1 0,1 0,0 1,-1-2,2 2,-1-1,0-1,1 1,0-1,2 3,-2-2,1 1,-1 0,1-1,-1 1,0 0,0 0,0 1,-1-1,1 1,-1 0,0-1,0 1,0 0,-1 0,3 11,-3-8,0 0,-1 1,1 0,-1-1,0 1,-1-1,1 1,-2-1,-2 11,3-15,-1 1,0-1,0 1,1-1,-2-1,-4 8,5-9,0 1,0-1,0 1,1 0,0 0,-1 0,1 0,-1 0,2 0,-1 1,0-1,0 0,1 1,-1 4,1-4,-1 0,0-1,1 1,0 0,-1 0,0-1,0 0,-1 2,1-2,-1 0,0 0,0 1,1-1,-2-1,1 2,-4 1,-4 6,-1-1,-18 14,17-15,9-7,-1 1,0-1,-1 0,1 0,1 0,-2 1,1-3,0 1,-1 0,0 0,1 0,0-1,0 0,0 0,-8-2,4 0,0 0,-1-1,2 0,-1-1,1 1,-1-2,-8-6,2 1,-2 1,2 1,-1 1,-29-9,38 14,1 1,-2 1,1 0,-8 0,21 3,-1 2,-1-1,1 1,-1 0,8 11,-11-13,5 6,1 0,1-2,17 15,-21-19,-2-1,3 0,-2 1,1-2,0 1,1-1,-1 0,0 0,7-1,48-2,-56 2,13-4,-2 0,1-1,24-9,-38 13,7-2,-4 1,0 1,0-2,1 1,6-5,-11 7,-1 0,1-1,-1 0,1 1,0-1,0 1,-1-1,1 0,0 1,-1-1,0 0,1 0,-1 0,1 1,-1-1,0 0,1 0,-1 0,0 0,1 1,-1-1,0-1,0 1,0 1,0-1,0 0,0 0,0-1,0 2,0-1,0 0,-1-1,1 2,0-1,-1 0,0-1,1 1,-1 1,1-2,-1 1,0 0,0 0,0 1,-1-1,2 1,-1-1,0 0,0 0,-1 1,1-1,0 1,1 0,-2 0,1 0,0 0,-2 0,-28 0,24 0,-5 2,-1 0,-15 4,21-3,1-1,-2 0,1 0,-1-2,1 0,0 1,-1-2,1 1,-9-2,16 2,0 0,0-1,0 1,0 0,0 0,0-1,0 1,0 0,0 0,0 0,0 0,0 0,0-1,0 1,0 0,0 0,0 0,0 0,0 0,0-1,0 1,0 0,0 0,0 0,0 0,0 0,0-1,0 1,0 0,0 0,0-1,0 1,0 0,0 0,0-1,0 1,0 0,0 0,0 0,0 0,1 0,-1 0,0 0,0 0,0 0,1 0,5-8,42-27,-37 27,-1 0,2 0,-1-2,18-20,-23 23,0-2,0 0,1 2,0-1,1 1,0-1,11-6,-6 0,-13 14,1-1,-1 1,1-1,-1 1,0-1,0 0,1 0,-1 1,0-1,1 0,-1 0,0 1,1-1,-1 1,0-2,0 2,0-1,0 0,0 0,0 1,0-1,0-1,0 2,-1-1,1 1,-1-1,1 1,-1 0,1 0,0 0,0 0,-1 0,1 0,-1 0,1 0,0 0,0 0,-1 0,1 0,-1 0,1 0,-1 0,1 0,-1 0,1 0,0 0,0 1,-1 0,-13 5,13-5,-84 59,24-15,36-27,13-9,1-1,-1 0,-19 7,31-15,0 0,0 0,0 0,0 0,0 0,0 0,0 0,0 0,0 0,0 0,0 0,0-1,0 1,0 0,0 0,0 0,0 0,0 0,0-1,0 1,0 0,-1 0,1 0,0 0,0 0,0 0,0 0,0 0,0 0,0 0,0 0,0 0,0 0,0 0,-1 0,1 0,0 0,0 0,0 0,0 0,0 0,0 0,0 0,0 0,-1 0,1 0,0 0,0 0,0 0,0 0,0 0,0 0,0 0,0 0,0 0,-1 0,1 0,0 0,0 0,0 0,0 0,8-11,14-11,3-2,-13 12,2-1,18-10,-30 20,0 2,0-1,1-1,-2 1,1-1,-1 2,1-2,-1 0,1 0,0 0,-1 1,0-1,0 0,1-3,0 0,-1-1,0 1,0 0,0-1,0-11,0 7,1-1,-2 1,3-1,-1 1,1 0,0-1,1 2,9-21,-11 27,0-2,0 1,1 1,-1-2,-1 0,0 0,2-5,-3 9,0 1,0 0,0 0,0 0,0 0,0 0,-1 0,1 0,0 0,-1-1,1 2,0-1,-1 0,1 0,-1 0,0 0,1 1,0-1,-1-1,0 1,1 1,-1 0,0-1,0 0,0 1,0-1,1 1,-1-1,0 0,0 1,0 0,0 0,0 0,1 0,-1 0,0 0,0 0,0 0,0 0,-1 0,-3 0,2-1,-2 1,2 1,-1-1,0 0,0 1,0 0,1 0,-1 1,1-1,0 1,-5 2,4 0,-2 0,2 0,0 1,-1 0,1 0,0 1,-3 5,-11 20,1 1,2 0,-23 67,33-86,1-1,-2 0,1 0,-12 14,13-19,-7 8,7-18,1-12,3-5,-1-1,2 1,0-1,1 1,1-1,0 0,2 1,0 1,8-21,-10 34,0 0,0 0,1 1,-1 0,1-1,1 1,-1 0,4-4,7-3,20-15,-25 22,-47 4,20 2,-35-1,48-1,-1 0,0-1,1 2,-1-2,2 0,-1 1,0-2,0 2,-6-7,2 4,-2-1,2 1,-2 0,1 1,0 0,-1 1,-9-1,0-1,-20-3,-1 1,-54 1,87 4,1 1,-1-2,0 1,0-1,0 0,2-1,-13-6,-43-30,52 33,-11-9,17 12,-1-1,0 1,0 0,-1 1,1-1,1 1,-2-1,0 2,1-1,-1 1,0 0,0 0,-10 0,1 2,3-2,-2 2,-16 2,25-1,-1-1,0 0,1 1,-1 0,2 1,-1-1,-1 1,2 0,-7 5,3-1,0 1,0 1,0-1,1 1,0 0,1 1,-1-1,-6 20,-4 32,13-51,1 1,1 1,-1-3,1 2,0 1,1-2,0 1,2 13,0 13,-2-27,-1-1,0 0,0 0,0-1,0 1,-1 0,-1-1,1 2,-2-2,-3 9,-6 13,1 2,0-1,-7 36,18-63,-1 5,1-1,-2 0,0 1,-4 13,-56 118,57-119,0-8,0 0,0 0,0 0,-2-1,-13 20,18-30,1 2,1-1,-2 1,1-1,1 2,1-2,-4 6,3-6,1 0,-1 0,-1 0,1 0,-1 0,1 0,0 0,-1-1,-1 1,2 0,-1-1,-3 2,-3 2,0 0,0-2,0 1,-1-2,-8 5,-2-1,15-5,0-1,0 3,0-3,1 2,-1 0,1 0,-1 0,2 0,-2 1,2 0,-2-1,2 1,-1 0,1 0,0 1,0-2,-1 2,2-1,0 2,-1-2,1 1,-1 7,1-5,0 1,0 0,1-1,0 1,1-1,0 1,0-1,-1 1,2-1,0 1,0-1,0 0,1 0,4 8,-6-14,3 8,0 0,1-1,0 0,9 10,8 17,71 61,-47-55,-33-31,-11-7,1-1,-1 1,0 0,1-1,0 0,0 0,0 0,1-1,-1 1,0-1,0 0,1 1,-1-2,0 1,1-1,4 0,51 0,-44 0,-11 0,-6 0,1 0,0 0,0 0,0 0,1 0,-2 0,1 0,0 0,0 0,0 0,0-1,0 1,0 0,0-1,0 0,0 1,0-1,1 1,-1-1,0 0,0 0,0 1,-1-3,2 3,0-2,0 1,0 0,0-1,0 1,0-1,0 2,0-2,0 1,1 0,-1 0,0 0,1-1,-1 1,1 1,0-2,-1 1,1 0,0 0,-1 0,0 0,3-1,0-3,-1 0,1 0,-1-1,0 0,0 0,0 1,-1-1,0-1,0 2,0-1,0-10,0 5,0 1,3-19,17-27,-17 45,-2 2,5-18,-6 19,1 1,0-1,0 1,1-1,0 1,4-10,12-27,-1 2,-4 20,-11 16,0 1,0 0,1-1,-2 0,1 0,-2 0,2 0,-1-1,1-7,1-18,15-42,-5 18,-12 49,1 1,-1 0,0 0,5-6,-5 7,0 1,0-1,0 1,0-1,-1 1,0-1,1 1,-1-2,0-6,0 0,1-1,0 2,0-1,2 0,-1 1,2-1,8-18,8-20,-14 31,0 1,1-1,0 2,2 1,21-30,-4 12,15-20,-38 48,-1 0,1 0,-2 1,1-2,-1 0,1 1,2-11,-1-1,-2-2,0 1,0-1,-2 1,-1-26,1 45,0-1,0 1,0-1,0 1,0 0,0 0,0 0,0 0,0 0,0-1,0 1,0-1,0 1,-1-1,1 1,0 0,0 0,0-1,0 1,-1 0,1-1,0 1,0 0,0 0,-1 0,1 0,0-1,0 1,-1 0,1 0,0 0,0 0,0 0,0 0,0 0,-1 0,0-1,-9 8,-6 18,16-25,-38 72,29-53,0 1,-1-2,-1 0,-15 19,-3-4,19-23,1 1,-1-1,1 1,2 1,-1 0,-10 22,6-6,1 0,-9 41,2 1,-6 23,19-75,-1 0,0 0,-8 19,6-19,2 0,-10 30,10-19,-5 22,5-28,5-18,0 0,-1-2,1 2,0-1,-1 1,-1-1,2 0,-4 5,-10 14,6-9,0-1,-1-1,-12 15,-23 27,41-51,1 0,-1 2,1-1,-1 0,2 1,-1-1,1 1,-1 0,0-1,2 2,-1-1,-1 7,0 3,0 0,-2 32,3-39,1-8,1 0,0-1,0 0,0 0,0 0,-1 1,1-1,0 1,1-2,-1 2,0-1,0 0,0 0,0 1,0 0,1-1,-1 0,0 0,32-65,-31 61,2 0,-1-1,1 1,1-1,-1 2,6-8,-9 12,0 0,0 0,1 0,-1 0,0 0,0 0,0 0,0 0,0-1,0 1,0 0,0 0,0 0,0 0,0 0,0 0,0 0,0 0,0 0,0 0,1 0,-1 0,0 0,0 0,0 0,0 0,0 0,0 1,0-1,1 0,-1 0,0 0,0 0,0 0,0 0,0 0,0 0,0 1,0-1,0 0,1 0,-1 0,0 0,0 0,2 9,-1 9,-1-18,0 6,0 1,-1 0,0 0,-1 0,1-1,0 1,-2-1,1 0,0 1,-1-2,0 2,0-1,-4 4,7-10,0 0,0 0,0 0,0 0,0 0,-1 0,1 1,0-1,0 0,0 0,0 0,0 0,0 0,0 0,0 0,0 0,0 0,0 0,0 0,-1 0,1 0,0 0,0 0,0 0,0 0,0 0,0 0,0 0,0 0,0 0,0 0,0 0,-1 0,1 0,0 0,0 0,0 0,0 0,0-1,0 1,0 0,0 0,0 0,0 0,0 0,0 0,0 0,0 0,0 0,0 0,0 0,0 0,0 0,0 0,0 0,0 0,0 0,-2-10,1-7,1 0,0 11,1 0,-2 1,1-1,-2-8,2 12,-1 1,0-1,1 0,0 0,-1 1,0-1,0 1,0-1,0 1,0-1,1 1,-2-1,1 2,1-2,-2 0,1 2,-3-3,-6-4,-1-1,2 0,-1-1,1 0,0-1,1-1,-8-12,14 19,0 0,2 0,-2 0,1-1,0 1,0-1,0-8,-2-11,0 16,2 0,0 0,0 0,1 0,-1 0,2-11,-1 16,0 1,1-2,-1 2,1-2,-1 2,1 0,0-2,0 1,1 0,-1 1,0 0,1 0,-1-1,1 1,-1-1,1 2,0-2,1 2,-2-1,4-2,12-9,-1 0,0-1,-1-1,-1-2,23-30,-3 3,-34 43,0 1,1 0,-1-1,0 1,1-1,-1 1,0 0,1 0,-1-1,0 1,1-1,-1 1,0 0,0-1,0 1,1 0,-1 0,1 0,-1 0,1 0,-1 0,0 0,1 0,-1 0,1 0,-1 0,1 0,-1 0,1 0,-1 0,0 0,1 0,-1 1,1 0,0 0,-1 0,1 0,-1-1,1 1,-1 0,0 1,1-2,-1 0,0 2,0-1,0 0,0 1,0 2,0 0,0 1,0-1,0 0,0 0,-1 0,-2 6,-5 5,2 0,-16 18,13-20,1 0,0 1,-9 20,7-7,3-10,-9 27,2-8,24-47,1-2,-2 0,0-1,-2 0,1 0,10-27,-8 20,19-37,-25 50,-1 1,0-1,-1-1,1 2,0-1,1-18,-2 15,0 0,7-21,3 1,2 1,0 0,1 1,23-30,-34 54,-1-1,-1-1,1 1,0-1,2-8,-3 9,1-1,-2 1,2 1,0-1,0-1,6-5,13-19,21-41,-23 40,-17 27,59-91,-51 82,-2 2,2-1,1 1,24-18,-21 18,-1-3,1 1,22-32,-35 45,-1 0,0 1,-1-2,1 1,0 0,-1-1,1 1,0 0,0 0,-1-1,1 0,-1 1,1 0,-1-1,0 1,0-1,0 0,0 2,0-2,0 0,0 1,0-1,0 1,0 0,0-1,-1 0,1 1,-1 0,0-1,1 1,-2-3,0 3,1-2,-1 1,-1 0,2 0,-1 0,-1 1,3-1,-3 1,0-1,2 1,-2 0,0-1,1 2,-5-2,3 1,-1 1,1 0,0 0,-1 0,1 0,0 0,-1 1,1 0,0 0,1 1,-1-1,0 2,0-2,1 1,-2 1,-3 3,-5 6,0-1,1 1,-10 16,11-14,-1-1,-18 17,20-20,-1 1,2-1,-1 1,2 1,-8 14,-21 25,-53 52,83-93,1-1,8-17,75-152,-53 120,-16 28,-1 1,0 0,-1-1,6-21,2-26,-11 47,0 0,0 0,0 0,1 0,11-22,-12 29,-1 1,0 0,0 0,0 1,1 0,-1 0,1 0,2-3,-4 5,0 0,-1 1,2-1,-1 1,1-1,-1 1,-1-1,2 1,-1 0,1-1,-1 1,0 0,0 1,0-1,1 0,-1 0,0 1,0-1,0 1,1-1,-1 1,0 0,0-1,0 1,2 1,0 0,2 2,-2-1,1 0,-1 0,1 1,-2-1,2 1,-2 1,1-2,-2 2,1-1,3 6,0 3,-2-1,1 0,3 22,-7-32,0 2,1-2,0 1,0 0,1-1,-1 1,0-1,0 1,1 0,0-1,-1 0,1 0,0 0,0 1,0-2,0 1,1 0,-2-1,2 1,-1 0,1-1,-1-1,0 2,0-2,1 1,4 0,6 2,0-2,1 0,27-2,-13-1,100 9,-121-6,-1 1,1-1,-1 0,1 1,10 4,-10-4,0 2,0-3,-1 1,1 0,8-1,-12-1,-2 0,2 0,-1 0,-1 1,2 0,-1 0,0-1,4 3,-6-3,0 0,0 0,0 0,0 0,0 0,0 0,0 0,0 0,0 0,0 0,1 0,-1 0,0 1,0-1,0 0,0 0,0 0,0 1,0-1,0 0,0 0,0 0,0 0,0 0,1 0,-1 0,0 0,0 0,0 0,0 0,0 1,0-1,-1 0,1 0,0 1,0-1,0 0,0 0,0 1,0-1,0 0,-12 6,4-3,0-1,0-1,0 0,-14-1,14 0,0 0,0 1,0 0,2 0,-17 5,16-3,-1 0,1-2,-13 2,-17 4,-38 26,66-30,0 2,2 0,-13 7,54-16,13 0,73 5,-69 8,-36-7,-1 0,17 1,-10-4,-9 0,-27 5,-2-1,1 0,0 2,-30 12,29-9,-1-2,-1 0,1-3,-26 5,4-2,13-2,18-4,0 2,-1-1,-10 5,14-3,2 0,-1 0,1 1,-1 0,1 0,-7 8,-8 6,5-5,1 1,1-1,-20 31,10-15,22-29,0 0,0 0,0 0,0 0,0 1,0-1,0 0,0 0,0 0,1 0,-1 0,0 0,0 0,0 0,0 0,0 0,0 0,0 0,0 0,0 0,0 0,0 0,0 0,0 0,0 0,0 1,0-1,0 0,0 0,0 0,0 0,0 0,0 0,0 1,0-1,0 0,0 0,0 0,0 0,0 0,0 0,0 0,0 0,0 0,0 0,0 0,0 0,0 0,0 0,0 0,0 0,0 0,0 0,0 0,0 0,-1 0,1 0,0 0,0 0,0 0,0 0,0 0,0 0,0 1,0-1,0 0,0 0,-1 0,1 0,9-3,14-9,-22 12,35-22,2 4,1 1,-1 2,2 2,52-9,-30 6,-47 11,0 1,0 1,29-2,-32 4,0 0,0-1,13-4,-54 12,16-3,0-1,1 2,-13 6,6-2,1 2,1 0,0 2,0 0,1 1,-16 17,18-16,-25 16,12-8,-24 16,31-25,1 2,-22 21,16-14,19-17,-1 0,1 1,0 0,-6 9,12-15,0 0,0 0,1 0,-1 0,0 0,0 0,0 0,0 0,0 0,0 0,0 0,0 0,0 0,0 0,0 0,0 0,0 0,0 0,0 0,0 0,0 0,0 0,1 0,-1 0,0 0,0 0,0 0,0 0,0 0,0 0,0 0,0 0,0 0,0 0,0 0,0 0,0 0,0 0,0 0,0 0,0 0,0 0,0 0,0 1,0-1,0 0,0 0,0 0,0 0,0 0,0 0,0 0,0 0,0 0,0 0,0 1,0-1,0 0,0 0,0 0,0 0,0 0,0 0,7-3,9-5,136-99,-121 88,-24 13,2 1,-1 0,1-2,6-8,-5 7,0-1,12-7,17-16,-30 25,0 1,0 0,1 2,-1-1,2 1,-2 1,20-5,-8 2,-20 6,0-1,0 0,0 1,0 0,0 0,-1 0,1 0,0-1,1 1,-1 0,0 0,-1 0,1 1,0-1,0 0,0 0,0 0,0 1,0-1,-1 1,1-1,0 0,0 1,-1 0,1-1,0 0,0 1,0 2,-1-3,0 1,0 1,0-2,0 2,0-1,0-1,0 1,0 1,-1-1,1-1,0 2,0-2,0 1,0 1,-1-2,1 1,-1 0,0 0,1 0,-1-1,0 1,1 0,-1-1,1 1,-1 0,0 0,1-1,-1 0,-1 1,-9 7,-1-1,0 0,0-2,0 0,-15 5,-17 7,31-12,2 2,0 0,0 0,-18 16,20-16,-1 0,0 0,-19 9,19-12,0 1,0 1,0 0,-11 11,-2 3,-28 18,21-16,16-9,1 0,1 1,0 1,-21 31,12-11,16-27,0 1,0 0,-1-1,0 0,0-1,-1 0,0 0,0-1,-9 7,-3-1,10-6,-1-1,-11 13,18-17,5-5,5-7,55-40,103-63,-133 90,-25 18,3 0,-2-1,1 2,13-6,-1 3,-7 3,-1 0,0-1,22-14,-30 16,0 1,-1 1,1-2,1 3,6-4,-12 4,1 1,-1 0,1 0,0 0,-1 0,1 0,0 0,0 0,0 0,0 0,-1 0,0 0,1 1,0-1,-1 0,1 0,0 1,0-1,-1 1,1-1,-1 2,1-1,-1-1,1 1,-1 0,1 0,-1 0,0 0,1 0,-1 0,0 1,0-2,0 1,0 1,0-2,0 2,0-1,0-1,0 2,0-1,-1 1,-1 8,1 0,-1 0,-1 0,0-1,0 1,-1-1,-5 11,7-14,-1 0,1-1,0 2,1-1,-1-1,1 2,0-1,0 0,1 0,0 13,-3 27,0-25,-7 29,5-28,1-1,2 1,-3 31,5-47,-1 1,-1 1,0-2,1 1,-1 0,-1 0,1-1,-6 9,5-9,1 0,-1 0,0-1,1 2,0-1,0 0,2 1,-2-1,1 8,1-14,0 0,0 0,0 0,0 0,0 0,0 1,0-1,0 0,0 0,0 0,0 0,0 0,0 1,0-1,0 0,0 0,0 0,0 0,0 0,0 0,0 0,0 1,0-1,0 0,0 0,0 0,1 0,-1 0,0 0,0 0,0 0,0 0,0 0,0 0,0 0,0 0,0 0,0 0,1 0,-1 0,0 0,0 0,0 0,0 0,0 0,0 0,0 0,0 0,1 0,-1 0,0 0,0 0,0 0,0 0,0 0,0 0,0 0,0 0,0 0,0-1,0 1,0 0,0 0,8-8,6-12,37-71,-50 90,-1-1,1 1,-1-1,0 0,1 1,-1-1,0 1,0-1,0 1,0-1,0 1,-1-2,0-1,-6-26,3 15,1-2,1 1,0-32,-2-13,3 47,1 1,0-19,0-17,0 47,-1 1,1 0,0-1,-1 1,1-1,-1 1,1-1,0 2,-1-2,0 1,0-1,1 2,-1-1,0-1,0 1,0 1,0-1,0-1,0 2,0-1,0 0,-1 1,1-1,0 1,0-1,0 1,-1-1,1 1,0-1,0 1,-1 0,1 0,-2 0,-3 0,-1 1,1-1,0 2,0-1,-8 3,2 1,2 1,0 1,-1-1,2 2,0 0,0 0,-13 15,-9 8,25-25,0 2,0 0,0 0,0 0,-6 11,7-8,-1-1,-1 0,-10 13,-3-4,-26 19,-13 11,53-43,2 2,-2-2,1 3,-1-2,-5 15,54-58,-13 7,-1 3,3 1,57-33,-55 41,-26 14,0 1,-1-2,0-1,0 1,1-1,-3 0,14-11,24-24,-43 40,0 0,1 0,-1-1,0 1,0 0,0-1,0 1,0 0,0 0,0-1,0 1,0 0,0 0,0 0,0 0,0 0,0 0,0 0,0 0,0 0,0 0,1 0,-1 0,0-1,0 1,0 0,1 0,-1 0,0 0,0 0,0 0,1 1,-1-1,0 0,0 0,0 0,1 0,-1 0,0 0,0 0,0 0,1 0,-4 11,-5 11,-13 6,-1-1,1 0,-3-4,0 1,-33 25,46-38,-2 0,4 1,-1 1,-18 25,-14 20,-5 4,29-34,6-10,9-13,-1 1,0-1,-8 11,30-34,12-8,-3-1,30-38,-45 53,-1-1,0 3,1-1,0 1,1 0,17-8,-18 10,-3 0,2-1,15-16,14-13,-28 29,-8 6,0-1,1 1,-1 0,0 0,1 1,6-4,-10 6,-1 0,1 0,-1 0,0 0,0 0,0 0,1 0,-1 0,0 0,1 0,-1 0,0 0,1 0,-1 1,1-1,-1 0,0 0,1 1,-1-1,0 0,0 1,1-1,-1 0,0 0,0 0,0 0,0 1,0-1,0 1,0 0,3 14,-6 15,-3-18,-1 1,1-2,-1 1,-1 0,0-1,-1-1,0 0,0-1,-17 15,-60 48,70-60,2 1,-23 10,-8 9,-6 1,40-25,8-7,2 1,-2-1,1 1,0-2,0 2,-1-1,1 0,0-1,-1 1,1 0,-5-1,2 1,0 0,0 0,1-1,-8 5,-14 3,19-7,0 0,0 1,0-1,1 2,-12 5,17-7,0-1,0 1,0 0,1-1,-1 1,0-1,0 1,0 0,0 0,0 0,1-1,-1 2,1-2,0 2,-1-2,1 1,-1 1,1-1,-1 2,1-2,0 1,0-1,1 1,-1-1,0 1,1-1,0 1,-1-2,0 2,1-1,-1 1,1-1,0 0,0 1,0-2,0 1,0 0,-1 0,1 0,2 1,1 1,0 0,0 0,0 0,1-1,-2 0,1-1,1 2,-1-2,1 0,0 1,0-2,4 2,9-1,32-4,-43 2,39-7,-30 5,0 0,17 1,-26 2,0-1,0 0,-1-1,1 1,0-1,-2-1,2 0,-1 0,0 0,11-9,-4 6,-1-1,0 2,1 0,-1 1,2 0,-1 1,-1 1,2 0,-1 1,15 1,-24 0,-2 0,1 0,-1 0,1 0,0-1,0 0,0 0,-1 1,1-2,-1 1,2-1,-2 1,0-2,3 0,-3 1,0 1,0-2,-1 1,0 0,1 1,-1-3,0 3,0-2,0 2,0-3,0 2,-1-1,1 1,0-1,-1 1,0-1,1 0,-1-3,0-2,0 1,1-1,1-1,-1 2,1-1,0 0,5-11,-6 14,0 1,0 0,0-1,-1 1,1-1,-1 1,0-1,0 2,0-2,0 1,-1-1,0-7,0 12,0-1,1 1,0-1,-1 0,0 0,0 1,1-1,-1 1,1 0,-1 0,0 0,0-1,0 1,0 0,1-1,-1 1,0 0,0 0,0 0,0 0,0 1,0-1,1 0,-1 0,0 1,0-1,0 0,1 0,-2 2,-24 11,11-1,2-1,-1 2,-18 20,17-15,-29 23,42-40,-82 62,84-63,-1 0,1 1,0-1,0 0,0 0,0 0,0 1,0-1,-1 0,1 0,0 0,0 0,0 0,0 0,-1 0,1 0,0 0,0 0,0 0,0 0,0 0,0 0,0 0,0 0,0 0,-1 0,1 0,0 0,0 0,0 0,-1 0,1 0,0 0,0 0,0 0,0 0,0 0,0 0,0-1,0 1,0 0,0 0,0 0,0-1,-1 1,1 0,0 0,0 0,0 0,0 0,0 0,0-1,0 1,2-15,10-15,3 8,28-33,-20 30,-16 17,-6 8,-1 0,0 0,0 0,1 0,-1 0,1-1,-1 1,1-1,-1 1,0-1,1 1,-1 0,0-1,1 1,-1-1,0 1,1 0,-1-1,0 0,0 0,0 1,1-1,-1 1,0 0,0-1,0 0,0 1,0-1,0 1,0-1,0 0,0 1,-1 0,1-1,0 0,0 1,0-1,-1 0,-1-4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72"/>
    </inkml:context>
    <inkml:brush xml:id="br0">
      <inkml:brushProperty name="width" value="0.2" units="cm"/>
      <inkml:brushProperty name="height" value="0.2" units="cm"/>
      <inkml:brushProperty name="color" value="#008C3A"/>
      <inkml:brushProperty name="ignorePressure" value="1"/>
    </inkml:brush>
  </inkml:definitions>
  <inkml:trace contextRef="#ctx0" brushRef="#br0">0 1,'0'2,"1"-2,-1 1,1 0,-1 0,1 1,-1-2,0 0,1 2,-1-1,1 0,0 0,0-1,-1 1,1-1,0 1,0 1,18 11,-14-9,33 30,-32-28,1 1,-1-1,1-1,-1 1,2-1,-2-1,2 0,11 4,86 19,-91-24,0-1,0-1,-1-1,16-1,-17-1,0 2,-1 0,1 0,0 2,0-1,16 7,-17-6,1 1,0-1,0-1,0 0,0-1,13-3,12 2,22 0,62 2,-104 1,28 10,-6-3,8 8,-40-14,-3-2,8 5,1-2,25 7,-35-11,0 0,1 0,-1 1,-1-1,2-1,-1 1,1 0,-1 0,1-1,-1-1,0 1,0 0,1 0,-2-2,2 2,5-5,-9 4,1 2,0-1,0-1,0 1,0 0,0 0,-1 0,0-1,1 1,-1 0,1-1,-1 1,1 0,-1-1,0 1,1-4,-3-26,1 28,1-1,-1 0,1 0,0 1,0-1,0 0,1 0,1-5,-2 9,1-2,0 1,0 0,-1 0,1 1,-1-1,1 1,0-1,0 0,0 0,0 1,0 0,0-1,0 1,-1-1,1 1,0-1,1 1,-2 0,1 0,0 0,0 0,1 0,-1 0,-1 0,1 1,0-1,2 1,-1 0,-2-1,2 0,0 0,-1 0,0 0,1 0,-1 0,1 0,0-1,-2 0,2 1,-1-1,3-1,-4 2,0 0,0 0,0 0,0 0,0 0,0 0,0 0,0 0,1 0,-1 0,0 0,0 0,0 0,0 0,0 0,0 0,0 0,0-1,0 1,0 0,0 0,0 0,0 0,0-1,0 1,0 0,0 0,0 0,0 0,0-1,0 1,0 0,0 0,0 0,0 0,0 0,0-1,0 1,-1 0,1 0,0 0,0 0,0 0,0 0,0 0,0 0,0 0,0 0,0 0,-1 0,1 0,0 0,0 0,0 0,-8-3,-10 0,13 3,1-1,1 1,-1 0,0 1,-1-1,1 1,1-1,-2 2,1-1,1 1,-2-1,2 2,-8 2,5-1,0-1,1 0,-1-1,0 1,-8 0,6 0,1-1,0 0,-9 6,-6 5,-31 19,49-29,0-1,0-1,0 2,0-2,0 0,-1 0,1 0,-5 0,-35 1,43-2,-359 0,345-1,1-2,-1 1,1-2,-19-7,10 4,-30-4,-6-2,35 7,8 0,1 2,1 0,-2 1,0 2,-28-2,43 3,0 0,1 0,-1 0,0 0,1 1,-1-1,0 0,1 0,-1 0,1 1,0-1,-1 1,1-1,-1 0,1 0,-1 0,1 0,-1 1,1 0,-1-1,1 1,-1-1,1 1,0-1,0 1,0-1,-1 1,1-1,-1 3,1-2,0 0,1 0,-1 1,0-1,0 0,0 1,1-1,-1 0,0 0,0 1,1-1,0 0,1 2,0 1,0 0,0-1,1 0,-1 0,1 0,0 0,0 0,4 3,4-1,-1-2,2 0,-2-1,1 0,14 0,17 2,6 1,-34-4,0 0,24 5,-15 0,-16-4,0-1,1 1,10 5,-2-1,-1-1,1 0,-1-1,32 2,-4 0,-30-4,-1 1,1 1,17 8,-21-9,115 46,-107-44,-2-1,1-1,1-1,0-1,30-1,-37-2,1-1,-3-2,3 1,-2 0,1-1,-2 0,2-1,8-9,5-7,7-5,-28 26,-1 0,1-1,1 1,-2 1,2-2,-2 1,1 0,0 1,1 0,-2 0,2 0,-1 0,4 0,-4 0,-1 0,1 1,0 0,-1 0,1 0,0 0,0 0,-1 0,0 0,1 0,-1 1,1 0,-2-1,2 1,-1-1,0 1,2 2,15 38,-11-22,-6-18,0-1,0 1,0 0,0-1,-1 1,1 0,-1 0,0 0,0-1,1 2,-1-1,0-1,0 2,0-2,0 2,-1-2,1 4,0-4,-1 1,0-2,0 1,0 0,0 1,0-1,1 0,-1-1,0 2,0-1,0-1,0 1,0-1,1 1,-2-1,1 1,0 0,-1-1,2 1,-2-1,1 1,-1-1,0 0,-23 0,2 1,0-2,-1-1,0-1,2-1,-25-10,26 8,13 3,1 1,0-1,0 3,0-2,-9 1,-6 2,-23 6,32-5,1 0,-1 0,0-1,0-1,2 0,-2-2,-16-2,-77-26,88 23,1 2,0 0,-1 2,-1 0,-27 0,29 3,-4-1,2 3,-2 0,-38 9,58-11,0 0,0 0,0 0,1 0,-1 1,0-1,0 1,0 0,0-1,0 1,1-1,-1 0,1 1,-1 0,0 0,0-1,1 1,-1 0,1-1,-1 1,0 1,1-1,0-1,0 1,0 0,-1 0,1 0,0 0,0-1,0 2,-1-1,1 0,0 0,0 0,0 0,1 0,-1 0,0-1,0 2,0-1,1 0,-1-1,0 2,0-2,1 3,1 1,1 0,-1 1,0-2,1 1,-1-1,2 2,-2-2,6 3,14 15,-1-1,35 23,-47-38,0 1,-1-2,2 1,-1-2,-1 0,2 0,18 2,8 2,-27-4,0-1,1-1,-2 0,11 0,-16-2,-2 1,2-1,0 1,-1-1,1 0,-1 0,1 0,0-1,-1 2,0-3,1 2,-1-1,2-1,1-3,0 0,-1 0,7-10,7-10,-16 23,-1 2,2 0,-1 0,0-1,0 1,0 0,0 1,1-1,-1 0,0 1,0-1,1 1,-1 0,0 0,3 0,35 4,1 8,-31-9,0 0,2-1,-2 0,12 0,-60-22,-81-44,47 24,58 33,7 2,0 1,2 1,-2 0,1-1,-2 3,1-1,0 0,-1 1,-11-2,-9 3,5 0,-25 4,41-4,1 1,-1 1,0 0,0 1,1-1,0 2,-12 6,17-10,0 0,0 1,0 0,0 0,0-1,0 2,1-2,0 0,-1 1,0 1,1-1,-1-1,1 1,-1 0,1 0,-1 0,1 0,-1 0,1 0,0 1,0-2,0 1,0 2,0-2,0 2,0-1,1-1,-1 2,1-3,0 3,-1-1,1-1,0 1,0 0,-1-1,3 3,1 1,1 0,0 0,0 1,0-2,9 7,-7-6,1-1,0-1,-1 0,2 1,-1-2,1 0,-2-1,12 1,70-4,-74 1,7-1,-1 0,23-8,-44 10,0 0,0 0,1 0,-1 0,1 0,0 0,-1-1,1 1,-1 0,1-1,-1 1,1-1,-1 1,1 0,-1-1,0 1,0 0,0-1,0 1,1 0,-1-1,0 0,1 1,-1-1,0 0,0 1,0 0,1-1,-1 1,0-1,0 0,0 1,0-1,0 1,0-1,0 0,-9-25,2 2,6 23,1 0,0 0,0 0,0 1,0 0,0-1,0 0,0 0,0 1,0-1,0 0,1 1,-1 0,0 0,0-1,0 0,0 0,0 0,0 1,1 0,-1-1,1 1,-1-1,0 1,1-1,-1 1,1-1,-1 1,2-1,31-8,-33 9,0 0,0 0,0 0,0 0,0 0,0 0,0 0,0 0,0 0,0 0,0 0,0 0,0 0,0 0,1-1,-1 1,0 0,0 0,0 0,0 0,0-1,0 1,0 0,0 0,0 0,0-1,0 1,0 0,0 0,0-1,0 1,0 0,0 0,0 0,0 0,0 0,0 0,0 0,0 0,0-1,0 1,0 0,-1 0,1 0,0 0,0 0,-7-8,-10-5,16 11,-13-6,1 1,-1-1,-25-7,24 9,23 11,-2-1,2 1,6 5,25 18,-35-27,0 2,0-2,1 0,-1 0,0 0,1 0,-1 0,0 0,1-1,-1-1,1 1,4-3,2 1,1-2,21-11,-20 9,-2 0,23-4,-25 8,-1 0,0-1,0 0,1-1,-2 0,1-1,8-4,2-5,-11 8,1 1,0-1,1 2,14-7,-22 10,0 1,1-1,-1 0,0 0,-1 1,1-1,0 0,1 0,-1 1,0-2,-1 1,0 1,1-2,0 1,0 0,0 0,-1 0,1-1,-1 1,1-2,4-32,-5 31,1-1,-1 1,1-1,0 1,0-1,3-5,-3 4,2 2,-1-1,2 0,-1 1,6-8,-6 9,-2 2,1 0,1 0,-2-1,1 1,1 1,-1-1,0-1,1 2,-2 0,2-1,0 1,-1-1,3 2,-2-1,12 1,-15 2,-8 3,-5 2,-2 0,1-2,0 1,-2-2,2 1,-1-3,0 0,-1-1,1 0,0-1,-1-1,0-1,1-1,-19-4,18 4,1 1,0-1,-1 2,-23 4,-19 0,35-4,8 1,0-1,-16-2,27 1,0 0,1 0,-2 0,1 0,0-2,0 2,1-1,-1 0,1-1,-1 1,1-1,-5-4,5 4,0 1,-1-1,1 1,1 0,-2 1,1-1,-1 1,0-1,0 2,-6-3,-39-1,25 2,11 1,-1 0,2 1,-2 1,1 0,0 0,-23 8,35-9,0 1,1-1,-1 0,0 1,0 0,0 0,1-1,-1 0,0 1,1 0,-1 0,1-1,-1 2,0-2,1 1,-1 0,1 0,-1 0,1-1,-1 2,1-1,0 0,-1 0,1 0,0 0,0 2,0 2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1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92 39,'2'0,"1"3,3 6,0-3,-3-2,-6-3,-4-4,0-5,-3-7,-1 2,-2 1,-1 4,-1 5,2 9,4 10,3 6,2 0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7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48 87,'2'-2,"1"0,-2 1,2 0,0 0,-2-1,2 1,0 1,-1-1,1 0,2 0,-4 1,21-3,-2 0,2 3,31 1,-4 1,61-2,-121 0,1-2,0 1,-1-2,3 1,-17-7,16 6,-34-12,42 15,-1 0,1-1,-1 1,2 0,-2-1,1 1,-1 0,1 1,0-1,0 0,-1 1,1-1,-1 0,2 0,-4 2,36 0,105-2,-153-2,15 0,9 0,2 0,1 1,16 2,-16-1,-27 0,-20 0,34 0,-1-1,1 1,0-1,0 1,-1-1,2-1,-2 1,1 1,0-2,0 1,0 0,0-1,-3-3,5 5,0 0,0 0,0 0,0-1,0 1,0 0,0 0,0 0,0 0,0 0,0 0,-1 0,1 0,0 0,0 0,0 0,0-1,0 1,0 0,0 0,0 0,0 0,0 0,0 0,0 0,0 0,0 0,0 0,0-1,0 1,0 0,1 0,-1 0,0 0,0 0,0 0,0 0,0 0,0 0,0 0,0 0,0 0,0 0,0-1,0 1,1 0,-1 0,0 0,0 0,0 0,0 0,0 0,10-3,10 3,-18 0,67 9,-50-10,-8 0,-1 0,1 1,-2 1,0 0,2 0,-2 2,1-1,0 1,12 6,-8-1,1 0,1-1,0-1,-1-1,33 7,-32-10,39 3,-58-5,0 0,2 0,-1 0,-1 0,2 0,-1 0,0 0,0 0,0 1,0 0,0-1,0 1,0 0,0 0,1 0,-1 0,0 1,0-2,1 2,0 0,-1-1,0 1,1 0,0-1,-2 3,2-1,0-1,0 0,0 0,0 0,0 0,0 0,0 0,-1-1,1 1,-1-1,0 1,1-1,-1 0,0 1,1-1,-2-1,1 2,0-2,1 1,-2 0,1-1,1 0,-2 1,-1-1,2 0,1 0,0 0,0 0,1 0,-1 0,0 1,0-1,-1 1,1 0,0-1,1 0,-1 1,1-1,-1 1,0 0,0 0,0 0,0-1,1 1,0 0,-1 0,0 0,1 0,-1 0,0 2,-8 10,9-13,-1 0,1 0,0 0,0 0,-1 0,1 0,0 0,-1 0,1 0,-1-1,1 1,0 0,-1-1,1 1,0-1,-1 1,1 0,0 0,0 0,0 0,0-1,0 1,-1-1,1 0,0 1,-9-16,6 11,-1-1,-1 1,0 1,0-1,-1 1,0 0,0 0,1 0,-1 1,0 1,0-2,0 3,-8-3,-34-3,0 3,-75 5,46 0,32-2,-51 2,95-1,-1 0,1 1,0-1,0 1,0-1,0 1,0 0,-1-1,1 1,-1-1,0 4,2-4,0 0,0 0,0 0,0 0,0 0,0 0,0 0,0 0,-1 0,1 0,0 0,0 0,0 0,0 0,0 0,0 0,0 0,0 0,0 0,0 0,0 0,0 0,0 0,0 1,0-1,0 0,0 0,0 0,0 0,0 1,0-1,0 0,0 0,0 0,0 0,0 0,0 0,0 0,0 0,0 0,0 0,0 0,0 0,0 0,1 0,-1 1,0-1,0 0,0 0,10 1,24-5,40 4,21-1,-18-15,-117 18,29-2,2 0,-2 1,3 0,-3 1,-9 3,-13 6,16-6,0 2,-17 8,28-11,-2-1,1 0,-1 0,0-1,0 1,0-2,-14 1,21-2,0 0,1 0,-1 0,1-1,-1 1,1 0,-1-1,0 1,1 0,-1-1,0 1,1 0,-1-1,1 1,0-1,0 0,-1 1,1-1,-1 1,1-1,-1 0,1 1,-1-2,-5-21,5 20,0 1,0-2,1 1,-1 1,0-2,0 2,-3-5,3 6,0 0,-1-1,0 1,1 0,-1 1,0-1,1 0,0 0,-1 0,0 1,0-1,1 1,-2 0,1 0,1 0,-1 0,0 0,-1 0,0 1,1-1,-1 1,0 0,2-1,-2 1,0 0,1 0,-1 1,2 0,-2-2,1 2,-3 1,32-8,-18 0,2 2,-1 0,0 0,1 1,15-1,-2 3,31 3,8 10,-13-2,-60-13,1 1,-1 1,2 0,-2 0,1 2,0 0,-14 3,23-5,0 0,0 0,0 0,0 0,0 0,0 0,0 0,0 0,-1 0,1 0,0 0,0 0,0 0,0 0,0 0,0 0,0 0,0 0,0 0,0 0,0 0,-1 0,1 1,0-1,0 0,0 0,0 0,0 0,0 0,0 1,0-1,0 0,0 0,0 0,0 0,0 1,0-1,0 0,0 0,0 0,0 0,0 0,0 1,0-1,0 0,0 0,0 0,0 0,1 0,-1 0,0 0,0 0,0 0,7 5,7 1,5-3,1-2,0 0,21-3,3 1,-34 0,2 0,15-5,-15 3,-3 1,21-1,-20 3,-5 1,1-1,0 0,-1-1,0 0,13-2,-17 2,0 1,-1-1,1 1,0 0,0 0,0-1,0 0,0 0,-1 0,0 0,1 1,0-1,0 0,-1 0,1 0,-1 1,2-4,-2 3,1-1,-1 1,0-1,0 1,0-1,0 1,0-1,0 0,0 1,0-1,-1 0,1 1,-1 0,1-2,-2 0,1 1,0 0,0 0,1 1,-1-1,0 0,-1 1,1-1,0 0,0 1,-1 0,1-1,-1 2,1-2,-1 1,0 0,0 0,-1 0,-32-8,7 2,16 4,-1 0,-1 2,1-1,-1 2,2 0,-17 3,25-3,-72 9,66-9,9 3,2-2,-1-1,2 0,-1 0,0 0,0 0,0 0,0 0,0 0,0-1,1 1,-1-1,0 1,-1-1,3 0,7-2,-1 0,1 0,-1 2,1-1,0 2,-1-1,2 1,13 3,11-2,17-1,-32-7,-9 7,0 0,-2 2,2-2,-1 2,1 1,16 6,-21-6,0-1,2-1,0 0,-1 0,1-1,9-1,-12 0,1 1,-1 0,1 0,1 1,-1 1,0-2,0 2,0 0,6 3,11 2,-20-7,-1 0,0 1,1 0,-1 0,1-1,-1 0,0 2,0-1,1 1,-2-2,2 2,-1 0,0-1,0 0,0 2,-1-2,4 4,-5-5,0 1,0-1,0 0,0 1,1-1,-1 0,0 1,0-1,0 0,0 0,0 0,0 0,0 0,0 0,0 1,0-1,0 1,0-1,0 0,0 1,0-1,0 0,0 0,0 0,0 1,0-1,0 0,0 1,0-1,0 0,-1 0,1 0,0 1,0-1,-1 0,-9 3,-10-6,14 0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7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0 101,'0'1,"1"1,-1-1,1-1,-1 1,1 0,-1-1,0 2,1-1,0-1,-1 0,1 1,0 0,0 0,0-1,0 1,-1-1,1 0,0 1,1 0,18 7,-19-8,1 0,0 0,0 0,1 0,-1 0,0 0,0-1,1 0,-2 1,2-1,-1 0,0 0,0 1,1-2,-2 1,1-1,0 1,0-1,2-2,4-4,-1-1,12-18,-9 11,-8 15,-1 0,0 0,-1-1,1 1,0 0,0-1,-1 0,1 2,0-3,-1 2,1 0,-1-1,0 0,0 1,0-3,-19 23,15-13,-1-1,2 1,-3-1,1 0,-1-1,-7 6,-5 10,16-17,0-1,0 1,0 0,-1-1,1 1,-1-2,-2 5,5-6,0 0,0 0,0 0,-1 0,1 0,0 0,0 0,0 0,0 0,0 0,0 0,0 0,0 0,0 0,0 0,-1 0,1 0,0 0,0 0,0 0,0 0,0 0,0 0,0 0,0 0,0 0,0 0,0 0,0 0,0 0,0 0,0 0,0 0,0 0,0 0,0 0,0-1,0 1,0 0,0 0,0 0,0 0,0 0,0 0,0 0,0 0,0 0,0 0,0 0,0 0,0 0,0 0,0-1,0 1,0 0,0 0,0 0,0-10,6-6,51-64,-56 78,-1 1,0 0,1 0,0 0,0 0,0 0,0 0,-1 1,2-1,-2 0,1 0,0 0,-1 1,1-1,0 1,0 0,0 0,0-1,0 1,1-1,-1 1,0 0,-1 0,2 0,-1 0,0 0,1 0,-2 1,1-1,0 1,1-1,-1 0,0 0,0 0,-1 1,3 1,2 3,1 0,-1 0,0 0,0 1,5 7,6 10,-3-10,0 2,15 21,9 11,-21-28,22 38,-38-57,0 0,0 1,0-1,0 0,0 1,1-1,-1 0,0 0,0 0,0 0,0 1,0-1,0 0,0 0,1 0,-1 0,0 0,0 1,0-1,1 0,-1 0,0 0,0 1,0-1,1 0,-1 0,0 0,0 0,0 0,1 0,-1 0,0 0,0 0,0 0,0 0,1 0,-2-10,-5-15,3 17,0 1,-1 0,0 1,0-1,1 1,-2-1,0 1,0 0,0 2,-1-2,1 2,-13-9,11 9,0-1,1 1,0 1,-1 0,0 0,-1 0,-9 0,12 2,2 0,-2 1,2 0,-1 1,0 0,1-1,-2 0,2 2,-1-1,0 0,1 1,-2 0,2-1,-1 2,-5 4,5-3,0 0,0-2,0 1,0 0,1-1,-2 0,-5 2,8-3,0-1,0 1,0-1,0 0,1 0,-1 0,0-1,0 1,0-1,0 0,0 1,1-1,-1 1,0-1,0 0,1 0,-1 0,1 0,-1-1,1 1,-2-2,1 1,1 2,0-2,0 0,-1 1,1 1,0-2,0 2,0-2,-1 1,0 1,-2-1,4 1,0 0,0 0,0 0,0 0,-1 0,1 0,0 0,0 0,0 0,0 0,0 1,0-1,-1 0,1 0,0 0,0 0,0 0,0 0,0 0,0 0,0 0,0 0,0 0,0 0,0 0,0 0,0 0,0 0,0 0,0 1,0-1,0 0,0 0,0 0,0 1,0-1,0 0,0 0,0 0,0 1,0-1,0 0,0 0,0 0,0 0,6 14,14 25,-16-30,0-1,0 0,2 1,6 9,-7-11,0 0,-1 1,0 0,0-1,-1 1,4 11,6 14,-12-32,-1 0,0-1,0 1,0 0,1-1,-1 0,1 1,-1 0,1 0,0 0,-1-1,1 0,0 0,-1 1,0-1,1 1,0-1,-1 1,1-1,0 0,0 0,-1 0,1 1,0-1,-1 0,1 0,0 0,-1 0,1 0,0-1,0 1,0 0,-1 0,0 0,1 0,0-1,0 1,-1-1,1 0,0 1,-1 0,1 0,0-1,-1 1,1-3,4-2,1-1,-1-1,7-10,-3 4,-6 8,1 1,1-1,-1 1,0 0,2-1,-2 2,1 0,0 0,0 0,0 1,0-1,6-1,0 3,-10 4,-12 7,4-3,-4 2,1 3,0-2,0 2,-13 18,20-23,-4 4,9-10,8-3,0-4,1-1,-1 1,13-13,-6 6,-3 5,-12 7,0 1,1-1,-2-1,1 1,0 1,-1-2,2 1,-1-1,0 1,-2-1,2 0,2-2,-4 4,0-1,0 0,0 1,0-1,0 1,0 0,0-1,0 0,0 1,0 0,-1-1,1 1,0 0,0-1,-1 1,1-1,0 1,0-1,-1 0,1 1,-1 0,1 0,0 0,-1 0,1 0,0-1,-1 1,1 0,0 0,0-1,-1 1,1 0,-1 0,1 0,-1 0,1 0,-1 0,0 0,-16-2,-7 2,-38 5,52-3,9-1,0-1,0 0,0 0,0 0,1 0,0 0,-1 0,0 0,0 0,0 0,1-1,-1 1,1 0,-1-1,0 0,0 1,0-1,1 1,-1 0,-1-1,2 0,0 1,0-1,0 0,0 1,-1-1,1 1,0-1,0 0,0 0,0 0,0 1,0-1,0 0,0 1,0-1,0 0,0 1,0-1,0 1,1-2,0-2,0 1,1-1,0-1,-1 2,2 0,-1 0,3-5,15-8,-18 14,1 1,0-1,-1 0,1 0,-2 0,2 0,-1 0,0-1,0 0,3-4,-5 7,0 0,0 0,0 0,0-1,0 1,0 0,0 0,0 0,0 0,0 0,0-1,0 1,0 0,0 0,0 0,0 0,0 0,0 0,0 0,0 0,-1 0,1 0,0 0,0 0,0 0,0 0,0 0,0-1,0 1,0 0,0 0,0 0,0 0,0 0,0 0,0 0,0 0,0 0,0 0,0 0,0 0,0 0,0 0,0 0,0 0,-1 0,1 0,0 0,0 0,0 0,0 0,0 0,-9 2,-6 4,-4 3,2 0,-31 20,47-29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7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1,'2'1,"-1"0,1-1,1 0,-1 1,-2 0,2 0,0 1,0-2,-1 2,0 0,1-1,0 0,-1 1,0-1,0 1,0 0,1-1,-1 1,-1 0,1 0,0 2,2 3,-1 0,1 1,-1-1,3 13,-3-11,0 0,1-1,0 1,1 0,-1-1,1 0,1 0,-1 0,7 8,-1-1,-8-12,0 2,-1-1,2 1,-2-1,1 2,-1-2,1 1,-1 0,0 5,1 47,-3-46,1 0,1-1,0 1,0 0,4 16,-2-18,-2-1,2 1,-1 0,-2 1,1-1,0 0,-1 0,0 1,0-1,-3 18,1-12,0 0,2 19,0-22,0 0,-1 0,1 0,-5 15,3-20,2-1,-1 1,1 0,0-1,0 1,0 0,1 0,-1-2,1 2,1 0,-1-1,1 1,0-1,3 7,-3-8,-1-1,0 1,0 1,0-2,-1 1,0 0,0 7,0-7,-1-1,1 0,1 0,-1 1,1-2,-1 2,0-1,2 0,-1 0,2 7,1-3,-1-2,-1 2,3 10,-4-12,0-1,1 0,0 1,-1-1,2 0,-2 0,1 0,1-1,3 6,-4-6,1 0,-1 0,0 0,0 0,0 1,0-1,-2 2,2-2,0 7,8 25,-3-20,-1-1,1-1,13 24,-17-36,-1 2,1-2,-1 0,2 0,-1 1,5 2,-5-4,-1 1,1 0,0 0,-1 0,1-1,-1 3,0-3,3 5,-4-3,1 1,-1-1,0 0,0 0,-1 0,0 0,0 1,0 0,1-1,-1 0,-1 5,1-3,0-1,0 1,1 0,-1-1,1 1,2 6,2 6,-2-2,2 2,-3 0,1-1,-1 21,-1-31,1 1,0 0,-1 0,2-1,0 1,-1-1,1 1,0-1,1-1,-1 1,2 0,3 5,0 0,11 26,-15-28,1 1,-2 0,6 17,0 3,-3-15,0 2,-2-1,-1 1,1-1,-1 2,-1-1,0 0,-1 19,-1 7,0 38,-2-77,1 0,-1 1,1-3,-1 2,0-1,0 2,0-2,0 0,0 0,-4 3,-7 12,11-14,-2 1,0-1,0 0,0-1,1 1,-2-1,1 0,0 0,-9 4,9-5,0 1,0-1,-1 1,1 0,0 1,0-1,1 1,-2 0,2 0,-5 7,6-7,1-1,-1 1,-1-1,2 1,-2 0,0-1,1 0,-1 0,1 0,-1 0,0-1,0 0,0 0,-1 1,1-1,-1-1,1 1,-5 1,-17 1,11-2,-1-1,1 3,-16 5,-12 14,37-21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7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37 1355,'30'9,"-27"-9,0 0,0 0,1 0,-1 0,0 0,0-1,0 0,0 0,1 0,-2 0,0 0,1-1,0 1,0-2,-1 1,2 1,-3-2,2 1,0-1,-1 1,0-1,0 1,0-1,3-4,-3 3,1 1,0-1,1 1,-1 0,0 0,1 1,0-1,-1 2,-1-2,3 1,-2 1,2-1,-1 1,-1 0,10-1,6 0,-1 1,25 3,-11-1,-22-1,1 2,-1-1,0 2,12 3,10 4,-28-10,-2 0,1 1,-1-1,2 0,-1 0,-1-1,1 1,0 0,0-1,-1 1,0-2,1 1,-1 1,1-2,-1 0,1 1,0-1,3-4,1-2,0 0,0 0,12-20,10-13,-28 40,-1 1,1-1,-1 1,0 0,1-1,-1 0,1 0,-1 1,0 0,1-2,-1 1,1 1,-1-1,0 0,0 1,1-1,-1-1,0 1,0 1,0 0,-1 0,1 0,0 0,0 0,0-1,0 1,-1-1,1 1,0 0,0-1,-1 1,1 0,0 0,0 0,-1 0,1 0,0 0,-1-1,1 1,0 0,0 0,0 0,0 0,0 0,-1 0,-2-1,1 1,0 0,-1 0,1 1,0-1,-1 1,1-1,-4 3,-28 17,28-16,0 1,-1-1,1 0,-1-1,1-1,-10 4,11-5,1 1,-1 0,0 0,0 0,1 1,-5 3,5-3,-1 0,2 0,-2 0,0-2,1 1,-8 2,-15-2,22-2,-1 1,2 0,-2 0,0 0,1 0,-7 3,7-2,0 0,-1-1,0 0,1 0,-9 1,8-2,0 0,0 1,0 0,1 0,-7 3,-46 19,-26 13,76-32,3-2,1 0,-1 0,1 1,-1 0,1 0,-1 1,-3 4,8-7,0-1,-1 0,1 0,0 0,0 0,-1 0,1 0,0 1,0-1,0 1,0-1,0 1,-1-1,1 1,0-1,0 0,0 0,0 1,0-1,0 0,0 0,0 1,0-1,0 1,0-1,0 0,0 0,1 1,-1-1,0 1,0-1,0 0,0 0,1 1,10 7,14-4,-20-4,0-2,0 1,0 0,-1-2,1 1,0 0,-1 0,0-1,5-4,-4 3,1 0,-3 2,2-1,0 0,1 1,6-2,-5 1,1 1,-1-1,9-4,-11 4,1-1,0 2,0-2,8 1,31-1,-31 4,26-6,-18 3,-17 2,-1 1,2-1,-2 1,1-2,0 1,0-1,6-3,-11 4,0 1,-1 0,1 0,0-1,0 1,-1-1,1 1,0 0,-1-1,1 1,0 0,0 0,0 0,0 0,-1 0,1 0,0 0,-1 0,1 0,-1 0,1 0,0-1,-1 1,1 0,-1 0,1 1,0-1,-1 0,0 0,-13-3,2 3,-1 0,-18 3,27-3,-1 1,1 1,-1-1,0 1,1 1,-1-2,1 2,1 0,-9 5,8-3,0-2,-1 2,-1-2,1 0,0 0,0 0,0-1,-2 1,2-2,-1 1,0 0,1-1,-10 0,14-1,-2 0,0 1,2-1,-2 1,1-1,0 1,-1 0,1-1,0 2,0 0,0-2,-3 5,8-5,-1 0,2 0,-2 0,1 0,0 0,3-1,61-16,-48 7,-17 9,0-1,1 1,0-1,0 1,0 0,4-1,3-1,-1 1,0-1,0-1,0-1,8-5,-10 5,0 1,0 1,-1 0,1 0,1 0,-1 1,0 1,1-2,7 2,17 2,38-2,-69 1,-1 0,2 0,-1-1,0 1,0-1,-1 1,1-1,0 0,1 1,-1-1,0 1,0-2,-1 1,1 0,0 1,1-4,12-21,-13 21,0 0,1 0,0 1,0 0,0 0,1 0,-2 0,6-4,38-22,-31 20,21-15,-29 19,0-2,0 1,-1-2,10-13,13-19,43-43,-70 83,-1-1,1 1,0-1,-1 0,1 1,0 0,-1-1,0 0,1 0,0 1,-1 0,1 0,0 0,0 0,0-1,-1 1,1 0,-1-1,1 1,0 0,0 0,0 0,1 0,-2 1,0 0,1-1,0 0,-1 0,1 1,-1 0,1 0,-1-1,1 1,-1 0,0-1,1 1,-1-1,0 1,1 0,-1 0,0-1,0 1,0 0,0 0,0 0,0 1,0 1,0-1,0 1,0-2,0 2,0 0,0-1,0 0,-1 0,1 1,-1-1,0 0,0 0,0 0,0 0,0 0,-2 3,-10 10,11-12,1-1,-1 1,0-2,0 2,1-1,-2 0,1-1,0 1,-3 1,-1 1,0 0,0 0,1-1,-5 7,-14 11,-62 40,79-55,0 0,0 0,-6 9,53-57,-15 24,-20 16,0-2,1 1,-2-1,9-8,12-9,-20 17,-1 1,2-1,-2-1,0 1,5-6,-1 4,-6 9,-2-1,0-1,0 0,0 0,0 1,0-1,0-1,-1 2,1-1,0 1,0-2,0 1,-1 1,1-1,-2 1,-12 16,0 0,-26 28,20-26,14-15,0-1,0 0,0 0,0 0,-1-2,-12 6,7-4,0 0,0-1,-1 0,0 0,-18 0,-54-4,32 0,48 1,-2 1,1 0,0 1,-1-1,1 2,0-1,0 1,1 0,-1 0,-7 7,8-7,0 1,1-1,1 1,-2 0,2 0,-2 1,2-1,0 1,0 0,0 0,0 0,1 1,-3 5,5-10,0-1,0 0,0 0,0 1,0-1,0 0,0 0,0 1,0-1,0 0,0 0,0 1,0-1,0 0,0 0,0 0,1 0,-1 0,0 0,0 1,0-1,0 0,0 0,0 0,1 0,-1 0,0 0,0 0,0 0,0 0,0 0,1 0,-1 1,0-1,0 0,0 0,0 0,0 0,0 0,11 1,8-4,28-5,-37 7,1-1,19-5,-29 6,1-1,0 2,-1-1,0-1,1 2,0-2,-1 1,0 0,0-1,0 0,1 1,-1-1,1-2,12-29,-11 27,-1 0,0 0,8-11,-7 13,1-1,-2 1,2-1,0 1,0 0,1 1,-1-1,1 1,-1 0,2 1,-2-1,1 1,6-1,5-7,1 1,1-1,-2-1,-1-1,0-1,16-16,7-17,9-9,-44 51,0-1,0 0,-1 1,1-1,3-9,-5 10,1 1,-1-2,1 1,1 1,-2-1,2 0,0 1,-1 0,1-1,5-2,-5 3,0 0,0 1,0-2,0 2,0-1,1-5,-3 11,0 0,-1 0,1 0,-1 0,0 0,0 0,0 0,-1 5,1-7,0 0,0-1,-1 1,1 0,0-1,0 1,0-1,-1 1,1 0,0 0,-1-1,1 0,0 0,-1 1,1 0,0-1,0 1,0-1,0 0,-1 1,1-1,-1 1,0-1,0 0,1 0,-1 0,1 0,-1 0,1-1,0 1,0-1,0 1,-1 0,1 0,-1 0,1-1,0 1,-1-1,1 0,0 1,-1 0,1 0,0 0,-1-1,1-1,-2-1,1 0,-1-2,1 1,-1 1,1-8,-9-60,13 84,0-1,2 0,8 22,-13-34,0 0,0 0,0 0,0 0,0 0,0 0,0-1,0 1,0 0,0 0,0 0,0 0,0 0,0 0,0 0,0 0,0 0,0 0,0 0,0 0,0 0,0 0,0 0,0 0,0-1,0 1,0 0,0 0,0 0,0 0,0 0,0 0,1 0,-1 0,0 0,0 0,0-1,0 1,0 0,0 0,0 0,0 0,0 0,0 0,0 0,0 0,0 0,1 0,-1 0,0 0,0 0,0 0,0 0,0 0,0 0,0 0,0 0,0 0,0 0,0 0,0 0,1 0,-1 0,0 0,0 1,0-1,2-13,-2-15,0 22,-7-114,7 108,-1 2,-1-1,-2-14,-3-18,-3-16,5 32,-8-16,29 68,-8-8,-4-9,-11-19,0-4,4 10,0 0,0 0,0-1,-7-7,-2-10,11 20,-1 0,1 1,-1-2,1 2,0 0,-1 0,0-1,1 1,-1 0,-4-4,29 48,-20-37,0 0,1 1,-2 0,4 7,-4-8,0 0,0 0,1 0,-1-1,1 1,5 4,13 20,-14-17,-6-11,-2-3,-76-101,47 65,27 35,7 12,15 27,-3-7,-10-17,7 14,-13-26,0 0,0 0,0 0,0 0,0 0,0 0,0 0,0 1,0-1,0 0,0 0,0 0,0 0,0 0,0 0,0 0,0 0,0 0,0 0,0 0,0 0,0 0,0 0,0 0,0 0,0 0,0 0,0 0,0 0,0 0,0 0,0 0,0 1,0-1,0 0,0 0,0 0,0 0,0 0,0 0,0 0,0 0,-10-12,-59-101,60 98,0-1,0 1,1-2,-7-23,4 15,-35-77,40 89,0 2,-7-13,6 12,2 1,-7-15,6 7,-5-10,10 26,0 1,-1-2,2 2,0-1,-1-1,0 1,1 1,-1-2,1 1,0-4,0 7,0-1,0 0,0 0,0 1,0-1,0 1,0 0,0-1,1 1,-1-1,0 0,0 0,0 0,1 1,-1 0,0 0,1-1,-1 0,0 1,0-1,0 1,1 0,-1-1,0 0,1 1,-1 0,1 0,-1 0,1 0,0 0,-1-1,1 1,-1 0,1 0,-1-1,0 1,1 0,-1 0,1 0,-1 0,1 0,0 0,-1 0,1 1,-1-1,1 0,-1 0,0 1,1-1,-1 0,1 0,-1 0,1 0,-1 0,1 1,-1 0,1-1,5 5,-1-1,0 0,-1 1,2 0,-2 0,1 1,0 0,-1-1,-1 1,1 1,-1-1,1 1,2 7,0 3,14 24,-2-3,-16-35,5 14,0-2,1 1,14 19,-19-28,1 0,0 1,-1 0,4 9,5 14,2 6,-11-30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7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93 0,'29'1,"-29"-1,0 1,0-1,0 0,-1 0,1 1,0-1,0 1,0-1,0 0,0 1,-1-1,1 1,0 0,0-1,-1 0,1 0,0 0,0 0,0 1,0-1,-1 0,1 1,0-1,-1 0,1 1,0-1,-1 0,1 1,-2-1,-10 10,7-6,-1-1,0-1,0 1,0-1,-12 3,13-4,0 1,0-1,0 1,1 0,-1-1,1 3,-1-2,-8 7,13-9,0 0,0 0,0 0,0 0,0 1,-1-1,1 0,0 1,0-1,-1 0,1 1,0-1,0 0,0 0,0 0,-1 0,1 0,0 0,0 1,0-1,0 1,0-1,0 1,0-1,0 0,0 0,0 0,0 1,0-1,0 1,0-1,0 0,0 0,0 1,0-1,0 0,0 0,0 0,1 1,-1-1,0 0,0 1,0-1,1 1,-1-1,0 0,0 0,0 0,1 0,-1 0,0 0,0 0,0 0,0 0,0 0,1 0,-1 1,0-1,0 0,1 0,-1 0,0 0,1 0,-1 0,0 0,1 0,-1 0,0-1,27 5,-20-3,-5-1,-1 0,1 1,-1-1,0 0,0 1,1 0,-1 1,0-2,0 0,0 2,0-2,0 2,0-2,0 1,0 1,0 0,-1-2,1 2,0-1,0 1,-1-2,1 3,0-2,-1 0,1 3,0 3,0 1,0 0,-1 15,2 9,5 15,-3-1,0 1,-5 77,-1-43,2-67,-2-2,-2 21,2-25,0-2,2 1,-1 0,0 1,0-3,1 3,1-1,-1 0,1 0,0 0,-1-1,2 2,3 9,2-2,0-2,15 23,-6-10,-10-15,0 1,0 1,5 20,4 11,2 8,-5-11,-19-56,-13-24,10 22,-9-26,17 38,1 0,-1-1,1 1,1-1,-1-8,1 8,-1 0,0 0,0 0,-3-10,1 7,1 2,0-2,0 0,1 1,0-1,1 0,-1 1,1 0,0-1,1 0,-1 0,2 1,-1 0,5-13,9-44,-13 49,-2 13,0 0,0 1,0-1,0 1,1-1,0 1,-1-1,1 1,2-2,-3 28,-12 138,12-518,-7 271,0 7,7 70,-1-1,0 0,-1 1,-2-11,2 13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7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118 248,'0'0,"0"0,0 0,0 0,0 0,0 1,0-1,0 0,0 0,0 0,0 0,0 0,0 1,0-1,0 0,0 0,0 1,0-1,0 0,-1 0,1 0,0 0,0 0,0 0,0 0,0 1,-1-1,1 0,0 0,0 0,0 0,0 0,-1 1,1-1,0 0,0 0,0 0,0 0,-1 0,-7-4,-5-6,9 2,0 1,0 0,1-1,0 1,0-1,-2-10,5 17,0-1,-1 0,1 1,0-1,0 1,-1-1,1 1,0-2,1 3,-1-3,0 1,0 1,1-1,-1 1,0 0,0-1,1 0,0 1,0-1,-1 1,1 0,0-1,0 1,0 0,0 0,0-1,0 1,0 0,1 1,0-3,6-2,0 0,-1 1,1 1,11-5,-13 6,1 0,-1-1,0 1,10-9,34-24,-49 35,-1 0,1-1,-1 0,1 1,-1-1,1 1,-1 0,1-1,-1 1,0 0,1-1,-1 1,1 0,0 0,-1 0,1 0,0 0,-1 0,1 0,-1 0,0 0,1 0,0 0,-1 0,1 0,-1 0,0 1,1-1,-1 1,2-1,-2 1,1 1,0-2,0 2,0 0,0-2,-1 2,1-1,-1 1,0-2,1 3,-1-2,1 3,0 0,0 1,0 0,-1 0,1 0,-1 0,0-1,-1 1,0 4,0-6,-1-1,1 1,1-1,-2 0,0 0,1 0,0 0,-1 0,1 0,-1 0,-3 2,-27 16,19-12,-34 24,47-32,0 0,0 0,0 0,-1 0,1 1,0-1,-1 0,1 0,0 0,-1 0,1 1,0-1,-1 0,1 1,0-1,0 1,-1-1,1 0,0 0,0 1,-1-1,1 0,0 0,0 1,0 0,0-1,0 0,0 0,0 1,0 0,0-1,0 1,0-1,0 0,0 0,0 0,0 1,0-1,0 1,0-1,0 1,1-1,-1 0,0 1,0-1,0 0,1 0,-1 1,0-1,1 0,-1 1,1-1,0 1,0 0,-1 0,1-1,1 0,-1 0,0 0,0 1,0-1,0 0,1 0,-1 0,0 0,0 0,0 0,2-1,7-1,1-1,-1-1,0-1,1 1,-1-1,0-2,13-9,-23 15,1 1,-1 0,0 0,0 0,1-1,-1 1,0 0,0 0,0 0,1 0,-1 0,0-1,0 1,0-1,0 1,0 0,0-1,0 1,0 0,0 0,0 0,0 0,0 0,0-1,0 1,0 0,0-1,0 1,0-1,0 1,0 0,0 0,0 0,0-1,0 1,0-1,0 1,0 0,0 0,0 0,0 0,-1-1,1 1,-14-9,-17 0,19 9,1 0,0 0,1 1,-2 0,-14 5,-1 0,10-5,0 1,0-2,-17-2,33 2,0 0,1 0,-1 0,1 0,-1 0,0 0,0 0,1 0,-1 0,0-1,0 1,1-1,-1 1,1-1,-1 1,0-2,0 2,1 0,0 0,1 0,-1-1,0 1,0 0,0 0,0-1,0 1,0-1,0 1,0-1,0 1,1 0,-1 0,0 0,0-1,0 1,0 0,1 0,-1 0,0 0,0 0,0-1,0 1,0 0,0 0,1-1,22-10,-12 4,1 0,0 0,0 0,13-14,18-12,-34 27,2 1,-3-2,3 0,-3 0,14-13,-18 17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7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39 14,'-4'0,"0"0,1-1,-2 0,1 1,0-3,-8-1,9 2,5 0,18 7,-7-2,0 0,0-1,1-1,0 0,15-3,34 3,-57 1,0-1,0 2,0-2,-1 2,1 0,-1 0,8 6,21 10,-23-15,-2-2,17 2,-16-2,0 0,16 4,-24-5,-4-4,-6-1,-15-6,15 7,-1 1,2-2,-1 1,-1 0,-10-8,18 10,8 1,10 4,-11-2,1 1,-2-2,2 0,10 2,-9-3,-1 1,1 1,8 2,24 9,-26-9,-1 1,2 1,14 7,-16-4,-2 0,23 21,-21-17,22 16,-20-18,-1 2,22 22,-22-21,-12-13,1 2,-1-1,1-1,1 1,-2 0,2-2,-2 1,2 1,-2-2,2 1,-1-1,4 0,-4 0,0 1,0-1,0 1,1-1,-2 2,2-1,-2-1,2 2,-2-1,2 1,-2-1,5 5,2 2,1 0,-3 0,4-2,-2 0,2 0,-1 0,0-1,1-1,13 4,-23-8,0 0,-1 0,0 0,0 0,1 0,-1 0,1 1,-1-1,1 0,-1 0,1 0,-1 1,1-1,-1 0,1 0,-1 1,0-1,1 0,-1 0,0 1,0 0,0-1,0 1,1-1,-1 0,0 1,0 0,-1 0,1-1,0 1,0-1,0 0,0 1,0-1,0 0,-1 1,1-1,0 0,-1 0,1 1,0-1,-1 1,1-1,-1 0,0 1,-1 0,-1 1,1-1,-1 0,0 0,1 0,-6 2,-7-3,0 3,-19 3,29-4,0-1,-2 1,2 2,0-2,-1 1,1 1,0-2,-9 10,-10 16,24-28,0 0,-1 0,1 0,0 0,0 0,-1 1,1-1,0 0,0 0,-1 1,1-1,0 0,0 0,-1 0,1 0,0 0,-1 0,1 0,0 0,-1 0,1 0,0 0,0 0,0 0,0 0,0 0,-1 0,1 0,0 0,-1 0,1 0,0 0,-1 0,1-1,0 1,0 0,-1 0,1-1,-5-13,2-18,4 14,0 14,-1 0,1 0,-1-1,0 1,-1 0,1 0,-1-1,0 1,0 0,1-1,-1 1,-1 0,0-1,1 2,-1-1,-3-4,3 4,-2-1,1 1,0-1,1 0,-1-1,1 1,0-1,0 1,0-1,1 1,0-9,1 14,0 0,0 0,0-1,0 1,0 0,0 0,0 0,0 0,0 0,0 0,0 0,0-1,0 1,0 0,0 0,0 0,0-1,0 1,0 0,0 0,0 0,0 0,0-1,0 1,0 0,0 0,0 0,1 0,-1 0,0 0,0 0,0 0,0 0,0 0,0 0,0 0,0 0,0 0,0 0,0 0,0 0,0 0,1 0,7 4,5 7,85 87,-98-96,-4-4,-12-4,-1-2,8 8,7 5,2-4,1-1,-1 1,1 0,-1-1,1 1,-1 0,1 0,0 0,-1-1,0 0,1 1,0-1,-1 1,1-1,0 0,0 1,0 0,7 1,0 1,0-2,0 0,12 0,7 1,-6 0,-18-2,1 0,0 0,0 1,0-1,-1 1,0 0,0 0,7 3,-10-4,0 0,1 0,-1 0,0 0,0 0,0 0,0 0,0 0,0 0,0 0,0 0,1 0,-1 0,0 0,0 0,0 0,0 0,0 0,0 0,0 0,0 0,0 0,0 0,0 1,1-1,-1 0,0 0,0 0,0 0,0 0,0 1,0-1,0 0,0 0,0 0,0 0,0 1,0-1,0 0,0 0,0 0,0 0,0 0,0 0,0 0,0 0,0 0,0 0,0 0,0 0,0 1,-1-1,1 0,0 0,0 0,0 0,0 0,0 0,0 0,0 0,0 0,-10 3,-8-1,-82 6,99-8,0 0,0 0,0 0,0 1,0-1,0 0,0 0,0 0,0 1,0 0,0-1,1 1,-1 0,-1 0,3 3,8 0,17-2,-1-1,36-3,-60 2,0 0,0 0,-1-1,2 1,-1 0,0 0,0-1,0 1,-1-1,0 1,1 0,0-1,0 1,0-1,0 1,0 0,0-1,-1-2,1 3,-1 0,0 0,0-1,0 0,0 0,0 1,0 0,0-1,0 0,0 1,0 0,0 0,0-1,0 0,0 0,-1 1,1-1,0 1,0-1,0 1,0 0,0-1,-1 1,1-1,-3-2,0-1,0 2,0-1,1 0,-1 1,-5-5,-24-7,28 13,-1-1,1 0,-2 1,2-3,1 2,-2-1,1 0,-6-7,-3-4,-22-33,28 37,-1-1,-1 1,-1 1,1-1,-1 2,0 0,-11-7,-6 2,23 11,0 1,-2-1,2-1,0 1,1-1,-1 1,-4-5,-37-36,43 41,-2 1,1 0,2-1,-2 1,1 0,-2 1,2-1,-1 1,0-1,0 1,-4 0,3 0,0 0,0 0,0 0,0-2,-7-1,1-1,-1 1,0 0,0 2,-22-3,-26-2,35 2,-33-1,35 5,-1 0,-1 0,-23 5,16-4,26-1,1-1,-1 1,0 0,0 1,1 0,-7 1,11-2,-1 0,1 0,-1 1,1-1,0 0,-1 0,1 1,-1-1,1 0,0 0,-1 1,1-1,0 1,-1-1,1 1,0-1,0 0,-1 0,1 0,0 1,0-1,0 1,0 0,0-1,0 0,0 1,0-1,0 1,0-1,0 0,0 1,7 17,-7-16,1 0,1-1,-1 1,1 0,-1-1,1 2,-1-3,1 2,-1-1,1 1,0-2,0 1,0 1,2-1,-1-1,0-1,-1 0,2 0,-2 0,1 0,0-1,-1 1,1 0,-1-2,4-3,14-7,-11 11,0-1,1 2,0-1,-1 1,0 1,1 0,14 2,8-1,-21-1,-1 2,0 0,1 0,-1 2,-1-2,18 10,-20-9,56 14,40 15,-38-2,14 7,-75-34,-7-1,-13-2,10 0,-2-1,1 0,-13-4,1-2,16 6,1 0,-2 0,1 0,0-1,0 0,0 1,0-1,0 0,0 0,1-1,-1 1,-4-5,5 2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8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209 30,'3'15,"1"4,-4-18,0-1,0 1,0 0,0-1,0 1,0-1,0 0,0 1,0 0,0 0,0-1,0 0,0 1,0 0,0-1,0 1,0-1,-1 0,1 1,0 0,-1-1,1 1,0-1,-1 0,0 1,1-1,-1 0,1 0,-1-1,1 1,0 0,-1 0,1 0,0 0,0 0,0 0,-1 0,1 0,0 0,-1 0,1 0,0-1,-1 1,1 0,0-1,-1 1,1-1,0 1,0 0,-1 0,1-1,0 1,0 0,0 0,0-1,-1 0,1 1,0 0,0 0,0-1,0 0,0 1,0-1,0 1,0 0,0-1,-1-19,2 4,0 15,-1-2,1 1,-1 0,0 0,1-1,-1 1,0 0,0 0,-1-1,1 1,-1-2,1 4,0 0,0 0,0-1,0 1,0 0,-1 0,1 0,0 0,0 0,0 0,0 0,0 0,0-1,0 1,0 0,0 0,0 0,0 0,0 0,0 0,0 0,0 0,-1 0,1 0,0 0,0 0,0 0,0 0,0 0,0 0,-1 1,1-1,0 0,0 0,0 0,0 0,0 0,0 0,0 0,0 1,-1-1,1 0,0 0,0 0,0 0,-3 9,1 7,2-6,1-1,-3-8,1-1,1 0,-1-1,1 1,-1 0,1 0,-1 0,1 0,0 0,0 0,-1 0,1 0,0 0,-1 0,1 0,-1 0,1 1,-1-1,1 0,-1 0,1 1,-1-1,1 1,0-1,-1 0,1 0,0 0,0 0,0 1,-1-1,1 1,0-1,0 1,-1 0,1-1,0 0,0 0,0 0,-1 1,1 0,-10 20,7-4,-6 19,-21 52,28-82,0 0,0 1,1 0,0 0,0-1,1 1,0 0,0 0,0 10,1-8,-1 0,0 1,-2 13,2-19,-1-1,0 0,0 1,-1-1,2 0,-2 0,0 1,0-1,1 0,-1 0,1-1,-5 6,3-4,0 0,0-1,0 1,1 0,0 0,-1 1,1-1,1 1,-1 0,0-1,1 1,0 0,-1 9,1 4,0 0,2 28,1-4,-2 380,-7-344,8-42,-2 52,0-84,0-1,0 1,0 0,-1-1,2 1,-2-1,0 0,0 0,1 0,-2 0,-2 4,2-3,1 0,0 0,-1 0,1 0,0 0,-2 7,1-5,1-6,0-14,1-17,3 20,-1 1,2 0,0-1,4-13,6-21,-6 16,-4 21,-1 0,0 0,0-1,-1 0,1-14,-2 12,2 17,2 22,0 13,-2-31,-1 1,-1 0,0 21,0-30,0 2,0-2,-1 1,1-1,-1 0,0 1,0-1,0 1,0-1,0 0,0 0,-1 1,1-1,-1-1,1 2,-1-2,0 1,0 0,1-1,-1 1,-2 1,-6 3,8-5,1 0,-2 0,1 0,1 1,-2-1,1 1,-2 2,4-3,-1 1,0-2,1 1,-1 1,1-2,0 1,0 1,0-1,-1 0,1 0,0 0,0 1,0-1,0 0,0 0,0 0,0 1,0-2,1 2,-1 1,1 1,-1-1,1 1,-1-1,1 1,-1 0,0 0,-1-1,1 1,-1 0,1-1,-1 1,1-1,-2 1,1 0,-1-1,0 4,-3 5,4-7,0 0,0-1,0 2,1-1,0-1,0 1,0 1,0-2,1 2,0-1,0 0,-1 0,3 5,0-2,-2 0,0 0,2 17,-5 5,1-18,0 0,1 1,1-2,2 20,6-6,-7-22,0 1,-1-1,0 1,0 0,0 0,0 0,0 0,0 3,-1 20,0-21,-1-1,1 1,0-1,1 0,-1 1,0 0,1 0,0-1,1-1,0 1,-1 1,4 5,-1-3,0 1,-1 0,0 0,-1 0,1 1,0 16,0-15,-1 1,0-1,8 18,30 57,-40-80,2 0,-1 0,0-2,0 2,-1 0,0 6,0-5,1-1,-1 1,0-1,4 12,-2-10,-1 0,0 1,0 0,0-1,-1 1,0 9,0-10,0-3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8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35 9,'1'3,"0"-2,1 2,0-2,-1 3,1-2,0 1,-1-1,1 1,-2-1,4 6,-2 5,-9-18,-6-6,11 10,-1 0,2 1,-2-1,1 0,0 0,-1 0,1 1,0 0,-6 0,8 0,0 0,-1 0,1 0,0 0,-1 0,1 1,-1-1,1 0,0 0,0 1,0-1,0 0,0 1,-1-1,1 1,0-1,-1 0,1 0,0 0,0 0,0 1,-1-1,1 1,0-1,0 0,0 2,0-1,0 0,0 1,0-1,0 0,0 0,1 1,-1-1,0 1,1 0,-1-2,1 1,-1 2,2 0,0-1,0 1,0-1,0 1,0-1,0 1,1-2,-1 2,0-1,1-1,-1 2,1-2,-1 0,0 0,2 1,-2-2,4 2,-2-1,0 1,0-1,-1 0,1 2,-1-2,1 2,-1-1,0 1,0-1,3 4,5 14,-11-18,-7-10,-1-2,-1 1,0 1,0-1,-1 1,-13-9,23 17,-1 0,0-1,1 1,0-1,0 1,-1 0,0-1,0 1,1 0,-1 0,0 0,1 0,-1 0,0 0,1 0,0 0,-1 0,0 0,1 0,-1 0,0 0,-1 1,2 0,0-1,0 1,0-1,0 1,0-1,0 1,-1-1,1 1,0-1,0 0,0 1,0 0,0 0,0-1,0 0,0 1,0 0,0-1,0 1,0-1,1 2,-1 2,1-1,0 0,1 1,0-1,-2 0,2 0,3 5,74 74,-69-71,2-1,-1 0,1-1,18 12,-12-10,-13-7,-1-1,0 1,-1-1,1 2,-1-1,5 6,-5-5,1 1,-1-2,1 0,-1 1,7 3,32 28,-29-26,-9-6,1-1,-1 0,0 0,1-1,9 5,-8-6,0 1,1 0,-1-1,0-1,0 1,1-1,0 0,-1-1,1 1,-1-1,1-1,-1 0,1 1,-1-2,9-5,-7 5,0 0,1 1,0-1,-1 2,12-2,10-1,-15 0,-8 2,-8 2,-6 1,1 1,-1 0,0 0,-7 5,-22 7,20-11,0-1,-23 2,83 17,-40-19,1-2,0 1,1 0,-2 0,1-1,0-1,1 1,-2-1,0 0,1 1,0-3,0 2,0 0,-1-2,9-4,-5-1,1 2,-1 0,-1 0,2 1,0 1,-1-1,2 1,-1 1,1 0,-2 1,20-3,40-1,-65 5,1 0,-2 1,2-1,-1 0,6-2,-7 1,1 2,0-1,-1 0,1 0,-1 0,4 0,-52 20,12-14,-16 4,39-6,3-1,-17 0,-13 3,45-7,2 1,0 1,11 0,-11 0,0 0,-1 0,13-2,-14 0,0 1,0 0,0-2,0 2,0-2,-1 0,0 0,1-1,8-6,3-3,8-10,-23 22,-1-1,0 0,1 1,-1 0,1-1,0 1,-1 0,1 0,-1 1,1-1,5 0,32 0,-27 1,12 1,37-2,-61 1,0 0,-1 0,1 0,-1 0,1 0,0 0,0 0,0 0,-1 0,1-1,0 1,-1-1,0 0,1 1,0-1,0 1,-1 0,1-1,0 1,-1-1,1 1,-1-2,1 1,-1 1,0 0,0-1,0 0,1 0,-1 0,0 0,1 1,-1-1,0 0,0 0,0 0,0 1,0-1,0-1,0 2,0-1,0 0,0 0,-1 1,1-1,0-1,-1 1,1 1,0 0,0-1,0 0,-1 0,1 0,-1 1,1-1,-1 1,0-1,1 1,-1-1,0 0,1 0,-1 1,1 0,-1 0,1 0,-1-1,0 1,0 0,0-1,0 1,-27-2,20 2,1 0,-1 0,1-1,-12-5,-28-6,35 11,0-2,-20-7,25 7,-10-5,17 1,9-1,10-7,-10 9,0-2,0 3,0-1,2 1,13-6,-22 10,-1 1,0-2,1 1,-1 0,0 0,0 0,0-1,1 1,-1-1,0 1,0-1,-1 1,1-1,0 0,0 1,-1-1,1 1,0-1,-1 0,1 1,-1-2,0 2,0-2,0-2,0-1,0 0,0 0,0-1,0 2,0-1,-3-11,-13-17,16 29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9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139 0,'0'10,"0"5,0-1,-4 28,3-37,0 0,-1 0,2 0,-2 0,-1 0,2-1,-2 1,0-1,1 1,-1-1,-5 6,-30 42,28-37,-1-1,-1 0,-11 13,21-26,2-1,-1 2,0-2,1 1,-1 1,0-2,0 1,0 0,1 0,-1 0,1 0,0 0,-1 1,1-1,-1 0,1 3,-1 3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1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0,'2'0,"5"0,1 0,5 4,-3 5,0 4,-2 1,-1 1,-4-2,-5-3,-6-3,-3-4,0 0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9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200 0,'1'7,"-1"2,0-1,0-1,-1 1,0 0,-1 0,1-1,0 1,-2 0,1 0,-1-2,-5 12,7-15,-1 1,2-1,-1 0,0 0,0 1,-1 5,2-7,-1-1,1 1,0-1,0 0,0 1,0 0,0-1,0 1,1-1,-1 0,0 1,1 0,-1-1,1 0,0 1,-1-1,2 2,-2-2,0-1,0 0,0 0,1 1,-1-1,0 0,0 0,1 0,-1 0,0 0,0 0,1 0,-1 0,0 0,0 0,1 0,-1 0,0 0,1 0,-1 0,0 0,1 0,-1 0,0 0,0 0,0 0,0 0,0 0,0 0,1 0,-1 0,0 0,1-1,6-10,2-13,-9 24,0 0,0 0,0 0,0-1,0 1,0 0,0 0,0 0,0 0,0-1,0 1,0 0,0-1,0 1,0 0,0 0,0 0,0 0,0-1,0 1,-1 0,1-1,0 1,0 0,0-1,0 1,0 0,-1 0,1 0,0 0,0 0,0 0,-1 0,-4 4,-5 12,9-8,-1 1,0 0,1-1,1 10,-2 10,0 13,1-30,1-1,-2 20,1-26,0 0,-1 0,1-1,0 1,-1 0,0-1,0 1,1-1,-1 0,-1 0,-2 3,3-3,0 0,0 0,0 0,0-1,1 2,-1-1,0-1,2 2,-2 0,1-1,0 0,0 1,1 0,-1 5,1 3,0 0,0 0,3 13,-1-15,-1-1,-1 1,1 0,-2 0,0 17,-3-13,1-1,-2 0,0-1,0 1,-10 17,9-17,3-6,1 1,0-2,0 2,1-1,-1 1,1-1,1 12,-1 0,-1 5,2 0,4 40,0 15,-3-117,-7-63,4 81,1 1,1-23,1 27,-1 0,-1 0,0 1,-1 0,-3-19,3 20,0-1,0 1,1 0,1-23,0 19,0 0,-3-18,2 29,1 0,-1 1,1 0,0-1,0 0,1 1,0-1,0 1,-1-1,1 1,4-8,0 1,1-1,0 2,10-15,-3 2,-9 17,-1 0,0 0,-1 0,1-1,2-13,-3 13,0-2,0 2,7-14,3-14,-14 50,-1-2,-1 2,-7 20,6-21,1 1,0-1,-4 21,1 2,6-27,-1 0,1-1,0 1,0 14,0-9,0 3,-1-1,-4 18,3-17,0-2,1 1,0 19,-2 41,1-35,3 53,0 14,-2-97,-1 0,1-1,-1 1,0-1,-2 0,-3 10,-4 10,1-5,8-20,0-1,2 2,-2-2,1 2,1-1,0 0,-3 10,2-1,-1 8,25-57,12-34,-23 46,-9 22,-3 9,-5 12,0-10,1 3,0-2,0 1,2 2,0-2,0 0,1 1,0 1,0-1,1 0,1 16,0-25,0-1,0 1,1 0,0 0,-1 0,1-1,0 1,0 0,0-1,1 1,-1-1,2 4,1 0,39 93,-40-87,0-2,0 2,1 13,2 13,0-10,0 1,-2-1,0 1,-2 29,6 19,-2 9,-5-77,0 2,1-2,4 18,-1 2,-1 0,-1 0,-2 1,-4 61,3-88,-1 0,0 0,1-1,-2 1,1 0,-1 0,1-1,-1 0,0 1,-1-1,2 0,-2 0,-2 4,2-4,0 1,0 1,1-1,-1 1,0-1,-1 6,3-4,0 1,1-2,-1 1,1 0,0 1,0-2,0 1,1 0,-1 0,3 8,1 11,-1-18,-1-16,0-19,-2 24,0-11,0 0,-1 0,1 0,-2 1,0-1,-1 1,-5-18,4 20,2 1,0 0,1 0,0-1,0 0,1 1,1-19,-2-28,-2 31,0-32,-4-34,7 82,0 0,-1 0,0 0,-1 0,0 1,0 0,-6-16,-1-18,4 11,-1-3,4 27,2 1,-2-1,0 0,-4-10,2 5,0 1,1-1,0-1,1 2,-3-27,4 5,3-44,5 10,-14 103,0 11,6-35,-1-1,0 0,0 18,9 111,-5-99,8 47,11 8,-7-12,-13-79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8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8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8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32,'2'-1,"-1"0,0 1,1-2,-1 1,1 0,-1 1,1-1,0 0,-1 0,0 1,1 0,0-1,0 1,-1 0,1 0,0 0,0 0,3 1,30 9,-29-7,0-1,0 0,0 2,1-1,-2 0,0 1,0 0,1 1,-1-1,0 1,0 0,-1 0,0 1,1 0,-1 1,0-2,-1 2,5 9,0 1,1-1,1 0,23 27,-27-34,-2-3,1 3,-1-1,1 0,-1 0,-1 1,1 0,-1 0,0 0,0 0,-2 1,3 11,-3-16,0 0,0 0,0-1,1 1,0 0,-1-1,2 0,2 5,-2-5,-1 2,0-2,1 1,-2 0,0 0,3 7,-2 1,3-1,-1 1,0 0,1-1,8 13,5 14,-14-26,0 0,-2-1,0 1,-1 0,1 1,0 22,1 19,5 31,-7-40,-2-39,1-1,0 2,0-2,1 1,-1 0,2 1,-1-2,0 1,1 0,0 0,4 9,12 18,-19-35,-2-5,-1-1,2 1,-1-1,1 0,-1 0,1 0,0-1,1 1,0-1,-1-8,-4-85,2 53,2 33,10 42,-4-17,0-1,-2 0,1 1,-1 0,2 17,-3-20,-1-1,1 0,0 1,1-1,2 8,5 18,-3-9,-5-19,1-1,-1 0,0 1,-1 1,0-2,1 1,0 0,-1 0,0 0,0 5,-1-8,0 0,1 0,0 0,0-1,-1 0,0 2,0-1,0 0,0-1,0 0,0 1,0-1,0 1,0-1,0 1,0-1,0 0,0 0,0 0,0 0,0 0,-1 0,0 0,-27-3,24 1,-1 0,0 1,2-1,-3 0,2-1,0 0,-8-5,17 12,2 0,-1-1,0 0,0 0,1-1,-2 2,14 1,-16-5,0 0,0 1,0-1,0 0,1 0,-1 0,0 0,1 0,-2-1,2 1,-1 0,0-1,0 0,0 0,1 0,-2 0,1 0,0-1,-1 1,2 0,-2-1,1 0,-1 1,0-1,3-3,-4 4,0 1,0-1,1 0,0 0,0 1,0-1,-1 1,1-1,0 0,0 1,-1-1,1 1,0-1,0 1,0-1,0 1,1 0,-2 2,-8 2,-1-1,2-2,-1 1,0 0,-1-2,0 0,1 0,0 0,-14-4,21 3,0 1,0-1,-1 0,1 0,0 0,0 0,0 0,0-1,0 1,0 0,0-1,0 0,1 1,-1 0,0-1,1 1,-2-4,-7-34,6 27,1 3,1 1,0 0,0-11,1 13,0 2,0-1,-1-1,0 1,0 0,0-1,0 1,0 1,-1-2,0 2,-3-6,-3-5,1-1,0 1,-9-23,9 14,-7-39,7 25,-2 10,8 22,-1 1,0-1,1 1,-3-9,-11-80,12 83,0 2,-1-2,0 2,0 0,-1-1,0 1,-11-14,10 10,-3 0,-7-18,-11-32,19 38,4 8,-2 1,0 0,-1 0,-12-22,16 35,1 0,0 1,1-1,-1-1,1 1,-1 0,2-1,-2 1,0-5,2 7,0-1,0 2,0-1,0-1,0 1,0 0,1-1,-1 1,0 0,1 1,-1-2,1 0,-1 2,1-1,-1 0,1 0,-1-1,1 1,0 1,0-1,0 0,0 0,-1 1,1-1,0 1,0-1,0 1,0-1,2-1,-1 1,3-2,0 1,1-2,0 3,0-1,5-1,-9 2,0 1,0 0,1 0,-2 1,2-1,-1 1,0-1,0 0,1 1,-2 0,1-1,1 2,-2-1,1 0,0 1,0-1,3 4,8 9,-1 0,-1 2,18 28,-27-39,31 56,-27-52,-1 0,0 0,-1 1,0 0,0-1,-1 2,0-1,-1 0,3 14,1 12,-4-28,-1-2,1 2,-1-2,0 12,0 13,-3 1,0-2,-7 36,-5 22,13-80,1 0,0-1,0 1,1 0,0 0,0-1,1 1,0 0,5 13,6 30,-12-46,0-6,3-12,2-29,-5 30,5-20,-3 1,1-47,-7 49,0 21,2 22,-5 213,5-271,2 0,13-79,-11 108,-1 0,-1 1,-1-2,0 1,0 0,0 0,-2 0,0-1,-5-14,3 9,-9-30,10 38,3 12,-1-2,1 2,0-1,0-1,0 2,-1-1,1 0,-1 0,0 0,0 1,0-1,0 0,1 1,-1-1,-1 0,-1-1,2 5,1 0,0 1,-1-1,0 0,1 0,-1 1,1-1,0 1,0-2,0 6,0-5,0-2,-1 22,1 0,1-1,0 2,1-2,2 1,5 21,-9-34,-5-16,-7-20,9 8,0 0,0 1,3-1,-1-38,0-15,3 83,-1 1,2-1,0 0,5 11,-3-11,-2 2,6 22,-41-94,25 43,1 1,0-2,0 2,-2-23,-1-2,9 40,-1-1,1-1,0 1,0 0,-1 0,1 0,0 0,0 0,-1 0,0 0,1 0,-1 0,0 0,-1 0,2 1,0 0,-1 0,1 0,0 0,0 0,0 1,0-1,0 0,-1 0,1 0,0 1,0-1,-1 0,1 1,0-1,0 0,0 0,0 1,-1-1,1 1,0-1,0 0,0 1,0-1,0 0,0 0,0 2,-3 37,3-27,1-1,0 1,1 0,0 0,4 12,-38-124,31 95,0 4,1-2,-1 1,0 1,1-2,-1 2,1-1,-1 0,1 0,0 0,0-3,0 5,1 0,-1 0,0 0,0 0,0 0,1 0,-1 0,0 0,0 0,0 0,1 0,-1 0,0 0,0 0,0 0,1 0,-1 0,0 0,0 0,0 0,0 0,1 1,-1-1,0 0,0 0,0 0,0 1,0-1,0 0,1 0,-1 0,0 0,0 0,0 1,0-1,0 0,0 1,0-1,0 0,0 0,5 10,-3-1,5 9,-1 1,0 1,4 25,-10-45,0 0,0 0,0 1,0-1,0 0,0 0,0 0,0 0,0 0,0 0,0 0,0 0,0 1,0-1,0 0,0 0,0 0,0 0,-1 0,1 0,0 0,0 0,0 0,0 0,0 0,0 0,0 0,0 0,0 0,0 0,0 0,0 0,-1 0,1 0,0 0,0 0,0 0,0 0,0 0,0 0,0 0,0 0,0 0,0 0,0 0,0 0,-1 0,1 0,0 0,0 0,0 0,0-1,0 1,0 0,0 0,0 0,0 0,0 0,0 0,0 0,0 0,0-1,0 1,0 0,0 0,0 0,0 0,0 0,-7-9,-9-10,-7-13,10 13,-1-1,-14-28,38 71,-3 0,13 45,-53-174,33 102,1 5,6 9,6 17,-11-21,0-1,-1 1,1-2,-1 2,0 0,0 0,0 0,-1 10,0-16,0 0,0 1,0-1,0 0,0 0,0 1,0-1,0 0,0 0,0 0,0 0,0 0,0 0,0 0,0 0,0 1,0-1,-1 0,1 0,0 1,0-1,0 0,0 0,0 1,0-1,-1 0,1 0,0 0,0 0,0 0,0 0,-1 0,1 0,0 0,0 0,0 0,-1 0,1 0,0 0,0 0,0 0,-1 0,1 0,0 0,0 0,-8-8,-6-15,14 23,-11-25,0 0,2 0,-8-34,17 56,1 3,3 5,3 10,11 78,-12-68,-4-16,1-1,-1 0,-1 0,0 1,0-1,0 11,-2-22,0 0,0-1,0 1,0 1,0-2,-3-3,-4-9,-5-38,8 23,-1 8,-13-31,19 82,0-17,0 0,0-1,0 0,1-1,0 1,1 0,0-1,0 0,6 15,-4-12,1 0,-2-1,0 2,1 12,-3-17,1-3,-1 2,1 0,0-1,-1 1,2-1,0 0,0 1,0-2,0 0,1 1,0-1,-1 1,2-2,-1 1,7 4,-7-4,-1-1,1 2,0-1,6 8,1 4,-5-7,0 1,-1-1,-1 1,2 1,3 19,-7-22,6 15,-8-23,-5-15,-11-31,10 31,0 0,1 0,0-1,-2-17,6 22,0-1,0-1,1 2,1-13,-1 19,1 1,-1 0,0-1,0 1,1 0,0 0,0 0,1 0,-1 0,0 0,0 0,1 0,0 1,-1-1,1 1,0-1,4-3,-3 6,-2 7,-3 6,-3 4,-2 1,-5 28,10-13,2-27,0-1,0 0,-1 1,0 0,0 0,0-1,-2 7,3-12,0 0,0 0,0 0,0 0,-1 1,1-1,0 0,0 0,0 1,-1-1,1 0,0 0,0 0,0 0,-1 0,1 0,0 0,0 0,-1 0,1 0,0 0,0 0,-1 1,1-1,0 0,0 0,0-1,0 1,0 0,0 0,-1 0,1 0,0 0,0 0,-1 0,1 0,0 0,0 0,0 0,-1-1,1 1,0 0,0 0,0-1,-1 1,1 0,0 0,0 0,0 0,0-1,0 1,0 0,-1-1,1 1,0 0,0-1,0 1,0 0,0 0,0 0,-8-21,8 17,-1 6,0 12,1 0,0 0,2 25,0-41,0-8,-1-14,-4 2,1-32,2 11,0 48,0-1,1 1,0-1,1 0,0 0,1 5,7 17,9 85,3-10,2 1,-19-79,-1-3,4 30,-6-41,-1 0,2 0,0 0,0 0,0-1,6 11,2 4,-5-12,-6-11,0 0,1 0,-1 0,0 0,1 0,-1 0,0 0,0 0,1 0,-1 0,0 0,0 0,1 0,-1 0,0 0,1 0,-1 0,0-1,0 1,1 0,-1 0,0 0,0 0,0 0,0 0,0-1,0 1,0-1,12-24,-10 18,6-22,0 0,-2-1,4-40,-5 36,-1-20,-4 49,0-1,0 2,0-1,0 0,-1 1,0-1,0 0,-3-8,4 13,0 0,0 0,0 0,0 0,0-1,0 1,0 0,0-1,0 1,0 0,-1 0,1-1,0 1,0 0,0 0,0 0,0 0,0 0,-1 0,1 0,0-1,0 1,0 0,0 0,-1 0,1 0,0 0,0 0,0 0,0-1,0 1,0 0,0 0,0 0,0 0,-1 0,1 0,0 0,0 0,0 1,-1-1,1 0,0 0,0 0,0 0,-1 1,-3 10,-2 13,-7 135,9-117,2-26,2-15,0-6,0-18,0 14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8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506 3,'-8'0,"1"0,-1 1,0 1,1 0,-1 0,1 1,0 0,0 0,0 1,0-1,0 2,1 0,-1 0,1 1,-9 9,-12 9,20-21,2 2,-1-1,1 2,-9 9,-3 4,17-19,0 0,0 0,0 1,0-1,-1 0,1 0,0 0,0 0,0 0,0 1,-1-1,1 0,0 0,0 0,0 0,0 0,-1 0,1 0,0 0,0 0,0 0,-1 0,1 0,0 0,0 0,0 0,0 0,0 0,0-1,0 1,0 0,0 0,-1 0,1 0,0-1,0 1,0 0,0 0,1-15,0 9,1 1,0 0,0 0,0 0,1 0,-1 1,1-1,0 2,1-2,-1 1,1 1,-1-1,1 0,0 1,0 0,8-4,-12 7,0 0,0 0,0 0,0 1,0-1,0 0,0 0,0 0,0 0,0 0,0 0,0 0,0 1,0-1,0 0,0 0,0 0,0 0,0 0,0 0,0 0,0 0,0 0,0 0,0 0,0 1,0-1,0 0,0 0,0 0,1 0,-1 0,0 0,0 0,0 0,0 0,0 0,0 0,0 0,0 0,0 0,0 0,0 0,1 0,-1 0,0 0,0-1,0 1,0 0,0 0,0 0,0 0,0 0,0 0,0 0,0 0,0 0,0 0,0-1,1 1,-1 0,0 0,0 0,0 0,-4 8,-8 10,-8 8,14-19,-1 2,2-1,-1 1,1 0,0 1,-5 13,3-10,7-13,0 0,0 0,0 0,0 0,0 0,0 0,0 0,0 0,0 0,0 0,0 0,0 0,0 0,0 0,-1 0,1 0,0 0,0 0,0 0,0 0,0 0,0 0,-1 0,1 0,0 0,0 0,0 0,0 0,0 0,0 0,-1 0,1 0,0 0,0 0,0 0,0 0,0 0,0 0,0 0,0 0,-1 0,1 0,0 0,0 0,0 0,-5-23,5 21,0 0,-1 1,1-1,0 0,0 1,-1-2,1 2,-1-1,0 1,1-1,0 1,-1-1,0 1,-2-3,2 4,1 0,0 1,-1-1,1 0,-1 1,0-1,1 0,-1 0,0 1,1 0,-1-1,1 0,-1 1,1-1,0 0,0 1,-1 0,1 0,-1-1,1 1,0-1,-1 1,1 0,0-1,0 1,0 0,-1-1,1 1,0 0,0 0,0 0,0-1,0 1,-1 30,1-29,8 93,-5-68,1 40,-7-47,1-21,-3-13,3-5,-1-1,2 2,1-2,2-20,-2 32,0 24,-1 0,0 1,0-1,-5 23,2-27,0-1,-8 19,-5 12,8-16,7-22,0-1,1 2,-1-1,1 0,-1 1,1-1,1 1,0 0,-1 7,1-5,-1 1,1 0,-1 0,-1 0,0-1,2 0,-2 1,-1-1,1 1,-1-1,0-1,-1 2,1-2,-6 7,9-12,-1-1,1 0,-1 0,1 1,0 0,0-1,-1 1,0 0,1-1,-1 0,1 0,-1 1,0-1,1 0,-1 0,0 0,1 0,0 0,-1 1,0-1,1 0,-1 0,0-1,0 1,1 0,-1 0,1 0,0 0,-2-1,1 1,0-1,0-1,0 1,0 1,1-1,0 0,-1 0,0 0,1 0,-1 0,1-1,-1 1,1 1,0-2,-1 1,1-1,-1 0,1 0,0 2,0-2,0 0,0 1,0 0,0-1,0 1,0-1,0 1,0-1,0 2,0-2,1 1,-1-1,1 1,-1 0,1-1,0 2,-1-2,1 1,0 0,-1 0,1 0,0 0,0-1,0 1,0 1,0-1,0 0,0 1,0-1,0 0,2 0,-1 1,0 0,1-1,-1 1,0 0,0 0,1 0,-1 0,5 1,-7-1,0 0,0 0,0 0,0 0,0 1,0-1,0 0,0 0,1 0,-1 0,0 0,0 0,0 0,0 0,0 0,0 0,0 1,0-1,0 0,0 0,0 0,0 1,0-1,0 0,0 0,0 0,0 0,0 0,0 0,0 0,0 1,0-1,0 0,0 0,0 0,0 0,0 1,0-1,0 0,-1 0,1 0,0 0,0 0,0 0,0 0,0 0,-12 10,9-7,0-2,1 2,-1-1,1 1,0 0,-1 0,2 0,-5 5,-10 14,-25 17,39-37,-1-1,0 1,2 0,-2-1,1 2,1-2,-1 2,-1-1,2 1,-1-2,1 2,-1-1,1 2,0-1,1-1,-2 1,0 3,-3 7,0-12,4-2,0 0,0 0,0-1,1 2,0-2,0 1,-1 0,0 0,1 0,0-1,-1 1,1 0,0-1,0 1,-1-2,5 10,2 11,-6-18,0 0,0 0,0 0,0 1,0 0,0 0,0 0,0-1,0 0,0 1,0-1,0 0,0 1,0-1,0 1,0-1,0 1,-1 0,1-1,0 1,0-1,-1 0,1 0,0 1,-1-1,1 1,0-1,-1 0,0 1,1-1,-1 0,1 0,0 0,0 0,0-1,-1 1,1 0,-1 0,1 0,0 0,-1 0,1 0,-1-1,1 1,0 0,-1-1,1 1,0 0,0 0,-1 0,1 0,0-1,0 1,0-1,0 1,0-1,0 0,0 1,0 0,-1-1,1 1,0 0,0-1,-6-21,5 17,0 38,0-14,1 5,0-13,0-1,0 1,1 0,2 13,-3-20,2-1,-1 1,0 0,1-1,-1 0,0 0,1 0,0 0,0 0,0 0,1 0,-2 0,2-2,-1 2,1-1,3 4,-2-4,0 1,0-1,0 1,1-2,-1 1,0 0,2-1,-2 1,0-2,2 1,-2 0,6-1,-8-1,0 1,1-1,-1 1,0-2,0 2,1-1,-2 0,2-1,-1 1,0 0,0-1,0 1,0-1,-1 0,1 0,0 0,0 0,-2 0,2 0,0 0,-1-1,0 1,-1 0,1-1,2-5,3-31,-5 32,0 8,-1 18,1-11,-1 0,0 0,-1 0,-1 10,2-17,-1 1,1 0,-1-1,1 1,-1-1,1 0,0 1,-1 0,0-2,0 2,0 0,0-1,0 0,0 0,1 0,-2 1,1-2,0 1,-1 0,2 0,-2 0,1-1,-1 1,1 0,-3 0,4-1,0 0,-1 1,1-1,-1 0,1 1,0-1,-1 0,1 0,0 0,0 0,0 1,0-1,0 1,-1 0,1-1,0 0,0 1,0-1,0 1,-1-1,1 0,0 1,0-1,0 0,0 1,0 0,0-1,0 1,0-1,0 0,1 0,-1 1,0 0,0-1,0 1,0-1,1 0,-1 1,0-1,0 1,0-1,0 0,0 0,1 1,-1-1,0 0,1 0,-1 1,0-1,1 1,0-1,-1 1,0-1,1 0,-1 0,0 1,1-1,-1 0,0 0,0 0,0 1,1-1,-1 0,1 0,-1 0,1 1,-1-1,1 0,-1 0,1 0,-1 0,0 0,1 0,0-1,-1 1,0-1,0 1,1 0,-1-1,1 1,-1 0,0-1,1 0,-1 0,0 1,1 0,-1-1,0 1,0-1,0 0,0 1,1 0,-1-1,0 0,0 0,0 1,0 0,0-2,0-10,0 1,0-1,1 0,0 1,1-1,0 0,0 0,1 2,0-2,2 1,3-12,0 7,-1 0,-1-1,5-18,-11 35,0 1,0-1,0 0,0 0,0 0,0 0,0 0,0 0,0 0,0 0,0 0,0 0,0 1,0-1,0 0,0 0,0 0,0 0,0 0,0 0,0 0,0 0,0 0,1 0,-1 0,0 0,0 0,0 0,0 0,0 0,0 0,0 0,0 0,0 0,0 0,0 0,0 0,0 0,0 0,0 0,0 0,1 0,-1 0,0 0,0 0,0 0,0 0,0 0,0 0,0 0,0 0,0 0,0 0,0 0,0 0,0-1,0 1,0 0,3 10,-1 13,-3 0,-1 0,-1-1,-9 40,3-17,9-44,0-1,0 1,0 0,0-1,0 0,0 1,0-1,0 0,-1 1,1-1,0 1,0-1,-1 0,1 1,0-1,-1 1,1-1,0 1,-1-1,1 0,0 0,-1 0,1 0,-1 0,1 0,0 0,0 1,0-1,-1 0,1 0,-1 0,1 0,-1 0,1 0,-1 0,-1 0,1-1,0 1,-1 0,0-1,1 0,-1 0,0 0,-2-2,0-1,-2 0,2 0,0-1,-8-8,9 6,-1 0,1 1,0-1,0 0,-1 0,3 0,-3-10,3 11,-2-5,0 0,1 0,-1-15,3 21,0 2,0-1,0 0,1 1,-1-1,1-1,0 2,1 0,-2-1,1 0,1 0,0 1,2-5,2-1,0 1,11-11,8-8,-25 26,0 0,1-1,-1 2,0-1,0 1,1-1,-1 1,1-1,-1 1,1-1,-1 0,1 1,0 0,0 0,-1-1,1 1,-1-1,0 1,1-1,0 1,0 0,0 0,-1 0,1 0,0 0,-1 0,0 2,1-1,-1-1,0 1,1 1,-1-1,0-1,0 1,0 0,0 1,0-1,0-1,0 2,-1-1,1 0,0 0,0-1,-1 2,1-1,-1 1,-3 14,0-1,-2 0,0 0,-1 0,0-1,-1-1,-1 1,1-1,-14 15,17-21,-14 12,19-19,0 0,0 0,-1 0,1 0,0 0,0 0,-1 0,1 1,0-1,-1 0,1 0,0 0,0 0,0 0,0 0,-1 0,1 0,0-1,0 1,-1 0,1 0,0 0,-1 0,1 0,0 0,0 0,-1 0,1 0,-1-1,1-1,-1 2,1-1,-1 0,1 0,0 0,0-1,0 2,0-1,0 0,0 0,0 0,0-1,-1-7,1 0,0 1,1-2,2-16,-3 24,1 0,0 0,0-2,0 2,-1 0,1 0,1-1,-1 1,1 0,-1 0,0 0,1 0,0 1,-1-2,1 2,0-1,0 1,0-1,0 2,0-2,3 0,-5 2,0 0,1 0,-1 0,1 0,-1 0,0 1,0-1,0 0,0 1,1-1,-1 1,0-1,0 0,1 1,-1-1,0 0,0 0,1 0,-1 0,0 1,0 0,0-1,1 0,-1 0,0 1,0 0,0-1,0 1,0-1,0 0,0 0,0 0,0 1,0 0,0-1,0 1,0-1,0 1,-1-1,0 19,-8 35,64-160,-21 43,-32 58,1 0,-1 0,0 0,0-1,0 1,-1-1,0 1,0-1,0 0,0-6,5-26,6 8,-11 27,-6 12,1-3,-4 10,0 0,0 0,2 1,1 0,0 0,0 1,-3 24,5-32,2-7,0 0,0-1,1 1,-1-1,1 1,-1-1,1 2,0-2,0 1,0-1,0 0,0 1,1 3,16-25,-9 6,-2 4,-1 0,1-1,-1 0,5-12,-10 21,1-1,-1 0,1 1,-1-1,0 0,0 1,0-2,0 2,0 0,0-5,0 6,0 0,0 0,0 0,0 0,0 0,0-1,0 1,0 0,0 0,0 0,0 0,0 0,0 0,0 0,0 0,0 0,-1 0,1 0,0 0,0 0,0 0,0 0,0 0,0 0,0 0,0 0,0 0,0 0,-1 0,1 0,0 0,0 0,0 0,0 0,0 0,0 0,0 0,0 0,0 0,0 0,-1 0,1 0,0 0,0 0,0 0,0 0,0 0,0 0,0 0,0 0,0 0,0 0,0 0,0 0,-6 13,-11 41,17-87,3 17,9-27,-3 12,6-44,-13 39,-1 28,-1-1,2 1,2-18,7-7,1 0,2 0,26-44,-30 54,37-67,-39 75,0 1,1 0,2 0,-1 1,21-20,-28 31,-1-1,1 1,0 0,0 0,0 0,1 0,-1 1,1-1,-1 1,1 0,-1 1,1-1,-1 1,1-1,-1 1,1 0,3 1,-1-1,12 1,-17-2,-1 1,1 0,-1 0,1 0,-1 0,1 0,0 0,-1 1,1-1,-1 0,1 0,-1 0,0 0,0 0,1 0,-1 0,1 1,-1-1,1 1,-1-1,1 0,-1 0,0 1,1 0,-1-1,1 1,-2 2,0-1,0 0,-1 0,1 1,0-1,0-1,-1 2,0-3,-1 5,-6 5,-21 48,18-33,-24 35,-14 0,46-53,-1 2,4-9,1 0,0 0,0 0,0 0,0 0,0 0,0 0,0-1,-1 1,1 0,0 0,0-1,0 1,-1 0,1 0,0 0,0 0,0 0,0-1,-1 1,1 0,0 0,0 0,0-1,0 1,0 0,0-1,0 1,0 0,0-1,0 1,0-1,0 1,0 0,0 0,0 0,0 0,0 0,0 0,0-1,0 1,1-1,-1-6,0 0,1 0,0-1,-1 1,1 0,3-9,16-42,-17 49,2 1,-1 1,1-2,0 2,10-12,-10 12,0 1,1-1,-2-1,0 1,8-14,-17 31,0-1,0 0,-11 15,-9 16,-1 13,23-45,-1-1,2 2,-5 15,-3 9,1-11,-2 1,0-1,-17 28,10-27,12-16,1 0,1 0,-8 14,-7 15,14-27,1-1,0 1,-1 0,2-1,-1 2,2-1,-1 1,1-1,0 1,0-1,0 17,2 97,1-138,1-1,0 0,0 0,2 0,0 2,7-21,-7 23,10-53,-6 29,-5 25,-1 0,0 1,2 0,7-18,-5 16,-6 13,-9 21,2-2,-71 191,71-189,1-4,0-1,2 0,-6 34,-4 43,14-94,0 1,0 0,0-1,0 0,0 1,0-1,0 1,0 0,0-1,0 1,0-1,-1 1,1-1,0 1,0-1,-1 0,1 1,0-1,-1 1,1 0,0-1,0 0,0 0,-1 0,1 0,-1 1,1-1,-1 0,1 1,-1-1,1 0,-1 1,1-1,-1 0,1 0,-1 0,1 0,0 0,0 0,-1 0,1 0,-1 0,1 0,-1 0,1-1,-1 1,1 0,-2-1,-23-15,13 7,11 8,-4-1,1-1,0 2,0 0,0-1,-5 0,8 2,1 0,-1 0,1 0,-1 0,1 0,0 0,0 0,-1 0,1 0,-1 0,1 0,-1 0,1 1,-1-1,1 0,0 1,-1-1,1 1,-1-1,1 1,0-1,0 0,-1 0,1 2,0-2,0 2,-1-1,1-1,0 1,0 1,0-2,0 1,0 0,0 0,0 1,0-1,1-1,-1 1,0 1,1 0,-1-1,0-1,0 1,1 0,-1 0,1-1,0 0,-1 1,1 0,-1 0,1-1,0 1,-1-1,0 1,1-1,0 0,0 1,0-1,-1 0,1 0,0 0,0 1,-1-1,1 0,0 0,-1 0,1 0,0 0,0 0,0 0,-1-1,1 1,-1 0,1 0,0 0,0-1,0 1,1-2,-1 2,1-1,-1 0,1 0,-1 1,0-2,1 1,0 0,-1 0,0 0,0-1,0 1,1-1,-1 1,-1-1,1 1,2-4,-2-1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82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145 39,'0'1,"0"0,0 1,0-1,0-1,0 2,1-1,-1 0,1 0,0-1,-1 2,1-1,0 0,-1-1,1 1,0 0,-1-1,2 2,-2-1,0-1,1 0,-1 0,0 0,1 0,-1 0,0 0,0 0,1 0,-1 0,0 0,1 0,-1 1,0-1,0 0,0 0,1 0,-1 0,0 0,1 0,-1-1,0 1,1 0,-1 0,0 0,1 0,-1 0,0 0,0 0,1 0,-1 0,0 0,1 0,-1-1,0 1,0-1,1 1,-1 0,0-1,0 1,0 0,0 0,0-1,0 1,0-1,0 1,0 0,0 0,0 0,0 0,0-1,0 0,0 1,0-1,0 1,0-1,0 1,0 0,0-1,0-1,0 1,1 0,-1 1,0-2,0 0,0 1,-1 0,1 0,0 0,0 0,0 0,0 0,0-1,-1 1,1 1,-1-1,0-1,1 1,-1 0,0 1,1-1,-1-1,0 2,1-1,-1 1,-1-2,-1 1,2 0,-1 0,-1 1,2 0,-1 0,-1 0,2 0,-1 0,-1 0,1 0,1 0,-2 0,-1 2,-2 0,-1 0,0 1,2 1,-1-1,0 1,0 0,-11 9,17-13,0 0,0 0,0 0,0 0,0 0,0 0,0 0,0 0,0 0,1 0,-1 0,0 0,0 0,0 0,0 0,0 0,0 0,0 0,0 0,0 0,0 0,0 1,0-1,0 0,0 0,0 0,0 0,0 0,0 0,0 0,0 0,0 0,0 0,0 0,0 1,0-1,0 0,10-6,10-8,-19 14,1-2,-1 1,1 0,-2 0,2 1,-2-1,2 1,-1-1,1 0,-1 0,1 1,0-1,-1 1,0 0,1 0,0 0,-1 0,0 0,1 0,0 1,-1-1,0 1,1 0,0 0,-1-1,0 1,4 1,-5-2,0 0,0 0,0 0,0 0,0 1,0-1,0 0,0 0,0 0,0 0,0 0,0 0,0 1,0-1,0 0,0 0,0 0,0 0,0 0,0 1,0-1,0 0,0 0,0 0,0 0,0 0,0 0,0 0,0 0,0 0,0 0,0 0,0 0,0 0,0 0,0 0,0 0,0 0,0 0,0 0,-1 0,1 0,0 1,0-1,0 0,0 0,0 0,0 0,0 0,0 0,0 0,-1 0,-7 3,-8-2,-6 1,20-2,2 0,-2 1,1-1,0 0,-1 1,1-1,1 0,-2 0,1 1,0 0,0-1,0 1,0 0,0 0,0-1,-1 3,3-2,0 0,0 0,0 0,0 0,0 0,0-1,0 0,0 1,1 0,-2 0,1 0,1-1,-1 0,1 0,0 0,1 1,55 17,-57-18,-1 0,1 0,-1 0,1 0,-1 0,1 0,0 0,0 0,-1 0,1 0,0 0,-1 0,0-1,1 1,-1 0,1-1,0 1,-1 0,1-1,0 0,-1 1,1-1,-1 1,1 0,-1-1,0 1,0-1,0 0,1 1,-1-1,1 1,-1-1,0 0,0 0,0 0,1 0,-1 1,0-2,0 1,1 1,-1-2,0 2,1 0,-1-2,0 1,0 0,0 1,1 0,-1-1,1-1,0 2,-1 0,1-1,0 0,0 1,0 0,0-1,-1 1,1 0,-1 0,0 0,1 1,-1-1,0 0,1 0,-1 0,0 0,1 0,-1 0,0 1,1-1,-1 1,0-1,0 0,0 0,0 1,0 0,0-1,0 1,0-1,0 0,1 0,-1 0,0 1,0 0,0-1,0 1,0-1,0 1,1 19,0-11,-3-74,1 94,0-17,0 1,1-1,1 0,-1 2,1-2,5 18,0-13,-5-15,1 2,-1-1,1 0,-1 0,0 1,-1-1,1 0,0 0,-1 0,1 1,-1-1,0 1,0 0,0-1,0 0,-1 1,-1 4,2-7,0 0,0-1,0 1,-1-1,1 0,-1 1,1 0,-1 0,1-1,-1 0,0 0,1 1,-1-1,1 0,-1 1,1-1,0 0,-1 1,0-1,0 0,1 0,-1 0,0 0,1 0,-1 0,1 0,-1 0,1 0,-1 0,-1-1,-22-7,6 2,15 5,1 1,-2-2,1 2,1-2,-1 1,1 0,-1-1,0 0,1 1,0-2,0 2,-1-1,1-1,0 0,0 2,1-2,-1 1,1-2,-2-1,3 5,0-1,-1 1,1-1,0 1,0-1,0 1,0 0,0-1,0 1,0 0,0-1,0 1,0-1,0 1,0 0,1-1,-1 1,0-1,0 1,0-1,0 1,1 0,-1 0,0 0,0 0,1-1,-1 1,0-1,1 0,10-10,1 0,-8 1,1 1,-2-1,1 1,2-11,-3 6,-1 10,4-11,-3 17,3 9,-5-5,1-1,0 1,-2 0,1 0,0-1,-1 1,1 0,-1 1,0-2,0 1,-1 0,0 0,0 0,1 0,-1 0,-1-1,0 1,1-1,-2 1,0-1,-3 7,2-6,3-5,0 1,0-1,0 1,0-1,0 1,-1-1,1 0,-3 3,-1-7,1-11,3 9,0 0,1 1,0-1,0 0,0 0,2-9,-2 13,0-1,0 1,0-1,0 1,1-1,-1 1,1-1,0 1,-1-1,1 1,0-1,0 2,-1-1,1-1,0 1,0 0,0 0,0 0,1 0,-2 0,1 0,1 1,-1-1,1 0,0 0,-2 1,0 0,1 1,-1-1,0 0,0 0,1 0,-1 0,0 1,0-1,1 1,-1-1,0 0,0 0,0 0,0 1,0-1,1 0,-1 0,0 1,0-1,0 1,0-1,0 1,0-1,0 0,0 1,0-1,0 0,0 0,0 1,-1-1,1 1,0-1,0 0,0 0,0 1,-4 18,3-16,-1 5,-2 10,4-15,5-6,-4 2,-1 0,0 0,1 0,-1 1,1-1,0 1,0-1,-1 0,1 1,0-1,0 0,-1 1,1 0,0 0,0-1,0 1,0 0,0 0,-1 0,1 0,0 0,0 0,0 0,0 0,0 0,0 0,-1 0,1 0,1 1,0 0,-2 0,0 0,2 0,-1 0,0 0,0 1,0-2,0 1,-1 1,1 0,0-1,-1 0,1 1,0-1,0 4,0-5,-1 2,0-1,0 0,0 1,0-1,0 1,0-2,0 2,0-1,0 1,0-1,0 1,0-1,0-1,0 2,-1-1,1 1,-2 0,2-1,-1 0,0-1,0 1,1-1,0 0,-1 1,0-1,0 1,0-1,0 0,1 0,-1 0,0 0,1 1,0-1,-1 0,0 0,0 0,0-1,0 1,1 0,0 0,-1 0,0 0,0-1,0 1,0-1,1 1,-1 0,0-1,0 0,-3-2,0 0,0 0,1 0,0-2,-1 2,-3-6,4 5,0 0,0 0,0 1,0 0,-1 0,-4-4,8 7,0 1,0-1,0 0,0 0,0 0,0 1,0-1,0 1,0-1,0 0,0 0,0 0,-1 1,1-1,0 0,0 0,0 0,-1 0,1 0,0 1,0-1,-1 0,1 0,0 1,0-1,-1 0,1 0,0 0,-1 0,1 0,0 0,0 0,-1 0,1 0,0 0,-1 0,1 0,0 0,0 0,0 0,0 0,0 0,-1-1,-24-9,19 9,2-1,0 0,-1 1,0-2,1 1,0-2,0 2,0-1,0-1,-6-5,9 6,-1 1,1-1,-1 0,1 0,0 1,0-1,0 0,1 0,-1 0,0 0,0 0,1-1,0-3,1-46,0 23,-1 28,0 1,1-2,-1 2,0-2,0 2,0-1,1-1,-1 2,2-3,-2 4,0 0,0 0,0 0,0 0,0 0,0 0,0 0,1 0,-1-1,0 1,0 0,0 0,0 0,0 0,0 0,0 0,0 0,0 0,1-1,-1 1,0 0,0 0,0 0,0 0,0 0,0 0,0 0,1 0,-1 0,0 0,0 0,0 0,0 0,0 0,0 0,0 0,0 1,1-1,-1 0,0 0,0 0,0 0,0 0,0 0,0 0,0 0,0 1,4 10,6 23,0 4,-10-36,1 1,-1-1,0 1,0-1,0 1,0-1,-1 0,1 1,0-1,0 1,-1-1,0 0,-2 5,3-7,0 1,0-1,0 1,0 0,0 0,-1-1,1 0,0 1,-1 0,1 0,-1-1,1 1,0 0,-1-1,0 0,1 1,-1-1,1 0,0 1,-1-1,1 1,-1-1,0 1,1-1,-2 1,2-3,-1 0,1 2,-1-1,1-1,0 1,0 0,0 0,0 0,-1-1,1 1,0 0,0 0,0 0,0-1,1-1,-1 0,1 0,0 0,0 0,1 0,-1 0,0 0,1 0,0 0,0 1,-1-2,1 3,0-2,-1 1,1-1,3 0,12-9,-17 12,0 0,0 0,0 0,-1 0,1 0,0 0,0 0,0 0,0 1,0-1,0 0,0 0,0 0,0 1,0-1,0 0,0 0,0 1,0-1,0 0,0 0,0 0,0 1,0-1,0 0,0 0,0 0,0 0,0 0,0 0,0 0,0 0,0 0,0 0,1 0,-1 0,0 0,0 0,0 1,0-1,0 0,0 0,0 0,1 0,-1 0,0 0,0 0,0 0,0 1,0-1,0 0,1 0,-1 0,0 0,0 0,0 0,0 0,0 0,0 0,0 0,0-1,0 4,-2-1,1 1,0-1,0 1,1 0,-1 0,1 0,-1 0,1-1,0 2,0-2,0 1,0 0,0-1,1 1,-1 0,1 0,0-1,0 1,0 0,0-1,0 1,0-1,1 1,-1-1,1 1,-1-2,4 5,1 1,-5-6,2 2,-1-1,0 1,1-2,0 2,-1-2,1 1,1 1,5 1,-2 1,0 0,14 12,-19-15,-32 0,-5-6,33 4,0-1,0 1,0-1,1 0,-2 1,1-1,0 0,1-1,-1 1,0 1,1-2,-1 0,1 1,-3-4,4 5,-1-1,1 1,0 0,0 0,0-1,0 1,0-1,0 1,0-1,0 1,0 0,0 0,0 0,0-1,0 1,0-1,0 1,0-1,0 1,0 0,1 0,-1-1,0 1,0 0,0 0,0-1,0 1,0-1,0 1,0 0,1 0,-1 0,0-1,1 1,-1 0,5-3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83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1 1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84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8 159,'0'-1,"1"1,0-1,-1 1,0 0,1-1,0 0,-1 1,1-1,-1 1,1 0,-1-1,1 0,-1 0,1 1,-1-1,0 0,0 0,0 1,1-1,-1 0,0 0,0 1,0-1,1-1,2-21,-3 19,1 1,-1-2,1 2,-1-1,0-1,2 1,-1 0,0 0,1 0,-1 1,1-1,0 0,-1 1,1 0,0-1,0 1,1 1,0-2,-1 1,4-3,-5 6,-1 0,0 0,0 0,0 0,0 0,1 0,-1-1,0 1,0 0,0 0,0 0,0 0,0-1,0 1,0 0,0-1,0 1,0 0,1 0,-1 0,0 0,-1-1,1 1,0 0,0-1,0 1,0 0,0 0,0 0,0 0,0 0,0 0,0 0,0-1,-1 1,1 0,0-1,0 1,0 0,0 0,-1-1,1 1,0 0,0 0,0 0,-1-1,1 1,0 0,0 0,0 0,0 0,-1 0,1-1,0 1,-1 0,1 0,0-1,-1 1,1 0,0 0,0-1,0 0,-1 1,1-1,0 0,0 1,0 0,0 0,0 0,0-1,0 0,0 1,0-1,0 1,0 0,0-1,0 1,0 0,0-1,0 1,0 0,0-1,1 1,-1-1,0 0,0 1,0-1,1 1,-1 0,0 0,1 0,-1 0,0-1,1 1,-1 0,0-1,0 1,0 0,1-1,-1 1,2-1,-1 1,0-1,1 0,-2 0,2 0,-1 0,1 1,-1 0,0 0,0-1,1 1,0-1,-1 1,0 0,0 0,1 0,0 0,-2 1,4 0,0-1,1 3,-1-1,-1 0,8 5,12 7,-19-13,-1 0,0 1,1-1,-1 1,1 0,-1 0,1 0,-2 0,2 1,-3-1,3 1,-1 1,-1-2,1 1,-2 1,2-1,-1 0,0 1,0 1,0-2,0 1,-2 0,4 8,1 3,-3-10,0-1,-1 0,0 0,1 0,-1 1,0-1,0 0,-1 1,0-1,0 1,0-1,0 7,0-10,0 0,0 0,0-1,0 0,0 1,-1 0,1-1,0 0,0 1,-1-1,1 0,0 1,0-1,-1 1,1-1,0 1,-1-1,1 0,-1 0,1 1,0-1,-1 0,1 0,-1 0,1 0,0 1,0-1,-1 0,1 0,-1 0,1 0,-1 0,1 0,-1 0,1 0,-1 0,1 0,-1 0,1 0,0-1,0 1,-1 0,1 0,0 0,-1 0,0-1,0 1,0-2,0 1,0 0,1 1,-1-2,0 2,0-2,1 1,-1 1,0-2,1 1,-1 0,1-1,0 1,0-1,-1-1,1-26,1 25,-1 1,0 0,0-1,0 0,0 1,0-1,0 1,-1 0,0-1,0 1,0-1,0 1,-1 0,2 0,-2-1,1 2,-1-1,-2-2,-5-9,7 11,0 1,0-2,0 1,0 1,-1 0,1 0,-1-1,1 1,-1 0,0 0,1 1,-2-1,2 0,-7-1,9 3,-1 0,1 0,-1 0,0 0,1 0,0 0,-1-1,1 1,-1 0,1 0,-1 0,1 0,-1-1,0 1,1 0,-1-1,1 1,0 0,0-1,0 1,-1-1,1 0,-1 0,1 1,0 0,-1 0,1-1,0 0,0 0,-1 1,1-1,0 1,0-1,0 1,0-1,0 1,0-1,0 0,0 0,0 1,0 0,0-1,0 0,1 0,-1 1,0-1,0 1,1-1,-1 1,0 0,1-1,-1 0,0 0,1 0,-1 1,0 0,0-1,0 1,1-1,-1 0,1 1,-1 0,0-1,1 1,-1-1,1 1,-1 0,1 0,-1 0,1 0,-1 0,0 0,0-1,1 1,-1 0,1 0,-1 0,1-1,0 1,-1 0,1 0,-1 0,1 1,-1-1,1 0,-1 0,0 0,1 1,-1-1,1 0,-1 0,1 0,-1 0,1 0,-1 1,0-1,1 1,-1-1,1 0,-1 1,0-1,0 1,0 0,0-1,1 0,-1 0,0 1,0 0,0 0,1-1,-1 2,1 2,1 0,-1 0,0 0,1-1,3 8,-34-12,25 1,-21 0,24 0,0 0,-1 1,1-1,-1 0,2 1,-2-1,1 1,0-1,-1 0,2 1,-1 0,0-1,-1 1,1 0,0 0,-1 1,3-1,-1-1,0 1,0-1,0 0,0 0,1 0,-1 1,0-1,1 1,-1-1,1 0,-1 0,1 0,-1 1,1-1,-1 0,1 0,-1 0,1 0,-1 1,0-1,0 0,1 0,-1 0,1 0,-1-1,1 1,15 2,-12-3,-1 1,0 0,0 1,1-1,-1 0,2 1,-3 0,2 1,-1-2,1 2,-1 0,1-1,-2 2,2-1,-2 0,1 0,-1 1,1 0,0 1,-1-2,1 1,-1 1,0-2,0 2,2 6,5 9,-8-22,-1-10,-2 1,0 3,8 16,-14-12,-4-4,9 5,0 1,0 0,-1 1,1 0,-1 0,1-1,0 2,-1-1,0 1,0 0,0 0,0 0,0 0,1 0,-2 1,2 0,0 0,-1 1,0-1,0 2,-4-1,2 1,0 0,0-1,1 2,-1-1,1 1,-9 7,11-9,2 0,-1 0,1 1,-1-1,1 2,-1-2,0 1,1 0,0-1,0 2,0-1,0 0,0 0,-1 1,2-2,0 2,-1-1,0 1,1-1,0 1,-1-2,1 7,3 2,1-10,-3 0,0-1,-1 0,0 0,0 0,1 1,0-1,-1 0,1 0,-1 0,0 1,1-1,-1 0,0-1,1 2,-1-1,0-2,-1-24,1 23,-1 1,1-2,0 1,0 0,0 0,0 0,1 0,0 1,0-2,0 1,1-4,-2 7,0 1,0 0,0 0,0 0,0 0,0 0,0 0,0 0,0 0,0 0,0 0,0 0,0-1,0 1,1 0,-1 0,0 0,0-1,0 1,0 0,0 0,0 0,1 0,-1-1,0 1,0 0,0 0,0 0,1 0,-1 0,0 0,0 0,0 0,0 0,1 0,-1 0,0 0,0 0,0 0,0 0,0 0,0 0,0 0,0 0,0 0,0 1,2 8,-4 13,-1 3,1-20,1 0,0 0,0 1,1 0,-1 0,1-1,0 1,1-1,0 7,-1-11,0-1,0 0,0 0,0 0,0 0,0 0,0 1,0-1,0 0,0 0,0 0,0 0,0 0,0 0,0 0,0 0,1 0,-1 0,0 0,0 0,0 0,0 0,0 0,0 1,0-1,0 0,0 0,0 0,0 0,0 0,0 0,0 0,0 0,0 0,0 0,0 0,0 0,0 0,0 0,0 0,0 0,0 0,1 0,-1 0,0 0,0 0,0 0,0 0,0 0,0 0,0 0,0 0,0 0,0 0,1-1,3-5,1-14,-4 18,0-3,1 2,0-2,0 1,0 0,1 0,-1 0,1 1,0-1,6-5,2-4,-11 13,0 0,0 0,0 0,0 0,0 0,-1 0,1 0,0 0,0 0,0 0,0 0,0 0,0 0,0 0,0 0,0 0,0 0,0 0,0 0,0 0,0 0,0 0,0 0,0 0,0 0,0 0,0 0,0 0,0 0,0 0,0 0,0 0,0 0,0 0,0 0,0 0,0-1,0 1,0 0,0 0,0 0,0 0,0 0,0 0,0 0,0 0,0 0,0 0,0 0,0 0,0 0,-7 3,-10 6,15-6,1-2,-1 1,1 0,-1 0,1 1,0-2,0 1,0 0,-1 1,1-1,1 1,0-2,-1 2,1 0,0 0,0-1,-1 1,1 3,0 1,1-1,-1 0,1 0,-1 0,2 0,2 9,-6-18,-1 2,1-1,0 1,-1-1,1 0,-1 1,0 1,0-1,1-1,-4 2,4-1,1 1,1 0,-1 0,1 0,-1 0,1 0,0-1,-1 1,1 0,-1-1,1 1,0 0,0 0,0-1,0 1,-1-1,1 1,0-1,0 1,-1 0,1 0,0 0,0-1,0 0,0 1,-1-1,1 1,0 0,0-1,0 0,0 1,0 0,0-1,0 1,0 0,0-1,0 0,1 1,-1-1,0 1,0 0,0 0,0-1,1 1,-1-1,0 1,0-1,1 1,-1 0,0 0,0-1,1 0,18-24,-13 19,-1-3,-4 7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85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41 21,'0'8,"0"0,-1 0,0 0,0 1,0-1,-1 0,1 0,-1 0,-5 10,3-7,-1 1,2 0,0 0,0 0,0 0,2 1,0-1,0 1,0 14,1-26,0 0,0 0,0 0,1 0,-1 0,0 1,1-1,-1-1,0 2,1-1,-1 0,0-1,1 1,-1 1,1-1,0-1,-1 1,1 0,0 0,0-1,0 1,-1 0,1 0,0-1,0 0,0 1,0-1,0 1,-1 0,1-1,0 0,2 0,-1 0,0 0,1 0,-2 0,1 0,1-1,-2 0,1 0,0 1,0 0,0-2,0 1,0 0,2-2,-2 1,13-10,-12 8,-11 5,0 4,1-1,-1 1,1 0,-11 10,13-11,24 3,0-1,-19-6,0 0,0 0,0 0,1 0,-1 0,0 0,1 0,-1 1,0-1,0 0,1 0,-1 0,0 0,0 1,1-1,-1 0,0 1,0-1,1 0,-1 0,0 1,0-1,0 1,0-1,0 0,1 0,-1 0,0 0,0 1,0-1,0 1,0-1,0 1,0-1,0 1,0-1,0 0,0 0,-1 1,1-1,0 0,0 0,0 1,0-1,0 1,-1-1,1 0,0 0,0 0,0 1,-1-1,1 0,0 1,-1-1,1 0,0 0,0 0,-1 0,1 0,-1 0,1 1,0 0,0 0,-1-1,1 1,-1 0,1-1,0 1,-1-1,1 1,0 0,0 0,0 0,-1-1,1 1,0 0,0 0,0-1,0 1,0 0,1-1,-1 1,0 0,0 0,0 0,1-1,-1 1,0 0,1 0,-1-1,0 1,1 0,-1-1,0 0,0 1,1 0,0-1,-1 1,1 0,-1-1,1 0,0 0,0 1,-1-1,0 1,1 0,-1-1,1 0,-1 0,1 1,0-1,-1 1,1-1,-1 0,1 0,0 0,-1 0,0 0,1 0,-1 0,1 0,0 0,-1 0,1 0,-1 0,1 0,0 0,-1 0,0-1,1 1,-1 0,1-1,-1 1,1 0,-1 0,1-1,-1 0,1 1,-1-1,1 1,-1 0,0 0,1-1,-1 0,0 0,0 0,0 1,0 0,1-1,-1 1,0-1,0 1,0-1,0 0,0 0,0 1,0 0,0-1,0 0,0-1,2-11,0 0,0 1,2-2,7-22,3 10,-14 26,0 0,0 0,0 0,0 0,0 0,0 1,0-1,0 0,0 0,0 0,0 0,0 0,0 0,0 0,0 0,0 0,0 0,0 0,0 0,0 0,0 0,1 0,-1 0,0 0,0 0,0 0,0 0,0 0,0 0,0 0,0 0,0 0,0 0,0 0,0 0,1 0,-1 0,0 0,0 0,0 0,0 0,0 0,0 0,0 0,0 0,0 0,0 0,0 0,0 0,0 0,0 0,0 0,0 0,0 0,0 0,0 0,0 0,0 0,0-1,0 1,0 0,0 0,0 0,-5 16,3-10,2 0,-2 0,1-1,1 1,0 0,-1 1,1-2,1 8,-2 16,1-29,0 0,0 1,1-1,-1 1,0-1,-1 1,1 0,0-1,0 0,0 0,0 0,0 0,0 1,0-1,0 1,-1 0,1-1,0 0,0 0,0 0,0 1,0-1,0 0,-1 0,1 0,0 1,-1-1,1 0,0 0,-1 0,1 0,0 0,-1 1,1-1,0 0,-1 0,1 0,0 0,-1 0,1 0,-1 0,1 0,0 0,0 0,0 0,0 0,-1-1,0 1,0 0,1 0,-1-1,1 1,-1 0,0-1,1 1,0-1,0 1,-1-1,1 0,0 1,-1 0,1-1,0 0,-1 0,1 0,0 1,0-1,-1 1,1-1,0 1,0-1,0 0,0-1,0 2,1-6,1 0,-1 0,0 1,1 0,0-1,0 1,1 0,2-5,-3 4,0 2,1-2,0 1,-2-1,1 0,0 1,1-11,-1 4,0-20,-2 31,0 1,0-1,0 0,0 1,-1 0,1-1,0 1,0-1,-1 1,1 0,0-1,0 1,-1 0,1 0,0-1,-1 1,1-1,-1 1,1 0,0-1,-1 1,1 0,0 0,0 0,-1 0,1 0,-1 0,1 0,-1 0,1 0,-1 0,1 0,-1 0,1 0,0 0,-1 0,1 0,0 0,0 0,-1 1,-19 8,14-5,4-4,1 1,0-1,0 0,0 0,0 0,-1 0,1 0,0-1,0 1,0 0,-1-1,1 1,0 0,0-1,0 1,0-1,0 0,0 0,0 1,0-1,-1-2,-17-21,19 23,-1 2,1 0,0 2,-1-2,1 0,0 0,0 1,0-1,0 1,0-1,0 1,1-1,-1 1,0-1,1 0,-1 1,1-1,-1 0,0 0,1 1,0-1,-1 0,1 1,0-1,0-1,1 3,9 2,-10-5,0 0,-1 0,1 1,0-1,0 1,0-1,0 0,-1 1,1-1,-1 0,1 1,0 0,-1 0,1-1,0 0,-1 1,1 0,-1 0,1-1,-1 2,1-2,-1 1,0 0,0 0,0 0,1-1,-1 1,0 1,0 0,1 1,-1 0,1 1,0-1,0 0,0 0,-1 1,3 4,-2-8,-1 0,0 0,0 1,1-1,-1 0,0 0,0 0,1 1,-1-1,0 0,1 1,-1-1,0 0,0 0,0 0,0 0,1 0,-1 0,0 0,1 0,-1 0,1 0,-1 0,1 0,0 0,0 0,-1 0,1-1,0 0,0 1,0 0,0-1,0 1,-1-1,1 0,-1 0,1 1,0-3,1 0,0-1,1-1,0 1,-2 0,2-1,-1 0,1-6,-2 8,0 0,-1 0,1 0,-1 0,1 0,-1 0,0-1,0 2,0-1,0-1,-1 1,1 1,-2-5,2 7,-1-1,1 1,0 0,0-1,-1 1,1-1,0 1,0 0,-1 0,1 0,0 0,-1 0,1 0,0 0,0-1,0 1,0 0,-1 0,1 0,0 0,-1 0,1-1,-1 1,1 0,0 0,-1 1,1-1,0 0,-1 0,1 0,0 0,-1 0,1 1,0-1,0 0,0 0,-1 0,1 0,0 0,0 0,-1 0,1 0,0 1,-3 4,12-5,-4-2,1 0,0 0,0-1,6-4,-11 6,1 0,-1 0,1 0,-2 0,2 0,-1 0,0 0,1 0,-1-1,-1 0,1 2,0-2,0 0,0 1,0-1,-1 0,0 2,0-3,0 2,1-1,-1 0,1-3,-2 5,1-1,0 1,-1 0,1 0,0-1,0 0,0 1,0 0,0 0,0-1,0 1,-1-1,1 1,-1 0,1-1,-1 1,1 0,-1 0,1 0,-1 0,1 0,0 0,0 0,-1 0,1 0,-1 0,1 0,-1 0,1 0,-1 0,1 0,-1 0,1 0,-1 0,1 1,-1-1,0 1,-1-1,1 1,-1-1,1 1,0 0,-1-1,1 1,-1-1,2 2,-3 0,3-2,0 0,0 0,0 0,0 0,0 0,0 1,1-1,-1 0,0 0,0 0,0 0,0 1,0-1,1 0,-1 0,0 0,0 0,0 0,1 0,-1 0,0 0,0 0,0 0,0 0,0 0,0 0,0 0,0 0,0 0,1 0,-1 0,0 0,0 0,0 0,0-1,1 1,-1 0,0 0,0 0,0 0,0-1,0 1,1 0,-1 0,0 0,10-5,-9 5,0-1,-1 1,1-1,0 1,0-1,-1 0,1 1,0-1,-1 1,0 0,0-1,1-1,-1 2,1-1,-1 1,1-1,-1 0,0 0,1 0,-1 0,0 1,0-1,0 0,1 0,-1 0,0 0,0-1,-1 1,0 0,0 1,0-1,0-1,0 2,0-1,0 0,0 1,0 0,-1-1,2 0,-1 1,0-1,-1 1,1-1,-2 1,-4-2,0-1,0 0,1 0,-1 0,1-2,0 0,-10-9,3 3,13 11,0 0,0 1,0-1,0 0,1 0,-1 1,0-1,1 0,-1 0,0 0,0 0,1 0,-1 0,0 1,0-1,0 1,0-1,1 0,-1 0,0 1,0-1,0 1,0-1,0 1,0-1,0 0,0 0,0 0,0 0,0 1,0-1,0 1,0-1,0 1,0-1,0 1,-1-1,-9 10,9-9,0 0,-1 1,1-2,0 2,0-1,0 1,0-1,-1 0,0 4,2-5,0 0,0 0,0 0,0 0,0 0,0 0,0 1,0-1,0 0,0 0,0 1,0-1,0 0,0 0,0 0,0 0,0 0,0 0,0 0,0 0,0 1,1-1,-1 0,0 0,0 0,0 0,0 0,0 0,0 0,1 0,-1 0,0 0,0 0,0 0,0 0,1 0,-1 0,0 0,0 0,0 0,0 0,1 0,-1 0,0 0,0 0,0 0,0 0,0 0,1 0,-1 0,0 0,0 0,0 0,0 0,0 0,1 0,-1 0,14-5,-8 3,-5 2,-1 0,1 0,0 0,0 0,0 0,-1 0,1 0,0 1,-1-1,0 0,1 1,0-1,0 0,-1 0,1 0,0 1,-1-1,1 1,-1-1,0 1,1 0,-1-1,1 0,0 2,4 18,-5-19,0-1,0 1,0 0,0-1,0 1,0 1,0-2,0 0,0 2,0-1,1-1,-1 1,0 0,0-1,0 1,1 0,-1 0,1 0,-1-1,1 0,-1 1,0 0,1-1,-1 1,1-1,0 1,-1-1,1 1,0-1,0 0,-1 0,1 1,0-1,3 0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1.13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218 190,'-5'1,"1"1,0-1,1 1,-1 0,0 0,0 1,1-1,-1 1,-5 5,-9 6,2-1,0 0,1 1,1 1,0 0,1 1,-15 23,20-28,4-4,0 0,0 0,1 0,0 0,0 0,1 1,0-1,0 1,0 0,1 12,-1 10,5 44,0-23,-3-42,1 1,1-1,0 0,0 0,0 0,1 0,9 17,37 57,-9-18,-11-14,2-1,42 50,-64-91,0-1,0-1,1 0,-1 0,2-1,-1 0,21 8,-16-7,3 0,0-2,0 1,1-2,34 4,-8-2,-30-3,1-1,0-1,0 0,0-1,30-4,-34 2,-1-1,0 0,0-1,0 0,-1 0,1-2,-1 1,17-13,2-2,-18 13,-1 0,0 0,0-1,-1 0,0-1,9-10,139-188,-150 197,0-2,-1 1,-1-1,1 1,-2-1,0-1,0 1,-1-1,1-12,0-12,-4-67,0 60,-2 27,1 0,-10-34,7 32,-5-37,8 46,0 0,-2 1,1-1,-1 1,0-1,-1 1,0 0,-1 0,0 0,-6-8,-8-9,-41-42,40 50,-1 1,-1 1,0 1,-1 1,0 0,-36-13,49 23,-1 1,0-1,0 2,0-1,0 2,-16-1,-71 3,42 2,38-3,-9-1,1 2,-39 7,56-6,0 0,1 1,-1 0,1 0,0 1,0 0,0 0,0 1,1 0,-1 1,-6 6,5-2,1 0,0 0,0 1,1 0,1 0,0 1,-6 14,2-4,-1 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1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0,'0'8,"0"5,3 10,1 3,-1 2,1-1,5 0,-1-2,0-5,-2-5,-1-6,2-8,2-8,0-3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5:47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5:4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5:5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3 152,'-1'-26,"0"16,1-1,0 1,1-1,0 0,0 1,4-11,-5 18,1 1,1-1,-1 1,0 0,0 0,1 0,-1-1,1 1,0 0,0 1,0-1,0 0,0 1,0-1,0 1,0-1,0 1,1 0,-1 0,1 0,-1 0,1 1,-1-1,1 0,-1 1,1 0,0 0,-1 0,5 0,14 2,-1 0,34 10,-13-3,-30-7,0 0,1 1,-1 1,-1-1,1 2,0 0,-1 0,0 1,0 0,-1 1,1 0,-2 0,1 1,-1 0,0 1,-1 0,1 0,8 17,19 42,-28-47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6:27.11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218 190,'-5'1,"1"1,0-1,1 1,-1 0,0 0,0 1,1-1,-1 1,-5 5,-9 6,2-1,0 0,1 1,1 1,0 0,1 1,-15 23,20-28,4-4,0 0,0 0,1 0,0 0,0 0,1 1,0-1,0 1,0 0,1 12,-1 10,5 44,0-23,-3-42,1 1,1-1,0 0,0 0,0 0,1 0,9 17,37 57,-9-18,-11-14,2-1,42 50,-64-91,0-1,0-1,1 0,-1 0,2-1,-1 0,21 8,-16-7,3 0,0-2,0 1,1-2,34 4,-8-2,-30-3,1-1,0-1,0 0,0-1,30-4,-34 2,-1-1,0 0,0-1,0 0,-1 0,1-2,-1 1,17-13,2-2,-18 13,-1 0,0 0,0-1,-1 0,0-1,9-10,139-188,-150 197,0-2,-1 1,-1-1,1 1,-2-1,0-1,0 1,-1-1,1-12,0-12,-4-67,0 60,-2 27,1 0,-10-34,7 32,-5-37,8 46,0 0,-2 1,1-1,-1 1,0-1,-1 1,0 0,-1 0,0 0,-6-8,-8-9,-41-42,40 50,-1 1,-1 1,0 1,-1 1,0 0,-36-13,49 23,-1 1,0-1,0 2,0-1,0 2,-16-1,-71 3,42 2,38-3,-9-1,1 2,-39 7,56-6,0 0,1 1,-1 0,1 0,0 1,0 0,0 0,0 1,1 0,-1 1,-6 6,5-2,1 0,0 0,0 1,1 0,1 0,0 1,-6 14,2-4,-1 0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6:27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6:27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6:27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3 152,'-1'-26,"0"16,1-1,0 1,1-1,0 0,0 1,4-11,-5 18,1 1,1-1,-1 1,0 0,0 0,1 0,-1-1,1 1,0 0,0 1,0-1,0 0,0 1,0-1,0 1,0-1,0 1,1 0,-1 0,1 0,-1 0,1 1,-1-1,1 0,-1 1,1 0,0 0,-1 0,5 0,14 2,-1 0,34 10,-13-3,-30-7,0 0,1 1,-1 1,-1-1,1 2,0 0,-1 0,0 1,0 0,-1 1,1 0,-2 0,1 1,-1 0,0 1,-1 0,1 0,8 17,19 42,-28-47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6:46.15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524 495,'-29'0,"-4"1,-51-7,73 4,-1 0,1 0,0-2,0 1,1-1,-1-1,1 0,-13-8,-149-114,164 120,0 1,1-1,0 0,0-1,0 0,1 0,0-1,1 1,0-1,0 0,1 0,0-1,-2-10,4 13,-1 0,2-1,-1 1,1-1,0 1,1-1,0 1,0-1,0 1,1-1,1 1,-1-1,1 1,0 0,0 0,1 0,0 0,5-8,-5 11,1 1,0-1,0 0,0 1,0 0,0 0,1 0,0 1,-1-1,1 1,0 0,0 0,6 0,0-1,1 0,-1 1,1 1,20-1,-27 3,-1 0,0 0,1 0,-1 0,0 1,0 0,0 0,0 0,0 0,0 0,-1 1,1 0,-1-1,1 2,-1-1,0 0,-1 0,1 1,3 5,5 9,0 1,13 33,-21-45,18 52,-18-46,1 0,1 0,0-1,0 1,2-1,8 13,79 92,-84-104,-3 0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8:13.775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1,-2 3,-3 1,0 2,-2-3,1 2,1 0,0-4,2 2,1-2,1 0,0-2,1 1,-1 0,-2-2,3 0,-1 1,-1 2,0-1,0-1,-2 0,3-3,1-2,0 2,-1-3,2 3,-1 1,-2 3,1-1,1 1,-2 1,1-1,1 0,-1 1,-1-2,2 1,-1 2,0-1,0 1,0 0,-1 0,2-1,0 0,1 0,-1 0,0-2,-2 0,0-1,-1 0,2 1,-1 0,0-1,0 1,-1 1,2 0,-1 0,0 2,2-1,-1 1,2-1,-2 1,1-3,-1 2,-1-1,0 0,1 1,0 0,0-1,1 0,0 0,0 0,0 1,1-2,-2 1,0 1,1-2,-1 0,1 1,0-1,0 2,0 0,-1-2,1 1,0 0,0 0,0 2,1 0,0 1,-2-3,1 2,-2-2,4 1,-1 1,1-1,-1 0,0 0,1 1,0 0,0-1,0 1,1 1,-2-1,1-1,0 2,1 0,0-1,0 1,-2-1,1 2,0 0,-1 0,2 0,-3 0,2-2,0 2,-1-1,1 1,-1-1,0-1,0 0,-1-1,-2 0,0 0,-2 0,3-1,-1 1,0-1,2 0,-1-1,1 2,0-1,1 1,1 1,0-1,-1 1,2 1,-1-1,0-1,1 2,-1 0,0 0,-2 0,2 0,0 0,0-1,0 0,0 1,0-1,0 0,1 0,0 1,0 1,-1 0,-1 1,1-1,-2-1,2 0,0 0,-1 0,-1 2,-1-2,1 2,0-2,-2 0,3-2,-1 1,1-1,-1 0,1-1,-2 0,2 0,-2 1,1 1,1 0,-2-2,1 1,1 1,0-1,1 1,0 1,-1-1,1 2,0-1,-1-1,-1 2,2-1,0 1,1 0,1 0,0 2,1-2,0 0,0 1,0-1,1 2,-1-2,0 1,0 0,0-1,-2-2,0 3,0-3,1 1,-1 1,-1 1,1-2,-1 2,2-1,-1 0,0-1,-2-1,0 2,-1 0,2 0,-2-2,3 2,-1-1,-1-1,2 3,-4-1,3 0,-1-1,0 1,-1-1,1-1,0 2,0-2,1 0,-2 2,2-1,1 1,1 0,-2 0,0-1,2-1,0 3,-2-4,0 1,2 2,-1-1,1 0,-1 2,0 0,0-1,1 0,-2-1,1 1,0-1,-2 0,1 1,1 0,1 0,0 1,0-1,1 0,-2 2,0-1,0-1,0 1,-1-1,-2 0,2 1,-2-1,2-2,-1 1,1 2,3-2,-1 0,1 1,0 1,0 0,0 0,0-1,1 1,-1-1,0 1,0 0,0 0,0 0,0-1,0 0,0 0,0 2,0-2,0 1,0 0,0-1,0 0,0 1,0 0,0-1,0 1,0 0,0-1,0 0,0 2,-2-3,0-1,0 2,-1-2,1-1,-1 2,1 0,1 0,0 2,1-1,0 1,0-1,-1 1,-1-1,-2-1,2 1,-3-2,-1 2,-1 0,0 0,1 0,0-1,0 0,3 0,-1 1,2-1,2 2,0-1,0 0,0 1,0-1,1 1,-1 0,0 0,0-1,0 1,0 0,0-1,0 0,0 1,0 0,-2-2,1 0,-1 0,1 1,0-1,0 1,1 1,0-1,0 1,0-1,0 1,0-1,-2-1,0 1,1-2,0 2,-1 0,2 0,-1 0,1 0,0 1,0 0,0 0,0-1,0 1,0-1,0 0,0 1,0 0,0 0,0 0,0-1,0 0,0 1,0 0,0 0,0 0,0-1,0 0,0 0,0 1,0 0,0 0,0 0,2-1,0 0,-1 1,1-1,-1 2,1-2,1 1,-2-1,0 0,0 1,0 0,-1 0,0 0,0-1,0 0,0 0,0 1,0 1,0-2,0 1,0-1,0 0,-2 0,1-1,-1 0,1 0,0 2,0-2,-1 1,0 0,1 1,-1 0,1 0,0 0,1-1,0 0,0 1,0 0,0 0,0-1,0 1,0-1,0 0,0 1,0 0,0 0,0 0,0-1,0 0,0 1,0 0,0-1,0 1,0 0,0-1,0 0,0 1,0 0,0 0,0 0,0-1,0 0,0 1,0 0,0-1,2 0,0-2,-1 1,1 1,1-3,-1 2,0 2,-1 1,0 1,2-1,0 1,0-3,0 1,0-2,-2 1,3-2,-2 0,1 1,-1-2,1 1,0 1,0-1,0 0,1-1,0 0,-1 1,-1 1,0-2,1 2,-1 0,0 0,0-1,0 1,0 0,0 0,0 1,0 0,0 1,0-1,-1 1,1-2,0 0,1 0,-1 1,-1-1,-1 2,0-1,0 0,1 0,1 2,0-2,-1 1,0 0,0-1,-1 0,1 1,1 0,0-1,0 2,-1-2,0 0,-1 1,1-2,1 0,0 0,-1 0,0 2,0-2,1-1,-1 2,1-1,-1 0,1 1,-2 1,2-1,0 0,0 0,0 1,-1 0,0 0,-1 0,2-3,-1 1,0 1,1-1,-1 0,0 1,-1 1,2-1,-1 1,1-1,-1 1,2-1,0-2,-2 1,1 1,-1 0,0-1,-1 1,0 0,2 2,0-1,-2 0,2-1,-1 0,-1 1,2-1,0 2,0-1,-1-1,0 0,2 0,0 1,-2 0,1 0,1 0,-1-1,1-1,1 1,0-2,0 1,1 0,1-1,-1 0,1 1,-1-3,0 1,1-1,-2 0,1 3,-2-2,1 3,-2 1,1-3,0 0,1 3,-1-2,0 0,1 0,-2 0,1-3,1-2,-1 1,1 0,-1 1,0 0,-1 3,0 0,0-1,-1 2,3-4,-1 3,1-1,0 1,-2 1,3-2,-1 1,-2 0,1-2,0 2,1-3,0 3,-2-2,0 2,-1 1,2 0,0-2,3 0,-1-1,-1 2,0-1,0 1,-1 1,0-2,1 2,-1-3,1 1,-1 1,-1-1,-1 2,1-2,1 0,-1 2,0-2,1 0,1-1,-1 1,2 0,-2 0,2 2,-1 0,2-2,-3 2,0-1,2-2,-3 2,1-1,0 0,-1 0,2-1,1-1,0 0,1 0,-1 1,-1-2,1 2,-3 1,3 1,-2 1,0-2,3-1,-1 1,-1-1,-1 2,1 1,-2-1,0 2,1-3,-1 2,0-1,-1 0,2 2,-1-2,1 1,-1 0,4-1,-3-1,1 2,0-1,0-1,0 0,-1 2,2-2,-2 0,1 1,-1 1,1-1,0 0,-1 0,2-2,0-1,1 0,2-3,-2 3,1-2,-2 2,0 0,1 0,1 1,-2 0,2 0,-2 0,0-1,-1 2,1-2,1 0,-2 0,1-1,0 3,0-2,-1 1,1-1,-1 1,0 0,0 0,1-1,-2 1,2-1,1 1,-2-1,2-1,0 3,0-2,-1 3,1-1,2-1,0-1,-2 0,0 0,0-1,0 0,0 1,0-1,2-1,-3 1,0 1,3-1,-1-1,1 1,-1 0,1 0,1-1,0 0,-1 0,0 0,-2 0,1 1,-1 1,0 0,-2 0,1 1,0-2,1 1,2 0,1-1,-1 1,0 0,0 0,1 0,-1 2,-2-2,1-1,-2 2,1-1,0-2,2 3,-1-2,0 0,1-1,1 0,0 2,-1-1,1-1,0 0,0 0,0-1,-1 1,1-1,-1 0,1 0,-1-1,1 1,-1 0,0 0,2 0,-2 0,0 0,0 0,1 0,-2-1,-3-1,-6-5,-5-1,-4-2,-1 0,-1 0,-1 0,3 2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8:13.776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47,'0'0,"0"-1,0-3,-1 2,-1-4,-2 4,2-4,-4 3,3-2,-1 1,0-2,0 3,-2 1,-1 1,-2 0,1 0,0 1,1 2,1 0,-2-1,0 0,1 0,1 2,-1-1,3 0,-1 4,-2-3,2 3,-1-3,3 2,-3-1,1 0,-1 1,0-2,-1 1,1-1,0 1,-3-1,3 0,-1 0,1-1,-2 0,1 1,-1 0,0-1,-1 2,1 0,-1 0,1 1,1-2,-1 2,1-2,2 3,-1-3,2 3,1-1,0 1,-1-2,1 2,0-2,0 1,-1 2,1-2,-1 0,0 1,-1-1,2 2,-2-2,1 0,0 2,2-1,0 0,-1 2,-1-2,0-3,-3 1,0-2,-1-1,0-1,-1 0,1 1,-1 1,0 2,2 0,1 1,2 1,0 1,0-1,1 0,-1-2,-1 1,1 1,0 0,-1-2,2 2,0 0,-1-1,1-2,-1 1,-1 0,-2 2,0-1,1 0,0-1,-1-1,1 0,1 2,0-2,3 3,-1-2,1 2,-1 0,0-2,-3 0,2 1,0 1,-1-1,0 3,1-1,0 0,2 1,0 0,-1-2,0 0,2 0,-2 0,0 1,0-1,-1-1,1 1,-1 1,0-1,2 2,-1-3,0 1,0 1,3-2,-2 3,0-2,0 2,-1-2,0 0,-2 0,0 0,0 1,-1-1,2 0,-2-2,2 1,-1-2,2 1,-2 0,-1-1,1 3,0-3,0 3,0-1,0 0,0 0,2 1,-3 0,1 0,-1 1,1 1,0-2,-3 0,4 0,-3 0,2-2,2 2,1 0,-1-1,0 1,0-1,0 1,-1 0,0-1,-1 1,1 1,-1-1,0 0,0 0,1-1,1 2,2 0,0 0,-1-2,0 1,-1 1,0-1,-1 1,0 0,0 1,0-1,2 0,-1 0,-1 0,2-1,0 0,-2 0,2-2,-1 2,2 0,-2 0,0 1,1 1,0 0,-1-3,2 1,-1 1,0-1,1 1,-1-1,0 2,0 0,-1-1,0 1,1-1,-1-1,0 1,1-1,0 0,1 2,-1-2,0-1,1 2,-1-1,-1 0,0 0,0 1,-1-2,1 1,2 1,-3-1,2 1,0 0,-1 0,0-2,1 1,0 2,-1-2,0 1,1 0,1 1,0 0,1-1,-1 1,-1-3,1 2,-1-1,1 0,0 1,0 1,1-1,0 0,0 0,0 0,0 2,0-1,0 0,0-1,0 0,0 1,0-1,0 1,0 0,0 0,0-1,0 0,0 1,0 0,-1-1,-1 2,-2-2,0 0,-2 1,-1-1,1-1,1 1,1-2,1 2,2 0,1 0,0 0,0 1,0-1,0 1,0 0,0-1,0 1,-1-2,-1 0,0 0,1 1,0-1,0 1,0-2,-1 2,0-1,0 0,1 1,-1 0,2 1,0-1,0 0,0 1,0 0,0-1,0 1,0 0,0-1,0 1,0 0,0-1,3 1,-1-1,0 1,0-1,-2 1,1 0,-1-1,0 1,0 0,0-1,0 1,0 0,0-1,0 1,0-1,0 1,0-1,0 1,0 0,0-1,0 1,0-1,0 1,0 0,0 0,0-1,0 0,0 1,0 1,0 0,-1-1,-1 0,-2 1,1 0,0-1,-2-1,3-1,-1 0,-1 1,2-1,0 1,-2 0,2 1,-1 0,1 0,0-3,0 1,0 1,-1-1,0-1,2 1,-1-1,0 2,1 0,0-1,1 1,0 0,-2 1,1-3,-1 1,1 1,0 0,0 0,1 0,0 0,0 1,0 0,0 0,0-1,0 1,0-1,0 0,0 2,0-1,0-1,0 0,0 1,0-1,0 1,2 1,0-2,-1 0,0 1,2-3,0 2,-1-1,-1 0,0 2,0-2,-1 1,1 0,-1 1,-1 0,1 0,0 0,0-1,0 0,0 1,0-1,0 1,0 1,0-2,0 0,0 2,0 1,0 1,0-2,0 2,0-2,0 0,0 0,0-2,0 2,0-2,0 0,2 0,1 1,-2 0,0-1,0 1,0-1,1-1,0 0,1-1,1 0,-1 0,0-1,0 1,0 0,-1 2,2-1,0 0,0 0,-1-1,0 2,0-1,0 2,-1-1,0-1,0 0,0 0,0 0,-1 1,-1 0,0 1,0-1,0 0,0 2,1-4,1 2,0-1,-1 0,0 1,0 0,0 0,-1 1,0-1,0 1,0 0,0-1,2 1,0 0,1-1,-1-1,0 0,1 1,-1-2,-1 3,0-3,1 0,0 1,0 1,-1-1,-1 1,1 1,-1-1,0 2,0-2,0 0,-1 1,3-2,-1 1,1-2,0 2,-3-2,-2-3,-1-1,-2-2,-3-3,0 0,2-1,1 0,-1-1,0 1,4-1,0-1,0 1,3-1,0-1,0 1,0-1,0 0,0 1,0-1,0 1,0-1,0 0,3 2,-1 0,0 0,0-1,-2 1,3 0,-1 0,2 1,-2-2,3 2,-2 0,2-1,-2 0,1-1,-1 0,0 0,-1-1,2 2,-1 3,0 3,1 1,0 3,0 1,-1 1,0 1,-1 1,-1 2,-1-1,0 0,0 0,0 0,0 0,0-1,-1-1,1 0,0 2,0-2,0 0,-2 1,0 0,1-1,-2-1,-2 1,2-2,-3 0,2 0,0 1,4-2,2 0,1-1,1 2,0 0,-1 1,0 1,-1 1,-1-1,0 1,-1-1,1 0,0-1,1 0,-1 0,2 0,0-1,-1 1,2 0,-2 0,2 0,1 0,0 0,0 0,0 2,-2-2,2 1,-2 1,-1 0,2-2,-1 0,0-1,1 0,-1-1,0 1,0-1,0 2,-3 0,2 0,-2 2,0-1,2 1,0-1,2-1,-1 1,2-1,-2 0,2 1,-1 0,-1 0,-1 0,-1 1,0-1,-2 1,-3-5,-1 1,0-4,-1-1,-1 0,-1-3,0 1,0-3,2-1,0 0,4 0,-2-1,3 1,1-2,0 1,1 0,-1 1,0-1,0 1,2 0,-2-2,0 1,0 1,0-1,0 1,0 0,0-1,0 0,-3 2,1 0,-1 1,0 1,0-1,0 1,-1-1,2-1,0 1,-1-1,1 1,0-1,1-1,-2 1,0-1,1-1,1 1,0-1,-2 0,1 1,0-1,1 1,0-2,1 2,-1-1,1 1,0-1,0 1,1-1,-1 0,0 1,0-1,0 0,0 1,0 0,0-1,0 0,0 1,0-1,0 0,2 2,0 3,2 3,0 3,0 2,0 2,-2 1,-2-1,-2-3,-2 0,-3-2,0-1,-1 1,3 1,1 2,3 0,-3 0,2 1,-1-2,0 1,-1 1,2-1,2 2,0-1,2-1,-1 1,4-1,-3 1,1-1,-1 1,0 1,-1 0,0 1,1-1,-1 0,1 1,-1 0,-1 0,1 0,-1-1,0 1,0-1,0 0,-1 1,1 0,0 0,2-2,-1-3,3-2,0-1,1 1,1 0,-1 1,0 1,0 0,-1 0,1 2,-3-1,0 3,-1 0,0-1,1 0,0 0,1 1,3-3,-1 0,0 0,2-1,-3 2,1-2,-4 3,3 1,-1-1,-1 1,-1 1,2-1,-1-1,1-1,-3 3,3-4,-1 1,2 0,-1-1,2 0,-2 1,2 0,-2-1,2 4,-3-1,0-2,1 2,1-3,-1 1,0 0,-1 1,-1 1,0 0,-1 0,0 0,0 0,0 1,0 1,0-1,0-1,0 1,0-1,0 0,0 1,0 1,0-2,0 0,0 1,0-1,0 0,0 2,0-1,0-1,0-1,2 0,0 0,0 0,1-1,-2 1,2-1,-2 2,0 0,2-1,-1 2,2-2,-1 0,-1 0,0 1,2 0,-2 0,2 0,-1 0,-1 1,2-2,-1 0,2 0,-1 1,-2 0,2-1,-1 1,1 1,0 0,-2 0,2-1,-1 1,-1-1,1-1,1 1,-2-2,1 0,0 0,0 1,0-1,0 0,-1 0,1 1,0 1,1-1,-1 2,2 0,1-1,0 1,0 0,0-1,0 0,1-2,2 2,-1-1,0-1,1 1,-1-2,0 0,-2 2,1-2,0 1,1-2,0 0,-2 1,1-1,0 0,0 2,0-1,0 0,0 0,-5-2,-1-1,-3-2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1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 1,'2'0,"4"3,4 2,-1 4,1 3,1 5,0 3,-4 0,-4-2,-6-3,-4-6,-5-7,-4-5,-5-4,1-3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8:13.777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0,2-2,-2-1,3-2,-3 1,3 0,1-1,2 0,1 1,-2-1,-1 1,-2 0,0 2,-3 1,1 0,-1 1,-1-2,1 1,-1 0,2 0,0 0,1 1,-2 1,1-1,0 0,1 1,-1-1,2 0,-2 1,1 0,-3 0,2-1,0 1,-1-1,0-1,0 0,0 0,0-1,0 2,0 0,0 1,1-1,0 1,0 0,1 0,0-2,0 3,-1-2,1 1,-1 0,1-1,-1 0,0-1,-1 3,0 0,1 0,1 2,1-2,0 1,0-1,-1 1,0-2,-1 3,0-2,1 1,-1-1,1 1,0-1,0-1,-1 0,2 1,-1 0,0 0,2 0,-2 0,1 2,1-1,-3 1,2 0,-1-1,1 0,0 0,-2-1,2 0,0 1,1-1,-1 1,2-2,-2 1,1-1,0 2,0-2,-2 0,1 0,1 0,-1 1,0 0,1-1,0 1,0 0,0 1,1-1,0 2,-1-1,2 0,-2-1,0 0,0 0,0 1,1-1,-1 1,0-1,1 1,-1 0,2 1,-1-1,0 1,0 0,0 0,0 0,0 1,-1-3,1 1,-1 0,1-1,-1 0,-2 0,1-3,-1 0,0-2,2 0,-1-3,1 0,1-2,0 3,1 2,-3 2,0 4,0-1,-1 1,0-1,0 1,1 0,0 1,2-1,0 1,0 1,1-1,0-1,0 2,0-1,0 0,0 1,1-1,-1-1,0 2,0-1,0 0,0-2,-2-1,1-4,-2 0,0 1,0 1,-1 0,-1 1,1-1,-1 1,1 2,3-1,-2 1,1 0,0 1,0 0,-1 0,0-1,1 1,0 0,0 0,0-1,-1-1,1 1,0 0,0 0,1 2,1-1,-1 1,1 1,0-1,-1-1,1 0,-1-1,0 2,0-1,1 1,-2-2,0 2,1-2,-1 0,0 0,0 1,1-1,-1 2,1-1,-2 0,0 0,1-1,1 2,-1-1,0 1,0 0,1 0,-1-1,1 0,0 0,0 0,0 0,0 1,1 0,0-1,0 2,0-1,0 0,0 1,1-1,-1-1,0 2,0-1,0 0,0 0,0 0,0 0,0 1,0-1,0-1,0 2,0-1,0 0,0 0,0 0,0 0,0 0,0 1,0-5,0 0,0 1,0 0,0 0,0 3,0-1,0 0,0 2,0-1,0 0,0 1,0-1,0-1,0 2,0-1,0 0,0 1,0-1,0-1,0 2,0-1,0 0,0 0,0 0,0 0,1-1,0 0,1 0,-1 0,1 0,0 1,0 0,-1-1,-1 2,0-1,0 0,0 1,0-2,0 1,0 1,0-1,0 0,0 0,0 0,0 0,0 1,0-1,-1-2,-1 1,1 0,0 0,0 0,0 1,1 0,0 0,0 0,0 1,-1-2,0 1,0 1,0-1,0 0,1 0,-1 0,1 0,0 1,0-1,0-1,0 2,1-1,-1 0,0 1,0-2,0 1,0 1,0-1,0 0,0 0,0 0,0 0,0 0,0 1,0-2,0 1,0 1,0-1,1-1,2-2,-2 1,2-1,0 1,0 0,1 0,0-1,-1 1,-1 1,2-2,-3 1,3 0,0 1,-2-1,3 0,-2 1,3 0,-3 1,1 0,0 0,-2 0,0 1,1-3,-1 1,2-2,-2 1,0 0,-1 1,0 0,1 1,1-1,-1-1,-1 2,1-2,0 3,0-2,0 0,-1 2,-1-1,0 0,0 1,2-1,-1-1,2 2,-1-1,-1 0,2-1,0 0,0-1,-1-1,0 1,1 0,-1 0,1-1,0 0,-1 1,0 0,0 0,2-1,-2 0,1 2,0-1,0 2,0-1,-1 1,1-1,-1-1,0 2,0-1,0 1,1-1,-1 1,0 0,1-1,-1 0,1-2,0 2,-1-2,0 1,2 0,-1 0,-1 1,1-1,1 0,-1-2,1 3,-2-1,1 1,0-1,-1 1,1-1,1 0,-1 0,-1 1,0 0,0 1,0-2,0 1,2-1,0 2,-1-3,1 2,0-2,-1 2,1-2,-2-1,0 3,1-3,0 1,2-1,-2 1,1-2,0 2,-2 1,1-1,1 1,-1 0,-1 1,2 0,-1 0,1 0,1-1,1-1,-2 2,0-1,-2 2,1-2,1 1,-2-1,2 2,-1-1,0 0,1-1,0 0,1-1,-1 1,1-2,-1 0,3-2,-2 0,0 1,0 1,-1 0,-1 1,2-1,-1 1,2 1,-1-2,0 2,1 0,-2-1,2 0,-2 0,2 0,0-1,-1 0,2 0,-1-1,-2 2,2-1,-2 0,2 0,-1 0,0 1,-1 0,1-2,0 1,0-1,1 1,0-1,0 1,0-2,0 1,0-1,1 0,-3 1,2 1,-3 0,1 1,-1-1,0 2,1-2,0-1,2 0,0 0,1-1,1 0,-1 0,0 0,0 0,-3-1,-3 1,-2 0,-2 0,-3-1,1-1,-3-1,-1-1,-2 2,3-1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8:13.778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68 0,'0'0,"-1"0,-2 2,-1-1,0 2,-2 1,2 0,-1 1,2-1,0 1,1 0,1 0,-1-1,0 1,1-1,0 2,0-1,-1 0,2 2,-2-1,1-1,1 2,-1-1,0-1,-1 0,1-1,0 2,1-1,-1 1,1 0,0 0,0 0,0 0,0 0,0 1,-1-3,0 1,-1 0,1 0,0 1,1-1,-1 1,1 0,0 0,0 0,0 1,0-1,0-1,0 2,0-1,-1-1,1 0,-2-1,1 2,1-1,-1 1,1 0,0-1,0 2,0-1,0 0,0 1,0-1,0-1,0 2,1-2,1-1,-1 1,-1 0,1 1,1-2,-1 1,1-1,-1 2,1-1,-1 0,1 2,-1-1,0-1,1 2,-1-1,0 0,0 1,-1-1,1-1,-1 2,0-1,0 0,0 1,0-2,0 1,0 1,0-1,1 0,1 0,-1 0,0 0,0 0,0 0,-1 0,0 0,0 1,0-1,0-1,0 2,0-1,0 0,0 1,0-2,0 1,0 1,0-1,0 0,2 0,-1 0,0 0,0 1,1-3,-1 1,0 0,1 0,1 1,0-1,-1 1,0 0,0 0,0 0,0 0,0 0,1 0,0 0,-1-2,0 2,0-2,-1 2,1-2,-1 1,0-1,1 1,1-2,-2 2,1 0,0 0,0 1,-1-1,0 2,1-1,-1 0,0 1,2-3,-1 1,0 0,-1-1,2 0,-1 1,0-2,0 1,-1 0,2 2,-1-2,1 1,-1 0,1 0,0 0,-1-1,2 0,0 0,0 1,1-1,-1 1,1-1,-3-1,3 2,-3-1,2 2,-1 0,0-2,1 0,0 0,-1-1,1 2,-1-2,0 2,-1-1,1 0,-1 0,1-1,0 1,-1 0,2 0,0-1,-2 2,2-1,-2 0,1-1,0 0,0 2,-1-1,2 0,0 1,1-1,-1 1,0 0,0-1,-1 0,2-1,-2-1,1 0,0 1,-1 0,1 1,0 0,2-1,-2 1,1-1,0-2,0 1,-1 0,1 0,-2 0,1 1,0-1,0 1,-1-2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8:13.78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524 495,'-29'0,"-4"1,-51-7,73 4,-1 0,1 0,0-2,0 1,1-1,-1-1,1 0,-13-8,-149-114,164 120,0 1,1-1,0 0,0-1,0 0,1 0,0-1,1 1,0-1,0 0,1 0,0-1,-2-10,4 13,-1 0,2-1,-1 1,1-1,0 1,1-1,0 1,0-1,0 1,1-1,1 1,-1-1,1 1,0 0,0 0,1 0,0 0,5-8,-5 11,1 1,0-1,0 0,0 1,0 0,0 0,1 0,0 1,-1-1,1 1,0 0,0 0,6 0,0-1,1 0,-1 1,1 1,20-1,-27 3,-1 0,0 0,1 0,-1 0,0 1,0 0,0 0,0 0,0 0,0 0,-1 1,1 0,-1-1,1 2,-1-1,0 0,-1 0,1 1,3 5,5 9,0 1,13 33,-21-45,18 52,-18-46,1 0,1 0,0-1,0 1,2-1,8 13,79 92,-84-104,-3 0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8:58.99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218 190,'-5'1,"1"1,0-1,1 1,-1 0,0 0,0 1,1-1,-1 1,-5 5,-9 6,2-1,0 0,1 1,1 1,0 0,1 1,-15 23,20-28,4-4,0 0,0 0,1 0,0 0,0 0,1 1,0-1,0 1,0 0,1 12,-1 10,5 44,0-23,-3-42,1 1,1-1,0 0,0 0,0 0,1 0,9 17,37 57,-9-18,-11-14,2-1,42 50,-64-91,0-1,0-1,1 0,-1 0,2-1,-1 0,21 8,-16-7,3 0,0-2,0 1,1-2,34 4,-8-2,-30-3,1-1,0-1,0 0,0-1,30-4,-34 2,-1-1,0 0,0-1,0 0,-1 0,1-2,-1 1,17-13,2-2,-18 13,-1 0,0 0,0-1,-1 0,0-1,9-10,139-188,-150 197,0-2,-1 1,-1-1,1 1,-2-1,0-1,0 1,-1-1,1-12,0-12,-4-67,0 60,-2 27,1 0,-10-34,7 32,-5-37,8 46,0 0,-2 1,1-1,-1 1,0-1,-1 1,0 0,-1 0,0 0,-6-8,-8-9,-41-42,40 50,-1 1,-1 1,0 1,-1 1,0 0,-36-13,49 23,-1 1,0-1,0 2,0-1,0 2,-16-1,-71 3,42 2,38-3,-9-1,1 2,-39 7,56-6,0 0,1 1,-1 0,1 0,0 1,0 0,0 0,0 1,1 0,-1 1,-6 6,5-2,1 0,0 0,0 1,1 0,1 0,0 1,-6 14,2-4,-1 0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8:58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8:58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8:58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3 152,'-1'-26,"0"16,1-1,0 1,1-1,0 0,0 1,4-11,-5 18,1 1,1-1,-1 1,0 0,0 0,1 0,-1-1,1 1,0 0,0 1,0-1,0 0,0 1,0-1,0 1,0-1,0 1,1 0,-1 0,1 0,-1 0,1 1,-1-1,1 0,-1 1,1 0,0 0,-1 0,5 0,14 2,-1 0,34 10,-13-3,-30-7,0 0,1 1,-1 1,-1-1,1 2,0 0,-1 0,0 1,0 0,-1 1,1 0,-2 0,1 1,-1 0,0 1,-1 0,1 0,8 17,19 42,-28-47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4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1,-2 3,-3 1,0 2,-2-3,1 2,1 0,0-4,2 2,1-2,1 0,0-2,1 1,-1 0,-2-2,3 0,-1 1,-1 2,0-1,0-1,-2 0,3-3,1-2,0 2,-1-3,2 3,-1 1,-2 3,1-1,1 1,-2 1,1-1,1 0,-1 1,-1-2,2 1,-1 2,0-1,0 1,0 0,-1 0,2-1,0 0,1 0,-1 0,0-2,-2 0,0-1,-1 0,2 1,-1 0,0-1,0 1,-1 1,2 0,-1 0,0 2,2-1,-1 1,2-1,-2 1,1-3,-1 2,-1-1,0 0,1 1,0 0,0-1,1 0,0 0,0 0,0 1,1-2,-2 1,0 1,1-2,-1 0,1 1,0-1,0 2,0 0,-1-2,1 1,0 0,0 0,0 2,1 0,0 1,-2-3,1 2,-2-2,4 1,-1 1,1-1,-1 0,0 0,1 1,0 0,0-1,0 1,1 1,-2-1,1-1,0 2,1 0,0-1,0 1,-2-1,1 2,0 0,-1 0,2 0,-3 0,2-2,0 2,-1-1,1 1,-1-1,0-1,0 0,-1-1,-2 0,0 0,-2 0,3-1,-1 1,0-1,2 0,-1-1,1 2,0-1,1 1,1 1,0-1,-1 1,2 1,-1-1,0-1,1 2,-1 0,0 0,-2 0,2 0,0 0,0-1,0 0,0 1,0-1,0 0,1 0,0 1,0 1,-1 0,-1 1,1-1,-2-1,2 0,0 0,-1 0,-1 2,-1-2,1 2,0-2,-2 0,3-2,-1 1,1-1,-1 0,1-1,-2 0,2 0,-2 1,1 1,1 0,-2-2,1 1,1 1,0-1,1 1,0 1,-1-1,1 2,0-1,-1-1,-1 2,2-1,0 1,1 0,1 0,0 2,1-2,0 0,0 1,0-1,1 2,-1-2,0 1,0 0,0-1,-2-2,0 3,0-3,1 1,-1 1,-1 1,1-2,-1 2,2-1,-1 0,0-1,-2-1,0 2,-1 0,2 0,-2-2,3 2,-1-1,-1-1,2 3,-4-1,3 0,-1-1,0 1,-1-1,1-1,0 2,0-2,1 0,-2 2,2-1,1 1,1 0,-2 0,0-1,2-1,0 3,-2-4,0 1,2 2,-1-1,1 0,-1 2,0 0,0-1,1 0,-2-1,1 1,0-1,-2 0,1 1,1 0,1 0,0 1,0-1,1 0,-2 2,0-1,0-1,0 1,-1-1,-2 0,2 1,-2-1,2-2,-1 1,1 2,3-2,-1 0,1 1,0 1,0 0,0 0,0-1,1 1,-1-1,0 1,0 0,0 0,0 0,0-1,0 0,0 0,0 2,0-2,0 1,0 0,0-1,0 0,0 1,0 0,0-1,0 1,0 0,0-1,0 0,0 2,-2-3,0-1,0 2,-1-2,1-1,-1 2,1 0,1 0,0 2,1-1,0 1,0-1,-1 1,-1-1,-2-1,2 1,-3-2,-1 2,-1 0,0 0,1 0,0-1,0 0,3 0,-1 1,2-1,2 2,0-1,0 0,0 1,0-1,1 1,-1 0,0 0,0-1,0 1,0 0,0-1,0 0,0 1,0 0,-2-2,1 0,-1 0,1 1,0-1,0 1,1 1,0-1,0 1,0-1,0 1,0-1,-2-1,0 1,1-2,0 2,-1 0,2 0,-1 0,1 0,0 1,0 0,0 0,0-1,0 1,0-1,0 0,0 1,0 0,0 0,0 0,0-1,0 0,0 1,0 0,0 0,0 0,0-1,0 0,0 0,0 1,0 0,0 0,0 0,2-1,0 0,-1 1,1-1,-1 2,1-2,1 1,-2-1,0 0,0 1,0 0,-1 0,0 0,0-1,0 0,0 0,0 1,0 1,0-2,0 1,0-1,0 0,-2 0,1-1,-1 0,1 0,0 2,0-2,-1 1,0 0,1 1,-1 0,1 0,0 0,1-1,0 0,0 1,0 0,0 0,0-1,0 1,0-1,0 0,0 1,0 0,0 0,0 0,0-1,0 0,0 1,0 0,0-1,0 1,0 0,0-1,0 0,0 1,0 0,0 0,0 0,0-1,0 0,0 1,0 0,0-1,2 0,0-2,-1 1,1 1,1-3,-1 2,0 2,-1 1,0 1,2-1,0 1,0-3,0 1,0-2,-2 1,3-2,-2 0,1 1,-1-2,1 1,0 1,0-1,0 0,1-1,0 0,-1 1,-1 1,0-2,1 2,-1 0,0 0,0-1,0 1,0 0,0 0,0 1,0 0,0 1,0-1,-1 1,1-2,0 0,1 0,-1 1,-1-1,-1 2,0-1,0 0,1 0,1 2,0-2,-1 1,0 0,0-1,-1 0,1 1,1 0,0-1,0 2,-1-2,0 0,-1 1,1-2,1 0,0 0,-1 0,0 2,0-2,1-1,-1 2,1-1,-1 0,1 1,-2 1,2-1,0 0,0 0,0 1,-1 0,0 0,-1 0,2-3,-1 1,0 1,1-1,-1 0,0 1,-1 1,2-1,-1 1,1-1,-1 1,2-1,0-2,-2 1,1 1,-1 0,0-1,-1 1,0 0,2 2,0-1,-2 0,2-1,-1 0,-1 1,2-1,0 2,0-1,-1-1,0 0,2 0,0 1,-2 0,1 0,1 0,-1-1,1-1,1 1,0-2,0 1,1 0,1-1,-1 0,1 1,-1-3,0 1,1-1,-2 0,1 3,-2-2,1 3,-2 1,1-3,0 0,1 3,-1-2,0 0,1 0,-2 0,1-3,1-2,-1 1,1 0,-1 1,0 0,-1 3,0 0,0-1,-1 2,3-4,-1 3,1-1,0 1,-2 1,3-2,-1 1,-2 0,1-2,0 2,1-3,0 3,-2-2,0 2,-1 1,2 0,0-2,3 0,-1-1,-1 2,0-1,0 1,-1 1,0-2,1 2,-1-3,1 1,-1 1,-1-1,-1 2,1-2,1 0,-1 2,0-2,1 0,1-1,-1 1,2 0,-2 0,2 2,-1 0,2-2,-3 2,0-1,2-2,-3 2,1-1,0 0,-1 0,2-1,1-1,0 0,1 0,-1 1,-1-2,1 2,-3 1,3 1,-2 1,0-2,3-1,-1 1,-1-1,-1 2,1 1,-2-1,0 2,1-3,-1 2,0-1,-1 0,2 2,-1-2,1 1,-1 0,4-1,-3-1,1 2,0-1,0-1,0 0,-1 2,2-2,-2 0,1 1,-1 1,1-1,0 0,-1 0,2-2,0-1,1 0,2-3,-2 3,1-2,-2 2,0 0,1 0,1 1,-2 0,2 0,-2 0,0-1,-1 2,1-2,1 0,-2 0,1-1,0 3,0-2,-1 1,1-1,-1 1,0 0,0 0,1-1,-2 1,2-1,1 1,-2-1,2-1,0 3,0-2,-1 3,1-1,2-1,0-1,-2 0,0 0,0-1,0 0,0 1,0-1,2-1,-3 1,0 1,3-1,-1-1,1 1,-1 0,1 0,1-1,0 0,-1 0,0 0,-2 0,1 1,-1 1,0 0,-2 0,1 1,0-2,1 1,2 0,1-1,-1 1,0 0,0 0,1 0,-1 2,-2-2,1-1,-2 2,1-1,0-2,2 3,-1-2,0 0,1-1,1 0,0 2,-1-1,1-1,0 0,0 0,0-1,-1 1,1-1,-1 0,1 0,-1-1,1 1,-1 0,0 0,2 0,-2 0,0 0,0 0,1 0,-2-1,-3-1,-6-5,-5-1,-4-2,-1 0,-1 0,-1 0,3 2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47,'0'0,"0"-1,0-3,-1 2,-1-4,-2 4,2-4,-4 3,3-2,-1 1,0-2,0 3,-2 1,-1 1,-2 0,1 0,0 1,1 2,1 0,-2-1,0 0,1 0,1 2,-1-1,3 0,-1 4,-2-3,2 3,-1-3,3 2,-3-1,1 0,-1 1,0-2,-1 1,1-1,0 1,-3-1,3 0,-1 0,1-1,-2 0,1 1,-1 0,0-1,-1 2,1 0,-1 0,1 1,1-2,-1 2,1-2,2 3,-1-3,2 3,1-1,0 1,-1-2,1 2,0-2,0 1,-1 2,1-2,-1 0,0 1,-1-1,2 2,-2-2,1 0,0 2,2-1,0 0,-1 2,-1-2,0-3,-3 1,0-2,-1-1,0-1,-1 0,1 1,-1 1,0 2,2 0,1 1,2 1,0 1,0-1,1 0,-1-2,-1 1,1 1,0 0,-1-2,2 2,0 0,-1-1,1-2,-1 1,-1 0,-2 2,0-1,1 0,0-1,-1-1,1 0,1 2,0-2,3 3,-1-2,1 2,-1 0,0-2,-3 0,2 1,0 1,-1-1,0 3,1-1,0 0,2 1,0 0,-1-2,0 0,2 0,-2 0,0 1,0-1,-1-1,1 1,-1 1,0-1,2 2,-1-3,0 1,0 1,3-2,-2 3,0-2,0 2,-1-2,0 0,-2 0,0 0,0 1,-1-1,2 0,-2-2,2 1,-1-2,2 1,-2 0,-1-1,1 3,0-3,0 3,0-1,0 0,0 0,2 1,-3 0,1 0,-1 1,1 1,0-2,-3 0,4 0,-3 0,2-2,2 2,1 0,-1-1,0 1,0-1,0 1,-1 0,0-1,-1 1,1 1,-1-1,0 0,0 0,1-1,1 2,2 0,0 0,-1-2,0 1,-1 1,0-1,-1 1,0 0,0 1,0-1,2 0,-1 0,-1 0,2-1,0 0,-2 0,2-2,-1 2,2 0,-2 0,0 1,1 1,0 0,-1-3,2 1,-1 1,0-1,1 1,-1-1,0 2,0 0,-1-1,0 1,1-1,-1-1,0 1,1-1,0 0,1 2,-1-2,0-1,1 2,-1-1,-1 0,0 0,0 1,-1-2,1 1,2 1,-3-1,2 1,0 0,-1 0,0-2,1 1,0 2,-1-2,0 1,1 0,1 1,0 0,1-1,-1 1,-1-3,1 2,-1-1,1 0,0 1,0 1,1-1,0 0,0 0,0 0,0 2,0-1,0 0,0-1,0 0,0 1,0-1,0 1,0 0,0 0,0-1,0 0,0 1,0 0,-1-1,-1 2,-2-2,0 0,-2 1,-1-1,1-1,1 1,1-2,1 2,2 0,1 0,0 0,0 1,0-1,0 1,0 0,0-1,0 1,-1-2,-1 0,0 0,1 1,0-1,0 1,0-2,-1 2,0-1,0 0,1 1,-1 0,2 1,0-1,0 0,0 1,0 0,0-1,0 1,0 0,0-1,0 1,0 0,0-1,3 1,-1-1,0 1,0-1,-2 1,1 0,-1-1,0 1,0 0,0-1,0 1,0 0,0-1,0 1,0-1,0 1,0-1,0 1,0 0,0-1,0 1,0-1,0 1,0 0,0 0,0-1,0 0,0 1,0 1,0 0,-1-1,-1 0,-2 1,1 0,0-1,-2-1,3-1,-1 0,-1 1,2-1,0 1,-2 0,2 1,-1 0,1 0,0-3,0 1,0 1,-1-1,0-1,2 1,-1-1,0 2,1 0,0-1,1 1,0 0,-2 1,1-3,-1 1,1 1,0 0,0 0,1 0,0 0,0 1,0 0,0 0,0-1,0 1,0-1,0 0,0 2,0-1,0-1,0 0,0 1,0-1,0 1,2 1,0-2,-1 0,0 1,2-3,0 2,-1-1,-1 0,0 2,0-2,-1 1,1 0,-1 1,-1 0,1 0,0 0,0-1,0 0,0 1,0-1,0 1,0 1,0-2,0 0,0 2,0 1,0 1,0-2,0 2,0-2,0 0,0 0,0-2,0 2,0-2,0 0,2 0,1 1,-2 0,0-1,0 1,0-1,1-1,0 0,1-1,1 0,-1 0,0-1,0 1,0 0,-1 2,2-1,0 0,0 0,-1-1,0 2,0-1,0 2,-1-1,0-1,0 0,0 0,0 0,-1 1,-1 0,0 1,0-1,0 0,0 2,1-4,1 2,0-1,-1 0,0 1,0 0,0 0,-1 1,0-1,0 1,0 0,0-1,2 1,0 0,1-1,-1-1,0 0,1 1,-1-2,-1 3,0-3,1 0,0 1,0 1,-1-1,-1 1,1 1,-1-1,0 2,0-2,0 0,-1 1,3-2,-1 1,1-2,0 2,-3-2,-2-3,-1-1,-2-2,-3-3,0 0,2-1,1 0,-1-1,0 1,4-1,0-1,0 1,3-1,0-1,0 1,0-1,0 0,0 1,0-1,0 1,0-1,0 0,3 2,-1 0,0 0,0-1,-2 1,3 0,-1 0,2 1,-2-2,3 2,-2 0,2-1,-2 0,1-1,-1 0,0 0,-1-1,2 2,-1 3,0 3,1 1,0 3,0 1,-1 1,0 1,-1 1,-1 2,-1-1,0 0,0 0,0 0,0 0,0-1,-1-1,1 0,0 2,0-2,0 0,-2 1,0 0,1-1,-2-1,-2 1,2-2,-3 0,2 0,0 1,4-2,2 0,1-1,1 2,0 0,-1 1,0 1,-1 1,-1-1,0 1,-1-1,1 0,0-1,1 0,-1 0,2 0,0-1,-1 1,2 0,-2 0,2 0,1 0,0 0,0 0,0 2,-2-2,2 1,-2 1,-1 0,2-2,-1 0,0-1,1 0,-1-1,0 1,0-1,0 2,-3 0,2 0,-2 2,0-1,2 1,0-1,2-1,-1 1,2-1,-2 0,2 1,-1 0,-1 0,-1 0,-1 1,0-1,-2 1,-3-5,-1 1,0-4,-1-1,-1 0,-1-3,0 1,0-3,2-1,0 0,4 0,-2-1,3 1,1-2,0 1,1 0,-1 1,0-1,0 1,2 0,-2-2,0 1,0 1,0-1,0 1,0 0,0-1,0 0,-3 2,1 0,-1 1,0 1,0-1,0 1,-1-1,2-1,0 1,-1-1,1 1,0-1,1-1,-2 1,0-1,1-1,1 1,0-1,-2 0,1 1,0-1,1 1,0-2,1 2,-1-1,1 1,0-1,0 1,1-1,-1 0,0 1,0-1,0 0,0 1,0 0,0-1,0 0,0 1,0-1,0 0,2 2,0 3,2 3,0 3,0 2,0 2,-2 1,-2-1,-2-3,-2 0,-3-2,0-1,-1 1,3 1,1 2,3 0,-3 0,2 1,-1-2,0 1,-1 1,2-1,2 2,0-1,2-1,-1 1,4-1,-3 1,1-1,-1 1,0 1,-1 0,0 1,1-1,-1 0,1 1,-1 0,-1 0,1 0,-1-1,0 1,0-1,0 0,-1 1,1 0,0 0,2-2,-1-3,3-2,0-1,1 1,1 0,-1 1,0 1,0 0,-1 0,1 2,-3-1,0 3,-1 0,0-1,1 0,0 0,1 1,3-3,-1 0,0 0,2-1,-3 2,1-2,-4 3,3 1,-1-1,-1 1,-1 1,2-1,-1-1,1-1,-3 3,3-4,-1 1,2 0,-1-1,2 0,-2 1,2 0,-2-1,2 4,-3-1,0-2,1 2,1-3,-1 1,0 0,-1 1,-1 1,0 0,-1 0,0 0,0 0,0 1,0 1,0-1,0-1,0 1,0-1,0 0,0 1,0 1,0-2,0 0,0 1,0-1,0 0,0 2,0-1,0-1,0-1,2 0,0 0,0 0,1-1,-2 1,2-1,-2 2,0 0,2-1,-1 2,2-2,-1 0,-1 0,0 1,2 0,-2 0,2 0,-1 0,-1 1,2-2,-1 0,2 0,-1 1,-2 0,2-1,-1 1,1 1,0 0,-2 0,2-1,-1 1,-1-1,1-1,1 1,-2-2,1 0,0 0,0 1,0-1,0 0,-1 0,1 1,0 1,1-1,-1 2,2 0,1-1,0 1,0 0,0-1,0 0,1-2,2 2,-1-1,0-1,1 1,-1-2,0 0,-2 2,1-2,0 1,1-2,0 0,-2 1,1-1,0 0,0 2,0-1,0 0,0 0,-5-2,-1-1,-3-2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4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0,2-2,-2-1,3-2,-3 1,3 0,1-1,2 0,1 1,-2-1,-1 1,-2 0,0 2,-3 1,1 0,-1 1,-1-2,1 1,-1 0,2 0,0 0,1 1,-2 1,1-1,0 0,1 1,-1-1,2 0,-2 1,1 0,-3 0,2-1,0 1,-1-1,0-1,0 0,0 0,0-1,0 2,0 0,0 1,1-1,0 1,0 0,1 0,0-2,0 3,-1-2,1 1,-1 0,1-1,-1 0,0-1,-1 3,0 0,1 0,1 2,1-2,0 1,0-1,-1 1,0-2,-1 3,0-2,1 1,-1-1,1 1,0-1,0-1,-1 0,2 1,-1 0,0 0,2 0,-2 0,1 2,1-1,-3 1,2 0,-1-1,1 0,0 0,-2-1,2 0,0 1,1-1,-1 1,2-2,-2 1,1-1,0 2,0-2,-2 0,1 0,1 0,-1 1,0 0,1-1,0 1,0 0,0 1,1-1,0 2,-1-1,2 0,-2-1,0 0,0 0,0 1,1-1,-1 1,0-1,1 1,-1 0,2 1,-1-1,0 1,0 0,0 0,0 0,0 1,-1-3,1 1,-1 0,1-1,-1 0,-2 0,1-3,-1 0,0-2,2 0,-1-3,1 0,1-2,0 3,1 2,-3 2,0 4,0-1,-1 1,0-1,0 1,1 0,0 1,2-1,0 1,0 1,1-1,0-1,0 2,0-1,0 0,0 1,1-1,-1-1,0 2,0-1,0 0,0-2,-2-1,1-4,-2 0,0 1,0 1,-1 0,-1 1,1-1,-1 1,1 2,3-1,-2 1,1 0,0 1,0 0,-1 0,0-1,1 1,0 0,0 0,0-1,-1-1,1 1,0 0,0 0,1 2,1-1,-1 1,1 1,0-1,-1-1,1 0,-1-1,0 2,0-1,1 1,-2-2,0 2,1-2,-1 0,0 0,0 1,1-1,-1 2,1-1,-2 0,0 0,1-1,1 2,-1-1,0 1,0 0,1 0,-1-1,1 0,0 0,0 0,0 0,0 1,1 0,0-1,0 2,0-1,0 0,0 1,1-1,-1-1,0 2,0-1,0 0,0 0,0 0,0 0,0 1,0-1,0-1,0 2,0-1,0 0,0 0,0 0,0 0,0 0,0 1,0-5,0 0,0 1,0 0,0 0,0 3,0-1,0 0,0 2,0-1,0 0,0 1,0-1,0-1,0 2,0-1,0 0,0 1,0-1,0-1,0 2,0-1,0 0,0 0,0 0,0 0,1-1,0 0,1 0,-1 0,1 0,0 1,0 0,-1-1,-1 2,0-1,0 0,0 1,0-2,0 1,0 1,0-1,0 0,0 0,0 0,0 0,0 1,0-1,-1-2,-1 1,1 0,0 0,0 0,0 1,1 0,0 0,0 0,0 1,-1-2,0 1,0 1,0-1,0 0,1 0,-1 0,1 0,0 1,0-1,0-1,0 2,1-1,-1 0,0 1,0-2,0 1,0 1,0-1,0 0,0 0,0 0,0 0,0 0,0 1,0-2,0 1,0 1,0-1,1-1,2-2,-2 1,2-1,0 1,0 0,1 0,0-1,-1 1,-1 1,2-2,-3 1,3 0,0 1,-2-1,3 0,-2 1,3 0,-3 1,1 0,0 0,-2 0,0 1,1-3,-1 1,2-2,-2 1,0 0,-1 1,0 0,1 1,1-1,-1-1,-1 2,1-2,0 3,0-2,0 0,-1 2,-1-1,0 0,0 1,2-1,-1-1,2 2,-1-1,-1 0,2-1,0 0,0-1,-1-1,0 1,1 0,-1 0,1-1,0 0,-1 1,0 0,0 0,2-1,-2 0,1 2,0-1,0 2,0-1,-1 1,1-1,-1-1,0 2,0-1,0 1,1-1,-1 1,0 0,1-1,-1 0,1-2,0 2,-1-2,0 1,2 0,-1 0,-1 1,1-1,1 0,-1-2,1 3,-2-1,1 1,0-1,-1 1,1-1,1 0,-1 0,-1 1,0 0,0 1,0-2,0 1,2-1,0 2,-1-3,1 2,0-2,-1 2,1-2,-2-1,0 3,1-3,0 1,2-1,-2 1,1-2,0 2,-2 1,1-1,1 1,-1 0,-1 1,2 0,-1 0,1 0,1-1,1-1,-2 2,0-1,-2 2,1-2,1 1,-2-1,2 2,-1-1,0 0,1-1,0 0,1-1,-1 1,1-2,-1 0,3-2,-2 0,0 1,0 1,-1 0,-1 1,2-1,-1 1,2 1,-1-2,0 2,1 0,-2-1,2 0,-2 0,2 0,0-1,-1 0,2 0,-1-1,-2 2,2-1,-2 0,2 0,-1 0,0 1,-1 0,1-2,0 1,0-1,1 1,0-1,0 1,0-2,0 1,0-1,1 0,-3 1,2 1,-3 0,1 1,-1-1,0 2,1-2,0-1,2 0,0 0,1-1,1 0,-1 0,0 0,0 0,-3-1,-3 1,-2 0,-2 0,-3-1,1-1,-3-1,-1-1,-2 2,3-1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2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1,'3'0,"0"3,3 7,3-1,0 7,0 4,0 4,-3-1,-5-2,-3-6,-4-5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68 0,'0'0,"-1"0,-2 2,-1-1,0 2,-2 1,2 0,-1 1,2-1,0 1,1 0,1 0,-1-1,0 1,1-1,0 2,0-1,-1 0,2 2,-2-1,1-1,1 2,-1-1,0-1,-1 0,1-1,0 2,1-1,-1 1,1 0,0 0,0 0,0 0,0 0,0 1,-1-3,0 1,-1 0,1 0,0 1,1-1,-1 1,1 0,0 0,0 0,0 1,0-1,0-1,0 2,0-1,-1-1,1 0,-2-1,1 2,1-1,-1 1,1 0,0-1,0 2,0-1,0 0,0 1,0-1,0-1,0 2,1-2,1-1,-1 1,-1 0,1 1,1-2,-1 1,1-1,-1 2,1-1,-1 0,1 2,-1-1,0-1,1 2,-1-1,0 0,0 1,-1-1,1-1,-1 2,0-1,0 0,0 1,0-2,0 1,0 1,0-1,1 0,1 0,-1 0,0 0,0 0,0 0,-1 0,0 0,0 1,0-1,0-1,0 2,0-1,0 0,0 1,0-2,0 1,0 1,0-1,0 0,2 0,-1 0,0 0,0 1,1-3,-1 1,0 0,1 0,1 1,0-1,-1 1,0 0,0 0,0 0,0 0,0 0,1 0,0 0,-1-2,0 2,0-2,-1 2,1-2,-1 1,0-1,1 1,1-2,-2 2,1 0,0 0,0 1,-1-1,0 2,1-1,-1 0,0 1,2-3,-1 1,0 0,-1-1,2 0,-1 1,0-2,0 1,-1 0,2 2,-1-2,1 1,-1 0,1 0,0 0,-1-1,2 0,0 0,0 1,1-1,-1 1,1-1,-3-1,3 2,-3-1,2 2,-1 0,0-2,1 0,0 0,-1-1,1 2,-1-2,0 2,-1-1,1 0,-1 0,1-1,0 1,-1 0,2 0,0-1,-2 2,2-1,-2 0,1-1,0 0,0 2,-1-1,2 0,0 1,1-1,-1 1,0 0,0-1,-1 0,2-1,-2-1,1 0,0 1,-1 0,1 1,0 0,2-1,-2 1,1-1,0-2,0 1,-1 0,1 0,-2 0,1 1,0-1,0 1,-1-2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0,-4-13,-11-26,-5-35,-7-36,-4-26,0-20,1-5,3 1,6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14,-2 9,-1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7,0-7,-2-25,-1-37,-10-33,-9-35,-14-34,-12-16,-2 2,2 15,3 31,4 35,3 30,2 22,8 10,5 1,3-9,-2-19,-6-31,-4-34,-7-28,-11-26,-6-17,1 0,3 6,6 7,9 27,10 36,9 35,5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14,11 32,9 20,3 21,3 6,-3-3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4:39.139"/>
    </inkml:context>
    <inkml:brush xml:id="br0">
      <inkml:brushProperty name="width" value="0.1" units="cm"/>
      <inkml:brushProperty name="height" value="0.1" units="cm"/>
      <inkml:brushProperty name="color" value="#525252"/>
      <inkml:brushProperty name="ignorePressure" value="1"/>
    </inkml:brush>
  </inkml:definitions>
  <inkml:trace contextRef="#ctx0" brushRef="#br0">581 103,'-1'-3,"0"-1,0 2,-1-1,0 0,0 0,1 1,-1-1,0 0,-1 2,1-2,0 1,-5-4,-2-2,2 2,1 1,0-1,-2 2,1-1,1 1,-2 0,1 1,-1 0,0 0,0 1,1-1,-11 0,0 1,0 0,0 0,-1 2,-26 3,41-2,-2-1,1 1,-1 1,1 0,1 0,-2 0,2 0,-2 1,-5 4,-38 35,39-32,-1 0,-23 15,17-13,1 1,0-1,-15 18,3-4,24-20,-1-1,1 1,0 0,0 0,1 0,0 1,0-1,1 0,-1 1,1 0,0 0,0 11,-2 10,0 47,3-42,-1-21,2 0,-1 1,2-1,0 0,0 1,5 16,-3-23,-1-1,1 0,1 1,-1-2,1 1,0-1,0 1,0-1,1 0,8 6,5 2,30 16,-39-23,1-1,0 0,0-1,1 0,-1-1,-1 0,15 1,75-3,-51-1,-30-2,-1 0,1 0,-1-2,-1 1,1-3,-1 1,25-14,-36 18,3-3,-1 0,1 0,-1 0,0-2,-1 2,1-1,7-12,0 0,20-34,-24 34,-2 1,0-1,-1 0,-1 0,0-1,-2 1,0-1,-1 0,-1 0,0-37,-5 36,-1 0,-12-37,14 53,1 1,-1-1,-1 1,2 0,-1 0,-1-1,0 2,1-1,-1 0,0 1,1 0,-2-1,1 1,0 0,0 0,-1 0,-4-1,-11-7,6 1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5:02.434"/>
    </inkml:context>
    <inkml:brush xml:id="br0">
      <inkml:brushProperty name="width" value="0.1" units="cm"/>
      <inkml:brushProperty name="height" value="0.1" units="cm"/>
      <inkml:brushProperty name="color" value="#525252"/>
      <inkml:brushProperty name="ignorePressure" value="1"/>
    </inkml:brush>
  </inkml:definitions>
  <inkml:trace contextRef="#ctx0" brushRef="#br0">581 103,'-1'-3,"0"-1,0 2,-1-1,0 0,0 1,1-1,-1 0,0 0,-1 2,1-2,0 1,-5-4,-2-2,2 2,1 1,0 0,-2 0,1 1,1-1,-2 1,1 1,-1 0,0 0,0 1,1-1,-11 0,0 1,0 0,0 0,-1 2,-26 3,41-2,-2 0,1-1,-1 2,1 0,1 0,-2 0,2 0,-2 1,-5 4,-38 35,39-32,-1 0,-23 16,17-15,1 2,0-1,-15 18,3-4,24-20,-1-1,1 1,0 0,0 0,1 0,0 1,0-1,1 0,-1 1,1 0,0 0,0 11,-2 10,0 47,3-42,-1-21,2 0,-1 1,2-1,0 0,0 1,5 16,-3-23,-1-1,1 1,1-1,-1-1,1 1,0-1,0 1,0-1,1 0,8 6,5 3,30 14,-39-22,1-1,0 0,0-1,1 0,-1-1,-1 0,15 1,75-3,-51-1,-30-2,-1 0,1 0,-1-2,-1 1,1-3,-1 1,25-14,-36 18,3-3,-1 0,1 0,-1 0,0-1,-1 0,1 0,7-12,0 0,20-34,-24 35,-2-1,0 0,-1 0,-1 0,0 0,-2-1,0 0,-1 0,-1 0,0-37,-5 36,-1 1,-12-39,14 54,1 1,-1-1,-1 1,2 0,-1 0,-1 0,0 0,1 0,-1 0,0 1,1 0,-2-1,1 1,0 0,0 0,-1 0,-4-1,-11-7,6 2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5:50.337"/>
    </inkml:context>
    <inkml:brush xml:id="br0">
      <inkml:brushProperty name="width" value="0.1" units="cm"/>
      <inkml:brushProperty name="height" value="0.1" units="cm"/>
      <inkml:brushProperty name="color" value="#525252"/>
      <inkml:brushProperty name="ignorePressure" value="1"/>
    </inkml:brush>
  </inkml:definitions>
  <inkml:trace contextRef="#ctx0" brushRef="#br0">1 79,'0'-3,"6"-5,11-5,3 1,4 1,0 1,-1 1,1 1,-3 4,0 5,0 2,-5 5,-3 2,-6 3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56:05.368"/>
    </inkml:context>
    <inkml:brush xml:id="br0">
      <inkml:brushProperty name="width" value="0.1" units="cm"/>
      <inkml:brushProperty name="height" value="0.1" units="cm"/>
      <inkml:brushProperty name="color" value="#525252"/>
      <inkml:brushProperty name="ignorePressure" value="1"/>
    </inkml:brush>
  </inkml:definitions>
  <inkml:trace contextRef="#ctx0" brushRef="#br0">1 120,'14'-13,"2"0,0 1,0 0,31-15,-24 14,-17 8,-1 2,1-1,0 1,0 1,0-1,1 0,0 0,-1 2,8-2,-13 3,-1 0,1 0,-1 0,1 0,-1 0,1 1,0-1,0 0,-1 0,1 0,0 1,0-1,-1 0,1 1,0-1,-1 1,0-1,0 0,1 0,-1 1,1-1,0 2,0 0,0-1,0 1,0-1,0 1,-1 0,1 0,-1-1,0 4,1 2,-1 1,0-1,-1 10,1-15,0-1,-1 0,1 1,-1 0,1-1,-1 1,0-1,0 0,1 1,-1-1,0 1,0-1,0 0,0 0,0 0,0 0,-1 0,-1 1,0 0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0,-2 4,-3 0,0 3,-2-3,1 1,1 0,0-3,2 1,1-1,1-1,0 0,1 0,-1-1,-2-1,3 0,-1 1,-1 1,0 0,0-1,-2 0,3-3,1-1,0 0,-1-1,2 2,-1 1,-2 2,1 0,1 1,-2 1,1-2,1 2,-1-1,-1-2,2 3,-1 0,0 0,0 1,0-1,-1 1,2-2,0 1,1 0,-1-1,0 0,-2-2,0 0,-1 0,2 1,-1 0,0-1,0 1,-1 0,2 1,-1 1,0-1,2 2,-1-2,2 2,-2-1,1-2,-1 2,-1-2,0 2,1-1,0 0,0 1,1-2,0 0,0 2,0 0,1-3,-2 2,0 1,1-3,-1 1,1 1,0-1,0 2,0-1,-1-1,1 1,0 0,0-1,0 3,1 0,0 0,-2-1,1-1,-2 0,4 2,-1-2,1 2,-1-2,0 1,1 0,0 1,0-2,0 3,1-2,-2 2,1-3,0 3,1-1,0 0,0 0,-2 0,1 1,0 1,-1-1,2 1,-3-1,2-2,0 4,-1-4,1 3,-1-1,0-1,0-1,-1 0,-2 0,0-1,-2 1,3-1,-1 0,0 0,2 0,-1-1,1 1,0 0,1 1,1 0,0 0,-1 1,2 0,-1 0,0-2,1 4,-1-3,0 3,-2-2,2 0,0 1,0-1,0-1,0 2,0-2,0 1,1 0,0 0,0 1,-1 1,-1 0,1 0,-2-2,2 2,0-3,-1 2,-1 2,-1-3,1 2,0-1,-2 0,3-3,-1 2,1-1,-1-1,1 0,-2 0,2-1,-2 2,1 1,1-1,-2 0,1-1,1 2,0-2,1 2,0 0,-1 0,1 2,0-3,-1 2,-1 0,2-1,0 2,1 0,1-1,0 1,1 1,0-2,0 1,0 0,1 1,-1-1,0 0,0 0,0-1,-2 0,0 0,0 0,1-1,-1 2,-1-1,1 1,-1 0,2-1,-1 1,0-2,-2 0,0 2,-1-1,2 0,-2-1,3 1,-1-1,-1 1,2 1,-4-1,3 1,-1-1,0-1,-1 1,1-1,0 1,0-1,1 0,-2 1,2-1,1 2,1 0,-2-1,0-1,2 1,0 0,-2-1,0-1,2 2,-1 0,1 0,-1 0,0 2,0-1,1-1,-2-1,1 2,0-2,-2 1,1 0,1 1,1-1,0 2,0-1,1-1,-2 1,0 1,0-1,0 0,-1 0,-2-1,2 2,-2-2,2-1,-1 1,1 0,3 0,-1 0,1 1,0-1,0 1,0 1,0-1,1 0,-1 0,0-1,0 2,0 0,0-1,0-1,0 1,0 0,0 1,0-2,0 1,0 1,0-1,0-1,0 1,0 0,0 0,0 1,0-1,0-1,0 2,0-1,-2-1,0-1,0 1,-1-2,1 1,-1-1,1 3,1-2,0 2,1 0,0 0,0 0,-1 0,-1-1,-2 0,2 0,-3 0,-1-1,-1 2,0-1,1 1,0-2,0 1,3 0,-1-1,2 2,2 0,0-1,0 1,0 0,0 0,1 0,-1 0,0 0,0 1,0-2,0 2,0-2,0 1,0 1,0-1,-2-3,1 3,-1-2,1 1,0 0,0 1,1 0,0-1,0 2,0-2,0 1,0 0,-2-1,0 0,1-1,0 2,-1-2,2 2,-1 0,1-1,0 2,0-1,0 0,0 0,0 0,0-1,0 1,0 1,0-1,0 0,0 0,0 0,0 0,0 0,0 0,0 0,0 1,0-1,0-1,0 0,0 2,0 0,0-2,0 2,2-2,0 1,-1 1,1-2,-1 1,1 0,1 1,-2-2,0 1,0 0,0 1,-1-1,0 0,0-1,0 1,0 0,0 1,0-1,0-1,0 2,0-1,0-1,-2 0,1 0,-1 0,1-1,0 3,0-3,-1 1,0 2,1-2,-1 1,1 1,0-1,1 0,0 0,0 0,0 0,0 0,0 0,0 1,0-2,0 0,0 3,0-3,0 1,0 1,0-2,0 1,0 1,0-2,0 0,0 3,0-2,0-1,0 1,0 0,0 1,0-1,0 0,0-1,0 2,0-1,0 0,0-1,2 1,0-2,-1-1,1 4,1-5,-1 3,0 1,-1 1,0 2,2-2,0 1,0-3,0 2,0-2,-2 0,3-1,-2 0,1-1,-1 1,1-1,0 2,0-2,0 1,1-2,0 1,-1 1,-1 0,0-1,1 2,-1-1,0 2,0-4,0 3,0-1,0 1,0 1,0-1,0 1,0-1,-1 2,1-2,0-1,1 1,-1 0,-1 0,-1 1,0 0,0-1,1 0,1 3,0-2,-1-1,0 2,0-2,-1 1,1 1,1-1,0-1,0 2,-1-1,0-1,-1 2,1-3,1 1,0-1,-1 2,0-1,0-1,1 1,-1-1,1 1,-1 0,1 1,-2-1,2 1,0 0,0-1,0 2,-1-1,0 0,-1 1,2-4,-1 3,0-2,1 1,-1 0,0 0,-1 1,2-1,-1 2,1-1,-1 0,2-1,0-1,-2 1,1 0,-1 0,0 0,-1 0,0 2,2 0,0-2,-2 2,2-2,-1 1,-1 1,2-2,0 1,0 1,-1-1,0-1,2 1,0 0,-2 1,1-1,1 0,-1 0,1-1,1-1,0 0,0 1,1-1,1 1,-1-2,1 2,-1-5,0 4,1-2,-2-1,1 4,-2-2,1 2,-2 1,1-2,0 0,1 2,-1-2,0 2,1-3,-2 2,1-4,1 0,-1 0,1 0,-1 0,0 1,-1 2,0 1,0-2,-1 3,3-4,-1 3,1-2,0 1,-2 2,3-2,-1 0,-2 1,1-2,0 1,1-1,0 0,-2 1,0-1,-1 3,2 0,0-2,3-1,-1 0,-1 1,0 0,0-1,-1 4,0-4,1 2,-1-2,1 1,-1 0,-1 0,-1 1,1-1,1 1,-1-1,0 0,1-1,1 0,-1 0,2 1,-2 0,2 1,-1 1,2-2,-3 0,0 2,2-4,-3 3,1-2,0 1,-1 0,2-2,1 0,0 0,1 0,-1 0,-1-1,1 3,-3-2,3 4,-2-2,0 0,3-1,-1 0,-1 1,-1-1,1 3,-2-1,0 0,1 0,-1 0,0-1,-1 1,2 2,-1-3,1 2,-1-1,4-1,-3 1,1-1,0 1,0-2,0 1,-1 2,2-3,-2 1,1 1,-1-1,1 2,0-2,-1 1,2-3,0 0,1 0,2-3,-2 3,1-2,-2 1,0 1,1 0,1 0,-2 1,2 0,-2 0,0-2,-1 4,1-5,1 2,-2 1,1-2,0 1,0 1,-1-1,1 0,-1 1,0-1,0 1,1-1,-2 1,2-1,1-1,-2 2,2-2,0 1,0 1,-1 2,1-2,2 0,0-1,-2-1,0 1,0-1,0 0,0 1,0-2,2 1,-3-1,0 2,3-1,-1-1,1 1,-1-1,1 1,1-1,0 0,-1 0,0 1,-2-1,1-1,-1 3,0 1,-2-2,1 1,0 0,1 0,2-1,1 0,-1 1,0-1,0 2,1-2,-1 2,-2 0,1-2,-2 0,1 2,0-3,2 3,-1-3,0 1,1-1,1 0,0 2,-1-2,1 1,0-2,0 1,0-1,-1 1,1-1,-1 0,1 0,-1-1,1 1,-1 0,0 0,2 0,-2 0,0 0,0 0,1 0,-2-1,-3-1,-6-4,-5-1,-4-2,-1 0,-1-1,-1 0,3 4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43,'0'0,"0"-1,0-2,-1 1,-1-3,-2 2,2-2,-4 2,3-2,-1 2,0-3,0 4,-2 0,-1 1,-2 0,1 0,0 1,1 2,1 0,-2-1,0-1,1 1,1 2,-1-1,3 1,-1 1,-2 0,2 1,-1-2,3 1,-3 0,1-1,-1 2,0-2,-1 0,1 1,0-1,-3-1,3 2,-1-1,1-2,-2 1,1 1,-1 0,0-2,-1 3,1 0,-1 0,1 0,1-1,-1 2,1-3,2 4,-1-3,2 2,1 0,0 0,-1-1,1 1,0-1,0 1,-1 1,1-1,-1-1,0 2,-1-1,2 1,-2-1,1 0,0 1,2 0,0-1,-1 2,-1-1,0-3,-3 0,0-1,-1-1,0-1,-1 0,1 1,-1 1,0 1,2 1,1 1,2 1,0-1,0 1,1 0,-1-3,-1 3,1-2,0 2,-1-2,2 1,0 1,-1-2,1 0,-1-1,-1 1,-2 1,0 0,1 0,0-2,-1 0,1 0,1 1,0 0,3 0,-1 1,1 0,-1 0,0-1,-3 0,2 0,0 2,-1-1,0 1,1 1,0 0,2 0,0 1,-1-3,0 1,2-1,-2 2,0-2,0 1,-1-1,1 0,-1 1,0 1,2-1,-1-1,0 1,0-1,3 1,-2 1,0-1,0 0,-1 1,0-2,-2 1,0-1,0 1,-1 1,2-3,-2 1,2-1,-1-1,2 0,-2 1,-1-1,1 2,0-1,0 0,0 2,0-2,0 1,2 0,-3 0,1 1,-1 1,1 0,0-1,-3-1,4 0,-3 1,2-2,2 2,1-1,-1 0,0 0,0-1,0 3,-1-3,0 2,-1-1,1 1,-1 0,0 0,0-1,1 0,1 1,2 0,0 1,-1-3,0 3,-1-2,0 1,-1 1,0 0,0-1,0 0,2 2,-1-2,-1 0,2 0,0-1,-2 0,2 0,-1 0,2 1,-2-1,0 1,1 3,0-3,-1-1,2 1,-1 0,0-1,1 2,-1-1,0 1,0 0,-1 0,0 0,1 0,-1-2,0 2,1-2,0 1,1 1,-1-2,0 1,1 0,-1-1,-1 1,0 0,0-1,-1 1,1-2,2 3,-3-1,2 1,0-1,-1 0,0-1,1 1,0 1,-1-2,0 2,1 0,1-1,0 2,1-2,-1 2,-1-3,1 0,-1 2,1-2,0 1,0 2,1-2,0 1,0-1,0 2,0-1,0 0,0 0,0 0,0 0,0 1,0-2,0 0,0 2,0 0,0-2,0 1,0 0,0 0,-1 0,-1 1,-2-2,0 1,-2 1,-1-2,1-1,1 2,1-2,1 0,2 3,1-2,0 1,0-1,0 1,0 1,0-1,0-1,0 2,-1-3,-1 1,0 0,1 0,0-1,0 2,0-2,-1 0,0 2,0-2,1 1,-1 1,2 0,0 0,0-1,0 2,0-1,0-1,0 2,0-1,0 0,0 1,0-2,0 0,3 3,-1-3,0 1,0 0,-2 0,1 0,-1 0,0 0,0 0,0 1,0-1,0-1,0 1,0 0,0 1,0-1,0-1,0 2,0-1,0-1,0 2,0-2,0 1,0 2,0-3,0 0,0 1,0 1,0 0,0 1,-1-2,-1 0,-2 1,1 1,0-2,-2-1,3 0,-1-1,-1 2,2-2,0 2,-2 0,2 0,-1 0,1 0,0-1,0-1,0 0,-1 2,0-3,2 2,-1-1,0 1,1 0,0 0,1 0,0 2,-2-2,1-2,-1 3,1-1,0 0,0 1,1 0,0-1,0 1,0 0,0 1,0-2,0 2,0-2,0 1,0 2,0-3,0 0,0 1,0 1,0-2,0 1,2 1,0-1,-1 0,0 0,2-2,0 1,-1 0,-1-1,0 2,0-1,-1 0,1 2,-1-1,-1-1,1 2,0-1,0 0,0 0,0 0,0-1,0 2,0 0,0-2,0 1,0 1,0 1,0 1,0-1,0 1,0-2,0 0,0 0,0 0,0 0,0-2,0 1,2-1,1 1,-2 1,0-2,0 1,0 1,1-3,0 0,1 0,1-1,-1 1,0-2,0 3,0-3,-1 5,2-3,0 0,0 1,-1-1,0 1,0 0,0 1,-1-1,0 0,0-1,0 2,0-2,-1 1,-1 1,0 0,0 0,0-1,0 1,1-1,1 0,0 0,-1-1,0 2,0-1,0 2,-1-2,0 0,0 2,0 0,0-2,2 2,0-2,1 1,-1-1,0-1,1 2,-1-3,-1 4,0-4,1 1,0 1,0 0,-1-1,-1 2,1 1,-1-2,0 2,0-2,0 1,-1 1,3-3,-1 1,1-1,0 1,-3-1,-2-3,-1-1,-2-2,-3-3,0 1,2-2,1-1,-1 2,0-1,4 0,0-2,0 1,3 0,0-1,0 1,0-2,0 0,0 2,0-1,0 0,0 0,0-1,3 3,-1-1,0 1,0-1,-2-1,3 3,-1-2,2 1,-2-1,3 1,-2 0,2 0,-2-1,1 0,-1 0,0-1,-1 0,2 1,-1 3,0 3,1 1,0 3,0 0,-1 2,0 1,-1 0,-1 2,-1-1,0 1,0-1,0 1,0-2,0 0,-1 1,1-2,0 2,0-1,0 0,-2-1,0 2,1-2,-2 1,-2-2,2 0,-3 0,2-1,0 2,4-3,2 2,1-3,1 3,0-1,-1 2,0 0,-1 1,-1 0,0 0,-1 0,1-1,0 0,1-1,-1 2,2-3,0 1,-1 1,2-1,-2 1,2 0,1-2,0 3,0-2,0 1,-2 1,2-1,-2 2,-1-1,2-2,-1 1,0-1,1-1,-1 1,0-2,0 2,0-1,-3 3,2-2,-2 2,0-1,2 2,0-1,2-2,-1 2,2-2,-2 1,2 1,-1-2,-1 2,-1-1,-1 3,0-3,-2 0,-3-2,-1-1,0-3,-1-1,-1 1,-1-4,0 0,0 0,2-2,0-2,4 2,-2-2,3 2,1-2,0 0,1 1,-1 1,0-2,0 1,2 1,-2-2,0 1,0 1,0-3,0 3,0 0,0-1,0-1,-3 2,1 1,-1 0,0 2,0-2,0 2,-1-2,2-1,0 1,-1 0,1 0,0 0,1-1,-2-1,0 1,1 0,1-1,0-1,-2 1,1 0,0 0,1 0,0-1,1 2,-1-1,1 0,0-1,0 2,1-1,-1 0,0 0,0-1,0 1,0 1,0-1,0 0,0-1,0 2,0-1,0-1,2 3,0 1,2 4,0 4,0 1,0 1,-2 1,-2-1,-2-2,-2 0,-3-2,0-1,-1 1,3 0,1 3,3-1,-3 1,2 1,-1-3,0 3,-1-2,2 2,2 0,0-1,2 0,-1 1,4-2,-3 2,1-2,-1 2,0 0,-1 1,0 0,1-1,-1 1,1 0,-1 1,-1 0,1-2,-1 0,0 2,0-1,0-1,-1 2,1-1,0 0,2-1,-1-3,3-2,0-1,1 0,1 1,-1 1,0 1,0 0,-1-1,1 3,-3-1,0 2,-1 1,0-2,1 1,0 0,1-1,3 0,-1-2,0 1,2-1,-3 1,1-1,-4 3,3 0,-1 0,-1 0,-1 1,2 0,-1-2,1 0,-3 2,3-3,-1 1,2-1,-1 1,2-3,-2 4,2-2,-2 0,2 3,-3-1,0-1,1 1,1-1,-1-1,0 1,-1 0,-1 1,0 1,-1-1,0 1,0 0,0 0,0 1,0-1,0-1,0 2,0-1,0 0,0 0,0 0,0 1,0-2,0 1,0 0,0 0,0 0,0 1,0-2,0 0,2-1,0 0,0 2,1-4,-2 4,2-3,-2 2,0 1,2-1,-1 1,2-1,-1-1,-1 1,0 0,2 0,-2 1,2-1,-1 2,-1-2,2-1,-1 2,2-3,-1 3,-2 0,2-1,-1 0,1 1,0 1,-2-1,2-1,-1 2,-1-1,1-2,1 1,-2 0,1-3,0 3,0-2,0 2,0-3,-1 3,1-1,0 1,1 0,-1 2,2-1,1-1,0 2,0-1,0-1,0 1,1-2,2 1,-1-1,0 1,1-2,-1 1,0-2,-2 3,1-3,0 2,1-2,0 0,-2 0,1 0,0 0,0 2,0-2,0 1,0-1,-5-1,-1-1,-3-2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2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0,'0'4,"3"1,3-1,2 1,2 1,-3 5,-1 3,-2 0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1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0,2-2,-2-1,2-2,-1 1,2 0,1-1,2 0,1 1,-2-1,-1 1,-2 0,0 2,-3 1,1 0,-1 1,-1-2,1 1,-1 0,2 0,0 0,0 1,0 1,0-1,0 0,1 1,-1-1,2 0,-2 1,1 0,-3 0,2-1,-1 1,1-1,-1-1,0 0,0 0,0-1,0 2,0 0,0 1,1-1,0 1,0 0,1 0,0-2,0 3,-1-2,1 1,-1 0,1-1,-1 0,0-1,-1 3,0 0,1 0,1 2,1-2,0 1,0-1,-1 1,0-2,-1 3,0-2,1 1,-1-1,1 1,0-1,0-1,-1 0,1 1,1 0,-1 0,2 0,-2 0,1 2,1-1,-3 1,2 0,-1-1,1 0,0 0,-2-1,1 0,2 1,0-1,-1 1,1-2,0 1,0-1,0 2,-1-2,0 0,0 0,0 0,1 1,-1 0,1-1,0 1,0 0,0 1,1-1,0 2,-1-1,1 0,0-1,-1 0,0 0,0 1,1-1,-1 1,0-1,1 1,-1 0,2 1,-1-1,0 1,0 0,0 0,0 0,0 1,-1-3,1 1,-1 0,1-1,-1 0,-2 0,1-3,-1 0,0-2,2 0,-1-3,1 0,1-2,0 3,0 2,-1 2,-1 4,0-1,-1 1,0-1,0 1,1 0,0 1,2-1,0 1,0 1,1-1,0-1,0 2,0-1,0 0,0 1,1-1,-1-1,0 2,0-1,0 0,0-2,-2-1,1-4,-2 0,0 1,0 1,-2 0,1 1,-1-1,1 1,0 2,3-1,-2 1,1 0,0 1,0 0,-1 0,0-1,0 1,2 0,-1 0,0-1,-1-1,1 1,0 0,0 0,1 2,1-1,-1 1,1 1,0-1,-1-1,0 0,1-1,-1 2,0-1,1 1,-2-2,0 2,1-2,-1 0,0 0,0 1,1-1,-1 2,0-1,0 0,-1 0,1-1,0 2,1-1,-1 1,0 0,1 0,-1-1,1 0,0 0,0 0,0 0,0 1,1 0,0-1,0 2,0-1,0 0,0 1,1-1,-1-1,0 2,0-1,0 0,0 0,0 0,0 0,0 1,0-1,0-1,0 2,0-1,0 0,0 0,0 0,0 0,0 0,0 1,0-5,0 0,0 1,0 0,0 0,0 3,0-1,0 0,0 2,0-1,0 0,0 1,0-1,0-1,0 2,0-1,0 0,0 1,0-1,0-1,0 2,0-1,0 0,0 0,0 0,0 0,1-1,0 0,0 0,1 0,0 0,0 1,0 0,-1-1,-1 2,0-1,0 0,0 1,0-2,0 1,0 1,0-1,0 0,0 0,0 0,0 0,0 1,0-1,-1-2,-1 1,1 0,0 0,0 0,0 1,1 0,0 0,0 0,0 1,-1-2,0 1,0 1,0-1,0 0,1 0,-1 0,1 0,0 1,0-1,0-1,0 2,1-1,-1 0,0 1,0-2,0 1,0 1,0-1,0 0,0 0,0 0,0 0,0 0,0 1,0-2,0 1,0 1,0-1,1-1,1-2,0 1,1-1,0 1,0 0,1 0,-1-1,1 1,-2 1,1-2,-1 1,2 0,-1 1,0-1,2 0,-2 1,3 0,-3 1,1 0,-1 0,0 0,-1 1,1-3,-1 1,2-2,-2 1,0 0,-2 1,2 0,0 1,1-1,-1-1,-1 2,1-2,0 3,0-2,0 0,-2 2,1-1,-1 0,0 1,2-1,-1-1,2 2,-1-1,-1 0,2-1,0 0,-1-1,1-1,-1 1,1 0,-1 0,1-1,0 0,-1 1,0 0,0 0,2-1,-3 0,3 2,-1-1,0 2,0-1,-1 1,1-1,-1-1,0 2,0-1,0 1,1-1,-1 1,0 0,1-1,-1 0,1-2,0 2,-2-2,2 1,1 0,-2 0,1 1,0-1,0 0,1-2,0 3,-2-1,1 1,0-1,-1 1,1-1,1 0,-2 0,1 1,-1 0,0 1,0-2,0 1,2-1,-1 2,1-3,0 2,0-2,-1 2,0-2,0-1,-1 3,1-3,0 1,2-1,-2 1,1-2,0 2,-2 1,1-1,1 1,-1 0,-1 1,2 0,-1 0,1 0,1-1,1-1,-2 2,0-1,-2 2,1-2,1 1,-2-1,2 2,-1-1,0 0,1-1,0 0,1-1,-1 1,1-2,-1 0,3-2,-2 0,0 1,0 1,-1 0,-1 1,2-1,-1 1,2 1,-1-2,0 2,1 0,-2-1,2 0,-2 0,2 0,0-1,-1 0,2 0,-1-1,-2 2,2-1,-2 0,2 0,-1 0,0 1,-1 0,1-2,0 1,0-1,1 1,0-1,-1 1,2-2,-1 1,0-1,1 0,-3 1,2 1,-3 0,1 1,-2-1,2 2,0-2,0-1,2 0,0 0,1-1,1 0,-1 0,0 0,0 0,-4-1,-1 1,-4 0,0 0,-4-1,1-1,-3-1,-1-1,-2 2,3-1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2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69 0,'0'0,"-2"0,-1 2,-1-1,0 2,-1 1,0 0,1 1,0-1,1 1,1 0,1 0,-1-1,0 1,1-1,0 2,0-1,0 0,0 2,-1-1,1-1,1 2,-1-1,0-1,-1 0,1-1,1 2,-1-1,0 1,1 0,0 0,0 0,0 0,0 0,0 1,-1-3,0 1,-1 0,1 0,0 1,1-1,-1 1,1 0,0 0,0 0,0 1,0-1,0-1,0 2,0-1,0-1,-1 0,-1-1,1 2,1-1,-1 1,1 0,0-1,0 2,0-1,0 0,0 1,0-1,0-1,0 2,1-2,1-1,-1 1,0 0,-1 1,2-2,-1 1,1-1,-1 2,1-1,-1 0,1 2,-1-1,0-1,1 2,-1-1,1 0,-2 1,0-1,1-1,-1 2,0-1,0 0,0 1,0-2,0 1,0 1,0-1,1 0,1 0,-1 0,0 0,0 0,0 0,-1 0,0 0,0 1,0-1,0-1,0 2,0-1,0 0,0 1,0-2,0 1,0 1,0-1,1 0,0 0,0 0,0 0,0 1,1-3,-1 1,1 0,-1 0,2 1,0-1,-1 1,0 0,0 0,0 0,0 0,0 0,1 0,0 0,-1-2,0 2,0-2,-1 2,1-2,0 1,-2-1,2 1,1-2,-2 2,2 0,-2 0,1 1,-1-1,0 2,1-1,0 0,-2 1,3-3,-1 1,0 0,0-1,0 0,0 1,0-2,1 1,-3 0,3 2,-1-2,2 1,-3 0,2 0,0 0,-1-1,2 0,0 0,0 1,1-1,-1 1,1-1,-3-1,3 2,-2-1,0 2,0 0,0-2,1 0,0 0,-1-1,1 2,-1-2,0 2,-1-1,1 0,-1 0,1-1,0 1,-1 0,2 0,0-1,-2 2,2-1,-2 0,1-1,0 0,0 2,-1-1,2 0,0 0,1 1,-1 0,0 0,0-1,-1 0,2-1,-2-1,1 0,0 1,-1 0,1 1,0 0,2-1,-2 1,1-1,0-2,0 1,-1 0,1 0,-2 0,1 1,0-1,0 1,-1-2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5,-3-1,1-12,-2-24,1-24,-2-19,-2-16,-2-9,-5-1,0 12,4 20,-1 27,0 23,-1 16,-1 7,-1 3,-2-5,-4-11,-2-23,0-26,2-22,0-20,1-10,3-3,-1-1,1 1,1 3,-1 6,0 21,4 36,7 36,4 18,0 8,-1-3,-4-17,-5-26,-1-29,-2-22,-2-18,0-12,-1-3,0 1,0 1,1 6,0 22,-1 28,1 34,0 23,0 12,0 3,0-17,5-28,1-25,-1-22,0-10,2 0,6 15,3 19,4 18,3 19,-2 11,-1 7,-3-1,-6-15,-3-26,-4-26,-2-18,-2-12,3 5,6 22,2 18,-2 18,2 9,0-4,-3-20,-3-19,-1-16,-2-11,2-8,2-3,4 6,4 15,4 31,8 28,8 18,3 14,-1 14,-7 4,-8-8,-7-24,-10-34,-7-39,-3-24,1-16,0-6,1 1,2 9,0 10,6 23,2 25,4 31,5 20,-1 6,-1 3,-5-4,-2-5,-3-21,-7-21,-1-27,-1-20,1-17,1-6,2-2,0 4,1 7,1 9,4 18,3 26,3 32,0 23,-1 12,-1 4,-5-5,0-18,-2-24,-1-29,0-22,0-18,-1-10,1-3,-1 5,1 16,9 27,6 31,11 24,8 14,4 6,-6 2,-3-11,-7-21,-2-26,3-26,-2-19,0-1,-4-4,0 6,1 19,-3 17,2 17,1 20,-2 17,-5 8,-2 3,-4-1,-3-27,-1-29,-1-24,-1-16,0-13,0-5,1 2,-1 4,6 11,9 21,7 20,8 19,5 13,-1 10,-4 5,-5-2,-1-10,-4-5,-5-16,-2-18,2-19,3-14,-1-10,0-3,-1 1,-4 6,0 8,3 17,-1 30,2 24,-3 22,2 9,3 2,-6-17,-5-27,-8-31,-3-28,-6-18,0-10,1-4,3 5,3 16,5 26,12 27,8 17,4 14,4 8,-5 3,-6 1,-5 0,-11-15,-8-21,-9-32,-5-28,0-19,-1-9,3-5,1 5,3 19,4 26,4 26,2 20,3 16,1 8,-4 7,-1 2,-4-5,-5-9,0-18,-2-21,-6-24,-5-22,-2-20,0-8,1-1,5 3,1 23,6 30,4 42,1 31,2 26,2 2,4-5,0-12,2-13,-3-15,-6-21,0-15,-8-23,-6-21,3-16,4-8,5-2,4 3,4 6,7 23,8 26,5 22,5 17,-2 17,-2 9,-7 3,-2 0,-5-6,-5-16,-9-27,-5-30,-5-19,-12-12,0-6,1-3,6 1,3 10,2 26,3 25,6 22,0 13,2 11,3 5,3-3,2-5,-4-10,-4-13,-5-21,-5-21,-2-15,1-11,5-7,5-2,5-1,2 0,3 0,6 20,7 23,8 22,7 19,2 13,-3 3,-7 3,-5-11,-12-21,-8-21,-8-19,-6-13,-5-6,3 1,5 16,5 21,5 20,3 16,3 7,1-6,-3-19,-11-19,-10-31,-11-22,-3-13,0-12,2-1,4 6,2 16,2 32,2 34,5 34,2 19,3 9,2 2,-2-7,-3-12,-3-28,0-43,2-36,0-19,5-7,0 9,6 28,10 33,12 34,5 20,4 11,-3 6,-4-3,-4-13,-14-28,-10-28,-6-20,-6-13,-2-7,4 11,9 22,8 27,9 26,8 17,7 9,0 3,-3-3,-9-17,-9-27,-8-24,-7-28,-5-15,2 10,4 22,9 22,7 20,2 17,3 10,-1 6,-1-2,-8 0,-13-1,-11 1,-6-5,0-9,2-10,6-16,9-16,1-17,2-13,2-9,-5-5,1 1,8 18,9 23,11 21,2 17,-1 12,-1-5,-3-18,-3-20,-2-20,-1-13,-1-7,8 13,12 28,15 28,5 22,6 19,-2 7,-2-10,-6-24,-4-28,-3-30,-3-25,0-14,3-6,2 3,-2 11,5 18,4 23,5 25,2 18,0 15,-4 8,-6 2,-7-4,-10-9,-7-16,-6-28,1-22,4-27,4-13,0-2,6-4,4 9,2 18,1 24,1 22,-1 19,-4 11,-7 5,-5-1,-6-17,-2-21,-3-22,-5-15,-2-12,0-2,2-3,6 7,6 11,7 18,6 17,2 15,-1 13,-5 6,-4-1,-1-13,2-22,0-19,-3-11,2-1,1 8,5 21,6 19,5 14,2 11,-2 6,0 3,-5-17,-7-27,-6-29,-6-18,2-14,8-5,1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9,-8-10,-10-23,-9-19,-9-18,-3-9,0-6,0-4,-2 3,1 6,1 15,2 22,3 24,1 18,2 13,0 6,0-1,0-6,-4-9,-5-13,-7-22,-4-29,-2-22,1-17,1-19,3-2,5 8,5 14,2 22,3 27,2 28,0 31,1 16,-4 7,-6-9,-7-4,-4-3,2-6,-1-10,-2-15,-1-20,-1-22,-1-21,-2-11,6-5,0 0,-1 13,4 24,5 33,0 23,-3 16,-3 11,-2 5,-3 0,0-12,-2-19,-5-23,-2-28,0-18,6-17,7-21,7-6,5 5,0 7,5 15,8 25,7 25,5 22,0 16,1 11,-3 5,-3 4,-10-9,-8-15,-12-23,-8-22,-5-12,0-3,4 13,7 17,2 17,5 10,3 4,0-8,-9-16,-8-20,-13-15,-9-18,-1-17,0-7,-1-1,9 7,10 23,12 31,3 25,2 18,1 13,1 6,-4-1,2-7,-1-10,-7-15,-8-21,-4-18,-4-11,9 0,13 8,9 18,6 12,0 2,-6-11,-5-13,-5-18,-1-17,1-12,1-5,4 4,5 17,7 24,7 25,4 19,0 24,-3 15,-2 8,-3-1,0-4,-3-4,-4-13,-7-18,-5-25,-4-20,1-13,3-7,1 5,7 13,10 19,3 19,1 12,-7-3,-10-6,-3-4,3 4,1 5,3 3,3 0,-2-6,-5-7,-5-17,-8-16,-4-15,2-12,2-2,5 1,5 11,10 20,5 16,7 7,2-3,-5-17,-4-15,-1-12,-1-15,0-15,-1-5,-3 9,-1 9,0 19,6 23,7 22,6 13,2 6,-3 2,-2-9,-3-21,-4-17,-1-9,-1 3,-2 17,5 18,1 15,-1 11,0 7,-1 3,-1-2,-2-5,-3-16,-7-12,-1-13,-3-16,-4-10,2-6,2 6,5 16,4 17,2 15,2 13,1 7,-8-11,-7-23,-6-15,-2-8,5-3,11 2,7 3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8:54.90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0,'0'207,"1"-206,1 0,0-1,-1 1,1-1,0 1,-1-1,1 1,0-1,0 0,-1 0,3 0,0 1,146 17,156-1,-55-1,-13 1,-86-17,348 9,-183-5,-51-2,-41 21,-12 1,-51-21,-74-3,0 3,122 22,-121-10,120 6,91-14,9 12,-15 1,396-21,-633-2,0-3,111-27,29-3,196 20,-212 13,532-3,-577 6,-76 4,1 3,-1 2,116 34,-105-24,2-2,85 8,226-12,-126-6,815 3,-663-12,1641 2,-1959-5,173-31,27-2,133 33,-297 7,-51 2,0 4,93 22,56 6,442 2,4-38,-302-2,1765 2,-2069-4,0-3,0-3,109-31,53-9,77 19,-54 7,-149 11,292-29,-134 27,443-14,-326 18,45-1,281 13,-666 1,0 3,-1 0,0 2,44 15,-31-8,65 10,200-11,-75-8,398 9,-586-14,-26 1,0 0,-1 2,1 1,44 13,-16 1,51 25,-58-25,1-2,60 12,22 7,-86-22,-1 2,-1 1,0 3,-2 1,38 25,-64-35,-2 1,1 0,-2 0,1 1,-2 0,1 1,-2 0,9 17,48 120,-53-118,5 18,-3 1,-3 1,9 79,16 74,5-73,-22-76,16 78,-25-56,-3 0,-4 94,-1-14,2-117,2 0,1-1,16 48,-10-42,13 89,-17 176,-5-53,14 413,-16-466,13 357,-7-442,30 156,-33-243,8 81,-1 143,9 85,-3-226,0 3,4 126,-20-121,18 302,18 212,-23-271,-2 556,-15-581,2 3081,-1-3407,0 0,-1 0,-1 0,-1 0,0-1,-8 21,-46 88,4-12,41-77,2 0,2 0,-9 62,1 111,14-146,-6 25,-26 109,18-109,-10 112,23-48,4-85,-2 1,-22 120,5-103,3 0,5 2,-2 90,14-73,0 3,-22 181,17-261,-10 57,-4 151,19 374,-8-542,0 5,6 236,3 115,-2-382,0-24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9:06.38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1,'0'5872,"1"-5858,0 1,1-1,0 1,1-1,1 0,6 17,42 79,-2-3,-39-76,-2 2,0-1,-3 1,5 48,-6 135,-5-193,3 35,2-2,3 1,21 76,13 90,-31 28,0 10,-7-229,34 477,-17 43,-13-225,8 99,-3 244,-15-427,2 3393,0-3543,5 1,3-1,34 151,19 104,-41-216,-2-1,16 92,-29-204,0-1,2 0,-1-1,16 27,45 64,-1 1,-3 21,-42-81,2-1,3-1,51 72,74 58,-29-37,-83-95,2-3,1-1,2-3,2-1,94 57,-3-2,-78-51,74 39,-99-62,0-1,1-2,1-2,0-1,1-2,0-1,74 7,89-7,263 19,72-15,-199-12,-36 1,115 6,-202 10,89 5,362-10,-212-7,21 1,-214-2,172 10,140 6,-232-14,681 7,-804-14,2253 1,-1946 43,-517-43,376 28,-36-5,377 11,-443-29,953 1,-743-9,-387-3,178-32,-15 0,-26 16,335-24,-103 6,-172 11,100-6,737-42,-794 62,247-3,2399 19,-2954-1,1 1,-1 3,53 12,100 40,-120-33,0-4,80 12,97-15,-73-9,-170-8,0 0,0 0,0 0,0 1,-1-1,1 0,0 1,0-1,0 1,-1-1,1 1,0 0,-1 0,1 0,-1 0,1 0,-1 0,1 0,-1 1,2 1,-2 0,0 0,0 0,0 0,-1 0,1 1,-1-1,0 0,0 0,0 6,-1 7,1 10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24.595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213 1,'-1'5,"0"1,0-1,-1 0,1 0,-1 0,0 0,0 0,-1 0,0 0,1 0,-2-1,1 0,0 0,-7 6,4-3,1 0,0 0,0 0,-7 13,7-8,-1-1,0 0,0-1,-1 1,-1-1,0-1,0 0,0 0,-1 0,-1-1,0 0,0-1,0 0,-19 9,70-31,71-29,-99 38,0 0,0-1,-1-1,0 0,0-1,16-16,-38 34,0-2,0 1,-1-1,-20 10,14-9,2 1,-1 0,-22 20,29-20,-1-1,-1 0,-12 8,50-25,-1-2,1-1,-2-1,1-1,-2-1,42-35,-53 40,-17 14,-22 17,3-1,19-16,0 0,-1-1,1 1,-1-1,-9 5,-20 9,-46 32,61-37,-19 6,28-15,26-14,3 1,1 2,0 0,34-9,-26 9,33-14,-52 18,-1 0,0-1,0 0,-1 0,1 0,-1-1,-1 0,8-8,-10 9,11-12,-13 15,-7 12,-1 1,-2 0,1-1,-1 0,-1-1,-12 12,16-17,-1 1,0-1,0 0,0 0,0-1,-1 1,1-2,-1 1,0-1,1 0,-9 2,1-2,-1 1,1 1,-15 6,3 1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20:39.630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19 11,'0'2,"1"-1,-1 1,1-1,-1 1,1-1,0 0,0 1,0-1,-1 0,1 1,0-1,1 0,-1 0,0 0,0 0,0 0,1 0,-1 0,0-1,1 1,-1 0,1-1,-1 1,1-1,-1 1,1-1,-1 0,3 1,49 5,-48-6,21 1,0-1,-1-1,1-2,0 0,-1-2,37-12,-21 14,-35 3,-28-1,-13-4,26 3,0 1,-1-1,1 2,-15 0,24 0,0 0,0 0,0 0,0 0,0 0,-1 0,1 0,0 0,0 0,0 0,0 0,0 0,0 0,0 0,-1 0,1 0,0 0,0 0,0 0,0 0,0 0,0 1,0-1,0 0,-1 0,1 0,0 0,0 0,0 0,0 0,0 0,0 1,0-1,0 0,0 0,0 0,0 0,0 0,0 0,0 1,0-1,0 0,0 0,0 0,0 0,0 0,0 0,0 0,0 1,0-1,0 0,0 0,0 0,8 8,15 7,-20-13,13 9,-7-5,0 0,0-1,1 0,0 0,11 3,-46-6,1-2,-29-2,43 0,0-1,0-1,0 1,0-1,1-1,0 0,0 0,-13-11,21 16,1 0,0-1,-1 1,1 0,0 0,-1-1,1 1,0 0,-1 0,1-1,0 1,0 0,-1-1,1 1,0-1,0 1,-1 0,1-1,0 1,0-1,0 1,0 0,0-1,0 1,0-1,0 1,0-1,0 1,0 0,0-1,0 0,12-5,25 2,-35 4,28 1,55 8,-51-5,35 1,-47-5,-16-1,1 1,0 0,0 0,-1 0,1 1,0 0,-1 0,11 4,-17-5,1 1,0-1,-1 0,1 1,-1-1,1 0,-1 1,1-1,-1 1,0-1,1 1,-1-1,1 1,-1-1,0 1,1-1,-1 1,0 0,0-1,0 1,1-1,-1 1,0 0,0-1,0 1,0-1,0 1,0 1,-10 19,7-17,0 0,0 0,-1-1,1 1,-1-1,0 0,-6 4,4-5,0 0,-1 0,1-1,0 1,-1-1,1-1,-1 1,1-1,-1 0,-7-1,-69-16,62 11,-41-4,55 9,0 1,1-1,-1-1,0 1,1-1,0 0,-1-1,1 0,0 0,0 0,1 0,-1-1,1 0,-1 0,-5-7,54 28,-22-8,-1-2,44 10,13 5,-6-8,-71-14,0 0,0 0,0 0,0 0,0 0,0 0,1 0,-1 0,0 0,0 0,0 0,0 0,0 0,0 0,0 0,0 0,0 0,1 0,-1 0,0 0,0 0,0 0,0 0,0 1,0-1,0 0,0 0,0 0,0 0,0 0,0 0,0 0,0 0,1 0,-1 1,0-1,0 0,0 0,0 0,0 0,0 0,0 0,0 0,0 0,0 1,0-1,0 0,-1 0,1 0,0 0,0 0,0 0,0 0,0 0,0 0,0 0,0 1,0-1,0 0,0 0,0 0,0 0,0 0,0 0,-1 0,-10 4,-13 0,-2-2,2 0,0 0,0-2,-1 0,-42-8,45 1,1-2,0 0,1-2,-34-22,12 7,38 24,0-1,0 0,0 1,1-1,-1-1,-4-4,8 7,0 1,-1 0,1 0,0 0,0 0,0-1,0 1,-1 0,1 0,0-1,0 1,0 0,0 0,0-1,0 1,0 0,0 0,0-1,0 1,0 0,0 0,0-1,0 1,0 0,0 0,0-1,0 1,0 0,0 0,0 0,1-1,-1 1,0 0,0 0,0-1,0 1,0 0,1 0,-1 0,0-1,23 1,72 21,-69-14,0-1,1-1,0-2,32 1,-46-4,1 0,0 1,0 0,0 1,-1 1,1 0,-1 1,0 0,0 1,13 7,-22-9,0 0,0 0,-1 1,1-1,-1 1,0 0,0-1,0 2,0-1,-1 0,0 0,4 10,-2-2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2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1,'3'0,"3"3,3 2,3 4,-2-1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6:49.819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238 1,'-131'112,"126"-106,-1 0,1 0,-1 1,2-1,-1 1,1 0,0 0,0 1,1-1,0 1,0 0,1 0,0-1,1 2,-2 10,-19 80,1-3,17-68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6:51.018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106 1,'-1'2,"0"0,0-1,0 1,0 0,0 0,0-1,-1 1,1 0,-1-1,1 1,-1-1,0 0,-2 2,-12 12,6 0,2 0,-1 1,2 0,0 1,1-1,0 1,2 0,0 1,1-1,1 1,0-1,1 1,1 0,1 0,0-1,2 1,0 0,1-1,0 0,11 26,-5-18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1.81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218 190,'-5'1,"1"1,0-1,1 1,-1 0,0 0,0 1,1-1,-1 1,-5 5,-9 6,2-1,0 0,1 1,1 1,0 0,1 1,-15 23,20-28,4-4,0 0,0 0,1 0,0 0,0 0,1 1,0-1,0 1,0 0,1 12,-1 10,5 44,0-23,-3-42,1 1,1-1,0 0,0 0,0 0,1 0,9 17,37 57,-9-18,-11-14,2-1,42 50,-64-91,0-1,0-1,1 0,-1 0,2-1,-1 0,21 8,-16-7,3 0,0-2,0 1,1-2,34 4,-8-2,-30-3,1-1,0-1,0 0,0-1,30-4,-34 2,-1-1,0 0,0-1,0 0,-1 0,1-2,-1 1,17-13,2-2,-18 13,-1 0,0 0,0-1,-1 0,0-1,9-10,139-188,-150 197,0-2,-1 1,-1-1,1 1,-2-1,0-1,0 1,-1-1,1-12,0-12,-4-67,0 60,-2 27,1 0,-10-34,7 32,-5-37,8 46,0 0,-2 1,1-1,-1 1,0-1,-1 1,0 0,-1 0,0 0,-6-8,-8-9,-41-42,40 50,-1 1,-1 1,0 1,-1 1,0 0,-36-13,49 23,-1 1,0-1,0 2,0-1,0 2,-16-1,-71 3,42 2,38-3,-9-1,1 2,-39 7,56-6,0 0,1 1,-1 0,1 0,0 1,0 0,0 0,0 1,1 0,-1 1,-6 6,5-2,1 0,0 0,0 1,1 0,1 0,0 1,-6 14,2-4,-1 0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1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1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1.81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50,'1'0,"1"0,0 1,-1-1,1 1,0-1,-1 1,1 0,0 0,-1 0,1 0,-1 0,1 0,-1 0,0 0,1 0,-1 1,1 1,21 31,-13-18,-4-7,1 0,0 0,0-1,1 0,0 0,0-1,1 0,0 0,0-1,1 0,-1-1,1 0,0 0,1-1,-1-1,1 1,0-2,0 0,17 2,-13-3,-1-1,1 0,0-1,0 0,15-4,-23 3,0 0,0-1,0 0,0 0,0 0,-1-1,0 0,0 0,0 0,0-1,0 0,5-8,9-8,-6 6,-1 0,0-1,-1-1,0 1,17-37,-22 32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2.34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218 190,'-5'1,"1"1,0-1,1 1,-1 0,0 0,0 1,1-1,-1 1,-5 5,-9 6,2-1,0 0,1 1,1 1,0 0,1 1,-15 23,20-28,4-4,0 0,0 0,1 0,0 0,0 0,1 1,0-1,0 1,0 0,1 12,-1 10,5 44,0-23,-3-42,1 1,1-1,0 0,0 0,0 0,1 0,9 17,37 57,-9-18,-11-14,2-1,42 50,-64-91,0-1,0-1,1 0,-1 0,2-1,-1 0,21 8,-16-7,3 0,0-2,0 1,1-2,34 4,-8-2,-30-3,1-1,0-1,0 0,0-1,30-4,-34 2,-1-1,0 0,0-1,0 0,-1 0,1-2,-1 1,17-13,2-2,-18 13,-1 0,0 0,0-1,-1 0,0-1,9-10,139-188,-150 197,0-2,-1 1,-1-1,1 1,-2-1,0-1,0 1,-1-1,1-12,0-12,-4-67,0 60,-2 27,1 0,-10-34,7 32,-5-37,8 46,0 0,-2 1,1-1,-1 1,0-1,-1 1,0 0,-1 0,0 0,-6-8,-8-9,-41-42,40 50,-1 1,-1 1,0 1,-1 1,0 0,-36-13,49 23,-1 1,0-1,0 2,0-1,0 2,-16-1,-71 3,42 2,38-3,-9-1,1 2,-39 7,56-6,0 0,1 1,-1 0,1 0,0 1,0 0,0 0,0 1,1 0,-1 1,-6 6,5-2,1 0,0 0,0 1,1 0,1 0,0 1,-6 14,2-4,-1 0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2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2.34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50,'1'0,"1"0,0 1,-1-1,1 1,0-1,-1 1,1 0,0 0,-1 0,1 0,-1 0,1 0,-1 0,0 0,1 0,-1 1,1 1,21 31,-13-18,-4-7,1 0,0 0,0-1,1 0,0 0,0-1,1 0,0 0,0-1,1 0,-1-1,1 0,0 0,1-1,-1-1,1 1,0-2,0 0,17 2,-13-3,-1-1,1 0,0-1,0 0,15-4,-23 3,0 0,0-1,0 0,0 0,0 0,-1-1,0 0,0 0,0 0,0-1,0 0,5-8,9-8,-6 6,-1 0,0-1,-1-1,0 1,17-37,-22 32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2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 1,'-2'0,"-2"0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1:09.48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902 2,'0'891,"-2"-857,-10 57,7-56,-3 54,7-32,2 0,16 93,-9-105,1 5,31 98,-32-120,0 1,-2 0,-1 0,1 34,-4-40,5 25,24 88,-20-98,-2 1,-1-1,4 71,-10-44,-6 182,2-233,-1 0,-1 0,0 0,-7 17,4-14,1-1,-3 22,1-6,-15 44,-2 1,20-56,-2-1,-1 0,0 0,-2-1,0 0,-1-1,0 0,-2-1,-18 20,22-26,-1-1,-1-1,1 0,-2 0,1-1,-1-1,0 0,-1 0,1-1,-1-1,0 0,-1-1,1 0,-28 3,-42 6,56-8,-50 4,53-9,-1-2,1 0,-45-10,54 9,1-1,0-1,1 0,-1-1,1 0,0-1,-21-16,6 4,23 17,0-1,1 0,-1-1,1 1,0-1,0 1,0-1,0-1,-4-6,-50-91,54 95,1 0,0 0,0-1,1 1,0-1,0 0,1 0,-1-12,4-67,0 69,-1 1,0-1,-2 0,-4-33,-6-9,4 0,2-1,5-111,1 71,0 84,1 1,1 0,1-1,0 1,1 1,0-1,11-20,-8 20,-1 0,-1-1,-1 0,0 0,-1-1,2-23,-4 27,0 0,1 0,0 0,1 0,7-15,-5 13,0 0,-2 0,5-22,-3 5,1-1,22-56,-16 52,13-58,11-43,-9 40,-19 69,22-51,0 5,-17 38,3 2,1 0,31-47,-34 55,-1 0,17-48,5-10,-7 41,2-4,-16 21,2 1,0 0,31-35,-25 32,35-55,-17 26,-32 48,0-1,-1-1,-1 1,10-20,16-40,6-18,-33 72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1:28.829"/>
    </inkml:context>
    <inkml:brush xml:id="br0">
      <inkml:brushProperty name="width" value="0.05" units="cm"/>
      <inkml:brushProperty name="height" value="0.05" units="cm"/>
      <inkml:brushProperty name="color" value="#F6630D"/>
      <inkml:brushProperty name="ignorePressure" value="1"/>
    </inkml:brush>
  </inkml:definitions>
  <inkml:trace contextRef="#ctx0" brushRef="#br0">143 0,'-6'8,"0"0,0 1,0-1,1 1,1 0,-6 16,-19 31,21-41,-1 0,2 1,-10 29,-8 18,21-56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1:48.215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661 1,'-3'0,"0"1,0-1,0 1,0 0,0 0,0 0,0 0,1 1,-1-1,0 1,1 0,-4 2,-30 30,24-22,10-10,1 0,-1 1,1-1,-1 1,1-1,0 1,0-1,0 1,0 0,0 0,1-1,-1 1,1 0,0 4,1 48,1-29,-3-8,-1 0,-1 0,0 0,-2 0,0-1,-1 0,0 0,-2 0,0-1,-18 26,-15 49,5-14,27-54,-2 0,-14 23,-1 2,21-36,-1 0,-1 0,0-1,-10 13,-16 26,6-8,22-33,-1 1,1 0,1 1,-5 16,5-17,-17 97,-1-22,13-46,-15 41,15-58,5-14,1 1,0-1,1 0,-1 1,1-1,1 1,-1 14,2-4,0-3,0 0,-1 0,0 0,-2 0,0 0,-5 18,2-16,2 1,-5 31,-1 10,3-28,-4 54,10-78,0 0,-1 0,0-1,-4 9,4-9,-1-1,1 2,0-1,1 0,-1 11,-10 157,11-115,3 54,10-63,-9-42,-1-1,1 1,-1 0,1 17,-3-16,1 0,0-1,1 1,0 0,0-1,1 0,1 1,-1-1,11 17,0-5,1 1,24 24,22 32,-97-95,-2-4,19 12,0-2,-28-21,82 58,24 18,-44-29,0-2,33 22,-42-31,1 0,0-1,1 0,-1 0,1-1,-1 1,1-2,0 1,-1-1,14 0,15-1,111 6,-145-6,1 0,0 0,0 0,-1 0,1 0,0-1,-1 1,1-1,0 0,-1 0,1 0,-1 0,1 0,-1-1,1 1,-1-1,0 1,0-1,0 0,3-3,2-3,0-1,-1-1,10-17,-2 3,3-10,-16 30,1 0,-1 0,1 0,0 0,1 0,-1 0,1 0,-1 1,1-1,0 1,1 0,-1 0,7-5,-2 4,-1-1,1-1,-1 0,0 0,-1 0,1-1,-1 0,0 0,-1 0,0-1,8-15,-8 11,-1 1,-1-1,1 1,-2-1,0 0,0 0,-1 0,-1-18,-9-65,6 64,-1-25,5-75,0 45,13-25,-14 83,1-1,-2 0,0 0,-2 0,-9-37,9 58,0 0,-1 0,0 1,0 0,-7-10,6 11,1 0,0-1,0 0,1 0,-1 0,-2-13,-2-9,-22-51,17 49,-10-39,-15-50,16 59,5 2,-17-102,30 120,2 0,3-57,2 18,-2 56,7-42,2-18,-12 74,-2 2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1:57.154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97 0,'1'14,"0"0,2 0,3 15,4 17,-8-33,-1 2,1 0,1 0,1 0,0-1,10 24,-11-27,0 0,-1 1,0 0,-1-1,0 1,-1 0,0 0,-3 18,1 14,2 306,1-335,1 0,0 1,6 18,3 25,-9-49,0-1,0 0,1 1,6 11,-6-13,0 0,0 0,-1 0,0 0,0 0,1 13,8 119,-2-8,-8-122,0-2,2 26,2 0,14 51,-9-27,-9-45,1-1,6 23,-5-22,0 1,-1-1,-1 0,0 1,-1 15,0-13,1-1,0 1,4 20,-1-12,-1 1,-1 0,-2 0,-2 30,0 7,3-17,1-29,-2 1,0-1,0 1,-5 22,2-31,0 0,0 0,0 0,-1 0,0-1,-1 0,-8 11,-45 46,13-17,35-34,-1 1,2 0,0 1,1 0,0 1,-6 18,5-21,9-13,0 0,0 0,-1 1,1-1,0 0,0 0,-1 0,1 0,0 0,0 0,0 0,-1 0,1 0,0 0,0 0,-1 0,1 0,0 0,0 0,0 0,-1 0,1 0,0 0,0 0,0-1,-1 1,1 0,0 0,0 0,0 0,-1 0,1-1,0 1,0 0,-1-1,1-1,-1 1,1 0,0 0,-1 0,1 0,0-1,0 1,0 0,0 0,0-1,0 1,0 0,0 0,0 0,1-1,-1 1,1 0,-1 0,0 0,2-1,43-95,-43 93,0 0,0 1,1-1,-1 0,1 1,0-1,0 1,1 0,-1 0,0 0,7-3,-8 5,0 0,1 0,-1 0,0 0,0 1,1-1,-1 1,1 0,-1-1,0 1,1 0,-1 0,0 1,1-1,-1 0,0 1,1 0,-1-1,0 1,0 0,1 0,-1 0,2 2,-2-1,0 0,0 1,0-1,-1 0,1 1,-1-1,1 1,-1-1,0 1,0-1,0 1,-1 0,1 0,-1-1,1 1,-1 0,0 0,0 0,0-1,-1 5,1-2,0 1,-1 0,0 0,0 0,-1-1,1 1,-1-1,0 1,-4 5,1-6,0 0,0 0,-1 0,0-1,0 0,0 0,0 0,-1-1,-10 4,-17 11,21-11,0-1,-19 7,13-6,17-6,0-1,1 0,-1 1,0-1,0 0,0 0,0 0,0 0,0 0,0-1,0 1,0-1,0 1,1-1,-3-1,-8-2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2:34.461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553 0,'-1'1,"-1"-1,1 1,0-1,-1 1,1 0,0-1,0 1,0 0,0 0,0 0,0 0,0 0,0 0,0 0,0 0,1 0,-2 3,-13 24,14-25,-10 18,2-4,1 0,1 1,0 0,1 0,1 0,-5 31,8-39,-1 0,1-1,-2 1,1-1,-2 0,1 0,-1 0,0 0,-8 9,5-7,0 1,1 0,1 0,-6 16,2 18,-5 11,16-63,-1 1,1-1,-1 1,0-1,-2-9,1-6,3 7,0 0,1 0,1 1,1 0,-1-1,2 1,8-15,-3 5,38-66,-32 60,24-53,-47 94,-2 3,0 1,-6 21,8-18,-1-1,-17 33,-1 0,-16 47,-6-6,17-31,21-44,1-1,-8 21,-37 114,47-128,-4 39,0 2,0-12,9-40,-1 0,0 0,-1 0,0 0,-1-1,0 1,-1-1,0 0,-7 10,-92 153,103-173,-1 4,-1 0,1 0,0 0,1 0,0 1,-1-1,2 1,-1-1,1 1,-1-1,1 1,1-1,-1 1,1-1,0 1,0-1,4 10,-1-6,0 0,1 0,0 0,0-1,0 0,1 0,1 0,-1-1,9 7,-8-6,-1-1,1 1,-2 0,1 1,7 15,14 20,-16-29,1-1,1 0,16 14,-22-22,0-1,-1-1,2 1,-1-1,0 0,1-1,0 0,-1 0,15 3,-14-6,-1 1,1-1,0-1,0 1,-1-1,1-1,0 1,10-5,-4 1,0 0,0-1,18-11,79-63,-43 30,-54 40,1-1,-2 0,14-15,-23 23,-1-1,0 0,0 0,0 0,-1-1,1 1,-1-1,0 1,0-1,-1 0,1 0,-1 0,0 0,-1 0,1-7,-1-21,1 18,-1 0,0-1,-5-25,5 41,0 0,-1 0,1-1,0 1,0 0,0-1,0 1,-1 0,1 0,0-1,0 1,0 0,-1 0,1 0,0-1,0 1,-1 0,1 0,0 0,0 0,-1 0,1 0,0-1,-1 1,1 0,0 0,-1 0,1 0,0 0,-1 0,1 0,0 0,0 0,-1 0,1 0,0 1,-1-1,1 0,-19 9,-14 15,33-23,-20 13,0-1,-1-1,-41 18,36-18,-30 12,-93 25,142-46,-1-1,1 1,-1 0,1 0,0 1,0 0,1 0,-1 1,1 0,-7 6,13-11,0 0,-1 1,1-1,-1 1,1-1,0 1,-1-1,1 1,0-1,0 1,-1 0,1-1,0 1,0-1,0 1,0 0,0-1,0 1,0-1,0 1,0 0,0-1,0 1,0-1,0 1,0 0,0-1,1 1,-1-1,1 1,-1 0,1-1,-1 0,1 0,0 0,-1 0,1 1,0-1,-1 0,1 0,0 0,-1 0,1-1,0 1,-1 0,1 0,-1 0,1 0,0-1,-1 1,1 0,-1-1,1 1,-1 0,1-1,-1 1,1-1,-1 1,1-1,245-192,-117 72,-115 108,-7 7,0 0,0-1,-1 1,0-1,-1 0,0-1,5-8,-10 16,0 0,0 0,0 0,0 0,0 0,1-1,-1 1,0 0,0 0,0 0,0 0,0 0,0-1,0 1,0 0,0 0,0 0,0 0,0 0,0-1,0 1,0 0,-1 0,1 0,0 0,0 0,0-1,0 1,0 0,0 0,0 0,0 0,0 0,0 0,-1 0,1-1,0 1,0 0,0 0,0 0,0 0,0 0,-1 0,1 0,0 0,0 0,0 0,0 0,0 0,-1 0,1 0,0 0,0 0,0 0,0 0,0 0,-1 0,1 0,-15 5,-12 9,23-11,-37 24,0-2,-1-2,-65 24,-3-16,100-26,-1 0,1 1,0 0,1 1,-1 0,1 0,1 1,0 0,0 1,-14 18,39-37,12-14,-4-3,1 2,1 1,1 1,1 1,51-30,114-56,-171 93,40-37,-24 18,-39 34,0 0,0 0,0 0,0 0,-1 0,1 0,0 0,0 0,0 0,0 0,0 0,0 0,0 0,0-1,0 1,0 0,0 0,0 0,0 0,0 0,0 0,0 0,0 0,-1 0,1 0,0 0,0 0,0-1,0 1,0 0,0 0,0 0,0 0,0 0,0 0,0 0,1 0,-1 0,0 0,0-1,0 1,0 0,0 0,0 0,0 0,0 0,0 0,0 0,0 0,0 0,0 0,0 0,0 0,0 0,0 0,1 0,-1 0,0-1,0 1,0 0,0 0,-12 2,-14 5,-145 71,53-19,8-2,-34 15,143-72,0 1,1-1,-1 1,0-1,0 1,1-1,-1 0,0 1,0-1,0 0,0 0,1 0,-1 0,0 0,0 0,0 0,0 0,0 0,0 0,1 0,-1 0,0-1,-1 0,1 1,1-1,0 0,0 1,-1-1,1 0,0 0,0 1,0-1,0 0,0 0,0 1,0-1,0 0,0 0,0 1,0-1,1 0,-1 1,0-1,1-1,2-5,0 1,0-1,1 1,6-8,15-12,1 1,1 2,1 0,1 2,43-24,19-15,-81 54,0 0,-1-1,0-1,-1 0,1 0,-2-1,1 1,-1-2,0 1,-1-1,0 0,6-15,-6 13,7-12,-13 19,-10 11,-91 83,50-42,-87 62,117-93,15-11,0 0,-1 0,1-1,-1 0,0 0,0-1,0 1,-11 2,17-6,0 0,1 0,-1 0,0 0,0 0,1-1,-1 1,0 0,1 0,-1-1,0 1,1 0,-1-1,1 1,-1-1,1 1,-1-1,0 1,1-1,0 1,-1-1,1 1,-1-1,1 0,0 1,-1-1,1 0,0 1,0-1,-1 0,1 1,0-1,0 0,0 0,0 1,0-1,0 0,0 1,0-1,1-1,4-32,0 21,1 0,0 0,1 1,1 0,12-16,49-55,-62 76,13-15,-1 2,-1 0,0-1,-2-2,0 1,-2-2,14-28,-23 32,-14 27,-21 35,27-38,-103 133,97-128,12-19,15-19,109-131,-127 159,1 0,0 1,0-1,-1 0,1 1,0-1,0 1,0-1,0 1,0-1,0 1,0-1,0 1,0 0,0 0,0 0,0-1,0 1,0 0,0 0,0 0,0 1,0-1,0 0,0 0,0 0,0 1,0-1,0 0,0 1,0-1,0 1,-1 0,1-1,0 1,0-1,0 1,-1 0,2 1,35 38,-29-31,8 10,-1 1,-1 0,0 0,-2 2,16 35,-57-123,29 66,0-1,0 0,0 1,0-1,-1 0,1 1,0-1,0 0,-1 1,1-1,-1 0,1 1,-1-1,1 1,-1-1,1 1,-1-1,1 1,-1-1,1 1,-1 0,-1-1,1 4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2:50.76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181 2,'0'891,"2"-857,11 57,-6-56,1 54,-7-32,-2 0,-18 93,10-105,-1 5,-34 98,34-120,2 1,1 0,2 0,-2 34,5-40,-6 25,-27 88,23-98,1 1,3-1,-6 71,12-44,7 182,-3-233,1 0,1 0,1 0,8 17,-6-14,-1-1,5 22,-2-6,17 44,1 1,-21-56,2-1,0 0,2 0,0-1,2 0,0-1,1 0,1-1,21 20,-25-26,1-1,1-1,0 0,0 0,1-1,0-1,1 0,0 0,0-1,1-1,-1 0,1-1,0 0,31 3,47 6,-64-8,58 4,-60-9,0-2,0 0,51-10,-62 9,-1-1,1-1,-1 0,0-1,0 0,-1-1,24-16,-6 4,-27 17,0-1,1 0,-1-1,0 1,-1-1,1 1,-1-1,0-1,6-6,54-91,-60 95,0 0,-1 0,0-1,0 1,-1-1,0 0,0 0,0-12,-5-67,1 69,1 1,0-1,2 0,5-33,6-9,-4 0,-2-1,-6-111,-2 71,1 84,-2 1,0 0,-1-1,0 1,-2 1,0-1,-12-20,10 20,0 0,1-1,1 0,1 0,1-1,-3-23,5 27,0 0,-2 0,1 0,-2 0,-7-15,5 13,1 0,0 0,-3-22,2 5,-1-1,-24-56,17 52,-14-58,-12-43,10 40,21 69,-25-51,1 5,17 38,-1 2,-2 0,-35-47,38 55,1 0,-18-48,-6-10,7 41,-2-4,19 21,-2 1,-2 0,-34-35,28 32,-38-55,19 26,34 48,2-1,-1-1,2 1,-10-20,-19-40,-7-18,37 72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2:50.769"/>
    </inkml:context>
    <inkml:brush xml:id="br0">
      <inkml:brushProperty name="width" value="0.05" units="cm"/>
      <inkml:brushProperty name="height" value="0.05" units="cm"/>
      <inkml:brushProperty name="color" value="#F6630D"/>
      <inkml:brushProperty name="ignorePressure" value="1"/>
    </inkml:brush>
  </inkml:definitions>
  <inkml:trace contextRef="#ctx0" brushRef="#br0">1 0,'7'8,"0"0,-1 1,1-1,-2 1,0 0,7 16,19 31,-21-41,-1 0,-1 1,12 29,8 18,-24-56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2:50.770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101 1,'3'0,"1"1,-1-1,0 1,1 0,-1 0,0 0,0 0,0 1,0-1,0 1,0 0,3 2,35 30,-28-22,-11-10,0 0,-1 1,1-1,0 1,-1-1,0 1,1-1,-1 1,-1 0,1 0,0-1,-1 1,1 0,-1 4,-2 48,0-29,3-8,2 0,0 0,1 0,1 0,0-1,2 0,0 0,2 0,0-1,19 26,19 49,-7-14,-30-54,2 0,15 23,3 2,-24-36,0 0,2 0,0-1,11 13,18 26,-7-8,-24-33,0 1,-1 0,0 1,6 16,-8-17,22 97,-1-22,-15-46,19 41,-18-58,-6-14,-1 1,1-1,-1 0,-1 1,0-1,0 1,0 14,-2-4,0-3,0 0,1 0,1 0,0 0,2 0,5 18,-3-16,0 1,3 31,2 10,-3-28,4 54,-11-78,1 0,0 0,1-1,3 9,-3-9,-1-1,1 2,-2-1,1 0,1 11,10 157,-12-115,-3 54,-12-63,11-42,0-1,1 1,0 0,-2 17,4-16,-1 0,-1-1,0 1,0 0,-1-1,0 0,-1 1,0-1,-11 17,-1-5,-1 1,-26 24,-26 32,110-95,2-4,-22 12,0-2,32-21,-93 58,-26 18,50-29,-2-2,-34 22,44-31,0 0,0-1,0 0,0 0,0-1,-1 1,1-2,-1 1,0-1,-14 0,-17-1,-124 6,161-6,0 0,0 0,0 0,0 0,0 0,0-1,0 1,0-1,0 0,0 0,0 0,0 0,1 0,-1-1,0 1,1-1,0 1,-1-1,1 0,-3-3,-3-3,0-1,1-1,-11-17,3 3,-4-10,17 30,1 0,-1 0,0 0,-1 0,1 0,-1 0,0 0,0 1,0-1,-1 1,1 0,-1 0,-7-5,2 4,1-1,0-1,0 0,0 0,0 0,1-1,0 0,1 0,0 0,0-1,-8-15,9 11,0 1,1-1,1 1,0-1,0 0,2 0,0 0,0-18,11-65,-6 64,0-25,-5-75,-1 45,-13-25,15 83,-1-1,2 0,1 0,1 0,10-37,-9 58,-1 0,1 0,1 1,-1 0,9-10,-8 11,0 0,-1-1,0 0,0 0,0 0,3-13,2-9,25-51,-20 49,11-39,19-50,-20 59,-5 2,19-102,-34 120,-1 0,-5-57,-1 18,2 56,-9-42,0-18,12 74,2 2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2:50.771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240 0,'-1'14,"-1"0,0 0,-6 15,-3 17,10-33,-1 2,-1 0,0 0,-1 0,0-1,-12 24,13-27,-1 0,2 1,0 0,0-1,1 1,1 0,0 0,3 18,0 14,-3 306,-1-335,-1 0,-1 1,-5 18,-5 25,11-49,0-1,-1 0,0 1,-7 11,7-13,-1 0,1 0,1 0,-1 0,1 0,-1 13,-9 119,2-8,9-122,0-2,-3 26,-1 0,-16 51,9-27,11-45,-1-1,-7 23,6-22,0 1,0-1,2 0,-1 1,2 15,1-13,-2-1,0 1,-5 20,1-12,2 1,1 0,2 0,2 30,1 7,-5-17,0-29,1 1,2-1,-1 1,6 22,-3-31,0 0,0 0,1 0,1 0,-1-1,1 0,10 11,50 46,-15-17,-38-34,-1 1,0 0,-1 1,-1 0,-1 1,8 18,-6-21,-10-13,0 0,1 0,-1 1,0-1,0 0,1 0,-1 0,0 0,0 0,1 0,-1 0,0 0,0 0,1 0,-1 0,0 0,0 0,1 0,-1 0,0 0,0 0,1 0,-1 0,0 0,0-1,0 1,1 0,-1 0,0 0,0 0,0 0,1-1,-1 1,0 0,1-1,-1-1,1 1,-1 0,1 0,-1 0,0 0,0-1,1 1,-1 0,0 0,0-1,-1 1,1 0,0 0,0 0,-1-1,1 1,0 0,-1 0,1 0,-2-1,-48-95,47 93,1 0,-1 1,1-1,-1 0,0 1,-1-1,1 1,-1 0,1 0,-1 0,-7-3,8 5,1 0,-1 0,1 0,-1 0,1 1,-1-1,1 1,-1 0,0-1,1 1,-1 0,0 0,1 1,-1-1,0 0,1 1,-1 0,1-1,-1 1,1 0,-1 0,1 0,-3 2,2-1,1 0,0 1,0-1,1 0,-1 1,0-1,1 1,0-1,-1 1,1-1,0 1,1 0,-1 0,0-1,1 1,0 0,0 0,0 0,0-1,1 5,-1-2,0 1,1 0,0 0,1 0,-1-1,1 1,0-1,1 1,2 5,1-6,0 0,0 0,0 0,1-1,0 0,0 0,0 0,0-1,12 4,19 11,-23-11,-1-1,22 7,-15-6,-19-6,0-1,0 0,0 1,0-1,0 0,1 0,-1 0,0 0,0 0,0-1,0 1,0-1,1 1,-1-1,2-1,10-2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2:50.772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229 0,'2'1,"-1"-1,0 1,1-1,-1 1,1 0,-1-1,0 1,0 0,1 0,-1 0,0 0,0 0,0 0,0 0,0 0,-1 0,2 3,15 24,-16-25,11 18,-2-4,-1 0,0 1,-2 0,0 0,-1 0,5 31,-9-39,1 0,0-1,1 1,0-1,0 0,1 0,1 0,0 0,8 9,-5-7,-1 1,0 0,-1 0,7 16,-3 18,6 11,-18-63,0 1,1-1,0 1,0-1,2-9,-1-6,-3 7,-1 0,-1 0,0 1,-1 0,0-1,-1 1,-10-15,4 5,-43-66,36 60,-27-53,53 94,2 3,-1 1,9 21,-11-18,2-1,19 33,1 0,18 47,6-6,-18-31,-24-44,-1-1,8 21,42 114,-52-128,4 39,1 2,-1-12,-10-40,1 0,0 0,1 0,1 0,0-1,1 1,0-1,1 0,8 10,102 153,-115-173,2 4,-1 0,0 0,0 0,0 0,0 1,-1-1,0 1,0-1,-1 1,0-1,0 1,0-1,-1 1,0-1,0 1,0-1,-5 10,2-6,-1 0,0 0,0 0,-1-1,0 0,-1 0,0 0,0-1,-10 7,10-6,-1-1,1 1,1 0,0 1,-9 15,-15 20,18-29,-2-1,0 0,-19 14,26-22,-1-1,1-1,-1 1,0-1,-1 0,1-1,-1 0,0 0,-15 3,16-6,-1 1,0-1,1-1,-1 1,0-1,1-1,-1 1,-11-5,4 1,1 0,-1-1,-20-11,-88-63,49 30,58 40,1-1,1 0,-15-15,26 23,0-1,1 0,0 0,0 0,0-1,0 1,1-1,-1 1,2-1,-1 0,0 0,1 0,0 0,0 0,0-7,1-21,-1 18,1 0,1-1,4-25,-5 41,0 0,1 0,-1-1,0 1,0 0,0-1,0 1,1 0,-1 0,0-1,0 1,1 0,-1 0,0 0,0-1,1 1,-1 0,0 0,1 0,-1 0,0 0,1 0,-1-1,0 1,1 0,-1 0,0 0,1 0,-1 0,0 0,1 0,-1 0,0 0,1 0,-1 0,0 1,1-1,-1 0,21 9,16 15,-37-23,22 13,1-1,0-1,46 18,-39-18,32 12,104 25,-157-46,-1-1,1 1,-1 0,0 0,0 1,-1 0,1 0,-1 1,0 0,7 6,-14-11,1 0,-1 1,1-1,-1 1,0-1,1 1,-1-1,0 1,1-1,-1 1,0 0,0-1,1 1,-1-1,0 1,0 0,0-1,0 1,0-1,0 1,0 0,0-1,0 1,0-1,0 1,-1 0,1-1,0 1,0-1,-1 1,0 0,1-1,-1 0,0 0,0 0,1 0,-1 1,0-1,1 0,-1 0,0 0,0 0,1-1,-1 1,0 0,1 0,-1 0,0 0,0-1,1 1,-1 0,1-1,-1 1,0 0,1-1,-1 1,1-1,-1 1,0-1,-273-192,129 72,129 108,9 7,-1 0,1-1,0 1,1-1,-1 0,2-1,-6-8,11 16,0 0,-1 0,1 0,0 0,0 0,0-1,0 1,0 0,0 0,0 0,0 0,0 0,0-1,0 1,0 0,0 0,0 0,0 0,0 0,0-1,0 1,0 0,0 0,0 0,0 0,0 0,1-1,-1 1,0 0,0 0,0 0,0 0,0 0,0 0,0 0,1-1,-1 1,0 0,0 0,0 0,0 0,0 0,1 0,-1 0,0 0,0 0,0 0,0 0,0 0,1 0,-1 0,0 0,0 0,0 0,0 0,1 0,-1 0,0 0,17 5,13 9,-25-11,40 24,1-2,2-2,70 24,5-16,-111-26,0 0,-1 1,0 0,0 1,-1 0,0 0,0 1,-1 0,0 1,15 18,-43-37,-14-14,6-3,-2 2,-1 1,-2 1,0 1,-58-30,-126-56,190 93,-44-37,26 18,44 34,0 0,0 0,1 0,-1 0,0 0,0 0,0 0,0 0,0 0,0 0,0 0,0 0,0 0,0-1,0 1,0 0,1 0,-1 0,0 0,0 0,0 0,0 0,0 0,0 0,0 0,0 0,0 0,0-1,0 1,0 0,0 0,0 0,0 0,0 0,0 0,0 0,0 0,0 0,0 0,0-1,0 1,0 0,0 0,-1 0,1 0,0 0,0 0,0 0,0 0,0 0,0 0,0 0,0 0,0 0,0 0,0 0,0 0,-1-1,1 1,0 0,0 0,13 2,17 5,161 71,-60-19,-8-2,38 15,-160-72,0 1,0-1,0 1,-1-1,1 1,0-1,0 0,0 1,0-1,0 0,0 0,0 0,0 0,0 0,0 0,0 0,0 0,0 0,0 0,-1 0,1 0,0-1,2 0,-3 1,0-1,1 0,-1 1,0-1,0 0,1 0,-1 1,0-1,0 0,0 0,0 1,0-1,0 0,0 0,-1 1,1-1,0 0,0 1,-1-1,0-1,-2-5,0 1,-1-1,0 1,-7-8,-17-12,-1 1,-1 2,-1 0,-2 2,-48-24,-20-15,90 54,0 0,1-1,0-1,0 0,1 0,0-1,1 1,0-2,1 1,0-1,0 0,-6-15,6 13,-8-12,16 19,10 11,101 83,-54-42,95 62,-129-93,-17-11,0 0,0 0,0-1,0 0,1 0,0-1,0 1,12 2,-19-6,0 0,0 0,0 0,-1 0,1 0,0-1,0 1,-1 0,1 0,0-1,0 1,-1 0,1-1,0 1,-1-1,1 1,-1-1,1 1,-1-1,1 1,-1-1,1 1,-1-1,1 0,-1 1,0-1,1 0,-1 1,0-1,0 0,1 1,-1-1,0 0,0 0,0 1,0-1,0 0,0 1,0-1,-1-1,-5-32,0 21,0 0,-1 0,-1 1,0 0,-14-16,-56-55,71 76,-16-15,2 2,0 0,2-1,1-2,0 1,2-2,-15-28,25 32,16 27,24 35,-31-38,115 133,-107-128,-15-19,-15-19,-123-131,141 159,0 0,0 1,0-1,0 0,1 1,-1-1,0 1,0-1,0 1,0-1,-1 1,1-1,0 1,0 0,0 0,0 0,0-1,0 1,-1 0,1 0,0 0,0 1,0-1,0 0,0 0,-1 0,1 1,0-1,0 0,0 1,0-1,0 1,0 0,0-1,0 1,1-1,-1 1,0 0,-1 1,-39 38,32-31,-9 10,1 1,1 0,1 0,1 2,-17 35,63-123,-32 66,0-1,1 0,-1 1,0-1,0 0,1 1,-1-1,0 0,1 1,-1-1,0 0,1 1,-1-1,1 1,0-1,-1 1,1-1,-1 1,1-1,0 1,-1 0,2-1,0 4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2.56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2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 1,'0'4,"0"9,-3 5,0 9,0 1,0 2,1 2,1 0,1-3,-1-9,1-15,0-16,1-11,-1-9,0 1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3:46.268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0 50,'2'-2,"0"0,-1 1,1-1,0 1,0-1,0 1,0 0,0 0,0 0,0 0,0 0,1 0,-1 1,4-2,-3 2,21-6,0 2,1 0,0 2,32 1,49-6,-48 2,100 3,-81 3,25 7,2 1,77-10,-167 1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3:48.815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1 3,'111'-2,"120"4,-210 0,1 1,-1 0,-1 2,1 0,-1 1,0 2,24 11,-37-16,0 0,0 0,0-1,1 0,-1-1,1 1,14-1,58-2,-31-2,46 3,-107 0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3:51.852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0 0,'164'9,"8"-1,-149-7,-1 2,0 0,37 11,3 0,-14-7,0-3,67-2,-90 1,-18 1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43:54.513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1 19,'72'-8,"-9"0,18 5,1 4,-1 3,113 20,-50 8,-83-24,-51-8,1 1,-1 0,0 1,-1 0,1 0,19 8,-17-4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7.982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1058 0,'0'0,"-3"2,-1 0,-2 4,-3 0,0 3,-1-3,0 1,2 0,-1-3,2 1,1-1,1-1,0 0,0 0,0-1,-2-1,3 0,-1 1,-1 1,-1 0,1-1,-1 0,1-3,2-1,0 0,-2-1,3 2,-1 1,-2 2,0 0,2 1,-2 1,1-2,0 2,0-1,-1-2,2 3,-1 0,-1 0,1 1,0-1,-1 1,1-2,1 1,1 0,-2-1,1 0,-2-2,0 0,-1 0,2 1,-1 0,-1-1,1 1,-1 0,2 1,-1 1,0-1,2 2,-1-2,1 2,-1-1,0-2,0 2,-1-2,0 2,1-1,0 0,-1 1,2-2,0 0,-1 2,1 0,1-3,-3 2,1 1,1-3,-1 1,0 1,1-1,0 2,-1-1,0-1,1 1,-1 0,1-1,0 3,0 0,1 0,-2-1,0-1,-1 0,4 2,-2-2,1 2,0-2,0 1,0 0,0 1,1-2,-1 3,1-2,-1 2,0-3,1 3,0-1,0 0,0 0,-1 0,0 1,1 1,-2-1,3 1,-4-1,3-2,-1 4,0-4,0 3,-1-1,1-1,-1-1,0 0,-2 0,0-1,-2 1,3-1,-1 0,0 0,1 0,0-1,1 1,0 0,0 1,1 0,1 0,-2 1,3 0,-2 0,0-2,2 4,-2-3,1 3,-3-2,3 0,-1 1,0-1,1-1,-1 2,1-2,-1 1,1 0,0 0,1 1,-2 1,0 0,0 0,-1-2,1 2,0-3,0 2,-1 2,-2-3,2 2,0-1,-2 0,2-3,0 2,0-1,0-1,1 0,-3 0,3-1,-2 2,0 1,2-1,-2 0,0-1,2 2,-1-2,2 2,-1 0,0 0,0 2,0-3,0 2,-1 0,1-1,0 2,2 0,0-1,0 1,1 1,0-2,0 1,0 0,1 1,-1-1,0 0,0 0,0-1,-2 0,0 0,1 0,0-1,-1 2,-1-1,2 1,-2 0,2-1,-1 1,1-2,-3 0,1 2,-2-1,3 0,-3-1,4 1,-2-1,0 1,1 1,-3-1,2 1,0-1,-1-1,0 1,0-1,1 1,-1-1,2 0,-3 1,3-1,0 2,1 0,-1-1,-1-1,2 1,0 0,-1-1,-1-1,2 2,-1 0,2 0,-2 0,0 2,0-1,2-1,-3-1,1 2,0-2,-1 1,0 0,2 1,0-1,0 2,0-1,1-1,-2 1,1 1,-1-1,0 0,-1 0,-1-1,2 2,-3-2,3-1,-2 1,2 0,2 0,-1 0,1 1,0-1,0 1,0 1,0-1,1 0,-1 0,0-1,0 2,0 0,0-1,0-1,0 1,0 0,0 1,0-2,0 1,0 1,0-1,0-1,0 1,0 0,0 0,0 1,0-1,0-1,0 2,0-1,-2-1,0-1,0 1,0-2,0 1,-1-1,2 3,0-2,0 2,1 0,0 0,0 0,-1 0,-1-1,-1 0,1 0,-2 0,-1-1,-2 2,1-1,1 1,0-2,0 1,2 0,0-1,1 2,2 0,0-1,0 1,0 0,0 0,1 0,-1 0,0 0,0 1,0-2,0 2,0-2,0 1,0 1,0-1,-2-3,1 3,-1-2,2 1,-1 0,0 1,1 0,0-1,0 2,0-2,0 1,0 0,-2-1,0 0,1-1,1 2,-2-2,2 2,-1 0,1-1,0 2,0-1,0 0,0 0,0 0,0-1,0 1,0 1,0-1,0 0,0 0,0 0,0 0,0 0,0 0,0 0,0 1,0-1,0-1,0 0,0 2,0 0,0-2,0 2,2-2,-1 1,0 1,1-2,-1 1,1 0,0 1,-1-2,0 1,0 0,0 1,-1-1,0 0,0-1,0 1,0 0,0 1,0-1,0-1,0 2,0-1,0-1,-2 0,1 0,-1 0,2-1,-1 3,0-3,-1 1,0 2,1-2,0 1,0 1,0-1,1 0,0 0,0 0,0 0,0 0,0 0,0 1,0-2,0 0,0 3,0-3,0 1,0 1,0-2,0 1,0 1,0-2,0 0,0 3,0-2,0-1,0 1,0 0,0 1,0-1,0 0,0-1,0 2,0-1,0 0,0-1,2 1,-1-2,0-1,1 4,1-5,-2 3,1 1,-1 1,0 2,2-2,-1 1,1-3,-1 2,1-2,-2 0,2-1,-1 0,1-1,-2 1,2-1,0 2,-1-2,1 1,0-2,1 1,-2 1,0 0,0-1,0 2,0-1,0 2,0-4,-1 3,1-1,0 1,0 1,-1-1,1 1,0-1,-1 2,0-2,1-1,1 1,-2 0,0 0,-1 1,0 0,0-1,1 0,1 3,0-2,-1-1,-1 2,1-2,-1 1,1 1,1-1,0-1,-1 2,0-1,0-1,-1 2,1-3,1 1,-1-1,0 2,0-1,0-1,1 1,-1-1,0 1,0 0,1 1,-2-1,2 1,-1 0,1-1,0 2,-1-1,0 0,-1 1,1-4,0 3,0-2,1 1,-1 0,0 0,-1 1,1-1,0 2,1-1,-1 0,1-1,1-1,-2 1,1 0,-1 0,-1 0,0 0,0 2,2 0,0-2,-2 2,2-2,-2 1,0 1,2-2,0 1,0 1,-1-1,-1-1,3 1,0 0,-3 1,2-1,1 0,-1 0,0-1,2-1,-1 0,1 1,0-1,1 1,-1-2,2 2,-2-5,0 4,2-2,-3-1,1 4,-1-2,0 2,-1 1,1-2,-1 0,2 2,-1-2,-1 2,2-3,-3 2,2-4,0 0,0 0,0 0,0 0,0 1,-2 2,1 1,0-2,-1 3,2-4,0 3,0-2,1 1,-2 2,2-2,-1 0,-1 1,1-2,-1 1,2-1,-1 0,-1 1,0-1,-1 3,1 0,1-2,2-1,-1 0,0 1,-1 0,1-1,-2 4,1-4,0 2,0-2,1 1,-2 0,0 0,-1 1,1-1,0 1,0-1,0 0,0-1,2 0,-2 0,3 1,-3 0,3 1,-2 1,2-2,-2 0,-1 2,3-4,-3 3,0-2,1 1,-2 0,3-2,0 0,1 0,0 0,-1 0,0-1,0 3,-2-2,2 4,-1-2,-1 0,4-1,-2 0,-1 1,0-1,0 3,-1-1,0 0,0 0,0 0,0-1,-1 1,1 2,0-3,1 2,-1-1,3-1,-3 1,2-1,-1 1,1-2,-1 1,0 2,1-3,-1 1,0 1,0-1,0 2,1-2,-2 1,3-3,-1 0,1 0,2-3,-2 3,2-2,-3 1,0 1,1 0,2 0,-3 1,2 0,-2 0,1-2,-2 4,1-5,2 2,-3 1,1-2,1 1,-1 1,0-1,0 0,-1 1,1-1,-1 1,2-1,-3 1,3-1,0-1,-2 2,3-2,-1 1,0 1,-1 2,2-2,1 0,-1-1,0-1,-1 1,0-1,0 0,1 1,-1-2,2 1,-3-1,0 2,3-1,-1-1,1 1,-1-1,1 1,1-1,0 0,-1 0,0 1,-2-1,1-1,-1 3,1 1,-3-2,1 1,1 0,0 0,2-1,1 0,-1 1,0-1,0 2,0-2,0 2,-1 0,0-2,-2 0,1 2,0-3,2 3,-1-3,1 1,-1-1,2 0,0 2,-1-2,1 1,0-2,-1 1,1-1,-1 1,1-1,-1 0,1 0,-1-1,1 1,-1 0,-1 0,3 0,-2 0,0 0,0 0,1 0,-2-1,-3-1,-4-4,-5-1,-4-2,0 0,-2-1,0 0,3 4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7.983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998 43,'0'0,"0"-1,0-2,-1 1,-1-3,-1 2,1-2,-3 2,2-2,0 2,-1-3,1 4,-2 0,-1 1,-2 0,1 0,0 1,1 2,1 0,-2-1,0-1,1 1,1 2,-2-1,4 1,-1 1,-2 0,1 1,0-2,2 1,-2 0,1-1,-1 2,-1-2,0 0,1 1,0-1,-3-1,3 2,-1-1,1-2,-2 1,1 1,-1 0,0-2,-1 3,1 0,-1 0,1 0,1-1,-1 2,1-3,2 4,-2-3,3 2,0 0,1 0,-2-1,2 1,-1-1,0 1,0 1,0-1,0-1,-1 2,0-1,2 1,-3-1,2 0,-1 1,2 0,1-1,-2 2,0-1,-1-3,-2 0,0-1,-1-1,0-1,-1 0,1 1,0 1,-1 1,2 1,0 1,3 1,0-1,-1 1,1 0,0-3,-1 3,0-2,1 2,-2-2,3 1,-1 1,0-2,0 0,0-1,-2 1,-1 1,0 0,1 0,0-2,-1 0,0 0,2 1,0 0,2 0,-1 1,2 0,-2 0,0-1,-2 0,2 0,-1 2,0-1,0 1,0 1,1 0,1 0,0 1,-1-3,1 1,1-1,-2 2,1-2,-1 1,0-1,0 0,0 1,-1 1,2-1,0-1,-1 1,1-1,2 1,-2 1,0-1,0 0,0 1,-1-2,-1 1,0-1,-1 1,0 1,1-3,-1 1,2-1,-2-1,3 0,-2 1,-2-1,2 2,0-1,-1 0,1 2,0-2,-1 1,3 0,-4 0,2 1,-1 1,1 0,-1-1,-2-1,4 0,-3 1,1-2,3 2,0-1,-1 0,1 0,-1-1,1 3,-2-3,1 2,-2-1,2 1,-2 0,1 0,0-1,0 0,2 1,1 0,0 1,-1-3,0 3,0-2,-1 1,0 1,-1 0,1-1,-1 0,3 2,-2-2,0 0,1 0,0-1,-1 0,1 0,-1 0,2 1,-1-1,-1 1,1 3,1-3,-2-1,2 1,0 0,-1-1,1 2,-1-1,0 1,1 0,-2 0,0 0,2 0,-2-2,1 2,0-2,0 1,1 1,-1-2,1 1,0 0,-1-1,0 1,-1 0,0-1,0 1,0-2,2 3,-2-1,1 1,0-1,0 0,-1-1,1 1,1 1,-2-2,1 2,0 0,1-1,0 2,1-2,-1 2,-1-3,2 0,-2 2,1-2,0 1,0 2,1-2,0 1,0-1,0 2,0-1,0 0,0 0,0 0,0 0,0 1,0-2,0 0,0 2,0 0,0-2,0 1,0 0,0 0,-1 0,0 1,-3-2,1 1,-3 1,0-2,1-1,1 2,0-2,2 0,1 3,1-2,0 1,0-1,0 1,0 1,0-1,0-1,0 2,-1-3,-1 1,1 0,0 0,0-1,0 2,0-2,-1 0,1 2,-1-2,1 1,-1 1,2 0,0 0,0-1,0 2,0-1,0-1,0 2,0-1,0 0,0 1,0-2,0 0,3 3,-1-3,-1 1,1 0,-2 0,1 0,-1 0,0 0,0 0,0 1,0-1,0-1,0 1,0 0,0 1,0-1,0-1,0 2,0-1,0-1,0 2,0-2,0 1,0 2,0-3,0 0,0 1,0 1,0 0,0 1,-1-2,-1 0,-1 1,0 1,1-2,-3-1,4 0,-2-1,-1 2,3-2,-1 2,-1 0,1 0,-1 0,1 0,1-1,-1-1,0 0,0 2,-1-3,2 2,-1-1,1 1,0 0,0 0,1 0,0 2,-2-2,1-2,0 3,0-1,0 0,0 1,1 0,0-1,0 1,0 0,0 1,0-2,0 2,0-2,0 1,0 2,0-3,0 0,0 1,0 1,0-2,0 1,2 1,-1-1,0 0,0 0,2-2,-1 1,0 0,-1-1,0 2,0-1,-1 0,1 2,-1-1,-1-1,1 2,0-1,0 0,0 0,0 0,0-1,0 2,0 0,0-2,0 1,0 1,0 1,0 1,0-1,0 1,0-2,0 0,0 0,0 0,0 0,0-2,0 1,2-1,0 1,-1 1,0-2,0 1,0 1,0-3,1 0,1 0,0-1,0 1,-1-2,1 3,0-3,-2 5,3-3,-1 0,1 1,-2-1,1 1,0 0,-1 1,0-1,0 0,-1-1,1 2,0-2,-1 1,-1 1,0 0,0 0,0-1,0 1,1-1,0 0,1 0,-1-1,0 2,0-1,0 2,-1-2,0 0,0 2,0 0,0-2,1 2,1-2,1 1,-2-1,1-1,1 2,-2-3,0 4,0-4,1 1,0 1,-1 0,0-1,-1 2,1 1,-1-2,0 2,0-2,0 1,-1 1,3-3,-1 1,1-1,-1 1,-2-1,-1-3,-2-1,-1-2,-3-3,1 1,0-2,2-1,-1 2,0-1,3 0,1-2,-1 1,3 0,0-1,0 1,0-2,0 0,0 2,0-1,0 0,0 0,0-1,3 3,-1-1,-1 1,1-1,-2-1,3 3,-2-2,3 1,-2-1,2 1,-1 0,1 0,-1-1,0 0,0 0,-1-1,0 0,1 1,0 3,0 3,0 1,1 3,-1 0,0 2,-1 1,0 0,-1 2,-1-1,0 1,0-1,0 1,0-2,0 0,-1 1,1-2,0 2,0-1,0 0,-2-1,1 2,0-2,-2 1,-1-2,1 0,-2 0,1-1,1 2,3-3,2 2,0-3,2 3,-1-1,0 2,-1 0,0 1,-1 0,0 0,-1 0,1-1,0 0,0-1,0 2,2-3,-1 1,0 1,2-1,-3 1,3 0,0-2,1 3,-1-2,0 1,-1 1,1-1,-1 2,-1-1,1-2,0 1,-1-1,2-1,-2 1,1-2,0 2,-1-1,-2 3,2-2,-2 2,0-1,2 2,-1-1,3-2,-2 2,3-2,-3 1,3 1,-2-2,0 2,-1-1,-2 3,1-3,-2 0,-2-2,-1-1,-1-3,0-1,-1 1,-1-4,0 0,0 0,2-2,0-2,3 2,-2-2,4 2,0-2,0 0,0 1,0 1,0-2,0 1,2 1,-2-2,0 1,0 1,0-3,0 3,0 0,0-1,0-1,-2 2,0 1,-1 0,1 2,-1-2,0 2,0-2,1-1,0 1,0 0,0 0,0 0,2-1,-3-1,0 1,2 0,0-1,0-1,-2 1,2 0,-1 0,1 0,0-1,1 2,-1-1,1 0,0-1,0 2,1-1,-1 0,0 0,0-1,0 1,0 1,0-1,0 0,0-1,0 2,0-1,0-1,2 3,0 1,1 4,0 4,1 1,-1 1,-1 1,-2-1,-2-2,-1 0,-3-2,0-1,-1 1,2 0,2 3,2-1,-2 1,1 1,-1-3,1 3,-2-2,3 2,1 0,0-1,1 0,0 1,3-2,-2 2,1-2,-1 2,-1 0,0 1,0 0,1-1,-1 1,0 0,0 1,-1 0,1-2,-1 0,0 2,0-1,0-1,-1 2,1-1,0 0,2-1,-1-3,2-2,1-1,0 0,1 1,0 1,-1 1,0 0,0-1,0 3,-2-1,0 2,-1 1,-1-2,2 1,0 0,0-1,4 0,-2-2,0 1,2-1,-2 1,0-1,-3 3,3 0,-2 0,0 0,-1 1,1 0,0-2,1 0,-3 2,2-3,0 1,2-1,-2 1,3-3,-3 4,2-2,-1 0,1 3,-2-1,0-1,0 1,2-1,-1-1,-1 1,0 0,-1 1,0 1,-1-1,0 1,0 0,0 0,0 1,0-1,0-1,0 2,0-1,0 0,0 0,0 0,0 1,0-2,0 1,0 0,0 0,0 0,0 1,0-2,0 0,1-1,1 0,0 2,0-4,-1 4,2-3,-2 2,0 1,1-1,0 1,1-1,0-1,-1 1,0 0,1 0,-1 1,1-1,0 2,-1-2,1-1,0 2,1-3,0 3,-3 0,3-1,-2 0,2 1,-1 1,-1-1,1-1,0 2,-1-1,0-2,2 1,-2 0,0-3,1 3,-1-2,1 2,0-3,-2 3,2-1,0 1,0 0,0 2,1-1,1-1,0 2,1-1,-1-1,0 1,1-2,2 1,-1-1,0 1,1-2,-1 1,0-2,-2 3,1-3,0 2,1-2,0 0,-2 0,1 0,0 0,0 2,0-2,0 1,1-1,-6-1,0-1,-3-2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7.989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0,2-2,-2-1,2-2,-1 1,2 0,1-1,2 0,1 1,-2-1,-1 1,-2 0,0 2,-3 1,1 0,-1 1,-1-2,1 1,-1 0,2 0,0 0,0 1,0 1,0-1,0 0,1 1,-1-1,2 0,-2 1,1 0,-3 0,2-1,-1 1,1-1,-1-1,0 0,0 0,0-1,0 2,0 0,0 1,1-1,0 1,0 0,1 0,0-2,0 3,-1-2,1 1,-1 0,1-1,-1 0,0-1,-1 3,0 0,1 0,1 2,1-2,0 1,0-1,-1 1,0-2,-1 3,0-2,1 1,-1-1,1 1,0-1,0-1,-1 0,1 1,1 0,-1 0,2 0,-2 0,1 2,1-1,-3 1,2 0,-1-1,1 0,0 0,-2-1,1 0,2 1,0-1,-1 1,1-2,0 1,0-1,0 2,-1-2,0 0,0 0,0 0,1 1,-1 0,1-1,0 1,0 0,0 1,1-1,0 2,-1-1,1 0,0-1,-1 0,0 0,0 1,1-1,-1 1,0-1,1 1,-1 0,2 1,-1-1,0 1,0 0,0 0,0 0,0 1,-1-3,1 1,-1 0,1-1,-1 0,-2 0,1-3,-1 0,0-2,2 0,-1-3,1 0,1-2,0 3,0 2,-1 2,-1 4,0-1,-1 1,0-1,0 1,1 0,0 1,2-1,0 1,0 1,1-1,0-1,0 2,0-1,0 0,0 1,1-1,-1-1,0 2,0-1,0 0,0-2,-2-1,1-4,-2 0,0 1,0 1,-2 0,1 1,-1-1,1 1,0 2,3-1,-2 1,1 0,0 1,0 0,-1 0,0-1,0 1,2 0,-1 0,0-1,-1-1,1 1,0 0,0 0,1 2,1-1,-1 1,1 1,0-1,-1-1,0 0,1-1,-1 2,0-1,1 1,-2-2,0 2,1-2,-1 0,0 0,0 1,1-1,-1 2,0-1,0 0,-1 0,1-1,0 2,1-1,-1 1,0 0,1 0,-1-1,1 0,0 0,0 0,0 0,0 1,1 0,0-1,0 2,0-1,0 0,0 1,1-1,-1-1,0 2,0-1,0 0,0 0,0 0,0 0,0 1,0-1,0-1,0 2,0-1,0 0,0 0,0 0,0 0,0 0,0 1,0-5,0 0,0 1,0 0,0 0,0 3,0-1,0 0,0 2,0-1,0 0,0 1,0-1,0-1,0 2,0-1,0 0,0 1,0-1,0-1,0 2,0-1,0 0,0 0,0 0,0 0,1-1,0 0,0 0,1 0,0 0,0 1,0 0,-1-1,-1 2,0-1,0 0,0 1,0-2,0 1,0 1,0-1,0 0,0 0,0 0,0 0,0 1,0-1,-1-2,-1 1,1 0,0 0,0 0,0 1,1 0,0 0,0 0,0 1,-1-2,0 1,0 1,0-1,0 0,1 0,-1 0,1 0,0 1,0-1,0-1,0 2,1-1,-1 0,0 1,0-2,0 1,0 1,0-1,0 0,0 0,0 0,0 0,0 0,0 1,0-2,0 1,0 1,0-1,1-1,1-2,0 1,1-1,0 1,0 0,1 0,-1-1,1 1,-2 1,1-2,-1 1,2 0,-1 1,0-1,2 0,-2 1,3 0,-3 1,1 0,-1 0,0 0,-1 1,1-3,-1 1,2-2,-2 1,0 0,-2 1,2 0,0 1,1-1,-1-1,-1 2,1-2,0 3,0-2,0 0,-2 2,1-1,-1 0,0 1,2-1,-1-1,2 2,-1-1,-1 0,2-1,0 0,-1-1,1-1,-1 1,1 0,-1 0,1-1,0 0,-1 1,0 0,0 0,2-1,-3 0,3 2,-1-1,0 2,0-1,-1 1,1-1,-1-1,0 2,0-1,0 1,1-1,-1 1,0 0,1-1,-1 0,1-2,0 2,-2-2,2 1,1 0,-2 0,1 1,0-1,0 0,1-2,0 3,-2-1,1 1,0-1,-1 1,1-1,1 0,-2 0,1 1,-1 0,0 1,0-2,0 1,2-1,-1 2,1-3,0 2,0-2,-1 2,0-2,0-1,-1 3,1-3,0 1,2-1,-2 1,1-2,0 2,-2 1,1-1,1 1,-1 0,-1 1,2 0,-1 0,1 0,1-1,1-1,-2 2,0-1,-2 2,1-2,1 1,-2-1,2 2,-1-1,0 0,1-1,0 0,1-1,-1 1,1-2,-1 0,3-2,-2 0,0 1,0 1,-1 0,-1 1,2-1,-1 1,2 1,-1-2,0 2,1 0,-2-1,2 0,-2 0,2 0,0-1,-1 0,2 0,-1-1,-2 2,2-1,-2 0,2 0,-1 0,0 1,-1 0,1-2,0 1,0-1,1 1,0-1,-1 1,2-2,-1 1,0-1,1 0,-3 1,2 1,-3 0,1 1,-2-1,2 2,0-2,0-1,2 0,0 0,1-1,1 0,-1 0,0 0,0 0,-4-1,-1 1,-4 0,0 0,-4-1,1-1,-3-1,-1-1,-2 2,3-1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7.99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69 0,'0'0,"-2"0,-1 2,-1-1,0 2,-1 1,0 0,1 1,0-1,1 1,1 0,1 0,-1-1,0 1,1-1,0 2,0-1,0 0,0 2,-1-1,1-1,1 2,-1-1,0-1,-1 0,1-1,1 2,-1-1,0 1,1 0,0 0,0 0,0 0,0 0,0 1,-1-3,0 1,-1 0,1 0,0 1,1-1,-1 1,1 0,0 0,0 0,0 1,0-1,0-1,0 2,0-1,0-1,-1 0,-1-1,1 2,1-1,-1 1,1 0,0-1,0 2,0-1,0 0,0 1,0-1,0-1,0 2,1-2,1-1,-1 1,0 0,-1 1,2-2,-1 1,1-1,-1 2,1-1,-1 0,1 2,-1-1,0-1,1 2,-1-1,1 0,-2 1,0-1,1-1,-1 2,0-1,0 0,0 1,0-2,0 1,0 1,0-1,1 0,1 0,-1 0,0 0,0 0,0 0,-1 0,0 0,0 1,0-1,0-1,0 2,0-1,0 0,0 1,0-2,0 1,0 1,0-1,1 0,0 0,0 0,0 0,0 1,1-3,-1 1,1 0,-1 0,2 1,0-1,-1 1,0 0,0 0,0 0,0 0,0 0,1 0,0 0,-1-2,0 2,0-2,-1 2,1-2,0 1,-2-1,2 1,1-2,-2 2,2 0,-2 0,1 1,-1-1,0 2,1-1,0 0,-2 1,3-3,-1 1,0 0,0-1,0 0,0 1,0-2,1 1,-3 0,3 2,-1-2,2 1,-3 0,2 0,0 0,-1-1,2 0,0 0,0 1,1-1,-1 1,1-1,-3-1,3 2,-2-1,0 2,0 0,0-2,1 0,0 0,-1-1,1 2,-1-2,0 2,-1-1,1 0,-1 0,1-1,0 1,-1 0,2 0,0-1,-2 2,2-1,-2 0,1-1,0 0,0 2,-1-1,2 0,0 0,1 1,-1 0,0 0,0-1,-1 0,2-1,-2-1,1 0,0 1,-1 0,1 1,0 0,2-1,-2 1,1-1,0-2,0 1,-1 0,1 0,-2 0,1 1,0-1,0 1,-1-2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7.991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 1,'0'3,"1"0,-1 0,1 0,0 0,0 1,0-1,0 0,1-1,-1 1,1 0,3 4,28 31,-19-23,130 140,-139-148,0 1,0-1,-1 1,0 0,0 0,-1 0,0 0,0 1,-1-1,0 1,1 17,8 30,2-17,-3-8,0 0,-3 0,0 1,-2 0,2 45,-8-52,1-2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7.992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 1,'0'4,"1"-1,0 1,0 0,0-1,0 1,0 0,1-1,0 0,0 1,0-1,3 4,30 35,-30-37,21 22,-1 2,-2 1,-1 1,-1 1,25 52,-42-74,-1 0,0 1,-1-1,0 1,-1 0,0 12,7 37,-3-44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2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 1,'-3'3,"0"6,0 8,0 10,1 3,1 4,1 0,-1-5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7.99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902 2,'0'891,"-2"-857,-10 57,7-56,-3 54,7-32,2 0,16 93,-9-105,1 5,31 98,-32-120,0 1,-2 0,-1 0,1 34,-4-40,5 25,24 88,-20-98,-2 1,-1-1,4 71,-10-44,-6 182,2-233,-1 0,-1 0,0 0,-7 17,4-14,1-1,-3 22,1-6,-15 44,-2 1,20-56,-2-1,-1 0,0 0,-2-1,0 0,-1-1,0 0,-2-1,-18 20,22-26,-1-1,-1-1,1 0,-2 0,1-1,-1-1,0 0,-1 0,1-1,-1-1,0 0,-1-1,1 0,-28 3,-42 6,56-8,-50 4,53-9,-1-2,1 0,-45-10,54 9,1-1,0-1,1 0,-1-1,1 0,0-1,-21-16,6 4,23 17,0-1,1 0,-1-1,1 1,0-1,0 1,0-1,0-1,-4-6,-50-91,54 95,1 0,0 0,0-1,1 1,0-1,0 0,1 0,-1-12,4-67,0 69,-1 1,0-1,-2 0,-4-33,-6-9,4 0,2-1,5-111,1 71,0 84,1 1,1 0,1-1,0 1,1 1,0-1,11-20,-8 20,-1 0,-1-1,-1 0,0 0,-1-1,2-23,-4 27,0 0,1 0,0 0,1 0,7-15,-5 13,0 0,-2 0,5-22,-3 5,1-1,22-56,-16 52,13-58,11-43,-9 40,-19 69,22-51,0 5,-17 38,3 2,1 0,31-47,-34 55,-1 0,17-48,5-10,-7 41,2-4,-16 21,2 1,0 0,31-35,-25 32,35-55,-17 26,-32 48,0-1,-1-1,-1 1,10-20,16-40,6-18,-33 72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7.996"/>
    </inkml:context>
    <inkml:brush xml:id="br0">
      <inkml:brushProperty name="width" value="0.05" units="cm"/>
      <inkml:brushProperty name="height" value="0.05" units="cm"/>
      <inkml:brushProperty name="color" value="#F6630D"/>
      <inkml:brushProperty name="ignorePressure" value="1"/>
    </inkml:brush>
  </inkml:definitions>
  <inkml:trace contextRef="#ctx0" brushRef="#br0">143 0,'-6'8,"0"0,0 1,0-1,1 1,1 0,-6 16,-19 31,21-41,-1 0,2 1,-10 29,-8 18,21-56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7.997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661 1,'-3'0,"0"1,0-1,0 1,0 0,0 0,0 0,0 0,1 1,-1-1,0 1,1 0,-4 2,-30 30,24-22,10-10,1 0,-1 1,1-1,-1 1,1-1,0 1,0-1,0 1,0 0,0 0,1-1,-1 1,1 0,0 4,1 48,1-29,-3-8,-1 0,-1 0,0 0,-2 0,0-1,-1 0,0 0,-2 0,0-1,-18 26,-15 49,5-14,27-54,-2 0,-14 23,-1 2,21-36,-1 0,-1 0,0-1,-10 13,-16 26,6-8,22-33,-1 1,1 0,1 1,-5 16,5-17,-17 97,-1-22,13-46,-15 41,15-58,5-14,1 1,0-1,1 0,-1 1,1-1,1 1,-1 14,2-4,0-3,0 0,-1 0,0 0,-2 0,0 0,-5 18,2-16,2 1,-5 31,-1 10,3-28,-4 54,10-78,0 0,-1 0,0-1,-4 9,4-9,-1-1,1 2,0-1,1 0,-1 11,-10 157,11-115,3 54,10-63,-9-42,-1-1,1 1,-1 0,1 17,-3-16,1 0,0-1,1 1,0 0,0-1,1 0,1 1,-1-1,11 17,0-5,1 1,24 24,22 32,-97-95,-2-4,19 12,0-2,-28-21,82 58,24 18,-44-29,0-2,33 22,-42-31,1 0,0-1,1 0,-1 0,1-1,-1 1,1-2,0 1,-1-1,14 0,15-1,111 6,-145-6,1 0,0 0,0 0,-1 0,1 0,0-1,-1 1,1-1,0 0,-1 0,1 0,-1 0,1 0,-1-1,1 1,-1-1,0 1,0-1,0 0,3-3,2-3,0-1,-1-1,10-17,-2 3,3-10,-16 30,1 0,-1 0,1 0,0 0,1 0,-1 0,1 0,-1 1,1-1,0 1,1 0,-1 0,7-5,-2 4,-1-1,1-1,-1 0,0 0,-1 0,1-1,-1 0,0 0,-1 0,0-1,8-15,-8 11,-1 1,-1-1,1 1,-2-1,0 0,0 0,-1 0,-1-18,-9-65,6 64,-1-25,5-75,0 45,13-25,-14 83,1-1,-2 0,0 0,-2 0,-9-37,9 58,0 0,-1 0,0 1,0 0,-7-10,6 11,1 0,0-1,0 0,1 0,-1 0,-2-13,-2-9,-22-51,17 49,-10-39,-15-50,16 59,5 2,-17-102,30 120,2 0,3-57,2 18,-2 56,7-42,2-18,-12 74,-2 2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7.998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97 0,'1'14,"0"0,2 0,3 15,4 17,-8-33,-1 2,1 0,1 0,1 0,0-1,10 24,-11-27,0 0,-1 1,0 0,-1-1,0 1,-1 0,0 0,-3 18,1 14,2 306,1-335,1 0,0 1,6 18,3 25,-9-49,0-1,0 0,1 1,6 11,-6-13,0 0,0 0,-1 0,0 0,0 0,1 13,8 119,-2-8,-8-122,0-2,2 26,2 0,14 51,-9-27,-9-45,1-1,6 23,-5-22,0 1,-1-1,-1 0,0 1,-1 15,0-13,1-1,0 1,4 20,-1-12,-1 1,-1 0,-2 0,-2 30,0 7,3-17,1-29,-2 1,0-1,0 1,-5 22,2-31,0 0,0 0,0 0,-1 0,0-1,-1 0,-8 11,-45 46,13-17,35-34,-1 1,2 0,0 1,1 0,0 1,-6 18,5-21,9-13,0 0,0 0,-1 1,1-1,0 0,0 0,-1 0,1 0,0 0,0 0,0 0,-1 0,1 0,0 0,0 0,-1 0,1 0,0 0,0 0,0 0,-1 0,1 0,0 0,0 0,0-1,-1 1,1 0,0 0,0 0,0 0,-1 0,1-1,0 1,0 0,-1-1,1-1,-1 1,1 0,0 0,-1 0,1 0,0-1,0 1,0 0,0 0,0-1,0 1,0 0,0 0,0 0,1-1,-1 1,1 0,-1 0,0 0,2-1,43-95,-43 93,0 0,0 1,1-1,-1 0,1 1,0-1,0 1,1 0,-1 0,0 0,7-3,-8 5,0 0,1 0,-1 0,0 0,0 1,1-1,-1 1,1 0,-1-1,0 1,1 0,-1 0,0 1,1-1,-1 0,0 1,1 0,-1-1,0 1,0 0,1 0,-1 0,2 2,-2-1,0 0,0 1,0-1,-1 0,1 1,-1-1,1 1,-1-1,0 1,0-1,0 1,-1 0,1 0,-1-1,1 1,-1 0,0 0,0 0,0-1,-1 5,1-2,0 1,-1 0,0 0,0 0,-1-1,1 1,-1-1,0 1,-4 5,1-6,0 0,0 0,-1 0,0-1,0 0,0 0,0 0,-1-1,-10 4,-17 11,21-11,0-1,-19 7,13-6,17-6,0-1,1 0,-1 1,0-1,0 0,0 0,0 0,0 0,0 0,0-1,0 1,0-1,0 1,1-1,-3-1,-8-2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7.999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553 0,'-1'1,"-1"-1,1 1,0-1,-1 1,1 0,0-1,0 1,0 0,0 0,0 0,0 0,0 0,0 0,0 0,0 0,1 0,-2 3,-13 24,14-25,-10 18,2-4,1 0,1 1,0 0,1 0,1 0,-5 31,8-39,-1 0,1-1,-2 1,1-1,-2 0,1 0,-1 0,0 0,-8 9,5-7,0 1,1 0,1 0,-6 16,2 18,-5 11,16-63,-1 1,1-1,-1 1,0-1,-2-9,1-6,3 7,0 0,1 0,1 1,1 0,-1-1,2 1,8-15,-3 5,38-66,-32 60,24-53,-47 94,-2 3,0 1,-6 21,8-18,-1-1,-17 33,-1 0,-16 47,-6-6,17-31,21-44,1-1,-8 21,-37 114,47-128,-4 39,0 2,0-12,9-40,-1 0,0 0,-1 0,0 0,-1-1,0 1,-1-1,0 0,-7 10,-92 153,103-173,-1 4,-1 0,1 0,0 0,1 0,0 1,-1-1,2 1,-1-1,1 1,-1-1,1 1,1-1,-1 1,1-1,0 1,0-1,4 10,-1-6,0 0,1 0,0 0,0-1,0 0,1 0,1 0,-1-1,9 7,-8-6,-1-1,1 1,-2 0,1 1,7 15,14 20,-16-29,1-1,1 0,16 14,-22-22,0-1,-1-1,2 1,-1-1,0 0,1-1,0 0,-1 0,15 3,-14-6,-1 1,1-1,0-1,0 1,-1-1,1-1,0 1,10-5,-4 1,0 0,0-1,18-11,79-63,-43 30,-54 40,1-1,-2 0,14-15,-23 23,-1-1,0 0,0 0,0 0,-1-1,1 1,-1-1,0 1,0-1,-1 0,1 0,-1 0,0 0,-1 0,1-7,-1-21,1 18,-1 0,0-1,-5-25,5 41,0 0,-1 0,1-1,0 1,0 0,0-1,0 1,-1 0,1 0,0-1,0 1,0 0,-1 0,1 0,0-1,0 1,-1 0,1 0,0 0,0 0,-1 0,1 0,0-1,-1 1,1 0,0 0,-1 0,1 0,0 0,-1 0,1 0,0 0,0 0,-1 0,1 0,0 1,-1-1,1 0,-19 9,-14 15,33-23,-20 13,0-1,-1-1,-41 18,36-18,-30 12,-93 25,142-46,-1-1,1 1,-1 0,1 0,0 1,0 0,1 0,-1 1,1 0,-7 6,13-11,0 0,-1 1,1-1,-1 1,1-1,0 1,-1-1,1 1,0-1,0 1,-1 0,1-1,0 1,0-1,0 1,0 0,0-1,0 1,0-1,0 1,0 0,0-1,0 1,0-1,0 1,0 0,0-1,1 1,-1-1,1 1,-1 0,1-1,-1 0,1 0,0 0,-1 0,1 1,0-1,-1 0,1 0,0 0,-1 0,1-1,0 1,-1 0,1 0,-1 0,1 0,0-1,-1 1,1 0,-1-1,1 1,-1 0,1-1,-1 1,1-1,-1 1,1-1,245-192,-117 72,-115 108,-7 7,0 0,0-1,-1 1,0-1,-1 0,0-1,5-8,-10 16,0 0,0 0,0 0,0 0,0 0,1-1,-1 1,0 0,0 0,0 0,0 0,0 0,0-1,0 1,0 0,0 0,0 0,0 0,0 0,0-1,0 1,0 0,-1 0,1 0,0 0,0 0,0-1,0 1,0 0,0 0,0 0,0 0,0 0,0 0,-1 0,1-1,0 1,0 0,0 0,0 0,0 0,0 0,-1 0,1 0,0 0,0 0,0 0,0 0,0 0,-1 0,1 0,0 0,0 0,0 0,0 0,0 0,-1 0,1 0,-15 5,-12 9,23-11,-37 24,0-2,-1-2,-65 24,-3-16,100-26,-1 0,1 1,0 0,1 1,-1 0,1 0,1 1,0 0,0 1,-14 18,39-37,12-14,-4-3,1 2,1 1,1 1,1 1,51-30,114-56,-171 93,40-37,-24 18,-39 34,0 0,0 0,0 0,0 0,-1 0,1 0,0 0,0 0,0 0,0 0,0 0,0 0,0 0,0-1,0 1,0 0,0 0,0 0,0 0,0 0,0 0,0 0,0 0,-1 0,1 0,0 0,0 0,0-1,0 1,0 0,0 0,0 0,0 0,0 0,0 0,0 0,1 0,-1 0,0 0,0-1,0 1,0 0,0 0,0 0,0 0,0 0,0 0,0 0,0 0,0 0,0 0,0 0,0 0,0 0,0 0,1 0,-1 0,0-1,0 1,0 0,0 0,-12 2,-14 5,-145 71,53-19,8-2,-34 15,143-72,0 1,1-1,-1 1,0-1,0 1,1-1,-1 0,0 1,0-1,0 0,0 0,1 0,-1 0,0 0,0 0,0 0,0 0,0 0,0 0,1 0,-1 0,0-1,-1 0,1 1,1-1,0 0,0 1,-1-1,1 0,0 0,0 1,0-1,0 0,0 0,0 1,0-1,0 0,0 0,0 1,0-1,1 0,-1 1,0-1,1-1,2-5,0 1,0-1,1 1,6-8,15-12,1 1,1 2,1 0,1 2,43-24,19-15,-81 54,0 0,-1-1,0-1,-1 0,1 0,-2-1,1 1,-1-2,0 1,-1-1,0 0,6-15,-6 13,7-12,-13 19,-10 11,-91 83,50-42,-87 62,117-93,15-11,0 0,-1 0,1-1,-1 0,0 0,0-1,0 1,-11 2,17-6,0 0,1 0,-1 0,0 0,0 0,1-1,-1 1,0 0,1 0,-1-1,0 1,1 0,-1-1,1 1,-1-1,1 1,-1-1,0 1,1-1,0 1,-1-1,1 1,-1-1,1 0,0 1,-1-1,1 0,0 1,0-1,-1 0,1 1,0-1,0 0,0 0,0 1,0-1,0 0,0 1,0-1,1-1,4-32,0 21,1 0,0 0,1 1,1 0,12-16,49-55,-62 76,13-15,-1 2,-1 0,0-1,-2-2,0 1,-2-2,14-28,-23 32,-14 27,-21 35,27-38,-103 133,97-128,12-19,15-19,109-131,-127 159,1 0,0 1,0-1,-1 0,1 1,0-1,0 1,0-1,0 1,0-1,0 1,0-1,0 1,0 0,0 0,0 0,0-1,0 1,0 0,0 0,0 0,0 1,0-1,0 0,0 0,0 0,0 1,0-1,0 0,0 1,0-1,0 1,-1 0,1-1,0 1,0-1,0 1,-1 0,2 1,35 38,-29-31,8 10,-1 1,-1 0,0 0,-2 2,16 35,-57-123,29 66,0-1,0 0,0 1,0-1,-1 0,1 1,0-1,0 0,-1 1,1-1,-1 0,1 1,-1-1,1 1,-1-1,1 1,-1-1,1 1,-1-1,1 1,-1 0,-1-1,1 4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181 2,'0'891,"2"-857,11 57,-6-56,1 54,-7-32,-2 0,-18 93,10-105,-1 5,-34 98,34-120,2 1,1 0,2 0,-2 34,5-40,-6 25,-27 88,23-98,1 1,3-1,-6 71,12-44,7 182,-3-233,1 0,1 0,1 0,8 17,-6-14,-1-1,5 22,-2-6,17 44,1 1,-21-56,2-1,0 0,2 0,0-1,2 0,0-1,1 0,1-1,21 20,-25-26,1-1,1-1,0 0,0 0,1-1,0-1,1 0,0 0,0-1,1-1,-1 0,1-1,0 0,31 3,47 6,-64-8,58 4,-60-9,0-2,0 0,51-10,-62 9,-1-1,1-1,-1 0,0-1,0 0,-1-1,24-16,-6 4,-27 17,0-1,1 0,-1-1,0 1,-1-1,1 1,-1-1,0-1,6-6,54-91,-60 95,0 0,-1 0,0-1,0 1,-1-1,0 0,0 0,0-12,-5-67,1 69,1 1,0-1,2 0,5-33,6-9,-4 0,-2-1,-6-111,-2 71,1 84,-2 1,0 0,-1-1,0 1,-2 1,0-1,-12-20,10 20,0 0,1-1,1 0,1 0,1-1,-3-23,5 27,0 0,-2 0,1 0,-2 0,-7-15,5 13,1 0,0 0,-3-22,2 5,-1-1,-24-56,17 52,-14-58,-12-43,10 40,21 69,-25-51,1 5,17 38,-1 2,-2 0,-35-47,38 55,1 0,-18-48,-6-10,7 41,-2-4,19 21,-2 1,-2 0,-34-35,28 32,-38-55,19 26,34 48,2-1,-1-1,2 1,-10-20,-19-40,-7-18,37 72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8.001"/>
    </inkml:context>
    <inkml:brush xml:id="br0">
      <inkml:brushProperty name="width" value="0.05" units="cm"/>
      <inkml:brushProperty name="height" value="0.05" units="cm"/>
      <inkml:brushProperty name="color" value="#F6630D"/>
      <inkml:brushProperty name="ignorePressure" value="1"/>
    </inkml:brush>
  </inkml:definitions>
  <inkml:trace contextRef="#ctx0" brushRef="#br0">1 0,'7'8,"0"0,-1 1,1-1,-2 1,0 0,7 16,19 31,-21-41,-1 0,-1 1,12 29,8 18,-24-56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8.002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101 1,'3'0,"1"1,-1-1,0 1,1 0,-1 0,0 0,0 0,0 1,0-1,0 1,0 0,3 2,35 30,-28-22,-11-10,0 0,-1 1,1-1,0 1,-1-1,0 1,1-1,-1 1,-1 0,1 0,0-1,-1 1,1 0,-1 4,-2 48,0-29,3-8,2 0,0 0,1 0,1 0,0-1,2 0,0 0,2 0,0-1,19 26,19 49,-7-14,-30-54,2 0,15 23,3 2,-24-36,0 0,2 0,0-1,11 13,18 26,-7-8,-24-33,0 1,-1 0,0 1,6 16,-8-17,22 97,-1-22,-15-46,19 41,-18-58,-6-14,-1 1,1-1,-1 0,-1 1,0-1,0 1,0 14,-2-4,0-3,0 0,1 0,1 0,0 0,2 0,5 18,-3-16,0 1,3 31,2 10,-3-28,4 54,-11-78,1 0,0 0,1-1,3 9,-3-9,-1-1,1 2,-2-1,1 0,1 11,10 157,-12-115,-3 54,-12-63,11-42,0-1,1 1,0 0,-2 17,4-16,-1 0,-1-1,0 1,0 0,-1-1,0 0,-1 1,0-1,-11 17,-1-5,-1 1,-26 24,-26 32,110-95,2-4,-22 12,0-2,32-21,-93 58,-26 18,50-29,-2-2,-34 22,44-31,0 0,0-1,0 0,0 0,0-1,-1 1,1-2,-1 1,0-1,-14 0,-17-1,-124 6,161-6,0 0,0 0,0 0,0 0,0 0,0-1,0 1,0-1,0 0,0 0,0 0,0 0,1 0,-1-1,0 1,1-1,0 1,-1-1,1 0,-3-3,-3-3,0-1,1-1,-11-17,3 3,-4-10,17 30,1 0,-1 0,0 0,-1 0,1 0,-1 0,0 0,0 1,0-1,-1 1,1 0,-1 0,-7-5,2 4,1-1,0-1,0 0,0 0,0 0,1-1,0 0,1 0,0 0,0-1,-8-15,9 11,0 1,1-1,1 1,0-1,0 0,2 0,0 0,0-18,11-65,-6 64,0-25,-5-75,-1 45,-13-25,15 83,-1-1,2 0,1 0,1 0,10-37,-9 58,-1 0,1 0,1 1,-1 0,9-10,-8 11,0 0,-1-1,0 0,0 0,0 0,3-13,2-9,25-51,-20 49,11-39,19-50,-20 59,-5 2,19-102,-34 120,-1 0,-5-57,-1 18,2 56,-9-42,0-18,12 74,2 2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8.003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240 0,'-1'14,"-1"0,0 0,-6 15,-3 17,10-33,-1 2,-1 0,0 0,-1 0,0-1,-12 24,13-27,-1 0,2 1,0 0,0-1,1 1,1 0,0 0,3 18,0 14,-3 306,-1-335,-1 0,-1 1,-5 18,-5 25,11-49,0-1,-1 0,0 1,-7 11,7-13,-1 0,1 0,1 0,-1 0,1 0,-1 13,-9 119,2-8,9-122,0-2,-3 26,-1 0,-16 51,9-27,11-45,-1-1,-7 23,6-22,0 1,0-1,2 0,-1 1,2 15,1-13,-2-1,0 1,-5 20,1-12,2 1,1 0,2 0,2 30,1 7,-5-17,0-29,1 1,2-1,-1 1,6 22,-3-31,0 0,0 0,1 0,1 0,-1-1,1 0,10 11,50 46,-15-17,-38-34,-1 1,0 0,-1 1,-1 0,-1 1,8 18,-6-21,-10-13,0 0,1 0,-1 1,0-1,0 0,1 0,-1 0,0 0,0 0,1 0,-1 0,0 0,0 0,1 0,-1 0,0 0,0 0,1 0,-1 0,0 0,0 0,1 0,-1 0,0 0,0-1,0 1,1 0,-1 0,0 0,0 0,0 0,1-1,-1 1,0 0,1-1,-1-1,1 1,-1 0,1 0,-1 0,0 0,0-1,1 1,-1 0,0 0,0-1,-1 1,1 0,0 0,0 0,-1-1,1 1,0 0,-1 0,1 0,-2-1,-48-95,47 93,1 0,-1 1,1-1,-1 0,0 1,-1-1,1 1,-1 0,1 0,-1 0,-7-3,8 5,1 0,-1 0,1 0,-1 0,1 1,-1-1,1 1,-1 0,0-1,1 1,-1 0,0 0,1 1,-1-1,0 0,1 1,-1 0,1-1,-1 1,1 0,-1 0,1 0,-3 2,2-1,1 0,0 1,0-1,1 0,-1 1,0-1,1 1,0-1,-1 1,1-1,0 1,1 0,-1 0,0-1,1 1,0 0,0 0,0 0,0-1,1 5,-1-2,0 1,1 0,0 0,1 0,-1-1,1 1,0-1,1 1,2 5,1-6,0 0,0 0,0 0,1-1,0 0,0 0,0 0,0-1,12 4,19 11,-23-11,-1-1,22 7,-15-6,-19-6,0-1,0 0,0 1,0-1,0 0,1 0,-1 0,0 0,0 0,0-1,0 1,0-1,1 1,-1-1,2-1,10-2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8.004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229 0,'2'1,"-1"-1,0 1,1-1,-1 1,1 0,-1-1,0 1,0 0,1 0,-1 0,0 0,0 0,0 0,0 0,0 0,-1 0,2 3,15 24,-16-25,11 18,-2-4,-1 0,0 1,-2 0,0 0,-1 0,5 31,-9-39,1 0,0-1,1 1,0-1,0 0,1 0,1 0,0 0,8 9,-5-7,-1 1,0 0,-1 0,7 16,-3 18,6 11,-18-63,0 1,1-1,0 1,0-1,2-9,-1-6,-3 7,-1 0,-1 0,0 1,-1 0,0-1,-1 1,-10-15,4 5,-43-66,36 60,-27-53,53 94,2 3,-1 1,9 21,-11-18,2-1,19 33,1 0,18 47,6-6,-18-31,-24-44,-1-1,8 21,42 114,-52-128,4 39,1 2,-1-12,-10-40,1 0,0 0,1 0,1 0,0-1,1 1,0-1,1 0,8 10,102 153,-115-173,2 4,-1 0,0 0,0 0,0 0,0 1,-1-1,0 1,0-1,-1 1,0-1,0 1,0-1,-1 1,0-1,0 1,0-1,-5 10,2-6,-1 0,0 0,0 0,-1-1,0 0,-1 0,0 0,0-1,-10 7,10-6,-1-1,1 1,1 0,0 1,-9 15,-15 20,18-29,-2-1,0 0,-19 14,26-22,-1-1,1-1,-1 1,0-1,-1 0,1-1,-1 0,0 0,-15 3,16-6,-1 1,0-1,1-1,-1 1,0-1,1-1,-1 1,-11-5,4 1,1 0,-1-1,-20-11,-88-63,49 30,58 40,1-1,1 0,-15-15,26 23,0-1,1 0,0 0,0 0,0-1,0 1,1-1,-1 1,2-1,-1 0,0 0,1 0,0 0,0 0,0-7,1-21,-1 18,1 0,1-1,4-25,-5 41,0 0,1 0,-1-1,0 1,0 0,0-1,0 1,1 0,-1 0,0-1,0 1,1 0,-1 0,0 0,0-1,1 1,-1 0,0 0,1 0,-1 0,0 0,1 0,-1-1,0 1,1 0,-1 0,0 0,1 0,-1 0,0 0,1 0,-1 0,0 0,1 0,-1 0,0 1,1-1,-1 0,21 9,16 15,-37-23,22 13,1-1,0-1,46 18,-39-18,32 12,104 25,-157-46,-1-1,1 1,-1 0,0 0,0 1,-1 0,1 0,-1 1,0 0,7 6,-14-11,1 0,-1 1,1-1,-1 1,0-1,1 1,-1-1,0 1,1-1,-1 1,0 0,0-1,1 1,-1-1,0 1,0 0,0-1,0 1,0-1,0 1,0 0,0-1,0 1,0-1,0 1,-1 0,1-1,0 1,0-1,-1 1,0 0,1-1,-1 0,0 0,0 0,1 0,-1 1,0-1,1 0,-1 0,0 0,0 0,1-1,-1 1,0 0,1 0,-1 0,0 0,0-1,1 1,-1 0,1-1,-1 1,0 0,1-1,-1 1,1-1,-1 1,0-1,-273-192,129 72,129 108,9 7,-1 0,1-1,0 1,1-1,-1 0,2-1,-6-8,11 16,0 0,-1 0,1 0,0 0,0 0,0-1,0 1,0 0,0 0,0 0,0 0,0 0,0-1,0 1,0 0,0 0,0 0,0 0,0 0,0-1,0 1,0 0,0 0,0 0,0 0,0 0,1-1,-1 1,0 0,0 0,0 0,0 0,0 0,0 0,0 0,1-1,-1 1,0 0,0 0,0 0,0 0,0 0,1 0,-1 0,0 0,0 0,0 0,0 0,0 0,1 0,-1 0,0 0,0 0,0 0,0 0,1 0,-1 0,0 0,17 5,13 9,-25-11,40 24,1-2,2-2,70 24,5-16,-111-26,0 0,-1 1,0 0,0 1,-1 0,0 0,0 1,-1 0,0 1,15 18,-43-37,-14-14,6-3,-2 2,-1 1,-2 1,0 1,-58-30,-126-56,190 93,-44-37,26 18,44 34,0 0,0 0,1 0,-1 0,0 0,0 0,0 0,0 0,0 0,0 0,0 0,0 0,0 0,0-1,0 1,0 0,1 0,-1 0,0 0,0 0,0 0,0 0,0 0,0 0,0 0,0 0,0 0,0-1,0 1,0 0,0 0,0 0,0 0,0 0,0 0,0 0,0 0,0 0,0 0,0-1,0 1,0 0,0 0,-1 0,1 0,0 0,0 0,0 0,0 0,0 0,0 0,0 0,0 0,0 0,0 0,0 0,0 0,-1-1,1 1,0 0,0 0,13 2,17 5,161 71,-60-19,-8-2,38 15,-160-72,0 1,0-1,0 1,-1-1,1 1,0-1,0 0,0 1,0-1,0 0,0 0,0 0,0 0,0 0,0 0,0 0,0 0,0 0,0 0,-1 0,1 0,0-1,2 0,-3 1,0-1,1 0,-1 1,0-1,0 0,1 0,-1 1,0-1,0 0,0 0,0 1,0-1,0 0,0 0,-1 1,1-1,0 0,0 1,-1-1,0-1,-2-5,0 1,-1-1,0 1,-7-8,-17-12,-1 1,-1 2,-1 0,-2 2,-48-24,-20-15,90 54,0 0,1-1,0-1,0 0,1 0,0-1,1 1,0-2,1 1,0-1,0 0,-6-15,6 13,-8-12,16 19,10 11,101 83,-54-42,95 62,-129-93,-17-11,0 0,0 0,0-1,0 0,1 0,0-1,0 1,12 2,-19-6,0 0,0 0,0 0,-1 0,1 0,0-1,0 1,-1 0,1 0,0-1,0 1,-1 0,1-1,0 1,-1-1,1 1,-1-1,1 1,-1-1,1 1,-1-1,1 1,-1-1,1 0,-1 1,0-1,1 0,-1 1,0-1,0 0,1 1,-1-1,0 0,0 0,0 1,0-1,0 0,0 1,0-1,-1-1,-5-32,0 21,0 0,-1 0,-1 1,0 0,-14-16,-56-55,71 76,-16-15,2 2,0 0,2-1,1-2,0 1,2-2,-15-28,25 32,16 27,24 35,-31-38,115 133,-107-128,-15-19,-15-19,-123-131,141 159,0 0,0 1,0-1,0 0,1 1,-1-1,0 1,0-1,0 1,0-1,-1 1,1-1,0 1,0 0,0 0,0 0,0-1,0 1,-1 0,1 0,0 0,0 1,0-1,0 0,0 0,-1 0,1 1,0-1,0 0,0 1,0-1,0 1,0 0,0-1,0 1,1-1,-1 1,0 0,-1 1,-39 38,32-31,-9 10,1 1,1 0,1 0,1 2,-17 35,63-123,-32 66,0-1,1 0,-1 1,0-1,0 0,1 1,-1-1,0 0,1 1,-1-1,0 0,1 1,-1-1,1 1,0-1,-1 1,1-1,-1 1,1-1,0 1,-1 0,2-1,0 4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2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 1,'0'4,"0"9,0 5,0 4,0 3,0-8,-3-11,0-5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8.005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0 50,'2'-2,"0"0,-1 1,1-1,0 1,0-1,0 1,0 0,0 0,0 0,0 0,0 0,1 0,-1 1,4-2,-3 2,21-6,0 2,1 0,0 2,32 1,49-6,-48 2,100 3,-81 3,25 7,2 1,77-10,-167 1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8.006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1 3,'111'-2,"120"4,-210 0,1 1,-1 0,-1 2,1 0,-1 1,0 2,24 11,-37-16,0 0,0 0,0-1,1 0,-1-1,1 1,14-1,58-2,-31-2,46 3,-107 0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8.007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0 0,'164'9,"8"-1,-149-7,-1 2,0 0,37 11,3 0,-14-7,0-3,67-2,-90 1,-18 1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7:57:38.008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1 19,'72'-8,"-9"0,18 5,1 4,-1 3,113 20,-50 8,-83-24,-51-8,1 1,-1 0,0 1,-1 0,1 0,19 8,-17-4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1:50.318"/>
    </inkml:context>
    <inkml:brush xml:id="br0">
      <inkml:brushProperty name="width" value="0.2" units="cm"/>
      <inkml:brushProperty name="height" value="0.2" units="cm"/>
      <inkml:brushProperty name="color" value="#004F8B"/>
      <inkml:brushProperty name="ignorePressure" value="1"/>
    </inkml:brush>
  </inkml:definitions>
  <inkml:trace contextRef="#ctx0" brushRef="#br0">3 0,'-2'96,"5"105,9-134,-8-50,0 1,1 28,-4 360,-2-195,2-192,1 0,7 32,-4-31,-2 0,2 24,-4 476,-3-251,2-260,1 1,0-1,0 0,6 18,-2-11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1:59.001"/>
    </inkml:context>
    <inkml:brush xml:id="br0">
      <inkml:brushProperty name="width" value="0.2" units="cm"/>
      <inkml:brushProperty name="height" value="0.2" units="cm"/>
      <inkml:brushProperty name="color" value="#004F8B"/>
      <inkml:brushProperty name="ignorePressure" value="1"/>
    </inkml:brush>
  </inkml:definitions>
  <inkml:trace contextRef="#ctx0" brushRef="#br0">1 14,'1'7,"2"-1,-1 0,0 0,1 0,0 0,1 0,0 0,-1-1,7 6,-6-5,26 22,-26-25,0 0,-1 0,1 0,-1 0,1 1,-1 0,5 7,-7-4,-6-9,-6-14,10 14,0 1,1-1,-1 1,1-1,-1 0,1 1,0-1,0 0,0 1,0-1,0 0,0 1,0-1,1 0,-1 1,1-1,-1 0,1 1,-1-1,1 1,0-1,0 1,0-1,0 1,0 0,0-1,0 1,0 0,1 0,-1 0,0 0,1 0,-1 0,1 0,-1 0,1 1,-1-1,1 1,-1-1,1 1,2-1,7 0,1 0,0 0,0 1,-1 1,14 2,9-1,-26-2,-1-2,1 1,0-1,-1 0,1-1,-1 1,1-2,-1 1,0-1,0 0,-1 0,10-9,-6 6,1 0,0 0,15-6,-25 12,0 1,0-1,0 0,0 1,1-1,-1 1,0 0,0-1,1 1,-1 0,0 0,0 0,1 0,-1 0,0 0,1 0,-1 0,0 1,0-1,1 0,-1 1,0-1,0 1,0-1,1 1,-1 0,0-1,0 1,0 0,0 0,0 0,0 0,-1 0,1 0,0 0,0 0,-1 0,1 0,-1 0,1 0,-1 1,1-1,-1 0,1 2,-1-1,0 0,0 1,0-1,0 0,0 1,0-1,0 0,-1 1,1-1,-1 0,0 0,0 0,0 1,0-1,0 0,0 0,0 0,-1-1,1 1,-1 0,1 0,-1-1,0 1,-3 2,-29 16,-52 21,81-39,1 0,-1 1,1-1,-1 1,1 0,0 0,0 0,0 1,0-1,0 1,1 0,-5 6,4-2,1-1,0 1,0-1,1 1,0 0,0 0,-1 10,3-16,0 1,-1-1,1 1,-1-1,0 1,1-1,-1 0,0 1,-1-1,1 0,0 0,-1 0,1 0,-1 0,0 0,0 0,1 0,-1-1,0 1,-3 1,-9 3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2416 21,'0'0,"1"0,-1 0,1 0,0 0,-1 1,0-1,0 0,1 0,-1 1,1 0,-1-1,1 1,-1-1,1 0,-1 0,1 1,-1 0,0 0,1 0,-1-1,0 1,0-1,1 0,-1 1,0 0,5 22,-4-11,15 34,-8-25,-1 0,5 35,-9-33,2 1,1-2,1 1,0 0,12 25,-8-24,14 51,-18-36,-6-30,0-2,1 2,0-2,0 2,3 7,23 51,22 51,-19-45,-24-54,0 0,2 0,18 28,-11-20,-11-20,0 2,0-2,0 0,1 0,0 0,11 9,63 54,-72-62,-1 0,1 0,-2 0,1 1,-1 0,8 15,-11-14,1 1,-2-1,2 1,-3 0,4 17,2 13,-5-34,1 1,-1-1,2 0,3 7,-4-6,1-1,-1 0,0 0,3 11,1 13,0-2,22 48,-15-46,-7-17,9 28,20 49,-12-30,-21-50,1 0,-2 1,-1-1,3 16,-3-14,0-1,1 0,7 20,-2-7,0 1,6 43,-4-14,2 0,20 64,-26-103,-2 0,3 26,-4-26,1-1,-1 1,7 18,-2-10,-2 2,0-1,-1 2,-1-2,-1 1,-1 1,-1-2,-4 33,3-48,0 1,-2 0,1-1,-1 0,-1 1,-7 18,-35 53,30-52,12-25,1-1,-1 1,0-1,0 0,0 0,-1-1,1 1,-1-1,-7 4,3-2,0 0,-1-2,-20 7,-3-2,-2-3,-57 2,80-7,-22 1,1-2,-2-1,2-4,-40-10,48 10,0 3,0 0,-1 0,-48 7,13-4,-220 0,273 1,-2 0,2 2,-13 1,-20 5,-23 1,25-3,-30 9,49-11,-1 0,-1-1,-25 1,-409-6,434 0,-30-7,29 4,-23-1,12 5,1 0,-66 11,51-4,36-6,0 0,0 2,1-1,-1 1,-12 6,-53 19,53-19,-34 15,42-17,-1 1,1-2,-2 0,1-1,0-2,-33 3,37-5,0 1,-13 4,14-4,-27 3,19-4,1-2,-1-1,-24-6,35 7,0-2,1 1,-1-1,1 0,-1-1,-10-8,2 2,12 7,0 0,0 0,1 0,0-1,-1 0,1 0,-5-8,-33-35,36 40,-10-12,9 11,0 0,-1 0,0 1,-10-8,-6-3,-43-44,37 33,26 25,-1 0,1 0,0-1,0 0,1 0,-1 0,2 0,-2-1,2 0,-1 0,1 1,0-1,-1-1,1 1,-1-13,-1-5,1 12,0-1,3 1,-3-22,3 30,1-2,0 1,-1 1,1-1,0 0,0 0,1 1,0-1,-1 1,2-1,-1 2,0-2,4-2,57-78,-44 60,-13 16,0 0,-1 0,-1 0,8-19,-7 18,-2 0,2 1,0 0,0 0,6-9,-2 6,-1-1,0 0,7-15,10-19,-15 29,15-34,-18 36,-1 1,2 0,16-25,-19 35,-2-1,0 1,0-1,0 0,0 1,-1-2,4-10,5-48,-5 27,-2 16,-2 0,-1-1,-2-36,2-31,-1 80,3 0,-2 0,1 0,2 1,3-11,5-14,-1-6,-6 18,14-34,-16 49,1 0,-2-1,2 2,1-2,-1 2,1 0,0-1,7-5,8-9,-1 0,0-2,0-1,15-30,-23 39,20-24,-19 26,16-25,-26 33,2 1,-2-2,1 0,-1 1,0-1,0 1,0-1,-2 0,3-8,0 2,-1-1,8-19,-7 21,-1 0,0 0,1 1,1-17,-4-75,0-12,4 89,0 0,2 0,1 1,11-32,-11 38,24-56,-19 47,5-10,2 3,0 0,30-37,-44 64,1 0,0 2,1 0,0-1,0 1,12-6,1-3,30-13,-22 12,-21 12,0 1,0-1,0 2,1-2,10 1,-10 1,1 0,-1-1,0 0,9-4,37-19,-13 7,63-38,-94 51,-1 1,1-1,1 1,-1 1,1 1,13-3,13-3,-15 4,0 2,1 0,38 4,-15-2,-25 2,-1 1,0 1,0 1,23 8,-23-6,1-1,1-1,39 3,-35-8,-4 0,-2 0,1 3,0-1,33 10,6 10,-17-7,45 12,-53-18,-23-6,0 0,0 0,18 1,59-5,-77 1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1 481,'0'-2,"0"-2,1 1,0 1,0-2,-1 2,1-2,0 2,0 0,1-1,0 1,-2-2,5-1,23-32,-17 25,3-5,-4 7,-1-2,-1 2,-1-2,1 0,9-21,-12 21,1 0,0 1,1-1,7-11,-4 8,-1-1,1-1,10-25,-6 10,-10 25,0 1,-1 0,1 0,1 1,0 0,0 0,0 0,0 1,0-1,12-5,-9 4,1 2,0-1,0 2,1 0,-1 0,17-2,141 3,-85 4,-76-2,4 0,-1-1,1 2,-1-1,1 1,0 1,0 0,-1 2,0-2,11 7,-11-6,-1 2,0-2,10 2,-13-4,1 1,0 1,1-2,-1 2,0 0,-1 0,1 1,6 5,69 65,-64-61,-16-12,2 0,-1 0,0 2,0-3,0 3,0-2,-1 1,1 1,0-2,0 2,1 2,9 14,-9-16,-2-1,1 2,1-2,-1 1,-2 1,2-1,0 0,-1 5,6 12,-1 0,1-1,1 0,1-1,17 30,-11-15,-11-25,-1 0,1-1,0 1,7 8,3 4,-6-10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0,'1'16,"-1"0,2 0,5 27,-1-9,1 1,-4 0,2 62,-6 314,2-399,1 1,-1-1,1 0,1 0,0-1,1 1,0-1,1 0,0 1,1-2,-1 1,2-2,-1 1,1 0,1-1,-2 0,2-2,9 9,39 28,-47-37,1-1,0-1,0 0,-1-1,1-1,0-1,2 2,14-1,12 6,17-1,-42-7,1 2,-1-1,20 7,-5 3,-18-7,0-1,0 0,-1-1,2 0,14 1,34 5,-36-5,29 0,-35-2,31 4,-29-2,29 1,-31-5,4 0,1 0,-2 2,1 0,40 12,-37-7,1-2,-1-2,1 0,0-2,36-2,-9-1,-46 2,-1-1,1 0,-1 0,1-1,-1 0,0 0,0 0,0 0,7-6,7-5,16-16,-25 22,-3 0,-1 1,1-2,-1 0,1 1,-1-1,-1-1,0 0,4-10,5-12,11-38,-15 39,-7 21,2 0,0-1,9-13,-8 14,-1 0,8-18,-1-3,-2-1,0 0,-1 0,7-52,-13 67,8-29,-8 33,1 0,-2 0,1-1,-1-13,-1-8,-1 0,-1 0,-7-54,5 73,0-1,-1 0,0 1,-1-1,-12-26,15 37,-1 0,1 0,1 0,-4-11,4 4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53,'11'36,"-7"-13,2 9,-2 0,1 50,-6-12,2 83,0-149,-1 1,1-1,1 1,-2-1,1 1,0-1,1 0,0 0,0-1,0 1,1 0,-2 0,2-1,0 0,0 1,0-1,0 0,4 3,6 4,1-1,-1-1,21 8,15 11,-41-22,-1-1,2 0,-1-1,1 1,10 1,-16-3,0-1,-1-1,2 0,-2 1,2-1,-2 0,1-1,0 1,0 0,0-1,0 0,0 0,0 0,0 0,-1 0,1-1,0 1,-2-1,5-3,-4 3,0-1,-1 1,1-1,-1 1,1-2,-1 2,-1 0,1-2,0 2,0-1,-1 0,1 0,-1-1,1-3,-3-48,0 31,3-96,-3-51,0 155,-2 0,1 1,-1 0,-1 0,-7-16,7 19,2 5,0 2,0-2,-1 1,0 1,0 0,0 0,-1-1,0 2,0-1,0 1,0 0,1 0,-2 0,0 2,-7-5,3 2,0 1,-2 1,3 0,-2 0,-1 1,1 1,-19 0,28 1,0 0,1 1,-1-1,0 1,0-1,1 0,-1 1,0 0,1 0,-1 0,0 0,0 0,1 1,-1-1,1 0,-1 0,1 2,0-3,0 3,-1-2,1 1,0 0,0-1,1 2,-1-1,0-1,-1 5,0 3,1-2,0 2,0 0,0-1,1 14,0-6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2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15 1,'-2'3,"-1"6,0 4,0 5,1 6,1 3,0 0,4 0,0-1,5-1,7-5,3-6,1-5,-1-1,3 7,2 3,-2 0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65,'0'0,"0"0,0 0,0-1,1 1,-1 0,0 0,0-1,0 1,0 0,0 0,0 0,0 0,0 0,0 0,0 0,0 0,0 0,0-1,0 1,0 0,0-1,0 1,-1 0,1 0,0-1,0 1,0 0,0 0,0-1,0 1,0 0,0 0,-1 0,1 0,0 0,0 0,0 0,0 0,-1 0,1 0,0 0,0 0,0 0,0 0,-1 0,1 0,0 0,0 0,0 0,0 0,0 0,0 0,0 0,0 0,0 0,-1 0,1 0,0 0,0 0,0 0,0 0,-1 0,-5 11,4-4,0 3,1-3,1 1,0 0,-1 1,2-2,-1 1,0 0,4 13,-4-21,0 1,0-1,1 1,-1-1,0 1,0-1,1 1,-1-1,0 1,1-1,-1 1,0 0,0-1,0 0,1 0,-1 0,1 1,-1-1,1 0,-1 1,1-1,-1 1,1-1,-1 0,1 0,-1 0,0 0,1 0,-1 0,1 0,-1 0,1 0,-1 0,1 0,0 0,-1 0,0 0,0 0,1-1,-1 1,0 0,0-1,1 1,-1-1,1 1,-1 0,1 0,-1 0,1-1,-1 1,0-1,1 0,0 1,0-3,1 0,1 0,-2 1,1-2,0 2,-1-1,2-6,-2 5,0 1,0-1,0 0,-1 0,1-1,-1 1,0 1,-1-2,1 1,-1 1,1-1,-1 0,0-1,-3-5,-1-2,0 2,0-1,-10-15,15 25,-1 1,1-1,-1-1,1 1,-1 1,1 0,-1-1,0 0,1 0,-1 1,0-1,1 0,0 1,-1 0,0 0,0 0,0-1,0 1,0-1,1 1,-1 0,1 0,-1 1,1-1,-1 1,1-1,-1 0,1 0,0 0,-1 1,1-1,-1 1,1-1,0 0,0 1,-1 0,1 0,0-1,0 0,0 0,0 1,0 0,0-1,0 2,-1 7,0 0,1 17,0-22,-1 30,1-20,0 0,0 0,1 0,3 18,0-21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0,'2'0,"-1"0,0 1,1-1,0 1,-1-1,1 0,-1 0,1 1,-1 0,0-1,1 1,-1 0,1 0,-1-1,0 2,0 0,1-1,0 2,0-1,0 1,-1 0,0 0,0 1,1-1,-1 0,0 0,1 7,0 5,0-1,-1 1,-1 22,0-30,-1 15,1 13,-2 1,-7 44,-10 73,18-151,1 0,0 1,-1-2,0 2,1-2,-1 1,0 0,0-1,1 2,-3 2,-4 2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16 813,'1'-78,"-2"-85,-6 105,3 37,0-38,3 40,2-2,0 1,1 0,1 0,0 0,9-23,-8 25,4-27,-2 9,21-111,-27 145,0 1,0 0,0 0,0 0,1-1,-1 2,0-2,1 1,0 0,-1 0,1 1,-1-2,1 1,0 0,0 1,-1-1,1 0,-1 0,1 0,0 0,0 1,0 0,1-1,0 0,0 1,0 0,-1 0,1 0,0 0,-1 0,1 1,0-1,0 1,-1-1,1 0,-2 1,2 0,1 2,39 20,-25-12,0 0,36 12,-35-17,1-1,0-3,-1 1,2-1,20-1,433-3,-268 2,-196 1,1 1,-1-2,11 5,21 4,7 0,-35-6,0 0,16 0,-10-3,-12-1,-1 0,1 1,-1 1,12 1,-16-1,-2-1,2 1,0-1,-1 1,0 0,0-1,1 1,-1 0,0 0,1 1,-2-2,1 1,0 0,-1 1,2-1,-1 0,-1 1,0-1,1 1,0-1,0 0,-1 1,1 0,-1-1,1 1,0 1,0 18,0 0,0 0,-3 31,-1 7,2-48,0 1,-1-1,1 1,-1-1,0 0,-2 1,0-2,0 1,-1 0,1-1,-13 18,15-22,-1 2,0-2,2 0,-1 1,0 1,1-2,1 2,-1-1,1 0,0 12,-3 33,0-30,-3 42,6-50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28 106,'11'-1,"1"-1,-1 0,1-2,0 1,10-7,4 0,-18 7,1 0,-2-2,12-8,-13 8,0 1,0 1,0 0,0-1,0 2,1-1,9-1,-15 3,4 1,1 0,0-2,-1 0,2 2,-2-3,1 2,-1-2,0 1,6-5,-38 22,22-11,1 0,1 1,-1 0,1-1,-5 9,-3 7,8-18,1 1,0-1,-1 0,1 0,-1 0,0 1,1-2,-1 0,-5 2,-29 11,16-7,-67 24,45-14,30-11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1096,'-7'0,"-1"-1,1 0,0 0,-1-1,2 1,-2-2,1 1,0-2,-8-5,-3-2,2-2,-19-16,26 20,5 6,0 0,1 0,-2-1,3 0,-2-1,2 1,-2 0,2-1,-1 0,0 0,1 0,0 1,0-2,0 1,1 0,-1-1,1 1,0-1,1 0,-1 1,1-1,0-9,0-15,-1 20,0-1,1 0,0 0,1 1,1 0,-1-2,5-15,-3 23,0-1,0 1,1 0,-1 0,0 0,1 0,-1 1,1 0,0-1,0 2,9-6,13-10,-14 9,-2-1,0 0,0-1,0 0,-1-1,0 0,-1-1,-1 0,0-1,0 1,6-20,-12 32,5-18,0 0,-1 0,5-27,-5 8,-2 19,-1 0,1-24,-3 14,-1 15,1 0,2-26,-1 36,0-1,0 1,0 0,0 0,1-1,0 1,0 1,-1-2,2 1,0 1,-2-1,6-5,13-11,0 2,1 0,25-15,-20 15,-19 15,0-2,1 2,0-1,1 2,10-4,22-6,-35 9,0 2,0-2,0 2,1 0,-1 0,0 0,12 2,-2 0,27 8,-36-7,5 0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54,'0'-1,"0"-1,1 1,-1 1,1-1,-1 0,1 0,-1 0,0 0,1 1,0-1,0 0,-1 0,1 0,0 1,0-1,0 1,-1-1,1 1,0-1,0 1,1-1,20-8,-21 9,20-7,-11 3,1 0,0 0,-1 2,0-1,1 2,0 0,0 0,0 1,10 2,-15-1,-1 1,0 0,0 1,0-1,0 2,-1-1,0 0,1 0,4 7,35 41,-33-39,8 11,-11-13,2 1,-1 1,-2 0,2 0,9 23,-5-4,22 54,-32-74,1 1,-2 0,1 0,-1 0,0 19,-1-17,1-1,0 0,0-1,2 1,3 18,-4-22,1 6,-1 0,3 27,-2-2,1-11,-4-14,2 0,0 0,5 18,9 9,5 21,-12-8,-8-41,1 1,7 24,-7-31,1 2,0 0,-2 1,1-1,-1 0,3 18,-5-25,0-1,0 0,0 0,-1 1,1-2,0 2,-1-1,1 0,-1 1,0-2,0 2,1-2,-1 1,0 0,0 0,-1 0,1-1,0 1,0 0,-1-2,1 3,-1-2,1 0,-1 0,0 0,0 1,1-2,-1 1,0 0,1 0,-1 0,0-1,-3 1,-9 1,1 1,0-3,-1 0,0 0,1 0,1-3,-2 1,-21-7,-39-18,68 26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1121 360,'1'-54,"-3"-62,2 113,-1-1,0 1,1 0,-1 0,1 0,-2 1,1-2,-1 2,2-1,-2 0,0 1,0-1,0 1,0 0,0-1,0 1,0 0,-1 0,-4-1,-4-6,-1 3,-23-9,16 7,-26-14,27 12,0 2,1-1,-24-4,-7-2,35 10,0 1,0-1,1 3,-22-2,11 3,-102 3,115-1,1 0,0 2,-2 0,2-1,-1 2,1 0,0 1,0 0,1 0,-17 13,-7 24,23-33,-1 0,-8 15,-13 15,25-34,0 0,-1-1,-13 7,1-1,-12 4,27-13,-1 1,1-1,0 2,-1-1,1 0,0 0,0 1,-5 4,4-2,0 1,0 0,0 0,1 0,-1 1,1 0,0 0,0 0,1 0,-3 9,-14 34,-10 26,28-66,0 0,0 0,0 10,1-12,0 0,0-1,-1 1,1-1,-1 0,-6 14,4-12,-1 0,2 0,0 0,0 0,0 1,-3 17,5-15,-3 1,-5 16,7-20,-2 0,2 1,0-1,-2 20,3 17,1-28,-1 0,0 0,-5 27,3-27,1 1,0 1,1-2,2 27,-1 33,-2-62,0 0,-8 25,7-27,-1 0,1 1,-1 23,-3 49,-1 32,7-106,2 0,0-1,0 1,0 0,2-1,0 0,-1 1,2-1,8 18,12 36,-12-32,0-1,18 57,-26-77,-2 0,1 0,-1-1,-1 2,0 17,0 38,-3 69,0-125,0 1,0-2,-7 20,6-20,1-1,-2 1,3 0,-3 22,3-22,1 7,-1 1,1-1,-7 21,5-27,0 0,0 1,2 0,-1-1,1 1,0-1,1 1,0-1,1 0,5 18,-4-22,0 1,0-1,1 0,0 0,0-1,1 0,-1-1,2 2,-1-3,1 2,1-2,-1 1,1-1,-1 0,8 4,31 20,-35-24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1226 411,'-5'-4,"2"0,-1 1,-1-1,-9-5,9 6,2 1,-1-2,0 1,1 0,-2-1,-4-6,3 2,-1 2,-1-1,1 0,-1 1,0 0,2 1,-16-6,-17-13,3-1,24 20,3-1,-2-1,3-1,-2 1,-11-14,1 1,-6-9,22 25,1 0,0 0,-1 0,0 1,-1-1,2 1,-1 0,-10-4,-39-13,12 5,26 10,0 0,-25-3,24 5,-32-10,37 9,0 1,-1 1,0 1,1-1,-18 2,12 0,2-1,-21-4,-72-15,92 17,0 2,0-1,1 2,-1 1,0 0,0 1,-29 10,42-12,0 0,0 2,0 0,1-1,-1 0,1 1,0-1,-1 1,1 0,-1 0,1 1,1-2,-2 2,-1 3,-1 3,-1 1,-7 19,-6 10,1-7,3 1,-17 41,16-36,11-21,0-1,-6 28,-2 10,10-40,0 0,1 0,1 0,0 1,0-1,3 20,-2-11,0-8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1,'-1'2,"1"2,-1-2,0 2,-1-2,1 0,0 2,0-2,-1 1,0 0,1-1,0 0,-2 1,-2 2,-3 4,-29 33,27-32,0 1,-12 18,-9 10,27-35,-1 2,0 0,1-1,0 1,-1 0,2 1,-1-1,2 0,-1 1,1 0,-1-1,1 2,-2 9,1 37,3-42,-1-1,0 1,0-1,-1-1,0 3,-6 14,2-7,1 1,0-1,-4 41,6-35,-1-2,-6 28,4-30,3 0,-1-1,2 2,1-1,0 1,3 27,-3 58,-14-22,11-56,0 2,-2 61,6-79,0 2,0-1,-2 0,0 0,0 0,-1 0,-7 27,7-33,1 0,0 1,1 0,-1-1,1 0,1 20,0-16,-1-1,0 0,-3 19,0-2,0 1,2 0,0 0,5 48,-3-11,0-54,0-1,0 0,1 1,0-2,1 2,1-2,-1 1,9 23,-8-25,0-1,-1 0,0 2,0 13,0-13,0 0,0 0,5 14,-4-12,0 0,0 0,0 1,-2-1,0 0,-1 21,0-18,1 0,0 0,2 0,2 17,-3-28,0-1,0 1,0 1,1-1,0-1,5 9,-5-9,0 1,0 0,-1-1,1 1,0 1,2 8,1 11,-2-1,1 0,-2 2,1 45,-4-63,0-1,0 1,1-2,1 2,-1-1,1-1,0 1,0 0,1-1,4 11,4 2,0-1,15 18,-12-19,18 36,-21-33,1-1,1 0,0-1,0-1,2 0,19 17,-25-26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0,'12'36,"-11"-25,1 0,-1 1,0-1,-1 0,-1 17,1-26,-1 0,1 1,-1 0,1-1,-1 0,0 1,1-1,-1 0,0 0,0 0,0 1,0-1,0-1,-1 2,1-2,-1 1,0 0,1-1,0 1,-1-1,0 0,0 1,0-1,0 1,1-2,-2 1,1 0,1 0,-2-1,-2 2,-35-1,30-1,2 0,-1 0,1 2,0-1,-1 1,-17 5,14-1,2 1,-2-1,0 2,1 0,1 0,-1 1,-10 14,-29 25,-41 49,66-68,1 0,2 3,0 0,-19 38,36-60,4-7,0-2,-1 1,1 1,0-1,-1 0,2 0,0 1,-1-1,-1 5,2-7,0 0,0 0,0 0,0 0,0 0,0 0,0 1,0-1,0 0,0 0,0 1,0-1,0 0,0 0,0 0,0 1,0-1,0 0,0 0,0 0,0 0,0 0,0 0,1 0,-1 0,0 0,0 1,0-1,0 0,0 0,0 0,0 0,1 0,-1 0,0 1,0-1,0 0,0 0,0 0,1 0,-1 0,6-4,6-6,-12 10,7-9,-1 0,1-1,-1 0,9-21,-9 19,1-1,15-20,-8 12,14-24,-16 25,23-31,-35 51,0 0,0 0,0-1,1 1,-1 0,0-1,0 1,0 0,0-1,1 1,-1 0,0 0,0 0,1 0,-1 0,0 0,0 0,0-1,0 1,0 0,0 0,1 0,-1 0,0 0,0 0,1 0,-1 0,0 0,0 0,1 0,-1 0,0 0,0 0,1 0,-1 1,0-1,0 0,1 0,-1 0,0 0,1 0,2 15,-3 16,-4-7,-1 0,-1-1,-1 1,-11 30,13-41,-1 1,-11 19,14-28,1-1,-2 1,1-1,0 0,0 0,-1 0,0 0,1-1,-1 0,-5 4,8-6,0-1,0 0,0 1,0-1,0 0,0 1,0-1,0 0,0 0,0 0,-1 0,1 0,1 0,-1 0,-1 0,1 0,0-1,0 1,0 0,1 0,-2-1,1 1,-2-3,3 3,-2-2,1 1,0-1,0 1,0-2,0 2,1-1,-1 0,0 1,1-1,-1 0,1 0,-1-3,-1-3,2 0,0-1,0 1,0 0,0 0,3-10,0 9,-1 0,1 0,0 2,1-1,-1-1,2 2,-1-1,0 1,1 0,10-11,2-5,-11 15,-2 1,-1-1,2-1,-2 2,0-1,0 0,0-1,1-13,7-19,-9 34,0 2,-1-1,1 0,1 0,0 2,0-1,0-1,1 1,-1 0,1 0,0 1,0 0,1 0,-1 0,0 0,2 1,-2 0,1-1,8-2,-2 2,0-1,14-11,1 1,7-8,-24 17,0 0,15-8,-2 6,23-14,-41 21,-1-2,0 1,0-1,1 1,-1-1,0 0,0 0,-1 0,1-2,2-2,-2-2,-6 7,1 2,1 0,1 1,-1 0,0 0,0-1,-1 1,1-1,0 1,1 0,-1-1,-1 3,-18 25,12-17,0 1,-13 13,17-21,0-1,-1 1,1-1,-1 0,0 0,1-2,-2 2,1-1,-8 1,-10 6,17-6,0 0,1 0,-1 1,1 1,-8 8,-8 6,-4 6,21-22,1 2,-1-1,0-1,0 1,0 0,0-1,-6 3,1-2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2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1,'3'4,"0"5,1 4,0 1,1 2,3 0,-2 3,-4 1,-1-2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593 157,'0'-3,"0"-1,1 1,-1-1,0 1,2 0,0-5,-1 5,0 1,0-2,-1 1,1 0,0-1,-1 1,0 1,1-2,-1-3,-1 4,-1-1,1 0,1 1,-2 0,1 0,-1 0,1 0,-1-1,-1 2,1-1,1 0,-2 1,1-2,-1 2,1 0,-5-4,-1 0,-2 0,2 1,-21-9,23 12,-1 0,0 0,0 2,0-1,0 0,0 1,0 0,1 1,-1 0,1-1,-1 2,0 1,-12 3,11-2,0 0,0 0,1 2,1-1,-1 0,0 2,0-2,1 3,0-2,-10 15,-18 37,-15 22,16-23,13-31,-20 37,14-33,8-7,-16 19,22-30,2 0,-9 16,16-24,0 1,0 1,1-1,0 0,0 0,0 1,0-1,1 1,0 0,0 6,-2 39,4 57,1-26,-2-65,0-2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549 36,'1'5,"0"1,0-1,1 0,0 1,-1-2,1 1,1 0,-2 0,2 0,0-1,4 7,-7-10,1 0,-1-1,0 1,0-1,1 0,-1 0,0 0,0 0,1 1,-1-1,0 0,1 1,-1-1,1 0,-1 0,0 0,0 0,0 1,0-1,1 0,-1 0,1 0,-1 0,1 0,-1 0,0 0,1 0,-1 0,1 0,-1 0,0 0,1-1,-1 1,1-1,-1 0,1 1,-1 0,1-1,-1 0,1 0,-1 0,0 1,1-1,-1-1,0 2,0-1,0-1,1-2,-1 0,1 0,-1 1,0-1,-1 0,0-6,0 7,0 1,0 0,-1 1,2-1,-1 0,-1 0,0 1,1-1,0 1,-1-1,0 1,2 0,-1-1,-1 1,0 0,0 1,0-1,0 0,0 0,1 0,-1 1,-1 0,2 0,-1 0,0 0,-1 0,-1 0,-7 0,-1 3,0-2,-13 6,16-5,-2 2,0 0,1 1,0 0,1 0,-1 1,1 2,-1-1,1 0,-12 16,20-23,-1 1,2 1,-1-1,0 1,-1-1,1 1,0-2,1 3,-1-2,1 1,-1 0,0 0,1-1,-1 1,1-1,-1 1,1 0,0 0,0 0,0 3,0-4,0-1,0 0,1 1,-1 0,0-1,0 1,1-1,-1 1,0 0,1-1,-1 0,0 0,1 0,-1 1,1 0,-1-1,0 1,0-1,1 0,-1 0,1 0,-1 1,1-1,0 0,1 0,-1 0,0 0,1 0,0 0,-1 0,0 0,1 0,-1-1,0 1,0 0,1-1,1-1,11-5,1-1,14-10,-26 14,1 1,1 0,-1-1,0 0,-1-1,1 1,0 0,-2-1,2 0,2-5,-6 9,1 0,-1 0,0 1,0-1,1 1,-1 0,0-1,0 0,0 1,0-1,0 0,0 0,0 1,0 0,0-1,0 0,0 0,0 1,0-1,0 1,-1-1,1 1,0 0,0-1,-1 0,1 1,0-1,-1 0,1 1,-1 0,1 0,0-1,-1 1,1-1,0 1,0-1,-1 1,0 0,1 0,-1-1,1 1,-1 0,1 0,-1-1,0 1,1 0,-1 0,1 0,0 0,-1 0,0 0,-2 0,0 0,0 0,0 0,0 0,1 1,-2 0,1-1,-2 3,1-1,0 0,-1 1,2 0,-7 6,8-7,1-1,0 0,-1 0,1 1,1 0,-2-1,1 0,0 1,0-1,0 2,1-2,0 1,-1 0,0-1,1 2,-1 1,1-3,0-1,0 1,1-1,-1 0,0 0,0 0,1 0,-1 0,0 0,1 0,-1 1,0-1,0 0,0 0,0 0,1 0,-1 1,0-1,1 0,-1 0,0 0,1 0,-1 0,0 0,1 0,-1-1,0 1,1 0,-1 0,0 0,1 0,-1-1,0 1,0 0,0 0,0 0,1 0,-1 0,0 0,0 0,1-1,-1 1,0-1,13-9,-12 9,0 0,0 1,0 0,0-2,-1 1,1 0,0 0,-1 0,1 0,0 0,-1 0,1 0,-1-1,1 1,-1 0,0 0,0 0,0-1,0 1,0 0,0-1,0-1,0 1,0 1,-1 1,1-2,-1 1,0 0,0 0,0 1,0-1,1 0,0 0,-1 0,0 1,0 0,-1-1,1 0,0 0,1 1,-1 0,-2-1,0 0,-2 0,1 0,1 0,-2 0,1 1,-1 0,1 0,1 0,-2 1,2 0,-7 1,9-1,-1 0,0 0,1 0,0 0,-1-1,0 2,1 0,0-2,0 2,-1-1,1 1,-1-1,2 1,-1 0,0-1,0 2,0-3,0 3,0 0,1-2,-1 0,1 0,0-1,0 1,0-1,0 0,0 1,0 0,1-1,-1 0,0 1,0 0,0-1,0 1,1-1,-1 0,0 1,0 0,1-1,-1 1,0 0,1-1,-1 0,1 0,0 1,0 0,-1-1,2 1,-1 0,1-1,-1 1,0-1,0 0,1 0,-1 0,1 0,-2 0,2 0,2 0,2 0,-2-2,2 1,0-1,-1 0,1-1,0 1,-1-1,7-6,-10 9,-1-1,1 0,0 0,-1 0,0-1,1 1,0-1,-1 1,0-1,0 0,0 1,1-2,-1 2,0-1,0 0,-1 0,0 0,1 0,-1 0,1 0,-1-1,1 2,-1-2,0 2,0-3,0 3,0-1,0-1,-1-1,1 3,-1-1,1 1,-1 0,1 0,0-1,0 1,-1 1,0-1,0 0,0-1,0 1,0 1,0-1,1 0,-1 0,0 1,0-1,-1 0,1 1,1 0,-1 0,-1-1,1 1,0 0,-1-1,2 1,-1 0,-1 0,1 0,0 1,0-1,0 0,0 1,-3-1,1 1,-1 0,1 0,0 1,0-1,0 2,0-2,0 0,0 2,0-1,0 1,-1 1,-42 57,43-56,0 1,1 1,0-2,0 2,0 0,1-1,0 2,-2 10,1 5,1-14,-2 0,2-2,-2 1,0 1,0-2,-1 1,1-1,-1 0,-1 0,1 0,-1 0,0-1,0 0,-1 0,1-1,-1 1,1-2,-1 1,-1-1,-7 4,4-1,-1 1,2 0,0 0,-10 13,8-9,-22 17,30-25,-2-1,2 0,-2 2,2-1,-1 0,1 1,0-1,0 1,0 0,1 0,-1 0,1 0,1 0,-4 8,3 0,-1 0,1 1,2-2,-1 2,1 14,0-28,-1 0,1 0,0 1,0-1,0 1,0-1,0 0,0 1,1-1,-1 0,0 0,0 0,0 0,0 1,0-1,0 1,0-1,1 0,-1 1,0-1,0 0,0 0,0 0,0 1,0-1,0 0,0 0,1 1,-1-1,0 0,1 0,-1 0,0 0,1 0,9-5,15-16,-21 17,46-58,-38 51,-1-1,-1 0,-1 0,2-2,-2 0,-1 1,1-1,-2-1,0 0,9-33,-7 2,-8 35,1 2,0-2,1 2,-1-2,1 1,0 1,10-18,3-1,-14 20,3 1,-1-1,0 2,1-1,1 0,-1 1,0-1,1 2,11-9,-5 9,-12 5,0 0,0 0,1 0,-1 0,0 0,0 0,0 0,1 0,-1 0,0 0,0 0,0 0,1 1,-1-1,0 0,0 0,0 1,0-1,0 0,0 1,1-1,-1 0,0 0,0 0,0 0,0 1,0-1,0 0,0 1,0-1,0 0,0 0,0 1,0 1,-1 0,1 1,-1-1,0 2,0-3,1 2,-1-1,-1 3,-9 17,-25 37,30-51,0-1,0 1,0 0,-1-1,-1 0,-15 10,7-5,11-8,1-1,-1 0,-1 0,-9 4,12-8,7-4,5-5,19-11,52-42,-79 62,1-1,0 1,0-1,-1 0,0 0,1 0,0 0,-1 0,0 0,0-1,0 1,2-4,-3 6,0-1,-1 1,1 0,0 0,0 0,0 0,-1 0,1-1,0 1,0 0,-1 0,1 0,0 0,0 0,-1 0,1 0,0 0,-1 0,1 0,0 0,0 0,-1 0,1 0,0 0,0 0,0 0,0 0,0 0,-1 0,1 0,0 0,0 0,-1 0,1 1,0-1,0 0,0 0,-1 0,-9 6,10-6,-18 11,3 0,-1 2,-27 26,-16 14,11-21,34-25,0 1,-21 20,17-12,12-12,0 2,2-1,-11 11,12-13,2 0,-1 0,0 1,1-1,0 1,-1-1,1 0,0 1,0 0,0-1,0 8,0 2,0-1,1 1,0-1,3 18,-3-30,0 1,0-1,0 1,0-1,0 1,0-1,0 0,0 0,0 0,0 1,0-1,0 1,0-1,1 0,-1 0,0 0,0 0,1 1,-1-1,0 0,0 0,1 0,-1 0,0 0,1 0,-1 1,0-1,0 0,1 0,-1 0,0 0,1 0,-1 0,1 0,10-5,9-14,15-26,-24 29,19-21,28-37,-38 48,-2 1,27-51,-16 8,-24 59,0 1,0 1,-1-1,2 1,7-8,-8 9,1 1,-1-1,0 1,1 1,0-1,0 1,0 0,0 0,7-2,-8 5,-2 0,1 0,0 1,-1 0,2 0,-2 0,1 0,0 0,0 0,0 1,0 0,0 0,-2 0,1 0,1 2,0-2,0 1,3 4,0-1,-2-1,-1-1,1 0,1 1,-1-1,0-1,0 1,-1-1,2 0,0 0,0-1,7 1,37-2,-36 0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0,'3'0,"0"1,1 0,-2-1,2 0,-2 2,1-1,0 1,0-2,-1 2,1 0,-1 0,4 2,29 34,-6-7,-21-22,1 0,-1 1,0 0,-1 2,0-1,-1 1,1-1,-2 2,6 19,-9-22,-8-14,-16-22,12 14,-3-2,-1-2,-13-22,21 30,2 0,-2-1,2 0,1 0,-2-1,3 1,-4-11,4 5,4 13,3 6,73 110,-66-93,-10-13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35,'28'41,"-10"-13,-5-8,-2 2,19 43,6 12,-35-73,2 1,-2-1,0 2,1-2,-1 1,0 0,0 0,-1 0,1 0,-1 8,3 27,0-32,-2-13,-2-14,-2 6,0 0,-9-18,10 22,-2-1,1 0,0 0,1 0,-3-19,4 20,1 1,-1 1,-1-1,0 0,1 0,-2 1,0-1,0 1,0-1,0 2,-6-9,-3-12,10 22,0 1,0-1,0 0,0 0,-1 2,1-2,-5-3,-62-64,74 80,1 1,-1 0,-2 0,5 10,2 4,0-3,-1 1,-1 0,-1 1,-1 0,-1 0,4 30,-8-44,1 1,-1-1,6 14,-3-48,-4 14,0-2,-1 3,0-1,-1-1,0 1,-1 0,0 0,0 1,-1-1,0 1,-9-17,5 12,5 10,0 0,1 2,-2-2,-6-9,7 13,2 1,-1-1,-1 0,2 1,-2-1,1 1,0 0,-1 1,0-2,3 1,-3 0,1 1,-1 0,-3 0,2 0,0 0,1 0,-2 0,2 1,-1 0,1 1,-1-2,0 2,1-1,-6 5,-32 26,12-8,24-20,1 0,0 0,0-1,-1 2,2-1,-6 8,4-3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0,'-7'7,"0"0,-1 0,0-2,0 1,-15 7,15-9,1 0,0 1,1-1,-1 1,0 1,1 0,0 0,-9 10,5-2,-13 28,21-39,1 0,-1 0,0 0,1 1,0-1,0 0,1 1,-1 0,0-1,0 0,1 1,0 0,0 0,0-1,0 0,1 6,0-8,-1 0,1 0,-1 0,0-1,0 1,1 0,-1-1,1 2,0-1,-1-1,1 0,0 0,-1 1,1 0,0 0,-1-1,1 0,0 1,0-1,-1 1,3-1,-1 1,1-1,-1 0,2 0,-2 0,1 0,4-1,2-1,0-1,0 0,8-5,13-9,-23 12,1 1,-1-1,1 2,0 0,-1 0,1 1,0 0,9-1,-13 3,0 0,-1 0,1-1,0 0,0 1,-1 0,1-2,-1 1,1-1,-1 1,0-1,0 1,0-2,4-3,-7 6,0 0,0 0,0-1,0 1,1 0,-1 0,0 0,0 0,0-1,0 1,0-1,0 1,0 0,0 0,0 0,0-1,0 1,0 0,0-1,0 1,0 0,0 0,0-1,0 1,0 0,0 0,0 0,0 0,0-1,0 1,-1-1,1 1,0 0,0-1,0 1,-1 0,1 0,0 0,0 0,0 0,0 0,0-1,0 1,0 0,-1 0,1 0,0 0,0 0,-1 0,1 0,0 0,0 0,-1 0,1 0,0 0,-1 0,1 0,0 0,-15 0,3 3,1 1,1 1,-2 0,2 1,1 0,-2 1,2 0,-12 11,-20 14,40-31,-1 2,-1-3,2 3,0-1,-1-1,0 2,0-1,2 0,-2 0,1 1,0-1,0 1,0-1,1 1,-1-1,-1 4,-2 8,0-4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0,'0'2,"0"-2,0 1,0 0,-1 0,1 1,0-2,0 1,0 0,-1 1,1-2,-1 1,1 0,0-1,-1 2,0-1,1-1,-1 0,0 1,-1 2,-19 10,3-2,14-6,1-1,-1 1,1 0,-1 0,2 0,0 1,-1 0,1-1,-3 8,-12 56,15-58,1 1,-1-1,1 1,1-1,0 1,3 21,-3-28,0-1,1 0,0 0,0 0,0 0,1 0,-1 0,1 0,0 0,0-1,-1 1,2-1,-1 0,0 0,1 1,-1-1,2-1,-2 1,0-1,2 2,-1-3,3 3,-2-3,-2 0,2 1,-2-2,2 0,-2 1,2-1,-2 0,2 0,-2 0,2-1,-1 1,-1-1,2 0,-2-1,2 2,-2-2,0 1,0-1,1 1,0-2,-1 2,1-1,4-5,-4 3,2-1,-2 1,1-1,-1 0,0 0,0-1,0 1,-1-1,0 1,1 0,-2-1,3-11,-2-17,-1 19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21,'52'1,"60"-2,-63-8,-31 5,32-1,-21 4,-17 0,0 0,0 1,0 1,0 0,16 4,-16 1,-1-1,20 14,2 2,28 8,-56-26,0-1,0 1,1 1,-1 0,8 8,13 8,-20-15,0 0,0 0,8 10,1 2,-7-9,0 1,10 16,5 7,63 76,-81-101,0-1,0 2,-1-2,6 15,-5-13,-2 0,2-1,-2 0,11 12,-2-6,-1-1,0 2,0 0,-2 0,12 25,14 24,-14-24,-14-22,-1-1,0 2,-1 0,-1 0,-1-1,4 36,-4-16,-2 64,-2-49,0-38,0 1,-5 21,4-22,0-1,-1 20,3-27,1 0,-1 0,1-1,0 0,0 0,0 1,1 0,0-1,3 8,101 236,-103-242,0-1,-2 1,1-1,0 1,-1 0,0 0,-1 11,0-11,1-1,0 1,0-1,0 0,1 1,-1-1,0 0,6 11,14 19,-13-24,-1 0,6 13,7 17,-12-27,11 32,4 21,-19-57,5 7,-1 2,-1-1,5 25,-9-34,0 0,1-1,0 0,1 0,-1 0,1-1,0 0,13 14,10 19,-24-33,0-1,-1 1,1 1,-2-1,1 0,-1 0,0 1,-1 0,2 9,-2 2,0 0,-1 0,-3 19,1-30,1-1,-1 1,0 0,-1-1,0 0,-7 14,-26 43,28-54,1-1,-1-1,-1 0,-12 12,9-11,2 0,-16 19,17-18,1-2,0 1,-2 0,1-2,-2 1,1-2,0 0,-1 0,-15 6,5-3,-2-1,-45 11,-51-2,111-17,2 1,-2 0,0 0,0 1,0 0,-10 7,0 2,-20 16,10-6,26-20,-2 1,0-1,1 0,-1 0,0-1,-1 1,2-2,-1 2,-1-1,-3-1,6 1,-1-1,1-1,0 1,-1 0,1 0,0-1,-1 0,1 0,1 1,-1-1,0-1,-1 2,1-2,1 1,-1-1,-1 1,2-1,-4-3,-2-6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-2 124,'16'-9,"2"2,-2 1,2 0,20-2,-19 5,-2-2,0 0,0-1,24-13,-33 16,1 1,-3-2,3 2,0-1,-1 3,15-3,18-4,33-9,-56 12,0 1,0 2,0 0,0 1,19 2,-18 3,36 9,3 2,17 1,-54-13,29 11,-42-11,-1 0,0 1,12 9,6 3,18 19,44 22,-63-40,35 16,-46-23,0-1,-1 0,0 3,19 21,-24-28,-1 1,13 8,13 12,-26-20,-1 0,0 1,-1 0,0-1,0 2,1-1,-2 0,5 15,0 8,5 38,-4-23,20 73,-10-58,-12-41,0 1,-1 0,2 24,-3-21,7 28,3 22,-9-37,-2-20,-2 1,2 30,-3-17,5 31,-2-32,0 36,-6 7,4 76,-1-137,3-1,-2 0,1 1,1-2,0 1,1 0,0-2,9 15,-1-1,21 55,2 1,0 1,-31-73,-2 1,1-1,0 2,-2-1,1-1,0 2,-1-1,0 2,1 8,0 2,0 0,2 0,0-1,8 23,-8-32,0-1,0 1,8 9,13 25,-23-37,0 1,-2 0,2 1,-1-1,0 1,1 13,-1 2,-2 26,0-31,0 1,1-1,4 21,-1-19,0 34,-4-40,1-6,0 0,-1 0,-1 1,0-1,0 0,1 0,-2 0,-1 1,1-1,-1-1,-4 11,-42 72,41-79,0-3,0 3,0-3,-1 1,-17 13,-79 57,92-71,0 0,0-2,0 0,-28 11,-77 28,95-36,5-2,1-2,-36 8,-3 1,41-10,0 0,0-2,-17 2,-28 4,40-5,-33 0,43-3,-6-1,0 0,-27-6,38 5,0 0,0 0,1-1,-1-1,0 2,1-2,-1 1,2-1,-1 0,-1 0,2-1,-1 0,-5-7,2 2,-1 1,0-1,0 2,-13-9,-11-12,21 17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0 101,'4'0,"1"0,-2 0,1-1,0-1,-1 1,2 0,-2 0,0-2,6-2,30-26,-32 25,1-1,-1 1,1 0,16-8,-21 14,5-4,1 0,-1 1,10-1,-14 3,-1 1,1 0,-1 0,1 1,-1-1,0 1,0-1,1 1,-1 0,0 1,6 2,21 11,-23-13,0 1,0 1,-1-1,1 1,-1 1,6 5,47 36,-56-42,0-1,1 1,-1 1,1 0,-2-1,1 1,0 0,-1-1,1 1,1 9,5 8,-3-11,1 2,0-2,13 18,6 7,-20-27,-2-1,6 17,1 0,-10-20,2-1,0 0,0-1,0 1,7 5,6 9,-8-9,1 1,16 14,-18-18,1 0,-2 1,1 0,-1 0,0 0,7 14,13 21,-18-31,0 2,11 24,-14-25,-3 0,1 1,0-1,0 1,-2 0,1 0,-1 1,-1-2,-1 22,1-34,0 7,0 0,-1 0,1 1,-1-1,0 0,0-1,-1 2,0-1,0 0,0-2,0 2,-1-1,-1 1,1-1,0 0,-1-1,-5 7,-56 78,60-85,3-2,-1 1,0-1,0 0,0 0,-4 3,6-6,0 0,0 1,0-1,0 1,0-1,1 0,0 0,-1 0,0 0,0 0,0 0,0 0,0 0,1 0,-1 0,0 0,0 0,0 0,1-1,0 1,-1-1,0 1,1 0,-1-1,0 1,1 0,-1-1,0 0,1 0,-1 0,0 0,-25-35,16 24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1,'3'4,"-1"0,0 1,0 0,-1-1,1 1,0 0,-1 0,0 0,-1 0,2 10,2 6,43 188,-44-202,-1-1,1 1,0 0,0 0,1-1,-1 0,0 1,2-2,-1 1,-1-1,3 1,-2-1,10 6,-5-4,2-1,-1 0,0 0,0-1,1-1,20 5,-24-7,-2-1,0 2,0-1,0 1,0-1,1 1,-1 2,0-1,-1-1,2 1,-2 0,0 1,7 10,-4-4,-1 1,1-1,-2 3,2-2,4 22,23 75,-33-106,1 0,-1-2,1 3,-1-2,1 0,0 0,-1 1,1-2,0 1,1 0,-2 0,2 0,-1-1,0 0,1 0,-1 1,0-1,1-1,-1 1,1 0,0 0,-1-1,4 0,7 1,0-1,0 0,17-4,-24 4,-1-2,2-1,0 1,-1-1,1 0,-1 0,0-1,0 0,0-1,0 1,-1-2,0 1,0 0,-1-1,1 1,-1-2,8-14,-11 20,-1 0,1-2,0 2,-1-1,1 0,-1 0,1 0,-1-1,0 1,0 1,0-2,0 2,0-1,-1-1,1 1,0 0,-1 0,0 0,1 1,-1-2,1 2,-1-1,0 0,0 1,0-1,-1 0,1 1,1 0,-2-1,1 1,-1-1,1 1,0 0,-4-1,-3-5,-1 1,0 1,-2-1,-11-3,20 8,1 0,1 1,-1 0,1 0,-1 0,1 0,-1 0,1 0,0 0,0 0,-1 0,1 0,-1 0,1 0,-1 1,1-1,-1 0,1 1,-1-1,1 0,-1 0,1 0,0 1,0-1,0 1,-1-1,1 0,0 0,0 1,-1-1,1 0,0 1,-1 0,1-1,0 1,0-1,0 0,-1 1,-3 27,0-7,2-15,0-1,-1 0,1 1,-1 0,0-1,0-1,-5 7,8-11,-1 2,-1-1,1 0,0 0,0-1,0 1,0 0,0-1,0 1,-1 0,1-1,0 0,0 0,0 0,-1 0,1 0,0 0,0 0,-1 0,1 0,-1 0,2 0,-2 0,1 0,0 0,-1-1,1 0,1 1,-2-1,1 0,0 1,0-1,1 0,-1 0,0-1,-2 0,1-1,0 0,0 1,0-2,1 1,-1 1,0-2,0 1,2 0,-4-7,-5-38,0 3,-2 9,6 18,0 0,0 0,-10-16,-21-57,28 74,6 12,1 1,-2-2,1 2,0-1,-1 1,0 0,0 0,-5-5,-3-3,2 1,-15-22,-8-11,30 42,-4-7,-1 1,-1 0,0 1,0 0,1 0,-1 1,-13-7,-3-6,20 17,1-2,0 1,1 1,-2 0,-6-3,11 5,-1 0,0 0,0 0,0 0,0 0,0 0,0 0,0 0,0 0,0 0,0 1,0-1,0 0,0 0,0 0,0 0,0 0,0 0,0 0,0 0,0 0,0 0,0 0,0 0,0 0,0 0,0 0,0 0,0 0,0 0,0 0,0 1,0-1,0 0,0 0,0 0,0 0,-1 0,1 0,0 0,0 0,0 0,0 0,0 0,0 0,0 0,0 0,0 0,0 0,0 0,0 0,0 0,0 0,0 0,-1 0,1 0,0 0,0 0,0 0,0 0,0 0,0 0,0 0,0 0,0 0,0 0,0 0,0 0,-1 0,5 7,7 9,14 10,6 9,-21-22,-3 1,1-1,0 2,-1 0,-1 0,0 0,-1 0,6 29,-10-37,1-1,0 1,-1 0,1 0,1-2,-1 1,0 1,1-1,1-1,-1 1,1 0,-1-1,2 0,8 8,45 42,-52-50,1 1,-1-1,-1 2,1 0,-2-1,1 1,-1 1,0-1,0 1,0-1,-1 1,0 1,0 0,2 9,-6-33,0 2,2-22,0 2,-1 16,0 2,0 26,-1 33,2 51,-1-94,0 0,0-1,0 1,0 1,0-2,1 2,-1-2,0 1,0 0,0 0,0 0,1-1,-1 1,1 0,-1 0,1 0,-1 0,1-1,-1 1,1-1,0 1,0 0,-1 0,0-1,1 0,0 0,0 1,-1-1,1 1,0-1,0 1,-1-1,1 0,0 0,0 0,0 0,0 0,0 0,0 0,-1 0,2 0,3-3,1 3,1-3,-3 1,11-6,-2 1,24-7,-67 54,28-34,5-4,-3-2,1-1,0 1,0 0,-1-1,1 1,-1 0,0 0,1-1,0 1,-1-1,1 1,0 0,-1-1,1 1,0-2,2-5,-1 2,0 1,0 0,0 1,1-1,1-3,-3 7,-1-1,0 1,0-1,0 1,1-1,-1 1,0 0,1 0,-1 0,1 0,-1-1,1 1,-1 0,1 0,-1 0,1 0,-1 0,0 0,1 0,-1 0,0 0,1 0,0 1,0-1,-1 0,1 1,0 0,0 0,-1-1,0 0,0 1,1 0,0 0,-1-1,1 1,-1 0,0 0,1-1,0 3,-1 1,1-1,0 1,-1 0,0-1,0 1,0 0,0 0,-1-2,1 3,-1-1,0-1,-2 6,2-7,1 0,-1 0,0-1,0 2,0-1,0-2,0 3,0-2,0 1,-3 1,3-2,1 0,0-1,-1 1,1 0,-1-1,0 0,0 0,1 1,-1-1,1 0,-1 0,0 0,0 0,0 0,0 0,0 0,0 0,1 0,-1 0,0 0,1 0,-1-1,0 1,-1-1,1-1,-2 1,1-1,1 0,-1 1,0-2,1 2,0-1,-1-1,1 1,-1 0,1 0,0-1,1 1,-1-1,0 1,-1-4,-7-43,7 31,-2 1,0-1,0 1,-12-29,7 20,7 20,0-2,0 1,-1 1,0-1,-1 0,1 1,-1 0,0 0,-1 0,1 1,0 0,-6-7,-10-2,1 2,-25-13,29 17,-1 1,1-2,3-1,-2 0,-24-24,15 11,17 19,1-1,0-1,-1 1,2 0,-6-8,4 3,4 8,1 0,-1 0,1 0,0 1,0-2,0 1,0-1,0 2,1-2,-2-3,6 11,2 6,29 130,-32-118,-3-18,1-1,0 1,0 1,1-1,2 9,-4-14,0 0,0 0,0 0,0 0,0 1,0-1,0 0,0 0,0 0,0 0,1 0,-1 0,0 0,0 0,0 1,0-1,0 0,0 0,0 0,0 0,0 0,0 0,0 0,0 0,0 0,1 0,-1 0,0 0,0 0,0 0,0 0,0 0,0 0,0 0,0 0,0 0,0 0,0 0,0 0,0 0,0 0,0 0,0 0,0 0,0 0,0 0,0-1,0 1,0 0,0 0,0 0,0 0,0 0,1 0,-1 0,0 0,0-1,0 1,0 0,0 0,0 0,0 0,0 0,0 0,0 0,0-1,0 1,0 0,0 0,3-11,0-13,-3-4,1 9,0 1,-1-1,-1 1,-4-26,4 38,-1-1,0 1,-1 0,1 0,-1 0,0 1,-1-2,1 1,-1 1,-6-8,2 6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2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 0,'2'0,"4"4,1 5,-1 5,-2 4,-1 2,-2 1,0 2,-1 0,-1-3,-6-6,-5-5,-1-4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1,'-4'2,"0"-2,1 2,0-1,-1 1,2 0,-2 0,1 0,0 1,0-1,0 1,1 0,-4 3,-1 1,-14 13,-29 36,39-43,-1-2,1 0,-1-1,-26 16,8-4,-15 13,43-32,-20 20,21-22,0 1,0-1,0 1,0-1,0 0,0 1,0 0,1-1,0 1,-1-1,0 1,1 0,0 0,-1-1,1 3,0-4,0 0,0 1,0 0,0 0,1-1,-1 1,0-1,0 0,0 1,1-1,-1 0,0 1,1-1,-1 1,0-1,0 0,0 0,0 1,1-1,-1 0,1 1,-1-1,1 0,-1 0,1 0,-1 0,0 0,1 0,-1 0,1 0,-1 0,1 0,-1 0,0 0,0 0,1 0,-1 0,2 0,17-6,-17 5,17-6,-5 2,2-1,19-11,-32 14,1 0,1 0,-2 0,1 0,-1 0,1-2,-1 2,1-1,-2-1,2 2,-2-2,4-8,30-74,-32 81,0-1,1 1,0 0,0 0,0 0,0 1,1 0,-1 1,8-5,-5 2,11-5,-19 12,0 0,1-1,0 0,0 1,0 0,0 0,0-1,0 1,-1 0,1-1,0 1,0 0,0 0,0 0,0 0,-1 0,1 1,2 0,-3-1,0 0,0 1,0 0,0-1,0 0,0 1,0-1,0 0,0 1,0 0,0 0,-1-1,1 1,0-1,0 0,0 0,-1 1,1-1,0 1,0-1,-1 0,1 1,0-1,-1 1,1-1,0 1,0-1,-1 0,-11 13,11-13,-17 19,0 0,2 0,0 2,-15 25,10-14,-6 11,41-57,-1-4,0 2,2 0,0 2,1 0,31-22,-39 30,0 2,16-7,-4 2,-19 8,-1 1,0-1,1 1,-1 0,1-1,-1 1,1 0,-1 0,1 0,-1 0,1 0,-1 0,0 0,0 0,1 0,-1 0,1 0,-1 0,1 0,-1 0,1 0,-1 0,1 0,0 1,-2 10,-13 12,3-11,0 0,-2-2,0 1,0-1,-19 11,-10 6,32-19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35,'2'1,"0"1,1 0,-1-1,0 1,1 0,-1-2,1 1,0 0,-1 0,1 0,4 0,32 1,-26-2,-6 0,1 1,-1 0,0-1,1 2,-1 1,0-1,0 0,0 1,0 1,0 0,-1-1,1 2,-2 0,1 0,0 0,0 1,0 0,-1 0,0 1,-1-1,7 10,-8-9,2-1,-1 0,6 7,13 18,-9-3,-12-20,2 0,0-1,-1 1,2-2,0 1,-2 0,3-1,-1 1,6 3,84 68,-91-75,-2-1,2 1,-2-1,1 2,-1-1,0 0,1 1,-1-1,-1 1,4 4,13 43,-8-20,-7-22,-1 0,0-1,0 1,0 0,-2 0,1 9,-2 59,0-31,0-28,1 15,1-25,1-11,8-22,-7 18,-1 0,1-1,-2 3,2-3,-1 1,-2 0,2-9,-1-121,-1 135,0 2,-1-1,1-1,0 2,1 0,-1-2,0 1,0 1,0-1,0 0,1 0,-1 1,0-1,1 0,-1 0,1 1,-1-1,1 0,-1 0,0 1,0-1,1 0,0 1,-1 0,1-1,0 1,-1 0,1-1,0 0,0 0,0 1,0 1,0 0,0-1,0 1,0-1,-1 0,0 1,1-1,0 1,0 0,-1-1,1 1,0 0,-1 0,1-1,-1 1,0 0,0 0,1 0,-1 0,1 0,-1-1,0 2,0-1,1-1,-1 3,2 6,0 0,-2 1,1-1,-1 17,0-21,0-1,-1 2,1-2,-1 1,0 0,0-1,-1 1,0-1,1 0,-1 0,-2 5,3-8,0 0,1 0,-1 0,1-1,-1 1,0-1,0 1,1 0,0-1,-1 0,0 1,0-1,1 1,-1-1,0 1,0-1,1 0,-1 0,0 0,0 0,0 0,0 0,1 0,-1 0,0 0,1 0,-1-1,0 1,0 0,0-1,1 0,-1 1,0 0,1-1,-1 1,1-1,-1 1,0-1,0-1,-3-3,-1-1,0 1,-6-12,7 11,-22-35,-40-88,66 129,-10-18,0 1,-1 0,-1 1,0 0,-2 1,-20-19,2 1,11 10,14 13,-1 1,-1 1,0 0,0 0,-17-11,23 18,-6-6,-1 2,0 0,0 0,0 2,0-1,0 1,-1 1,-20-3,27 5,2 0,-2-1,1 1,0-1,0 0,-1 0,1 0,0-1,0 1,0-1,-5-3,0-2,1 0,0-1,-5-7,-15-15,26 28,0 1,0 1,1-1,-1-1,0 2,0-2,0 2,0-2,0 0,0 2,1-2,0 1,-1-1,1 2,-1-2,0-2,2 3,-1 0,0 0,0 1,1-1,-1-1,1 1,-1 1,0-1,0 0,1 0,-1 0,1 0,0 1,-1 0,1-1,0 0,0 0,0 0,-1 1,0 0,1-1,0 1,0 0,0-1,1 1,5-4,0 1,-1 2,1-2,1 1,-1 2,1-2,-1 2,0-1,11 3,-14-1,0-1,1 0,-1 2,0 0,2-1,-2 1,0 0,0 0,0 1,0-1,1 1,-2 1,1-1,-1 0,6 8,1 0,-8-10,-1 1,1 0,-1-1,1 0,-1 1,0 0,0-1,0 1,1 0,-1 1,0 2,-1-5,0 1,0-1,0 1,0 0,0 0,-1-1,1 0,0 1,-1-1,1 1,-1-1,1 1,-1-1,1 1,-1-1,0 1,1-1,0 0,0 0,-1 0,0 0,1 0,-1 0,0 1,1-1,-1 0,0 0,1 0,-1 0,1 0,-24 3,22-3,0 0,-26 2,27-2,1 0,0 0,0 0,0 0,0 0,-1 0,1 0,0 0,0 0,-1 0,1 0,0 0,0 0,-1 1,1-1,0 0,0 0,-1 1,1-1,0 0,0 1,-1-1,1 0,0 0,0 0,0 0,0 0,-1 1,2 1,-1-2,1 1,0-1,-1 1,1 0,0-1,-1 1,1-1,-1 1,1 0,0-1,-1 0,1 0,0 0,1 1,17 7,-1-2,35 8,-52-13,-1-1,1 0,0 0,0 0,-1 0,1 0,0 0,0 0,-1 0,0 0,1 0,-1 0,1-1,0 1,-1-1,1 1,0 0,-1 0,1-1,-1 1,0 0,1-1,-1 1,1-1,-1 0,1 1,-1-1,0 1,1-2,-1 0,1 1,0-1,-1 0,0 0,0 0,0 1,0-2,0 2,0-1,0-4,-1-3,-1 0,0 0,-5-15,6 21,-1-1,0 0,0 0,-1 1,1 1,0-2,-1 1,0 1,0-2,0 2,0-2,0 3,-5-4,2 2,0-1,0 2,1-1,-1 2,0-1,0 0,-8 1,13 1,0 0,1-1,-1 1,0 0,0 0,0 0,0 0,0 0,1 1,-1-1,0 0,0 1,1-1,-1 0,0 0,0 0,0 1,1 0,-2 0,2 0,0 0,0-1,0 0,-1 0,1 1,0 0,0-1,0 1,0 0,0-1,1 1,-1-1,0 0,0 1,0-1,0 1,0-1,1 1,-1 0,0-1,1 0,-1 0,0 1,0 0,3 3,0-1,-1 1,2-2,-2 2,2-2,4 5,17 7,12 10,-28-16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8,'3'0,"3"0,3-3,0-1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1,'-5'1,"1"0,-1 0,1 0,1 2,-2-2,1 2,1-1,-1 1,0-1,-3 5,-19 11,-25 3,36-17,1 1,0 2,-12 8,-5 2,23-13,0 0,1 0,0 2,-1-1,1 1,-7 8,-75 71,80-77,6-5,-1-1,1 2,-1-2,1 1,0 1,1-1,-2 1,-1 4,5-8,0 1,0-1,0 0,0 1,-1-1,1 0,0 0,0 0,0 1,0-1,0 1,0-1,1 0,-1 0,0 0,0 0,0 0,0 0,0 1,0-1,0 0,0 1,1-1,-1 0,0 1,0-1,0 0,0 0,1 1,-1-1,0 0,0 0,0 0,0 0,0 0,0 0,1 0,-1 0,0 0,0 0,1 0,-1 0,0 0,0 0,1 0,-1 0,0 0,0 0,1 0,-1 0,0 0,14 0,2-4,1 0,-2-1,2 0,-2-2,0 0,0-1,26-19,-36 24,0 0,0 1,0-1,0 3,0-3,7 1,-7 1,0 0,0-1,0 1,0-1,-1-1,7-3,15-9,-21 14,-2-1,1-1,-1 2,0-1,1-1,-1 0,-1 1,1-1,0 0,1 0,-2 0,1-1,-2 1,2 0,2-6,-1-1,10-28,-14 38,0 0,0 0,0-1,0 0,0 1,0-1,0 1,0 0,0 0,0 0,0-1,0 1,0-1,0 0,-1 1,1 0,0 0,0-1,0 1,-1 0,1 0,0 0,-1-1,1 1,0-1,0 1,-1 0,1 0,-1 0,1 0,0 0,-1 0,1-1,0 1,0 0,0 0,-1 0,1 0,0 0,-1 0,1 0,-1 0,1 0,0 0,-1 0,0 1,-20 2,14-2,-5 4,-3-1,1 2,0 0,1 1,0 0,0 2,-19 15,4-2,10-8,-26 28,11-10,26-28,6-8,9-11,5 1,2 2,-1 0,1 0,32-17,-27 17,1-2,19-16,-21 14,-9 8,0-1,0-1,0 0,10-14,-54 49,-60 46,86-64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1,'-1'7,"0"-1,-1 2,1-2,0 2,-1-3,-1 2,-2 7,-9 29,12-32,-2 1,1-2,-1 1,-4 10,2-8,0 0,-3 15,3-2,1 0,-3 42,8-61,-1 1,0-2,-1 1,1 0,0 0,-6 12,6-18,0 1,0 0,0-1,0 1,1 0,-1-2,0 2,-1 0,1-1,0 0,0 0,-1 0,0 0,1-1,0 2,-1-1,0-1,1 1,-1 0,0-1,0 0,1 0,-1 0,0 1,0-1,2-1,-2 1,-3 0,-2-3,-1 1,0-2,1 1,0-1,0 1,0-2,1 0,-9-8,5 5,0 1,-18-10,17 12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1,'29'-1,"32"3,-55-2,0 1,0 0,0 1,0 0,0 1,0-1,8 6,4 1,0 0,1-2,28 9,-38-14,30 4,-31-5,-2 0,1 0,-1 1,1-1,0 2,12 4,-10-3,0 1,2-2,-1-1,2 2,-2-3,1 0,0 0,-1-1,16-2,-10 1,-1 1,1 1,23 4,6 3,-32-6,0 0,-1 1,1 0,13 6,-11-4,0 0,1-1,1-1,-1-1,1 0,-2-2,25-2,-4 1,-23 0,0-1,0-1,-1 0,1-1,24-11,-19 6,25-5,-30 10,3 0,2 0,-1 1,22 0,5 3,60 1,-103-1,-1 0,1 0,-1 0,1 0,0 0,-1 0,1 0,0 1,0-1,-1 0,1 0,0 0,-1 1,0-1,1 1,0-1,-1 0,1 1,-1-1,1 1,0-1,-1 1,1 0,-1 0,0 0,0 7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5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826 1,'-2'2,"2"0,-1 1,-1-1,0 1,0-2,2 2,-2-2,-3 4,0 0,-4 7,-2 2,-17 26,25-36,2 0,-2 1,1-1,0 1,1-1,-1 1,0 0,1 0,1 0,-1 0,0 7,0 6,-1 0,0 1,-7 22,6-24,-1-1,1 2,0 31,4 4,-2 90,1-137,-2 1,1 0,0 0,-5 9,4-9,-1 0,2 0,-3 13,2-2,-2-3,0 3,-11 28,3-9,11-32,-3 8,-1 1,2-1,-2 0,-7 12,8-20,1 0,0-1,-1 1,-5 5,8-9,0 1,1-1,-2-1,1 2,0-2,-1 2,2-2,-2 1,1-1,-1 1,0 0,2-1,-2 1,1-1,-1 0,1 0,0 0,-1 0,1 0,0 0,-2 0,2 0,1 0,-1-1,1 1,-1 0,1-1,-1 1,1-1,0 1,0 0,-1 0,1-1,-1 1,1 0,-1-1,1 0,0 1,-1 0,1-1,0 0,-1 1,1 0,0-1,0 1,0-1,-1 0,1 0,0-1,0 1,0-1,0 1,1 0,-1-1,0 1,1-1,-1 1,1-1,0 2,0-3,0-1,2 0,-1 1,0-1,0 1,1 0,3-5,1 3,-1 0,1-1,-1 0,0 0,5-8,-11 13,0 1,0 0,0 0,0 0,0 0,0 0,0 0,0-1,1 1,-1 0,0 0,0 0,0 0,0-1,0 1,0 0,0 0,0 0,0-1,0 1,0 0,0 0,0 0,0 0,0 0,0 0,0 0,0 0,0-1,0 1,0 0,0 0,0 0,0 0,0 0,0 0,0 0,0 0,-1 0,1-1,0 1,0 0,0 0,0 0,0 0,-7 0,-7 6,11-4,-1 1,1 0,-1 0,1 0,0 0,0 0,0 1,1 0,-1 1,1-2,1 2,-2-1,-1 8,-15 24,17-34,0 0,0 1,-1-1,1 0,0 0,-1-1,0 2,1-2,-2 0,2 0,-4 2,2-2,1 1,-1-1,1 1,-1 1,1-2,0 2,-4 2,1 4,0-2,1 1,0 1,1 0,-1 0,2 0,-2 0,3 0,-1 1,-2 13,2-10,-19 66,3 10,17-80,0 0,2 1,-1 13,-2 18,2-30,1-8,1-2,-1 1,0 0,0 0,-1 0,1 0,0 0,-1-1,1 2,0-1,-1-1,-1 3,2-4,0 0,-1 0,1 0,-1 0,1-1,0 1,-1 0,1 0,-1 0,1 0,0 0,0 0,0 0,0-1,-1 1,1-1,0 1,-1 0,1 0,0-1,0 1,0-1,0 1,0 0,0 0,0-1,0 1,0 0,-1-1,1 0,0 1,0-1,0 0,0 1,0 0,0 0,0-1,-2-18,2 12,-1 2,1-2,0 1,1 0,-1 0,1-1,0 2,0-2,0 1,0 0,6-9,34-72,-40 83,-7 4,-6 6,9-3,1 1,-1-1,1 0,0 1,0 0,0-1,0 1,2 0,-2 0,1 0,0 1,0-2,0 2,1 5,-2 9,2-1,2 20,-2-2,0-13,-7 47,5-60,-2-15,-2-16,5 13,1-1,-1 0,1 2,0-1,1-1,0 1,-1-1,2 2,0-2,1 1,-1 1,2-9,2 4,-5 9,1 0,0-2,-1 3,1-1,0-1,0 2,4-5,-6 7,1 0,-1 1,0 0,0 0,0-1,0 1,0 0,0 0,0-1,0 1,0 0,-1 0,1-1,0 0,0 1,0 0,-1 0,1-1,-1 1,1 0,0-1,-1 0,1 1,-1-1,1 1,-1 0,1-1,-1 1,1-1,-1 0,1 0,-1 0,0 1,1-1,-1 0,0 0,1 1,-1-1,1 0,0 0,-1 0,0 0,1 0,-1 0,0-1,1 1,-1 0,0-1,1 1,0 0,-1 0,1 0,-1 0,1 0,-1-1,0 0,0-1,-1 1,2 0,-1-2,0 3,1-3,-1 1,0 1,0-1,1-3,-2-2,0 0,0-1,1-14,1 20,0 1,0-2,0 1,1 2,-1-3,1 2,0-2,0 2,0 0,-1-2,2 2,-2 0,1-1,0 0,2-2,23-20,-12 10,-13 16,-1 1,0-1,1 0,-1 0,0 1,0 0,0-1,0 0,-1 4,-1-2,1 0,-1-1,0 1,1 0,-2-1,1 0,0 1,-1-1,-3 3,3-4,2 0,-1 0,0 0,0-1,1 2,-1 0,0-1,1 0,0 1,0-1,0 2,1-2,-1 1,0 0,0 0,1-1,0 2,-1 2,1 30,1 61,2-73,-2-19,0-1,-1 1,1-1,-1 1,0-1,0 1,0-1,0 1,-1 6,1-11,0 0,0-1,0 1,0 0,0 0,0 0,0 0,0 0,0 0,0 0,0 0,0 0,0 0,0-1,0 1,-1 0,1 0,0 0,0 0,0 0,0 0,0 0,0 0,0 0,0 0,0 0,-1 0,1 0,0 0,0 0,0 0,0 0,0 0,0 0,0 0,0 0,0 0,0 0,0 0,0 0,0 0,0 0,0 0,-1 0,1 0,0 0,0 0,0 0,0 0,0 0,0 0,0 0,0 0,0 0,-1 0,1 0,0 0,0 0,0 1,0-1,0 0,0 0,0 0,0 0,-5-14,2 5,3 10,0 7,0 1,0 0,-1-2,-1 1,1 1,-1-1,-3 8,4-9,0-1,0 1,0 0,1-1,-1 0,1 0,1 10,0-9,-1-2,0 2,0 0,0-1,-1 0,0 0,0 0,-2 7,-4 14,7-24,-1 0,0 0,1-1,-1 1,0 0,0 0,0 0,0 0,-1-1,0 1,1-1,0 0,-1 1,0-1,1 0,-1 0,-1 0,-2 2,-23 13,21-14,0 1,1 1,-12 6,14-6,1 0,-1 0,1 1,-1-1,1 0,-1 2,-4 10,3-2,0 1,-4 17,5-13,2-11,1 0,-2-1,-3 12,5-18,0 1,0-1,0 0,1 0,-2 0,1 0,-1 0,1 0,0-1,-1 1,0-1,1 2,-2-3,1 2,1-1,-5 2,1 0,0 1,1 0,-1 0,0 0,1 1,0-1,-4 8,-4 3,-1-1,-1 1,-1 2,-12 21,25-34,-1 0,1 1,0-1,0 1,1 0,-1-1,1 1,0 0,0 0,0 0,1 0,0 0,0 7,-1 3,-1 8,1-19,0 0,1 1,-1-1,1-1,0 2,0-2,1 1,-1 0,1 1,0-2,-1 2,1-2,2 6,0-3,-1 0,1 1,-1-1,2 0,-1-1,1 1,0 0,-1 0,1-2,1 1,8 7,-13-12,0 0,0 0,0 0,0 0,1 0,-1 0,0 0,0 0,0 0,0 1,1-1,-1 0,0 0,0 0,0 0,1 0,-1 0,0-1,0 1,0 0,1 0,-1 0,0 0,0 0,0 0,0 0,0 0,0 0,0 0,0 0,0 0,0-1,0 1,1 0,-1 0,0-1,0 1,0 0,0 0,0-1,0 1,2-12,-4-14,2 25,-1-11,0 3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3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0,'2'0,"7"4,1 5,1 1,0 2,-2 3,-5 3,-5-2,-4-3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5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157 0,'1'54,"-2"57,0-98,-1-2,-5 17,4-19,2 0,-1 0,0-1,1 2,1 10,1-11,4-10,-5 0,0 1,1-1,0-1,-1 1,1 1,0-1,-1 0,1 0,-1-1,0 2,1-2,-1-1,0-40,-1 37,1 0,-1 0,1 0,1 0,-1 1,1-1,0 0,-1 1,1-1,3-6,-3 43,-1 14,0 62,3-87,1 0,7 32,-4-24,-7-21,2 0,-2 0,1 0,-1 1,0-1,-1 1,1-2,-2 2,2-1,-2 0,0 0,-2 9,-1-7,4 2,-2 0,1 0,0-1,0 1,1 0,0 17,1-32,0-1,0 0,0 0,0 0,0-1,0 0,3-6,10 52,12 22,-4-12,-19-45,1-1,0 0,0 0,0 0,0 0,0-1,0 0,1 1,0-1,-1-1,2 1,-2-1,7 3,11 8,59 35,-75-46,-1-1,1 2,-1-2,1 0,0 0,0 0,-1 0,8 0,20 3,-23-1,-1 1,0 0,0 0,7 7,9 4,-7-5,-11-5,2-1,1 1,-1-2,-1 0,14 3,3 2,-18-6,-2-1,1 0,-1 1,1-1,8 0,152-1,-197 0,-35-1,65 1,-1-1,1 0,-1-1,0 2,1-2,0 1,0 0,-1-1,-3-3,3 2,1 1,-1 0,0 0,0 0,0 1,-6-3,-21-6,22 7,-1 1,1-1,-1 1,0 0,-12 0,20 3,-20-2,-1 2,2 1,-37 8,44-7,1-1,0-1,-1-1,-19-1,0-1,26 2,1-2,-1 1,1 0,-1-2,0 1,1 0,-8-5,6 3,0 1,0-1,-12-3,18 7,-7-1,0-1,0 0,1-1,-13-5,17 6,0 0,1 1,0-2,0 1,-1 0,1 0,0-1,0 1,-1-2,2 2,-1-1,1 0,-1 0,0-1,1-5,-3-7,0 0,1-2,2 1,0 0,0-1,1 0,2-17,-1-16,6-58,-7 95,-2-1,0 0,-1 1,0 0,-7-20,5 20,0-9,-4-29,7 30,0 1,2 0,3-33,-1 27,2-39,-4 84,0 0,-2 0,0 1,-6 22,4-27,2 1,-2 1,2-1,1 0,-1 0,2 17,1 34,-2 32,0-92,0 1,0 0,-1-1,0 1,0-1,0 1,-1-1,0 0,-7 11,-5 8,8-7,0 0,0 0,-5 29,7-23,4-14,-2 0,1 1,-1-2,0 1,-8 15,40-80,-19 38,25-28,-23 33,-2 0,-1-2,0 0,9-18,-6 15,-6 15,-6 13,-2-3,-1 1,1-1,-2-1,1 1,-1 0,-7 10,6-9,1-1,-2 1,-3 18,-44 118,57-153,0-1,0 1,1-1,1 2,-1 0,9-11,5-10,-3 4,20-28,-36 52,0-1,0 1,0 0,0 0,0 0,0 0,0-1,0 1,0 0,0 0,1 0,-1 0,0 0,0 0,0 0,0 0,0 0,0 0,1 0,-1 0,0 0,0 0,0 0,0 0,0 0,0 0,1 0,-1 0,0 0,0 0,0 0,0 0,0 0,0 0,1 0,-1 0,0 0,0 0,0 0,0 0,0 0,0 0,0 0,1 0,-1 1,0-1,0 0,0 0,0 0,0 0,0 1,2 10,-2 12,-1-5,-2 0,-4 18,-2 17,7-46,0-10,3-16,1 12,-2 5,0-1,1 1,-1-1,1 0,-1 1,1-1,1 1,-1 0,0 0,0-1,0 1,1 0,-1 0,2-2,-2 3,-1 1,0 0,1 0,-1 0,1 0,-1 0,0 0,1 0,-1 0,1 0,-1 0,0 0,1 0,-1 1,0-1,0 0,0 0,1 0,-1 0,0 0,1 1,-1-1,0 0,1 1,-1-1,0 1,1-1,-1 1,0-1,0 0,0 0,1 0,-1 0,0 1,0 0,0-1,0 1,7 20,-5-13,-2-7,0 0,0-1,0 1,0-1,0 0,1 1,-1-1,0 1,0-1,1 0,-1 1,0-1,0 0,1 0,-1 1,0-1,1 1,-1-1,0 1,0-1,0 0,1 0,-1 0,1 0,-1 0,1 0,-1 0,1 0,-1 0,0 0,1 0,-1 0,1 0,-1 0,1 0,-1 0,0 0,0 0,1 0,-1 0,0 0,1 0,-1 0,1-1,-1 1,0 0,1-1,-1 1,0-1,1 1,-1 0,0 0,1-1,-1 1,0 0,0-1,0 1,0-1,2-2,-1 1,0-1,1 1,-1 0,-1-1,1 1,-1-2,2-1,-3-7,1 10,0 0,-1 0,1 1,0-1,0 0,0 0,0 0,1 1,-1-2,0 1,1 1,-1-2,1 3,0-3,0 0,0 4,1-1,-1 0,1 0,-1 1,0 0,0 0,0 0,1 0,-1-1,-1 2,1-1,0 0,0 0,0 0,2 3,0 1,10 8,0-2,28 18,-34-23,11 0,-13-7,-13-4,-1 1,3 0,-3 2,0-1,1 1,-12-2,16 4,-1-1,1 1,-1 0,1 0,0 1,-1-1,1 1,0 0,-1 1,0-1,1 1,-5 2,9-4,0 0,-1 1,1-1,0 0,0 0,-1 1,1-1,0 0,0 1,0-1,0 0,0 0,0 0,-1 0,1 0,0 0,0 1,0-1,0 1,-1-1,1 1,0-1,0 0,0 0,0 1,0-1,0 1,0-1,0 0,0 0,0 1,0-1,0 0,0 0,0 1,0-1,1 1,8 9,17 2,15-3,-32-7,0-1,0 2,-1-1,0 2,12 4,-5 1,-5-3,1 0,12 5,-20-9,2-2,-2 1,1 1,1-2,-2 0,2 0,-1 0,-1 0,2 0,3-2,4 0,0 0,1 0,14 1,-22 2,2-1,0 0,0 2,0-1,0 1,0 0,7 5,0-1,0 1,0-2,1 0,0 0,-2-2,19 2,6 2,-29-4,2-1,-2-1,14 1,-19-2,-1-1,1 0,0 0,0 0,-1 0,1 0,0-1,-1 1,2-2,-2 1,7-5,-9 5,0 2,0-1,0 0,1-1,-1 1,0 1,0 0,1-1,-1 0,1 1,-1 0,0-1,1 1,0 0,-2 0,2 0,-1 0,0 0,1 0,-1 0,0 1,1-1,1 2,-1-2,-1 1,0 0,0 1,0-1,0 0,0 0,0 1,0-2,0 2,-1 0,1-1,-1 1,1-1,-1 1,1-1,-1 1,0-1,1 1,-1 0,0-1,0 1,0-1,0 3,-2 29,-8 52,8-76,2-4,0-1,0 0,1 0,-1 0,1-1,0 1,0 1,0-1,0-1,0 0,1 1,0 0,-1-1,5 6,-2-2,0-2,1 1,-1 0,0 0,1-2,9 10,-3-8,-11-5,2-1,-1 1,0 0,1-1,-2 1,1 0,0 0,0 0,0 0,1 0,-2-1,1 2,-1-1,1 0,0 0,0 0,-1 1,1-1,0 0,-1 1,1-1,-1 1,0-1,0 1,0-2,0 2,0 0,0-1,0 0,0 3,0 24,-1-1,-4 31,3-40,1 0,0 0,3 23,-1-18,-2 29,-6 18,7-69,0 0,0-1,0 1,0 1,0-2,0 1,0 0,0 0,0 0,-1 0,1 0,0-1,-1 1,1 0,0 0,-1-1,1 2,-1-2,1 1,0-1,-1 1,1 0,-1 0,0-1,0 0,1 1,-1-1,0 0,0 1,1 0,0-1,-1 0,0 0,0 0,0 0,0 1,1-1,-1 0,-7 1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5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1 183,'36'1,"-20"0,0 0,1-2,19-2,-28 0,-1 0,1 0,-1-1,0 0,0 0,5-7,26-12,-34 21,55-24,-65 26,0-1,-1 2,2-1,-1 2,-7 0,-57 37,66-37,-45 16,40-15,12-4,12-2,-8 3,1-2,0 0,-1 0,0-1,11-6,-15 7,6-4,0 0,2 1,-2 0,1 2,0 0,15-5,-18 8,0-3,-1 1,1-1,-1 1,0-2,0 1,-1-1,10-7,-6 5,-1 0,17-8,-15 12,-1-1,2 1,-1 1,0 0,0 1,19 2,4 0,-33-2,16-1,-16-2,-9-2,-46-14,42 18,9 0,13-3,-4 3,0 0,1 0,-1 1,0 0,0 0,1 0,0 2,-1-1,9 3,-6-2,0 0,17 1,7-2,30-3,-54-1,-10-2,-16-2,5 6,1 0,-1 1,1 1,-1 0,0 0,-22 8,26-6,10-4,16-3,104-4,-112 8,0 0,1 1,-1 1,0 0,1 0,-2 1,0 1,18 8,-15-7,1 0,1 0,-2-2,1 1,1-1,-1-1,22 1,10 3,-79-16,26 7,1 1,0-1,-1 1,-15-2,17 4,0 0,0-1,1-1,0 0,-1 1,0-2,0 1,1-2,-1 1,1-1,0-1,-9-6,21 14,1-1,-1 1,10 0,-8 0,33 10,-26-8,0-1,1 0,-2-1,23 1,19-4,37 0,-87 1,-3 2,2-2,-1 1,1 0,0 1,-1-1,0 2,0-1,0 0,0 0,4 6,8 5,2 5,-15-14,0-2,0 1,0-1,1 1,-1-2,6 4,-5-4,2 0,-2 0,1-1,-1 1,1-2,-1 1,7-1,-5 1,0 0,0 0,11 3,-2 3,-4-3,0 0,-1 0,2-2,-1 1,0-2,15 2,-20-3,-1 0,1-1,1 0,-1 0,7-3,-11 4,1-2,-1 0,0 1,1 0,-1-1,0 0,1 0,-2 0,1 0,0-1,-1 2,1-2,0 0,1-3,-3 6,1 0,-1-1,1 1,-1 0,0-1,1 1,-1-1,0 1,1-1,-1 1,0-1,0 1,1-1,-1 1,0-1,0 0,0 1,0-1,0 1,0-1,0 1,0-1,0 0,0 1,0-1,0 0,0 1,-1 0,1 0,0-1,0 0,-1 0,1 1,0-1,-1 1,1-1,0 1,-1 0,1 0,-1-1,1 0,0 1,-3-1,0-1,1 2,-1 0,0 0,0-1,0 1,-3 0,-70 1,-66-1,126-3,-27-8,19 4,24 7,-1 0,0 0,0 0,0-1,0 1,1-1,-1 1,0 0,1 0,-1 0,1-1,-1 0,0 1,1-1,-1 0,0 1,1 0,-1-1,1 0,0 0,0 0,-1 0,1 1,-1-2,1 1,0 0,0 1,1 0,-1-1,0 1,0-1,1 0,-1 1,0-1,0 1,0-1,0 1,1 0,-1 0,0-1,1 0,-1 1,1-1,-1 1,1-1,-1 1,1 0,0 0,-1-1,0 1,0 0,1 0,0 0,-1 0,1 0,-1 0,1 0,0 0,0 0,6-2,0 2,1-1,-2 0,1 2,1-1,-1 1,1 1,-1-1,-1 1,1 0,0 1,6 3,-8-4,-2 0,1-1,1 1,-1-1,-1 0,7 0,-5 0,0-1,-1 2,1-1,-1 0,4 3,2 0,-1 1,1 0,-1 0,0 2,0-1,-1 1,0 0,10 11,6 9,-10-11,20 30,-31-39,-8-6,-6-9,-5-24,16 30,0 0,-1 0,1-1,-1 1,1 0,-1 0,1-1,0 1,0-1,0 2,0-2,0 1,1-5,0 7,-1 0,0-1,0 1,0-1,1 1,-1 0,0 0,0-1,0 1,0 0,0 0,0 0,0-1,0 1,1 0,-1 0,0-1,1 1,-1 0,0 0,1 0,-1-1,1 1,-1 0,0 0,1 0,-1 0,1 0,-1 0,0 0,0 1,0-1,1 0,-1 0,0 0,1 0,-1 1,0-1,1 0,-1 1,0-1,1 0,-1 0,0 0,1 1,-1-1,0 0,0 0,1 1,15 17,-13-14,-1-1,1-1,-1 1,0 0,1 0,-1 0,-1 0,1 0,0 1,-1-1,1 0,-1 1,0 0,0 0,0-1,0 1,-1-1,0 2,0 6,13 67,-7 32,-5-39,-2 69,0-133,-1 1,0-1,0 1,0-2,-1 2,1-2,-2 1,1-1,-6 7,-11 24,11-9,-11 43,-4 10,21-76,0 1,1-1,-2 0,2 0,-2-1,0 1,-6 6,4-6,2 0,1 0,-2-1,1 2,-4 7,-7 26,13-32,0-2,0 2,-1-1,0-1,1 1,-2-1,1 1,-1-1,1 0,-1 0,-6 6,4-6,0 0,-1-1,1 1,-1-2,0 2,0-2,0-1,0 1,0-1,0 0,0 0,-1-2,0 1,-9-1,-6 1,16 0,1 0,-1-1,1 0,-1 0,1-1,-1 0,-8-3,13 2,0 1,0 0,0-1,0 0,1 1,-1-1,0 1,1-1,0-1,-1 1,1 0,-1 0,1-1,1 1,-1 0,-2-4,1-2,0-1,0 0,-1-11,3 12,-2 1,1 0,-2 1,2-1,-2 0,0 1,-3-10,-2-1,0-3,6 14,0 0,-1 0,0 0,0 1,-4-6,5 8,2 0,-2 2,1-2,0 1,0-1,0 0,0 0,1-5,-1 5,0-1,0 1,0 0,0 0,0-1,-2-3,-1 0,-2 0,1 0,-1 0,1 1,-1 1,0-1,0 1,-1 0,0 0,0 1,0 1,-1-1,1 0,1 2,-2-1,0 1,0 1,0-1,1 2,-11 0,-15-2,20 1,2 1,-1 0,2 0,-17 4,23-3,2 0,-1 1,0-1,0 2,1-3,-1 3,0-1,2 0,-2 0,-3 5,-17 29,20-31,1 1,0-1,0 1,0-1,1 0,0 1,-1 8,1-7,-1 0,1 0,-1 0,-3 9,2-9,1 0,0 2,0-2,1 0,-1 2,1 14,-4 20,5-43,0 0,0 0,0 1,0 0,0-1,0 1,-1-1,1 1,0-1,0 0,0 0,0 0,0 1,0-1,0 1,0-1,0 0,0 1,0-1,1 1,-1-1,0 1,0-1,0 0,0 0,0 0,0 0,0 2,8-8,7-15,-12 13,0 2,0-2,-2 1,2-1,-2 0,1 0,-2 1,1-1,-1-1,1 2,-2 0,0-14,1-35,0 54,0 1,0-1,1 0,0 0,0 0,-1 0,1 1,0-1,0 0,-1 1,2 0,-1-1,0 0,1 1,-1 0,0-1,0 1,1 0,-1 0,3-2,4-1,0-1,18-4,1-3,-17 8,1-1,-1 2,2-1,-1 2,-1-1,1 2,0-1,0 2,0 0,1 0,12 4,-15-2,1 1,-1 0,13 6,-19-7,0 0,0-1,-2 1,3 1,-2-1,1 0,0 0,-2 1,2-1,-1 1,0 0,0 0,3 6,-5-8,0 0,-1 0,1-1,0 0,-1 0,1 0,0 1,0-1,0 1,-1-1,1 0,-1 1,1-1,0 0,-1 0,1 0,-1 1,1-1,-1 0,1 0,-1 0,1 0,-1 0,1 0,0 0,-1 0,1 0,-1 0,1 0,-1 0,0-1,-16 1,11-1,1-1,-1 1,0-1,0-1,0 0,1 1,0-1,0-1,-6-3,-7-6,-3 4,14 5,20 7,4 1,-2 1,2 1,-2-1,19 13,-4 6,-8-6,-13-13,-2 2,0-1,1 1,8 9,-14-13,1 0,-1 1,-1 0,2-1,-1 1,-1 0,0 0,1 0,-1 0,0 0,0 0,0 0,-1 0,0 5,1 18,-2 40,-1-56,-2-11,3-1,0 0,1 0,-1 0,0 1,1-1,-1-1,1 2,-1-2,1 2,0-1,-1 0,1-1,0 2,0-1,0-2,-1-53,-1 48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5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1,'0'21,"0"-1,2 1,6 38,-4-43,-2-1,1 2,-2-2,0 2,-2 25,-1-31,0 1,-5 16,6-19,-2 0,1 1,1-1,0 0,-1 11,3-3,0 0,0 0,1 0,1 0,7 23,-8-30,0-1,-1 0,-1 1,0 0,0 0,0 14,-1-12,1 0,1 24,-1-31,1-1,0 0,0 0,1 0,-1-1,0 1,1 1,0-2,-1 0,1 1,0-1,4 6,17 23,-21-30,0 0,-1 0,0 1,0-1,0 2,0-2,0 1,0-1,-1 1,1 0,-1-1,0 6,0-8,0 0,0 0,0 0,0 0,0 0,0 0,0 1,0-1,0 0,0 1,0-1,0 0,0 1,0-1,0 0,0 1,0-1,-1 0,1 0,0 0,0 0,0 0,0 1,-1-1,1 0,0 0,0 0,0 0,-1 0,1 0,0 0,0 0,0 0,-1 0,1 0,-1 0,-7-3,-9-11,15 12,0-2,0 2,-1-1,2-1,-1 1,0 0,1-1,0 1,0-1,0 1,-1-1,1 0,1 0,0 1,-1-1,1 1,0-8,0 9,0 1,0-2,0 1,0 0,0 0,1 0,-1 0,0 0,2-4,-2 6,0 0,0 0,1 0,-1 0,0 0,0 0,0-1,0 1,0 0,1 0,-1 0,0 0,0 0,0 0,0-1,1 1,-1 0,0 0,0 0,0 0,0 0,0 0,0 0,0 0,0 0,0 0,1 0,-1 0,0 1,0-1,0 0,0 0,0 0,0 0,0 0,0 1,8 10,-1 0,0 0,0 0,1-1,15 17,-17-20,-5-5,1 0,-1 1,1-2,0 2,-1-1,1 1,0 3,-1-6,-1 0,0 0,0 0,0 1,0-1,0 0,0 1,0-1,0 0,0 1,0-1,0 0,0 0,0 0,0 0,0 0,0 0,0 0,0 1,-1-1,1 0,0 0,0 1,0-1,0 0,0 0,0 1,0-1,-1 0,1 0,0 1,0-1,0 0,-1 0,1 0,-12-1,15 6,1 1,1-1,0-1,7 7,-6-8,1 1,-1-2,0 1,1-1,0 0,7 0,-6 0,0 0,0 1,0-1,-1 2,11 5,-9-4,1 0,16 4,0-1,-11-4,0 0,16 1,56 11,-82-15,0 0,0 2,0-2,0 1,5 4,15 5,23 4,-28-9,-32-10,-8-3,9 4,0-2,1 1,-1-2,-14-9,12 6,0 2,0 0,0 0,-1 2,-23-7,26 11,1-1,-2 1,-18 2,22 1,1-2,0 0,-1 0,0-1,1 0,-1 0,0-1,1-1,0 1,-8-4,-55-41,54 36,3 1,0 1,0 0,-18-8,31 17,0 0,0 0,0-1,0 1,0 0,0 0,-1 0,1 0,0 0,0 0,-1 0,1 0,0 0,0 0,-1 0,1 0,0 0,0 0,-1 0,1 0,0 0,0 0,-1 0,1 0,0 0,0 0,-1 0,1 0,0 0,0 1,-1-1,1 0,0 0,0 1,0-1,0 0,0 0,0 1,0 0,2 10,16 20,-17-27,2 1,-1-1,1 0,1-1,-2 0,1 1,0 0,1-1,-1 0,0 0,2-1,-2 1,2-1,-2 0,1 0,1 0,-1-1,0 0,1 0,-1 0,0-1,1 1,-2-1,7-1,10 2,23 3,-31-2,50 1,-48-4,0 1,0 1,-1 1,26 6,-33-5,-19-5,-22-5,18 3,-1 1,-24-1,18 2,4-1,2 0,-1-2,1 0,-26-11,122 37,-70-18,-15-4,-5 2,12 1,8 2,-8-4,0 0,0 0,0 0,0 0,0 0,0 0,1 0,-1 0,0 0,0 0,0 0,0 0,0 0,0 0,1 0,-1 1,0-1,0 0,0 0,0 0,0 0,0 0,0 0,0 0,0 1,0-1,0 0,0 0,0 0,0 0,0 1,0-1,0 0,0 0,0 0,0 0,0 1,0-1,0 0,0 0,0 0,0 0,0 0,0 0,0 0,0 0,0 0,0 0,0 0,0 0,0 0,0 0,0 1,0-1,0 0,0 0,0 0,0 1,-9 1,-14-1,8-1,-7 0,21 0,3 0,12 0,14 0,-2 2,50 9,-65-7,0 0,19 8,-19-6,0 0,15 3,-1 1,-19-7,-1-1,0 1,2-1,-1 0,8 0,-12-2,0 0,-1 0,0 0,1 0,0 0,0 0,-2 0,2 0,0-1,0 0,-1 0,0 0,1 0,-1 1,1-1,-2-1,1 1,1 1,-1-2,0 1,1-1,-2 1,1-1,0 1,0 0,0-3,0 0,-1 1,1-1,0 1,0-2,-1 2,0-1,0 0,0 1,0-1,0 0,-1-4,0 6,0-2,1 1,0 1,0-2,0 2,0-1,0-1,0 2,1-2,-1 2,1-1,0 0,0 0,0 0,0 1,2-5,1 3,0 1,-1 0,2 0,-2 0,2 1,-1-1,0 1,9-3,17-9,-12 3,-1 1,23-8,12-7,-41 19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6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0 702,'6'0,"-1"1,0 0,1 1,-1-1,1 1,-3 0,2 2,8 2,-7-2,-1-1,0-1,0 1,0-1,1 0,0 0,-1-2,6 2,14 2,-21-2,-2-1,2-1,-2 1,2-1,-1 1,0-1,0 0,1 0,-2 0,2-1,-3 0,3 1,-1-1,0 0,0-1,4-1,4-5,0 0,23-11,-15 10,34-18,-31 12,26-26,-42 34,-2 0,0 2,1-3,-1 1,0 0,-1-1,0 1,-1-2,3-9,2-2,1-1,2 1,18-32,-9 18,-13 20,-1-1,1 1,-1-2,-1 0,0 1,-1-1,1-19,-2 25,4-23,3-27,-9 56,1 0,0 0,-1 1,1-1,1 0,-1 1,2-5,-1 5,0 0,0-1,-2 0,1 1,0 1,0-3,0 1,1-6,1-53,-3 63,0 0,0 0,0-1,0 1,0 0,0 0,0 0,0 0,0 0,0 0,0 0,0-1,0 1,0 0,0 0,1 0,-1 0,0 0,0 0,0 0,0 0,0 0,0 0,0 0,0 0,0 0,0 0,-1 0,1 0,0 0,0 0,0 0,0 0,0-1,0 1,0 0,0 0,0 0,0 0,0 0,0 0,0 0,0 0,0-1,0 1,-1 0,1 0,0 0,0 0,0 0,0 0,0 0,0 0,0 0,0 0,0 0,0 0,0 0,0 0,0 0,0 0,0 0,0 0,-5 7,-3 11,6-11,1 0,-1 1,1 0,-1 10,2-9,0-1,-1 1,-4 12,0 4,5-20,-1-1,0-1,1 2,-1-1,-1-1,1 2,-1-1,-2 5,-13 22,-14 40,19-32,7-17,3-14,0-2,-2 2,2-2,-5 7,3-8,2 0,-1 1,2-1,-1 1,0-1,0 1,-1 8,1-6,0 2,0-2,0 0,-1 1,0-2,0 2,-2-1,2-1,-2 1,1-2,-1 2,-9 8,12-13,0 0,1-1,0 2,-1-1,1-1,0 2,-1-1,1 0,0 0,-1 7,2-6,-1 0,0-1,0 0,-1 0,1 1,-3 5,2-7,1-2,1 2,-1-1,-1 0,1 0,-1-1,2 2,-2-1,1 0,-1-1,0 1,2-1,-2 1,0 0,0-1,2 0,-2 0,-3 0,-8 1,10-1,1 0,-2 0,1 0,-1 1,1-1,-1 0,2 1,-2 1,1-1,-1 0,2 1,-2 0,2-1,-1 2,-4 3,4-4,-1 0,0 0,0 1,1-1,-1-1,1 0,-1 0,-1 1,2 0,-9-2,7 1,-1 0,1 0,1 1,-1-2,-1 3,-4 3,-2 0,0 0,-17 5,-5 3,33-13,1-1,-1 1,1-1,-1 1,1-1,0 0,-1 1,1-1,0 1,-1-1,1 0,0 0,0 1,0 0,0 0,0-1,0 1,-1-1,1 0,0 1,0 0,0-1,0 0,0 1,0 0,0 0,0-1,0 0,0 1,1-1,-1 1,0 0,0 0,0-1,0 0,0 0,0 1,1 0,13 25,-9-17,1 1,-1-1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6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1,'1'3,"-1"1,1-2,-1 1,1 1,-1-1,4 5,3 19,-6-20,0-1,-1 0,1 1,1-1,0 0,0 0,-1 0,2 0,-1 0,2-1,-2 1,5 6,-7-12,0 0,0 0,0 0,0 0,0 0,0 0,0 0,0 0,0 0,0 0,0 0,1 0,-1 0,0 0,0 0,0 1,0-1,0 0,0 0,0 0,0 0,0 0,0 0,1 0,-1 0,0 0,0 0,0 0,0 0,0 0,0 0,0-1,0 1,0 0,0 0,1 0,-1 0,0 0,0 0,0 0,0 0,0 0,0 0,0 0,0 0,0 0,0 0,0 0,0 0,0 0,0 0,0 0,0 0,0-1,0 1,0 0,0 0,0 0,0 0,0 0,0-1,0 1,0 0,0 0,2-11,-1-12,-1 15,-1-4,1 28,0-11,0 0,1-1,-1 1,0 1,1-2,0 1,0 0,1 0,-1 0,1-1,0 1,0-1,0 0,0 0,1 1,0-1,2 3,22 28,-16-21,19 27,-27-35,1-1,-2 1,2 0,-2-1,3 0,-2-1,0 1,1 0,0-2,1 1,-1 0,7 4,-2-3,0 1,13 15,6 1,-26-21,0 1,1 0,-2 0,1 0,0-1,0 2,-1-1,1 0,-1 0,1 2,-1-2,0 1,0-1,2 4,-2 2,1 0,-1 0,2 14,-3-15,0 2,1-1,5 15,-1-2,6 16,1-1,2-1,25 52,-24-63,-9-17,-1 1,0-1,6 15,-10-18,0 1,0 0,0-1,0 1,-1-2,0 2,0 6,0-7,0 1,0-1,0 1,0-1,1 1,0-1,0 0,2 7,5 21,-7-27,0-1,1 0,-1 1,0-1,0-1,1 1,0 0,0 0,0 0,5 6,-4-5,1 0,-2 1,1 0,0 0,-1 0,1 0,-1 0,-1-1,2 13,9 26,-6-24,0-1,8 41,-5-13,-2-9,-6-27,1-1,1 0,3 16,-4-17,1 0,-1 1,-2 0,2 14,0-4,6 48,-6-60,1-1,-1 1,1-2,0 2,5 6,-3-6,-1-1,-1 1,6 13,-4-3,15 30,-12-30,9 26,-15-37,0-1,-1 0,0 1,0-1,0 1,-1 0,1-1,-2 10,1-15,-1 0,1 2,0-2,-1 1,0-1,1 0,-1 0,1 2,0-2,-1 0,0 0,0 1,0-2,0 2,0-1,0 0,-2 1,-23 15,24-16,-2 0,2 1,-1-1,-1 1,2 0,-1-1,1 2,-1-1,0 1,1-1,0 1,-4 5,4-6,1 2,0-1,0-1,0 2,0-1,0 0,0 1,1-1,0 0,-1 6,22-30,-21 20,1 0,-1 0,1 0,-1-1,1 1,-1 0,0 0,0 0,0-1,0 2,0-1,0-1,0 1,0 0,0 0,0-1,-1 1,0-3,1 4,0-1,-1 1,1-1,0 0,-1 0,1 0,0 0,0 1,0-1,0-1,0 2,0-1,0 0,0 1,0-1,1 0,-1-1,0 2,0 0,1-1,-1-1,1 2,-1-1,1 0,-1 1,1 0,-1-1,1 0,-1 0,1 0,0 1,-1-1,1 1,-1-1,0 1,1 0,-1 0,0-1,0 1,1-1,-1 0,0 1,0 0,0 0,0 0,1-1,-1 0,0 1,0-1,0 0,0 1,0 0,0-1,0 1,0 0,-1-1,1 1,0 0,0-1,0 0,0 1,0-1,-1 1,1 0,0 0,0 0,-1-1,1 1,0-1,-1 1,1-1,0 1,-1-1,1 1,0 0,0 0,0 0,-1 0,1-1,-1 1,-23-16,17 13,-10-12,9 7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6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294 0,'32'35,"38"30,-43-41,-16-13,0 0,-1 1,0 0,13 23,-14-23,-1 2,-1-1,0 2,8 19,-2 21,-12-49,1 3,-1-2,0 1,-1 0,0-1,-1 10,1-10,0 0,0 2,0-3,1 2,0-1,3 15,5 14,-8-31,-1 0,1 0,0-1,0 1,1 0,0 0,-1-1,0 1,2-2,-2 2,2-1,0 0,4 6,-4-7,0 1,-1-1,1 1,-1 0,0 0,2 5,-2-5,1 1,-1-2,0 2,1-2,3 6,-4-5,2 1,-2-1,1 1,-1 0,-1 0,1-1,0 1,0 0,-1 2,0-2,2 6,8 31,3-6,-17-47,2 8,0-1,-1-1,1 1,0 0,0-6,1-2,-2 0,-3-18,-1-3,-3 9,4 10,0 2,10 24,-3-5,1 0,-1 0,0 0,-1 1,1-2,-1 2,0-2,-1 10,0-9,1 0,0-1,0 1,0 0,1-1,-1 1,1-1,1 0,3 10,0-7,-4-7,-1 2,1-2,0 1,-1 0,0 0,1 0,1 6,-4-15,0 0,-1-1,0 2,-4-10,4 9,0 1,0-1,1 2,-1-2,1 0,-2-11,4 24,0 1,1-2,0 2,2 6,-1-6,-1 1,0 1,1 11,-2-8,-1-6,1 0,-1 0,1-1,0 2,1-2,-1 1,1-1,0 1,0 0,5 8,-5-8,1-1,0 3,-1-3,0 2,0-1,1 14,4 11,-6-26,1-1,-1 0,1 1,-1-1,2 0,-1 0,5 7,19 36,-22-42,0 2,0-1,4 11,6 11,-10-19,-1 1,0-2,-1 1,1 1,-1 0,-2-1,1 1,0 10,-1 52,0 11,7-49,-5-29,0 0,-2 0,2 1,-1 11,-1-16,0 12,0-1,-3 17,3-24,-1-2,-1 2,0-1,1-1,-1 1,0-1,0 1,0-1,-4 5,-22 22,5-6,51-46,-13 9,-13 11,-1-1,1 1,0 0,0 0,-1-1,1 1,-1-2,1 2,-2-1,2 0,-1 1,0-2,1 2,-1-2,-1 1,1 0,-1 0,1 0,0-1,0-2,-1 1,5-28,-5 31,0 1,0 0,0-1,0-1,0 2,0-1,0 1,1-1,-1 0,0 1,1-1,-1 0,1 0,-1 1,0 0,0-1,1 0,-1 0,1 1,0 0,-1-1,1 1,0 0,-1-1,1 1,-1-1,1 1,-1 0,2 0,-1 0,0 1,0 0,-1 0,1-1,-1 2,1-1,-1-1,1 1,0 1,-1-2,1 2,-1-1,0 0,1 0,-1 0,0 0,0 1,1-1,-1 1,0 0,0 0,0 0,0 0,0 0,0 1,0-1,0 0,0-1,0 2,-1 2,0-4,0 0,-1 0,1 0,1 0,-2-1,1 1,-1 0,1-1,0 0,-1 1,1-1,-1 1,1-1,-2 0,-16 6,14-2,0 1,1 0,0-1,-1 2,2-1,-5 8,-13 19,13-23,13-11,13-15,-16 14,0 1,0 0,1 0,-1 0,0 0,1 0,-1 1,6-2,-6 2,-1 0,0 1,0 0,1-1,-1 0,1 0,-1 1,0-1,0-1,1 2,-1-1,0-1,-1 1,2 0,-1 0,0-1,0 1,0 0,-1-1,1 0,-1 1,1 0,-1-1,1 1,-1-1,1 0,-1 1,0-2,0 0,0-1,0 1,1-2,-1 2,1 0,0 0,-1-1,3-6,-3 10,0 0,0-2,1 1,-1 0,1 0,0 1,-1-1,0 0,1 1,-1-1,1 0,0 1,0 0,0-1,0 1,-1-1,0 0,1 1,0-1,0 1,0 0,0 0,0 0,0 0,-1 0,1 0,0 0,0 0,0 0,0 0,0 0,-1 0,2 1,-2-1,1 0,-1 0,1 0,-1 1,0-1,1 0,-1 0,0 1,1-1,-1 0,0 1,1-1,-1 0,0 0,0 0,0 0,0 0,0 1,1-1,-1 1,0-1,0 0,0 0,0 1,1-1,-1 1,0-1,0 0,0 1,0-1,0 1,-5 14,-13 9,-1-7,13-13,1 1,0-1,0 1,-5 7,8-10,1 1,-1-2,1 2,0 0,0-1,0 2,0-2,0 1,0-1,0 1,1 0,0 0,0 0,0 5,-2 7,1-5,8-17,2-8,2 2,-1 0,14-13,-18 21,-3 1,-5 5,-16 22,-22 40,39-61,0 0,-1-1,0 0,1 0,-1 1,0-1,1-1,-1 1,0 0,0 0,1-1,0 1,-4-1,-28 4,17-3,13-1,-1 0,1 2,0-1,0 0,0 0,0 2,-1-2,-3 4,5-3,-2 0,1 1,-1-1,2-2,-2 2,1 0,-1-1,-4 1,-20 3,27-5,0 0,0 1,0-1,0 0,0 0,0 1,0-1,0 0,0 1,0-1,0 1,0 0,0 0,1-1,-1 1,0 0,0 0,1 0,-1 0,1 0,-1-1,0 2,1 0,-1 0,1-1,0-1,1 1,-1 0,0-1,1 1,-1 0,1 0,-1 0,1-1,-1 0,0 1,0 0,1 0,0-1,0 1,-1 0,1-1,0 0,0 0,-1 0,1 1,-1-1,1 0,0 1,0-1,-1 0,1 0,0 0,0 0,24 2,-21-2,0 0,1-1,-1 0,0-1,0 2,0-2,0 0,0 1,0-3,0 3,-1-2,1 0,-1 0,1 0,-2 0,6-6,39-36,-42 40,-1 2,0 0,2 0,-2 0,7-3,-29 31,15-22,-1 1,0-2,-1 1,1 0,0-1,-1 0,0 0,1 0,-1-1,0 0,0 0,1-1,-1 0,-1 0,-4 0,2 1,-1 1,0-1,1 2,0-1,0 2,-1-1,2 0,-12 9,19-12,0 0,0 0,-1 0,1 1,0-1,0 0,0 0,0 0,0 0,0 0,0 0,0 0,-1 0,1 0,0 0,0 0,0 0,0 0,0 0,0 0,0 0,0 0,0 0,0 0,0 0,0 1,-1-1,1 0,0 0,0 0,0 0,0 0,0 0,0 0,0 0,0 0,0 0,0 0,0 1,0-1,0 0,0 0,0 0,0 0,0 1,0-1,1 0,-1 0,0 0,0 0,0 0,0 1,0-1,0 0,0 0,0 0,0 0,8 2,10 0,-2-2,-9 1,1-1,0 0,9-2,-14 2,-2-1,2 0,-1 1,-1 0,1-2,0 0,-1 2,1-1,0 0,0-1,-1 0,1 1,0-1,0 1,-1-1,2-3,1-2,1 1,-1-1,0 1,1 0,1 0,0 1,8-7,-19 18,4-6,0 1,0 1,-1-1,1 0,-1-1,2 1,-2 0,1-1,-3 2,-6-1,8-1,2-1,-2 1,0 0,0 1,1-1,0 0,-1 0,1 0,-1 0,2 1,-5 1,11-5,-1 0,2 1,-2-1,1 1,10-2,-8 3,-10 0,1 1,0 0,-1 1,1-1,0 0,0 0,1 0,-2 0,1 0,0 0,0 0,0 0,0-1,0 1,0-1,0 1,0-1,0 0,0 1,0 0,0-1,0 0,0 1,1-1,-1 0,0 0,0 1,1-2,-1 1,1 0,-1 1,0-2,1 2,-1-2,1 1,-1-2,-2-3,-8-15,11 21,0-1,-1 0,1 1,0 0,0-1,-1 1,1 0,0-1,0 0,0 0,0 1,0 0,0-1,0 1,0-1,0 0,0 1,0 0,0-1,0 0,0 0,0 1,0 0,1 0,-1-1,0 0,0 1,1-1,-1 1,0-1,0 1,1 0,0 0,0 0,-1 0,1 0,0 0,0 0,-1 0,0 0,1 0,0 0,0 1,-1-1,1 0,0 0,-1 1,1-1,0 1,-1 0,0-1,1 0,-1 0,1 1,-1 0,1 0,-1-1,1 1,0 1,10 19,-9-18,-1 1,0 0,1 0,-1 1,0-1,0 0,-1 0,1 7,-1-9,0 1,0-2,-1 1,1 0,-1 0,1 0,-1-1,1 1,-1 0,0-1,0 2,0-3,1 3,-1-2,-1 0,1 0,0 1,0-1,0 0,0 1,-4 0,-2 4,2-3,0 2,0-1,0-1,0 0,-1 0,2-1,-2 0,1 0,-1 0,1 0,-10-1,24 0,-1-1,1 0,0-1,-2 0,2-1,0 0,-1 0,14-7,-20 8,0-2,0 3,1-3,-2 2,1-1,0-1,-1 1,0 0,1 0,-1-1,1 1,-2-1,2 1,-1-1,0 0,0 1,0-5,-1 7,0-1,0 1,0 0,-1 0,1-1,0 1,-1-1,1 1,0-1,-1 1,1 0,-1 0,1 0,-1-1,1 1,0 0,-1-1,1 1,0 0,0 0,-1 0,1 0,-1 0,1 0,-1 0,1 0,-1 0,1 0,-1 0,1 0,-1 0,1 0,0 1,0-1,0 0,0 1,0-1,-1 0,0 1,-16 7,-37 31,41-31,7-4,1-1,-1 1,0-1,0-1,-6 3,10-4,0-1,0 1,0-1,1 0,0 0,-2 0,2 0,-1-1,0 1,0-1,0 1,0 0,0-1,1 0,-1 0,0 0,0 0,1 0,0-1,-1 1,-1-2,0 1,1 0,0 0,-1 0,0 1,1-1,-1 2,1-2,-1 0,0 2,1-1,-1 1,0-1,1 1,0 0,-5 0,-5 1,0 0,-17 6,-13-1,29-5,0-1,1-1,-1 1,0-3,1 1,-1-2,-20-9,19 9,0 0,0 1,0-1,0 3,0 0,-29 1,17 1,12-1,5-1,-1 1,1 0,-1 2,1-2,-1 3,-12 3,17-5,-1 2,-1-2,1-1,-1 1,1-1,-1 0,-8-1,6 0,2 1,-2 0,-11 1,20-1,0 0,0 0,0 0,1 0,-1 0,0 0,0 0,0 0,0 1,0-1,0 0,0 0,0 0,0 0,0 0,0 0,0 0,0 0,0 0,0 0,0 0,0 0,0 0,0 0,0 0,0 0,0 0,0 0,0 0,0 0,0 0,0 0,0 0,0 0,0 1,0-1,0 0,0 0,0 0,0 0,0 0,0 0,0 0,0 0,0 0,0 0,0 1,0-1,0 0,0 0,0 0,0 0,0 0,0 0,0 0,0 0,0 0,0 0,0 0,0 0,-1 0,1 0,0 0,0 0,0 0,0 0,7 5,9 1,2-3,0-2,27-2,-10 0,33-7,-46 9,0 0,41 10,-43-8,-1-1,0 0,33-4,-7 0,-9 3,-20 0,-1-1,1 0,0-1,-1-1,26-7,15-17,-36 22,-17 5,-13 3,-14 5,-30 15,9-3,38-19,1-1,0 0,-1 0,1 0,0-1,-1 0,1-1,0 0,-10-2,-23-2,22 3,2 1,-26-8,25 5,9 2,2 0,-1 0,1 0,0 0,0-1,-1 1,1-2,-6-5,33 15,-9 3,1-1,17 6,-24-11,6 3,1-1,-2-1,26 3,-32-5,-1-2,1 0,-1 0,1 0,-2 0,2-1,0-1,0 1,-1-1,0 0,0 1,7-5,-9 3,1 0,0 1,0-1,0 2,0-2,0 2,1-1,0 2,7-3,1 1,-1-1,-1-1,0 0,1 0,12-7,-9 4,-11 5,-4 4,-10 5,-15 11,-9 3,24-15,2 0,-2-1,0-1,0 1,-18 5,24-10,-1-1,1 1,-1 0,1-1,-1 0,0-1,1 2,0-3,-1 1,-5-4,4 3,0-1,-1 2,-11-4,-22-5,30 7,-1 1,-16-3,-33-9,27 8,24 4,0 1,-1 0,-12 0,-64-5,49 6,21 1,-34-5,48 4,-1 0,0 1,0-1,0 1,1 0,-1 0,0 1,-5 1,7-1,1-1,-1 0,1 0,-1 0,1 0,0 0,0 1,-1-1,1 1,-1-1,1 1,0-1,-1 0,1 1,0 0,-1-1,1 0,0 0,0 1,-1 0,1 1,0-2,0 2,0-1,0 1,0-2,0 2,0 0,0-1,1 0,-1 0,0 0,1 0,-1 0,2 2,2 12,-4-15,0 0,0 1,0-1,0 1,0 0,0-1,0 0,0 0,0 1,-1-1,1 0,0 1,0-1,0 0,0 1,-1-1,1 1,0-1,-1 1,1-1,0 1,0-1,0 0,0 0,0 0,-1 0,1 0,-1 0,1 0,0 1,-1-1,0 0,6 0,1 0,-1 1,0-1,6 3,16 1,39-4,18 0,-65 2,63 4,-61-7,-1 3,-1-2,38 11,-47-8,0-3,2 1,-1 0,0-2,0 0,16-3,7-1,-22 4,25-9,-13 3,-23 7,2-1,-1 0,-1-1,1 1,1 0,-2-1,1 1,1-1,-2 1,1-1,0 0,-1 0,0 0,1-1,2-3,2-5,-1 0,5-16,-6 17,-1 0,9-14,-10 21,-1 0,1 0,0-1,0 1,-1 0,1 0,-1-1,1-3,-1 5,-1 1,0 0,0-1,0 1,-1 0,1 0,0 0,0-1,-1 2,1-2,0 1,-1 0,1 0,-1 0,1 0,0-1,-1 2,0 0,0-2,1 1,-1 0,0 0,0 1,0-1,1 1,-3-2,-4-4,-1 1,-17-8,-3-2,24 14,0-2,-1 2,0-1,1 1,-1 0,1 0,-2 1,-4-1,-40 3,38 0,5 0,-1-1,0 2,2 0,-2 0,2 2,-1-1,0 0,1 1,-1 0,-7 8,-29 20,28-23,4-2,-1-2,1 0,-1 0,-1 0,1-1,-1-1,2-1,-22 2,-3-4,-68-8,92 5,0 2,-1 0,-23 5,35-5,0-1,0 1,1 0,-1-1,0 1,0 0,0-1,1 0,-1 0,0 1,0 0,1-1,-1 0,1 0,-1 0,0 1,1 0,-1-2,1 2,-1-1,1-1,-1 2,1-1,0 0,0 0,0 0,0 0,-1 0,1 0,0 0,0 0,0-2,-2-36,2 36,0-5,1-1,-1 1,1-1,0 1,0-1,2 2,-1-1,0-1,2 2,-1 0,1-2,-1 2,1 0,1 0,-1 0,10-10,-11 15,-2-2,2 2,-1-1,-1-1,1 1,0 0,0-1,-2 1,2 0,-2-1,1 0,0 0,0 1,-1-1,0 0,0-6,0 7,-2 7,0 2,2-6,-1 0,1 0,0 0,0 0,0 0,0 0,0 0,0 0,0 0,0 0,0 0,0 0,0 0,0 0,0 0,0 0,0 0,-1 0,1 0,0 0,0 0,0 0,0 0,0 0,0 0,0 0,-1 0,1 0,0 0,0 0,0 0,0-1,0 1,0 0,0 0,0 0,0 0,0-1,0 1,0 0,0 0,0 0,0-1,0 1,0 0,0 0,0 0,0 0,0-1,0 1,0 0,0 0,-3-15,1 1,0-1,1 0,0 0,1 0,2-15,0-14,-3 22,0 16,1-2,0 1,0-1,2-11,-2 17,0 1,1 0,0 0,-1 0,1-1,0 1,0 1,0-2,0 1,-1 0,1 1,0-1,-1 0,1 0,0 0,0 0,-1 1,2 0,-1 0,2-2,28-5,-9 1,35-16,-32 12,-18 6,-1 2,1-1,-1-1,1 1,-1-1,0-1,0 1,5-7,-4 4,-5 6,-2 0,2 0,-1 0,0 1,0-2,0 0,0 2,0-2,0 1,0 0,1-4,-2 5,-1 1,1 0,0-1,-1 1,1 0,-1-1,1 0,0 1,-1-1,1 0,-1 0,1 1,-1-1,1 0,0 0,-1 0,1 0,-1 1,1-1,-1 0,1 0,-1 0,0 0,1 0,-1 0,1 0,0 0,-1 0,1 0,-1-1,1 1,-1 0,1 0,-1 0,0 0,1-1,-1 1,1 0,-1 0,1-1,0 1,0 0,0-1,-1 1,1-1,0 0,-1 0,1 1,0 0,0 0,-1-1,1 0,0 0,0-1,0-1,0 1,0-1,0 1,1-1,-1 1,1-1,0 2,-1-2,1 1,0-1,0 2,0-2,0 1,1 0,1-2,28-32,-15 19,-9 10,2 0,0 0,0 1,1 0,11-4,-16 7,-1 2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6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102 0,'6'87,"-4"-48,-4 46,0-78,1-1,0-1,-1 1,0 0,0 0,-6 8,1 2,4-12,2 0,-1 2,0-2,1 2,-1-2,1 1,0 1,0-1,0 0,1 0,0 0,0 0,0 0,1 0,-1 1,4 8,-4-12,0 1,1-1,-1 0,0 0,0 1,0-1,0 0,0 0,-1 0,1 1,-1-1,0 0,1 0,-1 1,0-2,0 2,0-1,0 0,0-1,0 1,-1 0,1 0,0-1,-4 4,-3 6,7-9,-1 1,1 0,0-1,0 2,1-2,-1 1,0 0,0 0,1 0,-1 6,-2 19,-4-5,6-18,-1 2,0-1,0-1,-4 9,-3 11,5-7,4-18,0 1,-1-1,1 0,0 1,0-1,0 1,0-1,0 1,0-1,0 0,0 0,0 0,0 1,0 0,0-1,1 1,-1-1,0 0,0 0,0 1,0-1,1 0,-1 0,0 1,0-1,1 1,-1-1,0 0,0 0,0 0,0 1,1-1,-1 0,0 1,1-1,-1 0,0 0,1 0,-1 1,1-1,20 4,-7 0,10 10,-17-9,-1-1,1 1,0-2,0 0,-1 0,2 0,-1 0,1-3,13 4,52 4,-61-8,-1 2,2-1,17 7,-22-5,0-1,-1 0,2 0,0-2,-1 0,0 1,1-2,-1 1,10-2,-5-1,-12 3,0 0,1 0,0-1,-1 0,1 0,0 0,0 1,-1 0,1-1,-1 0,1 0,-1-1,0 2,1-2,-1 0,1 2,-2-2,1 1,1-1,-1 1,0-2,0 2,0-3,1 2,-1 0,0 0,1 1,-1-1,0 1,1-1,0 1,-1 0,0 0,1 0,0-1,-1 1,1 1,0-1,0 0,-1 1,1 0,1-1,1 0,7 1,0 0,14 2,-1-1,-17-1,1 0,-1-1,0 0,1 0,-2 0,1-3,1 3,-1-3,0 1,0 0,-1 0,8-6,-12 6,2 1,-1 1,0-1,0 1,6-2,12-6,-13 6,0-1,0 2,13-4,20-7,8-3,-48 15,0 1,0-1,0 0,0 0,-1 1,1-1,0 1,-1-2,1 2,0-2,0 2,-1-1,1 0,-1-1,1 2,-1-1,0-1,0 2,0-2,0 1,1 0,-1 0,0 0,0 0,0-1,0 1,0 0,-1-2,1 1,0 0,0-1,0 1,-1 0,1 0,-1-1,0 2,0-1,0 0,0 0,0 0,0 0,-3-3,-11-10,6 7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6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539 1,'1'49,"-2"51,0-95,0-1,0 0,0 0,-1 1,0-1,1-1,-1 2,-3 4,-8 19,3-8,10-20,0 0,0 1,0-1,0 0,0 0,-1 0,1 0,0 0,0 0,0 0,0 0,0 0,-1 0,1 0,0 0,0 0,0 0,0 0,0 0,0 0,0 0,0 0,0 0,-1 0,1 0,0 0,0 0,0 0,0 0,-1 0,1 0,0 0,0 0,0 0,0 0,-1 0,-2-13,-4-26,6 27,-2-1,2 0,0-14,1 25,0 0,0 0,0-1,0 1,0 0,0 0,1-1,0 1,-1 0,1 0,0 0,0 0,0 1,0-2,0 1,2-2,0 1,1 0,-1 0,1 1,0-1,6-3,-5 3,6-3,-9 4,-1 1,2 0,-1 0,0-1,0 1,1 1,-1-1,0 1,1-1,-1 0,0 1,4 0,-8 9,0 0,0 1,-1-2,-5 16,5-18,1 0,1-1,-1 0,1 1,0 1,0-2,0 1,1 11,0-10,0-1,-1 0,1 0,0 1,-2-2,1 2,-1-1,-3 10,3-12,1 0,-1 1,1-1,0 1,0-1,0 1,1 7,0-7,0 0,-1-1,0 1,0-1,0 1,0-1,-1 1,0 5,0-8,-13 22,15-23,0-1,-1 1,1-1,0 1,-1-1,1 0,0 0,-1 0,1 0,-1 0,1 0,0 0,-1 0,1 0,-1 0,1 1,0-1,0 0,0 0,-1 0,1 0,-1 0,0-1,1 1,-1 0,0 0,1-1,-1 0,1 0,0 1,-1 0,1-1,0 0,-1 1,1-1,-1 0,1 0,0 0,-1 1,1-1,0-1,-3-17,0-1,0 2,2-34,3 29,-2 22,0 0,0 0,1 0,-1 0,0 1,1-2,-1 1,1 1,-1-1,1 0,-1 0,1 1,-1-1,0 0,1 0,0 1,-1-1,1 1,0-1,0 0,0 1,0 0,-1 0,0 0,0 0,1 0,-1 0,1 0,-1 1,1-1,-1 1,0-1,1 0,-1 1,1-1,-1 0,0 1,1-1,-1 0,0 1,0-1,0 1,0-1,0 0,0 1,0 0,0-1,1 0,-1 1,0-1,0 1,0-1,0 1,0 0,0-1,0 0,0 1,-1 0,2 23,-1-22,-1 8,1 0,-2 0,0 1,0-2,-5 14,3-5,-4 10,3-5,-13 34,12-40,6-13,-2-1,1 2,1-2,-2 1,0-1,1 0,-1 1,0-1,0 0,0 0,0 0,-3 3,5-6,0 0,0 0,-1 1,1-1,0 0,0 0,0 0,0 1,-1-1,1 0,0 0,0 0,-1 0,1 0,0 0,0 0,-1 0,1 0,0 0,0 0,0 0,-1 0,1 0,0 0,0 0,-1 0,1 0,0 0,0 0,0-1,-1 1,1 0,0 0,0 0,0-1,0 1,0-1,-1-9,7-12,-6 21,0 1,0-1,1 1,-1-1,1 0,-1 1,0-1,0 0,0 0,1 1,0 0,-1 0,1-1,-1 1,1-1,0 0,-1 1,1 0,-1 0,0 0,1-1,0 1,0 0,1-1,-2 2,1-1,-1 1,1-1,-1 0,0 1,0 0,1 0,-1-1,0 0,1 0,-1 1,1 0,-1 0,0-1,0 1,0 0,1-1,-1 1,0-1,0 3,1 0,-1 0,0 0,0 0,0 0,0 1,0-1,0 0,-1 0,0 1,0-2,-1 6,-22 28,18-29,0 2,1-1,-7 16,11-21,-1 0,0-1,0 2,0-2,0 1,0-1,-1 1,1-1,0 1,-1-2,1 1,-1 0,0-1,0 2,0-3,0 2,0-1,1 0,-2 0,-3-1,-6 2,0 0,-2-2,-17-2,2 0,13 2,-30-4,40 3,0-1,1 0,-1 0,1-1,-1 0,2 0,-11-8,14 9,-3-1,0-2,-1 1,-6-9,12 13,-1-1,1 1,-1 0,1-1,0 1,-1 0,1-1,0 0,-1 1,1 0,0-1,0 0,0 0,-1 1,1 0,0 0,0-1,0 0,0 0,0 1,0-1,0 0,0 0,1 1,0-1,0 0,-1 0,1 1,0 0,0-1,-1 0,1 1,0-1,-1 1,1 0,0 0,0-1,0 1,0 0,-1 0,1 0,0-1,2 2,2-1,1 1,-1 0,0 1,1-2,-1 3,-1-2,1 2,7 3,-12-6,-1 0,1 0,0 0,0 1,0-1,0 0,0 0,0 0,0 0,0 0,0 0,0 0,0 0,0 0,0 0,0 0,0 0,0 0,0 0,0 0,0 0,0 0,0 0,0 0,0 0,0 1,0-1,0 0,0 0,0 0,0 0,0 0,0 0,0 0,0 0,0 0,0 0,0 0,0 0,0 0,0 0,0 0,0 1,0-1,0 0,0 0,0 0,0 0,0 0,0 0,0 0,0 0,0 0,0 0,0 1,0-1,0 0,0 0,0 0,1 0,-1 0,0 0,0 0,0 0,0 0,0 0,0 0,-9 1,-11 2,-2-5,16 1,0 1,0 0,0 0,0 0,1 0,0 0,-8 4,12-3,-1-1,1 1,0-1,1 2,-1-1,0-1,0 1,0 1,0-1,0 0,0 0,1 0,-1 2,0-3,1 1,0-1,0 1,0-1,-1 0,1 0,0 1,0 0,0-1,0 0,0 0,0 0,0 1,0-1,0 1,0 0,0-1,0 1,0-1,0 0,0 1,0-1,0 0,0 1,1-1,-1 1,0-1,0 0,0 0,1 1,-1-1,0 1,1-1,-1 1,0-1,0 0,0 0,0 0,1 0,-1 0,0 0,1 0,-1 1,1-1,-1 0,1 0,28 6,2-1,1-2,51-4,30 3,-106 0,0-1,0 1,0 0,0 2,-1-1,1 0,8 7,-9-5,0-2,0 1,0 0,1-2,0 1,0-1,-1 1,10-1,10-2,29-4,12 0,-64 4,18 0,43 6,-47-2,-12-3,0 1,0 0,-1-2,1 1,1-1,-2 1,0-1,1-1,1 1,-2-1,9-2,-4-6,1-2,-10 11,0-1,0 1,1 0,-1 0,0 0,0 0,1-1,-1 1,0 0,0 0,1-1,-1 1,0 0,0 0,0 0,0 0,0-1,1 1,-1 0,0 0,1 0,-1 0,0 0,1 0,-1 1,0-1,1 0,-1 0,0 0,0 0,1 1,-1-1,1 1,-1-1,0 1,0-1,0 0,0 1,0-1,0 1,0-1,0 1,0-1,0 1,0 0,0-1,0 0,0 0,0 1,0-1,-1 1,1 0,0-1,0 0,-1 0,1 1,0-1,0 0,-1 1,1-1,0 0,-1 0,1 1,-1-1,1 0,0 1,-1-1,1 0,0 1,0-1,-1 0,0 1,-15 8,12-8,-18 9,16-10,9-9,-1 7,0 0,0 0,0 0,1 0,-1 1,0-1,1 0,0 1,-1 0,1 1,0-1,0 0,-1 0,6 1,16-7,-23 6,1 0,0 1,-1-1,1 0,0 0,-1 0,1 0,-1 0,0-1,1 0,-1 2,0-2,0 0,3-3,-2 5,-9 4,-18 6,-1 2,25-12,-1 0,1 1,-1-1,1 0,0-1,-1 1,1 0,-1-1,1 1,0 0,-1-1,1 0,0 1,0-1,-1 1,1-1,0-1,-2 1,-4-8,-1 4,1-3,-1 3,1-1,-15-7,8 8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6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1,'2'0,"-1"0,2 0,-1 0,0 1,0-1,1 1,-2-1,1 0,1 1,-1 0,-1 0,1 1,1-2,-2 1,1 1,1 3,1-1,-2-1,1 2,0-1,-2 1,1-1,2 9,1-4,-1 0,1-1,1-1,-1 2,1-3,0 2,0-2,0 0,10 8,-11-12,-1 0,0-1,2 0,-2 0,0 0,1 0,0 0,-1-1,1 0,-1-1,9-1,7 1,-16 1,0 0,0 1,0-1,-1 1,2 1,-2-1,2 0,5 5,2 0,-9-5,0 0,0 0,0 0,1-1,-1 1,0-1,0 0,1 0,-2 0,2-1,-1 1,1-1,-2 0,2 0,2-2,20-5,-6 6,-2 1,39 4,-34-1,33 3,-15-6,53 3,-73 0,60 3,-68-5,-7 0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6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206 0,'5'2,"-10"3,-18 5,19-7,-69 17,71-17,1-2,-1 1,-1 1,1-2,0 2,0-1,0 1,0-1,1 0,-1 1,-2 5,-13 34,23-53,0 0,0 0,1 1,0 0,13-13,-19 21,12-14,-13 16,1 0,-1-1,1 1,-1 0,0-1,0 1,0-1,0 0,1 1,-1-1,0 1,0 0,1 0,-1-1,0 0,0 0,0 1,0 0,0-1,0 1,0-1,0 1,0 0,0-1,0 0,0 0,0 1,0-1,-1 1,0 0,-1 2,-1 0,2-1,-1 0,0 1,-1-1,3 2,-2-1,0-1,-1 4,0-2,2-2,-1 2,2-2,-2 1,1 1,1-1,-2 0,2 0,-1 1,1-1,-1 0,0 1,0 4,0 34,1-34,0 0,0-1,0 2,-1-2,-2 13,-1-6,1 1,0-1,-1 24,-3 4,5-32,1 1,-1-1,0 16,3 29,-2 72,-1-115,2-2,-3 2,-5 17,5-19,0 0,0 1,2 0,-3 11,3 3,1 2,0-1,2 0,9 47,-8-51,-2-14,0 0,0 0,0-1,1 1,0-1,4 9,-40-45,12 10,13 13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53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1,'3'0,"3"4,0 0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6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74 1,'11'11,"0"-1,0 0,1-1,1 0,0 0,19 6,76 31,-99-41,3 2,-2-1,1-1,0 0,1-1,0 0,-1-1,1-1,21 2,-14-4,-12 0,-22 0,-3-1,0-1,0 0,1-2,-1-1,1 0,-26-13,41 18,1-1,0 0,-1 0,1 0,1 0,-1 0,0 0,0-1,0 2,0-2,0 1,1-1,-1 1,0 0,1-1,-1 1,1-1,-1 1,1 0,0-1,-1 0,1-1,0 2,0 0,0 1,0 0,0-2,0 1,0 0,0 1,1-1,-1 1,0-1,0 0,1 1,-1-1,0 0,1 1,-1 0,1 0,-1-1,1 0,-1 0,0 0,0 1,1 0,-1-1,1 1,0 0,-1 0,1-1,-1 1,1 0,0-1,-1 1,0 0,1 0,0 0,-1 0,1 0,0 0,-1 0,1 0,0 0,0 0,-1 0,0 1,1-1,-1 0,1 1,0-1,0 0,17 7,24 16,13 4,-45-24,0-1,17 1,-15-1,44 0,-38-2,0 0,19 4,-30-1,1 0,0 0,-1 0,1 0,6 6,18 10,-22-16,0 0,0 0,0-1,0 0,0-1,0-1,14 0,-22 0,6 0,-6 0,1-1,-3 1,3 0,-1 0,0 0,1 1,-1-1,0 0,3 1,-5 0,0-1,0 1,0-1,0 0,0 0,0 1,0-1,0 0,0 0,0 1,0-1,-1 1,1-1,0 0,0 0,0 1,0-1,-1 1,1-1,0 1,0-1,0 0,-1 0,1 0,0 0,0 0,-1 0,1 0,0 1,-1-1,1 0,0 0,0 0,-1 0,1 1,0-1,-1 0,1 0,0 0,-12 7,0-5,2 0,0-1,-1 0,0-1,0 0,1 0,-18-6,2 3,23 2,-1 0,1 0,-1 0,0-1,1 2,-1-3,1 1,-6-4,8 5,1 1,-1 0,0-1,0 0,0 1,1-1,-1 1,0-1,1 0,0 0,-1 0,1 1,-1-2,1 2,-1-1,1 0,0 0,-1 0,1 0,0 0,0 0,-1 0,1 0,0 0,0 0,0 0,0 0,0 0,1 0,-1 0,0 0,0 0,1 0,-1 0,0 0,1 1,-1-1,1-1,-1 2,1-1,-1 1,0-2,2 0,1 1,-1-1,0 1,1-1,-1 1,1 1,-1-2,1 1,0 1,-1 0,1-1,3 0,14-3,-9 0,1 0,-1 2,2 0,-2 0,1 1,0 1,17 2,-27-2,0 1,0-1,-1 1,1 0,0 0,-1 0,1 0,0 0,0 1,-1-1,1 0,2 4,-3-4,1 1,0-1,-1 1,0-1,1 0,0 0,0 0,-1 1,2-2,-1 0,-1 1,1 0,4 0,130-1,-129-2,0 1,-1-1,1-1,12-5,-13 5,1 0,0 1,0 0,12-3,7 5,-22 0,1 0,0 0,0 0,1-1,-1 0,-1 0,0 0,2-1,4-3,-5 3,0 1,1-2,0 2,0 1,-1-2,10 2,5-3,-15 3,-1 0,0-1,0 1,0 0,1 0,4 1,-8-1,0 0,-1 0,1 1,0-1,-1 1,1 0,-1-1,1 0,0 1,0 0,-1-1,1 1,0-1,-1 1,0 0,0 0,1-1,-1 1,1 0,-1 0,0 0,1 0,-1-1,0 1,0 0,0 0,1 1,-1-2,0 1,0 0,0-1,0 2,-1-2,1 1,0 0,0 0,0 0,-1 1,0 4,0-1,1 0,-2 1,1-2,-1 1,1 0,-1-1,-1 1,1 0,-1-1,0 1,1 0,-1-2,0 1,-1 0,1-1,-1 1,1-1,-5 3,5-4,0 1,0-1,1 1,0 0,0 0,-1 0,1 1,0-1,0 1,0-1,0 1,1 0,0 0,-1-1,1 1,0 0,0 0,1 1,0-1,-1-1,1 2,0 5,26-55,-22 33,-1 5,-10 14,4-3,1 0,0 0,-1 1,1-1,1 1,-1-1,0 1,1 0,-1-1,0 9,-1 5,0 30,0-1,2-34,1 0,-1 0,2-1,0 1,-1 1,6 17,-6-30,0-1,0 1,0-1,0 1,0 0,0 0,0-1,0 1,0-1,0 0,0 1,0 0,-1-1,1 1,0 0,-1-1,1 1,0-1,-1 0,1 0,0 1,-1 0,1-1,-1 1,1-1,-1 0,1 0,0 1,0-1,-1 0,1 0,-1 0,0 1,1-1,-1 0,1 0,-1 0,1 0,-1 1,0-1,1-1,0 1,0 0,-1 0,-1-1,-31-3,21 1,-3 3,1 0,-24 5,11-2,-3 5,24-6,0 0,1-1,-1-1,-9 3,-3-3,-36 4,47-2,1 0,-1 0,1 0,0 1,-1 0,1 0,0 1,-9 7,6-4,1-1,-1 0,0-1,0 0,-2-1,2 0,-1-1,0 1,1-3,-2 2,1-2,-1-1,-16 0,19 0,-1 0,1-1,-1 0,0-1,1 0,-11-4,13 4,0 0,-2 1,1 0,-10 0,-16-3,-23-13,44 11,-2 2,1 0,-1 1,1 0,-20 0,33 3,-32 2,-56-10,81 7,0 0,1 0,-1 1,1 0,-1 0,0 1,1 0,0 0,0 1,-13 4,-35 21,49-25,0-2,0 1,0 0,0 0,1-1,-2 0,1 0,0-1,1-1,-8 0,24-1,10 0,64 2,80 3,-147 3,-19-5,0 0,0 0,0 0,0 0,0 0,0 0,0 0,0 0,0 0,0 0,0 0,0 0,0 0,0 0,0 0,0 0,-1 0,1 0,0 0,0 0,0 1,0-1,0 0,0 0,0 0,0 0,0 0,0 0,0 0,0 0,0 0,0 0,0 0,0 0,0 0,0 1,0-1,0 0,0 0,0 0,0 0,0 0,0 0,0 0,0 0,0 0,0 0,0 0,0 0,0 0,0 0,0 0,0 0,0 0,0 0,0 0,0 0,0 0,0 0,0 0,0 0,0 0,0 0,0 0,-12 0,-36-7,38 4,-1 1,-1 0,2 2,-20 0,30 0,0 0,-1 0,1 0,-1 0,1 0,-1 0,1 0,-1 0,1 0,-1 0,1 0,0 0,0 0,0 0,-1 0,1 0,-1 0,1 1,0-1,-1 1,1-1,-1 1,1-1,0 0,0 0,-1 1,1-1,0 0,0 1,-1 0,1-1,0 0,0 1,0-1,0 1,0 0,0-1,0 0,0 0,0 1,0-1,0 1,0 0,0-1,0 0,0 1,0 0,0-1,1 1,0 1,-1-1,1-1,0 2,-1-1,1 0,0 0,-1-1,1 1,0 0,0 0,0 0,0-1,0 1,0-1,-1 1,1-1,2 1,6 1,-1-2,1 0,-1 0,0 0,17-4,20-1,-20 4,31 2,-50 1,0-1,-1 1,1-1,-1 1,1 0,0 1,7 5,3-1,-15-7,-1 0,1 0,-1 0,1 0,-1 0,0 0,1 0,-1 0,1 0,-1 0,1 0,-1 0,1 0,-1-1,1 1,-1-1,0 1,1-1,-1 1,1-1,-1-1,2 0,-1 0,-1 0,1-1,0 1,0 0,-1-1,0 1,0-1,0 1,0-4,0 4,0 1,1 0,-1-2,1 3,-1-2,1 0,0 1,0 0,-1-1,1 1,0 0,-1-1,1 1,0 0,1 0,-1 0,0-1,-1 2,2-1,-1 0,1 0,-1 1,0-1,0 0,1 1,-1-1,0 1,-1 0,2 0,2-1,6-1,0 1,0 1,13 1,-10 0,16-1,151-7,-79-2,-66 11,47-4,-57-5,-22 5,1 1,-1-1,2 1,-3 1,9-2,5 2,-13 1,2-1,-1 0,0 0,1-1,-1 1,7-3,-12 3,1 0,0 0,0 0,0 0,0 0,0 0,0 0,0 0,0 0,0 0,0 0,0 0,0 0,0 0,0 0,0 0,0 0,0 0,0 0,0 0,0 0,0 0,0 0,0 0,0 0,0 0,0 0,0 0,0 0,0 0,0 0,0 0,0 0,0 0,0 0,0 0,0 0,0 0,0 0,0 0,0-1,0 1,0 0,0 0,0 0,0 0,0 0,0 0,0 0,0 0,0 0,0-1,0 1,0 0,0 0,0 0,0 0,0 0,0 0,0 0,0 0,0 0,0 0,0-1,0 1,0 0,0 0,-9-3,-10-2,-5 4,2 0,-1 2,-36 6,55-6,2 0,-1 0,0 1,0-1,1 1,-1 0,0-1,1 2,-1-1,1 0,0 0,-1 1,1 0,-3 5,4-5,-1 1,-1-1,1 0,-1 0,1-1,-1 1,-1-1,2 0,-2 1,-4 1,-7 1,0 0,-18 3,33-8,-1 0,1 0,-1 0,1 0,-1 0,1 0,-1 0,1 0,0 0,-1 0,1 0,-1-1,1 1,0 0,0 0,0 0,-1 0,1 0,-1-1,1 1,0-1,-1 1,1-1,0 1,-1-1,1 1,0 0,0 0,-1 0,1 0,0-1,0 0,0 1,0 0,-1-1,1 1,0-1,0 0,0 1,0 0,0 0,0 0,0-1,0 0,0 0,0 1,1-1,-1 1,0 0,0 0,0 0,0-1,1 0,-1 1,1-1,9-24,-4 16,1 1,0 0,0 0,0 0,15-11,43-24,-53 36,7-4,-2-2,19-19,-22 17,-15 8,-10 5,-194 1,98 2,81 1,-1 1,1 1,-1 2,-46 18,11-3,57-21,0 2,0-1,-1 0,0 0,1-1,1 0,-2 0,1-1,0 0,-1 0,-8-4,9 4,2-1,-1-1,1 1,-1 0,1 0,-1-1,2 0,-1 0,0 0,0-1,1 0,-1 0,1 2,0-3,-1 0,0-3,-1 0,0 1,0-2,-1 2,0-1,1 1,-2 0,0 0,-10-10,-45-50,42 44,-1 2,-37-32,51 48,-1-1,1-1,0 1,0-2,2 2,-1-2,0 1,0-1,1-1,1 1,-1 0,1-1,0 0,-2-10,12 66,-7-57,-3-20,2 30,1-2,0 1,0-1,-1 2,1-2,0 0,0 2,-1-1,0-1,1 1,-1 0,0 1,0-2,0 0,1 2,-1-1,0 0,-2-1,3 2,0 0,0 0,-1 0,1-1,0 1,0 0,-1 0,1 0,0 0,0 0,0 0,0 0,0 0,0 0,-1 0,1 0,0 0,0 0,-1 1,1-1,0 0,0 0,-1 0,1 0,0 1,0-1,0 0,-1 0,1 0,0 0,0 0,0 1,-1 0,-2 10,2 15,1-25,-1 22,2-1,1 0,-1 0,7 26,-7-71,0 22,-1 0,0 0,0 0,-1 1,1-2,0 1,0 0,0 1,-1-2,1 2,0-1,-1-1,1 2,-1 0,1-2,0 1,0 1,-1-1,0 1,1-1,-1 0,0 1,0-1,1 0,-1 0,1 1,-1 0,0 0,0 0,0-1,1 1,-1-1,0 1,0-1,0 2,0-1,1 0,-1 0,1 1,-1-1,0 1,1-1,-1 0,1 0,0 0,0 0,-1 1,1 0,0-1,0 1,0-1,-1 1,1-1,0 1,0-1,-1 1,1-1,0 1,0 0,-1 0,1-1,0 0,0 0,0 1,0 0,0 0,0-1,0 1,0 0,0-1,0 1,1 0,2 29,-2-25,4 13,1 18,-5-35,-1 1,0 1,0-1,0 0,0-1,0 2,0-2,-1 2,1-1,-1-1,1 2,-1-2,0 1,-1 2,2-4,0 0,0 1,0-1,0 0,0 0,0 0,0 1,0-1,-1 0,1 0,0 0,0 0,0 0,0 0,0 0,0 0,0 0,0 0,0 0,0 0,0 0,-1 0,1 0,0 0,0 0,0 0,0 0,-1 0,1 0,0 0,0 0,0 0,0 0,-1 0,1 0,0 0,0 0,0 0,0 0,-1 0,1 0,0 0,0 0,0-1,-5-9,-1-12,4-12,1 0,4-40,-1 66,0 14,2 21,-3-21,1 41,-3-42,1 1,0 1,0-1,0-1,1 1,0 0,0 0,0-1,0 1,1 0,0 0,4 6,-5-27,-1 9,0 15,1 14,0 23,-1-44,0 1,0 0,-1-1,1 1,-1 0,0 0,0-1,0 1,0 0,1-1,-4 5,4-7,0 0,-1 1,1-1,0 0,0 1,-1-1,1 0,0 1,-1-1,1 1,0-1,0 1,0-1,0 0,-1 1,1-1,-1 0,1 0,0 0,-1 0,1 0,-1 0,1 0,-1 0,1 0,-1 0,1 0,0 0,0 0,0 0,-1 0,1 0,0 0,-1 0,0-1,1 0,-1 0,0 0,1 0,-1 0,1 0,0 0,0 0,-1 0,1 0,0-1,0 1,-1-1,-1-37,2 20,1 1,1-1,0 0,1 2,6-27,0 151,-8-96,1 1,-2-1,0 1,0-1,0 1,-5 18,2-22,-1-12,0-21,3 19,1 6,0 0,0 0,0 0,0 0,0 0,0-1,0 1,0 0,0 0,0 0,0 0,-1 0,1 0,0 0,0 0,0 0,0 0,0 0,0 0,0 0,0 0,0 0,0 0,0 0,0 0,0 0,0 0,-1 0,1 0,0 0,0-1,0 1,0 0,0 0,0 0,0 0,0 0,0 0,0 0,0 0,0 1,0-1,0 0,0 0,0 0,0 0,0 0,0 0,0 0,0 0,0 0,0 0,0 0,0 0,-1 0,1 0,0 0,0 0,0 0,0 0,0 0,-3 9,-1 8,2-10,1 1,0-1,-6 14,5-16,0 1,0 1,1-2,0 1,0 1,-1 10,-3 39,5-55,0 0,0-1,1 0,-1 1,0 0,1 0,-1-1,1 1,-1-1,0 1,0 0,1-1,-1 1,1 0,0-1,-1 1,1-1,0 0,-1 0,1 0,0 1,-1-1,0 0,2 1,20 4,-12-3,-4 0,4 1,-1-1,16 2,-23-3,1-1,-2 0,1 0,0 0,-1 0,1-1,1 0,-1 1,-1-1,2 1,-1-1,-1 0,1 0,0 0,0 0,-1 0,1-2,2 0,-3 2,-1 1,0-1,0 1,0-1,1 1,-1-1,0 0,0 1,0-1,0 1,0 0,0-1,0 0,0 0,0 1,0 0,0-1,-1 0,1 1,0 0,0-1,-1 1,1-1,0 1,0-1,-1 0,-11-17,2 1,7 5,1 2,0-2,1 0,0-13,1 24,0-2,1 2,-1-2,1 1,-1 1,0-2,1 2,0-1,0 0,-1 0,2 0,-1 1,0-1,1 0,-1 1,0 0,0-1,1 1,0 0,-2 0,2 0,0-1,0 2,-1 0,5-3,-6 3,0 0,0 0,1 0,-1 1,1-1,-1 0,1 1,-1-1,1 0,-1 1,1-1,-1 0,1 0,-1 0,1 1,-1-1,0 1,0-1,0 1,0 0,1-1,-1 0,0 1,0-1,1 1,-1-1,0 0,0 1,0 0,0 0,0-1,0 0,0 0,0 1,0 0,0 0,0 0,0 23,0-19,-1-2,0 2,1-1,-2 0,-2 6,4-8,-1-2,1 2,0-2,0 2,-1-1,0 0,1 0,-1 0,0 0,0 0,0 0,1 0,-1 0,0 0,0-1,0 1,0 0,0 0,0-1,0 0,-2 1,3-1,-1 0,1 0,0 0,-1 0,1 0,0 0,0 0,0-1,0 1,-1 0,1 0,0 0,0 0,-1-1,1 1,0-1,0 1,0-1,-1 1,1 0,0 0,0 0,0 0,0-1,0 1,-1-1,1 1,0-1,0 1,0 0,0 0,0-1,0 0,0 1,0 0,0 0,0-1,1 1,-1 0,0 0,0-1,0 1,0-1,0 1,1-1,5-16,16-12,-22 28,2-1,0 0,0 1,-1-1,1 1,0 0,0 0,-1-1,1 1,1 0,-2 1,1-1,3 0,-4 1,-1 0,1 0,-1 0,1 0,-1 0,1 0,-1 1,0-1,0 0,0 1,0-1,1 0,-1 0,0 1,1-1,-1 0,0 1,1-1,-1 1,0 0,1-1,-1 1,0-1,0 0,0 0,1 1,-1 0,0-1,0 1,0-1,0 1,0-1,0 1,0-1,0 0,0 1,0 0,0 0,-1 0,1-1,0 0,0 0,0 1,-1-1,1 1,-8 23,5-18,-1 0,1 0,-1-1,-1-1,-9 10,13-12,-2 0,1 1,0-2,-1 1,1 0,-1-1,0 0,1 1,-2-2,2 1,0 0,0 0,-2-1,-3 1,5-2,1 1,-1-2,0 1,0 1,2-1,-2-1,0 1,1 0,0-1,0 0,-1 2,1-3,-1 2,1-1,1 0,-1 1,0-1,-1-2,-12-36,13 37,1 1,0-1,0 1,0 0,0 0,0-1,0 1,0 0,1-1,-1 1,1 0,0 0,0 0,0-1,0 1,0-2,0 3,-1 1,1-1,-1 0,1 0,-1 0,1 0,-1 1,1 0,0-1,-1 0,0 0,1 1,0-1,0 1,0 0,0-1,-1 1,1 0,-1 0,1 0,0-1,0 1,0 0,0 0,0 0,0 0,-1 0,1 0,0 0,0 1,0-1,0 0,-1 0,1 0,-1 1,1-1,0 0,0 1,0-1,-1 1,2 1,-1-1,2 2,-1-1,-1 1,1 0,0 0,-1 1,1-2,-2 1,1 1,0-2,0 1,-1 1,1-1,0 1,-1-1,0 6,0-8,0 1,0-1,0 2,0-2,0 1,0 0,0 0,0-1,0 1,-1-1,1 1,-1 0,0-1,1 1,0 0,-1-1,0 0,1 1,-1-1,0 1,-1-1,1 1,0-2,0 1,0 1,0-2,-1 1,1 0,0 0,-1-1,1 1,-1 0,0 0,0-1,1 0,-1-1,1 0,0 0,0 1,0-1,-1 0,1 1,0-1,1 1,-2-2,1 1,0 1,0-2,0 1,1 0,-1 0,0 0,1-1,-1 1,0 0,0-3,-13-31,13 33,1 0,0 0,0 1,-1-2,1 2,0-2,0 1,0 0,0 0,0 0,0 0,1 0,-1-1,0 2,0-1,1-1,0 2,-1-1,1 0,0 0,0 0,1 1,1-3,0 0,-1 1,1 1,-1 0,1 0,0 0,0 0,1 1,-2-1,2 0,-1 1,1 0,2 0,-3 0,-1 0,0 1,0 0,0 0,-1 0,2 0,-1 0,0 0,0 0,1 1,-2 0,2 0,-1-1,0 1,0 0,0 0,0 1,-1-1,1 0,0 0,2 3,-3-1,1-1,-1 0,0 0,1 1,-1-1,0 1,0 0,0-1,-1 1,1-1,-1 1,1 0,-1 0,1-1,-1 1,0 1,0-2,-1 6,0-6,1 0,0-1,0 1,0 0,-1-1,1 0,0 1,0-1,-1 1,0 0,1-1,-1 0,0 1,0-2,0 2,0-1,1 1,-2-1,1-1,0 2,0-1,0 0,0-1,-1 1,1 0,-1-1,1 1,-1 0,0-1,1 0,0 0,0 0,0 0,-1-1,1 0,0 1,0 0,0-1,0 0,0 1,-1 0,1-2,1 1,-1 0,0 0,0 1,0-2,0 1,0 0,1 0,-1 0,1-1,-1 1,1 0,-1 0,1-1,-1 1,1 0,0-1,0 1,0-3,0 0,-1-1,1 1,0-1,0 1,1-2,0-7,0 12,-1 0,0 0,1-1,-1 2,0-1,0 0,1 0,-1-1,1 1,0 1,-1-1,1-1,0 2,1-2,-2 2,0 0,1 0,0 0,-1 0,1-1,0 1,-1 0,1 0,0 0,-1 0,0 0,1 0,-1 0,1 0,0 1,-1-1,1 0,-1 0,1 0,0 0,-1 0,1 1,-1-1,0 1,0-1,1 0,0 2,3 2,-2 0,1 1,-1-1,1 1,-1-1,-1 1,1 0,0-1,0 2,-1-1,-1 0,1 0,0 0,-1 0,1 1,-1-1,-2 10,2-15,0 1,0-1,0 1,0 0,0-1,-1 1,1 1,0-2,0 0,0 1,0 0,-1 0,1-1,0 0,-1 1,1-1,-1 1,0 0,1-1,-1 0,1 1,-1-1,0 1,1-1,0 1,-1-1,1 0,-1 0,0 0,0 0,1 0,-1 0,0 0,1 0,0 0,-1 0,0 0,1 0,-1 0,0 0,0 0,0 0,0-1,0-1,0 2,-1-1,1 0,0 0,1 1,-1-2,0 1,0 1,0-2,0 1,0-1,0 1,1 0,0-1,-1 2,0-2,1 0,-1 1,1-3,0 1,0 1,0-2,0 2,0-2,1 2,-1-1,1 0,0 1,-1-1,1 0,0 1,1-1,-1 1,1-1,-1 1,0-1,3-2,-3 4,0-1,0 2,0-2,0 2,1 0,-2-2,1 1,0 0,0 1,1-1,-1 1,-1 0,2-1,-1 0,1 1,-1 0,0 0,0 0,0 0,1 0,-1 0,0 0,0 0,0 0,1 0,-1 1,0 0,0-1,0 0,0 1,1-1,-1 1,-1 0,0 1,1-2,0 0,2 3,4 5,1 1,-2 0,1 1,7 16,-13-26,-1 0,0 0,0 0,1 1,-1-1,0 1,0 0,0-1,1 0,-1 0,0 1,0-1,0 1,0-1,0 1,0-1,0 0,0 1,0 0,0-1,0 1,0-1,0 0,0 0,-1 1,1-1,0 1,0-1,0 1,-1-1,1 0,0 1,0-1,-1 0,1 0,0 1,-1-1,1 1,0-1,0 0,0 0,-1 0,1 0,0 1,-1-1,1 0,-1 0,1 0,0 1,-1-1,1 0,-1 0,1 0,-1 0,1 0,-1 0,1 0,0-1,0 1,-3 0,0 0,1-1,0 1,-1 0,1-1,0 0,0 0,-5-2,6 2,-1-1,0-1,1 1,-1 0,1 0,-1-1,1 0,0 1,1-1,0 1,-1-1,0 1,-1-5,2 5,-1 1,1-1,0 2,0-2,0 1,0 0,0-1,0 1,0-1,0 2,0-2,0 1,0-1,0 2,0-2,1 0,-1 2,1-2,-1 1,1-1,0 2,-1-1,1-1,-1 1,0 0,1 1,0-2,0 2,0-1,2 0,-3 1,1 0,1 0,-1 0,1 0,-2 0,1 0,1 0,-1 0,0 1,1 0,-2-1,1 1,1 0,-1-1,0 1,0-1,-1 2,1-1,0 0,0-1,0 2,0-1,0 0,0 2,1-1,0 1,0-1,-2 1,2 0,0 0,-1 0,0 0,0 0,1 6,-2-8,0-1,0 0,0 0,0 0,-1 1,1-1,0 1,0-1,0 0,0 1,0-1,-1 1,1-1,0 0,0 1,0-1,0 0,0 0,0 0,-1 1,1-1,0 1,-1-1,1 0,0 1,-1-1,1 0,-1 0,-15 2,14-2,0 0,0 0,-1-1,0 1,2 0,-2-1,0 0,2 0,-5-2,5 2,0-1,0 2,0-2,0 0,1 1,-1 0,0 0,0-1,0 1,1-1,-1 1,1-1,-1 1,1-2,-1 3,1-3,0 2,0-1,0 1,0-4,1 3,-1-2,1 1,0 1,0-2,0 2,0-1,0 0,0 1,1-1,1-4,-1 4,0 0,0 1,0-1,0 1,0-1,1 1,0 0,-1 0,1 0,-1 0,1 1,0-1,0 0,0 1,-1 1,2-1,-2 0,2 0,-2 1,5-1,-3 3,0-1,0 0,-1 1,1 1,0-2,0 1,0 0,5 7,-7-8,0 2,1-2,-1 2,0-1,0 1,0-1,0 1,-1 0,1-1,-1 2,1-2,-1 1,1 5,-2-7,0 0,1-1,-1 2,0-1,0 0,0 0,-1 0,1 0,0 0,0 0,0-1,-1 2,1-1,0 0,-1 0,1 0,0-1,0 1,-1 0,0 0,1-1,-1 1,0 0,0 0,1-1,-1 1,0 0,1-1,-1 1,0-1,0 0,0 1,0-1,0 0,1 1,-1-1,0 0,-1 1,-1-1,1 0,0 0,0 0,-1 0,0 0,2 0,-2 0,0 0,2-1,-2 0,0 0,2 1,-4-3,2 0,0 0,0 0,0 0,0-2,-3-4,0-7,6 16,0 0,1-1,-1 0,0 1,0-1,0 1,0 0,0 0,0-1,1 1,-1-1,0 0,0 1,0 0,0 0,0-1,0 1,1 0,-1-1,0 1,1 0,-1 0,1 0,-1-1,0 1,1 0,-1-1,1 1,-1 0,1-1,0 1,0 0,1-1,-1 1,1 0,-1 0,0 0,1 0,-1 1,0-1,0 1,1-1,-2 1,2 0,-1-1,0 1,0-1,0 1,1 0,-1 0,-1 0,1-1,1 2,-1-1,0 0,0 0,0 0,-1 1,0 0,1-2,0 2,0-1,-1 1,1 2,0-3,0 0,-1 1,0-1,0 1,0 0,1-1,-1 0,0 1,0-1,0 1,0 0,0-1,-1 0,1 2,0-3,0 2,0 0,-1-1,1 0,-1 1,0-1,1 1,-1-1,0 1,0-1,1-1,-1 2,0 0,0-2,-1 1,1 0,0 0,0 0,0-1,-2 1,1 2,0-3,0 1,0 1,-1-2,1 1,-1 0,0-1,1 1,-1-1,1 0,-1 0,0 0,-4-2,5 1,0 0,1 0,-1 0,1 0,-1-1,0 1,1 0,0 0,0-1,-1 1,1-2,0 2,0-1,0 0,0 1,0-2,0 2,0-1,1-1,-1-1,1 3,-1 0,1-1,0 1,-1 0,1-1,0 1,0 0,-1 0,1-1,0 1,0 0,1-1,-1 1,0 0,0 0,1-1,-1 1,1-2,-1 1,1 2,-1 0,1-1,0 0,0 0,-1 0,1 1,0 0,-1-1,1 1,0-1,0 1,0-1,-1 1,1 0,0 0,0 0,-1 0,3 0,0 0,-1 0,1 0,-1 0,1 1,0 0,-1-1,1 1,-1 0,1 1,0-1,-1 0,0 1,1-1,3 4,-5-3,0 0,0-1,1 2,-1-2,0 1,0 1,0-2,1 2,-1-1,-1 0,1 0,-1 1,1-1,0 1,-1-1,1 0,-1 0,0 2,0-2,0 4,-1-4,1 0,-1 0,0 0,0 0,1 0,-1 0,0-1,0 1,0 0,-1 0,2-1,-2 1,1-1,0 1,-1-1,2 0,-2 0,0 0,0 1,1-2,-1 0,0 2,0-1,-2-1,3 1,0 0,0-1,-1 0,1 0,-1 0,1 0,0 0,0 0,0 0,-1 0,1 0,0-1,0 1,-1-1,1 1,0-1,0 0,0 0,0 1,0 0,-1-2,1 1,1 1,-1-1,0-1,0 2,0-2,0 1,1 0,-1-1,0 1,1 0,0 0,-1-1,1 1,-1 0,1-1,0 0,-1 1,1 0,0-3,0 1,-1 1,1-1,0 1,0 0,0-1,0 1,1-1,-1 1,1-1,-1 1,1-1,0 1,-1 0,1-1,0 1,1 0,-1 0,0 0,0 0,0 0,1 0,0 0,-1 1,5-4,-4 3,2 1,-1 0,1-1,-1 0,1 2,-1-1,1 1,-1-1,0 0,0 1,0 0,1 1,-1-1,1 1,0-1,0 1,3 3,-6-4,2 1,-1 0,-1 1,2-1,-1 1,-1 0,1 0,0 0,0-1,-1 2,1-2,0 1,-1 1,0 0,0-1,0 0,0 0,0 1,0 0,0 0,-1-1,0 1,1 0,-1-1,0 6,1-7,-1 1,0 0,0-1,0 1,0-1,0 1,-1-1,1 2,0-3,-1 2,1 0,0-1,-1 0,1 1,-1-1,0 1,0-1,0 1,0-1,1-1,-2 3,1-3,-1 1,1 0,0 0,0-1,-1 1,1-1,0 1,0-1,0 0,-1 0,0 0,1 0,0 0,0 0,-1 0,1-1,-1 1,0-1,-1 0,0-1,-1 1,1-1,-1 1,2-1,-2-1,2 1,0-1,-1 1,1 0,-1-2,1 2,-1-1,1-1,-3-5,4 8,0-1,1 0,0 0,-1 0,1 0,0 0,-1 1,1-1,0 0,0 0,0 0,0 0,0 0,1 0,-1 1,1-2,-1 2,0 0,1-2,-1 2,1-1,0 0,0 1,0-1,0 0,0 1,0 0,0-1,1 1,-1 0,0 0,0-1,1 1,-1 1,1-2,-1 2,0-1,0 0,1 0,-1 1,1 0,0 0,0 0,-2-1,2 1,0 0,0 0,-1 1,1-1,0 0,0 0,-1 0,2 2,0-1,1 1,-1-1,1 2,-2-2,2 1,-2 1,1 0,1-1,2 6,-5-7,0 0,-1 0,1 0,0 0,-1-1,1 2,-1-1,1 1,-1-2,1 1,-1 1,0-1,0 0,0 0,0 0,0 1,0-1,0 0,0 1,0-2,0 2,0-1,0 0,-1 0,1 0,-1 0,1 1,-1-1,1-1,-1 2,0-1,1 0,-1 0,0-1,1 1,-1 1,0-2,-1 1,0 1,1-1,-1 1,0-2,0 0,1 2,-1-1,0-1,0 1,0-1,0 0,0 0,0 0,0 1,0-2,0 1,0 0,0 0,1-1,-2 1,1 0,1-2,-4 1,4 1,0-1,1 1,-1-1,1 1,-1-1,0 1,0-1,0 0,0 1,1-1,0 1,-1-1,0 0,1 0,-1 0,1 1,0-1,0 0,-1 0,1 0,-1 1,1-1,0-1,0 1,-1 0,1 0,0 0,0 0,0 0,0 0,0 1,0-2,0 1,1 0,-1 0,0 0,0 0,1 0,-1 0,1 1,-1-1,0-1,0 2,1-1,-1 1,1-1,0 0,-1 0,2-1,-1 2,0-2,1 1,-2 0,1 0,1 1,-1-2,1 1,-1 0,0 1,1 0,-1-1,1 0,-1 1,1-1,-1 1,1 0,-1 0,1 0,-1 0,1 0,-1 0,1 1,-1-1,1 1,0 0,-2-1,2 0,0 1,1 2,4 2,0 0,-1-1,1 2,6 8,-10-11,3 6,-13-12,6 2,0 1,0-1,-1 1,2-1,-1 0,0 0,1 0,-1 1,0-2,0 2,0-2,1 2,0-1,-1-1,1 1,-1 0,1 0,-1 0,1-1,-1 1,1 0,0-2,0 2,1 0,0-1,-1 1,1 1,0-2,-1 1,1 0,0 1,0-2,0 2,0-1,0 0,-1 0,1 1,0 0,0-1,1 0,-1 0,0 1,-1 0,2 0,-1 0,0-1,1 1,2-1,-1 1,1 0,-1 0,1 0,-1 0,0 0,5 2,-4 1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68"/>
    </inkml:context>
    <inkml:brush xml:id="br0">
      <inkml:brushProperty name="width" value="0.2" units="cm"/>
      <inkml:brushProperty name="height" value="0.2" units="cm"/>
      <inkml:brushProperty name="color" value="#008C3A"/>
      <inkml:brushProperty name="ignorePressure" value="1"/>
    </inkml:brush>
  </inkml:definitions>
  <inkml:trace contextRef="#ctx0" brushRef="#br0">4 164,'47'6,"-11"-1,-21-5,-2-1,2 0,-1-2,-1 1,0-2,1 0,0-2,22-11,17-20,-62 40,0-2,-1 1,1 0,-15-1,-54-1,91-4,-1-1,15-8,-25 12,29-14,58-20,-65 29,-1 1,1 1,46-1,-22 5,65 0,-74-9,-31 8,0-1,1 0,-1 2,0-1,0 0,11 3,-1 1,31 13,-1 1,20-2,-45-10,30 13,-34-11,1 0,-1-1,1-1,0-1,27 1,-41-5,1 1,-1 0,0 0,0 1,1 1,-1-1,0 1,6 4,47 32,-49-30,2 0,-2 1,0-1,0 2,-1 1,8 12,-15-20,-1-1,1 0,0 0,-1 1,0-1,0 1,0-1,0 1,0 0,0-1,0 8,-1 1,0 0,-3 16,0 18,3-31,0 1,1 0,1 0,6 25,-7-36,0-1,-1 2,1-1,-1 0,0 0,0 0,0 0,-1 0,1 1,0-2,-2 1,1 1,-1-2,-2 10,-2-3,0 1,0 0,-1-3,-10 17,14-23,1 0,0 2,1-2,-1-1,0 2,1 1,1-1,-3 4,3-6,-1 2,0-2,0 1,0 0,1-1,-1 1,-1-1,1 2,-1-2,2 0,-2 0,0 1,0-1,1 0,-2-1,1 2,-3 1,2-2,1 0,-1 0,2 0,-1 0,0-1,0 3,0-2,0 1,0-1,1 1,0-1,-1 1,1 0,-1 0,2 0,-1 0,0 0,0 0,1 1,-1-1,1 0,-1 1,1 2,-5 30,3-31,0 0,-1 1,0-1,0 1,0-1,0 0,-1-1,1 1,-1 0,-1-1,2 0,-8 5,6-5,0 0,0 1,1-1,-1 1,1 1,0-1,0 0,1 1,-4 7,5-8,-1 0,2-1,-2 0,1 1,0-1,-2 0,2-1,-2 1,1-1,-1 1,1-1,0 0,-2 0,2-1,-2 0,1 0,0 1,0-2,0 1,0-1,-2 0,2 0,1-1,-10 0,12 1,0-1,0 0,-1 0,2 0,-1 0,0 0,0 0,0-1,0 1,-1 0,2 0,-1 0,0 0,0-1,0 0,0 1,0-1,0-1,0 1,1-2,-1 3,1-2,-1-1,1 3,0-3,0 2,-1-1,1-1,1 2,-1-4,1-18,0 1,-2-29,1 49,-1 0,0 0,0-1,0 2,1-1,-1 0,0 0,-1 0,1 0,0 1,0-1,-1 1,0-2,0 2,2 0,-2 0,0-1,0 2,1-1,-2 0,1-1,0 1,-1 1,1-2,0 1,-1 0,2 0,-2-1,1 1,1-1,-2 0,1 0,0 1,1-2,-1 1,1 0,-1 0,1 0,0-1,-2-2,1-6,-1 1,0 0,0-1,-1 1,-4-11,6 17,0 1,0 0,0 0,0 0,0 1,-1-2,1 3,-1-3,0 2,1 0,-2 1,2-2,-2 2,2-1,-7-1,-57-9,64 11,-1 0,0 0,2 0,-2-1,1 1,0-2,-1 2,1 0,1-2,-1 1,-2-2,2 1,1 1,-1 0,2 0,-3 1,1-2,1 2,-1 0,-1-1,1 1,0 0,0-1,0 1,-1 1,-3-2,-7 1,0 1,1 1,0-1,-1 2,1 1,-1-1,0 2,2 0,-1 1,-16 9,21-10,-1-2,1 1,1-2,-10 3,10-4,1 1,-1 1,1-1,-1 1,1 1,-1-1,0 1,-5 4,-51 50,60-55,0 0,0 0,0 1,0-1,0 1,0 0,0-1,1 2,0-2,0 1,-1 1,0 4,0 1,1 1,-1-1,1 11,0-7,1-13,0 1,0-1,0 0,0 1,0 0,0-1,0 0,0 1,0-1,0 1,-1-1,1 1,0-1,0 0,-1 0,1 0,0 1,-1-1,1 1,-1-1,1 0,0 1,-1-1,1 0,-1 0,1 0,-1 0,1 0,0 0,0 1,0-1,-1 0,1 0,-1 0,1 0,-1 0,1 0,-1-1,1 1,-1 0,1 0,0 0,-1 0,1 0,0-1,-25-12,11 5,7 7,0 0,1-1,-1 2,0 0,-8 0,9 0,-2 0,1 0,-14-4,-3-2,18 6,0-2,-2 0,1 0,1-1,-1 0,0 0,1 0,-1-2,-6-4,-3-7,9 9,-1 0,0 0,-15-7,-5 1,23 12,0-1,-1 0,2 0,-1-1,1 1,-2-1,2 0,0 0,0 0,0-2,-6-5,9 7,0 0,-1 0,1 0,0 0,1 1,0-2,-1 1,1 0,0-1,0-3,2-37,-2 38,3-20,1-42,-4 65,-1-9,1 1,0 0,1 0,0 0,1 0,0 0,0 1,1-1,3-9,-4 10,0 1,1 0,-2 0,0-1,0 1,0-1,0 1,-2-13,0 19,0 1,0-2,0 2,1-1,-1 0,0 1,-1 0,1-1,0 1,0 0,0-1,-1 1,0 0,1 0,-5-3,4 3,-1 0,2 0,-2-1,1 1,1-1,-1 1,0-1,0 0,1 0,-1-4,2 7,-1-1,1 1,0 0,0 0,0-1,0 1,0-1,0 1,0 0,0-1,0 0,0 1,1 0,-1-1,0 1,0 0,0 0,0-1,1 0,-1 1,0-1,0 1,1-1,-1 1,0 0,0 0,0 0,1-1,13-5,15 3,-28 3,63 4,-3 0,-50-4,-3 1,1-2,-2 1,1-1,10-2,-15 1,-1 1,0 0,2 0,-2-1,1 1,0-2,-1 2,1-1,-2-1,2 1,0-1,-2 1,1 0,3-7,0 4,-1 0,0-1,2 1,-2 0,1 0,-1 1,11-6,-3 2,1 1,19-7,16-2,-39 13,1 0,0 0,1 1,-1 1,16-1,52 7,-5 1,-62-6,1 1,-1 1,18 7,-17-6,-1 1,0-3,20 3,5-5,24 2,93-14,-141 11,-2 0,2 1,0 1,-1 0,2 2,-1-1,-2 2,19 4,16 9,-27-11,-14-3,1-2,0 2,-1-1,0 1,1 1,3 1,-7-2,1-1,-1 0,0 1,-1-2,1 2,0-1,0 1,0-1,0 2,0-3,-1 3,1-2,-1 1,1 0,0-1,-1 1,0 0,1 0,-1 0,0 0,0 3,-1 5,0 1,-1 0,1-2,-1 2,-5 15,5-16,-2-1,2 1,0 0,0 1,0 18,2-21,-1 7,2 2,0-2,1 2,0-1,5 16,2 35,-6-55,0-1,0 1,-2-1,0 1,0 0,0 12,-2-23,1 1,0 0,-1-1,1 1,-1 0,1-1,0 1,-1-1,1 0,-1 0,0 1,0 0,0-2,0 2,0-1,0 0,0 0,0 0,-1 0,1 1,-1-1,-5 3,0 0,0-1,-9 3,-15 8,-15 15,43-25,-1-1,0 0,1 1,-2 0,4 0,-3 0,1 1,0-1,1 2,-1-2,-2 8,1-1,1 0,-1 2,3-2,-4 15,1-8,2-17,1-11,1 1,0 0,0 1,1-1,3-11,-3 15,0 1,0 0,1 1,0-1,-1 0,1 0,1 1,-1 0,0-1,1 1,3-3,-4 2,1 0,0 0,-1 0,0 1,0-2,-1 1,1-1,0 1,-1-1,2-8,0-3,-2 1,2-18,-3 18,-1 1,-1-17,0 18,1 0,0-26,4 24,0-1,1 0,0 1,0 0,8-15,1-3,15-54,-25 76,1 3,-1-1,-2 0,1 0,0 0,0-13,-2 21,0 1,0 0,0-1,0 0,0 1,0 0,0-1,0 1,-1 0,1-1,0 1,0-1,0 0,0 1,0 0,0 0,0 0,0-1,-1 1,1-1,0 1,-1-1,1 1,0 0,-1 0,1 0,0-1,-1 1,1 0,-1-1,1 1,0 0,-1 0,0 0,0 0,-1 0,1 0,-1 1,2-1,-2 1,1-1,0 0,-1 1,0 1,-25 20,12-8,1 1,-22 32,32-40,0-1,-1 0,2 1,-1-1,1 1,0-1,-3 14,-1 0,5-14,1-1,-1 1,1 0,0 0,0-1,0 12,-5 69,0-16,3-41,1-18,1 1,1 0,0 0,0-1,3 20,-2-27,-1 0,1 0,-1 0,0 0,0 0,-2 7,2-10,0-1,0 1,0-1,0 0,0 0,0 0,0 1,0-1,0 0,0 0,0 0,-1 1,1-1,0 0,0 0,0 0,0 1,-1-1,1 0,0 1,0-1,-1 0,1 0,0 1,0-1,0 0,0 0,0 0,0 0,-1 1,1-1,0 0,-1 0,1 0,-1-1,0 0,0 0,0 0,1 1,-1-1,0 0,0 1,0-2,0 1,1 0,-1 1,0-2,1 1,0-1,-6-11,0 0,1 0,1 0,0-1,1 1,-1-1,3-1,-3-15,3 17,1 2,0-1,0 0,1 0,1 0,0 0,0 1,6-20,17-53,-1 2,-20 68,2 0,0 1,1-1,1 0,-1 2,20-23,-27 33,-5 4,-12 6,4-2,6-4,-1 0,0-1,1-1,1 1,-12-1,-18 2,-6 2,-75-4,50-1,53 0,0-1,0 0,1 0,-1-2,1 0,-17-8,21 7,0 1,-1 1,0 0,-19-3,20 6,-83-7,37 6,-52 3,85 1,-36 10,-3 1,50-10,0-1,-1 2,-19 10,16-7,10-6,1 0,1 1,-2 0,2 0,-2 1,2-1,-5 7,6-8,1 0,-1 1,0-1,0 0,2 0,-2 1,1-1,0 1,0-1,0 2,1-2,-1 1,0 0,1-1,-1 7,2-9,-1 1,0 0,1 0,0 0,-1 0,0-1,1 1,-1 1,1-1,0-1,0 0,0 1,0 0,-1 0,0-1,1 0,0 1,0 0,0-1,0 0,0 0,0 0,0 0,0 0,0 0,0 0,1 0,31 1,-31-1,52-8,-41 5,0 0,23 1,74 0,71 5,-173-3,-2 2,1 0,0-1,11 8,7 1,39 17,-52-22,1 2,0-1,0-2,0 0,-1-1,28 3,13-3,-35 0,0-3,26 0,-40 0,0-2,-1 1,0 0,1 0,-1-2,0 2,0-2,6-3,-6 3,1 1,-1-2,1 2,-1 0,1 1,-1-1,2 0,3 0,-7 2,1 0,0 0,-2 0,2-1,-1 1,1-1,-1 0,0 1,0 0,1-1,-1 0,0-2,-2-2,-10 1,-35-4,1 2,0 4,-48 2,36 1,45-2,1 0,-19-5,-5-2,-4-3,35 10,-1-2,1 2,0-1,-1 1,0 0,1 0,-1 1,0 0,1 0,0 0,-1 0,1 1,0 0,-9 2,-25 11,30-12,-1 1,0 2,0-1,-9 5,10-5,0 0,1-1,-1 0,-1 0,0-1,-11 1,-28 8,32-7,0 1,-24 0,26-4,1 2,-1-1,0 1,-24 11,34-13,0 2,2-1,-2 1,1-1,-1 1,1 0,0 0,0 0,0 1,0 0,1-1,-1 0,1 2,0-1,-1 0,2 1,-1-1,0 1,1-1,-1 10,-2-1,3-6,0-1,0 1,0-1,0 10,1-14,0 1,1 0,-1-1,1 0,-1 1,1-1,-1 1,1-2,0 2,0-1,1 0,-1 0,-1 0,2 0,3 3,30 33,59 49,-83-78,-1-1,1-1,1 1,-2-2,2 0,0-1,23 7,-33-12,0 0,1-1,-1 1,0 0,1 0,-1-1,0 0,0 0,1 0,-1 0,0 0,2-2,29-21,-19 12,18-7,-24 14,1 0,13-11,-10 8,0 0,0 0,1 2,22-9,-13 6,35-5,-47 12,1 0,-1 2,1 0,-1 0,19 3,15 7,-17-3,38 5,-40-8,-20-3,1 1,-1-1,0 0,0 0,0-1,1 0,-2 0,1-1,0 0,5-2,-8 2,0-1,0 0,0 1,0-1,0 1,0-1,-1-1,0 1,1 0,0 0,-1-1,0 1,0-1,0 1,1-5,-1 6,-1-2,1 1,0-1,-1 2,1-2,-1 1,0-1,0 2,1-2,-2 1,1-1,0 1,0 0,-1 0,1-1,-1 1,0 0,0-4,0 5,0 0,-1 0,1-1,1 2,-1-1,-1 0,1 0,-1 1,1-1,0 0,0 1,-1-1,1 1,-2 0,-25-5,13 4,-88-15,89 14,1-1,-27-10,-1-1,-74-7,102 18,-2-1,1-1,1-1,-21-11,24 10,-1 2,1 0,-1 0,0 1,-1 1,1 0,0 1,-14-1,-10 3,-40 1,66 1,1-1,-2 1,1 1,1-1,-1 2,-11 5,14-5,-5 2,0 1,-12 9,21-14,0-1,-1 2,2-1,-1-1,-1 2,1-1,1 0,0 0,0 1,-1 0,2 0,-2-1,1 0,0 2,0-2,-1 6,2-8,0 1,0 0,0 0,1-1,-1 1,0 0,0 0,1-1,-1 1,1 0,-1 0,0-1,1 0,-1 1,1 0,0 0,-1-1,1 0,-1 1,0 0,1-1,-1 0,1 0,-1 1,1-1,-1 0,1 0,0 0,-1 1,0-1,1 0,0 0,0 0,-1 0,2 0,29 1,-25-1,121-14,-46 4,-70 10,-2 0,3 1,-1 1,0 0,19 7,18 3,39 8,-56-13,-31-7,0 1,0-1,-1 0,1 0,0 0,0 0,0 0,0 0,0 0,0 1,0-1,0 0,0 0,0 0,0 0,0 0,0 0,0 0,0 0,0 0,0 0,1 0,-1 0,0 0,0 0,0 0,0 0,0 1,0-1,0 0,0 0,0 0,0 0,0 0,0 0,0 0,0 0,0 0,0 0,1 0,-1 0,0 0,0 0,0 0,0 0,0 0,0 0,0 0,0 0,-11 2,-14 2,-22-3,-82 3,1 22,100-25,24-2,-2 1,2 0,-1 0,1 1,-2-1,2 1,-1 0,0 0,1 2,-1-2,-5 5,8-5,1 0,-1-1,1 1,0 0,1 0,-2 0,1 0,0 0,0 1,0-1,-2 2,3-1,0-2,0 0,1 1,-1 1,0-1,0-1,0 0,1 2,-1-1,0-1,1 1,-1 0,0-1,1 0,-1 1,0 0,0 0,1 0,-1-1,1 1,0-1,-1 0,1 1,0 0,-1-1,1 1,11 10,1-2,26 16,-33-21,1-1,0 0,0-1,0-1,0 2,0-3,0 1,11 1,75-12,-86 10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69"/>
    </inkml:context>
    <inkml:brush xml:id="br0">
      <inkml:brushProperty name="width" value="0.2" units="cm"/>
      <inkml:brushProperty name="height" value="0.2" units="cm"/>
      <inkml:brushProperty name="color" value="#008C3A"/>
      <inkml:brushProperty name="ignorePressure" value="1"/>
    </inkml:brush>
  </inkml:definitions>
  <inkml:trace contextRef="#ctx0" brushRef="#br0">131 1,'-3'25,"2"-20,0-1,1-1,-1 1,1 0,0 0,1 5,-1-9,1 3,-1-2,1 0,-1 1,1 0,0-2,0 2,-1-1,1 1,0-1,0 0,0 1,0-2,0 1,0 1,0-2,0 1,1 0,0 0,10 6,-1 0,-1 1,1 0,-1 1,0 0,0 1,0 0,-2 1,0 0,0 1,12 23,35 64,-52-95,0 4,1-1,-1 1,0 0,0 0,0 0,2 16,-1-2,2-2,11 29,-1-6,-13-36,0-1,1 1,6 12,-6-14,0 0,-2 1,2 0,-2 0,5 11,8 44,-5-22,-2-5,16 39,-17-51,7 24,-12-39,0 8,2 0,0 1,1-1,0 0,1-1,0 0,1 0,9 15,-11-20,1 2,-1-1,-1 0,0 0,0 1,4 15,-2-3,27 85,-22-59,-6-27,-3-6,0 1,-1-2,-1 3,-1 27,0 0,1-12,0 35,-1-66,1 0,0 0,-1 0,0-1,1 1,-1 0,0-1,0 1,1 0,-1-1,0 1,0-1,0 0,-1 1,2-1,-1 0,-3 3,-27 15,26-17,1 1,-2 0,2 0,0 0,-8 6,10-4,-2-1,2 1,-1 0,-3 10,4-10,-1 1,0-2,1 1,-6 6,6-8,0-1,-1 0,1 0,0-1,-1 1,1 0,-2-1,2 0,-1 0,0 0,1 0,-2-1,2 0,-4 1,-45-2,29 1,-30 0,-47 0,91-3,-1 1,1 0,0-1,0-1,-12-7,0 0,1 2,15 6,-1 0,0 0,1 1,-1 0,0 0,-1 1,1 0,0 0,-9 0,-6 0,11 1,-2 0,0 0,1 2,-1-1,1 1,-12 5,21-7,0 1,0-1,1 0,-1 1,0-1,0 0,1 0,-1 0,1 0,-1 0,1 0,-1 0,0 0,0-1,1 1,-1 0,0-1,1 1,0-1,-1 1,1 0,-1 0,0-1,1 0,-1 1,1 0,-1-1,1 1,-1-1,1 0,-1 0,1 0,0 1,0 0,0-1,-1 0,1 1,0-1,0 0,0 1,0-1,-1 1,1-2,0 1,0 1,0-2,0-7,-1 0,1 0,2-12,-1 5,-1 9,1-1,1 0,0 1,0-1,0 0,5-10,3-12,2-4,-10 29,1-1,-1 1,-1-1,1 0,0 0,-1 0,1-12,-2 6,1 1,1-1,-1 2,4-16,-4 25,0 0,-1 0,0-1,1 1,0 1,0-2,0 1,0 0,0 0,0 0,0 1,0-1,0 0,0 0,1 0,-2 1,3 0,24-8,0-1,-15 3,1 1,-2 0,19-4,19-8,-47 16,1-1,-1 0,0 1,1-2,-1 1,0-1,0 1,0-1,-1 1,1-1,2-3,13-33,-9 18,17-37,-21 49,1 0,1 1,-1 0,2-1,-1 2,9-10,0 4,-7 7,0-2,0 1,0-1,8-14,18-34,-34 56,0 0,0 0,0 0,0 0,0 0,0 0,0 0,0 0,0 0,0 1,0-1,0 0,0 0,0 0,0 0,0 0,0 0,0 0,0 0,0 0,0 0,1 0,-1 0,0 0,0 0,0 0,0 0,0 0,0 0,0 0,0 0,0 0,0 0,0 0,0 0,0 0,0 0,0 0,1 0,-1 0,0 0,0 0,0 0,0 0,0 0,0 0,0 0,0 0,0 0,0 0,0 0,0 0,0 0,-1 13,-5 13,4-21,1-2,0 1,-1 0,0 1,0-1,1-1,-2 1,1-1,0 1,-1-1,0 0,0 0,-2 3,-5 2,-1 0,-20 9,-12 11,16-3,19-19,2-1,-1 2,0 0,0 1,1-2,0 3,1-2,-1 1,2 0,-8 16,6-12,-1 0,-1 0,0 0,-10 9,-19 29,24-31,-20 25,23-33,1 2,0-1,0 0,1 2,-10 19,11-16,4-11,0-2,2 1,-1 1,-2 7,4-13,0 0,0 1,0-1,0 0,0 0,0 0,0 1,-1-1,1 1,0-1,0 0,0 1,1-1,-1 0,0 0,0 0,0 0,0 0,0 0,0 1,0-1,0 0,0 1,1-1,-1 0,0 1,0-1,0 0,0 0,0 0,0 0,0 0,0 1,9-2,12-9,-19 8,8-1,-1 1,2-1,-2 2,1-1,0 1,0 1,0 0,14 3,11-2,78-8,-82 8,-25-1,1 0,-1 0,1 0,-2 0,1-1,1-1,-1 1,0-1,6-2,-10 3,-1 0,1 0,-1 1,1-1,-1 1,1 0,0 0,0 0,-1 0,5 0,-6 0,0 0,0 0,1 0,-1 1,1-1,-1 0,1 0,-1 0,0 0,1 0,-1 1,1-1,-1 1,0-1,1 1,-1-1,0 1,0-1,1 0,-1 0,0 0,0 1,0-1,0 1,0-1,0 0,0 1,0 0,0-1,0 0,0 1,0-1,0 0,0 1,0 0,0-1,0 1,0 0,0-1,0 0,0 0,0 0,0 1,0 0,0-1,0 0,-1 0,1 1,0-1,-1 1,1-1,-1 1,-3 3,1-1,0 1,-1-1,1 1,-2-1,2-1,-2 1,1-1,0 0,-8 3,-5 4,12-7,0 0,1 1,-2-3,1 2,0-1,0 0,0-1,-1 1,-8-2,-11 2,-45 15,60-13,20 0,15-1,22-1,-2-4,55-9,-82 10,-14 2,0-1,-1 1,1-1,0 0,-1 0,1 0,0-1,0 0,-1 1,5-5,51-34,-58 38,2 0,-1 0,0 0,0-1,0 1,0 0,-1-1,1 1,0 0,-1-2,0 1,-1 0,1 0,0 1,0-2,0 1,0 1,-1-2,0 1,0-4,0 1,0 1,-1-1,0 1,0-1,-1 1,1 0,0 0,-1-1,0 1,-6-9,1-7,6 18,0 0,0 0,0 0,0 0,0 1,-1-2,-2-3,4 7,-1-1,1 1,-1 0,0 0,1 0,-1 0,1-1,-1 1,0 0,1 0,-1 0,1 0,0 0,-1 0,1 0,-1 0,1 0,-1 1,0-1,1 0,-1 0,1 0,-1 0,1 1,0-1,0 1,-1-1,1 1,-1-1,1 0,-1 0,0 2,-15 17,14-13,0-4,0 0,0 1,0 0,0-1,1 1,-1 0,1 0,-1 0,2 1,-1-1,0 0,0 1,0-1,0 1,1 4,18-28,-13 10,3-3,12-25,-18 33,0 1,-1-1,0 0,1 1,-1-2,0 1,-1 0,1 0,-1-10,0 13,-1-1,0 0,0 1,0-1,-1 1,2-1,-1 0,-1 1,0 0,1-1,0 1,-4-2,3 1,0-1,-1 1,2 0,-2-1,-1-5,2 3,0 0,0 0,2 1,-1-2,1 1,-1 0,1 0,0 0,0 0,0 1,1-2,-1 1,1 0,0 1,4-11,-4 14,-1 1,1-1,-1 1,1-2,-1 1,1 1,-1-2,0 2,0-1,0-4,0 6,0 0,0 0,0 0,0 0,0-1,0 1,0 0,0 0,0 0,-1 0,1-1,0 1,0 0,0 0,0 0,-1 0,1 0,0 0,0 0,0-1,-1 1,1 0,0 0,0 0,0 0,0 0,0 0,0 0,0 0,-1 0,1 0,-11 5,-8 8,-19 20,-9 9,-36 25,76-61,1 0,-1 0,1 2,0-2,0 2,-1-1,-4 12,1-3,6-12,1 0,-1 0,1-1,-1 1,-8 5,-14 15,26-24,0 0,0 0,0 0,0 0,0 0,0 0,0 0,0 0,0 0,0 0,0 0,0 0,0 0,0 0,0 0,0 0,0 0,0 0,0 0,0 0,-1 0,1 0,0 0,0 0,0 0,0 0,0 0,0 0,0 1,0-1,0 0,0 0,0 0,0 0,0 0,0 0,0 1,0-1,0 0,0 0,0 0,0 0,1 0,-1 0,0 0,0 0,0 1,0-1,0 0,0 0,0 0,0 0,0 0,0 0,0 0,0 0,0 0,0 0,0 0,0 0,0 0,0 0,0 0,0 0,0 0,0 0,0 0,8-1,10-5,-18 6,90-41,13-4,-98 42,1 0,-1 1,8-8,-11 7,2 1,-1-1,1 2,-1-2,1 2,-1-1,2 0,-2 2,7-3,-10 3,0 0,0 0,0 0,0-1,1 1,-1 0,0 0,1 0,-1 0,0 0,0 1,1-1,-1 0,0 0,1 0,-1 0,0 0,0 1,1-1,-1 0,0 0,0 0,1 1,-1-1,0 0,0 0,0 0,1 0,-1 1,0-1,0 0,0 0,0 0,0 1,0-1,0 1,0-1,-4 12,-13 9,3-9,0 1,0-2,0 1,-31 14,26-10,15-15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70"/>
    </inkml:context>
    <inkml:brush xml:id="br0">
      <inkml:brushProperty name="width" value="0.2" units="cm"/>
      <inkml:brushProperty name="height" value="0.2" units="cm"/>
      <inkml:brushProperty name="color" value="#008C3A"/>
      <inkml:brushProperty name="ignorePressure" value="1"/>
    </inkml:brush>
  </inkml:definitions>
  <inkml:trace contextRef="#ctx0" brushRef="#br0">497 1,'2'2,"1"-2,0 2,-1 0,0-1,0 2,0-1,1-1,2 6,-1-4,6 9,0-2,14 24,-17-23,0-1,1 0,1-1,13 14,65 55,-81-68,2 1,0 0,-1 1,0-1,-1 2,6 13,-9-18,0 0,0 1,-1 0,1 1,-1-1,-1 11,6 21,0 2,-6-34,0-1,0 1,1-1,-1 0,6 13,-2-8,-1 1,0-1,-1 1,3 25,1 57,-4-37,1-39,-3-17,-1 1,1-1,-1 0,1 1,-1-1,0 1,0 0,0-1,-1 6,1-8,-1 0,1 0,0-1,0 0,-1 0,1 1,-1-1,1 1,-1 0,0-1,1 0,-1 0,0 0,1 1,0-1,-1 0,1 0,-1 0,0 0,1 0,-1 0,0 0,1 0,-1 0,0 0,1 0,0 0,-2-1,-22-6,11 3,-11 2,-1 0,-28 4,7-1,-35 8,76-10,0 0,0 1,0 1,-1-1,1 1,0-1,0 2,0 0,-1-1,2 1,0 0,-7 4,4-1,-1-2,0 1,0-1,0-1,0 1,0-2,0 0,0 1,-1-2,0 0,-11-2,-29 3,46 0,-2 0,2 0,-2 1,2 0,-1-1,0 1,-4 4,4-3,0 0,-1-1,0 0,-9 3,5-2,-2-1,2 0,-1 0,-1-2,1 0,-1 0,1-1,0-1,1 1,-1-1,-1-1,-14-7,16 6,0 0,0 1,-16-3,-6-2,30 7,0 1,1 0,-1 0,0-1,0 1,0 0,0 0,0 0,1 0,-2 0,1 0,0 0,0 0,0 1,1-1,-2 0,1 0,0 1,0 0,0 0,0-1,1 1,-1-1,0 1,0 0,0-1,1 2,-1-2,0 1,1 0,-1 1,-1 2,1 0,-1 0,1-1,1 1,-1 1,0-2,0 9,1-10,0-1,0 0,0 0,0 0,0 1,0-2,0 1,1 1,-1-1,1 0,-1 0,1 0,-1 0,0 0,0-1,1 1,0 0,0 1,-1-2,1 1,0-1,0 1,0 0,-1-1,1 1,0 0,0 0,2-1,3 3,0-1,0 0,10 2,10 3,-23-5,-1-1,1 1,0-2,-1 1,1 0,-1 0,1 0,0-1,-1 0,1 0,-1 0,1 0,-1 0,2 0,-2-1,1 0,4-1,1-2,0 0,-1-1,1 0,7-7,17-11,-11 11,-11 6,-1-1,2 2,21-9,-19 12,-1 0,1 0,0 1,-1 1,1 0,21 5,-11-3,-17-2,0 0,0 0,-1-1,0 0,1-1,-1 1,8-4,-6 1,1 2,0-1,8 0,53 2,-4 1,-59-1,1 0,0-1,-1 0,7-3,15-5,-10 5,-2-1,1 0,16-12,2 0,-30 16,1-1,-1 0,-1 0,1 0,7-8,-12 11,1 0,-1 0,0 0,0-1,0 1,0 0,0 0,0 0,1-1,-1 1,0 0,0 0,0 0,0 0,0 0,0-1,0 1,0 0,0 0,0 0,0 0,0 0,0-1,0 1,0 0,0 0,0 0,0 0,0 0,0 0,0-1,0 1,0 0,0-1,-1 1,1 0,0 0,0 0,0-1,0 1,0 0,0 0,-1 0,1-1,-10-4,-11 1,2 4,0-1,0 2,1 0,-1 2,-36 10,-32 9,64-15,0-4,-1 0,0 0,-36-3,30 0,19 0,-159-8,143 7,-35 1,-20 0,82 0,-1 0,1 0,0 0,0 0,0 0,0 0,0 0,-1 0,1 0,0 0,0 0,0 0,0 0,-1 0,1 0,0 0,0 0,0 0,0 0,0 0,-1 0,1 0,0 0,0 0,0 0,0 0,0 0,-1 0,1 0,0 0,0 0,0 0,0 0,0 0,0-1,0 1,0 0,-1 0,1 0,0-1,0 1,0 0,0 0,0-1,0 1,0 0,0 0,0-1,0 1,0 0,8-6,13-5,-9 10,0 0,0 1,0 0,1 1,0 1,18 5,22 3,28 2,-48-6,0-1,63-2,-83-5,-1 0,1-3,1 2,-2-2,13-6,-9 3,1 2,20-6,-31 10,0-2,0 1,0 1,0-2,0-1,-1 1,0 0,7-6,14-12,31-9,-57 31,0 0,0 0,0 0,0 0,1 0,-1 0,0-1,0 1,0 0,1 0,-1 0,0 0,0 0,0 0,1 0,-1 0,0-1,0 1,0 0,0 0,0-1,0 1,1 0,-1 0,0 0,0 0,0 0,0-1,0 1,0 0,0 0,0 0,0 0,0-1,0 1,0 0,0-1,0 0,-8-2,-13 2,21 1,-35-1,1 1,-1 2,1 2,-65 18,86-18,1-3,-1 1,-20 0,4 0,-126 1,90-4,56 0,-1-1,1 1,-1-1,-11-5,-24-5,38 10,12-3,15 0,286-5,-285 10,90-8,-87 8,-7 0,0 0,1 0,-2-2,27-5,-27 2,-8 3,-1 0,0 0,0-1,0 0,0-1,0 0,6-4,-8 3,-1 3,-1 0,1-2,-2 2,2-1,3-5,-7 8,0-1,1 1,-1-1,1 0,-1 0,0 0,1 0,-1 1,0 0,1-2,-1 1,0 1,0-1,0 0,1 0,-1 1,0-2,0 1,-1 1,1-1,0 0,0 0,0 1,0-2,-1 2,1-1,0 1,-1-1,1-1,-1 2,1-1,0 1,-1-1,1 0,0 1,-1-1,0 0,-3 0,1-2,-1 2,1 0,0 0,-1 0,2 0,-2 1,1-1,-1 1,0 0,-3 0,-8 0,-172-4,105 5,65 1,1 0,-1 2,0 0,0 1,-16 7,10-4,-36 9,-24-8,67-8,-14 3,24-3,0 1,0-1,-1 0,1-1,0 0,0 0,0-1,-9-2,15 3,0 0,0 0,-1 0,1 0,0 0,0 0,0 0,0 0,0 0,0 0,0 0,0 0,0 0,-1-1,1 1,0 0,0 0,0 0,0 0,-1 0,1 0,0 0,0 0,0 0,0 0,0 0,0 0,-1 0,1-1,0 1,0 0,0 0,0-1,0 1,0 0,0 0,0 0,0 0,0 0,0-1,0 1,0 0,0-1,0 1,0 0,9-5,10-2,18-3,-2-1,2-3,41-23,-70 34,0 0,1 0,13-1,-13 2,-1 0,1 0,12-6,2-2,1 1,34-6,-13 3,-23 7,0 0,0 2,1 1,22 1,-30 0,0 0,20-6,-26 4,-23 4,-5 2,-95-3,-33 0,133 1,-16 1,-37 7,21 3,43-11,-2 0,1 1,0-1,-1 0,-2 4,2-3,1 0,0 1,-1-3,1 2,-4 1,-212 13,264-38,-19 16,-2 0,1-1,40-18,41-26,-93 45,8-3,31-24,-29 20,-14 8,0 0,11-11,-17 14,0 0,0-1,0 2,0-3,0 2,-1 0,0-1,1 1,0-2,-2 2,1-1,2-6,22-79,-15 58,-10 34,0 0,0-1,1 2,0-2,1 1,-1-1,1 1,-2 0,2-1,0 0,-1 1,6 5,-2-4,0 1,1-1,0 0,12 7,26 15,-27-18,-2 1,0 0,20 17,-26-18,1-2,16 10,11 8,-22-10,-15-15,0 0,0 0,0 0,0 0,0 0,0 1,0-1,0 0,0 0,0 0,0 0,0 0,0 0,0 0,0 0,0 0,0 0,0 0,0 0,0 0,0 0,0 0,0 0,0 0,0 0,0 1,0-1,0 0,0 0,0 0,0 0,0 0,0 0,0 0,0 0,0 0,0 0,0 0,0 0,0 0,0 0,0 0,0 0,0 0,0 0,0 0,0 0,0 1,0-1,0 0,0 0,0 0,0 0,0 0,0 0,0 0,0 0,0 0,0 0,0 0,-1 0,-10-3,-9-10,13 9,1 0,-1 1,1 0,-1-1,1 2,-2-1,1 1,-11-1,12 3,0 1,0 2,-1-2,1 2,2-1,-10 5,-19 8,24-13,-1 1,1 0,-1-1,-1-1,1-1,-1 0,-13-1,24 1,0 0,0 0,-1 0,1 0,0 0,0 0,0 0,-1 0,1 0,0 0,0 0,0 0,0-1,0 1,0 0,0 0,0 0,0 0,-1 0,1 0,0 0,0-1,0 1,0 0,0-1,0 1,-1 0,1-1,0 1,0 0,0-1,0 1,0 0,0 0,0 0,4-9,13-10,-12 14,8-15,-12 18,-7 12,3-6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71"/>
    </inkml:context>
    <inkml:brush xml:id="br0">
      <inkml:brushProperty name="width" value="0.2" units="cm"/>
      <inkml:brushProperty name="height" value="0.2" units="cm"/>
      <inkml:brushProperty name="color" value="#008C3A"/>
      <inkml:brushProperty name="ignorePressure" value="1"/>
    </inkml:brush>
  </inkml:definitions>
  <inkml:trace contextRef="#ctx0" brushRef="#br0">580 8,'33'-8,"-28"8,0 1,-1 0,1-1,0 1,0 1,-2 0,2-1,0 2,-1-1,7 5,23 10,-28-15,-1 0,1 1,0 0,0 0,-1 0,0 2,1-1,-2 0,2 0,4 7,-5-6,0 0,1-1,0 1,0-1,0-2,0 1,1 1,-1-2,1 1,-1-2,9 3,29 10,-35-12,0 0,-1-1,1 1,0-1,0-1,0 0,10-3,10 2,-22 2,0-1,0 2,0 0,0 0,0 0,-1 2,1-1,-1 0,9 6,-6-3,8 3,26 12,-39-20,0 1,1 0,0-1,-1-1,1 1,0 0,-1 0,0-1,1-1,0 1,7-2,-12 2,0 0,0 0,0 0,0 0,0 0,1 0,-1 0,0 0,0 0,0 0,0 0,0 0,0-1,0 1,0 0,0 0,1 0,-1 0,0 0,0 0,0 0,0-1,0 1,0 0,0 0,0 0,0 0,0-1,0 1,0 0,0 0,0 0,0 0,0 0,0 0,0 0,0 0,0 0,0 0,0-1,0 1,0 0,0 0,0 0,0 0,0 0,0-1,0 1,0 0,0 0,0 0,-1 0,-5-6,-9-3,3 2,-2 1,0 1,0 0,1 1,-21-3,47 7,-8-1,1 0,-1 2,0-1,2 1,-2-1,1 2,-1-1,0 1,1 0,9 6,-11-6,0-1,-1 1,0-1,1 1,0-1,0-1,-1 2,8-2,34-1,-17-1,12 1,41 3,-80-2,0 0,0 0,0 0,0 1,-1 0,1-1,-1 0,1 1,0-1,-1 1,1 0,0 0,0-1,-1 0,1 1,-1 1,1-2,-1 1,0 0,0 0,1-1,-1 2,1-1,-1-1,0 1,0 0,0 0,0 0,1 0,-2 2,0 37,0-25,1-13,0 12,0-1,1 0,3 17,-3-25,-1-1,1-1,0 0,1 1,-1 0,1-1,-1 0,1 0,0 1,-1-2,2 2,-1-1,0-1,1 1,0-1,2 3,-2-2,1 1,-1 0,1-1,-1 1,0 0,0 0,0 1,-1-1,1 1,-1 0,0-1,0 1,0 0,-1 0,3 11,-3-8,0 0,-1 1,1 0,-1-1,0 1,-1-1,1 1,-2-1,-2 11,3-15,-1 1,0-1,0 1,1-1,-2-1,-4 8,5-9,0 1,0-1,0 1,1 0,0 0,-1 0,1 0,-1 0,2 0,-1 1,0-1,0 0,1 1,-1 4,1-4,-1 0,0-1,1 1,0 0,-1 0,0-1,0 0,-1 2,1-2,-1 0,0 0,0 1,1-1,-2-1,1 2,-4 1,-4 6,-1-1,-18 14,17-15,9-7,-1 1,0-1,-1 0,1 0,1 0,-2 1,1-3,0 1,-1 0,0 0,1 0,0-1,0 0,0 0,-8-2,4 0,0 0,-1-1,2 0,-1-1,1 1,-1-2,-8-6,2 1,-2 1,2 1,-1 1,-29-9,38 14,1 1,-2 1,1 0,-8 0,21 3,-1 2,-1-1,1 1,-1 0,8 11,-11-13,5 6,1 0,1-2,17 15,-21-19,-2-1,3 0,-2 1,1-2,0 1,1-1,-1 0,0 0,7-1,48-2,-56 2,13-4,-2 0,1-1,24-9,-38 13,7-2,-4 1,0 1,0-2,1 1,6-5,-11 7,-1 0,1-1,-1 0,1 1,0-1,0 1,-1-1,1 0,0 1,-1-1,0 0,1 0,-1 0,1 1,-1-1,0 0,1 0,-1 0,0 0,1 1,-1-1,0-1,0 1,0 1,0-1,0 0,0 0,0-1,0 2,0-1,0 0,-1-1,1 2,0-1,-1 0,0-1,1 1,-1 1,1-2,-1 1,0 0,0 0,0 1,-1-1,2 1,-1-1,0 0,0 0,-1 1,1-1,0 1,1 0,-2 0,1 0,0 0,-2 0,-28 0,24 0,-5 2,-1 0,-15 4,21-3,1-1,-2 0,1 0,-1-2,1 0,0 1,-1-2,1 1,-9-2,16 2,0 0,0-1,0 1,0 0,0 0,0-1,0 1,0 0,0 0,0 0,0 0,0 0,0-1,0 1,0 0,0 0,0 0,0 0,0 0,0-1,0 1,0 0,0 0,0 0,0 0,0 0,0-1,0 1,0 0,0 0,0-1,0 1,0 0,0 0,0-1,0 1,0 0,0 0,0 0,0 0,1 0,-1 0,0 0,0 0,0 0,1 0,5-8,42-27,-37 27,-1 0,2 0,-1-2,18-20,-23 23,0-2,0 0,1 2,0-1,1 1,0-1,11-6,-6 0,-13 14,1-1,-1 1,1-1,-1 1,0-1,0 0,1 0,-1 1,0-1,1 0,-1 0,0 1,1-1,-1 1,0-2,0 2,0-1,0 0,0 0,0 1,0-1,0-1,0 2,-1-1,1 1,-1-1,1 1,-1 0,1 0,0 0,0 0,-1 0,1 0,-1 0,1 0,0 0,0 0,-1 0,1 0,-1 0,1 0,-1 0,1 0,-1 0,1 0,0 0,0 1,-1 0,-13 5,13-5,-84 59,24-15,36-27,13-9,1-1,-1 0,-19 7,31-15,0 0,0 0,0 0,0 0,0 0,0 0,0 0,0 0,0 0,0 0,0 0,0-1,0 1,0 0,0 0,0 0,0 0,0 0,0-1,0 1,0 0,-1 0,1 0,0 0,0 0,0 0,0 0,0 0,0 0,0 0,0 0,0 0,0 0,0 0,-1 0,1 0,0 0,0 0,0 0,0 0,0 0,0 0,0 0,0 0,-1 0,1 0,0 0,0 0,0 0,0 0,0 0,0 0,0 0,0 0,0 0,-1 0,1 0,0 0,0 0,0 0,0 0,8-11,14-11,3-2,-13 12,2-1,18-10,-30 20,0 2,0-1,1-1,-2 1,1-1,-1 2,1-2,-1 0,1 0,0 0,-1 1,0-1,0 0,1-3,0 0,-1-1,0 1,0 0,0-1,0-11,0 7,1-1,-2 1,3-1,-1 1,1 0,0-1,1 2,9-21,-11 27,0-2,0 1,1 1,-1-2,-1 0,0 0,2-5,-3 9,0 1,0 0,0 0,0 0,0 0,0 0,-1 0,1 0,0 0,-1-1,1 2,0-1,-1 0,1 0,-1 0,0 0,1 1,0-1,-1-1,0 1,1 1,-1 0,0-1,0 0,0 1,0-1,1 1,-1-1,0 0,0 1,0 0,0 0,0 0,1 0,-1 0,0 0,0 0,0 0,0 0,-1 0,-3 0,2-1,-2 1,2 1,-1-1,0 0,0 1,0 0,1 0,-1 1,1-1,0 1,-5 2,4 0,-2 0,2 0,0 1,-1 0,1 0,0 1,-3 5,-11 20,1 1,2 0,-23 67,33-86,1-1,-2 0,1 0,-12 14,13-19,-7 8,7-18,1-12,3-5,-1-1,2 1,0-1,1 1,1-1,0 0,2 1,0 1,8-21,-10 34,0 0,0 0,1 1,-1 0,1-1,1 1,-1 0,4-4,7-3,20-15,-25 22,-47 4,20 2,-35-1,48-1,-1 0,0-1,1 2,-1-2,2 0,-1 1,0-2,0 2,-6-7,2 4,-2-1,2 1,-2 0,1 1,0 0,-1 1,-9-1,0-1,-20-3,-1 1,-54 1,87 4,1 1,-1-2,0 1,0-1,0 0,2-1,-13-6,-43-30,52 33,-11-9,17 12,-1-1,0 1,0 0,-1 1,1-1,1 1,-2-1,0 2,1-1,-1 1,0 0,0 0,-10 0,1 2,3-2,-2 2,-16 2,25-1,-1-1,0 0,1 1,-1 0,2 1,-1-1,-1 1,2 0,-7 5,3-1,0 1,0 1,0-1,1 1,0 0,1 1,-1-1,-6 20,-4 32,13-51,1 1,1 1,-1-3,1 2,0 1,1-2,0 1,2 13,0 13,-2-27,-1-1,0 0,0 0,0-1,0 1,-1 0,-1-1,1 2,-2-2,-3 9,-6 13,1 2,0-1,-7 36,18-63,-1 5,1-1,-2 0,0 1,-4 13,-56 118,57-119,0-8,0 0,0 0,0 0,-2-1,-13 20,18-30,1 2,1-1,-2 1,1-1,1 2,1-2,-4 6,3-6,1 0,-1 0,-1 0,1 0,-1 0,1 0,0 0,-1-1,-1 1,2 0,-1-1,-3 2,-3 2,0 0,0-2,0 1,-1-2,-8 5,-2-1,15-5,0-1,0 3,0-3,1 2,-1 0,1 0,-1 0,2 0,-2 1,2 0,-2-1,2 1,-1 0,1 0,0 1,0-2,-1 2,2-1,0 2,-1-2,1 1,-1 7,1-5,0 1,0 0,1-1,0 1,1-1,0 1,0-1,-1 1,2-1,0 1,0-1,0 0,1 0,4 8,-6-14,3 8,0 0,1-1,0 0,9 10,8 17,71 61,-47-55,-33-31,-11-7,1-1,-1 1,0 0,1-1,0 0,0 0,0 0,1-1,-1 1,0-1,0 0,1 1,-1-2,0 1,1-1,4 0,51 0,-44 0,-11 0,-6 0,1 0,0 0,0 0,0 0,1 0,-2 0,1 0,0 0,0 0,0 0,0-1,0 1,0 0,0-1,0 0,0 1,0-1,1 1,-1-1,0 0,0 0,0 1,-1-3,2 3,0-2,0 1,0 0,0-1,0 1,0-1,0 2,0-2,0 1,1 0,-1 0,0 0,1-1,-1 1,1 1,0-2,-1 1,1 0,0 0,-1 0,0 0,3-1,0-3,-1 0,1 0,-1-1,0 0,0 0,0 1,-1-1,0-1,0 2,0-1,0-10,0 5,0 1,3-19,17-27,-17 45,-2 2,5-18,-6 19,1 1,0-1,0 1,1-1,0 1,4-10,12-27,-1 2,-4 20,-11 16,0 1,0 0,1-1,-2 0,1 0,-2 0,2 0,-1-1,1-7,1-18,15-42,-5 18,-12 49,1 1,-1 0,0 0,5-6,-5 7,0 1,0-1,0 1,0-1,-1 1,0-1,1 1,-1-2,0-6,0 0,1-1,0 2,0-1,2 0,-1 1,2-1,8-18,8-20,-14 31,0 1,1-1,0 2,2 1,21-30,-4 12,15-20,-38 48,-1 0,1 0,-2 1,1-2,-1 0,1 1,2-11,-1-1,-2-2,0 1,0-1,-2 1,-1-26,1 45,0-1,0 1,0-1,0 1,0 0,0 0,0 0,0 0,0 0,0-1,0 1,0-1,0 1,-1-1,1 1,0 0,0 0,0-1,0 1,-1 0,1-1,0 1,0 0,0 0,-1 0,1 0,0-1,0 1,-1 0,1 0,0 0,0 0,0 0,0 0,0 0,-1 0,0-1,-9 8,-6 18,16-25,-38 72,29-53,0 1,-1-2,-1 0,-15 19,-3-4,19-23,1 1,-1-1,1 1,2 1,-1 0,-10 22,6-6,1 0,-9 41,2 1,-6 23,19-75,-1 0,0 0,-8 19,6-19,2 0,-10 30,10-19,-5 22,5-28,5-18,0 0,-1-2,1 2,0-1,-1 1,-1-1,2 0,-4 5,-10 14,6-9,0-1,-1-1,-12 15,-23 27,41-51,1 0,-1 2,1-1,-1 0,2 1,-1-1,1 1,-1 0,0-1,2 2,-1-1,-1 7,0 3,0 0,-2 32,3-39,1-8,1 0,0-1,0 0,0 0,0 0,-1 1,1-1,0 1,1-2,-1 2,0-1,0 0,0 0,0 1,0 0,1-1,-1 0,0 0,32-65,-31 61,2 0,-1-1,1 1,1-1,-1 2,6-8,-9 12,0 0,0 0,1 0,-1 0,0 0,0 0,0 0,0 0,0-1,0 1,0 0,0 0,0 0,0 0,0 0,0 0,0 0,0 0,0 0,0 0,1 0,-1 0,0 0,0 0,0 0,0 0,0 0,0 1,0-1,1 0,-1 0,0 0,0 0,0 0,0 0,0 0,0 0,0 1,0-1,0 0,1 0,-1 0,0 0,0 0,2 9,-1 9,-1-18,0 6,0 1,-1 0,0 0,-1 0,1-1,0 1,-2-1,1 0,0 1,-1-2,0 2,0-1,-4 4,7-10,0 0,0 0,0 0,0 0,0 0,-1 0,1 1,0-1,0 0,0 0,0 0,0 0,0 0,0 0,0 0,0 0,0 0,0 0,0 0,-1 0,1 0,0 0,0 0,0 0,0 0,0 0,0 0,0 0,0 0,0 0,0 0,0 0,-1 0,1 0,0 0,0 0,0 0,0 0,0-1,0 1,0 0,0 0,0 0,0 0,0 0,0 0,0 0,0 0,0 0,0 0,0 0,0 0,0 0,0 0,0 0,0 0,0 0,-2-10,1-7,1 0,0 11,1 0,-2 1,1-1,-2-8,2 12,-1 1,0-1,1 0,0 0,-1 1,0-1,0 1,0-1,0 1,0-1,1 1,-2-1,1 2,1-2,-2 0,1 2,-3-3,-6-4,-1-1,2 0,-1-1,1 0,0-1,1-1,-8-12,14 19,0 0,2 0,-2 0,1-1,0 1,0-1,0-8,-2-11,0 16,2 0,0 0,0 0,1 0,-1 0,2-11,-1 16,0 1,1-2,-1 2,1-2,-1 2,1 0,0-2,0 1,1 0,-1 1,0 0,1 0,-1-1,1 1,-1-1,1 2,0-2,1 2,-2-1,4-2,12-9,-1 0,0-1,-1-1,-1-2,23-30,-3 3,-34 43,0 1,1 0,-1-1,0 1,1-1,-1 1,0 0,1 0,-1-1,0 1,1-1,-1 1,0 0,0-1,0 1,1 0,-1 0,1 0,-1 0,1 0,-1 0,0 0,1 0,-1 0,1 0,-1 0,1 0,-1 0,1 0,-1 0,0 0,1 0,-1 1,1 0,0 0,-1 0,1 0,-1-1,1 1,-1 0,0 1,1-2,-1 0,0 2,0-1,0 0,0 1,0 2,0 0,0 1,0-1,0 0,0 0,-1 0,-2 6,-5 5,2 0,-16 18,13-20,1 0,0 1,-9 20,7-7,3-10,-9 27,2-8,24-47,1-2,-2 0,0-1,-2 0,1 0,10-27,-8 20,19-37,-25 50,-1 1,0-1,-1-1,1 2,0-1,1-18,-2 15,0 0,7-21,3 1,2 1,0 0,1 1,23-30,-34 54,-1-1,-1-1,1 1,0-1,2-8,-3 9,1-1,-2 1,2 1,0-1,0-1,6-5,13-19,21-41,-23 40,-17 27,59-91,-51 82,-2 2,2-1,1 1,24-18,-21 18,-1-3,1 1,22-32,-35 45,-1 0,0 1,-1-2,1 1,0 0,-1-1,1 1,0 0,0 0,-1-1,1 0,-1 1,1 0,-1-1,0 1,0-1,0 0,0 2,0-2,0 0,0 1,0-1,0 1,0 0,0-1,-1 0,1 1,-1 0,0-1,1 1,-2-3,0 3,1-2,-1 1,-1 0,2 0,-1 0,-1 1,3-1,-3 1,0-1,2 1,-2 0,0-1,1 2,-5-2,3 1,-1 1,1 0,0 0,-1 0,1 0,0 0,-1 1,1 0,0 0,1 1,-1-1,0 2,0-2,1 1,-2 1,-3 3,-5 6,0-1,1 1,-10 16,11-14,-1-1,-18 17,20-20,-1 1,2-1,-1 1,2 1,-8 14,-21 25,-53 52,83-93,1-1,8-17,75-152,-53 120,-16 28,-1 1,0 0,-1-1,6-21,2-26,-11 47,0 0,0 0,0 0,1 0,11-22,-12 29,-1 1,0 0,0 0,0 1,1 0,-1 0,1 0,2-3,-4 5,0 0,-1 1,2-1,-1 1,1-1,-1 1,-1-1,2 1,-1 0,1-1,-1 1,0 0,0 1,0-1,1 0,-1 0,0 1,0-1,0 1,1-1,-1 1,0 0,0-1,0 1,2 1,0 0,2 2,-2-1,1 0,-1 0,1 1,-2-1,2 1,-2 1,1-2,-2 2,1-1,3 6,0 3,-2-1,1 0,3 22,-7-32,0 2,1-2,0 1,0 0,1-1,-1 1,0-1,0 1,1 0,0-1,-1 0,1 0,0 0,0 1,0-2,0 1,1 0,-2-1,2 1,-1 0,1-1,-1-1,0 2,0-2,1 1,4 0,6 2,0-2,1 0,27-2,-13-1,100 9,-121-6,-1 1,1-1,-1 0,1 1,10 4,-10-4,0 2,0-3,-1 1,1 0,8-1,-12-1,-2 0,2 0,-1 0,-1 1,2 0,-1 0,0-1,4 3,-6-3,0 0,0 0,0 0,0 0,0 0,0 0,0 0,0 0,0 0,0 0,1 0,-1 0,0 1,0-1,0 0,0 0,0 0,0 1,0-1,0 0,0 0,0 0,0 0,0 0,1 0,-1 0,0 0,0 0,0 0,0 0,0 1,0-1,-1 0,1 0,0 1,0-1,0 0,0 0,0 1,0-1,0 0,-12 6,4-3,0-1,0-1,0 0,-14-1,14 0,0 0,0 1,0 0,2 0,-17 5,16-3,-1 0,1-2,-13 2,-17 4,-38 26,66-30,0 2,2 0,-13 7,54-16,13 0,73 5,-69 8,-36-7,-1 0,17 1,-10-4,-9 0,-27 5,-2-1,1 0,0 2,-30 12,29-9,-1-2,-1 0,1-3,-26 5,4-2,13-2,18-4,0 2,-1-1,-10 5,14-3,2 0,-1 0,1 1,-1 0,1 0,-7 8,-8 6,5-5,1 1,1-1,-20 31,10-15,22-29,0 0,0 0,0 0,0 0,0 1,0-1,0 0,0 0,0 0,1 0,-1 0,0 0,0 0,0 0,0 0,0 0,0 0,0 0,0 0,0 0,0 0,0 0,0 0,0 0,0 0,0 1,0-1,0 0,0 0,0 0,0 0,0 0,0 0,0 1,0-1,0 0,0 0,0 0,0 0,0 0,0 0,0 0,0 0,0 0,0 0,0 0,0 0,0 0,0 0,0 0,0 0,0 0,0 0,0 0,0 0,-1 0,1 0,0 0,0 0,0 0,0 0,0 0,0 0,0 1,0-1,0 0,0 0,-1 0,1 0,9-3,14-9,-22 12,35-22,2 4,1 1,-1 2,2 2,52-9,-30 6,-47 11,0 1,0 1,29-2,-32 4,0 0,0-1,13-4,-54 12,16-3,0-1,1 2,-13 6,6-2,1 2,1 0,0 2,0 0,1 1,-16 17,18-16,-25 16,12-8,-24 16,31-25,1 2,-22 21,16-14,19-17,-1 0,1 1,0 0,-6 9,12-15,0 0,0 0,1 0,-1 0,0 0,0 0,0 0,0 0,0 0,0 0,0 0,0 0,0 0,0 0,0 0,0 0,0 0,0 0,0 0,0 0,0 0,0 0,1 0,-1 0,0 0,0 0,0 0,0 0,0 0,0 0,0 0,0 0,0 0,0 0,0 0,0 0,0 0,0 0,0 0,0 0,0 0,0 0,0 0,0 1,0-1,0 0,0 0,0 0,0 0,0 0,0 0,0 0,0 0,0 0,0 0,0 1,0-1,0 0,0 0,0 0,0 0,0 0,0 0,7-3,9-5,136-99,-121 88,-24 13,2 1,-1 0,1-2,6-8,-5 7,0-1,12-7,17-16,-30 25,0 1,0 0,1 2,-1-1,2 1,-2 1,20-5,-8 2,-20 6,0-1,0 0,0 1,0 0,0 0,-1 0,1 0,0-1,1 1,-1 0,0 0,-1 0,1 1,0-1,0 0,0 0,0 0,0 1,0-1,-1 1,1-1,0 0,0 1,-1 0,1-1,0 0,0 1,0 2,-1-3,0 1,0 1,0-2,0 2,0-1,0-1,0 1,0 1,-1-1,1-1,0 2,0-2,0 1,0 1,-1-2,1 1,-1 0,0 0,1 0,-1-1,0 1,1 0,-1-1,1 1,-1 0,0 0,1-1,-1 0,-1 1,-9 7,-1-1,0 0,0-2,0 0,-15 5,-17 7,31-12,2 2,0 0,0 0,-18 16,20-16,-1 0,0 0,-19 9,19-12,0 1,0 1,0 0,-11 11,-2 3,-28 18,21-16,16-9,1 0,1 1,0 1,-21 31,12-11,16-27,0 1,0 0,-1-1,0 0,0-1,-1 0,0 0,0-1,-9 7,-3-1,10-6,-1-1,-11 13,18-17,5-5,5-7,55-40,103-63,-133 90,-25 18,3 0,-2-1,1 2,13-6,-1 3,-7 3,-1 0,0-1,22-14,-30 16,0 1,-1 1,1-2,1 3,6-4,-12 4,1 1,-1 0,1 0,0 0,-1 0,1 0,0 0,0 0,0 0,0 0,-1 0,0 0,1 1,0-1,-1 0,1 0,0 1,0-1,-1 1,1-1,-1 2,1-1,-1-1,1 1,-1 0,1 0,-1 0,0 0,1 0,-1 0,0 1,0-2,0 1,0 1,0-2,0 2,0-1,0-1,0 2,0-1,-1 1,-1 8,1 0,-1 0,-1 0,0-1,0 1,-1-1,-5 11,7-14,-1 0,1-1,0 2,1-1,-1-1,1 2,0-1,0 0,1 0,0 13,-3 27,0-25,-7 29,5-28,1-1,2 1,-3 31,5-47,-1 1,-1 1,0-2,1 1,-1 0,-1 0,1-1,-6 9,5-9,1 0,-1 0,0-1,1 2,0-1,0 0,2 1,-2-1,1 8,1-14,0 0,0 0,0 0,0 0,0 0,0 1,0-1,0 0,0 0,0 0,0 0,0 0,0 1,0-1,0 0,0 0,0 0,0 0,0 0,0 0,0 0,0 1,0-1,0 0,0 0,0 0,1 0,-1 0,0 0,0 0,0 0,0 0,0 0,0 0,0 0,0 0,0 0,0 0,1 0,-1 0,0 0,0 0,0 0,0 0,0 0,0 0,0 0,0 0,1 0,-1 0,0 0,0 0,0 0,0 0,0 0,0 0,0 0,0 0,0 0,0-1,0 1,0 0,0 0,8-8,6-12,37-71,-50 90,-1-1,1 1,-1-1,0 0,1 1,-1-1,0 1,0-1,0 1,0-1,0 1,-1-2,0-1,-6-26,3 15,1-2,1 1,0-32,-2-13,3 47,1 1,0-19,0-17,0 47,-1 1,1 0,0-1,-1 1,1-1,-1 1,1-1,0 2,-1-2,0 1,0-1,1 2,-1-1,0-1,0 1,0 1,0-1,0-1,0 2,0-1,0 0,-1 1,1-1,0 1,0-1,0 1,-1-1,1 1,0-1,0 1,-1 0,1 0,-2 0,-3 0,-1 1,1-1,0 2,0-1,-8 3,2 1,2 1,0 1,-1-1,2 2,0 0,0 0,-13 15,-9 8,25-25,0 2,0 0,0 0,0 0,-6 11,7-8,-1-1,-1 0,-10 13,-3-4,-26 19,-13 11,53-43,2 2,-2-2,1 3,-1-2,-5 15,54-58,-13 7,-1 3,3 1,57-33,-55 41,-26 14,0 1,-1-2,0-1,0 1,1-1,-3 0,14-11,24-24,-43 40,0 0,1 0,-1-1,0 1,0 0,0-1,0 1,0 0,0 0,0-1,0 1,0 0,0 0,0 0,0 0,0 0,0 0,0 0,0 0,0 0,0 0,1 0,-1 0,0-1,0 1,0 0,1 0,-1 0,0 0,0 0,0 0,1 1,-1-1,0 0,0 0,0 0,1 0,-1 0,0 0,0 0,0 0,1 0,-4 11,-5 11,-13 6,-1-1,1 0,-3-4,0 1,-33 25,46-38,-2 0,4 1,-1 1,-18 25,-14 20,-5 4,29-34,6-10,9-13,-1 1,0-1,-8 11,30-34,12-8,-3-1,30-38,-45 53,-1-1,0 3,1-1,0 1,1 0,17-8,-18 10,-3 0,2-1,15-16,14-13,-28 29,-8 6,0-1,1 1,-1 0,0 0,1 1,6-4,-10 6,-1 0,1 0,-1 0,0 0,0 0,0 0,1 0,-1 0,0 0,1 0,-1 0,0 0,1 0,-1 1,1-1,-1 0,0 0,1 1,-1-1,0 0,0 1,1-1,-1 0,0 0,0 0,0 0,0 1,0-1,0 1,0 0,3 14,-6 15,-3-18,-1 1,1-2,-1 1,-1 0,0-1,-1-1,0 0,0-1,-17 15,-60 48,70-60,2 1,-23 10,-8 9,-6 1,40-25,8-7,2 1,-2-1,1 1,0-2,0 2,-1-1,1 0,0-1,-1 1,1 0,-5-1,2 1,0 0,0 0,1-1,-8 5,-14 3,19-7,0 0,0 1,0-1,1 2,-12 5,17-7,0-1,0 1,0 0,1-1,-1 1,0-1,0 1,0 0,0 0,0 0,1-1,-1 2,1-2,0 2,-1-2,1 1,-1 1,1-1,-1 2,1-2,0 1,0-1,1 1,-1-1,0 1,1-1,0 1,-1-2,0 2,1-1,-1 1,1-1,0 0,0 1,0-2,0 1,0 0,-1 0,1 0,2 1,1 1,0 0,0 0,0 0,1-1,-2 0,1-1,1 2,-1-2,1 0,0 1,0-2,4 2,9-1,32-4,-43 2,39-7,-30 5,0 0,17 1,-26 2,0-1,0 0,-1-1,1 1,0-1,-2-1,2 0,-1 0,0 0,11-9,-4 6,-1-1,0 2,1 0,-1 1,2 0,-1 1,-1 1,2 0,-1 1,15 1,-24 0,-2 0,1 0,-1 0,1 0,0-1,0 0,0 0,-1 1,1-2,-1 1,2-1,-2 1,0-2,3 0,-3 1,0 1,0-2,-1 1,0 0,1 1,-1-3,0 3,0-2,0 2,0-3,0 2,-1-1,1 1,0-1,-1 1,0-1,1 0,-1-3,0-2,0 1,1-1,1-1,-1 2,1-1,0 0,5-11,-6 14,0 1,0 0,0-1,-1 1,1-1,-1 1,0-1,0 2,0-2,0 1,-1-1,0-7,0 12,0-1,1 1,0-1,-1 0,0 0,0 1,1-1,-1 1,1 0,-1 0,0 0,0-1,0 1,0 0,1-1,-1 1,0 0,0 0,0 0,0 0,0 1,0-1,1 0,-1 0,0 1,0-1,0 0,1 0,-2 2,-24 11,11-1,2-1,-1 2,-18 20,17-15,-29 23,42-40,-82 62,84-63,-1 0,1 1,0-1,0 0,0 0,0 0,0 1,0-1,-1 0,1 0,0 0,0 0,0 0,0 0,-1 0,1 0,0 0,0 0,0 0,0 0,0 0,0 0,0 0,0 0,0 0,-1 0,1 0,0 0,0 0,0 0,-1 0,1 0,0 0,0 0,0 0,0 0,0 0,0 0,0-1,0 1,0 0,0 0,0 0,0-1,-1 1,1 0,0 0,0 0,0 0,0 0,0 0,0-1,0 1,2-15,10-15,3 8,28-33,-20 30,-16 17,-6 8,-1 0,0 0,0 0,1 0,-1 0,1-1,-1 1,1-1,-1 1,0-1,1 1,-1 0,0-1,1 1,-1-1,0 1,1 0,-1-1,0 0,0 0,0 1,1-1,-1 1,0 0,0-1,0 0,0 1,0-1,0 1,0-1,0 0,0 1,-1 0,1-1,0 0,0 1,0-1,-1 0,-1-4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72"/>
    </inkml:context>
    <inkml:brush xml:id="br0">
      <inkml:brushProperty name="width" value="0.2" units="cm"/>
      <inkml:brushProperty name="height" value="0.2" units="cm"/>
      <inkml:brushProperty name="color" value="#008C3A"/>
      <inkml:brushProperty name="ignorePressure" value="1"/>
    </inkml:brush>
  </inkml:definitions>
  <inkml:trace contextRef="#ctx0" brushRef="#br0">0 1,'0'2,"1"-2,-1 1,1 0,-1 0,1 1,-1-2,0 0,1 2,-1-1,1 0,0 0,0-1,-1 1,1-1,0 1,0 1,18 11,-14-9,33 30,-32-28,1 1,-1-1,1-1,-1 1,2-1,-2-1,2 0,11 4,86 19,-91-24,0-1,0-1,-1-1,16-1,-17-1,0 2,-1 0,1 0,0 2,0-1,16 7,-17-6,1 1,0-1,0-1,0 0,0-1,13-3,12 2,22 0,62 2,-104 1,28 10,-6-3,8 8,-40-14,-3-2,8 5,1-2,25 7,-35-11,0 0,1 0,-1 1,-1-1,2-1,-1 1,1 0,-1 0,1-1,-1-1,0 1,0 0,1 0,-2-2,2 2,5-5,-9 4,1 2,0-1,0-1,0 1,0 0,0 0,-1 0,0-1,1 1,-1 0,1-1,-1 1,1 0,-1-1,0 1,1-4,-3-26,1 28,1-1,-1 0,1 0,0 1,0-1,0 0,1 0,1-5,-2 9,1-2,0 1,0 0,-1 0,1 1,-1-1,1 1,0-1,0 0,0 0,0 1,0 0,0-1,0 1,-1-1,1 1,0-1,1 1,-2 0,1 0,0 0,0 0,1 0,-1 0,-1 0,1 1,0-1,2 1,-1 0,-2-1,2 0,0 0,-1 0,0 0,1 0,-1 0,1 0,0-1,-2 0,2 1,-1-1,3-1,-4 2,0 0,0 0,0 0,0 0,0 0,0 0,0 0,0 0,1 0,-1 0,0 0,0 0,0 0,0 0,0 0,0 0,0 0,0-1,0 1,0 0,0 0,0 0,0 0,0-1,0 1,0 0,0 0,0 0,0 0,0-1,0 1,0 0,0 0,0 0,0 0,0 0,0-1,0 1,-1 0,1 0,0 0,0 0,0 0,0 0,0 0,0 0,0 0,0 0,0 0,-1 0,1 0,0 0,0 0,0 0,-8-3,-10 0,13 3,1-1,1 1,-1 0,0 1,-1-1,1 1,1-1,-2 2,1-1,1 1,-2-1,2 2,-8 2,5-1,0-1,1 0,-1-1,0 1,-8 0,6 0,1-1,0 0,-9 6,-6 5,-31 19,49-29,0-1,0-1,0 2,0-2,0 0,-1 0,1 0,-5 0,-35 1,43-2,-359 0,345-1,1-2,-1 1,1-2,-19-7,10 4,-30-4,-6-2,35 7,8 0,1 2,1 0,-2 1,0 2,-28-2,43 3,0 0,1 0,-1 0,0 0,1 1,-1-1,0 0,1 0,-1 0,1 1,0-1,-1 1,1-1,-1 0,1 0,-1 0,1 0,-1 1,1 0,-1-1,1 1,-1-1,1 1,0-1,0 1,0-1,-1 1,1-1,-1 3,1-2,0 0,1 0,-1 1,0-1,0 0,0 1,1-1,-1 0,0 0,0 1,1-1,0 0,1 2,0 1,0 0,0-1,1 0,-1 0,1 0,0 0,0 0,4 3,4-1,-1-2,2 0,-2-1,1 0,14 0,17 2,6 1,-34-4,0 0,24 5,-15 0,-16-4,0-1,1 1,10 5,-2-1,-1-1,1 0,-1-1,32 2,-4 0,-30-4,-1 1,1 1,17 8,-21-9,115 46,-107-44,-2-1,1-1,1-1,0-1,30-1,-37-2,1-1,-3-2,3 1,-2 0,1-1,-2 0,2-1,8-9,5-7,7-5,-28 26,-1 0,1-1,1 1,-2 1,2-2,-2 1,1 0,0 1,1 0,-2 0,2 0,-1 0,4 0,-4 0,-1 0,1 1,0 0,-1 0,1 0,0 0,0 0,-1 0,0 0,1 0,-1 1,1 0,-2-1,2 1,-1-1,0 1,2 2,15 38,-11-22,-6-18,0-1,0 1,0 0,0-1,-1 1,1 0,-1 0,0 0,0-1,1 2,-1-1,0-1,0 2,0-2,0 2,-1-2,1 4,0-4,-1 1,0-2,0 1,0 0,0 1,0-1,1 0,-1-1,0 2,0-1,0-1,0 1,0-1,1 1,-2-1,1 1,0 0,-1-1,2 1,-2-1,1 1,-1-1,0 0,-23 0,2 1,0-2,-1-1,0-1,2-1,-25-10,26 8,13 3,1 1,0-1,0 3,0-2,-9 1,-6 2,-23 6,32-5,1 0,-1 0,0-1,0-1,2 0,-2-2,-16-2,-77-26,88 23,1 2,0 0,-1 2,-1 0,-27 0,29 3,-4-1,2 3,-2 0,-38 9,58-11,0 0,0 0,0 0,1 0,-1 1,0-1,0 1,0 0,0-1,0 1,1-1,-1 0,1 1,-1 0,0 0,0-1,1 1,-1 0,1-1,-1 1,0 1,1-1,0-1,0 1,0 0,-1 0,1 0,0 0,0-1,0 2,-1-1,1 0,0 0,0 0,0 0,1 0,-1 0,0-1,0 2,0-1,1 0,-1-1,0 2,0-2,1 3,1 1,1 0,-1 1,0-2,1 1,-1-1,2 2,-2-2,6 3,14 15,-1-1,35 23,-47-38,0 1,-1-2,2 1,-1-2,-1 0,2 0,18 2,8 2,-27-4,0-1,1-1,-2 0,11 0,-16-2,-2 1,2-1,0 1,-1-1,1 0,-1 0,1 0,0-1,-1 2,0-3,1 2,-1-1,2-1,1-3,0 0,-1 0,7-10,7-10,-16 23,-1 2,2 0,-1 0,0-1,0 1,0 0,0 1,1-1,-1 0,0 1,0-1,1 1,-1 0,0 0,3 0,35 4,1 8,-31-9,0 0,2-1,-2 0,12 0,-60-22,-81-44,47 24,58 33,7 2,0 1,2 1,-2 0,1-1,-2 3,1-1,0 0,-1 1,-11-2,-9 3,5 0,-25 4,41-4,1 1,-1 1,0 0,0 1,1-1,0 2,-12 6,17-10,0 0,0 1,0 0,0 0,0-1,0 2,1-2,0 0,-1 1,0 1,1-1,-1-1,1 1,-1 0,1 0,-1 0,1 0,-1 0,1 0,0 1,0-2,0 1,0 2,0-2,0 2,0-1,1-1,-1 2,1-3,0 3,-1-1,1-1,0 1,0 0,-1-1,3 3,1 1,1 0,0 0,0 1,0-2,9 7,-7-6,1-1,0-1,-1 0,2 1,-1-2,1 0,-2-1,12 1,70-4,-74 1,7-1,-1 0,23-8,-44 10,0 0,0 0,1 0,-1 0,1 0,0 0,-1-1,1 1,-1 0,1-1,-1 1,1-1,-1 1,1 0,-1-1,0 1,0 0,0-1,0 1,1 0,-1-1,0 0,1 1,-1-1,0 0,0 1,0 0,1-1,-1 1,0-1,0 0,0 1,0-1,0 1,0-1,0 0,-9-25,2 2,6 23,1 0,0 0,0 0,0 1,0 0,0-1,0 0,0 0,0 1,0-1,0 0,1 1,-1 0,0 0,0-1,0 0,0 0,0 0,0 1,1 0,-1-1,1 1,-1-1,0 1,1-1,-1 1,1-1,-1 1,2-1,31-8,-33 9,0 0,0 0,0 0,0 0,0 0,0 0,0 0,0 0,0 0,0 0,0 0,0 0,0 0,0 0,1-1,-1 1,0 0,0 0,0 0,0 0,0-1,0 1,0 0,0 0,0 0,0-1,0 1,0 0,0 0,0-1,0 1,0 0,0 0,0 0,0 0,0 0,0 0,0 0,0 0,0-1,0 1,0 0,-1 0,1 0,0 0,0 0,-7-8,-10-5,16 11,-13-6,1 1,-1-1,-25-7,24 9,23 11,-2-1,2 1,6 5,25 18,-35-27,0 2,0-2,1 0,-1 0,0 0,1 0,-1 0,0 0,1-1,-1-1,1 1,4-3,2 1,1-2,21-11,-20 9,-2 0,23-4,-25 8,-1 0,0-1,0 0,1-1,-2 0,1-1,8-4,2-5,-11 8,1 1,0-1,1 2,14-7,-22 10,0 1,1-1,-1 0,0 0,-1 1,1-1,0 0,1 0,-1 1,0-2,-1 1,0 1,1-2,0 1,0 0,0 0,-1 0,1-1,-1 1,1-2,4-32,-5 31,1-1,-1 1,1-1,0 1,0-1,3-5,-3 4,2 2,-1-1,2 0,-1 1,6-8,-6 9,-2 2,1 0,1 0,-2-1,1 1,1 1,-1-1,0-1,1 2,-2 0,2-1,0 1,-1-1,3 2,-2-1,12 1,-15 2,-8 3,-5 2,-2 0,1-2,0 1,-2-2,2 1,-1-3,0 0,-1-1,1 0,0-1,-1-1,0-1,1-1,-19-4,18 4,1 1,0-1,-1 2,-23 4,-19 0,35-4,8 1,0-1,-16-2,27 1,0 0,1 0,-2 0,1 0,0-2,0 2,1-1,-1 0,1-1,-1 1,1-1,-5-4,5 4,0 1,-1-1,1 1,1 0,-2 1,1-1,-1 1,0-1,0 2,-6-3,-39-1,25 2,11 1,-1 0,2 1,-2 1,1 0,0 0,-23 8,35-9,0 1,1-1,-1 0,0 1,0 0,0 0,1-1,-1 0,0 1,1 0,-1 0,1-1,-1 2,0-2,1 1,-1 0,1 0,-1 0,1-1,-1 2,1-1,0 0,-1 0,1 0,0 0,0 2,0 2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7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48 87,'2'-2,"1"0,-2 1,2 0,0 0,-2-1,2 1,0 1,-1-1,1 0,2 0,-4 1,21-3,-2 0,2 3,31 1,-4 1,61-2,-121 0,1-2,0 1,-1-2,3 1,-17-7,16 6,-34-12,42 15,-1 0,1-1,-1 1,2 0,-2-1,1 1,-1 0,1 1,0-1,0 0,-1 1,1-1,-1 0,2 0,-4 2,36 0,105-2,-153-2,15 0,9 0,2 0,1 1,16 2,-16-1,-27 0,-20 0,34 0,-1-1,1 1,0-1,0 1,-1-1,2-1,-2 1,1 1,0-2,0 1,0 0,0-1,-3-3,5 5,0 0,0 0,0 0,0-1,0 1,0 0,0 0,0 0,0 0,0 0,0 0,-1 0,1 0,0 0,0 0,0 0,0-1,0 1,0 0,0 0,0 0,0 0,0 0,0 0,0 0,0 0,0 0,0 0,0-1,0 1,0 0,1 0,-1 0,0 0,0 0,0 0,0 0,0 0,0 0,0 0,0 0,0 0,0 0,0-1,0 1,1 0,-1 0,0 0,0 0,0 0,0 0,0 0,10-3,10 3,-18 0,67 9,-50-10,-8 0,-1 0,1 1,-2 1,0 0,2 0,-2 2,1-1,0 1,12 6,-8-1,1 0,1-1,0-1,-1-1,33 7,-32-10,39 3,-58-5,0 0,2 0,-1 0,-1 0,2 0,-1 0,0 0,0 0,0 1,0 0,0-1,0 1,0 0,0 0,1 0,-1 0,0 1,0-2,1 2,0 0,-1-1,0 1,1 0,0-1,-2 3,2-1,0-1,0 0,0 0,0 0,0 0,0 0,0 0,-1-1,1 1,-1-1,0 1,1-1,-1 0,0 1,1-1,-2-1,1 2,0-2,1 1,-2 0,1-1,1 0,-2 1,-1-1,2 0,1 0,0 0,0 0,1 0,-1 0,0 1,0-1,-1 1,1 0,0-1,1 0,-1 1,1-1,-1 1,0 0,0 0,0 0,0-1,1 1,0 0,-1 0,0 0,1 0,-1 0,0 2,-8 10,9-13,-1 0,1 0,0 0,0 0,-1 0,1 0,0 0,-1 0,1 0,-1-1,1 1,0 0,-1-1,1 1,0-1,-1 1,1 0,0 0,0 0,0 0,0-1,0 1,-1-1,1 0,0 1,-9-16,6 11,-1-1,-1 1,0 1,0-1,-1 1,0 0,0 0,1 0,-1 1,0 1,0-2,0 3,-8-3,-34-3,0 3,-75 5,46 0,32-2,-51 2,95-1,-1 0,1 1,0-1,0 1,0-1,0 1,0 0,-1-1,1 1,-1-1,0 4,2-4,0 0,0 0,0 0,0 0,0 0,0 0,0 0,0 0,-1 0,1 0,0 0,0 0,0 0,0 0,0 0,0 0,0 0,0 0,0 0,0 0,0 0,0 0,0 0,0 1,0-1,0 0,0 0,0 0,0 0,0 1,0-1,0 0,0 0,0 0,0 0,0 0,0 0,0 0,0 0,0 0,0 0,0 0,0 0,0 0,1 0,-1 1,0-1,0 0,0 0,10 1,24-5,40 4,21-1,-18-15,-117 18,29-2,2 0,-2 1,3 0,-3 1,-9 3,-13 6,16-6,0 2,-17 8,28-11,-2-1,1 0,-1 0,0-1,0 1,0-2,-14 1,21-2,0 0,1 0,-1 0,1-1,-1 1,1 0,-1-1,0 1,1 0,-1-1,0 1,1 0,-1-1,1 1,0-1,0 0,-1 1,1-1,-1 1,1-1,-1 0,1 1,-1-2,-5-21,5 20,0 1,0-2,1 1,-1 1,0-2,0 2,-3-5,3 6,0 0,-1-1,0 1,1 0,-1 1,0-1,1 0,0 0,-1 0,0 1,0-1,1 1,-2 0,1 0,1 0,-1 0,0 0,-1 0,0 1,1-1,-1 1,0 0,2-1,-2 1,0 0,1 0,-1 1,2 0,-2-2,1 2,-3 1,32-8,-18 0,2 2,-1 0,0 0,1 1,15-1,-2 3,31 3,8 10,-13-2,-60-13,1 1,-1 1,2 0,-2 0,1 2,0 0,-14 3,23-5,0 0,0 0,0 0,0 0,0 0,0 0,0 0,0 0,-1 0,1 0,0 0,0 0,0 0,0 0,0 0,0 0,0 0,0 0,0 0,0 0,0 0,-1 0,1 1,0-1,0 0,0 0,0 0,0 0,0 0,0 1,0-1,0 0,0 0,0 0,0 0,0 1,0-1,0 0,0 0,0 0,0 0,0 0,0 1,0-1,0 0,0 0,0 0,0 0,1 0,-1 0,0 0,0 0,0 0,7 5,7 1,5-3,1-2,0 0,21-3,3 1,-34 0,2 0,15-5,-15 3,-3 1,21-1,-20 3,-5 1,1-1,0 0,-1-1,0 0,13-2,-17 2,0 1,-1-1,1 1,0 0,0 0,0-1,0 0,0 0,-1 0,0 0,1 1,0-1,0 0,-1 0,1 0,-1 1,2-4,-2 3,1-1,-1 1,0-1,0 1,0-1,0 1,0-1,0 0,0 1,0-1,-1 0,1 1,-1 0,1-2,-2 0,1 1,0 0,0 0,1 1,-1-1,0 0,-1 1,1-1,0 0,0 1,-1 0,1-1,-1 2,1-2,-1 1,0 0,0 0,-1 0,-32-8,7 2,16 4,-1 0,-1 2,1-1,-1 2,2 0,-17 3,25-3,-72 9,66-9,9 3,2-2,-1-1,2 0,-1 0,0 0,0 0,0 0,0 0,0 0,0-1,1 1,-1-1,0 1,-1-1,3 0,7-2,-1 0,1 0,-1 2,1-1,0 2,-1-1,2 1,13 3,11-2,17-1,-32-7,-9 7,0 0,-2 2,2-2,-1 2,1 1,16 6,-21-6,0-1,2-1,0 0,-1 0,1-1,9-1,-12 0,1 1,-1 0,1 0,1 1,-1 1,0-2,0 2,0 0,6 3,11 2,-20-7,-1 0,0 1,1 0,-1 0,1-1,-1 0,0 2,0-1,1 1,-2-2,2 2,-1 0,0-1,0 0,0 2,-1-2,4 4,-5-5,0 1,0-1,0 0,0 1,1-1,-1 0,0 1,0-1,0 0,0 0,0 0,0 0,0 0,0 0,0 1,0-1,0 1,0-1,0 0,0 1,0-1,0 0,0 0,0 0,0 1,0-1,0 0,0 1,0-1,0 0,-1 0,1 0,0 1,0-1,-1 0,-9 3,-10-6,14 0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7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0 101,'0'1,"1"1,-1-1,1-1,-1 1,1 0,-1-1,0 2,1-1,0-1,-1 0,1 1,0 0,0 0,0-1,0 1,-1-1,1 0,0 1,1 0,18 7,-19-8,1 0,0 0,0 0,1 0,-1 0,0 0,0-1,1 0,-2 1,2-1,-1 0,0 0,0 1,1-2,-2 1,1-1,0 1,0-1,2-2,4-4,-1-1,12-18,-9 11,-8 15,-1 0,0 0,-1-1,1 1,0 0,0-1,-1 0,1 2,0-3,-1 2,1 0,-1-1,0 0,0 1,0-3,-19 23,15-13,-1-1,2 1,-3-1,1 0,-1-1,-7 6,-5 10,16-17,0-1,0 1,0 0,-1-1,1 1,-1-2,-2 5,5-6,0 0,0 0,0 0,-1 0,1 0,0 0,0 0,0 0,0 0,0 0,0 0,0 0,0 0,0 0,0 0,-1 0,1 0,0 0,0 0,0 0,0 0,0 0,0 0,0 0,0 0,0 0,0 0,0 0,0 0,0 0,0 0,0 0,0 0,0 0,0 0,0 0,0-1,0 1,0 0,0 0,0 0,0 0,0 0,0 0,0 0,0 0,0 0,0 0,0 0,0 0,0 0,0 0,0-1,0 1,0 0,0 0,0 0,0-10,6-6,51-64,-56 78,-1 1,0 0,1 0,0 0,0 0,0 0,0 0,-1 1,2-1,-2 0,1 0,0 0,-1 1,1-1,0 1,0 0,0 0,0-1,0 1,1-1,-1 1,0 0,-1 0,2 0,-1 0,0 0,1 0,-2 1,1-1,0 1,1-1,-1 0,0 0,0 0,-1 1,3 1,2 3,1 0,-1 0,0 0,0 1,5 7,6 10,-3-10,0 2,15 21,9 11,-21-28,22 38,-38-57,0 0,0 1,0-1,0 0,0 1,1-1,-1 0,0 0,0 0,0 0,0 1,0-1,0 0,0 0,1 0,-1 0,0 0,0 1,0-1,1 0,-1 0,0 0,0 1,0-1,1 0,-1 0,0 0,0 0,0 0,1 0,-1 0,0 0,0 0,0 0,0 0,1 0,-2-10,-5-15,3 17,0 1,-1 0,0 1,0-1,1 1,-2-1,0 1,0 0,0 2,-1-2,1 2,-13-9,11 9,0-1,1 1,0 1,-1 0,0 0,-1 0,-9 0,12 2,2 0,-2 1,2 0,-1 1,0 0,1-1,-2 0,2 2,-1-1,0 0,1 1,-2 0,2-1,-1 2,-5 4,5-3,0 0,0-2,0 1,0 0,1-1,-2 0,-5 2,8-3,0-1,0 1,0-1,0 0,1 0,-1 0,0-1,0 1,0-1,0 0,0 1,1-1,-1 1,0-1,0 0,1 0,-1 0,1 0,-1-1,1 1,-2-2,1 1,1 2,0-2,0 0,-1 1,1 1,0-2,0 2,0-2,-1 1,0 1,-2-1,4 1,0 0,0 0,0 0,0 0,-1 0,1 0,0 0,0 0,0 0,0 0,0 1,0-1,-1 0,1 0,0 0,0 0,0 0,0 0,0 0,0 0,0 0,0 0,0 0,0 0,0 0,0 0,0 0,0 0,0 0,0 1,0-1,0 0,0 0,0 0,0 1,0-1,0 0,0 0,0 0,0 1,0-1,0 0,0 0,0 0,0 0,6 14,14 25,-16-30,0-1,0 0,2 1,6 9,-7-11,0 0,-1 1,0 0,0-1,-1 1,4 11,6 14,-12-32,-1 0,0-1,0 1,0 0,1-1,-1 0,1 1,-1 0,1 0,0 0,-1-1,1 0,0 0,-1 1,0-1,1 1,0-1,-1 1,1-1,0 0,0 0,-1 0,1 1,0-1,-1 0,1 0,0 0,-1 0,1 0,0-1,0 1,0 0,-1 0,0 0,1 0,0-1,0 1,-1-1,1 0,0 1,-1 0,1 0,0-1,-1 1,1-3,4-2,1-1,-1-1,7-10,-3 4,-6 8,1 1,1-1,-1 1,0 0,2-1,-2 2,1 0,0 0,0 0,0 1,0-1,6-1,0 3,-10 4,-12 7,4-3,-4 2,1 3,0-2,0 2,-13 18,20-23,-4 4,9-10,8-3,0-4,1-1,-1 1,13-13,-6 6,-3 5,-12 7,0 1,1-1,-2-1,1 1,0 1,-1-2,2 1,-1-1,0 1,-2-1,2 0,2-2,-4 4,0-1,0 0,0 1,0-1,0 1,0 0,0-1,0 0,0 1,0 0,-1-1,1 1,0 0,0-1,-1 1,1-1,0 1,0-1,-1 0,1 1,-1 0,1 0,0 0,-1 0,1 0,0-1,-1 1,1 0,0 0,0-1,-1 1,1 0,-1 0,1 0,-1 0,1 0,-1 0,0 0,-16-2,-7 2,-38 5,52-3,9-1,0-1,0 0,0 0,0 0,1 0,0 0,-1 0,0 0,0 0,0 0,1-1,-1 1,1 0,-1-1,0 0,0 1,0-1,1 1,-1 0,-1-1,2 0,0 1,0-1,0 0,0 1,-1-1,1 1,0-1,0 0,0 0,0 0,0 1,0-1,0 0,0 1,0-1,0 0,0 1,0-1,0 1,1-2,0-2,0 1,1-1,0-1,-1 2,2 0,-1 0,3-5,15-8,-18 14,1 1,0-1,-1 0,1 0,-2 0,2 0,-1 0,0-1,0 0,3-4,-5 7,0 0,0 0,0 0,0-1,0 1,0 0,0 0,0 0,0 0,0 0,0-1,0 1,0 0,0 0,0 0,0 0,0 0,0 0,0 0,0 0,-1 0,1 0,0 0,0 0,0 0,0 0,0 0,0-1,0 1,0 0,0 0,0 0,0 0,0 0,0 0,0 0,0 0,0 0,0 0,0 0,0 0,0 0,0 0,0 0,0 0,-1 0,1 0,0 0,0 0,0 0,0 0,0 0,-9 2,-6 4,-4 3,2 0,-31 20,47-29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7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1,'2'1,"-1"0,1-1,1 0,-1 1,-2 0,2 0,0 1,0-2,-1 2,0 0,1-1,0 0,-1 1,0-1,0 1,0 0,1-1,-1 1,-1 0,1 0,0 2,2 3,-1 0,1 1,-1-1,3 13,-3-11,0 0,1-1,0 1,1 0,-1-1,1 0,1 0,-1 0,7 8,-1-1,-8-12,0 2,-1-1,2 1,-2-1,1 2,-1-2,1 1,-1 0,0 5,1 47,-3-46,1 0,1-1,0 1,0 0,4 16,-2-18,-2-1,2 1,-1 0,-2 1,1-1,0 0,-1 0,0 1,0-1,-3 18,1-12,0 0,2 19,0-22,0 0,-1 0,1 0,-5 15,3-20,2-1,-1 1,1 0,0-1,0 1,0 0,1 0,-1-2,1 2,1 0,-1-1,1 1,0-1,3 7,-3-8,-1-1,0 1,0 1,0-2,-1 1,0 0,0 7,0-7,-1-1,1 0,1 0,-1 1,1-2,-1 2,0-1,2 0,-1 0,2 7,1-3,-1-2,-1 2,3 10,-4-12,0-1,1 0,0 1,-1-1,2 0,-2 0,1 0,1-1,3 6,-4-6,1 0,-1 0,0 0,0 0,0 1,0-1,-2 2,2-2,0 7,8 25,-3-20,-1-1,1-1,13 24,-17-36,-1 2,1-2,-1 0,2 0,-1 1,5 2,-5-4,-1 1,1 0,0 0,-1 0,1-1,-1 3,0-3,3 5,-4-3,1 1,-1-1,0 0,0 0,-1 0,0 0,0 1,0 0,1-1,-1 0,-1 5,1-3,0-1,0 1,1 0,-1-1,1 1,2 6,2 6,-2-2,2 2,-3 0,1-1,-1 21,-1-31,1 1,0 0,-1 0,2-1,0 1,-1-1,1 1,0-1,1-1,-1 1,2 0,3 5,0 0,11 26,-15-28,1 1,-2 0,6 17,0 3,-3-15,0 2,-2-1,-1 1,1-1,-1 2,-1-1,0 0,-1 19,-1 7,0 38,-2-77,1 0,-1 1,1-3,-1 2,0-1,0 2,0-2,0 0,0 0,-4 3,-7 12,11-14,-2 1,0-1,0 0,0-1,1 1,-2-1,1 0,0 0,-9 4,9-5,0 1,0-1,-1 1,1 0,0 1,0-1,1 1,-2 0,2 0,-5 7,6-7,1-1,-1 1,-1-1,2 1,-2 0,0-1,1 0,-1 0,1 0,-1 0,0-1,0 0,0 0,-1 1,1-1,-1-1,1 1,-5 1,-17 1,11-2,-1-1,1 3,-16 5,-12 14,37-21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7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37 1355,'30'9,"-27"-9,0 0,0 0,1 0,-1 0,0 0,0-1,0 0,0 0,1 0,-2 0,0 0,1-1,0 1,0-2,-1 1,2 1,-3-2,2 1,0-1,-1 1,0-1,0 1,0-1,3-4,-3 3,1 1,0-1,1 1,-1 0,0 0,1 1,0-1,-1 2,-1-2,3 1,-2 1,2-1,-1 1,-1 0,10-1,6 0,-1 1,25 3,-11-1,-22-1,1 2,-1-1,0 2,12 3,10 4,-28-10,-2 0,1 1,-1-1,2 0,-1 0,-1-1,1 1,0 0,0-1,-1 1,0-2,1 1,-1 1,1-2,-1 0,1 1,0-1,3-4,1-2,0 0,0 0,12-20,10-13,-28 40,-1 1,1-1,-1 1,0 0,1-1,-1 0,1 0,-1 1,0 0,1-2,-1 1,1 1,-1-1,0 0,0 1,1-1,-1-1,0 1,0 1,0 0,-1 0,1 0,0 0,0 0,0-1,0 1,-1-1,1 1,0 0,0-1,-1 1,1 0,0 0,0 0,-1 0,1 0,0 0,-1-1,1 1,0 0,0 0,0 0,0 0,0 0,-1 0,-2-1,1 1,0 0,-1 0,1 1,0-1,-1 1,1-1,-4 3,-28 17,28-16,0 1,-1-1,1 0,-1-1,1-1,-10 4,11-5,1 1,-1 0,0 0,0 0,1 1,-5 3,5-3,-1 0,2 0,-2 0,0-2,1 1,-8 2,-15-2,22-2,-1 1,2 0,-2 0,0 0,1 0,-7 3,7-2,0 0,-1-1,0 0,1 0,-9 1,8-2,0 0,0 1,0 0,1 0,-7 3,-46 19,-26 13,76-32,3-2,1 0,-1 0,1 1,-1 0,1 0,-1 1,-3 4,8-7,0-1,-1 0,1 0,0 0,0 0,-1 0,1 0,0 1,0-1,0 1,0-1,0 1,-1-1,1 1,0-1,0 0,0 0,0 1,0-1,0 0,0 0,0 1,0-1,0 1,0-1,0 0,0 0,1 1,-1-1,0 1,0-1,0 0,0 0,1 1,10 7,14-4,-20-4,0-2,0 1,0 0,-1-2,1 1,0 0,-1 0,0-1,5-4,-4 3,1 0,-3 2,2-1,0 0,1 1,6-2,-5 1,1 1,-1-1,9-4,-11 4,1-1,0 2,0-2,8 1,31-1,-31 4,26-6,-18 3,-17 2,-1 1,2-1,-2 1,1-2,0 1,0-1,6-3,-11 4,0 1,-1 0,1 0,0-1,0 1,-1-1,1 1,0 0,-1-1,1 1,0 0,0 0,0 0,0 0,-1 0,1 0,0 0,-1 0,1 0,-1 0,1 0,0-1,-1 1,1 0,-1 0,1 1,0-1,-1 0,0 0,-13-3,2 3,-1 0,-18 3,27-3,-1 1,1 1,-1-1,0 1,1 1,-1-2,1 2,1 0,-9 5,8-3,0-2,-1 2,-1-2,1 0,0 0,0 0,0-1,-2 1,2-2,-1 1,0 0,1-1,-10 0,14-1,-2 0,0 1,2-1,-2 1,1-1,0 1,-1 0,1-1,0 2,0 0,0-2,-3 5,8-5,-1 0,2 0,-2 0,1 0,0 0,3-1,61-16,-48 7,-17 9,0-1,1 1,0-1,0 1,0 0,4-1,3-1,-1 1,0-1,0-1,0-1,8-5,-10 5,0 1,0 1,-1 0,1 0,1 0,-1 1,0 1,1-2,7 2,17 2,38-2,-69 1,-1 0,2 0,-1-1,0 1,0-1,-1 1,1-1,0 0,1 1,-1-1,0 1,0-2,-1 1,1 0,0 1,1-4,12-21,-13 21,0 0,1 0,0 1,0 0,0 0,1 0,-2 0,6-4,38-22,-31 20,21-15,-29 19,0-2,0 1,-1-2,10-13,13-19,43-43,-70 83,-1-1,1 1,0-1,-1 0,1 1,0 0,-1-1,0 0,1 0,0 1,-1 0,1 0,0 0,0 0,0-1,-1 1,1 0,-1-1,1 1,0 0,0 0,0 0,1 0,-2 1,0 0,1-1,0 0,-1 0,1 1,-1 0,1 0,-1-1,1 1,-1 0,0-1,1 1,-1-1,0 1,1 0,-1 0,0-1,0 1,0 0,0 0,0 0,0 1,0 1,0-1,0 1,0-2,0 2,0 0,0-1,0 0,-1 0,1 1,-1-1,0 0,0 0,0 0,0 0,0 0,-2 3,-10 10,11-12,1-1,-1 1,0-2,0 2,1-1,-2 0,1-1,0 1,-3 1,-1 1,0 0,0 0,1-1,-5 7,-14 11,-62 40,79-55,0 0,0 0,-6 9,53-57,-15 24,-20 16,0-2,1 1,-2-1,9-8,12-9,-20 17,-1 1,2-1,-2-1,0 1,5-6,-1 4,-6 9,-2-1,0-1,0 0,0 0,0 1,0-1,0-1,-1 2,1-1,0 1,0-2,0 1,-1 1,1-1,-2 1,-12 16,0 0,-26 28,20-26,14-15,0-1,0 0,0 0,0 0,-1-2,-12 6,7-4,0 0,0-1,-1 0,0 0,-18 0,-54-4,32 0,48 1,-2 1,1 0,0 1,-1-1,1 2,0-1,0 1,1 0,-1 0,-7 7,8-7,0 1,1-1,1 1,-2 0,2 0,-2 1,2-1,0 1,0 0,0 0,0 0,1 1,-3 5,5-10,0-1,0 0,0 0,0 1,0-1,0 0,0 0,0 1,0-1,0 0,0 0,0 1,0-1,0 0,0 0,0 0,1 0,-1 0,0 0,0 1,0-1,0 0,0 0,0 0,1 0,-1 0,0 0,0 0,0 0,0 0,0 0,1 0,-1 1,0-1,0 0,0 0,0 0,0 0,0 0,11 1,8-4,28-5,-37 7,1-1,19-5,-29 6,1-1,0 2,-1-1,0-1,1 2,0-2,-1 1,0 0,0-1,0 0,1 1,-1-1,1-2,12-29,-11 27,-1 0,0 0,8-11,-7 13,1-1,-2 1,2-1,0 1,0 0,1 1,-1-1,1 1,-1 0,2 1,-2-1,1 1,6-1,5-7,1 1,1-1,-2-1,-1-1,0-1,16-16,7-17,9-9,-44 51,0-1,0 0,-1 1,1-1,3-9,-5 10,1 1,-1-2,1 1,1 1,-2-1,2 0,0 1,-1 0,1-1,5-2,-5 3,0 0,0 1,0-2,0 2,0-1,1-5,-3 11,0 0,-1 0,1 0,-1 0,0 0,0 0,0 0,-1 5,1-7,0 0,0-1,-1 1,1 0,0-1,0 1,0-1,-1 1,1 0,0 0,-1-1,1 0,0 0,-1 1,1 0,0-1,0 1,0-1,0 0,-1 1,1-1,-1 1,0-1,0 0,1 0,-1 0,1 0,-1 0,1-1,0 1,0-1,0 1,-1 0,1 0,-1 0,1-1,0 1,-1-1,1 0,0 1,-1 0,1 0,0 0,-1-1,1-1,-2-1,1 0,-1-2,1 1,-1 1,1-8,-9-60,13 84,0-1,2 0,8 22,-13-34,0 0,0 0,0 0,0 0,0 0,0 0,0-1,0 1,0 0,0 0,0 0,0 0,0 0,0 0,0 0,0 0,0 0,0 0,0 0,0 0,0 0,0 0,0 0,0 0,0-1,0 1,0 0,0 0,0 0,0 0,0 0,0 0,1 0,-1 0,0 0,0 0,0-1,0 1,0 0,0 0,0 0,0 0,0 0,0 0,0 0,0 0,0 0,1 0,-1 0,0 0,0 0,0 0,0 0,0 0,0 0,0 0,0 0,0 0,0 0,0 0,0 0,1 0,-1 0,0 0,0 1,0-1,2-13,-2-15,0 22,-7-114,7 108,-1 2,-1-1,-2-14,-3-18,-3-16,5 32,-8-16,29 68,-8-8,-4-9,-11-19,0-4,4 10,0 0,0 0,0-1,-7-7,-2-10,11 20,-1 0,1 1,-1-2,1 2,0 0,-1 0,0-1,1 1,-1 0,-4-4,29 48,-20-37,0 0,1 1,-2 0,4 7,-4-8,0 0,0 0,1 0,-1-1,1 1,5 4,13 20,-14-17,-6-11,-2-3,-76-101,47 65,27 35,7 12,15 27,-3-7,-10-17,7 14,-13-26,0 0,0 0,0 0,0 0,0 0,0 0,0 0,0 1,0-1,0 0,0 0,0 0,0 0,0 0,0 0,0 0,0 0,0 0,0 0,0 0,0 0,0 0,0 0,0 0,0 0,0 0,0 0,0 0,0 0,0 0,0 0,0 0,0 1,0-1,0 0,0 0,0 0,0 0,0 0,0 0,0 0,0 0,-10-12,-59-101,60 98,0-1,0 1,1-2,-7-23,4 15,-35-77,40 89,0 2,-7-13,6 12,2 1,-7-15,6 7,-5-10,10 26,0 1,-1-2,2 2,0-1,-1-1,0 1,1 1,-1-2,1 1,0-4,0 7,0-1,0 0,0 0,0 1,0-1,0 1,0 0,0-1,1 1,-1-1,0 0,0 0,0 0,1 1,-1 0,0 0,1-1,-1 0,0 1,0-1,0 1,1 0,-1-1,0 0,1 1,-1 0,1 0,-1 0,1 0,0 0,-1-1,1 1,-1 0,1 0,-1-1,0 1,1 0,-1 0,1 0,-1 0,1 0,0 0,-1 0,1 1,-1-1,1 0,-1 0,0 1,1-1,-1 0,1 0,-1 0,1 0,-1 0,1 1,-1 0,1-1,5 5,-1-1,0 0,-1 1,2 0,-2 0,1 1,0 0,-1-1,-1 1,1 1,-1-1,1 1,2 7,0 3,14 24,-2-3,-16-35,5 14,0-2,1 1,14 19,-19-28,1 0,0 1,-1 0,4 9,5 14,2 6,-11-30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63"/>
    </inkml:context>
    <inkml:brush xml:id="br0">
      <inkml:brushProperty name="width" value="0.1" units="cm"/>
      <inkml:brushProperty name="height" value="0.1" units="cm"/>
      <inkml:brushProperty name="color" value="#996633"/>
      <inkml:brushProperty name="ignorePressure" value="1"/>
    </inkml:brush>
  </inkml:definitions>
  <inkml:trace contextRef="#ctx0" brushRef="#br0">1 7739,'29'-1,"-3"1,25 4,39 9,301 27,-378-39,0-1,1-1,-2-1,1-1,0-1,-1 0,1-2,2 0,-9 1,3 0,-1 0,0-1,-1 0,7-6,8-14,4-7,-13 14,-6 13,-1-2,2 2,-1-1,0 2,1 0,3-2,-2 2,1 0,-2-2,1 0,1-3,47-55,6-14,-39 48,0 0,-1-2,7-11,-21 29,-2-1,3-6,13-27,8-14,-18 36,9-16,-18 34,0 1,0-1,0-1,2-7,-3 5,1 1,1 0,0-1,26-44,-19 36,-1 0,-1 0,8-20,-11 17,0 1,-1-3,0 2,0-2,-2 0,0 0,-1-1,0 0,-1-23,0 21,3-24,-2 26,0-1,-1-7,-2 3,1-5,1 0,1-5,14-131,-13 126,-2 1,-1-2,-2-37,0 6,1 17,-1-29,8-89,10-54,-14 195,-2 0,-1-3,1-37,6 8,-4 45,-1 0,0-11,-1 18,0 2,1-1,1-8,3-18,4-45,-3 31,-2-2,0 1,-3-5,-2 5,-1 32,1 0,1 0,0 0,3-17,0 10,-2 0,1 0,-2-11,-1-102,-1 54,1 87,0-29,0 1,-2-1,0 1,0 1,-3-3,4 30,-21-126,-11-31,23 114,1-2,3-2,-10-44,11 69,1-2,0-1,1 2,1-2,1-4,0 20,0 2,0-2,-1 1,0-1,0 2,0-1,-3-2,5 15,-4-23,0-1,1 1,1-1,1-4,-5-35,3 26,1 0,1 0,1-16,1 17,-1-1,-2 1,-2-19,0 7,1 0,2 0,1-24,-1 21,-2 2,-2-5,1-1,-2-23,2 40,1-1,0-23,3 42,1-4,-2 2,0-1,-3-20,-1-9,3-1,0 0,1 1,3-14,-1-17,-1 49,0-29,2-1,-2 44,2-1,1 1,-1-2,2 2,1 0,0-6,-2 0,0-1,2-21,-3 17,1 0,1-13,3-13,-3 30,7-21,2-10,9-82,-18 117,-1 0,-1 0,0-1,-1 1,0-2,-1 2,-1-1,0 1,1 18,-1 1,0 0,1 1,0-2,0 2,-1-1,0 0,0 0,-1 1,1-1,0 1,-1 0,0-1,1 1,-2-1,-2-3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7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93 0,'29'1,"-29"-1,0 1,0-1,0 0,-1 0,1 1,0-1,0 1,0-1,0 0,0 1,-1-1,1 1,0 0,0-1,-1 0,1 0,0 0,0 0,0 1,0-1,-1 0,1 1,0-1,-1 0,1 1,0-1,-1 0,1 1,-2-1,-10 10,7-6,-1-1,0-1,0 1,0-1,-12 3,13-4,0 1,0-1,0 1,1 0,-1-1,1 3,-1-2,-8 7,13-9,0 0,0 0,0 0,0 0,0 1,-1-1,1 0,0 1,0-1,-1 0,1 1,0-1,0 0,0 0,0 0,-1 0,1 0,0 0,0 1,0-1,0 1,0-1,0 1,0-1,0 0,0 0,0 0,0 1,0-1,0 1,0-1,0 0,0 0,0 1,0-1,0 0,0 0,0 0,1 1,-1-1,0 0,0 1,0-1,1 1,-1-1,0 0,0 0,0 0,1 0,-1 0,0 0,0 0,0 0,0 0,0 0,1 0,-1 1,0-1,0 0,1 0,-1 0,0 0,1 0,-1 0,0 0,1 0,-1 0,0-1,27 5,-20-3,-5-1,-1 0,1 1,-1-1,0 0,0 1,1 0,-1 1,0-2,0 0,0 2,0-2,0 2,0-2,0 1,0 1,0 0,-1-2,1 2,0-1,0 1,-1-2,1 3,0-2,-1 0,1 3,0 3,0 1,0 0,-1 15,2 9,5 15,-3-1,0 1,-5 77,-1-43,2-67,-2-2,-2 21,2-25,0-2,2 1,-1 0,0 1,0-3,1 3,1-1,-1 0,1 0,0 0,-1-1,2 2,3 9,2-2,0-2,15 23,-6-10,-10-15,0 1,0 1,5 20,4 11,2 8,-5-11,-19-56,-13-24,10 22,-9-26,17 38,1 0,-1-1,1 1,1-1,-1-8,1 8,-1 0,0 0,0 0,-3-10,1 7,1 2,0-2,0 0,1 1,0-1,1 0,-1 1,1 0,0-1,1 0,-1 0,2 1,-1 0,5-13,9-44,-13 49,-2 13,0 0,0 1,0-1,0 1,1-1,0 1,-1-1,1 1,2-2,-3 28,-12 138,12-518,-7 271,0 7,7 70,-1-1,0 0,-1 1,-2-11,2 13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7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118 248,'0'0,"0"0,0 0,0 0,0 0,0 1,0-1,0 0,0 0,0 0,0 0,0 0,0 1,0-1,0 0,0 0,0 1,0-1,0 0,-1 0,1 0,0 0,0 0,0 0,0 0,0 1,-1-1,1 0,0 0,0 0,0 0,0 0,-1 1,1-1,0 0,0 0,0 0,0 0,-1 0,-7-4,-5-6,9 2,0 1,0 0,1-1,0 1,0-1,-2-10,5 17,0-1,-1 0,1 1,0-1,0 1,-1-1,1 1,0-2,1 3,-1-3,0 1,0 1,1-1,-1 1,0 0,0-1,1 0,0 1,0-1,-1 1,1 0,0-1,0 1,0 0,0 0,0-1,0 1,0 0,1 1,0-3,6-2,0 0,-1 1,1 1,11-5,-13 6,1 0,-1-1,0 1,10-9,34-24,-49 35,-1 0,1-1,-1 0,1 1,-1-1,1 1,-1 0,1-1,-1 1,0 0,1-1,-1 1,1 0,0 0,-1 0,1 0,0 0,-1 0,1 0,-1 0,0 0,1 0,0 0,-1 0,1 0,-1 0,0 1,1-1,-1 1,2-1,-2 1,1 1,0-2,0 2,0 0,0-2,-1 2,1-1,-1 1,0-2,1 3,-1-2,1 3,0 0,0 1,0 0,-1 0,1 0,-1 0,0-1,-1 1,0 4,0-6,-1-1,1 1,1-1,-2 0,0 0,1 0,0 0,-1 0,1 0,-1 0,-3 2,-27 16,19-12,-34 24,47-32,0 0,0 0,0 0,-1 0,1 1,0-1,-1 0,1 0,0 0,-1 0,1 1,0-1,-1 0,1 1,0-1,0 1,-1-1,1 0,0 0,0 1,-1-1,1 0,0 0,0 1,0 0,0-1,0 0,0 0,0 1,0 0,0-1,0 1,0-1,0 0,0 0,0 0,0 1,0-1,0 1,0-1,0 1,1-1,-1 0,0 1,0-1,0 0,1 0,-1 1,0-1,1 0,-1 1,1-1,0 1,0 0,-1 0,1-1,1 0,-1 0,0 0,0 1,0-1,0 0,1 0,-1 0,0 0,0 0,0 0,2-1,7-1,1-1,-1-1,0-1,1 1,-1-1,0-2,13-9,-23 15,1 1,-1 0,0 0,0 0,1-1,-1 1,0 0,0 0,0 0,1 0,-1 0,0-1,0 1,0-1,0 1,0 0,0-1,0 1,0 0,0 0,0 0,0 0,0 0,0-1,0 1,0 0,0-1,0 1,0-1,0 1,0 0,0 0,0 0,0-1,0 1,0-1,0 1,0 0,0 0,0 0,0 0,-1-1,1 1,-14-9,-17 0,19 9,1 0,0 0,1 1,-2 0,-14 5,-1 0,10-5,0 1,0-2,-17-2,33 2,0 0,1 0,-1 0,1 0,-1 0,0 0,0 0,1 0,-1 0,0-1,0 1,1-1,-1 1,1-1,-1 1,0-2,0 2,1 0,0 0,1 0,-1-1,0 1,0 0,0 0,0-1,0 1,0-1,0 1,0-1,0 1,1 0,-1 0,0 0,0-1,0 1,0 0,1 0,-1 0,0 0,0 0,0-1,0 1,0 0,0 0,1-1,22-10,-12 4,1 0,0 0,0 0,13-14,18-12,-34 27,2 1,-3-2,3 0,-3 0,14-13,-18 17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7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39 14,'-4'0,"0"0,1-1,-2 0,1 1,0-3,-8-1,9 2,5 0,18 7,-7-2,0 0,0-1,1-1,0 0,15-3,34 3,-57 1,0-1,0 2,0-2,-1 2,1 0,-1 0,8 6,21 10,-23-15,-2-2,17 2,-16-2,0 0,16 4,-24-5,-4-4,-6-1,-15-6,15 7,-1 1,2-2,-1 1,-1 0,-10-8,18 10,8 1,10 4,-11-2,1 1,-2-2,2 0,10 2,-9-3,-1 1,1 1,8 2,24 9,-26-9,-1 1,2 1,14 7,-16-4,-2 0,23 21,-21-17,22 16,-20-18,-1 2,22 22,-22-21,-12-13,1 2,-1-1,1-1,1 1,-2 0,2-2,-2 1,2 1,-2-2,2 1,-1-1,4 0,-4 0,0 1,0-1,0 1,1-1,-2 2,2-1,-2-1,2 2,-2-1,2 1,-2-1,5 5,2 2,1 0,-3 0,4-2,-2 0,2 0,-1 0,0-1,1-1,13 4,-23-8,0 0,-1 0,0 0,0 0,1 0,-1 0,1 1,-1-1,1 0,-1 0,1 0,-1 1,1-1,-1 0,1 0,-1 1,0-1,1 0,-1 0,0 1,0 0,0-1,0 1,1-1,-1 0,0 1,0 0,-1 0,1-1,0 1,0-1,0 0,0 1,0-1,0 0,-1 1,1-1,0 0,-1 0,1 1,0-1,-1 1,1-1,-1 0,0 1,-1 0,-1 1,1-1,-1 0,0 0,1 0,-6 2,-7-3,0 3,-19 3,29-4,0-1,-2 1,2 2,0-2,-1 1,1 1,0-2,-9 10,-10 16,24-28,0 0,-1 0,1 0,0 0,0 0,-1 1,1-1,0 0,0 0,-1 1,1-1,0 0,0 0,-1 0,1 0,0 0,-1 0,1 0,0 0,-1 0,1 0,0 0,0 0,0 0,0 0,0 0,-1 0,1 0,0 0,-1 0,1 0,0 0,-1 0,1-1,0 1,0 0,-1 0,1-1,-5-13,2-18,4 14,0 14,-1 0,1 0,-1-1,0 1,-1 0,1 0,-1-1,0 1,0 0,1-1,-1 1,-1 0,0-1,1 2,-1-1,-3-4,3 4,-2-1,1 1,0-1,1 0,-1-1,1 1,0-1,0 1,0-1,1 1,0-9,1 14,0 0,0 0,0-1,0 1,0 0,0 0,0 0,0 0,0 0,0 0,0 0,0-1,0 1,0 0,0 0,0 0,0-1,0 1,0 0,0 0,0 0,0 0,0-1,0 1,0 0,0 0,0 0,1 0,-1 0,0 0,0 0,0 0,0 0,0 0,0 0,0 0,0 0,0 0,0 0,0 0,0 0,0 0,1 0,7 4,5 7,85 87,-98-96,-4-4,-12-4,-1-2,8 8,7 5,2-4,1-1,-1 1,1 0,-1-1,1 1,-1 0,1 0,0 0,-1-1,0 0,1 1,0-1,-1 1,1-1,0 0,0 1,0 0,7 1,0 1,0-2,0 0,12 0,7 1,-6 0,-18-2,1 0,0 0,0 1,0-1,-1 1,0 0,0 0,7 3,-10-4,0 0,1 0,-1 0,0 0,0 0,0 0,0 0,0 0,0 0,0 0,0 0,1 0,-1 0,0 0,0 0,0 0,0 0,0 0,0 0,0 0,0 0,0 0,0 0,0 1,1-1,-1 0,0 0,0 0,0 0,0 0,0 1,0-1,0 0,0 0,0 0,0 0,0 1,0-1,0 0,0 0,0 0,0 0,0 0,0 0,0 0,0 0,0 0,0 0,0 0,0 0,0 1,-1-1,1 0,0 0,0 0,0 0,0 0,0 0,0 0,0 0,0 0,-10 3,-8-1,-82 6,99-8,0 0,0 0,0 0,0 1,0-1,0 0,0 0,0 0,0 1,0 0,0-1,1 1,-1 0,-1 0,3 3,8 0,17-2,-1-1,36-3,-60 2,0 0,0 0,-1-1,2 1,-1 0,0 0,0-1,0 1,-1-1,0 1,1 0,0-1,0 1,0-1,0 1,0 0,0-1,-1-2,1 3,-1 0,0 0,0-1,0 0,0 0,0 1,0 0,0-1,0 0,0 1,0 0,0 0,0-1,0 0,0 0,-1 1,1-1,0 1,0-1,0 1,0 0,0-1,-1 1,1-1,-3-2,0-1,0 2,0-1,1 0,-1 1,-5-5,-24-7,28 13,-1-1,1 0,-2 1,2-3,1 2,-2-1,1 0,-6-7,-3-4,-22-33,28 37,-1-1,-1 1,-1 1,1-1,-1 2,0 0,-11-7,-6 2,23 11,0 1,-2-1,2-1,0 1,1-1,-1 1,-4-5,-37-36,43 41,-2 1,1 0,2-1,-2 1,1 0,-2 1,2-1,-1 1,0-1,0 1,-4 0,3 0,0 0,0 0,0 0,0-2,-7-1,1-1,-1 1,0 0,0 2,-22-3,-26-2,35 2,-33-1,35 5,-1 0,-1 0,-23 5,16-4,26-1,1-1,-1 1,0 0,0 1,1 0,-7 1,11-2,-1 0,1 0,-1 1,1-1,0 0,-1 0,1 1,-1-1,1 0,0 0,-1 1,1-1,0 1,-1-1,1 1,0-1,0 0,-1 0,1 0,0 1,0-1,0 1,0 0,0-1,0 0,0 1,0-1,0 1,0-1,0 0,0 1,7 17,-7-16,1 0,1-1,-1 1,1 0,-1-1,1 2,-1-3,1 2,-1-1,1 1,0-2,0 1,0 1,2-1,-1-1,0-1,-1 0,2 0,-2 0,1 0,0-1,-1 1,1 0,-1-2,4-3,14-7,-11 11,0-1,1 2,0-1,-1 1,0 1,1 0,14 2,8-1,-21-1,-1 2,0 0,1 0,-1 2,-1-2,18 10,-20-9,56 14,40 15,-38-2,14 7,-75-34,-7-1,-13-2,10 0,-2-1,1 0,-13-4,1-2,16 6,1 0,-2 0,1 0,0-1,0 0,0 1,0-1,0 0,0 0,1-1,-1 1,-4-5,5 2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8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209 30,'3'15,"1"4,-4-18,0-1,0 1,0 0,0-1,0 1,0-1,0 0,0 1,0 0,0 0,0-1,0 0,0 1,0 0,0-1,0 1,0-1,-1 0,1 1,0 0,-1-1,1 1,0-1,-1 0,0 1,1-1,-1 0,1 0,-1-1,1 1,0 0,-1 0,1 0,0 0,0 0,0 0,-1 0,1 0,0 0,-1 0,1 0,0-1,-1 1,1 0,0-1,-1 1,1-1,0 1,0 0,-1 0,1-1,0 1,0 0,0 0,0-1,-1 0,1 1,0 0,0 0,0-1,0 0,0 1,0-1,0 1,0 0,0-1,-1-19,2 4,0 15,-1-2,1 1,-1 0,0 0,1-1,-1 1,0 0,0 0,-1-1,1 1,-1-2,1 4,0 0,0 0,0-1,0 1,0 0,-1 0,1 0,0 0,0 0,0 0,0 0,0 0,0-1,0 1,0 0,0 0,0 0,0 0,0 0,0 0,0 0,0 0,-1 0,1 0,0 0,0 0,0 0,0 0,0 0,0 0,-1 1,1-1,0 0,0 0,0 0,0 0,0 0,0 0,0 0,0 1,-1-1,1 0,0 0,0 0,0 0,-3 9,1 7,2-6,1-1,-3-8,1-1,1 0,-1-1,1 1,-1 0,1 0,-1 0,1 0,0 0,0 0,-1 0,1 0,0 0,-1 0,1 0,-1 0,1 1,-1-1,1 0,-1 0,1 1,-1-1,1 1,0-1,-1 0,1 0,0 0,0 0,0 1,-1-1,1 1,0-1,0 1,-1 0,1-1,0 0,0 0,0 0,-1 1,1 0,-10 20,7-4,-6 19,-21 52,28-82,0 0,0 1,1 0,0 0,0-1,1 1,0 0,0 0,0 10,1-8,-1 0,0 1,-2 13,2-19,-1-1,0 0,0 1,-1-1,2 0,-2 0,0 1,0-1,1 0,-1 0,1-1,-5 6,3-4,0 0,0-1,0 1,1 0,0 0,-1 1,1-1,1 1,-1 0,0-1,1 1,0 0,-1 9,1 4,0 0,2 28,1-4,-2 380,-7-344,8-42,-2 52,0-84,0-1,0 1,0 0,-1-1,2 1,-2-1,0 0,0 0,1 0,-2 0,-2 4,2-3,1 0,0 0,-1 0,1 0,0 0,-2 7,1-5,1-6,0-14,1-17,3 20,-1 1,2 0,0-1,4-13,6-21,-6 16,-4 21,-1 0,0 0,0-1,-1 0,1-14,-2 12,2 17,2 22,0 13,-2-31,-1 1,-1 0,0 21,0-30,0 2,0-2,-1 1,1-1,-1 0,0 1,0-1,0 1,0-1,0 0,0 0,-1 1,1-1,-1-1,1 2,-1-2,0 1,0 0,1-1,-1 1,-2 1,-6 3,8-5,1 0,-2 0,1 0,1 1,-2-1,1 1,-2 2,4-3,-1 1,0-2,1 1,-1 1,1-2,0 1,0 1,0-1,-1 0,1 0,0 0,0 1,0-1,0 0,0 0,0 0,0 1,0-2,1 2,-1 1,1 1,-1-1,1 1,-1-1,1 1,-1 0,0 0,-1-1,1 1,-1 0,1-1,-1 1,1-1,-2 1,1 0,-1-1,0 4,-3 5,4-7,0 0,0-1,0 2,1-1,0-1,0 1,0 1,0-2,1 2,0-1,0 0,-1 0,3 5,0-2,-2 0,0 0,2 17,-5 5,1-18,0 0,1 1,1-2,2 20,6-6,-7-22,0 1,-1-1,0 1,0 0,0 0,0 0,0 0,0 3,-1 20,0-21,-1-1,1 1,0-1,1 0,-1 1,0 0,1 0,0-1,1-1,0 1,-1 1,4 5,-1-3,0 1,-1 0,0 0,-1 0,1 1,0 16,0-15,-1 1,0-1,8 18,30 57,-40-80,2 0,-1 0,0-2,0 2,-1 0,0 6,0-5,1-1,-1 1,0-1,4 12,-2-10,-1 0,0 1,0 0,0-1,-1 1,0 9,0-10,0-3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8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35 9,'1'3,"0"-2,1 2,0-2,-1 3,1-2,0 1,-1-1,1 1,-2-1,4 6,-2 5,-9-18,-6-6,11 10,-1 0,2 1,-2-1,1 0,0 0,-1 0,1 1,0 0,-6 0,8 0,0 0,-1 0,1 0,0 0,-1 0,1 1,-1-1,1 0,0 0,0 1,0-1,0 0,0 1,-1-1,1 1,0-1,-1 0,1 0,0 0,0 0,0 1,-1-1,1 1,0-1,0 0,0 2,0-1,0 0,0 1,0-1,0 0,0 0,1 1,-1-1,0 1,1 0,-1-2,1 1,-1 2,2 0,0-1,0 1,0-1,0 1,0-1,0 1,1-2,-1 2,0-1,1-1,-1 2,1-2,-1 0,0 0,2 1,-2-2,4 2,-2-1,0 1,0-1,-1 0,1 2,-1-2,1 2,-1-1,0 1,0-1,3 4,5 14,-11-18,-7-10,-1-2,-1 1,0 1,0-1,-1 1,-13-9,23 17,-1 0,0-1,1 1,0-1,0 1,-1 0,0-1,0 1,1 0,-1 0,0 0,1 0,-1 0,0 0,1 0,0 0,-1 0,0 0,1 0,-1 0,0 0,-1 1,2 0,0-1,0 1,0-1,0 1,0-1,0 1,-1-1,1 1,0-1,0 0,0 1,0 0,0 0,0-1,0 0,0 1,0 0,0-1,0 1,0-1,1 2,-1 2,1-1,0 0,1 1,0-1,-2 0,2 0,3 5,74 74,-69-71,2-1,-1 0,1-1,18 12,-12-10,-13-7,-1-1,0 1,-1-1,1 2,-1-1,5 6,-5-5,1 1,-1-2,1 0,-1 1,7 3,32 28,-29-26,-9-6,1-1,-1 0,0 0,1-1,9 5,-8-6,0 1,1 0,-1-1,0-1,0 1,1-1,0 0,-1-1,1 1,-1-1,1-1,-1 0,1 1,-1-2,9-5,-7 5,0 0,1 1,0-1,-1 2,12-2,10-1,-15 0,-8 2,-8 2,-6 1,1 1,-1 0,0 0,-7 5,-22 7,20-11,0-1,-23 2,83 17,-40-19,1-2,0 1,1 0,-2 0,1-1,0-1,1 1,-2-1,0 0,1 1,0-3,0 2,0 0,-1-2,9-4,-5-1,1 2,-1 0,-1 0,2 1,0 1,-1-1,2 1,-1 1,1 0,-2 1,20-3,40-1,-65 5,1 0,-2 1,2-1,-1 0,6-2,-7 1,1 2,0-1,-1 0,1 0,-1 0,4 0,-52 20,12-14,-16 4,39-6,3-1,-17 0,-13 3,45-7,2 1,0 1,11 0,-11 0,0 0,-1 0,13-2,-14 0,0 1,0 0,0-2,0 2,0-2,-1 0,0 0,1-1,8-6,3-3,8-10,-23 22,-1-1,0 0,1 1,-1 0,1-1,0 1,-1 0,1 0,-1 1,1-1,5 0,32 0,-27 1,12 1,37-2,-61 1,0 0,-1 0,1 0,-1 0,1 0,0 0,0 0,0 0,-1 0,1-1,0 1,-1-1,0 0,1 1,0-1,0 1,-1 0,1-1,0 1,-1-1,1 1,-1-2,1 1,-1 1,0 0,0-1,0 0,1 0,-1 0,0 0,1 1,-1-1,0 0,0 0,0 0,0 1,0-1,0-1,0 2,0-1,0 0,0 0,-1 1,1-1,0-1,-1 1,1 1,0 0,0-1,0 0,-1 0,1 0,-1 1,1-1,-1 1,0-1,1 1,-1-1,0 0,1 0,-1 1,1 0,-1 0,1 0,-1-1,0 1,0 0,0-1,0 1,-27-2,20 2,1 0,-1 0,1-1,-12-5,-28-6,35 11,0-2,-20-7,25 7,-10-5,17 1,9-1,10-7,-10 9,0-2,0 3,0-1,2 1,13-6,-22 10,-1 1,0-2,1 1,-1 0,0 0,0 0,0-1,1 1,-1-1,0 1,0-1,-1 1,1-1,0 0,0 1,-1-1,1 1,0-1,-1 0,1 1,-1-2,0 2,0-2,0-2,0-1,0 0,0 0,0-1,0 2,0-1,-3-11,-13-17,16 29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9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139 0,'0'10,"0"5,0-1,-4 28,3-37,0 0,-1 0,2 0,-2 0,-1 0,2-1,-2 1,0-1,1 1,-1-1,-5 6,-30 42,28-37,-1-1,-1 0,-11 13,21-26,2-1,-1 2,0-2,1 1,-1 1,0-2,0 1,0 0,1 0,-1 0,1 0,0 0,-1 1,1-1,-1 0,1 3,-1 3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9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200 0,'1'7,"-1"2,0-1,0-1,-1 1,0 0,-1 0,1-1,0 1,-2 0,1 0,-1-2,-5 12,7-15,-1 1,2-1,-1 0,0 0,0 1,-1 5,2-7,-1-1,1 1,0-1,0 0,0 1,0 0,0-1,0 1,1-1,-1 0,0 1,1 0,-1-1,1 0,0 1,-1-1,2 2,-2-2,0-1,0 0,0 0,1 1,-1-1,0 0,0 0,1 0,-1 0,0 0,0 0,1 0,-1 0,0 0,0 0,1 0,-1 0,0 0,1 0,-1 0,0 0,1 0,-1 0,0 0,0 0,0 0,0 0,0 0,0 0,1 0,-1 0,0 0,1-1,6-10,2-13,-9 24,0 0,0 0,0 0,0-1,0 1,0 0,0 0,0 0,0 0,0-1,0 1,0 0,0-1,0 1,0 0,0 0,0 0,0 0,0-1,0 1,-1 0,1-1,0 1,0 0,0-1,0 1,0 0,-1 0,1 0,0 0,0 0,0 0,-1 0,-4 4,-5 12,9-8,-1 1,0 0,1-1,1 10,-2 10,0 13,1-30,1-1,-2 20,1-26,0 0,-1 0,1-1,0 1,-1 0,0-1,0 1,1-1,-1 0,-1 0,-2 3,3-3,0 0,0 0,0 0,0-1,1 2,-1-1,0-1,2 2,-2 0,1-1,0 0,0 1,1 0,-1 5,1 3,0 0,0 0,3 13,-1-15,-1-1,-1 1,1 0,-2 0,0 17,-3-13,1-1,-2 0,0-1,0 1,-10 17,9-17,3-6,1 1,0-2,0 2,1-1,-1 1,1-1,1 12,-1 0,-1 5,2 0,4 40,0 15,-3-117,-7-63,4 81,1 1,1-23,1 27,-1 0,-1 0,0 1,-1 0,-3-19,3 20,0-1,0 1,1 0,1-23,0 19,0 0,-3-18,2 29,1 0,-1 1,1 0,0-1,0 0,1 1,0-1,0 1,-1-1,1 1,4-8,0 1,1-1,0 2,10-15,-3 2,-9 17,-1 0,0 0,-1 0,1-1,2-13,-3 13,0-2,0 2,7-14,3-14,-14 50,-1-2,-1 2,-7 20,6-21,1 1,0-1,-4 21,1 2,6-27,-1 0,1-1,0 1,0 14,0-9,0 3,-1-1,-4 18,3-17,0-2,1 1,0 19,-2 41,1-35,3 53,0 14,-2-97,-1 0,1-1,-1 1,0-1,-2 0,-3 10,-4 10,1-5,8-20,0-1,2 2,-2-2,1 2,1-1,0 0,-3 10,2-1,-1 8,25-57,12-34,-23 46,-9 22,-3 9,-5 12,0-10,1 3,0-2,0 1,2 2,0-2,0 0,1 1,0 1,0-1,1 0,1 16,0-25,0-1,0 1,1 0,0 0,-1 0,1-1,0 1,0 0,0-1,1 1,-1-1,2 4,1 0,39 93,-40-87,0-2,0 2,1 13,2 13,0-10,0 1,-2-1,0 1,-2 29,6 19,-2 9,-5-77,0 2,1-2,4 18,-1 2,-1 0,-1 0,-2 1,-4 61,3-88,-1 0,0 0,1-1,-2 1,1 0,-1 0,1-1,-1 0,0 1,-1-1,2 0,-2 0,-2 4,2-4,0 1,0 1,1-1,-1 1,0-1,-1 6,3-4,0 1,1-2,-1 1,1 0,0 1,0-2,0 1,1 0,-1 0,3 8,1 11,-1-18,-1-16,0-19,-2 24,0-11,0 0,-1 0,1 0,-2 1,0-1,-1 1,-5-18,4 20,2 1,0 0,1 0,0-1,0 0,1 1,1-19,-2-28,-2 31,0-32,-4-34,7 82,0 0,-1 0,0 0,-1 0,0 1,0 0,-6-16,-1-18,4 11,-1-3,4 27,2 1,-2-1,0 0,-4-10,2 5,0 1,1-1,0-1,1 2,-3-27,4 5,3-44,5 10,-14 103,0 11,6-35,-1-1,0 0,0 18,9 111,-5-99,8 47,11 8,-7-12,-13-79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8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8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8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32,'2'-1,"-1"0,0 1,1-2,-1 1,1 0,-1 1,1-1,0 0,-1 0,0 1,1 0,0-1,0 1,-1 0,1 0,0 0,0 0,3 1,30 9,-29-7,0-1,0 0,0 2,1-1,-2 0,0 1,0 0,1 1,-1-1,0 1,0 0,-1 0,0 1,1 0,-1 1,0-2,-1 2,5 9,0 1,1-1,1 0,23 27,-27-34,-2-3,1 3,-1-1,1 0,-1 0,-1 1,1 0,-1 0,0 0,0 0,-2 1,3 11,-3-16,0 0,0 0,0-1,1 1,0 0,-1-1,2 0,2 5,-2-5,-1 2,0-2,1 1,-2 0,0 0,3 7,-2 1,3-1,-1 1,0 0,1-1,8 13,5 14,-14-26,0 0,-2-1,0 1,-1 0,1 1,0 22,1 19,5 31,-7-40,-2-39,1-1,0 2,0-2,1 1,-1 0,2 1,-1-2,0 1,1 0,0 0,4 9,12 18,-19-35,-2-5,-1-1,2 1,-1-1,1 0,-1 0,1 0,0-1,1 1,0-1,-1-8,-4-85,2 53,2 33,10 42,-4-17,0-1,-2 0,1 1,-1 0,2 17,-3-20,-1-1,1 0,0 1,1-1,2 8,5 18,-3-9,-5-19,1-1,-1 0,0 1,-1 1,0-2,1 1,0 0,-1 0,0 0,0 5,-1-8,0 0,1 0,0 0,0-1,-1 0,0 2,0-1,0 0,0-1,0 0,0 1,0-1,0 1,0-1,0 1,0-1,0 0,0 0,0 0,0 0,0 0,-1 0,0 0,-27-3,24 1,-1 0,0 1,2-1,-3 0,2-1,0 0,-8-5,17 12,2 0,-1-1,0 0,0 0,1-1,-2 2,14 1,-16-5,0 0,0 1,0-1,0 0,1 0,-1 0,0 0,1 0,-2-1,2 1,-1 0,0-1,0 0,0 0,1 0,-2 0,1 0,0-1,-1 1,2 0,-2-1,1 0,-1 1,0-1,3-3,-4 4,0 1,0-1,1 0,0 0,0 1,0-1,-1 1,1-1,0 0,0 1,-1-1,1 1,0-1,0 1,0-1,0 1,1 0,-2 2,-8 2,-1-1,2-2,-1 1,0 0,-1-2,0 0,1 0,0 0,-14-4,21 3,0 1,0-1,-1 0,1 0,0 0,0 0,0 0,0-1,0 1,0 0,0-1,0 0,1 1,-1 0,0-1,1 1,-2-4,-7-34,6 27,1 3,1 1,0 0,0-11,1 13,0 2,0-1,-1-1,0 1,0 0,0-1,0 1,0 1,-1-2,0 2,-3-6,-3-5,1-1,0 1,-9-23,9 14,-7-39,7 25,-2 10,8 22,-1 1,0-1,1 1,-3-9,-11-80,12 83,0 2,-1-2,0 2,0 0,-1-1,0 1,-11-14,10 10,-3 0,-7-18,-11-32,19 38,4 8,-2 1,0 0,-1 0,-12-22,16 35,1 0,0 1,1-1,-1-1,1 1,-1 0,2-1,-2 1,0-5,2 7,0-1,0 2,0-1,0-1,0 1,0 0,1-1,-1 1,0 0,1 1,-1-2,1 0,-1 2,1-1,-1 0,1 0,-1-1,1 1,0 1,0-1,0 0,0 0,-1 1,1-1,0 1,0-1,0 1,0-1,2-1,-1 1,3-2,0 1,1-2,0 3,0-1,5-1,-9 2,0 1,0 0,1 0,-2 1,2-1,-1 1,0-1,0 0,1 1,-2 0,1-1,1 2,-2-1,1 0,0 1,0-1,3 4,8 9,-1 0,-1 2,18 28,-27-39,31 56,-27-52,-1 0,0 0,-1 1,0 0,0-1,-1 2,0-1,-1 0,3 14,1 12,-4-28,-1-2,1 2,-1-2,0 12,0 13,-3 1,0-2,-7 36,-5 22,13-80,1 0,0-1,0 1,1 0,0 0,0-1,1 1,0 0,5 13,6 30,-12-46,0-6,3-12,2-29,-5 30,5-20,-3 1,1-47,-7 49,0 21,2 22,-5 213,5-271,2 0,13-79,-11 108,-1 0,-1 1,-1-2,0 1,0 0,0 0,-2 0,0-1,-5-14,3 9,-9-30,10 38,3 12,-1-2,1 2,0-1,0-1,0 2,-1-1,1 0,-1 0,0 0,0 1,0-1,0 0,1 1,-1-1,-1 0,-1-1,2 5,1 0,0 1,-1-1,0 0,1 0,-1 1,1-1,0 1,0-2,0 6,0-5,0-2,-1 22,1 0,1-1,0 2,1-2,2 1,5 21,-9-34,-5-16,-7-20,9 8,0 0,0 1,3-1,-1-38,0-15,3 83,-1 1,2-1,0 0,5 11,-3-11,-2 2,6 22,-41-94,25 43,1 1,0-2,0 2,-2-23,-1-2,9 40,-1-1,1-1,0 1,0 0,-1 0,1 0,0 0,0 0,-1 0,0 0,1 0,-1 0,0 0,-1 0,2 1,0 0,-1 0,1 0,0 0,0 0,0 1,0-1,0 0,-1 0,1 0,0 1,0-1,-1 0,1 1,0-1,0 0,0 0,0 1,-1-1,1 1,0-1,0 0,0 1,0-1,0 0,0 0,0 2,-3 37,3-27,1-1,0 1,1 0,0 0,4 12,-38-124,31 95,0 4,1-2,-1 1,0 1,1-2,-1 2,1-1,-1 0,1 0,0 0,0-3,0 5,1 0,-1 0,0 0,0 0,0 0,1 0,-1 0,0 0,0 0,0 0,1 0,-1 0,0 0,0 0,0 0,1 0,-1 0,0 0,0 0,0 0,0 0,1 1,-1-1,0 0,0 0,0 0,0 1,0-1,0 0,1 0,-1 0,0 0,0 0,0 1,0-1,0 0,0 1,0-1,0 0,0 0,5 10,-3-1,5 9,-1 1,0 1,4 25,-10-45,0 0,0 0,0 1,0-1,0 0,0 0,0 0,0 0,0 0,0 0,0 0,0 0,0 1,0-1,0 0,0 0,0 0,0 0,-1 0,1 0,0 0,0 0,0 0,0 0,0 0,0 0,0 0,0 0,0 0,0 0,0 0,0 0,-1 0,1 0,0 0,0 0,0 0,0 0,0 0,0 0,0 0,0 0,0 0,0 0,0 0,0 0,-1 0,1 0,0 0,0 0,0 0,0-1,0 1,0 0,0 0,0 0,0 0,0 0,0 0,0 0,0 0,0-1,0 1,0 0,0 0,0 0,0 0,0 0,-7-9,-9-10,-7-13,10 13,-1-1,-14-28,38 71,-3 0,13 45,-53-174,33 102,1 5,6 9,6 17,-11-21,0-1,-1 1,1-2,-1 2,0 0,0 0,0 0,-1 10,0-16,0 0,0 1,0-1,0 0,0 0,0 1,0-1,0 0,0 0,0 0,0 0,0 0,0 0,0 0,0 0,0 1,0-1,-1 0,1 0,0 1,0-1,0 0,0 0,0 1,0-1,-1 0,1 0,0 0,0 0,0 0,0 0,-1 0,1 0,0 0,0 0,0 0,-1 0,1 0,0 0,0 0,0 0,-1 0,1 0,0 0,0 0,-8-8,-6-15,14 23,-11-25,0 0,2 0,-8-34,17 56,1 3,3 5,3 10,11 78,-12-68,-4-16,1-1,-1 0,-1 0,0 1,0-1,0 11,-2-22,0 0,0-1,0 1,0 1,0-2,-3-3,-4-9,-5-38,8 23,-1 8,-13-31,19 82,0-17,0 0,0-1,0 0,1-1,0 1,1 0,0-1,0 0,6 15,-4-12,1 0,-2-1,0 2,1 12,-3-17,1-3,-1 2,1 0,0-1,-1 1,2-1,0 0,0 1,0-2,0 0,1 1,0-1,-1 1,2-2,-1 1,7 4,-7-4,-1-1,1 2,0-1,6 8,1 4,-5-7,0 1,-1-1,-1 1,2 1,3 19,-7-22,6 15,-8-23,-5-15,-11-31,10 31,0 0,1 0,0-1,-2-17,6 22,0-1,0-1,1 2,1-13,-1 19,1 1,-1 0,0-1,0 1,1 0,0 0,0 0,1 0,-1 0,0 0,0 0,1 0,0 1,-1-1,1 1,0-1,4-3,-3 6,-2 7,-3 6,-3 4,-2 1,-5 28,10-13,2-27,0-1,0 0,-1 1,0 0,0 0,0-1,-2 7,3-12,0 0,0 0,0 0,0 0,-1 1,1-1,0 0,0 0,0 1,-1-1,1 0,0 0,0 0,0 0,-1 0,1 0,0 0,0 0,-1 0,1 0,0 0,0 0,-1 1,1-1,0 0,0 0,0-1,0 1,0 0,0 0,-1 0,1 0,0 0,0 0,-1 0,1 0,0 0,0 0,0 0,-1-1,1 1,0 0,0 0,0-1,-1 1,1 0,0 0,0 0,0 0,0-1,0 1,0 0,-1-1,1 1,0 0,0-1,0 1,0 0,0 0,0 0,-8-21,8 17,-1 6,0 12,1 0,0 0,2 25,0-41,0-8,-1-14,-4 2,1-32,2 11,0 48,0-1,1 1,0-1,1 0,0 0,1 5,7 17,9 85,3-10,2 1,-19-79,-1-3,4 30,-6-41,-1 0,2 0,0 0,0 0,0-1,6 11,2 4,-5-12,-6-11,0 0,1 0,-1 0,0 0,1 0,-1 0,0 0,0 0,1 0,-1 0,0 0,0 0,1 0,-1 0,0 0,1 0,-1 0,0-1,0 1,1 0,-1 0,0 0,0 0,0 0,0 0,0-1,0 1,0-1,12-24,-10 18,6-22,0 0,-2-1,4-40,-5 36,-1-20,-4 49,0-1,0 2,0-1,0 0,-1 1,0-1,0 0,-3-8,4 13,0 0,0 0,0 0,0 0,0-1,0 1,0 0,0-1,0 1,0 0,-1 0,1-1,0 1,0 0,0 0,0 0,0 0,0 0,-1 0,1 0,0-1,0 1,0 0,0 0,-1 0,1 0,0 0,0 0,0 0,0-1,0 1,0 0,0 0,0 0,0 0,-1 0,1 0,0 0,0 0,0 1,-1-1,1 0,0 0,0 0,0 0,-1 1,-3 10,-2 13,-7 135,9-117,2-26,2-15,0-6,0-18,0 14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64"/>
    </inkml:context>
    <inkml:brush xml:id="br0">
      <inkml:brushProperty name="width" value="0.1" units="cm"/>
      <inkml:brushProperty name="height" value="0.1" units="cm"/>
      <inkml:brushProperty name="color" value="#996633"/>
      <inkml:brushProperty name="ignorePressure" value="1"/>
    </inkml:brush>
  </inkml:definitions>
  <inkml:trace contextRef="#ctx0" brushRef="#br0">101 266,'1'5,"1"-1,0 0,-1 0,1 0,-1 1,0 0,0 0,0-1,0 1,-1 0,1 0,-1 0,0-1,0 3,3 28,0-7,1 1,-2-1,1 27,-3 87,-1-56,1 508,-2-564,0 0,-1 0,0 6,0-13,1-9,0-1,-1 0,-1-1,0 5,-6 26,-4 18,1 4,-1 11,6-8,7-46,-2 1,0-2,-1 3,-18 97,18-94,2-1,1 1,0-1,1 1,2 16,-1 21,-1 565,0-609,1-1,2 0,-1 7,1-2,-1-1,-1 4,2 20,4 42,-2-36,-4-35,0 0,1-1,0 1,2 0,-1 1,5 6,-1-2,1 2,-1-8,-2-1,0 2,0 1,3 14,16 101,-23-129,0 0,1 0,-1-1,1 0,0 0,0 1,0-1,0-1,0 1,1 1,-2-4,-1 0,1 0,0 0,-1 0,1-1,0 1,0 0,0-1,-1 1,1-1,0 1,0-1,0 1,0-1,0 0,0 0,-1 0,2 0,-1 0,-1 0,1-1,0 1,0 0,0-1,-1 1,1-1,-1 0,1 1,0-1,0 1,-1-1,2 0,-2 0,1 0,-1 0,1 1,-1-2,1 1,-1 0,1-1,2-4,0-2,0 1,-1-1,0 0,0 0,1-8,5-18,-4 18,-1-1,0 1,0-7,-1 8,1-1,0 1,0 0,2-4,0-2,0 0,-1 0,0-1,-1 1,-2 7,1-2,0-1,-1 1,-1-14,0 15,1-1,0 1,1-1,0-6,1 1,-1 0,0-1,-1 1,0-19,0-23,-1 46,2 1,1-7,-1 8,1 0,-1-14,-1-228,-2 132,1-1134,-1 1237,0 1,-2 1,1-1,-2 1,-3-19,0 2,-22-98,25 107,1 14,0 0,1-1,0 1,0-15,2-222,0 121,0-141,1 258,0-1,0 1,1-2,1-2,-1 1,0 0,1-15,-3-12,0 24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8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506 3,'-8'0,"1"0,-1 1,0 1,1 0,-1 0,1 1,0 0,0 0,0 1,0-1,0 2,1 0,-1 0,1 1,-9 9,-12 9,20-21,2 2,-1-1,1 2,-9 9,-3 4,17-19,0 0,0 0,0 1,0-1,-1 0,1 0,0 0,0 0,0 0,0 1,-1-1,1 0,0 0,0 0,0 0,0 0,-1 0,1 0,0 0,0 0,0 0,-1 0,1 0,0 0,0 0,0 0,0 0,0 0,0-1,0 1,0 0,0 0,-1 0,1 0,0-1,0 1,0 0,0 0,1-15,0 9,1 1,0 0,0 0,0 0,1 0,-1 1,1-1,0 2,1-2,-1 1,1 1,-1-1,1 0,0 1,0 0,8-4,-12 7,0 0,0 0,0 0,0 1,0-1,0 0,0 0,0 0,0 0,0 0,0 0,0 0,0 1,0-1,0 0,0 0,0 0,0 0,0 0,0 0,0 0,0 0,0 0,0 0,0 0,0 1,0-1,0 0,0 0,0 0,1 0,-1 0,0 0,0 0,0 0,0 0,0 0,0 0,0 0,0 0,0 0,0 0,0 0,1 0,-1 0,0 0,0-1,0 1,0 0,0 0,0 0,0 0,0 0,0 0,0 0,0 0,0 0,0 0,0-1,1 1,-1 0,0 0,0 0,0 0,-4 8,-8 10,-8 8,14-19,-1 2,2-1,-1 1,1 0,0 1,-5 13,3-10,7-13,0 0,0 0,0 0,0 0,0 0,0 0,0 0,0 0,0 0,0 0,0 0,0 0,0 0,0 0,-1 0,1 0,0 0,0 0,0 0,0 0,0 0,0 0,-1 0,1 0,0 0,0 0,0 0,0 0,0 0,0 0,-1 0,1 0,0 0,0 0,0 0,0 0,0 0,0 0,0 0,0 0,-1 0,1 0,0 0,0 0,0 0,-5-23,5 21,0 0,-1 1,1-1,0 0,0 1,-1-2,1 2,-1-1,0 1,1-1,0 1,-1-1,0 1,-2-3,2 4,1 0,0 1,-1-1,1 0,-1 1,0-1,1 0,-1 0,0 1,1 0,-1-1,1 0,-1 1,1-1,0 0,0 1,-1 0,1 0,-1-1,1 1,0-1,-1 1,1 0,0-1,0 1,0 0,-1-1,1 1,0 0,0 0,0 0,0-1,0 1,-1 30,1-29,8 93,-5-68,1 40,-7-47,1-21,-3-13,3-5,-1-1,2 2,1-2,2-20,-2 32,0 24,-1 0,0 1,0-1,-5 23,2-27,0-1,-8 19,-5 12,8-16,7-22,0-1,1 2,-1-1,1 0,-1 1,1-1,1 1,0 0,-1 7,1-5,-1 1,1 0,-1 0,-1 0,0-1,2 0,-2 1,-1-1,1 1,-1-1,0-1,-1 2,1-2,-6 7,9-12,-1-1,1 0,-1 0,1 1,0 0,0-1,-1 1,0 0,1-1,-1 0,1 0,-1 1,0-1,1 0,-1 0,0 0,1 0,0 0,-1 1,0-1,1 0,-1 0,0-1,0 1,1 0,-1 0,1 0,0 0,-2-1,1 1,0-1,0-1,0 1,0 1,1-1,0 0,-1 0,0 0,1 0,-1 0,1-1,-1 1,1 1,0-2,-1 1,1-1,-1 0,1 0,0 2,0-2,0 0,0 1,0 0,0-1,0 1,0-1,0 1,0-1,0 2,0-2,1 1,-1-1,1 1,-1 0,1-1,0 2,-1-2,1 1,0 0,-1 0,1 0,0 0,0-1,0 1,0 1,0-1,0 0,0 1,0-1,0 0,2 0,-1 1,0 0,1-1,-1 1,0 0,0 0,1 0,-1 0,5 1,-7-1,0 0,0 0,0 0,0 0,0 1,0-1,0 0,0 0,1 0,-1 0,0 0,0 0,0 0,0 0,0 0,0 0,0 1,0-1,0 0,0 0,0 0,0 1,0-1,0 0,0 0,0 0,0 0,0 0,0 0,0 0,0 1,0-1,0 0,0 0,0 0,0 0,0 1,0-1,0 0,-1 0,1 0,0 0,0 0,0 0,0 0,0 0,-12 10,9-7,0-2,1 2,-1-1,1 1,0 0,-1 0,2 0,-5 5,-10 14,-25 17,39-37,-1-1,0 1,2 0,-2-1,1 2,1-2,-1 2,-1-1,2 1,-1-2,1 2,-1-1,1 2,0-1,1-1,-2 1,0 3,-3 7,0-12,4-2,0 0,0 0,0-1,1 2,0-2,0 1,-1 0,0 0,1 0,0-1,-1 1,1 0,0-1,0 1,-1-2,5 10,2 11,-6-18,0 0,0 0,0 0,0 1,0 0,0 0,0 0,0-1,0 0,0 1,0-1,0 0,0 1,0-1,0 1,0-1,0 1,-1 0,1-1,0 1,0-1,-1 0,1 0,0 1,-1-1,1 1,0-1,-1 0,0 1,1-1,-1 0,1 0,0 0,0 0,0-1,-1 1,1 0,-1 0,1 0,0 0,-1 0,1 0,-1-1,1 1,0 0,-1-1,1 1,0 0,0 0,-1 0,1 0,0-1,0 1,0-1,0 1,0-1,0 0,0 1,0 0,-1-1,1 1,0 0,0-1,-6-21,5 17,0 38,0-14,1 5,0-13,0-1,0 1,1 0,2 13,-3-20,2-1,-1 1,0 0,1-1,-1 0,0 0,1 0,0 0,0 0,0 0,1 0,-2 0,2-2,-1 2,1-1,3 4,-2-4,0 1,0-1,0 1,1-2,-1 1,0 0,2-1,-2 1,0-2,2 1,-2 0,6-1,-8-1,0 1,1-1,-1 1,0-2,0 2,1-1,-2 0,2-1,-1 1,0 0,0-1,0 1,0-1,-1 0,1 0,0 0,0 0,-2 0,2 0,0 0,-1-1,0 1,-1 0,1-1,2-5,3-31,-5 32,0 8,-1 18,1-11,-1 0,0 0,-1 0,-1 10,2-17,-1 1,1 0,-1-1,1 1,-1-1,1 0,0 1,-1 0,0-2,0 2,0 0,0-1,0 0,0 0,1 0,-2 1,1-2,0 1,-1 0,2 0,-2 0,1-1,-1 1,1 0,-3 0,4-1,0 0,-1 1,1-1,-1 0,1 1,0-1,-1 0,1 0,0 0,0 0,0 1,0-1,0 1,-1 0,1-1,0 0,0 1,0-1,0 1,-1-1,1 0,0 1,0-1,0 0,0 1,0 0,0-1,0 1,0-1,0 0,1 0,-1 1,0 0,0-1,0 1,0-1,1 0,-1 1,0-1,0 1,0-1,0 0,0 0,1 1,-1-1,0 0,1 0,-1 1,0-1,1 1,0-1,-1 1,0-1,1 0,-1 0,0 1,1-1,-1 0,0 0,0 0,0 1,1-1,-1 0,1 0,-1 0,1 1,-1-1,1 0,-1 0,1 0,-1 0,0 0,1 0,0-1,-1 1,0-1,0 1,1 0,-1-1,1 1,-1 0,0-1,1 0,-1 0,0 1,1 0,-1-1,0 1,0-1,0 0,0 1,1 0,-1-1,0 0,0 0,0 1,0 0,0-2,0-10,0 1,0-1,1 0,0 1,1-1,0 0,0 0,1 2,0-2,2 1,3-12,0 7,-1 0,-1-1,5-18,-11 35,0 1,0-1,0 0,0 0,0 0,0 0,0 0,0 0,0 0,0 0,0 0,0 0,0 1,0-1,0 0,0 0,0 0,0 0,0 0,0 0,0 0,0 0,0 0,1 0,-1 0,0 0,0 0,0 0,0 0,0 0,0 0,0 0,0 0,0 0,0 0,0 0,0 0,0 0,0 0,0 0,0 0,1 0,-1 0,0 0,0 0,0 0,0 0,0 0,0 0,0 0,0 0,0 0,0 0,0 0,0 0,0-1,0 1,0 0,3 10,-1 13,-3 0,-1 0,-1-1,-9 40,3-17,9-44,0-1,0 1,0 0,0-1,0 0,0 1,0-1,0 0,-1 1,1-1,0 1,0-1,-1 0,1 1,0-1,-1 1,1-1,0 1,-1-1,1 0,0 0,-1 0,1 0,-1 0,1 0,0 0,0 1,0-1,-1 0,1 0,-1 0,1 0,-1 0,1 0,-1 0,-1 0,1-1,0 1,-1 0,0-1,1 0,-1 0,0 0,-2-2,0-1,-2 0,2 0,0-1,-8-8,9 6,-1 0,1 1,0-1,0 0,-1 0,3 0,-3-10,3 11,-2-5,0 0,1 0,-1-15,3 21,0 2,0-1,0 0,1 1,-1-1,1-1,0 2,1 0,-2-1,1 0,1 0,0 1,2-5,2-1,0 1,11-11,8-8,-25 26,0 0,1-1,-1 2,0-1,0 1,1-1,-1 1,1-1,-1 1,1-1,-1 0,1 1,0 0,0 0,-1-1,1 1,-1-1,0 1,1-1,0 1,0 0,0 0,-1 0,1 0,0 0,-1 0,0 2,1-1,-1-1,0 1,1 1,-1-1,0-1,0 1,0 0,0 1,0-1,0-1,0 2,-1-1,1 0,0 0,0-1,-1 2,1-1,-1 1,-3 14,0-1,-2 0,0 0,-1 0,0-1,-1-1,-1 1,1-1,-14 15,17-21,-14 12,19-19,0 0,0 0,-1 0,1 0,0 0,0 0,-1 0,1 1,0-1,-1 0,1 0,0 0,0 0,0 0,0 0,-1 0,1 0,0-1,0 1,-1 0,1 0,0 0,-1 0,1 0,0 0,0 0,-1 0,1 0,-1-1,1-1,-1 2,1-1,-1 0,1 0,0 0,0-1,0 2,0-1,0 0,0 0,0 0,0-1,-1-7,1 0,0 1,1-2,2-16,-3 24,1 0,0 0,0-2,0 2,-1 0,1 0,1-1,-1 1,1 0,-1 0,0 0,1 0,0 1,-1-2,1 2,0-1,0 1,0-1,0 2,0-2,3 0,-5 2,0 0,1 0,-1 0,1 0,-1 0,0 1,0-1,0 0,0 1,1-1,-1 1,0-1,0 0,1 1,-1-1,0 0,0 0,1 0,-1 0,0 1,0 0,0-1,1 0,-1 0,0 1,0 0,0-1,0 1,0-1,0 0,0 0,0 0,0 1,0 0,0-1,0 1,0-1,0 1,-1-1,0 19,-8 35,64-160,-21 43,-32 58,1 0,-1 0,0 0,0-1,0 1,-1-1,0 1,0-1,0 0,0-6,5-26,6 8,-11 27,-6 12,1-3,-4 10,0 0,0 0,2 1,1 0,0 0,0 1,-3 24,5-32,2-7,0 0,0-1,1 1,-1-1,1 1,-1-1,1 2,0-2,0 1,0-1,0 0,0 1,1 3,16-25,-9 6,-2 4,-1 0,1-1,-1 0,5-12,-10 21,1-1,-1 0,1 1,-1-1,0 0,0 1,0-2,0 2,0 0,0-5,0 6,0 0,0 0,0 0,0 0,0 0,0-1,0 1,0 0,0 0,0 0,0 0,0 0,0 0,0 0,0 0,0 0,-1 0,1 0,0 0,0 0,0 0,0 0,0 0,0 0,0 0,0 0,0 0,0 0,-1 0,1 0,0 0,0 0,0 0,0 0,0 0,0 0,0 0,0 0,0 0,0 0,-1 0,1 0,0 0,0 0,0 0,0 0,0 0,0 0,0 0,0 0,0 0,0 0,0 0,0 0,-6 13,-11 41,17-87,3 17,9-27,-3 12,6-44,-13 39,-1 28,-1-1,2 1,2-18,7-7,1 0,2 0,26-44,-30 54,37-67,-39 75,0 1,1 0,2 0,-1 1,21-20,-28 31,-1-1,1 1,0 0,0 0,0 0,1 0,-1 1,1-1,-1 1,1 0,-1 1,1-1,-1 1,1-1,-1 1,1 0,3 1,-1-1,12 1,-17-2,-1 1,1 0,-1 0,1 0,-1 0,1 0,0 0,-1 1,1-1,-1 0,1 0,-1 0,0 0,0 0,1 0,-1 0,1 1,-1-1,1 1,-1-1,1 0,-1 0,0 1,1 0,-1-1,1 1,-2 2,0-1,0 0,-1 0,1 1,0-1,0-1,-1 2,0-3,-1 5,-6 5,-21 48,18-33,-24 35,-14 0,46-53,-1 2,4-9,1 0,0 0,0 0,0 0,0 0,0 0,0 0,0-1,-1 1,1 0,0 0,0-1,0 1,-1 0,1 0,0 0,0 0,0 0,0-1,-1 1,1 0,0 0,0 0,0-1,0 1,0 0,0-1,0 1,0 0,0-1,0 1,0-1,0 1,0 0,0 0,0 0,0 0,0 0,0 0,0-1,0 1,1-1,-1-6,0 0,1 0,0-1,-1 1,1 0,3-9,16-42,-17 49,2 1,-1 1,1-2,0 2,10-12,-10 12,0 1,1-1,-2-1,0 1,8-14,-17 31,0-1,0 0,-11 15,-9 16,-1 13,23-45,-1-1,2 2,-5 15,-3 9,1-11,-2 1,0-1,-17 28,10-27,12-16,1 0,1 0,-8 14,-7 15,14-27,1-1,0 1,-1 0,2-1,-1 2,2-1,-1 1,1-1,0 1,0-1,0 17,2 97,1-138,1-1,0 0,0 0,2 0,0 2,7-21,-7 23,10-53,-6 29,-5 25,-1 0,0 1,2 0,7-18,-5 16,-6 13,-9 21,2-2,-71 191,71-189,1-4,0-1,2 0,-6 34,-4 43,14-94,0 1,0 0,0-1,0 0,0 1,0-1,0 1,0 0,0-1,0 1,0-1,-1 1,1-1,0 1,0-1,-1 0,1 1,0-1,-1 1,1 0,0-1,0 0,0 0,-1 0,1 0,-1 1,1-1,-1 0,1 1,-1-1,1 0,-1 1,1-1,-1 0,1 0,-1 0,1 0,0 0,0 0,-1 0,1 0,-1 0,1 0,-1 0,1-1,-1 1,1 0,-2-1,-23-15,13 7,11 8,-4-1,1-1,0 2,0 0,0-1,-5 0,8 2,1 0,-1 0,1 0,-1 0,1 0,0 0,0 0,-1 0,1 0,-1 0,1 0,-1 0,1 1,-1-1,1 0,0 1,-1-1,1 1,-1-1,1 1,0-1,0 0,-1 0,1 2,0-2,0 2,-1-1,1-1,0 1,0 1,0-2,0 1,0 0,0 0,0 1,0-1,1-1,-1 1,0 1,1 0,-1-1,0-1,0 1,1 0,-1 0,1-1,0 0,-1 1,1 0,-1 0,1-1,0 1,-1-1,0 1,1-1,0 0,0 1,0-1,-1 0,1 0,0 0,0 1,-1-1,1 0,0 0,-1 0,1 0,0 0,0 0,0 0,-1-1,1 1,-1 0,1 0,0 0,0-1,0 1,1-2,-1 2,1-1,-1 0,1 0,-1 1,0-2,1 1,0 0,-1 0,0 0,0-1,0 1,1-1,-1 1,-1-1,1 1,2-4,-2-1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82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145 39,'0'1,"0"0,0 1,0-1,0-1,0 2,1-1,-1 0,1 0,0-1,-1 2,1-1,0 0,-1-1,1 1,0 0,-1-1,2 2,-2-1,0-1,1 0,-1 0,0 0,1 0,-1 0,0 0,0 0,1 0,-1 0,0 0,1 0,-1 1,0-1,0 0,0 0,1 0,-1 0,0 0,1 0,-1-1,0 1,1 0,-1 0,0 0,1 0,-1 0,0 0,0 0,1 0,-1 0,0 0,1 0,-1-1,0 1,0-1,1 1,-1 0,0-1,0 1,0 0,0 0,0-1,0 1,0-1,0 1,0 0,0 0,0 0,0 0,0-1,0 0,0 1,0-1,0 1,0-1,0 1,0 0,0-1,0-1,0 1,1 0,-1 1,0-2,0 0,0 1,-1 0,1 0,0 0,0 0,0 0,0 0,0-1,-1 1,1 1,-1-1,0-1,1 1,-1 0,0 1,1-1,-1-1,0 2,1-1,-1 1,-1-2,-1 1,2 0,-1 0,-1 1,2 0,-1 0,-1 0,2 0,-1 0,-1 0,1 0,1 0,-2 0,-1 2,-2 0,-1 0,0 1,2 1,-1-1,0 1,0 0,-11 9,17-13,0 0,0 0,0 0,0 0,0 0,0 0,0 0,0 0,0 0,1 0,-1 0,0 0,0 0,0 0,0 0,0 0,0 0,0 0,0 0,0 0,0 0,0 1,0-1,0 0,0 0,0 0,0 0,0 0,0 0,0 0,0 0,0 0,0 0,0 0,0 1,0-1,0 0,10-6,10-8,-19 14,1-2,-1 1,1 0,-2 0,2 1,-2-1,2 1,-1-1,1 0,-1 0,1 1,0-1,-1 1,0 0,1 0,0 0,-1 0,0 0,1 0,0 1,-1-1,0 1,1 0,0 0,-1-1,0 1,4 1,-5-2,0 0,0 0,0 0,0 0,0 1,0-1,0 0,0 0,0 0,0 0,0 0,0 0,0 1,0-1,0 0,0 0,0 0,0 0,0 0,0 1,0-1,0 0,0 0,0 0,0 0,0 0,0 0,0 0,0 0,0 0,0 0,0 0,0 0,0 0,0 0,0 0,0 0,0 0,0 0,0 0,-1 0,1 0,0 1,0-1,0 0,0 0,0 0,0 0,0 0,0 0,0 0,-1 0,-7 3,-8-2,-6 1,20-2,2 0,-2 1,1-1,0 0,-1 1,1-1,1 0,-2 0,1 1,0 0,0-1,0 1,0 0,0 0,0-1,-1 3,3-2,0 0,0 0,0 0,0 0,0 0,0-1,0 0,0 1,1 0,-2 0,1 0,1-1,-1 0,1 0,0 0,1 1,55 17,-57-18,-1 0,1 0,-1 0,1 0,-1 0,1 0,0 0,0 0,-1 0,1 0,0 0,-1 0,0-1,1 1,-1 0,1-1,0 1,-1 0,1-1,0 0,-1 1,1-1,-1 1,1 0,-1-1,0 1,0-1,0 0,1 1,-1-1,1 1,-1-1,0 0,0 0,0 0,1 0,-1 1,0-2,0 1,1 1,-1-2,0 2,1 0,-1-2,0 1,0 0,0 1,1 0,-1-1,1-1,0 2,-1 0,1-1,0 0,0 1,0 0,0-1,-1 1,1 0,-1 0,0 0,1 1,-1-1,0 0,1 0,-1 0,0 0,1 0,-1 0,0 1,1-1,-1 1,0-1,0 0,0 0,0 1,0 0,0-1,0 1,0-1,0 0,1 0,-1 0,0 1,0 0,0-1,0 1,0-1,0 1,1 19,0-11,-3-74,1 94,0-17,0 1,1-1,1 0,-1 2,1-2,5 18,0-13,-5-15,1 2,-1-1,1 0,-1 0,0 1,-1-1,1 0,0 0,-1 0,1 1,-1-1,0 1,0 0,0-1,0 0,-1 1,-1 4,2-7,0 0,0-1,0 1,-1-1,1 0,-1 1,1 0,-1 0,1-1,-1 0,0 0,1 1,-1-1,1 0,-1 1,1-1,0 0,-1 1,0-1,0 0,1 0,-1 0,0 0,1 0,-1 0,1 0,-1 0,1 0,-1 0,-1-1,-22-7,6 2,15 5,1 1,-2-2,1 2,1-2,-1 1,1 0,-1-1,0 0,1 1,0-2,0 2,-1-1,1-1,0 0,0 2,1-2,-1 1,1-2,-2-1,3 5,0-1,-1 1,1-1,0 1,0-1,0 1,0 0,0-1,0 1,0 0,0-1,0 1,0-1,0 1,0 0,1-1,-1 1,0-1,0 1,0-1,0 1,1 0,-1 0,0 0,0 0,1-1,-1 1,0-1,1 0,10-10,1 0,-8 1,1 1,-2-1,1 1,2-11,-3 6,-1 10,4-11,-3 17,3 9,-5-5,1-1,0 1,-2 0,1 0,0-1,-1 1,1 0,-1 1,0-2,0 1,-1 0,0 0,0 0,1 0,-1 0,-1-1,0 1,1-1,-2 1,0-1,-3 7,2-6,3-5,0 1,0-1,0 1,0-1,0 1,-1-1,1 0,-3 3,-1-7,1-11,3 9,0 0,1 1,0-1,0 0,0 0,2-9,-2 13,0-1,0 1,0-1,0 1,1-1,-1 1,1-1,0 1,-1-1,1 1,0-1,0 2,-1-1,1-1,0 1,0 0,0 0,0 0,1 0,-2 0,1 0,1 1,-1-1,1 0,0 0,-2 1,0 0,1 1,-1-1,0 0,0 0,1 0,-1 0,0 1,0-1,1 1,-1-1,0 0,0 0,0 0,0 1,0-1,1 0,-1 0,0 1,0-1,0 1,0-1,0 1,0-1,0 0,0 1,0-1,0 0,0 0,0 1,-1-1,1 1,0-1,0 0,0 0,0 1,-4 18,3-16,-1 5,-2 10,4-15,5-6,-4 2,-1 0,0 0,1 0,-1 1,1-1,0 1,0-1,-1 0,1 1,0-1,0 0,-1 1,1 0,0 0,0-1,0 1,0 0,0 0,-1 0,1 0,0 0,0 0,0 0,0 0,0 0,0 0,-1 0,1 0,1 1,0 0,-2 0,0 0,2 0,-1 0,0 0,0 1,0-2,0 1,-1 1,1 0,0-1,-1 0,1 1,0-1,0 4,0-5,-1 2,0-1,0 0,0 1,0-1,0 1,0-2,0 2,0-1,0 1,0-1,0 1,0-1,0-1,0 2,-1-1,1 1,-2 0,2-1,-1 0,0-1,0 1,1-1,0 0,-1 1,0-1,0 1,0-1,0 0,1 0,-1 0,0 0,1 1,0-1,-1 0,0 0,0 0,0-1,0 1,1 0,0 0,-1 0,0 0,0-1,0 1,0-1,1 1,-1 0,0-1,0 0,-3-2,0 0,0 0,1 0,0-2,-1 2,-3-6,4 5,0 0,0 0,0 1,0 0,-1 0,-4-4,8 7,0 1,0-1,0 0,0 0,0 0,0 1,0-1,0 1,0-1,0 0,0 0,0 0,-1 1,1-1,0 0,0 0,0 0,-1 0,1 0,0 1,0-1,-1 0,1 0,0 1,0-1,-1 0,1 0,0 0,-1 0,1 0,0 0,0 0,-1 0,1 0,0 0,-1 0,1 0,0 0,0 0,0 0,0 0,0 0,-1-1,-24-9,19 9,2-1,0 0,-1 1,0-2,1 1,0-2,0 2,0-1,0-1,-6-5,9 6,-1 1,1-1,-1 0,1 0,0 1,0-1,0 0,1 0,-1 0,0 0,0 0,1-1,0-3,1-46,0 23,-1 28,0 1,1-2,-1 2,0-2,0 2,0-1,1-1,-1 2,2-3,-2 4,0 0,0 0,0 0,0 0,0 0,0 0,0 0,1 0,-1-1,0 1,0 0,0 0,0 0,0 0,0 0,0 0,0 0,0 0,1-1,-1 1,0 0,0 0,0 0,0 0,0 0,0 0,0 0,1 0,-1 0,0 0,0 0,0 0,0 0,0 0,0 0,0 0,0 1,1-1,-1 0,0 0,0 0,0 0,0 0,0 0,0 0,0 0,0 1,4 10,6 23,0 4,-10-36,1 1,-1-1,0 1,0-1,0 1,0-1,-1 0,1 1,0-1,0 1,-1-1,0 0,-2 5,3-7,0 1,0-1,0 1,0 0,0 0,-1-1,1 0,0 1,-1 0,1 0,-1-1,1 1,0 0,-1-1,0 0,1 1,-1-1,1 0,0 1,-1-1,1 1,-1-1,0 1,1-1,-2 1,2-3,-1 0,1 2,-1-1,1-1,0 1,0 0,0 0,0 0,-1-1,1 1,0 0,0 0,0 0,0-1,1-1,-1 0,1 0,0 0,0 0,1 0,-1 0,0 0,1 0,0 0,0 1,-1-2,1 3,0-2,-1 1,1-1,3 0,12-9,-17 12,0 0,0 0,0 0,-1 0,1 0,0 0,0 0,0 0,0 1,0-1,0 0,0 0,0 0,0 1,0-1,0 0,0 0,0 1,0-1,0 0,0 0,0 0,0 1,0-1,0 0,0 0,0 0,0 0,0 0,0 0,0 0,0 0,0 0,0 0,1 0,-1 0,0 0,0 0,0 1,0-1,0 0,0 0,0 0,1 0,-1 0,0 0,0 0,0 0,0 1,0-1,0 0,1 0,-1 0,0 0,0 0,0 0,0 0,0 0,0 0,0 0,0-1,0 4,-2-1,1 1,0-1,0 1,1 0,-1 0,1 0,-1 0,1-1,0 2,0-2,0 1,0 0,0-1,1 1,-1 0,1 0,0-1,0 1,0 0,0-1,0 1,0-1,1 1,-1-1,1 1,-1-2,4 5,1 1,-5-6,2 2,-1-1,0 1,1-2,0 2,-1-2,1 1,1 1,5 1,-2 1,0 0,14 12,-19-15,-32 0,-5-6,33 4,0-1,0 1,0-1,1 0,-2 1,1-1,0 0,1-1,-1 1,0 1,1-2,-1 0,1 1,-3-4,4 5,-1-1,1 1,0 0,0 0,0-1,0 1,0-1,0 1,0-1,0 1,0 0,0 0,0 0,0-1,0 1,0-1,0 1,0-1,0 1,0 0,1 0,-1-1,0 1,0 0,0 0,0-1,0 1,0-1,0 1,0 0,1 0,-1 0,0-1,1 1,-1 0,5-3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83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1 1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84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8 159,'0'-1,"1"1,0-1,-1 1,0 0,1-1,0 0,-1 1,1-1,-1 1,1 0,-1-1,1 0,-1 0,1 1,-1-1,0 0,0 0,0 1,1-1,-1 0,0 0,0 1,0-1,1-1,2-21,-3 19,1 1,-1-2,1 2,-1-1,0-1,2 1,-1 0,0 0,1 0,-1 1,1-1,0 0,-1 1,1 0,0-1,0 1,1 1,0-2,-1 1,4-3,-5 6,-1 0,0 0,0 0,0 0,0 0,1 0,-1-1,0 1,0 0,0 0,0 0,0 0,0-1,0 1,0 0,0-1,0 1,0 0,1 0,-1 0,0 0,-1-1,1 1,0 0,0-1,0 1,0 0,0 0,0 0,0 0,0 0,0 0,0 0,0-1,-1 1,1 0,0-1,0 1,0 0,0 0,-1-1,1 1,0 0,0 0,0 0,-1-1,1 1,0 0,0 0,0 0,0 0,-1 0,1-1,0 1,-1 0,1 0,0-1,-1 1,1 0,0 0,0-1,0 0,-1 1,1-1,0 0,0 1,0 0,0 0,0 0,0-1,0 0,0 1,0-1,0 1,0 0,0-1,0 1,0 0,0-1,0 1,0 0,0-1,1 1,-1-1,0 0,0 1,0-1,1 1,-1 0,0 0,1 0,-1 0,0-1,1 1,-1 0,0-1,0 1,0 0,1-1,-1 1,2-1,-1 1,0-1,1 0,-2 0,2 0,-1 0,1 1,-1 0,0 0,0-1,1 1,0-1,-1 1,0 0,0 0,1 0,0 0,-2 1,4 0,0-1,1 3,-1-1,-1 0,8 5,12 7,-19-13,-1 0,0 1,1-1,-1 1,1 0,-1 0,1 0,-2 0,2 1,-3-1,3 1,-1 1,-1-2,1 1,-2 1,2-1,-1 0,0 1,0 1,0-2,0 1,-2 0,4 8,1 3,-3-10,0-1,-1 0,0 0,1 0,-1 1,0-1,0 0,-1 1,0-1,0 1,0-1,0 7,0-10,0 0,0 0,0-1,0 0,0 1,-1 0,1-1,0 0,0 1,-1-1,1 0,0 1,0-1,-1 1,1-1,0 1,-1-1,1 0,-1 0,1 1,0-1,-1 0,1 0,-1 0,1 0,0 1,0-1,-1 0,1 0,-1 0,1 0,-1 0,1 0,-1 0,1 0,-1 0,1 0,-1 0,1 0,0-1,0 1,-1 0,1 0,0 0,-1 0,0-1,0 1,0-2,0 1,0 0,1 1,-1-2,0 2,0-2,1 1,-1 1,0-2,1 1,-1 0,1-1,0 1,0-1,-1-1,1-26,1 25,-1 1,0 0,0-1,0 0,0 1,0-1,0 1,-1 0,0-1,0 1,0-1,0 1,-1 0,2 0,-2-1,1 2,-1-1,-2-2,-5-9,7 11,0 1,0-2,0 1,0 1,-1 0,1 0,-1-1,1 1,-1 0,0 0,1 1,-2-1,2 0,-7-1,9 3,-1 0,1 0,-1 0,0 0,1 0,0 0,-1-1,1 1,-1 0,1 0,-1 0,1 0,-1-1,0 1,1 0,-1-1,1 1,0 0,0-1,0 1,-1-1,1 0,-1 0,1 1,0 0,-1 0,1-1,0 0,0 0,-1 1,1-1,0 1,0-1,0 1,0-1,0 1,0-1,0 0,0 0,0 1,0 0,0-1,0 0,1 0,-1 1,0-1,0 1,1-1,-1 1,0 0,1-1,-1 0,0 0,1 0,-1 1,0 0,0-1,0 1,1-1,-1 0,1 1,-1 0,0-1,1 1,-1-1,1 1,-1 0,1 0,-1 0,1 0,-1 0,0 0,0-1,1 1,-1 0,1 0,-1 0,1-1,0 1,-1 0,1 0,-1 0,1 1,-1-1,1 0,-1 0,0 0,1 1,-1-1,1 0,-1 0,1 0,-1 0,1 0,-1 1,0-1,1 1,-1-1,1 0,-1 1,0-1,0 1,0 0,0-1,1 0,-1 0,0 1,0 0,0 0,1-1,-1 2,1 2,1 0,-1 0,0 0,1-1,3 8,-34-12,25 1,-21 0,24 0,0 0,-1 1,1-1,-1 0,2 1,-2-1,1 1,0-1,-1 0,2 1,-1 0,0-1,-1 1,1 0,0 0,-1 1,3-1,-1-1,0 1,0-1,0 0,0 0,1 0,-1 1,0-1,1 1,-1-1,1 0,-1 0,1 0,-1 1,1-1,-1 0,1 0,-1 0,1 0,-1 1,0-1,0 0,1 0,-1 0,1 0,-1-1,1 1,15 2,-12-3,-1 1,0 0,0 1,1-1,-1 0,2 1,-3 0,2 1,-1-2,1 2,-1 0,1-1,-2 2,2-1,-2 0,1 0,-1 1,1 0,0 1,-1-2,1 1,-1 1,0-2,0 2,2 6,5 9,-8-22,-1-10,-2 1,0 3,8 16,-14-12,-4-4,9 5,0 1,0 0,-1 1,1 0,-1 0,1-1,0 2,-1-1,0 1,0 0,0 0,0 0,0 0,1 0,-2 1,2 0,0 0,-1 1,0-1,0 2,-4-1,2 1,0 0,0-1,1 2,-1-1,1 1,-9 7,11-9,2 0,-1 0,1 1,-1-1,1 2,-1-2,0 1,1 0,0-1,0 2,0-1,0 0,0 0,-1 1,2-2,0 2,-1-1,0 1,1-1,0 1,-1-2,1 7,3 2,1-10,-3 0,0-1,-1 0,0 0,0 0,1 1,0-1,-1 0,1 0,-1 0,0 1,1-1,-1 0,0-1,1 2,-1-1,0-2,-1-24,1 23,-1 1,1-2,0 1,0 0,0 0,0 0,1 0,0 1,0-2,0 1,1-4,-2 7,0 1,0 0,0 0,0 0,0 0,0 0,0 0,0 0,0 0,0 0,0 0,0 0,0-1,0 1,1 0,-1 0,0 0,0-1,0 1,0 0,0 0,0 0,1 0,-1-1,0 1,0 0,0 0,0 0,1 0,-1 0,0 0,0 0,0 0,0 0,1 0,-1 0,0 0,0 0,0 0,0 0,0 0,0 0,0 0,0 0,0 0,0 1,2 8,-4 13,-1 3,1-20,1 0,0 0,0 1,1 0,-1 0,1-1,0 1,1-1,0 7,-1-11,0-1,0 0,0 0,0 0,0 0,0 0,0 1,0-1,0 0,0 0,0 0,0 0,0 0,0 0,0 0,0 0,1 0,-1 0,0 0,0 0,0 0,0 0,0 0,0 1,0-1,0 0,0 0,0 0,0 0,0 0,0 0,0 0,0 0,0 0,0 0,0 0,0 0,0 0,0 0,0 0,0 0,0 0,1 0,-1 0,0 0,0 0,0 0,0 0,0 0,0 0,0 0,0 0,0 0,0 0,1-1,3-5,1-14,-4 18,0-3,1 2,0-2,0 1,0 0,1 0,-1 0,1 1,0-1,6-5,2-4,-11 13,0 0,0 0,0 0,0 0,0 0,-1 0,1 0,0 0,0 0,0 0,0 0,0 0,0 0,0 0,0 0,0 0,0 0,0 0,0 0,0 0,0 0,0 0,0 0,0 0,0 0,0 0,0 0,0 0,0 0,0 0,0 0,0 0,0 0,0 0,0 0,0 0,0-1,0 1,0 0,0 0,0 0,0 0,0 0,0 0,0 0,0 0,0 0,0 0,0 0,0 0,0 0,-7 3,-10 6,15-6,1-2,-1 1,1 0,-1 0,1 1,0-2,0 1,0 0,-1 1,1-1,1 1,0-2,-1 2,1 0,0 0,0-1,-1 1,1 3,0 1,1-1,-1 0,1 0,-1 0,2 0,2 9,-6-18,-1 2,1-1,0 1,-1-1,1 0,-1 1,0 1,0-1,1-1,-4 2,4-1,1 1,1 0,-1 0,1 0,-1 0,1 0,0-1,-1 1,1 0,-1-1,1 1,0 0,0 0,0-1,0 1,-1-1,1 1,0-1,0 1,-1 0,1 0,0 0,0-1,0 0,0 1,-1-1,1 1,0 0,0-1,0 0,0 1,0 0,0-1,0 1,0 0,0-1,0 0,1 1,-1-1,0 1,0 0,0 0,0-1,1 1,-1-1,0 1,0-1,1 1,-1 0,0 0,0-1,1 0,18-24,-13 19,-1-3,-4 7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9:46.185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41 21,'0'8,"0"0,-1 0,0 0,0 1,0-1,-1 0,1 0,-1 0,-5 10,3-7,-1 1,2 0,0 0,0 0,0 0,2 1,0-1,0 1,0 14,1-26,0 0,0 0,0 0,1 0,-1 0,0 1,1-1,-1-1,0 2,1-1,-1 0,0-1,1 1,-1 1,1-1,0-1,-1 1,1 0,0 0,0-1,0 1,-1 0,1 0,0-1,0 0,0 1,0-1,0 1,-1 0,1-1,0 0,2 0,-1 0,0 0,1 0,-2 0,1 0,1-1,-2 0,1 0,0 1,0 0,0-2,0 1,0 0,2-2,-2 1,13-10,-12 8,-11 5,0 4,1-1,-1 1,1 0,-11 10,13-11,24 3,0-1,-19-6,0 0,0 0,0 0,1 0,-1 0,0 0,1 0,-1 1,0-1,0 0,1 0,-1 0,0 0,0 1,1-1,-1 0,0 1,0-1,1 0,-1 0,0 1,0-1,0 1,0-1,0 0,1 0,-1 0,0 0,0 1,0-1,0 1,0-1,0 1,0-1,0 1,0-1,0 0,0 0,-1 1,1-1,0 0,0 0,0 1,0-1,0 1,-1-1,1 0,0 0,0 0,0 1,-1-1,1 0,0 1,-1-1,1 0,0 0,0 0,-1 0,1 0,-1 0,1 1,0 0,0 0,-1-1,1 1,-1 0,1-1,0 1,-1-1,1 1,0 0,0 0,0 0,-1-1,1 1,0 0,0 0,0-1,0 1,0 0,1-1,-1 1,0 0,0 0,0 0,1-1,-1 1,0 0,1 0,-1-1,0 1,1 0,-1-1,0 0,0 1,1 0,0-1,-1 1,1 0,-1-1,1 0,0 0,0 1,-1-1,0 1,1 0,-1-1,1 0,-1 0,1 1,0-1,-1 1,1-1,-1 0,1 0,0 0,-1 0,0 0,1 0,-1 0,1 0,0 0,-1 0,1 0,-1 0,1 0,0 0,-1 0,0-1,1 1,-1 0,1-1,-1 1,1 0,-1 0,1-1,-1 0,1 1,-1-1,1 1,-1 0,0 0,1-1,-1 0,0 0,0 0,0 1,0 0,1-1,-1 1,0-1,0 1,0-1,0 0,0 0,0 1,0 0,0-1,0 0,0-1,2-11,0 0,0 1,2-2,7-22,3 10,-14 26,0 0,0 0,0 0,0 0,0 0,0 1,0-1,0 0,0 0,0 0,0 0,0 0,0 0,0 0,0 0,0 0,0 0,0 0,0 0,0 0,0 0,1 0,-1 0,0 0,0 0,0 0,0 0,0 0,0 0,0 0,0 0,0 0,0 0,0 0,0 0,1 0,-1 0,0 0,0 0,0 0,0 0,0 0,0 0,0 0,0 0,0 0,0 0,0 0,0 0,0 0,0 0,0 0,0 0,0 0,0 0,0 0,0 0,0 0,0-1,0 1,0 0,0 0,0 0,-5 16,3-10,2 0,-2 0,1-1,1 1,0 0,-1 1,1-2,1 8,-2 16,1-29,0 0,0 1,1-1,-1 1,0-1,-1 1,1 0,0-1,0 0,0 0,0 0,0 0,0 1,0-1,0 1,-1 0,1-1,0 0,0 0,0 0,0 1,0-1,0 0,-1 0,1 0,0 1,-1-1,1 0,0 0,-1 0,1 0,0 0,-1 1,1-1,0 0,-1 0,1 0,0 0,-1 0,1 0,-1 0,1 0,0 0,0 0,0 0,0 0,-1-1,0 1,0 0,1 0,-1-1,1 1,-1 0,0-1,1 1,0-1,0 1,-1-1,1 0,0 1,-1 0,1-1,0 0,-1 0,1 0,0 1,0-1,-1 1,1-1,0 1,0-1,0 0,0-1,0 2,1-6,1 0,-1 0,0 1,1 0,0-1,0 1,1 0,2-5,-3 4,0 2,1-2,0 1,-2-1,1 0,0 1,1-11,-1 4,0-20,-2 31,0 1,0-1,0 0,0 1,-1 0,1-1,0 1,0-1,-1 1,1 0,0-1,0 1,-1 0,1 0,0-1,-1 1,1-1,-1 1,1 0,0-1,-1 1,1 0,0 0,0 0,-1 0,1 0,-1 0,1 0,-1 0,1 0,-1 0,1 0,-1 0,1 0,0 0,-1 0,1 0,0 0,0 0,-1 1,-19 8,14-5,4-4,1 1,0-1,0 0,0 0,0 0,-1 0,1 0,0-1,0 1,0 0,-1-1,1 1,0 0,0-1,0 1,0-1,0 0,0 0,0 1,0-1,-1-2,-17-21,19 23,-1 2,1 0,0 2,-1-2,1 0,0 0,0 1,0-1,0 1,0-1,0 1,1-1,-1 1,0-1,1 0,-1 1,1-1,-1 0,0 0,1 1,0-1,-1 0,1 1,0-1,0-1,1 3,9 2,-10-5,0 0,-1 0,1 1,0-1,0 1,0-1,0 0,-1 1,1-1,-1 0,1 1,0 0,-1 0,1-1,0 0,-1 1,1 0,-1 0,1-1,-1 2,1-2,-1 1,0 0,0 0,0 0,1-1,-1 1,0 1,0 0,1 1,-1 0,1 1,0-1,0 0,0 0,-1 1,3 4,-2-8,-1 0,0 0,0 1,1-1,-1 0,0 0,0 0,1 1,-1-1,0 0,1 1,-1-1,0 0,0 0,0 0,0 0,1 0,-1 0,0 0,1 0,-1 0,1 0,-1 0,1 0,0 0,0 0,-1 0,1-1,0 0,0 1,0 0,0-1,0 1,-1-1,1 0,-1 0,1 1,0-3,1 0,0-1,1-1,0 1,-2 0,2-1,-1 0,1-6,-2 8,0 0,-1 0,1 0,-1 0,1 0,-1 0,0-1,0 2,0-1,0-1,-1 1,1 1,-2-5,2 7,-1-1,1 1,0 0,0-1,-1 1,1-1,0 1,0 0,-1 0,1 0,0 0,-1 0,1 0,0 0,0-1,0 1,0 0,-1 0,1 0,0 0,-1 0,1-1,-1 1,1 0,0 0,-1 1,1-1,0 0,-1 0,1 0,0 0,-1 0,1 1,0-1,0 0,0 0,-1 0,1 0,0 0,0 0,-1 0,1 0,0 1,-3 4,12-5,-4-2,1 0,0 0,0-1,6-4,-11 6,1 0,-1 0,1 0,-2 0,2 0,-1 0,0 0,1 0,-1-1,-1 0,1 2,0-2,0 0,0 1,0-1,-1 0,0 2,0-3,0 2,1-1,-1 0,1-3,-2 5,1-1,0 1,-1 0,1 0,0-1,0 0,0 1,0 0,0 0,0-1,0 1,-1-1,1 1,-1 0,1-1,-1 1,1 0,-1 0,1 0,-1 0,1 0,0 0,0 0,-1 0,1 0,-1 0,1 0,-1 0,1 0,-1 0,1 0,-1 0,1 0,-1 0,1 1,-1-1,0 1,-1-1,1 1,-1-1,1 1,0 0,-1-1,1 1,-1-1,2 2,-3 0,3-2,0 0,0 0,0 0,0 0,0 0,0 1,1-1,-1 0,0 0,0 0,0 0,0 1,0-1,1 0,-1 0,0 0,0 0,0 0,1 0,-1 0,0 0,0 0,0 0,0 0,0 0,0 0,0 0,0 0,0 0,1 0,-1 0,0 0,0 0,0 0,0-1,1 1,-1 0,0 0,0 0,0 0,0-1,0 1,1 0,-1 0,0 0,10-5,-9 5,0-1,-1 1,1-1,0 1,0-1,-1 0,1 1,0-1,-1 1,0 0,0-1,1-1,-1 2,1-1,-1 1,1-1,-1 0,0 0,1 0,-1 0,0 1,0-1,0 0,1 0,-1 0,0 0,0-1,-1 1,0 0,0 1,0-1,0-1,0 2,0-1,0 0,0 1,0 0,-1-1,2 0,-1 1,0-1,-1 1,1-1,-2 1,-4-2,0-1,0 0,1 0,-1 0,1-2,0 0,-10-9,3 3,13 11,0 0,0 1,0-1,0 0,1 0,-1 1,0-1,1 0,-1 0,0 0,0 0,1 0,-1 0,0 1,0-1,0 1,0-1,1 0,-1 0,0 1,0-1,0 1,0-1,0 1,0-1,0 0,0 0,0 0,0 0,0 1,0-1,0 1,0-1,0 1,0-1,0 1,-1-1,-9 10,9-9,0 0,-1 1,1-2,0 2,0-1,0 1,0-1,-1 0,0 4,2-5,0 0,0 0,0 0,0 0,0 0,0 0,0 1,0-1,0 0,0 0,0 1,0-1,0 0,0 0,0 0,0 0,0 0,0 0,0 0,0 0,0 1,1-1,-1 0,0 0,0 0,0 0,0 0,0 0,0 0,1 0,-1 0,0 0,0 0,0 0,0 0,1 0,-1 0,0 0,0 0,0 0,0 0,1 0,-1 0,0 0,0 0,0 0,0 0,0 0,1 0,-1 0,0 0,0 0,0 0,0 0,0 0,1 0,-1 0,14-5,-8 3,-5 2,-1 0,1 0,0 0,0 0,0 0,-1 0,1 0,0 1,-1-1,0 0,1 1,0-1,0 0,-1 0,1 0,0 1,-1-1,1 1,-1-1,0 1,1 0,-1-1,1 0,0 2,4 18,-5-19,0-1,0 1,0 0,0-1,0 1,0 1,0-2,0 0,0 2,0-1,1-1,-1 1,0 0,0-1,0 1,1 0,-1 0,1 0,-1-1,1 0,-1 1,0 0,1-1,-1 1,1-1,0 1,-1-1,1 1,0-1,0 0,-1 0,1 1,0-1,3 0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8:23.447"/>
    </inkml:context>
    <inkml:brush xml:id="br0">
      <inkml:brushProperty name="width" value="0.025" units="cm"/>
      <inkml:brushProperty name="height" value="0.15" units="cm"/>
      <inkml:brushProperty name="color" value="#849398"/>
      <inkml:brushProperty name="ignorePressure" value="1"/>
      <inkml:brushProperty name="inkEffects" value="pencil"/>
    </inkml:brush>
  </inkml:definitions>
  <inkml:trace contextRef="#ctx0" brushRef="#br0">493 0,'0'10,"0"11,5 12,1 14,0 8,-2 8,0-1,-2-3,-1-1,-1 2,0 6,-4 0,-3 3,1 3,-3 13,-6 10,1 2,-2 0,-3-4,1 5,0 5,-2-2,3 1,-1 6,-2-7,3-11,4-7,4-8,4-13,2-7,2-4,2-7,0 0,-1 0,-3 3,-7 16,-2 11,-3 11,1 10,-1 2,1 8,-1 0,1-5,0 0,0 1,4 2,4 1,2 7,2 2,1 0,2 0,-1-6,1-2,-1-2,1 1,-1-3,5-6,1 4,5 0,5-4,3 0,5-6,1 0,2-2,1 3,-5-5,4-7,-4-4,4 5,-2-2,3-6,1 0,1-4,0-8,-5-5,-8-7,-5-3,-6-3,-4-1,-1 3,-2 8,0 9,-1 3,-3 5,-7 5,0-2,-3 2,0-2,0-5,1 0,-1 4,-3-2,-3 6,-3 5,4 2,0 6,-2 6,0 11,-3 6,4 2,6 1,0 0,-2-2,2-5,0-3,1-4,4-7,-1 1,1-7,2 1,3-2,-3 5,0-1,2 0,1-3,2 3,1 5,2 4,0 0,0-3,0-9,1-4,-1-8,0-3,0-8,0-11,0-9,0-8,0-4,0-5,0 0,0-1,0 0,0 1,0 0,0 4,0 3,0 0,0-1,0 3,0 0,-4-1,-2-2,0 3,1 0,2 3,1 1,-4-3,0-3,0 3,1-1,2-1,1-2,2-2,-1-2,1 0,1-1,-1 0,0-1,0 1,0 0,1-1,-1 1,0 0,0 0,0 0,0 0,0 5,0 1,0 5,0-1,0 0,0-4,0-1,0-2,0-2,0-1,0 0,0-1,0 1,0-1,0 1,0 0,0 0,0 0,0 0,0 0,0 0,0 0,0 0,-5 0,-1 0,0 0,2 0,-4 0,0 0,-4 0,1-4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1 689,'0'-5,"0"-7,0-9,4-4,5-10,5-3,1-2,-4-4,1 5,0 4,-1 1,1 4,-4-2,1 2,-1-1,-2 0,-2-1,-1 12,7 19,0 15,-1 11,0 6,0 5,-1 1,-1-2,-2-11,-3-20,-1-23,-1-17,0-15,0-5,0-2,0 3,-1 5,1 22,0 27,0 18,0 18,4 14,1-8,1-19,-3-28,0-15,-1-16,0 14,-2 38,0 28,0 23,0 16,-1 5,1-1,0-10,0-12,-8-23,-7-39,-4-33,1-14,-1-18,0-7,3 2,2 1,6 8,4 7,2 8,1 17,2 22,0 25,0 19,3 14,2 3,0-2,-3-5,0-17,0-24,-2-24,-1-20,0-15,0-6,0-1,-1 12,5 26,5 34,1 23,2 18,1 8,-3 1,0-11,3-25,3-34,3-27,-2-19,-1-11,0-5,-7 2,2 13,-2 27,-3 28,-2 25,-5 28,-4 19,-3 4,-6 2,2-3,0-8,4-11,2-20,3-29,2-25,1-27,0-22,1-17,-1-5,1 6,0 13,3 27,1 39,5 34,2 35,5 15,-1 1,1-15,1-23,1-32,6-34,-1-18,-6-13,-2 2,2 14,1 24,-4 26,0 21,-2 11,-3 1,-4 0,-2-4,-2-19,-7-31,-4-36,-2-15,-2-9,-1 1,4 7,0 13,0 31,3 28,2 18,3 26,0 12,6-3,1-9,1-19,-2-38,0-29,-7-21,-1-14,0 1,0 15,5 36,6 33,5 23,3 11,-4-1,-2-19,-4-27,-1-25,-3-16,-1 4,4 23,1 18,4 12,-1-3,-1-22,-5-22,-3-16,-3-14,2-8,0-5,-1 3,2 2,4 11,6 25,9 38,5 29,3 17,-3 4,-2-8,-4-21,-5-23,-5-28,-3-27,-3-15,-1-9,-1 1,5 12,4 32,9 30,6 31,3 25,-1 25,-1 5,-4 1,-4-13,-10-23,-4-33,-6-34,-4-23,-1-19,3-5,1 2,6 7,14 43,13 46,9 34,2 14,-5-3,-9-21,-8-33,-15-44,-12-36,-8-21,-1-9,3-4,3 2,5 9,12 33,12 39,15 40,7 24,0 7,-5-4,-10-19,-7-35,-7-37,-6-23,-2-17,-2-2,-1-2,1 5,-1 18,1 29,5 31,4 24,9 27,3 13,-3-1,-4-11,-5-20,-7-31,-4-28,-5-25,-2-15,-2-13,1 2,1 21,12 38,7 30,8 23,4 18,-2 9,1 1,-3-7,-6-11,-8-26,-7-30,-9-27,-1-19,2-16,-1-8,1 2,4 7,6 23,8 33,6 27,5 21,4 13,-2 6,-3-2,-2-13,-3-8,-3-18,-6-30,-8-31,-4-20,1-16,2-14,2-3,1 5,3 8,0 13,1 28,0 46,9 39,5 19,2 11,-4 1,-2-8,-3-27,-4-37,-1-38,-1-24,-1-15,-1 0,0 0,4 21,6 31,5 27,0 24,1 16,-1 4,-3-18,-4-30,-7-30,-4-21,1-8,-2-7,2 1,-3 11,-1 17,2 37,1 43,5 30,6 12,2 1,4-5,-1-28,-2-40,-3-43,-6-25,-4-17,-2-8,2 2,-1 8,10 32,6 30,10 42,6 27,0 11,1 4,-5-8,-3-34,-5-33,-5-35,-4-24,-3-16,-4-5,0 2,-1 9,3 14,6 25,6 33,0 25,-3 23,-2 13,0 3,-1-22,-1-41,-3-39,-2-32,-1-17,-1-6,0 0,0 2,-1 11,1 25,3 37,3 32,3 22,0 12,0 8,-4 4,-1-7,-2-7,-1-9,-5-23,-5-28,-2-28,2-22,2-11,-2-8,0 5,3 7,2 19,2 34,0 32,2 24,0 25,4 10,2 3,3-10,-1-34,0-29,-1-45,-4-28,0-15,-2-7,-1 6,3 43,6 42,9 42,4 21,0 5,-4-17,-6-36,-5-31,-2-39,-4-21,-1-7,0 6,-1 17,7 40,4 32,3 29,4 17,-1 6,-4 3,1-9,-3-24,-1-32,-5-30,-1-22,-2-15,-1-3,0 0,0 23,-1 39,0 28,1 14,0-16,0-31,-1-42,1-25,0-16,0-6,1 1,-1 11,0 29,0 39,3 48,3 28,-1 14,3 4,0-7,-1-28,-2-32,-2-32,-1-23,-1-17,-1-10,0-5,0 0,-1-2,1 19,7 39,7 42,9 41,4 17,-3 5,0-1,-5-12,-6-8,-5-11,-4-26,-2-30,-2-27,-1-19,-1-15,1-8,0 2,1 7,-1 6,6 17,8 33,10 24,5 26,2 20,-5 4,-5 0,-7-7,-6-20,-3-29,-3-40,-2-26,-1-16,1-3,-3 4,-3 25,5 40,3 36,1 27,4 20,1 6,-1-7,0-23,-4-34,-7-31,-9-32,-12-32,-11-14,-2 1,2 15,2 28,5 32,2 28,1 21,8 9,5 1,2-9,-1-17,-6-29,-4-31,-6-26,-10-25,-5-15,0 0,3 5,6 7,8 25,10 33,6 33,5 27,6 17,0 14,1-1,1 3,0-7,-5-16,-1-28,-2-31,-1-24,-9-21,-5-10,0-4,2-1,2 26,5 36,4 44,4 33,3 17,0 6,2-1,-5-2,-4-28,-5-31,-12-38,-6-26,-2-23,2-10,4 12,9 28,7 36,1 40,1 24,5 17,0 0,-1-14,-4-25,-6-40,-2-38,-7-33,-3-18,-2-3,5 6,3 19,0 19,-3 45,-7 40,-3 32,-7 17,6-2,8-10,4-19,3-19,1-16,-1-22,-4-23,-4-29,2-22,0-10,4 4,3 9,4 13,9 20,8 27,17 28,8 19,0 11,-4 7,-7 0,-6-15,-9-25,-15-26,-10-22,-5-28,-1-13,2-4,3-3,3 15,10 29,10 37,9 40,8 30,9 14,0-3,-4-8,-4-24,-11-24,-12-34,-10-25,-5-18,0-11,1-6,0 4,6 29,12 42,12 41,10 37,0 12,-1 2,-9-15,-17-40,-12-42,-6-33,-2-20,-1-9,6-3,5 2,6 25,6 28,3 26,-2 17,0 6,-2 3,-4-6,-5-15,-3-22,-3-32,-1-28,4-14,0-4,5 3,3 11,9 26,7 31,4 28,0 20,2 15,-1 9,-1-3,-3 1,-6-6,-7-12,-3-25,2-32,0-24,4-19,0-3,6 12,11 31,6 17,3 21,4 5,-4-3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3:17.892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1225 0,'0'0,"-3"2,-2 1,-2 3,-3 2,0 1,-2-3,1 2,1 0,0-3,2 0,1 0,0-1,2-2,-1 1,0 0,-1-2,1 1,0 0,0 1,-1 0,-1 0,-1-1,3-3,1-2,0 1,-1-2,2 3,-1 1,-2 3,1-1,0 2,0 0,0-2,0 2,1 0,-2-2,1 1,1 2,-2 0,1-1,1 2,-3-2,4 1,-2-1,3 0,-3 0,1-1,-1-1,-2-1,0 0,2 0,-1 1,0-1,0 2,-1 0,2-1,-1 2,0 1,2-1,-1 1,2 0,-2-1,1-1,-2 1,0-1,1 0,0 1,-1 0,2-1,-1 0,2 0,-2 1,2-1,-1 0,-1 0,1 1,-1-2,1 0,-1 1,1-1,0 3,0-2,-1-1,1 2,0-1,0-1,0 4,1 0,-1-1,0-1,0 0,-2-1,4 2,-1-1,0 1,1-1,-1 0,1 1,0 1,-1-3,1 3,2-1,-4 1,2-1,1 0,0 2,-1-3,1 3,-1-2,-1 2,1 0,0 1,0-1,-1 0,1-2,-1 3,1-3,-1 3,0-2,1 0,-2-2,0 1,-2-1,0-1,-2 2,3-2,-1 1,0-1,2 0,-1 0,1 0,-1 0,3 2,0-1,0 1,-1 0,2 1,-2-1,2-1,0 3,-2-2,2 2,-3-1,1 0,2 0,-2 0,1-1,1 1,-1-1,-1 0,3 0,-1 1,-1 2,0-1,0 1,-1-1,0 0,0-1,1 0,0 0,-3 2,1-1,-1 0,1 0,-1-1,1-2,0 2,1-3,-1 2,1-2,-2 0,2 0,-2 1,1 1,1 0,-2-1,1 0,1 1,0-1,1 1,0 1,-1-1,1 3,-1-3,1 1,-2 1,1-1,2 1,0 1,0-1,1 2,1-2,0 0,0 2,0-2,1 2,-1-1,0-1,0 2,0-2,-2-1,1 1,-1-1,1 0,-2 1,0 1,2-2,-2 3,2-2,-2 0,1-1,-1 0,-2 1,1-1,0 2,0-3,1 2,0-1,0 0,0 2,-3-1,3 0,-1 0,1-1,-3 1,2-2,0 2,0-2,1 1,-2 0,2 1,1 0,1 1,-2-2,0 1,2-2,0 3,-2-4,0 2,1 0,1 1,0-1,-1 2,0 0,0-1,0 1,0-2,0 1,0-1,-2 1,1-1,1 2,0-1,1 1,0 0,1-1,-1 2,-1-1,0-1,-1 2,1-2,-3 1,1 0,0-2,0 0,1 0,0 2,2-2,0 1,1 0,0 1,0 0,0 0,0 0,1 0,-1-1,0 1,0 0,0 1,0-1,0-1,0 1,0-1,0 1,0 0,0 0,0 1,0-2,0 0,0 1,0 0,0 0,0 0,0 0,0 0,0-1,0 1,-2-1,0-2,1 2,-2-2,0 0,0 1,2 0,0 1,0 0,1 0,0 2,0-2,-2 2,0-2,-1-1,0 1,-2-2,-1 2,0 0,-2 1,2-1,0-1,0 0,3 1,-1-1,2 1,2 1,0-1,0 1,0-1,0 1,1 0,-1 0,0 1,0-2,0 1,0 0,0-1,0 1,0 0,0 0,-2-2,1 0,-1 1,1-1,0 1,0 0,1 2,0-2,0 0,0 1,0 0,0 0,-2-2,0 1,1-2,0 3,-1-2,2 1,-1 1,1-1,0 2,0-1,0-1,0 1,0 0,0 0,0-1,0 1,0 1,0-2,0 1,0 0,0-1,0 2,0-1,0-1,0 2,0-2,0 0,0 1,0 0,0 1,0-2,0 1,2 0,0-1,-1 1,1 0,-1 0,1 0,1 0,-2-1,0 1,0 0,0 0,-1 0,0 0,0 0,0-1,0 0,0 2,0-1,0 0,0 0,0-1,0 1,-2-2,1 1,-1-1,1 0,0 2,0-1,-1 0,0 0,1 1,-1 0,1 0,0 1,1-2,0 1,0 0,0-1,0 2,0-2,0 2,0-2,0 0,0 2,0-2,0 1,0 1,0-2,0 1,0 0,0-1,0 1,0 0,0 0,0 0,0-1,0 2,0-2,0 1,0 1,0-2,0 1,0 0,0-1,0 1,2-1,0-1,-1-1,1 3,1-4,-1 2,0 2,-1 1,0 2,2-2,0 1,0-3,0 2,0-3,-1 1,1-2,-1 1,1-1,-1 0,1 0,0 1,1-1,-2 0,2-1,0 1,-1-1,-1 3,1-2,-1 0,0 2,0-1,1-1,-2 1,1 0,0 0,1 2,-1-1,-1 0,1 1,-1 0,2-1,-1-1,0 0,0 1,-1 0,-1 0,1 0,-1 1,1-1,1 3,0-3,-2 0,1 2,0-2,-1 1,2 0,0 0,0 0,0 0,-2-1,1 1,-1 0,2-1,0-2,0 2,-1-1,0 2,-1-2,2 0,0 0,0 1,-1-1,1 1,-2 1,1-1,2 1,-1-1,0 1,-1 1,0-2,-1 2,1-4,1 2,-1-1,1 1,-1-1,0 1,-1 1,2-1,-1 2,1-2,-1 1,2-1,-1-2,0 2,0 0,-1 0,0-1,-1 2,0-1,2 2,0-1,-2 0,2 0,-1-1,-1 1,2 0,0 0,0 0,-1 0,0-1,2 1,0 0,-1-1,-1 2,2-1,-1-1,2 0,-1-1,2 0,-2 1,3-2,-1 1,1-1,-1 1,0-3,1 1,-1-1,0 1,-1 1,0 0,0 1,-3 3,3-4,-1 1,0 1,1 0,-1-1,0 0,0 0,0-3,0-1,1 0,0 0,-1 0,0 2,-1 2,0 0,-1-1,1 2,2-3,-1 1,1 1,0 0,-2 1,3-2,-1 1,-2 1,1-3,0 2,1-3,0 3,-2-1,0 0,-1 3,2-1,1-1,1-2,0 1,-1 0,1 1,-2 0,0 1,1-2,-1 2,1-2,-1-1,0 3,-1-2,0 2,0-2,0 1,0 0,1 0,0-1,0-1,1 1,0 0,0 1,0 0,1 2,0-3,-1 2,-1-1,1-1,-1 1,0-1,-1 0,1 0,1-1,1 0,0-1,1-1,-1 3,-1-3,1 2,-3 1,3 2,-2-1,0 0,3-2,-1 1,-1-1,-1 2,1 1,-1 0,-2 0,2-1,-1 1,1-1,-2 0,1 3,0-3,1 2,0-2,2 1,-1-2,-1 2,2-1,-2-1,1 0,0 3,0-4,0 2,-1 0,1 1,0-1,-1 1,1-2,0 0,2-2,0 0,1-2,0 1,0-1,-2 2,0 1,1-2,1 2,-2 1,2-1,-2 0,0-1,-1 3,1-4,1 1,-2 1,2-2,-2 2,2 0,-3 0,3-1,-3 1,2 0,-1 0,0-1,0 2,0-2,3 0,-3 1,1-2,2 3,-2-2,1 4,0-3,2 1,-1-2,0 0,-1-1,0 1,0-1,0 1,1-1,0-1,-2 1,1 1,1-1,0-1,1 2,0-2,0 1,1-1,0 0,-1 0,-1 1,0-1,0 1,-1 1,0 0,-2 0,1 1,0-1,1-1,2 1,1 0,-1 0,0-1,0 2,1-1,-1 2,-1-2,-1-1,-1 2,2-1,-2-2,3 3,0-1,-1-1,1-1,1 0,0 1,-1 0,1 0,-1-1,1 0,0-1,0 1,0-1,-1 0,1 0,-1-1,1 1,-1 0,0 0,2 0,-2 0,1 0,-1 0,1 0,-2-1,-3-2,-6-3,-5-3,-4-1,-2 0,0-1,-1 1,3 2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3:17.893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1156 48,'0'0,"0"-1,0-2,-2 0,1-3,-3 3,1-2,-2 1,1 0,1-1,-1-1,-1 3,-1 1,0 1,-3 0,1 0,-1 1,2 2,1 0,-1-1,-2 0,2 0,1 2,-1-1,3 1,-1 2,-2-1,2 2,-1-3,3 2,-3-1,1 0,-1 1,0-1,-1-1,1 1,-1 0,-1-1,2 0,-2 0,2-1,-1 1,0-1,-2 1,1-1,-1 3,1-2,-1 2,1 0,1-2,-1 2,1-1,2 1,-1-1,2 2,1-1,-1 1,1-2,0 2,0-1,0 0,-1 2,1-2,-1 0,-1 1,1 0,0 0,0 0,-1-1,2 2,1-1,-1 1,0 0,0 0,-2-4,-1 1,-1-2,-2-1,1-1,-1 0,1 1,-1 2,0 0,2 1,1 2,2 0,0 1,0-1,1 1,-2-4,1 3,-1-1,2 2,-2-2,2 0,0 2,-2-3,3 0,-2 0,-1 0,-3 2,1-1,2 0,-2 0,0-3,2 2,-1 1,2-2,1 3,0-1,1 0,0 2,-2-4,-1 2,0 0,2 1,-3 0,2 1,-1 1,1-1,2 1,0 1,-1-4,0 2,2-1,-2 1,0-1,0 1,-1-2,1 1,-1 1,0 0,2 0,-1-1,0 0,0 1,2-2,0 3,-1-1,0 0,-2 0,2-1,-3 1,0-2,-1 3,1-2,0 0,0-2,0 1,1-1,0 0,0-1,-3 1,3 2,-2-3,2 3,-2-1,1 1,0-1,2 1,-3 0,1 0,-1 1,1 2,0-3,-3 0,4 0,-3 0,2-1,1 1,3 0,-2-1,0 1,0-1,0 2,-2-2,2 1,-2 0,1 1,-1-1,0 1,-1-2,3 1,0 1,1 0,1 0,-1-1,1 0,-2 1,-1-1,1 2,-2-1,1 0,1 1,0-1,0 1,0-1,0-1,1 0,-1 0,0-2,0 3,2-2,-1 2,-2 0,2 2,0-2,0-1,0 0,0 1,0-1,1 2,0-2,-2 2,1 0,-1-1,1 2,-1-2,0-1,0 1,1-1,0 1,1 0,-1 0,0-2,1 3,-1-3,-1 2,0-1,0 1,-1-2,1 1,2 1,-3 0,2 0,-1 1,1-2,-1 0,1 0,-1 2,1-2,-1 1,1 1,0-1,1 2,1-2,0 1,-2-2,1 0,-1 1,0-1,1 1,0 1,1 0,0-1,0 0,0 1,0 0,0 1,0-1,0-1,0 1,0 0,0-1,0 1,0 0,0 1,0-2,0 0,0 2,0-2,0 1,-2 1,-2-2,0 1,-3 0,1-1,0-1,0 1,2-1,2 0,1 2,0-1,1 1,0-1,0 0,0 2,1-1,-1 0,0 0,-2-3,0 2,0-1,2 1,-1-1,0 2,-1-3,0 2,0-1,0 1,2-1,-2 2,2 0,0-1,0 1,0-1,0 2,0-2,0 1,0 1,0-2,0 1,0 0,0-1,2 2,0-2,0 1,0 0,-1 0,0 0,-1-1,0 1,0 1,0-2,0 1,0 0,0-1,0 2,0-2,0 1,0 0,0 0,0-1,0 1,0 0,0 0,0 0,0 0,0 0,0-1,0 1,0 0,0 1,0 0,-2 0,0-1,-2 1,1 1,0-2,-1-2,1 1,0-1,0 1,0-1,1 2,-2-1,2 2,-1-2,1 1,0-2,0 0,0 1,-1-1,0 0,2-1,-1 1,0 1,1 0,0-1,1 2,0-1,-2 1,1-3,-1 2,1 0,0 0,0 0,1 0,0 1,0 0,0 0,0 0,0-1,0 2,0-2,0 0,0 3,0-3,0 1,0-1,0 1,0 0,0-1,2 2,0-1,-1-1,0 2,2-4,0 2,-1-1,-1 1,0 0,0 0,-1 0,1 0,-1 2,-1-2,1 1,0 1,0-2,0 1,0 0,0-1,0 1,0 1,0-2,0 1,0 1,0 1,0 1,0-1,0 1,0-2,0 0,0 1,0-3,0 2,0-1,0-1,2 1,1-1,-2 1,0 0,0 0,0-1,1 0,0-2,1 1,1-1,-1 0,0-1,0 2,0-2,0 4,0-2,1 0,0 0,-1 0,1 0,-2 1,1 1,-1-1,1-1,-2 0,1 1,0-1,-1 1,0 0,-1 2,0-2,0 0,0 2,1-4,1 3,-1-3,0 2,0 0,0 1,0-1,-1 0,0 1,0 0,0 1,1-2,1 1,0 0,0-1,1 0,-1-1,1 1,-2-2,0 3,1-3,0 1,0 0,0 1,-2-1,0 2,1 0,-1-1,0 2,0-2,0 0,-1 2,3-3,0 1,0-2,0 3,-3-4,-2-1,-1-2,-3-2,-1-3,-1 0,2-2,0 1,0-1,1 1,2-1,1-1,1 0,1 0,1-1,0 1,0-1,1-1,-1 2,0-2,0 2,0 0,0-2,2 3,0-1,0 2,0-3,-1 2,2 0,-2 0,3 0,-1 0,1 0,0 1,0-1,0 0,0-2,-2 2,2-2,-2 0,1 1,1 5,-1 2,0 1,2 2,-2 3,1 0,-1 2,-1-1,-1 3,-1 0,0 0,0-1,0 0,0 0,0-1,-1-1,1 1,0 1,0-1,0-1,-2 0,0 2,1-2,-3 0,0-1,0 0,-1-1,0 0,2 1,3-2,2 1,0-3,3 4,-2-1,1 1,-1 2,-1-1,-2 0,1 2,-1-2,2 1,-1-3,1 2,-1-1,2 0,0-1,-1 2,2-2,-2 2,2-1,1 0,0 0,0 1,0 0,-2 0,2 0,-2 1,-1 1,2-4,-1 2,0-2,1 0,-1 0,0-1,0 1,0 0,-2 2,0-1,-1 2,0-1,2 2,0-2,3-1,-3 1,3-1,-2 1,2 0,0 0,-3 0,0 1,0 0,-1-1,-3 1,-2-4,0-1,-2-3,0-1,0 0,-2-2,-1-1,1-2,2-1,0 0,4-1,-2 0,3 0,1 0,0 0,1-1,-1 2,0-1,0 0,2 1,-2-2,0 1,0 1,0-2,0 2,0 0,0-1,0 0,-3 1,1 1,-1 1,0 1,0-1,0 0,-1 1,1-3,2 2,-2-1,1 1,-1-1,2-1,-1 0,-1 0,1-1,0 1,2-2,-3 1,1 1,0-2,0 2,1-1,1 0,0 0,0 0,0 0,0 1,0-1,0 0,0 1,0-2,0 1,0 0,0 1,0 0,0-2,0 2,0-1,0-1,2 4,1 1,1 4,0 4,0 0,-1 4,0 0,-3-1,-2-3,-2 0,-3-1,-1-2,1 0,2 2,1 3,2-2,-1 2,1 0,-2-2,1 2,0-1,1 1,1 1,2-1,1-1,-1 2,3-3,-1 3,0-2,-2 1,1 1,-1 1,1-1,0 1,-1-1,1 1,-2 1,0-1,1 0,-1-1,0 1,0 0,0-1,-1 1,1 1,0-2,2 0,0-5,2 0,0-2,1 1,1 0,-1 1,0 1,0 1,-1-2,1 3,-3 0,0 2,-1-1,0 1,1-1,0 1,1-1,3-1,-1-1,0 0,2-1,-3 2,1-1,-3 2,1 0,0 1,0 0,-2 2,1-3,0 1,1-2,-2 3,1-4,0 2,2-2,0 1,0-1,0 1,0 0,0 0,0 2,-2 0,1-1,0 1,0-3,1 2,-1-2,-2 3,0-1,0 2,-1-1,0 1,0-1,0 1,0 1,0-1,0-1,0 2,0-2,0 1,0 0,0 0,0 0,0-1,0 1,0 0,0-1,0 2,0-1,0-1,1 0,1-2,0 2,0-1,0-1,0 1,1 0,-2 1,0 0,2-1,-1 3,2-4,-2 2,1-1,-1 1,1 0,0 1,1-1,-1 0,-1 1,2-2,-1 1,2-2,-1 3,-2-1,2 0,-1 0,1 1,0 0,-1 0,0 0,0 0,0-1,-1-1,2 1,-1-1,-1-1,1 0,0 1,0-1,0 0,-1 0,2 2,-2-1,2 1,0 1,0 1,2-2,1 1,-2 0,2-1,-1 1,1-3,1 2,0-1,1 0,0-1,-1 0,0-1,-2 2,1-2,0 1,1-2,0 1,-2-1,2 0,-2 1,1 1,0-1,1 0,-2 1,-3-4,-2 0,-3-2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3:17.894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10,'4'-4,"0"-2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3.11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1,'3'0,"4"0,1 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65"/>
    </inkml:context>
    <inkml:brush xml:id="br0">
      <inkml:brushProperty name="width" value="0.1" units="cm"/>
      <inkml:brushProperty name="height" value="0.1" units="cm"/>
      <inkml:brushProperty name="color" value="#996633"/>
      <inkml:brushProperty name="ignorePressure" value="1"/>
    </inkml:brush>
  </inkml:definitions>
  <inkml:trace contextRef="#ctx0" brushRef="#br0">310 1,'-7'12,"0"0,2 0,-1 1,0 0,1 2,1-2,0 1,-3 15,2-9,1 1,1 1,0-1,1 0,1 1,0-1,0 14,0-17,1-1,-1 1,-1 0,-2 10,1 6,1 0,1 0,1 0,1 25,0 7,-1 421,0-461,1-1,4 23,-2-21,-1 1,0 7,0-7,0 1,1 5,-1-4,2 27,-2 307,-3-189,1-152,2-2,0 2,1 5,0-4,0 1,-1 14,-2 83,-1-47,2 11,5-14,-3-44,0 25,-2 184,-1-122,-1-99,0 2,0-1,-1 0,0 0,-1 0,-1 8,-10 26,-5 19,-3 11,17-63,1-1,-2 0,-1 0,0 0,-2 5,-1 0,2 0,-1 1,2 0,-1 2,1-2,1 2,2 1,-1-1,1 1,1 0,1 0,0 0,1 1,1 1,1 546,-2-554,1 0,-1-1,-1 1,-1 0,0-1,-1 0,-8 37,-7 18,10-40,5-18,0 1,2-1,-1 1,3 0,-2-1,1 9,1-13,-7 40,5-37,0 0,1 0,-1 1,2 60,0-46,0-1,-1 1,-3 24,1-22,-1 0,2 1,1 10,1-25,1 1,-1-1,2 0,0 0,1 0,1 12,31 160,-28-159,-3 2,1-1,-1 1,-1 0,-1 1,-1-1,-1-9,1 0,0 0,0-1,2 1,0-1,6 21,5 6,-9-31,1 0,-2 0,1 8,0 0,-1 0,-1 0,0 1,-1 24,-3-5,1-29,-1 0,2 1,0-1,0 1,3 10,5 31,7 40,-13-88,-1-1,1 1,0-1,0 0,2 0,-1-1,0 0,1-1,0 0,0 1,4 2,13 24,0 0,3 13,-19-40,0 1,0-1,-1-1,4 3,-2-4,-3 0,2 2,0-1,-1 1,0 1,1 4,1 0,0-2,1 1,-1-1,1-1,4 5,-1-1,1 1,-1 1,9 19,14 22,-24-45,0 1,9 6,14 19,-28-32,-1-1,0 1,2 8,-3-9,0-1,0 1,0-1,1 0,-1 0,0 0,3 2,20 13,-18-15,-2 0,1 1,2 2,10 11,19 13,4 4,-37-31,0 0,1-1,0-1,0 1,1 0,-5-3,0 0,0 0,0-1,-1 0,2 0,-2 0,1 0,0 0,-1 0,1 0,0 0,0-1,0 0,0 0,0-1,-1 2,1-1,0-1,0 0,3-4,15-17,14-12,-27 29,0 0,0 1,1 0,-2 1,3 1,-2 0,2 0,-2 1,-1 0,0-1,0 0,1-1,-2 0,2 0,3-5,12-7,-17 11,0 2,1-1,-1 0,-1-1,2 0,-1-2,-1 3,0-1,-1 1,1 0,0 1,1 0,-1 0,0 0,1 1,-1 0,1 0,0 1,-1 1,1-3,-1 1,0 0,0-2,0 1,0 0,0-1,0 0,2-3,13-14,7-3,-7 5,7-3,6 5,-25 13,2 0,-1-1,0-2,-5 5,1-1,0 0,-1 1,0 0,0 0,1 0,0 1,-1 0,1 0,0 0,-2 1,3 0,7 3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3:17.895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1,'0'0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3:17.896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658 3,'0'0,"0"-1,-1 0,-1 0,-2 3,-1 1,0 1,-1 1,-1-2,2 1,0-1,1 1,0-1,1-1,0 1,-2-1,1 0,0-2,0-1,1-2,-2 1,4 0,0-1,2 0,0 0,-1 0,-1 2,-1-1,-2 2,-1 1,-1 0,0 0,0-1,-1 1,0 0,3 0,-2 1,2 0,-2 1,1-1,0 0,1 1,-1-1,1 0,0 1,-1 0,-1 0,1 0,-1 0,1-2,-2 0,2 0,-1 0,-1 0,2 1,-1 0,-1 1,3-1,-2 1,2 0,-1 0,2-1,-2 1,1-1,-1 2,1-1,-1-1,0-1,0 1,-1 2,0 0,1 0,1 2,1-2,0 2,0-2,-1 0,0 0,-1 2,0-2,1 1,-1 0,0 0,2-1,-2-1,1 0,0 1,1 1,-1-2,1 1,0 1,0 0,0 1,-1 0,1 0,-2-1,3 0,-2 1,0-3,0 2,1 0,1-1,0 1,0-1,-1-1,1 1,1 1,-2-2,-1 0,1 0,1 1,-1-1,0 1,2 0,-2-1,1 2,0 0,1-1,0 2,0-1,0 0,-1 0,0-2,0 2,0 0,1-1,-1 1,0 0,1-1,-1 2,2-1,-1 1,0 0,0 0,0 0,0 1,0-1,-1-1,1 1,-1-2,1 1,-1-2,-2 1,1-2,-1-1,0-2,2-1,-1-2,1 0,1-2,0 3,0 2,-1 3,-1 2,0 1,-1-1,0 1,0 0,1 0,0 1,1-1,1 2,0-1,1 1,0-2,0 2,0-1,0 1,0-1,1 1,-1-2,0 2,0-1,0 1,0-3,-1-2,0-3,-2 0,-1 1,2 1,-3 1,1 0,-1-1,0 1,2 2,1-1,-1 1,2 1,-1-1,-1 2,0-2,1 1,-1 0,1 0,0 0,0 0,0-3,-1 3,1-1,0 0,1 2,1-1,0 2,0-1,0 1,-1-2,0 0,0 0,0 0,0 1,1-1,-2 0,0 1,1-2,-1 0,0 1,0-1,1 1,-1 0,1 1,-2-1,0 0,1 0,1 0,-1 1,0 0,0 0,1 0,-1-1,1 1,0-2,0 2,0-1,0 1,1 0,0 0,0 0,0 1,0-1,0 1,1-1,-1 0,0 0,0 1,0-1,0 0,0 0,0 1,0-1,0 1,0-2,0 2,0-1,0 1,0-1,0 0,0 0,0 1,0-1,0-3,0-1,0 1,0 0,0 0,0 3,0-1,0 1,0 0,0 1,0-1,0 1,0-1,0 0,0 0,0 1,0-1,0 1,0-1,0 0,0 0,0 1,0-1,0 0,0 0,0 1,1-2,0 0,1 0,-1 0,1 1,0-1,0 2,-1-1,-1 0,0 0,0 1,0-1,0 0,0 1,0-1,0 0,0 1,0-1,0 0,0 1,0-1,0 0,-1-1,-1 0,1 0,0 0,0 0,0 2,1-1,0 0,0 1,0-1,-1 0,0 0,0 1,0-1,0 1,1-2,-1 2,1-1,0 1,0-1,0 0,0 0,1 1,-1-1,0 1,0-2,0 2,0-1,0 1,0-1,0 0,0 0,0 1,0-1,0 1,0-2,0 2,0-1,0 1,1-3,2 0,-2 0,2-1,0 1,0 0,1 0,0-1,-1 2,-1-1,2 0,-3 0,3 0,0 1,-2-1,3 0,-1 1,1 1,-1 0,-1 0,1 0,-1 1,-2-1,2-1,0-1,0 0,-1 0,0 0,-1 1,1 1,0 0,0-1,0-1,0 2,0-1,0 1,-1 0,1-1,-1 2,0-1,-1 1,0-1,2 1,-1-2,1 2,0-1,0 1,1-3,0 2,-1-3,1 1,-1 0,0 0,1 0,0-1,0 1,-2-1,2 1,-1 1,2-2,-3 0,3 2,-1 0,0 0,0 1,-1-1,1 1,-1-2,0 2,0 0,0-1,1 1,-1 0,0 0,1-1,-1 0,1-1,0 0,-1 0,0 0,2-1,-1 2,-1 0,1-1,1 0,-1-1,1 1,-1 1,-1 0,1-1,-1 1,2 0,-1-2,0 2,0-1,-2 2,1 0,0-2,1 1,0 0,1 0,0-1,-1 0,2 0,-2 1,0-2,0-1,-1 3,0-2,2-1,1 0,-2 1,1-1,-1 1,0 0,0 1,0 0,1 1,-2-1,1 2,1-2,0 2,1-2,1-1,-2 2,0 0,-2 0,1 0,1-1,-1 1,0 1,0-1,0 0,1-1,1 0,-1 0,1 0,-1-3,1 1,1-1,-1-1,0 1,0 1,-1 0,0 1,0-1,1 1,0 1,1-1,-1 0,0 1,0 0,0-1,0 0,0 0,2-1,-2 0,1 1,1-3,-3 3,2-1,-2 0,2 1,-1-1,0 0,-1 1,1-1,0 0,1-1,-1 1,1-1,0 0,0 0,0 0,1-1,-1 0,-1 1,0 1,-1 0,-1 1,0-1,1 2,-1-2,2 0,0-1,2 0,0-1,1 0,-1 0,0 0,0 0,-4-1,-1 1,-4 0,0 0,-4-1,1-2,-3 0,-1 0,-2 0,3 0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3:17.897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69 0,'0'0,"-2"0,-1 2,0-1,-2 2,0 1,0 1,1-1,0 1,1 0,2 0,-1 0,0 0,0-1,1 1,0 0,0 1,0-1,0 2,-1-1,1 0,1 1,-1-1,0 0,-1-2,1 1,1 0,-1 1,0 0,1 0,0 0,0 0,0 1,0-1,0 0,-1-1,0 1,-1-2,1 2,0-1,1 1,-1 0,1 0,0 1,0-1,0 0,0 1,0-1,0 0,0 1,0-2,-1 0,-1-1,1 2,1-1,-1 1,1 1,0-2,0 2,0-1,0 1,0-1,0 0,0 0,0 1,1-2,1 0,-1-1,0 2,-1-1,2 0,-1 0,1-1,-1 2,1 0,-1-1,1 2,-1-1,0 0,1 0,-1 1,1-1,-1 1,-1-1,0 0,0 0,0 1,0-1,0 1,0-2,0 2,0-1,0 1,1-1,1 0,-1 0,0 1,0-1,0 0,-1 0,0 1,0-1,0 1,0-2,0 2,0-1,0 1,0-1,0 0,0 0,0 1,0-1,1 1,0-2,0 2,0-1,0 1,1-3,-1 2,1-2,0 2,0 0,1-1,0 1,-1 0,-1 1,1-1,0 0,1 0,-1 1,1-2,0 0,-1 0,-1 0,0 1,1-2,0 1,-1-1,1 1,0-1,-1 0,2 2,-1-1,0 1,-1 0,-1 0,2 1,0-1,-1 1,2-3,-2 2,1-2,0 0,1 1,-1-1,-1 0,2 0,-2 0,2 2,-1-1,1-1,-1 2,1-2,-1 2,1-2,1 0,-1 0,2 2,-1-3,1 3,0-2,-3-1,3 2,-3 0,2 0,-1 2,0-3,1 0,0 0,-1-1,1 2,0-1,-2 0,0 1,1-1,0 0,-1-1,1 1,0 0,0 0,1 0,-1 1,0-2,-1 2,2-2,-2 0,1 2,0 0,0-2,1 2,1 0,-1 0,1 0,-2-1,1 0,0-1,0 0,0-1,-1 0,1 2,0 0,0-1,1 1,0 0,0-1,0-2,-1 1,1 0,0 0,-2 1,1 0,0-2,0 2,-1-1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3:17.898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3:17.899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3:17.90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474 459,'-26'0,"-4"1,-46-7,66 4,-1 0,2 0,-1-1,0 0,1-1,-1 0,1-1,-12-7,-135-106,149 112,0 0,0 0,1-1,0 0,-1-1,2 1,-1-1,2 0,-1 0,1 0,0-1,0 0,-1-10,3 13,0-1,1 0,-1 1,1-2,0 2,1-2,0 2,0-2,0 2,1-2,1 2,-1-1,0 0,1 1,0-1,1 1,-1-1,6-7,-6 11,2 0,0-1,-1 0,1 2,0-1,-1 0,2 0,-1 1,0 0,0 0,1 0,-1 0,6 0,0-1,1 1,-1 0,1 1,18-1,-24 3,-2 0,1 0,0 0,0 0,0 0,-1 1,1 0,-1 0,1 0,0 0,-2 1,2-1,-1 0,0 2,0-1,0-1,-1 1,0 1,4 4,4 9,0 1,11 30,-18-42,16 49,-16-43,0 0,2 0,-1-1,1 1,1-1,8 12,71 86,-76-97,-3 0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3:17.90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486 448,'-27'0,"-4"1,-47-6,68 3,-1 0,1 0,0-1,-1 0,2-1,-1 0,1-1,-13-7,-137-103,152 109,-1 1,2-2,-1 1,1-1,-1-1,2 1,-1-1,2 1,-1-1,0 0,2-1,-1 0,-2-9,4 12,0 0,1-2,-1 2,1-1,0 0,1 0,0 1,0-1,0 0,1 0,1 1,-1-2,1 2,-1 0,1-1,1 1,0 0,4-8,-4 11,1 0,-1-1,1 1,0 0,0 0,-1 0,2 1,0 0,-2-1,2 1,-1 1,1-1,5 0,1-1,0 1,-1 0,1 1,19-1,-26 3,0 0,0 0,0 0,0 0,0 0,-1 1,1 0,0 0,0 0,-1-1,0 2,1 0,-2-1,2 1,-1 0,0 0,-1-1,0 2,4 4,4 8,0 2,13 29,-21-41,18 47,-17-41,0 0,2 0,0-1,-1 0,3 0,7 12,73 83,-78-94,-3-1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0T08:38:31.13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197 176,'-4'1,"0"1,1-1,0 1,-1 0,1-1,-1 2,1-1,0 1,-5 4,-9 6,3-1,-1 0,2 1,0 1,0 0,2 1,-15 21,19-26,3-3,1-1,-1 1,1-1,1 1,-1-1,1 2,0-2,1 1,-1 1,1 10,-1 10,5 41,-1-22,-2-39,1 2,1-2,0 0,0 1,0-1,0 0,9 16,34 53,-9-16,-10-14,2-1,38 47,-58-85,0 0,1-2,0 0,-1 1,2-1,-1-1,19 8,-15-6,4-1,-1-1,0 0,2-1,30 3,-8-1,-26-3,0-1,1-2,-1 1,1-1,26-3,-30 1,-1-1,0 0,0 0,0-1,-1 0,1-1,-1 0,16-12,1-1,-16 11,-1 1,0-1,0 0,-1-1,0 0,9-9,125-175,-136 182,0-1,0 1,-2-1,2 1,-3-1,1-1,0 1,-2-1,2-12,0-10,-4-62,0 55,-2 25,1 0,-9-31,6 30,-4-35,7 42,0 1,-1 1,0-1,-1 0,0 0,0 1,-1-1,0 1,-1 0,-5-8,-7-8,-37-39,36 46,-1 1,-1 1,0 2,-1 0,0 0,-32-12,44 21,-1 1,0-1,0 3,0-2,0 2,-15-1,-63 3,37 2,35-3,-9-1,2 2,-36 6,51-5,-1 0,2 1,-1-1,1 1,0 1,-1 0,1-1,0 2,1 0,-2 0,-4 6,3-2,2 1,0-1,0 1,0 0,2 1,0 0,-6 13,2-4,-1 1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5:47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5:4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66"/>
    </inkml:context>
    <inkml:brush xml:id="br0">
      <inkml:brushProperty name="width" value="0.4" units="cm"/>
      <inkml:brushProperty name="height" value="0.8" units="cm"/>
      <inkml:brushProperty name="color" value="#A2D762"/>
      <inkml:brushProperty name="tip" value="rectangle"/>
      <inkml:brushProperty name="rasterOp" value="maskPen"/>
      <inkml:brushProperty name="ignorePressure" value="1"/>
    </inkml:brush>
  </inkml:definitions>
  <inkml:trace contextRef="#ctx0" brushRef="#br0">979 2503,'-3'1,"0"0,0 1,0 0,-1 0,1 0,0 1,1 0,-1-1,-1 2,2-1,-1 1,0-1,-1 4,2-1,-1 0,0 1,0 1,1-2,-1 2,1 0,0 0,0 0,2-1,-2 2,1-1,1 0,-1 1,-1 22,2 0,1 29,0-11,-2-2,1-10,2 14,-2-48,0 1,1 0,-1-1,1 0,-1 1,1-1,-1 0,1 0,0 0,0 1,1-2,-1 1,1 0,-1 1,4 2,0 1,-1 0,1-1,1 1,10 12,-12-15,1 0,-2 1,1-2,0 0,1 0,-1-1,1 1,-2-1,2-1,0 1,3 0,9 0,0-1,10-2,-10 0,-7 1,-2 1,1-1,-1-1,0 0,1-1,5-3,-11 4,-1 0,0-1,0 1,-1 0,1-1,0 0,0 0,0 0,0 0,-1-1,1 1,0-1,-1 1,1-1,-1 0,0 0,0 0,0 0,0 0,0 0,0-1,0 1,-1 0,1-2,1-17,0 1,-1-1,0 1,-1-1,-1-10,0-3,1 23,-1 1,0 0,0 0,-1 0,1 0,-2 1,1-1,0 1,-1 0,0 0,-4-7,5 12,-1-1,2 1,-2 0,0 0,0 1,0-1,-1 1,1 0,0 0,-1 1,1-1,-1 2,0-2,0 2,1 0,-1 1,-1-1,1 0,0 1,1 0,1 1,-1 0,2 0,-1 0,0 1,0 0,0 0,0 0,0 0,1 0,-1-1,1 2,-1 0,1-1,-1 0,0 2,1-2,0 1,-1 1,1-2,0 2,-1-1,1 0,0 1,-1 1,-1 7,0 1,-1-1,0 1,2 0,-1 1,-4 30,1 1,-2 34,6-64,0 0,0 26,1-37,1 1,0-1,0 1,1-1,-1 0,1 1,-1-1,0 0,1 3,-1-6,0 0,0 1,0-1,0 0,0 0,0 0,0 1,0-1,0 0,0 0,0 0,0 1,0-1,1 0,-1 0,0 0,0 0,0 0,0 1,0-1,0 0,0 0,0 0,0 0,1 0,-1 0,0 0,0 0,0 0,0 0,0 0,0 0,0 0,1 0,-1 0,0 0,0 0,0 0,1 0,-1 0,0 0,0 0,0-1,5-8,3-13,-3-4,0-1,0 0,-1 0,-1-1,-1 1,-1-1,-1 0,0 0,0-9,-1 31,1 1,-1-1,1 0,-1 0,0 1,0-1,-1 0,1 1,-2-4,2 6,0 1,0-1,0 1,-1 0,1 0,-1 0,1 0,0 0,0 1,-1-1,1 1,-1-1,0 2,0-2,0 1,1 0,-1 0,0 0,0 1,0 0,-8-1,-1 0,-8 2,11 0,0-1,0 0,1-1,-1 0,-6-3,-11-7,0 2,-1 1,-16 0,38 8,1 0,0 1,-1 0,0 0,0 0,0 0,1 1,0 1,-1-1,1 1,-1-1,1 1,-1 2,1-3,1 2,-1-1,1 0,-1 1,1-1,0 1,0 1,1-2,-1 2,0-1,1 0,-1 1,1 0,0 0,0-1,0 2,-3 16,0 6,2-1,-1 1,0 13,3-38,-1 81,3 61,-2-139,2-1,-2 1,1-1,1 0,-1 0,0 1,0-2,1 1,0 1,0-2,0 1,1-1,-1 0,2 1,6 10,1 1,9 10,-18-25,9 12,2 0,-1-2,0 0,1-2,0-1,10 5,4-1,0-2,26 3,-27-7,16 3,11-2,-38-6,0-2,-1 0,1-1,-1-2,10-4,45-24,6-9,-53 30,-15 8,0 0,-1-1,1-1,0 1,5-7,1-3,-1-1,0 0,5-10,-13 17,1-1,0 0,-1 0,1 0,-3-2,2 1,0 0,1-6,-1-7,-1 1,1-1,-2-1,0 1,0-2,-1 2,-1-1,-1 1,-1-15,2 36,0 0,0 1,-1-1,1 0,0 0,0 2,0-2,-1 0,1 1,-1 0,1-1,0 0,-1 2,0-2,0 1,1-1,-1 1,0 0,1 0,0 0,-1 0,0 0,0 1,0-1,0 0,1 0,-1 0,0 1,-1-1,2 1,-1 0,0 0,0 0,0 0,-1 0,1 0,0 0,0 0,-1 0,-3 1,-1 2,0-2,0 3,1-2,-1 2,0 1,-11 7,1 2,0 0,0 2,1 1,1 2,-1-1,1 2,2 1,-2 1,3 1,-1 1,1 1,6-12,1 1,0-1,1 2,-1-1,1 0,0 2,1-2,0 15,0-5,1 0,1 0,0 0,1 0,2 6,-3-25,1 0,0 0,0-1,1 1,-1-1,0 1,1-1,0 1,-1-2,1 1,-1 0,1 0,0-1,1 1,-1-1,1 0,0 0,0-1,-1 1,0-1,1 1,2-1,3 4,-1-2,1 0,1-1,-2 0,2-1,-2-1,1 0,2 0,-1-2,0 0,0-1,0 0,1-1,-2-2,1 1,-1-1,1 0,0-1,-1-1,0 0,-1-1,6-7,12-17,-2-1,0-2,7-17,21-32,-1 8,36-54,-59 87,-3-3,3-7,-15 28,0 3,-2-1,6-17,-15 34,1-1,1 0,-1 1,0-1,-1-1,0 2,0-2,0 1,-1 0,1-1,0 1,-1-4,0 11,0-1,0-1,-1 1,1 0,0 0,0 1,0-1,-1 0,1 0,0 0,0 0,-1 1,1-1,0 0,0 0,-1 0,1 0,-1 1,1-1,0 1,-1-1,1 0,-1 1,0 0,1-1,-1 1,1 0,-1 0,1 0,-1 0,1 0,-2 0,2 0,-1 0,1 0,-1 0,1 1,-1-1,1 0,0 1,0-1,-4 2,1 2,0-1,-1 0,1 1,0-1,0 4,-7 6,1 1,1 0,0 2,1-1,-1 2,1 0,1 0,0 1,1-1,0 2,0 0,1 7,4-25,-1 3,0 0,1 0,-1 0,1 1,0-1,0 2,0-6,0 1,0-1,0 1,0 0,0 0,0 0,1 0,-1-1,0 0,0 1,0 0,1 0,-1-1,1 1,-1 0,0-1,0 0,1 1,-1-1,0 1,1 0,-1-1,1 0,-1 1,0-1,0 1,0-1,1 0,-1 0,1 0,-1 0,1 0,-1 0,1 0,-1 0,1 0,-1 0,4 0,0 0,0-2,0 1,-1-1,0 1,1-2,-1 2,1-2,-1 0,-1 0,2 0,-2-1,2 0,8-12,1-2,3-6,-10 15,13-19,-2-2,-1-1,1 0,5-19,-17 34,2-1,-2 0,1 0,-2-1,0 0,-1-1,1 1,-2-1,0 0,1-11,-3 9,0-1,0 0,0 1,-2-1,0 1,-3-12,3 22,0 0,-1-1,0 1,1 1,-2-1,1 1,-2 0,1 0,-1 1,2 0,-3 0,-3-5,4 8,0 1,0 0,-1 0,1 1,1 0,-3 1,1 0,1 0,-1 1,0 0,0 0,1 1,-6 1,0 0,-1 0,1 0,0 2,0 1,-1 1,-7 3,6 0,1 2,0-1,0 2,0 0,2 2,-3 0,4 0,-2 2,1 0,0 1,1 1,0 0,-4 12,6-12,0 1,0 0,2 1,0-1,0 2,0-1,1 1,2 0,-2 0,2 0,0 2,1-2,0 1,1 18,1-32,-1 1,1-1,0 1,-1-1,1 1,1-1,-1 0,2 4,-3-9,1 0,-1 1,1-1,-1 0,1 1,-1-1,1 0,0 1,0-2,-1 1,1 0,1 0,-2 0,1 0,0-1,0 1,1-1,-1 1,0 0,0-1,0 0,0 1,0-1,0 0,0 0,0 0,-1-1,2 1,-1 0,0-1,0 1,-1-1,1 0,1 1,8-6,-1-1,0 0,0-1,0-1,0 1,-2-2,2 0,-2-1,1-1,17-29,20-43,-42 77,50-92,-24 48,-1-3,-2-2,0-5,-20 45,0 0,-2 0,0-2,0 1,0-1,-1 0,0 0,-2 0,0-1,0 0,-1 1,0-1,0 1,-1-9,0 18,1-1,-2 2,1-1,-1 0,0 1,0-1,-1 1,0-1,1 2,-2-5,2 7,-1 1,1-1,-1 1,1-1,-2 1,2 1,-1-1,0 0,0 1,0 0,-1 1,0-2,1 3,0-2,0 1,-2 1,-5-2,3 2,-2 0,0 1,1 0,-2 1,3 0,-2 1,1 0,-1 2,1 0,0 0,-7 6,-8 7,1 3,0 0,-15 19,28-28,0 0,0 0,1 1,-1 1,3-1,-2 2,1 0,1 1,0 0,0 1,0 0,2 0,-1 0,2 1,-1 0,0 0,2 1,0 0,1-1,-1 14,2-22,-1 69,1-66,0 1,1-2,0 1,1 0,0 4,-2-13,0-1,1 1,-1-2,1 2,0-1,0 0,0 1,0-2,0 2,0-2,0 1,0 0,0 0,0-1,1 1,-1 0,0-2,1 2,-1-1,0 0,1 1,0-2,1 1,-1-1,0 1,1-1,-1 0,0 0,0 0,0 0,0-1,0 1,3-1,3-4,0 0,-1 0,2-1,-3 0,2 0,5-9,11-16,0-1,-2-2,0-2,-1-1,13-33,-26 54,0-2,-2 1,1-1,0 0,-2-2,0 1,-1-1,0 0,0 0,-2 0,1-1,-2 0,0 0,-1 0,0 1,-1-12,1 23,0-1,-2 0,1 1,-1 0,0 0,0 0,-1 0,0 0,0 1,0 0,0 0,-4-6,-5-10,-3 1,1 1,-4-4,14 21,-2-2,0-1,0 0,-1 2,0 0,1 0,-1 1,-1 0,1 1,-1-1,-4 0,0 2,0 0,-1 0,1 2,-4 0,-2 1,1 1,-7 3,17-2,-2 1,1 0,1 0,-1 2,1-1,-3 3,-1 2,0 1,0 1,2 1,-2 0,2 1,0 0,0 1,1 1,-1 0,2 1,0 1,-4 13,6-17,0 1,1 1,0-1,2 1,-1 0,0 1,2 0,-1-1,1 1,0 0,1 0,0 0,0-1,2 1,-1 0,2 5,-3-17,2 1,-2 0,1-1,0 0,1 0,-2 0,2 0,-1 0,1-1,0 2,0-2,0 0,0 0,0 0,1 1,-1-2,0 1,0-1,0 1,1-2,0 1,0 0,-1-1,1 1,0-1,-1 0,1 0,0 0,2-1,0 0,-1 0,2 0,-1-1,0 0,0-1,0 0,0 0,0-1,-1 1,0-1,1-2,0 2,0-1,-1-1,-1 0,3-2,9-17,-1 0,-1-1,1-3,11-24,-10 26,4-10,0-2,4-13,-18 38,-1 0,1 0,-1-1,0 0,-1 0,0-1,-1 1,0-1,1-8,-3 16,0-1,0 0,0 0,-1 0,1 1,-2-1,1 1,0-1,0 1,-1 0,0 0,0-1,0 2,-1-1,0 1,0-1,-2-2,-1-4,-2 2,1 0,0 0,-2 1,2-1,-2 2,-7-5,13 10,-1 1,0 1,0-1,1 1,-1 0,0 0,-1 0,1 2,1-1,-1 0,-1 1,1 0,-1 0,1 1,1 0,-1-1,-1 2,1 0,0 0,1 0,-1 1,0-1,0 1,1 1,-2 2,-10 9,1 2,0 0,1 2,0 0,1 2,0 2,6-11,0 0,2 0,-1 1,0 0,1 0,0 1,2-1,-1 2,0-2,1 1,1 1,-2 7,0 59,3-68,1 0,-1-1,1 1,1-1,0 4,-2-14,1 0,-1 0,0-1,1 1,-1 0,1-1,-1 1,1 0,0-1,0 0,-1 1,1-1,0 0,0 0,-1 1,1-1,-1-1,1 1,0-1,-1 0,1 0,0 0,-1 0,1 1,0-1,0 0,-1 0,1 0,0-1,-1 1,2 0,-2 0,1 0,0 0,-1-1,1 1,-1-1,1 0,0 1,0-1,0 0,8-11,1-2,0 0,-1 0,-1-2,1 0,6-16,-9 21,-1-2,0 0,-1 0,0-1,-1 1,1-1,-1-1,0 1,0-4,-3 7,1 0,-1 0,1 0,-1 0,-1 0,1 0,-1-1,1 1,-2 0,0 0,0 1,-2-7,3 14,0-1,0 1,0 0,-1-1,1 1,-1-1,1 2,0-1,-1 0,0 1,0-1,1 0,-2 1,1 0,-1-1,0 1,-1 0,2 0,-1 0,-1 1,1 1,-1-1,1 0,1 0,-2 1,-1 1,-6 1,0 0,0 2,1 0,-1 1,1 1,-4 2,-7 6,0 0,0 2,2 1,0 1,-10 14,22-22,-1-2,3 2,-2-1,1 2,0 0,2 0,-1 0,0 1,0 1,1-1,1 1,0 0,-1 0,2 1,-3 12,2 2,2 0,0 1,1-1,0 0,1 13,-1-39,0 1,1-1,-1 1,0-1,1 1,-1-1,1 1,0-1,-1 0,1 1,0-1,0 0,-1 0,2 0,-1 0,0-1,0 1,0 1,2-2,-2 1,1 0,0-1,-1 0,2 1,-1-1,0 0,0-1,0 0,0 1,1-1,-1 0,0 0,11 0,-1-1,1-1,-1-1,1 0,9-6,11-9,12-10,-19 12,-15 9,1-3,-2 1,4-4,-10 9,-2 6,-4 11,0-6,-2 14,0 0,0 0,2 0,0 1,0-1,1 1,1-1,0 6,1-12,0 1,1 0,0-1,0 1,1-1,1-1,-2 2,3-2,-1 0,1 1,3 7,6 4,-2-1,2-2,0 0,0-1,2-1,0-1,0-2,0 0,2-2,1-1,-2-2,2 0,0-2,-1-1,1-1,1-3,0 0,0-2,1 0,-14-3,0-1,1 0,-2-1,2 0,0-2,-2 2,1-2,0 0,6-5,-8 5,0-1,-1-1,1 0,0 0,0 0,-2-1,1 0,0-1,1 0,-1 0,-1 0,2-7,4-5,-7 14,-6 14,1-2,-3 4,2-1,-1 2,0-1,-2 10,7-19,-1 0,0 1,1-1,0 1,-1-1,1 1,0-1,-1 1,1 0,0 0,0-1,0 1,0-1,1 1,-1-1,0 2,1-2,-1 1,0-1,1 1,-1-2,1 2,0 0,0-1,-1 0,2 1,1 1,0 1,0-2,0 1,0 0,0-1,0-1,0 1,1-1,-1 1,1 0,2-1,8 4,0-2,7 1,-9-2,83 12,0-6,30-7,-117-2,1-1,-1 0,0 0,1-1,-1-2,0 1,0 0,0-2,0 0,1-1,45-32,-48 34,-8 7,-4 10,-15 39,-8 34,22-60,-1 1,1 1,3-1,-4 15,7-37,0 0,1 0,0-1,-1 1,1 0,0 0,1 4,-1-8,0 1,0 0,1-1,-1 1,1 0,-1 0,1-1,0 1,-1-1,1 0,-1 1,1-1,0 1,0-2,0 2,0-1,-1 0,1 0,0 0,1-1,-2 1,1 0,0 0,4 2,1 0,-1-1,0 0,0 0,1-1,3 1,35-2,-37 0,9-2,1-1,-2-1,1-1,-1-1,2-1,-2-1,-1-2,2-1,-2 1,-1-3,2-1,-2 0,3-6,-11 14,0 0,0-1,-2 1,2-1,-1-1,0 1,0-2,-1 2,-1-2,1 1,0-1,0 0,-1 0,0 0,0-1,-1 1,0-1,0 1,-1-1,1-1,-1 4,1-64,-1 61,-1 0,1 0,-1 0,0 0,-2-7,2 13,0-1,-1 0,1 1,-2-1,2 1,-1-1,-1 1,1 1,1-1,-2 0,1 1,-1 0,0-1,0 2,1-2,-2 2,2 0,-1 0,0 0,0 0,-1 0,1 2,0-1,-3-1,-2 0,0 2,2 0,-2 0,0 0,2 1,-1 1,-1 0,1 1,0 0,-5 5,1 0,2 0,-2 0,3 3,-2-1,0 1,-6 11,0 4,1 1,-13 26,21-40,2 1,-1 0,0 0,1 1,0 1,2 0,-1-1,1 2,-1-1,2 0,0 1,0-1,1 2,1-15,0 2,0-2,0 0,0 1,0-1,1 1,-1 0,1-1,-1 0,1 1,0-1,0 0,0 0,0 2,1-2,-1-2,1 2,-1-1,0 0,1 0,0-1,-1 1,1 0,-1 0,1-2,-1 2,2-1,-2 0,1 0,0-1,2 1,4 2,2-2,-1 0,0-1,1 0,-2-1,2 0,-1-2,0 1,0-2,-1 0,2-1,0-2,1 0,-1-1,1 0,-2-1,1-2,-1 0,0 0,6-10,-11 14,-1 0,1 0,-1 1,0-1,-1-1,1 1,-1-1,0 1,0-2,0 1,-1 0,1 0,-2-1,2-6,-1-16,0 0,-2-1,-1-14,0-14,2 16,0 26,0-1,0 2,-1-2,-1 1,0 0,-1-2,3 17,-1 0,0 0,1 1,-1 0,0 0,-1-1,2 1,-1 0,0-1,0 2,-1-1,1-1,0 2,-1-2,-2 1,2-1,-2 1,1 0,1-1,-1 2,0 0,-3-2,-5 1,-1 0,2 1,-2 1,-2 1,13-1,-13 3,-1-1,2 2,-1 1,0 1,1 0,-8 6,-6 7,1 1,-17 18,33-28,-1 1,1 1,0-1,1 3,0-1,0 2,1-1,-3 7,7-13,2-1,-1 1,0 0,0 1,1-1,0 1,-1 0,2 0,-1 0,1 0,1 0,-1 0,1 1,0-1,0 0,0 0,1 1,0 7,0-10,0 2,1-2,0 2,0-2,0 1,0-1,1 0,0 1,0-2,-1 1,1-1,3 3,-1-2,0 0,0 0,0-2,1 0,0 1,-1-1,1-1,0 0,5 3,17 5,0-2,-1-1,1-2,14-1,114-1,-139-5,-14 0,25 0,-1-1,26-8,-45 7,0-1,0 0,-1 0,1-3,0 2,-1-2,0 0,1 1,-2-3,1 0,0 1,-1-2,4-6,-1 0,-2 0,1-1,-1-1,0 0,0-1,-1 0,-2-1,1 1,0-2,-1 1,-1 0,-1-1,1 0,-2 0,0 0,0-19,-2 23,1 1,-2-1,1 1,-1-1,0 1,-2 0,1 0,-1 1,-1-1,2 2,-2-2,-1 3,0-2,1 2,-2 0,-5-8,7 11,-2 0,0 1,1-1,-1 1,-1 2,1-1,-1 0,-7-3,8 7,0-1,1 2,-1-1,1 2,-1 0,0 0,0 1,0 0,0 1,0 0,-3 2,-2 2,0 0,0 2,1 0,-1 1,2 1,-2 1,2 1,0 0,0 0,0 2,-1 3,-3 5,1 2,0 0,1 3,1-1,-1 1,-5 21,11-29,2 0,-1 0,1 1,1 0,-1 0,2 1,0-1,1 1,0 0,1-1,0 1,1 12,1-20,-1 0,1 0,1 0,-1-1,2 0,-1 1,1-1,-1-1,1 1,0-1,5 6,3 7,0-2,1 0,1-1,5 6,-1-5,1-1,0-1,0-2,0-1,1-1,1-2,4 1,-11-7,1-1,-1-2,1 1,-1-3,1 0,-1-1,1-1,1-2,-2-1,0 0,5-3,-5 1,-1-2,2-1,-2-1,0 0,1-2,-1 0,0-1,6-10,-13 14,0 0,0-1,0 1,-1-1,-1-1,2 0,-2 0,0-1,0 0,-1 0,1 0,-1-1,0 1,-1-1,0 0,-1-1,1-1,0-21,-1-1,-1 1,0-1,-3 0,1 2,-1-2,-2 2,-4-19,4 33,1 2,-1-1,-1 2,0-1,0 1,-1 0,-1 1,0 0,0 1,0 1,-2 0,0 1,1 0,-2 1,-7-6,12 13,-1 0,0 0,0 2,0 0,0 0,0 1,0 0,-1 1,1 0,1 1,-2 0,0 1,2 1,-2-1,-5 4,-5 5,-2-1,2 3,1 0,-1 2,-4 6,8-6,-1-1,2 2,0 1,0 1,1 1,0 0,-4 10,9-13,1 0,-1 0,1 0,1 1,0 1,0 0,1 0,0 0,1 0,0 2,1 0,0-2,1 0,0 0,1 0,0 0,0 0,1 0,1 0,0 0,0-1,0 0,1 0,2 0,-1 0,1 0,-1-1,8 13,-10-22,0-2,1 1,-1-1,0 0,1 0,0 0,0-1,1 1,-1-2,1 1,-2 0,2 0,-1-2,2 2,1-1,-2-1,2 1,-1-1,1-1,-2 0,1 0,1 0,-1-1,3-2,6-2,-1-2,-1 1,1-3,-1 1,2-2,-3 0,5-6,-5 5,-3 0,3-1,-2-1,-1 1,2-3,2-8,-7 13,0 1,-2-1,0 0,1 0,-1-1,1 0,-2 0,1 0,-1-1,-1 1,1-7,0-22,-2 1,0-1,-1 0,-1-2,2 36,0 1,0-1,-1 1,0 0,1-1,-1 1,0 0,-1 0,1 0,-1 0,0 1,0-1,0 1,1-1,-2 1,1 0,0 0,0 0,-1 1,0 0,0-1,-1 0,-12-10,0 0,-1 2,-1 1,0 1,0 2,0 0,-23-6,0 4,-8 1,-2 2,2 4,-2 4,-42 10,88-10,-30 6,0-2,-1-3,-22-3,53-1,1 1,-1-1,0 0,0-1,1 1,-1-2,0 1,1 0,-1-2,2 1,-11-11,1-2,-4-6,-8-10,-27-29,-53-46,14 16,90 91,0 0,0 0,0 0,1 0,-2 1,1-1,0 1,0-1,0 1,-1 0,1-1,-1 1,2 0,-1 1,1-1,-2 1,2-1,-1 1,1-1,-1 0,1 0,-1 1,1 0,-1 0,1-1,-1 1,0 0,1 0,0-1,-1 1,1 0,0 0,-1 0,1 0,0 0,0 0,0 0,0 1,-3 13,1 1,0-1,0 1,2 0,-1 0,1 0,1 8,-1-7,1 44,3 1,0-2,3 1,6 28,4 11,3-2,10 24,-15-68,0-2,3-1,10 21,4 1,34 59,-56-114,-1-1,1-1,1-1,0-1,0 1,10 7,-15-17,0 0,0-1,-1-1,1 1,0-1,0 0,0-1,0 0,1 0,-2-2,2 0,-1 0,1 0,-2 0,2-2,3-1,-5 1,0-2,1 1,-1 0,-1-1,1-1,0 0,0 0,1-2,10-14,8-17,-19 29,5-5,-2 0,0-2,0 0,-1-1,0 0,3-11,-6 15,0-2,-1 1,0 0,0-1,-1 1,0-1,-1 0,0-1,-1 0,0 6,0 2,0-1,0 0,0 1,-1-2,-1-5,2 14,0-1,-1 0,0 1,1-1,-1 0,1 1,-1 0,1-1,-1 1,0-1,0 1,0 0,0 0,1-1,-1 2,0-1,0 0,0 0,0 0,0 0,0 0,0 1,0 0,0-1,0 1,0 0,0 0,-1-1,1 1,0 0,0 1,0-1,0 0,0 1,0-1,-1 0,-3 3,2-1,-1 0,0 2,0-2,-1 1,2 2,0-2,-1 1,1 1,-1 0,1 0,0 0,-2 5,-2 5,0 0,1 1,-1 1,-2 11,3-2,-1 0,2 1,0 0,2 1,-1 0,2-1,0 1,1 1,1-1,0-1,3 8,-3-22,1-2,1 1,0 0,0-1,0 1,0-1,2 0,-1 0,1-1,0 1,0 1,3 0,0 1,-1-1,1-1,0 0,0-1,1-1,1 0,1 2,2 0,-1-2,2 1,-2-3,1 1,2-2,-2 0,1-2,0-1,0 1,1-3,-1 0,13-3,-22 2,1-1,-1 0,1-1,0 0,-1 0,1-1,-2 1,2-1,-1-1,0 1,0-1,-1-1,3-1,-3 1,0 0,0 1,-1-1,1 0,-2 0,1-1,0 1,0-1,0 0,0 0,-1 0,1 1,-1-2,-1 1,2-7,-1-3,-1 0,1 1,-1-1,-1 0,0 0,0 1,-1-1,-1 1,1-1,-4-12,3 18,1 0,-2-1,0 1,0 1,0 0,0 0,-1 0,0 1,0 0,0 1,0-1,-1 1,0 0,0 2,-3-4,5 7,0-1,1 1,0 0,-1-1,0 3,0-2,0 1,1 0,-1 0,0 1,0 0,0 0,0 1,-1 1,-1 0,0 1,0 0,0 1,1 0,-1 0,1 1,-1 0,-3 4,1 2,-2 0,1 1,1 1,0 0,0 1,1 0,0 0,0 2,-4 11,7-12,-1 0,2 0,0 1,-1-1,1 1,1 0,1 0,-1 1,1-1,1 1,0 2,0-5,1 0,0 0,0 0,1 0,1 1,-1-2,2 4,-2-10,0-1,-1 1,2 0,-1 0,1-1,0 0,0 0,1 0,-1-1,0 0,1 0,-1 0,1 0,2 0,9 9,0-2,0 0,1-2,0-1,0-2,1 1,0-3,9 2,-17-6,0-1,-1-1,1-1,-1 1,1-2,0 0,-2-1,2 0,-1-1,0-1,0 0,-1-1,1 1,0-4,12-11,-1-3,-1-1,0-1,7-17,-19 33,-1 1,-1-1,0-1,0 0,0 0,0 0,-2-1,1 0,-1 1,1-1,-1-1,-1 1,0 0,1-1,-2 1,0 0,0-1,-1 0,0 1,0-1,-1-4,1 11,0 0,0 1,-1 0,1-1,-1 0,1 1,0 0,-2 0,1 0,0-1,-1 1,1 1,-2-2,2 4,0-1,1 2,-1-1,0 0,0 0,0 1,-1-1,1 1,0 0,0 1,0-1,0 0,0 1,0-1,-1 1,1 0,0 0,-1 1,1-1,0 1,0 0,0-1,0 2,-19 11,2 1,-1 1,1 2,-6 9,17-19,-1 1,2 2,-2 0,1 0,1 1,0 1,0-1,1 2,0 0,-1 0,2 1,0-1,-4 14,6-13,0-1,1 1,-1-1,1 1,1 0,-1 0,1 0,1 0,0 0,0 1,1-1,0-1,1 2,1 9,-1-15,-1-2,1 1,1-1,-1 1,1 0,0-2,1 1,0 0,-2-1,2 0,0 0,0-1,1 0,-2 1,2-1,-1-1,1 0,1 0,5 5,0-2,1 0,0-1,0-1,0 0,0-2,4 1,-6-3,-2-1,1 0,-1-1,1 0,0-2,-1 1,1-1,-1-1,1 0,-1-1,0-1,0 0,-1-1,1 1,6-10,-3 3,-2 0,1 0,0-2,-2 0,1-1,-2 0,1-1,0 1,-3-2,2-1,-1 1,-1-1,-1 0,0-3,1 0,-2 0,0 0,0-1,-1 1,-1-1,-1 0,0 0,0 1,-1-1,-1 0,-1 0,-3-14,3 23,0 0,-1 0,1 2,-1-2,-1 1,0 2,0-2,-5-7,6 12,-1 1,0-1,0 1,0 1,-1 0,1 0,-1 1,0 0,0 0,1 1,-2 1,-2-2,-4 0,1 1,-3 0,2 2,0 1,-1 0,0 2,0 0,-10 4,4 1,-1 2,1 1,0 2,0 1,-6 7,23-17,-1 1,0 0,0 1,0 0,2 0,-2 0,1 0,0 1,-1 0,1 0,0 0,1 1,0 0,0 0,0 0,0 0,0 0,0 1,0-1,1 1,0 0,0 0,1-1,-1 3,-2 45,2 0,1-1,1 5,0 29,-1-76,0 2,1-1,0 0,0-1,1 1,0-1,0 1,0-1,1 1,1 0,74 216,-14-47,-54-153,-2-1,4-1,6 13,-16-33,1-1,0-1,1 1,-1-1,1 0,0 1,-1-2,1 0,0 0,0 0,0 0,4 1,-6-4,-1 1,1 0,-1-1,1 0,-1 0,1 0,0 0,-1 0,1 0,0-1,-1 1,0-1,1 0,-1 0,0 0,1 1,0-2,-1 1,0-1,0 2,1-2,-1 0,0 1,0-1,0 0,1 0,-1 0,0 0,-1 0,0-1,1 1,-1 0,2-1,-2 2,1-2,-1 1,0-2,2-4,-1-1,0 1,0 0,0-2,-1 2,0-1,0 1,0-1,-1 0,0 1,0-1,-1-3,0 0,-1 1,1-1,-2 1,0 0,1 1,-3-4,-7-13,0 1,-2 1,1 0,-1 2,-5-4,6 9,0 0,0 1,-6-3,15 15,-1 1,1 0,-1 0,2 1,-2 0,0 1,1-1,-1 2,0 0,0-1,1 2,-2 0,1 1,1 1,1 0,-1 0,0 0,1 2,-1-1,-2 3,-10 7,7-7,0 1,1 1,-1 0,2 1,-9 10,13-14,1 0,-1 0,1 1,-1 0,2 0,-1 1,0-2,1 2,0 0,-1 0,1 0,1 0,-1 1,0 3,0 4,1-1,0 1,1 0,-1 0,1 0,1-1,0 1,1 13,-1-21,0 1,0-2,1 1,0 1,0-2,0 1,0-1,0 1,1-1,0 0,-1-1,2 0,-1 1,0-1,1 0,0 0,-1-1,3 3,0-3,1 1,-2-2,2 1,-1-1,0 0,7 1,9 0,8 0,-2 0,34 6,35 5,2-8,-90-7,0 0,1-2,-2-1,1 1,0-2,-1-1,2 1,5-7,10-8,0-3,3-7,-16 19,-1-1,0-1,-2 1,2-3,-2 1,1-2,3-8,-8 14,-1 1,0-1,-1 0,0 0,0-1,0 1,0-2,-1 1,0-1,0 1,-1 0,1-1,-1-5,0-29,-1 24,1 0,0 1,1-6,1-12,0-1,-2 1,0 0,-3-18,2-13,0 51,0 7,0 0,0 0,-1-11,1 21,-1-2,1 2,-1-2,1 1,0 0,-1 0,1 0,-1 0,1 0,-1 1,0-1,1 0,-1 1,1-1,-1 0,0 0,0 2,0-2,-1 0,1 1,0 1,0-2,0 2,0-1,0 1,0 0,0 0,0 0,0 0,1 0,-2 0,1 1,0-1,1 0,-1 1,0-1,1 1,-1-1,0 1,0-1,1 1,-1 0,0 0,0 0,0 0,1 0,-1 0,1 1,-1-1,1-1,-1 3,-3 3,2 0,-1 0,1 0,0 1,0 1,-4 15,1 0,0 1,2-1,-1 2,2-1,0 1,0-1,2 0,0 1,1-1,2 22,0-28,-1 1,1-1,1 0,0 0,1-1,1 0,-1 0,1-1,2 0,-2 0,0-3,0-1,2 11,2 3,-7-21,-2 0,2-1,-1 0,0 0,1 0,-1 0,1-1,0 1,0-1,0 0,1 1,-3-3,0-1,0 1,0 0,1-1,-1 1,0 0,1-1,-1 0,0 0,0 0,1 0,-1 0,0 0,1 0,-1-1,0 1,0-1,0 0,0 0,1 1,-1-1,0 0,0 0,0 0,0-1,0 2,0-2,0 1,0-1,0 1,0-1,0 0,4-9,-1 0,0 0,1-1,-1-1,-1 1,-1-1,2-5,4-24,2-26,-9 33,1 2,0-2,-2 1,-1-6,0-12,1 46,0-1,-1 1,0 0,0-1,1 2,-1-1,0 0,-1 0,0 0,0 1,0-1,0 1,0 0,-1 0,-5-12,-3 0,2 1,-6-4,-9-17,17 25,0-1,1 0,1-1,-1 1,0-1,1-2,1 2,-2-9,-12-51,-2 3,-12-25,18 51,1-1,2-2,0 0,0-10,1 7,6 26,1 1,0-1,1-1,-1-23,3-103,1 71,-1 34,1-52,-1 95,1 1,-1-2,0 2,1-1,-1 0,1 0,0 1,0 0,0-2,0 2,1 0,0-3,-1 3,0 1,0 0,1 0,-1 1,1-1,-1 0,1 0,0 1,-1 0,1-1,0 1,0 1,-1-1,1 0,0 0,-1 1,2-1,0 0,1 1,0 0,-1 0,1 0,0 0,-1 1,1 0,0 1,-2-1,2 1,-1 0,2 1,-1 1,0 0,0 1,0-1,0 1,1 0,0 4,0 0,5 5,-1 2,1 0,0 4,-8-14,1 1,0-1,-1 1,0-1,0 1,-1 0,1 0,-1-1,0 2,0-1,-1 5,1 51,-1-44,1 0,-1 1,3 17,1-8,-1 2,-1-2,-1 2,0-1,-3 22,2-48,0-1,-1 0,0 1,0-1,1 0,-1 1,0-2,0 2,-1-1,1 0,0-1,0 1,-1 0,1 0,0-1,-1 0,0 0,0 0,1 1,-2-2,2 1,-3 0,-4 5,-2-1,0 0,0-1,-3 0,1 0,-2 1,0-1,-1-2,1 0,-1-1,-1-2,2-1,-11-3,14 2,-2-1,2-3,-2 1,2-1,-1-1,1-1,-2-2,-13-13,-1-3,-6-10,20 23,-1 1,-1 0,0 2,0 1,-4-1,-3-3,-21-17,-2-9,-22-29,5 5,39 41,0-1,1-3,1-1,0-1,-11-23,20 33,1-1,-2 2,0 1,0 0,-13-10,-2 3,0 1,-18-9,29 20,-1 2,-15-4,11 4,13 5,-1 1,1 0,-5 0,-13-2,0-3,0 0,-3-6,-38-11,32 16,16 5,-16-8,35 12,-1 0,0-1,1 0,-1 0,1-1,0 2,0-1,0-1,-1 0,1 1,0 0,-1-2,1 2,0-1,0 0,0 0,0 0,0 0,1 0,-1-1,0 2,0-4,0 3,1-2,0 1,-1 0,1 0,0 0,0-1,0 1,1 0,-1 0,0 0,1-1,-1 1,1 1,0-2,0 2,-1-2,2 0,53-151,-51 142,0 0,0 0,-1 0,0-2,0 2,-1-3,12-75,-9 52,-2 12,0 1,0-26,-3 43,0 0,0 1,0-2,-1 2,0 0,0-1,-1 1,0-1,2 1,-2 0,-2-2,1-2,0 1,0-2,0 0,1 1,0-14,0 9,-1-1,-3-14,2 12,0 0,2-1,0 0,-1 1,1-17,1-28,2-13,0-2,0 68,-1 0,2 0,-1 0,1-6,5-30,-6 40,-1 1,1 0,0-1,0 2,1-1,0-1,0 2,0 0,0-1,0 0,1 1,-1 0,2 0,-1 1,0 0,1-1,-2 2,2-1,4-3,-3 2,-1 0,2 1,0 0,-1 0,0 1,1 0,0 1,1-1,-2 2,2-1,-1 2,4-1,92 3,-53 1,15-4,-1-8,-31 3,25 1,-22 5,9 0,14 5,-52-3,-2 0,2 1,-1 0,0 0,0 2,0-1,0 0,0 2,-1-1,0 0,1 1,9 13,0 0,8 14,-18-27,19 36,-2 1,1 1,1 10,-18-41,55 137,-48-119,-1 1,0 1,4 24,-6-23,0-1,2-1,9 23,-11-32,0 0,0 2,-2-1,1 2,-2-1,-1 1,1 1,0 11,3 22,8 25,-10-49,0 1,-1-1,-2 1,0 1,-1 17,-3 79,0-63,0-68,0 2,0 1,0-1,-1 0,1 0,0 0,-1 1,1-4,0-1,-1 1,1 0,0 0,0-1,0 1,-1-1,1 1,0-1,0 1,-1 0,1-1,-1 1,1-1,0 1,-1-1,1 1,0-1,-1 0,1 0,0 0,0 1,0-1,-1 0,1 0,0 0,-1 0,0 1,1-1,-1 0,1 0,0 0,-1-1,1 1,-1 0,1 0,0 0,-1-1,1 1,-1 0,1 0,-1 0,-2-3,0 0,0 1,0-1,1 0,-1 0,1-1,-1 1,-1-3,-18-38,12 24,-77-138,-17-32,87 156,1 2,1-1,-4-13,1-1,-23-39,8 16,19 33,11 28,0 0,-1 0,0 0,0 2,1-1,-2 0,-14-18,-4-3,0 0,15 20,1 2,1 0,-1 1,-1-1,1 2,-2 0,2 1,-8-3,4 4,0-1,1 2,-1 0,0 1,-1 1,-3 1,10 0,1 1,0-1,0 1,0 1,0-1,-1 1,3 0,-2 0,0 1,0 0,-1 2,-7 10,0 0,-4 9,16-24,-14 22,0 0,1 1,2 1,-1 1,2 1,0 0,1 2,0 0,1 1,5-15,1 1,1-1,-1 1,1-1,0 4,0 79,1-88,0-4,1 0,-1 0,0-1,1 1,0 0,0 0,1 0,-1 3,-1-8,0 0,1 1,-1-1,1-1,0 1,-1 1,1-1,-1 0,1-1,-1 1,1 0,0 0,-1 0,1-1,0 1,0 0,-1-1,1 0,0 0,0 0,1 0,-1 0,0 0,0 0,0 0,0 0,0 0,-1 0,1-1,0 1,0-1,0 0,0 0,0 0,-1 0,1 1,1-2,11-17,0 1,-1-2,1-1,-2 0,4-11,-6 15,23-48,17-48,-46 103,0 0,0-1,0 1,0-1,-1 0,-1 1,0-1,0-1,1-5,-1-19,-1-1,-1-10,1 13,0 25,0 2,-1-2,0 1,0 0,0 0,0 0,1 0,-2 0,0 1,0-1,-1 0,1 2,-2-4,-13-32,12 30,0 0,1 0,-2 0,0 1,-3-4,-77-97,78 103,0 0,1 1,-2 1,1 0,-1 1,0 0,0 1,0 1,-9-4,8 4,2-1,-8-6,7 5,0 1,1 0,-3 0,-8-5,0 0,0-1,1-3,-11-10,-12-8,37 28,0 2,0-1,0 1,-1-1,1 1,-1 1,1 0,-1 0,1 0,-1 1,1 0,0 1,-1 0,0 0,0 0,2 0,-2 2,1-1,-1 1,1-1,1 2,-1-1,-3 3,-10 15,0 2,0 0,0 4,13-20,0 1,0-1,0 1,0 0,0 1,1 0,1-1,-1 2,0-1,1 0,0 1,-1 8,-10 160,11-143,2 0,1 0,1 0,0 4,2 3,1-1,1-1,5 21,32 153,15 99,-57-310,-1 0,1 1,-1-1,1 1,-1-1,0 1,0 0,0-1,0 0,-1 1,0-1,1 0,0-1,-1-1,1 0,0 0,-1 0,1 0,-1 0,1 1,-1-2,1 1,-1 0,0 0,0 0,1 0,-1-1,1 1,-1-1,0 1,0-1,0 1,1-1,-1 1,0-1,0 0,1 0,-1 1,0-1,0 0,0 0,1 0,-1-1,1 1,-2 0,1-1,-6-1,0-2,0 1,0-1,0-1,1-1,-1 1,0-1,-1-4,-2 1,1 1,1 0,-2 1,-2 0,-17-8,-12-7,-8-8,34 21,-1 1,1 2,-9-2,-24-10,4-1,-9 1,30 12,1 3,-2 1,1 1,0 3,-2 1,16-2,1 1,0 1,0 0,-1 0,1 2,1 0,-1 1,-1-1,5 0,-2 0,2 0,-2 1,2 0,-1-1,1 2,-1 0,1 0,1 0,-1 1,-2 7,-5 10,0 1,0-3,-3 2,-17 39,28-58,1 1,0 0,-1 0,1 0,1 1,0-1,-1 1,1 0,0 0,1 0,-1-1,1 2,0-2,1 1,-1 0,1 0,0-1,0 1,1-1,0 5,6 30,-6-27,1-1,0 1,0 0,1-2,3 8,5 10,1 0,10 21,-18-43,0 0,1 0,-1-1,1 0,0-1,1 0,-1 0,1-1,0 0,2 0,-1-1,1-1,-1-2,1 2,-1-3,1 1,1-1,21 0,4-4,-5 2,28 1,31-2,-75-1,2-1,-2-1,9-5,-7 3,0 1,12-1,21 2,47 6,-33 1,306-2,-363 0,-2 1,0-1,0-1,-1 1,1-1,1 0,-4 1,-1 0,1 0,-1-1,1 1,-1 0,1 0,-1-1,1 1,-1-1,0 1,1-1,-1 1,0-1,1 1,-1 0,0 0,1-1,-1 0,1 0,-1 1,0-1,0 0,1 0,-1 1,0 0,0-1,0 0,0 0,0 0,0 1,0-1,0 1,0-1,0 0,0 0,0 0,0 0,0 1,0 0,0-1,0 0,0 0,0 0,-1 0,-4-20,-2 0,0 0,-3-9,7 21,0 0,0 0,1-1,-1-8,-2-8,-18-82,-7-27,29 133,-10-44,1 0,-2-23,6 38,-1 0,0 2,-2-1,1 2,-6-9,4 6,5 15,1-1,-2-9,3 10,-1 0,-5-13,-4-5,7 20,1-1,0 0,1-3,-7-19,7 27,1-1,1-1,-1 1,0 0,1-4,-2-12,0 1,0 1,-2 1,0-2,-1 3,0-1,-1 0,-1 2,5 7,-1-1,0 1,2-1,-1-1,2 1,-2-13,4 28,-2-16,1 1,0-1,0 0,1 2,-1 0,0 0,-3-14,0 1,3-1,-2 0,2-1,1 1,1-16,-1 1,0 34,1 0,0-1,0 1,-1 0,2 0,0 0,0 0,1 1,-1-1,2 0,0-2,0 0,1 0,1 0,0 1,-1 1,8-10,2-6,-14 23,1-1,0 1,-1 0,1 0,0 0,0 0,-1 1,1-1,0 1,1-1,-1 1,1 1,-1-1,0 0,1 1,-1 0,0 0,3-1,20-1,1 2,21 3,-14-1,-23 0,-1 1,0 0,0 0,1 1,2 4,16 8,1 4,-1-1,-15-9,-1 0,0 1,0 1,-1 1,0 1,0-1,5 11,9 11,-20-28,2 0,-2 2,0 0,-1-1,1 2,0-1,0 1,-1 1,74 214,-74-209,1 1,-1 0,0 4,10 35,29 92,-38-121,1-1,-2 1,3 19,-5-22,1 7,-2-1,1 0,-2 0,-1 18,0 5,0-37,0 0,-1 1,0-1,1-1,-2 0,0 1,-1-1,-5 13,0 10,6-30,1 0,-1 1,0-1,0-1,1 0,-2 1,0-1,1 0,-2-1,1 0,1 0,-1 0,-1-1,0 0,1 0,0-1,-2 1,-13 7,1-2,-2-2,-17 4,21-6,-26 9,1-4,-1-3,-18-1,-126-8,175 3,-3 1,2 1,1 0,-2 2,2 0,-3 2,4 0,-1 0,2 1,-2 1,2 1,-6 6,-1 3,1 2,-10 16,1 7,0 1,2 3,-5 17,9-22,9-24,7-14,-1 0,1 0,-1 0,1 1,1-1,-2 1,3 0,-1 0,-1 1,1-2,0 1,0-1,0 1,0 0,-1-1,0 1,0-1,-1 2,2-5,0 1,-1 0,1-1,0 1,-1-2,0 2,0-2,0 1,0 0,0 0,0-2,0 2,0-1,0 0,0 0,-2 0,1 1,-1-1,1-1,0 1,0-1,0 0,-1 0,1-1,0 0,0 0,-1 0,2 0,-1-1,-1 0,1 0,0 0,0-1,0 1,1-1,-1 0,1 0,-1-1,1 1,-1-1,1-1,0 2,0-1,0-1,-4-12,0-1,0 1,1-2,0 1,1-1,1 0,-1-1,1-6,2 12,-6-33,6 42,0 1,0 0,0 1,0-2,0 2,0-1,-1 0,-1-2,3 7,-1 2,1-1,0 1,0-1,0 0,0 1,0-1,0 1,0 1,4 41,-2 0,-1 1,-3 29,2-73,0 1,-1-2,1 2,0-1,-1 0,1 0,-1 0,1 0,-1 0,1 0,-1 0,0 0,0-1,1 2,-1-3,1 1,0-1,-1 0,1 0,-1 1,0-1,1 1,0-1,-1 0,1 0,-1 1,1-1,-1 0,1 0,-1 0,1 0,-1 0,0 0,1 0,0-1,-1 1,1 0,-1 0,1-1,-1 1,1 0,-1-1,1 1,0 0,-1 0,0-1,1 0,0 1,-1-1,1 0,0 1,-1-1,1 1,0-1,0 1,-1-2,-1-6,0 0,-1 0,0-1,2 1,-2-1,2 1,0-1,0-1,-1-1,-1-11,-3-31,4 30,-1-1,-2 1,-2-14,7 37,0-1,0-1,0 1,0 0,-1 0,1 1,0-1,0 0,-1 0,1 0,0 1,-1-1,1 1,-1-1,1 0,0 1,-1-1,1 0,-1 1,0-1,1 1,0 1,-1-1,1 0,0 1,0-1,-1 1,1-1,0 1,0-1,0 1,-1-1,1 0,0 0,0 1,0-1,0 1,0-1,0 1,0 0,0-1,-1 1,1-1,0 0,0 1,-2 40,2 233,0-113,0-156,0 0,0-1,0 1,-1-1,0 1,1-1,-1 2,0-2,-1 0,1 0,0-2,1-1,0 0,-1-1,1 1,0 0,-1 0,1 0,-1 0,1-1,-1 1,1 0,-1 0,0-1,1 1,-1 0,0-1,0 1,0-1,0 0,0 0,0 0,0 0,0 0,0 0,0-1,0 1,1-1,-2 1,1-1,1 0,-1 1,1-1,-1 0,1 1,-2-1,1-1,-2-2,0-1,0 0,0 1,1-2,-1 1,2-1,-1 1,0-1,0 0,0 0,1-1,-1 1,1 0,0 0,0-1,1 0,-3-21,2 0,-1 0,2-5,0 26,3-351,-3 348,0 1,-1-1,0 0,0 0,0 1,0 0,-2-1,1 1,0 1,-1-1,0 0,0 1,-1-1,2 2,-2-1,0 0,0 2,-1-1,1 0,-1 1,0 0,-18-25,17 25,2-1,-1 0,-1 1,1 0,0 1,-1 0,-1 0,-21-11,1 3,-16-5,-60-15,83 28,-196-46,212 49,-3 1,2 1,-1 0,2 1,-2 0,3-1,1 1,0 0,0 0,0 0,0 1,0-1,0 1,0 0,0-1,0 2,0-1,1 0,-3 3,-50 85,50-83,1 0,0 0,-1 0,2 1,-1-1,1 2,0-2,-2 10,1-6,0 0,1 0,-2-1,-2 4,-7 23,-1-1,2 1,1 3,7-25,1 1,-1 0,2 0,-1 1,1 5,-1 12,1 0,2 5,0 323,1-340,0 1,1-1,0-1,1 1,0 0,2-1,-2 0,3 0,0 0,0-2,7 17,8 28,-12-40,-1 1,2-1,1 4,-3-15,0 0,0-1,2 0,-2-1,2 0,7 5,-5-4,1-2,0-1,1 0,-1-2,1 0,10 2,4-1,0-2,-2-2,4-2,-16-1,0-1,0-2,-1 0,2-1,-2-1,-7 1,0 1,-1-2,1 1,1-1,-2-1,0 1,0-1,0-1,1 0,-2 0,1 0,2-6,19-37,-2-2,7-20,-18 38,-4 10,0-1,-2-1,1 1,-1-1,-2-2,0 1,0-1,-1 0,0-21,0-38,-1 0,-3-39,-1 116,1-5,-1-1,0 1,-1-2,0 2,0 0,-1 0,0 0,-1 1,0-1,0 1,0 0,-2 0,1 1,-1 1,1 0,-2 0,-4-6,6 9,-1 1,1-1,-1 2,0 0,0 0,0 1,0 0,-1 0,0 1,1 1,-7-2,9 3,0 1,-1 0,0 0,0 1,0 0,1 1,-1-1,0 2,1-1,0 1,-1 0,1 1,-1-1,0 1,2 0,-1 0,0 2,-1 0,-25 28,16-20,2 0,-1 3,2-1,-7 12,10-14,-2 5,0 0,-1-2,-8 8,16-21,0 1,0 0,-1 0,1 0,0 2,0-1,1 0,-1 0,1 0,0 1,-1 0,2-1,-1 1,0 0,1 0,-1 1,1 0,-9 67,-2 24,10-61,0 0,0 0,2 24,0-58,0-1,1 1,-1 0,1 0,-1-1,0 1,1-1,0 1,-1-1,0 1,1-1,0 0,1 2,-2-3,1 0,0 1,-1-1,1-1,0 0,0 1,0 0,-1 0,1-1,0 1,0 0,0-1,0 0,0 0,0 0,-1 0,1 0,1 0,-1 0,-1 0,0 0,1 0,0 0,0-1,0 1,1-1,4-3,0 0,-1-1,2 0,-2-1,1 0,-1 1,0-2,2-2,8-13,-1-2,1-1,-8 11,0-1,0 0,-1 0,0-1,-1-1,0 1,0-2,-2 1,1 0,-1-1,0-1,1-20,0-2,-3 1,0-1,-2-20,1 36,0 9,0 0,0 1,-1 0,-1 0,0-3,2 14,-1 0,0 0,-1 0,1 0,0 0,0 0,-1 1,0-1,1 1,-1-1,0 2,1-2,-1 2,0-2,0 2,-1-1,1 1,0 0,-1 0,0-1,-1 1,-1-1,0 1,0 1,1-1,0 1,-1 0,0 0,0 1,1 0,-1 1,0 0,0 0,0 1,2 0,-2 0,0 0,1 1,-1 0,2 1,-2 0,1-1,0 1,-1 3,-13 15,0 1,1 0,2 3,-1 0,1 1,-2 7,9-15,1-1,-1 2,0 3,5-14,2 0,-1 0,0 1,0 0,0-1,1 0,1 1,-1 6,-1 32,-2 3,1-16,1 0,2 31,0-56,2 1,0-1,-1 0,1 0,1 0,0-1,0 1,0-1,0 0,2 4,0 0,-4-10,0 0,0 0,1-1,-1 2,1-2,-1 1,1-2,-1 2,0 0,2-2,-2 1,1 0,0 0,0-1,0 1,1-1,-1 0,0 1,1-1,1-1,-1 1,1-1,0 0,-1-1,0 0,0 0,1 0,0-1,-1 2,2-4,3-1,0-1,-1 0,1 0,0-2,-1 0,0 0,0-1,-1 0,1-2,6-9,1-10,0 0,0-3,3-15,-12 35,-1-1,0-1,-1 1,1 0,-2-1,1-1,-1 1,-2-3,2-5,-1-2,0 1,-2 0,-2-21,3 36,-1 1,0 0,0 0,-2 0,2 1,-2-1,1 1,-1-1,0 1,0 1,1-1,-2 0,1 1,-1 0,0 0,0 1,0-1,1 2,0 1,-1 0,1-1,-1 2,1-1,0 1,-1-1,0 1,0 1,0-1,1 1,-1 0,0 0,0 1,0 0,1 0,-1 1,0 0,0 0,0 0,0 1,1 0,-1 0,1 0,0 1,1-2,-1 2,1 0,-1 0,2 0,-1 1,0-1,0 0,0 1,0 0,0 0,-4 11,2 0,-5 10,6-14,-2 8,1 1,0-1,0 1,1 1,1-1,-1 0,2 1,0-1,1 1,1 20,-1-38,0 1,1-1,-1-1,0 2,2-1,-2 1,1-2,0 1,-1 1,1-2,1 1,-1 0,0 0,0-1,0 1,1-1,0 1,-1-1,1 1,0-1,2 1,-1 0,0-1,0 1,1-2,-2 1,2 0,-1-2,0 1,1 0,1 0,6 0,1-1,0 0,-1-2,1 0,-1-1,1 0,-1-2,0 0,0-1,10-9,12-11,-2-2,26-31,-33 34,6-10,-1-2,11-19,-6 6,11-6,-12 15,16-18,-39 49,-1 2,0 0,1 2,9-7,-13 10,-1 0,2 1,-1-2,-1 0,1 0,0-1,0 0,-2 0,2-1,1-3,0-3,1 2,1-1,-1 1,1 1,0 0,0 1,8-5,-16 13,0-1,0 1,0-1,0 1,0 0,0-1,-1 1,1 0,1 0,-1 0,-1 0,1 0,0 1,0-1,0 1,0-1,0 1,-1-1,0 1,1-1,0 1,0 0,0 0,-1 0,1 0,-1-1,0 1,1 0,-1 0,0 0,0 0,1 0,-1 0,0 0,0 0,0 1,0-2,0 1,0 0,0 1,0-1,0-1,0 1,0 1,-1-1,1 0,0-1,0 1,0 1,-1-1,1 0,0 0,-1-1,1 1,-1 0,0 0,-2 9,-3 0,0-1,0 1,1-2,-2 1,-1 0,-13 19,-19 29,-1-3,-2-4,-3 0,20-22,2 1,0 3,1 0,0 3,2 1,-13 28,13-16,1 1,-8 32,5-14,18-56,-36 107,32-91,2 2,0 0,-2 11,8-34,-1 0,0 0,1 0,-1 0,-1-1,1 1,-1-1,1 0,-1 0,0-1,0 0,0 0,0 1,-3 0,-5 7,-2-1,1 0,-7 3,-9 5,10-7,-13 11,25-17,0-1,0 2,0 0,1 1,0-1,-3 5,3-5,3 0,-2-1,0 1,0-1,-1-1,1 0,0 0,-5 3,-2 3,-1 0,1 1,0 1,-8 12,0-1,14-19,0 1,2-1,-2 1,0 1,2 0,-2 0,2 0,0 1,-1-1,0 3,0 6,0-2,2 1,-1 0,0 0,1 1,1 0,-1 3,1 28,1 36,0-37,1-31,-1 0,2 1,0-2,0 1,1 4,16 70,-17-83,8 30,2 0,0 0,1-3,10 20,-13-30,-1-2,0 0,1-1,0-2,1 1,0-1,10 11,-18-26,1 2,-1-2,0 0,0 0,1-1,-1 1,1 0,0-2,0 1,-1 0,1-2,4 2,38 7,-20-4,16 0,-34-5,1 0,-2 0,2-2,0 0,-2-1,2 0,-2-1,5-3,-1-2,1 1,-2-2,1-1,-1 0,1-1,-2-1,1 0,7-14,-2 0,-1-1,-1-1,1-1,-3-1,1-4,-7 18,0-2,-1 1,0-2,0 1,-2-1,0 1,0-1,-1 0,0 0,-1-9,1-2,1 0,2-13,-1 10,1-30,-4 54,0-1,0 1,0-1,-2 1,1 0,0 0,-1 1,-2-9,3 14,0 1,-1-2,1 2,0 0,-1-1,0 1,1 0,0 0,-1 0,0 0,0 1,0-1,0 0,0 1,-1 0,1 1,-1-1,2 0,-2 1,1 0,-1-1,0 1,1 0,-13-1,0 1,-1 0,2 2,-1 1,-3 1,9 0,0-1,0 2,-1 0,2 2,-2-1,1 1,-1 4,-15 13,-16 21,6-7,22-23,1 2,0 0,-8 16,1-1,15-25,0 0,2 0,-1 1,0 0,0 0,0 1,1 0,0-1,0 2,-2 12,-1 1,-1 16,5-20,-1 1,1-1,1 2,-1 18,0-34,1 0,-1-1,1 1,-2 0,2-1,0 1,-1-1,0 0,-1 1,1-2,-1 2,1-2,-1 1,0 0,1 0,-1-1,-2 2,-2 6,-3-3,1 1,-7 4,14-11,-4 3,1-2,-1 1,0-1,0 0,1 0,-1-1,0 0,-1-1,1 1,1-1,-2-1,1 0,0 0,1 0,-4-2,-8-5,0-2,0 0,-13-12,-4-4,28 22,0 0,1 0,-1-1,0 0,0-1,1 0,0 0,0-1,-7-13,1 0,-1-3,-15-30,18 37,1 0,0-1,-5-18,-10-21,19 47,-17-37,1-3,16 39,1 0,-1 0,1 0,1-1,-2-3,-3-21,-3-5,-13-39,8 35,-2-18,9 33,4 12,-2 1,2-1,0 0,1 0,0-1,-1-8,3-105,1 60,-1 67,0 0,0 0,0 1,0-1,1 0,0 1,-1-1,1 0,0 1,0-4,0 6,1-1,-2-1,1 2,0-1,0 0,1 1,-1-1,0 1,1-1,-2 1,2 0,-1 0,0 0,1 0,-1 0,1 1,0-1,16-6,0 1,0 2,1 1,3 1,75 2,-48 1,-29-1,12 0,0 2,17 5,-14 0,3-3,5 1,23 13,-62-17,-1-1,0 0,0 0,-1 1,1 0,0 1,1-1,-3 0,-1-1,1 1,0-1,-1 1,1 0,-1-1,1 1,-1-1,1 1,-1-1,0 1,1 0,-1 0,0 0,1 0,0-1,-1 1,0 0,0 0,0 0,1 0,-1 0,0 0,0 0,0 0,0 0,0-1,0 1,0 1,0-1,0 0,0 0,-1 0,-2 14,-1 1,0-2,0 0,-1 1,0-2,-6 11,1 3,1-7,0 0,2 3,2-10,0 2,0-2,-1 0,0-1,-1 0,1 0,-2 0,1-2,0 0,-2 0,1-2,0 1,-4 2,8-7,-79 64,66-57,0 0,0-1,-18 5,24-12,1 0,-2-1,1-1,0 0,0-1,-5-2,13 0,1 2,-2-2,2 0,-2 1,2-2,-1 1,0 0,1-1,0 0,-1 0,1 0,-1 0,1-1,0 1,-2-5,-3-9,-1 1,1-1,0-6,3 13,-14-38,-9-22,24 60,0 1,1-2,-1 1,2 0,0-1,-2-3,0-13,-2 1,0 0,0 0,-2 1,-1 1,-4-13,7 21,1-1,0 0,1 0,1 0,-1 0,1 0,1-1,0 0,0 1,1-1,1-5,0 11,1 1,-1 0,2 0,-1 0,0 1,1-1,1 1,0 0,1-2,-2 5,0 1,0-1,1 1,0 0,0 0,0 1,0 0,0 1,0 0,1 0,0 0,1-1,10-4,0 1,0 0,3 1,-6 3,0-1,0-1,-1-1,1-1,4-5,-9 5,1-1,3-7,-8 11,1-1,-2 1,2 0,-1-1,1 2,0 1,0-1,-1 1,2 0,2-1,22-6,2 3,-2 2,14 0,-29 5,-4 0,-1 0,1 0,-1 2,-7-1,1 0,0 0,-1 1,0 0,0 0,-1-1,1 2,0-1,0 1,0 0,2 3,0 1,0 0,0 2,0-2,-1 3,0-2,0 1,0 1,-1 0,0-1,1 1,-3 1,2-1,-1 1,-1-1,1 1,-1 0,0 0,0 8,0-2,-1 2,0-1,0 0,-1 1,-2 12,2-26,0 1,0-1,0 1,-1-1,1 0,0 0,-1 0,0 0,0-1,0 1,-1 0,1-1,-1 0,1-1,-1 2,1-2,-1 0,0 1,0-2,-1 2,0-1,0-1,-1 2,1-2,0 0,-1 0,1-1,-1 0,1 0,-2-1,2 0,2 0,-1 0,0-1,0 0,0 0,0 0,0-1,0 1,1-1,0-1,-1 2,0-2,1 1,-3-3,-1-5,-1 0,1 0,-1 0,2-1,0-1,-5-10,8 14,-1 0,0 0,1-1,0 1,0 0,0-2,1 2,-1-1,2-1,-1 2,1-3,0 7,0 0,0 1,0 0,0-1,0 1,1-1,-1 1,1 0,0-1,-1 1,2 0,-1 0,0 1,0-2,0 2,1-2,-1 2,1-2,1 2,-2-1,0 2,2-2,-1 1,0 1,1-1,-1 0,0 2,1-1,-1-1,0 1,0 1,1-1,-1 1,1 0,0 0,11 2,0 1,-1 1,0 1,2 1,-3 0,10 7,-14-8,2 2,-2 0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5:5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3 141,'-1'-24,"0"15,1-2,0 2,1-1,0 0,0 0,3-9,-4 16,1 1,1 0,-1 0,0 0,0 0,0 0,0-1,1 2,0-1,0 1,0-1,-1 0,1 1,0-1,0 1,0-1,-1 2,2-1,-1 0,1 0,-1 0,0 1,0-1,1 0,-1 1,0 0,1 0,-1 0,4 0,13 2,-1 0,31 9,-12-3,-27-6,0 0,1 1,-1 0,-1 0,1 2,0-1,-1 1,0 1,0-1,-1 2,1-1,-1 1,0 0,-1 0,0 2,0-1,0 0,7 17,18 38,-26-44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6:27.11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197 176,'-4'1,"0"1,1-1,0 1,-1 0,1-1,-1 2,1-1,0 1,-5 4,-9 6,3-1,-1 0,2 1,0 1,0 0,2 1,-15 21,19-26,3-3,1-1,-1 1,1-1,1 1,-1-1,1 2,0-2,1 1,-1 1,1 10,-1 10,5 41,-1-22,-2-39,1 2,1-2,0 0,0 1,0-1,0 0,9 16,34 53,-9-16,-10-14,2-1,38 47,-58-85,0 0,1-2,0 0,-1 1,2-1,-1-1,19 8,-15-6,4-1,-1-1,0 0,2-1,30 3,-8-1,-26-3,0-1,1-2,-1 1,1-1,26-3,-30 1,-1-1,0 0,0 0,0-1,-1 0,1-1,-1 0,16-12,1-1,-16 11,-1 1,0-1,0 0,-1-1,0 0,9-9,125-175,-136 182,0-1,0 1,-2-1,2 1,-3-1,1-1,0 1,-2-1,2-12,0-10,-4-62,0 55,-2 25,1 0,-9-31,6 30,-4-35,7 42,0 1,-1 1,0-1,-1 0,0 0,0 1,-1-1,0 1,-1 0,-5-8,-7-8,-37-39,36 46,-1 1,-1 1,0 2,-1 0,0 0,-32-12,44 21,-1 1,0-1,0 3,0-2,0 2,-15-1,-63 3,37 2,35-3,-9-1,2 2,-36 6,51-5,-1 0,2 1,-1-1,1 1,0 1,-1 0,1-1,0 2,1 0,-2 0,-4 6,3-2,2 1,0-1,0 1,0 0,2 1,0 0,-6 13,2-4,-1 1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6:27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6:27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6:27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3 141,'-1'-24,"0"15,1-2,0 2,1-1,0 0,0 0,3-9,-4 16,1 1,1 0,-1 0,0 0,0 0,0 0,0-1,1 2,0-1,0 1,0-1,-1 0,1 1,0-1,0 1,0-1,-1 2,2-1,-1 0,1 0,-1 0,0 1,0-1,1 0,-1 1,0 0,1 0,-1 0,4 0,13 2,-1 0,31 9,-12-3,-27-6,0 0,1 1,-1 0,-1 0,1 2,0-1,-1 1,0 1,0-1,-1 2,1-1,-1 1,0 0,-1 0,0 2,0-1,0 0,7 17,18 38,-26-44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6:46.15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474 459,'-26'0,"-4"1,-46-7,66 4,-1 0,2 0,-1-1,0 0,1-1,-1 0,1-1,-12-7,-135-106,149 112,0 0,0 0,1-1,0 0,-1-1,2 1,-1-1,2 0,-1 0,1 0,0-1,0 0,-1-10,3 13,0-1,1 0,-1 1,1-2,0 2,1-2,0 2,0-2,0 2,1-2,1 2,-1-1,0 0,1 1,0-1,1 1,-1-1,6-7,-6 11,2 0,0-1,-1 0,1 2,0-1,-1 0,2 0,-1 1,0 0,0 0,1 0,-1 0,6 0,0-1,1 1,-1 0,1 1,18-1,-24 3,-2 0,1 0,0 0,0 0,0 0,-1 1,1 0,-1 0,1 0,0 0,-2 1,2-1,-1 0,0 2,0-1,0-1,-1 1,0 1,4 4,4 9,0 1,11 30,-18-42,16 49,-16-43,0 0,2 0,-1-1,1 1,1-1,8 12,71 86,-76-97,-3 0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8:13.775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1103 0,'0'0,"-3"2,-2 1,-1 2,-3 2,0 1,-2-2,1 1,1 0,0-3,2 2,0-3,2 1,0-2,0 1,0-1,-3-1,4 0,-2 1,0 2,0-1,-1-1,-1-1,3-2,0-1,1 1,-2-3,3 3,-2 1,-1 3,0-1,2 1,-2 0,0 0,2 0,-2 1,0-3,1 2,0 2,-1-2,1 2,0 0,-2-1,3 0,-1 0,2 0,-2-1,1-1,-3 0,1-1,-1 0,1 1,0-1,0 0,-1 1,0 1,2 0,-2 0,1 1,1 0,0 1,1-2,-1 2,0-3,0 1,-1 0,-1 0,2 1,-1-1,1 0,0 0,1 0,-1 0,1 0,0-1,-1 1,-1 1,2-3,-2 1,2 1,-1-1,1 2,-1-1,0-1,0 1,1 0,-1 0,1 1,0 1,0 0,-1-2,1 2,-3-2,4 0,0 2,0-1,-1-1,1 1,0 1,0-1,1 0,-1 1,1 0,-1 0,0-1,0 1,1 1,1-2,-1 2,-2-2,1 3,1-1,-2 1,2-1,-2 1,1-2,0 1,0 0,0 0,-1 0,1-2,-1 1,0-1,-3-1,1 1,-2 0,2-2,0 2,0-1,1 0,0-1,0 1,1 0,0 1,1 0,1 0,-2 1,2 0,-1 0,1-1,0 1,-1 1,0-1,-1 1,1-1,0 1,1-1,-1-1,0 2,1-2,-1 1,1 0,0 0,0 2,0-1,-2 2,1-2,-1 0,1-1,0 1,0-1,-2 3,0-3,0 3,1-3,-3 1,4-2,-2 0,2 0,-2 0,2-2,-3 1,3 0,-3 1,2 0,0 1,-1-2,0 0,1 2,1-1,0 0,0 2,0-1,0 1,0 0,0-2,-2 3,2-2,1 2,0-1,1 1,0 1,1-1,0-1,0 2,0-2,1 2,-1-1,0 0,0 1,0-2,-2-1,0 2,1-2,0 0,-1 2,-1 0,1-1,0 1,1 0,-1-1,0 0,-2-2,1 3,-2-1,3 1,-3-2,3 1,0 0,-2-2,2 4,-3-2,2 1,-1-2,1 2,-2-2,2 0,-1 1,0-1,2 0,-3 1,2 0,2 0,0 1,-2-1,0 0,2-2,0 4,-1-5,-1 2,2 2,-1-2,1 1,0 1,-1 0,0 0,1-1,-2 0,1 0,1 0,-3 0,1 0,2 1,0-1,0 1,0 0,1-1,-2 3,0-2,0 0,1 0,-2 0,-2-1,3 1,-3 0,2-2,0 0,0 3,3-3,-1 1,1 0,0 2,0-1,0 0,0 0,1 0,-1 0,0 0,0 1,0-1,0 0,0 0,0-1,0 1,0 1,0-1,0 0,0 1,0-2,0 1,0 0,0 0,0 0,0 0,0 1,0-2,0 1,0 1,-2-2,0-2,1 3,-2-3,1 0,-1 2,2-1,0 1,0 1,1 0,0 0,0-1,-1 2,-1-2,-2 0,3 0,-4-1,0 2,-2-1,1 1,0-1,1 0,0-1,2 1,-1 0,2 0,2 1,0 0,0-1,0 2,0-2,1 1,-1 1,0-1,0 0,0 0,0 1,0-2,0 1,0 0,0 0,-1-1,0-1,-1 1,1 1,0-2,0 2,1 0,0-1,0 2,0-2,0 2,0-2,-2 0,1 0,0-1,0 1,-1 1,2-1,-1 1,1-1,0 2,0-1,0 1,0-2,0 2,0-2,0 0,0 2,0-1,0 1,0-1,0 0,0-1,0 2,0-1,0 0,0 1,0-2,0 1,0-1,0 2,0-1,0 0,0 1,2-2,0 1,-1 0,0 0,0 1,1-1,1 0,-2-1,0 1,-1 0,1 1,-1-1,0 1,0-2,0 1,0-1,0 1,0 2,0-3,0 2,0-2,0 1,-1-1,0 0,-1-1,1 1,0 1,0-1,-1 0,1 1,0 0,-1 1,1-1,0 0,1 0,0-1,0 2,0-1,0 1,0-2,0 2,0-2,0 1,0 0,0 0,0 1,0-1,0 0,0-1,0 2,0-1,0-1,0 2,0-1,0 0,0-1,0 2,0-1,0 0,0 1,0-2,0 1,0 0,0 1,0-2,2 1,0-3,-1 2,0 0,2-2,-1 2,0 1,-1 1,-1 2,3-2,0 1,0-2,-1 0,1-1,-2 0,3-1,-3-1,2 2,-1-2,1 0,-1 2,1-1,0-1,0 0,1 0,-1 0,-1 2,-1-3,2 3,-1 0,0-1,0 0,-1 0,1 1,0-1,0 2,0-1,-1 2,1-2,-1 2,1-3,0 1,0-1,0 2,-1-2,-1 3,0-2,0 1,1-1,1 3,0-3,-1 2,-1-1,1-1,-1 1,1 0,1 1,0-2,0 3,-1-3,0 1,-1 0,0-1,2-1,0 1,-1-1,0 3,0-3,1 0,-1 1,0 0,0-1,1 2,-2 0,2 0,0-1,-1 1,1 0,-1 1,0-1,-1 0,2-2,-1 1,0 0,1 0,-2-1,1 2,-1 0,2 0,-1 0,1 0,-1 0,1-1,1-1,-2 1,1 0,-1 1,0-2,-1 2,0-1,2 2,-1 0,-1-1,2 0,-1-1,-1 2,2-2,0 3,-1-2,0-1,0 1,2-1,0 2,-2-1,0 1,2-1,-1 0,1-2,0 2,1-3,0 2,0-1,2 0,-2 0,1 0,0-2,0 1,0-2,-1 1,0 3,-1-3,0 4,-1 0,1-2,0 0,0 2,0-1,0-1,0 1,-1-1,1-2,1-2,-2 1,2 0,-1 0,-1 1,0 3,0-1,0 0,-1 1,2-3,0 3,1-2,-1 2,-1 1,3-3,-2 2,-1-1,1-1,-1 2,2-4,0 4,-3-2,1 1,-1 2,2-1,0-1,2-1,0 0,-2 2,1-2,-1 2,0 0,0-1,0 1,0-2,1 1,-1 0,-2 0,0 1,1-1,1 0,-1 1,-1-1,2-1,1 0,-2 1,3-1,-2 1,1 2,0-1,1-1,-2 1,0 0,1-3,-2 3,1-1,-1-1,0 1,2-1,0-2,1 1,0 0,0 1,-1-3,0 3,-2 1,2 0,-1 2,0-2,2-2,0 2,-2-1,0 1,1 2,-2-2,-1 3,2-4,-1 3,0-2,-1 1,1 1,0-1,1 0,-1 1,3-2,-2 0,0 1,1 0,0-1,-1-1,0 3,2-3,-3 1,2 1,-1 0,0 0,1-1,-1 1,1-3,1 0,0 0,2-3,-1 3,0-2,-1 1,-1 1,2 0,0 1,-2-1,3 1,-3 0,1-1,-2 1,2-1,0 0,-1 0,1-2,-1 4,1-2,-2 1,2-2,-2 2,1 0,0-1,0 0,-1 1,1-1,2 0,-3 0,3-1,-1 3,1-2,-2 2,2 0,1-2,0 0,-1 0,-1 0,0-1,1-1,-1 2,1-1,1-1,-3 1,1 1,2-1,0-2,0 2,-1 0,1 0,2-1,-1 0,-1 0,0 0,-1 0,0 0,-1 2,1 0,-3 0,2 1,0-3,0 2,2 0,1-1,0 1,-1-1,0 1,1 0,-1 2,-1-3,0 0,-1 2,0-1,1-2,1 2,-1-1,1 0,0-1,1 0,0 2,-1-2,1 0,1 0,-1 0,0-1,-1 1,1-1,0 0,0 0,-1-1,1 1,-1 0,1 0,1 0,-2 0,0 0,0 0,1 0,-1-1,-4-1,-4-4,-6-1,-3-3,-1 1,0 0,-2 0,3 1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8:13.776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1040 44,'0'0,"0"-1,0-3,-1 2,0-3,-3 3,2-4,-3 3,2-1,-1 0,1-2,-1 4,-1 0,-2 1,-1 0,1 0,0 1,0 2,2 0,-2-1,-1 0,2-1,1 3,-2-1,4 0,-2 4,-1-4,1 4,0-3,2 1,-2 0,0 0,0 0,-1-1,0 1,1-1,-1 0,-2 0,3 0,-2 0,2-2,-2 1,0 1,0 0,0-1,-1 1,0 1,0 0,1 1,1-3,-2 3,2-2,2 2,-2-2,3 3,0-2,0 2,-1-2,2 1,-1-1,0 0,0 3,0-2,-1-1,1 2,-2-2,2 3,-1-3,0 1,1 2,1-2,0 1,-1 1,0-1,-1-4,-2 2,-1-2,0-1,0-1,-1 0,1 1,-2 1,1 1,2 1,1 1,1 0,0 2,1-2,0 1,-1-2,0 0,0 2,1-1,-2-1,2 2,1-1,-2 0,1-2,0 0,-2 1,-1 2,-1-2,2 1,0-1,-2-2,2 1,0 2,1-2,2 2,-1-1,1 1,0 1,-1-2,-2-1,1 2,0 1,0-2,-1 4,2-2,-1 1,2 0,0 0,0-1,-1-1,2 1,-2 0,1 0,-1 0,-1-2,2 2,-2 0,0 0,3 1,-2-2,0 1,0 0,3-1,-1 2,-1-1,0 1,-1-1,0-1,-1 1,-1-1,1 2,-2-2,3 1,-3-2,3 0,-2-1,3 1,-3-1,0 0,0 3,1-3,-1 2,1 0,-1-1,0 1,3 1,-4-1,2 1,-2 0,2 2,-1-3,-2 1,3-1,-2 1,2-3,1 3,1 0,-1-2,1 2,-1-2,0 2,0 0,-1-2,-1 2,2 0,-2 0,1-1,-1 1,2-1,0 1,2 1,0-1,-1-1,0 0,0 2,-1-2,-1 2,1-1,-1 2,1-2,1 1,-1-1,-1 1,3-2,-1 1,-2-1,2-1,0 2,1-1,-2 1,0 0,1 2,1-1,-2-2,2 0,-1 2,0-2,1 2,0-2,-1 3,0-1,-1 0,1 0,0-1,-1 0,0 0,2 0,-1 0,1 1,-1-1,0-2,1 3,0-2,-2 1,0-1,0 2,0-3,0 2,2 1,-2-2,1 2,0-1,-1 1,0-3,2 2,-1 1,-1-1,0 0,2 1,0 0,0 1,1-2,-1 1,-1-2,1 2,-1-2,1 1,1 0,-1 2,1-2,0 1,0-1,0 0,0 3,0-2,0 1,0-2,0 1,0 0,0 0,0 0,0 0,0 1,0-2,0 1,0 0,0 1,-1-2,-1 2,-2-1,1-1,-3 2,0-2,0 0,2 0,0-1,2 1,1 1,1-1,0 1,0 0,0 0,0 0,0 1,0-2,0 2,-1-3,-1 1,0-1,1 2,0-2,0 2,1-3,-2 3,0-2,0 1,1 0,-1 1,2 0,0 0,0-1,0 2,0-1,0 0,0 0,0 0,0 0,0 0,0 1,0-2,3 2,-1-2,0 2,0-2,-2 1,0 1,0-2,0 2,0-1,0 0,0 0,0 0,0 0,0 0,0 0,0 0,0 0,0 0,0 1,0-2,0 1,0 0,0 0,0 1,0-1,0 0,0-1,0 2,0 0,0 0,0 0,-2-1,-2 1,1 1,1-2,-3 0,3-2,0 1,-2 0,2 0,0 0,-1 1,1 0,-1 1,1-1,1-2,-1 0,0 2,-1-2,1 0,1 0,-1 0,0 2,1-1,0 0,1 0,0 1,-2 0,2-2,-2 0,1 2,0-1,0 1,1-1,0 1,0 0,0 0,0 1,0-2,0 2,0-2,0 1,0 1,0 0,0-2,0 0,0 2,0-2,0 2,2 0,0-1,-1-1,-1 2,3-4,0 3,-1-2,-1 1,-1 1,1-1,-1 0,1 1,-1 0,-1 1,1-1,0 0,0 0,0-1,0 2,0-2,0 2,0 0,0-2,0 1,0 1,0 2,0 0,0-2,0 2,0-1,0-1,0 0,0-1,0 1,0-1,0-1,2 1,1 0,-2 0,0 0,0 0,0 0,0-2,1 1,1-1,0-1,0 1,0-1,0 0,-1 1,0 1,2 0,-1-1,1 1,-1-1,-1 1,1 0,0 1,-1 0,0-2,-1 1,1-1,0 1,-1 0,-1 1,0 0,0 0,0-1,0 2,1-3,1 2,-1-2,0 1,0 0,0 1,0-1,-1 2,0-2,0 1,0 1,0-2,2 2,0-1,0 0,0-2,0 1,1 0,-2-1,0 2,0-2,1 0,0 0,0 2,-1-2,-1 2,1 0,-1 0,0 1,0-2,0 1,-1 0,2-1,0 0,1-1,0 1,-3-1,-2-3,0-1,-3-2,-2-3,0 1,2-2,0 0,0 0,0 0,3 0,0-2,0 1,3 0,0-1,0 0,0 0,0-1,0 2,0-2,0 2,0-2,0 1,3 2,-1-1,0 0,0 0,-2 0,2 1,0-1,2 2,-2-3,2 2,-1 1,1-2,-1 1,1-2,-2 1,1-1,-1 0,1 1,0 4,0 2,1 0,-1 4,1 1,-1 0,-1 2,0 0,-1 3,-1-2,0 0,0 1,0-1,0 0,0 0,-1-2,1 1,0 1,0-2,0 1,-2 0,0 1,2-2,-3 0,-2 0,3-1,-4 0,2-1,1 2,3-3,2 1,0-1,2 2,0-1,-2 2,1 0,-1 2,-1-2,0 2,-1-2,1 1,0-2,0 1,0-1,2 1,0-2,-2 2,3-1,-2 1,2 0,0-1,1 1,-1-1,1 3,-3-3,3 2,-2 0,-2 1,3-3,-1 1,-1-2,2 1,-1-1,-1 0,1 0,0 2,-3-1,2 1,-2 1,0 0,2 0,-1-1,3 0,-1 1,1-2,-1 1,1 0,0 1,-1-1,-1 1,-1 0,-1-1,0 2,-4-5,-1 0,1-3,-2-1,0 1,-1-4,0 1,-1-3,3 0,-1 0,5-1,-3 0,3 0,1-1,0 0,1 1,-1 0,0 0,0 1,2-1,-2-1,0 0,0 2,0-2,0 2,0-1,0 0,0 0,-3 1,1 1,0 0,-1 1,0 0,0 0,0-1,1 0,0 0,0-1,0 2,0-2,1 0,-2 0,1 0,0-2,1 2,0-2,-2 1,1 1,1-2,0 2,0-3,1 3,-1-2,1 2,0-2,0 2,1-1,-1-1,0 2,0-2,0 1,0 0,0 1,0-2,0 1,0 1,0-2,0 1,2 1,-1 3,3 3,0 3,-1 2,1 1,-2 2,-2-2,-2-2,-2 0,-2-3,0 0,-2 1,4 1,0 2,3-1,-2 1,1 1,-1-3,0 2,0 0,1 0,2 2,0-2,2 0,-1 0,3 0,-2 0,1 0,-1 1,-1 0,0 1,0 0,1 0,-1-1,1 1,-1 1,-1-1,1 1,-1-2,0 2,0-2,0 1,-1 0,1 0,0 1,1-3,0-2,3-2,0-1,0 1,2 0,-2 1,1 1,-1-1,0 1,0 2,-2-2,0 4,-1-1,0 0,1 0,-1-1,2 2,2-4,0 1,0 0,1-2,-3 3,2-2,-4 2,3 2,-2-2,0 2,-1 0,2 0,-1-2,0 0,-2 2,3-3,-1 1,1-1,0 0,2 0,-3 0,3 1,-2-1,1 3,-2 0,0-3,0 3,2-3,-1 0,-1 1,0 0,-1 2,0-1,-1 1,0-1,0 1,0 0,0 2,0-2,0-1,0 2,0-2,0 1,0 0,0 2,0-3,0 1,0 0,0-1,0 1,0 1,0 0,0-2,0 0,2-1,0 1,0-1,0 0,-1 1,2-2,-2 3,0-1,1 0,0 1,2-1,-1-1,-2 1,1 0,2 1,-2-1,1 1,0-1,-1 2,1-3,0 1,2-1,-2 2,-1-1,2 0,-2 0,2 2,0-1,-3 1,3-2,-1 2,-1-2,0 0,2 0,-2-1,0-1,1 1,0 1,0-2,-1 1,0-1,1 2,0 0,0 0,0 1,1 1,2-2,-1 2,1-1,-1 0,1-1,0-1,2 1,-1 0,1-2,0 2,-1-2,0-1,-1 3,0-2,0 0,2-1,-1 0,-2 1,2-2,-1 1,0 2,1-1,-1-1,0 1,-4-2,-1-1,-3-2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8:13.777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592 3,'0'0,"0"-1,-1 0,-1 0,-1 3,-1 1,-1 0,-1 2,1-3,-1 2,3-2,-2 2,3-1,-2-1,1 0,0 0,-2 0,2-2,-1-1,2-2,-3 2,4-1,0-1,2 0,0 1,-1 0,0 0,-3 0,0 2,-2 1,0 0,0 1,-2-2,2 0,-1 1,1 0,1 0,0 1,-1 1,0-1,0 0,2 0,-2 0,3 0,-3 1,1 0,-2-1,2 0,-1 1,0-1,-1-1,1 0,-1 0,1-1,-1 2,1-1,0 2,0-1,1 1,-1 0,1-1,1-1,-1 3,0-2,0 1,-1-1,2 0,-2 0,1-1,-2 3,1-1,0 1,2 2,0-3,0 2,1-1,-2 0,0-1,0 3,-1-3,2 2,-2-1,2 0,-1 0,0-1,0 0,1 0,-1 1,1 0,1-1,-2 1,2 2,0-2,-3 2,3 0,-2-2,1 1,1-1,-3 0,2 0,1 0,0 0,-1 1,2-2,-1 0,0 0,0 2,0-3,-2 1,2 0,0 0,-1 1,0-1,2 0,-1 1,0-1,0 2,1-1,0 1,0 0,1 0,-2-2,0 1,0 0,0 0,1 0,0 1,-1-2,1 2,-1 0,2 0,-1 0,0 0,0 1,1 0,-1-1,0 2,-1-4,1 2,-1 0,1-2,-1 1,-1 0,0-3,0 0,-1-2,2 0,-1-3,2 0,0-1,0 2,1 2,-3 2,0 4,1-2,-2 2,0-1,1 0,0 1,0 0,2 0,0 1,1 0,0 0,0-2,0 3,0-2,0 1,0 0,0 0,0-1,0 1,0 0,0-1,0-1,-1-1,0-4,-2 0,0 1,1 1,-2 0,-1 1,2-2,-2 2,2 2,2-1,-2 0,1 1,0 1,1-1,-2 1,0-1,1 0,1 1,-1 0,0-2,-1 0,1 1,1 0,-1-1,1 3,1-2,-1 2,1 1,0-2,-1 0,1-1,-1 0,0 2,0-2,1 2,-1-2,-1 1,1-1,-1-1,0 1,0 1,2-1,-2 1,1 0,-2-1,0 1,2-1,0 1,-1 0,0 0,0 1,1 0,0-2,0 1,0-1,0 1,0 0,0 0,1 1,0-2,0 3,0-1,0-1,0 2,1-2,-1 0,0 1,0 0,0-1,0 1,0-1,0 1,0 1,0-2,0 0,0 1,0 0,0-1,0 1,0-1,0 1,0 0,0 0,0-4,0 0,0 1,0-1,0 1,0 3,0-2,0 1,0 1,0 0,0 0,0 0,0 0,0-2,0 3,0-2,0 1,0 0,0 0,0-1,0 1,0 0,0-1,0 1,0-1,0 1,1-2,0 1,1 0,-2-1,2 1,0 1,0-1,-1 0,-1 1,0 0,0-1,0 2,0-3,0 2,0 0,0 0,0 0,0-1,0 1,0-1,0 2,0-2,-1-1,-1 1,1-1,0 1,0 0,0 0,1 1,0-1,0 1,0 0,0-1,-1 0,0 2,0-1,0-1,1 1,-1-1,1 1,0 0,0 0,0-2,0 3,1-2,-1 1,0 1,0-3,0 2,0 0,0 0,0-1,0 1,0-1,0 1,0 0,0 0,0-1,0 0,0 2,0-2,1 0,2-2,-3 0,3 0,0 1,0 0,0-1,1 0,-1 1,-2 0,3-1,-3 1,2 0,1 0,-2 0,2 0,-1 0,3 1,-4 0,2 1,0 0,-3-1,1 2,1-4,-1 2,1-2,-1 0,0 1,-1 1,0-1,1 2,0-1,0-2,-1 3,1-2,0 2,-1-1,1-1,-1 3,-1-2,0 1,0 0,2 0,-1-1,2 1,-2 0,0-1,2 0,0 0,-1-2,0 0,0 1,1-1,-1 1,0-1,1 0,-1 0,0 1,-1 0,3-1,-2-1,1 3,-1-1,1 1,0 0,-1 0,0 0,0-1,0 1,0 0,0 1,0-2,0 2,0-1,1 0,-2 0,2-3,0 3,-1-2,-1 0,3 1,-1 0,-1 1,0-2,2 1,-1-2,0 2,-1 0,1 1,0-2,-2 2,2-1,1-1,-2 1,0 1,0-1,0 2,0-2,-1 0,3 0,0 2,-2-4,2 3,0-2,-2 1,2-1,-2-1,0 3,0-3,1 0,2 0,-3 1,2-2,0 2,-3 0,2 0,1 1,-2 0,0 0,2 1,-1-1,0 1,2-1,0-1,-1 1,-1 0,-1 2,1-3,0 2,-1-1,2 1,-1 0,-1-1,2 0,0 0,0-1,0 0,0-1,0 0,2-2,-1 0,-1 1,1 1,-2 0,0 0,2 0,-2 1,3 1,-2-2,1 1,0 1,-1-1,1 0,-1-1,1 1,1-1,-2 0,3 0,-2-1,-1 1,1 0,-1 0,1 0,0 0,-1 1,0-1,0-1,1 1,-1-1,2 1,-1-1,1 1,-1-2,1 1,-1-1,1 0,-2 1,1 0,-2 1,1 1,-2-1,1 2,1-3,-1 0,3 0,-1 0,2-1,0 0,-1 0,1 0,-1 0,-3-1,-2 1,-2 0,-1 0,-4-1,2 0,-3-2,-2-1,-1 2,3-1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8:13.778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62 0,'0'0,"-1"0,-2 2,-1-1,1 2,-3 0,3 1,-2 1,2-2,1 2,0 0,1-1,-1 0,0 1,2-2,-1 3,0-2,-1 1,2 2,-2-2,1 0,1 1,-1 0,0-2,0 1,0-1,0 1,1 0,-1 1,1-1,0 1,0-1,0 1,0-1,0 2,-1-3,0 0,-1 1,1-1,0 2,1-1,0 0,0 1,0-1,0 1,0 0,0 0,0-1,0 1,0 0,-1-2,1 1,-2-1,1 1,1 0,-1 0,1 1,0-2,0 3,0-1,0-1,0 2,0-2,0 0,0 1,1-1,1-1,-1 0,-1 1,1 0,0-1,0 1,1-2,-1 3,1-1,-1-1,0 3,0-2,0 0,1 1,-1 0,0 0,0 0,-1 0,1-2,-1 3,0-2,0 1,0 0,0-1,0 1,0 0,0 0,1-1,0 1,0-1,0 1,0-1,0 1,-1 0,0-1,0 2,0-2,0 0,0 1,0 0,0-1,0 2,0-3,0 2,0 1,0-2,0 1,2-1,-1 1,0-1,0 2,0-3,0 0,0 1,1-1,1 2,-1-1,0 0,0 1,0-1,0 1,0-1,-1 1,2 0,0-1,-1-1,-1 1,1-1,-1 2,1-3,-1 2,0-1,1 0,0-1,-1 2,1-1,0 1,0 1,-2-2,1 3,1-2,-1 1,0 0,2-2,-1 1,-1-1,0 0,2 0,-1 0,0-1,-1 1,0-1,2 3,-1-2,1 0,-2 1,2 0,0-1,-1 0,1 0,1-1,-1 2,2-1,-1 0,0 0,-2-1,2 1,-2 0,2 2,-1-1,-1-1,2 0,0-1,-2 0,2 2,-1-2,-1 1,0 0,1 0,-1-1,0 0,1 1,-1 0,2-1,-1 0,-1 2,2-2,-3 1,2-1,0 0,0 1,-2 0,3 0,0 0,0 0,0 1,-1-1,1 0,-1 0,1-2,-1 0,1 0,-1 1,0 0,1 0,-1 1,3-1,-3 1,2-2,-1-1,1 1,-2 0,2 0,-2 0,0 1,1-2,0 2,-2-2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67"/>
    </inkml:context>
    <inkml:brush xml:id="br0">
      <inkml:brushProperty name="width" value="0.4" units="cm"/>
      <inkml:brushProperty name="height" value="0.8" units="cm"/>
      <inkml:brushProperty name="color" value="#A2D762"/>
      <inkml:brushProperty name="tip" value="rectangle"/>
      <inkml:brushProperty name="rasterOp" value="maskPen"/>
      <inkml:brushProperty name="ignorePressure" value="1"/>
    </inkml:brush>
  </inkml:definitions>
  <inkml:trace contextRef="#ctx0" brushRef="#br0">1202 2323,'-1'40,"1"-21,0 1,0-1,1 0,1 1,2 14,-1-13,0 1,-2 0,0 0,0 5,-1 89,-1-43,1-41,0 36,-1-59,1-1,-1 0,0 0,0 0,-1 0,0 0,-1 1,-1 4,2-4,0-2,-1 1,1 0,-1-1,0 0,0 0,-1-1,1 1,-1-1,-4 5,-5 7,0 2,2 0,-4 4,10-13,-1-2,0 1,-1-1,2 0,-4 0,-36 38,38-38,-13 7,1-1,-1-2,1-1,-2-1,-22 13,18-8,-1-2,-18 5,29-14,1-2,0-1,0 0,-1-1,1-1,-1-2,11 1,2 1,0-1,-1-1,0 0,0 1,0-1,1 0,-1 0,0-1,2 1,-3-3,-5-5,2-1,-5-10,-5-7,-25-29,-45-46,51 63,24 24,0-1,0-1,1 0,1-1,0-3,0 6,4 6,1-1,-2 3,-5-8,-9-12,-130-199,146 218,-1 0,1-1,0 0,2 0,-4-11,-3-2,4 7,-2 0,-7-14,-1 4,12 15,-1 4,2-1,-2 0,2 0,1 0,-2-1,-1-8,2 4,-11-46,0-6,11 45,0 0,0-2,2 1,-1 0,2-4,0 21,-1-7,1-1,0 1,1-1,-1 1,1 0,1 0,-1 0,3-8,4-12,11-28,-15 49,0 0,0 0,1-1,0 2,0 1,1-1,0-1,17-26,-18 28,0 0,0 0,0 2,0-1,1 0,0 1,1-1,14-9,1 1,21-9,-28 18,-1 1,1 1,0 0,-1 2,5 1,-17 1,8 0,-1 0,1-2,-2 1,8-4,-4 1,0 1,1 1,-1 0,1 2,0 0,-1 1,1 2,2 0,22 10,1 2,-1 3,35 15,-60-28,0 1,1 1,-2 1,1 1,-1 0,0 1,0 1,0 1,-2 1,1 0,-1 1,1 1,-2 0,0 0,0 2,0 0,-2 0,2 6,-2-4,7 21,-12-40,-1 0,0 0,0 0,0 1,0-1,0 1,0-1,1 0,-1 1,0-1,0 0,0 1,0-1,1 0,-1 1,0-1,0 0,0 0,1 0,-1 0,0 0,0 0,1 0,-1 0,0 0,0 0,1 0,-1 0,1 0,-1 0,0 0,0 0,1 0,-1 0,0-1,1 1,-1-1,0 0,1 0,-1 0,0 1,0 0,1-1,-1 0,0 0,0 0,0 0,0 0,0 1,2-34,-2 34,1-57,-3-50,1 96,0 1,-1-1,0 1,0 0,-1 1,0-1,0 1,-1-1,1 2,-1-1,-1-2,-3 0,2 0,-1 0,-1 1,-6-8,6 10,1-1,0 0,0-1,2 0,-2-1,0-1,-6-22,4 15,2 0,-8-9,10 17,-6-6,1-2,1 0,-1-1,-4-18,-29-77,19 49,15 38,1-1,0 0,2-2,-4-29,-3-12,9 49,1 0,0 1,1-2,-1-21,3-95,1 58,0 58,0-2,1 2,1-1,0 1,1-1,1-2,3-10,1 3,1-1,9-23,-8 25,-9 25,1-1,-1 1,1 0,1 0,-1 0,1 1,1-1,-3 2,3-1,4-5,27-29,2 1,6-1,-37 36,0 1,-1 0,1 0,0 1,-1 1,2 0,-1 1,2 0,15-1,20 5,-5-1,-28 0,-1-1,0 2,0-1,1 3,-1-1,0 2,1 0,-3 0,2 2,6 6,14 16,-1 3,14 21,2 2,43 41,1 2,-47-45,1 6,-8-10,18 29,4 6,-47-70,-2 1,1 0,-1 0,3 8,0 1,9 12,-15-25,1 0,-1 1,0 0,-2 1,3 5,0-1,-3-10,-1 1,-1 1,1-1,-1 0,0 0,0 1,-1-1,1 0,0 26,-3 20,1-14,1 15,1-16,-3 21,2-55,-1-1,1 1,-1 0,0 0,-1 0,1-1,-1 1,-1 3,-19 41,9-21,9-16,-1 0,1-1,-2 13,4-14,-1-1,0 1,0-1,-1 0,0 0,-1 2,-53 98,56-106,-1 0,1 0,0 0,-1-1,0 1,3-4,-1 0,1 1,-1-1,1 0,0 1,-1-1,1 0,0 1,-1-1,1 0,0 0,-1 0,1 0,0 0,-1 0,1 0,0 0,-1 0,0 0,1 0,0 0,-1-1,1 1,0-1,0 1,-1-1,1 0,0 1,0-1,0 1,0 0,-1-1,1 0,0 0,0 1,0-1,0 0,0 1,0 0,0-1,0 0,0 0,0 0,0 1,0-1,0 0,1-7,0 0,0-1,0 2,1-2,0 2,-1-2,2 2,-1 0,2-4,7-16,11-23,-4 9,-10 27,0-2,-1 3,2-1,-1 1,0 2,-3 3,-1-2,0 2,0-2,0 1,1-5,0 1,-1 2,7-12,88-158,-79 147,1 1,2 3,7-8,41-57,-51 69,-5 8,0-1,1 2,-1 2,3-1,-2 4,5-4,17-8,-30 19,0 2,0-1,1 2,0 0,-2 0,7 1,40 3,1 3,4 4,-38-4,-11-4,1 0,-1 3,2-1,-2 1,1 1,-1 1,3 3,18 17,-14-11,1-2,-1 0,1-2,-10-7,-2 1,2 0,-1 0,-1 1,1 1,0 1,-1-2,0 3,0-1,0 1,-1 0,1 0,0 4,10 20,0 0,9 10,-10-17,-2 0,-1 1,1 0,-2 2,0 1,-3 0,2 0,1 18,-1 4,-2-1,-1 1,-1 1,8 65,-11-99,0 1,-2 0,1 0,-1 0,-1-1,-1 13,1-23,-1 0,0 0,-1 1,1-2,-1 1,0 0,0-1,-1 1,1-1,-1 0,0-1,0 1,-1-1,0 0,0 2,-2 2,0-1,0 2,1 1,-15 28,14-32,0-1,0 0,1 0,-2-1,0 0,1-1,-1 0,-6 2,-10 7,-26 9,9-4,22-12,-1-1,1-1,-8 1,-58 13,49-13,-3 2,-22-2,70-7,0-3,0 0,1 0,-1 0,2 0,5 0,-5 4,0 0,0 1,0 1,-1 0,2 2,-2 0,0 1,0 1,3 3,24 19,-2 3,0 3,-33-32,17 16,-1 1,-1 2,1 1,-2 0,0 3,-2 0,1 3,44 77,-37-68,-16-24,0 1,-1-1,0 2,0 0,-1 0,1 4,-2-6,13 37,-3-9,-1 4,-4-11,-2 2,-1-1,0 1,-2 0,0 1,-2 0,0 0,-2 11,0-38,-1 0,0 0,0 0,0-1,-1 1,0 0,-1-1,1 1,-3 5,-16 64,15-48,-3 0,-1-2,0 5,1-15,2 0,-3-1,-8 19,14-33,-1 1,2 0,-1 0,-1-1,0 0,1-1,0 1,-1-1,0-1,-1 1,2-2,-5 2,-30 5,25-8,2 3,-5 1,-40 15,0-4,-55 4,-50-17,84-5,-187 2,253 0,2-2,-2 1,1-2,0-1,0 0,-8-5,1-3,0-1,0-1,-7-7,4 1,1-2,0-1,-5-9,13 15,1-2,-1 0,2-1,-1-1,-2-9,-10-26,1-2,-10-39,-3-25,-19-43,48 145,-1 0,1 0,2-1,-1-1,0 1,2-1,0 0,1 0,0-1,1 1,0-8,2-293,-1 318,0 1,0 0,0 1,0-1,0 0,0 0,-1 1,1-1,0-1,0 5,0 0,0 0,0 0,0 0,0 0,0-1,0 1,0 0,0 0,0 0,-1 0,1 0,0 0,0 0,0 0,0-1,0 1,0 0,0 0,0 0,0 0,0 0,0 0,0 0,0 0,0 0,0 0,0 0,0 0,-1 0,1 0,0 0,0 0,0 0,0 0,0 0,0 0,-1 0,1 0,0 0,0 0,0 0,0 0,0 0,0 0,0 0,0 0,0 0,0 1,0-1,0 0,0 0,0 0,-3 7,-1 12,4-19,-6 34,1-2,-2 0,-2 1,-5 16,-2 3,1 0,-7 48,20-89,0 0,-1 0,-1-1,0 1,0-1,-2 2,-6 19,7-16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8:13.78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474 459,'-26'0,"-4"1,-46-7,66 4,-1 0,2 0,-1-1,0 0,1-1,-1 0,1-1,-12-7,-135-106,149 112,0 0,0 0,1-1,0 0,-1-1,2 1,-1-1,2 0,-1 0,1 0,0-1,0 0,-1-10,3 13,0-1,1 0,-1 1,1-2,0 2,1-2,0 2,0-2,0 2,1-2,1 2,-1-1,0 0,1 1,0-1,1 1,-1-1,6-7,-6 11,2 0,0-1,-1 0,1 2,0-1,-1 0,2 0,-1 1,0 0,0 0,1 0,-1 0,6 0,0-1,1 1,-1 0,1 1,18-1,-24 3,-2 0,1 0,0 0,0 0,0 0,-1 1,1 0,-1 0,1 0,0 0,-2 1,2-1,-1 0,0 2,0-1,0-1,-1 1,0 1,4 4,4 9,0 1,11 30,-18-42,16 49,-16-43,0 0,2 0,-1-1,1 1,1-1,8 12,71 86,-76-97,-3 0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8:58.99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197 176,'-4'1,"0"1,1-1,0 1,-1 0,1-1,-1 2,1-1,0 1,-5 4,-9 6,3-1,-1 0,2 1,0 1,0 0,2 1,-15 21,19-26,3-3,1-1,-1 1,1-1,1 1,-1-1,1 2,0-2,1 1,-1 1,1 10,-1 10,5 41,-1-22,-2-39,1 2,1-2,0 0,0 1,0-1,0 0,9 16,34 53,-9-16,-10-14,2-1,38 47,-58-85,0 0,1-2,0 0,-1 1,2-1,-1-1,19 8,-15-6,4-1,-1-1,0 0,2-1,30 3,-8-1,-26-3,0-1,1-2,-1 1,1-1,26-3,-30 1,-1-1,0 0,0 0,0-1,-1 0,1-1,-1 0,16-12,1-1,-16 11,-1 1,0-1,0 0,-1-1,0 0,9-9,125-175,-136 182,0-1,0 1,-2-1,2 1,-3-1,1-1,0 1,-2-1,2-12,0-10,-4-62,0 55,-2 25,1 0,-9-31,6 30,-4-35,7 42,0 1,-1 1,0-1,-1 0,0 0,0 1,-1-1,0 1,-1 0,-5-8,-7-8,-37-39,36 46,-1 1,-1 1,0 2,-1 0,0 0,-32-12,44 21,-1 1,0-1,0 3,0-2,0 2,-15-1,-63 3,37 2,35-3,-9-1,2 2,-36 6,51-5,-1 0,2 1,-1-1,1 1,0 1,-1 0,1-1,0 2,1 0,-2 0,-4 6,3-2,2 1,0-1,0 1,0 0,2 1,0 0,-6 13,2-4,-1 1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8:58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8:58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21T08:08:58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3 141,'-1'-24,"0"15,1-2,0 2,1-1,0 0,0 0,3-9,-4 16,1 1,1 0,-1 0,0 0,0 0,0 0,0-1,1 2,0-1,0 1,0-1,-1 0,1 1,0-1,0 1,0-1,-1 2,2-1,-1 0,1 0,-1 0,0 1,0-1,1 0,-1 1,0 0,1 0,-1 0,4 0,13 2,-1 0,31 9,-12-3,-27-6,0 0,1 1,-1 0,-1 0,1 2,0-1,-1 1,0 1,0-1,-1 2,1-1,-1 1,0 0,-1 0,0 2,0-1,0 0,7 17,18 38,-26-44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6:01.59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181 2,'0'891,"2"-857,11 57,-6-56,1 54,-7-32,-2 0,-18 93,10-105,-1 5,-34 98,34-120,2 1,1 0,2 0,-2 34,5-40,-6 25,-27 88,23-98,1 1,3-1,-6 71,12-44,7 182,-3-233,1 0,1 0,1 0,8 17,-6-14,-1-1,5 22,-2-6,17 44,1 1,-21-56,2-1,0 0,2 0,0-1,2 0,0-1,1 0,1-1,21 20,-25-26,1-1,1-1,0 0,0 0,1-1,0-1,1 0,0 0,0-1,1-1,-1 0,1-1,0 0,31 3,47 6,-64-8,58 4,-60-9,0-2,0 0,51-10,-62 9,-1-1,1-1,-1 0,0-1,0 0,-1-1,24-16,-6 4,-27 17,0-1,1 0,-1-1,0 1,-1-1,1 1,-1-1,0-1,6-6,54-91,-60 95,0 0,-1 0,0-1,0 1,-1-1,0 0,0 0,0-12,-5-67,1 69,1 1,0-1,2 0,5-33,6-9,-4 0,-2-1,-6-111,-2 71,1 84,-2 1,0 0,-1-1,0 1,-2 1,0-1,-12-20,10 20,0 0,1-1,1 0,1 0,1-1,-3-23,5 27,0 0,-2 0,1 0,-2 0,-7-15,5 13,1 0,0 0,-3-22,2 5,-1-1,-24-56,17 52,-14-58,-12-43,10 40,21 69,-25-51,1 5,17 38,-1 2,-2 0,-35-47,38 55,1 0,-18-48,-6-10,7 41,-2-4,19 21,-2 1,-2 0,-34-35,28 32,-38-55,19 26,34 48,2-1,-1-1,2 1,-10-20,-19-40,-7-18,37 72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6:01.593"/>
    </inkml:context>
    <inkml:brush xml:id="br0">
      <inkml:brushProperty name="width" value="0.05" units="cm"/>
      <inkml:brushProperty name="height" value="0.05" units="cm"/>
      <inkml:brushProperty name="color" value="#F6630D"/>
      <inkml:brushProperty name="ignorePressure" value="1"/>
    </inkml:brush>
  </inkml:definitions>
  <inkml:trace contextRef="#ctx0" brushRef="#br0">1 0,'7'8,"0"0,-1 1,1-1,-2 1,0 0,7 16,19 31,-21-41,-1 0,-1 1,12 29,8 18,-24-56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6:01.594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101 1,'3'0,"1"1,-1-1,0 1,1 0,-1 0,0 0,0 0,0 1,0-1,0 1,0 0,3 2,35 30,-28-22,-11-10,0 0,-1 1,1-1,0 1,-1-1,0 1,1-1,-1 1,-1 0,1 0,0-1,-1 1,1 0,-1 4,-2 48,0-29,3-8,2 0,0 0,1 0,1 0,0-1,2 0,0 0,2 0,0-1,19 26,19 49,-7-14,-30-54,2 0,15 23,3 2,-24-36,0 0,2 0,0-1,11 13,18 26,-7-8,-24-33,0 1,-1 0,0 1,6 16,-8-17,22 97,-1-22,-15-46,19 41,-18-58,-6-14,-1 1,1-1,-1 0,-1 1,0-1,0 1,0 14,-2-4,0-3,0 0,1 0,1 0,0 0,2 0,5 18,-3-16,0 1,3 31,2 10,-3-28,4 54,-11-78,1 0,0 0,1-1,3 9,-3-9,-1-1,1 2,-2-1,1 0,1 11,10 157,-12-115,-3 54,-12-63,11-42,0-1,1 1,0 0,-2 17,4-16,-1 0,-1-1,0 1,0 0,-1-1,0 0,-1 1,0-1,-11 17,-1-5,-1 1,-26 24,-26 32,110-95,2-4,-22 12,0-2,32-21,-93 58,-26 18,50-29,-2-2,-34 22,44-31,0 0,0-1,0 0,0 0,0-1,-1 1,1-2,-1 1,0-1,-14 0,-17-1,-124 6,161-6,0 0,0 0,0 0,0 0,0 0,0-1,0 1,0-1,0 0,0 0,0 0,0 0,1 0,-1-1,0 1,1-1,0 1,-1-1,1 0,-3-3,-3-3,0-1,1-1,-11-17,3 3,-4-10,17 30,1 0,-1 0,0 0,-1 0,1 0,-1 0,0 0,0 1,0-1,-1 1,1 0,-1 0,-7-5,2 4,1-1,0-1,0 0,0 0,0 0,1-1,0 0,1 0,0 0,0-1,-8-15,9 11,0 1,1-1,1 1,0-1,0 0,2 0,0 0,0-18,11-65,-6 64,0-25,-5-75,-1 45,-13-25,15 83,-1-1,2 0,1 0,1 0,10-37,-9 58,-1 0,1 0,1 1,-1 0,9-10,-8 11,0 0,-1-1,0 0,0 0,0 0,3-13,2-9,25-51,-20 49,11-39,19-50,-20 59,-5 2,19-102,-34 120,-1 0,-5-57,-1 18,2 56,-9-42,0-18,12 74,2 2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6:01.595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240 0,'-1'14,"-1"0,0 0,-6 15,-3 17,10-33,-1 2,-1 0,0 0,-1 0,0-1,-12 24,13-27,-1 0,2 1,0 0,0-1,1 1,1 0,0 0,3 18,0 14,-3 306,-1-335,-1 0,-1 1,-5 18,-5 25,11-49,0-1,-1 0,0 1,-7 11,7-13,-1 0,1 0,1 0,-1 0,1 0,-1 13,-9 119,2-8,9-122,0-2,-3 26,-1 0,-16 51,9-27,11-45,-1-1,-7 23,6-22,0 1,0-1,2 0,-1 1,2 15,1-13,-2-1,0 1,-5 20,1-12,2 1,1 0,2 0,2 30,1 7,-5-17,0-29,1 1,2-1,-1 1,6 22,-3-31,0 0,0 0,1 0,1 0,-1-1,1 0,10 11,50 46,-15-17,-38-34,-1 1,0 0,-1 1,-1 0,-1 1,8 18,-6-21,-10-13,0 0,1 0,-1 1,0-1,0 0,1 0,-1 0,0 0,0 0,1 0,-1 0,0 0,0 0,1 0,-1 0,0 0,0 0,1 0,-1 0,0 0,0 0,1 0,-1 0,0 0,0-1,0 1,1 0,-1 0,0 0,0 0,0 0,1-1,-1 1,0 0,1-1,-1-1,1 1,-1 0,1 0,-1 0,0 0,0-1,1 1,-1 0,0 0,0-1,-1 1,1 0,0 0,0 0,-1-1,1 1,0 0,-1 0,1 0,-2-1,-48-95,47 93,1 0,-1 1,1-1,-1 0,0 1,-1-1,1 1,-1 0,1 0,-1 0,-7-3,8 5,1 0,-1 0,1 0,-1 0,1 1,-1-1,1 1,-1 0,0-1,1 1,-1 0,0 0,1 1,-1-1,0 0,1 1,-1 0,1-1,-1 1,1 0,-1 0,1 0,-3 2,2-1,1 0,0 1,0-1,1 0,-1 1,0-1,1 1,0-1,-1 1,1-1,0 1,1 0,-1 0,0-1,1 1,0 0,0 0,0 0,0-1,1 5,-1-2,0 1,1 0,0 0,1 0,-1-1,1 1,0-1,1 1,2 5,1-6,0 0,0 0,0 0,1-1,0 0,0 0,0 0,0-1,12 4,19 11,-23-11,-1-1,22 7,-15-6,-19-6,0-1,0 0,0 1,0-1,0 0,1 0,-1 0,0 0,0 0,0-1,0 1,0-1,1 1,-1-1,2-1,10-2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6:01.596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229 0,'2'1,"-1"-1,0 1,1-1,-1 1,1 0,-1-1,0 1,0 0,1 0,-1 0,0 0,0 0,0 0,0 0,0 0,-1 0,2 3,15 24,-16-25,11 18,-2-4,-1 0,0 1,-2 0,0 0,-1 0,5 31,-9-39,1 0,0-1,1 1,0-1,0 0,1 0,1 0,0 0,8 9,-5-7,-1 1,0 0,-1 0,7 16,-3 18,6 11,-18-63,0 1,1-1,0 1,0-1,2-9,-1-6,-3 7,-1 0,-1 0,0 1,-1 0,0-1,-1 1,-10-15,4 5,-43-66,36 60,-27-53,53 94,2 3,-1 1,9 21,-11-18,2-1,19 33,1 0,18 47,6-6,-18-31,-24-44,-1-1,8 21,42 114,-52-128,4 39,1 2,-1-12,-10-40,1 0,0 0,1 0,1 0,0-1,1 1,0-1,1 0,8 10,102 153,-115-173,2 4,-1 0,0 0,0 0,0 0,0 1,-1-1,0 1,0-1,-1 1,0-1,0 1,0-1,-1 1,0-1,0 1,0-1,-5 10,2-6,-1 0,0 0,0 0,-1-1,0 0,-1 0,0 0,0-1,-10 7,10-6,-1-1,1 1,1 0,0 1,-9 15,-15 20,18-29,-2-1,0 0,-19 14,26-22,-1-1,1-1,-1 1,0-1,-1 0,1-1,-1 0,0 0,-15 3,16-6,-1 1,0-1,1-1,-1 1,0-1,1-1,-1 1,-11-5,4 1,1 0,-1-1,-20-11,-88-63,49 30,58 40,1-1,1 0,-15-15,26 23,0-1,1 0,0 0,0 0,0-1,0 1,1-1,-1 1,2-1,-1 0,0 0,1 0,0 0,0 0,0-7,1-21,-1 18,1 0,1-1,4-25,-5 41,0 0,1 0,-1-1,0 1,0 0,0-1,0 1,1 0,-1 0,0-1,0 1,1 0,-1 0,0 0,0-1,1 1,-1 0,0 0,1 0,-1 0,0 0,1 0,-1-1,0 1,1 0,-1 0,0 0,1 0,-1 0,0 0,1 0,-1 0,0 0,1 0,-1 0,0 1,1-1,-1 0,21 9,16 15,-37-23,22 13,1-1,0-1,46 18,-39-18,32 12,104 25,-157-46,-1-1,1 1,-1 0,0 0,0 1,-1 0,1 0,-1 1,0 0,7 6,-14-11,1 0,-1 1,1-1,-1 1,0-1,1 1,-1-1,0 1,1-1,-1 1,0 0,0-1,1 1,-1-1,0 1,0 0,0-1,0 1,0-1,0 1,0 0,0-1,0 1,0-1,0 1,-1 0,1-1,0 1,0-1,-1 1,0 0,1-1,-1 0,0 0,0 0,1 0,-1 1,0-1,1 0,-1 0,0 0,0 0,1-1,-1 1,0 0,1 0,-1 0,0 0,0-1,1 1,-1 0,1-1,-1 1,0 0,1-1,-1 1,1-1,-1 1,0-1,-273-192,129 72,129 108,9 7,-1 0,1-1,0 1,1-1,-1 0,2-1,-6-8,11 16,0 0,-1 0,1 0,0 0,0 0,0-1,0 1,0 0,0 0,0 0,0 0,0 0,0-1,0 1,0 0,0 0,0 0,0 0,0 0,0-1,0 1,0 0,0 0,0 0,0 0,0 0,1-1,-1 1,0 0,0 0,0 0,0 0,0 0,0 0,0 0,1-1,-1 1,0 0,0 0,0 0,0 0,0 0,1 0,-1 0,0 0,0 0,0 0,0 0,0 0,1 0,-1 0,0 0,0 0,0 0,0 0,1 0,-1 0,0 0,17 5,13 9,-25-11,40 24,1-2,2-2,70 24,5-16,-111-26,0 0,-1 1,0 0,0 1,-1 0,0 0,0 1,-1 0,0 1,15 18,-43-37,-14-14,6-3,-2 2,-1 1,-2 1,0 1,-58-30,-126-56,190 93,-44-37,26 18,44 34,0 0,0 0,1 0,-1 0,0 0,0 0,0 0,0 0,0 0,0 0,0 0,0 0,0 0,0-1,0 1,0 0,1 0,-1 0,0 0,0 0,0 0,0 0,0 0,0 0,0 0,0 0,0 0,0-1,0 1,0 0,0 0,0 0,0 0,0 0,0 0,0 0,0 0,0 0,0 0,0-1,0 1,0 0,0 0,-1 0,1 0,0 0,0 0,0 0,0 0,0 0,0 0,0 0,0 0,0 0,0 0,0 0,0 0,-1-1,1 1,0 0,0 0,13 2,17 5,161 71,-60-19,-8-2,38 15,-160-72,0 1,0-1,0 1,-1-1,1 1,0-1,0 0,0 1,0-1,0 0,0 0,0 0,0 0,0 0,0 0,0 0,0 0,0 0,0 0,-1 0,1 0,0-1,2 0,-3 1,0-1,1 0,-1 1,0-1,0 0,1 0,-1 1,0-1,0 0,0 0,0 1,0-1,0 0,0 0,-1 1,1-1,0 0,0 1,-1-1,0-1,-2-5,0 1,-1-1,0 1,-7-8,-17-12,-1 1,-1 2,-1 0,-2 2,-48-24,-20-15,90 54,0 0,1-1,0-1,0 0,1 0,0-1,1 1,0-2,1 1,0-1,0 0,-6-15,6 13,-8-12,16 19,10 11,101 83,-54-42,95 62,-129-93,-17-11,0 0,0 0,0-1,0 0,1 0,0-1,0 1,12 2,-19-6,0 0,0 0,0 0,-1 0,1 0,0-1,0 1,-1 0,1 0,0-1,0 1,-1 0,1-1,0 1,-1-1,1 1,-1-1,1 1,-1-1,1 1,-1-1,1 1,-1-1,1 0,-1 1,0-1,1 0,-1 1,0-1,0 0,1 1,-1-1,0 0,0 0,0 1,0-1,0 0,0 1,0-1,-1-1,-5-32,0 21,0 0,-1 0,-1 1,0 0,-14-16,-56-55,71 76,-16-15,2 2,0 0,2-1,1-2,0 1,2-2,-15-28,25 32,16 27,24 35,-31-38,115 133,-107-128,-15-19,-15-19,-123-131,141 159,0 0,0 1,0-1,0 0,1 1,-1-1,0 1,0-1,0 1,0-1,-1 1,1-1,0 1,0 0,0 0,0 0,0-1,0 1,-1 0,1 0,0 0,0 1,0-1,0 0,0 0,-1 0,1 1,0-1,0 0,0 1,0-1,0 1,0 0,0-1,0 1,1-1,-1 1,0 0,-1 1,-39 38,32-31,-9 10,1 1,1 0,1 0,1 2,-17 35,63-123,-32 66,0-1,1 0,-1 1,0-1,0 0,1 1,-1-1,0 0,1 1,-1-1,0 0,1 1,-1-1,1 1,0-1,-1 1,1-1,-1 1,1-1,0 1,-1 0,2-1,0 4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6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194 0,'-3'7,"0"-1,0 0,1 0,0 1,0 0,0 0,0-1,1 2,-1 8,0-5,-9 74,9-60,-1 0,-1-1,-11 43,-3 0,11-41,-11 34,7-27,2 1,-8 46,11-53,3-1,0 0,1 0,1 0,3 42,0-1,-3-4,-1-1,-3 1,-15 82,14-116,4-21,0-1,1 1,-1 0,1-1,0 1,1-1,0 2,0-2,0 1,3 15,15 69,13 69,-30-155,3 42,-4-45,-1-1,1 1,0-1,0 1,-1-1,1 1,-1 0,1-1,0 1,-1-1,0 1,0-2,-1 2,1-1,0 0,-2 2,-4 2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6:01.597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0 50,'2'-2,"0"0,-1 1,1-1,0 1,0-1,0 1,0 0,0 0,0 0,0 0,0 0,1 0,-1 1,4-2,-3 2,21-6,0 2,1 0,0 2,32 1,49-6,-48 2,100 3,-81 3,25 7,2 1,77-10,-167 1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6:01.598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1 3,'111'-2,"120"4,-210 0,1 1,-1 0,-1 2,1 0,-1 1,0 2,24 11,-37-16,0 0,0 0,0-1,1 0,-1-1,1 1,14-1,58-2,-31-2,46 3,-107 0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6:07.79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902 2,'0'891,"-2"-857,-10 57,7-56,-3 54,7-32,2 0,16 93,-9-105,1 5,31 98,-32-120,0 1,-2 0,-1 0,1 34,-4-40,5 25,24 88,-20-98,-2 1,-1-1,4 71,-10-44,-6 182,2-233,-1 0,-1 0,0 0,-7 17,4-14,1-1,-3 22,1-6,-15 44,-2 1,20-56,-2-1,-1 0,0 0,-2-1,0 0,-1-1,0 0,-2-1,-18 20,22-26,-1-1,-1-1,1 0,-2 0,1-1,-1-1,0 0,-1 0,1-1,-1-1,0 0,-1-1,1 0,-28 3,-42 6,56-8,-50 4,53-9,-1-2,1 0,-45-10,54 9,1-1,0-1,1 0,-1-1,1 0,0-1,-21-16,6 4,23 17,0-1,1 0,-1-1,1 1,0-1,0 1,0-1,0-1,-4-6,-50-91,54 95,1 0,0 0,0-1,1 1,0-1,0 0,1 0,-1-12,4-67,0 69,-1 1,0-1,-2 0,-4-33,-6-9,4 0,2-1,5-111,1 71,0 84,1 1,1 0,1-1,0 1,1 1,0-1,11-20,-8 20,-1 0,-1-1,-1 0,0 0,-1-1,2-23,-4 27,0 0,1 0,0 0,1 0,7-15,-5 13,0 0,-2 0,5-22,-3 5,1-1,22-56,-16 52,13-58,11-43,-9 40,-19 69,22-51,0 5,-17 38,3 2,1 0,31-47,-34 55,-1 0,17-48,5-10,-7 41,2-4,-16 21,2 1,0 0,31-35,-25 32,35-55,-17 26,-32 48,0-1,-1-1,-1 1,10-20,16-40,6-18,-33 72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6:07.791"/>
    </inkml:context>
    <inkml:brush xml:id="br0">
      <inkml:brushProperty name="width" value="0.05" units="cm"/>
      <inkml:brushProperty name="height" value="0.05" units="cm"/>
      <inkml:brushProperty name="color" value="#F6630D"/>
      <inkml:brushProperty name="ignorePressure" value="1"/>
    </inkml:brush>
  </inkml:definitions>
  <inkml:trace contextRef="#ctx0" brushRef="#br0">143 0,'-6'8,"0"0,0 1,0-1,1 1,1 0,-6 16,-19 31,21-41,-1 0,2 1,-10 29,-8 18,21-56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6:07.792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661 1,'-3'0,"0"1,0-1,0 1,0 0,0 0,0 0,0 0,1 1,-1-1,0 1,1 0,-4 2,-30 30,24-22,10-10,1 0,-1 1,1-1,-1 1,1-1,0 1,0-1,0 1,0 0,0 0,1-1,-1 1,1 0,0 4,1 48,1-29,-3-8,-1 0,-1 0,0 0,-2 0,0-1,-1 0,0 0,-2 0,0-1,-18 26,-15 49,5-14,27-54,-2 0,-14 23,-1 2,21-36,-1 0,-1 0,0-1,-10 13,-16 26,6-8,22-33,-1 1,1 0,1 1,-5 16,5-17,-17 97,-1-22,13-46,-15 41,15-58,5-14,1 1,0-1,1 0,-1 1,1-1,1 1,-1 14,2-4,0-3,0 0,-1 0,0 0,-2 0,0 0,-5 18,2-16,2 1,-5 31,-1 10,3-28,-4 54,10-78,0 0,-1 0,0-1,-4 9,4-9,-1-1,1 2,0-1,1 0,-1 11,-10 157,11-115,3 54,10-63,-9-42,-1-1,1 1,-1 0,1 17,-3-16,1 0,0-1,1 1,0 0,0-1,1 0,1 1,-1-1,11 17,0-5,1 1,24 24,22 32,-97-95,-2-4,19 12,0-2,-28-21,82 58,24 18,-44-29,0-2,33 22,-42-31,1 0,0-1,1 0,-1 0,1-1,-1 1,1-2,0 1,-1-1,14 0,15-1,111 6,-145-6,1 0,0 0,0 0,-1 0,1 0,0-1,-1 1,1-1,0 0,-1 0,1 0,-1 0,1 0,-1-1,1 1,-1-1,0 1,0-1,0 0,3-3,2-3,0-1,-1-1,10-17,-2 3,3-10,-16 30,1 0,-1 0,1 0,0 0,1 0,-1 0,1 0,-1 1,1-1,0 1,1 0,-1 0,7-5,-2 4,-1-1,1-1,-1 0,0 0,-1 0,1-1,-1 0,0 0,-1 0,0-1,8-15,-8 11,-1 1,-1-1,1 1,-2-1,0 0,0 0,-1 0,-1-18,-9-65,6 64,-1-25,5-75,0 45,13-25,-14 83,1-1,-2 0,0 0,-2 0,-9-37,9 58,0 0,-1 0,0 1,0 0,-7-10,6 11,1 0,0-1,0 0,1 0,-1 0,-2-13,-2-9,-22-51,17 49,-10-39,-15-50,16 59,5 2,-17-102,30 120,2 0,3-57,2 18,-2 56,7-42,2-18,-12 74,-2 2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6:07.793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97 0,'1'14,"0"0,2 0,3 15,4 17,-8-33,-1 2,1 0,1 0,1 0,0-1,10 24,-11-27,0 0,-1 1,0 0,-1-1,0 1,-1 0,0 0,-3 18,1 14,2 306,1-335,1 0,0 1,6 18,3 25,-9-49,0-1,0 0,1 1,6 11,-6-13,0 0,0 0,-1 0,0 0,0 0,1 13,8 119,-2-8,-8-122,0-2,2 26,2 0,14 51,-9-27,-9-45,1-1,6 23,-5-22,0 1,-1-1,-1 0,0 1,-1 15,0-13,1-1,0 1,4 20,-1-12,-1 1,-1 0,-2 0,-2 30,0 7,3-17,1-29,-2 1,0-1,0 1,-5 22,2-31,0 0,0 0,0 0,-1 0,0-1,-1 0,-8 11,-45 46,13-17,35-34,-1 1,2 0,0 1,1 0,0 1,-6 18,5-21,9-13,0 0,0 0,-1 1,1-1,0 0,0 0,-1 0,1 0,0 0,0 0,0 0,-1 0,1 0,0 0,0 0,-1 0,1 0,0 0,0 0,0 0,-1 0,1 0,0 0,0 0,0-1,-1 1,1 0,0 0,0 0,0 0,-1 0,1-1,0 1,0 0,-1-1,1-1,-1 1,1 0,0 0,-1 0,1 0,0-1,0 1,0 0,0 0,0-1,0 1,0 0,0 0,0 0,1-1,-1 1,1 0,-1 0,0 0,2-1,43-95,-43 93,0 0,0 1,1-1,-1 0,1 1,0-1,0 1,1 0,-1 0,0 0,7-3,-8 5,0 0,1 0,-1 0,0 0,0 1,1-1,-1 1,1 0,-1-1,0 1,1 0,-1 0,0 1,1-1,-1 0,0 1,1 0,-1-1,0 1,0 0,1 0,-1 0,2 2,-2-1,0 0,0 1,0-1,-1 0,1 1,-1-1,1 1,-1-1,0 1,0-1,0 1,-1 0,1 0,-1-1,1 1,-1 0,0 0,0 0,0-1,-1 5,1-2,0 1,-1 0,0 0,0 0,-1-1,1 1,-1-1,0 1,-4 5,1-6,0 0,0 0,-1 0,0-1,0 0,0 0,0 0,-1-1,-10 4,-17 11,21-11,0-1,-19 7,13-6,17-6,0-1,1 0,-1 1,0-1,0 0,0 0,0 0,0 0,0 0,0-1,0 1,0-1,0 1,1-1,-3-1,-8-2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6:07.794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553 0,'-1'1,"-1"-1,1 1,0-1,-1 1,1 0,0-1,0 1,0 0,0 0,0 0,0 0,0 0,0 0,0 0,0 0,1 0,-2 3,-13 24,14-25,-10 18,2-4,1 0,1 1,0 0,1 0,1 0,-5 31,8-39,-1 0,1-1,-2 1,1-1,-2 0,1 0,-1 0,0 0,-8 9,5-7,0 1,1 0,1 0,-6 16,2 18,-5 11,16-63,-1 1,1-1,-1 1,0-1,-2-9,1-6,3 7,0 0,1 0,1 1,1 0,-1-1,2 1,8-15,-3 5,38-66,-32 60,24-53,-47 94,-2 3,0 1,-6 21,8-18,-1-1,-17 33,-1 0,-16 47,-6-6,17-31,21-44,1-1,-8 21,-37 114,47-128,-4 39,0 2,0-12,9-40,-1 0,0 0,-1 0,0 0,-1-1,0 1,-1-1,0 0,-7 10,-92 153,103-173,-1 4,-1 0,1 0,0 0,1 0,0 1,-1-1,2 1,-1-1,1 1,-1-1,1 1,1-1,-1 1,1-1,0 1,0-1,4 10,-1-6,0 0,1 0,0 0,0-1,0 0,1 0,1 0,-1-1,9 7,-8-6,-1-1,1 1,-2 0,1 1,7 15,14 20,-16-29,1-1,1 0,16 14,-22-22,0-1,-1-1,2 1,-1-1,0 0,1-1,0 0,-1 0,15 3,-14-6,-1 1,1-1,0-1,0 1,-1-1,1-1,0 1,10-5,-4 1,0 0,0-1,18-11,79-63,-43 30,-54 40,1-1,-2 0,14-15,-23 23,-1-1,0 0,0 0,0 0,-1-1,1 1,-1-1,0 1,0-1,-1 0,1 0,-1 0,0 0,-1 0,1-7,-1-21,1 18,-1 0,0-1,-5-25,5 41,0 0,-1 0,1-1,0 1,0 0,0-1,0 1,-1 0,1 0,0-1,0 1,0 0,-1 0,1 0,0-1,0 1,-1 0,1 0,0 0,0 0,-1 0,1 0,0-1,-1 1,1 0,0 0,-1 0,1 0,0 0,-1 0,1 0,0 0,0 0,-1 0,1 0,0 1,-1-1,1 0,-19 9,-14 15,33-23,-20 13,0-1,-1-1,-41 18,36-18,-30 12,-93 25,142-46,-1-1,1 1,-1 0,1 0,0 1,0 0,1 0,-1 1,1 0,-7 6,13-11,0 0,-1 1,1-1,-1 1,1-1,0 1,-1-1,1 1,0-1,0 1,-1 0,1-1,0 1,0-1,0 1,0 0,0-1,0 1,0-1,0 1,0 0,0-1,0 1,0-1,0 1,0 0,0-1,1 1,-1-1,1 1,-1 0,1-1,-1 0,1 0,0 0,-1 0,1 1,0-1,-1 0,1 0,0 0,-1 0,1-1,0 1,-1 0,1 0,-1 0,1 0,0-1,-1 1,1 0,-1-1,1 1,-1 0,1-1,-1 1,1-1,-1 1,1-1,245-192,-117 72,-115 108,-7 7,0 0,0-1,-1 1,0-1,-1 0,0-1,5-8,-10 16,0 0,0 0,0 0,0 0,0 0,1-1,-1 1,0 0,0 0,0 0,0 0,0 0,0-1,0 1,0 0,0 0,0 0,0 0,0 0,0-1,0 1,0 0,-1 0,1 0,0 0,0 0,0-1,0 1,0 0,0 0,0 0,0 0,0 0,0 0,-1 0,1-1,0 1,0 0,0 0,0 0,0 0,0 0,-1 0,1 0,0 0,0 0,0 0,0 0,0 0,-1 0,1 0,0 0,0 0,0 0,0 0,0 0,-1 0,1 0,-15 5,-12 9,23-11,-37 24,0-2,-1-2,-65 24,-3-16,100-26,-1 0,1 1,0 0,1 1,-1 0,1 0,1 1,0 0,0 1,-14 18,39-37,12-14,-4-3,1 2,1 1,1 1,1 1,51-30,114-56,-171 93,40-37,-24 18,-39 34,0 0,0 0,0 0,0 0,-1 0,1 0,0 0,0 0,0 0,0 0,0 0,0 0,0 0,0-1,0 1,0 0,0 0,0 0,0 0,0 0,0 0,0 0,0 0,-1 0,1 0,0 0,0 0,0-1,0 1,0 0,0 0,0 0,0 0,0 0,0 0,0 0,1 0,-1 0,0 0,0-1,0 1,0 0,0 0,0 0,0 0,0 0,0 0,0 0,0 0,0 0,0 0,0 0,0 0,0 0,0 0,1 0,-1 0,0-1,0 1,0 0,0 0,-12 2,-14 5,-145 71,53-19,8-2,-34 15,143-72,0 1,1-1,-1 1,0-1,0 1,1-1,-1 0,0 1,0-1,0 0,0 0,1 0,-1 0,0 0,0 0,0 0,0 0,0 0,0 0,1 0,-1 0,0-1,-1 0,1 1,1-1,0 0,0 1,-1-1,1 0,0 0,0 1,0-1,0 0,0 0,0 1,0-1,0 0,0 0,0 1,0-1,1 0,-1 1,0-1,1-1,2-5,0 1,0-1,1 1,6-8,15-12,1 1,1 2,1 0,1 2,43-24,19-15,-81 54,0 0,-1-1,0-1,-1 0,1 0,-2-1,1 1,-1-2,0 1,-1-1,0 0,6-15,-6 13,7-12,-13 19,-10 11,-91 83,50-42,-87 62,117-93,15-11,0 0,-1 0,1-1,-1 0,0 0,0-1,0 1,-11 2,17-6,0 0,1 0,-1 0,0 0,0 0,1-1,-1 1,0 0,1 0,-1-1,0 1,1 0,-1-1,1 1,-1-1,1 1,-1-1,0 1,1-1,0 1,-1-1,1 1,-1-1,1 0,0 1,-1-1,1 0,0 1,0-1,-1 0,1 1,0-1,0 0,0 0,0 1,0-1,0 0,0 1,0-1,1-1,4-32,0 21,1 0,0 0,1 1,1 0,12-16,49-55,-62 76,13-15,-1 2,-1 0,0-1,-2-2,0 1,-2-2,14-28,-23 32,-14 27,-21 35,27-38,-103 133,97-128,12-19,15-19,109-131,-127 159,1 0,0 1,0-1,-1 0,1 1,0-1,0 1,0-1,0 1,0-1,0 1,0-1,0 1,0 0,0 0,0 0,0-1,0 1,0 0,0 0,0 0,0 1,0-1,0 0,0 0,0 0,0 1,0-1,0 0,0 1,0-1,0 1,-1 0,1-1,0 1,0-1,0 1,-1 0,2 1,35 38,-29-31,8 10,-1 1,-1 0,0 0,-2 2,16 35,-57-123,29 66,0-1,0 0,0 1,0-1,-1 0,1 1,0-1,0 0,-1 1,1-1,-1 0,1 1,-1-1,1 1,-1-1,1 1,-1-1,1 1,-1-1,1 1,-1 0,-1-1,1 4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6:07.79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181 2,'0'891,"2"-857,11 57,-6-56,1 54,-7-32,-2 0,-18 93,10-105,-1 5,-34 98,34-120,2 1,1 0,2 0,-2 34,5-40,-6 25,-27 88,23-98,1 1,3-1,-6 71,12-44,7 182,-3-233,1 0,1 0,1 0,8 17,-6-14,-1-1,5 22,-2-6,17 44,1 1,-21-56,2-1,0 0,2 0,0-1,2 0,0-1,1 0,1-1,21 20,-25-26,1-1,1-1,0 0,0 0,1-1,0-1,1 0,0 0,0-1,1-1,-1 0,1-1,0 0,31 3,47 6,-64-8,58 4,-60-9,0-2,0 0,51-10,-62 9,-1-1,1-1,-1 0,0-1,0 0,-1-1,24-16,-6 4,-27 17,0-1,1 0,-1-1,0 1,-1-1,1 1,-1-1,0-1,6-6,54-91,-60 95,0 0,-1 0,0-1,0 1,-1-1,0 0,0 0,0-12,-5-67,1 69,1 1,0-1,2 0,5-33,6-9,-4 0,-2-1,-6-111,-2 71,1 84,-2 1,0 0,-1-1,0 1,-2 1,0-1,-12-20,10 20,0 0,1-1,1 0,1 0,1-1,-3-23,5 27,0 0,-2 0,1 0,-2 0,-7-15,5 13,1 0,0 0,-3-22,2 5,-1-1,-24-56,17 52,-14-58,-12-43,10 40,21 69,-25-51,1 5,17 38,-1 2,-2 0,-35-47,38 55,1 0,-18-48,-6-10,7 41,-2-4,19 21,-2 1,-2 0,-34-35,28 32,-38-55,19 26,34 48,2-1,-1-1,2 1,-10-20,-19-40,-7-18,37 72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6:07.796"/>
    </inkml:context>
    <inkml:brush xml:id="br0">
      <inkml:brushProperty name="width" value="0.05" units="cm"/>
      <inkml:brushProperty name="height" value="0.05" units="cm"/>
      <inkml:brushProperty name="color" value="#F6630D"/>
      <inkml:brushProperty name="ignorePressure" value="1"/>
    </inkml:brush>
  </inkml:definitions>
  <inkml:trace contextRef="#ctx0" brushRef="#br0">1 0,'7'8,"0"0,-1 1,1-1,-2 1,0 0,7 16,19 31,-21-41,-1 0,-1 1,12 29,8 18,-24-56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6:07.797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101 1,'3'0,"1"1,-1-1,0 1,1 0,-1 0,0 0,0 0,0 1,0-1,0 1,0 0,3 2,35 30,-28-22,-11-10,0 0,-1 1,1-1,0 1,-1-1,0 1,1-1,-1 1,-1 0,1 0,0-1,-1 1,1 0,-1 4,-2 48,0-29,3-8,2 0,0 0,1 0,1 0,0-1,2 0,0 0,2 0,0-1,19 26,19 49,-7-14,-30-54,2 0,15 23,3 2,-24-36,0 0,2 0,0-1,11 13,18 26,-7-8,-24-33,0 1,-1 0,0 1,6 16,-8-17,22 97,-1-22,-15-46,19 41,-18-58,-6-14,-1 1,1-1,-1 0,-1 1,0-1,0 1,0 14,-2-4,0-3,0 0,1 0,1 0,0 0,2 0,5 18,-3-16,0 1,3 31,2 10,-3-28,4 54,-11-78,1 0,0 0,1-1,3 9,-3-9,-1-1,1 2,-2-1,1 0,1 11,10 157,-12-115,-3 54,-12-63,11-42,0-1,1 1,0 0,-2 17,4-16,-1 0,-1-1,0 1,0 0,-1-1,0 0,-1 1,0-1,-11 17,-1-5,-1 1,-26 24,-26 32,110-95,2-4,-22 12,0-2,32-21,-93 58,-26 18,50-29,-2-2,-34 22,44-31,0 0,0-1,0 0,0 0,0-1,-1 1,1-2,-1 1,0-1,-14 0,-17-1,-124 6,161-6,0 0,0 0,0 0,0 0,0 0,0-1,0 1,0-1,0 0,0 0,0 0,0 0,1 0,-1-1,0 1,1-1,0 1,-1-1,1 0,-3-3,-3-3,0-1,1-1,-11-17,3 3,-4-10,17 30,1 0,-1 0,0 0,-1 0,1 0,-1 0,0 0,0 1,0-1,-1 1,1 0,-1 0,-7-5,2 4,1-1,0-1,0 0,0 0,0 0,1-1,0 0,1 0,0 0,0-1,-8-15,9 11,0 1,1-1,1 1,0-1,0 0,2 0,0 0,0-18,11-65,-6 64,0-25,-5-75,-1 45,-13-25,15 83,-1-1,2 0,1 0,1 0,10-37,-9 58,-1 0,1 0,1 1,-1 0,9-10,-8 11,0 0,-1-1,0 0,0 0,0 0,3-13,2-9,25-51,-20 49,11-39,19-50,-20 59,-5 2,19-102,-34 120,-1 0,-5-57,-1 18,2 56,-9-42,0-18,12 74,2 2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6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259 0,'-2'1,"1"-1,-1 1,1-1,-1 1,0-1,1 1,0 0,0 0,0 0,-1 0,1 0,0 0,-3 3,-16 23,11-14,-49 75,49-74,1 0,0 1,1 1,0 0,-6 17,-10 27,-22 58,35-91,6-13,0-1,1 1,0 1,1-2,0 1,0 17,3 88,1-43,-2-63,1 0,-1 0,2 0,-1-1,1 1,0-1,1 0,1 0,0 0,0 0,6 11,-1-2,0 0,-2-1,0 2,-1-1,-1 1,0 1,-2-1,1 0,-2 1,-1 1,-1 22,-1-9,0-13,3 41,-2-63,1-1,-1 0,0 0,0 0,1 0,-1 0,1 1,-1-2,0 1,0 0,1 0,-1 0,1 1,0-2,0 0,-1 1,1 0,0 0,0 0,0 0,0-1,-1 0,1 0,0 1,0-1,0 1,0-1,0 0,0 0,0 1,0-1,0 0,0 0,0 0,-1-1,2 1,6-1,0 0,-2-1,13-5,-11 5,-5 0,41-16,-41 17,0 0,0-1,-1 0,1 0,-1 0,1 0,0-1,-1 1,1-1,-1 0,3-6,-4 7,0-1,-1 1,1-1,-1 0,0 0,0 1,0-2,0 2,0-1,0 0,0 0,-1 1,1-2,-1 2,0-1,0 1,0-1,0 1,0-3,-4-6,0 1,0 0,-7-11,5 8,0-1,1-1,1 1,-1-1,2 0,-5-25,5 15,1-1,1 1,1 0,3-51,0 10,-2-232,0 286,1 0,1 1,3-15,-3 16,0 1,-1-1,0 0,-1-19,0 28,0 1,0-1,0 0,0 1,0-1,0 0,0 0,0 0,0 0,0 1,0 0,0-1,-1 0,1 0,0 1,-1-1,0 0,1 1,0 0,-1 0,1 0,0 0,0 0,-1 0,1 0,0 0,0 0,-1 0,1 0,0 0,-1 0,1 0,0 0,0 0,-1 0,1 0,0 0,0 0,0 0,-1 1,1-1,0 0,0 1,0-1,-1 1,-11 22,-21 79,19-61,7-23,0 1,3 0,-1 0,1-1,1 3,0-2,-1 27,3-25,0 0,-2 0,-1-1,-9 30,8-27,-1 2,-4 36,9-44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6:07.798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240 0,'-1'14,"-1"0,0 0,-6 15,-3 17,10-33,-1 2,-1 0,0 0,-1 0,0-1,-12 24,13-27,-1 0,2 1,0 0,0-1,1 1,1 0,0 0,3 18,0 14,-3 306,-1-335,-1 0,-1 1,-5 18,-5 25,11-49,0-1,-1 0,0 1,-7 11,7-13,-1 0,1 0,1 0,-1 0,1 0,-1 13,-9 119,2-8,9-122,0-2,-3 26,-1 0,-16 51,9-27,11-45,-1-1,-7 23,6-22,0 1,0-1,2 0,-1 1,2 15,1-13,-2-1,0 1,-5 20,1-12,2 1,1 0,2 0,2 30,1 7,-5-17,0-29,1 1,2-1,-1 1,6 22,-3-31,0 0,0 0,1 0,1 0,-1-1,1 0,10 11,50 46,-15-17,-38-34,-1 1,0 0,-1 1,-1 0,-1 1,8 18,-6-21,-10-13,0 0,1 0,-1 1,0-1,0 0,1 0,-1 0,0 0,0 0,1 0,-1 0,0 0,0 0,1 0,-1 0,0 0,0 0,1 0,-1 0,0 0,0 0,1 0,-1 0,0 0,0-1,0 1,1 0,-1 0,0 0,0 0,0 0,1-1,-1 1,0 0,1-1,-1-1,1 1,-1 0,1 0,-1 0,0 0,0-1,1 1,-1 0,0 0,0-1,-1 1,1 0,0 0,0 0,-1-1,1 1,0 0,-1 0,1 0,-2-1,-48-95,47 93,1 0,-1 1,1-1,-1 0,0 1,-1-1,1 1,-1 0,1 0,-1 0,-7-3,8 5,1 0,-1 0,1 0,-1 0,1 1,-1-1,1 1,-1 0,0-1,1 1,-1 0,0 0,1 1,-1-1,0 0,1 1,-1 0,1-1,-1 1,1 0,-1 0,1 0,-3 2,2-1,1 0,0 1,0-1,1 0,-1 1,0-1,1 1,0-1,-1 1,1-1,0 1,1 0,-1 0,0-1,1 1,0 0,0 0,0 0,0-1,1 5,-1-2,0 1,1 0,0 0,1 0,-1-1,1 1,0-1,1 1,2 5,1-6,0 0,0 0,0 0,1-1,0 0,0 0,0 0,0-1,12 4,19 11,-23-11,-1-1,22 7,-15-6,-19-6,0-1,0 0,0 1,0-1,0 0,1 0,-1 0,0 0,0 0,0-1,0 1,0-1,1 1,-1-1,2-1,10-2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6:07.799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229 0,'2'1,"-1"-1,0 1,1-1,-1 1,1 0,-1-1,0 1,0 0,1 0,-1 0,0 0,0 0,0 0,0 0,0 0,-1 0,2 3,15 24,-16-25,11 18,-2-4,-1 0,0 1,-2 0,0 0,-1 0,5 31,-9-39,1 0,0-1,1 1,0-1,0 0,1 0,1 0,0 0,8 9,-5-7,-1 1,0 0,-1 0,7 16,-3 18,6 11,-18-63,0 1,1-1,0 1,0-1,2-9,-1-6,-3 7,-1 0,-1 0,0 1,-1 0,0-1,-1 1,-10-15,4 5,-43-66,36 60,-27-53,53 94,2 3,-1 1,9 21,-11-18,2-1,19 33,1 0,18 47,6-6,-18-31,-24-44,-1-1,8 21,42 114,-52-128,4 39,1 2,-1-12,-10-40,1 0,0 0,1 0,1 0,0-1,1 1,0-1,1 0,8 10,102 153,-115-173,2 4,-1 0,0 0,0 0,0 0,0 1,-1-1,0 1,0-1,-1 1,0-1,0 1,0-1,-1 1,0-1,0 1,0-1,-5 10,2-6,-1 0,0 0,0 0,-1-1,0 0,-1 0,0 0,0-1,-10 7,10-6,-1-1,1 1,1 0,0 1,-9 15,-15 20,18-29,-2-1,0 0,-19 14,26-22,-1-1,1-1,-1 1,0-1,-1 0,1-1,-1 0,0 0,-15 3,16-6,-1 1,0-1,1-1,-1 1,0-1,1-1,-1 1,-11-5,4 1,1 0,-1-1,-20-11,-88-63,49 30,58 40,1-1,1 0,-15-15,26 23,0-1,1 0,0 0,0 0,0-1,0 1,1-1,-1 1,2-1,-1 0,0 0,1 0,0 0,0 0,0-7,1-21,-1 18,1 0,1-1,4-25,-5 41,0 0,1 0,-1-1,0 1,0 0,0-1,0 1,1 0,-1 0,0-1,0 1,1 0,-1 0,0 0,0-1,1 1,-1 0,0 0,1 0,-1 0,0 0,1 0,-1-1,0 1,1 0,-1 0,0 0,1 0,-1 0,0 0,1 0,-1 0,0 0,1 0,-1 0,0 1,1-1,-1 0,21 9,16 15,-37-23,22 13,1-1,0-1,46 18,-39-18,32 12,104 25,-157-46,-1-1,1 1,-1 0,0 0,0 1,-1 0,1 0,-1 1,0 0,7 6,-14-11,1 0,-1 1,1-1,-1 1,0-1,1 1,-1-1,0 1,1-1,-1 1,0 0,0-1,1 1,-1-1,0 1,0 0,0-1,0 1,0-1,0 1,0 0,0-1,0 1,0-1,0 1,-1 0,1-1,0 1,0-1,-1 1,0 0,1-1,-1 0,0 0,0 0,1 0,-1 1,0-1,1 0,-1 0,0 0,0 0,1-1,-1 1,0 0,1 0,-1 0,0 0,0-1,1 1,-1 0,1-1,-1 1,0 0,1-1,-1 1,1-1,-1 1,0-1,-273-192,129 72,129 108,9 7,-1 0,1-1,0 1,1-1,-1 0,2-1,-6-8,11 16,0 0,-1 0,1 0,0 0,0 0,0-1,0 1,0 0,0 0,0 0,0 0,0 0,0-1,0 1,0 0,0 0,0 0,0 0,0 0,0-1,0 1,0 0,0 0,0 0,0 0,0 0,1-1,-1 1,0 0,0 0,0 0,0 0,0 0,0 0,0 0,1-1,-1 1,0 0,0 0,0 0,0 0,0 0,1 0,-1 0,0 0,0 0,0 0,0 0,0 0,1 0,-1 0,0 0,0 0,0 0,0 0,1 0,-1 0,0 0,17 5,13 9,-25-11,40 24,1-2,2-2,70 24,5-16,-111-26,0 0,-1 1,0 0,0 1,-1 0,0 0,0 1,-1 0,0 1,15 18,-43-37,-14-14,6-3,-2 2,-1 1,-2 1,0 1,-58-30,-126-56,190 93,-44-37,26 18,44 34,0 0,0 0,1 0,-1 0,0 0,0 0,0 0,0 0,0 0,0 0,0 0,0 0,0 0,0-1,0 1,0 0,1 0,-1 0,0 0,0 0,0 0,0 0,0 0,0 0,0 0,0 0,0 0,0-1,0 1,0 0,0 0,0 0,0 0,0 0,0 0,0 0,0 0,0 0,0 0,0-1,0 1,0 0,0 0,-1 0,1 0,0 0,0 0,0 0,0 0,0 0,0 0,0 0,0 0,0 0,0 0,0 0,0 0,-1-1,1 1,0 0,0 0,13 2,17 5,161 71,-60-19,-8-2,38 15,-160-72,0 1,0-1,0 1,-1-1,1 1,0-1,0 0,0 1,0-1,0 0,0 0,0 0,0 0,0 0,0 0,0 0,0 0,0 0,0 0,-1 0,1 0,0-1,2 0,-3 1,0-1,1 0,-1 1,0-1,0 0,1 0,-1 1,0-1,0 0,0 0,0 1,0-1,0 0,0 0,-1 1,1-1,0 0,0 1,-1-1,0-1,-2-5,0 1,-1-1,0 1,-7-8,-17-12,-1 1,-1 2,-1 0,-2 2,-48-24,-20-15,90 54,0 0,1-1,0-1,0 0,1 0,0-1,1 1,0-2,1 1,0-1,0 0,-6-15,6 13,-8-12,16 19,10 11,101 83,-54-42,95 62,-129-93,-17-11,0 0,0 0,0-1,0 0,1 0,0-1,0 1,12 2,-19-6,0 0,0 0,0 0,-1 0,1 0,0-1,0 1,-1 0,1 0,0-1,0 1,-1 0,1-1,0 1,-1-1,1 1,-1-1,1 1,-1-1,1 1,-1-1,1 1,-1-1,1 0,-1 1,0-1,1 0,-1 1,0-1,0 0,1 1,-1-1,0 0,0 0,0 1,0-1,0 0,0 1,0-1,-1-1,-5-32,0 21,0 0,-1 0,-1 1,0 0,-14-16,-56-55,71 76,-16-15,2 2,0 0,2-1,1-2,0 1,2-2,-15-28,25 32,16 27,24 35,-31-38,115 133,-107-128,-15-19,-15-19,-123-131,141 159,0 0,0 1,0-1,0 0,1 1,-1-1,0 1,0-1,0 1,0-1,-1 1,1-1,0 1,0 0,0 0,0 0,0-1,0 1,-1 0,1 0,0 0,0 1,0-1,0 0,0 0,-1 0,1 1,0-1,0 0,0 1,0-1,0 1,0 0,0-1,0 1,1-1,-1 1,0 0,-1 1,-39 38,32-31,-9 10,1 1,1 0,1 0,1 2,-17 35,63-123,-32 66,0-1,1 0,-1 1,0-1,0 0,1 1,-1-1,0 0,1 1,-1-1,0 0,1 1,-1-1,1 1,0-1,-1 1,1-1,-1 1,1-1,0 1,-1 0,2-1,0 4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6:07.800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0 50,'2'-2,"0"0,-1 1,1-1,0 1,0-1,0 1,0 0,0 0,0 0,0 0,0 0,1 0,-1 1,4-2,-3 2,21-6,0 2,1 0,0 2,32 1,49-6,-48 2,100 3,-81 3,25 7,2 1,77-10,-167 1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6:07.801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1 3,'111'-2,"120"4,-210 0,1 1,-1 0,-1 2,1 0,-1 1,0 2,24 11,-37-16,0 0,0 0,0-1,1 0,-1-1,1 1,14-1,58-2,-31-2,46 3,-107 0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6:07.802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0 0,'164'9,"8"-1,-149-7,-1 2,0 0,37 11,3 0,-14-7,0-3,67-2,-90 1,-18 1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6:07.803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1 19,'72'-8,"-9"0,18 5,1 4,-1 3,113 20,-50 8,-83-24,-51-8,1 1,-1 0,0 1,-1 0,1 0,19 8,-17-4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6:01.58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902 2,'0'891,"-2"-857,-10 57,7-56,-3 54,7-32,2 0,16 93,-9-105,1 5,31 98,-32-120,0 1,-2 0,-1 0,1 34,-4-40,5 25,24 88,-20-98,-2 1,-1-1,4 71,-10-44,-6 182,2-233,-1 0,-1 0,0 0,-7 17,4-14,1-1,-3 22,1-6,-15 44,-2 1,20-56,-2-1,-1 0,0 0,-2-1,0 0,-1-1,0 0,-2-1,-18 20,22-26,-1-1,-1-1,1 0,-2 0,1-1,-1-1,0 0,-1 0,1-1,-1-1,0 0,-1-1,1 0,-28 3,-42 6,56-8,-50 4,53-9,-1-2,1 0,-45-10,54 9,1-1,0-1,1 0,-1-1,1 0,0-1,-21-16,6 4,23 17,0-1,1 0,-1-1,1 1,0-1,0 1,0-1,0-1,-4-6,-50-91,54 95,1 0,0 0,0-1,1 1,0-1,0 0,1 0,-1-12,4-67,0 69,-1 1,0-1,-2 0,-4-33,-6-9,4 0,2-1,5-111,1 71,0 84,1 1,1 0,1-1,0 1,1 1,0-1,11-20,-8 20,-1 0,-1-1,-1 0,0 0,-1-1,2-23,-4 27,0 0,1 0,0 0,1 0,7-15,-5 13,0 0,-2 0,5-22,-3 5,1-1,22-56,-16 52,13-58,11-43,-9 40,-19 69,22-51,0 5,-17 38,3 2,1 0,31-47,-34 55,-1 0,17-48,5-10,-7 41,2-4,-16 21,2 1,0 0,31-35,-25 32,35-55,-17 26,-32 48,0-1,-1-1,-1 1,10-20,16-40,6-18,-33 72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6:01.588"/>
    </inkml:context>
    <inkml:brush xml:id="br0">
      <inkml:brushProperty name="width" value="0.05" units="cm"/>
      <inkml:brushProperty name="height" value="0.05" units="cm"/>
      <inkml:brushProperty name="color" value="#F6630D"/>
      <inkml:brushProperty name="ignorePressure" value="1"/>
    </inkml:brush>
  </inkml:definitions>
  <inkml:trace contextRef="#ctx0" brushRef="#br0">143 0,'-6'8,"0"0,0 1,0-1,1 1,1 0,-6 16,-19 31,21-41,-1 0,2 1,-10 29,-8 18,21-56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6:01.589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661 1,'-3'0,"0"1,0-1,0 1,0 0,0 0,0 0,0 0,1 1,-1-1,0 1,1 0,-4 2,-30 30,24-22,10-10,1 0,-1 1,1-1,-1 1,1-1,0 1,0-1,0 1,0 0,0 0,1-1,-1 1,1 0,0 4,1 48,1-29,-3-8,-1 0,-1 0,0 0,-2 0,0-1,-1 0,0 0,-2 0,0-1,-18 26,-15 49,5-14,27-54,-2 0,-14 23,-1 2,21-36,-1 0,-1 0,0-1,-10 13,-16 26,6-8,22-33,-1 1,1 0,1 1,-5 16,5-17,-17 97,-1-22,13-46,-15 41,15-58,5-14,1 1,0-1,1 0,-1 1,1-1,1 1,-1 14,2-4,0-3,0 0,-1 0,0 0,-2 0,0 0,-5 18,2-16,2 1,-5 31,-1 10,3-28,-4 54,10-78,0 0,-1 0,0-1,-4 9,4-9,-1-1,1 2,0-1,1 0,-1 11,-10 157,11-115,3 54,10-63,-9-42,-1-1,1 1,-1 0,1 17,-3-16,1 0,0-1,1 1,0 0,0-1,1 0,1 1,-1-1,11 17,0-5,1 1,24 24,22 32,-97-95,-2-4,19 12,0-2,-28-21,82 58,24 18,-44-29,0-2,33 22,-42-31,1 0,0-1,1 0,-1 0,1-1,-1 1,1-2,0 1,-1-1,14 0,15-1,111 6,-145-6,1 0,0 0,0 0,-1 0,1 0,0-1,-1 1,1-1,0 0,-1 0,1 0,-1 0,1 0,-1-1,1 1,-1-1,0 1,0-1,0 0,3-3,2-3,0-1,-1-1,10-17,-2 3,3-10,-16 30,1 0,-1 0,1 0,0 0,1 0,-1 0,1 0,-1 1,1-1,0 1,1 0,-1 0,7-5,-2 4,-1-1,1-1,-1 0,0 0,-1 0,1-1,-1 0,0 0,-1 0,0-1,8-15,-8 11,-1 1,-1-1,1 1,-2-1,0 0,0 0,-1 0,-1-18,-9-65,6 64,-1-25,5-75,0 45,13-25,-14 83,1-1,-2 0,0 0,-2 0,-9-37,9 58,0 0,-1 0,0 1,0 0,-7-10,6 11,1 0,0-1,0 0,1 0,-1 0,-2-13,-2-9,-22-51,17 49,-10-39,-15-50,16 59,5 2,-17-102,30 120,2 0,3-57,2 18,-2 56,7-42,2-18,-12 74,-2 2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6:01.590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97 0,'1'14,"0"0,2 0,3 15,4 17,-8-33,-1 2,1 0,1 0,1 0,0-1,10 24,-11-27,0 0,-1 1,0 0,-1-1,0 1,-1 0,0 0,-3 18,1 14,2 306,1-335,1 0,0 1,6 18,3 25,-9-49,0-1,0 0,1 1,6 11,-6-13,0 0,0 0,-1 0,0 0,0 0,1 13,8 119,-2-8,-8-122,0-2,2 26,2 0,14 51,-9-27,-9-45,1-1,6 23,-5-22,0 1,-1-1,-1 0,0 1,-1 15,0-13,1-1,0 1,4 20,-1-12,-1 1,-1 0,-2 0,-2 30,0 7,3-17,1-29,-2 1,0-1,0 1,-5 22,2-31,0 0,0 0,0 0,-1 0,0-1,-1 0,-8 11,-45 46,13-17,35-34,-1 1,2 0,0 1,1 0,0 1,-6 18,5-21,9-13,0 0,0 0,-1 1,1-1,0 0,0 0,-1 0,1 0,0 0,0 0,0 0,-1 0,1 0,0 0,0 0,-1 0,1 0,0 0,0 0,0 0,-1 0,1 0,0 0,0 0,0-1,-1 1,1 0,0 0,0 0,0 0,-1 0,1-1,0 1,0 0,-1-1,1-1,-1 1,1 0,0 0,-1 0,1 0,0-1,0 1,0 0,0 0,0-1,0 1,0 0,0 0,0 0,1-1,-1 1,1 0,-1 0,0 0,2-1,43-95,-43 93,0 0,0 1,1-1,-1 0,1 1,0-1,0 1,1 0,-1 0,0 0,7-3,-8 5,0 0,1 0,-1 0,0 0,0 1,1-1,-1 1,1 0,-1-1,0 1,1 0,-1 0,0 1,1-1,-1 0,0 1,1 0,-1-1,0 1,0 0,1 0,-1 0,2 2,-2-1,0 0,0 1,0-1,-1 0,1 1,-1-1,1 1,-1-1,0 1,0-1,0 1,-1 0,1 0,-1-1,1 1,-1 0,0 0,0 0,0-1,-1 5,1-2,0 1,-1 0,0 0,0 0,-1-1,1 1,-1-1,0 1,-4 5,1-6,0 0,0 0,-1 0,0-1,0 0,0 0,0 0,-1-1,-10 4,-17 11,21-11,0-1,-19 7,13-6,17-6,0-1,1 0,-1 1,0-1,0 0,0 0,0 0,0 0,0 0,0-1,0 1,0-1,0 1,1-1,-3-1,-8-2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7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28 0,'0'7,"1"-1,0 0,0 1,0-1,1 1,0-1,4 9,-3-8,0 1,-1 0,0-1,2 15,2 17,14 59,-17-76,0 0,-1-1,-1 1,0 0,-3 29,0 6,3-2,-3 57,1-100,-2 1,0 0,0-1,0 0,-1 1,-1-1,0-1,-6 13,-2 3,-17 21,24-38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6:01.591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553 0,'-1'1,"-1"-1,1 1,0-1,-1 1,1 0,0-1,0 1,0 0,0 0,0 0,0 0,0 0,0 0,0 0,0 0,1 0,-2 3,-13 24,14-25,-10 18,2-4,1 0,1 1,0 0,1 0,1 0,-5 31,8-39,-1 0,1-1,-2 1,1-1,-2 0,1 0,-1 0,0 0,-8 9,5-7,0 1,1 0,1 0,-6 16,2 18,-5 11,16-63,-1 1,1-1,-1 1,0-1,-2-9,1-6,3 7,0 0,1 0,1 1,1 0,-1-1,2 1,8-15,-3 5,38-66,-32 60,24-53,-47 94,-2 3,0 1,-6 21,8-18,-1-1,-17 33,-1 0,-16 47,-6-6,17-31,21-44,1-1,-8 21,-37 114,47-128,-4 39,0 2,0-12,9-40,-1 0,0 0,-1 0,0 0,-1-1,0 1,-1-1,0 0,-7 10,-92 153,103-173,-1 4,-1 0,1 0,0 0,1 0,0 1,-1-1,2 1,-1-1,1 1,-1-1,1 1,1-1,-1 1,1-1,0 1,0-1,4 10,-1-6,0 0,1 0,0 0,0-1,0 0,1 0,1 0,-1-1,9 7,-8-6,-1-1,1 1,-2 0,1 1,7 15,14 20,-16-29,1-1,1 0,16 14,-22-22,0-1,-1-1,2 1,-1-1,0 0,1-1,0 0,-1 0,15 3,-14-6,-1 1,1-1,0-1,0 1,-1-1,1-1,0 1,10-5,-4 1,0 0,0-1,18-11,79-63,-43 30,-54 40,1-1,-2 0,14-15,-23 23,-1-1,0 0,0 0,0 0,-1-1,1 1,-1-1,0 1,0-1,-1 0,1 0,-1 0,0 0,-1 0,1-7,-1-21,1 18,-1 0,0-1,-5-25,5 41,0 0,-1 0,1-1,0 1,0 0,0-1,0 1,-1 0,1 0,0-1,0 1,0 0,-1 0,1 0,0-1,0 1,-1 0,1 0,0 0,0 0,-1 0,1 0,0-1,-1 1,1 0,0 0,-1 0,1 0,0 0,-1 0,1 0,0 0,0 0,-1 0,1 0,0 1,-1-1,1 0,-19 9,-14 15,33-23,-20 13,0-1,-1-1,-41 18,36-18,-30 12,-93 25,142-46,-1-1,1 1,-1 0,1 0,0 1,0 0,1 0,-1 1,1 0,-7 6,13-11,0 0,-1 1,1-1,-1 1,1-1,0 1,-1-1,1 1,0-1,0 1,-1 0,1-1,0 1,0-1,0 1,0 0,0-1,0 1,0-1,0 1,0 0,0-1,0 1,0-1,0 1,0 0,0-1,1 1,-1-1,1 1,-1 0,1-1,-1 0,1 0,0 0,-1 0,1 1,0-1,-1 0,1 0,0 0,-1 0,1-1,0 1,-1 0,1 0,-1 0,1 0,0-1,-1 1,1 0,-1-1,1 1,-1 0,1-1,-1 1,1-1,-1 1,1-1,245-192,-117 72,-115 108,-7 7,0 0,0-1,-1 1,0-1,-1 0,0-1,5-8,-10 16,0 0,0 0,0 0,0 0,0 0,1-1,-1 1,0 0,0 0,0 0,0 0,0 0,0-1,0 1,0 0,0 0,0 0,0 0,0 0,0-1,0 1,0 0,-1 0,1 0,0 0,0 0,0-1,0 1,0 0,0 0,0 0,0 0,0 0,0 0,-1 0,1-1,0 1,0 0,0 0,0 0,0 0,0 0,-1 0,1 0,0 0,0 0,0 0,0 0,0 0,-1 0,1 0,0 0,0 0,0 0,0 0,0 0,-1 0,1 0,-15 5,-12 9,23-11,-37 24,0-2,-1-2,-65 24,-3-16,100-26,-1 0,1 1,0 0,1 1,-1 0,1 0,1 1,0 0,0 1,-14 18,39-37,12-14,-4-3,1 2,1 1,1 1,1 1,51-30,114-56,-171 93,40-37,-24 18,-39 34,0 0,0 0,0 0,0 0,-1 0,1 0,0 0,0 0,0 0,0 0,0 0,0 0,0 0,0-1,0 1,0 0,0 0,0 0,0 0,0 0,0 0,0 0,0 0,-1 0,1 0,0 0,0 0,0-1,0 1,0 0,0 0,0 0,0 0,0 0,0 0,0 0,1 0,-1 0,0 0,0-1,0 1,0 0,0 0,0 0,0 0,0 0,0 0,0 0,0 0,0 0,0 0,0 0,0 0,0 0,0 0,1 0,-1 0,0-1,0 1,0 0,0 0,-12 2,-14 5,-145 71,53-19,8-2,-34 15,143-72,0 1,1-1,-1 1,0-1,0 1,1-1,-1 0,0 1,0-1,0 0,0 0,1 0,-1 0,0 0,0 0,0 0,0 0,0 0,0 0,1 0,-1 0,0-1,-1 0,1 1,1-1,0 0,0 1,-1-1,1 0,0 0,0 1,0-1,0 0,0 0,0 1,0-1,0 0,0 0,0 1,0-1,1 0,-1 1,0-1,1-1,2-5,0 1,0-1,1 1,6-8,15-12,1 1,1 2,1 0,1 2,43-24,19-15,-81 54,0 0,-1-1,0-1,-1 0,1 0,-2-1,1 1,-1-2,0 1,-1-1,0 0,6-15,-6 13,7-12,-13 19,-10 11,-91 83,50-42,-87 62,117-93,15-11,0 0,-1 0,1-1,-1 0,0 0,0-1,0 1,-11 2,17-6,0 0,1 0,-1 0,0 0,0 0,1-1,-1 1,0 0,1 0,-1-1,0 1,1 0,-1-1,1 1,-1-1,1 1,-1-1,0 1,1-1,0 1,-1-1,1 1,-1-1,1 0,0 1,-1-1,1 0,0 1,0-1,-1 0,1 1,0-1,0 0,0 0,0 1,0-1,0 0,0 1,0-1,1-1,4-32,0 21,1 0,0 0,1 1,1 0,12-16,49-55,-62 76,13-15,-1 2,-1 0,0-1,-2-2,0 1,-2-2,14-28,-23 32,-14 27,-21 35,27-38,-103 133,97-128,12-19,15-19,109-131,-127 159,1 0,0 1,0-1,-1 0,1 1,0-1,0 1,0-1,0 1,0-1,0 1,0-1,0 1,0 0,0 0,0 0,0-1,0 1,0 0,0 0,0 0,0 1,0-1,0 0,0 0,0 0,0 1,0-1,0 0,0 1,0-1,0 1,-1 0,1-1,0 1,0-1,0 1,-1 0,2 1,35 38,-29-31,8 10,-1 1,-1 0,0 0,-2 2,16 35,-57-123,29 66,0-1,0 0,0 1,0-1,-1 0,1 1,0-1,0 0,-1 1,1-1,-1 0,1 1,-1-1,1 1,-1-1,1 1,-1-1,1 1,-1-1,1 1,-1 0,-1-1,1 4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6:01.599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0 0,'164'9,"8"-1,-149-7,-1 2,0 0,37 11,3 0,-14-7,0-3,67-2,-90 1,-18 1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6:01.600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1 19,'72'-8,"-9"0,18 5,1 4,-1 3,113 20,-50 8,-83-24,-51-8,1 1,-1 0,0 1,-1 0,1 0,19 8,-17-4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8:40.314"/>
    </inkml:context>
    <inkml:brush xml:id="br0">
      <inkml:brushProperty name="width" value="0.025" units="cm"/>
      <inkml:brushProperty name="height" value="0.15" units="cm"/>
      <inkml:brushProperty name="color" value="#849398"/>
      <inkml:brushProperty name="ignorePressure" value="1"/>
      <inkml:brushProperty name="inkEffects" value="pencil"/>
    </inkml:brush>
  </inkml:definitions>
  <inkml:trace contextRef="#ctx0" brushRef="#br0">1275 1,'-5'14,"-6"22,-1 25,-8 19,-4 19,-4 21,-6 22,-1 5,-5 0,5-6,4-4,2-7,7-7,6-6,6-5,1 2,-3 4,-5 1,-3 2,-3 9,3 10,4 8,5 7,4 5,4-7,2-1,1-9,1-15,0-10,0-3,0 2,-1 5,-9 4,-8 3,-9 9,-11 7,-3 2,-4-1,1 3,-2-2,3-2,3-8,5-4,2-6,3-7,-3-5,-1-12,1-11,1-3,6-2,3-2,5 3,5 4,0-4,2-7,-1-4,-5 3,-3 2,-3 5,2 6,5 11,4 10,5 14,3 12,2 6,1-5,1-11,-1-24,1-25,0-22,0-16,3-11,3-6,-2-3,5-1,-1 0,-1 11,7 17,5 20,5 15,6 17,3 9,5 4,1 1,-3-5,-7-13,-9-18,-3-18,0-11,1-9,2-3,-2-3,-4-3,-1-3,-2-1,-4 2,-2 11,1 12,5 10,0 18,-2 17,-3 15,-6 21,-9 14,-8 19,0 22,-3 25,2 17,4 6,4-10,0-25,-5-30,2-20,-3-27,1-26,4-21,3-10,3-3,2-3,1-4,1-2,1-7,-1-6,-4-7,-1-5,-1-3,-3-2,0-2,-4 1,1 0,2 0,3-4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9:23.883"/>
    </inkml:context>
    <inkml:brush xml:id="br0">
      <inkml:brushProperty name="width" value="0.025" units="cm"/>
      <inkml:brushProperty name="height" value="0.15" units="cm"/>
      <inkml:brushProperty name="color" value="#849398"/>
      <inkml:brushProperty name="ignorePressure" value="1"/>
      <inkml:brushProperty name="inkEffects" value="pencil"/>
    </inkml:brush>
  </inkml:definitions>
  <inkml:trace contextRef="#ctx0" brushRef="#br0">1 13349,'0'-5,"0"-5,0-7,0-4,0-4,0-1,0-2,0 0,0-5,4-1,2-5,5 1,4-3,0-3,2 0,-1-5,-4-9,0-7,4-8,-2-4,-3-3,1-7,4-6,-2-6,-3-5,2 2,2 0,5-2,2 4,-2 0,-5 8,0 6,2-1,-2 5,-3-1,-4-6,-4-5,-2-6,-1-4,-1-7,-1-3,0-6,1 0,-1 2,1 2,0 3,-1 2,-3 6,-2 7,0 7,1 5,-2-2,-1-4,1-4,-3-5,1-3,1 6,2 3,3-7,1 1,1 3,-3 5,-2 5,1 3,0-2,2 4,-3 7,-6-1,-1 2,-2 1,1 4,-1 4,1 4,4 4,3 2,2-2,3-7,2 5,0-2,-4 0,-1-7,0-2,0-2,2-2,1-3,1-6,1-7,0-11,0-7,0-8,1-11,-1-7,0 1,0 5,5 10,1 12,-1 6,0 11,-2 16,4 7,0 10,4 5,0 3,-2 5,2 5,-1 1,3 1,-1 3,2-2,-2 1,3-8,2-6,4-3,-3 2,1-4,-3-2,-4-1,0-4,-1 3,-3 3,-3 5,-2 3,-1 0,-2 4,0-1,-1 3,1-1,-1-2,1-3,0-3,-1-2,1-1,0-11,0-2,0-5,0 1,0-2,0-6,0 5,0 5,0 1,-4 3,-3 3,1 2,1 3,-3 6,-4 1,-1-3,2-3,3 4,-2 1,1 4,2 2,2 2,2 1,2 1,0-1,1 2,0 3,1 3,-1 2,1 2,-1 2,0 0,0 0,-4 1,-3-5,2-2,0 0,2 2,1 1,0 1,2 1,0-4,0-2,0 2,-4 0,-2 2,1-3,0-2,2 2,-4-3,0-5,0 0,2-2,2-3,1 2,1 4,1-1,0 2,0-1,5 1,2 3,-1-2,4 1,-1 3,-1 2,-2-3,3 0,-1 2,-2 1,4 2,-1 2,7-5,2-5,2-5,2-5,6-3,4-2,-5-7,-1 4,-1 1,-5 6,-5 6,-1 6,-3 5,-3 3,-3 2,-3 1,-1 5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9:37.132"/>
    </inkml:context>
    <inkml:brush xml:id="br0">
      <inkml:brushProperty name="width" value="0.025" units="cm"/>
      <inkml:brushProperty name="height" value="0.15" units="cm"/>
      <inkml:brushProperty name="color" value="#849398"/>
      <inkml:brushProperty name="ignorePressure" value="1"/>
      <inkml:brushProperty name="inkEffects" value="pencil"/>
    </inkml:brush>
  </inkml:definitions>
  <inkml:trace contextRef="#ctx0" brushRef="#br0">1600 1,'4'0,"2"4,0 7,-1 5,-2 5,-1 13,-1 5,0 9,-6 2,-6 6,-1 16,-3 5,-4-1,-3 0,2 6,-1 7,0 7,-6 0,-4-6,0 0,0-2,0 3,-2 8,-2 7,-3 3,0 5,-3 8,-3 0,1 8,-2 0,3 0,-1-3,2 0,-1-4,3 1,-3 2,3 3,-3-3,8 1,-2-3,7-5,3-3,1-4,1 3,5-1,0 0,4-3,-1-5,3-2,4-15,-2-8,2-9,1-8,3-5,2 1,1-1,2-1,0-1,0-5,1-4,-1 1,1-4,-6 4,-1-2,-4 5,-1 8,2 7,3 6,1 4,3-6,1-6,-4-5,-1 6,-4-4,-5 2,0 3,3 4,-1-5,1 0,-2 2,-3 4,-3 3,-3 3,-2-3,4-5,-1-5,0-5,-1-7,4 0,4-3,5 2,5 3,2 1,3-5,0-2,1-4,0-1,0-3,-1-5,5-3,2-2,-1-3,-2-1,4 0,0-1,4-5,-1 0,3 0,-1 1,2 1,-2 2,-3 1,1 1,4 4,-1 3,1-1,-1-1,2-2,2 9,3 1,2-1,2-2,1-4,2-2,-1 3,1 4,-1 6,-4 3,-2 0,1 0,-5 1,5 2,-1-2,0-2,-3-2,-5-6,-5-3,-3-4,1-3,5 0,5-2,0 0,1 0,-1 1,-4-1,1 1,-3 0,-2 0,-2 0,6 0,2 4,2 3,-1 3,-3 10,1 11,-2 4,2 10,3 12,0 0,-4-5,1-2,3-4,-2-7,2-4,3-4,-2-7,-4-3,0-6,-1-4,1-5,-1 1,1 5,4-1,-1 8,-4 14,-4 11,-2 2,-4-2,-1-8,-1-6,0 1,-1 0,0 0,1-2,-1 4,1 6,0 0,0-1,4-8,3-8,-2-9,0-5,-2-6,-1-2,0-1,-2 0,0-1,0 1,0 0,-1 0,1 1,0 0,0 0,0 0,0 0,0 0,0 0,0 0,0 0,0 0,0 0,0 0,0 0,0 0,0 0,0 0,-5 0,-1 5,-4 1,-5 9,-5 11,1 15,0 14,-3 12,-1-1,3-7,0-14,4-14,4-13,5-9,3-6,2-4,2-1,1-1,0 0,-1 1,1 1,0 0,-1 1,0 0,0 0,0 0,0 0,0 0,0 0,5 0,1 5,9 1,1 0,4-1,2-2,-2-1,-5-1,-4 0,-5-1,-3-1,-2 1,-2 0,-4-14,-2-18,-4-22,-6-21,2-1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8:26.601"/>
    </inkml:context>
    <inkml:brush xml:id="br0">
      <inkml:brushProperty name="width" value="0.07056" units="cm"/>
      <inkml:brushProperty name="height" value="0.07056" units="cm"/>
      <inkml:brushProperty name="color" value="#849398"/>
      <inkml:brushProperty name="ignorePressure" value="1"/>
      <inkml:brushProperty name="inkEffects" value="pencil"/>
    </inkml:brush>
  </inkml:definitions>
  <inkml:trace contextRef="#ctx0" brushRef="#br0">1030 1,'0'13,"-9"20,-8 25,-6 14,-7 12,-4 10,-5 7,4 1,-2 6,7-6,3-3,1-8,6-2,5 3,6-1,4 3,-1-1,0-2,1 1,2 4,1-1,0 2,2-2,4 1,7 4,6 1,0 4,-2 1,0 2,-3-5,-2 0,-4 4,-2 3,-3-4,0-1,-2 0,1-5,-1 0,0 1,1 2,0 1,4 7,2-3,0 0,-1-1,-2 0,-1 4,-5 8,-3 0,0 4,1 4,2-2,0-3,7 0,1-2,1-3,-1-3,-2-7,0 1,-2-4,-5-6,-7-5,-5 3,-6 5,-7 3,0 3,2-4,0-1,4-3,7-1,2-3,-3 1,3-7,3 0,4-2,2-6,3 2,2-5,0-2,0-3,1-7,0-4,-1 1,1 3,-1 5,0 3,0 8,0 4,0 6,0-4,0 1,0 0,0 3,0-1,0 3,0-5,5-5,1-2,0-6,-1-11,-2-8,-1-4,0-2,-2 0,0-5,0-1,0 2,-1-3,1-5,0-4,0-3,0-2,0-3,0 0,0-1,0 5,0 1,0 5,-5 5,-1 5,-5 3,0 3,-3-4,1 4,3 3,3 0,3 0,1 4,3 6,0 6,0-6,1-4,-1-3,-4-3,-2-2,1-1,0-4,2-2,1 0,1-2,0-1,1-3,0-4,1-3,-1-3,0-2,0-2,0-1,0 1,0-1,0 0,0 1,0 0,0 0,0-1,0 1,0 0,0 1,0-1,0 0,0 0,0 4,0 3,0-2,0 0,0-2,0 4,0 0,0 0,-4-3,-2 4,-5 0,1-1,-4 2,-4 1,2-3,-2-1,3-3,-1-1,2-1,-1-1,2 4,4 2,-2 0,-4-2,1-1,-1-1,-4-1,-2 0,2-1,-1-1,4 1,4 0,5 0,3 0,2 0,1 4,-3 2,-6 5,-1-1,-3 4,0-1,3-3,3-2,3-4,3-1,5-7,8-7,2-10,-2-12,-2-8,-3-8,-2 1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8:29.179"/>
    </inkml:context>
    <inkml:brush xml:id="br0">
      <inkml:brushProperty name="width" value="0.07056" units="cm"/>
      <inkml:brushProperty name="height" value="0.07056" units="cm"/>
      <inkml:brushProperty name="color" value="#849398"/>
      <inkml:brushProperty name="ignorePressure" value="1"/>
      <inkml:brushProperty name="inkEffects" value="pencil"/>
    </inkml:brush>
  </inkml:definitions>
  <inkml:trace contextRef="#ctx0" brushRef="#br0">870 0,'0'5,"0"5,0 11,0 7,-5 7,-6 7,-1 10,-3 11,-3 11,-9 13,-3 10,-7 6,-1 10,2 2,-3 2,5-2,0 3,0 0,-2 7,-1 5,2 0,-2-5,5 5,8-3,8-3,7-5,9-4,10 1,11 4,8 0,8-2,6 1,1 0,2 2,-2-1,1-7,-8-9,-10 0,-9 2,-9 1,-4 0,-5 5,-5 3,-8 8,-5 7,-10-1,-3 1,-7 2,-1-4,1-10,-1-1,0-3,3-3,3-1,-2 4,-1 0,-2 9,1 10,1 6,3-2,2-1,6-1,3-6,6 0,4-5,6-10,2-19,3-12,2-11,0-14,0-2,0-1,4-2,6 0,1-4,4-7,-2-5,-3 0,-3-1,2 1,3 0,0 3,2-1,3 2,-1 3,0-1,3 6,2-1,-2 0,-5 2,-1 1,-2 6,1 12,3 12,-1 11,2 13,1 2,0 1,-1 6,-2 1,1-5,-2-12,-4-13,-4-8,-2-7,2-7,5 0,1-1,2 2,9-6,4 3,-2-6,0 2,-5-4,-6 2,-5 11,-4 8,1 14,5 10,5 8,-1 3,3 2,-3-4,2-2,-3-10,-4-16,-3-12,-3-9,-2-10,-2-3,0 0,-1-4,1 1,-1-2,1-4,-1-2,1-4,0-1,0-2,0 0,0-1,0 1,0-1,0 1,0 4,0 2,0 0,0-1,0 2,0 2,0-2,0-2,0 3,0 0,0-2,0-1,0-1,0-3,0 0,0-1,0 0,0 0,0-1,0 1,0 0,0 0,0 0,0 0,0 0,0 0,0 0,0 0,-4 0,-3 0,2 0,0 0,2-5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8:31.635"/>
    </inkml:context>
    <inkml:brush xml:id="br0">
      <inkml:brushProperty name="width" value="0.07056" units="cm"/>
      <inkml:brushProperty name="height" value="0.07056" units="cm"/>
      <inkml:brushProperty name="color" value="#849398"/>
      <inkml:brushProperty name="ignorePressure" value="1"/>
      <inkml:brushProperty name="inkEffects" value="pencil"/>
    </inkml:brush>
  </inkml:definitions>
  <inkml:trace contextRef="#ctx0" brushRef="#br0">985 1,'-5'0,"-5"9,-12 17,-5 27,-8 23,-2 22,-5 21,-8 14,-5 11,-3 9,-5 6,-1 0,2-1,6 1,3 5,7 3,6 5,5 5,5 5,6 4,4-3,0 1,-1-5,3-9,-5-6,-2-3,2-1,5-1,16 0,11-3,15-6,7-5,3-9,5-10,0-2,4-5,-7-3,-4-4,-3-3,-3 0,-4 3,-3 6,1 10,2 12,-4 13,1 4,1-6,-3-11,-4-15,-5-10,-3-12,-3-4,4-6,-1-9,0 0,-1 3,-1-3,-2-7,0-3,-1 0,-5 1,-1 1,0 7,1 7,2 7,1 10,0 9,2 4,0 0,0-7,0-9,1-8,-1-7,0-4,5 1,1 0,4-6,1-11,3-13,-1-7,-2-7,-4-7,-3-3,-1-4,-2-1,-1-2,-1 6,0 5,1 11,-1 12,6 17,1 11,-1 4,0 0,-2-10,-1-11,-1-7,0-5,-6 1,-1 0,-9-2,-3-5,3-7,3-6,4-6,4 1,-3 4,0 0,1 3,2 8,-3 5,-5 12,-5 12,-4 13,-8 8,1 1,1 7,5 3,1 2,5 0,5-1,4-5,-6-3,0-4,-3-11,1-1,-2 7,3 6,4 5,2 2,4-3,2-14,2-14,-5-10,-5-12,-5-1,-1-1,-2 0,2 1,4-5,4-5,3-6,3-4,1-3,6-17,2-9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8:33.884"/>
    </inkml:context>
    <inkml:brush xml:id="br0">
      <inkml:brushProperty name="width" value="0.07056" units="cm"/>
      <inkml:brushProperty name="height" value="0.07056" units="cm"/>
      <inkml:brushProperty name="color" value="#849398"/>
      <inkml:brushProperty name="ignorePressure" value="1"/>
      <inkml:brushProperty name="inkEffects" value="pencil"/>
    </inkml:brush>
  </inkml:definitions>
  <inkml:trace contextRef="#ctx0" brushRef="#br0">1490 1,'-4'18,"-12"29,-6 35,-10 25,-8 18,-6 21,-10 16,-8 13,-4 1,2-3,7-8,9-4,13-2,13 0,10 0,8 0,5 2,2-5,2-5,-1 0,0-9,-5-9,-2-10,0 3,1 3,1-3,0 0,2 3,1 1,0-2,0-6,0 1,0-3,-4-4,-7-2,-1-3,-3 3,0 0,0 0,1 7,-1 12,1 9,-5 10,-5 0,-7-6,-2-10,-6-5,-1-6,3-7,2-4,8 1,8 4,7 0,6-1,-5-8,-1-4,-3-10,-4-13,-3-2,-2-6,-2 3,-1 12,4 8,2 6,3 4,1 2,4-5,-6 4,0-3,-5-7,2 0,-1-9,3-10,2-15,2-13,6-6,3-7,3 0,2 2,2-2,1 3,0 2,0 4,-1 7,1 3,-1 2,5 8,6 7,5-1,10 11,5 4,6 6,-3-5,2 2,-1 2,-1 0,-8-2,-6 1,-9-2,0 3,2 4,4 3,3 2,8 4,-1-9,-1-11,-5-11,-5-10,-6-11,-5-10,-3-9,-1-5,-2-4,4-2,3 0,3 0,2 0,-3 1,-1 5,-3 2,-1 4,-2 6,-1-1,0 2,0-2,-1-3,1-4,-1-7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7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6,'-1'53,"2"62,5-84,-6-30,1 0,-1 0,0 0,0 0,1 1,-1-2,0 1,1 0,-1 1,1-1,-1-1,0 1,1 0,-1 0,1 0,0 0,0-1,-1 0,1 1,0 0,0-1,0 1,0 0,1 0,-2-2,1 1,-1-1,1 1,-1-1,1 1,-1-1,1 1,-1-1,1 1,-1 0,1-1,-1 0,0 0,1 1,-1-1,0 0,0 1,1-1,-1 0,0 0,0 1,0-1,0 0,0 1,0-1,0-1,2-25,-2 24,0-28,0 17,0 0,0-1,1 2,1-1,0-1,1 2,7-25,-6 26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8:36.525"/>
    </inkml:context>
    <inkml:brush xml:id="br0">
      <inkml:brushProperty name="width" value="0.07056" units="cm"/>
      <inkml:brushProperty name="height" value="0.07056" units="cm"/>
      <inkml:brushProperty name="color" value="#849398"/>
      <inkml:brushProperty name="ignorePressure" value="1"/>
      <inkml:brushProperty name="inkEffects" value="pencil"/>
    </inkml:brush>
  </inkml:definitions>
  <inkml:trace contextRef="#ctx0" brushRef="#br0">433 0,'0'5,"0"15,-5 22,-6 28,-10 19,-2 19,-1 13,3 9,1 15,-1 10,-2 6,4-1,4-9,5-8,5-9,7-5,8-6,12-5,6-1,8 0,2-3,5 3,-7-1,-8-1,-9-2,-8-2,-1 3,2 6,8 9,6 6,7 4,3 4,4-2,1-8,-3-8,-8-11,-4-11,-7-5,-6-6,-6 1,-3 2,-3 9,-2 8,0 14,-5 13,-1 10,-5 17,1 7,-3 2,-3-1,0-7,0-14,-3-19,-3-14,-1-18,-1-12,3-13,1-1,4 5,5 2,4 6,5 6,1 5,2 4,1 3,0 6,-1-2,1-2,0-1,-1-5,0-7,0-5,0-9,0-5,0-11,5-2,1-4,9-2,1 2,8 5,5 5,1 5,0-6,1-10,-7-6,-6-8,-6-6,-6-5,-4-5,-1-1,-2-2,0-1,4 1,2 0,0 0,-1 0,-1 1,-1 0,-1 5,-1 5,0 7,-4 4,-7 9,-6-2,1 4,-3 6,-2 5,-2 5,-2 3,-6 3,-1 5,-2 7,-2 6,-1 9,1 4,3 2,7 0,3-2,1 5,4-6,0-6,0-9,-3-10,3-11,4-5,0-10,-2 0,1-7,-1-3,2 0,-1 0,-3 10,-2 4,1 5,0 9,-1 5,2-2,4-7,1-10,1-11,4-11,3-8,-3-9,1-14,1-13,1-16,3-5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8:44.487"/>
    </inkml:context>
    <inkml:brush xml:id="br0">
      <inkml:brushProperty name="width" value="0.07056" units="cm"/>
      <inkml:brushProperty name="height" value="0.07056" units="cm"/>
      <inkml:brushProperty name="color" value="#849398"/>
      <inkml:brushProperty name="ignorePressure" value="1"/>
      <inkml:brushProperty name="inkEffects" value="pencil"/>
    </inkml:brush>
  </inkml:definitions>
  <inkml:trace contextRef="#ctx0" brushRef="#br0">1058 1,'-5'0,"-1"5,-5 5,-9 11,-6 11,-3 4,-1 6,-1 0,2 2,0-2,0-3,2-4,-1 1,6 0,5-2,2 2,-1 4,2 0,3 3,-1-2,2 2,2 6,-2 5,1 7,2-2,2 2,2 5,1 9,2 6,0 3,0 6,0 5,1 1,-1-2,0-4,1-2,-1-9,0-7,0-7,4-5,2-5,0-1,-1-1,2 4,6 2,0 4,-2 6,-3 4,-3 4,-2 3,3-3,5 3,1 2,2 1,0 5,2 1,2 4,-2 9,-3 1,-4 1,-4 2,2-4,5-1,4 6,1 3,-4 1,-4-1,-3-8,-2-4,-3-1,-1 3,0-3,-6 1,-1-3,1-3,0-9,3-4,0-2,2 5,1-4,0-4,0-7,0-5,0 1,-4 8,-6 1,-7 6,-4 0,1-5,0 0,-2-4,-1 0,-2 2,-1-1,-1 0,0 3,0 2,4 8,2-3,4-4,5-7,5-5,3-5,2-8,3-3,-1-5,1-1,0 6,0 9,-1 4,1 5,-1 1,5-2,1-7,4-5,1-2,3-5,-1-1,6 1,1 2,-4 2,-5 1,-3-3,-4 0,-2 0,-2 2,4 6,1 7,0 11,-1 12,-1 9,-1 7,-1 0,-1 1,0-3,0-10,-5-6,-6 1,-5 5,-6 0,3 4,-2-1,-1-2,3 1,5-4,0-5,-3-2,3-6,-2-7,3-9,-2-7,2-2,-1-5,-4-6,-2 4,-3 0,-2 10,3 2,1-5,-1-1,-1 0,-1-4,3 0,1-3,-1 0,3-2,1-4,2-2,-1-4,3-1,-1 3,-3 0,1 1,4-2,4-1,3-2,2 0,2-1,1 0,1 0,0 0,-1 0,6 0,0-1,0 1,-1 0,-2 1,-1-1,4 0,0-1,5 2,0-1,2 0,0 0,-3 0,-3 0,-2 0,-3 0,-1 0,-1 0,-1 0,1 0,-1 0,1 0,-1 0,1 0,0 0,0 0,0 0,0 0,0 0,0 0,0 0,0 0,0 0,0 0,0 0,0 0,0 0,0 0,0 0,0 0,0 0,0 0,0 0,0 0,0 0,0 0,5-4,1-11,0-17,3-21,5-16,0-9,-3 4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8:47.273"/>
    </inkml:context>
    <inkml:brush xml:id="br0">
      <inkml:brushProperty name="width" value="0.07056" units="cm"/>
      <inkml:brushProperty name="height" value="0.07056" units="cm"/>
      <inkml:brushProperty name="color" value="#849398"/>
      <inkml:brushProperty name="ignorePressure" value="1"/>
      <inkml:brushProperty name="inkEffects" value="pencil"/>
    </inkml:brush>
  </inkml:definitions>
  <inkml:trace contextRef="#ctx0" brushRef="#br0">1785 0,'0'9,"-5"8,-1 5,-4 4,-5 11,-5 13,-4 17,-6 19,-3 14,-1 8,-3 5,0 5,1 1,3-1,2 3,1-2,2-7,-4-4,0 3,-5 5,-1 2,2-2,-2-1,1-3,-3-1,1-2,-2 5,2 4,2 2,-2-2,2 3,7-7,-1-3,5-7,3-3,-1 0,5 1,6 1,0 2,-3 6,2 17,4 8,3 5,7-3,8-7,8-2,5-6,5-9,-4-10,-4-10,-6-6,-4-5,-5 2,-1 10,-3 7,0-1,0 2,0 1,0 2,1 1,-5 0,-1 6,0-4,1 0,2-7,1-6,-4-5,-1 0,-3 7,-1 1,-2-3,-5 1,2 3,-6 2,-3 2,-8 7,-2 2,-4 1,-1-1,3 3,-3-3,7-4,-1-6,1-7,1-5,2-15,5-6,4-5,4-1,1 4,3 3,-1 12,-2 2,1-4,-2-3,3-5,-2-1,3-4,3 5,4 4,2 7,7 3,2-3,1-8,0-7,2-6,1-10,3-8,0-4,2 1,3-2,-1-3,2 1,-3-1,-4-3,1 3,-2-1,-2-2,-3-2,3-1,-1-3,4 4,0 2,7-2,0 0,-2-2,0-2,-2 0,-4-1,-4 0,3 0,-2 0,4 0,-1-1,4 1,-2 0,2 0,-1 0,-3 0,-3 0,-3 0,3 1,0-1,-2 0,4 0,0-1,-2 2,-2-1,-1 0,-2 0,-1 0,-1 0,-1 0,1 0,0 0,-1 0,1-14,0-13,0-7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9:18.440"/>
    </inkml:context>
    <inkml:brush xml:id="br0">
      <inkml:brushProperty name="width" value="0.07056" units="cm"/>
      <inkml:brushProperty name="height" value="0.07056" units="cm"/>
      <inkml:brushProperty name="color" value="#849398"/>
      <inkml:brushProperty name="ignorePressure" value="1"/>
      <inkml:brushProperty name="inkEffects" value="pencil"/>
    </inkml:brush>
  </inkml:definitions>
  <inkml:trace contextRef="#ctx0" brushRef="#br0">1 11428,'4'0,"7"0,6-5,4-1,4 0,1 2,2 0,0 2,1 1,-1 1,-1 0,1 0,-1 0,0 0,0 5,0 6,0 1,0-2,0-2,-4 2,-2-1,0-1,-3 2,-1-1,2-1,2 2,2-1,2-1,2-3,0 3,4 0,3-2,-1-1,-1 3,-1-1,-2 0,-1-2,0-2,-1-2,0 0,-1-1,1 0,0 0,4-1,2-3,0-3,-1 1,-2 2,-1 0,0 2,-2 1,0 1,9 0,8 0,5 0,4 0,-3 1,-5-1,-6 0,-5 0,-3 5,-8 5,-2 7,-5 4,-5 3,-1 3,-1 1,7 0,5 0,4 0,2-5,1-1,1-1,-1 2,0-4,0-5,-1 0,1 2,-1-2,0-3,4 1,7-1,5-3,6-2,-2-3,-4-1,-5-2,-4 0,-4-1,-6 6,-3 0,0 5,0 5,2 5,1 3,2 7,0 3,1 1,0-2,5 0,1-2,0-2,-1 0,-1-1,-2 0,-6 0,-1 0,3 0,4-1,0 1,0 5,0 1,0 0,-1-1,-1-7,1-2,-1-5,-5-1,-1-4,0-4,1 1,2 4,1 8,5 6,3-3,0 0,-1-6,-2 0,0-4,-2-4,0-5,-1-2,0-3,0 4,-1 1,1-1,4 4,3 4,-2 0,0 3,8 8,6 4,13 2,7 0,0 5,-5 1,-10-2,-8-6,-7-3,-9-1,-5-1,-2 1,-4 1,0-4,-3-1,-4 1,1-4,0 1,2 1,3-2,5-4,3 0,1-2,3-3,0-3,1-2,0-2,4 0,16-2,12 1,16-1,7 1,9-1,3 1,-2-4,2-3,3-3,-1-1,-8 2,-5 3,-3-8,-7-1,-6 3,-10 2,-15-1,-11 1,-5 2,-3 3,-1 2,0 6,5 3,3 4,5 2,1-2,4-3,3 2,9 0,4-2,2-2,4-2,1-1,-1-2,-3-4,-1-3,-3-3,-1-6,0 0,-6 3,-6 4,-6 3,-5 2,-2 3,-3-4,-1-1,0 1,0-3,0-6,0 1,5 2,2 2,5 4,-1 2,0 2,-3 1,-3 0,-1 1,-2 4,-1 6,0 6,-1 4,1 4,0 2,-1 0,1 2,0-1,0 0,0-1,0 1,0-1,0 0,5 0,1-4,4-7,1-6,-2-4,-2 1,-2 0,-3-2,-1 3,-1 0,5 4,1-1,-1-2,-1-2,4-3,0-2,-1-1,-2-1,-2 0,-1-1,-1 5,-1 2,0-1,0 0,-1 3,1 0,0-1,0-2,0-2,0-1,0-1,0-1,0 4,0 2,0 0,0-2,0 4,0 0,0-1,0-2,0-1,0-2,0-1,0-1,0 0,0-1,0 1,0-5,0-2,0 1,0 1,0 2,0 0,0 2,0 1,0 0,0-4,1-7,-6-5,-6-5,-5-3,-1-3,-1 0,1 3,5 6,-1 2,2 4,-2-2,2 3,-2-2,-4-3,-3-4,-3-3,-2-2,-2-1,0-1,0-1,-1 0,0 1,1-1,-1 1,1-5,5-1,5-5,7 1,-1-4,3-4,2 2,2 3,2 4,-4 3,0 3,-4 2,-5 1,-4 1,0-1,0 1,-2 0,-2-1,-2 0,-1 0,0 0,-2 0,1 0,0 0,-1 0,1 0,0 0,0 0,0 0,0 0,0 0,0 0,0 0,0 0,0 0,0 0,0-5,0-1,0-4,0-6,0-4,0 2,0-2,0-1,0 2,0 1,0 2,0 0,0 3,0-2,0 3,0 2,0 4,-5 3,-1-4,0 1,2 0,1 2,-4 1,0 2,1 0,1 1,2 0,1-4,1-7,1-5,0-5,0-4,1-6,3-3,7 0,1 6,3 3,-1 5,-2 7,-5 5,-2 0,2 0,1-2,-2 0,-2 2,-1-6,-2-2,0-7,4 1,1-1,4-1,5-1,0-1,-3 4,1 5,-1 2,-3 3,2-1,-2 2,-1-2,-3 1,3-6,-1-1,0-1,-2-6,-2 0,-1 1,-2-4,0-8,0-5,0-1,0-3,-1 3,1-1,0 7,0 5,0 4,0 2,0 5,0 1,-5 1,-1-3,-5-1,-4-1,-1-2,-1 0,2-1,-1-1,2-4,4-1,-2 0,-3-4,1-4,-1-5,1 1,-2-5,-1 0,0 1,5-2,3 0,4-1,3-6,-4-2,0 0,1 1,1 1,-3 6,0 3,0 1,2 7,-3 3,0 7,1 9,2 4,-3 0,0 3,2 0,1-2,2-4,-4 3,1 0,0-3,1-1,2-7,2-7,0 2,1-2,0 0,0 3,0 5,5 4,1-3,0-7,-1 3,-2-3,-1-4,4-1,1 7,-2-1,0 0,-2-2,-1-1,-1 2,-1-8,0-1,0-2,-1 2,1 3,0-1,0-2,0-3,0-7,0 0,-5 0,-1 0,-4-5,-1-1,2 4,2 7,3 3,1 4,2 0,1 7,0 4,1 3,-1 2,-4 5,-2 1,0-1,2-6,1-3,1-2,1 1,0-5,-4 0,0 1,-1 1,2-2,1-1,1 3,1-4,0 1,1-4,0 2,1 2,-1-3,0 2,0 7,0-1,5 0,1 1,0 1,3 1,0 5,-1 2,-2 0,2 3,0 0,-1 4,-2 4,-2-2,-1 3,-2-3,0 1,0 2,0 3,-1 2,1-2,0-1,0 1,0 2,0 1,0 1,0 2,0-1,0 1,0 1,0-1,0 0,0 0,0 1,0-1,0 0,0 0,-5 0,-1 0,0-1,-3 1,0 0,1 1,2-1,2-1,-2 1,-1 0,1 0,1 0,-2 0,-1 0,2 0,-4 0,1 0,1 0,2 0,2 5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9:20.846"/>
    </inkml:context>
    <inkml:brush xml:id="br0">
      <inkml:brushProperty name="width" value="0.07056" units="cm"/>
      <inkml:brushProperty name="height" value="0.07056" units="cm"/>
      <inkml:brushProperty name="color" value="#849398"/>
      <inkml:brushProperty name="ignorePressure" value="1"/>
      <inkml:brushProperty name="inkEffects" value="pencil"/>
    </inkml:brush>
  </inkml:definitions>
  <inkml:trace contextRef="#ctx0" brushRef="#br0">1082 1,'-5'0,"-6"4,-5 16,-5 18,-9 21,-2 10,-2 11,-4 10,1 4,1 0,3-11,-3-7,0-7,2-5,3-1,-4 4,0 3,1 4,3 4,1 1,1 7,1 1,1 1,-5 3,0 9,-5 7,4 2,3-2,2-3,6 1,2-4,0-5,3 3,0-1,-2-3,3-4,-1 0,-2 4,2 4,4 3,4 3,4 2,7 6,4 6,9 2,7-2,9 7,4 5,-4 3,-3-3,-6-5,-7-6,-6-5,1-3,2 1,4-3,5-3,6-2,5 1,1-4,-1 3,-1-2,-6-5,-2-6,-1 5,5-4,3-1,1-6,-1-9,4-13,1-12,-5-11,-4-7,-1-1,-1-1,5 7,3 7,-5 9,2 5,-3 1,-2-1,-5-1,-6-2,-4-1,-5 4,-3 1,-1 3,-5 14,-7 13,-5 8,-10 11,-4 5,-7 2,0-6,0-8,3-12,3-4,1-6,3-9,1-7,0 0,0-8,0-8,1-8,4-2,1-3,5 2,4-1,5 2,4-1,-3 3,0-2,1-3,1-2,-3 2,-1-1,1 3,2 5,2 3,6 4,2-3,1 1,4-4,0 0,-2 2,3 6,8 14,1 13,6 12,4 4,6 4,0 9,0 3,-2 3,-2-1,-2 4,-1 0,-2-6,-5-3,3 2,2 2,1-1,0 5,-4-5,-7-11,-2-13,-2-18,-5-11,-3-10,-2-9,-2-3,-2-2,1 3,-1-2,0 4,1-1,-1 2,1 4,0 4,0 2,0 3,0 0,0 2,0-5,0-6,0-6,-4-5,-2-3,0-2,1-2,-3 0,0 0,1 0,-2 5,-1 1,-2 1,-4-2,0 4,-1 1,2-2,-1-2,2-2,4-1,-1-1,1-1,2 0,-1-5,-1-1,-1 0,0 1,2 1,2 2,-1 1,-1-8,-2-13,0-11,2-9,-2-7,1 1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9:27.964"/>
    </inkml:context>
    <inkml:brush xml:id="br0">
      <inkml:brushProperty name="width" value="0.07056" units="cm"/>
      <inkml:brushProperty name="height" value="0.07056" units="cm"/>
      <inkml:brushProperty name="color" value="#849398"/>
      <inkml:brushProperty name="ignorePressure" value="1"/>
      <inkml:brushProperty name="inkEffects" value="pencil"/>
    </inkml:brush>
  </inkml:definitions>
  <inkml:trace contextRef="#ctx0" brushRef="#br0">1166 0,'-4'5,"-7"5,-1 7,-3 4,-3 4,-4 2,2 0,0 1,4 1,-1-1,-2 0,-2-1,3 0,-1 0,-1 0,2 5,-4 6,-4 5,3 1,1 6,-5-1,-3-4,-1 0,5-4,3-3,4-5,2 2,-1 0,-3 2,3 5,5 4,-1 4,2 7,4 7,-3-2,2 1,2 10,-2 5,0 4,-3 1,0 5,-1 6,-4-4,1-3,-6 6,1-3,-1-4,-1 3,4 0,4 2,5 10,5 5,2-1,3-5,0-10,1-11,-4-10,-2-7,-5-11,0-3,-4-2,-4 1,2 2,-2 6,3 12,3 13,0 16,2 10,2 6,-2 1,-4 1,-4-2,-3 0,1-11,4-8,6-11,3-11,4-7,2-6,1-4,0-1,1 3,0 11,5 13,0 10,5 10,9 0,2 2,-4 2,1 2,-4 1,-4-9,1-6,-2-6,2 6,3 0,5 0,2 1,8 4,-2-1,3-3,-3-4,3-7,-4-4,-7-6,-2-7,-4-4,1-4,-4-7,2-2,8-1,5 1,3 2,-5 1,5 6,-5 7,5 1,0 5,2 3,-6 3,-3-2,-4-4,-1-5,-3-5,-5-3,2-6,-1 1,1 2,0-5,-2 4,-3-2,-2 3,-2 6,-2 3,0 4,0 0,-1-2,1 5,0 6,-5 8,-1-1,-10-2,-5-4,-1-2,1-5,-3 5,5 3,4 2,5-4,5 5,2 1,2 6,2 1,0-1,0-5,0-9,-1-11,1-13,-1-9,0-4,0-2,0-3,0 2,0 5,0 0,0-2,0-3,0-2,0-2,0 2,0 2,0-2,0-1,0-1,0-1,0 3,0 2,0-2,0 0,0-2,0-1,0-1,0-1,0 0,-5 0,-1 0,1 4,0 2,-3 4,-1 1,2 3,2-1,1-3,2-3,-3 2,-1 0,-4-3,-1-1,-2-2,1-1,2-2,3 0,-2 0,0-1,-2 1,0 0,3 0,2 0,-3-5,1-1,1 0,2 1,2 2,-4 1,1 1,0 0,1 1,3 1,0-1,1 0,1 1,0-1,0 0,-4-14,-6-18,-11-22,-6-21,-4-10,0-10,-5-2,5 10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9:30.073"/>
    </inkml:context>
    <inkml:brush xml:id="br0">
      <inkml:brushProperty name="width" value="0.07056" units="cm"/>
      <inkml:brushProperty name="height" value="0.07056" units="cm"/>
      <inkml:brushProperty name="color" value="#849398"/>
      <inkml:brushProperty name="ignorePressure" value="1"/>
      <inkml:brushProperty name="inkEffects" value="pencil"/>
    </inkml:brush>
  </inkml:definitions>
  <inkml:trace contextRef="#ctx0" brushRef="#br0">0 12241,'5'-5,"10"-10,7-8,6-8,1-5,1 0,0-7,-1-7,4-8,1-7,0-12,2-7,1-6,2-12,0-2,-3-2,-2-1,-3-10,-6-13,-3-11,4-10,2-2,-4-3,-6-1,-1-8,1-2,2-1,-3 1,-3 0,0 3,-3 0,-3 6,-2 6,-3 3,-11-7,-4 0,-5 5,1 8,3 2,3 6,4 8,3 7,-3 6,-5-1,0 0,-3 2,-4 2,1 1,4 6,-1 6,3 7,2 4,3 4,3 6,1 3,2 0,0-1,1 3,0-5,-1-3,1-1,-1-6,0-6,-5-6,-1-4,0-8,-4-4,-4 5,-4 2,-5-3,-1-2,2 1,0 1,0 0,3 1,5 2,5 4,4 2,3 0,1 3,2 5,0 5,0 3,0 3,-1 2,1 5,-1 2,0-5,0-3,0-1,0-5,0-1,0 1,0-4,0-3,-5-1,-1 3,0 8,2 14,0 1,2-2,1-3,1-1,0-3,0 9,0 6,1 9,-1 10,0-1,0 3,0 3,0 0,0-7,0-1,5-5,1-3,-1-1,0-5,3-6,0-4,-1 4,-2 1,3 7,0 9,-1 9,-2 6,-1 5,-3 4,0 1,-1 1,0-1,4 1,2-1,0-1,-2 1,-1-1,4 0,0 0,-1 0,-1 0,-2 0,3 4,1 2,-1 0,-1-1,-2 3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9:33.045"/>
    </inkml:context>
    <inkml:brush xml:id="br0">
      <inkml:brushProperty name="width" value="0.07056" units="cm"/>
      <inkml:brushProperty name="height" value="0.07056" units="cm"/>
      <inkml:brushProperty name="color" value="#849398"/>
      <inkml:brushProperty name="ignorePressure" value="1"/>
      <inkml:brushProperty name="inkEffects" value="pencil"/>
    </inkml:brush>
  </inkml:definitions>
  <inkml:trace contextRef="#ctx0" brushRef="#br0">652 1,'-5'4,"-6"12,0 11,-5 6,-2 7,-9 5,-4 5,0 7,-1 4,1 0,-4-1,0-2,2-1,5-6,4-6,5-3,2 1,-1-2,2 2,0 1,3-1,-2 6,2 3,-1 3,2 5,-3 6,3 2,2-2,-1-4,1-6,-3-5,2-1,-2-5,0 0,4 0,2-2,3 1,2-3,1 1,2 3,-1 7,1-1,-1 10,1 4,-1 4,0 8,0 11,0 12,5 9,10 2,8 3,4-10,2-9,1-6,-5-10,-2-9,-5-2,-1-9,-3-4,1-3,1-1,0 0,-4-4,-4-6,-3 0,-3-3,-1 2,-1 3,-1 3,0 4,1 1,-1 7,1 7,0 6,-1 5,1 8,-4 3,-2 1,-5-1,-4-1,-1-2,4-1,2-1,5 3,-3 3,0-6,-2-3,0-5,-3 3,0-3,-1-4,1-1,3 7,4-6,2-4,2-1,1-2,1-2,1 2,-1-5,-4-3,-2-2,-4-5,-1-2,2-4,2 0,3 3,1 6,2 14,5 9,2 10,5 6,5 4,0-3,-3-9,1-8,-2-4,-3 0,2 3,-1-3,2 6,-1 8,2 8,4 7,-1-5,-3-4,-4-8,1-4,-1-2,2-5,0-5,-3-9,3-5,-1-7,-3-6,3-1,0 2,-3 0,-2-4,-1-2,-3-3,0-2,-1-1,0-1,-1 0,1 4,-1 1,1 1,0-2,0 4,0 0,0-1,0-2,0-1,0-3,0 5,0 5,0 5,0 10,0 0,0 0,0 0,0-4,0-6,0-5,0-5,0 1,0-1,0 4,0 4,0 5,0-1,0 1,-5-3,-1-4,1-4,-5-3,1-3,-3-2,0 0,2 4,-1 1,1 5,2 0,2 4,-2 3,0-1,1-3,3 1,1-2,1-3,1-4,1-1,0-3,1 0,-1-1,0-1,0 0,1 1,-1 0,0-1,0 1,0 0,0 0,0 0,0 0,0 0,-5 0,-1 0,0 5,-3 6,0 1,1-2,2-2,2-2,2-3,1-1,1-2,0 0,1-1,-1 1,1-1,-1 1,0 0,0 0,0 0,0 4,0 3,5-6,1-2,-1-2,0 0,3-4,0 0,4-5,-1 1,-1 1,1 4,4 1,-1 3,2-4,-2 0,-8-9,-9-15,-9-16,-2-15,-4-10,1-7,-1 0,3 5,4 10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9:40.163"/>
    </inkml:context>
    <inkml:brush xml:id="br0">
      <inkml:brushProperty name="width" value="0.07056" units="cm"/>
      <inkml:brushProperty name="height" value="0.07056" units="cm"/>
      <inkml:brushProperty name="color" value="#849398"/>
      <inkml:brushProperty name="ignorePressure" value="1"/>
      <inkml:brushProperty name="inkEffects" value="pencil"/>
    </inkml:brush>
  </inkml:definitions>
  <inkml:trace contextRef="#ctx0" brushRef="#br0">1794 0,'0'10,"0"20,0 29,0 23,0 25,0 21,0 18,0 10,0 7,0-1,0-6,0-6,0-6,0-4,0 2,0 4,0 0,0-2,0 3,0-6,0-4,0 3,0-5,5-1,1-2,0-4,-2-5,0-6,-2-4,-1-8,-1-7,0-8,-5-4,-1-8,-4-8,-1-7,1-5,4 2,-3-1,0 0,-2 3,-5 4,-8 10,-5 11,-2 8,-1 7,-3-1,-1 2,-4 1,6 1,-1 2,6 5,-2 2,-1-5,2-6,-4-17,-1-14,2-14,5-13,4-9,5-1,2 1,3 1,1-2,1-3,-1 3,-4 5,-3 0,-3-3,-1-2,-3-3,5-3,0 0,5-2,5 0,5-1,-2 1,1-1,2 1,-3 0,1 4,-4 2,1 0,2-1,2-2,3 4,2 5,1 0,-3 3,-2-1,1-3,1-3,1-3,1-3,1 8,1 2,-5 4,-1 3,1 4,0 2,2 1,-3 6,-1 2,1 4,1 5,2 0,5 6,4 4,-1 7,0 7,-1 2,-2-7,-1-10,0-8,-1-7,0-6,0 2,0 3,-1 6,1 4,0 0,0-9,0-10,0-10,0-8,0-5,0-3,0-3,0 0,0 5,0 1,0 1,0-1,0-1,0-1,0-1,0 4,0 6,0 6,0 4,0 3,0 3,-5-4,-1-6,-4-1,-1-3,1-4,4 1,-4-1,2 3,1-2,-3-1,1-3,2 2,2 1,1 2,2 0,2-3,0 3,-5 4,-5-1,-1-3,1-3,2-2,3-4,2 0,1-2,2-1,0 0,-4 1,-2-1,1 1,0 0,-2 0,-2 0,2 0,2 0,1 0,2 0,-3 0,-1 0,0 0,2 0,-4 0,0 5,-3 5,-4 2,-5-1,-3 1,-3 5,0-2,3 6,1 0,0-4,4-5,0-4,3-4,4-3,0 0,1-2,2 0,3 0,2 1,2-1,0 1,2 0,-1 0,1 0,-1 4,0 2,1 5,-1 0,0-2,-5-2,-1-3,0-1,2-2,0-1,2 0,1-1,1 1,0 0,0-1,0 1,0 0,1 0,-1 0,0 0,0 0,0 0,0 0,0 0,0 0,0 0,0 0,0 0,-5 0,-1 0,1 0,-5-4,-4-7,-4-14,-4-13,-4-9,0-6,3-2,5 2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9:43.024"/>
    </inkml:context>
    <inkml:brush xml:id="br0">
      <inkml:brushProperty name="width" value="0.07056" units="cm"/>
      <inkml:brushProperty name="height" value="0.07056" units="cm"/>
      <inkml:brushProperty name="color" value="#849398"/>
      <inkml:brushProperty name="ignorePressure" value="1"/>
      <inkml:brushProperty name="inkEffects" value="pencil"/>
    </inkml:brush>
  </inkml:definitions>
  <inkml:trace contextRef="#ctx0" brushRef="#br0">0 14157,'0'-4,"5"-12,5-6,2-6,-1-1,1-5,4-2,-1 1,6-3,5-4,2-14,5-10,2-13,-1-2,-5-6,-9 3,-6 7,-7 6,1 8,-2 8,-1 1,-2 4,3-2,1-2,-1-1,3-10,5-16,-1-13,-1-9,0-6,4 3,0 0,0-4,3 2,3 2,-3 0,0 4,2 7,-4-1,-3-1,-5-2,-4 1,-3-6,3-3,1 3,0 1,2-1,1 8,-2 2,-1-1,-3-3,4-8,4-4,1-2,3-5,-1 0,6-5,0 6,1 4,1 3,-2 1,-1-8,1-8,-2-1,-1 3,-2-2,0-6,3-10,3-8,-3-1,1 5,-3 9,-5 10,-3 7,-4 5,-2 4,-2-3,0 0,-1 0,0 0,0 2,1 1,0 0,-1 5,1 3,0-2,0 5,0 4,0 9,0 10,0 9,0 10,0 2,0 4,-4 3,-2-1,0 4,-3 5,-1 3,-2 5,0-3,3 1,-3 1,2 1,-3 1,1 2,3 0,2 1,-1 0,0 1,-3-6,-5-5,2-2,-3 2,-2-3,1 1,0 3,3 3,-1 2,2 2,-5-3,0-6,0 0,-3-4,3-3,0-8,3 0,-5 5,2 6,-1 5,3 5,-1-2,4 1,3 1,0-3,1-1,-2 2,0 2,4 2,-3 1,1-8,-2-2,1-4,2-4,2-3,3-7,2-7,-3-3,-1-2,1-10,1-8,1-8,-3-7,-1 1,1 3,1 0,2 13,1 6,1 3,1 1,0 4,0 4,1 5,-1 4,0 2,0 7,0 1,0 6,1 4,-1 0,-1 2,1 2,0-2,0 0,0 2,0 2,0-2,0-1,0 1,0 3,0 1,0-4,0-4,-4-1,-3 1,1 4,1 2,2 2,1 1,-4 2,0 0,0 1,1-1,2 1,1-1,2 0,-1 0,1 0,1 0,-1 0,0 0,0 0,0 0,1 0,-1 0,0 0,0 0,0 0,0 0,0 0,0 0,0 0,0 0,0 0,0 0,0 0,4 0,2 0,0 0,-1 0,-2 0,-1 0,-1 0,0 0,-1 0,4 0,2 0,0 0,-1 0,-2 0,-1 0,-1-1,4 1,1 0,0 0,-2 1,-1-2,-1 6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7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74 9,'0'0,"0"0,0 0,0 0,0-1,0 1,0-1,1 1,-1 0,0-1,0 1,0 0,0-1,0 1,0-1,0 1,1 0,-1 0,0 0,0 0,0 0,0-1,0 1,0 0,0-1,0 1,1 0,-1 0,0 0,1 0,-1-1,0 1,0 0,1 0,-1 0,14 2,8 11,-19-11,-2 0,2 0,-1 1,1-1,-1 1,0-1,0 1,0 0,-1 0,1 0,1 4,-3-6,0 0,0 1,1 0,-1-1,0 0,0 1,0 0,0-2,0 2,0 0,-1-1,1 0,0 1,0 0,0-2,-1 2,1-1,-1 1,1-1,-1 0,0 0,1 1,-1-1,0-1,0 1,0 0,0 1,0-1,0-1,-1 2,-1 0,1 0,0 0,0 1,0-2,-1 1,0 0,1-2,-1 2,0-1,0 0,1 0,0 0,-1-1,0 0,0 0,0 0,0 0,-4-1,2-1,1 0,-1 0,1-1,0 1,0-2,0 1,-1 0,2-1,0 0,-5-4,5 3,-1 2,2-1,-1 0,1-1,-3-4,0-5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9T13:19:45.195"/>
    </inkml:context>
    <inkml:brush xml:id="br0">
      <inkml:brushProperty name="width" value="0.025" units="cm"/>
      <inkml:brushProperty name="height" value="0.15" units="cm"/>
      <inkml:brushProperty name="color" value="#849398"/>
      <inkml:brushProperty name="ignorePressure" value="1"/>
      <inkml:brushProperty name="inkEffects" value="pencil"/>
    </inkml:brush>
  </inkml:definitions>
  <inkml:trace contextRef="#ctx0" brushRef="#br0">1 1,'0'0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2:45.077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123 25,'-3'1,"1"-1,-1 1,0 0,1-1,0 1,-1 0,1 1,-1-1,1 0,0 1,0-1,0 1,-4 3,-25 30,27-30,-2 4,0-1,0 2,1-1,0 1,1-1,0 1,0 0,1 1,1-1,0 1,0-1,1 1,0-1,1 15,1-16,-1 0,1 1,1-1,-1 0,2 1,-1-1,1-1,1 1,-1 0,1-1,1 1,0-1,0 0,1-1,-1 0,12 11,-9-12,-1-1,1 0,0 0,17 6,23 14,-21-9,1 0,40 16,-18-9,-15-9,1-2,0-1,1-2,0-1,46 3,22 5,-50-9,1-3,105-5,-56-1,-66 2,1 2,68 11,-91-10,0-1,0 0,0-2,0 0,0 0,0-2,0 0,26-7,1-5,77-35,-58 22,-39 18,-1 1,2 1,-1 2,1 0,41-2,128 9,-89 1,-79-2,117 0,149-17,-164 6,164 8,-135 4,-77-3,95 3,-135 3,51 13,-57-10,1-1,43 2,12 3,-64-7,51 2,-26-6,-9 0,0-1,83-12,109-36,-212 41,37-15,13-4,-48 18,0-2,-1-1,0 0,0-2,-1-1,-1 0,-1-2,37-34,-55 48,0 1,0-1,0 0,0 0,0 0,0-1,-1 1,1 0,-1-1,1 1,-1-1,0 1,0-1,0 0,-1 1,1-1,0 0,-1 0,0 1,0-1,0 0,0 0,0 0,0 0,-1 1,1-1,-1 0,0 0,0 1,0-1,0 1,0-1,-2-2,-5-5,0 1,0-1,0 2,-1-1,-1 1,-13-9,12 10,0 0,0 1,-1 0,1 1,-1 0,0 1,-1 0,1 1,0 1,-15-2,-15 1,-73 5,33 0,-77 10,-11 0,123-12,-7-2,0 3,-95 14,120-11,0-2,-41 0,-14 0,20 9,46-7,1-1,-25 2,-119-7,-57 4,171 4,-92 23,99-18,-2-2,1-1,-57 2,0-10,-176 11,52 3,22-3,143-2,-60 16,78-15,6-4,-2-1,-57 0,-1 1,-486 8,378-16,177 2,0-1,0-1,0-1,0-1,1-1,-45-16,23 3,23 8,0 2,0 0,-29-5,14 7,23 5,0-1,0-1,0 0,-26-10,40 13,-1 0,0 0,0-1,1 1,-1-1,0 1,0 0,1-1,-1 1,1-1,-1 0,0 1,1-1,-1 1,1-1,0 0,-1 0,1 1,-1-1,1 0,0 1,0-1,-1 0,1 0,0 0,0 1,0-1,0 0,0 0,0-1,1 0,0 0,-1 0,1 0,1 0,-1 0,0 0,0 1,1-1,-1 1,1-1,2-2,5-3,0 1,1 0,14-8,32-20,-45 27,-1 0,1 0,1 1,-1 0,21-6,135-22,-40 11,-97 16,0 2,1 2,-1 0,1 2,0 2,0 0,57 12,-39-7,1-1,-1-2,66-6,-18 1,-86 2,23-1,-1 2,0 2,48 8,-60-7,1-1,0-1,35-2,-29 0,47 5,148 15,-100-12,-12-1,118 16,-168-11,61 9,16-10,-51-5,145 28,-29-1,-100-18,78 1,-109-12,-35 3,10 2,-45-8,0-1,0 0,0 0,1 0,-1 0,0 0,0-1,0 1,0-1,0 1,0-1,0 0,0 0,0 0,0 0,2-2,-3 2,0 0,0 0,-1 0,1 0,-1 0,1 0,-1 0,1-1,-1 1,0 0,1 0,-1-1,0 1,0 0,0 0,0 0,0-1,0 1,0 0,-1 0,1-1,0 1,-1 0,1 0,-1 0,1 0,-1 0,1-1,-1 1,0 0,0 0,0 1,1-1,-2-1,-1-2,-1 1,1-1,-1 1,1 0,-1-1,0 2,-7-5,-21-5,-1 1,0 1,0 2,-43-4,12 6,-118 6,76 2,-89-4,-214 5,369-1,1 3,0 1,-59 18,-110 48,19-5,167-62,0-1,0-1,0 0,-34-2,29-1,0 2,-36 5,-65 25,60-14,-73 9,55-21,-132-6,85-3,-46 15,-1 0,165-11,11 0,0-1,-1 1,1-1,0 0,-1 0,1 0,0-1,0 0,-1 0,1 0,-6-3,10 4,0 0,0-1,0 1,0-1,0 1,0-1,0 1,1-1,-1 1,0 0,0-1,1 1,-1-1,0 1,0 0,1-1,-1 1,0 0,1-1,-1 1,1 0,-1 0,0-1,1 1,-1 0,1 0,-1 0,1 0,-1 0,1-1,0 1,22-9,-17 7,18-8,0 2,0 0,1 2,38-6,273-14,-298 24,1-1,-1-2,-1-2,1-1,-1-2,0-1,-1-3,44-21,-75 32,-1 1,1-1,-1-1,0 1,1 0,-1-1,-1 0,1 0,5-8,-8 11,0-1,-1 1,1 0,0 0,-1 0,0 0,1-1,-1 1,0 0,1 0,-1-1,0 1,0 0,0-1,0 1,0 0,-1 0,1-3,-1 3,0 0,0-1,0 1,0 0,0 0,0 0,0-1,0 1,0 0,-1 0,1 1,0-1,-1 0,1 0,-1 1,1-1,0 1,-1-1,-1 0,-13-2,0 0,1 1,-1 0,0 1,0 1,0 0,-25 5,-110 27,-238 95,334-107,49-18,2-1,0 0,0 0,0 0,1 1,-1-1,0 1,1 0,-1 1,1-1,0 0,-1 1,1 0,1 0,-6 5,8-7,0-1,0 0,0 1,0-1,0 1,0-1,0 1,0-1,0 0,0 1,0-1,0 1,0-1,0 0,0 1,1-1,-1 1,0-1,0 0,0 1,1-1,-1 0,0 1,1-1,-1 0,0 1,1-1,-1 0,0 0,1 1,-1-1,0 0,1 0,-1 0,0 0,1 0,-1 1,1-1,-1 0,1 0,-1 0,0 0,1 0,-1 0,1 0,-1 0,1 0,-1-1,0 1,1 0,-1 0,1 0,0-1,26-3,-27 4,322-100,-241 74,1 3,2 4,110-11,-165 26,0 0,-1-2,1 0,-2-3,1 0,-1-1,37-21,-63 31,-1 0,1-1,0 1,0-1,0 1,0-1,0 0,0 1,-1-1,1 0,0 0,0 1,-1-1,1 0,-1 0,1 0,-1 0,1 0,-1 0,1 0,-1 0,1-1,-2 1,1 1,0-1,-1 0,1 1,-1-1,1 0,-1 1,1-1,-1 1,1-1,-1 1,0-1,1 1,-1-1,0 1,1-1,-1 1,0 0,0 0,1-1,-1 1,-1 0,-4-2,0 1,-1 0,1 0,0 1,-1-1,-7 2,-23 7,-1 1,1 2,1 2,0 1,-46 26,-72 27,153-67,-46 17,-1-1,0-3,-74 11,-576 82,696-105,-11 1,1 0,-1 2,-19 7,26-6,18-6,20-7,-30 7,48-21,0 2,2 3,93-20,-130 35,-1-1,1-1,25-10,-34 12,-1 0,0-1,-1 1,1-1,0 0,-1 0,1-1,-1 0,0 1,0-1,-1-1,1 1,3-7,-6 9,-1 1,1 0,-1-1,1 1,-1 0,0-1,0 1,0 0,0-1,0 1,0 0,0-1,0 1,-1-1,1 1,0 0,-1-1,1 1,-1 0,0 0,1-1,-1 1,0 0,0 0,0 0,1 0,-1 0,0 0,0 0,-1 0,1 0,0 1,0-1,0 0,-1 1,1-1,0 1,0-1,-1 1,1 0,0-1,-1 1,1 0,-1 0,1 0,0 0,-1 0,1 0,0 1,-1-1,1 0,-2 1,3-1,-1 0,1 1,0-1,-1 0,1 0,0 1,0-1,-1 0,1 1,0-1,0 0,-1 1,1-1,0 0,0 1,0-1,0 0,-1 1,1-1,0 1,0-1,0 0,0 1,0-1,0 1,0-1,0 0,0 1,0-1,1 0,-1 1,0-1,0 1,0-1,0 0,0 1,1-1,-1 0,0 1,0-1,1 0,-1 1,0-1,0 0,1 0,-1 1,0-1,1 0,-1 0,1 1,19 17,-18-17,4 4,1-1,0 0,0 0,0-1,1 0,-1 0,1-1,0 0,0 0,0-1,0 0,0 0,0-1,0 0,0-1,0 1,0-2,11-2,15-4,0-2,58-26,-77 30,51-21,2 3,113-25,-104 27,-60 16,1 1,0 0,-1 1,26-2,-12 5,-1-1,0-2,0-1,49-14,-49 9,1 2,1 1,-1 1,1 2,32 0,265 5,-308 0,1 1,-1 2,0 0,25 9,-24-7,-1 0,1-2,40 4,407-8,-208-2,-243 3,-1 1,32 7,-30-4,0-2,23 1,-5-2,67 11,-59-7,0-1,0-2,-1-3,59-5,-32-7,-47 7,45-3,303-14,-357 22,0 0,0 1,0 0,0 1,23 7,-32-7,12 2,-1 1,0 0,-1 1,0 1,17 10,-29-14,0-1,0 1,-1 0,1 1,-1-1,0 1,1-1,-2 1,1 0,0 0,-1 0,0 0,1 1,-2-1,1 1,-1-1,1 1,-1 0,0-1,-1 1,1 0,-1 0,-1 8,1-7,0 0,-1-1,0 1,0 0,-1 0,0-1,0 1,0-1,-1 1,1-1,-1 0,-1 0,1 0,-1-1,-5 7,2-5,0 0,-1 0,1-1,-1 0,-1-1,1 1,0-1,-18 5,-6-2,1 0,-2-3,1 0,-50-2,35-1,0-2,-90-14,99 9,0 2,0 2,-55 4,-53-3,73-10,47 7,-43-4,45 6,1-1,-1-1,-33-10,33 7,-1 1,-48-4,-6 6,-83 9,85 6,48-6,-52 2,24-6,-83 11,-40 17,111-22,30-3,-40 9,-25 9,41-10,-117 38,166-45,-1-1,1-1,-1-1,-16 1,-23 4,-1 4,-92 20,68-16,56-11,19-3,5 0,1101-5,-604 6,-476-3,0-1,27-7,31-2,-3 11,-50 0,1 0,-1-1,41-8,58-21,-103 26,0 1,1 1,-1 1,35 2,40-1,-33-11,-48 7,0 1,25-2,-29 4,1-1,-1-1,0 0,0-1,17-6,-17 4,1 2,0 0,1 0,21-2,-17 4,1-2,-1 0,31-11,27-6,-57 17,70-16,-81 18,-1-1,1 0,-1-1,0 0,0 0,-1-1,1 0,7-6,-14 10,0 0,0 0,0 0,0 0,0 0,0 0,0-1,0 1,0 0,0 0,-1-1,1 1,-1 0,1-1,-1 1,1-1,-1 1,0 0,1-1,-1-1,0 2,-1 0,1 0,-1 0,1 0,-1 0,1 0,-1 0,0 0,1 0,-1 1,0-1,0 0,0 0,0 1,1-1,-1 1,0-1,0 1,0-1,-2 0,-5-1,0-1,0 2,0-1,0 1,-14 0,-192 4,177 2,-55 13,63-10,-1-2,1-2,-41 2,22-6,43 0,7-1,25 1,31 1,-28 0,-1 0,1-2,0-1,-1-2,1-1,45-13,-52 11,1 1,-1 1,1 2,30-2,28-4,-66 6,-10 1,0 1,1 0,-1 0,0 1,7 0,-22 12,-4-2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2:55.703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590 1,'-33'0,"-1"1,-39 7,61-6,1 1,0 0,0 1,0 0,0 0,1 1,-1 1,1 0,1 0,-10 9,-7 6,13-12,1 1,0 1,1 0,0 0,0 1,-8 14,9-11,1 1,0 0,1 0,1 1,1 0,0 0,2 0,-5 27,0 9,4-26,1 0,0 32,5 18,1-38,-2 1,-2-1,-8 49,-1-4,9-64,0 1,-1-1,-2 0,0 0,-14 35,12-37,-1 1,2 0,1 0,0 0,2 0,0 1,1 0,1 39,0-11,-9 52,-1 27,11 351,1-229,0-224,2 0,1 0,10 36,-6-28,4 35,15 118,-22-164,1 0,1-1,17 37,-1-4,18 45,-22-38,3-1,44 88,-56-132,1 0,15 18,7 10,14 18,3-1,84 78,-93-98,-32-33,0-1,1 0,0 0,13 6,-13-7,0-1,-1 2,0-1,15 14,-12-9,0-1,2-1,-1 0,1 0,18 7,16 10,-11-2,1-1,1-3,60 23,-95-41,13 4,0-1,0 0,1-1,0 0,27 1,-20-4,44 9,-42-5,36 1,-35-4,35 8,25 1,-52-10,0 2,0-3,50-5,-75 3,-1-1,0 0,-1 0,1-1,-1-1,1 0,-1 0,0 0,-1-1,0-1,0 1,0-1,-1-1,0 1,0-1,0 0,-1-1,-1 0,0 0,0 0,0 0,-1-1,-1 0,0 0,0 0,-1 0,2-14,19-139,-13 109,-7 44,-1 0,0 0,0-1,-1 1,-1-1,1 1,-2-1,1 1,-2-1,-2-12,1 11,0 0,-1 0,-1 0,0 0,0 1,-1-1,-1 1,0 1,0-1,-1 1,0 1,-14-13,2 6,-1 0,0 1,-1 2,-1 0,0 1,-30-10,8 4,34 12,-1 1,1 1,-1 0,0 1,0 0,-16-1,25 4,-1 0,0 0,1 0,-1 1,1 0,-1 0,1 0,-1 0,1 1,0-1,-1 1,1 0,0 0,0 0,0 0,0 0,1 1,-1-1,1 1,-1 0,1 0,0 0,0 0,0 0,1 0,-2 4,0-1,1 0,-1 1,2-1,-1 0,1 1,0-1,0 1,1 0,0-1,0 1,0-1,1 1,0-1,2 8,-1-5,1 1,1-1,-1 0,1 0,1 0,0-1,0 1,11 12,-16-21,0 1,0-1,0 0,1 1,-1-1,0 0,0 1,1-1,-1 0,0 1,1-1,-1 0,0 0,1 1,-1-1,0 0,1 0,-1 0,1 1,-1-1,0 0,1 0,-1 0,1 0,-1 0,0 0,1 0,-1 0,1 0,-1 0,0 0,1 0,-1 0,1 0,-1-1,1 1,5-16,-4-29,-2 41,3-37,5 23,-8 17,0 1,1 0,-1-1,1 1,-1 0,0 0,1 0,-1-1,1 1,-1 0,0 0,1 0,-1 0,1 0,-1 0,1 0,-1 0,0 0,1 0,-1 0,1 0,-1 0,1 0,-1 0,1 1,-1-1,0 0,1 0,-1 0,0 1,1-1,-1 0,1 0,-1 1,0-1,1 1,2 3,0 1,0 0,0 0,-1 0,0 1,0-1,0 1,-1-1,1 1,-1-1,-1 1,1 9,5 17,3 35,-6-45,-2-20,-1-8,0-4,-1 0,1 0,-2 1,1-1,-1 0,-1 1,0-1,0 1,-1 0,0 0,0 1,-1-1,0 1,-13-15,3 6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3:08.629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1626 1,'1'11,"1"0,0 1,0-1,8 18,-5-13,29 83,-16-50,19 86,-20-26,15 71,-27-163,8 29,-2 1,-1 0,3 63,-10-83,1 0,0-1,3 0,10 31,-7-24,11 57,6 39,-2-14,-16-66,-4-23,-1-1,1 38,-6 884,-1-909,-2-1,-14 63,10-61,1 0,-2 51,-5 56,5-66,7-53,-2-1,-1 0,-1 0,-1 0,-1 0,-1-1,-1-1,-15 25,8-18,10-17,-1 1,0-1,-1-1,-1 0,0 0,-15 14,-33 29,45-41,-2-1,1 0,-2-1,-31 20,-116 70,103-62,-119 60,142-84,-109 44,81-37,46-15,0-2,0 0,-1-1,0-1,0-1,-33 2,2-6,23-1,0 1,0 2,1 0,-32 8,48-7,0 0,0-1,-1 0,1-1,0 0,-1-1,1 0,-1 0,1-2,0 1,0-2,-1 1,1-1,1-1,-1 0,-12-7,-45-25,52 29,1-1,-1 0,1-1,1-1,0 0,0-1,-13-14,3-1,15 16,1 1,-1-2,2 1,-1-1,1 0,-5-13,8 15,-6-14,0 0,-9-40,17 55,1 0,0 0,1 0,-1 0,1 0,1 0,0-1,0 1,0 0,1 0,0 0,4-9,-1 6,0 0,0 1,1-1,1 1,-1 0,2 1,-1-1,1 2,1-1,-1 1,1 0,1 1,17-11,-16 11,2 0,-1 1,1 1,0 0,0 0,0 1,1 1,-1 0,1 1,0 1,0 0,0 0,14 3,-21-1,-1 1,1 0,-1 0,0 0,0 1,0 0,0 0,-1 1,1 0,-1 0,9 8,1 2,-1 2,18 23,-23-25,-1 0,0 1,11 31,-8-17,-5-4,-6-25,0 1,0-1,-1 1,1-1,0 1,0 0,0-1,0 1,-1-1,1 1,0-1,-1 1,1-1,0 0,-1 1,1-1,-1 1,1-1,0 0,-1 1,1-1,-1 0,0 1,-2-1,1 1,-1-1,1 0,-1 0,1 0,-1 0,0 0,1-1,-1 1,1-1,0 0,-1 0,1 0,-4-1,-7-4,-1 0,1-1,0 0,-17-14,16 11,1 3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3:14.700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0 0,'2'1,"0"-1,0 1,0-1,0 1,0 0,-1 0,1 0,0 0,-1 0,1 0,0 0,-1 1,0-1,1 0,-1 1,0-1,0 1,1 0,-1-1,-1 1,1 0,1 3,17 47,-17-44,5 25,-1-1,-2 1,-2 0,-1 0,-4 49,1-4,14 108,0-8,-13 791,-11-795,0-5,11-118,2 1,14 86,-8-84,-2 1,-3 1,-5 62,1-14,2-33,15 100,-10-113,-2 101,-1-3,1-129,2-1,1 0,12 33,6 31,-19-61,0 40,-5-53,0 1,2-1,0 0,1 0,0 0,1 0,1 0,8 17,-10-27,1-1,-1 0,1-1,1 1,-1-1,0 0,1 0,0 0,0 0,8 3,-9-4,-1-1,1-1,0 1,0 0,0-1,0 0,1 0,-1 0,0 0,0-1,1 0,-1 0,0 0,1 0,6-2,8-4,0-2,-1 0,0-1,33-22,63-57,-75 56,69-44,-86 62,0-1,-1-1,0-1,-2 0,0-2,18-22,-30 30,0 0,0 0,-1-1,9-25,-1 2,-5 12,-1 0,7-41,1 0,-10 40,-1-1,-1 1,-2 0,0-1,-2 0,-3-40,0 49,0 1,-1 0,-1 1,0-1,-1 1,-1 0,0 0,-1 1,0 0,-1 0,-15-17,21 28,0-1,0 1,0 0,0-1,0 1,0 1,0-1,-1 0,1 1,0 0,-1 0,0 0,1 0,-1 0,1 1,-1-1,0 1,0 0,1 0,-1 1,0-1,1 1,-1 0,1 0,-6 1,3 1,1-1,-1 1,0 0,1 0,0 1,0-1,0 1,0 0,1 1,-1-1,1 1,0 0,1 0,-5 7,-3 12,1 0,1 1,2 1,0-1,-3 27,1-5,5-18,1 46,3-66,3-23,2 0,0 1,0 0,1 0,0 0,10-12,-9 14,-1 0,0-1,0 1,-1-1,0 0,-1-1,4-20,-6 14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3:19.249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545 0,'25'28,"0"0,-2 2,21 36,51 102,-50-71,-5 1,49 176,-77-235,-3-11,7 43,-4-13,30 91,10 43,-27-89,-15-69,-2 0,7 57,-8-32,2-1,26 86,1 6,-31-114,-1 1,-3 59,-1-55,8 72,9 4,3 223,-20 311,-1-627,-2-1,-5 28,3-27,-2 42,5-46,-1 0,-1 0,-1 0,0 0,-1-1,-2 0,0 0,0-1,-2 0,0-1,-2 0,-20 25,11-18,0-2,-1-1,-1 0,-32 21,39-32,0-1,0 0,-1-1,0-1,-1 0,1-2,-1 0,-25 4,15-5,0-1,-1-1,1-2,-48-5,62 3,0-1,0 0,0-1,1-1,0 0,0-1,0 0,0-1,1 0,0-1,-13-13,-14-13,2-1,2-2,1-2,-38-56,62 80,-7-10,0 0,2 0,1-2,-19-50,-1-16,18 54,-14-60,-13-40,40 125,0-1,1 0,0 0,1 0,1 0,2-24,-2 37,1 0,-1-1,1 1,0 0,0 0,0 0,0 0,0 0,0 0,0 0,1 0,-1 0,0 1,1-1,0 1,-1-1,1 1,0-1,0 1,0 0,0 0,0 0,0 0,0 0,0 0,3 0,7-2,0 1,1 0,21-1,-5 1,-14 0,28-4,1 1,0 3,49 2,-86 2,0-1,-1 1,1 0,0 0,-1 0,0 1,1 0,-1 1,0-1,-1 1,1 0,-1 0,1 1,-1 0,-1 0,1 0,-1 1,7 10,-4-5,-1 0,0 1,-1 0,0 0,-1 0,0 1,-1-1,-1 1,2 16,-4-26,1-1,-1 0,-1 1,1-1,0 0,0 1,-1-1,0 0,1 1,-1-1,0 0,0 0,0 0,0 0,0 0,-1 0,1 0,-1 0,1 0,-4 2,2-1,-1-1,-1 1,1-1,0 0,0 0,-1 0,1-1,-1 1,-8 1,-1-2,-1 1,1-2,0 0,0 0,0-1,-19-5,21 4,1-1,-1-1,1 0,0-1,0 0,0-1,-15-10,10 5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4:06.733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496 0,'1'1,"0"-1,0 1,0-1,0 1,0-1,0 1,0 0,0 0,0-1,0 1,0 0,-1 0,1 0,0 0,-1 0,1 0,-1 0,1 0,0 3,11 28,-9-24,4 13,-2 0,0 0,1 24,1 0,0 13,-3-1,-5 102,-1-54,2 449,2-513,3-1,15 70,0-4,-13-63,1 7,2 88,-8-36,-5 100,1-197,1-1,-1 1,1 0,-1-1,-1 1,1-1,0 1,-1-1,0 0,0 0,0-1,-1 1,1-1,-1 1,0-1,0 0,0 0,0-1,-1 1,-8 3,-1 0,-1 0,1-1,-1 0,0-1,-23 3,23-5,0 0,1-1,-1-1,0 0,0-1,0-1,0 0,1-1,-1-1,1 0,0-1,0 0,0-1,1-1,0 0,-20-15,20 13,0-1,1 0,0-1,0 0,1-1,1 0,0 0,1-2,0 1,1-1,1 0,-7-15,-4-23,11 38,2-1,0 0,0-1,2 1,0-1,-1-16,5-210,-1 240,0 0,0-1,1 1,-1 0,0 0,1 0,-1 0,1 0,0 0,0 0,0 0,0 0,0 0,0 0,0 0,0 1,1-1,-1 0,1 1,-1-1,1 1,0 0,0 0,-1-1,1 1,3-1,-2 2,-1-1,1 1,0 0,-1 0,1 0,0 1,-1-1,1 0,-1 1,1 0,0 0,-1 0,1 0,-1 0,0 0,1 0,-1 1,0-1,0 1,4 3,7 9,0 0,-1 0,-1 1,13 23,-3-6,15 29,-33-57,-1 1,0 0,-1 0,1 0,-1 0,0 0,0 0,0 1,-1-1,1 0,-2 6,1-10,0-1,0 1,0-1,0 1,0 0,0-1,0 1,0 0,-1-1,1 1,0-1,0 1,-1-1,1 1,0 0,-1-1,1 1,0-1,-1 0,1 1,-1-1,1 1,-1-1,1 0,-1 1,1-1,-1 0,-1 1,1-1,0 0,0 0,0 0,0-1,0 1,0 0,0-1,0 1,0 0,0-1,0 1,0-1,0 0,-2-1,-25-28,15 13,-9-13,21 29,0-1,0 1,1 0,-1-1,1 1,-1-1,1 1,-1-1,1 1,0-1,0 1,0-1,0 1,0-1,0 1,0-1,0 1,1-3,5-5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3:41.018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1132 2219,'1'1,"-1"0,0 0,1 0,-1 0,1 0,0 0,-1 0,1 0,0-1,0 1,-1 0,1 0,0-1,0 1,0-1,0 1,0-1,0 1,0-1,0 1,0-1,0 0,0 1,0-1,0 0,0 0,0 0,0 0,2 0,35 0,-24-1,-1-1,1-1,-1 0,0-1,1 0,15-9,0-2,42-29,116-73,-151 97,-27 15,0 0,0 0,-1 0,10-9,20-21,-1-2,44-59,44-63,-110 138,-1-2,0 1,-2-2,-1 0,13-42,-13 35,-2 6,-2 0,-1-1,-1 0,3-51,-9-109,-1 77,3 86,-2 0,0 0,-1 0,-1 0,-1 0,-1 1,-9-24,-89-189,51 151,32 53,-21-42,28 50,-1 0,-31-39,3 5,25 33,-2 1,-1 0,-1 2,-29-24,44 40,-1 1,0 0,0 1,0 0,0 0,-1 0,1 1,-1 0,0 1,0 0,1 0,-13 0,-1 1,1 1,-1 0,-31 8,29-2,1 1,0 1,1 1,0 1,1 1,-28 21,-8 3,-12 11,48-32,-1 0,0-2,-32 15,4-5,1 3,1 2,-48 37,-192 166,227-170,4 3,-86 124,105-135,20-31,2 2,1 0,1 0,1 1,-12 37,12-26,2-10,2 0,0 1,2-1,1 1,-3 55,8-68,0 1,1-1,1 0,0 0,0 0,2 0,0 0,1-1,0 1,0-1,2 0,0-1,0 0,17 21,53 71,-56-72,43 49,47 34,-57-54,-38-42,37 35,-52-53,4 5,1-1,0 0,0 0,0 0,1-1,-1 0,1 0,0-1,0 0,1 0,-1-1,1 1,11 1,4-2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4:19.253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0 895,'2'-16,"-1"0,2 1,0-1,1 1,1 0,0 0,1 1,0-1,1 1,1 1,0-1,1 1,0 1,1 0,17-16,-13 12,-1-2,13-19,4-7,-7 14,64-77,-17 53,-13-1,-33 33,23-28,-35 39,-1 0,2 0,0 1,25-15,10-8,63-45,-99 72,0 0,0 1,0 0,0 1,1 0,0 1,-1 1,1 0,0 0,0 2,17 0,-26 0,0 1,0 0,0 0,0 1,0-1,0 1,-1 0,1 0,0 0,-1 0,4 4,37 36,-18-17,-21-20,0 1,0-1,-1 1,1 0,-1 0,-1 1,1-1,-1 1,0-1,-1 1,1 0,0 8,-2-12,0 1,0 0,-1-1,1 1,-1 0,0 0,0-1,-1 1,1 0,-1 0,0-1,0 1,0-1,0 1,-1-1,1 1,-1-1,0 0,0 0,0 1,-1-2,1 1,-1 0,1 0,-5 2,-11 7,-1-1,0-1,-1-1,0-1,-1-1,0-1,0 0,0-2,-23 3,41-7,0 1,-1-1,1 0,0 0,0 0,0-1,0 1,-1-1,1 1,0-1,0 0,0 0,0-1,0 1,1-1,-1 1,0-1,1 0,-1 0,1 0,0 0,-1-1,1 1,-2-4,2 3,1 0,0 0,0-1,0 1,0 0,0-1,1 1,-1 0,1-1,0 1,0-1,0 1,1 0,-1-1,1 1,0 0,0-1,0 1,0 0,0 0,1 0,2-5,2 0,0 0,0 1,0 0,1 0,0 0,0 1,1 0,-1 0,15-7,-15 10,-12 12,-16 14,-6 0,-3 0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3:35.978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133 214,'122'1,"133"-3,-77-20,-78 10,-65 6,43-1,-15 7,-14 1,-1-3,1-1,91-19,188-53,-272 66,-1 2,1 3,112 6,-52 0,-106-2,1 1,-1 0,1 0,-1 1,0 1,1-1,-1 2,-1-1,1 1,0 1,-1 0,0 0,0 1,9 8,17 9,-22-16,-1 1,0 0,-1 0,0 1,16 18,-25-25,-1 1,1-1,0 1,-1-1,1 1,-1 0,0 0,0-1,0 1,0 0,-1 0,1 0,-1 0,0 0,0 0,0 0,0 0,0 0,-1 0,1 0,-1 0,0 0,0 0,0-1,0 1,0 0,0 0,-1-1,0 1,1-1,-1 1,-3 2,-2 2,0 0,0-1,-1 1,0-2,0 1,0-1,-1 0,-10 4,-77 27,87-33,-38 10,-67 11,45-11,-135 17,124-22,-1-4,-89-6,41 0,96 3,-51 10,-21 1,86-11,0 2,0 0,0 2,-21 7,22-6,-1-1,0-1,0 0,-25 1,-238-5,117-1,148-1,-1 0,1 0,0-2,0 0,0-1,-20-9,8 3,18 6,1-1,-1-1,1 1,0-2,1 1,0-1,-10-12,-4-2,18 18,1 0,0 0,0 0,0-1,0 1,1-1,-4-6,7 10,-1 0,1-1,0 1,-1-1,1 1,0 0,0-1,0 1,0-1,0 1,0 0,0-1,0 1,1-1,-1 1,0 0,1-1,-1 1,1 0,0 0,-1-1,1 1,0 0,0 0,0 0,0 0,0 0,0 0,0 0,0 0,0 0,0 0,1 1,-1-1,2 0,20-11,1 1,0 2,50-13,-2 0,-42 13,0 1,0 1,61-4,94 8,-151 1,0-1,0-2,0-1,39-13,-33 8,0 2,51-5,-17 7,138-32,-164 29,0 2,53-2,-63 6,0-2,57-18,-62 15,1 0,-1 3,67-5,-76 11,1 2,-1 1,0 1,0 1,0 1,-1 1,0 1,27 13,-14-8,-31-12,1 0,0 1,-1 0,0 0,1 0,-1 1,0-1,0 1,-1 1,1-1,0 1,6 6,-10-8,-1-1,0 0,0 0,1 0,-1 0,0 1,0-1,0 0,0 0,0 1,0-1,0 0,-1 0,1 0,0 0,-1 1,1-1,-1 0,1 0,-1 0,1 0,-1 0,0 0,0 0,1 0,-1 0,0 0,0-1,0 1,0 0,0-1,-1 2,-38 23,39-25,-105 53,-2-6,-151 46,222-85,1-1,-73 4,39-5,31-2,-1 1,1 3,0 1,-72 26,84-23,0-1,-1-1,-1-1,0-2,0 0,0-2,-38 1,34-4,-1 1,-60 15,61-11,0-1,-63 4,80-10,0-1,1 0,0-1,-1-1,1-1,0 0,0 0,0-2,1 1,0-2,-22-14,35 21,1 0,-1-1,1 1,-1-1,1 1,0-1,-1 1,1-1,-1 1,1-1,0 1,0-1,-1 0,1 1,0-1,0 1,0-1,0 0,-1 1,1-1,0 0,0 1,0-1,0 0,1 1,-1-1,0 1,0-1,0 0,0 1,1-1,-1 0,0 1,1-1,-1 1,0-1,1 1,-1-1,1 1,0-1,23-20,-19 18,71-48,3 4,85-39,60-8,-195 81,0 3,1 0,55-9,95-4,-114 17,113 0,-44 3,-68-4,69-17,-96 17,-37 6,-1 0,1 0,0 1,0-1,0 1,0 0,0 0,0 0,0 0,0 0,0 1,0-1,0 1,0 0,0 0,0 0,4 3,2 5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7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1 183,'0'-8,"-1"3,1-1,0 0,0 0,1 0,-1 0,1 0,0 0,0 0,1 0,-1 1,1-1,0 1,0 0,3-6,5-6,-8 13,0-1,-1 1,1 1,1-1,-1 0,1 1,0 0,0 0,0-1,-1 2,1-1,0 1,1-1,-1 2,7-4,-4 2,-1 1,1 0,-2 0,2 1,0 0,8-1,-12 2,0 1,1-1,-1 1,0 0,0-1,0 1,-1 0,2 0,-1 1,0-2,0 2,-1 0,1-1,0 1,0 0,-1 0,3 3,2 4,0 0,1 1,-2 0,0 0,0 1,6 20,-7-19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3:37.150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1267 0,'-6'1,"0"1,0 0,0 0,0 0,1 1,-1 0,1 0,0 0,-7 6,-8 4,-5 1,-1 0,-1-2,0 0,0-2,-43 9,32-10,-135 24,159-30,-1 0,1 1,-20 9,21-8,0 0,0-1,-1-1,-21 4,-10-2,-54 15,-15 2,45-12,0 3,-115 38,159-42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4:10.139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243 1,'0'16,"2"0,7 31,2 24,-8 325,-5-202,0-165,-2 1,-1-1,-1 0,-1 0,-2-1,-18 41,14-38,2 1,1 0,1 1,-6 49,11-53,-1 0,-11 31,8-28,-7 42,9-38,-2-1,-14 39,10-35,-10 54,12-28,-4 130,14-189,-1 0,1 0,1 0,-1 0,1-1,0 1,0 0,1 0,0-1,0 1,0-1,1 1,-1-1,7 8,7 11,-7-11,0 0,1 0,1-1,15 15,-23-24,0-1,1 1,0-1,-1 0,1 0,0 0,0 0,0-1,0 1,0-1,0 0,0 0,1-1,-1 1,0-1,0 0,1 0,-1 0,0-1,0 1,5-2,6-4,0 1,0-2,-1 0,0 0,-1-2,1 1,-2-2,1 0,-1 0,-1-1,0-1,0 0,-1 0,-1-1,0 0,-1 0,0-1,-1-1,-1 1,0-1,-1 0,4-20,-8 32,0 0,-1 0,0 0,0-1,1 1,-2 0,1 0,0-1,-1 1,1 0,-1 0,0 0,0 0,0 0,-1 0,1 0,-1 0,0 0,-3-4,2 4,0 1,0 0,0 0,0 0,0 0,-1 0,1 1,-1-1,1 1,-1 0,0 0,1 0,-1 1,-6-1,-3 1,1 0,-1 1,1 1,0 0,-1 0,1 1,0 1,0 0,-13 7,20-9,0 0,0 1,1-1,0 1,-1 0,1 0,0 1,0-1,1 1,-1 0,1 0,0 0,0 0,0 1,0-1,1 1,0 0,0-1,0 1,0 0,0 8,1-11,1-1,0 1,0 0,-1 0,1-1,-1 1,1 0,-1-1,0 1,0-1,0 1,0 0,0-1,0 0,0 1,0-1,0 0,-1 0,1 1,0-1,-1 0,1 0,-1 0,0-1,1 1,-1 0,0-1,1 1,-1-1,0 1,0-1,1 0,-1 0,0 0,0 0,-2 0,-5-2,0 0,0-1,0 0,0-1,-15-8,-1 0,-2 0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4:12.549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171 0,'9'13,"1"1,-2 0,0 1,-1 0,0 0,-1 0,7 32,-7-29,6 31,9 65,-2-6,-6-56,-3 1,-2 1,0 72,-6 9,-5 116,-2-213,-2 0,-18 60,-5 25,-29 138,50-207,8-43,0-1,0 0,-2 0,-3 13,5-21,0 0,0 0,0 0,0 0,-1 0,1 0,-1-1,1 1,-1-1,1 1,-1-1,0 0,0 1,1-1,-1 0,0 0,0 0,0 0,0-1,-1 1,1-1,0 1,0-1,0 1,0-1,-1 0,1 0,-3-1,2 1,0-1,-1 1,1-1,0 0,0 0,0 0,1 0,-1 0,0-1,0 0,1 1,-1-1,1 0,-1 0,1 0,0 0,0-1,0 1,-2-4,-10-19,2 0,1 0,1-2,-7-27,13 36,0 1,2 0,0 0,0-1,2 0,0 1,4-30,-2 42,0-1,0 0,1 1,0-1,0 1,0 0,0 0,1 0,0 1,0-1,0 1,0 0,1 0,0 0,6-3,-5 3,0 0,0 0,1 0,0 1,0 0,0 1,0-1,0 2,0-1,0 1,1 0,7 0,-12 1,0 0,1 1,-1 0,0 0,0 0,0 0,0 1,0-1,0 1,0 0,0 0,0 0,-1 0,1 0,-1 0,0 1,0-1,0 1,0 0,0-1,0 1,0 0,-1 0,0 0,0 0,2 6,0 2,0 0,-1 0,0 0,-1 0,-1 0,0 19,0-29,0 0,0 0,0 1,0-1,0 0,0 0,-1 0,1 0,0 1,-1-1,1 0,-1 0,1 0,-1 0,1 0,-1 0,-1 1,2-2,-1 0,1 0,-1 0,1 0,0 0,-1 0,1 0,-1 0,1 0,-1 0,1 0,0 0,-1 0,1 0,-1 0,1-1,-1 1,1 0,0 0,-1-1,1 1,0 0,-1 0,1-1,0 1,-1 0,1-1,-1 0,-1-2,-1-1,1 1,0-1,0 1,0-1,1 0,-1 0,0-4,0-14,3 3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4:14.705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0 1,'0'717,"13"-570,-1-6,-13 361,2-486,0-1,1 1,1-1,1 0,0 0,1 0,12 27,-16-41,0 1,-1-1,1 1,0-1,0 1,-1-1,1 0,0 1,1-1,-1 0,0 0,0 0,0 1,1-1,-1-1,1 1,-1 0,0 0,1 0,0-1,-1 1,1-1,2 1,-1-1,-1 0,0-1,1 1,-1-1,1 1,-1-1,0 0,1 0,-1 0,0 0,0 0,0-1,0 1,2-2,4-4,0-1,-1 0,0 0,0 0,-1 0,7-13,-7 8,-1 0,0-1,-1 0,0 0,-1 0,-1 0,0-1,-1 1,-1-1,0 1,-3-22,3 34,0 0,0 1,0-1,-1 0,1 1,0-1,-1 0,1 1,-1-1,1 0,-1 1,0-1,0 1,0-1,0 1,0-1,0 1,0 0,0 0,-1-1,1 1,0 0,-1 0,1 0,-1 0,1 1,-1-1,1 0,-1 1,0-1,1 1,-1-1,0 1,1 0,-1-1,0 1,0 0,1 0,-1 1,0-1,-1 1,-1-1,0 2,0-1,1 0,-1 1,1 0,-1 0,1 0,0 0,0 0,0 1,0-1,0 1,0 0,1 0,-1 0,1 0,-4 6,0 3,6-8,-2-1,1 0,0 0,-1 0,1 0,-1 0,0 0,0 0,0-1,0 1,-1-1,1 0,-1 1,1-1,-1 0,0 0,0-1,0 1,0-1,0 1,-5 1,-9 0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4:22.284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0 1602,'0'-7,"1"0,0 0,0 0,1 0,0 0,0 0,1 0,4-8,32-52,-8 19,-8-5,-1 0,-3-1,18-77,-6 16,-17 67,11-66,-21 92,14-39,-12 44,-1 1,-1-1,0 0,1-20,-4 17,0 0,2 1,0-1,2 1,0 0,8-21,19-61,-28 82,1 0,1 0,1 1,0-1,1 2,1-1,1 1,15-20,15-13,39-40,-71 82,2-2,0 0,1 0,0 1,13-8,-19 15,0-1,0 1,0 0,0 1,1-1,-1 1,0 0,1 0,-1 0,1 1,-1 0,0 0,1 1,7 1,7 0,-1 2,0 1,0 0,0 1,0 1,28 15,-10-3,-32-17,1 0,-1 0,0 1,0 0,0 0,-1 0,1 0,-1 1,1 0,-1-1,0 2,-1-1,1 0,-1 1,0 0,0-1,3 7,-4-5,2 2,-1 0,1 0,-2 0,1 1,-1-1,1 12,-3-18,0 0,0 0,-1 0,1 0,0-1,-1 1,0 0,1 0,-1-1,0 1,0 0,0-1,0 1,0 0,0-1,0 0,0 1,-1-1,1 0,0 0,-1 1,1-1,-1 0,0 0,1-1,-1 1,0 0,1 0,-1-1,0 1,0-1,0 0,1 0,-1 1,-3-1,-3 0,0 1,1-1,-1 0,0-1,1 0,-1 0,1 0,-1-1,1 0,0-1,0 0,-9-4,-6-6,0-1,-26-21,33 24,13 9,0 1,0-1,0 1,0 0,-1 0,1 0,-1 0,1 0,0 1,-1-1,1 1,-1-1,1 1,-1 0,1 0,-1 0,1 1,-1-1,1 0,-1 1,1 0,-1-1,1 1,-4 2,-21 9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4:24.987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333 1441,'2'-5,"0"1,0-1,0 0,0 1,1 0,0-1,0 1,0 0,0 0,7-5,1-5,29-39,61-112,-93 149,0-1,-1 0,0 0,-2 0,0-1,-1 0,2-20,-4 20,8-56,1-94,-10 107,-4-70,1 116,-2 1,0-1,0 1,-1 0,-12-22,8 17,1 1,-6-24,-9-25,14 46,-8-36,12 41,-1 1,0-1,-1 1,-1 1,0-1,-1 1,-11-14,13 21,1 0,-1 0,0 0,-1 1,1 0,-1 1,0 0,-1 0,1 1,-1 0,0 0,0 1,0 0,0 1,-1 0,1 0,-1 1,1 0,-1 1,0 0,1 1,-1 0,1 0,-1 1,-8 2,13-2,0 0,0 1,1-1,-1 1,1 0,-1 0,1 0,0 1,1 0,-1-1,0 1,1 0,0 1,0-1,0 1,-3 7,-5 11,2 1,-9 29,12-34,2-7,-37 132,37-124,0 1,2-1,0 1,2 0,1 24,0-42,-1-1,0 1,0-1,1 0,-1 1,1-1,0 0,0 1,0-1,0 0,0 0,1 0,-1 0,0 0,1 0,3 3,-4-4,1 0,0 0,0 0,-1 0,1 0,0-1,0 1,0-1,0 1,0-1,0 0,0 0,0 0,0 0,0 0,3-1,2 0,0-1,0-1,0 1,0-1,0 0,-1-1,1 0,-1 0,9-7,-2 0,-1-1,0 0,0 0,11-18,-19 24,0 0,0-1,0 0,-1 0,0 0,0 0,0-1,-1 1,-1-1,1 1,0-12,-2 17,0 0,0 0,-1 0,1 0,-1 0,1 0,-1 0,1 0,-1 0,0 0,0 0,0 0,0 1,0-1,-1 0,1 1,0-1,-1 1,1-1,-1 1,0 0,1-1,-1 1,0 0,0 0,0 0,0 1,0-1,0 0,0 1,0-1,-3 1,-14-3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4:28.127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709 777,'1'-2,"0"0,0 0,0 0,0 0,0 0,0 0,1 0,-1 1,0-1,1 0,0 1,2-3,6-6,3-7,0 0,-2-1,1 0,-2-1,-1 0,0-1,7-26,-7-3,-2-1,-3 0,-3-97,-2 91,1 48,0-1,-1 1,0 0,0 0,-1-1,0 1,0 0,-1 0,-6-11,6 13,-1 1,0 0,0 0,0 0,-1 0,1 1,-1 0,0 0,-1 0,1 0,-1 1,-10-5,-4 0,0 1,-1 1,1 1,-1 1,-1 1,-36-1,54 3,-77-9,47 5,-45-1,55 6,2-1,1 1,-34 5,48-3,0-1,1 1,-1 0,0 1,1 0,-1 0,1 0,0 1,0 0,0 0,-8 8,4-2,1 1,1 1,0 0,1 0,0 0,1 1,-8 22,-9 16,18-38,0 0,1-1,0 2,-3 23,-3 9,-8-4,13-32,0 0,1 0,-6 19,9-27,1 0,-1 1,1-1,0 0,0 1,0-1,0 0,0 1,0-1,1 0,-1 1,1-1,0 0,-1 0,1 0,0 1,0-1,1 0,-1 0,0 0,1-1,2 4,-3-4,1 1,0-1,0 0,0 0,1 0,-1 0,0 0,0 0,0 0,1-1,-1 1,0-1,1 0,-1 0,0 0,1 0,-1 0,0 0,1-1,-1 1,0-1,1 1,-1-1,0 0,4-2,0 0,0 0,-1 0,1 0,-1-1,0 0,0 0,0 0,5-8,-4 6,1-1,-1 1,1 1,15-11,-18 14,1 0,-1-1,0 0,0 0,0 0,-1 0,1-1,-1 1,1-1,-1 0,-1 0,1 0,0-1,-1 1,0 0,0-1,0 0,1-7,-2 8,0 0,-1 0,1-1,-1 1,0 0,-1 0,1 0,-1 0,0 0,0 0,0 0,0 0,0 0,-1 1,0-1,0 0,-3-3,3 5,0 0,0 0,0 0,-1 0,1 1,-1-1,0 1,1 0,-1-1,0 1,0 0,1 1,-1-1,0 0,0 1,0 0,0 0,0 0,0 0,0 0,0 0,0 1,0-1,-4 3,1-2,0 1,1 0,-1 0,1 0,0 1,0 0,0 0,0 1,0-1,1 1,-6 5,8-7,0 0,1 0,-1 0,1 0,0 0,0 0,0 0,0 0,0 1,0-1,0 0,1 1,-1-1,1 0,0 1,-1-1,1 0,0 1,1-1,-1 1,0-1,1 0,-1 1,1-1,0 0,0 1,0-1,0 0,0 0,2 3,-1-2,0-1,0 0,0 1,1-1,-1 0,1-1,-1 1,1 0,-1-1,1 1,5 1,12 4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694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157 0,'-1'1,"0"-1,0 1,0-1,0 1,-1-1,1 1,0 0,0 0,1-1,-1 1,0 0,0 0,0 0,0 0,1 0,-1 0,1 0,-1 0,0 3,-12 28,9-24,-3 13,1 0,1 0,-2 24,0 0,-1 13,3-1,6 102,2-54,-3 449,-3-513,-1-1,-19 70,1-4,15-63,-2 7,-2 88,10-36,4 100,-2-197,1-1,-1 1,1 0,0-1,1 1,-1-1,1 1,0-1,0 0,1 0,-1-1,1 1,0-1,0 1,0-1,1 0,-1 0,1-1,0 1,9 3,2 0,-1 0,1-1,0 0,1-1,24 3,-24-5,-1 0,0-1,0-1,1 0,-1-1,0-1,0 0,0-1,0-1,0 0,-1-1,0 0,0-1,0-1,-1 0,22-15,-22 13,0-1,0 0,-1-1,-1 0,0-1,0 0,-2 0,1-2,-2 1,0-1,-1 0,7-15,5-23,-13 38,-1-1,0 0,-2-1,0 1,0-1,0-16,-6-210,2 240,0 0,0-1,0 1,0 0,-1 0,1 0,-1 0,0 0,1 0,-1 0,0 0,0 0,-1 0,1 0,0 0,-1 1,1-1,-1 0,0 1,1-1,-1 1,0 0,0 0,0-1,0 1,-3-1,2 2,0-1,0 1,0 0,0 0,0 0,0 1,1-1,-1 0,0 1,0 0,0 0,0 0,1 0,-1 0,1 0,-1 0,1 1,-1-1,1 1,-4 3,-9 9,2 0,-1 0,2 1,-14 23,3-6,-17 29,38-57,-1 1,1 0,0 0,0 0,1 0,0 0,0 0,0 1,1-1,-1 0,2 6,-1-10,0-1,0 1,0-1,0 1,0 0,0-1,0 1,0 0,1-1,-1 1,0-1,0 1,1-1,-1 1,1 0,-1-1,0 1,1-1,-1 0,1 1,-1-1,1 1,-1-1,1 0,0 1,-1-1,1 0,1 1,-1-1,0 0,0 0,0 0,1-1,-1 1,0 0,0-1,0 1,0 0,0-1,0 1,0-1,0 0,2-1,28-28,-16 13,9-13,-23 29,0-1,-1 1,1 0,0-1,-1 1,1-1,-1 1,1-1,-1 1,0-1,0 1,0-1,0 1,0-1,0 1,0-1,0 1,-1-3,-5-5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695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1058 2219,'0'1,"-1"0,1 0,-1 0,1 0,-1 0,0 0,1 0,-1 0,0-1,0 1,1 0,-1 0,0-1,0 1,0-1,0 1,0-1,0 1,-1-1,1 1,0-1,0 0,0 1,0-1,0 0,-1 0,1 0,0 0,-3 0,-37 0,26-1,1-1,-1-1,0 0,1-1,-1 0,-17-9,0-2,-45-29,-127-73,164 97,30 15,0 0,1 0,0 0,-11-9,-22-21,2-2,-49-59,-48-63,121 138,0-2,2 1,1-2,1 0,-14-42,13 35,4 6,1 0,1-1,2 0,-4-51,10-109,2 77,-4 86,1 0,1 0,1 0,2 0,0 0,2 1,8-24,99-189,-56 151,-35 53,24-42,-32 50,1 0,34-39,-4 5,-25 33,0 1,2 0,1 2,31-24,-46 40,-1 1,0 0,1 1,0 0,0 0,0 0,0 1,1 0,-1 1,1 0,-1 0,13 0,2 1,0 1,0 0,34 8,-33-2,0 1,0 1,-1 1,0 1,-1 1,31 21,8 3,14 11,-53-32,0 0,1-2,35 15,-4-5,-2 3,0 2,52 37,210 166,-249-170,-3 3,92 124,-112-135,-25-31,0 2,-2 0,0 0,-2 1,13 37,-13-26,-2-10,-2 0,-1 1,-1-1,-1 1,2 55,-7-68,-2 1,0-1,0 0,-2 0,0 0,-1 0,0 0,-1-1,-1 1,0-1,-1 0,0-1,-2 0,-17 21,-57 71,59-72,-46 49,-51 34,61-54,43-42,-40 35,55-53,-4 5,0-1,0 0,-1 0,0 0,0-1,0 0,-1 0,1-1,-1 0,0 0,0-1,-1 1,-12 1,-4-2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696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1190 895,'-1'-16,"-1"0,-1 1,0-1,-1 1,-1 0,-1 0,0 1,-2-1,1 1,-2 1,0-1,0 1,-2 1,0 0,-17-16,12 12,1-2,-13-19,-5-7,8 14,-70-77,19 53,13-1,37 33,-26-28,40 39,-1 0,0 0,-1 1,-28-15,-11-8,-69-45,110 72,-1 0,0 1,-1 0,1 1,-1 0,0 1,0 1,0 0,0 0,-1 2,-17 0,28 0,-1 1,1 0,0 0,-1 1,1-1,0 1,0 0,0 0,0 0,0 0,-4 4,-39 36,18-17,24-20,-1 1,1-1,0 1,0 0,1 0,0 1,0-1,0 1,1-1,0 1,1 0,-2 8,3-12,0 1,0 0,1-1,-1 1,1 0,0 0,1-1,-1 1,0 0,1 0,0-1,0 1,1-1,-1 1,1-1,-1 1,1-1,0 0,1 0,-1 1,0-2,1 1,0 0,0 0,4 2,13 7,1-1,0-1,1-1,0-1,0-1,1-1,0 0,0-2,25 3,-44-7,-1 1,1-1,-1 0,1 0,-1 0,1-1,-1 1,0-1,1 1,-1-1,0 0,1 0,-1-1,0 1,0-1,0 1,0-1,0 0,-1 0,1 0,0 0,-1-1,0 1,3-4,-3 3,-1 0,1 0,-1-1,0 1,0 0,0-1,-1 1,1 0,-1-1,0 1,0-1,-1 1,1 0,-1-1,1 1,-1 0,0-1,0 1,-1 0,1 0,-1 0,-3-5,-1 0,0 0,-1 1,0 0,0 0,-1 0,0 1,0 0,0 0,-16-7,16 10,13 12,18 14,7 0,2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7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0 258,'3'-3,"3"-7,0-6,0-3,2-4,-2-2,-1-3,-1 1,-2 1,-1 2,-1 2,-2 4,-5 6,1 8,-3 7,-3 4,3 1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697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2396 214,'-133'1,"-146"-3,84-20,86 10,71 6,-47-1,15 7,17 1,0-3,-1-1,-98-19,-207-53,298 66,0 2,0 3,-123 6,58 0,114-2,1 1,-1 0,1 0,-1 1,1 1,0-1,0 2,0-1,1 1,-1 1,1 0,0 0,1 1,-11 8,-19 9,26-16,-1 1,2 0,-1 0,1 1,-17 18,27-25,0 1,0-1,0 1,1-1,-1 1,1 0,0 0,-1-1,1 1,1 0,-1 0,0 0,1 0,0 0,0 0,0 0,0 0,0 0,1 0,-1 0,1 0,0 0,0 0,0-1,0 1,1 0,-1 0,1-1,0 1,0-1,0 1,3 2,3 2,-1 0,1-1,0 1,1-2,0 1,0-1,0 0,12 4,84 27,-95-33,42 10,72 11,-48-11,146 17,-133-22,0-4,96-6,-44 0,-105 3,56 10,23 1,-94-11,-1 2,1 0,-1 2,25 7,-25-6,0-1,0-1,1 0,28 1,259-5,-128-1,-160-1,-1 0,0 0,-1-2,1 0,0-1,21-9,-9 3,-19 6,0-1,-1-1,0 1,0-2,-1 1,0-1,11-12,4-2,-20 18,0 0,-1 0,1 0,-1-1,0 1,-1-1,5-6,-8 10,1 0,-1-1,1 1,-1-1,0 1,0 0,0-1,1 1,-1-1,-1 1,1 0,0-1,0 1,0-1,-1 1,1 0,-1-1,1 1,-1 0,0 0,0-1,1 1,-1 0,0 0,0 0,0 0,0 0,-1 0,1 0,0 0,0 0,0 0,-1 1,1-1,-3 0,-21-11,-1 1,0 2,-55-13,2 0,46 13,1 1,-1 1,-67-4,-103 8,166 1,0-1,0-2,0-1,-42-13,35 8,-1 2,-54-5,18 7,-150-32,178 29,0 2,-57-2,68 6,1-2,-63-18,68 15,-1 0,0 3,-71-5,81 11,0 2,1 1,-1 1,1 1,0 1,0 1,1 1,-29 13,15-8,33-12,-1 0,1 1,0 0,1 0,-1 0,0 1,1-1,-1 1,1 1,0-1,0 1,-7 6,11-8,1-1,-1 0,1 0,0 0,0 0,-1 1,1-1,0 0,0 0,0 1,1-1,-1 0,0 0,0 0,1 0,-1 1,1-1,-1 0,1 0,0 0,-1 0,1 0,0 0,0 0,0 0,-1 0,1 0,0-1,0 1,1 0,-1-1,1 2,42 23,-43-25,115 53,1-6,167 46,-244-85,0-1,79 4,-43-5,-32-2,-1 1,0 3,0 1,77 26,-90-23,0-1,1-1,0-1,0-2,1 0,0-2,41 1,-36-4,-1 1,67 15,-67-11,0-1,70 4,-89-10,0-1,0 0,0-1,0-1,-1-1,1 0,-1 0,0-2,0 1,-1-2,25-14,-40 21,1 0,-1-1,1 1,-1-1,1 1,-1-1,1 1,-1-1,0 1,1-1,-1 1,0-1,1 0,-1 1,0-1,0 1,0-1,1 0,-1 1,0-1,0 0,0 1,0-1,0 0,-1 1,1-1,0 1,0-1,0 0,0 1,-1-1,1 0,0 1,-1-1,1 1,-1-1,1 1,0-1,-1 1,0-1,-26-20,22 18,-78-48,-3 4,-94-39,-64-8,212 81,-1 3,1 0,-61-9,-104-4,125 17,-124 0,48 3,75-4,-75-17,104 17,41 6,0 0,0 0,-1 1,1-1,0 1,0 0,-1 0,1 0,0 0,0 0,-1 1,1-1,0 1,0 0,0 0,0 0,-5 3,-3 5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698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0 0,'7'1,"0"1,-1 0,0 0,0 0,0 1,0 0,0 0,0 0,7 6,8 4,7 1,1 0,0-2,0 0,1-2,47 9,-36-10,148 24,-173-30,0 0,0 1,21 9,-23-8,0 0,1-1,-1-1,24 4,12-2,59 15,15 2,-48-12,-1 3,126 38,-173-42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699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231 1,'-1'16,"-1"0,-7 31,-4 24,11 325,4-202,0-165,2 1,2-1,0 0,2 0,2-1,19 41,-15-38,-1 1,-2 0,-2 1,8 49,-13-53,2 0,10 31,-6-28,6 42,-9-38,1-1,16 39,-11-35,11 54,-12-28,3 130,-15-189,0 0,0 0,0 0,0 0,-1-1,0 1,-1 0,0 0,0-1,0 1,0-1,-1 1,0-1,-6 8,-9 11,8-11,0 0,-1 0,0-1,-18 15,26-24,-1-1,0 1,0-1,0 0,0 0,0 0,0 0,-1-1,1 1,-1-1,1 0,-1 0,0-1,1 1,-1-1,0 0,1 0,-1 0,0-1,1 1,-6-2,-6-4,-1 1,1-2,1 0,0 0,0-2,0 1,1-2,1 0,0 0,0-1,1-1,1 0,0 0,1-1,0 0,1 0,1-1,0-1,1 1,1-1,0 0,-4-20,9 32,1 0,-1 0,1 0,0-1,0 1,0 0,0 0,0-1,1 1,0 0,-1 0,2 0,-1 0,0 0,0 0,1 0,0 0,0 0,4-4,-3 4,0 1,0 0,1 0,-1 0,1 0,0 0,-1 1,1-1,0 1,0 0,0 0,0 0,0 1,7-1,3 1,-1 0,1 1,0 1,-1 0,1 0,-1 1,0 1,0 0,15 7,-23-9,1 0,-1 1,0-1,-1 1,1 0,0 0,-1 1,0-1,0 1,0 0,0 0,-1 0,0 0,0 1,0-1,0 1,-1 0,0-1,0 1,0 0,1 8,-3-11,0-1,1 1,-1 0,1 0,-1-1,1 1,-1 0,1-1,0 1,0-1,0 1,0 0,0-1,0 0,1 1,-1-1,0 0,1 0,-1 1,1-1,-1 0,1 0,0 0,-1-1,1 1,0 0,0-1,0 1,0-1,0 1,-1-1,1 0,0 0,0 0,0 0,3 0,5-2,0 0,0-1,0 0,-1-1,17-8,2 0,2 0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700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183 0,'-11'13,"1"1,1 0,0 1,1 0,1 0,1 0,-9 32,9-29,-8 31,-9 65,2-6,8-56,2 1,2 1,0 72,7 9,6 116,1-213,2 0,21 60,4 25,33 138,-55-207,-10-43,2-1,0 0,0 0,5 13,-6-21,0 0,0 0,1 0,-1 0,0 0,1 0,-1-1,1 1,0-1,0 1,-1-1,1 0,0 1,0-1,1 0,-1 0,0 0,0 0,0-1,1 1,-1-1,0 1,1-1,-1 1,0-1,1 0,-1 0,4-1,-2 1,-1-1,1 1,-1-1,0 0,0 0,1 0,-1 0,0 0,0-1,0 0,0 1,0-1,-1 0,1 0,-1 0,1 0,-1-1,0 1,3-4,9-19,-1 0,0 0,-3-2,9-27,-14 36,-2 1,1 0,-2 0,-1-1,0 0,-1 1,-5-30,3 42,0-1,-1 0,0 1,0-1,0 1,0 0,-1 0,0 0,0 1,-1-1,1 1,-1 0,0 0,0 0,-7-3,5 3,0 0,0 0,0 0,0 1,-1 0,1 1,-1-1,0 2,0-1,0 1,0 0,-8 0,12 1,0 0,1 1,-1 0,1 0,-1 0,1 0,0 1,-1-1,1 1,0 0,0 0,0 0,0 0,1 0,-1 0,0 1,1-1,0 1,0 0,0-1,0 1,0 0,1 0,-1 0,1 0,-2 6,0 2,0 0,0 0,2 0,-1 0,1 0,2 19,-1-29,0 0,0 0,0 1,0-1,0 0,0 0,1 0,-1 0,0 1,1-1,-1 0,1 0,0 0,-1 0,1 0,0 0,0 1,0-2,-1 0,1 0,-1 0,1 0,-1 0,1 0,-1 0,1 0,-1 0,1 0,-1 0,1 0,-1 0,1 0,-1 0,0-1,1 1,-1 0,1 0,-1-1,0 1,1 0,-1 0,1-1,-1 1,0 0,0-1,1 0,2-2,0-1,-1 1,0-1,1 1,-1-1,-1 0,1 0,1-4,-1-14,-4 3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701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237 1,'0'717,"-14"-570,1-6,14 361,-2-486,0-1,-2 1,0-1,-1 0,0 0,-1 0,-15 27,20-41,-1 1,0-1,0 1,1-1,-1 1,0-1,0 0,-1 1,1-1,0 0,0 0,-1 0,1 1,-1-1,1-1,-1 1,1 0,-1 0,1 0,-1-1,0 1,0-1,-2 1,1-1,0 0,1-1,-1 1,0-1,1 1,-1-1,1 0,-1 0,1 0,-1 0,1 0,0-1,0 1,-3-2,-4-4,1-1,0 0,0 0,1 0,0 0,-7-13,8 8,0 0,1-1,0 0,1 0,1 0,1 0,0-1,0 1,2-1,0 1,4-22,-4 34,0 0,0 1,0-1,0 0,0 1,1-1,-1 0,1 1,-1-1,1 0,0 1,0-1,0 1,0-1,0 1,0-1,0 1,0 0,1 0,-1-1,1 1,-1 0,1 0,-1 0,1 0,0 1,-1-1,1 0,0 1,0-1,-1 1,1-1,0 1,0 0,0-1,0 1,0 0,0 0,-1 1,1-1,2 1,0-1,1 2,-1-1,0 0,0 1,-1 0,1 0,0 0,-1 0,1 0,-1 1,0-1,0 1,0 0,0 0,0 0,-1 0,4 6,1 3,-6-8,0-1,0 0,1 0,-1 0,1 0,0 0,0 0,0 0,1-1,-1 1,1-1,-1 0,1 1,0-1,0 0,0 0,0-1,1 1,-1-1,0 1,6 1,9 0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702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1129 1602,'-1'-7,"0"0,0 0,0 0,-1 0,0 0,0 0,-1 0,-5-8,-35-52,10 19,7-5,2 0,3-1,-19-77,6 16,18 67,-11-66,22 92,-14-39,13 44,0 1,1-1,2 0,-3-20,5 17,-1 0,-1 1,0-1,-2 1,0 0,-10-21,-20-61,30 82,0 0,-1 0,-2 1,0-1,-1 2,-1-1,0 1,-18-20,-16-13,-42-40,78 82,-3-2,0 0,-1 0,0 1,-15-8,22 15,-1-1,1 1,-1 0,1 1,-1-1,0 1,0 0,0 0,0 0,0 1,0 0,1 0,-1 1,-9 1,-6 0,0 2,-1 1,2 0,-1 1,1 1,-32 15,12-3,34-17,0 0,0 0,1 1,-1 0,1 0,0 0,0 0,0 1,1 0,-1-1,1 2,0-1,0 0,0 1,1 0,0-1,-3 7,3-5,-1 2,0 0,1 0,0 0,0 1,1-1,-2 12,4-18,0 0,1 0,-1 0,0 0,1-1,-1 1,1 0,0 0,-1-1,1 1,0 0,0-1,0 1,0 0,1-1,-1 0,0 1,1-1,-1 0,1 0,0 1,-1-1,1 0,0 0,0-1,-1 1,1 0,0 0,0-1,0 1,0-1,0 0,0 0,0 1,4-1,2 0,0 1,1-1,-1 0,0-1,1 0,-1 0,0 0,0-1,0 0,0-1,0 0,9-4,7-6,0-1,29-21,-37 24,-14 9,0 1,1-1,-1 1,1 0,-1 0,1 0,-1 0,1 0,0 1,-1-1,1 1,0-1,0 1,-1 0,1 0,0 0,0 1,-1-1,1 0,0 1,-1 0,1-1,0 1,3 2,23 9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703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285 1441,'-1'-5,"-1"1,-1-1,1 0,-1 1,0 0,0-1,0 1,0 0,-1 0,-6-5,-3-5,-30-39,-68-112,102 149,0-1,2 0,0 0,1 0,0-1,2 0,-3-20,5 20,-9-56,-1-94,11 107,4-70,0 116,0 1,2-1,0 1,0 0,14-22,-10 17,0 1,7-24,9-25,-16 46,11-36,-15 41,1 1,1-1,0 1,2 1,0-1,0 1,14-14,-16 21,0 0,1 0,-1 0,1 1,1 0,-1 1,1 0,1 0,-1 1,0 0,1 0,0 1,0 0,0 1,1 0,-1 0,0 1,1 0,-1 1,1 0,-1 1,1 0,-1 0,0 1,11 2,-16-2,0 0,1 1,-1-1,0 1,-1 0,1 0,0 0,-1 1,0 0,0-1,0 1,-1 0,1 1,-1-1,0 1,4 7,5 11,-2 1,9 29,-12-34,-3-7,42 132,-42-124,0 1,-1-1,-2 1,0 0,-3 24,2-42,0-1,-1 1,1-1,-1 0,1 1,-1-1,0 0,0 1,0-1,0 0,-1 0,1 0,-1 0,1 0,-1 0,-3 3,3-4,0 0,0 0,0 0,0 0,0 0,0-1,0 1,0-1,0 1,0-1,0 0,0 0,-1 0,1 0,0 0,-3-1,-3 0,0-1,0-1,1 1,-1-1,1 0,-1-1,1 0,1 0,-11-7,3 0,0-1,1 0,1 0,-13-18,20 24,0 0,1-1,0 0,0 0,1 0,0 0,0-1,1 1,0-1,1 1,-2-12,3 17,0 0,1 0,-1 0,0 0,1 0,-1 0,1 0,0 0,0 0,0 0,0 0,0 0,0 1,1-1,-1 0,0 1,1-1,0 1,-1-1,1 1,0 0,0-1,0 1,0 0,0 0,0 0,0 1,0-1,0 0,0 1,0-1,5 1,13-3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704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156 777,'-1'-2,"0"0,0 0,0 0,0 0,0 0,0 0,-1 0,1 1,-1-1,0 0,0 1,-2-3,-7-6,-3-7,0 0,1-1,1 0,0-1,2 0,1-1,-9-26,8-3,3-1,2 0,5-97,0 91,0 48,1-1,-1 1,1 0,1 0,0-1,0 1,0 0,1 0,7-11,-6 13,0 1,0 0,0 0,1 0,0 0,0 1,0 0,1 0,0 0,0 0,0 1,12-5,3 0,2 1,-1 1,1 1,0 1,0 1,40-1,-57 3,82-9,-51 5,50-1,-61 6,-3-1,1 1,35 5,-51-3,-1-1,1 1,-1 0,1 1,-1 0,0 0,0 0,-1 1,1 0,-1 0,10 8,-6-2,0 1,-1 1,0 0,-1 0,-1 0,0 1,8 22,10 16,-19-38,-1 0,0-1,-1 2,4 23,2 9,10-4,-14-32,-1 0,0 0,5 19,-9-27,0 0,-1 1,0-1,1 0,-1 1,0-1,0 0,-1 1,1-1,0 0,-1 1,0-1,1 0,-1 0,0 0,0 1,0-1,-1 0,1 0,-1 0,1-1,-3 4,2-4,-1 1,1-1,0 0,0 0,0 0,-1 0,1 0,-1 0,1 0,-1-1,1 1,-1-1,1 0,-1 0,0 0,1 0,-1 0,1 0,-1-1,1 1,-1-1,1 1,-1-1,1 0,-5-2,1 0,0 0,-1 0,2 0,-1-1,0 0,1 0,0 0,-7-8,5 6,0-1,0 1,0 1,-17-11,19 14,1 0,-1-1,0 0,1 0,0 0,0 0,0-1,0 1,1-1,0 0,-1 0,1 0,1-1,-1 1,1 0,0-1,0 0,-2-7,3 8,0 0,1 0,-1-1,1 1,0 0,1 0,-1 0,1 0,0 0,0 0,0 0,0 0,1 0,0 1,0-1,0 0,3-3,-3 5,1 0,-1 0,1 0,0 0,-1 1,1-1,0 1,0 0,0-1,0 1,0 0,0 1,0-1,1 0,-1 1,0 0,0 0,1 0,-1 0,0 0,0 0,0 1,1-1,4 3,-2-2,0 1,0 0,0 0,0 0,0 1,-1 0,1 0,-1 1,0-1,0 1,6 5,-9-7,0 0,-1 0,1 0,-1 0,1 0,-1 0,0 0,0 0,0 1,0-1,0 0,-1 1,1-1,-1 0,1 1,-1-1,0 0,0 1,0-1,-1 1,1-1,-1 0,1 1,-1-1,0 0,0 1,0-1,0 0,0 0,-3 3,2-2,0-1,-1 0,1 1,0-1,-1 0,0-1,0 1,1 0,-1-1,0 1,-6 1,-13 4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8:54.90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0,'0'207,"1"-206,1 0,0-1,-1 1,1-1,0 1,-1-1,1 1,0-1,0 0,-1 0,3 0,0 1,146 17,156-1,-55-1,-13 1,-86-17,348 9,-183-5,-51-2,-41 21,-12 1,-51-21,-74-3,0 3,122 22,-121-10,120 6,91-14,9 12,-15 1,396-21,-633-2,0-3,111-27,29-3,196 20,-212 13,532-3,-577 6,-76 4,1 3,-1 2,116 34,-105-24,2-2,85 8,226-12,-126-6,815 3,-663-12,1641 2,-1959-5,173-31,27-2,133 33,-297 7,-51 2,0 4,93 22,56 6,442 2,4-38,-302-2,1765 2,-2069-4,0-3,0-3,109-31,53-9,77 19,-54 7,-149 11,292-29,-134 27,443-14,-326 18,45-1,281 13,-666 1,0 3,-1 0,0 2,44 15,-31-8,65 10,200-11,-75-8,398 9,-586-14,-26 1,0 0,-1 2,1 1,44 13,-16 1,51 25,-58-25,1-2,60 12,22 7,-86-22,-1 2,-1 1,0 3,-2 1,38 25,-64-35,-2 1,1 0,-2 0,1 1,-2 0,1 1,-2 0,9 17,48 120,-53-118,5 18,-3 1,-3 1,9 79,16 74,5-73,-22-76,16 78,-25-56,-3 0,-4 94,-1-14,2-117,2 0,1-1,16 48,-10-42,13 89,-17 176,-5-53,14 413,-16-466,13 357,-7-442,30 156,-33-243,8 81,-1 143,9 85,-3-226,0 3,4 126,-20-121,18 302,18 212,-23-271,-2 556,-15-581,2 3081,-1-3407,0 0,-1 0,-1 0,-1 0,0-1,-8 21,-46 88,4-12,41-77,2 0,2 0,-9 62,1 111,14-146,-6 25,-26 109,18-109,-10 112,23-48,4-85,-2 1,-22 120,5-103,3 0,5 2,-2 90,14-73,0 3,-22 181,17-261,-10 57,-4 151,19 374,-8-542,0 5,6 236,3 115,-2-382,0-24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9:06.38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1,'0'5872,"1"-5858,0 1,1-1,0 1,1-1,1 0,6 17,42 79,-2-3,-39-76,-2 2,0-1,-3 1,5 48,-6 135,-5-193,3 35,2-2,3 1,21 76,13 90,-31 28,0 10,-7-229,34 477,-17 43,-13-225,8 99,-3 244,-15-427,2 3393,0-3543,5 1,3-1,34 151,19 104,-41-216,-2-1,16 92,-29-204,0-1,2 0,-1-1,16 27,45 64,-1 1,-3 21,-42-81,2-1,3-1,51 72,74 58,-29-37,-83-95,2-3,1-1,2-3,2-1,94 57,-3-2,-78-51,74 39,-99-62,0-1,1-2,1-2,0-1,1-2,0-1,74 7,89-7,263 19,72-15,-199-12,-36 1,115 6,-202 10,89 5,362-10,-212-7,21 1,-214-2,172 10,140 6,-232-14,681 7,-804-14,2253 1,-1946 43,-517-43,376 28,-36-5,377 11,-443-29,953 1,-743-9,-387-3,178-32,-15 0,-26 16,335-24,-103 6,-172 11,100-6,737-42,-794 62,247-3,2399 19,-2954-1,1 1,-1 3,53 12,100 40,-120-33,0-4,80 12,97-15,-73-9,-170-8,0 0,0 0,0 0,0 1,-1-1,1 0,0 1,0-1,0 1,-1-1,1 1,0 0,-1 0,1 0,-1 0,1 0,-1 0,1 0,-1 1,2 1,-2 0,0 0,0 0,0 0,-1 0,1 1,-1-1,0 0,0 0,0 6,-1 7,1 10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3.61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14,'3'0,"0"-3,4-1,3 0,0 1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7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0,'10'1,"-1"1,0-1,14 6,-1 0,-17-6,1 0,0 2,0-2,-1 2,1 0,6 5,-11-7,0 0,0-1,1 1,-1 1,0-1,0 0,0 0,0 0,0 1,0 0,-1-2,1 2,0 0,0-1,-1 1,1-1,-1 1,1-1,-1 1,0 0,1-1,-1 1,0 0,0-1,0 2,0-1,0-1,0 1,-1 0,1-1,0 1,-1 1,0-1,0-1,0 1,0-1,0 1,0 0,0-1,0 0,0 0,-1 1,1-1,0-1,0 1,-1 0,1 0,0 0,0 0,-1 0,1-1,-1 0,1 1,-1-1,1 0,-1 0,0 0,1 0,-1 0,1 0,-2-1,-7-1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47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ignorePressure" value="1"/>
      <inkml:brushProperty name="inkEffects" value="pencil"/>
    </inkml:brush>
  </inkml:definitions>
  <inkml:trace contextRef="#ctx0" brushRef="#br0">1 88,'0'2,"0"4,0 8,0 10,0 5,0 2,2-2,1-6,3 0,0 0,-1 2,-2 1,0 1,-2-1,0 0,2 1,0-3,0 1,-1-2,2-5,0-3,0-1,1-3,0-7,2-8,2-13,4-13,3-5,-1-1,-4-1,-3 2,-3 1,-3 4,-1 3,-1 2,-1 4,1 0,-1 2,0-2,1 0,0 2,0 1,0 2,0 0,0-2,0 10,0 11,0 11,0 9,0 7,0 5,0 2,0 0,0-4,0-3,0-1,0-1,0 1,0-3,0-4,-3-12,-3-18,0-16,-2-10,-2-8,0-1,0 1,-3 3,0 5,2 4,4 5,2 11,7 23,6 28,5 14,1 8,2-1,0 2,0-6,-2-6,-4-9,-2-11,-3-11,-4-12,-4-23,-4-18,-3-11,-3-5,-2 2,3 4,0 5,2 7,3 17,2 18,3 20,1 11,1 5,0 1,1-3,-1-5,1-13,4-19,4-20,6-13,0-5,3-2,-2 1,-4 6,-4 6,0 8,0 15,2 14,4 25,2 15,4 14,5 7,2-4,-2-7,-3-10,-4-9,-6-14,-5-17,-6-14,-3-14,-1-11,-1-8,2-2,0 1,0 2,1 2,1 6,0 2,0 3,0 9,0 14,1 16,-1 10,0 8,2 7,4 1,0-3,3-8,-4-12,-5-21,-5-20,-8-18,-6-13,-2-3,1 2,1 6,-2 6,3 8,5 9,2 12,0 15,0 12,-2 12,0 6,-3 4,-4 5,1 2,2-1,4-3,3-5,5-10,2-19,2-18,1-13,0-8,1-2,2 0,1 2,0 4,-2 5,3 10,-1 15,3 20,-1 16,4 8,2 5,3 0,-2-6,-1-7,-2-7,-2-11,-4-15,1-18,2-16,-1-11,2-2,0 2,0 3,-1 6,1 11,-1 18,-2 25,1 21,2 12,0 2,-2-3,-2-6,1-10,0-8,-1-7,-1-9,1-16,0-15,2-12,-1-13,0-3,1 0,0 7,-2 8,0 6,0 9,0 9,2 16,0 13,-1 7,-2 7,-1 2,2 1,0-4,-1-5,0-5,-2-8,0-13,0-13,-1-13,0-7,-3-4,-1 0,-1 0,-2 4,5 12,4 15,4 15,2 10,2 10,1 10,-1 2,1-1,-2-4,-3-8,1-7,-1-6,-2-8,-1-14,-2-15,2-17,1-18,1-11,3-3,3 1,-1 7,0 9,-1 10,1 15,-2 23,-3 18,-1 16,-2 14,-1 8,-3 0,-2-2,-2-3,0-6,0-7,0-9,0-19,-1-18,-2-12,0-10,0-6,-2-4,-1 3,2 6,-1 9,2 16,3 16,2 13,1 9,2 5,1 9,1 2,-1 0,0-7,1-3,-1-6,0-4,0-10,3-9,3-13,3-13,0-7,1-5,-1-1,-3 0,1 0,-1 5,1 6,2 7,2 12,1 18,2 13,-2 11,-1 10,-1 3,-3 1,-1-3,0-5,1-7,-1-8,-2-11,2-16,7-22,3-14,0-6,-1-5,-3 1,-3 3,-3 3,-3 11,-2 15,-1 11,-1 12,1 9,-3 6,-1 3,-2 2,-1 1,2 0,-1-8,0-13,-1-19,1-18,-2-11,1-11,-3-3,-3-2,-1 4,1 7,3 14,3 14,3 19,3 17,0 14,1 9,1 6,-1 0,1-3,-1-8,1-9,-1-13,0-16,0-13,0-9,0-7,0-4,0-1,0 0,0 2,2 7,4 12,3 13,3 11,1 8,-1 12,-2 1,-2 3,0-2,-3-5,-2-9,1-15,0-17,2-14,-1-9,0-3,-2 0,-1 1,-1 1,2 12,3 15,1 17,1 13,-1 7,2 2,-2-1,-1-3,-2-9,-2-12,0-18,-2-13,0-9,-1-3,1 1,0 0,-3 4,-1 5,1 12,3 16,1 13,4 12,1 11,-2 5,3-1,-2-1,0-5,-2-7,-1-4,-1-10,0-15,-6-19,-5-11,-2-9,-2-2,-2 2,3 1,0 3,3 3,3 4,0 7,2 10,3 15,3 13,3 20,2 14,1 11,0 0,-1-6,1-6,-1-20,-1-24,-2-24,-1-15,-1-8,-1-6,0 0,0 2,0 5,-1 7,4 9,2 16,4 17,3 25,1 17,7 13,4 2,4-1,-1-8,-3-12,-4-17,-7-20,-5-21,-3-17,-4-7,-1-2,-1 0,0 12,0 16,2 18,4 12,1 14,3 11,-2 11,-1 1,-1-6,-2-6,-2-9,0-21,-1-20,-1-22,-1-19,-7-12,-4-8,-4 0,0 6,0 10,4 22,11 33,9 24,5 19,1 7,0-2,-1-6,-3-16,-11-26,-7-20,-8-20,-7-20,-4-8,-1-3,2 4,3 8,5 8,6 22,13 23,12 25,8 14,3 8,1 1,-4-4,-3-6,-4-8,-5-12,-3-17,-3-13,-1-9,-2-7,0-5,0 0,1 13,2 18,8 23,6 20,2 9,0 2,-2-3,-2-4,0-9,-4-8,-2-10,-3-19,-3-15,-1-12,-1-16,0-8,-1-2,1 4,-1 9,1 8,0 17,0 18,0 17,0 21,0 16,2 10,4 1,1-4,1-9,0-9,-2-10,-2-18,-1-19,-2-18,-3-16,-1-8,-3-2,0 3,0 7,2 7,7 19,10 29,7 25,9 16,4 5,-1-3,-4-9,-6-10,-7-15,-6-21,-5-22,-5-20,-3-16,0-7,0-2,1 1,1 6,1 9,0 8,1 22,2 24,2 22,-1 18,0 7,-1 8,-1-3,0-5,-1-7,0-10,0-15,0-22,0-21,0-22,0-18,0-20,0-13,0 2,-3 11,0 15,-1 16,2 24,0 26,6 31,9 28,6 14,7 4,1-6,-1-9,-3-16,-5-26,-5-23,-6-19,-6-16,-3-7,-1 3,-1 15,4 25,1 23,1 21,-1 7,1 1,-1-3,0-4,-1-8,0-4,0-2,0-2,3-2,0-3,0-8,-1-14,0-14,-1-26,-3-15,-1-11,-2 1,-4 6,0 8,0 8,1 19,1 20,3 27,1 14,2 6,1 1,2-5,-1-17,-3-27,-4-19,-4-20,-7-8,-3-2,-1 7,3 8,4 14,6 21,3 18,0 15,1 7,-1 3,0-3,1-5,-2-13,-1-14,-1-16,-3-18,0-14,-1-10,2-3,0 4,0 7,0 7,6 18,5 17,8 22,9 28,8 19,6 10,0 6,-2-6,-4-11,-7-14,-6-13,-8-22,-10-25,-4-20,0-17,-2-9,-1-2,-1 6,2 10,0 9,1 13,4 17,4 25,3 18,2 15,-1 8,0 3,0-4,-1-10,0-12,-1-17,0-18,-3-17,-3-20,0-11,-3-8,-1-7,0 3,0 5,2 9,-1 11,4 18,5 24,5 28,5 16,2 4,5-2,5-10,-3-10,-3-14,-5-18,-4-18,-3-15,-1-10,6-11,2-11,5 1,0 4,-3 10,-1 11,0 15,0 15,1 18,1 14,0 10,0 3,1-1,0-2,-3-5,-3-6,-3-13,-3-14,-4-16,-4-20,-5-10,-7-8,-4 0,2 6,5 22,3 25,5 20,5 18,6 12,4 4,1-2,1-8,-1-18,-3-24,-4-25,-4-23,0-14,-4-8,0 2,-3 6,-1 11,0 19,2 22,4 27,3 29,4 15,4 10,3 0,2-7,4-10,-1-12,-3-21,-4-25,-4-24,-2-18,-2-9,-3 0,-5 6,0 8,1 9,1 20,2 18,3 23,3 22,2 11,3 1,1-7,1-10,-4-23,-3-26,-2-21,-1-21,-5-21,-2-8,-3 2,1 7,-1 15,1 12,6 18,4 22,8 28,8 21,2 9,2 1,-4-4,-2-11,-3-10,-4-22,-3-21,-3-30,-1-29,-1-18,-1-9,0 5,1 10,-3 18,-1 24,3 32,2 26,3 26,3 12,1-2,1-3,2-9,-1-10,-2-17,-3-25,-2-18,-1-14,-2-5,-2-1,-2 4,0 6,1 14,3 17,7 21,5 23,5 21,2 10,1 3,-1-8,-4-9,-1-11,-4-11,-3-16,-3-23,-2-19,-1-15,-2-10,1-2,-1 2,0 6,1 17,5 25,1 27,6 19,2 13,4 14,5 3,0-5,-4-14,-7-24,-6-26,-4-30,-2-29,-1-21,-1-19,0-1,-2 6,0 8,0 11,-1 18,0 23,1 24,3 25,2 17,1 7,3 6,0-2,2-10,0-10,1-8,-1-21,-4-18,-7-17,-9-9,-4-2,1 9,0 14,4 19,0 19,3 11,3 6,5 1,4 0,6-4,3-7,-4-14,-7-21,-11-26,-8-21,-4-7,-7 1,-1 7,5 9,6 19,5 20,4 17,4 15,3 7,2 1,1 0,0-3,-1-14,-7-23,-6-17,-4-15,-3-5,-1-1,0 2,3 4,0 6,5 6,4 18,7 22,3 17,2 19,1 8,0-1,-1-4,-1-6,0-9,-1-21,1-22,-1-24,-1-16,1-10,-2-6,-2 2,-2 10,1 10,0 14,1 20,4 31,7 28,5 16,7 13,4-2,0-10,-4-11,-5-27,-2-32,-4-33,0-27,1-12,-1 2,-3 10,-1 13,1 14,2 18,0 27,1 28,4 18,1 22,0 11,0-1,1-11,1-12,-1-17,1-17,-3-19,-5-22,-5-20,-2-17,-1-12,2-8,1-1,0 4,-1 7,1 10,-2 18,1 19,2 17,0 14,3 7,2 3,3-1,2-6,-2-20,-2-19,-3-21,-2-21,-3-11,-2 1,-5 9,-4 11,0 19,2 23,2 23,5 20,10 16,6 8,3-1,0-7,1-10,-1-10,-6-17,-8-19,-4-16,-2-19,-4-11,0-5,-2 1,1 7,1 21,4 28,8 27,7 17,7 5,0-1,-1-5,-3-9,-3-11,-3-12,-3-23,-6-19,-2-16,-4-12,-4 0,-2 2,0 9,2 8,3 20,7 27,9 25,4 15,1 9,-3 6,0-2,-3-9,-2-11,-3-23,-5-28,-4-34,-7-27,-3-11,-2 1,-1 8,3 13,2 16,2 20,9 20,10 21,5 13,3 12,2 2,-2-2,-2-4,-3-15,-3-18,-3-25,-3-17,-1-10,-1-4,-6 2,-4 5,-3 7,1 14,5 18,9 21,11 25,11 16,4 7,0-5,0-8,-5-10,-8-16,-10-24,-6-19,-2-18,-3-9,-1-8,-2 0,1 3,2 4,2 11,6 21,11 40,10 31,4 22,0 0,1-8,-3-15,-2-16,-3-14,-8-16,-5-21,-9-23,-9-23,-9-20,-4-20,-5-7,-3 1,-3 12,3 15,4 18,5 17,5 13,9 15,9 19,11 20,7 18,2 7,1 0,-4-5,-1-6,-5-8,-3-16,-6-18,-5-25,-3-22,-3-17,-4-18,-3-3,-1 3,-1 5,1 11,1 11,3 16,11 32,11 33,11 27,8 18,6 9,1 2,-5-7,-3-13,-7-15,-7-18,-6-19,-6-21,-4-12,-1-9,-2 1,5 18,4 20,8 14,4 7,4 2,0-3,-7-9,-7-13,-5-12,-5-14,-4-12,-3-9,-2-7,-1 0,-1 5,1 7,-1 5,3 4,1 6,3 12,10 25,10 26,8 16,4 6,0-2,-4-8,-5-34,-5-42,-4-28,-5-25,-6-13,-3 5,-1 12,-1 16,9 32,9 35,12 27,7 19,7 12,0 2,-2-7,-5-8,-7-18,-8-22,-9-21,-5-21,-5-15,-5-13,-1-2,-1 3,3 8,5 18,12 20,10 25,10 25,3 15,2 8,-1 6,-4-4,-3-6,-3-13,-2-14,-7-19,-7-23,-7-23,-3-22,-2-20,-3-9,-6-1,-3 8,-1 16,12 35,10 39,9 28,9 16,1 10,0-2,-1-8,-3-13,-5-16,-6-23,-6-25,-8-20,-5-18,-5-16,-4-8,-3 0,1 7,2 13,8 24,9 27,8 22,4 16,1 7,2 4,0 0,-2-5,-2-7,-1-11,-4-14,-4-16,-9-14,-7-11,-5-4,-3 2,3 4,4 7,6 14,7 16,9 14,6 12,5 6,3-2,1-3,-1-15,-8-24,-9-14,-5-12,-6-5,-4-2,-4-1,0 4,3 16,8 19,7 19,8 25,6 13,3-1,-1-4,-2-8,-2-19,-6-21,-6-21,-4-14,-3-7,-3 1,1 12,9 15,8 18,10 18,5 10,1 3,-2-1,-5-4,-4-3,-4-2,-2-2,-2-3,1-3,3-4,1-11,-1-12,-1-14,-2-14,0-9,-1-5,-1-1,0-2,-3 3,-3 5,-4 7,-1 11,0 7,-1 7,3 8,1 13,4 10,9 6,6 5,7 2,5 1,1 0,2-3,-4-3,-6-10,-5-19,-5-20,-3-18,-5-12,-4-7,-4 1,0 6,-1 12,-1 13,1 16,6 31,10 23,13 29,10 21,8 18,3 3,-2-5,-6-16,-5-24,-5-21,-8-18,-6-24,-5-26,-2-24,-1-14,-1-6,-2 2,-1 9,-2 11,3 20,9 27,7 20,4 13,1 6,1 1,-3-6,-4-5,-4-12,-5-17,-6-14,-5-10,-3-9,-3-8,0-2,-1 3,0 5,1 8,2 10,8 20,9 14,4 10,8 9,2 1,4 0,0 0,0-8,-5-13,-5-16,-7-16,-4-8,-5-1,-5 3,3 10,4 6,5 3,2-3,0-9,0-7,-2-7,-1-3,-3-2,-2-1,0 0,-2 2,0 12,2 15,6 14,4 8,3 2,0-13,-1-12,-5-14,-4-8,-1-6,-3-2,-3 2,-1 3,-1 5,0 11,3 20,4 13,7 11,6 6,4-3,-2-16,-2-21,-3-26,-3-26,-3-11,-3 1,-5 6,-4 10,-2 18,0 23,1 16,-2 18,3 18,-3 18,1 17,1 8,1-1,3-10,7-16,9-10,6-15,-1-17,-4-21,-4-19,-6-16,-3-10,0-9,-3-3,-3 4,-2 6,3 17,6 23,7 21,12 24,4 10,-1 3,-1-5,-1-4,-5-12,2-21,-3-24,-2-24,-4-10,-2-2,-5 9,-2 9,-1 13,6 20,5 21,8 14,5 7,4 2,0-2,-2-5,-1-3,-2-2,-5-4,-2-4,-2-8,-4-14,-3-22,-1-22,-2-14,-7-7,-7 2,-4 8,-3 10,1 12,3 10,4 14,0 16,-1 19,0 20,2 15,3 8,3 1,6-6,2-11,3-15,-1-14,-2-18,-1-23,0-19,-1-10,-3-3,-1 2,-2 10,0 7,1 12,1 15,2 14,0 11,4 6,4 2,1-3,1-5,0-11,-1-14,-3-12,-1-10,1-5,0-3,-1 0,1-1,1 2,2 1,-1 0,-1 1,-1 2,-2 5,-1 12,0 22,-1 16,0 21,-1 20,1 13,0 1,2-9,4-11,3-15,0-24,-2-32,-1-34,-3-23,-1-7,-1 1,-3 8,-7 10,-4 11,1 21,1 21,4 22,2 16,7 13,9 7,4-1,5-4,-1-9,-1-12,-6-11,-5-17,-4-16,-3-11,0-6,-2-3,1-2,0 11,3 12,1 11,2 7,1 1,-1-6,-1-6,-1-5,-5 0,0-1,-4-1,-2 1,4 0,8-3,9-1,5-4,1-1,0 3,0 2,-2 4,-3 0,-1 3,-1 3,0 6,1 12,1 8,2 5,2 4,-1-1,-2-3,-4-3,-2-3,-1-3,-3-9,-3-15,0-15,-2-11,0-5,0-1,-1 1,1 2,-1 3,1 3,0 23,0 32,0 32,0 17,0 5,0-1,0-5,0-11,0-11,0-8,0-10,0-8,0-15,0-15,-2-16,-2-18,3-21,5-17,3-7,4 1,-1 4,1 10,-2 13,1 15,-2 10,-2 7,-2 6,-2 3,1 2,1 0,1 3,1 7,1 18,0 16,-2 17,-1 14,-2 11,-1 0,0 1,-1-4,-1-10,1-13,0-11,-1-14,-1-24,-1-26,-1-22,2-16,0-6,1 3,1 8,-1 9,-1 14,-2 22,-4 31,-6 34,-3 19,-2 3,1-6,3-3,1-8,4-10,0-13,2-9,1-8,0-9,0-11,1-14,-2-8,1-5,2-5,1-2,2-1,1 3,1 2,0 0,0 1,1 4,-1 9,0 17,0 14,0 10,0 7,0 2,0-11,0-15,0-16,-2-14,-1-15,0-5,0 1,1 3,1 6,1 8,0 11,0 14,0 10,0 15,0 8,0 5,0-1,0 0,0-2,0 0,0 0,-2-1,-2 1,-2-3,0-4,-1-5,0-8,-4-14,0-19,0-12,1-9,1-6,0 3,3 4,3 4,-2 5,1 9,1 20,3 15,2 15,0 6,0 9,-2 8,-2 0,-3-2,-1-7,2-8,0-14,1-22,2-20,0-19,1-7,0 0,0 4,0 8,3 10,6 15,3 15,3 17,1 16,0 14,-2 8,-4 0,-3-3,-4-4,-1-5,-2-4,0-8,-1-6,0-10,1-15,-1-20,9-28,9-28,10-23,8-11,3 8,-3 14,-7 20,-5 20,-5 21,-5 26,0 21,0 19,1 12,-2 12,-3 5,-1-1,-2-8,1-8,0-11,-3-18,-1-27,4-31,3-29,8-22,5-4,2 4,-4 11,-3 19,-1 18,-5 24,-3 26,-4 19,-3 14,-1 10,-1 0,-4-4,0-5,-2-7,-1-6,0-9,-3-12,-2-12,2-16,-1-14,2-6,0-4,-1-1,1 2,2 4,3 14,1 18,2 20,0 16,1 13,-2 14,-6 9,-1-2,0-8,2-10,3-18,1-20,2-25,0-18,1-15,0-11,3-12,4-3,2 7,0 12,-1 13,0 12,-1 23,1 19,-2 12,2 12,1 15,0 4,3-1,2-4,1-6,-2-8,-3-17,-4-21,-2-17,-5-18,-2-13,0-11,0-2,0 1,1 9,1 15,1 20,0 20,2 16,2 11,2 8,0 7,1 1,1-2,-3-4,-1-6,-2-6,0-13,-4-14,-2-15,1-12,-2-10,-1-8,-1-2,0 11,4 25,6 22,1 16,3 15,0 7,-1-1,-1-7,-2-7,1-2,0-5,-1-9,0-13,-2-17,-2-13,-2-9,-1-6,2-5,0-2,0 5,1 3,1 7,0 10,0 17,0 13,3 14,0 7,1 7,-2 4,0-3,0-4,-2-6,-2-8,-2-15,1-20,-2-19,-3-10,0-3,-1 4,1 4,2 17,9 24,7 22,5 12,1 10,-1-1,-4-2,-3-4,-4-4,-2-4,-1-4,-1 0,-1-1,1-1,-1-1,-2-9,-3-12,-3-12,0-9,-2-11,3-12,1-6,3-9,1-4,2 4,0 9,4 12,3 17,1 22,2 20,-1 9,-2 3,1 2,-1-2,-1-4,-2-5,-2-5,0-13,-1-13,0-17,0-12,0-12,-1-7,1 1,0 4,0 5,5 19,7 37,9 28,5 15,2 2,0-3,-1-9,-6-11,-9-17,-6-21,-8-22,-2-22,-1-19,0-5,2-1,0 6,1 13,2 19,2 23,4 26,1 17,1 19,0 10,-1 5,-3-4,-1-8,-2-8,-1-7,0-8,0-14,-5-16,-5-12,-5-16,-2-17,-2-12,3-7,2 0,3 5,3 8,4 9,1 17,5 17,4 22,4 16,2 10,2 3,-1-1,-4-6,-2-4,-6-10,-5-15,-2-16,-2-17,0-14,1-11,2-7,-1 0,2 6,0 8,1 22,9 26,6 23,3 23,2 11,-2 0,-2-4,-2-6,-3-8,-4-8,-1-9,-2-16,-4-15,-1-20,-2-14,0-10,0-10,0 0,0 5,1 8,2 17,3 21,7 23,3 25,2 27,1 12,3 15,0 1,-1-11,-3-17,-4-24,-5-23,-6-24,-7-17,-5-12,-2-13,-1-12,3 1,4-1,3 5,2 6,0 6,3 6,1 7,0 5,5 12,3 11,0 11,1 6,0 7,2 4,2-2,1-7,0-17,-4-21,-2-24,-3-14,-1-5,-1 2,-2 6,1 7,2 11,3 19,7 27,5 26,5 18,2 8,-2 4,-1-5,-2-8,-4-10,-2-12,-4-7,-3-7,-2-4,-7-11,-4-12,-2-15,-2-15,0-7,2-4,3 3,0 3,1 7,1 16,6 26,9 25,4 26,2 13,1-1,-3 2,-4-8,-1-8,-2-12,-6-21,-7-26,-6-20,-6-21,0-16,1-12,-3-11,-2 1,-1 9,3 23,6 30,9 33,6 27,3 16,2 4,0-2,0-8,-2-7,-5-17,-6-19,-9-21,-3-15,-1-16,2-9,2-9,3 0,4 5,4 8,4 18,7 26,11 33,4 24,1 14,2 5,-4 0,-3-8,-4-21,-4-33,-7-25,-4-15,-7-6,-1-2,-3 1,4 13,6 20,8 22,5 16,1 10,1 5,1 1,-2-3,-1-7,-4-17,-4-17,-2-19,-2-9,0-10,0-5,0 2,1 3,-1 4,3 11,7 18,6 15,3 12,4 8,0 2,2 4,-1-6,-7-10,-6-22,-7-21,-4-20,-3-18,1-7,0 3,1 7,0 10,3 18,7 18,4 24,3 19,4 21,-2 17,2 3,-3-6,-1-9,-3-13,-4-20,-4-23,-1-29,-2-21,-2-12,-2-3,0 5,-4 10,3 19,5 24,4 25,4 17,3 10,2 4,-1-4,-1-9,-2-14,-6-24,-5-21,-6-13,-6-10,-3-2,-2 6,2 20,7 25,6 24,5 15,2 6,-1 3,1-2,-2-6,0-7,1-9,-2-14,-3-14,-4-17,-4-19,-8-22,0-17,0-5,0 0,2 7,2 12,2 13,3 16,5 18,6 27,3 22,5 15,1 9,1-2,-1-5,-3-10,-2-23,-5-24,-3-28,-6-16,-1-6,-3 2,2 4,2 8,8 14,6 20,7 25,4 19,-1 11,-1 1,-2-3,-4-7,-4-14,-2-19,-2-15,-1-13,0-7,-4-5,0-2,1 2,0 4,3 9,2 15,6 15,3 12,1 5,0 4,-1 1,-4-3,-2-14,-2-15,-1-15,-7-21,-2-17,-3-7,-1 1,0 7,3 11,2 16,7 20,12 22,5 17,3 14,-1 6,-2-2,-6-4,-4-9,0-8,-3-18,-4-16,-2-23,-2-21,1-16,0-9,1-5,0 5,0 13,1 13,0 16,2 24,4 21,1 19,1 11,3 2,-2-3,-1-5,-1-11,0-13,-5-21,-2-18,-1-13,-1-5,-2-1,-1 4,1 15,3 18,5 16,4 14,5 14,1 7,1-1,-3 0,-3-3,-3-4,-3-6,-1-10,-2-16,0-15,-3-15,-4-10,0-10,-1-2,-3 1,1 5,3 20,4 20,6 21,7 13,4 7,0-3,0-1,-5-11,-4-17,-2-21,-3-17,0-13,-1-11,0-3,-3 5,0 6,1 10,0 15,1 18,4 27,6 22,4 10,2 0,0-5,-1-8,1-13,-6-21,-3-20,-3-19,-2-22,0-10,-1 0,0 5,0 8,3 18,3 25,4 23,5 20,0 14,1 9,-3 0,-1-7,-2-11,-3-15,-2-21,-1-18,-3-21,0-14,0-16,-1-14,1-4,0 5,-1 11,1 26,3 27,0 20,3 16,-1 9,3 3,-1-3,-1-4,0-7,-3-11,-1-15,-5-12,-4-8,0-7,0 10,2 19,4 13,3 18,0 8,0 3,0-3,-1-4,3-7,-1-6,1-10,-1-11,-2-16,3-14,0-11,2-11,0-5,-2 2,0 5,-2 21,-1 23,0 28,4 29,2 24,-1 19,1 8,3-8,-2-15,2-19,-5-22,-4-26,-4-24,0-24,-1-23,2-16,0-9,-2 5,0 11,1 14,0 18,2 23,0 24,0 17,3 9,7 2,3 1,3-3,-1-5,-1-8,-5-16,-4-16,-4-21,-4-15,0-7,1-4,0 3,1 8,-2 11,0 15,1 22,3 14,2 9,2 5,2 2,-1-2,-2-5,2-7,0-15,-1-17,-1-16,-2-13,0-6,0-2,-1 6,0 15,-1 19,1 24,0 19,2 8,4 8,3 0,3-7,-1-13,-2-19,-3-24,-2-23,-2-13,-2-6,0 1,0 8,2 11,3 16,4 24,5 24,2 21,2 15,0 3,-1-4,-3-11,-1-13,-6-15,-4-20,-2-18,-1-17,-2-9,1-8,0 1,0 4,-2 6,-1 6,1 13,3 18,4 15,1 10,3 5,-1 0,2 0,-1-2,-2-9,-2-15,-1-15,-2-11,-1-7,0-2,0 1,0 14,4 21,10 28,5 14,4 8,0-2,0-5,-3-8,-6-12,-6-18,-7-21,-4-20,0-16,-4-12,1-3,-2 4,0 6,0 9,0 14,3 22,1 14,1 18,2 14,1 11,3 1,3-3,3-8,-2-11,-5-18,-5-19,-5-21,-1-19,-1-11,-2-3,-1 0,-1 6,2 10,0 12,1 19,1 26,2 22,3 15,3 3,0 4,5-4,3-8,-2-14,-3-17,-5-17,-5-19,-2-22,0-16,2-12,2-2,3 6,2 13,-1 16,-1 11,1 17,1 21,1 25,0 14,1 11,-3 5,0 0,0-7,1-8,0-7,-2-12,-2-13,-3-14,-3-16,-1-16,1-11,3-8,0-2,2 6,-1 6,2 14,1 14,2 15,1 13,3 9,3 4,-1 0,2-4,1-11,-1-16,-2-13,-1-10,0-6,-4-4,-2 10,1 12,3 14,1 16,1 7,2 7,3 2,1-10,-2-14,-1-15,-2-11,2-16,-1-8,-1-3,2 11,0 18,1 21,1 17,0 9,2 0,3 1,0-8,0-12,-4-14,-2-13,-2-9,-2-9,1-5,2-1,2-2,0-1,1 5,0 15,2 20,1 28,5 24,3 20,2 3,3-7,-2-16,-3-13,-3-15,-9-16,-8-15,-4-15,-4-15,0-13,1-3,0 0,-2 3,2 5,1 5,2 6,0 4,0 4,2 13,3 14,4 14,4 9,1 5,-1 3,-2-3,-5-16,-5-18,-4-16,-3-18,0-12,2-8,0-2,1 4,0 9,2 10,3 23,8 22,10 22,6 10,1 4,0-1,-4-6,-11-14,-8-16,-4-15,-2-10,-1-9,0-3,1-3,3 1,4 15,6 21,11 24,5 10,0 10,0-4,-4-7,-8-10,-8-14,-6-21,-4-13,1-11,1-6,-1 2,3 9,8 16,7 18,10 14,4 17,3 7,-2 2,-4-1,-4-4,-5-7,-2-9,-5-12,-5-11,-3-16,-5-14,-2-10,0-3,0-1,-1 1,2 4,0 3,5 14,9 14,6 15,6 12,2 6,1 3,-4 1,-2 1,-4-4,-3-4,-6-14,-11-14,-6-12,-5-8,-3-6,1-3,1-1,5 2,4 12,5 13,6 18,6 11,6 13,5 6,1 2,2-2,1-4,-2-5,-2-9,-9-8,-10-13,-10-11,-5-13,-7-10,-2-7,1-11,-2-11,3-9,4 0,3 6,4 9,5 11,3 10,4 13,1 17,2 19,0 17,-1 8,1-2,0-1,-1-4,1-4,-1-10,-5-12,-5-16,1-16,-2-16,-2-6,0 0,2 4,0 9,4 16,4 25,2 19,4 9,1 4,3 0,-1-5,-2-13,-4-21,0-18,-1-17,0-10,0-2,0 1,0 3,1 16,2 19,7 25,3 17,6 14,1 6,-2-2,-4-6,-4-4,-4-9,-2-17,-5-16,-2-17,0-16,1-12,0-7,2 1,0 5,0 9,1 14,5 19,7 17,4 16,1 11,1 5,-3 4,-3-3,-3-7,-4-16,-3-18,-2-16,-2-16,-2-7,0-4,-1 2,2 4,1 9,0 17,9 16,6 18,0 12,-2 12,-3 1,-2-2,-3-1,-2-5,-1-6,0-6,2-8,-2-10,-5-14,-3-14,-2-10,1-13,-4-12,-1-6,-2 1,0-1,1 3,-1 5,3 8,6 15,7 15,6 15,1 10,1 7,-2 4,-4 5,-3 1,-1 0,3-4,3-8,1-4,-3-10,-4-7,-7-8,-7-11,-5-6,-2-6,2 0,3-1,5 3,4 0,3 0,1 2,1 2,7 5,4 11,7 10,3 11,-1 7,-1 8,-3 3,2 2,-2-1,0-1,-3-3,-7-7,-7-13,-7-10,-7-10,-3-8,0-7,4-6,4-3,6-3,3-1,3-6,2-3,0 2,1 5,5 17,7 18,3 15,2 15,-3 9,-3 1,-4-1,-4 0,-1-2,-3-3,-3-7,-3-12,-9-15,-1-12,-1-11,2-5,5-2,0-1,3 2,0 3,5 12,7 15,4 13,4 9,-1 8,-3 3,-2 3,-2 0,-6-4,-1-14,-6-15,-2-18,1-14,3-5,1-4,10-1,3 3,1 3,-1 5,-2 6,0 7,2 11,5 16,5 10,2 14,-3 5,-4 4,-4 0,-3-4,-6-9,-5-11,-5-14,0-12,2-10,2-6,2-5,1 1,2 3,6 10,7 16,4 13,4 12,1 6,0 3,-1 4,-4 0,-5-2,-5-3,0-6,-3-12,-4-17,0-19,-1-13,1-6,2-6,2 1,-1 3,1 4,1 8,3 11,5 18,3 12,2 11,-2 8,-4 8,-1 1,-3-1,1-1,-2-5,-1-5,-4-12,-5-14,-2-12,0-15,2-7,3-8,2-5,1 1,0 5,5 9,3 15,4 21,5 14,3 11,-2 6,-3 2,-3-3,-5-6,-6-9,-6-14,-8-15,-6-13,-2-9,-3-3,-2-4,11 14,11 17,10 17,4 14,2 11,2 4,-3-1,-5-9,-7-17,-6-20,-5-15,-5-14,-1-9,1-1,-6 3,2 6,3 6,5 12,4 15,6 12,8 13,5 13,4 9,-2 4,0 0,-2-4,-4-3,-1-3,-1-3,1-3,2-2,-2-5,-5-11,-10-15,-9-19,-6-12,-3-12,2-3,4-1,1 3,5 7,3 8,4 9,7 14,8 15,6 20,4 11,3 5,0 2,-2-2,-3-3,-2-3,-4-3,-3-4,-5-10,-9-11,-7-11,-4-11,-2-10,2-8,5-10,5-12,3-7,3 2,1 6,1 7,-1 8,1 17,6 16,7 14,6 16,5 13,1 11,-1 11,-5 12,-6 0,-2-2,-3-10,-1-8,-6-15,-6-17,-7-16,-7-17,-2-16,-3-13,1-17,0-6,3-7,5 4,4 10,5 14,2 11,6 11,4 14,8 14,8 16,2 9,0 9,-2 11,-2 7,0 5,-3 0,-4-5,-5-11,-6-20,-8-23,-6-24,-3-17,1-11,2-19,4-9,3-1,0 9,1 13,6 21,7 22,8 22,8 17,5 12,3 11,-2 11,-4-1,-4-6,-6-13,-8-20,-8-18,-13-17,-3-12,-2-13,0-6,2 1,4 4,1 10,8 17,8 21,12 14,5 11,3 5,0 1,-2-7,-5-5,-8-8,-11-10,-11-11,-6-10,-5-11,-3-6,-1-4,0 0,1-1,5 4,4 1,1 4,6 8,8 12,11 17,8 17,5 10,0 4,-1 0,-4-2,-6-7,-6-8,-8-8,-5-13,-8-12,-2-18,-4-12,-1-6,0-10,5-3,3 1,2 5,3 5,4 11,8 18,9 22,7 23,6 14,0 7,0 0,-6-6,-5-8,-8-12,-10-16,-6-16,-5-20,-2-12,2-5,1 0,3 6,3 4,3 11,7 17,12 19,7 16,6 15,1 10,-3 2,-2-4,-5-8,-3-9,-5-7,-9-16,-6-18,-8-17,-5-10,2-2,0-1,4 1,0 6,3 5,8 12,9 13,8 11,7 10,1 5,0 1,-2-1,-5-3,-8-7,-5-10,-6-10,-5-10,-4-8,0-4,0-4,0 2,4 2,4 11,12 18,8 21,9 22,5 15,0 10,-3-2,-4-8,-6-9,-5-8,-9-12,-6-17,-9-12,-4-13,-8-9,-2-7,1-8,4-10,5-3,6 0,4 3,3 5,2 6,3 8,7 17,6 22,8 16,5 7,2 4,-1-1,-3-5,-9-8,-10-9,-12-12,-9-12,-8-13,-3-11,0-10,-3-5,2-1,1 2,5 5,2 3,5 5,9 13,11 18,10 18,8 13,5 8,-1 1,-3-4,-8-7,-11-12,-11-10,-10-13,-5-9,-5-8,-1-7,-2-4,2-3,2-3,2 0,5 4,2 9,9 11,9 16,10 20,9 25,6 12,2 6,-1-2,-3-9,-12-19,-16-24,-13-22,-7-16,-2-8,-3-8,0-2,3 3,4 7,8 13,11 20,10 14,8 11,6 5,2 0,-10-7,-12-11,-9-10,-10-7,-4-7,-2-1,2 0,2-2,1-3,4 0,0-1,5 2,9 11,8 12,5 10,3 9,0 5,5 6,2 0,-7-10,-9-19,-10-16,-4-9,-2-5,0-2,1-1,2 1,1 9,6 10,8 15,6 11,8 10,2 6,-2 3,-2-3,-8-6,-9-8,-8-7,-7-7,-4-6,0 2,9 4,11 10,8 8,4 4,2 1,-1-4,-6-6,-12-12,-10-10,-9-11,-5-9,-6-5,2-1,2 2,7 7,8 15,6 17,7 14,5 6,3 4,2 1,6-3,-1-4,-4-10,-6-13,-11-12,-12-10,-10-7,-2-4,2-3,5 1,6 2,5 2,4 3,4 6,5 8,4 10,6 11,4 8,2 5,-1 4,0 0,-5-4,-3-4,-5-10,-7-6,-11-9,-9-12,-6-7,-2-6,2-2,4-1,7 2,5 4,4 1,3 3,0 4,0 4,2 6,4 7,5 4,-1 6,0 7,0 5,4 5,2 2,4 2,5 4,-1-5,-3-5,-7-8,-11-15,-11-12,-8-10,-4-6,-3-4,2 2,6 0,5 2,8 4,6 3,3 3,1 1,0 1,0 3,3 4,2 3,-4 2,3 2,4 6,2 5,4 5,-2 3,-2-1,0-2,-1-3,0-1,-3 0,-6 1,-9 3,-9 4,-5 4,-4 6,-2-3,1 0,4-2,5-3,3-5,2-2,3-2,3 1,-2-3,0 0,2 0,2 2,5-2,3-2,3-3,0 0,1 0,-5-4,-6-9,-3-9,-1-6,0-5,0-4,1-3,1 1,0 2,3 8,4 7,1 10,-4 10,-4 10,-3 8,0 5,1 4,0 1,1-2,1-3,1-4,-5-5,-7-14,-4-12,2-11,2-11,6-5,7-1,5 0,4 2,1 2,-2 1,1 7,0 6,2 8,0 7,2 8,-2 7,-4 8,-2 5,-2 6,-3 8,2 2,3 0,2-2,3-5,2-8,-3-8,-7-10,-6-11,-2-10,-1-7,4-5,6-4,4-1,2-1,-1 3,-1 4,0 6,2 6,-2 8,-1 10,-3 9,-1 4,-2 3,-3 1,-4 3,-6 5,-1 2,2-2,3-4,4-6,7-3,-3-11,-4-10,-3-13,-4-8,0-5,3-3,2 0,2 3,4 8,5 12,4 9,3 10,2 8,-1 7,-4 4,-2 0,-3 2,-7 2,-6 0,-6 0,-3-4,2-3,0-6,1-7,-1-5,-5-11,-2-10,2-13,5-7,4-5,6-5,7-2,8 4,1 5,-1 7,1 8,0 9,3 8,2 10,3 10,-1 11,-2 10,-4 6,-4 3,-3 2,-2-3,-1-5,1-8,-2-8,-6-11,-7-11,-7-9,-4-9,-1-7,1-6,5-4,6 0,4 0,5 0,2 5,2 4,3 6,4 6,4 11,1 11,5 8,1 7,-2 2,-1-4,-6-11,-10-12,-9-10,-3-10,1-5,2-3,2-3,9 1,9-1,4 0,3 2,-1-1,-1 4,-3 3,-1 6,2 6,2 7,1 8,-3 5,-3 4,-3 3,-3 3,-8 2,-4 2,-5 2,-2 2,-1 3,0 0,2 0,2-1,-1-2,3 1,3-2,-1-3,3 0,1-1,1-7,2-11,2-13,5-10,3-7,3-1,2 4,-2 4,0 5,0 5,1 4,1 4,0 4,0 2,1 3,-3 2,-3 3,-3 4,-3 4,-1 6,0 5,2 1,-2 0,0 0,-1 0,3-1,2-4,3-5,-2-7,-6-14,-2-14,-1-10,-1-12,6-4,5 0,5 0,4 3,1 2,-2 2,-4 4,-5 4,-5 6,-5 6,-8 6,-7 5,-5 6,-4 8,-2 8,-2 6,0 3,3-1,3-2,4-7,2-1,3-4,3-2,5 0,0-1,0-2,1 1,-1-3,5-7,10-9,7-8,5-7,3-1,-1 0,-3 5,-3 3,-2 4,-1 4,0 3,0 3,2-1,2 1,2-1,-1 1,1-1,-2-4,0 0,0-1,-4-2,0 1,-3-1,0-3,-2-3,-2 0,-2-1,-1 1,-1 0,-1 0,0 1,-1 0,-2 3,-5 8,-5 7,-4 9,-3 7,-2 5,0 3,-2 3,-1 1,1 0,1-2,4-4,3-4,6-3,1-4,3-2,1-1,6-2,3-3,8-4,6-8,4-11,5-7,2-5,-1-2,-1-1,-4 0,-7 3,-5 4,-5 3,-2 6,3 8,1 8,2 6,2 8,-1 6,-2 2,-3 0,-3-1,-3 0,-8 3,-7 1,-9 4,-4 3,-2 0,6 1,6-2,7-2,4-2,2-3,1-2,2-1,-2-4,0-1,-2-5,1-1,-3-2,-1-5,-5-9,-2-4,2-7,2-5,5-4,2-2,5 3,5 1,4-1,1 2,-2 0,-1 1,-3 2,-5 4,-3 7,-5 6,-3 5,-2 6,1 3,1 2,2 2,3 1,0-3,1-8,2-10,9-9,8-8,8-4,5-4,3 2,-1 0,-3-1,-5 3,-4 6,-2 8,-1 9,-2 8,-2 8,-1 4,-2 1,-3 1,-1 0,-4-2,-6-3,-7-4,-4-1,-3 0,-1-1,2 0,1-1,2-2,1 1,1 2,1 2,1 2,-1 2,1-3,-1 1,3-1,1 2,0 0,1-1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48"/>
    </inkml:context>
    <inkml:brush xml:id="br0">
      <inkml:brushProperty name="width" value="0.05" units="cm"/>
      <inkml:brushProperty name="height" value="0.3" units="cm"/>
      <inkml:brushProperty name="color" value="#00B050"/>
      <inkml:brushProperty name="ignorePressure" value="1"/>
      <inkml:brushProperty name="inkEffects" value="pencil"/>
    </inkml:brush>
  </inkml:definitions>
  <inkml:trace contextRef="#ctx0" brushRef="#br0">1 826,'0'-6,"0"-9,0-9,4-6,8-12,5-4,1-2,-4-5,1 6,-1 5,0 2,0 3,-4 0,1 0,-1 0,-2 0,-3-1,-2 13,9 24,1 18,-1 13,-2 8,1 4,-1 2,-2-1,-2-14,-3-25,-1-26,-2-22,0-17,0-5,-1-4,1 4,-1 6,1 26,0 33,0 22,0 21,5 16,1-8,1-25,-2-31,-2-20,-1-19,0 18,-2 46,0 32,0 28,0 20,-1 5,1-1,0-12,0-14,-10-28,-7-47,-7-38,2-19,-1-20,-1-9,4 2,4 2,6 9,5 9,2 9,2 20,2 28,0 29,0 23,5 16,1 4,0-2,-2-7,-2-19,0-29,-2-30,-1-24,0-17,0-6,0-3,-1 15,6 31,6 40,1 29,4 20,-1 12,-3 0,0-14,5-30,2-40,4-32,-2-23,0-14,-3-6,-6 3,1 16,-2 31,-3 35,-3 29,-7 35,-3 20,-5 8,-7 0,1-2,2-10,4-14,3-24,3-34,3-30,1-33,0-26,1-20,-1-6,1 7,0 15,4 34,1 44,6 43,4 41,5 19,-2 0,2-17,1-29,2-37,6-40,-1-23,-6-16,-3 2,1 19,2 28,-4 31,0 25,-3 12,-4 3,-4-1,-4-4,-2-24,-7-36,-7-43,-2-19,-2-11,0 3,4 6,-1 17,1 37,3 34,3 21,3 31,1 16,7-5,1-11,1-22,-1-46,-2-36,-7-24,-2-16,0 0,0 18,6 45,8 38,6 28,2 12,-3 0,-3-23,-4-32,-3-31,-2-18,-2 4,5 28,1 21,4 15,0-4,-1-26,-7-26,-3-21,-3-15,1-11,0-5,0 4,2 2,4 13,8 30,11 46,6 34,4 21,-3 4,-3-9,-5-24,-7-30,-5-32,-4-32,-4-19,-1-11,-1 1,5 16,6 37,11 37,7 36,4 31,0 28,-4 9,-3-1,-5-14,-12-29,-6-40,-8-38,-4-30,0-22,2-6,2 1,7 11,18 49,15 57,12 40,2 17,-7-3,-10-26,-10-40,-19-52,-14-43,-10-26,-2-11,4-4,5 3,5 10,15 39,14 47,20 49,8 28,0 9,-8-6,-10-22,-10-42,-8-43,-7-30,-3-19,-2-3,-1-2,0 6,0 22,1 33,5 39,6 28,12 33,2 15,-3-2,-5-11,-6-26,-9-36,-4-35,-8-28,-1-20,-3-13,1 0,2 25,14 47,10 37,9 26,5 21,-2 11,0 2,-4-9,-6-12,-10-32,-10-36,-9-32,-2-24,2-18,-1-9,2 1,3 8,9 28,9 40,8 33,6 25,5 15,-2 8,-6-4,0-14,-4-11,-4-21,-8-36,-10-37,-4-23,1-21,2-15,3-4,1 4,3 12,1 14,1 34,0 56,11 45,7 25,1 12,-3 1,-4-9,-4-32,-4-46,-2-44,-1-29,-1-18,-1-1,0 0,5 26,7 37,6 33,0 28,2 19,-2 6,-4-22,-4-38,-9-34,-4-25,-1-10,0-9,0 2,-2 12,-1 22,1 44,2 51,6 36,8 15,2 0,5-5,-1-34,-3-49,-3-49,-8-32,-5-19,-1-11,0 4,1 8,11 38,8 37,12 52,7 30,1 14,0 4,-6-9,-3-40,-6-40,-7-43,-4-28,-5-18,-3-8,-2 4,0 10,5 16,6 32,6 38,1 31,-3 27,-3 14,0 5,-1-25,-2-50,-3-48,-2-37,-2-21,-1-7,0-1,0 4,-1 11,1 32,4 45,3 37,4 25,0 17,-1 9,-3 3,-2-6,-2-10,-2-10,-6-28,-7-33,-1-35,2-25,2-14,-2-8,1 5,2 8,3 23,2 40,1 40,2 28,0 30,5 12,2 3,4-11,0-41,-1-35,-3-55,-2-32,-2-19,-2-7,-1 6,5 51,6 52,10 49,7 26,-2 6,-4-21,-7-42,-6-39,-4-45,-3-27,-2-6,-1 5,0 22,9 47,4 39,4 34,5 20,-1 8,-5 3,0-9,-2-31,-3-38,-4-35,-3-26,-2-19,0-4,-2 2,1 26,-1 46,0 35,1 17,0-20,0-37,-1-50,1-30,0-20,0-7,1 1,-1 14,0 34,0 47,4 58,3 34,-1 16,4 5,0-9,-1-33,-3-39,-2-37,-2-29,-1-19,-1-13,0-5,0-2,-1 0,1 21,9 47,8 52,11 47,5 22,-3 5,-1-1,-6-14,-7-10,-6-13,-5-31,-3-37,-2-31,-1-24,-1-16,1-11,0 2,1 8,-1 8,6 21,11 38,12 30,7 31,2 25,-6 4,-7 0,-8-9,-7-24,-5-35,-3-47,-2-31,-1-21,1-2,-5 5,-2 29,6 48,3 44,2 33,4 22,1 8,0-8,-2-28,-2-40,-11-38,-9-38,-17-38,-12-18,-3 2,2 17,4 34,4 40,4 32,2 26,8 10,7 1,2-10,-1-20,-8-36,-4-37,-7-31,-13-29,-6-18,0-1,4 6,7 9,10 29,11 41,9 38,7 33,4 21,3 16,1 0,0 2,0-7,-5-20,-3-33,0-38,-3-28,-11-26,-6-12,1-4,1-1,3 30,7 45,4 51,5 40,3 20,1 8,2-1,-5-4,-6-31,-6-40,-15-44,-7-31,-2-27,1-14,7 16,10 33,7 43,3 48,2 29,4 20,2 0,-3-16,-4-30,-6-48,-5-46,-8-40,-3-21,-2-4,6 8,3 22,0 23,-4 54,-7 47,-6 40,-6 20,5-3,11-12,5-22,4-23,0-19,0-27,-6-28,-3-34,0-27,1-11,5 4,4 12,4 14,11 24,12 34,19 32,10 24,0 12,-5 9,-9 0,-6-18,-11-30,-20-31,-11-27,-6-32,-2-17,1-6,6-1,4 17,10 34,14 45,11 48,10 36,10 16,1-2,-6-11,-5-28,-12-29,-16-40,-12-31,-6-21,0-14,1-7,0 5,8 34,14 52,15 49,12 43,1 16,-2 1,-11-18,-21-47,-14-51,-8-39,-3-25,0-10,6-4,7 3,8 29,6 34,5 32,-3 19,0 9,-3 3,-5-8,-6-17,-3-27,-4-39,0-32,3-18,1-6,5 6,5 12,10 31,10 38,3 33,1 25,3 16,-1 12,-2-3,-4 0,-7-6,-9-16,-3-28,2-40,1-28,3-22,2-5,6 15,13 36,9 23,4 22,3 7,-4-2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49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ignorePressure" value="1"/>
      <inkml:brushProperty name="inkEffects" value="pencil"/>
    </inkml:brush>
  </inkml:definitions>
  <inkml:trace contextRef="#ctx0" brushRef="#br0">1 88,'0'2,"0"4,0 8,0 10,0 5,0 2,2-2,1-6,3 0,0 0,-1 2,-2 1,0 1,-2-1,0 0,2 1,0-3,0 1,-1-2,2-5,0-3,0-1,1-3,0-7,2-8,2-13,4-13,3-5,-1-1,-4-1,-3 2,-3 1,-3 4,-1 3,-1 2,-1 4,1 0,-1 2,0-2,1 0,0 2,0 1,0 2,0 0,0-2,0 10,0 11,0 11,0 9,0 7,0 5,0 2,0 0,0-4,0-3,0-1,0-1,0 1,0-3,0-4,-3-12,-3-18,0-16,-2-10,-2-8,0-1,0 1,-3 3,0 5,2 4,4 5,2 11,7 23,6 28,5 14,1 8,2-1,0 2,0-6,-2-6,-4-9,-2-11,-3-11,-4-12,-4-23,-4-18,-3-11,-3-5,-2 2,3 4,0 5,2 7,3 17,2 18,3 20,1 11,1 5,0 1,1-3,-1-5,1-13,4-19,4-20,6-13,0-5,3-2,-2 1,-4 6,-4 6,0 8,0 15,2 14,4 25,2 15,4 14,5 7,2-4,-2-7,-3-10,-4-9,-6-14,-5-17,-6-14,-3-14,-1-11,-1-8,2-2,0 1,0 2,1 2,1 6,0 2,0 3,0 9,0 14,1 16,-1 10,0 8,2 7,4 1,0-3,3-8,-4-12,-5-21,-5-20,-8-18,-6-13,-2-3,1 2,1 6,-2 6,3 8,5 9,2 12,0 15,0 12,-2 12,0 6,-3 4,-4 5,1 2,2-1,4-3,3-5,5-10,2-19,2-18,1-13,0-8,1-2,2 0,1 2,0 4,-2 5,3 10,-1 15,3 20,-1 16,4 8,2 5,3 0,-2-6,-1-7,-2-7,-2-11,-4-15,1-18,2-16,-1-11,2-2,0 2,0 3,-1 6,1 11,-1 18,-2 25,1 21,2 12,0 2,-2-3,-2-6,1-10,0-8,-1-7,-1-9,1-16,0-15,2-12,-1-13,0-3,1 0,0 7,-2 8,0 6,0 9,0 9,2 16,0 13,-1 7,-2 7,-1 2,2 1,0-4,-1-5,0-5,-2-8,0-13,0-13,-1-13,0-7,-3-4,-1 0,-1 0,-2 4,5 12,4 15,4 15,2 10,2 10,1 10,-1 2,1-1,-2-4,-3-8,1-7,-1-6,-2-8,-1-14,-2-15,2-17,1-18,1-11,3-3,3 1,-1 7,0 9,-1 10,1 15,-2 23,-3 18,-1 16,-2 14,-1 8,-3 0,-2-2,-2-3,0-6,0-7,0-9,0-19,-1-18,-2-12,0-10,0-6,-2-4,-1 3,2 6,-1 9,2 16,3 16,2 13,1 9,2 5,1 9,1 2,-1 0,0-7,1-3,-1-6,0-4,0-10,3-9,3-13,3-13,0-7,1-5,-1-1,-3 0,1 0,-1 5,1 6,2 7,2 12,1 18,2 13,-2 11,-1 10,-1 3,-3 1,-1-3,0-5,1-7,-1-8,-2-11,2-16,7-22,3-14,0-6,-1-5,-3 1,-3 3,-3 3,-3 11,-2 15,-1 11,-1 12,1 9,-3 6,-1 3,-2 2,-1 1,2 0,-1-8,0-13,-1-19,1-18,-2-11,1-11,-3-3,-3-2,-1 4,1 7,3 14,3 14,3 19,3 17,0 14,1 9,1 6,-1 0,1-3,-1-8,1-9,-1-13,0-16,0-13,0-9,0-7,0-4,0-1,0 0,0 2,2 7,4 12,3 13,3 11,1 8,-1 12,-2 1,-2 3,0-2,-3-5,-2-9,1-15,0-17,2-14,-1-9,0-3,-2 0,-1 1,-1 1,2 12,3 15,1 17,1 13,-1 7,2 2,-2-1,-1-3,-2-9,-2-12,0-18,-2-13,0-9,-1-3,1 1,0 0,-3 4,-1 5,1 12,3 16,1 13,4 12,1 11,-2 5,3-1,-2-1,0-5,-2-7,-1-4,-1-10,0-15,-6-19,-5-11,-2-9,-2-2,-2 2,3 1,0 3,3 3,3 4,0 7,2 10,3 15,3 13,3 20,2 14,1 11,0 0,-1-6,1-6,-1-20,-1-24,-2-24,-1-15,-1-8,-1-6,0 0,0 2,0 5,-1 7,4 9,2 16,4 17,3 25,1 17,7 13,4 2,4-1,-1-8,-3-12,-4-17,-7-20,-5-21,-3-17,-4-7,-1-2,-1 0,0 12,0 16,2 18,4 12,1 14,3 11,-2 11,-1 1,-1-6,-2-6,-2-9,0-21,-1-20,-1-22,-1-19,-7-12,-4-8,-4 0,0 6,0 10,4 22,11 33,9 24,5 19,1 7,0-2,-1-6,-3-16,-11-26,-7-20,-8-20,-7-20,-4-8,-1-3,2 4,3 8,5 8,6 22,13 23,12 25,8 14,3 8,1 1,-4-4,-3-6,-4-8,-5-12,-3-17,-3-13,-1-9,-2-7,0-5,0 0,1 13,2 18,8 23,6 20,2 9,0 2,-2-3,-2-4,0-9,-4-8,-2-10,-3-19,-3-15,-1-12,-1-16,0-8,-1-2,1 4,-1 9,1 8,0 17,0 18,0 17,0 21,0 16,2 10,4 1,1-4,1-9,0-9,-2-10,-2-18,-1-19,-2-18,-3-16,-1-8,-3-2,0 3,0 7,2 7,7 19,10 29,7 25,9 16,4 5,-1-3,-4-9,-6-10,-7-15,-6-21,-5-22,-5-20,-3-16,0-7,0-2,1 1,1 6,1 9,0 8,1 22,2 24,2 22,-1 18,0 7,-1 8,-1-3,0-5,-1-7,0-10,0-15,0-22,0-21,0-22,0-18,0-20,0-13,0 2,-3 11,0 15,-1 16,2 24,0 26,6 31,9 28,6 14,7 4,1-6,-1-9,-3-16,-5-26,-5-23,-6-19,-6-16,-3-7,-1 3,-1 15,4 25,1 23,1 21,-1 7,1 1,-1-3,0-4,-1-8,0-4,0-2,0-2,3-2,0-3,0-8,-1-14,0-14,-1-26,-3-15,-1-11,-2 1,-4 6,0 8,0 8,1 19,1 20,3 27,1 14,2 6,1 1,2-5,-1-17,-3-27,-4-19,-4-20,-7-8,-3-2,-1 7,3 8,4 14,6 21,3 18,0 15,1 7,-1 3,0-3,1-5,-2-13,-1-14,-1-16,-3-18,0-14,-1-10,2-3,0 4,0 7,0 7,6 18,5 17,8 22,9 28,8 19,6 10,0 6,-2-6,-4-11,-7-14,-6-13,-8-22,-10-25,-4-20,0-17,-2-9,-1-2,-1 6,2 10,0 9,1 13,4 17,4 25,3 18,2 15,-1 8,0 3,0-4,-1-10,0-12,-1-17,0-18,-3-17,-3-20,0-11,-3-8,-1-7,0 3,0 5,2 9,-1 11,4 18,5 24,5 28,5 16,2 4,5-2,5-10,-3-10,-3-14,-5-18,-4-18,-3-15,-1-10,6-11,2-11,5 1,0 4,-3 10,-1 11,0 15,0 15,1 18,1 14,0 10,0 3,1-1,0-2,-3-5,-3-6,-3-13,-3-14,-4-16,-4-20,-5-10,-7-8,-4 0,2 6,5 22,3 25,5 20,5 18,6 12,4 4,1-2,1-8,-1-18,-3-24,-4-25,-4-23,0-14,-4-8,0 2,-3 6,-1 11,0 19,2 22,4 27,3 29,4 15,4 10,3 0,2-7,4-10,-1-12,-3-21,-4-25,-4-24,-2-18,-2-9,-3 0,-5 6,0 8,1 9,1 20,2 18,3 23,3 22,2 11,3 1,1-7,1-10,-4-23,-3-26,-2-21,-1-21,-5-21,-2-8,-3 2,1 7,-1 15,1 12,6 18,4 22,8 28,8 21,2 9,2 1,-4-4,-2-11,-3-10,-4-22,-3-21,-3-30,-1-29,-1-18,-1-9,0 5,1 10,-3 18,-1 24,3 32,2 26,3 26,3 12,1-2,1-3,2-9,-1-10,-2-17,-3-25,-2-18,-1-14,-2-5,-2-1,-2 4,0 6,1 14,3 17,7 21,5 23,5 21,2 10,1 3,-1-8,-4-9,-1-11,-4-11,-3-16,-3-23,-2-19,-1-15,-2-10,1-2,-1 2,0 6,1 17,5 25,1 27,6 19,2 13,4 14,5 3,0-5,-4-14,-7-24,-6-26,-4-30,-2-29,-1-21,-1-19,0-1,-2 6,0 8,0 11,-1 18,0 23,1 24,3 25,2 17,1 7,3 6,0-2,2-10,0-10,1-8,-1-21,-4-18,-7-17,-9-9,-4-2,1 9,0 14,4 19,0 19,3 11,3 6,5 1,4 0,6-4,3-7,-4-14,-7-21,-11-26,-8-21,-4-7,-7 1,-1 7,5 9,6 19,5 20,4 17,4 15,3 7,2 1,1 0,0-3,-1-14,-7-23,-6-17,-4-15,-3-5,-1-1,0 2,3 4,0 6,5 6,4 18,7 22,3 17,2 19,1 8,0-1,-1-4,-1-6,0-9,-1-21,1-22,-1-24,-1-16,1-10,-2-6,-2 2,-2 10,1 10,0 14,1 20,4 31,7 28,5 16,7 13,4-2,0-10,-4-11,-5-27,-2-32,-4-33,0-27,1-12,-1 2,-3 10,-1 13,1 14,2 18,0 27,1 28,4 18,1 22,0 11,0-1,1-11,1-12,-1-17,1-17,-3-19,-5-22,-5-20,-2-17,-1-12,2-8,1-1,0 4,-1 7,1 10,-2 18,1 19,2 17,0 14,3 7,2 3,3-1,2-6,-2-20,-2-19,-3-21,-2-21,-3-11,-2 1,-5 9,-4 11,0 19,2 23,2 23,5 20,10 16,6 8,3-1,0-7,1-10,-1-10,-6-17,-8-19,-4-16,-2-19,-4-11,0-5,-2 1,1 7,1 21,4 28,8 27,7 17,7 5,0-1,-1-5,-3-9,-3-11,-3-12,-3-23,-6-19,-2-16,-4-12,-4 0,-2 2,0 9,2 8,3 20,7 27,9 25,4 15,1 9,-3 6,0-2,-3-9,-2-11,-3-23,-5-28,-4-34,-7-27,-3-11,-2 1,-1 8,3 13,2 16,2 20,9 20,10 21,5 13,3 12,2 2,-2-2,-2-4,-3-15,-3-18,-3-25,-3-17,-1-10,-1-4,-6 2,-4 5,-3 7,1 14,5 18,9 21,11 25,11 16,4 7,0-5,0-8,-5-10,-8-16,-10-24,-6-19,-2-18,-3-9,-1-8,-2 0,1 3,2 4,2 11,6 21,11 40,10 31,4 22,0 0,1-8,-3-15,-2-16,-3-14,-8-16,-5-21,-9-23,-9-23,-9-20,-4-20,-5-7,-3 1,-3 12,3 15,4 18,5 17,5 13,9 15,9 19,11 20,7 18,2 7,1 0,-4-5,-1-6,-5-8,-3-16,-6-18,-5-25,-3-22,-3-17,-4-18,-3-3,-1 3,-1 5,1 11,1 11,3 16,11 32,11 33,11 27,8 18,6 9,1 2,-5-7,-3-13,-7-15,-7-18,-6-19,-6-21,-4-12,-1-9,-2 1,5 18,4 20,8 14,4 7,4 2,0-3,-7-9,-7-13,-5-12,-5-14,-4-12,-3-9,-2-7,-1 0,-1 5,1 7,-1 5,3 4,1 6,3 12,10 25,10 26,8 16,4 6,0-2,-4-8,-5-34,-5-42,-4-28,-5-25,-6-13,-3 5,-1 12,-1 16,9 32,9 35,12 27,7 19,7 12,0 2,-2-7,-5-8,-7-18,-8-22,-9-21,-5-21,-5-15,-5-13,-1-2,-1 3,3 8,5 18,12 20,10 25,10 25,3 15,2 8,-1 6,-4-4,-3-6,-3-13,-2-14,-7-19,-7-23,-7-23,-3-22,-2-20,-3-9,-6-1,-3 8,-1 16,12 35,10 39,9 28,9 16,1 10,0-2,-1-8,-3-13,-5-16,-6-23,-6-25,-8-20,-5-18,-5-16,-4-8,-3 0,1 7,2 13,8 24,9 27,8 22,4 16,1 7,2 4,0 0,-2-5,-2-7,-1-11,-4-14,-4-16,-9-14,-7-11,-5-4,-3 2,3 4,4 7,6 14,7 16,9 14,6 12,5 6,3-2,1-3,-1-15,-8-24,-9-14,-5-12,-6-5,-4-2,-4-1,0 4,3 16,8 19,7 19,8 25,6 13,3-1,-1-4,-2-8,-2-19,-6-21,-6-21,-4-14,-3-7,-3 1,1 12,9 15,8 18,10 18,5 10,1 3,-2-1,-5-4,-4-3,-4-2,-2-2,-2-3,1-3,3-4,1-11,-1-12,-1-14,-2-14,0-9,-1-5,-1-1,0-2,-3 3,-3 5,-4 7,-1 11,0 7,-1 7,3 8,1 13,4 10,9 6,6 5,7 2,5 1,1 0,2-3,-4-3,-6-10,-5-19,-5-20,-3-18,-5-12,-4-7,-4 1,0 6,-1 12,-1 13,1 16,6 31,10 23,13 29,10 21,8 18,3 3,-2-5,-6-16,-5-24,-5-21,-8-18,-6-24,-5-26,-2-24,-1-14,-1-6,-2 2,-1 9,-2 11,3 20,9 27,7 20,4 13,1 6,1 1,-3-6,-4-5,-4-12,-5-17,-6-14,-5-10,-3-9,-3-8,0-2,-1 3,0 5,1 8,2 10,8 20,9 14,4 10,8 9,2 1,4 0,0 0,0-8,-5-13,-5-16,-7-16,-4-8,-5-1,-5 3,3 10,4 6,5 3,2-3,0-9,0-7,-2-7,-1-3,-3-2,-2-1,0 0,-2 2,0 12,2 15,6 14,4 8,3 2,0-13,-1-12,-5-14,-4-8,-1-6,-3-2,-3 2,-1 3,-1 5,0 11,3 20,4 13,7 11,6 6,4-3,-2-16,-2-21,-3-26,-3-26,-3-11,-3 1,-5 6,-4 10,-2 18,0 23,1 16,-2 18,3 18,-3 18,1 17,1 8,1-1,3-10,7-16,9-10,6-15,-1-17,-4-21,-4-19,-6-16,-3-10,0-9,-3-3,-3 4,-2 6,3 17,6 23,7 21,12 24,4 10,-1 3,-1-5,-1-4,-5-12,2-21,-3-24,-2-24,-4-10,-2-2,-5 9,-2 9,-1 13,6 20,5 21,8 14,5 7,4 2,0-2,-2-5,-1-3,-2-2,-5-4,-2-4,-2-8,-4-14,-3-22,-1-22,-2-14,-7-7,-7 2,-4 8,-3 10,1 12,3 10,4 14,0 16,-1 19,0 20,2 15,3 8,3 1,6-6,2-11,3-15,-1-14,-2-18,-1-23,0-19,-1-10,-3-3,-1 2,-2 10,0 7,1 12,1 15,2 14,0 11,4 6,4 2,1-3,1-5,0-11,-1-14,-3-12,-1-10,1-5,0-3,-1 0,1-1,1 2,2 1,-1 0,-1 1,-1 2,-2 5,-1 12,0 22,-1 16,0 21,-1 20,1 13,0 1,2-9,4-11,3-15,0-24,-2-32,-1-34,-3-23,-1-7,-1 1,-3 8,-7 10,-4 11,1 21,1 21,4 22,2 16,7 13,9 7,4-1,5-4,-1-9,-1-12,-6-11,-5-17,-4-16,-3-11,0-6,-2-3,1-2,0 11,3 12,1 11,2 7,1 1,-1-6,-1-6,-1-5,-5 0,0-1,-4-1,-2 1,4 0,8-3,9-1,5-4,1-1,0 3,0 2,-2 4,-3 0,-1 3,-1 3,0 6,1 12,1 8,2 5,2 4,-1-1,-2-3,-4-3,-2-3,-1-3,-3-9,-3-15,0-15,-2-11,0-5,0-1,-1 1,1 2,-1 3,1 3,0 23,0 32,0 32,0 17,0 5,0-1,0-5,0-11,0-11,0-8,0-10,0-8,0-15,0-15,-2-16,-2-18,3-21,5-17,3-7,4 1,-1 4,1 10,-2 13,1 15,-2 10,-2 7,-2 6,-2 3,1 2,1 0,1 3,1 7,1 18,0 16,-2 17,-1 14,-2 11,-1 0,0 1,-1-4,-1-10,1-13,0-11,-1-14,-1-24,-1-26,-1-22,2-16,0-6,1 3,1 8,-1 9,-1 14,-2 22,-4 31,-6 34,-3 19,-2 3,1-6,3-3,1-8,4-10,0-13,2-9,1-8,0-9,0-11,1-14,-2-8,1-5,2-5,1-2,2-1,1 3,1 2,0 0,0 1,1 4,-1 9,0 17,0 14,0 10,0 7,0 2,0-11,0-15,0-16,-2-14,-1-15,0-5,0 1,1 3,1 6,1 8,0 11,0 14,0 10,0 15,0 8,0 5,0-1,0 0,0-2,0 0,0 0,-2-1,-2 1,-2-3,0-4,-1-5,0-8,-4-14,0-19,0-12,1-9,1-6,0 3,3 4,3 4,-2 5,1 9,1 20,3 15,2 15,0 6,0 9,-2 8,-2 0,-3-2,-1-7,2-8,0-14,1-22,2-20,0-19,1-7,0 0,0 4,0 8,3 10,6 15,3 15,3 17,1 16,0 14,-2 8,-4 0,-3-3,-4-4,-1-5,-2-4,0-8,-1-6,0-10,1-15,-1-20,9-28,9-28,10-23,8-11,3 8,-3 14,-7 20,-5 20,-5 21,-5 26,0 21,0 19,1 12,-2 12,-3 5,-1-1,-2-8,1-8,0-11,-3-18,-1-27,4-31,3-29,8-22,5-4,2 4,-4 11,-3 19,-1 18,-5 24,-3 26,-4 19,-3 14,-1 10,-1 0,-4-4,0-5,-2-7,-1-6,0-9,-3-12,-2-12,2-16,-1-14,2-6,0-4,-1-1,1 2,2 4,3 14,1 18,2 20,0 16,1 13,-2 14,-6 9,-1-2,0-8,2-10,3-18,1-20,2-25,0-18,1-15,0-11,3-12,4-3,2 7,0 12,-1 13,0 12,-1 23,1 19,-2 12,2 12,1 15,0 4,3-1,2-4,1-6,-2-8,-3-17,-4-21,-2-17,-5-18,-2-13,0-11,0-2,0 1,1 9,1 15,1 20,0 20,2 16,2 11,2 8,0 7,1 1,1-2,-3-4,-1-6,-2-6,0-13,-4-14,-2-15,1-12,-2-10,-1-8,-1-2,0 11,4 25,6 22,1 16,3 15,0 7,-1-1,-1-7,-2-7,1-2,0-5,-1-9,0-13,-2-17,-2-13,-2-9,-1-6,2-5,0-2,0 5,1 3,1 7,0 10,0 17,0 13,3 14,0 7,1 7,-2 4,0-3,0-4,-2-6,-2-8,-2-15,1-20,-2-19,-3-10,0-3,-1 4,1 4,2 17,9 24,7 22,5 12,1 10,-1-1,-4-2,-3-4,-4-4,-2-4,-1-4,-1 0,-1-1,1-1,-1-1,-2-9,-3-12,-3-12,0-9,-2-11,3-12,1-6,3-9,1-4,2 4,0 9,4 12,3 17,1 22,2 20,-1 9,-2 3,1 2,-1-2,-1-4,-2-5,-2-5,0-13,-1-13,0-17,0-12,0-12,-1-7,1 1,0 4,0 5,5 19,7 37,9 28,5 15,2 2,0-3,-1-9,-6-11,-9-17,-6-21,-8-22,-2-22,-1-19,0-5,2-1,0 6,1 13,2 19,2 23,4 26,1 17,1 19,0 10,-1 5,-3-4,-1-8,-2-8,-1-7,0-8,0-14,-5-16,-5-12,-5-16,-2-17,-2-12,3-7,2 0,3 5,3 8,4 9,1 17,5 17,4 22,4 16,2 10,2 3,-1-1,-4-6,-2-4,-6-10,-5-15,-2-16,-2-17,0-14,1-11,2-7,-1 0,2 6,0 8,1 22,9 26,6 23,3 23,2 11,-2 0,-2-4,-2-6,-3-8,-4-8,-1-9,-2-16,-4-15,-1-20,-2-14,0-10,0-10,0 0,0 5,1 8,2 17,3 21,7 23,3 25,2 27,1 12,3 15,0 1,-1-11,-3-17,-4-24,-5-23,-6-24,-7-17,-5-12,-2-13,-1-12,3 1,4-1,3 5,2 6,0 6,3 6,1 7,0 5,5 12,3 11,0 11,1 6,0 7,2 4,2-2,1-7,0-17,-4-21,-2-24,-3-14,-1-5,-1 2,-2 6,1 7,2 11,3 19,7 27,5 26,5 18,2 8,-2 4,-1-5,-2-8,-4-10,-2-12,-4-7,-3-7,-2-4,-7-11,-4-12,-2-15,-2-15,0-7,2-4,3 3,0 3,1 7,1 16,6 26,9 25,4 26,2 13,1-1,-3 2,-4-8,-1-8,-2-12,-6-21,-7-26,-6-20,-6-21,0-16,1-12,-3-11,-2 1,-1 9,3 23,6 30,9 33,6 27,3 16,2 4,0-2,0-8,-2-7,-5-17,-6-19,-9-21,-3-15,-1-16,2-9,2-9,3 0,4 5,4 8,4 18,7 26,11 33,4 24,1 14,2 5,-4 0,-3-8,-4-21,-4-33,-7-25,-4-15,-7-6,-1-2,-3 1,4 13,6 20,8 22,5 16,1 10,1 5,1 1,-2-3,-1-7,-4-17,-4-17,-2-19,-2-9,0-10,0-5,0 2,1 3,-1 4,3 11,7 18,6 15,3 12,4 8,0 2,2 4,-1-6,-7-10,-6-22,-7-21,-4-20,-3-18,1-7,0 3,1 7,0 10,3 18,7 18,4 24,3 19,4 21,-2 17,2 3,-3-6,-1-9,-3-13,-4-20,-4-23,-1-29,-2-21,-2-12,-2-3,0 5,-4 10,3 19,5 24,4 25,4 17,3 10,2 4,-1-4,-1-9,-2-14,-6-24,-5-21,-6-13,-6-10,-3-2,-2 6,2 20,7 25,6 24,5 15,2 6,-1 3,1-2,-2-6,0-7,1-9,-2-14,-3-14,-4-17,-4-19,-8-22,0-17,0-5,0 0,2 7,2 12,2 13,3 16,5 18,6 27,3 22,5 15,1 9,1-2,-1-5,-3-10,-2-23,-5-24,-3-28,-6-16,-1-6,-3 2,2 4,2 8,8 14,6 20,7 25,4 19,-1 11,-1 1,-2-3,-4-7,-4-14,-2-19,-2-15,-1-13,0-7,-4-5,0-2,1 2,0 4,3 9,2 15,6 15,3 12,1 5,0 4,-1 1,-4-3,-2-14,-2-15,-1-15,-7-21,-2-17,-3-7,-1 1,0 7,3 11,2 16,7 20,12 22,5 17,3 14,-1 6,-2-2,-6-4,-4-9,0-8,-3-18,-4-16,-2-23,-2-21,1-16,0-9,1-5,0 5,0 13,1 13,0 16,2 24,4 21,1 19,1 11,3 2,-2-3,-1-5,-1-11,0-13,-5-21,-2-18,-1-13,-1-5,-2-1,-1 4,1 15,3 18,5 16,4 14,5 14,1 7,1-1,-3 0,-3-3,-3-4,-3-6,-1-10,-2-16,0-15,-3-15,-4-10,0-10,-1-2,-3 1,1 5,3 20,4 20,6 21,7 13,4 7,0-3,0-1,-5-11,-4-17,-2-21,-3-17,0-13,-1-11,0-3,-3 5,0 6,1 10,0 15,1 18,4 27,6 22,4 10,2 0,0-5,-1-8,1-13,-6-21,-3-20,-3-19,-2-22,0-10,-1 0,0 5,0 8,3 18,3 25,4 23,5 20,0 14,1 9,-3 0,-1-7,-2-11,-3-15,-2-21,-1-18,-3-21,0-14,0-16,-1-14,1-4,0 5,-1 11,1 26,3 27,0 20,3 16,-1 9,3 3,-1-3,-1-4,0-7,-3-11,-1-15,-5-12,-4-8,0-7,0 10,2 19,4 13,3 18,0 8,0 3,0-3,-1-4,3-7,-1-6,1-10,-1-11,-2-16,3-14,0-11,2-11,0-5,-2 2,0 5,-2 21,-1 23,0 28,4 29,2 24,-1 19,1 8,3-8,-2-15,2-19,-5-22,-4-26,-4-24,0-24,-1-23,2-16,0-9,-2 5,0 11,1 14,0 18,2 23,0 24,0 17,3 9,7 2,3 1,3-3,-1-5,-1-8,-5-16,-4-16,-4-21,-4-15,0-7,1-4,0 3,1 8,-2 11,0 15,1 22,3 14,2 9,2 5,2 2,-1-2,-2-5,2-7,0-15,-1-17,-1-16,-2-13,0-6,0-2,-1 6,0 15,-1 19,1 24,0 19,2 8,4 8,3 0,3-7,-1-13,-2-19,-3-24,-2-23,-2-13,-2-6,0 1,0 8,2 11,3 16,4 24,5 24,2 21,2 15,0 3,-1-4,-3-11,-1-13,-6-15,-4-20,-2-18,-1-17,-2-9,1-8,0 1,0 4,-2 6,-1 6,1 13,3 18,4 15,1 10,3 5,-1 0,2 0,-1-2,-2-9,-2-15,-1-15,-2-11,-1-7,0-2,0 1,0 14,4 21,10 28,5 14,4 8,0-2,0-5,-3-8,-6-12,-6-18,-7-21,-4-20,0-16,-4-12,1-3,-2 4,0 6,0 9,0 14,3 22,1 14,1 18,2 14,1 11,3 1,3-3,3-8,-2-11,-5-18,-5-19,-5-21,-1-19,-1-11,-2-3,-1 0,-1 6,2 10,0 12,1 19,1 26,2 22,3 15,3 3,0 4,5-4,3-8,-2-14,-3-17,-5-17,-5-19,-2-22,0-16,2-12,2-2,3 6,2 13,-1 16,-1 11,1 17,1 21,1 25,0 14,1 11,-3 5,0 0,0-7,1-8,0-7,-2-12,-2-13,-3-14,-3-16,-1-16,1-11,3-8,0-2,2 6,-1 6,2 14,1 14,2 15,1 13,3 9,3 4,-1 0,2-4,1-11,-1-16,-2-13,-1-10,0-6,-4-4,-2 10,1 12,3 14,1 16,1 7,2 7,3 2,1-10,-2-14,-1-15,-2-11,2-16,-1-8,-1-3,2 11,0 18,1 21,1 17,0 9,2 0,3 1,0-8,0-12,-4-14,-2-13,-2-9,-2-9,1-5,2-1,2-2,0-1,1 5,0 15,2 20,1 28,5 24,3 20,2 3,3-7,-2-16,-3-13,-3-15,-9-16,-8-15,-4-15,-4-15,0-13,1-3,0 0,-2 3,2 5,1 5,2 6,0 4,0 4,2 13,3 14,4 14,4 9,1 5,-1 3,-2-3,-5-16,-5-18,-4-16,-3-18,0-12,2-8,0-2,1 4,0 9,2 10,3 23,8 22,10 22,6 10,1 4,0-1,-4-6,-11-14,-8-16,-4-15,-2-10,-1-9,0-3,1-3,3 1,4 15,6 21,11 24,5 10,0 10,0-4,-4-7,-8-10,-8-14,-6-21,-4-13,1-11,1-6,-1 2,3 9,8 16,7 18,10 14,4 17,3 7,-2 2,-4-1,-4-4,-5-7,-2-9,-5-12,-5-11,-3-16,-5-14,-2-10,0-3,0-1,-1 1,2 4,0 3,5 14,9 14,6 15,6 12,2 6,1 3,-4 1,-2 1,-4-4,-3-4,-6-14,-11-14,-6-12,-5-8,-3-6,1-3,1-1,5 2,4 12,5 13,6 18,6 11,6 13,5 6,1 2,2-2,1-4,-2-5,-2-9,-9-8,-10-13,-10-11,-5-13,-7-10,-2-7,1-11,-2-11,3-9,4 0,3 6,4 9,5 11,3 10,4 13,1 17,2 19,0 17,-1 8,1-2,0-1,-1-4,1-4,-1-10,-5-12,-5-16,1-16,-2-16,-2-6,0 0,2 4,0 9,4 16,4 25,2 19,4 9,1 4,3 0,-1-5,-2-13,-4-21,0-18,-1-17,0-10,0-2,0 1,0 3,1 16,2 19,7 25,3 17,6 14,1 6,-2-2,-4-6,-4-4,-4-9,-2-17,-5-16,-2-17,0-16,1-12,0-7,2 1,0 5,0 9,1 14,5 19,7 17,4 16,1 11,1 5,-3 4,-3-3,-3-7,-4-16,-3-18,-2-16,-2-16,-2-7,0-4,-1 2,2 4,1 9,0 17,9 16,6 18,0 12,-2 12,-3 1,-2-2,-3-1,-2-5,-1-6,0-6,2-8,-2-10,-5-14,-3-14,-2-10,1-13,-4-12,-1-6,-2 1,0-1,1 3,-1 5,3 8,6 15,7 15,6 15,1 10,1 7,-2 4,-4 5,-3 1,-1 0,3-4,3-8,1-4,-3-10,-4-7,-7-8,-7-11,-5-6,-2-6,2 0,3-1,5 3,4 0,3 0,1 2,1 2,7 5,4 11,7 10,3 11,-1 7,-1 8,-3 3,2 2,-2-1,0-1,-3-3,-7-7,-7-13,-7-10,-7-10,-3-8,0-7,4-6,4-3,6-3,3-1,3-6,2-3,0 2,1 5,5 17,7 18,3 15,2 15,-3 9,-3 1,-4-1,-4 0,-1-2,-3-3,-3-7,-3-12,-9-15,-1-12,-1-11,2-5,5-2,0-1,3 2,0 3,5 12,7 15,4 13,4 9,-1 8,-3 3,-2 3,-2 0,-6-4,-1-14,-6-15,-2-18,1-14,3-5,1-4,10-1,3 3,1 3,-1 5,-2 6,0 7,2 11,5 16,5 10,2 14,-3 5,-4 4,-4 0,-3-4,-6-9,-5-11,-5-14,0-12,2-10,2-6,2-5,1 1,2 3,6 10,7 16,4 13,4 12,1 6,0 3,-1 4,-4 0,-5-2,-5-3,0-6,-3-12,-4-17,0-19,-1-13,1-6,2-6,2 1,-1 3,1 4,1 8,3 11,5 18,3 12,2 11,-2 8,-4 8,-1 1,-3-1,1-1,-2-5,-1-5,-4-12,-5-14,-2-12,0-15,2-7,3-8,2-5,1 1,0 5,5 9,3 15,4 21,5 14,3 11,-2 6,-3 2,-3-3,-5-6,-6-9,-6-14,-8-15,-6-13,-2-9,-3-3,-2-4,11 14,11 17,10 17,4 14,2 11,2 4,-3-1,-5-9,-7-17,-6-20,-5-15,-5-14,-1-9,1-1,-6 3,2 6,3 6,5 12,4 15,6 12,8 13,5 13,4 9,-2 4,0 0,-2-4,-4-3,-1-3,-1-3,1-3,2-2,-2-5,-5-11,-10-15,-9-19,-6-12,-3-12,2-3,4-1,1 3,5 7,3 8,4 9,7 14,8 15,6 20,4 11,3 5,0 2,-2-2,-3-3,-2-3,-4-3,-3-4,-5-10,-9-11,-7-11,-4-11,-2-10,2-8,5-10,5-12,3-7,3 2,1 6,1 7,-1 8,1 17,6 16,7 14,6 16,5 13,1 11,-1 11,-5 12,-6 0,-2-2,-3-10,-1-8,-6-15,-6-17,-7-16,-7-17,-2-16,-3-13,1-17,0-6,3-7,5 4,4 10,5 14,2 11,6 11,4 14,8 14,8 16,2 9,0 9,-2 11,-2 7,0 5,-3 0,-4-5,-5-11,-6-20,-8-23,-6-24,-3-17,1-11,2-19,4-9,3-1,0 9,1 13,6 21,7 22,8 22,8 17,5 12,3 11,-2 11,-4-1,-4-6,-6-13,-8-20,-8-18,-13-17,-3-12,-2-13,0-6,2 1,4 4,1 10,8 17,8 21,12 14,5 11,3 5,0 1,-2-7,-5-5,-8-8,-11-10,-11-11,-6-10,-5-11,-3-6,-1-4,0 0,1-1,5 4,4 1,1 4,6 8,8 12,11 17,8 17,5 10,0 4,-1 0,-4-2,-6-7,-6-8,-8-8,-5-13,-8-12,-2-18,-4-12,-1-6,0-10,5-3,3 1,2 5,3 5,4 11,8 18,9 22,7 23,6 14,0 7,0 0,-6-6,-5-8,-8-12,-10-16,-6-16,-5-20,-2-12,2-5,1 0,3 6,3 4,3 11,7 17,12 19,7 16,6 15,1 10,-3 2,-2-4,-5-8,-3-9,-5-7,-9-16,-6-18,-8-17,-5-10,2-2,0-1,4 1,0 6,3 5,8 12,9 13,8 11,7 10,1 5,0 1,-2-1,-5-3,-8-7,-5-10,-6-10,-5-10,-4-8,0-4,0-4,0 2,4 2,4 11,12 18,8 21,9 22,5 15,0 10,-3-2,-4-8,-6-9,-5-8,-9-12,-6-17,-9-12,-4-13,-8-9,-2-7,1-8,4-10,5-3,6 0,4 3,3 5,2 6,3 8,7 17,6 22,8 16,5 7,2 4,-1-1,-3-5,-9-8,-10-9,-12-12,-9-12,-8-13,-3-11,0-10,-3-5,2-1,1 2,5 5,2 3,5 5,9 13,11 18,10 18,8 13,5 8,-1 1,-3-4,-8-7,-11-12,-11-10,-10-13,-5-9,-5-8,-1-7,-2-4,2-3,2-3,2 0,5 4,2 9,9 11,9 16,10 20,9 25,6 12,2 6,-1-2,-3-9,-12-19,-16-24,-13-22,-7-16,-2-8,-3-8,0-2,3 3,4 7,8 13,11 20,10 14,8 11,6 5,2 0,-10-7,-12-11,-9-10,-10-7,-4-7,-2-1,2 0,2-2,1-3,4 0,0-1,5 2,9 11,8 12,5 10,3 9,0 5,5 6,2 0,-7-10,-9-19,-10-16,-4-9,-2-5,0-2,1-1,2 1,1 9,6 10,8 15,6 11,8 10,2 6,-2 3,-2-3,-8-6,-9-8,-8-7,-7-7,-4-6,0 2,9 4,11 10,8 8,4 4,2 1,-1-4,-6-6,-12-12,-10-10,-9-11,-5-9,-6-5,2-1,2 2,7 7,8 15,6 17,7 14,5 6,3 4,2 1,6-3,-1-4,-4-10,-6-13,-11-12,-12-10,-10-7,-2-4,2-3,5 1,6 2,5 2,4 3,4 6,5 8,4 10,6 11,4 8,2 5,-1 4,0 0,-5-4,-3-4,-5-10,-7-6,-11-9,-9-12,-6-7,-2-6,2-2,4-1,7 2,5 4,4 1,3 3,0 4,0 4,2 6,4 7,5 4,-1 6,0 7,0 5,4 5,2 2,4 2,5 4,-1-5,-3-5,-7-8,-11-15,-11-12,-8-10,-4-6,-3-4,2 2,6 0,5 2,8 4,6 3,3 3,1 1,0 1,0 3,3 4,2 3,-4 2,3 2,4 6,2 5,4 5,-2 3,-2-1,0-2,-1-3,0-1,-3 0,-6 1,-9 3,-9 4,-5 4,-4 6,-2-3,1 0,4-2,5-3,3-5,2-2,3-2,3 1,-2-3,0 0,2 0,2 2,5-2,3-2,3-3,0 0,1 0,-5-4,-6-9,-3-9,-1-6,0-5,0-4,1-3,1 1,0 2,3 8,4 7,1 10,-4 10,-4 10,-3 8,0 5,1 4,0 1,1-2,1-3,1-4,-5-5,-7-14,-4-12,2-11,2-11,6-5,7-1,5 0,4 2,1 2,-2 1,1 7,0 6,2 8,0 7,2 8,-2 7,-4 8,-2 5,-2 6,-3 8,2 2,3 0,2-2,3-5,2-8,-3-8,-7-10,-6-11,-2-10,-1-7,4-5,6-4,4-1,2-1,-1 3,-1 4,0 6,2 6,-2 8,-1 10,-3 9,-1 4,-2 3,-3 1,-4 3,-6 5,-1 2,2-2,3-4,4-6,7-3,-3-11,-4-10,-3-13,-4-8,0-5,3-3,2 0,2 3,4 8,5 12,4 9,3 10,2 8,-1 7,-4 4,-2 0,-3 2,-7 2,-6 0,-6 0,-3-4,2-3,0-6,1-7,-1-5,-5-11,-2-10,2-13,5-7,4-5,6-5,7-2,8 4,1 5,-1 7,1 8,0 9,3 8,2 10,3 10,-1 11,-2 10,-4 6,-4 3,-3 2,-2-3,-1-5,1-8,-2-8,-6-11,-7-11,-7-9,-4-9,-1-7,1-6,5-4,6 0,4 0,5 0,2 5,2 4,3 6,4 6,4 11,1 11,5 8,1 7,-2 2,-1-4,-6-11,-10-12,-9-10,-3-10,1-5,2-3,2-3,9 1,9-1,4 0,3 2,-1-1,-1 4,-3 3,-1 6,2 6,2 7,1 8,-3 5,-3 4,-3 3,-3 3,-8 2,-4 2,-5 2,-2 2,-1 3,0 0,2 0,2-1,-1-2,3 1,3-2,-1-3,3 0,1-1,1-7,2-11,2-13,5-10,3-7,3-1,2 4,-2 4,0 5,0 5,1 4,1 4,0 4,0 2,1 3,-3 2,-3 3,-3 4,-3 4,-1 6,0 5,2 1,-2 0,0 0,-1 0,3-1,2-4,3-5,-2-7,-6-14,-2-14,-1-10,-1-12,6-4,5 0,5 0,4 3,1 2,-2 2,-4 4,-5 4,-5 6,-5 6,-8 6,-7 5,-5 6,-4 8,-2 8,-2 6,0 3,3-1,3-2,4-7,2-1,3-4,3-2,5 0,0-1,0-2,1 1,-1-3,5-7,10-9,7-8,5-7,3-1,-1 0,-3 5,-3 3,-2 4,-1 4,0 3,0 3,2-1,2 1,2-1,-1 1,1-1,-2-4,0 0,0-1,-4-2,0 1,-3-1,0-3,-2-3,-2 0,-2-1,-1 1,-1 0,-1 0,0 1,-1 0,-2 3,-5 8,-5 7,-4 9,-3 7,-2 5,0 3,-2 3,-1 1,1 0,1-2,4-4,3-4,6-3,1-4,3-2,1-1,6-2,3-3,8-4,6-8,4-11,5-7,2-5,-1-2,-1-1,-4 0,-7 3,-5 4,-5 3,-2 6,3 8,1 8,2 6,2 8,-1 6,-2 2,-3 0,-3-1,-3 0,-8 3,-7 1,-9 4,-4 3,-2 0,6 1,6-2,7-2,4-2,2-3,1-2,2-1,-2-4,0-1,-2-5,1-1,-3-2,-1-5,-5-9,-2-4,2-7,2-5,5-4,2-2,5 3,5 1,4-1,1 2,-2 0,-1 1,-3 2,-5 4,-3 7,-5 6,-3 5,-2 6,1 3,1 2,2 2,3 1,0-3,1-8,2-10,9-9,8-8,8-4,5-4,3 2,-1 0,-3-1,-5 3,-4 6,-2 8,-1 9,-2 8,-2 8,-1 4,-2 1,-3 1,-1 0,-4-2,-6-3,-7-4,-4-1,-3 0,-1-1,2 0,1-1,2-2,1 1,1 2,1 2,1 2,-1 2,1-3,-1 1,3-1,1 2,0 0,1-1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50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1353 0,'0'0,"-3"2,-3 1,-1 4,-4 1,-1 2,-1-3,1 1,1 1,0-4,2 1,1-1,1-1,1-1,0 0,-1 0,-1-2,2 1,-1 0,0 2,-1-1,0 0,-2-1,3-3,2-2,-1 1,0-2,1 3,0 1,-3 3,1-1,1 2,-1 0,0-1,1 1,0 0,-2-2,2 2,0 1,-1 0,0 0,1 1,-2-1,3 0,-1-1,2 1,-2-1,0-1,-1-1,-1-1,-1 0,2 1,-1 0,1-1,-1 2,-1 0,2 0,0 1,-1 1,2 0,0 0,1 0,-1 0,0-2,-1 1,-1-1,1 1,0 0,0 0,1 0,0-1,1 0,-1 1,1 0,0-1,-2 0,1 1,0-2,0 1,0 0,0-1,1 3,-1-1,0-2,0 2,0-1,1 0,-1 3,2 0,-1 0,-1-2,0 1,-1-2,3 2,0 0,0 0,0-1,0 1,0 0,1 1,-1-2,1 2,1 0,-3 0,2-1,0 1,1 1,-1-2,1 2,-2-1,0 1,1 1,-1 0,1 0,-2-1,2-1,-1 2,0-2,0 2,0-1,0-1,-1-1,-1 0,-1-1,-1 0,-2 1,3-2,0 2,-1-2,2 0,0 0,0 1,0-1,2 2,1 0,-1 0,0 0,2 2,-2-2,1 0,1 2,-2-1,1 1,-2 0,1-1,1 1,-1-1,1-1,0 2,0-2,-1 1,2-1,0 2,-1 1,0 0,-1 0,0 0,-1-1,1 0,1-1,-1 1,-2 2,0-2,0 1,0-1,-1 0,2-3,0 2,0-2,0 1,0-2,-1 0,1 1,-2 0,2 2,0-1,-1-1,0 0,2 2,-1-2,2 2,0 0,-2 0,2 2,-1-2,0 0,-1 2,1-2,1 2,1 0,0 0,1 1,1-1,0 0,0 1,0-1,1 2,-1-2,0 0,0 1,0-1,-2-2,0 2,0-2,1 1,-2 1,0 0,1-1,-1 2,2-1,-2 0,1-2,-2 0,-1 2,0-1,1 1,-1-2,2 1,0 0,-1-1,1 3,-3-2,2 1,0-1,0 0,-2 0,2-1,-1 1,1-1,0 0,-1 1,2 0,0 1,2 0,-2-1,0 0,1-1,1 2,-2-3,0 1,1 1,0 0,1 0,-1 1,0 1,0-1,0 0,-1-1,1 0,0 0,-3 0,2 0,1 1,0 0,1 1,0-1,1 0,-2 1,0 0,0-1,-1 1,0-1,-2 0,1 1,-1-2,1-1,0 1,1 1,2-1,0 0,1 1,0 0,0 1,0 0,0-1,1 1,-1-1,0 0,0 1,0 0,0 0,0-1,0 0,0 0,0 1,0-1,0 1,0 0,0-1,0 0,0 0,0 1,0-1,0 1,0 0,0-1,0 0,0 1,-2-2,0-1,0 1,-1-1,0-1,0 1,1 1,1 0,0 1,1 0,0 1,0-1,-2 1,0-1,-2-2,1 2,-2-2,-2 1,0 1,-1 0,1 0,0-2,1 1,2 0,0 0,2 0,2 2,0-1,0 0,0 0,0 0,1 1,-1 0,0 0,0-1,0 0,0 1,0-1,0 0,0 1,0 0,-2-3,0 1,0 0,1 0,0 0,0 1,1 1,0-1,0 0,0 0,0 1,0-1,-2-1,0 0,0-1,1 2,-1-1,2 1,-1 0,1 0,0 1,0 0,0-1,0 0,0 1,0-1,0 0,0 1,0 0,0-1,0 1,0-1,0 0,0 1,0 0,0-1,0 1,0-1,0 0,0 0,0 1,0 0,0-1,0 1,2-1,0 0,0 1,0-1,-1 1,1-1,1 1,-1-1,-1 0,0 1,0 0,-1-1,0 1,0-1,0 0,0 0,0 1,0 0,0-1,0 1,0-1,0 0,-2-1,0 0,0 0,1-1,0 3,0-2,-1 1,0 0,0 0,0 1,1 0,0 0,1-1,0 0,0 1,0-1,0 1,0-1,0 1,0-1,0 0,0 1,0-1,0 1,0 0,0-1,0 0,0 1,0-1,0 0,0 1,0 0,0-1,0 0,0 1,0-1,0 1,0 0,0-1,0 0,0 1,0-1,0 0,2 0,0-2,0 0,0 2,1-3,-1 1,1 3,-2 1,0 1,2-1,0 1,1-3,-1 1,0-2,-1 0,2-1,-2 0,1 0,0-1,0 0,0 2,1-2,-1 1,1-2,1 1,-2 0,-1 2,1-2,0 1,-1 1,0 0,1-2,-1 2,0-1,0 1,1 1,-1 0,0 0,0 0,-1 1,2-2,-1 0,1-1,-1 2,-1-1,-1 1,1 0,-1 0,1 0,1 2,0-2,-1 0,0 1,0-1,-1 0,2 1,0 0,0-1,0 1,-1-1,0 0,-1 1,2-2,0-1,0 1,-1 0,0 1,0-1,1-1,0 1,0 0,-1 0,1 1,-2 0,2 0,1 0,-1 0,0 1,-1 0,0-1,-1 1,2-3,0 1,-1 0,1 0,-1 0,0 1,-1 0,2 0,0 1,0-1,-1 1,2-2,0-1,-1 1,0 1,-1-1,0 0,-1 1,0 0,2 2,0-2,-1 1,1-1,-1 0,-1 1,2-1,0 1,0 0,0-1,-1 0,2 0,0 1,-1-1,0 1,1 0,-1-1,2-1,0 0,1-1,-1 1,2-1,0 0,0 0,0 0,0-3,0 2,0-2,-1 1,0 2,-1-1,0 2,-2 2,2-3,-1 0,1 2,0-1,-1 0,1-1,-1 1,0-4,1-1,0 0,0 0,0 1,-1 1,-1 2,0 1,0-2,0 3,2-4,-1 2,2 0,-1 0,-1 2,2-2,-1 0,-1 1,0-2,0 1,2-2,-1 2,-2-1,1 1,-2 2,2 0,1-2,2-1,0 0,-2 1,1 0,-1 0,-1 2,1-2,0 1,0-2,0 0,-1 2,-1-1,0 1,0-1,1 0,-1 1,1-1,0-1,1 0,0 0,1 1,-1 0,1 1,0 1,1-2,-2 1,-1 0,2-2,-2 1,0 0,0-1,0 1,1-2,2 0,-1-1,2 0,-2 2,0-3,0 3,-2 0,2 2,-2 0,1-1,2-1,0 0,-2 0,0 1,0 2,-1-1,-1 1,1-2,-1 2,1-2,-2 1,2 2,-1-2,1 1,0-1,3 0,-2-1,0 1,1 0,-1-2,0 1,0 2,1-3,-1 1,0 1,0 0,0 0,0 0,0-1,1-1,1-2,1 0,1-2,-1 2,1-2,-3 2,1 1,1-1,0 1,-1 1,2-1,-3 1,1-2,-2 3,2-3,0 0,-1 1,1-2,-1 3,1-1,-2 0,2 0,-2 0,1 0,-1 1,1-2,-1 2,1-2,2 1,-2 0,1-2,1 3,-1-1,0 3,1-2,2 0,-1-2,-1 0,0 0,0 0,-1-1,1 1,0-1,1 0,-2 0,0 1,2-1,0-1,1 2,-1-1,1 0,1-1,0 0,-1 0,-1 1,-1-1,1 1,-1 1,-1 1,-1-1,0 1,1-1,1 0,1 0,2 0,-1 0,0 0,0 1,1-1,-1 2,-2-1,0-2,-1 2,1 0,-1-3,3 3,-1-1,0-1,1-1,1 0,0 2,-1-1,1 0,-1-1,1 0,0-1,-1 1,1-1,-1 0,1 0,-1-1,1 1,-1 0,0 0,2 0,-2 0,0 0,0 0,1 0,-2-1,-4-2,-6-4,-6-2,-4-2,-2 0,0-1,-2 1,4 3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51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1277 52,'0'0,"0"-1,0-3,-2 1,0-3,-2 3,1-3,-3 2,2-1,0 0,0-1,-1 2,-2 2,0 1,-3 0,1 0,0 1,1 2,1 0,-1-1,-1 1,1-1,1 2,0-1,2 1,-1 3,-1-2,1 2,0-2,2 1,-2-1,0 1,-1 0,1-1,-2 0,1 0,0 0,-2-1,2 1,-1-1,1-1,-1 1,0 0,-1 0,0-1,-1 3,1-1,-1 1,1 0,1-1,0 1,0-1,2 2,0-2,1 2,2 0,-1 0,0-1,1 1,-1-1,1 1,-1 1,0-1,0-1,-1 2,0-1,1 1,-1-1,0 0,1 1,2 0,-1 0,0 1,-1-1,-1-3,-2 0,-1-2,-1-1,0-1,-1 0,1 1,-1 2,0 1,2 0,2 2,1 1,1 0,-1 0,2 0,-2-3,0 2,0 0,1 1,-1-2,1 1,1 1,-2-2,2-1,-1 0,-2 1,-2 1,0 0,2-1,-1 0,-1-2,2 1,0 1,1-1,2 2,0-1,1 1,-1 1,-1-3,-2 1,1 0,1 2,-2-1,1 2,0 0,1 0,1 1,1 0,-1-3,0 1,1 0,-1 0,0 0,-1 0,0-1,1 0,-2 2,1-1,2 1,-2-2,1 1,0 0,2-1,-1 3,0-2,0 1,-2-1,1 0,-2 0,-1-1,0 2,0-1,1-1,-1-1,1 0,0-1,1 0,-1 0,-2 0,2 2,-1-2,1 2,-1 0,0 0,1-1,1 2,-2-1,0 1,0 1,0 1,0-2,-2-1,3 1,-3-1,3-1,1 2,2-1,-1 0,0 0,-1 0,1 1,-2-1,1 0,-1 1,0 0,0 0,-1 0,0-1,2 0,1 2,1-1,1 1,-1-2,0 1,-1 0,-1 0,0 1,-1 0,1 0,0 0,1 0,0 0,-1 0,1-2,1 1,-2-1,1-1,0 2,2-1,-2 1,-1 1,2 1,0-1,-1-2,1 1,0 0,0 0,1 1,-1-1,-1 2,1-1,-1 0,0 1,0-1,0-1,0 0,0 0,1 0,1 1,-1-1,0-1,0 2,0-2,-1 1,0 0,-1 0,0-1,1 0,1 2,-2-1,2 1,-1 0,0-1,0-1,1 1,-1 1,0-1,0 1,1 0,0 0,1 1,1-1,-1 1,-1-3,1 1,-1 0,0 0,1 0,0 2,1-1,0 0,0 0,0 0,0 1,0 0,0 0,0-1,0 0,0 1,0-1,0 0,0 1,0 0,0-1,0 0,0 1,0-1,-1 0,-1 2,-2-2,-1 0,-2 1,0-1,0-2,1 2,2-2,1 1,2 1,0 0,1 0,0 0,0 0,0 1,1 0,-1-1,0 1,-2-3,0 1,0 0,1 0,0 0,0 1,-1-2,0 1,0 0,0 0,1 0,-1 1,2 1,0-1,0 0,0 0,0 1,0-1,0 1,0 0,0-1,0 1,0-1,0 0,3 1,-1-1,0 1,0-1,-1 1,0-1,-1 0,0 1,0 0,0-1,0 1,0-1,0 0,0 1,0-1,0 1,0-1,0 1,0-1,0 0,0 1,0-1,0 1,0 0,0-1,0 0,0 0,0 1,0 1,0 0,-2-1,0 0,-2 1,0 0,1-1,-2-2,2 0,0 0,-1 0,1 0,1 1,-2 0,1 1,0-1,1 1,0-3,-1 1,1 0,-1 0,0-1,1 0,0 0,0 2,1-1,0 0,1 1,0 0,-2 0,0-2,0 1,1 1,0-1,0 1,1 0,0 0,0 1,0-1,0 1,0-1,0 1,0-1,0 0,0 2,0-2,0 0,0 0,0 1,0-1,0 0,2 2,0-2,0 0,-1 1,2-3,0 1,0 0,-2 0,0 1,0-1,-1 1,1 0,-1 1,-1-1,1 1,0 0,0-1,0 0,0 1,0-1,0 0,0 2,0-2,0 0,0 2,0 1,0 1,0-2,0 2,0-2,0 0,0 0,0-2,0 2,0-2,0 0,2 0,1 0,-2 1,1-1,-1 1,0-1,1-1,0-1,2 0,0-1,-1 1,1-2,-1 2,0-1,0 3,1-1,0-1,1 1,-2-1,1 1,-1 0,0 2,-1-1,1-2,-1 1,0 0,0 0,-1 0,0 1,-1 1,0-1,0 0,0 1,1-3,1 2,0-2,-1 1,0 1,0 0,0 0,-1 0,0 0,0 1,0 0,1-1,1 1,0-1,1 0,0-1,-1 0,1 0,-1-1,-1 3,1-4,0 1,0 1,0 0,-1 0,-1 1,1 1,-1-1,0 1,0-1,0 0,-1 1,3-2,0 0,0-1,0 2,-3-3,-2-2,-2-2,-2-2,-2-4,-1 1,2-2,1 0,-1 0,1 0,3 0,1-2,0 1,2-1,1 0,0 0,0-1,1 0,-1 1,0-1,0 1,0 0,0-1,3 2,-1 0,0 1,0-2,-1 1,2 1,-1-1,2 1,-1-1,2 1,-1 0,1 0,-1-1,0-1,-1 1,1-1,-2-1,2 2,0 4,-1 3,1 1,1 3,-1 2,0 1,-1 1,-1 0,-1 3,-1-1,0 1,0-1,0 0,0-1,0 0,-1-1,1 0,0 2,0-2,0 0,-2 0,0 1,1-1,-3-1,-1 0,1-1,-2 0,1-1,1 2,4-3,2 1,1-2,2 3,-1-1,0 2,-1 1,-1 0,-1 0,0 1,-1-1,2 0,-1-2,1 1,-1 0,2-1,1 0,-2 1,2-1,-1 1,1 0,2-1,-1 1,1 0,-1 1,-1-1,1 1,-2 1,0 0,1-3,-1 1,1-1,0-1,-1 0,1 0,-1 0,0 1,-2 1,1 0,-2 1,0 0,2 1,0-1,3-1,-2 0,2 0,-1 0,1 1,0-1,-2 1,-1 0,0 1,-1-1,-3 0,-2-4,-1 0,-1-4,-1-1,0 0,-2-3,0 0,0-2,2-2,1 0,3 0,-1-1,3 1,1-1,0 0,1 0,-1 1,0-1,0 1,2 0,-2-1,0 0,0 1,0-1,0 1,0 0,0 0,0-1,-3 2,1 0,-2 2,1 0,0 0,-1 0,0 0,1-2,1 1,-1 0,1 0,-1 0,2-2,-2 1,0-1,1 0,0 0,1-1,-2 0,1 1,0-1,0 1,1-1,1 1,-1-1,1 1,0-1,0 1,1 0,-1-1,0 1,0-1,0 0,0 1,0 0,0 0,0-1,0 1,0-1,0 0,2 3,1 2,1 4,1 4,-1 1,0 3,-1 1,-3-2,-2-2,-3-1,-3-1,0-2,0 1,2 1,2 3,2-1,-2 1,2 1,-2-3,1 2,-1 0,2 0,1 2,2-2,1 0,-1 1,4-2,-2 2,0-2,-1 2,0 1,-1 0,1 0,0 0,-1 0,1 1,-1 0,-1 0,1-1,-1 0,0 1,0-1,0 0,-1 1,1 0,0-1,2-1,0-4,2-1,1-2,0 1,2 0,-2 1,1 1,-1 1,0-1,0 2,-2 0,-1 3,-1-1,0 0,1 0,0 0,2 0,2-2,0-1,0 1,1-2,-2 2,0-1,-3 3,2 0,-1 0,0 1,-2 1,2-2,-1 0,1-1,-2 2,2-3,-1 1,2-1,0 0,1-1,-1 2,1-1,-1 0,1 3,-3 0,1-2,0 1,1-2,0 1,-1-1,-1 2,-1 0,0 1,-1 0,0 0,0 0,0 1,0 0,0 0,0-1,0 1,0-1,0 0,0 1,0 0,0-1,0 0,0 1,0-1,0 0,0 1,0 0,0-1,1-1,1-1,0 1,0 0,1-2,-1 2,1-1,-2 1,0 1,3-1,-2 2,2-3,-1 1,0 0,-1 0,2 1,-1 0,1 0,-1 0,0 0,1-1,-1 0,3-1,-2 2,-1 0,1-1,-1 1,2 0,-1 1,-1 0,1-1,-1 1,0-1,0-2,1 2,-1-2,0-1,0 1,0 0,1 0,-1-1,-1 1,2 1,-1 0,1 0,0 2,1 0,2-1,0 1,-1-1,1 0,0 0,1-2,1 1,0 0,0-1,1 0,-1-1,0-1,-2 3,1-3,-1 2,2-3,0 1,-2 0,1-1,-1 1,1 1,0 0,0-1,-1 1,-4-3,-2-1,-3-2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52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11,'4'-5,"1"-1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53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1,'0'0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54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727 3,'0'0,"0"-1,-1 0,-2 0,-1 3,-1 1,-1 2,-1 0,0-2,1 2,1-2,0 1,1-1,0 0,1 0,-2-1,0 0,1-2,-1-1,2-2,-2 1,3-1,1 0,2 0,1 0,-2 0,-1 1,-2 0,-1 2,-2 1,0 0,-1 1,0-2,0 1,-1 0,3 0,-1 1,1 0,-1 1,0-1,1 1,0 0,0-1,1 0,-1 2,0-1,-2 0,1 0,0 0,0-1,-1-1,1 0,-1 0,0 0,1 1,-1 0,0 1,2 0,-1 0,1 0,0 0,1-1,-1 2,0-2,0 2,0-1,0-1,0 0,-1 0,-1 2,1 0,0 1,2 1,0-1,1 1,0-2,-2 1,1-1,-2 2,1-1,0 0,0 0,0 1,1-2,-1-1,0 1,1 0,0 1,0-1,1 0,-1 1,1 1,0 0,-2 1,2-1,-2 0,2-1,-1 1,-1-2,1 1,1 0,1 0,-1 0,1-1,-1 0,1 0,0 1,-1-1,-1-1,1 0,0 1,0 0,0 0,1 0,-1 0,1 1,0 0,1 0,0 1,-1 0,1-1,-1 0,0-1,0 1,0 0,1 0,-2 0,1 0,1 0,-1 1,2 0,-1 0,0 1,-1-1,1 1,0 0,0 0,-1-2,1 1,-1-1,0 0,0-1,-2 0,0-2,0-1,0-2,1-1,0-2,1-1,1-1,0 2,0 3,-2 3,0 3,0 0,-2 0,1 0,-1 0,2 1,0 0,1 0,1 1,0 0,1 0,0-1,0 1,0 0,0 0,0 0,1 0,-1-1,0 1,0 0,0 0,0-3,-2-1,1-4,-2 0,-1 1,1 1,-2 1,0 0,0-1,0 1,1 2,2 0,-1 0,1 1,0 0,-1 1,0-1,0 0,0 0,1 1,0-1,0 0,-1-2,0 2,1-1,0 1,1 1,1 0,-1 1,1 0,0 0,-1-2,0 1,0-1,0 1,0 0,1 0,-2-1,0 1,1-1,-2-1,1 1,0 0,1 0,-1 1,0 0,-1 0,0-1,1 0,0 1,0 0,0 1,0-1,1 1,-1-2,0 1,1-1,0 1,0 0,0 0,1 1,0-1,0 1,0 0,0 0,0 0,1 0,-1-1,0 1,0 0,0 0,0-1,0 1,0 0,0 0,0 0,0-1,0 1,0 0,0 0,0 0,0-1,0 1,0 0,0 0,0-4,0-1,0 1,0 0,0 1,0 2,0 0,0 0,0 1,0 0,0 0,0 0,0 0,0-1,0 1,0 0,0 0,0 0,0 0,0-1,0 1,0 0,0 0,0-1,0 1,0 0,1-2,0 1,1-1,0 1,0 0,0 0,0 1,-1-1,-1 1,0 0,0 0,0 0,0-1,0 1,0 0,0 0,0 0,0-1,0 1,0 0,0 0,0 0,-1-2,-1 0,1 1,0-1,0 1,0 1,1-1,0 1,0 0,0 0,-1-1,-1 1,1 0,0 0,0 0,1-1,-1 1,1 0,0 0,0 0,0-1,0 1,1 0,-1 0,0 0,0-1,0 1,0 0,0 0,0 0,0-1,0 1,0 0,0 0,0 0,0-1,0 1,0 0,0 0,1-2,2-1,-1 0,1 0,0 0,1 0,0 1,0-2,0 2,-2 0,2-1,-2 0,2 1,0 0,-1-1,2 1,-1 0,2 1,-2 1,0-1,0 1,-1 0,-1 0,1-2,0 0,1-1,-2 0,0 1,-1 0,1 1,0 1,1-2,-1 0,0 1,0-1,0 2,0-1,0 0,-1 1,0 0,-1 0,0 0,2 0,-1-1,2 1,-1 0,0 0,1-2,0 1,0-2,0 0,-1 0,1 0,0 1,0-2,0 1,-1 0,1 0,-1 1,2-2,-2 1,2 1,-1 0,1 1,-1 0,-1 0,1 0,0-1,-1 1,0 0,0 0,2 0,-2 1,0-1,1 0,0-1,0-1,0 1,-1-1,1 0,1 0,-1 1,0 0,0 0,1-1,0-1,0 2,-1 0,0 0,0 0,-1 0,2 0,0-1,-1 1,0 0,-1 1,0 0,0-1,1 0,1 0,0 1,0-2,0 1,1-1,-2 1,1-2,-1 0,-1 2,1-2,1 0,1-1,-1 1,0-1,0 1,-1 1,0 0,1 0,0 1,-2 0,2 1,0-1,0 1,2-2,0 0,-1 1,-1 0,-1 1,0-1,1 0,-1 0,1 1,-1 0,1-1,0 0,1-1,0 0,0 0,0-2,0 0,2-1,-1-1,-1 1,1 1,-2 0,0 1,1 0,0 0,1 1,0-1,0 1,0 0,-1 0,1-1,-1 1,1-1,1-1,-1 0,1 1,0-2,-2 2,1-1,-1 0,1 1,0-1,-1 1,0 0,0-1,1 0,0-1,0 1,1-1,-1 1,1-1,0 0,0-1,0 0,-2 1,1 1,-2 0,0 1,-1 0,1 1,0-2,1 0,1-1,1 0,1-1,1 0,-1 0,-1 0,1 0,-4-1,-2 1,-4 0,-1 0,-3-1,0-2,-3 0,-1-1,-2 1,3 0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5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76 0,'0'0,"-2"0,-1 2,-1-1,-1 3,-1 0,1 1,0 0,1 0,1 0,1 1,0-1,0 0,0 0,1 0,0 1,0 0,-1 0,1 1,-1 0,1-1,1 1,-1 0,0-1,-1-1,1 0,0 1,0 0,0 0,1 1,0 0,0-1,0 1,0 0,0 0,-1-2,0 1,-1-1,1 1,0 0,1 0,-1 1,1-1,0 1,0 0,0 0,0 0,0-1,0 1,0 0,-1-1,0-1,-1 0,1 1,1 0,-1 0,1 1,0-1,0 1,0 0,0 0,0 0,0 0,0-1,0 1,1-1,1-1,-1 0,0 1,0 0,1-1,-1 0,1 0,-1 1,1 0,0 0,0 1,-1 0,0-1,1 1,-1 0,1 0,-1 0,-1 0,1-1,-1 1,0 0,0 0,0 0,0-1,0 1,0 0,0 0,1 0,1-1,-1 1,0 0,0 0,0-1,-1 1,0 0,0 0,0 0,0-1,0 1,0 0,0 0,0 0,0-1,0 1,0 0,0 0,1 0,1-1,-1 1,0 0,0 0,1-2,-1 1,1-1,0 1,1 0,0 0,0 0,-1 1,0 0,0 0,0-1,1 1,0 0,0-1,0-1,-1 1,0-1,-1 1,1-1,0 0,-1 0,1 0,1-1,-2 1,2 1,-1-1,0 2,-1-1,0 1,1 0,0 0,-1 0,2-2,-1 1,0-1,0-1,1 1,-1 0,0-1,1 0,-2 1,2 1,-1-1,2 0,-2 1,1-1,0 1,0-2,1 1,0-1,1 2,0-2,0 2,0-2,-2 0,2 1,-2 0,1 1,-1 1,1-2,0-1,0 0,0 0,0 1,0-1,-1 1,-1 0,1-1,0 1,0-2,0 1,0 1,1-1,0 0,-1 1,1-1,-2 1,2-2,-1 1,0 1,0 0,1-1,0 1,2 0,-2 1,1-1,-1 0,0-1,1-1,-1 0,0-1,0 1,0 1,0 0,1 0,1 0,-1 0,0-1,1-1,-1 0,0 0,0 0,-1 1,0 0,1-1,-1 1,-1-1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56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7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1 110,'3'-1,"0"0,1-1,-2 1,1 0,0-1,0 0,0 0,0 0,0 0,4-5,6-4,8-4,0 1,1 2,0 1,30-11,-50 22,1-1,-1 1,0 0,0 0,0 0,1 0,-2 0,1 1,0-1,0 1,1 0,-1-1,0 1,0 0,0 1,0-1,0 0,-2 0,2 1,0-1,0 1,-1 0,1 0,-1 0,1 0,1 4,-2-4,1 1,-1 0,1 0,-2 0,1 0,0 1,0-2,0 2,-1-1,1 0,-1 1,1-1,-1 0,0 1,0-1,-1 1,1-1,-1 0,1 1,-2 3,1-4,0-2,1 2,-1-1,-1-1,1 1,0 0,-1-1,1 1,-1 0,0-1,1 0,-1 0,0 1,1-1,-1 0,1-1,-1 1,0 0,0-1,0 1,-2 0,-1 0,0-1,1 0,0 0,-1 0,0 0,1-1,-9-3,3 0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57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58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355 0,'1'3,"-1"0,1-1,0 0,0 1,0 0,1-1,-1 1,1-1,0 0,-1 0,3 2,7 10,-5-3,0 0,-2 1,0 0,0 0,-1 0,-1 0,0 9,0 21,-4 25,-1-9,3 445,1-521,0-1,1 1,2 0,0 0,2-1,3-7,-3 14,1-1,0 1,0-1,2 2,0 0,0-1,2 1,0 1,3-3,-2 2,-1 0,0-1,-1 1,7-14,-9 13,1 1,0 0,1 0,0 1,11-9,2 0,-1-1,16-19,-19 20,-12 12,0 2,1-2,-1 2,4-1,-6 2,1 1,-1-1,0 1,0-1,-1 0,0-1,0 1,0 0,0 0,-1-1,1-1,-2 1,0 0,0 0,0-1,-1 1,0 0,0-1,-1 4,1 0,-1 1,0-2,-1 2,1-2,0 2,-1-1,1 0,-1 0,0 1,0-2,0 2,0-1,0 1,0-1,0 1,-1-1,0 0,1 2,0-1,0 0,0 1,0-1,0 1,0-1,0 1,-1 0,1 0,0 0,0 0,0 0,-1 0,1 0,0 0,0 0,-1 0,1 0,0 0,0 0,-1 0,1 0,0 1,0-1,0 1,0-1,0 1,0 0,0-1,0 0,0 1,0 0,0 0,0 0,-7 4,0 1,0 0,-5 5,9-6,-18 13,-1-2,-16 11,2-4,33-20,0 1,0 0,1-1,-1 0,1 1,0 0,0 0,1 0,-1 0,1 0,0 0,1 0,-1 0,1 1,0-1,-1 12,0 0,2-1,1 13,0-15,-1-1,0 1,-1 0,-1-1,-3 10,0-8,0-1,-1 1,-1-1,-1 0,0 0,-1-1,-1 0,0 0,-1 0,-4 1,-15 20,26-33,2-6,0-7,2 13,0-27,-1-2,1 0,4-19,-2 39,-1 1,1 0,1 0,0 0,0 1,1-1,1 1,-1-1,1 1,1 0,4-5,11-10,17-24,-9 10,-20 28,0-1,1 2,0-1,1 1,0 1,1 0,-1 0,1 1,2-1,35-18,-46 22,3-1,0 0,1-1,-1 1,1 1,0 0,-7 2,0-1,0 1,1 0,-1 0,0 0,0 0,0 0,1 0,-1 0,0-1,0 1,0 0,1 0,-1 0,0 0,0 0,1 0,-1 0,0 0,0 0,1 0,-1 0,0 0,0 0,0 1,1-1,-1 0,0 0,0 0,1 0,-1 0,0 0,0 0,0 1,0-1,1 0,-1 0,0 0,0 0,0 0,0 0,0 0,1 0,-1 1,0-1,0 0,0 0,0 0,0 1,-5 11,-15 12,-6 3,-1-1,-2 0,-27 17,51-38,0-1,1 0,0 0,0 1,1 0,-1 0,1 0,1 0,-1 0,1 1,0 0,0 0,1 0,-1 0,-1-1,1 1,-1-1,-1 1,1-1,-1 0,0 0,0 0,-1 0,3-3,1-1,0 0,-1 1,0-2,1 2,-1-1,0 0,0 0,0 0,1 0,-1 0,-1-1,1 1,0 0,0-1,0 1,0-1,0 1,-1-1,1 0,0 0,0 0,-1 0,1 0,0-1,0 1,0 0,-1-1,1 0,0 0,0 1,0 0,0-2,0 1,0 0,-7-4,0-1,0-2,1 2,0-1,0 0,-3-5,3 3,0 1,-2 0,-2-3,-16-7,16 11,0 0,1-1,0-1,1 1,1-1,-1 0,-128-137,133 141,1 0,1 0,-1 0,-2-6,6 10,-1 0,1 0,0 0,0 1,-1-1,1 0,0 0,0 0,0 0,0 0,0 0,0 0,0 1,1-2,-1 0,1 2,-1 0,0 0,1-1,-1 1,1-1,0 1,-1-1,1 1,-1 0,1-1,0 1,-1 0,1 0,-1 0,1 0,0 0,-1 0,1 0,0 0,0 0,-1 0,1 0,0 0,-1 0,1 0,0 0,-1 0,1 0,0 0,3 1,0 0,-1 0,1 0,0 0,0 1,-1-1,1 1,-1 0,0 0,1 0,-1 0,0 0,2 2,36 37,-28-27,10 11,-1 0,-2 1,-2 1,0 1,-3 0,-1 0,4 15,-15-36,-3-5,1-1,0 1,0-1,-1 1,0-1,1 1,-1 0,0 0,0 0,0 0,0-2,0 0,0 1,0-1,-1 0,1 0,0 0,0 0,0 0,0 0,-1 0,1 0,0 0,0 0,0 1,-1-1,1 0,0 0,0 0,-1 0,1 0,0 0,0 0,0 0,-1 0,1 0,0 0,0 0,-1 0,1 0,0 0,-1 0,-15-4,-4-6,0 0,1-1,0-1,2 0,0-1,0-1,-10-11,-34-27,40 34,1-2,0 1,-9-16,-4-3,30 35,-15-19,17 22,1-1,-1 0,1 1,0-1,-1 1,1 0,0 0,0-1,-1 0,1 1,0-1,0 0,0 1,0 0,0-1,0 1,0-1,0 0,0 1,0-1,0 1,0 0,0-1,1 0,-1 1,0-1,0 1,1-1,-1 1,0 0,1-1,-1 1,1-1,-1 1,1-1,-1 1,1 0,-1-1,3 1,-1 0,0 0,0 0,0 1,0-1,0 1,0-1,0 1,-1 0,1-1,0 0,0 1,0 0,-1 0,1 0,0 0,1 2,6 1,6 2,-2 0,1 0,-1 2,-1 0,1-1,8 9,-17-9,-12-8,-13-8,11 3,1-1,0 0,0 0,1-1,0 0,-5-7,-10-15,-5-11,8 12,18 25,-1 1,1-1,0 0,0 0,1 0,-1 0,1 0,1 3,0 1,0 0,0 0,0 0,-1 0,1 0,0 0,0 0,0 0,0 0,0 0,0-1,0 1,0 0,0 0,0 0,1-1,-1 1,0 0,0 0,0 0,0 0,0-1,0 1,0 0,0 0,0 0,1 0,-1 0,0 0,0-1,0 1,0 0,0 0,1 0,-1 0,0 0,0 0,0 0,0 0,1 0,-1 0,0 0,0 0,0 0,0 0,1 0,-1 0,12 4,10 11,57 68,-64-69,-3-2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59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326 350,'-33'0,"1"3,-12 1,35-3,3-1,0 0,-1 0,1 0,0 0,0-1,-1 0,1 0,0 0,0-1,0 0,0 0,1 0,-1-1,0 1,1 0,0-2,0 1,0 0,-3-3,-23-22,21 19,1 1,0-1,-3-4,9 10,1 0,0 0,0 0,0 0,1-1,-1 0,1 1,0 0,0-1,1 1,-1-1,1-3,0 6,0 0,0 0,0 0,0 0,1 0,-1 0,0 0,0 0,1 0,-1 0,1 0,0 0,-1 0,1 1,0-1,-1-1,1 2,0-1,0 1,0-1,0 0,0 0,0 1,0 0,0-1,0 0,0 1,1-1,-1 1,0-1,0 1,1 0,-1 0,0 0,0 0,1 0,-1 0,0 0,1 0,-1 0,0 0,0 0,1 0,-1 1,7 0,-1 1,1-1,-1 2,0-2,0 1,6 4,-9-4,2 0,0 0,0 2,0-2,-1 1,0 0,1 1,-1-1,-1 1,1 0,-1 0,4 4,-6-6,-1 1,1-1,0 0,0 0,1 0,-1 0,0 0,1-1,0 1,-1-1,1 1,0-1,0 0,0 0,4 1,-1-1,1 1,0-1,-1-1,5 1,23 2,-31-2,0 0,0 1,1-2,-1 1,0 1,0-1,-1 0,1 1,0-1,0 2,9 4,-12-6,0-1,1 0,-1 0,0 0,0 0,1 0,-1 0,0 0,1 1,-1-1,0 0,0 0,1 0,-1 0,1 0,-1 0,0 0,1 0,-1 0,0 0,1 0,-1 0,0 0,1 0,-1 0,0 0,1 0,-1 0,0 0,1 0,-1 0,0-1,1 1,-1 0,2-10,-9-13,-2 9,-2 0,0-1,0 2,-10-8,18 18,0-1,-1-1,2 1,-1-1,0 0,-11-18,7 15,1-2,0 1,0-1,1 0,1 1,-2-8,5 15,0-1,1 0,-1 1,1-1,0-1,0 2,0-1,1 0,-1 0,1 1,0-1,1-1,-1 2,0 1,0-1,0 0,0 1,1 0,-1 0,1-1,-1 1,1 0,0 0,0 0,-1-1,1 2,0-1,0 0,0 0,0 0,0 1,0 0,1 0,0-1,0 0,-1 1,1 0,0-1,-1 1,1 0,0 0,-1 0,1 1,0-1,-1 1,1-1,-1 1,1-1,-1 1,1 0,-1 1,0-2,1 1,-1 1,0-1,0 1,6 3,-1 0,-1 2,0-1,0-1,1 3,15 16,-14-16,-1 0,0 1,-1-2,0 2,-1 0,0 0,-1 0,0 0,1 8,-5-15,0 0,0 0,-1-1,1 1,-1-1,1 1,-1 0,0-1,0 1,0-1,0 1,0-1,0 0,-1 1,1-1,0 0,-1 1,1-1,-1-1,0 2,0-1,1 0,-1-1,-1 2,1-1,-1 1,1 0,-1 0,1 0,0 0,0 0,0 0,1 0,-1 1,0-1,2 0,-1 0,0 0,1 1,0-2,-1 2,1-1,0 0,0 0,1 0,-1 1,1-2,-1 2,0-3,0 0,1 0,-1 1,0-1,0 1,0-1,1 0,-1 1,0-1,0 1,1-1,-1 0,0 0,1 0,-1 0,0 0,1 1,-1-1,1 0,-1 0,0 0,1 1,-1-1,1 0,-1 0,1 0,0 0,0 0,0 0,0-1,0 1,0 0,1-1,-1 1,0 0,0 0,0-1,-1 1,1-1,0 0,0 0,0 1,0-1,4-3,0 0,-1 0,0-1,0 1,3-5,-3 4,0 0,1-1,0 1,5-3,-2 1,-1 1,1 0,1 0,-1 1,1 0,9-5,-15 10,-1-1,0 0,1 0,-1 0,1 1,0 0,-1-1,1 1,-1 0,1-1,0 1,-1 0,1 1,0-1,-1 0,1 1,-1-1,1 0,0 1,-1 0,0 0,1 0,-1 0,0 0,1 0,0 2,3 0,-1 0,0 1,0 0,0 0,-1 1,0-1,0 0,0 1,-1 0,0 0,0-1,2 7,-4-9,-1 0,1 1,0-1,-1 1,0-1,0 0,0 1,0-1,0 0,0 1,-1-1,1 1,-1-2,0 2,0-1,0 0,-1 1,1-2,0 2,-1-1,0 0,0-1,0 1,0 0,0 0,0-1,0 1,-1-1,1 1,-2 0,-8 2,0 2,-1-2,0 0,-1 0,1-2,-1 1,0-1,-9 0,-36 8,53-10,2 2,0-1,0 0,0-1,0 0,0 1,0-1,0 0,0 0,0 0,-3-1,7 1,-1 0,1 0,0 0,0 0,0 0,0 0,-1 0,1 0,0 0,0 0,0 0,-1 0,1 0,0 0,0 0,0 0,0 0,0-1,-1 1,1 0,0 0,0 0,0 0,0-1,0 1,0 0,0 0,0 0,-1 0,1-1,0 1,0 0,0 0,0 0,0-1,0 1,0 0,0 0,0 0,0 0,1 0,6-6,12-2,-10 9,0 0,-1 0,1 0,-1 1,1-1,-1 2,0-1,0 1,6 3,-5-1,0 0,-1 1,0 0,0 0,0 1,-1 0,-1-1,1 2,0 1,-6-8,1 1,-1-1,0 0,0 1,0-1,0 1,0-1,-1 1,1 0,-1-1,1 1,-1-1,0 1,0 0,1 0,-2-1,1 1,0 0,0-1,-1 1,1-1,-1 2,0-2,0 1,-1 0,1-1,-1 1,1-2,-1 2,0 0,1-2,-1 2,0-1,0 0,0-1,0 1,0 0,-1 0,1 0,-1-1,-3 2,-1-1,0 0,1 0,-1 0,0-1,1 0,-1 0,0 0,0-1,1 0,-1 0,1 0,-5-1,3-2,0 0,0 0,0 1,1-2,0 0,0 0,1 0,-1 0,1-1,1 0,-1 0,1 0,1 0,0-1,0 1,0-2,1 2,0-1,1 0,-2-7,2 0,-2 2,3 13,0 0,0 0,0-1,0 2,0-1,1 0,-1 0,0 0,1 0,-1 0,0 0,1 1,-1 0,-2 5,0 1,1 0,0 0,1 1,-1 3,1-3,0 0,-2 1,-1 4,3-11,0-1,-1 0,1 0,-1 0,0 0,0 0,0 0,0-1,0 2,0-2,0 1,-1 0,1-2,-1 2,0-1,1 0,-1 0,0 1,1-2,1 0,0 0,0 0,0 1,0-1,-1 0,1 0,0 1,0-1,0 0,-1 0,1-1,0 1,0 0,-1 0,1 0,0-1,0 1,0 0,0 0,0-1,0 1,0-1,0 0,0 1,0-1,0 1,0-1,0 0,0 0,0 1,1-1,-1 0,0 0,1 0,-1 1,1-1,-1 0,1 0,0 0,-1 0,1 0,0 0,0 0,-3-17,2 1,0 0,2 0,0-1,2-3,-2 20,-1 0,0-1,0 1,1 0,-1-1,1 1,-1 0,1-1,0 1,-1 0,1 0,0 0,0 0,0 0,0 0,0 0,1 0,-1 0,0 0,2 0,1-1,-1 0,2 2,-1-2,0 1,0 0,4 0,11-3,-19 4,0-1,1 1,-1 0,0 0,0 0,0 0,0 0,0 0,0 0,1 0,-1 0,0-1,0 1,0 0,0 0,0 0,0 0,0 0,0 0,0 0,0 0,0 0,0 0,0 0,0 0,0 0,0-1,0 1,0 0,0 0,0 0,0 0,0 0,0-1,0 1,0 0,0 0,0 0,0 0,0 0,0 0,0-1,0 1,0 0,-1 0,1 0,0 0,0 0,0 0,0 0,0 0,0-1,-1 1,-11-7,-22-11,27 15,-25-20,-1-1,31 23,0 0,1-1,-1 2,0-1,0 1,0-1,1 0,-1 0,0 1,0 0,0 0,0 0,0 0,0 0,-1-1,1 2,0-1,-1 0,3 0,0 0,-1 0,1 0,0 0,-1 0,1 0,0 0,-1 0,1 0,0 0,0 0,-1 1,1-1,0 0,0 0,-1 0,1 1,0-1,0 0,0 0,-1 1,1-1,0 0,0 0,0 1,0-1,0 0,0 0,-1 0,1 0,0 1,0-1,0 0,0 1,0-1,6 11,16 9,-21-19,3 2,1 1,0-2,0 1,0 0,0 0,0-1,1 1,-1-1,1-1,0 1,0 0,1-1,-4-1,0 1,0-1,-1 0,1 1,0-1,0-1,0 1,-1 0,1-1,0 1,0-1,-1 1,1-1,-1 0,1 0,-1 0,1 0,-1 0,0 0,1-1,-1 1,0 0,0-1,0 0,0 1,-1-2,2 0,0-1,-1 1,0-1,0 1,-1-1,1 0,-1 0,0 0,0 0,-1 1,0-1,1 0,-2 0,1 0,0 0,-1 0,-1-2,-2-9,-2 0,0 0,-5-6,9 16,-3-3,0 0,0 1,-1-1,-2-1,2 2,33 31,-27-24,0 1,0-1,0 0,0 0,0 0,0 0,0 0,0 0,0 0,0 0,0 0,0 0,1 0,-1 0,0 0,0 0,0 0,0 0,0 0,0 1,0-1,0 0,0 0,0 0,0 0,1 0,-1 0,0 0,0 0,0 0,0 0,0 0,0 0,0 0,0-1,0 1,0 0,1 0,-1 0,0 0,0 0,0 0,0 0,0 0,0 0,0 0,0 0,0 0,0 0,0 0,0 0,0 0,0 0,0-1,0 1,0 0,0 0,0 0,0 0,1 0,-1 0,0-7,-3-7,-5-5,6 17,0 0,1-1,-1 0,1 1,0-1,0 0,1 0,-1 0,1 1,-1-2,1 1,0 1,1-4,-1 6,0 0,0 0,0 0,0 0,0 0,0 0,0 0,0-1,1 1,-1 0,0 0,0 0,0 0,0 0,0-1,0 1,1 0,-1 0,0 0,0 0,0 0,0 0,0 0,1 0,-1 0,0 0,0 0,0 0,0 0,1 0,-1 0,0 0,0 0,0 0,0 0,1 0,-1 0,0 0,0 0,0 0,9 5,7 9,-14-13,80 87,-73-79,0 0,-1 1,0-1,-1 1,-1 0,0 1,-1 0,0-1,-1 1,-1 0,0 0,0 2,-3-13,0 1,0-1,0 1,0 0,0 0,0-1,0 0,1 1,-1 0,0-1,0 1,1 0,-1-1,1 0,-1 1,0-1,1 1,-1-1,1 1,0-1,-1 1,1-1,-1 0,1 0,0 1,-1-1,1 0,0 1,-1-1,1 0,0 0,0 0,-1 1,1-1,0 0,0 0,-1 0,1 0,0 0,0 0,-1-1,1 1,0 0,0 0,-1 0,1-1,0 1,-1 0,7-2,-1-1,0 0,-1 1,1-1,2-3,5-1,-8 5,1-1,-1 2,1-2,-1 2,1-1,0 1,0 0,0 0,2 0,-8 1,1 0,-1 0,0 0,0 0,1 0,-1 0,0 0,0 0,1 0,-1 0,0 0,1 0,-1 0,0 0,0 0,0 1,1-1,-1 0,0 0,0 0,1 1,-1-1,0 0,0 0,0 0,0 1,1-1,-1 0,0 0,0 0,0 0,0 0,0 0,0 1,0-1,0 0,0 1,-6 8,-18 7,21-13,-10 5,1 0,0 2,1-1,1 1,0 0,-1 2,9-10,0 1,0-1,1 0,-1 1,1-1,-1 0,1 1,0 0,1-1,-1 1,0 0,1-1,0 1,0 0,0-1,0 1,0 0,1 0,0-1,-1 1,1 0,0-1,1 1,-1-1,1 0,-1 1,1-1,0 0,0 1,0-2,3 3,14 13,-13-11,1 1,1-2,-1 1,1-1,4 2,-10-5,3-1,0 2,-1 0,1-1,-1 1,0 0,0 0,2 3,-8-5,-7-4,-10-5,13 4,0 0,1 0,0-1,0 1,0-1,0-2,0 1,0 2,-1-2,1 1,-1 0,-1 0,-128-76,125 75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60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61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355 0,'1'3,"-1"0,1-1,0 0,0 1,0 0,1-1,-1 1,1-1,0 0,-1 0,3 2,7 10,-5-3,0 0,-2 1,0 0,0 0,-1 0,-1 0,0 9,0 21,-4 25,-1-9,3 445,1-521,0-1,1 1,2 0,0 0,2-1,3-7,-3 14,1-1,0 1,0-1,2 2,0 0,0-1,2 1,0 1,3-3,-2 2,-1 0,0-1,-1 1,7-14,-9 13,1 1,0 0,1 0,0 1,11-9,2 0,-1-1,16-19,-19 20,-12 12,0 2,1-2,-1 2,4-1,-6 2,1 1,-1-1,0 1,0-1,-1 0,0-1,0 1,0 0,0 0,-1-1,1-1,-2 1,0 0,0 0,0-1,-1 1,0 0,0-1,-1 4,1 0,-1 1,0-2,-1 2,1-2,0 2,-1-1,1 0,-1 0,0 1,0-2,0 2,0-1,0 1,0-1,0 1,-1-1,0 0,1 2,0-1,0 0,0 1,0-1,0 1,0-1,0 1,-1 0,1 0,0 0,0 0,0 0,-1 0,1 0,0 0,0 0,-1 0,1 0,0 0,0 0,-1 0,1 0,0 1,0-1,0 1,0-1,0 1,0 0,0-1,0 0,0 1,0 0,0 0,0 0,-7 4,0 1,0 0,-5 5,9-6,-18 13,-1-2,-16 11,2-4,33-20,0 1,0 0,1-1,-1 0,1 1,0 0,0 0,1 0,-1 0,1 0,0 0,1 0,-1 0,1 1,0-1,-1 12,0 0,2-1,1 13,0-15,-1-1,0 1,-1 0,-1-1,-3 10,0-8,0-1,-1 1,-1-1,-1 0,0 0,-1-1,-1 0,0 0,-1 0,-4 1,-15 20,26-33,2-6,0-7,2 13,0-27,-1-2,1 0,4-19,-2 39,-1 1,1 0,1 0,0 0,0 1,1-1,1 1,-1-1,1 1,1 0,4-5,11-10,17-24,-9 10,-20 28,0-1,1 2,0-1,1 1,0 1,1 0,-1 0,1 1,2-1,35-18,-46 22,3-1,0 0,1-1,-1 1,1 1,0 0,-7 2,0-1,0 1,1 0,-1 0,0 0,0 0,0 0,1 0,-1 0,0-1,0 1,0 0,1 0,-1 0,0 0,0 0,1 0,-1 0,0 0,0 0,1 0,-1 0,0 0,0 0,0 1,1-1,-1 0,0 0,0 0,1 0,-1 0,0 0,0 0,0 1,0-1,1 0,-1 0,0 0,0 0,0 0,0 0,0 0,1 0,-1 1,0-1,0 0,0 0,0 0,0 1,-5 11,-15 12,-6 3,-1-1,-2 0,-27 17,51-38,0-1,1 0,0 0,0 1,1 0,-1 0,1 0,1 0,-1 0,1 1,0 0,0 0,1 0,-1 0,-1-1,1 1,-1-1,-1 1,1-1,-1 0,0 0,0 0,-1 0,3-3,1-1,0 0,-1 1,0-2,1 2,-1-1,0 0,0 0,0 0,1 0,-1 0,-1-1,1 1,0 0,0-1,0 1,0-1,0 1,-1-1,1 0,0 0,0 0,-1 0,1 0,0-1,0 1,0 0,-1-1,1 0,0 0,0 1,0 0,0-2,0 1,0 0,-7-4,0-1,0-2,1 2,0-1,0 0,-3-5,3 3,0 1,-2 0,-2-3,-16-7,16 11,0 0,1-1,0-1,1 1,1-1,-1 0,-128-137,133 141,1 0,1 0,-1 0,-2-6,6 10,-1 0,1 0,0 0,0 1,-1-1,1 0,0 0,0 0,0 0,0 0,0 0,0 0,0 1,1-2,-1 0,1 2,-1 0,0 0,1-1,-1 1,1-1,0 1,-1-1,1 1,-1 0,1-1,0 1,-1 0,1 0,-1 0,1 0,0 0,-1 0,1 0,0 0,0 0,-1 0,1 0,0 0,-1 0,1 0,0 0,-1 0,1 0,0 0,3 1,0 0,-1 0,1 0,0 0,0 1,-1-1,1 1,-1 0,0 0,1 0,-1 0,0 0,2 2,36 37,-28-27,10 11,-1 0,-2 1,-2 1,0 1,-3 0,-1 0,4 15,-15-36,-3-5,1-1,0 1,0-1,-1 1,0-1,1 1,-1 0,0 0,0 0,0 0,0-2,0 0,0 1,0-1,-1 0,1 0,0 0,0 0,0 0,0 0,-1 0,1 0,0 0,0 0,0 1,-1-1,1 0,0 0,0 0,-1 0,1 0,0 0,0 0,0 0,-1 0,1 0,0 0,0 0,-1 0,1 0,0 0,-1 0,-15-4,-4-6,0 0,1-1,0-1,2 0,0-1,0-1,-10-11,-34-27,40 34,1-2,0 1,-9-16,-4-3,30 35,-15-19,17 22,1-1,-1 0,1 1,0-1,-1 1,1 0,0 0,0-1,-1 0,1 1,0-1,0 0,0 1,0 0,0-1,0 1,0-1,0 0,0 1,0-1,0 1,0 0,0-1,1 0,-1 1,0-1,0 1,1-1,-1 1,0 0,1-1,-1 1,1-1,-1 1,1-1,-1 1,1 0,-1-1,3 1,-1 0,0 0,0 0,0 1,0-1,0 1,0-1,0 1,-1 0,1-1,0 0,0 1,0 0,-1 0,1 0,0 0,1 2,6 1,6 2,-2 0,1 0,-1 2,-1 0,1-1,8 9,-17-9,-12-8,-13-8,11 3,1-1,0 0,0 0,1-1,0 0,-5-7,-10-15,-5-11,8 12,18 25,-1 1,1-1,0 0,0 0,1 0,-1 0,1 0,1 3,0 1,0 0,0 0,0 0,-1 0,1 0,0 0,0 0,0 0,0 0,0 0,0-1,0 1,0 0,0 0,0 0,1-1,-1 1,0 0,0 0,0 0,0 0,0-1,0 1,0 0,0 0,0 0,1 0,-1 0,0 0,0-1,0 1,0 0,0 0,1 0,-1 0,0 0,0 0,0 0,0 0,1 0,-1 0,0 0,0 0,0 0,0 0,1 0,-1 0,12 4,10 11,57 68,-64-69,-3-2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62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326 350,'-33'0,"1"3,-12 1,35-3,3-1,0 0,-1 0,1 0,0 0,0-1,-1 0,1 0,0 0,0-1,0 0,0 0,1 0,-1-1,0 1,1 0,0-2,0 1,0 0,-3-3,-23-22,21 19,1 1,0-1,-3-4,9 10,1 0,0 0,0 0,0 0,1-1,-1 0,1 1,0 0,0-1,1 1,-1-1,1-3,0 6,0 0,0 0,0 0,0 0,1 0,-1 0,0 0,0 0,1 0,-1 0,1 0,0 0,-1 0,1 1,0-1,-1-1,1 2,0-1,0 1,0-1,0 0,0 0,0 1,0 0,0-1,0 0,0 1,1-1,-1 1,0-1,0 1,1 0,-1 0,0 0,0 0,1 0,-1 0,0 0,1 0,-1 0,0 0,0 0,1 0,-1 1,7 0,-1 1,1-1,-1 2,0-2,0 1,6 4,-9-4,2 0,0 0,0 2,0-2,-1 1,0 0,1 1,-1-1,-1 1,1 0,-1 0,4 4,-6-6,-1 1,1-1,0 0,0 0,1 0,-1 0,0 0,1-1,0 1,-1-1,1 1,0-1,0 0,0 0,4 1,-1-1,1 1,0-1,-1-1,5 1,23 2,-31-2,0 0,0 1,1-2,-1 1,0 1,0-1,-1 0,1 1,0-1,0 2,9 4,-12-6,0-1,1 0,-1 0,0 0,0 0,1 0,-1 0,0 0,1 1,-1-1,0 0,0 0,1 0,-1 0,1 0,-1 0,0 0,1 0,-1 0,0 0,1 0,-1 0,0 0,1 0,-1 0,0 0,1 0,-1 0,0 0,1 0,-1 0,0-1,1 1,-1 0,2-10,-9-13,-2 9,-2 0,0-1,0 2,-10-8,18 18,0-1,-1-1,2 1,-1-1,0 0,-11-18,7 15,1-2,0 1,0-1,1 0,1 1,-2-8,5 15,0-1,1 0,-1 1,1-1,0-1,0 2,0-1,1 0,-1 0,1 1,0-1,1-1,-1 2,0 1,0-1,0 0,0 1,1 0,-1 0,1-1,-1 1,1 0,0 0,0 0,-1-1,1 2,0-1,0 0,0 0,0 0,0 1,0 0,1 0,0-1,0 0,-1 1,1 0,0-1,-1 1,1 0,0 0,-1 0,1 1,0-1,-1 1,1-1,-1 1,1-1,-1 1,1 0,-1 1,0-2,1 1,-1 1,0-1,0 1,6 3,-1 0,-1 2,0-1,0-1,1 3,15 16,-14-16,-1 0,0 1,-1-2,0 2,-1 0,0 0,-1 0,0 0,1 8,-5-15,0 0,0 0,-1-1,1 1,-1-1,1 1,-1 0,0-1,0 1,0-1,0 1,0-1,0 0,-1 1,1-1,0 0,-1 1,1-1,-1-1,0 2,0-1,1 0,-1-1,-1 2,1-1,-1 1,1 0,-1 0,1 0,0 0,0 0,0 0,1 0,-1 1,0-1,2 0,-1 0,0 0,1 1,0-2,-1 2,1-1,0 0,0 0,1 0,-1 1,1-2,-1 2,0-3,0 0,1 0,-1 1,0-1,0 1,0-1,1 0,-1 1,0-1,0 1,1-1,-1 0,0 0,1 0,-1 0,0 0,1 1,-1-1,1 0,-1 0,0 0,1 1,-1-1,1 0,-1 0,1 0,0 0,0 0,0 0,0-1,0 1,0 0,1-1,-1 1,0 0,0 0,0-1,-1 1,1-1,0 0,0 0,0 1,0-1,4-3,0 0,-1 0,0-1,0 1,3-5,-3 4,0 0,1-1,0 1,5-3,-2 1,-1 1,1 0,1 0,-1 1,1 0,9-5,-15 10,-1-1,0 0,1 0,-1 0,1 1,0 0,-1-1,1 1,-1 0,1-1,0 1,-1 0,1 1,0-1,-1 0,1 1,-1-1,1 0,0 1,-1 0,0 0,1 0,-1 0,0 0,1 0,0 2,3 0,-1 0,0 1,0 0,0 0,-1 1,0-1,0 0,0 1,-1 0,0 0,0-1,2 7,-4-9,-1 0,1 1,0-1,-1 1,0-1,0 0,0 1,0-1,0 0,0 1,-1-1,1 1,-1-2,0 2,0-1,0 0,-1 1,1-2,0 2,-1-1,0 0,0-1,0 1,0 0,0 0,0-1,0 1,-1-1,1 1,-2 0,-8 2,0 2,-1-2,0 0,-1 0,1-2,-1 1,0-1,-9 0,-36 8,53-10,2 2,0-1,0 0,0-1,0 0,0 1,0-1,0 0,0 0,0 0,-3-1,7 1,-1 0,1 0,0 0,0 0,0 0,0 0,-1 0,1 0,0 0,0 0,0 0,-1 0,1 0,0 0,0 0,0 0,0 0,0-1,-1 1,1 0,0 0,0 0,0 0,0-1,0 1,0 0,0 0,0 0,-1 0,1-1,0 1,0 0,0 0,0 0,0-1,0 1,0 0,0 0,0 0,0 0,1 0,6-6,12-2,-10 9,0 0,-1 0,1 0,-1 1,1-1,-1 2,0-1,0 1,6 3,-5-1,0 0,-1 1,0 0,0 0,0 1,-1 0,-1-1,1 2,0 1,-6-8,1 1,-1-1,0 0,0 1,0-1,0 1,0-1,-1 1,1 0,-1-1,1 1,-1-1,0 1,0 0,1 0,-2-1,1 1,0 0,0-1,-1 1,1-1,-1 2,0-2,0 1,-1 0,1-1,-1 1,1-2,-1 2,0 0,1-2,-1 2,0-1,0 0,0-1,0 1,0 0,-1 0,1 0,-1-1,-3 2,-1-1,0 0,1 0,-1 0,0-1,1 0,-1 0,0 0,0-1,1 0,-1 0,1 0,-5-1,3-2,0 0,0 0,0 1,1-2,0 0,0 0,1 0,-1 0,1-1,1 0,-1 0,1 0,1 0,0-1,0 1,0-2,1 2,0-1,1 0,-2-7,2 0,-2 2,3 13,0 0,0 0,0-1,0 2,0-1,1 0,-1 0,0 0,1 0,-1 0,0 0,1 1,-1 0,-2 5,0 1,1 0,0 0,1 1,-1 3,1-3,0 0,-2 1,-1 4,3-11,0-1,-1 0,1 0,-1 0,0 0,0 0,0 0,0-1,0 2,0-2,0 1,-1 0,1-2,-1 2,0-1,1 0,-1 0,0 1,1-2,1 0,0 0,0 0,0 1,0-1,-1 0,1 0,0 1,0-1,0 0,-1 0,1-1,0 1,0 0,-1 0,1 0,0-1,0 1,0 0,0 0,0-1,0 1,0-1,0 0,0 1,0-1,0 1,0-1,0 0,0 0,0 1,1-1,-1 0,0 0,1 0,-1 1,1-1,-1 0,1 0,0 0,-1 0,1 0,0 0,0 0,-3-17,2 1,0 0,2 0,0-1,2-3,-2 20,-1 0,0-1,0 1,1 0,-1-1,1 1,-1 0,1-1,0 1,-1 0,1 0,0 0,0 0,0 0,0 0,0 0,1 0,-1 0,0 0,2 0,1-1,-1 0,2 2,-1-2,0 1,0 0,4 0,11-3,-19 4,0-1,1 1,-1 0,0 0,0 0,0 0,0 0,0 0,0 0,1 0,-1 0,0-1,0 1,0 0,0 0,0 0,0 0,0 0,0 0,0 0,0 0,0 0,0 0,0 0,0 0,0 0,0-1,0 1,0 0,0 0,0 0,0 0,0 0,0-1,0 1,0 0,0 0,0 0,0 0,0 0,0 0,0-1,0 1,0 0,-1 0,1 0,0 0,0 0,0 0,0 0,0 0,0-1,-1 1,-11-7,-22-11,27 15,-25-20,-1-1,31 23,0 0,1-1,-1 2,0-1,0 1,0-1,1 0,-1 0,0 1,0 0,0 0,0 0,0 0,0 0,-1-1,1 2,0-1,-1 0,3 0,0 0,-1 0,1 0,0 0,-1 0,1 0,0 0,-1 0,1 0,0 0,0 0,-1 1,1-1,0 0,0 0,-1 0,1 1,0-1,0 0,0 0,-1 1,1-1,0 0,0 0,0 1,0-1,0 0,0 0,-1 0,1 0,0 1,0-1,0 0,0 1,0-1,6 11,16 9,-21-19,3 2,1 1,0-2,0 1,0 0,0 0,0-1,1 1,-1-1,1-1,0 1,0 0,1-1,-4-1,0 1,0-1,-1 0,1 1,0-1,0-1,0 1,-1 0,1-1,0 1,0-1,-1 1,1-1,-1 0,1 0,-1 0,1 0,-1 0,0 0,1-1,-1 1,0 0,0-1,0 0,0 1,-1-2,2 0,0-1,-1 1,0-1,0 1,-1-1,1 0,-1 0,0 0,0 0,-1 1,0-1,1 0,-2 0,1 0,0 0,-1 0,-1-2,-2-9,-2 0,0 0,-5-6,9 16,-3-3,0 0,0 1,-1-1,-2-1,2 2,33 31,-27-24,0 1,0-1,0 0,0 0,0 0,0 0,0 0,0 0,0 0,0 0,0 0,0 0,1 0,-1 0,0 0,0 0,0 0,0 0,0 0,0 1,0-1,0 0,0 0,0 0,0 0,1 0,-1 0,0 0,0 0,0 0,0 0,0 0,0 0,0 0,0-1,0 1,0 0,1 0,-1 0,0 0,0 0,0 0,0 0,0 0,0 0,0 0,0 0,0 0,0 0,0 0,0 0,0 0,0 0,0-1,0 1,0 0,0 0,0 0,0 0,1 0,-1 0,0-7,-3-7,-5-5,6 17,0 0,1-1,-1 0,1 1,0-1,0 0,1 0,-1 0,1 1,-1-2,1 1,0 1,1-4,-1 6,0 0,0 0,0 0,0 0,0 0,0 0,0 0,0-1,1 1,-1 0,0 0,0 0,0 0,0 0,0-1,0 1,1 0,-1 0,0 0,0 0,0 0,0 0,0 0,1 0,-1 0,0 0,0 0,0 0,0 0,1 0,-1 0,0 0,0 0,0 0,0 0,1 0,-1 0,0 0,0 0,0 0,9 5,7 9,-14-13,80 87,-73-79,0 0,-1 1,0-1,-1 1,-1 0,0 1,-1 0,0-1,-1 1,-1 0,0 0,0 2,-3-13,0 1,0-1,0 1,0 0,0 0,0-1,0 0,1 1,-1 0,0-1,0 1,1 0,-1-1,1 0,-1 1,0-1,1 1,-1-1,1 1,0-1,-1 1,1-1,-1 0,1 0,0 1,-1-1,1 0,0 1,-1-1,1 0,0 0,0 0,-1 1,1-1,0 0,0 0,-1 0,1 0,0 0,0 0,-1-1,1 1,0 0,0 0,-1 0,1-1,0 1,-1 0,7-2,-1-1,0 0,-1 1,1-1,2-3,5-1,-8 5,1-1,-1 2,1-2,-1 2,1-1,0 1,0 0,0 0,2 0,-8 1,1 0,-1 0,0 0,0 0,1 0,-1 0,0 0,0 0,1 0,-1 0,0 0,1 0,-1 0,0 0,0 0,0 1,1-1,-1 0,0 0,0 0,1 1,-1-1,0 0,0 0,0 0,0 1,1-1,-1 0,0 0,0 0,0 0,0 0,0 0,0 1,0-1,0 0,0 1,-6 8,-18 7,21-13,-10 5,1 0,0 2,1-1,1 1,0 0,-1 2,9-10,0 1,0-1,1 0,-1 1,1-1,-1 0,1 1,0 0,1-1,-1 1,0 0,1-1,0 1,0 0,0-1,0 1,0 0,1 0,0-1,-1 1,1 0,0-1,1 1,-1-1,1 0,-1 1,1-1,0 0,0 1,0-2,3 3,14 13,-13-11,1 1,1-2,-1 1,1-1,4 2,-10-5,3-1,0 2,-1 0,1-1,-1 1,0 0,0 0,2 3,-8-5,-7-4,-10-5,13 4,0 0,1 0,0-1,0 1,0-1,0-2,0 1,0 2,-1-2,1 1,-1 0,-1 0,-128-76,125 75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63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64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355 0,'1'3,"-1"0,1-1,0 0,0 1,0 0,1-1,-1 1,1-1,0 0,-1 0,3 2,7 10,-5-3,0 0,-2 1,0 0,0 0,-1 0,-1 0,0 9,0 21,-4 25,-1-9,3 445,1-521,0-1,1 1,2 0,0 0,2-1,3-7,-3 14,1-1,0 1,0-1,2 2,0 0,0-1,2 1,0 1,3-3,-2 2,-1 0,0-1,-1 1,7-14,-9 13,1 1,0 0,1 0,0 1,11-9,2 0,-1-1,16-19,-19 20,-12 12,0 2,1-2,-1 2,4-1,-6 2,1 1,-1-1,0 1,0-1,-1 0,0-1,0 1,0 0,0 0,-1-1,1-1,-2 1,0 0,0 0,0-1,-1 1,0 0,0-1,-1 4,1 0,-1 1,0-2,-1 2,1-2,0 2,-1-1,1 0,-1 0,0 1,0-2,0 2,0-1,0 1,0-1,0 1,-1-1,0 0,1 2,0-1,0 0,0 1,0-1,0 1,0-1,0 1,-1 0,1 0,0 0,0 0,0 0,-1 0,1 0,0 0,0 0,-1 0,1 0,0 0,0 0,-1 0,1 0,0 1,0-1,0 1,0-1,0 1,0 0,0-1,0 0,0 1,0 0,0 0,0 0,-7 4,0 1,0 0,-5 5,9-6,-18 13,-1-2,-16 11,2-4,33-20,0 1,0 0,1-1,-1 0,1 1,0 0,0 0,1 0,-1 0,1 0,0 0,1 0,-1 0,1 1,0-1,-1 12,0 0,2-1,1 13,0-15,-1-1,0 1,-1 0,-1-1,-3 10,0-8,0-1,-1 1,-1-1,-1 0,0 0,-1-1,-1 0,0 0,-1 0,-4 1,-15 20,26-33,2-6,0-7,2 13,0-27,-1-2,1 0,4-19,-2 39,-1 1,1 0,1 0,0 0,0 1,1-1,1 1,-1-1,1 1,1 0,4-5,11-10,17-24,-9 10,-20 28,0-1,1 2,0-1,1 1,0 1,1 0,-1 0,1 1,2-1,35-18,-46 22,3-1,0 0,1-1,-1 1,1 1,0 0,-7 2,0-1,0 1,1 0,-1 0,0 0,0 0,0 0,1 0,-1 0,0-1,0 1,0 0,1 0,-1 0,0 0,0 0,1 0,-1 0,0 0,0 0,1 0,-1 0,0 0,0 0,0 1,1-1,-1 0,0 0,0 0,1 0,-1 0,0 0,0 0,0 1,0-1,1 0,-1 0,0 0,0 0,0 0,0 0,0 0,1 0,-1 1,0-1,0 0,0 0,0 0,0 1,-5 11,-15 12,-6 3,-1-1,-2 0,-27 17,51-38,0-1,1 0,0 0,0 1,1 0,-1 0,1 0,1 0,-1 0,1 1,0 0,0 0,1 0,-1 0,-1-1,1 1,-1-1,-1 1,1-1,-1 0,0 0,0 0,-1 0,3-3,1-1,0 0,-1 1,0-2,1 2,-1-1,0 0,0 0,0 0,1 0,-1 0,-1-1,1 1,0 0,0-1,0 1,0-1,0 1,-1-1,1 0,0 0,0 0,-1 0,1 0,0-1,0 1,0 0,-1-1,1 0,0 0,0 1,0 0,0-2,0 1,0 0,-7-4,0-1,0-2,1 2,0-1,0 0,-3-5,3 3,0 1,-2 0,-2-3,-16-7,16 11,0 0,1-1,0-1,1 1,1-1,-1 0,-128-137,133 141,1 0,1 0,-1 0,-2-6,6 10,-1 0,1 0,0 0,0 1,-1-1,1 0,0 0,0 0,0 0,0 0,0 0,0 0,0 1,1-2,-1 0,1 2,-1 0,0 0,1-1,-1 1,1-1,0 1,-1-1,1 1,-1 0,1-1,0 1,-1 0,1 0,-1 0,1 0,0 0,-1 0,1 0,0 0,0 0,-1 0,1 0,0 0,-1 0,1 0,0 0,-1 0,1 0,0 0,3 1,0 0,-1 0,1 0,0 0,0 1,-1-1,1 1,-1 0,0 0,1 0,-1 0,0 0,2 2,36 37,-28-27,10 11,-1 0,-2 1,-2 1,0 1,-3 0,-1 0,4 15,-15-36,-3-5,1-1,0 1,0-1,-1 1,0-1,1 1,-1 0,0 0,0 0,0 0,0-2,0 0,0 1,0-1,-1 0,1 0,0 0,0 0,0 0,0 0,-1 0,1 0,0 0,0 0,0 1,-1-1,1 0,0 0,0 0,-1 0,1 0,0 0,0 0,0 0,-1 0,1 0,0 0,0 0,-1 0,1 0,0 0,-1 0,-15-4,-4-6,0 0,1-1,0-1,2 0,0-1,0-1,-10-11,-34-27,40 34,1-2,0 1,-9-16,-4-3,30 35,-15-19,17 22,1-1,-1 0,1 1,0-1,-1 1,1 0,0 0,0-1,-1 0,1 1,0-1,0 0,0 1,0 0,0-1,0 1,0-1,0 0,0 1,0-1,0 1,0 0,0-1,1 0,-1 1,0-1,0 1,1-1,-1 1,0 0,1-1,-1 1,1-1,-1 1,1-1,-1 1,1 0,-1-1,3 1,-1 0,0 0,0 0,0 1,0-1,0 1,0-1,0 1,-1 0,1-1,0 0,0 1,0 0,-1 0,1 0,0 0,1 2,6 1,6 2,-2 0,1 0,-1 2,-1 0,1-1,8 9,-17-9,-12-8,-13-8,11 3,1-1,0 0,0 0,1-1,0 0,-5-7,-10-15,-5-11,8 12,18 25,-1 1,1-1,0 0,0 0,1 0,-1 0,1 0,1 3,0 1,0 0,0 0,0 0,-1 0,1 0,0 0,0 0,0 0,0 0,0 0,0-1,0 1,0 0,0 0,0 0,1-1,-1 1,0 0,0 0,0 0,0 0,0-1,0 1,0 0,0 0,0 0,1 0,-1 0,0 0,0-1,0 1,0 0,0 0,1 0,-1 0,0 0,0 0,0 0,0 0,1 0,-1 0,0 0,0 0,0 0,0 0,1 0,-1 0,12 4,10 11,57 68,-64-69,-3-2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65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326 350,'-33'0,"1"3,-12 1,35-3,3-1,0 0,-1 0,1 0,0 0,0-1,-1 0,1 0,0 0,0-1,0 0,0 0,1 0,-1-1,0 1,1 0,0-2,0 1,0 0,-3-3,-23-22,21 19,1 1,0-1,-3-4,9 10,1 0,0 0,0 0,0 0,1-1,-1 0,1 1,0 0,0-1,1 1,-1-1,1-3,0 6,0 0,0 0,0 0,0 0,1 0,-1 0,0 0,0 0,1 0,-1 0,1 0,0 0,-1 0,1 1,0-1,-1-1,1 2,0-1,0 1,0-1,0 0,0 0,0 1,0 0,0-1,0 0,0 1,1-1,-1 1,0-1,0 1,1 0,-1 0,0 0,0 0,1 0,-1 0,0 0,1 0,-1 0,0 0,0 0,1 0,-1 1,7 0,-1 1,1-1,-1 2,0-2,0 1,6 4,-9-4,2 0,0 0,0 2,0-2,-1 1,0 0,1 1,-1-1,-1 1,1 0,-1 0,4 4,-6-6,-1 1,1-1,0 0,0 0,1 0,-1 0,0 0,1-1,0 1,-1-1,1 1,0-1,0 0,0 0,4 1,-1-1,1 1,0-1,-1-1,5 1,23 2,-31-2,0 0,0 1,1-2,-1 1,0 1,0-1,-1 0,1 1,0-1,0 2,9 4,-12-6,0-1,1 0,-1 0,0 0,0 0,1 0,-1 0,0 0,1 1,-1-1,0 0,0 0,1 0,-1 0,1 0,-1 0,0 0,1 0,-1 0,0 0,1 0,-1 0,0 0,1 0,-1 0,0 0,1 0,-1 0,0 0,1 0,-1 0,0-1,1 1,-1 0,2-10,-9-13,-2 9,-2 0,0-1,0 2,-10-8,18 18,0-1,-1-1,2 1,-1-1,0 0,-11-18,7 15,1-2,0 1,0-1,1 0,1 1,-2-8,5 15,0-1,1 0,-1 1,1-1,0-1,0 2,0-1,1 0,-1 0,1 1,0-1,1-1,-1 2,0 1,0-1,0 0,0 1,1 0,-1 0,1-1,-1 1,1 0,0 0,0 0,-1-1,1 2,0-1,0 0,0 0,0 0,0 1,0 0,1 0,0-1,0 0,-1 1,1 0,0-1,-1 1,1 0,0 0,-1 0,1 1,0-1,-1 1,1-1,-1 1,1-1,-1 1,1 0,-1 1,0-2,1 1,-1 1,0-1,0 1,6 3,-1 0,-1 2,0-1,0-1,1 3,15 16,-14-16,-1 0,0 1,-1-2,0 2,-1 0,0 0,-1 0,0 0,1 8,-5-15,0 0,0 0,-1-1,1 1,-1-1,1 1,-1 0,0-1,0 1,0-1,0 1,0-1,0 0,-1 1,1-1,0 0,-1 1,1-1,-1-1,0 2,0-1,1 0,-1-1,-1 2,1-1,-1 1,1 0,-1 0,1 0,0 0,0 0,0 0,1 0,-1 1,0-1,2 0,-1 0,0 0,1 1,0-2,-1 2,1-1,0 0,0 0,1 0,-1 1,1-2,-1 2,0-3,0 0,1 0,-1 1,0-1,0 1,0-1,1 0,-1 1,0-1,0 1,1-1,-1 0,0 0,1 0,-1 0,0 0,1 1,-1-1,1 0,-1 0,0 0,1 1,-1-1,1 0,-1 0,1 0,0 0,0 0,0 0,0-1,0 1,0 0,1-1,-1 1,0 0,0 0,0-1,-1 1,1-1,0 0,0 0,0 1,0-1,4-3,0 0,-1 0,0-1,0 1,3-5,-3 4,0 0,1-1,0 1,5-3,-2 1,-1 1,1 0,1 0,-1 1,1 0,9-5,-15 10,-1-1,0 0,1 0,-1 0,1 1,0 0,-1-1,1 1,-1 0,1-1,0 1,-1 0,1 1,0-1,-1 0,1 1,-1-1,1 0,0 1,-1 0,0 0,1 0,-1 0,0 0,1 0,0 2,3 0,-1 0,0 1,0 0,0 0,-1 1,0-1,0 0,0 1,-1 0,0 0,0-1,2 7,-4-9,-1 0,1 1,0-1,-1 1,0-1,0 0,0 1,0-1,0 0,0 1,-1-1,1 1,-1-2,0 2,0-1,0 0,-1 1,1-2,0 2,-1-1,0 0,0-1,0 1,0 0,0 0,0-1,0 1,-1-1,1 1,-2 0,-8 2,0 2,-1-2,0 0,-1 0,1-2,-1 1,0-1,-9 0,-36 8,53-10,2 2,0-1,0 0,0-1,0 0,0 1,0-1,0 0,0 0,0 0,-3-1,7 1,-1 0,1 0,0 0,0 0,0 0,0 0,-1 0,1 0,0 0,0 0,0 0,-1 0,1 0,0 0,0 0,0 0,0 0,0-1,-1 1,1 0,0 0,0 0,0 0,0-1,0 1,0 0,0 0,0 0,-1 0,1-1,0 1,0 0,0 0,0 0,0-1,0 1,0 0,0 0,0 0,0 0,1 0,6-6,12-2,-10 9,0 0,-1 0,1 0,-1 1,1-1,-1 2,0-1,0 1,6 3,-5-1,0 0,-1 1,0 0,0 0,0 1,-1 0,-1-1,1 2,0 1,-6-8,1 1,-1-1,0 0,0 1,0-1,0 1,0-1,-1 1,1 0,-1-1,1 1,-1-1,0 1,0 0,1 0,-2-1,1 1,0 0,0-1,-1 1,1-1,-1 2,0-2,0 1,-1 0,1-1,-1 1,1-2,-1 2,0 0,1-2,-1 2,0-1,0 0,0-1,0 1,0 0,-1 0,1 0,-1-1,-3 2,-1-1,0 0,1 0,-1 0,0-1,1 0,-1 0,0 0,0-1,1 0,-1 0,1 0,-5-1,3-2,0 0,0 0,0 1,1-2,0 0,0 0,1 0,-1 0,1-1,1 0,-1 0,1 0,1 0,0-1,0 1,0-2,1 2,0-1,1 0,-2-7,2 0,-2 2,3 13,0 0,0 0,0-1,0 2,0-1,1 0,-1 0,0 0,1 0,-1 0,0 0,1 1,-1 0,-2 5,0 1,1 0,0 0,1 1,-1 3,1-3,0 0,-2 1,-1 4,3-11,0-1,-1 0,1 0,-1 0,0 0,0 0,0 0,0-1,0 2,0-2,0 1,-1 0,1-2,-1 2,0-1,1 0,-1 0,0 1,1-2,1 0,0 0,0 0,0 1,0-1,-1 0,1 0,0 1,0-1,0 0,-1 0,1-1,0 1,0 0,-1 0,1 0,0-1,0 1,0 0,0 0,0-1,0 1,0-1,0 0,0 1,0-1,0 1,0-1,0 0,0 0,0 1,1-1,-1 0,0 0,1 0,-1 1,1-1,-1 0,1 0,0 0,-1 0,1 0,0 0,0 0,-3-17,2 1,0 0,2 0,0-1,2-3,-2 20,-1 0,0-1,0 1,1 0,-1-1,1 1,-1 0,1-1,0 1,-1 0,1 0,0 0,0 0,0 0,0 0,0 0,1 0,-1 0,0 0,2 0,1-1,-1 0,2 2,-1-2,0 1,0 0,4 0,11-3,-19 4,0-1,1 1,-1 0,0 0,0 0,0 0,0 0,0 0,0 0,1 0,-1 0,0-1,0 1,0 0,0 0,0 0,0 0,0 0,0 0,0 0,0 0,0 0,0 0,0 0,0 0,0 0,0-1,0 1,0 0,0 0,0 0,0 0,0 0,0-1,0 1,0 0,0 0,0 0,0 0,0 0,0 0,0-1,0 1,0 0,-1 0,1 0,0 0,0 0,0 0,0 0,0 0,0-1,-1 1,-11-7,-22-11,27 15,-25-20,-1-1,31 23,0 0,1-1,-1 2,0-1,0 1,0-1,1 0,-1 0,0 1,0 0,0 0,0 0,0 0,0 0,-1-1,1 2,0-1,-1 0,3 0,0 0,-1 0,1 0,0 0,-1 0,1 0,0 0,-1 0,1 0,0 0,0 0,-1 1,1-1,0 0,0 0,-1 0,1 1,0-1,0 0,0 0,-1 1,1-1,0 0,0 0,0 1,0-1,0 0,0 0,-1 0,1 0,0 1,0-1,0 0,0 1,0-1,6 11,16 9,-21-19,3 2,1 1,0-2,0 1,0 0,0 0,0-1,1 1,-1-1,1-1,0 1,0 0,1-1,-4-1,0 1,0-1,-1 0,1 1,0-1,0-1,0 1,-1 0,1-1,0 1,0-1,-1 1,1-1,-1 0,1 0,-1 0,1 0,-1 0,0 0,1-1,-1 1,0 0,0-1,0 0,0 1,-1-2,2 0,0-1,-1 1,0-1,0 1,-1-1,1 0,-1 0,0 0,0 0,-1 1,0-1,1 0,-2 0,1 0,0 0,-1 0,-1-2,-2-9,-2 0,0 0,-5-6,9 16,-3-3,0 0,0 1,-1-1,-2-1,2 2,33 31,-27-24,0 1,0-1,0 0,0 0,0 0,0 0,0 0,0 0,0 0,0 0,0 0,0 0,1 0,-1 0,0 0,0 0,0 0,0 0,0 0,0 1,0-1,0 0,0 0,0 0,0 0,1 0,-1 0,0 0,0 0,0 0,0 0,0 0,0 0,0 0,0-1,0 1,0 0,1 0,-1 0,0 0,0 0,0 0,0 0,0 0,0 0,0 0,0 0,0 0,0 0,0 0,0 0,0 0,0 0,0-1,0 1,0 0,0 0,0 0,0 0,1 0,-1 0,0-7,-3-7,-5-5,6 17,0 0,1-1,-1 0,1 1,0-1,0 0,1 0,-1 0,1 1,-1-2,1 1,0 1,1-4,-1 6,0 0,0 0,0 0,0 0,0 0,0 0,0 0,0-1,1 1,-1 0,0 0,0 0,0 0,0 0,0-1,0 1,1 0,-1 0,0 0,0 0,0 0,0 0,0 0,1 0,-1 0,0 0,0 0,0 0,0 0,1 0,-1 0,0 0,0 0,0 0,0 0,1 0,-1 0,0 0,0 0,0 0,9 5,7 9,-14-13,80 87,-73-79,0 0,-1 1,0-1,-1 1,-1 0,0 1,-1 0,0-1,-1 1,-1 0,0 0,0 2,-3-13,0 1,0-1,0 1,0 0,0 0,0-1,0 0,1 1,-1 0,0-1,0 1,1 0,-1-1,1 0,-1 1,0-1,1 1,-1-1,1 1,0-1,-1 1,1-1,-1 0,1 0,0 1,-1-1,1 0,0 1,-1-1,1 0,0 0,0 0,-1 1,1-1,0 0,0 0,-1 0,1 0,0 0,0 0,-1-1,1 1,0 0,0 0,-1 0,1-1,0 1,-1 0,7-2,-1-1,0 0,-1 1,1-1,2-3,5-1,-8 5,1-1,-1 2,1-2,-1 2,1-1,0 1,0 0,0 0,2 0,-8 1,1 0,-1 0,0 0,0 0,1 0,-1 0,0 0,0 0,1 0,-1 0,0 0,1 0,-1 0,0 0,0 0,0 1,1-1,-1 0,0 0,0 0,1 1,-1-1,0 0,0 0,0 0,0 1,1-1,-1 0,0 0,0 0,0 0,0 0,0 0,0 1,0-1,0 0,0 1,-6 8,-18 7,21-13,-10 5,1 0,0 2,1-1,1 1,0 0,-1 2,9-10,0 1,0-1,1 0,-1 1,1-1,-1 0,1 1,0 0,1-1,-1 1,0 0,1-1,0 1,0 0,0-1,0 1,0 0,1 0,0-1,-1 1,1 0,0-1,1 1,-1-1,1 0,-1 1,1-1,0 0,0 1,0-2,3 3,14 13,-13-11,1 1,1-2,-1 1,1-1,4 2,-10-5,3-1,0 2,-1 0,1-1,-1 1,0 0,0 0,2 3,-8-5,-7-4,-10-5,13 4,0 0,1 0,0-1,0 1,0-1,0-2,0 1,0 2,-1-2,1 1,-1 0,-1 0,-128-76,125 75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66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7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72 65,'2'-4,"-1"-1,1 1,0 1,0-1,1 0,-1 1,1 0,0-1,4-3,-5 5,0-1,1 2,-1-2,0 1,1 0,0 0,-1 1,0 0,1-1,0 1,-1 0,1 0,6-1,-9 2,0 0,1 0,0 0,0 1,0-1,0 0,0 0,0 1,-1-1,1 1,0-1,0 0,0 0,-1 1,1 0,0 0,-1-1,2 2,-1-1,0 1,-1 0,1-1,0 1,-1 0,1-1,-1 1,1 0,-1-1,0 1,0 0,0-1,0 2,0 0,0 2,0 1,-1-1,0 0,0 1,0-2,-1 1,0 0,1 0,-1-1,-1 0,-2 6,-3 5,-1-2,-10 13,8-12,-2-2,0 1,-1-1,-28 19,29-22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67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355 0,'1'3,"-1"0,1-1,0 0,0 1,0 0,1-1,-1 1,1-1,0 0,-1 0,3 2,7 10,-5-3,0 0,-2 1,0 0,0 0,-1 0,-1 0,0 9,0 21,-4 25,-1-9,3 445,1-521,0-1,1 1,2 0,0 0,2-1,3-7,-3 14,1-1,0 1,0-1,2 2,0 0,0-1,2 1,0 1,3-3,-2 2,-1 0,0-1,-1 1,7-14,-9 13,1 1,0 0,1 0,0 1,11-9,2 0,-1-1,16-19,-19 20,-12 12,0 2,1-2,-1 2,4-1,-6 2,1 1,-1-1,0 1,0-1,-1 0,0-1,0 1,0 0,0 0,-1-1,1-1,-2 1,0 0,0 0,0-1,-1 1,0 0,0-1,-1 4,1 0,-1 1,0-2,-1 2,1-2,0 2,-1-1,1 0,-1 0,0 1,0-2,0 2,0-1,0 1,0-1,0 1,-1-1,0 0,1 2,0-1,0 0,0 1,0-1,0 1,0-1,0 1,-1 0,1 0,0 0,0 0,0 0,-1 0,1 0,0 0,0 0,-1 0,1 0,0 0,0 0,-1 0,1 0,0 1,0-1,0 1,0-1,0 1,0 0,0-1,0 0,0 1,0 0,0 0,0 0,-7 4,0 1,0 0,-5 5,9-6,-18 13,-1-2,-16 11,2-4,33-20,0 1,0 0,1-1,-1 0,1 1,0 0,0 0,1 0,-1 0,1 0,0 0,1 0,-1 0,1 1,0-1,-1 12,0 0,2-1,1 13,0-15,-1-1,0 1,-1 0,-1-1,-3 10,0-8,0-1,-1 1,-1-1,-1 0,0 0,-1-1,-1 0,0 0,-1 0,-4 1,-15 20,26-33,2-6,0-7,2 13,0-27,-1-2,1 0,4-19,-2 39,-1 1,1 0,1 0,0 0,0 1,1-1,1 1,-1-1,1 1,1 0,4-5,11-10,17-24,-9 10,-20 28,0-1,1 2,0-1,1 1,0 1,1 0,-1 0,1 1,2-1,35-18,-46 22,3-1,0 0,1-1,-1 1,1 1,0 0,-7 2,0-1,0 1,1 0,-1 0,0 0,0 0,0 0,1 0,-1 0,0-1,0 1,0 0,1 0,-1 0,0 0,0 0,1 0,-1 0,0 0,0 0,1 0,-1 0,0 0,0 0,0 1,1-1,-1 0,0 0,0 0,1 0,-1 0,0 0,0 0,0 1,0-1,1 0,-1 0,0 0,0 0,0 0,0 0,0 0,1 0,-1 1,0-1,0 0,0 0,0 0,0 1,-5 11,-15 12,-6 3,-1-1,-2 0,-27 17,51-38,0-1,1 0,0 0,0 1,1 0,-1 0,1 0,1 0,-1 0,1 1,0 0,0 0,1 0,-1 0,-1-1,1 1,-1-1,-1 1,1-1,-1 0,0 0,0 0,-1 0,3-3,1-1,0 0,-1 1,0-2,1 2,-1-1,0 0,0 0,0 0,1 0,-1 0,-1-1,1 1,0 0,0-1,0 1,0-1,0 1,-1-1,1 0,0 0,0 0,-1 0,1 0,0-1,0 1,0 0,-1-1,1 0,0 0,0 1,0 0,0-2,0 1,0 0,-7-4,0-1,0-2,1 2,0-1,0 0,-3-5,3 3,0 1,-2 0,-2-3,-16-7,16 11,0 0,1-1,0-1,1 1,1-1,-1 0,-128-137,133 141,1 0,1 0,-1 0,-2-6,6 10,-1 0,1 0,0 0,0 1,-1-1,1 0,0 0,0 0,0 0,0 0,0 0,0 0,0 1,1-2,-1 0,1 2,-1 0,0 0,1-1,-1 1,1-1,0 1,-1-1,1 1,-1 0,1-1,0 1,-1 0,1 0,-1 0,1 0,0 0,-1 0,1 0,0 0,0 0,-1 0,1 0,0 0,-1 0,1 0,0 0,-1 0,1 0,0 0,3 1,0 0,-1 0,1 0,0 0,0 1,-1-1,1 1,-1 0,0 0,1 0,-1 0,0 0,2 2,36 37,-28-27,10 11,-1 0,-2 1,-2 1,0 1,-3 0,-1 0,4 15,-15-36,-3-5,1-1,0 1,0-1,-1 1,0-1,1 1,-1 0,0 0,0 0,0 0,0-2,0 0,0 1,0-1,-1 0,1 0,0 0,0 0,0 0,0 0,-1 0,1 0,0 0,0 0,0 1,-1-1,1 0,0 0,0 0,-1 0,1 0,0 0,0 0,0 0,-1 0,1 0,0 0,0 0,-1 0,1 0,0 0,-1 0,-15-4,-4-6,0 0,1-1,0-1,2 0,0-1,0-1,-10-11,-34-27,40 34,1-2,0 1,-9-16,-4-3,30 35,-15-19,17 22,1-1,-1 0,1 1,0-1,-1 1,1 0,0 0,0-1,-1 0,1 1,0-1,0 0,0 1,0 0,0-1,0 1,0-1,0 0,0 1,0-1,0 1,0 0,0-1,1 0,-1 1,0-1,0 1,1-1,-1 1,0 0,1-1,-1 1,1-1,-1 1,1-1,-1 1,1 0,-1-1,3 1,-1 0,0 0,0 0,0 1,0-1,0 1,0-1,0 1,-1 0,1-1,0 0,0 1,0 0,-1 0,1 0,0 0,1 2,6 1,6 2,-2 0,1 0,-1 2,-1 0,1-1,8 9,-17-9,-12-8,-13-8,11 3,1-1,0 0,0 0,1-1,0 0,-5-7,-10-15,-5-11,8 12,18 25,-1 1,1-1,0 0,0 0,1 0,-1 0,1 0,1 3,0 1,0 0,0 0,0 0,-1 0,1 0,0 0,0 0,0 0,0 0,0 0,0-1,0 1,0 0,0 0,0 0,1-1,-1 1,0 0,0 0,0 0,0 0,0-1,0 1,0 0,0 0,0 0,1 0,-1 0,0 0,0-1,0 1,0 0,0 0,1 0,-1 0,0 0,0 0,0 0,0 0,1 0,-1 0,0 0,0 0,0 0,0 0,1 0,-1 0,12 4,10 11,57 68,-64-69,-3-2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68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326 350,'-33'0,"1"3,-12 1,35-3,3-1,0 0,-1 0,1 0,0 0,0-1,-1 0,1 0,0 0,0-1,0 0,0 0,1 0,-1-1,0 1,1 0,0-2,0 1,0 0,-3-3,-23-22,21 19,1 1,0-1,-3-4,9 10,1 0,0 0,0 0,0 0,1-1,-1 0,1 1,0 0,0-1,1 1,-1-1,1-3,0 6,0 0,0 0,0 0,0 0,1 0,-1 0,0 0,0 0,1 0,-1 0,1 0,0 0,-1 0,1 1,0-1,-1-1,1 2,0-1,0 1,0-1,0 0,0 0,0 1,0 0,0-1,0 0,0 1,1-1,-1 1,0-1,0 1,1 0,-1 0,0 0,0 0,1 0,-1 0,0 0,1 0,-1 0,0 0,0 0,1 0,-1 1,7 0,-1 1,1-1,-1 2,0-2,0 1,6 4,-9-4,2 0,0 0,0 2,0-2,-1 1,0 0,1 1,-1-1,-1 1,1 0,-1 0,4 4,-6-6,-1 1,1-1,0 0,0 0,1 0,-1 0,0 0,1-1,0 1,-1-1,1 1,0-1,0 0,0 0,4 1,-1-1,1 1,0-1,-1-1,5 1,23 2,-31-2,0 0,0 1,1-2,-1 1,0 1,0-1,-1 0,1 1,0-1,0 2,9 4,-12-6,0-1,1 0,-1 0,0 0,0 0,1 0,-1 0,0 0,1 1,-1-1,0 0,0 0,1 0,-1 0,1 0,-1 0,0 0,1 0,-1 0,0 0,1 0,-1 0,0 0,1 0,-1 0,0 0,1 0,-1 0,0 0,1 0,-1 0,0-1,1 1,-1 0,2-10,-9-13,-2 9,-2 0,0-1,0 2,-10-8,18 18,0-1,-1-1,2 1,-1-1,0 0,-11-18,7 15,1-2,0 1,0-1,1 0,1 1,-2-8,5 15,0-1,1 0,-1 1,1-1,0-1,0 2,0-1,1 0,-1 0,1 1,0-1,1-1,-1 2,0 1,0-1,0 0,0 1,1 0,-1 0,1-1,-1 1,1 0,0 0,0 0,-1-1,1 2,0-1,0 0,0 0,0 0,0 1,0 0,1 0,0-1,0 0,-1 1,1 0,0-1,-1 1,1 0,0 0,-1 0,1 1,0-1,-1 1,1-1,-1 1,1-1,-1 1,1 0,-1 1,0-2,1 1,-1 1,0-1,0 1,6 3,-1 0,-1 2,0-1,0-1,1 3,15 16,-14-16,-1 0,0 1,-1-2,0 2,-1 0,0 0,-1 0,0 0,1 8,-5-15,0 0,0 0,-1-1,1 1,-1-1,1 1,-1 0,0-1,0 1,0-1,0 1,0-1,0 0,-1 1,1-1,0 0,-1 1,1-1,-1-1,0 2,0-1,1 0,-1-1,-1 2,1-1,-1 1,1 0,-1 0,1 0,0 0,0 0,0 0,1 0,-1 1,0-1,2 0,-1 0,0 0,1 1,0-2,-1 2,1-1,0 0,0 0,1 0,-1 1,1-2,-1 2,0-3,0 0,1 0,-1 1,0-1,0 1,0-1,1 0,-1 1,0-1,0 1,1-1,-1 0,0 0,1 0,-1 0,0 0,1 1,-1-1,1 0,-1 0,0 0,1 1,-1-1,1 0,-1 0,1 0,0 0,0 0,0 0,0-1,0 1,0 0,1-1,-1 1,0 0,0 0,0-1,-1 1,1-1,0 0,0 0,0 1,0-1,4-3,0 0,-1 0,0-1,0 1,3-5,-3 4,0 0,1-1,0 1,5-3,-2 1,-1 1,1 0,1 0,-1 1,1 0,9-5,-15 10,-1-1,0 0,1 0,-1 0,1 1,0 0,-1-1,1 1,-1 0,1-1,0 1,-1 0,1 1,0-1,-1 0,1 1,-1-1,1 0,0 1,-1 0,0 0,1 0,-1 0,0 0,1 0,0 2,3 0,-1 0,0 1,0 0,0 0,-1 1,0-1,0 0,0 1,-1 0,0 0,0-1,2 7,-4-9,-1 0,1 1,0-1,-1 1,0-1,0 0,0 1,0-1,0 0,0 1,-1-1,1 1,-1-2,0 2,0-1,0 0,-1 1,1-2,0 2,-1-1,0 0,0-1,0 1,0 0,0 0,0-1,0 1,-1-1,1 1,-2 0,-8 2,0 2,-1-2,0 0,-1 0,1-2,-1 1,0-1,-9 0,-36 8,53-10,2 2,0-1,0 0,0-1,0 0,0 1,0-1,0 0,0 0,0 0,-3-1,7 1,-1 0,1 0,0 0,0 0,0 0,0 0,-1 0,1 0,0 0,0 0,0 0,-1 0,1 0,0 0,0 0,0 0,0 0,0-1,-1 1,1 0,0 0,0 0,0 0,0-1,0 1,0 0,0 0,0 0,-1 0,1-1,0 1,0 0,0 0,0 0,0-1,0 1,0 0,0 0,0 0,0 0,1 0,6-6,12-2,-10 9,0 0,-1 0,1 0,-1 1,1-1,-1 2,0-1,0 1,6 3,-5-1,0 0,-1 1,0 0,0 0,0 1,-1 0,-1-1,1 2,0 1,-6-8,1 1,-1-1,0 0,0 1,0-1,0 1,0-1,-1 1,1 0,-1-1,1 1,-1-1,0 1,0 0,1 0,-2-1,1 1,0 0,0-1,-1 1,1-1,-1 2,0-2,0 1,-1 0,1-1,-1 1,1-2,-1 2,0 0,1-2,-1 2,0-1,0 0,0-1,0 1,0 0,-1 0,1 0,-1-1,-3 2,-1-1,0 0,1 0,-1 0,0-1,1 0,-1 0,0 0,0-1,1 0,-1 0,1 0,-5-1,3-2,0 0,0 0,0 1,1-2,0 0,0 0,1 0,-1 0,1-1,1 0,-1 0,1 0,1 0,0-1,0 1,0-2,1 2,0-1,1 0,-2-7,2 0,-2 2,3 13,0 0,0 0,0-1,0 2,0-1,1 0,-1 0,0 0,1 0,-1 0,0 0,1 1,-1 0,-2 5,0 1,1 0,0 0,1 1,-1 3,1-3,0 0,-2 1,-1 4,3-11,0-1,-1 0,1 0,-1 0,0 0,0 0,0 0,0-1,0 2,0-2,0 1,-1 0,1-2,-1 2,0-1,1 0,-1 0,0 1,1-2,1 0,0 0,0 0,0 1,0-1,-1 0,1 0,0 1,0-1,0 0,-1 0,1-1,0 1,0 0,-1 0,1 0,0-1,0 1,0 0,0 0,0-1,0 1,0-1,0 0,0 1,0-1,0 1,0-1,0 0,0 0,0 1,1-1,-1 0,0 0,1 0,-1 1,1-1,-1 0,1 0,0 0,-1 0,1 0,0 0,0 0,-3-17,2 1,0 0,2 0,0-1,2-3,-2 20,-1 0,0-1,0 1,1 0,-1-1,1 1,-1 0,1-1,0 1,-1 0,1 0,0 0,0 0,0 0,0 0,0 0,1 0,-1 0,0 0,2 0,1-1,-1 0,2 2,-1-2,0 1,0 0,4 0,11-3,-19 4,0-1,1 1,-1 0,0 0,0 0,0 0,0 0,0 0,0 0,1 0,-1 0,0-1,0 1,0 0,0 0,0 0,0 0,0 0,0 0,0 0,0 0,0 0,0 0,0 0,0 0,0 0,0-1,0 1,0 0,0 0,0 0,0 0,0 0,0-1,0 1,0 0,0 0,0 0,0 0,0 0,0 0,0-1,0 1,0 0,-1 0,1 0,0 0,0 0,0 0,0 0,0 0,0-1,-1 1,-11-7,-22-11,27 15,-25-20,-1-1,31 23,0 0,1-1,-1 2,0-1,0 1,0-1,1 0,-1 0,0 1,0 0,0 0,0 0,0 0,0 0,-1-1,1 2,0-1,-1 0,3 0,0 0,-1 0,1 0,0 0,-1 0,1 0,0 0,-1 0,1 0,0 0,0 0,-1 1,1-1,0 0,0 0,-1 0,1 1,0-1,0 0,0 0,-1 1,1-1,0 0,0 0,0 1,0-1,0 0,0 0,-1 0,1 0,0 1,0-1,0 0,0 1,0-1,6 11,16 9,-21-19,3 2,1 1,0-2,0 1,0 0,0 0,0-1,1 1,-1-1,1-1,0 1,0 0,1-1,-4-1,0 1,0-1,-1 0,1 1,0-1,0-1,0 1,-1 0,1-1,0 1,0-1,-1 1,1-1,-1 0,1 0,-1 0,1 0,-1 0,0 0,1-1,-1 1,0 0,0-1,0 0,0 1,-1-2,2 0,0-1,-1 1,0-1,0 1,-1-1,1 0,-1 0,0 0,0 0,-1 1,0-1,1 0,-2 0,1 0,0 0,-1 0,-1-2,-2-9,-2 0,0 0,-5-6,9 16,-3-3,0 0,0 1,-1-1,-2-1,2 2,33 31,-27-24,0 1,0-1,0 0,0 0,0 0,0 0,0 0,0 0,0 0,0 0,0 0,0 0,1 0,-1 0,0 0,0 0,0 0,0 0,0 0,0 1,0-1,0 0,0 0,0 0,0 0,1 0,-1 0,0 0,0 0,0 0,0 0,0 0,0 0,0 0,0-1,0 1,0 0,1 0,-1 0,0 0,0 0,0 0,0 0,0 0,0 0,0 0,0 0,0 0,0 0,0 0,0 0,0 0,0 0,0-1,0 1,0 0,0 0,0 0,0 0,1 0,-1 0,0-7,-3-7,-5-5,6 17,0 0,1-1,-1 0,1 1,0-1,0 0,1 0,-1 0,1 1,-1-2,1 1,0 1,1-4,-1 6,0 0,0 0,0 0,0 0,0 0,0 0,0 0,0-1,1 1,-1 0,0 0,0 0,0 0,0 0,0-1,0 1,1 0,-1 0,0 0,0 0,0 0,0 0,0 0,1 0,-1 0,0 0,0 0,0 0,0 0,1 0,-1 0,0 0,0 0,0 0,0 0,1 0,-1 0,0 0,0 0,0 0,9 5,7 9,-14-13,80 87,-73-79,0 0,-1 1,0-1,-1 1,-1 0,0 1,-1 0,0-1,-1 1,-1 0,0 0,0 2,-3-13,0 1,0-1,0 1,0 0,0 0,0-1,0 0,1 1,-1 0,0-1,0 1,1 0,-1-1,1 0,-1 1,0-1,1 1,-1-1,1 1,0-1,-1 1,1-1,-1 0,1 0,0 1,-1-1,1 0,0 1,-1-1,1 0,0 0,0 0,-1 1,1-1,0 0,0 0,-1 0,1 0,0 0,0 0,-1-1,1 1,0 0,0 0,-1 0,1-1,0 1,-1 0,7-2,-1-1,0 0,-1 1,1-1,2-3,5-1,-8 5,1-1,-1 2,1-2,-1 2,1-1,0 1,0 0,0 0,2 0,-8 1,1 0,-1 0,0 0,0 0,1 0,-1 0,0 0,0 0,1 0,-1 0,0 0,1 0,-1 0,0 0,0 0,0 1,1-1,-1 0,0 0,0 0,1 1,-1-1,0 0,0 0,0 0,0 1,1-1,-1 0,0 0,0 0,0 0,0 0,0 0,0 1,0-1,0 0,0 1,-6 8,-18 7,21-13,-10 5,1 0,0 2,1-1,1 1,0 0,-1 2,9-10,0 1,0-1,1 0,-1 1,1-1,-1 0,1 1,0 0,1-1,-1 1,0 0,1-1,0 1,0 0,0-1,0 1,0 0,1 0,0-1,-1 1,1 0,0-1,1 1,-1-1,1 0,-1 1,1-1,0 0,0 1,0-2,3 3,14 13,-13-11,1 1,1-2,-1 1,1-1,4 2,-10-5,3-1,0 2,-1 0,1-1,-1 1,0 0,0 0,2 3,-8-5,-7-4,-10-5,13 4,0 0,1 0,0-1,0 1,0-1,0-2,0 1,0 2,-1-2,1 1,-1 0,-1 0,-128-76,125 75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69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70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355 0,'1'3,"-1"0,1-1,0 0,0 1,0 0,1-1,-1 1,1-1,0 0,-1 0,3 2,7 10,-5-3,0 0,-2 1,0 0,0 0,-1 0,-1 0,0 9,0 21,-4 25,-1-9,3 445,1-521,0-1,1 1,2 0,0 0,2-1,3-7,-3 14,1-1,0 1,0-1,2 2,0 0,0-1,2 1,0 1,3-3,-2 2,-1 0,0-1,-1 1,7-14,-9 13,1 1,0 0,1 0,0 1,11-9,2 0,-1-1,16-19,-19 20,-12 12,0 2,1-2,-1 2,4-1,-6 2,1 1,-1-1,0 1,0-1,-1 0,0-1,0 1,0 0,0 0,-1-1,1-1,-2 1,0 0,0 0,0-1,-1 1,0 0,0-1,-1 4,1 0,-1 1,0-2,-1 2,1-2,0 2,-1-1,1 0,-1 0,0 1,0-2,0 2,0-1,0 1,0-1,0 1,-1-1,0 0,1 2,0-1,0 0,0 1,0-1,0 1,0-1,0 1,-1 0,1 0,0 0,0 0,0 0,-1 0,1 0,0 0,0 0,-1 0,1 0,0 0,0 0,-1 0,1 0,0 1,0-1,0 1,0-1,0 1,0 0,0-1,0 0,0 1,0 0,0 0,0 0,-7 4,0 1,0 0,-5 5,9-6,-18 13,-1-2,-16 11,2-4,33-20,0 1,0 0,1-1,-1 0,1 1,0 0,0 0,1 0,-1 0,1 0,0 0,1 0,-1 0,1 1,0-1,-1 12,0 0,2-1,1 13,0-15,-1-1,0 1,-1 0,-1-1,-3 10,0-8,0-1,-1 1,-1-1,-1 0,0 0,-1-1,-1 0,0 0,-1 0,-4 1,-15 20,26-33,2-6,0-7,2 13,0-27,-1-2,1 0,4-19,-2 39,-1 1,1 0,1 0,0 0,0 1,1-1,1 1,-1-1,1 1,1 0,4-5,11-10,17-24,-9 10,-20 28,0-1,1 2,0-1,1 1,0 1,1 0,-1 0,1 1,2-1,35-18,-46 22,3-1,0 0,1-1,-1 1,1 1,0 0,-7 2,0-1,0 1,1 0,-1 0,0 0,0 0,0 0,1 0,-1 0,0-1,0 1,0 0,1 0,-1 0,0 0,0 0,1 0,-1 0,0 0,0 0,1 0,-1 0,0 0,0 0,0 1,1-1,-1 0,0 0,0 0,1 0,-1 0,0 0,0 0,0 1,0-1,1 0,-1 0,0 0,0 0,0 0,0 0,0 0,1 0,-1 1,0-1,0 0,0 0,0 0,0 1,-5 11,-15 12,-6 3,-1-1,-2 0,-27 17,51-38,0-1,1 0,0 0,0 1,1 0,-1 0,1 0,1 0,-1 0,1 1,0 0,0 0,1 0,-1 0,-1-1,1 1,-1-1,-1 1,1-1,-1 0,0 0,0 0,-1 0,3-3,1-1,0 0,-1 1,0-2,1 2,-1-1,0 0,0 0,0 0,1 0,-1 0,-1-1,1 1,0 0,0-1,0 1,0-1,0 1,-1-1,1 0,0 0,0 0,-1 0,1 0,0-1,0 1,0 0,-1-1,1 0,0 0,0 1,0 0,0-2,0 1,0 0,-7-4,0-1,0-2,1 2,0-1,0 0,-3-5,3 3,0 1,-2 0,-2-3,-16-7,16 11,0 0,1-1,0-1,1 1,1-1,-1 0,-128-137,133 141,1 0,1 0,-1 0,-2-6,6 10,-1 0,1 0,0 0,0 1,-1-1,1 0,0 0,0 0,0 0,0 0,0 0,0 0,0 1,1-2,-1 0,1 2,-1 0,0 0,1-1,-1 1,1-1,0 1,-1-1,1 1,-1 0,1-1,0 1,-1 0,1 0,-1 0,1 0,0 0,-1 0,1 0,0 0,0 0,-1 0,1 0,0 0,-1 0,1 0,0 0,-1 0,1 0,0 0,3 1,0 0,-1 0,1 0,0 0,0 1,-1-1,1 1,-1 0,0 0,1 0,-1 0,0 0,2 2,36 37,-28-27,10 11,-1 0,-2 1,-2 1,0 1,-3 0,-1 0,4 15,-15-36,-3-5,1-1,0 1,0-1,-1 1,0-1,1 1,-1 0,0 0,0 0,0 0,0-2,0 0,0 1,0-1,-1 0,1 0,0 0,0 0,0 0,0 0,-1 0,1 0,0 0,0 0,0 1,-1-1,1 0,0 0,0 0,-1 0,1 0,0 0,0 0,0 0,-1 0,1 0,0 0,0 0,-1 0,1 0,0 0,-1 0,-15-4,-4-6,0 0,1-1,0-1,2 0,0-1,0-1,-10-11,-34-27,40 34,1-2,0 1,-9-16,-4-3,30 35,-15-19,17 22,1-1,-1 0,1 1,0-1,-1 1,1 0,0 0,0-1,-1 0,1 1,0-1,0 0,0 1,0 0,0-1,0 1,0-1,0 0,0 1,0-1,0 1,0 0,0-1,1 0,-1 1,0-1,0 1,1-1,-1 1,0 0,1-1,-1 1,1-1,-1 1,1-1,-1 1,1 0,-1-1,3 1,-1 0,0 0,0 0,0 1,0-1,0 1,0-1,0 1,-1 0,1-1,0 0,0 1,0 0,-1 0,1 0,0 0,1 2,6 1,6 2,-2 0,1 0,-1 2,-1 0,1-1,8 9,-17-9,-12-8,-13-8,11 3,1-1,0 0,0 0,1-1,0 0,-5-7,-10-15,-5-11,8 12,18 25,-1 1,1-1,0 0,0 0,1 0,-1 0,1 0,1 3,0 1,0 0,0 0,0 0,-1 0,1 0,0 0,0 0,0 0,0 0,0 0,0-1,0 1,0 0,0 0,0 0,1-1,-1 1,0 0,0 0,0 0,0 0,0-1,0 1,0 0,0 0,0 0,1 0,-1 0,0 0,0-1,0 1,0 0,0 0,1 0,-1 0,0 0,0 0,0 0,0 0,1 0,-1 0,0 0,0 0,0 0,0 0,1 0,-1 0,12 4,10 11,57 68,-64-69,-3-2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71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326 350,'-33'0,"1"3,-12 1,35-3,3-1,0 0,-1 0,1 0,0 0,0-1,-1 0,1 0,0 0,0-1,0 0,0 0,1 0,-1-1,0 1,1 0,0-2,0 1,0 0,-3-3,-23-22,21 19,1 1,0-1,-3-4,9 10,1 0,0 0,0 0,0 0,1-1,-1 0,1 1,0 0,0-1,1 1,-1-1,1-3,0 6,0 0,0 0,0 0,0 0,1 0,-1 0,0 0,0 0,1 0,-1 0,1 0,0 0,-1 0,1 1,0-1,-1-1,1 2,0-1,0 1,0-1,0 0,0 0,0 1,0 0,0-1,0 0,0 1,1-1,-1 1,0-1,0 1,1 0,-1 0,0 0,0 0,1 0,-1 0,0 0,1 0,-1 0,0 0,0 0,1 0,-1 1,7 0,-1 1,1-1,-1 2,0-2,0 1,6 4,-9-4,2 0,0 0,0 2,0-2,-1 1,0 0,1 1,-1-1,-1 1,1 0,-1 0,4 4,-6-6,-1 1,1-1,0 0,0 0,1 0,-1 0,0 0,1-1,0 1,-1-1,1 1,0-1,0 0,0 0,4 1,-1-1,1 1,0-1,-1-1,5 1,23 2,-31-2,0 0,0 1,1-2,-1 1,0 1,0-1,-1 0,1 1,0-1,0 2,9 4,-12-6,0-1,1 0,-1 0,0 0,0 0,1 0,-1 0,0 0,1 1,-1-1,0 0,0 0,1 0,-1 0,1 0,-1 0,0 0,1 0,-1 0,0 0,1 0,-1 0,0 0,1 0,-1 0,0 0,1 0,-1 0,0 0,1 0,-1 0,0-1,1 1,-1 0,2-10,-9-13,-2 9,-2 0,0-1,0 2,-10-8,18 18,0-1,-1-1,2 1,-1-1,0 0,-11-18,7 15,1-2,0 1,0-1,1 0,1 1,-2-8,5 15,0-1,1 0,-1 1,1-1,0-1,0 2,0-1,1 0,-1 0,1 1,0-1,1-1,-1 2,0 1,0-1,0 0,0 1,1 0,-1 0,1-1,-1 1,1 0,0 0,0 0,-1-1,1 2,0-1,0 0,0 0,0 0,0 1,0 0,1 0,0-1,0 0,-1 1,1 0,0-1,-1 1,1 0,0 0,-1 0,1 1,0-1,-1 1,1-1,-1 1,1-1,-1 1,1 0,-1 1,0-2,1 1,-1 1,0-1,0 1,6 3,-1 0,-1 2,0-1,0-1,1 3,15 16,-14-16,-1 0,0 1,-1-2,0 2,-1 0,0 0,-1 0,0 0,1 8,-5-15,0 0,0 0,-1-1,1 1,-1-1,1 1,-1 0,0-1,0 1,0-1,0 1,0-1,0 0,-1 1,1-1,0 0,-1 1,1-1,-1-1,0 2,0-1,1 0,-1-1,-1 2,1-1,-1 1,1 0,-1 0,1 0,0 0,0 0,0 0,1 0,-1 1,0-1,2 0,-1 0,0 0,1 1,0-2,-1 2,1-1,0 0,0 0,1 0,-1 1,1-2,-1 2,0-3,0 0,1 0,-1 1,0-1,0 1,0-1,1 0,-1 1,0-1,0 1,1-1,-1 0,0 0,1 0,-1 0,0 0,1 1,-1-1,1 0,-1 0,0 0,1 1,-1-1,1 0,-1 0,1 0,0 0,0 0,0 0,0-1,0 1,0 0,1-1,-1 1,0 0,0 0,0-1,-1 1,1-1,0 0,0 0,0 1,0-1,4-3,0 0,-1 0,0-1,0 1,3-5,-3 4,0 0,1-1,0 1,5-3,-2 1,-1 1,1 0,1 0,-1 1,1 0,9-5,-15 10,-1-1,0 0,1 0,-1 0,1 1,0 0,-1-1,1 1,-1 0,1-1,0 1,-1 0,1 1,0-1,-1 0,1 1,-1-1,1 0,0 1,-1 0,0 0,1 0,-1 0,0 0,1 0,0 2,3 0,-1 0,0 1,0 0,0 0,-1 1,0-1,0 0,0 1,-1 0,0 0,0-1,2 7,-4-9,-1 0,1 1,0-1,-1 1,0-1,0 0,0 1,0-1,0 0,0 1,-1-1,1 1,-1-2,0 2,0-1,0 0,-1 1,1-2,0 2,-1-1,0 0,0-1,0 1,0 0,0 0,0-1,0 1,-1-1,1 1,-2 0,-8 2,0 2,-1-2,0 0,-1 0,1-2,-1 1,0-1,-9 0,-36 8,53-10,2 2,0-1,0 0,0-1,0 0,0 1,0-1,0 0,0 0,0 0,-3-1,7 1,-1 0,1 0,0 0,0 0,0 0,0 0,-1 0,1 0,0 0,0 0,0 0,-1 0,1 0,0 0,0 0,0 0,0 0,0-1,-1 1,1 0,0 0,0 0,0 0,0-1,0 1,0 0,0 0,0 0,-1 0,1-1,0 1,0 0,0 0,0 0,0-1,0 1,0 0,0 0,0 0,0 0,1 0,6-6,12-2,-10 9,0 0,-1 0,1 0,-1 1,1-1,-1 2,0-1,0 1,6 3,-5-1,0 0,-1 1,0 0,0 0,0 1,-1 0,-1-1,1 2,0 1,-6-8,1 1,-1-1,0 0,0 1,0-1,0 1,0-1,-1 1,1 0,-1-1,1 1,-1-1,0 1,0 0,1 0,-2-1,1 1,0 0,0-1,-1 1,1-1,-1 2,0-2,0 1,-1 0,1-1,-1 1,1-2,-1 2,0 0,1-2,-1 2,0-1,0 0,0-1,0 1,0 0,-1 0,1 0,-1-1,-3 2,-1-1,0 0,1 0,-1 0,0-1,1 0,-1 0,0 0,0-1,1 0,-1 0,1 0,-5-1,3-2,0 0,0 0,0 1,1-2,0 0,0 0,1 0,-1 0,1-1,1 0,-1 0,1 0,1 0,0-1,0 1,0-2,1 2,0-1,1 0,-2-7,2 0,-2 2,3 13,0 0,0 0,0-1,0 2,0-1,1 0,-1 0,0 0,1 0,-1 0,0 0,1 1,-1 0,-2 5,0 1,1 0,0 0,1 1,-1 3,1-3,0 0,-2 1,-1 4,3-11,0-1,-1 0,1 0,-1 0,0 0,0 0,0 0,0-1,0 2,0-2,0 1,-1 0,1-2,-1 2,0-1,1 0,-1 0,0 1,1-2,1 0,0 0,0 0,0 1,0-1,-1 0,1 0,0 1,0-1,0 0,-1 0,1-1,0 1,0 0,-1 0,1 0,0-1,0 1,0 0,0 0,0-1,0 1,0-1,0 0,0 1,0-1,0 1,0-1,0 0,0 0,0 1,1-1,-1 0,0 0,1 0,-1 1,1-1,-1 0,1 0,0 0,-1 0,1 0,0 0,0 0,-3-17,2 1,0 0,2 0,0-1,2-3,-2 20,-1 0,0-1,0 1,1 0,-1-1,1 1,-1 0,1-1,0 1,-1 0,1 0,0 0,0 0,0 0,0 0,0 0,1 0,-1 0,0 0,2 0,1-1,-1 0,2 2,-1-2,0 1,0 0,4 0,11-3,-19 4,0-1,1 1,-1 0,0 0,0 0,0 0,0 0,0 0,0 0,1 0,-1 0,0-1,0 1,0 0,0 0,0 0,0 0,0 0,0 0,0 0,0 0,0 0,0 0,0 0,0 0,0 0,0-1,0 1,0 0,0 0,0 0,0 0,0 0,0-1,0 1,0 0,0 0,0 0,0 0,0 0,0 0,0-1,0 1,0 0,-1 0,1 0,0 0,0 0,0 0,0 0,0 0,0-1,-1 1,-11-7,-22-11,27 15,-25-20,-1-1,31 23,0 0,1-1,-1 2,0-1,0 1,0-1,1 0,-1 0,0 1,0 0,0 0,0 0,0 0,0 0,-1-1,1 2,0-1,-1 0,3 0,0 0,-1 0,1 0,0 0,-1 0,1 0,0 0,-1 0,1 0,0 0,0 0,-1 1,1-1,0 0,0 0,-1 0,1 1,0-1,0 0,0 0,-1 1,1-1,0 0,0 0,0 1,0-1,0 0,0 0,-1 0,1 0,0 1,0-1,0 0,0 1,0-1,6 11,16 9,-21-19,3 2,1 1,0-2,0 1,0 0,0 0,0-1,1 1,-1-1,1-1,0 1,0 0,1-1,-4-1,0 1,0-1,-1 0,1 1,0-1,0-1,0 1,-1 0,1-1,0 1,0-1,-1 1,1-1,-1 0,1 0,-1 0,1 0,-1 0,0 0,1-1,-1 1,0 0,0-1,0 0,0 1,-1-2,2 0,0-1,-1 1,0-1,0 1,-1-1,1 0,-1 0,0 0,0 0,-1 1,0-1,1 0,-2 0,1 0,0 0,-1 0,-1-2,-2-9,-2 0,0 0,-5-6,9 16,-3-3,0 0,0 1,-1-1,-2-1,2 2,33 31,-27-24,0 1,0-1,0 0,0 0,0 0,0 0,0 0,0 0,0 0,0 0,0 0,0 0,1 0,-1 0,0 0,0 0,0 0,0 0,0 0,0 1,0-1,0 0,0 0,0 0,0 0,1 0,-1 0,0 0,0 0,0 0,0 0,0 0,0 0,0 0,0-1,0 1,0 0,1 0,-1 0,0 0,0 0,0 0,0 0,0 0,0 0,0 0,0 0,0 0,0 0,0 0,0 0,0 0,0 0,0-1,0 1,0 0,0 0,0 0,0 0,1 0,-1 0,0-7,-3-7,-5-5,6 17,0 0,1-1,-1 0,1 1,0-1,0 0,1 0,-1 0,1 1,-1-2,1 1,0 1,1-4,-1 6,0 0,0 0,0 0,0 0,0 0,0 0,0 0,0-1,1 1,-1 0,0 0,0 0,0 0,0 0,0-1,0 1,1 0,-1 0,0 0,0 0,0 0,0 0,0 0,1 0,-1 0,0 0,0 0,0 0,0 0,1 0,-1 0,0 0,0 0,0 0,0 0,1 0,-1 0,0 0,0 0,0 0,9 5,7 9,-14-13,80 87,-73-79,0 0,-1 1,0-1,-1 1,-1 0,0 1,-1 0,0-1,-1 1,-1 0,0 0,0 2,-3-13,0 1,0-1,0 1,0 0,0 0,0-1,0 0,1 1,-1 0,0-1,0 1,1 0,-1-1,1 0,-1 1,0-1,1 1,-1-1,1 1,0-1,-1 1,1-1,-1 0,1 0,0 1,-1-1,1 0,0 1,-1-1,1 0,0 0,0 0,-1 1,1-1,0 0,0 0,-1 0,1 0,0 0,0 0,-1-1,1 1,0 0,0 0,-1 0,1-1,0 1,-1 0,7-2,-1-1,0 0,-1 1,1-1,2-3,5-1,-8 5,1-1,-1 2,1-2,-1 2,1-1,0 1,0 0,0 0,2 0,-8 1,1 0,-1 0,0 0,0 0,1 0,-1 0,0 0,0 0,1 0,-1 0,0 0,1 0,-1 0,0 0,0 0,0 1,1-1,-1 0,0 0,0 0,1 1,-1-1,0 0,0 0,0 0,0 1,1-1,-1 0,0 0,0 0,0 0,0 0,0 0,0 1,0-1,0 0,0 1,-6 8,-18 7,21-13,-10 5,1 0,0 2,1-1,1 1,0 0,-1 2,9-10,0 1,0-1,1 0,-1 1,1-1,-1 0,1 1,0 0,1-1,-1 1,0 0,1-1,0 1,0 0,0-1,0 1,0 0,1 0,0-1,-1 1,1 0,0-1,1 1,-1-1,1 0,-1 1,1-1,0 0,0 1,0-2,3 3,14 13,-13-11,1 1,1-2,-1 1,1-1,4 2,-10-5,3-1,0 2,-1 0,1-1,-1 1,0 0,0 0,2 3,-8-5,-7-4,-10-5,13 4,0 0,1 0,0-1,0 1,0-1,0-2,0 1,0 2,-1-2,1 1,-1 0,-1 0,-128-76,125 75</inkml:trace>
</inkml:ink>
</file>

<file path=ppt/ink/ink6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72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6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73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355 0,'1'3,"-1"0,1-1,0 0,0 1,0 0,1-1,-1 1,1-1,0 0,-1 0,3 2,7 10,-5-3,0 0,-2 1,0 0,0 0,-1 0,-1 0,0 9,0 21,-4 25,-1-9,3 445,1-521,0-1,1 1,2 0,0 0,2-1,3-7,-3 14,1-1,0 1,0-1,2 2,0 0,0-1,2 1,0 1,3-3,-2 2,-1 0,0-1,-1 1,7-14,-9 13,1 1,0 0,1 0,0 1,11-9,2 0,-1-1,16-19,-19 20,-12 12,0 2,1-2,-1 2,4-1,-6 2,1 1,-1-1,0 1,0-1,-1 0,0-1,0 1,0 0,0 0,-1-1,1-1,-2 1,0 0,0 0,0-1,-1 1,0 0,0-1,-1 4,1 0,-1 1,0-2,-1 2,1-2,0 2,-1-1,1 0,-1 0,0 1,0-2,0 2,0-1,0 1,0-1,0 1,-1-1,0 0,1 2,0-1,0 0,0 1,0-1,0 1,0-1,0 1,-1 0,1 0,0 0,0 0,0 0,-1 0,1 0,0 0,0 0,-1 0,1 0,0 0,0 0,-1 0,1 0,0 1,0-1,0 1,0-1,0 1,0 0,0-1,0 0,0 1,0 0,0 0,0 0,-7 4,0 1,0 0,-5 5,9-6,-18 13,-1-2,-16 11,2-4,33-20,0 1,0 0,1-1,-1 0,1 1,0 0,0 0,1 0,-1 0,1 0,0 0,1 0,-1 0,1 1,0-1,-1 12,0 0,2-1,1 13,0-15,-1-1,0 1,-1 0,-1-1,-3 10,0-8,0-1,-1 1,-1-1,-1 0,0 0,-1-1,-1 0,0 0,-1 0,-4 1,-15 20,26-33,2-6,0-7,2 13,0-27,-1-2,1 0,4-19,-2 39,-1 1,1 0,1 0,0 0,0 1,1-1,1 1,-1-1,1 1,1 0,4-5,11-10,17-24,-9 10,-20 28,0-1,1 2,0-1,1 1,0 1,1 0,-1 0,1 1,2-1,35-18,-46 22,3-1,0 0,1-1,-1 1,1 1,0 0,-7 2,0-1,0 1,1 0,-1 0,0 0,0 0,0 0,1 0,-1 0,0-1,0 1,0 0,1 0,-1 0,0 0,0 0,1 0,-1 0,0 0,0 0,1 0,-1 0,0 0,0 0,0 1,1-1,-1 0,0 0,0 0,1 0,-1 0,0 0,0 0,0 1,0-1,1 0,-1 0,0 0,0 0,0 0,0 0,0 0,1 0,-1 1,0-1,0 0,0 0,0 0,0 1,-5 11,-15 12,-6 3,-1-1,-2 0,-27 17,51-38,0-1,1 0,0 0,0 1,1 0,-1 0,1 0,1 0,-1 0,1 1,0 0,0 0,1 0,-1 0,-1-1,1 1,-1-1,-1 1,1-1,-1 0,0 0,0 0,-1 0,3-3,1-1,0 0,-1 1,0-2,1 2,-1-1,0 0,0 0,0 0,1 0,-1 0,-1-1,1 1,0 0,0-1,0 1,0-1,0 1,-1-1,1 0,0 0,0 0,-1 0,1 0,0-1,0 1,0 0,-1-1,1 0,0 0,0 1,0 0,0-2,0 1,0 0,-7-4,0-1,0-2,1 2,0-1,0 0,-3-5,3 3,0 1,-2 0,-2-3,-16-7,16 11,0 0,1-1,0-1,1 1,1-1,-1 0,-128-137,133 141,1 0,1 0,-1 0,-2-6,6 10,-1 0,1 0,0 0,0 1,-1-1,1 0,0 0,0 0,0 0,0 0,0 0,0 0,0 1,1-2,-1 0,1 2,-1 0,0 0,1-1,-1 1,1-1,0 1,-1-1,1 1,-1 0,1-1,0 1,-1 0,1 0,-1 0,1 0,0 0,-1 0,1 0,0 0,0 0,-1 0,1 0,0 0,-1 0,1 0,0 0,-1 0,1 0,0 0,3 1,0 0,-1 0,1 0,0 0,0 1,-1-1,1 1,-1 0,0 0,1 0,-1 0,0 0,2 2,36 37,-28-27,10 11,-1 0,-2 1,-2 1,0 1,-3 0,-1 0,4 15,-15-36,-3-5,1-1,0 1,0-1,-1 1,0-1,1 1,-1 0,0 0,0 0,0 0,0-2,0 0,0 1,0-1,-1 0,1 0,0 0,0 0,0 0,0 0,-1 0,1 0,0 0,0 0,0 1,-1-1,1 0,0 0,0 0,-1 0,1 0,0 0,0 0,0 0,-1 0,1 0,0 0,0 0,-1 0,1 0,0 0,-1 0,-15-4,-4-6,0 0,1-1,0-1,2 0,0-1,0-1,-10-11,-34-27,40 34,1-2,0 1,-9-16,-4-3,30 35,-15-19,17 22,1-1,-1 0,1 1,0-1,-1 1,1 0,0 0,0-1,-1 0,1 1,0-1,0 0,0 1,0 0,0-1,0 1,0-1,0 0,0 1,0-1,0 1,0 0,0-1,1 0,-1 1,0-1,0 1,1-1,-1 1,0 0,1-1,-1 1,1-1,-1 1,1-1,-1 1,1 0,-1-1,3 1,-1 0,0 0,0 0,0 1,0-1,0 1,0-1,0 1,-1 0,1-1,0 0,0 1,0 0,-1 0,1 0,0 0,1 2,6 1,6 2,-2 0,1 0,-1 2,-1 0,1-1,8 9,-17-9,-12-8,-13-8,11 3,1-1,0 0,0 0,1-1,0 0,-5-7,-10-15,-5-11,8 12,18 25,-1 1,1-1,0 0,0 0,1 0,-1 0,1 0,1 3,0 1,0 0,0 0,0 0,-1 0,1 0,0 0,0 0,0 0,0 0,0 0,0-1,0 1,0 0,0 0,0 0,1-1,-1 1,0 0,0 0,0 0,0 0,0-1,0 1,0 0,0 0,0 0,1 0,-1 0,0 0,0-1,0 1,0 0,0 0,1 0,-1 0,0 0,0 0,0 0,0 0,1 0,-1 0,0 0,0 0,0 0,0 0,1 0,-1 0,12 4,10 11,57 68,-64-69,-3-2</inkml:trace>
</inkml:ink>
</file>

<file path=ppt/ink/ink6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74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326 350,'-33'0,"1"3,-12 1,35-3,3-1,0 0,-1 0,1 0,0 0,0-1,-1 0,1 0,0 0,0-1,0 0,0 0,1 0,-1-1,0 1,1 0,0-2,0 1,0 0,-3-3,-23-22,21 19,1 1,0-1,-3-4,9 10,1 0,0 0,0 0,0 0,1-1,-1 0,1 1,0 0,0-1,1 1,-1-1,1-3,0 6,0 0,0 0,0 0,0 0,1 0,-1 0,0 0,0 0,1 0,-1 0,1 0,0 0,-1 0,1 1,0-1,-1-1,1 2,0-1,0 1,0-1,0 0,0 0,0 1,0 0,0-1,0 0,0 1,1-1,-1 1,0-1,0 1,1 0,-1 0,0 0,0 0,1 0,-1 0,0 0,1 0,-1 0,0 0,0 0,1 0,-1 1,7 0,-1 1,1-1,-1 2,0-2,0 1,6 4,-9-4,2 0,0 0,0 2,0-2,-1 1,0 0,1 1,-1-1,-1 1,1 0,-1 0,4 4,-6-6,-1 1,1-1,0 0,0 0,1 0,-1 0,0 0,1-1,0 1,-1-1,1 1,0-1,0 0,0 0,4 1,-1-1,1 1,0-1,-1-1,5 1,23 2,-31-2,0 0,0 1,1-2,-1 1,0 1,0-1,-1 0,1 1,0-1,0 2,9 4,-12-6,0-1,1 0,-1 0,0 0,0 0,1 0,-1 0,0 0,1 1,-1-1,0 0,0 0,1 0,-1 0,1 0,-1 0,0 0,1 0,-1 0,0 0,1 0,-1 0,0 0,1 0,-1 0,0 0,1 0,-1 0,0 0,1 0,-1 0,0-1,1 1,-1 0,2-10,-9-13,-2 9,-2 0,0-1,0 2,-10-8,18 18,0-1,-1-1,2 1,-1-1,0 0,-11-18,7 15,1-2,0 1,0-1,1 0,1 1,-2-8,5 15,0-1,1 0,-1 1,1-1,0-1,0 2,0-1,1 0,-1 0,1 1,0-1,1-1,-1 2,0 1,0-1,0 0,0 1,1 0,-1 0,1-1,-1 1,1 0,0 0,0 0,-1-1,1 2,0-1,0 0,0 0,0 0,0 1,0 0,1 0,0-1,0 0,-1 1,1 0,0-1,-1 1,1 0,0 0,-1 0,1 1,0-1,-1 1,1-1,-1 1,1-1,-1 1,1 0,-1 1,0-2,1 1,-1 1,0-1,0 1,6 3,-1 0,-1 2,0-1,0-1,1 3,15 16,-14-16,-1 0,0 1,-1-2,0 2,-1 0,0 0,-1 0,0 0,1 8,-5-15,0 0,0 0,-1-1,1 1,-1-1,1 1,-1 0,0-1,0 1,0-1,0 1,0-1,0 0,-1 1,1-1,0 0,-1 1,1-1,-1-1,0 2,0-1,1 0,-1-1,-1 2,1-1,-1 1,1 0,-1 0,1 0,0 0,0 0,0 0,1 0,-1 1,0-1,2 0,-1 0,0 0,1 1,0-2,-1 2,1-1,0 0,0 0,1 0,-1 1,1-2,-1 2,0-3,0 0,1 0,-1 1,0-1,0 1,0-1,1 0,-1 1,0-1,0 1,1-1,-1 0,0 0,1 0,-1 0,0 0,1 1,-1-1,1 0,-1 0,0 0,1 1,-1-1,1 0,-1 0,1 0,0 0,0 0,0 0,0-1,0 1,0 0,1-1,-1 1,0 0,0 0,0-1,-1 1,1-1,0 0,0 0,0 1,0-1,4-3,0 0,-1 0,0-1,0 1,3-5,-3 4,0 0,1-1,0 1,5-3,-2 1,-1 1,1 0,1 0,-1 1,1 0,9-5,-15 10,-1-1,0 0,1 0,-1 0,1 1,0 0,-1-1,1 1,-1 0,1-1,0 1,-1 0,1 1,0-1,-1 0,1 1,-1-1,1 0,0 1,-1 0,0 0,1 0,-1 0,0 0,1 0,0 2,3 0,-1 0,0 1,0 0,0 0,-1 1,0-1,0 0,0 1,-1 0,0 0,0-1,2 7,-4-9,-1 0,1 1,0-1,-1 1,0-1,0 0,0 1,0-1,0 0,0 1,-1-1,1 1,-1-2,0 2,0-1,0 0,-1 1,1-2,0 2,-1-1,0 0,0-1,0 1,0 0,0 0,0-1,0 1,-1-1,1 1,-2 0,-8 2,0 2,-1-2,0 0,-1 0,1-2,-1 1,0-1,-9 0,-36 8,53-10,2 2,0-1,0 0,0-1,0 0,0 1,0-1,0 0,0 0,0 0,-3-1,7 1,-1 0,1 0,0 0,0 0,0 0,0 0,-1 0,1 0,0 0,0 0,0 0,-1 0,1 0,0 0,0 0,0 0,0 0,0-1,-1 1,1 0,0 0,0 0,0 0,0-1,0 1,0 0,0 0,0 0,-1 0,1-1,0 1,0 0,0 0,0 0,0-1,0 1,0 0,0 0,0 0,0 0,1 0,6-6,12-2,-10 9,0 0,-1 0,1 0,-1 1,1-1,-1 2,0-1,0 1,6 3,-5-1,0 0,-1 1,0 0,0 0,0 1,-1 0,-1-1,1 2,0 1,-6-8,1 1,-1-1,0 0,0 1,0-1,0 1,0-1,-1 1,1 0,-1-1,1 1,-1-1,0 1,0 0,1 0,-2-1,1 1,0 0,0-1,-1 1,1-1,-1 2,0-2,0 1,-1 0,1-1,-1 1,1-2,-1 2,0 0,1-2,-1 2,0-1,0 0,0-1,0 1,0 0,-1 0,1 0,-1-1,-3 2,-1-1,0 0,1 0,-1 0,0-1,1 0,-1 0,0 0,0-1,1 0,-1 0,1 0,-5-1,3-2,0 0,0 0,0 1,1-2,0 0,0 0,1 0,-1 0,1-1,1 0,-1 0,1 0,1 0,0-1,0 1,0-2,1 2,0-1,1 0,-2-7,2 0,-2 2,3 13,0 0,0 0,0-1,0 2,0-1,1 0,-1 0,0 0,1 0,-1 0,0 0,1 1,-1 0,-2 5,0 1,1 0,0 0,1 1,-1 3,1-3,0 0,-2 1,-1 4,3-11,0-1,-1 0,1 0,-1 0,0 0,0 0,0 0,0-1,0 2,0-2,0 1,-1 0,1-2,-1 2,0-1,1 0,-1 0,0 1,1-2,1 0,0 0,0 0,0 1,0-1,-1 0,1 0,0 1,0-1,0 0,-1 0,1-1,0 1,0 0,-1 0,1 0,0-1,0 1,0 0,0 0,0-1,0 1,0-1,0 0,0 1,0-1,0 1,0-1,0 0,0 0,0 1,1-1,-1 0,0 0,1 0,-1 1,1-1,-1 0,1 0,0 0,-1 0,1 0,0 0,0 0,-3-17,2 1,0 0,2 0,0-1,2-3,-2 20,-1 0,0-1,0 1,1 0,-1-1,1 1,-1 0,1-1,0 1,-1 0,1 0,0 0,0 0,0 0,0 0,0 0,1 0,-1 0,0 0,2 0,1-1,-1 0,2 2,-1-2,0 1,0 0,4 0,11-3,-19 4,0-1,1 1,-1 0,0 0,0 0,0 0,0 0,0 0,0 0,1 0,-1 0,0-1,0 1,0 0,0 0,0 0,0 0,0 0,0 0,0 0,0 0,0 0,0 0,0 0,0 0,0 0,0-1,0 1,0 0,0 0,0 0,0 0,0 0,0-1,0 1,0 0,0 0,0 0,0 0,0 0,0 0,0-1,0 1,0 0,-1 0,1 0,0 0,0 0,0 0,0 0,0 0,0-1,-1 1,-11-7,-22-11,27 15,-25-20,-1-1,31 23,0 0,1-1,-1 2,0-1,0 1,0-1,1 0,-1 0,0 1,0 0,0 0,0 0,0 0,0 0,-1-1,1 2,0-1,-1 0,3 0,0 0,-1 0,1 0,0 0,-1 0,1 0,0 0,-1 0,1 0,0 0,0 0,-1 1,1-1,0 0,0 0,-1 0,1 1,0-1,0 0,0 0,-1 1,1-1,0 0,0 0,0 1,0-1,0 0,0 0,-1 0,1 0,0 1,0-1,0 0,0 1,0-1,6 11,16 9,-21-19,3 2,1 1,0-2,0 1,0 0,0 0,0-1,1 1,-1-1,1-1,0 1,0 0,1-1,-4-1,0 1,0-1,-1 0,1 1,0-1,0-1,0 1,-1 0,1-1,0 1,0-1,-1 1,1-1,-1 0,1 0,-1 0,1 0,-1 0,0 0,1-1,-1 1,0 0,0-1,0 0,0 1,-1-2,2 0,0-1,-1 1,0-1,0 1,-1-1,1 0,-1 0,0 0,0 0,-1 1,0-1,1 0,-2 0,1 0,0 0,-1 0,-1-2,-2-9,-2 0,0 0,-5-6,9 16,-3-3,0 0,0 1,-1-1,-2-1,2 2,33 31,-27-24,0 1,0-1,0 0,0 0,0 0,0 0,0 0,0 0,0 0,0 0,0 0,0 0,1 0,-1 0,0 0,0 0,0 0,0 0,0 0,0 1,0-1,0 0,0 0,0 0,0 0,1 0,-1 0,0 0,0 0,0 0,0 0,0 0,0 0,0 0,0-1,0 1,0 0,1 0,-1 0,0 0,0 0,0 0,0 0,0 0,0 0,0 0,0 0,0 0,0 0,0 0,0 0,0 0,0 0,0-1,0 1,0 0,0 0,0 0,0 0,1 0,-1 0,0-7,-3-7,-5-5,6 17,0 0,1-1,-1 0,1 1,0-1,0 0,1 0,-1 0,1 1,-1-2,1 1,0 1,1-4,-1 6,0 0,0 0,0 0,0 0,0 0,0 0,0 0,0-1,1 1,-1 0,0 0,0 0,0 0,0 0,0-1,0 1,1 0,-1 0,0 0,0 0,0 0,0 0,0 0,1 0,-1 0,0 0,0 0,0 0,0 0,1 0,-1 0,0 0,0 0,0 0,0 0,1 0,-1 0,0 0,0 0,0 0,9 5,7 9,-14-13,80 87,-73-79,0 0,-1 1,0-1,-1 1,-1 0,0 1,-1 0,0-1,-1 1,-1 0,0 0,0 2,-3-13,0 1,0-1,0 1,0 0,0 0,0-1,0 0,1 1,-1 0,0-1,0 1,1 0,-1-1,1 0,-1 1,0-1,1 1,-1-1,1 1,0-1,-1 1,1-1,-1 0,1 0,0 1,-1-1,1 0,0 1,-1-1,1 0,0 0,0 0,-1 1,1-1,0 0,0 0,-1 0,1 0,0 0,0 0,-1-1,1 1,0 0,0 0,-1 0,1-1,0 1,-1 0,7-2,-1-1,0 0,-1 1,1-1,2-3,5-1,-8 5,1-1,-1 2,1-2,-1 2,1-1,0 1,0 0,0 0,2 0,-8 1,1 0,-1 0,0 0,0 0,1 0,-1 0,0 0,0 0,1 0,-1 0,0 0,1 0,-1 0,0 0,0 0,0 1,1-1,-1 0,0 0,0 0,1 1,-1-1,0 0,0 0,0 0,0 1,1-1,-1 0,0 0,0 0,0 0,0 0,0 0,0 1,0-1,0 0,0 1,-6 8,-18 7,21-13,-10 5,1 0,0 2,1-1,1 1,0 0,-1 2,9-10,0 1,0-1,1 0,-1 1,1-1,-1 0,1 1,0 0,1-1,-1 1,0 0,1-1,0 1,0 0,0-1,0 1,0 0,1 0,0-1,-1 1,1 0,0-1,1 1,-1-1,1 0,-1 1,1-1,0 0,0 1,0-2,3 3,14 13,-13-11,1 1,1-2,-1 1,1-1,4 2,-10-5,3-1,0 2,-1 0,1-1,-1 1,0 0,0 0,2 3,-8-5,-7-4,-10-5,13 4,0 0,1 0,0-1,0 1,0-1,0-2,0 1,0 2,-1-2,1 1,-1 0,-1 0,-128-76,125 75</inkml:trace>
</inkml:ink>
</file>

<file path=ppt/ink/ink6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75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6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76"/>
    </inkml:context>
    <inkml:brush xml:id="br0">
      <inkml:brushProperty name="width" value="0.1" units="cm"/>
      <inkml:brushProperty name="height" value="0.1" units="cm"/>
      <inkml:brushProperty name="color" value="#B4003C"/>
      <inkml:brushProperty name="ignorePressure" value="1"/>
    </inkml:brush>
  </inkml:definitions>
  <inkml:trace contextRef="#ctx0" brushRef="#br0">238 146,'23'-28,"-19"24,-1 1,1 0,-1 0,1-1,-1 2,1 0,1-1,-1 1,-1 0,2-1,7 0,-8 1,5-1,19-5,-24 7,0 1,0 0,0-1,-1 1,1 1,1-1,6 2,-7-1,1-1,-1 2,0-1,-1 1,2 0,-1 1,0-1,-1-1,0 2,1 0,-1 0,1 0,-1 0,0 0,-1 1,0-1,1 0,-1 1,1 0,-1 0,0-1,-1 2,1-1,-1-1,0 2,-1-1,1 0,0 5,-1-7,0 9,0 1,-1 11,1-20,-1 1,1-1,-1 0,0 1,0-1,0 0,-1 0,0 1,0-1,0-1,-2 4,0-2,2-1,-2 0,0 1,0-1,0 0,1-1,-9 4,-1-1,-17 7,-1-1,4-3,21-6,-1 0,0 0,-12 6,18-7,-1 0,0 1,0-1,1 1,-1-1,0 0,1 1,-1 0,1 0,-1 0,1 0,1 0,-1-1,0 2,-2 3,-13 41,10-72,2 17,-1-1,1 1,-1 0,-1 0,-7-8,8 10,3 4,0 1,0-1,0 0,0 1,0 0,-1 0,1 0,-1-1,1 1,-1 0,1 1,0-1,-1 0,-4 0,3 1,0-1,1 0,-1 0,0 0,1 0,-5-3,-2-2,-14-5,16 8,0 0,1-2,-10-5,15 9,0-1,0 0,0 0,0 0,0 0,1 0,-1 0,1-1,-1 1,1-3,-3-1,-5-9,7 12,0 1,0 0,1-1,0-1,-1 1,1 1,0-1,0 0,0-1,-1-5,2-50,1 24,-1 32,0 1,1-1,-1 0,1 1,-1-1,1 1,0 0,0-1,0 1,1-1,-1 1,2-4,0 2,1 0,0 2,-1-2,0 1,10-6,-9 7,0 0,0-1,1 2,0 0,-2-1,2 1,0 0,0 0,-1 1,1-1,9 1,-13 0,0 1,1-1,-1 0,1 1,-1-1,1 1,-1 0,1-1,-1 1,0 0,3 1,11 13,-3-2,10 9,-12-11,-2-4,-3-3,0 1,-1-1,0 1,5 7,22 32,-28-39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7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91 0,'-3'0,"-3"0,-5 7,-7 7,-3 9,3 3,4-2</inkml:trace>
</inkml:ink>
</file>

<file path=ppt/ink/ink6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77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ignorePressure" value="1"/>
      <inkml:brushProperty name="inkEffects" value="pencil"/>
    </inkml:brush>
  </inkml:definitions>
  <inkml:trace contextRef="#ctx0" brushRef="#br0">1 88,'0'2,"0"4,0 8,0 10,0 5,0 2,2-2,1-6,3 0,0 0,-1 2,-2 1,0 1,-2-1,0 0,2 1,0-3,0 1,-1-2,2-5,0-3,0-1,1-3,0-7,2-8,2-13,4-13,3-5,-1-1,-4-1,-3 2,-3 1,-3 4,-1 3,-1 2,-1 4,1 0,-1 2,0-2,1 0,0 2,0 1,0 2,0 0,0-2,0 10,0 11,0 11,0 9,0 7,0 5,0 2,0 0,0-4,0-3,0-1,0-1,0 1,0-3,0-4,-3-12,-3-18,0-16,-2-10,-2-8,0-1,0 1,-3 3,0 5,2 4,4 5,2 11,7 23,6 28,5 14,1 8,2-1,0 2,0-6,-2-6,-4-9,-2-11,-3-11,-4-12,-4-23,-4-18,-3-11,-3-5,-2 2,3 4,0 5,2 7,3 17,2 18,3 20,1 11,1 5,0 1,1-3,-1-5,1-13,4-19,4-20,6-13,0-5,3-2,-2 1,-4 6,-4 6,0 8,0 15,2 14,4 25,2 15,4 14,5 7,2-4,-2-7,-3-10,-4-9,-6-14,-5-17,-6-14,-3-14,-1-11,-1-8,2-2,0 1,0 2,1 2,1 6,0 2,0 3,0 9,0 14,1 16,-1 10,0 8,2 7,4 1,0-3,3-8,-4-12,-5-21,-5-20,-8-18,-6-13,-2-3,1 2,1 6,-2 6,3 8,5 9,2 12,0 15,0 12,-2 12,0 6,-3 4,-4 5,1 2,2-1,4-3,3-5,5-10,2-19,2-18,1-13,0-8,1-2,2 0,1 2,0 4,-2 5,3 10,-1 15,3 20,-1 16,4 8,2 5,3 0,-2-6,-1-7,-2-7,-2-11,-4-15,1-18,2-16,-1-11,2-2,0 2,0 3,-1 6,1 11,-1 18,-2 25,1 21,2 12,0 2,-2-3,-2-6,1-10,0-8,-1-7,-1-9,1-16,0-15,2-12,-1-13,0-3,1 0,0 7,-2 8,0 6,0 9,0 9,2 16,0 13,-1 7,-2 7,-1 2,2 1,0-4,-1-5,0-5,-2-8,0-13,0-13,-1-13,0-7,-3-4,-1 0,-1 0,-2 4,5 12,4 15,4 15,2 10,2 10,1 10,-1 2,1-1,-2-4,-3-8,1-7,-1-6,-2-8,-1-14,-2-15,2-17,1-18,1-11,3-3,3 1,-1 7,0 9,-1 10,1 15,-2 23,-3 18,-1 16,-2 14,-1 8,-3 0,-2-2,-2-3,0-6,0-7,0-9,0-19,-1-18,-2-12,0-10,0-6,-2-4,-1 3,2 6,-1 9,2 16,3 16,2 13,1 9,2 5,1 9,1 2,-1 0,0-7,1-3,-1-6,0-4,0-10,3-9,3-13,3-13,0-7,1-5,-1-1,-3 0,1 0,-1 5,1 6,2 7,2 12,1 18,2 13,-2 11,-1 10,-1 3,-3 1,-1-3,0-5,1-7,-1-8,-2-11,2-16,7-22,3-14,0-6,-1-5,-3 1,-3 3,-3 3,-3 11,-2 15,-1 11,-1 12,1 9,-3 6,-1 3,-2 2,-1 1,2 0,-1-8,0-13,-1-19,1-18,-2-11,1-11,-3-3,-3-2,-1 4,1 7,3 14,3 14,3 19,3 17,0 14,1 9,1 6,-1 0,1-3,-1-8,1-9,-1-13,0-16,0-13,0-9,0-7,0-4,0-1,0 0,0 2,2 7,4 12,3 13,3 11,1 8,-1 12,-2 1,-2 3,0-2,-3-5,-2-9,1-15,0-17,2-14,-1-9,0-3,-2 0,-1 1,-1 1,2 12,3 15,1 17,1 13,-1 7,2 2,-2-1,-1-3,-2-9,-2-12,0-18,-2-13,0-9,-1-3,1 1,0 0,-3 4,-1 5,1 12,3 16,1 13,4 12,1 11,-2 5,3-1,-2-1,0-5,-2-7,-1-4,-1-10,0-15,-6-19,-5-11,-2-9,-2-2,-2 2,3 1,0 3,3 3,3 4,0 7,2 10,3 15,3 13,3 20,2 14,1 11,0 0,-1-6,1-6,-1-20,-1-24,-2-24,-1-15,-1-8,-1-6,0 0,0 2,0 5,-1 7,4 9,2 16,4 17,3 25,1 17,7 13,4 2,4-1,-1-8,-3-12,-4-17,-7-20,-5-21,-3-17,-4-7,-1-2,-1 0,0 12,0 16,2 18,4 12,1 14,3 11,-2 11,-1 1,-1-6,-2-6,-2-9,0-21,-1-20,-1-22,-1-19,-7-12,-4-8,-4 0,0 6,0 10,4 22,11 33,9 24,5 19,1 7,0-2,-1-6,-3-16,-11-26,-7-20,-8-20,-7-20,-4-8,-1-3,2 4,3 8,5 8,6 22,13 23,12 25,8 14,3 8,1 1,-4-4,-3-6,-4-8,-5-12,-3-17,-3-13,-1-9,-2-7,0-5,0 0,1 13,2 18,8 23,6 20,2 9,0 2,-2-3,-2-4,0-9,-4-8,-2-10,-3-19,-3-15,-1-12,-1-16,0-8,-1-2,1 4,-1 9,1 8,0 17,0 18,0 17,0 21,0 16,2 10,4 1,1-4,1-9,0-9,-2-10,-2-18,-1-19,-2-18,-3-16,-1-8,-3-2,0 3,0 7,2 7,7 19,10 29,7 25,9 16,4 5,-1-3,-4-9,-6-10,-7-15,-6-21,-5-22,-5-20,-3-16,0-7,0-2,1 1,1 6,1 9,0 8,1 22,2 24,2 22,-1 18,0 7,-1 8,-1-3,0-5,-1-7,0-10,0-15,0-22,0-21,0-22,0-18,0-20,0-13,0 2,-3 11,0 15,-1 16,2 24,0 26,6 31,9 28,6 14,7 4,1-6,-1-9,-3-16,-5-26,-5-23,-6-19,-6-16,-3-7,-1 3,-1 15,4 25,1 23,1 21,-1 7,1 1,-1-3,0-4,-1-8,0-4,0-2,0-2,3-2,0-3,0-8,-1-14,0-14,-1-26,-3-15,-1-11,-2 1,-4 6,0 8,0 8,1 19,1 20,3 27,1 14,2 6,1 1,2-5,-1-17,-3-27,-4-19,-4-20,-7-8,-3-2,-1 7,3 8,4 14,6 21,3 18,0 15,1 7,-1 3,0-3,1-5,-2-13,-1-14,-1-16,-3-18,0-14,-1-10,2-3,0 4,0 7,0 7,6 18,5 17,8 22,9 28,8 19,6 10,0 6,-2-6,-4-11,-7-14,-6-13,-8-22,-10-25,-4-20,0-17,-2-9,-1-2,-1 6,2 10,0 9,1 13,4 17,4 25,3 18,2 15,-1 8,0 3,0-4,-1-10,0-12,-1-17,0-18,-3-17,-3-20,0-11,-3-8,-1-7,0 3,0 5,2 9,-1 11,4 18,5 24,5 28,5 16,2 4,5-2,5-10,-3-10,-3-14,-5-18,-4-18,-3-15,-1-10,6-11,2-11,5 1,0 4,-3 10,-1 11,0 15,0 15,1 18,1 14,0 10,0 3,1-1,0-2,-3-5,-3-6,-3-13,-3-14,-4-16,-4-20,-5-10,-7-8,-4 0,2 6,5 22,3 25,5 20,5 18,6 12,4 4,1-2,1-8,-1-18,-3-24,-4-25,-4-23,0-14,-4-8,0 2,-3 6,-1 11,0 19,2 22,4 27,3 29,4 15,4 10,3 0,2-7,4-10,-1-12,-3-21,-4-25,-4-24,-2-18,-2-9,-3 0,-5 6,0 8,1 9,1 20,2 18,3 23,3 22,2 11,3 1,1-7,1-10,-4-23,-3-26,-2-21,-1-21,-5-21,-2-8,-3 2,1 7,-1 15,1 12,6 18,4 22,8 28,8 21,2 9,2 1,-4-4,-2-11,-3-10,-4-22,-3-21,-3-30,-1-29,-1-18,-1-9,0 5,1 10,-3 18,-1 24,3 32,2 26,3 26,3 12,1-2,1-3,2-9,-1-10,-2-17,-3-25,-2-18,-1-14,-2-5,-2-1,-2 4,0 6,1 14,3 17,7 21,5 23,5 21,2 10,1 3,-1-8,-4-9,-1-11,-4-11,-3-16,-3-23,-2-19,-1-15,-2-10,1-2,-1 2,0 6,1 17,5 25,1 27,6 19,2 13,4 14,5 3,0-5,-4-14,-7-24,-6-26,-4-30,-2-29,-1-21,-1-19,0-1,-2 6,0 8,0 11,-1 18,0 23,1 24,3 25,2 17,1 7,3 6,0-2,2-10,0-10,1-8,-1-21,-4-18,-7-17,-9-9,-4-2,1 9,0 14,4 19,0 19,3 11,3 6,5 1,4 0,6-4,3-7,-4-14,-7-21,-11-26,-8-21,-4-7,-7 1,-1 7,5 9,6 19,5 20,4 17,4 15,3 7,2 1,1 0,0-3,-1-14,-7-23,-6-17,-4-15,-3-5,-1-1,0 2,3 4,0 6,5 6,4 18,7 22,3 17,2 19,1 8,0-1,-1-4,-1-6,0-9,-1-21,1-22,-1-24,-1-16,1-10,-2-6,-2 2,-2 10,1 10,0 14,1 20,4 31,7 28,5 16,7 13,4-2,0-10,-4-11,-5-27,-2-32,-4-33,0-27,1-12,-1 2,-3 10,-1 13,1 14,2 18,0 27,1 28,4 18,1 22,0 11,0-1,1-11,1-12,-1-17,1-17,-3-19,-5-22,-5-20,-2-17,-1-12,2-8,1-1,0 4,-1 7,1 10,-2 18,1 19,2 17,0 14,3 7,2 3,3-1,2-6,-2-20,-2-19,-3-21,-2-21,-3-11,-2 1,-5 9,-4 11,0 19,2 23,2 23,5 20,10 16,6 8,3-1,0-7,1-10,-1-10,-6-17,-8-19,-4-16,-2-19,-4-11,0-5,-2 1,1 7,1 21,4 28,8 27,7 17,7 5,0-1,-1-5,-3-9,-3-11,-3-12,-3-23,-6-19,-2-16,-4-12,-4 0,-2 2,0 9,2 8,3 20,7 27,9 25,4 15,1 9,-3 6,0-2,-3-9,-2-11,-3-23,-5-28,-4-34,-7-27,-3-11,-2 1,-1 8,3 13,2 16,2 20,9 20,10 21,5 13,3 12,2 2,-2-2,-2-4,-3-15,-3-18,-3-25,-3-17,-1-10,-1-4,-6 2,-4 5,-3 7,1 14,5 18,9 21,11 25,11 16,4 7,0-5,0-8,-5-10,-8-16,-10-24,-6-19,-2-18,-3-9,-1-8,-2 0,1 3,2 4,2 11,6 21,11 40,10 31,4 22,0 0,1-8,-3-15,-2-16,-3-14,-8-16,-5-21,-9-23,-9-23,-9-20,-4-20,-5-7,-3 1,-3 12,3 15,4 18,5 17,5 13,9 15,9 19,11 20,7 18,2 7,1 0,-4-5,-1-6,-5-8,-3-16,-6-18,-5-25,-3-22,-3-17,-4-18,-3-3,-1 3,-1 5,1 11,1 11,3 16,11 32,11 33,11 27,8 18,6 9,1 2,-5-7,-3-13,-7-15,-7-18,-6-19,-6-21,-4-12,-1-9,-2 1,5 18,4 20,8 14,4 7,4 2,0-3,-7-9,-7-13,-5-12,-5-14,-4-12,-3-9,-2-7,-1 0,-1 5,1 7,-1 5,3 4,1 6,3 12,10 25,10 26,8 16,4 6,0-2,-4-8,-5-34,-5-42,-4-28,-5-25,-6-13,-3 5,-1 12,-1 16,9 32,9 35,12 27,7 19,7 12,0 2,-2-7,-5-8,-7-18,-8-22,-9-21,-5-21,-5-15,-5-13,-1-2,-1 3,3 8,5 18,12 20,10 25,10 25,3 15,2 8,-1 6,-4-4,-3-6,-3-13,-2-14,-7-19,-7-23,-7-23,-3-22,-2-20,-3-9,-6-1,-3 8,-1 16,12 35,10 39,9 28,9 16,1 10,0-2,-1-8,-3-13,-5-16,-6-23,-6-25,-8-20,-5-18,-5-16,-4-8,-3 0,1 7,2 13,8 24,9 27,8 22,4 16,1 7,2 4,0 0,-2-5,-2-7,-1-11,-4-14,-4-16,-9-14,-7-11,-5-4,-3 2,3 4,4 7,6 14,7 16,9 14,6 12,5 6,3-2,1-3,-1-15,-8-24,-9-14,-5-12,-6-5,-4-2,-4-1,0 4,3 16,8 19,7 19,8 25,6 13,3-1,-1-4,-2-8,-2-19,-6-21,-6-21,-4-14,-3-7,-3 1,1 12,9 15,8 18,10 18,5 10,1 3,-2-1,-5-4,-4-3,-4-2,-2-2,-2-3,1-3,3-4,1-11,-1-12,-1-14,-2-14,0-9,-1-5,-1-1,0-2,-3 3,-3 5,-4 7,-1 11,0 7,-1 7,3 8,1 13,4 10,9 6,6 5,7 2,5 1,1 0,2-3,-4-3,-6-10,-5-19,-5-20,-3-18,-5-12,-4-7,-4 1,0 6,-1 12,-1 13,1 16,6 31,10 23,13 29,10 21,8 18,3 3,-2-5,-6-16,-5-24,-5-21,-8-18,-6-24,-5-26,-2-24,-1-14,-1-6,-2 2,-1 9,-2 11,3 20,9 27,7 20,4 13,1 6,1 1,-3-6,-4-5,-4-12,-5-17,-6-14,-5-10,-3-9,-3-8,0-2,-1 3,0 5,1 8,2 10,8 20,9 14,4 10,8 9,2 1,4 0,0 0,0-8,-5-13,-5-16,-7-16,-4-8,-5-1,-5 3,3 10,4 6,5 3,2-3,0-9,0-7,-2-7,-1-3,-3-2,-2-1,0 0,-2 2,0 12,2 15,6 14,4 8,3 2,0-13,-1-12,-5-14,-4-8,-1-6,-3-2,-3 2,-1 3,-1 5,0 11,3 20,4 13,7 11,6 6,4-3,-2-16,-2-21,-3-26,-3-26,-3-11,-3 1,-5 6,-4 10,-2 18,0 23,1 16,-2 18,3 18,-3 18,1 17,1 8,1-1,3-10,7-16,9-10,6-15,-1-17,-4-21,-4-19,-6-16,-3-10,0-9,-3-3,-3 4,-2 6,3 17,6 23,7 21,12 24,4 10,-1 3,-1-5,-1-4,-5-12,2-21,-3-24,-2-24,-4-10,-2-2,-5 9,-2 9,-1 13,6 20,5 21,8 14,5 7,4 2,0-2,-2-5,-1-3,-2-2,-5-4,-2-4,-2-8,-4-14,-3-22,-1-22,-2-14,-7-7,-7 2,-4 8,-3 10,1 12,3 10,4 14,0 16,-1 19,0 20,2 15,3 8,3 1,6-6,2-11,3-15,-1-14,-2-18,-1-23,0-19,-1-10,-3-3,-1 2,-2 10,0 7,1 12,1 15,2 14,0 11,4 6,4 2,1-3,1-5,0-11,-1-14,-3-12,-1-10,1-5,0-3,-1 0,1-1,1 2,2 1,-1 0,-1 1,-1 2,-2 5,-1 12,0 22,-1 16,0 21,-1 20,1 13,0 1,2-9,4-11,3-15,0-24,-2-32,-1-34,-3-23,-1-7,-1 1,-3 8,-7 10,-4 11,1 21,1 21,4 22,2 16,7 13,9 7,4-1,5-4,-1-9,-1-12,-6-11,-5-17,-4-16,-3-11,0-6,-2-3,1-2,0 11,3 12,1 11,2 7,1 1,-1-6,-1-6,-1-5,-5 0,0-1,-4-1,-2 1,4 0,8-3,9-1,5-4,1-1,0 3,0 2,-2 4,-3 0,-1 3,-1 3,0 6,1 12,1 8,2 5,2 4,-1-1,-2-3,-4-3,-2-3,-1-3,-3-9,-3-15,0-15,-2-11,0-5,0-1,-1 1,1 2,-1 3,1 3,0 23,0 32,0 32,0 17,0 5,0-1,0-5,0-11,0-11,0-8,0-10,0-8,0-15,0-15,-2-16,-2-18,3-21,5-17,3-7,4 1,-1 4,1 10,-2 13,1 15,-2 10,-2 7,-2 6,-2 3,1 2,1 0,1 3,1 7,1 18,0 16,-2 17,-1 14,-2 11,-1 0,0 1,-1-4,-1-10,1-13,0-11,-1-14,-1-24,-1-26,-1-22,2-16,0-6,1 3,1 8,-1 9,-1 14,-2 22,-4 31,-6 34,-3 19,-2 3,1-6,3-3,1-8,4-10,0-13,2-9,1-8,0-9,0-11,1-14,-2-8,1-5,2-5,1-2,2-1,1 3,1 2,0 0,0 1,1 4,-1 9,0 17,0 14,0 10,0 7,0 2,0-11,0-15,0-16,-2-14,-1-15,0-5,0 1,1 3,1 6,1 8,0 11,0 14,0 10,0 15,0 8,0 5,0-1,0 0,0-2,0 0,0 0,-2-1,-2 1,-2-3,0-4,-1-5,0-8,-4-14,0-19,0-12,1-9,1-6,0 3,3 4,3 4,-2 5,1 9,1 20,3 15,2 15,0 6,0 9,-2 8,-2 0,-3-2,-1-7,2-8,0-14,1-22,2-20,0-19,1-7,0 0,0 4,0 8,3 10,6 15,3 15,3 17,1 16,0 14,-2 8,-4 0,-3-3,-4-4,-1-5,-2-4,0-8,-1-6,0-10,1-15,-1-20,9-28,9-28,10-23,8-11,3 8,-3 14,-7 20,-5 20,-5 21,-5 26,0 21,0 19,1 12,-2 12,-3 5,-1-1,-2-8,1-8,0-11,-3-18,-1-27,4-31,3-29,8-22,5-4,2 4,-4 11,-3 19,-1 18,-5 24,-3 26,-4 19,-3 14,-1 10,-1 0,-4-4,0-5,-2-7,-1-6,0-9,-3-12,-2-12,2-16,-1-14,2-6,0-4,-1-1,1 2,2 4,3 14,1 18,2 20,0 16,1 13,-2 14,-6 9,-1-2,0-8,2-10,3-18,1-20,2-25,0-18,1-15,0-11,3-12,4-3,2 7,0 12,-1 13,0 12,-1 23,1 19,-2 12,2 12,1 15,0 4,3-1,2-4,1-6,-2-8,-3-17,-4-21,-2-17,-5-18,-2-13,0-11,0-2,0 1,1 9,1 15,1 20,0 20,2 16,2 11,2 8,0 7,1 1,1-2,-3-4,-1-6,-2-6,0-13,-4-14,-2-15,1-12,-2-10,-1-8,-1-2,0 11,4 25,6 22,1 16,3 15,0 7,-1-1,-1-7,-2-7,1-2,0-5,-1-9,0-13,-2-17,-2-13,-2-9,-1-6,2-5,0-2,0 5,1 3,1 7,0 10,0 17,0 13,3 14,0 7,1 7,-2 4,0-3,0-4,-2-6,-2-8,-2-15,1-20,-2-19,-3-10,0-3,-1 4,1 4,2 17,9 24,7 22,5 12,1 10,-1-1,-4-2,-3-4,-4-4,-2-4,-1-4,-1 0,-1-1,1-1,-1-1,-2-9,-3-12,-3-12,0-9,-2-11,3-12,1-6,3-9,1-4,2 4,0 9,4 12,3 17,1 22,2 20,-1 9,-2 3,1 2,-1-2,-1-4,-2-5,-2-5,0-13,-1-13,0-17,0-12,0-12,-1-7,1 1,0 4,0 5,5 19,7 37,9 28,5 15,2 2,0-3,-1-9,-6-11,-9-17,-6-21,-8-22,-2-22,-1-19,0-5,2-1,0 6,1 13,2 19,2 23,4 26,1 17,1 19,0 10,-1 5,-3-4,-1-8,-2-8,-1-7,0-8,0-14,-5-16,-5-12,-5-16,-2-17,-2-12,3-7,2 0,3 5,3 8,4 9,1 17,5 17,4 22,4 16,2 10,2 3,-1-1,-4-6,-2-4,-6-10,-5-15,-2-16,-2-17,0-14,1-11,2-7,-1 0,2 6,0 8,1 22,9 26,6 23,3 23,2 11,-2 0,-2-4,-2-6,-3-8,-4-8,-1-9,-2-16,-4-15,-1-20,-2-14,0-10,0-10,0 0,0 5,1 8,2 17,3 21,7 23,3 25,2 27,1 12,3 15,0 1,-1-11,-3-17,-4-24,-5-23,-6-24,-7-17,-5-12,-2-13,-1-12,3 1,4-1,3 5,2 6,0 6,3 6,1 7,0 5,5 12,3 11,0 11,1 6,0 7,2 4,2-2,1-7,0-17,-4-21,-2-24,-3-14,-1-5,-1 2,-2 6,1 7,2 11,3 19,7 27,5 26,5 18,2 8,-2 4,-1-5,-2-8,-4-10,-2-12,-4-7,-3-7,-2-4,-7-11,-4-12,-2-15,-2-15,0-7,2-4,3 3,0 3,1 7,1 16,6 26,9 25,4 26,2 13,1-1,-3 2,-4-8,-1-8,-2-12,-6-21,-7-26,-6-20,-6-21,0-16,1-12,-3-11,-2 1,-1 9,3 23,6 30,9 33,6 27,3 16,2 4,0-2,0-8,-2-7,-5-17,-6-19,-9-21,-3-15,-1-16,2-9,2-9,3 0,4 5,4 8,4 18,7 26,11 33,4 24,1 14,2 5,-4 0,-3-8,-4-21,-4-33,-7-25,-4-15,-7-6,-1-2,-3 1,4 13,6 20,8 22,5 16,1 10,1 5,1 1,-2-3,-1-7,-4-17,-4-17,-2-19,-2-9,0-10,0-5,0 2,1 3,-1 4,3 11,7 18,6 15,3 12,4 8,0 2,2 4,-1-6,-7-10,-6-22,-7-21,-4-20,-3-18,1-7,0 3,1 7,0 10,3 18,7 18,4 24,3 19,4 21,-2 17,2 3,-3-6,-1-9,-3-13,-4-20,-4-23,-1-29,-2-21,-2-12,-2-3,0 5,-4 10,3 19,5 24,4 25,4 17,3 10,2 4,-1-4,-1-9,-2-14,-6-24,-5-21,-6-13,-6-10,-3-2,-2 6,2 20,7 25,6 24,5 15,2 6,-1 3,1-2,-2-6,0-7,1-9,-2-14,-3-14,-4-17,-4-19,-8-22,0-17,0-5,0 0,2 7,2 12,2 13,3 16,5 18,6 27,3 22,5 15,1 9,1-2,-1-5,-3-10,-2-23,-5-24,-3-28,-6-16,-1-6,-3 2,2 4,2 8,8 14,6 20,7 25,4 19,-1 11,-1 1,-2-3,-4-7,-4-14,-2-19,-2-15,-1-13,0-7,-4-5,0-2,1 2,0 4,3 9,2 15,6 15,3 12,1 5,0 4,-1 1,-4-3,-2-14,-2-15,-1-15,-7-21,-2-17,-3-7,-1 1,0 7,3 11,2 16,7 20,12 22,5 17,3 14,-1 6,-2-2,-6-4,-4-9,0-8,-3-18,-4-16,-2-23,-2-21,1-16,0-9,1-5,0 5,0 13,1 13,0 16,2 24,4 21,1 19,1 11,3 2,-2-3,-1-5,-1-11,0-13,-5-21,-2-18,-1-13,-1-5,-2-1,-1 4,1 15,3 18,5 16,4 14,5 14,1 7,1-1,-3 0,-3-3,-3-4,-3-6,-1-10,-2-16,0-15,-3-15,-4-10,0-10,-1-2,-3 1,1 5,3 20,4 20,6 21,7 13,4 7,0-3,0-1,-5-11,-4-17,-2-21,-3-17,0-13,-1-11,0-3,-3 5,0 6,1 10,0 15,1 18,4 27,6 22,4 10,2 0,0-5,-1-8,1-13,-6-21,-3-20,-3-19,-2-22,0-10,-1 0,0 5,0 8,3 18,3 25,4 23,5 20,0 14,1 9,-3 0,-1-7,-2-11,-3-15,-2-21,-1-18,-3-21,0-14,0-16,-1-14,1-4,0 5,-1 11,1 26,3 27,0 20,3 16,-1 9,3 3,-1-3,-1-4,0-7,-3-11,-1-15,-5-12,-4-8,0-7,0 10,2 19,4 13,3 18,0 8,0 3,0-3,-1-4,3-7,-1-6,1-10,-1-11,-2-16,3-14,0-11,2-11,0-5,-2 2,0 5,-2 21,-1 23,0 28,4 29,2 24,-1 19,1 8,3-8,-2-15,2-19,-5-22,-4-26,-4-24,0-24,-1-23,2-16,0-9,-2 5,0 11,1 14,0 18,2 23,0 24,0 17,3 9,7 2,3 1,3-3,-1-5,-1-8,-5-16,-4-16,-4-21,-4-15,0-7,1-4,0 3,1 8,-2 11,0 15,1 22,3 14,2 9,2 5,2 2,-1-2,-2-5,2-7,0-15,-1-17,-1-16,-2-13,0-6,0-2,-1 6,0 15,-1 19,1 24,0 19,2 8,4 8,3 0,3-7,-1-13,-2-19,-3-24,-2-23,-2-13,-2-6,0 1,0 8,2 11,3 16,4 24,5 24,2 21,2 15,0 3,-1-4,-3-11,-1-13,-6-15,-4-20,-2-18,-1-17,-2-9,1-8,0 1,0 4,-2 6,-1 6,1 13,3 18,4 15,1 10,3 5,-1 0,2 0,-1-2,-2-9,-2-15,-1-15,-2-11,-1-7,0-2,0 1,0 14,4 21,10 28,5 14,4 8,0-2,0-5,-3-8,-6-12,-6-18,-7-21,-4-20,0-16,-4-12,1-3,-2 4,0 6,0 9,0 14,3 22,1 14,1 18,2 14,1 11,3 1,3-3,3-8,-2-11,-5-18,-5-19,-5-21,-1-19,-1-11,-2-3,-1 0,-1 6,2 10,0 12,1 19,1 26,2 22,3 15,3 3,0 4,5-4,3-8,-2-14,-3-17,-5-17,-5-19,-2-22,0-16,2-12,2-2,3 6,2 13,-1 16,-1 11,1 17,1 21,1 25,0 14,1 11,-3 5,0 0,0-7,1-8,0-7,-2-12,-2-13,-3-14,-3-16,-1-16,1-11,3-8,0-2,2 6,-1 6,2 14,1 14,2 15,1 13,3 9,3 4,-1 0,2-4,1-11,-1-16,-2-13,-1-10,0-6,-4-4,-2 10,1 12,3 14,1 16,1 7,2 7,3 2,1-10,-2-14,-1-15,-2-11,2-16,-1-8,-1-3,2 11,0 18,1 21,1 17,0 9,2 0,3 1,0-8,0-12,-4-14,-2-13,-2-9,-2-9,1-5,2-1,2-2,0-1,1 5,0 15,2 20,1 28,5 24,3 20,2 3,3-7,-2-16,-3-13,-3-15,-9-16,-8-15,-4-15,-4-15,0-13,1-3,0 0,-2 3,2 5,1 5,2 6,0 4,0 4,2 13,3 14,4 14,4 9,1 5,-1 3,-2-3,-5-16,-5-18,-4-16,-3-18,0-12,2-8,0-2,1 4,0 9,2 10,3 23,8 22,10 22,6 10,1 4,0-1,-4-6,-11-14,-8-16,-4-15,-2-10,-1-9,0-3,1-3,3 1,4 15,6 21,11 24,5 10,0 10,0-4,-4-7,-8-10,-8-14,-6-21,-4-13,1-11,1-6,-1 2,3 9,8 16,7 18,10 14,4 17,3 7,-2 2,-4-1,-4-4,-5-7,-2-9,-5-12,-5-11,-3-16,-5-14,-2-10,0-3,0-1,-1 1,2 4,0 3,5 14,9 14,6 15,6 12,2 6,1 3,-4 1,-2 1,-4-4,-3-4,-6-14,-11-14,-6-12,-5-8,-3-6,1-3,1-1,5 2,4 12,5 13,6 18,6 11,6 13,5 6,1 2,2-2,1-4,-2-5,-2-9,-9-8,-10-13,-10-11,-5-13,-7-10,-2-7,1-11,-2-11,3-9,4 0,3 6,4 9,5 11,3 10,4 13,1 17,2 19,0 17,-1 8,1-2,0-1,-1-4,1-4,-1-10,-5-12,-5-16,1-16,-2-16,-2-6,0 0,2 4,0 9,4 16,4 25,2 19,4 9,1 4,3 0,-1-5,-2-13,-4-21,0-18,-1-17,0-10,0-2,0 1,0 3,1 16,2 19,7 25,3 17,6 14,1 6,-2-2,-4-6,-4-4,-4-9,-2-17,-5-16,-2-17,0-16,1-12,0-7,2 1,0 5,0 9,1 14,5 19,7 17,4 16,1 11,1 5,-3 4,-3-3,-3-7,-4-16,-3-18,-2-16,-2-16,-2-7,0-4,-1 2,2 4,1 9,0 17,9 16,6 18,0 12,-2 12,-3 1,-2-2,-3-1,-2-5,-1-6,0-6,2-8,-2-10,-5-14,-3-14,-2-10,1-13,-4-12,-1-6,-2 1,0-1,1 3,-1 5,3 8,6 15,7 15,6 15,1 10,1 7,-2 4,-4 5,-3 1,-1 0,3-4,3-8,1-4,-3-10,-4-7,-7-8,-7-11,-5-6,-2-6,2 0,3-1,5 3,4 0,3 0,1 2,1 2,7 5,4 11,7 10,3 11,-1 7,-1 8,-3 3,2 2,-2-1,0-1,-3-3,-7-7,-7-13,-7-10,-7-10,-3-8,0-7,4-6,4-3,6-3,3-1,3-6,2-3,0 2,1 5,5 17,7 18,3 15,2 15,-3 9,-3 1,-4-1,-4 0,-1-2,-3-3,-3-7,-3-12,-9-15,-1-12,-1-11,2-5,5-2,0-1,3 2,0 3,5 12,7 15,4 13,4 9,-1 8,-3 3,-2 3,-2 0,-6-4,-1-14,-6-15,-2-18,1-14,3-5,1-4,10-1,3 3,1 3,-1 5,-2 6,0 7,2 11,5 16,5 10,2 14,-3 5,-4 4,-4 0,-3-4,-6-9,-5-11,-5-14,0-12,2-10,2-6,2-5,1 1,2 3,6 10,7 16,4 13,4 12,1 6,0 3,-1 4,-4 0,-5-2,-5-3,0-6,-3-12,-4-17,0-19,-1-13,1-6,2-6,2 1,-1 3,1 4,1 8,3 11,5 18,3 12,2 11,-2 8,-4 8,-1 1,-3-1,1-1,-2-5,-1-5,-4-12,-5-14,-2-12,0-15,2-7,3-8,2-5,1 1,0 5,5 9,3 15,4 21,5 14,3 11,-2 6,-3 2,-3-3,-5-6,-6-9,-6-14,-8-15,-6-13,-2-9,-3-3,-2-4,11 14,11 17,10 17,4 14,2 11,2 4,-3-1,-5-9,-7-17,-6-20,-5-15,-5-14,-1-9,1-1,-6 3,2 6,3 6,5 12,4 15,6 12,8 13,5 13,4 9,-2 4,0 0,-2-4,-4-3,-1-3,-1-3,1-3,2-2,-2-5,-5-11,-10-15,-9-19,-6-12,-3-12,2-3,4-1,1 3,5 7,3 8,4 9,7 14,8 15,6 20,4 11,3 5,0 2,-2-2,-3-3,-2-3,-4-3,-3-4,-5-10,-9-11,-7-11,-4-11,-2-10,2-8,5-10,5-12,3-7,3 2,1 6,1 7,-1 8,1 17,6 16,7 14,6 16,5 13,1 11,-1 11,-5 12,-6 0,-2-2,-3-10,-1-8,-6-15,-6-17,-7-16,-7-17,-2-16,-3-13,1-17,0-6,3-7,5 4,4 10,5 14,2 11,6 11,4 14,8 14,8 16,2 9,0 9,-2 11,-2 7,0 5,-3 0,-4-5,-5-11,-6-20,-8-23,-6-24,-3-17,1-11,2-19,4-9,3-1,0 9,1 13,6 21,7 22,8 22,8 17,5 12,3 11,-2 11,-4-1,-4-6,-6-13,-8-20,-8-18,-13-17,-3-12,-2-13,0-6,2 1,4 4,1 10,8 17,8 21,12 14,5 11,3 5,0 1,-2-7,-5-5,-8-8,-11-10,-11-11,-6-10,-5-11,-3-6,-1-4,0 0,1-1,5 4,4 1,1 4,6 8,8 12,11 17,8 17,5 10,0 4,-1 0,-4-2,-6-7,-6-8,-8-8,-5-13,-8-12,-2-18,-4-12,-1-6,0-10,5-3,3 1,2 5,3 5,4 11,8 18,9 22,7 23,6 14,0 7,0 0,-6-6,-5-8,-8-12,-10-16,-6-16,-5-20,-2-12,2-5,1 0,3 6,3 4,3 11,7 17,12 19,7 16,6 15,1 10,-3 2,-2-4,-5-8,-3-9,-5-7,-9-16,-6-18,-8-17,-5-10,2-2,0-1,4 1,0 6,3 5,8 12,9 13,8 11,7 10,1 5,0 1,-2-1,-5-3,-8-7,-5-10,-6-10,-5-10,-4-8,0-4,0-4,0 2,4 2,4 11,12 18,8 21,9 22,5 15,0 10,-3-2,-4-8,-6-9,-5-8,-9-12,-6-17,-9-12,-4-13,-8-9,-2-7,1-8,4-10,5-3,6 0,4 3,3 5,2 6,3 8,7 17,6 22,8 16,5 7,2 4,-1-1,-3-5,-9-8,-10-9,-12-12,-9-12,-8-13,-3-11,0-10,-3-5,2-1,1 2,5 5,2 3,5 5,9 13,11 18,10 18,8 13,5 8,-1 1,-3-4,-8-7,-11-12,-11-10,-10-13,-5-9,-5-8,-1-7,-2-4,2-3,2-3,2 0,5 4,2 9,9 11,9 16,10 20,9 25,6 12,2 6,-1-2,-3-9,-12-19,-16-24,-13-22,-7-16,-2-8,-3-8,0-2,3 3,4 7,8 13,11 20,10 14,8 11,6 5,2 0,-10-7,-12-11,-9-10,-10-7,-4-7,-2-1,2 0,2-2,1-3,4 0,0-1,5 2,9 11,8 12,5 10,3 9,0 5,5 6,2 0,-7-10,-9-19,-10-16,-4-9,-2-5,0-2,1-1,2 1,1 9,6 10,8 15,6 11,8 10,2 6,-2 3,-2-3,-8-6,-9-8,-8-7,-7-7,-4-6,0 2,9 4,11 10,8 8,4 4,2 1,-1-4,-6-6,-12-12,-10-10,-9-11,-5-9,-6-5,2-1,2 2,7 7,8 15,6 17,7 14,5 6,3 4,2 1,6-3,-1-4,-4-10,-6-13,-11-12,-12-10,-10-7,-2-4,2-3,5 1,6 2,5 2,4 3,4 6,5 8,4 10,6 11,4 8,2 5,-1 4,0 0,-5-4,-3-4,-5-10,-7-6,-11-9,-9-12,-6-7,-2-6,2-2,4-1,7 2,5 4,4 1,3 3,0 4,0 4,2 6,4 7,5 4,-1 6,0 7,0 5,4 5,2 2,4 2,5 4,-1-5,-3-5,-7-8,-11-15,-11-12,-8-10,-4-6,-3-4,2 2,6 0,5 2,8 4,6 3,3 3,1 1,0 1,0 3,3 4,2 3,-4 2,3 2,4 6,2 5,4 5,-2 3,-2-1,0-2,-1-3,0-1,-3 0,-6 1,-9 3,-9 4,-5 4,-4 6,-2-3,1 0,4-2,5-3,3-5,2-2,3-2,3 1,-2-3,0 0,2 0,2 2,5-2,3-2,3-3,0 0,1 0,-5-4,-6-9,-3-9,-1-6,0-5,0-4,1-3,1 1,0 2,3 8,4 7,1 10,-4 10,-4 10,-3 8,0 5,1 4,0 1,1-2,1-3,1-4,-5-5,-7-14,-4-12,2-11,2-11,6-5,7-1,5 0,4 2,1 2,-2 1,1 7,0 6,2 8,0 7,2 8,-2 7,-4 8,-2 5,-2 6,-3 8,2 2,3 0,2-2,3-5,2-8,-3-8,-7-10,-6-11,-2-10,-1-7,4-5,6-4,4-1,2-1,-1 3,-1 4,0 6,2 6,-2 8,-1 10,-3 9,-1 4,-2 3,-3 1,-4 3,-6 5,-1 2,2-2,3-4,4-6,7-3,-3-11,-4-10,-3-13,-4-8,0-5,3-3,2 0,2 3,4 8,5 12,4 9,3 10,2 8,-1 7,-4 4,-2 0,-3 2,-7 2,-6 0,-6 0,-3-4,2-3,0-6,1-7,-1-5,-5-11,-2-10,2-13,5-7,4-5,6-5,7-2,8 4,1 5,-1 7,1 8,0 9,3 8,2 10,3 10,-1 11,-2 10,-4 6,-4 3,-3 2,-2-3,-1-5,1-8,-2-8,-6-11,-7-11,-7-9,-4-9,-1-7,1-6,5-4,6 0,4 0,5 0,2 5,2 4,3 6,4 6,4 11,1 11,5 8,1 7,-2 2,-1-4,-6-11,-10-12,-9-10,-3-10,1-5,2-3,2-3,9 1,9-1,4 0,3 2,-1-1,-1 4,-3 3,-1 6,2 6,2 7,1 8,-3 5,-3 4,-3 3,-3 3,-8 2,-4 2,-5 2,-2 2,-1 3,0 0,2 0,2-1,-1-2,3 1,3-2,-1-3,3 0,1-1,1-7,2-11,2-13,5-10,3-7,3-1,2 4,-2 4,0 5,0 5,1 4,1 4,0 4,0 2,1 3,-3 2,-3 3,-3 4,-3 4,-1 6,0 5,2 1,-2 0,0 0,-1 0,3-1,2-4,3-5,-2-7,-6-14,-2-14,-1-10,-1-12,6-4,5 0,5 0,4 3,1 2,-2 2,-4 4,-5 4,-5 6,-5 6,-8 6,-7 5,-5 6,-4 8,-2 8,-2 6,0 3,3-1,3-2,4-7,2-1,3-4,3-2,5 0,0-1,0-2,1 1,-1-3,5-7,10-9,7-8,5-7,3-1,-1 0,-3 5,-3 3,-2 4,-1 4,0 3,0 3,2-1,2 1,2-1,-1 1,1-1,-2-4,0 0,0-1,-4-2,0 1,-3-1,0-3,-2-3,-2 0,-2-1,-1 1,-1 0,-1 0,0 1,-1 0,-2 3,-5 8,-5 7,-4 9,-3 7,-2 5,0 3,-2 3,-1 1,1 0,1-2,4-4,3-4,6-3,1-4,3-2,1-1,6-2,3-3,8-4,6-8,4-11,5-7,2-5,-1-2,-1-1,-4 0,-7 3,-5 4,-5 3,-2 6,3 8,1 8,2 6,2 8,-1 6,-2 2,-3 0,-3-1,-3 0,-8 3,-7 1,-9 4,-4 3,-2 0,6 1,6-2,7-2,4-2,2-3,1-2,2-1,-2-4,0-1,-2-5,1-1,-3-2,-1-5,-5-9,-2-4,2-7,2-5,5-4,2-2,5 3,5 1,4-1,1 2,-2 0,-1 1,-3 2,-5 4,-3 7,-5 6,-3 5,-2 6,1 3,1 2,2 2,3 1,0-3,1-8,2-10,9-9,8-8,8-4,5-4,3 2,-1 0,-3-1,-5 3,-4 6,-2 8,-1 9,-2 8,-2 8,-1 4,-2 1,-3 1,-1 0,-4-2,-6-3,-7-4,-4-1,-3 0,-1-1,2 0,1-1,2-2,1 1,1 2,1 2,1 2,-1 2,1-3,-1 1,3-1,1 2,0 0,1-1</inkml:trace>
</inkml:ink>
</file>

<file path=ppt/ink/ink6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78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355 0,'1'3,"-1"0,1-1,0 0,0 1,0 0,1-1,-1 1,1-1,0 0,-1 0,3 2,7 10,-5-3,0 0,-2 1,0 0,0 0,-1 0,-1 0,0 9,0 21,-4 25,-1-9,3 445,1-521,0-1,1 1,2 0,0 0,2-1,3-7,-3 14,1-1,0 1,0-1,2 2,0 0,0-1,2 1,0 1,3-3,-2 2,-1 0,0-1,-1 1,7-14,-9 13,1 1,0 0,1 0,0 1,11-9,2 0,-1-1,16-19,-19 20,-12 12,0 2,1-2,-1 2,4-1,-6 2,1 1,-1-1,0 1,0-1,-1 0,0-1,0 1,0 0,0 0,-1-1,1-1,-2 1,0 0,0 0,0-1,-1 1,0 0,0-1,-1 4,1 0,-1 1,0-2,-1 2,1-2,0 2,-1-1,1 0,-1 0,0 1,0-2,0 2,0-1,0 1,0-1,0 1,-1-1,0 0,1 2,0-1,0 0,0 1,0-1,0 1,0-1,0 1,-1 0,1 0,0 0,0 0,0 0,-1 0,1 0,0 0,0 0,-1 0,1 0,0 0,0 0,-1 0,1 0,0 1,0-1,0 1,0-1,0 1,0 0,0-1,0 0,0 1,0 0,0 0,0 0,-7 4,0 1,0 0,-5 5,9-6,-18 13,-1-2,-16 11,2-4,33-20,0 1,0 0,1-1,-1 0,1 1,0 0,0 0,1 0,-1 0,1 0,0 0,1 0,-1 0,1 1,0-1,-1 12,0 0,2-1,1 13,0-15,-1-1,0 1,-1 0,-1-1,-3 10,0-8,0-1,-1 1,-1-1,-1 0,0 0,-1-1,-1 0,0 0,-1 0,-4 1,-15 20,26-33,2-6,0-7,2 13,0-27,-1-2,1 0,4-19,-2 39,-1 1,1 0,1 0,0 0,0 1,1-1,1 1,-1-1,1 1,1 0,4-5,11-10,17-24,-9 10,-20 28,0-1,1 2,0-1,1 1,0 1,1 0,-1 0,1 1,2-1,35-18,-46 22,3-1,0 0,1-1,-1 1,1 1,0 0,-7 2,0-1,0 1,1 0,-1 0,0 0,0 0,0 0,1 0,-1 0,0-1,0 1,0 0,1 0,-1 0,0 0,0 0,1 0,-1 0,0 0,0 0,1 0,-1 0,0 0,0 0,0 1,1-1,-1 0,0 0,0 0,1 0,-1 0,0 0,0 0,0 1,0-1,1 0,-1 0,0 0,0 0,0 0,0 0,0 0,1 0,-1 1,0-1,0 0,0 0,0 0,0 1,-5 11,-15 12,-6 3,-1-1,-2 0,-27 17,51-38,0-1,1 0,0 0,0 1,1 0,-1 0,1 0,1 0,-1 0,1 1,0 0,0 0,1 0,-1 0,-1-1,1 1,-1-1,-1 1,1-1,-1 0,0 0,0 0,-1 0,3-3,1-1,0 0,-1 1,0-2,1 2,-1-1,0 0,0 0,0 0,1 0,-1 0,-1-1,1 1,0 0,0-1,0 1,0-1,0 1,-1-1,1 0,0 0,0 0,-1 0,1 0,0-1,0 1,0 0,-1-1,1 0,0 0,0 1,0 0,0-2,0 1,0 0,-7-4,0-1,0-2,1 2,0-1,0 0,-3-5,3 3,0 1,-2 0,-2-3,-16-7,16 11,0 0,1-1,0-1,1 1,1-1,-1 0,-128-137,133 141,1 0,1 0,-1 0,-2-6,6 10,-1 0,1 0,0 0,0 1,-1-1,1 0,0 0,0 0,0 0,0 0,0 0,0 0,0 1,1-2,-1 0,1 2,-1 0,0 0,1-1,-1 1,1-1,0 1,-1-1,1 1,-1 0,1-1,0 1,-1 0,1 0,-1 0,1 0,0 0,-1 0,1 0,0 0,0 0,-1 0,1 0,0 0,-1 0,1 0,0 0,-1 0,1 0,0 0,3 1,0 0,-1 0,1 0,0 0,0 1,-1-1,1 1,-1 0,0 0,1 0,-1 0,0 0,2 2,36 37,-28-27,10 11,-1 0,-2 1,-2 1,0 1,-3 0,-1 0,4 15,-15-36,-3-5,1-1,0 1,0-1,-1 1,0-1,1 1,-1 0,0 0,0 0,0 0,0-2,0 0,0 1,0-1,-1 0,1 0,0 0,0 0,0 0,0 0,-1 0,1 0,0 0,0 0,0 1,-1-1,1 0,0 0,0 0,-1 0,1 0,0 0,0 0,0 0,-1 0,1 0,0 0,0 0,-1 0,1 0,0 0,-1 0,-15-4,-4-6,0 0,1-1,0-1,2 0,0-1,0-1,-10-11,-34-27,40 34,1-2,0 1,-9-16,-4-3,30 35,-15-19,17 22,1-1,-1 0,1 1,0-1,-1 1,1 0,0 0,0-1,-1 0,1 1,0-1,0 0,0 1,0 0,0-1,0 1,0-1,0 0,0 1,0-1,0 1,0 0,0-1,1 0,-1 1,0-1,0 1,1-1,-1 1,0 0,1-1,-1 1,1-1,-1 1,1-1,-1 1,1 0,-1-1,3 1,-1 0,0 0,0 0,0 1,0-1,0 1,0-1,0 1,-1 0,1-1,0 0,0 1,0 0,-1 0,1 0,0 0,1 2,6 1,6 2,-2 0,1 0,-1 2,-1 0,1-1,8 9,-17-9,-12-8,-13-8,11 3,1-1,0 0,0 0,1-1,0 0,-5-7,-10-15,-5-11,8 12,18 25,-1 1,1-1,0 0,0 0,1 0,-1 0,1 0,1 3,0 1,0 0,0 0,0 0,-1 0,1 0,0 0,0 0,0 0,0 0,0 0,0-1,0 1,0 0,0 0,0 0,1-1,-1 1,0 0,0 0,0 0,0 0,0-1,0 1,0 0,0 0,0 0,1 0,-1 0,0 0,0-1,0 1,0 0,0 0,1 0,-1 0,0 0,0 0,0 0,0 0,1 0,-1 0,0 0,0 0,0 0,0 0,1 0,-1 0,12 4,10 11,57 68,-64-69,-3-2</inkml:trace>
</inkml:ink>
</file>

<file path=ppt/ink/ink6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79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326 350,'-33'0,"1"3,-12 1,35-3,3-1,0 0,-1 0,1 0,0 0,0-1,-1 0,1 0,0 0,0-1,0 0,0 0,1 0,-1-1,0 1,1 0,0-2,0 1,0 0,-3-3,-23-22,21 19,1 1,0-1,-3-4,9 10,1 0,0 0,0 0,0 0,1-1,-1 0,1 1,0 0,0-1,1 1,-1-1,1-3,0 6,0 0,0 0,0 0,0 0,1 0,-1 0,0 0,0 0,1 0,-1 0,1 0,0 0,-1 0,1 1,0-1,-1-1,1 2,0-1,0 1,0-1,0 0,0 0,0 1,0 0,0-1,0 0,0 1,1-1,-1 1,0-1,0 1,1 0,-1 0,0 0,0 0,1 0,-1 0,0 0,1 0,-1 0,0 0,0 0,1 0,-1 1,7 0,-1 1,1-1,-1 2,0-2,0 1,6 4,-9-4,2 0,0 0,0 2,0-2,-1 1,0 0,1 1,-1-1,-1 1,1 0,-1 0,4 4,-6-6,-1 1,1-1,0 0,0 0,1 0,-1 0,0 0,1-1,0 1,-1-1,1 1,0-1,0 0,0 0,4 1,-1-1,1 1,0-1,-1-1,5 1,23 2,-31-2,0 0,0 1,1-2,-1 1,0 1,0-1,-1 0,1 1,0-1,0 2,9 4,-12-6,0-1,1 0,-1 0,0 0,0 0,1 0,-1 0,0 0,1 1,-1-1,0 0,0 0,1 0,-1 0,1 0,-1 0,0 0,1 0,-1 0,0 0,1 0,-1 0,0 0,1 0,-1 0,0 0,1 0,-1 0,0 0,1 0,-1 0,0-1,1 1,-1 0,2-10,-9-13,-2 9,-2 0,0-1,0 2,-10-8,18 18,0-1,-1-1,2 1,-1-1,0 0,-11-18,7 15,1-2,0 1,0-1,1 0,1 1,-2-8,5 15,0-1,1 0,-1 1,1-1,0-1,0 2,0-1,1 0,-1 0,1 1,0-1,1-1,-1 2,0 1,0-1,0 0,0 1,1 0,-1 0,1-1,-1 1,1 0,0 0,0 0,-1-1,1 2,0-1,0 0,0 0,0 0,0 1,0 0,1 0,0-1,0 0,-1 1,1 0,0-1,-1 1,1 0,0 0,-1 0,1 1,0-1,-1 1,1-1,-1 1,1-1,-1 1,1 0,-1 1,0-2,1 1,-1 1,0-1,0 1,6 3,-1 0,-1 2,0-1,0-1,1 3,15 16,-14-16,-1 0,0 1,-1-2,0 2,-1 0,0 0,-1 0,0 0,1 8,-5-15,0 0,0 0,-1-1,1 1,-1-1,1 1,-1 0,0-1,0 1,0-1,0 1,0-1,0 0,-1 1,1-1,0 0,-1 1,1-1,-1-1,0 2,0-1,1 0,-1-1,-1 2,1-1,-1 1,1 0,-1 0,1 0,0 0,0 0,0 0,1 0,-1 1,0-1,2 0,-1 0,0 0,1 1,0-2,-1 2,1-1,0 0,0 0,1 0,-1 1,1-2,-1 2,0-3,0 0,1 0,-1 1,0-1,0 1,0-1,1 0,-1 1,0-1,0 1,1-1,-1 0,0 0,1 0,-1 0,0 0,1 1,-1-1,1 0,-1 0,0 0,1 1,-1-1,1 0,-1 0,1 0,0 0,0 0,0 0,0-1,0 1,0 0,1-1,-1 1,0 0,0 0,0-1,-1 1,1-1,0 0,0 0,0 1,0-1,4-3,0 0,-1 0,0-1,0 1,3-5,-3 4,0 0,1-1,0 1,5-3,-2 1,-1 1,1 0,1 0,-1 1,1 0,9-5,-15 10,-1-1,0 0,1 0,-1 0,1 1,0 0,-1-1,1 1,-1 0,1-1,0 1,-1 0,1 1,0-1,-1 0,1 1,-1-1,1 0,0 1,-1 0,0 0,1 0,-1 0,0 0,1 0,0 2,3 0,-1 0,0 1,0 0,0 0,-1 1,0-1,0 0,0 1,-1 0,0 0,0-1,2 7,-4-9,-1 0,1 1,0-1,-1 1,0-1,0 0,0 1,0-1,0 0,0 1,-1-1,1 1,-1-2,0 2,0-1,0 0,-1 1,1-2,0 2,-1-1,0 0,0-1,0 1,0 0,0 0,0-1,0 1,-1-1,1 1,-2 0,-8 2,0 2,-1-2,0 0,-1 0,1-2,-1 1,0-1,-9 0,-36 8,53-10,2 2,0-1,0 0,0-1,0 0,0 1,0-1,0 0,0 0,0 0,-3-1,7 1,-1 0,1 0,0 0,0 0,0 0,0 0,-1 0,1 0,0 0,0 0,0 0,-1 0,1 0,0 0,0 0,0 0,0 0,0-1,-1 1,1 0,0 0,0 0,0 0,0-1,0 1,0 0,0 0,0 0,-1 0,1-1,0 1,0 0,0 0,0 0,0-1,0 1,0 0,0 0,0 0,0 0,1 0,6-6,12-2,-10 9,0 0,-1 0,1 0,-1 1,1-1,-1 2,0-1,0 1,6 3,-5-1,0 0,-1 1,0 0,0 0,0 1,-1 0,-1-1,1 2,0 1,-6-8,1 1,-1-1,0 0,0 1,0-1,0 1,0-1,-1 1,1 0,-1-1,1 1,-1-1,0 1,0 0,1 0,-2-1,1 1,0 0,0-1,-1 1,1-1,-1 2,0-2,0 1,-1 0,1-1,-1 1,1-2,-1 2,0 0,1-2,-1 2,0-1,0 0,0-1,0 1,0 0,-1 0,1 0,-1-1,-3 2,-1-1,0 0,1 0,-1 0,0-1,1 0,-1 0,0 0,0-1,1 0,-1 0,1 0,-5-1,3-2,0 0,0 0,0 1,1-2,0 0,0 0,1 0,-1 0,1-1,1 0,-1 0,1 0,1 0,0-1,0 1,0-2,1 2,0-1,1 0,-2-7,2 0,-2 2,3 13,0 0,0 0,0-1,0 2,0-1,1 0,-1 0,0 0,1 0,-1 0,0 0,1 1,-1 0,-2 5,0 1,1 0,0 0,1 1,-1 3,1-3,0 0,-2 1,-1 4,3-11,0-1,-1 0,1 0,-1 0,0 0,0 0,0 0,0-1,0 2,0-2,0 1,-1 0,1-2,-1 2,0-1,1 0,-1 0,0 1,1-2,1 0,0 0,0 0,0 1,0-1,-1 0,1 0,0 1,0-1,0 0,-1 0,1-1,0 1,0 0,-1 0,1 0,0-1,0 1,0 0,0 0,0-1,0 1,0-1,0 0,0 1,0-1,0 1,0-1,0 0,0 0,0 1,1-1,-1 0,0 0,1 0,-1 1,1-1,-1 0,1 0,0 0,-1 0,1 0,0 0,0 0,-3-17,2 1,0 0,2 0,0-1,2-3,-2 20,-1 0,0-1,0 1,1 0,-1-1,1 1,-1 0,1-1,0 1,-1 0,1 0,0 0,0 0,0 0,0 0,0 0,1 0,-1 0,0 0,2 0,1-1,-1 0,2 2,-1-2,0 1,0 0,4 0,11-3,-19 4,0-1,1 1,-1 0,0 0,0 0,0 0,0 0,0 0,0 0,1 0,-1 0,0-1,0 1,0 0,0 0,0 0,0 0,0 0,0 0,0 0,0 0,0 0,0 0,0 0,0 0,0 0,0-1,0 1,0 0,0 0,0 0,0 0,0 0,0-1,0 1,0 0,0 0,0 0,0 0,0 0,0 0,0-1,0 1,0 0,-1 0,1 0,0 0,0 0,0 0,0 0,0 0,0-1,-1 1,-11-7,-22-11,27 15,-25-20,-1-1,31 23,0 0,1-1,-1 2,0-1,0 1,0-1,1 0,-1 0,0 1,0 0,0 0,0 0,0 0,0 0,-1-1,1 2,0-1,-1 0,3 0,0 0,-1 0,1 0,0 0,-1 0,1 0,0 0,-1 0,1 0,0 0,0 0,-1 1,1-1,0 0,0 0,-1 0,1 1,0-1,0 0,0 0,-1 1,1-1,0 0,0 0,0 1,0-1,0 0,0 0,-1 0,1 0,0 1,0-1,0 0,0 1,0-1,6 11,16 9,-21-19,3 2,1 1,0-2,0 1,0 0,0 0,0-1,1 1,-1-1,1-1,0 1,0 0,1-1,-4-1,0 1,0-1,-1 0,1 1,0-1,0-1,0 1,-1 0,1-1,0 1,0-1,-1 1,1-1,-1 0,1 0,-1 0,1 0,-1 0,0 0,1-1,-1 1,0 0,0-1,0 0,0 1,-1-2,2 0,0-1,-1 1,0-1,0 1,-1-1,1 0,-1 0,0 0,0 0,-1 1,0-1,1 0,-2 0,1 0,0 0,-1 0,-1-2,-2-9,-2 0,0 0,-5-6,9 16,-3-3,0 0,0 1,-1-1,-2-1,2 2,33 31,-27-24,0 1,0-1,0 0,0 0,0 0,0 0,0 0,0 0,0 0,0 0,0 0,0 0,1 0,-1 0,0 0,0 0,0 0,0 0,0 0,0 1,0-1,0 0,0 0,0 0,0 0,1 0,-1 0,0 0,0 0,0 0,0 0,0 0,0 0,0 0,0-1,0 1,0 0,1 0,-1 0,0 0,0 0,0 0,0 0,0 0,0 0,0 0,0 0,0 0,0 0,0 0,0 0,0 0,0 0,0-1,0 1,0 0,0 0,0 0,0 0,1 0,-1 0,0-7,-3-7,-5-5,6 17,0 0,1-1,-1 0,1 1,0-1,0 0,1 0,-1 0,1 1,-1-2,1 1,0 1,1-4,-1 6,0 0,0 0,0 0,0 0,0 0,0 0,0 0,0-1,1 1,-1 0,0 0,0 0,0 0,0 0,0-1,0 1,1 0,-1 0,0 0,0 0,0 0,0 0,0 0,1 0,-1 0,0 0,0 0,0 0,0 0,1 0,-1 0,0 0,0 0,0 0,0 0,1 0,-1 0,0 0,0 0,0 0,9 5,7 9,-14-13,80 87,-73-79,0 0,-1 1,0-1,-1 1,-1 0,0 1,-1 0,0-1,-1 1,-1 0,0 0,0 2,-3-13,0 1,0-1,0 1,0 0,0 0,0-1,0 0,1 1,-1 0,0-1,0 1,1 0,-1-1,1 0,-1 1,0-1,1 1,-1-1,1 1,0-1,-1 1,1-1,-1 0,1 0,0 1,-1-1,1 0,0 1,-1-1,1 0,0 0,0 0,-1 1,1-1,0 0,0 0,-1 0,1 0,0 0,0 0,-1-1,1 1,0 0,0 0,-1 0,1-1,0 1,-1 0,7-2,-1-1,0 0,-1 1,1-1,2-3,5-1,-8 5,1-1,-1 2,1-2,-1 2,1-1,0 1,0 0,0 0,2 0,-8 1,1 0,-1 0,0 0,0 0,1 0,-1 0,0 0,0 0,1 0,-1 0,0 0,1 0,-1 0,0 0,0 0,0 1,1-1,-1 0,0 0,0 0,1 1,-1-1,0 0,0 0,0 0,0 1,1-1,-1 0,0 0,0 0,0 0,0 0,0 0,0 1,0-1,0 0,0 1,-6 8,-18 7,21-13,-10 5,1 0,0 2,1-1,1 1,0 0,-1 2,9-10,0 1,0-1,1 0,-1 1,1-1,-1 0,1 1,0 0,1-1,-1 1,0 0,1-1,0 1,0 0,0-1,0 1,0 0,1 0,0-1,-1 1,1 0,0-1,1 1,-1-1,1 0,-1 1,1-1,0 0,0 1,0-2,3 3,14 13,-13-11,1 1,1-2,-1 1,1-1,4 2,-10-5,3-1,0 2,-1 0,1-1,-1 1,0 0,0 0,2 3,-8-5,-7-4,-10-5,13 4,0 0,1 0,0-1,0 1,0-1,0-2,0 1,0 2,-1-2,1 1,-1 0,-1 0,-128-76,125 75</inkml:trace>
</inkml:ink>
</file>

<file path=ppt/ink/ink6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80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6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8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524 495,'-29'0,"-4"1,-51-7,73 4,-1 0,1 0,0-2,0 1,1-1,-1-1,1 0,-13-8,-149-114,164 120,0 1,1-1,0 0,0-1,0 0,1 0,0-1,1 1,0-1,0 0,1 0,0-1,-2-10,4 13,-1 0,2-1,-1 1,1-1,0 1,1-1,0 1,0-1,0 1,1-1,1 1,-1-1,1 1,0 0,0 0,1 0,0 0,5-8,-5 11,1 1,0-1,0 0,0 1,0 0,0 0,1 0,0 1,-1-1,1 1,0 0,0 0,6 0,0-1,1 0,-1 1,1 1,20-1,-27 3,-1 0,0 0,1 0,-1 0,0 1,0 0,0 0,0 0,0 0,0 0,-1 1,1 0,-1-1,1 2,-1-1,0 0,-1 0,1 1,3 5,5 9,0 1,13 33,-21-45,18 52,-18-46,1 0,1 0,0-1,0 1,2-1,8 13,79 92,-84-104,-3 0</inkml:trace>
</inkml:ink>
</file>

<file path=ppt/ink/ink6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82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355 0,'1'3,"-1"0,1-1,0 0,0 1,0 0,1-1,-1 1,1-1,0 0,-1 0,3 2,7 10,-5-3,0 0,-2 1,0 0,0 0,-1 0,-1 0,0 9,0 21,-4 25,-1-9,3 445,1-521,0-1,1 1,2 0,0 0,2-1,3-7,-3 14,1-1,0 1,0-1,2 2,0 0,0-1,2 1,0 1,3-3,-2 2,-1 0,0-1,-1 1,7-14,-9 13,1 1,0 0,1 0,0 1,11-9,2 0,-1-1,16-19,-19 20,-12 12,0 2,1-2,-1 2,4-1,-6 2,1 1,-1-1,0 1,0-1,-1 0,0-1,0 1,0 0,0 0,-1-1,1-1,-2 1,0 0,0 0,0-1,-1 1,0 0,0-1,-1 4,1 0,-1 1,0-2,-1 2,1-2,0 2,-1-1,1 0,-1 0,0 1,0-2,0 2,0-1,0 1,0-1,0 1,-1-1,0 0,1 2,0-1,0 0,0 1,0-1,0 1,0-1,0 1,-1 0,1 0,0 0,0 0,0 0,-1 0,1 0,0 0,0 0,-1 0,1 0,0 0,0 0,-1 0,1 0,0 1,0-1,0 1,0-1,0 1,0 0,0-1,0 0,0 1,0 0,0 0,0 0,-7 4,0 1,0 0,-5 5,9-6,-18 13,-1-2,-16 11,2-4,33-20,0 1,0 0,1-1,-1 0,1 1,0 0,0 0,1 0,-1 0,1 0,0 0,1 0,-1 0,1 1,0-1,-1 12,0 0,2-1,1 13,0-15,-1-1,0 1,-1 0,-1-1,-3 10,0-8,0-1,-1 1,-1-1,-1 0,0 0,-1-1,-1 0,0 0,-1 0,-4 1,-15 20,26-33,2-6,0-7,2 13,0-27,-1-2,1 0,4-19,-2 39,-1 1,1 0,1 0,0 0,0 1,1-1,1 1,-1-1,1 1,1 0,4-5,11-10,17-24,-9 10,-20 28,0-1,1 2,0-1,1 1,0 1,1 0,-1 0,1 1,2-1,35-18,-46 22,3-1,0 0,1-1,-1 1,1 1,0 0,-7 2,0-1,0 1,1 0,-1 0,0 0,0 0,0 0,1 0,-1 0,0-1,0 1,0 0,1 0,-1 0,0 0,0 0,1 0,-1 0,0 0,0 0,1 0,-1 0,0 0,0 0,0 1,1-1,-1 0,0 0,0 0,1 0,-1 0,0 0,0 0,0 1,0-1,1 0,-1 0,0 0,0 0,0 0,0 0,0 0,1 0,-1 1,0-1,0 0,0 0,0 0,0 1,-5 11,-15 12,-6 3,-1-1,-2 0,-27 17,51-38,0-1,1 0,0 0,0 1,1 0,-1 0,1 0,1 0,-1 0,1 1,0 0,0 0,1 0,-1 0,-1-1,1 1,-1-1,-1 1,1-1,-1 0,0 0,0 0,-1 0,3-3,1-1,0 0,-1 1,0-2,1 2,-1-1,0 0,0 0,0 0,1 0,-1 0,-1-1,1 1,0 0,0-1,0 1,0-1,0 1,-1-1,1 0,0 0,0 0,-1 0,1 0,0-1,0 1,0 0,-1-1,1 0,0 0,0 1,0 0,0-2,0 1,0 0,-7-4,0-1,0-2,1 2,0-1,0 0,-3-5,3 3,0 1,-2 0,-2-3,-16-7,16 11,0 0,1-1,0-1,1 1,1-1,-1 0,-128-137,133 141,1 0,1 0,-1 0,-2-6,6 10,-1 0,1 0,0 0,0 1,-1-1,1 0,0 0,0 0,0 0,0 0,0 0,0 0,0 1,1-2,-1 0,1 2,-1 0,0 0,1-1,-1 1,1-1,0 1,-1-1,1 1,-1 0,1-1,0 1,-1 0,1 0,-1 0,1 0,0 0,-1 0,1 0,0 0,0 0,-1 0,1 0,0 0,-1 0,1 0,0 0,-1 0,1 0,0 0,3 1,0 0,-1 0,1 0,0 0,0 1,-1-1,1 1,-1 0,0 0,1 0,-1 0,0 0,2 2,36 37,-28-27,10 11,-1 0,-2 1,-2 1,0 1,-3 0,-1 0,4 15,-15-36,-3-5,1-1,0 1,0-1,-1 1,0-1,1 1,-1 0,0 0,0 0,0 0,0-2,0 0,0 1,0-1,-1 0,1 0,0 0,0 0,0 0,0 0,-1 0,1 0,0 0,0 0,0 1,-1-1,1 0,0 0,0 0,-1 0,1 0,0 0,0 0,0 0,-1 0,1 0,0 0,0 0,-1 0,1 0,0 0,-1 0,-15-4,-4-6,0 0,1-1,0-1,2 0,0-1,0-1,-10-11,-34-27,40 34,1-2,0 1,-9-16,-4-3,30 35,-15-19,17 22,1-1,-1 0,1 1,0-1,-1 1,1 0,0 0,0-1,-1 0,1 1,0-1,0 0,0 1,0 0,0-1,0 1,0-1,0 0,0 1,0-1,0 1,0 0,0-1,1 0,-1 1,0-1,0 1,1-1,-1 1,0 0,1-1,-1 1,1-1,-1 1,1-1,-1 1,1 0,-1-1,3 1,-1 0,0 0,0 0,0 1,0-1,0 1,0-1,0 1,-1 0,1-1,0 0,0 1,0 0,-1 0,1 0,0 0,1 2,6 1,6 2,-2 0,1 0,-1 2,-1 0,1-1,8 9,-17-9,-12-8,-13-8,11 3,1-1,0 0,0 0,1-1,0 0,-5-7,-10-15,-5-11,8 12,18 25,-1 1,1-1,0 0,0 0,1 0,-1 0,1 0,1 3,0 1,0 0,0 0,0 0,-1 0,1 0,0 0,0 0,0 0,0 0,0 0,0-1,0 1,0 0,0 0,0 0,1-1,-1 1,0 0,0 0,0 0,0 0,0-1,0 1,0 0,0 0,0 0,1 0,-1 0,0 0,0-1,0 1,0 0,0 0,1 0,-1 0,0 0,0 0,0 0,0 0,1 0,-1 0,0 0,0 0,0 0,0 0,1 0,-1 0,12 4,10 11,57 68,-64-69,-3-2</inkml:trace>
</inkml:ink>
</file>

<file path=ppt/ink/ink6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83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326 350,'-33'0,"1"3,-12 1,35-3,3-1,0 0,-1 0,1 0,0 0,0-1,-1 0,1 0,0 0,0-1,0 0,0 0,1 0,-1-1,0 1,1 0,0-2,0 1,0 0,-3-3,-23-22,21 19,1 1,0-1,-3-4,9 10,1 0,0 0,0 0,0 0,1-1,-1 0,1 1,0 0,0-1,1 1,-1-1,1-3,0 6,0 0,0 0,0 0,0 0,1 0,-1 0,0 0,0 0,1 0,-1 0,1 0,0 0,-1 0,1 1,0-1,-1-1,1 2,0-1,0 1,0-1,0 0,0 0,0 1,0 0,0-1,0 0,0 1,1-1,-1 1,0-1,0 1,1 0,-1 0,0 0,0 0,1 0,-1 0,0 0,1 0,-1 0,0 0,0 0,1 0,-1 1,7 0,-1 1,1-1,-1 2,0-2,0 1,6 4,-9-4,2 0,0 0,0 2,0-2,-1 1,0 0,1 1,-1-1,-1 1,1 0,-1 0,4 4,-6-6,-1 1,1-1,0 0,0 0,1 0,-1 0,0 0,1-1,0 1,-1-1,1 1,0-1,0 0,0 0,4 1,-1-1,1 1,0-1,-1-1,5 1,23 2,-31-2,0 0,0 1,1-2,-1 1,0 1,0-1,-1 0,1 1,0-1,0 2,9 4,-12-6,0-1,1 0,-1 0,0 0,0 0,1 0,-1 0,0 0,1 1,-1-1,0 0,0 0,1 0,-1 0,1 0,-1 0,0 0,1 0,-1 0,0 0,1 0,-1 0,0 0,1 0,-1 0,0 0,1 0,-1 0,0 0,1 0,-1 0,0-1,1 1,-1 0,2-10,-9-13,-2 9,-2 0,0-1,0 2,-10-8,18 18,0-1,-1-1,2 1,-1-1,0 0,-11-18,7 15,1-2,0 1,0-1,1 0,1 1,-2-8,5 15,0-1,1 0,-1 1,1-1,0-1,0 2,0-1,1 0,-1 0,1 1,0-1,1-1,-1 2,0 1,0-1,0 0,0 1,1 0,-1 0,1-1,-1 1,1 0,0 0,0 0,-1-1,1 2,0-1,0 0,0 0,0 0,0 1,0 0,1 0,0-1,0 0,-1 1,1 0,0-1,-1 1,1 0,0 0,-1 0,1 1,0-1,-1 1,1-1,-1 1,1-1,-1 1,1 0,-1 1,0-2,1 1,-1 1,0-1,0 1,6 3,-1 0,-1 2,0-1,0-1,1 3,15 16,-14-16,-1 0,0 1,-1-2,0 2,-1 0,0 0,-1 0,0 0,1 8,-5-15,0 0,0 0,-1-1,1 1,-1-1,1 1,-1 0,0-1,0 1,0-1,0 1,0-1,0 0,-1 1,1-1,0 0,-1 1,1-1,-1-1,0 2,0-1,1 0,-1-1,-1 2,1-1,-1 1,1 0,-1 0,1 0,0 0,0 0,0 0,1 0,-1 1,0-1,2 0,-1 0,0 0,1 1,0-2,-1 2,1-1,0 0,0 0,1 0,-1 1,1-2,-1 2,0-3,0 0,1 0,-1 1,0-1,0 1,0-1,1 0,-1 1,0-1,0 1,1-1,-1 0,0 0,1 0,-1 0,0 0,1 1,-1-1,1 0,-1 0,0 0,1 1,-1-1,1 0,-1 0,1 0,0 0,0 0,0 0,0-1,0 1,0 0,1-1,-1 1,0 0,0 0,0-1,-1 1,1-1,0 0,0 0,0 1,0-1,4-3,0 0,-1 0,0-1,0 1,3-5,-3 4,0 0,1-1,0 1,5-3,-2 1,-1 1,1 0,1 0,-1 1,1 0,9-5,-15 10,-1-1,0 0,1 0,-1 0,1 1,0 0,-1-1,1 1,-1 0,1-1,0 1,-1 0,1 1,0-1,-1 0,1 1,-1-1,1 0,0 1,-1 0,0 0,1 0,-1 0,0 0,1 0,0 2,3 0,-1 0,0 1,0 0,0 0,-1 1,0-1,0 0,0 1,-1 0,0 0,0-1,2 7,-4-9,-1 0,1 1,0-1,-1 1,0-1,0 0,0 1,0-1,0 0,0 1,-1-1,1 1,-1-2,0 2,0-1,0 0,-1 1,1-2,0 2,-1-1,0 0,0-1,0 1,0 0,0 0,0-1,0 1,-1-1,1 1,-2 0,-8 2,0 2,-1-2,0 0,-1 0,1-2,-1 1,0-1,-9 0,-36 8,53-10,2 2,0-1,0 0,0-1,0 0,0 1,0-1,0 0,0 0,0 0,-3-1,7 1,-1 0,1 0,0 0,0 0,0 0,0 0,-1 0,1 0,0 0,0 0,0 0,-1 0,1 0,0 0,0 0,0 0,0 0,0-1,-1 1,1 0,0 0,0 0,0 0,0-1,0 1,0 0,0 0,0 0,-1 0,1-1,0 1,0 0,0 0,0 0,0-1,0 1,0 0,0 0,0 0,0 0,1 0,6-6,12-2,-10 9,0 0,-1 0,1 0,-1 1,1-1,-1 2,0-1,0 1,6 3,-5-1,0 0,-1 1,0 0,0 0,0 1,-1 0,-1-1,1 2,0 1,-6-8,1 1,-1-1,0 0,0 1,0-1,0 1,0-1,-1 1,1 0,-1-1,1 1,-1-1,0 1,0 0,1 0,-2-1,1 1,0 0,0-1,-1 1,1-1,-1 2,0-2,0 1,-1 0,1-1,-1 1,1-2,-1 2,0 0,1-2,-1 2,0-1,0 0,0-1,0 1,0 0,-1 0,1 0,-1-1,-3 2,-1-1,0 0,1 0,-1 0,0-1,1 0,-1 0,0 0,0-1,1 0,-1 0,1 0,-5-1,3-2,0 0,0 0,0 1,1-2,0 0,0 0,1 0,-1 0,1-1,1 0,-1 0,1 0,1 0,0-1,0 1,0-2,1 2,0-1,1 0,-2-7,2 0,-2 2,3 13,0 0,0 0,0-1,0 2,0-1,1 0,-1 0,0 0,1 0,-1 0,0 0,1 1,-1 0,-2 5,0 1,1 0,0 0,1 1,-1 3,1-3,0 0,-2 1,-1 4,3-11,0-1,-1 0,1 0,-1 0,0 0,0 0,0 0,0-1,0 2,0-2,0 1,-1 0,1-2,-1 2,0-1,1 0,-1 0,0 1,1-2,1 0,0 0,0 0,0 1,0-1,-1 0,1 0,0 1,0-1,0 0,-1 0,1-1,0 1,0 0,-1 0,1 0,0-1,0 1,0 0,0 0,0-1,0 1,0-1,0 0,0 1,0-1,0 1,0-1,0 0,0 0,0 1,1-1,-1 0,0 0,1 0,-1 1,1-1,-1 0,1 0,0 0,-1 0,1 0,0 0,0 0,-3-17,2 1,0 0,2 0,0-1,2-3,-2 20,-1 0,0-1,0 1,1 0,-1-1,1 1,-1 0,1-1,0 1,-1 0,1 0,0 0,0 0,0 0,0 0,0 0,1 0,-1 0,0 0,2 0,1-1,-1 0,2 2,-1-2,0 1,0 0,4 0,11-3,-19 4,0-1,1 1,-1 0,0 0,0 0,0 0,0 0,0 0,0 0,1 0,-1 0,0-1,0 1,0 0,0 0,0 0,0 0,0 0,0 0,0 0,0 0,0 0,0 0,0 0,0 0,0 0,0-1,0 1,0 0,0 0,0 0,0 0,0 0,0-1,0 1,0 0,0 0,0 0,0 0,0 0,0 0,0-1,0 1,0 0,-1 0,1 0,0 0,0 0,0 0,0 0,0 0,0-1,-1 1,-11-7,-22-11,27 15,-25-20,-1-1,31 23,0 0,1-1,-1 2,0-1,0 1,0-1,1 0,-1 0,0 1,0 0,0 0,0 0,0 0,0 0,-1-1,1 2,0-1,-1 0,3 0,0 0,-1 0,1 0,0 0,-1 0,1 0,0 0,-1 0,1 0,0 0,0 0,-1 1,1-1,0 0,0 0,-1 0,1 1,0-1,0 0,0 0,-1 1,1-1,0 0,0 0,0 1,0-1,0 0,0 0,-1 0,1 0,0 1,0-1,0 0,0 1,0-1,6 11,16 9,-21-19,3 2,1 1,0-2,0 1,0 0,0 0,0-1,1 1,-1-1,1-1,0 1,0 0,1-1,-4-1,0 1,0-1,-1 0,1 1,0-1,0-1,0 1,-1 0,1-1,0 1,0-1,-1 1,1-1,-1 0,1 0,-1 0,1 0,-1 0,0 0,1-1,-1 1,0 0,0-1,0 0,0 1,-1-2,2 0,0-1,-1 1,0-1,0 1,-1-1,1 0,-1 0,0 0,0 0,-1 1,0-1,1 0,-2 0,1 0,0 0,-1 0,-1-2,-2-9,-2 0,0 0,-5-6,9 16,-3-3,0 0,0 1,-1-1,-2-1,2 2,33 31,-27-24,0 1,0-1,0 0,0 0,0 0,0 0,0 0,0 0,0 0,0 0,0 0,0 0,1 0,-1 0,0 0,0 0,0 0,0 0,0 0,0 1,0-1,0 0,0 0,0 0,0 0,1 0,-1 0,0 0,0 0,0 0,0 0,0 0,0 0,0 0,0-1,0 1,0 0,1 0,-1 0,0 0,0 0,0 0,0 0,0 0,0 0,0 0,0 0,0 0,0 0,0 0,0 0,0 0,0 0,0-1,0 1,0 0,0 0,0 0,0 0,1 0,-1 0,0-7,-3-7,-5-5,6 17,0 0,1-1,-1 0,1 1,0-1,0 0,1 0,-1 0,1 1,-1-2,1 1,0 1,1-4,-1 6,0 0,0 0,0 0,0 0,0 0,0 0,0 0,0-1,1 1,-1 0,0 0,0 0,0 0,0 0,0-1,0 1,1 0,-1 0,0 0,0 0,0 0,0 0,0 0,1 0,-1 0,0 0,0 0,0 0,0 0,1 0,-1 0,0 0,0 0,0 0,0 0,1 0,-1 0,0 0,0 0,0 0,9 5,7 9,-14-13,80 87,-73-79,0 0,-1 1,0-1,-1 1,-1 0,0 1,-1 0,0-1,-1 1,-1 0,0 0,0 2,-3-13,0 1,0-1,0 1,0 0,0 0,0-1,0 0,1 1,-1 0,0-1,0 1,1 0,-1-1,1 0,-1 1,0-1,1 1,-1-1,1 1,0-1,-1 1,1-1,-1 0,1 0,0 1,-1-1,1 0,0 1,-1-1,1 0,0 0,0 0,-1 1,1-1,0 0,0 0,-1 0,1 0,0 0,0 0,-1-1,1 1,0 0,0 0,-1 0,1-1,0 1,-1 0,7-2,-1-1,0 0,-1 1,1-1,2-3,5-1,-8 5,1-1,-1 2,1-2,-1 2,1-1,0 1,0 0,0 0,2 0,-8 1,1 0,-1 0,0 0,0 0,1 0,-1 0,0 0,0 0,1 0,-1 0,0 0,1 0,-1 0,0 0,0 0,0 1,1-1,-1 0,0 0,0 0,1 1,-1-1,0 0,0 0,0 0,0 1,1-1,-1 0,0 0,0 0,0 0,0 0,0 0,0 1,0-1,0 0,0 1,-6 8,-18 7,21-13,-10 5,1 0,0 2,1-1,1 1,0 0,-1 2,9-10,0 1,0-1,1 0,-1 1,1-1,-1 0,1 1,0 0,1-1,-1 1,0 0,1-1,0 1,0 0,0-1,0 1,0 0,1 0,0-1,-1 1,1 0,0-1,1 1,-1-1,1 0,-1 1,1-1,0 0,0 1,0-2,3 3,14 13,-13-11,1 1,1-2,-1 1,1-1,4 2,-10-5,3-1,0 2,-1 0,1-1,-1 1,0 0,0 0,2 3,-8-5,-7-4,-10-5,13 4,0 0,1 0,0-1,0 1,0-1,0-2,0 1,0 2,-1-2,1 1,-1 0,-1 0,-128-76,125 75</inkml:trace>
</inkml:ink>
</file>

<file path=ppt/ink/ink6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84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6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8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524 495,'-29'0,"-4"1,-51-7,73 4,-1 0,1 0,0-2,0 1,1-1,-1-1,1 0,-13-8,-149-114,164 120,0 1,1-1,0 0,0-1,0 0,1 0,0-1,1 1,0-1,0 0,1 0,0-1,-2-10,4 13,-1 0,2-1,-1 1,1-1,0 1,1-1,0 1,0-1,0 1,1-1,1 1,-1-1,1 1,0 0,0 0,1 0,0 0,5-8,-5 11,1 1,0-1,0 0,0 1,0 0,0 0,1 0,0 1,-1-1,1 1,0 0,0 0,6 0,0-1,1 0,-1 1,1 1,20-1,-27 3,-1 0,0 0,1 0,-1 0,0 1,0 0,0 0,0 0,0 0,0 0,-1 1,1 0,-1-1,1 2,-1-1,0 0,-1 0,1 1,3 5,5 9,0 1,13 33,-21-45,18 52,-18-46,1 0,1 0,0-1,0 1,2-1,8 13,79 92,-84-104,-3 0</inkml:trace>
</inkml:ink>
</file>

<file path=ppt/ink/ink6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8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1 241,'0'-1,"1"-1,-1 1,1 0,-1-1,1 1,0 0,-1-1,1 1,0 0,0 0,0 0,0 0,0 0,0 0,3-2,24-17,-14 10,9-8,-8 5,0 1,1 0,31-16,17-7,-49 25,1 1,0 1,1 0,0 1,0 1,0 0,1 1,20-2,-11 4,0 1,1 2,-1 0,0 2,0 1,-1 1,1 2,46 15,-23-4,-36-13,1 1,28 14,-29-10,-1 1,1 1,21 21,0 1,-8-10,44 51,-60-62,-2 1,0 0,0 1,-1 0,-1 1,9 21,-12-20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7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0,'2'0,"5"0,1 0,5 0,-3 3,2 5,0 3,-1 4,-4 2,1-2,-1 0,-3-3</inkml:trace>
</inkml:ink>
</file>

<file path=ppt/ink/ink6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8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51,'5'-3,"0"-1,0 1,0 0,1 1,-1-1,1 1,0 0,9-1,9-4,-9 2,1 1,0 1,1 0,28-1,70 6,-43 0,-59-2,-1 1,1 0,-1 1,1 0,-1 1,0 0,0 1,23 11,10 3,-32-14,-1 1,1 1,-1 0,22 14,0 5,-25-19,0 0,0 1,0 0,-1 0,0 1,0 0,11 17,-7-8,0 2,-2-1,0 2,-1-1,-1 1,0 1,-2-1,-1 1,0 0,-2 0,0 1,0 21,-4-22,2-1,1 1,0 0,6 23,-3-28</inkml:trace>
</inkml:ink>
</file>

<file path=ppt/ink/ink6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88"/>
    </inkml:context>
    <inkml:brush xml:id="br0">
      <inkml:brushProperty name="width" value="0.1" units="cm"/>
      <inkml:brushProperty name="height" value="0.1" units="cm"/>
      <inkml:brushProperty name="color" value="#B4003C"/>
      <inkml:brushProperty name="ignorePressure" value="1"/>
    </inkml:brush>
  </inkml:definitions>
  <inkml:trace contextRef="#ctx0" brushRef="#br0">25 276,'-1'1,"0"-1,0 0,0 1,0-1,1 1,-1 0,0-1,0 1,1 0,-1-1,0 1,1 0,-1 0,1-1,-1 1,1 0,-1 0,1 0,0 0,-1 0,1 1,-7 22,5 6,0 0,6 57,-1-69,0 0,13 35,-10-33,8 37,7 16,0 10,-16-30,-1 61,7 1,-10-108,-1-1,1 1,0 0,0-1,0 1,1-1,0 0,1 1,-1-1,1 0,1 0,-1 0,6 7,-5-8,-2-1,-1-1,1 1,1-1,-1 1,0-1,1 0,0 0,0 0,0-1,0 1,0-1,0 1,0-1,1 0,0 0,-1-1,1 1,5 1,23 8,-28-9,1 0,1 0,-1 0,0-1,0 0,1 0,6 1,62 6,-70-8,-1 0,1 0,0 0,-1-1,1 0,-1 1,1-1,-1-1,0 1,1 0,-1-1,0 0,0 0,0 0,0 0,0 0,0 0,-1-1,1 0,-1 1,3-5,-2 3,0-1,-1 0,1-1,-1 1,0 0,0-1,-1 1,0-1,0 0,0 1,-1-1,1-7,-3-10,-7-38,5 40,0 0,0-30,4-4,1-46,-1 99,0 0,1 1,-1-1,0 1,1-1,0 1,-1-1,1 1,0-1,-1 1,1 0,0-1,0 1,0 0,0 0,0 0,0 0,1 0,-1 0,0 0,1 0,-1 0,0 0,1 1,-1-1,1 0,-1 1,1 0,-1-1,1 1,0 0,-1 0,1-1,-1 1,1 1,2-1,8 1,-1 0,1 1,0 1,11 3,-6-1,155 39,-144-41,0 0,1-2,36-3,-2 0,-28 0,40-6,27-3,-30 12,35-2,-67-3,45-2,15 4,81 4,-179-2,0 1,0-1,0 1,0-1,0 1,0 0,0 0,-1 0,1 0,0 0,0 0,-1 0,1 0,-1 1,1-1,-1 1,0-1,1 1,-1 0,0-1,0 1,0 0,0 0,0 0,-1 0,1-1,-1 1,1 0,-1 0,1 3,0 8,0 1,-1-1,-2 23,1-10,1-22,-1-1,1 1,-1-1,0 1,0-1,0 0,-1 0,-2 6,-6 17,-5 13,12-36,1 1,0-1,1 1,-1 0,1 0,-1 0,1 0,0 0,0 0,1 0,0 0,-1 0,1 0,0 1,1-1,1 7,0-8,0 0,0 0,1-1,0 1,0-1,-1 1,1-1,1 0,-1 0,0 0,0 0,1-1,-1 1,6 0,20 13,-23-11,0 0,0-1,0 0,0 0,1-1,-1 0,1 0,-1 0,1-1,0 0,0 0,-1-1,10 0,-2-1,-1 0,0-1,0-1,0 0,24-10,-29 10,1-1,-1 0,1 0,-1-1,7-5,-11 6,-1 1,0 0,0-1,0 1,0-1,0 0,-1 0,0 0,0 0,0-1,0 1,1-6,33-123,-32 113,-1 0,-1 0,-1 0,-1 0,-2-25,0-9,1-3,3-62,8 72,-7 39,-1 0,0-1,-1 1,2-16,-3 17,0-18,-5-37,4 53,-1 0,-1 0,1 0,-1 0,-1 1,0-1,-7-10,-2-8,11 22,-1 0,0-1,0 1,0 1,0-1,-7-7,-65-75,47 57,-29-25,55 53,-1 0,1 0,-1 1,1-1,-1 1,1 0,-1-1,0 1,0 0,0 0,1 1,-1-1,0 1,0-1,0 1,0 0,0 0,0 0,0 1,0-1,0 1,-3 0,2 1,0 0,0 0,0 0,0 1,0 0,0-1,1 1,-1 0,1 1,0-1,0 0,0 1,-3 5,-1 2,0 0,1 0,1 1,0-1,0 1,1 0,0 1,1-1,1 1,0-1,0 1,2 22,1-18,1 0,6 26,3 16,-7-35,-3-18,0-1,-1 0,1 1,-1-1,0 0,0 7,-1-10,1 0,-1 0,0 0,0 0,0 0,0-1,0 1,0 0,0 0,0-1,-1 1,1 0,-1-1,1 0,-1 1,1-1,-1 0,0 0,-3 2,-7 2,1-1,-1-1,0 0,0 0,0-2,-13 2,5-2,4 1,0-1,1 2,-19 4,1 1,-12 4,12-1,-53 12,42-12,24-8,0 0,0-1,-1-1,-33-4,1 2,-23-1,-78 4,105 7,43-7,0 0,0-1,0 0,-1 0,1 0,0-1,0 1,-1-2,1 1,0-1,0 0,-1 0,1 0,-10-5,-83-30,82 28,-1 0,-1 1,0 1,1 1,-2 0,-23-1,42 5,-1 1,1 0,0-1,0 1,0-1,-1 1,1-1,0 0,0 1,0-1,0 0,0 0,0 0,0 0,0 0,1 0,-1 0,0 0,0 0,0-1,-12-29,4 9,-4-3,-47-76,57 95,0 0,1 0,-1 0,1-1,0 0,1 1,0-1,0 0,0-8,-5-22,6 33,-1 0,0 1,1-1,0 0,0 0,0 0,0 0,1 0,0 0,-1 0,1 1,1-1,-1 0,0 1,1-1,0 1,0-1,0 1,0 0,4-4,3-8,-6 11,-1-1,0 1,1-1,-2 0,1 1,0-1,-1 0,0 0,0 0,-1 0,1-1,-1 1,0 0,-1 0,1 0,-1 0,0 0,0 0,0 0,-1 0,0 0,0 1,0-1,-4-5,4 9,1-1,-1 0,0 1,0 0,0-1,-1 1,1 0,0 0,0 0,-1 0,1 1,-1-1,1 0,0 1,-1 0,1 0,-1 0,1 0,-1 0,-3 1,0-1,0 1,0 0,0 1,0-1,0 1,1 1,-8 3,4-2,1 0,-1-1,-13 4,14-5,0 1,-1 0,1 1,-8 4,-34 29,30-27,15-9,1 1,0 0,0 0,0 0,0 1,0 0,0-1,0 1,1 1,-1-1,1 0,0 1,0 0,-4 6,-9 16,13-23,0 1,1-1,-1 1,1 0,0 0,0 0,0 0,0 0,1 1,0-1,0 0,0 1,0-1,0 7,3-5</inkml:trace>
</inkml:ink>
</file>

<file path=ppt/ink/ink6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89"/>
    </inkml:context>
    <inkml:brush xml:id="br0">
      <inkml:brushProperty name="width" value="0.1" units="cm"/>
      <inkml:brushProperty name="height" value="0.1" units="cm"/>
      <inkml:brushProperty name="color" value="#B4003C"/>
      <inkml:brushProperty name="ignorePressure" value="1"/>
    </inkml:brush>
  </inkml:definitions>
  <inkml:trace contextRef="#ctx0" brushRef="#br0">282 108,'-7'-1,"0"2,-1-1,1 1,-1 0,1 1,0-1,0 1,0 1,0 0,0 0,0 0,1 1,-8 5,-19 10,21-12,0 0,0 0,1 2,-14 11,16-12,0 1,1 1,0 0,-8 13,15-23,1 1,0-1,0 0,0 0,-1 0,1 1,0-1,0 0,0 0,0 1,0-1,-1 0,1 1,0-1,0 0,0 0,0 1,0-1,0 0,0 1,0-1,0 0,0 1,0-1,0 0,0 0,1 1,-1-1,0 0,0 1,0-1,0 0,0 0,1 1,-1-1,0 0,0 0,1 1,12-1,16-10,16-20,-33 21,0 1,15-8,33-23,-32 22,-26 16,-1 0,1 0,-1-1,1 1,-1 0,0-1,0 1,1-1,-1 1,0-1,0 1,0-1,-1 0,2-2,-4 2,-4 6,-5 7,8-1,-1 0,1 0,1 1,-3 18,-1 8,2-10,2-1,0 1,5 41,-2-35,-1-72,8-54,-8 93,0 0,0 0,0 0,-1 0,1 0,0 0,0 0,0 0,0 0,0 0,-1 0,1 0,0 0,0 0,0 0,0 0,0 0,0 0,-1 0,1 0,0 0,0 0,0 0,0 0,0 0,0 0,-1 0,1-1,0 1,0 0,0 0,0 0,0 0,0 0,0 0,0 0,0-1,0 1,0 0,-1 0,1 0,0 0,0 0,0 0,0-1,0 1,0 0,0 0,0 0,0 0,0 0,0-1,0 1,0 0,1 0,-1 0,0 0,0 0,0 0,0-1,0 1,0 0,0 0,0 0,0 0,-12 14,-12 22,-9 28,39-78,0 0,-1 0,0 0,-1 0,2-17,-5 31,-1-1,0 0,0 1,0-1,0 0,0 0,0 1,0-1,0 0,0 0,0 1,0-1,-1 0,1 0,0 1,0-1,-1 0,1 1,-1-1,1 1,0-1,-1 0,1 1,-1-1,1 1,-1-1,0 0,0 1,-1 0,1 0,0 0,0 0,0 0,0 0,0 0,0 0,0 0,-1 1,1-1,0 0,0 1,0-1,-2 2,-5 3,-1 1,1 0,-8 7,12-10,4-3,-11 9,1 0,-14 15,23-22,-1 0,0 0,1 0,-1 0,1 0,-1 0,1 0,0 1,0-1,0 1,1-1,-1 0,0 1,1 0,0-1,-1 1,1-1,0 1,0-1,1 6,-1-8,1 1,-1-1,0 1,1 0,-1-1,0 1,1-1,-1 1,1-1,-1 0,1 1,-1-1,1 1,-1-1,1 0,-1 0,1 1,0-1,-1 0,1 0,-1 1,1-1,0 0,-1 0,1 0,0 0,-1 0,1 0,-1 0,1 0,0 0,-1 0,1-1,0 1,-1 0,1 0,-1-1,1 1,-1 0,1-1,-1 1,1 0,-1-1,1 1,-1-1,1 0,24-20,3-18,-26 37,0-1,-1 0,0 0,1 0,-1 0,0 1,0-2,-1 1,1 0,-1 0,1 0,-1 0,0-3,0 5,0 1,0 0,0 0,0-1,0 1,0 0,0-1,0 1,0 0,-1 0,1-1,0 1,0 0,0 0,0-1,0 1,-1 0,1 0,0-1,0 1,0 0,0 0,-1 0,1 0,0-1,0 1,-1 0,1 0,0 0,0 0,-1 0,1 0,0 0,0 0,-1 0,1-1,0 1,-1 0,1 0,0 0,-1 1,-12 8,-7 17,20-25,-15 33,14-32,1-1,-1 0,1 0,-1 0,1 1,-1-1,1 0,0 1,0-1,0 0,0 1,0-1,0 0,0 1,0-1,0 0,1 0,-1 1,0-1,1 0,-1 0,1 1,0-1,0 1,0-1,0-1,0 0,0 0,0 0,0 0,-1 0,1-1,0 1,0 0,0 0,0 0,0-1,-1 1,1 0,0-1,0 1,0-1,-1 1,1-1,0 1,-1-1,1 0,0 1,-1-1,1 0,-1 0,1 1,-1-1,1-1,15-23,-14 19,0 1,0-1,-1 0,1 0,-1 0,-1 0,1 0,-1 0,0 0,0-1,-1 1,0 0,-2-7,3 12,-1 0,1 1,-1-1,1 0,-1 0,1 0,-1 1,0-1,0 0,1 0,-1 1,0-1,0 1,0-1,1 1,-1-1,0 1,0-1,0 1,0 0,0 0,0-1,0 1,0 0,0 0,0 0,0 0,0 0,0 0,0 0,0 1,0-1,0 0,0 0,0 1,0-1,0 1,1-1,-1 1,0-1,0 1,0-1,1 1,-2 1,-2 1,0 0,0 0,0 1,1-1,-1 1,1 0,-4 7,3-3,0 1,1 0,0-1,1 1,0 0,0 1,0 13,1 4,4 36,-3-59,1 1,-1-1,1 0,0 1,1-1,-1 0,1 0,-1 0,1 0,1 0,-1 0,4 4,-5-6,1-1,0 1,-1 0,1-1,0 0,0 1,0-1,0 0,0 0,0 0,0 0,0-1,0 1,0 0,1-1,-1 0,0 1,0-1,1 0,-1 0,0 0,0 0,1-1,-1 1,3-1,5-3,0 0,0 0,0-1,0 0,0 0,15-13,-22 15,1 1,0-1,-1 0,0 0,0-1,0 1,0 0,-1-1,1 0,-1 0,0 0,0 0,0 0,0 0,-1 0,0-1,0 1,0 0,0-6,-1 9,1 1,-1-1,0 1,0-1,0 1,-1-1,1 1,0-1,0 1,0-1,0 1,0-1,-1 1,1-1,0 1,0-1,-1 1,1-1,0 1,-1 0,1-1,0 1,-1 0,1-1,-1 1,1 0,-1 0,0-1,0 1,0 0,1 0,-1 0,0 0,0 0,0 0,0 1,0-1,0 0,0 0,0 1,1-1,-1 1,-1 0,-27 22,27-21,-3 4,-1 0,1 0,1 0,-1 1,1-1,0 1,1 0,-1 1,1-1,1 0,0 1,0 0,0 0,1-1,0 1,0 11,1-19,0 1,0 0,0 0,0 0,1-1,-1 1,0 0,0 0,1-1,-1 1,0 0,1 0,-1-1,1 1,-1 0,1-1,-1 1,1-1,-1 1,1-1,0 1,-1-1,1 1,1 0,0-1,-1 1,1-1,0 1,0-1,0 0,0 0,0 1,-1-2,1 1,3 0,2-2,1 1,-1-1,1-1,7-3,-10 4,1 0,-1-1,0 0,0 0,0 0,0-1,-1 1,1-1,-1 0,0 0,0-1,-1 1,1-1,-1 0,0 0,0 0,0-1,-1 1,0 0,0-1,0 0,-1 1,0-1,0 0,0 0,-1-10,-4 2,3 14,1 0,0 0,0 0,-1 0,1 0,0 0,0-1,-1 1,1 0,0 0,0 0,-1 0,1 0,0 0,0 0,-1 0,1 0,0 0,0 0,-1 1,1-1,0 0,0 0,-1 0,1 0,0 0,0 0,-1 1,1-1,0 0,-2 2,1-1,-1 1,1 0,-1 0,1-1,0 1,0 0,0 0,-1 4,-13 42,14-126,1 77,0 0,0-1,0 1,0 0,0-1,0 1,0 0,-1-1,1 1,0 0,-1-1,1 1,-1 0,0 0,1 0,-1 0,0-1,0 1,0 0,0 0,0 0,0 1,0-1,0 0,-2-1,2 2,-1 0,0 0,0 0,1 1,-1-1,0 0,0 1,1-1,-1 1,1 0,-1-1,0 1,1 0,-1 0,1 0,0 0,-1 0,1 0,-2 3,-7 5,1 0,0 1,1 1,0-1,-10 19,14-22,1 0,-1 0,1 1,1-1,0 1,0 0,0-1,1 1,0 0,0 14,1-22,0 0,0 0,0 1,0-1,0 0,0 0,0 1,0-1,0 0,0 0,0 1,0-1,0 0,0 0,0 1,1-1,-1 0,0 0,0 1,0-1,0 0,0 0,1 0,-1 1,0-1,0 0,0 0,1 0,-1 0,0 1,0-1,1 0,-1 0,0 0,0 0,1 0,-1 0,0 0,1 0,10-6,9-15,-16 14,-1 0,1-1,-1 1,0-1,-1 1,1-1,-2 0,1 0,-1 0,0 0,-1-16,0 23,-1 0,1 0,0 0,-1-1,1 1,-1 0,1 0,-1 0,1 0,-1 0,0 0,0 0,1 0,-1 1,0-1,0 0,0 0,0 1,0-1,0 0,0 1,0-1,0 1,0-1,0 1,0 0,-1-1,1 1,0 0,0 0,0 0,-1 0,1 0,0 0,0 0,0 0,-2 1,-2 0,0-1,0 1,1 1,-1-1,0 1,1-1,-1 1,-4 3,0 2,0 0,0 0,1 1,0 0,0 0,-11 18,15-21,1 0,0 0,0 0,0 1,1-1,0 1,0 0,1-1,-1 1,1 0,0 0,1 0,0 0,0 9,0-14,0 0,0 0,0-1,0 1,0 0,0-1,1 1,-1 0,0 0,0-1,1 1,-1-1,0 1,1 0,-1-1,1 1,-1-1,1 1,-1-1,1 1,-1-1,1 1,-1-1,1 1,0-1,0 1,1-1,-1 0,0 0,0 0,0 0,0-1,0 1,0 0,0 0,0-1,0 1,0-1,0 1,0-1,0 1,1-2,3-1,-1 0,0-1,-1 1,1-1,-1 0,5-6,-4 2,0-1,-1 1,0 0,0-1,-1 0,0 0,0 0,0-18,-2 27,0 0,0 0,0 0,0 0,0 0,0 0,0 0,0 0,0 0,0 1,-1-1,1 0,0 0,0 0,0 0,0 0,0 0,0 0,0 0,0 0,0 0,0 0,0 0,0 0,-1 0,1 0,0 0,0 0,0 0,0-1,0 1,0 0,0 0,0 0,0 0,0 0,0 0,0 0,0 0,0 0,0 0,0 0,0 0,-1 0,1 0,0 0,0 0,0 0,0-1,0 1,0 0,0 0,0 0,0 0,0 0,0 0,0 0,0 0,0 0,0 0,-6 9,-4 13,5-6,0-1,1 1,1-1,0 1,1 0,1 0,0 0,3 28,-2-43,0-1,0 1,0 0,0-1,0 1,0-1,0 1,0-1,0 1,0 0,0-1,1 1,-1-1,0 1,0-1,1 1,-1-1,0 1,1-1,-1 0,0 1,1-1,-1 1,1-1,-1 0,1 1,-1-1,0 0,1 1,-1-1,1 0,0 0,-1 0,2 1,-1-2,1 1,-1 0,0-1,1 0,-1 1,1-1,-1 0,0 0,0 1,1-1,-1 0,2-2,28-35,-27 34,0-1,-1 0,0 0,0 0,-1 0,1-1,-1 1,0-1,-1 0,3-11,-23 45,19-26,-30 63,28-58,-1 0,1 1,1-1,-1 1,1 0,0-1,1 10,0-17,0 1,0-1,0 0,0 1,0-1,-1 1,1-1,0 0,0 1,0-1,0 0,0 1,1-1,-1 0,0 1,0-1,0 0,0 1,0-1,0 0,1 1,-1-1,0 0,0 1,0-1,1 0,-1 0,0 1,0-1,1 0,-1 0,0 1,1-1,-1 0,0 0,1 0,-1 0,1 1,9-13,7-22,-12 21,8-31,-23 102,7-28,-4 56,7-60,1-1,0 1,2-1,1 0,1 0,2 0,0 0,16 34,-14-34,-9-22,1 0,0 0,0 0,0-1,0 1,1 0,2 4,-2-5,-1-1,0 0,1 0,-1 0,1 0,-1-1,1 1,-1 0,1-1,0 1,-1-1,1 1,-1-1,1 0,0 0,0 1,-1-1,3-1,7 0,-1 0,0-1,0-1,18-6,-19 6,-9 3,0 0,1 0,-1 0,0 0,0 0,0 0,0 0,0 0,0 0,0 0,1 0,-1 0,0 0,0 0,0 0,0 0,0 0,0 0,0 0,1 0,-1 0,0 0,0 0,0 0,0 0,0 0,0 0,0 0,0-1,0 1,0 0,0 0,0 0,1 0,-1 0,0 0,0 0,0 0,0-1,0 1,0 0,0 0,0 0,0 0,0 0,0 0,0 0,0-1,0 1,0 0,0 0,0 0,0 0,-1 0,1 0,0 0,0-1,0 1,0 0,0 0,0 0,-10-4,-14-2,-18-3,30 5,-1 2,1-1,-1 2,-13-1,9 4,17-2,0 0,0 0,0 0,0 0,-1 0,1 0,0 0,0 0,0 0,0 0,0 0,0 0,0 0,0 0,0 0,0 0,0 1,0-1,0 0,0 0,0 0,0 0,-1 0,1 0,0 0,0 0,0 0,0 0,0 1,0-1,0 0,0 0,0 0,0 0,0 0,0 0,1 0,-1 0,0 0,0 1,0-1,0 0,0 0,0 0,0 0,0 0,0 0,0 0,0 0,0 0,0 0,0 0,0 0,0 0,1 1,-1-1,0 0,0 0,0 0,0 0,0 0,27 11,-8-3,-9-2,0 0,-1 0,13 10,-20-13,1-2,0 1,0 0,0 0,0-1,0 0,0 1,0-1,1 0,-1-1,0 1,1-1,-1 1,0-1,1 0,-1 0,7-1,-8 0,1 1,-1-1,0 1,0-1,0 0,0 0,0 0,0 0,0 0,0 0,-1 0,1-1,0 1,-1-1,1 1,-1-1,1 0,-1 1,0-1,0 0,0 0,0 0,0 0,0 0,0 0,-1 0,2-4,-2-1,0 0,0 0,0 0,-1 0,0 0,0 1,0-1,-1 0,-1 1,1-1,-1 1,0-1,-4-6,-4-9,8 12,1 1,0-1,0 0,1 0,1 0,-1 0,2 0,1-14,0-12,-13-99,12 74,-2-86,1 146,0 1,0-1,0 1,0 0,0-1,0 1,0-1,0 1,0 0,0-1,0 1,0-1,-1 1,1 0,0-1,0 1,0 0,0-1,-1 1,1 0,0-1,0 1,-1 0,1-1,0 1,-1 0,1 0,0-1,-1 1,1 0,0 0,-1 0,0-1,-11 9,-7 21,14-17,0 0,1 0,0 1,1 0,1-1,-2 25,4 83,2-52,0-37,9 56,-5-49,-4-27,-1 0,0 0,-1 1,0-1,-2 12,-1-22,-1-6,-3-7,3-4,1 0,1 0,1 0,0 0,2-20,-1 13,-3-37,-2 8,4-104,3 70,-3 19,2-73,0 135,0 0,1 0,-1 0,1 0,0 0,0 0,1 0,4-6,-4 7,-1-1,1 0,-1 0,1 0,-1 0,-1 0,1 0,1-8,-3 0,1 0,1 1,1-1,-1 1,2 0,0-1,0 1,7-11,-11 22,1 0,-1 1,0-1,0 1,1-1,-1 1,0 0,1-1,-1 1,1-1,-1 1,1 0,-1-1,0 1,1 0,-1-1,1 1,0 0,-1 0,1 0,-1-1,1 1,-1 0,1 0,-1 0,1 0,0 0,-1 0,1 0,-1 0,1 0,0 0,0 1,0 0,1 0,-1 0,0 0,0 0,0 0,0 0,0 0,0 0,0 0,-1 1,2 1,14 39,-13-33,0 0,-1 1,0 0,0 0,-1-1,0 1,-1 0,0 0,-1 0,-2 13,1-16,-1 1,0 0,-6 10,-4 10,0 18,12-42,0-1,0 1,1 0,0 0,0 0,0 0,0 1,0-2,2 7,-2-9,0-1,0 0,0 1,1-1,-1 1,0-1,0 0,0 1,0-1,0 0,1 1,-1-1,0 0,0 1,1-1,-1 0,0 1,0-1,1 0,-1 0,0 1,1-1,-1 0,1 0,-1 1,0-1,1 0,0 0,5-9,0-18,-6-37,0 38,-1 22,1 9,0 8,-1-10,1 1,-1-1,1 0,0 1,0-1,1 0,-1 1,1-1,-1 0,1 0,2 6,-2-9,-1 0,1 0,-1-1,0 1,1 0,-1 0,1 0,-1 0,1 0,-1 0,0 0,1-1,-1 1,0 0,1 0,-1-1,1 1,-1 0,0-1,0 1,1 0,-1-1,0 1,1 0,-1-1,0 1,0 0,0-1,0 1,1-1,7-14,-5 8,-1 0,0 0,-1-1,1 1,-1-1,-1 0,1 1,-1-1,-2-13,-1-1,-1 2,-8-27,-2-6,16 75,-2-21,0 0,0-1,0 1,1 0,-1 0,0 0,0 0,1-1,-1 1,0 0,1 0,-1-1,1 1,-1 0,1-1,-1 1,1 0,0-1,-1 1,1-1,0 1,0 0,0-1,-1 0,1-1,-1 1,0 0,1 0,-1 0,0-1,1 1,-1 0,1 0,-1-1,0 1,0 0,1-1,-1 1,0 0,0-1,1 1,-1-1,0 1,0 0,0-1,0 1,1-1,-1 1,0-1,0 1,0 0,0-1,0 1,0-1,2-19,-2 16,8-29,-6 81,-4-28,0-1,-1 0,-1-1,-1 1,-11 26,9-28,2 1,-1 0,2 0,0 0,-2 37,6-44,1 0,0 0,0 0,1 0,4 12,-6-22,0 1,1 0,0 0,-1 0,1 0,0-1,0 1,0 0,0-1,0 1,1-1,-1 1,0-1,1 0,-1 1,1-1,-1 0,1 0,0 0,0 0,-1 0,1-1,0 1,0 0,0-1,0 1,-1-1,1 0,0 0,0 1,0-1,0-1,0 1,0 0,0 0,0-1,2 0,-2 1,0-1,0 1,0-1,0 1,-1-1,1 0,0 0,0 0,-1 0,1 0,0 0,-1-1,1 1,-1 0,0-1,1 1,-1-1,2-2,-3 2,1 0,-1 0,0 1,0-1,0 0,0 0,0 0,0 0,0 0,0 1,-1-1,1 0,-1 0,0 0,1 1,-1-1,0 0,0 1,0-1,-1-1,-3-3,0-1,-1 1,1 1,-11-8,16 13,0-1,0 1,0 0,0 0,0 0,0 0,0 0,0 0,-1 0,1 0,0 0,0 0,0 0,0 0,0 0,0 0,0 0,-1 0,1 0,0 0,0 0,0 1,0-1,0 0,0 0,0 0,0 0,0 0,-1 0,1 0,0 0,0 0,0 0,0 0,0 1,0-1,0 0,0 0,0 0,0 0,0 0,0 0,0 0,0 0,0 1,0-1,0 0,0 0,0 0,0 0,0 0,-2 12,2 10,0-22,-1 25,1-18,-1 0,1 0,0-1,1 1,0 0,2 11,-1-15,-1-1,1 0,0 0,-1 0,1 0,0 0,0-1,0 1,1 0,-1-1,0 0,1 1,-1-1,1 0,-1 0,5 1,43 9,14-8,-62-2,-6-1,4-1,-13 1,7 0,1-1,-1 1,0 0,1 0,-1 1,1 0,-1 0,1 0,0 1,-1-1,1 1,0 1,-9 4,-13 14,14-11,0-1,-25 14,29-17,13-3,16-5,9-9,-19 6,1 1,1 0,-1 1,0 0,1 1,0 0,15 0,-3 0,46-7,-46 5,46-2,-65 6,0 0,-1 0,1 1,0-1,-1 1,1 0,-1 0,9 4,-43-2,-106-4,139 5,14 4,24 7,76 6,-56-10,-38-9,-20-2,-9-3,-27-7,9 2,-1 1,-48-6,66 11,1 1,0-1,0-1,0 1,0-1,0 0,1 0,-1-1,1 1,0-1,0 0,-7-8,7 7,-1-1,0 2,0-1,0 1,0 0,-1 0,1 0,-12-3,18 7,0 0,0 0,-1-1,1 1,0 0,0 0,-1 0,1 0,0 0,-1 0,1 0,0 0,-1 0,1 0,0 0,-1 0,1 0,0 0,-1 0,1 0,0 0,0 0,-1 0,1 0,0 1,-1-1,1 0,0 0,0 0,-1 0,1 1,0-1,0 0,-1 0,1 1,0-1,0 0,0 0,-1 1,5 14,16 13,-12-20,0 0,0-1,1 0,-1 0,1-1,1 0,0 0,-1-1,1-1,1 1,11 2,1-3,35 7,94 5,-109-22,-15 0,-25 6,1-1,-1 1,0-1,0 0,0 0,0 0,-1 0,1-1,0 1,5-4,-8 4,0 1,1 0,-1-1,0 1,1 0,-1-1,0 1,0-1,1 1,-1-1,0 1,0 0,0-1,1 1,-1-1,0 1,0-1,0 1,0-1,0 1,0-1,0 1,0-1,0 1,0-1,-1 0,1 0,-1 0,0 0,0 0,0 0,0 0,0 0,0 0,0 0,0 0,0 1,0-1,0 0,-1 1,-1-2,-9-2,1 0,-1 0,-1 1,1 1,0 0,-24-1,-16-7,41 7,1 1,-1 0,-20-1,19 2,0-1,1 0,-1 0,-13-5,-7-2,29 9,-35-12,37 12,0 0,0 0,0-1,0 1,0-1,1 1,-1-1,0 1,0-1,0 1,0-1,1 0,-1 0,0 1,0-1,1 0,-1 0,1 0,-1 0,1 1,-1-1,1 0,0 0,-1 0,1 0,0 0,0 0,-1 0,1 0,0 0,0-2,1 2,0 0,-1 0,1 0,0 0,-1 0,1 1,0-1,0 0,0 0,0 1,0-1,0 1,0-1,0 1,0-1,0 1,0-1,0 1,0 0,0 0,0-1,0 1,1 0,0 0,35 1,-28-1,10 2,0 0,27 7,-12-2,-7-4,-21-3,0 1,1 0,-1 0,0 1,0-1,7 4,-2-1,0 0,0 0,1-2,-1 1,1-1,14 0,76-2,-44-2,-42 3,-11-1,0 1,0-1,0 0,0-1,0 1,-1-1,1 0,8-2,-13 3,0-1,0 1,0 0,0 0,0-1,0 1,0 0,-1 0,1-1,0 1,0 0,0 0,-1 0,1 0,0-1,0 1,0 0,-1 0,1 0,0 0,0 0,-1-1,1 1,0 0,0 0,-1 0,1 0,0 0,0 0,-1 0,1 0,0 0,0 0,-1 0,1 0,0 0,0 0,-1 1,1-1,-17-2,-225 2,203 5,-16 0,34-5,-154-8,55-6,108 12,1-1,0 0,0 0,0-2,1 1,-1-1,-13-9,24 14,0 0,-1 0,1 0,-1-1,1 1,0 0,-1 0,1 0,-1-1,1 1,0 0,-1 0,1-1,0 1,-1 0,1-1,0 1,0 0,-1-1,1 1,0-1,0 1,0 0,0-1,-1 1,1-1,0 1,0-1,0 1,0 0,0-1,0 1,0-1,14-6,21 2,48 11,-49-2,216 7,-232-9,-1-1,1 2,26 7,-27-5,0-1,1-1,31 1,239-4,-586-11,289 11,-23 0,-1 1,-33 6,9-3,45-4,1 0,-1 1,0 1,-13 3,45-9,1 1,-1 0,1 2,0 1,21 2,60-3,-29-10,-43 8,55-3,3 8,129-4,-127-9,-50 7,45-2,-47 6,-38 0,0 1,0-1,0 0,0 1,0-1,0 0,0 1,0-1,0 0,0 1,0-1,0 0,0 0,0 1,0-1,0 0,0 1,-1-1,1 0,0 1,0-1,0 0,0 0,-1 1,1-1,0 0,0 0,-1 0,1 1,0-1,0 0,-1 0,1 0,0 0,0 1,-1-1,1 0,-1 0,-12 10,-9 5,-1-2,0 0,-2-2,-40 14,47-21,0-1,0 0,-19 0,0-1,-21 5,-181 10,125-7,63-1,32-4,17-4,8-1,59-16,-46 10,0 1,0 1,37-2,-40 6,127 1,-122 2,41 10,-47-9,1 0,0-1,0-1,22 1,-69-2,-86 5,79-1,2-1,-36 0,62-3,1 0,0 1,1-1,-1 2,-16 6,18-6,0-1,1 0,-1 0,0 0,0 0,0-1,0-1,0 1,0-1,-10-1,17 1,0 0,0 0,0-1,0 1,0 0,0 0,-1 0,1-1,0 1,0 0,0 0,0-1,0 1,0 0,0 0,1 0,-1-1,0 1,0 0,0 0,0-1,0 1,0 0,0 0,0 0,1-1,-1 1,0 0,0 0,0 0,0 0,0-1,1 1,-1 0,0 0,0 0,0 0,1 0,-1 0,0 0,0 0,1 0,-1-1,0 1,0 0,1 0,12-8,9 0,1 1,41-7,-34 8,30-10,-43 11,0 1,1 1,-1 0,24-1,74 5,-44 1,-46-2,39 0,67-8,-105 6,-21 2,0 0,1-1,-1 1,0-1,0 0,6-3,-9 4,0-1,-1 0,1 0,-1-1,1 1,-1 0,1 0,-1-1,0 1,1-1,-1 1,0-1,0 0,0 1,0-1,-1 0,1 0,0 1,-1-1,1 0,-1-2,1-1,6-25,-1 0,-1-1,0-41,-5 61,-1 1,0 0,0 0,-1 0,-1 0,-5-17,3 8,1 0,0 0,2 0,0 0,1-1,3-32,-1 5,-1 43,1 0,0 0,0 0,0 0,0 0,1 0,-1 1,1-1,0 1,0-1,1 1,-1 0,1 0,5-6,15-23,-22 30,0 1,-1-1,1 1,0 0,0-1,0 1,0 0,0 0,0 0,0 0,1 0,1-1,-3 1,1 1,-1 0,1 0,-1-1,1 1,-1 0,1 0,0 0,-1 0,1 0,0 0,-1 0,1 0,-1 0,1 0,0 0,-1 0,1 0,-1 1,1-1,-1 0,1 1,1 0,-1 0,0 0,0 0,0 0,-1 0,1 0,0 0,0 1,-1-1,1 0,0 1,-1-1,0 0,1 1,-1-1,0 1,1-1,-1 1,0-1,0 1,0-1,-1 0,1 1,-1 1,-3 13,4-15,0-1,0 0,0 1,0-1,0 1,-1-1,1 1,0-1,0 0,0 1,-1-1,1 1,0-1,-1 0,1 1,0-1,-1 0,1 0,0 1,-1-1,1 0,0 0,-1 1,1-1,-1 0,1 0,-1 0,1 0,0 0,-2 1,2-2,0 0,0 1,0-1,0 0,0 1,0-1,0 0,0 1,0-1,0 0,0 1,0-1,0 0,1 1,-1-1,0 1,1-1,-1 0,0 1,1-1,-1 1,0-1,1 0,11-17,-12 18,7-12,-4 8,0 0,0-1,0 1,0 0,7-5,-8 8,0-1,0 1,1 0,-1 0,1 0,-1 0,0 0,1 0,0 1,-1-1,1 1,-1 0,1 0,2 0,4 0,-1 0,0 0,1 1,9 3,-15-4,-1 1,1 0,0 1,-1-1,1 0,-1 1,0-1,1 1,-1 0,0 0,0 0,0 0,0 0,-1 0,1 0,2 4,7 12,-8-13,0 0,0 0,0 1,0-1,-1 1,0 0,2 7,2 21,-2 1,-2-1,-1 1,-4 46,3-75,-1-1,1 1,-1-1,0 1,-1-1,0 0,1 1,-1-1,-1 0,-3 5,6-9,0-1,0 0,0 0,0 1,-1-1,1 0,0 0,0 0,-1 0,1 1,0-1,0 0,-1 0,1 0,0 0,0 0,-1 0,1 0,0 0,-1 1,1-1,0 0,-1 0,1 0,0-1,0 1,-1 0,1 0,0 0,-1 0,1 0,0 0,0 0,-1-1,-6-9,-1-20,7 27,-5-31,-4-68,7 58,-1 7,-2-19,6 52,-1 1,1-1,-1 1,0-1,0 1,0 0,-1-1,1 1,-1 0,0 0,0 0,0 0,0 1,0-1,-1 0,1 1,-1 0,0-1,-3-1,1 0,-1 0,-1 0,1 1,0 0,-1 0,0 0,0 1,-11-3,14 5,-1-1,1 1,0 0,0 1,-1-1,1 1,0-1,0 1,0 0,0 1,0-1,0 1,0 0,0 0,0 0,1 0,-1 1,1 0,0-1,0 1,-6 7,4-5,1 2,-1-1,1 1,1-1,-1 1,1 0,0 0,1 1,-1-1,1 0,-1 11,-8 103,10-111,-2 39,3-46,0 1,1 0,-1-1,1 1,-1-1,1 1,0-1,0 1,0-1,3 4,-4-5,1-1,0 0,0 0,0 0,0 0,0 0,0-1,0 1,0 0,0 0,0-1,0 1,0 0,1-1,-1 1,0-1,0 0,1 1,-1-1,0 0,2 0,0 0,0 0,-1 0,1-1,-1 1,1-1,-1 0,1 0,-1 0,0 0,4-2,-1 0,-1-1,1 1,-1-1,0 1,0-1,0-1,0 1,-1 0,5-9,-1-4,-1 0,-1 0,0-1,-2 0,3-24,-6 37,1 5,-1 0,0-1,0 1,0 0,0 0,0-1,0 1,1 0,-1 0,0-1,0 1,0 0,0 0,0-1,0 1,0 0,0-1,0 1,0 0,0 0,0-1,0 1,0 0,-1 0,1-1,0 1,0 0,0 0,0-1,0 1,-1 0,1 0,0-1,0 1,0 0,-1 0,1 0,0 0,0-1,0 1,-1 0,1 0,-1 0,-10 10,-10 20,4 14,8-18,9-26,0 0,0 0,0 0,0 0,0 0,0 0,-1 0,1 0,0 0,0 0,0 0,0 0,0 0,0 0,0 0,0 0,0 0,0 0,0 0,0 0,0 0,0 0,0 0,-1 0,1 0,0 0,0 0,0 0,0 0,0 0,0 0,0 0,0 0,0 0,0 0,0 0,0 0,0 0,0 0,0 0,0 0,-1 0,1 0,0 0,0 0,0 1,0-1,0 0,0 0,0 0,-1-11,3-16,14-40,-17 80,1-1,1 22,1 1,-11 70,9-105,0 1,0-1,0 0,0 0,0 1,0-1,0 0,0 0,0 1,0-1,0 0,0 1,0-1,0 0,0 0,0 1,0-1,0 0,0 0,0 1,0-1,0 0,1 0,-1 1,0-1,0 0,0 0,0 1,1-1,-1 0,0 0,0 0,1 0,-1 1,0-1,0 0,1 0,-1 0,0 0,0 0,1 0,-1 0,14-7,11-19,-18 18,11-14,21-31,-35 47,-1 0,0 1,0-1,0 0,0-1,-1 1,0 0,-1-1,0 1,0-1,1-11,-3 38,-1-1,-1 0,0 0,-1 0,-2 0,0-1,-8 19,4-11,1 2,-9 43,24-100,1-1,22-56,-29 86,0-1,0 1,0 0,0 0,0-1,0 1,0 0,0 0,0 0,0-1,0 1,0 0,0 0,0-1,0 1,1 0,-1 0,0 0,0-1,0 1,0 0,0 0,1 0,-1 0,0-1,0 1,0 0,0 0,1 0,-1 0,0 0,0 0,1 0,-1 0,0-1,0 1,0 0,1 0,-1 0,0 0,0 0,1 0,-1 0,0 0,0 1,4 11,-3 23,-1-34,-11 191,8-182,1-11,-1-18,17-67,-10 67,-4 18,0 0,0 1,0-1,0 0,0 1,0-1,0 0,0 1,1-1,-1 0,0 1,0-1,1 1,-1-1,1 0,-1 1,0-1,1 1,-1-1,1 1,-1-1,1 1,-1 0,2-1,-2 1,1 0,0 0,-1 1,1-1,-1 0,1 1,-1-1,1 0,-1 1,1-1,-1 1,1-1,-1 1,0-1,1 1,-1-1,0 1,1-1,-1 2,3 3,-1 1,0-1,0 1,2 8,-3 6,-2-16,1-1,0 1,0-1,0 1,1-1,-1 1,1-1,0 1,3 6,-4-10,0 0,1 0,-1 0,0 0,1 0,-1 0,0 0,1 0,-1 0,0-1,0 1,1 0,-1 0,0 0,1 0,-1 0,0 0,1-1,-1 1,0 0,0 0,1 0,-1-1,0 1,0 0,0 0,1-1,-1 1,0 0,0-1,0 1,0 0,0 0,1-1,-1 1,0 0,0-1,0 1,0 0,0-1,0 1,0-1,6-16,-3 3,0-1,-1 0,-1 1,-1-20,2-14,1 36,0 21,2 21,-6 0,-1 0,-1-1,-1 1,-2-1,-16 50,17-68,1-10,0-17,2-30,1 28,1-8,0 0,2 0,6-37,-8 71,-1 1,1-1,1 17,1 3,-3 157,0-219,0 19,1 1,0 0,4-28,-4 41,0 0,0 0,1 0,-1 0,0 0,0 1,0-1,1 0,-1 0,1 0,-1 0,0 1,1-1,-1 0,1 0,0 1,-1-1,1 0,0 1,-1-1,2 0,-1 1,-1 0,1 0,0 0,-1 1,1-1,-1 0,1 0,-1 1,1-1,-1 0,1 1,-1-1,1 1,-1-1,1 0,-1 1,1-1,-1 1,0-1,1 1,-1-1,1 2,1 3,1 1,-1-1,1 1,-1 0,1 6,-1 7,0 32,-2-33,1 0,4 23,-4-30,1 1,-2 0,0 0,0 0,-1 0,0 0,-1 0,-1-1,-6 22,6-21,1 1,0-1,2 1,0 25,1-23,-2 1,-2 27,2-39,1-1,-1 1,0-1,0 1,0-1,-1 1,1-1,-4 7,3-9,1 1,-1-1,0 0,1 0,-1 0,0 0,0 0,0 0,0 0,0 0,0-1,0 1,0-1,0 1,0-1,0 0,-3 0,-26 2,19-2,-1 0,1 2,0-1,-1 2,-12 3,20-4,0-1,0 1,0-1,0 0,-1-1,1 1,0-1,-1 0,1-1,-9-1,11 2,-1-1,1-1,0 1,-1 0,1-1,0 0,0 1,0-1,1 0,-1-1,0 1,1 0,-1-1,1 0,0 1,-4-7,1 1,1 0,0 0,0 0,1-1,0 1,-4-16,6 18,1 0,0 0,0 1,0-1,0 0,1 0,0 1,0-1,1 0,-1 1,5-10,7-19,11-41,0-1,-19 61,0 0,-2-1,1 1,-2-1,0 0,-1 0,-1 0,-1-15,1 30,0 0,0 1,0-1,0 1,0-1,0 0,0 1,0-1,0 0,0 1,-1-1,1 1,0-1,0 1,0-1,-1 0,1 1,0-1,-1 1,1-1,-1 1,1-1,0 1,-1 0,1-1,-1 1,1-1,-1 1,1 0,-1 0,0-1,1 1,-1 0,1 0,-1 0,0-1,1 1,-1 0,1 0,-1 0,0 0,1 0,-1 0,1 0,-1 0,0 1,1-1,-1 0,1 0,-1 0,0 1,1-1,-1 1,-2 0,1 1,-1-1,1 1,0 0,0 0,-1 0,1 0,1 0,-1 0,-2 4,-8 14,5-9,1 0,0 1,1 0,-8 24,13-36,-1 0,1 0,0 1,0-1,0 0,0 0,0 1,0-1,0 0,0 0,0 1,0-1,0 0,0 0,0 1,0-1,1 0,-1 0,0 1,0-1,0 0,0 0,0 1,0-1,1 0,-1 0,0 0,0 1,0-1,1 0,-1 0,0 0,0 0,0 0,1 0,-1 1,0-1,1 0,13-1,11-9,-18 7,0 0,-1-1,0 0,1 0,-1 0,-1-1,1 0,-1 0,0 0,0-1,0 1,-1-1,1 0,-2-1,1 1,-1-1,0 0,0 1,-1-1,1-1,0-10,-2 15,2-9,0 1,0-1,1 1,0 0,12-21,-16 32,0 0,0 0,0 0,0 0,0-1,0 1,0 0,0 0,1 0,-1 0,0 0,0 0,0-1,0 1,0 0,0 0,1 0,-1 0,0 0,0 0,0 0,0 0,0 0,1 0,-1-1,0 1,0 0,0 0,0 0,0 0,1 0,-1 0,0 0,0 0,0 0,0 0,1 1,-1-1,0 0,0 0,0 0,0 0,0 0,1 0,-1 0,3 9,-1 14,-2-22,0 27,0-1,-2 1,-2 0,0-1,-2 0,0 0,-14 33,-18 73,28-92,8-25,2-14,0 1,0-1,0 1,-1-1,1 1,-1-1,1 1,-1-1,0 0,-2 4,2-8,0-1,0 0,0 0,1 0,-1 0,1 0,0-3,1-26,2 0,1 0,15-58,6-38,-24 118,-1 0,1 0,1 0,5-18,-7 28,0 0,0 0,0 0,0 0,0 1,0-1,0 0,0 0,0 0,0 0,0 0,0 0,1 0,-1 0,0 0,0 0,0 0,0 0,0 0,0 0,0 0,0 0,0 0,0 0,0 0,0 0,0 0,1 0,-1 0,0 1,0-2,0 1,0 0,0 0,0 0,0 0,0 0,0 0,0 0,0 0,1 0,-1 0,0 0,0 0,0 0,0 0,0 0,0 0,0 0,0 0,0 0,0 0,0 0,0 0,0 0,0-1,0 1,0 0,0 0,0 0,0 0,0 0,0 0,0 0,3 11,0 15,-3 181,-5-161,-1 18,4-46,-1-14,1-13,1-9,1 0,1 0,1 1,1-1,6-23,0-4,16-104,-25 149,0-1,0 0,0 0,1 0,-1 0,0 1,0-1,0 0,1 0,-1 1,0-1,1 0,-1 0,1 1,-1-1,1 1,-1-1,2 0,-2 1,0 0,1 0,-1 0,1 0,-1 1,0-1,1 0,-1 0,0 0,1 1,-1-1,0 0,0 1,1-1,-1 0,0 1,0-1,0 0,1 1,-1-1,0 0,0 1,0-1,0 1,9 31,-3 11,-2 1,-3 83,-7-105,3-22,1-12,3-189,3 184,-1 16,-1 10,0 155,-3-117,1-64,-1 0,1 0,1-1,0 1,2 0,0 0,6-19,-9 36,0 0,0-1,0 1,0 0,0-1,0 1,0 0,0-1,0 1,0 0,0-1,0 1,0 0,1-1,-1 1,0 0,0 0,0-1,0 1,1 0,-1 0,0-1,0 1,1 0,-1 0,0 0,1-1,-1 1,0 0,0 0,1 0,-1 0,0 0,1 0,-1 0,1 0,4 12,-1 20,1 23,-2-34,0 32,-3-47,0 0,-1 0,1 0,-2 0,1 0,-1 0,1 0,-2 0,-3 9,4-12,-1 0,1-1,0 1,-1 0,1-1,-1 0,0 1,0-1,0 0,0 0,0-1,0 1,0-1,-1 1,1-1,-5 1,-5 1,-2-1,-23 1,26-2,10 0,1-1,0 0,0 0,-1 1,1-1,0 1,0-1,0 1,-1-1,1 1,0 0,0-1,0 1,0 0,0 0,1 0,-1 0,0 0,0 0,1 0,-2 2,2-3,0 1,-1-1,1 0,0 1,0-1,0 0,0 0,0 1,0-1,0 0,0 1,0-1,0 0,0 1,0-1,0 0,0 1,0-1,0 0,1 1,-1-1,0 0,0 1,0-1,0 0,1 0,-1 1,0-1,1 1,0-1,0 0,0 1,-1-1,1 0,0 0,0 0,0 0,0 1,-1-1,1 0,0-1,0 1,0 0,0 0,1-1,5 0,0-2,0 1,-1-1,1 0,-1 0,10-7,9-4,11-4,-15 8,23-15,-43 24,-1 1,1 0,-1-1,1 1,-1-1,1 1,-1 0,1 0,-1-1,1 1,-1 0,1 0,-1 0,1 0,0-1,-1 1,1 0,-1 0,1 0,0 0,-1 0,1 0,-1 1,1-1,0 0,-1 0,1 0,-1 0,2 1,-2 0,1 0,-1 0,1 0,-1 0,1-1,-1 1,0 0,0 0,1 0,-1 0,0 0,0 0,0 0,0 0,0 2,0 2,-1 0,1-1,-1 1,0 0,-1 0,-2 6,2-7,0-1,0 0,-1 0,1 0,-1 0,0 0,0-1,0 1,0-1,0 0,-1 0,1 0,-1 0,-5 2,-5 0,0 0,-25 4,26-7,0 2,-24 7,35-8,-1-1,1 0,-1 0,1-1,-1 1,0 0,1-1,-1 0,0 0,0 1,1-2,-1 1,0 0,-3-1,5 0,0 0,-1 1,1-1,0 0,0 0,-1 0,1 0,0-1,0 1,0 0,0 0,1-1,-1 1,0 0,0-1,1 1,-1-1,1 1,-1-1,1 1,0-1,0 0,0 1,-1-1,1 1,1-2,-2-15,1 0,1 0,0 1,1-1,1 0,1 1,1 0,0 0,11-23,-12 29,-1 1,1-1,-2 0,0 0,2-23,-5-60,-1 37,3 35,0 15,0 1,-1-1,0 0,-1 1,1-1,-4-12,4 18,0 0,-1 0,1 1,-1-1,1 0,0 0,-1 0,0 1,1-1,-1 0,1 1,-1-1,0 0,0 1,1-1,-1 1,0-1,0 1,0 0,1-1,-1 1,0 0,-2-1,1 1,1 0,-1 0,0 0,0 0,0 1,0-1,0 1,0-1,0 1,-3 1,-2 2,0 0,0 1,1 0,-7 5,-6 8,-20 26,-7 6,32-38,10-9,1 0,-1 0,1 0,-1 1,1-1,0 1,0 0,-4 7,7-10,0-1,0 0,0 1,-1-1,1 0,0 1,0-1,0 0,0 1,0-1,0 0,0 1,0-1,0 1,0-1,0 0,0 1,0-1,1 0,-1 1,0-1,0 0,0 1,0-1,1 0,-1 0,0 1,0-1,1 0,-1 0,0 1,0-1,1 0,-1 0,1 1,16 0,19-9,-35 8,3-1,-1 1,0-1,0 0,0 0,-1 0,1 0,0 0,0 0,0-1,-1 0,1 1,-1-1,0 0,4-3,-7 5,1-1,0 1,-1-1,1 1,0-1,-1 1,1-1,0 1,-1-1,1 1,-1 0,1-1,-1 1,1 0,-1-1,1 1,-1 0,1 0,-1-1,0 1,1 0,-1 0,1 0,-1 0,0 0,1 0,-1 0,1 0,-1 0,0 0,-23-1,24 1,-9 0,0 1,1 0,-1 1,-16 5,17-4,-1-1,0 0,0 0,-15 0,-133 6,-5-5,95-4,52-1,0 0,0 0,0-2,1 0,-19-7,-12-4,3 2,23 7,1 0,-32-5,41 13,15 4,14 5,84 27,-72-25,-14-8,1 0,-1-2,1 0,0-1,0-1,0 0,29-4,48 3,-52 4,46 2,5 5,9-12,-103 1,0 0,-1 0,1 0,0 0,0 0,-1 0,1 0,0-1,-1 1,1 0,0 0,-1-1,1 1,0 0,-1-1,1 1,-1 0,1-1,0 0,-1 0,0 1,0 0,0-1,0 1,0 0,0-1,0 1,0 0,-1-1,1 1,0-1,0 1,0 0,-1 0,1-1,0 1,0 0,-1-1,1 1,0 0,0 0,-1 0,1-1,-1 1,-27-13,-119-13,60 12,39 8,-1 3,-80 3,45 2,68-2,-17 1,0-2,0-1,-65-13,68 9,-49-5,56 10,2-2,-1 0,0-2,1 0,-26-11,-3-2,37 14,-1 0,1-2,0 1,-22-15,26 15,0 1,0 0,0 0,-18-4,19 6,2 1,1-1,-1 1,1-1,0 0,0-1,0 1,0-1,1 0,-1 0,-6-6,11 8,0 1,0-1,0 1,0 0,0-1,0 1,0 0,0-1,0 1,0-1,0 1,0 0,0-1,0 1,0-1,0 1,1 0,-1-1,0 1,0 0,1-1,-1 1,0 0,0 0,1-1,-1 1,0 0,1 0,-1-1,0 1,1 0,-1 0,0 0,1 0,-1-1,0 1,1 0,-1 0,1 0,-1 0,0 0,1 0,-1 0,1 0,19-4,-13 5,0-1,0 1,0 0,0 0,0 0,0 1,-1 0,10 5,-8-4,0 0,0 0,0-1,0 0,0-1,10 1,-5-1,1 1,-1 0,14 4,20 4,-36-8,0 1,-1 0,0 0,12 6,29 9,-26-15,-1-1,1 0,42-4,-10 0,41 9,-50-3,-12 0,74 2,142-6,-412 11,129-10,-48 8,48-4,-49 1,-53-5,-92-3,170-2,-61-12,88 11,0-2,1-2,0 0,-27-14,18 8,27 12,0-1,1 0,0 0,-1 0,2-1,-1 0,0-1,1 0,-11-11,0-4,11 13,-1 0,1-1,1 0,0-1,0 0,-5-12,8 13,0 0,0 0,1 0,1 0,-1 0,2-1,-1 1,2-16,1 7,1 1,1-1,10-27,-3-2,-9 36,0 0,8-21,-8 28,0 0,0 0,0 1,0-1,1 1,-1 0,1 0,0 0,0 0,0 0,0 1,4-3,-6 4,0 1,0-1,0 0,0 1,0-1,0 0,0 0,-1 1,1-1,0 0,0 0,-1 0,1 0,-1 0,1 0,-1 0,1 0,-1 0,1 0,-1-2,0 2,0 0,0 0,0 0,-1 0,1 1,0-1,-1 0,1 0,-1 0,1 0,-1 1,1-1,-1 0,1 0,-1 1,0-1,1 1,-1-1,-1 0,-2-2,1 1,-1 0,0 1,0-1,0 0,0 1,0 0,0 0,-8 0,8 1,-11-1,1 0,-1 2,1 0,-15 3,25-4,0 2,0-1,0 0,0 1,0 0,0 0,1 0,-1 0,1 0,-1 1,1 0,0-1,0 1,0 1,0-1,1 0,-1 1,-2 4,-3 7,1-4,1 0,0 0,1 1,0 0,1 0,0 0,-3 17,3 3,-2 51,6-77,0-1,0 1,0 0,0-1,1 1,0 0,0-1,1 1,0-1,0 0,0 1,0-1,1 0,0 0,0 0,0-1,5 6,-3-4</inkml:trace>
</inkml:ink>
</file>

<file path=ppt/ink/ink6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90"/>
    </inkml:context>
    <inkml:brush xml:id="br0">
      <inkml:brushProperty name="width" value="0.1" units="cm"/>
      <inkml:brushProperty name="height" value="0.1" units="cm"/>
      <inkml:brushProperty name="color" value="#B4003C"/>
      <inkml:brushProperty name="ignorePressure" value="1"/>
    </inkml:brush>
  </inkml:definitions>
  <inkml:trace contextRef="#ctx0" brushRef="#br0">15 988,'7'0,"22"0,-28 0,0 0,0 0,0 0,0 1,0-1,0 0,0 0,0 1,-1-1,1 0,0 1,0-1,0 1,0-1,-1 1,1-1,0 1,-1 0,1-1,0 1,-1 0,1 0,0 1,-1-2,0 1,0-1,0 0,-1 1,1-1,0 1,0-1,0 0,-1 1,1-1,0 0,-1 1,1-1,0 0,-1 1,1-1,0 0,-1 0,1 1,-1-1,1 0,0 0,-1 0,1 0,-1 1,1-1,-1 0,1 0,0 0,-1 0,1 0,-1 0,0 0,-18 1,18-1,-1 0,1 0,0 0,-1 0,1 0,0 0,-1 0,1 1,-1-1,1 0,0 1,0-1,-1 1,1 0,0-1,0 1,0 0,0 0,-1-1,1 1,0 0,1 0,-1 0,0 0,0 1,0-1,1 0,-1 0,0 2,0 0,1-1,0 0,-1 1,1-1,1 1,-1-1,0 0,0 1,1-1,-1 0,1 1,0-1,0 0,0 0,0 1,2 1,13 29,-11-22,0-1,1 0,0 0,8 11,-11-19,-1 1,1 0,0-1,0 1,0-1,0 0,0 0,1 0,-1-1,0 1,1-1,-1 0,1 0,0 0,-1 0,1 0,4-1,11 0,-1-1,1-1,28-6,17-3,-59 11,0-1,0 0,0 0,-1 0,1-1,-1 1,1-1,-1 0,1 0,-1-1,0 1,0-1,0 0,-1 0,1 0,-1-1,1 1,-1-1,0 0,0 0,-1 0,3-5,0-1,-2 0,1 0,-1 0,-1-1,0 1,0-1,-1 1,-1-1,0-11,0-67,0 87,0 5,0 0,1 51,-2 62,0-112,1 0,-1 0,1 0,-1 0,0 0,-1-1,1 1,-1 0,1 0,-1-1,0 1,-1-1,1 0,-4 5,0-3,0-1,0 1,0-1,0 0,-1-1,-12 6,-6 3,19-9,1 0,-1 0,1-1,-1 0,0 0,-11 2,-23 5,30-6,1-1,-1 0,0 0,-15 0,22-3,0 0,-1-1,1 1,0 0,1-1,-1 1,0-1,0 0,1 0,-1 0,1-1,-1 1,-2-4,-15-12,16 16,0-1,0 0,1-1,-1 1,0-1,1 1,0-1,0 0,0 0,1-1,-1 1,1-1,0 1,0-1,0 1,1-1,0 0,0 0,0 0,0 0,1 0,0 0,0 0,0 0,1 0,0 0,-1 0,2 0,-1 1,1-1,2-6,-1 5,0 1,0-1,-1 0,0 0,0-1,0 1,-1 0,0-1,0 1,-1 0,0-1,0 1,0-1,-1 1,0 0,0-1,0 1,-1 0,0 0,0 0,-1 0,0 0,0 0,-5-7,3 0,0 0,1 0,0-1,-2-21,6 32,0 7,10 58,-6-45,-1 0,-1 0,0 1,-2 31,0-48,0 0,0 0,0 0,0 0,-1 0,1-1,0 1,0 0,-1 0,1 0,-1 0,1 0,-1-1,1 1,-2 1,2-2,0 0,-1 0,1 1,0-1,-1 0,1 0,0 0,-1 0,1 0,-1 0,1 0,0 0,-1 0,1 0,0 0,-1 0,1 0,-1 0,1 0,0 0,-1 0,1 0,0 0,-1 0,0-1,0 0,0 0,0 0,0 0,0 0,0 0,0 0,0 0,0 0,0-1,0 1,1 0,-1-1,0 1,1 0,-1-1,1 1,-1-3,-1-24,1-1,4-51,-1 69,0 0,0 1,2 0,7-20,7-24,-16 47,-1 0,-1-1,1 1,-1 0,0-1,-1 1,0 0,-2-11,-3-1,-14-33,16 43,1-2,0-1,0-1,2 1,-1 0,2 0,-1 0,2-1,1-13,0-17,-4-41,4-92,-1 167,1 1,-1 0,1 0,1 0,0 0,7-15,-9 22,1-1,0 0,-1 1,1-1,0 1,-1-1,1 1,0 0,0 0,0 0,0 0,0 0,3 0,35-9,-14 5,-24 4,0 0,0 0,0 0,0 1,-1-1,1 0,0 1,0 0,0-1,0 1,0 0,0 0,0 0,0 0,0 0,0 1,0-1,0 0,-1 1,1 0,0-1,0 1,0 0,-1 0,1 0,2 1,1 5</inkml:trace>
</inkml:ink>
</file>

<file path=ppt/ink/ink6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91"/>
    </inkml:context>
    <inkml:brush xml:id="br0">
      <inkml:brushProperty name="width" value="0.1" units="cm"/>
      <inkml:brushProperty name="height" value="0.1" units="cm"/>
      <inkml:brushProperty name="color" value="#B4003C"/>
      <inkml:brushProperty name="ignorePressure" value="1"/>
    </inkml:brush>
  </inkml:definitions>
  <inkml:trace contextRef="#ctx0" brushRef="#br0">242 50,'0'-1,"-1"0,1-1,0 1,0 0,-1 0,1 0,-1-1,1 1,-1 0,0 0,1 0,-1 0,0 0,0 0,0 0,0 0,0 1,0-1,0 0,0 0,0 1,0-1,0 0,0 1,0 0,-1-1,1 1,-2-1,-39-5,36 5,-31-8,33 8,0-1,0 1,0 0,0 0,-1 0,1 1,0-1,0 1,-1 0,1 0,-7 2,5-1,1 0,-1 1,0 0,1 0,-1 0,1 0,-8 5,11-5,0 0,0 0,1 0,-1 0,0 0,1 0,-1 0,1 0,0 1,0-1,0 0,0 1,0-1,1 1,-1-1,1 1,-1-1,1 1,0 4,0 11,1 0,4 19,0-4,-2 24,-3 70,-2-41,3-19,-3 74,-2-100,-2 43,4 12,4 78,-1-170,-1-1,1 1,0 0,0-1,0 1,1-1,-1 1,1-1,0 0,0 0,0 0,0 0,0 0,1 0,-1 0,1-1,0 1,0-1,0 0,0 0,6 3,0 2,10 10,-15-14,-1 1,1-1,-1 0,1 0,5 3,11 6,-17-9,1-1,-1 0,1 0,-1 0,1-1,-1 1,1-1,0 1,0-1,0-1,0 1,6 0,15-4,-24 3,-1 0,0 0,0 0,0 0,1 0,-1 0,0 0,0 0,0 0,1-1,-1 1,0 0,0 0,0 0,0 0,0 0,1-1,-1 1,0 0,0 0,0 0,0 0,0-1,0 1,0 0,0 0,1 0,-1-1,0 1,0 0,0 0,0 0,0-1,0 1,0 0,-12-10,8 8,-1-2,1 1,-1 0,1-1,0 0,0 0,1 0,-1 0,1-1,-5-9,-2-5,-11-32,0 0,12 30,7 15,0 1,-1-1,0 0,-6-8,9 14,0 0,0 0,0 0,0 0,0 0,0 0,0 0,-1 0,1 0,0-1,0 1,0 0,0 0,0 0,0 0,0 0,-1 0,1 0,0 0,0 0,0 0,0 0,0 0,0 0,-1 0,1 0,0 0,0 0,0 0,0 0,0 0,0 0,-1 0,1 0,0 0,0 0,0 1,0-1,0 0,0 0,0 0,-1 0,1 0,0 0,0 0,-4 9,-1 9,-6 34,8-39,0 1,0 0,2-1,-1 1,2 23,1-34,-1-1,1 0,0 0,0 0,-1 0,1 0,1 0,-1 0,0 0,0 0,1-1,-1 1,1 0,-1-1,1 1,0-1,0 0,3 2,40 19,-27-15,55 14,-70-20,1 0,-1 1,0-1,1 0,-1 0,1-1,-1 1,1-1,0 0,-1 0,1 0,-1 0,6-1,-7 0,0 0,-1 1,1-1,0 0,-1 0,1 0,0 0,-1-1,1 1,-1 0,0-1,1 1,-1-1,0 1,0-1,0 0,0 1,0-1,0 0,0 0,-1 0,1 0,-1 1,1-1,-1-2,5-20,14-108,-17 120,0 2</inkml:trace>
</inkml:ink>
</file>

<file path=ppt/ink/ink6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92"/>
    </inkml:context>
    <inkml:brush xml:id="br0">
      <inkml:brushProperty name="width" value="0.1" units="cm"/>
      <inkml:brushProperty name="height" value="0.1" units="cm"/>
      <inkml:brushProperty name="color" value="#B4003C"/>
      <inkml:brushProperty name="ignorePressure" value="1"/>
    </inkml:brush>
  </inkml:definitions>
  <inkml:trace contextRef="#ctx0" brushRef="#br0">25 276,'-1'1,"0"-1,0 0,0 1,0-1,1 1,-1 0,0-1,0 1,1 0,-1-1,0 1,1 0,-1 0,1-1,-1 1,1 0,-1 0,1 0,0 0,-1 0,1 1,-7 22,5 6,0 0,6 57,-1-69,0 0,13 35,-10-33,8 37,7 16,0 10,-16-30,-1 61,7 1,-10-108,-1-1,1 1,0 0,0-1,0 1,1-1,0 0,1 1,-1-1,1 0,1 0,-1 0,6 7,-5-8,-2-1,-1-1,1 1,1-1,-1 1,0-1,1 0,0 0,0 0,0-1,0 1,0-1,0 1,0-1,1 0,0 0,-1-1,1 1,5 1,23 8,-28-9,1 0,1 0,-1 0,0-1,0 0,1 0,6 1,62 6,-70-8,-1 0,1 0,0 0,-1-1,1 0,-1 1,1-1,-1-1,0 1,1 0,-1-1,0 0,0 0,0 0,0 0,0 0,0 0,-1-1,1 0,-1 1,3-5,-2 3,0-1,-1 0,1-1,-1 1,0 0,0-1,-1 1,0-1,0 0,0 1,-1-1,1-7,-3-10,-7-38,5 40,0 0,0-30,4-4,1-46,-1 99,0 0,1 1,-1-1,0 1,1-1,0 1,-1-1,1 1,0-1,-1 1,1 0,0-1,0 1,0 0,0 0,0 0,0 0,1 0,-1 0,0 0,1 0,-1 0,0 0,1 1,-1-1,1 0,-1 1,1 0,-1-1,1 1,0 0,-1 0,1-1,-1 1,1 1,2-1,8 1,-1 0,1 1,0 1,11 3,-6-1,155 39,-144-41,0 0,1-2,36-3,-2 0,-28 0,40-6,27-3,-30 12,35-2,-67-3,45-2,15 4,81 4,-179-2,0 1,0-1,0 1,0-1,0 1,0 0,0 0,-1 0,1 0,0 0,0 0,-1 0,1 0,-1 1,1-1,-1 1,0-1,1 1,-1 0,0-1,0 1,0 0,0 0,0 0,-1 0,1-1,-1 1,1 0,-1 0,1 3,0 8,0 1,-1-1,-2 23,1-10,1-22,-1-1,1 1,-1-1,0 1,0-1,0 0,-1 0,-2 6,-6 17,-5 13,12-36,1 1,0-1,1 1,-1 0,1 0,-1 0,1 0,0 0,0 0,1 0,0 0,-1 0,1 0,0 1,1-1,1 7,0-8,0 0,0 0,1-1,0 1,0-1,-1 1,1-1,1 0,-1 0,0 0,0 0,1-1,-1 1,6 0,20 13,-23-11,0 0,0-1,0 0,0 0,1-1,-1 0,1 0,-1 0,1-1,0 0,0 0,-1-1,10 0,-2-1,-1 0,0-1,0-1,0 0,24-10,-29 10,1-1,-1 0,1 0,-1-1,7-5,-11 6,-1 1,0 0,0-1,0 1,0-1,0 0,-1 0,0 0,0 0,0-1,0 1,1-6,33-123,-32 113,-1 0,-1 0,-1 0,-1 0,-2-25,0-9,1-3,3-62,8 72,-7 39,-1 0,0-1,-1 1,2-16,-3 17,0-18,-5-37,4 53,-1 0,-1 0,1 0,-1 0,-1 1,0-1,-7-10,-2-8,11 22,-1 0,0-1,0 1,0 1,0-1,-7-7,-65-75,47 57,-29-25,55 53,-1 0,1 0,-1 1,1-1,-1 1,1 0,-1-1,0 1,0 0,0 0,1 1,-1-1,0 1,0-1,0 1,0 0,0 0,0 0,0 1,0-1,0 1,-3 0,2 1,0 0,0 0,0 0,0 1,0 0,0-1,1 1,-1 0,1 1,0-1,0 0,0 1,-3 5,-1 2,0 0,1 0,1 1,0-1,0 1,1 0,0 1,1-1,1 1,0-1,0 1,2 22,1-18,1 0,6 26,3 16,-7-35,-3-18,0-1,-1 0,1 1,-1-1,0 0,0 7,-1-10,1 0,-1 0,0 0,0 0,0 0,0-1,0 1,0 0,0 0,0-1,-1 1,1 0,-1-1,1 0,-1 1,1-1,-1 0,0 0,-3 2,-7 2,1-1,-1-1,0 0,0 0,0-2,-13 2,5-2,4 1,0-1,1 2,-19 4,1 1,-12 4,12-1,-53 12,42-12,24-8,0 0,0-1,-1-1,-33-4,1 2,-23-1,-78 4,105 7,43-7,0 0,0-1,0 0,-1 0,1 0,0-1,0 1,-1-2,1 1,0-1,0 0,-1 0,1 0,-10-5,-83-30,82 28,-1 0,-1 1,0 1,1 1,-2 0,-23-1,42 5,-1 1,1 0,0-1,0 1,0-1,-1 1,1-1,0 0,0 1,0-1,0 0,0 0,0 0,0 0,0 0,1 0,-1 0,0 0,0 0,0-1,-12-29,4 9,-4-3,-47-76,57 95,0 0,1 0,-1 0,1-1,0 0,1 1,0-1,0 0,0-8,-5-22,6 33,-1 0,0 1,1-1,0 0,0 0,0 0,0 0,1 0,0 0,-1 0,1 1,1-1,-1 0,0 1,1-1,0 1,0-1,0 1,0 0,4-4,3-8,-6 11,-1-1,0 1,1-1,-2 0,1 1,0-1,-1 0,0 0,0 0,-1 0,1-1,-1 1,0 0,-1 0,1 0,-1 0,0 0,0 0,0 0,-1 0,0 0,0 1,0-1,-4-5,4 9,1-1,-1 0,0 1,0 0,0-1,-1 1,1 0,0 0,0 0,-1 0,1 1,-1-1,1 0,0 1,-1 0,1 0,-1 0,1 0,-1 0,-3 1,0-1,0 1,0 0,0 1,0-1,0 1,1 1,-8 3,4-2,1 0,-1-1,-13 4,14-5,0 1,-1 0,1 1,-8 4,-34 29,30-27,15-9,1 1,0 0,0 0,0 0,0 1,0 0,0-1,0 1,1 1,-1-1,1 0,0 1,0 0,-4 6,-9 16,13-23,0 1,1-1,-1 1,1 0,0 0,0 0,0 0,0 0,1 1,0-1,0 0,0 1,0-1,0 7,3-5</inkml:trace>
</inkml:ink>
</file>

<file path=ppt/ink/ink6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93"/>
    </inkml:context>
    <inkml:brush xml:id="br0">
      <inkml:brushProperty name="width" value="0.1" units="cm"/>
      <inkml:brushProperty name="height" value="0.1" units="cm"/>
      <inkml:brushProperty name="color" value="#B4003C"/>
      <inkml:brushProperty name="ignorePressure" value="1"/>
    </inkml:brush>
  </inkml:definitions>
  <inkml:trace contextRef="#ctx0" brushRef="#br0">282 108,'-7'-1,"0"2,-1-1,1 1,-1 0,1 1,0-1,0 1,0 1,0 0,0 0,0 0,1 1,-8 5,-19 10,21-12,0 0,0 0,1 2,-14 11,16-12,0 1,1 1,0 0,-8 13,15-23,1 1,0-1,0 0,0 0,-1 0,1 1,0-1,0 0,0 0,0 1,0-1,-1 0,1 1,0-1,0 0,0 0,0 1,0-1,0 0,0 1,0-1,0 0,0 1,0-1,0 0,0 0,1 1,-1-1,0 0,0 1,0-1,0 0,0 0,1 1,-1-1,0 0,0 0,1 1,12-1,16-10,16-20,-33 21,0 1,15-8,33-23,-32 22,-26 16,-1 0,1 0,-1-1,1 1,-1 0,0-1,0 1,1-1,-1 1,0-1,0 1,0-1,-1 0,2-2,-4 2,-4 6,-5 7,8-1,-1 0,1 0,1 1,-3 18,-1 8,2-10,2-1,0 1,5 41,-2-35,-1-72,8-54,-8 93,0 0,0 0,0 0,-1 0,1 0,0 0,0 0,0 0,0 0,0 0,-1 0,1 0,0 0,0 0,0 0,0 0,0 0,0 0,-1 0,1 0,0 0,0 0,0 0,0 0,0 0,0 0,-1 0,1-1,0 1,0 0,0 0,0 0,0 0,0 0,0 0,0 0,0-1,0 1,0 0,-1 0,1 0,0 0,0 0,0 0,0-1,0 1,0 0,0 0,0 0,0 0,0 0,0-1,0 1,0 0,1 0,-1 0,0 0,0 0,0 0,0-1,0 1,0 0,0 0,0 0,0 0,-12 14,-12 22,-9 28,39-78,0 0,-1 0,0 0,-1 0,2-17,-5 31,-1-1,0 0,0 1,0-1,0 0,0 0,0 1,0-1,0 0,0 0,0 1,0-1,-1 0,1 0,0 1,0-1,-1 0,1 1,-1-1,1 1,0-1,-1 0,1 1,-1-1,1 1,-1-1,0 0,0 1,-1 0,1 0,0 0,0 0,0 0,0 0,0 0,0 0,0 0,-1 1,1-1,0 0,0 1,0-1,-2 2,-5 3,-1 1,1 0,-8 7,12-10,4-3,-11 9,1 0,-14 15,23-22,-1 0,0 0,1 0,-1 0,1 0,-1 0,1 0,0 1,0-1,0 1,1-1,-1 0,0 1,1 0,0-1,-1 1,1-1,0 1,0-1,1 6,-1-8,1 1,-1-1,0 1,1 0,-1-1,0 1,1-1,-1 1,1-1,-1 0,1 1,-1-1,1 1,-1-1,1 0,-1 0,1 1,0-1,-1 0,1 0,-1 1,1-1,0 0,-1 0,1 0,0 0,-1 0,1 0,-1 0,1 0,0 0,-1 0,1-1,0 1,-1 0,1 0,-1-1,1 1,-1 0,1-1,-1 1,1 0,-1-1,1 1,-1-1,1 0,24-20,3-18,-26 37,0-1,-1 0,0 0,1 0,-1 0,0 1,0-2,-1 1,1 0,-1 0,1 0,-1 0,0-3,0 5,0 1,0 0,0 0,0-1,0 1,0 0,0-1,0 1,0 0,-1 0,1-1,0 1,0 0,0 0,0-1,0 1,-1 0,1 0,0-1,0 1,0 0,0 0,-1 0,1 0,0-1,0 1,-1 0,1 0,0 0,0 0,-1 0,1 0,0 0,0 0,-1 0,1-1,0 1,-1 0,1 0,0 0,-1 1,-12 8,-7 17,20-25,-15 33,14-32,1-1,-1 0,1 0,-1 0,1 1,-1-1,1 0,0 1,0-1,0 0,0 1,0-1,0 0,0 1,0-1,0 0,1 0,-1 1,0-1,1 0,-1 0,1 1,0-1,0 1,0-1,0-1,0 0,0 0,0 0,0 0,-1 0,1-1,0 1,0 0,0 0,0 0,0-1,-1 1,1 0,0-1,0 1,0-1,-1 1,1-1,0 1,-1-1,1 0,0 1,-1-1,1 0,-1 0,1 1,-1-1,1-1,15-23,-14 19,0 1,0-1,-1 0,1 0,-1 0,-1 0,1 0,-1 0,0 0,0-1,-1 1,0 0,-2-7,3 12,-1 0,1 1,-1-1,1 0,-1 0,1 0,-1 1,0-1,0 0,1 0,-1 1,0-1,0 1,0-1,1 1,-1-1,0 1,0-1,0 1,0 0,0 0,0-1,0 1,0 0,0 0,0 0,0 0,0 0,0 0,0 0,0 1,0-1,0 0,0 0,0 1,0-1,0 1,1-1,-1 1,0-1,0 1,0-1,1 1,-2 1,-2 1,0 0,0 0,0 1,1-1,-1 1,1 0,-4 7,3-3,0 1,1 0,0-1,1 1,0 0,0 1,0 13,1 4,4 36,-3-59,1 1,-1-1,1 0,0 1,1-1,-1 0,1 0,-1 0,1 0,1 0,-1 0,4 4,-5-6,1-1,0 1,-1 0,1-1,0 0,0 1,0-1,0 0,0 0,0 0,0 0,0-1,0 1,0 0,1-1,-1 0,0 1,0-1,1 0,-1 0,0 0,0 0,1-1,-1 1,3-1,5-3,0 0,0 0,0-1,0 0,0 0,15-13,-22 15,1 1,0-1,-1 0,0 0,0-1,0 1,0 0,-1-1,1 0,-1 0,0 0,0 0,0 0,0 0,-1 0,0-1,0 1,0 0,0-6,-1 9,1 1,-1-1,0 1,0-1,0 1,-1-1,1 1,0-1,0 1,0-1,0 1,0-1,-1 1,1-1,0 1,0-1,-1 1,1-1,0 1,-1 0,1-1,0 1,-1 0,1-1,-1 1,1 0,-1 0,0-1,0 1,0 0,1 0,-1 0,0 0,0 0,0 0,0 1,0-1,0 0,0 0,0 1,1-1,-1 1,-1 0,-27 22,27-21,-3 4,-1 0,1 0,1 0,-1 1,1-1,0 1,1 0,-1 1,1-1,1 0,0 1,0 0,0 0,1-1,0 1,0 11,1-19,0 1,0 0,0 0,0 0,1-1,-1 1,0 0,0 0,1-1,-1 1,0 0,1 0,-1-1,1 1,-1 0,1-1,-1 1,1-1,-1 1,1-1,0 1,-1-1,1 1,1 0,0-1,-1 1,1-1,0 1,0-1,0 0,0 0,0 1,-1-2,1 1,3 0,2-2,1 1,-1-1,1-1,7-3,-10 4,1 0,-1-1,0 0,0 0,0 0,0-1,-1 1,1-1,-1 0,0 0,0-1,-1 1,1-1,-1 0,0 0,0 0,0-1,-1 1,0 0,0-1,0 0,-1 1,0-1,0 0,0 0,-1-10,-4 2,3 14,1 0,0 0,0 0,-1 0,1 0,0 0,0-1,-1 1,1 0,0 0,0 0,-1 0,1 0,0 0,0 0,-1 0,1 0,0 0,0 0,-1 1,1-1,0 0,0 0,-1 0,1 0,0 0,0 0,-1 1,1-1,0 0,-2 2,1-1,-1 1,1 0,-1 0,1-1,0 1,0 0,0 0,-1 4,-13 42,14-126,1 77,0 0,0-1,0 1,0 0,0-1,0 1,0 0,-1-1,1 1,0 0,-1-1,1 1,-1 0,0 0,1 0,-1 0,0-1,0 1,0 0,0 0,0 0,0 1,0-1,0 0,-2-1,2 2,-1 0,0 0,0 0,1 1,-1-1,0 0,0 1,1-1,-1 1,1 0,-1-1,0 1,1 0,-1 0,1 0,0 0,-1 0,1 0,-2 3,-7 5,1 0,0 1,1 1,0-1,-10 19,14-22,1 0,-1 0,1 1,1-1,0 1,0 0,0-1,1 1,0 0,0 14,1-22,0 0,0 0,0 1,0-1,0 0,0 0,0 1,0-1,0 0,0 0,0 1,0-1,0 0,0 0,0 1,1-1,-1 0,0 0,0 1,0-1,0 0,0 0,1 0,-1 1,0-1,0 0,0 0,1 0,-1 0,0 1,0-1,1 0,-1 0,0 0,0 0,1 0,-1 0,0 0,1 0,10-6,9-15,-16 14,-1 0,1-1,-1 1,0-1,-1 1,1-1,-2 0,1 0,-1 0,0 0,-1-16,0 23,-1 0,1 0,0 0,-1-1,1 1,-1 0,1 0,-1 0,1 0,-1 0,0 0,0 0,1 0,-1 1,0-1,0 0,0 0,0 1,0-1,0 0,0 1,0-1,0 1,0-1,0 1,0 0,-1-1,1 1,0 0,0 0,0 0,-1 0,1 0,0 0,0 0,0 0,-2 1,-2 0,0-1,0 1,1 1,-1-1,0 1,1-1,-1 1,-4 3,0 2,0 0,0 0,1 1,0 0,0 0,-11 18,15-21,1 0,0 0,0 0,0 1,1-1,0 1,0 0,1-1,-1 1,1 0,0 0,1 0,0 0,0 9,0-14,0 0,0 0,0-1,0 1,0 0,0-1,1 1,-1 0,0 0,0-1,1 1,-1-1,0 1,1 0,-1-1,1 1,-1-1,1 1,-1-1,1 1,-1-1,1 1,-1-1,1 1,0-1,0 1,1-1,-1 0,0 0,0 0,0 0,0-1,0 1,0 0,0 0,0-1,0 1,0-1,0 1,0-1,0 1,1-2,3-1,-1 0,0-1,-1 1,1-1,-1 0,5-6,-4 2,0-1,-1 1,0 0,0-1,-1 0,0 0,0 0,0-18,-2 27,0 0,0 0,0 0,0 0,0 0,0 0,0 0,0 0,0 0,0 1,-1-1,1 0,0 0,0 0,0 0,0 0,0 0,0 0,0 0,0 0,0 0,0 0,0 0,0 0,-1 0,1 0,0 0,0 0,0 0,0-1,0 1,0 0,0 0,0 0,0 0,0 0,0 0,0 0,0 0,0 0,0 0,0 0,0 0,-1 0,1 0,0 0,0 0,0 0,0-1,0 1,0 0,0 0,0 0,0 0,0 0,0 0,0 0,0 0,0 0,0 0,-6 9,-4 13,5-6,0-1,1 1,1-1,0 1,1 0,1 0,0 0,3 28,-2-43,0-1,0 1,0 0,0-1,0 1,0-1,0 1,0-1,0 1,0 0,0-1,1 1,-1-1,0 1,0-1,1 1,-1-1,0 1,1-1,-1 0,0 1,1-1,-1 1,1-1,-1 0,1 1,-1-1,0 0,1 1,-1-1,1 0,0 0,-1 0,2 1,-1-2,1 1,-1 0,0-1,1 0,-1 1,1-1,-1 0,0 0,0 1,1-1,-1 0,2-2,28-35,-27 34,0-1,-1 0,0 0,0 0,-1 0,1-1,-1 1,0-1,-1 0,3-11,-23 45,19-26,-30 63,28-58,-1 0,1 1,1-1,-1 1,1 0,0-1,1 10,0-17,0 1,0-1,0 0,0 1,0-1,-1 1,1-1,0 0,0 1,0-1,0 0,0 1,1-1,-1 0,0 1,0-1,0 0,0 1,0-1,0 0,1 1,-1-1,0 0,0 1,0-1,1 0,-1 0,0 1,0-1,1 0,-1 0,0 1,1-1,-1 0,0 0,1 0,-1 0,1 1,9-13,7-22,-12 21,8-31,-23 102,7-28,-4 56,7-60,1-1,0 1,2-1,1 0,1 0,2 0,0 0,16 34,-14-34,-9-22,1 0,0 0,0 0,0-1,0 1,1 0,2 4,-2-5,-1-1,0 0,1 0,-1 0,1 0,-1-1,1 1,-1 0,1-1,0 1,-1-1,1 1,-1-1,1 0,0 0,0 1,-1-1,3-1,7 0,-1 0,0-1,0-1,18-6,-19 6,-9 3,0 0,1 0,-1 0,0 0,0 0,0 0,0 0,0 0,0 0,0 0,1 0,-1 0,0 0,0 0,0 0,0 0,0 0,0 0,0 0,1 0,-1 0,0 0,0 0,0 0,0 0,0 0,0 0,0 0,0-1,0 1,0 0,0 0,0 0,1 0,-1 0,0 0,0 0,0 0,0-1,0 1,0 0,0 0,0 0,0 0,0 0,0 0,0 0,0-1,0 1,0 0,0 0,0 0,0 0,-1 0,1 0,0 0,0-1,0 1,0 0,0 0,0 0,-10-4,-14-2,-18-3,30 5,-1 2,1-1,-1 2,-13-1,9 4,17-2,0 0,0 0,0 0,0 0,-1 0,1 0,0 0,0 0,0 0,0 0,0 0,0 0,0 0,0 0,0 0,0 0,0 1,0-1,0 0,0 0,0 0,0 0,-1 0,1 0,0 0,0 0,0 0,0 0,0 1,0-1,0 0,0 0,0 0,0 0,0 0,0 0,1 0,-1 0,0 0,0 1,0-1,0 0,0 0,0 0,0 0,0 0,0 0,0 0,0 0,0 0,0 0,0 0,0 0,0 0,1 1,-1-1,0 0,0 0,0 0,0 0,0 0,27 11,-8-3,-9-2,0 0,-1 0,13 10,-20-13,1-2,0 1,0 0,0 0,0-1,0 0,0 1,0-1,1 0,-1-1,0 1,1-1,-1 1,0-1,1 0,-1 0,7-1,-8 0,1 1,-1-1,0 1,0-1,0 0,0 0,0 0,0 0,0 0,0 0,-1 0,1-1,0 1,-1-1,1 1,-1-1,1 0,-1 1,0-1,0 0,0 0,0 0,0 0,0 0,0 0,-1 0,2-4,-2-1,0 0,0 0,0 0,-1 0,0 0,0 1,0-1,-1 0,-1 1,1-1,-1 1,0-1,-4-6,-4-9,8 12,1 1,0-1,0 0,1 0,1 0,-1 0,2 0,1-14,0-12,-13-99,12 74,-2-86,1 146,0 1,0-1,0 1,0 0,0-1,0 1,0-1,0 1,0 0,0-1,0 1,0-1,-1 1,1 0,0-1,0 1,0 0,0-1,-1 1,1 0,0-1,0 1,-1 0,1-1,0 1,-1 0,1 0,0-1,-1 1,1 0,0 0,-1 0,0-1,-11 9,-7 21,14-17,0 0,1 0,0 1,1 0,1-1,-2 25,4 83,2-52,0-37,9 56,-5-49,-4-27,-1 0,0 0,-1 1,0-1,-2 12,-1-22,-1-6,-3-7,3-4,1 0,1 0,1 0,0 0,2-20,-1 13,-3-37,-2 8,4-104,3 70,-3 19,2-73,0 135,0 0,1 0,-1 0,1 0,0 0,0 0,1 0,4-6,-4 7,-1-1,1 0,-1 0,1 0,-1 0,-1 0,1 0,1-8,-3 0,1 0,1 1,1-1,-1 1,2 0,0-1,0 1,7-11,-11 22,1 0,-1 1,0-1,0 1,1-1,-1 1,0 0,1-1,-1 1,1-1,-1 1,1 0,-1-1,0 1,1 0,-1-1,1 1,0 0,-1 0,1 0,-1-1,1 1,-1 0,1 0,-1 0,1 0,0 0,-1 0,1 0,-1 0,1 0,0 0,0 1,0 0,1 0,-1 0,0 0,0 0,0 0,0 0,0 0,0 0,0 0,-1 1,2 1,14 39,-13-33,0 0,-1 1,0 0,0 0,-1-1,0 1,-1 0,0 0,-1 0,-2 13,1-16,-1 1,0 0,-6 10,-4 10,0 18,12-42,0-1,0 1,1 0,0 0,0 0,0 0,0 1,0-2,2 7,-2-9,0-1,0 0,0 1,1-1,-1 1,0-1,0 0,0 1,0-1,0 0,1 1,-1-1,0 0,0 1,1-1,-1 0,0 1,0-1,1 0,-1 0,0 1,1-1,-1 0,1 0,-1 1,0-1,1 0,0 0,5-9,0-18,-6-37,0 38,-1 22,1 9,0 8,-1-10,1 1,-1-1,1 0,0 1,0-1,1 0,-1 1,1-1,-1 0,1 0,2 6,-2-9,-1 0,1 0,-1-1,0 1,1 0,-1 0,1 0,-1 0,1 0,-1 0,0 0,1-1,-1 1,0 0,1 0,-1-1,1 1,-1 0,0-1,0 1,1 0,-1-1,0 1,1 0,-1-1,0 1,0 0,0-1,0 1,1-1,7-14,-5 8,-1 0,0 0,-1-1,1 1,-1-1,-1 0,1 1,-1-1,-2-13,-1-1,-1 2,-8-27,-2-6,16 75,-2-21,0 0,0-1,0 1,1 0,-1 0,0 0,0 0,1-1,-1 1,0 0,1 0,-1-1,1 1,-1 0,1-1,-1 1,1 0,0-1,-1 1,1-1,0 1,0 0,0-1,-1 0,1-1,-1 1,0 0,1 0,-1 0,0-1,1 1,-1 0,1 0,-1-1,0 1,0 0,1-1,-1 1,0 0,0-1,1 1,-1-1,0 1,0 0,0-1,0 1,1-1,-1 1,0-1,0 1,0 0,0-1,0 1,0-1,2-19,-2 16,8-29,-6 81,-4-28,0-1,-1 0,-1-1,-1 1,-11 26,9-28,2 1,-1 0,2 0,0 0,-2 37,6-44,1 0,0 0,0 0,1 0,4 12,-6-22,0 1,1 0,0 0,-1 0,1 0,0-1,0 1,0 0,0-1,0 1,1-1,-1 1,0-1,1 0,-1 1,1-1,-1 0,1 0,0 0,0 0,-1 0,1-1,0 1,0 0,0-1,0 1,-1-1,1 0,0 0,0 1,0-1,0-1,0 1,0 0,0 0,0-1,2 0,-2 1,0-1,0 1,0-1,0 1,-1-1,1 0,0 0,0 0,-1 0,1 0,0 0,-1-1,1 1,-1 0,0-1,1 1,-1-1,2-2,-3 2,1 0,-1 0,0 1,0-1,0 0,0 0,0 0,0 0,0 0,0 1,-1-1,1 0,-1 0,0 0,1 1,-1-1,0 0,0 1,0-1,-1-1,-3-3,0-1,-1 1,1 1,-11-8,16 13,0-1,0 1,0 0,0 0,0 0,0 0,0 0,0 0,-1 0,1 0,0 0,0 0,0 0,0 0,0 0,0 0,0 0,-1 0,1 0,0 0,0 0,0 1,0-1,0 0,0 0,0 0,0 0,0 0,-1 0,1 0,0 0,0 0,0 0,0 0,0 1,0-1,0 0,0 0,0 0,0 0,0 0,0 0,0 0,0 0,0 1,0-1,0 0,0 0,0 0,0 0,0 0,-2 12,2 10,0-22,-1 25,1-18,-1 0,1 0,0-1,1 1,0 0,2 11,-1-15,-1-1,1 0,0 0,-1 0,1 0,0 0,0-1,0 1,1 0,-1-1,0 0,1 1,-1-1,1 0,-1 0,5 1,43 9,14-8,-62-2,-6-1,4-1,-13 1,7 0,1-1,-1 1,0 0,1 0,-1 1,1 0,-1 0,1 0,0 1,-1-1,1 1,0 1,-9 4,-13 14,14-11,0-1,-25 14,29-17,13-3,16-5,9-9,-19 6,1 1,1 0,-1 1,0 0,1 1,0 0,15 0,-3 0,46-7,-46 5,46-2,-65 6,0 0,-1 0,1 1,0-1,-1 1,1 0,-1 0,9 4,-43-2,-106-4,139 5,14 4,24 7,76 6,-56-10,-38-9,-20-2,-9-3,-27-7,9 2,-1 1,-48-6,66 11,1 1,0-1,0-1,0 1,0-1,0 0,1 0,-1-1,1 1,0-1,0 0,-7-8,7 7,-1-1,0 2,0-1,0 1,0 0,-1 0,1 0,-12-3,18 7,0 0,0 0,-1-1,1 1,0 0,0 0,-1 0,1 0,0 0,-1 0,1 0,0 0,-1 0,1 0,0 0,-1 0,1 0,0 0,-1 0,1 0,0 0,0 0,-1 0,1 0,0 1,-1-1,1 0,0 0,0 0,-1 0,1 1,0-1,0 0,-1 0,1 1,0-1,0 0,0 0,-1 1,5 14,16 13,-12-20,0 0,0-1,1 0,-1 0,1-1,1 0,0 0,-1-1,1-1,1 1,11 2,1-3,35 7,94 5,-109-22,-15 0,-25 6,1-1,-1 1,0-1,0 0,0 0,0 0,-1 0,1-1,0 1,5-4,-8 4,0 1,1 0,-1-1,0 1,1 0,-1-1,0 1,0-1,1 1,-1-1,0 1,0 0,0-1,1 1,-1-1,0 1,0-1,0 1,0-1,0 1,0-1,0 1,0-1,0 1,0-1,-1 0,1 0,-1 0,0 0,0 0,0 0,0 0,0 0,0 0,0 0,0 0,0 1,0-1,0 0,-1 1,-1-2,-9-2,1 0,-1 0,-1 1,1 1,0 0,-24-1,-16-7,41 7,1 1,-1 0,-20-1,19 2,0-1,1 0,-1 0,-13-5,-7-2,29 9,-35-12,37 12,0 0,0 0,0-1,0 1,0-1,1 1,-1-1,0 1,0-1,0 1,0-1,1 0,-1 0,0 1,0-1,1 0,-1 0,1 0,-1 0,1 1,-1-1,1 0,0 0,-1 0,1 0,0 0,0 0,-1 0,1 0,0 0,0-2,1 2,0 0,-1 0,1 0,0 0,-1 0,1 1,0-1,0 0,0 0,0 1,0-1,0 1,0-1,0 1,0-1,0 1,0-1,0 1,0 0,0 0,0-1,0 1,1 0,0 0,35 1,-28-1,10 2,0 0,27 7,-12-2,-7-4,-21-3,0 1,1 0,-1 0,0 1,0-1,7 4,-2-1,0 0,0 0,1-2,-1 1,1-1,14 0,76-2,-44-2,-42 3,-11-1,0 1,0-1,0 0,0-1,0 1,-1-1,1 0,8-2,-13 3,0-1,0 1,0 0,0 0,0-1,0 1,0 0,-1 0,1-1,0 1,0 0,0 0,-1 0,1 0,0-1,0 1,0 0,-1 0,1 0,0 0,0 0,-1-1,1 1,0 0,0 0,-1 0,1 0,0 0,0 0,-1 0,1 0,0 0,0 0,-1 0,1 0,0 0,0 0,-1 1,1-1,-17-2,-225 2,203 5,-16 0,34-5,-154-8,55-6,108 12,1-1,0 0,0 0,0-2,1 1,-1-1,-13-9,24 14,0 0,-1 0,1 0,-1-1,1 1,0 0,-1 0,1 0,-1-1,1 1,0 0,-1 0,1-1,0 1,-1 0,1-1,0 1,0 0,-1-1,1 1,0-1,0 1,0 0,0-1,-1 1,1-1,0 1,0-1,0 1,0 0,0-1,0 1,0-1,14-6,21 2,48 11,-49-2,216 7,-232-9,-1-1,1 2,26 7,-27-5,0-1,1-1,31 1,239-4,-586-11,289 11,-23 0,-1 1,-33 6,9-3,45-4,1 0,-1 1,0 1,-13 3,45-9,1 1,-1 0,1 2,0 1,21 2,60-3,-29-10,-43 8,55-3,3 8,129-4,-127-9,-50 7,45-2,-47 6,-38 0,0 1,0-1,0 0,0 1,0-1,0 0,0 1,0-1,0 0,0 1,0-1,0 0,0 0,0 1,0-1,0 0,0 1,-1-1,1 0,0 1,0-1,0 0,0 0,-1 1,1-1,0 0,0 0,-1 0,1 1,0-1,0 0,-1 0,1 0,0 0,0 1,-1-1,1 0,-1 0,-12 10,-9 5,-1-2,0 0,-2-2,-40 14,47-21,0-1,0 0,-19 0,0-1,-21 5,-181 10,125-7,63-1,32-4,17-4,8-1,59-16,-46 10,0 1,0 1,37-2,-40 6,127 1,-122 2,41 10,-47-9,1 0,0-1,0-1,22 1,-69-2,-86 5,79-1,2-1,-36 0,62-3,1 0,0 1,1-1,-1 2,-16 6,18-6,0-1,1 0,-1 0,0 0,0 0,0-1,0-1,0 1,0-1,-10-1,17 1,0 0,0 0,0-1,0 1,0 0,0 0,-1 0,1-1,0 1,0 0,0 0,0-1,0 1,0 0,0 0,1 0,-1-1,0 1,0 0,0 0,0-1,0 1,0 0,0 0,0 0,1-1,-1 1,0 0,0 0,0 0,0 0,0-1,1 1,-1 0,0 0,0 0,0 0,1 0,-1 0,0 0,0 0,1 0,-1-1,0 1,0 0,1 0,12-8,9 0,1 1,41-7,-34 8,30-10,-43 11,0 1,1 1,-1 0,24-1,74 5,-44 1,-46-2,39 0,67-8,-105 6,-21 2,0 0,1-1,-1 1,0-1,0 0,6-3,-9 4,0-1,-1 0,1 0,-1-1,1 1,-1 0,1 0,-1-1,0 1,1-1,-1 1,0-1,0 0,0 1,0-1,-1 0,1 0,0 1,-1-1,1 0,-1-2,1-1,6-25,-1 0,-1-1,0-41,-5 61,-1 1,0 0,0 0,-1 0,-1 0,-5-17,3 8,1 0,0 0,2 0,0 0,1-1,3-32,-1 5,-1 43,1 0,0 0,0 0,0 0,0 0,1 0,-1 1,1-1,0 1,0-1,1 1,-1 0,1 0,5-6,15-23,-22 30,0 1,-1-1,1 1,0 0,0-1,0 1,0 0,0 0,0 0,0 0,1 0,1-1,-3 1,1 1,-1 0,1 0,-1-1,1 1,-1 0,1 0,0 0,-1 0,1 0,0 0,-1 0,1 0,-1 0,1 0,0 0,-1 0,1 0,-1 1,1-1,-1 0,1 1,1 0,-1 0,0 0,0 0,0 0,-1 0,1 0,0 0,0 1,-1-1,1 0,0 1,-1-1,0 0,1 1,-1-1,0 1,1-1,-1 1,0-1,0 1,0-1,-1 0,1 1,-1 1,-3 13,4-15,0-1,0 0,0 1,0-1,0 1,-1-1,1 1,0-1,0 0,0 1,-1-1,1 1,0-1,-1 0,1 1,0-1,-1 0,1 0,0 1,-1-1,1 0,0 0,-1 1,1-1,-1 0,1 0,-1 0,1 0,0 0,-2 1,2-2,0 0,0 1,0-1,0 0,0 1,0-1,0 0,0 1,0-1,0 0,0 1,0-1,0 0,1 1,-1-1,0 1,1-1,-1 0,0 1,1-1,-1 1,0-1,1 0,11-17,-12 18,7-12,-4 8,0 0,0-1,0 1,0 0,7-5,-8 8,0-1,0 1,1 0,-1 0,1 0,-1 0,0 0,1 0,0 1,-1-1,1 1,-1 0,1 0,2 0,4 0,-1 0,0 0,1 1,9 3,-15-4,-1 1,1 0,0 1,-1-1,1 0,-1 1,0-1,1 1,-1 0,0 0,0 0,0 0,0 0,-1 0,1 0,2 4,7 12,-8-13,0 0,0 0,0 1,0-1,-1 1,0 0,2 7,2 21,-2 1,-2-1,-1 1,-4 46,3-75,-1-1,1 1,-1-1,0 1,-1-1,0 0,1 1,-1-1,-1 0,-3 5,6-9,0-1,0 0,0 0,0 1,-1-1,1 0,0 0,0 0,-1 0,1 1,0-1,0 0,-1 0,1 0,0 0,0 0,-1 0,1 0,0 0,-1 1,1-1,0 0,-1 0,1 0,0-1,0 1,-1 0,1 0,0 0,-1 0,1 0,0 0,0 0,-1-1,-6-9,-1-20,7 27,-5-31,-4-68,7 58,-1 7,-2-19,6 52,-1 1,1-1,-1 1,0-1,0 1,0 0,-1-1,1 1,-1 0,0 0,0 0,0 0,0 1,0-1,-1 0,1 1,-1 0,0-1,-3-1,1 0,-1 0,-1 0,1 1,0 0,-1 0,0 0,0 1,-11-3,14 5,-1-1,1 1,0 0,0 1,-1-1,1 1,0-1,0 1,0 0,0 1,0-1,0 1,0 0,0 0,0 0,1 0,-1 1,1 0,0-1,0 1,-6 7,4-5,1 2,-1-1,1 1,1-1,-1 1,1 0,0 0,1 1,-1-1,1 0,-1 11,-8 103,10-111,-2 39,3-46,0 1,1 0,-1-1,1 1,-1-1,1 1,0-1,0 1,0-1,3 4,-4-5,1-1,0 0,0 0,0 0,0 0,0 0,0-1,0 1,0 0,0 0,0-1,0 1,0 0,1-1,-1 1,0-1,0 0,1 1,-1-1,0 0,2 0,0 0,0 0,-1 0,1-1,-1 1,1-1,-1 0,1 0,-1 0,0 0,4-2,-1 0,-1-1,1 1,-1-1,0 1,0-1,0-1,0 1,-1 0,5-9,-1-4,-1 0,-1 0,0-1,-2 0,3-24,-6 37,1 5,-1 0,0-1,0 1,0 0,0 0,0-1,0 1,1 0,-1 0,0-1,0 1,0 0,0 0,0-1,0 1,0 0,0-1,0 1,0 0,0 0,0-1,0 1,0 0,-1 0,1-1,0 1,0 0,0 0,0-1,0 1,-1 0,1 0,0-1,0 1,0 0,-1 0,1 0,0 0,0-1,0 1,-1 0,1 0,-1 0,-10 10,-10 20,4 14,8-18,9-26,0 0,0 0,0 0,0 0,0 0,0 0,-1 0,1 0,0 0,0 0,0 0,0 0,0 0,0 0,0 0,0 0,0 0,0 0,0 0,0 0,0 0,0 0,0 0,-1 0,1 0,0 0,0 0,0 0,0 0,0 0,0 0,0 0,0 0,0 0,0 0,0 0,0 0,0 0,0 0,0 0,0 0,-1 0,1 0,0 0,0 0,0 1,0-1,0 0,0 0,0 0,-1-11,3-16,14-40,-17 80,1-1,1 22,1 1,-11 70,9-105,0 1,0-1,0 0,0 0,0 1,0-1,0 0,0 0,0 1,0-1,0 0,0 1,0-1,0 0,0 0,0 1,0-1,0 0,0 0,0 1,0-1,0 0,1 0,-1 1,0-1,0 0,0 0,0 1,1-1,-1 0,0 0,0 0,1 0,-1 1,0-1,0 0,1 0,-1 0,0 0,0 0,1 0,-1 0,14-7,11-19,-18 18,11-14,21-31,-35 47,-1 0,0 1,0-1,0 0,0-1,-1 1,0 0,-1-1,0 1,0-1,1-11,-3 38,-1-1,-1 0,0 0,-1 0,-2 0,0-1,-8 19,4-11,1 2,-9 43,24-100,1-1,22-56,-29 86,0-1,0 1,0 0,0 0,0-1,0 1,0 0,0 0,0 0,0-1,0 1,0 0,0 0,0-1,0 1,1 0,-1 0,0 0,0-1,0 1,0 0,0 0,1 0,-1 0,0-1,0 1,0 0,0 0,1 0,-1 0,0 0,0 0,1 0,-1 0,0-1,0 1,0 0,1 0,-1 0,0 0,0 0,1 0,-1 0,0 0,0 1,4 11,-3 23,-1-34,-11 191,8-182,1-11,-1-18,17-67,-10 67,-4 18,0 0,0 1,0-1,0 0,0 1,0-1,0 0,0 1,1-1,-1 0,0 1,0-1,1 1,-1-1,1 0,-1 1,0-1,1 1,-1-1,1 1,-1-1,1 1,-1 0,2-1,-2 1,1 0,0 0,-1 1,1-1,-1 0,1 1,-1-1,1 0,-1 1,1-1,-1 1,1-1,-1 1,0-1,1 1,-1-1,0 1,1-1,-1 2,3 3,-1 1,0-1,0 1,2 8,-3 6,-2-16,1-1,0 1,0-1,0 1,1-1,-1 1,1-1,0 1,3 6,-4-10,0 0,1 0,-1 0,0 0,1 0,-1 0,0 0,1 0,-1 0,0-1,0 1,1 0,-1 0,0 0,1 0,-1 0,0 0,1-1,-1 1,0 0,0 0,1 0,-1-1,0 1,0 0,0 0,1-1,-1 1,0 0,0-1,0 1,0 0,0 0,1-1,-1 1,0 0,0-1,0 1,0 0,0-1,0 1,0-1,6-16,-3 3,0-1,-1 0,-1 1,-1-20,2-14,1 36,0 21,2 21,-6 0,-1 0,-1-1,-1 1,-2-1,-16 50,17-68,1-10,0-17,2-30,1 28,1-8,0 0,2 0,6-37,-8 71,-1 1,1-1,1 17,1 3,-3 157,0-219,0 19,1 1,0 0,4-28,-4 41,0 0,0 0,1 0,-1 0,0 0,0 1,0-1,1 0,-1 0,1 0,-1 0,0 1,1-1,-1 0,1 0,0 1,-1-1,1 0,0 1,-1-1,2 0,-1 1,-1 0,1 0,0 0,-1 1,1-1,-1 0,1 0,-1 1,1-1,-1 0,1 1,-1-1,1 1,-1-1,1 0,-1 1,1-1,-1 1,0-1,1 1,-1-1,1 2,1 3,1 1,-1-1,1 1,-1 0,1 6,-1 7,0 32,-2-33,1 0,4 23,-4-30,1 1,-2 0,0 0,0 0,-1 0,0 0,-1 0,-1-1,-6 22,6-21,1 1,0-1,2 1,0 25,1-23,-2 1,-2 27,2-39,1-1,-1 1,0-1,0 1,0-1,-1 1,1-1,-4 7,3-9,1 1,-1-1,0 0,1 0,-1 0,0 0,0 0,0 0,0 0,0 0,0-1,0 1,0-1,0 1,0-1,0 0,-3 0,-26 2,19-2,-1 0,1 2,0-1,-1 2,-12 3,20-4,0-1,0 1,0-1,0 0,-1-1,1 1,0-1,-1 0,1-1,-9-1,11 2,-1-1,1-1,0 1,-1 0,1-1,0 0,0 1,0-1,1 0,-1-1,0 1,1 0,-1-1,1 0,0 1,-4-7,1 1,1 0,0 0,0 0,1-1,0 1,-4-16,6 18,1 0,0 0,0 1,0-1,0 0,1 0,0 1,0-1,1 0,-1 1,5-10,7-19,11-41,0-1,-19 61,0 0,-2-1,1 1,-2-1,0 0,-1 0,-1 0,-1-15,1 30,0 0,0 1,0-1,0 1,0-1,0 0,0 1,0-1,0 0,0 1,-1-1,1 1,0-1,0 1,0-1,-1 0,1 1,0-1,-1 1,1-1,-1 1,1-1,0 1,-1 0,1-1,-1 1,1-1,-1 1,1 0,-1 0,0-1,1 1,-1 0,1 0,-1 0,0-1,1 1,-1 0,1 0,-1 0,0 0,1 0,-1 0,1 0,-1 0,0 1,1-1,-1 0,1 0,-1 0,0 1,1-1,-1 1,-2 0,1 1,-1-1,1 1,0 0,0 0,-1 0,1 0,1 0,-1 0,-2 4,-8 14,5-9,1 0,0 1,1 0,-8 24,13-36,-1 0,1 0,0 1,0-1,0 0,0 0,0 1,0-1,0 0,0 0,0 1,0-1,0 0,0 0,0 1,0-1,1 0,-1 0,0 1,0-1,0 0,0 0,0 1,0-1,1 0,-1 0,0 0,0 1,0-1,1 0,-1 0,0 0,0 0,0 0,1 0,-1 1,0-1,1 0,13-1,11-9,-18 7,0 0,-1-1,0 0,1 0,-1 0,-1-1,1 0,-1 0,0 0,0-1,0 1,-1-1,1 0,-2-1,1 1,-1-1,0 0,0 1,-1-1,1-1,0-10,-2 15,2-9,0 1,0-1,1 1,0 0,12-21,-16 32,0 0,0 0,0 0,0 0,0-1,0 1,0 0,0 0,1 0,-1 0,0 0,0 0,0-1,0 1,0 0,0 0,1 0,-1 0,0 0,0 0,0 0,0 0,0 0,1 0,-1-1,0 1,0 0,0 0,0 0,0 0,1 0,-1 0,0 0,0 0,0 0,0 0,1 1,-1-1,0 0,0 0,0 0,0 0,0 0,1 0,-1 0,3 9,-1 14,-2-22,0 27,0-1,-2 1,-2 0,0-1,-2 0,0 0,-14 33,-18 73,28-92,8-25,2-14,0 1,0-1,0 1,-1-1,1 1,-1-1,1 1,-1-1,0 0,-2 4,2-8,0-1,0 0,0 0,1 0,-1 0,1 0,0-3,1-26,2 0,1 0,15-58,6-38,-24 118,-1 0,1 0,1 0,5-18,-7 28,0 0,0 0,0 0,0 0,0 1,0-1,0 0,0 0,0 0,0 0,0 0,0 0,1 0,-1 0,0 0,0 0,0 0,0 0,0 0,0 0,0 0,0 0,0 0,0 0,0 0,0 0,0 0,1 0,-1 0,0 1,0-2,0 1,0 0,0 0,0 0,0 0,0 0,0 0,0 0,0 0,1 0,-1 0,0 0,0 0,0 0,0 0,0 0,0 0,0 0,0 0,0 0,0 0,0 0,0 0,0 0,0-1,0 1,0 0,0 0,0 0,0 0,0 0,0 0,0 0,3 11,0 15,-3 181,-5-161,-1 18,4-46,-1-14,1-13,1-9,1 0,1 0,1 1,1-1,6-23,0-4,16-104,-25 149,0-1,0 0,0 0,1 0,-1 0,0 1,0-1,0 0,1 0,-1 1,0-1,1 0,-1 0,1 1,-1-1,1 1,-1-1,2 0,-2 1,0 0,1 0,-1 0,1 0,-1 1,0-1,1 0,-1 0,0 0,1 1,-1-1,0 0,0 1,1-1,-1 0,0 1,0-1,0 0,1 1,-1-1,0 0,0 1,0-1,0 1,9 31,-3 11,-2 1,-3 83,-7-105,3-22,1-12,3-189,3 184,-1 16,-1 10,0 155,-3-117,1-64,-1 0,1 0,1-1,0 1,2 0,0 0,6-19,-9 36,0 0,0-1,0 1,0 0,0-1,0 1,0 0,0-1,0 1,0 0,0-1,0 1,0 0,1-1,-1 1,0 0,0 0,0-1,0 1,1 0,-1 0,0-1,0 1,1 0,-1 0,0 0,1-1,-1 1,0 0,0 0,1 0,-1 0,0 0,1 0,-1 0,1 0,4 12,-1 20,1 23,-2-34,0 32,-3-47,0 0,-1 0,1 0,-2 0,1 0,-1 0,1 0,-2 0,-3 9,4-12,-1 0,1-1,0 1,-1 0,1-1,-1 0,0 1,0-1,0 0,0 0,0-1,0 1,0-1,-1 1,1-1,-5 1,-5 1,-2-1,-23 1,26-2,10 0,1-1,0 0,0 0,-1 1,1-1,0 1,0-1,0 1,-1-1,1 1,0 0,0-1,0 1,0 0,0 0,1 0,-1 0,0 0,0 0,1 0,-2 2,2-3,0 1,-1-1,1 0,0 1,0-1,0 0,0 0,0 1,0-1,0 0,0 1,0-1,0 0,0 1,0-1,0 0,0 1,0-1,0 0,1 1,-1-1,0 0,0 1,0-1,0 0,1 0,-1 1,0-1,1 1,0-1,0 0,0 1,-1-1,1 0,0 0,0 0,0 0,0 1,-1-1,1 0,0-1,0 1,0 0,0 0,1-1,5 0,0-2,0 1,-1-1,1 0,-1 0,10-7,9-4,11-4,-15 8,23-15,-43 24,-1 1,1 0,-1-1,1 1,-1-1,1 1,-1 0,1 0,-1-1,1 1,-1 0,1 0,-1 0,1 0,0-1,-1 1,1 0,-1 0,1 0,0 0,-1 0,1 0,-1 1,1-1,0 0,-1 0,1 0,-1 0,2 1,-2 0,1 0,-1 0,1 0,-1 0,1-1,-1 1,0 0,0 0,1 0,-1 0,0 0,0 0,0 0,0 0,0 2,0 2,-1 0,1-1,-1 1,0 0,-1 0,-2 6,2-7,0-1,0 0,-1 0,1 0,-1 0,0 0,0-1,0 1,0-1,0 0,-1 0,1 0,-1 0,-5 2,-5 0,0 0,-25 4,26-7,0 2,-24 7,35-8,-1-1,1 0,-1 0,1-1,-1 1,0 0,1-1,-1 0,0 0,0 1,1-2,-1 1,0 0,-3-1,5 0,0 0,-1 1,1-1,0 0,0 0,-1 0,1 0,0-1,0 1,0 0,0 0,1-1,-1 1,0 0,0-1,1 1,-1-1,1 1,-1-1,1 1,0-1,0 0,0 1,-1-1,1 1,1-2,-2-15,1 0,1 0,0 1,1-1,1 0,1 1,1 0,0 0,11-23,-12 29,-1 1,1-1,-2 0,0 0,2-23,-5-60,-1 37,3 35,0 15,0 1,-1-1,0 0,-1 1,1-1,-4-12,4 18,0 0,-1 0,1 1,-1-1,1 0,0 0,-1 0,0 1,1-1,-1 0,1 1,-1-1,0 0,0 1,1-1,-1 1,0-1,0 1,0 0,1-1,-1 1,0 0,-2-1,1 1,1 0,-1 0,0 0,0 0,0 1,0-1,0 1,0-1,0 1,-3 1,-2 2,0 0,0 1,1 0,-7 5,-6 8,-20 26,-7 6,32-38,10-9,1 0,-1 0,1 0,-1 1,1-1,0 1,0 0,-4 7,7-10,0-1,0 0,0 1,-1-1,1 0,0 1,0-1,0 0,0 1,0-1,0 0,0 1,0-1,0 1,0-1,0 0,0 1,0-1,1 0,-1 1,0-1,0 0,0 1,0-1,1 0,-1 0,0 1,0-1,1 0,-1 0,0 1,0-1,1 0,-1 0,1 1,16 0,19-9,-35 8,3-1,-1 1,0-1,0 0,0 0,-1 0,1 0,0 0,0 0,0-1,-1 0,1 1,-1-1,0 0,4-3,-7 5,1-1,0 1,-1-1,1 1,0-1,-1 1,1-1,0 1,-1-1,1 1,-1 0,1-1,-1 1,1 0,-1-1,1 1,-1 0,1 0,-1-1,0 1,1 0,-1 0,1 0,-1 0,0 0,1 0,-1 0,1 0,-1 0,0 0,-23-1,24 1,-9 0,0 1,1 0,-1 1,-16 5,17-4,-1-1,0 0,0 0,-15 0,-133 6,-5-5,95-4,52-1,0 0,0 0,0-2,1 0,-19-7,-12-4,3 2,23 7,1 0,-32-5,41 13,15 4,14 5,84 27,-72-25,-14-8,1 0,-1-2,1 0,0-1,0-1,0 0,29-4,48 3,-52 4,46 2,5 5,9-12,-103 1,0 0,-1 0,1 0,0 0,0 0,-1 0,1 0,0-1,-1 1,1 0,0 0,-1-1,1 1,0 0,-1-1,1 1,-1 0,1-1,0 0,-1 0,0 1,0 0,0-1,0 1,0 0,0-1,0 1,0 0,-1-1,1 1,0-1,0 1,0 0,-1 0,1-1,0 1,0 0,-1-1,1 1,0 0,0 0,-1 0,1-1,-1 1,-27-13,-119-13,60 12,39 8,-1 3,-80 3,45 2,68-2,-17 1,0-2,0-1,-65-13,68 9,-49-5,56 10,2-2,-1 0,0-2,1 0,-26-11,-3-2,37 14,-1 0,1-2,0 1,-22-15,26 15,0 1,0 0,0 0,-18-4,19 6,2 1,1-1,-1 1,1-1,0 0,0-1,0 1,0-1,1 0,-1 0,-6-6,11 8,0 1,0-1,0 1,0 0,0-1,0 1,0 0,0-1,0 1,0-1,0 1,0 0,0-1,0 1,0-1,0 1,1 0,-1-1,0 1,0 0,1-1,-1 1,0 0,0 0,1-1,-1 1,0 0,1 0,-1-1,0 1,1 0,-1 0,0 0,1 0,-1-1,0 1,1 0,-1 0,1 0,-1 0,0 0,1 0,-1 0,1 0,19-4,-13 5,0-1,0 1,0 0,0 0,0 0,0 1,-1 0,10 5,-8-4,0 0,0 0,0-1,0 0,0-1,10 1,-5-1,1 1,-1 0,14 4,20 4,-36-8,0 1,-1 0,0 0,12 6,29 9,-26-15,-1-1,1 0,42-4,-10 0,41 9,-50-3,-12 0,74 2,142-6,-412 11,129-10,-48 8,48-4,-49 1,-53-5,-92-3,170-2,-61-12,88 11,0-2,1-2,0 0,-27-14,18 8,27 12,0-1,1 0,0 0,-1 0,2-1,-1 0,0-1,1 0,-11-11,0-4,11 13,-1 0,1-1,1 0,0-1,0 0,-5-12,8 13,0 0,0 0,1 0,1 0,-1 0,2-1,-1 1,2-16,1 7,1 1,1-1,10-27,-3-2,-9 36,0 0,8-21,-8 28,0 0,0 0,0 1,0-1,1 1,-1 0,1 0,0 0,0 0,0 0,0 1,4-3,-6 4,0 1,0-1,0 0,0 1,0-1,0 0,0 0,-1 1,1-1,0 0,0 0,-1 0,1 0,-1 0,1 0,-1 0,1 0,-1 0,1 0,-1-2,0 2,0 0,0 0,0 0,-1 0,1 1,0-1,-1 0,1 0,-1 0,1 0,-1 1,1-1,-1 0,1 0,-1 1,0-1,1 1,-1-1,-1 0,-2-2,1 1,-1 0,0 1,0-1,0 0,0 1,0 0,0 0,-8 0,8 1,-11-1,1 0,-1 2,1 0,-15 3,25-4,0 2,0-1,0 0,0 1,0 0,0 0,1 0,-1 0,1 0,-1 1,1 0,0-1,0 1,0 1,0-1,1 0,-1 1,-2 4,-3 7,1-4,1 0,0 0,1 1,0 0,1 0,0 0,-3 17,3 3,-2 51,6-77,0-1,0 1,0 0,0-1,1 1,0 0,0-1,1 1,0-1,0 0,0 1,0-1,1 0,0 0,0 0,0-1,5 6,-3-4</inkml:trace>
</inkml:ink>
</file>

<file path=ppt/ink/ink6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94"/>
    </inkml:context>
    <inkml:brush xml:id="br0">
      <inkml:brushProperty name="width" value="0.1" units="cm"/>
      <inkml:brushProperty name="height" value="0.1" units="cm"/>
      <inkml:brushProperty name="color" value="#B4003C"/>
      <inkml:brushProperty name="ignorePressure" value="1"/>
    </inkml:brush>
  </inkml:definitions>
  <inkml:trace contextRef="#ctx0" brushRef="#br0">15 988,'7'0,"22"0,-28 0,0 0,0 0,0 0,0 1,0-1,0 0,0 0,0 1,-1-1,1 0,0 1,0-1,0 1,0-1,-1 1,1-1,0 1,-1 0,1-1,0 1,-1 0,1 0,0 1,-1-2,0 1,0-1,0 0,-1 1,1-1,0 1,0-1,0 0,-1 1,1-1,0 0,-1 1,1-1,0 0,-1 1,1-1,0 0,-1 0,1 1,-1-1,1 0,0 0,-1 0,1 0,-1 1,1-1,-1 0,1 0,0 0,-1 0,1 0,-1 0,0 0,-18 1,18-1,-1 0,1 0,0 0,-1 0,1 0,0 0,-1 0,1 1,-1-1,1 0,0 1,0-1,-1 1,1 0,0-1,0 1,0 0,0 0,-1-1,1 1,0 0,1 0,-1 0,0 0,0 1,0-1,1 0,-1 0,0 2,0 0,1-1,0 0,-1 1,1-1,1 1,-1-1,0 0,0 1,1-1,-1 0,1 1,0-1,0 0,0 0,0 1,2 1,13 29,-11-22,0-1,1 0,0 0,8 11,-11-19,-1 1,1 0,0-1,0 1,0-1,0 0,0 0,1 0,-1-1,0 1,1-1,-1 0,1 0,0 0,-1 0,1 0,4-1,11 0,-1-1,1-1,28-6,17-3,-59 11,0-1,0 0,0 0,-1 0,1-1,-1 1,1-1,-1 0,1 0,-1-1,0 1,0-1,0 0,-1 0,1 0,-1-1,1 1,-1-1,0 0,0 0,-1 0,3-5,0-1,-2 0,1 0,-1 0,-1-1,0 1,0-1,-1 1,-1-1,0-11,0-67,0 87,0 5,0 0,1 51,-2 62,0-112,1 0,-1 0,1 0,-1 0,0 0,-1-1,1 1,-1 0,1 0,-1-1,0 1,-1-1,1 0,-4 5,0-3,0-1,0 1,0-1,0 0,-1-1,-12 6,-6 3,19-9,1 0,-1 0,1-1,-1 0,0 0,-11 2,-23 5,30-6,1-1,-1 0,0 0,-15 0,22-3,0 0,-1-1,1 1,0 0,1-1,-1 1,0-1,0 0,1 0,-1 0,1-1,-1 1,-2-4,-15-12,16 16,0-1,0 0,1-1,-1 1,0-1,1 1,0-1,0 0,0 0,1-1,-1 1,1-1,0 1,0-1,0 1,1-1,0 0,0 0,0 0,0 0,1 0,0 0,0 0,0 0,1 0,0 0,-1 0,2 0,-1 1,1-1,2-6,-1 5,0 1,0-1,-1 0,0 0,0-1,0 1,-1 0,0-1,0 1,-1 0,0-1,0 1,0-1,-1 1,0 0,0-1,0 1,-1 0,0 0,0 0,-1 0,0 0,0 0,-5-7,3 0,0 0,1 0,0-1,-2-21,6 32,0 7,10 58,-6-45,-1 0,-1 0,0 1,-2 31,0-48,0 0,0 0,0 0,0 0,-1 0,1-1,0 1,0 0,-1 0,1 0,-1 0,1 0,-1-1,1 1,-2 1,2-2,0 0,-1 0,1 1,0-1,-1 0,1 0,0 0,-1 0,1 0,-1 0,1 0,0 0,-1 0,1 0,0 0,-1 0,1 0,-1 0,1 0,0 0,-1 0,1 0,0 0,-1 0,0-1,0 0,0 0,0 0,0 0,0 0,0 0,0 0,0 0,0 0,0-1,0 1,1 0,-1-1,0 1,1 0,-1-1,1 1,-1-3,-1-24,1-1,4-51,-1 69,0 0,0 1,2 0,7-20,7-24,-16 47,-1 0,-1-1,1 1,-1 0,0-1,-1 1,0 0,-2-11,-3-1,-14-33,16 43,1-2,0-1,0-1,2 1,-1 0,2 0,-1 0,2-1,1-13,0-17,-4-41,4-92,-1 167,1 1,-1 0,1 0,1 0,0 0,7-15,-9 22,1-1,0 0,-1 1,1-1,0 1,-1-1,1 1,0 0,0 0,0 0,0 0,0 0,3 0,35-9,-14 5,-24 4,0 0,0 0,0 0,0 1,-1-1,1 0,0 1,0 0,0-1,0 1,0 0,0 0,0 0,0 0,0 0,0 1,0-1,0 0,-1 1,1 0,0-1,0 1,0 0,-1 0,1 0,2 1,1 5</inkml:trace>
</inkml:ink>
</file>

<file path=ppt/ink/ink6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95"/>
    </inkml:context>
    <inkml:brush xml:id="br0">
      <inkml:brushProperty name="width" value="0.1" units="cm"/>
      <inkml:brushProperty name="height" value="0.1" units="cm"/>
      <inkml:brushProperty name="color" value="#B4003C"/>
      <inkml:brushProperty name="ignorePressure" value="1"/>
    </inkml:brush>
  </inkml:definitions>
  <inkml:trace contextRef="#ctx0" brushRef="#br0">242 50,'0'-1,"-1"0,1-1,0 1,0 0,-1 0,1 0,-1-1,1 1,-1 0,0 0,1 0,-1 0,0 0,0 0,0 0,0 0,0 1,0-1,0 0,0 0,0 1,0-1,0 0,0 1,0 0,-1-1,1 1,-2-1,-39-5,36 5,-31-8,33 8,0-1,0 1,0 0,0 0,-1 0,1 1,0-1,0 1,-1 0,1 0,-7 2,5-1,1 0,-1 1,0 0,1 0,-1 0,1 0,-8 5,11-5,0 0,0 0,1 0,-1 0,0 0,1 0,-1 0,1 0,0 1,0-1,0 0,0 1,0-1,1 1,-1-1,1 1,-1-1,1 1,0 4,0 11,1 0,4 19,0-4,-2 24,-3 70,-2-41,3-19,-3 74,-2-100,-2 43,4 12,4 78,-1-170,-1-1,1 1,0 0,0-1,0 1,1-1,-1 1,1-1,0 0,0 0,0 0,0 0,0 0,1 0,-1 0,1-1,0 1,0-1,0 0,0 0,6 3,0 2,10 10,-15-14,-1 1,1-1,-1 0,1 0,5 3,11 6,-17-9,1-1,-1 0,1 0,-1 0,1-1,-1 1,1-1,0 1,0-1,0-1,0 1,6 0,15-4,-24 3,-1 0,0 0,0 0,0 0,1 0,-1 0,0 0,0 0,0 0,1-1,-1 1,0 0,0 0,0 0,0 0,0 0,1-1,-1 1,0 0,0 0,0 0,0 0,0-1,0 1,0 0,0 0,1 0,-1-1,0 1,0 0,0 0,0 0,0-1,0 1,0 0,-12-10,8 8,-1-2,1 1,-1 0,1-1,0 0,0 0,1 0,-1 0,1-1,-5-9,-2-5,-11-32,0 0,12 30,7 15,0 1,-1-1,0 0,-6-8,9 14,0 0,0 0,0 0,0 0,0 0,0 0,0 0,-1 0,1 0,0-1,0 1,0 0,0 0,0 0,0 0,0 0,-1 0,1 0,0 0,0 0,0 0,0 0,0 0,0 0,-1 0,1 0,0 0,0 0,0 0,0 0,0 0,0 0,-1 0,1 0,0 0,0 0,0 1,0-1,0 0,0 0,0 0,-1 0,1 0,0 0,0 0,-4 9,-1 9,-6 34,8-39,0 1,0 0,2-1,-1 1,2 23,1-34,-1-1,1 0,0 0,0 0,-1 0,1 0,1 0,-1 0,0 0,0 0,1-1,-1 1,1 0,-1-1,1 1,0-1,0 0,3 2,40 19,-27-15,55 14,-70-20,1 0,-1 1,0-1,1 0,-1 0,1-1,-1 1,1-1,0 0,-1 0,1 0,-1 0,6-1,-7 0,0 0,-1 1,1-1,0 0,-1 0,1 0,0 0,-1-1,1 1,-1 0,0-1,1 1,-1-1,0 1,0-1,0 0,0 1,0-1,0 0,0 0,-1 0,1 0,-1 1,1-1,-1-2,5-20,14-108,-17 120,0 2</inkml:trace>
</inkml:ink>
</file>

<file path=ppt/ink/ink6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9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1 158,'0'0,"1"-2,-1 2,0-1,0 0,1 0,0 0,-1 0,1 0,-1 1,1-1,0 1,0-1,-1 0,1 1,2-2,17-12,-9 8,5-6,-5 4,0 0,1 0,22-11,13-3,-37 15,2 1,0 1,0 0,1 0,-1 1,0 0,1 1,15-2,-8 3,-1 1,2 1,-2 0,1 1,0 1,-1 1,0 1,35 10,-18-3,-26-9,1 2,20 8,-20-6,-2 1,1 0,16 14,-1 0,-5-6,32 34,-44-41,-2 0,1 1,-1 0,0 0,-1 1,7 14,-9-14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8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85,'0'-2,"3"-6,3-4,0-2,3 0,1 3,0 0,0 2,1 6,1 3,0 4,-4 6,0 0,-1 3,-2-2</inkml:trace>
</inkml:ink>
</file>

<file path=ppt/ink/ink6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97"/>
    </inkml:context>
    <inkml:brush xml:id="br0">
      <inkml:brushProperty name="width" value="0.1" units="cm"/>
      <inkml:brushProperty name="height" value="0.1" units="cm"/>
      <inkml:brushProperty name="color" value="#B4003C"/>
      <inkml:brushProperty name="ignorePressure" value="1"/>
    </inkml:brush>
  </inkml:definitions>
  <inkml:trace contextRef="#ctx0" brushRef="#br0">14 142,'0'0,"-1"0,0 0,1 1,-1-1,1 0,0 1,-1-1,1 0,0 1,-1-1,1 0,0 1,-1-1,1 0,-1 1,1-1,0 1,0-1,0 1,-1-1,1 1,-4 11,3 4,0-1,3 30,0-36,0 0,7 18,-6-17,5 19,4 9,0 4,-9-15,-1 31,4 1,-5-55,-1-1,0 0,1 1,0-1,-1 1,1-1,0 0,1 0,-1 0,1 0,0 1,0-1,3 3,-3-3,-1-1,0-1,0 1,1 0,-1 0,0 0,1-1,-1 1,1-1,0 0,0 1,-1-1,1 0,0 0,0 0,0 0,0 0,0 0,3 0,13 5,-15-5,0 0,0 0,0 0,0 0,0-1,0 1,4 0,35 3,-40-4,0 0,0 0,0 0,0-1,0 1,0 0,0-1,0 0,0 1,0-1,0 0,-1 0,1 0,0 0,-1 0,1 0,0 0,-1-1,1 1,-1 0,2-3,-2 2,1 0,-1-1,1 0,-1 1,0-1,0 0,0 0,-1 0,1 0,-1 1,0-1,1-4,-2-5,-4-19,3 20,-1 1,1-16,2-3,1-22,-1 50,0 0,0 0,0 0,0 1,1-1,-1 0,0 0,1 1,-1-1,0 0,1 1,0-1,-1 0,1 1,-1-1,1 1,-1-1,2 1,-2-1,1 1,0-1,-1 1,1-1,0 1,0-1,0 1,-1 0,1 0,0-1,0 1,0 0,0 0,0 0,0 0,0 0,1 0,5 1,-1-1,1 2,0-1,6 2,-4 0,89 19,-82-20,0-1,0 0,21-2,-1 0,-16 0,22-3,16-2,-17 6,20 0,-39-2,27-1,7 2,47 2,-102-1,0 0,1 0,-1 1,0-1,0 0,0 1,0-1,0 1,0-1,0 1,0-1,0 1,0-1,-1 1,2 0,-2 0,1 0,0 0,-1 0,1-1,0 1,-1 0,1 0,-1 0,0 0,1 0,-1 0,0 0,0 0,1 1,0 5,-1 0,0 0,-1 11,0-5,1-11,0 0,0 0,-1 0,1 0,-1-1,1 1,-2-1,0 4,-4 8,-2 7,6-18,1 0,0-1,0 1,0 0,1 0,-1 0,0 0,0 0,1 0,0 1,0-1,-1 0,1 0,0 0,1 0,0 4,0-5,0 1,0-1,1 0,0 1,0-1,-1 1,0-1,2 0,-2 0,1 0,0 0,0-1,0 1,3 0,11 7,-12-6,-1 0,0 0,1-1,-1 1,1-1,0 0,0 0,-1 0,1-1,0 1,0-1,-1 0,6 0,-1 0,0-1,-1 0,1 0,-1-1,14-5,-17 6,2-1,-2 0,1 0,0-1,3-2,-5 3,-2 1,1-1,0 0,-1 0,1 0,0 0,-1 0,0 0,0 0,0 0,0 0,1-3,19-63,-19 57,-1 1,1 0,-2 0,0-1,-1-12,0-4,0-2,2-32,5 37,-4 20,-1 0,0-1,0 1,0-8,-1 8,0-9,-2-18,1 26,0 1,-1-1,1 0,-1 1,0 0,0-1,-4-5,-2-3,7 10,-1 0,1 0,-1 1,0 0,1-1,-5-3,-37-38,27 28,-16-12,31 27,-1 0,1 0,-1 1,1-1,0 0,-1 1,1-1,-1 0,0 1,1-1,-1 1,1 0,-1 0,0-1,1 1,-1 0,0 0,1 0,-1 1,0-1,0 0,-1 1,1 0,-1 0,1 0,0 0,0 0,-1 1,1-1,0 0,0 1,0 0,1-1,-1 1,0 0,-1 3,-1 0,0 1,1-1,0 2,0-2,0 1,1 0,0 1,0-1,1 1,0-1,-1 1,2 11,1-10,0 1,4 13,1 8,-4-18,-1-9,-1 0,0-1,1 2,-1-2,0 1,0 3,-1-5,1 0,0 0,-1 0,1 0,-1 0,1-1,-1 1,0 0,1 0,-1 0,0 0,1 0,-2 0,2-1,-1 1,0 0,0-1,0 1,-2 0,-4 2,1-1,-1-1,0 1,1-1,-1 0,-7 0,2 0,3 0,0-1,1 2,-12 2,1 0,-6 2,6-1,-30 7,24-6,14-5,0 1,-1-1,1-1,-20-1,1 0,-13 0,-45 2,60 4,25-4,0 0,-1-1,1 1,-1-1,0 1,1-1,0 0,-1 0,0 0,1-1,-1 1,0-1,1 1,-6-3,-47-16,46 15,0 0,-1 1,0 0,1 0,-1 1,-14-2,25 4,-1 0,0 0,1-1,-1 1,0 0,0 0,1-1,-1 1,1 0,-1-1,0 1,1-1,-1 1,1-1,-1 1,1-1,0 1,-1-1,1 1,-1-1,-6-15,1 5,-1-2,-27-39,32 49,1 0,0 0,-1 0,1-1,0 1,0 0,0-1,1 1,-1-5,-2-11,3 17,-1 0,1 1,0-2,0 1,0 0,0 0,0 0,0 0,1 0,-1 0,0 1,2-1,-2 0,1 0,0 0,0 0,0 0,0 1,0-1,3-1,1-5,-3 6,-1-1,0 1,1 0,-2-1,1 1,0 0,0-1,0 1,-1-1,0 0,1 0,-1 1,0-1,-1 1,1-1,0 1,-1-1,0 1,1-1,-1 0,0 1,-1 0,1-1,-2-2,2 5,0-1,0 0,0 0,0 1,0-1,-1 0,1 1,0-1,0 1,-1-1,1 1,-1 0,1-1,0 1,-1 0,1 0,-1 0,1 0,-1 0,-1 1,0-1,-1 0,1 1,-1 0,1-1,0 1,0 1,-5 1,3-1,1 0,-1-1,-8 3,9-3,-1 0,0 1,0 0,-4 2,-19 15,17-14,8-4,0 0,1 0,0 0,0 0,-1 0,1 1,0-1,0 0,0 1,0 0,0-1,0 1,0 1,-2 2,-5 8,8-12,-1 2,1-2,-1 1,1 0,0 0,0 0,0 0,-1 0,2 1,-1-1,1 0,-1 1,1-1,-1 3,2-2</inkml:trace>
</inkml:ink>
</file>

<file path=ppt/ink/ink6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98"/>
    </inkml:context>
    <inkml:brush xml:id="br0">
      <inkml:brushProperty name="width" value="0.1" units="cm"/>
      <inkml:brushProperty name="height" value="0.1" units="cm"/>
      <inkml:brushProperty name="color" value="#B4003C"/>
      <inkml:brushProperty name="ignorePressure" value="1"/>
    </inkml:brush>
  </inkml:definitions>
  <inkml:trace contextRef="#ctx0" brushRef="#br0">160 55,'-4'0,"1"0,-2 0,1 1,-1-1,1 1,1 0,-1 0,0 0,0 1,0-1,0 1,0 0,-4 3,-10 4,11-5,0-1,0 1,1 1,-8 5,9-6,0 0,0 2,0-1,-4 6,9-11,0 1,0-1,0 0,0 0,-1 0,1 0,0 0,0 0,0 0,0 1,0-1,0 0,0 0,0 0,0 0,0 0,0 1,0-1,0 0,0 1,0-1,0 0,0 0,0 0,0 0,0 0,0 1,0-1,0 0,0 0,0 0,0 0,0 0,1 1,-1-1,0 0,0 0,0 0,8 0,8-5,10-10,-19 10,-1 1,10-4,18-12,-18 11,-15 9,-1-1,1 1,0-1,0 0,0 1,-1-1,1 0,0 0,0 1,-1-2,1 2,-1-1,0 0,1-1,-2 1,-2 3,-3 4,4-1,0 0,0 0,1 0,-2 10,0 4,0-5,2-1,0 1,3 21,-2-18,0-37,5-28,-5 48,0 0,0 0,0 0,-1 0,1 0,0 0,0 0,0 0,0 0,0 0,0 0,0 0,0 0,0 0,0 0,0 0,0 0,0 0,-1 0,1 0,0 0,0 0,0 0,0 0,0 0,0 0,0 0,0 0,0 0,0 0,0 0,0 0,0 0,0 0,0 0,0 0,0-1,0 1,0 0,-1 0,1 0,0 0,0 0,0 0,0 0,0 0,0 0,0 0,0 0,0 0,0 0,0-1,0 1,0 0,1 0,-1 0,0 0,0 0,0 0,0 0,0 0,0 0,0 0,0 0,0 0,-7 7,-7 11,-5 15,23-40,-1 0,0-1,0 1,-1 0,2-9,-4 16,0 0,0-1,0 1,0 0,0-1,0 1,0 0,0-1,0 1,0-1,0 1,0 0,0-1,0 1,0 0,0-1,-1 1,1 0,-1-1,1 1,0 0,0-1,0 1,-1 0,1 0,0-1,-1 1,1 0,-2 0,2 0,-1 0,1 0,-1 0,1 0,-1 0,0 0,1 0,-1 0,0 0,1 0,-1 1,0-1,0 1,-4 1,0 1,1 0,-5 4,6-5,3-2,-6 4,0 1,-7 7,12-11,0 0,0 0,0 0,0 0,1 0,-2 0,2 0,-1 1,1-1,-1 0,1 0,0 0,-1 1,1-1,0 0,0 1,0-1,0 0,0 0,0 4,0-5,1 0,-1 0,0 1,0-1,0 0,0 1,1-1,-1 0,0 0,0 0,1 1,-1-1,0 0,0 0,1 0,-1 0,1 1,-1-1,0 0,1 0,-1 0,0 0,1 0,-1 0,0 0,1 0,-1 0,1 0,-1 0,0 0,1 0,-1 0,0 0,1 0,-1 0,0 0,0-1,1 1,-1 0,1 0,-1 0,0 0,0-1,1 1,-1 0,0-1,14-10,2-9,-15 19,1 0,-2-1,1 1,0-1,-1 1,1 0,0-1,-1 0,0 1,0-1,1 1,-1-1,0-1,0 2,0 1,0 0,0 0,0 0,0 0,0 0,0-1,0 1,0 0,-1 0,1 0,0 0,0 0,0 0,0-1,0 1,0 0,0 0,0 0,0 0,0 0,0 0,-1 0,1 0,0-1,0 1,-1 0,1 0,0 0,0 0,0 0,0 0,0 0,0 0,-1 0,1 0,0 0,0 0,0 0,0 0,-1 0,-6 5,-5 8,12-12,-8 16,7-16,1 0,0-1,0 1,-1-1,1 1,0 0,0-1,0 1,0 0,0-1,0 1,0 0,0-1,0 1,0 0,0-1,0 1,0 0,0-1,1 1,-1-1,0 1,1 0,0 0,-1 0,1-1,-1 0,1 0,-1 0,1 0,-1 0,0-1,1 1,0 0,-1 0,1 0,-1 0,0 0,1 0,-1-1,1 1,0-1,-1 1,0 0,1 0,-1-1,0 1,1 0,-1-1,0 1,0-1,1 1,-1 0,1-1,8-12,-8 10,0 1,0-2,0 1,0 0,-1 0,0 0,1 0,-1 0,0 0,0-1,-1 1,1 0,-2-3,2 5,-1 1,1 0,0-1,0 1,-1-1,1 1,0 0,-1-1,1 1,0-1,-1 1,1 0,-1 0,0-1,1 1,0-1,-1 1,1 0,-1 0,1 0,-1 0,0-1,1 1,-1 0,1 0,-1 0,1 0,-1 0,0 0,1 0,-1 1,1-1,-1 0,1 0,-1 0,0 0,1 1,0-1,-1 1,1-1,-1 0,1 0,0 1,-2 0,0 0,0 1,0-1,-1 1,2 0,-2 0,2 0,-3 3,1 0,1-1,1 1,-1-1,1 0,0 1,-1 0,1 7,1 2,1 18,-1-30,1 0,-1 1,1-1,-1 0,1 0,0 0,0 0,0 0,0 0,0 0,0 0,3 2,-4-2,2-2,-1 1,-1 0,1 0,1-1,-1 1,0 0,0-1,0 1,0-1,0 1,1-1,-1 0,0 1,0-1,1 0,-1 0,0 0,1 0,-1 0,0 0,0 0,1 0,-1 0,2-1,2-1,1 0,0 0,-1-1,1 1,0-1,8-6,-12 8,0 0,0-1,0 1,0-1,-1 0,1 0,0 1,-1-1,0 0,1 0,-1 0,0 0,0 0,0 0,0 0,-1-1,1 1,-1 0,1-3,-1 4,1 1,-1 0,0 0,0-1,0 1,-1 0,1 0,0-1,0 1,0 0,0 0,0-1,-1 1,1 0,0 0,0-1,0 1,0 0,0 0,-1 0,1-1,0 1,0 0,0 0,-1 0,1 0,0 0,-1-1,0 1,1 0,0 0,-1 0,1 0,-1 0,1 0,-1 1,0-1,1 0,-1 0,1 0,0 0,-1 1,0-1,-15 12,14-11,0 2,-2 0,1 0,1 0,-1 1,1-1,0 0,0 1,0 0,0 0,1-1,0 1,0 0,0 1,0-2,0 1,1 6,0-10,0 0,0 1,0-1,0 1,0-1,0 0,0 1,0 0,1-1,-1 0,0 1,1-1,-1 0,0 1,0-1,1 0,-1 1,0-1,0 0,1 0,-1 1,0-1,1 0,0 1,0-1,0 0,0 0,0 1,0-1,0 0,0 0,1 0,-2 0,1 0,2 0,1-1,1 0,-1 0,0 0,5-3,-6 3,0 0,0 0,0-1,-1 1,1-1,0 0,-1 1,1-1,-1 0,1 0,-1-1,0 1,0-1,0 1,-1-1,1 1,0-1,-1 0,0 1,0-1,0-1,0 2,-1-1,1 0,0 0,-1-5,-3 0,3 8,0 0,0 0,0 0,-1 0,1 0,0 0,0 0,0 0,0 0,0 0,0 0,-1 0,1 0,0 0,0 0,0 0,0 0,0 0,0 0,-1 0,1 0,0 0,0 0,-1 0,1 0,0 0,0 0,0 1,0-1,0 0,-1 1,0-1,0 1,0 0,0 1,1-2,-1 1,1 0,-1 0,0 2,-8 22,9-65,0 39,0 1,0-1,0 0,0 1,0-1,0 0,0 1,-1-1,1 0,0 1,0-1,0 0,-1 1,1-1,0 1,-1-1,0 0,1 1,-1-1,1 1,-1-1,1 1,-1 0,0-1,0 0,0 1,0 0,0 0,0 0,0 0,0 0,0 0,0 1,0-1,0 1,0-1,0 0,0 1,1-1,-1 1,0-1,0 1,0-1,1 1,-2 1,-4 2,1 1,0 0,1 1,-1-1,-5 10,8-12,0 1,0-1,0 1,1 0,0 0,-1 0,1 0,1 0,-1 0,1 7,0-11,0 0,0 0,0 1,0-1,0 0,0 0,0 0,0 0,0 0,0 0,0 1,0-1,0 0,0 0,0 0,0 0,0 0,0 0,0 1,0-1,0 0,0 0,1 0,-1 0,0 0,0 0,0 0,0 0,0 0,0 1,0-1,1 0,-1 0,0 0,0 0,0 0,0 0,0 0,1 0,5-3,6-8,-10 7,0 1,0-1,0 0,-1 0,0 0,1 0,-1 0,0 0,-1 0,1 0,-1-8,0 11,-1 1,1-1,0 1,0-1,0 0,-1 1,1-1,0 1,0-1,-1 1,1-1,-1 1,1-1,-1 1,1-1,-1 1,1-1,-1 1,1 0,-1-1,0 1,1 0,-1 0,1-1,-1 1,1 0,-2 0,2 0,-1 0,1 0,-1 0,0 0,0 0,1 0,-1 0,1 0,-2 0,-1 1,0-1,1 0,-1 1,0 0,1 0,-1 0,1 0,-4 1,1 2,0-1,0 1,1 0,-1 0,0 0,-5 9,7-10,2-1,-1 1,0 0,1 0,-1-1,1 1,0 0,1 0,-2 0,2 0,-1 0,1 0,0 0,0 5,0-8,0 1,0-1,0 0,0 1,0-1,0 0,1 1,-1-1,0 1,0-1,0 0,0 0,0 1,1 0,-1-1,1 0,-1 0,0 1,0-1,1 0,-1 0,0 1,0-1,1 0,-1 0,1 1,0-1,0 0,-1 0,1 0,-1 0,1-1,0 1,-1 0,1 0,-1 0,1 0,-1-1,1 1,0 0,-1 0,1-1,2-1,-1 0,1 0,-2 1,2-1,-2 0,4-3,-3 1,0-1,0 1,0 0,-1-1,1 1,-1-1,0 0,0-8,-1 13,0 0,0 0,0 0,0 0,0 0,0 0,0 0,0 0,0 0,0 0,-1 0,1 0,0 0,0 0,0 0,0 0,0 0,0 0,0 0,0 0,0 0,0 0,0 0,0 0,0 0,0 0,0 0,0 0,0 0,0 0,0 0,0 0,0 0,0 0,0 0,0 0,0 0,0 0,0 0,0 0,0 0,0 0,0 0,-1 0,1 0,0 0,0 0,0 0,0-1,0 1,0 0,0 0,0 0,0 0,0 0,0 0,0 0,0 0,0 0,0 0,-3 5,-3 6,3-3,1 0,-1 0,2 0,-1 0,1 0,0 0,1 0,1 15,-1-23,0 0,0 1,0-1,0 0,0 1,0-1,0 0,0 0,0 1,0-1,0 0,0 1,0-1,0 0,0 0,1 1,-1-1,0 0,0 0,0 0,0 1,1-1,-1 0,1 0,-1 0,0 1,0-1,0 0,1 0,-1 0,0 0,1 0,-1 0,1 1,0-2,0 1,-1 0,1 0,0-1,0 1,0 0,-1-1,1 1,-1 0,2-1,-2 1,2-2,15-17,-14 17,-1-1,0 1,-1-1,1 1,-1-1,1 0,-1 1,0-2,0 1,1-5,-13 22,11-13,-17 32,16-29,-1-1,1 1,1 0,-2 0,2 0,-1 0,1 4,0-8,0 1,0-1,0 0,0 1,0-1,0 0,0 0,0 0,0 1,0-1,0 0,0 0,0 0,0 0,0 1,0-1,0 0,0 0,0 0,0 0,1 1,-1-1,0 0,0 0,0 0,0 0,0 0,0 1,0-1,1 0,-1 0,0 0,1 0,-1 0,0 0,0 0,0 0,1 1,4-8,5-10,-7 10,4-15,-12 52,3-15,-2 29,4-31,1 0,-1 0,2 0,0 0,1 0,1-1,0 1,9 17,-8-17,-5-11,1-1,-1 1,1-1,-1 0,1 1,0-1,1 3,-1-3,0-1,-1 1,2-1,-2 1,1-1,0 0,0 1,0-1,0 0,0 1,-1-1,2 0,-2 0,1 0,0 0,1 1,-2-1,2-1,5 1,-2-1,1 0,0 0,10-4,-11 4,-5 1,0 0,0 0,0 0,0 0,0 0,0 0,0 0,0 0,0 0,0 0,1 0,-1 0,0 0,0 0,0 0,0 0,0 0,0 0,0 0,0 0,0 0,0 0,0 0,0 0,0 0,0 0,0 0,0 0,0-1,0 1,0 0,0 0,0 0,1 0,-1 0,0 0,0 0,0 0,0 0,0 0,0 0,0 0,0 0,0 0,0 0,0 0,0 0,0-1,0 1,0 0,0 0,0 0,0 0,-1 0,1 0,0 0,0 0,0 0,0 0,0 0,0 0,-5-2,-9-1,-10-2,17 3,0 1,0-1,0 2,-8-1,5 2,10-1,0 0,0 0,0 0,0 0,0 0,0 0,0 0,0 0,0 0,0 0,0 0,0 0,0 0,0 0,0 0,0 0,0 0,0 0,0 0,0 0,0 0,0 0,-1 0,1 0,0 0,0 0,0 0,0 0,0 1,0-1,0 0,0 0,0 0,0 0,0 0,0 0,1 0,-1 0,0 0,0 0,0 0,0 0,0 0,0 0,0 0,0 0,0 0,0 0,0 0,0 0,0 0,0 0,0 0,0 0,0 1,0-1,0 0,0 0,0 0,0 0,0 0,16 6,-5-2,-6-1,1 0,-1 0,7 5,-10-6,-1-2,1 1,0 0,-1 0,1 0,0-1,0 1,-1 0,2-1,-2 0,1 1,0-1,0 0,0 0,0 0,0 0,3 0,-4-1,1 1,-1 0,0 0,0-1,1 1,-1-1,0 1,0-1,0 1,0-1,0 1,0-1,0 0,0 0,0 1,-1-2,2 1,-2 1,1-1,-1 0,1 0,-1 0,1 0,0 0,-1 0,0 0,1-2,-1-1,0 1,0-1,0 0,0 1,-1-1,1 1,-1 0,0-1,-1 1,1-1,-1 1,1 0,-3-4,-3-4,6 6,0 0,-1 0,1 0,1 0,0 0,-1 0,2 0,0-8,0-5,-7-51,6 38,0-44,0 74,0 1,0 0,0 0,0 0,0-1,0 1,0 0,0 0,0 0,0-1,0 1,0 0,-1 0,1 0,0-1,0 1,0 0,0-1,0 1,0 0,0 0,0 0,-1 0,1-1,0 1,-1 0,1 0,0 0,0 0,0 0,0 0,-1 0,1-1,-7 6,-4 9,8-8,0 1,1-1,0 0,0 1,1-1,-1 13,2 42,1-26,0-19,5 28,-2-24,-3-15,-1 1,1 0,-1 0,0-1,-1 7,-1-11,0-4,-2-3,2-2,0 0,1 0,0-1,1 1,0-10,0 6,-1-19,-2 5,2-54,2 36,-1 10,0-38,1 70,-1-1,2 1,-2-1,1 1,0-1,1 0,-1 1,3-4,-2 4,-1 0,1-1,-1 1,1-1,-1 0,-1 1,1-1,1-3,-2-1,1 0,0 1,1 0,-1 0,1-1,0 1,0 0,5-6,-7 11,0 1,0 0,0-1,0 1,1 0,-1 0,0 0,0-1,0 1,1 0,-1 0,1 0,-1-1,0 1,0 0,0 0,1 0,-1 0,0 0,1 0,-1-1,0 1,0 0,1 0,-1 0,1 0,-1 0,0 0,1 0,-1 0,0 0,1 0,-1 1,1-1,0 1,0-1,-1 1,1-1,-1 1,1-1,-1 1,1-1,0 1,-1 0,1 0,8 21,-7-17,-1-1,0 1,0 0,1 0,-2 0,1 0,-1 0,0 0,-1 0,-1 7,1-8,0 0,-1 0,-3 5,-3 5,1 10,7-22,-1 0,0 0,1 0,0 0,0 0,0 0,0 0,0 0,2 3,-2-4,0-1,0 0,0 0,0 0,0 1,0-1,0 0,0 0,0 0,0 0,1 1,-1-1,0 0,0 0,0 0,0 0,0 1,0-1,1 0,-1 0,0 0,0 0,0 0,1 0,-1 1,0-1,0 0,1 0,2-5,1-9,-4-19,0 20,-1 11,1 5,0 3,0-4,0 0,-1-1,1 1,0 0,0 0,1-1,-1 1,0 0,0-1,1 1,1 2,-2-4,0 0,1 0,-1 0,0 0,0 0,0 0,1 0,-1 0,0 0,0 0,0 0,1-1,-1 1,0 0,1 0,-1 0,0 0,0 0,0-1,0 1,1 0,-1 0,0 0,0 0,0-1,0 1,0 0,0 0,0 0,1-1,3-6,-2 3,-1 0,0 1,0-1,0 0,0 0,-1 0,0 0,0 0,-1-6,-1-2,0 2,-5-14,-1-3,9 38,-1-10,0-1,0 0,0 1,1-1,-1 1,0-1,0 1,1-1,-1 0,0 1,0-1,0 0,1 1,-1-1,0 0,0 1,1-1,-1 0,0 1,1-1,0 1,-1-1,1 0,-1 0,0 0,0 0,0 0,1 0,-1 0,0-1,0 1,0 0,1 0,-1-1,0 1,0 0,1 0,-1 0,0 0,0-1,0 1,0 0,0 0,0 0,0-1,0 1,1 0,-1 0,0-1,0 1,0 0,0 0,0 0,0-1,1-9,-1 8,4-15,-3 42,-2-15,0 0,-1-1,0 1,-1-1,-6 14,5-14,1 0,0 0,1 1,0-1,-2 19,4-22,1-1,-1 1,1-1,0 1,2 6,-3-12,0 1,1 0,0 0,-1 0,0 0,1 0,-1 0,1 0,-1-1,1 1,0 0,0 0,-1 0,1-1,0 1,0 0,0-1,0 1,0-1,0 1,0-1,0 0,0 1,0-1,0 0,0 1,0-1,0 0,0 0,0 0,0 0,0 0,1 0,-1 0,0 0,0-1,1 1,-1 0,1-1,-1 1,0 0,0 0,0-1,0 1,0-1,0 1,0-1,0 1,0-1,-1 0,1 0,0 1,0-1,0 0,-1 0,2-1,-2 1,1 0,-1 0,0 1,0-1,0 0,0 0,0 0,0 0,0 0,0 0,-1 0,1 0,-1 0,1 0,0 1,-1-1,1 0,-1 0,1 0,-2-1,0-1,-1 0,-1 0,2 0,-8-3,10 6,0-1,0 1,0 0,0 0,0 0,0 0,0 0,0 0,0 0,0 0,0 0,0 0,0 0,0 0,0 0,0 0,0 0,-1 0,1 0,0 0,0 0,0 1,0-1,0 0,0 0,0 0,0 0,0 0,0 0,0 0,0 0,0 0,0 0,0 0,0 0,0 0,0 0,0 0,0 0,0 0,0 0,0 0,0 0,0 0,0 1,0-1,0 0,0 0,0 0,0 0,0 0,-1 6,1 5,0-11,-1 13,1-10,0 1,0-1,0 1,0-1,1 1,0 5,0-8,0 0,0 0,0 0,0 0,0 1,0-1,0-1,0 1,1 0,-1 0,0-1,1 1,-1 0,1-1,-1 1,3 0,24 4,9-3,-36-2,-3 0,2 0,-8 0,5 0,0-1,0 1,-1 0,1 0,0 1,0-1,0 1,0-1,0 1,0 0,0 0,0 0,-5 3,-7 7,7-6,1-1,-15 8,17-9,8-1,8-3,5-5,-10 4,0 0,1 0,-1 0,1 0,-1 1,1 0,8 0,-1 0,26-3,-27 2,27-1,-37 3,0 0,-1 0,1 0,0 0,-1 1,1-1,-1 1,6 1,-25 0,-61-3,80 3,8 2,13 4,43 3,-31-6,-22-4,-11-1,-6-1,-14-4,4 1,0 0,-28-2,38 4,1 2,0-1,-1-1,1 1,-1 0,1-1,0 1,0-1,0 0,0 0,0 0,-4-4,5 3,-2 0,1 1,-1 0,1 0,0 0,-1 0,0 0,-6-2,10 4,0 0,0 0,-1 0,1 0,0 0,0 0,0 0,0 0,0 0,-1 0,1 0,0 0,0 0,0 0,0 0,-1 0,1 0,0 0,0 0,0 0,0 0,0 0,-1 0,1 0,0 0,-1 0,1 0,0 0,0 0,0 0,0 1,0-1,0 0,-1 0,1 0,0 0,0 0,0 0,0 1,2 6,9 8,-6-11,-1 0,1-1,0 1,0-1,0 1,0-1,1 0,-1-1,1 0,0 1,7 0,0-1,19 4,55 2,-63-11,-8 0,-14 3,0 0,0 0,-1-1,1 1,0-1,0 1,-1-1,0 0,1 0,3-1,-5 1,0 1,0 0,0 0,0 0,1 0,-1-1,0 1,0 0,0 0,0-1,0 1,0 0,0 0,1 0,-1-1,0 1,0 0,0 0,0-1,0 1,0 0,0 0,0-1,0 1,0 0,-1-1,1 1,0-1,-1 1,1-1,-1 1,0-1,1 1,-1-1,1 1,-1-1,1 1,-1 0,1-1,-2 1,1-1,-6-1,1 0,-1 0,-1 0,2 1,-1 0,-14 0,-8-4,23 3,0 1,0 0,-12 0,11 0,0 0,1 0,-1 0,-7-2,-4-2,16 5,-19-6,20 6,1 0,-1 0,1-1,-1 1,0 0,1 0,0-1,-1 1,1 0,-1 0,1-1,0 1,-1-1,0 1,1 0,0-1,-1 1,1-1,0 1,0 0,-1-1,1 1,0-1,0 1,0-1,0 1,0-1,-1 1,1-1,0 1,0-2,1 2,-1-1,0 0,1 1,-1-1,0 1,1 0,-1-1,1 1,0-1,-1 1,1 0,-1 0,1-1,-1 1,1 0,0 0,-1-1,1 1,-1 0,1 0,-1 0,1 0,0 0,0 0,20 0,-16 0,6 1,0 0,15 4,-7-1,-3-3,-13-1,0 1,1-1,0 1,-1 0,1-1,3 3,-1-1,0 0,1 0,0-1,-1 0,1 0,7 0,44-1,-25-1,-24 2,-6-1,0 0,0 0,0 0,-1 0,1 0,0-1,-1 1,6-2,-8 2,0 0,0 0,0 0,0 0,0-1,0 1,0 0,-1 0,1 0,0 0,0 0,0 0,0 0,0 0,0-1,0 1,0 0,-1 0,1 0,0 0,0 0,-1 0,1 0,0 0,0 0,0 0,0 0,0 0,0 0,-1 0,1 0,0 0,0 0,0 0,0 0,0 0,0 0,-1 0,1 0,-9-1,-129 1,116 3,-9-1,19-2,-87-4,31-3,61 6,0 0,1-1,0 1,0-2,0 1,0-1,-8-4,14 7,0 0,0 0,0 0,-1 0,1 0,0 0,0 0,0 0,-1-1,1 1,0 0,-1 0,1 0,0 0,0 0,0-1,0 1,0 0,-1 0,1 0,0-1,0 1,0 0,0 0,0 0,0-1,0 1,0 0,0 0,0 0,0-1,0 1,0 0,8-4,11 2,29 5,-29-1,123 3,-132-4,0 0,0 0,15 4,-16-2,1-1,0 0,18 0,136-2,-334-6,165 6,-13 0,-1 1,-18 2,5-1,25-2,1 0,-1 1,0 0,-7 1,25-4,1 1,-1-1,1 2,0 0,12 1,34-2,-17-5,-24 5,32-2,1 4,73-2,-72-5,-29 4,27-1,-28 3,-21 0,0 1,0-1,0 0,0 0,0 0,0 0,0 1,0-1,0 0,0 0,0 0,0 0,0 0,0 1,0-1,0 0,0 0,0 0,0 0,0 1,0-1,0 0,0 0,-1 0,1 0,0 0,0 0,0 0,0 1,0-1,0 0,-1 0,1 0,0 0,0 0,-1 0,1 0,0 0,-7 5,-6 3,0-1,0-1,-1 0,-23 7,27-11,-1-1,1 1,-11-1,0 0,-12 3,-102 5,70-4,36-1,18-1,10-3,5 0,32-8,-25 5,0 1,0 0,21-1,-23 3,72 0,-69 2,23 4,-27-4,1 0,1 0,-1-1,12 0,-38 0,-50 2,46 0,0-1,-20 0,36-2,0 1,-1 0,2-1,-1 2,-9 2,10-2,0-1,0 0,0 0,0 0,0 0,0-1,0 0,0 1,0-1,-5-1,9 1,0 0,0 0,0 0,0 0,0 0,0 0,-1 0,1-1,0 1,0 0,0 0,0 0,0 0,0 0,0 0,1 0,-1-1,0 1,0 0,0 0,0 0,0 0,0 0,0 0,0 0,0-1,0 1,0 0,0 0,0 0,0 0,0 0,1 0,-1 0,0 0,0 0,0 0,1 0,-1 0,0 0,0 0,0 0,0-1,0 1,0 0,1 0,6-4,6 0,0 1,23-5,-19 5,17-5,-24 6,-1 0,1 0,0 1,13-2,43 4,-26 0,-26-1,22 0,39-4,-60 3,-13 1,1 0,1-1,-2 1,1 0,0-1,3-1,-5 2,1 0,-2-1,1 1,0-1,0 0,0 1,0-1,-1 0,1 1,0-1,0 0,-1 0,1 0,-1 1,1-1,-1 0,0 0,1 0,-1 0,1 0,-1-1,0-1,4-12,-1 0,0-1,0-21,-3 32,0-1,-1 1,0 0,0 0,0 0,-4-9,2 4,1 1,0-1,1 0,-1 1,2-2,1-15,0 2,-1 22,0 0,1 0,-1 0,1 0,-1 0,2 0,-2 0,1 0,0 0,1 0,-1 1,0-1,1 1,3-4,8-11,-13 15,1 0,-1 0,0 1,1-1,-1 0,1 1,0-1,-1 1,1-1,-1 1,1-1,1 0,-2 1,1 0,-1 0,0 0,0-1,1 1,-1 0,0 0,1 0,-1 0,1 0,-1 0,0 0,1 0,-1 0,0 0,1 0,-1 0,0 0,0 1,1-1,-1 0,1 0,0 1,-1-1,1 1,-1-1,1 1,-1-1,1 1,-1-1,1 1,-1 0,0-1,1 1,-1 0,0-1,0 1,0 0,0 0,1-1,-1 1,0 0,0 0,0-1,-1 1,1 0,0 0,-2 8,2-9,0 0,0 0,0 1,0-1,0 0,-1 0,1 1,0-1,0 0,0 0,-1 0,1 1,0-1,0 0,0 0,0 0,-1 0,1 0,0 1,0-1,0 0,0 0,-1 0,1 0,0 0,0 0,-1 0,1 0,0 0,-1 1,1-2,0 1,0 0,0-1,0 1,0 0,0-1,0 1,0 0,0-1,0 1,0 0,0-1,0 1,0 0,0-1,0 1,1 0,-1-1,0 1,1 0,-1 0,0-1,0 1,7-10,-7 10,4-6,-2 4,-1 0,1 0,0 0,-1 0,5-3,-5 4,0 0,0 1,1-1,-1 1,1-1,-1 1,0-1,1 1,0 0,-1-1,1 1,-1 0,0 0,2 0,2 0,0 0,-1 0,2 1,4 1,-9-2,1 0,-1 1,1 0,-1-1,1 1,-1 0,0-1,1 1,-1 1,0-1,0 0,0 0,0 0,0 0,0 0,1 2,5 6,-6-7,1 1,0 0,-1 0,1-1,-1 1,0 0,2 4,0 10,-1 1,0 0,-2-1,-2 25,2-39,0-1,0 2,-1-2,1 1,-1 0,-1-1,2 1,-1 0,-1-1,-1 4,3-6,0 0,0 0,0 0,0 1,-1-1,1 0,0 0,0 0,-1 0,1 0,0 0,0 0,0 0,0 0,0 0,0 0,-1 0,1 0,0 0,0 1,0-1,0 0,-1 0,1 0,0-1,0 1,0 0,0 0,0 0,-1 0,1 0,0 0,0 0,-1 0,-2-6,-2-9,4 14,-2-17,-3-34,5 30,-2 3,0-10,3 27,-1 1,1-1,0 0,-1 0,1 0,-1 1,0-1,0 0,0 1,0-1,0 1,0-1,0 1,0 0,-1-1,1 1,-1 0,0-1,-1 0,0 0,0 0,-1 0,0 1,1-1,-1 1,0-1,0 1,-6-1,8 2,-1-1,0 1,1 0,0 1,-1-1,1 0,0 0,-1 1,1-1,0 1,-1 0,1 0,0 0,0 0,-1 0,2 0,-2 0,2 1,-1-1,0 0,-3 5,2-4,1 2,-1-1,1 0,0 0,0 1,0 0,1-1,-1 1,1 0,0-1,-1 7,-4 51,5-56,-1 21,2-25,0 1,1 0,-1 0,1 0,-1-1,0 1,1 0,-1 0,1-1,1 3,-2-3,1-1,-1 1,1 0,-1-1,1 1,-1-1,1 0,0 1,-1-1,1 1,-1-1,1 0,-1 1,2-1,-2 0,1 0,-1 0,1 1,0-1,0 0,0 0,1 0,0 0,-1 0,0-1,1 1,-1 0,0-1,1 1,-1-1,0 1,3-2,-1 0,-1 0,1 1,-1-1,0 0,1 0,-1 0,0 0,0 0,2-5,0-2,0 1,-1-1,-1 0,0 0,2-13,-4 20,0 2,0 0,0-1,0 1,0 0,0 0,0 0,0 0,1 0,-1 0,0-1,0 1,0 0,0 0,0 0,0 0,0 0,0-1,0 1,0 0,0 0,0-1,0 1,0 0,-1 0,1 0,0 0,0 0,0 0,0-1,0 1,0 0,0 0,0 0,0 0,0 0,-1 0,1 0,0 0,0-1,0 1,-1 0,1 0,0 0,-6 6,-6 9,2 7,5-8,5-14,0 0,0 0,0 0,0 0,0 0,0 0,-1 0,1 0,0 0,0 0,0 0,0 0,0 0,0 0,0 0,0 0,0 0,0 0,0 0,0 0,0 0,0 0,0 0,0 0,0 0,0 0,0 0,0 0,0 0,0 0,0 0,0 0,0 0,0 0,0 0,0 0,0 0,0 0,0 0,0 0,0 0,-1 0,1 0,0 0,0 0,0 0,0 0,0 0,0 0,0 0,0-5,1-9,8-20,-10 40,1 0,1 12,0 0,-6 35,5-53,0 1,0-1,0 0,0 0,0 0,0 0,0 0,0 0,0 1,0-1,0 0,0 0,0 0,0 0,0 0,0 1,0-1,0 0,0 0,0 0,0 0,0 0,0 0,0 1,0-1,0 0,0 0,0 0,1 0,-1 0,0 0,0 0,1 0,-1 1,0-1,0 0,0 0,0 0,0 0,0 0,1 0,-1 0,8-4,6-9,-10 9,6-7,12-16,-20 23,0 1,0 1,0-1,-1 0,1-1,-1 1,0 0,0-1,-1 1,1 0,0-6,-1 19,-2-1,1 1,-1 0,0 0,-2-1,1 1,-5 8,2-4,1 0,-5 22,13-51,1 0,13-29,-17 44,0 0,0 0,0 0,0 0,0-1,0 1,0 0,0 0,0 0,0 0,0 0,0 0,0 0,0-1,0 1,0 0,0 0,0 0,0 0,0 0,0 0,0 0,1 0,-1 0,0-1,0 1,0 0,0 0,0 0,0 0,0 0,0 0,1 0,-1 0,0 0,0 0,0 0,1 0,-1 0,0 0,0 0,0 0,0 0,0 0,0 0,2 6,-1 12,-1-17,-6 97,4-93,1-6,-1-8,10-35,-6 34,-2 10,0-1,0 1,0-1,0 1,0 0,0-1,0 1,0 0,1-1,-1 1,0 0,0-1,1 1,-1 0,0-1,0 1,0 0,1 0,-1-1,0 1,0 0,1 0,-1 0,1-1,-1 1,1 0,-1 0,0 1,1-1,-1 0,0 0,0 0,1 0,-1 1,0-1,0 0,1 0,-1 1,0-1,1 0,-1 0,0 1,0-1,0 1,2 2,-1 0,0-1,0 1,1 4,-1 4,-2-9,1-1,0 1,0 0,0 0,1-1,-1 1,1 0,-1 0,2 3,-2-5,0 0,1 0,-1 0,0 0,1 0,-1 0,0 0,0 0,0 0,0 0,0 0,1 0,-1 0,0 0,0 0,0 0,0 0,1-1,-1 1,0 0,0 0,0 0,0-1,0 1,0 0,0 0,1 0,-1 0,0 0,0-1,0 1,0 0,0 0,1 0,-1 0,0 0,0-1,0 1,0 0,0 0,0 0,0-1,3-7,-1 1,-1-1,1 0,-2 1,0-10,1-8,1 19,0 11,0 10,-2 0,-1 1,-1-2,0 2,-2-1,-8 25,9-34,1-6,0-8,0-16,2 15,0-4,0 0,1-1,3-18,-4 36,0 1,0-1,0 9,2 1,-3 81,0-113,1 11,0-1,0 1,2-14,-2 20,0 1,0-1,1 1,-1-1,0 1,0 0,0-1,0 1,0-1,1 1,-1-1,0 1,0 0,0-1,1 1,0 0,-1-1,0 1,1 0,-1-1,1 1,-1 0,0 0,1 0,0 0,-1 0,0 0,0 0,1 0,-1 1,0-1,0 0,1 0,-1 0,0 1,0-1,1 0,-1 0,1 0,-1 1,0-1,0 0,0 0,1 1,0 2,1 0,-1-1,0 1,0 0,1 4,-1 2,0 17,-1-16,1-1,2 12,-3-16,2 1,-2 1,0-1,0 0,-1 0,0 0,0 0,0 0,-5 11,5-11,0 1,0-1,1 0,0 14,0-13,0 2,-2 13,1-20,1-1,0 1,-1 0,1 0,-1-1,0 1,0 0,-2 3,2-5,1 1,-1 0,-1 0,2-1,-1 1,0-1,-1 1,1-1,0 1,0-1,0 0,0 1,0-1,0 0,-1 0,1 0,-2 0,-14 1,10-1,0 0,0 1,0 0,0 0,-8 2,13-2,-1 0,0 0,0-1,0 1,0-1,0 0,0 0,0 0,0 0,-5-1,6 1,0-1,0 0,1 1,-2-1,2 0,-1 0,0 1,1-1,-1 0,1-1,-1 1,1 0,-1 0,1-1,0 1,-2-4,0 1,0 0,1 0,0 0,0-1,0 1,-2-8,4 9,0 0,0 0,0 0,0 0,0 0,0 0,1 1,0-1,0-1,-1 2,4-6,3-9,7-21,-1-1,-10 31,0 0,-1 0,0 1,-1-2,0 1,0 0,-1 0,-1-8,1 15,0 1,0 0,0-1,0 1,0 0,0-1,0 1,0 0,0-1,0 1,0 0,0 0,0-1,0 1,0 0,-1-1,1 1,0 0,0 0,0-1,-1 1,1 0,0 0,-1 0,1-1,0 1,0 0,-1 0,1 0,0 0,-1-1,1 1,0 0,0 0,-1 0,0 0,1 0,0 0,0 0,-1 0,1 0,0 0,-1 0,1 0,0 0,-1 0,1 0,-1 0,1 0,0 0,-1 1,1-1,0 0,-2 1,1 0,-1-1,1 1,0 0,0 0,-1 0,1 0,0 1,0-1,-1 2,-5 7,3-5,1 1,-1 0,2 0,-6 13,8-19,0 0,0 0,0 0,0 0,0 0,0 0,0 1,0-1,0 0,0 0,0 0,0 0,0 0,0 0,0 1,0-1,0 0,0 0,0 0,0 0,0 0,0 0,0 1,0-1,1 0,-1 0,0 0,0 0,0 0,0 0,0 0,0 0,0 0,0 0,1 0,-1 1,0-1,0 0,8-1,7-4,-11 4,0-1,-1 0,0 0,1 0,0 0,-1-1,0 1,0-1,0 1,-1-1,1 0,0 0,-1 0,0-1,0 1,0 0,0-1,0 1,-1 0,0-2,1-4,-1 8,0-5,1 0,0 0,0 0,0 1,7-12,-9 17,0 0,0 0,0 0,0 0,0 0,0 0,0 0,0 0,1 0,-1 0,0 0,0 0,0-1,0 1,0 0,0 0,0 0,0 0,0 0,0 0,0 0,0 0,0 0,1 0,-1 0,0 0,0 0,0 0,0 0,0 0,1 0,-1 0,0 0,0 0,0 0,0 0,0 0,0 0,0 0,0 0,0 0,0 0,0 0,1 0,-1 0,1 5,1 7,-2-12,0 14,0 0,-2 0,0 1,0-1,-1-1,-1 1,-7 17,-11 37,17-47,3-13,2-7,0 0,0 1,0-1,0 0,0 1,-1-1,1 0,0 0,-1 0,-1 2,2-4,-1 0,1-1,-1 1,1-1,0 1,0-1,0-1,0-13,2-1,0 1,9-30,3-19,-13 59,-1 1,0 0,1 0,3-9,-4 14,0 0,0 0,0 0,0 0,0 0,0 0,0 0,0 0,0 0,0 0,0 0,0 0,1 0,-1 0,0 0,0 0,0 0,0 0,0 0,0 0,0 0,0 0,0 0,0 0,0 0,0 0,0 0,0 0,0 0,0 1,0-2,0 1,0 0,0 0,0 0,0 0,0 0,0 0,0 0,0 0,1 0,-1 0,0 0,0 0,0 0,0 0,0 0,0 0,0 0,0 0,0 0,0 0,0 0,0 0,0 0,0 0,0 0,0 0,0 0,0 0,0 0,0 0,0 0,0 0,2 5,-1 9,-1 91,-2-81,-2 9,3-24,-1-7,1-7,1-4,0 0,0 0,1 0,1 0,3-12,0-2,9-53,-14 76,0-1,0 1,0-1,1 1,-1-1,0 1,0 0,0-1,1 1,-1 0,0-1,0 1,0-1,1 1,-1 0,0 0,0-1,1 1,-1 0,0 0,1 0,-1 0,1 0,-1 0,0 0,0 0,0 0,0 0,1 1,-1-1,0 0,0 0,0 0,0 0,0 1,0-1,0 0,1 0,-1 0,0 0,0 1,0-1,0 0,5 17,-2 4,0 2,-3 42,-3-54,1-11,1-6,2-97,1 95,-1 7,1 6,-1 78,-2-59,1-32,0-1,0 0,0 0,1 1,0-1,1 0,3-9,-5 18,0 0,0-1,0 1,0 0,0 0,0 0,0 0,0-1,0 1,0 0,0 0,0 0,0 0,1-1,-1 1,0 0,0 0,0 0,0 0,0 0,0 0,0-1,0 1,1 0,-1 0,0 0,1 0,-1 0,0 0,0 0,0 0,0 0,0 0,1 0,-1 0,0 0,3 6,-1 10,1 12,-1-17,0 16,-2-24,0 0,-1 0,1 0,-1 0,0 0,0 1,1-1,-2 0,-1 4,1-5,1-1,0 0,-1 1,1 0,0-1,-1 0,0 0,0 0,1 0,-1 0,0 0,1 0,-1-1,0 1,0 0,-3 0,-2 0,-1 0,-14 1,15-2,6 1,0-1,1 0,-1 0,0 0,1 0,-1 1,0-1,1 0,-1 0,0 1,1-1,-1 0,1 1,-1-1,0 1,1-1,0 1,-1-1,1 1,0-1,-1 2,1-2,0 1,-1-1,1 0,0 0,0 0,0 0,0 0,0 1,0-1,0 0,0 0,0 0,0 0,0 1,0-1,0 0,0 0,0 0,0 0,1 1,-1-1,0 0,0 0,0 0,0 0,0 0,0 1,0-1,1 0,-1 0,1 0,-1 1,0-1,1 0,0 0,-1 0,1 0,-1 0,0 0,1 0,-1 0,1 0,-1 0,1 0,0-1,3 1,0-2,0 1,0 0,-1-1,1 0,5-3,5-2,7-2,-9 4,12-8,-23 13,-1 0,1 0,-1-1,0 1,0 0,1 0,-1 0,0 0,0-1,1 1,-1 0,0 0,0 0,1 0,0 0,-1 0,0 0,0 0,1 0,-1 0,0 0,1 0,-1 0,0 0,1 0,-1 0,1 0,-1 0,1 1,-1-1,0 1,0-1,1 1,-1-1,0 0,0 1,0-1,0 1,1-1,-1 1,0-1,0 1,0-1,0 1,0 0,0 2,-1-1,1 0,0 1,-1 0,0-1,-1 4,1-4,0-1,-1 1,1-1,0 1,-1-1,0 1,1-1,-1 1,0-1,0 0,0 0,0 0,0 0,-3 1,-3 0,0 0,-14 2,15-4,-1 2,-13 3,20-4,-1 0,1-1,0 1,-1-1,1 0,-1 1,1-1,-1 0,1 0,-1 0,1 0,-1 0,0 0,-1-1,2 1,1-1,-1 1,0 0,0-1,1 1,-1-1,0 0,1 0,-1 1,0-1,1 1,0-1,-1 0,1 1,-1-1,1 0,0 0,0 1,-1-1,1 0,0 0,0 0,0 1,0-1,0 0,0 0,0-9,0 1,0 0,1 0,0 0,0 0,2 0,0 1,-1-1,8-12,-8 16,-1 0,2-1,-2 1,0-1,1-11,-2-31,-1 18,1 19,1 8,-1-1,0 1,0-1,0 1,0 0,-3-7,3 9,0 1,0-1,0 1,-1 0,1-1,0 1,0-1,-1 1,1 0,0-1,0 1,-1 0,0-1,1 1,0 0,-1 0,1-1,-1 1,1 0,0 0,-1 0,1 0,-2-1,1 1,0 0,0 0,0 0,0 0,0 1,-1-1,1 0,0 0,0 1,-2 0,-1 1,0 0,0 1,1-1,-4 3,-4 4,-11 14,-5 2,20-18,4-6,2 1,-2-1,2 1,-2 0,2-1,-1 1,0 0,-2 4,4-6,0 0,0 0,0 1,0-1,0 0,0 0,0 0,0 0,0 1,0-1,0 0,0 1,0-1,0 0,0 0,0 0,0 1,0-1,0 0,0 0,0 0,0 0,0 1,0-1,1 0,-1 0,0 0,0 0,0 0,0 0,0 1,0-1,1 0,-1 0,1 0,8 1,12-5,-21 4,2-1,0 1,0-1,0 1,-1-1,0 1,1-1,0 1,-1-1,1 0,-1 0,1 1,-1-1,0 0,3-2,-5 3,1 0,0 0,0-1,0 1,0 0,-1 0,1-1,0 1,-1 0,1 0,0 0,0-1,-1 1,1 0,0 0,0 0,-1 0,1 0,0-1,-1 1,1 0,-1 0,1 0,0 0,-1 0,1 0,0 0,0 0,-1 0,1 0,-14 0,14 0,-5 0,0 0,0 1,0 0,-9 2,9-1,0-1,0 0,0 0,-9 0,-75 3,-3-2,54-3,30 0,-1 0,1 0,-1-1,1 0,-10-4,-8-1,2 0,14 4,-1 0,-17-3,23 7,8 2,9 3,47 13,-41-12,-8-4,1-1,-1 0,1-1,0 0,-1 0,1-1,16-1,28 1,-30 2,26 1,3 2,5-5,-59 0,1 0,-1 0,1 0,-1 0,1 0,-1 0,0 0,1-1,-1 1,0 0,1 0,-1 0,0 0,1 0,-1-1,1 1,-1 0,0 0,1-1,-1 1,0 0,0 0,0-1,0 1,0 0,0 0,0 0,0 0,-1-1,1 1,0 0,0 0,0 0,0 0,0-1,0 1,0 0,-1 0,1 0,0 0,0 0,-1 0,1-1,0 1,-16-6,-67-8,33 7,23 4,-1 2,-45 1,25 1,39-1,-9 0,-1 0,0-1,-37-7,39 5,-27-3,31 6,1-2,-1 1,1-2,0 1,-15-7,-1 0,20 7,0 0,1-1,0 0,-13-7,15 8,0 0,-1 0,1 0,-10-3,10 4,2 1,0-1,0 0,0 0,0 0,0 0,0 0,1-1,-1 1,1-1,-5-2,7 3,0 1,0 0,0 0,0 0,0-1,0 1,0 0,0 0,0 0,0-1,0 1,0 0,0 0,0 0,0-1,0 1,1 0,-1-1,0 1,0 0,0 0,0 0,0 0,0 0,1-1,-1 1,0 0,1 0,-1 0,0 0,0 0,0 0,0 0,1 0,-1-1,0 1,0 0,0 0,1 0,-1 0,0 0,0 0,0 0,1 0,10-2,-7 3,0-1,0 0,0 1,0-1,0 1,0 0,0 0,5 3,-5-3,1 1,-1-1,1 0,-1 0,1 0,5 0,-3-1,1 1,0 0,7 2,12 2,-21-4,0 1,0 0,0-1,6 4,17 4,-15-8,0 0,0 0,24-2,-6 0,24 5,-29-2,-6 0,41 1,81-3,-234 6,74-6,-28 5,27-3,-27 2,-31-4,-51-1,96-1,-35-6,50 5,0 0,1-2,-1 0,-14-6,9 3,16 6,0 0,0 0,1 0,-1 0,1 0,-1-1,1 0,0 0,-6-6,-1-1,7 6,0-1,0 1,0-1,1 0,0 0,-4-6,6 6,-1 1,0-1,1 0,1 1,-2-1,2 0,0 1,0-9,2 4,-1 0,2 0,4-14,0-1,-6 18,0 0,5-10,-5 14,0 0,0 0,0 0,0 0,1 1,-1-1,1 1,0-1,-1 1,1-1,0 1,2-1,-4 1,1 1,-1 0,1-1,0 1,-1 0,1-1,-1 1,0 0,1-1,-1 1,1-1,-1 0,0 1,0-1,1 1,-1-1,1 1,-1-1,0 1,0-2,0 2,0-1,0 1,0-1,0 1,0 0,0-1,-1 1,1-1,-1 1,1-1,0 1,0 0,-1-1,1 1,0 0,-1-1,1 1,0 0,-1-1,-2 0,2 0,-2 0,1 0,0 0,-1 0,1 1,0-1,0 1,-5-1,5 1,-7 0,1-1,0 2,0-1,-9 2,15-2,0 1,-1 0,1-1,0 1,0 0,-1 0,2 0,-2 0,2 0,-2 1,2-1,-1 0,0 1,1 0,-1-1,1 1,-1 0,-1 2,-1 4,0-3,0 1,1 0,0 0,0 0,1 0,0 0,-2 9,1 1,0 27,3-40,0-1,0 1,0 0,0 0,1 0,-1 0,1 0,0 0,0-1,0 1,0 0,0 0,1-1,0 1,-1-1,1 0,3 3,-2-2</inkml:trace>
</inkml:ink>
</file>

<file path=ppt/ink/ink6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99"/>
    </inkml:context>
    <inkml:brush xml:id="br0">
      <inkml:brushProperty name="width" value="0.1" units="cm"/>
      <inkml:brushProperty name="height" value="0.1" units="cm"/>
      <inkml:brushProperty name="color" value="#B4003C"/>
      <inkml:brushProperty name="ignorePressure" value="1"/>
    </inkml:brush>
  </inkml:definitions>
  <inkml:trace contextRef="#ctx0" brushRef="#br0">9 505,'3'0,"14"0,-16 0,-1 0,1 0,-1 0,1 1,-1-1,1 0,-1 0,1 0,-1 0,1 0,-1 1,1-1,-1 0,1 0,-1 1,0-1,1 0,-1 1,1-1,-1 0,0 1,1-1,-1 1,0-1,0 1,0-1,0 0,0 0,0 0,0 1,0-1,0 0,-1 0,1 0,0 0,0 1,0-1,0 0,-1 1,1-1,0 0,-1 0,1 0,0 0,0 0,0 0,-1 0,1 0,0 1,0-1,-1 0,1 0,0 0,0 0,0 0,-1 0,0 0,-9 0,9 0,0 0,0 0,1 0,-1 0,0 0,1 0,-2 0,2 1,-1-1,0 0,1 0,-1 0,0 1,0-1,1 0,-1 1,1-1,-1 1,0-1,0 0,1 1,0-1,-1 1,1-1,-1 1,1 0,0-1,-1 1,0 0,1 1,0-1,0 0,-1 0,1 0,1 1,-1-1,0 0,0 1,0-1,0 0,1 0,0 0,-1 0,1 0,-1 1,2 0,7 15,-6-12,0 0,0 0,1 1,3 4,-5-9,-1 1,1-1,0 0,-1 1,1-1,0 0,0 0,0 0,-1 0,1 0,0-1,0 1,0-1,1 1,-2-1,2 1,1-1,7 0,-1-1,1 0,16-3,9-2,-33 6,0 0,-1-1,1 1,0-1,-1 0,1 1,0-1,-1 0,1 0,-1-1,0 1,0 0,1-1,-2 1,2-1,-2 0,2 0,-2 0,1 0,0 0,-1 0,2-2,0-1,-2-1,2 1,-2 0,0 0,1 0,-1-1,-1 1,0-1,0-5,0-35,0 45,0 3,0-1,1 27,-2 31,1-57,0 0,-1 0,1 1,0-1,-1 0,0-1,0 1,0 0,1 0,-2 0,1 0,0-1,-1 1,-1 2,0-1,-1-1,1 0,-1 0,1 0,-1 0,-7 2,-3 3,11-6,0 1,-1-1,2 0,-2 0,1 0,-7 1,-13 3,18-4,0 0,-1 0,0 0,-8 0,12-1,1-1,-2 0,2 1,-1-1,1 0,-1 1,1-1,-1 0,1 0,-1 0,1-1,-1 1,-1-2,-8-6,9 8,-1-1,1 1,0-1,0 0,0 0,0 1,0-1,1 0,-1 0,1-1,-1 1,1-1,0 1,0 0,0 0,0-1,1 1,-1-1,0 1,1-1,0 0,0 1,0-1,0 1,0-1,1 1,-1-1,1 1,0 0,0-1,1-3,0 3,0 1,-1-1,0 0,0 0,1-1,-1 1,-1 0,1-1,-1 1,0 0,0 0,0-1,0 1,0 0,-1 0,1-1,-1 1,0 0,0 0,0 0,-1 0,0 0,1 0,-4-4,2 0,0 1,1-1,0 0,-1-11,3 17,0 3,5 29,-3-22,0 0,-1-1,0 2,-1 15,0-25,0 1,0-1,0 1,0-1,0 1,0-1,0 0,0 1,-1-1,1 1,0-1,0 1,-1-1,1 0,-1 1,1-1,0 0,-1 0,1 1,0-1,0 0,0 0,0 0,-1 0,1 0,0 0,0 0,0 0,-1 0,1 0,0 0,0 0,0 0,-1 0,1 0,0 0,-1 0,1 0,0 0,0 0,-1-1,1 1,-1-1,1 1,-1-1,1 1,-1-1,0 1,1-1,-1 1,1-1,-1 0,1 1,0-1,-1 0,1 1,-1-1,1 0,0-1,-1-12,0-1,3-26,-1 35,0 1,0 0,2 0,3-11,4-11,-9 23,0 0,-1 0,0 1,0-1,0 0,0 1,-1-1,-1-5,-1-1,-8-17,8 23,2-2,-1 0,0 0,2-1,-1 1,1 0,-1 0,2-1,0-6,0-9,-2-21,2-47,-1 86,2 0,-2-1,1 1,1 0,0 0,3-8,-4 12,0-1,0 0,0 0,0 0,0 1,0-1,0 0,0 1,0-1,0 1,0-1,0 1,2-1,20-4,-8 3,-14 1,0 1,0-1,0 1,0 0,0-1,0 1,0 0,0 0,0-1,1 1,-1 0,0 0,0 0,0 0,0 0,0 1,1-1,-1 0,-1 0,1 1,0-1,1 0,-1 1,-1-1,1 1,2 0,0 2</inkml:trace>
</inkml:ink>
</file>

<file path=ppt/ink/ink6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300"/>
    </inkml:context>
    <inkml:brush xml:id="br0">
      <inkml:brushProperty name="width" value="0.1" units="cm"/>
      <inkml:brushProperty name="height" value="0.1" units="cm"/>
      <inkml:brushProperty name="color" value="#B4003C"/>
      <inkml:brushProperty name="ignorePressure" value="1"/>
    </inkml:brush>
  </inkml:definitions>
  <inkml:trace contextRef="#ctx0" brushRef="#br0">137 26,'0'-1,"0"1,0-1,0 0,0 0,-1 1,1-1,0 0,0 1,-1-1,0 1,1-1,0 1,-1-1,1 1,-1-1,1 1,-1 0,1-1,-1 1,0-1,1 1,-1 0,1-1,-1 1,1 0,-2 0,2 0,-2-1,-22-2,21 3,-18-5,19 5,-1-1,1 0,0 1,0-1,-1 1,0 0,1-1,0 1,-1 0,1 0,-4 1,2 0,1-1,0 1,0 0,0 0,-1 0,1 0,-4 3,6-3,0 0,0 0,0 0,0 0,0 0,0 0,0 0,1 0,-1 0,0 0,1 1,-1-1,1 0,0 1,-1-1,1 0,0 0,0 1,0 1,0 6,0 1,3 9,0-3,-1 14,-2 34,-2-20,3-9,-2 37,-1-51,-2 22,3 6,2 40,0-87,-1-1,0 1,1 0,-1 0,1 0,0-1,0 1,0 0,0-1,0 1,0-1,0 1,0 0,1-1,-1 1,1-1,0 0,-1 0,1 0,0 0,3 2,0 0,6 6,-9-7,0 0,0-1,0 1,0-1,3 2,7 3,-11-4,1-1,0 0,0 0,0 0,0 0,0 0,0-1,1 1,-1 0,0-1,0 0,4 1,8-3,-13 2,-1 0,0 0,0 0,0 0,0 0,0 0,0 0,0 0,0 0,1 0,-1 0,0 0,0 0,0 0,0 0,0 0,1-1,-1 1,0 0,0 0,0 0,0 0,0 0,0 0,0 0,0 0,0 0,0-1,0 1,0 0,0 0,0 0,0 0,0 0,0 0,-7-6,5 5,-1-1,1 1,-1-1,1 0,0 0,-1 0,2 0,-2 0,2 0,-4-6,-1-1,-5-17,-1 0,7 15,3 8,1 0,0 0,-1 0,-3-4,5 7,0 0,0 0,0 0,0 0,0 0,0 0,0 0,-1 0,1 0,0-1,0 1,0 0,0 0,0 0,0 0,0 0,0 0,0 0,0 0,0 0,0 0,0 0,0 0,0 0,-1 0,1 0,0 0,0 0,0 0,0 0,0 0,0 0,-1 0,1 0,0 0,0 0,0 1,0-1,0 0,0 0,0 0,0 0,0 0,0 0,0 0,-2 5,-1 4,-3 17,4-19,0 0,0 0,2 0,-1 0,1 12,0-18,0 0,1 1,-1-1,1 0,-1 0,1 0,0 0,-1 0,1 0,-1 0,2-1,-2 1,1 0,0 0,0 0,0-1,0 1,2 0,23 11,-16-9,31 8,-39-11,0 1,0 0,0-1,0 1,0-1,0 0,0 1,0-1,0 0,0 0,0 0,0 0,3-1,-4 1,0-1,0 1,0 0,0-1,0 1,0-1,0 1,-1-1,2 0,-2 1,1-1,0 0,-1 0,1 1,-1-1,1 0,0 0,-1 0,1 0,-1 0,0 0,1 0,-1 1,0-1,0-1,3-11,8-54,-10 61,0 1</inkml:trace>
</inkml:ink>
</file>

<file path=ppt/ink/ink6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30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1 176,'0'-1,"1"0,-1 0,0 0,0 0,1 0,0 0,-1 0,0 0,1 0,0 1,-1-1,1 0,0 0,-1 1,3-3,15-11,-9 7,6-6,-5 3,0 1,1 1,19-13,12-4,-32 17,1 2,-1 0,1 0,0 1,1 1,-1-1,1 2,13-2,-8 2,1 2,0 1,0 0,0 1,-1 2,0 0,1 1,30 11,-15-2,-24-10,1 0,18 11,-19-7,0 0,0 1,14 15,0 1,-6-7,30 37,-40-45,-1 0,0 0,0 2,-1-1,0 1,5 15,-7-14</inkml:trace>
</inkml:ink>
</file>

<file path=ppt/ink/ink6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9:57.873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355 0,'1'3,"-1"0,1-1,0 0,0 1,0 0,1-1,-1 1,1-1,0 0,-1 0,3 2,7 10,-5-3,0 0,-2 1,0 0,0 0,-1 0,-1 0,0 9,0 21,-4 25,-1-9,3 445,1-521,0-1,1 1,2 0,0 0,2-1,3-7,-3 14,1-1,0 1,0-1,2 2,0 0,0-1,2 1,0 1,3-3,-2 2,-1 0,0-1,-1 1,7-14,-9 13,1 1,0 0,1 0,0 1,11-9,2 0,-1-1,16-19,-19 20,-12 12,0 2,1-2,-1 2,4-1,-6 2,1 1,-1-1,0 1,0-1,-1 0,0-1,0 1,0 0,0 0,-1-1,1-1,-2 1,0 0,0 0,0-1,-1 1,0 0,0-1,-1 4,1 0,-1 1,0-2,-1 2,1-2,0 2,-1-1,1 0,-1 0,0 1,0-2,0 2,0-1,0 1,0-1,0 1,-1-1,0 0,1 2,0-1,0 0,0 1,0-1,0 1,0-1,0 1,-1 0,1 0,0 0,0 0,0 0,-1 0,1 0,0 0,0 0,-1 0,1 0,0 0,0 0,-1 0,1 0,0 1,0-1,0 1,0-1,0 1,0 0,0-1,0 0,0 1,0 0,0 0,0 0,-7 4,0 1,0 0,-5 5,9-6,-18 13,-1-2,-16 11,2-4,33-20,0 1,0 0,1-1,-1 0,1 1,0 0,0 0,1 0,-1 0,1 0,0 0,1 0,-1 0,1 1,0-1,-1 12,0 0,2-1,1 13,0-15,-1-1,0 1,-1 0,-1-1,-3 10,0-8,0-1,-1 1,-1-1,-1 0,0 0,-1-1,-1 0,0 0,-1 0,-4 1,-15 20,26-33,2-6,0-7,2 13,0-27,-1-2,1 0,4-19,-2 39,-1 1,1 0,1 0,0 0,0 1,1-1,1 1,-1-1,1 1,1 0,4-5,11-10,17-24,-9 10,-20 28,0-1,1 2,0-1,1 1,0 1,1 0,-1 0,1 1,2-1,35-18,-46 22,3-1,0 0,1-1,-1 1,1 1,0 0,-7 2,0-1,0 1,1 0,-1 0,0 0,0 0,0 0,1 0,-1 0,0-1,0 1,0 0,1 0,-1 0,0 0,0 0,1 0,-1 0,0 0,0 0,1 0,-1 0,0 0,0 0,0 1,1-1,-1 0,0 0,0 0,1 0,-1 0,0 0,0 0,0 1,0-1,1 0,-1 0,0 0,0 0,0 0,0 0,0 0,1 0,-1 1,0-1,0 0,0 0,0 0,0 1,-5 11,-15 12,-6 3,-1-1,-2 0,-27 17,51-38,0-1,1 0,0 0,0 1,1 0,-1 0,1 0,1 0,-1 0,1 1,0 0,0 0,1 0,-1 0,-1-1,1 1,-1-1,-1 1,1-1,-1 0,0 0,0 0,-1 0,3-3,1-1,0 0,-1 1,0-2,1 2,-1-1,0 0,0 0,0 0,1 0,-1 0,-1-1,1 1,0 0,0-1,0 1,0-1,0 1,-1-1,1 0,0 0,0 0,-1 0,1 0,0-1,0 1,0 0,-1-1,1 0,0 0,0 1,0 0,0-2,0 1,0 0,-7-4,0-1,0-2,1 2,0-1,0 0,-3-5,3 3,0 1,-2 0,-2-3,-16-7,16 11,0 0,1-1,0-1,1 1,1-1,-1 0,-128-137,133 141,1 0,1 0,-1 0,-2-6,6 10,-1 0,1 0,0 0,0 1,-1-1,1 0,0 0,0 0,0 0,0 0,0 0,0 0,0 1,1-2,-1 0,1 2,-1 0,0 0,1-1,-1 1,1-1,0 1,-1-1,1 1,-1 0,1-1,0 1,-1 0,1 0,-1 0,1 0,0 0,-1 0,1 0,0 0,0 0,-1 0,1 0,0 0,-1 0,1 0,0 0,-1 0,1 0,0 0,3 1,0 0,-1 0,1 0,0 0,0 1,-1-1,1 1,-1 0,0 0,1 0,-1 0,0 0,2 2,36 37,-28-27,10 11,-1 0,-2 1,-2 1,0 1,-3 0,-1 0,4 15,-15-36,-3-5,1-1,0 1,0-1,-1 1,0-1,1 1,-1 0,0 0,0 0,0 0,0-2,0 0,0 1,0-1,-1 0,1 0,0 0,0 0,0 0,0 0,-1 0,1 0,0 0,0 0,0 1,-1-1,1 0,0 0,0 0,-1 0,1 0,0 0,0 0,0 0,-1 0,1 0,0 0,0 0,-1 0,1 0,0 0,-1 0,-15-4,-4-6,0 0,1-1,0-1,2 0,0-1,0-1,-10-11,-34-27,40 34,1-2,0 1,-9-16,-4-3,30 35,-15-19,17 22,1-1,-1 0,1 1,0-1,-1 1,1 0,0 0,0-1,-1 0,1 1,0-1,0 0,0 1,0 0,0-1,0 1,0-1,0 0,0 1,0-1,0 1,0 0,0-1,1 0,-1 1,0-1,0 1,1-1,-1 1,0 0,1-1,-1 1,1-1,-1 1,1-1,-1 1,1 0,-1-1,3 1,-1 0,0 0,0 0,0 1,0-1,0 1,0-1,0 1,-1 0,1-1,0 0,0 1,0 0,-1 0,1 0,0 0,1 2,6 1,6 2,-2 0,1 0,-1 2,-1 0,1-1,8 9,-17-9,-12-8,-13-8,11 3,1-1,0 0,0 0,1-1,0 0,-5-7,-10-15,-5-11,8 12,18 25,-1 1,1-1,0 0,0 0,1 0,-1 0,1 0,1 3,0 1,0 0,0 0,0 0,-1 0,1 0,0 0,0 0,0 0,0 0,0 0,0-1,0 1,0 0,0 0,0 0,1-1,-1 1,0 0,0 0,0 0,0 0,0-1,0 1,0 0,0 0,0 0,1 0,-1 0,0 0,0-1,0 1,0 0,0 0,1 0,-1 0,0 0,0 0,0 0,0 0,1 0,-1 0,0 0,0 0,0 0,0 0,1 0,-1 0,12 4,10 11,57 68,-64-69,-3-2</inkml:trace>
</inkml:ink>
</file>

<file path=ppt/ink/ink6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9:57.874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326 350,'-33'0,"1"3,-12 1,35-3,3-1,0 0,-1 0,1 0,0 0,0-1,-1 0,1 0,0 0,0-1,0 0,0 0,1 0,-1-1,0 1,1 0,0-2,0 1,0 0,-3-3,-23-22,21 19,1 1,0-1,-3-4,9 10,1 0,0 0,0 0,0 0,1-1,-1 0,1 1,0 0,0-1,1 1,-1-1,1-3,0 6,0 0,0 0,0 0,0 0,1 0,-1 0,0 0,0 0,1 0,-1 0,1 0,0 0,-1 0,1 1,0-1,-1-1,1 2,0-1,0 1,0-1,0 0,0 0,0 1,0 0,0-1,0 0,0 1,1-1,-1 1,0-1,0 1,1 0,-1 0,0 0,0 0,1 0,-1 0,0 0,1 0,-1 0,0 0,0 0,1 0,-1 1,7 0,-1 1,1-1,-1 2,0-2,0 1,6 4,-9-4,2 0,0 0,0 2,0-2,-1 1,0 0,1 1,-1-1,-1 1,1 0,-1 0,4 4,-6-6,-1 1,1-1,0 0,0 0,1 0,-1 0,0 0,1-1,0 1,-1-1,1 1,0-1,0 0,0 0,4 1,-1-1,1 1,0-1,-1-1,5 1,23 2,-31-2,0 0,0 1,1-2,-1 1,0 1,0-1,-1 0,1 1,0-1,0 2,9 4,-12-6,0-1,1 0,-1 0,0 0,0 0,1 0,-1 0,0 0,1 1,-1-1,0 0,0 0,1 0,-1 0,1 0,-1 0,0 0,1 0,-1 0,0 0,1 0,-1 0,0 0,1 0,-1 0,0 0,1 0,-1 0,0 0,1 0,-1 0,0-1,1 1,-1 0,2-10,-9-13,-2 9,-2 0,0-1,0 2,-10-8,18 18,0-1,-1-1,2 1,-1-1,0 0,-11-18,7 15,1-2,0 1,0-1,1 0,1 1,-2-8,5 15,0-1,1 0,-1 1,1-1,0-1,0 2,0-1,1 0,-1 0,1 1,0-1,1-1,-1 2,0 1,0-1,0 0,0 1,1 0,-1 0,1-1,-1 1,1 0,0 0,0 0,-1-1,1 2,0-1,0 0,0 0,0 0,0 1,0 0,1 0,0-1,0 0,-1 1,1 0,0-1,-1 1,1 0,0 0,-1 0,1 1,0-1,-1 1,1-1,-1 1,1-1,-1 1,1 0,-1 1,0-2,1 1,-1 1,0-1,0 1,6 3,-1 0,-1 2,0-1,0-1,1 3,15 16,-14-16,-1 0,0 1,-1-2,0 2,-1 0,0 0,-1 0,0 0,1 8,-5-15,0 0,0 0,-1-1,1 1,-1-1,1 1,-1 0,0-1,0 1,0-1,0 1,0-1,0 0,-1 1,1-1,0 0,-1 1,1-1,-1-1,0 2,0-1,1 0,-1-1,-1 2,1-1,-1 1,1 0,-1 0,1 0,0 0,0 0,0 0,1 0,-1 1,0-1,2 0,-1 0,0 0,1 1,0-2,-1 2,1-1,0 0,0 0,1 0,-1 1,1-2,-1 2,0-3,0 0,1 0,-1 1,0-1,0 1,0-1,1 0,-1 1,0-1,0 1,1-1,-1 0,0 0,1 0,-1 0,0 0,1 1,-1-1,1 0,-1 0,0 0,1 1,-1-1,1 0,-1 0,1 0,0 0,0 0,0 0,0-1,0 1,0 0,1-1,-1 1,0 0,0 0,0-1,-1 1,1-1,0 0,0 0,0 1,0-1,4-3,0 0,-1 0,0-1,0 1,3-5,-3 4,0 0,1-1,0 1,5-3,-2 1,-1 1,1 0,1 0,-1 1,1 0,9-5,-15 10,-1-1,0 0,1 0,-1 0,1 1,0 0,-1-1,1 1,-1 0,1-1,0 1,-1 0,1 1,0-1,-1 0,1 1,-1-1,1 0,0 1,-1 0,0 0,1 0,-1 0,0 0,1 0,0 2,3 0,-1 0,0 1,0 0,0 0,-1 1,0-1,0 0,0 1,-1 0,0 0,0-1,2 7,-4-9,-1 0,1 1,0-1,-1 1,0-1,0 0,0 1,0-1,0 0,0 1,-1-1,1 1,-1-2,0 2,0-1,0 0,-1 1,1-2,0 2,-1-1,0 0,0-1,0 1,0 0,0 0,0-1,0 1,-1-1,1 1,-2 0,-8 2,0 2,-1-2,0 0,-1 0,1-2,-1 1,0-1,-9 0,-36 8,53-10,2 2,0-1,0 0,0-1,0 0,0 1,0-1,0 0,0 0,0 0,-3-1,7 1,-1 0,1 0,0 0,0 0,0 0,0 0,-1 0,1 0,0 0,0 0,0 0,-1 0,1 0,0 0,0 0,0 0,0 0,0-1,-1 1,1 0,0 0,0 0,0 0,0-1,0 1,0 0,0 0,0 0,-1 0,1-1,0 1,0 0,0 0,0 0,0-1,0 1,0 0,0 0,0 0,0 0,1 0,6-6,12-2,-10 9,0 0,-1 0,1 0,-1 1,1-1,-1 2,0-1,0 1,6 3,-5-1,0 0,-1 1,0 0,0 0,0 1,-1 0,-1-1,1 2,0 1,-6-8,1 1,-1-1,0 0,0 1,0-1,0 1,0-1,-1 1,1 0,-1-1,1 1,-1-1,0 1,0 0,1 0,-2-1,1 1,0 0,0-1,-1 1,1-1,-1 2,0-2,0 1,-1 0,1-1,-1 1,1-2,-1 2,0 0,1-2,-1 2,0-1,0 0,0-1,0 1,0 0,-1 0,1 0,-1-1,-3 2,-1-1,0 0,1 0,-1 0,0-1,1 0,-1 0,0 0,0-1,1 0,-1 0,1 0,-5-1,3-2,0 0,0 0,0 1,1-2,0 0,0 0,1 0,-1 0,1-1,1 0,-1 0,1 0,1 0,0-1,0 1,0-2,1 2,0-1,1 0,-2-7,2 0,-2 2,3 13,0 0,0 0,0-1,0 2,0-1,1 0,-1 0,0 0,1 0,-1 0,0 0,1 1,-1 0,-2 5,0 1,1 0,0 0,1 1,-1 3,1-3,0 0,-2 1,-1 4,3-11,0-1,-1 0,1 0,-1 0,0 0,0 0,0 0,0-1,0 2,0-2,0 1,-1 0,1-2,-1 2,0-1,1 0,-1 0,0 1,1-2,1 0,0 0,0 0,0 1,0-1,-1 0,1 0,0 1,0-1,0 0,-1 0,1-1,0 1,0 0,-1 0,1 0,0-1,0 1,0 0,0 0,0-1,0 1,0-1,0 0,0 1,0-1,0 1,0-1,0 0,0 0,0 1,1-1,-1 0,0 0,1 0,-1 1,1-1,-1 0,1 0,0 0,-1 0,1 0,0 0,0 0,-3-17,2 1,0 0,2 0,0-1,2-3,-2 20,-1 0,0-1,0 1,1 0,-1-1,1 1,-1 0,1-1,0 1,-1 0,1 0,0 0,0 0,0 0,0 0,0 0,1 0,-1 0,0 0,2 0,1-1,-1 0,2 2,-1-2,0 1,0 0,4 0,11-3,-19 4,0-1,1 1,-1 0,0 0,0 0,0 0,0 0,0 0,0 0,1 0,-1 0,0-1,0 1,0 0,0 0,0 0,0 0,0 0,0 0,0 0,0 0,0 0,0 0,0 0,0 0,0 0,0-1,0 1,0 0,0 0,0 0,0 0,0 0,0-1,0 1,0 0,0 0,0 0,0 0,0 0,0 0,0-1,0 1,0 0,-1 0,1 0,0 0,0 0,0 0,0 0,0 0,0-1,-1 1,-11-7,-22-11,27 15,-25-20,-1-1,31 23,0 0,1-1,-1 2,0-1,0 1,0-1,1 0,-1 0,0 1,0 0,0 0,0 0,0 0,0 0,-1-1,1 2,0-1,-1 0,3 0,0 0,-1 0,1 0,0 0,-1 0,1 0,0 0,-1 0,1 0,0 0,0 0,-1 1,1-1,0 0,0 0,-1 0,1 1,0-1,0 0,0 0,-1 1,1-1,0 0,0 0,0 1,0-1,0 0,0 0,-1 0,1 0,0 1,0-1,0 0,0 1,0-1,6 11,16 9,-21-19,3 2,1 1,0-2,0 1,0 0,0 0,0-1,1 1,-1-1,1-1,0 1,0 0,1-1,-4-1,0 1,0-1,-1 0,1 1,0-1,0-1,0 1,-1 0,1-1,0 1,0-1,-1 1,1-1,-1 0,1 0,-1 0,1 0,-1 0,0 0,1-1,-1 1,0 0,0-1,0 0,0 1,-1-2,2 0,0-1,-1 1,0-1,0 1,-1-1,1 0,-1 0,0 0,0 0,-1 1,0-1,1 0,-2 0,1 0,0 0,-1 0,-1-2,-2-9,-2 0,0 0,-5-6,9 16,-3-3,0 0,0 1,-1-1,-2-1,2 2,33 31,-27-24,0 1,0-1,0 0,0 0,0 0,0 0,0 0,0 0,0 0,0 0,0 0,0 0,1 0,-1 0,0 0,0 0,0 0,0 0,0 0,0 1,0-1,0 0,0 0,0 0,0 0,1 0,-1 0,0 0,0 0,0 0,0 0,0 0,0 0,0 0,0-1,0 1,0 0,1 0,-1 0,0 0,0 0,0 0,0 0,0 0,0 0,0 0,0 0,0 0,0 0,0 0,0 0,0 0,0 0,0-1,0 1,0 0,0 0,0 0,0 0,1 0,-1 0,0-7,-3-7,-5-5,6 17,0 0,1-1,-1 0,1 1,0-1,0 0,1 0,-1 0,1 1,-1-2,1 1,0 1,1-4,-1 6,0 0,0 0,0 0,0 0,0 0,0 0,0 0,0-1,1 1,-1 0,0 0,0 0,0 0,0 0,0-1,0 1,1 0,-1 0,0 0,0 0,0 0,0 0,0 0,1 0,-1 0,0 0,0 0,0 0,0 0,1 0,-1 0,0 0,0 0,0 0,0 0,1 0,-1 0,0 0,0 0,0 0,9 5,7 9,-14-13,80 87,-73-79,0 0,-1 1,0-1,-1 1,-1 0,0 1,-1 0,0-1,-1 1,-1 0,0 0,0 2,-3-13,0 1,0-1,0 1,0 0,0 0,0-1,0 0,1 1,-1 0,0-1,0 1,1 0,-1-1,1 0,-1 1,0-1,1 1,-1-1,1 1,0-1,-1 1,1-1,-1 0,1 0,0 1,-1-1,1 0,0 1,-1-1,1 0,0 0,0 0,-1 1,1-1,0 0,0 0,-1 0,1 0,0 0,0 0,-1-1,1 1,0 0,0 0,-1 0,1-1,0 1,-1 0,7-2,-1-1,0 0,-1 1,1-1,2-3,5-1,-8 5,1-1,-1 2,1-2,-1 2,1-1,0 1,0 0,0 0,2 0,-8 1,1 0,-1 0,0 0,0 0,1 0,-1 0,0 0,0 0,1 0,-1 0,0 0,1 0,-1 0,0 0,0 0,0 1,1-1,-1 0,0 0,0 0,1 1,-1-1,0 0,0 0,0 0,0 1,1-1,-1 0,0 0,0 0,0 0,0 0,0 0,0 1,0-1,0 0,0 1,-6 8,-18 7,21-13,-10 5,1 0,0 2,1-1,1 1,0 0,-1 2,9-10,0 1,0-1,1 0,-1 1,1-1,-1 0,1 1,0 0,1-1,-1 1,0 0,1-1,0 1,0 0,0-1,0 1,0 0,1 0,0-1,-1 1,1 0,0-1,1 1,-1-1,1 0,-1 1,1-1,0 0,0 1,0-2,3 3,14 13,-13-11,1 1,1-2,-1 1,1-1,4 2,-10-5,3-1,0 2,-1 0,1-1,-1 1,0 0,0 0,2 3,-8-5,-7-4,-10-5,13 4,0 0,1 0,0-1,0 1,0-1,0-2,0 1,0 2,-1-2,1 1,-1 0,-1 0,-128-76,125 75</inkml:trace>
</inkml:ink>
</file>

<file path=ppt/ink/ink6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9:57.875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6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0:34.267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0"/>
      <inkml:brushProperty name="anchorY" value="0"/>
      <inkml:brushProperty name="scaleFactor" value="0.5"/>
    </inkml:brush>
  </inkml:definitions>
  <inkml:trace contextRef="#ctx0" brushRef="#br0">1 0,'0'0,"2"0,5 0,0 3,-1 4,-1 3,-2 3,2-2,-1 2,3-3,-1 0,-1 2,2-2,-1 1,2 0,2 2,-1 1,-2 1,2-2,-3 0,3-3,-3 0,3-2,-2 1,2 2,1-2,0 1,-3 1,1-1,-1 1,1-2,-1 0,1-1,-1 1,2-1,2-3,-2 2,2-1,0 2,3 1,0 0,1-2,1 1,0-1,-2 1,-1-1,0-1,1-3,0 0,1-2,1-1,0 0,0 0,1 0,-1-1,0 1,1 0,-1 0,1 3,-1 0,0 1,0-2,1 0,-4 3,0 2,0 0,0 2,1-1,1 2,1-2,-6-5,-7-2,-4-2</inkml:trace>
</inkml:ink>
</file>

<file path=ppt/ink/ink6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0:49.954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1777.68359"/>
      <inkml:brushProperty name="anchorY" value="-1510.96863"/>
      <inkml:brushProperty name="scaleFactor" value="0.5"/>
    </inkml:brush>
  </inkml:definitions>
  <inkml:trace contextRef="#ctx0" brushRef="#br0">1 0,'0'0,"5"0,5 0,2 0,3 0,0 0,1 0,1 0,-1 0,0 3,-1 0,1 0,-1 3,1-1,-1-1,0-1,0 0,0-2,1-1,-1 0,0 0,0 0,1 0,-1 0,0 0,0 0,1-1,-1 1,0 0,0 0,1 0,-1 0,0 0,0 0,-3 3,-3 4,0-1,-2 2,1 0,-2 1,2 2,-2 1,-1 1,1 2,3-3,-2 0,-1 0,1 1,-1 1,2-3,-1 1,1-3,-1 0,-2 1,2-1,1 1,-1 1,0 1,-3 1,-1 1,-2 1,0 0,2-2,0-1,0 0,-1 1,-1 1,3 0,0 1,-1 0,-3-3,-2-6,-3-3,-6-3,-6-4,-2 0,-2-1,2 1,3-2,2 1,0 1,0 1,1 1,-1 1,-1 1,1 0,-1 0,-1 0,1 0,0-3,-1 0,4-3,0 1,3-3,-1 1,0 1,2-1,-2 2,2-3,-1 2,-1-2,-1 1,1-1,-1 1,3-2,1-1,0 2,-2-2,1-1,-1 2,2-2,-2 3,2-1,-1 2,-2-2,-2 2,2-1,-1 1,2-1,0 1,1-1,0 1,1-1,-1 1,-2 1,2 0,1-3,-1 2,2-2,1-2,8 2,11 2,3 2,7-1,3 1,-1 1,-1 2,0 0,1 1,-2 1,1 0,-2 0,-2 0,-2 1,-1-1,-2 0,0 0,-1 0,0 3,-3 3,-1 1,1-2,-2 3,0 1,1-1,1 2,-8-2,-6-2,-5-2,-4-2,-3 0,-4-2,-5 0,0 0,-2-1,1 4,2 0,2 0,2-1,1 0,2-1,-1 0,1-1,0-3,1-3,-1-1,3-1,3 3,6 2,3 5,4 0,2 5,2 2,2 0,0 2,-3 0,2-1,1 1,-2 0,1 2,2 0,1-1,-2-1,1-2,1-2,1-3,1 2,0-2,4-1,0 0,1-2,-1 0,-1-1,0 0,-2 0,1-1,-1 1,-2-3,-1 0,-3-3,0 0,-2-2,-2-2,-1-2,-2-1,-5-2,-3 3,-3 3,-3 3,-2 2,-5 2,-3 2,0 0,0 0,2 1,1 3,2-1,1 0,0 3,1-1,9 3,7 1,8-1,9 2,2-2,5-1,-1-3,2-1,-2-2,-2 2,-2 1,-2-2,-1 0,-1 0,-1-1,-3 2,-10 1,-8-1,-7-1,-6 0,-2-1,-1-1,1 1,2-1,1-1,2 1,6 3,7 0,6 0,9 0,4 2,2-1,3 3,1 2,-1-1,-2-1,-1-2,-4 1,-10-1,-10-1,-9-1,-5-2,-1 0,0-1,1 0,1-3,5-3,1-1,0 1,-3 1,0 2,5 1,6 1,7 1,6 0,3 0,4 4,3-1,2 1,0-1,-1-1,-1-1,-4 3,-1-1,-4 3,1 0,0-1,1-2,-1 2,0 0,2 2,0 2,2 2,-3 1,-3 3,1 0,-2 0,1-2,-2-1,2 1,-1 0,-2 0,-2 1,-1 1,3 0,-2 0,3 1,0-1,-2 0,0 1,-5-7,-1-6,-3-3,-1-6,-2 0,1-3,-2 2,1-3,3-1,-3-1,0 1,0 0,2-1,-1 2,1 0,1-1,-1-2,-2 3,1-1,1-1,-2 0,2-2,-1 3,0 0,2 1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8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164 320,'0'-11,"-1"-1,-1 1,1-1,-1 1,0 0,-1 0,-9-21,-1 1,-20-38,20 35,10 25,-1 0,2 0,-2 1,-7-13,10 20,0-1,0 0,0 2,1-2,-1 1,0 0,0 0,-1 0,1 0,0 0,-1 0,1 0,0 1,-1 0,1-1,-1 0,1 1,-1 0,1-1,-1 1,2 0,-2 0,1 0,-1 0,1 0,0 1,-1-1,1 1,-3 0,3-1,0 1,0 0,-1-1,1 1,0 0,1 0,0-1,-1 1,0 0,0 0,0 1,0-2,1 1,-1 1,0-1,1 1,-1-2,1 2,-1-1,1 1,-1-2,1 2,0 0,-1-1,1 0,0 0,0 1,0 0,0-1,0 0,1 3,0 1,0 0,0 0,0-1,1 1,-1-1,1 1,3 6,5 7</inkml:trace>
</inkml:ink>
</file>

<file path=ppt/ink/ink6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1:16.224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4535.2583"/>
      <inkml:brushProperty name="anchorY" value="-4631.0874"/>
      <inkml:brushProperty name="scaleFactor" value="0.5"/>
    </inkml:brush>
  </inkml:definitions>
  <inkml:trace contextRef="#ctx0" brushRef="#br0">135 2,'0'0,"5"0,6 0,3 0,1 0,2 3,0 0,0 0,0 0,0-1,-3 3,-1-1,0-1,-3 3,1 0,-2 2,-3 1,-2 4,-2 0,-1 3,-1 0,0 0,-4-2,1-1,-4-3,-6-3,-2-2,-3-3,0-1,0-1,0 0,0-4,5-3,-1 0,5-3,2-1,2-3,3 0,1-2,4 3,4 3,1 7,1 2,3 3,2 0,0 0,2 0,-3-4,-3-4,-3-3,-6-1,-6 2,-4 2,-4 2,-3 2,0 0,-1-1,-1 0,4-3,1 0,-1 1,0 1,0 2,-1 0,-1 2,0 3,0 3,0 5,-1-2,4 0,7-3,6-2,9-2,6 0,2-2,2 0,1-1,-2 1,-3 3,0 0,-2 0,1-1,-3 4,1-2,-6 0,-10-1,-5-1,-4-1,-4 0,-1-1,0 0,0 0,0 0,4-4,1 1,6-1,3 5,6 0,2 1</inkml:trace>
</inkml:ink>
</file>

<file path=ppt/ink/ink6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1:23.834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3422.79102"/>
      <inkml:brushProperty name="anchorY" value="-3690.63599"/>
      <inkml:brushProperty name="scaleFactor" value="0.5"/>
    </inkml:brush>
  </inkml:definitions>
  <inkml:trace contextRef="#ctx0" brushRef="#br0">1 1,'0'0,"1"3,3 4,0 3,2-1,-1 3,1-3,-2 1,2-1,-1 0,-2 2,2-2,0 2,0 1,-1 1,0-2,2 0,-1 2,1-3,-1 1,-1 1,0-2,0 1,0-2,0 0,0 2,-2 2,1-3,0 2,-1 0,2-2,-1 2,-1 0,2 1,-1 1,0 1,-1 1,-1 0,0 1,1-1,0 0,0 1,0-10,-1-11,-1-6,1-8,-1-4,0-3,0 0,-1 1,1-1,0-2,0 2,0 2,0 2,0 4</inkml:trace>
</inkml:ink>
</file>

<file path=ppt/ink/ink6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1:26.287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4698.7627"/>
      <inkml:brushProperty name="anchorY" value="-4921.28076"/>
      <inkml:brushProperty name="scaleFactor" value="0.5"/>
    </inkml:brush>
  </inkml:definitions>
  <inkml:trace contextRef="#ctx0" brushRef="#br0">0 1,'0'0,"2"0,2 0,2 0,0 3,1 4,-2 3,1-1,1 0,-1 0,-1 1,-2 2,-1 2,-2 1,3-3,-1 1,0 1,-1-1,0 5,0 1,-1 0,0 0,2-4,0-1,0 0,-1 0,0 0,0 1,0 1,-1 0,0 0,2 0,0 0,-1 1,3-4,-1 0,2 3,-1 1,-1 1,-1 0,0-4</inkml:trace>
</inkml:ink>
</file>

<file path=ppt/ink/ink6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1:27.490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5893.27344"/>
      <inkml:brushProperty name="anchorY" value="-6454.37256"/>
      <inkml:brushProperty name="scaleFactor" value="0.5"/>
    </inkml:brush>
  </inkml:definitions>
  <inkml:trace contextRef="#ctx0" brushRef="#br0">0 0,'0'0,"2"0,2 3,2 1,0 2,-1 4,-1 2,0-2,-1 2,0 1,-1 1,-1 1,-1 1,-2-4,0-2</inkml:trace>
</inkml:ink>
</file>

<file path=ppt/ink/ink6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1:29.883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6969.25488"/>
      <inkml:brushProperty name="anchorY" value="-7607.47607"/>
      <inkml:brushProperty name="scaleFactor" value="0.5"/>
    </inkml:brush>
  </inkml:definitions>
  <inkml:trace contextRef="#ctx0" brushRef="#br0">0 1,'0'0,"0"2,2 5,0 3,0 3,0 2,-1 1,0 0,-1-2</inkml:trace>
</inkml:ink>
</file>

<file path=ppt/ink/ink6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3:12.932"/>
    </inkml:context>
    <inkml:brush xml:id="br0">
      <inkml:brushProperty name="width" value="0.05" units="cm"/>
      <inkml:brushProperty name="height" value="0.05" units="cm"/>
      <inkml:brushProperty name="color" value="#F6630D"/>
      <inkml:brushProperty name="ignorePressure" value="1"/>
    </inkml:brush>
  </inkml:definitions>
  <inkml:trace contextRef="#ctx0" brushRef="#br0">154 4,'-41'-2,"26"1,1 0,0 1,0 1,0 0,-17 4,31-5,-1 0,1 0,0-1,-1 1,1 0,0 0,-1 0,1 0,-1 0,1 1,0-1,-1 0,1 0,0 0,-1 0,1 0,0 0,-1 1,1-1,0 0,0 0,-1 0,1 1,0-1,-1 0,1 0,0 1,0-1,0 0,-1 1,1-1,0 0,0 1,0-1,0 0,0 1,0-1,0 0,-1 1,1-1,0 0,0 1,0-1,0 1,0-1,1 0,-1 1,0-1,0 0,0 1,0-1,0 0,0 1,1-1,-1 0,0 1,0-1,0 0,1 0,-1 1,0-1,0 0,1 1,20 9,-11-8,-1-2,0 1,0-1,1 0,10-2,13-1,-24 3</inkml:trace>
</inkml:ink>
</file>

<file path=ppt/ink/ink6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3:34.733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0"/>
      <inkml:brushProperty name="anchorY" value="0"/>
      <inkml:brushProperty name="scaleFactor" value="0.5"/>
    </inkml:brush>
  </inkml:definitions>
  <inkml:trace contextRef="#ctx0" brushRef="#br0">1 0,'0'0,"2"0,5 0,0 3,-1 4,-1 3,-2 3,2-2,-1 2,3-3,-1 0,-1 2,2-2,-1 1,2 0,2 2,-1 1,-2 1,2-2,-3 0,3-3,-3 0,3-2,-2 1,2 2,1-2,0 1,-3 1,1-1,-1 1,1-2,-1 0,1-1,-1 1,2-1,2-3,-2 2,2-1,0 2,3 1,0 0,1-2,1 1,0-1,-2 1,-1-1,0-1,1-3,0 0,1-2,1-1,0 0,0 0,1 0,-1-1,0 1,1 0,-1 0,1 3,-1 0,0 1,0-2,1 0,-4 3,0 2,0 0,0 2,1-1,1 2,1-2,-6-5,-7-2,-4-2</inkml:trace>
</inkml:ink>
</file>

<file path=ppt/ink/ink6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3:34.734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1777.68359"/>
      <inkml:brushProperty name="anchorY" value="-1510.96863"/>
      <inkml:brushProperty name="scaleFactor" value="0.5"/>
    </inkml:brush>
  </inkml:definitions>
  <inkml:trace contextRef="#ctx0" brushRef="#br0">1 0,'0'0,"5"0,5 0,2 0,3 0,0 0,1 0,1 0,-1 0,0 3,-1 0,1 0,-1 3,1-1,-1-1,0-1,0 0,0-2,1-1,-1 0,0 0,0 0,1 0,-1 0,0 0,0 0,1-1,-1 1,0 0,0 0,1 0,-1 0,0 0,0 0,-3 3,-3 4,0-1,-2 2,1 0,-2 1,2 2,-2 1,-1 1,1 2,3-3,-2 0,-1 0,1 1,-1 1,2-3,-1 1,1-3,-1 0,-2 1,2-1,1 1,-1 1,0 1,-3 1,-1 1,-2 1,0 0,2-2,0-1,0 0,-1 1,-1 1,3 0,0 1,-1 0,-3-3,-2-6,-3-3,-6-3,-6-4,-2 0,-2-1,2 1,3-2,2 1,0 1,0 1,1 1,-1 1,-1 1,1 0,-1 0,-1 0,1 0,0-3,-1 0,4-3,0 1,3-3,-1 1,0 1,2-1,-2 2,2-3,-1 2,-1-2,-1 1,1-1,-1 1,3-2,1-1,0 2,-2-2,1-1,-1 2,2-2,-2 3,2-1,-1 2,-2-2,-2 2,2-1,-1 1,2-1,0 1,1-1,0 1,1-1,-1 1,-2 1,2 0,1-3,-1 2,2-2,1-2,8 2,11 2,3 2,7-1,3 1,-1 1,-1 2,0 0,1 1,-2 1,1 0,-2 0,-2 0,-2 1,-1-1,-2 0,0 0,-1 0,0 3,-3 3,-1 1,1-2,-2 3,0 1,1-1,1 2,-8-2,-6-2,-5-2,-4-2,-3 0,-4-2,-5 0,0 0,-2-1,1 4,2 0,2 0,2-1,1 0,2-1,-1 0,1-1,0-3,1-3,-1-1,3-1,3 3,6 2,3 5,4 0,2 5,2 2,2 0,0 2,-3 0,2-1,1 1,-2 0,1 2,2 0,1-1,-2-1,1-2,1-2,1-3,1 2,0-2,4-1,0 0,1-2,-1 0,-1-1,0 0,-2 0,1-1,-1 1,-2-3,-1 0,-3-3,0 0,-2-2,-2-2,-1-2,-2-1,-5-2,-3 3,-3 3,-3 3,-2 2,-5 2,-3 2,0 0,0 0,2 1,1 3,2-1,1 0,0 3,1-1,9 3,7 1,8-1,9 2,2-2,5-1,-1-3,2-1,-2-2,-2 2,-2 1,-2-2,-1 0,-1 0,-1-1,-3 2,-10 1,-8-1,-7-1,-6 0,-2-1,-1-1,1 1,2-1,1-1,2 1,6 3,7 0,6 0,9 0,4 2,2-1,3 3,1 2,-1-1,-2-1,-1-2,-4 1,-10-1,-10-1,-9-1,-5-2,-1 0,0-1,1 0,1-3,5-3,1-1,0 1,-3 1,0 2,5 1,6 1,7 1,6 0,3 0,4 4,3-1,2 1,0-1,-1-1,-1-1,-4 3,-1-1,-4 3,1 0,0-1,1-2,-1 2,0 0,2 2,0 2,2 2,-3 1,-3 3,1 0,-2 0,1-2,-2-1,2 1,-1 0,-2 0,-2 1,-1 1,3 0,-2 0,3 1,0-1,-2 0,0 1,-5-7,-1-6,-3-3,-1-6,-2 0,1-3,-2 2,1-3,3-1,-3-1,0 1,0 0,2-1,-1 2,1 0,1-1,-1-2,-2 3,1-1,1-1,-2 0,2-2,-1 3,0 0,2 1</inkml:trace>
</inkml:ink>
</file>

<file path=ppt/ink/ink6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3:34.735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4535.2583"/>
      <inkml:brushProperty name="anchorY" value="-4631.0874"/>
      <inkml:brushProperty name="scaleFactor" value="0.5"/>
    </inkml:brush>
  </inkml:definitions>
  <inkml:trace contextRef="#ctx0" brushRef="#br0">135 2,'0'0,"5"0,6 0,3 0,1 0,2 3,0 0,0 0,0 0,0-1,-3 3,-1-1,0-1,-3 3,1 0,-2 2,-3 1,-2 4,-2 0,-1 3,-1 0,0 0,-4-2,1-1,-4-3,-6-3,-2-2,-3-3,0-1,0-1,0 0,0-4,5-3,-1 0,5-3,2-1,2-3,3 0,1-2,4 3,4 3,1 7,1 2,3 3,2 0,0 0,2 0,-3-4,-3-4,-3-3,-6-1,-6 2,-4 2,-4 2,-3 2,0 0,-1-1,-1 0,4-3,1 0,-1 1,0 1,0 2,-1 0,-1 2,0 3,0 3,0 5,-1-2,4 0,7-3,6-2,9-2,6 0,2-2,2 0,1-1,-2 1,-3 3,0 0,-2 0,1-1,-3 4,1-2,-6 0,-10-1,-5-1,-4-1,-4 0,-1-1,0 0,0 0,0 0,4-4,1 1,6-1,3 5,6 0,2 1</inkml:trace>
</inkml:ink>
</file>

<file path=ppt/ink/ink6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3:34.737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3422.79102"/>
      <inkml:brushProperty name="anchorY" value="-3690.63599"/>
      <inkml:brushProperty name="scaleFactor" value="0.5"/>
    </inkml:brush>
  </inkml:definitions>
  <inkml:trace contextRef="#ctx0" brushRef="#br0">1 1,'0'0,"1"3,3 4,0 3,2-1,-1 3,1-3,-2 1,2-1,-1 0,-2 2,2-2,0 2,0 1,-1 1,0-2,2 0,-1 2,1-3,-1 1,-1 1,0-2,0 1,0-2,0 0,0 2,-2 2,1-3,0 2,-1 0,2-2,-1 2,-1 0,2 1,-1 1,0 1,-1 1,-1 0,0 1,1-1,0 0,0 1,0-10,-1-11,-1-6,1-8,-1-4,0-3,0 0,-1 1,1-1,0-2,0 2,0 2,0 2,0 4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8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0 125,'0'-2,"1"1,-1-2,1 1,-1 1,1-2,0 1,-1 1,1-1,0 0,0 1,0-1,2-2,18-22,-15 19,0-1,1 1,-1 0,1 0,1 1,-2 1,2-1,0 2,0-1,16-5,-22 10,0 0,0 0,0 0,-1 1,1-1,0 1,-1-1,1 1,-1-1,1 1,0 0,-1 1,1-1,0-1,-1 2,1 0,-1-1,0 0,1 1,-1 0,0-1,-1 1,1 0,0-1,0 2,0-1,0-1,0 5,1-1,0 0,0 0,-1 0,0 1,0-1,0 0,0 1,-1-1,1 1,-2 9,-4 1,-1-3</inkml:trace>
</inkml:ink>
</file>

<file path=ppt/ink/ink6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3:34.738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4698.7627"/>
      <inkml:brushProperty name="anchorY" value="-4921.28076"/>
      <inkml:brushProperty name="scaleFactor" value="0.5"/>
    </inkml:brush>
  </inkml:definitions>
  <inkml:trace contextRef="#ctx0" brushRef="#br0">0 1,'0'0,"2"0,2 0,2 0,0 3,1 4,-2 3,1-1,1 0,-1 0,-1 1,-2 2,-1 2,-2 1,3-3,-1 1,0 1,-1-1,0 5,0 1,-1 0,0 0,2-4,0-1,0 0,-1 0,0 0,0 1,0 1,-1 0,0 0,2 0,0 0,-1 1,3-4,-1 0,2 3,-1 1,-1 1,-1 0,0-4</inkml:trace>
</inkml:ink>
</file>

<file path=ppt/ink/ink6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3:34.739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5893.27344"/>
      <inkml:brushProperty name="anchorY" value="-6454.37256"/>
      <inkml:brushProperty name="scaleFactor" value="0.5"/>
    </inkml:brush>
  </inkml:definitions>
  <inkml:trace contextRef="#ctx0" brushRef="#br0">0 0,'0'0,"2"0,2 3,2 1,0 2,-1 4,-1 2,0-2,-1 2,0 1,-1 1,-1 1,-1 1,-2-4,0-2</inkml:trace>
</inkml:ink>
</file>

<file path=ppt/ink/ink6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3:34.740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6969.25488"/>
      <inkml:brushProperty name="anchorY" value="-7607.47607"/>
      <inkml:brushProperty name="scaleFactor" value="0.5"/>
    </inkml:brush>
  </inkml:definitions>
  <inkml:trace contextRef="#ctx0" brushRef="#br0">0 1,'0'0,"0"2,2 5,0 3,0 3,0 2,-1 1,0 0,-1-2</inkml:trace>
</inkml:ink>
</file>

<file path=ppt/ink/ink6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3:34.736"/>
    </inkml:context>
    <inkml:brush xml:id="br0">
      <inkml:brushProperty name="width" value="0.05" units="cm"/>
      <inkml:brushProperty name="height" value="0.05" units="cm"/>
      <inkml:brushProperty name="color" value="#F6630D"/>
      <inkml:brushProperty name="ignorePressure" value="1"/>
    </inkml:brush>
  </inkml:definitions>
  <inkml:trace contextRef="#ctx0" brushRef="#br0">154 4,'-41'-2,"26"1,1 0,0 1,0 1,0 0,-17 4,31-5,-1 0,1 0,0-1,-1 1,1 0,0 0,-1 0,1 0,-1 0,1 1,0-1,-1 0,1 0,0 0,-1 0,1 0,0 0,-1 1,1-1,0 0,0 0,-1 0,1 1,0-1,-1 0,1 0,0 1,0-1,0 0,-1 1,1-1,0 0,0 1,0-1,0 0,0 1,0-1,0 0,-1 1,1-1,0 0,0 1,0-1,0 1,0-1,1 0,-1 1,0-1,0 0,0 1,0-1,0 0,0 1,1-1,-1 0,0 1,0-1,0 0,1 0,-1 1,0-1,0 0,1 1,20 9,-11-8,-1-2,0 1,0-1,1 0,10-2,13-1,-24 3</inkml:trace>
</inkml:ink>
</file>

<file path=ppt/ink/ink6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4:03.574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990 1,'-36'2,"1"2,-1 1,1 2,0 2,-59 22,79-26,-156 40,109-31,-70 25,114-33,0-1,0-1,0 0,-36 1,-76-6,73-1,31 0,26 2,0 0,1 0,-1 0,0 0,0 0,0 0,0 0,0 0,0 0,0 0,1 0,-1 0,0 0,0 0,0 0,0 0,0 0,0 0,1 0,-1 0,0 0,0 0,0 0,0 0,0 0,0 0,0 0,0 0,0-1,1 1,-1 0,0 0,0 0,0 0,0 0,0 0,0 0,0 0,0-1,0 1,0 0,0 0,0 0,0 0,0 0,0 0,0-1,0 1,0 0,0 0,0 0,0 0,0 0,0 0,0 0,0-1,0 1,0 0,0 0,0 0,0 0,-1 0,1 0,0 0,0 0,0-1,0 1,46-12,-23 7,235-52,-20 27,-191 24,1 2,57 3,-118 13,-14 5,0-2,-1-1,0-1,-1-2,0-1,-1-1,-1-1,1-2,-60 5,47-5,1 1,0 3,-51 17,6-1,56-19,31-7,0-1,0 1,0 0,0 0,0 0,0 0,0 0,0 0,0 0,0 0,0 0,0 0,0 0,0-1,0 1,0 0,0 0,0 0,0 0,0 0,0 0,0 0,0 0,0 0,0 0,0 0,0 0,0-1,0 1,0 0,0 0,0 0,0 0,0 0,0 0,0 0,0 0,0 0,-1 0,1 0,0 0,0 0,0 0,0 0,0 0,0 0,0 0,0 0,0 0,0 0,0 0,-1 0,1 0,0 0,0 0,0 0,0 0,0 0,0 0,0 0,0 0,0 0,0 0,0 0,16-9,27-10,2 3,55-14,48-16,-103 23,-38 19,1-1,0 1,0 0,0 1,0 0,1 0,12-1,46 0,-47 3,-1 0,0-1,23-5,-30 4,45-10,-53 13,0-1,0 1,0-1,0 1,0 1,0-1,0 0,0 1,0 0,0 0,4 2,-7-3,0 1,0-1,-1 0,1 1,0 0,0-1,-1 1,1-1,-1 1,1 0,0-1,-1 1,0 0,1 0,-1-1,1 1,-1 0,0 0,1 0,-1 0,0-1,0 1,0 0,0 0,0 0,0 0,0 0,0 0,0 1,-5 10</inkml:trace>
</inkml:ink>
</file>

<file path=ppt/ink/ink6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2:45.077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123 25,'-3'1,"1"-1,-1 1,0 0,1-1,0 1,-1 0,1 1,-1-1,1 0,0 1,0-1,0 1,-4 3,-25 30,27-30,-2 4,0-1,0 2,1-1,0 1,1-1,0 1,0 0,1 1,1-1,0 1,0-1,1 1,0-1,1 15,1-16,-1 0,1 1,1-1,-1 0,2 1,-1-1,1-1,1 1,-1 0,1-1,1 1,0-1,0 0,1-1,-1 0,12 11,-9-12,-1-1,1 0,0 0,17 6,23 14,-21-9,1 0,40 16,-18-9,-15-9,1-2,0-1,1-2,0-1,46 3,22 5,-50-9,1-3,105-5,-56-1,-66 2,1 2,68 11,-91-10,0-1,0 0,0-2,0 0,0 0,0-2,0 0,26-7,1-5,77-35,-58 22,-39 18,-1 1,2 1,-1 2,1 0,41-2,128 9,-89 1,-79-2,117 0,149-17,-164 6,164 8,-135 4,-77-3,95 3,-135 3,51 13,-57-10,1-1,43 2,12 3,-64-7,51 2,-26-6,-9 0,0-1,83-12,109-36,-212 41,37-15,13-4,-48 18,0-2,-1-1,0 0,0-2,-1-1,-1 0,-1-2,37-34,-55 48,0 1,0-1,0 0,0 0,0 0,0-1,-1 1,1 0,-1-1,1 1,-1-1,0 1,0-1,0 0,-1 1,1-1,0 0,-1 0,0 1,0-1,0 0,0 0,0 0,0 0,-1 1,1-1,-1 0,0 0,0 1,0-1,0 1,0-1,-2-2,-5-5,0 1,0-1,0 2,-1-1,-1 1,-13-9,12 10,0 0,0 1,-1 0,1 1,-1 0,0 1,-1 0,1 1,0 1,-15-2,-15 1,-73 5,33 0,-77 10,-11 0,123-12,-7-2,0 3,-95 14,120-11,0-2,-41 0,-14 0,20 9,46-7,1-1,-25 2,-119-7,-57 4,171 4,-92 23,99-18,-2-2,1-1,-57 2,0-10,-176 11,52 3,22-3,143-2,-60 16,78-15,6-4,-2-1,-57 0,-1 1,-486 8,378-16,177 2,0-1,0-1,0-1,0-1,1-1,-45-16,23 3,23 8,0 2,0 0,-29-5,14 7,23 5,0-1,0-1,0 0,-26-10,40 13,-1 0,0 0,0-1,1 1,-1-1,0 1,0 0,1-1,-1 1,1-1,-1 0,0 1,1-1,-1 1,1-1,0 0,-1 0,1 1,-1-1,1 0,0 1,0-1,-1 0,1 0,0 0,0 1,0-1,0 0,0 0,0-1,1 0,0 0,-1 0,1 0,1 0,-1 0,0 0,0 1,1-1,-1 1,1-1,2-2,5-3,0 1,1 0,14-8,32-20,-45 27,-1 0,1 0,1 1,-1 0,21-6,135-22,-40 11,-97 16,0 2,1 2,-1 0,1 2,0 2,0 0,57 12,-39-7,1-1,-1-2,66-6,-18 1,-86 2,23-1,-1 2,0 2,48 8,-60-7,1-1,0-1,35-2,-29 0,47 5,148 15,-100-12,-12-1,118 16,-168-11,61 9,16-10,-51-5,145 28,-29-1,-100-18,78 1,-109-12,-35 3,10 2,-45-8,0-1,0 0,0 0,1 0,-1 0,0 0,0-1,0 1,0-1,0 1,0-1,0 0,0 0,0 0,0 0,2-2,-3 2,0 0,0 0,-1 0,1 0,-1 0,1 0,-1 0,1-1,-1 1,0 0,1 0,-1-1,0 1,0 0,0 0,0 0,0-1,0 1,0 0,-1 0,1-1,0 1,-1 0,1 0,-1 0,1 0,-1 0,1-1,-1 1,0 0,0 0,0 1,1-1,-2-1,-1-2,-1 1,1-1,-1 1,1 0,-1-1,0 2,-7-5,-21-5,-1 1,0 1,0 2,-43-4,12 6,-118 6,76 2,-89-4,-214 5,369-1,1 3,0 1,-59 18,-110 48,19-5,167-62,0-1,0-1,0 0,-34-2,29-1,0 2,-36 5,-65 25,60-14,-73 9,55-21,-132-6,85-3,-46 15,-1 0,165-11,11 0,0-1,-1 1,1-1,0 0,-1 0,1 0,0-1,0 0,-1 0,1 0,-6-3,10 4,0 0,0-1,0 1,0-1,0 1,0-1,0 1,1-1,-1 1,0 0,0-1,1 1,-1-1,0 1,0 0,1-1,-1 1,0 0,1-1,-1 1,1 0,-1 0,0-1,1 1,-1 0,1 0,-1 0,1 0,-1 0,1-1,0 1,22-9,-17 7,18-8,0 2,0 0,1 2,38-6,273-14,-298 24,1-1,-1-2,-1-2,1-1,-1-2,0-1,-1-3,44-21,-75 32,-1 1,1-1,-1-1,0 1,1 0,-1-1,-1 0,1 0,5-8,-8 11,0-1,-1 1,1 0,0 0,-1 0,0 0,1-1,-1 1,0 0,1 0,-1-1,0 1,0 0,0-1,0 1,0 0,-1 0,1-3,-1 3,0 0,0-1,0 1,0 0,0 0,0 0,0-1,0 1,0 0,-1 0,1 1,0-1,-1 0,1 0,-1 1,1-1,0 1,-1-1,-1 0,-13-2,0 0,1 1,-1 0,0 1,0 1,0 0,-25 5,-110 27,-238 95,334-107,49-18,2-1,0 0,0 0,0 0,1 1,-1-1,0 1,1 0,-1 1,1-1,0 0,-1 1,1 0,1 0,-6 5,8-7,0-1,0 0,0 1,0-1,0 1,0-1,0 1,0-1,0 0,0 1,0-1,0 1,0-1,0 0,0 1,1-1,-1 1,0-1,0 0,0 1,1-1,-1 0,0 1,1-1,-1 0,0 1,1-1,-1 0,0 0,1 1,-1-1,0 0,1 0,-1 0,0 0,1 0,-1 1,1-1,-1 0,1 0,-1 0,0 0,1 0,-1 0,1 0,-1 0,1 0,-1-1,0 1,1 0,-1 0,1 0,0-1,26-3,-27 4,322-100,-241 74,1 3,2 4,110-11,-165 26,0 0,-1-2,1 0,-2-3,1 0,-1-1,37-21,-63 31,-1 0,1-1,0 1,0-1,0 1,0-1,0 0,0 1,-1-1,1 0,0 0,0 1,-1-1,1 0,-1 0,1 0,-1 0,1 0,-1 0,1 0,-1 0,1-1,-2 1,1 1,0-1,-1 0,1 1,-1-1,1 0,-1 1,1-1,-1 1,1-1,-1 1,0-1,1 1,-1-1,0 1,1-1,-1 1,0 0,0 0,1-1,-1 1,-1 0,-4-2,0 1,-1 0,1 0,0 1,-1-1,-7 2,-23 7,-1 1,1 2,1 2,0 1,-46 26,-72 27,153-67,-46 17,-1-1,0-3,-74 11,-576 82,696-105,-11 1,1 0,-1 2,-19 7,26-6,18-6,20-7,-30 7,48-21,0 2,2 3,93-20,-130 35,-1-1,1-1,25-10,-34 12,-1 0,0-1,-1 1,1-1,0 0,-1 0,1-1,-1 0,0 1,0-1,-1-1,1 1,3-7,-6 9,-1 1,1 0,-1-1,1 1,-1 0,0-1,0 1,0 0,0-1,0 1,0 0,0-1,0 1,-1-1,1 1,0 0,-1-1,1 1,-1 0,0 0,1-1,-1 1,0 0,0 0,0 0,1 0,-1 0,0 0,0 0,-1 0,1 0,0 1,0-1,0 0,-1 1,1-1,0 1,0-1,-1 1,1 0,0-1,-1 1,1 0,-1 0,1 0,0 0,-1 0,1 0,0 1,-1-1,1 0,-2 1,3-1,-1 0,1 1,0-1,-1 0,1 0,0 1,0-1,-1 0,1 1,0-1,0 0,-1 1,1-1,0 0,0 1,0-1,0 0,-1 1,1-1,0 1,0-1,0 0,0 1,0-1,0 1,0-1,0 0,0 1,0-1,1 0,-1 1,0-1,0 1,0-1,0 0,0 1,1-1,-1 0,0 1,0-1,1 0,-1 1,0-1,0 0,1 0,-1 1,0-1,1 0,-1 0,1 1,19 17,-18-17,4 4,1-1,0 0,0 0,0-1,1 0,-1 0,1-1,0 0,0 0,0-1,0 0,0 0,0-1,0 0,0-1,0 1,0-2,11-2,15-4,0-2,58-26,-77 30,51-21,2 3,113-25,-104 27,-60 16,1 1,0 0,-1 1,26-2,-12 5,-1-1,0-2,0-1,49-14,-49 9,1 2,1 1,-1 1,1 2,32 0,265 5,-308 0,1 1,-1 2,0 0,25 9,-24-7,-1 0,1-2,40 4,407-8,-208-2,-243 3,-1 1,32 7,-30-4,0-2,23 1,-5-2,67 11,-59-7,0-1,0-2,-1-3,59-5,-32-7,-47 7,45-3,303-14,-357 22,0 0,0 1,0 0,0 1,23 7,-32-7,12 2,-1 1,0 0,-1 1,0 1,17 10,-29-14,0-1,0 1,-1 0,1 1,-1-1,0 1,1-1,-2 1,1 0,0 0,-1 0,0 0,1 1,-2-1,1 1,-1-1,1 1,-1 0,0-1,-1 1,1 0,-1 0,-1 8,1-7,0 0,-1-1,0 1,0 0,-1 0,0-1,0 1,0-1,-1 1,1-1,-1 0,-1 0,1 0,-1-1,-5 7,2-5,0 0,-1 0,1-1,-1 0,-1-1,1 1,0-1,-18 5,-6-2,1 0,-2-3,1 0,-50-2,35-1,0-2,-90-14,99 9,0 2,0 2,-55 4,-53-3,73-10,47 7,-43-4,45 6,1-1,-1-1,-33-10,33 7,-1 1,-48-4,-6 6,-83 9,85 6,48-6,-52 2,24-6,-83 11,-40 17,111-22,30-3,-40 9,-25 9,41-10,-117 38,166-45,-1-1,1-1,-1-1,-16 1,-23 4,-1 4,-92 20,68-16,56-11,19-3,5 0,1101-5,-604 6,-476-3,0-1,27-7,31-2,-3 11,-50 0,1 0,-1-1,41-8,58-21,-103 26,0 1,1 1,-1 1,35 2,40-1,-33-11,-48 7,0 1,25-2,-29 4,1-1,-1-1,0 0,0-1,17-6,-17 4,1 2,0 0,1 0,21-2,-17 4,1-2,-1 0,31-11,27-6,-57 17,70-16,-81 18,-1-1,1 0,-1-1,0 0,0 0,-1-1,1 0,7-6,-14 10,0 0,0 0,0 0,0 0,0 0,0 0,0-1,0 1,0 0,0 0,-1-1,1 1,-1 0,1-1,-1 1,1-1,-1 1,0 0,1-1,-1-1,0 2,-1 0,1 0,-1 0,1 0,-1 0,1 0,-1 0,0 0,1 0,-1 1,0-1,0 0,0 0,0 1,1-1,-1 1,0-1,0 1,0-1,-2 0,-5-1,0-1,0 2,0-1,0 1,-14 0,-192 4,177 2,-55 13,63-10,-1-2,1-2,-41 2,22-6,43 0,7-1,25 1,31 1,-28 0,-1 0,1-2,0-1,-1-2,1-1,45-13,-52 11,1 1,-1 1,1 2,30-2,28-4,-66 6,-10 1,0 1,1 0,-1 0,0 1,7 0,-22 12,-4-2</inkml:trace>
</inkml:ink>
</file>

<file path=ppt/ink/ink6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2:55.703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590 1,'-33'0,"-1"1,-39 7,61-6,1 1,0 0,0 1,0 0,0 0,1 1,-1 1,1 0,1 0,-10 9,-7 6,13-12,1 1,0 1,1 0,0 0,0 1,-8 14,9-11,1 1,0 0,1 0,1 1,1 0,0 0,2 0,-5 27,0 9,4-26,1 0,0 32,5 18,1-38,-2 1,-2-1,-8 49,-1-4,9-64,0 1,-1-1,-2 0,0 0,-14 35,12-37,-1 1,2 0,1 0,0 0,2 0,0 1,1 0,1 39,0-11,-9 52,-1 27,11 351,1-229,0-224,2 0,1 0,10 36,-6-28,4 35,15 118,-22-164,1 0,1-1,17 37,-1-4,18 45,-22-38,3-1,44 88,-56-132,1 0,15 18,7 10,14 18,3-1,84 78,-93-98,-32-33,0-1,1 0,0 0,13 6,-13-7,0-1,-1 2,0-1,15 14,-12-9,0-1,2-1,-1 0,1 0,18 7,16 10,-11-2,1-1,1-3,60 23,-95-41,13 4,0-1,0 0,1-1,0 0,27 1,-20-4,44 9,-42-5,36 1,-35-4,35 8,25 1,-52-10,0 2,0-3,50-5,-75 3,-1-1,0 0,-1 0,1-1,-1-1,1 0,-1 0,0 0,-1-1,0-1,0 1,0-1,-1-1,0 1,0-1,0 0,-1-1,-1 0,0 0,0 0,0 0,-1-1,-1 0,0 0,0 0,-1 0,2-14,19-139,-13 109,-7 44,-1 0,0 0,0-1,-1 1,-1-1,1 1,-2-1,1 1,-2-1,-2-12,1 11,0 0,-1 0,-1 0,0 0,0 1,-1-1,-1 1,0 1,0-1,-1 1,0 1,-14-13,2 6,-1 0,0 1,-1 2,-1 0,0 1,-30-10,8 4,34 12,-1 1,1 1,-1 0,0 1,0 0,-16-1,25 4,-1 0,0 0,1 0,-1 1,1 0,-1 0,1 0,-1 0,1 1,0-1,-1 1,1 0,0 0,0 0,0 0,0 0,1 1,-1-1,1 1,-1 0,1 0,0 0,0 0,0 0,1 0,-2 4,0-1,1 0,-1 1,2-1,-1 0,1 1,0-1,0 1,1 0,0-1,0 1,0-1,1 1,0-1,2 8,-1-5,1 1,1-1,-1 0,1 0,1 0,0-1,0 1,11 12,-16-21,0 1,0-1,0 0,1 1,-1-1,0 0,0 1,1-1,-1 0,0 1,1-1,-1 0,0 0,1 1,-1-1,0 0,1 0,-1 0,1 1,-1-1,0 0,1 0,-1 0,1 0,-1 0,0 0,1 0,-1 0,1 0,-1 0,0 0,1 0,-1 0,1 0,-1-1,1 1,5-16,-4-29,-2 41,3-37,5 23,-8 17,0 1,1 0,-1-1,1 1,-1 0,0 0,1 0,-1-1,1 1,-1 0,0 0,1 0,-1 0,1 0,-1 0,1 0,-1 0,0 0,1 0,-1 0,1 0,-1 0,1 0,-1 0,1 1,-1-1,0 0,1 0,-1 0,0 1,1-1,-1 0,1 0,-1 1,0-1,1 1,2 3,0 1,0 0,0 0,-1 0,0 1,0-1,0 1,-1-1,1 1,-1-1,-1 1,1 9,5 17,3 35,-6-45,-2-20,-1-8,0-4,-1 0,1 0,-2 1,1-1,-1 0,-1 1,0-1,0 1,-1 0,0 0,0 1,-1-1,0 1,-13-15,3 6</inkml:trace>
</inkml:ink>
</file>

<file path=ppt/ink/ink6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3:08.629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1626 1,'1'11,"1"0,0 1,0-1,8 18,-5-13,29 83,-16-50,19 86,-20-26,15 71,-27-163,8 29,-2 1,-1 0,3 63,-10-83,1 0,0-1,3 0,10 31,-7-24,11 57,6 39,-2-14,-16-66,-4-23,-1-1,1 38,-6 884,-1-909,-2-1,-14 63,10-61,1 0,-2 51,-5 56,5-66,7-53,-2-1,-1 0,-1 0,-1 0,-1 0,-1-1,-1-1,-15 25,8-18,10-17,-1 1,0-1,-1-1,-1 0,0 0,-15 14,-33 29,45-41,-2-1,1 0,-2-1,-31 20,-116 70,103-62,-119 60,142-84,-109 44,81-37,46-15,0-2,0 0,-1-1,0-1,0-1,-33 2,2-6,23-1,0 1,0 2,1 0,-32 8,48-7,0 0,0-1,-1 0,1-1,0 0,-1-1,1 0,-1 0,1-2,0 1,0-2,-1 1,1-1,1-1,-1 0,-12-7,-45-25,52 29,1-1,-1 0,1-1,1-1,0 0,0-1,-13-14,3-1,15 16,1 1,-1-2,2 1,-1-1,1 0,-5-13,8 15,-6-14,0 0,-9-40,17 55,1 0,0 0,1 0,-1 0,1 0,1 0,0-1,0 1,0 0,1 0,0 0,4-9,-1 6,0 0,0 1,1-1,1 1,-1 0,2 1,-1-1,1 2,1-1,-1 1,1 0,1 1,17-11,-16 11,2 0,-1 1,1 1,0 0,0 0,0 1,1 1,-1 0,1 1,0 1,0 0,0 0,14 3,-21-1,-1 1,1 0,-1 0,0 0,0 1,0 0,0 0,-1 1,1 0,-1 0,9 8,1 2,-1 2,18 23,-23-25,-1 0,0 1,11 31,-8-17,-5-4,-6-25,0 1,0-1,-1 1,1-1,0 1,0 0,0-1,0 1,-1-1,1 1,0-1,-1 1,1-1,0 0,-1 1,1-1,-1 1,1-1,0 0,-1 1,1-1,-1 0,0 1,-2-1,1 1,-1-1,1 0,-1 0,1 0,-1 0,0 0,1-1,-1 1,1-1,0 0,-1 0,1 0,-4-1,-7-4,-1 0,1-1,0 0,-17-14,16 11,1 3</inkml:trace>
</inkml:ink>
</file>

<file path=ppt/ink/ink6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3:14.700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0 0,'2'1,"0"-1,0 1,0-1,0 1,0 0,-1 0,1 0,0 0,-1 0,1 0,0 0,-1 1,0-1,1 0,-1 1,0-1,0 1,1 0,-1-1,-1 1,1 0,1 3,17 47,-17-44,5 25,-1-1,-2 1,-2 0,-1 0,-4 49,1-4,14 108,0-8,-13 791,-11-795,0-5,11-118,2 1,14 86,-8-84,-2 1,-3 1,-5 62,1-14,2-33,15 100,-10-113,-2 101,-1-3,1-129,2-1,1 0,12 33,6 31,-19-61,0 40,-5-53,0 1,2-1,0 0,1 0,0 0,1 0,1 0,8 17,-10-27,1-1,-1 0,1-1,1 1,-1-1,0 0,1 0,0 0,0 0,8 3,-9-4,-1-1,1-1,0 1,0 0,0-1,0 0,1 0,-1 0,0 0,0-1,1 0,-1 0,0 0,1 0,6-2,8-4,0-2,-1 0,0-1,33-22,63-57,-75 56,69-44,-86 62,0-1,-1-1,0-1,-2 0,0-2,18-22,-30 30,0 0,0 0,-1-1,9-25,-1 2,-5 12,-1 0,7-41,1 0,-10 40,-1-1,-1 1,-2 0,0-1,-2 0,-3-40,0 49,0 1,-1 0,-1 1,0-1,-1 1,-1 0,0 0,-1 1,0 0,-1 0,-15-17,21 28,0-1,0 1,0 0,0-1,0 1,0 1,0-1,-1 0,1 1,0 0,-1 0,0 0,1 0,-1 0,1 1,-1-1,0 1,0 0,1 0,-1 1,0-1,1 1,-1 0,1 0,-6 1,3 1,1-1,-1 1,0 0,1 0,0 1,0-1,0 1,0 0,1 1,-1-1,1 1,0 0,1 0,-5 7,-3 12,1 0,1 1,2 1,0-1,-3 27,1-5,5-18,1 46,3-66,3-23,2 0,0 1,0 0,1 0,0 0,10-12,-9 14,-1 0,0-1,0 1,-1-1,0 0,-1-1,4-20,-6 14</inkml:trace>
</inkml:ink>
</file>

<file path=ppt/ink/ink6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3:19.249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545 0,'25'28,"0"0,-2 2,21 36,51 102,-50-71,-5 1,49 176,-77-235,-3-11,7 43,-4-13,30 91,10 43,-27-89,-15-69,-2 0,7 57,-8-32,2-1,26 86,1 6,-31-114,-1 1,-3 59,-1-55,8 72,9 4,3 223,-20 311,-1-627,-2-1,-5 28,3-27,-2 42,5-46,-1 0,-1 0,-1 0,0 0,-1-1,-2 0,0 0,0-1,-2 0,0-1,-2 0,-20 25,11-18,0-2,-1-1,-1 0,-32 21,39-32,0-1,0 0,-1-1,0-1,-1 0,1-2,-1 0,-25 4,15-5,0-1,-1-1,1-2,-48-5,62 3,0-1,0 0,0-1,1-1,0 0,0-1,0 0,0-1,1 0,0-1,-13-13,-14-13,2-1,2-2,1-2,-38-56,62 80,-7-10,0 0,2 0,1-2,-19-50,-1-16,18 54,-14-60,-13-40,40 125,0-1,1 0,0 0,1 0,1 0,2-24,-2 37,1 0,-1-1,1 1,0 0,0 0,0 0,0 0,0 0,0 0,0 0,1 0,-1 0,0 1,1-1,0 1,-1-1,1 1,0-1,0 1,0 0,0 0,0 0,0 0,0 0,0 0,3 0,7-2,0 1,1 0,21-1,-5 1,-14 0,28-4,1 1,0 3,49 2,-86 2,0-1,-1 1,1 0,0 0,-1 0,0 1,1 0,-1 1,0-1,-1 1,1 0,-1 0,1 1,-1 0,-1 0,1 0,-1 1,7 10,-4-5,-1 0,0 1,-1 0,0 0,-1 0,0 1,-1-1,-1 1,2 16,-4-26,1-1,-1 0,-1 1,1-1,0 0,0 1,-1-1,0 0,1 1,-1-1,0 0,0 0,0 0,0 0,0 0,-1 0,1 0,-1 0,1 0,-4 2,2-1,-1-1,-1 1,1-1,0 0,0 0,-1 0,1-1,-1 1,-8 1,-1-2,-1 1,1-2,0 0,0 0,0-1,-19-5,21 4,1-1,-1-1,1 0,0-1,0 0,0-1,-15-10,10 5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8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0 265,'1'-3,"0"1,0-1,0 0,1 2,-1-2,0 1,1 0,-1 0,0 0,1 0,-1 0,5-2,1-2,-1-3,1 0,0 0,-1-1,0 0,0 0,6-17,-9 20,-1-1,1 0,-1 1,-1-2,1 2,-1-2,-1 2,1-2,-1 2,0-2,-1-7,1 14,-1 0,1 0,0 1,-1-1,1 0,-1 1,1-1,-1 0,0 1,0-1,0 0,0 1,0-1,0 1,0-1,0 1,0 0,0 0,-1-1,1 1,1 1,-2-1,1 0,0 0,-1 0,1 1,-1-1,0 1,-1 0,-8-3</inkml:trace>
</inkml:ink>
</file>

<file path=ppt/ink/ink6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4:06.733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496 0,'1'1,"0"-1,0 1,0-1,0 1,0-1,0 1,0 0,0 0,0-1,0 1,0 0,-1 0,1 0,0 0,-1 0,1 0,-1 0,1 0,0 3,11 28,-9-24,4 13,-2 0,0 0,1 24,1 0,0 13,-3-1,-5 102,-1-54,2 449,2-513,3-1,15 70,0-4,-13-63,1 7,2 88,-8-36,-5 100,1-197,1-1,-1 1,1 0,-1-1,-1 1,1-1,0 1,-1-1,0 0,0 0,0-1,-1 1,1-1,-1 1,0-1,0 0,0 0,0-1,-1 1,-8 3,-1 0,-1 0,1-1,-1 0,0-1,-23 3,23-5,0 0,1-1,-1-1,0 0,0-1,0-1,0 0,1-1,-1-1,1 0,0-1,0 0,0-1,1-1,0 0,-20-15,20 13,0-1,1 0,0-1,0 0,1-1,1 0,0 0,1-2,0 1,1-1,1 0,-7-15,-4-23,11 38,2-1,0 0,0-1,2 1,0-1,-1-16,5-210,-1 240,0 0,0-1,1 1,-1 0,0 0,1 0,-1 0,1 0,0 0,0 0,0 0,0 0,0 0,0 0,0 0,0 1,1-1,-1 0,1 1,-1-1,1 1,0 0,0 0,-1-1,1 1,3-1,-2 2,-1-1,1 1,0 0,-1 0,1 0,0 1,-1-1,1 0,-1 1,1 0,0 0,-1 0,1 0,-1 0,0 0,1 0,-1 1,0-1,0 1,4 3,7 9,0 0,-1 0,-1 1,13 23,-3-6,15 29,-33-57,-1 1,0 0,-1 0,1 0,-1 0,0 0,0 0,0 1,-1-1,1 0,-2 6,1-10,0-1,0 1,0-1,0 1,0 0,0-1,0 1,0 0,-1-1,1 1,0-1,0 1,-1-1,1 1,0 0,-1-1,1 1,0-1,-1 0,1 1,-1-1,1 1,-1-1,1 0,-1 1,1-1,-1 0,-1 1,1-1,0 0,0 0,0 0,0-1,0 1,0 0,0-1,0 1,0 0,0-1,0 1,0-1,0 0,-2-1,-25-28,15 13,-9-13,21 29,0-1,0 1,1 0,-1-1,1 1,-1-1,1 1,-1-1,1 1,0-1,0 1,0-1,0 1,0-1,0 1,0-1,0 1,1-3,5-5</inkml:trace>
</inkml:ink>
</file>

<file path=ppt/ink/ink6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3:41.018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1132 2219,'1'1,"-1"0,0 0,1 0,-1 0,1 0,0 0,-1 0,1 0,0-1,0 1,-1 0,1 0,0-1,0 1,0-1,0 1,0-1,0 1,0-1,0 1,0-1,0 0,0 1,0-1,0 0,0 0,0 0,0 0,2 0,35 0,-24-1,-1-1,1-1,-1 0,0-1,1 0,15-9,0-2,42-29,116-73,-151 97,-27 15,0 0,0 0,-1 0,10-9,20-21,-1-2,44-59,44-63,-110 138,-1-2,0 1,-2-2,-1 0,13-42,-13 35,-2 6,-2 0,-1-1,-1 0,3-51,-9-109,-1 77,3 86,-2 0,0 0,-1 0,-1 0,-1 0,-1 1,-9-24,-89-189,51 151,32 53,-21-42,28 50,-1 0,-31-39,3 5,25 33,-2 1,-1 0,-1 2,-29-24,44 40,-1 1,0 0,0 1,0 0,0 0,-1 0,1 1,-1 0,0 1,0 0,1 0,-13 0,-1 1,1 1,-1 0,-31 8,29-2,1 1,0 1,1 1,0 1,1 1,-28 21,-8 3,-12 11,48-32,-1 0,0-2,-32 15,4-5,1 3,1 2,-48 37,-192 166,227-170,4 3,-86 124,105-135,20-31,2 2,1 0,1 0,1 1,-12 37,12-26,2-10,2 0,0 1,2-1,1 1,-3 55,8-68,0 1,1-1,1 0,0 0,0 0,2 0,0 0,1-1,0 1,0-1,2 0,0-1,0 0,17 21,53 71,-56-72,43 49,47 34,-57-54,-38-42,37 35,-52-53,4 5,1-1,0 0,0 0,0 0,1-1,-1 0,1 0,0-1,0 0,1 0,-1-1,1 1,11 1,4-2</inkml:trace>
</inkml:ink>
</file>

<file path=ppt/ink/ink6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4:19.253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0 895,'2'-16,"-1"0,2 1,0-1,1 1,1 0,0 0,1 1,0-1,1 1,1 1,0-1,1 1,0 1,1 0,17-16,-13 12,-1-2,13-19,4-7,-7 14,64-77,-17 53,-13-1,-33 33,23-28,-35 39,-1 0,2 0,0 1,25-15,10-8,63-45,-99 72,0 0,0 1,0 0,0 1,1 0,0 1,-1 1,1 0,0 0,0 2,17 0,-26 0,0 1,0 0,0 0,0 1,0-1,0 1,-1 0,1 0,0 0,-1 0,4 4,37 36,-18-17,-21-20,0 1,0-1,-1 1,1 0,-1 0,-1 1,1-1,-1 1,0-1,-1 1,1 0,0 8,-2-12,0 1,0 0,-1-1,1 1,-1 0,0 0,0-1,-1 1,1 0,-1 0,0-1,0 1,0-1,0 1,-1-1,1 1,-1-1,0 0,0 0,0 1,-1-2,1 1,-1 0,1 0,-5 2,-11 7,-1-1,0-1,-1-1,0-1,-1-1,0-1,0 0,0-2,-23 3,41-7,0 1,-1-1,1 0,0 0,0 0,0-1,0 1,-1-1,1 1,0-1,0 0,0 0,0-1,0 1,1-1,-1 1,0-1,1 0,-1 0,1 0,0 0,-1-1,1 1,-2-4,2 3,1 0,0 0,0-1,0 1,0 0,0-1,1 1,-1 0,1-1,0 1,0-1,0 1,1 0,-1-1,1 1,0 0,0-1,0 1,0 0,0 0,1 0,2-5,2 0,0 0,0 1,0 0,1 0,0 0,0 1,1 0,-1 0,15-7,-15 10,-12 12,-16 14,-6 0,-3 0</inkml:trace>
</inkml:ink>
</file>

<file path=ppt/ink/ink6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3:35.978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133 214,'122'1,"133"-3,-77-20,-78 10,-65 6,43-1,-15 7,-14 1,-1-3,1-1,91-19,188-53,-272 66,-1 2,1 3,112 6,-52 0,-106-2,1 1,-1 0,1 0,-1 1,0 1,1-1,-1 2,-1-1,1 1,0 1,-1 0,0 0,0 1,9 8,17 9,-22-16,-1 1,0 0,-1 0,0 1,16 18,-25-25,-1 1,1-1,0 1,-1-1,1 1,-1 0,0 0,0-1,0 1,0 0,-1 0,1 0,-1 0,0 0,0 0,0 0,0 0,0 0,-1 0,1 0,-1 0,0 0,0 0,0-1,0 1,0 0,0 0,-1-1,0 1,1-1,-1 1,-3 2,-2 2,0 0,0-1,-1 1,0-2,0 1,0-1,-1 0,-10 4,-77 27,87-33,-38 10,-67 11,45-11,-135 17,124-22,-1-4,-89-6,41 0,96 3,-51 10,-21 1,86-11,0 2,0 0,0 2,-21 7,22-6,-1-1,0-1,0 0,-25 1,-238-5,117-1,148-1,-1 0,1 0,0-2,0 0,0-1,-20-9,8 3,18 6,1-1,-1-1,1 1,0-2,1 1,0-1,-10-12,-4-2,18 18,1 0,0 0,0 0,0-1,0 1,1-1,-4-6,7 10,-1 0,1-1,0 1,-1-1,1 1,0 0,0-1,0 1,0-1,0 1,0 0,0-1,0 1,1-1,-1 1,0 0,1-1,-1 1,1 0,0 0,-1-1,1 1,0 0,0 0,0 0,0 0,0 0,0 0,0 0,0 0,0 0,0 0,1 1,-1-1,2 0,20-11,1 1,0 2,50-13,-2 0,-42 13,0 1,0 1,61-4,94 8,-151 1,0-1,0-2,0-1,39-13,-33 8,0 2,51-5,-17 7,138-32,-164 29,0 2,53-2,-63 6,0-2,57-18,-62 15,1 0,-1 3,67-5,-76 11,1 2,-1 1,0 1,0 1,0 1,-1 1,0 1,27 13,-14-8,-31-12,1 0,0 1,-1 0,0 0,1 0,-1 1,0-1,0 1,-1 1,1-1,0 1,6 6,-10-8,-1-1,0 0,0 0,1 0,-1 0,0 1,0-1,0 0,0 0,0 1,0-1,0 0,-1 0,1 0,0 0,-1 1,1-1,-1 0,1 0,-1 0,1 0,-1 0,0 0,0 0,1 0,-1 0,0 0,0-1,0 1,0 0,0-1,-1 2,-38 23,39-25,-105 53,-2-6,-151 46,222-85,1-1,-73 4,39-5,31-2,-1 1,1 3,0 1,-72 26,84-23,0-1,-1-1,-1-1,0-2,0 0,0-2,-38 1,34-4,-1 1,-60 15,61-11,0-1,-63 4,80-10,0-1,1 0,0-1,-1-1,1-1,0 0,0 0,0-2,1 1,0-2,-22-14,35 21,1 0,-1-1,1 1,-1-1,1 1,0-1,-1 1,1-1,-1 1,1-1,0 1,0-1,-1 0,1 1,0-1,0 1,0-1,0 0,-1 1,1-1,0 0,0 1,0-1,0 0,1 1,-1-1,0 1,0-1,0 0,0 1,1-1,-1 0,0 1,1-1,-1 1,0-1,1 1,-1-1,1 1,0-1,23-20,-19 18,71-48,3 4,85-39,60-8,-195 81,0 3,1 0,55-9,95-4,-114 17,113 0,-44 3,-68-4,69-17,-96 17,-37 6,-1 0,1 0,0 1,0-1,0 1,0 0,0 0,0 0,0 0,0 0,0 1,0-1,0 1,0 0,0 0,0 0,4 3,2 5</inkml:trace>
</inkml:ink>
</file>

<file path=ppt/ink/ink6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3:37.150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1267 0,'-6'1,"0"1,0 0,0 0,0 0,1 1,-1 0,1 0,0 0,-7 6,-8 4,-5 1,-1 0,-1-2,0 0,0-2,-43 9,32-10,-135 24,159-30,-1 0,1 1,-20 9,21-8,0 0,0-1,-1-1,-21 4,-10-2,-54 15,-15 2,45-12,0 3,-115 38,159-42</inkml:trace>
</inkml:ink>
</file>

<file path=ppt/ink/ink6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4:10.139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243 1,'0'16,"2"0,7 31,2 24,-8 325,-5-202,0-165,-2 1,-1-1,-1 0,-1 0,-2-1,-18 41,14-38,2 1,1 0,1 1,-6 49,11-53,-1 0,-11 31,8-28,-7 42,9-38,-2-1,-14 39,10-35,-10 54,12-28,-4 130,14-189,-1 0,1 0,1 0,-1 0,1-1,0 1,0 0,1 0,0-1,0 1,0-1,1 1,-1-1,7 8,7 11,-7-11,0 0,1 0,1-1,15 15,-23-24,0-1,1 1,0-1,-1 0,1 0,0 0,0 0,0-1,0 1,0-1,0 0,0 0,1-1,-1 1,0-1,0 0,1 0,-1 0,0-1,0 1,5-2,6-4,0 1,0-2,-1 0,0 0,-1-2,1 1,-2-2,1 0,-1 0,-1-1,0-1,0 0,-1 0,-1-1,0 0,-1 0,0-1,-1-1,-1 1,0-1,-1 0,4-20,-8 32,0 0,-1 0,0 0,0-1,1 1,-2 0,1 0,0-1,-1 1,1 0,-1 0,0 0,0 0,0 0,-1 0,1 0,-1 0,0 0,-3-4,2 4,0 1,0 0,0 0,0 0,0 0,-1 0,1 1,-1-1,1 1,-1 0,0 0,1 0,-1 1,-6-1,-3 1,1 0,-1 1,1 1,0 0,-1 0,1 1,0 1,0 0,-13 7,20-9,0 0,0 1,1-1,0 1,-1 0,1 0,0 1,0-1,1 1,-1 0,1 0,0 0,0 0,0 1,0-1,1 1,0 0,0-1,0 1,0 0,0 8,1-11,1-1,0 1,0 0,-1 0,1-1,-1 1,1 0,-1-1,0 1,0-1,0 1,0 0,0-1,0 0,0 1,0-1,0 0,-1 0,1 1,0-1,-1 0,1 0,-1 0,0-1,1 1,-1 0,0-1,1 1,-1-1,0 1,0-1,1 0,-1 0,0 0,0 0,-2 0,-5-2,0 0,0-1,0 0,0-1,-15-8,-1 0,-2 0</inkml:trace>
</inkml:ink>
</file>

<file path=ppt/ink/ink6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4:12.549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171 0,'9'13,"1"1,-2 0,0 1,-1 0,0 0,-1 0,7 32,-7-29,6 31,9 65,-2-6,-6-56,-3 1,-2 1,0 72,-6 9,-5 116,-2-213,-2 0,-18 60,-5 25,-29 138,50-207,8-43,0-1,0 0,-2 0,-3 13,5-21,0 0,0 0,0 0,0 0,-1 0,1 0,-1-1,1 1,-1-1,1 1,-1-1,0 0,0 1,1-1,-1 0,0 0,0 0,0 0,0-1,-1 1,1-1,0 1,0-1,0 1,0-1,-1 0,1 0,-3-1,2 1,0-1,-1 1,1-1,0 0,0 0,0 0,1 0,-1 0,0-1,0 0,1 1,-1-1,1 0,-1 0,1 0,0 0,0-1,0 1,-2-4,-10-19,2 0,1 0,1-2,-7-27,13 36,0 1,2 0,0 0,0-1,2 0,0 1,4-30,-2 42,0-1,0 0,1 1,0-1,0 1,0 0,0 0,1 0,0 1,0-1,0 1,0 0,1 0,0 0,6-3,-5 3,0 0,0 0,1 0,0 1,0 0,0 1,0-1,0 2,0-1,0 1,1 0,7 0,-12 1,0 0,1 1,-1 0,0 0,0 0,0 0,0 1,0-1,0 1,0 0,0 0,0 0,-1 0,1 0,-1 0,0 1,0-1,0 1,0 0,0-1,0 1,0 0,-1 0,0 0,0 0,2 6,0 2,0 0,-1 0,0 0,-1 0,-1 0,0 19,0-29,0 0,0 0,0 1,0-1,0 0,0 0,-1 0,1 0,0 1,-1-1,1 0,-1 0,1 0,-1 0,1 0,-1 0,-1 1,2-2,-1 0,1 0,-1 0,1 0,0 0,-1 0,1 0,-1 0,1 0,-1 0,1 0,0 0,-1 0,1 0,-1 0,1-1,-1 1,1 0,0 0,-1-1,1 1,0 0,-1 0,1-1,0 1,-1 0,1-1,-1 0,-1-2,-1-1,1 1,0-1,0 1,0-1,1 0,-1 0,0-4,0-14,3 3</inkml:trace>
</inkml:ink>
</file>

<file path=ppt/ink/ink6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4:14.705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0 1,'0'717,"13"-570,-1-6,-13 361,2-486,0-1,1 1,1-1,1 0,0 0,1 0,12 27,-16-41,0 1,-1-1,1 1,0-1,0 1,-1-1,1 0,0 1,1-1,-1 0,0 0,0 0,0 1,1-1,-1-1,1 1,-1 0,0 0,1 0,0-1,-1 1,1-1,2 1,-1-1,-1 0,0-1,1 1,-1-1,1 1,-1-1,0 0,1 0,-1 0,0 0,0 0,0-1,0 1,2-2,4-4,0-1,-1 0,0 0,0 0,-1 0,7-13,-7 8,-1 0,0-1,-1 0,0 0,-1 0,-1 0,0-1,-1 1,-1-1,0 1,-3-22,3 34,0 0,0 1,0-1,-1 0,1 1,0-1,-1 0,1 1,-1-1,1 0,-1 1,0-1,0 1,0-1,0 1,0-1,0 1,0 0,0 0,-1-1,1 1,0 0,-1 0,1 0,-1 0,1 1,-1-1,1 0,-1 1,0-1,1 1,-1-1,0 1,1 0,-1-1,0 1,0 0,1 0,-1 1,0-1,-1 1,-1-1,0 2,0-1,1 0,-1 1,1 0,-1 0,1 0,0 0,0 0,0 1,0-1,0 1,0 0,1 0,-1 0,1 0,-4 6,0 3,6-8,-2-1,1 0,0 0,-1 0,1 0,-1 0,0 0,0 0,0-1,0 1,-1-1,1 0,-1 1,1-1,-1 0,0 0,0-1,0 1,0-1,0 1,-5 1,-9 0</inkml:trace>
</inkml:ink>
</file>

<file path=ppt/ink/ink6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4:22.284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0 1602,'0'-7,"1"0,0 0,0 0,1 0,0 0,0 0,1 0,4-8,32-52,-8 19,-8-5,-1 0,-3-1,18-77,-6 16,-17 67,11-66,-21 92,14-39,-12 44,-1 1,-1-1,0 0,1-20,-4 17,0 0,2 1,0-1,2 1,0 0,8-21,19-61,-28 82,1 0,1 0,1 1,0-1,1 2,1-1,1 1,15-20,15-13,39-40,-71 82,2-2,0 0,1 0,0 1,13-8,-19 15,0-1,0 1,0 0,0 1,1-1,-1 1,0 0,1 0,-1 0,1 1,-1 0,0 0,1 1,7 1,7 0,-1 2,0 1,0 0,0 1,0 1,28 15,-10-3,-32-17,1 0,-1 0,0 1,0 0,0 0,-1 0,1 0,-1 1,1 0,-1-1,0 2,-1-1,1 0,-1 1,0 0,0-1,3 7,-4-5,2 2,-1 0,1 0,-2 0,1 1,-1-1,1 12,-3-18,0 0,0 0,-1 0,1 0,0-1,-1 1,0 0,1 0,-1-1,0 1,0 0,0-1,0 1,0 0,0-1,0 0,0 1,-1-1,1 0,0 0,-1 1,1-1,-1 0,0 0,1-1,-1 1,0 0,1 0,-1-1,0 1,0-1,0 0,1 0,-1 1,-3-1,-3 0,0 1,1-1,-1 0,0-1,1 0,-1 0,1 0,-1-1,1 0,0-1,0 0,-9-4,-6-6,0-1,-26-21,33 24,13 9,0 1,0-1,0 1,0 0,-1 0,1 0,-1 0,1 0,0 1,-1-1,1 1,-1-1,1 1,-1 0,1 0,-1 0,1 1,-1-1,1 0,-1 1,1 0,-1-1,1 1,-4 2,-21 9</inkml:trace>
</inkml:ink>
</file>

<file path=ppt/ink/ink6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4:24.987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333 1441,'2'-5,"0"1,0-1,0 0,0 1,1 0,0-1,0 1,0 0,0 0,7-5,1-5,29-39,61-112,-93 149,0-1,-1 0,0 0,-2 0,0-1,-1 0,2-20,-4 20,8-56,1-94,-10 107,-4-70,1 116,-2 1,0-1,0 1,-1 0,-12-22,8 17,1 1,-6-24,-9-25,14 46,-8-36,12 41,-1 1,0-1,-1 1,-1 1,0-1,-1 1,-11-14,13 21,1 0,-1 0,0 0,-1 1,1 0,-1 1,0 0,-1 0,1 1,-1 0,0 0,0 1,0 0,0 1,-1 0,1 0,-1 1,1 0,-1 1,0 0,1 1,-1 0,1 0,-1 1,-8 2,13-2,0 0,0 1,1-1,-1 1,1 0,-1 0,1 0,0 1,1 0,-1-1,0 1,1 0,0 1,0-1,0 1,-3 7,-5 11,2 1,-9 29,12-34,2-7,-37 132,37-124,0 1,2-1,0 1,2 0,1 24,0-42,-1-1,0 1,0-1,1 0,-1 1,1-1,0 0,0 1,0-1,0 0,0 0,1 0,-1 0,0 0,1 0,3 3,-4-4,1 0,0 0,0 0,-1 0,1 0,0-1,0 1,0-1,0 1,0-1,0 0,0 0,0 0,0 0,0 0,3-1,2 0,0-1,0-1,0 1,0-1,0 0,-1-1,1 0,-1 0,9-7,-2 0,-1-1,0 0,0 0,11-18,-19 24,0 0,0-1,0 0,-1 0,0 0,0 0,0-1,-1 1,-1-1,1 1,0-12,-2 17,0 0,0 0,-1 0,1 0,-1 0,1 0,-1 0,1 0,-1 0,0 0,0 0,0 0,0 1,0-1,-1 0,1 1,0-1,-1 1,1-1,-1 1,0 0,1-1,-1 1,0 0,0 0,0 0,0 1,0-1,0 0,0 1,0-1,-3 1,-14-3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8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0 157,'7'-8,"0"2,15-12,-14 12,0-1,12-12,-11 10,0 1,0 0,1 0,15-7,16-14,-39 27,0 0,0 0,0 1,0 0,0-1,1 1,-1 0,1 1,-1-1,1 0,-1 1,0-1,0 1,1 0,0 0,-1 0,1 0,-1 1,1-1,0 1,-2 0,1-1,1 2,-1-1,1 1,-1-2,0 2,4 3,2 4,0 1,-1-1,1 1,-1 1,7 14,1 2,-7-16</inkml:trace>
</inkml:ink>
</file>

<file path=ppt/ink/ink6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4:28.127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709 777,'1'-2,"0"0,0 0,0 0,0 0,0 0,0 0,1 0,-1 1,0-1,1 0,0 1,2-3,6-6,3-7,0 0,-2-1,1 0,-2-1,-1 0,0-1,7-26,-7-3,-2-1,-3 0,-3-97,-2 91,1 48,0-1,-1 1,0 0,0 0,-1-1,0 1,0 0,-1 0,-6-11,6 13,-1 1,0 0,0 0,0 0,-1 0,1 1,-1 0,0 0,-1 0,1 0,-1 1,-10-5,-4 0,0 1,-1 1,1 1,-1 1,-1 1,-36-1,54 3,-77-9,47 5,-45-1,55 6,2-1,1 1,-34 5,48-3,0-1,1 1,-1 0,0 1,1 0,-1 0,1 0,0 1,0 0,0 0,-8 8,4-2,1 1,1 1,0 0,1 0,0 0,1 1,-8 22,-9 16,18-38,0 0,1-1,0 2,-3 23,-3 9,-8-4,13-32,0 0,1 0,-6 19,9-27,1 0,-1 1,1-1,0 0,0 1,0-1,0 0,0 1,0-1,1 0,-1 1,1-1,0 0,-1 0,1 0,0 1,0-1,1 0,-1 0,0 0,1-1,2 4,-3-4,1 1,0-1,0 0,0 0,1 0,-1 0,0 0,0 0,0 0,1-1,-1 1,0-1,1 0,-1 0,0 0,1 0,-1 0,0 0,1-1,-1 1,0-1,1 1,-1-1,0 0,4-2,0 0,0 0,-1 0,1 0,-1-1,0 0,0 0,0 0,5-8,-4 6,1-1,-1 1,1 1,15-11,-18 14,1 0,-1-1,0 0,0 0,0 0,-1 0,1-1,-1 1,1-1,-1 0,-1 0,1 0,0-1,-1 1,0 0,0-1,0 0,1-7,-2 8,0 0,-1 0,1-1,-1 1,0 0,-1 0,1 0,-1 0,0 0,0 0,0 0,0 0,0 0,-1 1,0-1,0 0,-3-3,3 5,0 0,0 0,0 0,-1 0,1 1,-1-1,0 1,1 0,-1-1,0 1,0 0,1 1,-1-1,0 0,0 1,0 0,0 0,0 0,0 0,0 0,0 0,0 1,0-1,-4 3,1-2,0 1,1 0,-1 0,1 0,0 1,0 0,0 0,0 1,0-1,1 1,-6 5,8-7,0 0,1 0,-1 0,1 0,0 0,0 0,0 0,0 0,0 1,0-1,0 0,1 1,-1-1,1 0,0 1,-1-1,1 0,0 1,1-1,-1 1,0-1,1 0,-1 1,1-1,0 0,0 1,0-1,0 0,0 0,2 3,-1-2,0-1,0 0,0 1,1-1,-1 0,1-1,-1 1,1 0,-1-1,1 1,5 1,12 4</inkml:trace>
</inkml:ink>
</file>

<file path=ppt/ink/ink6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694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157 0,'-1'1,"0"-1,0 1,0-1,0 1,-1-1,1 1,0 0,0 0,1-1,-1 1,0 0,0 0,0 0,0 0,1 0,-1 0,1 0,-1 0,0 3,-12 28,9-24,-3 13,1 0,1 0,-2 24,0 0,-1 13,3-1,6 102,2-54,-3 449,-3-513,-1-1,-19 70,1-4,15-63,-2 7,-2 88,10-36,4 100,-2-197,1-1,-1 1,1 0,0-1,1 1,-1-1,1 1,0-1,0 0,1 0,-1-1,1 1,0-1,0 1,0-1,1 0,-1 0,1-1,0 1,9 3,2 0,-1 0,1-1,0 0,1-1,24 3,-24-5,-1 0,0-1,0-1,1 0,-1-1,0-1,0 0,0-1,0-1,0 0,-1-1,0 0,0-1,0-1,-1 0,22-15,-22 13,0-1,0 0,-1-1,-1 0,0-1,0 0,-2 0,1-2,-2 1,0-1,-1 0,7-15,5-23,-13 38,-1-1,0 0,-2-1,0 1,0-1,0-16,-6-210,2 240,0 0,0-1,0 1,0 0,-1 0,1 0,-1 0,0 0,1 0,-1 0,0 0,0 0,-1 0,1 0,0 0,-1 1,1-1,-1 0,0 1,1-1,-1 1,0 0,0 0,0-1,0 1,-3-1,2 2,0-1,0 1,0 0,0 0,0 0,0 1,1-1,-1 0,0 1,0 0,0 0,0 0,1 0,-1 0,1 0,-1 0,1 1,-1-1,1 1,-4 3,-9 9,2 0,-1 0,2 1,-14 23,3-6,-17 29,38-57,-1 1,1 0,0 0,0 0,1 0,0 0,0 0,0 1,1-1,-1 0,2 6,-1-10,0-1,0 1,0-1,0 1,0 0,0-1,0 1,0 0,1-1,-1 1,0-1,0 1,1-1,-1 1,1 0,-1-1,0 1,1-1,-1 0,1 1,-1-1,1 1,-1-1,1 0,0 1,-1-1,1 0,1 1,-1-1,0 0,0 0,0 0,1-1,-1 1,0 0,0-1,0 1,0 0,0-1,0 1,0-1,0 0,2-1,28-28,-16 13,9-13,-23 29,0-1,-1 1,1 0,0-1,-1 1,1-1,-1 1,1-1,-1 1,0-1,0 1,0-1,0 1,0-1,0 1,0-1,0 1,-1-3,-5-5</inkml:trace>
</inkml:ink>
</file>

<file path=ppt/ink/ink6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695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1058 2219,'0'1,"-1"0,1 0,-1 0,1 0,-1 0,0 0,1 0,-1 0,0-1,0 1,1 0,-1 0,0-1,0 1,0-1,0 1,0-1,0 1,-1-1,1 1,0-1,0 0,0 1,0-1,0 0,-1 0,1 0,0 0,-3 0,-37 0,26-1,1-1,-1-1,0 0,1-1,-1 0,-17-9,0-2,-45-29,-127-73,164 97,30 15,0 0,1 0,0 0,-11-9,-22-21,2-2,-49-59,-48-63,121 138,0-2,2 1,1-2,1 0,-14-42,13 35,4 6,1 0,1-1,2 0,-4-51,10-109,2 77,-4 86,1 0,1 0,1 0,2 0,0 0,2 1,8-24,99-189,-56 151,-35 53,24-42,-32 50,1 0,34-39,-4 5,-25 33,0 1,2 0,1 2,31-24,-46 40,-1 1,0 0,1 1,0 0,0 0,0 0,0 1,1 0,-1 1,1 0,-1 0,13 0,2 1,0 1,0 0,34 8,-33-2,0 1,0 1,-1 1,0 1,-1 1,31 21,8 3,14 11,-53-32,0 0,1-2,35 15,-4-5,-2 3,0 2,52 37,210 166,-249-170,-3 3,92 124,-112-135,-25-31,0 2,-2 0,0 0,-2 1,13 37,-13-26,-2-10,-2 0,-1 1,-1-1,-1 1,2 55,-7-68,-2 1,0-1,0 0,-2 0,0 0,-1 0,0 0,-1-1,-1 1,0-1,-1 0,0-1,-2 0,-17 21,-57 71,59-72,-46 49,-51 34,61-54,43-42,-40 35,55-53,-4 5,0-1,0 0,-1 0,0 0,0-1,0 0,-1 0,1-1,-1 0,0 0,0-1,-1 1,-12 1,-4-2</inkml:trace>
</inkml:ink>
</file>

<file path=ppt/ink/ink6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696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1190 895,'-1'-16,"-1"0,-1 1,0-1,-1 1,-1 0,-1 0,0 1,-2-1,1 1,-2 1,0-1,0 1,-2 1,0 0,-17-16,12 12,1-2,-13-19,-5-7,8 14,-70-77,19 53,13-1,37 33,-26-28,40 39,-1 0,0 0,-1 1,-28-15,-11-8,-69-45,110 72,-1 0,0 1,-1 0,1 1,-1 0,0 1,0 1,0 0,0 0,-1 2,-17 0,28 0,-1 1,1 0,0 0,-1 1,1-1,0 1,0 0,0 0,0 0,0 0,-4 4,-39 36,18-17,24-20,-1 1,1-1,0 1,0 0,1 0,0 1,0-1,0 1,1-1,0 1,1 0,-2 8,3-12,0 1,0 0,1-1,-1 1,1 0,0 0,1-1,-1 1,0 0,1 0,0-1,0 1,1-1,-1 1,1-1,-1 1,1-1,0 0,1 0,-1 1,0-2,1 1,0 0,0 0,4 2,13 7,1-1,0-1,1-1,0-1,0-1,1-1,0 0,0-2,25 3,-44-7,-1 1,1-1,-1 0,1 0,-1 0,1-1,-1 1,0-1,1 1,-1-1,0 0,1 0,-1-1,0 1,0-1,0 1,0-1,0 0,-1 0,1 0,0 0,-1-1,0 1,3-4,-3 3,-1 0,1 0,-1-1,0 1,0 0,0-1,-1 1,1 0,-1-1,0 1,0-1,-1 1,1 0,-1-1,1 1,-1 0,0-1,0 1,-1 0,1 0,-1 0,-3-5,-1 0,0 0,-1 1,0 0,0 0,-1 0,0 1,0 0,0 0,-16-7,16 10,13 12,18 14,7 0,2 0</inkml:trace>
</inkml:ink>
</file>

<file path=ppt/ink/ink6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697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2396 214,'-133'1,"-146"-3,84-20,86 10,71 6,-47-1,15 7,17 1,0-3,-1-1,-98-19,-207-53,298 66,0 2,0 3,-123 6,58 0,114-2,1 1,-1 0,1 0,-1 1,1 1,0-1,0 2,0-1,1 1,-1 1,1 0,0 0,1 1,-11 8,-19 9,26-16,-1 1,2 0,-1 0,1 1,-17 18,27-25,0 1,0-1,0 1,1-1,-1 1,1 0,0 0,-1-1,1 1,1 0,-1 0,0 0,1 0,0 0,0 0,0 0,0 0,0 0,1 0,-1 0,1 0,0 0,0 0,0-1,0 1,1 0,-1 0,1-1,0 1,0-1,0 1,3 2,3 2,-1 0,1-1,0 1,1-2,0 1,0-1,0 0,12 4,84 27,-95-33,42 10,72 11,-48-11,146 17,-133-22,0-4,96-6,-44 0,-105 3,56 10,23 1,-94-11,-1 2,1 0,-1 2,25 7,-25-6,0-1,0-1,1 0,28 1,259-5,-128-1,-160-1,-1 0,0 0,-1-2,1 0,0-1,21-9,-9 3,-19 6,0-1,-1-1,0 1,0-2,-1 1,0-1,11-12,4-2,-20 18,0 0,-1 0,1 0,-1-1,0 1,-1-1,5-6,-8 10,1 0,-1-1,1 1,-1-1,0 1,0 0,0-1,1 1,-1-1,-1 1,1 0,0-1,0 1,0-1,-1 1,1 0,-1-1,1 1,-1 0,0 0,0-1,1 1,-1 0,0 0,0 0,0 0,0 0,-1 0,1 0,0 0,0 0,0 0,-1 1,1-1,-3 0,-21-11,-1 1,0 2,-55-13,2 0,46 13,1 1,-1 1,-67-4,-103 8,166 1,0-1,0-2,0-1,-42-13,35 8,-1 2,-54-5,18 7,-150-32,178 29,0 2,-57-2,68 6,1-2,-63-18,68 15,-1 0,0 3,-71-5,81 11,0 2,1 1,-1 1,1 1,0 1,0 1,1 1,-29 13,15-8,33-12,-1 0,1 1,0 0,1 0,-1 0,0 1,1-1,-1 1,1 1,0-1,0 1,-7 6,11-8,1-1,-1 0,1 0,0 0,0 0,-1 1,1-1,0 0,0 0,0 1,1-1,-1 0,0 0,0 0,1 0,-1 1,1-1,-1 0,1 0,0 0,-1 0,1 0,0 0,0 0,0 0,-1 0,1 0,0-1,0 1,1 0,-1-1,1 2,42 23,-43-25,115 53,1-6,167 46,-244-85,0-1,79 4,-43-5,-32-2,-1 1,0 3,0 1,77 26,-90-23,0-1,1-1,0-1,0-2,1 0,0-2,41 1,-36-4,-1 1,67 15,-67-11,0-1,70 4,-89-10,0-1,0 0,0-1,0-1,-1-1,1 0,-1 0,0-2,0 1,-1-2,25-14,-40 21,1 0,-1-1,1 1,-1-1,1 1,-1-1,1 1,-1-1,0 1,1-1,-1 1,0-1,1 0,-1 1,0-1,0 1,0-1,1 0,-1 1,0-1,0 0,0 1,0-1,0 0,-1 1,1-1,0 1,0-1,0 0,0 1,-1-1,1 0,0 1,-1-1,1 1,-1-1,1 1,0-1,-1 1,0-1,-26-20,22 18,-78-48,-3 4,-94-39,-64-8,212 81,-1 3,1 0,-61-9,-104-4,125 17,-124 0,48 3,75-4,-75-17,104 17,41 6,0 0,0 0,-1 1,1-1,0 1,0 0,-1 0,1 0,0 0,0 0,-1 1,1-1,0 1,0 0,0 0,0 0,-5 3,-3 5</inkml:trace>
</inkml:ink>
</file>

<file path=ppt/ink/ink6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698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0 0,'7'1,"0"1,-1 0,0 0,0 0,0 1,0 0,0 0,0 0,7 6,8 4,7 1,1 0,0-2,0 0,1-2,47 9,-36-10,148 24,-173-30,0 0,0 1,21 9,-23-8,0 0,1-1,-1-1,24 4,12-2,59 15,15 2,-48-12,-1 3,126 38,-173-42</inkml:trace>
</inkml:ink>
</file>

<file path=ppt/ink/ink6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699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231 1,'-1'16,"-1"0,-7 31,-4 24,11 325,4-202,0-165,2 1,2-1,0 0,2 0,2-1,19 41,-15-38,-1 1,-2 0,-2 1,8 49,-13-53,2 0,10 31,-6-28,6 42,-9-38,1-1,16 39,-11-35,11 54,-12-28,3 130,-15-189,0 0,0 0,0 0,0 0,-1-1,0 1,-1 0,0 0,0-1,0 1,0-1,-1 1,0-1,-6 8,-9 11,8-11,0 0,-1 0,0-1,-18 15,26-24,-1-1,0 1,0-1,0 0,0 0,0 0,0 0,-1-1,1 1,-1-1,1 0,-1 0,0-1,1 1,-1-1,0 0,1 0,-1 0,0-1,1 1,-6-2,-6-4,-1 1,1-2,1 0,0 0,0-2,0 1,1-2,1 0,0 0,0-1,1-1,1 0,0 0,1-1,0 0,1 0,1-1,0-1,1 1,1-1,0 0,-4-20,9 32,1 0,-1 0,1 0,0-1,0 1,0 0,0 0,0-1,1 1,0 0,-1 0,2 0,-1 0,0 0,0 0,1 0,0 0,0 0,4-4,-3 4,0 1,0 0,1 0,-1 0,1 0,0 0,-1 1,1-1,0 1,0 0,0 0,0 0,0 1,7-1,3 1,-1 0,1 1,0 1,-1 0,1 0,-1 1,0 1,0 0,15 7,-23-9,1 0,-1 1,0-1,-1 1,1 0,0 0,-1 1,0-1,0 1,0 0,0 0,-1 0,0 0,0 1,0-1,0 1,-1 0,0-1,0 1,0 0,1 8,-3-11,0-1,1 1,-1 0,1 0,-1-1,1 1,-1 0,1-1,0 1,0-1,0 1,0 0,0-1,0 0,1 1,-1-1,0 0,1 0,-1 1,1-1,-1 0,1 0,0 0,-1-1,1 1,0 0,0-1,0 1,0-1,0 1,-1-1,1 0,0 0,0 0,0 0,3 0,5-2,0 0,0-1,0 0,-1-1,17-8,2 0,2 0</inkml:trace>
</inkml:ink>
</file>

<file path=ppt/ink/ink6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700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183 0,'-11'13,"1"1,1 0,0 1,1 0,1 0,1 0,-9 32,9-29,-8 31,-9 65,2-6,8-56,2 1,2 1,0 72,7 9,6 116,1-213,2 0,21 60,4 25,33 138,-55-207,-10-43,2-1,0 0,0 0,5 13,-6-21,0 0,0 0,1 0,-1 0,0 0,1 0,-1-1,1 1,0-1,0 1,-1-1,1 0,0 1,0-1,1 0,-1 0,0 0,0 0,0-1,1 1,-1-1,0 1,1-1,-1 1,0-1,1 0,-1 0,4-1,-2 1,-1-1,1 1,-1-1,0 0,0 0,1 0,-1 0,0 0,0-1,0 0,0 1,0-1,-1 0,1 0,-1 0,1 0,-1-1,0 1,3-4,9-19,-1 0,0 0,-3-2,9-27,-14 36,-2 1,1 0,-2 0,-1-1,0 0,-1 1,-5-30,3 42,0-1,-1 0,0 1,0-1,0 1,0 0,-1 0,0 0,0 1,-1-1,1 1,-1 0,0 0,0 0,-7-3,5 3,0 0,0 0,0 0,0 1,-1 0,1 1,-1-1,0 2,0-1,0 1,0 0,-8 0,12 1,0 0,1 1,-1 0,1 0,-1 0,1 0,0 1,-1-1,1 1,0 0,0 0,0 0,0 0,1 0,-1 0,0 1,1-1,0 1,0 0,0-1,0 1,0 0,1 0,-1 0,1 0,-2 6,0 2,0 0,0 0,2 0,-1 0,1 0,2 19,-1-29,0 0,0 0,0 1,0-1,0 0,0 0,1 0,-1 0,0 1,1-1,-1 0,1 0,0 0,-1 0,1 0,0 0,0 1,0-2,-1 0,1 0,-1 0,1 0,-1 0,1 0,-1 0,1 0,-1 0,1 0,-1 0,1 0,-1 0,1 0,-1 0,0-1,1 1,-1 0,1 0,-1-1,0 1,1 0,-1 0,1-1,-1 1,0 0,0-1,1 0,2-2,0-1,-1 1,0-1,1 1,-1-1,-1 0,1 0,1-4,-1-14,-4 3</inkml:trace>
</inkml:ink>
</file>

<file path=ppt/ink/ink6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701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237 1,'0'717,"-14"-570,1-6,14 361,-2-486,0-1,-2 1,0-1,-1 0,0 0,-1 0,-15 27,20-41,-1 1,0-1,0 1,1-1,-1 1,0-1,0 0,-1 1,1-1,0 0,0 0,-1 0,1 1,-1-1,1-1,-1 1,1 0,-1 0,1 0,-1-1,0 1,0-1,-2 1,1-1,0 0,1-1,-1 1,0-1,1 1,-1-1,1 0,-1 0,1 0,-1 0,1 0,0-1,0 1,-3-2,-4-4,1-1,0 0,0 0,1 0,0 0,-7-13,8 8,0 0,1-1,0 0,1 0,1 0,1 0,0-1,0 1,2-1,0 1,4-22,-4 34,0 0,0 1,0-1,0 0,0 1,1-1,-1 0,1 1,-1-1,1 0,0 1,0-1,0 1,0-1,0 1,0-1,0 1,0 0,1 0,-1-1,1 1,-1 0,1 0,-1 0,1 0,0 1,-1-1,1 0,0 1,0-1,-1 1,1-1,0 1,0 0,0-1,0 1,0 0,0 0,-1 1,1-1,2 1,0-1,1 2,-1-1,0 0,0 1,-1 0,1 0,0 0,-1 0,1 0,-1 1,0-1,0 1,0 0,0 0,0 0,-1 0,4 6,1 3,-6-8,0-1,0 0,1 0,-1 0,1 0,0 0,0 0,0 0,1-1,-1 1,1-1,-1 0,1 1,0-1,0 0,0 0,0-1,1 1,-1-1,0 1,6 1,9 0</inkml:trace>
</inkml:ink>
</file>

<file path=ppt/ink/ink6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702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1129 1602,'-1'-7,"0"0,0 0,0 0,-1 0,0 0,0 0,-1 0,-5-8,-35-52,10 19,7-5,2 0,3-1,-19-77,6 16,18 67,-11-66,22 92,-14-39,13 44,0 1,1-1,2 0,-3-20,5 17,-1 0,-1 1,0-1,-2 1,0 0,-10-21,-20-61,30 82,0 0,-1 0,-2 1,0-1,-1 2,-1-1,0 1,-18-20,-16-13,-42-40,78 82,-3-2,0 0,-1 0,0 1,-15-8,22 15,-1-1,1 1,-1 0,1 1,-1-1,0 1,0 0,0 0,0 0,0 1,0 0,1 0,-1 1,-9 1,-6 0,0 2,-1 1,2 0,-1 1,1 1,-32 15,12-3,34-17,0 0,0 0,1 1,-1 0,1 0,0 0,0 0,0 1,1 0,-1-1,1 2,0-1,0 0,0 1,1 0,0-1,-3 7,3-5,-1 2,0 0,1 0,0 0,0 1,1-1,-2 12,4-18,0 0,1 0,-1 0,0 0,1-1,-1 1,1 0,0 0,-1-1,1 1,0 0,0-1,0 1,0 0,1-1,-1 0,0 1,1-1,-1 0,1 0,0 1,-1-1,1 0,0 0,0-1,-1 1,1 0,0 0,0-1,0 1,0-1,0 0,0 0,0 1,4-1,2 0,0 1,1-1,-1 0,0-1,1 0,-1 0,0 0,0-1,0 0,0-1,0 0,9-4,7-6,0-1,29-21,-37 24,-14 9,0 1,1-1,-1 1,1 0,-1 0,1 0,-1 0,1 0,0 1,-1-1,1 1,0-1,0 1,-1 0,1 0,0 0,0 1,-1-1,1 0,0 1,-1 0,1-1,0 1,3 2,23 9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4.05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8,'0'-3,"0"-2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8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0 344,'3'-4,"5"-3,8-7,-1-5,4-2,-3-1,1 1,-5 0,-3 1,-5 0,-1-2,-2-1,-3 0,-4-1,-5-2,2 3,-2 3,2 6</inkml:trace>
</inkml:ink>
</file>

<file path=ppt/ink/ink6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703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285 1441,'-1'-5,"-1"1,-1-1,1 0,-1 1,0 0,0-1,0 1,0 0,-1 0,-6-5,-3-5,-30-39,-68-112,102 149,0-1,2 0,0 0,1 0,0-1,2 0,-3-20,5 20,-9-56,-1-94,11 107,4-70,0 116,0 1,2-1,0 1,0 0,14-22,-10 17,0 1,7-24,9-25,-16 46,11-36,-15 41,1 1,1-1,0 1,2 1,0-1,0 1,14-14,-16 21,0 0,1 0,-1 0,1 1,1 0,-1 1,1 0,1 0,-1 1,0 0,1 0,0 1,0 0,0 1,1 0,-1 0,0 1,1 0,-1 1,1 0,-1 1,1 0,-1 0,0 1,11 2,-16-2,0 0,1 1,-1-1,0 1,-1 0,1 0,0 0,-1 1,0 0,0-1,0 1,-1 0,1 1,-1-1,0 1,4 7,5 11,-2 1,9 29,-12-34,-3-7,42 132,-42-124,0 1,-1-1,-2 1,0 0,-3 24,2-42,0-1,-1 1,1-1,-1 0,1 1,-1-1,0 0,0 1,0-1,0 0,-1 0,1 0,-1 0,1 0,-1 0,-3 3,3-4,0 0,0 0,0 0,0 0,0 0,0-1,0 1,0-1,0 1,0-1,0 0,0 0,-1 0,1 0,0 0,-3-1,-3 0,0-1,0-1,1 1,-1-1,1 0,-1-1,1 0,1 0,-11-7,3 0,0-1,1 0,1 0,-13-18,20 24,0 0,1-1,0 0,0 0,1 0,0 0,0-1,1 1,0-1,1 1,-2-12,3 17,0 0,1 0,-1 0,0 0,1 0,-1 0,1 0,0 0,0 0,0 0,0 0,0 0,0 1,1-1,-1 0,0 1,1-1,0 1,-1-1,1 1,0 0,0-1,0 1,0 0,0 0,0 0,0 1,0-1,0 0,0 1,0-1,5 1,13-3</inkml:trace>
</inkml:ink>
</file>

<file path=ppt/ink/ink6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704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156 777,'-1'-2,"0"0,0 0,0 0,0 0,0 0,0 0,-1 0,1 1,-1-1,0 0,0 1,-2-3,-7-6,-3-7,0 0,1-1,1 0,0-1,2 0,1-1,-9-26,8-3,3-1,2 0,5-97,0 91,0 48,1-1,-1 1,1 0,1 0,0-1,0 1,0 0,1 0,7-11,-6 13,0 1,0 0,0 0,1 0,0 0,0 1,0 0,1 0,0 0,0 0,0 1,12-5,3 0,2 1,-1 1,1 1,0 1,0 1,40-1,-57 3,82-9,-51 5,50-1,-61 6,-3-1,1 1,35 5,-51-3,-1-1,1 1,-1 0,1 1,-1 0,0 0,0 0,-1 1,1 0,-1 0,10 8,-6-2,0 1,-1 1,0 0,-1 0,-1 0,0 1,8 22,10 16,-19-38,-1 0,0-1,-1 2,4 23,2 9,10-4,-14-32,-1 0,0 0,5 19,-9-27,0 0,-1 1,0-1,1 0,-1 1,0-1,0 0,-1 1,1-1,0 0,-1 1,0-1,1 0,-1 0,0 0,0 1,0-1,-1 0,1 0,-1 0,1-1,-3 4,2-4,-1 1,1-1,0 0,0 0,0 0,-1 0,1 0,-1 0,1 0,-1-1,1 1,-1-1,1 0,-1 0,0 0,1 0,-1 0,1 0,-1-1,1 1,-1-1,1 1,-1-1,1 0,-5-2,1 0,0 0,-1 0,2 0,-1-1,0 0,1 0,0 0,-7-8,5 6,0-1,0 1,0 1,-17-11,19 14,1 0,-1-1,0 0,1 0,0 0,0 0,0-1,0 1,1-1,0 0,-1 0,1 0,1-1,-1 1,1 0,0-1,0 0,-2-7,3 8,0 0,1 0,-1-1,1 1,0 0,1 0,-1 0,1 0,0 0,0 0,0 0,0 0,1 0,0 1,0-1,0 0,3-3,-3 5,1 0,-1 0,1 0,0 0,-1 1,1-1,0 1,0 0,0-1,0 1,0 0,0 1,0-1,1 0,-1 1,0 0,0 0,1 0,-1 0,0 0,0 0,0 1,1-1,4 3,-2-2,0 1,0 0,0 0,0 0,0 1,-1 0,1 0,-1 1,0-1,0 1,6 5,-9-7,0 0,-1 0,1 0,-1 0,1 0,-1 0,0 0,0 0,0 1,0-1,0 0,-1 1,1-1,-1 0,1 1,-1-1,0 0,0 1,0-1,-1 1,1-1,-1 0,1 1,-1-1,0 0,0 1,0-1,0 0,0 0,-3 3,2-2,0-1,-1 0,1 1,0-1,-1 0,0-1,0 1,1 0,-1-1,0 1,-6 1,-13 4</inkml:trace>
</inkml:ink>
</file>

<file path=ppt/ink/ink6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8:54.90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0,'0'207,"1"-206,1 0,0-1,-1 1,1-1,0 1,-1-1,1 1,0-1,0 0,-1 0,3 0,0 1,146 17,156-1,-55-1,-13 1,-86-17,348 9,-183-5,-51-2,-41 21,-12 1,-51-21,-74-3,0 3,122 22,-121-10,120 6,91-14,9 12,-15 1,396-21,-633-2,0-3,111-27,29-3,196 20,-212 13,532-3,-577 6,-76 4,1 3,-1 2,116 34,-105-24,2-2,85 8,226-12,-126-6,815 3,-663-12,1641 2,-1959-5,173-31,27-2,133 33,-297 7,-51 2,0 4,93 22,56 6,442 2,4-38,-302-2,1765 2,-2069-4,0-3,0-3,109-31,53-9,77 19,-54 7,-149 11,292-29,-134 27,443-14,-326 18,45-1,281 13,-666 1,0 3,-1 0,0 2,44 15,-31-8,65 10,200-11,-75-8,398 9,-586-14,-26 1,0 0,-1 2,1 1,44 13,-16 1,51 25,-58-25,1-2,60 12,22 7,-86-22,-1 2,-1 1,0 3,-2 1,38 25,-64-35,-2 1,1 0,-2 0,1 1,-2 0,1 1,-2 0,9 17,48 120,-53-118,5 18,-3 1,-3 1,9 79,16 74,5-73,-22-76,16 78,-25-56,-3 0,-4 94,-1-14,2-117,2 0,1-1,16 48,-10-42,13 89,-17 176,-5-53,14 413,-16-466,13 357,-7-442,30 156,-33-243,8 81,-1 143,9 85,-3-226,0 3,4 126,-20-121,18 302,18 212,-23-271,-2 556,-15-581,2 3081,-1-3407,0 0,-1 0,-1 0,-1 0,0-1,-8 21,-46 88,4-12,41-77,2 0,2 0,-9 62,1 111,14-146,-6 25,-26 109,18-109,-10 112,23-48,4-85,-2 1,-22 120,5-103,3 0,5 2,-2 90,14-73,0 3,-22 181,17-261,-10 57,-4 151,19 374,-8-542,0 5,6 236,3 115,-2-382,0-24</inkml:trace>
</inkml:ink>
</file>

<file path=ppt/ink/ink6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9:06.38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1,'0'5872,"1"-5858,0 1,1-1,0 1,1-1,1 0,6 17,42 79,-2-3,-39-76,-2 2,0-1,-3 1,5 48,-6 135,-5-193,3 35,2-2,3 1,21 76,13 90,-31 28,0 10,-7-229,34 477,-17 43,-13-225,8 99,-3 244,-15-427,2 3393,0-3543,5 1,3-1,34 151,19 104,-41-216,-2-1,16 92,-29-204,0-1,2 0,-1-1,16 27,45 64,-1 1,-3 21,-42-81,2-1,3-1,51 72,74 58,-29-37,-83-95,2-3,1-1,2-3,2-1,94 57,-3-2,-78-51,74 39,-99-62,0-1,1-2,1-2,0-1,1-2,0-1,74 7,89-7,263 19,72-15,-199-12,-36 1,115 6,-202 10,89 5,362-10,-212-7,21 1,-214-2,172 10,140 6,-232-14,681 7,-804-14,2253 1,-1946 43,-517-43,376 28,-36-5,377 11,-443-29,953 1,-743-9,-387-3,178-32,-15 0,-26 16,335-24,-103 6,-172 11,100-6,737-42,-794 62,247-3,2399 19,-2954-1,1 1,-1 3,53 12,100 40,-120-33,0-4,80 12,97-15,-73-9,-170-8,0 0,0 0,0 0,0 1,-1-1,1 0,0 1,0-1,0 1,-1-1,1 1,0 0,-1 0,1 0,-1 0,1 0,-1 0,1 0,-1 1,2 1,-2 0,0 0,0 0,0 0,-1 0,1 1,-1-1,0 0,0 0,0 6,-1 7,1 10</inkml:trace>
</inkml:ink>
</file>

<file path=ppt/ink/ink6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49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ignorePressure" value="1"/>
      <inkml:brushProperty name="inkEffects" value="pencil"/>
    </inkml:brush>
  </inkml:definitions>
  <inkml:trace contextRef="#ctx0" brushRef="#br0">1 88,'0'2,"0"4,0 8,0 10,0 5,0 2,2-2,1-6,3 0,0 0,-1 2,-2 1,0 1,-2-1,0 0,2 1,0-3,0 1,-1-2,2-5,0-3,0-1,1-3,0-7,2-8,2-13,4-13,3-5,-1-1,-4-1,-3 2,-3 1,-3 4,-1 3,-1 2,-1 4,1 0,-1 2,0-2,1 0,0 2,0 1,0 2,0 0,0-2,0 10,0 11,0 11,0 9,0 7,0 5,0 2,0 0,0-4,0-3,0-1,0-1,0 1,0-3,0-4,-3-12,-3-18,0-16,-2-10,-2-8,0-1,0 1,-3 3,0 5,2 4,4 5,2 11,7 23,6 28,5 14,1 8,2-1,0 2,0-6,-2-6,-4-9,-2-11,-3-11,-4-12,-4-23,-4-18,-3-11,-3-5,-2 2,3 4,0 5,2 7,3 17,2 18,3 20,1 11,1 5,0 1,1-3,-1-5,1-13,4-19,4-20,6-13,0-5,3-2,-2 1,-4 6,-4 6,0 8,0 15,2 14,4 25,2 15,4 14,5 7,2-4,-2-7,-3-10,-4-9,-6-14,-5-17,-6-14,-3-14,-1-11,-1-8,2-2,0 1,0 2,1 2,1 6,0 2,0 3,0 9,0 14,1 16,-1 10,0 8,2 7,4 1,0-3,3-8,-4-12,-5-21,-5-20,-8-18,-6-13,-2-3,1 2,1 6,-2 6,3 8,5 9,2 12,0 15,0 12,-2 12,0 6,-3 4,-4 5,1 2,2-1,4-3,3-5,5-10,2-19,2-18,1-13,0-8,1-2,2 0,1 2,0 4,-2 5,3 10,-1 15,3 20,-1 16,4 8,2 5,3 0,-2-6,-1-7,-2-7,-2-11,-4-15,1-18,2-16,-1-11,2-2,0 2,0 3,-1 6,1 11,-1 18,-2 25,1 21,2 12,0 2,-2-3,-2-6,1-10,0-8,-1-7,-1-9,1-16,0-15,2-12,-1-13,0-3,1 0,0 7,-2 8,0 6,0 9,0 9,2 16,0 13,-1 7,-2 7,-1 2,2 1,0-4,-1-5,0-5,-2-8,0-13,0-13,-1-13,0-7,-3-4,-1 0,-1 0,-2 4,5 12,4 15,4 15,2 10,2 10,1 10,-1 2,1-1,-2-4,-3-8,1-7,-1-6,-2-8,-1-14,-2-15,2-17,1-18,1-11,3-3,3 1,-1 7,0 9,-1 10,1 15,-2 23,-3 18,-1 16,-2 14,-1 8,-3 0,-2-2,-2-3,0-6,0-7,0-9,0-19,-1-18,-2-12,0-10,0-6,-2-4,-1 3,2 6,-1 9,2 16,3 16,2 13,1 9,2 5,1 9,1 2,-1 0,0-7,1-3,-1-6,0-4,0-10,3-9,3-13,3-13,0-7,1-5,-1-1,-3 0,1 0,-1 5,1 6,2 7,2 12,1 18,2 13,-2 11,-1 10,-1 3,-3 1,-1-3,0-5,1-7,-1-8,-2-11,2-16,7-22,3-14,0-6,-1-5,-3 1,-3 3,-3 3,-3 11,-2 15,-1 11,-1 12,1 9,-3 6,-1 3,-2 2,-1 1,2 0,-1-8,0-13,-1-19,1-18,-2-11,1-11,-3-3,-3-2,-1 4,1 7,3 14,3 14,3 19,3 17,0 14,1 9,1 6,-1 0,1-3,-1-8,1-9,-1-13,0-16,0-13,0-9,0-7,0-4,0-1,0 0,0 2,2 7,4 12,3 13,3 11,1 8,-1 12,-2 1,-2 3,0-2,-3-5,-2-9,1-15,0-17,2-14,-1-9,0-3,-2 0,-1 1,-1 1,2 12,3 15,1 17,1 13,-1 7,2 2,-2-1,-1-3,-2-9,-2-12,0-18,-2-13,0-9,-1-3,1 1,0 0,-3 4,-1 5,1 12,3 16,1 13,4 12,1 11,-2 5,3-1,-2-1,0-5,-2-7,-1-4,-1-10,0-15,-6-19,-5-11,-2-9,-2-2,-2 2,3 1,0 3,3 3,3 4,0 7,2 10,3 15,3 13,3 20,2 14,1 11,0 0,-1-6,1-6,-1-20,-1-24,-2-24,-1-15,-1-8,-1-6,0 0,0 2,0 5,-1 7,4 9,2 16,4 17,3 25,1 17,7 13,4 2,4-1,-1-8,-3-12,-4-17,-7-20,-5-21,-3-17,-4-7,-1-2,-1 0,0 12,0 16,2 18,4 12,1 14,3 11,-2 11,-1 1,-1-6,-2-6,-2-9,0-21,-1-20,-1-22,-1-19,-7-12,-4-8,-4 0,0 6,0 10,4 22,11 33,9 24,5 19,1 7,0-2,-1-6,-3-16,-11-26,-7-20,-8-20,-7-20,-4-8,-1-3,2 4,3 8,5 8,6 22,13 23,12 25,8 14,3 8,1 1,-4-4,-3-6,-4-8,-5-12,-3-17,-3-13,-1-9,-2-7,0-5,0 0,1 13,2 18,8 23,6 20,2 9,0 2,-2-3,-2-4,0-9,-4-8,-2-10,-3-19,-3-15,-1-12,-1-16,0-8,-1-2,1 4,-1 9,1 8,0 17,0 18,0 17,0 21,0 16,2 10,4 1,1-4,1-9,0-9,-2-10,-2-18,-1-19,-2-18,-3-16,-1-8,-3-2,0 3,0 7,2 7,7 19,10 29,7 25,9 16,4 5,-1-3,-4-9,-6-10,-7-15,-6-21,-5-22,-5-20,-3-16,0-7,0-2,1 1,1 6,1 9,0 8,1 22,2 24,2 22,-1 18,0 7,-1 8,-1-3,0-5,-1-7,0-10,0-15,0-22,0-21,0-22,0-18,0-20,0-13,0 2,-3 11,0 15,-1 16,2 24,0 26,6 31,9 28,6 14,7 4,1-6,-1-9,-3-16,-5-26,-5-23,-6-19,-6-16,-3-7,-1 3,-1 15,4 25,1 23,1 21,-1 7,1 1,-1-3,0-4,-1-8,0-4,0-2,0-2,3-2,0-3,0-8,-1-14,0-14,-1-26,-3-15,-1-11,-2 1,-4 6,0 8,0 8,1 19,1 20,3 27,1 14,2 6,1 1,2-5,-1-17,-3-27,-4-19,-4-20,-7-8,-3-2,-1 7,3 8,4 14,6 21,3 18,0 15,1 7,-1 3,0-3,1-5,-2-13,-1-14,-1-16,-3-18,0-14,-1-10,2-3,0 4,0 7,0 7,6 18,5 17,8 22,9 28,8 19,6 10,0 6,-2-6,-4-11,-7-14,-6-13,-8-22,-10-25,-4-20,0-17,-2-9,-1-2,-1 6,2 10,0 9,1 13,4 17,4 25,3 18,2 15,-1 8,0 3,0-4,-1-10,0-12,-1-17,0-18,-3-17,-3-20,0-11,-3-8,-1-7,0 3,0 5,2 9,-1 11,4 18,5 24,5 28,5 16,2 4,5-2,5-10,-3-10,-3-14,-5-18,-4-18,-3-15,-1-10,6-11,2-11,5 1,0 4,-3 10,-1 11,0 15,0 15,1 18,1 14,0 10,0 3,1-1,0-2,-3-5,-3-6,-3-13,-3-14,-4-16,-4-20,-5-10,-7-8,-4 0,2 6,5 22,3 25,5 20,5 18,6 12,4 4,1-2,1-8,-1-18,-3-24,-4-25,-4-23,0-14,-4-8,0 2,-3 6,-1 11,0 19,2 22,4 27,3 29,4 15,4 10,3 0,2-7,4-10,-1-12,-3-21,-4-25,-4-24,-2-18,-2-9,-3 0,-5 6,0 8,1 9,1 20,2 18,3 23,3 22,2 11,3 1,1-7,1-10,-4-23,-3-26,-2-21,-1-21,-5-21,-2-8,-3 2,1 7,-1 15,1 12,6 18,4 22,8 28,8 21,2 9,2 1,-4-4,-2-11,-3-10,-4-22,-3-21,-3-30,-1-29,-1-18,-1-9,0 5,1 10,-3 18,-1 24,3 32,2 26,3 26,3 12,1-2,1-3,2-9,-1-10,-2-17,-3-25,-2-18,-1-14,-2-5,-2-1,-2 4,0 6,1 14,3 17,7 21,5 23,5 21,2 10,1 3,-1-8,-4-9,-1-11,-4-11,-3-16,-3-23,-2-19,-1-15,-2-10,1-2,-1 2,0 6,1 17,5 25,1 27,6 19,2 13,4 14,5 3,0-5,-4-14,-7-24,-6-26,-4-30,-2-29,-1-21,-1-19,0-1,-2 6,0 8,0 11,-1 18,0 23,1 24,3 25,2 17,1 7,3 6,0-2,2-10,0-10,1-8,-1-21,-4-18,-7-17,-9-9,-4-2,1 9,0 14,4 19,0 19,3 11,3 6,5 1,4 0,6-4,3-7,-4-14,-7-21,-11-26,-8-21,-4-7,-7 1,-1 7,5 9,6 19,5 20,4 17,4 15,3 7,2 1,1 0,0-3,-1-14,-7-23,-6-17,-4-15,-3-5,-1-1,0 2,3 4,0 6,5 6,4 18,7 22,3 17,2 19,1 8,0-1,-1-4,-1-6,0-9,-1-21,1-22,-1-24,-1-16,1-10,-2-6,-2 2,-2 10,1 10,0 14,1 20,4 31,7 28,5 16,7 13,4-2,0-10,-4-11,-5-27,-2-32,-4-33,0-27,1-12,-1 2,-3 10,-1 13,1 14,2 18,0 27,1 28,4 18,1 22,0 11,0-1,1-11,1-12,-1-17,1-17,-3-19,-5-22,-5-20,-2-17,-1-12,2-8,1-1,0 4,-1 7,1 10,-2 18,1 19,2 17,0 14,3 7,2 3,3-1,2-6,-2-20,-2-19,-3-21,-2-21,-3-11,-2 1,-5 9,-4 11,0 19,2 23,2 23,5 20,10 16,6 8,3-1,0-7,1-10,-1-10,-6-17,-8-19,-4-16,-2-19,-4-11,0-5,-2 1,1 7,1 21,4 28,8 27,7 17,7 5,0-1,-1-5,-3-9,-3-11,-3-12,-3-23,-6-19,-2-16,-4-12,-4 0,-2 2,0 9,2 8,3 20,7 27,9 25,4 15,1 9,-3 6,0-2,-3-9,-2-11,-3-23,-5-28,-4-34,-7-27,-3-11,-2 1,-1 8,3 13,2 16,2 20,9 20,10 21,5 13,3 12,2 2,-2-2,-2-4,-3-15,-3-18,-3-25,-3-17,-1-10,-1-4,-6 2,-4 5,-3 7,1 14,5 18,9 21,11 25,11 16,4 7,0-5,0-8,-5-10,-8-16,-10-24,-6-19,-2-18,-3-9,-1-8,-2 0,1 3,2 4,2 11,6 21,11 40,10 31,4 22,0 0,1-8,-3-15,-2-16,-3-14,-8-16,-5-21,-9-23,-9-23,-9-20,-4-20,-5-7,-3 1,-3 12,3 15,4 18,5 17,5 13,9 15,9 19,11 20,7 18,2 7,1 0,-4-5,-1-6,-5-8,-3-16,-6-18,-5-25,-3-22,-3-17,-4-18,-3-3,-1 3,-1 5,1 11,1 11,3 16,11 32,11 33,11 27,8 18,6 9,1 2,-5-7,-3-13,-7-15,-7-18,-6-19,-6-21,-4-12,-1-9,-2 1,5 18,4 20,8 14,4 7,4 2,0-3,-7-9,-7-13,-5-12,-5-14,-4-12,-3-9,-2-7,-1 0,-1 5,1 7,-1 5,3 4,1 6,3 12,10 25,10 26,8 16,4 6,0-2,-4-8,-5-34,-5-42,-4-28,-5-25,-6-13,-3 5,-1 12,-1 16,9 32,9 35,12 27,7 19,7 12,0 2,-2-7,-5-8,-7-18,-8-22,-9-21,-5-21,-5-15,-5-13,-1-2,-1 3,3 8,5 18,12 20,10 25,10 25,3 15,2 8,-1 6,-4-4,-3-6,-3-13,-2-14,-7-19,-7-23,-7-23,-3-22,-2-20,-3-9,-6-1,-3 8,-1 16,12 35,10 39,9 28,9 16,1 10,0-2,-1-8,-3-13,-5-16,-6-23,-6-25,-8-20,-5-18,-5-16,-4-8,-3 0,1 7,2 13,8 24,9 27,8 22,4 16,1 7,2 4,0 0,-2-5,-2-7,-1-11,-4-14,-4-16,-9-14,-7-11,-5-4,-3 2,3 4,4 7,6 14,7 16,9 14,6 12,5 6,3-2,1-3,-1-15,-8-24,-9-14,-5-12,-6-5,-4-2,-4-1,0 4,3 16,8 19,7 19,8 25,6 13,3-1,-1-4,-2-8,-2-19,-6-21,-6-21,-4-14,-3-7,-3 1,1 12,9 15,8 18,10 18,5 10,1 3,-2-1,-5-4,-4-3,-4-2,-2-2,-2-3,1-3,3-4,1-11,-1-12,-1-14,-2-14,0-9,-1-5,-1-1,0-2,-3 3,-3 5,-4 7,-1 11,0 7,-1 7,3 8,1 13,4 10,9 6,6 5,7 2,5 1,1 0,2-3,-4-3,-6-10,-5-19,-5-20,-3-18,-5-12,-4-7,-4 1,0 6,-1 12,-1 13,1 16,6 31,10 23,13 29,10 21,8 18,3 3,-2-5,-6-16,-5-24,-5-21,-8-18,-6-24,-5-26,-2-24,-1-14,-1-6,-2 2,-1 9,-2 11,3 20,9 27,7 20,4 13,1 6,1 1,-3-6,-4-5,-4-12,-5-17,-6-14,-5-10,-3-9,-3-8,0-2,-1 3,0 5,1 8,2 10,8 20,9 14,4 10,8 9,2 1,4 0,0 0,0-8,-5-13,-5-16,-7-16,-4-8,-5-1,-5 3,3 10,4 6,5 3,2-3,0-9,0-7,-2-7,-1-3,-3-2,-2-1,0 0,-2 2,0 12,2 15,6 14,4 8,3 2,0-13,-1-12,-5-14,-4-8,-1-6,-3-2,-3 2,-1 3,-1 5,0 11,3 20,4 13,7 11,6 6,4-3,-2-16,-2-21,-3-26,-3-26,-3-11,-3 1,-5 6,-4 10,-2 18,0 23,1 16,-2 18,3 18,-3 18,1 17,1 8,1-1,3-10,7-16,9-10,6-15,-1-17,-4-21,-4-19,-6-16,-3-10,0-9,-3-3,-3 4,-2 6,3 17,6 23,7 21,12 24,4 10,-1 3,-1-5,-1-4,-5-12,2-21,-3-24,-2-24,-4-10,-2-2,-5 9,-2 9,-1 13,6 20,5 21,8 14,5 7,4 2,0-2,-2-5,-1-3,-2-2,-5-4,-2-4,-2-8,-4-14,-3-22,-1-22,-2-14,-7-7,-7 2,-4 8,-3 10,1 12,3 10,4 14,0 16,-1 19,0 20,2 15,3 8,3 1,6-6,2-11,3-15,-1-14,-2-18,-1-23,0-19,-1-10,-3-3,-1 2,-2 10,0 7,1 12,1 15,2 14,0 11,4 6,4 2,1-3,1-5,0-11,-1-14,-3-12,-1-10,1-5,0-3,-1 0,1-1,1 2,2 1,-1 0,-1 1,-1 2,-2 5,-1 12,0 22,-1 16,0 21,-1 20,1 13,0 1,2-9,4-11,3-15,0-24,-2-32,-1-34,-3-23,-1-7,-1 1,-3 8,-7 10,-4 11,1 21,1 21,4 22,2 16,7 13,9 7,4-1,5-4,-1-9,-1-12,-6-11,-5-17,-4-16,-3-11,0-6,-2-3,1-2,0 11,3 12,1 11,2 7,1 1,-1-6,-1-6,-1-5,-5 0,0-1,-4-1,-2 1,4 0,8-3,9-1,5-4,1-1,0 3,0 2,-2 4,-3 0,-1 3,-1 3,0 6,1 12,1 8,2 5,2 4,-1-1,-2-3,-4-3,-2-3,-1-3,-3-9,-3-15,0-15,-2-11,0-5,0-1,-1 1,1 2,-1 3,1 3,0 23,0 32,0 32,0 17,0 5,0-1,0-5,0-11,0-11,0-8,0-10,0-8,0-15,0-15,-2-16,-2-18,3-21,5-17,3-7,4 1,-1 4,1 10,-2 13,1 15,-2 10,-2 7,-2 6,-2 3,1 2,1 0,1 3,1 7,1 18,0 16,-2 17,-1 14,-2 11,-1 0,0 1,-1-4,-1-10,1-13,0-11,-1-14,-1-24,-1-26,-1-22,2-16,0-6,1 3,1 8,-1 9,-1 14,-2 22,-4 31,-6 34,-3 19,-2 3,1-6,3-3,1-8,4-10,0-13,2-9,1-8,0-9,0-11,1-14,-2-8,1-5,2-5,1-2,2-1,1 3,1 2,0 0,0 1,1 4,-1 9,0 17,0 14,0 10,0 7,0 2,0-11,0-15,0-16,-2-14,-1-15,0-5,0 1,1 3,1 6,1 8,0 11,0 14,0 10,0 15,0 8,0 5,0-1,0 0,0-2,0 0,0 0,-2-1,-2 1,-2-3,0-4,-1-5,0-8,-4-14,0-19,0-12,1-9,1-6,0 3,3 4,3 4,-2 5,1 9,1 20,3 15,2 15,0 6,0 9,-2 8,-2 0,-3-2,-1-7,2-8,0-14,1-22,2-20,0-19,1-7,0 0,0 4,0 8,3 10,6 15,3 15,3 17,1 16,0 14,-2 8,-4 0,-3-3,-4-4,-1-5,-2-4,0-8,-1-6,0-10,1-15,-1-20,9-28,9-28,10-23,8-11,3 8,-3 14,-7 20,-5 20,-5 21,-5 26,0 21,0 19,1 12,-2 12,-3 5,-1-1,-2-8,1-8,0-11,-3-18,-1-27,4-31,3-29,8-22,5-4,2 4,-4 11,-3 19,-1 18,-5 24,-3 26,-4 19,-3 14,-1 10,-1 0,-4-4,0-5,-2-7,-1-6,0-9,-3-12,-2-12,2-16,-1-14,2-6,0-4,-1-1,1 2,2 4,3 14,1 18,2 20,0 16,1 13,-2 14,-6 9,-1-2,0-8,2-10,3-18,1-20,2-25,0-18,1-15,0-11,3-12,4-3,2 7,0 12,-1 13,0 12,-1 23,1 19,-2 12,2 12,1 15,0 4,3-1,2-4,1-6,-2-8,-3-17,-4-21,-2-17,-5-18,-2-13,0-11,0-2,0 1,1 9,1 15,1 20,0 20,2 16,2 11,2 8,0 7,1 1,1-2,-3-4,-1-6,-2-6,0-13,-4-14,-2-15,1-12,-2-10,-1-8,-1-2,0 11,4 25,6 22,1 16,3 15,0 7,-1-1,-1-7,-2-7,1-2,0-5,-1-9,0-13,-2-17,-2-13,-2-9,-1-6,2-5,0-2,0 5,1 3,1 7,0 10,0 17,0 13,3 14,0 7,1 7,-2 4,0-3,0-4,-2-6,-2-8,-2-15,1-20,-2-19,-3-10,0-3,-1 4,1 4,2 17,9 24,7 22,5 12,1 10,-1-1,-4-2,-3-4,-4-4,-2-4,-1-4,-1 0,-1-1,1-1,-1-1,-2-9,-3-12,-3-12,0-9,-2-11,3-12,1-6,3-9,1-4,2 4,0 9,4 12,3 17,1 22,2 20,-1 9,-2 3,1 2,-1-2,-1-4,-2-5,-2-5,0-13,-1-13,0-17,0-12,0-12,-1-7,1 1,0 4,0 5,5 19,7 37,9 28,5 15,2 2,0-3,-1-9,-6-11,-9-17,-6-21,-8-22,-2-22,-1-19,0-5,2-1,0 6,1 13,2 19,2 23,4 26,1 17,1 19,0 10,-1 5,-3-4,-1-8,-2-8,-1-7,0-8,0-14,-5-16,-5-12,-5-16,-2-17,-2-12,3-7,2 0,3 5,3 8,4 9,1 17,5 17,4 22,4 16,2 10,2 3,-1-1,-4-6,-2-4,-6-10,-5-15,-2-16,-2-17,0-14,1-11,2-7,-1 0,2 6,0 8,1 22,9 26,6 23,3 23,2 11,-2 0,-2-4,-2-6,-3-8,-4-8,-1-9,-2-16,-4-15,-1-20,-2-14,0-10,0-10,0 0,0 5,1 8,2 17,3 21,7 23,3 25,2 27,1 12,3 15,0 1,-1-11,-3-17,-4-24,-5-23,-6-24,-7-17,-5-12,-2-13,-1-12,3 1,4-1,3 5,2 6,0 6,3 6,1 7,0 5,5 12,3 11,0 11,1 6,0 7,2 4,2-2,1-7,0-17,-4-21,-2-24,-3-14,-1-5,-1 2,-2 6,1 7,2 11,3 19,7 27,5 26,5 18,2 8,-2 4,-1-5,-2-8,-4-10,-2-12,-4-7,-3-7,-2-4,-7-11,-4-12,-2-15,-2-15,0-7,2-4,3 3,0 3,1 7,1 16,6 26,9 25,4 26,2 13,1-1,-3 2,-4-8,-1-8,-2-12,-6-21,-7-26,-6-20,-6-21,0-16,1-12,-3-11,-2 1,-1 9,3 23,6 30,9 33,6 27,3 16,2 4,0-2,0-8,-2-7,-5-17,-6-19,-9-21,-3-15,-1-16,2-9,2-9,3 0,4 5,4 8,4 18,7 26,11 33,4 24,1 14,2 5,-4 0,-3-8,-4-21,-4-33,-7-25,-4-15,-7-6,-1-2,-3 1,4 13,6 20,8 22,5 16,1 10,1 5,1 1,-2-3,-1-7,-4-17,-4-17,-2-19,-2-9,0-10,0-5,0 2,1 3,-1 4,3 11,7 18,6 15,3 12,4 8,0 2,2 4,-1-6,-7-10,-6-22,-7-21,-4-20,-3-18,1-7,0 3,1 7,0 10,3 18,7 18,4 24,3 19,4 21,-2 17,2 3,-3-6,-1-9,-3-13,-4-20,-4-23,-1-29,-2-21,-2-12,-2-3,0 5,-4 10,3 19,5 24,4 25,4 17,3 10,2 4,-1-4,-1-9,-2-14,-6-24,-5-21,-6-13,-6-10,-3-2,-2 6,2 20,7 25,6 24,5 15,2 6,-1 3,1-2,-2-6,0-7,1-9,-2-14,-3-14,-4-17,-4-19,-8-22,0-17,0-5,0 0,2 7,2 12,2 13,3 16,5 18,6 27,3 22,5 15,1 9,1-2,-1-5,-3-10,-2-23,-5-24,-3-28,-6-16,-1-6,-3 2,2 4,2 8,8 14,6 20,7 25,4 19,-1 11,-1 1,-2-3,-4-7,-4-14,-2-19,-2-15,-1-13,0-7,-4-5,0-2,1 2,0 4,3 9,2 15,6 15,3 12,1 5,0 4,-1 1,-4-3,-2-14,-2-15,-1-15,-7-21,-2-17,-3-7,-1 1,0 7,3 11,2 16,7 20,12 22,5 17,3 14,-1 6,-2-2,-6-4,-4-9,0-8,-3-18,-4-16,-2-23,-2-21,1-16,0-9,1-5,0 5,0 13,1 13,0 16,2 24,4 21,1 19,1 11,3 2,-2-3,-1-5,-1-11,0-13,-5-21,-2-18,-1-13,-1-5,-2-1,-1 4,1 15,3 18,5 16,4 14,5 14,1 7,1-1,-3 0,-3-3,-3-4,-3-6,-1-10,-2-16,0-15,-3-15,-4-10,0-10,-1-2,-3 1,1 5,3 20,4 20,6 21,7 13,4 7,0-3,0-1,-5-11,-4-17,-2-21,-3-17,0-13,-1-11,0-3,-3 5,0 6,1 10,0 15,1 18,4 27,6 22,4 10,2 0,0-5,-1-8,1-13,-6-21,-3-20,-3-19,-2-22,0-10,-1 0,0 5,0 8,3 18,3 25,4 23,5 20,0 14,1 9,-3 0,-1-7,-2-11,-3-15,-2-21,-1-18,-3-21,0-14,0-16,-1-14,1-4,0 5,-1 11,1 26,3 27,0 20,3 16,-1 9,3 3,-1-3,-1-4,0-7,-3-11,-1-15,-5-12,-4-8,0-7,0 10,2 19,4 13,3 18,0 8,0 3,0-3,-1-4,3-7,-1-6,1-10,-1-11,-2-16,3-14,0-11,2-11,0-5,-2 2,0 5,-2 21,-1 23,0 28,4 29,2 24,-1 19,1 8,3-8,-2-15,2-19,-5-22,-4-26,-4-24,0-24,-1-23,2-16,0-9,-2 5,0 11,1 14,0 18,2 23,0 24,0 17,3 9,7 2,3 1,3-3,-1-5,-1-8,-5-16,-4-16,-4-21,-4-15,0-7,1-4,0 3,1 8,-2 11,0 15,1 22,3 14,2 9,2 5,2 2,-1-2,-2-5,2-7,0-15,-1-17,-1-16,-2-13,0-6,0-2,-1 6,0 15,-1 19,1 24,0 19,2 8,4 8,3 0,3-7,-1-13,-2-19,-3-24,-2-23,-2-13,-2-6,0 1,0 8,2 11,3 16,4 24,5 24,2 21,2 15,0 3,-1-4,-3-11,-1-13,-6-15,-4-20,-2-18,-1-17,-2-9,1-8,0 1,0 4,-2 6,-1 6,1 13,3 18,4 15,1 10,3 5,-1 0,2 0,-1-2,-2-9,-2-15,-1-15,-2-11,-1-7,0-2,0 1,0 14,4 21,10 28,5 14,4 8,0-2,0-5,-3-8,-6-12,-6-18,-7-21,-4-20,0-16,-4-12,1-3,-2 4,0 6,0 9,0 14,3 22,1 14,1 18,2 14,1 11,3 1,3-3,3-8,-2-11,-5-18,-5-19,-5-21,-1-19,-1-11,-2-3,-1 0,-1 6,2 10,0 12,1 19,1 26,2 22,3 15,3 3,0 4,5-4,3-8,-2-14,-3-17,-5-17,-5-19,-2-22,0-16,2-12,2-2,3 6,2 13,-1 16,-1 11,1 17,1 21,1 25,0 14,1 11,-3 5,0 0,0-7,1-8,0-7,-2-12,-2-13,-3-14,-3-16,-1-16,1-11,3-8,0-2,2 6,-1 6,2 14,1 14,2 15,1 13,3 9,3 4,-1 0,2-4,1-11,-1-16,-2-13,-1-10,0-6,-4-4,-2 10,1 12,3 14,1 16,1 7,2 7,3 2,1-10,-2-14,-1-15,-2-11,2-16,-1-8,-1-3,2 11,0 18,1 21,1 17,0 9,2 0,3 1,0-8,0-12,-4-14,-2-13,-2-9,-2-9,1-5,2-1,2-2,0-1,1 5,0 15,2 20,1 28,5 24,3 20,2 3,3-7,-2-16,-3-13,-3-15,-9-16,-8-15,-4-15,-4-15,0-13,1-3,0 0,-2 3,2 5,1 5,2 6,0 4,0 4,2 13,3 14,4 14,4 9,1 5,-1 3,-2-3,-5-16,-5-18,-4-16,-3-18,0-12,2-8,0-2,1 4,0 9,2 10,3 23,8 22,10 22,6 10,1 4,0-1,-4-6,-11-14,-8-16,-4-15,-2-10,-1-9,0-3,1-3,3 1,4 15,6 21,11 24,5 10,0 10,0-4,-4-7,-8-10,-8-14,-6-21,-4-13,1-11,1-6,-1 2,3 9,8 16,7 18,10 14,4 17,3 7,-2 2,-4-1,-4-4,-5-7,-2-9,-5-12,-5-11,-3-16,-5-14,-2-10,0-3,0-1,-1 1,2 4,0 3,5 14,9 14,6 15,6 12,2 6,1 3,-4 1,-2 1,-4-4,-3-4,-6-14,-11-14,-6-12,-5-8,-3-6,1-3,1-1,5 2,4 12,5 13,6 18,6 11,6 13,5 6,1 2,2-2,1-4,-2-5,-2-9,-9-8,-10-13,-10-11,-5-13,-7-10,-2-7,1-11,-2-11,3-9,4 0,3 6,4 9,5 11,3 10,4 13,1 17,2 19,0 17,-1 8,1-2,0-1,-1-4,1-4,-1-10,-5-12,-5-16,1-16,-2-16,-2-6,0 0,2 4,0 9,4 16,4 25,2 19,4 9,1 4,3 0,-1-5,-2-13,-4-21,0-18,-1-17,0-10,0-2,0 1,0 3,1 16,2 19,7 25,3 17,6 14,1 6,-2-2,-4-6,-4-4,-4-9,-2-17,-5-16,-2-17,0-16,1-12,0-7,2 1,0 5,0 9,1 14,5 19,7 17,4 16,1 11,1 5,-3 4,-3-3,-3-7,-4-16,-3-18,-2-16,-2-16,-2-7,0-4,-1 2,2 4,1 9,0 17,9 16,6 18,0 12,-2 12,-3 1,-2-2,-3-1,-2-5,-1-6,0-6,2-8,-2-10,-5-14,-3-14,-2-10,1-13,-4-12,-1-6,-2 1,0-1,1 3,-1 5,3 8,6 15,7 15,6 15,1 10,1 7,-2 4,-4 5,-3 1,-1 0,3-4,3-8,1-4,-3-10,-4-7,-7-8,-7-11,-5-6,-2-6,2 0,3-1,5 3,4 0,3 0,1 2,1 2,7 5,4 11,7 10,3 11,-1 7,-1 8,-3 3,2 2,-2-1,0-1,-3-3,-7-7,-7-13,-7-10,-7-10,-3-8,0-7,4-6,4-3,6-3,3-1,3-6,2-3,0 2,1 5,5 17,7 18,3 15,2 15,-3 9,-3 1,-4-1,-4 0,-1-2,-3-3,-3-7,-3-12,-9-15,-1-12,-1-11,2-5,5-2,0-1,3 2,0 3,5 12,7 15,4 13,4 9,-1 8,-3 3,-2 3,-2 0,-6-4,-1-14,-6-15,-2-18,1-14,3-5,1-4,10-1,3 3,1 3,-1 5,-2 6,0 7,2 11,5 16,5 10,2 14,-3 5,-4 4,-4 0,-3-4,-6-9,-5-11,-5-14,0-12,2-10,2-6,2-5,1 1,2 3,6 10,7 16,4 13,4 12,1 6,0 3,-1 4,-4 0,-5-2,-5-3,0-6,-3-12,-4-17,0-19,-1-13,1-6,2-6,2 1,-1 3,1 4,1 8,3 11,5 18,3 12,2 11,-2 8,-4 8,-1 1,-3-1,1-1,-2-5,-1-5,-4-12,-5-14,-2-12,0-15,2-7,3-8,2-5,1 1,0 5,5 9,3 15,4 21,5 14,3 11,-2 6,-3 2,-3-3,-5-6,-6-9,-6-14,-8-15,-6-13,-2-9,-3-3,-2-4,11 14,11 17,10 17,4 14,2 11,2 4,-3-1,-5-9,-7-17,-6-20,-5-15,-5-14,-1-9,1-1,-6 3,2 6,3 6,5 12,4 15,6 12,8 13,5 13,4 9,-2 4,0 0,-2-4,-4-3,-1-3,-1-3,1-3,2-2,-2-5,-5-11,-10-15,-9-19,-6-12,-3-12,2-3,4-1,1 3,5 7,3 8,4 9,7 14,8 15,6 20,4 11,3 5,0 2,-2-2,-3-3,-2-3,-4-3,-3-4,-5-10,-9-11,-7-11,-4-11,-2-10,2-8,5-10,5-12,3-7,3 2,1 6,1 7,-1 8,1 17,6 16,7 14,6 16,5 13,1 11,-1 11,-5 12,-6 0,-2-2,-3-10,-1-8,-6-15,-6-17,-7-16,-7-17,-2-16,-3-13,1-17,0-6,3-7,5 4,4 10,5 14,2 11,6 11,4 14,8 14,8 16,2 9,0 9,-2 11,-2 7,0 5,-3 0,-4-5,-5-11,-6-20,-8-23,-6-24,-3-17,1-11,2-19,4-9,3-1,0 9,1 13,6 21,7 22,8 22,8 17,5 12,3 11,-2 11,-4-1,-4-6,-6-13,-8-20,-8-18,-13-17,-3-12,-2-13,0-6,2 1,4 4,1 10,8 17,8 21,12 14,5 11,3 5,0 1,-2-7,-5-5,-8-8,-11-10,-11-11,-6-10,-5-11,-3-6,-1-4,0 0,1-1,5 4,4 1,1 4,6 8,8 12,11 17,8 17,5 10,0 4,-1 0,-4-2,-6-7,-6-8,-8-8,-5-13,-8-12,-2-18,-4-12,-1-6,0-10,5-3,3 1,2 5,3 5,4 11,8 18,9 22,7 23,6 14,0 7,0 0,-6-6,-5-8,-8-12,-10-16,-6-16,-5-20,-2-12,2-5,1 0,3 6,3 4,3 11,7 17,12 19,7 16,6 15,1 10,-3 2,-2-4,-5-8,-3-9,-5-7,-9-16,-6-18,-8-17,-5-10,2-2,0-1,4 1,0 6,3 5,8 12,9 13,8 11,7 10,1 5,0 1,-2-1,-5-3,-8-7,-5-10,-6-10,-5-10,-4-8,0-4,0-4,0 2,4 2,4 11,12 18,8 21,9 22,5 15,0 10,-3-2,-4-8,-6-9,-5-8,-9-12,-6-17,-9-12,-4-13,-8-9,-2-7,1-8,4-10,5-3,6 0,4 3,3 5,2 6,3 8,7 17,6 22,8 16,5 7,2 4,-1-1,-3-5,-9-8,-10-9,-12-12,-9-12,-8-13,-3-11,0-10,-3-5,2-1,1 2,5 5,2 3,5 5,9 13,11 18,10 18,8 13,5 8,-1 1,-3-4,-8-7,-11-12,-11-10,-10-13,-5-9,-5-8,-1-7,-2-4,2-3,2-3,2 0,5 4,2 9,9 11,9 16,10 20,9 25,6 12,2 6,-1-2,-3-9,-12-19,-16-24,-13-22,-7-16,-2-8,-3-8,0-2,3 3,4 7,8 13,11 20,10 14,8 11,6 5,2 0,-10-7,-12-11,-9-10,-10-7,-4-7,-2-1,2 0,2-2,1-3,4 0,0-1,5 2,9 11,8 12,5 10,3 9,0 5,5 6,2 0,-7-10,-9-19,-10-16,-4-9,-2-5,0-2,1-1,2 1,1 9,6 10,8 15,6 11,8 10,2 6,-2 3,-2-3,-8-6,-9-8,-8-7,-7-7,-4-6,0 2,9 4,11 10,8 8,4 4,2 1,-1-4,-6-6,-12-12,-10-10,-9-11,-5-9,-6-5,2-1,2 2,7 7,8 15,6 17,7 14,5 6,3 4,2 1,6-3,-1-4,-4-10,-6-13,-11-12,-12-10,-10-7,-2-4,2-3,5 1,6 2,5 2,4 3,4 6,5 8,4 10,6 11,4 8,2 5,-1 4,0 0,-5-4,-3-4,-5-10,-7-6,-11-9,-9-12,-6-7,-2-6,2-2,4-1,7 2,5 4,4 1,3 3,0 4,0 4,2 6,4 7,5 4,-1 6,0 7,0 5,4 5,2 2,4 2,5 4,-1-5,-3-5,-7-8,-11-15,-11-12,-8-10,-4-6,-3-4,2 2,6 0,5 2,8 4,6 3,3 3,1 1,0 1,0 3,3 4,2 3,-4 2,3 2,4 6,2 5,4 5,-2 3,-2-1,0-2,-1-3,0-1,-3 0,-6 1,-9 3,-9 4,-5 4,-4 6,-2-3,1 0,4-2,5-3,3-5,2-2,3-2,3 1,-2-3,0 0,2 0,2 2,5-2,3-2,3-3,0 0,1 0,-5-4,-6-9,-3-9,-1-6,0-5,0-4,1-3,1 1,0 2,3 8,4 7,1 10,-4 10,-4 10,-3 8,0 5,1 4,0 1,1-2,1-3,1-4,-5-5,-7-14,-4-12,2-11,2-11,6-5,7-1,5 0,4 2,1 2,-2 1,1 7,0 6,2 8,0 7,2 8,-2 7,-4 8,-2 5,-2 6,-3 8,2 2,3 0,2-2,3-5,2-8,-3-8,-7-10,-6-11,-2-10,-1-7,4-5,6-4,4-1,2-1,-1 3,-1 4,0 6,2 6,-2 8,-1 10,-3 9,-1 4,-2 3,-3 1,-4 3,-6 5,-1 2,2-2,3-4,4-6,7-3,-3-11,-4-10,-3-13,-4-8,0-5,3-3,2 0,2 3,4 8,5 12,4 9,3 10,2 8,-1 7,-4 4,-2 0,-3 2,-7 2,-6 0,-6 0,-3-4,2-3,0-6,1-7,-1-5,-5-11,-2-10,2-13,5-7,4-5,6-5,7-2,8 4,1 5,-1 7,1 8,0 9,3 8,2 10,3 10,-1 11,-2 10,-4 6,-4 3,-3 2,-2-3,-1-5,1-8,-2-8,-6-11,-7-11,-7-9,-4-9,-1-7,1-6,5-4,6 0,4 0,5 0,2 5,2 4,3 6,4 6,4 11,1 11,5 8,1 7,-2 2,-1-4,-6-11,-10-12,-9-10,-3-10,1-5,2-3,2-3,9 1,9-1,4 0,3 2,-1-1,-1 4,-3 3,-1 6,2 6,2 7,1 8,-3 5,-3 4,-3 3,-3 3,-8 2,-4 2,-5 2,-2 2,-1 3,0 0,2 0,2-1,-1-2,3 1,3-2,-1-3,3 0,1-1,1-7,2-11,2-13,5-10,3-7,3-1,2 4,-2 4,0 5,0 5,1 4,1 4,0 4,0 2,1 3,-3 2,-3 3,-3 4,-3 4,-1 6,0 5,2 1,-2 0,0 0,-1 0,3-1,2-4,3-5,-2-7,-6-14,-2-14,-1-10,-1-12,6-4,5 0,5 0,4 3,1 2,-2 2,-4 4,-5 4,-5 6,-5 6,-8 6,-7 5,-5 6,-4 8,-2 8,-2 6,0 3,3-1,3-2,4-7,2-1,3-4,3-2,5 0,0-1,0-2,1 1,-1-3,5-7,10-9,7-8,5-7,3-1,-1 0,-3 5,-3 3,-2 4,-1 4,0 3,0 3,2-1,2 1,2-1,-1 1,1-1,-2-4,0 0,0-1,-4-2,0 1,-3-1,0-3,-2-3,-2 0,-2-1,-1 1,-1 0,-1 0,0 1,-1 0,-2 3,-5 8,-5 7,-4 9,-3 7,-2 5,0 3,-2 3,-1 1,1 0,1-2,4-4,3-4,6-3,1-4,3-2,1-1,6-2,3-3,8-4,6-8,4-11,5-7,2-5,-1-2,-1-1,-4 0,-7 3,-5 4,-5 3,-2 6,3 8,1 8,2 6,2 8,-1 6,-2 2,-3 0,-3-1,-3 0,-8 3,-7 1,-9 4,-4 3,-2 0,6 1,6-2,7-2,4-2,2-3,1-2,2-1,-2-4,0-1,-2-5,1-1,-3-2,-1-5,-5-9,-2-4,2-7,2-5,5-4,2-2,5 3,5 1,4-1,1 2,-2 0,-1 1,-3 2,-5 4,-3 7,-5 6,-3 5,-2 6,1 3,1 2,2 2,3 1,0-3,1-8,2-10,9-9,8-8,8-4,5-4,3 2,-1 0,-3-1,-5 3,-4 6,-2 8,-1 9,-2 8,-2 8,-1 4,-2 1,-3 1,-1 0,-4-2,-6-3,-7-4,-4-1,-3 0,-1-1,2 0,1-1,2-2,1 1,1 2,1 2,1 2,-1 2,1-3,-1 1,3-1,1 2,0 0,1-1</inkml:trace>
</inkml:ink>
</file>

<file path=ppt/ink/ink6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50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1353 0,'0'0,"-3"2,-3 1,-1 4,-4 1,-1 2,-1-3,1 1,1 1,0-4,2 1,1-1,1-1,1-1,0 0,-1 0,-1-2,2 1,-1 0,0 2,-1-1,0 0,-2-1,3-3,2-2,-1 1,0-2,1 3,0 1,-3 3,1-1,1 2,-1 0,0-1,1 1,0 0,-2-2,2 2,0 1,-1 0,0 0,1 1,-2-1,3 0,-1-1,2 1,-2-1,0-1,-1-1,-1-1,-1 0,2 1,-1 0,1-1,-1 2,-1 0,2 0,0 1,-1 1,2 0,0 0,1 0,-1 0,0-2,-1 1,-1-1,1 1,0 0,0 0,1 0,0-1,1 0,-1 1,1 0,0-1,-2 0,1 1,0-2,0 1,0 0,0-1,1 3,-1-1,0-2,0 2,0-1,1 0,-1 3,2 0,-1 0,-1-2,0 1,-1-2,3 2,0 0,0 0,0-1,0 1,0 0,1 1,-1-2,1 2,1 0,-3 0,2-1,0 1,1 1,-1-2,1 2,-2-1,0 1,1 1,-1 0,1 0,-2-1,2-1,-1 2,0-2,0 2,0-1,0-1,-1-1,-1 0,-1-1,-1 0,-2 1,3-2,0 2,-1-2,2 0,0 0,0 1,0-1,2 2,1 0,-1 0,0 0,2 2,-2-2,1 0,1 2,-2-1,1 1,-2 0,1-1,1 1,-1-1,1-1,0 2,0-2,-1 1,2-1,0 2,-1 1,0 0,-1 0,0 0,-1-1,1 0,1-1,-1 1,-2 2,0-2,0 1,0-1,-1 0,2-3,0 2,0-2,0 1,0-2,-1 0,1 1,-2 0,2 2,0-1,-1-1,0 0,2 2,-1-2,2 2,0 0,-2 0,2 2,-1-2,0 0,-1 2,1-2,1 2,1 0,0 0,1 1,1-1,0 0,0 1,0-1,1 2,-1-2,0 0,0 1,0-1,-2-2,0 2,0-2,1 1,-2 1,0 0,1-1,-1 2,2-1,-2 0,1-2,-2 0,-1 2,0-1,1 1,-1-2,2 1,0 0,-1-1,1 3,-3-2,2 1,0-1,0 0,-2 0,2-1,-1 1,1-1,0 0,-1 1,2 0,0 1,2 0,-2-1,0 0,1-1,1 2,-2-3,0 1,1 1,0 0,1 0,-1 1,0 1,0-1,0 0,-1-1,1 0,0 0,-3 0,2 0,1 1,0 0,1 1,0-1,1 0,-2 1,0 0,0-1,-1 1,0-1,-2 0,1 1,-1-2,1-1,0 1,1 1,2-1,0 0,1 1,0 0,0 1,0 0,0-1,1 1,-1-1,0 0,0 1,0 0,0 0,0-1,0 0,0 0,0 1,0-1,0 1,0 0,0-1,0 0,0 0,0 1,0-1,0 1,0 0,0-1,0 0,0 1,-2-2,0-1,0 1,-1-1,0-1,0 1,1 1,1 0,0 1,1 0,0 1,0-1,-2 1,0-1,-2-2,1 2,-2-2,-2 1,0 1,-1 0,1 0,0-2,1 1,2 0,0 0,2 0,2 2,0-1,0 0,0 0,0 0,1 1,-1 0,0 0,0-1,0 0,0 1,0-1,0 0,0 1,0 0,-2-3,0 1,0 0,1 0,0 0,0 1,1 1,0-1,0 0,0 0,0 1,0-1,-2-1,0 0,0-1,1 2,-1-1,2 1,-1 0,1 0,0 1,0 0,0-1,0 0,0 1,0-1,0 0,0 1,0 0,0-1,0 1,0-1,0 0,0 1,0 0,0-1,0 1,0-1,0 0,0 0,0 1,0 0,0-1,0 1,2-1,0 0,0 1,0-1,-1 1,1-1,1 1,-1-1,-1 0,0 1,0 0,-1-1,0 1,0-1,0 0,0 0,0 1,0 0,0-1,0 1,0-1,0 0,-2-1,0 0,0 0,1-1,0 3,0-2,-1 1,0 0,0 0,0 1,1 0,0 0,1-1,0 0,0 1,0-1,0 1,0-1,0 1,0-1,0 0,0 1,0-1,0 1,0 0,0-1,0 0,0 1,0-1,0 0,0 1,0 0,0-1,0 0,0 1,0-1,0 1,0 0,0-1,0 0,0 1,0-1,0 0,2 0,0-2,0 0,0 2,1-3,-1 1,1 3,-2 1,0 1,2-1,0 1,1-3,-1 1,0-2,-1 0,2-1,-2 0,1 0,0-1,0 0,0 2,1-2,-1 1,1-2,1 1,-2 0,-1 2,1-2,0 1,-1 1,0 0,1-2,-1 2,0-1,0 1,1 1,-1 0,0 0,0 0,-1 1,2-2,-1 0,1-1,-1 2,-1-1,-1 1,1 0,-1 0,1 0,1 2,0-2,-1 0,0 1,0-1,-1 0,2 1,0 0,0-1,0 1,-1-1,0 0,-1 1,2-2,0-1,0 1,-1 0,0 1,0-1,1-1,0 1,0 0,-1 0,1 1,-2 0,2 0,1 0,-1 0,0 1,-1 0,0-1,-1 1,2-3,0 1,-1 0,1 0,-1 0,0 1,-1 0,2 0,0 1,0-1,-1 1,2-2,0-1,-1 1,0 1,-1-1,0 0,-1 1,0 0,2 2,0-2,-1 1,1-1,-1 0,-1 1,2-1,0 1,0 0,0-1,-1 0,2 0,0 1,-1-1,0 1,1 0,-1-1,2-1,0 0,1-1,-1 1,2-1,0 0,0 0,0 0,0-3,0 2,0-2,-1 1,0 2,-1-1,0 2,-2 2,2-3,-1 0,1 2,0-1,-1 0,1-1,-1 1,0-4,1-1,0 0,0 0,0 1,-1 1,-1 2,0 1,0-2,0 3,2-4,-1 2,2 0,-1 0,-1 2,2-2,-1 0,-1 1,0-2,0 1,2-2,-1 2,-2-1,1 1,-2 2,2 0,1-2,2-1,0 0,-2 1,1 0,-1 0,-1 2,1-2,0 1,0-2,0 0,-1 2,-1-1,0 1,0-1,1 0,-1 1,1-1,0-1,1 0,0 0,1 1,-1 0,1 1,0 1,1-2,-2 1,-1 0,2-2,-2 1,0 0,0-1,0 1,1-2,2 0,-1-1,2 0,-2 2,0-3,0 3,-2 0,2 2,-2 0,1-1,2-1,0 0,-2 0,0 1,0 2,-1-1,-1 1,1-2,-1 2,1-2,-2 1,2 2,-1-2,1 1,0-1,3 0,-2-1,0 1,1 0,-1-2,0 1,0 2,1-3,-1 1,0 1,0 0,0 0,0 0,0-1,1-1,1-2,1 0,1-2,-1 2,1-2,-3 2,1 1,1-1,0 1,-1 1,2-1,-3 1,1-2,-2 3,2-3,0 0,-1 1,1-2,-1 3,1-1,-2 0,2 0,-2 0,1 0,-1 1,1-2,-1 2,1-2,2 1,-2 0,1-2,1 3,-1-1,0 3,1-2,2 0,-1-2,-1 0,0 0,0 0,-1-1,1 1,0-1,1 0,-2 0,0 1,2-1,0-1,1 2,-1-1,1 0,1-1,0 0,-1 0,-1 1,-1-1,1 1,-1 1,-1 1,-1-1,0 1,1-1,1 0,1 0,2 0,-1 0,0 0,0 1,1-1,-1 2,-2-1,0-2,-1 2,1 0,-1-3,3 3,-1-1,0-1,1-1,1 0,0 2,-1-1,1 0,-1-1,1 0,0-1,-1 1,1-1,-1 0,1 0,-1-1,1 1,-1 0,0 0,2 0,-2 0,0 0,0 0,1 0,-2-1,-4-2,-6-4,-6-2,-4-2,-2 0,0-1,-2 1,4 3</inkml:trace>
</inkml:ink>
</file>

<file path=ppt/ink/ink6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51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1277 52,'0'0,"0"-1,0-3,-2 1,0-3,-2 3,1-3,-3 2,2-1,0 0,0-1,-1 2,-2 2,0 1,-3 0,1 0,0 1,1 2,1 0,-1-1,-1 1,1-1,1 2,0-1,2 1,-1 3,-1-2,1 2,0-2,2 1,-2-1,0 1,-1 0,1-1,-2 0,1 0,0 0,-2-1,2 1,-1-1,1-1,-1 1,0 0,-1 0,0-1,-1 3,1-1,-1 1,1 0,1-1,0 1,0-1,2 2,0-2,1 2,2 0,-1 0,0-1,1 1,-1-1,1 1,-1 1,0-1,0-1,-1 2,0-1,1 1,-1-1,0 0,1 1,2 0,-1 0,0 1,-1-1,-1-3,-2 0,-1-2,-1-1,0-1,-1 0,1 1,-1 2,0 1,2 0,2 2,1 1,1 0,-1 0,2 0,-2-3,0 2,0 0,1 1,-1-2,1 1,1 1,-2-2,2-1,-1 0,-2 1,-2 1,0 0,2-1,-1 0,-1-2,2 1,0 1,1-1,2 2,0-1,1 1,-1 1,-1-3,-2 1,1 0,1 2,-2-1,1 2,0 0,1 0,1 1,1 0,-1-3,0 1,1 0,-1 0,0 0,-1 0,0-1,1 0,-2 2,1-1,2 1,-2-2,1 1,0 0,2-1,-1 3,0-2,0 1,-2-1,1 0,-2 0,-1-1,0 2,0-1,1-1,-1-1,1 0,0-1,1 0,-1 0,-2 0,2 2,-1-2,1 2,-1 0,0 0,1-1,1 2,-2-1,0 1,0 1,0 1,0-2,-2-1,3 1,-3-1,3-1,1 2,2-1,-1 0,0 0,-1 0,1 1,-2-1,1 0,-1 1,0 0,0 0,-1 0,0-1,2 0,1 2,1-1,1 1,-1-2,0 1,-1 0,-1 0,0 1,-1 0,1 0,0 0,1 0,0 0,-1 0,1-2,1 1,-2-1,1-1,0 2,2-1,-2 1,-1 1,2 1,0-1,-1-2,1 1,0 0,0 0,1 1,-1-1,-1 2,1-1,-1 0,0 1,0-1,0-1,0 0,0 0,1 0,1 1,-1-1,0-1,0 2,0-2,-1 1,0 0,-1 0,0-1,1 0,1 2,-2-1,2 1,-1 0,0-1,0-1,1 1,-1 1,0-1,0 1,1 0,0 0,1 1,1-1,-1 1,-1-3,1 1,-1 0,0 0,1 0,0 2,1-1,0 0,0 0,0 0,0 1,0 0,0 0,0-1,0 0,0 1,0-1,0 0,0 1,0 0,0-1,0 0,0 1,0-1,-1 0,-1 2,-2-2,-1 0,-2 1,0-1,0-2,1 2,2-2,1 1,2 1,0 0,1 0,0 0,0 0,0 1,1 0,-1-1,0 1,-2-3,0 1,0 0,1 0,0 0,0 1,-1-2,0 1,0 0,0 0,1 0,-1 1,2 1,0-1,0 0,0 0,0 1,0-1,0 1,0 0,0-1,0 1,0-1,0 0,3 1,-1-1,0 1,0-1,-1 1,0-1,-1 0,0 1,0 0,0-1,0 1,0-1,0 0,0 1,0-1,0 1,0-1,0 1,0-1,0 0,0 1,0-1,0 1,0 0,0-1,0 0,0 0,0 1,0 1,0 0,-2-1,0 0,-2 1,0 0,1-1,-2-2,2 0,0 0,-1 0,1 0,1 1,-2 0,1 1,0-1,1 1,0-3,-1 1,1 0,-1 0,0-1,1 0,0 0,0 2,1-1,0 0,1 1,0 0,-2 0,0-2,0 1,1 1,0-1,0 1,1 0,0 0,0 1,0-1,0 1,0-1,0 1,0-1,0 0,0 2,0-2,0 0,0 0,0 1,0-1,0 0,2 2,0-2,0 0,-1 1,2-3,0 1,0 0,-2 0,0 1,0-1,-1 1,1 0,-1 1,-1-1,1 1,0 0,0-1,0 0,0 1,0-1,0 0,0 2,0-2,0 0,0 2,0 1,0 1,0-2,0 2,0-2,0 0,0 0,0-2,0 2,0-2,0 0,2 0,1 0,-2 1,1-1,-1 1,0-1,1-1,0-1,2 0,0-1,-1 1,1-2,-1 2,0-1,0 3,1-1,0-1,1 1,-2-1,1 1,-1 0,0 2,-1-1,1-2,-1 1,0 0,0 0,-1 0,0 1,-1 1,0-1,0 0,0 1,1-3,1 2,0-2,-1 1,0 1,0 0,0 0,-1 0,0 0,0 1,0 0,1-1,1 1,0-1,1 0,0-1,-1 0,1 0,-1-1,-1 3,1-4,0 1,0 1,0 0,-1 0,-1 1,1 1,-1-1,0 1,0-1,0 0,-1 1,3-2,0 0,0-1,0 2,-3-3,-2-2,-2-2,-2-2,-2-4,-1 1,2-2,1 0,-1 0,1 0,3 0,1-2,0 1,2-1,1 0,0 0,0-1,1 0,-1 1,0-1,0 1,0 0,0-1,3 2,-1 0,0 1,0-2,-1 1,2 1,-1-1,2 1,-1-1,2 1,-1 0,1 0,-1-1,0-1,-1 1,1-1,-2-1,2 2,0 4,-1 3,1 1,1 3,-1 2,0 1,-1 1,-1 0,-1 3,-1-1,0 1,0-1,0 0,0-1,0 0,-1-1,1 0,0 2,0-2,0 0,-2 0,0 1,1-1,-3-1,-1 0,1-1,-2 0,1-1,1 2,4-3,2 1,1-2,2 3,-1-1,0 2,-1 1,-1 0,-1 0,0 1,-1-1,2 0,-1-2,1 1,-1 0,2-1,1 0,-2 1,2-1,-1 1,1 0,2-1,-1 1,1 0,-1 1,-1-1,1 1,-2 1,0 0,1-3,-1 1,1-1,0-1,-1 0,1 0,-1 0,0 1,-2 1,1 0,-2 1,0 0,2 1,0-1,3-1,-2 0,2 0,-1 0,1 1,0-1,-2 1,-1 0,0 1,-1-1,-3 0,-2-4,-1 0,-1-4,-1-1,0 0,-2-3,0 0,0-2,2-2,1 0,3 0,-1-1,3 1,1-1,0 0,1 0,-1 1,0-1,0 1,2 0,-2-1,0 0,0 1,0-1,0 1,0 0,0 0,0-1,-3 2,1 0,-2 2,1 0,0 0,-1 0,0 0,1-2,1 1,-1 0,1 0,-1 0,2-2,-2 1,0-1,1 0,0 0,1-1,-2 0,1 1,0-1,0 1,1-1,1 1,-1-1,1 1,0-1,0 1,1 0,-1-1,0 1,0-1,0 0,0 1,0 0,0 0,0-1,0 1,0-1,0 0,2 3,1 2,1 4,1 4,-1 1,0 3,-1 1,-3-2,-2-2,-3-1,-3-1,0-2,0 1,2 1,2 3,2-1,-2 1,2 1,-2-3,1 2,-1 0,2 0,1 2,2-2,1 0,-1 1,4-2,-2 2,0-2,-1 2,0 1,-1 0,1 0,0 0,-1 0,1 1,-1 0,-1 0,1-1,-1 0,0 1,0-1,0 0,-1 1,1 0,0-1,2-1,0-4,2-1,1-2,0 1,2 0,-2 1,1 1,-1 1,0-1,0 2,-2 0,-1 3,-1-1,0 0,1 0,0 0,2 0,2-2,0-1,0 1,1-2,-2 2,0-1,-3 3,2 0,-1 0,0 1,-2 1,2-2,-1 0,1-1,-2 2,2-3,-1 1,2-1,0 0,1-1,-1 2,1-1,-1 0,1 3,-3 0,1-2,0 1,1-2,0 1,-1-1,-1 2,-1 0,0 1,-1 0,0 0,0 0,0 1,0 0,0 0,0-1,0 1,0-1,0 0,0 1,0 0,0-1,0 0,0 1,0-1,0 0,0 1,0 0,0-1,1-1,1-1,0 1,0 0,1-2,-1 2,1-1,-2 1,0 1,3-1,-2 2,2-3,-1 1,0 0,-1 0,2 1,-1 0,1 0,-1 0,0 0,1-1,-1 0,3-1,-2 2,-1 0,1-1,-1 1,2 0,-1 1,-1 0,1-1,-1 1,0-1,0-2,1 2,-1-2,0-1,0 1,0 0,1 0,-1-1,-1 1,2 1,-1 0,1 0,0 2,1 0,2-1,0 1,-1-1,1 0,0 0,1-2,1 1,0 0,0-1,1 0,-1-1,0-1,-2 3,1-3,-1 2,2-3,0 1,-2 0,1-1,-1 1,1 1,0 0,0-1,-1 1,-4-3,-2-1,-3-2</inkml:trace>
</inkml:ink>
</file>

<file path=ppt/ink/ink6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52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11,'4'-5,"1"-1</inkml:trace>
</inkml:ink>
</file>

<file path=ppt/ink/ink6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53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1,'0'0</inkml:trace>
</inkml:ink>
</file>

<file path=ppt/ink/ink6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54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727 3,'0'0,"0"-1,-1 0,-2 0,-1 3,-1 1,-1 2,-1 0,0-2,1 2,1-2,0 1,1-1,0 0,1 0,-2-1,0 0,1-2,-1-1,2-2,-2 1,3-1,1 0,2 0,1 0,-2 0,-1 1,-2 0,-1 2,-2 1,0 0,-1 1,0-2,0 1,-1 0,3 0,-1 1,1 0,-1 1,0-1,1 1,0 0,0-1,1 0,-1 2,0-1,-2 0,1 0,0 0,0-1,-1-1,1 0,-1 0,0 0,1 1,-1 0,0 1,2 0,-1 0,1 0,0 0,1-1,-1 2,0-2,0 2,0-1,0-1,0 0,-1 0,-1 2,1 0,0 1,2 1,0-1,1 1,0-2,-2 1,1-1,-2 2,1-1,0 0,0 0,0 1,1-2,-1-1,0 1,1 0,0 1,0-1,1 0,-1 1,1 1,0 0,-2 1,2-1,-2 0,2-1,-1 1,-1-2,1 1,1 0,1 0,-1 0,1-1,-1 0,1 0,0 1,-1-1,-1-1,1 0,0 1,0 0,0 0,1 0,-1 0,1 1,0 0,1 0,0 1,-1 0,1-1,-1 0,0-1,0 1,0 0,1 0,-2 0,1 0,1 0,-1 1,2 0,-1 0,0 1,-1-1,1 1,0 0,0 0,-1-2,1 1,-1-1,0 0,0-1,-2 0,0-2,0-1,0-2,1-1,0-2,1-1,1-1,0 2,0 3,-2 3,0 3,0 0,-2 0,1 0,-1 0,2 1,0 0,1 0,1 1,0 0,1 0,0-1,0 1,0 0,0 0,0 0,1 0,-1-1,0 1,0 0,0 0,0-3,-2-1,1-4,-2 0,-1 1,1 1,-2 1,0 0,0-1,0 1,1 2,2 0,-1 0,1 1,0 0,-1 1,0-1,0 0,0 0,1 1,0-1,0 0,-1-2,0 2,1-1,0 1,1 1,1 0,-1 1,1 0,0 0,-1-2,0 1,0-1,0 1,0 0,1 0,-2-1,0 1,1-1,-2-1,1 1,0 0,1 0,-1 1,0 0,-1 0,0-1,1 0,0 1,0 0,0 1,0-1,1 1,-1-2,0 1,1-1,0 1,0 0,0 0,1 1,0-1,0 1,0 0,0 0,0 0,1 0,-1-1,0 1,0 0,0 0,0-1,0 1,0 0,0 0,0 0,0-1,0 1,0 0,0 0,0 0,0-1,0 1,0 0,0 0,0-4,0-1,0 1,0 0,0 1,0 2,0 0,0 0,0 1,0 0,0 0,0 0,0 0,0-1,0 1,0 0,0 0,0 0,0 0,0-1,0 1,0 0,0 0,0-1,0 1,0 0,1-2,0 1,1-1,0 1,0 0,0 0,0 1,-1-1,-1 1,0 0,0 0,0 0,0-1,0 1,0 0,0 0,0 0,0-1,0 1,0 0,0 0,0 0,-1-2,-1 0,1 1,0-1,0 1,0 1,1-1,0 1,0 0,0 0,-1-1,-1 1,1 0,0 0,0 0,1-1,-1 1,1 0,0 0,0 0,0-1,0 1,1 0,-1 0,0 0,0-1,0 1,0 0,0 0,0 0,0-1,0 1,0 0,0 0,0 0,0-1,0 1,0 0,0 0,1-2,2-1,-1 0,1 0,0 0,1 0,0 1,0-2,0 2,-2 0,2-1,-2 0,2 1,0 0,-1-1,2 1,-1 0,2 1,-2 1,0-1,0 1,-1 0,-1 0,1-2,0 0,1-1,-2 0,0 1,-1 0,1 1,0 1,1-2,-1 0,0 1,0-1,0 2,0-1,0 0,-1 1,0 0,-1 0,0 0,2 0,-1-1,2 1,-1 0,0 0,1-2,0 1,0-2,0 0,-1 0,1 0,0 1,0-2,0 1,-1 0,1 0,-1 1,2-2,-2 1,2 1,-1 0,1 1,-1 0,-1 0,1 0,0-1,-1 1,0 0,0 0,2 0,-2 1,0-1,1 0,0-1,0-1,0 1,-1-1,1 0,1 0,-1 1,0 0,0 0,1-1,0-1,0 2,-1 0,0 0,0 0,-1 0,2 0,0-1,-1 1,0 0,-1 1,0 0,0-1,1 0,1 0,0 1,0-2,0 1,1-1,-2 1,1-2,-1 0,-1 2,1-2,1 0,1-1,-1 1,0-1,0 1,-1 1,0 0,1 0,0 1,-2 0,2 1,0-1,0 1,2-2,0 0,-1 1,-1 0,-1 1,0-1,1 0,-1 0,1 1,-1 0,1-1,0 0,1-1,0 0,0 0,0-2,0 0,2-1,-1-1,-1 1,1 1,-2 0,0 1,1 0,0 0,1 1,0-1,0 1,0 0,-1 0,1-1,-1 1,1-1,1-1,-1 0,1 1,0-2,-2 2,1-1,-1 0,1 1,0-1,-1 1,0 0,0-1,1 0,0-1,0 1,1-1,-1 1,1-1,0 0,0-1,0 0,-2 1,1 1,-2 0,0 1,-1 0,1 1,0-2,1 0,1-1,1 0,1-1,1 0,-1 0,-1 0,1 0,-4-1,-2 1,-4 0,-1 0,-3-1,0-2,-3 0,-1-1,-2 1,3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8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1 108,'15'-28,"-2"3,-9 18,1 1,0 0,0 0,1 1,-1 0,9-6,-11 9,-2 1,1 0,0 0,0 1,1-1,-1 0,0 0,1 1,-1 0,0 0,0 0,0 0,0 0,1 1,-1-1,0 1,1 0,-1-1,0 1,0 0,-1 1,1-1,3 3,2 1,-1 1,0 0,-1 1,1 0,9 16,-13-20,1 1,-1 1,0-1,0 1,-1-1,1 1,-1-1,1 1,-1 0,0 0,-1 1,1-2,0 7,-5 3,-1-4</inkml:trace>
</inkml:ink>
</file>

<file path=ppt/ink/ink6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5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76 0,'0'0,"-2"0,-1 2,-1-1,-1 3,-1 0,1 1,0 0,1 0,1 0,1 1,0-1,0 0,0 0,1 0,0 1,0 0,-1 0,1 1,-1 0,1-1,1 1,-1 0,0-1,-1-1,1 0,0 1,0 0,0 0,1 1,0 0,0-1,0 1,0 0,0 0,-1-2,0 1,-1-1,1 1,0 0,1 0,-1 1,1-1,0 1,0 0,0 0,0 0,0-1,0 1,0 0,-1-1,0-1,-1 0,1 1,1 0,-1 0,1 1,0-1,0 1,0 0,0 0,0 0,0 0,0-1,0 1,1-1,1-1,-1 0,0 1,0 0,1-1,-1 0,1 0,-1 1,1 0,0 0,0 1,-1 0,0-1,1 1,-1 0,1 0,-1 0,-1 0,1-1,-1 1,0 0,0 0,0 0,0-1,0 1,0 0,0 0,1 0,1-1,-1 1,0 0,0 0,0-1,-1 1,0 0,0 0,0 0,0-1,0 1,0 0,0 0,0 0,0-1,0 1,0 0,0 0,1 0,1-1,-1 1,0 0,0 0,1-2,-1 1,1-1,0 1,1 0,0 0,0 0,-1 1,0 0,0 0,0-1,1 1,0 0,0-1,0-1,-1 1,0-1,-1 1,1-1,0 0,-1 0,1 0,1-1,-2 1,2 1,-1-1,0 2,-1-1,0 1,1 0,0 0,-1 0,2-2,-1 1,0-1,0-1,1 1,-1 0,0-1,1 0,-2 1,2 1,-1-1,2 0,-2 1,1-1,0 1,0-2,1 1,0-1,1 2,0-2,0 2,0-2,-2 0,2 1,-2 0,1 1,-1 1,1-2,0-1,0 0,0 0,0 1,0-1,-1 1,-1 0,1-1,0 1,0-2,0 1,0 1,1-1,0 0,-1 1,1-1,-2 1,2-2,-1 1,0 1,0 0,1-1,0 1,2 0,-2 1,1-1,-1 0,0-1,1-1,-1 0,0-1,0 1,0 1,0 0,1 0,1 0,-1 0,0-1,1-1,-1 0,0 0,0 0,-1 1,0 0,1-1,-1 1,-1-1</inkml:trace>
</inkml:ink>
</file>

<file path=ppt/ink/ink6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56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6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57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6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70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355 0,'1'3,"-1"0,1-1,0 0,0 1,0 0,1-1,-1 1,1-1,0 0,-1 0,3 2,7 10,-5-3,0 0,-2 1,0 0,0 0,-1 0,-1 0,0 9,0 21,-4 25,-1-9,3 445,1-521,0-1,1 1,2 0,0 0,2-1,3-7,-3 14,1-1,0 1,0-1,2 2,0 0,0-1,2 1,0 1,3-3,-2 2,-1 0,0-1,-1 1,7-14,-9 13,1 1,0 0,1 0,0 1,11-9,2 0,-1-1,16-19,-19 20,-12 12,0 2,1-2,-1 2,4-1,-6 2,1 1,-1-1,0 1,0-1,-1 0,0-1,0 1,0 0,0 0,-1-1,1-1,-2 1,0 0,0 0,0-1,-1 1,0 0,0-1,-1 4,1 0,-1 1,0-2,-1 2,1-2,0 2,-1-1,1 0,-1 0,0 1,0-2,0 2,0-1,0 1,0-1,0 1,-1-1,0 0,1 2,0-1,0 0,0 1,0-1,0 1,0-1,0 1,-1 0,1 0,0 0,0 0,0 0,-1 0,1 0,0 0,0 0,-1 0,1 0,0 0,0 0,-1 0,1 0,0 1,0-1,0 1,0-1,0 1,0 0,0-1,0 0,0 1,0 0,0 0,0 0,-7 4,0 1,0 0,-5 5,9-6,-18 13,-1-2,-16 11,2-4,33-20,0 1,0 0,1-1,-1 0,1 1,0 0,0 0,1 0,-1 0,1 0,0 0,1 0,-1 0,1 1,0-1,-1 12,0 0,2-1,1 13,0-15,-1-1,0 1,-1 0,-1-1,-3 10,0-8,0-1,-1 1,-1-1,-1 0,0 0,-1-1,-1 0,0 0,-1 0,-4 1,-15 20,26-33,2-6,0-7,2 13,0-27,-1-2,1 0,4-19,-2 39,-1 1,1 0,1 0,0 0,0 1,1-1,1 1,-1-1,1 1,1 0,4-5,11-10,17-24,-9 10,-20 28,0-1,1 2,0-1,1 1,0 1,1 0,-1 0,1 1,2-1,35-18,-46 22,3-1,0 0,1-1,-1 1,1 1,0 0,-7 2,0-1,0 1,1 0,-1 0,0 0,0 0,0 0,1 0,-1 0,0-1,0 1,0 0,1 0,-1 0,0 0,0 0,1 0,-1 0,0 0,0 0,1 0,-1 0,0 0,0 0,0 1,1-1,-1 0,0 0,0 0,1 0,-1 0,0 0,0 0,0 1,0-1,1 0,-1 0,0 0,0 0,0 0,0 0,0 0,1 0,-1 1,0-1,0 0,0 0,0 0,0 1,-5 11,-15 12,-6 3,-1-1,-2 0,-27 17,51-38,0-1,1 0,0 0,0 1,1 0,-1 0,1 0,1 0,-1 0,1 1,0 0,0 0,1 0,-1 0,-1-1,1 1,-1-1,-1 1,1-1,-1 0,0 0,0 0,-1 0,3-3,1-1,0 0,-1 1,0-2,1 2,-1-1,0 0,0 0,0 0,1 0,-1 0,-1-1,1 1,0 0,0-1,0 1,0-1,0 1,-1-1,1 0,0 0,0 0,-1 0,1 0,0-1,0 1,0 0,-1-1,1 0,0 0,0 1,0 0,0-2,0 1,0 0,-7-4,0-1,0-2,1 2,0-1,0 0,-3-5,3 3,0 1,-2 0,-2-3,-16-7,16 11,0 0,1-1,0-1,1 1,1-1,-1 0,-128-137,133 141,1 0,1 0,-1 0,-2-6,6 10,-1 0,1 0,0 0,0 1,-1-1,1 0,0 0,0 0,0 0,0 0,0 0,0 0,0 1,1-2,-1 0,1 2,-1 0,0 0,1-1,-1 1,1-1,0 1,-1-1,1 1,-1 0,1-1,0 1,-1 0,1 0,-1 0,1 0,0 0,-1 0,1 0,0 0,0 0,-1 0,1 0,0 0,-1 0,1 0,0 0,-1 0,1 0,0 0,3 1,0 0,-1 0,1 0,0 0,0 1,-1-1,1 1,-1 0,0 0,1 0,-1 0,0 0,2 2,36 37,-28-27,10 11,-1 0,-2 1,-2 1,0 1,-3 0,-1 0,4 15,-15-36,-3-5,1-1,0 1,0-1,-1 1,0-1,1 1,-1 0,0 0,0 0,0 0,0-2,0 0,0 1,0-1,-1 0,1 0,0 0,0 0,0 0,0 0,-1 0,1 0,0 0,0 0,0 1,-1-1,1 0,0 0,0 0,-1 0,1 0,0 0,0 0,0 0,-1 0,1 0,0 0,0 0,-1 0,1 0,0 0,-1 0,-15-4,-4-6,0 0,1-1,0-1,2 0,0-1,0-1,-10-11,-34-27,40 34,1-2,0 1,-9-16,-4-3,30 35,-15-19,17 22,1-1,-1 0,1 1,0-1,-1 1,1 0,0 0,0-1,-1 0,1 1,0-1,0 0,0 1,0 0,0-1,0 1,0-1,0 0,0 1,0-1,0 1,0 0,0-1,1 0,-1 1,0-1,0 1,1-1,-1 1,0 0,1-1,-1 1,1-1,-1 1,1-1,-1 1,1 0,-1-1,3 1,-1 0,0 0,0 0,0 1,0-1,0 1,0-1,0 1,-1 0,1-1,0 0,0 1,0 0,-1 0,1 0,0 0,1 2,6 1,6 2,-2 0,1 0,-1 2,-1 0,1-1,8 9,-17-9,-12-8,-13-8,11 3,1-1,0 0,0 0,1-1,0 0,-5-7,-10-15,-5-11,8 12,18 25,-1 1,1-1,0 0,0 0,1 0,-1 0,1 0,1 3,0 1,0 0,0 0,0 0,-1 0,1 0,0 0,0 0,0 0,0 0,0 0,0-1,0 1,0 0,0 0,0 0,1-1,-1 1,0 0,0 0,0 0,0 0,0-1,0 1,0 0,0 0,0 0,1 0,-1 0,0 0,0-1,0 1,0 0,0 0,1 0,-1 0,0 0,0 0,0 0,0 0,1 0,-1 0,0 0,0 0,0 0,0 0,1 0,-1 0,12 4,10 11,57 68,-64-69,-3-2</inkml:trace>
</inkml:ink>
</file>

<file path=ppt/ink/ink6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71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326 350,'-33'0,"1"3,-12 1,35-3,3-1,0 0,-1 0,1 0,0 0,0-1,-1 0,1 0,0 0,0-1,0 0,0 0,1 0,-1-1,0 1,1 0,0-2,0 1,0 0,-3-3,-23-22,21 19,1 1,0-1,-3-4,9 10,1 0,0 0,0 0,0 0,1-1,-1 0,1 1,0 0,0-1,1 1,-1-1,1-3,0 6,0 0,0 0,0 0,0 0,1 0,-1 0,0 0,0 0,1 0,-1 0,1 0,0 0,-1 0,1 1,0-1,-1-1,1 2,0-1,0 1,0-1,0 0,0 0,0 1,0 0,0-1,0 0,0 1,1-1,-1 1,0-1,0 1,1 0,-1 0,0 0,0 0,1 0,-1 0,0 0,1 0,-1 0,0 0,0 0,1 0,-1 1,7 0,-1 1,1-1,-1 2,0-2,0 1,6 4,-9-4,2 0,0 0,0 2,0-2,-1 1,0 0,1 1,-1-1,-1 1,1 0,-1 0,4 4,-6-6,-1 1,1-1,0 0,0 0,1 0,-1 0,0 0,1-1,0 1,-1-1,1 1,0-1,0 0,0 0,4 1,-1-1,1 1,0-1,-1-1,5 1,23 2,-31-2,0 0,0 1,1-2,-1 1,0 1,0-1,-1 0,1 1,0-1,0 2,9 4,-12-6,0-1,1 0,-1 0,0 0,0 0,1 0,-1 0,0 0,1 1,-1-1,0 0,0 0,1 0,-1 0,1 0,-1 0,0 0,1 0,-1 0,0 0,1 0,-1 0,0 0,1 0,-1 0,0 0,1 0,-1 0,0 0,1 0,-1 0,0-1,1 1,-1 0,2-10,-9-13,-2 9,-2 0,0-1,0 2,-10-8,18 18,0-1,-1-1,2 1,-1-1,0 0,-11-18,7 15,1-2,0 1,0-1,1 0,1 1,-2-8,5 15,0-1,1 0,-1 1,1-1,0-1,0 2,0-1,1 0,-1 0,1 1,0-1,1-1,-1 2,0 1,0-1,0 0,0 1,1 0,-1 0,1-1,-1 1,1 0,0 0,0 0,-1-1,1 2,0-1,0 0,0 0,0 0,0 1,0 0,1 0,0-1,0 0,-1 1,1 0,0-1,-1 1,1 0,0 0,-1 0,1 1,0-1,-1 1,1-1,-1 1,1-1,-1 1,1 0,-1 1,0-2,1 1,-1 1,0-1,0 1,6 3,-1 0,-1 2,0-1,0-1,1 3,15 16,-14-16,-1 0,0 1,-1-2,0 2,-1 0,0 0,-1 0,0 0,1 8,-5-15,0 0,0 0,-1-1,1 1,-1-1,1 1,-1 0,0-1,0 1,0-1,0 1,0-1,0 0,-1 1,1-1,0 0,-1 1,1-1,-1-1,0 2,0-1,1 0,-1-1,-1 2,1-1,-1 1,1 0,-1 0,1 0,0 0,0 0,0 0,1 0,-1 1,0-1,2 0,-1 0,0 0,1 1,0-2,-1 2,1-1,0 0,0 0,1 0,-1 1,1-2,-1 2,0-3,0 0,1 0,-1 1,0-1,0 1,0-1,1 0,-1 1,0-1,0 1,1-1,-1 0,0 0,1 0,-1 0,0 0,1 1,-1-1,1 0,-1 0,0 0,1 1,-1-1,1 0,-1 0,1 0,0 0,0 0,0 0,0-1,0 1,0 0,1-1,-1 1,0 0,0 0,0-1,-1 1,1-1,0 0,0 0,0 1,0-1,4-3,0 0,-1 0,0-1,0 1,3-5,-3 4,0 0,1-1,0 1,5-3,-2 1,-1 1,1 0,1 0,-1 1,1 0,9-5,-15 10,-1-1,0 0,1 0,-1 0,1 1,0 0,-1-1,1 1,-1 0,1-1,0 1,-1 0,1 1,0-1,-1 0,1 1,-1-1,1 0,0 1,-1 0,0 0,1 0,-1 0,0 0,1 0,0 2,3 0,-1 0,0 1,0 0,0 0,-1 1,0-1,0 0,0 1,-1 0,0 0,0-1,2 7,-4-9,-1 0,1 1,0-1,-1 1,0-1,0 0,0 1,0-1,0 0,0 1,-1-1,1 1,-1-2,0 2,0-1,0 0,-1 1,1-2,0 2,-1-1,0 0,0-1,0 1,0 0,0 0,0-1,0 1,-1-1,1 1,-2 0,-8 2,0 2,-1-2,0 0,-1 0,1-2,-1 1,0-1,-9 0,-36 8,53-10,2 2,0-1,0 0,0-1,0 0,0 1,0-1,0 0,0 0,0 0,-3-1,7 1,-1 0,1 0,0 0,0 0,0 0,0 0,-1 0,1 0,0 0,0 0,0 0,-1 0,1 0,0 0,0 0,0 0,0 0,0-1,-1 1,1 0,0 0,0 0,0 0,0-1,0 1,0 0,0 0,0 0,-1 0,1-1,0 1,0 0,0 0,0 0,0-1,0 1,0 0,0 0,0 0,0 0,1 0,6-6,12-2,-10 9,0 0,-1 0,1 0,-1 1,1-1,-1 2,0-1,0 1,6 3,-5-1,0 0,-1 1,0 0,0 0,0 1,-1 0,-1-1,1 2,0 1,-6-8,1 1,-1-1,0 0,0 1,0-1,0 1,0-1,-1 1,1 0,-1-1,1 1,-1-1,0 1,0 0,1 0,-2-1,1 1,0 0,0-1,-1 1,1-1,-1 2,0-2,0 1,-1 0,1-1,-1 1,1-2,-1 2,0 0,1-2,-1 2,0-1,0 0,0-1,0 1,0 0,-1 0,1 0,-1-1,-3 2,-1-1,0 0,1 0,-1 0,0-1,1 0,-1 0,0 0,0-1,1 0,-1 0,1 0,-5-1,3-2,0 0,0 0,0 1,1-2,0 0,0 0,1 0,-1 0,1-1,1 0,-1 0,1 0,1 0,0-1,0 1,0-2,1 2,0-1,1 0,-2-7,2 0,-2 2,3 13,0 0,0 0,0-1,0 2,0-1,1 0,-1 0,0 0,1 0,-1 0,0 0,1 1,-1 0,-2 5,0 1,1 0,0 0,1 1,-1 3,1-3,0 0,-2 1,-1 4,3-11,0-1,-1 0,1 0,-1 0,0 0,0 0,0 0,0-1,0 2,0-2,0 1,-1 0,1-2,-1 2,0-1,1 0,-1 0,0 1,1-2,1 0,0 0,0 0,0 1,0-1,-1 0,1 0,0 1,0-1,0 0,-1 0,1-1,0 1,0 0,-1 0,1 0,0-1,0 1,0 0,0 0,0-1,0 1,0-1,0 0,0 1,0-1,0 1,0-1,0 0,0 0,0 1,1-1,-1 0,0 0,1 0,-1 1,1-1,-1 0,1 0,0 0,-1 0,1 0,0 0,0 0,-3-17,2 1,0 0,2 0,0-1,2-3,-2 20,-1 0,0-1,0 1,1 0,-1-1,1 1,-1 0,1-1,0 1,-1 0,1 0,0 0,0 0,0 0,0 0,0 0,1 0,-1 0,0 0,2 0,1-1,-1 0,2 2,-1-2,0 1,0 0,4 0,11-3,-19 4,0-1,1 1,-1 0,0 0,0 0,0 0,0 0,0 0,0 0,1 0,-1 0,0-1,0 1,0 0,0 0,0 0,0 0,0 0,0 0,0 0,0 0,0 0,0 0,0 0,0 0,0 0,0-1,0 1,0 0,0 0,0 0,0 0,0 0,0-1,0 1,0 0,0 0,0 0,0 0,0 0,0 0,0-1,0 1,0 0,-1 0,1 0,0 0,0 0,0 0,0 0,0 0,0-1,-1 1,-11-7,-22-11,27 15,-25-20,-1-1,31 23,0 0,1-1,-1 2,0-1,0 1,0-1,1 0,-1 0,0 1,0 0,0 0,0 0,0 0,0 0,-1-1,1 2,0-1,-1 0,3 0,0 0,-1 0,1 0,0 0,-1 0,1 0,0 0,-1 0,1 0,0 0,0 0,-1 1,1-1,0 0,0 0,-1 0,1 1,0-1,0 0,0 0,-1 1,1-1,0 0,0 0,0 1,0-1,0 0,0 0,-1 0,1 0,0 1,0-1,0 0,0 1,0-1,6 11,16 9,-21-19,3 2,1 1,0-2,0 1,0 0,0 0,0-1,1 1,-1-1,1-1,0 1,0 0,1-1,-4-1,0 1,0-1,-1 0,1 1,0-1,0-1,0 1,-1 0,1-1,0 1,0-1,-1 1,1-1,-1 0,1 0,-1 0,1 0,-1 0,0 0,1-1,-1 1,0 0,0-1,0 0,0 1,-1-2,2 0,0-1,-1 1,0-1,0 1,-1-1,1 0,-1 0,0 0,0 0,-1 1,0-1,1 0,-2 0,1 0,0 0,-1 0,-1-2,-2-9,-2 0,0 0,-5-6,9 16,-3-3,0 0,0 1,-1-1,-2-1,2 2,33 31,-27-24,0 1,0-1,0 0,0 0,0 0,0 0,0 0,0 0,0 0,0 0,0 0,0 0,1 0,-1 0,0 0,0 0,0 0,0 0,0 0,0 1,0-1,0 0,0 0,0 0,0 0,1 0,-1 0,0 0,0 0,0 0,0 0,0 0,0 0,0 0,0-1,0 1,0 0,1 0,-1 0,0 0,0 0,0 0,0 0,0 0,0 0,0 0,0 0,0 0,0 0,0 0,0 0,0 0,0 0,0-1,0 1,0 0,0 0,0 0,0 0,1 0,-1 0,0-7,-3-7,-5-5,6 17,0 0,1-1,-1 0,1 1,0-1,0 0,1 0,-1 0,1 1,-1-2,1 1,0 1,1-4,-1 6,0 0,0 0,0 0,0 0,0 0,0 0,0 0,0-1,1 1,-1 0,0 0,0 0,0 0,0 0,0-1,0 1,1 0,-1 0,0 0,0 0,0 0,0 0,0 0,1 0,-1 0,0 0,0 0,0 0,0 0,1 0,-1 0,0 0,0 0,0 0,0 0,1 0,-1 0,0 0,0 0,0 0,9 5,7 9,-14-13,80 87,-73-79,0 0,-1 1,0-1,-1 1,-1 0,0 1,-1 0,0-1,-1 1,-1 0,0 0,0 2,-3-13,0 1,0-1,0 1,0 0,0 0,0-1,0 0,1 1,-1 0,0-1,0 1,1 0,-1-1,1 0,-1 1,0-1,1 1,-1-1,1 1,0-1,-1 1,1-1,-1 0,1 0,0 1,-1-1,1 0,0 1,-1-1,1 0,0 0,0 0,-1 1,1-1,0 0,0 0,-1 0,1 0,0 0,0 0,-1-1,1 1,0 0,0 0,-1 0,1-1,0 1,-1 0,7-2,-1-1,0 0,-1 1,1-1,2-3,5-1,-8 5,1-1,-1 2,1-2,-1 2,1-1,0 1,0 0,0 0,2 0,-8 1,1 0,-1 0,0 0,0 0,1 0,-1 0,0 0,0 0,1 0,-1 0,0 0,1 0,-1 0,0 0,0 0,0 1,1-1,-1 0,0 0,0 0,1 1,-1-1,0 0,0 0,0 0,0 1,1-1,-1 0,0 0,0 0,0 0,0 0,0 0,0 1,0-1,0 0,0 1,-6 8,-18 7,21-13,-10 5,1 0,0 2,1-1,1 1,0 0,-1 2,9-10,0 1,0-1,1 0,-1 1,1-1,-1 0,1 1,0 0,1-1,-1 1,0 0,1-1,0 1,0 0,0-1,0 1,0 0,1 0,0-1,-1 1,1 0,0-1,1 1,-1-1,1 0,-1 1,1-1,0 0,0 1,0-2,3 3,14 13,-13-11,1 1,1-2,-1 1,1-1,4 2,-10-5,3-1,0 2,-1 0,1-1,-1 1,0 0,0 0,2 3,-8-5,-7-4,-10-5,13 4,0 0,1 0,0-1,0 1,0-1,0-2,0 1,0 2,-1-2,1 1,-1 0,-1 0,-128-76,125 75</inkml:trace>
</inkml:ink>
</file>

<file path=ppt/ink/ink6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72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6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73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698 0,'2'6,"-2"0,2-2,0 0,-1 2,1-1,2-1,-2 2,2-2,0 0,-2 0,6 4,14 19,-11-5,1 0,-4 1,0 1,0-1,-2 1,-2 0,0 17,-1 41,-6 50,-3-18,6 874,2-1023,0-2,2 1,3 1,1 0,4-3,6-13,-6 28,1-3,1 3,0-3,3 4,1 1,0-3,3 3,1 1,6-6,-5 5,-1-1,-1-1,-1 1,13-27,-17 25,2 3,0-1,1 0,1 3,21-19,4 1,-1-2,30-38,-36 40,-25 23,1 4,2-4,-2 5,7-3,-11 4,2 2,-2-2,-1 2,1-2,-2 1,0-3,0 2,0 0,0 0,-3-2,3-1,-4 1,0 0,0 0,0-2,-2 2,0 1,0-3,-2 8,2 0,-2 2,0-4,-2 4,2-4,0 4,-2-2,2 0,-2 0,0 3,0-5,0 4,0-2,0 2,0-2,0 2,-2-2,0 0,2 4,0-2,0 0,1 2,-1-2,0 2,0-2,0 2,-2 0,2 0,0 0,0 0,0 0,-2 0,2 0,0 0,0 0,-2 0,2 0,0 0,0 0,-2 0,2 0,0 2,0-2,0 2,0-2,1 2,-1 0,0-2,0 0,0 2,0 0,0 0,0 0,-14 8,0 1,1 1,-11 10,18-12,-35 25,-2-3,-32 21,4-8,66-39,-1 2,0-1,2-1,-2 0,2 2,0 0,0 0,2 0,-1-1,1 1,0 0,2 0,-2 0,2 2,0-2,-2 23,0 1,4-3,2 26,0-29,-2-3,0 3,-2-1,-2-1,-6 19,0-15,1-3,-3 3,-2-3,-2 1,1-1,-3-1,-2-1,1 1,-3 0,-8 1,-28 40,50-65,4-12,0-13,4 25,0-53,-2-4,2 0,8-38,-4 78,-2 1,2 0,1 0,1 1,0 1,2-2,2 2,-2-1,2 1,1 0,9-9,21-21,34-46,-18 19,-39 56,-1-3,3 4,0-2,1 3,1 1,1 0,-1 0,2 2,3-1,69-37,-90 45,6-3,0 0,2-2,-3 2,3 2,0 0,-14 4,0-2,0 2,2 0,-2 0,0 0,0 0,0 0,2 0,-2 0,0-2,0 2,0 0,2 0,-2 0,0 0,0 0,2 0,-2 0,0 0,0 0,2 0,-2 0,0 0,0 0,0 2,2-2,-2 0,0 0,0 0,2 0,-2 0,0 0,0 0,0 2,0-2,2 0,-2 0,0 0,0 0,0 0,0 0,0 0,2 0,-2 2,0-2,0 0,0 0,0 0,0 2,-10 22,-29 23,-13 6,-1-2,-4 0,-53 34,101-76,-1-1,2 0,0 0,0 2,2 0,-2-1,2 1,3 0,-3 0,2 2,0 0,0-1,2 1,-2 0,-2-2,2 2,-2-3,-2 3,2-2,-1 0,-1 0,0-1,-2 1,6-6,2-2,0 0,-2 2,0-4,2 4,-2-2,1 0,-1 0,0 0,2 0,-2 0,-2-2,2 2,0 0,0-2,0 2,0-2,0 2,-2-2,2 0,1 0,-1 0,-2 0,2 0,0-2,0 2,0 0,-2-2,2 0,0 0,0 2,0 0,0-4,1 2,-1 0,-14-8,0-2,1-3,1 3,0-2,0 0,-5-9,5 5,0 2,-3 1,-5-7,-31-13,31 21,1 0,1-2,1-1,1 1,2-2,-1 1,-253-270,263 277,1 0,2 0,-2 0,-4-11,12 19,-2 0,2 0,0 0,0 2,-2-2,2 0,0 0,0 0,0 0,0 0,0 0,0 0,0 2,2-4,-2 0,2 4,-2 0,0 0,2-2,-2 2,2-2,0 2,-2-2,2 2,-2 0,2-2,0 2,-2 0,2 0,-2 0,2 0,0 0,-2 0,2 0,0 0,0 0,-2 0,2 0,0 0,-2 0,2 0,0 0,-2 0,2 0,0 0,5 2,1 0,-2 0,2 0,0 0,0 2,-2-2,2 2,-3 0,1 0,2 0,-2 0,0 0,4 4,70 72,-54-52,19 21,-2 0,-3 2,-5 2,0 2,-5 0,-3 0,9 30,-30-72,-6-9,2-2,0 2,0-2,-2 2,0-2,2 2,-2 0,0 0,0 0,0 0,0-4,0 0,0 2,0-2,-2 0,2 0,0 0,0 0,0 0,0 0,-2 0,2 0,0 0,0 0,0 2,-2-2,2 0,0 0,0 0,-2 0,2 0,0 0,0 0,0 0,-2 0,2 0,0 0,0 0,-2 0,2 0,0 0,-2 0,-30-8,-7-12,0 1,1-3,1-2,4 1,-1-3,1-1,-20-22,-67-54,79 68,1-4,1 1,-18-30,-8-7,59 69,-29-37,33 43,2-2,-2 0,2 2,0-2,-2 2,2 0,0 0,0-2,-2 0,2 2,0-2,0 0,0 2,0 0,0-2,0 2,0-2,0 0,0 2,0-2,0 2,0 0,0-2,2 0,-2 2,0-2,0 2,2-2,-2 2,0 0,2-2,-2 2,2-2,-2 2,2-2,-2 2,2 0,-2-2,6 2,-2 0,0 0,0 0,0 2,-1-2,1 2,0-2,0 2,-2 0,2-2,0 0,0 2,0 0,-2 0,2 0,0 0,2 4,11 2,13 4,-5-1,3 1,-3 4,-1 0,2-3,15 19,-33-18,-24-16,-25-16,21 6,2-2,1 1,-1-1,2-2,1 0,-11-13,-19-30,-10-22,15 24,37 50,-3 1,2-2,0 0,0 0,2 0,-2 0,2 1,2 5,0 2,0 0,0 0,0 0,-2 0,2 0,0 0,0 0,0 0,0 0,0 0,0-2,0 2,0 0,0 0,0 0,2-2,-2 2,0 0,0 0,0 0,0 0,0-2,0 2,0 0,0 0,0 0,2 0,-2 0,0 0,0-2,0 2,0 0,0 0,2 0,-2 0,0 0,0 0,0 0,0 0,2 0,-2 0,0 0,0 0,0 0,0 0,2 0,-2 0,23 8,21 21,111 134,-126-135,-5-5</inkml:trace>
</inkml:ink>
</file>

<file path=ppt/ink/ink6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74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641 687,'-65'0,"2"6,-24 2,70-6,5-2,0 0,-2 0,3 0,-1 0,0-2,-2 0,2 0,1 0,-1-2,0 0,0 0,3 0,-3-2,0 2,2 0,0-4,0 2,1 1,-7-7,-45-43,41 37,3 2,-1-1,-6-9,18 20,3 0,-1 0,0 1,0-1,2-2,-2 0,2 2,0 0,0-2,2 2,-2-2,2-5,0 11,0 0,0 0,0 0,0 0,2 0,-2 0,0 0,0 0,2 0,-2 0,2 0,0 0,-2 0,2 2,0-2,-2-2,2 4,0-2,0 2,0-2,0 0,0 0,0 2,0 0,-1-1,1-1,0 2,2-2,-2 2,0-2,0 2,2 0,-2 0,0 0,0 0,2 0,-2 0,0 0,2 0,-2 0,0 0,0 0,2 0,-2 2,13 0,-1 1,2-1,-2 4,-1-4,1 2,12 8,-18-8,3 0,1 0,0 4,0-4,-2 1,-1 1,3 2,-2-2,-2 2,2 0,-3 0,9 7,-12-11,-2 2,2-2,0 0,0 0,2 0,-2 0,0 0,2-2,-1 2,-1-2,2 2,0-2,0 0,0 0,8 1,-2-1,1 2,1-2,-2-2,9 2,46 4,-61-4,0 0,0 2,2-4,-2 2,0 2,-1-2,-1 0,2 2,0-2,0 4,18 7,-24-11,0-2,2 0,-2 0,0 0,0 0,2 0,-2 0,0 0,2 2,-2-2,0 0,0 0,2 0,-2 0,1 0,-1 0,0 0,2 0,-2 0,0 0,2 0,-2 0,0 0,2 0,-2 0,0 0,2 0,-2 0,0 0,2 0,-2 0,0-2,2 2,-2 0,4-19,-18-26,-3 17,-5 1,1-3,-1 4,-19-15,35 35,0-2,-2-1,4 1,-2-2,0 0,-21-35,13 29,2-3,0 1,1-2,1 1,2 1,-4-16,10 31,0-3,2 0,-2 2,2-2,0-2,0 4,0-2,2 0,-2 0,2 3,0-3,2-2,-2 4,0 2,0-2,0 0,0 2,2 0,-2 0,2-2,-2 2,2 0,0 0,0 0,-3-2,3 4,0-2,0 0,0 1,0-1,0 2,0 0,2 0,0-2,0 0,-2 2,1 0,1-2,-2 2,2 0,0 0,-2 0,2 2,0-2,-2 2,2-2,-2 2,1-2,-1 2,2-1,-2 3,0-4,2 2,-2 2,0-2,0 2,12 6,-3 0,-1 4,0-3,0-1,1 6,31 31,-29-31,-1 0,0 1,-2-3,0 4,-3-1,1 1,-2 0,0-1,2 17,-10-30,0 0,0 0,-2-2,2 2,-2-3,2 3,-2 0,0-2,0 2,0-2,0 2,0-2,0 0,-2 2,2-2,0 0,-2 2,2-2,-2-2,0 4,0-2,3 0,-3-2,-2 4,2-2,-2 1,2 1,-2 0,2 0,0 0,0 0,0 0,2 0,-2 2,0-2,4 0,-1 0,-1 0,2 2,0-5,-2 5,2-2,0 0,0 0,2 0,-2 2,2-4,-2 4,0-6,0 0,1 0,-1 2,0-2,0 2,0-2,2 0,-2 2,0-2,0 2,2-2,-2 0,0 0,2 0,-2 0,0 0,2 2,-2-2,2 0,-2 0,0 0,2 2,-2-2,2 0,-2 0,2 0,0 0,0 0,0 0,0-2,0 2,0 0,2-2,-2 2,0 0,0 0,0-2,-2 2,2-2,0 0,0 0,0 2,0-2,7-6,1 0,-2 0,0-2,0 3,6-11,-7 8,1 0,2-2,0 3,10-7,-5 2,-1 2,2 1,2-1,-3 2,3 0,17-9,-29 19,-2-2,0 0,2 0,-2 0,2 2,0 0,-2-2,1 2,-1 0,2-2,0 2,-2 0,2 2,0-2,-2 0,2 2,-2-2,2 0,-1 2,-1 0,0 0,2 0,-2-1,0 1,2 0,0 4,6 0,-3 0,1 2,0 0,0 0,-2 2,0-3,0 1,-1 2,-1 0,0 0,0-2,4 13,-8-17,-2 0,2 2,0-2,-2 2,0-2,0 0,0 2,0-3,0 1,0 2,-2-2,2 2,-2-4,0 4,0-2,0 0,-2 2,2-4,0 4,-2-2,0-1,0-1,0 2,0 0,1 0,-1-2,0 2,-2-2,2 2,-4 0,-16 4,1 4,-3-5,1 1,-3 0,3-4,-3 2,1-2,-19 0,-69 15,103-19,4 4,0-2,0 0,0-2,0 0,1 2,-1-2,0 0,0 0,0 0,-6-2,14 2,-2 0,2 0,0 0,0 0,0 0,0 0,-2 0,2 0,0 0,0 0,0 0,-2 0,2 0,0 0,0 0,0 0,0 0,0-2,-1 2,1 0,0 0,0 0,0 0,0-2,0 2,0 0,0 0,0 0,-2 0,2-2,0 2,0 0,0 0,0 0,0-2,0 2,0 0,0 0,0 0,0 0,2 0,11-11,25-5,-21 18,1 0,-2 0,1 0,-1 2,2-2,-2 4,-1-2,1 1,11 7,-9-2,0 0,-2 2,-1-1,1 1,0 2,-3 0,-1-2,2 3,0 3,-12-16,2 2,-2-2,0 0,0 2,0-2,0 2,-1-2,-1 2,2-1,-2-1,2 2,-2-2,0 2,0 0,2 0,-4-2,2 2,0 0,0-2,-2 2,2-2,-2 4,1-4,-1 2,-2 0,2-3,-2 3,2-4,-2 4,0 0,2-4,-2 4,0-2,0 0,0-2,0 2,0 0,-2 0,3 0,-3-2,-6 4,-2-2,0 0,3 0,-3 0,0-2,2 0,-2 0,1 0,-1-2,2 0,-2 0,3 0,-11-2,6-4,1 0,-1 0,0 3,2-5,1 0,-1 0,2 0,-2 0,3-1,1-1,-2 0,2 0,2 0,0-1,0 1,1-4,1 4,0-1,2-1,-4-14,4 1,-4 3,6 26,0 0,0 0,0-2,0 4,0-2,2 0,-1 0,-1 0,2 0,-2 0,0 0,2 2,-2 0,-4 9,0 3,2 0,0 0,2 1,-2 7,2-6,0-1,-4 3,-2 7,6-21,0-2,-1 0,1 0,-2 0,0 0,0 0,0 0,0-2,0 4,0-4,0 2,-2 0,2-4,-2 3,1-1,1 0,-2 0,0 2,2-4,2 0,0 0,0 0,0 2,0-2,-2 0,2 0,0 2,0-2,0 0,-2 0,2-2,0 2,0 0,-1 0,1 0,0-2,0 2,0 0,0 0,0-2,0 2,0-2,0 0,0 2,0-2,0 2,0-2,0 0,0 1,0 1,2-2,-2 0,0 0,2 0,-2 2,2-2,-2 0,2 0,0 0,-2 0,2 0,0 0,0 0,-6-33,4 1,0 1,4-1,0-1,4-6,-4 39,-2 0,0-2,0 2,2 0,-2-2,2 2,-2 0,2-2,0 2,-2 0,2 0,0 0,0 0,0 0,0 0,0 0,2 0,-2 0,0 0,4 1,1-3,-1 0,4 4,-2-4,0 2,0 0,7 0,23-6,-38 8,0-2,2 2,-2 0,0 0,0 0,0 0,0 0,0 0,0 0,2 0,-2 0,0-2,0 2,0 0,0 0,0 0,0 0,0 0,0 0,0 0,0 0,0 0,0 0,0 0,0 0,0 0,0-2,0 2,0 0,0 0,0 0,0 0,0 0,0-2,0 2,0 0,0 0,0 0,0 0,0 0,0 0,0-2,0 2,0 0,-2 0,2 0,0 0,0 0,0 0,0 0,0 0,0-2,-2 2,-22-14,-43-21,54 29,-50-39,-2-2,61 45,0 0,2-2,-2 4,0-2,0 2,0-2,2 0,-1 0,-1 2,0 0,0 0,0 0,0 0,0 0,-2-2,2 4,0-2,-2 0,6 0,0 0,-2 0,2 0,0 0,-2 0,2 0,0 0,-2 0,2 0,0 0,0 0,-2 2,2-2,0 0,0 0,-2 0,2 2,0-2,0 0,0 0,-2 2,2-2,0 0,0 0,0 2,0-2,0 0,0 0,-1 0,1 0,0 2,0-2,0 0,0 2,0-2,11 21,33 19,-42-38,5 4,3 2,0-5,0 3,0 0,-1 0,1-2,2 2,-2-2,2-2,0 2,-1 0,3-2,-8-2,0 2,0-2,-2 0,2 2,-1-2,1-2,0 2,-2 0,2-2,0 2,0-2,-2 2,2-2,-2 0,2 0,-3 0,3 0,-2 0,0 0,2-2,-2 2,0 0,0-2,0 0,0 2,-2-4,4 0,0-1,-3 1,1-2,0 2,-2-2,2 0,-2 0,0 1,0-1,-2 2,0-2,2 0,-4 0,2 0,0 0,-2 1,-2-5,-4-18,-3 1,-1-1,-10-11,18 31,-6-5,1-1,-1 2,-2-2,-4-1,4 3,65 61,-53-47,0 2,0-2,0 0,0 0,0 0,0 0,0 0,0 0,0 0,0 0,0 0,0 0,2 0,-2 0,0 0,0 0,0 0,0 0,0 0,0 2,0-2,0 0,0 0,0 0,0 0,2 0,-2 0,0 0,0 0,0 0,0 0,0 0,0 0,0 0,0-2,0 2,0 0,2 0,-2 0,0 0,0 0,0 0,0 0,0 0,0 0,0 0,0 0,0 0,0 0,0 0,0 0,0 0,0 0,0-2,0 2,0 0,0 0,0 0,0 0,2 0,-2 0,0-14,-6-13,-9-11,11 35,0-1,2-2,-2 0,2 2,0-2,0 0,2 0,-2 0,2 2,-2-3,2 1,0 2,2-8,-2 12,0 0,0 0,0 0,0 0,0 0,0 0,0 0,0-2,2 2,-2 0,0 0,0 0,0 0,0 0,0-2,0 2,2 0,-2 0,0 0,0 0,0 0,0 0,0 0,2 0,-2 0,0 0,0 0,0 0,0 0,2 0,-2 0,0 0,0 0,0 0,0 0,2 0,-2 0,0 0,0 0,0 0,18 10,13 17,-27-25,157 171,-143-155,0 0,-3 1,1-1,-2 2,-2-1,-1 3,-1-1,0-1,-2 2,-2-1,0 1,-1 4,-5-26,0 1,0-1,0 2,0 0,0 0,0-2,0 0,2 2,-2 0,0-2,0 2,2 0,-2-2,2 0,-2 2,0-2,2 2,-2-2,2 2,0-2,-2 2,2-2,-2 0,2 0,0 2,-2-2,2 0,0 2,-2-2,2 0,0 0,0 0,-2 2,2-2,0 0,0 0,-2 0,2 0,0 0,0 0,-2-2,2 2,0 0,0 0,-2 0,2-2,0 2,-2 0,13-4,-1-2,0 0,-2 2,2-1,3-7,11-2,-16 10,1-2,-1 4,2-4,-2 4,2-2,-1 2,1 0,0 0,4 1,-16 1,2 0,-2 0,0 0,0 0,2 0,-2 0,0 0,0 0,2 0,-2 0,0 0,2 0,-2 0,0 0,0 0,0 1,2-1,-2 0,0 0,0 0,2 2,-2-2,0 0,0 0,0 0,0 2,2-2,-2 0,0 0,0 0,0 0,0 0,0 0,0 2,0-2,0 0,0 2,-12 16,-35 13,41-25,-20 10,3 0,-1 3,2-1,3 2,-1-1,-2 5,19-20,-1 2,0-2,2 0,-2 2,2-2,-2-1,2 3,0 0,2-2,-2 2,0 0,2-2,0 2,0 0,0-2,0 2,0-1,2 1,0-2,-2 2,2 0,0-2,2 2,-2-2,2 0,-2 2,2-2,0-1,-1 3,1-4,6 6,28 26,-27-23,3 3,2-4,-2 2,1-2,9 3,-20-9,6-2,-1 4,-1 0,2-2,-2 2,0 0,0 0,4 5,-16-9,-14-7,-19-11,25 8,0 0,2 0,0-2,0 3,1-3,-1-4,0 2,0 4,-2-3,3 1,-3 0,-2 0,-251-149,245 147</inkml:trace>
</inkml:ink>
</file>

<file path=ppt/ink/ink6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75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6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77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ignorePressure" value="1"/>
      <inkml:brushProperty name="inkEffects" value="pencil"/>
    </inkml:brush>
  </inkml:definitions>
  <inkml:trace contextRef="#ctx0" brushRef="#br0">1 88,'0'2,"0"4,0 8,0 10,0 5,0 2,2-2,1-6,3 0,0 0,-1 2,-2 1,0 1,-2-1,0 0,2 1,0-3,0 1,-1-2,2-5,0-3,0-1,1-3,0-7,2-8,2-13,4-13,3-5,-1-1,-4-1,-3 2,-3 1,-3 4,-1 3,-1 2,-1 4,1 0,-1 2,0-2,1 0,0 2,0 1,0 2,0 0,0-2,0 10,0 11,0 11,0 9,0 7,0 5,0 2,0 0,0-4,0-3,0-1,0-1,0 1,0-3,0-4,-3-12,-3-18,0-16,-2-10,-2-8,0-1,0 1,-3 3,0 5,2 4,4 5,2 11,7 23,6 28,5 14,1 8,2-1,0 2,0-6,-2-6,-4-9,-2-11,-3-11,-4-12,-4-23,-4-18,-3-11,-3-5,-2 2,3 4,0 5,2 7,3 17,2 18,3 20,1 11,1 5,0 1,1-3,-1-5,1-13,4-19,4-20,6-13,0-5,3-2,-2 1,-4 6,-4 6,0 8,0 15,2 14,4 25,2 15,4 14,5 7,2-4,-2-7,-3-10,-4-9,-6-14,-5-17,-6-14,-3-14,-1-11,-1-8,2-2,0 1,0 2,1 2,1 6,0 2,0 3,0 9,0 14,1 16,-1 10,0 8,2 7,4 1,0-3,3-8,-4-12,-5-21,-5-20,-8-18,-6-13,-2-3,1 2,1 6,-2 6,3 8,5 9,2 12,0 15,0 12,-2 12,0 6,-3 4,-4 5,1 2,2-1,4-3,3-5,5-10,2-19,2-18,1-13,0-8,1-2,2 0,1 2,0 4,-2 5,3 10,-1 15,3 20,-1 16,4 8,2 5,3 0,-2-6,-1-7,-2-7,-2-11,-4-15,1-18,2-16,-1-11,2-2,0 2,0 3,-1 6,1 11,-1 18,-2 25,1 21,2 12,0 2,-2-3,-2-6,1-10,0-8,-1-7,-1-9,1-16,0-15,2-12,-1-13,0-3,1 0,0 7,-2 8,0 6,0 9,0 9,2 16,0 13,-1 7,-2 7,-1 2,2 1,0-4,-1-5,0-5,-2-8,0-13,0-13,-1-13,0-7,-3-4,-1 0,-1 0,-2 4,5 12,4 15,4 15,2 10,2 10,1 10,-1 2,1-1,-2-4,-3-8,1-7,-1-6,-2-8,-1-14,-2-15,2-17,1-18,1-11,3-3,3 1,-1 7,0 9,-1 10,1 15,-2 23,-3 18,-1 16,-2 14,-1 8,-3 0,-2-2,-2-3,0-6,0-7,0-9,0-19,-1-18,-2-12,0-10,0-6,-2-4,-1 3,2 6,-1 9,2 16,3 16,2 13,1 9,2 5,1 9,1 2,-1 0,0-7,1-3,-1-6,0-4,0-10,3-9,3-13,3-13,0-7,1-5,-1-1,-3 0,1 0,-1 5,1 6,2 7,2 12,1 18,2 13,-2 11,-1 10,-1 3,-3 1,-1-3,0-5,1-7,-1-8,-2-11,2-16,7-22,3-14,0-6,-1-5,-3 1,-3 3,-3 3,-3 11,-2 15,-1 11,-1 12,1 9,-3 6,-1 3,-2 2,-1 1,2 0,-1-8,0-13,-1-19,1-18,-2-11,1-11,-3-3,-3-2,-1 4,1 7,3 14,3 14,3 19,3 17,0 14,1 9,1 6,-1 0,1-3,-1-8,1-9,-1-13,0-16,0-13,0-9,0-7,0-4,0-1,0 0,0 2,2 7,4 12,3 13,3 11,1 8,-1 12,-2 1,-2 3,0-2,-3-5,-2-9,1-15,0-17,2-14,-1-9,0-3,-2 0,-1 1,-1 1,2 12,3 15,1 17,1 13,-1 7,2 2,-2-1,-1-3,-2-9,-2-12,0-18,-2-13,0-9,-1-3,1 1,0 0,-3 4,-1 5,1 12,3 16,1 13,4 12,1 11,-2 5,3-1,-2-1,0-5,-2-7,-1-4,-1-10,0-15,-6-19,-5-11,-2-9,-2-2,-2 2,3 1,0 3,3 3,3 4,0 7,2 10,3 15,3 13,3 20,2 14,1 11,0 0,-1-6,1-6,-1-20,-1-24,-2-24,-1-15,-1-8,-1-6,0 0,0 2,0 5,-1 7,4 9,2 16,4 17,3 25,1 17,7 13,4 2,4-1,-1-8,-3-12,-4-17,-7-20,-5-21,-3-17,-4-7,-1-2,-1 0,0 12,0 16,2 18,4 12,1 14,3 11,-2 11,-1 1,-1-6,-2-6,-2-9,0-21,-1-20,-1-22,-1-19,-7-12,-4-8,-4 0,0 6,0 10,4 22,11 33,9 24,5 19,1 7,0-2,-1-6,-3-16,-11-26,-7-20,-8-20,-7-20,-4-8,-1-3,2 4,3 8,5 8,6 22,13 23,12 25,8 14,3 8,1 1,-4-4,-3-6,-4-8,-5-12,-3-17,-3-13,-1-9,-2-7,0-5,0 0,1 13,2 18,8 23,6 20,2 9,0 2,-2-3,-2-4,0-9,-4-8,-2-10,-3-19,-3-15,-1-12,-1-16,0-8,-1-2,1 4,-1 9,1 8,0 17,0 18,0 17,0 21,0 16,2 10,4 1,1-4,1-9,0-9,-2-10,-2-18,-1-19,-2-18,-3-16,-1-8,-3-2,0 3,0 7,2 7,7 19,10 29,7 25,9 16,4 5,-1-3,-4-9,-6-10,-7-15,-6-21,-5-22,-5-20,-3-16,0-7,0-2,1 1,1 6,1 9,0 8,1 22,2 24,2 22,-1 18,0 7,-1 8,-1-3,0-5,-1-7,0-10,0-15,0-22,0-21,0-22,0-18,0-20,0-13,0 2,-3 11,0 15,-1 16,2 24,0 26,6 31,9 28,6 14,7 4,1-6,-1-9,-3-16,-5-26,-5-23,-6-19,-6-16,-3-7,-1 3,-1 15,4 25,1 23,1 21,-1 7,1 1,-1-3,0-4,-1-8,0-4,0-2,0-2,3-2,0-3,0-8,-1-14,0-14,-1-26,-3-15,-1-11,-2 1,-4 6,0 8,0 8,1 19,1 20,3 27,1 14,2 6,1 1,2-5,-1-17,-3-27,-4-19,-4-20,-7-8,-3-2,-1 7,3 8,4 14,6 21,3 18,0 15,1 7,-1 3,0-3,1-5,-2-13,-1-14,-1-16,-3-18,0-14,-1-10,2-3,0 4,0 7,0 7,6 18,5 17,8 22,9 28,8 19,6 10,0 6,-2-6,-4-11,-7-14,-6-13,-8-22,-10-25,-4-20,0-17,-2-9,-1-2,-1 6,2 10,0 9,1 13,4 17,4 25,3 18,2 15,-1 8,0 3,0-4,-1-10,0-12,-1-17,0-18,-3-17,-3-20,0-11,-3-8,-1-7,0 3,0 5,2 9,-1 11,4 18,5 24,5 28,5 16,2 4,5-2,5-10,-3-10,-3-14,-5-18,-4-18,-3-15,-1-10,6-11,2-11,5 1,0 4,-3 10,-1 11,0 15,0 15,1 18,1 14,0 10,0 3,1-1,0-2,-3-5,-3-6,-3-13,-3-14,-4-16,-4-20,-5-10,-7-8,-4 0,2 6,5 22,3 25,5 20,5 18,6 12,4 4,1-2,1-8,-1-18,-3-24,-4-25,-4-23,0-14,-4-8,0 2,-3 6,-1 11,0 19,2 22,4 27,3 29,4 15,4 10,3 0,2-7,4-10,-1-12,-3-21,-4-25,-4-24,-2-18,-2-9,-3 0,-5 6,0 8,1 9,1 20,2 18,3 23,3 22,2 11,3 1,1-7,1-10,-4-23,-3-26,-2-21,-1-21,-5-21,-2-8,-3 2,1 7,-1 15,1 12,6 18,4 22,8 28,8 21,2 9,2 1,-4-4,-2-11,-3-10,-4-22,-3-21,-3-30,-1-29,-1-18,-1-9,0 5,1 10,-3 18,-1 24,3 32,2 26,3 26,3 12,1-2,1-3,2-9,-1-10,-2-17,-3-25,-2-18,-1-14,-2-5,-2-1,-2 4,0 6,1 14,3 17,7 21,5 23,5 21,2 10,1 3,-1-8,-4-9,-1-11,-4-11,-3-16,-3-23,-2-19,-1-15,-2-10,1-2,-1 2,0 6,1 17,5 25,1 27,6 19,2 13,4 14,5 3,0-5,-4-14,-7-24,-6-26,-4-30,-2-29,-1-21,-1-19,0-1,-2 6,0 8,0 11,-1 18,0 23,1 24,3 25,2 17,1 7,3 6,0-2,2-10,0-10,1-8,-1-21,-4-18,-7-17,-9-9,-4-2,1 9,0 14,4 19,0 19,3 11,3 6,5 1,4 0,6-4,3-7,-4-14,-7-21,-11-26,-8-21,-4-7,-7 1,-1 7,5 9,6 19,5 20,4 17,4 15,3 7,2 1,1 0,0-3,-1-14,-7-23,-6-17,-4-15,-3-5,-1-1,0 2,3 4,0 6,5 6,4 18,7 22,3 17,2 19,1 8,0-1,-1-4,-1-6,0-9,-1-21,1-22,-1-24,-1-16,1-10,-2-6,-2 2,-2 10,1 10,0 14,1 20,4 31,7 28,5 16,7 13,4-2,0-10,-4-11,-5-27,-2-32,-4-33,0-27,1-12,-1 2,-3 10,-1 13,1 14,2 18,0 27,1 28,4 18,1 22,0 11,0-1,1-11,1-12,-1-17,1-17,-3-19,-5-22,-5-20,-2-17,-1-12,2-8,1-1,0 4,-1 7,1 10,-2 18,1 19,2 17,0 14,3 7,2 3,3-1,2-6,-2-20,-2-19,-3-21,-2-21,-3-11,-2 1,-5 9,-4 11,0 19,2 23,2 23,5 20,10 16,6 8,3-1,0-7,1-10,-1-10,-6-17,-8-19,-4-16,-2-19,-4-11,0-5,-2 1,1 7,1 21,4 28,8 27,7 17,7 5,0-1,-1-5,-3-9,-3-11,-3-12,-3-23,-6-19,-2-16,-4-12,-4 0,-2 2,0 9,2 8,3 20,7 27,9 25,4 15,1 9,-3 6,0-2,-3-9,-2-11,-3-23,-5-28,-4-34,-7-27,-3-11,-2 1,-1 8,3 13,2 16,2 20,9 20,10 21,5 13,3 12,2 2,-2-2,-2-4,-3-15,-3-18,-3-25,-3-17,-1-10,-1-4,-6 2,-4 5,-3 7,1 14,5 18,9 21,11 25,11 16,4 7,0-5,0-8,-5-10,-8-16,-10-24,-6-19,-2-18,-3-9,-1-8,-2 0,1 3,2 4,2 11,6 21,11 40,10 31,4 22,0 0,1-8,-3-15,-2-16,-3-14,-8-16,-5-21,-9-23,-9-23,-9-20,-4-20,-5-7,-3 1,-3 12,3 15,4 18,5 17,5 13,9 15,9 19,11 20,7 18,2 7,1 0,-4-5,-1-6,-5-8,-3-16,-6-18,-5-25,-3-22,-3-17,-4-18,-3-3,-1 3,-1 5,1 11,1 11,3 16,11 32,11 33,11 27,8 18,6 9,1 2,-5-7,-3-13,-7-15,-7-18,-6-19,-6-21,-4-12,-1-9,-2 1,5 18,4 20,8 14,4 7,4 2,0-3,-7-9,-7-13,-5-12,-5-14,-4-12,-3-9,-2-7,-1 0,-1 5,1 7,-1 5,3 4,1 6,3 12,10 25,10 26,8 16,4 6,0-2,-4-8,-5-34,-5-42,-4-28,-5-25,-6-13,-3 5,-1 12,-1 16,9 32,9 35,12 27,7 19,7 12,0 2,-2-7,-5-8,-7-18,-8-22,-9-21,-5-21,-5-15,-5-13,-1-2,-1 3,3 8,5 18,12 20,10 25,10 25,3 15,2 8,-1 6,-4-4,-3-6,-3-13,-2-14,-7-19,-7-23,-7-23,-3-22,-2-20,-3-9,-6-1,-3 8,-1 16,12 35,10 39,9 28,9 16,1 10,0-2,-1-8,-3-13,-5-16,-6-23,-6-25,-8-20,-5-18,-5-16,-4-8,-3 0,1 7,2 13,8 24,9 27,8 22,4 16,1 7,2 4,0 0,-2-5,-2-7,-1-11,-4-14,-4-16,-9-14,-7-11,-5-4,-3 2,3 4,4 7,6 14,7 16,9 14,6 12,5 6,3-2,1-3,-1-15,-8-24,-9-14,-5-12,-6-5,-4-2,-4-1,0 4,3 16,8 19,7 19,8 25,6 13,3-1,-1-4,-2-8,-2-19,-6-21,-6-21,-4-14,-3-7,-3 1,1 12,9 15,8 18,10 18,5 10,1 3,-2-1,-5-4,-4-3,-4-2,-2-2,-2-3,1-3,3-4,1-11,-1-12,-1-14,-2-14,0-9,-1-5,-1-1,0-2,-3 3,-3 5,-4 7,-1 11,0 7,-1 7,3 8,1 13,4 10,9 6,6 5,7 2,5 1,1 0,2-3,-4-3,-6-10,-5-19,-5-20,-3-18,-5-12,-4-7,-4 1,0 6,-1 12,-1 13,1 16,6 31,10 23,13 29,10 21,8 18,3 3,-2-5,-6-16,-5-24,-5-21,-8-18,-6-24,-5-26,-2-24,-1-14,-1-6,-2 2,-1 9,-2 11,3 20,9 27,7 20,4 13,1 6,1 1,-3-6,-4-5,-4-12,-5-17,-6-14,-5-10,-3-9,-3-8,0-2,-1 3,0 5,1 8,2 10,8 20,9 14,4 10,8 9,2 1,4 0,0 0,0-8,-5-13,-5-16,-7-16,-4-8,-5-1,-5 3,3 10,4 6,5 3,2-3,0-9,0-7,-2-7,-1-3,-3-2,-2-1,0 0,-2 2,0 12,2 15,6 14,4 8,3 2,0-13,-1-12,-5-14,-4-8,-1-6,-3-2,-3 2,-1 3,-1 5,0 11,3 20,4 13,7 11,6 6,4-3,-2-16,-2-21,-3-26,-3-26,-3-11,-3 1,-5 6,-4 10,-2 18,0 23,1 16,-2 18,3 18,-3 18,1 17,1 8,1-1,3-10,7-16,9-10,6-15,-1-17,-4-21,-4-19,-6-16,-3-10,0-9,-3-3,-3 4,-2 6,3 17,6 23,7 21,12 24,4 10,-1 3,-1-5,-1-4,-5-12,2-21,-3-24,-2-24,-4-10,-2-2,-5 9,-2 9,-1 13,6 20,5 21,8 14,5 7,4 2,0-2,-2-5,-1-3,-2-2,-5-4,-2-4,-2-8,-4-14,-3-22,-1-22,-2-14,-7-7,-7 2,-4 8,-3 10,1 12,3 10,4 14,0 16,-1 19,0 20,2 15,3 8,3 1,6-6,2-11,3-15,-1-14,-2-18,-1-23,0-19,-1-10,-3-3,-1 2,-2 10,0 7,1 12,1 15,2 14,0 11,4 6,4 2,1-3,1-5,0-11,-1-14,-3-12,-1-10,1-5,0-3,-1 0,1-1,1 2,2 1,-1 0,-1 1,-1 2,-2 5,-1 12,0 22,-1 16,0 21,-1 20,1 13,0 1,2-9,4-11,3-15,0-24,-2-32,-1-34,-3-23,-1-7,-1 1,-3 8,-7 10,-4 11,1 21,1 21,4 22,2 16,7 13,9 7,4-1,5-4,-1-9,-1-12,-6-11,-5-17,-4-16,-3-11,0-6,-2-3,1-2,0 11,3 12,1 11,2 7,1 1,-1-6,-1-6,-1-5,-5 0,0-1,-4-1,-2 1,4 0,8-3,9-1,5-4,1-1,0 3,0 2,-2 4,-3 0,-1 3,-1 3,0 6,1 12,1 8,2 5,2 4,-1-1,-2-3,-4-3,-2-3,-1-3,-3-9,-3-15,0-15,-2-11,0-5,0-1,-1 1,1 2,-1 3,1 3,0 23,0 32,0 32,0 17,0 5,0-1,0-5,0-11,0-11,0-8,0-10,0-8,0-15,0-15,-2-16,-2-18,3-21,5-17,3-7,4 1,-1 4,1 10,-2 13,1 15,-2 10,-2 7,-2 6,-2 3,1 2,1 0,1 3,1 7,1 18,0 16,-2 17,-1 14,-2 11,-1 0,0 1,-1-4,-1-10,1-13,0-11,-1-14,-1-24,-1-26,-1-22,2-16,0-6,1 3,1 8,-1 9,-1 14,-2 22,-4 31,-6 34,-3 19,-2 3,1-6,3-3,1-8,4-10,0-13,2-9,1-8,0-9,0-11,1-14,-2-8,1-5,2-5,1-2,2-1,1 3,1 2,0 0,0 1,1 4,-1 9,0 17,0 14,0 10,0 7,0 2,0-11,0-15,0-16,-2-14,-1-15,0-5,0 1,1 3,1 6,1 8,0 11,0 14,0 10,0 15,0 8,0 5,0-1,0 0,0-2,0 0,0 0,-2-1,-2 1,-2-3,0-4,-1-5,0-8,-4-14,0-19,0-12,1-9,1-6,0 3,3 4,3 4,-2 5,1 9,1 20,3 15,2 15,0 6,0 9,-2 8,-2 0,-3-2,-1-7,2-8,0-14,1-22,2-20,0-19,1-7,0 0,0 4,0 8,3 10,6 15,3 15,3 17,1 16,0 14,-2 8,-4 0,-3-3,-4-4,-1-5,-2-4,0-8,-1-6,0-10,1-15,-1-20,9-28,9-28,10-23,8-11,3 8,-3 14,-7 20,-5 20,-5 21,-5 26,0 21,0 19,1 12,-2 12,-3 5,-1-1,-2-8,1-8,0-11,-3-18,-1-27,4-31,3-29,8-22,5-4,2 4,-4 11,-3 19,-1 18,-5 24,-3 26,-4 19,-3 14,-1 10,-1 0,-4-4,0-5,-2-7,-1-6,0-9,-3-12,-2-12,2-16,-1-14,2-6,0-4,-1-1,1 2,2 4,3 14,1 18,2 20,0 16,1 13,-2 14,-6 9,-1-2,0-8,2-10,3-18,1-20,2-25,0-18,1-15,0-11,3-12,4-3,2 7,0 12,-1 13,0 12,-1 23,1 19,-2 12,2 12,1 15,0 4,3-1,2-4,1-6,-2-8,-3-17,-4-21,-2-17,-5-18,-2-13,0-11,0-2,0 1,1 9,1 15,1 20,0 20,2 16,2 11,2 8,0 7,1 1,1-2,-3-4,-1-6,-2-6,0-13,-4-14,-2-15,1-12,-2-10,-1-8,-1-2,0 11,4 25,6 22,1 16,3 15,0 7,-1-1,-1-7,-2-7,1-2,0-5,-1-9,0-13,-2-17,-2-13,-2-9,-1-6,2-5,0-2,0 5,1 3,1 7,0 10,0 17,0 13,3 14,0 7,1 7,-2 4,0-3,0-4,-2-6,-2-8,-2-15,1-20,-2-19,-3-10,0-3,-1 4,1 4,2 17,9 24,7 22,5 12,1 10,-1-1,-4-2,-3-4,-4-4,-2-4,-1-4,-1 0,-1-1,1-1,-1-1,-2-9,-3-12,-3-12,0-9,-2-11,3-12,1-6,3-9,1-4,2 4,0 9,4 12,3 17,1 22,2 20,-1 9,-2 3,1 2,-1-2,-1-4,-2-5,-2-5,0-13,-1-13,0-17,0-12,0-12,-1-7,1 1,0 4,0 5,5 19,7 37,9 28,5 15,2 2,0-3,-1-9,-6-11,-9-17,-6-21,-8-22,-2-22,-1-19,0-5,2-1,0 6,1 13,2 19,2 23,4 26,1 17,1 19,0 10,-1 5,-3-4,-1-8,-2-8,-1-7,0-8,0-14,-5-16,-5-12,-5-16,-2-17,-2-12,3-7,2 0,3 5,3 8,4 9,1 17,5 17,4 22,4 16,2 10,2 3,-1-1,-4-6,-2-4,-6-10,-5-15,-2-16,-2-17,0-14,1-11,2-7,-1 0,2 6,0 8,1 22,9 26,6 23,3 23,2 11,-2 0,-2-4,-2-6,-3-8,-4-8,-1-9,-2-16,-4-15,-1-20,-2-14,0-10,0-10,0 0,0 5,1 8,2 17,3 21,7 23,3 25,2 27,1 12,3 15,0 1,-1-11,-3-17,-4-24,-5-23,-6-24,-7-17,-5-12,-2-13,-1-12,3 1,4-1,3 5,2 6,0 6,3 6,1 7,0 5,5 12,3 11,0 11,1 6,0 7,2 4,2-2,1-7,0-17,-4-21,-2-24,-3-14,-1-5,-1 2,-2 6,1 7,2 11,3 19,7 27,5 26,5 18,2 8,-2 4,-1-5,-2-8,-4-10,-2-12,-4-7,-3-7,-2-4,-7-11,-4-12,-2-15,-2-15,0-7,2-4,3 3,0 3,1 7,1 16,6 26,9 25,4 26,2 13,1-1,-3 2,-4-8,-1-8,-2-12,-6-21,-7-26,-6-20,-6-21,0-16,1-12,-3-11,-2 1,-1 9,3 23,6 30,9 33,6 27,3 16,2 4,0-2,0-8,-2-7,-5-17,-6-19,-9-21,-3-15,-1-16,2-9,2-9,3 0,4 5,4 8,4 18,7 26,11 33,4 24,1 14,2 5,-4 0,-3-8,-4-21,-4-33,-7-25,-4-15,-7-6,-1-2,-3 1,4 13,6 20,8 22,5 16,1 10,1 5,1 1,-2-3,-1-7,-4-17,-4-17,-2-19,-2-9,0-10,0-5,0 2,1 3,-1 4,3 11,7 18,6 15,3 12,4 8,0 2,2 4,-1-6,-7-10,-6-22,-7-21,-4-20,-3-18,1-7,0 3,1 7,0 10,3 18,7 18,4 24,3 19,4 21,-2 17,2 3,-3-6,-1-9,-3-13,-4-20,-4-23,-1-29,-2-21,-2-12,-2-3,0 5,-4 10,3 19,5 24,4 25,4 17,3 10,2 4,-1-4,-1-9,-2-14,-6-24,-5-21,-6-13,-6-10,-3-2,-2 6,2 20,7 25,6 24,5 15,2 6,-1 3,1-2,-2-6,0-7,1-9,-2-14,-3-14,-4-17,-4-19,-8-22,0-17,0-5,0 0,2 7,2 12,2 13,3 16,5 18,6 27,3 22,5 15,1 9,1-2,-1-5,-3-10,-2-23,-5-24,-3-28,-6-16,-1-6,-3 2,2 4,2 8,8 14,6 20,7 25,4 19,-1 11,-1 1,-2-3,-4-7,-4-14,-2-19,-2-15,-1-13,0-7,-4-5,0-2,1 2,0 4,3 9,2 15,6 15,3 12,1 5,0 4,-1 1,-4-3,-2-14,-2-15,-1-15,-7-21,-2-17,-3-7,-1 1,0 7,3 11,2 16,7 20,12 22,5 17,3 14,-1 6,-2-2,-6-4,-4-9,0-8,-3-18,-4-16,-2-23,-2-21,1-16,0-9,1-5,0 5,0 13,1 13,0 16,2 24,4 21,1 19,1 11,3 2,-2-3,-1-5,-1-11,0-13,-5-21,-2-18,-1-13,-1-5,-2-1,-1 4,1 15,3 18,5 16,4 14,5 14,1 7,1-1,-3 0,-3-3,-3-4,-3-6,-1-10,-2-16,0-15,-3-15,-4-10,0-10,-1-2,-3 1,1 5,3 20,4 20,6 21,7 13,4 7,0-3,0-1,-5-11,-4-17,-2-21,-3-17,0-13,-1-11,0-3,-3 5,0 6,1 10,0 15,1 18,4 27,6 22,4 10,2 0,0-5,-1-8,1-13,-6-21,-3-20,-3-19,-2-22,0-10,-1 0,0 5,0 8,3 18,3 25,4 23,5 20,0 14,1 9,-3 0,-1-7,-2-11,-3-15,-2-21,-1-18,-3-21,0-14,0-16,-1-14,1-4,0 5,-1 11,1 26,3 27,0 20,3 16,-1 9,3 3,-1-3,-1-4,0-7,-3-11,-1-15,-5-12,-4-8,0-7,0 10,2 19,4 13,3 18,0 8,0 3,0-3,-1-4,3-7,-1-6,1-10,-1-11,-2-16,3-14,0-11,2-11,0-5,-2 2,0 5,-2 21,-1 23,0 28,4 29,2 24,-1 19,1 8,3-8,-2-15,2-19,-5-22,-4-26,-4-24,0-24,-1-23,2-16,0-9,-2 5,0 11,1 14,0 18,2 23,0 24,0 17,3 9,7 2,3 1,3-3,-1-5,-1-8,-5-16,-4-16,-4-21,-4-15,0-7,1-4,0 3,1 8,-2 11,0 15,1 22,3 14,2 9,2 5,2 2,-1-2,-2-5,2-7,0-15,-1-17,-1-16,-2-13,0-6,0-2,-1 6,0 15,-1 19,1 24,0 19,2 8,4 8,3 0,3-7,-1-13,-2-19,-3-24,-2-23,-2-13,-2-6,0 1,0 8,2 11,3 16,4 24,5 24,2 21,2 15,0 3,-1-4,-3-11,-1-13,-6-15,-4-20,-2-18,-1-17,-2-9,1-8,0 1,0 4,-2 6,-1 6,1 13,3 18,4 15,1 10,3 5,-1 0,2 0,-1-2,-2-9,-2-15,-1-15,-2-11,-1-7,0-2,0 1,0 14,4 21,10 28,5 14,4 8,0-2,0-5,-3-8,-6-12,-6-18,-7-21,-4-20,0-16,-4-12,1-3,-2 4,0 6,0 9,0 14,3 22,1 14,1 18,2 14,1 11,3 1,3-3,3-8,-2-11,-5-18,-5-19,-5-21,-1-19,-1-11,-2-3,-1 0,-1 6,2 10,0 12,1 19,1 26,2 22,3 15,3 3,0 4,5-4,3-8,-2-14,-3-17,-5-17,-5-19,-2-22,0-16,2-12,2-2,3 6,2 13,-1 16,-1 11,1 17,1 21,1 25,0 14,1 11,-3 5,0 0,0-7,1-8,0-7,-2-12,-2-13,-3-14,-3-16,-1-16,1-11,3-8,0-2,2 6,-1 6,2 14,1 14,2 15,1 13,3 9,3 4,-1 0,2-4,1-11,-1-16,-2-13,-1-10,0-6,-4-4,-2 10,1 12,3 14,1 16,1 7,2 7,3 2,1-10,-2-14,-1-15,-2-11,2-16,-1-8,-1-3,2 11,0 18,1 21,1 17,0 9,2 0,3 1,0-8,0-12,-4-14,-2-13,-2-9,-2-9,1-5,2-1,2-2,0-1,1 5,0 15,2 20,1 28,5 24,3 20,2 3,3-7,-2-16,-3-13,-3-15,-9-16,-8-15,-4-15,-4-15,0-13,1-3,0 0,-2 3,2 5,1 5,2 6,0 4,0 4,2 13,3 14,4 14,4 9,1 5,-1 3,-2-3,-5-16,-5-18,-4-16,-3-18,0-12,2-8,0-2,1 4,0 9,2 10,3 23,8 22,10 22,6 10,1 4,0-1,-4-6,-11-14,-8-16,-4-15,-2-10,-1-9,0-3,1-3,3 1,4 15,6 21,11 24,5 10,0 10,0-4,-4-7,-8-10,-8-14,-6-21,-4-13,1-11,1-6,-1 2,3 9,8 16,7 18,10 14,4 17,3 7,-2 2,-4-1,-4-4,-5-7,-2-9,-5-12,-5-11,-3-16,-5-14,-2-10,0-3,0-1,-1 1,2 4,0 3,5 14,9 14,6 15,6 12,2 6,1 3,-4 1,-2 1,-4-4,-3-4,-6-14,-11-14,-6-12,-5-8,-3-6,1-3,1-1,5 2,4 12,5 13,6 18,6 11,6 13,5 6,1 2,2-2,1-4,-2-5,-2-9,-9-8,-10-13,-10-11,-5-13,-7-10,-2-7,1-11,-2-11,3-9,4 0,3 6,4 9,5 11,3 10,4 13,1 17,2 19,0 17,-1 8,1-2,0-1,-1-4,1-4,-1-10,-5-12,-5-16,1-16,-2-16,-2-6,0 0,2 4,0 9,4 16,4 25,2 19,4 9,1 4,3 0,-1-5,-2-13,-4-21,0-18,-1-17,0-10,0-2,0 1,0 3,1 16,2 19,7 25,3 17,6 14,1 6,-2-2,-4-6,-4-4,-4-9,-2-17,-5-16,-2-17,0-16,1-12,0-7,2 1,0 5,0 9,1 14,5 19,7 17,4 16,1 11,1 5,-3 4,-3-3,-3-7,-4-16,-3-18,-2-16,-2-16,-2-7,0-4,-1 2,2 4,1 9,0 17,9 16,6 18,0 12,-2 12,-3 1,-2-2,-3-1,-2-5,-1-6,0-6,2-8,-2-10,-5-14,-3-14,-2-10,1-13,-4-12,-1-6,-2 1,0-1,1 3,-1 5,3 8,6 15,7 15,6 15,1 10,1 7,-2 4,-4 5,-3 1,-1 0,3-4,3-8,1-4,-3-10,-4-7,-7-8,-7-11,-5-6,-2-6,2 0,3-1,5 3,4 0,3 0,1 2,1 2,7 5,4 11,7 10,3 11,-1 7,-1 8,-3 3,2 2,-2-1,0-1,-3-3,-7-7,-7-13,-7-10,-7-10,-3-8,0-7,4-6,4-3,6-3,3-1,3-6,2-3,0 2,1 5,5 17,7 18,3 15,2 15,-3 9,-3 1,-4-1,-4 0,-1-2,-3-3,-3-7,-3-12,-9-15,-1-12,-1-11,2-5,5-2,0-1,3 2,0 3,5 12,7 15,4 13,4 9,-1 8,-3 3,-2 3,-2 0,-6-4,-1-14,-6-15,-2-18,1-14,3-5,1-4,10-1,3 3,1 3,-1 5,-2 6,0 7,2 11,5 16,5 10,2 14,-3 5,-4 4,-4 0,-3-4,-6-9,-5-11,-5-14,0-12,2-10,2-6,2-5,1 1,2 3,6 10,7 16,4 13,4 12,1 6,0 3,-1 4,-4 0,-5-2,-5-3,0-6,-3-12,-4-17,0-19,-1-13,1-6,2-6,2 1,-1 3,1 4,1 8,3 11,5 18,3 12,2 11,-2 8,-4 8,-1 1,-3-1,1-1,-2-5,-1-5,-4-12,-5-14,-2-12,0-15,2-7,3-8,2-5,1 1,0 5,5 9,3 15,4 21,5 14,3 11,-2 6,-3 2,-3-3,-5-6,-6-9,-6-14,-8-15,-6-13,-2-9,-3-3,-2-4,11 14,11 17,10 17,4 14,2 11,2 4,-3-1,-5-9,-7-17,-6-20,-5-15,-5-14,-1-9,1-1,-6 3,2 6,3 6,5 12,4 15,6 12,8 13,5 13,4 9,-2 4,0 0,-2-4,-4-3,-1-3,-1-3,1-3,2-2,-2-5,-5-11,-10-15,-9-19,-6-12,-3-12,2-3,4-1,1 3,5 7,3 8,4 9,7 14,8 15,6 20,4 11,3 5,0 2,-2-2,-3-3,-2-3,-4-3,-3-4,-5-10,-9-11,-7-11,-4-11,-2-10,2-8,5-10,5-12,3-7,3 2,1 6,1 7,-1 8,1 17,6 16,7 14,6 16,5 13,1 11,-1 11,-5 12,-6 0,-2-2,-3-10,-1-8,-6-15,-6-17,-7-16,-7-17,-2-16,-3-13,1-17,0-6,3-7,5 4,4 10,5 14,2 11,6 11,4 14,8 14,8 16,2 9,0 9,-2 11,-2 7,0 5,-3 0,-4-5,-5-11,-6-20,-8-23,-6-24,-3-17,1-11,2-19,4-9,3-1,0 9,1 13,6 21,7 22,8 22,8 17,5 12,3 11,-2 11,-4-1,-4-6,-6-13,-8-20,-8-18,-13-17,-3-12,-2-13,0-6,2 1,4 4,1 10,8 17,8 21,12 14,5 11,3 5,0 1,-2-7,-5-5,-8-8,-11-10,-11-11,-6-10,-5-11,-3-6,-1-4,0 0,1-1,5 4,4 1,1 4,6 8,8 12,11 17,8 17,5 10,0 4,-1 0,-4-2,-6-7,-6-8,-8-8,-5-13,-8-12,-2-18,-4-12,-1-6,0-10,5-3,3 1,2 5,3 5,4 11,8 18,9 22,7 23,6 14,0 7,0 0,-6-6,-5-8,-8-12,-10-16,-6-16,-5-20,-2-12,2-5,1 0,3 6,3 4,3 11,7 17,12 19,7 16,6 15,1 10,-3 2,-2-4,-5-8,-3-9,-5-7,-9-16,-6-18,-8-17,-5-10,2-2,0-1,4 1,0 6,3 5,8 12,9 13,8 11,7 10,1 5,0 1,-2-1,-5-3,-8-7,-5-10,-6-10,-5-10,-4-8,0-4,0-4,0 2,4 2,4 11,12 18,8 21,9 22,5 15,0 10,-3-2,-4-8,-6-9,-5-8,-9-12,-6-17,-9-12,-4-13,-8-9,-2-7,1-8,4-10,5-3,6 0,4 3,3 5,2 6,3 8,7 17,6 22,8 16,5 7,2 4,-1-1,-3-5,-9-8,-10-9,-12-12,-9-12,-8-13,-3-11,0-10,-3-5,2-1,1 2,5 5,2 3,5 5,9 13,11 18,10 18,8 13,5 8,-1 1,-3-4,-8-7,-11-12,-11-10,-10-13,-5-9,-5-8,-1-7,-2-4,2-3,2-3,2 0,5 4,2 9,9 11,9 16,10 20,9 25,6 12,2 6,-1-2,-3-9,-12-19,-16-24,-13-22,-7-16,-2-8,-3-8,0-2,3 3,4 7,8 13,11 20,10 14,8 11,6 5,2 0,-10-7,-12-11,-9-10,-10-7,-4-7,-2-1,2 0,2-2,1-3,4 0,0-1,5 2,9 11,8 12,5 10,3 9,0 5,5 6,2 0,-7-10,-9-19,-10-16,-4-9,-2-5,0-2,1-1,2 1,1 9,6 10,8 15,6 11,8 10,2 6,-2 3,-2-3,-8-6,-9-8,-8-7,-7-7,-4-6,0 2,9 4,11 10,8 8,4 4,2 1,-1-4,-6-6,-12-12,-10-10,-9-11,-5-9,-6-5,2-1,2 2,7 7,8 15,6 17,7 14,5 6,3 4,2 1,6-3,-1-4,-4-10,-6-13,-11-12,-12-10,-10-7,-2-4,2-3,5 1,6 2,5 2,4 3,4 6,5 8,4 10,6 11,4 8,2 5,-1 4,0 0,-5-4,-3-4,-5-10,-7-6,-11-9,-9-12,-6-7,-2-6,2-2,4-1,7 2,5 4,4 1,3 3,0 4,0 4,2 6,4 7,5 4,-1 6,0 7,0 5,4 5,2 2,4 2,5 4,-1-5,-3-5,-7-8,-11-15,-11-12,-8-10,-4-6,-3-4,2 2,6 0,5 2,8 4,6 3,3 3,1 1,0 1,0 3,3 4,2 3,-4 2,3 2,4 6,2 5,4 5,-2 3,-2-1,0-2,-1-3,0-1,-3 0,-6 1,-9 3,-9 4,-5 4,-4 6,-2-3,1 0,4-2,5-3,3-5,2-2,3-2,3 1,-2-3,0 0,2 0,2 2,5-2,3-2,3-3,0 0,1 0,-5-4,-6-9,-3-9,-1-6,0-5,0-4,1-3,1 1,0 2,3 8,4 7,1 10,-4 10,-4 10,-3 8,0 5,1 4,0 1,1-2,1-3,1-4,-5-5,-7-14,-4-12,2-11,2-11,6-5,7-1,5 0,4 2,1 2,-2 1,1 7,0 6,2 8,0 7,2 8,-2 7,-4 8,-2 5,-2 6,-3 8,2 2,3 0,2-2,3-5,2-8,-3-8,-7-10,-6-11,-2-10,-1-7,4-5,6-4,4-1,2-1,-1 3,-1 4,0 6,2 6,-2 8,-1 10,-3 9,-1 4,-2 3,-3 1,-4 3,-6 5,-1 2,2-2,3-4,4-6,7-3,-3-11,-4-10,-3-13,-4-8,0-5,3-3,2 0,2 3,4 8,5 12,4 9,3 10,2 8,-1 7,-4 4,-2 0,-3 2,-7 2,-6 0,-6 0,-3-4,2-3,0-6,1-7,-1-5,-5-11,-2-10,2-13,5-7,4-5,6-5,7-2,8 4,1 5,-1 7,1 8,0 9,3 8,2 10,3 10,-1 11,-2 10,-4 6,-4 3,-3 2,-2-3,-1-5,1-8,-2-8,-6-11,-7-11,-7-9,-4-9,-1-7,1-6,5-4,6 0,4 0,5 0,2 5,2 4,3 6,4 6,4 11,1 11,5 8,1 7,-2 2,-1-4,-6-11,-10-12,-9-10,-3-10,1-5,2-3,2-3,9 1,9-1,4 0,3 2,-1-1,-1 4,-3 3,-1 6,2 6,2 7,1 8,-3 5,-3 4,-3 3,-3 3,-8 2,-4 2,-5 2,-2 2,-1 3,0 0,2 0,2-1,-1-2,3 1,3-2,-1-3,3 0,1-1,1-7,2-11,2-13,5-10,3-7,3-1,2 4,-2 4,0 5,0 5,1 4,1 4,0 4,0 2,1 3,-3 2,-3 3,-3 4,-3 4,-1 6,0 5,2 1,-2 0,0 0,-1 0,3-1,2-4,3-5,-2-7,-6-14,-2-14,-1-10,-1-12,6-4,5 0,5 0,4 3,1 2,-2 2,-4 4,-5 4,-5 6,-5 6,-8 6,-7 5,-5 6,-4 8,-2 8,-2 6,0 3,3-1,3-2,4-7,2-1,3-4,3-2,5 0,0-1,0-2,1 1,-1-3,5-7,10-9,7-8,5-7,3-1,-1 0,-3 5,-3 3,-2 4,-1 4,0 3,0 3,2-1,2 1,2-1,-1 1,1-1,-2-4,0 0,0-1,-4-2,0 1,-3-1,0-3,-2-3,-2 0,-2-1,-1 1,-1 0,-1 0,0 1,-1 0,-2 3,-5 8,-5 7,-4 9,-3 7,-2 5,0 3,-2 3,-1 1,1 0,1-2,4-4,3-4,6-3,1-4,3-2,1-1,6-2,3-3,8-4,6-8,4-11,5-7,2-5,-1-2,-1-1,-4 0,-7 3,-5 4,-5 3,-2 6,3 8,1 8,2 6,2 8,-1 6,-2 2,-3 0,-3-1,-3 0,-8 3,-7 1,-9 4,-4 3,-2 0,6 1,6-2,7-2,4-2,2-3,1-2,2-1,-2-4,0-1,-2-5,1-1,-3-2,-1-5,-5-9,-2-4,2-7,2-5,5-4,2-2,5 3,5 1,4-1,1 2,-2 0,-1 1,-3 2,-5 4,-3 7,-5 6,-3 5,-2 6,1 3,1 2,2 2,3 1,0-3,1-8,2-10,9-9,8-8,8-4,5-4,3 2,-1 0,-3-1,-5 3,-4 6,-2 8,-1 9,-2 8,-2 8,-1 4,-2 1,-3 1,-1 0,-4-2,-6-3,-7-4,-4-1,-3 0,-1-1,2 0,1-1,2-2,1 1,1 2,1 2,1 2,-1 2,1-3,-1 1,3-1,1 2,0 0,1-1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8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0,'3'0,"3"0,3 3,3 2,-1 1,-1 5,-5 3,2-1,-2-3</inkml:trace>
</inkml:ink>
</file>

<file path=ppt/ink/ink6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78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672 0,'1'6,"-1"-1,2-1,0 0,0 2,0-1,2-1,-2 2,1-2,1-1,-2 1,6 4,12 18,-8-5,-1 0,-3 1,-1 1,1 0,-2 0,-3-1,1 18,0 39,-8 48,-2-17,6 841,2-985,0-2,2 2,4 0,-1 0,5-2,5-13,-6 26,2-1,0 1,1-1,3 3,0 0,0-2,3 2,1 2,6-5,-5 3,-1 0,0-1,-2 1,13-27,-17 26,2 1,0 0,2 0,0 2,21-17,3 1,-1-3,30-36,-36 38,-23 23,0 3,2-3,-1 4,7-3,-12 5,2 1,-1-2,-1 3,1-3,-3 1,1-3,-1 3,1-1,0 0,-3-1,3-2,-4 1,-1 1,1-1,0-1,-2 1,0 1,0-2,-2 7,1 0,-1 2,0-3,-1 3,1-4,0 4,-2-2,2 1,-2-1,0 2,0-4,0 4,0-2,0 3,0-3,1 2,-3-2,0 0,2 4,0-2,0 1,0 1,1-2,-1 2,0-2,0 2,-2 0,2 0,0 0,0 0,1 0,-3 0,2 0,0 0,0 0,-2 0,2 0,0 0,1 0,-3 0,2 0,0 2,0-2,0 2,0-2,0 1,1 1,-1-2,0 0,0 2,0 0,0 0,0 0,-13 7,0 3,0-1,-10 10,18-12,-35 25,-1-3,-31 20,4-8,62-37,1 1,-1 1,2-2,-1-1,1 3,0 0,1-1,1 1,-2-1,3 1,-1-1,2 1,-2 0,2 1,0-1,-1 22,-1 0,4-2,2 25,0-28,-2-2,0 1,-2 1,-2-2,-6 18,1-14,-1-3,-1 3,-2-3,-2 1,0 0,-2-3,-2 1,0 0,-2-1,-7 3,-29 37,49-62,4-11,1-14,3 25,0-51,-2-4,2 1,7-37,-3 74,-2 2,2 0,2-1,-1 1,1 2,1-2,3 2,-3-3,3 3,1 0,8-10,21-18,32-46,-17 19,-38 52,0-1,2 4,0-2,1 2,1 1,2 1,-2 0,1 1,5-1,66-34,-88 41,7-2,-1 0,2-1,-2 1,3 2,-1 1,-13 3,0-2,0 2,2 0,-2 0,0 0,0 0,0 0,2 0,-2 0,0-2,0 2,0 0,2 0,-2 0,0 0,0 0,2 0,-2 0,0 0,0 0,1 0,-1 0,0 0,0 0,0 2,2-2,-2 0,0 0,0 0,2 0,-2 0,0 0,0 0,0 2,0-2,2 0,-2 0,0 0,0 0,0 0,0 0,0 0,2 0,-2 2,0-2,0 0,0 0,0 0,0 1,-9 22,-29 22,-11 7,-3-3,-2 0,-52 32,96-71,1-3,1 1,1-1,-1 3,2-1,-1 1,1-1,2 1,-1-1,1 3,0-1,0 0,2 1,-1-1,-3-2,2 3,-1-3,-3 3,2-3,-1 0,-1 1,1-1,-3 1,6-6,2-2,1-1,-3 3,0-4,2 4,-2-2,1 0,-1 0,0 0,2-1,-2 1,-1-2,1 2,0 0,0-2,0 2,1-2,-1 2,-2-2,2 0,1 0,-1 0,-2 0,2 0,1-2,-1 2,0 0,-2-2,3 0,-1 0,0 2,0 0,0-3,1 1,-1 0,-13-8,0-1,0-4,2 3,0-1,-1 0,-4-10,5 6,-1 2,-3 0,-3-6,-31-13,30 21,0 0,3-2,-1-3,2 3,2-2,-2 0,-242-259,251 267,3-1,1 1,-1-1,-5-11,12 20,-2-1,2 0,0 0,0 2,-2-2,2 0,0 0,0 0,0 0,0 1,0-1,0 0,0 2,2-4,-2 0,2 4,-2 0,0 0,2-2,-2 2,2-2,0 2,-2-1,2 1,-2 0,2-2,0 2,-2 0,2 0,-2 0,1 0,1 0,-2 0,2 0,0 0,0 0,-2 0,2 0,0 0,-2 0,2 0,0 0,-2 0,1 0,1 0,6 2,-1-1,-1 1,2 0,-1 0,1 2,-3-2,3 2,-2-1,-1 1,3 0,-2 0,-1-1,5 5,67 70,-52-52,18 21,-1 1,-4 1,-4 2,0 2,-6 0,-1 0,7 28,-28-68,-6-9,1-2,1 2,0-2,-2 2,0-3,2 3,-2 0,0 0,0 0,0-1,0-3,0 0,0 2,0-2,-2 0,2 0,0 0,0 0,0 0,0 0,-2 0,2 0,0 0,0 0,0 2,-2-2,2 0,0 0,0 0,-1 0,1 0,0 0,0 0,0 0,-2 0,2 0,0 0,0 0,-2 0,2 0,0 0,-2 0,-28-7,-8-12,0 0,2-2,0-2,4 1,0-3,0-2,-19-20,-65-51,76 64,3-4,-1 2,-17-30,-8-6,58 66,-29-35,32 41,2-2,-2 0,2 2,0-2,-2 2,2 0,0 0,0-2,-2 0,2 2,0-2,0 0,0 2,0 0,0-2,0 2,0-1,0-1,0 2,0-2,0 2,0 0,0-2,2 0,-2 2,0-2,0 2,2-2,-2 2,0 0,2-2,-2 2,2-2,-2 2,2-1,-2 1,2 0,-2-2,5 2,-1 0,0 0,0 0,-1 2,1-2,0 1,0-1,-1 2,-1 0,2-2,0 0,0 2,-1 0,-1 0,2 0,0 0,2 3,11 3,11 3,-3 1,1-1,-1 4,-3 0,3-2,15 18,-33-18,-22-15,-25-15,22 6,0-3,1 1,0 0,2-2,0 0,-9-14,-20-27,-9-22,15 23,34 48,-1 1,1-2,0 1,0-1,3 1,-3-1,2 1,2 5,0 2,0 0,0 0,0 0,-2 0,2 0,0 0,0 0,0 0,0 0,0 0,0-2,0 2,0 0,0 0,0 0,2-2,-2 2,0 0,0 0,0 0,0 0,0-2,0 2,0 0,0 0,0 0,2 0,-2 0,0 0,0-2,0 2,0 0,0 0,2 0,-2 0,0 0,0 0,0 0,0 0,2 0,-2 0,0 0,0 0,0 0,0 0,1 0,-1 0,23 8,19 20,107 129,-120-130,-7-5</inkml:trace>
</inkml:ink>
</file>

<file path=ppt/ink/ink6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79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617 661,'-63'0,"3"6,-24 1,67-5,6-2,0 0,-2 0,1 0,1 0,-1-2,-1 1,2-1,0 0,-1-2,1 0,-1 0,3 1,-2-3,-1 2,3 0,-1-3,1 1,-1 0,-5-5,-43-42,39 36,2 2,0-2,-6-8,17 20,3-1,-1 0,0 1,0-1,2-2,-1 1,1 1,0 1,0-3,2 2,-2-1,2-7,0 13,0-1,0 0,0 0,0 0,2 0,-2 0,0 0,0 0,2 1,-2-1,2 0,0 0,-2 0,1 2,1-2,-2-2,2 4,0-2,0 2,0-1,0-1,0 0,0 2,-1 0,1-2,0 0,0 2,2-2,-2 2,0-2,0 2,1 0,-1 0,0 0,0 0,2 0,-2 0,0 0,1 0,-1 0,0 0,0 0,2 0,-2 2,13 0,-2 2,2-2,-1 3,-1-3,0 2,12 7,-18-7,5 0,-1 0,0 3,1-3,-3 2,0-1,3 3,-3-2,-1 1,1 1,-1-1,7 8,-11-11,-2 2,1-2,1-1,0 1,2 0,-3 0,1 0,2-3,0 3,-3-2,3 2,0-2,-1 0,1 0,7 1,-1-1,1 2,0-2,-1-2,8 2,45 4,-60-5,1 1,0 2,1-4,-1 2,0 2,-1-2,-1 0,2 1,-1-1,1 4,17 7,-23-11,0-2,2 0,-2 0,0 0,0 0,2 0,-2 0,0 0,1 2,-1-2,0 0,0 0,2 0,-2 0,2 0,-2 0,0 0,2 0,-2 0,0 0,2 0,-2 0,0 0,2 0,-2 0,0 0,2 0,-2 0,0 0,2 0,-2 0,0-2,2 2,-2 0,3-19,-16-24,-4 16,-4 1,0-3,1 5,-20-16,34 34,1-1,-3-3,4 3,-1-3,-1 1,-21-35,14 29,2-4,-1 2,1-2,2 0,1 2,-3-15,9 28,0-1,2-1,-2 2,2-1,0-3,0 4,0-1,2-1,-2 0,2 2,0-1,2-3,-3 4,1 3,0-3,0 0,0 2,2 0,-2 0,1-1,-1 1,2 0,0 0,0 0,-2-2,1 4,1-2,0 0,0 0,0 1,-1 1,1 0,2 0,-1-2,1 0,-2 2,2 0,-1-2,-1 2,2 0,-1 0,-1 0,2 2,-1-2,-1 2,2-2,-2 2,1-2,-1 1,2 1,-2 2,-1-4,3 2,-2 2,0-2,-1 2,13 5,-3 0,-2 5,1-3,-1-2,2 7,29 29,-27-30,-2 0,0 2,-1-3,-1 3,-1 0,-1 0,-1 0,-1 0,3 15,-10-28,0-1,0 1,-2-2,2 2,-2-2,2 2,-2-1,0-1,0 2,0-2,0 2,0-2,1-1,-3 3,2-2,0 0,-2 2,2-2,-1-2,-1 3,0-1,2 0,-2-2,-1 4,1-2,-2 2,2-1,-1 1,1 0,0 0,0 0,1-1,1 1,-2 2,0-2,4-1,-2 1,0 0,2 2,0-4,-2 3,2-1,0 0,0 0,2-1,-2 3,2-4,-2 4,0-6,0 0,2 0,-2 1,0-1,0 2,0-2,2 0,-2 2,0-2,0 2,2-2,-2 0,0 0,2 0,-2 0,0 0,2 2,-2-2,2 0,-2 0,0 0,1 2,-1-2,2 0,-2 0,2 0,0 0,0 0,0 0,0-2,0 2,0 0,1-2,-1 2,0 0,0 0,0-2,-2 2,2-2,0 0,0 1,-1 1,1-2,8-6,-1 1,-1-1,-1-1,1 1,5-9,-5 8,-1-1,3-1,-1 1,10-5,-4 2,-1 2,1-1,2 1,-2 1,2 1,17-10,-28 19,-3-2,1 0,2 0,-2 0,1 2,1 0,-2-1,1 1,-1 0,2-2,0 2,-3 0,3 2,0-2,-3 0,3 1,-2-1,2 0,-1 2,-1 0,0 0,2 0,-3 0,1 0,2 0,-1 3,7 1,-3 0,1 1,-1 1,1-1,-3 3,1-3,-1 1,1 1,-2 1,-1-1,1-1,3 13,-7-17,-2-1,2 3,0-2,-2 1,0-1,0 0,0 2,0-3,0 1,0 2,-2-2,2 1,-2-3,0 4,1-2,-1-1,-2 3,2-4,0 4,-2-2,0-1,1-1,-1 2,0 0,0 0,1-3,-1 3,-2-2,2 2,-3 0,-16 3,0 5,-1-5,-1 1,-1-1,1-3,-1 2,-1-2,-16-1,-69 16,101-19,3 4,1-2,-1 0,0-2,1 0,-1 2,1-2,-1 0,1 0,-1 0,-5-2,13 2,-2 0,2 0,0 0,0 0,0 0,0 0,-2 0,2 0,0 0,0 0,0 0,-2 0,2 0,0 0,0 0,0 0,0 0,0-2,-2 2,2 0,0 0,0 0,0 0,0-2,0 2,0 0,0 0,0 0,-2 0,2-2,0 2,0 0,0 0,0 0,0-2,0 2,0 0,0 0,0 0,0 0,2 0,11-11,23-4,-19 17,0 0,-1-1,1 1,-2 2,2-2,-2 4,0-3,0 3,12 5,-10-1,0-1,-2 3,0-1,0 0,0 3,-2-1,-1-2,1 4,0 2,-11-15,2 2,-2-2,0 0,0 2,0-2,-1 1,1-1,-2 2,2 0,-2-2,2 1,-2-1,0 2,0 0,2 0,-4-2,2 1,0 1,0-2,-2 2,2-2,-2 3,0-3,1 2,-3 0,2-2,-2 2,2-4,-2 3,1 1,1-4,-2 4,0-2,0 0,1-2,-1 2,0-1,-2 1,3 0,-3-2,-5 4,-3-2,1 0,2 0,-3 0,1-2,2 0,-2 0,-1 0,1-2,2 0,-2 0,1 0,-9-2,6-3,0-1,0 1,0 1,2-4,-1 1,1 0,2-1,-2 1,1-3,3 1,-3 0,3-1,1 1,1-2,-1 1,1-3,1 4,0-2,3-1,-5-12,4-1,-3 5,5 24,0-1,0 1,0-2,0 4,0-2,2 0,-2 0,0 0,2 0,-1-1,-1 1,2 2,-2 0,-4 9,0 2,3 0,-1 1,2 1,-2 5,2-5,0 0,-3 2,-3 8,6-22,0-1,-1 0,1 0,-2 0,0-1,0 1,1 0,-1-2,0 3,0-3,0 2,-1 0,1-4,-2 4,1-2,1-1,-2 1,1 2,1-4,2 0,0 0,0 0,0 2,0-2,-1 0,1 0,0 2,0-2,0 0,-2 0,2-2,0 2,0 0,-1 0,1 0,0-2,0 2,0 0,0 0,0-2,0 2,1-2,-1 0,0 2,0-1,0 1,0-2,0 0,0 0,0 2,2-2,-1 0,-1 0,2 0,-2 2,2-2,-2 1,2-1,0 0,-2 0,2 0,0 0,0 0,-6-32,4 2,1 0,2 0,1-2,4-6,-4 38,-2 0,0-2,0 2,2 1,-2-3,2 2,-2 0,2-2,-1 2,-1 0,2 1,0-1,0 0,0 0,0 0,0 0,2 0,-3 0,1 0,4 0,2-1,-3-1,5 4,-3-4,1 2,-1 0,9 0,19-5,-35 7,0-2,2 2,-2 0,0 0,0 0,0 0,0 0,0 0,0 0,2 0,-2 0,0-2,0 2,0 0,0 0,0 0,0 0,0 0,0 0,0 0,0 0,0 0,0 0,0 0,0 0,0 0,0-2,0 2,0 0,0 0,0 0,0 0,0 0,0-2,0 2,0 0,0 0,0 0,0 0,0 0,0 0,0-2,0 2,0 0,-2 0,2 0,0 0,0 0,0 0,0 0,0 0,0-1,-2 1,-20-14,-43-20,52 29,-47-39,-3-1,60 43,-1 0,2-2,-2 4,0-2,0 2,1-2,1 0,-2 1,0 1,0 0,1 0,-1 0,0 0,0 0,-1-2,1 4,0-2,-2 0,6 0,0 0,-1 0,1 0,0 0,-2 0,2 0,0 0,-2 0,2 0,0 0,0 0,-2 1,2-1,0 0,0 0,-2 0,2 2,0-2,0 0,0 0,-2 2,2-2,0 0,0 0,0 2,0-2,0 0,0 0,-2 0,2 0,0 2,0-2,0 0,0 2,0-2,12 21,29 17,-39-37,6 5,1 2,1-5,-1 3,0 0,1-1,-1-1,3 2,-3-2,2-2,1 1,-1 1,2-2,-7-2,0 2,-1-2,-1 0,2 2,0-2,-1-2,1 2,-2 0,1-2,1 2,0-2,-2 2,1-2,-1 0,2 0,-3 1,3-1,-2 0,0 0,1-2,-1 2,0 0,0-1,-1-1,1 2,-2-4,4 1,0-3,-3 2,1-1,0 1,-2-1,2-1,-3 0,1 1,0-1,-2 3,0-3,2 0,-4 1,2-1,0 1,-2-1,-1-3,-5-18,-3 1,-1 0,-9-12,18 31,-7-7,1 1,-1 2,-1-2,-4-2,3 4,64 58,-52-45,0 2,0-2,0 0,0 0,0 0,0 0,0 0,0 0,0 0,0 0,0 0,0 0,1 0,-1 0,0 0,0 0,0 0,0 0,0 0,0 2,0-2,0 0,0 0,0 0,0 0,2 0,-2 0,0 0,0 0,0 0,0 0,0 0,0 0,0 0,0-2,0 2,0 0,2 0,-2 0,0 0,0 0,0 0,0 0,0 0,0 0,0 0,0 0,0 0,0 0,0 0,0 0,0 0,0 0,0-2,0 2,0 0,0 0,0 0,0 0,2 0,-2 0,0-13,-6-14,-9-9,12 33,-1-1,2-2,-2 0,2 3,0-3,0 0,2 1,-1-1,1 2,-2-3,2 1,0 2,2-7,-2 11,0 0,0 0,0 0,0 0,0 0,0 0,0 0,0-2,1 2,-1 0,0 0,0 0,0 0,0 0,0-2,0 2,2 0,-2 0,0 0,0 0,0 0,0 0,0 0,2 0,-2 0,0 0,0 0,0 0,0 0,2 0,-2 0,0 0,0 0,0 0,0 0,2 0,-2 0,0 0,0 0,0 0,17 9,13 18,-26-25,151 164,-138-149,0 0,-2 2,0-2,-1 2,-3 0,0 2,-1 0,-1-2,-1 1,-2 1,-1 0,1 4,-6-25,0 2,0-2,0 1,0 1,0 0,0-2,0 0,2 2,-2 0,0-2,0 2,2 0,-2-2,2 0,-2 2,0-2,1 2,-1-2,2 1,0-1,-2 2,2-2,-2 0,2 0,0 2,-2-2,2 0,0 2,-2-2,2 0,0 0,-1 0,-1 2,2-2,0 0,0 0,-2 0,2 0,0 0,0 0,-2-2,2 2,0 0,-1 0,-1 0,2-2,0 2,-2 0,13-4,-1-1,-1-1,-1 2,1-1,4-7,10-1,-16 9,2-1,-1 3,1-4,-1 4,1-2,0 2,1 1,-1-1,4 0,-15 2,2 0,-2 0,0 0,0 0,2 0,-2 0,0 0,0 0,2 0,-2 0,0 0,2 0,-2 0,0 0,0 0,0 2,2-2,-2 0,0 0,0 0,2 2,-2-2,0 0,0 0,0 0,0 1,2-1,-2 0,0 0,0 0,0 0,0 0,0 0,0 2,0-2,0 0,0 2,-12 15,-33 14,39-26,-18 10,1 0,0 4,2-2,2 2,0 0,-1 4,16-19,0 1,0-1,2 0,-1 2,1-3,-2 1,2 2,0 0,2-3,-2 3,0 0,2-3,0 3,0 0,0-2,0 1,0 1,2 0,0-3,-2 3,2 0,0-2,2 1,-2-1,1 0,-1 1,2-1,0 0,0 2,-1-4,7 5,26 25,-25-20,2 1,3-4,-3 3,2-3,8 4,-20-9,7-2,-1 4,-1-1,1-1,-1 2,-1 0,1-1,3 7,-14-10,-14-8,-19-9,24 7,1 1,2-1,-1-1,1 1,-1-1,1-5,-1 3,1 3,-3-3,3 2,-2-1,-3 1,-241-145,236 143</inkml:trace>
</inkml:ink>
</file>

<file path=ppt/ink/ink6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80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6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82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611 0,'2'5,"-2"0,2-1,0-1,-1 2,1 1,1-3,-1 2,2-1,-1-1,-1 1,5 2,12 19,-9-7,0 1,-3 2,0 0,0-1,-2 1,-1 0,-1 15,0 36,-6 44,-2-16,5 766,2-897,-1-2,3 2,3 0,0 0,3-2,5-11,-4 23,1-1,0 1,0-2,3 5,1-1,-1-2,4 2,0 2,5-6,-3 4,-2 0,0-1,-2 1,12-24,-15 22,2 2,-1 0,2 0,1 2,18-16,3 1,-1-3,28-32,-34 34,-19 21,-1 4,1-4,-1 3,7-1,-10 3,1 2,-1-2,0 2,-1-2,-1 0,0-2,0 2,0 0,0 0,-2-1,2-2,-4 1,1 0,-1 1,0-3,-1 3,0-1,0-1,-2 6,1 1,-1 1,0-3,-1 3,1-3,0 3,-2-1,2 0,-2-1,0 2,1-3,-1 3,0-1,1 1,-1-1,0 1,-1-1,-1-1,2 4,1-1,-1-1,0 2,1-2,-1 2,0-2,0 2,-1 0,1 0,1 0,-1 0,0 0,-1 0,1 0,0 0,0 0,-1 0,1 0,1 0,-1 0,-2 0,3 0,-1 2,0-2,1 2,-1-2,0 2,0-1,1-1,-1 0,0 2,0 0,1-1,-1 1,-12 7,0 1,1 0,-10 9,16-10,-30 22,-3-3,-27 18,3-6,57-35,0 2,0 0,2-2,-2 0,2 2,0 0,0 0,1-1,-1 1,2 0,-1 0,3 0,-3 0,2 2,1-3,-3 22,1 0,3-3,2 24,-1-27,-1-1,0 1,-1 0,-3-1,-5 17,1-14,-1-2,-1 3,-2-3,-2 0,0 1,-1-3,-2 1,-1 0,-1-1,-6 3,-27 34,45-57,4-11,-1-11,4 22,0-47,-2-3,2 1,7-34,-3 67,-3 3,3-1,1 0,0 0,0 2,2-2,2 2,-2-1,1 1,3-1,6-7,19-18,30-41,-16 17,-35 48,1-2,1 4,0-1,2 1,0 1,2 1,-3 0,3 1,3-1,61-32,-80 39,5-2,0-1,3 0,-3 0,2 3,0 0,-12 3,0-2,0 2,2 0,-2 0,0 0,0 0,0 0,1 0,-1 0,0-2,0 2,0 0,2 0,-2 0,0 0,0 0,2 0,-2 0,0 0,0 0,2 0,-2 0,0 0,0 0,0 2,1-2,-1 0,0 0,0 0,2 0,-2 0,0 0,0 0,0 2,0-2,2 0,-2 0,0 0,0 0,0 0,0 0,0 0,1 0,-1 1,0-1,0 0,0 0,0 0,0 2,-8 19,-27 20,-9 5,-3-1,-3 0,-46 29,87-65,1-2,1-1,0 1,0 2,2 0,-2-1,2 1,1-1,-1 1,2 1,-1 1,1-1,1 0,-1 1,-3-3,3 3,-2-3,-2 3,2-3,-2 1,0-1,0 1,-2 0,6-6,1-1,1 0,-3 1,1-3,1 3,-2-1,1 0,0 0,-1-1,2 1,-1 0,-2-2,1 1,1 1,-1-2,1 2,0-2,-1 2,-1-2,2 0,-1 0,1 0,-3 0,3 0,0-2,-1 2,1 0,-2-2,1 0,1 1,-1 1,1 0,-1-4,1 3,-1-1,-11-7,-1-1,1-4,1 4,0-2,1 0,-6-9,5 6,0 1,-3 0,-4-5,-27-12,27 19,1 0,1-2,0-1,2 1,1-2,-1 1,-221-237,230 244,1-1,1 1,0-1,-5-10,11 17,-1 1,1-1,0 0,0 2,-2-2,2 1,0-1,0 0,0 1,0-1,0 0,0 0,0 2,2-3,-2-1,1 4,-1 0,0 0,2-1,-2 1,2-2,-1 2,-1-2,2 2,-2 0,2-1,0 1,-2 0,1 0,-1 0,2 0,0 0,-2 0,1 0,1 0,0 0,-2 0,2 0,-1 0,-1 0,2 0,0 0,-2 0,2 0,-1 0,6 1,0 1,-2 0,2-1,0 1,0 2,-2-3,2 3,-2-1,0 1,2-1,-2 1,0-1,4 4,62 64,-49-47,18 19,-2 0,-4 2,-3 1,0 2,-5 0,-2 1,7 25,-26-62,-5-9,2-1,0 1,-1-1,-1 2,0-3,2 3,-2-1,0 1,0-1,0 1,0-4,0 0,0 1,0-1,-2 0,2 0,0 0,0 0,0 0,0 0,-1 0,1 0,0 0,0 0,0 2,-2-2,2 0,0 0,0 0,-2 0,2 0,0 0,0 0,0 0,-2 0,2 0,0 0,0 0,-1 0,1 0,0 0,-2 0,-26-7,-6-10,0 0,1-2,0-2,4 0,0-1,-1-2,-16-19,-59-47,69 59,1-3,1 1,-16-27,-7-6,52 61,-26-33,29 38,2-1,-2-1,2 2,0-2,-1 2,1 0,0 0,0-2,-2 1,2 1,0-2,0 0,0 2,0 0,0-1,0 1,0-2,0 0,0 2,0-2,0 2,0 0,0-1,2-1,-2 2,0-2,0 2,1-2,-1 2,0 0,2-1,-2 1,2-2,-2 2,1-2,-1 2,2 0,-2-1,5 1,-1 0,-1 0,1 0,-1 1,1-1,-1 2,0-2,1 2,-2-1,1-1,0 0,1 2,-1 0,-1 0,2-1,-1 1,2 3,11 2,9 3,-2 1,1-1,-2 4,-1 0,1-2,15 15,-31-15,-19-13,-23-15,18 6,3-2,-1 0,1 0,1-2,0 0,-8-12,-18-25,-8-20,14 21,30 43,-1 2,2-2,-1 0,1 0,1 0,-2 1,3-1,1 5,0 2,0 0,0 0,0 0,-2 0,2 0,0 0,0 0,0 0,0 0,0 0,0-2,0 2,0 0,0 0,0 0,2-2,-2 2,0 0,0 0,0 0,0 0,0-1,0 1,0 0,0 0,0 0,1 0,-1 0,0 0,0-2,0 2,0 0,0 0,2 0,-2 0,0 0,0 0,0 0,0 0,2 0,-2 0,0 0,0 0,0 0,0 0,2 0,-2 0,20 7,18 19,98 117,-110-119,-5-4</inkml:trace>
</inkml:ink>
</file>

<file path=ppt/ink/ink6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83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561 602,'-56'0,"1"5,-21 2,60-5,6-2,0 0,-2 0,1 0,1 0,0-2,-3 0,3 1,0-1,-1-1,1-1,0 1,1-1,-1-1,0 2,1-1,0-3,1 2,-1 0,-5-5,-39-39,36 34,1 1,1-1,-6-8,16 18,1 0,1 0,0 0,-1-1,2-1,-1 1,1 0,0 1,1-2,1 2,-2-2,2-5,0 11,0-1,0 0,0 0,0 1,2-1,-2 0,0 0,0 1,1-1,-1 0,2 1,0-1,-2 0,2 2,-1-2,-1-1,2 3,0-2,0 2,-1-1,1-1,0 0,-1 2,1 0,0-2,0 1,-1 1,3-2,-3 2,1-2,0 2,1 0,-1 0,0 0,0 0,1 0,-1 0,-1 0,3 0,-2 0,-1 0,1 0,1 0,-1 2,12 0,-2 1,2-1,-2 3,0-3,0 1,10 7,-15-6,4-1,-1 1,0 3,1-4,-3 2,1 0,1 2,-1-1,-2 0,1 1,-1 0,7 7,-11-11,-1 3,2-3,-1 0,0 1,3-1,-3 1,0-1,3-1,-1 1,-2-1,2 2,1-3,-1 1,0 0,7 1,-2-1,2 1,0-1,-1-2,8 2,39 3,-53-3,1-1,-1 3,2-4,-2 2,0 1,0-1,-1-1,1 3,0-2,0 3,16 7,-21-10,0-2,1 0,-1 0,0 0,0 0,2 0,-2 0,0 0,2 1,-2-1,0 0,0 0,2 0,-2 0,1 0,-1 0,0 0,2 0,-2 0,0 0,2 0,-2 0,0 0,2 0,-2 0,0 0,1 0,-1 0,0 0,2 0,-2 0,0-1,2 1,-2 0,3-18,-15-21,-3 15,-4 0,0-2,0 3,-17-13,30 31,1-2,-2-2,4 3,-2-3,0 0,-20-30,13 25,2-3,0 1,-1-1,3 0,1 1,-3-13,8 26,0-3,2 1,-2 2,2-2,0-2,0 3,0-1,2 0,-2 0,2 1,0-1,1-2,-1 4,-1 1,1-1,0-1,0 3,1-1,-1 0,1-1,-1 1,1 0,1 0,-1 1,-1-3,1 4,1-1,-1-1,1 0,-1 0,1 2,-1 0,2 0,0-1,1-1,-3 2,2 0,0-2,-1 2,1 0,0 0,-1 0,1 2,0-2,-2 2,3-2,-3 1,2-1,-1 2,1 0,-2 1,1-3,1 2,-2 1,1-1,-1 2,11 4,-2 1,-2 3,1-2,-1-1,2 5,26 27,-24-27,-2 0,0 1,-2-3,1 4,-3-1,1 1,-2-1,0 1,1 13,-8-26,0 1,0-1,-2-1,2 1,-1-1,1 2,-2-1,0-1,1 1,-1-1,0 1,0-1,1 0,-3 1,2-1,1 0,-3 1,3-1,-3-2,1 3,-1-1,3 0,-3-2,-1 3,1-1,-1 1,2 1,-2-1,1 1,1-1,-1 1,1-1,1 0,-1 3,-1-3,4 0,-1 1,-1-1,2 3,0-5,-2 4,2-1,0-1,0 1,2-1,-2 2,2-3,-2 3,0-5,0 0,1 0,-1 2,0-2,0 2,0-2,2 0,-2 1,0-1,0 2,2-2,-2 0,0 0,1 0,-1 0,0 0,2 2,-2-2,2 0,-2 0,0 0,2 2,-2-2,1 0,-1 0,2 0,0 0,0 0,-1 0,1-2,0 2,-1 0,3-2,-2 2,-1 0,1 0,0-2,-2 2,1-1,1-1,0 0,0 2,-1-1,8-6,0 0,-3 0,1-2,0 2,5-8,-5 6,0 1,2-3,-1 3,10-6,-5 2,-1 2,2-1,2 1,-3 1,3 1,15-10,-26 18,-1-1,-1-1,2 0,-1 1,1 1,0 0,-2-2,3 2,-3 0,2-2,0 2,-1 0,1 2,0-2,-1 0,1 2,-2-2,2 0,0 1,-1 1,-1 0,3-1,-3 1,0 0,3 0,-1 3,5 0,-1 0,-1 2,1 0,0 0,-3 1,1-1,0 0,0 2,-2-1,0 1,1-2,2 12,-6-16,-2 1,2 1,-1-2,-1 2,0-1,0-1,0 3,0-3,0 0,0 3,-1-3,1 2,-2-3,0 3,0-1,1-1,-3 2,3-3,-1 3,-2-2,1 1,0-2,-1 1,1 1,-1-1,1-1,-1 1,-1-1,2 1,-4 1,-14 3,0 3,-1-3,0 0,-2 0,1-4,-1 2,0-1,-16-1,-61 14,90-17,5 4,-1-2,0-1,0-1,0 0,0 2,0-2,0 0,0 0,1 0,-7-2,13 2,-1 0,1 0,0 0,0 0,0 0,0 0,-2 0,2 0,0 0,0 0,0 0,-2 0,2 0,0 0,0 0,0 0,0 0,0-1,-1 1,1 0,0 0,0 0,0 0,0-2,0 2,0 0,0 0,0 0,-2 0,2-2,0 2,0 0,0 0,0 0,0-2,0 2,0 0,0 0,0 0,0 0,2 0,10-10,20-4,-16 16,-1 0,-1-1,2 1,-3 2,3-3,-2 4,-1-1,1 1,10 5,-8-1,-1 0,-1 1,0 0,0 1,-1 1,0 0,-3-2,2 4,0 1,-10-13,1 2,-1-3,0 1,-1 1,1-1,0 2,-1-3,-1 3,2-1,-2-1,2 1,-2-1,0 2,0-1,2 0,-4-1,2 2,0-1,0-1,-2 1,2-1,-2 3,1-3,-1 1,-1 1,1-3,-2 3,3-4,-3 3,1 1,1-4,-1 3,-1-1,1 0,-1-2,1 1,-1 1,-1 0,2 0,-2-2,-6 3,-1-1,0-1,2 1,-2 0,0-2,1 0,-1 0,0 0,0-2,2 0,-2 1,2-1,-9-1,5-4,0 0,0 0,0 2,2-4,0 0,0 1,2-1,-2 1,2-3,1 1,-1 0,1-1,2 1,0-2,0 2,0-4,2 3,0-1,2 0,-4-12,3 0,-3 3,6 23,-1 0,0 0,1-2,-1 3,0-1,2 0,-2-1,1 1,1 0,-2-1,0 1,2 2,-1-1,-5 9,1 2,2 0,-1-1,3 3,-3 5,2-6,1 1,-4 1,-2 7,5-19,0-1,-1-1,1 0,-1 1,-1-1,1 1,-1-1,1-1,-1 3,1-3,-1 1,-1 1,2-4,-2 3,0-1,1 0,-1-1,0 3,1-4,3 0,-1 0,0 0,0 1,1-1,-3 0,3 0,-1 2,0-2,0 0,-1 0,1-2,0 2,1 0,-3 0,3 0,-1-1,0 1,0 0,1 0,-1-2,0 2,1-2,-1 1,0 1,0-2,1 2,-1-2,0 0,0 1,1 1,1-2,-2 0,0 1,2-1,-1 2,1-2,-2 0,2 1,0-1,-2 0,2 0,0 1,0-1,-5-29,3 2,1-1,2 1,1-2,3-5,-3 34,-2 1,0-3,0 2,2 1,-2-3,1 3,-1-1,2-2,0 3,-2-1,1 0,1 0,0 1,0-1,-1 0,1 1,2-1,-3 0,1 0,3 1,2-3,-2 1,4 3,-2-4,0 3,-1-1,8 0,19-5,-33 7,0-1,2 1,-2 0,0 0,0 0,0 0,0 0,0 0,0 0,1 0,-1 0,0-2,0 2,0 0,0 0,0 0,0 0,0 0,0 0,0 0,0 0,0 0,0 0,0 0,0 0,0 0,0-2,0 2,0 0,0 0,0 0,0 0,0 0,0-2,0 2,0 0,0 0,0 0,0 0,0 0,0 0,0-1,0 1,0 0,-1 0,1 0,0 0,0 0,0 0,0 0,0 0,0-2,-2 2,-19-12,-37-19,46 26,-43-35,-2-1,53 39,1 0,1-1,-1 3,-1-2,1 2,-1-2,3 1,-3-1,1 2,-1 0,1 0,-1 0,1 0,0 0,-3-2,3 4,-1-2,-1 0,5 0,0 0,-1 0,1 0,0 0,-2 0,2 0,0 0,-2 0,2 0,0 0,0 0,-2 2,2-2,0 0,0 0,-1 0,1 1,0-1,0 0,0 0,-2 2,2-2,0 0,0 0,0 2,0-2,0 0,0 0,-2 0,2 0,0 2,0-2,0 0,0 1,0-1,11 19,26 16,-35-34,5 5,2 1,-1-4,1 2,0 0,-1 0,1-1,1 1,-1-1,1-3,0 3,1-1,1-1,-7-2,0 2,0-2,-1 0,1 1,0-1,0-1,0 1,-1 0,1-2,0 2,0-2,-1 2,1-2,-2 1,3-1,-3 0,2 1,-1-1,-1 0,2-1,-1 1,-1 0,1-1,-1-1,0 3,-1-5,3 1,0-2,-1 2,-1-2,1 2,-2-2,1 0,-1 0,-1 1,1-1,-2 2,0-2,2 0,-4 0,2 0,0 0,-2 0,-1-3,-4-16,-3 0,-1 0,-8-10,16 28,-6-6,1 0,-1 2,-1-2,-4-1,4 3,56 53,-46-41,0 2,0-2,0 0,0 0,0 0,0 0,0 0,0 0,0 0,0 0,0 0,0 0,2 0,-2 0,0 0,0 0,0 0,0 0,0 0,0 1,0-1,0 0,0 0,0 0,0 0,2 0,-2 0,0 0,0 0,0 0,0 0,0 0,0 0,0 0,0-1,0 1,0 0,1 0,-1 0,0 0,0 0,0 0,0 0,0 0,0 0,0 0,0 0,0 0,0 0,0 0,0 0,0 0,0 0,0-2,0 2,0 0,0 0,0 0,0 0,2 0,-2 0,0-12,-5-12,-9-9,11 30,-1-1,3-1,-3 0,2 1,1-1,-1 0,2 0,-2 0,2 1,-1-3,1 2,0 2,1-8,-1 11,0 0,0 0,0 0,0 0,0 0,0 0,0 0,0-1,2 1,-2 0,0 0,0 0,0 0,0 0,0-2,0 2,2 0,-2 0,0 0,0 0,0 0,0 0,0 0,1 0,-1 0,0 0,0 0,0 0,0 0,2 0,-2 0,0 0,0 0,0 0,0 0,2 0,-2 0,0 0,0 0,0 0,15 9,13 15,-25-23,139 151,-127-136,1-1,-3 2,1-1,-2 1,-1 0,-1 2,-2 0,1-2,-2 2,-2 0,0 0,0 4,-5-23,0 1,0-1,0 2,0 0,0-1,0-1,0 0,2 2,-2 0,0-2,0 2,2-1,-2-1,2 0,-2 2,0-2,1 2,-1-2,2 1,0-1,-2 2,2-2,-2 0,1 0,1 2,-2-2,2 0,-1 2,-1-2,2 0,0 0,0 0,-2 1,1-1,1 0,0 0,-2 0,1 0,1 0,0 0,-2-1,2 1,-1 0,1 0,-2 0,2-2,0 2,-2 0,12-4,-2-1,0 0,-1 2,1-2,4-6,8-1,-13 9,1-2,-1 3,1-3,-1 3,1-2,1 3,-1-1,0 0,4 1,-14 1,2 0,-2 0,0 0,0 0,1 0,-1 0,0 0,0 0,2 0,-2 0,0 0,2 0,-2 0,0 0,0 0,0 1,2-1,-2 0,0 0,0 0,1 2,-1-2,0 0,0 0,0 0,0 2,2-2,-2 0,0 0,0 0,0 0,0 0,0 0,0 1,0-1,0 0,0 2,-10 14,-32 11,37-22,-17 9,1 0,0 3,3-1,0 1,1 0,-2 4,16-18,-1 2,1-1,1-1,-1 2,1-1,-2-1,3 3,-1-1,2-2,-2 2,1 0,1-1,0 1,0 0,0-1,0 1,0 0,1 0,1-1,-2 1,2 0,-1-2,3 3,-2-3,1 0,-1 3,1-3,1 1,-1 1,1-4,4 6,25 23,-23-20,2 2,2-3,-2 1,2-1,7 3,-18-9,6-1,-1 3,-1 0,2-1,-2 1,0 0,-1 0,5 5,-15-8,-11-7,-18-9,23 7,-1 0,3 0,-1-1,1 1,-1-2,0-3,1 2,-1 3,-1-3,1 1,-1 1,-2-1,-221-131,216 130</inkml:trace>
</inkml:ink>
</file>

<file path=ppt/ink/ink6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84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6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9:57.873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355 0,'1'3,"-1"0,1-1,0 0,0 1,0 0,1-1,-1 1,1-1,0 0,-1 0,3 2,7 10,-5-3,0 0,-2 1,0 0,0 0,-1 0,-1 0,0 9,0 21,-4 25,-1-9,3 445,1-521,0-1,1 1,2 0,0 0,2-1,3-7,-3 14,1-1,0 1,0-1,2 2,0 0,0-1,2 1,0 1,3-3,-2 2,-1 0,0-1,-1 1,7-14,-9 13,1 1,0 0,1 0,0 1,11-9,2 0,-1-1,16-19,-19 20,-12 12,0 2,1-2,-1 2,4-1,-6 2,1 1,-1-1,0 1,0-1,-1 0,0-1,0 1,0 0,0 0,-1-1,1-1,-2 1,0 0,0 0,0-1,-1 1,0 0,0-1,-1 4,1 0,-1 1,0-2,-1 2,1-2,0 2,-1-1,1 0,-1 0,0 1,0-2,0 2,0-1,0 1,0-1,0 1,-1-1,0 0,1 2,0-1,0 0,0 1,0-1,0 1,0-1,0 1,-1 0,1 0,0 0,0 0,0 0,-1 0,1 0,0 0,0 0,-1 0,1 0,0 0,0 0,-1 0,1 0,0 1,0-1,0 1,0-1,0 1,0 0,0-1,0 0,0 1,0 0,0 0,0 0,-7 4,0 1,0 0,-5 5,9-6,-18 13,-1-2,-16 11,2-4,33-20,0 1,0 0,1-1,-1 0,1 1,0 0,0 0,1 0,-1 0,1 0,0 0,1 0,-1 0,1 1,0-1,-1 12,0 0,2-1,1 13,0-15,-1-1,0 1,-1 0,-1-1,-3 10,0-8,0-1,-1 1,-1-1,-1 0,0 0,-1-1,-1 0,0 0,-1 0,-4 1,-15 20,26-33,2-6,0-7,2 13,0-27,-1-2,1 0,4-19,-2 39,-1 1,1 0,1 0,0 0,0 1,1-1,1 1,-1-1,1 1,1 0,4-5,11-10,17-24,-9 10,-20 28,0-1,1 2,0-1,1 1,0 1,1 0,-1 0,1 1,2-1,35-18,-46 22,3-1,0 0,1-1,-1 1,1 1,0 0,-7 2,0-1,0 1,1 0,-1 0,0 0,0 0,0 0,1 0,-1 0,0-1,0 1,0 0,1 0,-1 0,0 0,0 0,1 0,-1 0,0 0,0 0,1 0,-1 0,0 0,0 0,0 1,1-1,-1 0,0 0,0 0,1 0,-1 0,0 0,0 0,0 1,0-1,1 0,-1 0,0 0,0 0,0 0,0 0,0 0,1 0,-1 1,0-1,0 0,0 0,0 0,0 1,-5 11,-15 12,-6 3,-1-1,-2 0,-27 17,51-38,0-1,1 0,0 0,0 1,1 0,-1 0,1 0,1 0,-1 0,1 1,0 0,0 0,1 0,-1 0,-1-1,1 1,-1-1,-1 1,1-1,-1 0,0 0,0 0,-1 0,3-3,1-1,0 0,-1 1,0-2,1 2,-1-1,0 0,0 0,0 0,1 0,-1 0,-1-1,1 1,0 0,0-1,0 1,0-1,0 1,-1-1,1 0,0 0,0 0,-1 0,1 0,0-1,0 1,0 0,-1-1,1 0,0 0,0 1,0 0,0-2,0 1,0 0,-7-4,0-1,0-2,1 2,0-1,0 0,-3-5,3 3,0 1,-2 0,-2-3,-16-7,16 11,0 0,1-1,0-1,1 1,1-1,-1 0,-128-137,133 141,1 0,1 0,-1 0,-2-6,6 10,-1 0,1 0,0 0,0 1,-1-1,1 0,0 0,0 0,0 0,0 0,0 0,0 0,0 1,1-2,-1 0,1 2,-1 0,0 0,1-1,-1 1,1-1,0 1,-1-1,1 1,-1 0,1-1,0 1,-1 0,1 0,-1 0,1 0,0 0,-1 0,1 0,0 0,0 0,-1 0,1 0,0 0,-1 0,1 0,0 0,-1 0,1 0,0 0,3 1,0 0,-1 0,1 0,0 0,0 1,-1-1,1 1,-1 0,0 0,1 0,-1 0,0 0,2 2,36 37,-28-27,10 11,-1 0,-2 1,-2 1,0 1,-3 0,-1 0,4 15,-15-36,-3-5,1-1,0 1,0-1,-1 1,0-1,1 1,-1 0,0 0,0 0,0 0,0-2,0 0,0 1,0-1,-1 0,1 0,0 0,0 0,0 0,0 0,-1 0,1 0,0 0,0 0,0 1,-1-1,1 0,0 0,0 0,-1 0,1 0,0 0,0 0,0 0,-1 0,1 0,0 0,0 0,-1 0,1 0,0 0,-1 0,-15-4,-4-6,0 0,1-1,0-1,2 0,0-1,0-1,-10-11,-34-27,40 34,1-2,0 1,-9-16,-4-3,30 35,-15-19,17 22,1-1,-1 0,1 1,0-1,-1 1,1 0,0 0,0-1,-1 0,1 1,0-1,0 0,0 1,0 0,0-1,0 1,0-1,0 0,0 1,0-1,0 1,0 0,0-1,1 0,-1 1,0-1,0 1,1-1,-1 1,0 0,1-1,-1 1,1-1,-1 1,1-1,-1 1,1 0,-1-1,3 1,-1 0,0 0,0 0,0 1,0-1,0 1,0-1,0 1,-1 0,1-1,0 0,0 1,0 0,-1 0,1 0,0 0,1 2,6 1,6 2,-2 0,1 0,-1 2,-1 0,1-1,8 9,-17-9,-12-8,-13-8,11 3,1-1,0 0,0 0,1-1,0 0,-5-7,-10-15,-5-11,8 12,18 25,-1 1,1-1,0 0,0 0,1 0,-1 0,1 0,1 3,0 1,0 0,0 0,0 0,-1 0,1 0,0 0,0 0,0 0,0 0,0 0,0-1,0 1,0 0,0 0,0 0,1-1,-1 1,0 0,0 0,0 0,0 0,0-1,0 1,0 0,0 0,0 0,1 0,-1 0,0 0,0-1,0 1,0 0,0 0,1 0,-1 0,0 0,0 0,0 0,0 0,1 0,-1 0,0 0,0 0,0 0,0 0,1 0,-1 0,12 4,10 11,57 68,-64-69,-3-2</inkml:trace>
</inkml:ink>
</file>

<file path=ppt/ink/ink6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9:57.874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326 350,'-33'0,"1"3,-12 1,35-3,3-1,0 0,-1 0,1 0,0 0,0-1,-1 0,1 0,0 0,0-1,0 0,0 0,1 0,-1-1,0 1,1 0,0-2,0 1,0 0,-3-3,-23-22,21 19,1 1,0-1,-3-4,9 10,1 0,0 0,0 0,0 0,1-1,-1 0,1 1,0 0,0-1,1 1,-1-1,1-3,0 6,0 0,0 0,0 0,0 0,1 0,-1 0,0 0,0 0,1 0,-1 0,1 0,0 0,-1 0,1 1,0-1,-1-1,1 2,0-1,0 1,0-1,0 0,0 0,0 1,0 0,0-1,0 0,0 1,1-1,-1 1,0-1,0 1,1 0,-1 0,0 0,0 0,1 0,-1 0,0 0,1 0,-1 0,0 0,0 0,1 0,-1 1,7 0,-1 1,1-1,-1 2,0-2,0 1,6 4,-9-4,2 0,0 0,0 2,0-2,-1 1,0 0,1 1,-1-1,-1 1,1 0,-1 0,4 4,-6-6,-1 1,1-1,0 0,0 0,1 0,-1 0,0 0,1-1,0 1,-1-1,1 1,0-1,0 0,0 0,4 1,-1-1,1 1,0-1,-1-1,5 1,23 2,-31-2,0 0,0 1,1-2,-1 1,0 1,0-1,-1 0,1 1,0-1,0 2,9 4,-12-6,0-1,1 0,-1 0,0 0,0 0,1 0,-1 0,0 0,1 1,-1-1,0 0,0 0,1 0,-1 0,1 0,-1 0,0 0,1 0,-1 0,0 0,1 0,-1 0,0 0,1 0,-1 0,0 0,1 0,-1 0,0 0,1 0,-1 0,0-1,1 1,-1 0,2-10,-9-13,-2 9,-2 0,0-1,0 2,-10-8,18 18,0-1,-1-1,2 1,-1-1,0 0,-11-18,7 15,1-2,0 1,0-1,1 0,1 1,-2-8,5 15,0-1,1 0,-1 1,1-1,0-1,0 2,0-1,1 0,-1 0,1 1,0-1,1-1,-1 2,0 1,0-1,0 0,0 1,1 0,-1 0,1-1,-1 1,1 0,0 0,0 0,-1-1,1 2,0-1,0 0,0 0,0 0,0 1,0 0,1 0,0-1,0 0,-1 1,1 0,0-1,-1 1,1 0,0 0,-1 0,1 1,0-1,-1 1,1-1,-1 1,1-1,-1 1,1 0,-1 1,0-2,1 1,-1 1,0-1,0 1,6 3,-1 0,-1 2,0-1,0-1,1 3,15 16,-14-16,-1 0,0 1,-1-2,0 2,-1 0,0 0,-1 0,0 0,1 8,-5-15,0 0,0 0,-1-1,1 1,-1-1,1 1,-1 0,0-1,0 1,0-1,0 1,0-1,0 0,-1 1,1-1,0 0,-1 1,1-1,-1-1,0 2,0-1,1 0,-1-1,-1 2,1-1,-1 1,1 0,-1 0,1 0,0 0,0 0,0 0,1 0,-1 1,0-1,2 0,-1 0,0 0,1 1,0-2,-1 2,1-1,0 0,0 0,1 0,-1 1,1-2,-1 2,0-3,0 0,1 0,-1 1,0-1,0 1,0-1,1 0,-1 1,0-1,0 1,1-1,-1 0,0 0,1 0,-1 0,0 0,1 1,-1-1,1 0,-1 0,0 0,1 1,-1-1,1 0,-1 0,1 0,0 0,0 0,0 0,0-1,0 1,0 0,1-1,-1 1,0 0,0 0,0-1,-1 1,1-1,0 0,0 0,0 1,0-1,4-3,0 0,-1 0,0-1,0 1,3-5,-3 4,0 0,1-1,0 1,5-3,-2 1,-1 1,1 0,1 0,-1 1,1 0,9-5,-15 10,-1-1,0 0,1 0,-1 0,1 1,0 0,-1-1,1 1,-1 0,1-1,0 1,-1 0,1 1,0-1,-1 0,1 1,-1-1,1 0,0 1,-1 0,0 0,1 0,-1 0,0 0,1 0,0 2,3 0,-1 0,0 1,0 0,0 0,-1 1,0-1,0 0,0 1,-1 0,0 0,0-1,2 7,-4-9,-1 0,1 1,0-1,-1 1,0-1,0 0,0 1,0-1,0 0,0 1,-1-1,1 1,-1-2,0 2,0-1,0 0,-1 1,1-2,0 2,-1-1,0 0,0-1,0 1,0 0,0 0,0-1,0 1,-1-1,1 1,-2 0,-8 2,0 2,-1-2,0 0,-1 0,1-2,-1 1,0-1,-9 0,-36 8,53-10,2 2,0-1,0 0,0-1,0 0,0 1,0-1,0 0,0 0,0 0,-3-1,7 1,-1 0,1 0,0 0,0 0,0 0,0 0,-1 0,1 0,0 0,0 0,0 0,-1 0,1 0,0 0,0 0,0 0,0 0,0-1,-1 1,1 0,0 0,0 0,0 0,0-1,0 1,0 0,0 0,0 0,-1 0,1-1,0 1,0 0,0 0,0 0,0-1,0 1,0 0,0 0,0 0,0 0,1 0,6-6,12-2,-10 9,0 0,-1 0,1 0,-1 1,1-1,-1 2,0-1,0 1,6 3,-5-1,0 0,-1 1,0 0,0 0,0 1,-1 0,-1-1,1 2,0 1,-6-8,1 1,-1-1,0 0,0 1,0-1,0 1,0-1,-1 1,1 0,-1-1,1 1,-1-1,0 1,0 0,1 0,-2-1,1 1,0 0,0-1,-1 1,1-1,-1 2,0-2,0 1,-1 0,1-1,-1 1,1-2,-1 2,0 0,1-2,-1 2,0-1,0 0,0-1,0 1,0 0,-1 0,1 0,-1-1,-3 2,-1-1,0 0,1 0,-1 0,0-1,1 0,-1 0,0 0,0-1,1 0,-1 0,1 0,-5-1,3-2,0 0,0 0,0 1,1-2,0 0,0 0,1 0,-1 0,1-1,1 0,-1 0,1 0,1 0,0-1,0 1,0-2,1 2,0-1,1 0,-2-7,2 0,-2 2,3 13,0 0,0 0,0-1,0 2,0-1,1 0,-1 0,0 0,1 0,-1 0,0 0,1 1,-1 0,-2 5,0 1,1 0,0 0,1 1,-1 3,1-3,0 0,-2 1,-1 4,3-11,0-1,-1 0,1 0,-1 0,0 0,0 0,0 0,0-1,0 2,0-2,0 1,-1 0,1-2,-1 2,0-1,1 0,-1 0,0 1,1-2,1 0,0 0,0 0,0 1,0-1,-1 0,1 0,0 1,0-1,0 0,-1 0,1-1,0 1,0 0,-1 0,1 0,0-1,0 1,0 0,0 0,0-1,0 1,0-1,0 0,0 1,0-1,0 1,0-1,0 0,0 0,0 1,1-1,-1 0,0 0,1 0,-1 1,1-1,-1 0,1 0,0 0,-1 0,1 0,0 0,0 0,-3-17,2 1,0 0,2 0,0-1,2-3,-2 20,-1 0,0-1,0 1,1 0,-1-1,1 1,-1 0,1-1,0 1,-1 0,1 0,0 0,0 0,0 0,0 0,0 0,1 0,-1 0,0 0,2 0,1-1,-1 0,2 2,-1-2,0 1,0 0,4 0,11-3,-19 4,0-1,1 1,-1 0,0 0,0 0,0 0,0 0,0 0,0 0,1 0,-1 0,0-1,0 1,0 0,0 0,0 0,0 0,0 0,0 0,0 0,0 0,0 0,0 0,0 0,0 0,0 0,0-1,0 1,0 0,0 0,0 0,0 0,0 0,0-1,0 1,0 0,0 0,0 0,0 0,0 0,0 0,0-1,0 1,0 0,-1 0,1 0,0 0,0 0,0 0,0 0,0 0,0-1,-1 1,-11-7,-22-11,27 15,-25-20,-1-1,31 23,0 0,1-1,-1 2,0-1,0 1,0-1,1 0,-1 0,0 1,0 0,0 0,0 0,0 0,0 0,-1-1,1 2,0-1,-1 0,3 0,0 0,-1 0,1 0,0 0,-1 0,1 0,0 0,-1 0,1 0,0 0,0 0,-1 1,1-1,0 0,0 0,-1 0,1 1,0-1,0 0,0 0,-1 1,1-1,0 0,0 0,0 1,0-1,0 0,0 0,-1 0,1 0,0 1,0-1,0 0,0 1,0-1,6 11,16 9,-21-19,3 2,1 1,0-2,0 1,0 0,0 0,0-1,1 1,-1-1,1-1,0 1,0 0,1-1,-4-1,0 1,0-1,-1 0,1 1,0-1,0-1,0 1,-1 0,1-1,0 1,0-1,-1 1,1-1,-1 0,1 0,-1 0,1 0,-1 0,0 0,1-1,-1 1,0 0,0-1,0 0,0 1,-1-2,2 0,0-1,-1 1,0-1,0 1,-1-1,1 0,-1 0,0 0,0 0,-1 1,0-1,1 0,-2 0,1 0,0 0,-1 0,-1-2,-2-9,-2 0,0 0,-5-6,9 16,-3-3,0 0,0 1,-1-1,-2-1,2 2,33 31,-27-24,0 1,0-1,0 0,0 0,0 0,0 0,0 0,0 0,0 0,0 0,0 0,0 0,1 0,-1 0,0 0,0 0,0 0,0 0,0 0,0 1,0-1,0 0,0 0,0 0,0 0,1 0,-1 0,0 0,0 0,0 0,0 0,0 0,0 0,0 0,0-1,0 1,0 0,1 0,-1 0,0 0,0 0,0 0,0 0,0 0,0 0,0 0,0 0,0 0,0 0,0 0,0 0,0 0,0 0,0-1,0 1,0 0,0 0,0 0,0 0,1 0,-1 0,0-7,-3-7,-5-5,6 17,0 0,1-1,-1 0,1 1,0-1,0 0,1 0,-1 0,1 1,-1-2,1 1,0 1,1-4,-1 6,0 0,0 0,0 0,0 0,0 0,0 0,0 0,0-1,1 1,-1 0,0 0,0 0,0 0,0 0,0-1,0 1,1 0,-1 0,0 0,0 0,0 0,0 0,0 0,1 0,-1 0,0 0,0 0,0 0,0 0,1 0,-1 0,0 0,0 0,0 0,0 0,1 0,-1 0,0 0,0 0,0 0,9 5,7 9,-14-13,80 87,-73-79,0 0,-1 1,0-1,-1 1,-1 0,0 1,-1 0,0-1,-1 1,-1 0,0 0,0 2,-3-13,0 1,0-1,0 1,0 0,0 0,0-1,0 0,1 1,-1 0,0-1,0 1,1 0,-1-1,1 0,-1 1,0-1,1 1,-1-1,1 1,0-1,-1 1,1-1,-1 0,1 0,0 1,-1-1,1 0,0 1,-1-1,1 0,0 0,0 0,-1 1,1-1,0 0,0 0,-1 0,1 0,0 0,0 0,-1-1,1 1,0 0,0 0,-1 0,1-1,0 1,-1 0,7-2,-1-1,0 0,-1 1,1-1,2-3,5-1,-8 5,1-1,-1 2,1-2,-1 2,1-1,0 1,0 0,0 0,2 0,-8 1,1 0,-1 0,0 0,0 0,1 0,-1 0,0 0,0 0,1 0,-1 0,0 0,1 0,-1 0,0 0,0 0,0 1,1-1,-1 0,0 0,0 0,1 1,-1-1,0 0,0 0,0 0,0 1,1-1,-1 0,0 0,0 0,0 0,0 0,0 0,0 1,0-1,0 0,0 1,-6 8,-18 7,21-13,-10 5,1 0,0 2,1-1,1 1,0 0,-1 2,9-10,0 1,0-1,1 0,-1 1,1-1,-1 0,1 1,0 0,1-1,-1 1,0 0,1-1,0 1,0 0,0-1,0 1,0 0,1 0,0-1,-1 1,1 0,0-1,1 1,-1-1,1 0,-1 1,1-1,0 0,0 1,0-2,3 3,14 13,-13-11,1 1,1-2,-1 1,1-1,4 2,-10-5,3-1,0 2,-1 0,1-1,-1 1,0 0,0 0,2 3,-8-5,-7-4,-10-5,13 4,0 0,1 0,0-1,0 1,0-1,0-2,0 1,0 2,-1-2,1 1,-1 0,-1 0,-128-76,125 75</inkml:trace>
</inkml:ink>
</file>

<file path=ppt/ink/ink6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9:57.875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6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3:34.733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0"/>
      <inkml:brushProperty name="anchorY" value="0"/>
      <inkml:brushProperty name="scaleFactor" value="0.5"/>
    </inkml:brush>
  </inkml:definitions>
  <inkml:trace contextRef="#ctx0" brushRef="#br0">1 0,'0'0,"2"0,5 0,0 3,-1 4,-1 3,-2 3,2-2,-1 2,3-3,-1 0,-1 2,2-2,-1 1,2 0,2 2,-1 1,-2 1,2-2,-3 0,3-3,-3 0,3-2,-2 1,2 2,1-2,0 1,-3 1,1-1,-1 1,1-2,-1 0,1-1,-1 1,2-1,2-3,-2 2,2-1,0 2,3 1,0 0,1-2,1 1,0-1,-2 1,-1-1,0-1,1-3,0 0,1-2,1-1,0 0,0 0,1 0,-1-1,0 1,1 0,-1 0,1 3,-1 0,0 1,0-2,1 0,-4 3,0 2,0 0,0 2,1-1,1 2,1-2,-6-5,-7-2,-4-2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8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59 36,'5'0,"-1"0,1 0,-1 0,1 0,0 1,-1 0,1 1,-1-1,0 1,1 0,-1 0,1 1,-2-1,1 1,0 0,4 4,-7-5,0-1,0-1,-1 1,1 0,0 1,0-1,1-1,-1 0,0 1,0 0,1-1,-1 1,0-1,1 1,-1-1,0 0,1 0,-1 0,1 0,-2 0,1 0,1-1,-1 1,0 0,1-1,0 0,2-2,0 0,0 0,-2 0,2-1,-1 1,5-7,9-11,-13 17,-5 6,-10 4,5-4,-1-2,0 0,1 1,-1-2,0 1,0 0,1-2,-1 0,1 1,0-2,-8-3,4 2,-2 1,-15-4,22 6,1 1,-1 0,1 0,1 0,-2 1,1 0,-1 0,1 0,1 1,-8 3,-9 7</inkml:trace>
</inkml:ink>
</file>

<file path=ppt/ink/ink6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3:34.734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1777.68359"/>
      <inkml:brushProperty name="anchorY" value="-1510.96863"/>
      <inkml:brushProperty name="scaleFactor" value="0.5"/>
    </inkml:brush>
  </inkml:definitions>
  <inkml:trace contextRef="#ctx0" brushRef="#br0">1 0,'0'0,"5"0,5 0,2 0,3 0,0 0,1 0,1 0,-1 0,0 3,-1 0,1 0,-1 3,1-1,-1-1,0-1,0 0,0-2,1-1,-1 0,0 0,0 0,1 0,-1 0,0 0,0 0,1-1,-1 1,0 0,0 0,1 0,-1 0,0 0,0 0,-3 3,-3 4,0-1,-2 2,1 0,-2 1,2 2,-2 1,-1 1,1 2,3-3,-2 0,-1 0,1 1,-1 1,2-3,-1 1,1-3,-1 0,-2 1,2-1,1 1,-1 1,0 1,-3 1,-1 1,-2 1,0 0,2-2,0-1,0 0,-1 1,-1 1,3 0,0 1,-1 0,-3-3,-2-6,-3-3,-6-3,-6-4,-2 0,-2-1,2 1,3-2,2 1,0 1,0 1,1 1,-1 1,-1 1,1 0,-1 0,-1 0,1 0,0-3,-1 0,4-3,0 1,3-3,-1 1,0 1,2-1,-2 2,2-3,-1 2,-1-2,-1 1,1-1,-1 1,3-2,1-1,0 2,-2-2,1-1,-1 2,2-2,-2 3,2-1,-1 2,-2-2,-2 2,2-1,-1 1,2-1,0 1,1-1,0 1,1-1,-1 1,-2 1,2 0,1-3,-1 2,2-2,1-2,8 2,11 2,3 2,7-1,3 1,-1 1,-1 2,0 0,1 1,-2 1,1 0,-2 0,-2 0,-2 1,-1-1,-2 0,0 0,-1 0,0 3,-3 3,-1 1,1-2,-2 3,0 1,1-1,1 2,-8-2,-6-2,-5-2,-4-2,-3 0,-4-2,-5 0,0 0,-2-1,1 4,2 0,2 0,2-1,1 0,2-1,-1 0,1-1,0-3,1-3,-1-1,3-1,3 3,6 2,3 5,4 0,2 5,2 2,2 0,0 2,-3 0,2-1,1 1,-2 0,1 2,2 0,1-1,-2-1,1-2,1-2,1-3,1 2,0-2,4-1,0 0,1-2,-1 0,-1-1,0 0,-2 0,1-1,-1 1,-2-3,-1 0,-3-3,0 0,-2-2,-2-2,-1-2,-2-1,-5-2,-3 3,-3 3,-3 3,-2 2,-5 2,-3 2,0 0,0 0,2 1,1 3,2-1,1 0,0 3,1-1,9 3,7 1,8-1,9 2,2-2,5-1,-1-3,2-1,-2-2,-2 2,-2 1,-2-2,-1 0,-1 0,-1-1,-3 2,-10 1,-8-1,-7-1,-6 0,-2-1,-1-1,1 1,2-1,1-1,2 1,6 3,7 0,6 0,9 0,4 2,2-1,3 3,1 2,-1-1,-2-1,-1-2,-4 1,-10-1,-10-1,-9-1,-5-2,-1 0,0-1,1 0,1-3,5-3,1-1,0 1,-3 1,0 2,5 1,6 1,7 1,6 0,3 0,4 4,3-1,2 1,0-1,-1-1,-1-1,-4 3,-1-1,-4 3,1 0,0-1,1-2,-1 2,0 0,2 2,0 2,2 2,-3 1,-3 3,1 0,-2 0,1-2,-2-1,2 1,-1 0,-2 0,-2 1,-1 1,3 0,-2 0,3 1,0-1,-2 0,0 1,-5-7,-1-6,-3-3,-1-6,-2 0,1-3,-2 2,1-3,3-1,-3-1,0 1,0 0,2-1,-1 2,1 0,1-1,-1-2,-2 3,1-1,1-1,-2 0,2-2,-1 3,0 0,2 1</inkml:trace>
</inkml:ink>
</file>

<file path=ppt/ink/ink6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3:34.735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4535.2583"/>
      <inkml:brushProperty name="anchorY" value="-4631.0874"/>
      <inkml:brushProperty name="scaleFactor" value="0.5"/>
    </inkml:brush>
  </inkml:definitions>
  <inkml:trace contextRef="#ctx0" brushRef="#br0">135 2,'0'0,"5"0,6 0,3 0,1 0,2 3,0 0,0 0,0 0,0-1,-3 3,-1-1,0-1,-3 3,1 0,-2 2,-3 1,-2 4,-2 0,-1 3,-1 0,0 0,-4-2,1-1,-4-3,-6-3,-2-2,-3-3,0-1,0-1,0 0,0-4,5-3,-1 0,5-3,2-1,2-3,3 0,1-2,4 3,4 3,1 7,1 2,3 3,2 0,0 0,2 0,-3-4,-3-4,-3-3,-6-1,-6 2,-4 2,-4 2,-3 2,0 0,-1-1,-1 0,4-3,1 0,-1 1,0 1,0 2,-1 0,-1 2,0 3,0 3,0 5,-1-2,4 0,7-3,6-2,9-2,6 0,2-2,2 0,1-1,-2 1,-3 3,0 0,-2 0,1-1,-3 4,1-2,-6 0,-10-1,-5-1,-4-1,-4 0,-1-1,0 0,0 0,0 0,4-4,1 1,6-1,3 5,6 0,2 1</inkml:trace>
</inkml:ink>
</file>

<file path=ppt/ink/ink6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3:34.737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3422.79102"/>
      <inkml:brushProperty name="anchorY" value="-3690.63599"/>
      <inkml:brushProperty name="scaleFactor" value="0.5"/>
    </inkml:brush>
  </inkml:definitions>
  <inkml:trace contextRef="#ctx0" brushRef="#br0">1 1,'0'0,"1"3,3 4,0 3,2-1,-1 3,1-3,-2 1,2-1,-1 0,-2 2,2-2,0 2,0 1,-1 1,0-2,2 0,-1 2,1-3,-1 1,-1 1,0-2,0 1,0-2,0 0,0 2,-2 2,1-3,0 2,-1 0,2-2,-1 2,-1 0,2 1,-1 1,0 1,-1 1,-1 0,0 1,1-1,0 0,0 1,0-10,-1-11,-1-6,1-8,-1-4,0-3,0 0,-1 1,1-1,0-2,0 2,0 2,0 2,0 4</inkml:trace>
</inkml:ink>
</file>

<file path=ppt/ink/ink6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3:34.738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4698.7627"/>
      <inkml:brushProperty name="anchorY" value="-4921.28076"/>
      <inkml:brushProperty name="scaleFactor" value="0.5"/>
    </inkml:brush>
  </inkml:definitions>
  <inkml:trace contextRef="#ctx0" brushRef="#br0">0 1,'0'0,"2"0,2 0,2 0,0 3,1 4,-2 3,1-1,1 0,-1 0,-1 1,-2 2,-1 2,-2 1,3-3,-1 1,0 1,-1-1,0 5,0 1,-1 0,0 0,2-4,0-1,0 0,-1 0,0 0,0 1,0 1,-1 0,0 0,2 0,0 0,-1 1,3-4,-1 0,2 3,-1 1,-1 1,-1 0,0-4</inkml:trace>
</inkml:ink>
</file>

<file path=ppt/ink/ink6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3:34.739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5893.27344"/>
      <inkml:brushProperty name="anchorY" value="-6454.37256"/>
      <inkml:brushProperty name="scaleFactor" value="0.5"/>
    </inkml:brush>
  </inkml:definitions>
  <inkml:trace contextRef="#ctx0" brushRef="#br0">0 0,'0'0,"2"0,2 3,2 1,0 2,-1 4,-1 2,0-2,-1 2,0 1,-1 1,-1 1,-1 1,-2-4,0-2</inkml:trace>
</inkml:ink>
</file>

<file path=ppt/ink/ink6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3:34.740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6969.25488"/>
      <inkml:brushProperty name="anchorY" value="-7607.47607"/>
      <inkml:brushProperty name="scaleFactor" value="0.5"/>
    </inkml:brush>
  </inkml:definitions>
  <inkml:trace contextRef="#ctx0" brushRef="#br0">0 1,'0'0,"0"2,2 5,0 3,0 3,0 2,-1 1,0 0,-1-2</inkml:trace>
</inkml:ink>
</file>

<file path=ppt/ink/ink6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3:34.736"/>
    </inkml:context>
    <inkml:brush xml:id="br0">
      <inkml:brushProperty name="width" value="0.05" units="cm"/>
      <inkml:brushProperty name="height" value="0.05" units="cm"/>
      <inkml:brushProperty name="color" value="#F6630D"/>
      <inkml:brushProperty name="ignorePressure" value="1"/>
    </inkml:brush>
  </inkml:definitions>
  <inkml:trace contextRef="#ctx0" brushRef="#br0">154 4,'-41'-2,"26"1,1 0,0 1,0 1,0 0,-17 4,31-5,-1 0,1 0,0-1,-1 1,1 0,0 0,-1 0,1 0,-1 0,1 1,0-1,-1 0,1 0,0 0,-1 0,1 0,0 0,-1 1,1-1,0 0,0 0,-1 0,1 1,0-1,-1 0,1 0,0 1,0-1,0 0,-1 1,1-1,0 0,0 1,0-1,0 0,0 1,0-1,0 0,-1 1,1-1,0 0,0 1,0-1,0 1,0-1,1 0,-1 1,0-1,0 0,0 1,0-1,0 0,0 1,1-1,-1 0,0 1,0-1,0 0,1 0,-1 1,0-1,0 0,1 1,20 9,-11-8,-1-2,0 1,0-1,1 0,10-2,13-1,-24 3</inkml:trace>
</inkml:ink>
</file>

<file path=ppt/ink/ink6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4:03.574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990 1,'-36'2,"1"2,-1 1,1 2,0 2,-59 22,79-26,-156 40,109-31,-70 25,114-33,0-1,0-1,0 0,-36 1,-76-6,73-1,31 0,26 2,0 0,1 0,-1 0,0 0,0 0,0 0,0 0,0 0,0 0,0 0,1 0,-1 0,0 0,0 0,0 0,0 0,0 0,0 0,1 0,-1 0,0 0,0 0,0 0,0 0,0 0,0 0,0 0,0 0,0-1,1 1,-1 0,0 0,0 0,0 0,0 0,0 0,0 0,0 0,0-1,0 1,0 0,0 0,0 0,0 0,0 0,0 0,0-1,0 1,0 0,0 0,0 0,0 0,0 0,0 0,0 0,0-1,0 1,0 0,0 0,0 0,0 0,-1 0,1 0,0 0,0 0,0-1,0 1,46-12,-23 7,235-52,-20 27,-191 24,1 2,57 3,-118 13,-14 5,0-2,-1-1,0-1,-1-2,0-1,-1-1,-1-1,1-2,-60 5,47-5,1 1,0 3,-51 17,6-1,56-19,31-7,0-1,0 1,0 0,0 0,0 0,0 0,0 0,0 0,0 0,0 0,0 0,0 0,0 0,0-1,0 1,0 0,0 0,0 0,0 0,0 0,0 0,0 0,0 0,0 0,0 0,0 0,0 0,0-1,0 1,0 0,0 0,0 0,0 0,0 0,0 0,0 0,0 0,0 0,-1 0,1 0,0 0,0 0,0 0,0 0,0 0,0 0,0 0,0 0,0 0,0 0,0 0,-1 0,1 0,0 0,0 0,0 0,0 0,0 0,0 0,0 0,0 0,0 0,0 0,0 0,16-9,27-10,2 3,55-14,48-16,-103 23,-38 19,1-1,0 1,0 0,0 1,0 0,1 0,12-1,46 0,-47 3,-1 0,0-1,23-5,-30 4,45-10,-53 13,0-1,0 1,0-1,0 1,0 1,0-1,0 0,0 1,0 0,0 0,4 2,-7-3,0 1,0-1,-1 0,1 1,0 0,0-1,-1 1,1-1,-1 1,1 0,0-1,-1 1,0 0,1 0,-1-1,1 1,-1 0,0 0,1 0,-1 0,0-1,0 1,0 0,0 0,0 0,0 0,0 0,0 0,0 1,-5 10</inkml:trace>
</inkml:ink>
</file>

<file path=ppt/ink/ink6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0:39.121"/>
    </inkml:context>
    <inkml:brush xml:id="br0">
      <inkml:brushProperty name="width" value="0.3" units="cm"/>
      <inkml:brushProperty name="height" value="0.6" units="cm"/>
      <inkml:brushProperty name="color" value="#988764"/>
      <inkml:brushProperty name="tip" value="rectangle"/>
      <inkml:brushProperty name="rasterOp" value="maskPen"/>
      <inkml:brushProperty name="ignorePressure" value="1"/>
    </inkml:brush>
  </inkml:definitions>
  <inkml:trace contextRef="#ctx0" brushRef="#br0">126 1,'0'1430,"2"-1386,8 49,3 35,-14-54,-13 93,0 81,3-13,-1-22,-1 8,-9-34,-42 608,91-230,-9-403,25 185,-4-155,6 53,-30-128,48 600,-51-306,0 103,-14-491,0-1,-2 0,0 0,-9 27,6-27,1 1,1 1,-3 40,7-37,0 0,2 1,1-1,1 0,1 0,1 0,16 43,-16-53,-1 0,0 0,-1 0,-1 0,-1 1,0-1,-2 1,-1 16,0-16,1-1,1 1,1-1,0 1,1-1,1 0,8 29,-9-44,-1 1,1 0,0-1,0 1,-1-1,2 1,-1-1,0 0,0 0,1 0,-1 0,1 0,0-1,0 1,-1-1,1 0,0 0,0 0,0 0,0 0,5 0,11 5,-4 0</inkml:trace>
</inkml:ink>
</file>

<file path=ppt/ink/ink6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1:01.350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0"/>
      <inkml:brushProperty name="anchorY" value="0"/>
      <inkml:brushProperty name="scaleFactor" value="0.5"/>
    </inkml:brush>
  </inkml:definitions>
  <inkml:trace contextRef="#ctx0" brushRef="#br0">1071 0,'0'0,"-3"0,-7 0,0 3,2 4,1 3,3 3,-3-2,1 2,-4-3,2 0,1 2,-3-2,2 1,-3 0,-4 2,3 1,2 1,-3-2,5 0,-5-3,5 0,-5-2,4 1,-4 2,-1-2,0 1,4 1,-1-1,1 1,-1-2,1 0,-1-1,1 1,-3-1,-2-3,2 2,-2-1,0 2,-5 1,0 0,-1-2,-1 1,-1-1,4 1,1-1,-1-1,0-3,-1 0,-1-2,-1-1,-1 0,1 0,-2 0,1-1,1 1,-2 0,2 0,-2 3,2 0,-1 1,1-2,-2 0,6 3,-1 2,1 0,0 2,-2-1,-1 2,-1-2,8-5,10-2,5-2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8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1,'2'0,"4"3,0 5,3 3,-1 7,0 0,0 0,-1 0,-4 1,2-1,0-5,-1-10,-1-7,-5-3,-3-1,-4-2,-3 1,0 1</inkml:trace>
</inkml:ink>
</file>

<file path=ppt/ink/ink6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1:01.351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1777.68359"/>
      <inkml:brushProperty name="anchorY" value="-1510.96863"/>
      <inkml:brushProperty name="scaleFactor" value="0.5"/>
    </inkml:brush>
  </inkml:definitions>
  <inkml:trace contextRef="#ctx0" brushRef="#br0">1066 0,'0'0,"-7"0,-7 0,-3 0,-4 0,0 0,-1 0,-2 0,2 0,-1 3,2 0,-1 0,1 3,-2-1,2-1,0-1,0 0,0-2,-1-1,1 0,0 0,0 0,-2 0,2 0,0 0,0 0,-1-1,1 1,0 0,0 0,-2 0,2 0,0 0,0 0,4 3,5 4,-1-1,3 2,-1 0,2 1,-2 2,3 1,1 1,-2 2,-3-3,2 0,2 0,-2 1,1 1,-2-3,1 1,-1-3,1 0,3 1,-3-1,-1 1,1 1,1 1,3 1,2 1,2 1,1 0,-3-2,0-1,-1 0,3 1,0 1,-3 0,-1 1,2 0,4-3,3-6,4-3,8-3,9-4,2 0,4-1,-3 1,-5-2,-2 1,-1 1,1 1,-2 1,2 1,1 1,-2 0,2 0,2 0,-2 0,0-3,1 0,-5-3,0 1,-4-3,1 1,0 1,-3-1,3 2,-3-3,2 2,1-2,1 1,-1-1,2 1,-5-2,-1-1,-1 2,4-2,-2-1,2 2,-3-2,2 3,-2-1,1 2,3-2,3 2,-3-1,2 1,-4-1,1 1,-2-1,0 1,-1-1,1 1,3 1,-2 0,-3-3,3 2,-4-2,-1-2,-11 2,-16 2,-4 2,-9-1,-5 1,1 1,2 2,0 0,-1 1,2 1,-1 0,3 0,2 0,4 1,1-1,2 0,1 0,1 0,0 3,4 3,1 1,0-2,2 3,0 1,-2-1,-1 2,12-2,8-2,6-2,7-2,3 0,7-2,6 0,0 0,3-1,-1 4,-3 0,-3 0,-3-1,-1 0,-3-1,1 0,-1-1,0-3,-1-3,1-1,-4-1,-5 3,-7 2,-5 5,-6 0,-2 5,-4 2,-2 0,0 2,4 0,-2-1,-2 1,3 0,-2 2,-2 0,-2-1,3-1,-2-2,-1-2,-1-3,-1 2,-1-2,-5-1,0 0,-2-2,2 0,1-1,0 0,3 0,-1-1,1 1,2-3,2 0,5-3,-1 0,3-2,3-2,2-2,2-1,7-2,5 3,3 3,5 3,3 2,6 2,5 2,0 0,0 0,-3 1,-1 3,-4-1,0 0,-1 3,-1-1,-12 3,-11 1,-10-1,-14 2,-2-2,-7-1,2-3,-4-1,4-2,2 2,3 1,2-2,3 0,0 0,2-1,4 2,15 1,10-1,10-1,9 0,2-1,2-1,-1 1,-4-1,-1-1,-2 1,-9 3,-10 0,-8 0,-13 0,-5 2,-4-1,-3 3,-2 2,2-1,2-1,2-2,5 1,15-1,13-1,13-1,7-2,1 0,1-1,-2 0,-1-3,-8-3,-1-1,1 1,3 1,1 2,-8 1,-8 1,-10 1,-8 0,-4 0,-7 4,-3-1,-3 1,0-1,2-1,0-1,7 3,0-1,7 3,-2 0,0-1,-2-2,2 2,0 0,-2 2,-1 2,-3 2,5 1,3 3,0 0,2 0,-1-2,2-1,-2 1,1 0,3 0,3 1,1 1,-4 0,3 0,-4 1,-1-1,4 0,-1 1,7-7,2-6,4-3,2-6,2 0,-1-3,2 2,0-3,-5-1,4-1,0 1,0 0,-2-1,0 2,0 0,-2-1,1-2,3 3,-1-1,-1-1,2 0,-3-2,2 3,0 0,-3 1</inkml:trace>
</inkml:ink>
</file>

<file path=ppt/ink/ink6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1:01.352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4535.2583"/>
      <inkml:brushProperty name="anchorY" value="-4631.0874"/>
      <inkml:brushProperty name="scaleFactor" value="0.5"/>
    </inkml:brush>
  </inkml:definitions>
  <inkml:trace contextRef="#ctx0" brushRef="#br0">303 2,'0'0,"-7"0,-8 0,-5 0,-1 0,-3 3,0 0,0 0,1 0,-1-1,4 3,2-1,0-1,4 3,-2 0,4 2,3 1,4 4,2 0,1 3,2 0,0 0,6-2,-2-1,6-3,8-3,3-2,5-3,-1-1,0-1,0 0,1-4,-8-3,1 0,-6-3,-3-1,-3-3,-4 0,-2-2,-5 3,-6 3,-1 7,-2 2,-4 3,-2 0,-1 0,-2 0,3-4,5-4,5-3,7-1,9 2,6 2,5 2,4 2,1 0,1-1,1 0,-5-3,-2 0,1 1,1 1,0 2,1 0,1 2,1 3,-1 3,0 5,2-2,-5 0,-11-3,-8-2,-13-2,-8 0,-3-2,-2 0,-2-1,3 1,4 3,-1 0,4 0,-1-1,3 4,-1-2,9 0,14-1,6-1,6-1,6 0,1-1,1 0,-1 0,0 0,-5-4,-2 1,-8-1,-5 5,-7 0,-4 1</inkml:trace>
</inkml:ink>
</file>

<file path=ppt/ink/ink6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1:01.354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3422.79102"/>
      <inkml:brushProperty name="anchorY" value="-3690.63599"/>
      <inkml:brushProperty name="scaleFactor" value="0.5"/>
    </inkml:brush>
  </inkml:definitions>
  <inkml:trace contextRef="#ctx0" brushRef="#br0">221 1,'0'0,"-1"3,-5 4,1 3,-4-1,2 3,-1-3,2 1,-2-1,1 0,3 2,-4-2,1 2,0 1,2 1,-1-2,-2 0,1 2,-2-3,2 1,2 1,-1-2,1 1,-1-2,0 0,1 2,2 2,-1-3,0 2,1 0,-3-2,2 2,1 0,-2 1,0 1,1 1,1 1,2 0,0 1,-2-1,0 0,0 1,0-10,2-11,1-6,-2-8,2-4,0-3,0 0,2 1,-2-1,0-2,0 2,0 2,0 2,0 4</inkml:trace>
</inkml:ink>
</file>

<file path=ppt/ink/ink6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1:01.355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4698.7627"/>
      <inkml:brushProperty name="anchorY" value="-4921.28076"/>
      <inkml:brushProperty name="scaleFactor" value="0.5"/>
    </inkml:brush>
  </inkml:definitions>
  <inkml:trace contextRef="#ctx0" brushRef="#br0">151 1,'0'0,"-2"0,-4 0,-2 0,-1 3,-1 4,3 3,-1-1,-2 0,2 0,1 1,2 2,3 2,2 1,-5-3,3 1,-1 1,1-1,1 5,0 1,1 0,0 0,-3-4,0-1,0 0,2 0,-1 0,1 1,0 1,1 0,0 0,-3 0,0 0,2 1,-5-4,2 0,-3 3,1 1,2 1,1 0,0-4</inkml:trace>
</inkml:ink>
</file>

<file path=ppt/ink/ink6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1:01.356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5893.27344"/>
      <inkml:brushProperty name="anchorY" value="-6454.37256"/>
      <inkml:brushProperty name="scaleFactor" value="0.5"/>
    </inkml:brush>
  </inkml:definitions>
  <inkml:trace contextRef="#ctx0" brushRef="#br0">56 0,'0'0,"-3"0,-2 3,-4 1,1 2,1 4,1 2,1-2,1 2,-1 1,3 1,0 1,2 1,3-4,0-2</inkml:trace>
</inkml:ink>
</file>

<file path=ppt/ink/ink6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1:01.357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6969.25488"/>
      <inkml:brushProperty name="anchorY" value="-7607.47607"/>
      <inkml:brushProperty name="scaleFactor" value="0.5"/>
    </inkml:brush>
  </inkml:definitions>
  <inkml:trace contextRef="#ctx0" brushRef="#br0">14 1,'0'0,"0"2,-3 5,1 3,-1 3,0 2,2 1,-1 0,2-2</inkml:trace>
</inkml:ink>
</file>

<file path=ppt/ink/ink6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1:01.353"/>
    </inkml:context>
    <inkml:brush xml:id="br0">
      <inkml:brushProperty name="width" value="0.05" units="cm"/>
      <inkml:brushProperty name="height" value="0.05" units="cm"/>
      <inkml:brushProperty name="color" value="#F6630D"/>
      <inkml:brushProperty name="ignorePressure" value="1"/>
    </inkml:brush>
  </inkml:definitions>
  <inkml:trace contextRef="#ctx0" brushRef="#br0">2 4,'57'-2,"-36"1,-1 0,-1 1,1 1,0 0,23 4,-43-5,1 0,-1 0,0-1,2 1,-2 0,0 0,1 0,-1 0,2 0,-2 1,0-1,1 0,-1 0,0 0,2 0,-2 0,0 0,1 1,-1-1,0 0,0 0,1 0,-1 1,0-1,2 0,-2 0,0 1,0-1,0 0,1 1,-1-1,0 0,0 1,0-1,0 0,0 1,0-1,0 0,2 1,-2-1,0 0,0 1,0-1,0 1,0-1,-2 0,2 1,0-1,0 0,0 1,0-1,0 0,0 1,-1-1,1 0,0 1,0-1,0 0,-2 0,2 1,0-1,0 0,-1 1,-29 9,16-8,2-2,-1 1,1-1,-2 0,-14-2,-19-1,35 3</inkml:trace>
</inkml:ink>
</file>

<file path=ppt/ink/ink6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1:01.857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0"/>
      <inkml:brushProperty name="anchorY" value="0"/>
      <inkml:brushProperty name="scaleFactor" value="0.5"/>
    </inkml:brush>
  </inkml:definitions>
  <inkml:trace contextRef="#ctx0" brushRef="#br0">1 0,'0'0,"2"0,5 0,0 3,-1 4,-1 3,-2 3,2-2,-1 2,3-3,-1 0,-1 2,2-2,-1 1,2 0,2 2,-1 1,-2 1,2-2,-3 0,3-3,-3 0,3-2,-2 1,2 2,1-2,0 1,-3 1,1-1,-1 1,1-2,-1 0,1-1,-1 1,2-1,2-3,-2 2,2-1,0 2,3 1,0 0,1-2,1 1,0-1,-2 1,-1-1,0-1,1-3,0 0,1-2,1-1,0 0,0 0,1 0,-1-1,0 1,1 0,-1 0,1 3,-1 0,0 1,0-2,1 0,-4 3,0 2,0 0,0 2,1-1,1 2,1-2,-6-5,-7-2,-4-2</inkml:trace>
</inkml:ink>
</file>

<file path=ppt/ink/ink6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1:01.858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1777.68359"/>
      <inkml:brushProperty name="anchorY" value="-1510.96863"/>
      <inkml:brushProperty name="scaleFactor" value="0.5"/>
    </inkml:brush>
  </inkml:definitions>
  <inkml:trace contextRef="#ctx0" brushRef="#br0">1 0,'0'0,"5"0,5 0,2 0,3 0,0 0,1 0,1 0,-1 0,0 3,-1 0,1 0,-1 3,1-1,-1-1,0-1,0 0,0-2,1-1,-1 0,0 0,0 0,1 0,-1 0,0 0,0 0,1-1,-1 1,0 0,0 0,1 0,-1 0,0 0,0 0,-3 3,-3 4,0-1,-2 2,1 0,-2 1,2 2,-2 1,-1 1,1 2,3-3,-2 0,-1 0,1 1,-1 1,2-3,-1 1,1-3,-1 0,-2 1,2-1,1 1,-1 1,0 1,-3 1,-1 1,-2 1,0 0,2-2,0-1,0 0,-1 1,-1 1,3 0,0 1,-1 0,-3-3,-2-6,-3-3,-6-3,-6-4,-2 0,-2-1,2 1,3-2,2 1,0 1,0 1,1 1,-1 1,-1 1,1 0,-1 0,-1 0,1 0,0-3,-1 0,4-3,0 1,3-3,-1 1,0 1,2-1,-2 2,2-3,-1 2,-1-2,-1 1,1-1,-1 1,3-2,1-1,0 2,-2-2,1-1,-1 2,2-2,-2 3,2-1,-1 2,-2-2,-2 2,2-1,-1 1,2-1,0 1,1-1,0 1,1-1,-1 1,-2 1,2 0,1-3,-1 2,2-2,1-2,8 2,11 2,3 2,7-1,3 1,-1 1,-1 2,0 0,1 1,-2 1,1 0,-2 0,-2 0,-2 1,-1-1,-2 0,0 0,-1 0,0 3,-3 3,-1 1,1-2,-2 3,0 1,1-1,1 2,-8-2,-6-2,-5-2,-4-2,-3 0,-4-2,-5 0,0 0,-2-1,1 4,2 0,2 0,2-1,1 0,2-1,-1 0,1-1,0-3,1-3,-1-1,3-1,3 3,6 2,3 5,4 0,2 5,2 2,2 0,0 2,-3 0,2-1,1 1,-2 0,1 2,2 0,1-1,-2-1,1-2,1-2,1-3,1 2,0-2,4-1,0 0,1-2,-1 0,-1-1,0 0,-2 0,1-1,-1 1,-2-3,-1 0,-3-3,0 0,-2-2,-2-2,-1-2,-2-1,-5-2,-3 3,-3 3,-3 3,-2 2,-5 2,-3 2,0 0,0 0,2 1,1 3,2-1,1 0,0 3,1-1,9 3,7 1,8-1,9 2,2-2,5-1,-1-3,2-1,-2-2,-2 2,-2 1,-2-2,-1 0,-1 0,-1-1,-3 2,-10 1,-8-1,-7-1,-6 0,-2-1,-1-1,1 1,2-1,1-1,2 1,6 3,7 0,6 0,9 0,4 2,2-1,3 3,1 2,-1-1,-2-1,-1-2,-4 1,-10-1,-10-1,-9-1,-5-2,-1 0,0-1,1 0,1-3,5-3,1-1,0 1,-3 1,0 2,5 1,6 1,7 1,6 0,3 0,4 4,3-1,2 1,0-1,-1-1,-1-1,-4 3,-1-1,-4 3,1 0,0-1,1-2,-1 2,0 0,2 2,0 2,2 2,-3 1,-3 3,1 0,-2 0,1-2,-2-1,2 1,-1 0,-2 0,-2 1,-1 1,3 0,-2 0,3 1,0-1,-2 0,0 1,-5-7,-1-6,-3-3,-1-6,-2 0,1-3,-2 2,1-3,3-1,-3-1,0 1,0 0,2-1,-1 2,1 0,1-1,-1-2,-2 3,1-1,1-1,-2 0,2-2,-1 3,0 0,2 1</inkml:trace>
</inkml:ink>
</file>

<file path=ppt/ink/ink6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1:01.859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4535.2583"/>
      <inkml:brushProperty name="anchorY" value="-4631.0874"/>
      <inkml:brushProperty name="scaleFactor" value="0.5"/>
    </inkml:brush>
  </inkml:definitions>
  <inkml:trace contextRef="#ctx0" brushRef="#br0">135 2,'0'0,"5"0,6 0,3 0,1 0,2 3,0 0,0 0,0 0,0-1,-3 3,-1-1,0-1,-3 3,1 0,-2 2,-3 1,-2 4,-2 0,-1 3,-1 0,0 0,-4-2,1-1,-4-3,-6-3,-2-2,-3-3,0-1,0-1,0 0,0-4,5-3,-1 0,5-3,2-1,2-3,3 0,1-2,4 3,4 3,1 7,1 2,3 3,2 0,0 0,2 0,-3-4,-3-4,-3-3,-6-1,-6 2,-4 2,-4 2,-3 2,0 0,-1-1,-1 0,4-3,1 0,-1 1,0 1,0 2,-1 0,-1 2,0 3,0 3,0 5,-1-2,4 0,7-3,6-2,9-2,6 0,2-2,2 0,1-1,-2 1,-3 3,0 0,-2 0,1-1,-3 4,1-2,-6 0,-10-1,-5-1,-4-1,-4 0,-1-1,0 0,0 0,0 0,4-4,1 1,6-1,3 5,6 0,2 1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9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1,'8'1,"-1"0,1 0,-1 2,0-1,1 1,0 0,-2 2,10 4,-11-5,1-1,0 1,-1-1,1 0,0-1,1 0,-2 0,2-1,-1 0,0 0,0 0,10-2,-16 3,-1 1,1 0,0-2,0 2,-1-1,1 0,-1 0,0 0,0 1,0-2,0 1,-1 2,-7 16,7-10,0-2,1 1,0 1,0-1,0 1,1-1,0 1,1 10,2 4</inkml:trace>
</inkml:ink>
</file>

<file path=ppt/ink/ink6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1:01.861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3422.79102"/>
      <inkml:brushProperty name="anchorY" value="-3690.63599"/>
      <inkml:brushProperty name="scaleFactor" value="0.5"/>
    </inkml:brush>
  </inkml:definitions>
  <inkml:trace contextRef="#ctx0" brushRef="#br0">1 1,'0'0,"1"3,3 4,0 3,2-1,-1 3,1-3,-2 1,2-1,-1 0,-2 2,2-2,0 2,0 1,-1 1,0-2,2 0,-1 2,1-3,-1 1,-1 1,0-2,0 1,0-2,0 0,0 2,-2 2,1-3,0 2,-1 0,2-2,-1 2,-1 0,2 1,-1 1,0 1,-1 1,-1 0,0 1,1-1,0 0,0 1,0-10,-1-11,-1-6,1-8,-1-4,0-3,0 0,-1 1,1-1,0-2,0 2,0 2,0 2,0 4</inkml:trace>
</inkml:ink>
</file>

<file path=ppt/ink/ink6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1:01.862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4698.7627"/>
      <inkml:brushProperty name="anchorY" value="-4921.28076"/>
      <inkml:brushProperty name="scaleFactor" value="0.5"/>
    </inkml:brush>
  </inkml:definitions>
  <inkml:trace contextRef="#ctx0" brushRef="#br0">0 1,'0'0,"2"0,2 0,2 0,0 3,1 4,-2 3,1-1,1 0,-1 0,-1 1,-2 2,-1 2,-2 1,3-3,-1 1,0 1,-1-1,0 5,0 1,-1 0,0 0,2-4,0-1,0 0,-1 0,0 0,0 1,0 1,-1 0,0 0,2 0,0 0,-1 1,3-4,-1 0,2 3,-1 1,-1 1,-1 0,0-4</inkml:trace>
</inkml:ink>
</file>

<file path=ppt/ink/ink6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1:01.863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5893.27344"/>
      <inkml:brushProperty name="anchorY" value="-6454.37256"/>
      <inkml:brushProperty name="scaleFactor" value="0.5"/>
    </inkml:brush>
  </inkml:definitions>
  <inkml:trace contextRef="#ctx0" brushRef="#br0">0 0,'0'0,"2"0,2 3,2 1,0 2,-1 4,-1 2,0-2,-1 2,0 1,-1 1,-1 1,-1 1,-2-4,0-2</inkml:trace>
</inkml:ink>
</file>

<file path=ppt/ink/ink6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1:01.864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6969.25488"/>
      <inkml:brushProperty name="anchorY" value="-7607.47607"/>
      <inkml:brushProperty name="scaleFactor" value="0.5"/>
    </inkml:brush>
  </inkml:definitions>
  <inkml:trace contextRef="#ctx0" brushRef="#br0">0 1,'0'0,"0"2,2 5,0 3,0 3,0 2,-1 1,0 0,-1-2</inkml:trace>
</inkml:ink>
</file>

<file path=ppt/ink/ink6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1:01.860"/>
    </inkml:context>
    <inkml:brush xml:id="br0">
      <inkml:brushProperty name="width" value="0.05" units="cm"/>
      <inkml:brushProperty name="height" value="0.05" units="cm"/>
      <inkml:brushProperty name="color" value="#F6630D"/>
      <inkml:brushProperty name="ignorePressure" value="1"/>
    </inkml:brush>
  </inkml:definitions>
  <inkml:trace contextRef="#ctx0" brushRef="#br0">154 4,'-41'-2,"26"1,1 0,0 1,0 1,0 0,-17 4,31-5,-1 0,1 0,0-1,-1 1,1 0,0 0,-1 0,1 0,-1 0,1 1,0-1,-1 0,1 0,0 0,-1 0,1 0,0 0,-1 1,1-1,0 0,0 0,-1 0,1 1,0-1,-1 0,1 0,0 1,0-1,0 0,-1 1,1-1,0 0,0 1,0-1,0 0,0 1,0-1,0 0,-1 1,1-1,0 0,0 1,0-1,0 1,0-1,1 0,-1 1,0-1,0 0,0 1,0-1,0 0,0 1,1-1,-1 0,0 1,0-1,0 0,1 0,-1 1,0-1,0 0,1 1,20 9,-11-8,-1-2,0 1,0-1,1 0,10-2,13-1,-24 3</inkml:trace>
</inkml:ink>
</file>

<file path=ppt/ink/ink6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21.54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10 0,'0'5,"-4"42,-2 18,26 74,9 12</inkml:trace>
</inkml:ink>
</file>

<file path=ppt/ink/ink6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22.91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 1,'-2'113,"5"122,1-201,2-1,13 39,-4-15,-9-37,1-1,0 1,1-1,2-1,12 21,63 81,-68-99</inkml:trace>
</inkml:ink>
</file>

<file path=ppt/ink/ink6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23.5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19 0,'0'619,"-1"-601,0-1,-8 32,6-36,-2 9</inkml:trace>
</inkml:ink>
</file>

<file path=ppt/ink/ink6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24.21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0,'0'421,"0"-413,0 0,1-1,0 1,0-1,1 1,3 9,-5-18,0 1,0 0,0 0,0 0,0-1,0 1,0 0,1 0,-1 0,0 0,0 0,0-1,0 1,1 0,-1 0,0 0,0 0,0 0,1 0,-1 0,0 0,0 0,0 0,1-1,-1 1,0 0,0 0,1 0,-1 0,0 1,0-1,0 0,1 0,-1 0,0 0,0 0,0 0,1 0,-1 0,0 0,0 0,0 1,0-1,1 0,-1 0,0 0,0 0,0 0,0 1,0-1,1 0,-1 0,0 0,0 1,0-1,0 0,0 0,0 0,0 1,0-1,0 0,0 0,0 0,0 1,0-1,0 0,0 0,0 1,3-10</inkml:trace>
</inkml:ink>
</file>

<file path=ppt/ink/ink6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24.87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68 1,'-3'59,"-18"102,-2 25,20 282,4-249,-1-215,1-3,-1 1,0-1,0 0,0 1,0-1,0 1,0-1,0 0,-1 1,1-1,-1 1,1-1,-1 0,1 1,-1-1,0 0,1 0,-1 0,0 0,-1 2,-9 1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9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66,'7'1,"-1"0,2-1,-1 2,-2 1,2-1,11 7,-10-5,0-1,-1 1,1-2,0 1,8-1,9 1,0-2,1-1,0-1,31-8,-55 9,1-1,-1 1,0 0,1-1,-1 0,0-1,0 1,-1 0,1 0,0-1,0 0,0 1,0-1,0 0,0 1,-1-2,1 1,-1 0,1 0,-1 0,-1-1,1 1,0-1,0 1,0-1,0 1,-1-1,1 0,-1 0,1 1,-1-2,0 2,0-1,0 1,0-2,-1-2,-2-13</inkml:trace>
</inkml:ink>
</file>

<file path=ppt/ink/ink6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25.30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0,'3'5,"-1"0,1 0,-1-1,0 2,-1-1,1 0,-1 0,0 0,0 1,-1-1,1 0,-1 1,-1 6,2 7,5 183,-6-123,19 154,-14-206,19 122,-22-122</inkml:trace>
</inkml:ink>
</file>

<file path=ppt/ink/ink6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25.82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0,'0'13,"0"12,0 11,0 11,0 11,0 7,0 2,0-2,4-9,2-9,-1-8,-1-7,3-5,1-2,2-14,5-22,3-21,-2-6</inkml:trace>
</inkml:ink>
</file>

<file path=ppt/ink/ink6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26.33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0,'39'91,"-4"1,44 180,-54-147,-18-79,26 84,-30-124,-1-7</inkml:trace>
</inkml:ink>
</file>

<file path=ppt/ink/ink6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26.85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26 0,'0'13,"0"16,0 21,0 18,0 6,0 3,-4-4,-2-9,1-7,1-10,1-8,1-7,1-4,0-3,1-2,0 0,5-9,1-6</inkml:trace>
</inkml:ink>
</file>

<file path=ppt/ink/ink6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27.35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40 0,'-13'297,"2"-123,12-131,0-31,-1 0,0 0,-1 0,-2 12,-5-39,3-6</inkml:trace>
</inkml:ink>
</file>

<file path=ppt/ink/ink6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27.80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165 0,'0'13,"0"20,0 23,0 13,-4 8,-2 3,1 1,1-10,-4-11,1-13,1-10,-3-16,-8-23,-6-20,-2-20,-2-10,4 4</inkml:trace>
</inkml:ink>
</file>

<file path=ppt/ink/ink6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28.21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1,'4'12,"6"13,5 11,0 2,2 0,-2 2,1 2,1-2,-2-3,1-4,-3-3,-3-16,5-18,0-21,-2-6</inkml:trace>
</inkml:ink>
</file>

<file path=ppt/ink/ink6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28.68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19 0,'22'578,"-13"-514,-6-46,0-1,-1 0,-1 29,-1-46,0 0,0 0,0 0,0 0,0 0,0 0,0 0,0 0,0 1,0-1,0 0,0 0,0 0,0 0,0 0,0 0,0 0,0 1,0-1,0 0,0 0,0 0,0 0,0 0,0 0,0 0,0 0,-1 1,1-1,0 0,0 0,0 0,0 0,0 0,0 0,0 0,0 0,0 0,0 0,-1 0,1 0,0 0,0 0,0 0,0 0,0 0,0 0,0 0,-1 0,1 0,0 0,0 0,0 0,0 0,0 0,0 0,0 0,-1 0,1 0,0 0,0 0,-7-9,-6-15,-4-12,0-1</inkml:trace>
</inkml:ink>
</file>

<file path=ppt/ink/ink6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29.15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20 0,'0'726,"-2"-716,-3-23,-3-23,4-2</inkml:trace>
</inkml:ink>
</file>

<file path=ppt/ink/ink6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29.60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1,'4'12,"6"13,1 15,3 9,-1 4,1-3,-1-5,-3-6,-4-6,-2-12,-2-15,-1-16,-2-15,1-15,-1-14,1 2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9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244 28,'-1'-1,"1"-1,0 1,-1 1,1-1,-1-1,1 1,-1 0,1 1,-1-1,0 0,1-1,-1 1,0 0,1 1,-1 0,0-1,0 0,0 0,0 1,0-1,1 1,-1-1,-2 1,-22-8,19 8,-1 1,2 0,-2 0,0-1,1 2,1 1,-2-1,1 1,1-1,-1 2,0 0,0-1,-7 9,9-9,0 2,0-1,1 0,-1 1,1-1,0 1,-1 0,2 1,-1-1,1 1,0-1,0 1,0 0,0 0,1 1,0-1,-1 8,2 35,-46-98,31 35</inkml:trace>
</inkml:ink>
</file>

<file path=ppt/ink/ink6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0.01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1,'0'586,"5"-771,0 119</inkml:trace>
</inkml:ink>
</file>

<file path=ppt/ink/ink6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0.45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1,'4'8,"-2"0,1 1,-1-1,0 1,1 16,0-2,24 155,-1 8,57 205,-77-370,0 0,2-1,0 0,22 38,-30-58,0 0,0 1,0-1,0 1,1-1,-1 1,0-1,0 1,1-1,-1 0,0 1,1-1,-1 0,0 1,1-1,-1 0,1 1,-1-1,0 0,1 0,-1 1,1-1,-1 0,1 0,-1 0,1 0,-1 0,1 0,-1 0,1 1,-1-2,1 1,-1 0,1 0,-1 0,1 0,-1 0,1 0,-1 0,1-1,-1 1,0 0,1 0,-1-1,1 1,-1 0,0 0,1-1,-1 1,1-1,-1 1,0 0,0-1,1 1,-1-1,0 1,0-1,0 1,1 0,-1-1,0 1,0-1,0 1,0-1,0 1,0-1,0 0,7-39,7-70,4 2,64-210,-33 176,-30 92</inkml:trace>
</inkml:ink>
</file>

<file path=ppt/ink/ink6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0.88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239 0,'14'188,"-7"-133,-3 0,-4 95,0-148,-1 1,1-1,0 0,0 1,-1-1,1 0,-1 0,0 1,0-1,0 0,0 0,0 0,0 0,0 0,-1 0,1 0,-1-1,1 1,-1 0,0-1,-2 2,3-3,-1 1,0-1,0 1,0-1,0 0,0 0,0 0,0 0,0 0,0-1,0 1,0-1,0 1,0-1,0 0,0 1,0-1,1 0,-1 0,0 0,1-1,-1 1,0 0,-1-2,-15-15,0 0,2-1,0-1,-16-26,-4-3,7 10,2 5</inkml:trace>
</inkml:ink>
</file>

<file path=ppt/ink/ink6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1.26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158 1,'-8'19,"1"1,1 0,1 0,0 1,-2 29,-1 5,-11 36,8-42,1 1,3 0,0 57,2-73,-2-24,7-10,-1-1,0 1,1 0,-1 0,0-1,1 1,-1-1,1 1,-1 0,1-1,-1 1,0-1,1 1,0-1,-1 0,1 1,-1-1,1 1,0-1,-1 0,1 1,0-2,-5-8,2 0,-1-1,1 1,1-1,-2-14,-1-2,-4-15</inkml:trace>
</inkml:ink>
</file>

<file path=ppt/ink/ink6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1.63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0,'0'582,"2"-657,4 1,4 1,2-1,24-75,-14 71</inkml:trace>
</inkml:ink>
</file>

<file path=ppt/ink/ink6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1.99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0,'2'1,"-1"0,0 0,0 0,1 0,-1 0,0 1,0-1,0 0,0 0,0 1,0-1,-1 1,1-1,0 1,-1-1,1 1,-1-1,0 1,1 2,1 2,22 59,-4 0,-2 2,-3 0,-3 0,-3 1,0 108,-12-357,3 130</inkml:trace>
</inkml:ink>
</file>

<file path=ppt/ink/ink6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2.41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50 0,'3'4,"-1"0,0 0,0 1,0-1,0 1,-1-1,0 1,0-1,0 1,0 0,-1 0,1-1,-2 7,2 4,6 359,-8-268,1-96,1 1,-2 0,1 1,-5 16,6-27,-1-1,0 0,0 1,0-1,0 0,0 0,-1 1,1-1,0 0,0 1,0-1,0 0,0 0,0 1,0-1,0 0,-1 0,1 1,0-1,0 0,0 0,-1 0,1 1,0-1,0 0,0 0,-1 0,1 0,0 0,0 1,-1-1,1 0,0 0,-1 0,1 0,0 0,0 0,-1 0,1 0,0 0,-1 0,1 0,-11-12,-7-26,17 36,-7-18,2 1,-8-33,10 27</inkml:trace>
</inkml:ink>
</file>

<file path=ppt/ink/ink6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2.74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436 0,'-2'0,"1"1,-1-1,1 1,0-1,-1 1,1 0,0-1,0 1,-1 0,1 0,0 0,0 0,0 0,0 0,0 0,-1 1,-18 26,9-11,-87 82,28-30,69-69,-6 9,-2-1,1 0,-1 0,0-1,-11 6,18-11,0-1,0 0,-1 0,1 0,0 0,-1-1,1 1,-1-1,1 1,-1-1,1 0,-1 0,1 0,-1 0,1 0,-1 0,1-1,0 1,-1-1,1 0,-1 0,1 0,0 0,0 0,-1 0,1-1,0 1,0-1,1 1,-3-3,-5-7,0 0,1-1,0 0,1-1,0 1,1-2,-8-23,3 5</inkml:trace>
</inkml:ink>
</file>

<file path=ppt/ink/ink6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3.12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0,'0'4,"0"6,0 5,4 0,1 2,1 2,2 2,1 2,3 1,3 0,3 1,4-4,-4-2,1-3,-3-5</inkml:trace>
</inkml:ink>
</file>

<file path=ppt/ink/ink6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5.40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25 91,'-12'214,"-1"-32,13-172,0-1,0 1,1-1,0 0,1 1,0-1,0 0,1 0,0 0,1 0,0-1,0 0,1 1,7 8,-12-16,1 0,0-1,-1 1,1 0,0-1,0 1,0-1,-1 1,1-1,0 1,0-1,0 0,0 1,0-1,0 0,0 0,0 0,0 0,0 0,0 0,0 0,0 0,0 0,0 0,0 0,0 0,0-1,0 1,0 0,-1-1,1 1,0-1,0 1,0-1,0 0,-1 1,1-1,1-1,3-3,0-1,-1 0,1 0,4-9,-3 6,28-50,-3-2,41-113,5-11,-48 126,-7 14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9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47,'3'0,"3"-2,5-6,4 0,3-2,-1 0,-2 2</inkml:trace>
</inkml:ink>
</file>

<file path=ppt/ink/ink6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5.77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0,'0'5,"4"9,2 11,-1 5,4 2,-1 0,-1-2,3-1,-1-2,-1-1,-3-1,2 0,1-1,-2 0,-6-16,-7-19,-3-6</inkml:trace>
</inkml:ink>
</file>

<file path=ppt/ink/ink6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6.23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27 0,'25'296,"-3"-75,-8-87,1 33,-15-167,0 1,1-1,-1 0,0 1,0-1,0 1,0-1,0 0,0 1,0-1,0 0,0 1,0-1,0 1,0-1,0 0,0 1,0-1,0 1,0-1,0 0,-1 1,1-1,0 0,0 1,0-1,-1 0,1 1,0-1,0 0,-1 1,1-1,0 0,-1 0,1 0,0 1,-1-1,1 0,-12-16,-11-43,-24-86,30 88</inkml:trace>
</inkml:ink>
</file>

<file path=ppt/ink/ink6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6.68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0,'0'129,"24"197,-12-244,-3 2,-4 97,28-434,-16 148,-7 31</inkml:trace>
</inkml:ink>
</file>

<file path=ppt/ink/ink6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7.12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0,'8'10,"-2"0,1 0,-1 1,-1 0,0 0,0 0,-1 0,-1 1,3 13,0-2,39 117,14 50,-52-159,-7-22,-7-22,-21-77,17 52,1 5</inkml:trace>
</inkml:ink>
</file>

<file path=ppt/ink/ink6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7.51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396 1,'-4'4,"1"1,0 0,0 0,0 1,1-1,0 0,0 1,0-1,-1 7,-4 12,-125 316,132-339,-1 0,1 1,0-1,0 0,-1 0,1-1,0 1,-1 0,1 0,-1 0,1 0,-1 0,0 0,1 0,-1-1,0 1,0 0,1-1,-1 1,0 0,0-1,0 1,0-1,0 1,0-1,0 0,0 1,0-1,0 0,0 0,0 0,0 0,0 0,0 0,0 0,0 0,0 0,0 0,0 0,0-1,0 1,0 0,-1-1,-2-2,0 1,1-1,-1 0,1 0,-1 0,1 0,0-1,0 1,-3-7,-21-38,3 0,-31-92,36 89,-13-34</inkml:trace>
</inkml:ink>
</file>

<file path=ppt/ink/ink6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7.93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322 1,'-26'61,"-30"100,26-69,8-29,-97 308,109-323,8-36,0-1,-1 1,0-1,-5 13,8-23,0-1,-1 1,1-1,0 1,0-1,0 0,0 1,-1-1,1 1,0-1,0 1,-1-1,1 0,0 1,-1-1,1 0,0 1,-1-1,1 0,-1 0,1 1,0-1,-1 0,1 0,-1 0,1 1,-1-1,1 0,-1 0,1 0,-1 0,1 0,-1 0,-9-13,-2-26,8-6,1-65,3 99,0-28</inkml:trace>
</inkml:ink>
</file>

<file path=ppt/ink/ink6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8.35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1,'10'19,"0"0,-1 0,-1 2,7 29,1-2,117 308,-128-341,2 0,0-1,1 0,0 0,17 20,-25-33,1-1,-1 1,1-1,-1 1,0-1,1 1,-1-1,1 0,-1 1,1-1,-1 0,1 1,0-1,-1 0,1 1,-1-1,1 0,0 0,-1 0,1 0,0 0,-1 0,1 0,-1 0,1 0,0 0,-1 0,1 0,1 0,-1-1,0 0,0 0,0 0,0 0,0 0,0 0,0 0,0-1,-1 1,1 0,0 0,-1-1,1-1,13-52,-13 46,63-262,-45 207</inkml:trace>
</inkml:ink>
</file>

<file path=ppt/ink/ink6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8.71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254 1,'-4'97,"-31"187,30-249,3-17,-1 0,-9 28,12-44,0-1,-1 0,1 0,-1 1,1-1,-1 0,1 0,-1 0,0 0,1 0,-1 0,0 0,0 0,0 0,0 0,0 0,0 0,0-1,0 1,0 0,0-1,0 1,-1-1,1 1,-2 0,1-1,0-1,0 1,0 0,0-1,1 1,-1-1,0 0,0 1,0-1,1 0,-1 0,0 0,1 0,-1-1,-1-1,-4-4,0 0,0-1,0 0,1-1,-7-11,-11-31,-27-77,48 120,-12-32</inkml:trace>
</inkml:ink>
</file>

<file path=ppt/ink/ink6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9.13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0,'-1'60,"3"-1,3 0,18 89,-5-62,-27-96,-2-11,4-2,2 0,1 0,-3-41,3 15</inkml:trace>
</inkml:ink>
</file>

<file path=ppt/ink/ink6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9.51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276 0,'-3'5,"-1"0,1 0,0 0,1 0,-1 0,1 1,0-1,0 1,0 6,-6 12,-18 56,-25 138,33-135,17-77,0 1,-1 0,0 0,0-1,-5 11,7-16,0 0,-1 0,1 0,-1-1,1 1,-1 0,1-1,-1 1,1 0,-1-1,1 1,-1-1,0 1,0-1,1 1,-1-1,0 0,0 1,1-1,-1 0,0 1,0-1,0 0,1 0,-1 0,0 0,0 0,0 0,0 0,0 0,1 0,-1 0,0 0,0-1,0 1,1 0,-1-1,0 1,0 0,1-1,-1 1,0-1,0 1,1-1,-1 1,1-1,-2-1,-4-4,0 0,1-1,0 1,0-2,0 1,1 0,0-1,0 0,-2-9,-4-12,-7-35,10 28,1-1,-1-44,6 39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9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1 115,'1'-3,"-1"1,1-1,1 1,-1 0,0-1,0 1,1 0,-1 1,0-2,1 1,-1 1,1-1,0 0,0 1,0 0,3-2,0-2,8-6,-1 2,1 0,0-1,1 3,-1 0,1 0,15-4,-24 11,0-1,0 0,0 0,1 1,-2 0,1 0,1 1,-1 0,0 0,8 3,-10-3,1 2,-2-1,2 0,-1 1,0-1,0 1,0 0,0 0,-1 0,0 0,1 1,-1 0,0-1,1 2,-1-1,1 5,2 5,-3 1</inkml:trace>
</inkml:ink>
</file>

<file path=ppt/ink/ink6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9.88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0,'0'1,"1"-1,0 1,-1-1,1 1,0-1,-1 1,1 0,-1-1,1 1,-1 0,1-1,-1 1,0 0,1 0,-1-1,0 1,1 0,-1 0,0 0,0-1,0 1,0 1,5 27,-4-21,22 174,5 29,-22-189,-3-32,-3-41,0 44,0-7,4-121,1 84</inkml:trace>
</inkml:ink>
</file>

<file path=ppt/ink/ink6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40.27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1,'2'7,"1"0,-1 0,0 1,-1-1,0 1,1 13,0 3,3 13,10 83,0 226,-16-368,0 0,-6-28,5 38,-4-23</inkml:trace>
</inkml:ink>
</file>

<file path=ppt/ink/ink6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40.65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0,'0'9,"0"6,0 9,4 10,2 2,-1 0,-1-3,-1-1,-1-4,3-5,2-16,-2-17,8-19,5-14,0 1</inkml:trace>
</inkml:ink>
</file>

<file path=ppt/ink/ink6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40.99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1,'4'12,"2"13,-1 11,-1 7,-1 1,3 1,1 1,-2-3,0-4,-2-14,-2-18,0-20,-1-16,0-2</inkml:trace>
</inkml:ink>
</file>

<file path=ppt/ink/ink6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41.37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0,'0'17,"5"18,4 15,2 8,-1-1,1-3,0-2,-3-5,-2-7,-2-6,2-8,0-18,3-18,1-8</inkml:trace>
</inkml:ink>
</file>

<file path=ppt/ink/ink6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43.20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27 779,'-2'-30,"-8"-49,0-4,5-341,7 261,-4 277,5 135,1-227,1-6</inkml:trace>
</inkml:ink>
</file>

<file path=ppt/ink/ink6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44.21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15 0,'0'5,"0"4,0 10,0 6,0 3,-4 1,-1-1,-1-5</inkml:trace>
</inkml:ink>
</file>

<file path=ppt/ink/ink6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45.02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93 0,'0'5,"0"5,0 5,0 4,0 4,0 1,-4 1,-1 1,-5 0,-4 3,-5 2,-2 0,2-6</inkml:trace>
</inkml:ink>
</file>

<file path=ppt/ink/ink6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47.37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25 1,'-12'151,"-1"-3,13-75,1-45,-1-25,0-10,0-151,0 130</inkml:trace>
</inkml:ink>
</file>

<file path=ppt/ink/ink6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47.80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0,'1'0,"0"1,0-1,0 1,0-1,0 1,0 0,0-1,0 1,0 0,0 0,0 0,0-1,-1 1,1 0,0 0,-1 0,1 0,0 0,-1 1,0-1,1 0,-1 0,0 0,1 0,-1 0,0 1,0 0,5 39,-5-36,1 19,1 0,0 0,2 0,1 0,1 0,9 22,-15-45,1-1,-1 1,0-1,0 1,0-1,0 0,1 1,-1-1,0 1,1-1,-1 1,0-1,1 0,-1 1,0-1,1 0,-1 1,0-1,1 0,-1 1,1-1,-1 0,1 0,-1 0,1 1,-1-1,1 0,-1 0,1 0,-1 0,1 0,-1 0,1 0,-1 0,1 0,-1 0,1 0,-1 0,1-1,-1 1,1 0,-1 0,1 0,-1-1,1 1,-1 0,0-1,1 1,-1 0,1-1,-1 1,0 0,1-1,-1 1,0-1,0 1,1-1,-1 1,0-1,0 0,22-37,-16 27,0-2,73-120,-57 101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4.48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9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107 390,'-2'0,"0"-1,0 1,1 0,-1-1,1 0,0-1,-1 1,1 1,-1-2,1 1,-1-1,1 1,-2-3,-15-20,6 4,0 1,-12-27,21 41,1-1,0 0,0-1,0 1,0 0,1 0,0 0,0-1,0 0,0 1,1 0,0-1,1-9,0 12,0 1,0 0,0-1,0 1,1 0,-1-1,1 2,-1-2,1 2,0-1,0 1,3-4,30-28,-20 22,6-9,21-18,-39 36,-1 1,1 0,1 0,-1 1,1-1,-1 0,0 1,0 1,1-1,0 0,5 0,0 3</inkml:trace>
</inkml:ink>
</file>

<file path=ppt/ink/ink6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48.13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1,'0'4,"4"14,2 8,3 12,5 8,0 5,2-2,-3-5,-2-7,-4-4,-3-5,-2-2,-1-10,-1-12,-1-10,0-9,1-10,-1-1</inkml:trace>
</inkml:ink>
</file>

<file path=ppt/ink/ink6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49.17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345 1,'-1'7,"0"-1,-1 1,0 0,0 0,0-1,-6 10,-3 13,-56 183,67-210,-1 1,0 0,0-1,0 1,0-1,0 0,0 1,-1-1,-2 4,3-5,0-1,1 0,-1 1,0-1,0 0,1 0,-1 1,0-1,0 0,0 0,1 0,-1 0,0 0,0 0,0 0,1 0,-1 0,0-1,0 1,0 0,1 0,-1-1,0 1,0 0,1-1,-1 1,0-1,1 1,-1-1,0 1,1-1,-1 0,1 1,-1-2,-31-30,-52-68,75 88,-9-11</inkml:trace>
  <inkml:trace contextRef="#ctx0" brushRef="#br0" timeOffset="1">0 50,'0'8,"0"12,0 6,0 3,0 0,0-8,0-8</inkml:trace>
</inkml:ink>
</file>

<file path=ppt/ink/ink6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56.59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0,'2'1,"-1"0,0 0,0 0,1 0,-1 0,0 1,0-1,0 0,0 0,0 1,0-1,-1 1,1-1,0 1,-1-1,1 1,-1-1,0 1,1 2,1 2,22 59,-4 0,-2 2,-3 0,-3 0,-3 1,0 108,-12-357,3 130</inkml:trace>
</inkml:ink>
</file>

<file path=ppt/ink/ink6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6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10 0,'0'5,"-4"42,-2 18,26 74,9 12</inkml:trace>
</inkml:ink>
</file>

<file path=ppt/ink/ink6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6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 1,'-2'113,"5"122,1-201,2-1,13 39,-4-15,-9-37,1-1,0 1,1-1,2-1,12 21,63 81,-68-99</inkml:trace>
</inkml:ink>
</file>

<file path=ppt/ink/ink6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6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19 0,'0'619,"-1"-601,0-1,-8 32,6-36,-2 9</inkml:trace>
</inkml:ink>
</file>

<file path=ppt/ink/ink6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6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0,'0'421,"0"-413,0 0,1-1,0 1,0-1,1 1,3 9,-5-18,0 1,0 0,0 0,0 0,0-1,0 1,0 0,1 0,-1 0,0 0,0 0,0-1,0 1,1 0,-1 0,0 0,0 0,0 0,1 0,-1 0,0 0,0 0,0 0,1-1,-1 1,0 0,0 0,1 0,-1 0,0 1,0-1,0 0,1 0,-1 0,0 0,0 0,0 0,1 0,-1 0,0 0,0 0,0 1,0-1,1 0,-1 0,0 0,0 0,0 0,0 1,0-1,1 0,-1 0,0 0,0 1,0-1,0 0,0 0,0 0,0 1,0-1,0 0,0 0,0 0,0 1,0-1,0 0,0 0,0 1,3-10</inkml:trace>
</inkml:ink>
</file>

<file path=ppt/ink/ink6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7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68 1,'-3'59,"-18"102,-2 25,20 282,4-249,-1-215,1-3,-1 1,0-1,0 0,0 1,0-1,0 1,0-1,0 0,-1 1,1-1,-1 1,1-1,-1 0,1 1,-1-1,0 0,1 0,-1 0,0 0,-1 2,-9 1</inkml:trace>
</inkml:ink>
</file>

<file path=ppt/ink/ink6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7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0,'3'5,"-1"0,1 0,-1-1,0 2,-1-1,1 0,-1 0,0 0,0 1,-1-1,1 0,-1 1,-1 6,2 7,5 183,-6-123,19 154,-14-206,19 122,-22-122</inkml:trace>
</inkml:ink>
</file>

<file path=ppt/ink/ink6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7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0,'0'13,"0"12,0 11,0 11,0 11,0 7,0 2,0-2,4-9,2-9,-1-8,-1-7,3-5,1-2,2-14,5-22,3-21,-2-6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9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91 1,'-1'13,"0"-1,0 0,-1 1,0-1,-1 0,0 0,0 0,-6 11,1-5,1-1,-2 0,0-1,-15 22,20-34,-1 2,5-5,3-1,4-3</inkml:trace>
</inkml:ink>
</file>

<file path=ppt/ink/ink6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7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0,'39'91,"-4"1,44 180,-54-147,-18-79,26 84,-30-124,-1-7</inkml:trace>
</inkml:ink>
</file>

<file path=ppt/ink/ink6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7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26 0,'0'13,"0"16,0 21,0 18,0 6,0 3,-4-4,-2-9,1-7,1-10,1-8,1-7,1-4,0-3,1-2,0 0,5-9,1-6</inkml:trace>
</inkml:ink>
</file>

<file path=ppt/ink/ink6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7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40 0,'-13'297,"2"-123,12-131,0-31,-1 0,0 0,-1 0,-2 12,-5-39,3-6</inkml:trace>
</inkml:ink>
</file>

<file path=ppt/ink/ink6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7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165 0,'0'13,"0"20,0 23,0 13,-4 8,-2 3,1 1,1-10,-4-11,1-13,1-10,-3-16,-8-23,-6-20,-2-20,-2-10,4 4</inkml:trace>
</inkml:ink>
</file>

<file path=ppt/ink/ink6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7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1,'4'12,"6"13,5 11,0 2,2 0,-2 2,1 2,1-2,-2-3,1-4,-3-3,-3-16,5-18,0-21,-2-6</inkml:trace>
</inkml:ink>
</file>

<file path=ppt/ink/ink6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7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19 0,'22'578,"-13"-514,-6-46,0-1,-1 0,-1 29,-1-46,0 0,0 0,0 0,0 0,0 0,0 0,0 0,0 0,0 1,0-1,0 0,0 0,0 0,0 0,0 0,0 0,0 0,0 1,0-1,0 0,0 0,0 0,0 0,0 0,0 0,0 0,0 0,-1 1,1-1,0 0,0 0,0 0,0 0,0 0,0 0,0 0,0 0,0 0,0 0,-1 0,1 0,0 0,0 0,0 0,0 0,0 0,0 0,0 0,-1 0,1 0,0 0,0 0,0 0,0 0,0 0,0 0,0 0,-1 0,1 0,0 0,0 0,-7-9,-6-15,-4-12,0-1</inkml:trace>
</inkml:ink>
</file>

<file path=ppt/ink/ink6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7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20 0,'0'726,"-2"-716,-3-23,-3-23,4-2</inkml:trace>
</inkml:ink>
</file>

<file path=ppt/ink/ink6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8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1,'4'12,"6"13,1 15,3 9,-1 4,1-3,-1-5,-3-6,-4-6,-2-12,-2-15,-1-16,-2-15,1-15,-1-14,1 2</inkml:trace>
</inkml:ink>
</file>

<file path=ppt/ink/ink6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8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1,'0'586,"5"-771,0 119</inkml:trace>
</inkml:ink>
</file>

<file path=ppt/ink/ink6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8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1,'4'8,"-2"0,1 1,-1-1,0 1,1 16,0-2,24 155,-1 8,57 205,-77-370,0 0,2-1,0 0,22 38,-30-58,0 0,0 1,0-1,0 1,1-1,-1 1,0-1,0 1,1-1,-1 0,0 1,1-1,-1 0,0 1,1-1,-1 0,1 1,-1-1,0 0,1 0,-1 1,1-1,-1 0,1 0,-1 0,1 0,-1 0,1 0,-1 0,1 1,-1-2,1 1,-1 0,1 0,-1 0,1 0,-1 0,1 0,-1 0,1-1,-1 1,0 0,1 0,-1-1,1 1,-1 0,0 0,1-1,-1 1,1-1,-1 1,0 0,0-1,1 1,-1-1,0 1,0-1,0 1,1 0,-1-1,0 1,0-1,0 1,0-1,0 1,0-1,0 0,7-39,7-70,4 2,64-210,-33 176,-30 92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9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0 113,'3'0,"3"0,2 0,2-3,2-2,6-2,1-1,3-1,4-4,-2 2,-1 2,-2 3,-5 0,-2-1,-2-1,-2-3,-4 2</inkml:trace>
</inkml:ink>
</file>

<file path=ppt/ink/ink6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8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239 0,'14'188,"-7"-133,-3 0,-4 95,0-148,-1 1,1-1,0 0,0 1,-1-1,1 0,-1 0,0 1,0-1,0 0,0 0,0 0,0 0,0 0,-1 0,1 0,-1-1,1 1,-1 0,0-1,-2 2,3-3,-1 1,0-1,0 1,0-1,0 0,0 0,0 0,0 0,0 0,0-1,0 1,0-1,0 1,0-1,0 0,0 1,0-1,1 0,-1 0,0 0,1-1,-1 1,0 0,-1-2,-15-15,0 0,2-1,0-1,-16-26,-4-3,7 10,2 5</inkml:trace>
</inkml:ink>
</file>

<file path=ppt/ink/ink6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8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158 1,'-8'19,"1"1,1 0,1 0,0 1,-2 29,-1 5,-11 36,8-42,1 1,3 0,0 57,2-73,-2-24,7-10,-1-1,0 1,1 0,-1 0,0-1,1 1,-1-1,1 1,-1 0,1-1,-1 1,0-1,1 1,0-1,-1 0,1 1,-1-1,1 1,0-1,-1 0,1 1,0-2,-5-8,2 0,-1-1,1 1,1-1,-2-14,-1-2,-4-15</inkml:trace>
</inkml:ink>
</file>

<file path=ppt/ink/ink6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8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0,'0'582,"2"-657,4 1,4 1,2-1,24-75,-14 71</inkml:trace>
</inkml:ink>
</file>

<file path=ppt/ink/ink6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8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0,'2'1,"-1"0,0 0,0 0,1 0,-1 0,0 1,0-1,0 0,0 0,0 1,0-1,-1 1,1-1,0 1,-1-1,1 1,-1-1,0 1,1 2,1 2,22 59,-4 0,-2 2,-3 0,-3 0,-3 1,0 108,-12-357,3 130</inkml:trace>
</inkml:ink>
</file>

<file path=ppt/ink/ink6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8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50 0,'3'4,"-1"0,0 0,0 1,0-1,0 1,-1-1,0 1,0-1,0 1,0 0,-1 0,1-1,-2 7,2 4,6 359,-8-268,1-96,1 1,-2 0,1 1,-5 16,6-27,-1-1,0 0,0 1,0-1,0 0,0 0,-1 1,1-1,0 0,0 1,0-1,0 0,0 0,0 1,0-1,0 0,-1 0,1 1,0-1,0 0,0 0,-1 0,1 1,0-1,0 0,0 0,-1 0,1 0,0 0,0 1,-1-1,1 0,0 0,-1 0,1 0,0 0,0 0,-1 0,1 0,0 0,-1 0,1 0,-11-12,-7-26,17 36,-7-18,2 1,-8-33,10 27</inkml:trace>
</inkml:ink>
</file>

<file path=ppt/ink/ink6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8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436 0,'-2'0,"1"1,-1-1,1 1,0-1,-1 1,1 0,0-1,0 1,-1 0,1 0,0 0,0 0,0 0,0 0,0 0,-1 1,-18 26,9-11,-87 82,28-30,69-69,-6 9,-2-1,1 0,-1 0,0-1,-11 6,18-11,0-1,0 0,-1 0,1 0,0 0,-1-1,1 1,-1-1,1 1,-1-1,1 0,-1 0,1 0,-1 0,1 0,-1 0,1-1,0 1,-1-1,1 0,-1 0,1 0,0 0,0 0,-1 0,1-1,0 1,0-1,1 1,-3-3,-5-7,0 0,1-1,0 0,1-1,0 1,1-2,-8-23,3 5</inkml:trace>
</inkml:ink>
</file>

<file path=ppt/ink/ink6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8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0,'0'4,"0"6,0 5,4 0,1 2,1 2,2 2,1 2,3 1,3 0,3 1,4-4,-4-2,1-3,-3-5</inkml:trace>
</inkml:ink>
</file>

<file path=ppt/ink/ink6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9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25 91,'-12'214,"-1"-32,13-172,0-1,0 1,1-1,0 0,1 1,0-1,0 0,1 0,0 0,1 0,0-1,0 0,1 1,7 8,-12-16,1 0,0-1,-1 1,1 0,0-1,0 1,0-1,-1 1,1-1,0 1,0-1,0 0,0 1,0-1,0 0,0 0,0 0,0 0,0 0,0 0,0 0,0 0,0 0,0 0,0 0,0 0,0-1,0 1,0 0,-1-1,1 1,0-1,0 1,0-1,0 0,-1 1,1-1,1-1,3-3,0-1,-1 0,1 0,4-9,-3 6,28-50,-3-2,41-113,5-11,-48 126,-7 14</inkml:trace>
</inkml:ink>
</file>

<file path=ppt/ink/ink6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9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0,'0'5,"4"9,2 11,-1 5,4 2,-1 0,-1-2,3-1,-1-2,-1-1,-3-1,2 0,1-1,-2 0,-6-16,-7-19,-3-6</inkml:trace>
</inkml:ink>
</file>

<file path=ppt/ink/ink6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9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27 0,'25'296,"-3"-75,-8-87,1 33,-15-167,0 1,1-1,-1 0,0 1,0-1,0 1,0-1,0 0,0 1,0-1,0 0,0 1,0-1,0 1,0-1,0 0,0 1,0-1,0 1,0-1,0 0,-1 1,1-1,0 0,0 1,0-1,-1 0,1 1,0-1,0 0,-1 1,1-1,0 0,-1 0,1 0,0 1,-1-1,1 0,-12-16,-11-43,-24-86,30 88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9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119 0,'-1'0,"-2"1,0-1,1 1,-1 0,1-1,0 1,-1 0,1 0,0 1,0-2,0 2,0 0,0-1,0 2,0-1,0-1,-2 4,-2 5,0 0,0 0,-4 12,-5 6,11-17,-2 0,2 1,-1 1,1-1,2 1,-1 0,0-1,0 15,2-23,1 0,0 0,0 0,0 0,1-1,-1 1,1 0,-1 0,1-1,0 1,1 0,-1-1,0 1,1-1,1 4,-1-5,-1-3</inkml:trace>
</inkml:ink>
</file>

<file path=ppt/ink/ink6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9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0,'0'129,"24"197,-12-244,-3 2,-4 97,28-434,-16 148,-7 31</inkml:trace>
</inkml:ink>
</file>

<file path=ppt/ink/ink6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9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0,'8'10,"-2"0,1 0,-1 1,-1 0,0 0,0 0,-1 0,-1 1,3 13,0-2,39 117,14 50,-52-159,-7-22,-7-22,-21-77,17 52,1 5</inkml:trace>
</inkml:ink>
</file>

<file path=ppt/ink/ink6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9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396 1,'-4'4,"1"1,0 0,0 0,0 1,1-1,0 0,0 1,0-1,-1 7,-4 12,-125 316,132-339,-1 0,1 1,0-1,0 0,-1 0,1-1,0 1,-1 0,1 0,-1 0,1 0,-1 0,0 0,1 0,-1-1,0 1,0 0,1-1,-1 1,0 0,0-1,0 1,0-1,0 1,0-1,0 0,0 1,0-1,0 0,0 0,0 0,0 0,0 0,0 0,0 0,0 0,0 0,0 0,0 0,0-1,0 1,0 0,-1-1,-2-2,0 1,1-1,-1 0,1 0,-1 0,1 0,0-1,0 1,-3-7,-21-38,3 0,-31-92,36 89,-13-34</inkml:trace>
</inkml:ink>
</file>

<file path=ppt/ink/ink6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9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322 1,'-26'61,"-30"100,26-69,8-29,-97 308,109-323,8-36,0-1,-1 1,0-1,-5 13,8-23,0-1,-1 1,1-1,0 1,0-1,0 0,0 1,-1-1,1 1,0-1,0 1,-1-1,1 0,0 1,-1-1,1 0,0 1,-1-1,1 0,-1 0,1 1,0-1,-1 0,1 0,-1 0,1 1,-1-1,1 0,-1 0,1 0,-1 0,1 0,-1 0,-9-13,-2-26,8-6,1-65,3 99,0-28</inkml:trace>
</inkml:ink>
</file>

<file path=ppt/ink/ink6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9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1,'10'19,"0"0,-1 0,-1 2,7 29,1-2,117 308,-128-341,2 0,0-1,1 0,0 0,17 20,-25-33,1-1,-1 1,1-1,-1 1,0-1,1 1,-1-1,1 0,-1 1,1-1,-1 0,1 1,0-1,-1 0,1 1,-1-1,1 0,0 0,-1 0,1 0,0 0,-1 0,1 0,-1 0,1 0,0 0,-1 0,1 0,1 0,-1-1,0 0,0 0,0 0,0 0,0 0,0 0,0 0,0-1,-1 1,1 0,0 0,-1-1,1-1,13-52,-13 46,63-262,-45 207</inkml:trace>
</inkml:ink>
</file>

<file path=ppt/ink/ink6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9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254 1,'-4'97,"-31"187,30-249,3-17,-1 0,-9 28,12-44,0-1,-1 0,1 0,-1 1,1-1,-1 0,1 0,-1 0,0 0,1 0,-1 0,0 0,0 0,0 0,0 0,0 0,0 0,0-1,0 1,0 0,0-1,0 1,-1-1,1 1,-2 0,1-1,0-1,0 1,0 0,0-1,1 1,-1-1,0 0,0 1,0-1,1 0,-1 0,0 0,1 0,-1-1,-1-1,-4-4,0 0,0-1,0 0,1-1,-7-11,-11-31,-27-77,48 120,-12-32</inkml:trace>
</inkml:ink>
</file>

<file path=ppt/ink/ink6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9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0,'-1'60,"3"-1,3 0,18 89,-5-62,-27-96,-2-11,4-2,2 0,1 0,-3-41,3 15</inkml:trace>
</inkml:ink>
</file>

<file path=ppt/ink/ink6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10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276 0,'-3'5,"-1"0,1 0,0 0,1 0,-1 0,1 1,0-1,0 1,0 6,-6 12,-18 56,-25 138,33-135,17-77,0 1,-1 0,0 0,0-1,-5 11,7-16,0 0,-1 0,1 0,-1-1,1 1,-1 0,1-1,-1 1,1 0,-1-1,1 1,-1-1,0 1,0-1,1 1,-1-1,0 0,0 1,1-1,-1 0,0 1,0-1,0 0,1 0,-1 0,0 0,0 0,0 0,0 0,0 0,1 0,-1 0,0 0,0-1,0 1,1 0,-1-1,0 1,0 0,1-1,-1 1,0-1,0 1,1-1,-1 1,1-1,-2-1,-4-4,0 0,1-1,0 1,0-2,0 1,1 0,0-1,0 0,-2-9,-4-12,-7-35,10 28,1-1,-1-44,6 39</inkml:trace>
</inkml:ink>
</file>

<file path=ppt/ink/ink6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10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0,'0'1,"1"-1,0 1,-1-1,1 1,0-1,-1 1,1 0,-1-1,1 1,-1 0,1-1,-1 1,0 0,1 0,-1-1,0 1,1 0,-1 0,0 0,0-1,0 1,0 1,5 27,-4-21,22 174,5 29,-22-189,-3-32,-3-41,0 44,0-7,4-121,1 84</inkml:trace>
</inkml:ink>
</file>

<file path=ppt/ink/ink6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10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1,'2'7,"1"0,-1 0,0 1,-1-1,0 1,1 13,0 3,3 13,10 83,0 226,-16-368,0 0,-6-28,5 38,-4-23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9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168 130,'-3'0,"-2"-3,-5-2,-4-2,-4-4,0-6,0 0,1 3,0 0,3 0,2 2,1 3,0 3</inkml:trace>
</inkml:ink>
</file>

<file path=ppt/ink/ink6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10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0,'0'9,"0"6,0 9,4 10,2 2,-1 0,-1-3,-1-1,-1-4,3-5,2-16,-2-17,8-19,5-14,0 1</inkml:trace>
</inkml:ink>
</file>

<file path=ppt/ink/ink6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10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1,'4'12,"2"13,-1 11,-1 7,-1 1,3 1,1 1,-2-3,0-4,-2-14,-2-18,0-20,-1-16,0-2</inkml:trace>
</inkml:ink>
</file>

<file path=ppt/ink/ink6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10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0,'0'17,"5"18,4 15,2 8,-1-1,1-3,0-2,-3-5,-2-7,-2-6,2-8,0-18,3-18,1-8</inkml:trace>
</inkml:ink>
</file>

<file path=ppt/ink/ink6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10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27 779,'-2'-30,"-8"-49,0-4,5-341,7 261,-4 277,5 135,1-227,1-6</inkml:trace>
</inkml:ink>
</file>

<file path=ppt/ink/ink6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10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15 0,'0'5,"0"4,0 10,0 6,0 3,-4 1,-1-1,-1-5</inkml:trace>
</inkml:ink>
</file>

<file path=ppt/ink/ink6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10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93 0,'0'5,"0"5,0 5,0 4,0 4,0 1,-4 1,-1 1,-5 0,-4 3,-5 2,-2 0,2-6</inkml:trace>
</inkml:ink>
</file>

<file path=ppt/ink/ink6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10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25 1,'-12'151,"-1"-3,13-75,1-45,-1-25,0-10,0-151,0 130</inkml:trace>
</inkml:ink>
</file>

<file path=ppt/ink/ink6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11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0,'1'0,"0"1,0-1,0 1,0-1,0 1,0 0,0-1,0 1,0 0,0 0,0 0,0-1,-1 1,1 0,0 0,-1 0,1 0,0 0,-1 1,0-1,1 0,-1 0,0 0,1 0,-1 0,0 1,0 0,5 39,-5-36,1 19,1 0,0 0,2 0,1 0,1 0,9 22,-15-45,1-1,-1 1,0-1,0 1,0-1,0 0,1 1,-1-1,0 1,1-1,-1 1,0-1,1 0,-1 1,0-1,1 0,-1 1,0-1,1 0,-1 1,1-1,-1 0,1 0,-1 0,1 1,-1-1,1 0,-1 0,1 0,-1 0,1 0,-1 0,1 0,-1 0,1 0,-1 0,1 0,-1 0,1-1,-1 1,1 0,-1 0,1 0,-1-1,1 1,-1 0,0-1,1 1,-1 0,1-1,-1 1,0 0,1-1,-1 1,0-1,0 1,1-1,-1 1,0-1,0 0,22-37,-16 27,0-2,73-120,-57 101</inkml:trace>
</inkml:ink>
</file>

<file path=ppt/ink/ink6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11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1,'0'4,"4"14,2 8,3 12,5 8,0 5,2-2,-3-5,-2-7,-4-4,-3-5,-2-2,-1-10,-1-12,-1-10,0-9,1-10,-1-1</inkml:trace>
</inkml:ink>
</file>

<file path=ppt/ink/ink6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11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345 1,'-1'7,"0"-1,-1 1,0 0,0 0,0-1,-6 10,-3 13,-56 183,67-210,-1 1,0 0,0-1,0 1,0-1,0 0,0 1,-1-1,-2 4,3-5,0-1,1 0,-1 1,0-1,0 0,1 0,-1 1,0-1,0 0,0 0,1 0,-1 0,0 0,0 0,0 0,1 0,-1 0,0-1,0 1,0 0,1 0,-1-1,0 1,0 0,1-1,-1 1,0-1,1 1,-1-1,0 1,1-1,-1 0,1 1,-1-2,-31-30,-52-68,75 88,-9-11</inkml:trace>
  <inkml:trace contextRef="#ctx0" brushRef="#br0" timeOffset="1">0 50,'0'8,"0"12,0 6,0 3,0 0,0-8,0-8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0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1,'2'0,"4"0,0 3,3 1,1 0,0 3,-2 2,-1 0,3 0,-2-7,-2-5,-1-6,-2-2</inkml:trace>
</inkml:ink>
</file>

<file path=ppt/ink/ink6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7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10 0,'0'5,"-4"42,-2 18,26 74,9 12</inkml:trace>
</inkml:ink>
</file>

<file path=ppt/ink/ink6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7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 1,'-2'113,"5"122,1-201,2-1,13 39,-4-15,-9-37,1-1,0 1,1-1,2-1,12 21,63 81,-68-99</inkml:trace>
</inkml:ink>
</file>

<file path=ppt/ink/ink6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7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19 0,'0'619,"-1"-601,0-1,-8 32,6-36,-2 9</inkml:trace>
</inkml:ink>
</file>

<file path=ppt/ink/ink6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7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0,'0'421,"0"-413,0 0,1-1,0 1,0-1,1 1,3 9,-5-18,0 1,0 0,0 0,0 0,0-1,0 1,0 0,1 0,-1 0,0 0,0 0,0-1,0 1,1 0,-1 0,0 0,0 0,0 0,1 0,-1 0,0 0,0 0,0 0,1-1,-1 1,0 0,0 0,1 0,-1 0,0 1,0-1,0 0,1 0,-1 0,0 0,0 0,0 0,1 0,-1 0,0 0,0 0,0 1,0-1,1 0,-1 0,0 0,0 0,0 0,0 1,0-1,1 0,-1 0,0 0,0 1,0-1,0 0,0 0,0 0,0 1,0-1,0 0,0 0,0 0,0 1,0-1,0 0,0 0,0 1,3-10</inkml:trace>
</inkml:ink>
</file>

<file path=ppt/ink/ink6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7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68 1,'-3'59,"-18"102,-2 25,20 282,4-249,-1-215,1-3,-1 1,0-1,0 0,0 1,0-1,0 1,0-1,0 0,-1 1,1-1,-1 1,1-1,-1 0,1 1,-1-1,0 0,1 0,-1 0,0 0,-1 2,-9 1</inkml:trace>
</inkml:ink>
</file>

<file path=ppt/ink/ink6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8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0,'3'5,"-1"0,1 0,-1-1,0 2,-1-1,1 0,-1 0,0 0,0 1,-1-1,1 0,-1 1,-1 6,2 7,5 183,-6-123,19 154,-14-206,19 122,-22-122</inkml:trace>
</inkml:ink>
</file>

<file path=ppt/ink/ink6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8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0,'0'13,"0"12,0 11,0 11,0 11,0 7,0 2,0-2,4-9,2-9,-1-8,-1-7,3-5,1-2,2-14,5-22,3-21,-2-6</inkml:trace>
</inkml:ink>
</file>

<file path=ppt/ink/ink6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8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0,'39'91,"-4"1,44 180,-54-147,-18-79,26 84,-30-124,-1-7</inkml:trace>
</inkml:ink>
</file>

<file path=ppt/ink/ink6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8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26 0,'0'13,"0"16,0 21,0 18,0 6,0 3,-4-4,-2-9,1-7,1-10,1-8,1-7,1-4,0-3,1-2,0 0,5-9,1-6</inkml:trace>
</inkml:ink>
</file>

<file path=ppt/ink/ink6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8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40 0,'-13'297,"2"-123,12-131,0-31,-1 0,0 0,-1 0,-2 12,-5-39,3-6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0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0,'0'3,"0"4,0 5,0 2,2 3,2 2,1-1,2 2,1 0,-2-2,3 2,-1-1,-1 0,1-7,-5-8,-3-12,-1-3</inkml:trace>
</inkml:ink>
</file>

<file path=ppt/ink/ink6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8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165 0,'0'13,"0"20,0 23,0 13,-4 8,-2 3,1 1,1-10,-4-11,1-13,1-10,-3-16,-8-23,-6-20,-2-20,-2-10,4 4</inkml:trace>
</inkml:ink>
</file>

<file path=ppt/ink/ink6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8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1,'4'12,"6"13,5 11,0 2,2 0,-2 2,1 2,1-2,-2-3,1-4,-3-3,-3-16,5-18,0-21,-2-6</inkml:trace>
</inkml:ink>
</file>

<file path=ppt/ink/ink6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8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19 0,'22'578,"-13"-514,-6-46,0-1,-1 0,-1 29,-1-46,0 0,0 0,0 0,0 0,0 0,0 0,0 0,0 0,0 1,0-1,0 0,0 0,0 0,0 0,0 0,0 0,0 0,0 1,0-1,0 0,0 0,0 0,0 0,0 0,0 0,0 0,0 0,-1 1,1-1,0 0,0 0,0 0,0 0,0 0,0 0,0 0,0 0,0 0,0 0,-1 0,1 0,0 0,0 0,0 0,0 0,0 0,0 0,0 0,-1 0,1 0,0 0,0 0,0 0,0 0,0 0,0 0,0 0,-1 0,1 0,0 0,0 0,-7-9,-6-15,-4-12,0-1</inkml:trace>
</inkml:ink>
</file>

<file path=ppt/ink/ink6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8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20 0,'0'726,"-2"-716,-3-23,-3-23,4-2</inkml:trace>
</inkml:ink>
</file>

<file path=ppt/ink/ink6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8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1,'4'12,"6"13,1 15,3 9,-1 4,1-3,-1-5,-3-6,-4-6,-2-12,-2-15,-1-16,-2-15,1-15,-1-14,1 2</inkml:trace>
</inkml:ink>
</file>

<file path=ppt/ink/ink6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9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1,'0'586,"5"-771,0 119</inkml:trace>
</inkml:ink>
</file>

<file path=ppt/ink/ink6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9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1,'4'8,"-2"0,1 1,-1-1,0 1,1 16,0-2,24 155,-1 8,57 205,-77-370,0 0,2-1,0 0,22 38,-30-58,0 0,0 1,0-1,0 1,1-1,-1 1,0-1,0 1,1-1,-1 0,0 1,1-1,-1 0,0 1,1-1,-1 0,1 1,-1-1,0 0,1 0,-1 1,1-1,-1 0,1 0,-1 0,1 0,-1 0,1 0,-1 0,1 1,-1-2,1 1,-1 0,1 0,-1 0,1 0,-1 0,1 0,-1 0,1-1,-1 1,0 0,1 0,-1-1,1 1,-1 0,0 0,1-1,-1 1,1-1,-1 1,0 0,0-1,1 1,-1-1,0 1,0-1,0 1,1 0,-1-1,0 1,0-1,0 1,0-1,0 1,0-1,0 0,7-39,7-70,4 2,64-210,-33 176,-30 92</inkml:trace>
</inkml:ink>
</file>

<file path=ppt/ink/ink6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9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239 0,'14'188,"-7"-133,-3 0,-4 95,0-148,-1 1,1-1,0 0,0 1,-1-1,1 0,-1 0,0 1,0-1,0 0,0 0,0 0,0 0,0 0,-1 0,1 0,-1-1,1 1,-1 0,0-1,-2 2,3-3,-1 1,0-1,0 1,0-1,0 0,0 0,0 0,0 0,0 0,0-1,0 1,0-1,0 1,0-1,0 0,0 1,0-1,1 0,-1 0,0 0,1-1,-1 1,0 0,-1-2,-15-15,0 0,2-1,0-1,-16-26,-4-3,7 10,2 5</inkml:trace>
</inkml:ink>
</file>

<file path=ppt/ink/ink6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9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158 1,'-8'19,"1"1,1 0,1 0,0 1,-2 29,-1 5,-11 36,8-42,1 1,3 0,0 57,2-73,-2-24,7-10,-1-1,0 1,1 0,-1 0,0-1,1 1,-1-1,1 1,-1 0,1-1,-1 1,0-1,1 1,0-1,-1 0,1 1,-1-1,1 1,0-1,-1 0,1 1,0-2,-5-8,2 0,-1-1,1 1,1-1,-2-14,-1-2,-4-15</inkml:trace>
</inkml:ink>
</file>

<file path=ppt/ink/ink6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9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0,'0'582,"2"-657,4 1,4 1,2-1,24-75,-14 71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0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1,'2'0,"2"3,1 2,4-2,3 0,-2-4,-2-1</inkml:trace>
</inkml:ink>
</file>

<file path=ppt/ink/ink6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9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0,'2'1,"-1"0,0 0,0 0,1 0,-1 0,0 1,0-1,0 0,0 0,0 1,0-1,-1 1,1-1,0 1,-1-1,1 1,-1-1,0 1,1 2,1 2,22 59,-4 0,-2 2,-3 0,-3 0,-3 1,0 108,-12-357,3 130</inkml:trace>
</inkml:ink>
</file>

<file path=ppt/ink/ink6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9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50 0,'3'4,"-1"0,0 0,0 1,0-1,0 1,-1-1,0 1,0-1,0 1,0 0,-1 0,1-1,-2 7,2 4,6 359,-8-268,1-96,1 1,-2 0,1 1,-5 16,6-27,-1-1,0 0,0 1,0-1,0 0,0 0,-1 1,1-1,0 0,0 1,0-1,0 0,0 0,0 1,0-1,0 0,-1 0,1 1,0-1,0 0,0 0,-1 0,1 1,0-1,0 0,0 0,-1 0,1 0,0 0,0 1,-1-1,1 0,0 0,-1 0,1 0,0 0,0 0,-1 0,1 0,0 0,-1 0,1 0,-11-12,-7-26,17 36,-7-18,2 1,-8-33,10 27</inkml:trace>
</inkml:ink>
</file>

<file path=ppt/ink/ink6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9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436 0,'-2'0,"1"1,-1-1,1 1,0-1,-1 1,1 0,0-1,0 1,-1 0,1 0,0 0,0 0,0 0,0 0,0 0,-1 1,-18 26,9-11,-87 82,28-30,69-69,-6 9,-2-1,1 0,-1 0,0-1,-11 6,18-11,0-1,0 0,-1 0,1 0,0 0,-1-1,1 1,-1-1,1 1,-1-1,1 0,-1 0,1 0,-1 0,1 0,-1 0,1-1,0 1,-1-1,1 0,-1 0,1 0,0 0,0 0,-1 0,1-1,0 1,0-1,1 1,-3-3,-5-7,0 0,1-1,0 0,1-1,0 1,1-2,-8-23,3 5</inkml:trace>
</inkml:ink>
</file>

<file path=ppt/ink/ink6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9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0,'0'4,"0"6,0 5,4 0,1 2,1 2,2 2,1 2,3 1,3 0,3 1,4-4,-4-2,1-3,-3-5</inkml:trace>
</inkml:ink>
</file>

<file path=ppt/ink/ink6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9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25 91,'-12'214,"-1"-32,13-172,0-1,0 1,1-1,0 0,1 1,0-1,0 0,1 0,0 0,1 0,0-1,0 0,1 1,7 8,-12-16,1 0,0-1,-1 1,1 0,0-1,0 1,0-1,-1 1,1-1,0 1,0-1,0 0,0 1,0-1,0 0,0 0,0 0,0 0,0 0,0 0,0 0,0 0,0 0,0 0,0 0,0 0,0-1,0 1,0 0,-1-1,1 1,0-1,0 1,0-1,0 0,-1 1,1-1,1-1,3-3,0-1,-1 0,1 0,4-9,-3 6,28-50,-3-2,41-113,5-11,-48 126,-7 14</inkml:trace>
</inkml:ink>
</file>

<file path=ppt/ink/ink6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0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0,'0'5,"4"9,2 11,-1 5,4 2,-1 0,-1-2,3-1,-1-2,-1-1,-3-1,2 0,1-1,-2 0,-6-16,-7-19,-3-6</inkml:trace>
</inkml:ink>
</file>

<file path=ppt/ink/ink6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0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27 0,'25'296,"-3"-75,-8-87,1 33,-15-167,0 1,1-1,-1 0,0 1,0-1,0 1,0-1,0 0,0 1,0-1,0 0,0 1,0-1,0 1,0-1,0 0,0 1,0-1,0 1,0-1,0 0,-1 1,1-1,0 0,0 1,0-1,-1 0,1 1,0-1,0 0,-1 1,1-1,0 0,-1 0,1 0,0 1,-1-1,1 0,-12-16,-11-43,-24-86,30 88</inkml:trace>
</inkml:ink>
</file>

<file path=ppt/ink/ink6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0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0,'0'129,"24"197,-12-244,-3 2,-4 97,28-434,-16 148,-7 31</inkml:trace>
</inkml:ink>
</file>

<file path=ppt/ink/ink6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0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0,'8'10,"-2"0,1 0,-1 1,-1 0,0 0,0 0,-1 0,-1 1,3 13,0-2,39 117,14 50,-52-159,-7-22,-7-22,-21-77,17 52,1 5</inkml:trace>
</inkml:ink>
</file>

<file path=ppt/ink/ink6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0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396 1,'-4'4,"1"1,0 0,0 0,0 1,1-1,0 0,0 1,0-1,-1 7,-4 12,-125 316,132-339,-1 0,1 1,0-1,0 0,-1 0,1-1,0 1,-1 0,1 0,-1 0,1 0,-1 0,0 0,1 0,-1-1,0 1,0 0,1-1,-1 1,0 0,0-1,0 1,0-1,0 1,0-1,0 0,0 1,0-1,0 0,0 0,0 0,0 0,0 0,0 0,0 0,0 0,0 0,0 0,0 0,0-1,0 1,0 0,-1-1,-2-2,0 1,1-1,-1 0,1 0,-1 0,1 0,0-1,0 1,-3-7,-21-38,3 0,-31-92,36 89,-13-34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0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20,'3'0,"3"0,3 0,3 0,-1-4,1-3,-3-1</inkml:trace>
</inkml:ink>
</file>

<file path=ppt/ink/ink6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0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322 1,'-26'61,"-30"100,26-69,8-29,-97 308,109-323,8-36,0-1,-1 1,0-1,-5 13,8-23,0-1,-1 1,1-1,0 1,0-1,0 0,0 1,-1-1,1 1,0-1,0 1,-1-1,1 0,0 1,-1-1,1 0,0 1,-1-1,1 0,-1 0,1 1,0-1,-1 0,1 0,-1 0,1 1,-1-1,1 0,-1 0,1 0,-1 0,1 0,-1 0,-9-13,-2-26,8-6,1-65,3 99,0-28</inkml:trace>
</inkml:ink>
</file>

<file path=ppt/ink/ink6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0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1,'10'19,"0"0,-1 0,-1 2,7 29,1-2,117 308,-128-341,2 0,0-1,1 0,0 0,17 20,-25-33,1-1,-1 1,1-1,-1 1,0-1,1 1,-1-1,1 0,-1 1,1-1,-1 0,1 1,0-1,-1 0,1 1,-1-1,1 0,0 0,-1 0,1 0,0 0,-1 0,1 0,-1 0,1 0,0 0,-1 0,1 0,1 0,-1-1,0 0,0 0,0 0,0 0,0 0,0 0,0 0,0-1,-1 1,1 0,0 0,-1-1,1-1,13-52,-13 46,63-262,-45 207</inkml:trace>
</inkml:ink>
</file>

<file path=ppt/ink/ink6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0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254 1,'-4'97,"-31"187,30-249,3-17,-1 0,-9 28,12-44,0-1,-1 0,1 0,-1 1,1-1,-1 0,1 0,-1 0,0 0,1 0,-1 0,0 0,0 0,0 0,0 0,0 0,0 0,0-1,0 1,0 0,0-1,0 1,-1-1,1 1,-2 0,1-1,0-1,0 1,0 0,0-1,1 1,-1-1,0 0,0 1,0-1,1 0,-1 0,0 0,1 0,-1-1,-1-1,-4-4,0 0,0-1,0 0,1-1,-7-11,-11-31,-27-77,48 120,-12-32</inkml:trace>
</inkml:ink>
</file>

<file path=ppt/ink/ink6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0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0,'-1'60,"3"-1,3 0,18 89,-5-62,-27-96,-2-11,4-2,2 0,1 0,-3-41,3 15</inkml:trace>
</inkml:ink>
</file>

<file path=ppt/ink/ink6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0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276 0,'-3'5,"-1"0,1 0,0 0,1 0,-1 0,1 1,0-1,0 1,0 6,-6 12,-18 56,-25 138,33-135,17-77,0 1,-1 0,0 0,0-1,-5 11,7-16,0 0,-1 0,1 0,-1-1,1 1,-1 0,1-1,-1 1,1 0,-1-1,1 1,-1-1,0 1,0-1,1 1,-1-1,0 0,0 1,1-1,-1 0,0 1,0-1,0 0,1 0,-1 0,0 0,0 0,0 0,0 0,0 0,1 0,-1 0,0 0,0-1,0 1,1 0,-1-1,0 1,0 0,1-1,-1 1,0-1,0 1,1-1,-1 1,1-1,-2-1,-4-4,0 0,1-1,0 1,0-2,0 1,1 0,0-1,0 0,-2-9,-4-12,-7-35,10 28,1-1,-1-44,6 39</inkml:trace>
</inkml:ink>
</file>

<file path=ppt/ink/ink6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1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0,'0'1,"1"-1,0 1,-1-1,1 1,0-1,-1 1,1 0,-1-1,1 1,-1 0,1-1,-1 1,0 0,1 0,-1-1,0 1,1 0,-1 0,0 0,0-1,0 1,0 1,5 27,-4-21,22 174,5 29,-22-189,-3-32,-3-41,0 44,0-7,4-121,1 84</inkml:trace>
</inkml:ink>
</file>

<file path=ppt/ink/ink6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1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1,'2'7,"1"0,-1 0,0 1,-1-1,0 1,1 13,0 3,3 13,10 83,0 226,-16-368,0 0,-6-28,5 38,-4-23</inkml:trace>
</inkml:ink>
</file>

<file path=ppt/ink/ink6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1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0,'0'9,"0"6,0 9,4 10,2 2,-1 0,-1-3,-1-1,-1-4,3-5,2-16,-2-17,8-19,5-14,0 1</inkml:trace>
</inkml:ink>
</file>

<file path=ppt/ink/ink6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1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1,'4'12,"2"13,-1 11,-1 7,-1 1,3 1,1 1,-2-3,0-4,-2-14,-2-18,0-20,-1-16,0-2</inkml:trace>
</inkml:ink>
</file>

<file path=ppt/ink/ink6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1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0,'0'17,"5"18,4 15,2 8,-1-1,1-3,0-2,-3-5,-2-7,-2-6,2-8,0-18,3-18,1-8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0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194 0,'-10'1,"0"1,-1-1,1 2,0-1,1 2,-2 0,2 0,0 1,0 0,0 1,-1 1,2 0,0 0,0 1,0 0,0 1,2 0,-1 0,-6 12,11-18,1-1,0 1,0-1,0 1,0-1,0 1,0 0,1 0,-1-1,1 2,0-2,0 2,0-2,0 1,0 0,1 4,-1-6,0 1,1-1,-1 1,1-1,-1 0,1 1,-1-1,1 0,0 0,0 0,-1 1,1-1,0-1,0 1,0 0,-1 0,1 0,0 0,0 0,0-1,0 0,1 1,-1-1,0 1,0-1,0 1,1-1,-1 0,0 0,0 0,0 0,1 0,0-1,8-1</inkml:trace>
</inkml:ink>
</file>

<file path=ppt/ink/ink6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1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27 779,'-2'-30,"-8"-49,0-4,5-341,7 261,-4 277,5 135,1-227,1-6</inkml:trace>
</inkml:ink>
</file>

<file path=ppt/ink/ink6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1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15 0,'0'5,"0"4,0 10,0 6,0 3,-4 1,-1-1,-1-5</inkml:trace>
</inkml:ink>
</file>

<file path=ppt/ink/ink6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1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93 0,'0'5,"0"5,0 5,0 4,0 4,0 1,-4 1,-1 1,-5 0,-4 3,-5 2,-2 0,2-6</inkml:trace>
</inkml:ink>
</file>

<file path=ppt/ink/ink6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1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25 1,'-12'151,"-1"-3,13-75,1-45,-1-25,0-10,0-151,0 130</inkml:trace>
</inkml:ink>
</file>

<file path=ppt/ink/ink6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1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0,'1'0,"0"1,0-1,0 1,0-1,0 1,0 0,0-1,0 1,0 0,0 0,0 0,0-1,-1 1,1 0,0 0,-1 0,1 0,0 0,-1 1,0-1,1 0,-1 0,0 0,1 0,-1 0,0 1,0 0,5 39,-5-36,1 19,1 0,0 0,2 0,1 0,1 0,9 22,-15-45,1-1,-1 1,0-1,0 1,0-1,0 0,1 1,-1-1,0 1,1-1,-1 1,0-1,1 0,-1 1,0-1,1 0,-1 1,0-1,1 0,-1 1,1-1,-1 0,1 0,-1 0,1 1,-1-1,1 0,-1 0,1 0,-1 0,1 0,-1 0,1 0,-1 0,1 0,-1 0,1 0,-1 0,1-1,-1 1,1 0,-1 0,1 0,-1-1,1 1,-1 0,0-1,1 1,-1 0,1-1,-1 1,0 0,1-1,-1 1,0-1,0 1,1-1,-1 1,0-1,0 0,22-37,-16 27,0-2,73-120,-57 101</inkml:trace>
</inkml:ink>
</file>

<file path=ppt/ink/ink6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2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1,'0'4,"4"14,2 8,3 12,5 8,0 5,2-2,-3-5,-2-7,-4-4,-3-5,-2-2,-1-10,-1-12,-1-10,0-9,1-10,-1-1</inkml:trace>
</inkml:ink>
</file>

<file path=ppt/ink/ink6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2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345 1,'-1'7,"0"-1,-1 1,0 0,0 0,0-1,-6 10,-3 13,-56 183,67-210,-1 1,0 0,0-1,0 1,0-1,0 0,0 1,-1-1,-2 4,3-5,0-1,1 0,-1 1,0-1,0 0,1 0,-1 1,0-1,0 0,0 0,1 0,-1 0,0 0,0 0,0 0,1 0,-1 0,0-1,0 1,0 0,1 0,-1-1,0 1,0 0,1-1,-1 1,0-1,1 1,-1-1,0 1,1-1,-1 0,1 1,-1-2,-31-30,-52-68,75 88,-9-11</inkml:trace>
  <inkml:trace contextRef="#ctx0" brushRef="#br0" timeOffset="1">0 50,'0'8,"0"12,0 6,0 3,0 0,0-8,0-8</inkml:trace>
</inkml:ink>
</file>

<file path=ppt/ink/ink6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6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18 0,'0'5,"-8"42,-2 18,47 74,16 12</inkml:trace>
</inkml:ink>
</file>

<file path=ppt/ink/ink6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6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 1,'-4'113,"9"122,3-201,4-1,21 39,-5-15,-18-37,2-1,2 1,1-1,2-1,24 21,114 81,-125-99</inkml:trace>
</inkml:ink>
</file>

<file path=ppt/ink/ink6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6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35 0,'0'619,"-1"-601,-3-1,-12 32,10-36,-2 9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5.968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1,'91'108,"-40"-43,-38-48,-2 0,0 1,9 22,3 4,0 0,-2 0,-2 2,17 60,-25-72,-6-19,0 1,-1-1,0 1,-1 0,1 30,-5 509,-1-522,-2-1,-11 51,0-3,7-39,4-23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0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64,'2'0,"7"-3,3-7,3-3,4-1,1 0,0 8,-1 3,-4 6,-5 6,-3 3,-3 2</inkml:trace>
</inkml:ink>
</file>

<file path=ppt/ink/ink6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6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 0,'0'421,"0"-413,0 0,1-1,1 1,0-1,1 1,6 9,-9-18,1 1,-1 0,0 0,0 0,0-1,1 1,-1 0,0 0,0 0,1 0,-1 0,0-1,1 1,-1 0,0 0,1 0,-1 0,0 0,1 0,-1 0,1 0,-1 0,0 0,1-1,-1 1,0 0,1 0,-1 0,1 0,-1 1,0-1,1 0,-1 0,1 0,-1 0,0 0,1 0,-1 0,0 0,1 0,-1 0,0 1,1-1,-1 0,0 0,0 0,1 0,-1 0,0 1,0-1,1 0,-1 0,0 0,0 1,0-1,0 0,0 0,1 0,-1 1,0-1,0 0,0 0,0 0,0 1,0-1,0 0,0 0,-1 1,7-10</inkml:trace>
</inkml:ink>
</file>

<file path=ppt/ink/ink6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6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124 1,'-5'59,"-33"102,-4 25,35 282,10-249,-3-215,1-3,-1 1,0-1,1 0,-1 1,-1-1,1 1,0-1,-1 0,1 1,-1-1,0 1,1-1,-1 0,0 1,-1-1,1 0,0 0,-1 0,1 0,-4 2,-14 1</inkml:trace>
</inkml:ink>
</file>

<file path=ppt/ink/ink6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7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 0,'5'5,"-1"0,1 0,-1-1,-1 2,0-1,0 0,-1 0,0 0,-1 1,0-1,0 0,-1 1,-1 6,2 7,10 183,-11-123,36 154,-28-206,35 122,-38-122</inkml:trace>
</inkml:ink>
</file>

<file path=ppt/ink/ink6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7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 0,'0'13,"0"12,0 11,0 11,0 11,0 7,0 2,0-2,7-9,3-9,0-8,-2-7,5-5,0-2,6-14,7-22,7-21,-2-6</inkml:trace>
</inkml:ink>
</file>

<file path=ppt/ink/ink6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7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0,'72'91,"-8"1,78 180,-96-147,-32-79,45 84,-53-124,-3-7</inkml:trace>
</inkml:ink>
</file>

<file path=ppt/ink/ink6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7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47 0,'0'13,"0"16,0 21,0 18,0 6,0 3,-8-4,-2-9,1-7,1-10,2-8,3-7,1-4,1-3,1-2,1 0,7-9,2-6</inkml:trace>
</inkml:ink>
</file>

<file path=ppt/ink/ink6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7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73 0,'-24'297,"4"-123,22-131,-1-31,0 0,-1 0,-1 0,-5 12,-9-39,5-6</inkml:trace>
</inkml:ink>
</file>

<file path=ppt/ink/ink6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7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300 0,'0'13,"0"20,0 23,0 13,-8 8,-2 3,0 1,3-10,-6-11,-1-13,3-10,-6-16,-14-23,-10-20,-5-20,-3-10,8 4</inkml:trace>
</inkml:ink>
</file>

<file path=ppt/ink/ink6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7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1,'8'12,"10"13,10 11,-1 2,4 0,-4 2,1 2,4-2,-5-3,2-4,-4-3,-7-16,9-18,0-21,-4-6</inkml:trace>
</inkml:ink>
</file>

<file path=ppt/ink/ink6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7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34 0,'41'578,"-25"-514,-10-46,-1-1,-2 0,-1 29,-2-46,0 0,0 0,0 0,0 0,0 0,1 0,-1 0,0 0,0 1,0-1,0 0,0 0,0 0,0 0,0 0,0 0,-1 0,1 1,0-1,0 0,0 0,0 0,0 0,0 0,0 0,0 0,0 0,-1 1,1-1,0 0,0 0,0 0,0 0,0 0,-1 0,1 0,0 0,0 0,0 0,-1 0,1 0,0 0,0 0,0 0,-1 0,1 0,0 0,0 0,0 0,-1 0,1 0,0 0,0 0,0 0,-1 0,1 0,0 0,0 0,0 0,0 0,-1 0,-12-9,-11-15,-6-12,-2-1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0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1 308,'6'-1,"-1"0,2-1,-1 1,0-1,0-1,0 1,0-2,0 1,-2 0,2-1,8-8,-4 3,-1 0,-2 0,2-1,-2 0,13-20,-17 21,2-1,-1-1,-1 1,1 0,-2-1,0 0,0 1,0-1,-1 0,0 0,-1 0,0 0,-2-19,2 29,0 0,0 0,0 0,0 0,0 0,0 0,0 0,-1 0,1 0,0 0,-1 0,1 0,0 0,-1 0,1 0,-1 0,1 0,-1 1,1 0,-1-1,1 0,0 0,-1 0,0 1,1-1,-1 1,0 0,0-1,1 1,-1 0,0-1,0 1,0 0,0-1,1 1,-1 0,0 0,0 0,0 0,0 0,0 0,1 1,-1-1,0 0,0 1,0-1,0 0,1 1,-13 4</inkml:trace>
</inkml:ink>
</file>

<file path=ppt/ink/ink6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7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36 0,'0'726,"-4"-716,-5-23,-5-23,6-2</inkml:trace>
</inkml:ink>
</file>

<file path=ppt/ink/ink6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7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1,'8'12,"10"13,2 15,5 9,-1 4,2-3,-2-5,-7-6,-5-6,-5-12,-3-15,-3-16,-2-15,0-15,0-14,0 2</inkml:trace>
</inkml:ink>
</file>

<file path=ppt/ink/ink6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8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1,'0'586,"8"-771,2 119</inkml:trace>
</inkml:ink>
</file>

<file path=ppt/ink/ink6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8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1,'6'8,"0"0,-1 1,-1-1,-1 1,3 16,-1-2,43 155,0 8,103 205,-141-370,2 0,2-1,1 0,39 38,-54-58,0 0,0 1,1-1,-1 1,1-1,-1 1,0-1,1 1,-1-1,1 0,0 1,-1-1,1 0,0 1,-1-1,1 0,0 1,0-1,-1 0,1 0,0 1,0-1,0 0,0 0,-1 0,1 0,0 0,0 0,0 0,0 1,0-2,0 1,0 0,0 0,0 0,-1 0,1 0,0 0,0 0,0-1,0 1,-1 0,1 0,0-1,0 1,-1 0,1 0,0-1,-1 1,1-1,0 1,-1 0,1-1,-1 1,0-1,1 1,-1-1,1 1,-1 0,0-1,0 1,1-1,-1 1,0-1,0 1,0-1,0 0,13-39,11-70,9 2,116-210,-60 176,-54 92</inkml:trace>
</inkml:ink>
</file>

<file path=ppt/ink/ink6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8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435 0,'25'188,"-13"-133,-4 0,-9 95,1-148,0 1,0-1,-1 0,1 1,-1-1,0 0,0 0,-1 1,1-1,-1 0,0 0,0 0,0 0,-1 0,1 0,-1 0,0-1,0 1,0 0,0-1,-4 2,4-3,-1 1,1-1,-1 1,0-1,1 0,-1 0,1 0,-1 0,0 0,1-1,-1 1,1-1,-1 1,1-1,-1 0,1 1,-1-1,1 0,0 0,0 0,0-1,0 1,1 0,-4-2,-28-15,3 0,0-1,2-1,-29-26,-7-3,11 10,7 5</inkml:trace>
</inkml:ink>
</file>

<file path=ppt/ink/ink6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8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288 1,'-15'19,"2"1,2 0,2 0,1 1,-5 29,-2 5,-19 36,13-42,4 1,4 0,-1 57,6-73,-5-24,12-10,0-1,0 1,-1 0,1 0,0-1,0 1,0-1,0 1,0 0,0-1,0 1,0-1,0 1,0-1,1 0,-1 1,0-1,1 1,-1-1,0 0,1 1,-1-2,-7-8,1 0,1-1,1 1,0-1,-2-14,-2-2,-7-15</inkml:trace>
</inkml:ink>
</file>

<file path=ppt/ink/ink6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8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0,'0'582,"5"-657,6 1,6 1,6-1,42-75,-25 71</inkml:trace>
</inkml:ink>
</file>

<file path=ppt/ink/ink6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8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0,'3'1,"-1"0,1 0,-1 0,0 0,0 0,0 1,0-1,0 0,-1 0,1 1,0-1,-1 1,0-1,0 1,0-1,0 1,0-1,0 1,0 2,2 2,40 59,-5 0,-6 2,-5 0,-5 0,-6 1,1 108,-23-357,6 130</inkml:trace>
</inkml:ink>
</file>

<file path=ppt/ink/ink6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8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91 0,'5'4,"-1"0,0 0,0 1,-1-1,0 1,0-1,-1 1,0-1,-1 1,1 0,-2 0,1-1,-2 7,3 4,11 359,-15-268,2-96,0 1,0 0,-1 1,-7 16,8-27,0-1,0 0,0 1,0-1,0 0,0 0,0 1,0-1,0 0,0 1,0-1,-1 0,1 0,0 1,0-1,-1 0,1 0,0 1,0-1,-1 0,1 0,-1 0,1 1,0-1,-1 0,1 0,-1 0,1 0,-1 0,1 1,0-1,-1 0,1 0,-1 0,1 0,-1 0,0 0,1 0,-1 0,1 0,-1 0,0 0,-18-12,-14-26,31 36,-12-18,2 1,-13-33,17 27</inkml:trace>
</inkml:ink>
</file>

<file path=ppt/ink/ink6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8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792 0,'-2'0,"-1"1,1-1,-1 1,1-1,-1 1,1 0,0-1,0 1,-1 0,1 0,0 0,0 0,1 0,-1 0,0 0,-2 1,-32 26,16-11,-159 82,51-30,128-69,-14 9,-1-1,-1 0,0 0,0-1,-20 6,32-11,0-1,0 0,0 0,-1 0,1 0,0-1,-1 1,1-1,-1 1,1-1,-1 0,1 0,-1 0,1 0,-1 0,1 0,-1-1,1 1,-1-1,1 0,0 0,0 0,0 0,0 0,0 0,0-1,0 1,1-1,-1 1,-2-3,-11-7,1 0,1-1,1 0,0-1,2 1,1-2,-14-23,5 5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0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64,'2'0,"5"0,1 3,5 2,0-5,2-4,2-8,3-5,-3-3,-6 1</inkml:trace>
</inkml:ink>
</file>

<file path=ppt/ink/ink6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8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0,'0'4,"0"6,0 5,8 0,2 2,-1 2,7 2,0 2,5 1,7 0,5 1,6-4,-4-2,-1-3,-6-5</inkml:trace>
</inkml:ink>
</file>

<file path=ppt/ink/ink6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8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 91,'-23'214,"1"-32,21-172,1-1,1 1,0-1,1 0,1 1,1-1,0 0,1 0,1 0,1 0,0-1,1 0,0 1,14 8,-21-16,0 0,0-1,1 1,-1 0,0-1,1 1,-1-1,1 1,0-1,-1 1,1-1,0 0,-1 1,1-1,0 0,0 0,-1 0,1 0,0 0,0 0,0 0,-1 0,1 0,0 0,0 0,-1 0,1-1,0 1,0 0,-1-1,1 1,-1-1,1 1,-1-1,1 0,-1 1,0-1,3-1,5-3,0-1,-1 0,0 0,9-9,-6 6,50-50,-4-2,74-113,9-11,-87 126,-12 14</inkml:trace>
</inkml:ink>
</file>

<file path=ppt/ink/ink6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9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0,'0'5,"7"9,3 11,0 5,5 2,1 0,-3-2,4-1,0-2,-4-1,-3-1,4 0,-1-1,-2 0,-11-16,-13-19,-5-6</inkml:trace>
</inkml:ink>
</file>

<file path=ppt/ink/ink6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9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50 0,'45'296,"-5"-75,-14-87,0 33,-25-167,-1 1,0-1,1 0,-1 1,0-1,0 1,1-1,-1 0,0 1,0-1,0 0,0 1,0-1,0 1,0-1,0 0,-1 1,1-1,0 1,0-1,-1 0,1 1,0-1,-1 0,1 1,0-1,-1 0,1 1,-1-1,1 0,-1 1,1-1,-1 0,1 0,-1 0,0 1,1-1,-2 0,-18-16,-23-43,-43-86,56 88</inkml:trace>
</inkml:ink>
</file>

<file path=ppt/ink/ink6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9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 0,'-1'129,"46"197,-23-244,-7 2,-5 97,49-434,-28 148,-12 31</inkml:trace>
</inkml:ink>
</file>

<file path=ppt/ink/ink6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9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0,'13'10,"-1"0,0 0,-1 1,-2 0,0 0,0 0,-2 0,-1 1,5 13,0-2,71 117,25 50,-95-159,-11-22,-13-22,-40-77,32 52,2 5</inkml:trace>
</inkml:ink>
</file>

<file path=ppt/ink/ink6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9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720 1,'-6'4,"0"1,0 0,1 0,0 1,1-1,0 0,0 1,1-1,-2 7,-8 12,-228 316,241-339,-1 0,1 1,0-1,-1 0,0 0,1-1,-1 1,0 0,0 0,0 0,0 0,0 0,0 0,0 0,0-1,-1 1,1 0,-1-1,1 1,-1 0,1-1,-1 1,0-1,1 1,-1-1,0 0,0 1,0-1,1 0,-1 0,0 0,0 0,0 0,0 0,0 0,0 0,0 0,1 0,-1 0,0-1,0 1,0 0,-1-1,-5-2,2 1,-1-1,0 0,1 0,0 0,1 0,-1-1,1 1,-7-7,-36-38,5 0,-59-92,68 89,-25-34</inkml:trace>
</inkml:ink>
</file>

<file path=ppt/ink/ink6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9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587 1,'-49'61,"-53"100,48-69,14-29,-177 308,199-323,15-36,-1-1,-1 1,0-1,-11 13,16-23,0-1,0 1,-1-1,1 1,0-1,-1 0,1 1,0-1,-1 1,1-1,-1 1,1-1,-1 0,1 1,-1-1,0 0,1 1,-1-1,0 0,0 0,1 1,-1-1,0 0,0 0,1 0,-1 1,0-1,0 0,0 0,0 0,0 0,1 0,-2 0,-17-13,-2-26,13-6,3-65,5 99,1-28</inkml:trace>
</inkml:ink>
</file>

<file path=ppt/ink/ink6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9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1,'19'19,"-1"0,-2 0,-2 2,15 29,-1-2,214 308,-232-341,2 0,1-1,1 0,1 0,31 20,-46-33,1-1,0 1,-1-1,1 1,0-1,0 1,0-1,0 0,0 1,0-1,0 0,0 1,0-1,0 0,0 1,0-1,0 0,0 0,0 0,0 0,1 0,-1 0,0 0,0 0,0 0,0 0,0 0,1 0,1 0,-1-1,0 0,0 0,0 0,0 0,-1 0,1 0,-1 0,1-1,-1 1,1 0,-1 0,0-1,1-1,22-52,-21 46,113-262,-81 207</inkml:trace>
</inkml:ink>
</file>

<file path=ppt/ink/ink6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9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462 1,'-7'97,"-57"187,55-249,5-17,-2 0,-15 28,21-44,-1-1,1 0,-1 0,0 1,0-1,0 0,0 0,0 0,0 0,-1 0,1 0,-1 0,1 0,-1 0,0 0,1 0,-1 0,0-1,0 1,0 0,0-1,-1 1,1-1,0 1,-4 0,3-1,-1-1,1 1,-1 0,1-1,-1 1,1-1,0 0,0 1,-1-1,1 0,0 0,0 0,1 0,-1-1,-3-1,-7-4,0 0,0-1,1 0,1-1,-12-11,-22-31,-48-77,88 120,-22-32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0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0 325,'1'-15,"0"2,1-1,0 0,1 0,-1 1,2 0,0 0,1 0,0 1,10-19,-1 4,2 1,0 1,26-31,-39 53,1-1,-2 0,1 2,1-2,7-3,-11 7,0 0,0 0,0-1,1 1,-1 0,0 0,0 0,0 0,0 0,0 0,1 0,-1 0,0 0,0 0,0 0,0 0,0 0,0 0,0 0,0 0,0 0,0 0,1 0,-1 0,0 0,0 0,0 0,0 0,0 0,1 1,-1-1,0 0,0 0,0 0,0 0,0 0,0 1,1-1,-1 0,0 0,0 0,0 1,0-1,0 0,0 0,0 0,-5 21,0-10,0 0,-1-1,1 1,-1-1,-1 0,0-1,0-1,0 1,0-1,-2 0,0 0,-8 5,3-5</inkml:trace>
</inkml:ink>
</file>

<file path=ppt/ink/ink6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9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 0,'-1'60,"4"-1,6 0,33 89,-9-62,-49-96,-5-11,9-2,2 0,2 0,-4-41,5 15</inkml:trace>
</inkml:ink>
</file>

<file path=ppt/ink/ink6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9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502 0,'-6'5,"0"0,0 0,1 0,0 0,1 0,0 1,0-1,1 1,-2 6,-9 12,-32 56,-48 138,62-135,30-77,0 1,-1 0,-1 0,1-1,-10 11,12-16,0 0,1 0,-1 0,0-1,0 1,0 0,0-1,0 1,0 0,0-1,0 1,0-1,0 1,-1-1,1 1,0-1,-1 0,1 1,-1-1,1 0,0 1,-1-1,0 0,1 0,-1 0,1 0,-1 0,1 0,-1 0,1 0,-1 0,1 0,-1 0,1-1,-1 1,1 0,-1-1,1 1,0 0,-1-1,1 1,0-1,0 1,-1-1,1 1,0-1,-1-1,-9-4,0 0,1-1,1 1,0-2,0 1,2 0,-1-1,2 0,-6-9,-6-12,-13-35,18 28,3-1,-3-44,11 39</inkml:trace>
</inkml:ink>
</file>

<file path=ppt/ink/ink6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60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0,'1'1,"1"-1,-1 1,0-1,0 1,0-1,0 1,0 0,0-1,0 1,0 0,0-1,0 1,-1 0,1 0,0-1,-1 1,1 0,-1 0,0 0,1-1,-1 1,0 1,8 27,-6-21,40 174,8 29,-38-189,-7-32,-4-41,-1 44,0-7,7-121,2 84</inkml:trace>
</inkml:ink>
</file>

<file path=ppt/ink/ink6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60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1,'5'7,"0"0,-2 0,1 1,-2-1,1 1,-1 13,2 3,4 13,20 83,-1 226,-28-368,-2 0,-9-28,8 38,-5-23</inkml:trace>
</inkml:ink>
</file>

<file path=ppt/ink/ink6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60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0,'0'9,"0"6,0 9,8 10,2 2,-1 0,-1-3,-3-1,-1-4,6-5,1-16,-1-17,13-19,10-14,-1 1</inkml:trace>
</inkml:ink>
</file>

<file path=ppt/ink/ink6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60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 1,'7'12,"3"13,0 11,-2 7,-3 1,6 1,1 1,-2-3,-2-4,-3-14,-2-18,-1-20,-2-16,0-2</inkml:trace>
</inkml:ink>
</file>

<file path=ppt/ink/ink6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60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0,'0'17,"7"18,11 15,2 8,-3-1,4-3,-1-2,-5-5,-4-7,-5-6,5-8,0-18,6-18,0-8</inkml:trace>
</inkml:ink>
</file>

<file path=ppt/ink/ink6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60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49 779,'-3'-30,"-15"-49,-2-4,13-341,10 261,-6 277,7 135,3-227,3-6</inkml:trace>
</inkml:ink>
</file>

<file path=ppt/ink/ink6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60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28 0,'0'5,"0"4,0 10,0 6,0 3,-8 1,-2-1,0-5</inkml:trace>
</inkml:ink>
</file>

<file path=ppt/ink/ink6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60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170 0,'0'5,"0"5,0 5,0 4,0 4,0 1,-8 1,-2 1,-8 0,-7 3,-9 2,-4 0,3-6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0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67 0,'-5'0,"-4"3,-1 4,-1 2,-2-2,3 2,1-2</inkml:trace>
</inkml:ink>
</file>

<file path=ppt/ink/ink6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60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 1,'-23'151,"0"-3,24-75,-1-45,1-25,-1-10,0-151,0 130</inkml:trace>
</inkml:ink>
</file>

<file path=ppt/ink/ink6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60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0,'2'0,"0"1,0-1,0 1,0-1,0 1,0 0,-1-1,1 1,0 0,-1 0,1 0,-1-1,0 1,1 0,-1 0,0 0,0 0,0 0,0 1,0-1,-1 0,1 0,0 0,-1 0,0 0,1 1,-1 0,8 39,-7-36,0 19,2 0,2 0,3 0,1 0,1 0,18 22,-28-45,0-1,1 1,-1-1,0 1,1-1,-1 0,0 1,1-1,-1 1,1-1,-1 1,1-1,0 0,-1 1,1-1,0 0,0 1,-1-1,1 0,0 1,0-1,0 0,-1 0,1 0,0 1,0-1,0 0,0 0,0 0,0 0,0 0,0 0,0 0,0 0,0 0,-1 0,1 0,0 0,0-1,0 1,0 0,0 0,0 0,-1-1,1 1,0 0,0-1,-1 1,1 0,0-1,-1 1,1 0,0-1,-1 1,1-1,-1 1,0-1,1 1,-1-1,1 0,38-37,-29 27,2-2,132-120,-105 101</inkml:trace>
</inkml:ink>
</file>

<file path=ppt/ink/ink6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61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1,'0'4,"8"14,2 8,7 12,8 8,0 5,4-2,-4-5,-6-7,-6-4,-5-5,-5-2,-1-10,-3-12,0-10,0-9,0-10,0-1</inkml:trace>
</inkml:ink>
</file>

<file path=ppt/ink/ink6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61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628 1,'-2'7,"-1"-1,1 1,-2 0,0 0,0-1,-9 10,-9 13,-98 183,119-210,-1 1,1 0,-1-1,0 1,0-1,0 0,0 1,-1-1,-5 4,7-5,-1-1,1 0,0 1,-1-1,1 0,0 0,-1 1,1-1,-1 0,1 0,-1 0,1 0,-1 0,1 0,-1 0,1 0,-1 0,1-1,-1 1,1 0,0 0,-1-1,1 1,0 0,-1-1,1 1,0-1,0 1,0-1,0 1,0-1,0 0,0 1,-1-2,-56-30,-95-68,136 88,-15-11</inkml:trace>
  <inkml:trace contextRef="#ctx0" brushRef="#br0" timeOffset="1">0 50,'0'8,"0"12,0 6,0 3,0 0,0-8,0-8</inkml:trace>
</inkml:ink>
</file>

<file path=ppt/ink/ink6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2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10 0,'0'5,"-4"42,-2 18,26 74,9 12</inkml:trace>
</inkml:ink>
</file>

<file path=ppt/ink/ink6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2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 1,'-2'113,"5"122,1-201,2-1,13 39,-4-15,-9-37,1-1,0 1,1-1,2-1,12 21,63 81,-68-99</inkml:trace>
</inkml:ink>
</file>

<file path=ppt/ink/ink6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2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19 0,'0'619,"-1"-601,0-1,-8 32,6-36,-2 9</inkml:trace>
</inkml:ink>
</file>

<file path=ppt/ink/ink6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2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0,'0'421,"0"-413,0 0,1-1,0 1,0-1,1 1,3 9,-5-18,0 1,0 0,0 0,0 0,0-1,0 1,0 0,1 0,-1 0,0 0,0 0,0-1,0 1,1 0,-1 0,0 0,0 0,0 0,1 0,-1 0,0 0,0 0,0 0,1-1,-1 1,0 0,0 0,1 0,-1 0,0 1,0-1,0 0,1 0,-1 0,0 0,0 0,0 0,1 0,-1 0,0 0,0 0,0 1,0-1,1 0,-1 0,0 0,0 0,0 0,0 1,0-1,1 0,-1 0,0 0,0 1,0-1,0 0,0 0,0 0,0 1,0-1,0 0,0 0,0 0,0 1,0-1,0 0,0 0,0 1,3-10</inkml:trace>
</inkml:ink>
</file>

<file path=ppt/ink/ink6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2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68 1,'-3'59,"-18"102,-2 25,20 282,4-249,-1-215,1-3,-1 1,0-1,0 0,0 1,0-1,0 1,0-1,0 0,-1 1,1-1,-1 1,1-1,-1 0,1 1,-1-1,0 0,1 0,-1 0,0 0,-1 2,-9 1</inkml:trace>
</inkml:ink>
</file>

<file path=ppt/ink/ink6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2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0,'3'5,"-1"0,1 0,-1-1,0 2,-1-1,1 0,-1 0,0 0,0 1,-1-1,1 0,-1 1,-1 6,2 7,5 183,-6-123,19 154,-14-206,19 122,-22-122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1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203 1,'-3'0,"-3"0,-4 0,2 3,-3 5,-3 3,-2 7,-3 6,-2 3,-2 3,1 2,1-1,3-3,7-5</inkml:trace>
</inkml:ink>
</file>

<file path=ppt/ink/ink6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0,'0'13,"0"12,0 11,0 11,0 11,0 7,0 2,0-2,4-9,2-9,-1-8,-1-7,3-5,1-2,2-14,5-22,3-21,-2-6</inkml:trace>
</inkml:ink>
</file>

<file path=ppt/ink/ink6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2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0,'39'91,"-4"1,44 180,-54-147,-18-79,26 84,-30-124,-1-7</inkml:trace>
</inkml:ink>
</file>

<file path=ppt/ink/ink6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2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26 0,'0'13,"0"16,0 21,0 18,0 6,0 3,-4-4,-2-9,1-7,1-10,1-8,1-7,1-4,0-3,1-2,0 0,5-9,1-6</inkml:trace>
</inkml:ink>
</file>

<file path=ppt/ink/ink6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3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40 0,'-13'297,"2"-123,12-131,0-31,-1 0,0 0,-1 0,-2 12,-5-39,3-6</inkml:trace>
</inkml:ink>
</file>

<file path=ppt/ink/ink6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3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165 0,'0'13,"0"20,0 23,0 13,-4 8,-2 3,1 1,1-10,-4-11,1-13,1-10,-3-16,-8-23,-6-20,-2-20,-2-10,4 4</inkml:trace>
</inkml:ink>
</file>

<file path=ppt/ink/ink6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3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1,'4'12,"6"13,5 11,0 2,2 0,-2 2,1 2,1-2,-2-3,1-4,-3-3,-3-16,5-18,0-21,-2-6</inkml:trace>
</inkml:ink>
</file>

<file path=ppt/ink/ink6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3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19 0,'22'578,"-13"-514,-6-46,0-1,-1 0,-1 29,-1-46,0 0,0 0,0 0,0 0,0 0,0 0,0 0,0 0,0 1,0-1,0 0,0 0,0 0,0 0,0 0,0 0,0 0,0 1,0-1,0 0,0 0,0 0,0 0,0 0,0 0,0 0,0 0,-1 1,1-1,0 0,0 0,0 0,0 0,0 0,0 0,0 0,0 0,0 0,0 0,-1 0,1 0,0 0,0 0,0 0,0 0,0 0,0 0,0 0,-1 0,1 0,0 0,0 0,0 0,0 0,0 0,0 0,0 0,-1 0,1 0,0 0,0 0,-7-9,-6-15,-4-12,0-1</inkml:trace>
</inkml:ink>
</file>

<file path=ppt/ink/ink6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3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20 0,'0'726,"-2"-716,-3-23,-3-23,4-2</inkml:trace>
</inkml:ink>
</file>

<file path=ppt/ink/ink6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3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1,'4'12,"6"13,1 15,3 9,-1 4,1-3,-1-5,-3-6,-4-6,-2-12,-2-15,-1-16,-2-15,1-15,-1-14,1 2</inkml:trace>
</inkml:ink>
</file>

<file path=ppt/ink/ink6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3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1,'0'586,"5"-771,0 119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1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164 19,'-3'0,"-4"0,-8 0,-5 0,-2-3,0-1,1 0,0 0,3 2,3 0</inkml:trace>
</inkml:ink>
</file>

<file path=ppt/ink/ink6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3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1,'4'8,"-2"0,1 1,-1-1,0 1,1 16,0-2,24 155,-1 8,57 205,-77-370,0 0,2-1,0 0,22 38,-30-58,0 0,0 1,0-1,0 1,1-1,-1 1,0-1,0 1,1-1,-1 0,0 1,1-1,-1 0,0 1,1-1,-1 0,1 1,-1-1,0 0,1 0,-1 1,1-1,-1 0,1 0,-1 0,1 0,-1 0,1 0,-1 0,1 1,-1-2,1 1,-1 0,1 0,-1 0,1 0,-1 0,1 0,-1 0,1-1,-1 1,0 0,1 0,-1-1,1 1,-1 0,0 0,1-1,-1 1,1-1,-1 1,0 0,0-1,1 1,-1-1,0 1,0-1,0 1,1 0,-1-1,0 1,0-1,0 1,0-1,0 1,0-1,0 0,7-39,7-70,4 2,64-210,-33 176,-30 92</inkml:trace>
</inkml:ink>
</file>

<file path=ppt/ink/ink6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3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239 0,'14'188,"-7"-133,-3 0,-4 95,0-148,-1 1,1-1,0 0,0 1,-1-1,1 0,-1 0,0 1,0-1,0 0,0 0,0 0,0 0,0 0,-1 0,1 0,-1-1,1 1,-1 0,0-1,-2 2,3-3,-1 1,0-1,0 1,0-1,0 0,0 0,0 0,0 0,0 0,0-1,0 1,0-1,0 1,0-1,0 0,0 1,0-1,1 0,-1 0,0 0,1-1,-1 1,0 0,-1-2,-15-15,0 0,2-1,0-1,-16-26,-4-3,7 10,2 5</inkml:trace>
</inkml:ink>
</file>

<file path=ppt/ink/ink6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3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158 1,'-8'19,"1"1,1 0,1 0,0 1,-2 29,-1 5,-11 36,8-42,1 1,3 0,0 57,2-73,-2-24,7-10,-1-1,0 1,1 0,-1 0,0-1,1 1,-1-1,1 1,-1 0,1-1,-1 1,0-1,1 1,0-1,-1 0,1 1,-1-1,1 1,0-1,-1 0,1 1,0-2,-5-8,2 0,-1-1,1 1,1-1,-2-14,-1-2,-4-15</inkml:trace>
</inkml:ink>
</file>

<file path=ppt/ink/ink6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4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0,'0'582,"2"-657,4 1,4 1,2-1,24-75,-14 71</inkml:trace>
</inkml:ink>
</file>

<file path=ppt/ink/ink6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4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0,'2'1,"-1"0,0 0,0 0,1 0,-1 0,0 1,0-1,0 0,0 0,0 1,0-1,-1 1,1-1,0 1,-1-1,1 1,-1-1,0 1,1 2,1 2,22 59,-4 0,-2 2,-3 0,-3 0,-3 1,0 108,-12-357,3 130</inkml:trace>
</inkml:ink>
</file>

<file path=ppt/ink/ink6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4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50 0,'3'4,"-1"0,0 0,0 1,0-1,0 1,-1-1,0 1,0-1,0 1,0 0,-1 0,1-1,-2 7,2 4,6 359,-8-268,1-96,1 1,-2 0,1 1,-5 16,6-27,-1-1,0 0,0 1,0-1,0 0,0 0,-1 1,1-1,0 0,0 1,0-1,0 0,0 0,0 1,0-1,0 0,-1 0,1 1,0-1,0 0,0 0,-1 0,1 1,0-1,0 0,0 0,-1 0,1 0,0 0,0 1,-1-1,1 0,0 0,-1 0,1 0,0 0,0 0,-1 0,1 0,0 0,-1 0,1 0,-11-12,-7-26,17 36,-7-18,2 1,-8-33,10 27</inkml:trace>
</inkml:ink>
</file>

<file path=ppt/ink/ink6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4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436 0,'-2'0,"1"1,-1-1,1 1,0-1,-1 1,1 0,0-1,0 1,-1 0,1 0,0 0,0 0,0 0,0 0,0 0,-1 1,-18 26,9-11,-87 82,28-30,69-69,-6 9,-2-1,1 0,-1 0,0-1,-11 6,18-11,0-1,0 0,-1 0,1 0,0 0,-1-1,1 1,-1-1,1 1,-1-1,1 0,-1 0,1 0,-1 0,1 0,-1 0,1-1,0 1,-1-1,1 0,-1 0,1 0,0 0,0 0,-1 0,1-1,0 1,0-1,1 1,-3-3,-5-7,0 0,1-1,0 0,1-1,0 1,1-2,-8-23,3 5</inkml:trace>
</inkml:ink>
</file>

<file path=ppt/ink/ink6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4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0,'0'4,"0"6,0 5,4 0,1 2,1 2,2 2,1 2,3 1,3 0,3 1,4-4,-4-2,1-3,-3-5</inkml:trace>
</inkml:ink>
</file>

<file path=ppt/ink/ink6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4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25 91,'-12'214,"-1"-32,13-172,0-1,0 1,1-1,0 0,1 1,0-1,0 0,1 0,0 0,1 0,0-1,0 0,1 1,7 8,-12-16,1 0,0-1,-1 1,1 0,0-1,0 1,0-1,-1 1,1-1,0 1,0-1,0 0,0 1,0-1,0 0,0 0,0 0,0 0,0 0,0 0,0 0,0 0,0 0,0 0,0 0,0 0,0-1,0 1,0 0,-1-1,1 1,0-1,0 1,0-1,0 0,-1 1,1-1,1-1,3-3,0-1,-1 0,1 0,4-9,-3 6,28-50,-3-2,41-113,5-11,-48 126,-7 14</inkml:trace>
</inkml:ink>
</file>

<file path=ppt/ink/ink6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4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0,'0'5,"4"9,2 11,-1 5,4 2,-1 0,-1-2,3-1,-1-2,-1-1,-3-1,2 0,1-1,-2 0,-6-16,-7-19,-3-6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1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14,'0'-1,"0"1,1 0,-1-1,0 0,0 0,1 0,-1 0,0 1,1 0,-1-1,0 0,1 1,-1-1,1 1,-1-1,1 0,-1 1,1 0,-1 0,1-1,0 1,-1 0,1-1,-1 1,1 0,-1 0,0-1,1 1,0 0,-1 0,1 0,0 0,-1 0,1 0,0 0,-1 1,2-1,23 7,-16-1,-1 1,1 0,-1 0,0 2,0-1,-2 2,2-1,-1 0,-2 1,1 1,0-1,0 1,-3 1,2-1,-1 1,0 0,-1 0,0 0,-2 1,1-1,0 1,-1 0,-1 19,0-30,0 1,0-1,-1 2,1-2,-1 1,1-1,-1 1,0-1,0 1,1-1,-1 0,0 0,0 1,-1-1,1 0,-1 0,1 0,-1 0,-2 2,-4 1</inkml:trace>
</inkml:ink>
</file>

<file path=ppt/ink/ink6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4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27 0,'25'296,"-3"-75,-8-87,1 33,-15-167,0 1,1-1,-1 0,0 1,0-1,0 1,0-1,0 0,0 1,0-1,0 0,0 1,0-1,0 1,0-1,0 0,0 1,0-1,0 1,0-1,0 0,-1 1,1-1,0 0,0 1,0-1,-1 0,1 1,0-1,0 0,-1 1,1-1,0 0,-1 0,1 0,0 1,-1-1,1 0,-12-16,-11-43,-24-86,30 88</inkml:trace>
</inkml:ink>
</file>

<file path=ppt/ink/ink6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4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0,'0'129,"24"197,-12-244,-3 2,-4 97,28-434,-16 148,-7 31</inkml:trace>
</inkml:ink>
</file>

<file path=ppt/ink/ink6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4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0,'8'10,"-2"0,1 0,-1 1,-1 0,0 0,0 0,-1 0,-1 1,3 13,0-2,39 117,14 50,-52-159,-7-22,-7-22,-21-77,17 52,1 5</inkml:trace>
</inkml:ink>
</file>

<file path=ppt/ink/ink6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5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396 1,'-4'4,"1"1,0 0,0 0,0 1,1-1,0 0,0 1,0-1,-1 7,-4 12,-125 316,132-339,-1 0,1 1,0-1,0 0,-1 0,1-1,0 1,-1 0,1 0,-1 0,1 0,-1 0,0 0,1 0,-1-1,0 1,0 0,1-1,-1 1,0 0,0-1,0 1,0-1,0 1,0-1,0 0,0 1,0-1,0 0,0 0,0 0,0 0,0 0,0 0,0 0,0 0,0 0,0 0,0 0,0-1,0 1,0 0,-1-1,-2-2,0 1,1-1,-1 0,1 0,-1 0,1 0,0-1,0 1,-3-7,-21-38,3 0,-31-92,36 89,-13-34</inkml:trace>
</inkml:ink>
</file>

<file path=ppt/ink/ink6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5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322 1,'-26'61,"-30"100,26-69,8-29,-97 308,109-323,8-36,0-1,-1 1,0-1,-5 13,8-23,0-1,-1 1,1-1,0 1,0-1,0 0,0 1,-1-1,1 1,0-1,0 1,-1-1,1 0,0 1,-1-1,1 0,0 1,-1-1,1 0,-1 0,1 1,0-1,-1 0,1 0,-1 0,1 1,-1-1,1 0,-1 0,1 0,-1 0,1 0,-1 0,-9-13,-2-26,8-6,1-65,3 99,0-28</inkml:trace>
</inkml:ink>
</file>

<file path=ppt/ink/ink6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5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1,'10'19,"0"0,-1 0,-1 2,7 29,1-2,117 308,-128-341,2 0,0-1,1 0,0 0,17 20,-25-33,1-1,-1 1,1-1,-1 1,0-1,1 1,-1-1,1 0,-1 1,1-1,-1 0,1 1,0-1,-1 0,1 1,-1-1,1 0,0 0,-1 0,1 0,0 0,-1 0,1 0,-1 0,1 0,0 0,-1 0,1 0,1 0,-1-1,0 0,0 0,0 0,0 0,0 0,0 0,0 0,0-1,-1 1,1 0,0 0,-1-1,1-1,13-52,-13 46,63-262,-45 207</inkml:trace>
</inkml:ink>
</file>

<file path=ppt/ink/ink6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5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254 1,'-4'97,"-31"187,30-249,3-17,-1 0,-9 28,12-44,0-1,-1 0,1 0,-1 1,1-1,-1 0,1 0,-1 0,0 0,1 0,-1 0,0 0,0 0,0 0,0 0,0 0,0 0,0-1,0 1,0 0,0-1,0 1,-1-1,1 1,-2 0,1-1,0-1,0 1,0 0,0-1,1 1,-1-1,0 0,0 1,0-1,1 0,-1 0,0 0,1 0,-1-1,-1-1,-4-4,0 0,0-1,0 0,1-1,-7-11,-11-31,-27-77,48 120,-12-32</inkml:trace>
</inkml:ink>
</file>

<file path=ppt/ink/ink6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5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0,'-1'60,"3"-1,3 0,18 89,-5-62,-27-96,-2-11,4-2,2 0,1 0,-3-41,3 15</inkml:trace>
</inkml:ink>
</file>

<file path=ppt/ink/ink6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5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276 0,'-3'5,"-1"0,1 0,0 0,1 0,-1 0,1 1,0-1,0 1,0 6,-6 12,-18 56,-25 138,33-135,17-77,0 1,-1 0,0 0,0-1,-5 11,7-16,0 0,-1 0,1 0,-1-1,1 1,-1 0,1-1,-1 1,1 0,-1-1,1 1,-1-1,0 1,0-1,1 1,-1-1,0 0,0 1,1-1,-1 0,0 1,0-1,0 0,1 0,-1 0,0 0,0 0,0 0,0 0,0 0,1 0,-1 0,0 0,0-1,0 1,1 0,-1-1,0 1,0 0,1-1,-1 1,0-1,0 1,1-1,-1 1,1-1,-2-1,-4-4,0 0,1-1,0 1,0-2,0 1,1 0,0-1,0 0,-2-9,-4-12,-7-35,10 28,1-1,-1-44,6 39</inkml:trace>
</inkml:ink>
</file>

<file path=ppt/ink/ink6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5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0,'0'1,"1"-1,0 1,-1-1,1 1,0-1,-1 1,1 0,-1-1,1 1,-1 0,1-1,-1 1,0 0,1 0,-1-1,0 1,1 0,-1 0,0 0,0-1,0 1,0 1,5 27,-4-21,22 174,5 29,-22-189,-3-32,-3-41,0 44,0-7,4-121,1 84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1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12 1,'0'3,"-2"4,-1 4,-1 4,2-1</inkml:trace>
</inkml:ink>
</file>

<file path=ppt/ink/ink6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5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1,'2'7,"1"0,-1 0,0 1,-1-1,0 1,1 13,0 3,3 13,10 83,0 226,-16-368,0 0,-6-28,5 38,-4-23</inkml:trace>
</inkml:ink>
</file>

<file path=ppt/ink/ink6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5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0,'0'9,"0"6,0 9,4 10,2 2,-1 0,-1-3,-1-1,-1-4,3-5,2-16,-2-17,8-19,5-14,0 1</inkml:trace>
</inkml:ink>
</file>

<file path=ppt/ink/ink6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5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1,'4'12,"2"13,-1 11,-1 7,-1 1,3 1,1 1,-2-3,0-4,-2-14,-2-18,0-20,-1-16,0-2</inkml:trace>
</inkml:ink>
</file>

<file path=ppt/ink/ink6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6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0,'0'17,"5"18,4 15,2 8,-1-1,1-3,0-2,-3-5,-2-7,-2-6,2-8,0-18,3-18,1-8</inkml:trace>
</inkml:ink>
</file>

<file path=ppt/ink/ink6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6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27 779,'-2'-30,"-8"-49,0-4,5-341,7 261,-4 277,5 135,1-227,1-6</inkml:trace>
</inkml:ink>
</file>

<file path=ppt/ink/ink6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6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15 0,'0'5,"0"4,0 10,0 6,0 3,-4 1,-1-1,-1-5</inkml:trace>
</inkml:ink>
</file>

<file path=ppt/ink/ink6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6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93 0,'0'5,"0"5,0 5,0 4,0 4,0 1,-4 1,-1 1,-5 0,-4 3,-5 2,-2 0,2-6</inkml:trace>
</inkml:ink>
</file>

<file path=ppt/ink/ink6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6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25 1,'-12'151,"-1"-3,13-75,1-45,-1-25,0-10,0-151,0 130</inkml:trace>
</inkml:ink>
</file>

<file path=ppt/ink/ink6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6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0,'1'0,"0"1,0-1,0 1,0-1,0 1,0 0,0-1,0 1,0 0,0 0,0 0,0-1,-1 1,1 0,0 0,-1 0,1 0,0 0,-1 1,0-1,1 0,-1 0,0 0,1 0,-1 0,0 1,0 0,5 39,-5-36,1 19,1 0,0 0,2 0,1 0,1 0,9 22,-15-45,1-1,-1 1,0-1,0 1,0-1,0 0,1 1,-1-1,0 1,1-1,-1 1,0-1,1 0,-1 1,0-1,1 0,-1 1,0-1,1 0,-1 1,1-1,-1 0,1 0,-1 0,1 1,-1-1,1 0,-1 0,1 0,-1 0,1 0,-1 0,1 0,-1 0,1 0,-1 0,1 0,-1 0,1-1,-1 1,1 0,-1 0,1 0,-1-1,1 1,-1 0,0-1,1 1,-1 0,1-1,-1 1,0 0,1-1,-1 1,0-1,0 1,1-1,-1 1,0-1,0 0,22-37,-16 27,0-2,73-120,-57 101</inkml:trace>
</inkml:ink>
</file>

<file path=ppt/ink/ink6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6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1,'0'4,"4"14,2 8,3 12,5 8,0 5,2-2,-3-5,-2-7,-4-4,-3-5,-2-2,-1-10,-1-12,-1-10,0-9,1-10,-1-1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1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0,'3'0,"5"0,5 0,5 0,1 0,1 0,-1 0,0 0,-2 0,-3 3,-4 2</inkml:trace>
</inkml:ink>
</file>

<file path=ppt/ink/ink6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6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345 1,'-1'7,"0"-1,-1 1,0 0,0 0,0-1,-6 10,-3 13,-56 183,67-210,-1 1,0 0,0-1,0 1,0-1,0 0,0 1,-1-1,-2 4,3-5,0-1,1 0,-1 1,0-1,0 0,1 0,-1 1,0-1,0 0,0 0,1 0,-1 0,0 0,0 0,0 0,1 0,-1 0,0-1,0 1,0 0,1 0,-1-1,0 1,0 0,1-1,-1 1,0-1,1 1,-1-1,0 1,1-1,-1 0,1 1,-1-2,-31-30,-52-68,75 88,-9-11</inkml:trace>
  <inkml:trace contextRef="#ctx0" brushRef="#br0" timeOffset="1">0 50,'0'8,"0"12,0 6,0 3,0 0,0-8,0-8</inkml:trace>
</inkml:ink>
</file>

<file path=ppt/ink/ink6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0:53.073"/>
    </inkml:context>
    <inkml:brush xml:id="br0">
      <inkml:brushProperty name="width" value="0.2" units="cm"/>
      <inkml:brushProperty name="height" value="0.2" units="cm"/>
      <inkml:brushProperty name="color" value="#BC8B00"/>
    </inkml:brush>
  </inkml:definitions>
  <inkml:trace contextRef="#ctx0" brushRef="#br0">7492 0 24575,'-5'2'0,"0"-1"0,0 1 0,0 0 0,1 0 0,-1 1 0,1-1 0,-1 1 0,1 0 0,0 1 0,-7 6 0,-2 1 0,-111 87 0,23-12 0,78-63 0,-1-2 0,-1 0 0,-49 30 0,47-36 0,1 0 0,-36 31 0,-94 72 0,-51 44 0,48-37 0,34-29 0,20-16 0,55-44 0,-46 44 0,71-58 0,-46 30 0,-16 14 0,60-41 0,-2-1 0,0-2 0,-1 0 0,-41 20 0,53-31 0,0 0 0,1 1 0,-27 25 0,-14 10 0,-86 71 0,136-111 0,-1 1 0,2 0 0,-10 12 0,-22 20 0,-44 34 0,43-42 0,-60 44 0,75-60 0,2-1 0,1 0 0,0 1 0,1 1 0,-33 36 0,41-40 0,-1 0 0,0 0 0,-1-1 0,-23 14 0,16-11 0,-28 24 0,0 4 0,29-27 0,2 1 0,-24 25 0,-35 43 0,38-40 0,-63 57 0,-22 25 0,77-63 0,35-44 0,-1-1 0,-30 32 0,11-16 0,2 2 0,-45 68 0,15-19 0,36-50 0,19-26 0,-1 0 0,0 0 0,0 0 0,-1-1 0,-1 0 0,0-1 0,-10 9 0,7-8 0,0 1 0,0 1 0,-19 23 0,-11 9 0,8-12 0,-2-2 0,-1-1 0,-63 35 0,-20 15 0,87-58 0,0 0 0,-48 42 0,-30 32 0,38-43 0,51-38 0,1 1 0,1 2 0,-19 17 0,-149 126 0,59-53 0,58-31 0,-51 65 0,7-6 0,56-80 0,-117 80 0,101-79 0,38-29 0,9-6 0,0 2 0,-28 27 0,-2 12 0,-4-4 0,-2-2 0,-2-2 0,-76 44 0,19-18 0,86-53 0,-66 62 0,-19 17 0,-21 21 0,-18 16 0,110-101 0,3 1 0,-52 59 0,-108 118 0,161-176 0,20-19 0,-44 49 0,49-46 0,8-11 0,2 0 0,-17 28 0,16-24 0,-27 34 0,12-17 0,23-28 0,0 0 0,1 0 0,0 0 0,0 0 0,-4 17 0,-9 23 0,6-21-54,8-19-164,-1 0-1,0 0 1,-1 0-1,0-1 1,-10 14-1</inkml:trace>
</inkml:ink>
</file>

<file path=ppt/ink/ink6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5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15 0,'0'5,"-6"42,-3 18,39 74,15 12</inkml:trace>
</inkml:ink>
</file>

<file path=ppt/ink/ink6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5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 1,'-3'113,"7"122,3-201,2-1,19 39,-5-15,-14-37,1-1,2 1,0-1,2-1,20 21,96 81,-105-99</inkml:trace>
</inkml:ink>
</file>

<file path=ppt/ink/ink6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5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29 0,'0'619,"-1"-601,-2-1,-11 32,10-36,-3 9</inkml:trace>
</inkml:ink>
</file>

<file path=ppt/ink/ink6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5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0,'0'421,"0"-413,1 0,0-1,0 1,1-1,1 1,4 9,-7-18,0 1,0 0,1 0,-1 0,0-1,0 1,0 0,1 0,-1 0,0 0,0 0,1-1,-1 1,0 0,0 0,1 0,-1 0,0 0,1 0,-1 0,0 0,1 0,-1 0,0-1,1 1,-1 0,0 0,1 0,-1 0,0 1,1-1,-1 0,0 0,0 0,1 0,-1 0,0 0,1 0,-1 0,0 0,1 0,-1 1,0-1,0 0,1 0,-1 0,0 0,0 0,0 1,1-1,-1 0,0 0,0 0,0 1,0-1,0 0,0 0,0 0,1 1,-1-1,0 0,0 0,0 0,0 1,0-1,0 0,-1 0,1 1,5-10</inkml:trace>
</inkml:ink>
</file>

<file path=ppt/ink/ink6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5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104 1,'-5'59,"-27"102,-3 25,30 282,8-249,-3-215,0-3,0 1,0-1,0 0,1 1,-2-1,1 1,0-1,0 0,-1 1,1-1,-1 1,0-1,0 0,0 1,0-1,0 0,0 0,0 0,0 0,-3 2,-12 1</inkml:trace>
</inkml:ink>
</file>

<file path=ppt/ink/ink6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5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0,'5'5,"-2"0,1 0,-1-1,0 2,0-1,-1 0,0 0,0 0,-1 1,0-1,-1 0,0 1,-1 6,2 7,8 183,-9-123,30 154,-23-206,29 122,-32-122</inkml:trace>
</inkml:ink>
</file>

<file path=ppt/ink/ink6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5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0,'0'13,"0"12,0 11,0 11,0 11,0 7,0 2,0-2,7-9,1-9,0-8,-1-7,4-5,0-2,5-14,5-22,7-21,-3-6</inkml:trace>
</inkml:ink>
</file>

<file path=ppt/ink/ink6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6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0,'60'91,"-7"1,66 180,-81-147,-27-79,39 84,-46-124,-1-7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3:44.632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0 1,'14'188,"-4"-82,-5-62,14 54,0-1,3 35,-12-77,-5-32,2 34,-5-35,8 31,-8-40,2 6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8.140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783 0,'-12'1,"0"0,-1 1,2 0,-1 1,0 0,0 1,-19 9,-76 47,61-32,18-10,1 2,1 1,1 1,-23 25,-36 32,62-58,0 1,-24 31,13-13,25-30,1 1,0 0,1 1,-8 18,-3 5,2-5,2-1,1 2,1-1,1 2,2-1,1 1,2 1,1-1,0 59,5 116,-1-206,0-1,0 1,0-1,1 0,-1 1,0-1,0 1,0-1,0 1,0-1,0 0,0 1,0-1,-1 1,1-1,0 1,0-1,0 0,0 1,-1-1,1 1,0-1,0 0,-1 1,1-1,0 0,0 1,-1-1,-3-4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1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77 0,'0'3,"0"5,0 3,-2 3,-1 3,-1 2,-1-3,-3-4,-2-4,-1-1,4 4,-2-3,0-1,1-2</inkml:trace>
</inkml:ink>
</file>

<file path=ppt/ink/ink7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6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39 0,'0'13,"0"16,0 21,0 18,0 6,0 3,-6-4,-3-9,1-7,2-10,1-8,2-7,2-4,0-3,1-2,1 0,5-9,3-6</inkml:trace>
</inkml:ink>
</file>

<file path=ppt/ink/ink7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6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61 0,'-21'297,"6"-123,16-131,0-31,0 0,-2 0,0 0,-3 12,-9-39,5-6</inkml:trace>
</inkml:ink>
</file>

<file path=ppt/ink/ink7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6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250 0,'0'13,"0"20,0 23,0 13,-6 8,-3 3,1 1,2-10,-5-11,0-13,1-10,-4-16,-12-23,-8-20,-4-20,-3-10,6 4</inkml:trace>
</inkml:ink>
</file>

<file path=ppt/ink/ink7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6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1,'6'12,"9"13,9 11,-1 2,2 0,-2 2,0 2,3-2,-2-3,0-4,-4-3,-5-16,8-18,-1-21,-3-6</inkml:trace>
</inkml:ink>
</file>

<file path=ppt/ink/ink7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6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28 0,'35'578,"-22"-514,-8-46,-1-1,-1 0,-2 29,-1-46,0 0,0 0,0 0,1 0,-1 0,0 0,0 0,0 0,0 1,0-1,0 0,0 0,0 0,0 0,0 0,0 0,0 0,0 1,-1-1,1 0,0 0,0 0,0 0,0 0,0 0,0 0,0 0,0 1,0-1,-1 0,1 0,0 0,0 0,0 0,0 0,0 0,0 0,-1 0,1 0,0 0,0 0,0 0,0 0,-1 0,1 0,0 0,0 0,0 0,0 0,-1 0,1 0,0 0,0 0,0 0,0 0,-1 0,1 0,0 0,0 0,0 0,-1 0,-9-9,-10-15,-6-12,0-1</inkml:trace>
</inkml:ink>
</file>

<file path=ppt/ink/ink7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6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30 0,'0'726,"-3"-716,-5-23,-3-23,4-2</inkml:trace>
</inkml:ink>
</file>

<file path=ppt/ink/ink7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6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1,'6'12,"9"13,2 15,4 9,-1 4,2-3,-3-5,-4-6,-5-6,-4-12,-3-15,-2-16,-2-15,0-15,0-14,1 2</inkml:trace>
</inkml:ink>
</file>

<file path=ppt/ink/ink7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6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1,'0'586,"7"-771,1 119</inkml:trace>
</inkml:ink>
</file>

<file path=ppt/ink/ink7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6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1,'5'8,"0"0,-1 1,-1-1,0 1,2 16,-1-2,36 155,0 8,86 205,-117-370,1 0,1-1,1 0,33 38,-44-58,-1 0,0 1,0-1,1 1,-1-1,0 1,1-1,-1 1,0-1,1 0,-1 1,1-1,0 0,-1 1,1-1,-1 0,1 1,0-1,-1 0,1 0,0 1,-1-1,1 0,0 0,0 0,-1 0,1 0,0 0,0 0,-1 1,1-2,0 1,0 0,-1 0,1 0,0 0,-1 0,1 0,0 0,0-1,-1 1,1 0,0 0,-1-1,1 1,-1 0,1 0,0-1,-1 1,1-1,-1 1,0 0,1-1,-1 1,1-1,-1 1,0-1,1 1,-1 0,0-1,0 1,0-1,0 1,1-1,-1 1,0-1,0 0,11-39,9-70,7 2,97-210,-49 176,-46 92</inkml:trace>
</inkml:ink>
</file>

<file path=ppt/ink/ink7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7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363 0,'21'188,"-11"-133,-4 0,-6 95,0-148,0 1,-1-1,1 0,-1 1,1-1,-1 0,0 0,0 1,-1-1,1 0,-1 0,0 0,1 0,-1 0,0 0,-1 0,1-1,-1 1,1 0,-1-1,-2 2,2-3,0 1,0-1,0 1,0-1,0 0,0 0,0 0,0 0,-1 0,1-1,0 1,1-1,-1 1,0-1,0 0,0 1,0-1,1 0,-1 0,1 0,-1-1,1 1,-1 0,-1-2,-24-15,1 0,2-1,1-1,-25-26,-5-3,9 10,6 5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1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1,'3'0,"1"3,1 1,4 0,0 3,0-1,3 2,-3 0</inkml:trace>
</inkml:ink>
</file>

<file path=ppt/ink/ink7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7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240 1,'-12'19,"1"1,2 0,1 0,1 1,-3 29,-3 5,-16 36,12-42,3 1,3 0,-1 57,6-73,-5-24,10-10,0-1,0 1,0 0,0 0,0-1,0 1,0-1,1 1,-1 0,0-1,0 1,0-1,1 1,-1-1,0 0,1 1,-1-1,1 1,-1-1,1 0,-1 1,1-2,-7-8,1 0,1-1,1 1,0-1,-2-14,-2-2,-5-15</inkml:trace>
</inkml:ink>
</file>

<file path=ppt/ink/ink7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7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0,'0'582,"4"-657,5 1,5 1,5-1,36-75,-22 71</inkml:trace>
</inkml:ink>
</file>

<file path=ppt/ink/ink7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7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0,'2'1,"0"0,0 0,0 0,0 0,0 0,-1 1,1-1,0 0,-1 0,0 1,0-1,1 1,-1-1,0 1,-1-1,1 1,0-1,-1 1,1 2,2 2,33 59,-5 0,-4 2,-4 0,-5 0,-5 1,1 108,-19-357,5 130</inkml:trace>
</inkml:ink>
</file>

<file path=ppt/ink/ink7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7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76 0,'4'4,"0"0,-1 0,0 1,0-1,-1 1,0-1,0 1,0-1,-1 1,0 0,0 0,-1-1,0 7,1 4,10 359,-13-268,2-96,1 1,-2 0,0 1,-5 16,6-27,0-1,0 0,0 1,0-1,0 0,0 0,0 1,0-1,0 0,0 1,-1-1,1 0,0 0,0 1,0-1,-1 0,1 0,0 1,0-1,-1 0,1 0,0 0,-1 1,1-1,0 0,-1 0,1 0,0 0,-1 0,1 1,-1-1,1 0,0 0,-1 0,1 0,-1 0,1 0,-1 0,1 0,0 0,-1 0,0 0,-15-12,-11-26,25 36,-9-18,0 1,-9-33,13 27</inkml:trace>
</inkml:ink>
</file>

<file path=ppt/ink/ink7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7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661 0,'-3'0,"1"1,0-1,0 1,0-1,0 1,0 0,0-1,0 1,1 0,-1 0,0 0,1 0,-1 0,0 0,1 0,-2 1,-27 26,13-11,-132 82,42-30,107-69,-12 9,0-1,-1 0,-1 0,1-1,-17 6,26-11,1-1,0 0,-1 0,1 0,-1 0,1-1,-1 1,0-1,0 1,1-1,-1 0,0 0,0 0,0 0,1 0,-1 0,0-1,0 1,1-1,-1 0,1 0,-1 0,1 0,-1 0,1 0,0-1,0 1,0-1,0 1,-2-3,-9-7,0 0,2-1,0 0,1-1,1 1,1-2,-12-23,4 5</inkml:trace>
</inkml:ink>
</file>

<file path=ppt/ink/ink7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7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0,'0'4,"0"6,0 5,6 0,3 2,-1 2,5 2,0 2,5 1,5 0,5 1,4-4,-3-2,-1-3,-4-5</inkml:trace>
</inkml:ink>
</file>

<file path=ppt/ink/ink7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7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39 91,'-20'214,"2"-32,17-172,1-1,1 1,0-1,1 0,0 1,1-1,1 0,0 0,1 0,0 0,1-1,1 0,0 1,11 8,-17-16,0 0,0-1,0 1,0 0,0-1,0 1,1-1,-1 1,0-1,1 1,-1-1,1 0,-1 1,0-1,1 0,-1 0,1 0,-1 0,1 0,-1 0,1 0,-1 0,1 0,-1 0,1 0,-1 0,1-1,-1 1,0 0,1-1,-1 1,0-1,1 1,-1-1,0 0,0 1,0-1,2-1,5-3,-1-1,0 0,0 0,7-9,-5 6,42-50,-4-2,63-113,7-11,-74 126,-9 14</inkml:trace>
</inkml:ink>
</file>

<file path=ppt/ink/ink7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7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0,'0'5,"7"9,1 11,0 5,5 2,0 0,-2-2,3-1,0-2,-2-1,-4-1,3 0,0-1,-2 0,-9-16,-11-19,-3-6</inkml:trace>
</inkml:ink>
</file>

<file path=ppt/ink/ink7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7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41 0,'38'296,"-4"-75,-13-87,1 33,-21-167,-1 1,0-1,0 0,1 1,-1-1,0 1,0-1,0 0,0 1,0-1,0 0,0 1,0-1,0 1,0-1,0 0,0 1,0-1,0 1,-1-1,1 0,0 1,0-1,-1 0,1 1,0-1,-1 0,1 1,-1-1,1 0,0 1,-1-1,1 0,-1 0,1 0,-1 1,1-1,-2 0,-15-16,-19-43,-35-86,46 88</inkml:trace>
</inkml:ink>
</file>

<file path=ppt/ink/ink7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8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0,'0'129,"38"197,-20-244,-6 2,-4 97,42-434,-25 148,-8 31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1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0,'3'0,"3"0,3 0,4 0,0 3,-1 5,0 0,0 2,-1 4,-1-2,-1 0,-2 2,-4 1,-1 2,-1 1,-4-3,-2-3,-3-5</inkml:trace>
</inkml:ink>
</file>

<file path=ppt/ink/ink7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8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0,'11'10,"0"0,-2 0,0 1,0 0,-2 0,0 0,-1 0,-1 1,4 13,1-2,58 117,21 50,-79-159,-9-22,-11-22,-34-77,28 52,1 5</inkml:trace>
</inkml:ink>
</file>

<file path=ppt/ink/ink7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8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600 1,'-5'4,"0"1,0 0,1 0,0 1,0-1,1 0,0 1,0-1,-1 7,-7 12,-190 316,201-339,0 0,0 1,-1-1,1 0,-1 0,1-1,-1 1,0 0,1 0,-1 0,0 0,0 0,0 0,0 0,0-1,0 1,0 0,0-1,-1 1,1 0,0-1,-1 1,1-1,-1 1,1-1,-1 0,1 1,-1-1,1 0,-1 0,1 0,-1 0,1 0,-1 0,0 0,1 0,-1 0,1 0,-1 0,1-1,-1 1,1 0,-2-1,-3-2,0 1,0-1,1 0,0 0,0 0,0 0,0-1,1 1,-6-7,-30-38,4 0,-49-92,57 89,-21-34</inkml:trace>
</inkml:ink>
</file>

<file path=ppt/ink/ink7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8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489 1,'-40'61,"-45"100,39-69,13-29,-148 308,166-323,13-36,-1-1,-1 1,-1-1,-8 13,13-23,-1-1,1 1,0-1,0 1,0-1,-1 0,1 1,0-1,-1 1,1-1,0 1,-1-1,1 0,-1 1,1-1,-1 0,1 1,-1-1,0 0,1 0,-1 1,0-1,1 0,-1 0,0 0,1 1,-1-1,0 0,1 0,-1 0,0 0,0 0,0 0,-15-13,-1-26,10-6,3-65,4 99,1-28</inkml:trace>
</inkml:ink>
</file>

<file path=ppt/ink/ink7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8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1,'16'19,"-2"0,0 0,-2 2,12 29,-1-2,179 308,-193-341,0 0,2-1,1 0,0 0,26 20,-37-33,-1-1,1 1,0-1,-1 1,1-1,0 1,-1-1,1 0,0 1,0-1,0 0,-1 1,1-1,0 0,0 1,0-1,0 0,0 0,0 0,0 0,0 0,0 0,0 0,0 0,0 0,0 0,0 0,-1 0,3 0,-1-1,0 0,-1 0,1 0,-1 0,1 0,-1 0,0 0,1-1,-1 1,0 0,0 0,0-1,0-1,20-52,-19 46,95-262,-68 207</inkml:trace>
</inkml:ink>
</file>

<file path=ppt/ink/ink7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8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385 1,'-6'97,"-47"187,45-249,5-17,-2 0,-12 28,17-44,-1-1,1 0,-1 0,0 1,1-1,-1 0,0 0,0 0,0 0,0 0,-1 0,1 0,0 0,-1 0,1 0,-1 0,1 0,-1-1,0 1,1 0,-1-1,0 1,0-1,1 1,-4 0,2-1,0-1,0 1,0 0,0-1,0 1,1-1,-1 0,0 1,1-1,-1 0,1 0,-1 0,1 0,-1-1,-1-1,-8-4,2 0,-1-1,1 0,1-1,-10-11,-19-31,-39-77,73 120,-19-32</inkml:trace>
</inkml:ink>
</file>

<file path=ppt/ink/ink7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8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0,'0'60,"3"-1,4 0,28 89,-8-62,-40-96,-5-11,8-2,2 0,2 0,-5-41,6 15</inkml:trace>
</inkml:ink>
</file>

<file path=ppt/ink/ink7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8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419 0,'-6'5,"1"0,1 0,-1 0,1 0,1 0,-1 1,1-1,1 1,-3 6,-6 12,-28 56,-39 138,51-135,26-77,-1 1,-1 0,1 0,-2-1,-6 11,9-16,1 0,-1 0,0 0,1-1,-1 1,0 0,0-1,1 1,-1 0,0-1,0 1,0-1,0 1,0-1,0 1,-1-1,1 0,0 1,0-1,0 0,-1 1,1-1,0 0,0 0,-1 0,1 0,0 0,0 0,-1 0,1 0,0 0,-1 0,1 0,0-1,0 1,0 0,-1-1,1 1,0 0,0-1,0 1,0-1,0 1,0-1,0 1,0-1,-1-1,-7-4,0 0,1-1,0 1,0-2,1 1,1 0,0-1,0 0,-3-9,-6-12,-11-35,15 28,2-1,-1-44,8 39</inkml:trace>
</inkml:ink>
</file>

<file path=ppt/ink/ink7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8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0,'1'1,"0"-1,0 1,0-1,0 1,0-1,0 1,0 0,0-1,-1 1,1 0,0-1,-1 1,1 0,-1 0,1-1,-1 1,1 0,-1 0,0 0,0-1,1 1,-1 1,7 27,-6-21,34 174,7 29,-32-189,-6-32,-3-41,-1 44,0-7,6-121,1 84</inkml:trace>
</inkml:ink>
</file>

<file path=ppt/ink/ink7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8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1,'4'7,"0"0,-1 0,0 1,-1-1,0 1,0 13,1 3,4 13,16 83,0 226,-24-368,-1 0,-9-28,8 38,-5-23</inkml:trace>
</inkml:ink>
</file>

<file path=ppt/ink/ink7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9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0,'0'9,"0"6,0 9,6 10,3 2,-1 0,-2-3,-1-1,-2-4,5-5,1-16,-1-17,12-19,7-14,0 1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1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58 41,'-2'0,"-3"-3,-5-1,-1-4,-3 1,5-3,2 1</inkml:trace>
</inkml:ink>
</file>

<file path=ppt/ink/ink7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9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 1,'6'12,"2"13,0 11,-1 7,-3 1,5 1,1 1,-1-3,-3-4,-1-14,-3-18,-1-20,0-16,-2-2</inkml:trace>
</inkml:ink>
</file>

<file path=ppt/ink/ink7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9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0,'0'17,"6"18,9 15,1 8,-2-1,4-3,-2-2,-3-5,-4-7,-4-6,4-8,1-18,4-18,0-8</inkml:trace>
</inkml:ink>
</file>

<file path=ppt/ink/ink7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9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40 779,'-2'-30,"-13"-49,-1-4,10-341,8 261,-4 277,5 135,3-227,2-6</inkml:trace>
</inkml:ink>
</file>

<file path=ppt/ink/ink7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9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23 0,'0'5,"0"4,0 10,0 6,0 3,-6 1,-3-1,1-5</inkml:trace>
</inkml:ink>
</file>

<file path=ppt/ink/ink7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9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141 0,'0'5,"0"5,0 5,0 4,0 4,0 1,-6 1,-2 1,-7 0,-6 3,-7 2,-4 0,2-6</inkml:trace>
</inkml:ink>
</file>

<file path=ppt/ink/ink7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9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39 1,'-20'151,"1"-3,20-75,-1-45,0-25,1-10,-1-151,0 130</inkml:trace>
</inkml:ink>
</file>

<file path=ppt/ink/ink7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9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0,'2'0,"-1"1,1-1,0 1,-1-1,1 1,-1 0,1-1,-1 1,1 0,-1 0,0 0,0-1,0 1,0 0,0 0,0 0,0 0,0 0,0 1,-1-1,1 0,0 0,-1 0,0 0,1 0,-1 1,0 0,7 39,-7-36,1 19,2 0,2 0,0 0,3 0,1 0,14 22,-23-45,0-1,1 1,-1-1,0 1,0-1,1 0,-1 1,0-1,1 1,-1-1,1 1,-1-1,1 0,-1 1,1-1,0 0,-1 1,1-1,-1 0,1 1,0-1,0 0,-1 0,1 0,0 1,-1-1,1 0,0 0,0 0,0 0,-1 0,1 0,0 0,0 0,-1 0,1 0,0 0,0 0,-1-1,1 1,0 0,0 0,-1 0,1-1,0 1,-1 0,1-1,0 1,-1 0,1-1,-1 1,1 0,-1-1,1 1,-1-1,0 1,1-1,-1 1,0-1,1 0,32-37,-25 27,2-2,110-120,-87 101</inkml:trace>
</inkml:ink>
</file>

<file path=ppt/ink/ink7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9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1,'0'4,"6"14,3 8,5 12,7 8,0 5,3-2,-3-5,-5-7,-5-4,-5-5,-3-2,-2-10,-1-12,-1-10,0-9,0-10,0-1</inkml:trace>
</inkml:ink>
</file>

<file path=ppt/ink/ink7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9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523 1,'-1'7,"-1"-1,-1 1,1 0,-2 0,1-1,-9 10,-5 13,-84 183,100-210,0 1,0 0,0-1,-1 1,0-1,1 0,-1 1,-1-1,-3 4,5-5,-1-1,1 0,0 1,0-1,0 0,0 0,-1 1,1-1,0 0,0 0,0 0,-1 0,1 0,0 0,0 0,-1 0,1 0,0-1,0 1,0 0,-1 0,1-1,0 1,0 0,0-1,0 1,0-1,0 1,0-1,0 1,0-1,1 0,-1 1,-1-2,-46-30,-79-68,112 88,-11-11</inkml:trace>
  <inkml:trace contextRef="#ctx0" brushRef="#br0" timeOffset="1">0 50,'0'8,"0"12,0 6,0 3,0 0,0-8,0-8</inkml:trace>
</inkml:ink>
</file>

<file path=ppt/ink/ink7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2:50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0 24575,'-2'1'0,"1"-1"0,0 1 0,0-1 0,0 1 0,0-1 0,0 1 0,0 0 0,0-1 0,0 1 0,0 0 0,0 0 0,0 0 0,1-1 0,-1 1 0,0 0 0,1 0 0,-1 0 0,0 1 0,0 1 0,-11 25 0,10-25 0,0 2 0,-12 29 0,2 1 0,0 0 0,3 0 0,-6 40 0,14-66 0,0 0 0,0 1 0,1-1 0,1 1 0,-1-1 0,1 1 0,1-1 0,0 0 0,0 1 0,1-1 0,0 0 0,1-1 0,0 1 0,0 0 0,1-1 0,0 0 0,0 0 0,1-1 0,0 1 0,0-1 0,9 7 0,101 81 0,-95-80 0,1-1 0,0-1 0,43 18 0,-47-23-97,-5-3-220,-1 0 0,1-1 0,14 4 0,-10-6-6509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1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34 8,'-2'0,"-4"0,-3 0,0-3,1-1</inkml:trace>
</inkml:ink>
</file>

<file path=ppt/ink/ink7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2:51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24575,'0'4'0,"0"6"0,0 5 0,0 4 0,0 4 0,0 1 0,0 1 0,0 1 0,0 0 0,0-1 0,4-4 0,6-1 0,5-5 0,1-4-8191</inkml:trace>
</inkml:ink>
</file>

<file path=ppt/ink/ink7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2:58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369 1 24575,'1'80'0,"-3"89"0,2-159 0,-2 1 0,0-1 0,0 0 0,-1 1 0,0-1 0,-1 0 0,-8 17 0,8-21 0,1 0 0,-1-1 0,0 1 0,-1-1 0,1 0 0,-1 0 0,0-1 0,0 1 0,-1-1 0,1 0 0,-1-1 0,0 1 0,-7 2 0,4-1 0,1 0 0,0 0 0,0 0 0,-11 11 0,-24 15 0,32-25 0,4-2 0,-1 0 0,1 0 0,-1-1 0,1 0 0,-11 2 0,15-4 0,0-1 0,1 0 0,-1 0 0,0 0 0,0 0 0,0 0 0,1-1 0,-1 1 0,0-1 0,1 0 0,-1 0 0,0 0 0,1 0 0,-1 0 0,1 0 0,0-1 0,-1 1 0,1-1 0,-4-3 0,-26-21-1365,16 14-5461</inkml:trace>
</inkml:ink>
</file>

<file path=ppt/ink/ink7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3:0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 24575,'3'0'0,"0"1"0,-1 0 0,1 0 0,-1-1 0,0 1 0,1 1 0,-1-1 0,0 0 0,1 1 0,-1-1 0,0 1 0,0 0 0,0-1 0,1 3 0,25 28 0,-23-24 0,0 1 0,0-1 0,-1 1 0,0 0 0,-1 0 0,0 0 0,0 0 0,-1 0 0,0 1 0,1 14 0,-1 11 0,-4 55 0,0-38 0,2-40 0,-1-1 0,0 0 0,0 0 0,-1 0 0,0 0 0,-8 21 0,8-26 0,-1-1 0,0 0 0,-1 0 0,1 0 0,-1 0 0,0-1 0,0 1 0,0-1 0,-1 0 0,1 0 0,-1-1 0,0 1 0,0-1 0,-10 4 0,-33 17 0,-93 32 0,122-49-1365,4 0-5461</inkml:trace>
</inkml:ink>
</file>

<file path=ppt/ink/ink7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3:05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24575,'0'0'-8191</inkml:trace>
</inkml:ink>
</file>

<file path=ppt/ink/ink7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3:38.714"/>
    </inkml:context>
    <inkml:brush xml:id="br0">
      <inkml:brushProperty name="width" value="0.35" units="cm"/>
      <inkml:brushProperty name="height" value="0.35" units="cm"/>
      <inkml:brushProperty name="color" value="#849398"/>
    </inkml:brush>
  </inkml:definitions>
  <inkml:trace contextRef="#ctx0" brushRef="#br0">0 1 24575,'10'2'0,"1"0"0,-1 0 0,0 1 0,0 1 0,0-1 0,-1 2 0,0-1 0,11 8 0,-1-2 0,84 46 0,13-1 0,-82-41 0,0 2 0,44 27 0,-65-34 0,1-1 0,0 0 0,0-1 0,0-1 0,1 0 0,0-1 0,0 0 0,0-1 0,1-1 0,23 2 0,-12-3 0,-1 2 0,1 1 0,29 10 0,30 6 0,-56-14 0,38 13 0,9 3 0,-68-20 49,-1 0 0,0 0-1,0 0 1,13 9 0,8 3-1658</inkml:trace>
</inkml:ink>
</file>

<file path=ppt/ink/ink7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4:36.769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100 1 24575,'-2'0'0,"1"1"0,0-1 0,0 1 0,0-1 0,0 1 0,0-1 0,0 1 0,0 0 0,0-1 0,0 1 0,0 0 0,1 0 0,-1 0 0,0 0 0,0 0 0,1 0 0,-1 0 0,1 0 0,-1 0 0,0 1 0,-11 26 0,11-24 0,-8 23 0,-7 38 0,11-38 0,-16 43 0,17-61 0,1 0 0,1 1 0,-1-1 0,2 1 0,-1-1 0,1 1 0,1 12 0,0-17 0,0 0 0,1 0 0,0 0 0,0 0 0,0 0 0,0 0 0,1 0 0,0-1 0,0 1 0,0 0 0,1-1 0,-1 0 0,1 1 0,0-1 0,5 5 0,2 0-113,1 2-96,0 0 0,-1 0 1,0 1-1,-1 0 1,12 20-1</inkml:trace>
</inkml:ink>
</file>

<file path=ppt/ink/ink7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4:41.325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0 103 24575,'12'0'0,"0"-1"0,-1 0 0,1-1 0,0 0 0,-1-1 0,0 0 0,14-6 0,-3-1 0,0-1 0,28-21 0,-43 28 0,0 0 0,0 1 0,1-1 0,-1 2 0,1-1 0,-1 1 0,1 0 0,0 0 0,0 1 0,0 0 0,0 1 0,0 0 0,0 0 0,0 0 0,0 1 0,0 0 0,0 1 0,0 0 0,-1 0 0,1 1 0,-1 0 0,1 0 0,11 7 0,-8-2-455,1 1 0,19 19 0</inkml:trace>
</inkml:ink>
</file>

<file path=ppt/ink/ink7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4:43.842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0 0 24575,'16'15'0,"-10"-9"0,0-1 0,0 1 0,-1 0 0,0 1 0,0-1 0,0 1 0,3 8 0,96 194 0,-100-199-113,1 0-96,0 0 0,-1 0 1,-1 1-1,0-1 1,3 19-1</inkml:trace>
</inkml:ink>
</file>

<file path=ppt/ink/ink7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4:45.049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0 298 24575,'0'-4'0,"0"-6"0,0-5 0,5 0 0,4-2 0,2-2 0,3-2 0,3-2 0,-1 0 0,1-2 0,1 4 0,3 2 0,-3-1 0,-1-1 0,2-1 0,-3-1 0</inkml:trace>
</inkml:ink>
</file>

<file path=ppt/ink/ink7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4:47.603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0 0 24575,'1'4'0,"-1"0"0,1 0 0,0 0 0,0 0 0,0 0 0,0 0 0,1 0 0,0-1 0,-1 1 0,1-1 0,4 5 0,31 39 0,-8-13 0,-16-13 0,0 1 0,-2 1 0,10 27 0,18 35 0,-38-83 0,0 0 0,0 0 0,0-1 0,0 1 0,0-1 0,0 1 0,1-1 0,-1 1 0,0-1 0,1 0 0,-1 0 0,1 0 0,0 0 0,-1 0 0,1 0 0,2 1 0,-2-2 0,-1 1 0,0-1 0,0 0 0,1 0 0,-1 0 0,0-1 0,0 1 0,1 0 0,-1 0 0,0-1 0,0 1 0,0 0 0,1-1 0,-1 0 0,0 1 0,0-1 0,0 1 0,2-3 0,4-4 0,0 0 0,-1 0 0,0-1 0,0 0 0,6-12 0,3-2 0,51-67 0,-64 86-170,0 0-1,0 1 0,1-1 1,-1 1-1,1-1 0,0 1 1,5-3-1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2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154 20,'0'-1,"0"1,-1-1,1 0,0 0,-1 0,1 0,0 0,-1 1,1 0,-1-1,1 0,-1 0,0 1,1-1,-1 0,1 1,-1 0,0 0,1-1,-1 1,0-1,0 1,1 0,-1 0,1-1,0 1,-3 0,-22-3,23 2,-4 1,0-1,1 1,-1 1,0-1,0 1,1 0,-1 1,0 0,2-1,-2 2,-5 3,8-4,1 0,-1 1,1-1,-1 1,1-1,0 2,-1-2,1 1,0 1,1-1,0 1,-1-1,1 0,-1 1,1 0,0-1,0 1,1 0,-1 0,0-1,1 7,-1 2,1 0,0 1,0-1,1 1,4 19,-4-28,0 1,0-1,0 0,0 0,0 0,1 0,-1 0,1-1,0 1,0 0,1-1,-1 1,1-2,-1 2,0-2,1 1,0 0,0-1,5 4,2-2</inkml:trace>
</inkml:ink>
</file>

<file path=ppt/ink/ink7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4:49.728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0 0 24575,'0'5'0,"0"4"0,0 6 0,0 5 0,0 2 0,0 2 0,0 1 0,0 1 0,4 0 0,2-1 0,-1 5 0,0 1 0,-2 3 0,-2 1 0,0-2 0</inkml:trace>
</inkml:ink>
</file>

<file path=ppt/ink/ink7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4:51.023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226 0 24575,'-4'5'0,"-6"4"0,-1 7 0,-3-1 0,-3 6 0,-3-1 0,2 1 0,4 1 0,-4 0 0,-3 2 0,2 0 0,4 0 0,1-3 0,-2-6 0,2-1 0</inkml:trace>
</inkml:ink>
</file>

<file path=ppt/ink/ink7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4:52.803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159 1 24575,'-4'0'0,"-6"0"0,-6 0 0,-3 0 0,1 4 0,3 5 0,1 2 0,2 3 0,3 3 0,4 3 0,-2-2 0,0 0 0,1 2 0,3 1 0,-4-3 0,0-1 0</inkml:trace>
</inkml:ink>
</file>

<file path=ppt/ink/ink7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4:54.214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1 1 24575,'4'0'0,"6"0"0,5 0 0,0 4 0,2 5 0,-2 6 0,-4 5 0,-3 2 0</inkml:trace>
</inkml:ink>
</file>

<file path=ppt/ink/ink7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4:56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287 0 24575,'-5'0'0,"0"4"0,-5 2 0,-4-1 0,-4 4 0,1 4 0,-1 0 0,-1-3 0,2 2 0,0-1 0,-1-3 0,-3 2 0,0-2 0,-6 3 0,-3 0 0,0 1 0</inkml:trace>
</inkml:ink>
</file>

<file path=ppt/ink/ink7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4:56.873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46 1 24575,'0'4'0,"0"6"0,-4 1 0,-2 2 0,1 4 0,0 3 0,-2 2 0,-1 2 0,2 1 0,1 0 0</inkml:trace>
</inkml:ink>
</file>

<file path=ppt/ink/ink7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4:58.346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1 0 24575,'0'4'0,"0"6"0,4 5 0,5 0 0,2 2 0,-1 1 0,1-1 0,0 0 0,-2 2 0,1-3 0</inkml:trace>
</inkml:ink>
</file>

<file path=ppt/ink/ink7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4:59.281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265 0 24575,'-4'0'0,"-6"0"0,-5 0 0,-4 0 0,0 5 0,0 5 0,-1 1 0,-1 3 0,-2 3 0,0 3 0,3 2 0,0-3 0,1-4 0,2 0 0,1 0 0</inkml:trace>
</inkml:ink>
</file>

<file path=ppt/ink/ink7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00.169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1 1 24575,'0'4'0,"0"6"0,0 5 0,0 4 0,0 4 0,0 1 0,0 1 0,0 1 0,0 0 0,0-1 0,0 1 0,0-1 0,0 0 0,0-1 0,0 1 0</inkml:trace>
</inkml:ink>
</file>

<file path=ppt/ink/ink7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01.415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232 1 24575,'0'4'0,"-4"6"0,-6 5 0,-5 9 0,-8 8 0,-5-1 0,2-1 0,6-3 0,2-4 0,4-4 0,1 1 0,2 0 0,-2-3 0,3 0 0,2 1 0,-2-3 0,1 1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2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107 0,'-3'0,"-5"0,-5 3,-2 5,-1 0,2 2,3 3,4 2,0-1,2-1,1 2,2 1,1 0,3-1,4-4,0-4</inkml:trace>
</inkml:ink>
</file>

<file path=ppt/ink/ink7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02.546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51 0 24575,'0'4'0,"-4"10"0,-1 7 0,0 3 0,0 3 0,2 0 0,-3 5 0,-1 0 0,1-1 0,2-1 0,1-1 0,1-3 0,1 0 0,5-5 0,6-2 0</inkml:trace>
</inkml:ink>
</file>

<file path=ppt/ink/ink7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03.342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253 1 24575,'-4'4'0,"-1"6"0,-5 5 0,0 4 0,-3 0 0,-3 0 0,1 1 0,3 1 0,0-3 0,-3 0 0,-3 1 0,-2 6 0,-2 2 0,-2-2 0,-1-3 0,4 0 0,10-4 0</inkml:trace>
</inkml:ink>
</file>

<file path=ppt/ink/ink7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07.674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2 1 24575,'-1'71'0,"3"79"0,-1-144 0,1 1 0,-1 0 0,2-1 0,-1 1 0,1-1 0,0 0 0,0 0 0,9 11 0,13 29 0,-12 7-1365</inkml:trace>
</inkml:ink>
</file>

<file path=ppt/ink/ink7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08.461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179 1 24575,'-5'0'0,"-5"0"0,-1 4 0,-2 1 0,0 5 0,-2 0 0,-2-2 0,2 2 0,3 4 0,0 0 0,-3 0 0,2 4 0,-2-2 0,2 0 0</inkml:trace>
</inkml:ink>
</file>

<file path=ppt/ink/ink7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09.673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101 1 24575,'-4'0'0,"-6"0"0,-6 0 0,1 4 0,3 6 0,-2 5 0,-2 0 0,2 2 0</inkml:trace>
</inkml:ink>
</file>

<file path=ppt/ink/ink7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11.937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1 1 24575,'0'4'0,"0"6"0,0 5 0,4 5 0,5-2 0,2 1 0</inkml:trace>
</inkml:ink>
</file>

<file path=ppt/ink/ink7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23.156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 0 24575,'1'1'0,"1"-1"0,-1 0 0,0 1 0,0-1 0,1 1 0,-1 0 0,0-1 0,0 1 0,1 0 0,-1 0 0,0 0 0,0 0 0,0 0 0,0 0 0,0 0 0,-1 0 0,2 2 0,15 24 0,-13-20 0,2 4 0,-1 1 0,0 0 0,0 1 0,-1-1 0,-1 1 0,0 0 0,-1 0 0,1 18 0,-4 111 0,-2-66 0,2-35 0,0-22 0,0-1 0,2 1 0,2 20 0,1-33-1365</inkml:trace>
</inkml:ink>
</file>

<file path=ppt/ink/ink7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23.894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0 0 24575,'0'4'0,"5"6"0,8 9 0,4 11 0,2-1 0,2-1 0,2-1 0,-3 0 0,0-1 0,-1-1 0,2-5 0,1-5 0,1-6 0,1-8 0,-3-4-8191</inkml:trace>
</inkml:ink>
</file>

<file path=ppt/ink/ink7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24.409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234 0 24575,'-4'0'0,"-6"5"0,0 9 0,-4 6 0,-3 1 0,-3 4 0,2 3 0,0 0 0,-2 0 0,3 0 0,1-6 0,-2-6 0,-2 2 0,3 3 0,3-7 0,14-9 0</inkml:trace>
</inkml:ink>
</file>

<file path=ppt/ink/ink7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25.499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73 1 24575,'-4'0'0,"-2"4"0,1 6 0,0 5 0,2 4 0,2 4 0,0 1 0,-4 1 0,-1 1 0,-3 0 0,-5 0 0,0-5-8191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2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1,'3'0,"3"0,3 0,5 0,4 0,2 0,2 0,-4 0</inkml:trace>
</inkml:ink>
</file>

<file path=ppt/ink/ink7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26.042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22 1 24575,'0'4'0,"0"10"0,-4 3 0,-1 6 0,-1 4 0,2 5 0,1 7 0,5-5 0,3-7-8191</inkml:trace>
</inkml:ink>
</file>

<file path=ppt/ink/ink7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26.399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0 0 24575,'0'4'0,"0"6"0,0 5 0,0 4 0,0 4 0,0-3-8191</inkml:trace>
</inkml:ink>
</file>

<file path=ppt/ink/ink7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27.656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24 1 24575,'2'131'0,"-4"141"0,-20-130-1365,20-121-5461</inkml:trace>
</inkml:ink>
</file>

<file path=ppt/ink/ink7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29.049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0 1 24575,'2'15'0,"-1"-1"0,2 1 0,0 0 0,1-1 0,0 1 0,1-1 0,1 0 0,0-1 0,1 1 0,11 16 0,5 12 0,-19-33 0,0 1 0,-1-1 0,0 0 0,-1 1 0,2 14 0,-3-13 0,1-1 0,0 1 0,1-1 0,6 16 0,8 16-1365,-10-22-5461</inkml:trace>
</inkml:ink>
</file>

<file path=ppt/ink/ink7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29.874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220 1 24575,'0'32'0,"-6"50"0,3-67 0,0-1 0,-1 1 0,0-1 0,-1 0 0,-12 23 0,-15 27 0,-44 75 0,57-111-47,6-8-612,-17 33 0,22-35-6167</inkml:trace>
</inkml:ink>
</file>

<file path=ppt/ink/ink7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31.070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408 1 24575,'-4'0'0,"-5"8"0,-11 8 0,-5 0 0,-3 6 0,-4 4 0,-2-3 0,1-5 0,2-2 0,2 1 0,6 2 0,2-3 0,-2-3 0,1-1 0,1 3 0,0-2 0,3-11 0,4-6-8191</inkml:trace>
</inkml:ink>
</file>

<file path=ppt/ink/ink7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31.585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0 1 24575,'0'4'0,"0"6"0,0 9 0,0 10 0,0 4 0,0 1 0,0-1 0,0-3 0,0-1 0,0-11 0,5-11 0,1-13 0,-1-8 0,0-6 0,-2 0-8191</inkml:trace>
</inkml:ink>
</file>

<file path=ppt/ink/ink7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32.161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180 1 24575,'-8'0'0,"-8"8"0,-4 12 0,0 6 0,0 3 0,-1 1 0,4-1 0,3-1 0,6-1 0,-2-5 0,3-2 0,1 0 0,2 0 0,-2-3 0,3-4 0</inkml:trace>
</inkml:ink>
</file>

<file path=ppt/ink/ink7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32.515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10 1 24575,'0'4'0,"0"6"0,-4 0 0,-2 0-8191</inkml:trace>
</inkml:ink>
</file>

<file path=ppt/ink/ink7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33.325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222 1 24575,'-8'8'0,"-7"12"0,-6 6 0,-2 7 0,-3 6 0,0 1 0,0-2 0,4 1 0,6-3 0,1-6 0,4-5 0,3-3 0,4-4-8191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2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93 1,'-2'0,"-5"3,-2 2,-3 1,2 5,-2 3,0 5,1 3,4 1,1-1,3 0,2-2,0 0,2-1,2 0,1 0,-1-1,0-3</inkml:trace>
</inkml:ink>
</file>

<file path=ppt/ink/ink7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33.852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 0 24575,'0'4'0,"0"6"0,0 9 0,0 6 0,0 3 0,0 5 0,4 1 0,1-1 0,5 2 0,4-5 0,0-7-8191</inkml:trace>
</inkml:ink>
</file>

<file path=ppt/ink/ink7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34.490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258 1 24575,'-4'8'0,"-6"3"0,0 4 0,-4 3 0,-3 3 0,-3-2 0,1 5 0,1 1 0,-5-3 0,0 3 0,-3 2 0,2 0 0,2-4 0,3-3 0,10-3 0,11-6 0,9-4 0,3-4-8191</inkml:trace>
</inkml:ink>
</file>

<file path=ppt/ink/ink7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35.872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 0 24575,'0'7'0,"1"-1"0,0 1 0,0-1 0,1 1 0,0-1 0,0 0 0,0 0 0,5 8 0,29 47 0,-19-33 0,-16-27 0,150 244 0,-145-234 21,0 0-1,-1 0 1,0 0-1,-1 1 1,4 17-1,10 26-1508,-12-41-5338</inkml:trace>
</inkml:ink>
</file>

<file path=ppt/ink/ink7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36.493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138 1 24575,'-5'0'0,"-4"4"0,-2 5 0,-3 2 0,-3 7 0,2 5 0,2 2 0,0-2 0,2-2 0,3 0 0,-2 1 0,1 1 0,7-4 0,7-5 0,8-4 0,1-9 0,2-5 0,-1-1-8191</inkml:trace>
</inkml:ink>
</file>

<file path=ppt/ink/ink7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36.993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142 1 24575,'-5'4'0,"-4"6"0,-6 1 0,-1 3 0,3 3 0,0 3 0,-3 2 0,2 2 0,3 0 0,3 2 0,0-5 0,0-1 0,2-5-8191</inkml:trace>
</inkml:ink>
</file>

<file path=ppt/ink/ink7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37.659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0 0 24575,'0'8'0,"0"8"0,0 4 0,0 4 0,4 1 0,6-3 0,1-1 0,3-4 0,-1-2 0,-2-2-8191</inkml:trace>
</inkml:ink>
</file>

<file path=ppt/ink/ink7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38.576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 0 24575,'0'4'0,"0"6"0,0 6 0,0 3 0,0 3 0,0 7 0,0 2 0,0 4 0,0 1 0,0-2 0,0-3 0,0-2 0,0-2 0,0-1 0,0-1 0,0-5-8191</inkml:trace>
</inkml:ink>
</file>

<file path=ppt/ink/ink7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39.149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0 1 24575,'0'8'0,"5"8"0,8 4 0,4 4 0,2 1 0,6 1 0,4-4 0,1-5 0,-1-7 0,-5 0 0,-3-1 0,0-3 0,0-2 0,-3-2-8191</inkml:trace>
</inkml:ink>
</file>

<file path=ppt/ink/ink7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39.78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91 1 24575,'-4'0'0,"-6"4"0,-5 6 0,-4 1 0,1 3 0,4 3 0,4-1-8191</inkml:trace>
</inkml:ink>
</file>

<file path=ppt/ink/ink7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40.815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152 0 24575,'-4'4'0,"-10"6"0,-3 6 0,2 3 0,-1 3 0,-2 3 0,-1-4 0,1-1 0,5 0 0,4 2 0,4 0 0,2 1 0,2 1 0,2-4-8191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2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10 127,'0'-3,"0"-4,0-5,0-2,0-3,0-1,-3-2,-1 1,1 3</inkml:trace>
</inkml:ink>
</file>

<file path=ppt/ink/ink7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41.472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 1 24575,'0'4'0,"0"6"0,0 5 0,0 4 0,0 3 0,4 3 0,1 0 0,5 1 0,-1-1 0,0 1 0,1-5 0,4-5 0,4-6 0,2-5 0,-1-3-8191</inkml:trace>
</inkml:ink>
</file>

<file path=ppt/ink/ink7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41.826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46 1 24575,'-9'4'0,"-2"6"0,0 5 0,2 4 0,3 0-8191</inkml:trace>
</inkml:ink>
</file>

<file path=ppt/ink/ink7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43.25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26 0 24575,'-4'4'0,"-2"6"0,1 5 0,1 8 0,1 10 0,1 2 0,1 0 0,1-2 0,4-7 0,6-7 0,5-8 0,1-5-8191</inkml:trace>
</inkml:ink>
</file>

<file path=ppt/ink/ink7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43.782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251 0 24575,'-4'0'0,"-10"9"0,-11 2 0,0 4 0,-2 7 0,-3 5 0,-6 6 0,-1 1 0,7-1 0,7-5-8191</inkml:trace>
</inkml:ink>
</file>

<file path=ppt/ink/ink7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44.235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0 0 24575,'0'9'0,"4"2"0,6 8 0,1 5 0,3 2 0,3-2 0,-2-2 0,2-5 0,2-5 0,1-4 0,-2-4-8191</inkml:trace>
</inkml:ink>
</file>

<file path=ppt/ink/ink7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58.868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0 103 24575,'12'0'0,"0"-1"0,-1 0 0,1-1 0,0 0 0,-1-1 0,0 0 0,14-6 0,-3-1 0,0-1 0,28-21 0,-43 28 0,0 0 0,0 1 0,1-1 0,-1 2 0,1-1 0,-1 1 0,1 0 0,0 0 0,0 1 0,0 0 0,0 1 0,0 0 0,0 0 0,0 0 0,0 1 0,0 0 0,0 1 0,0 0 0,-1 0 0,1 1 0,-1 0 0,1 0 0,11 7 0,-8-2-455,1 1 0,19 19 0</inkml:trace>
</inkml:ink>
</file>

<file path=ppt/ink/ink7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58.869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0 0 24575,'16'15'0,"-10"-9"0,0-1 0,0 1 0,-1 0 0,0 1 0,0-1 0,0 1 0,3 8 0,96 194 0,-100-199-113,1 0-96,0 0 0,-1 0 1,-1 1-1,0-1 1,3 19-1</inkml:trace>
</inkml:ink>
</file>

<file path=ppt/ink/ink7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58.869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0 298 24575,'0'-4'0,"0"-6"0,0-5 0,5 0 0,4-2 0,2-2 0,3-2 0,3-2 0,-1 0 0,1-2 0,1 4 0,3 2 0,-3-1 0,-1-1 0,2-1 0,-3-1 0</inkml:trace>
</inkml:ink>
</file>

<file path=ppt/ink/ink7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58.870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0 0 24575,'1'4'0,"-1"0"0,1 0 0,0 0 0,0 0 0,0 0 0,0 0 0,1 0 0,0-1 0,-1 1 0,1-1 0,4 5 0,31 39 0,-8-13 0,-16-13 0,0 1 0,-2 1 0,10 27 0,18 35 0,-38-83 0,0 0 0,0 0 0,0-1 0,0 1 0,0-1 0,0 1 0,1-1 0,-1 1 0,0-1 0,1 0 0,-1 0 0,1 0 0,0 0 0,-1 0 0,1 0 0,2 1 0,-2-2 0,-1 1 0,0-1 0,0 0 0,1 0 0,-1 0 0,0-1 0,0 1 0,1 0 0,-1 0 0,0-1 0,0 1 0,0 0 0,1-1 0,-1 0 0,0 1 0,0-1 0,0 1 0,2-3 0,4-4 0,0 0 0,-1 0 0,0-1 0,0 0 0,6-12 0,3-2 0,51-67 0,-64 86-170,0 0-1,0 1 0,1-1 1,-1 1-1,1-1 0,0 1 1,5-3-1</inkml:trace>
</inkml:ink>
</file>

<file path=ppt/ink/ink7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58.871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0 0 24575,'0'5'0,"0"4"0,0 6 0,0 5 0,0 2 0,0 2 0,0 1 0,0 1 0,4 0 0,2-1 0,-1 5 0,0 1 0,-2 3 0,-2 1 0,0-2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9.62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188 1,'-1'6,"0"1,0-1,-1 1,0-1,-1 0,-5 12,-2 4,-64 214,47-145,21-65,1 0,2 0,-2 33,0 7,-3 44,8 124,2-97,0-31,-4 112,-2-190,-10 39,8-41,1-5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2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33 138,'0'-3,"-1"-1,1 2,-1-1,0-1,0 2,0-2,-1 2,1-2,-3-2,-5-14,8 14,0 0,-1 0,1 0,-1-10,2 13,0 1,0-1,0 1,0-1,1 1,-1-1,1 1,-1 0,1-1,-1 1,1 0,0 0,0 0,1-4,-2 5,1 1,-1-1,0 1,1 0,-1 0,0 0,1 0,-1-1,0 1,1 0,-1-1,0 1,1 0,-1 0,0 0,1 0,-1 0,1-1,-1 1,0 0,1 0,-1 0,1 0,-1 1,0-1,1 0,-1 0,1 0,-1 1,12 10,6 19,-16-22,1 2,-1-2,0 1,-1 0,1 0,-2 0,1 1,-1-1,0 0,0 0,-1 1,0-2,-1 1,-3 13,-2 7,-2-1,-1 0,-12 25,13-32</inkml:trace>
</inkml:ink>
</file>

<file path=ppt/ink/ink7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58.872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226 0 24575,'-4'5'0,"-6"4"0,-1 7 0,-3-1 0,-3 6 0,-3-1 0,2 1 0,4 1 0,-4 0 0,-3 2 0,2 0 0,4 0 0,1-3 0,-2-6 0,2-1 0</inkml:trace>
</inkml:ink>
</file>

<file path=ppt/ink/ink7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58.873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159 1 24575,'-4'0'0,"-6"0"0,-6 0 0,-3 0 0,1 4 0,3 5 0,1 2 0,2 3 0,3 3 0,4 3 0,-2-2 0,0 0 0,1 2 0,3 1 0,-4-3 0,0-1 0</inkml:trace>
</inkml:ink>
</file>

<file path=ppt/ink/ink7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58.874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1 1 24575,'4'0'0,"6"0"0,5 0 0,0 4 0,2 5 0,-2 6 0,-4 5 0,-3 2 0</inkml:trace>
</inkml:ink>
</file>

<file path=ppt/ink/ink7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6:35.7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349 611 24575,'-11'0'0,"0"0"0,1-1 0,-1-1 0,1 0 0,-1 0 0,1-1 0,0-1 0,0 1 0,0-2 0,0 1 0,-11-9 0,8 4 0,0 0 0,1-2 0,0 1 0,1-2 0,1 1 0,-19-26 0,15 17 0,1-1 0,0 0 0,2-1 0,0 0 0,2 0 0,0-1 0,1-1 0,2 1 0,0-1 0,2 0 0,0-1 0,0-34 0,4 30 0,-1 18 0,0 1 0,1 0 0,0 0 0,1-1 0,1 1 0,4-18 0,-6 26 0,1 1 0,-1 0 0,1-1 0,-1 1 0,1 0 0,0 0 0,-1 0 0,1 0 0,0-1 0,0 1 0,0 0 0,0 0 0,0 1 0,0-1 0,0 0 0,0 0 0,1 0 0,-1 1 0,0-1 0,0 0 0,1 1 0,-1 0 0,0-1 0,1 1 0,-1 0 0,0-1 0,1 1 0,-1 0 0,0 0 0,1 0 0,-1 0 0,1 0 0,-1 1 0,0-1 0,1 0 0,-1 1 0,0-1 0,1 0 0,-1 1 0,0 0 0,0-1 0,1 1 0,1 1 0,7 5 0,0-1 0,-1 2 0,0-1 0,10 11 0,-7-7 0,-4-5 0,0 0 0,1-1 0,-1 0 0,1-1 0,0 0 0,11 3 0,-12-4 0,0 0 0,-1 0 0,1 0 0,-1 1 0,0 0 0,0 0 0,0 1 0,-1 0 0,10 8 0,1 7 0,0 0 0,-1 1 0,16 29 0,-27-39 0,1 0 0,-1 1 0,-1 0 0,0 0 0,-1 0 0,0 1 0,-1-1 0,1 25 0,-4 259-1365,1-275-5461</inkml:trace>
</inkml:ink>
</file>

<file path=ppt/ink/ink7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6:38.1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574 151 24575,'-1'-2'0,"1"-1"0,0 1 0,-1 0 0,1-1 0,-1 1 0,0 0 0,0 0 0,0-1 0,0 1 0,0 0 0,0 0 0,-1 0 0,1 1 0,0-1 0,-1 0 0,0 0 0,1 1 0,-1-1 0,0 1 0,-4-3 0,-4-2 0,-1 0 0,-22-9 0,9 5 0,-6-4 0,-1 2 0,0 1 0,-1 1 0,-42-7 0,37 13 0,0 2 0,-46 3 0,25 1 0,55-2 0,0 0 0,-1 0 0,1 0 0,0 0 0,0 1 0,0-1 0,0 1 0,0 0 0,0 0 0,0 0 0,0 1 0,-4 2 0,6-3 0,0 0 0,0 0 0,0 0 0,0 1 0,0-1 0,0 0 0,1 1 0,-1-1 0,1 0 0,-1 1 0,1-1 0,-1 1 0,1-1 0,0 1 0,0-1 0,-1 1 0,1 0 0,0-1 0,0 1 0,1-1 0,-1 1 0,0-1 0,0 1 0,1-1 0,-1 1 0,1-1 0,1 3 0,6 13 0,0 1 0,2-1 0,0-1 0,22 28 0,-15-21 0,-14-19 0,0 1 0,1 0 0,0-1 0,0 0 0,1 0 0,-1 0 0,1 0 0,-1-1 0,1 0 0,0 0 0,8 4 0,-4-5 0,0 1 0,0-1 0,-1-1 0,1 1 0,0-2 0,16 1 0,30-1 0,119-4 0,-89-11 0,-49 8 0,36-20-1365,-61 25-5461</inkml:trace>
</inkml:ink>
</file>

<file path=ppt/ink/ink7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7:01.849"/>
    </inkml:context>
    <inkml:brush xml:id="br0">
      <inkml:brushProperty name="width" value="0.0441" units="cm"/>
      <inkml:brushProperty name="height" value="0.0441" units="cm"/>
    </inkml:brush>
  </inkml:definitions>
  <inkml:trace contextRef="#ctx0" brushRef="#br0">373 0 24575,'-27'2'0,"0"1"0,0 2 0,1 0 0,-1 2 0,-46 19 0,8-4 0,60-21 0,-1 1 0,1 0 0,0 0 0,0 0 0,-1 0 0,2 1 0,-1 0 0,0 0 0,1 1 0,-1-1 0,1 1 0,0 0 0,0 0 0,1 0 0,-1 1 0,1-1 0,0 1 0,0 0 0,0 0 0,1 0 0,-1 0 0,1 0 0,1 0 0,-1 1 0,1-1 0,0 1 0,0-1 0,0 12 0,1 84-235,0-77-895,1-2-5696</inkml:trace>
</inkml:ink>
</file>

<file path=ppt/ink/ink7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7:02.733"/>
    </inkml:context>
    <inkml:brush xml:id="br0">
      <inkml:brushProperty name="width" value="0.0441" units="cm"/>
      <inkml:brushProperty name="height" value="0.0441" units="cm"/>
    </inkml:brush>
  </inkml:definitions>
  <inkml:trace contextRef="#ctx0" brushRef="#br0">522 1 24575,'-21'0'0,"-84"4"0,92-3 0,0 2 0,0 0 0,0 0 0,0 1 0,1 1 0,-13 6 0,-29 16 0,0 3 0,-64 47 0,113-73-50,0 0-1,-1 0 1,1 1-1,1 0 0,-1 0 1,1 0-1,0 0 1,0 1-1,0 0 1,1-1-1,0 1 0,0 1 1,0-1-1,1 0 1,0 1-1,0-1 1,1 1-1,0-1 0,0 1 1,0 0-1,1 0 1,0-1-1,0 1 1,1 0-1,0-1 1,3 14-1,2-4-6775</inkml:trace>
</inkml:ink>
</file>

<file path=ppt/ink/ink7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2:45.077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123 25,'-3'1,"1"-1,-1 1,0 0,1-1,0 1,-1 0,1 1,-1-1,1 0,0 1,0-1,0 1,-4 3,-25 30,27-30,-2 4,0-1,0 2,1-1,0 1,1-1,0 1,0 0,1 1,1-1,0 1,0-1,1 1,0-1,1 15,1-16,-1 0,1 1,1-1,-1 0,2 1,-1-1,1-1,1 1,-1 0,1-1,1 1,0-1,0 0,1-1,-1 0,12 11,-9-12,-1-1,1 0,0 0,17 6,23 14,-21-9,1 0,40 16,-18-9,-15-9,1-2,0-1,1-2,0-1,46 3,22 5,-50-9,1-3,105-5,-56-1,-66 2,1 2,68 11,-91-10,0-1,0 0,0-2,0 0,0 0,0-2,0 0,26-7,1-5,77-35,-58 22,-39 18,-1 1,2 1,-1 2,1 0,41-2,128 9,-89 1,-79-2,117 0,149-17,-164 6,164 8,-135 4,-77-3,95 3,-135 3,51 13,-57-10,1-1,43 2,12 3,-64-7,51 2,-26-6,-9 0,0-1,83-12,109-36,-212 41,37-15,13-4,-48 18,0-2,-1-1,0 0,0-2,-1-1,-1 0,-1-2,37-34,-55 48,0 1,0-1,0 0,0 0,0 0,0-1,-1 1,1 0,-1-1,1 1,-1-1,0 1,0-1,0 0,-1 1,1-1,0 0,-1 0,0 1,0-1,0 0,0 0,0 0,0 0,-1 1,1-1,-1 0,0 0,0 1,0-1,0 1,0-1,-2-2,-5-5,0 1,0-1,0 2,-1-1,-1 1,-13-9,12 10,0 0,0 1,-1 0,1 1,-1 0,0 1,-1 0,1 1,0 1,-15-2,-15 1,-73 5,33 0,-77 10,-11 0,123-12,-7-2,0 3,-95 14,120-11,0-2,-41 0,-14 0,20 9,46-7,1-1,-25 2,-119-7,-57 4,171 4,-92 23,99-18,-2-2,1-1,-57 2,0-10,-176 11,52 3,22-3,143-2,-60 16,78-15,6-4,-2-1,-57 0,-1 1,-486 8,378-16,177 2,0-1,0-1,0-1,0-1,1-1,-45-16,23 3,23 8,0 2,0 0,-29-5,14 7,23 5,0-1,0-1,0 0,-26-10,40 13,-1 0,0 0,0-1,1 1,-1-1,0 1,0 0,1-1,-1 1,1-1,-1 0,0 1,1-1,-1 1,1-1,0 0,-1 0,1 1,-1-1,1 0,0 1,0-1,-1 0,1 0,0 0,0 1,0-1,0 0,0 0,0-1,1 0,0 0,-1 0,1 0,1 0,-1 0,0 0,0 1,1-1,-1 1,1-1,2-2,5-3,0 1,1 0,14-8,32-20,-45 27,-1 0,1 0,1 1,-1 0,21-6,135-22,-40 11,-97 16,0 2,1 2,-1 0,1 2,0 2,0 0,57 12,-39-7,1-1,-1-2,66-6,-18 1,-86 2,23-1,-1 2,0 2,48 8,-60-7,1-1,0-1,35-2,-29 0,47 5,148 15,-100-12,-12-1,118 16,-168-11,61 9,16-10,-51-5,145 28,-29-1,-100-18,78 1,-109-12,-35 3,10 2,-45-8,0-1,0 0,0 0,1 0,-1 0,0 0,0-1,0 1,0-1,0 1,0-1,0 0,0 0,0 0,0 0,2-2,-3 2,0 0,0 0,-1 0,1 0,-1 0,1 0,-1 0,1-1,-1 1,0 0,1 0,-1-1,0 1,0 0,0 0,0 0,0-1,0 1,0 0,-1 0,1-1,0 1,-1 0,1 0,-1 0,1 0,-1 0,1-1,-1 1,0 0,0 0,0 1,1-1,-2-1,-1-2,-1 1,1-1,-1 1,1 0,-1-1,0 2,-7-5,-21-5,-1 1,0 1,0 2,-43-4,12 6,-118 6,76 2,-89-4,-214 5,369-1,1 3,0 1,-59 18,-110 48,19-5,167-62,0-1,0-1,0 0,-34-2,29-1,0 2,-36 5,-65 25,60-14,-73 9,55-21,-132-6,85-3,-46 15,-1 0,165-11,11 0,0-1,-1 1,1-1,0 0,-1 0,1 0,0-1,0 0,-1 0,1 0,-6-3,10 4,0 0,0-1,0 1,0-1,0 1,0-1,0 1,1-1,-1 1,0 0,0-1,1 1,-1-1,0 1,0 0,1-1,-1 1,0 0,1-1,-1 1,1 0,-1 0,0-1,1 1,-1 0,1 0,-1 0,1 0,-1 0,1-1,0 1,22-9,-17 7,18-8,0 2,0 0,1 2,38-6,273-14,-298 24,1-1,-1-2,-1-2,1-1,-1-2,0-1,-1-3,44-21,-75 32,-1 1,1-1,-1-1,0 1,1 0,-1-1,-1 0,1 0,5-8,-8 11,0-1,-1 1,1 0,0 0,-1 0,0 0,1-1,-1 1,0 0,1 0,-1-1,0 1,0 0,0-1,0 1,0 0,-1 0,1-3,-1 3,0 0,0-1,0 1,0 0,0 0,0 0,0-1,0 1,0 0,-1 0,1 1,0-1,-1 0,1 0,-1 1,1-1,0 1,-1-1,-1 0,-13-2,0 0,1 1,-1 0,0 1,0 1,0 0,-25 5,-110 27,-238 95,334-107,49-18,2-1,0 0,0 0,0 0,1 1,-1-1,0 1,1 0,-1 1,1-1,0 0,-1 1,1 0,1 0,-6 5,8-7,0-1,0 0,0 1,0-1,0 1,0-1,0 1,0-1,0 0,0 1,0-1,0 1,0-1,0 0,0 1,1-1,-1 1,0-1,0 0,0 1,1-1,-1 0,0 1,1-1,-1 0,0 1,1-1,-1 0,0 0,1 1,-1-1,0 0,1 0,-1 0,0 0,1 0,-1 1,1-1,-1 0,1 0,-1 0,0 0,1 0,-1 0,1 0,-1 0,1 0,-1-1,0 1,1 0,-1 0,1 0,0-1,26-3,-27 4,322-100,-241 74,1 3,2 4,110-11,-165 26,0 0,-1-2,1 0,-2-3,1 0,-1-1,37-21,-63 31,-1 0,1-1,0 1,0-1,0 1,0-1,0 0,0 1,-1-1,1 0,0 0,0 1,-1-1,1 0,-1 0,1 0,-1 0,1 0,-1 0,1 0,-1 0,1-1,-2 1,1 1,0-1,-1 0,1 1,-1-1,1 0,-1 1,1-1,-1 1,1-1,-1 1,0-1,1 1,-1-1,0 1,1-1,-1 1,0 0,0 0,1-1,-1 1,-1 0,-4-2,0 1,-1 0,1 0,0 1,-1-1,-7 2,-23 7,-1 1,1 2,1 2,0 1,-46 26,-72 27,153-67,-46 17,-1-1,0-3,-74 11,-576 82,696-105,-11 1,1 0,-1 2,-19 7,26-6,18-6,20-7,-30 7,48-21,0 2,2 3,93-20,-130 35,-1-1,1-1,25-10,-34 12,-1 0,0-1,-1 1,1-1,0 0,-1 0,1-1,-1 0,0 1,0-1,-1-1,1 1,3-7,-6 9,-1 1,1 0,-1-1,1 1,-1 0,0-1,0 1,0 0,0-1,0 1,0 0,0-1,0 1,-1-1,1 1,0 0,-1-1,1 1,-1 0,0 0,1-1,-1 1,0 0,0 0,0 0,1 0,-1 0,0 0,0 0,-1 0,1 0,0 1,0-1,0 0,-1 1,1-1,0 1,0-1,-1 1,1 0,0-1,-1 1,1 0,-1 0,1 0,0 0,-1 0,1 0,0 1,-1-1,1 0,-2 1,3-1,-1 0,1 1,0-1,-1 0,1 0,0 1,0-1,-1 0,1 1,0-1,0 0,-1 1,1-1,0 0,0 1,0-1,0 0,-1 1,1-1,0 1,0-1,0 0,0 1,0-1,0 1,0-1,0 0,0 1,0-1,1 0,-1 1,0-1,0 1,0-1,0 0,0 1,1-1,-1 0,0 1,0-1,1 0,-1 1,0-1,0 0,1 0,-1 1,0-1,1 0,-1 0,1 1,19 17,-18-17,4 4,1-1,0 0,0 0,0-1,1 0,-1 0,1-1,0 0,0 0,0-1,0 0,0 0,0-1,0 0,0-1,0 1,0-2,11-2,15-4,0-2,58-26,-77 30,51-21,2 3,113-25,-104 27,-60 16,1 1,0 0,-1 1,26-2,-12 5,-1-1,0-2,0-1,49-14,-49 9,1 2,1 1,-1 1,1 2,32 0,265 5,-308 0,1 1,-1 2,0 0,25 9,-24-7,-1 0,1-2,40 4,407-8,-208-2,-243 3,-1 1,32 7,-30-4,0-2,23 1,-5-2,67 11,-59-7,0-1,0-2,-1-3,59-5,-32-7,-47 7,45-3,303-14,-357 22,0 0,0 1,0 0,0 1,23 7,-32-7,12 2,-1 1,0 0,-1 1,0 1,17 10,-29-14,0-1,0 1,-1 0,1 1,-1-1,0 1,1-1,-2 1,1 0,0 0,-1 0,0 0,1 1,-2-1,1 1,-1-1,1 1,-1 0,0-1,-1 1,1 0,-1 0,-1 8,1-7,0 0,-1-1,0 1,0 0,-1 0,0-1,0 1,0-1,-1 1,1-1,-1 0,-1 0,1 0,-1-1,-5 7,2-5,0 0,-1 0,1-1,-1 0,-1-1,1 1,0-1,-18 5,-6-2,1 0,-2-3,1 0,-50-2,35-1,0-2,-90-14,99 9,0 2,0 2,-55 4,-53-3,73-10,47 7,-43-4,45 6,1-1,-1-1,-33-10,33 7,-1 1,-48-4,-6 6,-83 9,85 6,48-6,-52 2,24-6,-83 11,-40 17,111-22,30-3,-40 9,-25 9,41-10,-117 38,166-45,-1-1,1-1,-1-1,-16 1,-23 4,-1 4,-92 20,68-16,56-11,19-3,5 0,1101-5,-604 6,-476-3,0-1,27-7,31-2,-3 11,-50 0,1 0,-1-1,41-8,58-21,-103 26,0 1,1 1,-1 1,35 2,40-1,-33-11,-48 7,0 1,25-2,-29 4,1-1,-1-1,0 0,0-1,17-6,-17 4,1 2,0 0,1 0,21-2,-17 4,1-2,-1 0,31-11,27-6,-57 17,70-16,-81 18,-1-1,1 0,-1-1,0 0,0 0,-1-1,1 0,7-6,-14 10,0 0,0 0,0 0,0 0,0 0,0 0,0-1,0 1,0 0,0 0,-1-1,1 1,-1 0,1-1,-1 1,1-1,-1 1,0 0,1-1,-1-1,0 2,-1 0,1 0,-1 0,1 0,-1 0,1 0,-1 0,0 0,1 0,-1 1,0-1,0 0,0 0,0 1,1-1,-1 1,0-1,0 1,0-1,-2 0,-5-1,0-1,0 2,0-1,0 1,-14 0,-192 4,177 2,-55 13,63-10,-1-2,1-2,-41 2,22-6,43 0,7-1,25 1,31 1,-28 0,-1 0,1-2,0-1,-1-2,1-1,45-13,-52 11,1 1,-1 1,1 2,30-2,28-4,-66 6,-10 1,0 1,1 0,-1 0,0 1,7 0,-22 12,-4-2</inkml:trace>
</inkml:ink>
</file>

<file path=ppt/ink/ink7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2:55.703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590 1,'-33'0,"-1"1,-39 7,61-6,1 1,0 0,0 1,0 0,0 0,1 1,-1 1,1 0,1 0,-10 9,-7 6,13-12,1 1,0 1,1 0,0 0,0 1,-8 14,9-11,1 1,0 0,1 0,1 1,1 0,0 0,2 0,-5 27,0 9,4-26,1 0,0 32,5 18,1-38,-2 1,-2-1,-8 49,-1-4,9-64,0 1,-1-1,-2 0,0 0,-14 35,12-37,-1 1,2 0,1 0,0 0,2 0,0 1,1 0,1 39,0-11,-9 52,-1 27,11 351,1-229,0-224,2 0,1 0,10 36,-6-28,4 35,15 118,-22-164,1 0,1-1,17 37,-1-4,18 45,-22-38,3-1,44 88,-56-132,1 0,15 18,7 10,14 18,3-1,84 78,-93-98,-32-33,0-1,1 0,0 0,13 6,-13-7,0-1,-1 2,0-1,15 14,-12-9,0-1,2-1,-1 0,1 0,18 7,16 10,-11-2,1-1,1-3,60 23,-95-41,13 4,0-1,0 0,1-1,0 0,27 1,-20-4,44 9,-42-5,36 1,-35-4,35 8,25 1,-52-10,0 2,0-3,50-5,-75 3,-1-1,0 0,-1 0,1-1,-1-1,1 0,-1 0,0 0,-1-1,0-1,0 1,0-1,-1-1,0 1,0-1,0 0,-1-1,-1 0,0 0,0 0,0 0,-1-1,-1 0,0 0,0 0,-1 0,2-14,19-139,-13 109,-7 44,-1 0,0 0,0-1,-1 1,-1-1,1 1,-2-1,1 1,-2-1,-2-12,1 11,0 0,-1 0,-1 0,0 0,0 1,-1-1,-1 1,0 1,0-1,-1 1,0 1,-14-13,2 6,-1 0,0 1,-1 2,-1 0,0 1,-30-10,8 4,34 12,-1 1,1 1,-1 0,0 1,0 0,-16-1,25 4,-1 0,0 0,1 0,-1 1,1 0,-1 0,1 0,-1 0,1 1,0-1,-1 1,1 0,0 0,0 0,0 0,0 0,1 1,-1-1,1 1,-1 0,1 0,0 0,0 0,0 0,1 0,-2 4,0-1,1 0,-1 1,2-1,-1 0,1 1,0-1,0 1,1 0,0-1,0 1,0-1,1 1,0-1,2 8,-1-5,1 1,1-1,-1 0,1 0,1 0,0-1,0 1,11 12,-16-21,0 1,0-1,0 0,1 1,-1-1,0 0,0 1,1-1,-1 0,0 1,1-1,-1 0,0 0,1 1,-1-1,0 0,1 0,-1 0,1 1,-1-1,0 0,1 0,-1 0,1 0,-1 0,0 0,1 0,-1 0,1 0,-1 0,0 0,1 0,-1 0,1 0,-1-1,1 1,5-16,-4-29,-2 41,3-37,5 23,-8 17,0 1,1 0,-1-1,1 1,-1 0,0 0,1 0,-1-1,1 1,-1 0,0 0,1 0,-1 0,1 0,-1 0,1 0,-1 0,0 0,1 0,-1 0,1 0,-1 0,1 0,-1 0,1 1,-1-1,0 0,1 0,-1 0,0 1,1-1,-1 0,1 0,-1 1,0-1,1 1,2 3,0 1,0 0,0 0,-1 0,0 1,0-1,0 1,-1-1,1 1,-1-1,-1 1,1 9,5 17,3 35,-6-45,-2-20,-1-8,0-4,-1 0,1 0,-2 1,1-1,-1 0,-1 1,0-1,0 1,-1 0,0 0,0 1,-1-1,0 1,-13-15,3 6</inkml:trace>
</inkml:ink>
</file>

<file path=ppt/ink/ink7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3:08.629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1626 1,'1'11,"1"0,0 1,0-1,8 18,-5-13,29 83,-16-50,19 86,-20-26,15 71,-27-163,8 29,-2 1,-1 0,3 63,-10-83,1 0,0-1,3 0,10 31,-7-24,11 57,6 39,-2-14,-16-66,-4-23,-1-1,1 38,-6 884,-1-909,-2-1,-14 63,10-61,1 0,-2 51,-5 56,5-66,7-53,-2-1,-1 0,-1 0,-1 0,-1 0,-1-1,-1-1,-15 25,8-18,10-17,-1 1,0-1,-1-1,-1 0,0 0,-15 14,-33 29,45-41,-2-1,1 0,-2-1,-31 20,-116 70,103-62,-119 60,142-84,-109 44,81-37,46-15,0-2,0 0,-1-1,0-1,0-1,-33 2,2-6,23-1,0 1,0 2,1 0,-32 8,48-7,0 0,0-1,-1 0,1-1,0 0,-1-1,1 0,-1 0,1-2,0 1,0-2,-1 1,1-1,1-1,-1 0,-12-7,-45-25,52 29,1-1,-1 0,1-1,1-1,0 0,0-1,-13-14,3-1,15 16,1 1,-1-2,2 1,-1-1,1 0,-5-13,8 15,-6-14,0 0,-9-40,17 55,1 0,0 0,1 0,-1 0,1 0,1 0,0-1,0 1,0 0,1 0,0 0,4-9,-1 6,0 0,0 1,1-1,1 1,-1 0,2 1,-1-1,1 2,1-1,-1 1,1 0,1 1,17-11,-16 11,2 0,-1 1,1 1,0 0,0 0,0 1,1 1,-1 0,1 1,0 1,0 0,0 0,14 3,-21-1,-1 1,1 0,-1 0,0 0,0 1,0 0,0 0,-1 1,1 0,-1 0,9 8,1 2,-1 2,18 23,-23-25,-1 0,0 1,11 31,-8-17,-5-4,-6-25,0 1,0-1,-1 1,1-1,0 1,0 0,0-1,0 1,-1-1,1 1,0-1,-1 1,1-1,0 0,-1 1,1-1,-1 1,1-1,0 0,-1 1,1-1,-1 0,0 1,-2-1,1 1,-1-1,1 0,-1 0,1 0,-1 0,0 0,1-1,-1 1,1-1,0 0,-1 0,1 0,-4-1,-7-4,-1 0,1-1,0 0,-17-14,16 11,1 3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2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32 0,'-3'0,"0"3,-4 2,1 8,2 6,0 3,1 4,2 0,0 0,7-6,0-8,1-7</inkml:trace>
</inkml:ink>
</file>

<file path=ppt/ink/ink7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3:14.700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0 0,'2'1,"0"-1,0 1,0-1,0 1,0 0,-1 0,1 0,0 0,-1 0,1 0,0 0,-1 1,0-1,1 0,-1 1,0-1,0 1,1 0,-1-1,-1 1,1 0,1 3,17 47,-17-44,5 25,-1-1,-2 1,-2 0,-1 0,-4 49,1-4,14 108,0-8,-13 791,-11-795,0-5,11-118,2 1,14 86,-8-84,-2 1,-3 1,-5 62,1-14,2-33,15 100,-10-113,-2 101,-1-3,1-129,2-1,1 0,12 33,6 31,-19-61,0 40,-5-53,0 1,2-1,0 0,1 0,0 0,1 0,1 0,8 17,-10-27,1-1,-1 0,1-1,1 1,-1-1,0 0,1 0,0 0,0 0,8 3,-9-4,-1-1,1-1,0 1,0 0,0-1,0 0,1 0,-1 0,0 0,0-1,1 0,-1 0,0 0,1 0,6-2,8-4,0-2,-1 0,0-1,33-22,63-57,-75 56,69-44,-86 62,0-1,-1-1,0-1,-2 0,0-2,18-22,-30 30,0 0,0 0,-1-1,9-25,-1 2,-5 12,-1 0,7-41,1 0,-10 40,-1-1,-1 1,-2 0,0-1,-2 0,-3-40,0 49,0 1,-1 0,-1 1,0-1,-1 1,-1 0,0 0,-1 1,0 0,-1 0,-15-17,21 28,0-1,0 1,0 0,0-1,0 1,0 1,0-1,-1 0,1 1,0 0,-1 0,0 0,1 0,-1 0,1 1,-1-1,0 1,0 0,1 0,-1 1,0-1,1 1,-1 0,1 0,-6 1,3 1,1-1,-1 1,0 0,1 0,0 1,0-1,0 1,0 0,1 1,-1-1,1 1,0 0,1 0,-5 7,-3 12,1 0,1 1,2 1,0-1,-3 27,1-5,5-18,1 46,3-66,3-23,2 0,0 1,0 0,1 0,0 0,10-12,-9 14,-1 0,0-1,0 1,-1-1,0 0,-1-1,4-20,-6 14</inkml:trace>
</inkml:ink>
</file>

<file path=ppt/ink/ink7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3:19.249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545 0,'25'28,"0"0,-2 2,21 36,51 102,-50-71,-5 1,49 176,-77-235,-3-11,7 43,-4-13,30 91,10 43,-27-89,-15-69,-2 0,7 57,-8-32,2-1,26 86,1 6,-31-114,-1 1,-3 59,-1-55,8 72,9 4,3 223,-20 311,-1-627,-2-1,-5 28,3-27,-2 42,5-46,-1 0,-1 0,-1 0,0 0,-1-1,-2 0,0 0,0-1,-2 0,0-1,-2 0,-20 25,11-18,0-2,-1-1,-1 0,-32 21,39-32,0-1,0 0,-1-1,0-1,-1 0,1-2,-1 0,-25 4,15-5,0-1,-1-1,1-2,-48-5,62 3,0-1,0 0,0-1,1-1,0 0,0-1,0 0,0-1,1 0,0-1,-13-13,-14-13,2-1,2-2,1-2,-38-56,62 80,-7-10,0 0,2 0,1-2,-19-50,-1-16,18 54,-14-60,-13-40,40 125,0-1,1 0,0 0,1 0,1 0,2-24,-2 37,1 0,-1-1,1 1,0 0,0 0,0 0,0 0,0 0,0 0,0 0,1 0,-1 0,0 1,1-1,0 1,-1-1,1 1,0-1,0 1,0 0,0 0,0 0,0 0,0 0,0 0,3 0,7-2,0 1,1 0,21-1,-5 1,-14 0,28-4,1 1,0 3,49 2,-86 2,0-1,-1 1,1 0,0 0,-1 0,0 1,1 0,-1 1,0-1,-1 1,1 0,-1 0,1 1,-1 0,-1 0,1 0,-1 1,7 10,-4-5,-1 0,0 1,-1 0,0 0,-1 0,0 1,-1-1,-1 1,2 16,-4-26,1-1,-1 0,-1 1,1-1,0 0,0 1,-1-1,0 0,1 1,-1-1,0 0,0 0,0 0,0 0,0 0,-1 0,1 0,-1 0,1 0,-4 2,2-1,-1-1,-1 1,1-1,0 0,0 0,-1 0,1-1,-1 1,-8 1,-1-2,-1 1,1-2,0 0,0 0,0-1,-19-5,21 4,1-1,-1-1,1 0,0-1,0 0,0-1,-15-10,10 5</inkml:trace>
</inkml:ink>
</file>

<file path=ppt/ink/ink7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4:06.733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496 0,'1'1,"0"-1,0 1,0-1,0 1,0-1,0 1,0 0,0 0,0-1,0 1,0 0,-1 0,1 0,0 0,-1 0,1 0,-1 0,1 0,0 3,11 28,-9-24,4 13,-2 0,0 0,1 24,1 0,0 13,-3-1,-5 102,-1-54,2 449,2-513,3-1,15 70,0-4,-13-63,1 7,2 88,-8-36,-5 100,1-197,1-1,-1 1,1 0,-1-1,-1 1,1-1,0 1,-1-1,0 0,0 0,0-1,-1 1,1-1,-1 1,0-1,0 0,0 0,0-1,-1 1,-8 3,-1 0,-1 0,1-1,-1 0,0-1,-23 3,23-5,0 0,1-1,-1-1,0 0,0-1,0-1,0 0,1-1,-1-1,1 0,0-1,0 0,0-1,1-1,0 0,-20-15,20 13,0-1,1 0,0-1,0 0,1-1,1 0,0 0,1-2,0 1,1-1,1 0,-7-15,-4-23,11 38,2-1,0 0,0-1,2 1,0-1,-1-16,5-210,-1 240,0 0,0-1,1 1,-1 0,0 0,1 0,-1 0,1 0,0 0,0 0,0 0,0 0,0 0,0 0,0 0,0 1,1-1,-1 0,1 1,-1-1,1 1,0 0,0 0,-1-1,1 1,3-1,-2 2,-1-1,1 1,0 0,-1 0,1 0,0 1,-1-1,1 0,-1 1,1 0,0 0,-1 0,1 0,-1 0,0 0,1 0,-1 1,0-1,0 1,4 3,7 9,0 0,-1 0,-1 1,13 23,-3-6,15 29,-33-57,-1 1,0 0,-1 0,1 0,-1 0,0 0,0 0,0 1,-1-1,1 0,-2 6,1-10,0-1,0 1,0-1,0 1,0 0,0-1,0 1,0 0,-1-1,1 1,0-1,0 1,-1-1,1 1,0 0,-1-1,1 1,0-1,-1 0,1 1,-1-1,1 1,-1-1,1 0,-1 1,1-1,-1 0,-1 1,1-1,0 0,0 0,0 0,0-1,0 1,0 0,0-1,0 1,0 0,0-1,0 1,0-1,0 0,-2-1,-25-28,15 13,-9-13,21 29,0-1,0 1,1 0,-1-1,1 1,-1-1,1 1,-1-1,1 1,0-1,0 1,0-1,0 1,0-1,0 1,0-1,0 1,1-3,5-5</inkml:trace>
</inkml:ink>
</file>

<file path=ppt/ink/ink7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3:41.018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1132 2219,'1'1,"-1"0,0 0,1 0,-1 0,1 0,0 0,-1 0,1 0,0-1,0 1,-1 0,1 0,0-1,0 1,0-1,0 1,0-1,0 1,0-1,0 1,0-1,0 0,0 1,0-1,0 0,0 0,0 0,0 0,2 0,35 0,-24-1,-1-1,1-1,-1 0,0-1,1 0,15-9,0-2,42-29,116-73,-151 97,-27 15,0 0,0 0,-1 0,10-9,20-21,-1-2,44-59,44-63,-110 138,-1-2,0 1,-2-2,-1 0,13-42,-13 35,-2 6,-2 0,-1-1,-1 0,3-51,-9-109,-1 77,3 86,-2 0,0 0,-1 0,-1 0,-1 0,-1 1,-9-24,-89-189,51 151,32 53,-21-42,28 50,-1 0,-31-39,3 5,25 33,-2 1,-1 0,-1 2,-29-24,44 40,-1 1,0 0,0 1,0 0,0 0,-1 0,1 1,-1 0,0 1,0 0,1 0,-13 0,-1 1,1 1,-1 0,-31 8,29-2,1 1,0 1,1 1,0 1,1 1,-28 21,-8 3,-12 11,48-32,-1 0,0-2,-32 15,4-5,1 3,1 2,-48 37,-192 166,227-170,4 3,-86 124,105-135,20-31,2 2,1 0,1 0,1 1,-12 37,12-26,2-10,2 0,0 1,2-1,1 1,-3 55,8-68,0 1,1-1,1 0,0 0,0 0,2 0,0 0,1-1,0 1,0-1,2 0,0-1,0 0,17 21,53 71,-56-72,43 49,47 34,-57-54,-38-42,37 35,-52-53,4 5,1-1,0 0,0 0,0 0,1-1,-1 0,1 0,0-1,0 0,1 0,-1-1,1 1,11 1,4-2</inkml:trace>
</inkml:ink>
</file>

<file path=ppt/ink/ink7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4:19.253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0 895,'2'-16,"-1"0,2 1,0-1,1 1,1 0,0 0,1 1,0-1,1 1,1 1,0-1,1 1,0 1,1 0,17-16,-13 12,-1-2,13-19,4-7,-7 14,64-77,-17 53,-13-1,-33 33,23-28,-35 39,-1 0,2 0,0 1,25-15,10-8,63-45,-99 72,0 0,0 1,0 0,0 1,1 0,0 1,-1 1,1 0,0 0,0 2,17 0,-26 0,0 1,0 0,0 0,0 1,0-1,0 1,-1 0,1 0,0 0,-1 0,4 4,37 36,-18-17,-21-20,0 1,0-1,-1 1,1 0,-1 0,-1 1,1-1,-1 1,0-1,-1 1,1 0,0 8,-2-12,0 1,0 0,-1-1,1 1,-1 0,0 0,0-1,-1 1,1 0,-1 0,0-1,0 1,0-1,0 1,-1-1,1 1,-1-1,0 0,0 0,0 1,-1-2,1 1,-1 0,1 0,-5 2,-11 7,-1-1,0-1,-1-1,0-1,-1-1,0-1,0 0,0-2,-23 3,41-7,0 1,-1-1,1 0,0 0,0 0,0-1,0 1,-1-1,1 1,0-1,0 0,0 0,0-1,0 1,1-1,-1 1,0-1,1 0,-1 0,1 0,0 0,-1-1,1 1,-2-4,2 3,1 0,0 0,0-1,0 1,0 0,0-1,1 1,-1 0,1-1,0 1,0-1,0 1,1 0,-1-1,1 1,0 0,0-1,0 1,0 0,0 0,1 0,2-5,2 0,0 0,0 1,0 0,1 0,0 0,0 1,1 0,-1 0,15-7,-15 10,-12 12,-16 14,-6 0,-3 0</inkml:trace>
</inkml:ink>
</file>

<file path=ppt/ink/ink7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3:35.978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133 214,'122'1,"133"-3,-77-20,-78 10,-65 6,43-1,-15 7,-14 1,-1-3,1-1,91-19,188-53,-272 66,-1 2,1 3,112 6,-52 0,-106-2,1 1,-1 0,1 0,-1 1,0 1,1-1,-1 2,-1-1,1 1,0 1,-1 0,0 0,0 1,9 8,17 9,-22-16,-1 1,0 0,-1 0,0 1,16 18,-25-25,-1 1,1-1,0 1,-1-1,1 1,-1 0,0 0,0-1,0 1,0 0,-1 0,1 0,-1 0,0 0,0 0,0 0,0 0,0 0,-1 0,1 0,-1 0,0 0,0 0,0-1,0 1,0 0,0 0,-1-1,0 1,1-1,-1 1,-3 2,-2 2,0 0,0-1,-1 1,0-2,0 1,0-1,-1 0,-10 4,-77 27,87-33,-38 10,-67 11,45-11,-135 17,124-22,-1-4,-89-6,41 0,96 3,-51 10,-21 1,86-11,0 2,0 0,0 2,-21 7,22-6,-1-1,0-1,0 0,-25 1,-238-5,117-1,148-1,-1 0,1 0,0-2,0 0,0-1,-20-9,8 3,18 6,1-1,-1-1,1 1,0-2,1 1,0-1,-10-12,-4-2,18 18,1 0,0 0,0 0,0-1,0 1,1-1,-4-6,7 10,-1 0,1-1,0 1,-1-1,1 1,0 0,0-1,0 1,0-1,0 1,0 0,0-1,0 1,1-1,-1 1,0 0,1-1,-1 1,1 0,0 0,-1-1,1 1,0 0,0 0,0 0,0 0,0 0,0 0,0 0,0 0,0 0,0 0,1 1,-1-1,2 0,20-11,1 1,0 2,50-13,-2 0,-42 13,0 1,0 1,61-4,94 8,-151 1,0-1,0-2,0-1,39-13,-33 8,0 2,51-5,-17 7,138-32,-164 29,0 2,53-2,-63 6,0-2,57-18,-62 15,1 0,-1 3,67-5,-76 11,1 2,-1 1,0 1,0 1,0 1,-1 1,0 1,27 13,-14-8,-31-12,1 0,0 1,-1 0,0 0,1 0,-1 1,0-1,0 1,-1 1,1-1,0 1,6 6,-10-8,-1-1,0 0,0 0,1 0,-1 0,0 1,0-1,0 0,0 0,0 1,0-1,0 0,-1 0,1 0,0 0,-1 1,1-1,-1 0,1 0,-1 0,1 0,-1 0,0 0,0 0,1 0,-1 0,0 0,0-1,0 1,0 0,0-1,-1 2,-38 23,39-25,-105 53,-2-6,-151 46,222-85,1-1,-73 4,39-5,31-2,-1 1,1 3,0 1,-72 26,84-23,0-1,-1-1,-1-1,0-2,0 0,0-2,-38 1,34-4,-1 1,-60 15,61-11,0-1,-63 4,80-10,0-1,1 0,0-1,-1-1,1-1,0 0,0 0,0-2,1 1,0-2,-22-14,35 21,1 0,-1-1,1 1,-1-1,1 1,0-1,-1 1,1-1,-1 1,1-1,0 1,0-1,-1 0,1 1,0-1,0 1,0-1,0 0,-1 1,1-1,0 0,0 1,0-1,0 0,1 1,-1-1,0 1,0-1,0 0,0 1,1-1,-1 0,0 1,1-1,-1 1,0-1,1 1,-1-1,1 1,0-1,23-20,-19 18,71-48,3 4,85-39,60-8,-195 81,0 3,1 0,55-9,95-4,-114 17,113 0,-44 3,-68-4,69-17,-96 17,-37 6,-1 0,1 0,0 1,0-1,0 1,0 0,0 0,0 0,0 0,0 0,0 1,0-1,0 1,0 0,0 0,0 0,4 3,2 5</inkml:trace>
</inkml:ink>
</file>

<file path=ppt/ink/ink7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3:37.150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1267 0,'-6'1,"0"1,0 0,0 0,0 0,1 1,-1 0,1 0,0 0,-7 6,-8 4,-5 1,-1 0,-1-2,0 0,0-2,-43 9,32-10,-135 24,159-30,-1 0,1 1,-20 9,21-8,0 0,0-1,-1-1,-21 4,-10-2,-54 15,-15 2,45-12,0 3,-115 38,159-42</inkml:trace>
</inkml:ink>
</file>

<file path=ppt/ink/ink7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4:10.139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243 1,'0'16,"2"0,7 31,2 24,-8 325,-5-202,0-165,-2 1,-1-1,-1 0,-1 0,-2-1,-18 41,14-38,2 1,1 0,1 1,-6 49,11-53,-1 0,-11 31,8-28,-7 42,9-38,-2-1,-14 39,10-35,-10 54,12-28,-4 130,14-189,-1 0,1 0,1 0,-1 0,1-1,0 1,0 0,1 0,0-1,0 1,0-1,1 1,-1-1,7 8,7 11,-7-11,0 0,1 0,1-1,15 15,-23-24,0-1,1 1,0-1,-1 0,1 0,0 0,0 0,0-1,0 1,0-1,0 0,0 0,1-1,-1 1,0-1,0 0,1 0,-1 0,0-1,0 1,5-2,6-4,0 1,0-2,-1 0,0 0,-1-2,1 1,-2-2,1 0,-1 0,-1-1,0-1,0 0,-1 0,-1-1,0 0,-1 0,0-1,-1-1,-1 1,0-1,-1 0,4-20,-8 32,0 0,-1 0,0 0,0-1,1 1,-2 0,1 0,0-1,-1 1,1 0,-1 0,0 0,0 0,0 0,-1 0,1 0,-1 0,0 0,-3-4,2 4,0 1,0 0,0 0,0 0,0 0,-1 0,1 1,-1-1,1 1,-1 0,0 0,1 0,-1 1,-6-1,-3 1,1 0,-1 1,1 1,0 0,-1 0,1 1,0 1,0 0,-13 7,20-9,0 0,0 1,1-1,0 1,-1 0,1 0,0 1,0-1,1 1,-1 0,1 0,0 0,0 0,0 1,0-1,1 1,0 0,0-1,0 1,0 0,0 8,1-11,1-1,0 1,0 0,-1 0,1-1,-1 1,1 0,-1-1,0 1,0-1,0 1,0 0,0-1,0 0,0 1,0-1,0 0,-1 0,1 1,0-1,-1 0,1 0,-1 0,0-1,1 1,-1 0,0-1,1 1,-1-1,0 1,0-1,1 0,-1 0,0 0,0 0,-2 0,-5-2,0 0,0-1,0 0,0-1,-15-8,-1 0,-2 0</inkml:trace>
</inkml:ink>
</file>

<file path=ppt/ink/ink7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4:12.549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171 0,'9'13,"1"1,-2 0,0 1,-1 0,0 0,-1 0,7 32,-7-29,6 31,9 65,-2-6,-6-56,-3 1,-2 1,0 72,-6 9,-5 116,-2-213,-2 0,-18 60,-5 25,-29 138,50-207,8-43,0-1,0 0,-2 0,-3 13,5-21,0 0,0 0,0 0,0 0,-1 0,1 0,-1-1,1 1,-1-1,1 1,-1-1,0 0,0 1,1-1,-1 0,0 0,0 0,0 0,0-1,-1 1,1-1,0 1,0-1,0 1,0-1,-1 0,1 0,-3-1,2 1,0-1,-1 1,1-1,0 0,0 0,0 0,1 0,-1 0,0-1,0 0,1 1,-1-1,1 0,-1 0,1 0,0 0,0-1,0 1,-2-4,-10-19,2 0,1 0,1-2,-7-27,13 36,0 1,2 0,0 0,0-1,2 0,0 1,4-30,-2 42,0-1,0 0,1 1,0-1,0 1,0 0,0 0,1 0,0 1,0-1,0 1,0 0,1 0,0 0,6-3,-5 3,0 0,0 0,1 0,0 1,0 0,0 1,0-1,0 2,0-1,0 1,1 0,7 0,-12 1,0 0,1 1,-1 0,0 0,0 0,0 0,0 1,0-1,0 1,0 0,0 0,0 0,-1 0,1 0,-1 0,0 1,0-1,0 1,0 0,0-1,0 1,0 0,-1 0,0 0,0 0,2 6,0 2,0 0,-1 0,0 0,-1 0,-1 0,0 19,0-29,0 0,0 0,0 1,0-1,0 0,0 0,-1 0,1 0,0 1,-1-1,1 0,-1 0,1 0,-1 0,1 0,-1 0,-1 1,2-2,-1 0,1 0,-1 0,1 0,0 0,-1 0,1 0,-1 0,1 0,-1 0,1 0,0 0,-1 0,1 0,-1 0,1-1,-1 1,1 0,0 0,-1-1,1 1,0 0,-1 0,1-1,0 1,-1 0,1-1,-1 0,-1-2,-1-1,1 1,0-1,0 1,0-1,1 0,-1 0,0-4,0-14,3 3</inkml:trace>
</inkml:ink>
</file>

<file path=ppt/ink/ink7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4:14.705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0 1,'0'717,"13"-570,-1-6,-13 361,2-486,0-1,1 1,1-1,1 0,0 0,1 0,12 27,-16-41,0 1,-1-1,1 1,0-1,0 1,-1-1,1 0,0 1,1-1,-1 0,0 0,0 0,0 1,1-1,-1-1,1 1,-1 0,0 0,1 0,0-1,-1 1,1-1,2 1,-1-1,-1 0,0-1,1 1,-1-1,1 1,-1-1,0 0,1 0,-1 0,0 0,0 0,0-1,0 1,2-2,4-4,0-1,-1 0,0 0,0 0,-1 0,7-13,-7 8,-1 0,0-1,-1 0,0 0,-1 0,-1 0,0-1,-1 1,-1-1,0 1,-3-22,3 34,0 0,0 1,0-1,-1 0,1 1,0-1,-1 0,1 1,-1-1,1 0,-1 1,0-1,0 1,0-1,0 1,0-1,0 1,0 0,0 0,-1-1,1 1,0 0,-1 0,1 0,-1 0,1 1,-1-1,1 0,-1 1,0-1,1 1,-1-1,0 1,1 0,-1-1,0 1,0 0,1 0,-1 1,0-1,-1 1,-1-1,0 2,0-1,1 0,-1 1,1 0,-1 0,1 0,0 0,0 0,0 1,0-1,0 1,0 0,1 0,-1 0,1 0,-4 6,0 3,6-8,-2-1,1 0,0 0,-1 0,1 0,-1 0,0 0,0 0,0-1,0 1,-1-1,1 0,-1 1,1-1,-1 0,0 0,0-1,0 1,0-1,0 1,-5 1,-9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2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55 0,'-3'0,"-4"3,-2 2,0 2,-2 3,3 4,1 5,7 0,7-4,4-3,1-6</inkml:trace>
</inkml:ink>
</file>

<file path=ppt/ink/ink7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4:22.284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0 1602,'0'-7,"1"0,0 0,0 0,1 0,0 0,0 0,1 0,4-8,32-52,-8 19,-8-5,-1 0,-3-1,18-77,-6 16,-17 67,11-66,-21 92,14-39,-12 44,-1 1,-1-1,0 0,1-20,-4 17,0 0,2 1,0-1,2 1,0 0,8-21,19-61,-28 82,1 0,1 0,1 1,0-1,1 2,1-1,1 1,15-20,15-13,39-40,-71 82,2-2,0 0,1 0,0 1,13-8,-19 15,0-1,0 1,0 0,0 1,1-1,-1 1,0 0,1 0,-1 0,1 1,-1 0,0 0,1 1,7 1,7 0,-1 2,0 1,0 0,0 1,0 1,28 15,-10-3,-32-17,1 0,-1 0,0 1,0 0,0 0,-1 0,1 0,-1 1,1 0,-1-1,0 2,-1-1,1 0,-1 1,0 0,0-1,3 7,-4-5,2 2,-1 0,1 0,-2 0,1 1,-1-1,1 12,-3-18,0 0,0 0,-1 0,1 0,0-1,-1 1,0 0,1 0,-1-1,0 1,0 0,0-1,0 1,0 0,0-1,0 0,0 1,-1-1,1 0,0 0,-1 1,1-1,-1 0,0 0,1-1,-1 1,0 0,1 0,-1-1,0 1,0-1,0 0,1 0,-1 1,-3-1,-3 0,0 1,1-1,-1 0,0-1,1 0,-1 0,1 0,-1-1,1 0,0-1,0 0,-9-4,-6-6,0-1,-26-21,33 24,13 9,0 1,0-1,0 1,0 0,-1 0,1 0,-1 0,1 0,0 1,-1-1,1 1,-1-1,1 1,-1 0,1 0,-1 0,1 1,-1-1,1 0,-1 1,1 0,-1-1,1 1,-4 2,-21 9</inkml:trace>
</inkml:ink>
</file>

<file path=ppt/ink/ink7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4:24.987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333 1441,'2'-5,"0"1,0-1,0 0,0 1,1 0,0-1,0 1,0 0,0 0,7-5,1-5,29-39,61-112,-93 149,0-1,-1 0,0 0,-2 0,0-1,-1 0,2-20,-4 20,8-56,1-94,-10 107,-4-70,1 116,-2 1,0-1,0 1,-1 0,-12-22,8 17,1 1,-6-24,-9-25,14 46,-8-36,12 41,-1 1,0-1,-1 1,-1 1,0-1,-1 1,-11-14,13 21,1 0,-1 0,0 0,-1 1,1 0,-1 1,0 0,-1 0,1 1,-1 0,0 0,0 1,0 0,0 1,-1 0,1 0,-1 1,1 0,-1 1,0 0,1 1,-1 0,1 0,-1 1,-8 2,13-2,0 0,0 1,1-1,-1 1,1 0,-1 0,1 0,0 1,1 0,-1-1,0 1,1 0,0 1,0-1,0 1,-3 7,-5 11,2 1,-9 29,12-34,2-7,-37 132,37-124,0 1,2-1,0 1,2 0,1 24,0-42,-1-1,0 1,0-1,1 0,-1 1,1-1,0 0,0 1,0-1,0 0,0 0,1 0,-1 0,0 0,1 0,3 3,-4-4,1 0,0 0,0 0,-1 0,1 0,0-1,0 1,0-1,0 1,0-1,0 0,0 0,0 0,0 0,0 0,3-1,2 0,0-1,0-1,0 1,0-1,0 0,-1-1,1 0,-1 0,9-7,-2 0,-1-1,0 0,0 0,11-18,-19 24,0 0,0-1,0 0,-1 0,0 0,0 0,0-1,-1 1,-1-1,1 1,0-12,-2 17,0 0,0 0,-1 0,1 0,-1 0,1 0,-1 0,1 0,-1 0,0 0,0 0,0 0,0 1,0-1,-1 0,1 1,0-1,-1 1,1-1,-1 1,0 0,1-1,-1 1,0 0,0 0,0 0,0 1,0-1,0 0,0 1,0-1,-3 1,-14-3</inkml:trace>
</inkml:ink>
</file>

<file path=ppt/ink/ink7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4:28.127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709 777,'1'-2,"0"0,0 0,0 0,0 0,0 0,0 0,1 0,-1 1,0-1,1 0,0 1,2-3,6-6,3-7,0 0,-2-1,1 0,-2-1,-1 0,0-1,7-26,-7-3,-2-1,-3 0,-3-97,-2 91,1 48,0-1,-1 1,0 0,0 0,-1-1,0 1,0 0,-1 0,-6-11,6 13,-1 1,0 0,0 0,0 0,-1 0,1 1,-1 0,0 0,-1 0,1 0,-1 1,-10-5,-4 0,0 1,-1 1,1 1,-1 1,-1 1,-36-1,54 3,-77-9,47 5,-45-1,55 6,2-1,1 1,-34 5,48-3,0-1,1 1,-1 0,0 1,1 0,-1 0,1 0,0 1,0 0,0 0,-8 8,4-2,1 1,1 1,0 0,1 0,0 0,1 1,-8 22,-9 16,18-38,0 0,1-1,0 2,-3 23,-3 9,-8-4,13-32,0 0,1 0,-6 19,9-27,1 0,-1 1,1-1,0 0,0 1,0-1,0 0,0 1,0-1,1 0,-1 1,1-1,0 0,-1 0,1 0,0 1,0-1,1 0,-1 0,0 0,1-1,2 4,-3-4,1 1,0-1,0 0,0 0,1 0,-1 0,0 0,0 0,0 0,1-1,-1 1,0-1,1 0,-1 0,0 0,1 0,-1 0,0 0,1-1,-1 1,0-1,1 1,-1-1,0 0,4-2,0 0,0 0,-1 0,1 0,-1-1,0 0,0 0,0 0,5-8,-4 6,1-1,-1 1,1 1,15-11,-18 14,1 0,-1-1,0 0,0 0,0 0,-1 0,1-1,-1 1,1-1,-1 0,-1 0,1 0,0-1,-1 1,0 0,0-1,0 0,1-7,-2 8,0 0,-1 0,1-1,-1 1,0 0,-1 0,1 0,-1 0,0 0,0 0,0 0,0 0,0 0,-1 1,0-1,0 0,-3-3,3 5,0 0,0 0,0 0,-1 0,1 1,-1-1,0 1,1 0,-1-1,0 1,0 0,1 1,-1-1,0 0,0 1,0 0,0 0,0 0,0 0,0 0,0 0,0 1,0-1,-4 3,1-2,0 1,1 0,-1 0,1 0,0 1,0 0,0 0,0 1,0-1,1 1,-6 5,8-7,0 0,1 0,-1 0,1 0,0 0,0 0,0 0,0 0,0 1,0-1,0 0,1 1,-1-1,1 0,0 1,-1-1,1 0,0 1,1-1,-1 1,0-1,1 0,-1 1,1-1,0 0,0 1,0-1,0 0,0 0,2 3,-1-2,0-1,0 0,0 1,1-1,-1 0,1-1,-1 1,1 0,-1-1,1 1,5 1,12 4</inkml:trace>
</inkml:ink>
</file>

<file path=ppt/ink/ink7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694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157 0,'-1'1,"0"-1,0 1,0-1,0 1,-1-1,1 1,0 0,0 0,1-1,-1 1,0 0,0 0,0 0,0 0,1 0,-1 0,1 0,-1 0,0 3,-12 28,9-24,-3 13,1 0,1 0,-2 24,0 0,-1 13,3-1,6 102,2-54,-3 449,-3-513,-1-1,-19 70,1-4,15-63,-2 7,-2 88,10-36,4 100,-2-197,1-1,-1 1,1 0,0-1,1 1,-1-1,1 1,0-1,0 0,1 0,-1-1,1 1,0-1,0 1,0-1,1 0,-1 0,1-1,0 1,9 3,2 0,-1 0,1-1,0 0,1-1,24 3,-24-5,-1 0,0-1,0-1,1 0,-1-1,0-1,0 0,0-1,0-1,0 0,-1-1,0 0,0-1,0-1,-1 0,22-15,-22 13,0-1,0 0,-1-1,-1 0,0-1,0 0,-2 0,1-2,-2 1,0-1,-1 0,7-15,5-23,-13 38,-1-1,0 0,-2-1,0 1,0-1,0-16,-6-210,2 240,0 0,0-1,0 1,0 0,-1 0,1 0,-1 0,0 0,1 0,-1 0,0 0,0 0,-1 0,1 0,0 0,-1 1,1-1,-1 0,0 1,1-1,-1 1,0 0,0 0,0-1,0 1,-3-1,2 2,0-1,0 1,0 0,0 0,0 0,0 1,1-1,-1 0,0 1,0 0,0 0,0 0,1 0,-1 0,1 0,-1 0,1 1,-1-1,1 1,-4 3,-9 9,2 0,-1 0,2 1,-14 23,3-6,-17 29,38-57,-1 1,1 0,0 0,0 0,1 0,0 0,0 0,0 1,1-1,-1 0,2 6,-1-10,0-1,0 1,0-1,0 1,0 0,0-1,0 1,0 0,1-1,-1 1,0-1,0 1,1-1,-1 1,1 0,-1-1,0 1,1-1,-1 0,1 1,-1-1,1 1,-1-1,1 0,0 1,-1-1,1 0,1 1,-1-1,0 0,0 0,0 0,1-1,-1 1,0 0,0-1,0 1,0 0,0-1,0 1,0-1,0 0,2-1,28-28,-16 13,9-13,-23 29,0-1,-1 1,1 0,0-1,-1 1,1-1,-1 1,1-1,-1 1,0-1,0 1,0-1,0 1,0-1,0 1,0-1,0 1,-1-3,-5-5</inkml:trace>
</inkml:ink>
</file>

<file path=ppt/ink/ink7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695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1058 2219,'0'1,"-1"0,1 0,-1 0,1 0,-1 0,0 0,1 0,-1 0,0-1,0 1,1 0,-1 0,0-1,0 1,0-1,0 1,0-1,0 1,-1-1,1 1,0-1,0 0,0 1,0-1,0 0,-1 0,1 0,0 0,-3 0,-37 0,26-1,1-1,-1-1,0 0,1-1,-1 0,-17-9,0-2,-45-29,-127-73,164 97,30 15,0 0,1 0,0 0,-11-9,-22-21,2-2,-49-59,-48-63,121 138,0-2,2 1,1-2,1 0,-14-42,13 35,4 6,1 0,1-1,2 0,-4-51,10-109,2 77,-4 86,1 0,1 0,1 0,2 0,0 0,2 1,8-24,99-189,-56 151,-35 53,24-42,-32 50,1 0,34-39,-4 5,-25 33,0 1,2 0,1 2,31-24,-46 40,-1 1,0 0,1 1,0 0,0 0,0 0,0 1,1 0,-1 1,1 0,-1 0,13 0,2 1,0 1,0 0,34 8,-33-2,0 1,0 1,-1 1,0 1,-1 1,31 21,8 3,14 11,-53-32,0 0,1-2,35 15,-4-5,-2 3,0 2,52 37,210 166,-249-170,-3 3,92 124,-112-135,-25-31,0 2,-2 0,0 0,-2 1,13 37,-13-26,-2-10,-2 0,-1 1,-1-1,-1 1,2 55,-7-68,-2 1,0-1,0 0,-2 0,0 0,-1 0,0 0,-1-1,-1 1,0-1,-1 0,0-1,-2 0,-17 21,-57 71,59-72,-46 49,-51 34,61-54,43-42,-40 35,55-53,-4 5,0-1,0 0,-1 0,0 0,0-1,0 0,-1 0,1-1,-1 0,0 0,0-1,-1 1,-12 1,-4-2</inkml:trace>
</inkml:ink>
</file>

<file path=ppt/ink/ink7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696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1190 895,'-1'-16,"-1"0,-1 1,0-1,-1 1,-1 0,-1 0,0 1,-2-1,1 1,-2 1,0-1,0 1,-2 1,0 0,-17-16,12 12,1-2,-13-19,-5-7,8 14,-70-77,19 53,13-1,37 33,-26-28,40 39,-1 0,0 0,-1 1,-28-15,-11-8,-69-45,110 72,-1 0,0 1,-1 0,1 1,-1 0,0 1,0 1,0 0,0 0,-1 2,-17 0,28 0,-1 1,1 0,0 0,-1 1,1-1,0 1,0 0,0 0,0 0,0 0,-4 4,-39 36,18-17,24-20,-1 1,1-1,0 1,0 0,1 0,0 1,0-1,0 1,1-1,0 1,1 0,-2 8,3-12,0 1,0 0,1-1,-1 1,1 0,0 0,1-1,-1 1,0 0,1 0,0-1,0 1,1-1,-1 1,1-1,-1 1,1-1,0 0,1 0,-1 1,0-2,1 1,0 0,0 0,4 2,13 7,1-1,0-1,1-1,0-1,0-1,1-1,0 0,0-2,25 3,-44-7,-1 1,1-1,-1 0,1 0,-1 0,1-1,-1 1,0-1,1 1,-1-1,0 0,1 0,-1-1,0 1,0-1,0 1,0-1,0 0,-1 0,1 0,0 0,-1-1,0 1,3-4,-3 3,-1 0,1 0,-1-1,0 1,0 0,0-1,-1 1,1 0,-1-1,0 1,0-1,-1 1,1 0,-1-1,1 1,-1 0,0-1,0 1,-1 0,1 0,-1 0,-3-5,-1 0,0 0,-1 1,0 0,0 0,-1 0,0 1,0 0,0 0,-16-7,16 10,13 12,18 14,7 0,2 0</inkml:trace>
</inkml:ink>
</file>

<file path=ppt/ink/ink7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697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2396 214,'-133'1,"-146"-3,84-20,86 10,71 6,-47-1,15 7,17 1,0-3,-1-1,-98-19,-207-53,298 66,0 2,0 3,-123 6,58 0,114-2,1 1,-1 0,1 0,-1 1,1 1,0-1,0 2,0-1,1 1,-1 1,1 0,0 0,1 1,-11 8,-19 9,26-16,-1 1,2 0,-1 0,1 1,-17 18,27-25,0 1,0-1,0 1,1-1,-1 1,1 0,0 0,-1-1,1 1,1 0,-1 0,0 0,1 0,0 0,0 0,0 0,0 0,0 0,1 0,-1 0,1 0,0 0,0 0,0-1,0 1,1 0,-1 0,1-1,0 1,0-1,0 1,3 2,3 2,-1 0,1-1,0 1,1-2,0 1,0-1,0 0,12 4,84 27,-95-33,42 10,72 11,-48-11,146 17,-133-22,0-4,96-6,-44 0,-105 3,56 10,23 1,-94-11,-1 2,1 0,-1 2,25 7,-25-6,0-1,0-1,1 0,28 1,259-5,-128-1,-160-1,-1 0,0 0,-1-2,1 0,0-1,21-9,-9 3,-19 6,0-1,-1-1,0 1,0-2,-1 1,0-1,11-12,4-2,-20 18,0 0,-1 0,1 0,-1-1,0 1,-1-1,5-6,-8 10,1 0,-1-1,1 1,-1-1,0 1,0 0,0-1,1 1,-1-1,-1 1,1 0,0-1,0 1,0-1,-1 1,1 0,-1-1,1 1,-1 0,0 0,0-1,1 1,-1 0,0 0,0 0,0 0,0 0,-1 0,1 0,0 0,0 0,0 0,-1 1,1-1,-3 0,-21-11,-1 1,0 2,-55-13,2 0,46 13,1 1,-1 1,-67-4,-103 8,166 1,0-1,0-2,0-1,-42-13,35 8,-1 2,-54-5,18 7,-150-32,178 29,0 2,-57-2,68 6,1-2,-63-18,68 15,-1 0,0 3,-71-5,81 11,0 2,1 1,-1 1,1 1,0 1,0 1,1 1,-29 13,15-8,33-12,-1 0,1 1,0 0,1 0,-1 0,0 1,1-1,-1 1,1 1,0-1,0 1,-7 6,11-8,1-1,-1 0,1 0,0 0,0 0,-1 1,1-1,0 0,0 0,0 1,1-1,-1 0,0 0,0 0,1 0,-1 1,1-1,-1 0,1 0,0 0,-1 0,1 0,0 0,0 0,0 0,-1 0,1 0,0-1,0 1,1 0,-1-1,1 2,42 23,-43-25,115 53,1-6,167 46,-244-85,0-1,79 4,-43-5,-32-2,-1 1,0 3,0 1,77 26,-90-23,0-1,1-1,0-1,0-2,1 0,0-2,41 1,-36-4,-1 1,67 15,-67-11,0-1,70 4,-89-10,0-1,0 0,0-1,0-1,-1-1,1 0,-1 0,0-2,0 1,-1-2,25-14,-40 21,1 0,-1-1,1 1,-1-1,1 1,-1-1,1 1,-1-1,0 1,1-1,-1 1,0-1,1 0,-1 1,0-1,0 1,0-1,1 0,-1 1,0-1,0 0,0 1,0-1,0 0,-1 1,1-1,0 1,0-1,0 0,0 1,-1-1,1 0,0 1,-1-1,1 1,-1-1,1 1,0-1,-1 1,0-1,-26-20,22 18,-78-48,-3 4,-94-39,-64-8,212 81,-1 3,1 0,-61-9,-104-4,125 17,-124 0,48 3,75-4,-75-17,104 17,41 6,0 0,0 0,-1 1,1-1,0 1,0 0,-1 0,1 0,0 0,0 0,-1 1,1-1,0 1,0 0,0 0,0 0,-5 3,-3 5</inkml:trace>
</inkml:ink>
</file>

<file path=ppt/ink/ink7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698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0 0,'7'1,"0"1,-1 0,0 0,0 0,0 1,0 0,0 0,0 0,7 6,8 4,7 1,1 0,0-2,0 0,1-2,47 9,-36-10,148 24,-173-30,0 0,0 1,21 9,-23-8,0 0,1-1,-1-1,24 4,12-2,59 15,15 2,-48-12,-1 3,126 38,-173-42</inkml:trace>
</inkml:ink>
</file>

<file path=ppt/ink/ink7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699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231 1,'-1'16,"-1"0,-7 31,-4 24,11 325,4-202,0-165,2 1,2-1,0 0,2 0,2-1,19 41,-15-38,-1 1,-2 0,-2 1,8 49,-13-53,2 0,10 31,-6-28,6 42,-9-38,1-1,16 39,-11-35,11 54,-12-28,3 130,-15-189,0 0,0 0,0 0,0 0,-1-1,0 1,-1 0,0 0,0-1,0 1,0-1,-1 1,0-1,-6 8,-9 11,8-11,0 0,-1 0,0-1,-18 15,26-24,-1-1,0 1,0-1,0 0,0 0,0 0,0 0,-1-1,1 1,-1-1,1 0,-1 0,0-1,1 1,-1-1,0 0,1 0,-1 0,0-1,1 1,-6-2,-6-4,-1 1,1-2,1 0,0 0,0-2,0 1,1-2,1 0,0 0,0-1,1-1,1 0,0 0,1-1,0 0,1 0,1-1,0-1,1 1,1-1,0 0,-4-20,9 32,1 0,-1 0,1 0,0-1,0 1,0 0,0 0,0-1,1 1,0 0,-1 0,2 0,-1 0,0 0,0 0,1 0,0 0,0 0,4-4,-3 4,0 1,0 0,1 0,-1 0,1 0,0 0,-1 1,1-1,0 1,0 0,0 0,0 0,0 1,7-1,3 1,-1 0,1 1,0 1,-1 0,1 0,-1 1,0 1,0 0,15 7,-23-9,1 0,-1 1,0-1,-1 1,1 0,0 0,-1 1,0-1,0 1,0 0,0 0,-1 0,0 0,0 1,0-1,0 1,-1 0,0-1,0 1,0 0,1 8,-3-11,0-1,1 1,-1 0,1 0,-1-1,1 1,-1 0,1-1,0 1,0-1,0 1,0 0,0-1,0 0,1 1,-1-1,0 0,1 0,-1 1,1-1,-1 0,1 0,0 0,-1-1,1 1,0 0,0-1,0 1,0-1,0 1,-1-1,1 0,0 0,0 0,0 0,3 0,5-2,0 0,0-1,0 0,-1-1,17-8,2 0,2 0</inkml:trace>
</inkml:ink>
</file>

<file path=ppt/ink/ink7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700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183 0,'-11'13,"1"1,1 0,0 1,1 0,1 0,1 0,-9 32,9-29,-8 31,-9 65,2-6,8-56,2 1,2 1,0 72,7 9,6 116,1-213,2 0,21 60,4 25,33 138,-55-207,-10-43,2-1,0 0,0 0,5 13,-6-21,0 0,0 0,1 0,-1 0,0 0,1 0,-1-1,1 1,0-1,0 1,-1-1,1 0,0 1,0-1,1 0,-1 0,0 0,0 0,0-1,1 1,-1-1,0 1,1-1,-1 1,0-1,1 0,-1 0,4-1,-2 1,-1-1,1 1,-1-1,0 0,0 0,1 0,-1 0,0 0,0-1,0 0,0 1,0-1,-1 0,1 0,-1 0,1 0,-1-1,0 1,3-4,9-19,-1 0,0 0,-3-2,9-27,-14 36,-2 1,1 0,-2 0,-1-1,0 0,-1 1,-5-30,3 42,0-1,-1 0,0 1,0-1,0 1,0 0,-1 0,0 0,0 1,-1-1,1 1,-1 0,0 0,0 0,-7-3,5 3,0 0,0 0,0 0,0 1,-1 0,1 1,-1-1,0 2,0-1,0 1,0 0,-8 0,12 1,0 0,1 1,-1 0,1 0,-1 0,1 0,0 1,-1-1,1 1,0 0,0 0,0 0,0 0,1 0,-1 0,0 1,1-1,0 1,0 0,0-1,0 1,0 0,1 0,-1 0,1 0,-2 6,0 2,0 0,0 0,2 0,-1 0,1 0,2 19,-1-29,0 0,0 0,0 1,0-1,0 0,0 0,1 0,-1 0,0 1,1-1,-1 0,1 0,0 0,-1 0,1 0,0 0,0 1,0-2,-1 0,1 0,-1 0,1 0,-1 0,1 0,-1 0,1 0,-1 0,1 0,-1 0,1 0,-1 0,1 0,-1 0,0-1,1 1,-1 0,1 0,-1-1,0 1,1 0,-1 0,1-1,-1 1,0 0,0-1,1 0,2-2,0-1,-1 1,0-1,1 1,-1-1,-1 0,1 0,1-4,-1-14,-4 3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2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45 36,'0'-1,"-2"-26,-3 19,4 8,1 0,-1 1,1-1,-1 0,1 1,-1-1,1 0,-1 1,1-1,0 0,-1 0,1 1,0-1,0 1,0-1,-1 1,1 0,0-1,-1 1,-3 6,0 1,1-2,-1 2,1 0,2 0,-2 0,1 0,1 0,-1 0,1 1,0-1,0 13,1-18,0 1,0-1,1 1,-1-1,0 0,1 1,0-1,0 0,0 1,0-2,0 2,0-1,1 0,-1 0,0-1,1 1,0-1,0 1,0 0,0-1,0 0,0 0,1 0,-1 0,0-1,0 1,1-1,0 1,-1-2,1 2,0-1,0-1,2 2,-2-2,1 0,0 1,0-1,-1 0,1 0,0-1,0 1,0-1,0 0,-1-1,1 1,0 0,-1-1,1 0,0-1,-2 1,1 0,7-8,3-6</inkml:trace>
</inkml:ink>
</file>

<file path=ppt/ink/ink7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701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237 1,'0'717,"-14"-570,1-6,14 361,-2-486,0-1,-2 1,0-1,-1 0,0 0,-1 0,-15 27,20-41,-1 1,0-1,0 1,1-1,-1 1,0-1,0 0,-1 1,1-1,0 0,0 0,-1 0,1 1,-1-1,1-1,-1 1,1 0,-1 0,1 0,-1-1,0 1,0-1,-2 1,1-1,0 0,1-1,-1 1,0-1,1 1,-1-1,1 0,-1 0,1 0,-1 0,1 0,0-1,0 1,-3-2,-4-4,1-1,0 0,0 0,1 0,0 0,-7-13,8 8,0 0,1-1,0 0,1 0,1 0,1 0,0-1,0 1,2-1,0 1,4-22,-4 34,0 0,0 1,0-1,0 0,0 1,1-1,-1 0,1 1,-1-1,1 0,0 1,0-1,0 1,0-1,0 1,0-1,0 1,0 0,1 0,-1-1,1 1,-1 0,1 0,-1 0,1 0,0 1,-1-1,1 0,0 1,0-1,-1 1,1-1,0 1,0 0,0-1,0 1,0 0,0 0,-1 1,1-1,2 1,0-1,1 2,-1-1,0 0,0 1,-1 0,1 0,0 0,-1 0,1 0,-1 1,0-1,0 1,0 0,0 0,0 0,-1 0,4 6,1 3,-6-8,0-1,0 0,1 0,-1 0,1 0,0 0,0 0,0 0,1-1,-1 1,1-1,-1 0,1 1,0-1,0 0,0 0,0-1,1 1,-1-1,0 1,6 1,9 0</inkml:trace>
</inkml:ink>
</file>

<file path=ppt/ink/ink7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702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1129 1602,'-1'-7,"0"0,0 0,0 0,-1 0,0 0,0 0,-1 0,-5-8,-35-52,10 19,7-5,2 0,3-1,-19-77,6 16,18 67,-11-66,22 92,-14-39,13 44,0 1,1-1,2 0,-3-20,5 17,-1 0,-1 1,0-1,-2 1,0 0,-10-21,-20-61,30 82,0 0,-1 0,-2 1,0-1,-1 2,-1-1,0 1,-18-20,-16-13,-42-40,78 82,-3-2,0 0,-1 0,0 1,-15-8,22 15,-1-1,1 1,-1 0,1 1,-1-1,0 1,0 0,0 0,0 0,0 1,0 0,1 0,-1 1,-9 1,-6 0,0 2,-1 1,2 0,-1 1,1 1,-32 15,12-3,34-17,0 0,0 0,1 1,-1 0,1 0,0 0,0 0,0 1,1 0,-1-1,1 2,0-1,0 0,0 1,1 0,0-1,-3 7,3-5,-1 2,0 0,1 0,0 0,0 1,1-1,-2 12,4-18,0 0,1 0,-1 0,0 0,1-1,-1 1,1 0,0 0,-1-1,1 1,0 0,0-1,0 1,0 0,1-1,-1 0,0 1,1-1,-1 0,1 0,0 1,-1-1,1 0,0 0,0-1,-1 1,1 0,0 0,0-1,0 1,0-1,0 0,0 0,0 1,4-1,2 0,0 1,1-1,-1 0,0-1,1 0,-1 0,0 0,0-1,0 0,0-1,0 0,9-4,7-6,0-1,29-21,-37 24,-14 9,0 1,1-1,-1 1,1 0,-1 0,1 0,-1 0,1 0,0 1,-1-1,1 1,0-1,0 1,-1 0,1 0,0 0,0 1,-1-1,1 0,0 1,-1 0,1-1,0 1,3 2,23 9</inkml:trace>
</inkml:ink>
</file>

<file path=ppt/ink/ink7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703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285 1441,'-1'-5,"-1"1,-1-1,1 0,-1 1,0 0,0-1,0 1,0 0,-1 0,-6-5,-3-5,-30-39,-68-112,102 149,0-1,2 0,0 0,1 0,0-1,2 0,-3-20,5 20,-9-56,-1-94,11 107,4-70,0 116,0 1,2-1,0 1,0 0,14-22,-10 17,0 1,7-24,9-25,-16 46,11-36,-15 41,1 1,1-1,0 1,2 1,0-1,0 1,14-14,-16 21,0 0,1 0,-1 0,1 1,1 0,-1 1,1 0,1 0,-1 1,0 0,1 0,0 1,0 0,0 1,1 0,-1 0,0 1,1 0,-1 1,1 0,-1 1,1 0,-1 0,0 1,11 2,-16-2,0 0,1 1,-1-1,0 1,-1 0,1 0,0 0,-1 1,0 0,0-1,0 1,-1 0,1 1,-1-1,0 1,4 7,5 11,-2 1,9 29,-12-34,-3-7,42 132,-42-124,0 1,-1-1,-2 1,0 0,-3 24,2-42,0-1,-1 1,1-1,-1 0,1 1,-1-1,0 0,0 1,0-1,0 0,-1 0,1 0,-1 0,1 0,-1 0,-3 3,3-4,0 0,0 0,0 0,0 0,0 0,0-1,0 1,0-1,0 1,0-1,0 0,0 0,-1 0,1 0,0 0,-3-1,-3 0,0-1,0-1,1 1,-1-1,1 0,-1-1,1 0,1 0,-11-7,3 0,0-1,1 0,1 0,-13-18,20 24,0 0,1-1,0 0,0 0,1 0,0 0,0-1,1 1,0-1,1 1,-2-12,3 17,0 0,1 0,-1 0,0 0,1 0,-1 0,1 0,0 0,0 0,0 0,0 0,0 0,0 1,1-1,-1 0,0 1,1-1,0 1,-1-1,1 1,0 0,0-1,0 1,0 0,0 0,0 0,0 1,0-1,0 0,0 1,0-1,5 1,13-3</inkml:trace>
</inkml:ink>
</file>

<file path=ppt/ink/ink7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5:03.704"/>
    </inkml:context>
    <inkml:brush xml:id="br0">
      <inkml:brushProperty name="width" value="0.2" units="cm"/>
      <inkml:brushProperty name="height" value="0.2" units="cm"/>
      <inkml:brushProperty name="color" value="#EAEAEA"/>
      <inkml:brushProperty name="ignorePressure" value="1"/>
    </inkml:brush>
  </inkml:definitions>
  <inkml:trace contextRef="#ctx0" brushRef="#br0">156 777,'-1'-2,"0"0,0 0,0 0,0 0,0 0,0 0,-1 0,1 1,-1-1,0 0,0 1,-2-3,-7-6,-3-7,0 0,1-1,1 0,0-1,2 0,1-1,-9-26,8-3,3-1,2 0,5-97,0 91,0 48,1-1,-1 1,1 0,1 0,0-1,0 1,0 0,1 0,7-11,-6 13,0 1,0 0,0 0,1 0,0 0,0 1,0 0,1 0,0 0,0 0,0 1,12-5,3 0,2 1,-1 1,1 1,0 1,0 1,40-1,-57 3,82-9,-51 5,50-1,-61 6,-3-1,1 1,35 5,-51-3,-1-1,1 1,-1 0,1 1,-1 0,0 0,0 0,-1 1,1 0,-1 0,10 8,-6-2,0 1,-1 1,0 0,-1 0,-1 0,0 1,8 22,10 16,-19-38,-1 0,0-1,-1 2,4 23,2 9,10-4,-14-32,-1 0,0 0,5 19,-9-27,0 0,-1 1,0-1,1 0,-1 1,0-1,0 0,-1 1,1-1,0 0,-1 1,0-1,1 0,-1 0,0 0,0 1,0-1,-1 0,1 0,-1 0,1-1,-3 4,2-4,-1 1,1-1,0 0,0 0,0 0,-1 0,1 0,-1 0,1 0,-1-1,1 1,-1-1,1 0,-1 0,0 0,1 0,-1 0,1 0,-1-1,1 1,-1-1,1 1,-1-1,1 0,-5-2,1 0,0 0,-1 0,2 0,-1-1,0 0,1 0,0 0,-7-8,5 6,0-1,0 1,0 1,-17-11,19 14,1 0,-1-1,0 0,1 0,0 0,0 0,0-1,0 1,1-1,0 0,-1 0,1 0,1-1,-1 1,1 0,0-1,0 0,-2-7,3 8,0 0,1 0,-1-1,1 1,0 0,1 0,-1 0,1 0,0 0,0 0,0 0,0 0,1 0,0 1,0-1,0 0,3-3,-3 5,1 0,-1 0,1 0,0 0,-1 1,1-1,0 1,0 0,0-1,0 1,0 0,0 1,0-1,1 0,-1 1,0 0,0 0,1 0,-1 0,0 0,0 0,0 1,1-1,4 3,-2-2,0 1,0 0,0 0,0 0,0 1,-1 0,1 0,-1 1,0-1,0 1,6 5,-9-7,0 0,-1 0,1 0,-1 0,1 0,-1 0,0 0,0 0,0 1,0-1,0 0,-1 1,1-1,-1 0,1 1,-1-1,0 0,0 1,0-1,-1 1,1-1,-1 0,1 1,-1-1,0 0,0 1,0-1,0 0,0 0,-3 3,2-2,0-1,-1 0,1 1,0-1,-1 0,0-1,0 1,1 0,-1-1,0 1,-6 1,-13 4</inkml:trace>
</inkml:ink>
</file>

<file path=ppt/ink/ink7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8:54.90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0,'0'207,"1"-206,1 0,0-1,-1 1,1-1,0 1,-1-1,1 1,0-1,0 0,-1 0,3 0,0 1,146 17,156-1,-55-1,-13 1,-86-17,348 9,-183-5,-51-2,-41 21,-12 1,-51-21,-74-3,0 3,122 22,-121-10,120 6,91-14,9 12,-15 1,396-21,-633-2,0-3,111-27,29-3,196 20,-212 13,532-3,-577 6,-76 4,1 3,-1 2,116 34,-105-24,2-2,85 8,226-12,-126-6,815 3,-663-12,1641 2,-1959-5,173-31,27-2,133 33,-297 7,-51 2,0 4,93 22,56 6,442 2,4-38,-302-2,1765 2,-2069-4,0-3,0-3,109-31,53-9,77 19,-54 7,-149 11,292-29,-134 27,443-14,-326 18,45-1,281 13,-666 1,0 3,-1 0,0 2,44 15,-31-8,65 10,200-11,-75-8,398 9,-586-14,-26 1,0 0,-1 2,1 1,44 13,-16 1,51 25,-58-25,1-2,60 12,22 7,-86-22,-1 2,-1 1,0 3,-2 1,38 25,-64-35,-2 1,1 0,-2 0,1 1,-2 0,1 1,-2 0,9 17,48 120,-53-118,5 18,-3 1,-3 1,9 79,16 74,5-73,-22-76,16 78,-25-56,-3 0,-4 94,-1-14,2-117,2 0,1-1,16 48,-10-42,13 89,-17 176,-5-53,14 413,-16-466,13 357,-7-442,30 156,-33-243,8 81,-1 143,9 85,-3-226,0 3,4 126,-20-121,18 302,18 212,-23-271,-2 556,-15-581,2 3081,-1-3407,0 0,-1 0,-1 0,-1 0,0-1,-8 21,-46 88,4-12,41-77,2 0,2 0,-9 62,1 111,14-146,-6 25,-26 109,18-109,-10 112,23-48,4-85,-2 1,-22 120,5-103,3 0,5 2,-2 90,14-73,0 3,-22 181,17-261,-10 57,-4 151,19 374,-8-542,0 5,6 236,3 115,-2-382,0-24</inkml:trace>
</inkml:ink>
</file>

<file path=ppt/ink/ink7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59:06.38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1,'0'5872,"1"-5858,0 1,1-1,0 1,1-1,1 0,6 17,42 79,-2-3,-39-76,-2 2,0-1,-3 1,5 48,-6 135,-5-193,3 35,2-2,3 1,21 76,13 90,-31 28,0 10,-7-229,34 477,-17 43,-13-225,8 99,-3 244,-15-427,2 3393,0-3543,5 1,3-1,34 151,19 104,-41-216,-2-1,16 92,-29-204,0-1,2 0,-1-1,16 27,45 64,-1 1,-3 21,-42-81,2-1,3-1,51 72,74 58,-29-37,-83-95,2-3,1-1,2-3,2-1,94 57,-3-2,-78-51,74 39,-99-62,0-1,1-2,1-2,0-1,1-2,0-1,74 7,89-7,263 19,72-15,-199-12,-36 1,115 6,-202 10,89 5,362-10,-212-7,21 1,-214-2,172 10,140 6,-232-14,681 7,-804-14,2253 1,-1946 43,-517-43,376 28,-36-5,377 11,-443-29,953 1,-743-9,-387-3,178-32,-15 0,-26 16,335-24,-103 6,-172 11,100-6,737-42,-794 62,247-3,2399 19,-2954-1,1 1,-1 3,53 12,100 40,-120-33,0-4,80 12,97-15,-73-9,-170-8,0 0,0 0,0 0,0 1,-1-1,1 0,0 1,0-1,0 1,-1-1,1 1,0 0,-1 0,1 0,-1 0,1 0,-1 0,1 0,-1 1,2 1,-2 0,0 0,0 0,0 0,-1 0,1 1,-1-1,0 0,0 0,0 6,-1 7,1 10</inkml:trace>
</inkml:ink>
</file>

<file path=ppt/ink/ink7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49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ignorePressure" value="1"/>
      <inkml:brushProperty name="inkEffects" value="pencil"/>
    </inkml:brush>
  </inkml:definitions>
  <inkml:trace contextRef="#ctx0" brushRef="#br0">1 88,'0'2,"0"4,0 8,0 10,0 5,0 2,2-2,1-6,3 0,0 0,-1 2,-2 1,0 1,-2-1,0 0,2 1,0-3,0 1,-1-2,2-5,0-3,0-1,1-3,0-7,2-8,2-13,4-13,3-5,-1-1,-4-1,-3 2,-3 1,-3 4,-1 3,-1 2,-1 4,1 0,-1 2,0-2,1 0,0 2,0 1,0 2,0 0,0-2,0 10,0 11,0 11,0 9,0 7,0 5,0 2,0 0,0-4,0-3,0-1,0-1,0 1,0-3,0-4,-3-12,-3-18,0-16,-2-10,-2-8,0-1,0 1,-3 3,0 5,2 4,4 5,2 11,7 23,6 28,5 14,1 8,2-1,0 2,0-6,-2-6,-4-9,-2-11,-3-11,-4-12,-4-23,-4-18,-3-11,-3-5,-2 2,3 4,0 5,2 7,3 17,2 18,3 20,1 11,1 5,0 1,1-3,-1-5,1-13,4-19,4-20,6-13,0-5,3-2,-2 1,-4 6,-4 6,0 8,0 15,2 14,4 25,2 15,4 14,5 7,2-4,-2-7,-3-10,-4-9,-6-14,-5-17,-6-14,-3-14,-1-11,-1-8,2-2,0 1,0 2,1 2,1 6,0 2,0 3,0 9,0 14,1 16,-1 10,0 8,2 7,4 1,0-3,3-8,-4-12,-5-21,-5-20,-8-18,-6-13,-2-3,1 2,1 6,-2 6,3 8,5 9,2 12,0 15,0 12,-2 12,0 6,-3 4,-4 5,1 2,2-1,4-3,3-5,5-10,2-19,2-18,1-13,0-8,1-2,2 0,1 2,0 4,-2 5,3 10,-1 15,3 20,-1 16,4 8,2 5,3 0,-2-6,-1-7,-2-7,-2-11,-4-15,1-18,2-16,-1-11,2-2,0 2,0 3,-1 6,1 11,-1 18,-2 25,1 21,2 12,0 2,-2-3,-2-6,1-10,0-8,-1-7,-1-9,1-16,0-15,2-12,-1-13,0-3,1 0,0 7,-2 8,0 6,0 9,0 9,2 16,0 13,-1 7,-2 7,-1 2,2 1,0-4,-1-5,0-5,-2-8,0-13,0-13,-1-13,0-7,-3-4,-1 0,-1 0,-2 4,5 12,4 15,4 15,2 10,2 10,1 10,-1 2,1-1,-2-4,-3-8,1-7,-1-6,-2-8,-1-14,-2-15,2-17,1-18,1-11,3-3,3 1,-1 7,0 9,-1 10,1 15,-2 23,-3 18,-1 16,-2 14,-1 8,-3 0,-2-2,-2-3,0-6,0-7,0-9,0-19,-1-18,-2-12,0-10,0-6,-2-4,-1 3,2 6,-1 9,2 16,3 16,2 13,1 9,2 5,1 9,1 2,-1 0,0-7,1-3,-1-6,0-4,0-10,3-9,3-13,3-13,0-7,1-5,-1-1,-3 0,1 0,-1 5,1 6,2 7,2 12,1 18,2 13,-2 11,-1 10,-1 3,-3 1,-1-3,0-5,1-7,-1-8,-2-11,2-16,7-22,3-14,0-6,-1-5,-3 1,-3 3,-3 3,-3 11,-2 15,-1 11,-1 12,1 9,-3 6,-1 3,-2 2,-1 1,2 0,-1-8,0-13,-1-19,1-18,-2-11,1-11,-3-3,-3-2,-1 4,1 7,3 14,3 14,3 19,3 17,0 14,1 9,1 6,-1 0,1-3,-1-8,1-9,-1-13,0-16,0-13,0-9,0-7,0-4,0-1,0 0,0 2,2 7,4 12,3 13,3 11,1 8,-1 12,-2 1,-2 3,0-2,-3-5,-2-9,1-15,0-17,2-14,-1-9,0-3,-2 0,-1 1,-1 1,2 12,3 15,1 17,1 13,-1 7,2 2,-2-1,-1-3,-2-9,-2-12,0-18,-2-13,0-9,-1-3,1 1,0 0,-3 4,-1 5,1 12,3 16,1 13,4 12,1 11,-2 5,3-1,-2-1,0-5,-2-7,-1-4,-1-10,0-15,-6-19,-5-11,-2-9,-2-2,-2 2,3 1,0 3,3 3,3 4,0 7,2 10,3 15,3 13,3 20,2 14,1 11,0 0,-1-6,1-6,-1-20,-1-24,-2-24,-1-15,-1-8,-1-6,0 0,0 2,0 5,-1 7,4 9,2 16,4 17,3 25,1 17,7 13,4 2,4-1,-1-8,-3-12,-4-17,-7-20,-5-21,-3-17,-4-7,-1-2,-1 0,0 12,0 16,2 18,4 12,1 14,3 11,-2 11,-1 1,-1-6,-2-6,-2-9,0-21,-1-20,-1-22,-1-19,-7-12,-4-8,-4 0,0 6,0 10,4 22,11 33,9 24,5 19,1 7,0-2,-1-6,-3-16,-11-26,-7-20,-8-20,-7-20,-4-8,-1-3,2 4,3 8,5 8,6 22,13 23,12 25,8 14,3 8,1 1,-4-4,-3-6,-4-8,-5-12,-3-17,-3-13,-1-9,-2-7,0-5,0 0,1 13,2 18,8 23,6 20,2 9,0 2,-2-3,-2-4,0-9,-4-8,-2-10,-3-19,-3-15,-1-12,-1-16,0-8,-1-2,1 4,-1 9,1 8,0 17,0 18,0 17,0 21,0 16,2 10,4 1,1-4,1-9,0-9,-2-10,-2-18,-1-19,-2-18,-3-16,-1-8,-3-2,0 3,0 7,2 7,7 19,10 29,7 25,9 16,4 5,-1-3,-4-9,-6-10,-7-15,-6-21,-5-22,-5-20,-3-16,0-7,0-2,1 1,1 6,1 9,0 8,1 22,2 24,2 22,-1 18,0 7,-1 8,-1-3,0-5,-1-7,0-10,0-15,0-22,0-21,0-22,0-18,0-20,0-13,0 2,-3 11,0 15,-1 16,2 24,0 26,6 31,9 28,6 14,7 4,1-6,-1-9,-3-16,-5-26,-5-23,-6-19,-6-16,-3-7,-1 3,-1 15,4 25,1 23,1 21,-1 7,1 1,-1-3,0-4,-1-8,0-4,0-2,0-2,3-2,0-3,0-8,-1-14,0-14,-1-26,-3-15,-1-11,-2 1,-4 6,0 8,0 8,1 19,1 20,3 27,1 14,2 6,1 1,2-5,-1-17,-3-27,-4-19,-4-20,-7-8,-3-2,-1 7,3 8,4 14,6 21,3 18,0 15,1 7,-1 3,0-3,1-5,-2-13,-1-14,-1-16,-3-18,0-14,-1-10,2-3,0 4,0 7,0 7,6 18,5 17,8 22,9 28,8 19,6 10,0 6,-2-6,-4-11,-7-14,-6-13,-8-22,-10-25,-4-20,0-17,-2-9,-1-2,-1 6,2 10,0 9,1 13,4 17,4 25,3 18,2 15,-1 8,0 3,0-4,-1-10,0-12,-1-17,0-18,-3-17,-3-20,0-11,-3-8,-1-7,0 3,0 5,2 9,-1 11,4 18,5 24,5 28,5 16,2 4,5-2,5-10,-3-10,-3-14,-5-18,-4-18,-3-15,-1-10,6-11,2-11,5 1,0 4,-3 10,-1 11,0 15,0 15,1 18,1 14,0 10,0 3,1-1,0-2,-3-5,-3-6,-3-13,-3-14,-4-16,-4-20,-5-10,-7-8,-4 0,2 6,5 22,3 25,5 20,5 18,6 12,4 4,1-2,1-8,-1-18,-3-24,-4-25,-4-23,0-14,-4-8,0 2,-3 6,-1 11,0 19,2 22,4 27,3 29,4 15,4 10,3 0,2-7,4-10,-1-12,-3-21,-4-25,-4-24,-2-18,-2-9,-3 0,-5 6,0 8,1 9,1 20,2 18,3 23,3 22,2 11,3 1,1-7,1-10,-4-23,-3-26,-2-21,-1-21,-5-21,-2-8,-3 2,1 7,-1 15,1 12,6 18,4 22,8 28,8 21,2 9,2 1,-4-4,-2-11,-3-10,-4-22,-3-21,-3-30,-1-29,-1-18,-1-9,0 5,1 10,-3 18,-1 24,3 32,2 26,3 26,3 12,1-2,1-3,2-9,-1-10,-2-17,-3-25,-2-18,-1-14,-2-5,-2-1,-2 4,0 6,1 14,3 17,7 21,5 23,5 21,2 10,1 3,-1-8,-4-9,-1-11,-4-11,-3-16,-3-23,-2-19,-1-15,-2-10,1-2,-1 2,0 6,1 17,5 25,1 27,6 19,2 13,4 14,5 3,0-5,-4-14,-7-24,-6-26,-4-30,-2-29,-1-21,-1-19,0-1,-2 6,0 8,0 11,-1 18,0 23,1 24,3 25,2 17,1 7,3 6,0-2,2-10,0-10,1-8,-1-21,-4-18,-7-17,-9-9,-4-2,1 9,0 14,4 19,0 19,3 11,3 6,5 1,4 0,6-4,3-7,-4-14,-7-21,-11-26,-8-21,-4-7,-7 1,-1 7,5 9,6 19,5 20,4 17,4 15,3 7,2 1,1 0,0-3,-1-14,-7-23,-6-17,-4-15,-3-5,-1-1,0 2,3 4,0 6,5 6,4 18,7 22,3 17,2 19,1 8,0-1,-1-4,-1-6,0-9,-1-21,1-22,-1-24,-1-16,1-10,-2-6,-2 2,-2 10,1 10,0 14,1 20,4 31,7 28,5 16,7 13,4-2,0-10,-4-11,-5-27,-2-32,-4-33,0-27,1-12,-1 2,-3 10,-1 13,1 14,2 18,0 27,1 28,4 18,1 22,0 11,0-1,1-11,1-12,-1-17,1-17,-3-19,-5-22,-5-20,-2-17,-1-12,2-8,1-1,0 4,-1 7,1 10,-2 18,1 19,2 17,0 14,3 7,2 3,3-1,2-6,-2-20,-2-19,-3-21,-2-21,-3-11,-2 1,-5 9,-4 11,0 19,2 23,2 23,5 20,10 16,6 8,3-1,0-7,1-10,-1-10,-6-17,-8-19,-4-16,-2-19,-4-11,0-5,-2 1,1 7,1 21,4 28,8 27,7 17,7 5,0-1,-1-5,-3-9,-3-11,-3-12,-3-23,-6-19,-2-16,-4-12,-4 0,-2 2,0 9,2 8,3 20,7 27,9 25,4 15,1 9,-3 6,0-2,-3-9,-2-11,-3-23,-5-28,-4-34,-7-27,-3-11,-2 1,-1 8,3 13,2 16,2 20,9 20,10 21,5 13,3 12,2 2,-2-2,-2-4,-3-15,-3-18,-3-25,-3-17,-1-10,-1-4,-6 2,-4 5,-3 7,1 14,5 18,9 21,11 25,11 16,4 7,0-5,0-8,-5-10,-8-16,-10-24,-6-19,-2-18,-3-9,-1-8,-2 0,1 3,2 4,2 11,6 21,11 40,10 31,4 22,0 0,1-8,-3-15,-2-16,-3-14,-8-16,-5-21,-9-23,-9-23,-9-20,-4-20,-5-7,-3 1,-3 12,3 15,4 18,5 17,5 13,9 15,9 19,11 20,7 18,2 7,1 0,-4-5,-1-6,-5-8,-3-16,-6-18,-5-25,-3-22,-3-17,-4-18,-3-3,-1 3,-1 5,1 11,1 11,3 16,11 32,11 33,11 27,8 18,6 9,1 2,-5-7,-3-13,-7-15,-7-18,-6-19,-6-21,-4-12,-1-9,-2 1,5 18,4 20,8 14,4 7,4 2,0-3,-7-9,-7-13,-5-12,-5-14,-4-12,-3-9,-2-7,-1 0,-1 5,1 7,-1 5,3 4,1 6,3 12,10 25,10 26,8 16,4 6,0-2,-4-8,-5-34,-5-42,-4-28,-5-25,-6-13,-3 5,-1 12,-1 16,9 32,9 35,12 27,7 19,7 12,0 2,-2-7,-5-8,-7-18,-8-22,-9-21,-5-21,-5-15,-5-13,-1-2,-1 3,3 8,5 18,12 20,10 25,10 25,3 15,2 8,-1 6,-4-4,-3-6,-3-13,-2-14,-7-19,-7-23,-7-23,-3-22,-2-20,-3-9,-6-1,-3 8,-1 16,12 35,10 39,9 28,9 16,1 10,0-2,-1-8,-3-13,-5-16,-6-23,-6-25,-8-20,-5-18,-5-16,-4-8,-3 0,1 7,2 13,8 24,9 27,8 22,4 16,1 7,2 4,0 0,-2-5,-2-7,-1-11,-4-14,-4-16,-9-14,-7-11,-5-4,-3 2,3 4,4 7,6 14,7 16,9 14,6 12,5 6,3-2,1-3,-1-15,-8-24,-9-14,-5-12,-6-5,-4-2,-4-1,0 4,3 16,8 19,7 19,8 25,6 13,3-1,-1-4,-2-8,-2-19,-6-21,-6-21,-4-14,-3-7,-3 1,1 12,9 15,8 18,10 18,5 10,1 3,-2-1,-5-4,-4-3,-4-2,-2-2,-2-3,1-3,3-4,1-11,-1-12,-1-14,-2-14,0-9,-1-5,-1-1,0-2,-3 3,-3 5,-4 7,-1 11,0 7,-1 7,3 8,1 13,4 10,9 6,6 5,7 2,5 1,1 0,2-3,-4-3,-6-10,-5-19,-5-20,-3-18,-5-12,-4-7,-4 1,0 6,-1 12,-1 13,1 16,6 31,10 23,13 29,10 21,8 18,3 3,-2-5,-6-16,-5-24,-5-21,-8-18,-6-24,-5-26,-2-24,-1-14,-1-6,-2 2,-1 9,-2 11,3 20,9 27,7 20,4 13,1 6,1 1,-3-6,-4-5,-4-12,-5-17,-6-14,-5-10,-3-9,-3-8,0-2,-1 3,0 5,1 8,2 10,8 20,9 14,4 10,8 9,2 1,4 0,0 0,0-8,-5-13,-5-16,-7-16,-4-8,-5-1,-5 3,3 10,4 6,5 3,2-3,0-9,0-7,-2-7,-1-3,-3-2,-2-1,0 0,-2 2,0 12,2 15,6 14,4 8,3 2,0-13,-1-12,-5-14,-4-8,-1-6,-3-2,-3 2,-1 3,-1 5,0 11,3 20,4 13,7 11,6 6,4-3,-2-16,-2-21,-3-26,-3-26,-3-11,-3 1,-5 6,-4 10,-2 18,0 23,1 16,-2 18,3 18,-3 18,1 17,1 8,1-1,3-10,7-16,9-10,6-15,-1-17,-4-21,-4-19,-6-16,-3-10,0-9,-3-3,-3 4,-2 6,3 17,6 23,7 21,12 24,4 10,-1 3,-1-5,-1-4,-5-12,2-21,-3-24,-2-24,-4-10,-2-2,-5 9,-2 9,-1 13,6 20,5 21,8 14,5 7,4 2,0-2,-2-5,-1-3,-2-2,-5-4,-2-4,-2-8,-4-14,-3-22,-1-22,-2-14,-7-7,-7 2,-4 8,-3 10,1 12,3 10,4 14,0 16,-1 19,0 20,2 15,3 8,3 1,6-6,2-11,3-15,-1-14,-2-18,-1-23,0-19,-1-10,-3-3,-1 2,-2 10,0 7,1 12,1 15,2 14,0 11,4 6,4 2,1-3,1-5,0-11,-1-14,-3-12,-1-10,1-5,0-3,-1 0,1-1,1 2,2 1,-1 0,-1 1,-1 2,-2 5,-1 12,0 22,-1 16,0 21,-1 20,1 13,0 1,2-9,4-11,3-15,0-24,-2-32,-1-34,-3-23,-1-7,-1 1,-3 8,-7 10,-4 11,1 21,1 21,4 22,2 16,7 13,9 7,4-1,5-4,-1-9,-1-12,-6-11,-5-17,-4-16,-3-11,0-6,-2-3,1-2,0 11,3 12,1 11,2 7,1 1,-1-6,-1-6,-1-5,-5 0,0-1,-4-1,-2 1,4 0,8-3,9-1,5-4,1-1,0 3,0 2,-2 4,-3 0,-1 3,-1 3,0 6,1 12,1 8,2 5,2 4,-1-1,-2-3,-4-3,-2-3,-1-3,-3-9,-3-15,0-15,-2-11,0-5,0-1,-1 1,1 2,-1 3,1 3,0 23,0 32,0 32,0 17,0 5,0-1,0-5,0-11,0-11,0-8,0-10,0-8,0-15,0-15,-2-16,-2-18,3-21,5-17,3-7,4 1,-1 4,1 10,-2 13,1 15,-2 10,-2 7,-2 6,-2 3,1 2,1 0,1 3,1 7,1 18,0 16,-2 17,-1 14,-2 11,-1 0,0 1,-1-4,-1-10,1-13,0-11,-1-14,-1-24,-1-26,-1-22,2-16,0-6,1 3,1 8,-1 9,-1 14,-2 22,-4 31,-6 34,-3 19,-2 3,1-6,3-3,1-8,4-10,0-13,2-9,1-8,0-9,0-11,1-14,-2-8,1-5,2-5,1-2,2-1,1 3,1 2,0 0,0 1,1 4,-1 9,0 17,0 14,0 10,0 7,0 2,0-11,0-15,0-16,-2-14,-1-15,0-5,0 1,1 3,1 6,1 8,0 11,0 14,0 10,0 15,0 8,0 5,0-1,0 0,0-2,0 0,0 0,-2-1,-2 1,-2-3,0-4,-1-5,0-8,-4-14,0-19,0-12,1-9,1-6,0 3,3 4,3 4,-2 5,1 9,1 20,3 15,2 15,0 6,0 9,-2 8,-2 0,-3-2,-1-7,2-8,0-14,1-22,2-20,0-19,1-7,0 0,0 4,0 8,3 10,6 15,3 15,3 17,1 16,0 14,-2 8,-4 0,-3-3,-4-4,-1-5,-2-4,0-8,-1-6,0-10,1-15,-1-20,9-28,9-28,10-23,8-11,3 8,-3 14,-7 20,-5 20,-5 21,-5 26,0 21,0 19,1 12,-2 12,-3 5,-1-1,-2-8,1-8,0-11,-3-18,-1-27,4-31,3-29,8-22,5-4,2 4,-4 11,-3 19,-1 18,-5 24,-3 26,-4 19,-3 14,-1 10,-1 0,-4-4,0-5,-2-7,-1-6,0-9,-3-12,-2-12,2-16,-1-14,2-6,0-4,-1-1,1 2,2 4,3 14,1 18,2 20,0 16,1 13,-2 14,-6 9,-1-2,0-8,2-10,3-18,1-20,2-25,0-18,1-15,0-11,3-12,4-3,2 7,0 12,-1 13,0 12,-1 23,1 19,-2 12,2 12,1 15,0 4,3-1,2-4,1-6,-2-8,-3-17,-4-21,-2-17,-5-18,-2-13,0-11,0-2,0 1,1 9,1 15,1 20,0 20,2 16,2 11,2 8,0 7,1 1,1-2,-3-4,-1-6,-2-6,0-13,-4-14,-2-15,1-12,-2-10,-1-8,-1-2,0 11,4 25,6 22,1 16,3 15,0 7,-1-1,-1-7,-2-7,1-2,0-5,-1-9,0-13,-2-17,-2-13,-2-9,-1-6,2-5,0-2,0 5,1 3,1 7,0 10,0 17,0 13,3 14,0 7,1 7,-2 4,0-3,0-4,-2-6,-2-8,-2-15,1-20,-2-19,-3-10,0-3,-1 4,1 4,2 17,9 24,7 22,5 12,1 10,-1-1,-4-2,-3-4,-4-4,-2-4,-1-4,-1 0,-1-1,1-1,-1-1,-2-9,-3-12,-3-12,0-9,-2-11,3-12,1-6,3-9,1-4,2 4,0 9,4 12,3 17,1 22,2 20,-1 9,-2 3,1 2,-1-2,-1-4,-2-5,-2-5,0-13,-1-13,0-17,0-12,0-12,-1-7,1 1,0 4,0 5,5 19,7 37,9 28,5 15,2 2,0-3,-1-9,-6-11,-9-17,-6-21,-8-22,-2-22,-1-19,0-5,2-1,0 6,1 13,2 19,2 23,4 26,1 17,1 19,0 10,-1 5,-3-4,-1-8,-2-8,-1-7,0-8,0-14,-5-16,-5-12,-5-16,-2-17,-2-12,3-7,2 0,3 5,3 8,4 9,1 17,5 17,4 22,4 16,2 10,2 3,-1-1,-4-6,-2-4,-6-10,-5-15,-2-16,-2-17,0-14,1-11,2-7,-1 0,2 6,0 8,1 22,9 26,6 23,3 23,2 11,-2 0,-2-4,-2-6,-3-8,-4-8,-1-9,-2-16,-4-15,-1-20,-2-14,0-10,0-10,0 0,0 5,1 8,2 17,3 21,7 23,3 25,2 27,1 12,3 15,0 1,-1-11,-3-17,-4-24,-5-23,-6-24,-7-17,-5-12,-2-13,-1-12,3 1,4-1,3 5,2 6,0 6,3 6,1 7,0 5,5 12,3 11,0 11,1 6,0 7,2 4,2-2,1-7,0-17,-4-21,-2-24,-3-14,-1-5,-1 2,-2 6,1 7,2 11,3 19,7 27,5 26,5 18,2 8,-2 4,-1-5,-2-8,-4-10,-2-12,-4-7,-3-7,-2-4,-7-11,-4-12,-2-15,-2-15,0-7,2-4,3 3,0 3,1 7,1 16,6 26,9 25,4 26,2 13,1-1,-3 2,-4-8,-1-8,-2-12,-6-21,-7-26,-6-20,-6-21,0-16,1-12,-3-11,-2 1,-1 9,3 23,6 30,9 33,6 27,3 16,2 4,0-2,0-8,-2-7,-5-17,-6-19,-9-21,-3-15,-1-16,2-9,2-9,3 0,4 5,4 8,4 18,7 26,11 33,4 24,1 14,2 5,-4 0,-3-8,-4-21,-4-33,-7-25,-4-15,-7-6,-1-2,-3 1,4 13,6 20,8 22,5 16,1 10,1 5,1 1,-2-3,-1-7,-4-17,-4-17,-2-19,-2-9,0-10,0-5,0 2,1 3,-1 4,3 11,7 18,6 15,3 12,4 8,0 2,2 4,-1-6,-7-10,-6-22,-7-21,-4-20,-3-18,1-7,0 3,1 7,0 10,3 18,7 18,4 24,3 19,4 21,-2 17,2 3,-3-6,-1-9,-3-13,-4-20,-4-23,-1-29,-2-21,-2-12,-2-3,0 5,-4 10,3 19,5 24,4 25,4 17,3 10,2 4,-1-4,-1-9,-2-14,-6-24,-5-21,-6-13,-6-10,-3-2,-2 6,2 20,7 25,6 24,5 15,2 6,-1 3,1-2,-2-6,0-7,1-9,-2-14,-3-14,-4-17,-4-19,-8-22,0-17,0-5,0 0,2 7,2 12,2 13,3 16,5 18,6 27,3 22,5 15,1 9,1-2,-1-5,-3-10,-2-23,-5-24,-3-28,-6-16,-1-6,-3 2,2 4,2 8,8 14,6 20,7 25,4 19,-1 11,-1 1,-2-3,-4-7,-4-14,-2-19,-2-15,-1-13,0-7,-4-5,0-2,1 2,0 4,3 9,2 15,6 15,3 12,1 5,0 4,-1 1,-4-3,-2-14,-2-15,-1-15,-7-21,-2-17,-3-7,-1 1,0 7,3 11,2 16,7 20,12 22,5 17,3 14,-1 6,-2-2,-6-4,-4-9,0-8,-3-18,-4-16,-2-23,-2-21,1-16,0-9,1-5,0 5,0 13,1 13,0 16,2 24,4 21,1 19,1 11,3 2,-2-3,-1-5,-1-11,0-13,-5-21,-2-18,-1-13,-1-5,-2-1,-1 4,1 15,3 18,5 16,4 14,5 14,1 7,1-1,-3 0,-3-3,-3-4,-3-6,-1-10,-2-16,0-15,-3-15,-4-10,0-10,-1-2,-3 1,1 5,3 20,4 20,6 21,7 13,4 7,0-3,0-1,-5-11,-4-17,-2-21,-3-17,0-13,-1-11,0-3,-3 5,0 6,1 10,0 15,1 18,4 27,6 22,4 10,2 0,0-5,-1-8,1-13,-6-21,-3-20,-3-19,-2-22,0-10,-1 0,0 5,0 8,3 18,3 25,4 23,5 20,0 14,1 9,-3 0,-1-7,-2-11,-3-15,-2-21,-1-18,-3-21,0-14,0-16,-1-14,1-4,0 5,-1 11,1 26,3 27,0 20,3 16,-1 9,3 3,-1-3,-1-4,0-7,-3-11,-1-15,-5-12,-4-8,0-7,0 10,2 19,4 13,3 18,0 8,0 3,0-3,-1-4,3-7,-1-6,1-10,-1-11,-2-16,3-14,0-11,2-11,0-5,-2 2,0 5,-2 21,-1 23,0 28,4 29,2 24,-1 19,1 8,3-8,-2-15,2-19,-5-22,-4-26,-4-24,0-24,-1-23,2-16,0-9,-2 5,0 11,1 14,0 18,2 23,0 24,0 17,3 9,7 2,3 1,3-3,-1-5,-1-8,-5-16,-4-16,-4-21,-4-15,0-7,1-4,0 3,1 8,-2 11,0 15,1 22,3 14,2 9,2 5,2 2,-1-2,-2-5,2-7,0-15,-1-17,-1-16,-2-13,0-6,0-2,-1 6,0 15,-1 19,1 24,0 19,2 8,4 8,3 0,3-7,-1-13,-2-19,-3-24,-2-23,-2-13,-2-6,0 1,0 8,2 11,3 16,4 24,5 24,2 21,2 15,0 3,-1-4,-3-11,-1-13,-6-15,-4-20,-2-18,-1-17,-2-9,1-8,0 1,0 4,-2 6,-1 6,1 13,3 18,4 15,1 10,3 5,-1 0,2 0,-1-2,-2-9,-2-15,-1-15,-2-11,-1-7,0-2,0 1,0 14,4 21,10 28,5 14,4 8,0-2,0-5,-3-8,-6-12,-6-18,-7-21,-4-20,0-16,-4-12,1-3,-2 4,0 6,0 9,0 14,3 22,1 14,1 18,2 14,1 11,3 1,3-3,3-8,-2-11,-5-18,-5-19,-5-21,-1-19,-1-11,-2-3,-1 0,-1 6,2 10,0 12,1 19,1 26,2 22,3 15,3 3,0 4,5-4,3-8,-2-14,-3-17,-5-17,-5-19,-2-22,0-16,2-12,2-2,3 6,2 13,-1 16,-1 11,1 17,1 21,1 25,0 14,1 11,-3 5,0 0,0-7,1-8,0-7,-2-12,-2-13,-3-14,-3-16,-1-16,1-11,3-8,0-2,2 6,-1 6,2 14,1 14,2 15,1 13,3 9,3 4,-1 0,2-4,1-11,-1-16,-2-13,-1-10,0-6,-4-4,-2 10,1 12,3 14,1 16,1 7,2 7,3 2,1-10,-2-14,-1-15,-2-11,2-16,-1-8,-1-3,2 11,0 18,1 21,1 17,0 9,2 0,3 1,0-8,0-12,-4-14,-2-13,-2-9,-2-9,1-5,2-1,2-2,0-1,1 5,0 15,2 20,1 28,5 24,3 20,2 3,3-7,-2-16,-3-13,-3-15,-9-16,-8-15,-4-15,-4-15,0-13,1-3,0 0,-2 3,2 5,1 5,2 6,0 4,0 4,2 13,3 14,4 14,4 9,1 5,-1 3,-2-3,-5-16,-5-18,-4-16,-3-18,0-12,2-8,0-2,1 4,0 9,2 10,3 23,8 22,10 22,6 10,1 4,0-1,-4-6,-11-14,-8-16,-4-15,-2-10,-1-9,0-3,1-3,3 1,4 15,6 21,11 24,5 10,0 10,0-4,-4-7,-8-10,-8-14,-6-21,-4-13,1-11,1-6,-1 2,3 9,8 16,7 18,10 14,4 17,3 7,-2 2,-4-1,-4-4,-5-7,-2-9,-5-12,-5-11,-3-16,-5-14,-2-10,0-3,0-1,-1 1,2 4,0 3,5 14,9 14,6 15,6 12,2 6,1 3,-4 1,-2 1,-4-4,-3-4,-6-14,-11-14,-6-12,-5-8,-3-6,1-3,1-1,5 2,4 12,5 13,6 18,6 11,6 13,5 6,1 2,2-2,1-4,-2-5,-2-9,-9-8,-10-13,-10-11,-5-13,-7-10,-2-7,1-11,-2-11,3-9,4 0,3 6,4 9,5 11,3 10,4 13,1 17,2 19,0 17,-1 8,1-2,0-1,-1-4,1-4,-1-10,-5-12,-5-16,1-16,-2-16,-2-6,0 0,2 4,0 9,4 16,4 25,2 19,4 9,1 4,3 0,-1-5,-2-13,-4-21,0-18,-1-17,0-10,0-2,0 1,0 3,1 16,2 19,7 25,3 17,6 14,1 6,-2-2,-4-6,-4-4,-4-9,-2-17,-5-16,-2-17,0-16,1-12,0-7,2 1,0 5,0 9,1 14,5 19,7 17,4 16,1 11,1 5,-3 4,-3-3,-3-7,-4-16,-3-18,-2-16,-2-16,-2-7,0-4,-1 2,2 4,1 9,0 17,9 16,6 18,0 12,-2 12,-3 1,-2-2,-3-1,-2-5,-1-6,0-6,2-8,-2-10,-5-14,-3-14,-2-10,1-13,-4-12,-1-6,-2 1,0-1,1 3,-1 5,3 8,6 15,7 15,6 15,1 10,1 7,-2 4,-4 5,-3 1,-1 0,3-4,3-8,1-4,-3-10,-4-7,-7-8,-7-11,-5-6,-2-6,2 0,3-1,5 3,4 0,3 0,1 2,1 2,7 5,4 11,7 10,3 11,-1 7,-1 8,-3 3,2 2,-2-1,0-1,-3-3,-7-7,-7-13,-7-10,-7-10,-3-8,0-7,4-6,4-3,6-3,3-1,3-6,2-3,0 2,1 5,5 17,7 18,3 15,2 15,-3 9,-3 1,-4-1,-4 0,-1-2,-3-3,-3-7,-3-12,-9-15,-1-12,-1-11,2-5,5-2,0-1,3 2,0 3,5 12,7 15,4 13,4 9,-1 8,-3 3,-2 3,-2 0,-6-4,-1-14,-6-15,-2-18,1-14,3-5,1-4,10-1,3 3,1 3,-1 5,-2 6,0 7,2 11,5 16,5 10,2 14,-3 5,-4 4,-4 0,-3-4,-6-9,-5-11,-5-14,0-12,2-10,2-6,2-5,1 1,2 3,6 10,7 16,4 13,4 12,1 6,0 3,-1 4,-4 0,-5-2,-5-3,0-6,-3-12,-4-17,0-19,-1-13,1-6,2-6,2 1,-1 3,1 4,1 8,3 11,5 18,3 12,2 11,-2 8,-4 8,-1 1,-3-1,1-1,-2-5,-1-5,-4-12,-5-14,-2-12,0-15,2-7,3-8,2-5,1 1,0 5,5 9,3 15,4 21,5 14,3 11,-2 6,-3 2,-3-3,-5-6,-6-9,-6-14,-8-15,-6-13,-2-9,-3-3,-2-4,11 14,11 17,10 17,4 14,2 11,2 4,-3-1,-5-9,-7-17,-6-20,-5-15,-5-14,-1-9,1-1,-6 3,2 6,3 6,5 12,4 15,6 12,8 13,5 13,4 9,-2 4,0 0,-2-4,-4-3,-1-3,-1-3,1-3,2-2,-2-5,-5-11,-10-15,-9-19,-6-12,-3-12,2-3,4-1,1 3,5 7,3 8,4 9,7 14,8 15,6 20,4 11,3 5,0 2,-2-2,-3-3,-2-3,-4-3,-3-4,-5-10,-9-11,-7-11,-4-11,-2-10,2-8,5-10,5-12,3-7,3 2,1 6,1 7,-1 8,1 17,6 16,7 14,6 16,5 13,1 11,-1 11,-5 12,-6 0,-2-2,-3-10,-1-8,-6-15,-6-17,-7-16,-7-17,-2-16,-3-13,1-17,0-6,3-7,5 4,4 10,5 14,2 11,6 11,4 14,8 14,8 16,2 9,0 9,-2 11,-2 7,0 5,-3 0,-4-5,-5-11,-6-20,-8-23,-6-24,-3-17,1-11,2-19,4-9,3-1,0 9,1 13,6 21,7 22,8 22,8 17,5 12,3 11,-2 11,-4-1,-4-6,-6-13,-8-20,-8-18,-13-17,-3-12,-2-13,0-6,2 1,4 4,1 10,8 17,8 21,12 14,5 11,3 5,0 1,-2-7,-5-5,-8-8,-11-10,-11-11,-6-10,-5-11,-3-6,-1-4,0 0,1-1,5 4,4 1,1 4,6 8,8 12,11 17,8 17,5 10,0 4,-1 0,-4-2,-6-7,-6-8,-8-8,-5-13,-8-12,-2-18,-4-12,-1-6,0-10,5-3,3 1,2 5,3 5,4 11,8 18,9 22,7 23,6 14,0 7,0 0,-6-6,-5-8,-8-12,-10-16,-6-16,-5-20,-2-12,2-5,1 0,3 6,3 4,3 11,7 17,12 19,7 16,6 15,1 10,-3 2,-2-4,-5-8,-3-9,-5-7,-9-16,-6-18,-8-17,-5-10,2-2,0-1,4 1,0 6,3 5,8 12,9 13,8 11,7 10,1 5,0 1,-2-1,-5-3,-8-7,-5-10,-6-10,-5-10,-4-8,0-4,0-4,0 2,4 2,4 11,12 18,8 21,9 22,5 15,0 10,-3-2,-4-8,-6-9,-5-8,-9-12,-6-17,-9-12,-4-13,-8-9,-2-7,1-8,4-10,5-3,6 0,4 3,3 5,2 6,3 8,7 17,6 22,8 16,5 7,2 4,-1-1,-3-5,-9-8,-10-9,-12-12,-9-12,-8-13,-3-11,0-10,-3-5,2-1,1 2,5 5,2 3,5 5,9 13,11 18,10 18,8 13,5 8,-1 1,-3-4,-8-7,-11-12,-11-10,-10-13,-5-9,-5-8,-1-7,-2-4,2-3,2-3,2 0,5 4,2 9,9 11,9 16,10 20,9 25,6 12,2 6,-1-2,-3-9,-12-19,-16-24,-13-22,-7-16,-2-8,-3-8,0-2,3 3,4 7,8 13,11 20,10 14,8 11,6 5,2 0,-10-7,-12-11,-9-10,-10-7,-4-7,-2-1,2 0,2-2,1-3,4 0,0-1,5 2,9 11,8 12,5 10,3 9,0 5,5 6,2 0,-7-10,-9-19,-10-16,-4-9,-2-5,0-2,1-1,2 1,1 9,6 10,8 15,6 11,8 10,2 6,-2 3,-2-3,-8-6,-9-8,-8-7,-7-7,-4-6,0 2,9 4,11 10,8 8,4 4,2 1,-1-4,-6-6,-12-12,-10-10,-9-11,-5-9,-6-5,2-1,2 2,7 7,8 15,6 17,7 14,5 6,3 4,2 1,6-3,-1-4,-4-10,-6-13,-11-12,-12-10,-10-7,-2-4,2-3,5 1,6 2,5 2,4 3,4 6,5 8,4 10,6 11,4 8,2 5,-1 4,0 0,-5-4,-3-4,-5-10,-7-6,-11-9,-9-12,-6-7,-2-6,2-2,4-1,7 2,5 4,4 1,3 3,0 4,0 4,2 6,4 7,5 4,-1 6,0 7,0 5,4 5,2 2,4 2,5 4,-1-5,-3-5,-7-8,-11-15,-11-12,-8-10,-4-6,-3-4,2 2,6 0,5 2,8 4,6 3,3 3,1 1,0 1,0 3,3 4,2 3,-4 2,3 2,4 6,2 5,4 5,-2 3,-2-1,0-2,-1-3,0-1,-3 0,-6 1,-9 3,-9 4,-5 4,-4 6,-2-3,1 0,4-2,5-3,3-5,2-2,3-2,3 1,-2-3,0 0,2 0,2 2,5-2,3-2,3-3,0 0,1 0,-5-4,-6-9,-3-9,-1-6,0-5,0-4,1-3,1 1,0 2,3 8,4 7,1 10,-4 10,-4 10,-3 8,0 5,1 4,0 1,1-2,1-3,1-4,-5-5,-7-14,-4-12,2-11,2-11,6-5,7-1,5 0,4 2,1 2,-2 1,1 7,0 6,2 8,0 7,2 8,-2 7,-4 8,-2 5,-2 6,-3 8,2 2,3 0,2-2,3-5,2-8,-3-8,-7-10,-6-11,-2-10,-1-7,4-5,6-4,4-1,2-1,-1 3,-1 4,0 6,2 6,-2 8,-1 10,-3 9,-1 4,-2 3,-3 1,-4 3,-6 5,-1 2,2-2,3-4,4-6,7-3,-3-11,-4-10,-3-13,-4-8,0-5,3-3,2 0,2 3,4 8,5 12,4 9,3 10,2 8,-1 7,-4 4,-2 0,-3 2,-7 2,-6 0,-6 0,-3-4,2-3,0-6,1-7,-1-5,-5-11,-2-10,2-13,5-7,4-5,6-5,7-2,8 4,1 5,-1 7,1 8,0 9,3 8,2 10,3 10,-1 11,-2 10,-4 6,-4 3,-3 2,-2-3,-1-5,1-8,-2-8,-6-11,-7-11,-7-9,-4-9,-1-7,1-6,5-4,6 0,4 0,5 0,2 5,2 4,3 6,4 6,4 11,1 11,5 8,1 7,-2 2,-1-4,-6-11,-10-12,-9-10,-3-10,1-5,2-3,2-3,9 1,9-1,4 0,3 2,-1-1,-1 4,-3 3,-1 6,2 6,2 7,1 8,-3 5,-3 4,-3 3,-3 3,-8 2,-4 2,-5 2,-2 2,-1 3,0 0,2 0,2-1,-1-2,3 1,3-2,-1-3,3 0,1-1,1-7,2-11,2-13,5-10,3-7,3-1,2 4,-2 4,0 5,0 5,1 4,1 4,0 4,0 2,1 3,-3 2,-3 3,-3 4,-3 4,-1 6,0 5,2 1,-2 0,0 0,-1 0,3-1,2-4,3-5,-2-7,-6-14,-2-14,-1-10,-1-12,6-4,5 0,5 0,4 3,1 2,-2 2,-4 4,-5 4,-5 6,-5 6,-8 6,-7 5,-5 6,-4 8,-2 8,-2 6,0 3,3-1,3-2,4-7,2-1,3-4,3-2,5 0,0-1,0-2,1 1,-1-3,5-7,10-9,7-8,5-7,3-1,-1 0,-3 5,-3 3,-2 4,-1 4,0 3,0 3,2-1,2 1,2-1,-1 1,1-1,-2-4,0 0,0-1,-4-2,0 1,-3-1,0-3,-2-3,-2 0,-2-1,-1 1,-1 0,-1 0,0 1,-1 0,-2 3,-5 8,-5 7,-4 9,-3 7,-2 5,0 3,-2 3,-1 1,1 0,1-2,4-4,3-4,6-3,1-4,3-2,1-1,6-2,3-3,8-4,6-8,4-11,5-7,2-5,-1-2,-1-1,-4 0,-7 3,-5 4,-5 3,-2 6,3 8,1 8,2 6,2 8,-1 6,-2 2,-3 0,-3-1,-3 0,-8 3,-7 1,-9 4,-4 3,-2 0,6 1,6-2,7-2,4-2,2-3,1-2,2-1,-2-4,0-1,-2-5,1-1,-3-2,-1-5,-5-9,-2-4,2-7,2-5,5-4,2-2,5 3,5 1,4-1,1 2,-2 0,-1 1,-3 2,-5 4,-3 7,-5 6,-3 5,-2 6,1 3,1 2,2 2,3 1,0-3,1-8,2-10,9-9,8-8,8-4,5-4,3 2,-1 0,-3-1,-5 3,-4 6,-2 8,-1 9,-2 8,-2 8,-1 4,-2 1,-3 1,-1 0,-4-2,-6-3,-7-4,-4-1,-3 0,-1-1,2 0,1-1,2-2,1 1,1 2,1 2,1 2,-1 2,1-3,-1 1,3-1,1 2,0 0,1-1</inkml:trace>
</inkml:ink>
</file>

<file path=ppt/ink/ink7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50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1353 0,'0'0,"-3"2,-3 1,-1 4,-4 1,-1 2,-1-3,1 1,1 1,0-4,2 1,1-1,1-1,1-1,0 0,-1 0,-1-2,2 1,-1 0,0 2,-1-1,0 0,-2-1,3-3,2-2,-1 1,0-2,1 3,0 1,-3 3,1-1,1 2,-1 0,0-1,1 1,0 0,-2-2,2 2,0 1,-1 0,0 0,1 1,-2-1,3 0,-1-1,2 1,-2-1,0-1,-1-1,-1-1,-1 0,2 1,-1 0,1-1,-1 2,-1 0,2 0,0 1,-1 1,2 0,0 0,1 0,-1 0,0-2,-1 1,-1-1,1 1,0 0,0 0,1 0,0-1,1 0,-1 1,1 0,0-1,-2 0,1 1,0-2,0 1,0 0,0-1,1 3,-1-1,0-2,0 2,0-1,1 0,-1 3,2 0,-1 0,-1-2,0 1,-1-2,3 2,0 0,0 0,0-1,0 1,0 0,1 1,-1-2,1 2,1 0,-3 0,2-1,0 1,1 1,-1-2,1 2,-2-1,0 1,1 1,-1 0,1 0,-2-1,2-1,-1 2,0-2,0 2,0-1,0-1,-1-1,-1 0,-1-1,-1 0,-2 1,3-2,0 2,-1-2,2 0,0 0,0 1,0-1,2 2,1 0,-1 0,0 0,2 2,-2-2,1 0,1 2,-2-1,1 1,-2 0,1-1,1 1,-1-1,1-1,0 2,0-2,-1 1,2-1,0 2,-1 1,0 0,-1 0,0 0,-1-1,1 0,1-1,-1 1,-2 2,0-2,0 1,0-1,-1 0,2-3,0 2,0-2,0 1,0-2,-1 0,1 1,-2 0,2 2,0-1,-1-1,0 0,2 2,-1-2,2 2,0 0,-2 0,2 2,-1-2,0 0,-1 2,1-2,1 2,1 0,0 0,1 1,1-1,0 0,0 1,0-1,1 2,-1-2,0 0,0 1,0-1,-2-2,0 2,0-2,1 1,-2 1,0 0,1-1,-1 2,2-1,-2 0,1-2,-2 0,-1 2,0-1,1 1,-1-2,2 1,0 0,-1-1,1 3,-3-2,2 1,0-1,0 0,-2 0,2-1,-1 1,1-1,0 0,-1 1,2 0,0 1,2 0,-2-1,0 0,1-1,1 2,-2-3,0 1,1 1,0 0,1 0,-1 1,0 1,0-1,0 0,-1-1,1 0,0 0,-3 0,2 0,1 1,0 0,1 1,0-1,1 0,-2 1,0 0,0-1,-1 1,0-1,-2 0,1 1,-1-2,1-1,0 1,1 1,2-1,0 0,1 1,0 0,0 1,0 0,0-1,1 1,-1-1,0 0,0 1,0 0,0 0,0-1,0 0,0 0,0 1,0-1,0 1,0 0,0-1,0 0,0 0,0 1,0-1,0 1,0 0,0-1,0 0,0 1,-2-2,0-1,0 1,-1-1,0-1,0 1,1 1,1 0,0 1,1 0,0 1,0-1,-2 1,0-1,-2-2,1 2,-2-2,-2 1,0 1,-1 0,1 0,0-2,1 1,2 0,0 0,2 0,2 2,0-1,0 0,0 0,0 0,1 1,-1 0,0 0,0-1,0 0,0 1,0-1,0 0,0 1,0 0,-2-3,0 1,0 0,1 0,0 0,0 1,1 1,0-1,0 0,0 0,0 1,0-1,-2-1,0 0,0-1,1 2,-1-1,2 1,-1 0,1 0,0 1,0 0,0-1,0 0,0 1,0-1,0 0,0 1,0 0,0-1,0 1,0-1,0 0,0 1,0 0,0-1,0 1,0-1,0 0,0 0,0 1,0 0,0-1,0 1,2-1,0 0,0 1,0-1,-1 1,1-1,1 1,-1-1,-1 0,0 1,0 0,-1-1,0 1,0-1,0 0,0 0,0 1,0 0,0-1,0 1,0-1,0 0,-2-1,0 0,0 0,1-1,0 3,0-2,-1 1,0 0,0 0,0 1,1 0,0 0,1-1,0 0,0 1,0-1,0 1,0-1,0 1,0-1,0 0,0 1,0-1,0 1,0 0,0-1,0 0,0 1,0-1,0 0,0 1,0 0,0-1,0 0,0 1,0-1,0 1,0 0,0-1,0 0,0 1,0-1,0 0,2 0,0-2,0 0,0 2,1-3,-1 1,1 3,-2 1,0 1,2-1,0 1,1-3,-1 1,0-2,-1 0,2-1,-2 0,1 0,0-1,0 0,0 2,1-2,-1 1,1-2,1 1,-2 0,-1 2,1-2,0 1,-1 1,0 0,1-2,-1 2,0-1,0 1,1 1,-1 0,0 0,0 0,-1 1,2-2,-1 0,1-1,-1 2,-1-1,-1 1,1 0,-1 0,1 0,1 2,0-2,-1 0,0 1,0-1,-1 0,2 1,0 0,0-1,0 1,-1-1,0 0,-1 1,2-2,0-1,0 1,-1 0,0 1,0-1,1-1,0 1,0 0,-1 0,1 1,-2 0,2 0,1 0,-1 0,0 1,-1 0,0-1,-1 1,2-3,0 1,-1 0,1 0,-1 0,0 1,-1 0,2 0,0 1,0-1,-1 1,2-2,0-1,-1 1,0 1,-1-1,0 0,-1 1,0 0,2 2,0-2,-1 1,1-1,-1 0,-1 1,2-1,0 1,0 0,0-1,-1 0,2 0,0 1,-1-1,0 1,1 0,-1-1,2-1,0 0,1-1,-1 1,2-1,0 0,0 0,0 0,0-3,0 2,0-2,-1 1,0 2,-1-1,0 2,-2 2,2-3,-1 0,1 2,0-1,-1 0,1-1,-1 1,0-4,1-1,0 0,0 0,0 1,-1 1,-1 2,0 1,0-2,0 3,2-4,-1 2,2 0,-1 0,-1 2,2-2,-1 0,-1 1,0-2,0 1,2-2,-1 2,-2-1,1 1,-2 2,2 0,1-2,2-1,0 0,-2 1,1 0,-1 0,-1 2,1-2,0 1,0-2,0 0,-1 2,-1-1,0 1,0-1,1 0,-1 1,1-1,0-1,1 0,0 0,1 1,-1 0,1 1,0 1,1-2,-2 1,-1 0,2-2,-2 1,0 0,0-1,0 1,1-2,2 0,-1-1,2 0,-2 2,0-3,0 3,-2 0,2 2,-2 0,1-1,2-1,0 0,-2 0,0 1,0 2,-1-1,-1 1,1-2,-1 2,1-2,-2 1,2 2,-1-2,1 1,0-1,3 0,-2-1,0 1,1 0,-1-2,0 1,0 2,1-3,-1 1,0 1,0 0,0 0,0 0,0-1,1-1,1-2,1 0,1-2,-1 2,1-2,-3 2,1 1,1-1,0 1,-1 1,2-1,-3 1,1-2,-2 3,2-3,0 0,-1 1,1-2,-1 3,1-1,-2 0,2 0,-2 0,1 0,-1 1,1-2,-1 2,1-2,2 1,-2 0,1-2,1 3,-1-1,0 3,1-2,2 0,-1-2,-1 0,0 0,0 0,-1-1,1 1,0-1,1 0,-2 0,0 1,2-1,0-1,1 2,-1-1,1 0,1-1,0 0,-1 0,-1 1,-1-1,1 1,-1 1,-1 1,-1-1,0 1,1-1,1 0,1 0,2 0,-1 0,0 0,0 1,1-1,-1 2,-2-1,0-2,-1 2,1 0,-1-3,3 3,-1-1,0-1,1-1,1 0,0 2,-1-1,1 0,-1-1,1 0,0-1,-1 1,1-1,-1 0,1 0,-1-1,1 1,-1 0,0 0,2 0,-2 0,0 0,0 0,1 0,-2-1,-4-2,-6-4,-6-2,-4-2,-2 0,0-1,-2 1,4 3</inkml:trace>
</inkml:ink>
</file>

<file path=ppt/ink/ink7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51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1277 52,'0'0,"0"-1,0-3,-2 1,0-3,-2 3,1-3,-3 2,2-1,0 0,0-1,-1 2,-2 2,0 1,-3 0,1 0,0 1,1 2,1 0,-1-1,-1 1,1-1,1 2,0-1,2 1,-1 3,-1-2,1 2,0-2,2 1,-2-1,0 1,-1 0,1-1,-2 0,1 0,0 0,-2-1,2 1,-1-1,1-1,-1 1,0 0,-1 0,0-1,-1 3,1-1,-1 1,1 0,1-1,0 1,0-1,2 2,0-2,1 2,2 0,-1 0,0-1,1 1,-1-1,1 1,-1 1,0-1,0-1,-1 2,0-1,1 1,-1-1,0 0,1 1,2 0,-1 0,0 1,-1-1,-1-3,-2 0,-1-2,-1-1,0-1,-1 0,1 1,-1 2,0 1,2 0,2 2,1 1,1 0,-1 0,2 0,-2-3,0 2,0 0,1 1,-1-2,1 1,1 1,-2-2,2-1,-1 0,-2 1,-2 1,0 0,2-1,-1 0,-1-2,2 1,0 1,1-1,2 2,0-1,1 1,-1 1,-1-3,-2 1,1 0,1 2,-2-1,1 2,0 0,1 0,1 1,1 0,-1-3,0 1,1 0,-1 0,0 0,-1 0,0-1,1 0,-2 2,1-1,2 1,-2-2,1 1,0 0,2-1,-1 3,0-2,0 1,-2-1,1 0,-2 0,-1-1,0 2,0-1,1-1,-1-1,1 0,0-1,1 0,-1 0,-2 0,2 2,-1-2,1 2,-1 0,0 0,1-1,1 2,-2-1,0 1,0 1,0 1,0-2,-2-1,3 1,-3-1,3-1,1 2,2-1,-1 0,0 0,-1 0,1 1,-2-1,1 0,-1 1,0 0,0 0,-1 0,0-1,2 0,1 2,1-1,1 1,-1-2,0 1,-1 0,-1 0,0 1,-1 0,1 0,0 0,1 0,0 0,-1 0,1-2,1 1,-2-1,1-1,0 2,2-1,-2 1,-1 1,2 1,0-1,-1-2,1 1,0 0,0 0,1 1,-1-1,-1 2,1-1,-1 0,0 1,0-1,0-1,0 0,0 0,1 0,1 1,-1-1,0-1,0 2,0-2,-1 1,0 0,-1 0,0-1,1 0,1 2,-2-1,2 1,-1 0,0-1,0-1,1 1,-1 1,0-1,0 1,1 0,0 0,1 1,1-1,-1 1,-1-3,1 1,-1 0,0 0,1 0,0 2,1-1,0 0,0 0,0 0,0 1,0 0,0 0,0-1,0 0,0 1,0-1,0 0,0 1,0 0,0-1,0 0,0 1,0-1,-1 0,-1 2,-2-2,-1 0,-2 1,0-1,0-2,1 2,2-2,1 1,2 1,0 0,1 0,0 0,0 0,0 1,1 0,-1-1,0 1,-2-3,0 1,0 0,1 0,0 0,0 1,-1-2,0 1,0 0,0 0,1 0,-1 1,2 1,0-1,0 0,0 0,0 1,0-1,0 1,0 0,0-1,0 1,0-1,0 0,3 1,-1-1,0 1,0-1,-1 1,0-1,-1 0,0 1,0 0,0-1,0 1,0-1,0 0,0 1,0-1,0 1,0-1,0 1,0-1,0 0,0 1,0-1,0 1,0 0,0-1,0 0,0 0,0 1,0 1,0 0,-2-1,0 0,-2 1,0 0,1-1,-2-2,2 0,0 0,-1 0,1 0,1 1,-2 0,1 1,0-1,1 1,0-3,-1 1,1 0,-1 0,0-1,1 0,0 0,0 2,1-1,0 0,1 1,0 0,-2 0,0-2,0 1,1 1,0-1,0 1,1 0,0 0,0 1,0-1,0 1,0-1,0 1,0-1,0 0,0 2,0-2,0 0,0 0,0 1,0-1,0 0,2 2,0-2,0 0,-1 1,2-3,0 1,0 0,-2 0,0 1,0-1,-1 1,1 0,-1 1,-1-1,1 1,0 0,0-1,0 0,0 1,0-1,0 0,0 2,0-2,0 0,0 2,0 1,0 1,0-2,0 2,0-2,0 0,0 0,0-2,0 2,0-2,0 0,2 0,1 0,-2 1,1-1,-1 1,0-1,1-1,0-1,2 0,0-1,-1 1,1-2,-1 2,0-1,0 3,1-1,0-1,1 1,-2-1,1 1,-1 0,0 2,-1-1,1-2,-1 1,0 0,0 0,-1 0,0 1,-1 1,0-1,0 0,0 1,1-3,1 2,0-2,-1 1,0 1,0 0,0 0,-1 0,0 0,0 1,0 0,1-1,1 1,0-1,1 0,0-1,-1 0,1 0,-1-1,-1 3,1-4,0 1,0 1,0 0,-1 0,-1 1,1 1,-1-1,0 1,0-1,0 0,-1 1,3-2,0 0,0-1,0 2,-3-3,-2-2,-2-2,-2-2,-2-4,-1 1,2-2,1 0,-1 0,1 0,3 0,1-2,0 1,2-1,1 0,0 0,0-1,1 0,-1 1,0-1,0 1,0 0,0-1,3 2,-1 0,0 1,0-2,-1 1,2 1,-1-1,2 1,-1-1,2 1,-1 0,1 0,-1-1,0-1,-1 1,1-1,-2-1,2 2,0 4,-1 3,1 1,1 3,-1 2,0 1,-1 1,-1 0,-1 3,-1-1,0 1,0-1,0 0,0-1,0 0,-1-1,1 0,0 2,0-2,0 0,-2 0,0 1,1-1,-3-1,-1 0,1-1,-2 0,1-1,1 2,4-3,2 1,1-2,2 3,-1-1,0 2,-1 1,-1 0,-1 0,0 1,-1-1,2 0,-1-2,1 1,-1 0,2-1,1 0,-2 1,2-1,-1 1,1 0,2-1,-1 1,1 0,-1 1,-1-1,1 1,-2 1,0 0,1-3,-1 1,1-1,0-1,-1 0,1 0,-1 0,0 1,-2 1,1 0,-2 1,0 0,2 1,0-1,3-1,-2 0,2 0,-1 0,1 1,0-1,-2 1,-1 0,0 1,-1-1,-3 0,-2-4,-1 0,-1-4,-1-1,0 0,-2-3,0 0,0-2,2-2,1 0,3 0,-1-1,3 1,1-1,0 0,1 0,-1 1,0-1,0 1,2 0,-2-1,0 0,0 1,0-1,0 1,0 0,0 0,0-1,-3 2,1 0,-2 2,1 0,0 0,-1 0,0 0,1-2,1 1,-1 0,1 0,-1 0,2-2,-2 1,0-1,1 0,0 0,1-1,-2 0,1 1,0-1,0 1,1-1,1 1,-1-1,1 1,0-1,0 1,1 0,-1-1,0 1,0-1,0 0,0 1,0 0,0 0,0-1,0 1,0-1,0 0,2 3,1 2,1 4,1 4,-1 1,0 3,-1 1,-3-2,-2-2,-3-1,-3-1,0-2,0 1,2 1,2 3,2-1,-2 1,2 1,-2-3,1 2,-1 0,2 0,1 2,2-2,1 0,-1 1,4-2,-2 2,0-2,-1 2,0 1,-1 0,1 0,0 0,-1 0,1 1,-1 0,-1 0,1-1,-1 0,0 1,0-1,0 0,-1 1,1 0,0-1,2-1,0-4,2-1,1-2,0 1,2 0,-2 1,1 1,-1 1,0-1,0 2,-2 0,-1 3,-1-1,0 0,1 0,0 0,2 0,2-2,0-1,0 1,1-2,-2 2,0-1,-3 3,2 0,-1 0,0 1,-2 1,2-2,-1 0,1-1,-2 2,2-3,-1 1,2-1,0 0,1-1,-1 2,1-1,-1 0,1 3,-3 0,1-2,0 1,1-2,0 1,-1-1,-1 2,-1 0,0 1,-1 0,0 0,0 0,0 1,0 0,0 0,0-1,0 1,0-1,0 0,0 1,0 0,0-1,0 0,0 1,0-1,0 0,0 1,0 0,0-1,1-1,1-1,0 1,0 0,1-2,-1 2,1-1,-2 1,0 1,3-1,-2 2,2-3,-1 1,0 0,-1 0,2 1,-1 0,1 0,-1 0,0 0,1-1,-1 0,3-1,-2 2,-1 0,1-1,-1 1,2 0,-1 1,-1 0,1-1,-1 1,0-1,0-2,1 2,-1-2,0-1,0 1,0 0,1 0,-1-1,-1 1,2 1,-1 0,1 0,0 2,1 0,2-1,0 1,-1-1,1 0,0 0,1-2,1 1,0 0,0-1,1 0,-1-1,0-1,-2 3,1-3,-1 2,2-3,0 1,-2 0,1-1,-1 1,1 1,0 0,0-1,-1 1,-4-3,-2-1,-3-2</inkml:trace>
</inkml:ink>
</file>

<file path=ppt/ink/ink7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52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11,'4'-5,"1"-1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2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229 1,'-11'0,"-6"-1,0 1,0 1,1 1,-1 1,1 0,-17 7,30-8,-6 1,0 2,-1-1,2 1,-17 13,24-17,-1 0,0 1,1 0,-1-1,1 1,0 0,0-1,0 2,0-2,0 1,0 1,0-2,0 2,0-1,0 0,1 1,-1-1,1 1,0-1,-1 0,1 0,0 1,0-1,0 1,0 0,1-2,-1 2,0-1,1 1,0-1,1 3,-1-2,0-1,0-1,0 2,1-1,-2-1,2 1,-1 0,1-2,0 2,-1 0,1-1,0 0,0 0,0 0,0 0,0 0,-1 0,1-1,0 0,0 0,0 0,2 0,7 2,2-2,15-2,-23 2,12-2,1-2,-1 0,26-10,-26 6</inkml:trace>
</inkml:ink>
</file>

<file path=ppt/ink/ink7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53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1,'0'0</inkml:trace>
</inkml:ink>
</file>

<file path=ppt/ink/ink7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54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727 3,'0'0,"0"-1,-1 0,-2 0,-1 3,-1 1,-1 2,-1 0,0-2,1 2,1-2,0 1,1-1,0 0,1 0,-2-1,0 0,1-2,-1-1,2-2,-2 1,3-1,1 0,2 0,1 0,-2 0,-1 1,-2 0,-1 2,-2 1,0 0,-1 1,0-2,0 1,-1 0,3 0,-1 1,1 0,-1 1,0-1,1 1,0 0,0-1,1 0,-1 2,0-1,-2 0,1 0,0 0,0-1,-1-1,1 0,-1 0,0 0,1 1,-1 0,0 1,2 0,-1 0,1 0,0 0,1-1,-1 2,0-2,0 2,0-1,0-1,0 0,-1 0,-1 2,1 0,0 1,2 1,0-1,1 1,0-2,-2 1,1-1,-2 2,1-1,0 0,0 0,0 1,1-2,-1-1,0 1,1 0,0 1,0-1,1 0,-1 1,1 1,0 0,-2 1,2-1,-2 0,2-1,-1 1,-1-2,1 1,1 0,1 0,-1 0,1-1,-1 0,1 0,0 1,-1-1,-1-1,1 0,0 1,0 0,0 0,1 0,-1 0,1 1,0 0,1 0,0 1,-1 0,1-1,-1 0,0-1,0 1,0 0,1 0,-2 0,1 0,1 0,-1 1,2 0,-1 0,0 1,-1-1,1 1,0 0,0 0,-1-2,1 1,-1-1,0 0,0-1,-2 0,0-2,0-1,0-2,1-1,0-2,1-1,1-1,0 2,0 3,-2 3,0 3,0 0,-2 0,1 0,-1 0,2 1,0 0,1 0,1 1,0 0,1 0,0-1,0 1,0 0,0 0,0 0,1 0,-1-1,0 1,0 0,0 0,0-3,-2-1,1-4,-2 0,-1 1,1 1,-2 1,0 0,0-1,0 1,1 2,2 0,-1 0,1 1,0 0,-1 1,0-1,0 0,0 0,1 1,0-1,0 0,-1-2,0 2,1-1,0 1,1 1,1 0,-1 1,1 0,0 0,-1-2,0 1,0-1,0 1,0 0,1 0,-2-1,0 1,1-1,-2-1,1 1,0 0,1 0,-1 1,0 0,-1 0,0-1,1 0,0 1,0 0,0 1,0-1,1 1,-1-2,0 1,1-1,0 1,0 0,0 0,1 1,0-1,0 1,0 0,0 0,0 0,1 0,-1-1,0 1,0 0,0 0,0-1,0 1,0 0,0 0,0 0,0-1,0 1,0 0,0 0,0 0,0-1,0 1,0 0,0 0,0-4,0-1,0 1,0 0,0 1,0 2,0 0,0 0,0 1,0 0,0 0,0 0,0 0,0-1,0 1,0 0,0 0,0 0,0 0,0-1,0 1,0 0,0 0,0-1,0 1,0 0,1-2,0 1,1-1,0 1,0 0,0 0,0 1,-1-1,-1 1,0 0,0 0,0 0,0-1,0 1,0 0,0 0,0 0,0-1,0 1,0 0,0 0,0 0,-1-2,-1 0,1 1,0-1,0 1,0 1,1-1,0 1,0 0,0 0,-1-1,-1 1,1 0,0 0,0 0,1-1,-1 1,1 0,0 0,0 0,0-1,0 1,1 0,-1 0,0 0,0-1,0 1,0 0,0 0,0 0,0-1,0 1,0 0,0 0,0 0,0-1,0 1,0 0,0 0,1-2,2-1,-1 0,1 0,0 0,1 0,0 1,0-2,0 2,-2 0,2-1,-2 0,2 1,0 0,-1-1,2 1,-1 0,2 1,-2 1,0-1,0 1,-1 0,-1 0,1-2,0 0,1-1,-2 0,0 1,-1 0,1 1,0 1,1-2,-1 0,0 1,0-1,0 2,0-1,0 0,-1 1,0 0,-1 0,0 0,2 0,-1-1,2 1,-1 0,0 0,1-2,0 1,0-2,0 0,-1 0,1 0,0 1,0-2,0 1,-1 0,1 0,-1 1,2-2,-2 1,2 1,-1 0,1 1,-1 0,-1 0,1 0,0-1,-1 1,0 0,0 0,2 0,-2 1,0-1,1 0,0-1,0-1,0 1,-1-1,1 0,1 0,-1 1,0 0,0 0,1-1,0-1,0 2,-1 0,0 0,0 0,-1 0,2 0,0-1,-1 1,0 0,-1 1,0 0,0-1,1 0,1 0,0 1,0-2,0 1,1-1,-2 1,1-2,-1 0,-1 2,1-2,1 0,1-1,-1 1,0-1,0 1,-1 1,0 0,1 0,0 1,-2 0,2 1,0-1,0 1,2-2,0 0,-1 1,-1 0,-1 1,0-1,1 0,-1 0,1 1,-1 0,1-1,0 0,1-1,0 0,0 0,0-2,0 0,2-1,-1-1,-1 1,1 1,-2 0,0 1,1 0,0 0,1 1,0-1,0 1,0 0,-1 0,1-1,-1 1,1-1,1-1,-1 0,1 1,0-2,-2 2,1-1,-1 0,1 1,0-1,-1 1,0 0,0-1,1 0,0-1,0 1,1-1,-1 1,1-1,0 0,0-1,0 0,-2 1,1 1,-2 0,0 1,-1 0,1 1,0-2,1 0,1-1,1 0,1-1,1 0,-1 0,-1 0,1 0,-4-1,-2 1,-4 0,-1 0,-3-1,0-2,-3 0,-1-1,-2 1,3 0</inkml:trace>
</inkml:ink>
</file>

<file path=ppt/ink/ink7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5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76 0,'0'0,"-2"0,-1 2,-1-1,-1 3,-1 0,1 1,0 0,1 0,1 0,1 1,0-1,0 0,0 0,1 0,0 1,0 0,-1 0,1 1,-1 0,1-1,1 1,-1 0,0-1,-1-1,1 0,0 1,0 0,0 0,1 1,0 0,0-1,0 1,0 0,0 0,-1-2,0 1,-1-1,1 1,0 0,1 0,-1 1,1-1,0 1,0 0,0 0,0 0,0-1,0 1,0 0,-1-1,0-1,-1 0,1 1,1 0,-1 0,1 1,0-1,0 1,0 0,0 0,0 0,0 0,0-1,0 1,1-1,1-1,-1 0,0 1,0 0,1-1,-1 0,1 0,-1 1,1 0,0 0,0 1,-1 0,0-1,1 1,-1 0,1 0,-1 0,-1 0,1-1,-1 1,0 0,0 0,0 0,0-1,0 1,0 0,0 0,1 0,1-1,-1 1,0 0,0 0,0-1,-1 1,0 0,0 0,0 0,0-1,0 1,0 0,0 0,0 0,0-1,0 1,0 0,0 0,1 0,1-1,-1 1,0 0,0 0,1-2,-1 1,1-1,0 1,1 0,0 0,0 0,-1 1,0 0,0 0,0-1,1 1,0 0,0-1,0-1,-1 1,0-1,-1 1,1-1,0 0,-1 0,1 0,1-1,-2 1,2 1,-1-1,0 2,-1-1,0 1,1 0,0 0,-1 0,2-2,-1 1,0-1,0-1,1 1,-1 0,0-1,1 0,-2 1,2 1,-1-1,2 0,-2 1,1-1,0 1,0-2,1 1,0-1,1 2,0-2,0 2,0-2,-2 0,2 1,-2 0,1 1,-1 1,1-2,0-1,0 0,0 0,0 1,0-1,-1 1,-1 0,1-1,0 1,0-2,0 1,0 1,1-1,0 0,-1 1,1-1,-2 1,2-2,-1 1,0 1,0 0,1-1,0 1,2 0,-2 1,1-1,-1 0,0-1,1-1,-1 0,0-1,0 1,0 1,0 0,1 0,1 0,-1 0,0-1,1-1,-1 0,0 0,0 0,-1 1,0 0,1-1,-1 1,-1-1</inkml:trace>
</inkml:ink>
</file>

<file path=ppt/ink/ink7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56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7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57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7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70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355 0,'1'3,"-1"0,1-1,0 0,0 1,0 0,1-1,-1 1,1-1,0 0,-1 0,3 2,7 10,-5-3,0 0,-2 1,0 0,0 0,-1 0,-1 0,0 9,0 21,-4 25,-1-9,3 445,1-521,0-1,1 1,2 0,0 0,2-1,3-7,-3 14,1-1,0 1,0-1,2 2,0 0,0-1,2 1,0 1,3-3,-2 2,-1 0,0-1,-1 1,7-14,-9 13,1 1,0 0,1 0,0 1,11-9,2 0,-1-1,16-19,-19 20,-12 12,0 2,1-2,-1 2,4-1,-6 2,1 1,-1-1,0 1,0-1,-1 0,0-1,0 1,0 0,0 0,-1-1,1-1,-2 1,0 0,0 0,0-1,-1 1,0 0,0-1,-1 4,1 0,-1 1,0-2,-1 2,1-2,0 2,-1-1,1 0,-1 0,0 1,0-2,0 2,0-1,0 1,0-1,0 1,-1-1,0 0,1 2,0-1,0 0,0 1,0-1,0 1,0-1,0 1,-1 0,1 0,0 0,0 0,0 0,-1 0,1 0,0 0,0 0,-1 0,1 0,0 0,0 0,-1 0,1 0,0 1,0-1,0 1,0-1,0 1,0 0,0-1,0 0,0 1,0 0,0 0,0 0,-7 4,0 1,0 0,-5 5,9-6,-18 13,-1-2,-16 11,2-4,33-20,0 1,0 0,1-1,-1 0,1 1,0 0,0 0,1 0,-1 0,1 0,0 0,1 0,-1 0,1 1,0-1,-1 12,0 0,2-1,1 13,0-15,-1-1,0 1,-1 0,-1-1,-3 10,0-8,0-1,-1 1,-1-1,-1 0,0 0,-1-1,-1 0,0 0,-1 0,-4 1,-15 20,26-33,2-6,0-7,2 13,0-27,-1-2,1 0,4-19,-2 39,-1 1,1 0,1 0,0 0,0 1,1-1,1 1,-1-1,1 1,1 0,4-5,11-10,17-24,-9 10,-20 28,0-1,1 2,0-1,1 1,0 1,1 0,-1 0,1 1,2-1,35-18,-46 22,3-1,0 0,1-1,-1 1,1 1,0 0,-7 2,0-1,0 1,1 0,-1 0,0 0,0 0,0 0,1 0,-1 0,0-1,0 1,0 0,1 0,-1 0,0 0,0 0,1 0,-1 0,0 0,0 0,1 0,-1 0,0 0,0 0,0 1,1-1,-1 0,0 0,0 0,1 0,-1 0,0 0,0 0,0 1,0-1,1 0,-1 0,0 0,0 0,0 0,0 0,0 0,1 0,-1 1,0-1,0 0,0 0,0 0,0 1,-5 11,-15 12,-6 3,-1-1,-2 0,-27 17,51-38,0-1,1 0,0 0,0 1,1 0,-1 0,1 0,1 0,-1 0,1 1,0 0,0 0,1 0,-1 0,-1-1,1 1,-1-1,-1 1,1-1,-1 0,0 0,0 0,-1 0,3-3,1-1,0 0,-1 1,0-2,1 2,-1-1,0 0,0 0,0 0,1 0,-1 0,-1-1,1 1,0 0,0-1,0 1,0-1,0 1,-1-1,1 0,0 0,0 0,-1 0,1 0,0-1,0 1,0 0,-1-1,1 0,0 0,0 1,0 0,0-2,0 1,0 0,-7-4,0-1,0-2,1 2,0-1,0 0,-3-5,3 3,0 1,-2 0,-2-3,-16-7,16 11,0 0,1-1,0-1,1 1,1-1,-1 0,-128-137,133 141,1 0,1 0,-1 0,-2-6,6 10,-1 0,1 0,0 0,0 1,-1-1,1 0,0 0,0 0,0 0,0 0,0 0,0 0,0 1,1-2,-1 0,1 2,-1 0,0 0,1-1,-1 1,1-1,0 1,-1-1,1 1,-1 0,1-1,0 1,-1 0,1 0,-1 0,1 0,0 0,-1 0,1 0,0 0,0 0,-1 0,1 0,0 0,-1 0,1 0,0 0,-1 0,1 0,0 0,3 1,0 0,-1 0,1 0,0 0,0 1,-1-1,1 1,-1 0,0 0,1 0,-1 0,0 0,2 2,36 37,-28-27,10 11,-1 0,-2 1,-2 1,0 1,-3 0,-1 0,4 15,-15-36,-3-5,1-1,0 1,0-1,-1 1,0-1,1 1,-1 0,0 0,0 0,0 0,0-2,0 0,0 1,0-1,-1 0,1 0,0 0,0 0,0 0,0 0,-1 0,1 0,0 0,0 0,0 1,-1-1,1 0,0 0,0 0,-1 0,1 0,0 0,0 0,0 0,-1 0,1 0,0 0,0 0,-1 0,1 0,0 0,-1 0,-15-4,-4-6,0 0,1-1,0-1,2 0,0-1,0-1,-10-11,-34-27,40 34,1-2,0 1,-9-16,-4-3,30 35,-15-19,17 22,1-1,-1 0,1 1,0-1,-1 1,1 0,0 0,0-1,-1 0,1 1,0-1,0 0,0 1,0 0,0-1,0 1,0-1,0 0,0 1,0-1,0 1,0 0,0-1,1 0,-1 1,0-1,0 1,1-1,-1 1,0 0,1-1,-1 1,1-1,-1 1,1-1,-1 1,1 0,-1-1,3 1,-1 0,0 0,0 0,0 1,0-1,0 1,0-1,0 1,-1 0,1-1,0 0,0 1,0 0,-1 0,1 0,0 0,1 2,6 1,6 2,-2 0,1 0,-1 2,-1 0,1-1,8 9,-17-9,-12-8,-13-8,11 3,1-1,0 0,0 0,1-1,0 0,-5-7,-10-15,-5-11,8 12,18 25,-1 1,1-1,0 0,0 0,1 0,-1 0,1 0,1 3,0 1,0 0,0 0,0 0,-1 0,1 0,0 0,0 0,0 0,0 0,0 0,0-1,0 1,0 0,0 0,0 0,1-1,-1 1,0 0,0 0,0 0,0 0,0-1,0 1,0 0,0 0,0 0,1 0,-1 0,0 0,0-1,0 1,0 0,0 0,1 0,-1 0,0 0,0 0,0 0,0 0,1 0,-1 0,0 0,0 0,0 0,0 0,1 0,-1 0,12 4,10 11,57 68,-64-69,-3-2</inkml:trace>
</inkml:ink>
</file>

<file path=ppt/ink/ink7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71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326 350,'-33'0,"1"3,-12 1,35-3,3-1,0 0,-1 0,1 0,0 0,0-1,-1 0,1 0,0 0,0-1,0 0,0 0,1 0,-1-1,0 1,1 0,0-2,0 1,0 0,-3-3,-23-22,21 19,1 1,0-1,-3-4,9 10,1 0,0 0,0 0,0 0,1-1,-1 0,1 1,0 0,0-1,1 1,-1-1,1-3,0 6,0 0,0 0,0 0,0 0,1 0,-1 0,0 0,0 0,1 0,-1 0,1 0,0 0,-1 0,1 1,0-1,-1-1,1 2,0-1,0 1,0-1,0 0,0 0,0 1,0 0,0-1,0 0,0 1,1-1,-1 1,0-1,0 1,1 0,-1 0,0 0,0 0,1 0,-1 0,0 0,1 0,-1 0,0 0,0 0,1 0,-1 1,7 0,-1 1,1-1,-1 2,0-2,0 1,6 4,-9-4,2 0,0 0,0 2,0-2,-1 1,0 0,1 1,-1-1,-1 1,1 0,-1 0,4 4,-6-6,-1 1,1-1,0 0,0 0,1 0,-1 0,0 0,1-1,0 1,-1-1,1 1,0-1,0 0,0 0,4 1,-1-1,1 1,0-1,-1-1,5 1,23 2,-31-2,0 0,0 1,1-2,-1 1,0 1,0-1,-1 0,1 1,0-1,0 2,9 4,-12-6,0-1,1 0,-1 0,0 0,0 0,1 0,-1 0,0 0,1 1,-1-1,0 0,0 0,1 0,-1 0,1 0,-1 0,0 0,1 0,-1 0,0 0,1 0,-1 0,0 0,1 0,-1 0,0 0,1 0,-1 0,0 0,1 0,-1 0,0-1,1 1,-1 0,2-10,-9-13,-2 9,-2 0,0-1,0 2,-10-8,18 18,0-1,-1-1,2 1,-1-1,0 0,-11-18,7 15,1-2,0 1,0-1,1 0,1 1,-2-8,5 15,0-1,1 0,-1 1,1-1,0-1,0 2,0-1,1 0,-1 0,1 1,0-1,1-1,-1 2,0 1,0-1,0 0,0 1,1 0,-1 0,1-1,-1 1,1 0,0 0,0 0,-1-1,1 2,0-1,0 0,0 0,0 0,0 1,0 0,1 0,0-1,0 0,-1 1,1 0,0-1,-1 1,1 0,0 0,-1 0,1 1,0-1,-1 1,1-1,-1 1,1-1,-1 1,1 0,-1 1,0-2,1 1,-1 1,0-1,0 1,6 3,-1 0,-1 2,0-1,0-1,1 3,15 16,-14-16,-1 0,0 1,-1-2,0 2,-1 0,0 0,-1 0,0 0,1 8,-5-15,0 0,0 0,-1-1,1 1,-1-1,1 1,-1 0,0-1,0 1,0-1,0 1,0-1,0 0,-1 1,1-1,0 0,-1 1,1-1,-1-1,0 2,0-1,1 0,-1-1,-1 2,1-1,-1 1,1 0,-1 0,1 0,0 0,0 0,0 0,1 0,-1 1,0-1,2 0,-1 0,0 0,1 1,0-2,-1 2,1-1,0 0,0 0,1 0,-1 1,1-2,-1 2,0-3,0 0,1 0,-1 1,0-1,0 1,0-1,1 0,-1 1,0-1,0 1,1-1,-1 0,0 0,1 0,-1 0,0 0,1 1,-1-1,1 0,-1 0,0 0,1 1,-1-1,1 0,-1 0,1 0,0 0,0 0,0 0,0-1,0 1,0 0,1-1,-1 1,0 0,0 0,0-1,-1 1,1-1,0 0,0 0,0 1,0-1,4-3,0 0,-1 0,0-1,0 1,3-5,-3 4,0 0,1-1,0 1,5-3,-2 1,-1 1,1 0,1 0,-1 1,1 0,9-5,-15 10,-1-1,0 0,1 0,-1 0,1 1,0 0,-1-1,1 1,-1 0,1-1,0 1,-1 0,1 1,0-1,-1 0,1 1,-1-1,1 0,0 1,-1 0,0 0,1 0,-1 0,0 0,1 0,0 2,3 0,-1 0,0 1,0 0,0 0,-1 1,0-1,0 0,0 1,-1 0,0 0,0-1,2 7,-4-9,-1 0,1 1,0-1,-1 1,0-1,0 0,0 1,0-1,0 0,0 1,-1-1,1 1,-1-2,0 2,0-1,0 0,-1 1,1-2,0 2,-1-1,0 0,0-1,0 1,0 0,0 0,0-1,0 1,-1-1,1 1,-2 0,-8 2,0 2,-1-2,0 0,-1 0,1-2,-1 1,0-1,-9 0,-36 8,53-10,2 2,0-1,0 0,0-1,0 0,0 1,0-1,0 0,0 0,0 0,-3-1,7 1,-1 0,1 0,0 0,0 0,0 0,0 0,-1 0,1 0,0 0,0 0,0 0,-1 0,1 0,0 0,0 0,0 0,0 0,0-1,-1 1,1 0,0 0,0 0,0 0,0-1,0 1,0 0,0 0,0 0,-1 0,1-1,0 1,0 0,0 0,0 0,0-1,0 1,0 0,0 0,0 0,0 0,1 0,6-6,12-2,-10 9,0 0,-1 0,1 0,-1 1,1-1,-1 2,0-1,0 1,6 3,-5-1,0 0,-1 1,0 0,0 0,0 1,-1 0,-1-1,1 2,0 1,-6-8,1 1,-1-1,0 0,0 1,0-1,0 1,0-1,-1 1,1 0,-1-1,1 1,-1-1,0 1,0 0,1 0,-2-1,1 1,0 0,0-1,-1 1,1-1,-1 2,0-2,0 1,-1 0,1-1,-1 1,1-2,-1 2,0 0,1-2,-1 2,0-1,0 0,0-1,0 1,0 0,-1 0,1 0,-1-1,-3 2,-1-1,0 0,1 0,-1 0,0-1,1 0,-1 0,0 0,0-1,1 0,-1 0,1 0,-5-1,3-2,0 0,0 0,0 1,1-2,0 0,0 0,1 0,-1 0,1-1,1 0,-1 0,1 0,1 0,0-1,0 1,0-2,1 2,0-1,1 0,-2-7,2 0,-2 2,3 13,0 0,0 0,0-1,0 2,0-1,1 0,-1 0,0 0,1 0,-1 0,0 0,1 1,-1 0,-2 5,0 1,1 0,0 0,1 1,-1 3,1-3,0 0,-2 1,-1 4,3-11,0-1,-1 0,1 0,-1 0,0 0,0 0,0 0,0-1,0 2,0-2,0 1,-1 0,1-2,-1 2,0-1,1 0,-1 0,0 1,1-2,1 0,0 0,0 0,0 1,0-1,-1 0,1 0,0 1,0-1,0 0,-1 0,1-1,0 1,0 0,-1 0,1 0,0-1,0 1,0 0,0 0,0-1,0 1,0-1,0 0,0 1,0-1,0 1,0-1,0 0,0 0,0 1,1-1,-1 0,0 0,1 0,-1 1,1-1,-1 0,1 0,0 0,-1 0,1 0,0 0,0 0,-3-17,2 1,0 0,2 0,0-1,2-3,-2 20,-1 0,0-1,0 1,1 0,-1-1,1 1,-1 0,1-1,0 1,-1 0,1 0,0 0,0 0,0 0,0 0,0 0,1 0,-1 0,0 0,2 0,1-1,-1 0,2 2,-1-2,0 1,0 0,4 0,11-3,-19 4,0-1,1 1,-1 0,0 0,0 0,0 0,0 0,0 0,0 0,1 0,-1 0,0-1,0 1,0 0,0 0,0 0,0 0,0 0,0 0,0 0,0 0,0 0,0 0,0 0,0 0,0 0,0-1,0 1,0 0,0 0,0 0,0 0,0 0,0-1,0 1,0 0,0 0,0 0,0 0,0 0,0 0,0-1,0 1,0 0,-1 0,1 0,0 0,0 0,0 0,0 0,0 0,0-1,-1 1,-11-7,-22-11,27 15,-25-20,-1-1,31 23,0 0,1-1,-1 2,0-1,0 1,0-1,1 0,-1 0,0 1,0 0,0 0,0 0,0 0,0 0,-1-1,1 2,0-1,-1 0,3 0,0 0,-1 0,1 0,0 0,-1 0,1 0,0 0,-1 0,1 0,0 0,0 0,-1 1,1-1,0 0,0 0,-1 0,1 1,0-1,0 0,0 0,-1 1,1-1,0 0,0 0,0 1,0-1,0 0,0 0,-1 0,1 0,0 1,0-1,0 0,0 1,0-1,6 11,16 9,-21-19,3 2,1 1,0-2,0 1,0 0,0 0,0-1,1 1,-1-1,1-1,0 1,0 0,1-1,-4-1,0 1,0-1,-1 0,1 1,0-1,0-1,0 1,-1 0,1-1,0 1,0-1,-1 1,1-1,-1 0,1 0,-1 0,1 0,-1 0,0 0,1-1,-1 1,0 0,0-1,0 0,0 1,-1-2,2 0,0-1,-1 1,0-1,0 1,-1-1,1 0,-1 0,0 0,0 0,-1 1,0-1,1 0,-2 0,1 0,0 0,-1 0,-1-2,-2-9,-2 0,0 0,-5-6,9 16,-3-3,0 0,0 1,-1-1,-2-1,2 2,33 31,-27-24,0 1,0-1,0 0,0 0,0 0,0 0,0 0,0 0,0 0,0 0,0 0,0 0,1 0,-1 0,0 0,0 0,0 0,0 0,0 0,0 1,0-1,0 0,0 0,0 0,0 0,1 0,-1 0,0 0,0 0,0 0,0 0,0 0,0 0,0 0,0-1,0 1,0 0,1 0,-1 0,0 0,0 0,0 0,0 0,0 0,0 0,0 0,0 0,0 0,0 0,0 0,0 0,0 0,0 0,0-1,0 1,0 0,0 0,0 0,0 0,1 0,-1 0,0-7,-3-7,-5-5,6 17,0 0,1-1,-1 0,1 1,0-1,0 0,1 0,-1 0,1 1,-1-2,1 1,0 1,1-4,-1 6,0 0,0 0,0 0,0 0,0 0,0 0,0 0,0-1,1 1,-1 0,0 0,0 0,0 0,0 0,0-1,0 1,1 0,-1 0,0 0,0 0,0 0,0 0,0 0,1 0,-1 0,0 0,0 0,0 0,0 0,1 0,-1 0,0 0,0 0,0 0,0 0,1 0,-1 0,0 0,0 0,0 0,9 5,7 9,-14-13,80 87,-73-79,0 0,-1 1,0-1,-1 1,-1 0,0 1,-1 0,0-1,-1 1,-1 0,0 0,0 2,-3-13,0 1,0-1,0 1,0 0,0 0,0-1,0 0,1 1,-1 0,0-1,0 1,1 0,-1-1,1 0,-1 1,0-1,1 1,-1-1,1 1,0-1,-1 1,1-1,-1 0,1 0,0 1,-1-1,1 0,0 1,-1-1,1 0,0 0,0 0,-1 1,1-1,0 0,0 0,-1 0,1 0,0 0,0 0,-1-1,1 1,0 0,0 0,-1 0,1-1,0 1,-1 0,7-2,-1-1,0 0,-1 1,1-1,2-3,5-1,-8 5,1-1,-1 2,1-2,-1 2,1-1,0 1,0 0,0 0,2 0,-8 1,1 0,-1 0,0 0,0 0,1 0,-1 0,0 0,0 0,1 0,-1 0,0 0,1 0,-1 0,0 0,0 0,0 1,1-1,-1 0,0 0,0 0,1 1,-1-1,0 0,0 0,0 0,0 1,1-1,-1 0,0 0,0 0,0 0,0 0,0 0,0 1,0-1,0 0,0 1,-6 8,-18 7,21-13,-10 5,1 0,0 2,1-1,1 1,0 0,-1 2,9-10,0 1,0-1,1 0,-1 1,1-1,-1 0,1 1,0 0,1-1,-1 1,0 0,1-1,0 1,0 0,0-1,0 1,0 0,1 0,0-1,-1 1,1 0,0-1,1 1,-1-1,1 0,-1 1,1-1,0 0,0 1,0-2,3 3,14 13,-13-11,1 1,1-2,-1 1,1-1,4 2,-10-5,3-1,0 2,-1 0,1-1,-1 1,0 0,0 0,2 3,-8-5,-7-4,-10-5,13 4,0 0,1 0,0-1,0 1,0-1,0-2,0 1,0 2,-1-2,1 1,-1 0,-1 0,-128-76,125 75</inkml:trace>
</inkml:ink>
</file>

<file path=ppt/ink/ink7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72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7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73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698 0,'2'6,"-2"0,2-2,0 0,-1 2,1-1,2-1,-2 2,2-2,0 0,-2 0,6 4,14 19,-11-5,1 0,-4 1,0 1,0-1,-2 1,-2 0,0 17,-1 41,-6 50,-3-18,6 874,2-1023,0-2,2 1,3 1,1 0,4-3,6-13,-6 28,1-3,1 3,0-3,3 4,1 1,0-3,3 3,1 1,6-6,-5 5,-1-1,-1-1,-1 1,13-27,-17 25,2 3,0-1,1 0,1 3,21-19,4 1,-1-2,30-38,-36 40,-25 23,1 4,2-4,-2 5,7-3,-11 4,2 2,-2-2,-1 2,1-2,-2 1,0-3,0 2,0 0,0 0,-3-2,3-1,-4 1,0 0,0 0,0-2,-2 2,0 1,0-3,-2 8,2 0,-2 2,0-4,-2 4,2-4,0 4,-2-2,2 0,-2 0,0 3,0-5,0 4,0-2,0 2,0-2,0 2,-2-2,0 0,2 4,0-2,0 0,1 2,-1-2,0 2,0-2,0 2,-2 0,2 0,0 0,0 0,0 0,-2 0,2 0,0 0,0 0,-2 0,2 0,0 0,0 0,-2 0,2 0,0 2,0-2,0 2,0-2,1 2,-1 0,0-2,0 0,0 2,0 0,0 0,0 0,-14 8,0 1,1 1,-11 10,18-12,-35 25,-2-3,-32 21,4-8,66-39,-1 2,0-1,2-1,-2 0,2 2,0 0,0 0,2 0,-1-1,1 1,0 0,2 0,-2 0,2 2,0-2,-2 23,0 1,4-3,2 26,0-29,-2-3,0 3,-2-1,-2-1,-6 19,0-15,1-3,-3 3,-2-3,-2 1,1-1,-3-1,-2-1,1 1,-3 0,-8 1,-28 40,50-65,4-12,0-13,4 25,0-53,-2-4,2 0,8-38,-4 78,-2 1,2 0,1 0,1 1,0 1,2-2,2 2,-2-1,2 1,1 0,9-9,21-21,34-46,-18 19,-39 56,-1-3,3 4,0-2,1 3,1 1,1 0,-1 0,2 2,3-1,69-37,-90 45,6-3,0 0,2-2,-3 2,3 2,0 0,-14 4,0-2,0 2,2 0,-2 0,0 0,0 0,0 0,2 0,-2 0,0-2,0 2,0 0,2 0,-2 0,0 0,0 0,2 0,-2 0,0 0,0 0,2 0,-2 0,0 0,0 0,0 2,2-2,-2 0,0 0,0 0,2 0,-2 0,0 0,0 0,0 2,0-2,2 0,-2 0,0 0,0 0,0 0,0 0,0 0,2 0,-2 2,0-2,0 0,0 0,0 0,0 2,-10 22,-29 23,-13 6,-1-2,-4 0,-53 34,101-76,-1-1,2 0,0 0,0 2,2 0,-2-1,2 1,3 0,-3 0,2 2,0 0,0-1,2 1,-2 0,-2-2,2 2,-2-3,-2 3,2-2,-1 0,-1 0,0-1,-2 1,6-6,2-2,0 0,-2 2,0-4,2 4,-2-2,1 0,-1 0,0 0,2 0,-2 0,-2-2,2 2,0 0,0-2,0 2,0-2,0 2,-2-2,2 0,1 0,-1 0,-2 0,2 0,0-2,0 2,0 0,-2-2,2 0,0 0,0 2,0 0,0-4,1 2,-1 0,-14-8,0-2,1-3,1 3,0-2,0 0,-5-9,5 5,0 2,-3 1,-5-7,-31-13,31 21,1 0,1-2,1-1,1 1,2-2,-1 1,-253-270,263 277,1 0,2 0,-2 0,-4-11,12 19,-2 0,2 0,0 0,0 2,-2-2,2 0,0 0,0 0,0 0,0 0,0 0,0 0,0 2,2-4,-2 0,2 4,-2 0,0 0,2-2,-2 2,2-2,0 2,-2-2,2 2,-2 0,2-2,0 2,-2 0,2 0,-2 0,2 0,0 0,-2 0,2 0,0 0,0 0,-2 0,2 0,0 0,-2 0,2 0,0 0,-2 0,2 0,0 0,5 2,1 0,-2 0,2 0,0 0,0 2,-2-2,2 2,-3 0,1 0,2 0,-2 0,0 0,4 4,70 72,-54-52,19 21,-2 0,-3 2,-5 2,0 2,-5 0,-3 0,9 30,-30-72,-6-9,2-2,0 2,0-2,-2 2,0-2,2 2,-2 0,0 0,0 0,0 0,0-4,0 0,0 2,0-2,-2 0,2 0,0 0,0 0,0 0,0 0,-2 0,2 0,0 0,0 0,0 2,-2-2,2 0,0 0,0 0,-2 0,2 0,0 0,0 0,0 0,-2 0,2 0,0 0,0 0,-2 0,2 0,0 0,-2 0,-30-8,-7-12,0 1,1-3,1-2,4 1,-1-3,1-1,-20-22,-67-54,79 68,1-4,1 1,-18-30,-8-7,59 69,-29-37,33 43,2-2,-2 0,2 2,0-2,-2 2,2 0,0 0,0-2,-2 0,2 2,0-2,0 0,0 2,0 0,0-2,0 2,0-2,0 0,0 2,0-2,0 2,0 0,0-2,2 0,-2 2,0-2,0 2,2-2,-2 2,0 0,2-2,-2 2,2-2,-2 2,2-2,-2 2,2 0,-2-2,6 2,-2 0,0 0,0 0,0 2,-1-2,1 2,0-2,0 2,-2 0,2-2,0 0,0 2,0 0,-2 0,2 0,0 0,2 4,11 2,13 4,-5-1,3 1,-3 4,-1 0,2-3,15 19,-33-18,-24-16,-25-16,21 6,2-2,1 1,-1-1,2-2,1 0,-11-13,-19-30,-10-22,15 24,37 50,-3 1,2-2,0 0,0 0,2 0,-2 0,2 1,2 5,0 2,0 0,0 0,0 0,-2 0,2 0,0 0,0 0,0 0,0 0,0 0,0-2,0 2,0 0,0 0,0 0,2-2,-2 2,0 0,0 0,0 0,0 0,0-2,0 2,0 0,0 0,0 0,2 0,-2 0,0 0,0-2,0 2,0 0,0 0,2 0,-2 0,0 0,0 0,0 0,0 0,2 0,-2 0,0 0,0 0,0 0,0 0,2 0,-2 0,23 8,21 21,111 134,-126-135,-5-5</inkml:trace>
</inkml:ink>
</file>

<file path=ppt/ink/ink7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74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641 687,'-65'0,"2"6,-24 2,70-6,5-2,0 0,-2 0,3 0,-1 0,0-2,-2 0,2 0,1 0,-1-2,0 0,0 0,3 0,-3-2,0 2,2 0,0-4,0 2,1 1,-7-7,-45-43,41 37,3 2,-1-1,-6-9,18 20,3 0,-1 0,0 1,0-1,2-2,-2 0,2 2,0 0,0-2,2 2,-2-2,2-5,0 11,0 0,0 0,0 0,0 0,2 0,-2 0,0 0,0 0,2 0,-2 0,2 0,0 0,-2 0,2 2,0-2,-2-2,2 4,0-2,0 2,0-2,0 0,0 0,0 2,0 0,-1-1,1-1,0 2,2-2,-2 2,0-2,0 2,2 0,-2 0,0 0,0 0,2 0,-2 0,0 0,2 0,-2 0,0 0,0 0,2 0,-2 2,13 0,-1 1,2-1,-2 4,-1-4,1 2,12 8,-18-8,3 0,1 0,0 4,0-4,-2 1,-1 1,3 2,-2-2,-2 2,2 0,-3 0,9 7,-12-11,-2 2,2-2,0 0,0 0,2 0,-2 0,0 0,2-2,-1 2,-1-2,2 2,0-2,0 0,0 0,8 1,-2-1,1 2,1-2,-2-2,9 2,46 4,-61-4,0 0,0 2,2-4,-2 2,0 2,-1-2,-1 0,2 2,0-2,0 4,18 7,-24-11,0-2,2 0,-2 0,0 0,0 0,2 0,-2 0,0 0,2 2,-2-2,0 0,0 0,2 0,-2 0,1 0,-1 0,0 0,2 0,-2 0,0 0,2 0,-2 0,0 0,2 0,-2 0,0 0,2 0,-2 0,0 0,2 0,-2 0,0-2,2 2,-2 0,4-19,-18-26,-3 17,-5 1,1-3,-1 4,-19-15,35 35,0-2,-2-1,4 1,-2-2,0 0,-21-35,13 29,2-3,0 1,1-2,1 1,2 1,-4-16,10 31,0-3,2 0,-2 2,2-2,0-2,0 4,0-2,2 0,-2 0,2 3,0-3,2-2,-2 4,0 2,0-2,0 0,0 2,2 0,-2 0,2-2,-2 2,2 0,0 0,0 0,-3-2,3 4,0-2,0 0,0 1,0-1,0 2,0 0,2 0,0-2,0 0,-2 2,1 0,1-2,-2 2,2 0,0 0,-2 0,2 2,0-2,-2 2,2-2,-2 2,1-2,-1 2,2-1,-2 3,0-4,2 2,-2 2,0-2,0 2,12 6,-3 0,-1 4,0-3,0-1,1 6,31 31,-29-31,-1 0,0 1,-2-3,0 4,-3-1,1 1,-2 0,0-1,2 17,-10-30,0 0,0 0,-2-2,2 2,-2-3,2 3,-2 0,0-2,0 2,0-2,0 2,0-2,0 0,-2 2,2-2,0 0,-2 2,2-2,-2-2,0 4,0-2,3 0,-3-2,-2 4,2-2,-2 1,2 1,-2 0,2 0,0 0,0 0,0 0,2 0,-2 2,0-2,4 0,-1 0,-1 0,2 2,0-5,-2 5,2-2,0 0,0 0,2 0,-2 2,2-4,-2 4,0-6,0 0,1 0,-1 2,0-2,0 2,0-2,2 0,-2 2,0-2,0 2,2-2,-2 0,0 0,2 0,-2 0,0 0,2 2,-2-2,2 0,-2 0,0 0,2 2,-2-2,2 0,-2 0,2 0,0 0,0 0,0 0,0-2,0 2,0 0,2-2,-2 2,0 0,0 0,0-2,-2 2,2-2,0 0,0 0,0 2,0-2,7-6,1 0,-2 0,0-2,0 3,6-11,-7 8,1 0,2-2,0 3,10-7,-5 2,-1 2,2 1,2-1,-3 2,3 0,17-9,-29 19,-2-2,0 0,2 0,-2 0,2 2,0 0,-2-2,1 2,-1 0,2-2,0 2,-2 0,2 2,0-2,-2 0,2 2,-2-2,2 0,-1 2,-1 0,0 0,2 0,-2-1,0 1,2 0,0 4,6 0,-3 0,1 2,0 0,0 0,-2 2,0-3,0 1,-1 2,-1 0,0 0,0-2,4 13,-8-17,-2 0,2 2,0-2,-2 2,0-2,0 0,0 2,0-3,0 1,0 2,-2-2,2 2,-2-4,0 4,0-2,0 0,-2 2,2-4,0 4,-2-2,0-1,0-1,0 2,0 0,1 0,-1-2,0 2,-2-2,2 2,-4 0,-16 4,1 4,-3-5,1 1,-3 0,3-4,-3 2,1-2,-19 0,-69 15,103-19,4 4,0-2,0 0,0-2,0 0,1 2,-1-2,0 0,0 0,0 0,-6-2,14 2,-2 0,2 0,0 0,0 0,0 0,0 0,-2 0,2 0,0 0,0 0,0 0,-2 0,2 0,0 0,0 0,0 0,0 0,0-2,-1 2,1 0,0 0,0 0,0 0,0-2,0 2,0 0,0 0,0 0,-2 0,2-2,0 2,0 0,0 0,0 0,0-2,0 2,0 0,0 0,0 0,0 0,2 0,11-11,25-5,-21 18,1 0,-2 0,1 0,-1 2,2-2,-2 4,-1-2,1 1,11 7,-9-2,0 0,-2 2,-1-1,1 1,0 2,-3 0,-1-2,2 3,0 3,-12-16,2 2,-2-2,0 0,0 2,0-2,0 2,-1-2,-1 2,2-1,-2-1,2 2,-2-2,0 2,0 0,2 0,-4-2,2 2,0 0,0-2,-2 2,2-2,-2 4,1-4,-1 2,-2 0,2-3,-2 3,2-4,-2 4,0 0,2-4,-2 4,0-2,0 0,0-2,0 2,0 0,-2 0,3 0,-3-2,-6 4,-2-2,0 0,3 0,-3 0,0-2,2 0,-2 0,1 0,-1-2,2 0,-2 0,3 0,-11-2,6-4,1 0,-1 0,0 3,2-5,1 0,-1 0,2 0,-2 0,3-1,1-1,-2 0,2 0,2 0,0-1,0 1,1-4,1 4,0-1,2-1,-4-14,4 1,-4 3,6 26,0 0,0 0,0-2,0 4,0-2,2 0,-1 0,-1 0,2 0,-2 0,0 0,2 2,-2 0,-4 9,0 3,2 0,0 0,2 1,-2 7,2-6,0-1,-4 3,-2 7,6-21,0-2,-1 0,1 0,-2 0,0 0,0 0,0 0,0-2,0 4,0-4,0 2,-2 0,2-4,-2 3,1-1,1 0,-2 0,0 2,2-4,2 0,0 0,0 0,0 2,0-2,-2 0,2 0,0 2,0-2,0 0,-2 0,2-2,0 2,0 0,-1 0,1 0,0-2,0 2,0 0,0 0,0-2,0 2,0-2,0 0,0 2,0-2,0 2,0-2,0 0,0 1,0 1,2-2,-2 0,0 0,2 0,-2 2,2-2,-2 0,2 0,0 0,-2 0,2 0,0 0,0 0,-6-33,4 1,0 1,4-1,0-1,4-6,-4 39,-2 0,0-2,0 2,2 0,-2-2,2 2,-2 0,2-2,0 2,-2 0,2 0,0 0,0 0,0 0,0 0,0 0,2 0,-2 0,0 0,4 1,1-3,-1 0,4 4,-2-4,0 2,0 0,7 0,23-6,-38 8,0-2,2 2,-2 0,0 0,0 0,0 0,0 0,0 0,0 0,2 0,-2 0,0-2,0 2,0 0,0 0,0 0,0 0,0 0,0 0,0 0,0 0,0 0,0 0,0 0,0 0,0 0,0-2,0 2,0 0,0 0,0 0,0 0,0 0,0-2,0 2,0 0,0 0,0 0,0 0,0 0,0 0,0-2,0 2,0 0,-2 0,2 0,0 0,0 0,0 0,0 0,0 0,0-2,-2 2,-22-14,-43-21,54 29,-50-39,-2-2,61 45,0 0,2-2,-2 4,0-2,0 2,0-2,2 0,-1 0,-1 2,0 0,0 0,0 0,0 0,0 0,-2-2,2 4,0-2,-2 0,6 0,0 0,-2 0,2 0,0 0,-2 0,2 0,0 0,-2 0,2 0,0 0,0 0,-2 2,2-2,0 0,0 0,-2 0,2 2,0-2,0 0,0 0,-2 2,2-2,0 0,0 0,0 2,0-2,0 0,0 0,-1 0,1 0,0 2,0-2,0 0,0 2,0-2,11 21,33 19,-42-38,5 4,3 2,0-5,0 3,0 0,-1 0,1-2,2 2,-2-2,2-2,0 2,-1 0,3-2,-8-2,0 2,0-2,-2 0,2 2,-1-2,1-2,0 2,-2 0,2-2,0 2,0-2,-2 2,2-2,-2 0,2 0,-3 0,3 0,-2 0,0 0,2-2,-2 2,0 0,0-2,0 0,0 2,-2-4,4 0,0-1,-3 1,1-2,0 2,-2-2,2 0,-2 0,0 1,0-1,-2 2,0-2,2 0,-4 0,2 0,0 0,-2 1,-2-5,-4-18,-3 1,-1-1,-10-11,18 31,-6-5,1-1,-1 2,-2-2,-4-1,4 3,65 61,-53-47,0 2,0-2,0 0,0 0,0 0,0 0,0 0,0 0,0 0,0 0,0 0,0 0,2 0,-2 0,0 0,0 0,0 0,0 0,0 0,0 2,0-2,0 0,0 0,0 0,0 0,2 0,-2 0,0 0,0 0,0 0,0 0,0 0,0 0,0 0,0-2,0 2,0 0,2 0,-2 0,0 0,0 0,0 0,0 0,0 0,0 0,0 0,0 0,0 0,0 0,0 0,0 0,0 0,0 0,0-2,0 2,0 0,0 0,0 0,0 0,2 0,-2 0,0-14,-6-13,-9-11,11 35,0-1,2-2,-2 0,2 2,0-2,0 0,2 0,-2 0,2 2,-2-3,2 1,0 2,2-8,-2 12,0 0,0 0,0 0,0 0,0 0,0 0,0 0,0-2,2 2,-2 0,0 0,0 0,0 0,0 0,0-2,0 2,2 0,-2 0,0 0,0 0,0 0,0 0,0 0,2 0,-2 0,0 0,0 0,0 0,0 0,2 0,-2 0,0 0,0 0,0 0,0 0,2 0,-2 0,0 0,0 0,0 0,18 10,13 17,-27-25,157 171,-143-155,0 0,-3 1,1-1,-2 2,-2-1,-1 3,-1-1,0-1,-2 2,-2-1,0 1,-1 4,-5-26,0 1,0-1,0 2,0 0,0 0,0-2,0 0,2 2,-2 0,0-2,0 2,2 0,-2-2,2 0,-2 2,0-2,2 2,-2-2,2 2,0-2,-2 2,2-2,-2 0,2 0,0 2,-2-2,2 0,0 2,-2-2,2 0,0 0,0 0,-2 2,2-2,0 0,0 0,-2 0,2 0,0 0,0 0,-2-2,2 2,0 0,0 0,-2 0,2-2,0 2,-2 0,13-4,-1-2,0 0,-2 2,2-1,3-7,11-2,-16 10,1-2,-1 4,2-4,-2 4,2-2,-1 2,1 0,0 0,4 1,-16 1,2 0,-2 0,0 0,0 0,2 0,-2 0,0 0,0 0,2 0,-2 0,0 0,2 0,-2 0,0 0,0 0,0 1,2-1,-2 0,0 0,0 0,2 2,-2-2,0 0,0 0,0 0,0 2,2-2,-2 0,0 0,0 0,0 0,0 0,0 0,0 2,0-2,0 0,0 2,-12 16,-35 13,41-25,-20 10,3 0,-1 3,2-1,3 2,-1-1,-2 5,19-20,-1 2,0-2,2 0,-2 2,2-2,-2-1,2 3,0 0,2-2,-2 2,0 0,2-2,0 2,0 0,0-2,0 2,0-1,2 1,0-2,-2 2,2 0,0-2,2 2,-2-2,2 0,-2 2,2-2,0-1,-1 3,1-4,6 6,28 26,-27-23,3 3,2-4,-2 2,1-2,9 3,-20-9,6-2,-1 4,-1 0,2-2,-2 2,0 0,0 0,4 5,-16-9,-14-7,-19-11,25 8,0 0,2 0,0-2,0 3,1-3,-1-4,0 2,0 4,-2-3,3 1,-3 0,-2 0,-251-149,245 147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3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69,'0'-3,"0"-4,0-5,0-2,0-4,0 4</inkml:trace>
</inkml:ink>
</file>

<file path=ppt/ink/ink7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75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7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77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ignorePressure" value="1"/>
      <inkml:brushProperty name="inkEffects" value="pencil"/>
    </inkml:brush>
  </inkml:definitions>
  <inkml:trace contextRef="#ctx0" brushRef="#br0">1 88,'0'2,"0"4,0 8,0 10,0 5,0 2,2-2,1-6,3 0,0 0,-1 2,-2 1,0 1,-2-1,0 0,2 1,0-3,0 1,-1-2,2-5,0-3,0-1,1-3,0-7,2-8,2-13,4-13,3-5,-1-1,-4-1,-3 2,-3 1,-3 4,-1 3,-1 2,-1 4,1 0,-1 2,0-2,1 0,0 2,0 1,0 2,0 0,0-2,0 10,0 11,0 11,0 9,0 7,0 5,0 2,0 0,0-4,0-3,0-1,0-1,0 1,0-3,0-4,-3-12,-3-18,0-16,-2-10,-2-8,0-1,0 1,-3 3,0 5,2 4,4 5,2 11,7 23,6 28,5 14,1 8,2-1,0 2,0-6,-2-6,-4-9,-2-11,-3-11,-4-12,-4-23,-4-18,-3-11,-3-5,-2 2,3 4,0 5,2 7,3 17,2 18,3 20,1 11,1 5,0 1,1-3,-1-5,1-13,4-19,4-20,6-13,0-5,3-2,-2 1,-4 6,-4 6,0 8,0 15,2 14,4 25,2 15,4 14,5 7,2-4,-2-7,-3-10,-4-9,-6-14,-5-17,-6-14,-3-14,-1-11,-1-8,2-2,0 1,0 2,1 2,1 6,0 2,0 3,0 9,0 14,1 16,-1 10,0 8,2 7,4 1,0-3,3-8,-4-12,-5-21,-5-20,-8-18,-6-13,-2-3,1 2,1 6,-2 6,3 8,5 9,2 12,0 15,0 12,-2 12,0 6,-3 4,-4 5,1 2,2-1,4-3,3-5,5-10,2-19,2-18,1-13,0-8,1-2,2 0,1 2,0 4,-2 5,3 10,-1 15,3 20,-1 16,4 8,2 5,3 0,-2-6,-1-7,-2-7,-2-11,-4-15,1-18,2-16,-1-11,2-2,0 2,0 3,-1 6,1 11,-1 18,-2 25,1 21,2 12,0 2,-2-3,-2-6,1-10,0-8,-1-7,-1-9,1-16,0-15,2-12,-1-13,0-3,1 0,0 7,-2 8,0 6,0 9,0 9,2 16,0 13,-1 7,-2 7,-1 2,2 1,0-4,-1-5,0-5,-2-8,0-13,0-13,-1-13,0-7,-3-4,-1 0,-1 0,-2 4,5 12,4 15,4 15,2 10,2 10,1 10,-1 2,1-1,-2-4,-3-8,1-7,-1-6,-2-8,-1-14,-2-15,2-17,1-18,1-11,3-3,3 1,-1 7,0 9,-1 10,1 15,-2 23,-3 18,-1 16,-2 14,-1 8,-3 0,-2-2,-2-3,0-6,0-7,0-9,0-19,-1-18,-2-12,0-10,0-6,-2-4,-1 3,2 6,-1 9,2 16,3 16,2 13,1 9,2 5,1 9,1 2,-1 0,0-7,1-3,-1-6,0-4,0-10,3-9,3-13,3-13,0-7,1-5,-1-1,-3 0,1 0,-1 5,1 6,2 7,2 12,1 18,2 13,-2 11,-1 10,-1 3,-3 1,-1-3,0-5,1-7,-1-8,-2-11,2-16,7-22,3-14,0-6,-1-5,-3 1,-3 3,-3 3,-3 11,-2 15,-1 11,-1 12,1 9,-3 6,-1 3,-2 2,-1 1,2 0,-1-8,0-13,-1-19,1-18,-2-11,1-11,-3-3,-3-2,-1 4,1 7,3 14,3 14,3 19,3 17,0 14,1 9,1 6,-1 0,1-3,-1-8,1-9,-1-13,0-16,0-13,0-9,0-7,0-4,0-1,0 0,0 2,2 7,4 12,3 13,3 11,1 8,-1 12,-2 1,-2 3,0-2,-3-5,-2-9,1-15,0-17,2-14,-1-9,0-3,-2 0,-1 1,-1 1,2 12,3 15,1 17,1 13,-1 7,2 2,-2-1,-1-3,-2-9,-2-12,0-18,-2-13,0-9,-1-3,1 1,0 0,-3 4,-1 5,1 12,3 16,1 13,4 12,1 11,-2 5,3-1,-2-1,0-5,-2-7,-1-4,-1-10,0-15,-6-19,-5-11,-2-9,-2-2,-2 2,3 1,0 3,3 3,3 4,0 7,2 10,3 15,3 13,3 20,2 14,1 11,0 0,-1-6,1-6,-1-20,-1-24,-2-24,-1-15,-1-8,-1-6,0 0,0 2,0 5,-1 7,4 9,2 16,4 17,3 25,1 17,7 13,4 2,4-1,-1-8,-3-12,-4-17,-7-20,-5-21,-3-17,-4-7,-1-2,-1 0,0 12,0 16,2 18,4 12,1 14,3 11,-2 11,-1 1,-1-6,-2-6,-2-9,0-21,-1-20,-1-22,-1-19,-7-12,-4-8,-4 0,0 6,0 10,4 22,11 33,9 24,5 19,1 7,0-2,-1-6,-3-16,-11-26,-7-20,-8-20,-7-20,-4-8,-1-3,2 4,3 8,5 8,6 22,13 23,12 25,8 14,3 8,1 1,-4-4,-3-6,-4-8,-5-12,-3-17,-3-13,-1-9,-2-7,0-5,0 0,1 13,2 18,8 23,6 20,2 9,0 2,-2-3,-2-4,0-9,-4-8,-2-10,-3-19,-3-15,-1-12,-1-16,0-8,-1-2,1 4,-1 9,1 8,0 17,0 18,0 17,0 21,0 16,2 10,4 1,1-4,1-9,0-9,-2-10,-2-18,-1-19,-2-18,-3-16,-1-8,-3-2,0 3,0 7,2 7,7 19,10 29,7 25,9 16,4 5,-1-3,-4-9,-6-10,-7-15,-6-21,-5-22,-5-20,-3-16,0-7,0-2,1 1,1 6,1 9,0 8,1 22,2 24,2 22,-1 18,0 7,-1 8,-1-3,0-5,-1-7,0-10,0-15,0-22,0-21,0-22,0-18,0-20,0-13,0 2,-3 11,0 15,-1 16,2 24,0 26,6 31,9 28,6 14,7 4,1-6,-1-9,-3-16,-5-26,-5-23,-6-19,-6-16,-3-7,-1 3,-1 15,4 25,1 23,1 21,-1 7,1 1,-1-3,0-4,-1-8,0-4,0-2,0-2,3-2,0-3,0-8,-1-14,0-14,-1-26,-3-15,-1-11,-2 1,-4 6,0 8,0 8,1 19,1 20,3 27,1 14,2 6,1 1,2-5,-1-17,-3-27,-4-19,-4-20,-7-8,-3-2,-1 7,3 8,4 14,6 21,3 18,0 15,1 7,-1 3,0-3,1-5,-2-13,-1-14,-1-16,-3-18,0-14,-1-10,2-3,0 4,0 7,0 7,6 18,5 17,8 22,9 28,8 19,6 10,0 6,-2-6,-4-11,-7-14,-6-13,-8-22,-10-25,-4-20,0-17,-2-9,-1-2,-1 6,2 10,0 9,1 13,4 17,4 25,3 18,2 15,-1 8,0 3,0-4,-1-10,0-12,-1-17,0-18,-3-17,-3-20,0-11,-3-8,-1-7,0 3,0 5,2 9,-1 11,4 18,5 24,5 28,5 16,2 4,5-2,5-10,-3-10,-3-14,-5-18,-4-18,-3-15,-1-10,6-11,2-11,5 1,0 4,-3 10,-1 11,0 15,0 15,1 18,1 14,0 10,0 3,1-1,0-2,-3-5,-3-6,-3-13,-3-14,-4-16,-4-20,-5-10,-7-8,-4 0,2 6,5 22,3 25,5 20,5 18,6 12,4 4,1-2,1-8,-1-18,-3-24,-4-25,-4-23,0-14,-4-8,0 2,-3 6,-1 11,0 19,2 22,4 27,3 29,4 15,4 10,3 0,2-7,4-10,-1-12,-3-21,-4-25,-4-24,-2-18,-2-9,-3 0,-5 6,0 8,1 9,1 20,2 18,3 23,3 22,2 11,3 1,1-7,1-10,-4-23,-3-26,-2-21,-1-21,-5-21,-2-8,-3 2,1 7,-1 15,1 12,6 18,4 22,8 28,8 21,2 9,2 1,-4-4,-2-11,-3-10,-4-22,-3-21,-3-30,-1-29,-1-18,-1-9,0 5,1 10,-3 18,-1 24,3 32,2 26,3 26,3 12,1-2,1-3,2-9,-1-10,-2-17,-3-25,-2-18,-1-14,-2-5,-2-1,-2 4,0 6,1 14,3 17,7 21,5 23,5 21,2 10,1 3,-1-8,-4-9,-1-11,-4-11,-3-16,-3-23,-2-19,-1-15,-2-10,1-2,-1 2,0 6,1 17,5 25,1 27,6 19,2 13,4 14,5 3,0-5,-4-14,-7-24,-6-26,-4-30,-2-29,-1-21,-1-19,0-1,-2 6,0 8,0 11,-1 18,0 23,1 24,3 25,2 17,1 7,3 6,0-2,2-10,0-10,1-8,-1-21,-4-18,-7-17,-9-9,-4-2,1 9,0 14,4 19,0 19,3 11,3 6,5 1,4 0,6-4,3-7,-4-14,-7-21,-11-26,-8-21,-4-7,-7 1,-1 7,5 9,6 19,5 20,4 17,4 15,3 7,2 1,1 0,0-3,-1-14,-7-23,-6-17,-4-15,-3-5,-1-1,0 2,3 4,0 6,5 6,4 18,7 22,3 17,2 19,1 8,0-1,-1-4,-1-6,0-9,-1-21,1-22,-1-24,-1-16,1-10,-2-6,-2 2,-2 10,1 10,0 14,1 20,4 31,7 28,5 16,7 13,4-2,0-10,-4-11,-5-27,-2-32,-4-33,0-27,1-12,-1 2,-3 10,-1 13,1 14,2 18,0 27,1 28,4 18,1 22,0 11,0-1,1-11,1-12,-1-17,1-17,-3-19,-5-22,-5-20,-2-17,-1-12,2-8,1-1,0 4,-1 7,1 10,-2 18,1 19,2 17,0 14,3 7,2 3,3-1,2-6,-2-20,-2-19,-3-21,-2-21,-3-11,-2 1,-5 9,-4 11,0 19,2 23,2 23,5 20,10 16,6 8,3-1,0-7,1-10,-1-10,-6-17,-8-19,-4-16,-2-19,-4-11,0-5,-2 1,1 7,1 21,4 28,8 27,7 17,7 5,0-1,-1-5,-3-9,-3-11,-3-12,-3-23,-6-19,-2-16,-4-12,-4 0,-2 2,0 9,2 8,3 20,7 27,9 25,4 15,1 9,-3 6,0-2,-3-9,-2-11,-3-23,-5-28,-4-34,-7-27,-3-11,-2 1,-1 8,3 13,2 16,2 20,9 20,10 21,5 13,3 12,2 2,-2-2,-2-4,-3-15,-3-18,-3-25,-3-17,-1-10,-1-4,-6 2,-4 5,-3 7,1 14,5 18,9 21,11 25,11 16,4 7,0-5,0-8,-5-10,-8-16,-10-24,-6-19,-2-18,-3-9,-1-8,-2 0,1 3,2 4,2 11,6 21,11 40,10 31,4 22,0 0,1-8,-3-15,-2-16,-3-14,-8-16,-5-21,-9-23,-9-23,-9-20,-4-20,-5-7,-3 1,-3 12,3 15,4 18,5 17,5 13,9 15,9 19,11 20,7 18,2 7,1 0,-4-5,-1-6,-5-8,-3-16,-6-18,-5-25,-3-22,-3-17,-4-18,-3-3,-1 3,-1 5,1 11,1 11,3 16,11 32,11 33,11 27,8 18,6 9,1 2,-5-7,-3-13,-7-15,-7-18,-6-19,-6-21,-4-12,-1-9,-2 1,5 18,4 20,8 14,4 7,4 2,0-3,-7-9,-7-13,-5-12,-5-14,-4-12,-3-9,-2-7,-1 0,-1 5,1 7,-1 5,3 4,1 6,3 12,10 25,10 26,8 16,4 6,0-2,-4-8,-5-34,-5-42,-4-28,-5-25,-6-13,-3 5,-1 12,-1 16,9 32,9 35,12 27,7 19,7 12,0 2,-2-7,-5-8,-7-18,-8-22,-9-21,-5-21,-5-15,-5-13,-1-2,-1 3,3 8,5 18,12 20,10 25,10 25,3 15,2 8,-1 6,-4-4,-3-6,-3-13,-2-14,-7-19,-7-23,-7-23,-3-22,-2-20,-3-9,-6-1,-3 8,-1 16,12 35,10 39,9 28,9 16,1 10,0-2,-1-8,-3-13,-5-16,-6-23,-6-25,-8-20,-5-18,-5-16,-4-8,-3 0,1 7,2 13,8 24,9 27,8 22,4 16,1 7,2 4,0 0,-2-5,-2-7,-1-11,-4-14,-4-16,-9-14,-7-11,-5-4,-3 2,3 4,4 7,6 14,7 16,9 14,6 12,5 6,3-2,1-3,-1-15,-8-24,-9-14,-5-12,-6-5,-4-2,-4-1,0 4,3 16,8 19,7 19,8 25,6 13,3-1,-1-4,-2-8,-2-19,-6-21,-6-21,-4-14,-3-7,-3 1,1 12,9 15,8 18,10 18,5 10,1 3,-2-1,-5-4,-4-3,-4-2,-2-2,-2-3,1-3,3-4,1-11,-1-12,-1-14,-2-14,0-9,-1-5,-1-1,0-2,-3 3,-3 5,-4 7,-1 11,0 7,-1 7,3 8,1 13,4 10,9 6,6 5,7 2,5 1,1 0,2-3,-4-3,-6-10,-5-19,-5-20,-3-18,-5-12,-4-7,-4 1,0 6,-1 12,-1 13,1 16,6 31,10 23,13 29,10 21,8 18,3 3,-2-5,-6-16,-5-24,-5-21,-8-18,-6-24,-5-26,-2-24,-1-14,-1-6,-2 2,-1 9,-2 11,3 20,9 27,7 20,4 13,1 6,1 1,-3-6,-4-5,-4-12,-5-17,-6-14,-5-10,-3-9,-3-8,0-2,-1 3,0 5,1 8,2 10,8 20,9 14,4 10,8 9,2 1,4 0,0 0,0-8,-5-13,-5-16,-7-16,-4-8,-5-1,-5 3,3 10,4 6,5 3,2-3,0-9,0-7,-2-7,-1-3,-3-2,-2-1,0 0,-2 2,0 12,2 15,6 14,4 8,3 2,0-13,-1-12,-5-14,-4-8,-1-6,-3-2,-3 2,-1 3,-1 5,0 11,3 20,4 13,7 11,6 6,4-3,-2-16,-2-21,-3-26,-3-26,-3-11,-3 1,-5 6,-4 10,-2 18,0 23,1 16,-2 18,3 18,-3 18,1 17,1 8,1-1,3-10,7-16,9-10,6-15,-1-17,-4-21,-4-19,-6-16,-3-10,0-9,-3-3,-3 4,-2 6,3 17,6 23,7 21,12 24,4 10,-1 3,-1-5,-1-4,-5-12,2-21,-3-24,-2-24,-4-10,-2-2,-5 9,-2 9,-1 13,6 20,5 21,8 14,5 7,4 2,0-2,-2-5,-1-3,-2-2,-5-4,-2-4,-2-8,-4-14,-3-22,-1-22,-2-14,-7-7,-7 2,-4 8,-3 10,1 12,3 10,4 14,0 16,-1 19,0 20,2 15,3 8,3 1,6-6,2-11,3-15,-1-14,-2-18,-1-23,0-19,-1-10,-3-3,-1 2,-2 10,0 7,1 12,1 15,2 14,0 11,4 6,4 2,1-3,1-5,0-11,-1-14,-3-12,-1-10,1-5,0-3,-1 0,1-1,1 2,2 1,-1 0,-1 1,-1 2,-2 5,-1 12,0 22,-1 16,0 21,-1 20,1 13,0 1,2-9,4-11,3-15,0-24,-2-32,-1-34,-3-23,-1-7,-1 1,-3 8,-7 10,-4 11,1 21,1 21,4 22,2 16,7 13,9 7,4-1,5-4,-1-9,-1-12,-6-11,-5-17,-4-16,-3-11,0-6,-2-3,1-2,0 11,3 12,1 11,2 7,1 1,-1-6,-1-6,-1-5,-5 0,0-1,-4-1,-2 1,4 0,8-3,9-1,5-4,1-1,0 3,0 2,-2 4,-3 0,-1 3,-1 3,0 6,1 12,1 8,2 5,2 4,-1-1,-2-3,-4-3,-2-3,-1-3,-3-9,-3-15,0-15,-2-11,0-5,0-1,-1 1,1 2,-1 3,1 3,0 23,0 32,0 32,0 17,0 5,0-1,0-5,0-11,0-11,0-8,0-10,0-8,0-15,0-15,-2-16,-2-18,3-21,5-17,3-7,4 1,-1 4,1 10,-2 13,1 15,-2 10,-2 7,-2 6,-2 3,1 2,1 0,1 3,1 7,1 18,0 16,-2 17,-1 14,-2 11,-1 0,0 1,-1-4,-1-10,1-13,0-11,-1-14,-1-24,-1-26,-1-22,2-16,0-6,1 3,1 8,-1 9,-1 14,-2 22,-4 31,-6 34,-3 19,-2 3,1-6,3-3,1-8,4-10,0-13,2-9,1-8,0-9,0-11,1-14,-2-8,1-5,2-5,1-2,2-1,1 3,1 2,0 0,0 1,1 4,-1 9,0 17,0 14,0 10,0 7,0 2,0-11,0-15,0-16,-2-14,-1-15,0-5,0 1,1 3,1 6,1 8,0 11,0 14,0 10,0 15,0 8,0 5,0-1,0 0,0-2,0 0,0 0,-2-1,-2 1,-2-3,0-4,-1-5,0-8,-4-14,0-19,0-12,1-9,1-6,0 3,3 4,3 4,-2 5,1 9,1 20,3 15,2 15,0 6,0 9,-2 8,-2 0,-3-2,-1-7,2-8,0-14,1-22,2-20,0-19,1-7,0 0,0 4,0 8,3 10,6 15,3 15,3 17,1 16,0 14,-2 8,-4 0,-3-3,-4-4,-1-5,-2-4,0-8,-1-6,0-10,1-15,-1-20,9-28,9-28,10-23,8-11,3 8,-3 14,-7 20,-5 20,-5 21,-5 26,0 21,0 19,1 12,-2 12,-3 5,-1-1,-2-8,1-8,0-11,-3-18,-1-27,4-31,3-29,8-22,5-4,2 4,-4 11,-3 19,-1 18,-5 24,-3 26,-4 19,-3 14,-1 10,-1 0,-4-4,0-5,-2-7,-1-6,0-9,-3-12,-2-12,2-16,-1-14,2-6,0-4,-1-1,1 2,2 4,3 14,1 18,2 20,0 16,1 13,-2 14,-6 9,-1-2,0-8,2-10,3-18,1-20,2-25,0-18,1-15,0-11,3-12,4-3,2 7,0 12,-1 13,0 12,-1 23,1 19,-2 12,2 12,1 15,0 4,3-1,2-4,1-6,-2-8,-3-17,-4-21,-2-17,-5-18,-2-13,0-11,0-2,0 1,1 9,1 15,1 20,0 20,2 16,2 11,2 8,0 7,1 1,1-2,-3-4,-1-6,-2-6,0-13,-4-14,-2-15,1-12,-2-10,-1-8,-1-2,0 11,4 25,6 22,1 16,3 15,0 7,-1-1,-1-7,-2-7,1-2,0-5,-1-9,0-13,-2-17,-2-13,-2-9,-1-6,2-5,0-2,0 5,1 3,1 7,0 10,0 17,0 13,3 14,0 7,1 7,-2 4,0-3,0-4,-2-6,-2-8,-2-15,1-20,-2-19,-3-10,0-3,-1 4,1 4,2 17,9 24,7 22,5 12,1 10,-1-1,-4-2,-3-4,-4-4,-2-4,-1-4,-1 0,-1-1,1-1,-1-1,-2-9,-3-12,-3-12,0-9,-2-11,3-12,1-6,3-9,1-4,2 4,0 9,4 12,3 17,1 22,2 20,-1 9,-2 3,1 2,-1-2,-1-4,-2-5,-2-5,0-13,-1-13,0-17,0-12,0-12,-1-7,1 1,0 4,0 5,5 19,7 37,9 28,5 15,2 2,0-3,-1-9,-6-11,-9-17,-6-21,-8-22,-2-22,-1-19,0-5,2-1,0 6,1 13,2 19,2 23,4 26,1 17,1 19,0 10,-1 5,-3-4,-1-8,-2-8,-1-7,0-8,0-14,-5-16,-5-12,-5-16,-2-17,-2-12,3-7,2 0,3 5,3 8,4 9,1 17,5 17,4 22,4 16,2 10,2 3,-1-1,-4-6,-2-4,-6-10,-5-15,-2-16,-2-17,0-14,1-11,2-7,-1 0,2 6,0 8,1 22,9 26,6 23,3 23,2 11,-2 0,-2-4,-2-6,-3-8,-4-8,-1-9,-2-16,-4-15,-1-20,-2-14,0-10,0-10,0 0,0 5,1 8,2 17,3 21,7 23,3 25,2 27,1 12,3 15,0 1,-1-11,-3-17,-4-24,-5-23,-6-24,-7-17,-5-12,-2-13,-1-12,3 1,4-1,3 5,2 6,0 6,3 6,1 7,0 5,5 12,3 11,0 11,1 6,0 7,2 4,2-2,1-7,0-17,-4-21,-2-24,-3-14,-1-5,-1 2,-2 6,1 7,2 11,3 19,7 27,5 26,5 18,2 8,-2 4,-1-5,-2-8,-4-10,-2-12,-4-7,-3-7,-2-4,-7-11,-4-12,-2-15,-2-15,0-7,2-4,3 3,0 3,1 7,1 16,6 26,9 25,4 26,2 13,1-1,-3 2,-4-8,-1-8,-2-12,-6-21,-7-26,-6-20,-6-21,0-16,1-12,-3-11,-2 1,-1 9,3 23,6 30,9 33,6 27,3 16,2 4,0-2,0-8,-2-7,-5-17,-6-19,-9-21,-3-15,-1-16,2-9,2-9,3 0,4 5,4 8,4 18,7 26,11 33,4 24,1 14,2 5,-4 0,-3-8,-4-21,-4-33,-7-25,-4-15,-7-6,-1-2,-3 1,4 13,6 20,8 22,5 16,1 10,1 5,1 1,-2-3,-1-7,-4-17,-4-17,-2-19,-2-9,0-10,0-5,0 2,1 3,-1 4,3 11,7 18,6 15,3 12,4 8,0 2,2 4,-1-6,-7-10,-6-22,-7-21,-4-20,-3-18,1-7,0 3,1 7,0 10,3 18,7 18,4 24,3 19,4 21,-2 17,2 3,-3-6,-1-9,-3-13,-4-20,-4-23,-1-29,-2-21,-2-12,-2-3,0 5,-4 10,3 19,5 24,4 25,4 17,3 10,2 4,-1-4,-1-9,-2-14,-6-24,-5-21,-6-13,-6-10,-3-2,-2 6,2 20,7 25,6 24,5 15,2 6,-1 3,1-2,-2-6,0-7,1-9,-2-14,-3-14,-4-17,-4-19,-8-22,0-17,0-5,0 0,2 7,2 12,2 13,3 16,5 18,6 27,3 22,5 15,1 9,1-2,-1-5,-3-10,-2-23,-5-24,-3-28,-6-16,-1-6,-3 2,2 4,2 8,8 14,6 20,7 25,4 19,-1 11,-1 1,-2-3,-4-7,-4-14,-2-19,-2-15,-1-13,0-7,-4-5,0-2,1 2,0 4,3 9,2 15,6 15,3 12,1 5,0 4,-1 1,-4-3,-2-14,-2-15,-1-15,-7-21,-2-17,-3-7,-1 1,0 7,3 11,2 16,7 20,12 22,5 17,3 14,-1 6,-2-2,-6-4,-4-9,0-8,-3-18,-4-16,-2-23,-2-21,1-16,0-9,1-5,0 5,0 13,1 13,0 16,2 24,4 21,1 19,1 11,3 2,-2-3,-1-5,-1-11,0-13,-5-21,-2-18,-1-13,-1-5,-2-1,-1 4,1 15,3 18,5 16,4 14,5 14,1 7,1-1,-3 0,-3-3,-3-4,-3-6,-1-10,-2-16,0-15,-3-15,-4-10,0-10,-1-2,-3 1,1 5,3 20,4 20,6 21,7 13,4 7,0-3,0-1,-5-11,-4-17,-2-21,-3-17,0-13,-1-11,0-3,-3 5,0 6,1 10,0 15,1 18,4 27,6 22,4 10,2 0,0-5,-1-8,1-13,-6-21,-3-20,-3-19,-2-22,0-10,-1 0,0 5,0 8,3 18,3 25,4 23,5 20,0 14,1 9,-3 0,-1-7,-2-11,-3-15,-2-21,-1-18,-3-21,0-14,0-16,-1-14,1-4,0 5,-1 11,1 26,3 27,0 20,3 16,-1 9,3 3,-1-3,-1-4,0-7,-3-11,-1-15,-5-12,-4-8,0-7,0 10,2 19,4 13,3 18,0 8,0 3,0-3,-1-4,3-7,-1-6,1-10,-1-11,-2-16,3-14,0-11,2-11,0-5,-2 2,0 5,-2 21,-1 23,0 28,4 29,2 24,-1 19,1 8,3-8,-2-15,2-19,-5-22,-4-26,-4-24,0-24,-1-23,2-16,0-9,-2 5,0 11,1 14,0 18,2 23,0 24,0 17,3 9,7 2,3 1,3-3,-1-5,-1-8,-5-16,-4-16,-4-21,-4-15,0-7,1-4,0 3,1 8,-2 11,0 15,1 22,3 14,2 9,2 5,2 2,-1-2,-2-5,2-7,0-15,-1-17,-1-16,-2-13,0-6,0-2,-1 6,0 15,-1 19,1 24,0 19,2 8,4 8,3 0,3-7,-1-13,-2-19,-3-24,-2-23,-2-13,-2-6,0 1,0 8,2 11,3 16,4 24,5 24,2 21,2 15,0 3,-1-4,-3-11,-1-13,-6-15,-4-20,-2-18,-1-17,-2-9,1-8,0 1,0 4,-2 6,-1 6,1 13,3 18,4 15,1 10,3 5,-1 0,2 0,-1-2,-2-9,-2-15,-1-15,-2-11,-1-7,0-2,0 1,0 14,4 21,10 28,5 14,4 8,0-2,0-5,-3-8,-6-12,-6-18,-7-21,-4-20,0-16,-4-12,1-3,-2 4,0 6,0 9,0 14,3 22,1 14,1 18,2 14,1 11,3 1,3-3,3-8,-2-11,-5-18,-5-19,-5-21,-1-19,-1-11,-2-3,-1 0,-1 6,2 10,0 12,1 19,1 26,2 22,3 15,3 3,0 4,5-4,3-8,-2-14,-3-17,-5-17,-5-19,-2-22,0-16,2-12,2-2,3 6,2 13,-1 16,-1 11,1 17,1 21,1 25,0 14,1 11,-3 5,0 0,0-7,1-8,0-7,-2-12,-2-13,-3-14,-3-16,-1-16,1-11,3-8,0-2,2 6,-1 6,2 14,1 14,2 15,1 13,3 9,3 4,-1 0,2-4,1-11,-1-16,-2-13,-1-10,0-6,-4-4,-2 10,1 12,3 14,1 16,1 7,2 7,3 2,1-10,-2-14,-1-15,-2-11,2-16,-1-8,-1-3,2 11,0 18,1 21,1 17,0 9,2 0,3 1,0-8,0-12,-4-14,-2-13,-2-9,-2-9,1-5,2-1,2-2,0-1,1 5,0 15,2 20,1 28,5 24,3 20,2 3,3-7,-2-16,-3-13,-3-15,-9-16,-8-15,-4-15,-4-15,0-13,1-3,0 0,-2 3,2 5,1 5,2 6,0 4,0 4,2 13,3 14,4 14,4 9,1 5,-1 3,-2-3,-5-16,-5-18,-4-16,-3-18,0-12,2-8,0-2,1 4,0 9,2 10,3 23,8 22,10 22,6 10,1 4,0-1,-4-6,-11-14,-8-16,-4-15,-2-10,-1-9,0-3,1-3,3 1,4 15,6 21,11 24,5 10,0 10,0-4,-4-7,-8-10,-8-14,-6-21,-4-13,1-11,1-6,-1 2,3 9,8 16,7 18,10 14,4 17,3 7,-2 2,-4-1,-4-4,-5-7,-2-9,-5-12,-5-11,-3-16,-5-14,-2-10,0-3,0-1,-1 1,2 4,0 3,5 14,9 14,6 15,6 12,2 6,1 3,-4 1,-2 1,-4-4,-3-4,-6-14,-11-14,-6-12,-5-8,-3-6,1-3,1-1,5 2,4 12,5 13,6 18,6 11,6 13,5 6,1 2,2-2,1-4,-2-5,-2-9,-9-8,-10-13,-10-11,-5-13,-7-10,-2-7,1-11,-2-11,3-9,4 0,3 6,4 9,5 11,3 10,4 13,1 17,2 19,0 17,-1 8,1-2,0-1,-1-4,1-4,-1-10,-5-12,-5-16,1-16,-2-16,-2-6,0 0,2 4,0 9,4 16,4 25,2 19,4 9,1 4,3 0,-1-5,-2-13,-4-21,0-18,-1-17,0-10,0-2,0 1,0 3,1 16,2 19,7 25,3 17,6 14,1 6,-2-2,-4-6,-4-4,-4-9,-2-17,-5-16,-2-17,0-16,1-12,0-7,2 1,0 5,0 9,1 14,5 19,7 17,4 16,1 11,1 5,-3 4,-3-3,-3-7,-4-16,-3-18,-2-16,-2-16,-2-7,0-4,-1 2,2 4,1 9,0 17,9 16,6 18,0 12,-2 12,-3 1,-2-2,-3-1,-2-5,-1-6,0-6,2-8,-2-10,-5-14,-3-14,-2-10,1-13,-4-12,-1-6,-2 1,0-1,1 3,-1 5,3 8,6 15,7 15,6 15,1 10,1 7,-2 4,-4 5,-3 1,-1 0,3-4,3-8,1-4,-3-10,-4-7,-7-8,-7-11,-5-6,-2-6,2 0,3-1,5 3,4 0,3 0,1 2,1 2,7 5,4 11,7 10,3 11,-1 7,-1 8,-3 3,2 2,-2-1,0-1,-3-3,-7-7,-7-13,-7-10,-7-10,-3-8,0-7,4-6,4-3,6-3,3-1,3-6,2-3,0 2,1 5,5 17,7 18,3 15,2 15,-3 9,-3 1,-4-1,-4 0,-1-2,-3-3,-3-7,-3-12,-9-15,-1-12,-1-11,2-5,5-2,0-1,3 2,0 3,5 12,7 15,4 13,4 9,-1 8,-3 3,-2 3,-2 0,-6-4,-1-14,-6-15,-2-18,1-14,3-5,1-4,10-1,3 3,1 3,-1 5,-2 6,0 7,2 11,5 16,5 10,2 14,-3 5,-4 4,-4 0,-3-4,-6-9,-5-11,-5-14,0-12,2-10,2-6,2-5,1 1,2 3,6 10,7 16,4 13,4 12,1 6,0 3,-1 4,-4 0,-5-2,-5-3,0-6,-3-12,-4-17,0-19,-1-13,1-6,2-6,2 1,-1 3,1 4,1 8,3 11,5 18,3 12,2 11,-2 8,-4 8,-1 1,-3-1,1-1,-2-5,-1-5,-4-12,-5-14,-2-12,0-15,2-7,3-8,2-5,1 1,0 5,5 9,3 15,4 21,5 14,3 11,-2 6,-3 2,-3-3,-5-6,-6-9,-6-14,-8-15,-6-13,-2-9,-3-3,-2-4,11 14,11 17,10 17,4 14,2 11,2 4,-3-1,-5-9,-7-17,-6-20,-5-15,-5-14,-1-9,1-1,-6 3,2 6,3 6,5 12,4 15,6 12,8 13,5 13,4 9,-2 4,0 0,-2-4,-4-3,-1-3,-1-3,1-3,2-2,-2-5,-5-11,-10-15,-9-19,-6-12,-3-12,2-3,4-1,1 3,5 7,3 8,4 9,7 14,8 15,6 20,4 11,3 5,0 2,-2-2,-3-3,-2-3,-4-3,-3-4,-5-10,-9-11,-7-11,-4-11,-2-10,2-8,5-10,5-12,3-7,3 2,1 6,1 7,-1 8,1 17,6 16,7 14,6 16,5 13,1 11,-1 11,-5 12,-6 0,-2-2,-3-10,-1-8,-6-15,-6-17,-7-16,-7-17,-2-16,-3-13,1-17,0-6,3-7,5 4,4 10,5 14,2 11,6 11,4 14,8 14,8 16,2 9,0 9,-2 11,-2 7,0 5,-3 0,-4-5,-5-11,-6-20,-8-23,-6-24,-3-17,1-11,2-19,4-9,3-1,0 9,1 13,6 21,7 22,8 22,8 17,5 12,3 11,-2 11,-4-1,-4-6,-6-13,-8-20,-8-18,-13-17,-3-12,-2-13,0-6,2 1,4 4,1 10,8 17,8 21,12 14,5 11,3 5,0 1,-2-7,-5-5,-8-8,-11-10,-11-11,-6-10,-5-11,-3-6,-1-4,0 0,1-1,5 4,4 1,1 4,6 8,8 12,11 17,8 17,5 10,0 4,-1 0,-4-2,-6-7,-6-8,-8-8,-5-13,-8-12,-2-18,-4-12,-1-6,0-10,5-3,3 1,2 5,3 5,4 11,8 18,9 22,7 23,6 14,0 7,0 0,-6-6,-5-8,-8-12,-10-16,-6-16,-5-20,-2-12,2-5,1 0,3 6,3 4,3 11,7 17,12 19,7 16,6 15,1 10,-3 2,-2-4,-5-8,-3-9,-5-7,-9-16,-6-18,-8-17,-5-10,2-2,0-1,4 1,0 6,3 5,8 12,9 13,8 11,7 10,1 5,0 1,-2-1,-5-3,-8-7,-5-10,-6-10,-5-10,-4-8,0-4,0-4,0 2,4 2,4 11,12 18,8 21,9 22,5 15,0 10,-3-2,-4-8,-6-9,-5-8,-9-12,-6-17,-9-12,-4-13,-8-9,-2-7,1-8,4-10,5-3,6 0,4 3,3 5,2 6,3 8,7 17,6 22,8 16,5 7,2 4,-1-1,-3-5,-9-8,-10-9,-12-12,-9-12,-8-13,-3-11,0-10,-3-5,2-1,1 2,5 5,2 3,5 5,9 13,11 18,10 18,8 13,5 8,-1 1,-3-4,-8-7,-11-12,-11-10,-10-13,-5-9,-5-8,-1-7,-2-4,2-3,2-3,2 0,5 4,2 9,9 11,9 16,10 20,9 25,6 12,2 6,-1-2,-3-9,-12-19,-16-24,-13-22,-7-16,-2-8,-3-8,0-2,3 3,4 7,8 13,11 20,10 14,8 11,6 5,2 0,-10-7,-12-11,-9-10,-10-7,-4-7,-2-1,2 0,2-2,1-3,4 0,0-1,5 2,9 11,8 12,5 10,3 9,0 5,5 6,2 0,-7-10,-9-19,-10-16,-4-9,-2-5,0-2,1-1,2 1,1 9,6 10,8 15,6 11,8 10,2 6,-2 3,-2-3,-8-6,-9-8,-8-7,-7-7,-4-6,0 2,9 4,11 10,8 8,4 4,2 1,-1-4,-6-6,-12-12,-10-10,-9-11,-5-9,-6-5,2-1,2 2,7 7,8 15,6 17,7 14,5 6,3 4,2 1,6-3,-1-4,-4-10,-6-13,-11-12,-12-10,-10-7,-2-4,2-3,5 1,6 2,5 2,4 3,4 6,5 8,4 10,6 11,4 8,2 5,-1 4,0 0,-5-4,-3-4,-5-10,-7-6,-11-9,-9-12,-6-7,-2-6,2-2,4-1,7 2,5 4,4 1,3 3,0 4,0 4,2 6,4 7,5 4,-1 6,0 7,0 5,4 5,2 2,4 2,5 4,-1-5,-3-5,-7-8,-11-15,-11-12,-8-10,-4-6,-3-4,2 2,6 0,5 2,8 4,6 3,3 3,1 1,0 1,0 3,3 4,2 3,-4 2,3 2,4 6,2 5,4 5,-2 3,-2-1,0-2,-1-3,0-1,-3 0,-6 1,-9 3,-9 4,-5 4,-4 6,-2-3,1 0,4-2,5-3,3-5,2-2,3-2,3 1,-2-3,0 0,2 0,2 2,5-2,3-2,3-3,0 0,1 0,-5-4,-6-9,-3-9,-1-6,0-5,0-4,1-3,1 1,0 2,3 8,4 7,1 10,-4 10,-4 10,-3 8,0 5,1 4,0 1,1-2,1-3,1-4,-5-5,-7-14,-4-12,2-11,2-11,6-5,7-1,5 0,4 2,1 2,-2 1,1 7,0 6,2 8,0 7,2 8,-2 7,-4 8,-2 5,-2 6,-3 8,2 2,3 0,2-2,3-5,2-8,-3-8,-7-10,-6-11,-2-10,-1-7,4-5,6-4,4-1,2-1,-1 3,-1 4,0 6,2 6,-2 8,-1 10,-3 9,-1 4,-2 3,-3 1,-4 3,-6 5,-1 2,2-2,3-4,4-6,7-3,-3-11,-4-10,-3-13,-4-8,0-5,3-3,2 0,2 3,4 8,5 12,4 9,3 10,2 8,-1 7,-4 4,-2 0,-3 2,-7 2,-6 0,-6 0,-3-4,2-3,0-6,1-7,-1-5,-5-11,-2-10,2-13,5-7,4-5,6-5,7-2,8 4,1 5,-1 7,1 8,0 9,3 8,2 10,3 10,-1 11,-2 10,-4 6,-4 3,-3 2,-2-3,-1-5,1-8,-2-8,-6-11,-7-11,-7-9,-4-9,-1-7,1-6,5-4,6 0,4 0,5 0,2 5,2 4,3 6,4 6,4 11,1 11,5 8,1 7,-2 2,-1-4,-6-11,-10-12,-9-10,-3-10,1-5,2-3,2-3,9 1,9-1,4 0,3 2,-1-1,-1 4,-3 3,-1 6,2 6,2 7,1 8,-3 5,-3 4,-3 3,-3 3,-8 2,-4 2,-5 2,-2 2,-1 3,0 0,2 0,2-1,-1-2,3 1,3-2,-1-3,3 0,1-1,1-7,2-11,2-13,5-10,3-7,3-1,2 4,-2 4,0 5,0 5,1 4,1 4,0 4,0 2,1 3,-3 2,-3 3,-3 4,-3 4,-1 6,0 5,2 1,-2 0,0 0,-1 0,3-1,2-4,3-5,-2-7,-6-14,-2-14,-1-10,-1-12,6-4,5 0,5 0,4 3,1 2,-2 2,-4 4,-5 4,-5 6,-5 6,-8 6,-7 5,-5 6,-4 8,-2 8,-2 6,0 3,3-1,3-2,4-7,2-1,3-4,3-2,5 0,0-1,0-2,1 1,-1-3,5-7,10-9,7-8,5-7,3-1,-1 0,-3 5,-3 3,-2 4,-1 4,0 3,0 3,2-1,2 1,2-1,-1 1,1-1,-2-4,0 0,0-1,-4-2,0 1,-3-1,0-3,-2-3,-2 0,-2-1,-1 1,-1 0,-1 0,0 1,-1 0,-2 3,-5 8,-5 7,-4 9,-3 7,-2 5,0 3,-2 3,-1 1,1 0,1-2,4-4,3-4,6-3,1-4,3-2,1-1,6-2,3-3,8-4,6-8,4-11,5-7,2-5,-1-2,-1-1,-4 0,-7 3,-5 4,-5 3,-2 6,3 8,1 8,2 6,2 8,-1 6,-2 2,-3 0,-3-1,-3 0,-8 3,-7 1,-9 4,-4 3,-2 0,6 1,6-2,7-2,4-2,2-3,1-2,2-1,-2-4,0-1,-2-5,1-1,-3-2,-1-5,-5-9,-2-4,2-7,2-5,5-4,2-2,5 3,5 1,4-1,1 2,-2 0,-1 1,-3 2,-5 4,-3 7,-5 6,-3 5,-2 6,1 3,1 2,2 2,3 1,0-3,1-8,2-10,9-9,8-8,8-4,5-4,3 2,-1 0,-3-1,-5 3,-4 6,-2 8,-1 9,-2 8,-2 8,-1 4,-2 1,-3 1,-1 0,-4-2,-6-3,-7-4,-4-1,-3 0,-1-1,2 0,1-1,2-2,1 1,1 2,1 2,1 2,-1 2,1-3,-1 1,3-1,1 2,0 0,1-1</inkml:trace>
</inkml:ink>
</file>

<file path=ppt/ink/ink7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78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672 0,'1'6,"-1"-1,2-1,0 0,0 2,0-1,2-1,-2 2,1-2,1-1,-2 1,6 4,12 18,-8-5,-1 0,-3 1,-1 1,1 0,-2 0,-3-1,1 18,0 39,-8 48,-2-17,6 841,2-985,0-2,2 2,4 0,-1 0,5-2,5-13,-6 26,2-1,0 1,1-1,3 3,0 0,0-2,3 2,1 2,6-5,-5 3,-1 0,0-1,-2 1,13-27,-17 26,2 1,0 0,2 0,0 2,21-17,3 1,-1-3,30-36,-36 38,-23 23,0 3,2-3,-1 4,7-3,-12 5,2 1,-1-2,-1 3,1-3,-3 1,1-3,-1 3,1-1,0 0,-3-1,3-2,-4 1,-1 1,1-1,0-1,-2 1,0 1,0-2,-2 7,1 0,-1 2,0-3,-1 3,1-4,0 4,-2-2,2 1,-2-1,0 2,0-4,0 4,0-2,0 3,0-3,1 2,-3-2,0 0,2 4,0-2,0 1,0 1,1-2,-1 2,0-2,0 2,-2 0,2 0,0 0,0 0,1 0,-3 0,2 0,0 0,0 0,-2 0,2 0,0 0,1 0,-3 0,2 0,0 2,0-2,0 2,0-2,0 1,1 1,-1-2,0 0,0 2,0 0,0 0,0 0,-13 7,0 3,0-1,-10 10,18-12,-35 25,-1-3,-31 20,4-8,62-37,1 1,-1 1,2-2,-1-1,1 3,0 0,1-1,1 1,-2-1,3 1,-1-1,2 1,-2 0,2 1,0-1,-1 22,-1 0,4-2,2 25,0-28,-2-2,0 1,-2 1,-2-2,-6 18,1-14,-1-3,-1 3,-2-3,-2 1,0 0,-2-3,-2 1,0 0,-2-1,-7 3,-29 37,49-62,4-11,1-14,3 25,0-51,-2-4,2 1,7-37,-3 74,-2 2,2 0,2-1,-1 1,1 2,1-2,3 2,-3-3,3 3,1 0,8-10,21-18,32-46,-17 19,-38 52,0-1,2 4,0-2,1 2,1 1,2 1,-2 0,1 1,5-1,66-34,-88 41,7-2,-1 0,2-1,-2 1,3 2,-1 1,-13 3,0-2,0 2,2 0,-2 0,0 0,0 0,0 0,2 0,-2 0,0-2,0 2,0 0,2 0,-2 0,0 0,0 0,2 0,-2 0,0 0,0 0,1 0,-1 0,0 0,0 0,0 2,2-2,-2 0,0 0,0 0,2 0,-2 0,0 0,0 0,0 2,0-2,2 0,-2 0,0 0,0 0,0 0,0 0,0 0,2 0,-2 2,0-2,0 0,0 0,0 0,0 1,-9 22,-29 22,-11 7,-3-3,-2 0,-52 32,96-71,1-3,1 1,1-1,-1 3,2-1,-1 1,1-1,2 1,-1-1,1 3,0-1,0 0,2 1,-1-1,-3-2,2 3,-1-3,-3 3,2-3,-1 0,-1 1,1-1,-3 1,6-6,2-2,1-1,-3 3,0-4,2 4,-2-2,1 0,-1 0,0 0,2-1,-2 1,-1-2,1 2,0 0,0-2,0 2,1-2,-1 2,-2-2,2 0,1 0,-1 0,-2 0,2 0,1-2,-1 2,0 0,-2-2,3 0,-1 0,0 2,0 0,0-3,1 1,-1 0,-13-8,0-1,0-4,2 3,0-1,-1 0,-4-10,5 6,-1 2,-3 0,-3-6,-31-13,30 21,0 0,3-2,-1-3,2 3,2-2,-2 0,-242-259,251 267,3-1,1 1,-1-1,-5-11,12 20,-2-1,2 0,0 0,0 2,-2-2,2 0,0 0,0 0,0 0,0 1,0-1,0 0,0 2,2-4,-2 0,2 4,-2 0,0 0,2-2,-2 2,2-2,0 2,-2-1,2 1,-2 0,2-2,0 2,-2 0,2 0,-2 0,1 0,1 0,-2 0,2 0,0 0,0 0,-2 0,2 0,0 0,-2 0,2 0,0 0,-2 0,1 0,1 0,6 2,-1-1,-1 1,2 0,-1 0,1 2,-3-2,3 2,-2-1,-1 1,3 0,-2 0,-1-1,5 5,67 70,-52-52,18 21,-1 1,-4 1,-4 2,0 2,-6 0,-1 0,7 28,-28-68,-6-9,1-2,1 2,0-2,-2 2,0-3,2 3,-2 0,0 0,0 0,0-1,0-3,0 0,0 2,0-2,-2 0,2 0,0 0,0 0,0 0,0 0,-2 0,2 0,0 0,0 0,0 2,-2-2,2 0,0 0,0 0,-1 0,1 0,0 0,0 0,0 0,-2 0,2 0,0 0,0 0,-2 0,2 0,0 0,-2 0,-28-7,-8-12,0 0,2-2,0-2,4 1,0-3,0-2,-19-20,-65-51,76 64,3-4,-1 2,-17-30,-8-6,58 66,-29-35,32 41,2-2,-2 0,2 2,0-2,-2 2,2 0,0 0,0-2,-2 0,2 2,0-2,0 0,0 2,0 0,0-2,0 2,0-1,0-1,0 2,0-2,0 2,0 0,0-2,2 0,-2 2,0-2,0 2,2-2,-2 2,0 0,2-2,-2 2,2-2,-2 2,2-1,-2 1,2 0,-2-2,5 2,-1 0,0 0,0 0,-1 2,1-2,0 1,0-1,-1 2,-1 0,2-2,0 0,0 2,-1 0,-1 0,2 0,0 0,2 3,11 3,11 3,-3 1,1-1,-1 4,-3 0,3-2,15 18,-33-18,-22-15,-25-15,22 6,0-3,1 1,0 0,2-2,0 0,-9-14,-20-27,-9-22,15 23,34 48,-1 1,1-2,0 1,0-1,3 1,-3-1,2 1,2 5,0 2,0 0,0 0,0 0,-2 0,2 0,0 0,0 0,0 0,0 0,0 0,0-2,0 2,0 0,0 0,0 0,2-2,-2 2,0 0,0 0,0 0,0 0,0-2,0 2,0 0,0 0,0 0,2 0,-2 0,0 0,0-2,0 2,0 0,0 0,2 0,-2 0,0 0,0 0,0 0,0 0,2 0,-2 0,0 0,0 0,0 0,0 0,1 0,-1 0,23 8,19 20,107 129,-120-130,-7-5</inkml:trace>
</inkml:ink>
</file>

<file path=ppt/ink/ink7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79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617 661,'-63'0,"3"6,-24 1,67-5,6-2,0 0,-2 0,1 0,1 0,-1-2,-1 1,2-1,0 0,-1-2,1 0,-1 0,3 1,-2-3,-1 2,3 0,-1-3,1 1,-1 0,-5-5,-43-42,39 36,2 2,0-2,-6-8,17 20,3-1,-1 0,0 1,0-1,2-2,-1 1,1 1,0 1,0-3,2 2,-2-1,2-7,0 13,0-1,0 0,0 0,0 0,2 0,-2 0,0 0,0 0,2 1,-2-1,2 0,0 0,-2 0,1 2,1-2,-2-2,2 4,0-2,0 2,0-1,0-1,0 0,0 2,-1 0,1-2,0 0,0 2,2-2,-2 2,0-2,0 2,1 0,-1 0,0 0,0 0,2 0,-2 0,0 0,1 0,-1 0,0 0,0 0,2 0,-2 2,13 0,-2 2,2-2,-1 3,-1-3,0 2,12 7,-18-7,5 0,-1 0,0 3,1-3,-3 2,0-1,3 3,-3-2,-1 1,1 1,-1-1,7 8,-11-11,-2 2,1-2,1-1,0 1,2 0,-3 0,1 0,2-3,0 3,-3-2,3 2,0-2,-1 0,1 0,7 1,-1-1,1 2,0-2,-1-2,8 2,45 4,-60-5,1 1,0 2,1-4,-1 2,0 2,-1-2,-1 0,2 1,-1-1,1 4,17 7,-23-11,0-2,2 0,-2 0,0 0,0 0,2 0,-2 0,0 0,1 2,-1-2,0 0,0 0,2 0,-2 0,2 0,-2 0,0 0,2 0,-2 0,0 0,2 0,-2 0,0 0,2 0,-2 0,0 0,2 0,-2 0,0 0,2 0,-2 0,0-2,2 2,-2 0,3-19,-16-24,-4 16,-4 1,0-3,1 5,-20-16,34 34,1-1,-3-3,4 3,-1-3,-1 1,-21-35,14 29,2-4,-1 2,1-2,2 0,1 2,-3-15,9 28,0-1,2-1,-2 2,2-1,0-3,0 4,0-1,2-1,-2 0,2 2,0-1,2-3,-3 4,1 3,0-3,0 0,0 2,2 0,-2 0,1-1,-1 1,2 0,0 0,0 0,-2-2,1 4,1-2,0 0,0 0,0 1,-1 1,1 0,2 0,-1-2,1 0,-2 2,2 0,-1-2,-1 2,2 0,-1 0,-1 0,2 2,-1-2,-1 2,2-2,-2 2,1-2,-1 1,2 1,-2 2,-1-4,3 2,-2 2,0-2,-1 2,13 5,-3 0,-2 5,1-3,-1-2,2 7,29 29,-27-30,-2 0,0 2,-1-3,-1 3,-1 0,-1 0,-1 0,-1 0,3 15,-10-28,0-1,0 1,-2-2,2 2,-2-2,2 2,-2-1,0-1,0 2,0-2,0 2,0-2,1-1,-3 3,2-2,0 0,-2 2,2-2,-1-2,-1 3,0-1,2 0,-2-2,-1 4,1-2,-2 2,2-1,-1 1,1 0,0 0,0 0,1-1,1 1,-2 2,0-2,4-1,-2 1,0 0,2 2,0-4,-2 3,2-1,0 0,0 0,2-1,-2 3,2-4,-2 4,0-6,0 0,2 0,-2 1,0-1,0 2,0-2,2 0,-2 2,0-2,0 2,2-2,-2 0,0 0,2 0,-2 0,0 0,2 2,-2-2,2 0,-2 0,0 0,1 2,-1-2,2 0,-2 0,2 0,0 0,0 0,0 0,0-2,0 2,0 0,1-2,-1 2,0 0,0 0,0-2,-2 2,2-2,0 0,0 1,-1 1,1-2,8-6,-1 1,-1-1,-1-1,1 1,5-9,-5 8,-1-1,3-1,-1 1,10-5,-4 2,-1 2,1-1,2 1,-2 1,2 1,17-10,-28 19,-3-2,1 0,2 0,-2 0,1 2,1 0,-2-1,1 1,-1 0,2-2,0 2,-3 0,3 2,0-2,-3 0,3 1,-2-1,2 0,-1 2,-1 0,0 0,2 0,-3 0,1 0,2 0,-1 3,7 1,-3 0,1 1,-1 1,1-1,-3 3,1-3,-1 1,1 1,-2 1,-1-1,1-1,3 13,-7-17,-2-1,2 3,0-2,-2 1,0-1,0 0,0 2,0-3,0 1,0 2,-2-2,2 1,-2-3,0 4,1-2,-1-1,-2 3,2-4,0 4,-2-2,0-1,1-1,-1 2,0 0,0 0,1-3,-1 3,-2-2,2 2,-3 0,-16 3,0 5,-1-5,-1 1,-1-1,1-3,-1 2,-1-2,-16-1,-69 16,101-19,3 4,1-2,-1 0,0-2,1 0,-1 2,1-2,-1 0,1 0,-1 0,-5-2,13 2,-2 0,2 0,0 0,0 0,0 0,0 0,-2 0,2 0,0 0,0 0,0 0,-2 0,2 0,0 0,0 0,0 0,0 0,0-2,-2 2,2 0,0 0,0 0,0 0,0-2,0 2,0 0,0 0,0 0,-2 0,2-2,0 2,0 0,0 0,0 0,0-2,0 2,0 0,0 0,0 0,0 0,2 0,11-11,23-4,-19 17,0 0,-1-1,1 1,-2 2,2-2,-2 4,0-3,0 3,12 5,-10-1,0-1,-2 3,0-1,0 0,0 3,-2-1,-1-2,1 4,0 2,-11-15,2 2,-2-2,0 0,0 2,0-2,-1 1,1-1,-2 2,2 0,-2-2,2 1,-2-1,0 2,0 0,2 0,-4-2,2 1,0 1,0-2,-2 2,2-2,-2 3,0-3,1 2,-3 0,2-2,-2 2,2-4,-2 3,1 1,1-4,-2 4,0-2,0 0,1-2,-1 2,0-1,-2 1,3 0,-3-2,-5 4,-3-2,1 0,2 0,-3 0,1-2,2 0,-2 0,-1 0,1-2,2 0,-2 0,1 0,-9-2,6-3,0-1,0 1,0 1,2-4,-1 1,1 0,2-1,-2 1,1-3,3 1,-3 0,3-1,1 1,1-2,-1 1,1-3,1 4,0-2,3-1,-5-12,4-1,-3 5,5 24,0-1,0 1,0-2,0 4,0-2,2 0,-2 0,0 0,2 0,-1-1,-1 1,2 2,-2 0,-4 9,0 2,3 0,-1 1,2 1,-2 5,2-5,0 0,-3 2,-3 8,6-22,0-1,-1 0,1 0,-2 0,0-1,0 1,1 0,-1-2,0 3,0-3,0 2,-1 0,1-4,-2 4,1-2,1-1,-2 1,1 2,1-4,2 0,0 0,0 0,0 2,0-2,-1 0,1 0,0 2,0-2,0 0,-2 0,2-2,0 2,0 0,-1 0,1 0,0-2,0 2,0 0,0 0,0-2,0 2,1-2,-1 0,0 2,0-1,0 1,0-2,0 0,0 0,0 2,2-2,-1 0,-1 0,2 0,-2 2,2-2,-2 1,2-1,0 0,-2 0,2 0,0 0,0 0,-6-32,4 2,1 0,2 0,1-2,4-6,-4 38,-2 0,0-2,0 2,2 1,-2-3,2 2,-2 0,2-2,-1 2,-1 0,2 1,0-1,0 0,0 0,0 0,0 0,2 0,-3 0,1 0,4 0,2-1,-3-1,5 4,-3-4,1 2,-1 0,9 0,19-5,-35 7,0-2,2 2,-2 0,0 0,0 0,0 0,0 0,0 0,0 0,2 0,-2 0,0-2,0 2,0 0,0 0,0 0,0 0,0 0,0 0,0 0,0 0,0 0,0 0,0 0,0 0,0 0,0-2,0 2,0 0,0 0,0 0,0 0,0 0,0-2,0 2,0 0,0 0,0 0,0 0,0 0,0 0,0-2,0 2,0 0,-2 0,2 0,0 0,0 0,0 0,0 0,0 0,0-1,-2 1,-20-14,-43-20,52 29,-47-39,-3-1,60 43,-1 0,2-2,-2 4,0-2,0 2,1-2,1 0,-2 1,0 1,0 0,1 0,-1 0,0 0,0 0,-1-2,1 4,0-2,-2 0,6 0,0 0,-1 0,1 0,0 0,-2 0,2 0,0 0,-2 0,2 0,0 0,0 0,-2 1,2-1,0 0,0 0,-2 0,2 2,0-2,0 0,0 0,-2 2,2-2,0 0,0 0,0 2,0-2,0 0,0 0,-2 0,2 0,0 2,0-2,0 0,0 2,0-2,12 21,29 17,-39-37,6 5,1 2,1-5,-1 3,0 0,1-1,-1-1,3 2,-3-2,2-2,1 1,-1 1,2-2,-7-2,0 2,-1-2,-1 0,2 2,0-2,-1-2,1 2,-2 0,1-2,1 2,0-2,-2 2,1-2,-1 0,2 0,-3 1,3-1,-2 0,0 0,1-2,-1 2,0 0,0-1,-1-1,1 2,-2-4,4 1,0-3,-3 2,1-1,0 1,-2-1,2-1,-3 0,1 1,0-1,-2 3,0-3,2 0,-4 1,2-1,0 1,-2-1,-1-3,-5-18,-3 1,-1 0,-9-12,18 31,-7-7,1 1,-1 2,-1-2,-4-2,3 4,64 58,-52-45,0 2,0-2,0 0,0 0,0 0,0 0,0 0,0 0,0 0,0 0,0 0,0 0,1 0,-1 0,0 0,0 0,0 0,0 0,0 0,0 2,0-2,0 0,0 0,0 0,0 0,2 0,-2 0,0 0,0 0,0 0,0 0,0 0,0 0,0 0,0-2,0 2,0 0,2 0,-2 0,0 0,0 0,0 0,0 0,0 0,0 0,0 0,0 0,0 0,0 0,0 0,0 0,0 0,0 0,0-2,0 2,0 0,0 0,0 0,0 0,2 0,-2 0,0-13,-6-14,-9-9,12 33,-1-1,2-2,-2 0,2 3,0-3,0 0,2 1,-1-1,1 2,-2-3,2 1,0 2,2-7,-2 11,0 0,0 0,0 0,0 0,0 0,0 0,0 0,0-2,1 2,-1 0,0 0,0 0,0 0,0 0,0-2,0 2,2 0,-2 0,0 0,0 0,0 0,0 0,0 0,2 0,-2 0,0 0,0 0,0 0,0 0,2 0,-2 0,0 0,0 0,0 0,0 0,2 0,-2 0,0 0,0 0,0 0,17 9,13 18,-26-25,151 164,-138-149,0 0,-2 2,0-2,-1 2,-3 0,0 2,-1 0,-1-2,-1 1,-2 1,-1 0,1 4,-6-25,0 2,0-2,0 1,0 1,0 0,0-2,0 0,2 2,-2 0,0-2,0 2,2 0,-2-2,2 0,-2 2,0-2,1 2,-1-2,2 1,0-1,-2 2,2-2,-2 0,2 0,0 2,-2-2,2 0,0 2,-2-2,2 0,0 0,-1 0,-1 2,2-2,0 0,0 0,-2 0,2 0,0 0,0 0,-2-2,2 2,0 0,-1 0,-1 0,2-2,0 2,-2 0,13-4,-1-1,-1-1,-1 2,1-1,4-7,10-1,-16 9,2-1,-1 3,1-4,-1 4,1-2,0 2,1 1,-1-1,4 0,-15 2,2 0,-2 0,0 0,0 0,2 0,-2 0,0 0,0 0,2 0,-2 0,0 0,2 0,-2 0,0 0,0 0,0 2,2-2,-2 0,0 0,0 0,2 2,-2-2,0 0,0 0,0 0,0 1,2-1,-2 0,0 0,0 0,0 0,0 0,0 0,0 2,0-2,0 0,0 2,-12 15,-33 14,39-26,-18 10,1 0,0 4,2-2,2 2,0 0,-1 4,16-19,0 1,0-1,2 0,-1 2,1-3,-2 1,2 2,0 0,2-3,-2 3,0 0,2-3,0 3,0 0,0-2,0 1,0 1,2 0,0-3,-2 3,2 0,0-2,2 1,-2-1,1 0,-1 1,2-1,0 0,0 2,-1-4,7 5,26 25,-25-20,2 1,3-4,-3 3,2-3,8 4,-20-9,7-2,-1 4,-1-1,1-1,-1 2,-1 0,1-1,3 7,-14-10,-14-8,-19-9,24 7,1 1,2-1,-1-1,1 1,-1-1,1-5,-1 3,1 3,-3-3,3 2,-2-1,-3 1,-241-145,236 143</inkml:trace>
</inkml:ink>
</file>

<file path=ppt/ink/ink7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80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7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82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611 0,'2'5,"-2"0,2-1,0-1,-1 2,1 1,1-3,-1 2,2-1,-1-1,-1 1,5 2,12 19,-9-7,0 1,-3 2,0 0,0-1,-2 1,-1 0,-1 15,0 36,-6 44,-2-16,5 766,2-897,-1-2,3 2,3 0,0 0,3-2,5-11,-4 23,1-1,0 1,0-2,3 5,1-1,-1-2,4 2,0 2,5-6,-3 4,-2 0,0-1,-2 1,12-24,-15 22,2 2,-1 0,2 0,1 2,18-16,3 1,-1-3,28-32,-34 34,-19 21,-1 4,1-4,-1 3,7-1,-10 3,1 2,-1-2,0 2,-1-2,-1 0,0-2,0 2,0 0,0 0,-2-1,2-2,-4 1,1 0,-1 1,0-3,-1 3,0-1,0-1,-2 6,1 1,-1 1,0-3,-1 3,1-3,0 3,-2-1,2 0,-2-1,0 2,1-3,-1 3,0-1,1 1,-1-1,0 1,-1-1,-1-1,2 4,1-1,-1-1,0 2,1-2,-1 2,0-2,0 2,-1 0,1 0,1 0,-1 0,0 0,-1 0,1 0,0 0,0 0,-1 0,1 0,1 0,-1 0,-2 0,3 0,-1 2,0-2,1 2,-1-2,0 2,0-1,1-1,-1 0,0 2,0 0,1-1,-1 1,-12 7,0 1,1 0,-10 9,16-10,-30 22,-3-3,-27 18,3-6,57-35,0 2,0 0,2-2,-2 0,2 2,0 0,0 0,1-1,-1 1,2 0,-1 0,3 0,-3 0,2 2,1-3,-3 22,1 0,3-3,2 24,-1-27,-1-1,0 1,-1 0,-3-1,-5 17,1-14,-1-2,-1 3,-2-3,-2 0,0 1,-1-3,-2 1,-1 0,-1-1,-6 3,-27 34,45-57,4-11,-1-11,4 22,0-47,-2-3,2 1,7-34,-3 67,-3 3,3-1,1 0,0 0,0 2,2-2,2 2,-2-1,1 1,3-1,6-7,19-18,30-41,-16 17,-35 48,1-2,1 4,0-1,2 1,0 1,2 1,-3 0,3 1,3-1,61-32,-80 39,5-2,0-1,3 0,-3 0,2 3,0 0,-12 3,0-2,0 2,2 0,-2 0,0 0,0 0,0 0,1 0,-1 0,0-2,0 2,0 0,2 0,-2 0,0 0,0 0,2 0,-2 0,0 0,0 0,2 0,-2 0,0 0,0 0,0 2,1-2,-1 0,0 0,0 0,2 0,-2 0,0 0,0 0,0 2,0-2,2 0,-2 0,0 0,0 0,0 0,0 0,0 0,1 0,-1 1,0-1,0 0,0 0,0 0,0 2,-8 19,-27 20,-9 5,-3-1,-3 0,-46 29,87-65,1-2,1-1,0 1,0 2,2 0,-2-1,2 1,1-1,-1 1,2 1,-1 1,1-1,1 0,-1 1,-3-3,3 3,-2-3,-2 3,2-3,-2 1,0-1,0 1,-2 0,6-6,1-1,1 0,-3 1,1-3,1 3,-2-1,1 0,0 0,-1-1,2 1,-1 0,-2-2,1 1,1 1,-1-2,1 2,0-2,-1 2,-1-2,2 0,-1 0,1 0,-3 0,3 0,0-2,-1 2,1 0,-2-2,1 0,1 1,-1 1,1 0,-1-4,1 3,-1-1,-11-7,-1-1,1-4,1 4,0-2,1 0,-6-9,5 6,0 1,-3 0,-4-5,-27-12,27 19,1 0,1-2,0-1,2 1,1-2,-1 1,-221-237,230 244,1-1,1 1,0-1,-5-10,11 17,-1 1,1-1,0 0,0 2,-2-2,2 1,0-1,0 0,0 1,0-1,0 0,0 0,0 2,2-3,-2-1,1 4,-1 0,0 0,2-1,-2 1,2-2,-1 2,-1-2,2 2,-2 0,2-1,0 1,-2 0,1 0,-1 0,2 0,0 0,-2 0,1 0,1 0,0 0,-2 0,2 0,-1 0,-1 0,2 0,0 0,-2 0,2 0,-1 0,6 1,0 1,-2 0,2-1,0 1,0 2,-2-3,2 3,-2-1,0 1,2-1,-2 1,0-1,4 4,62 64,-49-47,18 19,-2 0,-4 2,-3 1,0 2,-5 0,-2 1,7 25,-26-62,-5-9,2-1,0 1,-1-1,-1 2,0-3,2 3,-2-1,0 1,0-1,0 1,0-4,0 0,0 1,0-1,-2 0,2 0,0 0,0 0,0 0,0 0,-1 0,1 0,0 0,0 0,0 2,-2-2,2 0,0 0,0 0,-2 0,2 0,0 0,0 0,0 0,-2 0,2 0,0 0,0 0,-1 0,1 0,0 0,-2 0,-26-7,-6-10,0 0,1-2,0-2,4 0,0-1,-1-2,-16-19,-59-47,69 59,1-3,1 1,-16-27,-7-6,52 61,-26-33,29 38,2-1,-2-1,2 2,0-2,-1 2,1 0,0 0,0-2,-2 1,2 1,0-2,0 0,0 2,0 0,0-1,0 1,0-2,0 0,0 2,0-2,0 2,0 0,0-1,2-1,-2 2,0-2,0 2,1-2,-1 2,0 0,2-1,-2 1,2-2,-2 2,1-2,-1 2,2 0,-2-1,5 1,-1 0,-1 0,1 0,-1 1,1-1,-1 2,0-2,1 2,-2-1,1-1,0 0,1 2,-1 0,-1 0,2-1,-1 1,2 3,11 2,9 3,-2 1,1-1,-2 4,-1 0,1-2,15 15,-31-15,-19-13,-23-15,18 6,3-2,-1 0,1 0,1-2,0 0,-8-12,-18-25,-8-20,14 21,30 43,-1 2,2-2,-1 0,1 0,1 0,-2 1,3-1,1 5,0 2,0 0,0 0,0 0,-2 0,2 0,0 0,0 0,0 0,0 0,0 0,0-2,0 2,0 0,0 0,0 0,2-2,-2 2,0 0,0 0,0 0,0 0,0-1,0 1,0 0,0 0,0 0,1 0,-1 0,0 0,0-2,0 2,0 0,0 0,2 0,-2 0,0 0,0 0,0 0,0 0,2 0,-2 0,0 0,0 0,0 0,0 0,2 0,-2 0,20 7,18 19,98 117,-110-119,-5-4</inkml:trace>
</inkml:ink>
</file>

<file path=ppt/ink/ink7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83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561 602,'-56'0,"1"5,-21 2,60-5,6-2,0 0,-2 0,1 0,1 0,0-2,-3 0,3 1,0-1,-1-1,1-1,0 1,1-1,-1-1,0 2,1-1,0-3,1 2,-1 0,-5-5,-39-39,36 34,1 1,1-1,-6-8,16 18,1 0,1 0,0 0,-1-1,2-1,-1 1,1 0,0 1,1-2,1 2,-2-2,2-5,0 11,0-1,0 0,0 0,0 1,2-1,-2 0,0 0,0 1,1-1,-1 0,2 1,0-1,-2 0,2 2,-1-2,-1-1,2 3,0-2,0 2,-1-1,1-1,0 0,-1 2,1 0,0-2,0 1,-1 1,3-2,-3 2,1-2,0 2,1 0,-1 0,0 0,0 0,1 0,-1 0,-1 0,3 0,-2 0,-1 0,1 0,1 0,-1 2,12 0,-2 1,2-1,-2 3,0-3,0 1,10 7,-15-6,4-1,-1 1,0 3,1-4,-3 2,1 0,1 2,-1-1,-2 0,1 1,-1 0,7 7,-11-11,-1 3,2-3,-1 0,0 1,3-1,-3 1,0-1,3-1,-1 1,-2-1,2 2,1-3,-1 1,0 0,7 1,-2-1,2 1,0-1,-1-2,8 2,39 3,-53-3,1-1,-1 3,2-4,-2 2,0 1,0-1,-1-1,1 3,0-2,0 3,16 7,-21-10,0-2,1 0,-1 0,0 0,0 0,2 0,-2 0,0 0,2 1,-2-1,0 0,0 0,2 0,-2 0,1 0,-1 0,0 0,2 0,-2 0,0 0,2 0,-2 0,0 0,2 0,-2 0,0 0,1 0,-1 0,0 0,2 0,-2 0,0-1,2 1,-2 0,3-18,-15-21,-3 15,-4 0,0-2,0 3,-17-13,30 31,1-2,-2-2,4 3,-2-3,0 0,-20-30,13 25,2-3,0 1,-1-1,3 0,1 1,-3-13,8 26,0-3,2 1,-2 2,2-2,0-2,0 3,0-1,2 0,-2 0,2 1,0-1,1-2,-1 4,-1 1,1-1,0-1,0 3,1-1,-1 0,1-1,-1 1,1 0,1 0,-1 1,-1-3,1 4,1-1,-1-1,1 0,-1 0,1 2,-1 0,2 0,0-1,1-1,-3 2,2 0,0-2,-1 2,1 0,0 0,-1 0,1 2,0-2,-2 2,3-2,-3 1,2-1,-1 2,1 0,-2 1,1-3,1 2,-2 1,1-1,-1 2,11 4,-2 1,-2 3,1-2,-1-1,2 5,26 27,-24-27,-2 0,0 1,-2-3,1 4,-3-1,1 1,-2-1,0 1,1 13,-8-26,0 1,0-1,-2-1,2 1,-1-1,1 2,-2-1,0-1,1 1,-1-1,0 1,0-1,1 0,-3 1,2-1,1 0,-3 1,3-1,-3-2,1 3,-1-1,3 0,-3-2,-1 3,1-1,-1 1,2 1,-2-1,1 1,1-1,-1 1,1-1,1 0,-1 3,-1-3,4 0,-1 1,-1-1,2 3,0-5,-2 4,2-1,0-1,0 1,2-1,-2 2,2-3,-2 3,0-5,0 0,1 0,-1 2,0-2,0 2,0-2,2 0,-2 1,0-1,0 2,2-2,-2 0,0 0,1 0,-1 0,0 0,2 2,-2-2,2 0,-2 0,0 0,2 2,-2-2,1 0,-1 0,2 0,0 0,0 0,-1 0,1-2,0 2,-1 0,3-2,-2 2,-1 0,1 0,0-2,-2 2,1-1,1-1,0 0,0 2,-1-1,8-6,0 0,-3 0,1-2,0 2,5-8,-5 6,0 1,2-3,-1 3,10-6,-5 2,-1 2,2-1,2 1,-3 1,3 1,15-10,-26 18,-1-1,-1-1,2 0,-1 1,1 1,0 0,-2-2,3 2,-3 0,2-2,0 2,-1 0,1 2,0-2,-1 0,1 2,-2-2,2 0,0 1,-1 1,-1 0,3-1,-3 1,0 0,3 0,-1 3,5 0,-1 0,-1 2,1 0,0 0,-3 1,1-1,0 0,0 2,-2-1,0 1,1-2,2 12,-6-16,-2 1,2 1,-1-2,-1 2,0-1,0-1,0 3,0-3,0 0,0 3,-1-3,1 2,-2-3,0 3,0-1,1-1,-3 2,3-3,-1 3,-2-2,1 1,0-2,-1 1,1 1,-1-1,1-1,-1 1,-1-1,2 1,-4 1,-14 3,0 3,-1-3,0 0,-2 0,1-4,-1 2,0-1,-16-1,-61 14,90-17,5 4,-1-2,0-1,0-1,0 0,0 2,0-2,0 0,0 0,1 0,-7-2,13 2,-1 0,1 0,0 0,0 0,0 0,0 0,-2 0,2 0,0 0,0 0,0 0,-2 0,2 0,0 0,0 0,0 0,0 0,0-1,-1 1,1 0,0 0,0 0,0 0,0-2,0 2,0 0,0 0,0 0,-2 0,2-2,0 2,0 0,0 0,0 0,0-2,0 2,0 0,0 0,0 0,0 0,2 0,10-10,20-4,-16 16,-1 0,-1-1,2 1,-3 2,3-3,-2 4,-1-1,1 1,10 5,-8-1,-1 0,-1 1,0 0,0 1,-1 1,0 0,-3-2,2 4,0 1,-10-13,1 2,-1-3,0 1,-1 1,1-1,0 2,-1-3,-1 3,2-1,-2-1,2 1,-2-1,0 2,0-1,2 0,-4-1,2 2,0-1,0-1,-2 1,2-1,-2 3,1-3,-1 1,-1 1,1-3,-2 3,3-4,-3 3,1 1,1-4,-1 3,-1-1,1 0,-1-2,1 1,-1 1,-1 0,2 0,-2-2,-6 3,-1-1,0-1,2 1,-2 0,0-2,1 0,-1 0,0 0,0-2,2 0,-2 1,2-1,-9-1,5-4,0 0,0 0,0 2,2-4,0 0,0 1,2-1,-2 1,2-3,1 1,-1 0,1-1,2 1,0-2,0 2,0-4,2 3,0-1,2 0,-4-12,3 0,-3 3,6 23,-1 0,0 0,1-2,-1 3,0-1,2 0,-2-1,1 1,1 0,-2-1,0 1,2 2,-1-1,-5 9,1 2,2 0,-1-1,3 3,-3 5,2-6,1 1,-4 1,-2 7,5-19,0-1,-1-1,1 0,-1 1,-1-1,1 1,-1-1,1-1,-1 3,1-3,-1 1,-1 1,2-4,-2 3,0-1,1 0,-1-1,0 3,1-4,3 0,-1 0,0 0,0 1,1-1,-3 0,3 0,-1 2,0-2,0 0,-1 0,1-2,0 2,1 0,-3 0,3 0,-1-1,0 1,0 0,1 0,-1-2,0 2,1-2,-1 1,0 1,0-2,1 2,-1-2,0 0,0 1,1 1,1-2,-2 0,0 1,2-1,-1 2,1-2,-2 0,2 1,0-1,-2 0,2 0,0 1,0-1,-5-29,3 2,1-1,2 1,1-2,3-5,-3 34,-2 1,0-3,0 2,2 1,-2-3,1 3,-1-1,2-2,0 3,-2-1,1 0,1 0,0 1,0-1,-1 0,1 1,2-1,-3 0,1 0,3 1,2-3,-2 1,4 3,-2-4,0 3,-1-1,8 0,19-5,-33 7,0-1,2 1,-2 0,0 0,0 0,0 0,0 0,0 0,0 0,1 0,-1 0,0-2,0 2,0 0,0 0,0 0,0 0,0 0,0 0,0 0,0 0,0 0,0 0,0 0,0 0,0 0,0-2,0 2,0 0,0 0,0 0,0 0,0 0,0-2,0 2,0 0,0 0,0 0,0 0,0 0,0 0,0-1,0 1,0 0,-1 0,1 0,0 0,0 0,0 0,0 0,0 0,0-2,-2 2,-19-12,-37-19,46 26,-43-35,-2-1,53 39,1 0,1-1,-1 3,-1-2,1 2,-1-2,3 1,-3-1,1 2,-1 0,1 0,-1 0,1 0,0 0,-3-2,3 4,-1-2,-1 0,5 0,0 0,-1 0,1 0,0 0,-2 0,2 0,0 0,-2 0,2 0,0 0,0 0,-2 2,2-2,0 0,0 0,-1 0,1 1,0-1,0 0,0 0,-2 2,2-2,0 0,0 0,0 2,0-2,0 0,0 0,-2 0,2 0,0 2,0-2,0 0,0 1,0-1,11 19,26 16,-35-34,5 5,2 1,-1-4,1 2,0 0,-1 0,1-1,1 1,-1-1,1-3,0 3,1-1,1-1,-7-2,0 2,0-2,-1 0,1 1,0-1,0-1,0 1,-1 0,1-2,0 2,0-2,-1 2,1-2,-2 1,3-1,-3 0,2 1,-1-1,-1 0,2-1,-1 1,-1 0,1-1,-1-1,0 3,-1-5,3 1,0-2,-1 2,-1-2,1 2,-2-2,1 0,-1 0,-1 1,1-1,-2 2,0-2,2 0,-4 0,2 0,0 0,-2 0,-1-3,-4-16,-3 0,-1 0,-8-10,16 28,-6-6,1 0,-1 2,-1-2,-4-1,4 3,56 53,-46-41,0 2,0-2,0 0,0 0,0 0,0 0,0 0,0 0,0 0,0 0,0 0,0 0,2 0,-2 0,0 0,0 0,0 0,0 0,0 0,0 1,0-1,0 0,0 0,0 0,0 0,2 0,-2 0,0 0,0 0,0 0,0 0,0 0,0 0,0 0,0-1,0 1,0 0,1 0,-1 0,0 0,0 0,0 0,0 0,0 0,0 0,0 0,0 0,0 0,0 0,0 0,0 0,0 0,0 0,0-2,0 2,0 0,0 0,0 0,0 0,2 0,-2 0,0-12,-5-12,-9-9,11 30,-1-1,3-1,-3 0,2 1,1-1,-1 0,2 0,-2 0,2 1,-1-3,1 2,0 2,1-8,-1 11,0 0,0 0,0 0,0 0,0 0,0 0,0 0,0-1,2 1,-2 0,0 0,0 0,0 0,0 0,0-2,0 2,2 0,-2 0,0 0,0 0,0 0,0 0,0 0,1 0,-1 0,0 0,0 0,0 0,0 0,2 0,-2 0,0 0,0 0,0 0,0 0,2 0,-2 0,0 0,0 0,0 0,15 9,13 15,-25-23,139 151,-127-136,1-1,-3 2,1-1,-2 1,-1 0,-1 2,-2 0,1-2,-2 2,-2 0,0 0,0 4,-5-23,0 1,0-1,0 2,0 0,0-1,0-1,0 0,2 2,-2 0,0-2,0 2,2-1,-2-1,2 0,-2 2,0-2,1 2,-1-2,2 1,0-1,-2 2,2-2,-2 0,1 0,1 2,-2-2,2 0,-1 2,-1-2,2 0,0 0,0 0,-2 1,1-1,1 0,0 0,-2 0,1 0,1 0,0 0,-2-1,2 1,-1 0,1 0,-2 0,2-2,0 2,-2 0,12-4,-2-1,0 0,-1 2,1-2,4-6,8-1,-13 9,1-2,-1 3,1-3,-1 3,1-2,1 3,-1-1,0 0,4 1,-14 1,2 0,-2 0,0 0,0 0,1 0,-1 0,0 0,0 0,2 0,-2 0,0 0,2 0,-2 0,0 0,0 0,0 1,2-1,-2 0,0 0,0 0,1 2,-1-2,0 0,0 0,0 0,0 2,2-2,-2 0,0 0,0 0,0 0,0 0,0 0,0 1,0-1,0 0,0 2,-10 14,-32 11,37-22,-17 9,1 0,0 3,3-1,0 1,1 0,-2 4,16-18,-1 2,1-1,1-1,-1 2,1-1,-2-1,3 3,-1-1,2-2,-2 2,1 0,1-1,0 1,0 0,0-1,0 1,0 0,1 0,1-1,-2 1,2 0,-1-2,3 3,-2-3,1 0,-1 3,1-3,1 1,-1 1,1-4,4 6,25 23,-23-20,2 2,2-3,-2 1,2-1,7 3,-18-9,6-1,-1 3,-1 0,2-1,-2 1,0 0,-1 0,5 5,-15-8,-11-7,-18-9,23 7,-1 0,3 0,-1-1,1 1,-1-2,0-3,1 2,-1 3,-1-3,1 1,-1 1,-2-1,-221-131,216 130</inkml:trace>
</inkml:ink>
</file>

<file path=ppt/ink/ink7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0:29.284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7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9:57.873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355 0,'1'3,"-1"0,1-1,0 0,0 1,0 0,1-1,-1 1,1-1,0 0,-1 0,3 2,7 10,-5-3,0 0,-2 1,0 0,0 0,-1 0,-1 0,0 9,0 21,-4 25,-1-9,3 445,1-521,0-1,1 1,2 0,0 0,2-1,3-7,-3 14,1-1,0 1,0-1,2 2,0 0,0-1,2 1,0 1,3-3,-2 2,-1 0,0-1,-1 1,7-14,-9 13,1 1,0 0,1 0,0 1,11-9,2 0,-1-1,16-19,-19 20,-12 12,0 2,1-2,-1 2,4-1,-6 2,1 1,-1-1,0 1,0-1,-1 0,0-1,0 1,0 0,0 0,-1-1,1-1,-2 1,0 0,0 0,0-1,-1 1,0 0,0-1,-1 4,1 0,-1 1,0-2,-1 2,1-2,0 2,-1-1,1 0,-1 0,0 1,0-2,0 2,0-1,0 1,0-1,0 1,-1-1,0 0,1 2,0-1,0 0,0 1,0-1,0 1,0-1,0 1,-1 0,1 0,0 0,0 0,0 0,-1 0,1 0,0 0,0 0,-1 0,1 0,0 0,0 0,-1 0,1 0,0 1,0-1,0 1,0-1,0 1,0 0,0-1,0 0,0 1,0 0,0 0,0 0,-7 4,0 1,0 0,-5 5,9-6,-18 13,-1-2,-16 11,2-4,33-20,0 1,0 0,1-1,-1 0,1 1,0 0,0 0,1 0,-1 0,1 0,0 0,1 0,-1 0,1 1,0-1,-1 12,0 0,2-1,1 13,0-15,-1-1,0 1,-1 0,-1-1,-3 10,0-8,0-1,-1 1,-1-1,-1 0,0 0,-1-1,-1 0,0 0,-1 0,-4 1,-15 20,26-33,2-6,0-7,2 13,0-27,-1-2,1 0,4-19,-2 39,-1 1,1 0,1 0,0 0,0 1,1-1,1 1,-1-1,1 1,1 0,4-5,11-10,17-24,-9 10,-20 28,0-1,1 2,0-1,1 1,0 1,1 0,-1 0,1 1,2-1,35-18,-46 22,3-1,0 0,1-1,-1 1,1 1,0 0,-7 2,0-1,0 1,1 0,-1 0,0 0,0 0,0 0,1 0,-1 0,0-1,0 1,0 0,1 0,-1 0,0 0,0 0,1 0,-1 0,0 0,0 0,1 0,-1 0,0 0,0 0,0 1,1-1,-1 0,0 0,0 0,1 0,-1 0,0 0,0 0,0 1,0-1,1 0,-1 0,0 0,0 0,0 0,0 0,0 0,1 0,-1 1,0-1,0 0,0 0,0 0,0 1,-5 11,-15 12,-6 3,-1-1,-2 0,-27 17,51-38,0-1,1 0,0 0,0 1,1 0,-1 0,1 0,1 0,-1 0,1 1,0 0,0 0,1 0,-1 0,-1-1,1 1,-1-1,-1 1,1-1,-1 0,0 0,0 0,-1 0,3-3,1-1,0 0,-1 1,0-2,1 2,-1-1,0 0,0 0,0 0,1 0,-1 0,-1-1,1 1,0 0,0-1,0 1,0-1,0 1,-1-1,1 0,0 0,0 0,-1 0,1 0,0-1,0 1,0 0,-1-1,1 0,0 0,0 1,0 0,0-2,0 1,0 0,-7-4,0-1,0-2,1 2,0-1,0 0,-3-5,3 3,0 1,-2 0,-2-3,-16-7,16 11,0 0,1-1,0-1,1 1,1-1,-1 0,-128-137,133 141,1 0,1 0,-1 0,-2-6,6 10,-1 0,1 0,0 0,0 1,-1-1,1 0,0 0,0 0,0 0,0 0,0 0,0 0,0 1,1-2,-1 0,1 2,-1 0,0 0,1-1,-1 1,1-1,0 1,-1-1,1 1,-1 0,1-1,0 1,-1 0,1 0,-1 0,1 0,0 0,-1 0,1 0,0 0,0 0,-1 0,1 0,0 0,-1 0,1 0,0 0,-1 0,1 0,0 0,3 1,0 0,-1 0,1 0,0 0,0 1,-1-1,1 1,-1 0,0 0,1 0,-1 0,0 0,2 2,36 37,-28-27,10 11,-1 0,-2 1,-2 1,0 1,-3 0,-1 0,4 15,-15-36,-3-5,1-1,0 1,0-1,-1 1,0-1,1 1,-1 0,0 0,0 0,0 0,0-2,0 0,0 1,0-1,-1 0,1 0,0 0,0 0,0 0,0 0,-1 0,1 0,0 0,0 0,0 1,-1-1,1 0,0 0,0 0,-1 0,1 0,0 0,0 0,0 0,-1 0,1 0,0 0,0 0,-1 0,1 0,0 0,-1 0,-15-4,-4-6,0 0,1-1,0-1,2 0,0-1,0-1,-10-11,-34-27,40 34,1-2,0 1,-9-16,-4-3,30 35,-15-19,17 22,1-1,-1 0,1 1,0-1,-1 1,1 0,0 0,0-1,-1 0,1 1,0-1,0 0,0 1,0 0,0-1,0 1,0-1,0 0,0 1,0-1,0 1,0 0,0-1,1 0,-1 1,0-1,0 1,1-1,-1 1,0 0,1-1,-1 1,1-1,-1 1,1-1,-1 1,1 0,-1-1,3 1,-1 0,0 0,0 0,0 1,0-1,0 1,0-1,0 1,-1 0,1-1,0 0,0 1,0 0,-1 0,1 0,0 0,1 2,6 1,6 2,-2 0,1 0,-1 2,-1 0,1-1,8 9,-17-9,-12-8,-13-8,11 3,1-1,0 0,0 0,1-1,0 0,-5-7,-10-15,-5-11,8 12,18 25,-1 1,1-1,0 0,0 0,1 0,-1 0,1 0,1 3,0 1,0 0,0 0,0 0,-1 0,1 0,0 0,0 0,0 0,0 0,0 0,0-1,0 1,0 0,0 0,0 0,1-1,-1 1,0 0,0 0,0 0,0 0,0-1,0 1,0 0,0 0,0 0,1 0,-1 0,0 0,0-1,0 1,0 0,0 0,1 0,-1 0,0 0,0 0,0 0,0 0,1 0,-1 0,0 0,0 0,0 0,0 0,1 0,-1 0,12 4,10 11,57 68,-64-69,-3-2</inkml:trace>
</inkml:ink>
</file>

<file path=ppt/ink/ink7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9:57.874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326 350,'-33'0,"1"3,-12 1,35-3,3-1,0 0,-1 0,1 0,0 0,0-1,-1 0,1 0,0 0,0-1,0 0,0 0,1 0,-1-1,0 1,1 0,0-2,0 1,0 0,-3-3,-23-22,21 19,1 1,0-1,-3-4,9 10,1 0,0 0,0 0,0 0,1-1,-1 0,1 1,0 0,0-1,1 1,-1-1,1-3,0 6,0 0,0 0,0 0,0 0,1 0,-1 0,0 0,0 0,1 0,-1 0,1 0,0 0,-1 0,1 1,0-1,-1-1,1 2,0-1,0 1,0-1,0 0,0 0,0 1,0 0,0-1,0 0,0 1,1-1,-1 1,0-1,0 1,1 0,-1 0,0 0,0 0,1 0,-1 0,0 0,1 0,-1 0,0 0,0 0,1 0,-1 1,7 0,-1 1,1-1,-1 2,0-2,0 1,6 4,-9-4,2 0,0 0,0 2,0-2,-1 1,0 0,1 1,-1-1,-1 1,1 0,-1 0,4 4,-6-6,-1 1,1-1,0 0,0 0,1 0,-1 0,0 0,1-1,0 1,-1-1,1 1,0-1,0 0,0 0,4 1,-1-1,1 1,0-1,-1-1,5 1,23 2,-31-2,0 0,0 1,1-2,-1 1,0 1,0-1,-1 0,1 1,0-1,0 2,9 4,-12-6,0-1,1 0,-1 0,0 0,0 0,1 0,-1 0,0 0,1 1,-1-1,0 0,0 0,1 0,-1 0,1 0,-1 0,0 0,1 0,-1 0,0 0,1 0,-1 0,0 0,1 0,-1 0,0 0,1 0,-1 0,0 0,1 0,-1 0,0-1,1 1,-1 0,2-10,-9-13,-2 9,-2 0,0-1,0 2,-10-8,18 18,0-1,-1-1,2 1,-1-1,0 0,-11-18,7 15,1-2,0 1,0-1,1 0,1 1,-2-8,5 15,0-1,1 0,-1 1,1-1,0-1,0 2,0-1,1 0,-1 0,1 1,0-1,1-1,-1 2,0 1,0-1,0 0,0 1,1 0,-1 0,1-1,-1 1,1 0,0 0,0 0,-1-1,1 2,0-1,0 0,0 0,0 0,0 1,0 0,1 0,0-1,0 0,-1 1,1 0,0-1,-1 1,1 0,0 0,-1 0,1 1,0-1,-1 1,1-1,-1 1,1-1,-1 1,1 0,-1 1,0-2,1 1,-1 1,0-1,0 1,6 3,-1 0,-1 2,0-1,0-1,1 3,15 16,-14-16,-1 0,0 1,-1-2,0 2,-1 0,0 0,-1 0,0 0,1 8,-5-15,0 0,0 0,-1-1,1 1,-1-1,1 1,-1 0,0-1,0 1,0-1,0 1,0-1,0 0,-1 1,1-1,0 0,-1 1,1-1,-1-1,0 2,0-1,1 0,-1-1,-1 2,1-1,-1 1,1 0,-1 0,1 0,0 0,0 0,0 0,1 0,-1 1,0-1,2 0,-1 0,0 0,1 1,0-2,-1 2,1-1,0 0,0 0,1 0,-1 1,1-2,-1 2,0-3,0 0,1 0,-1 1,0-1,0 1,0-1,1 0,-1 1,0-1,0 1,1-1,-1 0,0 0,1 0,-1 0,0 0,1 1,-1-1,1 0,-1 0,0 0,1 1,-1-1,1 0,-1 0,1 0,0 0,0 0,0 0,0-1,0 1,0 0,1-1,-1 1,0 0,0 0,0-1,-1 1,1-1,0 0,0 0,0 1,0-1,4-3,0 0,-1 0,0-1,0 1,3-5,-3 4,0 0,1-1,0 1,5-3,-2 1,-1 1,1 0,1 0,-1 1,1 0,9-5,-15 10,-1-1,0 0,1 0,-1 0,1 1,0 0,-1-1,1 1,-1 0,1-1,0 1,-1 0,1 1,0-1,-1 0,1 1,-1-1,1 0,0 1,-1 0,0 0,1 0,-1 0,0 0,1 0,0 2,3 0,-1 0,0 1,0 0,0 0,-1 1,0-1,0 0,0 1,-1 0,0 0,0-1,2 7,-4-9,-1 0,1 1,0-1,-1 1,0-1,0 0,0 1,0-1,0 0,0 1,-1-1,1 1,-1-2,0 2,0-1,0 0,-1 1,1-2,0 2,-1-1,0 0,0-1,0 1,0 0,0 0,0-1,0 1,-1-1,1 1,-2 0,-8 2,0 2,-1-2,0 0,-1 0,1-2,-1 1,0-1,-9 0,-36 8,53-10,2 2,0-1,0 0,0-1,0 0,0 1,0-1,0 0,0 0,0 0,-3-1,7 1,-1 0,1 0,0 0,0 0,0 0,0 0,-1 0,1 0,0 0,0 0,0 0,-1 0,1 0,0 0,0 0,0 0,0 0,0-1,-1 1,1 0,0 0,0 0,0 0,0-1,0 1,0 0,0 0,0 0,-1 0,1-1,0 1,0 0,0 0,0 0,0-1,0 1,0 0,0 0,0 0,0 0,1 0,6-6,12-2,-10 9,0 0,-1 0,1 0,-1 1,1-1,-1 2,0-1,0 1,6 3,-5-1,0 0,-1 1,0 0,0 0,0 1,-1 0,-1-1,1 2,0 1,-6-8,1 1,-1-1,0 0,0 1,0-1,0 1,0-1,-1 1,1 0,-1-1,1 1,-1-1,0 1,0 0,1 0,-2-1,1 1,0 0,0-1,-1 1,1-1,-1 2,0-2,0 1,-1 0,1-1,-1 1,1-2,-1 2,0 0,1-2,-1 2,0-1,0 0,0-1,0 1,0 0,-1 0,1 0,-1-1,-3 2,-1-1,0 0,1 0,-1 0,0-1,1 0,-1 0,0 0,0-1,1 0,-1 0,1 0,-5-1,3-2,0 0,0 0,0 1,1-2,0 0,0 0,1 0,-1 0,1-1,1 0,-1 0,1 0,1 0,0-1,0 1,0-2,1 2,0-1,1 0,-2-7,2 0,-2 2,3 13,0 0,0 0,0-1,0 2,0-1,1 0,-1 0,0 0,1 0,-1 0,0 0,1 1,-1 0,-2 5,0 1,1 0,0 0,1 1,-1 3,1-3,0 0,-2 1,-1 4,3-11,0-1,-1 0,1 0,-1 0,0 0,0 0,0 0,0-1,0 2,0-2,0 1,-1 0,1-2,-1 2,0-1,1 0,-1 0,0 1,1-2,1 0,0 0,0 0,0 1,0-1,-1 0,1 0,0 1,0-1,0 0,-1 0,1-1,0 1,0 0,-1 0,1 0,0-1,0 1,0 0,0 0,0-1,0 1,0-1,0 0,0 1,0-1,0 1,0-1,0 0,0 0,0 1,1-1,-1 0,0 0,1 0,-1 1,1-1,-1 0,1 0,0 0,-1 0,1 0,0 0,0 0,-3-17,2 1,0 0,2 0,0-1,2-3,-2 20,-1 0,0-1,0 1,1 0,-1-1,1 1,-1 0,1-1,0 1,-1 0,1 0,0 0,0 0,0 0,0 0,0 0,1 0,-1 0,0 0,2 0,1-1,-1 0,2 2,-1-2,0 1,0 0,4 0,11-3,-19 4,0-1,1 1,-1 0,0 0,0 0,0 0,0 0,0 0,0 0,1 0,-1 0,0-1,0 1,0 0,0 0,0 0,0 0,0 0,0 0,0 0,0 0,0 0,0 0,0 0,0 0,0 0,0-1,0 1,0 0,0 0,0 0,0 0,0 0,0-1,0 1,0 0,0 0,0 0,0 0,0 0,0 0,0-1,0 1,0 0,-1 0,1 0,0 0,0 0,0 0,0 0,0 0,0-1,-1 1,-11-7,-22-11,27 15,-25-20,-1-1,31 23,0 0,1-1,-1 2,0-1,0 1,0-1,1 0,-1 0,0 1,0 0,0 0,0 0,0 0,0 0,-1-1,1 2,0-1,-1 0,3 0,0 0,-1 0,1 0,0 0,-1 0,1 0,0 0,-1 0,1 0,0 0,0 0,-1 1,1-1,0 0,0 0,-1 0,1 1,0-1,0 0,0 0,-1 1,1-1,0 0,0 0,0 1,0-1,0 0,0 0,-1 0,1 0,0 1,0-1,0 0,0 1,0-1,6 11,16 9,-21-19,3 2,1 1,0-2,0 1,0 0,0 0,0-1,1 1,-1-1,1-1,0 1,0 0,1-1,-4-1,0 1,0-1,-1 0,1 1,0-1,0-1,0 1,-1 0,1-1,0 1,0-1,-1 1,1-1,-1 0,1 0,-1 0,1 0,-1 0,0 0,1-1,-1 1,0 0,0-1,0 0,0 1,-1-2,2 0,0-1,-1 1,0-1,0 1,-1-1,1 0,-1 0,0 0,0 0,-1 1,0-1,1 0,-2 0,1 0,0 0,-1 0,-1-2,-2-9,-2 0,0 0,-5-6,9 16,-3-3,0 0,0 1,-1-1,-2-1,2 2,33 31,-27-24,0 1,0-1,0 0,0 0,0 0,0 0,0 0,0 0,0 0,0 0,0 0,0 0,1 0,-1 0,0 0,0 0,0 0,0 0,0 0,0 1,0-1,0 0,0 0,0 0,0 0,1 0,-1 0,0 0,0 0,0 0,0 0,0 0,0 0,0 0,0-1,0 1,0 0,1 0,-1 0,0 0,0 0,0 0,0 0,0 0,0 0,0 0,0 0,0 0,0 0,0 0,0 0,0 0,0 0,0-1,0 1,0 0,0 0,0 0,0 0,1 0,-1 0,0-7,-3-7,-5-5,6 17,0 0,1-1,-1 0,1 1,0-1,0 0,1 0,-1 0,1 1,-1-2,1 1,0 1,1-4,-1 6,0 0,0 0,0 0,0 0,0 0,0 0,0 0,0-1,1 1,-1 0,0 0,0 0,0 0,0 0,0-1,0 1,1 0,-1 0,0 0,0 0,0 0,0 0,0 0,1 0,-1 0,0 0,0 0,0 0,0 0,1 0,-1 0,0 0,0 0,0 0,0 0,1 0,-1 0,0 0,0 0,0 0,9 5,7 9,-14-13,80 87,-73-79,0 0,-1 1,0-1,-1 1,-1 0,0 1,-1 0,0-1,-1 1,-1 0,0 0,0 2,-3-13,0 1,0-1,0 1,0 0,0 0,0-1,0 0,1 1,-1 0,0-1,0 1,1 0,-1-1,1 0,-1 1,0-1,1 1,-1-1,1 1,0-1,-1 1,1-1,-1 0,1 0,0 1,-1-1,1 0,0 1,-1-1,1 0,0 0,0 0,-1 1,1-1,0 0,0 0,-1 0,1 0,0 0,0 0,-1-1,1 1,0 0,0 0,-1 0,1-1,0 1,-1 0,7-2,-1-1,0 0,-1 1,1-1,2-3,5-1,-8 5,1-1,-1 2,1-2,-1 2,1-1,0 1,0 0,0 0,2 0,-8 1,1 0,-1 0,0 0,0 0,1 0,-1 0,0 0,0 0,1 0,-1 0,0 0,1 0,-1 0,0 0,0 0,0 1,1-1,-1 0,0 0,0 0,1 1,-1-1,0 0,0 0,0 0,0 1,1-1,-1 0,0 0,0 0,0 0,0 0,0 0,0 1,0-1,0 0,0 1,-6 8,-18 7,21-13,-10 5,1 0,0 2,1-1,1 1,0 0,-1 2,9-10,0 1,0-1,1 0,-1 1,1-1,-1 0,1 1,0 0,1-1,-1 1,0 0,1-1,0 1,0 0,0-1,0 1,0 0,1 0,0-1,-1 1,1 0,0-1,1 1,-1-1,1 0,-1 1,1-1,0 0,0 1,0-2,3 3,14 13,-13-11,1 1,1-2,-1 1,1-1,4 2,-10-5,3-1,0 2,-1 0,1-1,-1 1,0 0,0 0,2 3,-8-5,-7-4,-10-5,13 4,0 0,1 0,0-1,0 1,0-1,0-2,0 1,0 2,-1-2,1 1,-1 0,-1 0,-128-76,125 75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3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1 123,'-1'-5,"1"1,0-1,1 0,-1 0,1 0,0 0,0 0,0 1,0 0,1-1,-1 1,1-1,-1 1,1 0,0 0,1 0,-1 0,1 1,0-1,0 1,-1 0,1-1,1 2,-1-1,5-3,-6 5,0-1,-1 0,2 1,-1 0,1-1,-1 1,0 0,1 1,0-1,-1 0,0 1,0 0,1-1,0 1,-1 0,5 1,-5 0,-1 0,0 0,1 0,-1 0,1 0,-1 0,1 1,-1-1,0 1,0-1,1 1,-1 0,0-1,0 1,0 0,0-1,-1 2,1-1,0-1,-1 2,0-1,0-1,1 2,-1 3,5 26,-1 2,9 34,-9-51</inkml:trace>
</inkml:ink>
</file>

<file path=ppt/ink/ink7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09:57.875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7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3:34.733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0"/>
      <inkml:brushProperty name="anchorY" value="0"/>
      <inkml:brushProperty name="scaleFactor" value="0.5"/>
    </inkml:brush>
  </inkml:definitions>
  <inkml:trace contextRef="#ctx0" brushRef="#br0">1 0,'0'0,"2"0,5 0,0 3,-1 4,-1 3,-2 3,2-2,-1 2,3-3,-1 0,-1 2,2-2,-1 1,2 0,2 2,-1 1,-2 1,2-2,-3 0,3-3,-3 0,3-2,-2 1,2 2,1-2,0 1,-3 1,1-1,-1 1,1-2,-1 0,1-1,-1 1,2-1,2-3,-2 2,2-1,0 2,3 1,0 0,1-2,1 1,0-1,-2 1,-1-1,0-1,1-3,0 0,1-2,1-1,0 0,0 0,1 0,-1-1,0 1,1 0,-1 0,1 3,-1 0,0 1,0-2,1 0,-4 3,0 2,0 0,0 2,1-1,1 2,1-2,-6-5,-7-2,-4-2</inkml:trace>
</inkml:ink>
</file>

<file path=ppt/ink/ink7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3:34.734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1777.68359"/>
      <inkml:brushProperty name="anchorY" value="-1510.96863"/>
      <inkml:brushProperty name="scaleFactor" value="0.5"/>
    </inkml:brush>
  </inkml:definitions>
  <inkml:trace contextRef="#ctx0" brushRef="#br0">1 0,'0'0,"5"0,5 0,2 0,3 0,0 0,1 0,1 0,-1 0,0 3,-1 0,1 0,-1 3,1-1,-1-1,0-1,0 0,0-2,1-1,-1 0,0 0,0 0,1 0,-1 0,0 0,0 0,1-1,-1 1,0 0,0 0,1 0,-1 0,0 0,0 0,-3 3,-3 4,0-1,-2 2,1 0,-2 1,2 2,-2 1,-1 1,1 2,3-3,-2 0,-1 0,1 1,-1 1,2-3,-1 1,1-3,-1 0,-2 1,2-1,1 1,-1 1,0 1,-3 1,-1 1,-2 1,0 0,2-2,0-1,0 0,-1 1,-1 1,3 0,0 1,-1 0,-3-3,-2-6,-3-3,-6-3,-6-4,-2 0,-2-1,2 1,3-2,2 1,0 1,0 1,1 1,-1 1,-1 1,1 0,-1 0,-1 0,1 0,0-3,-1 0,4-3,0 1,3-3,-1 1,0 1,2-1,-2 2,2-3,-1 2,-1-2,-1 1,1-1,-1 1,3-2,1-1,0 2,-2-2,1-1,-1 2,2-2,-2 3,2-1,-1 2,-2-2,-2 2,2-1,-1 1,2-1,0 1,1-1,0 1,1-1,-1 1,-2 1,2 0,1-3,-1 2,2-2,1-2,8 2,11 2,3 2,7-1,3 1,-1 1,-1 2,0 0,1 1,-2 1,1 0,-2 0,-2 0,-2 1,-1-1,-2 0,0 0,-1 0,0 3,-3 3,-1 1,1-2,-2 3,0 1,1-1,1 2,-8-2,-6-2,-5-2,-4-2,-3 0,-4-2,-5 0,0 0,-2-1,1 4,2 0,2 0,2-1,1 0,2-1,-1 0,1-1,0-3,1-3,-1-1,3-1,3 3,6 2,3 5,4 0,2 5,2 2,2 0,0 2,-3 0,2-1,1 1,-2 0,1 2,2 0,1-1,-2-1,1-2,1-2,1-3,1 2,0-2,4-1,0 0,1-2,-1 0,-1-1,0 0,-2 0,1-1,-1 1,-2-3,-1 0,-3-3,0 0,-2-2,-2-2,-1-2,-2-1,-5-2,-3 3,-3 3,-3 3,-2 2,-5 2,-3 2,0 0,0 0,2 1,1 3,2-1,1 0,0 3,1-1,9 3,7 1,8-1,9 2,2-2,5-1,-1-3,2-1,-2-2,-2 2,-2 1,-2-2,-1 0,-1 0,-1-1,-3 2,-10 1,-8-1,-7-1,-6 0,-2-1,-1-1,1 1,2-1,1-1,2 1,6 3,7 0,6 0,9 0,4 2,2-1,3 3,1 2,-1-1,-2-1,-1-2,-4 1,-10-1,-10-1,-9-1,-5-2,-1 0,0-1,1 0,1-3,5-3,1-1,0 1,-3 1,0 2,5 1,6 1,7 1,6 0,3 0,4 4,3-1,2 1,0-1,-1-1,-1-1,-4 3,-1-1,-4 3,1 0,0-1,1-2,-1 2,0 0,2 2,0 2,2 2,-3 1,-3 3,1 0,-2 0,1-2,-2-1,2 1,-1 0,-2 0,-2 1,-1 1,3 0,-2 0,3 1,0-1,-2 0,0 1,-5-7,-1-6,-3-3,-1-6,-2 0,1-3,-2 2,1-3,3-1,-3-1,0 1,0 0,2-1,-1 2,1 0,1-1,-1-2,-2 3,1-1,1-1,-2 0,2-2,-1 3,0 0,2 1</inkml:trace>
</inkml:ink>
</file>

<file path=ppt/ink/ink7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3:34.735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4535.2583"/>
      <inkml:brushProperty name="anchorY" value="-4631.0874"/>
      <inkml:brushProperty name="scaleFactor" value="0.5"/>
    </inkml:brush>
  </inkml:definitions>
  <inkml:trace contextRef="#ctx0" brushRef="#br0">135 2,'0'0,"5"0,6 0,3 0,1 0,2 3,0 0,0 0,0 0,0-1,-3 3,-1-1,0-1,-3 3,1 0,-2 2,-3 1,-2 4,-2 0,-1 3,-1 0,0 0,-4-2,1-1,-4-3,-6-3,-2-2,-3-3,0-1,0-1,0 0,0-4,5-3,-1 0,5-3,2-1,2-3,3 0,1-2,4 3,4 3,1 7,1 2,3 3,2 0,0 0,2 0,-3-4,-3-4,-3-3,-6-1,-6 2,-4 2,-4 2,-3 2,0 0,-1-1,-1 0,4-3,1 0,-1 1,0 1,0 2,-1 0,-1 2,0 3,0 3,0 5,-1-2,4 0,7-3,6-2,9-2,6 0,2-2,2 0,1-1,-2 1,-3 3,0 0,-2 0,1-1,-3 4,1-2,-6 0,-10-1,-5-1,-4-1,-4 0,-1-1,0 0,0 0,0 0,4-4,1 1,6-1,3 5,6 0,2 1</inkml:trace>
</inkml:ink>
</file>

<file path=ppt/ink/ink7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3:34.737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3422.79102"/>
      <inkml:brushProperty name="anchorY" value="-3690.63599"/>
      <inkml:brushProperty name="scaleFactor" value="0.5"/>
    </inkml:brush>
  </inkml:definitions>
  <inkml:trace contextRef="#ctx0" brushRef="#br0">1 1,'0'0,"1"3,3 4,0 3,2-1,-1 3,1-3,-2 1,2-1,-1 0,-2 2,2-2,0 2,0 1,-1 1,0-2,2 0,-1 2,1-3,-1 1,-1 1,0-2,0 1,0-2,0 0,0 2,-2 2,1-3,0 2,-1 0,2-2,-1 2,-1 0,2 1,-1 1,0 1,-1 1,-1 0,0 1,1-1,0 0,0 1,0-10,-1-11,-1-6,1-8,-1-4,0-3,0 0,-1 1,1-1,0-2,0 2,0 2,0 2,0 4</inkml:trace>
</inkml:ink>
</file>

<file path=ppt/ink/ink7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3:34.738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4698.7627"/>
      <inkml:brushProperty name="anchorY" value="-4921.28076"/>
      <inkml:brushProperty name="scaleFactor" value="0.5"/>
    </inkml:brush>
  </inkml:definitions>
  <inkml:trace contextRef="#ctx0" brushRef="#br0">0 1,'0'0,"2"0,2 0,2 0,0 3,1 4,-2 3,1-1,1 0,-1 0,-1 1,-2 2,-1 2,-2 1,3-3,-1 1,0 1,-1-1,0 5,0 1,-1 0,0 0,2-4,0-1,0 0,-1 0,0 0,0 1,0 1,-1 0,0 0,2 0,0 0,-1 1,3-4,-1 0,2 3,-1 1,-1 1,-1 0,0-4</inkml:trace>
</inkml:ink>
</file>

<file path=ppt/ink/ink7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3:34.739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5893.27344"/>
      <inkml:brushProperty name="anchorY" value="-6454.37256"/>
      <inkml:brushProperty name="scaleFactor" value="0.5"/>
    </inkml:brush>
  </inkml:definitions>
  <inkml:trace contextRef="#ctx0" brushRef="#br0">0 0,'0'0,"2"0,2 3,2 1,0 2,-1 4,-1 2,0-2,-1 2,0 1,-1 1,-1 1,-1 1,-2-4,0-2</inkml:trace>
</inkml:ink>
</file>

<file path=ppt/ink/ink7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3:34.740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6969.25488"/>
      <inkml:brushProperty name="anchorY" value="-7607.47607"/>
      <inkml:brushProperty name="scaleFactor" value="0.5"/>
    </inkml:brush>
  </inkml:definitions>
  <inkml:trace contextRef="#ctx0" brushRef="#br0">0 1,'0'0,"0"2,2 5,0 3,0 3,0 2,-1 1,0 0,-1-2</inkml:trace>
</inkml:ink>
</file>

<file path=ppt/ink/ink7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3:34.736"/>
    </inkml:context>
    <inkml:brush xml:id="br0">
      <inkml:brushProperty name="width" value="0.05" units="cm"/>
      <inkml:brushProperty name="height" value="0.05" units="cm"/>
      <inkml:brushProperty name="color" value="#F6630D"/>
      <inkml:brushProperty name="ignorePressure" value="1"/>
    </inkml:brush>
  </inkml:definitions>
  <inkml:trace contextRef="#ctx0" brushRef="#br0">154 4,'-41'-2,"26"1,1 0,0 1,0 1,0 0,-17 4,31-5,-1 0,1 0,0-1,-1 1,1 0,0 0,-1 0,1 0,-1 0,1 1,0-1,-1 0,1 0,0 0,-1 0,1 0,0 0,-1 1,1-1,0 0,0 0,-1 0,1 1,0-1,-1 0,1 0,0 1,0-1,0 0,-1 1,1-1,0 0,0 1,0-1,0 0,0 1,0-1,0 0,-1 1,1-1,0 0,0 1,0-1,0 1,0-1,1 0,-1 1,0-1,0 0,0 1,0-1,0 0,0 1,1-1,-1 0,0 1,0-1,0 0,1 0,-1 1,0-1,0 0,1 1,20 9,-11-8,-1-2,0 1,0-1,1 0,10-2,13-1,-24 3</inkml:trace>
</inkml:ink>
</file>

<file path=ppt/ink/ink7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27T14:14:03.574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990 1,'-36'2,"1"2,-1 1,1 2,0 2,-59 22,79-26,-156 40,109-31,-70 25,114-33,0-1,0-1,0 0,-36 1,-76-6,73-1,31 0,26 2,0 0,1 0,-1 0,0 0,0 0,0 0,0 0,0 0,0 0,0 0,1 0,-1 0,0 0,0 0,0 0,0 0,0 0,0 0,1 0,-1 0,0 0,0 0,0 0,0 0,0 0,0 0,0 0,0 0,0-1,1 1,-1 0,0 0,0 0,0 0,0 0,0 0,0 0,0 0,0-1,0 1,0 0,0 0,0 0,0 0,0 0,0 0,0-1,0 1,0 0,0 0,0 0,0 0,0 0,0 0,0 0,0-1,0 1,0 0,0 0,0 0,0 0,-1 0,1 0,0 0,0 0,0-1,0 1,46-12,-23 7,235-52,-20 27,-191 24,1 2,57 3,-118 13,-14 5,0-2,-1-1,0-1,-1-2,0-1,-1-1,-1-1,1-2,-60 5,47-5,1 1,0 3,-51 17,6-1,56-19,31-7,0-1,0 1,0 0,0 0,0 0,0 0,0 0,0 0,0 0,0 0,0 0,0 0,0 0,0-1,0 1,0 0,0 0,0 0,0 0,0 0,0 0,0 0,0 0,0 0,0 0,0 0,0 0,0-1,0 1,0 0,0 0,0 0,0 0,0 0,0 0,0 0,0 0,0 0,-1 0,1 0,0 0,0 0,0 0,0 0,0 0,0 0,0 0,0 0,0 0,0 0,0 0,-1 0,1 0,0 0,0 0,0 0,0 0,0 0,0 0,0 0,0 0,0 0,0 0,0 0,16-9,27-10,2 3,55-14,48-16,-103 23,-38 19,1-1,0 1,0 0,0 1,0 0,1 0,12-1,46 0,-47 3,-1 0,0-1,23-5,-30 4,45-10,-53 13,0-1,0 1,0-1,0 1,0 1,0-1,0 0,0 1,0 0,0 0,4 2,-7-3,0 1,0-1,-1 0,1 1,0 0,0-1,-1 1,1-1,-1 1,1 0,0-1,-1 1,0 0,1 0,-1-1,1 1,-1 0,0 0,1 0,-1 0,0-1,0 1,0 0,0 0,0 0,0 0,0 0,0 0,0 1,-5 10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3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1 120,'0'-18,"-1"6,1 0,0-1,2-12,-1 23,-1 0,0 1,0-1,1-1,-1 2,0-1,1 0,0 1,-1-1,1 0,0 1,0-1,0 1,0-1,-1 1,1 0,0-1,0 1,0 0,0 0,1 0,-1 0,0 0,1 0,-1 1,1-1,1-1,-2 2,-1 0,1 0,0 1,0-1,-1 0,0 0,1 1,0-1,-1 0,1 1,0-1,-1 0,1 1,0-1,-1 1,1-1,-1 1,1 0,-1 0,1-1,-1 0,1 1,-1 0,0 0,1 0,-1 0,0-1,1 1,-1 0,0 0,0 0,0 0,0 0,0 1,4 34,-4-33,-1 6,0 1,0 0,0 0,-1 0,0-1,-1 0,0 1,1-1,-9 16,-1 5,7-16</inkml:trace>
</inkml:ink>
</file>

<file path=ppt/ink/ink7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0:39.121"/>
    </inkml:context>
    <inkml:brush xml:id="br0">
      <inkml:brushProperty name="width" value="0.3" units="cm"/>
      <inkml:brushProperty name="height" value="0.6" units="cm"/>
      <inkml:brushProperty name="color" value="#988764"/>
      <inkml:brushProperty name="tip" value="rectangle"/>
      <inkml:brushProperty name="rasterOp" value="maskPen"/>
      <inkml:brushProperty name="ignorePressure" value="1"/>
    </inkml:brush>
  </inkml:definitions>
  <inkml:trace contextRef="#ctx0" brushRef="#br0">126 1,'0'1430,"2"-1386,8 49,3 35,-14-54,-13 93,0 81,3-13,-1-22,-1 8,-9-34,-42 608,91-230,-9-403,25 185,-4-155,6 53,-30-128,48 600,-51-306,0 103,-14-491,0-1,-2 0,0 0,-9 27,6-27,1 1,1 1,-3 40,7-37,0 0,2 1,1-1,1 0,1 0,1 0,16 43,-16-53,-1 0,0 0,-1 0,-1 0,-1 1,0-1,-2 1,-1 16,0-16,1-1,1 1,1-1,0 1,1-1,1 0,8 29,-9-44,-1 1,1 0,0-1,0 1,-1-1,2 1,-1-1,0 0,0 0,1 0,-1 0,1 0,0-1,0 1,-1-1,1 0,0 0,0 0,0 0,0 0,5 0,11 5,-4 0</inkml:trace>
</inkml:ink>
</file>

<file path=ppt/ink/ink7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1:01.350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0"/>
      <inkml:brushProperty name="anchorY" value="0"/>
      <inkml:brushProperty name="scaleFactor" value="0.5"/>
    </inkml:brush>
  </inkml:definitions>
  <inkml:trace contextRef="#ctx0" brushRef="#br0">1071 0,'0'0,"-3"0,-7 0,0 3,2 4,1 3,3 3,-3-2,1 2,-4-3,2 0,1 2,-3-2,2 1,-3 0,-4 2,3 1,2 1,-3-2,5 0,-5-3,5 0,-5-2,4 1,-4 2,-1-2,0 1,4 1,-1-1,1 1,-1-2,1 0,-1-1,1 1,-3-1,-2-3,2 2,-2-1,0 2,-5 1,0 0,-1-2,-1 1,-1-1,4 1,1-1,-1-1,0-3,-1 0,-1-2,-1-1,-1 0,1 0,-2 0,1-1,1 1,-2 0,2 0,-2 3,2 0,-1 1,1-2,-2 0,6 3,-1 2,1 0,0 2,-2-1,-1 2,-1-2,8-5,10-2,5-2</inkml:trace>
</inkml:ink>
</file>

<file path=ppt/ink/ink7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1:01.351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1777.68359"/>
      <inkml:brushProperty name="anchorY" value="-1510.96863"/>
      <inkml:brushProperty name="scaleFactor" value="0.5"/>
    </inkml:brush>
  </inkml:definitions>
  <inkml:trace contextRef="#ctx0" brushRef="#br0">1066 0,'0'0,"-7"0,-7 0,-3 0,-4 0,0 0,-1 0,-2 0,2 0,-1 3,2 0,-1 0,1 3,-2-1,2-1,0-1,0 0,0-2,-1-1,1 0,0 0,0 0,-2 0,2 0,0 0,0 0,-1-1,1 1,0 0,0 0,-2 0,2 0,0 0,0 0,4 3,5 4,-1-1,3 2,-1 0,2 1,-2 2,3 1,1 1,-2 2,-3-3,2 0,2 0,-2 1,1 1,-2-3,1 1,-1-3,1 0,3 1,-3-1,-1 1,1 1,1 1,3 1,2 1,2 1,1 0,-3-2,0-1,-1 0,3 1,0 1,-3 0,-1 1,2 0,4-3,3-6,4-3,8-3,9-4,2 0,4-1,-3 1,-5-2,-2 1,-1 1,1 1,-2 1,2 1,1 1,-2 0,2 0,2 0,-2 0,0-3,1 0,-5-3,0 1,-4-3,1 1,0 1,-3-1,3 2,-3-3,2 2,1-2,1 1,-1-1,2 1,-5-2,-1-1,-1 2,4-2,-2-1,2 2,-3-2,2 3,-2-1,1 2,3-2,3 2,-3-1,2 1,-4-1,1 1,-2-1,0 1,-1-1,1 1,3 1,-2 0,-3-3,3 2,-4-2,-1-2,-11 2,-16 2,-4 2,-9-1,-5 1,1 1,2 2,0 0,-1 1,2 1,-1 0,3 0,2 0,4 1,1-1,2 0,1 0,1 0,0 3,4 3,1 1,0-2,2 3,0 1,-2-1,-1 2,12-2,8-2,6-2,7-2,3 0,7-2,6 0,0 0,3-1,-1 4,-3 0,-3 0,-3-1,-1 0,-3-1,1 0,-1-1,0-3,-1-3,1-1,-4-1,-5 3,-7 2,-5 5,-6 0,-2 5,-4 2,-2 0,0 2,4 0,-2-1,-2 1,3 0,-2 2,-2 0,-2-1,3-1,-2-2,-1-2,-1-3,-1 2,-1-2,-5-1,0 0,-2-2,2 0,1-1,0 0,3 0,-1-1,1 1,2-3,2 0,5-3,-1 0,3-2,3-2,2-2,2-1,7-2,5 3,3 3,5 3,3 2,6 2,5 2,0 0,0 0,-3 1,-1 3,-4-1,0 0,-1 3,-1-1,-12 3,-11 1,-10-1,-14 2,-2-2,-7-1,2-3,-4-1,4-2,2 2,3 1,2-2,3 0,0 0,2-1,4 2,15 1,10-1,10-1,9 0,2-1,2-1,-1 1,-4-1,-1-1,-2 1,-9 3,-10 0,-8 0,-13 0,-5 2,-4-1,-3 3,-2 2,2-1,2-1,2-2,5 1,15-1,13-1,13-1,7-2,1 0,1-1,-2 0,-1-3,-8-3,-1-1,1 1,3 1,1 2,-8 1,-8 1,-10 1,-8 0,-4 0,-7 4,-3-1,-3 1,0-1,2-1,0-1,7 3,0-1,7 3,-2 0,0-1,-2-2,2 2,0 0,-2 2,-1 2,-3 2,5 1,3 3,0 0,2 0,-1-2,2-1,-2 1,1 0,3 0,3 1,1 1,-4 0,3 0,-4 1,-1-1,4 0,-1 1,7-7,2-6,4-3,2-6,2 0,-1-3,2 2,0-3,-5-1,4-1,0 1,0 0,-2-1,0 2,0 0,-2-1,1-2,3 3,-1-1,-1-1,2 0,-3-2,2 3,0 0,-3 1</inkml:trace>
</inkml:ink>
</file>

<file path=ppt/ink/ink7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1:01.352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4535.2583"/>
      <inkml:brushProperty name="anchorY" value="-4631.0874"/>
      <inkml:brushProperty name="scaleFactor" value="0.5"/>
    </inkml:brush>
  </inkml:definitions>
  <inkml:trace contextRef="#ctx0" brushRef="#br0">303 2,'0'0,"-7"0,-8 0,-5 0,-1 0,-3 3,0 0,0 0,1 0,-1-1,4 3,2-1,0-1,4 3,-2 0,4 2,3 1,4 4,2 0,1 3,2 0,0 0,6-2,-2-1,6-3,8-3,3-2,5-3,-1-1,0-1,0 0,1-4,-8-3,1 0,-6-3,-3-1,-3-3,-4 0,-2-2,-5 3,-6 3,-1 7,-2 2,-4 3,-2 0,-1 0,-2 0,3-4,5-4,5-3,7-1,9 2,6 2,5 2,4 2,1 0,1-1,1 0,-5-3,-2 0,1 1,1 1,0 2,1 0,1 2,1 3,-1 3,0 5,2-2,-5 0,-11-3,-8-2,-13-2,-8 0,-3-2,-2 0,-2-1,3 1,4 3,-1 0,4 0,-1-1,3 4,-1-2,9 0,14-1,6-1,6-1,6 0,1-1,1 0,-1 0,0 0,-5-4,-2 1,-8-1,-5 5,-7 0,-4 1</inkml:trace>
</inkml:ink>
</file>

<file path=ppt/ink/ink7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1:01.354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3422.79102"/>
      <inkml:brushProperty name="anchorY" value="-3690.63599"/>
      <inkml:brushProperty name="scaleFactor" value="0.5"/>
    </inkml:brush>
  </inkml:definitions>
  <inkml:trace contextRef="#ctx0" brushRef="#br0">221 1,'0'0,"-1"3,-5 4,1 3,-4-1,2 3,-1-3,2 1,-2-1,1 0,3 2,-4-2,1 2,0 1,2 1,-1-2,-2 0,1 2,-2-3,2 1,2 1,-1-2,1 1,-1-2,0 0,1 2,2 2,-1-3,0 2,1 0,-3-2,2 2,1 0,-2 1,0 1,1 1,1 1,2 0,0 1,-2-1,0 0,0 1,0-10,2-11,1-6,-2-8,2-4,0-3,0 0,2 1,-2-1,0-2,0 2,0 2,0 2,0 4</inkml:trace>
</inkml:ink>
</file>

<file path=ppt/ink/ink7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1:01.355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4698.7627"/>
      <inkml:brushProperty name="anchorY" value="-4921.28076"/>
      <inkml:brushProperty name="scaleFactor" value="0.5"/>
    </inkml:brush>
  </inkml:definitions>
  <inkml:trace contextRef="#ctx0" brushRef="#br0">151 1,'0'0,"-2"0,-4 0,-2 0,-1 3,-1 4,3 3,-1-1,-2 0,2 0,1 1,2 2,3 2,2 1,-5-3,3 1,-1 1,1-1,1 5,0 1,1 0,0 0,-3-4,0-1,0 0,2 0,-1 0,1 1,0 1,1 0,0 0,-3 0,0 0,2 1,-5-4,2 0,-3 3,1 1,2 1,1 0,0-4</inkml:trace>
</inkml:ink>
</file>

<file path=ppt/ink/ink7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1:01.356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5893.27344"/>
      <inkml:brushProperty name="anchorY" value="-6454.37256"/>
      <inkml:brushProperty name="scaleFactor" value="0.5"/>
    </inkml:brush>
  </inkml:definitions>
  <inkml:trace contextRef="#ctx0" brushRef="#br0">56 0,'0'0,"-3"0,-2 3,-4 1,1 2,1 4,1 2,1-2,1 2,-1 1,3 1,0 1,2 1,3-4,0-2</inkml:trace>
</inkml:ink>
</file>

<file path=ppt/ink/ink7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1:01.357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6969.25488"/>
      <inkml:brushProperty name="anchorY" value="-7607.47607"/>
      <inkml:brushProperty name="scaleFactor" value="0.5"/>
    </inkml:brush>
  </inkml:definitions>
  <inkml:trace contextRef="#ctx0" brushRef="#br0">14 1,'0'0,"0"2,-3 5,1 3,-1 3,0 2,2 1,-1 0,2-2</inkml:trace>
</inkml:ink>
</file>

<file path=ppt/ink/ink7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1:01.353"/>
    </inkml:context>
    <inkml:brush xml:id="br0">
      <inkml:brushProperty name="width" value="0.05" units="cm"/>
      <inkml:brushProperty name="height" value="0.05" units="cm"/>
      <inkml:brushProperty name="color" value="#F6630D"/>
      <inkml:brushProperty name="ignorePressure" value="1"/>
    </inkml:brush>
  </inkml:definitions>
  <inkml:trace contextRef="#ctx0" brushRef="#br0">2 4,'57'-2,"-36"1,-1 0,-1 1,1 1,0 0,23 4,-43-5,1 0,-1 0,0-1,2 1,-2 0,0 0,1 0,-1 0,2 0,-2 1,0-1,1 0,-1 0,0 0,2 0,-2 0,0 0,1 1,-1-1,0 0,0 0,1 0,-1 1,0-1,2 0,-2 0,0 1,0-1,0 0,1 1,-1-1,0 0,0 1,0-1,0 0,0 1,0-1,0 0,2 1,-2-1,0 0,0 1,0-1,0 1,0-1,-2 0,2 1,0-1,0 0,0 1,0-1,0 0,0 1,-1-1,1 0,0 1,0-1,0 0,-2 0,2 1,0-1,0 0,-1 1,-29 9,16-8,2-2,-1 1,1-1,-2 0,-14-2,-19-1,35 3</inkml:trace>
</inkml:ink>
</file>

<file path=ppt/ink/ink7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1:01.857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0"/>
      <inkml:brushProperty name="anchorY" value="0"/>
      <inkml:brushProperty name="scaleFactor" value="0.5"/>
    </inkml:brush>
  </inkml:definitions>
  <inkml:trace contextRef="#ctx0" brushRef="#br0">1 0,'0'0,"2"0,5 0,0 3,-1 4,-1 3,-2 3,2-2,-1 2,3-3,-1 0,-1 2,2-2,-1 1,2 0,2 2,-1 1,-2 1,2-2,-3 0,3-3,-3 0,3-2,-2 1,2 2,1-2,0 1,-3 1,1-1,-1 1,1-2,-1 0,1-1,-1 1,2-1,2-3,-2 2,2-1,0 2,3 1,0 0,1-2,1 1,0-1,-2 1,-1-1,0-1,1-3,0 0,1-2,1-1,0 0,0 0,1 0,-1-1,0 1,1 0,-1 0,1 3,-1 0,0 1,0-2,1 0,-4 3,0 2,0 0,0 2,1-1,1 2,1-2,-6-5,-7-2,-4-2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3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0 218,'6'-10,"-1"0,1 1,0-1,1 1,10-11,0 0,6-10,1 2,42-40,-65 67,-1 1,0 0,1 0,-1 0,0-1,1 1,-1 0,1-1,-1 1,1 0,-1 0,0 0,1 0,-1-1,0 1,0 0,1 0,-1 0,1 0,-1 0,0 1,1-1,-1 0,1 0,-1 0,1 0,-1 1,0-1,1 1,0-1,0 1,0 0,-1 1,1-1,-1-1,1 2,-1-1,1 0,-1 0,0 0,1 1,-1 1,3 40,-3-39,-1 18</inkml:trace>
</inkml:ink>
</file>

<file path=ppt/ink/ink7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1:01.858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1777.68359"/>
      <inkml:brushProperty name="anchorY" value="-1510.96863"/>
      <inkml:brushProperty name="scaleFactor" value="0.5"/>
    </inkml:brush>
  </inkml:definitions>
  <inkml:trace contextRef="#ctx0" brushRef="#br0">1 0,'0'0,"5"0,5 0,2 0,3 0,0 0,1 0,1 0,-1 0,0 3,-1 0,1 0,-1 3,1-1,-1-1,0-1,0 0,0-2,1-1,-1 0,0 0,0 0,1 0,-1 0,0 0,0 0,1-1,-1 1,0 0,0 0,1 0,-1 0,0 0,0 0,-3 3,-3 4,0-1,-2 2,1 0,-2 1,2 2,-2 1,-1 1,1 2,3-3,-2 0,-1 0,1 1,-1 1,2-3,-1 1,1-3,-1 0,-2 1,2-1,1 1,-1 1,0 1,-3 1,-1 1,-2 1,0 0,2-2,0-1,0 0,-1 1,-1 1,3 0,0 1,-1 0,-3-3,-2-6,-3-3,-6-3,-6-4,-2 0,-2-1,2 1,3-2,2 1,0 1,0 1,1 1,-1 1,-1 1,1 0,-1 0,-1 0,1 0,0-3,-1 0,4-3,0 1,3-3,-1 1,0 1,2-1,-2 2,2-3,-1 2,-1-2,-1 1,1-1,-1 1,3-2,1-1,0 2,-2-2,1-1,-1 2,2-2,-2 3,2-1,-1 2,-2-2,-2 2,2-1,-1 1,2-1,0 1,1-1,0 1,1-1,-1 1,-2 1,2 0,1-3,-1 2,2-2,1-2,8 2,11 2,3 2,7-1,3 1,-1 1,-1 2,0 0,1 1,-2 1,1 0,-2 0,-2 0,-2 1,-1-1,-2 0,0 0,-1 0,0 3,-3 3,-1 1,1-2,-2 3,0 1,1-1,1 2,-8-2,-6-2,-5-2,-4-2,-3 0,-4-2,-5 0,0 0,-2-1,1 4,2 0,2 0,2-1,1 0,2-1,-1 0,1-1,0-3,1-3,-1-1,3-1,3 3,6 2,3 5,4 0,2 5,2 2,2 0,0 2,-3 0,2-1,1 1,-2 0,1 2,2 0,1-1,-2-1,1-2,1-2,1-3,1 2,0-2,4-1,0 0,1-2,-1 0,-1-1,0 0,-2 0,1-1,-1 1,-2-3,-1 0,-3-3,0 0,-2-2,-2-2,-1-2,-2-1,-5-2,-3 3,-3 3,-3 3,-2 2,-5 2,-3 2,0 0,0 0,2 1,1 3,2-1,1 0,0 3,1-1,9 3,7 1,8-1,9 2,2-2,5-1,-1-3,2-1,-2-2,-2 2,-2 1,-2-2,-1 0,-1 0,-1-1,-3 2,-10 1,-8-1,-7-1,-6 0,-2-1,-1-1,1 1,2-1,1-1,2 1,6 3,7 0,6 0,9 0,4 2,2-1,3 3,1 2,-1-1,-2-1,-1-2,-4 1,-10-1,-10-1,-9-1,-5-2,-1 0,0-1,1 0,1-3,5-3,1-1,0 1,-3 1,0 2,5 1,6 1,7 1,6 0,3 0,4 4,3-1,2 1,0-1,-1-1,-1-1,-4 3,-1-1,-4 3,1 0,0-1,1-2,-1 2,0 0,2 2,0 2,2 2,-3 1,-3 3,1 0,-2 0,1-2,-2-1,2 1,-1 0,-2 0,-2 1,-1 1,3 0,-2 0,3 1,0-1,-2 0,0 1,-5-7,-1-6,-3-3,-1-6,-2 0,1-3,-2 2,1-3,3-1,-3-1,0 1,0 0,2-1,-1 2,1 0,1-1,-1-2,-2 3,1-1,1-1,-2 0,2-2,-1 3,0 0,2 1</inkml:trace>
</inkml:ink>
</file>

<file path=ppt/ink/ink7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1:01.859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4535.2583"/>
      <inkml:brushProperty name="anchorY" value="-4631.0874"/>
      <inkml:brushProperty name="scaleFactor" value="0.5"/>
    </inkml:brush>
  </inkml:definitions>
  <inkml:trace contextRef="#ctx0" brushRef="#br0">135 2,'0'0,"5"0,6 0,3 0,1 0,2 3,0 0,0 0,0 0,0-1,-3 3,-1-1,0-1,-3 3,1 0,-2 2,-3 1,-2 4,-2 0,-1 3,-1 0,0 0,-4-2,1-1,-4-3,-6-3,-2-2,-3-3,0-1,0-1,0 0,0-4,5-3,-1 0,5-3,2-1,2-3,3 0,1-2,4 3,4 3,1 7,1 2,3 3,2 0,0 0,2 0,-3-4,-3-4,-3-3,-6-1,-6 2,-4 2,-4 2,-3 2,0 0,-1-1,-1 0,4-3,1 0,-1 1,0 1,0 2,-1 0,-1 2,0 3,0 3,0 5,-1-2,4 0,7-3,6-2,9-2,6 0,2-2,2 0,1-1,-2 1,-3 3,0 0,-2 0,1-1,-3 4,1-2,-6 0,-10-1,-5-1,-4-1,-4 0,-1-1,0 0,0 0,0 0,4-4,1 1,6-1,3 5,6 0,2 1</inkml:trace>
</inkml:ink>
</file>

<file path=ppt/ink/ink7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1:01.861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3422.79102"/>
      <inkml:brushProperty name="anchorY" value="-3690.63599"/>
      <inkml:brushProperty name="scaleFactor" value="0.5"/>
    </inkml:brush>
  </inkml:definitions>
  <inkml:trace contextRef="#ctx0" brushRef="#br0">1 1,'0'0,"1"3,3 4,0 3,2-1,-1 3,1-3,-2 1,2-1,-1 0,-2 2,2-2,0 2,0 1,-1 1,0-2,2 0,-1 2,1-3,-1 1,-1 1,0-2,0 1,0-2,0 0,0 2,-2 2,1-3,0 2,-1 0,2-2,-1 2,-1 0,2 1,-1 1,0 1,-1 1,-1 0,0 1,1-1,0 0,0 1,0-10,-1-11,-1-6,1-8,-1-4,0-3,0 0,-1 1,1-1,0-2,0 2,0 2,0 2,0 4</inkml:trace>
</inkml:ink>
</file>

<file path=ppt/ink/ink7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1:01.862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4698.7627"/>
      <inkml:brushProperty name="anchorY" value="-4921.28076"/>
      <inkml:brushProperty name="scaleFactor" value="0.5"/>
    </inkml:brush>
  </inkml:definitions>
  <inkml:trace contextRef="#ctx0" brushRef="#br0">0 1,'0'0,"2"0,2 0,2 0,0 3,1 4,-2 3,1-1,1 0,-1 0,-1 1,-2 2,-1 2,-2 1,3-3,-1 1,0 1,-1-1,0 5,0 1,-1 0,0 0,2-4,0-1,0 0,-1 0,0 0,0 1,0 1,-1 0,0 0,2 0,0 0,-1 1,3-4,-1 0,2 3,-1 1,-1 1,-1 0,0-4</inkml:trace>
</inkml:ink>
</file>

<file path=ppt/ink/ink7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1:01.863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5893.27344"/>
      <inkml:brushProperty name="anchorY" value="-6454.37256"/>
      <inkml:brushProperty name="scaleFactor" value="0.5"/>
    </inkml:brush>
  </inkml:definitions>
  <inkml:trace contextRef="#ctx0" brushRef="#br0">0 0,'0'0,"2"0,2 3,2 1,0 2,-1 4,-1 2,0-2,-1 2,0 1,-1 1,-1 1,-1 1,-2-4,0-2</inkml:trace>
</inkml:ink>
</file>

<file path=ppt/ink/ink7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1:01.864"/>
    </inkml:context>
    <inkml:brush xml:id="br0">
      <inkml:brushProperty name="width" value="0.1" units="cm"/>
      <inkml:brushProperty name="height" value="0.1" units="cm"/>
      <inkml:brushProperty name="color" value="#DA0C07"/>
      <inkml:brushProperty name="ignorePressure" value="1"/>
      <inkml:brushProperty name="inkEffects" value="lava"/>
      <inkml:brushProperty name="anchorX" value="-6969.25488"/>
      <inkml:brushProperty name="anchorY" value="-7607.47607"/>
      <inkml:brushProperty name="scaleFactor" value="0.5"/>
    </inkml:brush>
  </inkml:definitions>
  <inkml:trace contextRef="#ctx0" brushRef="#br0">0 1,'0'0,"0"2,2 5,0 3,0 3,0 2,-1 1,0 0,-1-2</inkml:trace>
</inkml:ink>
</file>

<file path=ppt/ink/ink7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5T06:21:01.860"/>
    </inkml:context>
    <inkml:brush xml:id="br0">
      <inkml:brushProperty name="width" value="0.05" units="cm"/>
      <inkml:brushProperty name="height" value="0.05" units="cm"/>
      <inkml:brushProperty name="color" value="#F6630D"/>
      <inkml:brushProperty name="ignorePressure" value="1"/>
    </inkml:brush>
  </inkml:definitions>
  <inkml:trace contextRef="#ctx0" brushRef="#br0">154 4,'-41'-2,"26"1,1 0,0 1,0 1,0 0,-17 4,31-5,-1 0,1 0,0-1,-1 1,1 0,0 0,-1 0,1 0,-1 0,1 1,0-1,-1 0,1 0,0 0,-1 0,1 0,0 0,-1 1,1-1,0 0,0 0,-1 0,1 1,0-1,-1 0,1 0,0 1,0-1,0 0,-1 1,1-1,0 0,0 1,0-1,0 0,0 1,0-1,0 0,-1 1,1-1,0 0,0 1,0-1,0 1,0-1,1 0,-1 1,0-1,0 0,0 1,0-1,0 0,0 1,1-1,-1 0,0 1,0-1,0 0,1 0,-1 1,0-1,0 0,1 1,20 9,-11-8,-1-2,0 1,0-1,1 0,10-2,13-1,-24 3</inkml:trace>
</inkml:ink>
</file>

<file path=ppt/ink/ink7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21.54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10 0,'0'5,"-4"42,-2 18,26 74,9 12</inkml:trace>
</inkml:ink>
</file>

<file path=ppt/ink/ink7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22.91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 1,'-2'113,"5"122,1-201,2-1,13 39,-4-15,-9-37,1-1,0 1,1-1,2-1,12 21,63 81,-68-99</inkml:trace>
</inkml:ink>
</file>

<file path=ppt/ink/ink7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23.5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19 0,'0'619,"-1"-601,0-1,-8 32,6-36,-2 9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3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0 153,'2'-2,"0"0,-1 1,1-1,-1 0,1 0,-1 0,-1 0,1 0,0 0,0 0,0-1,0 1,1-5,4-7,-2 7,0-1,-1 1,2 0,0-1,1 2,-2 0,2 0,0 0,0 1,-1 0,2 0,0 0,-1 1,1 1,0-1,-1 1,1 1,1 0,-1-1,0 3,12-2,-14 2,3-1,-1 1,0 0,1 1,-1 1,11 2,-16-3,0-1,0 1,0 1,0-1,-1 0,1 0,0 1,-1 0,1-1,-1 0,1 1,-2 0,1 0,0 0,0-1,1 2,-1-1,-1 0,1 0,0 0,0 1,-1-1,1 0,-1 1,0-1,1 4,0 11,-1-1</inkml:trace>
</inkml:ink>
</file>

<file path=ppt/ink/ink7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24.21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0,'0'421,"0"-413,0 0,1-1,0 1,0-1,1 1,3 9,-5-18,0 1,0 0,0 0,0 0,0-1,0 1,0 0,1 0,-1 0,0 0,0 0,0-1,0 1,1 0,-1 0,0 0,0 0,0 0,1 0,-1 0,0 0,0 0,0 0,1-1,-1 1,0 0,0 0,1 0,-1 0,0 1,0-1,0 0,1 0,-1 0,0 0,0 0,0 0,1 0,-1 0,0 0,0 0,0 1,0-1,1 0,-1 0,0 0,0 0,0 0,0 1,0-1,1 0,-1 0,0 0,0 1,0-1,0 0,0 0,0 0,0 1,0-1,0 0,0 0,0 0,0 1,0-1,0 0,0 0,0 1,3-10</inkml:trace>
</inkml:ink>
</file>

<file path=ppt/ink/ink7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24.87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68 1,'-3'59,"-18"102,-2 25,20 282,4-249,-1-215,1-3,-1 1,0-1,0 0,0 1,0-1,0 1,0-1,0 0,-1 1,1-1,-1 1,1-1,-1 0,1 1,-1-1,0 0,1 0,-1 0,0 0,-1 2,-9 1</inkml:trace>
</inkml:ink>
</file>

<file path=ppt/ink/ink7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25.30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0,'3'5,"-1"0,1 0,-1-1,0 2,-1-1,1 0,-1 0,0 0,0 1,-1-1,1 0,-1 1,-1 6,2 7,5 183,-6-123,19 154,-14-206,19 122,-22-122</inkml:trace>
</inkml:ink>
</file>

<file path=ppt/ink/ink7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25.82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0,'0'13,"0"12,0 11,0 11,0 11,0 7,0 2,0-2,4-9,2-9,-1-8,-1-7,3-5,1-2,2-14,5-22,3-21,-2-6</inkml:trace>
</inkml:ink>
</file>

<file path=ppt/ink/ink7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26.33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0,'39'91,"-4"1,44 180,-54-147,-18-79,26 84,-30-124,-1-7</inkml:trace>
</inkml:ink>
</file>

<file path=ppt/ink/ink7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26.85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26 0,'0'13,"0"16,0 21,0 18,0 6,0 3,-4-4,-2-9,1-7,1-10,1-8,1-7,1-4,0-3,1-2,0 0,5-9,1-6</inkml:trace>
</inkml:ink>
</file>

<file path=ppt/ink/ink7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27.35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40 0,'-13'297,"2"-123,12-131,0-31,-1 0,0 0,-1 0,-2 12,-5-39,3-6</inkml:trace>
</inkml:ink>
</file>

<file path=ppt/ink/ink7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27.80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165 0,'0'13,"0"20,0 23,0 13,-4 8,-2 3,1 1,1-10,-4-11,1-13,1-10,-3-16,-8-23,-6-20,-2-20,-2-10,4 4</inkml:trace>
</inkml:ink>
</file>

<file path=ppt/ink/ink7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28.21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1,'4'12,"6"13,5 11,0 2,2 0,-2 2,1 2,1-2,-2-3,1-4,-3-3,-3-16,5-18,0-21,-2-6</inkml:trace>
</inkml:ink>
</file>

<file path=ppt/ink/ink7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28.68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19 0,'22'578,"-13"-514,-6-46,0-1,-1 0,-1 29,-1-46,0 0,0 0,0 0,0 0,0 0,0 0,0 0,0 0,0 1,0-1,0 0,0 0,0 0,0 0,0 0,0 0,0 0,0 1,0-1,0 0,0 0,0 0,0 0,0 0,0 0,0 0,0 0,-1 1,1-1,0 0,0 0,0 0,0 0,0 0,0 0,0 0,0 0,0 0,0 0,-1 0,1 0,0 0,0 0,0 0,0 0,0 0,0 0,0 0,-1 0,1 0,0 0,0 0,0 0,0 0,0 0,0 0,0 0,-1 0,1 0,0 0,0 0,-7-9,-6-15,-4-12,0-1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47.37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508 834,'1'-1,"1"1,-1 0,1-1,-1 1,1-1,-1 0,1 1,-1-1,0 0,1 0,-1 0,0 0,0 0,0 0,1 0,-1-1,1-1,18-29,-14 21,31-42,3 2,71-73,-65 76,-2-2,52-76,-86 112,0 1,0 0,1 1,1 1,0-1,1 2,21-15,104-51,-135 74,19-7,-20 11,-11 8,-6 2,-1-1,0-1,-31 15,27-15,0 0,-24 19,23-14,0-2,-26 12,-27 17,27-10,20-15,1 1,1 1,-27 26,10-11,33-28,0 1,0 0,-13 14,-7 10,21-23,0 1,0-1,1 1,0 1,1-1,-9 17,6-9,1 0,11-17,9-10,90-86,76-66,-139 131,-2-1,39-44,-60 60,1 0,0 1,30-19,10-10,-57 43,1 0,0 1,0-1,-1 0,1 0,0 0,0 1,0-1,0 0,0 1,0-1,0 1,0 0,0-1,0 1,0 0,0-1,1 1,-1 0,1 0,-1 1,-1-1,0 1,0 0,0 0,1 0,-1 0,0 0,0-1,0 1,0 0,-1 0,1 0,0 0,0-1,0 1,-1 0,1 0,0 0,-1 0,-24 49,-27 30,-22 37,45-71,-2-1,-1-2,-55 56,10-24,48-50,-41 50,24-21,26-33,1 2,-26 42,43-62,0 0,1 0,-1 0,-1 0,1 0,0 0,-1-1,1 1,-1-1,0 0,1 0,-6 3,7-5,0 0,1 1,-1-1,0 0,0 0,0 0,0 0,1 0,-1 0,0 0,0 0,0 0,0 0,1 0,-1-1,0 1,0 0,0-1,1 1,-2-1,0-1,0 1,1-1,-1 1,1-1,0 0,-1 0,1 1,0-1,0 0,0 0,-1-3,-25-71,-29-133,52 186,-2-40,0-8,0 28,4 29,0-1,0 1,-2-1,0 1,0 0,-9-18,6 15,1 0,0 0,1 0,-3-23,-6-24,10 47,1-1,-2-29,5 37,-1-1,0 0,0 1,-1-1,0 1,-1 0,0 0,-1 0,0 0,-10-18,13 28,1 0,0 0,0-1,0 1,0 0,-1 0,1-1,0 1,0 0,0 0,-1 0,1 0,0-1,0 1,-1 0,1 0,0 0,-1 0,1 0,0 0,0-1,-1 1,1 0,0 0,-1 0,1 0,0 0,-1 0,1 0,0 0,0 1,-1-1,1 0,0 0,-1 0,1 0,0 0,0 0,-1 1,1-1,0 0,0 0,-1 0,1 1,0-1,0 0,0 0,-1 0,1 1,0-1,0 0,0 1,0-1,0 0,0 0,0 1,-1-1,1 0,0 1,0-1,0 0,0 0,0 1,0-1,0 0,0 1,1-1,-5 25,5-11,1-1,1 1,0-1,0 0,1 0,1 0,8 17,-5-13,-1 1,-1-1,5 25,2 12,1 0,3-1,2-1,28 53,-19-24,-23-62,1-1,1 0,14 27,-19-37,-10-10,-12-12,-7-12,2-1,0-1,2-1,2-1,0-1,-21-43,15 16,12 26,-19-31,-34-45,51 73,14 29,0-1,0 1,0 0,-1 0,-7-10,18 25,-1 0,1 0,5 13,4 6,144 237,-129-214,30 64,-58-107,2 4,1 0,-1 0,2-1,0 1,0-2,1 1,16 17,-13-17,-2-1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3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0 217,'5'-1,"0"0,-2 0,2 0,-1 0,1-1,-1 0,0 1,0-2,0 1,7-6,-3 0,2 0,-2-1,9-11,-13 14,1-1,-1 0,0 0,-1 0,0-1,0 1,-1-1,1 0,-1 0,0 0,-1-1,1 1,-1-1,-1 1,1-1,-2-8,1 17,0 0,0-1,0 1,0 0,1 0,-1-1,0 1,0 0,0-1,-1 1,1 0,0 0,0-1,0 1,0 0,0 0,0 0,0 0,0 0,0 0,0-1,0 1,-1 0,1 0,0 0,0-1,0 1,0 0,0 0,-1 0,1 0,0 0,0-1,0 1,0 0,-1 0,1 0,0 0,0 0,0 0,-1 0,-7 8,-3 13,-15 24,16-27</inkml:trace>
</inkml:ink>
</file>

<file path=ppt/ink/ink7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29.15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20 0,'0'726,"-2"-716,-3-23,-3-23,4-2</inkml:trace>
</inkml:ink>
</file>

<file path=ppt/ink/ink7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29.60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1,'4'12,"6"13,1 15,3 9,-1 4,1-3,-1-5,-3-6,-4-6,-2-12,-2-15,-1-16,-2-15,1-15,-1-14,1 2</inkml:trace>
</inkml:ink>
</file>

<file path=ppt/ink/ink7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0.01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1,'0'586,"5"-771,0 119</inkml:trace>
</inkml:ink>
</file>

<file path=ppt/ink/ink7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0.45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1,'4'8,"-2"0,1 1,-1-1,0 1,1 16,0-2,24 155,-1 8,57 205,-77-370,0 0,2-1,0 0,22 38,-30-58,0 0,0 1,0-1,0 1,1-1,-1 1,0-1,0 1,1-1,-1 0,0 1,1-1,-1 0,0 1,1-1,-1 0,1 1,-1-1,0 0,1 0,-1 1,1-1,-1 0,1 0,-1 0,1 0,-1 0,1 0,-1 0,1 1,-1-2,1 1,-1 0,1 0,-1 0,1 0,-1 0,1 0,-1 0,1-1,-1 1,0 0,1 0,-1-1,1 1,-1 0,0 0,1-1,-1 1,1-1,-1 1,0 0,0-1,1 1,-1-1,0 1,0-1,0 1,1 0,-1-1,0 1,0-1,0 1,0-1,0 1,0-1,0 0,7-39,7-70,4 2,64-210,-33 176,-30 92</inkml:trace>
</inkml:ink>
</file>

<file path=ppt/ink/ink7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0.88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239 0,'14'188,"-7"-133,-3 0,-4 95,0-148,-1 1,1-1,0 0,0 1,-1-1,1 0,-1 0,0 1,0-1,0 0,0 0,0 0,0 0,0 0,-1 0,1 0,-1-1,1 1,-1 0,0-1,-2 2,3-3,-1 1,0-1,0 1,0-1,0 0,0 0,0 0,0 0,0 0,0-1,0 1,0-1,0 1,0-1,0 0,0 1,0-1,1 0,-1 0,0 0,1-1,-1 1,0 0,-1-2,-15-15,0 0,2-1,0-1,-16-26,-4-3,7 10,2 5</inkml:trace>
</inkml:ink>
</file>

<file path=ppt/ink/ink7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1.26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158 1,'-8'19,"1"1,1 0,1 0,0 1,-2 29,-1 5,-11 36,8-42,1 1,3 0,0 57,2-73,-2-24,7-10,-1-1,0 1,1 0,-1 0,0-1,1 1,-1-1,1 1,-1 0,1-1,-1 1,0-1,1 1,0-1,-1 0,1 1,-1-1,1 1,0-1,-1 0,1 1,0-2,-5-8,2 0,-1-1,1 1,1-1,-2-14,-1-2,-4-15</inkml:trace>
</inkml:ink>
</file>

<file path=ppt/ink/ink7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1.63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0,'0'582,"2"-657,4 1,4 1,2-1,24-75,-14 71</inkml:trace>
</inkml:ink>
</file>

<file path=ppt/ink/ink7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1.99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0,'2'1,"-1"0,0 0,0 0,1 0,-1 0,0 1,0-1,0 0,0 0,0 1,0-1,-1 1,1-1,0 1,-1-1,1 1,-1-1,0 1,1 2,1 2,22 59,-4 0,-2 2,-3 0,-3 0,-3 1,0 108,-12-357,3 130</inkml:trace>
</inkml:ink>
</file>

<file path=ppt/ink/ink7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2.41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50 0,'3'4,"-1"0,0 0,0 1,0-1,0 1,-1-1,0 1,0-1,0 1,0 0,-1 0,1-1,-2 7,2 4,6 359,-8-268,1-96,1 1,-2 0,1 1,-5 16,6-27,-1-1,0 0,0 1,0-1,0 0,0 0,-1 1,1-1,0 0,0 1,0-1,0 0,0 0,0 1,0-1,0 0,-1 0,1 1,0-1,0 0,0 0,-1 0,1 1,0-1,0 0,0 0,-1 0,1 0,0 0,0 1,-1-1,1 0,0 0,-1 0,1 0,0 0,0 0,-1 0,1 0,0 0,-1 0,1 0,-11-12,-7-26,17 36,-7-18,2 1,-8-33,10 27</inkml:trace>
</inkml:ink>
</file>

<file path=ppt/ink/ink7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2.74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436 0,'-2'0,"1"1,-1-1,1 1,0-1,-1 1,1 0,0-1,0 1,-1 0,1 0,0 0,0 0,0 0,0 0,0 0,-1 1,-18 26,9-11,-87 82,28-30,69-69,-6 9,-2-1,1 0,-1 0,0-1,-11 6,18-11,0-1,0 0,-1 0,1 0,0 0,-1-1,1 1,-1-1,1 1,-1-1,1 0,-1 0,1 0,-1 0,1 0,-1 0,1-1,0 1,-1-1,1 0,-1 0,1 0,0 0,0 0,-1 0,1-1,0 1,0-1,1 1,-3-3,-5-7,0 0,1-1,0 0,1-1,0 1,1-2,-8-23,3 5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3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77,'1'-4,"0"1,0 0,0-1,0 1,1 0,0-1,-1 1,0 0,3-3,1-1,-2 2,-1 1,0 1,0 0,0-1,0 1,0 0,3-2,-4 5,-1-1,1 1,-1-1,1 1,-1 0,1-1,-1 1,1 0,0 0,-1 0,1 0,-1 0,1 0,-1 0,1 0,0 0,-1 0,1 0,-1 0,1 0,-1 1,1-1,0 0,-1 1,0-1,0 1,1-1,-1 0,0 0,1 1,-1-1,1 1,-1-1,0 1,1 0,-1-1,0 1,1-1,-1 0,0 1,0 0,1 0,-1 1,3 6,0 0,0 1,3 14,-6-16,2 1,0-1,1 1,0 0,0-2,4 9,-5-11,-1 0,1 0,0 1,0-1,2 8,-1 3</inkml:trace>
</inkml:ink>
</file>

<file path=ppt/ink/ink7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3.12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0,'0'4,"0"6,0 5,4 0,1 2,1 2,2 2,1 2,3 1,3 0,3 1,4-4,-4-2,1-3,-3-5</inkml:trace>
</inkml:ink>
</file>

<file path=ppt/ink/ink7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5.40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25 91,'-12'214,"-1"-32,13-172,0-1,0 1,1-1,0 0,1 1,0-1,0 0,1 0,0 0,1 0,0-1,0 0,1 1,7 8,-12-16,1 0,0-1,-1 1,1 0,0-1,0 1,0-1,-1 1,1-1,0 1,0-1,0 0,0 1,0-1,0 0,0 0,0 0,0 0,0 0,0 0,0 0,0 0,0 0,0 0,0 0,0 0,0-1,0 1,0 0,-1-1,1 1,0-1,0 1,0-1,0 0,-1 1,1-1,1-1,3-3,0-1,-1 0,1 0,4-9,-3 6,28-50,-3-2,41-113,5-11,-48 126,-7 14</inkml:trace>
</inkml:ink>
</file>

<file path=ppt/ink/ink7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5.77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0,'0'5,"4"9,2 11,-1 5,4 2,-1 0,-1-2,3-1,-1-2,-1-1,-3-1,2 0,1-1,-2 0,-6-16,-7-19,-3-6</inkml:trace>
</inkml:ink>
</file>

<file path=ppt/ink/ink7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6.23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27 0,'25'296,"-3"-75,-8-87,1 33,-15-167,0 1,1-1,-1 0,0 1,0-1,0 1,0-1,0 0,0 1,0-1,0 0,0 1,0-1,0 1,0-1,0 0,0 1,0-1,0 1,0-1,0 0,-1 1,1-1,0 0,0 1,0-1,-1 0,1 1,0-1,0 0,-1 1,1-1,0 0,-1 0,1 0,0 1,-1-1,1 0,-12-16,-11-43,-24-86,30 88</inkml:trace>
</inkml:ink>
</file>

<file path=ppt/ink/ink7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6.68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0,'0'129,"24"197,-12-244,-3 2,-4 97,28-434,-16 148,-7 31</inkml:trace>
</inkml:ink>
</file>

<file path=ppt/ink/ink7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7.12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0,'8'10,"-2"0,1 0,-1 1,-1 0,0 0,0 0,-1 0,-1 1,3 13,0-2,39 117,14 50,-52-159,-7-22,-7-22,-21-77,17 52,1 5</inkml:trace>
</inkml:ink>
</file>

<file path=ppt/ink/ink7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7.51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396 1,'-4'4,"1"1,0 0,0 0,0 1,1-1,0 0,0 1,0-1,-1 7,-4 12,-125 316,132-339,-1 0,1 1,0-1,0 0,-1 0,1-1,0 1,-1 0,1 0,-1 0,1 0,-1 0,0 0,1 0,-1-1,0 1,0 0,1-1,-1 1,0 0,0-1,0 1,0-1,0 1,0-1,0 0,0 1,0-1,0 0,0 0,0 0,0 0,0 0,0 0,0 0,0 0,0 0,0 0,0 0,0-1,0 1,0 0,-1-1,-2-2,0 1,1-1,-1 0,1 0,-1 0,1 0,0-1,0 1,-3-7,-21-38,3 0,-31-92,36 89,-13-34</inkml:trace>
</inkml:ink>
</file>

<file path=ppt/ink/ink7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7.93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322 1,'-26'61,"-30"100,26-69,8-29,-97 308,109-323,8-36,0-1,-1 1,0-1,-5 13,8-23,0-1,-1 1,1-1,0 1,0-1,0 0,0 1,-1-1,1 1,0-1,0 1,-1-1,1 0,0 1,-1-1,1 0,0 1,-1-1,1 0,-1 0,1 1,0-1,-1 0,1 0,-1 0,1 1,-1-1,1 0,-1 0,1 0,-1 0,1 0,-1 0,-9-13,-2-26,8-6,1-65,3 99,0-28</inkml:trace>
</inkml:ink>
</file>

<file path=ppt/ink/ink7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8.35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1,'10'19,"0"0,-1 0,-1 2,7 29,1-2,117 308,-128-341,2 0,0-1,1 0,0 0,17 20,-25-33,1-1,-1 1,1-1,-1 1,0-1,1 1,-1-1,1 0,-1 1,1-1,-1 0,1 1,0-1,-1 0,1 1,-1-1,1 0,0 0,-1 0,1 0,0 0,-1 0,1 0,-1 0,1 0,0 0,-1 0,1 0,1 0,-1-1,0 0,0 0,0 0,0 0,0 0,0 0,0 0,0-1,-1 1,1 0,0 0,-1-1,1-1,13-52,-13 46,63-262,-45 207</inkml:trace>
</inkml:ink>
</file>

<file path=ppt/ink/ink7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8.71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254 1,'-4'97,"-31"187,30-249,3-17,-1 0,-9 28,12-44,0-1,-1 0,1 0,-1 1,1-1,-1 0,1 0,-1 0,0 0,1 0,-1 0,0 0,0 0,0 0,0 0,0 0,0 0,0-1,0 1,0 0,0-1,0 1,-1-1,1 1,-2 0,1-1,0-1,0 1,0 0,0-1,1 1,-1-1,0 0,0 1,0-1,1 0,-1 0,0 0,1 0,-1-1,-1-1,-4-4,0 0,0-1,0 0,1-1,-7-11,-11-31,-27-77,48 120,-12-32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3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128 202,'1'-2,"-1"-2,1 1,0 0,0 0,0 0,4-6,-1-3,14-26,4-14,-21 49,-1 0,1-1,0 0,-1 1,1-1,-1 0,1 1,-1-1,0 0,0 1,-1-1,0-5,1 7,0 2,-1-1,1-1,-1 1,1 0,0 0,0 0,-1 0,0 0,1 0,-1 0,0 1,1-1,-1 0,0 0,0 0,0 1,0-1,0 1,0 0,0-1,0 1,0-1,0 1,0 0,0 0,0-1,0 1,0 0,0 0,0 0,1 1,-2-1,-5 2,0-1,1 1,-13 5,11-3,-47 20,-2 3</inkml:trace>
</inkml:ink>
</file>

<file path=ppt/ink/ink7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9.13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0,'-1'60,"3"-1,3 0,18 89,-5-62,-27-96,-2-11,4-2,2 0,1 0,-3-41,3 15</inkml:trace>
</inkml:ink>
</file>

<file path=ppt/ink/ink7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9.51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276 0,'-3'5,"-1"0,1 0,0 0,1 0,-1 0,1 1,0-1,0 1,0 6,-6 12,-18 56,-25 138,33-135,17-77,0 1,-1 0,0 0,0-1,-5 11,7-16,0 0,-1 0,1 0,-1-1,1 1,-1 0,1-1,-1 1,1 0,-1-1,1 1,-1-1,0 1,0-1,1 1,-1-1,0 0,0 1,1-1,-1 0,0 1,0-1,0 0,1 0,-1 0,0 0,0 0,0 0,0 0,0 0,1 0,-1 0,0 0,0-1,0 1,1 0,-1-1,0 1,0 0,1-1,-1 1,0-1,0 1,1-1,-1 1,1-1,-2-1,-4-4,0 0,1-1,0 1,0-2,0 1,1 0,0-1,0 0,-2-9,-4-12,-7-35,10 28,1-1,-1-44,6 39</inkml:trace>
</inkml:ink>
</file>

<file path=ppt/ink/ink7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39.88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0,'0'1,"1"-1,0 1,-1-1,1 1,0-1,-1 1,1 0,-1-1,1 1,-1 0,1-1,-1 1,0 0,1 0,-1-1,0 1,1 0,-1 0,0 0,0-1,0 1,0 1,5 27,-4-21,22 174,5 29,-22-189,-3-32,-3-41,0 44,0-7,4-121,1 84</inkml:trace>
</inkml:ink>
</file>

<file path=ppt/ink/ink7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40.27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1,'2'7,"1"0,-1 0,0 1,-1-1,0 1,1 13,0 3,3 13,10 83,0 226,-16-368,0 0,-6-28,5 38,-4-23</inkml:trace>
</inkml:ink>
</file>

<file path=ppt/ink/ink7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40.65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0,'0'9,"0"6,0 9,4 10,2 2,-1 0,-1-3,-1-1,-1-4,3-5,2-16,-2-17,8-19,5-14,0 1</inkml:trace>
</inkml:ink>
</file>

<file path=ppt/ink/ink7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40.99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1,'4'12,"2"13,-1 11,-1 7,-1 1,3 1,1 1,-2-3,0-4,-2-14,-2-18,0-20,-1-16,0-2</inkml:trace>
</inkml:ink>
</file>

<file path=ppt/ink/ink7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41.37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0,'0'17,"5"18,4 15,2 8,-1-1,1-3,0-2,-3-5,-2-7,-2-6,2-8,0-18,3-18,1-8</inkml:trace>
</inkml:ink>
</file>

<file path=ppt/ink/ink7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43.20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27 779,'-2'-30,"-8"-49,0-4,5-341,7 261,-4 277,5 135,1-227,1-6</inkml:trace>
</inkml:ink>
</file>

<file path=ppt/ink/ink7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44.21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15 0,'0'5,"0"4,0 10,0 6,0 3,-4 1,-1-1,-1-5</inkml:trace>
</inkml:ink>
</file>

<file path=ppt/ink/ink7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45.02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93 0,'0'5,"0"5,0 5,0 4,0 4,0 1,-4 1,-1 1,-5 0,-4 3,-5 2,-2 0,2-6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3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0 333,'3'-4,"3"-3,3-7,3-8,4-4,5-2,1-4,-3 1,-2 2,-2 3,-3 2,-1 6,-2 0,-3-1,-1 3,-2 5,-3 3</inkml:trace>
</inkml:ink>
</file>

<file path=ppt/ink/ink7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47.37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25 1,'-12'151,"-1"-3,13-75,1-45,-1-25,0-10,0-151,0 130</inkml:trace>
</inkml:ink>
</file>

<file path=ppt/ink/ink7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47.80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0,'1'0,"0"1,0-1,0 1,0-1,0 1,0 0,0-1,0 1,0 0,0 0,0 0,0-1,-1 1,1 0,0 0,-1 0,1 0,0 0,-1 1,0-1,1 0,-1 0,0 0,1 0,-1 0,0 1,0 0,5 39,-5-36,1 19,1 0,0 0,2 0,1 0,1 0,9 22,-15-45,1-1,-1 1,0-1,0 1,0-1,0 0,1 1,-1-1,0 1,1-1,-1 1,0-1,1 0,-1 1,0-1,1 0,-1 1,0-1,1 0,-1 1,1-1,-1 0,1 0,-1 0,1 1,-1-1,1 0,-1 0,1 0,-1 0,1 0,-1 0,1 0,-1 0,1 0,-1 0,1 0,-1 0,1-1,-1 1,1 0,-1 0,1 0,-1-1,1 1,-1 0,0-1,1 1,-1 0,1-1,-1 1,0 0,1-1,-1 1,0-1,0 1,1-1,-1 1,0-1,0 0,22-37,-16 27,0-2,73-120,-57 101</inkml:trace>
</inkml:ink>
</file>

<file path=ppt/ink/ink7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48.13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1,'0'4,"4"14,2 8,3 12,5 8,0 5,2-2,-3-5,-2-7,-4-4,-3-5,-2-2,-1-10,-1-12,-1-10,0-9,1-10,-1-1</inkml:trace>
</inkml:ink>
</file>

<file path=ppt/ink/ink7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49.17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345 1,'-1'7,"0"-1,-1 1,0 0,0 0,0-1,-6 10,-3 13,-56 183,67-210,-1 1,0 0,0-1,0 1,0-1,0 0,0 1,-1-1,-2 4,3-5,0-1,1 0,-1 1,0-1,0 0,1 0,-1 1,0-1,0 0,0 0,1 0,-1 0,0 0,0 0,0 0,1 0,-1 0,0-1,0 1,0 0,1 0,-1-1,0 1,0 0,1-1,-1 1,0-1,1 1,-1-1,0 1,1-1,-1 0,1 1,-1-2,-31-30,-52-68,75 88,-9-11</inkml:trace>
  <inkml:trace contextRef="#ctx0" brushRef="#br0" timeOffset="1">0 50,'0'8,"0"12,0 6,0 3,0 0,0-8,0-8</inkml:trace>
</inkml:ink>
</file>

<file path=ppt/ink/ink7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0:56.59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0,'2'1,"-1"0,0 0,0 0,1 0,-1 0,0 1,0-1,0 0,0 0,0 1,0-1,-1 1,1-1,0 1,-1-1,1 1,-1-1,0 1,1 2,1 2,22 59,-4 0,-2 2,-3 0,-3 0,-3 1,0 108,-12-357,3 130</inkml:trace>
</inkml:ink>
</file>

<file path=ppt/ink/ink7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6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10 0,'0'5,"-4"42,-2 18,26 74,9 12</inkml:trace>
</inkml:ink>
</file>

<file path=ppt/ink/ink7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6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 1,'-2'113,"5"122,1-201,2-1,13 39,-4-15,-9-37,1-1,0 1,1-1,2-1,12 21,63 81,-68-99</inkml:trace>
</inkml:ink>
</file>

<file path=ppt/ink/ink7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6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19 0,'0'619,"-1"-601,0-1,-8 32,6-36,-2 9</inkml:trace>
</inkml:ink>
</file>

<file path=ppt/ink/ink7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6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0,'0'421,"0"-413,0 0,1-1,0 1,0-1,1 1,3 9,-5-18,0 1,0 0,0 0,0 0,0-1,0 1,0 0,1 0,-1 0,0 0,0 0,0-1,0 1,1 0,-1 0,0 0,0 0,0 0,1 0,-1 0,0 0,0 0,0 0,1-1,-1 1,0 0,0 0,1 0,-1 0,0 1,0-1,0 0,1 0,-1 0,0 0,0 0,0 0,1 0,-1 0,0 0,0 0,0 1,0-1,1 0,-1 0,0 0,0 0,0 0,0 1,0-1,1 0,-1 0,0 0,0 1,0-1,0 0,0 0,0 0,0 1,0-1,0 0,0 0,0 0,0 1,0-1,0 0,0 0,0 1,3-10</inkml:trace>
</inkml:ink>
</file>

<file path=ppt/ink/ink7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7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68 1,'-3'59,"-18"102,-2 25,20 282,4-249,-1-215,1-3,-1 1,0-1,0 0,0 1,0-1,0 1,0-1,0 0,-1 1,1-1,-1 1,1-1,-1 0,1 1,-1-1,0 0,1 0,-1 0,0 0,-1 2,-9 1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3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52,'0'-3,"3"-5,3-3,2 0,2-3,-5 10,-8 13,-9 16,-1 3</inkml:trace>
</inkml:ink>
</file>

<file path=ppt/ink/ink7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7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0,'3'5,"-1"0,1 0,-1-1,0 2,-1-1,1 0,-1 0,0 0,0 1,-1-1,1 0,-1 1,-1 6,2 7,5 183,-6-123,19 154,-14-206,19 122,-22-122</inkml:trace>
</inkml:ink>
</file>

<file path=ppt/ink/ink7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7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0,'0'13,"0"12,0 11,0 11,0 11,0 7,0 2,0-2,4-9,2-9,-1-8,-1-7,3-5,1-2,2-14,5-22,3-21,-2-6</inkml:trace>
</inkml:ink>
</file>

<file path=ppt/ink/ink7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7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0,'39'91,"-4"1,44 180,-54-147,-18-79,26 84,-30-124,-1-7</inkml:trace>
</inkml:ink>
</file>

<file path=ppt/ink/ink7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7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26 0,'0'13,"0"16,0 21,0 18,0 6,0 3,-4-4,-2-9,1-7,1-10,1-8,1-7,1-4,0-3,1-2,0 0,5-9,1-6</inkml:trace>
</inkml:ink>
</file>

<file path=ppt/ink/ink7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7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40 0,'-13'297,"2"-123,12-131,0-31,-1 0,0 0,-1 0,-2 12,-5-39,3-6</inkml:trace>
</inkml:ink>
</file>

<file path=ppt/ink/ink7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7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165 0,'0'13,"0"20,0 23,0 13,-4 8,-2 3,1 1,1-10,-4-11,1-13,1-10,-3-16,-8-23,-6-20,-2-20,-2-10,4 4</inkml:trace>
</inkml:ink>
</file>

<file path=ppt/ink/ink7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7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1,'4'12,"6"13,5 11,0 2,2 0,-2 2,1 2,1-2,-2-3,1-4,-3-3,-3-16,5-18,0-21,-2-6</inkml:trace>
</inkml:ink>
</file>

<file path=ppt/ink/ink7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7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19 0,'22'578,"-13"-514,-6-46,0-1,-1 0,-1 29,-1-46,0 0,0 0,0 0,0 0,0 0,0 0,0 0,0 0,0 1,0-1,0 0,0 0,0 0,0 0,0 0,0 0,0 0,0 1,0-1,0 0,0 0,0 0,0 0,0 0,0 0,0 0,0 0,-1 1,1-1,0 0,0 0,0 0,0 0,0 0,0 0,0 0,0 0,0 0,0 0,-1 0,1 0,0 0,0 0,0 0,0 0,0 0,0 0,0 0,-1 0,1 0,0 0,0 0,0 0,0 0,0 0,0 0,0 0,-1 0,1 0,0 0,0 0,-7-9,-6-15,-4-12,0-1</inkml:trace>
</inkml:ink>
</file>

<file path=ppt/ink/ink7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7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20 0,'0'726,"-2"-716,-3-23,-3-23,4-2</inkml:trace>
</inkml:ink>
</file>

<file path=ppt/ink/ink7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8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1,'4'12,"6"13,1 15,3 9,-1 4,1-3,-1-5,-3-6,-4-6,-2-12,-2-15,-1-16,-2-15,1-15,-1-14,1 2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4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1 238,'2'-4,"2"-3,1-4,6-7,6-6,5-6,-1 0,-1-3,-2 3,-4 2,-7 13,-4 8</inkml:trace>
</inkml:ink>
</file>

<file path=ppt/ink/ink7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8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1,'0'586,"5"-771,0 119</inkml:trace>
</inkml:ink>
</file>

<file path=ppt/ink/ink7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8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1,'4'8,"-2"0,1 1,-1-1,0 1,1 16,0-2,24 155,-1 8,57 205,-77-370,0 0,2-1,0 0,22 38,-30-58,0 0,0 1,0-1,0 1,1-1,-1 1,0-1,0 1,1-1,-1 0,0 1,1-1,-1 0,0 1,1-1,-1 0,1 1,-1-1,0 0,1 0,-1 1,1-1,-1 0,1 0,-1 0,1 0,-1 0,1 0,-1 0,1 1,-1-2,1 1,-1 0,1 0,-1 0,1 0,-1 0,1 0,-1 0,1-1,-1 1,0 0,1 0,-1-1,1 1,-1 0,0 0,1-1,-1 1,1-1,-1 1,0 0,0-1,1 1,-1-1,0 1,0-1,0 1,1 0,-1-1,0 1,0-1,0 1,0-1,0 1,0-1,0 0,7-39,7-70,4 2,64-210,-33 176,-30 92</inkml:trace>
</inkml:ink>
</file>

<file path=ppt/ink/ink7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8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239 0,'14'188,"-7"-133,-3 0,-4 95,0-148,-1 1,1-1,0 0,0 1,-1-1,1 0,-1 0,0 1,0-1,0 0,0 0,0 0,0 0,0 0,-1 0,1 0,-1-1,1 1,-1 0,0-1,-2 2,3-3,-1 1,0-1,0 1,0-1,0 0,0 0,0 0,0 0,0 0,0-1,0 1,0-1,0 1,0-1,0 0,0 1,0-1,1 0,-1 0,0 0,1-1,-1 1,0 0,-1-2,-15-15,0 0,2-1,0-1,-16-26,-4-3,7 10,2 5</inkml:trace>
</inkml:ink>
</file>

<file path=ppt/ink/ink7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8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158 1,'-8'19,"1"1,1 0,1 0,0 1,-2 29,-1 5,-11 36,8-42,1 1,3 0,0 57,2-73,-2-24,7-10,-1-1,0 1,1 0,-1 0,0-1,1 1,-1-1,1 1,-1 0,1-1,-1 1,0-1,1 1,0-1,-1 0,1 1,-1-1,1 1,0-1,-1 0,1 1,0-2,-5-8,2 0,-1-1,1 1,1-1,-2-14,-1-2,-4-15</inkml:trace>
</inkml:ink>
</file>

<file path=ppt/ink/ink7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8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0,'0'582,"2"-657,4 1,4 1,2-1,24-75,-14 71</inkml:trace>
</inkml:ink>
</file>

<file path=ppt/ink/ink7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8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0,'2'1,"-1"0,0 0,0 0,1 0,-1 0,0 1,0-1,0 0,0 0,0 1,0-1,-1 1,1-1,0 1,-1-1,1 1,-1-1,0 1,1 2,1 2,22 59,-4 0,-2 2,-3 0,-3 0,-3 1,0 108,-12-357,3 130</inkml:trace>
</inkml:ink>
</file>

<file path=ppt/ink/ink7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8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50 0,'3'4,"-1"0,0 0,0 1,0-1,0 1,-1-1,0 1,0-1,0 1,0 0,-1 0,1-1,-2 7,2 4,6 359,-8-268,1-96,1 1,-2 0,1 1,-5 16,6-27,-1-1,0 0,0 1,0-1,0 0,0 0,-1 1,1-1,0 0,0 1,0-1,0 0,0 0,0 1,0-1,0 0,-1 0,1 1,0-1,0 0,0 0,-1 0,1 1,0-1,0 0,0 0,-1 0,1 0,0 0,0 1,-1-1,1 0,0 0,-1 0,1 0,0 0,0 0,-1 0,1 0,0 0,-1 0,1 0,-11-12,-7-26,17 36,-7-18,2 1,-8-33,10 27</inkml:trace>
</inkml:ink>
</file>

<file path=ppt/ink/ink7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8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436 0,'-2'0,"1"1,-1-1,1 1,0-1,-1 1,1 0,0-1,0 1,-1 0,1 0,0 0,0 0,0 0,0 0,0 0,-1 1,-18 26,9-11,-87 82,28-30,69-69,-6 9,-2-1,1 0,-1 0,0-1,-11 6,18-11,0-1,0 0,-1 0,1 0,0 0,-1-1,1 1,-1-1,1 1,-1-1,1 0,-1 0,1 0,-1 0,1 0,-1 0,1-1,0 1,-1-1,1 0,-1 0,1 0,0 0,0 0,-1 0,1-1,0 1,0-1,1 1,-3-3,-5-7,0 0,1-1,0 0,1-1,0 1,1-2,-8-23,3 5</inkml:trace>
</inkml:ink>
</file>

<file path=ppt/ink/ink7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8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0,'0'4,"0"6,0 5,4 0,1 2,1 2,2 2,1 2,3 1,3 0,3 1,4-4,-4-2,1-3,-3-5</inkml:trace>
</inkml:ink>
</file>

<file path=ppt/ink/ink7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9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25 91,'-12'214,"-1"-32,13-172,0-1,0 1,1-1,0 0,1 1,0-1,0 0,1 0,0 0,1 0,0-1,0 0,1 1,7 8,-12-16,1 0,0-1,-1 1,1 0,0-1,0 1,0-1,-1 1,1-1,0 1,0-1,0 0,0 1,0-1,0 0,0 0,0 0,0 0,0 0,0 0,0 0,0 0,0 0,0 0,0 0,0 0,0-1,0 1,0 0,-1-1,1 1,0-1,0 1,0-1,0 0,-1 1,1-1,1-1,3-3,0-1,-1 0,1 0,4-9,-3 6,28-50,-3-2,41-113,5-11,-48 126,-7 14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4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0,'3'0,"3"0,0 7,-5 5,-3-1</inkml:trace>
</inkml:ink>
</file>

<file path=ppt/ink/ink7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9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0,'0'5,"4"9,2 11,-1 5,4 2,-1 0,-1-2,3-1,-1-2,-1-1,-3-1,2 0,1-1,-2 0,-6-16,-7-19,-3-6</inkml:trace>
</inkml:ink>
</file>

<file path=ppt/ink/ink7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9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27 0,'25'296,"-3"-75,-8-87,1 33,-15-167,0 1,1-1,-1 0,0 1,0-1,0 1,0-1,0 0,0 1,0-1,0 0,0 1,0-1,0 1,0-1,0 0,0 1,0-1,0 1,0-1,0 0,-1 1,1-1,0 0,0 1,0-1,-1 0,1 1,0-1,0 0,-1 1,1-1,0 0,-1 0,1 0,0 1,-1-1,1 0,-12-16,-11-43,-24-86,30 88</inkml:trace>
</inkml:ink>
</file>

<file path=ppt/ink/ink7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9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0,'0'129,"24"197,-12-244,-3 2,-4 97,28-434,-16 148,-7 31</inkml:trace>
</inkml:ink>
</file>

<file path=ppt/ink/ink7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9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0,'8'10,"-2"0,1 0,-1 1,-1 0,0 0,0 0,-1 0,-1 1,3 13,0-2,39 117,14 50,-52-159,-7-22,-7-22,-21-77,17 52,1 5</inkml:trace>
</inkml:ink>
</file>

<file path=ppt/ink/ink7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9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396 1,'-4'4,"1"1,0 0,0 0,0 1,1-1,0 0,0 1,0-1,-1 7,-4 12,-125 316,132-339,-1 0,1 1,0-1,0 0,-1 0,1-1,0 1,-1 0,1 0,-1 0,1 0,-1 0,0 0,1 0,-1-1,0 1,0 0,1-1,-1 1,0 0,0-1,0 1,0-1,0 1,0-1,0 0,0 1,0-1,0 0,0 0,0 0,0 0,0 0,0 0,0 0,0 0,0 0,0 0,0 0,0-1,0 1,0 0,-1-1,-2-2,0 1,1-1,-1 0,1 0,-1 0,1 0,0-1,0 1,-3-7,-21-38,3 0,-31-92,36 89,-13-34</inkml:trace>
</inkml:ink>
</file>

<file path=ppt/ink/ink7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9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322 1,'-26'61,"-30"100,26-69,8-29,-97 308,109-323,8-36,0-1,-1 1,0-1,-5 13,8-23,0-1,-1 1,1-1,0 1,0-1,0 0,0 1,-1-1,1 1,0-1,0 1,-1-1,1 0,0 1,-1-1,1 0,0 1,-1-1,1 0,-1 0,1 1,0-1,-1 0,1 0,-1 0,1 1,-1-1,1 0,-1 0,1 0,-1 0,1 0,-1 0,-9-13,-2-26,8-6,1-65,3 99,0-28</inkml:trace>
</inkml:ink>
</file>

<file path=ppt/ink/ink7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9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1,'10'19,"0"0,-1 0,-1 2,7 29,1-2,117 308,-128-341,2 0,0-1,1 0,0 0,17 20,-25-33,1-1,-1 1,1-1,-1 1,0-1,1 1,-1-1,1 0,-1 1,1-1,-1 0,1 1,0-1,-1 0,1 1,-1-1,1 0,0 0,-1 0,1 0,0 0,-1 0,1 0,-1 0,1 0,0 0,-1 0,1 0,1 0,-1-1,0 0,0 0,0 0,0 0,0 0,0 0,0 0,0-1,-1 1,1 0,0 0,-1-1,1-1,13-52,-13 46,63-262,-45 207</inkml:trace>
</inkml:ink>
</file>

<file path=ppt/ink/ink7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9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254 1,'-4'97,"-31"187,30-249,3-17,-1 0,-9 28,12-44,0-1,-1 0,1 0,-1 1,1-1,-1 0,1 0,-1 0,0 0,1 0,-1 0,0 0,0 0,0 0,0 0,0 0,0 0,0-1,0 1,0 0,0-1,0 1,-1-1,1 1,-2 0,1-1,0-1,0 1,0 0,0-1,1 1,-1-1,0 0,0 1,0-1,1 0,-1 0,0 0,1 0,-1-1,-1-1,-4-4,0 0,0-1,0 0,1-1,-7-11,-11-31,-27-77,48 120,-12-32</inkml:trace>
</inkml:ink>
</file>

<file path=ppt/ink/ink7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09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0,'-1'60,"3"-1,3 0,18 89,-5-62,-27-96,-2-11,4-2,2 0,1 0,-3-41,3 15</inkml:trace>
</inkml:ink>
</file>

<file path=ppt/ink/ink7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10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276 0,'-3'5,"-1"0,1 0,0 0,1 0,-1 0,1 1,0-1,0 1,0 6,-6 12,-18 56,-25 138,33-135,17-77,0 1,-1 0,0 0,0-1,-5 11,7-16,0 0,-1 0,1 0,-1-1,1 1,-1 0,1-1,-1 1,1 0,-1-1,1 1,-1-1,0 1,0-1,1 1,-1-1,0 0,0 1,1-1,-1 0,0 1,0-1,0 0,1 0,-1 0,0 0,0 0,0 0,0 0,0 0,1 0,-1 0,0 0,0-1,0 1,1 0,-1-1,0 1,0 0,1-1,-1 1,0-1,0 1,1-1,-1 1,1-1,-2-1,-4-4,0 0,1-1,0 1,0-2,0 1,1 0,0-1,0 0,-2-9,-4-12,-7-35,10 28,1-1,-1-44,6 39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4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1,'2'0,"4"0,3 3,4 4,0 2,-1 4,-2 1</inkml:trace>
</inkml:ink>
</file>

<file path=ppt/ink/ink7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10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0,'0'1,"1"-1,0 1,-1-1,1 1,0-1,-1 1,1 0,-1-1,1 1,-1 0,1-1,-1 1,0 0,1 0,-1-1,0 1,1 0,-1 0,0 0,0-1,0 1,0 1,5 27,-4-21,22 174,5 29,-22-189,-3-32,-3-41,0 44,0-7,4-121,1 84</inkml:trace>
</inkml:ink>
</file>

<file path=ppt/ink/ink7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10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1,'2'7,"1"0,-1 0,0 1,-1-1,0 1,1 13,0 3,3 13,10 83,0 226,-16-368,0 0,-6-28,5 38,-4-23</inkml:trace>
</inkml:ink>
</file>

<file path=ppt/ink/ink7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10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0,'0'9,"0"6,0 9,4 10,2 2,-1 0,-1-3,-1-1,-1-4,3-5,2-16,-2-17,8-19,5-14,0 1</inkml:trace>
</inkml:ink>
</file>

<file path=ppt/ink/ink7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10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1,'4'12,"2"13,-1 11,-1 7,-1 1,3 1,1 1,-2-3,0-4,-2-14,-2-18,0-20,-1-16,0-2</inkml:trace>
</inkml:ink>
</file>

<file path=ppt/ink/ink7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10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0,'0'17,"5"18,4 15,2 8,-1-1,1-3,0-2,-3-5,-2-7,-2-6,2-8,0-18,3-18,1-8</inkml:trace>
</inkml:ink>
</file>

<file path=ppt/ink/ink7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10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27 779,'-2'-30,"-8"-49,0-4,5-341,7 261,-4 277,5 135,1-227,1-6</inkml:trace>
</inkml:ink>
</file>

<file path=ppt/ink/ink7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10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15 0,'0'5,"0"4,0 10,0 6,0 3,-4 1,-1-1,-1-5</inkml:trace>
</inkml:ink>
</file>

<file path=ppt/ink/ink7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10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93 0,'0'5,"0"5,0 5,0 4,0 4,0 1,-4 1,-1 1,-5 0,-4 3,-5 2,-2 0,2-6</inkml:trace>
</inkml:ink>
</file>

<file path=ppt/ink/ink7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10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25 1,'-12'151,"-1"-3,13-75,1-45,-1-25,0-10,0-151,0 130</inkml:trace>
</inkml:ink>
</file>

<file path=ppt/ink/ink7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11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0,'1'0,"0"1,0-1,0 1,0-1,0 1,0 0,0-1,0 1,0 0,0 0,0 0,0-1,-1 1,1 0,0 0,-1 0,1 0,0 0,-1 1,0-1,1 0,-1 0,0 0,1 0,-1 0,0 1,0 0,5 39,-5-36,1 19,1 0,0 0,2 0,1 0,1 0,9 22,-15-45,1-1,-1 1,0-1,0 1,0-1,0 0,1 1,-1-1,0 1,1-1,-1 1,0-1,1 0,-1 1,0-1,1 0,-1 1,0-1,1 0,-1 1,1-1,-1 0,1 0,-1 0,1 1,-1-1,1 0,-1 0,1 0,-1 0,1 0,-1 0,1 0,-1 0,1 0,-1 0,1 0,-1 0,1-1,-1 1,1 0,-1 0,1 0,-1-1,1 1,-1 0,0-1,1 1,-1 0,1-1,-1 1,0 0,1-1,-1 1,0-1,0 1,1-1,-1 1,0-1,0 0,22-37,-16 27,0-2,73-120,-57 101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4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1,'3'0,"0"0</inkml:trace>
</inkml:ink>
</file>

<file path=ppt/ink/ink7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11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1,'0'4,"4"14,2 8,3 12,5 8,0 5,2-2,-3-5,-2-7,-4-4,-3-5,-2-2,-1-10,-1-12,-1-10,0-9,1-10,-1-1</inkml:trace>
</inkml:ink>
</file>

<file path=ppt/ink/ink7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3.11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345 1,'-1'7,"0"-1,-1 1,0 0,0 0,0-1,-6 10,-3 13,-56 183,67-210,-1 1,0 0,0-1,0 1,0-1,0 0,0 1,-1-1,-2 4,3-5,0-1,1 0,-1 1,0-1,0 0,1 0,-1 1,0-1,0 0,0 0,1 0,-1 0,0 0,0 0,0 0,1 0,-1 0,0-1,0 1,0 0,1 0,-1-1,0 1,0 0,1-1,-1 1,0-1,1 1,-1-1,0 1,1-1,-1 0,1 1,-1-2,-31-30,-52-68,75 88,-9-11</inkml:trace>
  <inkml:trace contextRef="#ctx0" brushRef="#br0" timeOffset="1">0 50,'0'8,"0"12,0 6,0 3,0 0,0-8,0-8</inkml:trace>
</inkml:ink>
</file>

<file path=ppt/ink/ink7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7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10 0,'0'5,"-4"42,-2 18,26 74,9 12</inkml:trace>
</inkml:ink>
</file>

<file path=ppt/ink/ink7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7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 1,'-2'113,"5"122,1-201,2-1,13 39,-4-15,-9-37,1-1,0 1,1-1,2-1,12 21,63 81,-68-99</inkml:trace>
</inkml:ink>
</file>

<file path=ppt/ink/ink7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7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19 0,'0'619,"-1"-601,0-1,-8 32,6-36,-2 9</inkml:trace>
</inkml:ink>
</file>

<file path=ppt/ink/ink7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7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0,'0'421,"0"-413,0 0,1-1,0 1,0-1,1 1,3 9,-5-18,0 1,0 0,0 0,0 0,0-1,0 1,0 0,1 0,-1 0,0 0,0 0,0-1,0 1,1 0,-1 0,0 0,0 0,0 0,1 0,-1 0,0 0,0 0,0 0,1-1,-1 1,0 0,0 0,1 0,-1 0,0 1,0-1,0 0,1 0,-1 0,0 0,0 0,0 0,1 0,-1 0,0 0,0 0,0 1,0-1,1 0,-1 0,0 0,0 0,0 0,0 1,0-1,1 0,-1 0,0 0,0 1,0-1,0 0,0 0,0 0,0 1,0-1,0 0,0 0,0 0,0 1,0-1,0 0,0 0,0 1,3-10</inkml:trace>
</inkml:ink>
</file>

<file path=ppt/ink/ink7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7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68 1,'-3'59,"-18"102,-2 25,20 282,4-249,-1-215,1-3,-1 1,0-1,0 0,0 1,0-1,0 1,0-1,0 0,-1 1,1-1,-1 1,1-1,-1 0,1 1,-1-1,0 0,1 0,-1 0,0 0,-1 2,-9 1</inkml:trace>
</inkml:ink>
</file>

<file path=ppt/ink/ink7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8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0,'3'5,"-1"0,1 0,-1-1,0 2,-1-1,1 0,-1 0,0 0,0 1,-1-1,1 0,-1 1,-1 6,2 7,5 183,-6-123,19 154,-14-206,19 122,-22-122</inkml:trace>
</inkml:ink>
</file>

<file path=ppt/ink/ink7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8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0,'0'13,"0"12,0 11,0 11,0 11,0 7,0 2,0-2,4-9,2-9,-1-8,-1-7,3-5,1-2,2-14,5-22,3-21,-2-6</inkml:trace>
</inkml:ink>
</file>

<file path=ppt/ink/ink7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8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0,'39'91,"-4"1,44 180,-54-147,-18-79,26 84,-30-124,-1-7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4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94 1,'0'3,"0"5,-8 6,-10 5,-15 5,-2-1</inkml:trace>
</inkml:ink>
</file>

<file path=ppt/ink/ink7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8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26 0,'0'13,"0"16,0 21,0 18,0 6,0 3,-4-4,-2-9,1-7,1-10,1-8,1-7,1-4,0-3,1-2,0 0,5-9,1-6</inkml:trace>
</inkml:ink>
</file>

<file path=ppt/ink/ink7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8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40 0,'-13'297,"2"-123,12-131,0-31,-1 0,0 0,-1 0,-2 12,-5-39,3-6</inkml:trace>
</inkml:ink>
</file>

<file path=ppt/ink/ink7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8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165 0,'0'13,"0"20,0 23,0 13,-4 8,-2 3,1 1,1-10,-4-11,1-13,1-10,-3-16,-8-23,-6-20,-2-20,-2-10,4 4</inkml:trace>
</inkml:ink>
</file>

<file path=ppt/ink/ink7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8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1,'4'12,"6"13,5 11,0 2,2 0,-2 2,1 2,1-2,-2-3,1-4,-3-3,-3-16,5-18,0-21,-2-6</inkml:trace>
</inkml:ink>
</file>

<file path=ppt/ink/ink7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8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19 0,'22'578,"-13"-514,-6-46,0-1,-1 0,-1 29,-1-46,0 0,0 0,0 0,0 0,0 0,0 0,0 0,0 0,0 1,0-1,0 0,0 0,0 0,0 0,0 0,0 0,0 0,0 1,0-1,0 0,0 0,0 0,0 0,0 0,0 0,0 0,0 0,-1 1,1-1,0 0,0 0,0 0,0 0,0 0,0 0,0 0,0 0,0 0,0 0,-1 0,1 0,0 0,0 0,0 0,0 0,0 0,0 0,0 0,-1 0,1 0,0 0,0 0,0 0,0 0,0 0,0 0,0 0,-1 0,1 0,0 0,0 0,-7-9,-6-15,-4-12,0-1</inkml:trace>
</inkml:ink>
</file>

<file path=ppt/ink/ink7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8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20 0,'0'726,"-2"-716,-3-23,-3-23,4-2</inkml:trace>
</inkml:ink>
</file>

<file path=ppt/ink/ink7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8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1,'4'12,"6"13,1 15,3 9,-1 4,1-3,-1-5,-3-6,-4-6,-2-12,-2-15,-1-16,-2-15,1-15,-1-14,1 2</inkml:trace>
</inkml:ink>
</file>

<file path=ppt/ink/ink7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9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1,'0'586,"5"-771,0 119</inkml:trace>
</inkml:ink>
</file>

<file path=ppt/ink/ink7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9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1,'4'8,"-2"0,1 1,-1-1,0 1,1 16,0-2,24 155,-1 8,57 205,-77-370,0 0,2-1,0 0,22 38,-30-58,0 0,0 1,0-1,0 1,1-1,-1 1,0-1,0 1,1-1,-1 0,0 1,1-1,-1 0,0 1,1-1,-1 0,1 1,-1-1,0 0,1 0,-1 1,1-1,-1 0,1 0,-1 0,1 0,-1 0,1 0,-1 0,1 1,-1-2,1 1,-1 0,1 0,-1 0,1 0,-1 0,1 0,-1 0,1-1,-1 1,0 0,1 0,-1-1,1 1,-1 0,0 0,1-1,-1 1,1-1,-1 1,0 0,0-1,1 1,-1-1,0 1,0-1,0 1,1 0,-1-1,0 1,0-1,0 1,0-1,0 1,0-1,0 0,7-39,7-70,4 2,64-210,-33 176,-30 92</inkml:trace>
</inkml:ink>
</file>

<file path=ppt/ink/ink7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9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239 0,'14'188,"-7"-133,-3 0,-4 95,0-148,-1 1,1-1,0 0,0 1,-1-1,1 0,-1 0,0 1,0-1,0 0,0 0,0 0,0 0,0 0,-1 0,1 0,-1-1,1 1,-1 0,0-1,-2 2,3-3,-1 1,0-1,0 1,0-1,0 0,0 0,0 0,0 0,0 0,0-1,0 1,0-1,0 1,0-1,0 0,0 1,0-1,1 0,-1 0,0 0,1-1,-1 1,0 0,-1-2,-15-15,0 0,2-1,0-1,-16-26,-4-3,7 10,2 5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1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4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0,'2'0,"5"3,1 2,2 1,-1 2,-5-2,-3-1</inkml:trace>
</inkml:ink>
</file>

<file path=ppt/ink/ink7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9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158 1,'-8'19,"1"1,1 0,1 0,0 1,-2 29,-1 5,-11 36,8-42,1 1,3 0,0 57,2-73,-2-24,7-10,-1-1,0 1,1 0,-1 0,0-1,1 1,-1-1,1 1,-1 0,1-1,-1 1,0-1,1 1,0-1,-1 0,1 1,-1-1,1 1,0-1,-1 0,1 1,0-2,-5-8,2 0,-1-1,1 1,1-1,-2-14,-1-2,-4-15</inkml:trace>
</inkml:ink>
</file>

<file path=ppt/ink/ink7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9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0,'0'582,"2"-657,4 1,4 1,2-1,24-75,-14 71</inkml:trace>
</inkml:ink>
</file>

<file path=ppt/ink/ink7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9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0,'2'1,"-1"0,0 0,0 0,1 0,-1 0,0 1,0-1,0 0,0 0,0 1,0-1,-1 1,1-1,0 1,-1-1,1 1,-1-1,0 1,1 2,1 2,22 59,-4 0,-2 2,-3 0,-3 0,-3 1,0 108,-12-357,3 130</inkml:trace>
</inkml:ink>
</file>

<file path=ppt/ink/ink7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9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50 0,'3'4,"-1"0,0 0,0 1,0-1,0 1,-1-1,0 1,0-1,0 1,0 0,-1 0,1-1,-2 7,2 4,6 359,-8-268,1-96,1 1,-2 0,1 1,-5 16,6-27,-1-1,0 0,0 1,0-1,0 0,0 0,-1 1,1-1,0 0,0 1,0-1,0 0,0 0,0 1,0-1,0 0,-1 0,1 1,0-1,0 0,0 0,-1 0,1 1,0-1,0 0,0 0,-1 0,1 0,0 0,0 1,-1-1,1 0,0 0,-1 0,1 0,0 0,0 0,-1 0,1 0,0 0,-1 0,1 0,-11-12,-7-26,17 36,-7-18,2 1,-8-33,10 27</inkml:trace>
</inkml:ink>
</file>

<file path=ppt/ink/ink7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9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436 0,'-2'0,"1"1,-1-1,1 1,0-1,-1 1,1 0,0-1,0 1,-1 0,1 0,0 0,0 0,0 0,0 0,0 0,-1 1,-18 26,9-11,-87 82,28-30,69-69,-6 9,-2-1,1 0,-1 0,0-1,-11 6,18-11,0-1,0 0,-1 0,1 0,0 0,-1-1,1 1,-1-1,1 1,-1-1,1 0,-1 0,1 0,-1 0,1 0,-1 0,1-1,0 1,-1-1,1 0,-1 0,1 0,0 0,0 0,-1 0,1-1,0 1,0-1,1 1,-3-3,-5-7,0 0,1-1,0 0,1-1,0 1,1-2,-8-23,3 5</inkml:trace>
</inkml:ink>
</file>

<file path=ppt/ink/ink7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9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0,'0'4,"0"6,0 5,4 0,1 2,1 2,2 2,1 2,3 1,3 0,3 1,4-4,-4-2,1-3,-3-5</inkml:trace>
</inkml:ink>
</file>

<file path=ppt/ink/ink7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59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25 91,'-12'214,"-1"-32,13-172,0-1,0 1,1-1,0 0,1 1,0-1,0 0,1 0,0 0,1 0,0-1,0 0,1 1,7 8,-12-16,1 0,0-1,-1 1,1 0,0-1,0 1,0-1,-1 1,1-1,0 1,0-1,0 0,0 1,0-1,0 0,0 0,0 0,0 0,0 0,0 0,0 0,0 0,0 0,0 0,0 0,0 0,0-1,0 1,0 0,-1-1,1 1,0-1,0 1,0-1,0 0,-1 1,1-1,1-1,3-3,0-1,-1 0,1 0,4-9,-3 6,28-50,-3-2,41-113,5-11,-48 126,-7 14</inkml:trace>
</inkml:ink>
</file>

<file path=ppt/ink/ink7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0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0,'0'5,"4"9,2 11,-1 5,4 2,-1 0,-1-2,3-1,-1-2,-1-1,-3-1,2 0,1-1,-2 0,-6-16,-7-19,-3-6</inkml:trace>
</inkml:ink>
</file>

<file path=ppt/ink/ink7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0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27 0,'25'296,"-3"-75,-8-87,1 33,-15-167,0 1,1-1,-1 0,0 1,0-1,0 1,0-1,0 0,0 1,0-1,0 0,0 1,0-1,0 1,0-1,0 0,0 1,0-1,0 1,0-1,0 0,-1 1,1-1,0 0,0 1,0-1,-1 0,1 1,0-1,0 0,-1 1,1-1,0 0,-1 0,1 0,0 1,-1-1,1 0,-12-16,-11-43,-24-86,30 88</inkml:trace>
</inkml:ink>
</file>

<file path=ppt/ink/ink7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0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0,'0'129,"24"197,-12-244,-3 2,-4 97,28-434,-16 148,-7 31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4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0,'0'3,"3"2,3 1,3 2,1 1,0 0,-1 2,0-3,-1 3,-1 4,-3 4,-5 3,-1 0</inkml:trace>
</inkml:ink>
</file>

<file path=ppt/ink/ink7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0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0,'8'10,"-2"0,1 0,-1 1,-1 0,0 0,0 0,-1 0,-1 1,3 13,0-2,39 117,14 50,-52-159,-7-22,-7-22,-21-77,17 52,1 5</inkml:trace>
</inkml:ink>
</file>

<file path=ppt/ink/ink7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0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396 1,'-4'4,"1"1,0 0,0 0,0 1,1-1,0 0,0 1,0-1,-1 7,-4 12,-125 316,132-339,-1 0,1 1,0-1,0 0,-1 0,1-1,0 1,-1 0,1 0,-1 0,1 0,-1 0,0 0,1 0,-1-1,0 1,0 0,1-1,-1 1,0 0,0-1,0 1,0-1,0 1,0-1,0 0,0 1,0-1,0 0,0 0,0 0,0 0,0 0,0 0,0 0,0 0,0 0,0 0,0 0,0-1,0 1,0 0,-1-1,-2-2,0 1,1-1,-1 0,1 0,-1 0,1 0,0-1,0 1,-3-7,-21-38,3 0,-31-92,36 89,-13-34</inkml:trace>
</inkml:ink>
</file>

<file path=ppt/ink/ink7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0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322 1,'-26'61,"-30"100,26-69,8-29,-97 308,109-323,8-36,0-1,-1 1,0-1,-5 13,8-23,0-1,-1 1,1-1,0 1,0-1,0 0,0 1,-1-1,1 1,0-1,0 1,-1-1,1 0,0 1,-1-1,1 0,0 1,-1-1,1 0,-1 0,1 1,0-1,-1 0,1 0,-1 0,1 1,-1-1,1 0,-1 0,1 0,-1 0,1 0,-1 0,-9-13,-2-26,8-6,1-65,3 99,0-28</inkml:trace>
</inkml:ink>
</file>

<file path=ppt/ink/ink7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0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1,'10'19,"0"0,-1 0,-1 2,7 29,1-2,117 308,-128-341,2 0,0-1,1 0,0 0,17 20,-25-33,1-1,-1 1,1-1,-1 1,0-1,1 1,-1-1,1 0,-1 1,1-1,-1 0,1 1,0-1,-1 0,1 1,-1-1,1 0,0 0,-1 0,1 0,0 0,-1 0,1 0,-1 0,1 0,0 0,-1 0,1 0,1 0,-1-1,0 0,0 0,0 0,0 0,0 0,0 0,0 0,0-1,-1 1,1 0,0 0,-1-1,1-1,13-52,-13 46,63-262,-45 207</inkml:trace>
</inkml:ink>
</file>

<file path=ppt/ink/ink7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0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254 1,'-4'97,"-31"187,30-249,3-17,-1 0,-9 28,12-44,0-1,-1 0,1 0,-1 1,1-1,-1 0,1 0,-1 0,0 0,1 0,-1 0,0 0,0 0,0 0,0 0,0 0,0 0,0-1,0 1,0 0,0-1,0 1,-1-1,1 1,-2 0,1-1,0-1,0 1,0 0,0-1,1 1,-1-1,0 0,0 1,0-1,1 0,-1 0,0 0,1 0,-1-1,-1-1,-4-4,0 0,0-1,0 0,1-1,-7-11,-11-31,-27-77,48 120,-12-32</inkml:trace>
</inkml:ink>
</file>

<file path=ppt/ink/ink7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0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0,'-1'60,"3"-1,3 0,18 89,-5-62,-27-96,-2-11,4-2,2 0,1 0,-3-41,3 15</inkml:trace>
</inkml:ink>
</file>

<file path=ppt/ink/ink7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0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276 0,'-3'5,"-1"0,1 0,0 0,1 0,-1 0,1 1,0-1,0 1,0 6,-6 12,-18 56,-25 138,33-135,17-77,0 1,-1 0,0 0,0-1,-5 11,7-16,0 0,-1 0,1 0,-1-1,1 1,-1 0,1-1,-1 1,1 0,-1-1,1 1,-1-1,0 1,0-1,1 1,-1-1,0 0,0 1,1-1,-1 0,0 1,0-1,0 0,1 0,-1 0,0 0,0 0,0 0,0 0,0 0,1 0,-1 0,0 0,0-1,0 1,1 0,-1-1,0 1,0 0,1-1,-1 1,0-1,0 1,1-1,-1 1,1-1,-2-1,-4-4,0 0,1-1,0 1,0-2,0 1,1 0,0-1,0 0,-2-9,-4-12,-7-35,10 28,1-1,-1-44,6 39</inkml:trace>
</inkml:ink>
</file>

<file path=ppt/ink/ink7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1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0,'0'1,"1"-1,0 1,-1-1,1 1,0-1,-1 1,1 0,-1-1,1 1,-1 0,1-1,-1 1,0 0,1 0,-1-1,0 1,1 0,-1 0,0 0,0-1,0 1,0 1,5 27,-4-21,22 174,5 29,-22-189,-3-32,-3-41,0 44,0-7,4-121,1 84</inkml:trace>
</inkml:ink>
</file>

<file path=ppt/ink/ink7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1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1,'2'7,"1"0,-1 0,0 1,-1-1,0 1,1 13,0 3,3 13,10 83,0 226,-16-368,0 0,-6-28,5 38,-4-23</inkml:trace>
</inkml:ink>
</file>

<file path=ppt/ink/ink7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1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0,'0'9,"0"6,0 9,4 10,2 2,-1 0,-1-3,-1-1,-1-4,3-5,2-16,-2-17,8-19,5-14,0 1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4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1,'0'3,"0"4,0 7,3 5,3-1,3 3,3 0,2 1,-2-1,0-1,0-3,-1-2,-5-3,-6-4</inkml:trace>
</inkml:ink>
</file>

<file path=ppt/ink/ink7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1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1,'4'12,"2"13,-1 11,-1 7,-1 1,3 1,1 1,-2-3,0-4,-2-14,-2-18,0-20,-1-16,0-2</inkml:trace>
</inkml:ink>
</file>

<file path=ppt/ink/ink7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1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0,'0'17,"5"18,4 15,2 8,-1-1,1-3,0-2,-3-5,-2-7,-2-6,2-8,0-18,3-18,1-8</inkml:trace>
</inkml:ink>
</file>

<file path=ppt/ink/ink7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1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27 779,'-2'-30,"-8"-49,0-4,5-341,7 261,-4 277,5 135,1-227,1-6</inkml:trace>
</inkml:ink>
</file>

<file path=ppt/ink/ink7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1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15 0,'0'5,"0"4,0 10,0 6,0 3,-4 1,-1-1,-1-5</inkml:trace>
</inkml:ink>
</file>

<file path=ppt/ink/ink7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1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93 0,'0'5,"0"5,0 5,0 4,0 4,0 1,-4 1,-1 1,-5 0,-4 3,-5 2,-2 0,2-6</inkml:trace>
</inkml:ink>
</file>

<file path=ppt/ink/ink7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1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25 1,'-12'151,"-1"-3,13-75,1-45,-1-25,0-10,0-151,0 130</inkml:trace>
</inkml:ink>
</file>

<file path=ppt/ink/ink7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1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0,'1'0,"0"1,0-1,0 1,0-1,0 1,0 0,0-1,0 1,0 0,0 0,0 0,0-1,-1 1,1 0,0 0,-1 0,1 0,0 0,-1 1,0-1,1 0,-1 0,0 0,1 0,-1 0,0 1,0 0,5 39,-5-36,1 19,1 0,0 0,2 0,1 0,1 0,9 22,-15-45,1-1,-1 1,0-1,0 1,0-1,0 0,1 1,-1-1,0 1,1-1,-1 1,0-1,1 0,-1 1,0-1,1 0,-1 1,0-1,1 0,-1 1,1-1,-1 0,1 0,-1 0,1 1,-1-1,1 0,-1 0,1 0,-1 0,1 0,-1 0,1 0,-1 0,1 0,-1 0,1 0,-1 0,1-1,-1 1,1 0,-1 0,1 0,-1-1,1 1,-1 0,0-1,1 1,-1 0,1-1,-1 1,0 0,1-1,-1 1,0-1,0 1,1-1,-1 1,0-1,0 0,22-37,-16 27,0-2,73-120,-57 101</inkml:trace>
</inkml:ink>
</file>

<file path=ppt/ink/ink7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2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1,'0'4,"4"14,2 8,3 12,5 8,0 5,2-2,-3-5,-2-7,-4-4,-3-5,-2-2,-1-10,-1-12,-1-10,0-9,1-10,-1-1</inkml:trace>
</inkml:ink>
</file>

<file path=ppt/ink/ink7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1:06.62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345 1,'-1'7,"0"-1,-1 1,0 0,0 0,0-1,-6 10,-3 13,-56 183,67-210,-1 1,0 0,0-1,0 1,0-1,0 0,0 1,-1-1,-2 4,3-5,0-1,1 0,-1 1,0-1,0 0,1 0,-1 1,0-1,0 0,0 0,1 0,-1 0,0 0,0 0,0 0,1 0,-1 0,0-1,0 1,0 0,1 0,-1-1,0 1,0 0,1-1,-1 1,0-1,1 1,-1-1,0 1,1-1,-1 0,1 1,-1-2,-31-30,-52-68,75 88,-9-11</inkml:trace>
  <inkml:trace contextRef="#ctx0" brushRef="#br0" timeOffset="1">0 50,'0'8,"0"12,0 6,0 3,0 0,0-8,0-8</inkml:trace>
</inkml:ink>
</file>

<file path=ppt/ink/ink7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6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18 0,'0'5,"-8"42,-2 18,47 74,16 12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4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0,'3'7,"3"8,3 4,1 7,2 3,3-2,2-5,-4-4,0-6,0-3,-3 2,4 2,-3 7,-1-2</inkml:trace>
</inkml:ink>
</file>

<file path=ppt/ink/ink7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6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 1,'-4'113,"9"122,3-201,4-1,21 39,-5-15,-18-37,2-1,2 1,1-1,2-1,24 21,114 81,-125-99</inkml:trace>
</inkml:ink>
</file>

<file path=ppt/ink/ink7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6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35 0,'0'619,"-1"-601,-3-1,-12 32,10-36,-2 9</inkml:trace>
</inkml:ink>
</file>

<file path=ppt/ink/ink7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6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 0,'0'421,"0"-413,0 0,1-1,1 1,0-1,1 1,6 9,-9-18,1 1,-1 0,0 0,0 0,0-1,1 1,-1 0,0 0,0 0,1 0,-1 0,0-1,1 1,-1 0,0 0,1 0,-1 0,0 0,1 0,-1 0,1 0,-1 0,0 0,1-1,-1 1,0 0,1 0,-1 0,1 0,-1 1,0-1,1 0,-1 0,1 0,-1 0,0 0,1 0,-1 0,0 0,1 0,-1 0,0 1,1-1,-1 0,0 0,0 0,1 0,-1 0,0 1,0-1,1 0,-1 0,0 0,0 1,0-1,0 0,0 0,1 0,-1 1,0-1,0 0,0 0,0 0,0 1,0-1,0 0,0 0,-1 1,7-10</inkml:trace>
</inkml:ink>
</file>

<file path=ppt/ink/ink7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6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124 1,'-5'59,"-33"102,-4 25,35 282,10-249,-3-215,1-3,-1 1,0-1,1 0,-1 1,-1-1,1 1,0-1,-1 0,1 1,-1-1,0 1,1-1,-1 0,0 1,-1-1,1 0,0 0,-1 0,1 0,-4 2,-14 1</inkml:trace>
</inkml:ink>
</file>

<file path=ppt/ink/ink7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7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 0,'5'5,"-1"0,1 0,-1-1,-1 2,0-1,0 0,-1 0,0 0,-1 1,0-1,0 0,-1 1,-1 6,2 7,10 183,-11-123,36 154,-28-206,35 122,-38-122</inkml:trace>
</inkml:ink>
</file>

<file path=ppt/ink/ink7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7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 0,'0'13,"0"12,0 11,0 11,0 11,0 7,0 2,0-2,7-9,3-9,0-8,-2-7,5-5,0-2,6-14,7-22,7-21,-2-6</inkml:trace>
</inkml:ink>
</file>

<file path=ppt/ink/ink7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7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0,'72'91,"-8"1,78 180,-96-147,-32-79,45 84,-53-124,-3-7</inkml:trace>
</inkml:ink>
</file>

<file path=ppt/ink/ink7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7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47 0,'0'13,"0"16,0 21,0 18,0 6,0 3,-8-4,-2-9,1-7,1-10,2-8,3-7,1-4,1-3,1-2,1 0,7-9,2-6</inkml:trace>
</inkml:ink>
</file>

<file path=ppt/ink/ink7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7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73 0,'-24'297,"4"-123,22-131,-1-31,0 0,-1 0,-1 0,-5 12,-9-39,5-6</inkml:trace>
</inkml:ink>
</file>

<file path=ppt/ink/ink7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7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300 0,'0'13,"0"20,0 23,0 13,-8 8,-2 3,0 1,3-10,-6-11,-1-13,3-10,-6-16,-14-23,-10-20,-5-20,-3-10,8 4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4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1,'2'3,"5"2,-1 2,3 1,1-2,2-1,2-3,5 7,11 3,0 0</inkml:trace>
</inkml:ink>
</file>

<file path=ppt/ink/ink7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7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1,'8'12,"10"13,10 11,-1 2,4 0,-4 2,1 2,4-2,-5-3,2-4,-4-3,-7-16,9-18,0-21,-4-6</inkml:trace>
</inkml:ink>
</file>

<file path=ppt/ink/ink7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7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34 0,'41'578,"-25"-514,-10-46,-1-1,-2 0,-1 29,-2-46,0 0,0 0,0 0,0 0,0 0,1 0,-1 0,0 0,0 1,0-1,0 0,0 0,0 0,0 0,0 0,0 0,-1 0,1 1,0-1,0 0,0 0,0 0,0 0,0 0,0 0,0 0,0 0,-1 1,1-1,0 0,0 0,0 0,0 0,0 0,-1 0,1 0,0 0,0 0,0 0,-1 0,1 0,0 0,0 0,0 0,-1 0,1 0,0 0,0 0,0 0,-1 0,1 0,0 0,0 0,0 0,-1 0,1 0,0 0,0 0,0 0,0 0,-1 0,-12-9,-11-15,-6-12,-2-1</inkml:trace>
</inkml:ink>
</file>

<file path=ppt/ink/ink7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7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36 0,'0'726,"-4"-716,-5-23,-5-23,6-2</inkml:trace>
</inkml:ink>
</file>

<file path=ppt/ink/ink7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7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1,'8'12,"10"13,2 15,5 9,-1 4,2-3,-2-5,-7-6,-5-6,-5-12,-3-15,-3-16,-2-15,0-15,0-14,0 2</inkml:trace>
</inkml:ink>
</file>

<file path=ppt/ink/ink7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8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1,'0'586,"8"-771,2 119</inkml:trace>
</inkml:ink>
</file>

<file path=ppt/ink/ink7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8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1,'6'8,"0"0,-1 1,-1-1,-1 1,3 16,-1-2,43 155,0 8,103 205,-141-370,2 0,2-1,1 0,39 38,-54-58,0 0,0 1,1-1,-1 1,1-1,-1 1,0-1,1 1,-1-1,1 0,0 1,-1-1,1 0,0 1,-1-1,1 0,0 1,0-1,-1 0,1 0,0 1,0-1,0 0,0 0,-1 0,1 0,0 0,0 0,0 0,0 1,0-2,0 1,0 0,0 0,0 0,-1 0,1 0,0 0,0 0,0-1,0 1,-1 0,1 0,0-1,0 1,-1 0,1 0,0-1,-1 1,1-1,0 1,-1 0,1-1,-1 1,0-1,1 1,-1-1,1 1,-1 0,0-1,0 1,1-1,-1 1,0-1,0 1,0-1,0 0,13-39,11-70,9 2,116-210,-60 176,-54 92</inkml:trace>
</inkml:ink>
</file>

<file path=ppt/ink/ink7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8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435 0,'25'188,"-13"-133,-4 0,-9 95,1-148,0 1,0-1,-1 0,1 1,-1-1,0 0,0 0,-1 1,1-1,-1 0,0 0,0 0,0 0,-1 0,1 0,-1 0,0-1,0 1,0 0,0-1,-4 2,4-3,-1 1,1-1,-1 1,0-1,1 0,-1 0,1 0,-1 0,0 0,1-1,-1 1,1-1,-1 1,1-1,-1 0,1 1,-1-1,1 0,0 0,0 0,0-1,0 1,1 0,-4-2,-28-15,3 0,0-1,2-1,-29-26,-7-3,11 10,7 5</inkml:trace>
</inkml:ink>
</file>

<file path=ppt/ink/ink7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8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288 1,'-15'19,"2"1,2 0,2 0,1 1,-5 29,-2 5,-19 36,13-42,4 1,4 0,-1 57,6-73,-5-24,12-10,0-1,0 1,-1 0,1 0,0-1,0 1,0-1,0 1,0 0,0-1,0 1,0-1,0 1,0-1,1 0,-1 1,0-1,1 1,-1-1,0 0,1 1,-1-2,-7-8,1 0,1-1,1 1,0-1,-2-14,-2-2,-7-15</inkml:trace>
</inkml:ink>
</file>

<file path=ppt/ink/ink7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8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0,'0'582,"5"-657,6 1,6 1,6-1,42-75,-25 71</inkml:trace>
</inkml:ink>
</file>

<file path=ppt/ink/ink7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8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0,'3'1,"-1"0,1 0,-1 0,0 0,0 0,0 1,0-1,0 0,-1 0,1 1,0-1,-1 1,0-1,0 1,0-1,0 1,0-1,0 1,0 2,2 2,40 59,-5 0,-6 2,-5 0,-5 0,-6 1,1 108,-23-357,6 130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5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45,'2'0,"5"0,-1-4,-3 0,-4-3,-3-3,-2-1,-2 3</inkml:trace>
</inkml:ink>
</file>

<file path=ppt/ink/ink7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8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91 0,'5'4,"-1"0,0 0,0 1,-1-1,0 1,0-1,-1 1,0-1,-1 1,1 0,-2 0,1-1,-2 7,3 4,11 359,-15-268,2-96,0 1,0 0,-1 1,-7 16,8-27,0-1,0 0,0 1,0-1,0 0,0 0,0 1,0-1,0 0,0 1,0-1,-1 0,1 0,0 1,0-1,-1 0,1 0,0 1,0-1,-1 0,1 0,-1 0,1 1,0-1,-1 0,1 0,-1 0,1 0,-1 0,1 1,0-1,-1 0,1 0,-1 0,1 0,-1 0,0 0,1 0,-1 0,1 0,-1 0,0 0,-18-12,-14-26,31 36,-12-18,2 1,-13-33,17 27</inkml:trace>
</inkml:ink>
</file>

<file path=ppt/ink/ink7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8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792 0,'-2'0,"-1"1,1-1,-1 1,1-1,-1 1,1 0,0-1,0 1,-1 0,1 0,0 0,0 0,1 0,-1 0,0 0,-2 1,-32 26,16-11,-159 82,51-30,128-69,-14 9,-1-1,-1 0,0 0,0-1,-20 6,32-11,0-1,0 0,0 0,-1 0,1 0,0-1,-1 1,1-1,-1 1,1-1,-1 0,1 0,-1 0,1 0,-1 0,1 0,-1-1,1 1,-1-1,1 0,0 0,0 0,0 0,0 0,0 0,0-1,0 1,1-1,-1 1,-2-3,-11-7,1 0,1-1,1 0,0-1,2 1,1-2,-14-23,5 5</inkml:trace>
</inkml:ink>
</file>

<file path=ppt/ink/ink7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8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0,'0'4,"0"6,0 5,8 0,2 2,-1 2,7 2,0 2,5 1,7 0,5 1,6-4,-4-2,-1-3,-6-5</inkml:trace>
</inkml:ink>
</file>

<file path=ppt/ink/ink7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8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 91,'-23'214,"1"-32,21-172,1-1,1 1,0-1,1 0,1 1,1-1,0 0,1 0,1 0,1 0,0-1,1 0,0 1,14 8,-21-16,0 0,0-1,1 1,-1 0,0-1,1 1,-1-1,1 1,0-1,-1 1,1-1,0 0,-1 1,1-1,0 0,0 0,-1 0,1 0,0 0,0 0,0 0,-1 0,1 0,0 0,0 0,-1 0,1-1,0 1,0 0,-1-1,1 1,-1-1,1 1,-1-1,1 0,-1 1,0-1,3-1,5-3,0-1,-1 0,0 0,9-9,-6 6,50-50,-4-2,74-113,9-11,-87 126,-12 14</inkml:trace>
</inkml:ink>
</file>

<file path=ppt/ink/ink7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9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0,'0'5,"7"9,3 11,0 5,5 2,1 0,-3-2,4-1,0-2,-4-1,-3-1,4 0,-1-1,-2 0,-11-16,-13-19,-5-6</inkml:trace>
</inkml:ink>
</file>

<file path=ppt/ink/ink7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9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50 0,'45'296,"-5"-75,-14-87,0 33,-25-167,-1 1,0-1,1 0,-1 1,0-1,0 1,1-1,-1 0,0 1,0-1,0 0,0 1,0-1,0 1,0-1,0 0,-1 1,1-1,0 1,0-1,-1 0,1 1,0-1,-1 0,1 1,0-1,-1 0,1 1,-1-1,1 0,-1 1,1-1,-1 0,1 0,-1 0,0 1,1-1,-2 0,-18-16,-23-43,-43-86,56 88</inkml:trace>
</inkml:ink>
</file>

<file path=ppt/ink/ink7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9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 0,'-1'129,"46"197,-23-244,-7 2,-5 97,49-434,-28 148,-12 31</inkml:trace>
</inkml:ink>
</file>

<file path=ppt/ink/ink7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9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0,'13'10,"-1"0,0 0,-1 1,-2 0,0 0,0 0,-2 0,-1 1,5 13,0-2,71 117,25 50,-95-159,-11-22,-13-22,-40-77,32 52,2 5</inkml:trace>
</inkml:ink>
</file>

<file path=ppt/ink/ink7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9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720 1,'-6'4,"0"1,0 0,1 0,0 1,1-1,0 0,0 1,1-1,-2 7,-8 12,-228 316,241-339,-1 0,1 1,0-1,-1 0,0 0,1-1,-1 1,0 0,0 0,0 0,0 0,0 0,0 0,0 0,0-1,-1 1,1 0,-1-1,1 1,-1 0,1-1,-1 1,0-1,1 1,-1-1,0 0,0 1,0-1,1 0,-1 0,0 0,0 0,0 0,0 0,0 0,0 0,0 0,1 0,-1 0,0-1,0 1,0 0,-1-1,-5-2,2 1,-1-1,0 0,1 0,0 0,1 0,-1-1,1 1,-7-7,-36-38,5 0,-59-92,68 89,-25-34</inkml:trace>
</inkml:ink>
</file>

<file path=ppt/ink/ink7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9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587 1,'-49'61,"-53"100,48-69,14-29,-177 308,199-323,15-36,-1-1,-1 1,0-1,-11 13,16-23,0-1,0 1,-1-1,1 1,0-1,-1 0,1 1,0-1,-1 1,1-1,-1 1,1-1,-1 0,1 1,-1-1,0 0,1 1,-1-1,0 0,0 0,1 1,-1-1,0 0,0 0,1 0,-1 1,0-1,0 0,0 0,0 0,0 0,1 0,-2 0,-17-13,-2-26,13-6,3-65,5 99,1-28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5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1,'6'0,"5"3,5 4,5 5,2 5,5 5,-4 0,-6 0,-5 3,-6 3,-4 0,-2-1,-1-6</inkml:trace>
</inkml:ink>
</file>

<file path=ppt/ink/ink7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9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1,'19'19,"-1"0,-2 0,-2 2,15 29,-1-2,214 308,-232-341,2 0,1-1,1 0,1 0,31 20,-46-33,1-1,0 1,-1-1,1 1,0-1,0 1,0-1,0 0,0 1,0-1,0 0,0 1,0-1,0 0,0 1,0-1,0 0,0 0,0 0,0 0,1 0,-1 0,0 0,0 0,0 0,0 0,0 0,1 0,1 0,-1-1,0 0,0 0,0 0,0 0,-1 0,1 0,-1 0,1-1,-1 1,1 0,-1 0,0-1,1-1,22-52,-21 46,113-262,-81 207</inkml:trace>
</inkml:ink>
</file>

<file path=ppt/ink/ink7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9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462 1,'-7'97,"-57"187,55-249,5-17,-2 0,-15 28,21-44,-1-1,1 0,-1 0,0 1,0-1,0 0,0 0,0 0,0 0,-1 0,1 0,-1 0,1 0,-1 0,0 0,1 0,-1 0,0-1,0 1,0 0,0-1,-1 1,1-1,0 1,-4 0,3-1,-1-1,1 1,-1 0,1-1,-1 1,1-1,0 0,0 1,-1-1,1 0,0 0,0 0,1 0,-1-1,-3-1,-7-4,0 0,0-1,1 0,1-1,-12-11,-22-31,-48-77,88 120,-22-32</inkml:trace>
</inkml:ink>
</file>

<file path=ppt/ink/ink7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9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 0,'-1'60,"4"-1,6 0,33 89,-9-62,-49-96,-5-11,9-2,2 0,2 0,-4-41,5 15</inkml:trace>
</inkml:ink>
</file>

<file path=ppt/ink/ink7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59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502 0,'-6'5,"0"0,0 0,1 0,0 0,1 0,0 1,0-1,1 1,-2 6,-9 12,-32 56,-48 138,62-135,30-77,0 1,-1 0,-1 0,1-1,-10 11,12-16,0 0,1 0,-1 0,0-1,0 1,0 0,0-1,0 1,0 0,0-1,0 1,0-1,0 1,-1-1,1 1,0-1,-1 0,1 1,-1-1,1 0,0 1,-1-1,0 0,1 0,-1 0,1 0,-1 0,1 0,-1 0,1 0,-1 0,1 0,-1 0,1-1,-1 1,1 0,-1-1,1 1,0 0,-1-1,1 1,0-1,0 1,-1-1,1 1,0-1,-1-1,-9-4,0 0,1-1,1 1,0-2,0 1,2 0,-1-1,2 0,-6-9,-6-12,-13-35,18 28,3-1,-3-44,11 39</inkml:trace>
</inkml:ink>
</file>

<file path=ppt/ink/ink7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60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0,'1'1,"1"-1,-1 1,0-1,0 1,0-1,0 1,0 0,0-1,0 1,0 0,0-1,0 1,-1 0,1 0,0-1,-1 1,1 0,-1 0,0 0,1-1,-1 1,0 1,8 27,-6-21,40 174,8 29,-38-189,-7-32,-4-41,-1 44,0-7,7-121,2 84</inkml:trace>
</inkml:ink>
</file>

<file path=ppt/ink/ink7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60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1,'5'7,"0"0,-2 0,1 1,-2-1,1 1,-1 13,2 3,4 13,20 83,-1 226,-28-368,-2 0,-9-28,8 38,-5-23</inkml:trace>
</inkml:ink>
</file>

<file path=ppt/ink/ink7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60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0,'0'9,"0"6,0 9,8 10,2 2,-1 0,-1-3,-3-1,-1-4,6-5,1-16,-1-17,13-19,10-14,-1 1</inkml:trace>
</inkml:ink>
</file>

<file path=ppt/ink/ink7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60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 1,'7'12,"3"13,0 11,-2 7,-3 1,6 1,1 1,-2-3,-2-4,-3-14,-2-18,-1-20,-2-16,0-2</inkml:trace>
</inkml:ink>
</file>

<file path=ppt/ink/ink7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60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0,'0'17,"7"18,11 15,2 8,-3-1,4-3,-1-2,-5-5,-4-7,-5-6,5-8,0-18,6-18,0-8</inkml:trace>
</inkml:ink>
</file>

<file path=ppt/ink/ink7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60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49 779,'-3'-30,"-15"-49,-2-4,13-341,10 261,-6 277,7 135,3-227,3-6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5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100 0,'12'40,"-9"-11,-1 1,-1 0,-4 49,3-74,-1 0,0 1,0-1,0 0,0 0,-1 0,0 0,0 0,0 0,0-1,0 0,0 0,-1 1,-4 3,-3 3,1 0,-2-1,-12 9,15-12,-16 13</inkml:trace>
</inkml:ink>
</file>

<file path=ppt/ink/ink7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60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28 0,'0'5,"0"4,0 10,0 6,0 3,-8 1,-2-1,0-5</inkml:trace>
</inkml:ink>
</file>

<file path=ppt/ink/ink7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60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170 0,'0'5,"0"5,0 5,0 4,0 4,0 1,-8 1,-2 1,-8 0,-7 3,-9 2,-4 0,3-6</inkml:trace>
</inkml:ink>
</file>

<file path=ppt/ink/ink7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60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 1,'-23'151,"0"-3,24-75,-1-45,1-25,-1-10,0-151,0 130</inkml:trace>
</inkml:ink>
</file>

<file path=ppt/ink/ink7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60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0,'2'0,"0"1,0-1,0 1,0-1,0 1,0 0,-1-1,1 1,0 0,-1 0,1 0,-1-1,0 1,1 0,-1 0,0 0,0 0,0 0,0 1,0-1,-1 0,1 0,0 0,-1 0,0 0,1 1,-1 0,8 39,-7-36,0 19,2 0,2 0,3 0,1 0,1 0,18 22,-28-45,0-1,1 1,-1-1,0 1,1-1,-1 0,0 1,1-1,-1 1,1-1,-1 1,1-1,0 0,-1 1,1-1,0 0,0 1,-1-1,1 0,0 1,0-1,0 0,-1 0,1 0,0 1,0-1,0 0,0 0,0 0,0 0,0 0,0 0,0 0,0 0,0 0,-1 0,1 0,0 0,0-1,0 1,0 0,0 0,0 0,-1-1,1 1,0 0,0-1,-1 1,1 0,0-1,-1 1,1 0,0-1,-1 1,1-1,-1 1,0-1,1 1,-1-1,1 0,38-37,-29 27,2-2,132-120,-105 101</inkml:trace>
</inkml:ink>
</file>

<file path=ppt/ink/ink7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61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1,'0'4,"8"14,2 8,7 12,8 8,0 5,4-2,-4-5,-6-7,-6-4,-5-5,-5-2,-1-10,-3-12,0-10,0-9,0-10,0-1</inkml:trace>
</inkml:ink>
</file>

<file path=ppt/ink/ink7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28.61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628 1,'-2'7,"-1"-1,1 1,-2 0,0 0,0-1,-9 10,-9 13,-98 183,119-210,-1 1,1 0,-1-1,0 1,0-1,0 0,0 1,-1-1,-5 4,7-5,-1-1,1 0,0 1,-1-1,1 0,0 0,-1 1,1-1,-1 0,1 0,-1 0,1 0,-1 0,1 0,-1 0,1 0,-1 0,1-1,-1 1,1 0,0 0,-1-1,1 1,0 0,-1-1,1 1,0-1,0 1,0-1,0 1,0-1,0 0,0 1,-1-2,-56-30,-95-68,136 88,-15-11</inkml:trace>
  <inkml:trace contextRef="#ctx0" brushRef="#br0" timeOffset="1">0 50,'0'8,"0"12,0 6,0 3,0 0,0-8,0-8</inkml:trace>
</inkml:ink>
</file>

<file path=ppt/ink/ink7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2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10 0,'0'5,"-4"42,-2 18,26 74,9 12</inkml:trace>
</inkml:ink>
</file>

<file path=ppt/ink/ink7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2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 1,'-2'113,"5"122,1-201,2-1,13 39,-4-15,-9-37,1-1,0 1,1-1,2-1,12 21,63 81,-68-99</inkml:trace>
</inkml:ink>
</file>

<file path=ppt/ink/ink7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2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19 0,'0'619,"-1"-601,0-1,-8 32,6-36,-2 9</inkml:trace>
</inkml:ink>
</file>

<file path=ppt/ink/ink7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2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0,'0'421,"0"-413,0 0,1-1,0 1,0-1,1 1,3 9,-5-18,0 1,0 0,0 0,0 0,0-1,0 1,0 0,1 0,-1 0,0 0,0 0,0-1,0 1,1 0,-1 0,0 0,0 0,0 0,1 0,-1 0,0 0,0 0,0 0,1-1,-1 1,0 0,0 0,1 0,-1 0,0 1,0-1,0 0,1 0,-1 0,0 0,0 0,0 0,1 0,-1 0,0 0,0 0,0 1,0-1,1 0,-1 0,0 0,0 0,0 0,0 1,0-1,1 0,-1 0,0 0,0 1,0-1,0 0,0 0,0 0,0 1,0-1,0 0,0 0,0 0,0 1,0-1,0 0,0 0,0 1,3-10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5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1,'2'3,"2"4,-1 2</inkml:trace>
</inkml:ink>
</file>

<file path=ppt/ink/ink7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2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68 1,'-3'59,"-18"102,-2 25,20 282,4-249,-1-215,1-3,-1 1,0-1,0 0,0 1,0-1,0 1,0-1,0 0,-1 1,1-1,-1 1,1-1,-1 0,1 1,-1-1,0 0,1 0,-1 0,0 0,-1 2,-9 1</inkml:trace>
</inkml:ink>
</file>

<file path=ppt/ink/ink7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2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0,'3'5,"-1"0,1 0,-1-1,0 2,-1-1,1 0,-1 0,0 0,0 1,-1-1,1 0,-1 1,-1 6,2 7,5 183,-6-123,19 154,-14-206,19 122,-22-122</inkml:trace>
</inkml:ink>
</file>

<file path=ppt/ink/ink7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0,'0'13,"0"12,0 11,0 11,0 11,0 7,0 2,0-2,4-9,2-9,-1-8,-1-7,3-5,1-2,2-14,5-22,3-21,-2-6</inkml:trace>
</inkml:ink>
</file>

<file path=ppt/ink/ink7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2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0,'39'91,"-4"1,44 180,-54-147,-18-79,26 84,-30-124,-1-7</inkml:trace>
</inkml:ink>
</file>

<file path=ppt/ink/ink7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2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26 0,'0'13,"0"16,0 21,0 18,0 6,0 3,-4-4,-2-9,1-7,1-10,1-8,1-7,1-4,0-3,1-2,0 0,5-9,1-6</inkml:trace>
</inkml:ink>
</file>

<file path=ppt/ink/ink7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3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40 0,'-13'297,"2"-123,12-131,0-31,-1 0,0 0,-1 0,-2 12,-5-39,3-6</inkml:trace>
</inkml:ink>
</file>

<file path=ppt/ink/ink7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3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165 0,'0'13,"0"20,0 23,0 13,-4 8,-2 3,1 1,1-10,-4-11,1-13,1-10,-3-16,-8-23,-6-20,-2-20,-2-10,4 4</inkml:trace>
</inkml:ink>
</file>

<file path=ppt/ink/ink7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3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1,'4'12,"6"13,5 11,0 2,2 0,-2 2,1 2,1-2,-2-3,1-4,-3-3,-3-16,5-18,0-21,-2-6</inkml:trace>
</inkml:ink>
</file>

<file path=ppt/ink/ink7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3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19 0,'22'578,"-13"-514,-6-46,0-1,-1 0,-1 29,-1-46,0 0,0 0,0 0,0 0,0 0,0 0,0 0,0 0,0 1,0-1,0 0,0 0,0 0,0 0,0 0,0 0,0 0,0 1,0-1,0 0,0 0,0 0,0 0,0 0,0 0,0 0,0 0,-1 1,1-1,0 0,0 0,0 0,0 0,0 0,0 0,0 0,0 0,0 0,0 0,-1 0,1 0,0 0,0 0,0 0,0 0,0 0,0 0,0 0,-1 0,1 0,0 0,0 0,0 0,0 0,0 0,0 0,0 0,-1 0,1 0,0 0,0 0,-7-9,-6-15,-4-12,0-1</inkml:trace>
</inkml:ink>
</file>

<file path=ppt/ink/ink7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3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20 0,'0'726,"-2"-716,-3-23,-3-23,4-2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5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1,'3'3,"3"4,3 8,3 4,-1 2,0 3,1-1,-1-3,-1-4,2-4,0-5,-2-4</inkml:trace>
</inkml:ink>
</file>

<file path=ppt/ink/ink7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3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1,'4'12,"6"13,1 15,3 9,-1 4,1-3,-1-5,-3-6,-4-6,-2-12,-2-15,-1-16,-2-15,1-15,-1-14,1 2</inkml:trace>
</inkml:ink>
</file>

<file path=ppt/ink/ink7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3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1,'0'586,"5"-771,0 119</inkml:trace>
</inkml:ink>
</file>

<file path=ppt/ink/ink7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3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1,'4'8,"-2"0,1 1,-1-1,0 1,1 16,0-2,24 155,-1 8,57 205,-77-370,0 0,2-1,0 0,22 38,-30-58,0 0,0 1,0-1,0 1,1-1,-1 1,0-1,0 1,1-1,-1 0,0 1,1-1,-1 0,0 1,1-1,-1 0,1 1,-1-1,0 0,1 0,-1 1,1-1,-1 0,1 0,-1 0,1 0,-1 0,1 0,-1 0,1 1,-1-2,1 1,-1 0,1 0,-1 0,1 0,-1 0,1 0,-1 0,1-1,-1 1,0 0,1 0,-1-1,1 1,-1 0,0 0,1-1,-1 1,1-1,-1 1,0 0,0-1,1 1,-1-1,0 1,0-1,0 1,1 0,-1-1,0 1,0-1,0 1,0-1,0 1,0-1,0 0,7-39,7-70,4 2,64-210,-33 176,-30 92</inkml:trace>
</inkml:ink>
</file>

<file path=ppt/ink/ink7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3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239 0,'14'188,"-7"-133,-3 0,-4 95,0-148,-1 1,1-1,0 0,0 1,-1-1,1 0,-1 0,0 1,0-1,0 0,0 0,0 0,0 0,0 0,-1 0,1 0,-1-1,1 1,-1 0,0-1,-2 2,3-3,-1 1,0-1,0 1,0-1,0 0,0 0,0 0,0 0,0 0,0-1,0 1,0-1,0 1,0-1,0 0,0 1,0-1,1 0,-1 0,0 0,1-1,-1 1,0 0,-1-2,-15-15,0 0,2-1,0-1,-16-26,-4-3,7 10,2 5</inkml:trace>
</inkml:ink>
</file>

<file path=ppt/ink/ink7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3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158 1,'-8'19,"1"1,1 0,1 0,0 1,-2 29,-1 5,-11 36,8-42,1 1,3 0,0 57,2-73,-2-24,7-10,-1-1,0 1,1 0,-1 0,0-1,1 1,-1-1,1 1,-1 0,1-1,-1 1,0-1,1 1,0-1,-1 0,1 1,-1-1,1 1,0-1,-1 0,1 1,0-2,-5-8,2 0,-1-1,1 1,1-1,-2-14,-1-2,-4-15</inkml:trace>
</inkml:ink>
</file>

<file path=ppt/ink/ink7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4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0,'0'582,"2"-657,4 1,4 1,2-1,24-75,-14 71</inkml:trace>
</inkml:ink>
</file>

<file path=ppt/ink/ink7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4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0,'2'1,"-1"0,0 0,0 0,1 0,-1 0,0 1,0-1,0 0,0 0,0 1,0-1,-1 1,1-1,0 1,-1-1,1 1,-1-1,0 1,1 2,1 2,22 59,-4 0,-2 2,-3 0,-3 0,-3 1,0 108,-12-357,3 130</inkml:trace>
</inkml:ink>
</file>

<file path=ppt/ink/ink7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4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50 0,'3'4,"-1"0,0 0,0 1,0-1,0 1,-1-1,0 1,0-1,0 1,0 0,-1 0,1-1,-2 7,2 4,6 359,-8-268,1-96,1 1,-2 0,1 1,-5 16,6-27,-1-1,0 0,0 1,0-1,0 0,0 0,-1 1,1-1,0 0,0 1,0-1,0 0,0 0,0 1,0-1,0 0,-1 0,1 1,0-1,0 0,0 0,-1 0,1 1,0-1,0 0,0 0,-1 0,1 0,0 0,0 1,-1-1,1 0,0 0,-1 0,1 0,0 0,0 0,-1 0,1 0,0 0,-1 0,1 0,-11-12,-7-26,17 36,-7-18,2 1,-8-33,10 27</inkml:trace>
</inkml:ink>
</file>

<file path=ppt/ink/ink7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4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436 0,'-2'0,"1"1,-1-1,1 1,0-1,-1 1,1 0,0-1,0 1,-1 0,1 0,0 0,0 0,0 0,0 0,0 0,-1 1,-18 26,9-11,-87 82,28-30,69-69,-6 9,-2-1,1 0,-1 0,0-1,-11 6,18-11,0-1,0 0,-1 0,1 0,0 0,-1-1,1 1,-1-1,1 1,-1-1,1 0,-1 0,1 0,-1 0,1 0,-1 0,1-1,0 1,-1-1,1 0,-1 0,1 0,0 0,0 0,-1 0,1-1,0 1,0-1,1 1,-3-3,-5-7,0 0,1-1,0 0,1-1,0 1,1-2,-8-23,3 5</inkml:trace>
</inkml:ink>
</file>

<file path=ppt/ink/ink7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4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0,'0'4,"0"6,0 5,4 0,1 2,1 2,2 2,1 2,3 1,3 0,3 1,4-4,-4-2,1-3,-3-5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1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5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0,'0'3,"3"5,5 3,5 7,-1 4,-1-1,-1 2,1-2,0 0,3-4,-1-4,-1-6</inkml:trace>
</inkml:ink>
</file>

<file path=ppt/ink/ink7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4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25 91,'-12'214,"-1"-32,13-172,0-1,0 1,1-1,0 0,1 1,0-1,0 0,1 0,0 0,1 0,0-1,0 0,1 1,7 8,-12-16,1 0,0-1,-1 1,1 0,0-1,0 1,0-1,-1 1,1-1,0 1,0-1,0 0,0 1,0-1,0 0,0 0,0 0,0 0,0 0,0 0,0 0,0 0,0 0,0 0,0 0,0 0,0-1,0 1,0 0,-1-1,1 1,0-1,0 1,0-1,0 0,-1 1,1-1,1-1,3-3,0-1,-1 0,1 0,4-9,-3 6,28-50,-3-2,41-113,5-11,-48 126,-7 14</inkml:trace>
</inkml:ink>
</file>

<file path=ppt/ink/ink7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4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0,'0'5,"4"9,2 11,-1 5,4 2,-1 0,-1-2,3-1,-1-2,-1-1,-3-1,2 0,1-1,-2 0,-6-16,-7-19,-3-6</inkml:trace>
</inkml:ink>
</file>

<file path=ppt/ink/ink7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4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27 0,'25'296,"-3"-75,-8-87,1 33,-15-167,0 1,1-1,-1 0,0 1,0-1,0 1,0-1,0 0,0 1,0-1,0 0,0 1,0-1,0 1,0-1,0 0,0 1,0-1,0 1,0-1,0 0,-1 1,1-1,0 0,0 1,0-1,-1 0,1 1,0-1,0 0,-1 1,1-1,0 0,-1 0,1 0,0 1,-1-1,1 0,-12-16,-11-43,-24-86,30 88</inkml:trace>
</inkml:ink>
</file>

<file path=ppt/ink/ink7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4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0,'0'129,"24"197,-12-244,-3 2,-4 97,28-434,-16 148,-7 31</inkml:trace>
</inkml:ink>
</file>

<file path=ppt/ink/ink7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4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0,'8'10,"-2"0,1 0,-1 1,-1 0,0 0,0 0,-1 0,-1 1,3 13,0-2,39 117,14 50,-52-159,-7-22,-7-22,-21-77,17 52,1 5</inkml:trace>
</inkml:ink>
</file>

<file path=ppt/ink/ink7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5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396 1,'-4'4,"1"1,0 0,0 0,0 1,1-1,0 0,0 1,0-1,-1 7,-4 12,-125 316,132-339,-1 0,1 1,0-1,0 0,-1 0,1-1,0 1,-1 0,1 0,-1 0,1 0,-1 0,0 0,1 0,-1-1,0 1,0 0,1-1,-1 1,0 0,0-1,0 1,0-1,0 1,0-1,0 0,0 1,0-1,0 0,0 0,0 0,0 0,0 0,0 0,0 0,0 0,0 0,0 0,0 0,0-1,0 1,0 0,-1-1,-2-2,0 1,1-1,-1 0,1 0,-1 0,1 0,0-1,0 1,-3-7,-21-38,3 0,-31-92,36 89,-13-34</inkml:trace>
</inkml:ink>
</file>

<file path=ppt/ink/ink7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5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322 1,'-26'61,"-30"100,26-69,8-29,-97 308,109-323,8-36,0-1,-1 1,0-1,-5 13,8-23,0-1,-1 1,1-1,0 1,0-1,0 0,0 1,-1-1,1 1,0-1,0 1,-1-1,1 0,0 1,-1-1,1 0,0 1,-1-1,1 0,-1 0,1 1,0-1,-1 0,1 0,-1 0,1 1,-1-1,1 0,-1 0,1 0,-1 0,1 0,-1 0,-9-13,-2-26,8-6,1-65,3 99,0-28</inkml:trace>
</inkml:ink>
</file>

<file path=ppt/ink/ink7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5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1,'10'19,"0"0,-1 0,-1 2,7 29,1-2,117 308,-128-341,2 0,0-1,1 0,0 0,17 20,-25-33,1-1,-1 1,1-1,-1 1,0-1,1 1,-1-1,1 0,-1 1,1-1,-1 0,1 1,0-1,-1 0,1 1,-1-1,1 0,0 0,-1 0,1 0,0 0,-1 0,1 0,-1 0,1 0,0 0,-1 0,1 0,1 0,-1-1,0 0,0 0,0 0,0 0,0 0,0 0,0 0,0-1,-1 1,1 0,0 0,-1-1,1-1,13-52,-13 46,63-262,-45 207</inkml:trace>
</inkml:ink>
</file>

<file path=ppt/ink/ink7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5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254 1,'-4'97,"-31"187,30-249,3-17,-1 0,-9 28,12-44,0-1,-1 0,1 0,-1 1,1-1,-1 0,1 0,-1 0,0 0,1 0,-1 0,0 0,0 0,0 0,0 0,0 0,0 0,0-1,0 1,0 0,0-1,0 1,-1-1,1 1,-2 0,1-1,0-1,0 1,0 0,0-1,1 1,-1-1,0 0,0 1,0-1,1 0,-1 0,0 0,1 0,-1-1,-1-1,-4-4,0 0,0-1,0 0,1-1,-7-11,-11-31,-27-77,48 120,-12-32</inkml:trace>
</inkml:ink>
</file>

<file path=ppt/ink/ink7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5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0,'-1'60,"3"-1,3 0,18 89,-5-62,-27-96,-2-11,4-2,2 0,1 0,-3-41,3 15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5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0,'0'3,"0"5,0 6,3 6,3 0,0-4,1-13,-3-9,-1-4</inkml:trace>
</inkml:ink>
</file>

<file path=ppt/ink/ink7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5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276 0,'-3'5,"-1"0,1 0,0 0,1 0,-1 0,1 1,0-1,0 1,0 6,-6 12,-18 56,-25 138,33-135,17-77,0 1,-1 0,0 0,0-1,-5 11,7-16,0 0,-1 0,1 0,-1-1,1 1,-1 0,1-1,-1 1,1 0,-1-1,1 1,-1-1,0 1,0-1,1 1,-1-1,0 0,0 1,1-1,-1 0,0 1,0-1,0 0,1 0,-1 0,0 0,0 0,0 0,0 0,0 0,1 0,-1 0,0 0,0-1,0 1,1 0,-1-1,0 1,0 0,1-1,-1 1,0-1,0 1,1-1,-1 1,1-1,-2-1,-4-4,0 0,1-1,0 1,0-2,0 1,1 0,0-1,0 0,-2-9,-4-12,-7-35,10 28,1-1,-1-44,6 39</inkml:trace>
</inkml:ink>
</file>

<file path=ppt/ink/ink7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5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0,'0'1,"1"-1,0 1,-1-1,1 1,0-1,-1 1,1 0,-1-1,1 1,-1 0,1-1,-1 1,0 0,1 0,-1-1,0 1,1 0,-1 0,0 0,0-1,0 1,0 1,5 27,-4-21,22 174,5 29,-22-189,-3-32,-3-41,0 44,0-7,4-121,1 84</inkml:trace>
</inkml:ink>
</file>

<file path=ppt/ink/ink7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5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1,'2'7,"1"0,-1 0,0 1,-1-1,0 1,1 13,0 3,3 13,10 83,0 226,-16-368,0 0,-6-28,5 38,-4-23</inkml:trace>
</inkml:ink>
</file>

<file path=ppt/ink/ink7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5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0,'0'9,"0"6,0 9,4 10,2 2,-1 0,-1-3,-1-1,-1-4,3-5,2-16,-2-17,8-19,5-14,0 1</inkml:trace>
</inkml:ink>
</file>

<file path=ppt/ink/ink7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5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1,'4'12,"2"13,-1 11,-1 7,-1 1,3 1,1 1,-2-3,0-4,-2-14,-2-18,0-20,-1-16,0-2</inkml:trace>
</inkml:ink>
</file>

<file path=ppt/ink/ink7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6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0,'0'17,"5"18,4 15,2 8,-1-1,1-3,0-2,-3-5,-2-7,-2-6,2-8,0-18,3-18,1-8</inkml:trace>
</inkml:ink>
</file>

<file path=ppt/ink/ink7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6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27 779,'-2'-30,"-8"-49,0-4,5-341,7 261,-4 277,5 135,1-227,1-6</inkml:trace>
</inkml:ink>
</file>

<file path=ppt/ink/ink7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6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15 0,'0'5,"0"4,0 10,0 6,0 3,-4 1,-1-1,-1-5</inkml:trace>
</inkml:ink>
</file>

<file path=ppt/ink/ink7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6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93 0,'0'5,"0"5,0 5,0 4,0 4,0 1,-4 1,-1 1,-5 0,-4 3,-5 2,-2 0,2-6</inkml:trace>
</inkml:ink>
</file>

<file path=ppt/ink/ink7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6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25 1,'-12'151,"-1"-3,13-75,1-45,-1-25,0-10,0-151,0 130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5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0,'0'3,"3"5,3 6,0 8,0 3,1 1,-1-1,2-5,-1-3,1-3,-1-3,-1 2,-2 1,-3-2</inkml:trace>
</inkml:ink>
</file>

<file path=ppt/ink/ink7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6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0,'1'0,"0"1,0-1,0 1,0-1,0 1,0 0,0-1,0 1,0 0,0 0,0 0,0-1,-1 1,1 0,0 0,-1 0,1 0,0 0,-1 1,0-1,1 0,-1 0,0 0,1 0,-1 0,0 1,0 0,5 39,-5-36,1 19,1 0,0 0,2 0,1 0,1 0,9 22,-15-45,1-1,-1 1,0-1,0 1,0-1,0 0,1 1,-1-1,0 1,1-1,-1 1,0-1,1 0,-1 1,0-1,1 0,-1 1,0-1,1 0,-1 1,1-1,-1 0,1 0,-1 0,1 1,-1-1,1 0,-1 0,1 0,-1 0,1 0,-1 0,1 0,-1 0,1 0,-1 0,1 0,-1 0,1-1,-1 1,1 0,-1 0,1 0,-1-1,1 1,-1 0,0-1,1 1,-1 0,1-1,-1 1,0 0,1-1,-1 1,0-1,0 1,1-1,-1 1,0-1,0 0,22-37,-16 27,0-2,73-120,-57 101</inkml:trace>
</inkml:ink>
</file>

<file path=ppt/ink/ink7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6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1,'0'4,"4"14,2 8,3 12,5 8,0 5,2-2,-3-5,-2-7,-4-4,-3-5,-2-2,-1-10,-1-12,-1-10,0-9,1-10,-1-1</inkml:trace>
</inkml:ink>
</file>

<file path=ppt/ink/ink7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57.96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345 1,'-1'7,"0"-1,-1 1,0 0,0 0,0-1,-6 10,-3 13,-56 183,67-210,-1 1,0 0,0-1,0 1,0-1,0 0,0 1,-1-1,-2 4,3-5,0-1,1 0,-1 1,0-1,0 0,1 0,-1 1,0-1,0 0,0 0,1 0,-1 0,0 0,0 0,0 0,1 0,-1 0,0-1,0 1,0 0,1 0,-1-1,0 1,0 0,1-1,-1 1,0-1,1 1,-1-1,0 1,1-1,-1 0,1 1,-1-2,-31-30,-52-68,75 88,-9-11</inkml:trace>
  <inkml:trace contextRef="#ctx0" brushRef="#br0" timeOffset="1">0 50,'0'8,"0"12,0 6,0 3,0 0,0-8,0-8</inkml:trace>
</inkml:ink>
</file>

<file path=ppt/ink/ink7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0:53.073"/>
    </inkml:context>
    <inkml:brush xml:id="br0">
      <inkml:brushProperty name="width" value="0.2" units="cm"/>
      <inkml:brushProperty name="height" value="0.2" units="cm"/>
      <inkml:brushProperty name="color" value="#BC8B00"/>
    </inkml:brush>
  </inkml:definitions>
  <inkml:trace contextRef="#ctx0" brushRef="#br0">7492 0 24575,'-5'2'0,"0"-1"0,0 1 0,0 0 0,1 0 0,-1 1 0,1-1 0,-1 1 0,1 0 0,0 1 0,-7 6 0,-2 1 0,-111 87 0,23-12 0,78-63 0,-1-2 0,-1 0 0,-49 30 0,47-36 0,1 0 0,-36 31 0,-94 72 0,-51 44 0,48-37 0,34-29 0,20-16 0,55-44 0,-46 44 0,71-58 0,-46 30 0,-16 14 0,60-41 0,-2-1 0,0-2 0,-1 0 0,-41 20 0,53-31 0,0 0 0,1 1 0,-27 25 0,-14 10 0,-86 71 0,136-111 0,-1 1 0,2 0 0,-10 12 0,-22 20 0,-44 34 0,43-42 0,-60 44 0,75-60 0,2-1 0,1 0 0,0 1 0,1 1 0,-33 36 0,41-40 0,-1 0 0,0 0 0,-1-1 0,-23 14 0,16-11 0,-28 24 0,0 4 0,29-27 0,2 1 0,-24 25 0,-35 43 0,38-40 0,-63 57 0,-22 25 0,77-63 0,35-44 0,-1-1 0,-30 32 0,11-16 0,2 2 0,-45 68 0,15-19 0,36-50 0,19-26 0,-1 0 0,0 0 0,0 0 0,-1-1 0,-1 0 0,0-1 0,-10 9 0,7-8 0,0 1 0,0 1 0,-19 23 0,-11 9 0,8-12 0,-2-2 0,-1-1 0,-63 35 0,-20 15 0,87-58 0,0 0 0,-48 42 0,-30 32 0,38-43 0,51-38 0,1 1 0,1 2 0,-19 17 0,-149 126 0,59-53 0,58-31 0,-51 65 0,7-6 0,56-80 0,-117 80 0,101-79 0,38-29 0,9-6 0,0 2 0,-28 27 0,-2 12 0,-4-4 0,-2-2 0,-2-2 0,-76 44 0,19-18 0,86-53 0,-66 62 0,-19 17 0,-21 21 0,-18 16 0,110-101 0,3 1 0,-52 59 0,-108 118 0,161-176 0,20-19 0,-44 49 0,49-46 0,8-11 0,2 0 0,-17 28 0,16-24 0,-27 34 0,12-17 0,23-28 0,0 0 0,1 0 0,0 0 0,0 0 0,-4 17 0,-9 23 0,6-21-54,8-19-164,-1 0-1,0 0 1,-1 0-1,0-1 1,-10 14-1</inkml:trace>
</inkml:ink>
</file>

<file path=ppt/ink/ink7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5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15 0,'0'5,"-6"42,-3 18,39 74,15 12</inkml:trace>
</inkml:ink>
</file>

<file path=ppt/ink/ink7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5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 1,'-3'113,"7"122,3-201,2-1,19 39,-5-15,-14-37,1-1,2 1,0-1,2-1,20 21,96 81,-105-99</inkml:trace>
</inkml:ink>
</file>

<file path=ppt/ink/ink7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5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29 0,'0'619,"-1"-601,-2-1,-11 32,10-36,-3 9</inkml:trace>
</inkml:ink>
</file>

<file path=ppt/ink/ink7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5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0,'0'421,"0"-413,1 0,0-1,0 1,1-1,1 1,4 9,-7-18,0 1,0 0,1 0,-1 0,0-1,0 1,0 0,1 0,-1 0,0 0,0 0,1-1,-1 1,0 0,0 0,1 0,-1 0,0 0,1 0,-1 0,0 0,1 0,-1 0,0-1,1 1,-1 0,0 0,1 0,-1 0,0 1,1-1,-1 0,0 0,0 0,1 0,-1 0,0 0,1 0,-1 0,0 0,1 0,-1 1,0-1,0 0,1 0,-1 0,0 0,0 0,0 1,1-1,-1 0,0 0,0 0,0 1,0-1,0 0,0 0,0 0,1 1,-1-1,0 0,0 0,0 0,0 1,0-1,0 0,-1 0,1 1,5-10</inkml:trace>
</inkml:ink>
</file>

<file path=ppt/ink/ink7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5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104 1,'-5'59,"-27"102,-3 25,30 282,8-249,-3-215,0-3,0 1,0-1,0 0,1 1,-2-1,1 1,0-1,0 0,-1 1,1-1,-1 1,0-1,0 0,0 1,0-1,0 0,0 0,0 0,0 0,-3 2,-12 1</inkml:trace>
</inkml:ink>
</file>

<file path=ppt/ink/ink7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5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0,'5'5,"-2"0,1 0,-1-1,0 2,0-1,-1 0,0 0,0 0,-1 1,0-1,-1 0,0 1,-1 6,2 7,8 183,-9-123,30 154,-23-206,29 122,-32-122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5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1,'0'3,"3"2,3 5,0 5,3-1,0 1,-1-2,-4-4</inkml:trace>
</inkml:ink>
</file>

<file path=ppt/ink/ink7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5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0,'0'13,"0"12,0 11,0 11,0 11,0 7,0 2,0-2,7-9,1-9,0-8,-1-7,4-5,0-2,5-14,5-22,7-21,-3-6</inkml:trace>
</inkml:ink>
</file>

<file path=ppt/ink/ink7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6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0,'60'91,"-7"1,66 180,-81-147,-27-79,39 84,-46-124,-1-7</inkml:trace>
</inkml:ink>
</file>

<file path=ppt/ink/ink7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6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39 0,'0'13,"0"16,0 21,0 18,0 6,0 3,-6-4,-3-9,1-7,2-10,1-8,2-7,2-4,0-3,1-2,1 0,5-9,3-6</inkml:trace>
</inkml:ink>
</file>

<file path=ppt/ink/ink7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6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61 0,'-21'297,"6"-123,16-131,0-31,0 0,-2 0,0 0,-3 12,-9-39,5-6</inkml:trace>
</inkml:ink>
</file>

<file path=ppt/ink/ink7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6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250 0,'0'13,"0"20,0 23,0 13,-6 8,-3 3,1 1,2-10,-5-11,0-13,1-10,-4-16,-12-23,-8-20,-4-20,-3-10,6 4</inkml:trace>
</inkml:ink>
</file>

<file path=ppt/ink/ink7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6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1,'6'12,"9"13,9 11,-1 2,2 0,-2 2,0 2,3-2,-2-3,0-4,-4-3,-5-16,8-18,-1-21,-3-6</inkml:trace>
</inkml:ink>
</file>

<file path=ppt/ink/ink7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6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28 0,'35'578,"-22"-514,-8-46,-1-1,-1 0,-2 29,-1-46,0 0,0 0,0 0,1 0,-1 0,0 0,0 0,0 0,0 1,0-1,0 0,0 0,0 0,0 0,0 0,0 0,0 0,0 1,-1-1,1 0,0 0,0 0,0 0,0 0,0 0,0 0,0 0,0 1,0-1,-1 0,1 0,0 0,0 0,0 0,0 0,0 0,0 0,-1 0,1 0,0 0,0 0,0 0,0 0,-1 0,1 0,0 0,0 0,0 0,0 0,-1 0,1 0,0 0,0 0,0 0,0 0,-1 0,1 0,0 0,0 0,0 0,-1 0,-9-9,-10-15,-6-12,0-1</inkml:trace>
</inkml:ink>
</file>

<file path=ppt/ink/ink7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6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30 0,'0'726,"-3"-716,-5-23,-3-23,4-2</inkml:trace>
</inkml:ink>
</file>

<file path=ppt/ink/ink7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6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1,'6'12,"9"13,2 15,4 9,-1 4,2-3,-3-5,-4-6,-5-6,-4-12,-3-15,-2-16,-2-15,0-15,0-14,1 2</inkml:trace>
</inkml:ink>
</file>

<file path=ppt/ink/ink7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6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1,'0'586,"7"-771,1 119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5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0,'0'3,"0"4,0 5,0 6,2-1,4 2,3-1,1 1,-3-1,-1 1,1-4,-4-3,-3-5</inkml:trace>
</inkml:ink>
</file>

<file path=ppt/ink/ink7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6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1,'5'8,"0"0,-1 1,-1-1,0 1,2 16,-1-2,36 155,0 8,86 205,-117-370,1 0,1-1,1 0,33 38,-44-58,-1 0,0 1,0-1,1 1,-1-1,0 1,1-1,-1 1,0-1,1 0,-1 1,1-1,0 0,-1 1,1-1,-1 0,1 1,0-1,-1 0,1 0,0 1,-1-1,1 0,0 0,0 0,-1 0,1 0,0 0,0 0,-1 1,1-2,0 1,0 0,-1 0,1 0,0 0,-1 0,1 0,0 0,0-1,-1 1,1 0,0 0,-1-1,1 1,-1 0,1 0,0-1,-1 1,1-1,-1 1,0 0,1-1,-1 1,1-1,-1 1,0-1,1 1,-1 0,0-1,0 1,0-1,0 1,1-1,-1 1,0-1,0 0,11-39,9-70,7 2,97-210,-49 176,-46 92</inkml:trace>
</inkml:ink>
</file>

<file path=ppt/ink/ink7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7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363 0,'21'188,"-11"-133,-4 0,-6 95,0-148,0 1,-1-1,1 0,-1 1,1-1,-1 0,0 0,0 1,-1-1,1 0,-1 0,0 0,1 0,-1 0,0 0,-1 0,1-1,-1 1,1 0,-1-1,-2 2,2-3,0 1,0-1,0 1,0-1,0 0,0 0,0 0,0 0,-1 0,1-1,0 1,1-1,-1 1,0-1,0 0,0 1,0-1,1 0,-1 0,1 0,-1-1,1 1,-1 0,-1-2,-24-15,1 0,2-1,1-1,-25-26,-5-3,9 10,6 5</inkml:trace>
</inkml:ink>
</file>

<file path=ppt/ink/ink7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7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240 1,'-12'19,"1"1,2 0,1 0,1 1,-3 29,-3 5,-16 36,12-42,3 1,3 0,-1 57,6-73,-5-24,10-10,0-1,0 1,0 0,0 0,0-1,0 1,0-1,1 1,-1 0,0-1,0 1,0-1,1 1,-1-1,0 0,1 1,-1-1,1 1,-1-1,1 0,-1 1,1-2,-7-8,1 0,1-1,1 1,0-1,-2-14,-2-2,-5-15</inkml:trace>
</inkml:ink>
</file>

<file path=ppt/ink/ink7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7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0,'0'582,"4"-657,5 1,5 1,5-1,36-75,-22 71</inkml:trace>
</inkml:ink>
</file>

<file path=ppt/ink/ink7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7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0,'2'1,"0"0,0 0,0 0,0 0,0 0,-1 1,1-1,0 0,-1 0,0 1,0-1,1 1,-1-1,0 1,-1-1,1 1,0-1,-1 1,1 2,2 2,33 59,-5 0,-4 2,-4 0,-5 0,-5 1,1 108,-19-357,5 130</inkml:trace>
</inkml:ink>
</file>

<file path=ppt/ink/ink7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7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76 0,'4'4,"0"0,-1 0,0 1,0-1,-1 1,0-1,0 1,0-1,-1 1,0 0,0 0,-1-1,0 7,1 4,10 359,-13-268,2-96,1 1,-2 0,0 1,-5 16,6-27,0-1,0 0,0 1,0-1,0 0,0 0,0 1,0-1,0 0,0 1,-1-1,1 0,0 0,0 1,0-1,-1 0,1 0,0 1,0-1,-1 0,1 0,0 0,-1 1,1-1,0 0,-1 0,1 0,0 0,-1 0,1 1,-1-1,1 0,0 0,-1 0,1 0,-1 0,1 0,-1 0,1 0,0 0,-1 0,0 0,-15-12,-11-26,25 36,-9-18,0 1,-9-33,13 27</inkml:trace>
</inkml:ink>
</file>

<file path=ppt/ink/ink7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7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661 0,'-3'0,"1"1,0-1,0 1,0-1,0 1,0 0,0-1,0 1,1 0,-1 0,0 0,1 0,-1 0,0 0,1 0,-2 1,-27 26,13-11,-132 82,42-30,107-69,-12 9,0-1,-1 0,-1 0,1-1,-17 6,26-11,1-1,0 0,-1 0,1 0,-1 0,1-1,-1 1,0-1,0 1,1-1,-1 0,0 0,0 0,0 0,1 0,-1 0,0-1,0 1,1-1,-1 0,1 0,-1 0,1 0,-1 0,1 0,0-1,0 1,0-1,0 1,-2-3,-9-7,0 0,2-1,0 0,1-1,1 1,1-2,-12-23,4 5</inkml:trace>
</inkml:ink>
</file>

<file path=ppt/ink/ink7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7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0,'0'4,"0"6,0 5,6 0,3 2,-1 2,5 2,0 2,5 1,5 0,5 1,4-4,-3-2,-1-3,-4-5</inkml:trace>
</inkml:ink>
</file>

<file path=ppt/ink/ink7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7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39 91,'-20'214,"2"-32,17-172,1-1,1 1,0-1,1 0,0 1,1-1,1 0,0 0,1 0,0 0,1-1,1 0,0 1,11 8,-17-16,0 0,0-1,0 1,0 0,0-1,0 1,1-1,-1 1,0-1,1 1,-1-1,1 0,-1 1,0-1,1 0,-1 0,1 0,-1 0,1 0,-1 0,1 0,-1 0,1 0,-1 0,1 0,-1 0,1-1,-1 1,0 0,1-1,-1 1,0-1,1 1,-1-1,0 0,0 1,0-1,2-1,5-3,-1-1,0 0,0 0,7-9,-5 6,42-50,-4-2,63-113,7-11,-74 126,-9 14</inkml:trace>
</inkml:ink>
</file>

<file path=ppt/ink/ink7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7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0,'0'5,"7"9,1 11,0 5,5 2,0 0,-2-2,3-1,0-2,-2-1,-4-1,3 0,0-1,-2 0,-9-16,-11-19,-3-6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6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1,'0'3,"0"4,0 5,0 5,3 5,3-4,0 1,0-2,1-2,-1-8,-6-7,-5-11,-6-7,1 0</inkml:trace>
</inkml:ink>
</file>

<file path=ppt/ink/ink7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7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41 0,'38'296,"-4"-75,-13-87,1 33,-21-167,-1 1,0-1,0 0,1 1,-1-1,0 1,0-1,0 0,0 1,0-1,0 0,0 1,0-1,0 1,0-1,0 0,0 1,0-1,0 1,-1-1,1 0,0 1,0-1,-1 0,1 1,0-1,-1 0,1 1,-1-1,1 0,0 1,-1-1,1 0,-1 0,1 0,-1 1,1-1,-2 0,-15-16,-19-43,-35-86,46 88</inkml:trace>
</inkml:ink>
</file>

<file path=ppt/ink/ink7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8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0,'0'129,"38"197,-20-244,-6 2,-4 97,42-434,-25 148,-8 31</inkml:trace>
</inkml:ink>
</file>

<file path=ppt/ink/ink7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8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0,'11'10,"0"0,-2 0,0 1,0 0,-2 0,0 0,-1 0,-1 1,4 13,1-2,58 117,21 50,-79-159,-9-22,-11-22,-34-77,28 52,1 5</inkml:trace>
</inkml:ink>
</file>

<file path=ppt/ink/ink7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8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600 1,'-5'4,"0"1,0 0,1 0,0 1,0-1,1 0,0 1,0-1,-1 7,-7 12,-190 316,201-339,0 0,0 1,-1-1,1 0,-1 0,1-1,-1 1,0 0,1 0,-1 0,0 0,0 0,0 0,0 0,0-1,0 1,0 0,0-1,-1 1,1 0,0-1,-1 1,1-1,-1 1,1-1,-1 0,1 1,-1-1,1 0,-1 0,1 0,-1 0,1 0,-1 0,0 0,1 0,-1 0,1 0,-1 0,1-1,-1 1,1 0,-2-1,-3-2,0 1,0-1,1 0,0 0,0 0,0 0,0-1,1 1,-6-7,-30-38,4 0,-49-92,57 89,-21-34</inkml:trace>
</inkml:ink>
</file>

<file path=ppt/ink/ink7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8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489 1,'-40'61,"-45"100,39-69,13-29,-148 308,166-323,13-36,-1-1,-1 1,-1-1,-8 13,13-23,-1-1,1 1,0-1,0 1,0-1,-1 0,1 1,0-1,-1 1,1-1,0 1,-1-1,1 0,-1 1,1-1,-1 0,1 1,-1-1,0 0,1 0,-1 1,0-1,1 0,-1 0,0 0,1 1,-1-1,0 0,1 0,-1 0,0 0,0 0,0 0,-15-13,-1-26,10-6,3-65,4 99,1-28</inkml:trace>
</inkml:ink>
</file>

<file path=ppt/ink/ink7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8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1,'16'19,"-2"0,0 0,-2 2,12 29,-1-2,179 308,-193-341,0 0,2-1,1 0,0 0,26 20,-37-33,-1-1,1 1,0-1,-1 1,1-1,0 1,-1-1,1 0,0 1,0-1,0 0,-1 1,1-1,0 0,0 1,0-1,0 0,0 0,0 0,0 0,0 0,0 0,0 0,0 0,0 0,0 0,0 0,-1 0,3 0,-1-1,0 0,-1 0,1 0,-1 0,1 0,-1 0,0 0,1-1,-1 1,0 0,0 0,0-1,0-1,20-52,-19 46,95-262,-68 207</inkml:trace>
</inkml:ink>
</file>

<file path=ppt/ink/ink7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8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385 1,'-6'97,"-47"187,45-249,5-17,-2 0,-12 28,17-44,-1-1,1 0,-1 0,0 1,1-1,-1 0,0 0,0 0,0 0,0 0,-1 0,1 0,0 0,-1 0,1 0,-1 0,1 0,-1-1,0 1,1 0,-1-1,0 1,0-1,1 1,-4 0,2-1,0-1,0 1,0 0,0-1,0 1,1-1,-1 0,0 1,1-1,-1 0,1 0,-1 0,1 0,-1-1,-1-1,-8-4,2 0,-1-1,1 0,1-1,-10-11,-19-31,-39-77,73 120,-19-32</inkml:trace>
</inkml:ink>
</file>

<file path=ppt/ink/ink7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8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0,'0'60,"3"-1,4 0,28 89,-8-62,-40-96,-5-11,8-2,2 0,2 0,-5-41,6 15</inkml:trace>
</inkml:ink>
</file>

<file path=ppt/ink/ink7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8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419 0,'-6'5,"1"0,1 0,-1 0,1 0,1 0,-1 1,1-1,1 1,-3 6,-6 12,-28 56,-39 138,51-135,26-77,-1 1,-1 0,1 0,-2-1,-6 11,9-16,1 0,-1 0,0 0,1-1,-1 1,0 0,0-1,1 1,-1 0,0-1,0 1,0-1,0 1,0-1,0 1,-1-1,1 0,0 1,0-1,0 0,-1 1,1-1,0 0,0 0,-1 0,1 0,0 0,0 0,-1 0,1 0,0 0,-1 0,1 0,0-1,0 1,0 0,-1-1,1 1,0 0,0-1,0 1,0-1,0 1,0-1,0 1,0-1,-1-1,-7-4,0 0,1-1,0 1,0-2,1 1,1 0,0-1,0 0,-3-9,-6-12,-11-35,15 28,2-1,-1-44,8 39</inkml:trace>
</inkml:ink>
</file>

<file path=ppt/ink/ink7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8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0,'1'1,"0"-1,0 1,0-1,0 1,0-1,0 1,0 0,0-1,-1 1,1 0,0-1,-1 1,1 0,-1 0,1-1,-1 1,1 0,-1 0,0 0,0-1,1 1,-1 1,7 27,-6-21,34 174,7 29,-32-189,-6-32,-3-41,-1 44,0-7,6-121,1 84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6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1,'0'3,"0"4,0 8,0 4,0-1</inkml:trace>
</inkml:ink>
</file>

<file path=ppt/ink/ink7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8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1,'4'7,"0"0,-1 0,0 1,-1-1,0 1,0 13,1 3,4 13,16 83,0 226,-24-368,-1 0,-9-28,8 38,-5-23</inkml:trace>
</inkml:ink>
</file>

<file path=ppt/ink/ink7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9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0,'0'9,"0"6,0 9,6 10,3 2,-1 0,-2-3,-1-1,-2-4,5-5,1-16,-1-17,12-19,7-14,0 1</inkml:trace>
</inkml:ink>
</file>

<file path=ppt/ink/ink7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9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 1,'6'12,"2"13,0 11,-1 7,-3 1,5 1,1 1,-1-3,-3-4,-1-14,-3-18,-1-20,0-16,-2-2</inkml:trace>
</inkml:ink>
</file>

<file path=ppt/ink/ink7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9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0,'0'17,"6"18,9 15,1 8,-2-1,4-3,-2-2,-3-5,-4-7,-4-6,4-8,1-18,4-18,0-8</inkml:trace>
</inkml:ink>
</file>

<file path=ppt/ink/ink7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9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40 779,'-2'-30,"-13"-49,-1-4,10-341,8 261,-4 277,5 135,3-227,2-6</inkml:trace>
</inkml:ink>
</file>

<file path=ppt/ink/ink7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9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23 0,'0'5,"0"4,0 10,0 6,0 3,-6 1,-3-1,1-5</inkml:trace>
</inkml:ink>
</file>

<file path=ppt/ink/ink7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9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141 0,'0'5,"0"5,0 5,0 4,0 4,0 1,-6 1,-2 1,-7 0,-6 3,-7 2,-4 0,2-6</inkml:trace>
</inkml:ink>
</file>

<file path=ppt/ink/ink7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9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39 1,'-20'151,"1"-3,20-75,-1-45,0-25,1-10,-1-151,0 130</inkml:trace>
</inkml:ink>
</file>

<file path=ppt/ink/ink7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9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0,'2'0,"-1"1,1-1,0 1,-1-1,1 1,-1 0,1-1,-1 1,1 0,-1 0,0 0,0-1,0 1,0 0,0 0,0 0,0 0,0 0,0 1,-1-1,1 0,0 0,-1 0,0 0,1 0,-1 1,0 0,7 39,-7-36,1 19,2 0,2 0,0 0,3 0,1 0,14 22,-23-45,0-1,1 1,-1-1,0 1,0-1,1 0,-1 1,0-1,1 1,-1-1,1 1,-1-1,1 0,-1 1,1-1,0 0,-1 1,1-1,-1 0,1 1,0-1,0 0,-1 0,1 0,0 1,-1-1,1 0,0 0,0 0,0 0,-1 0,1 0,0 0,0 0,-1 0,1 0,0 0,0 0,-1-1,1 1,0 0,0 0,-1 0,1-1,0 1,-1 0,1-1,0 1,-1 0,1-1,-1 1,1 0,-1-1,1 1,-1-1,0 1,1-1,-1 1,0-1,1 0,32-37,-25 27,2-2,110-120,-87 101</inkml:trace>
</inkml:ink>
</file>

<file path=ppt/ink/ink7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9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1,'0'4,"6"14,3 8,5 12,7 8,0 5,3-2,-3-5,-5-7,-5-4,-5-5,-3-2,-2-10,-1-12,-1-10,0-9,0-10,0-1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6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1,'3'3,"0"5,5 3,5 7,1 6,-1 3,0-4,-1-2,2-2,-5-7,-7-6,-3-4</inkml:trace>
</inkml:ink>
</file>

<file path=ppt/ink/ink7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6-28T10:02:11.99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523 1,'-1'7,"-1"-1,-1 1,1 0,-2 0,1-1,-9 10,-5 13,-84 183,100-210,0 1,0 0,0-1,-1 1,0-1,1 0,-1 1,-1-1,-3 4,5-5,-1-1,1 0,0 1,0-1,0 0,0 0,-1 1,1-1,0 0,0 0,0 0,-1 0,1 0,0 0,0 0,-1 0,1 0,0-1,0 1,0 0,-1 0,1-1,0 1,0 0,0-1,0 1,0-1,0 1,0-1,0 1,0-1,1 0,-1 1,-1-2,-46-30,-79-68,112 88,-11-11</inkml:trace>
  <inkml:trace contextRef="#ctx0" brushRef="#br0" timeOffset="1">0 50,'0'8,"0"12,0 6,0 3,0 0,0-8,0-8</inkml:trace>
</inkml:ink>
</file>

<file path=ppt/ink/ink7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2:50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0 24575,'-2'1'0,"1"-1"0,0 1 0,0-1 0,0 1 0,0-1 0,0 1 0,0 0 0,0-1 0,0 1 0,0 0 0,0 0 0,0 0 0,1-1 0,-1 1 0,0 0 0,1 0 0,-1 0 0,0 1 0,0 1 0,-11 25 0,10-25 0,0 2 0,-12 29 0,2 1 0,0 0 0,3 0 0,-6 40 0,14-66 0,0 0 0,0 1 0,1-1 0,1 1 0,-1-1 0,1 1 0,1-1 0,0 0 0,0 1 0,1-1 0,0 0 0,1-1 0,0 1 0,0 0 0,1-1 0,0 0 0,0 0 0,1-1 0,0 1 0,0-1 0,9 7 0,101 81 0,-95-80 0,1-1 0,0-1 0,43 18 0,-47-23-97,-5-3-220,-1 0 0,1-1 0,14 4 0,-10-6-6509</inkml:trace>
</inkml:ink>
</file>

<file path=ppt/ink/ink7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2:51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24575,'0'4'0,"0"6"0,0 5 0,0 4 0,0 4 0,0 1 0,0 1 0,0 1 0,0 0 0,0-1 0,4-4 0,6-1 0,5-5 0,1-4-8191</inkml:trace>
</inkml:ink>
</file>

<file path=ppt/ink/ink7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2:58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369 1 24575,'1'80'0,"-3"89"0,2-159 0,-2 1 0,0-1 0,0 0 0,-1 1 0,0-1 0,-1 0 0,-8 17 0,8-21 0,1 0 0,-1-1 0,0 1 0,-1-1 0,1 0 0,-1 0 0,0-1 0,0 1 0,-1-1 0,1 0 0,-1-1 0,0 1 0,-7 2 0,4-1 0,1 0 0,0 0 0,0 0 0,-11 11 0,-24 15 0,32-25 0,4-2 0,-1 0 0,1 0 0,-1-1 0,1 0 0,-11 2 0,15-4 0,0-1 0,1 0 0,-1 0 0,0 0 0,0 0 0,0 0 0,1-1 0,-1 1 0,0-1 0,1 0 0,-1 0 0,0 0 0,1 0 0,-1 0 0,1 0 0,0-1 0,-1 1 0,1-1 0,-4-3 0,-26-21-1365,16 14-5461</inkml:trace>
</inkml:ink>
</file>

<file path=ppt/ink/ink7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3:0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 24575,'3'0'0,"0"1"0,-1 0 0,1 0 0,-1-1 0,0 1 0,1 1 0,-1-1 0,0 0 0,1 1 0,-1-1 0,0 1 0,0 0 0,0-1 0,1 3 0,25 28 0,-23-24 0,0 1 0,0-1 0,-1 1 0,0 0 0,-1 0 0,0 0 0,0 0 0,-1 0 0,0 1 0,1 14 0,-1 11 0,-4 55 0,0-38 0,2-40 0,-1-1 0,0 0 0,0 0 0,-1 0 0,0 0 0,-8 21 0,8-26 0,-1-1 0,0 0 0,-1 0 0,1 0 0,-1 0 0,0-1 0,0 1 0,0-1 0,-1 0 0,1 0 0,-1-1 0,0 1 0,0-1 0,-10 4 0,-33 17 0,-93 32 0,122-49-1365,4 0-5461</inkml:trace>
</inkml:ink>
</file>

<file path=ppt/ink/ink7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3:05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24575,'0'0'-8191</inkml:trace>
</inkml:ink>
</file>

<file path=ppt/ink/ink7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3:38.714"/>
    </inkml:context>
    <inkml:brush xml:id="br0">
      <inkml:brushProperty name="width" value="0.35" units="cm"/>
      <inkml:brushProperty name="height" value="0.35" units="cm"/>
      <inkml:brushProperty name="color" value="#849398"/>
    </inkml:brush>
  </inkml:definitions>
  <inkml:trace contextRef="#ctx0" brushRef="#br0">0 1 24575,'10'2'0,"1"0"0,-1 0 0,0 1 0,0 1 0,0-1 0,-1 2 0,0-1 0,11 8 0,-1-2 0,84 46 0,13-1 0,-82-41 0,0 2 0,44 27 0,-65-34 0,1-1 0,0 0 0,0-1 0,0-1 0,1 0 0,0-1 0,0 0 0,0-1 0,1-1 0,23 2 0,-12-3 0,-1 2 0,1 1 0,29 10 0,30 6 0,-56-14 0,38 13 0,9 3 0,-68-20 49,-1 0 0,0 0-1,0 0 1,13 9 0,8 3-1658</inkml:trace>
</inkml:ink>
</file>

<file path=ppt/ink/ink7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4:36.769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100 1 24575,'-2'0'0,"1"1"0,0-1 0,0 1 0,0-1 0,0 1 0,0-1 0,0 1 0,0 0 0,0-1 0,0 1 0,0 0 0,1 0 0,-1 0 0,0 0 0,0 0 0,1 0 0,-1 0 0,1 0 0,-1 0 0,0 1 0,-11 26 0,11-24 0,-8 23 0,-7 38 0,11-38 0,-16 43 0,17-61 0,1 0 0,1 1 0,-1-1 0,2 1 0,-1-1 0,1 1 0,1 12 0,0-17 0,0 0 0,1 0 0,0 0 0,0 0 0,0 0 0,0 0 0,1 0 0,0-1 0,0 1 0,0 0 0,1-1 0,-1 0 0,1 1 0,0-1 0,5 5 0,2 0-113,1 2-96,0 0 0,-1 0 1,0 1-1,-1 0 1,12 20-1</inkml:trace>
</inkml:ink>
</file>

<file path=ppt/ink/ink7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4:41.325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0 103 24575,'12'0'0,"0"-1"0,-1 0 0,1-1 0,0 0 0,-1-1 0,0 0 0,14-6 0,-3-1 0,0-1 0,28-21 0,-43 28 0,0 0 0,0 1 0,1-1 0,-1 2 0,1-1 0,-1 1 0,1 0 0,0 0 0,0 1 0,0 0 0,0 1 0,0 0 0,0 0 0,0 0 0,0 1 0,0 0 0,0 1 0,0 0 0,-1 0 0,1 1 0,-1 0 0,1 0 0,11 7 0,-8-2-455,1 1 0,19 19 0</inkml:trace>
</inkml:ink>
</file>

<file path=ppt/ink/ink7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4:43.842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0 0 24575,'16'15'0,"-10"-9"0,0-1 0,0 1 0,-1 0 0,0 1 0,0-1 0,0 1 0,3 8 0,96 194 0,-100-199-113,1 0-96,0 0 0,-1 0 1,-1 1-1,0-1 1,3 19-1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6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0,'0'3,"0"4,3 5,3 2,0 3,3-2,1-3,2-4,4-2,2-4,3-1,3-2,0-2,-1-2,-3-3,-2 0,-1-2,-3 0</inkml:trace>
</inkml:ink>
</file>

<file path=ppt/ink/ink7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4:45.049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0 298 24575,'0'-4'0,"0"-6"0,0-5 0,5 0 0,4-2 0,2-2 0,3-2 0,3-2 0,-1 0 0,1-2 0,1 4 0,3 2 0,-3-1 0,-1-1 0,2-1 0,-3-1 0</inkml:trace>
</inkml:ink>
</file>

<file path=ppt/ink/ink7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4:47.603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0 0 24575,'1'4'0,"-1"0"0,1 0 0,0 0 0,0 0 0,0 0 0,0 0 0,1 0 0,0-1 0,-1 1 0,1-1 0,4 5 0,31 39 0,-8-13 0,-16-13 0,0 1 0,-2 1 0,10 27 0,18 35 0,-38-83 0,0 0 0,0 0 0,0-1 0,0 1 0,0-1 0,0 1 0,1-1 0,-1 1 0,0-1 0,1 0 0,-1 0 0,1 0 0,0 0 0,-1 0 0,1 0 0,2 1 0,-2-2 0,-1 1 0,0-1 0,0 0 0,1 0 0,-1 0 0,0-1 0,0 1 0,1 0 0,-1 0 0,0-1 0,0 1 0,0 0 0,1-1 0,-1 0 0,0 1 0,0-1 0,0 1 0,2-3 0,4-4 0,0 0 0,-1 0 0,0-1 0,0 0 0,6-12 0,3-2 0,51-67 0,-64 86-170,0 0-1,0 1 0,1-1 1,-1 1-1,1-1 0,0 1 1,5-3-1</inkml:trace>
</inkml:ink>
</file>

<file path=ppt/ink/ink7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4:49.728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0 0 24575,'0'5'0,"0"4"0,0 6 0,0 5 0,0 2 0,0 2 0,0 1 0,0 1 0,4 0 0,2-1 0,-1 5 0,0 1 0,-2 3 0,-2 1 0,0-2 0</inkml:trace>
</inkml:ink>
</file>

<file path=ppt/ink/ink7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4:51.023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226 0 24575,'-4'5'0,"-6"4"0,-1 7 0,-3-1 0,-3 6 0,-3-1 0,2 1 0,4 1 0,-4 0 0,-3 2 0,2 0 0,4 0 0,1-3 0,-2-6 0,2-1 0</inkml:trace>
</inkml:ink>
</file>

<file path=ppt/ink/ink7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4:52.803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159 1 24575,'-4'0'0,"-6"0"0,-6 0 0,-3 0 0,1 4 0,3 5 0,1 2 0,2 3 0,3 3 0,4 3 0,-2-2 0,0 0 0,1 2 0,3 1 0,-4-3 0,0-1 0</inkml:trace>
</inkml:ink>
</file>

<file path=ppt/ink/ink7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4:54.214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1 1 24575,'4'0'0,"6"0"0,5 0 0,0 4 0,2 5 0,-2 6 0,-4 5 0,-3 2 0</inkml:trace>
</inkml:ink>
</file>

<file path=ppt/ink/ink7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4:56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287 0 24575,'-5'0'0,"0"4"0,-5 2 0,-4-1 0,-4 4 0,1 4 0,-1 0 0,-1-3 0,2 2 0,0-1 0,-1-3 0,-3 2 0,0-2 0,-6 3 0,-3 0 0,0 1 0</inkml:trace>
</inkml:ink>
</file>

<file path=ppt/ink/ink7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4:56.873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46 1 24575,'0'4'0,"0"6"0,-4 1 0,-2 2 0,1 4 0,0 3 0,-2 2 0,-1 2 0,2 1 0,1 0 0</inkml:trace>
</inkml:ink>
</file>

<file path=ppt/ink/ink7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4:58.346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1 0 24575,'0'4'0,"0"6"0,4 5 0,5 0 0,2 2 0,-1 1 0,1-1 0,0 0 0,-2 2 0,1-3 0</inkml:trace>
</inkml:ink>
</file>

<file path=ppt/ink/ink7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4:59.281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265 0 24575,'-4'0'0,"-6"0"0,-5 0 0,-4 0 0,0 5 0,0 5 0,-1 1 0,-1 3 0,-2 3 0,0 3 0,3 2 0,0-3 0,1-4 0,2 0 0,1 0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6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11,'3'0,"3"0,3 0,0 3,4 8,1 2,3 1,-3 2,-2 2,2-4,-4-5,-2-9,-3-7,-2-9,-2-4,-1-3,0 0,-1 4</inkml:trace>
</inkml:ink>
</file>

<file path=ppt/ink/ink7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00.169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1 1 24575,'0'4'0,"0"6"0,0 5 0,0 4 0,0 4 0,0 1 0,0 1 0,0 1 0,0 0 0,0-1 0,0 1 0,0-1 0,0 0 0,0-1 0,0 1 0</inkml:trace>
</inkml:ink>
</file>

<file path=ppt/ink/ink7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01.415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232 1 24575,'0'4'0,"-4"6"0,-6 5 0,-5 9 0,-8 8 0,-5-1 0,2-1 0,6-3 0,2-4 0,4-4 0,1 1 0,2 0 0,-2-3 0,3 0 0,2 1 0,-2-3 0,1 1 0</inkml:trace>
</inkml:ink>
</file>

<file path=ppt/ink/ink7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02.546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51 0 24575,'0'4'0,"-4"10"0,-1 7 0,0 3 0,0 3 0,2 0 0,-3 5 0,-1 0 0,1-1 0,2-1 0,1-1 0,1-3 0,1 0 0,5-5 0,6-2 0</inkml:trace>
</inkml:ink>
</file>

<file path=ppt/ink/ink7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03.342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253 1 24575,'-4'4'0,"-1"6"0,-5 5 0,0 4 0,-3 0 0,-3 0 0,1 1 0,3 1 0,0-3 0,-3 0 0,-3 1 0,-2 6 0,-2 2 0,-2-2 0,-1-3 0,4 0 0,10-4 0</inkml:trace>
</inkml:ink>
</file>

<file path=ppt/ink/ink7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07.674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2 1 24575,'-1'71'0,"3"79"0,-1-144 0,1 1 0,-1 0 0,2-1 0,-1 1 0,1-1 0,0 0 0,0 0 0,9 11 0,13 29 0,-12 7-1365</inkml:trace>
</inkml:ink>
</file>

<file path=ppt/ink/ink7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08.461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179 1 24575,'-5'0'0,"-5"0"0,-1 4 0,-2 1 0,0 5 0,-2 0 0,-2-2 0,2 2 0,3 4 0,0 0 0,-3 0 0,2 4 0,-2-2 0,2 0 0</inkml:trace>
</inkml:ink>
</file>

<file path=ppt/ink/ink7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09.673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101 1 24575,'-4'0'0,"-6"0"0,-6 0 0,1 4 0,3 6 0,-2 5 0,-2 0 0,2 2 0</inkml:trace>
</inkml:ink>
</file>

<file path=ppt/ink/ink7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11.937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1 1 24575,'0'4'0,"0"6"0,0 5 0,4 5 0,5-2 0,2 1 0</inkml:trace>
</inkml:ink>
</file>

<file path=ppt/ink/ink7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23.156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 0 24575,'1'1'0,"1"-1"0,-1 0 0,0 1 0,0-1 0,1 1 0,-1 0 0,0-1 0,0 1 0,1 0 0,-1 0 0,0 0 0,0 0 0,0 0 0,0 0 0,0 0 0,-1 0 0,2 2 0,15 24 0,-13-20 0,2 4 0,-1 1 0,0 0 0,0 1 0,-1-1 0,-1 1 0,0 0 0,-1 0 0,1 18 0,-4 111 0,-2-66 0,2-35 0,0-22 0,0-1 0,2 1 0,2 20 0,1-33-1365</inkml:trace>
</inkml:ink>
</file>

<file path=ppt/ink/ink7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23.894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0 0 24575,'0'4'0,"5"6"0,8 9 0,4 11 0,2-1 0,2-1 0,2-1 0,-3 0 0,0-1 0,-1-1 0,2-5 0,1-5 0,1-6 0,1-8 0,-3-4-8191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1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6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 1,'-3'3,"0"7,0 6,0 3,1 1,1 0,1 2,-1-2,4-4,1-4</inkml:trace>
</inkml:ink>
</file>

<file path=ppt/ink/ink7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24.409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234 0 24575,'-4'0'0,"-6"5"0,0 9 0,-4 6 0,-3 1 0,-3 4 0,2 3 0,0 0 0,-2 0 0,3 0 0,1-6 0,-2-6 0,-2 2 0,3 3 0,3-7 0,14-9 0</inkml:trace>
</inkml:ink>
</file>

<file path=ppt/ink/ink7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25.499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73 1 24575,'-4'0'0,"-2"4"0,1 6 0,0 5 0,2 4 0,2 4 0,0 1 0,-4 1 0,-1 1 0,-3 0 0,-5 0 0,0-5-8191</inkml:trace>
</inkml:ink>
</file>

<file path=ppt/ink/ink7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26.042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22 1 24575,'0'4'0,"0"10"0,-4 3 0,-1 6 0,-1 4 0,2 5 0,1 7 0,5-5 0,3-7-8191</inkml:trace>
</inkml:ink>
</file>

<file path=ppt/ink/ink7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26.399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0 0 24575,'0'4'0,"0"6"0,0 5 0,0 4 0,0 4 0,0-3-8191</inkml:trace>
</inkml:ink>
</file>

<file path=ppt/ink/ink7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27.656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24 1 24575,'2'131'0,"-4"141"0,-20-130-1365,20-121-5461</inkml:trace>
</inkml:ink>
</file>

<file path=ppt/ink/ink7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29.049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0 1 24575,'2'15'0,"-1"-1"0,2 1 0,0 0 0,1-1 0,0 1 0,1-1 0,1 0 0,0-1 0,1 1 0,11 16 0,5 12 0,-19-33 0,0 1 0,-1-1 0,0 0 0,-1 1 0,2 14 0,-3-13 0,1-1 0,0 1 0,1-1 0,6 16 0,8 16-1365,-10-22-5461</inkml:trace>
</inkml:ink>
</file>

<file path=ppt/ink/ink7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29.874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220 1 24575,'0'32'0,"-6"50"0,3-67 0,0-1 0,-1 1 0,0-1 0,-1 0 0,-12 23 0,-15 27 0,-44 75 0,57-111-47,6-8-612,-17 33 0,22-35-6167</inkml:trace>
</inkml:ink>
</file>

<file path=ppt/ink/ink7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31.070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408 1 24575,'-4'0'0,"-5"8"0,-11 8 0,-5 0 0,-3 6 0,-4 4 0,-2-3 0,1-5 0,2-2 0,2 1 0,6 2 0,2-3 0,-2-3 0,1-1 0,1 3 0,0-2 0,3-11 0,4-6-8191</inkml:trace>
</inkml:ink>
</file>

<file path=ppt/ink/ink7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31.585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0 1 24575,'0'4'0,"0"6"0,0 9 0,0 10 0,0 4 0,0 1 0,0-1 0,0-3 0,0-1 0,0-11 0,5-11 0,1-13 0,-1-8 0,0-6 0,-2 0-8191</inkml:trace>
</inkml:ink>
</file>

<file path=ppt/ink/ink7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32.161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180 1 24575,'-8'0'0,"-8"8"0,-4 12 0,0 6 0,0 3 0,-1 1 0,4-1 0,3-1 0,6-1 0,-2-5 0,3-2 0,1 0 0,2 0 0,-2-3 0,3-4 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6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31 1,'-3'3,"-1"5,-2 6,0 8,1 3,1 1,2-1,3-6,5-4,2-6,5-4,-2-3</inkml:trace>
</inkml:ink>
</file>

<file path=ppt/ink/ink7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32.515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10 1 24575,'0'4'0,"0"6"0,-4 0 0,-2 0-8191</inkml:trace>
</inkml:ink>
</file>

<file path=ppt/ink/ink7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33.325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222 1 24575,'-8'8'0,"-7"12"0,-6 6 0,-2 7 0,-3 6 0,0 1 0,0-2 0,4 1 0,6-3 0,1-6 0,4-5 0,3-3 0,4-4-8191</inkml:trace>
</inkml:ink>
</file>

<file path=ppt/ink/ink7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33.852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 0 24575,'0'4'0,"0"6"0,0 9 0,0 6 0,0 3 0,0 5 0,4 1 0,1-1 0,5 2 0,4-5 0,0-7-8191</inkml:trace>
</inkml:ink>
</file>

<file path=ppt/ink/ink7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34.490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258 1 24575,'-4'8'0,"-6"3"0,0 4 0,-4 3 0,-3 3 0,-3-2 0,1 5 0,1 1 0,-5-3 0,0 3 0,-3 2 0,2 0 0,2-4 0,3-3 0,10-3 0,11-6 0,9-4 0,3-4-8191</inkml:trace>
</inkml:ink>
</file>

<file path=ppt/ink/ink7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35.872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 0 24575,'0'7'0,"1"-1"0,0 1 0,0-1 0,1 1 0,0-1 0,0 0 0,0 0 0,5 8 0,29 47 0,-19-33 0,-16-27 0,150 244 0,-145-234 21,0 0-1,-1 0 1,0 0-1,-1 1 1,4 17-1,10 26-1508,-12-41-5338</inkml:trace>
</inkml:ink>
</file>

<file path=ppt/ink/ink7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36.493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138 1 24575,'-5'0'0,"-4"4"0,-2 5 0,-3 2 0,-3 7 0,2 5 0,2 2 0,0-2 0,2-2 0,3 0 0,-2 1 0,1 1 0,7-4 0,7-5 0,8-4 0,1-9 0,2-5 0,-1-1-8191</inkml:trace>
</inkml:ink>
</file>

<file path=ppt/ink/ink7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36.993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142 1 24575,'-5'4'0,"-4"6"0,-6 1 0,-1 3 0,3 3 0,0 3 0,-3 2 0,2 2 0,3 0 0,3 2 0,0-5 0,0-1 0,2-5-8191</inkml:trace>
</inkml:ink>
</file>

<file path=ppt/ink/ink7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37.659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0 0 24575,'0'8'0,"0"8"0,0 4 0,0 4 0,4 1 0,6-3 0,1-1 0,3-4 0,-1-2 0,-2-2-8191</inkml:trace>
</inkml:ink>
</file>

<file path=ppt/ink/ink7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38.576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 0 24575,'0'4'0,"0"6"0,0 6 0,0 3 0,0 3 0,0 7 0,0 2 0,0 4 0,0 1 0,0-2 0,0-3 0,0-2 0,0-2 0,0-1 0,0-1 0,0-5-8191</inkml:trace>
</inkml:ink>
</file>

<file path=ppt/ink/ink7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39.149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0 1 24575,'0'8'0,"5"8"0,8 4 0,4 4 0,2 1 0,6 1 0,4-4 0,1-5 0,-1-7 0,-5 0 0,-3-1 0,0-3 0,0-2 0,-3-2-8191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6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0,'3'0,"5"7,2 5,2-1,1 0,-2 0,-1 2,-2-2,1-3,3-2,-3-8,1-5,1-4,-1-3,-3-2,-2 0</inkml:trace>
</inkml:ink>
</file>

<file path=ppt/ink/ink7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39.78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91 1 24575,'-4'0'0,"-6"4"0,-5 6 0,-4 1 0,1 3 0,4 3 0,4-1-8191</inkml:trace>
</inkml:ink>
</file>

<file path=ppt/ink/ink7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40.815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152 0 24575,'-4'4'0,"-10"6"0,-3 6 0,2 3 0,-1 3 0,-2 3 0,-1-4 0,1-1 0,5 0 0,4 2 0,4 0 0,2 1 0,2 1 0,2-4-8191</inkml:trace>
</inkml:ink>
</file>

<file path=ppt/ink/ink7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41.472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 1 24575,'0'4'0,"0"6"0,0 5 0,0 4 0,0 3 0,4 3 0,1 0 0,5 1 0,-1-1 0,0 1 0,1-5 0,4-5 0,4-6 0,2-5 0,-1-3-8191</inkml:trace>
</inkml:ink>
</file>

<file path=ppt/ink/ink7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41.826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46 1 24575,'-9'4'0,"-2"6"0,0 5 0,2 4 0,3 0-8191</inkml:trace>
</inkml:ink>
</file>

<file path=ppt/ink/ink7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43.25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26 0 24575,'-4'4'0,"-2"6"0,1 5 0,1 8 0,1 10 0,1 2 0,1 0 0,1-2 0,4-7 0,6-7 0,5-8 0,1-5-8191</inkml:trace>
</inkml:ink>
</file>

<file path=ppt/ink/ink7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43.782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251 0 24575,'-4'0'0,"-10"9"0,-11 2 0,0 4 0,-2 7 0,-3 5 0,-6 6 0,-1 1 0,7-1 0,7-5-8191</inkml:trace>
</inkml:ink>
</file>

<file path=ppt/ink/ink7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44.235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0 0 24575,'0'9'0,"4"2"0,6 8 0,1 5 0,3 2 0,3-2 0,-2-2 0,2-5 0,2-5 0,1-4 0,-2-4-8191</inkml:trace>
</inkml:ink>
</file>

<file path=ppt/ink/ink7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58.868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0 103 24575,'12'0'0,"0"-1"0,-1 0 0,1-1 0,0 0 0,-1-1 0,0 0 0,14-6 0,-3-1 0,0-1 0,28-21 0,-43 28 0,0 0 0,0 1 0,1-1 0,-1 2 0,1-1 0,-1 1 0,1 0 0,0 0 0,0 1 0,0 0 0,0 1 0,0 0 0,0 0 0,0 0 0,0 1 0,0 0 0,0 1 0,0 0 0,-1 0 0,1 1 0,-1 0 0,1 0 0,11 7 0,-8-2-455,1 1 0,19 19 0</inkml:trace>
</inkml:ink>
</file>

<file path=ppt/ink/ink7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58.869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0 0 24575,'16'15'0,"-10"-9"0,0-1 0,0 1 0,-1 0 0,0 1 0,0-1 0,0 1 0,3 8 0,96 194 0,-100-199-113,1 0-96,0 0 0,-1 0 1,-1 1-1,0-1 1,3 19-1</inkml:trace>
</inkml:ink>
</file>

<file path=ppt/ink/ink7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58.869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0 298 24575,'0'-4'0,"0"-6"0,0-5 0,5 0 0,4-2 0,2-2 0,3-2 0,3-2 0,-1 0 0,1-2 0,1 4 0,3 2 0,-3-1 0,-1-1 0,2-1 0,-3-1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6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1,'0'6,"3"6,5 6,2 5,1-4,3-3,-3-2,1-3,0-4,-2-6,-3-6,-2-6,-4-6,-4-2</inkml:trace>
</inkml:ink>
</file>

<file path=ppt/ink/ink7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58.870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0 0 24575,'1'4'0,"-1"0"0,1 0 0,0 0 0,0 0 0,0 0 0,0 0 0,1 0 0,0-1 0,-1 1 0,1-1 0,4 5 0,31 39 0,-8-13 0,-16-13 0,0 1 0,-2 1 0,10 27 0,18 35 0,-38-83 0,0 0 0,0 0 0,0-1 0,0 1 0,0-1 0,0 1 0,1-1 0,-1 1 0,0-1 0,1 0 0,-1 0 0,1 0 0,0 0 0,-1 0 0,1 0 0,2 1 0,-2-2 0,-1 1 0,0-1 0,0 0 0,1 0 0,-1 0 0,0-1 0,0 1 0,1 0 0,-1 0 0,0-1 0,0 1 0,0 0 0,1-1 0,-1 0 0,0 1 0,0-1 0,0 1 0,2-3 0,4-4 0,0 0 0,-1 0 0,0-1 0,0 0 0,6-12 0,3-2 0,51-67 0,-64 86-170,0 0-1,0 1 0,1-1 1,-1 1-1,1-1 0,0 1 1,5-3-1</inkml:trace>
</inkml:ink>
</file>

<file path=ppt/ink/ink7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58.871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0 0 24575,'0'5'0,"0"4"0,0 6 0,0 5 0,0 2 0,0 2 0,0 1 0,0 1 0,4 0 0,2-1 0,-1 5 0,0 1 0,-2 3 0,-2 1 0,0-2 0</inkml:trace>
</inkml:ink>
</file>

<file path=ppt/ink/ink7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58.872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226 0 24575,'-4'5'0,"-6"4"0,-1 7 0,-3-1 0,-3 6 0,-3-1 0,2 1 0,4 1 0,-4 0 0,-3 2 0,2 0 0,4 0 0,1-3 0,-2-6 0,2-1 0</inkml:trace>
</inkml:ink>
</file>

<file path=ppt/ink/ink7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58.873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159 1 24575,'-4'0'0,"-6"0"0,-6 0 0,-3 0 0,1 4 0,3 5 0,1 2 0,2 3 0,3 3 0,4 3 0,-2-2 0,0 0 0,1 2 0,3 1 0,-4-3 0,0-1 0</inkml:trace>
</inkml:ink>
</file>

<file path=ppt/ink/ink7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5:58.874"/>
    </inkml:context>
    <inkml:brush xml:id="br0">
      <inkml:brushProperty name="width" value="0.2" units="cm"/>
      <inkml:brushProperty name="height" value="0.2" units="cm"/>
      <inkml:brushProperty name="color" value="#008C3A"/>
    </inkml:brush>
  </inkml:definitions>
  <inkml:trace contextRef="#ctx0" brushRef="#br0">1 1 24575,'4'0'0,"6"0"0,5 0 0,0 4 0,2 5 0,-2 6 0,-4 5 0,-3 2 0</inkml:trace>
</inkml:ink>
</file>

<file path=ppt/ink/ink7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6:35.7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349 611 24575,'-11'0'0,"0"0"0,1-1 0,-1-1 0,1 0 0,-1 0 0,1-1 0,0-1 0,0 1 0,0-2 0,0 1 0,-11-9 0,8 4 0,0 0 0,1-2 0,0 1 0,1-2 0,1 1 0,-19-26 0,15 17 0,1-1 0,0 0 0,2-1 0,0 0 0,2 0 0,0-1 0,1-1 0,2 1 0,0-1 0,2 0 0,0-1 0,0-34 0,4 30 0,-1 18 0,0 1 0,1 0 0,0 0 0,1-1 0,1 1 0,4-18 0,-6 26 0,1 1 0,-1 0 0,1-1 0,-1 1 0,1 0 0,0 0 0,-1 0 0,1 0 0,0-1 0,0 1 0,0 0 0,0 0 0,0 1 0,0-1 0,0 0 0,0 0 0,1 0 0,-1 1 0,0-1 0,0 0 0,1 1 0,-1 0 0,0-1 0,1 1 0,-1 0 0,0-1 0,1 1 0,-1 0 0,0 0 0,1 0 0,-1 0 0,1 0 0,-1 1 0,0-1 0,1 0 0,-1 1 0,0-1 0,1 0 0,-1 1 0,0 0 0,0-1 0,1 1 0,1 1 0,7 5 0,0-1 0,-1 2 0,0-1 0,10 11 0,-7-7 0,-4-5 0,0 0 0,1-1 0,-1 0 0,1-1 0,0 0 0,11 3 0,-12-4 0,0 0 0,-1 0 0,1 0 0,-1 1 0,0 0 0,0 0 0,0 1 0,-1 0 0,10 8 0,1 7 0,0 0 0,-1 1 0,16 29 0,-27-39 0,1 0 0,-1 1 0,-1 0 0,0 0 0,-1 0 0,0 1 0,-1-1 0,1 25 0,-4 259-1365,1-275-5461</inkml:trace>
</inkml:ink>
</file>

<file path=ppt/ink/ink7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6:38.1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574 151 24575,'-1'-2'0,"1"-1"0,0 1 0,-1 0 0,1-1 0,-1 1 0,0 0 0,0 0 0,0-1 0,0 1 0,0 0 0,0 0 0,-1 0 0,1 1 0,0-1 0,-1 0 0,0 0 0,1 1 0,-1-1 0,0 1 0,-4-3 0,-4-2 0,-1 0 0,-22-9 0,9 5 0,-6-4 0,-1 2 0,0 1 0,-1 1 0,-42-7 0,37 13 0,0 2 0,-46 3 0,25 1 0,55-2 0,0 0 0,-1 0 0,1 0 0,0 0 0,0 1 0,0-1 0,0 1 0,0 0 0,0 0 0,0 0 0,0 1 0,-4 2 0,6-3 0,0 0 0,0 0 0,0 0 0,0 1 0,0-1 0,0 0 0,1 1 0,-1-1 0,1 0 0,-1 1 0,1-1 0,-1 1 0,1-1 0,0 1 0,0-1 0,-1 1 0,1 0 0,0-1 0,0 1 0,1-1 0,-1 1 0,0-1 0,0 1 0,1-1 0,-1 1 0,1-1 0,1 3 0,6 13 0,0 1 0,2-1 0,0-1 0,22 28 0,-15-21 0,-14-19 0,0 1 0,1 0 0,0-1 0,0 0 0,1 0 0,-1 0 0,1 0 0,-1-1 0,1 0 0,0 0 0,8 4 0,-4-5 0,0 1 0,0-1 0,-1-1 0,1 1 0,0-2 0,16 1 0,30-1 0,119-4 0,-89-11 0,-49 8 0,36-20-1365,-61 25-5461</inkml:trace>
</inkml:ink>
</file>

<file path=ppt/ink/ink7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7:01.849"/>
    </inkml:context>
    <inkml:brush xml:id="br0">
      <inkml:brushProperty name="width" value="0.0441" units="cm"/>
      <inkml:brushProperty name="height" value="0.0441" units="cm"/>
    </inkml:brush>
  </inkml:definitions>
  <inkml:trace contextRef="#ctx0" brushRef="#br0">373 0 24575,'-27'2'0,"0"1"0,0 2 0,1 0 0,-1 2 0,-46 19 0,8-4 0,60-21 0,-1 1 0,1 0 0,0 0 0,0 0 0,-1 0 0,2 1 0,-1 0 0,0 0 0,1 1 0,-1-1 0,1 1 0,0 0 0,0 0 0,1 0 0,-1 1 0,1-1 0,0 1 0,0 0 0,0 0 0,1 0 0,-1 0 0,1 0 0,1 0 0,-1 1 0,1-1 0,0 1 0,0-1 0,0 12 0,1 84-235,0-77-895,1-2-5696</inkml:trace>
</inkml:ink>
</file>

<file path=ppt/ink/ink7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4T06:27:02.733"/>
    </inkml:context>
    <inkml:brush xml:id="br0">
      <inkml:brushProperty name="width" value="0.0441" units="cm"/>
      <inkml:brushProperty name="height" value="0.0441" units="cm"/>
    </inkml:brush>
  </inkml:definitions>
  <inkml:trace contextRef="#ctx0" brushRef="#br0">522 1 24575,'-21'0'0,"-84"4"0,92-3 0,0 2 0,0 0 0,0 0 0,0 1 0,1 1 0,-13 6 0,-29 16 0,0 3 0,-64 47 0,113-73-50,0 0-1,-1 0 1,1 1-1,1 0 0,-1 0 1,1 0-1,0 0 1,0 1-1,0 0 1,1-1-1,0 1 0,0 1 1,0-1-1,1 0 1,0 1-1,0-1 1,1 1-1,0-1 0,0 1 1,0 0-1,1 0 1,0-1-1,0 1 1,1 0-1,0-1 1,3 14-1,2-4-6775</inkml:trace>
</inkml:ink>
</file>

<file path=ppt/ink/ink7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2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71 1,'0'0,"-2"0,-1 4,-3 4,2 6,-2 3,4 2,-1 1,3 2,-2 0,2 0,0-2,0 3,2-1,-2 0,0-1,0 0,0 0,0 0,0 0,0 2,0-2,0 0,0 0,0 0,0 0,-4-4,2 0,-1 1,0-1,2 1,0 2,0 0,1 1,-3 1,0-1,1 0,0 1,-3-2,2 1,-2 1,4-1,-1 0,1 1,1 0,0-1,0 1,0-2,0 1,3-4,0 0,0 0,-1 1,3-5,-2-1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6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1,'5'3,"7"7,3 6,4 0,-4 0,-3 1,-1-3,-3-1,0-2,-1 0,-1 2,1 5,-2-2</inkml:trace>
</inkml:ink>
</file>

<file path=ppt/ink/ink7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3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765 22,'0'0,"-2"-3,-3-3,-7 3,-1-2,-5 4,-3-1,-1 1,-1 1,2 0,0 0,3 0,2 0,-2 0,2 0,-4 4,-1 1,1-1,0 0,2 4,2-4,0 2,2-3,0 5,0-2,1-2,0 5,0-2,-1-2,0 4,1-2,-1-1,0-1,4 1,0 0,0 4,2-4,-2 7,1-1,-4-1,4 5,-1-5,2 1,-1-1,-1 1,0-2,1 2,-1 2,1 2,-3-3,2 2,1 2,-1-4,1 2,1-1,1 4,0-3,-1 1,4-1,-1 2,0 2,1 2,1-6</inkml:trace>
</inkml:ink>
</file>

<file path=ppt/ink/ink7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4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2 339,'0'0,"0"-4,2-2,4-2,3-4,1-4,0-2,1 1,1 6,-1 2,-1-1,-1 3,0-3,0 3,0 1,1-4,1 4,-1-9,0 2,4 2,-2-3,-1 1,2 1,-3-3,1 5,-1-3,1 3,1-1,1 1,1 2,-4-1,1 1,-3 4,-3-2</inkml:trace>
</inkml:ink>
</file>

<file path=ppt/ink/ink7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37:05.89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FFFF00"/>
      <inkml:brushProperty name="ignorePressure" value="1"/>
    </inkml:brush>
  </inkml:definitions>
  <inkml:trace contextRef="#ctx0" brushRef="#br0">3087 3883,'75'50,"-41"-26,17 15,3-3,11 1,-43-27,-1-3,9 2,-5-5,13 11,4-2,-24-6,18 8,-1 4,-9-4,0 0,2-5,-1 0,20 2,48 8,-54-11,-21-2,17-1,167-2,-119-5,-74-2,3 0,-2 0,-1-2,2 2,-2-4,1-1,2 0,13-7,-11 4,1 2</inkml:trace>
  <inkml:trace contextRef="#ctx0" brushRef="#br0" timeOffset="-1">4752 4332,'4'8,"1"3,-2 0,0 2,0-2,0 0,-2 1,1 0,1 1,-1-2,-2 3,1-1,-1 30,0-2,-1 17,-1 11,-1 205,3-258,-2 1,2 1,-2-1,0-2,-1 2,-1 0,1-2,-3 6,3-10,-1-1,0 0,-1-1,2 1,-2-2,0 4,-1-5,2 1,-3 0,1-2,0 3,-2-1,-8 6,0-1,-1-1,1-3,-1 1,-14 3,-24 7,-9-5,58-12,-31 5,1-3,-7-3,-76-2,46-2,-375 2,426-2,-1-1,2-1,-16-8,5 3,-8-1,25 7,-9 0,0 0,0-4,2-1,0-1,-21-12,0 3,-15-3,-62-5,-55 3,88 13,-69-5,130 15,1-1,1-1,-1-4,-4-3,0-1,-97-30,99 33,1-4,-1-1,-13-12,16 12,-105-66,86 57,30 14,-3-1,3 0,-2-2,-1-2,-130-118,108 90,-19-27,20 23,30 37,2 2,-1-3,0 0,1 0,0-1,0 1,0-1,2 0,-2-1,1 0,0 0,1 0,1 0,-2 0,1 1,-1 0,0-1,-2-3,0 4,3-2,-3 0,-2-11,1-3,1-1,0-4,-1-2,-4-16,-1 8,0-3,8 24</inkml:trace>
  <inkml:trace contextRef="#ctx0" brushRef="#br1" timeOffset="-15.25">1651 3962,'4'12,"2"1,-2 4,2 5,5 36,2 8,-4-32,3 0,-2-1,2 0,0-1,14 23,-16-36,-1-3,1 0,2-1,0 0,-2-2,3 1,-1-2,0 0,1-2,3 2,-13-11,-3 0,2 0,-1 0,1 1,-1-1,2-1,-2 0,1 0,-2 0,2 0,1 0,-2 0,0 0,1 0,0 0,-1 0,2-1,-3-1,1 1,0 0,0 0,-1 0,0 0,1-1,0 2,0-2,-1 1,0-1,1 0,1 2,-2-1,0-2,0 3,0-2,0 0,0 0,1 1,-1 0,0-2,0 3,0-2,0 0,0 1,-1 0,1-3,0-12,-3 3,0-2,1 1,-2-1,1 1,0 1,-9-32,-6-32,-17-61,20 86,1-1,2-2,2 1,5 21</inkml:trace>
  <inkml:trace contextRef="#ctx0" brushRef="#br1" timeOffset="-17.25">2378 3803,'6'6,"14"17,1 2,17 19,-27-31,-1-1,-1 3,0 0,0-1,5 17,-5-11,4-1,-3-1,3 4,17 18,86 111,-93-124,0-4,2 0,-2-1,11 3,-16-13,2-2,-1-1,2-1,-1-3,0 1,-1-4,8 1,39 0,40-11,-16 1,-38 6,-1 2,-1 4,49 15,-85-17,-4-1,-2 1,1 0,0 1,-1 0,1 0,0 3,-2-1,6 7,0-2,1 1,0-3,0 0,0-2,1 0,4 1,29 9,-24-7,3-3,-1 1,1-5,190 0,-116-5,-15 3,91-3,-167 0,0 2,2-4,-1 0,-1 0,-1-2,2 1,2-4,14-5,-19 8,4-1,5-4,-1-1,-10 9,-3 0,2 0,-1 0,0-2,0 1,0 1,0-2,1 0,-1-2,-3 6,-1 0,1-1,-1 0,1 2,-1-3,0 2,0 0,0 0,0-1,0-1,0 3,2-2,-2 1,0 0,0 0,0-1,-2-1,2 2,0-2,0-2,0 3,-1-1,0-1,0 1,0 0,-1-3,-3-5,1 1,-1 0,0 2,-2-2,-2-3,0 1,-1 2,-8-10,-3-3,-21-20,29 32</inkml:trace>
  <inkml:trace contextRef="#ctx0" brushRef="#br1" timeOffset="-18.25">4499 4240,'-2'-2,"-13"-15,2 1,9 11</inkml:trace>
  <inkml:trace contextRef="#ctx0" brushRef="#br1" timeOffset="-20.25">4288 4147,'-1'6,"-4"8,3-2,-1 3,-1 3,0 6,-1-10,3 0,-2 1,1 0,-4 7,4-19,2 1,-1 0,0 0,1 0,-3-2,3 2,-1 0,-1-1,0 0,1-1,-1 2,0-3,0 1,1-1,-2 2,0 0,-6 0,0 0,0 0,1-2,-3-1,0 0,-53-7,64 7,-5 0,1-1,-2-1,1-1,1 1,-5-2,10 3,0 1,-2 0,2 0,-1 0,1 0,0 0,-1 0,1 0,0 0,0-2,0 2,0 0,0-1,0 1,-1-1,1 1,-1-1,1 0,0 1,0 0,0 0,0-1,-1 1,1 0,0-1,0 0,0 1,1-2,-1 2,0 0,0-1,0 1,0-1,1 1,-1-1,1 1,-1-1,0 1,0-1,0 1,0 0,0-1,0 1,1 0,-1 0,0 0,19-9,4 3,0 0,1 4,-2 1,74 2,-37 1,-19-2,57 0,-95-1,0 1,0 0,-2-1,3 1,-2-1,2 1,-1-2,-2 2,1 0,-1 0,0 0,0 0,0 0,0-1,0 1,0 0,0 0,0-1,0 1,0 0,0 0,1-1,-1 1,0 0,0 0,0-2,0 2,0 0,1 0,-1 0,0 0,0 0,0 0,0 0,0-1,0 1,0 0,-1-1,1 0,0 0,-1 1,1-1,0 0,0 1,0-1,-1-1,0 1,1 1,0 0,-1 0,1 0,0-1,0 1,-47-47,14 16,14 11</inkml:trace>
  <inkml:trace contextRef="#ctx0" brushRef="#br1" timeOffset="-22.25">4261 4128,'-1'-1,"-10"-5</inkml:trace>
  <inkml:trace contextRef="#ctx0" brushRef="#br1" timeOffset="-24.25">3980 4120,'-13'13,"-3"3,3-4,0 3,-2-3,-6 3,3 3,1 0,-1 2,-7 10,19-23,-1 0,2-1,-2 1,0-4,1 3,-1-1,-1-1,0-1,3 0,-3 0,0-1,0-1,0 1,-9 0,-1-2,2 0,-1-4,-16-2,-80-29,106 32,-1 0,1 1,0-2,0 0,0 0,0-2,2 0,-3 1,1-3,1 2,-4-8,-29-37,-8-18,40 57,0 0,0-1,1-2,0 3,-3-15,-1 1,9 22,-1 1,0-1,1-1,-2 3,0-1,2-1,-1 2,-1-1,0 0,1 0,-1 2,0-1,1-1,-2 2,2-1,-1 1,1 0,-3 1,-7-5,-1 3,2 1,-14 0,6 1,-11-4,0-1,1-3,-2-1,-19-12,17 6,11 6,-1-2,7 2</inkml:trace>
  <inkml:trace contextRef="#ctx0" brushRef="#br1" timeOffset="-26.25">3007 3856,'3'2,"5"1</inkml:trace>
  <inkml:trace contextRef="#ctx0" brushRef="#br1" timeOffset="-28.25">3093 3883,'21'2,"-7"2,0 2,-6-2</inkml:trace>
  <inkml:trace contextRef="#ctx0" brushRef="#br1" timeOffset="-30.25">3173 3909,'9'6,"17"11,17 10,116 74,-139-90,0 1,2-3,-2-2,2 0,-1-2,13 0,71 15,-98-18,-1-1,2 1,-1 1,0 1,-1-1,0 3,2-3,1 5,3 2,1 1,-1-2,0 0,3-1,-2-2,1 2,-1-4,39 12,-2-6,3 0,13-3,94-8,-68 1,-89 0,2 0,-1 0,1 1,-1 0,1 0,-1 0,0 0,0 3,1-2,-2 1,0-1,3 2,-3-1,1 1,0 0,2 6,-5-10,0 0,-1 1,0-1,1 2,-1-2,0 0,1 2,0-1,-1 1,0-1,2-1,-1 2,-1-1,0 1,0-1,0-1,0 2,0-1,0 1,0-1,0-1,0 2,0-1,0-1,0 0,-1 1,1 0,-2 0,2 0,0 0,-1 0,0-1,1 2,0-2,0 1,-1 0,1-1,0 0,-1 1,0-1,1 0,-5 3,0 0,1-1,0-1,-1 0,1 0,-3 1,-52 4,0-4,-13-4,11 0,-182 1,224-2,0 0,-1-1,1-2,0-1,1-1,-3-3,2 1,1-3,0 0,-10-13,-8-4,31 26,-8-7,0 1,-1 1,1 1,-5 0,5 2,-1-2,1-1,-6-4,4 1,-1 2,-4-1,-1 1,11 5,-2 1,1-3,0 2,1-2,0-2,0 1,-4-5,4 1,0 2,1 1,-2 0,1-1,-2 3,1 1,0-1,0 2,-11-2,17 4,-138-44,109 36,-18-3,25 9,0-2,0-3,-1-1</inkml:trace>
  <inkml:trace contextRef="#ctx0" brushRef="#br1" timeOffset="-32.25">2505 3829,'15'28,"-2"-1,2-1,5 6,66 87,-7-2,-33-47,8 10,-49-71,1 0,1-1,0-1,-1 1,1 0,0-4,2 4,12 8,20 7,12 10,-31-16,0-4,0 1,0-4,0 1,2-3,2 0,54 6,0-2,24-8,15-4,-105-2,-13 2,-1 0,0 0,0 0,2 0,-2 0,0 0,0 0,0-1,0 1,0 0,0 0,0 0,0 0,0 0,0-1,0 1,0 0,1 0,-1 0,0 0,0 0,0 0,0 0,1-1,-1 1,0 0,0 0,0-2,0 2,0 0,0 0,0-1,0 1,0 0,0 0,0-1,0 1,0 0,0 0,0-1,0 1,0 0,0 0,0 0,-1 0,1 0,0 0,0 0,0 0,0 0,-1 0,1 0,0-1,0 1,-4-7,1-1,-1 4,0-4,-2 3,3-1,-6-3,3 2,-76-79,41 43,27 27,1 0,1 0,-9-18,7 11,-1 1,-5-4,-8-6,-1 1,-11-5,3-1,22 23,-1-1,0 2,-6-3,-13-2,2 3,-1 3,-30-6,16 6,-1-7,30 11,0 1,-6 0,5 3,0 2,0-1,-3 3,17 3,5 1,9 8,9 10,-1-1,1-3,1 2,1-4,14 12,27 10,17 9,-34-23,-31-15,1 1,-1 0,0 0,0 4,9 12,-6-10,0 1,12 10,55 36,-48-36,-16-14,15 16,-2 2,-30-31,0 0,-1 1,0-1,1 1,-1 0,0-1,0 0,0 1,0-1,1 2,-1-1,0 0,1-1,-1 1,0-1,0 1,0-1,0 1,0-1,0 0,0 1,0-1,0 0,-1 1,1-1,0 0,0 0,-1 0,1 0,0 0,0 0,0 0,0 0,0 0,0 0,0 0,0 2,-1-2,1 0,0 0,0 0,0 0,0 0,-1 0,1 0,0 0,-1 0,1 0,0 0,0 0,0 0,0 0,0 0,0 0,0 0,0-2,0 2,-1 0,-5-1,0-1,1-1,-1-1,-5-4,-5-3,-62-47,-2-6,4-6,52 50,-232-224,130 111</inkml:trace>
</inkml:ink>
</file>

<file path=ppt/ink/ink7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9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3 65,'0'0,"1"0,6 0,1-4,3-5,1 1,2 0,3 2,3 2,1 1,2 1,-2 2,-2 0,-2-4,-1 0,-2 1,3-2,-1 4,3-1,2 1,-1 1,1 0,-3 0,-2 0,0 0,-2 4,0 1,-4 3,0 1,2-2,-5 3,4-4,-5 6,2-5,1 6,0-5,4 0,-1-2,1 0,2 1,-4 3,-1-2,1-2,-2 2,0 0,-2 3,2 2,0-2,-1 3,-2 1,0-3,0 3,1-3,-2 1,2 2,2-3,-1 1,0-2,0 2,0 0,-2 4,1-3,3-3,-2 1,-1 2,-4 0,2 4,-1 1,-1 1,0 2,-2-2,3-2,-1-5</inkml:trace>
</inkml:ink>
</file>

<file path=ppt/ink/ink7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0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3 0,'0'0,"2"0,5 9,1 4,2 0,2 3,3 1,-3 3,3-5,-3 1,-2-4,0 3,-4-2,1 4,-1 1,1 1,1 2,1-5,2 1,-3 1,3-4,1 0,-1-1,1-7,-3 4,1-3,-1 3,0-1,0-2,1-2,0 1,-1 4,2-1,-4 5,3-4,-3 2,2 3,-2 1,-3 3,2 0,-1 2,-1-1,-2 3,3-5,-2-1,-1-4</inkml:trace>
</inkml:ink>
</file>

<file path=ppt/ink/ink7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1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387 1,'0'0,"-2"0,-5 0,-1 4,-3 1,-1 2,-2 2,3 1,-2 0,0 2,0 2,-3-1,1 1,0-3,3 2,1-3,0 3,-1-4,-1-1,1-4,2 4,0-2,-2-1,0 2,1-1,-3 3,4 5,0-3,0 4,-2-5,2 2,3 4,0-3,2-1,-3 5,2 0,2 1,1 2,1 1,1 0,1 0,0 1,0-1,0 1,0-1,1 0,-1 1,0-1,0 0,0 1,2-5,2-1,-2 1,0 0,0-1</inkml:trace>
</inkml:ink>
</file>

<file path=ppt/ink/ink7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2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296 172,'0'0,"0"-4,-3-5,-5 0,-1-3,-1 2,-2 1,1-1,0 2,4-3,-2 2,0 2,-2-2,-1 1,0 3,-1-3,-1 1,0-3,-3 1,2 2,-6 3,3 0,-4 3,3 0,2 1</inkml:trace>
</inkml:ink>
</file>

<file path=ppt/ink/ink7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3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 1,'0'0,"2"0,5 0,1 0,0 4,1 1,2-1,-2 4,1 4,0-2,-2 3,2-3,-2 3,-1-3,-1 3,2-4,-1 4,1-3,-3 2,2 0,2 5,-2 0,2-1,-2 1,-2-1,3-2,-3 0,-1 3,-2 0,-1-2</inkml:trace>
</inkml:ink>
</file>

<file path=ppt/ink/ink7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4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192 0,'0'0,"0"4,-2 1,-4-1,-3 0,2 4,-4-4,1 6,-1-2,-2-1,0 3,-2-3,3 4,-3-2,2 2,-2-2,2 4,-1-5,3 0</inkml:trace>
</inkml:ink>
</file>

<file path=ppt/ink/ink7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5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134 44,'0'0,"3"3,6 2,4-1,4 0,1 2,1 1,-2 3,-1-3,-2 1,-3 2,-1-2,2-3,-2 1,2-5,0 0,-1 5,-1-3,-1 6,-1-1,2-1,0-2,2-4,0 7,1 1,0 0,0 4,-3-3,1-1,0-5,2 4,-1 0,2-5,-1 2,0-3,2-1,-2 0,1-1,-1 0,-1-5,-5-3,-1-7,-6 3,-1-3,-4 2,-4 0,-1 3,-2 0,-1 6,1-3,0 0,2 3,-3-4,1-2,-1 0,0 1,0 2,-4 4,0 0,1 2,1 1,-2 0,3 1,-1-1,1 1,-3-1,2 4,-2 0,1 1,1-1,0 0,1 0,1 2,-2-2,2 1,-1-3,1-2,-1 1,0-1,1 0,-1 0,0 0,1-1,-1 1,0 0,4-2,-2-4,5-3,-2 2,0 0,1-4,2 0,5 0,1-2,4 2,3 2,1 0,2 2,0 0,4 3,5 1,-1 2,4 5,-2 1,0-2,-2 2,-2-2,0-1,0 0,1-2,0 4,-2 4,0 1,-1-2,1-2,-2 1,1-4,1-1,-3-1,1 0,1 0,0 2,-8 4,-9 2,-5 4,-9 1,-3-1,-2-1,2 4,0-5,2-2,2-4,1 0,-2-2,1-2,-1 0,-1 0,0-1,0 1,1-1,5-3,0 0,1-2,3-2,3 3,7-2,7 2,4 0,5-2,3 2,0 0,3 4,-2 0,2 0,-2-4,1 1,-3-1,-1 2,-3 1,-1 0,-2 2,2-1,-2 1,1 0,-1 1,-1-1,3 0,-2 0,1 0,-1 0,1 0,0 0,-1 0,0 0,2 0,-2 0,1 4,-1 0,-1 5,-14-9,2 0,0 0,0 1,0-1,0 0,2 0,-2 0,0 2,0-2,0 0,0 0,0 0,1 1,-1-1,0 0,0 0,0 0,0 0,0 0,0 1,0-1,0 0,0 0,0 1,0-1,0 0,0 0,0 0,0 0,0 0,0 1,0-1,0 0,-1 0,1 1,-8 6,-13 0,-3-5,-2-1,1 0,2 0,4-2,2-1,1-4,1 2,2-4,1 0,-2 1,3 7,1 3,2 3,3 6,1 2,2 5,2 0,0 3,-4 0,2 1,0-1,0 0,0-1,2 1,-1-1,1 1,0-1,0-1,0 2,1-1,-1 0,0 1,0-1,0 0,0 1,0-1,0 0,0 1,0-1,0 0,0 1,0-2,0 0,0 3,0-2,0 0,0 1,0-1,0 0,0 1,0-1,0-1,0 1,0 1,0-2,0 2,-4-5,-2-8,-1-9,-1-12,-2-4,3-3,0-4,3-3,1-1,2 1,-2 2,1 0,-2 1,3 1,0 2,0-2,1 2,-1-1,1-1,1 2,-1-2,0 0,0 1,0 0,3 5,-1-1,2 0,-3-2,5 6,-3-3,-1 0,2-1,0-2,1 0,-3-2,0 1,-1-3,4 6,-2 1,3-2,-2 0,2 0,-4-3,0 1,0-1,-2 0,0-1,0 2,0 8,0 6,0 12,0 9,0 11,0 3,0 2,0-2,0-3,0 0,0-3,0 0,0-1,0-2,0 0,0 2,0-1,0 0,0 0,0 0,0 0,-4 1,2-1,-4-4,1 0,0 0,-1-8,-1-7,0-13,1-6,2-6,1-1,-1 4,1 0,-1 1,0 5,0-2,0 0,2-2,-1 1,2-3,-1 4,-1 0,0-1,1-1,0 0,2-2,-1-1,1 0,0 0,2-2,1 2,3 4,0 0,-2 0,0 1,1 0,2 5,0 8,-1 12,4 5,1 7,1 2,-2 1,0-4,-1 0,0-10,-2-9,-2-9,-2 5,-1-3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7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0,'0'3,"0"5,0 6,0 9,0 1,0 3,0 0,0 0,0-1,3-5,0-7</inkml:trace>
</inkml:ink>
</file>

<file path=ppt/ink/ink7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4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989 0,'0'0,"-3"2,-1 1,-1 3,-4 1,1 2,-1-3,0 2,1 0,-1-4,3 2,0-2,1 0,0-2,1 1,0 0,-3-2,3 0,-1 1,-1 2,1-1,-1-1,-1 0,2-3,1-2,0 2,-1-3,2 3,-1 1,-2 3,1-1,1 1,-2 1,1-1,1 0,0 1,-2-2,2 1,-1 2,0-1,0 1,0 0,0 0,1-1,-1 0,2 0,-1 0,0-2,-2 0,1-1,-2 0,2 1,0 0,-1-1,0 1,0 1,1 0,-1 0,1 2,1-1,-1 1,1-1,0 1,0-3,-1 2,-1-1,0 0,1 1,1 0,-1-1,1 0,0 0,0 0,-1 1,2-2,-2 1,0 1,1-2,0 0,-1 1,1-1,0 2,0 0,-1-2,1 1,0 0,0 0,0 2,1 0,0 1,-2-3,1 2,-2-2,4 1,-2 1,2-1,-1 0,-1 0,2 1,0 0,-1-1,1 1,0 1,-1-1,0-1,1 2,0 0,1-1,-1 1,-1-1,0 2,1 0,-1 0,1 0,-2 0,2-2,-1 2,0-1,1 1,-2-1,1-1,0 0,-1-1,-2 0,0 0,-1 0,2-1,-1 1,1-1,1 0,-1-1,1 2,0-1,1 1,0 1,1-1,-2 1,3 1,-2-1,1-1,0 2,0 0,-1 0,-1 0,2 0,-1 0,1-1,0 0,-1 1,1-1,-1 0,2 0,-1 1,0 1,0 0,-1 1,0-1,-1-1,2 0,-1 0,0 0,-1 2,-1-2,1 2,0-2,-2 0,3-2,-1 1,1-1,-1 0,1-1,-2 0,1 0,0 1,0 1,0 0,-1-2,1 1,1 1,0-1,0 1,1 1,-1-1,0 2,1-1,-1-1,-1 2,1-1,1 1,0 0,1 0,0 2,1-2,0 0,0 1,0-1,1 2,-1-2,0 1,0 0,0-1,-1-2,-1 3,0-3,2 1,-2 1,-1 1,2-2,-2 2,3-1,-2 0,0-1,-1-1,0 2,-1 0,1 0,-1-2,3 2,-2-1,0-1,1 3,-2-1,1 0,0-1,0 1,-1-1,0-1,1 2,0-2,0 0,-1 2,2-1,0 1,1 0,-1 0,0-1,1-1,0 3,-1-4,-1 1,2 2,0-1,0 0,-1 2,1 0,-1-1,1 0,-1-1,0 1,0-1,-1 0,1 1,0 0,1 0,1 1,-1-1,1 0,-2 2,0-1,1-1,-1 1,0-1,-2 0,1 1,-1-1,2-2,-1 1,0 2,3-2,-1 0,1 1,0 1,0 0,0 0,0-1,1 1,-1-1,0 1,0 0,0 0,0 0,0-1,0 0,0 0,0 2,0-2,0 1,0 0,0-1,0 0,0 1,0 0,0-1,0 1,0 0,0-1,0 0,0 2,-2-3,1-1,-1 2,0-2,0-1,0 2,0 0,1 0,1 2,0-1,0 1,0-1,-1 1,-1-1,-1-1,1 1,-2-2,-1 2,0 0,-1 0,1 0,0-1,0 0,3 0,-1 1,1-1,2 2,0-1,0 0,0 1,0-1,1 1,-1 0,0 0,0-1,0 1,0 0,0-1,0 0,0 1,0 0,-2-2,1 0,0 0,0 1,0-1,0 1,1 1,0-1,0 1,0-1,0 1,0-1,-1-1,-1 1,1-2,0 2,0 0,1 0,-1 0,1 0,0 1,0 0,0 0,0-1,0 1,0-1,0 0,0 1,0 0,0 0,0 0,0-1,0 0,0 1,0 0,0 0,0 0,0-1,0 0,0 0,0 1,0 0,0 0,0 0,2-1,-1 0,0 1,1-1,-2 2,2-2,1 1,-3-1,1 0,0 1,0 0,-1 0,0 0,0-1,0 0,0 0,0 1,0 1,0-2,0 1,0-1,0 0,-2 0,1-1,0 0,0 0,0 2,0-2,0 1,-1 0,1 1,0 0,0 0,0 0,1-1,0 0,0 1,0 0,0 0,0-1,0 1,0-1,0 0,0 1,0 0,0 0,0 0,0-1,0 0,0 1,0 0,0-1,0 1,0 0,0-1,0 0,0 1,0 0,0 0,0 0,0-1,0 0,0 1,0 0,0-1,2 0,-1-2,0 1,1 1,0-3,0 2,-1 2,0 1,0 1,1-1,1 1,-1-3,1 1,-1-2,-1 1,2-2,-1 0,0 1,0-2,0 1,1 1,-1-1,1 0,0-1,0 0,0 1,-2 1,1-2,0 2,0 0,0 0,-1-1,1 1,-1 0,1 0,0 1,-1 0,1 1,-1-1,0 1,1-2,0 0,0 0,0 1,-2-1,0 2,0-1,0 0,1 0,1 2,-1-2,0 1,0 0,0-1,-1 0,1 1,0 0,1-1,0 2,-2-2,1 0,-1 1,1-2,1 0,-1 0,0 0,0 2,0-2,0-1,0 2,1-1,-1 0,0 1,-1 1,2-1,-1 0,1 0,0 1,-1 0,-1 0,0 0,2-3,-1 1,0 1,0-1,0 0,0 1,-1 1,1-1,0 1,1-1,-1 1,1-1,1-2,-3 1,2 1,-1 0,0-1,-1 1,0 0,1 2,1-1,-2 0,1-1,0 0,-1 1,2-1,0 2,-1-1,0-1,0 0,1 0,1 1,-3 0,2 0,1 0,-2-1,2-1,0 1,0-2,0 1,1 0,1-1,-1 0,1 1,-1-3,0 1,1-1,-2 0,1 3,-1-2,0 3,-1 1,0-3,1 0,0 3,-1-2,1 0,0 0,-1 0,0-3,1-2,0 1,0 0,-1 1,1 0,-1 3,-1 0,1-1,-1 2,2-4,-1 3,2-1,-1 1,-2 1,3-2,0 1,-3 0,2-2,-1 2,1-3,1 3,-3-2,1 2,-1 1,1 0,1-2,1 0,1-1,-2 2,0-1,0 1,0 1,-1-2,1 2,0-3,0 1,0 1,-2-1,0 2,1-2,0 0,0 2,-1-2,2 0,0-1,-1 1,2 0,-1 0,1 2,-1 0,2-2,-3 2,1-1,1-2,-2 2,0-1,0 0,0 0,1-1,1-1,0 0,1 0,-1 1,0-2,0 2,-3 1,3 1,-1 1,-1-2,3-1,-1 1,-1-1,0 2,0 1,-1-1,-1 2,2-3,-2 2,1-1,-1 0,1 2,0-2,0 1,0 0,3-1,-3-1,2 2,-1-1,0-1,0 0,0 2,1-2,-2 0,1 1,0 1,0-1,0 0,0 0,1-2,0-1,1 0,1-3,-1 3,1-2,-2 2,0 0,1 0,0 1,0 0,0 0,-1 0,0-1,0 2,0-2,1 0,-2 0,1-1,0 3,0-2,-1 1,1-1,0 1,-1 0,0 0,1-1,-2 1,3-1,-1 1,0-1,1-1,-1 3,1-2,-1 3,1-1,2-1,-1-1,-1 0,0 0,0-1,0 0,0 1,-1-1,3-1,-3 1,0 1,3-1,-2-1,2 1,-2 0,2 0,0-1,0 0,0 0,-1 0,-1 0,1 1,-1 1,0 0,-2 0,1 1,0-2,1 1,1 0,2-1,-2 1,1 0,-1 0,2 0,-2 2,-1-2,1-1,-2 2,1-1,-1-2,3 3,-1-2,-1 0,2-1,0 0,0 2,0-1,0-1,1 0,-1 0,0-1,0 1,0-1,-1 0,2 0,-2-1,2 1,-2 0,1 0,1 0,-2 0,1 0,-1 0,1 0,-1-1,-3-1,-4-5,-5-1,-3-2,-1 0,0 0,-2 0,4 2</inkml:trace>
</inkml:ink>
</file>

<file path=ppt/ink/ink7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933 47,'0'0,"0"-1,0-3,-1 2,-1-4,-1 4,2-4,-4 3,2-2,0 1,0-2,0 3,-2 1,-1 1,-1 0,0 0,1 1,0 2,1 0,-1-1,-1 0,1 0,2 2,-2-1,3 0,-1 4,-2-3,2 3,-1-3,3 2,-3-1,1 0,-1 1,0-2,-1 1,1-1,0 1,-2-1,2 0,0 0,0-1,-2 0,2 1,-2 0,1-1,-2 2,2 0,-2 0,2 1,0-2,0 2,0-2,2 3,-1-3,2 3,1-1,-1 1,0-2,0 2,1-2,0 1,-2 2,2-2,-1 0,-1 1,0-1,2 2,-2-2,1 0,-1 2,3-1,-1 0,0 2,-2-2,1-3,-3 1,1-2,-2-1,1-1,-2 0,2 1,-1 1,-1 2,3 0,0 1,2 1,-1 1,1-1,1 0,-2-2,0 1,1 1,0 0,-1-2,1 2,1 0,-1-1,0-2,0 1,-1 0,-2 2,1-1,0 0,0-1,-1-1,1 0,1 2,0-2,3 3,-2-2,1 2,0 0,0-2,-3 0,1 1,1 1,-1-1,0 3,1-1,0 0,1 1,0 0,0-2,-1 0,3 0,-3 0,1 1,-1-1,0-1,1 1,-2 1,1-1,2 2,-2-3,1 1,-1 1,3-2,-1 3,-1-2,0 2,0-2,0 0,-3 0,1 0,0 1,-1-1,2 0,-2-2,2 1,-1-2,2 1,-2 0,-1-1,1 3,0-3,0 3,-1-1,1 0,0 0,2 1,-3 0,1 0,-1 1,1 1,0-2,-3 0,4 0,-2 0,1-2,1 2,1 0,0-1,0 1,-1-1,1 1,-2 0,1-1,-1 1,1 1,-1-1,0 0,0 0,0-1,2 2,1 0,0 0,0-2,-1 1,0 1,-1-1,0 1,0 0,0 1,-1-1,3 0,-2 0,0 0,1-1,1 0,-2 0,1-2,-1 2,3 0,-3 0,1 1,0 1,1 0,-2-3,2 1,0 1,-1-1,1 1,0-1,-1 2,0 0,0-1,-1 1,2-1,-2-1,1 1,0-1,1 0,0 2,-1-2,1-1,0 2,-1-1,0 0,-1 0,1 1,-1-2,0 1,2 1,-2-1,2 1,-1 0,0 0,-1-2,1 1,1 2,-2-2,1 1,0 0,2 1,-1 0,1-1,-1 1,-1-3,1 2,0-1,0 0,0 1,0 1,1-1,0 0,0 0,0 0,0 2,0-1,0 0,0-1,0 0,0 1,0-1,0 1,0 0,0 0,0-1,0 0,0 1,0 0,0-1,-2 2,-1-2,-1 0,0 1,-2-1,1-1,1 1,1-2,0 2,3 0,0 0,0 0,0 1,0-1,0 1,0 0,0-1,0 1,-1-2,-1 0,0 0,2 1,-1-1,0 1,0-2,0 2,-1-1,0 0,2 1,-2 0,2 1,0-1,0 0,0 1,0 0,0-1,0 1,0 0,0-1,0 1,0 0,0-1,2 1,0-1,0 1,-1-1,-1 1,1 0,-1-1,0 1,0 0,0-1,0 1,0 0,0-1,0 1,0-1,0 1,0-1,0 1,0 0,0-1,0 1,0-1,0 1,0 0,0 0,0-1,0 0,0 1,0 1,0 0,-1-1,0 0,-3 1,2 0,-1-1,-1-1,3-1,-2 0,0 1,1-1,1 1,-2 0,1 1,0 0,0 0,0-3,1 1,-1 1,0-1,-1-1,2 1,0-1,-1 2,1 0,0-1,1 1,0 0,-1 1,0-3,-1 1,2 1,-1 0,0 0,1 0,0 0,0 1,0 0,0 0,0-1,0 1,0-1,0 0,0 2,0-1,0-1,0 0,0 1,0-1,0 1,2 1,-1-2,0 0,0 1,1-3,1 2,-2-1,0 0,0 2,0-2,-1 1,1 0,-1 1,-1 0,1 0,0 0,0-1,0 0,0 1,0-1,0 1,0 1,0-2,0 0,0 2,0 1,0 1,0-2,0 2,0-2,0 0,0 0,0-2,0 2,0-2,0 0,1 0,2 1,-2 0,-1-1,1 1,0-1,1-1,-1 0,2-1,0 0,-1 0,1-1,-1 1,1 0,-2 2,3-1,-1 0,0 0,0-1,-1 2,0-1,1 2,-1-1,-1-1,1 0,-1 0,1 0,-1 1,-1 0,0 1,0-1,0 0,0 2,1-4,0 2,1-1,-1 0,-1 1,1 0,0 0,-1 1,0-1,0 1,0 0,0-1,2 1,-1 0,2-1,-2-1,1 0,0 1,0-2,-1 3,0-3,0 0,1 1,0 1,-2-1,0 1,1 1,-1-1,0 2,0-2,0 0,-1 1,3-2,-1 1,0-2,1 2,-3-2,-1-3,-1-1,-2-2,-3-3,1 0,1-1,2 0,-2-1,0 1,4-1,-1-1,1 1,2-1,0-1,0 1,0-1,0 0,0 1,0-1,0 1,0-1,0 0,2 2,0 0,0 0,-1-1,-1 1,3 0,-2 0,3 1,-3-2,3 2,-1 0,1-1,-2 0,1-1,0 0,-1 0,0-1,1 2,0 3,-1 3,1 1,0 3,1 1,-2 1,1 1,-2 1,0 2,-1-1,0 0,0 0,0 0,0 0,0-1,-1-1,1 0,0 2,0-2,0 0,-1 1,-1 0,1-1,-1-1,-2 1,1-2,-2 0,2 0,0 1,3-2,1 0,2-1,0 2,0 0,0 1,-1 1,0 1,-1-1,0 1,-1-1,0 0,1-1,1 0,-1 0,1 0,0-1,0 1,1 0,-1 0,1 0,1 0,0 0,0 0,0 2,-1-2,1 1,-2 1,0 0,1-2,0 0,-1-1,1 0,0-1,-1 1,1-1,-1 2,-2 0,2 0,-2 2,0-1,1 1,1-1,1-1,0 1,1-1,-2 0,2 1,-1 0,0 0,-1 0,-2 1,1-1,-2 1,-2-5,-1 1,0-4,-1-1,-1 0,0-3,-1 1,1-3,1-1,0 0,4 0,-3-1,3 1,1-2,0 1,1 0,-1 1,0-1,0 1,2 0,-2-2,0 1,0 1,0-1,0 1,0 0,0-1,0 0,-3 2,2 0,-2 1,1 1,0-1,-1 1,0-1,1-1,1 1,-2-1,2 1,-1-1,1-1,-1 1,-1-1,2-1,0 1,0-1,-1 0,0 1,0-1,2 1,-1-2,1 2,-1-1,1 1,0-1,0 1,1-1,-1 0,0 1,0-1,0 0,0 1,0 0,0-1,0 0,0 1,0-1,0 0,1 2,1 3,1 3,0 3,1 2,-1 2,-1 1,-2-1,-2-3,-1 0,-3-2,0-1,0 1,2 1,1 2,2 0,-3 0,3 1,-2-2,1 1,-1 1,1-1,2 2,0-1,2-1,-1 1,3-1,-3 1,2-1,-2 1,1 1,-1 0,0 1,0-1,0 0,1 1,-2 0,0 0,1 0,-1-1,0 1,0-1,0 0,-1 1,1 0,0 0,2-2,-1-3,2-2,0-1,1 1,1 0,-1 1,0 1,0 0,0 0,0 2,-3-1,1 3,-1 0,0-1,0 0,1 0,0 1,3-3,-1 0,0 0,2-1,-3 2,1-2,-3 3,2 1,0-1,-2 1,0 1,2-1,-2-1,2-1,-3 3,2-4,0 1,1 0,-1-1,3 0,-3 1,2 0,-2-1,2 4,-2-1,0-2,0 2,1-3,0 1,-1 0,0 1,-1 1,0 0,-1 0,0 0,0 0,0 1,0 1,0-1,0-1,0 1,0-1,0 0,0 1,0 1,0-2,0 0,0 1,0-1,0 0,0 2,0-1,0-1,0-1,1 0,1 0,-1 0,2-1,-2 1,1-1,-1 2,0 0,1-1,0 2,1-2,-1 0,0 0,0 1,1 0,-1 0,1 0,-1 0,0 1,1-2,0 0,1 0,-1 1,-2 0,3-1,-2 1,1 1,1 0,-3 0,3-1,-2 1,0-1,0-1,1 1,-1-2,0 0,1 0,-1 1,1-1,-1 0,0 0,0 1,1 1,0-1,-1 2,2 0,1-1,0 1,0 0,0-1,0 0,0-2,3 2,-2-1,1-1,0 1,-1-2,1 0,-2 2,0-2,1 1,1-2,-1 0,-1 1,1-1,-1 0,1 2,0-1,-1 0,1 0,-4-2,-1-1,-3-2</inkml:trace>
</inkml:ink>
</file>

<file path=ppt/ink/ink7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4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0,2-2,-2-1,3-2,-3 1,3 0,1-1,2 0,1 1,-2-1,-1 1,-2 0,0 2,-3 1,1 0,-1 1,-1-2,1 1,-1 0,2 0,0 0,1 1,-2 1,1-1,0 0,1 1,-1-1,2 0,-2 1,1 0,-3 0,2-1,0 1,-1-1,0-1,0 0,0 0,0-1,0 2,0 0,0 1,1-1,0 1,0 0,1 0,0-2,0 3,-1-2,1 1,-1 0,1-1,-1 0,0-1,-1 3,0 0,1 0,1 2,1-2,0 1,0-1,-1 1,0-2,-1 3,0-2,1 1,-1-1,1 1,0-1,0-1,-1 0,2 1,-1 0,0 0,2 0,-2 0,1 2,1-1,-3 1,2 0,-1-1,1 0,0 0,-2-1,2 0,0 1,1-1,-1 1,2-2,-2 1,1-1,0 2,0-2,-2 0,1 0,1 0,-1 1,0 0,1-1,0 1,0 0,0 1,1-1,0 2,-1-1,2 0,-2-1,0 0,0 0,0 1,1-1,-1 1,0-1,1 1,-1 0,2 1,-1-1,0 1,0 0,0 0,0 0,0 1,-1-3,1 1,-1 0,1-1,-1 0,-2 0,1-3,-1 0,0-2,2 0,-1-3,1 0,1-2,0 3,1 2,-3 2,0 4,0-1,-1 1,0-1,0 1,1 0,0 1,2-1,0 1,0 1,1-1,0-1,0 2,0-1,0 0,0 1,1-1,-1-1,0 2,0-1,0 0,0-2,-2-1,1-4,-2 0,0 1,0 1,-1 0,-1 1,1-1,-1 1,1 2,3-1,-2 1,1 0,0 1,0 0,-1 0,0-1,1 1,0 0,0 0,0-1,-1-1,1 1,0 0,0 0,1 2,1-1,-1 1,1 1,0-1,-1-1,1 0,-1-1,0 2,0-1,1 1,-2-2,0 2,1-2,-1 0,0 0,0 1,1-1,-1 2,1-1,-2 0,0 0,1-1,1 2,-1-1,0 1,0 0,1 0,-1-1,1 0,0 0,0 0,0 0,0 1,1 0,0-1,0 2,0-1,0 0,0 1,1-1,-1-1,0 2,0-1,0 0,0 0,0 0,0 0,0 1,0-1,0-1,0 2,0-1,0 0,0 0,0 0,0 0,0 0,0 1,0-5,0 0,0 1,0 0,0 0,0 3,0-1,0 0,0 2,0-1,0 0,0 1,0-1,0-1,0 2,0-1,0 0,0 1,0-1,0-1,0 2,0-1,0 0,0 0,0 0,0 0,1-1,0 0,1 0,-1 0,1 0,0 1,0 0,-1-1,-1 2,0-1,0 0,0 1,0-2,0 1,0 1,0-1,0 0,0 0,0 0,0 0,0 1,0-1,-1-2,-1 1,1 0,0 0,0 0,0 1,1 0,0 0,0 0,0 1,-1-2,0 1,0 1,0-1,0 0,1 0,-1 0,1 0,0 1,0-1,0-1,0 2,1-1,-1 0,0 1,0-2,0 1,0 1,0-1,0 0,0 0,0 0,0 0,0 0,0 1,0-2,0 1,0 1,0-1,1-1,2-2,-2 1,2-1,0 1,0 0,1 0,0-1,-1 1,-1 1,2-2,-3 1,3 0,0 1,-2-1,3 0,-2 1,3 0,-3 1,1 0,0 0,-2 0,0 1,1-3,-1 1,2-2,-2 1,0 0,-1 1,0 0,1 1,1-1,-1-1,-1 2,1-2,0 3,0-2,0 0,-1 2,-1-1,0 0,0 1,2-1,-1-1,2 2,-1-1,-1 0,2-1,0 0,0-1,-1-1,0 1,1 0,-1 0,1-1,0 0,-1 1,0 0,0 0,2-1,-2 0,1 2,0-1,0 2,0-1,-1 1,1-1,-1-1,0 2,0-1,0 1,1-1,-1 1,0 0,1-1,-1 0,1-2,0 2,-1-2,0 1,2 0,-1 0,-1 1,1-1,1 0,-1-2,1 3,-2-1,1 1,0-1,-1 1,1-1,1 0,-1 0,-1 1,0 0,0 1,0-2,0 1,2-1,0 2,-1-3,1 2,0-2,-1 2,1-2,-2-1,0 3,1-3,0 1,2-1,-2 1,1-2,0 2,-2 1,1-1,1 1,-1 0,-1 1,2 0,-1 0,1 0,1-1,1-1,-2 2,0-1,-2 2,1-2,1 1,-2-1,2 2,-1-1,0 0,1-1,0 0,1-1,-1 1,1-2,-1 0,3-2,-2 0,0 1,0 1,-1 0,-1 1,2-1,-1 1,2 1,-1-2,0 2,1 0,-2-1,2 0,-2 0,2 0,0-1,-1 0,2 0,-1-1,-2 2,2-1,-2 0,2 0,-1 0,0 1,-1 0,1-2,0 1,0-1,1 1,0-1,0 1,0-2,0 1,0-1,1 0,-3 1,2 1,-3 0,1 1,-1-1,0 2,1-2,0-1,2 0,0 0,1-1,1 0,-1 0,0 0,0 0,-3-1,-3 1,-2 0,-2 0,-3-1,1-1,-3-1,-1-1,-2 2,3-1</inkml:trace>
</inkml:ink>
</file>

<file path=ppt/ink/ink7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68 0,'0'0,"-1"0,-2 2,-1-1,0 2,-2 1,2 0,-1 1,2-1,0 1,1 0,1 0,-1-1,0 1,1-1,0 2,0-1,-1 0,2 2,-2-1,1-1,1 2,-1-1,0-1,-1 0,1-1,0 2,1-1,-1 1,1 0,0 0,0 0,0 0,0 0,0 1,-1-3,0 1,-1 0,1 0,0 1,1-1,-1 1,1 0,0 0,0 0,0 1,0-1,0-1,0 2,0-1,-1-1,1 0,-2-1,1 2,1-1,-1 1,1 0,0-1,0 2,0-1,0 0,0 1,0-1,0-1,0 2,1-2,1-1,-1 1,-1 0,1 1,1-2,-1 1,1-1,-1 2,1-1,-1 0,1 2,-1-1,0-1,1 2,-1-1,0 0,0 1,-1-1,1-1,-1 2,0-1,0 0,0 1,0-2,0 1,0 1,0-1,1 0,1 0,-1 0,0 0,0 0,0 0,-1 0,0 0,0 1,0-1,0-1,0 2,0-1,0 0,0 1,0-2,0 1,0 1,0-1,0 0,2 0,-1 0,0 0,0 1,1-3,-1 1,0 0,1 0,1 1,0-1,-1 1,0 0,0 0,0 0,0 0,0 0,1 0,0 0,-1-2,0 2,0-2,-1 2,1-2,-1 1,0-1,1 1,1-2,-2 2,1 0,0 0,0 1,-1-1,0 2,1-1,-1 0,0 1,2-3,-1 1,0 0,-1-1,2 0,-1 1,0-2,0 1,-1 0,2 2,-1-2,1 1,-1 0,1 0,0 0,-1-1,2 0,0 0,0 1,1-1,-1 1,1-1,-3-1,3 2,-3-1,2 2,-1 0,0-2,1 0,0 0,-1-1,1 2,-1-2,0 2,-1-1,1 0,-1 0,1-1,0 1,-1 0,2 0,0-1,-2 2,2-1,-2 0,1-1,0 0,0 2,-1-1,2 0,0 1,1-1,-1 1,0 0,0-1,-1 0,2-1,-2-1,1 0,0 1,-1 0,1 1,0 0,2-1,-2 1,1-1,0-2,0 1,-1 0,1 0,-2 0,1 1,0-1,0 1,-1-2</inkml:trace>
</inkml:ink>
</file>

<file path=ppt/ink/ink7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7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0,-4-13,-11-26,-5-35,-7-36,-4-26,0-20,2-5,1 1,7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14,-1 9,-3 3,-2-6,-1-9,-2-9,-6-25,-5-30,-2-31,2-23,2-12,-2-8,1 5,2 7,2 21,3 36,0 35,2 26,0 27,4 11,3 3,3-11,-1-36,0-32,-2-49,-3-29,-1-17,-2-7,-1 6,4 46,6 46,9 45,6 23,-1 6,-4-20,-7-37,-5-35,-3-41,-4-24,-1-6,0 5,-1 20,8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7,0-7,-1-25,-3-37,-9-33,-9-35,-14-34,-12-16,-2 2,2 15,3 31,4 35,3 30,2 22,8 10,5 1,3-9,-2-19,-6-31,-4-34,-7-28,-11-26,-6-17,1 0,3 6,6 7,9 27,11 36,7 35,6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14,12 32,7 20,4 21,3 6,-3-3</inkml:trace>
</inkml:ink>
</file>

<file path=ppt/ink/ink7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0,-4-13,-11-26,-5-35,-7-36,-4-26,0-20,1-5,3 1,6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14,-2 9,-1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7,0-7,-2-25,-1-37,-10-33,-9-35,-14-34,-12-16,-2 2,2 15,3 31,4 35,3 30,2 22,8 10,5 1,3-9,-2-19,-6-31,-4-34,-7-28,-11-26,-6-17,1 0,3 6,6 7,9 27,10 36,9 35,5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14,11 32,9 20,3 21,3 6,-3-3</inkml:trace>
</inkml:ink>
</file>

<file path=ppt/ink/ink7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7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7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7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70,'3'0,"3"0,0-3,1-5,-3-4,-1-2,-1-3,-1 2</inkml:trace>
</inkml:ink>
</file>

<file path=ppt/ink/ink7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7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5,-3-1,1-12,-2-24,1-24,-2-19,-2-16,-2-9,-5-1,0 12,4 20,-1 27,0 23,-1 16,-1 7,-1 3,-2-5,-4-11,-2-23,0-26,2-22,0-20,1-10,3-3,-1-1,1 1,1 3,-1 6,0 21,4 36,7 36,4 18,0 8,-1-3,-4-17,-5-26,-1-29,-2-22,-2-18,0-12,-1-3,0 1,0 1,1 6,0 22,-1 28,1 34,0 23,0 12,0 3,0-17,5-28,1-25,-1-22,0-10,2 0,6 15,3 19,4 18,3 19,-2 11,-1 7,-3-1,-6-15,-3-26,-4-26,-2-18,-2-12,3 5,6 22,2 18,-2 18,2 9,0-4,-3-20,-3-19,-1-16,-2-11,2-8,2-3,4 6,4 15,4 31,8 28,8 18,3 14,-1 14,-7 4,-8-8,-7-24,-10-34,-7-39,-3-24,1-16,0-6,1 1,2 9,0 10,6 23,2 25,4 31,5 20,-1 6,-1 3,-5-4,-2-5,-3-21,-7-21,-1-27,-1-20,1-17,1-6,2-2,0 4,1 7,1 9,4 18,3 26,3 32,0 23,-1 12,-1 4,-5-5,0-18,-2-24,-1-29,0-22,0-18,-1-10,1-3,-1 5,1 16,9 27,6 31,11 24,8 14,4 6,-6 2,-3-11,-7-21,-2-26,3-26,-2-19,0-1,-4-4,0 6,1 19,-3 17,2 17,1 20,-2 17,-5 8,-2 3,-4-1,-3-27,-1-29,-1-24,-1-16,0-13,0-5,1 2,-1 4,6 11,9 21,7 20,8 19,5 13,-1 10,-4 5,-5-2,-1-10,-4-5,-5-16,-2-18,2-19,3-14,-1-10,0-3,-1 1,-4 6,0 8,3 17,-1 30,2 24,-3 22,2 9,3 2,-6-17,-5-27,-8-31,-3-28,-6-18,0-10,1-4,3 5,3 16,5 26,12 27,8 17,4 14,4 8,-5 3,-6 1,-5 0,-11-15,-8-21,-9-32,-5-28,0-19,-1-9,3-5,1 5,3 19,4 26,4 26,2 20,3 16,1 8,-4 7,-1 2,-4-5,-5-9,0-18,-2-21,-6-24,-5-22,-2-20,0-8,1-1,5 3,1 23,6 30,4 42,1 31,2 26,2 2,4-5,0-12,2-13,-3-15,-6-21,0-15,-8-23,-6-21,3-16,4-8,5-2,4 3,4 6,7 23,8 26,5 22,5 17,-2 17,-2 9,-7 3,-2 0,-5-6,-5-16,-9-27,-5-30,-5-19,-12-12,0-6,1-3,6 1,3 10,2 26,3 25,6 22,0 13,2 11,3 5,3-3,2-5,-4-10,-4-13,-5-21,-5-21,-2-15,1-11,5-7,5-2,5-1,2 0,3 0,6 20,7 23,8 22,7 19,2 13,-3 3,-7 3,-5-11,-12-21,-8-21,-8-19,-6-13,-5-6,3 1,5 16,5 21,5 20,3 16,3 7,1-6,-3-19,-11-19,-10-31,-11-22,-3-13,0-12,2-1,4 6,2 16,2 32,2 34,5 34,2 19,3 9,2 2,-2-7,-3-12,-3-28,0-43,2-36,0-19,5-7,0 9,6 28,10 33,12 34,5 20,4 11,-3 6,-4-3,-4-13,-14-28,-10-28,-6-20,-6-13,-2-7,4 11,9 22,8 27,9 26,8 17,7 9,0 3,-3-3,-9-17,-9-27,-8-24,-7-28,-5-15,2 10,4 22,9 22,7 20,2 17,3 10,-1 6,-1-2,-8 0,-13-1,-11 1,-6-5,0-9,2-10,6-16,9-16,1-17,2-13,2-9,-5-5,1 1,8 18,9 23,11 21,2 17,-1 12,-1-5,-3-18,-3-20,-2-20,-1-13,-1-7,8 13,12 28,15 28,5 22,6 19,-2 7,-2-10,-6-24,-4-28,-3-30,-3-25,0-14,3-6,2 3,-2 11,5 18,4 23,5 25,2 18,0 15,-4 8,-6 2,-7-4,-10-9,-7-16,-6-28,1-22,4-27,4-13,0-2,6-4,4 9,2 18,1 24,1 22,-1 19,-4 11,-7 5,-5-1,-6-17,-2-21,-3-22,-5-15,-2-12,0-2,2-3,6 7,6 11,7 18,6 17,2 15,-1 13,-5 6,-4-1,-1-13,2-22,0-19,-3-11,2-1,1 8,5 21,6 19,5 14,2 11,-2 6,0 3,-5-17,-7-27,-6-29,-6-18,2-14,8-5,1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9,-8-10,-10-23,-9-19,-9-18,-3-9,0-6,0-4,-2 3,1 6,1 15,2 22,3 24,1 18,2 13,0 6,0-1,0-6,-4-9,-5-13,-7-22,-4-29,-2-22,1-17,1-19,3-2,5 8,5 14,2 22,3 27,2 28,0 31,1 16,-4 7,-6-9,-7-4,-4-3,2-6,-1-10,-2-15,-1-20,-1-22,-1-21,-2-11,6-5,0 0,-1 13,4 24,5 33,0 23,-3 16,-3 11,-2 5,-3 0,0-12,-2-19,-5-23,-2-28,0-18,6-17,7-21,7-6,5 5,0 7,5 15,8 25,7 25,5 22,0 16,1 11,-3 5,-3 4,-10-9,-8-15,-12-23,-8-22,-5-12,0-3,4 13,7 17,2 17,5 10,3 4,0-8,-9-16,-8-20,-13-15,-9-18,-1-17,0-7,-1-1,9 7,10 23,12 31,3 25,2 18,1 13,1 6,-4-1,2-7,-1-10,-7-15,-8-21,-4-18,-4-11,9 0,13 8,9 18,6 12,0 2,-6-11,-5-13,-5-18,-1-17,1-12,1-5,4 4,5 17,7 24,7 25,4 19,0 24,-3 15,-2 8,-3-1,0-4,-3-4,-4-13,-7-18,-5-25,-4-20,1-13,3-7,1 5,7 13,10 19,3 19,1 12,-7-3,-10-6,-3-4,3 4,1 5,3 3,3 0,-2-6,-5-7,-5-17,-8-16,-4-15,2-12,2-2,5 1,5 11,10 20,5 16,7 7,2-3,-5-17,-4-15,-1-12,-1-15,0-15,-1-5,-3 9,-1 9,0 19,6 23,7 22,6 13,2 6,-3 2,-2-9,-3-21,-4-17,-1-9,-1 3,-2 17,5 18,1 15,-1 11,0 7,-1 3,-1-2,-2-5,-3-16,-7-12,-1-13,-3-16,-4-10,2-6,2 6,5 16,4 17,2 15,2 13,1 7,-8-11,-7-23,-6-15,-2-8,5-3,11 2,7 3</inkml:trace>
</inkml:ink>
</file>

<file path=ppt/ink/ink7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49:50.035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296 1065,'-105'-17,"92"13,-1 2,-1-3,0 5,2-2,-1 2,-31 2,41-2,2 0,-2 0,2 0,-1 2,1 1,-2-1,2-2,-2 2,2 0,0 0,-1 0,1 0,0 0,0 0,0 1,0-1,0 0,0 2,0-2,2 2,0-4,-3 5,3-3,-2 2,0 2,0 1,2 1,-2 0,2 1,0-1,0-1,0 3,0-3,2 1,0-2,2 13,-1-12,-3 1,4-2,-2 3,2-3,0 1,1-1,-3 2,2-3,2 1,7 9,-11-13,0 0,2 0,-2 0,1 0,-1 0,0-2,2 2,-2-2,2 2,-2-2,1 3,-1-3,2 0,-2 2,2-2,0 0,-1 0,-1 0,0 0,2 0,0-2,-2 2,3 0,-5-3,8 1,7-4,0-2,-5 1,3-3,2 1,-5 1,1-3,1 1,-3-1,1-1,-1-1,1 2,-1-3,-1 1,-2 0,1-2,-1 1,0 1,-3-2,3-2,2-21,1-25,-1-2,-4 1,-6-98,0 107,-2-84,8-273,-6 410,2 0,0-2,0 4,0-3,0-1,2 2,-2 0,0-2,0 2,2 0,-2 2,2-5,-2 3,0 0,3 0,-3 0,2 0,0 0,0 0,0 2,0-3,0 1,0 0,0 0,1 0,-1 2,2 0,-2 0,2 0,-2 0,0 2,1-2,-1 0,0 2,2-2,-2 2,0 0,0-2,0 3,1-3,-1 2,0 0,0 0,4 4,9 11,2 2,-2 2,23 38,-30-44,-2 2,1-2,-1 2,-2 0,3 20,5 16,1-11</inkml:trace>
</inkml:ink>
</file>

<file path=ppt/ink/ink7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50:52.640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141 505,'-50'-8,"44"6,-1 1,0-1,0 2,1-1,-1 1,-14 1,19-1,1 0,-1 0,1 0,0 1,0 0,-1 0,1-1,-1 1,1 0,0 0,0 0,0 0,0 0,0 0,0 0,0 0,0 0,0 1,0-1,1 1,0-2,-1 2,1-1,-1 1,0 1,0 0,1 1,-1 0,1 0,0 0,0-1,0 2,0-2,1 1,0-1,1 6,-1-6,-1 1,2-1,-1 1,1-1,0 0,0 0,-1 1,1-2,1 1,3 4,-5-6,0 0,1 0,-1 0,0 0,0 0,0-1,1 1,-1-1,1 1,-1-1,0 1,0-1,1 0,-1 1,1-1,0 0,-1 0,0 0,0 0,1 0,0-1,-1 1,1 0,-2-1,4 0,3-2,0-1,-2 1,1-2,1 1,-2 0,0-1,1 0,-2 0,1-1,-1 0,1 1,-1-2,0 1,-1 0,0-1,0 0,0 1,-2-1,2-1,1-10,0-12,0-1,-2 1,-3-47,0 51,-1-40,4-129,-3 194,1 0,0-1,0 2,0-1,0-1,1 1,-1 0,0-1,0 1,1 0,-1 1,1-2,-1 1,0 0,1 0,-1 0,1 0,0 0,0 0,0 1,0-1,0 0,0 0,0 0,0 0,0 1,1 0,-1 0,1 0,-1 0,0 1,0-1,0 0,0 1,1-1,-1 1,0 0,0-1,0 1,0-1,0 1,0 0,0 0,2 2,4 5,1 1,-1 1,11 18,-14-21,-1 1,0-1,0 1,-1 0,1 10,3 7,0-5</inkml:trace>
</inkml:ink>
</file>

<file path=ppt/ink/ink7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0:04:46.56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281 71,'-1'-2,"1"1,-1-1,1 1,-1-1,0 0,1 1,-1 0,0-1,0 0,1 1,-1-1,0 1,-1 1,1-2,0 1,-1 0,1 0,0-1,0 1,-1 0,0 1,1 0,-1-1,1 0,-1 1,1-1,-1 1,-2-1,-6-2,-1 1,-21 0,30 2,-5-1,0 1,0-1,1 2,-1-1,0 1,0 1,1-2,-1 2,0 0,1 1,0-1,-1 1,1 0,1 0,-2 1,2 0,0 0,-1 1,2-1,-2 1,2 0,-1 0,2 1,-2-1,2 1,-1 0,1-1,1 2,-1-1,0 0,-1 11,-1 4,-1 12,-3 38,8-61,1 0,0 1,1-1,0 1,1-1,-1 0,8 19,-4-21,-1 0,2 0,-1-1,1-1,12 14,-4-7,-10-6,1-2,-1 1,2-2,-1 1,1 0,-1-1,1 0,0 0,0-1,0 1,1-1,0-1,10 4,5 0,-1-2,2 1,-2-2,2-1,-1-1,1-1,39-5,-50 2,0 0,1-2,-2 1,1-2,0 1,0-2,-2 1,1-1,13-12,-18 15,-1 0,2-1,-3 0,1 1,0-2,-1 1,1-1,-1 1,0-1,0-1,-1 2,0-2,0 0,-1 1,1-1,-1 1,0-2,-1 2,-1-1,1 0,-1 0,0-13,0 20,0-25,-1 2,-5-41,4 56,1 0,-2 0,0 1,0-1,0 0,-2 0,2 1,-2 0,1 1,-2-2,-6-6,3 6,1 1,-2-1,1 2,-1 0,0 0,0 0,-1 2,-17-7,21 8,-24-14,28 15,0 0,1 1,-1-1,0 0,0 0,1 1,-2 0,1 0,0 0,0 0,0 0,-1 1,1-1,0 1,-1 0,1 0,0 0,-1 0,1 1,0-1,0 1,-6 2,-6 4,2-1</inkml:trace>
</inkml:ink>
</file>

<file path=ppt/ink/ink7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0:04:46.56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0,'4'0,"3"0,2 4,-1 4,-3 3,0-2,-3-6,-2-8,-2-3,-3 5,1 4,-3 3,-1 4,2 1</inkml:trace>
</inkml:ink>
</file>

<file path=ppt/ink/ink7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0:04:46.56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8,'27'10,"-13"-4,41 16,-44-16,1-1,-1 0,1-1,1 0,-2-1,2 0,24 1,-33-4,0-1,0 1,0-1,0 0,-1 0,2 0,-2-1,1 0,0 0,-1 1,6-6,32-31,-29 25,-3 4</inkml:trace>
</inkml:ink>
</file>

<file path=ppt/ink/ink7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0:04:46.56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0,'4'0,"3"0,2 4,-1 4,-3 3,0-2,-3-6,-2-8,-2-2,-3 3,1 5,-3 3,-1 4,2 1</inkml:trace>
</inkml:ink>
</file>

<file path=ppt/ink/ink7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08.19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7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09.34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7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174 1,'1'2,"0"-1,0 0,0 1,0 0,0-2,0 2,1-1,-1 1,-1-2,1 1,3 2,6 5,-8-5,3 4,2 2,-2-2,1 2,-2 0,1 0,6 13,-11-21,0 0,1 0,-1 0,0-1,0 0,0 1,0 0,0 0,0-1,0 1,0 0,0 0,0-1,0 0,0 1,0 0,-1 0,1 0,0-1,0 1,-1-1,1 1,0-1,0 1,-1 0,0 0,0 0,0 0,0-1,0 1,-1 0,1 0,0-1,0 1,-1-1,1 1,0-1,-1 0,-4 0,0 0,0 0,1 0,-8-2,-2-2,1-1,-1-1,-27-16,-38-32,77 52,-8-7,2 0</inkml:trace>
</inkml:ink>
</file>

<file path=ppt/ink/ink7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0.44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2.25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</inkml:trace>
</inkml:ink>
</file>

<file path=ppt/ink/ink7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3.12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4.11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5.50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0,'3'0,"1"0</inkml:trace>
</inkml:ink>
</file>

<file path=ppt/ink/ink7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6.39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7.23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7,'0'-3,"0"-1</inkml:trace>
</inkml:ink>
</file>

<file path=ppt/ink/ink7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0.03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1.00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2.23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7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 1,'0'3,"2"4,1 5,1 2,-2 6,3 2,0 2,-2-1,2-2,-5-7,-5-8,-4-10,-4-3,2-1</inkml:trace>
</inkml:ink>
</file>

<file path=ppt/ink/ink7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3.30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7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3.95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4.56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8 0,'-3'0,"-1"0</inkml:trace>
</inkml:ink>
</file>

<file path=ppt/ink/ink7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5.14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19,'0'-3,"0"-4,0-1</inkml:trace>
</inkml:ink>
</file>

<file path=ppt/ink/ink7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5.70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1,'3'0,"4"0,1 0</inkml:trace>
</inkml:ink>
</file>

<file path=ppt/ink/ink7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6.64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0,'3'0,"0"0</inkml:trace>
</inkml:ink>
</file>

<file path=ppt/ink/ink7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7.92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2 15,'3'0,"1"-4,-3 0,-5 0,-2 1</inkml:trace>
</inkml:ink>
</file>

<file path=ppt/ink/ink7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9.50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1,'0'3,"0"4,0 1</inkml:trace>
</inkml:ink>
</file>

<file path=ppt/ink/ink7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0.03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0,'3'0,"4"0,3 0,4 0,2 0,-1 0</inkml:trace>
</inkml:ink>
</file>

<file path=ppt/ink/ink7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0.51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2 14,'3'0,"1"-3,-3-1,-5 1,-2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7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1,'6'3,"3"5,4 0,-2 2,2 3,-1-1,1-2,2-4,0-2,-1-1,2-3,-1 3,-3 7,0 2,0-1,-2 1,-3-2</inkml:trace>
</inkml:ink>
</file>

<file path=ppt/ink/ink7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1.22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1,'3'0,"4"0,1 0</inkml:trace>
</inkml:ink>
</file>

<file path=ppt/ink/ink7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1.73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0,'3'0,"4"0,1 0</inkml:trace>
</inkml:ink>
</file>

<file path=ppt/ink/ink7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2.92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0,'3'0,"1"0</inkml:trace>
</inkml:ink>
</file>

<file path=ppt/ink/ink7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3.91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4.41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1,'3'0,"1"0</inkml:trace>
</inkml:ink>
</file>

<file path=ppt/ink/ink7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4.98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5.55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33 0,'-3'0,"-4"0,-4 0,0 0</inkml:trace>
</inkml:ink>
</file>

<file path=ppt/ink/ink7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5.95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18 0,'-3'0,"-4"0,-1 0</inkml:trace>
</inkml:ink>
</file>

<file path=ppt/ink/ink7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6.47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8,'0'-3,"0"-1</inkml:trace>
</inkml:ink>
</file>

<file path=ppt/ink/ink7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7.34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12 8,'-3'0,"-1"-3,0-1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1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7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0,'0'3,"3"5,0 4,1 5,-2 8,2 1,1 4,2-4,-2-4,3-4,0-3,-3 0,2-4,-1-6,-2-10,-1-8,-2-1</inkml:trace>
</inkml:ink>
</file>

<file path=ppt/ink/ink7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7.91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7,'0'-3,"0"-1</inkml:trace>
</inkml:ink>
</file>

<file path=ppt/ink/ink7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8.55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9.06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1,'3'0,"1"3,0 1</inkml:trace>
</inkml:ink>
</file>

<file path=ppt/ink/ink7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9.58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11 48,'0'-3,"0"-4,-3-4,-1-3,1 1</inkml:trace>
</inkml:ink>
</file>

<file path=ppt/ink/ink7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0.78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106 25</inkml:trace>
  <inkml:trace contextRef="#ctx0" brushRef="#br0" timeOffset="1">1 7,'0'-3,"0"-1</inkml:trace>
</inkml:ink>
</file>

<file path=ppt/ink/ink7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1.69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7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2.56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3.11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1,'3'0,"4"0,1 0</inkml:trace>
</inkml:ink>
</file>

<file path=ppt/ink/ink7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3.61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14,'3'0,"0"-3,4-1,3 0,0 1</inkml:trace>
</inkml:ink>
</file>

<file path=ppt/ink/ink7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4.05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8,'0'-3,"0"-2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7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1,'0'3,"0"4,0 8,0 4,0 5,0 2,0 0,0 1,0 0,0-3,0 0,3-3,3-7,5-13,2-10,-2-2</inkml:trace>
</inkml:ink>
</file>

<file path=ppt/ink/ink7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4.48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5.968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1,'218'259,"-96"-103,-91-116,-4 1,-1 2,22 53,7 9,0 1,-4-1,-6 5,41 144,-59-172,-15-46,0 2,-3-2,1 2,-3 1,3 71,-13 1220,-2-1251,-4-2,-27 121,0-6,17-94,9-55</inkml:trace>
</inkml:ink>
</file>

<file path=ppt/ink/ink7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8.140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1876 0,'-29'2,"1"1,-4 2,6-1,-3 4,1-1,-1 2,-45 22,-183 113,147-77,43-24,2 5,3 3,2 1,-55 61,-86 76,148-138,0 1,-57 75,31-31,60-72,2 3,0-1,3 3,-20 42,-6 13,4-12,5-2,2 4,2-2,3 5,5-3,3 3,4 2,2-3,0 142,13 278,-3-493,0-3,0 2,0-2,2 0,-2 2,0-2,0 3,0-3,0 2,0-2,0 0,0 3,0-3,-2 2,2-2,0 2,0-2,0 0,0 3,-3-3,3 2,0-2,0 0,-2 3,2-3,0 0,0 2,-2-2,-8-10</inkml:trace>
</inkml:ink>
</file>

<file path=ppt/ink/ink7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9.62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450 1,'-2'14,"0"3,-1-2,-2 1,1-1,-4-1,-11 29,-5 10,-153 512,112-347,51-155,2-1,5 0,-5 80,0 16,-7 105,19 298,4-233,1-74,-10 269,-4-456,-25 93,20-97,2-13</inkml:trace>
</inkml:ink>
</file>

<file path=ppt/ink/ink7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47.37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1216 1998,'2'-2,"3"2,-3 0,3-2,-2 2,1-3,-1 1,2 2,-3-3,0 1,3 0,-2-1,-1 1,0-1,1 1,2 0,-3-3,3-2,43-70,-34 51,75-101,6 4,171-174,-155 182,-6-5,125-181,-206 267,0 3,0 0,2 2,3 3,0-3,2 5,50-36,250-122,-324 177,46-16,-48 25,-27 20,-14 5,-2-3,0-2,-75 36,65-36,0 0,-57 46,54-34,1-5,-62 29,-66 40,66-23,47-36,3 2,2 2,-65 63,24-26,80-68,-1 3,1 0,-32 33,-16 24,49-55,1 3,0-3,2 3,1 2,1-3,-21 41,15-21,1 0,28-41,20-24,217-206,181-158,-332 313,-6-1,95-106,-145 143,3 1,-1 2,73-45,24-25,-137 104,2-1,0 3,1-2,-3 0,2-1,0 1,1 2,-1-3,1 1,-1 2,0-2,1 2,-1 0,1-3,-1 3,0 0,1-2,2 2,-3 0,3 0,-3 2,-2-2,0 3,0-1,0 0,3 1,-3-1,0 1,0-3,0 2,0 0,-3 1,3-1,0 1,0-3,0 2,-2 0,2 1,0-1,-3 1,-56 116,-66 73,-52 88,107-169,-4-4,-3-4,-131 135,23-59,116-119,-99 120,58-51,62-78,2 4,-61 101,102-149,0 0,3 0,-3 0,-2 0,2 1,0-1,-2-2,2 2,-2-2,0-1,2 1,-14 7,16-12,1 0,2 3,-3-3,1 0,0 0,-1 0,1 0,2 0,-2 0,-1 0,1 0,-1 0,1 0,2 0,-2-3,-1 3,1 0,-1-2,3 2,-4-3,-1-1,0 1,3-2,-3 3,2-3,1 0,-3 1,3 1,-1-2,1 1,0-1,-3-7,-60-170,-69-319,124 446,-4-96,0-19,-1 67,10 69,1-2,-1 3,-5-3,1 2,-1 1,-21-44,14 36,3 1,-1-1,3 0,-7-55,-14-57,23 112,3-2,-5-70,12 90,-2-4,-1 1,1 2,-3-3,0 4,-2-1,0 0,-3 0,1 0,-25-43,32 67,2 0,0 0,0-3,0 3,0 0,-3 0,3-2,0 2,0 0,0 0,-2 0,2 0,0-3,0 3,-2 0,2 0,0 0,-3 0,3 0,0 0,0-2,-2 2,2 0,0 0,-3 0,3 0,0 0,-2 0,2 0,0 0,0 2,-2-2,2 0,0 0,-3 0,3 0,0 0,0 0,-2 3,2-3,0 0,0 0,-3 0,3 2,0-2,0 0,0 0,-2 0,2 3,0-3,0 0,0 2,0-2,0 0,0 0,0 2,-2-2,2 0,0 3,0-3,0 0,0 0,0 2,0-2,0 0,0 3,2-3,-12 59,13-25,2-3,2 3,0-3,0 0,3 0,2 0,19 41,-12-31,-2 2,-3-2,13 59,4 30,2-1,8-2,4-2,68 126,-46-57,-55-148,3-3,1 0,35 65,-47-89,-23-24,-29-28,-16-29,4-3,0-2,5-3,4-2,1-2,-51-103,37 38,28 62,-46-74,-81-108,123 176,33 68,-1-2,1 3,0 0,-3-1,-16-23,43 60,-3-1,3 1,12 30,9 15,345 568,-308-512,71 152,-139-256,5 10,2 0,-2 0,5-3,0 3,0-5,2 2,38 41,-30-41,-6-2</inkml:trace>
</inkml:ink>
</file>

<file path=ppt/ink/ink7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0.057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</inkml:trace>
</inkml:ink>
</file>

<file path=ppt/ink/ink7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6.120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7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1.875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0,'0'0</inkml:trace>
</inkml:ink>
</file>

<file path=ppt/ink/ink7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2.266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0,'0'0</inkml:trace>
  <inkml:trace contextRef="#ctx0" brushRef="#br0" timeOffset="1">277 1126,'0'0</inkml:trace>
</inkml:ink>
</file>

<file path=ppt/ink/ink7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2.776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7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0,'0'7,"3"7,3 2,0 2,2 0,2 4,3-2,-2-1,-2 3,0-4,0-3,2-5,-2-8,5-2,0-7,1-4,-1-3,-4 0</inkml:trace>
</inkml:ink>
</file>

<file path=ppt/ink/ink7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3.120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0,'0'0</inkml:trace>
</inkml:ink>
</file>

<file path=ppt/ink/ink7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3.448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0,'0'0</inkml:trace>
</inkml:ink>
</file>

<file path=ppt/ink/ink7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3.776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</inkml:trace>
</inkml:ink>
</file>

<file path=ppt/ink/ink7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4.339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0,'0'0</inkml:trace>
</inkml:ink>
</file>

<file path=ppt/ink/ink7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4.667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57,'0'0,"0"-16,0-5,0 1</inkml:trace>
</inkml:ink>
</file>

<file path=ppt/ink/ink7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5.089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7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5.432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0,'0'0</inkml:trace>
</inkml:ink>
</file>

<file path=ppt/ink/ink7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5.760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0 858,'0'0</inkml:trace>
  <inkml:trace contextRef="#ctx0" brushRef="#br0" timeOffset="1">269 1,'0'0</inkml:trace>
</inkml:ink>
</file>

<file path=ppt/ink/ink7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6.448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</inkml:trace>
</inkml:ink>
</file>

<file path=ppt/ink/ink7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6.901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7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1,'0'5,"1"0,0-1,1 1,-1 0,1 0,0-1,0 1,-1-1,1 0,5 6,4 10,-5-2,1-1,4 23,-8-27,0 0,1 0,1-1,-1 0,2 0,-1 0,8 10,-11-19,18 30,-20-32,1-1,-1 0,0 1,0 0,1 0,-1-1,0 1,0 0,0 0,1-1,-1 1,0 0,0 0,0 0,0 0,0-1,-1 0,1 2,0-1,-1 0,1-1,-1 1,1-1,0 0,-1 0,1 0,-1 1,1-1,-1 0,1 0,0 1,-1-1,1 0,-1 0,1 0,-1 0,1 0,-1 0,0 0,1 0,-1 0,1 0,-1 0,0-1,-9-1,1-2</inkml:trace>
</inkml:ink>
</file>

<file path=ppt/ink/ink7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7.245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1,'0'0,"21"0,7 0,-1 0</inkml:trace>
</inkml:ink>
</file>

<file path=ppt/ink/ink7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7.589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0,'0'0</inkml:trace>
</inkml:ink>
</file>

<file path=ppt/ink/ink7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7.948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277 486,'0'0</inkml:trace>
  <inkml:trace contextRef="#ctx0" brushRef="#br0" timeOffset="1">1 2,'0'0</inkml:trace>
</inkml:ink>
</file>

<file path=ppt/ink/ink7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8.276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7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8.635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7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8.963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1,'0'0,"26"0,9 0,-2 0</inkml:trace>
</inkml:ink>
</file>

<file path=ppt/ink/ink7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9.291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575 717,'0'0</inkml:trace>
  <inkml:trace contextRef="#ctx0" brushRef="#br0" timeOffset="1">0 0,'0'0</inkml:trace>
</inkml:ink>
</file>

<file path=ppt/ink/ink7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0.416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</inkml:trace>
</inkml:ink>
</file>

<file path=ppt/ink/ink7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0.744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1,'0'0,"21"0,7 0,-1 0</inkml:trace>
</inkml:ink>
</file>

<file path=ppt/ink/ink7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1.463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7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253 1,'-1'8,"0"1,0-1,-2 16,-4 15,6-21,1-1,2 21,0-13,-2-24,0 1,0-1,0 0,0 0,-1 0,1 1,0-1,0-1,-1 2,1-1,0 0,-1 0,1-1,-1 2,1-1,-1 0,0 0,1-1,-1 1,0 0,1 0,-1-1,0 1,0 0,0 0,1-1,-1 0,0 0,0 1,0-1,1 1,-1-1,0 0,0 0,0 1,0-1,0 0,0 0,0-1,0 1,-1 0,-7-1,1 0,0-1,-13-5,14 5,-15-4,0-3,1 0,-1-2,-34-24,37 19</inkml:trace>
</inkml:ink>
</file>

<file path=ppt/ink/ink7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1.823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7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2.701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7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3.435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7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4.045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0,'0'0</inkml:trace>
</inkml:ink>
</file>

<file path=ppt/ink/ink7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4.657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7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5.888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2,'0'0</inkml:trace>
</inkml:ink>
</file>

<file path=ppt/ink/ink7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6.513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0,'0'0</inkml:trace>
</inkml:ink>
</file>

<file path=ppt/ink/ink7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7.076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7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8.029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2,'0'0</inkml:trace>
</inkml:ink>
</file>

<file path=ppt/ink/ink7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3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8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0,'3'3,"0"4,1 8,0 7,4 6,0 2,1 2,-1-1,0-7,-2-6,-7-7,4-5,3-7,0-3</inkml:trace>
</inkml:ink>
</file>

<file path=ppt/ink/ink7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</inkml:trace>
</inkml:ink>
</file>

<file path=ppt/ink/ink7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</inkml:trace>
</inkml:ink>
</file>

<file path=ppt/ink/ink7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0,'3'0,"1"0</inkml:trace>
</inkml:ink>
</file>

<file path=ppt/ink/ink7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7,'0'-3,"0"-1</inkml:trace>
</inkml:ink>
</file>

<file path=ppt/ink/ink7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8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92 33,'2'0,"1"2,3 6,0-3,-3-2,-6-2,-4-3,0-6,-3-4,-1 1,-2 1,-1 3,-1 5,2 7,4 9,3 4,2 0</inkml:trace>
</inkml:ink>
</file>

<file path=ppt/ink/ink7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7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8 0,'-3'0,"-1"0</inkml:trace>
</inkml:ink>
</file>

<file path=ppt/ink/ink7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19,'0'-3,"0"-4,0-1</inkml:trace>
</inkml:ink>
</file>

<file path=ppt/ink/ink7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1,'3'0,"4"0,1 0</inkml:trace>
</inkml:ink>
</file>

<file path=ppt/ink/ink7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0,'3'0,"0"0</inkml:trace>
</inkml:ink>
</file>

<file path=ppt/ink/ink7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2 15,'3'0,"1"-4,-3 0,-5 0,-2 1</inkml:trace>
</inkml:ink>
</file>

<file path=ppt/ink/ink7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1,'0'3,"0"4,0 1</inkml:trace>
</inkml:ink>
</file>

<file path=ppt/ink/ink7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0,'3'0,"4"0,3 0,4 0,2 0,-1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8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0,'2'0,"5"0,1 0,5 3,-3 5,0 3,-2 1,-1 0,-4-1,-5-2,-6-4,-3-2,0-1</inkml:trace>
</inkml:ink>
</file>

<file path=ppt/ink/ink7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2 14,'3'0,"1"-3,-3-1,-5 1,-2 0</inkml:trace>
</inkml:ink>
</file>

<file path=ppt/ink/ink7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1,'3'0,"4"0,1 0</inkml:trace>
</inkml:ink>
</file>

<file path=ppt/ink/ink7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0,'3'0,"4"0,1 0</inkml:trace>
</inkml:ink>
</file>

<file path=ppt/ink/ink7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0,'3'0,"1"0</inkml:trace>
</inkml:ink>
</file>

<file path=ppt/ink/ink7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1,'3'0,"1"0</inkml:trace>
</inkml:ink>
</file>

<file path=ppt/ink/ink7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33 0,'-3'0,"-4"0,-4 0,0 0</inkml:trace>
</inkml:ink>
</file>

<file path=ppt/ink/ink7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18 0,'-3'0,"-4"0,-1 0</inkml:trace>
</inkml:ink>
</file>

<file path=ppt/ink/ink7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8,'0'-3,"0"-1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8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0,'0'6,"0"6,3 6,1 5,-1 0,1-1,5 1,-1-2,0-4,-2-4,-1-6,2-6,2-7,0-2</inkml:trace>
</inkml:ink>
</file>

<file path=ppt/ink/ink7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12 8,'-3'0,"-1"-3,0-1</inkml:trace>
</inkml:ink>
</file>

<file path=ppt/ink/ink7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7,'0'-3,"0"-1</inkml:trace>
</inkml:ink>
</file>

<file path=ppt/ink/ink7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1,'3'0,"1"3,0 1</inkml:trace>
</inkml:ink>
</file>

<file path=ppt/ink/ink7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11 48,'0'-3,"0"-4,-3-4,-1-3,1 1</inkml:trace>
</inkml:ink>
</file>

<file path=ppt/ink/ink7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106 25</inkml:trace>
  <inkml:trace contextRef="#ctx0" brushRef="#br0" timeOffset="1">1 7,'0'-3,"0"-1</inkml:trace>
</inkml:ink>
</file>

<file path=ppt/ink/ink7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7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1,'3'0,"4"0,1 0</inkml:trace>
</inkml:ink>
</file>

<file path=ppt/ink/ink7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8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14,'3'0,"0"-3,4-1,3 0,0 1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8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 0,'2'0,"4"3,4 2,-1 2,1 3,1 5,0 1,-4 1,-4-2,-6-3,-4-4,-5-6,-4-4,-5-5,1 0</inkml:trace>
</inkml:ink>
</file>

<file path=ppt/ink/ink7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8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8,'0'-3,"0"-2</inkml:trace>
</inkml:ink>
</file>

<file path=ppt/ink/ink7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8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6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7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</inkml:trace>
</inkml:ink>
</file>

<file path=ppt/ink/ink7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</inkml:trace>
</inkml:ink>
</file>

<file path=ppt/ink/ink7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0,'3'0,"1"0</inkml:trace>
</inkml:ink>
</file>

<file path=ppt/ink/ink7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1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8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1,'3'0,"0"3,3 4,3 2,0 4,0 4,0 2,-3 1,-5-3,-3-4,-4-5</inkml:trace>
</inkml:ink>
</file>

<file path=ppt/ink/ink7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7,'0'-3,"0"-1</inkml:trace>
</inkml:ink>
</file>

<file path=ppt/ink/ink7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7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8 0,'-3'0,"-1"0</inkml:trace>
</inkml:ink>
</file>

<file path=ppt/ink/ink7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19,'0'-3,"0"-4,0-1</inkml:trace>
</inkml:ink>
</file>

<file path=ppt/ink/ink7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1,'3'0,"4"0,1 0</inkml:trace>
</inkml:ink>
</file>

<file path=ppt/ink/ink7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0,'3'0,"0"0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8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0,'0'3,"3"2,3-1,2-2,2 4,-3 3,-1 3,-2 0</inkml:trace>
</inkml:ink>
</file>

<file path=ppt/ink/ink7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2 15,'3'0,"1"-4,-3 0,-5 0,-2 1</inkml:trace>
</inkml:ink>
</file>

<file path=ppt/ink/ink7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1,'0'3,"0"4,0 1</inkml:trace>
</inkml:ink>
</file>

<file path=ppt/ink/ink7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0,'3'0,"4"0,3 0,4 0,2 0,-1 0</inkml:trace>
</inkml:ink>
</file>

<file path=ppt/ink/ink7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2 14,'3'0,"1"-3,-3-1,-5 1,-2 0</inkml:trace>
</inkml:ink>
</file>

<file path=ppt/ink/ink7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1,'3'0,"4"0,1 0</inkml:trace>
</inkml:ink>
</file>

<file path=ppt/ink/ink7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0,'3'0,"4"0,1 0</inkml:trace>
</inkml:ink>
</file>

<file path=ppt/ink/ink7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0,'3'0,"1"0</inkml:trace>
</inkml:ink>
</file>

<file path=ppt/ink/ink7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1,'3'0,"1"0</inkml:trace>
</inkml:ink>
</file>

<file path=ppt/ink/ink7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8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1,'3'0,"3"3,3 1,3 3,-2 0</inkml:trace>
</inkml:ink>
</file>

<file path=ppt/ink/ink7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33 0,'-3'0,"-4"0,-4 0,0 0</inkml:trace>
</inkml:ink>
</file>

<file path=ppt/ink/ink7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18 0,'-3'0,"-4"0,-1 0</inkml:trace>
</inkml:ink>
</file>

<file path=ppt/ink/ink7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8,'0'-3,"0"-1</inkml:trace>
</inkml:ink>
</file>

<file path=ppt/ink/ink7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12 8,'-3'0,"-1"-3,0-1</inkml:trace>
</inkml:ink>
</file>

<file path=ppt/ink/ink7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7,'0'-3,"0"-1</inkml:trace>
</inkml:ink>
</file>

<file path=ppt/ink/ink7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1,'3'0,"1"3,0 1</inkml:trace>
</inkml:ink>
</file>

<file path=ppt/ink/ink7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11 48,'0'-3,"0"-4,-3-4,-1-3,1 1</inkml:trace>
</inkml:ink>
</file>

<file path=ppt/ink/ink7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106 25</inkml:trace>
  <inkml:trace contextRef="#ctx0" brushRef="#br0" timeOffset="1">1 7,'0'-3,"0"-1</inkml:trace>
</inkml:ink>
</file>

<file path=ppt/ink/ink7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8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 1,'-2'0,"-2"0</inkml:trace>
</inkml:ink>
</file>

<file path=ppt/ink/ink7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1,'3'0,"4"0,1 0</inkml:trace>
</inkml:ink>
</file>

<file path=ppt/ink/ink7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1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14,'3'0,"0"-3,4-1,3 0,0 1</inkml:trace>
</inkml:ink>
</file>

<file path=ppt/ink/ink7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1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8,'0'-3,"0"-2</inkml:trace>
</inkml:ink>
</file>

<file path=ppt/ink/ink7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1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7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</inkml:trace>
</inkml:ink>
</file>

<file path=ppt/ink/ink7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</inkml:trace>
</inkml:ink>
</file>

<file path=ppt/ink/ink7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8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 1,'0'3,"0"7,-3 6,0 6,0 3,0-1,1 3,1 0,1-2,-1-8,1-13,0-14,1-8,-1-8,0 1</inkml:trace>
</inkml:ink>
</file>

<file path=ppt/ink/ink7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0,'3'0,"1"0</inkml:trace>
</inkml:ink>
</file>

<file path=ppt/ink/ink7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7,'0'-3,"0"-1</inkml:trace>
</inkml:ink>
</file>

<file path=ppt/ink/ink7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7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8 0,'-3'0,"-1"0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9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 1,'-3'3,"0"4,0 7,0 8,1 4,1 2,1 2,-1-7</inkml:trace>
</inkml:ink>
</file>

<file path=ppt/ink/ink7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19,'0'-3,"0"-4,0-1</inkml:trace>
</inkml:ink>
</file>

<file path=ppt/ink/ink7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1,'3'0,"4"0,1 0</inkml:trace>
</inkml:ink>
</file>

<file path=ppt/ink/ink7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0,'3'0,"0"0</inkml:trace>
</inkml:ink>
</file>

<file path=ppt/ink/ink7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2 15,'3'0,"1"-4,-3 0,-5 0,-2 1</inkml:trace>
</inkml:ink>
</file>

<file path=ppt/ink/ink7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1,'0'3,"0"4,0 1</inkml:trace>
</inkml:ink>
</file>

<file path=ppt/ink/ink7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0,'3'0,"4"0,3 0,4 0,2 0,-1 0</inkml:trace>
</inkml:ink>
</file>

<file path=ppt/ink/ink7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2 14,'3'0,"1"-3,-3-1,-5 1,-2 0</inkml:trace>
</inkml:ink>
</file>

<file path=ppt/ink/ink7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1,'3'0,"4"0,1 0</inkml:trace>
</inkml:ink>
</file>

<file path=ppt/ink/ink7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0,'3'0,"4"0,1 0</inkml:trace>
</inkml:ink>
</file>

<file path=ppt/ink/ink7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0,'3'0,"1"0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9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 1,'0'3,"0"7,0 6,0 3,0 1,0-5,-3-10,0-5</inkml:trace>
</inkml:ink>
</file>

<file path=ppt/ink/ink7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1,'3'0,"1"0</inkml:trace>
</inkml:ink>
</file>

<file path=ppt/ink/ink7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33 0,'-3'0,"-4"0,-4 0,0 0</inkml:trace>
</inkml:ink>
</file>

<file path=ppt/ink/ink7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18 0,'-3'0,"-4"0,-1 0</inkml:trace>
</inkml:ink>
</file>

<file path=ppt/ink/ink7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8,'0'-3,"0"-1</inkml:trace>
</inkml:ink>
</file>

<file path=ppt/ink/ink7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12 8,'-3'0,"-1"-3,0-1</inkml:trace>
</inkml:ink>
</file>

<file path=ppt/ink/ink7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7,'0'-3,"0"-1</inkml:trace>
</inkml:ink>
</file>

<file path=ppt/ink/ink7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1,'3'0,"1"3,0 1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9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15 0,'-2'3,"-1"5,0 3,0 4,1 5,1 2,0 2,4-1,0-2,5 0,7-4,3-6,1-3,-1-1,3 5,2 3,-2 0</inkml:trace>
</inkml:ink>
</file>

<file path=ppt/ink/ink7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11 48,'0'-3,"0"-4,-3-4,-1-3,1 1</inkml:trace>
</inkml:ink>
</file>

<file path=ppt/ink/ink7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106 25</inkml:trace>
  <inkml:trace contextRef="#ctx0" brushRef="#br0" timeOffset="1">1 7,'0'-3,"0"-1</inkml:trace>
</inkml:ink>
</file>

<file path=ppt/ink/ink7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7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8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8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1,'3'0,"4"0,1 0</inkml:trace>
</inkml:ink>
</file>

<file path=ppt/ink/ink7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8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14,'3'0,"0"-3,4-1,3 0,0 1</inkml:trace>
</inkml:ink>
</file>

<file path=ppt/ink/ink7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8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8,'0'-3,"0"-2</inkml:trace>
</inkml:ink>
</file>

<file path=ppt/ink/ink7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8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38:14.267"/>
    </inkml:context>
    <inkml:brush xml:id="br0">
      <inkml:brushProperty name="width" value="0.1" units="cm"/>
      <inkml:brushProperty name="height" value="0.1" units="cm"/>
      <inkml:brushProperty name="color" value="#FFFF15"/>
      <inkml:brushProperty name="ignorePressure" value="1"/>
    </inkml:brush>
  </inkml:definitions>
  <inkml:trace contextRef="#ctx0" brushRef="#br0">1004 323,'-185'1,"-207"-3,285-6,-152-31,253 38,1-1,0 1,0-1,-1 0,1 0,0-1,-6-4,10 7,0-1,0 0,0 1,0-1,1 0,-1 1,0-1,0 0,1 0,-1 0,1 0,-1 0,1 1,-1-1,1 0,-1 0,1 0,0 0,0 0,-1-1,1 1,0 0,0 0,0 0,0 0,0 0,0 0,1 0,-1 0,0 0,0 0,1 0,-1 0,1 0,-1 0,1 0,-1 0,1 0,-1 1,1-1,0 0,0 0,-1 1,1-1,1 0,2-2,0 0,0 0,0 0,0 1,0 0,1 0,-1 0,1 1,0-1,-1 1,1 0,0 0,5 0,70 1,-56 1,17-2,62-10,12 0,-41 8,1 3,126 18,-166-13,-7 0,-60-4,-345-2,363 1,1 1,-1 1,1 0,-1 1,1 0,0 1,0 1,-23 11,20-4,16-12,0 1,0-1,0 0,0 1,-1-1,1 0,0 0,0 1,0-1,0 0,0 1,0-1,0 0,0 1,0-1,0 0,0 1,0-1,0 0,0 1,0-1,0 0,0 0,0 1,0-1,1 0,-1 1,0-1,0 0,1 1,0 0,1 0,-1-1,1 1,0 0,-1 0,1-1,0 1,0-1,0 0,0 1,-1-1,1 0,0 0,0 0,0 0,2-1,114-15,41-3,67 17,-212 5,-26 3,-38 8,40-11,-33 9,0 2,2 2,-1 2,2 1,1 2,0 2,-48 38,62-35,24-26,1 1,-1-1,1 0,0 1,-1-1,1 1,-1-1,1 1,0-1,0 1,-1-1,1 1,0-1,0 1,0 0,-1-1,1 1,0-1,0 1,0 0,0-1,0 1,0-1,0 1,0 0,0-1,1 1,-1-1,0 1,0-1,0 1,1-1,-1 1,0-1,1 1,-1-1,0 1,1-1,-1 1,1-1,-1 1,1-1,-1 0,1 1,-1-1,1 0,-1 0,1 1,-1-1,1 0,-1 0,1 0,-1 1,1-1,1 0,3 0,1 1,0-1,-1 0,1-1,0 1,-1-1,1 0,6-3,49-18,-42 15,16-7,0 1,1 2,0 1,0 2,55-5,141 13,-116 2,-114-2,8 0,1 1,-1 0,14 3,-22-4,0 1,0-1,0 1,0 0,-1-1,1 1,0 0,-1 0,1 0,0 1,1 1,-2-2,-1-1,1 1,-1 0,1 0,-1 0,0-1,1 1,-1 0,0 0,0 0,0 0,0 0,0-1,0 1,0 0,0 0,0 0,0 0,0 0,0 0,0 0,-1-1,1 1,0 0,-1 0,0 0,-2 3,0 0,0-1,0 1,-1-1,1 0,-1 0,0-1,0 1,0-1,0 0,-8 4,-7 3,-2 3,-1-1,0-2,0 0,-1-1,-1-1,1-1,-1-2,-36 4,4-4,0 4,1 1,0 4,1 1,-60 25,111-38,-11 5,1 0,0 0,0 2,-23 16,36-21,8-4,9-4,109-35,-26 10,-39 11,72-11,12-4,-124 28,-7 3,1-2,26-11,-40 16,-1 0,0 0,0 0,0 0,0 0,1 0,-1 0,0 0,0-1,0 1,0 0,0 0,0 0,1 0,-1 0,0 0,0 0,0-1,0 1,0 0,0 0,0 0,0 0,0 0,0 0,0-1,0 1,1 0,-1 0,0 0,0 0,0-1,0 1,0 0,0 0,-1 0,1 0,0 0,0-1,0 1,0 0,0 0,0 0,0 0,0 0,0-1,0 1,0 0,0 0,-1 0,1 0,0 0,0 0,0-1,-13-5,-16-2,-42-1,1 3,-113 5,106 2,64-1,0 0,0 2,0-1,0 1,1 1,-1 1,-14 5,53-4,84-4,-73-2,0 1,0 2,0 1,0 2,63 17,-93-19,162 60,-139-50,0 2,-1 2,37 26,-52-32,-1 1,-1 0,0 1,0 0,12 20,-34-35,-9-7,-6-5,-1 1,0 2,-1 1,0 0,0 3,-1 0,0 1,-1 2,1 1,-40 1,18 3,0 3,0 2,1 2,-76 22,73-17,-82 11,131-24,1 0,-1 1,1-1,-1 1,1-1,-1 1,1 0,0 0,-1 0,-1 2,4-3,0 0,-1 0,1 1,0-1,0 0,0 0,0 0,0 0,0 0,0 1,0-1,0 0,0 0,0 0,0 0,0 0,0 1,0-1,0 0,0 0,0 0,0 0,0 0,0 1,0-1,0 0,0 0,0 0,0 0,0 0,1 0,-1 1,0-1,0 0,0 0,0 0,0 0,0 0,0 0,0 0,1 0,-1 0,0 1,0-1,0 0,0 0,1 0,17 4,74 3,132-7,-94-2,-95 1,21 1,-43 0,-23 1,-27 5,0 2,0 1,-64 26,80-27,4-1,21-5,30-10,-4-2,1 1,0 1,1 2,-1 2,1 0,53 2,-79 3,1 0,0 1,0-1,9 5,-14-6,-1 1,0-1,0 1,0-1,0 1,0 0,0-1,0 1,0 0,0 0,-1-1,1 1,0 0,1 1,-2-1,0 0,0-1,0 1,0-1,0 1,0 0,0-1,0 1,0-1,-1 1,1-1,0 1,0 0,0-1,-1 1,1-1,0 1,-1-1,1 1,0-1,-1 1,1-1,-1 0,1 1,-1-1,1 0,-1 1,1-1,-1 0,0 1,-4 2,-1 0,1-1,-1 1,0-1,0-1,0 1,1-1,-2 0,-6 0,-62 0,48-1,-174-3,-150 4,341 0,2-1,1 0,0 0,0 1,0 0,0 0,0 1,0 0,0 0,-6 4,15-5,0 0,0 0,0 0,0-1,0 1,0 0,0-1,0 1,1-1,2 0,167 5,34 3,-4 5,-94-8,-51 1,57 13,-61-8,75 4,-117-15,-8 0,1 0,-1 0,1 0,0 0,-1 0,1 1,-1 0,1 0,-1 0,1 0,-1 0,0 1,4 1,-7-3,0 1,0-1,0 0,0 0,0 0,0 0,0 1,0-1,1 0,-1 0,0 0,0 0,0 1,0-1,0 0,0 0,0 0,0 1,-1-1,1 0,0 0,0 0,0 0,0 1,0-1,0 0,0 0,0 0,0 0,0 0,-1 1,1-1,0 0,0 0,0 0,0 0,0 0,-1 0,1 0,0 0,0 1,0-1,0 0,-1 0,1 0,0 0,0 0,0 0,0 0,-1 0,1 0,0 0,0 0,-13 2,-5-3,-1-1,1-1,0-1,0 0,1-2,-1 1,-19-11,-6-1,18 8,0 1,-1 2,-31-5,44 10,0 0,0 1,0 0,0 1,1 1,-1 0,0 1,-20 6,-13 5,0-3,-82 9,-10 2,103-15,23-6,1 1,0 0,0 1,0 0,0 1,1 0,-1 1,1 0,0 0,-16 13,9-2,17-16,0 0,0 0,0 0,0 0,0 0,0 0,0 0,0 0,0 0,1 0,-1 0,0 0,0 0,0 0,0 0,0 0,0 0,0 0,0 0,0 0,0 0,0 0,1 0,-1 0,0 0,0 0,0 0,0 0,0 0,0 0,0 0,0 0,0 0,0 0,0 0,0 1,0-1,0 0,0 0,0 0,0 0,0 0,0 0,0 0,0 0,36-19,-12 5,4 0,1 1,1 2,-1 1,2 1,-1 1,1 2,0 1,1 2,41 0,-20 3,135 3,-156 0,1 1,-1 1,54 16,-59-14,0-1,1-2,-1-1,1-1,41-2,-36 0,0 0,0 3,44 7,-24 6,-1 2,63 31,-82-34,-32-15,0 0,0 1,1-1,-1 1,0 0,0-1,0 1,1 0,-1-1,0 1,0 0,0 0,0 0,-1 0,2 2,-2-3,0 0,0 1,0-1,-1 1,1-1,0 0,0 1,-1-1,1 0,0 1,0-1,-1 0,1 0,0 1,-1-1,1 0,0 0,-1 1,1-1,-1 0,1 0,0 0,-1 0,1 0,-1 0,1 0,0 0,-1 1,0-2,-45 5,45-4,-798-5,646 18,19 0,0 1,92-8,0-2,-46-1,88-3,-1 0,1 0,0 0,-1 1,1-1,0 0,-1 0,1 0,0 0,-1 0,1 0,0 0,-1 0,1-1,0 1,0 0,-1 0,1 0,0 0,-1 0,1 0,0-1,-1 1,1 0,0 0,0 0,-1-1,1 1,0 0,0 0,0-1,-1 1,1 0,0-1,9-6,21-6,5 3,1 2,0 1,59-3,3-1,-60 5,0 3,43 0,-61 4,0 1,-1 0,1 2,-1 0,37 13,12 9,1-4,1-2,104 14,-73-28,-81-7,-1 2,1 0,-1 1,0 1,0 0,0 2,27 10,37 11,-83-26,1 0,-1 0,0 0,1 0,-1 1,0-1,1 0,-1 0,0 0,1 0,-1 0,0 1,0-1,1 0,-1 0,0 0,1 1,-1-1,0 0,0 0,0 1,1-1,-1 0,0 1,0-1,0 0,0 1,0-1,1 0,-1 1,0-1,0 0,0 1,0-1,0 0,0 1,-13 5,-23-1,-376-1,216-7,99 5,-107-4,202 2,0 0,1 0,-1 0,1 0,-1-1,0 1,1 0,-1-1,1 1,-1-1,1 1,-1-1,1 0,-1 0,1 0,0 0,-1 0,1 0,0 0,0 0,0 0,0 0,0-1,0 1,0 0,0-1,0-1,0 2,1 1,0-1,1 0,-1 0,0 1,0-1,0 0,0 0,1 1,-1-1,0 0,0 1,1-1,-1 0,1 1,-1-1,1 1,-1-1,1 1,-1-1,2 0,0-1,0 1,0 0,0 0,0-1,1 2,-1-1,0 0,1 0,3 0,31-5,54-12,-82 16,-1-1,0 0,0 0,0-1,0 0,0 0,13-11,-20 14,0 0,0 0,-1 0,1-1,0 1,-1 0,1 0,0-1,-1 1,0 0,1-1,-1 1,0-1,0 1,0 0,0-1,0 1,0-1,0 1,0-1,0 1,-1 0,1-1,-1 1,1 0,-1-1,1 1,-1 0,0 0,1-1,-1 1,0 0,0 0,0 0,0 0,-1-1,-3-3,0-1,-1 1,0 0,1 0,-10-5,-3 0,0 0,-1 1,0 1,-1 1,0 0,0 2,0 0,0 1,-1 1,1 1,-27 1,41 1,0 0,0 0,0-1,0 0,0 0,0-1,0 0,1 0,-10-4,13 5,0 0,1 0,-1-1,0 1,0 0,1-1,-1 1,1-1,0 1,-1-1,1 0,0 0,0 1,0-1,0 0,0 0,1 0,-1 0,0 0,1 0,-1 0,1-1,0 1,0 0,0 0,0 0,0 0,1 0,-1 0,0-1,2-1,1-4,0 0,1 0,0 0,0 0,1 1,0-1,0 1,1 1,0-1,0 1,0 0,1 0,11-7,3-1,0 1,1 1,37-14,-49 23,0 0,1 0,-1 1,1 0,-1 0,1 2,0-1,0 1,-1 1,1 0,14 3,9 4,-1 2,38 17,-37-13,55 14,-1-15,-59-10,1 1,-1 1,33 12,-54-15,-1 1,0 0,0 0,-1 1,1 0,-1 0,0 0,0 1,0 0,-1 0,1 1,-1-1,0 1,-1 0,0 0,0 1,4 8,-7-14,-1 0,0 0,1 0,-1 0,0 0,0 0,0 0,0 0,0 0,0 1,0-1,0 0,0 0,0 0,-1 0,1 0,0 0,-1 0,1 0,-1 0,1 0,-1 0,1 0,-1 0,0 0,1 0,-1-1,0 1,0 0,0 0,0-1,0 1,0-1,0 1,0-1,0 1,0-1,-1 1,-6 2,-1 0,1-1,-16 3,16-3,-47 5,-1-2,0-3,-61-4,-95 4,210-3,1 1,-1 1,1-1,-1 0,1 0,-1 1,0-1,1 0,-1 1,1 0,0-1,-1 1,1 0,-1 0,-1 1,3-1,0-1,0 1,0-1,0 0,-1 1,1-1,0 1,0-1,0 1,0-1,1 1,-1-1,0 1,0-1,0 1,0-1,0 1,1-1,-1 1,0-1,0 1,1-1,-1 0,0 1,1-1,-1 1,0-1,1 0,-1 0,1 1,4 3,1 1,0-2,0 1,0-1,11 5,10 0,1 0,0-2,0-1,38 1,-25-2,50 11,1 5,-54-14,0 3,54 19,-70-19,-1-1,1 0,1-2,-1 0,1-2,32 2,-13-3,-1-3,1-1,0-3,58-11,-97 14,0 1,0-1,0 1,0 0,0 0,0 0,0 0,0 1,0-1,5 2,-7-2,-1 0,0 0,1 1,-1-1,1 0,-1 0,0 1,1-1,-1 0,1 1,-1-1,0 0,0 1,1-1,-1 0,0 1,1-1,-1 1,0-1,0 0,0 1,0-1,1 1,-1-1,0 1,0-1,0 1,0 0,-1 1,1-1,-1 0,1 1,-1-1,1 0,-1 0,0 0,0 1,1-1,-1 0,0 0,0 0,-2 1,-4 4,-1-1,0 1,0-1,-1-1,1 0,-1 0,0-1,0 0,-18 4,-9 0,-42 2,-191-5,173-5,87 2,8 2,17 5,31 7,22 5,96 23,-134-37,2-1,-1-1,42-2,427-4,-313 2,-40 5,-146-5,0 0,0 0,0 0,0 0,0-1,1 1,-1-1,0 1,0-1,0 0,0 0,0 0,-1 0,1 0,0 0,0-1,2-1,-4 2,1 0,-1-1,1 1,-1 0,1 0,-1-1,0 1,0 0,0-1,1 1,-1 0,0-1,-1 1,1 0,0 0,0-1,-1 1,1 0,0 0,-1-1,1 1,-1 0,0 0,1 0,-1 0,0 0,-1-2,-6-8,0-2,-1 1,0 0,-1 1,-11-10,17 17,0 1,0 0,0 1,-1-1,1 1,-1 0,0 0,1 0,-1 0,0 1,0 0,0 0,0 0,0 1,-9 0,-82 11,70-7,0-1,-39 0,64-3,0 0,0 0,0 0,1 0,-1 0,0 0,0 0,0-1,0 1,0 0,1-1,-1 1,0 0,0-1,1 1,-1-1,0 1,1-1,-1 0,0 1,1-1,-1 0,1 1,-1-1,1 0,-1 0,1 1,0-1,-1 0,1 0,0 0,0 1,0-1,-1 0,1 0,0 0,0 0,0 0,0 1,0-1,1 0,-1 0,0-1,2-6,0 1,1-1,-1 1,5-8,-1 2,-3 6,-1 1,0-1,-1 0,1 1,-1-1,-1 0,1 0,-1-11,-1 15,1 0,-1 1,0 0,0-1,0 1,0-1,0 1,0 0,-1 0,1 0,-1 0,1 0,-1 0,0 0,0 0,1 1,-2-1,1 1,0-1,0 1,0 0,-1 0,1 0,0 0,-1 0,-2 0,-11-3,0 1,0 0,0 2,0 0,-1 1,1 0,0 1,0 1,0 1,0 0,-26 9,9 0,1 2,0 1,2 1,-42 29,47-19,25-26,-1 0,0 1,1 0,0-1,-1 1,1-1,-1 1,1-1,0 1,-1 0,1-1,0 1,0 0,-1-1,1 1,0 0,0 0,0-1,0 1,0 0,0-1,0 1,0 0,0-1,1 1,-1 0,0 0,0-1,0 1,1 0,-1-1,0 1,1-1,-1 1,1-1,-1 1,1 0,-1-1,1 1,-1-1,1 0,-1 1,1-1,0 1,0-1,1 1,0-1,0 0,1 0,-1 0,0 0,0 0,0 0,0 0,0-1,0 1,0-1,0 0,1 1,-2-1,5-2,33-21,-24 14,30-16,56-36,-101 62,1-1,-1 1,1 0,0 0,-1-1,1 1,-1 0,1-1,-1 1,0 0,1-1,-1 1,1-1,-1 1,0-1,1 1,-1-1,0 1,1-1,-1 1,0-1,0 0,1 1,-1-1,0 1,0-1,0 1,0-2,-16 0,-26 9,16 1,-42 20,21-8,46-20,0 1,1-1,-1 0,0 1,1-1,-1 0,0 1,0-1,0 0,1 0,-1 0,0 0,0 1,0-1,1 0,-1-1,0 1,0 0,0 0,1 0,-1 0,0-1,0 1,1 0,-1 0,0-1,0 1,1-1,-1 1,0-1,0-1,1 1,-1-1,1 1,0 0,0-1,0 1,0-1,0 1,0 0,0-1,0 1,1-1,-1 1,0 0,2-3,0-3,2-1,-1 0,1 1,0 0,6-7,-6 9,1 1,-1 1,1-1,0 1,0-1,0 1,1 1,-1-1,1 1,-1 0,1 0,0 1,0-1,10 0,9 0,1 1,29 3,-22 0,-19-1,1-1,0 0,0-1,0-1,-1 0,1-1,-1-1,1 0,-1 0,0-2,13-7,12-10,44-34,12-8,-93 63,0 1,0 0,0 0,0 0,0 0,0 0,0 0,0 1,1-1,-1 1,0-1,1 1,-1 0,0 0,1 0,-1 0,0 0,0 1,4 0,-4 0,1 1,-1-1,0 1,1 0,-1-1,0 1,0 0,-1 0,1 0,0 1,-1-1,1 0,-1 1,0-1,0 1,2 3,2 9,-1 0,0 0,-1 0,0 0,0 24,-5 82,0-63,1-46,-1-1,0 0,0 0,-1-1,-1 1,0 0,0-1,-1 0,0 0,-13 17,7-10,-2-2,0 1,0-2,-2 0,-18 15,129-130,-48 49,-38 42,51-55,131-110,-184 170,-1-1,1 0,-1-1,0 0,-1 0,1 0,-1-1,-1 0,0 0,0-1,5-11,-10 20,0 0,0 0,1-1,-1 1,0 0,0 0,0 0,0 0,0 0,0 0,0 0,0 0,0 0,0-1,0 1,0 0,0 0,1 0,-1 0,0 0,0 0,0-1,0 1,0 0,0 0,0 0,0 0,0 0,0 0,-1 0,1-1,0 1,0 0,0 0,0 0,0 0,0 0,0 0,0 0,0-1,0 1,0 0,0 0,0 0,-1 0,1 0,0 0,0 0,0 0,0 0,0 0,0 0,0 0,-1 0,1 0,0 0,0 0,0 0,0 0,0 0,-10 6,-8 13,-5 11,1 1,2 0,1 2,2 0,1 2,-13 37,26-61,2-6,1-7,5-38,-5 39,0 1,0-1,0 0,0 1,0-1,0 0,0 0,-1 1,1-1,0 1,0-1,-1 0,1 1,0-1,-1 0,1 1,0-1,-1 1,1-1,-1 1,0-1,0 1,0 0,0 0,0 0,0 0,1 0,-1 0,0 0,0 0,0 0,0 1,0-1,1 0,-1 1,0-1,0 1,0-1,1 1,-1-1,0 1,1 0,-1-1,0 2,-27 24,-34 41,48-49,-1-1,0-1,-1 0,-1-1,0-1,-1 0,-39 21,44-29,-1 0,-1-1,1-1,0 0,-1-1,0 0,0-2,-21 1,1-4,0-1,1-2,-1-2,2-1,-50-18,70 22,-19-4,0 2,-1 1,-60-2,49 4,37 3,-1-1,1 0,0 0,0 0,0-1,0 0,0-1,0 1,1-1,-1-1,1 1,0-1,-10-8,15 12,1-1,0 1,-1-1,1 1,-1 0,1-1,0 1,0-1,-1 1,1-1,0 1,0-1,-1 1,1-1,0 1,0-1,0 1,0-1,0 1,0-1,0 1,0-1,0 1,0-1,0 1,0-1,0 0,1 1,-1-1,0 1,0 0,1-1,-1 1,0-1,0 1,1-1,-1 1,1 0,-1-1,0 1,1-1,-1 1,1 0,-1 0,1-1,-1 1,0 0,1 0,-1 0,1-1,0 1,-1 0,1 0,-1 0,1 0,32-5,-4 7,-1 0,1 2,-1 1,53 17,-52-13,1-1,-1-1,1-2,47 2,1-6,105-5,-142-6,-34 8,-1 1,0-1,0 1,14-1,-20 2,0 0,1-1,-1 1,1 0,-1 0,0 0,1 0,-1 1,0-1,1 0,-1 0,1 0,-1 0,0 0,1 0,-1 1,0-1,1 0,-1 0,0 0,0 1,1-1,-1 0,0 0,0 1,1-1,-1 0,0 1,0-1,0 0,1 1,-1-1,0 0,0 1,0-1,0 0,0 1,0-1,0 1,0-1,0 0,0 1,0-1,0 0,0 1,0-1,0 1,0-1,0 0,0 1,-1-1,1 0,0 1,0-1,0 0,-1 0,1 1,0-1,0 0,-1 1,0-1,-17 20,-5-5,-1-1,-1 0,0-2,-1-1,0-1,-1-1,0-2,0 0,-45 4,-22-3,-144-8,107-2,63 2,116-16,-13 13,1 2,-1 1,1 2,-1 1,64 15,-47-8,89 5,-57-17,133-21,-194 20,2-1,44-12,-62 14,0 0,0-1,-1 0,1 0,-1 0,1-1,-1 0,0 0,-1 0,11-11,-16 15,0 0,1-1,-1 1,1-1,-1 1,0-1,1 1,-1-1,0 0,0 1,1-1,-1 1,0-1,0 0,0 1,0-1,0 1,0-1,0 0,0 1,0-1,0 0,0 1,0-1,0 1,-1-1,1 1,-1-2,-15-9,-29 1,23 9,0 1,1 1,-1 1,0 0,1 2,0 0,-1 2,2 0,-1 2,-33 16,36-17,-1 0,0 0,-1-2,-33 5,-81 2,117-11,-2 1,-1-2,-31-2,49 2,1 0,0 0,-1 0,1-1,0 1,-1 0,1-1,0 1,0-1,-1 1,1-1,0 0,0 1,0-1,0 0,0 0,0 0,0 0,0 0,0 0,0 0,0 0,1 0,-1 0,0 0,1-1,-1 1,1 0,-1 0,1-1,0 1,0 0,-1-1,1 1,0 0,0-1,0 1,0 0,1-1,-1 1,0 0,1-1,0-1,1-4,1 1,0-1,0 0,0 1,1-1,9-10,43-47,100-89,-24 26,-125 121,-2 0,1-1,-1 0,8-13,-13 20,0 0,-1 0,1 0,0 0,-1 0,1 0,0 0,0 0,-1 1,1-1,0 0,-1-1,1 1,0 0,0 0,-1 0,1 0,0 0,-1 0,1 0,0 0,0 0,-1-1,1 1,0 0,0 0,-1 0,1-1,0 1,0 0,0 0,-1 0,1-1,0 1,0 0,0-1,0 1,0 0,0 0,-1-1,1 1,0 0,0-1,0 1,0 0,0 0,0-1,0 1,0 0,0-1,0 1,0 0,1 0,-1-1,0 1,0 0,0-1,0 1,-26 15,-10 12,0 2,-48 51,21-18,-4 0,117-104,67-45,35-26,-140 104,63-58,-63 52,-12 16,0-1,0 0,0 0,0 0,0 0,0 0,0 0,-1 0,1 0,0 0,0 0,0 0,0 0,0 0,0 0,0 0,0 0,0 0,0 0,0 0,0 0,0 0,-1 0,1 0,0 0,0-1,0 1,0 0,0 0,0 0,0 0,0 0,0 0,0 0,0 0,0 0,0 0,0 0,0 0,0 0,0 0,0 0,0 0,0-1,0 1,0 0,0 0,0 0,0 0,0 0,0 0,0 0,0 0,0 0,0 0,0 0,0 0,0 0,0-1,0 1,-24 18,-160 144,78-73,102-85,0-1,0 0,1 1,0 0,0 0,-3 5,5-9,1 1,0-1,0 0,0 0,0 1,0-1,0 0,-1 1,1-1,0 0,0 0,0 1,0-1,0 0,0 1,0-1,0 0,0 1,0-1,1 0,-1 0,0 1,0-1,0 0,0 1,0-1,0 0,1 0,-1 1,0-1,0 0,0 0,1 0,-1 1,0-1,22 0,-15-2,0 0,-1 0,1-1,-1 0,0 0,1-1,5-5,-10 8,0 0,-1-1,1 1,0-1,-1 0,1 1,-1-1,0 0,0 0,0 0,2-4,-3 5,1 0,-1 0,0 0,0 0,0 0,0 0,0 0,0 0,-1-1,1 1,0 0,0 0,-1 0,1 0,-1 0,1 0,-1 0,1 1,-1-1,0 0,1 0,-1 0,0 0,1 1,-1-1,-1 0,-4-4,0 1,0 0,-1 1,1-1,-1 1,0 1,0-1,-7-1,-63-10,58 11,-109-16,-177-30,303 49,-3-1,0 0,-1-1,1 1,0-1,-8-4,12 6,1 0,-1-1,0 1,1-1,-1 1,0-1,1 0,-1 1,1-1,-1 1,1-1,-1 0,1 0,0 1,-1-1,1 0,0 0,0 1,-1-1,1 0,0 0,0 0,0 1,0-1,0 0,0 0,0 0,0 1,0-1,1 0,-1 0,0 0,0 1,1-1,-1 0,0 1,1-1,-1 0,1 1,-1-1,1 0,-1 1,1-1,0 1,1-2,4-5,1 1,0 0,0 0,0 0,1 1,0 0,8-4,67-25,-40 17,369-175,-400 186,11-6,0 1,1 1,38-11,-60 20,-1 1,1-1,-1 1,1 0,-1-1,1 1,-1 0,1 0,-1 0,1 0,-1 1,1-1,-1 0,2 1,-2-1,-1 1,0-1,0 0,0 1,1-1,-1 0,0 1,0-1,0 0,0 1,0-1,0 1,0-1,0 0,0 1,0-1,0 0,0 1,0-1,0 0,0 1,0-1,0 1,0-1,0 0,-1 1,1-1,0 0,0 1,0-1,-1 0,1 0,0 1,-4 4,0 0,0 0,-1-1,1 0,-7 5,-338 242,327-235,-10 4,-38 19,-11 6,67-34,18-9,28-15,-8 2,37-19,75-50,-150 88,1-2,-1 1,0-2,-1 0,-28 6,26-7,-189 42,-345 32,283-64,323-20,-1-3,65-18,-67 13,0 3,90-7,-137 17,5 0,0 1,0 0,-1 0,1 0,0 2,0-1,-1 1,1 0,16 8,41 16,-47-19,0 1,32 18,-30-11,-1 0,25 22,-44-35,0 0,1 0,-1 0,0 0,0 1,-1-1,1 0,0 1,-1 0,1-1,-1 1,0 0,0-1,0 1,0 0,-1 0,1 0,-1 0,0 0,0 0,0 0,0 0,0 0,-1 0,1 0,-1 0,0 0,1 0,-1-1,-1 1,1 0,0 0,-1-1,1 1,-1-1,0 0,0 1,0-1,-3 3,-2 1,-1 1,0-1,0-1,0 0,0 0,-1 0,0-1,0 0,0-1,-1 0,-11 2,5-3,1 0,-1-1,1-1,-1-1,1 0,-1-1,1-1,-22-6,16 2,0 0,1-2,0 0,0-2,-24-16,8 2,-1 3,-46-22,69 38,0 0,-1 0,1 2,-1 0,0 0,-1 1,1 1,0 1,-23 0,38 1,0 0,0 0,0 0,-1 0,1 0,0 0,0 0,0 0,-1 0,1 0,0 0,0 0,0 0,-1 0,1 0,0 0,0 0,0 0,-1 0,1 0,0 0,0 0,0 0,-1 0,1 1,0-1,0 0,0 0,0 0,-1 0,1 0,0 1,0-1,0 0,0 0,0 0,0 1,0-1,-1 0,1 0,0 0,0 1,0-1,0 0,0 0,0 0,0 1,0-1,0 0,0 0,0 0,0 1,0-1,0 0,1 0,-1 0,0 1,0-1,0 0,0 0,0 0,0 1,14 11,-13-11,38 26,1-2,2-2,0-1,2-2,0-3,84 23,-82-31,1-2,1-3,-1-1,78-6,-44 1,-41 3,65 11,-63-5,50 0,-66-6,1-2,-1 0,0-2,0 0,0-2,27-9,37-15,41-14,-124 39,0 1,-1-1,0 0,0 0,0-1,-1 1,1-1,-1-1,0 1,-1-1,1 0,-1 0,0 0,-1 0,1-1,-1 0,-1 1,1-1,1-8,6-49,-3 27,4-71,-11 114,-3 97,2-91,0 0,-1-1,0 1,-1-1,0 1,-1-1,0 0,-11 19,15-30,0 0,0 1,0-1,0 0,0 1,-1-1,1 0,0 0,0 1,0-1,0 0,-1 0,1 0,0 1,0-1,-1 0,1 0,0 0,0 1,-1-1,1 0,0 0,0 0,-1 0,1 0,0 0,-1 0,1 0,0 0,-1 0,1 0,0 0,0 0,-1 0,1 0,0 0,-1 0,1 0,0 0,-1 0,1 0,0-1,0 1,-1 0,1 0,0 0,0 0,-1-1,1 1,0 0,0 0,0-1,0 1,-1 0,1 0,0-1,0 1,0 0,0 0,0-1,0 1,-1 0,1-1,0 1,0 0,0-1,0 1,0 0,1-1,-6-27,5 22,0 5,0 0,0-1,0 1,-1 0,1-1,0 1,0 0,-1 0,1-1,-1 1,1 0,-1 0,1 0,-1-1,0 1,0 0,1 0,-1 0,0 0,0 0,0 0,0 1,0-1,0 0,0 0,-1 1,1-1,0 1,0-1,0 1,-1-1,1 1,0 0,-1 0,1-1,0 1,-1 0,1 0,0 0,-1 0,1 1,0-1,0 0,-1 1,1-1,0 1,-2 0,-6 3,0 0,1 1,0 0,0 0,-11 10,7-3,0 0,-14 18,20-21,-1 0,-1-1,1 1,-1-2,0 1,-1-1,-16 10,24-17,1 0,-1 1,0-1,0 0,0 1,0-1,0 0,1 0,-1 0,0 0,0 0,0 0,0 0,0 0,0 0,0 0,0-1,1 1,-1 0,0-1,0 1,0 0,1-1,-1 1,0-1,0 1,1-1,-1 0,0 1,1-1,-1 0,1 1,-1-1,1 0,-1 0,1 0,-1 1,1-1,0 0,-1 0,1 0,0 0,0 0,0 1,0-1,0 0,0 0,0-1,-1-6,0 0,1 1,0-1,1-11,5-12,1 1,2 0,18-44,-14 40,-13 33,1 1,-1-1,1 0,-1 0,0 0,0 0,1 0,-1 0,0 0,0 0,0 0,0 0,0 0,0 0,0 0,-1 1,1-1,0 0,0 0,-1 0,1 0,0 0,-1 0,1 1,-1-1,0 0,1 0,-1 0,1 1,-1-1,0 0,0 1,1-1,-1 1,0-1,0 1,0-1,0 1,1 0,-1-1,0 1,0 0,0 0,0 0,0-1,0 1,0 0,0 0,0 0,-1 1,-9-1,0 0,0 1,-18 4,19-3,-43 7,-182 24,45-7,118-16,39-5,-1-1,1-2,-37-1,59-2,0 0,1-1,-1 0,1-1,-1 0,1-1,0 0,1 0,-1-1,1 0,0-1,0 0,-16-14,-11-14,2-2,1-1,2-1,-39-64,53 75,5 8,0 0,1-1,1 0,1-1,1 1,-11-42,-5-116,22 164,-1 0,-1 1,0-1,-1 1,-10-19,12 26,-1 1,1 0,-1 0,0 0,-1 1,1-1,-1 1,0 0,0 0,-1 1,1-1,-1 1,1 1,-12-5,-56-27,54 23,-1 2,-24-9,-50-16,66 22,1 2,-2 1,1 1,-1 1,-1 2,-56-4,-347 12,424-2,5-1,0 0,0 1,0-1,-1-1,1 1,0-1,0 1,0-1,0 0,0-1,0 1,-7-4,11 5,0 0,0-1,0 1,0 0,0 0,0-1,0 1,0 0,0 0,1-1,-1 1,0 0,0 0,0-1,0 1,0 0,0 0,0 0,1-1,-1 1,0 0,0 0,0 0,1 0,-1 0,0-1,0 1,0 0,1 0,-1 0,0 0,0 0,1 0,-1 0,0 0,0 0,0 0,1 0,-1 0,1 0,13-4,-13 3,114-34,-72 20,75-16,-87 27,0 1,0 2,1 1,-1 1,61 11,147 51,-220-57,20 4,1-2,1-2,-1-2,1-1,52-4,13 5,-1 3,110 24,-183-26,0 3,-1 0,0 2,-1 1,37 19,-22-10,0-2,2-2,85 17,54-7,-148-21,0-2,42-1,-67-4,-20-4,-21-3,-161-18,154 21,-1 2,1 2,-1 1,0 1,0 3,1 0,-1 3,1 1,1 1,-1 2,1 1,-32 17,42-19,-1-1,0 0,-47 6,38-8,-51 16,-22 12,-68 25,138-42,-49 30,56-29,0-2,-53 21,77-35,1 1,0-1,0 1,0 0,0 0,0 0,1 0,-1 1,1 0,0 0,0 0,-4 7,7-9,0-1,0 1,0 0,0 0,0 0,1-1,-1 1,1 0,-1 0,1 0,0 0,0 0,0 0,0 0,0 0,0 0,0 0,1 0,-1 0,1 0,-1-1,1 1,0 0,0 0,0 0,0-1,0 1,0-1,0 1,0-1,1 1,-1-1,1 1,-1-1,1 0,-1 0,1 0,0 0,2 1,2 1,0-1,-1 1,1-1,0 0,0-1,0 1,0-1,0-1,0 1,1-1,-1 0,0 0,0-1,0 0,9-2,10-3,0-2,32-14,-38 15,61-28,-2-4,-1-3,-3-3,107-84,-175 124,0 0,-1 0,1-1,-1 0,0 0,6-10,-10 15,0 0,0 0,-1-1,1 1,-1 0,1-1,-1 1,1 0,-1-1,0 1,1-1,-1 1,0-1,0 1,0 0,0-1,-1 1,1-1,0 1,-1-1,1 1,-1 0,1-1,-1 1,1 0,-1-1,0 1,0 0,0 0,0 0,0 0,0 0,0 0,0 0,0 0,0 0,0 0,-1 1,1-1,-2-1,-5-1,1 0,-1 0,0 1,0 0,0 1,0-1,-12 1,-62 2,45 1,-99-2,-67 4,178-1,1 0,0 2,0 1,0 1,1 1,-36 18,1 5,-66 46,116-71,0 0,1 1,-1 0,2 0,-1 1,1 0,0 0,1 0,0 1,-6 13,0 4,1 1,-9 38,18-60,-1 0,1 0,1 0,-1 1,1-1,0 0,0 0,0 0,1 0,-1 0,1 0,1 0,-1 0,1 0,0 0,0 0,0-1,1 1,2 4,2-1,1 0,-1-1,1 1,1-2,-1 1,1-1,0 0,12 5,37 16,1-2,1-3,1-3,99 19,-90-26,114 6,72-16,-251-2,445 0,-439 0,-1 0,1 1,13 3,-5 1</inkml:trace>
</inkml:ink>
</file>

<file path=ppt/ink/ink7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5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2 1,'0'0,"2"0,2 5,3 3,-2 7,1 3,-3 3,0 0,-2 3,1 1,-2-2,0-2,0 4,-2-1,2-1,0 0,0 0,0 0,0-2,0 2,0 2,0-2,0-1,0 0,0 1,0 0,4-5,-2 0,2 2,-1-2,-1 1,-1 3,0 0,-1 1,3 0,0 0,0 0,-1 0,3 0,0-2,-1 2,-2 0,0 0,0 0,-2 2,0-3,0 1,0 0,0-1,-4-4,0 0,2 1,0 0,-5-5,4-1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9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1,'3'3,"0"4,1 5,0 0,1 0,3 3,-2 1,-4 1,-1-3</inkml:trace>
</inkml:ink>
</file>

<file path=ppt/ink/ink7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6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2 24,'0'0,"2"-4,4-2,8 3,1-2,6 4,3-2,0 2,4 1,-4 0,-1 0,-2 0,-2 0,2 0,-3 0,5 5,1 0,0 0,-1-2,-2 6,-3-5,-1 2,1-2,-3 5,1-3,-1-2,1 6,-2-3,2-1,0 4,-1-3,1-1,0 0,-4 0,0 1,-1 3,-1-2,0 5,1 0,4-1,-6 5,4-5,-5 0,3 1,0 0,1-2,-2 1,2 4,-1 0,3-1,-3 1,0 2,1-4,-2 2,-2 0,-1 3,3-3,-2 1,-3 0,0 1,1 2,-1 2,-1-5</inkml:trace>
</inkml:ink>
</file>

<file path=ppt/ink/ink7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7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373 365,'0'0,"0"-5,-3-1,-3-2,-4-5,-2-4,0-3,0 2,-2 6,1 2,1-1,1 4,2-4,-1 4,-1 0,-1-4,-1 5,2-10,0 2,-5 2,2-3,0 1,1 1,1-3,0 5,0-3,-2 3,1-1,-1 1,-2 3,4-2,0 2,2 3,4-1</inkml:trace>
</inkml:ink>
</file>

<file path=ppt/ink/ink7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FFFF00"/>
      <inkml:brushProperty name="ignorePressure" value="1"/>
    </inkml:brush>
  </inkml:definitions>
  <inkml:trace contextRef="#ctx0" brushRef="#br0">5481 0,'0'0,"-62"0,0 4,-16 5,39 0,16-6,-1 2,0 1,1 3,-15 6,-149 105,175-110,1 1,0 0,1 1,0-1,0 2,0 3,-7 9,-15 25,17-29,-1 4,2-1,1 1,-1-1,-1 14,-27 52,17-38,-6 23,3-3,-7 15,32-79,-5 16,-1 1,1-1,-3-2,-10 21,15-32,2 0,-4 1,4 0,1 0,-2 1,-1 8,3-9,-1 3,-1-3,1-1,0 2,-4-2,4 3,-16 13,-15 24,18-30,3 2,-2 2,-1 2,-2 8,-19 22,13-18,1 1,10-17,-1 0,-8 8,-22 31,10 2,17-33,-2 1,-6 9,19-34,0 3,0-3,1 0,-1-1,-2 2,2-3,0 1,-1-2,-1 0,1 1,-7 0,3 2,-3 0,2 2,0-1,-5 7,-63 61,37-34,-3-1,-6 3,2 4,3 2,-35 44,42-47,21-24,-1 0,2 4,8-13,-10 15,18-23,-2 2,3-4,-3 2,1 2,0-3,2 3,-2-1,2 1,-2 4,-9 26,-12 14,11-26,4 0,-1 2,-4 12,-11 54,6-22,-4 5,14-53,-40 118,37-116,0 1,0-2,-2 2,0-3,0-2,-3 3,1 4,-1 1,-6 19,20-41,0 1,1-3,-1 1,-1 0,3-2,-3 4,0-5,2 3,-3-3,-2 5,-41 42,28-31,-15 15,29-29,-1-1,1 0,-1 0,0-2,0 1,1-2,-4 1,-7 0,0 0,-9-3,12 0,0 1,0 3,1-3,-3 4,2 0,-2 3,3 1,-2-1,-9 9,-55 51,78-67,-9 11,-1 1,2 1,-6 5,5-5,2-2,-2 1,-9 7,-53 43,-12 1,-31 6,2 2,76-47,-22 18,-1-5,-16 2,55-29,-4-4,-9 3,7-5,-15 10,-6 1,29-10,-21 10,0 4,10-4,1 1,-1-6,-1 0,-21 1,-56 10,61-12,24-4,-19 2,-189-5,133-4,86-1,-3-1,3-2,-1 1,0 0,1-3,-1-2,-1 1,-16-9,12 6,-4 0,0-1,0 2,-1 2,-10-2,18 8,-2 1,1 1,-6 0,15 1,1 0,-3 1,3 2,-2-2,2 2,-2 1,2-1,0 2,-6 5,1-1,-2 4,2-2,1 1,-1 3,3-2,-2 2,1 1,2 0,-6 9,9-15,1 1,0 2,2-2,-2 0,1 1,1 1,1-1,-2-1,2 2,0 1,1 31,0-1,2 16,1 15,-2 218,-1-277,2 1,0 2,0-2,1-1,-1 1,3 0,0-2,1 7,-3-11,1-1,2 0,-2-2,0 2,2-1,1 1,-1-3,0 1,0-1,1-1,0 2,3-1,7 8,2-3,0 1,1-5,-2 2,17 4,29 5,10-3,-67-14,35 6,0-4,8-1,86-6,-53 0,433 2,-489-2,-3-1,2-2,16-8,-6 3,11 0,-30 7,10-1,1 1,-2-4,1-2,0-1,21-12,1 2,18-2,72-5,62 1,-102 15,81-4,-151 15,-1-2,1 0,-1-4,7-4,-3-1,113-32,-113 36,-3-6,1 0,17-12,-20 11,122-69,-101 60,-31 16,0-2,0 1,-1-3,2-2,150-128,-125 99,24-30,-25 26,-35 37,1 3,-2-2,1-1,-1 1,-1-2,1 2,-1-2,-1 0,3-1,-4 1,2-1,-3 0,2 0,0 1,-1-1,2 2,0-2,2-1,-1 1,-1-1,1 0,4-13,-3-1,0-2,1-5,-1 0,6-19,0 8,1-2,0-16,-10 45,1 1,0-1,1 2,0-1,0 1,1 0,1-2,5-6,7-28,3-5,8-12,-9 23,6-4,14-31,-22 45,0 1,3 0,-1 4,14-15,-1 0,-3-1,-3-1,0-4,10-22,-37 69,32-61,0 3,32-44,-38 63,-1-3,4-13,-24 48,9-20,-8 15,1-1,-1 3,2-2,0 3,-1-2,8-4,-2 4,-3-3,2 1,-1-3,0-1,28-39,-28 42,-1-3,0 2,-1-3,0-5,22-33,-22 39,-2-1,1 0,-3-1,7-17,9-30,45-90,-24 68,-31 61,-7 18,-1 3,0-2,-1 1,0-3,0 2,-1-1,0-4,1 4,-1-1,1 0,2 1,-1 1,1-2,11-22,10-14,-15 29,1-4,-1-1,7-23,-8 11,0 1,-2-1,-1 0,-2 0,0-11,-3 38,-3 0,3 3,0-2,-1 1,0-1,4-6,27-51,-22 44,1-3,0-4,24-80,14-28,-34 98,-10 27,0-3,0 0,-1 2,3-17,4-34,-2 21,3-20,-9 50,1 1,-2-1,3 1,-2 1,2 0,4-7,-3 7,-1-3,0 2,0-3,-1 3,-1-2,-1 0,4-9,1-18,-1 0,1-12,-4 1,0-1,-2-42,-2 67</inkml:trace>
  <inkml:trace contextRef="#ctx0" brushRef="#br0" timeOffset="1">5345 245,'2'94,"-4"106,2-190,-1-3,0 2,0-2,0 3,-1-3,1 0,-3 2,2-2,0 0,-1 0,1 1,-8 12,-1-2,0 2,-1-1,4-6,-2 3,0 0,3 1,-7 15,8-11,0-1,1 2,0 1,0 15,-3 16,3-38,0 9,0-1,-5 16,4-23</inkml:trace>
  <inkml:trace contextRef="#ctx0" brushRef="#br1" timeOffset="2">5311 518,'-3'0,"-1"0,-1 1,2 0,0 0,-1 0,0 2,0 0,-1-3,3 4,-2 0,0-1,1 0,-1 0,1 2,0-2,0 3,-9 11,1 1,1 1,-4 9,5-11,-32 71,25-55,8-12,1 0,-2 1,3 0,0 0,0 0,-2 21,4-8,-1-1,3 2,-1 0,2 11,2 45,2-42,-3-1,-3 2,-3 22,3-41,-1 18,-8 19,9-56,1 3,-2-2,0 0,0-1,-2 3,-3 5,7-16,-2 4,1-2,-2-1,3 1,-2-2,-1 1,0 0,-1-1,3 1,-2-1,0-2,-4 5,-61 41,65-45,1-2,-2 3,2-1,-2-1,2 2,-1 0,1 1,1-1,-2 1,1-1,1 2,-1-1,1 1,0 1,0-2,0 1,1 0,1 0,-2 2,1 1,1-6,-2 6,1 1,1-1,-2-1,-2 1,4 1,-2-3,-2 1,1-1,-1 1,0 0,-2 2,-52 67,37-54,2 2,-1 2,3 1,-1 5,-83 173,85-174,-2-1,1 0,-4 0,0 1,0 1,-4 17,-7 13,-2-3,-12 13,32-51,-2-2,-7 8,-19 23,26-29,-4 4,-7 16,22-32,0 1,0-1,0 2,3 0,-6 8,-8 38,5-19,-5 14,11-42,2 1,-2-3,2 2,-4-2,4 1,-6 4,6-11,-1 1,2-2,-2 1,1 0,-2-1,3 1,-3 0,-21 15,20-11,1 0,-2 1,4 0,-2 2,1-2,-1 1,2 0,-4 9,0 0,0-1,-4 5,8-18,2 1,-1-2,-2 1,2-1,-1 2,-1-1,2-3,-2 2,0-1,4-1,-2-1,1 2,1-1,-2 1,2-1,-1 0,1 2,-2-3,1 2,1 0,-1 0,2 1,-2-2,1 2,-1-1,1 3,-1 9,-2 0,2-2,-1 12,-3 19,-8 26,-9 40,22-101,-1-2,1-2,0 3,0-1,-2-1,1 2,0-3,-1 2,1-2,-2 2,0-1,2-1,-2 0,1 1,-1-3,-6 11,2 0,1-1,-1 2,0 1,2-1,0 1,0-1,1 3,-2 7,-6 36,-2 10,4-35,-1 2,0-3,-3 0,2 0,-18 24,20-38,0-4,-1 0,1-1,-4 0,3-1,-2-1,1 0,-2-2,1-2,-6 4,18-13,1 0,-2 0,3 1,-2-1,-1 0,1-1,1 0,-2 1,3-1,-2 0,-1 0,2 0,-1 0,1-1,-2 1,2 0,-3-1,4 0,-1-1,0 1,0 0,-1 0,2 0,0-1,-1 1,0 0,1 0,0-2,-1 1,0 2,1-1,0-1,-2 1,2-1,0-1,0 1,-1 1,1 0,0-2,0 3,0-2,0-1,0 2,1 0,-1-3,2-13,0 3,0-2,2 0,0 1,1-1,-2 3,9-36,9-34,20-66,-23 94,-3-2,-1-3,-2 2,0-7,-3 16,0 0,5 0,10-55,-16 63,-3 1,2-1,-3 1,0-1,-3-5,-1-193,0 123,0 101,0-1,1 0,2 0,-2 1,1-1,1 0,1 2,0-1,5-13,-8 22,12-32,0-11,-9 36,0-1,-3-1,1 0,1 1,-2-7,0-26,-2-30,0 45,1 0,1-1,0 1,3-17,-2 39,1 2,-1-2,-1 2,3-2,-2 1,2 1,-1-1,29-54,-22 46,-6 10,-10 17,-21 33,1-6,2 4,-11 23,-42 114,70-168,4 1,-4-2,1 2,-3 3,3-6,1-2,-1 4,3-2,-2 2,1 0,-1-3,2 4,-7 20,3-7,-1 1,0-1,-5 8,-31 75,3-23,40-82,1-1,0 0,0-1,-1 1,1-1,0 1,-2 1,1-1,1-1,0 1,-1 0,0-1,1 1,-1 1,-1-2,2 1,-1-1,0 1,0-1,1 0,0-1,0 1,0 0,-1-1,1 1,0 0,0-2,0 2,-2-1,2 1,-1-1,1 1,0-1,0 1,0 0,0-1,0 1,0-2,0 1,0 1,0 0,0 0,0-1,0 1,0 0,0-1,0 0,-1-5,1-1,0 0,1 1,-1 1,0-3,3 2,3-32,3 3,0 0,3-5,2-24,1-24,-1-35,0 17,-13 92,1 1,1-2,-1 3,0 0,3-3,-1 2,1 1,0 0,-1 0,1 1,3 0,-2 0,0 0,1 0,5-4,1-1,-1 2,0 0,3 0,-1 2,0 1,0 1,2 0,-1 2,14-5,-15 9,2-3,-1-1,-1 1,0-2,1 0,-2-2,0-1,1-1,9-11,-20 19,-1 0,1-1,1 1,-2-1,-1 1,2-2,-1 2,2-7,-2 5,0 0,0 0,2 0,-2 2,0-2,1 2,4-6,-2 5,0 0,-2 1,3 1,-2-1,1 0,1 1,-1 1,6-2,4-2,1-1,8 2,-12 3,8-3,-2-3,0 1,0-3,7-4,17-16,8-10,-35 29,-2 0,-1-2,0 1,0-2,1-1,-3 0,1-1,-1 0,9-19,-15 26,9-20,-1 1,9-30,-16 37,4 0,0 0,-2 0,12-16,13-15,4-8,-7 12,-23 33,2 4,0-3,0 3,1 0,-1 0,8-5,-6 7,1 2,1-1,-1 3,1-1,0 1,8-2,-12 3,-2 1,2-1,-2 0,0-2,1 2,-2-2,3 1,-4-2,2-1,-1 1,15-18,-8 8,1 0,-3 0,1-4,-2 2,2-1,4-18,-3 8,-5 12,0-3,-1 0,-1 0,-1 0,1 1,-2-9,3-9,5-14,-6 39,-3 0,2 3,1-2,-2 2,4 0,-3-2,31-48,-19 38,7-22,-16 30,-1-1,2-1,-3 0,2-12,16-75,-14 53,-4 31,-1 3,0-1,0-3,6-8,-8 24,0-1,0 1,-1 2,3-2,-2 1,1-1,-2 2,3 0,-2-1,2 0,-2 2,3-2,-3 1,1 1,2 1,3-5,0 2,0 2,0-2,1 2,-1 1,1-1,-1 2,1 0,-1 2,2-2,-3 1,1 1,7 3,-2 0,-1 1,3 1,-2 2,-1-2,12 13,-21-18,0-2,0 2,-1-1,1-1,0 1,0 1,-1-2,1 1,-1-1,2 0,-2 0,0-1,1-1,0 2,0-1,-1 0,1 0,20-3,-22 4,1 0,-2 0,2 0,-1 1,0-1,0 0,0 0,1 0,-1 2,1-2,-2 0,1 1,-1 0,2 0,-1 0,0 1,1 1,0-2,0 3,-1 0,1-2,-1 1,0 0,1 2,-2-3,3 5,-1 6,1 0,-1 3,0-2,1 1,-3-13,8 64,-4-39,0 2,-2-1,0 28,-4-21</inkml:trace>
  <inkml:trace contextRef="#ctx0" brushRef="#br1" timeOffset="3">5210 271,'-4'7,"1"0,-2-1,4 3,-3-1,0 0,2 0,-8 17,-28 81,19-57,0 0,-1-1,-13 18,15-33,-2-1,1-3,-3 1,1-1,-1-5,-4 4,14-16,0 2,1 1,0-1,1 3,-7 10,14-20,1 0,-1-1,0 2,2-1,-2-1,2 1,-2 2,2-3,0 2,0 0,1-1,0 1,0-1,0 3,-1 0,-1-3,1 3,0-3,-1 3,0-2,0 1,0-2,-1 3,-2-3,3 1,-2-2,-1 3,3-2,-3-1,2 0,-4 0,3 1,0-3,-3 2,2-1,0 1,-1-2,-1-2,4 2,0-2,-1 0,2 2,-2 0,-1-2,4 2,-3 1,2-2,-3 6,-3 4,2 0,-5 12,7-15,1 0,-4 1,3-3,-1 2,-1 0,-3 2,-5 7,-1 2,-6 15,8-15,0-3,1 1,-9 6,-2 0,-1-2,-5 1,14-13,-4 4,5 0,-2 1,2 1,-1 1,-3 7,-1 3,-2-2,-9 13,-17 20,23-25,2 0,1 4,-1-1,3 3,2 0,-1 0,2 8,-11 28,-4-1,-15 32,40-95,2-3,-4 1,2 1,-1-1,1-2,-1 1,-2-2,2 1,0-2,-3 2,-2 0,1-1,1 1,1 0,1 2,-1-1,1 1,0 1,-6 11,-20 24,17-25,2 2,-5 14,5-13,-1 1,-14 16,-6 10,24-30,1 0,-1 4,2-2,1 2,-5 11,-10 28,1-6,11-25,-1-3,-1 2,0-3,-2 1,-8 11,14-28,2 2,-7 13,8-13,0-1,-9 11,-7 4,-23 26,22-28,-21 30,27-30,-1-3,-2 1,1-3,-3 1,-15 11,-23 10,47-32,1-2,0 5,-3 3,-2 0,-2 4,-1 0,-2 1,-16 9,12-10,3 2,0 2,0 0,-21 22,33-34,1-1,0 3,2 0,-2-1,-6 18,6-11,-1-2,0 0,-5 4,-17 18,-99 122,108-135,-2-5,-2 1,2-2,-13 5,20-16,-3-1,0-1,0-2,1-2,-1 0,0-3,-7 0,-46 0,-46-12,18 2,44 6,1 2,1 4,-55 16,97-17,5-2,1 1,1 1,-2 0,2 0,-2 1,2 2,0-1,-6 9,-1-3,1 0,-2-2,2-1,-2 0,1-2,-6 1,-33 10,26-7,-2-3,2 0,-2-4,-219-1,134-5,18 3,-107-3,193-1,1 3,-1-3,-1-2,1 1,1-3,-1 2,-4-5,-14-5,19 9,-1-2,-7-4,-1 0,14 9,3-1,-4 0,3 2,-1-4,1 3,-1-1,1-2,-1 1,-1-2,6 5,0 1,-2-1,2-1,-1 3,1-2,0 1,-1-1,1 1,0-1,0-1,0 3,-1-2,1 2,0-2,0 0,0 0,1-1,-1 2,0-2,1-2,-1 2,1 0,1-1,-2 1,1-1,2-2,2-6,0 1,1 0,0 3,1-3,3-3,1 2,0 1,11-10,2-5,24-20,-31 32,-1-1,0-3,-1 1,1-2,-5 4,0 1,0 2,0 0,-1 0,3 1,-7 6,0 1,-2-1,3 2,-1 2,0-2,0 1,-2-1,4 2,-2-1,-1 0,2 2,3 2,-7-2,-2 1,1 0,0 0,0 0,1 1,-2-1,0 0,2 0,-1 1,1-1,-2 1,1-1,-2 3,1-3,2 2,-2-1,0 0,0 2,1-3,0 2,-2 3,6 7,-2 2,-1-1,1-1,0 3,-1 3,3 8,-2-12,0 0,0 1,-1 0,6 8,-7-20,-1-1,2 2,0-1,-1 0,1-1,-2 0,3 2,-1-2,-2 0,3 0,0 0,-2-1,2 1,-1-3,1 4,1-2,7 3,-1-2,1-1,-1-1,1-1,2 0,60-6,-73 6,7-1,-2 0,2-2,-2 1,0-1,6-1,-12 2,0 2,1 0,-1 0,2 0,-2 0,0 0,1 0,-1 0,1 0,-1-1,0 1,0 0,0-1,0 1,1-1,-1 1,2-1,-2-1,0 2,0 0,0 0,0 0,0-1,0 1,0-1,0 0,0 1,0-1,0 1,0 0,0-2,0 2,0-1,-2 1,2-1,-1 1,1-1,0 1,0-2,0 2,0 0,-1 0,1 0,-1 0,1 0,0 0,-22-10,-5 4,2 1,-3 1,3 3,-85 2,41 2,24-2,-66-2,108-1,1 2,0 0,0-1,0 1,1-1,-2 1,0-3,3 3,-2 0,2 0,0 0,0 0,0 0,0-1,0 1,0 0,0 0,0-1,0 1,0 0,0 0,-1-1,1 1,0 0,0 0,0 0,0 0,0 0,-1 0,1 0,0 0,0-1,0 1,0 0,0-2,0 2,0 0,1-1,-1 0,0 0,1 1,-1-1,0-1,0 2,0-1,2 0,-1 1,-1 0,0 0,1-1,-1 1,1-1,-1 1,53-51,-15 17,-5 4,10-8,-31 29,2 0,-2 3,1-1,0-1,8 2,24-6,-1 6,2 0,33 3,-73 3,-1 1,1 1,0-1,-1 1,1 1,0-1,-1 0,-1 2,2-1,11 9,-1 3,2 2,-2-4,-2 3,5-3,4 3,-2 3,0 2,-1 0,8 12,-22-27,2 1,-2 2,3-3,-1-1,-1 0,1 1,1-3,-1 1,-1-1,3 0,-1-1,-1 0,2-1,9 1,0-1,2-2,-2-2,19-4,91-31,-119 34,-2 3,0-3,0-1,0 2,1-2,-2-1,0 0,2 0,-2-3,-1 3,6-9,33-40,9-20,-45 63,-2-1,2-2,-3 0,1 1,4-15,0 2,-9 23,-1 0,2-1,-1 1,1 1,0 0,-2-1,2 3,0-4,1 2,-3 0,3 2,0-2,-2 1,2 1,-1-2,1 2,-2 0,3 1,10-5,-2 3,0 0,15 1,-5 1,12-4,-1-2,1-2,0-2,22-13,-20 8,-10 5,-2-2,3-1,-4-2,3-2,-16 7,-2 0,2-1,-1 0,6-10,20-25,-2 8,22-33,-35 41,2 1,0 4,0-1,22-13,-22 17,1 0,-1-1,0-4,0 1,-2-2,2-7,18-32,-1-1,7-28,-27 57,2 2,1 1,1-1,0 3,26-22,-36 40,1 4,1-3,10-3,-21 13,2-1,1 0,-4-2,4 2,-3-2,1-1,0-2,13-16,22-20,-28 31,2-1,5-10,-18 24,-1 3,0-2,-1 1,1-1,1 1,-1-1,-1 1,0-1,0 0,0 1,1 0,-1-4,0 5,0 0,0 0,0 0,0-2,0 1,0 0,0 1,0-1,0 1,0 0,0-1,0 1,0 0,-1-2,1 2,0-1,0 0,0 1,0-1,0 1,0 0,0 0,-1-1,1 1,-2-2,1 1,-1 0,0 0,1 1,0 0,0 0,0-1,-1 1,1 0,-1 0,1-2,-1 4,1-2,0 0,1 0,-2 1,-1-1,1 0,-12 8,4 1,-3-1,3 2,-1-1,0 4,-10 8,10-9,-33 42,0-1,-24 44,57-79,-1-4,0-2,-8 10,3-4,11-12,0 2,1 0,-1 0,-4 9,8-9,-2-1,-1-1,2 0,-2 0,1 0,-1-1,1 1,-1-2,-3 2,-23 14,23-16,-1 1,-1 2,2-1,-2 0,1 4,-4 3,1 1,-1 3,1 0,0-1,1 2,-3 9,5-10,-1-3,1 0,-2 0,0-1,1-2,-2 3,-5 0,-21 25,-17 22,-5 18,29-39,21-26,-1 1,2 2,0 0,0 1,-3 7,7-13,2-2,-3-2,2 3,-2-3,1 0,-1-2,0 4,-1-4,2 0,-2 1,-4 2,0-1,-1 1,1-2,-1-2,-3 2,6-2,0 2,1-2,-2 2,3 0,-2 1,1 0,1 2,-1-2,0 2,-1-4,0 2,0 1,1-6,-10 10,-11-4,2 0,-2-2,-6-2,18-2,2 3,-1 1,1-1,-1 3,-13 9,-20 11,-135 80,161-97,-1 0,1-2,-1-1,-2-2,2-2,-15 1,-82 15,114-18,-1-3,-1 2,2 2,-1 0,-1-1,3 3,-2-2,-2 4,-6 4,2-1,0 0,0-2,-3-1,2-2,0 3,-1-5,-43 13,-1-5,1-2,-17-3,-108-8,79 1,100 0,0 0,1 0,-2 1,1 1,0-1,0 0,0 0,0 3,0-2,2 2,-2-2,-1 2,2 0,0-1,0 2,-3 6,5-11,1 0,1 1,0-1,-1 3,1-2,0-1,-1 0,0 1,1 1,0 0,-2-2,1 2,1-1,0 0,0 1,0-2,0 2,0-1,0 2,0-2,0-1,0 1,0 0,0 0,0-1,1 0,-1 2,2-1,-2 0,0 0,1 1,0-2,-1 1,0-1,0 1,1 0,-1-1,0 1,1-1,1 0,-2 0,6 4,-1-2,-1 1,1-1,1-2,-2 1,6 2,56 4,2-6,15-3,-13 0,210 0,-259 0,1-2,1-1,-1-1,0-1,-1-1,2-4,-1 1,-1-4,-1 2,13-15,9-5,-37 30,11-9,-2 2,2-1,0 3,4-2,-4 4,0-3,-2 0,8-6,-4 3,-1 1,7-1,0 1,-11 7,-1-1,0-3,1 2,-1-1,0-1,0-2,3-5,-4 3,1 2,-1 0,1 0,0 0,1 2,0 1,1 1,-2 0,12-3,-17 7,156-49,-124 39,22-3,-30 9,1-1,-2-4,6-1,4-7,-22 13,0-4,2 2,-1-4,12-11,-19 12,10-7,-1-1,-1-2,8-10,1-5,1 2,3 2,-15 11,0 1,0-5,30-30,-33 38,2-4,-1-1,0 1,-2-2,-1-1,1-2,3-8,1-4,-1 3,21-28,46-61,-55 83,-19 28,0 2,0 0,1 0,2-2,30-27,-12-5,-25 37,0-2,1 2,1-1,-1 1,0 1,-1-1,4 1,-9 7,-1 0,1 0,-1-1,0 1,3-1,-3 1,1 0,-1 0,1-2,-1 2,3 0,-3 0,0 0,0 0,1 0,0 0,0 2,-1-2,0 1,1-1,-1 0,2 1,-2-1,0 0,0 0,0 0,1 0,-1 0,0 0,1 1,-1-1,0 1,0 1,0-2,0 1,0-1,0 0,0 1,0-1,0 1,0 1,0-2,0 1,0 2,0 1,-1 1,0-3,1 3,-3-1,3-1,-1 1,-1 2,-24 58,4-7,-3 9,6 0,9-34,2-1,-3-1,-1 1,-13 20,-11 13,-3-3,-27 37,19-27,29-43,-20 25,10-16,-1 7,-22 27,36-49,-1 1,3 1,-3 6,0-1,-1-1,-6 7,-76 93,9-2,36-51,-7 12,55-77,-2 0,1-2,0-1,-2 2,1-1,1-3,-3 3,-15 9,-21 9,-16 10,37-19,0-1,0-3,-2-2,3 1,-4-4,-2 1,-62 7,0-4,-27-6,-18-7,120-2,16 3,1 0,0 0,0 0,-1 0,1 0,0 0,0 0,0-1,0 1,0 0,0 0,0 0,0 0,0 0,0-1,0 1,0 0,-1 0,1 0,0 0,0 0,0 0,0 0,-2-1,2 1,0 0,0 0,0-2,0 2,0 0,0 0,0-1,0 1,0 0,0 0,0-1,0 1,0 0,0 0,0 0,0 0,0 0,0 0,0-1,2 1,-2 0,0 0,0 0,0 0,0 0,1 0,-1 0,0-2,0 2,3-7,1-1,1 3,0-4,1 5,-1-4,4-1,-3 1,89-85,-47 47,-32 29,-2 1,1-1,9-21,-8 14,2 0,4-4,10-7,1 2,13-5,-4-2,-23 24,-2 0,2 3,7-5,13-2,-1 5,1 1,35-5,-20 6,3-8,-35 13,1 0,6 1,-7 2,1 3,1 0,1 2,-19 2,-4 3,-11 9,-9 8,-1 1,-1-2,0-1,-2-3,-17 13,-29 11,-22 10,43-25,32-17,-1 2,3 0,-1 1,0 1,-10 15,7-10,-1 1,-13 10,-62 38,54-38,17-14,-15 15,0 4,36-33,0-1,1 0,0 0,0 1,0 0,0-1,0 0,0 2,0-2,-1 1,1 0,0 0,-2-1,2 2,0-2,0 1,0 0,0-1,0 0,0 0,0 1,0-1,0 0,2 1,-2-1,0 0,0 0,1 0,-1 0,0 0,0 0,0 0,0 0,0 0,0 0,0 0,0 2,0-2,0 0,0 0,0 0,0 0,0 0,1 0,-1 0,0 0,1 0,-1 0,0 0,0 0,0 0,2 0,-2 0,0 0,0 0,0-2,0 2,1 0,5-1,1-1,-1-2,0 0,7-4,6-4,71-51,1-6,-3-6,-60 53,266-240,-86 55,-154 150,33-21,-50 48,25-33,-30 30,0 4,1 1,1 2,2 1,-25 17,0-2,0-1,-1 2,0-2,4-7,12-15,12-10,3-12,-14 23,34-56,14-11,86-115,-119 171,-27 28,-2 1,6-8,-2 0,0-2,0 0,7-12,-1-1,-12 19,0-1,4-9,22-52,12-10,-41 73,0 0,0-3,5-16,14-33,-8 27,0 3,3 0,1 2,24-31,-40 56,2-2,-2 2,0-2,2 0,-4-2,1 3,0-4,2-11,-4 15,0 1,2-3,-2 3,2 1,1-1,0 0,2-5,13-12,13-15,10-16,-11 16,1 1,7-2,-14 14,40-54,-28 36,24-46,-44 70,-2-2,18-31,28-63,-29 52,-24 48,1-2,-3-2,1 2,-2-6,-3 17,-1-1,0 0,-2-2,0 2,1 0,-2-2,0 2,-1-15,0 24,0-2,0 3,0-5,0 5,-2-2,2 1,-1 0,1-1,-4-1,4 3,0 2,0 0,-1 1,1-1,-1-1,1 1,-2 0,2 1,-1-1,1 0,-1-1,1 1,0 0,-1 1,0 0,1 0,-2-1,1 1,1-1,-1 1,0 0,-1-2,1 2,1 0,-1 0,1 0,-1 0,0 0,1 0,-3 0,3 0,-1 2,1-2,-1 0,0 1,-1 0,1-1,-1 2,-2 2,-1 1,4-3,-3 3,1-1,0 1,1-1,0 0,-2 2,-5 10,-20 27,14-18,-1 1,-5 10,-3 21,16-39,-1 2,1-3,-1 0,-6 8,4-7,-1 4,1 0,1-1,2 1,-6 16,7-19,0 6,-2 2,2 0,2 0,-1 0,3 1,-1 9,-12 64,11-69,-3 1,-9 30,17-60,-2 2,-1 3,2-2,-1 0,0 0,0 1,2-1,-1 1,0-1,1 2,-2 1,2-8,0-1,0 2,0-2,0 1,0 0,0-1,2 0,-2 0,0 1,0-1,0 0,0 1,0-1,0 2,1-2,-1 1,0-1,1 1,-1-1,0 0,0 0,0 0,0 0,0 0,1 0,-1 1,0-1,1 0,-1 0,2 1,-2-1,0 0,1 0,0 0,-1 0,1 0,-1-1,3 1,-3-1,2 1,-2 0,1 0,1-1,-1 1,0-1,-1-2,8-5,1-1,-2-2,2 2,-3-2,0 0,2-2,19-32,126-193,-86 137,21-32,-73 106,0-2,-1-2,-1 2,1-7,6-26,-12 37,2 0,-2-1,3 2,7-15,-12 28,0-1,3 3,-3-2,2 1,1 0,1-2,-9 12,-1-1,0 1,1-1,0 0,0 1,1-1,-2 1,1-2,0 2,0-1,-1 1,1 0,1 0,-1 0,-1 0,1 0,0 0,0 0,-1 0,3 0,-3 1,2-1,-2 2,2-2,-2 1,1 0,-1-1,1 1,0-1,0 1,-1-1,2 2,-1-1,-1 0,1-1,0 1,-1 0,0 2,0-2,1-1,-1 2,0 0,2 5,0-1,0 2,1 0,-2-1,0 1,-1 0,0 0,3 16,-3 0,0 1,0-1,-1-1,-1 1,-1 0,-1-1,-1 10,-6 13,-1 1,-2-2,-10 27,-22 58,4 1,-19 100,51-194,0-4,-11 29,-6 14,8-7,13-47,1 0,-2-1,-2 7,-11 19,10-25,1 0,-1 9,6-19,6-21,10-60,4-2,11-50,1-26,-5 42,7-29,-17 84,-3 0,1 0,1-39,-10 66,1-3,-2-21,-1 46,0 1,0-3,0 2,0 0,0-1,0 2,-1-2,1 1,0 0,0-1,-2 0,1 1,1 0,0 0,0 1,-1-3,0 3,1 0,0 0,0 0,-1-1,1 1,0 0,0 0,0 0,0 0,0 0,-2 0,1 0,1 0,0 0,0 0,-1 0,1 0,0 0,-1 0,1 0,0 1,0-1,-2 0,2 0,-1 0,1 0,0 1,-3 3,0 0,0 1,0-2,0 2,0-1,0 3,-133 243,8 11,99-191,1 3,-9 38,-15 42,14-64,-2-4,-3 1,34-67,-2 1,-1 0,-8 11,14-25,4-9,4-18,-1 19,7-47,2 1,11-39,34-96,-39 130,2-5,16-54,3 0,24-46,-41 110,-12 37,-18 33,-82 195,64-141,-18 77,29-100,2-2,-13 19,-42 93,25-55,16-42,-15 27,-20 40,-37 97,101-229,-16 37,-13 25,23-51,0-1,0-1,-3 0,3 1,-1-3,-1 2,-4 1,-19 14,0-2,-25 11,53-30,-12 3,15-6,-1-1,1 0,-1 0,1 0,0 0,0 0,-1 0,1-1,-2 1,2 0,0 0,0 0,0 0,-1-1,1 1,0 0,0 0,0-1,-1 1,1 0,0-2,0 2,0 0,0-1,0 1,0 0,0 0,0 0,0 0,0-1,-1 1,1-1,0 1,0-1,0 1,0-2,0 2,0-1,0 1,0 0,0 0,0-1,0 1,0 0,0-1,1-10,-1 0,2 0,0 0,1 0,0 2,1-11,6-13,6-24,10-52,13-65,-15 19,21-106,-23 154,3 2,13-23,-37 126,7-25,-8 26,0 1,0 0,2-1,-2-1,0 1,0 1,0-1,1 1,0-1,-1 0,0 1,0-2,1 1,-1 1,0-1,1 1,1 0,-2 0,1 0,0 0,-1 0,0 0,0 0,1 0,0 0,-1 1,0-1,2 1,-2 1,0-1,0 0,1-1,-1 1,0 0,0 1,0-1,1-1,-1 0,0 1,0 0,0 0,0 1,0-1,0 0,0-1,0 1,0 1,-1 27,-3-3,1 0,-2-1,0 0,-6 14,-7 42,9-37,-1 0,-1 1,-12 30,-28 54,-5 13,45-112,-13 41,-17 64,-6 64,45-183,3-10,0-6,1-1,-2-1,2 1,-1 0,0 0,0 1,0-1,1-1,-1 0,1 1,21-26,1 1,-1-5,-1 2,4-12,17-33,13-31,49-122,-45 92,9-5,-47 101,10-21,-2 2,16-48,-37 80,-3 13,-2-3,2 6,-1-2,2-2,-1 2,8-10,40-60,-53 82,0-1,1 0,-2-2,0 2,1 0,-1 1,1-1,0-1,-1 2,1-1,1 1,-1 0,0-1,0 1,0 0,1 0,-1-1,-1 1,1 0,-1 0,1 0,0 0,2 1,-3-1,1 1,0-1,1 1,-2 1,1-1,-1 0,0 1,1 0,0 0,-1-2,0 1,1-1,1 3,-2-2,0 1,1 0,-1-1,0 0,0 1,0 1,0-3,0 2,0 2,1 18,-1 3,0-2,-4 24,-9 73,11-98,-16 105,-3-2,-4 1,-4-3,-2-3,-17 34,47-151,-37 107,-13 22,49-127,0-1,0-1,1 1,-1-1,2 0,-1 2,-2-2,3 1,-1 0,0-1,0 2,1-1,-2 3,5-6,-1-8,11-31,1-3,0-11,12-34,5-15,5-18,14-21,-29 87,-3-4,0 2,-5-2,3-11,-4 18,-1 1,15-36,6-25,-18 59,13-27,-21 60,1 2,0 0,1 2,0-2,2 1,2-5,1 4,2-1,-2 2,2 0,-1 3,5-5,-10 11,-1 1,0-1,-1 2,1 1,2-1,-2 2,1-1,-1 2,1-1,1 2,0 0,-7 0,0 0,1 1,-1-1,0 1,1 0,-1 1,-1 0,1-2,0 2,0 1,0-2,0 1,0 1,-1-1,1 3,-1-2,2-1,-2 2,-1-1,2 1,-1-1,1 2,-2-1,0 0,0 0,0 0,1 1,-1 0,0-2,0 7,11 60,-2-2,-3 2,-1 1,-2 38,-4-96,-1 1,1 1,0-4,-4 12,3-15,-2-2,2 1,-1-1,1 0,-2 1,1-1,-2 0,2-1,-2 4,-3 2,3-4,-1 2,2-4,-3 5,1-3,0-2,-1 1,1 0,-1 1,-4 1,-9 4,-2-3,-11 7,15-10,0 1,0 3,-16 11,13-3,-2-4,-1 1,0-3,-23 10,32-18,-1 3,-1 0,0 2,8-4,3 0,-1-1,2 1,-1-1,0 4,0-3,0 2,-1-1,-1 6,-22 50,0 2,-15 46,12-26,8-21,5-17,1 0,-2-1,-13 20,-8-2,25-39,1 2,0-1,2-1,-9 25,21-46,0 0,-2 0,3 1,0-2,-1 2,0 1,1-3,-2 2,2 1,0-3,0 3,0-4,0 0,0-1,0 1,0 1,0-2,0 0,0 0,0 1,2-1,-2 1,0 0,0-1,0 2,1-2,-1 0,0 0,0 1,1-1,-1 1,0-1,0 1,0-1,0 0,3 0,-2 1,0-1,0 0,0 0,1 0,-1 0,0 0,0 0,-1 0,3 0,-2 0,0 0,0-1,6-1,2-1,-1 0,0-3,-1 1,1 1,0-3,-2 1,1 0,0 0,4-9,10-11,-3-2,13-23,-16 26,2-2,-2 3,17-15,9-2,-19 19,-3 1,4-8,-2 6,-6 1,1 0,2-2,-13 15,-1 3,-1-2,2-1,-3 0,2 2,1-3,-4 3,2-4,-1 0,6-39,-5 36,-2 0,3 1,-2-1,2 0,1 1,-2 1,2-5,18-29,-13 24,9-21,-2 2,1 2,3-6,-7 20,-3-1,1 0,-1-2,0-1,6-24,-12 26,4-11,2 1,0-1,5-11,-8 27,23-59,-28 72,1-1,-2 0,-1 1,2-2,-2 0,0 1,2-2,-5 1,0 11,-6 11,-12 25,-9 21,-3 10,-39 61,24-46,-30 71,44-91,22-41,-1 1,1 4,-7 12,0-3,-1 0,-2-1,-13 23,23-37,-8 10,3 3,1 0,-13 33,-74 218,81-232,-4 0,0-3,-22 33,7-16,31-51,-3 8,0-3,-13 19,9-17,0 0,1 3,5-7,-1-1,0 0,-12 11,23-27,-1-1,1 1,-1-1,1 1,0-1,0 0,0 2,0-2,0 0,0 1,-1-1,1 0,0 0,-2 0,2 0,-1 0,1 0,0 0,0 0,-1 0,1 0,-1 0,1 0,0 0,-1 0,1 0,0 0,-2 0,2 0,0 0,-1 0,1 0,-1-1,1-2,0 2,0 0,-1-2,1 1,0 2,-1-1,1-2,0 1,0 1,0-2,-2 2,2-10,0 2,0 0,0-1,0 2,2-2,-1 1,0-1,-1-1,10-25,2-17,5-10,-2-21,4-8,11-37,-28 123,2-4,-3-2,3 1,-2-1,0 1,0-1,-2 11,0 0,0 1,0 0,0-1,0-1,0 1,0 0,0 0,0 0,0-1,0 1,0 0,0 1,0-1,0 1,-2-1,2 1,0-3,-1 3,1 0,0-1,0 1,-1 0,1 0,0 0,-1 0,1 0,0 0,0 0,0 0,0 0,-1 0,1 0,-2 0,2 0,0 0,0 0,-1 0,1 1,-1-1,1 0,0 0,0 0,0 1,0-1,-4 4,1 1,-1 0,2-2,-3 6,2-9,-41 77,1-2,36-64,0 1,-3-2,2 1,-8 7,12-16,1 1,2-1,-3 0,0 1,1-2,0 0,0-1,-1 3,2-3,-2 1,-1-1,4 0,1 0,-2 0,2 0,-3 0,3-1,-2 1,2 0,-2 0,1-2,0 1,1 1,-1-1,0 1,1 0,-3-1,3 0,0-1,-2 1,2 0,-1 0,1 0,0-1,-2 1,1 0,1-1,0 0,0 0,-1 1,1 0,0 1,0-2,0 1,0-1,0-1,0 1,-1-10,1 1,1-1,-1 0,0 0,1 1,2 0,-2-1,1 1,2-1,-2 1,2 0,0 1,2-7,0 7,-5 16,-6 19,-3 4,-1-1,-2 1,0-3,0 2,1-1,-5-2,2 1,-2-5,-13 20,11-16,3-1,-15 30,18-32,-3 2,-2-1,-8 12,1-1,17-27,-66 100,-4 17,59-96,-1-3,0 2,-1-3,-2 0,0-2,-3 1,-41 33,-29 15,45-35,25-17,-2-3,-1-2,-1-2,2 0,-2-4,0 1,-24 1,11-7,3 2,-25 8,47-8,1 4,-1-2,1 3,-12 9,-24 14,35-23,12-4,10-4,1-5,-1 1,0-2,0 3,-1-4,1 2,5-5,-2 1,6-3,49-34,21-25,-15 8,191-179,-239 217,7-9,2 2,15-10,-24 22,1-3,13-16,9-9,23-23,19-25,-41 45,2 3,46-31,-88 72,0-1,0 3,-2-1,1 0,0-1,0 1,-2-2,2 2,2-7,-5 9,-2 0,1 0,0 1,-1 0,0-1,1 0,0 0,-1-1,0 2,0-2,2 3,-2 0,0-1,0 1,0-1,0 1,0-1,0 1,0-1,0 1,0 0,0 0,-2 0,2-2,0 2,0 0,0-1,0 1,0-1,0 1,0 0,0 0,-1 0,1 0,0-1,0 1,-1 0,1 0,0 0,0 0,0 0,0 0,0 0,0 0,-1 0,1 0,-1 0,1 0,0 0,0-1,0 1,-2 0,2 0,0 0,0 0,-1 0,1 1,0-1,0 0,0 0,0 0,-4 0,0 2,1 1,1 0,-3 0,1 0,2 1,0 0,-1-2,-1 2,3 2,-1-3,-3 2,-8 17,-49 53,-30 42,-14 42,25-34,47-76,4 0,-1 2,0 9,7-9,-8 10,21-43,1-1,-1 1,-3-2,-5 9,-23 17,-124 148,132-152,-23 21,-4 4,23-23,-13 12,37-41,-1 1,1-3,-1 2,1-2,-13 3,16-7,-27 10,-2-1,0-2,0-5,-11 0,-209-6,116-3,-304 2,435-2,13 0,0 1,1 1,0 0,-1-1,0 0,0 1,1 0,-1-1,1 1,-1-2,2 2,-2 0,2 0,-2 0,0-1,1 1,0 0,53-31,28-26,-6 5,-8 10,1 4,0 4,1 6,24-3,-70 25,0-4,1 1,-2-2,9-6,14-11,42-12,-33 17,-38 17,0 0,13-1,5-1,-29 5,2 0,0-1,-2 0,1-2,-1 1,3 0,22-18,0 10,-15 8,-80 67,-4-3,2-6,-6-3,-9 3,-48 29,-12 10,116-75,-16 12,28-17,-1-2,-2 1,1-2,0 0,0-3,-9 2,-27 2,28-6,1 1,-9 4,-11 6,-2-2,1-5,-18 3,-306-6,207-6,-100 1,238-2,0 0,-13-7,-20-1,25 5,2-3,-27-10,8 2,34 10,1 0,0 0,0-3,-1 1,1-2,0-2,3 5,9 7,1 0,13 19,-8-9,-1 2,1-1,-1 2,4 10,-3-6,0-1,5 7,-3-4,-2-2,3 2,0 12,8 22,-14-47,0 0,1 1,-1-2,1 2,0-1,-1 0,1-1,1 1,0-2,1 1,-3-2,2 2,1-1,-1-2,0 2,1-1,-1-1,1-1,2 1,15 3,0-1,1-3,1 0,1-3,-5 2,28 0,31-2,-67 1,1-1,0-2,-1 2,10-8,38-23,-27 17,-2 0,19-5,147-33,-95 30,-73 16,-16 5,0-2,1 0,-2 0,0-2,8-4,30-28,-23 18,2 0,1 2,-1 1,27-9,34 3,-33 9,2-6,29-19,-60 24,6 4,0-3,12 3,-7 1,28-15,-64 26,0 0,1-3,-1 2,2 0,-3 1,4 0,-5 0,-1 0,-1 0,1 0,0 1,-1-1,2 1,-1-1,0 2,0-2,-1 1,3-1,-3 0,2 0,-2 1,0 0,0 0,1-1,-1 2,0-1,0 0,1 0,-1 0,0 1,0-2,0 0,0 1,2 0,-2 0,0 0,0-1,0 2,0-1,0 0,0 0,0 1,-2-2,2 0,0 0,0 2,-1 3,0-2,1 2,-2 1,0-4,1 2,-1 1,-1-1,2-1,0 1,-2-2,1 2,-2 0,3-2,-2 2,-7 5,-1 1,1-1,-3 1,-17 15,14-10,2 1,-3 7,-23 27,20-31,-47 51,52-59,2 0,-2-1,2-2,-7 3,3-4,1-1,-18 1,-12 4,38-6,-2-2,0 3,3-2,-1 4,-3-1,3-1,1 0,0-2,0 3,-3-3,2-1,0 1,-3-1,-15-1,-1 0,-26-4,24 0,1 2,-21 5,-208 34,145-34,25-3,65 1,-17 6,19-5,-20 3,-30-6,725-2,-349 1,-293 0,-1-1,2-1,-1-1,-1 0,1-2,-2 0,1-2,2 2,-3-4,1 0,41-23,-30 19,14-10,-33 19,1 1,-2-1,-1-1,1 2,2-2,-4 4,-1-1,0 2,0-1,0 0,1 0,-1 0,0-1,2 2,-2-1,1 0,-1 0,0-1,0 1,0-1,0 2,0 0,0-1,0 1,0-2,0 2,0 0,0 0,0 0,-1-1,1 1,0-1,-2 1,2-1,0 1,0 0,-1-1,1 1,0 0,0 0,0 0,0-2,0 2,0 0,-1 0,1 0,-1-1,1 1,0 0,-1 0,1 0,-2 0,-10-3,-1 1,1 0,0 2,-14 1,-1 0,-567 1,564-2,-20 6,37-4,1 0,0 2,-2 2,1-1,0 2,-90 49,76-45,2 0,-2-3,0-2,-15 5,4 2,-1 2,-12 8,-21 8,66-27,11-2,15-1,-17-1,481-3,-463 2,-1-3,13-3,24-3,-43 8,1-2,0-2,-1 2,13-9,19-8,12-2,33-14,-69 31,0 0,0 5,7-3,7 4,-17 1,0-1,7-2,-22 2,2-3,-3 2,2 0,0 0,-1-2,1 1,-2-2,2 3,0-2,-1-1,3-3,1-3,1 0,2-1,-3 3,2-1,1 3,-1-2,33-21,-1-1,29-33,12-11,-74 67,0-2,-2 0,0 0,2-2,3-8,19-26,-14 26,0 0,1 2,2 0,14-11,-8 7,-2 0,2-4,-2-1,17-23,21-24,-30 39,38-42,-15 10,52-50,-101 110,-3 5,-2 0,2 0,-2-2,0 2,0 0,0 0,2-2,-2 1,0-1,2 1,-3 2,0 0,0 0,0-1,0 1,0 0,0 0,0 0,0 0,0-2,0 2,0 0,0 0,0 0,0 0,0-1,0 1,0 0,0 0,0 0,0 0,0-1,0 1,0 0,0 0,0 0,0 0,0 0,-2-1,2 1,0 0,0 0,0 0,0 0,0 0,0 0,0 0,0 0,0 0,0 0,0 0,0 0,-1 0,1 0,-7-3,-8 5,9-1,-1 1,2 2,-2-3,1 4,0-1,0-2,-1 3,-9 9,-13 14,5-2,-8 11,18-18,-1 0,2-4,-4 1,1-2,-1 0,-4 4,-1 0,1 3,-15 18,14-16,3-3,-16 10,18-17,1 2,2-1,-3 4,0 2,0-1,-2-2,-1 1,-3 0,5-2,0 2,-15 17,3-2,10-12,-1-3,2 3,-1 1,1 1,2 1,-8 15,23-37,1 0,1-1,0 0,-1 1,0 0,1 0,-1-1,1 1,-2 0,2-1,0 2,-1-2,1 1,-1 1,1-1,0-1,1 0,-1-1,1 2,-1-1,0 0,0 0,2 1,-2-2,1 1,-1-1,0 0,1 1,0 0,-1 0,0-1,0 0,1 2,-1-2,2 1,-1-1,-1 1,1-1,0 0,-1 1,2-1,-1 0,-1 0,1 0,0 0,6 1,2 1,-2-2,2 0,-2 0,0-2,2 2,-1-2,-1-2,19-5,18-12,-23 11,-3 1,3 0,6 1,-4 5,2 1,13 2,-15 0,0-1,22-5,69-26,91-44,-80 24,-104 44,25-13,28-20,5 0,-4-3,-62 37,0-3,1 1,-2-3,8-10,-8 7,0 0,1-3,-4-1,3 2,2-8,12-31,3-15,-28 70,71-167,-59 140,9-14,-12 24,-2-1,2 0,-3 0,5-11,-7 11,5-10,-1-2,-2 2,1-4,0-7,-2-16,21-139,-19 153,1 0,2-1,6-18,31-82,-41 123,2 3,-1-1,1 1,0 0,0 2,2 0,3-3,-9 11,-3 1,3 0,-1-3,-1 2,3-4,7-14,-13 25,0 0,0 0,0 0,0 0,0 0,0 0,0 0,0 0,0 0,0-2,0 2,0 0,0 0,0 0,0 0,0 0,0 0,0 0,0 0,1 0,-1 0,0 0,0 0,0 0,0 0,0 0,0 0,0 0,1 0,-1 0,0 0,0 0,0 0,1 0,-1 0,0 0,0 0,0 0,0 0,0 0,0 2,0-2,0 0,0 0,0 0,1 0,-1 0,0 0,0 0,0 0,0 0,0 1,0-1,0 0,0 0,0 0,0 1,0-1,0 0,0 0,0 0,3 15,-2-13,4 60,0 0,-3 11,-1 125,-1-129,0-64,0 50,-3 21,2-58,-1-1,-1 1,1-1,-2 0,-1 0,0 6,-13 27,-16 36,11-31,-5 17,23-58,-1 0,-1 1,1-3,-5 7,-3 6,-3 1,1-1,-2-1,1-1,-15 10,-47 52,63-71,-2 2,1-3,-21 10,5-6,-5-2,1-3,-15 0,17-3,24-5,0 1,0-2,0 5,1-1,-1 0,2 2,-6 2,0-1,-10 4,-51 17,138-59,4-5,0-3,-35 22,61-26,-74 32,1 3,-2 1,2 2,3-1,-12 3,12-1,0 1,-1 1,19 5,-38-4,0-2,-2 1,2-1,0 0,0 1,-1-1,2 1,-3-1,1 3,1-2,-1 0,-1 0,3 2,-1-1,-2-2,2 2,-2 0,0-1,1 1,-1 0,1-1,-1 0,0-1,0 2,0 0,0-1,0 1,0-1,0 2,0-3,0 2,0-1,0 2,-1-3,1 1,-1 2,1-2,0-1,0 1,-2 1,2 0,0-1,-3 4,0 1,1-2,-1 1,1 0,-2 0,2-3,-2 3,1-1,-1 1,-1-3,-7 9,-1 1,-5-1,10-5,-258 150,217-131,-53 23,27-15,45-18,-6 2,0 1,-1 4,-18 18,34-25,1 0,-2-2,-7 4,-66 24,66-30,-9 7,-26 20,21-12,-1-3,38-21,-27 13,0 0,-15-2,35-7,-1-2,1 1,1 1,-1 1,1-1,-1 4,1-1,-2 5,9-6,5-6,1-2,0 0,1 0,-1 2,-1-2,1 0,-1 0,1 0,-1 0,1 0,1-2,-1 2,-1 0,1 0,8-3,-1-4,2 2,-3-3,0 2,2-2,3-4,19-18,7-1,27-13,-1 1,-59 42,269-192,-246 178,0 1,1 3,-1 0,1 4,1-1,14 2,50-1,37 11,-40-3,-76 0,-3-1,1 0,-1-1,3-2,-11 3,-2-1,0 0,2 1,0 0,-2-2,-1-1,4 2,-2-3,-1 3,0-1,1-2,0 2,-1-1,0 1,-1-2,0 4,-1 0,2-1,-2 1,0-1,0 1,1-1,-1 1,1-2,-1 2,0 0,0 0,0 0,0-1,0 0,0 1,0-1,0 0,0 1,0-2,0 2,0 0,0-1,0 0,0 1,0-1,0 0,0 1,0 0,0 0,0 0,0 0,0-2,0 2,0-1,0 1,-1-1,1 0,-1 1,1-2,0 2,0 0,-2 0,2 0,-1-1,1 1,0-1,0 1,0 0,-1 0,1-1,-2 0,-2 1,0-3,2 2,0 0,-2 0,-1-1,-14 2,2 0,-1 0,-1 3,3 2,-3-2,-1 5,-30 11,-26 16,25-8,8-3,-2-4,2-3,-36 9,58-22,2 2,-2 3,1-1,2 3,0 0,-16 13,14-10,1-2,-1-1,-1-2,0 0,1-2,-7 0,4 1,0 0,0 3,0 0,-12 11,21-12,14-10,0 0,-1 0,1 0,0 0,0 0,0 0,0 0,0 0,0 0,0 0,0 2,0-2,0 0,-2 0,2 0,0 0,0 0,0 1,0-1,0 0,0 0,0 0,0 0,0 0,0 0,0 0,0 0,0 0,0 1,0-1,0 0,0 0,0 1,0-1,0 0,0 0,0 0,0 1,0-1,0 0,0 0,0 0,0 0,0 0,0 0,0 0,0 0,0 0,0 0,2 2,-2-2,8 3,14 2,67-2,61-12,-121 5,-1 0,1-2,-1-3,1-1,-2-3,0 0,7-5,207-155,-218 152,0-1,-3 0,8-10,-4 3,0 4,4-3,-14 13,0 2,1-5,6-11,-6 8,1 2,5-6,-6 11,-2 1,15-8,-28 21,0 0,0 0,0 0,1 0,-1 0,0 0,0 0,0 0,0 0,0-1,0 1,0 0,0 0,0 0,0 0,0 0,0 0,0 0,0 0,0 0,0 0,1 0,-1 0,0 0,0 0,0 1,0-1,2 0,-2 0,0 0,0 0,0 0,0 0,0 0,0 0,0 2,0-2,0 0,0 0,0 0,0 0,0 0,0 1,1-1,-1 0,0 0,0 0,0 0,0 1,0-1,0 0,0 0,0 0,0 0,0 0,0 0,0 0,0 0,0 0,0 0,0 1,0-1,0 0,-1 0,1 0,0 0,0 1,-3 9,-4 11,-2-2,2-1,-2 2,0-5,-8 13,-14 19,-9 8,-1-2,-3 0,1-6,-6 2,43-43,0 1,0-2,-2 0,2-2,0 2,-3 0,3-2,-1-1,-8 3,15-5,0 0,0 0,-1 0,1 0,0 0,0 0,0 0,-1 0,1 0,-1 0,1 0,0 0,0 0,0 0,-2 0,2 0,0 0,0 0,0 0,-1 0,1 0,0-2,0 2,0 0,-1-1,1 1,0 0,0-1,0 1,0 0,0-1,0 1,0 0,0 0,0-2,0 2,0-1,0 0,0 0,0 0,0 1,0-2,0 1,0-1,0 1,1 1,-1-2,0 1,1 0,13-26,2 7,-1-1,2 3,6-6,-1 2,-10 11,-1 2,-1-1,2 1,0 3,-1-2,8-1,56-29,-62 31,2 0,-2 3,2-1,-2 0,11 3,23-1,-41 3,-14 0,-447 3,283-3,102 1,-6 10,-41 0,116-11,-24 0,-22 7,40-5,-1-1,0 4,-1-1,1-2,1 3,0 1,-5 3,-17 14,0-2,0-1,-23 6,31-14,1 2,0 0,1 2,0 1,-14 17,-2-2,-4-3,2-1,-15 6,23-17,2-4,-22 9,34-15,2 1,-2 0,2 2,-2 2,-33 19,-4 1,-29 5,56-26,-1-2,1-1,-2-3,-10 0,32-5,3 0,0 0,-1 0,1 0,1 0,-1 0,-1 0,1 0,-2-3,4 3,0-1,0 1,-1-1,1 1,-1 0,1-1,0-1,-1 1,1 1,-1 0,1-1,0 1,-2-1,2 0,0-1,0 1,0 0,-1 1,1-1,0 0,0-1,0 2,0-1,0 1,0-1,0 0,0-1,0 1,0 0,0 1,5-36,1-8</inkml:trace>
</inkml:ink>
</file>

<file path=ppt/ink/ink7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2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891 70,'0'0,"-3"0,-4 0,-1-5,-6-5,0 2,-1-1,-4 3,-4 2,-2 1,-2 1,4 2,1 0,2-5,2 1,2 1,-5-2,3 4,-4-2,-3 2,3 1,-1 0,3 0,-1 0,4 0,0 5,2 0,2 3,1 2,0-3,3 4,-2-4,3 5,-1-3,-1 4,-1-4,-3-1,-1-1,1-1,-3 2,3 2,2-1,0-2,3 2,-2-1,2 4,0 1,-2 0,2 2,3 1,-2-3,2 3,-2-3,1 1,-1 3,-2-5,2 2,-2-2,0 2,2 0,1 4,-2-3,-2-3,1 1,3 2,4 0,-3 5,1 0,1 2,0 1,3-1,-2-3,-1-4</inkml:trace>
</inkml:ink>
</file>

<file path=ppt/ink/ink7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3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438 0,'0'0,"-3"0,-4 10,-2 4,-3-1,-2 4,-2 3,0 0,0-3,2 0,2-4,1 3,5-1,-3 3,1 1,1 2,-2 0,-2-2,-1-1,3 1,-4-4,0 0,0-1,-2-7,4 4,-1-4,3 4,-1-1,-1-3,-1-2,1 2,0 4,-1-2,4 6,-3-4,2 2,0 3,1 1,2 3,0 1,0 2,3-1,-1 2,-1-5,2-1,-1-3</inkml:trace>
</inkml:ink>
</file>

<file path=ppt/ink/ink7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4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1 1,'0'0,"2"0,6 0,0 5,5 0,2 2,-1 4,0 0,3 0,-5 1,5 2,0 1,1-1,-1-2,-4 3,0-4,1 2,-1-3,1-2,1-2,-3 1,-1-1,1 1,2 0,0-1,0 5,-2 3,0-2,1 4,1-4,-3 0,-4 5,2-4,-2 1,1 4,-2 0,-1 1,-1 3,-3 1,0 0,-1-1,0 2,0-1,0 0,0 0,-1 0,1 0,0 0,0 0,0 0,-1-5,-4 0,3 0,-1 0,1-1</inkml:trace>
</inkml:ink>
</file>

<file path=ppt/ink/ink7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5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2 185,'0'0,"0"-4,4-6,5 1,1-4,2 2,3 1,-5-1,3 3,-4-4,1 2,1 3,1-3,1 1,2 3,0-2,1-1,0 0,3-1,-1 3,5 2,-2 1,4 3,-2 0,-5 1</inkml:trace>
</inkml:ink>
</file>

<file path=ppt/ink/ink7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6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237 1,'0'0,"-3"0,-4 0,-3 0,2 5,-3 0,-1 0,1 3,0 4,-1-1,2 3,0-3,1 3,1-3,-1 3,1-4,0 3,0-2,1 2,0 0,-4 6,3-1,-3-1,3 1,2 0,-2-4,1 2,4 2,-1 0,3-2</inkml:trace>
</inkml:ink>
</file>

<file path=ppt/ink/ink7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7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1 0,'0'0,"0"5,2 0,4 0,4-2,-1 6,3-5,0 7,1-2,2-2,-1 4,3-4,-2 5,1-2,0 2,1-2,-1 3,-2-3,0-2</inkml:trace>
</inkml:ink>
</file>

<file path=ppt/ink/ink7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8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567 47,'0'0,"-4"4,-6 1,-5-1,-3 0,-4 3,0 1,3 2,0-2,3 0,3 3,1-2,-1-3,1-2,-3-1,2-2,2 5,-1-2,3 5,-1 0,-1-2,-1-2,-3-3,1 7,1 1,-4-1,3 4,2-2,0-1,-1-5,-2 3,1 1,-2-6,2 2,-2-2,-1-2,2-1,-1 0,0 0,4-5,2-3,4-8,6 3,1-3,4 1,6 1,0 3,3 1,2 5,-3-2,1 0,-2 2,2-3,1-4,-1 1,1 2,0 2,6 3,-3 2,0 1,0 1,2 0,-4 1,2-1,-4 0,6 0,-1 5,-1 0,0-1,0 1,-1-2,0 3,-2-1,2 1,-3-2,3-1,-2-3,0 1,2-1,-2 0,2 0,-3 0,2-1,0 1,0 0,-3-3,0-3,-5-3,3 1,-1-1,-2-1,-2-2,-4 0,-2-3,-4 5,-4 0,-2 0,-1 2,-1 0,-4 5,-4-1,-2 3,-4 6,2 0,2-2,2 2,1-1,2-2,-3-1,1-1,0 5,2 2,-1 4,2-3,-1-2,1 0,0-4,1-2,0 1,-2-1,3-1,-3 5,11 2,9 2,7 6,8-2,6 2,1-2,-2 4,0-5,-3-3,-1-3,-2-1,3-2,-1-2,0 0,2 0,0-1,-1 1,-2-1,-3-3,-1-1,0-1,-5-2,-5 2,-7-1,-6 2,-6-3,-4 2,-6 0,-1 1,0 4,0 0,-2 0,3-4,-2 0,4 0,2 2,2 0,4 1,-2 2,1 0,0 0,1 0,0 0,-1 0,1 0,-1 0,0 0,1 0,-1 0,0 0,0 0,2 0,-3 0,2 0,-1 5,0 0,4 4,13-9,-1 0,0 0,0 1,0-1,0 0,-1 0,1 0,0 2,0-2,0 0,0 0,0 0,-1 0,1 0,0 0,0 0,0 1,0-1,0 0,0 1,0-1,0 0,0 0,0 1,0-1,0 0,0 0,0 0,0 0,0 0,0 1,0-1,0 0,1 0,-1 2,9 5,14 0,5-4,1-2,1 0,-4 0,-4-2,-3-3,0 0,-3-2,0-2,-2 0,2 1,-3 7,-2 1,-1 7,-5 4,-1 4,-1 5,-2-1,-1 3,3 1,-1 0,2 1,-2-2,-1 0,0 1,-1-1,0 0,0 0,0-2,0 2,0 0,0 0,0 0,0 0,0 0,0 0,0 0,0 0,0 0,0 0,0 0,0-1,0 0,0 1,0 1,0-1,0 0,0 0,0 0,0 0,0 0,0 0,0-2,0 2,0 0,0-1,0 2,4-6,3-9,2-9,0-12,2-5,-2-4,-2-4,-2-3,-2-1,-1 1,0 3,2-2,-1 3,-1 0,-1 1,0 1,-1 0,1-1,-1 1,-1 0,1-2,0 1,0 0,0 0,-2 6,-2-1,0-1,2-1,-3 4,0 0,3 0,-2-3,-2-1,3-1,-1-2,1 2,1-4,-2 7,0 0,-2-1,-1-1,3 1,0-3,2 1,0-2,2 0,-1 0,2 1,-1 9,0 6,0 14,0 9,0 11,0 6,0-1,0 0,0-4,0-1,0-1,0-2,0 0,0-2,0 0,0 1,0 0,0-2,0 2,0 0,0 0,4 0,-2 0,4-5,2 1,-3-1,2-9,3-6,-3-15,-1-6,-1-7,-2-1,1 5,1-1,-2 2,2 4,0-1,-1 0,-1-2,0 1,-2-4,1 5,2-1,0 0,-2-1,-1-1,0-2,1 1,-2-2,0 0,-3-1,0 1,-5 4,2 1,1 0,1 0,-2 1,-2 5,1 10,-1 11,-3 6,-1 8,-3 1,3 3,0-6,2 0,1-10,1-10,1-10,5 6,-1-3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9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 0,'2'0,"4"3,1 5,-1 4,-2 2,-1 3,-2 1,0 2,-1-1,-1-3,-6-4,-5-4,-1-3</inkml:trace>
</inkml:ink>
</file>

<file path=ppt/ink/ink7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48:40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581 103,'-1'-3,"0"-1,0 2,-1-1,0 0,0 0,1 1,-1-1,0 0,-1 2,1-2,0 1,-5-4,-2-2,2 2,1 1,0-1,-2 2,1-1,1 1,-2 0,1 1,-1 0,0 0,0 1,1-1,-11 0,0 1,0 0,0 0,-1 2,-26 3,41-2,-2-1,1 1,-1 1,1 0,1 0,-2 0,2 0,-2 1,-5 4,-38 35,39-32,-1 0,-23 15,17-13,1 1,0-1,-15 18,3-4,24-20,-1-1,1 1,0 0,0 0,1 0,0 1,0-1,1 0,-1 1,1 0,0 0,0 11,-2 10,0 47,3-42,-1-21,2 0,-1 1,2-1,0 0,0 1,5 16,-3-23,-1-1,1 0,1 1,-1-2,1 1,0-1,0 1,0-1,1 0,8 6,5 2,30 16,-39-23,1-1,0 0,0-1,1 0,-1-1,-1 0,15 1,75-3,-51-1,-30-2,-1 0,1 0,-1-2,-1 1,1-3,-1 1,25-14,-36 18,3-3,-1 0,1 0,-1 0,0-2,-1 2,1-1,7-12,0 0,20-34,-24 34,-2 1,0-1,-1 0,-1 0,0-1,-2 1,0-1,-1 0,-1 0,0-37,-5 36,-1 0,-12-37,14 53,1 1,-1-1,-1 1,2 0,-1 0,-1-1,0 2,1-1,-1 0,0 1,1 0,-2-1,1 1,0 0,0 0,-1 0,-4-1,-11-7,6 1</inkml:trace>
</inkml:ink>
</file>

<file path=ppt/ink/ink7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48:40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581 103,'-1'-3,"0"-1,0 2,-1-1,0 0,0 1,1-1,-1 0,0 0,-1 2,1-2,0 1,-5-4,-2-2,2 2,1 1,0 0,-2 0,1 1,1-1,-2 1,1 1,-1 0,0 0,0 1,1-1,-11 0,0 1,0 0,0 0,-1 2,-26 3,41-2,-2 0,1-1,-1 2,1 0,1 0,-2 0,2 0,-2 1,-5 4,-38 35,39-32,-1 0,-23 16,17-15,1 2,0-1,-15 18,3-4,24-20,-1-1,1 1,0 0,0 0,1 0,0 1,0-1,1 0,-1 1,1 0,0 0,0 11,-2 10,0 47,3-42,-1-21,2 0,-1 1,2-1,0 0,0 1,5 16,-3-23,-1-1,1 1,1-1,-1-1,1 1,0-1,0 1,0-1,1 0,8 6,5 3,30 14,-39-22,1-1,0 0,0-1,1 0,-1-1,-1 0,15 1,75-3,-51-1,-30-2,-1 0,1 0,-1-2,-1 1,1-3,-1 1,25-14,-36 18,3-3,-1 0,1 0,-1 0,0-1,-1 0,1 0,7-12,0 0,20-34,-24 35,-2-1,0 0,-1 0,-1 0,0 0,-2-1,0 0,-1 0,-1 0,0-37,-5 36,-1 1,-12-39,14 54,1 1,-1-1,-1 1,2 0,-1 0,-1 0,0 0,1 0,-1 0,0 1,1 0,-2-1,1 1,0 0,0 0,-1 0,-4-1,-11-7,6 2</inkml:trace>
</inkml:ink>
</file>

<file path=ppt/ink/ink7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48:40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79,'0'-3,"6"-5,11-5,3 1,4 1,0 1,-1 1,1 1,-3 4,0 5,0 2,-5 5,-3 2,-6 3</inkml:trace>
</inkml:ink>
</file>

<file path=ppt/ink/ink7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48:40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1 120,'14'-13,"2"0,0 1,0 0,31-15,-24 14,-17 8,-1 2,1-1,0 1,0 1,0-1,1 0,0 0,-1 2,8-2,-13 3,-1 0,1 0,-1 0,1 0,-1 0,1 1,0-1,0 0,-1 0,1 0,0 1,0-1,-1 0,1 1,0-1,-1 1,0-1,0 0,1 0,-1 1,1-1,0 2,0 0,0-1,0 1,0-1,0 1,-1 0,1 0,-1-1,0 4,1 2,-1 1,0-1,-1 10,1-15,0-1,-1 0,1 1,-1 0,1-1,-1 1,0-1,0 0,1 1,-1-1,0 1,0-1,0 0,0 0,0 0,0 0,-1 0,-1 1,0 0</inkml:trace>
</inkml:ink>
</file>

<file path=ppt/ink/ink7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50:11.431"/>
    </inkml:context>
    <inkml:brush xml:id="br0">
      <inkml:brushProperty name="width" value="0.3" units="cm"/>
      <inkml:brushProperty name="height" value="0.6" units="cm"/>
      <inkml:brushProperty name="color" value="#C000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1,'0'44,"-1"-12,1 0,3 34,-2-56,0 1,0-2,0 1,0 0,1 0,0-1,0 0,0 0,1 0,4 13,9 28,-12-38,0 0,-1 0,2-1,-1-1,0 1,1-2,8 14,3-1,-10-12,0-1,0 0,1-1,-1-1,1 0,0-1,0-1,0 0,0-1,13 3,14-4,-15-2,0 2,28 12,-35-7,0 1,21 23,1 0,-4-11,14 13,-24-14,-14-16,-1 1,0 0,0 0,0 1,0 1,-1 0,1 0,-1 1,1 0,4 15,-4-11,-1-1,1 0,0-1,0 0,0 0,0-1,1-1,0 0,9 10,-3-8,-1-1,1 0,0-2,15 4,10 4,-19-6,0-3,21 2,183-9,-208-2,0-2,0 0,-1-2,0-2,1 0,-1-2,-1-1,22-28,-26 31,-1 0,1-2,-1 0,0 0,-1-2,7-14,-10 20,0 0,-1-1,1 0,-1-1,0 1,0-1,0 0,-1 0,0 0,1-1,-1 1,0-1,0-17,-1-84,0 78,0 1,0 0,5-51,-1 47</inkml:trace>
</inkml:ink>
</file>

<file path=ppt/ink/ink7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50:27.262"/>
    </inkml:context>
    <inkml:brush xml:id="br0">
      <inkml:brushProperty name="width" value="0.3" units="cm"/>
      <inkml:brushProperty name="height" value="0.6" units="cm"/>
      <inkml:brushProperty name="color" value="#C000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1,'1'4,"-1"0,1 0,0 0,0 0,0 0,1-1,-1 1,1 0,0-1,0 1,0-1,1 0,2 4,43 43,-15-17,-20-18,-1 0,-1 1,0 1,-1 0,-1 0,0 1,-2 1,0-1,-1 1,-1 0,0 0,-2 1,0-1,0 27,-2 34,-5 110,2-176,-1 0,0 0,-1-1,-11 25,8-21,1 0,-7 26,-37 172,42-129,6-57,-9 48,3-23,6-39,0-1,0 1,-7 18,7-28,0-1,0 1,0-1,-1 0,1 1,-1-1,0 0,0-1,-1 1,1 0,-1-1,0 0,-8 6,-5 0</inkml:trace>
</inkml:ink>
</file>

<file path=ppt/ink/ink7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50:15.399"/>
    </inkml:context>
    <inkml:brush xml:id="br0">
      <inkml:brushProperty name="width" value="0.3" units="cm"/>
      <inkml:brushProperty name="height" value="0.6" units="cm"/>
      <inkml:brushProperty name="color" value="#C00000"/>
      <inkml:brushProperty name="tip" value="rectangle"/>
      <inkml:brushProperty name="rasterOp" value="maskPen"/>
      <inkml:brushProperty name="ignorePressure" value="1"/>
    </inkml:brush>
  </inkml:definitions>
  <inkml:trace contextRef="#ctx0" brushRef="#br0">432 0,'-1'13,"-1"0,0-1,-6 22,-3 23,6 266,7-178,-2-132,-1 1,0-1,-1 1,-1-1,0 0,-1 0,0 0,-10 21,-3-1,-1-1,-26 34,27-41,0 1,1 0,-23 56,19-26,4-16,-18 78,24-72,4-22,2-1,-4 47,6-55,0 0,-1 0,0-1,-1 1,-1-1,0 0,-11 20,8-19,1 1,1 0,1 0,0 1,-4 21,-2 46,5-52,2-1,1 1,1 0,1 0,3 0,6 49,3-36,1-1,2 0,2-1,1 0,41 69,-29-61,-3 2,37 107,-46-91,-13-50,11 36,1-5,-2-1,10 75,-21-105</inkml:trace>
</inkml:ink>
</file>

<file path=ppt/ink/ink7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55:37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14,'982'0,"-956"1,0 2,31 6,-29-3,45 2,220-8,-136-1,-153 1,0 0,-1 0,1 0,0 0,0 1,-1 0,1 0,0 0,-1 0,1 0,-1 1,1-1,-1 1,6 4,-7-3,1 0,-1-1,0 1,0 0,-1 0,1 1,-1-1,1 0,-1 0,0 1,0-1,-1 1,1-1,0 1,-1-1,0 5,1 4,-1-1,0 1,-1-1,0 1,-1-1,-4 14,5-21,0-1,-1 1,1 0,-1-1,0 1,0-1,0 1,-1-1,1 0,-1 0,1 0,-1 0,0-1,0 1,-1-1,1 0,0 0,-1 0,1 0,-1 0,-4 1,-14 1,-1 0,1-2,-1 0,1-2,-1 0,-25-4,-23 0,-378 4,422-2,1 0,-31-8,29 5,-46-3,18 3,-102-20,28 2,65 12,33 5,-56-3,66 7,-1-1,-26-6,-30-5,78 14,1 0,-1-1,1 0,0 1,-1-1,1 1,0-1,0 1,-1-1,1 0,0 1,0-1,0 0,0 1,0-1,0 1,0-1,0 0,0 1,0-1,0 0,0 1,0-1,0 0,1 1,-1-1,0 1,0-1,1 1,-1-1,1 0,-1 1,1-1,13-25,-9 22,-1 1,1 0,-1 0,1 0,0 0,0 1,0 0,0 0,1 0,-1 0,0 1,1 0,6 0,14-2,40 3,-41 0,20 0,-12-1,-1 1,1 1,-1 2,1 1,46 13,-33-2,0-3,1-1,0-3,0-1,90-1,-113-5,0 1,40 9,-37-6,44 3,-47-6,43 9,-43-6,46 4,-44-9,160-2,-183 2,0-1,0 1,0-1,0 0,1 1,-1-2,-1 1,1 0,0-1,0 1,0-1,-1 0,1 0,-1 0,1 0,-1 0,0 0,0-1,0 1,3-5,-5 6,0 0,-1 1,1-1,0 0,0 1,0-1,-1 0,1 1,0-1,-1 0,1 1,0-1,-1 1,1-1,-1 1,1-1,-1 1,1-1,-1 1,0-1,1 1,-1-1,1 1,-1 0,0 0,1-1,-1 1,0 0,0 0,1 0,-1 0,0 0,1-1,-1 1,-1 1,-30-4,29 2,-343 1,155 2,174-3,1-1,-1 0,-18-6,-39-5,-23 0,64 7,-48-2,54 6,1-2,-1 0,-38-13,40 10,-1 1,0 1,-42-3,-14 9,-45-2,113 0,0-1,0 0,0-1,0-1,1 0,-22-10,23 5,28 10,29 9,30 11,67 23,-125-39,-1-1,1 0,0-1,0-1,1-1,23-1,-17 0,1 2,31 4,-43-3,3 0,0 1,0 0,17 8,-33-12,1 0,-1 0,0-1,0 1,1 0,-1 1,0-1,0 0,1 0,-1 0,0 0,1 0,-1 0,0 0,0 0,1 0,-1 0,0 1,0-1,0 0,1 0,-1 0,0 1,0-1,0 0,1 0,-1 0,0 1,0-1,0 0,0 0,0 1,0-1,0 0,1 0,-1 1,0-1,0 0,0 1,0-1,0 0,0 0,0 1,0-1,0 0,-1 0,1 1,0-1,0 1,-18 4,-27-2,-355-4,400 1,0 0,0 0,0 0,0 0,0 0,0 1,0-1,0 0,0 0,0 0,0 0,0 0,0 0,0 0,0 0,0 0,0 0,0 0,0 1,0-1,0 0,0 0,0 0,0 0,0 0,0 0,0 0,0 0,0 0,0 0,0 1,0-1,0 0,0 0,0 0,0 0,0 0,0 0,0 0,0 0,0 0,0 0,0 0,0 0,-1 0,1 0,0 1,0-1,0 0,0 0,0 0,0 0,0 0,0 0,0 0,0 0,-1 0,14 8,17 6,-11-7,0-2,1 0,0-1,0-1,24 1,94-3,-97-2,-441 1,385 0,-1-1,1-1,0 0,0 0,-16-7,27 8,-1 0,1 0,0-1,0 0,0 0,0 0,0-1,0 1,0-1,1 0,-1 0,1 0,0 0,0-1,0 1,1-1,-1 0,1 0,0 0,0 0,-2-6,-1-8,3 12,0 1,0-1,1 0,0 0,0 0,1-7,0 11,0 1,0-1,0 1,1-1,-1 1,1-1,-1 1,1 0,0-1,-1 1,1 0,0-1,0 1,0 0,0 0,0 0,0 0,0 0,1 0,-1 0,0 0,0 1,1-1,-1 0,0 1,1-1,-1 1,1-1,-1 1,2 0,22-4,0 2,0 0,0 2,0 1,0 1,0 1,25 7,82 6,79-18,67 4,-263 0,0 1,0 0,-1 1,24 10,-24-8,-1-1,1-1,0 0,1-1,14 1,215 23,-153-15,-47-5,55 0,-74-6,-5-1,0 0,0-1,25-4,-22-1</inkml:trace>
</inkml:ink>
</file>

<file path=ppt/ink/ink7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58:35.10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1,'50'33,"81"49,-107-69,0-1,1-1,42 12,-36-17,1-2,-1-1,0-1,55-5,-8 0,404 3,-466-1,1-1,-1-1,1-1,-1 0,0-1,0 0,16-10,-13 7,1 0,0 1,0 2,24-5,30 4,125 7,-78 2,447-3,-545 2,0 1,0 1,0 0,-1 2,0 1,25 10,-20-6,0-2,1-1,39 6,30-7,138-7,-21-3,543 13,-359-7,-331-2,17-2,0 4,159 27,-173-14,1-2,139 7,-14-20,288 7,132-2,-353-8,-236 0,0-2,-1 0,0-2,0 0,0-2,27-13,-13 7,55-14,-39 18,1 3,65-1,118 11,-44 1,498-13,-389-7,-3 0,-230 15,396-21,-280 7,204 9,-119 6,382-3,-420 3,-216 1,0 0,0 2,-1 0,34 10,68 32,-85-30,0-1,1-2,48 9,-4-12,1-3,103-7,-96-2,137 15,-24 6,220-10,-101-5,315 5,-283-6,761 0,-588-3,-485-2,-1-2,0-1,0-2,66-23,68-13,-86 34,140 1,12-1,475-17,-381 15,-34 0,139-22,-112 3,475 1,-46 31,-724 1,1 1,-1 2,0 1,44 16,42 8,-44-19,118 3,76-17,-91 0,341 3,-483-2,0-2,-1-1,1-2,37-12,43-9,-26 15,113-4,93 14,-42 2,180-3,-321 4,-106 1,0-1,0 1,-1 0,1 0,0 0,-1 1,1 0,-1 0,1 0,-1 0,8 6,43 40,-23-19,159 116,-49-40,-114-85,1-3,0 0,44 17,-40-19,-1 1,54 36,-30-10,-1 4,-2 1,-3 3,-2 2,-2 2,-2 2,51 87,-80-112,-1 0,-2 1,-2 1,11 53,-5-21,26 60,-28-87,-1 1,12 60,-17-18,-3 0,-7 104,-1-45,3-106,-1 50,18 147,-7-139,-4 0,-7 112,-2-65,4 923,-2-1044,-1 0,0 0,-1 0,-1-1,-12 35,-43 82,2-9,49-106,2 1,1 0,0 0,-3 35,-4 681,14-463,-2 462,0-728,1 0,0 0,0-1,1 1,-1 0,2 0,-1-1,1 0,6 12,4 4,24 28,-22-32,22 36,-28-34,-1 0,0 0,-1 1,-1-1,-2 2,0-1,2 34,-8 157,-2-111,19 277,-1-46,-5 213,-3 277,-9-464,3 1853,0-2195,-1 0,-1 0,-1 0,0 0,-8 22,-36 73,32-79,1 0,-17 64,21-35,3-1,0 100,4-48,-9 89,-7 232,19-185,-7 420,2-377,-4 95,1 368,10-450,-2 363,-14-555,13-62,-1-24,5 51,-3-49,0-17</inkml:trace>
</inkml:ink>
</file>

<file path=ppt/ink/ink7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58:44.05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0,'0'1154,"0"-1149,0 0,1 0,0 0,0 0,1 0,-1 0,1 0,0-1,0 1,0-1,6 8,40 44,-16-21,-19-17,0 0,-1 1,-1 1,-1 0,0 1,-2-1,0 2,-2-1,0 1,4 33,-4 15,-2 1,-6 72,-1-81,3 0,2 0,13 71,1-36,7 167,-23 101,-2-161,2 1948,5-2047,20 116,4 87,-28-227,3 1,21 113,1-80,-7-37,-4 0,8 116,-17-63,41 242,-18-199,8 217,-25-170,14 205,-12 286,-16-455,2 2743,14-2795,-1-22,-11 751,-4-466,2 342,2-784,1 0,2 0,1 0,0-1,2 1,11 24,-7-21,-2 1,-1 0,9 57,-14 12,-5-76,2 1,0-1,2 1,0-1,2 0,0 0,11 27,28 40,65 101,-60-109,-26-46,2-2,1 0,61 60,106 73,-165-146,0-3,1 0,1-1,0-2,1-2,1 0,0-2,1-2,0 0,43 4,34-3,201-5,-172-7,187 0,390 5,-79 11,123-5,-467 11,-30-1,-123-16,214 12,255 10,-274-18,755 1,-653-10,51 0,521 5,-700 13,27 0,1625-8,-1754-8,-159-3,0-3,0-1,-1-3,74-24,-65 17,0 2,94-11,155 19,-27 2,455-17,-385 13,-33 1,999 0,-1260 11,0 3,0 2,72 21,68 10,44-24,13 3,-224-14,456 44,43-29,-98-5,-46-4,24 1,32 2,99 1,-142-7,674 2,-632-12,-405 3,0 2,-1-3,0-1,0-1,48-11,74-36,-97 30,0 2,1 2,61-8,89 12,19-3,-46-16,-92 14,161-10,-80 24,187-7,53 0,-300 10,-108 2,1 1,-1-1,0 0,1 1,-1-1,0 0,-1 1,1-1,0 1,0 5,0-3,14 47,-9-31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1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9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0,'2'0,"7"3,1 5,1 0,0 2,-2 3,-5 2,-5-1,-4-3</inkml:trace>
</inkml:ink>
</file>

<file path=ppt/ink/ink7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2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71 1,'0'0,"-2"0,-1 4,-3 4,2 6,-2 3,4 2,-1 1,3 2,-2 0,2 0,0-2,0 3,2-1,-2 0,0-1,0 0,0 0,0 0,0 0,0 2,0-2,0 0,0 0,0 0,0 0,-4-4,2 0,-1 1,0-1,2 1,0 2,0 0,1 1,-3 1,0-1,1 0,0 1,-3-2,2 1,-2 1,4-1,-1 0,1 1,1 0,0-1,0 1,0-2,0 1,3-4,0 0,0 0,-1 1,3-5,-2-1</inkml:trace>
</inkml:ink>
</file>

<file path=ppt/ink/ink7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3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765 22,'0'0,"-2"-3,-3-3,-7 3,-1-2,-5 4,-3-1,-1 1,-1 1,2 0,0 0,3 0,2 0,-2 0,2 0,-4 4,-1 1,1-1,0 0,2 4,2-4,0 2,2-3,0 5,0-2,1-2,0 5,0-2,-1-2,0 4,1-2,-1-1,0-1,4 1,0 0,0 4,2-4,-2 7,1-1,-4-1,4 5,-1-5,2 1,-1-1,-1 1,0-2,1 2,-1 2,1 2,-3-3,2 2,1 2,-1-4,1 2,1-1,1 4,0-3,-1 1,4-1,-1 2,0 2,1 2,1-6</inkml:trace>
</inkml:ink>
</file>

<file path=ppt/ink/ink7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4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2 339,'0'0,"0"-4,2-2,4-2,3-4,1-4,0-2,1 1,1 6,-1 2,-1-1,-1 3,0-3,0 3,0 1,1-4,1 4,-1-9,0 2,4 2,-2-3,-1 1,2 1,-3-3,1 5,-1-3,1 3,1-1,1 1,1 2,-4-1,1 1,-3 4,-3-2</inkml:trace>
</inkml:ink>
</file>

<file path=ppt/ink/ink7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37:05.89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FFFF00"/>
      <inkml:brushProperty name="ignorePressure" value="1"/>
    </inkml:brush>
  </inkml:definitions>
  <inkml:trace contextRef="#ctx0" brushRef="#br0">3087 3883,'75'50,"-41"-26,17 15,3-3,11 1,-43-27,-1-3,9 2,-5-5,13 11,4-2,-24-6,18 8,-1 4,-9-4,0 0,2-5,-1 0,20 2,48 8,-54-11,-21-2,17-1,167-2,-119-5,-74-2,3 0,-2 0,-1-2,2 2,-2-4,1-1,2 0,13-7,-11 4,1 2</inkml:trace>
  <inkml:trace contextRef="#ctx0" brushRef="#br0" timeOffset="-1">4752 4332,'4'8,"1"3,-2 0,0 2,0-2,0 0,-2 1,1 0,1 1,-1-2,-2 3,1-1,-1 30,0-2,-1 17,-1 11,-1 205,3-258,-2 1,2 1,-2-1,0-2,-1 2,-1 0,1-2,-3 6,3-10,-1-1,0 0,-1-1,2 1,-2-2,0 4,-1-5,2 1,-3 0,1-2,0 3,-2-1,-8 6,0-1,-1-1,1-3,-1 1,-14 3,-24 7,-9-5,58-12,-31 5,1-3,-7-3,-76-2,46-2,-375 2,426-2,-1-1,2-1,-16-8,5 3,-8-1,25 7,-9 0,0 0,0-4,2-1,0-1,-21-12,0 3,-15-3,-62-5,-55 3,88 13,-69-5,130 15,1-1,1-1,-1-4,-4-3,0-1,-97-30,99 33,1-4,-1-1,-13-12,16 12,-105-66,86 57,30 14,-3-1,3 0,-2-2,-1-2,-130-118,108 90,-19-27,20 23,30 37,2 2,-1-3,0 0,1 0,0-1,0 1,0-1,2 0,-2-1,1 0,0 0,1 0,1 0,-2 0,1 1,-1 0,0-1,-2-3,0 4,3-2,-3 0,-2-11,1-3,1-1,0-4,-1-2,-4-16,-1 8,0-3,8 24</inkml:trace>
  <inkml:trace contextRef="#ctx0" brushRef="#br1" timeOffset="-15.25">1651 3962,'4'12,"2"1,-2 4,2 5,5 36,2 8,-4-32,3 0,-2-1,2 0,0-1,14 23,-16-36,-1-3,1 0,2-1,0 0,-2-2,3 1,-1-2,0 0,1-2,3 2,-13-11,-3 0,2 0,-1 0,1 1,-1-1,2-1,-2 0,1 0,-2 0,2 0,1 0,-2 0,0 0,1 0,0 0,-1 0,2-1,-3-1,1 1,0 0,0 0,-1 0,0 0,1-1,0 2,0-2,-1 1,0-1,1 0,1 2,-2-1,0-2,0 3,0-2,0 0,0 0,1 1,-1 0,0-2,0 3,0-2,0 0,0 1,-1 0,1-3,0-12,-3 3,0-2,1 1,-2-1,1 1,0 1,-9-32,-6-32,-17-61,20 86,1-1,2-2,2 1,5 21</inkml:trace>
  <inkml:trace contextRef="#ctx0" brushRef="#br1" timeOffset="-17.25">2378 3803,'6'6,"14"17,1 2,17 19,-27-31,-1-1,-1 3,0 0,0-1,5 17,-5-11,4-1,-3-1,3 4,17 18,86 111,-93-124,0-4,2 0,-2-1,11 3,-16-13,2-2,-1-1,2-1,-1-3,0 1,-1-4,8 1,39 0,40-11,-16 1,-38 6,-1 2,-1 4,49 15,-85-17,-4-1,-2 1,1 0,0 1,-1 0,1 0,0 3,-2-1,6 7,0-2,1 1,0-3,0 0,0-2,1 0,4 1,29 9,-24-7,3-3,-1 1,1-5,190 0,-116-5,-15 3,91-3,-167 0,0 2,2-4,-1 0,-1 0,-1-2,2 1,2-4,14-5,-19 8,4-1,5-4,-1-1,-10 9,-3 0,2 0,-1 0,0-2,0 1,0 1,0-2,1 0,-1-2,-3 6,-1 0,1-1,-1 0,1 2,-1-3,0 2,0 0,0 0,0-1,0-1,0 3,2-2,-2 1,0 0,0 0,0-1,-2-1,2 2,0-2,0-2,0 3,-1-1,0-1,0 1,0 0,-1-3,-3-5,1 1,-1 0,0 2,-2-2,-2-3,0 1,-1 2,-8-10,-3-3,-21-20,29 32</inkml:trace>
  <inkml:trace contextRef="#ctx0" brushRef="#br1" timeOffset="-18.25">4499 4240,'-2'-2,"-13"-15,2 1,9 11</inkml:trace>
  <inkml:trace contextRef="#ctx0" brushRef="#br1" timeOffset="-20.25">4288 4147,'-1'6,"-4"8,3-2,-1 3,-1 3,0 6,-1-10,3 0,-2 1,1 0,-4 7,4-19,2 1,-1 0,0 0,1 0,-3-2,3 2,-1 0,-1-1,0 0,1-1,-1 2,0-3,0 1,1-1,-2 2,0 0,-6 0,0 0,0 0,1-2,-3-1,0 0,-53-7,64 7,-5 0,1-1,-2-1,1-1,1 1,-5-2,10 3,0 1,-2 0,2 0,-1 0,1 0,0 0,-1 0,1 0,0 0,0-2,0 2,0 0,0-1,0 1,-1-1,1 1,-1-1,1 0,0 1,0 0,0 0,0-1,-1 1,1 0,0-1,0 0,0 1,1-2,-1 2,0 0,0-1,0 1,0-1,1 1,-1-1,1 1,-1-1,0 1,0-1,0 1,0 0,0-1,0 1,1 0,-1 0,0 0,19-9,4 3,0 0,1 4,-2 1,74 2,-37 1,-19-2,57 0,-95-1,0 1,0 0,-2-1,3 1,-2-1,2 1,-1-2,-2 2,1 0,-1 0,0 0,0 0,0 0,0-1,0 1,0 0,0 0,0-1,0 1,0 0,0 0,1-1,-1 1,0 0,0 0,0-2,0 2,0 0,1 0,-1 0,0 0,0 0,0 0,0 0,0-1,0 1,0 0,-1-1,1 0,0 0,-1 1,1-1,0 0,0 1,0-1,-1-1,0 1,1 1,0 0,-1 0,1 0,0-1,0 1,-47-47,14 16,14 11</inkml:trace>
  <inkml:trace contextRef="#ctx0" brushRef="#br1" timeOffset="-22.25">4261 4128,'-1'-1,"-10"-5</inkml:trace>
  <inkml:trace contextRef="#ctx0" brushRef="#br1" timeOffset="-24.25">3980 4120,'-13'13,"-3"3,3-4,0 3,-2-3,-6 3,3 3,1 0,-1 2,-7 10,19-23,-1 0,2-1,-2 1,0-4,1 3,-1-1,-1-1,0-1,3 0,-3 0,0-1,0-1,0 1,-9 0,-1-2,2 0,-1-4,-16-2,-80-29,106 32,-1 0,1 1,0-2,0 0,0 0,0-2,2 0,-3 1,1-3,1 2,-4-8,-29-37,-8-18,40 57,0 0,0-1,1-2,0 3,-3-15,-1 1,9 22,-1 1,0-1,1-1,-2 3,0-1,2-1,-1 2,-1-1,0 0,1 0,-1 2,0-1,1-1,-2 2,2-1,-1 1,1 0,-3 1,-7-5,-1 3,2 1,-14 0,6 1,-11-4,0-1,1-3,-2-1,-19-12,17 6,11 6,-1-2,7 2</inkml:trace>
  <inkml:trace contextRef="#ctx0" brushRef="#br1" timeOffset="-26.25">3007 3856,'3'2,"5"1</inkml:trace>
  <inkml:trace contextRef="#ctx0" brushRef="#br1" timeOffset="-28.25">3093 3883,'21'2,"-7"2,0 2,-6-2</inkml:trace>
  <inkml:trace contextRef="#ctx0" brushRef="#br1" timeOffset="-30.25">3173 3909,'9'6,"17"11,17 10,116 74,-139-90,0 1,2-3,-2-2,2 0,-1-2,13 0,71 15,-98-18,-1-1,2 1,-1 1,0 1,-1-1,0 3,2-3,1 5,3 2,1 1,-1-2,0 0,3-1,-2-2,1 2,-1-4,39 12,-2-6,3 0,13-3,94-8,-68 1,-89 0,2 0,-1 0,1 1,-1 0,1 0,-1 0,0 0,0 3,1-2,-2 1,0-1,3 2,-3-1,1 1,0 0,2 6,-5-10,0 0,-1 1,0-1,1 2,-1-2,0 0,1 2,0-1,-1 1,0-1,2-1,-1 2,-1-1,0 1,0-1,0-1,0 2,0-1,0 1,0-1,0-1,0 2,0-1,0-1,0 0,-1 1,1 0,-2 0,2 0,0 0,-1 0,0-1,1 2,0-2,0 1,-1 0,1-1,0 0,-1 1,0-1,1 0,-5 3,0 0,1-1,0-1,-1 0,1 0,-3 1,-52 4,0-4,-13-4,11 0,-182 1,224-2,0 0,-1-1,1-2,0-1,1-1,-3-3,2 1,1-3,0 0,-10-13,-8-4,31 26,-8-7,0 1,-1 1,1 1,-5 0,5 2,-1-2,1-1,-6-4,4 1,-1 2,-4-1,-1 1,11 5,-2 1,1-3,0 2,1-2,0-2,0 1,-4-5,4 1,0 2,1 1,-2 0,1-1,-2 3,1 1,0-1,0 2,-11-2,17 4,-138-44,109 36,-18-3,25 9,0-2,0-3,-1-1</inkml:trace>
  <inkml:trace contextRef="#ctx0" brushRef="#br1" timeOffset="-32.25">2505 3829,'15'28,"-2"-1,2-1,5 6,66 87,-7-2,-33-47,8 10,-49-71,1 0,1-1,0-1,-1 1,1 0,0-4,2 4,12 8,20 7,12 10,-31-16,0-4,0 1,0-4,0 1,2-3,2 0,54 6,0-2,24-8,15-4,-105-2,-13 2,-1 0,0 0,0 0,2 0,-2 0,0 0,0 0,0-1,0 1,0 0,0 0,0 0,0 0,0 0,0-1,0 1,0 0,1 0,-1 0,0 0,0 0,0 0,0 0,1-1,-1 1,0 0,0 0,0-2,0 2,0 0,0 0,0-1,0 1,0 0,0 0,0-1,0 1,0 0,0 0,0-1,0 1,0 0,0 0,0 0,-1 0,1 0,0 0,0 0,0 0,0 0,-1 0,1 0,0-1,0 1,-4-7,1-1,-1 4,0-4,-2 3,3-1,-6-3,3 2,-76-79,41 43,27 27,1 0,1 0,-9-18,7 11,-1 1,-5-4,-8-6,-1 1,-11-5,3-1,22 23,-1-1,0 2,-6-3,-13-2,2 3,-1 3,-30-6,16 6,-1-7,30 11,0 1,-6 0,5 3,0 2,0-1,-3 3,17 3,5 1,9 8,9 10,-1-1,1-3,1 2,1-4,14 12,27 10,17 9,-34-23,-31-15,1 1,-1 0,0 0,0 4,9 12,-6-10,0 1,12 10,55 36,-48-36,-16-14,15 16,-2 2,-30-31,0 0,-1 1,0-1,1 1,-1 0,0-1,0 0,0 1,0-1,1 2,-1-1,0 0,1-1,-1 1,0-1,0 1,0-1,0 1,0-1,0 0,0 1,0-1,0 0,-1 1,1-1,0 0,0 0,-1 0,1 0,0 0,0 0,0 0,0 0,0 0,0 0,0 0,0 2,-1-2,1 0,0 0,0 0,0 0,0 0,-1 0,1 0,0 0,-1 0,1 0,0 0,0 0,0 0,0 0,0 0,0 0,0 0,0-2,0 2,-1 0,-5-1,0-1,1-1,-1-1,-5-4,-5-3,-62-47,-2-6,4-6,52 50,-232-224,130 111</inkml:trace>
</inkml:ink>
</file>

<file path=ppt/ink/ink7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9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3 65,'0'0,"1"0,6 0,1-4,3-5,1 1,2 0,3 2,3 2,1 1,2 1,-2 2,-2 0,-2-4,-1 0,-2 1,3-2,-1 4,3-1,2 1,-1 1,1 0,-3 0,-2 0,0 0,-2 4,0 1,-4 3,0 1,2-2,-5 3,4-4,-5 6,2-5,1 6,0-5,4 0,-1-2,1 0,2 1,-4 3,-1-2,1-2,-2 2,0 0,-2 3,2 2,0-2,-1 3,-2 1,0-3,0 3,1-3,-2 1,2 2,2-3,-1 1,0-2,0 2,0 0,-2 4,1-3,3-3,-2 1,-1 2,-4 0,2 4,-1 1,-1 1,0 2,-2-2,3-2,-1-5</inkml:trace>
</inkml:ink>
</file>

<file path=ppt/ink/ink7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0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3 0,'0'0,"2"0,5 9,1 4,2 0,2 3,3 1,-3 3,3-5,-3 1,-2-4,0 3,-4-2,1 4,-1 1,1 1,1 2,1-5,2 1,-3 1,3-4,1 0,-1-1,1-7,-3 4,1-3,-1 3,0-1,0-2,1-2,0 1,-1 4,2-1,-4 5,3-4,-3 2,2 3,-2 1,-3 3,2 0,-1 2,-1-1,-2 3,3-5,-2-1,-1-4</inkml:trace>
</inkml:ink>
</file>

<file path=ppt/ink/ink7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1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387 1,'0'0,"-2"0,-5 0,-1 4,-3 1,-1 2,-2 2,3 1,-2 0,0 2,0 2,-3-1,1 1,0-3,3 2,1-3,0 3,-1-4,-1-1,1-4,2 4,0-2,-2-1,0 2,1-1,-3 3,4 5,0-3,0 4,-2-5,2 2,3 4,0-3,2-1,-3 5,2 0,2 1,1 2,1 1,1 0,1 0,0 1,0-1,0 1,0-1,1 0,-1 1,0-1,0 0,0 1,2-5,2-1,-2 1,0 0,0-1</inkml:trace>
</inkml:ink>
</file>

<file path=ppt/ink/ink7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2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296 172,'0'0,"0"-4,-3-5,-5 0,-1-3,-1 2,-2 1,1-1,0 2,4-3,-2 2,0 2,-2-2,-1 1,0 3,-1-3,-1 1,0-3,-3 1,2 2,-6 3,3 0,-4 3,3 0,2 1</inkml:trace>
</inkml:ink>
</file>

<file path=ppt/ink/ink7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3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 1,'0'0,"2"0,5 0,1 0,0 4,1 1,2-1,-2 4,1 4,0-2,-2 3,2-3,-2 3,-1-3,-1 3,2-4,-1 4,1-3,-3 2,2 0,2 5,-2 0,2-1,-2 1,-2-1,3-2,-3 0,-1 3,-2 0,-1-2</inkml:trace>
</inkml:ink>
</file>

<file path=ppt/ink/ink7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4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192 0,'0'0,"0"4,-2 1,-4-1,-3 0,2 4,-4-4,1 6,-1-2,-2-1,0 3,-2-3,3 4,-3-2,2 2,-2-2,2 4,-1-5,3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39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1,'3'0,"3"3,0 2</inkml:trace>
</inkml:ink>
</file>

<file path=ppt/ink/ink7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5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134 44,'0'0,"3"3,6 2,4-1,4 0,1 2,1 1,-2 3,-1-3,-2 1,-3 2,-1-2,2-3,-2 1,2-5,0 0,-1 5,-1-3,-1 6,-1-1,2-1,0-2,2-4,0 7,1 1,0 0,0 4,-3-3,1-1,0-5,2 4,-1 0,2-5,-1 2,0-3,2-1,-2 0,1-1,-1 0,-1-5,-5-3,-1-7,-6 3,-1-3,-4 2,-4 0,-1 3,-2 0,-1 6,1-3,0 0,2 3,-3-4,1-2,-1 0,0 1,0 2,-4 4,0 0,1 2,1 1,-2 0,3 1,-1-1,1 1,-3-1,2 4,-2 0,1 1,1-1,0 0,1 0,1 2,-2-2,2 1,-1-3,1-2,-1 1,0-1,1 0,-1 0,0 0,1-1,-1 1,0 0,4-2,-2-4,5-3,-2 2,0 0,1-4,2 0,5 0,1-2,4 2,3 2,1 0,2 2,0 0,4 3,5 1,-1 2,4 5,-2 1,0-2,-2 2,-2-2,0-1,0 0,1-2,0 4,-2 4,0 1,-1-2,1-2,-2 1,1-4,1-1,-3-1,1 0,1 0,0 2,-8 4,-9 2,-5 4,-9 1,-3-1,-2-1,2 4,0-5,2-2,2-4,1 0,-2-2,1-2,-1 0,-1 0,0-1,0 1,1-1,5-3,0 0,1-2,3-2,3 3,7-2,7 2,4 0,5-2,3 2,0 0,3 4,-2 0,2 0,-2-4,1 1,-3-1,-1 2,-3 1,-1 0,-2 2,2-1,-2 1,1 0,-1 1,-1-1,3 0,-2 0,1 0,-1 0,1 0,0 0,-1 0,0 0,2 0,-2 0,1 4,-1 0,-1 5,-14-9,2 0,0 0,0 1,0-1,0 0,2 0,-2 0,0 2,0-2,0 0,0 0,0 0,1 1,-1-1,0 0,0 0,0 0,0 0,0 0,0 1,0-1,0 0,0 0,0 1,0-1,0 0,0 0,0 0,0 0,0 0,0 1,0-1,0 0,-1 0,1 1,-8 6,-13 0,-3-5,-2-1,1 0,2 0,4-2,2-1,1-4,1 2,2-4,1 0,-2 1,3 7,1 3,2 3,3 6,1 2,2 5,2 0,0 3,-4 0,2 1,0-1,0 0,0-1,2 1,-1-1,1 1,0-1,0-1,0 2,1-1,-1 0,0 1,0-1,0 0,0 1,0-1,0 0,0 1,0-1,0 0,0 1,0-2,0 0,0 3,0-2,0 0,0 1,0-1,0 0,0 1,0-1,0-1,0 1,0 1,0-2,0 2,-4-5,-2-8,-1-9,-1-12,-2-4,3-3,0-4,3-3,1-1,2 1,-2 2,1 0,-2 1,3 1,0 2,0-2,1 2,-1-1,1-1,1 2,-1-2,0 0,0 1,0 0,3 5,-1-1,2 0,-3-2,5 6,-3-3,-1 0,2-1,0-2,1 0,-3-2,0 1,-1-3,4 6,-2 1,3-2,-2 0,2 0,-4-3,0 1,0-1,-2 0,0-1,0 2,0 8,0 6,0 12,0 9,0 11,0 3,0 2,0-2,0-3,0 0,0-3,0 0,0-1,0-2,0 0,0 2,0-1,0 0,0 0,0 0,0 0,-4 1,2-1,-4-4,1 0,0 0,-1-8,-1-7,0-13,1-6,2-6,1-1,-1 4,1 0,-1 1,0 5,0-2,0 0,2-2,-1 1,2-3,-1 4,-1 0,0-1,1-1,0 0,2-2,-1-1,1 0,0 0,2-2,1 2,3 4,0 0,-2 0,0 1,1 0,2 5,0 8,-1 12,4 5,1 7,1 2,-2 1,0-4,-1 0,0-10,-2-9,-2-9,-2 5,-1-3</inkml:trace>
</inkml:ink>
</file>

<file path=ppt/ink/ink7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4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989 0,'0'0,"-3"2,-1 1,-1 3,-4 1,1 2,-1-3,0 2,1 0,-1-4,3 2,0-2,1 0,0-2,1 1,0 0,-3-2,3 0,-1 1,-1 2,1-1,-1-1,-1 0,2-3,1-2,0 2,-1-3,2 3,-1 1,-2 3,1-1,1 1,-2 1,1-1,1 0,0 1,-2-2,2 1,-1 2,0-1,0 1,0 0,0 0,1-1,-1 0,2 0,-1 0,0-2,-2 0,1-1,-2 0,2 1,0 0,-1-1,0 1,0 1,1 0,-1 0,1 2,1-1,-1 1,1-1,0 1,0-3,-1 2,-1-1,0 0,1 1,1 0,-1-1,1 0,0 0,0 0,-1 1,2-2,-2 1,0 1,1-2,0 0,-1 1,1-1,0 2,0 0,-1-2,1 1,0 0,0 0,0 2,1 0,0 1,-2-3,1 2,-2-2,4 1,-2 1,2-1,-1 0,-1 0,2 1,0 0,-1-1,1 1,0 1,-1-1,0-1,1 2,0 0,1-1,-1 1,-1-1,0 2,1 0,-1 0,1 0,-2 0,2-2,-1 2,0-1,1 1,-2-1,1-1,0 0,-1-1,-2 0,0 0,-1 0,2-1,-1 1,1-1,1 0,-1-1,1 2,0-1,1 1,0 1,1-1,-2 1,3 1,-2-1,1-1,0 2,0 0,-1 0,-1 0,2 0,-1 0,1-1,0 0,-1 1,1-1,-1 0,2 0,-1 1,0 1,0 0,-1 1,0-1,-1-1,2 0,-1 0,0 0,-1 2,-1-2,1 2,0-2,-2 0,3-2,-1 1,1-1,-1 0,1-1,-2 0,1 0,0 1,0 1,0 0,-1-2,1 1,1 1,0-1,0 1,1 1,-1-1,0 2,1-1,-1-1,-1 2,1-1,1 1,0 0,1 0,0 2,1-2,0 0,0 1,0-1,1 2,-1-2,0 1,0 0,0-1,-1-2,-1 3,0-3,2 1,-2 1,-1 1,2-2,-2 2,3-1,-2 0,0-1,-1-1,0 2,-1 0,1 0,-1-2,3 2,-2-1,0-1,1 3,-2-1,1 0,0-1,0 1,-1-1,0-1,1 2,0-2,0 0,-1 2,2-1,0 1,1 0,-1 0,0-1,1-1,0 3,-1-4,-1 1,2 2,0-1,0 0,-1 2,1 0,-1-1,1 0,-1-1,0 1,0-1,-1 0,1 1,0 0,1 0,1 1,-1-1,1 0,-2 2,0-1,1-1,-1 1,0-1,-2 0,1 1,-1-1,2-2,-1 1,0 2,3-2,-1 0,1 1,0 1,0 0,0 0,0-1,1 1,-1-1,0 1,0 0,0 0,0 0,0-1,0 0,0 0,0 2,0-2,0 1,0 0,0-1,0 0,0 1,0 0,0-1,0 1,0 0,0-1,0 0,0 2,-2-3,1-1,-1 2,0-2,0-1,0 2,0 0,1 0,1 2,0-1,0 1,0-1,-1 1,-1-1,-1-1,1 1,-2-2,-1 2,0 0,-1 0,1 0,0-1,0 0,3 0,-1 1,1-1,2 2,0-1,0 0,0 1,0-1,1 1,-1 0,0 0,0-1,0 1,0 0,0-1,0 0,0 1,0 0,-2-2,1 0,0 0,0 1,0-1,0 1,1 1,0-1,0 1,0-1,0 1,0-1,-1-1,-1 1,1-2,0 2,0 0,1 0,-1 0,1 0,0 1,0 0,0 0,0-1,0 1,0-1,0 0,0 1,0 0,0 0,0 0,0-1,0 0,0 1,0 0,0 0,0 0,0-1,0 0,0 0,0 1,0 0,0 0,0 0,2-1,-1 0,0 1,1-1,-2 2,2-2,1 1,-3-1,1 0,0 1,0 0,-1 0,0 0,0-1,0 0,0 0,0 1,0 1,0-2,0 1,0-1,0 0,-2 0,1-1,0 0,0 0,0 2,0-2,0 1,-1 0,1 1,0 0,0 0,0 0,1-1,0 0,0 1,0 0,0 0,0-1,0 1,0-1,0 0,0 1,0 0,0 0,0 0,0-1,0 0,0 1,0 0,0-1,0 1,0 0,0-1,0 0,0 1,0 0,0 0,0 0,0-1,0 0,0 1,0 0,0-1,2 0,-1-2,0 1,1 1,0-3,0 2,-1 2,0 1,0 1,1-1,1 1,-1-3,1 1,-1-2,-1 1,2-2,-1 0,0 1,0-2,0 1,1 1,-1-1,1 0,0-1,0 0,0 1,-2 1,1-2,0 2,0 0,0 0,-1-1,1 1,-1 0,1 0,0 1,-1 0,1 1,-1-1,0 1,1-2,0 0,0 0,0 1,-2-1,0 2,0-1,0 0,1 0,1 2,-1-2,0 1,0 0,0-1,-1 0,1 1,0 0,1-1,0 2,-2-2,1 0,-1 1,1-2,1 0,-1 0,0 0,0 2,0-2,0-1,0 2,1-1,-1 0,0 1,-1 1,2-1,-1 0,1 0,0 1,-1 0,-1 0,0 0,2-3,-1 1,0 1,0-1,0 0,0 1,-1 1,1-1,0 1,1-1,-1 1,1-1,1-2,-3 1,2 1,-1 0,0-1,-1 1,0 0,1 2,1-1,-2 0,1-1,0 0,-1 1,2-1,0 2,-1-1,0-1,0 0,1 0,1 1,-3 0,2 0,1 0,-2-1,2-1,0 1,0-2,0 1,1 0,1-1,-1 0,1 1,-1-3,0 1,1-1,-2 0,1 3,-1-2,0 3,-1 1,0-3,1 0,0 3,-1-2,1 0,0 0,-1 0,0-3,1-2,0 1,0 0,-1 1,1 0,-1 3,-1 0,1-1,-1 2,2-4,-1 3,2-1,-1 1,-2 1,3-2,0 1,-3 0,2-2,-1 2,1-3,1 3,-3-2,1 2,-1 1,1 0,1-2,1 0,1-1,-2 2,0-1,0 1,0 1,-1-2,1 2,0-3,0 1,0 1,-2-1,0 2,1-2,0 0,0 2,-1-2,2 0,0-1,-1 1,2 0,-1 0,1 2,-1 0,2-2,-3 2,1-1,1-2,-2 2,0-1,0 0,0 0,1-1,1-1,0 0,1 0,-1 1,0-2,0 2,-3 1,3 1,-1 1,-1-2,3-1,-1 1,-1-1,0 2,0 1,-1-1,-1 2,2-3,-2 2,1-1,-1 0,1 2,0-2,0 1,0 0,3-1,-3-1,2 2,-1-1,0-1,0 0,0 2,1-2,-2 0,1 1,0 1,0-1,0 0,0 0,1-2,0-1,1 0,1-3,-1 3,1-2,-2 2,0 0,1 0,0 1,0 0,0 0,-1 0,0-1,0 2,0-2,1 0,-2 0,1-1,0 3,0-2,-1 1,1-1,0 1,-1 0,0 0,1-1,-2 1,3-1,-1 1,0-1,1-1,-1 3,1-2,-1 3,1-1,2-1,-1-1,-1 0,0 0,0-1,0 0,0 1,-1-1,3-1,-3 1,0 1,3-1,-2-1,2 1,-2 0,2 0,0-1,0 0,0 0,-1 0,-1 0,1 1,-1 1,0 0,-2 0,1 1,0-2,1 1,1 0,2-1,-2 1,1 0,-1 0,2 0,-2 2,-1-2,1-1,-2 2,1-1,-1-2,3 3,-1-2,-1 0,2-1,0 0,0 2,0-1,0-1,1 0,-1 0,0-1,0 1,0-1,-1 0,2 0,-2-1,2 1,-2 0,1 0,1 0,-2 0,1 0,-1 0,1 0,-1-1,-3-1,-4-5,-5-1,-3-2,-1 0,0 0,-2 0,4 2</inkml:trace>
</inkml:ink>
</file>

<file path=ppt/ink/ink7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933 47,'0'0,"0"-1,0-3,-1 2,-1-4,-1 4,2-4,-4 3,2-2,0 1,0-2,0 3,-2 1,-1 1,-1 0,0 0,1 1,0 2,1 0,-1-1,-1 0,1 0,2 2,-2-1,3 0,-1 4,-2-3,2 3,-1-3,3 2,-3-1,1 0,-1 1,0-2,-1 1,1-1,0 1,-2-1,2 0,0 0,0-1,-2 0,2 1,-2 0,1-1,-2 2,2 0,-2 0,2 1,0-2,0 2,0-2,2 3,-1-3,2 3,1-1,-1 1,0-2,0 2,1-2,0 1,-2 2,2-2,-1 0,-1 1,0-1,2 2,-2-2,1 0,-1 2,3-1,-1 0,0 2,-2-2,1-3,-3 1,1-2,-2-1,1-1,-2 0,2 1,-1 1,-1 2,3 0,0 1,2 1,-1 1,1-1,1 0,-2-2,0 1,1 1,0 0,-1-2,1 2,1 0,-1-1,0-2,0 1,-1 0,-2 2,1-1,0 0,0-1,-1-1,1 0,1 2,0-2,3 3,-2-2,1 2,0 0,0-2,-3 0,1 1,1 1,-1-1,0 3,1-1,0 0,1 1,0 0,0-2,-1 0,3 0,-3 0,1 1,-1-1,0-1,1 1,-2 1,1-1,2 2,-2-3,1 1,-1 1,3-2,-1 3,-1-2,0 2,0-2,0 0,-3 0,1 0,0 1,-1-1,2 0,-2-2,2 1,-1-2,2 1,-2 0,-1-1,1 3,0-3,0 3,-1-1,1 0,0 0,2 1,-3 0,1 0,-1 1,1 1,0-2,-3 0,4 0,-2 0,1-2,1 2,1 0,0-1,0 1,-1-1,1 1,-2 0,1-1,-1 1,1 1,-1-1,0 0,0 0,0-1,2 2,1 0,0 0,0-2,-1 1,0 1,-1-1,0 1,0 0,0 1,-1-1,3 0,-2 0,0 0,1-1,1 0,-2 0,1-2,-1 2,3 0,-3 0,1 1,0 1,1 0,-2-3,2 1,0 1,-1-1,1 1,0-1,-1 2,0 0,0-1,-1 1,2-1,-2-1,1 1,0-1,1 0,0 2,-1-2,1-1,0 2,-1-1,0 0,-1 0,1 1,-1-2,0 1,2 1,-2-1,2 1,-1 0,0 0,-1-2,1 1,1 2,-2-2,1 1,0 0,2 1,-1 0,1-1,-1 1,-1-3,1 2,0-1,0 0,0 1,0 1,1-1,0 0,0 0,0 0,0 2,0-1,0 0,0-1,0 0,0 1,0-1,0 1,0 0,0 0,0-1,0 0,0 1,0 0,0-1,-2 2,-1-2,-1 0,0 1,-2-1,1-1,1 1,1-2,0 2,3 0,0 0,0 0,0 1,0-1,0 1,0 0,0-1,0 1,-1-2,-1 0,0 0,2 1,-1-1,0 1,0-2,0 2,-1-1,0 0,2 1,-2 0,2 1,0-1,0 0,0 1,0 0,0-1,0 1,0 0,0-1,0 1,0 0,0-1,2 1,0-1,0 1,-1-1,-1 1,1 0,-1-1,0 1,0 0,0-1,0 1,0 0,0-1,0 1,0-1,0 1,0-1,0 1,0 0,0-1,0 1,0-1,0 1,0 0,0 0,0-1,0 0,0 1,0 1,0 0,-1-1,0 0,-3 1,2 0,-1-1,-1-1,3-1,-2 0,0 1,1-1,1 1,-2 0,1 1,0 0,0 0,0-3,1 1,-1 1,0-1,-1-1,2 1,0-1,-1 2,1 0,0-1,1 1,0 0,-1 1,0-3,-1 1,2 1,-1 0,0 0,1 0,0 0,0 1,0 0,0 0,0-1,0 1,0-1,0 0,0 2,0-1,0-1,0 0,0 1,0-1,0 1,2 1,-1-2,0 0,0 1,1-3,1 2,-2-1,0 0,0 2,0-2,-1 1,1 0,-1 1,-1 0,1 0,0 0,0-1,0 0,0 1,0-1,0 1,0 1,0-2,0 0,0 2,0 1,0 1,0-2,0 2,0-2,0 0,0 0,0-2,0 2,0-2,0 0,1 0,2 1,-2 0,-1-1,1 1,0-1,1-1,-1 0,2-1,0 0,-1 0,1-1,-1 1,1 0,-2 2,3-1,-1 0,0 0,0-1,-1 2,0-1,1 2,-1-1,-1-1,1 0,-1 0,1 0,-1 1,-1 0,0 1,0-1,0 0,0 2,1-4,0 2,1-1,-1 0,-1 1,1 0,0 0,-1 1,0-1,0 1,0 0,0-1,2 1,-1 0,2-1,-2-1,1 0,0 1,0-2,-1 3,0-3,0 0,1 1,0 1,-2-1,0 1,1 1,-1-1,0 2,0-2,0 0,-1 1,3-2,-1 1,0-2,1 2,-3-2,-1-3,-1-1,-2-2,-3-3,1 0,1-1,2 0,-2-1,0 1,4-1,-1-1,1 1,2-1,0-1,0 1,0-1,0 0,0 1,0-1,0 1,0-1,0 0,2 2,0 0,0 0,-1-1,-1 1,3 0,-2 0,3 1,-3-2,3 2,-1 0,1-1,-2 0,1-1,0 0,-1 0,0-1,1 2,0 3,-1 3,1 1,0 3,1 1,-2 1,1 1,-2 1,0 2,-1-1,0 0,0 0,0 0,0 0,0-1,-1-1,1 0,0 2,0-2,0 0,-1 1,-1 0,1-1,-1-1,-2 1,1-2,-2 0,2 0,0 1,3-2,1 0,2-1,0 2,0 0,0 1,-1 1,0 1,-1-1,0 1,-1-1,0 0,1-1,1 0,-1 0,1 0,0-1,0 1,1 0,-1 0,1 0,1 0,0 0,0 0,0 2,-1-2,1 1,-2 1,0 0,1-2,0 0,-1-1,1 0,0-1,-1 1,1-1,-1 2,-2 0,2 0,-2 2,0-1,1 1,1-1,1-1,0 1,1-1,-2 0,2 1,-1 0,0 0,-1 0,-2 1,1-1,-2 1,-2-5,-1 1,0-4,-1-1,-1 0,0-3,-1 1,1-3,1-1,0 0,4 0,-3-1,3 1,1-2,0 1,1 0,-1 1,0-1,0 1,2 0,-2-2,0 1,0 1,0-1,0 1,0 0,0-1,0 0,-3 2,2 0,-2 1,1 1,0-1,-1 1,0-1,1-1,1 1,-2-1,2 1,-1-1,1-1,-1 1,-1-1,2-1,0 1,0-1,-1 0,0 1,0-1,2 1,-1-2,1 2,-1-1,1 1,0-1,0 1,1-1,-1 0,0 1,0-1,0 0,0 1,0 0,0-1,0 0,0 1,0-1,0 0,1 2,1 3,1 3,0 3,1 2,-1 2,-1 1,-2-1,-2-3,-1 0,-3-2,0-1,0 1,2 1,1 2,2 0,-3 0,3 1,-2-2,1 1,-1 1,1-1,2 2,0-1,2-1,-1 1,3-1,-3 1,2-1,-2 1,1 1,-1 0,0 1,0-1,0 0,1 1,-2 0,0 0,1 0,-1-1,0 1,0-1,0 0,-1 1,1 0,0 0,2-2,-1-3,2-2,0-1,1 1,1 0,-1 1,0 1,0 0,0 0,0 2,-3-1,1 3,-1 0,0-1,0 0,1 0,0 1,3-3,-1 0,0 0,2-1,-3 2,1-2,-3 3,2 1,0-1,-2 1,0 1,2-1,-2-1,2-1,-3 3,2-4,0 1,1 0,-1-1,3 0,-3 1,2 0,-2-1,2 4,-2-1,0-2,0 2,1-3,0 1,-1 0,0 1,-1 1,0 0,-1 0,0 0,0 0,0 1,0 1,0-1,0-1,0 1,0-1,0 0,0 1,0 1,0-2,0 0,0 1,0-1,0 0,0 2,0-1,0-1,0-1,1 0,1 0,-1 0,2-1,-2 1,1-1,-1 2,0 0,1-1,0 2,1-2,-1 0,0 0,0 1,1 0,-1 0,1 0,-1 0,0 1,1-2,0 0,1 0,-1 1,-2 0,3-1,-2 1,1 1,1 0,-3 0,3-1,-2 1,0-1,0-1,1 1,-1-2,0 0,1 0,-1 1,1-1,-1 0,0 0,0 1,1 1,0-1,-1 2,2 0,1-1,0 1,0 0,0-1,0 0,0-2,3 2,-2-1,1-1,0 1,-1-2,1 0,-2 2,0-2,1 1,1-2,-1 0,-1 1,1-1,-1 0,1 2,0-1,-1 0,1 0,-4-2,-1-1,-3-2</inkml:trace>
</inkml:ink>
</file>

<file path=ppt/ink/ink7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4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0,2-2,-2-1,3-2,-3 1,3 0,1-1,2 0,1 1,-2-1,-1 1,-2 0,0 2,-3 1,1 0,-1 1,-1-2,1 1,-1 0,2 0,0 0,1 1,-2 1,1-1,0 0,1 1,-1-1,2 0,-2 1,1 0,-3 0,2-1,0 1,-1-1,0-1,0 0,0 0,0-1,0 2,0 0,0 1,1-1,0 1,0 0,1 0,0-2,0 3,-1-2,1 1,-1 0,1-1,-1 0,0-1,-1 3,0 0,1 0,1 2,1-2,0 1,0-1,-1 1,0-2,-1 3,0-2,1 1,-1-1,1 1,0-1,0-1,-1 0,2 1,-1 0,0 0,2 0,-2 0,1 2,1-1,-3 1,2 0,-1-1,1 0,0 0,-2-1,2 0,0 1,1-1,-1 1,2-2,-2 1,1-1,0 2,0-2,-2 0,1 0,1 0,-1 1,0 0,1-1,0 1,0 0,0 1,1-1,0 2,-1-1,2 0,-2-1,0 0,0 0,0 1,1-1,-1 1,0-1,1 1,-1 0,2 1,-1-1,0 1,0 0,0 0,0 0,0 1,-1-3,1 1,-1 0,1-1,-1 0,-2 0,1-3,-1 0,0-2,2 0,-1-3,1 0,1-2,0 3,1 2,-3 2,0 4,0-1,-1 1,0-1,0 1,1 0,0 1,2-1,0 1,0 1,1-1,0-1,0 2,0-1,0 0,0 1,1-1,-1-1,0 2,0-1,0 0,0-2,-2-1,1-4,-2 0,0 1,0 1,-1 0,-1 1,1-1,-1 1,1 2,3-1,-2 1,1 0,0 1,0 0,-1 0,0-1,1 1,0 0,0 0,0-1,-1-1,1 1,0 0,0 0,1 2,1-1,-1 1,1 1,0-1,-1-1,1 0,-1-1,0 2,0-1,1 1,-2-2,0 2,1-2,-1 0,0 0,0 1,1-1,-1 2,1-1,-2 0,0 0,1-1,1 2,-1-1,0 1,0 0,1 0,-1-1,1 0,0 0,0 0,0 0,0 1,1 0,0-1,0 2,0-1,0 0,0 1,1-1,-1-1,0 2,0-1,0 0,0 0,0 0,0 0,0 1,0-1,0-1,0 2,0-1,0 0,0 0,0 0,0 0,0 0,0 1,0-5,0 0,0 1,0 0,0 0,0 3,0-1,0 0,0 2,0-1,0 0,0 1,0-1,0-1,0 2,0-1,0 0,0 1,0-1,0-1,0 2,0-1,0 0,0 0,0 0,0 0,1-1,0 0,1 0,-1 0,1 0,0 1,0 0,-1-1,-1 2,0-1,0 0,0 1,0-2,0 1,0 1,0-1,0 0,0 0,0 0,0 0,0 1,0-1,-1-2,-1 1,1 0,0 0,0 0,0 1,1 0,0 0,0 0,0 1,-1-2,0 1,0 1,0-1,0 0,1 0,-1 0,1 0,0 1,0-1,0-1,0 2,1-1,-1 0,0 1,0-2,0 1,0 1,0-1,0 0,0 0,0 0,0 0,0 0,0 1,0-2,0 1,0 1,0-1,1-1,2-2,-2 1,2-1,0 1,0 0,1 0,0-1,-1 1,-1 1,2-2,-3 1,3 0,0 1,-2-1,3 0,-2 1,3 0,-3 1,1 0,0 0,-2 0,0 1,1-3,-1 1,2-2,-2 1,0 0,-1 1,0 0,1 1,1-1,-1-1,-1 2,1-2,0 3,0-2,0 0,-1 2,-1-1,0 0,0 1,2-1,-1-1,2 2,-1-1,-1 0,2-1,0 0,0-1,-1-1,0 1,1 0,-1 0,1-1,0 0,-1 1,0 0,0 0,2-1,-2 0,1 2,0-1,0 2,0-1,-1 1,1-1,-1-1,0 2,0-1,0 1,1-1,-1 1,0 0,1-1,-1 0,1-2,0 2,-1-2,0 1,2 0,-1 0,-1 1,1-1,1 0,-1-2,1 3,-2-1,1 1,0-1,-1 1,1-1,1 0,-1 0,-1 1,0 0,0 1,0-2,0 1,2-1,0 2,-1-3,1 2,0-2,-1 2,1-2,-2-1,0 3,1-3,0 1,2-1,-2 1,1-2,0 2,-2 1,1-1,1 1,-1 0,-1 1,2 0,-1 0,1 0,1-1,1-1,-2 2,0-1,-2 2,1-2,1 1,-2-1,2 2,-1-1,0 0,1-1,0 0,1-1,-1 1,1-2,-1 0,3-2,-2 0,0 1,0 1,-1 0,-1 1,2-1,-1 1,2 1,-1-2,0 2,1 0,-2-1,2 0,-2 0,2 0,0-1,-1 0,2 0,-1-1,-2 2,2-1,-2 0,2 0,-1 0,0 1,-1 0,1-2,0 1,0-1,1 1,0-1,0 1,0-2,0 1,0-1,1 0,-3 1,2 1,-3 0,1 1,-1-1,0 2,1-2,0-1,2 0,0 0,1-1,1 0,-1 0,0 0,0 0,-3-1,-3 1,-2 0,-2 0,-3-1,1-1,-3-1,-1-1,-2 2,3-1</inkml:trace>
</inkml:ink>
</file>

<file path=ppt/ink/ink7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68 0,'0'0,"-1"0,-2 2,-1-1,0 2,-2 1,2 0,-1 1,2-1,0 1,1 0,1 0,-1-1,0 1,1-1,0 2,0-1,-1 0,2 2,-2-1,1-1,1 2,-1-1,0-1,-1 0,1-1,0 2,1-1,-1 1,1 0,0 0,0 0,0 0,0 0,0 1,-1-3,0 1,-1 0,1 0,0 1,1-1,-1 1,1 0,0 0,0 0,0 1,0-1,0-1,0 2,0-1,-1-1,1 0,-2-1,1 2,1-1,-1 1,1 0,0-1,0 2,0-1,0 0,0 1,0-1,0-1,0 2,1-2,1-1,-1 1,-1 0,1 1,1-2,-1 1,1-1,-1 2,1-1,-1 0,1 2,-1-1,0-1,1 2,-1-1,0 0,0 1,-1-1,1-1,-1 2,0-1,0 0,0 1,0-2,0 1,0 1,0-1,1 0,1 0,-1 0,0 0,0 0,0 0,-1 0,0 0,0 1,0-1,0-1,0 2,0-1,0 0,0 1,0-2,0 1,0 1,0-1,0 0,2 0,-1 0,0 0,0 1,1-3,-1 1,0 0,1 0,1 1,0-1,-1 1,0 0,0 0,0 0,0 0,0 0,1 0,0 0,-1-2,0 2,0-2,-1 2,1-2,-1 1,0-1,1 1,1-2,-2 2,1 0,0 0,0 1,-1-1,0 2,1-1,-1 0,0 1,2-3,-1 1,0 0,-1-1,2 0,-1 1,0-2,0 1,-1 0,2 2,-1-2,1 1,-1 0,1 0,0 0,-1-1,2 0,0 0,0 1,1-1,-1 1,1-1,-3-1,3 2,-3-1,2 2,-1 0,0-2,1 0,0 0,-1-1,1 2,-1-2,0 2,-1-1,1 0,-1 0,1-1,0 1,-1 0,2 0,0-1,-2 2,2-1,-2 0,1-1,0 0,0 2,-1-1,2 0,0 1,1-1,-1 1,0 0,0-1,-1 0,2-1,-2-1,1 0,0 1,-1 0,1 1,0 0,2-1,-2 1,1-1,0-2,0 1,-1 0,1 0,-2 0,1 1,0-1,0 1,-1-2</inkml:trace>
</inkml:ink>
</file>

<file path=ppt/ink/ink7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7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0,-4-13,-11-26,-5-35,-7-36,-4-26,0-20,2-5,1 1,7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14,-1 9,-3 3,-2-6,-1-9,-2-9,-6-25,-5-30,-2-31,2-23,2-12,-2-8,1 5,2 7,2 21,3 36,0 35,2 26,0 27,4 11,3 3,3-11,-1-36,0-32,-2-49,-3-29,-1-17,-2-7,-1 6,4 46,6 46,9 45,6 23,-1 6,-4-20,-7-37,-5-35,-3-41,-4-24,-1-6,0 5,-1 20,8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7,0-7,-1-25,-3-37,-9-33,-9-35,-14-34,-12-16,-2 2,2 15,3 31,4 35,3 30,2 22,8 10,5 1,3-9,-2-19,-6-31,-4-34,-7-28,-11-26,-6-17,1 0,3 6,6 7,9 27,11 36,7 35,6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14,12 32,7 20,4 21,3 6,-3-3</inkml:trace>
</inkml:ink>
</file>

<file path=ppt/ink/ink7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0,-4-13,-11-26,-5-35,-7-36,-4-26,0-20,1-5,3 1,6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14,-2 9,-1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7,0-7,-2-25,-1-37,-10-33,-9-35,-14-34,-12-16,-2 2,2 15,3 31,4 35,3 30,2 22,8 10,5 1,3-9,-2-19,-6-31,-4-34,-7-28,-11-26,-6-17,1 0,3 6,6 7,9 27,10 36,9 35,5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14,11 32,9 20,3 21,3 6,-3-3</inkml:trace>
</inkml:ink>
</file>

<file path=ppt/ink/ink7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7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28"/>
    </inkml:context>
    <inkml:brush xml:id="br0">
      <inkml:brushProperty name="width" value="0.1" units="cm"/>
      <inkml:brushProperty name="height" value="0.1" units="cm"/>
      <inkml:brushProperty name="color" value="#996633"/>
      <inkml:brushProperty name="ignorePressure" value="1"/>
    </inkml:brush>
  </inkml:definitions>
  <inkml:trace contextRef="#ctx0" brushRef="#br0">1 7739,'29'-1,"-3"1,25 4,39 9,301 27,-378-39,0-1,1-1,-2-1,1-1,0-1,-1 0,1-2,2 0,-9 1,3 0,-1 0,0-1,-1 0,7-6,8-14,4-7,-13 14,-6 13,-1-2,2 2,-1-1,0 2,1 0,3-2,-2 2,1 0,-2-2,1 0,1-3,47-55,6-14,-39 48,0 0,-1-2,7-11,-21 29,-2-1,3-6,13-27,8-14,-18 36,9-16,-18 34,0 1,0-1,0-1,2-7,-3 5,1 1,1 0,0-1,26-44,-19 36,-1 0,-1 0,8-20,-11 17,0 1,-1-3,0 2,0-2,-2 0,0 0,-1-1,0 0,-1-23,0 21,3-24,-2 26,0-1,-1-7,-2 3,1-5,1 0,1-5,14-131,-13 126,-2 1,-1-2,-2-37,0 6,1 17,-1-29,8-89,10-54,-14 195,-2 0,-1-3,1-37,6 8,-4 45,-1 0,0-11,-1 18,0 2,1-1,1-8,3-18,4-45,-3 31,-2-2,0 1,-3-5,-2 5,-1 32,1 0,1 0,0 0,3-17,0 10,-2 0,1 0,-2-11,-1-102,-1 54,1 87,0-29,0 1,-2-1,0 1,0 1,-3-3,4 30,-21-126,-11-31,23 114,1-2,3-2,-10-44,11 69,1-2,0-1,1 2,1-2,1-4,0 20,0 2,0-2,-1 1,0-1,0 2,0-1,-3-2,5 15,-4-23,0-1,1 1,1-1,1-4,-5-35,3 26,1 0,1 0,1-16,1 17,-1-1,-2 1,-2-19,0 7,1 0,2 0,1-24,-1 21,-2 2,-2-5,1-1,-2-23,2 40,1-1,0-23,3 42,1-4,-2 2,0-1,-3-20,-1-9,3-1,0 0,1 1,3-14,-1-17,-1 49,0-29,2-1,-2 44,2-1,1 1,-1-2,2 2,1 0,0-6,-2 0,0-1,2-21,-3 17,1 0,1-13,3-13,-3 30,7-21,2-10,9-82,-18 117,-1 0,-1 0,0-1,-1 1,0-2,-1 2,-1-1,0 1,1 18,-1 1,0 0,1 1,0-2,0 2,-1-1,0 0,0 0,-1 1,1-1,0 1,-1 0,0-1,1 1,-2-1,-2-3</inkml:trace>
</inkml:ink>
</file>

<file path=ppt/ink/ink7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7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7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5,-3-1,1-12,-2-24,1-24,-2-19,-2-16,-2-9,-5-1,0 12,4 20,-1 27,0 23,-1 16,-1 7,-1 3,-2-5,-4-11,-2-23,0-26,2-22,0-20,1-10,3-3,-1-1,1 1,1 3,-1 6,0 21,4 36,7 36,4 18,0 8,-1-3,-4-17,-5-26,-1-29,-2-22,-2-18,0-12,-1-3,0 1,0 1,1 6,0 22,-1 28,1 34,0 23,0 12,0 3,0-17,5-28,1-25,-1-22,0-10,2 0,6 15,3 19,4 18,3 19,-2 11,-1 7,-3-1,-6-15,-3-26,-4-26,-2-18,-2-12,3 5,6 22,2 18,-2 18,2 9,0-4,-3-20,-3-19,-1-16,-2-11,2-8,2-3,4 6,4 15,4 31,8 28,8 18,3 14,-1 14,-7 4,-8-8,-7-24,-10-34,-7-39,-3-24,1-16,0-6,1 1,2 9,0 10,6 23,2 25,4 31,5 20,-1 6,-1 3,-5-4,-2-5,-3-21,-7-21,-1-27,-1-20,1-17,1-6,2-2,0 4,1 7,1 9,4 18,3 26,3 32,0 23,-1 12,-1 4,-5-5,0-18,-2-24,-1-29,0-22,0-18,-1-10,1-3,-1 5,1 16,9 27,6 31,11 24,8 14,4 6,-6 2,-3-11,-7-21,-2-26,3-26,-2-19,0-1,-4-4,0 6,1 19,-3 17,2 17,1 20,-2 17,-5 8,-2 3,-4-1,-3-27,-1-29,-1-24,-1-16,0-13,0-5,1 2,-1 4,6 11,9 21,7 20,8 19,5 13,-1 10,-4 5,-5-2,-1-10,-4-5,-5-16,-2-18,2-19,3-14,-1-10,0-3,-1 1,-4 6,0 8,3 17,-1 30,2 24,-3 22,2 9,3 2,-6-17,-5-27,-8-31,-3-28,-6-18,0-10,1-4,3 5,3 16,5 26,12 27,8 17,4 14,4 8,-5 3,-6 1,-5 0,-11-15,-8-21,-9-32,-5-28,0-19,-1-9,3-5,1 5,3 19,4 26,4 26,2 20,3 16,1 8,-4 7,-1 2,-4-5,-5-9,0-18,-2-21,-6-24,-5-22,-2-20,0-8,1-1,5 3,1 23,6 30,4 42,1 31,2 26,2 2,4-5,0-12,2-13,-3-15,-6-21,0-15,-8-23,-6-21,3-16,4-8,5-2,4 3,4 6,7 23,8 26,5 22,5 17,-2 17,-2 9,-7 3,-2 0,-5-6,-5-16,-9-27,-5-30,-5-19,-12-12,0-6,1-3,6 1,3 10,2 26,3 25,6 22,0 13,2 11,3 5,3-3,2-5,-4-10,-4-13,-5-21,-5-21,-2-15,1-11,5-7,5-2,5-1,2 0,3 0,6 20,7 23,8 22,7 19,2 13,-3 3,-7 3,-5-11,-12-21,-8-21,-8-19,-6-13,-5-6,3 1,5 16,5 21,5 20,3 16,3 7,1-6,-3-19,-11-19,-10-31,-11-22,-3-13,0-12,2-1,4 6,2 16,2 32,2 34,5 34,2 19,3 9,2 2,-2-7,-3-12,-3-28,0-43,2-36,0-19,5-7,0 9,6 28,10 33,12 34,5 20,4 11,-3 6,-4-3,-4-13,-14-28,-10-28,-6-20,-6-13,-2-7,4 11,9 22,8 27,9 26,8 17,7 9,0 3,-3-3,-9-17,-9-27,-8-24,-7-28,-5-15,2 10,4 22,9 22,7 20,2 17,3 10,-1 6,-1-2,-8 0,-13-1,-11 1,-6-5,0-9,2-10,6-16,9-16,1-17,2-13,2-9,-5-5,1 1,8 18,9 23,11 21,2 17,-1 12,-1-5,-3-18,-3-20,-2-20,-1-13,-1-7,8 13,12 28,15 28,5 22,6 19,-2 7,-2-10,-6-24,-4-28,-3-30,-3-25,0-14,3-6,2 3,-2 11,5 18,4 23,5 25,2 18,0 15,-4 8,-6 2,-7-4,-10-9,-7-16,-6-28,1-22,4-27,4-13,0-2,6-4,4 9,2 18,1 24,1 22,-1 19,-4 11,-7 5,-5-1,-6-17,-2-21,-3-22,-5-15,-2-12,0-2,2-3,6 7,6 11,7 18,6 17,2 15,-1 13,-5 6,-4-1,-1-13,2-22,0-19,-3-11,2-1,1 8,5 21,6 19,5 14,2 11,-2 6,0 3,-5-17,-7-27,-6-29,-6-18,2-14,8-5,1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9,-8-10,-10-23,-9-19,-9-18,-3-9,0-6,0-4,-2 3,1 6,1 15,2 22,3 24,1 18,2 13,0 6,0-1,0-6,-4-9,-5-13,-7-22,-4-29,-2-22,1-17,1-19,3-2,5 8,5 14,2 22,3 27,2 28,0 31,1 16,-4 7,-6-9,-7-4,-4-3,2-6,-1-10,-2-15,-1-20,-1-22,-1-21,-2-11,6-5,0 0,-1 13,4 24,5 33,0 23,-3 16,-3 11,-2 5,-3 0,0-12,-2-19,-5-23,-2-28,0-18,6-17,7-21,7-6,5 5,0 7,5 15,8 25,7 25,5 22,0 16,1 11,-3 5,-3 4,-10-9,-8-15,-12-23,-8-22,-5-12,0-3,4 13,7 17,2 17,5 10,3 4,0-8,-9-16,-8-20,-13-15,-9-18,-1-17,0-7,-1-1,9 7,10 23,12 31,3 25,2 18,1 13,1 6,-4-1,2-7,-1-10,-7-15,-8-21,-4-18,-4-11,9 0,13 8,9 18,6 12,0 2,-6-11,-5-13,-5-18,-1-17,1-12,1-5,4 4,5 17,7 24,7 25,4 19,0 24,-3 15,-2 8,-3-1,0-4,-3-4,-4-13,-7-18,-5-25,-4-20,1-13,3-7,1 5,7 13,10 19,3 19,1 12,-7-3,-10-6,-3-4,3 4,1 5,3 3,3 0,-2-6,-5-7,-5-17,-8-16,-4-15,2-12,2-2,5 1,5 11,10 20,5 16,7 7,2-3,-5-17,-4-15,-1-12,-1-15,0-15,-1-5,-3 9,-1 9,0 19,6 23,7 22,6 13,2 6,-3 2,-2-9,-3-21,-4-17,-1-9,-1 3,-2 17,5 18,1 15,-1 11,0 7,-1 3,-1-2,-2-5,-3-16,-7-12,-1-13,-3-16,-4-10,2-6,2 6,5 16,4 17,2 15,2 13,1 7,-8-11,-7-23,-6-15,-2-8,5-3,11 2,7 3</inkml:trace>
</inkml:ink>
</file>

<file path=ppt/ink/ink7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49:50.035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296 1065,'-105'-17,"92"13,-1 2,-1-3,0 5,2-2,-1 2,-31 2,41-2,2 0,-2 0,2 0,-1 2,1 1,-2-1,2-2,-2 2,2 0,0 0,-1 0,1 0,0 0,0 0,0 1,0-1,0 0,0 2,0-2,2 2,0-4,-3 5,3-3,-2 2,0 2,0 1,2 1,-2 0,2 1,0-1,0-1,0 3,0-3,2 1,0-2,2 13,-1-12,-3 1,4-2,-2 3,2-3,0 1,1-1,-3 2,2-3,2 1,7 9,-11-13,0 0,2 0,-2 0,1 0,-1 0,0-2,2 2,-2-2,2 2,-2-2,1 3,-1-3,2 0,-2 2,2-2,0 0,-1 0,-1 0,0 0,2 0,0-2,-2 2,3 0,-5-3,8 1,7-4,0-2,-5 1,3-3,2 1,-5 1,1-3,1 1,-3-1,1-1,-1-1,1 2,-1-3,-1 1,-2 0,1-2,-1 1,0 1,-3-2,3-2,2-21,1-25,-1-2,-4 1,-6-98,0 107,-2-84,8-273,-6 410,2 0,0-2,0 4,0-3,0-1,2 2,-2 0,0-2,0 2,2 0,-2 2,2-5,-2 3,0 0,3 0,-3 0,2 0,0 0,0 0,0 2,0-3,0 1,0 0,0 0,1 0,-1 2,2 0,-2 0,2 0,-2 0,0 2,1-2,-1 0,0 2,2-2,-2 2,0 0,0-2,0 3,1-3,-1 2,0 0,0 0,4 4,9 11,2 2,-2 2,23 38,-30-44,-2 2,1-2,-1 2,-2 0,3 20,5 16,1-11</inkml:trace>
</inkml:ink>
</file>

<file path=ppt/ink/ink7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50:52.640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141 505,'-50'-8,"44"6,-1 1,0-1,0 2,1-1,-1 1,-14 1,19-1,1 0,-1 0,1 0,0 1,0 0,-1 0,1-1,-1 1,1 0,0 0,0 0,0 0,0 0,0 0,0 0,0 0,0 0,0 1,0-1,1 1,0-2,-1 2,1-1,-1 1,0 1,0 0,1 1,-1 0,1 0,0 0,0-1,0 2,0-2,1 1,0-1,1 6,-1-6,-1 1,2-1,-1 1,1-1,0 0,0 0,-1 1,1-2,1 1,3 4,-5-6,0 0,1 0,-1 0,0 0,0 0,0-1,1 1,-1-1,1 1,-1-1,0 1,0-1,1 0,-1 1,1-1,0 0,-1 0,0 0,0 0,1 0,0-1,-1 1,1 0,-2-1,4 0,3-2,0-1,-2 1,1-2,1 1,-2 0,0-1,1 0,-2 0,1-1,-1 0,1 1,-1-2,0 1,-1 0,0-1,0 0,0 1,-2-1,2-1,1-10,0-12,0-1,-2 1,-3-47,0 51,-1-40,4-129,-3 194,1 0,0-1,0 2,0-1,0-1,1 1,-1 0,0-1,0 1,1 0,-1 1,1-2,-1 1,0 0,1 0,-1 0,1 0,0 0,0 0,0 1,0-1,0 0,0 0,0 0,0 0,0 1,1 0,-1 0,1 0,-1 0,0 1,0-1,0 0,0 1,1-1,-1 1,0 0,0-1,0 1,0-1,0 1,0 0,0 0,2 2,4 5,1 1,-1 1,11 18,-14-21,-1 1,0-1,0 1,-1 0,1 10,3 7,0-5</inkml:trace>
</inkml:ink>
</file>

<file path=ppt/ink/ink7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0:04:46.56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281 71,'-1'-2,"1"1,-1-1,1 1,-1-1,0 0,1 1,-1 0,0-1,0 0,1 1,-1-1,0 1,-1 1,1-2,0 1,-1 0,1 0,0-1,0 1,-1 0,0 1,1 0,-1-1,1 0,-1 1,1-1,-1 1,-2-1,-6-2,-1 1,-21 0,30 2,-5-1,0 1,0-1,1 2,-1-1,0 1,0 1,1-2,-1 2,0 0,1 1,0-1,-1 1,1 0,1 0,-2 1,2 0,0 0,-1 1,2-1,-2 1,2 0,-1 0,2 1,-2-1,2 1,-1 0,1-1,1 2,-1-1,0 0,-1 11,-1 4,-1 12,-3 38,8-61,1 0,0 1,1-1,0 1,1-1,-1 0,8 19,-4-21,-1 0,2 0,-1-1,1-1,12 14,-4-7,-10-6,1-2,-1 1,2-2,-1 1,1 0,-1-1,1 0,0 0,0-1,0 1,1-1,0-1,10 4,5 0,-1-2,2 1,-2-2,2-1,-1-1,1-1,39-5,-50 2,0 0,1-2,-2 1,1-2,0 1,0-2,-2 1,1-1,13-12,-18 15,-1 0,2-1,-3 0,1 1,0-2,-1 1,1-1,-1 1,0-1,0-1,-1 2,0-2,0 0,-1 1,1-1,-1 1,0-2,-1 2,-1-1,1 0,-1 0,0-13,0 20,0-25,-1 2,-5-41,4 56,1 0,-2 0,0 1,0-1,0 0,-2 0,2 1,-2 0,1 1,-2-2,-6-6,3 6,1 1,-2-1,1 2,-1 0,0 0,0 0,-1 2,-17-7,21 8,-24-14,28 15,0 0,1 1,-1-1,0 0,0 0,1 1,-2 0,1 0,0 0,0 0,0 0,-1 1,1-1,0 1,-1 0,1 0,0 0,-1 0,1 1,0-1,0 1,-6 2,-6 4,2-1</inkml:trace>
</inkml:ink>
</file>

<file path=ppt/ink/ink7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0:04:46.56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0,'4'0,"3"0,2 4,-1 4,-3 3,0-2,-3-6,-2-8,-2-3,-3 5,1 4,-3 3,-1 4,2 1</inkml:trace>
</inkml:ink>
</file>

<file path=ppt/ink/ink7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0:04:46.56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8,'27'10,"-13"-4,41 16,-44-16,1-1,-1 0,1-1,1 0,-2-1,2 0,24 1,-33-4,0-1,0 1,0-1,0 0,-1 0,2 0,-2-1,1 0,0 0,-1 1,6-6,32-31,-29 25,-3 4</inkml:trace>
</inkml:ink>
</file>

<file path=ppt/ink/ink7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0:04:46.56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0,'4'0,"3"0,2 4,-1 4,-3 3,0-2,-3-6,-2-8,-2-2,-3 3,1 5,-3 3,-1 4,2 1</inkml:trace>
</inkml:ink>
</file>

<file path=ppt/ink/ink7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08.19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29"/>
    </inkml:context>
    <inkml:brush xml:id="br0">
      <inkml:brushProperty name="width" value="0.1" units="cm"/>
      <inkml:brushProperty name="height" value="0.1" units="cm"/>
      <inkml:brushProperty name="color" value="#996633"/>
      <inkml:brushProperty name="ignorePressure" value="1"/>
    </inkml:brush>
  </inkml:definitions>
  <inkml:trace contextRef="#ctx0" brushRef="#br0">101 266,'1'5,"1"-1,0 0,-1 0,1 0,-1 1,0 0,0 0,0-1,0 1,-1 0,1 0,-1 0,0-1,0 3,3 28,0-7,1 1,-2-1,1 27,-3 87,-1-56,1 508,-2-564,0 0,-1 0,0 6,0-13,1-9,0-1,-1 0,-1-1,0 5,-6 26,-4 18,1 4,-1 11,6-8,7-46,-2 1,0-2,-1 3,-18 97,18-94,2-1,1 1,0-1,1 1,2 16,-1 21,-1 565,0-609,1-1,2 0,-1 7,1-2,-1-1,-1 4,2 20,4 42,-2-36,-4-35,0 0,1-1,0 1,2 0,-1 1,5 6,-1-2,1 2,-1-8,-2-1,0 2,0 1,3 14,16 101,-23-129,0 0,1 0,-1-1,1 0,0 0,0 1,0-1,0-1,0 1,1 1,-2-4,-1 0,1 0,0 0,-1 0,1-1,0 1,0 0,0-1,-1 1,1-1,0 1,0-1,0 1,0-1,0 0,0 0,-1 0,2 0,-1 0,-1 0,1-1,0 1,0 0,0-1,-1 1,1-1,-1 0,1 1,0-1,0 1,-1-1,2 0,-2 0,1 0,-1 0,1 1,-1-2,1 1,-1 0,1-1,2-4,0-2,0 1,-1-1,0 0,0 0,1-8,5-18,-4 18,-1-1,0 1,0-7,-1 8,1-1,0 1,0 0,2-4,0-2,0 0,-1 0,0-1,-1 1,-2 7,1-2,0-1,-1 1,-1-14,0 15,1-1,0 1,1-1,0-6,1 1,-1 0,0-1,-1 1,0-19,0-23,-1 46,2 1,1-7,-1 8,1 0,-1-14,-1-228,-2 132,1-1134,-1 1237,0 1,-2 1,1-1,-2 1,-3-19,0 2,-22-98,25 107,1 14,0 0,1-1,0 1,0-15,2-222,0 121,0-141,1 258,0-1,0 1,1-2,1-2,-1 1,0 0,1-15,-3-12,0 24</inkml:trace>
</inkml:ink>
</file>

<file path=ppt/ink/ink7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09.34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</inkml:trace>
</inkml:ink>
</file>

<file path=ppt/ink/ink7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0.44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2.25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</inkml:trace>
</inkml:ink>
</file>

<file path=ppt/ink/ink7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3.12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4.11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5.50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0,'3'0,"1"0</inkml:trace>
</inkml:ink>
</file>

<file path=ppt/ink/ink7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6.39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7.23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7,'0'-3,"0"-1</inkml:trace>
</inkml:ink>
</file>

<file path=ppt/ink/ink7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0.03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1.00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30"/>
    </inkml:context>
    <inkml:brush xml:id="br0">
      <inkml:brushProperty name="width" value="0.1" units="cm"/>
      <inkml:brushProperty name="height" value="0.1" units="cm"/>
      <inkml:brushProperty name="color" value="#996633"/>
      <inkml:brushProperty name="ignorePressure" value="1"/>
    </inkml:brush>
  </inkml:definitions>
  <inkml:trace contextRef="#ctx0" brushRef="#br0">310 1,'-7'12,"0"0,2 0,-1 1,0 0,1 2,1-2,0 1,-3 15,2-9,1 1,1 1,0-1,1 0,1 1,0-1,0 14,0-17,1-1,-1 1,-1 0,-2 10,1 6,1 0,1 0,1 0,1 25,0 7,-1 421,0-461,1-1,4 23,-2-21,-1 1,0 7,0-7,0 1,1 5,-1-4,2 27,-2 307,-3-189,1-152,2-2,0 2,1 5,0-4,0 1,-1 14,-2 83,-1-47,2 11,5-14,-3-44,0 25,-2 184,-1-122,-1-99,0 2,0-1,-1 0,0 0,-1 0,-1 8,-10 26,-5 19,-3 11,17-63,1-1,-2 0,-1 0,0 0,-2 5,-1 0,2 0,-1 1,2 0,-1 2,1-2,1 2,2 1,-1-1,1 1,1 0,1 0,0 0,1 1,1 1,1 546,-2-554,1 0,-1-1,-1 1,-1 0,0-1,-1 0,-8 37,-7 18,10-40,5-18,0 1,2-1,-1 1,3 0,-2-1,1 9,1-13,-7 40,5-37,0 0,1 0,-1 1,2 60,0-46,0-1,-1 1,-3 24,1-22,-1 0,2 1,1 10,1-25,1 1,-1-1,2 0,0 0,1 0,1 12,31 160,-28-159,-3 2,1-1,-1 1,-1 0,-1 1,-1-1,-1-9,1 0,0 0,0-1,2 1,0-1,6 21,5 6,-9-31,1 0,-2 0,1 8,0 0,-1 0,-1 0,0 1,-1 24,-3-5,1-29,-1 0,2 1,0-1,0 1,3 10,5 31,7 40,-13-88,-1-1,1 1,0-1,0 0,2 0,-1-1,0 0,1-1,0 0,0 1,4 2,13 24,0 0,3 13,-19-40,0 1,0-1,-1-1,4 3,-2-4,-3 0,2 2,0-1,-1 1,0 1,1 4,1 0,0-2,1 1,-1-1,1-1,4 5,-1-1,1 1,-1 1,9 19,14 22,-24-45,0 1,9 6,14 19,-28-32,-1-1,0 1,2 8,-3-9,0-1,0 1,0-1,1 0,-1 0,0 0,3 2,20 13,-18-15,-2 0,1 1,2 2,10 11,19 13,4 4,-37-31,0 0,1-1,0-1,0 1,1 0,-5-3,0 0,0 0,0-1,-1 0,2 0,-2 0,1 0,0 0,-1 0,1 0,0 0,0-1,0 0,0 0,0-1,-1 2,1-1,0-1,0 0,3-4,15-17,14-12,-27 29,0 0,0 1,1 0,-2 1,3 1,-2 0,2 0,-2 1,-1 0,0-1,0 0,1-1,-2 0,2 0,3-5,12-7,-17 11,0 2,1-1,-1 0,-1-1,2 0,-1-2,-1 3,0-1,-1 1,1 0,0 1,1 0,-1 0,0 0,1 1,-1 0,1 0,0 1,-1 1,1-3,-1 1,0 0,1-2,-2 1,1 0,0-1,0 0,2-3,13-14,7-3,-7 5,7-3,6 5,-25 13,2 0,-1-1,0-2,-5 5,1-1,0 0,-1 1,0 0,0 0,1 0,0 1,-1 0,1 0,0 0,-2 1,3 0,7 3</inkml:trace>
</inkml:ink>
</file>

<file path=ppt/ink/ink7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2.23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3.30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7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3.95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4.56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8 0,'-3'0,"-1"0</inkml:trace>
</inkml:ink>
</file>

<file path=ppt/ink/ink7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5.14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19,'0'-3,"0"-4,0-1</inkml:trace>
</inkml:ink>
</file>

<file path=ppt/ink/ink7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5.70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1,'3'0,"4"0,1 0</inkml:trace>
</inkml:ink>
</file>

<file path=ppt/ink/ink7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6.64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0,'3'0,"0"0</inkml:trace>
</inkml:ink>
</file>

<file path=ppt/ink/ink7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7.92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2 15,'3'0,"1"-4,-3 0,-5 0,-2 1</inkml:trace>
</inkml:ink>
</file>

<file path=ppt/ink/ink7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9.50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1,'0'3,"0"4,0 1</inkml:trace>
</inkml:ink>
</file>

<file path=ppt/ink/ink7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0.03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0,'3'0,"4"0,3 0,4 0,2 0,-1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31"/>
    </inkml:context>
    <inkml:brush xml:id="br0">
      <inkml:brushProperty name="width" value="0.4" units="cm"/>
      <inkml:brushProperty name="height" value="0.8" units="cm"/>
      <inkml:brushProperty name="color" value="#A2D762"/>
      <inkml:brushProperty name="tip" value="rectangle"/>
      <inkml:brushProperty name="rasterOp" value="maskPen"/>
      <inkml:brushProperty name="ignorePressure" value="1"/>
    </inkml:brush>
  </inkml:definitions>
  <inkml:trace contextRef="#ctx0" brushRef="#br0">979 2503,'-3'1,"0"0,0 1,0 0,-1 0,1 0,0 1,1 0,-1-1,-1 2,2-1,-1 1,0-1,-1 4,2-1,-1 0,0 1,0 1,1-2,-1 2,1 0,0 0,0 0,2-1,-2 2,1-1,1 0,-1 1,-1 22,2 0,1 29,0-11,-2-2,1-10,2 14,-2-48,0 1,1 0,-1-1,1 0,-1 1,1-1,-1 0,1 0,0 0,0 1,1-2,-1 1,1 0,-1 1,4 2,0 1,-1 0,1-1,1 1,10 12,-12-15,1 0,-2 1,1-2,0 0,1 0,-1-1,1 1,-2-1,2-1,0 1,3 0,9 0,0-1,10-2,-10 0,-7 1,-2 1,1-1,-1-1,0 0,1-1,5-3,-11 4,-1 0,0-1,0 1,-1 0,1-1,0 0,0 0,0 0,0 0,-1-1,1 1,0-1,-1 1,1-1,-1 0,0 0,0 0,0 0,0 0,0 0,0-1,0 1,-1 0,1-2,1-17,0 1,-1-1,0 1,-1-1,-1-10,0-3,1 23,-1 1,0 0,0 0,-1 0,1 0,-2 1,1-1,0 1,-1 0,0 0,-4-7,5 12,-1-1,2 1,-2 0,0 0,0 1,0-1,-1 1,1 0,0 0,-1 1,1-1,-1 2,0-2,0 2,1 0,-1 1,-1-1,1 0,0 1,1 0,1 1,-1 0,2 0,-1 0,0 1,0 0,0 0,0 0,0 0,1 0,-1-1,1 2,-1 0,1-1,-1 0,0 2,1-2,0 1,-1 1,1-2,0 2,-1-1,1 0,0 1,-1 1,-1 7,0 1,-1-1,0 1,2 0,-1 1,-4 30,1 1,-2 34,6-64,0 0,0 26,1-37,1 1,0-1,0 1,1-1,-1 0,1 1,-1-1,0 0,1 3,-1-6,0 0,0 1,0-1,0 0,0 0,0 0,0 1,0-1,0 0,0 0,0 0,0 1,0-1,1 0,-1 0,0 0,0 0,0 0,0 1,0-1,0 0,0 0,0 0,0 0,1 0,-1 0,0 0,0 0,0 0,0 0,0 0,0 0,0 0,1 0,-1 0,0 0,0 0,0 0,1 0,-1 0,0 0,0 0,0-1,5-8,3-13,-3-4,0-1,0 0,-1 0,-1-1,-1 1,-1-1,-1 0,0 0,0-9,-1 31,1 1,-1-1,1 0,-1 0,0 1,0-1,-1 0,1 1,-2-4,2 6,0 1,0-1,0 1,-1 0,1 0,-1 0,1 0,0 0,0 1,-1-1,1 1,-1-1,0 2,0-2,0 1,1 0,-1 0,0 0,0 1,0 0,-8-1,-1 0,-8 2,11 0,0-1,0 0,1-1,-1 0,-6-3,-11-7,0 2,-1 1,-16 0,38 8,1 0,0 1,-1 0,0 0,0 0,0 0,1 1,0 1,-1-1,1 1,-1-1,1 1,-1 2,1-3,1 2,-1-1,1 0,-1 1,1-1,0 1,0 1,1-2,-1 2,0-1,1 0,-1 1,1 0,0 0,0-1,0 2,-3 16,0 6,2-1,-1 1,0 13,3-38,-1 81,3 61,-2-139,2-1,-2 1,1-1,1 0,-1 0,0 1,0-2,1 1,0 1,0-2,0 1,1-1,-1 0,2 1,6 10,1 1,9 10,-18-25,9 12,2 0,-1-2,0 0,1-2,0-1,10 5,4-1,0-2,26 3,-27-7,16 3,11-2,-38-6,0-2,-1 0,1-1,-1-2,10-4,45-24,6-9,-53 30,-15 8,0 0,-1-1,1-1,0 1,5-7,1-3,-1-1,0 0,5-10,-13 17,1-1,0 0,-1 0,1 0,-3-2,2 1,0 0,1-6,-1-7,-1 1,1-1,-2-1,0 1,0-2,-1 2,-1-1,-1 1,-1-15,2 36,0 0,0 1,-1-1,1 0,0 0,0 2,0-2,-1 0,1 1,-1 0,1-1,0 0,-1 2,0-2,0 1,1-1,-1 1,0 0,1 0,0 0,-1 0,0 0,0 1,0-1,0 0,1 0,-1 0,0 1,-1-1,2 1,-1 0,0 0,0 0,0 0,-1 0,1 0,0 0,0 0,-1 0,-3 1,-1 2,0-2,0 3,1-2,-1 2,0 1,-11 7,1 2,0 0,0 2,1 1,1 2,-1-1,1 2,2 1,-2 1,3 1,-1 1,1 1,6-12,1 1,0-1,1 2,-1-1,1 0,0 2,1-2,0 15,0-5,1 0,1 0,0 0,1 0,2 6,-3-25,1 0,0 0,0-1,1 1,-1-1,0 1,1-1,0 1,-1-2,1 1,-1 0,1 0,0-1,1 1,-1-1,1 0,0 0,0-1,-1 1,0-1,1 1,2-1,3 4,-1-2,1 0,1-1,-2 0,2-1,-2-1,1 0,2 0,-1-2,0 0,0-1,0 0,1-1,-2-2,1 1,-1-1,1 0,0-1,-1-1,0 0,-1-1,6-7,12-17,-2-1,0-2,7-17,21-32,-1 8,36-54,-59 87,-3-3,3-7,-15 28,0 3,-2-1,5-17,-13 34,0-1,1 0,-1 1,0-1,-1-1,0 2,0-2,0 1,-1 0,1-1,0 1,-1-4,0 11,0-1,0-1,-1 1,1 0,0 0,0 1,0-1,-1 0,1 0,0 0,0 0,-1 1,1-1,0 0,0 0,-1 0,1 0,-1 1,1-1,0 1,-1-1,1 0,-1 1,0 0,1-1,-1 1,1 0,-1 0,1 0,-1 0,1 0,-2 0,2 0,-1 0,1 0,-1 0,1 1,-1-1,1 0,0 1,-1-1,-2 2,0 2,0-1,-1 0,1 1,0-1,0 4,-7 6,1 1,1 0,0 2,1-1,-1 2,1 0,1 0,0 1,1-1,0 2,0 0,1 7,4-25,-1 3,0 0,1 0,-1 0,1 1,0-1,0 2,0-6,0 1,0-1,0 1,0 0,0 0,0 0,1 0,-1-1,0 0,0 1,0 0,1 0,-1-1,1 1,-1 0,0-1,0 0,1 1,-1-1,0 1,1 0,-1-1,1 0,-1 1,0-1,0 1,0-1,1 0,-1 0,1 0,-1 0,1 0,-1 0,1 0,-1 0,1 0,-1 0,4 0,0 0,0-2,0 1,-1-1,0 1,1-2,-1 2,1-2,-1 0,-1 0,2 0,-2-1,2 0,8-12,1-2,3-6,-10 15,13-19,-2-2,-1-1,1 0,5-19,-17 34,2-1,-2 0,1 0,-2-1,0 0,-1-1,1 1,-2-1,0 0,1-11,-3 9,0-1,0 0,0 1,-2-1,0 1,-3-12,3 22,0 0,-1-1,0 1,1 1,-2-1,1 1,-2 0,1 0,-1 1,2 0,-3 0,-3-5,4 8,0 1,0 0,-1 0,1 1,1 0,-3 1,1 0,1 0,-1 1,0 0,0 0,1 1,-6 1,0 0,-1 0,1 0,0 2,0 1,-1 1,-7 3,6 0,1 2,0-1,0 2,0 0,2 2,-3 0,4 0,-2 2,1 0,0 1,1 1,0 0,-4 12,6-12,0 1,0 0,2 1,0-1,0 2,0-1,1 1,2 0,-2 0,2 0,0 2,1-2,0 1,1 18,1-32,-1 1,1-1,0 1,-1-1,1 1,1-1,-1 0,2 4,-3-9,1 0,-1 1,1-1,-1 0,1 1,-1-1,1 0,0 1,0-2,-1 1,1 0,1 0,-2 0,1 0,0-1,0 1,1-1,-1 1,0 0,0-1,0 0,0 1,0-1,0 0,0 0,0 0,-1-1,2 1,-1 0,0-1,0 1,-1-1,1 0,1 1,8-6,-1-1,0 0,0-1,0-1,0 1,-2-2,2 0,-2-1,1-1,17-29,20-43,-42 77,50-92,-24 48,-1-3,-2-2,0-5,-20 45,0 0,-2 0,0-2,0 1,0-1,-1 0,0 0,-2 0,0-1,0 0,-1 1,0-1,0 1,-1-9,0 18,1-1,-2 2,1-1,-1 0,0 1,0-1,-1 1,0-1,1 2,-2-5,2 7,-1 1,1-1,-1 1,1-1,-2 1,2 1,-1-1,0 0,0 1,0 0,-1 1,0-2,1 3,0-2,0 1,-2 1,-5-2,3 2,-2 0,0 1,1 0,-2 1,3 0,-2 1,1 0,-1 2,1 0,0 0,-7 6,-8 7,1 3,0 0,-15 19,28-28,0 0,0 0,1 1,-1 1,3-1,-2 2,1 0,1 1,0 0,0 1,0 0,2 0,-1 0,2 1,-1 0,0 0,2 1,0 0,1-1,-1 14,2-22,-1 69,1-66,0 1,1-2,0 1,1 0,0 4,-2-13,0-1,1 1,-1-2,1 2,0-1,0 0,0 1,0-2,0 2,0-2,0 1,0 0,0 0,0-1,1 1,-1 0,0-2,1 2,-1-1,0 0,1 1,0-2,1 1,-1-1,0 1,1-1,-1 0,0 0,0 0,0 0,0-1,0 1,3-1,3-4,0 0,-1 0,2-1,-3 0,2 0,5-9,11-16,0-1,-2-2,0-2,-1-1,13-33,-26 54,0-2,-2 1,1-1,0 0,-2-2,0 1,-1-1,0 0,0 0,-2 0,1-1,-2 0,0 0,-1 0,0 1,-1-12,1 23,-1-1,0 0,0 1,-1 0,0 0,0 0,-1 0,0 0,0 1,0 0,0 0,-4-6,-5-10,-3 1,1 1,-4-4,14 21,-2-2,0-1,0 0,-1 2,0 0,1 0,-1 1,-1 0,1 1,-1-1,-4 0,0 2,0 0,-1 0,1 2,-4 0,-2 1,1 1,-7 3,17-2,-2 1,1 0,1 0,-1 2,1-1,-3 3,-1 2,0 1,0 1,2 1,-2 0,2 1,0 0,0 1,1 1,-1 0,2 1,0 1,-4 13,6-17,0 1,1 1,0-1,2 1,-1 0,0 1,2 0,-1-1,1 1,0 0,1 0,0 0,0-1,2 1,-1 0,2 5,-3-17,2 1,-2 0,1-1,0 0,1 0,-2 0,2 0,-1 0,1-1,0 2,0-2,0 0,0 0,0 0,1 1,-1-2,0 1,0-1,0 1,1-2,0 1,0 0,-1-1,1 1,0-1,-1 0,1 0,0 0,2-1,0 0,-1 0,2 0,-1-1,0 0,0-1,0 0,0 0,0-1,-1 1,0-1,1-2,0 2,0-1,-1-1,-1 0,3-2,9-17,-1 0,-1-1,1-3,11-24,-10 26,4-10,0-2,4-13,-18 38,-1 0,1 0,-1-1,0 0,-1 0,0-1,-1 1,0-1,1-8,-3 16,0-1,0 0,0 0,-1 0,1 1,-2-1,1 1,0-1,0 1,-1 0,0 0,0-1,0 2,-1-1,0 1,0-1,-2-2,-1-4,-2 2,1 0,0 0,-2 1,2-1,-2 2,-7-5,13 10,-1 1,0 1,0-1,1 1,-1 0,0 0,-1 0,1 2,1-1,-1 0,-1 1,1 0,-1 0,1 1,1 0,-1-1,-1 2,1 0,0 0,1 0,-1 1,0-1,0 1,1 1,-2 2,-10 9,1 2,0 0,1 2,0 0,1 2,0 2,6-11,0 0,2 0,-1 1,0 0,1 0,0 1,2-1,-1 2,0-2,1 1,1 1,-2 7,0 59,3-68,1 0,-1-1,1 1,1-1,0 4,-2-14,1 0,-1 0,0-1,1 1,-1 0,1-1,-1 1,1 0,0-1,0 0,-1 1,1-1,0 0,0 0,-1 1,1-1,-1-1,1 1,0-1,-1 0,1 0,0 0,-1 0,1 1,0-1,0 0,-1 0,1 0,0-1,-1 1,2 0,-2 0,1 0,0 0,-1-1,1 1,-1-1,1 0,0 1,0-1,0 0,8-11,1-2,0 0,-1 0,-1-2,1 0,6-16,-9 21,-1-2,0 0,-1 0,0-1,-1 1,1-1,-1-1,0 1,0-4,-3 7,1 0,-1 0,1 0,-1 0,-1 0,1 0,-1-1,1 1,-2 0,0 0,0 1,-2-7,3 14,0-1,0 1,0 0,-1-1,1 1,-1-1,1 2,0-1,-1 0,0 1,0-1,1 0,-2 1,1 0,-1-1,0 1,-1 0,2 0,-1 0,-1 1,1 1,-1-1,1 0,1 0,-2 1,-1 1,-6 1,0 0,0 2,1 0,-1 1,1 1,-4 2,-7 6,0 0,0 2,2 1,0 1,-10 14,22-22,-1-2,3 2,-2-1,1 2,0 0,2 0,-1 0,0 1,0 1,1-1,1 1,0 0,-1 0,2 1,-3 12,2 2,2 0,0 1,1-1,0 0,1 13,-1-39,0 1,1-1,-1 1,0-1,1 1,-1-1,1 1,0-1,-1 0,1 1,0-1,0 0,-1 0,2 0,-1 0,0-1,0 1,0 1,2-2,-2 1,1 0,0-1,-1 0,2 1,-1-1,0 0,0-1,0 0,0 1,1-1,-1 0,0 0,11 0,-1-1,1-1,-1-1,1 0,9-6,11-9,12-10,-19 12,-15 9,1-3,-2 1,4-4,-10 9,-2 6,-4 11,0-6,-2 14,0 0,0 0,2 0,0 1,0-1,1 1,1-1,0 6,1-12,0 1,1 0,0-1,0 1,1-1,1-1,-2 2,3-2,-1 0,1 1,3 7,6 4,-2-1,2-2,0 0,0-1,2-1,0-1,0-2,0 0,2-2,1-1,-2-2,2 0,0-2,-1-1,1-1,1-3,0 0,0-2,1 0,-14-3,0-1,1 0,-2-1,2 0,0-2,-2 2,1-2,0 0,6-5,-8 5,0-1,-1-1,1 0,0 0,0 0,-2-1,1 0,0-1,1 0,-1 0,-1 0,2-7,4-5,-7 14,-6 14,1-2,-3 4,2-1,-1 2,0-1,-2 10,7-19,-1 0,0 1,1-1,0 1,-1-1,1 1,0-1,-1 1,1 0,0 0,0-1,0 1,0-1,1 1,-1-1,0 2,1-2,-1 1,0-1,1 1,-1-2,1 2,0 0,0-1,-1 0,2 1,1 1,0 1,0-2,0 1,0 0,0-1,0-1,0 1,1-1,-1 1,1 0,2-1,8 4,0-2,7 1,-9-2,83 12,0-6,30-7,-117-2,1-1,-1 0,0 0,1-1,-1-2,0 1,0 0,0-2,0 0,1-1,45-32,-48 34,-8 7,-4 10,-15 39,-8 34,22-60,-1 1,1 1,3-1,-4 15,7-37,0 0,1 0,0-1,-1 1,1 0,0 0,1 4,-1-8,0 1,0 0,1-1,-1 1,1 0,-1 0,1-1,0 1,-1-1,1 0,-1 1,1-1,0 1,0-2,0 2,0-1,-1 0,1 0,0 0,1-1,-2 1,1 0,0 0,4 2,1 0,-1-1,0 0,0 0,1-1,3 1,35-2,-37 0,9-2,1-1,-2-1,1-1,-1-1,2-1,-2-1,-1-2,2-1,-2 1,-1-3,2-1,-2 0,3-6,-11 14,0 0,0-1,-2 1,2-1,-1-1,0 1,0-2,-1 2,-1-2,1 1,0-1,0 0,-1 0,0 0,0-1,-1 1,0-1,0 1,-1-1,1-1,-1 4,1-64,-1 61,-1 0,1 0,-1 0,0 0,-2-7,2 13,0-1,-1 0,1 1,-2-1,2 1,-1-1,-1 1,1 1,1-1,-2 0,1 1,-1 0,0-1,0 2,1-2,-2 2,2 0,-1 0,0 0,0 0,-1 0,1 2,0-1,-3-1,-2 0,0 2,2 0,-2 0,0 0,2 1,-1 1,-1 0,1 1,0 0,-5 5,1 0,2 0,-2 0,3 3,-2-1,0 1,-6 11,0 4,1 1,-13 26,21-40,2 1,-1 0,0 0,1 1,0 1,2 0,-1-1,1 2,-1-1,2 0,0 1,0-1,1 2,1-15,0 2,0-2,0 0,0 1,0-1,1 1,-1 0,1-1,-1 0,1 1,0-1,0 0,0 0,0 2,1-2,-1-2,1 2,-1-1,0 0,1 0,0-1,-1 1,1 0,-1 0,1-2,-1 2,2-1,-2 0,1 0,0-1,2 1,4 2,2-2,-1 0,0-1,1 0,-2-1,2 0,-1-2,0 1,0-2,-1 0,2-1,0-2,1 0,-1-1,1 0,-2-1,1-2,-1 0,0 0,6-10,-11 14,-1 0,1 0,-1 1,0-1,-1-1,1 1,-1-1,0 1,0-2,0 1,-1 0,1 0,-2-1,2-6,-1-16,0 0,-2-1,-1-14,0-14,2 16,0 26,0-1,0 2,-1-2,-1 1,0 0,-1-2,3 17,-1 0,0 0,1 1,-1 0,0 0,-1-1,1 1,1 0,-1-1,0 2,-1-1,1-1,0 2,-1-2,-2 1,2-1,-2 1,1 0,1-1,-1 2,0 0,-3-2,-5 1,-1 0,2 1,-2 1,-2 1,13-1,-13 3,-1-1,2 2,-1 1,0 1,1 0,-8 6,-6 7,1 1,-17 18,33-28,-1 1,1 1,0-1,1 3,0-1,0 2,1-1,-3 7,7-13,2-1,-1 1,0 0,0 1,1-1,0 1,-1 0,2 0,-1 0,1 0,1 0,-1 0,1 1,0-1,0 0,0 0,1 1,0 7,0-10,0 2,1-2,0 2,0-2,0 1,0-1,1 0,0 1,0-2,-1 1,1-1,3 3,-1-2,0 0,0 0,0-2,1 0,0 1,-1-1,1-1,0 0,5 3,17 5,0-2,-1-1,1-2,14-1,114-1,-139-5,-14 0,25 0,-1-1,26-8,-45 7,0-1,0 0,-1 0,1-3,0 2,-1-2,0 0,1 1,-2-3,1 0,0 1,-1-2,4-6,-1 0,-2 0,1-1,-1-1,0 0,0-1,-1 0,-2-1,1 1,0-2,-1 1,-1 0,-1-1,1 0,-2 0,0 0,0-19,-2 23,1 1,-2-1,1 1,-1-1,0 1,-2 0,1 0,-1 1,-1-1,2 2,-2-2,-1 3,0-2,1 2,-2 0,-5-8,7 11,-2 0,0 1,1-1,-1 1,-1 2,1-1,-1 0,-7-3,8 7,0-1,1 2,-1-1,1 2,-1 0,0 0,0 1,0 0,0 1,0 0,-3 2,-2 2,0 0,0 2,1 0,-1 1,2 1,-2 1,2 1,0 0,0 0,0 2,-1 3,-3 5,1 2,0 0,1 3,1-1,-1 1,-5 21,11-29,2 0,-1 0,1 1,1 0,-1 0,2 1,0-1,1 1,0 0,1-1,0 1,1 12,1-20,-1 0,1 0,1 0,-1-1,2 0,-1 1,1-1,-1-1,1 1,0-1,5 6,3 7,0-2,1 0,1-1,5 6,-1-5,1-1,0-1,0-2,0-1,1-1,1-2,4 1,-11-7,1-1,-1-2,1 1,-1-3,1 0,-1-1,1-1,1-2,-2-1,0 0,5-3,-5 1,-1-2,2-1,-2-1,0 0,1-2,-1 0,0-1,6-10,-13 14,0 0,0-1,0 1,-1-1,-1-1,2 0,-2 0,0-1,0 0,-1 0,1 0,-1-1,0 1,-1-1,0 0,-1-1,1-1,0-21,-1-1,-1 1,0-1,-3 0,1 2,-1-2,-2 2,-4-19,4 33,1 2,-1-1,-1 2,0-1,0 1,-1 0,-1 1,0 0,0 1,0 1,-2 0,0 1,1 0,-2 1,-7-6,12 13,-1 0,0 0,0 2,0 0,0 0,0 1,0 0,-1 1,1 0,1 1,-2 0,0 1,2 1,-2-1,-5 4,-5 5,-2-1,2 3,1 0,-1 2,-4 6,8-6,-1-1,2 2,0 1,0 1,1 1,0 0,-4 10,9-13,1 0,-1 0,1 0,1 1,0 1,0 0,1 0,0 0,1 0,0 2,1 0,0-2,1 0,0 0,1 0,0 0,0 0,1 0,1 0,0 0,0-1,0 0,1 0,2 0,-1 0,1 0,-1-1,8 13,-10-22,0-2,1 1,-1-1,0 0,1 0,0 0,0-1,1 1,-1-2,0 1,0 0,1 0,-1-2,2 2,1-1,-2-1,2 1,-1-1,1-1,-2 0,1 0,1 0,-1-1,3-2,6-2,-1-2,-1 1,1-3,-1 1,2-2,-3 0,5-6,-5 5,-3 0,3-1,-2-1,-1 1,2-3,2-8,-7 13,0 1,-2-1,0 0,1 0,-1-1,1 0,-2 0,1 0,-1-1,-1 1,1-7,0-22,-2 1,0-1,-1 0,-1-2,2 36,0 1,0-1,-1 1,0 0,1-1,-1 1,0 0,-1 0,1 0,-1 0,0 1,0-1,0 1,1-1,-2 1,1 0,0 0,0 0,-1 1,0 0,0-1,-1 0,-12-10,0 0,-1 2,-1 1,0 1,0 2,0 0,-23-6,0 4,-8 1,-2 2,2 4,-2 4,-42 10,88-10,-30 6,0-2,-1-3,-22-3,53-1,1 1,-1-1,0 0,0-1,1 1,-1-2,0 1,1 0,-1-2,2 1,-11-11,1-2,-4-6,-8-10,-27-29,-53-46,14 16,90 91,0 0,0 0,0 0,0 0,0 1,0-1,0 1,0-1,0 1,-1 0,1-1,-1 1,2 0,-1 1,1-1,-2 1,2-1,-1 1,1-1,-1 0,1 0,-1 1,1 0,-1 0,1-1,-1 1,0 0,1 0,0-1,-1 1,1 0,0 0,-1 0,1 0,0 0,0 0,0 0,0 1,-3 13,1 1,0-1,0 1,2 0,-1 0,1 0,1 8,-1-7,1 44,3 1,0-2,3 1,6 28,4 11,3-2,10 24,-15-68,0-2,3-1,10 21,4 1,34 59,-56-114,-1-1,1-1,1-1,0-1,0 1,10 7,-15-17,0 0,0-1,-1-1,1 1,0-1,0 0,0-1,0 0,1 0,-2-2,2 0,-1 0,1 0,-2 0,2-2,3-1,-5 1,0-2,1 1,-1 0,-1-1,1-1,0 0,0 0,1-2,10-14,8-17,-19 29,5-5,-2 0,0-2,0 0,-1-1,0 0,3-11,-6 15,0-2,-1 1,0 0,0-1,-1 1,0-1,-1 0,0-1,-1 0,0 6,0 2,0-1,0 0,0 1,-1-2,-1-5,2 14,0-1,-1 0,0 1,1-1,-1 0,1 1,-1 0,1-1,-1 1,0-1,0 1,0 0,0 0,1-1,-1 2,0-1,0 0,0 0,0 0,0 0,0 0,0 1,0 0,0-1,0 1,0 0,0 0,-1-1,1 1,0 0,0 1,0-1,0 0,0 1,0-1,-1 0,-3 3,2-1,-1 0,0 2,0-2,-1 1,2 2,0-2,-1 1,1 1,-1 0,1 0,0 0,-2 5,-2 5,0 0,1 1,-1 1,-2 11,3-2,-1 0,2 1,0 0,2 1,-1 0,2-1,0 1,1 1,1-1,0-1,3 8,-3-22,1-2,1 1,0 0,0-1,0 1,0-1,2 0,-1 0,1-1,0 1,0 1,3 0,0 1,-1-1,1-1,0 0,0-1,1-1,1 0,1 2,2 0,-1-2,2 1,-2-3,1 1,2-2,-2 0,1-2,0-1,0 1,1-3,-1 0,13-3,-22 2,1-1,-1 0,1-1,0 0,-1 0,1-1,-2 1,2-1,-1-1,0 1,0-1,-1-1,3-1,-3 1,0 0,0 1,-1-1,1 0,-2 0,1-1,0 1,0-1,0 0,0 0,-1 0,1 1,-1-2,-1 1,2-7,-1-3,-1 0,1 1,-1-1,-1 0,0 0,0 1,-1-1,-1 1,1-1,-4-12,3 18,1 0,-2-1,0 1,0 1,0 0,0 0,-1 0,0 1,0 0,0 1,0-1,-1 1,0 0,0 2,-3-4,5 7,0-1,1 1,0 0,-1-1,0 3,0-2,0 1,1 0,-1 0,0 1,0 0,0 0,0 1,-1 1,-1 0,0 1,0 0,0 1,1 0,-1 0,1 1,-1 0,-3 4,1 2,-2 0,1 1,1 1,0 0,0 1,1 0,0 0,0 2,-4 11,7-12,-1 0,2 0,0 1,-1-1,1 1,1 0,1 0,-1 1,1-1,1 1,0 2,0-5,1 0,0 0,0 0,1 0,1 1,-1-2,2 4,-2-10,0-1,-1 1,2 0,-1 0,1-1,0 0,0 0,1 0,-1-1,0 0,1 0,-1 0,1 0,2 0,9 9,0-2,0 0,1-2,0-1,0-2,1 1,0-3,9 2,-17-6,0-1,-1-1,1-1,-1 1,1-2,0 0,-2-1,2 0,-1-1,0-1,0 0,-1-1,1 1,0-4,12-11,-1-3,-1-1,0-1,7-17,-19 33,-1 1,-1-1,0-1,0 0,0 0,0 0,-2-1,1 0,-1 1,1-1,-1-1,-1 1,0 0,1-1,-2 1,0 0,0-1,-1 0,0 1,0-1,-1-4,1 11,0 0,0 1,-1 0,1-1,-1 0,1 1,0 0,-2 0,1 0,0-1,-1 1,1 1,-2-2,2 4,0-1,1 2,-1-1,0 0,0 0,0 1,-1-1,1 1,0 0,0 1,0-1,0 0,0 1,0-1,-1 1,1 0,0 0,-1 1,1-1,0 1,0 0,0-1,0 2,-19 11,2 1,-1 1,1 2,-7 9,19-19,-2 1,2 2,-2 0,1 0,1 1,0 1,0-1,1 2,0 0,-1 0,2 1,0-1,-4 14,6-13,0-1,1 1,-1-1,1 1,1 0,-1 0,1 0,1 0,0 0,0 1,1-1,0-1,1 2,1 9,-1-15,-1-2,1 1,1-1,-1 1,1 0,0-2,1 1,0 0,-2-1,2 0,0 0,0-1,1 0,-2 1,2-1,-1-1,1 0,1 0,5 5,0-2,1 0,0-1,0-1,0 0,0-2,4 1,-6-3,-2-1,1 0,-1-1,1 0,0-2,-1 1,1-1,-1-1,1 0,-1-1,0-1,0 0,-1-1,1 1,6-10,-3 3,-2 0,1 0,0-2,-2 0,1-1,-2 0,1-1,0 1,-3-2,2-1,-1 1,-1-1,-1 0,0-3,1 0,-2 0,0 0,0-1,-1 1,-1-1,-1 0,0 0,0 1,-1-1,-1 0,-1 0,-3-14,3 23,0 0,-1 0,1 2,-1-2,-1 1,0 2,0-2,-5-7,6 12,-1 1,0-1,0 1,0 1,-1 0,1 0,-1 1,0 0,0 0,1 1,-2 1,-2-2,-4 0,1 1,-3 0,2 2,0 1,-1 0,0 2,0 0,-10 4,4 1,-1 2,1 1,0 2,0 1,-6 7,23-17,-1 1,0 0,0 1,0 0,2 0,-2 0,1 0,0 1,-1 0,1 0,0 0,1 1,0 0,0 0,0 0,0 0,0 0,0 1,0-1,1 1,0 0,0 0,1-1,-1 3,-2 45,2 0,1-1,1 5,0 29,-1-76,0 2,1-1,0 0,0-1,1 1,0-1,0 1,0-1,1 1,1 0,74 216,-14-47,-54-153,-2-1,4-1,6 13,-16-33,1-1,0-1,1 1,-1-1,1 0,0 1,-1-2,1 0,0 0,0 0,0 0,4 1,-6-4,-1 1,1 0,-1-1,1 0,-1 0,1 0,0 0,-1 0,1 0,0-1,-1 1,0-1,1 0,-1 0,0 0,1 1,0-2,-1 1,0-1,0 2,1-2,-1 0,0 1,0-1,0 0,1 0,-1 0,0 0,-1 0,0-1,1 1,-1 0,2-1,-2 2,1-2,-1 1,0-2,2-4,-1-1,0 1,0 0,0-2,-1 2,0-1,0 1,0-1,-1 0,0 1,0-1,-1-3,0 0,-1 1,1-1,-2 1,0 0,1 1,-3-4,-7-13,0 1,-2 1,1 0,-1 2,-5-4,6 9,0 0,0 1,-7-3,17 15,-2 1,1 0,-1 0,2 1,-2 0,0 1,1-1,-1 2,0 0,0-1,1 2,-2 0,1 1,1 1,1 0,-1 0,0 0,1 2,-1-1,-2 3,-10 7,7-7,0 1,1 1,-1 0,2 1,-9 10,13-14,1 0,-1 0,1 1,-1 0,2 0,-1 1,0-2,1 2,0 0,-1 0,1 0,1 0,-1 1,0 3,0 4,1-1,0 1,1 0,-1 0,1 0,1-1,0 1,1 13,-1-21,0 1,0-2,1 1,0 1,0-2,0 1,0-1,0 1,1-1,0 0,-1-1,2 0,-1 1,0-1,1 0,0 0,-1-1,3 3,0-3,1 1,-2-2,2 1,-1-1,0 0,7 1,9 0,8 0,-2 0,34 6,35 5,2-8,-90-7,0 0,1-2,-2-1,1 1,0-2,-1-1,2 1,5-7,10-8,0-3,3-7,-16 19,-1-1,0-1,-2 1,2-3,-2 1,1-2,3-8,-8 14,-1 1,0-1,-1 0,0 0,0-1,0 1,0-2,-1 1,0-1,0 1,-1 0,1-1,-1-5,0-29,-1 24,1 0,0 1,1-6,1-12,0-1,-2 1,0 0,-3-18,2-13,0 51,0 7,0 0,0 0,-1-11,1 21,-1-2,1 2,-1-2,1 1,0 0,-1 0,1 0,-1 0,1 0,-1 1,0-1,1 0,-1 1,1-1,-1 0,0 0,0 2,0-2,-1 0,1 1,0 1,0-2,0 2,0-1,0 1,0 0,0 0,0 0,0 0,1 0,-2 0,1 1,0-1,1 0,-1 1,0-1,1 1,-1-1,0 1,0-1,1 1,-1 0,0 0,0 0,0 0,1 0,-1 0,1 1,-1-1,1-1,-1 3,-3 3,2 0,-1 0,1 0,0 1,0 1,-4 15,1 0,0 1,2-1,-1 2,2-1,0 1,0-1,2 0,0 1,1-1,2 22,0-28,-1 1,1-1,1 0,0 0,1-1,1 0,-1 0,1-1,2 0,-2 0,0-3,0-1,2 11,2 3,-7-21,-2 0,2-1,-1 0,0 0,1 0,-1 0,1-1,0 1,0-1,0 0,1 1,-3-3,0-1,0 1,0 0,1-1,-1 1,0 0,1-1,-1 0,0 0,0 0,1 0,-1 0,0 0,1 0,-1-1,0 1,0-1,0 0,0 0,1 1,-1-1,0 0,0 0,0 0,0-1,0 2,0-2,0 1,0-1,0 1,0-1,0 0,4-9,-1 0,0 0,1-1,-1-1,-1 1,-1-1,2-5,4-24,2-26,-9 33,1 2,0-2,-2 1,-1-6,0-12,1 46,0-1,-1 1,0 0,0-1,1 2,-1-1,0 0,-1 0,0 0,0 1,0-1,0 1,0 0,-1 0,-5-12,-3 0,2 1,-6-4,-9-17,17 25,0-1,1 0,1-1,-1 1,0-1,1-2,1 2,-2-9,-12-51,-2 3,-12-25,18 51,1-1,2-2,0 0,0-10,1 7,6 26,1 1,0-1,1-1,-1-23,3-103,1 71,-1 34,1-52,-1 95,1 1,-1-2,0 2,1-1,-1 0,1 0,0 1,0 0,0-2,0 2,1 0,0-3,-1 3,0 1,0 0,1 0,-1 1,1-1,-1 0,1 0,0 1,-1 0,1-1,0 1,0 1,-1-1,1 0,0 0,-1 1,2-1,0 0,1 1,0 0,-1 0,1 0,0 0,-1 1,1 0,0 1,-2-1,2 1,-1 0,2 1,-1 1,0 0,0 1,0-1,0 1,1 0,0 4,0 0,5 5,-1 2,1 0,0 4,-8-14,1 1,0-1,-1 1,0-1,0 1,-1 0,1 0,-1-1,0 2,0-1,-1 5,1 51,-1-44,1 0,-1 1,3 17,1-8,-1 2,-1-2,-1 2,0-1,-3 22,2-48,0-1,-1 0,0 1,0-1,1 0,-1 1,0-2,0 2,-1-1,1 0,0-1,0 1,-1 0,1 0,0-1,-1 0,0 0,0 0,1 1,-2-2,2 1,-3 0,-4 5,-2-1,0 0,0-1,-3 0,1 0,-2 1,0-1,-1-2,1 0,-1-1,-1-2,2-1,-11-3,14 2,-2-1,2-3,-2 1,2-1,-1-1,1-1,-2-2,-13-13,-1-3,-6-10,20 23,-1 1,-1 0,0 2,0 1,-4-1,-3-3,-21-17,-2-9,-22-29,5 5,39 41,0-1,1-3,1-1,0-1,-11-23,20 33,1-1,-2 2,0 1,0 0,-13-10,-2 3,0 1,-18-9,29 20,-1 2,-15-4,11 4,13 5,-1 1,1 0,-5 0,-13-2,0-3,0 0,-3-6,-38-11,32 16,16 5,-16-8,35 12,-1 0,0-1,1 0,-1 0,1-1,0 2,0-1,0-1,-1 0,1 1,0 0,-1-2,1 2,0-1,0 0,0 0,0 0,0 0,1 0,-1-1,0 2,0-4,0 3,1-2,0 1,-1 0,1 0,0 0,0-1,0 1,1 0,-1 0,0 0,1-1,-1 1,1 1,0-2,0 2,-1-2,2 0,53-151,-51 142,0 0,0 0,-1 0,0-2,0 2,-1-3,12-75,-9 52,-2 12,0 1,0-26,-3 43,0 0,0 1,0-2,-1 2,0 0,0-1,-1 1,0-1,2 1,-2 0,-2-2,1-2,0 1,0-2,0 0,1 1,0-14,0 9,-1-1,-3-14,2 12,0 0,2-1,0 0,-1 1,1-17,1-28,2-13,0-2,0 68,-1 0,2 0,-1 0,1-6,5-30,-6 40,-1 1,1 0,0-1,0 2,1-1,0-1,0 2,0 0,0-1,0 0,1 1,-1 0,2 0,-1 1,0 0,1-1,-2 2,2-1,4-3,-3 2,-1 0,2 1,0 0,-1 0,0 1,1 0,0 1,1-1,-2 2,2-1,-1 2,4-1,92 3,-53 1,15-4,-1-8,-31 3,25 1,-22 5,9 0,14 5,-52-3,-2 0,2 1,-1 0,0 0,0 2,0-1,0 0,0 2,-1-1,0 0,1 1,9 13,0 0,8 14,-18-27,19 36,-2 1,1 1,1 10,-18-41,55 137,-48-119,-1 1,0 1,4 24,-6-23,0-1,2-1,9 23,-11-32,0 0,0 2,-2-1,1 2,-2-1,-1 1,1 1,0 11,3 22,8 25,-10-49,0 1,-1-1,-2 1,0 1,-1 17,-3 79,0-63,0-68,0 2,0 1,0-1,-1 0,1 0,0 0,-1 1,1-4,0-1,-1 1,1 0,0 0,0-1,0 1,-1-1,1 1,0-1,0 1,-1 0,1-1,-1 1,1-1,0 1,-1-1,1 1,0-1,-1 0,1 0,0 0,0 1,0-1,-1 0,1 0,0 0,-1 0,0 1,1-1,-1 0,1 0,0 0,-1-1,1 1,-1 0,1 0,0 0,-1-1,1 1,-1 0,1 0,-1 0,-2-3,0 0,0 1,0-1,1 0,-1 0,1-1,-1 1,-1-3,-18-38,12 24,-77-138,-17-32,87 156,1 2,1-1,-4-13,1-1,-23-39,8 16,19 33,11 28,0 0,-1 0,0 0,0 2,1-1,-2 0,-14-18,-4-3,0 0,15 20,1 2,1 0,-1 1,-1-1,1 2,-2 0,2 1,-8-3,4 4,0-1,1 2,-1 0,0 1,-1 1,-3 1,10 0,1 1,0-1,0 1,0 1,0-1,-1 1,3 0,-2 0,0 1,0 0,-1 2,-7 10,0 0,-4 9,16-24,-14 22,0 0,1 1,2 1,-1 1,2 1,0 0,1 2,0 0,1 1,5-15,1 1,1-1,-1 1,1-1,0 4,0 79,1-88,0-4,1 0,-1 0,0-1,1 1,0 0,0 0,1 0,-1 3,-1-8,0 0,1 1,-1-1,1-1,0 1,-1 1,1-1,-1 0,1-1,-1 1,1 0,0 0,-1 0,1-1,0 1,0 0,-1-1,1 0,0 0,0 0,1 0,-1 0,0 0,0 0,0 0,0 0,0 0,-1 0,1-1,0 1,0-1,0 0,0 0,0 0,-1 0,1 1,1-2,11-17,0 1,-1-2,1-1,-2 0,4-11,-6 15,23-48,17-48,-46 103,0 0,0-1,0 1,0-1,-1 0,-1 1,0-1,0-1,1-5,-1-19,-1-1,-1-10,1 13,0 25,0 2,-1-2,0 1,0 0,0 0,0 0,1 0,-2 0,0 1,0-1,-1 0,1 2,-2-4,-13-32,12 30,0 0,1 0,-2 0,0 1,-3-4,-77-97,78 103,0 0,1 1,-2 1,1 0,-1 1,0 0,0 1,0 1,-9-4,8 4,2-1,-8-6,7 5,0 1,1 0,-3 0,-8-5,0 0,0-1,1-3,-11-10,-12-8,37 28,0 2,0-1,0 1,-1-1,1 1,-1 1,1 0,-1 0,1 0,-1 1,1 0,0 1,-1 0,0 0,0 0,2 0,-2 2,1-1,-1 1,1-1,1 2,-1-1,-3 3,-10 15,0 2,0 0,0 4,13-20,0 1,0-1,0 1,0 0,0 1,1 0,1-1,-1 2,0-1,1 0,0 1,-1 8,-10 160,11-143,2 0,1 0,1 0,0 4,2 3,1-1,1-1,5 21,32 153,15 99,-57-310,-1 0,1 1,-1-1,1 1,-1-1,0 1,0 0,0-1,0 0,-1 1,0-1,1 0,0-1,-1-1,1 0,0 0,-1 0,1 0,-1 0,1 1,-1-2,1 1,-1 0,0 0,0 0,1 0,-1-1,1 1,-1-1,0 1,0-1,0 1,1-1,-1 1,0-1,0 0,1 0,-1 1,0-1,0 0,0 0,1 0,-1-1,1 1,-2 0,1-1,-6-1,0-2,0 1,0-1,0-1,1-1,-1 1,0-1,-1-4,-2 1,1 1,1 0,-2 1,-2 0,-17-8,-12-7,-8-8,34 21,-1 1,1 2,-9-2,-24-10,4-1,-9 1,30 12,1 3,-2 1,1 1,0 3,-2 1,16-2,1 1,0 1,0 0,-1 0,1 2,1 0,-1 1,-1-1,5 0,-2 0,2 0,-2 1,2 0,-1-1,1 2,-1 0,1 0,1 0,-1 1,-2 7,-5 10,0 1,0-3,-3 2,-17 39,28-58,1 1,0 0,-1 0,1 0,1 1,0-1,-1 1,1 0,0 0,1 0,-1-1,1 2,0-2,1 1,-1 0,1 0,0-1,0 1,1-1,0 5,6 30,-6-27,1-1,0 1,0 0,1-2,3 8,5 10,1 0,10 21,-18-43,0 0,1 0,-1-1,1 0,0-1,1 0,-1 0,1-1,0 0,2 0,-1-1,1-1,-1-2,1 2,-1-3,1 1,1-1,21 0,4-4,-5 2,28 1,31-2,-75-1,2-1,-2-1,9-5,-7 3,0 1,12-1,21 2,47 6,-33 1,306-2,-363 0,-2 1,0-1,0-1,-1 1,1-1,1 0,-4 1,-1 0,1 0,-1-1,1 1,-1 0,1 0,-1-1,1 1,-1-1,0 1,1-1,-1 1,0-1,1 1,-1 0,0 0,1-1,-1 0,1 0,-1 1,0-1,0 0,1 0,-1 1,0 0,0-1,0 0,0 0,0 0,0 1,0-1,0 1,0-1,0 0,0 0,0 0,0 0,0 1,0 0,0-1,0 0,0 0,0 0,-1 0,-4-20,-2 0,0 0,-3-9,7 21,0 0,0 0,1-1,-1-8,-2-8,-18-82,-7-27,29 133,-10-44,1 0,-2-23,6 38,-1 0,0 2,-2-1,1 2,-6-9,4 6,5 15,1-1,-2-9,3 10,-1 0,-5-13,-4-5,7 20,1-1,0 0,1-3,-7-19,7 27,1-1,1-1,-1 1,0 0,1-4,-2-12,0 1,0 1,-2 1,0-2,-1 3,0-1,-1 0,-1 2,5 7,-1-1,0 1,2-1,-1-1,2 1,-2-13,4 28,-2-16,1 1,0-1,0 0,1 2,-1 0,0 0,-3-14,0 1,3-1,-2 0,2-1,1 1,1-16,-1 1,0 34,1 0,0-1,0 1,-1 0,2 0,0 0,0 0,1 1,-1-1,2 0,0-2,0 0,1 0,1 0,0 1,-1 1,8-10,2-6,-14 23,1-1,0 1,-1 0,1 0,0 0,0 0,-1 1,1-1,0 1,1-1,-1 1,1 1,-1-1,0 0,1 1,-1 0,0 0,3-1,20-1,1 2,21 3,-14-1,-23 0,-1 1,0 0,0 0,1 1,2 4,16 8,1 4,-1-1,-15-9,-1 0,0 1,0 1,-1 1,0 1,0-1,5 11,9 11,-20-28,2 0,-2 2,0 0,-1-1,1 2,0-1,0 1,-1 1,74 214,-74-209,1 1,-1 0,0 4,10 35,29 92,-38-121,1-1,-2 1,3 19,-5-22,1 7,-2-1,1 0,-2 0,-1 18,0 5,0-37,0 0,-1 1,0-1,1-1,-2 0,0 1,-1-1,-5 13,0 10,6-30,1 0,-1 1,0-1,0-1,1 0,-2 1,0-1,1 0,-2-1,1 0,1 0,-1 0,-1-1,0 0,1 0,0-1,-2 1,-13 7,1-2,-2-2,-17 4,21-6,-26 9,1-4,-1-3,-18-1,-126-8,175 3,-3 1,2 1,1 0,-2 2,2 0,-3 2,4 0,-1 0,2 1,-2 1,2 1,-6 6,-1 3,1 2,-10 16,1 7,0 1,2 3,-5 17,9-22,9-24,7-14,-1 0,1 0,-1 0,1 1,1-1,-2 1,3 0,-1 0,-1 1,1-2,0 1,0-1,0 1,0 0,-1-1,0 1,0-1,-1 2,2-5,0 1,-1 0,1-1,0 1,-1-2,0 2,0-2,0 1,0 0,0 0,0-2,0 2,0-1,0 0,0 0,-2 0,1 1,-1-1,1-1,0 1,0-1,0 0,-1 0,1-1,0 0,0 0,-1 0,2 0,-1-1,-1 0,1 0,0 0,0-1,0 1,1-1,-1 0,1 0,-1-1,1 1,-1-1,1-1,0 2,0-1,0-1,-4-12,0-1,0 1,1-2,0 1,1-1,1 0,-1-1,1-6,2 12,-6-33,6 42,0 1,0 0,0 1,0-2,0 2,0-1,-1 0,-1-2,3 7,-1 2,1-1,0 1,0-1,0 0,0 1,0-1,0 1,0 1,4 41,-2 0,-1 1,-3 29,2-73,0 1,-1-2,1 2,0-1,-1 0,1 0,-1 0,1 0,-1 0,1 0,-1 0,0 0,0-1,1 2,-1-3,1 1,0-1,-1 0,1 0,-1 1,0-1,1 1,0-1,-1 0,1 0,-1 1,1-1,-1 0,1 0,-1 0,1 0,-1 0,0 0,1 0,0-1,-1 1,1 0,-1 0,1-1,-1 1,1 0,-1-1,1 1,0 0,-1 0,0-1,1 0,0 1,-1-1,1 0,0 1,-1-1,1 1,0-1,0 1,-1-2,-1-6,0 0,-1 0,0-1,2 1,-2-1,2 1,0-1,0-1,-1-1,-1-11,-3-31,4 30,-1-1,-2 1,-2-14,7 37,0-1,0-1,0 1,0 0,-1 0,1 1,0-1,0 0,-1 0,1 0,0 1,-1-1,1 1,-1-1,1 0,0 1,-1-1,1 0,-1 1,0-1,1 1,0 1,-1-1,1 0,0 1,0-1,-1 1,1-1,0 1,0-1,0 1,-1-1,1 0,0 0,0 1,0-1,0 1,0-1,0 1,0 0,0-1,-1 1,1-1,0 0,0 1,-2 40,2 233,0-113,0-156,0 0,0-1,0 1,-1-1,0 1,1-1,-1 2,0-2,-1 0,1 0,0-2,1-1,0 0,-1-1,1 1,0 0,-1 0,1 0,-1 0,1-1,-1 1,1 0,-1 0,0-1,1 1,-1 0,0-1,0 1,0-1,0 0,0 0,0 0,0 0,0 0,0 0,0-1,0 1,1-1,-2 1,1-1,1 0,-1 1,1-1,-1 0,1 1,-2-1,1-1,-2-2,0-1,0 0,0 1,1-2,-1 1,2-1,-1 1,0-1,0 0,0 0,1-1,-1 1,1 0,0 0,0-1,1 0,-3-21,2 0,-1 0,2-5,0 26,3-351,-3 348,0 1,-1-1,0 0,0 0,0 1,0 0,-2-1,1 1,0 1,-1-1,0 0,0 1,-1-1,2 2,-2-1,0 0,0 2,-1-1,1 0,-1 1,0 0,-18-25,17 25,2-1,-1 0,-1 1,1 0,0 1,-1 0,-1 0,-21-11,1 3,-16-5,-60-15,83 28,-196-46,212 49,-3 1,2 1,-1 0,2 1,-2 0,3-1,1 1,0 0,0 0,0 0,0 1,0-1,0 1,0 0,0-1,0 2,0-1,1 0,-3 3,-50 85,50-83,1 0,0 0,-1 0,2 1,-1-1,1 2,0-2,-2 10,1-6,0 0,1 0,-2-1,-2 4,-7 23,-1-1,2 1,1 3,7-25,1 1,-1 0,2 0,-1 1,1 5,-1 12,1 0,2 5,0 323,1-340,0 1,1-1,0-1,1 1,0 0,2-1,-2 0,3 0,0 0,0-2,7 17,8 28,-12-40,-1 1,2-1,1 4,-3-15,0 0,0-1,2 0,-2-1,2 0,7 5,-5-4,1-2,0-1,1 0,-1-2,1 0,10 2,4-1,0-2,-2-2,4-2,-16-1,0-1,0-2,-1 0,2-1,-2-1,-7 1,0 1,-1-2,1 1,1-1,-2-1,0 1,0-1,0-1,1 0,-2 0,1 0,2-6,19-37,-2-2,7-20,-18 38,-4 10,0-1,-2-1,1 1,-1-1,-2-2,0 1,0-1,-1 0,0-21,0-38,-1 0,-3-39,-1 116,1-5,-1-1,0 1,-1-2,0 2,0 0,-1 0,0 0,-1 1,0-1,0 1,0 0,-2 0,1 1,-1 1,1 0,-2 0,-4-6,6 9,-1 1,1-1,-1 2,0 0,0 0,0 1,0 0,-1 0,0 1,1 1,-7-2,9 3,0 1,-1 0,0 0,0 1,0 0,1 1,-1-1,0 2,1-1,0 1,-1 0,1 1,-1-1,0 1,2 0,-1 0,0 2,-1 0,-25 28,16-20,2 0,-1 3,2-1,-7 12,10-14,-2 5,0 0,-1-2,-8 8,16-21,0 1,0 0,-1 0,1 0,0 2,0-1,1 0,-1 0,1 0,0 1,-1 0,2-1,-1 1,0 0,1 0,-1 1,1 0,-9 67,-2 24,10-61,0 0,0 0,2 24,0-58,0-1,1 1,-1 0,1 0,-1-1,0 1,1-1,0 1,-1-1,0 1,1-1,0 0,1 2,-2-3,1 0,0 1,-1-1,1-1,0 0,0 1,0 0,-1 0,1-1,0 1,0 0,0-1,0 0,0 0,0 0,-1 0,1 0,1 0,-1 0,-1 0,0 0,1 0,0 0,0-1,0 1,1-1,4-3,0 0,-1-1,2 0,-2-1,1 0,-1 1,0-2,2-2,8-13,-1-2,1-1,-8 11,0-1,0 0,-1 0,0-1,-1-1,0 1,0-2,-2 1,1 0,-1-1,0-1,1-20,0-2,-3 1,0-1,-2-20,1 36,0 9,0 0,0 1,-1 0,-1 0,0-3,2 14,-1 0,0 0,-1 0,1 0,0 0,0 0,-1 1,0-1,1 1,-1-1,0 2,1-2,-1 2,0-2,0 2,-1-1,1 1,0 0,-1 0,0-1,-1 1,-1-1,0 1,0 1,1-1,0 1,-1 0,0 0,0 1,1 0,-1 1,0 0,0 0,0 1,2 0,-2 0,0 0,1 1,-1 0,2 1,-2 0,1-1,0 1,-1 3,-13 15,0 1,1 0,2 3,-1 0,1 1,-2 7,9-15,1-1,-1 2,0 3,5-14,2 0,-1 0,0 1,0 0,0-1,1 0,1 1,-1 6,-1 32,-2 3,1-16,1 0,2 31,0-56,2 1,0-1,-1 0,1 0,1 0,0-1,0 1,0-1,0 0,2 4,0 0,-4-10,0 0,0 0,1-1,-1 2,1-2,-1 1,1-2,-1 2,0 0,2-2,-2 1,1 0,0 0,0-1,0 1,1-1,-1 0,0 1,1-1,1-1,-1 1,1-1,0 0,-1-1,0 0,0 0,1 0,0-1,-1 2,2-4,3-1,0-1,-1 0,1 0,0-2,-1 0,0 0,0-1,-1 0,1-2,6-9,1-10,0 0,0-3,3-15,-12 35,-1-1,0-1,-1 1,1 0,-2-1,1-1,-1 1,-2-3,2-5,-1-2,0 1,-2 0,-2-21,3 36,-1 1,0 0,0 0,-2 0,2 1,-2-1,1 1,-1-1,0 1,0 1,1-1,-2 0,1 1,-1 0,0 0,0 1,0-1,1 2,0 1,-1 0,1-1,-1 2,1-1,0 1,-1-1,0 1,0 1,0-1,1 1,-1 0,0 0,0 1,0 0,1 0,-1 1,0 0,0 0,0 0,0 1,1 0,-1 0,1 0,0 1,1-2,-1 2,1 0,-1 0,2 0,-1 1,0-1,0 0,0 1,0 0,0 0,-4 11,2 0,-5 10,6-14,-2 8,1 1,0-1,0 1,1 1,1-1,-1 0,2 1,0-1,1 1,1 20,-1-38,0 1,1-1,-1-1,0 2,2-1,-2 1,1-2,0 1,-1 1,1-2,1 1,-1 0,0 0,0-1,0 1,1-1,0 1,-1-1,1 1,0-1,2 1,-1 0,0-1,0 1,1-2,-2 1,2 0,-1-2,0 1,1 0,1 0,6 0,1-1,0 0,-1-2,1 0,-1-1,1 0,-1-2,0 0,0-1,10-9,12-11,-2-2,26-31,-33 34,6-10,-1-2,11-19,-6 6,11-6,-12 15,16-18,-39 49,-1 2,0 0,1 2,9-7,-13 10,-1 0,2 1,-1-2,-1 0,1 0,0-1,0 0,-2 0,2-1,1-3,0-3,1 2,1-1,-1 1,1 1,0 0,0 1,8-5,-16 13,0-1,0 1,0-1,0 1,0 0,0-1,-1 1,1 0,1 0,-1 0,-1 0,1 0,0 1,0-1,0 1,0-1,0 1,-1-1,0 1,1-1,0 1,0 0,0 0,-1 0,1 0,-1-1,0 1,1 0,-1 0,0 0,0 0,1 0,-1 0,0 0,0 0,0 1,0-2,0 1,0 0,0 1,0-1,0-1,0 1,0 1,-1-1,1 0,0-1,0 1,0 1,-1-1,1 0,0 0,-1-1,1 1,-1 0,0 0,-2 9,-3 0,0-1,0 1,1-2,-2 1,-1 0,-13 19,-19 29,-1-3,-2-4,-3 0,20-22,2 1,0 3,1 0,0 3,2 1,-13 28,13-16,1 1,-8 32,5-14,18-56,-36 107,32-91,2 2,0 0,-2 11,8-34,-1 0,0 0,1 0,-1 0,-1-1,1 1,-1-1,1 0,-1 0,0-1,0 0,0 0,0 1,-3 0,-5 7,-2-1,1 0,-7 3,-9 5,10-7,-13 11,25-17,0-1,0 2,0 0,1 1,0-1,-3 5,3-5,3 0,-2-1,0 1,0-1,-1-1,1 0,0 0,-5 3,-2 3,-1 0,1 1,0 1,-8 12,0-1,14-19,0 1,2-1,-2 1,0 1,2 0,-2 0,2 0,0 1,-1-1,0 3,0 6,0-2,2 1,-1 0,0 0,1 1,1 0,-1 3,1 28,1 36,0-37,1-31,-1 0,2 1,0-2,0 1,1 4,16 70,-17-83,8 30,2 0,0 0,1-3,10 20,-13-30,-1-2,0 0,1-1,0-2,1 1,0-1,10 11,-18-26,1 2,-1-2,0 0,0 0,1-1,-1 1,1 0,0-2,0 1,-1 0,1-2,4 2,38 7,-20-4,16 0,-34-5,1 0,-2 0,2-2,0 0,-2-1,2 0,-2-1,5-3,-1-2,1 1,-2-2,1-1,-1 0,1-1,-2-1,1 0,7-14,-2 0,-1-1,-1-1,1-1,-3-1,1-4,-7 18,0-2,-1 1,0-2,0 1,-2-1,0 1,0-1,-1 0,0 0,-1-9,1-2,1 0,2-13,-1 10,1-30,-4 54,0-1,0 1,0-1,-2 1,1 0,0 0,-1 1,-2-9,3 14,0 1,-1-2,1 2,0 0,-1-1,0 1,1 0,0 0,-1 0,0 0,0 1,0-1,0 0,0 1,-1 0,1 1,-1-1,2 0,-2 1,1 0,-1-1,0 1,1 0,-13-1,0 1,-1 0,2 2,-1 1,-3 1,9 0,0-1,0 2,-1 0,2 2,-2-1,1 1,-1 4,-15 13,-16 21,6-7,22-23,1 2,0 0,-8 16,1-1,15-25,0 0,2 0,-1 1,0 0,0 0,0 1,1 0,0-1,0 2,-2 12,-1 1,-1 16,5-20,-1 1,1-1,1 2,-1 18,0-34,1 0,-1-1,1 1,-2 0,2-1,0 1,-1-1,0 0,-1 1,1-2,-1 2,1-2,-1 1,0 0,1 0,-1-1,-2 2,-2 6,-3-3,1 1,-7 4,14-11,-4 3,1-2,-1 1,0-1,0 0,1 0,-1-1,0 0,-1-1,1 1,1-1,-2-1,1 0,0 0,1 0,-4-2,-8-5,0-2,0 0,-13-12,-4-4,28 22,0 0,1 0,-1-1,0 0,0-1,1 0,0 0,0-1,-7-13,1 0,-1-3,-15-30,18 37,1 0,0-1,-5-18,-10-21,19 47,-17-37,1-3,16 39,1 0,-1 0,1 0,1-1,-2-3,-3-21,-3-5,-13-39,8 35,-2-18,9 33,4 12,-2 1,2-1,0 0,1 0,0-1,-1-8,3-105,1 60,-1 67,0 0,0 0,0 1,0-1,1 0,0 1,-1-1,1 0,0 1,0-4,0 6,1-1,-2-1,1 2,0-1,0 0,1 1,-1-1,0 1,1-1,-2 1,2 0,-1 0,0 0,1 0,-1 0,1 1,0-1,16-6,0 1,0 2,1 1,3 1,75 2,-48 1,-29-1,12 0,0 2,17 5,-14 0,3-3,5 1,23 13,-62-17,-1-1,0 0,0 0,-1 1,1 0,0 1,1-1,-3 0,-1-1,1 1,0-1,-1 1,1 0,-1-1,1 1,-1-1,1 1,-1-1,0 1,1 0,-1 0,0 0,1 0,0-1,-1 1,0 0,0 0,0 0,1 0,-1 0,0 0,0 0,0 0,0 0,0-1,0 1,0 1,0-1,0 0,0 0,-1 0,-2 14,-1 1,0-2,0 0,-1 1,0-2,-6 11,1 3,1-7,0 0,2 3,2-10,0 2,0-2,-1 0,0-1,-1 0,1 0,-2 0,1-2,0 0,-2 0,1-2,0 1,-4 2,8-7,-79 64,66-57,0 0,0-1,-18 5,24-12,1 0,-2-1,1-1,0 0,0-1,-5-2,13 0,1 2,-2-2,2 0,-2 1,2-2,-1 1,0 0,1-1,0 0,-1 0,1 0,-1 0,1-1,0 1,-2-5,-3-9,-1 1,1-1,0-6,3 13,-14-38,-9-22,24 60,0 1,1-2,-1 1,2 0,0-1,-2-3,0-13,-2 1,0 0,0 0,-2 1,-1 1,-4-13,7 21,1-1,0 0,1 0,1 0,-1 0,1 0,1-1,0 0,0 1,1-1,1-5,0 11,1 1,-1 0,2 0,-1 0,0 1,1-1,1 1,0 0,1-2,-2 5,0 1,0-1,1 1,0 0,0 0,0 1,0 0,0 1,0 0,1 0,0 0,1-1,10-4,0 1,0 0,3 1,-6 3,0-1,0-1,-1-1,1-1,4-5,-9 5,1-1,3-7,-8 11,1-1,-2 1,2 0,-1-1,1 2,0 1,0-1,-1 1,2 0,2-1,22-6,2 3,-2 2,14 0,-29 5,-4 0,-1 0,1 0,-1 2,-7-1,1 0,0 0,-1 1,0 0,0 0,-1-1,1 2,0-1,0 1,0 0,2 3,0 1,0 0,0 2,0-2,-1 3,0-2,0 1,0 1,-1 0,0-1,1 1,-3 1,2-1,-1 1,-1-1,1 1,-1 0,0 0,0 8,0-2,-1 2,0-1,0 0,-1 1,-2 12,2-26,0 1,0-1,0 1,-1-1,1 0,0 0,-1 0,0 0,0-1,0 1,-1 0,1-1,-1 0,1-1,-1 2,1-2,-1 0,0 1,0-2,-1 2,0-1,0-1,-1 2,1-2,0 0,-1 0,1-1,-1 0,1 0,-2-1,2 0,2 0,-1 0,0-1,0 0,0 0,0 0,0-1,0 1,1-1,0-1,-1 2,0-2,1 1,-3-3,-1-5,-1 0,1 0,-1 0,2-1,0-1,-5-10,8 14,-1 0,0 0,1-1,0 1,0 0,0-2,1 2,-1-1,2-1,-1 2,1-3,0 7,0 0,0 1,0 0,0-1,0 1,1-1,-1 1,1 0,0-1,-1 1,2 0,-1 0,0 1,0-2,0 2,1-2,-1 2,1-2,1 2,-2-1,0 2,2-2,-1 1,0 1,1-1,-1 0,0 2,1-1,-1-1,0 1,0 1,1-1,-1 1,1 0,0 0,11 2,0 1,-1 1,0 1,2 1,-3 0,10 7,-14-8,2 2,-2 0</inkml:trace>
</inkml:ink>
</file>

<file path=ppt/ink/ink7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0.51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2 14,'3'0,"1"-3,-3-1,-5 1,-2 0</inkml:trace>
</inkml:ink>
</file>

<file path=ppt/ink/ink7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1.22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1,'3'0,"4"0,1 0</inkml:trace>
</inkml:ink>
</file>

<file path=ppt/ink/ink7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1.73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0,'3'0,"4"0,1 0</inkml:trace>
</inkml:ink>
</file>

<file path=ppt/ink/ink7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2.92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0,'3'0,"1"0</inkml:trace>
</inkml:ink>
</file>

<file path=ppt/ink/ink7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3.91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4.41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1,'3'0,"1"0</inkml:trace>
</inkml:ink>
</file>

<file path=ppt/ink/ink7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4.98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5.55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33 0,'-3'0,"-4"0,-4 0,0 0</inkml:trace>
</inkml:ink>
</file>

<file path=ppt/ink/ink7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5.95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18 0,'-3'0,"-4"0,-1 0</inkml:trace>
</inkml:ink>
</file>

<file path=ppt/ink/ink7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6.47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8,'0'-3,"0"-1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32"/>
    </inkml:context>
    <inkml:brush xml:id="br0">
      <inkml:brushProperty name="width" value="0.4" units="cm"/>
      <inkml:brushProperty name="height" value="0.8" units="cm"/>
      <inkml:brushProperty name="color" value="#A2D762"/>
      <inkml:brushProperty name="tip" value="rectangle"/>
      <inkml:brushProperty name="rasterOp" value="maskPen"/>
      <inkml:brushProperty name="ignorePressure" value="1"/>
    </inkml:brush>
  </inkml:definitions>
  <inkml:trace contextRef="#ctx0" brushRef="#br0">1202 2323,'-1'40,"1"-21,0 1,0-1,1 0,1 1,2 14,-1-13,0 1,-2 0,0 0,0 5,-1 89,-1-43,1-41,0 36,-1-59,1-1,-1 0,0 0,0 0,-1 0,0 0,-1 1,-1 4,2-4,0-2,-1 1,1 0,-1-1,0 0,0 0,-1-1,1 1,-1-1,-4 5,-5 7,0 2,2 0,-4 4,10-13,-1-2,0 1,-1-1,2 0,-4 0,-36 38,38-38,-13 7,1-1,-1-2,1-1,-2-1,-22 13,18-8,-1-2,-18 5,29-14,1-2,0-1,0 0,-1-1,1-1,-1-2,11 1,2 1,0-1,-1-1,0 0,0 1,0-1,1 0,-1 0,0-1,2 1,-3-3,-5-5,2-1,-5-10,-5-7,-25-29,-45-46,51 63,24 24,0-1,0-1,1 0,1-1,0-3,0 6,4 6,1-1,-2 3,-5-8,-9-12,-130-199,146 218,-1 0,1-1,0 0,2 0,-4-11,-3-2,4 7,-2 0,-7-14,-1 4,12 15,-1 4,2-1,-2 0,2 0,1 0,-2-1,-1-8,2 4,-11-46,0-6,11 45,0 0,0-2,2 1,-1 0,2-4,0 21,-1-7,1-1,0 1,1-1,-1 1,1 0,1 0,-1 0,3-8,4-12,11-28,-15 49,0 0,0 0,1-1,0 2,0 1,1-1,0-1,17-26,-18 28,0 0,0 0,0 2,0-1,1 0,0 1,1-1,14-9,1 1,21-9,-28 18,-1 1,1 1,0 0,-1 2,5 1,-17 1,8 0,-1 0,1-2,-2 1,8-4,-4 1,0 1,1 1,-1 0,1 2,0 0,-1 1,1 2,2 0,22 10,1 2,-1 3,35 15,-60-28,0 1,1 1,-2 1,1 1,-1 0,0 1,0 1,0 1,-2 1,1 0,-1 1,1 1,-2 0,0 0,0 2,0 0,-2 0,2 6,-2-4,7 21,-12-40,-1 0,0 0,0 0,0 1,0-1,0 1,0-1,1 0,-1 1,0-1,0 0,0 1,0-1,1 0,-1 1,0-1,0 0,0 0,1 0,-1 0,0 0,0 0,1 0,-1 0,0 0,0 0,1 0,-1 0,1 0,-1 0,0 0,0 0,1 0,-1 0,0-1,1 1,-1-1,0 0,1 0,-1 0,0 1,0 0,1-1,-1 0,0 0,0 0,0 0,0 0,0 1,2-34,-2 34,1-57,-3-50,1 96,0 1,-1-1,0 1,0 0,-1 1,0-1,0 1,-1-1,1 2,-1-1,-1-2,-3 0,2 0,-1 0,-1 1,-6-8,6 10,1-1,0 0,0-1,2 0,-2-1,0-1,-6-22,4 15,2 0,-8-9,10 17,-6-6,1-2,1 0,-1-1,-4-18,-29-77,19 49,15 38,1-1,0 0,2-2,-4-29,-3-12,9 49,1 0,0 1,1-2,-1-21,3-95,1 58,0 58,0-2,1 2,1-1,0 1,1-1,1-2,3-10,1 3,1-1,9-23,-8 25,-9 25,1-1,-1 1,1 0,1 0,-1 0,1 1,1-1,-3 2,3-1,4-5,27-29,2 1,6-1,-37 36,0 1,-1 0,1 0,0 1,-1 1,2 0,-1 1,2 0,15-1,20 5,-5-1,-28 0,-1-1,0 2,0-1,1 3,-1-1,0 2,1 0,-3 0,2 2,6 6,14 16,-1 3,14 21,2 2,43 41,1 2,-47-45,1 6,-8-10,18 29,4 6,-47-70,-2 1,1 0,-1 0,3 8,0 1,9 12,-15-25,1 0,-1 1,0 0,-2 1,3 5,0-1,-3-10,-1 1,-1 1,1-1,-1 0,0 0,0 1,-1-1,1 0,0 26,-3 20,1-14,1 15,1-16,-3 21,2-55,-1-1,1 1,-1 0,0 0,-1 0,1-1,-1 1,-1 3,-19 41,9-21,9-16,-1 0,1-1,-2 13,4-14,-1-1,0 1,0-1,-1 0,0 0,-1 2,-53 98,56-106,-1 0,1 0,0 0,-1-1,0 1,3-4,-1 0,1 1,-1-1,1 0,0 1,-1-1,1 0,0 1,-1-1,1 0,0 0,-1 0,1 0,0 0,-1 0,1 0,0 0,-1 0,0 0,1 0,0 0,-1-1,1 1,0-1,0 1,-1-1,1 0,0 1,0-1,0 1,0 0,-1-1,1 0,0 0,0 1,0-1,0 0,0 1,0 0,0-1,0 0,0 0,0 0,0 1,0-1,0 0,1-7,0 0,0-1,0 2,1-2,0 2,-1-2,2 2,-1 0,2-4,7-16,11-23,-4 9,-10 27,0-2,-1 3,2-1,-1 1,0 2,-3 3,-1-2,0 2,0-2,0 1,1-5,0 1,-1 2,7-12,88-158,-79 147,1 1,2 3,7-8,41-57,-51 69,-5 8,0-1,1 2,-1 2,3-1,-2 4,5-4,17-8,-30 19,0 2,0-1,1 2,0 0,-2 0,7 1,40 3,1 3,4 4,-38-4,-11-4,1 0,-1 3,2-1,-2 1,1 1,-1 1,3 3,18 17,-14-11,1-2,-1 0,1-2,-10-7,-2 1,2 0,-1 0,-1 1,1 1,0 1,-1-2,0 3,0-1,0 1,-1 0,1 0,0 4,10 20,0 0,9 10,-10-17,-2 0,-1 1,1 0,-2 2,0 1,-3 0,2 0,1 18,-1 4,-2-1,-1 1,-1 1,8 65,-11-99,0 1,-2 0,1 0,-1 0,-1-1,-1 13,1-23,-1 0,0 0,-1 1,1-2,-1 1,0 0,0-1,-1 1,1-1,-1 0,0-1,0 1,-1-1,0 0,0 2,-2 2,0-1,0 2,1 1,-15 28,14-32,0-1,0 0,1 0,-2-1,0 0,1-1,-1 0,-6 2,-10 7,-26 9,9-4,22-12,-1-1,1-1,-8 1,-58 13,49-13,-3 2,-22-2,70-7,0-3,0 0,1 0,-1 0,2 0,5 0,-5 4,0 0,0 1,0 1,-1 0,2 2,-2 0,0 1,0 1,3 3,24 19,-2 3,0 3,-33-32,17 16,-1 1,-1 2,1 1,-2 0,0 3,-2 0,1 3,44 77,-37-68,-16-24,0 1,-1-1,0 2,0 0,-1 0,1 4,-2-6,13 37,-3-9,-1 4,-4-11,-2 2,-1-1,0 1,-2 0,0 1,-2 0,0 0,-2 11,0-38,-1 0,0 0,0 0,0-1,-1 1,0 0,-1-1,1 1,-3 5,-16 64,15-48,-3 0,-1-2,0 5,1-15,2 0,-3-1,-8 19,14-33,-1 1,2 0,-1 0,-1-1,0 0,1-1,0 1,-1-1,0-1,-1 1,2-2,-5 2,-30 5,25-8,2 3,-5 1,-40 15,0-4,-55 4,-50-17,84-5,-187 2,253 0,2-2,-2 1,1-2,0-1,0 0,-8-5,1-3,0-1,0-1,-7-7,4 1,1-2,0-1,-5-9,13 15,1-2,-1 0,2-1,-1-1,-2-9,-10-26,1-2,-10-39,-3-25,-19-43,48 145,-1 0,1 0,2-1,-1-1,0 1,2-1,0 0,1 0,0-1,1 1,0-8,2-293,-1 318,0 1,0 0,0 1,0-1,0 0,0 0,-1 1,1-1,0-1,0 5,0 0,0 0,0 0,0 0,0 0,0-1,0 1,0 0,0 0,0 0,-1 0,1 0,0 0,0 0,0 0,0-1,0 1,0 0,0 0,0 0,0 0,0 0,0 0,0 0,0 0,0 0,0 0,0 0,0 0,-1 0,1 0,0 0,0 0,0 0,0 0,0 0,0 0,-1 0,1 0,0 0,0 0,0 0,0 0,0 0,0 0,0 0,0 0,0 0,0 1,0-1,0 0,0 0,0 0,-3 7,-1 12,4-19,-6 34,1-2,-2 0,-2 1,-5 16,-2 3,1 0,-7 48,20-89,0 0,-1 0,-1-1,0 1,0-1,-2 2,-6 19,7-16</inkml:trace>
</inkml:ink>
</file>

<file path=ppt/ink/ink7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7.34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12 8,'-3'0,"-1"-3,0-1</inkml:trace>
</inkml:ink>
</file>

<file path=ppt/ink/ink7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7.91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7,'0'-3,"0"-1</inkml:trace>
</inkml:ink>
</file>

<file path=ppt/ink/ink7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8.55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9.06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1,'3'0,"1"3,0 1</inkml:trace>
</inkml:ink>
</file>

<file path=ppt/ink/ink7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9.58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11 48,'0'-3,"0"-4,-3-4,-1-3,1 1</inkml:trace>
</inkml:ink>
</file>

<file path=ppt/ink/ink7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0.78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106 25</inkml:trace>
  <inkml:trace contextRef="#ctx0" brushRef="#br0" timeOffset="1">1 7,'0'-3,"0"-1</inkml:trace>
</inkml:ink>
</file>

<file path=ppt/ink/ink7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1.69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7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2.56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3.11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1,'3'0,"4"0,1 0</inkml:trace>
</inkml:ink>
</file>

<file path=ppt/ink/ink7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3.61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14,'3'0,"0"-3,4-1,3 0,0 1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3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194 0,'-3'7,"0"-1,0 0,1 0,0 1,0 0,0 0,0-1,1 2,-1 8,0-5,-9 74,9-60,-1 0,-1-1,-11 43,-3 0,11-41,-11 34,7-27,2 1,-8 46,11-53,3-1,0 0,1 0,1 0,3 42,0-1,-3-4,-1-1,-3 1,-15 82,14-116,4-21,0-1,1 1,-1 0,1-1,0 1,1-1,0 2,0-2,0 1,3 15,15 69,13 69,-30-155,3 42,-4-45,-1-1,1 1,0-1,0 1,-1-1,1 1,-1 0,1-1,0 1,-1-1,0 1,0-2,-1 2,1-1,0 0,-2 2,-4 2</inkml:trace>
</inkml:ink>
</file>

<file path=ppt/ink/ink7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4.05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8,'0'-3,"0"-2</inkml:trace>
</inkml:ink>
</file>

<file path=ppt/ink/ink7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4.48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5.968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1,'218'259,"-96"-103,-91-116,-4 1,-1 2,22 53,7 9,0 1,-4-1,-6 5,41 144,-59-172,-15-46,0 2,-3-2,1 2,-3 1,3 71,-13 1220,-2-1251,-4-2,-27 121,0-6,17-94,9-55</inkml:trace>
</inkml:ink>
</file>

<file path=ppt/ink/ink7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8.140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1876 0,'-29'2,"1"1,-4 2,6-1,-3 4,1-1,-1 2,-45 22,-183 113,147-77,43-24,2 5,3 3,2 1,-55 61,-86 76,148-138,0 1,-57 75,31-31,60-72,2 3,0-1,3 3,-20 42,-6 13,4-12,5-2,2 4,2-2,3 5,5-3,3 3,4 2,2-3,0 142,13 278,-3-493,0-3,0 2,0-2,2 0,-2 2,0-2,0 3,0-3,0 2,0-2,0 0,0 3,0-3,-2 2,2-2,0 2,0-2,0 0,0 3,-3-3,3 2,0-2,0 0,-2 3,2-3,0 0,0 2,-2-2,-8-10</inkml:trace>
</inkml:ink>
</file>

<file path=ppt/ink/ink7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9.62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450 1,'-2'14,"0"3,-1-2,-2 1,1-1,-4-1,-11 29,-5 10,-153 512,112-347,51-155,2-1,5 0,-5 80,0 16,-7 105,19 298,4-233,1-74,-10 269,-4-456,-25 93,20-97,2-13</inkml:trace>
</inkml:ink>
</file>

<file path=ppt/ink/ink7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47.37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1216 1998,'2'-2,"3"2,-3 0,3-2,-2 2,1-3,-1 1,2 2,-3-3,0 1,3 0,-2-1,-1 1,0-1,1 1,2 0,-3-3,3-2,43-70,-34 51,75-101,6 4,171-174,-155 182,-6-5,125-181,-206 267,0 3,0 0,2 2,3 3,0-3,2 5,50-36,250-122,-324 177,46-16,-48 25,-27 20,-14 5,-2-3,0-2,-75 36,65-36,0 0,-57 46,54-34,1-5,-62 29,-66 40,66-23,47-36,3 2,2 2,-65 63,24-26,80-68,-1 3,1 0,-32 33,-16 24,49-55,1 3,0-3,2 3,1 2,1-3,-21 41,15-21,1 0,28-41,20-24,217-206,181-158,-332 313,-6-1,95-106,-145 143,3 1,-1 2,73-45,24-25,-137 104,2-1,0 3,1-2,-3 0,2-1,0 1,1 2,-1-3,1 1,-1 2,0-2,1 2,-1 0,1-3,-1 3,0 0,1-2,2 2,-3 0,3 0,-3 2,-2-2,0 3,0-1,0 0,3 1,-3-1,0 1,0-3,0 2,0 0,-3 1,3-1,0 1,0-3,0 2,-2 0,2 1,0-1,-3 1,-56 116,-66 73,-52 88,107-169,-4-4,-3-4,-131 135,23-59,116-119,-99 120,58-51,62-78,2 4,-61 101,102-149,0 0,3 0,-3 0,-2 0,2 1,0-1,-2-2,2 2,-2-2,0-1,2 1,-14 7,16-12,1 0,2 3,-3-3,1 0,0 0,-1 0,1 0,2 0,-2 0,-1 0,1 0,-1 0,1 0,2 0,-2-3,-1 3,1 0,-1-2,3 2,-4-3,-1-1,0 1,3-2,-3 3,2-3,1 0,-3 1,3 1,-1-2,1 1,0-1,-3-7,-60-170,-69-319,124 446,-4-96,0-19,-1 67,10 69,1-2,-1 3,-5-3,1 2,-1 1,-21-44,14 36,3 1,-1-1,3 0,-7-55,-14-57,23 112,3-2,-5-70,12 90,-2-4,-1 1,1 2,-3-3,0 4,-2-1,0 0,-3 0,1 0,-25-43,32 67,2 0,0 0,0-3,0 3,0 0,-3 0,3-2,0 2,0 0,0 0,-2 0,2 0,0-3,0 3,-2 0,2 0,0 0,-3 0,3 0,0 0,0-2,-2 2,2 0,0 0,-3 0,3 0,0 0,-2 0,2 0,0 0,0 2,-2-2,2 0,0 0,-3 0,3 0,0 0,0 0,-2 3,2-3,0 0,0 0,-3 0,3 2,0-2,0 0,0 0,-2 0,2 3,0-3,0 0,0 2,0-2,0 0,0 0,0 2,-2-2,2 0,0 3,0-3,0 0,0 0,0 2,0-2,0 0,0 3,2-3,-12 59,13-25,2-3,2 3,0-3,0 0,3 0,2 0,19 41,-12-31,-2 2,-3-2,13 59,4 30,2-1,8-2,4-2,68 126,-46-57,-55-148,3-3,1 0,35 65,-47-89,-23-24,-29-28,-16-29,4-3,0-2,5-3,4-2,1-2,-51-103,37 38,28 62,-46-74,-81-108,123 176,33 68,-1-2,1 3,0 0,-3-1,-16-23,43 60,-3-1,3 1,12 30,9 15,345 568,-308-512,71 152,-139-256,5 10,2 0,-2 0,5-3,0 3,0-5,2 2,38 41,-30-41,-6-2</inkml:trace>
</inkml:ink>
</file>

<file path=ppt/ink/ink7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0.057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</inkml:trace>
</inkml:ink>
</file>

<file path=ppt/ink/ink7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6.120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7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1.875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0,'0'0</inkml:trace>
</inkml:ink>
</file>

<file path=ppt/ink/ink7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2.266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0,'0'0</inkml:trace>
  <inkml:trace contextRef="#ctx0" brushRef="#br0" timeOffset="1">277 1126,'0'0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3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259 0,'-2'1,"1"-1,-1 1,1-1,-1 1,0-1,1 1,0 0,0 0,0 0,-1 0,1 0,0 0,-3 3,-16 23,11-14,-49 75,49-74,1 0,0 1,1 1,0 0,-6 17,-10 27,-22 58,35-91,6-13,0-1,1 1,0 1,1-2,0 1,0 17,3 88,1-43,-2-63,1 0,-1 0,2 0,-1-1,1 1,0-1,1 0,1 0,0 0,0 0,6 11,-1-2,0 0,-2-1,0 2,-1-1,-1 1,0 1,-2-1,1 0,-2 1,-1 1,-1 22,-1-9,0-13,3 41,-2-63,1-1,-1 0,0 0,0 0,1 0,-1 0,1 1,-1-2,0 1,0 0,1 0,-1 0,1 1,0-2,0 0,-1 1,1 0,0 0,0 0,0 0,0-1,-1 0,1 0,0 1,0-1,0 1,0-1,0 0,0 0,0 1,0-1,0 0,0 0,0 0,-1-1,2 1,6-1,0 0,-2-1,13-5,-11 5,-5 0,41-16,-41 17,0 0,0-1,-1 0,1 0,-1 0,1 0,0-1,-1 1,1-1,-1 0,3-6,-4 7,0-1,-1 1,1-1,-1 0,0 0,0 1,0-2,0 2,0-1,0 0,0 0,-1 1,1-2,-1 2,0-1,0 1,0-1,0 1,0-3,-4-6,0 1,0 0,-7-11,5 8,0-1,1-1,1 1,-1-1,2 0,-5-25,5 15,1-1,1 1,1 0,3-51,0 10,-2-232,0 286,1 0,1 1,3-15,-3 16,0 1,-1-1,0 0,-1-19,0 28,0 1,0-1,0 0,0 1,0-1,0 0,0 0,0 0,0 0,0 1,0 0,0-1,-1 0,1 0,0 1,-1-1,0 0,1 1,0 0,-1 0,1 0,0 0,0 0,-1 0,1 0,0 0,0 0,-1 0,1 0,0 0,-1 0,1 0,0 0,0 0,-1 0,1 0,0 0,0 0,0 0,-1 1,1-1,0 0,0 1,0-1,-1 1,-11 22,-21 79,19-61,7-23,0 1,3 0,-1 0,1-1,1 3,0-2,-1 27,3-25,0 0,-2 0,-1-1,-9 30,8-27,-1 2,-4 36,9-44</inkml:trace>
</inkml:ink>
</file>

<file path=ppt/ink/ink7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2.776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7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3.120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0,'0'0</inkml:trace>
</inkml:ink>
</file>

<file path=ppt/ink/ink7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3.448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0,'0'0</inkml:trace>
</inkml:ink>
</file>

<file path=ppt/ink/ink7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3.776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</inkml:trace>
</inkml:ink>
</file>

<file path=ppt/ink/ink7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4.339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0,'0'0</inkml:trace>
</inkml:ink>
</file>

<file path=ppt/ink/ink7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4.667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57,'0'0,"0"-16,0-5,0 1</inkml:trace>
</inkml:ink>
</file>

<file path=ppt/ink/ink7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5.089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7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5.432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0,'0'0</inkml:trace>
</inkml:ink>
</file>

<file path=ppt/ink/ink7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5.760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0 858,'0'0</inkml:trace>
  <inkml:trace contextRef="#ctx0" brushRef="#br0" timeOffset="1">269 1,'0'0</inkml:trace>
</inkml:ink>
</file>

<file path=ppt/ink/ink7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6.448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3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28 0,'0'7,"1"-1,0 0,0 1,0-1,1 1,0-1,4 9,-3-8,0 1,-1 0,0-1,2 15,2 17,14 59,-17-76,0 0,-1-1,-1 1,0 0,-3 29,0 6,3-2,-3 57,1-100,-2 1,0 0,0-1,0 0,-1 1,-1-1,0-1,-6 13,-2 3,-17 21,24-38</inkml:trace>
</inkml:ink>
</file>

<file path=ppt/ink/ink7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6.901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</inkml:trace>
</inkml:ink>
</file>

<file path=ppt/ink/ink7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7.245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1,'0'0,"21"0,7 0,-1 0</inkml:trace>
</inkml:ink>
</file>

<file path=ppt/ink/ink7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7.589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0,'0'0</inkml:trace>
</inkml:ink>
</file>

<file path=ppt/ink/ink7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7.948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277 486,'0'0</inkml:trace>
  <inkml:trace contextRef="#ctx0" brushRef="#br0" timeOffset="1">1 2,'0'0</inkml:trace>
</inkml:ink>
</file>

<file path=ppt/ink/ink7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8.276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7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8.635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7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8.963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1,'0'0,"26"0,9 0,-2 0</inkml:trace>
</inkml:ink>
</file>

<file path=ppt/ink/ink7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9.291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575 717,'0'0</inkml:trace>
  <inkml:trace contextRef="#ctx0" brushRef="#br0" timeOffset="1">0 0,'0'0</inkml:trace>
</inkml:ink>
</file>

<file path=ppt/ink/ink7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0.416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</inkml:trace>
</inkml:ink>
</file>

<file path=ppt/ink/ink7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0.744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1,'0'0,"21"0,7 0,-1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2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0,'3'0,"1"0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3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6,'-1'53,"2"62,5-84,-6-30,1 0,-1 0,0 0,0 0,1 1,-1-2,0 1,1 0,-1 1,1-1,-1-1,0 1,1 0,-1 0,1 0,0 0,0-1,-1 0,1 1,0 0,0-1,0 1,0 0,1 0,-2-2,1 1,-1-1,1 1,-1-1,1 1,-1-1,1 1,-1-1,1 1,-1 0,1-1,-1 0,0 0,1 1,-1-1,0 0,0 1,1-1,-1 0,0 0,0 1,0-1,0 0,0 1,0-1,0-1,2-25,-2 24,0-28,0 17,0 0,0-1,1 2,1-1,0-1,1 2,7-25,-6 26</inkml:trace>
</inkml:ink>
</file>

<file path=ppt/ink/ink7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1.463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7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1.823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7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2.701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7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3.435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7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4.045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0,'0'0</inkml:trace>
</inkml:ink>
</file>

<file path=ppt/ink/ink7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4.657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7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5.888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2,'0'0</inkml:trace>
</inkml:ink>
</file>

<file path=ppt/ink/ink7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6.513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0,'0'0</inkml:trace>
</inkml:ink>
</file>

<file path=ppt/ink/ink7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7.076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7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8.029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2,'0'0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3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74 9,'0'0,"0"0,0 0,0 0,0-1,0 1,0-1,1 1,-1 0,0-1,0 1,0 0,0-1,0 1,0-1,0 1,1 0,-1 0,0 0,0 0,0 0,0-1,0 1,0 0,0-1,0 1,1 0,-1 0,0 0,1 0,-1-1,0 1,0 0,1 0,-1 0,14 2,8 11,-19-11,-2 0,2 0,-1 1,1-1,-1 1,0-1,0 1,0 0,-1 0,1 0,1 4,-3-6,0 0,0 1,1 0,-1-1,0 0,0 1,0 0,0-2,0 2,0 0,-1-1,1 0,0 1,0 0,0-2,-1 2,1-1,-1 1,1-1,-1 0,0 0,1 1,-1-1,0-1,0 1,0 0,0 1,0-1,0-1,-1 2,-1 0,1 0,0 0,0 1,0-2,-1 1,0 0,1-2,-1 2,0-1,0 0,1 0,0 0,-1-1,0 0,0 0,0 0,0 0,-4-1,2-1,1 0,-1 0,1-1,0 1,0-2,0 1,-1 0,2-1,0 0,-5-4,5 3,-1 2,2-1,-1 0,1-1,-3-4,0-5</inkml:trace>
</inkml:ink>
</file>

<file path=ppt/ink/ink7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3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7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</inkml:trace>
</inkml:ink>
</file>

<file path=ppt/ink/ink7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</inkml:trace>
</inkml:ink>
</file>

<file path=ppt/ink/ink7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0,'3'0,"1"0</inkml:trace>
</inkml:ink>
</file>

<file path=ppt/ink/ink7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7,'0'-3,"0"-1</inkml:trace>
</inkml:ink>
</file>

<file path=ppt/ink/ink7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3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1 183,'0'-8,"-1"3,1-1,0 0,0 0,1 0,-1 0,1 0,0 0,0 0,1 0,-1 1,1-1,0 1,0 0,3-6,5-6,-8 13,0-1,-1 1,1 1,1-1,-1 0,1 1,0 0,0 0,0-1,-1 2,1-1,0 1,1-1,-1 2,7-4,-4 2,-1 1,1 0,-2 0,2 1,0 0,8-1,-12 2,0 1,1-1,-1 1,0 0,0-1,0 1,-1 0,2 0,-1 1,0-2,0 2,-1 0,1-1,0 1,0 0,-1 0,3 3,2 4,0 0,1 1,-2 0,0 0,0 1,6 20,-7-19</inkml:trace>
</inkml:ink>
</file>

<file path=ppt/ink/ink7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7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8 0,'-3'0,"-1"0</inkml:trace>
</inkml:ink>
</file>

<file path=ppt/ink/ink7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19,'0'-3,"0"-4,0-1</inkml:trace>
</inkml:ink>
</file>

<file path=ppt/ink/ink7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1,'3'0,"4"0,1 0</inkml:trace>
</inkml:ink>
</file>

<file path=ppt/ink/ink7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0,'3'0,"0"0</inkml:trace>
</inkml:ink>
</file>

<file path=ppt/ink/ink7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2 15,'3'0,"1"-4,-3 0,-5 0,-2 1</inkml:trace>
</inkml:ink>
</file>

<file path=ppt/ink/ink7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1,'0'3,"0"4,0 1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3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0 258,'3'-3,"3"-7,0-6,0-3,2-4,-2-2,-1-3,-1 1,-2 1,-1 2,-1 2,-2 4,-5 6,1 8,-3 7,-3 4,3 1</inkml:trace>
</inkml:ink>
</file>

<file path=ppt/ink/ink7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0,'3'0,"4"0,3 0,4 0,2 0,-1 0</inkml:trace>
</inkml:ink>
</file>

<file path=ppt/ink/ink7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2 14,'3'0,"1"-3,-3-1,-5 1,-2 0</inkml:trace>
</inkml:ink>
</file>

<file path=ppt/ink/ink7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1,'3'0,"4"0,1 0</inkml:trace>
</inkml:ink>
</file>

<file path=ppt/ink/ink7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0,'3'0,"4"0,1 0</inkml:trace>
</inkml:ink>
</file>

<file path=ppt/ink/ink7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0,'3'0,"1"0</inkml:trace>
</inkml:ink>
</file>

<file path=ppt/ink/ink7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1,'3'0,"1"0</inkml:trace>
</inkml:ink>
</file>

<file path=ppt/ink/ink7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33 0,'-3'0,"-4"0,-4 0,0 0</inkml:trace>
</inkml:ink>
</file>

<file path=ppt/ink/ink7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18 0,'-3'0,"-4"0,-1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4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0,'10'1,"-1"1,0-1,14 6,-1 0,-17-6,1 0,0 2,0-2,-1 2,1 0,6 5,-11-7,0 0,0-1,1 1,-1 1,0-1,0 0,0 0,0 0,0 1,0 0,-1-2,1 2,0 0,0-1,-1 1,1-1,-1 1,1-1,-1 1,0 0,1-1,-1 1,0 0,0-1,0 2,0-1,0-1,0 1,-1 0,1-1,0 1,-1 1,0-1,0-1,0 1,0-1,0 1,0 0,0-1,0 0,0 0,-1 1,1-1,0-1,0 1,-1 0,1 0,0 0,0 0,-1 0,1-1,-1 0,1 1,-1-1,1 0,-1 0,0 0,1 0,-1 0,1 0,-2-1,-7-1</inkml:trace>
</inkml:ink>
</file>

<file path=ppt/ink/ink7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8,'0'-3,"0"-1</inkml:trace>
</inkml:ink>
</file>

<file path=ppt/ink/ink7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12 8,'-3'0,"-1"-3,0-1</inkml:trace>
</inkml:ink>
</file>

<file path=ppt/ink/ink7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7,'0'-3,"0"-1</inkml:trace>
</inkml:ink>
</file>

<file path=ppt/ink/ink7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1,'3'0,"1"3,0 1</inkml:trace>
</inkml:ink>
</file>

<file path=ppt/ink/ink7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11 48,'0'-3,"0"-4,-3-4,-1-3,1 1</inkml:trace>
</inkml:ink>
</file>

<file path=ppt/ink/ink7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106 25</inkml:trace>
  <inkml:trace contextRef="#ctx0" brushRef="#br0" timeOffset="1">1 7,'0'-3,"0"-1</inkml:trace>
</inkml:ink>
</file>

<file path=ppt/ink/ink7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7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1,'3'0,"4"0,1 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4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1 110,'3'-1,"0"0,1-1,-2 1,1 0,0-1,0 0,0 0,0 0,0 0,4-5,6-4,8-4,0 1,1 2,0 1,30-11,-50 22,1-1,-1 1,0 0,0 0,0 0,1 0,-2 0,1 1,0-1,0 1,1 0,-1-1,0 1,0 0,0 1,0-1,0 0,-2 0,2 1,0-1,0 1,-1 0,1 0,-1 0,1 0,1 4,-2-4,1 1,-1 0,1 0,-2 0,1 0,0 1,0-2,0 2,-1-1,1 0,-1 1,1-1,-1 0,0 1,0-1,-1 1,1-1,-1 0,1 1,-2 3,1-4,0-2,1 2,-1-1,-1-1,1 1,0 0,-1-1,1 1,-1 0,0-1,1 0,-1 0,0 1,1-1,-1 0,1-1,-1 1,0 0,0-1,0 1,-2 0,-1 0,0-1,1 0,0 0,-1 0,0 0,1-1,-9-3,3 0</inkml:trace>
</inkml:ink>
</file>

<file path=ppt/ink/ink7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8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14,'3'0,"0"-3,4-1,3 0,0 1</inkml:trace>
</inkml:ink>
</file>

<file path=ppt/ink/ink7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8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8,'0'-3,"0"-2</inkml:trace>
</inkml:ink>
</file>

<file path=ppt/ink/ink7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8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6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7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</inkml:trace>
</inkml:ink>
</file>

<file path=ppt/ink/ink7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</inkml:trace>
</inkml:ink>
</file>

<file path=ppt/ink/ink7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0,'3'0,"1"0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4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72 65,'2'-4,"-1"-1,1 1,0 1,0-1,1 0,-1 1,1 0,0-1,4-3,-5 5,0-1,1 2,-1-2,0 1,1 0,0 0,-1 1,0 0,1-1,0 1,-1 0,1 0,6-1,-9 2,0 0,1 0,0 0,0 1,0-1,0 0,0 0,0 1,-1-1,1 1,0-1,0 0,0 0,-1 1,1 0,0 0,-1-1,2 2,-1-1,0 1,-1 0,1-1,0 1,-1 0,1-1,-1 1,1 0,-1-1,0 1,0 0,0-1,0 2,0 0,0 2,0 1,-1-1,0 0,0 1,0-2,-1 1,0 0,1 0,-1-1,-1 0,-2 6,-3 5,-1-2,-10 13,8-12,-2-2,0 1,-1-1,-28 19,29-22</inkml:trace>
</inkml:ink>
</file>

<file path=ppt/ink/ink7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7,'0'-3,"0"-1</inkml:trace>
</inkml:ink>
</file>

<file path=ppt/ink/ink7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7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8 0,'-3'0,"-1"0</inkml:trace>
</inkml:ink>
</file>

<file path=ppt/ink/ink7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19,'0'-3,"0"-4,0-1</inkml:trace>
</inkml:ink>
</file>

<file path=ppt/ink/ink7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1,'3'0,"4"0,1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4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91 0,'-3'0,"-3"0,-5 7,-7 7,-3 9,3 3,4-2</inkml:trace>
</inkml:ink>
</file>

<file path=ppt/ink/ink7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0,'3'0,"0"0</inkml:trace>
</inkml:ink>
</file>

<file path=ppt/ink/ink7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2 15,'3'0,"1"-4,-3 0,-5 0,-2 1</inkml:trace>
</inkml:ink>
</file>

<file path=ppt/ink/ink7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1,'0'3,"0"4,0 1</inkml:trace>
</inkml:ink>
</file>

<file path=ppt/ink/ink7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0,'3'0,"4"0,3 0,4 0,2 0,-1 0</inkml:trace>
</inkml:ink>
</file>

<file path=ppt/ink/ink7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2 14,'3'0,"1"-3,-3-1,-5 1,-2 0</inkml:trace>
</inkml:ink>
</file>

<file path=ppt/ink/ink7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1,'3'0,"4"0,1 0</inkml:trace>
</inkml:ink>
</file>

<file path=ppt/ink/ink7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0,'3'0,"4"0,1 0</inkml:trace>
</inkml:ink>
</file>

<file path=ppt/ink/ink7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0,'3'0,"1"0</inkml:trace>
</inkml:ink>
</file>

<file path=ppt/ink/ink7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1,'3'0,"1"0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4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0,'2'0,"5"0,1 0,5 0,-3 3,2 5,0 3,-1 4,-4 2,1-2,-1 0,-3-3</inkml:trace>
</inkml:ink>
</file>

<file path=ppt/ink/ink7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33 0,'-3'0,"-4"0,-4 0,0 0</inkml:trace>
</inkml:ink>
</file>

<file path=ppt/ink/ink7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18 0,'-3'0,"-4"0,-1 0</inkml:trace>
</inkml:ink>
</file>

<file path=ppt/ink/ink7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8,'0'-3,"0"-1</inkml:trace>
</inkml:ink>
</file>

<file path=ppt/ink/ink7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12 8,'-3'0,"-1"-3,0-1</inkml:trace>
</inkml:ink>
</file>

<file path=ppt/ink/ink7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7,'0'-3,"0"-1</inkml:trace>
</inkml:ink>
</file>

<file path=ppt/ink/ink7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1,'3'0,"1"3,0 1</inkml:trace>
</inkml:ink>
</file>

<file path=ppt/ink/ink7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11 48,'0'-3,"0"-4,-3-4,-1-3,1 1</inkml:trace>
</inkml:ink>
</file>

<file path=ppt/ink/ink7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106 25</inkml:trace>
  <inkml:trace contextRef="#ctx0" brushRef="#br0" timeOffset="1">1 7,'0'-3,"0"-1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4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85,'0'-2,"3"-6,3-4,0-2,3 0,1 3,0 0,0 2,1 6,1 3,0 4,-4 6,0 0,-1 3,-2-2</inkml:trace>
</inkml:ink>
</file>

<file path=ppt/ink/ink7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7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7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1,'3'0,"4"0,1 0</inkml:trace>
</inkml:ink>
</file>

<file path=ppt/ink/ink7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1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14,'3'0,"0"-3,4-1,3 0,0 1</inkml:trace>
</inkml:ink>
</file>

<file path=ppt/ink/ink7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1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8,'0'-3,"0"-2</inkml:trace>
</inkml:ink>
</file>

<file path=ppt/ink/ink7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1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7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</inkml:trace>
</inkml:ink>
</file>

<file path=ppt/ink/ink7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3:46.116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0 0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2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4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164 320,'0'-11,"-1"-1,-1 1,1-1,-1 1,0 0,-1 0,-9-21,-1 1,-20-38,20 35,10 25,-1 0,2 0,-2 1,-7-13,10 20,0-1,0 0,0 2,1-2,-1 1,0 0,0 0,-1 0,1 0,0 0,-1 0,1 0,0 1,-1 0,1-1,-1 0,1 1,-1 0,1-1,-1 1,2 0,-2 0,1 0,-1 0,1 0,0 1,-1-1,1 1,-3 0,3-1,0 1,0 0,-1-1,1 1,0 0,1 0,0-1,-1 1,0 0,0 0,0 1,0-2,1 1,-1 1,0-1,1 1,-1-2,1 2,-1-1,1 1,-1-2,1 2,0 0,-1-1,1 0,0 0,0 1,0 0,0-1,0 0,1 3,0 1,0 0,0 0,0-1,1 1,-1-1,1 1,3 6,5 7</inkml:trace>
</inkml:ink>
</file>

<file path=ppt/ink/ink8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8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8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0,'3'0,"1"0</inkml:trace>
</inkml:ink>
</file>

<file path=ppt/ink/ink8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8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7,'0'-3,"0"-1</inkml:trace>
</inkml:ink>
</file>

<file path=ppt/ink/ink8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8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8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8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8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4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0 125,'0'-2,"1"1,-1-2,1 1,-1 1,1-2,0 1,-1 1,1-1,0 0,0 1,0-1,2-2,18-22,-15 19,0-1,1 1,-1 0,1 0,1 1,-2 1,2-1,0 2,0-1,16-5,-22 10,0 0,0 0,0 0,-1 1,1-1,0 1,-1-1,1 1,-1-1,1 1,0 0,-1 1,1-1,0-1,-1 2,1 0,-1-1,0 0,1 1,-1 0,0-1,-1 1,1 0,0-1,0 2,0-1,0-1,0 5,1-1,0 0,0 0,-1 0,0 1,0-1,0 0,0 1,-1-1,1 1,-2 9,-4 1,-1-3</inkml:trace>
</inkml:ink>
</file>

<file path=ppt/ink/ink8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8 0,'-3'0,"-1"0</inkml:trace>
</inkml:ink>
</file>

<file path=ppt/ink/ink8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19,'0'-3,"0"-4,0-1</inkml:trace>
</inkml:ink>
</file>

<file path=ppt/ink/ink8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1,'3'0,"4"0,1 0</inkml:trace>
</inkml:ink>
</file>

<file path=ppt/ink/ink8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0,'3'0,"0"0</inkml:trace>
</inkml:ink>
</file>

<file path=ppt/ink/ink8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2 15,'3'0,"1"-4,-3 0,-5 0,-2 1</inkml:trace>
</inkml:ink>
</file>

<file path=ppt/ink/ink8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1,'0'3,"0"4,0 1</inkml:trace>
</inkml:ink>
</file>

<file path=ppt/ink/ink8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0,'3'0,"4"0,3 0,4 0,2 0,-1 0</inkml:trace>
</inkml:ink>
</file>

<file path=ppt/ink/ink8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2 14,'3'0,"1"-3,-3-1,-5 1,-2 0</inkml:trace>
</inkml:ink>
</file>

<file path=ppt/ink/ink8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1,'3'0,"4"0,1 0</inkml:trace>
</inkml:ink>
</file>

<file path=ppt/ink/ink8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0,'3'0,"4"0,1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4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0 265,'1'-3,"0"1,0-1,0 0,1 2,-1-2,0 1,1 0,-1 0,0 0,1 0,-1 0,5-2,1-2,-1-3,1 0,0 0,-1-1,0 0,0 0,6-17,-9 20,-1-1,1 0,-1 1,-1-2,1 2,-1-2,-1 2,1-2,-1 2,0-2,-1-7,1 14,-1 0,1 0,0 1,-1-1,1 0,-1 1,1-1,-1 0,0 1,0-1,0 0,0 1,0-1,0 1,0-1,0 1,0 0,0 0,-1-1,1 1,1 1,-2-1,1 0,0 0,-1 0,1 1,-1-1,0 1,-1 0,-8-3</inkml:trace>
</inkml:ink>
</file>

<file path=ppt/ink/ink8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0,'3'0,"1"0</inkml:trace>
</inkml:ink>
</file>

<file path=ppt/ink/ink8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8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1,'3'0,"1"0</inkml:trace>
</inkml:ink>
</file>

<file path=ppt/ink/ink8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8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8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33 0,'-3'0,"-4"0,-4 0,0 0</inkml:trace>
</inkml:ink>
</file>

<file path=ppt/ink/ink8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18 0,'-3'0,"-4"0,-1 0</inkml:trace>
</inkml:ink>
</file>

<file path=ppt/ink/ink8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8,'0'-3,"0"-1</inkml:trace>
</inkml:ink>
</file>

<file path=ppt/ink/ink8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12 8,'-3'0,"-1"-3,0-1</inkml:trace>
</inkml:ink>
</file>

<file path=ppt/ink/ink8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7,'0'-3,"0"-1</inkml:trace>
</inkml:ink>
</file>

<file path=ppt/ink/ink8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4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0 157,'7'-8,"0"2,15-12,-14 12,0-1,12-12,-11 10,0 1,0 0,1 0,15-7,16-14,-39 27,0 0,0 0,0 1,0 0,0-1,1 1,-1 0,1 1,-1-1,1 0,-1 1,0-1,0 1,1 0,0 0,-1 0,1 0,-1 1,1-1,0 1,-2 0,1-1,1 2,-1-1,1 1,-1-2,0 2,4 3,2 4,0 1,-1-1,1 1,-1 1,7 14,1 2,-7-16</inkml:trace>
</inkml:ink>
</file>

<file path=ppt/ink/ink8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5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1,'3'0,"1"3,0 1</inkml:trace>
</inkml:ink>
</file>

<file path=ppt/ink/ink8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6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11 48,'0'-3,"0"-4,-3-4,-1-3,1 1</inkml:trace>
</inkml:ink>
</file>

<file path=ppt/ink/ink8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7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106 25</inkml:trace>
  <inkml:trace contextRef="#ctx0" brushRef="#br0" timeOffset="1">1 7,'0'-3,"0"-1</inkml:trace>
</inkml:ink>
</file>

<file path=ppt/ink/ink8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9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1 0</inkml:trace>
</inkml:ink>
</file>

<file path=ppt/ink/ink8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80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8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81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1,'3'0,"4"0,1 0</inkml:trace>
</inkml:ink>
</file>

<file path=ppt/ink/ink8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82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14,'3'0,"0"-3,4-1,3 0,0 1</inkml:trace>
</inkml:ink>
</file>

<file path=ppt/ink/ink8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83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0 8,'0'-3,"0"-2</inkml:trace>
</inkml:ink>
</file>

<file path=ppt/ink/ink8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84"/>
    </inkml:context>
    <inkml:brush xml:id="br0">
      <inkml:brushProperty name="width" value="0.2" units="cm"/>
      <inkml:brushProperty name="height" value="0.2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8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38:14.267"/>
    </inkml:context>
    <inkml:brush xml:id="br0">
      <inkml:brushProperty name="width" value="0.1" units="cm"/>
      <inkml:brushProperty name="height" value="0.1" units="cm"/>
      <inkml:brushProperty name="color" value="#FFFF15"/>
      <inkml:brushProperty name="ignorePressure" value="1"/>
    </inkml:brush>
  </inkml:definitions>
  <inkml:trace contextRef="#ctx0" brushRef="#br0">1004 323,'-185'1,"-207"-3,285-6,-152-31,253 38,1-1,0 1,0-1,-1 0,1 0,0-1,-6-4,10 7,0-1,0 0,0 1,0-1,1 0,-1 1,0-1,0 0,1 0,-1 0,1 0,-1 0,1 1,-1-1,1 0,-1 0,1 0,0 0,0 0,-1-1,1 1,0 0,0 0,0 0,0 0,0 0,0 0,1 0,-1 0,0 0,0 0,1 0,-1 0,1 0,-1 0,1 0,-1 0,1 0,-1 1,1-1,0 0,0 0,-1 1,1-1,1 0,2-2,0 0,0 0,0 0,0 1,0 0,1 0,-1 0,1 1,0-1,-1 1,1 0,0 0,5 0,70 1,-56 1,17-2,62-10,12 0,-41 8,1 3,126 18,-166-13,-7 0,-60-4,-345-2,363 1,1 1,-1 1,1 0,-1 1,1 0,0 1,0 1,-23 11,20-4,16-12,0 1,0-1,0 0,0 1,-1-1,1 0,0 0,0 1,0-1,0 0,0 1,0-1,0 0,0 1,0-1,0 0,0 1,0-1,0 0,0 1,0-1,0 0,0 0,0 1,0-1,1 0,-1 1,0-1,0 0,1 1,0 0,1 0,-1-1,1 1,0 0,-1 0,1-1,0 1,0-1,0 0,0 1,-1-1,1 0,0 0,0 0,0 0,2-1,114-15,41-3,67 17,-212 5,-26 3,-38 8,40-11,-33 9,0 2,2 2,-1 2,2 1,1 2,0 2,-48 38,62-35,24-26,1 1,-1-1,1 0,0 1,-1-1,1 1,-1-1,1 1,0-1,0 1,-1-1,1 1,0-1,0 1,0 0,-1-1,1 1,0-1,0 1,0 0,0-1,0 1,0-1,0 1,0 0,0-1,1 1,-1-1,0 1,0-1,0 1,1-1,-1 1,0-1,1 1,-1-1,0 1,1-1,-1 1,1-1,-1 1,1-1,-1 0,1 1,-1-1,1 0,-1 0,1 1,-1-1,1 0,-1 0,1 0,-1 1,1-1,1 0,3 0,1 1,0-1,-1 0,1-1,0 1,-1-1,1 0,6-3,49-18,-42 15,16-7,0 1,1 2,0 1,0 2,55-5,141 13,-116 2,-114-2,8 0,1 1,-1 0,14 3,-22-4,0 1,0-1,0 1,0 0,-1-1,1 1,0 0,-1 0,1 0,0 1,1 1,-2-2,-1-1,1 1,-1 0,1 0,-1 0,0-1,1 1,-1 0,0 0,0 0,0 0,0 0,0-1,0 1,0 0,0 0,0 0,0 0,0 0,0 0,0 0,-1-1,1 1,0 0,-1 0,0 0,-2 3,0 0,0-1,0 1,-1-1,1 0,-1 0,0-1,0 1,0-1,0 0,-8 4,-7 3,-2 3,-1-1,0-2,0 0,-1-1,-1-1,1-1,-1-2,-36 4,4-4,0 4,1 1,0 4,1 1,-60 25,111-38,-11 5,1 0,0 0,0 2,-23 16,36-21,8-4,9-4,109-35,-26 10,-39 11,72-11,12-4,-124 28,-7 3,1-2,26-11,-40 16,-1 0,0 0,0 0,0 0,0 0,1 0,-1 0,0 0,0-1,0 1,0 0,0 0,0 0,1 0,-1 0,0 0,0 0,0-1,0 1,0 0,0 0,0 0,0 0,0 0,0 0,0-1,0 1,1 0,-1 0,0 0,0 0,0-1,0 1,0 0,0 0,-1 0,1 0,0 0,0-1,0 1,0 0,0 0,0 0,0 0,0 0,0-1,0 1,0 0,0 0,-1 0,1 0,0 0,0 0,0-1,-13-5,-16-2,-42-1,1 3,-113 5,106 2,64-1,0 0,0 2,0-1,0 1,1 1,-1 1,-14 5,53-4,84-4,-73-2,0 1,0 2,0 1,0 2,63 17,-93-19,162 60,-139-50,0 2,-1 2,37 26,-52-32,-1 1,-1 0,0 1,0 0,12 20,-34-35,-9-7,-6-5,-1 1,0 2,-1 1,0 0,0 3,-1 0,0 1,-1 2,1 1,-40 1,18 3,0 3,0 2,1 2,-76 22,73-17,-82 11,131-24,1 0,-1 1,1-1,-1 1,1-1,-1 1,1 0,0 0,-1 0,-1 2,4-3,0 0,-1 0,1 1,0-1,0 0,0 0,0 0,0 0,0 0,0 1,0-1,0 0,0 0,0 0,0 0,0 0,0 1,0-1,0 0,0 0,0 0,0 0,0 0,0 1,0-1,0 0,0 0,0 0,0 0,0 0,1 0,-1 1,0-1,0 0,0 0,0 0,0 0,0 0,0 0,0 0,1 0,-1 0,0 1,0-1,0 0,0 0,1 0,17 4,74 3,132-7,-94-2,-95 1,21 1,-43 0,-23 1,-27 5,0 2,0 1,-64 26,80-27,4-1,21-5,30-10,-4-2,1 1,0 1,1 2,-1 2,1 0,53 2,-79 3,1 0,0 1,0-1,9 5,-14-6,-1 1,0-1,0 1,0-1,0 1,0 0,0-1,0 1,0 0,0 0,-1-1,1 1,0 0,1 1,-2-1,0 0,0-1,0 1,0-1,0 1,0 0,0-1,0 1,0-1,-1 1,1-1,0 1,0 0,0-1,-1 1,1-1,0 1,-1-1,1 1,0-1,-1 1,1-1,-1 0,1 1,-1-1,1 0,-1 1,1-1,-1 0,0 1,-4 2,-1 0,1-1,-1 1,0-1,0-1,0 1,1-1,-2 0,-6 0,-62 0,48-1,-174-3,-150 4,341 0,2-1,1 0,0 0,0 1,0 0,0 0,0 1,0 0,0 0,-6 4,15-5,0 0,0 0,0 0,0-1,0 1,0 0,0-1,0 1,1-1,2 0,167 5,34 3,-4 5,-94-8,-51 1,57 13,-61-8,75 4,-117-15,-8 0,1 0,-1 0,1 0,0 0,-1 0,1 1,-1 0,1 0,-1 0,1 0,-1 0,0 1,4 1,-7-3,0 1,0-1,0 0,0 0,0 0,0 0,0 1,0-1,1 0,-1 0,0 0,0 0,0 1,0-1,0 0,0 0,0 0,0 1,-1-1,1 0,0 0,0 0,0 0,0 1,0-1,0 0,0 0,0 0,0 0,0 0,-1 1,1-1,0 0,0 0,0 0,0 0,0 0,-1 0,1 0,0 0,0 1,0-1,0 0,-1 0,1 0,0 0,0 0,0 0,0 0,-1 0,1 0,0 0,0 0,-13 2,-5-3,-1-1,1-1,0-1,0 0,1-2,-1 1,-19-11,-6-1,18 8,0 1,-1 2,-31-5,44 10,0 0,0 1,0 0,0 1,1 1,-1 0,0 1,-20 6,-13 5,0-3,-82 9,-10 2,103-15,23-6,1 1,0 0,0 1,0 0,0 1,1 0,-1 1,1 0,0 0,-16 13,9-2,17-16,0 0,0 0,0 0,0 0,0 0,0 0,0 0,0 0,0 0,1 0,-1 0,0 0,0 0,0 0,0 0,0 0,0 0,0 0,0 0,0 0,0 0,0 0,1 0,-1 0,0 0,0 0,0 0,0 0,0 0,0 0,0 0,0 0,0 0,0 0,0 0,0 1,0-1,0 0,0 0,0 0,0 0,0 0,0 0,0 0,0 0,36-19,-12 5,4 0,1 1,1 2,-1 1,2 1,-1 1,1 2,0 1,1 2,41 0,-20 3,135 3,-156 0,1 1,-1 1,54 16,-59-14,0-1,1-2,-1-1,1-1,41-2,-36 0,0 0,0 3,44 7,-24 6,-1 2,63 31,-82-34,-32-15,0 0,0 1,1-1,-1 1,0 0,0-1,0 1,1 0,-1-1,0 1,0 0,0 0,0 0,-1 0,2 2,-2-3,0 0,0 1,0-1,-1 1,1-1,0 0,0 1,-1-1,1 0,0 1,0-1,-1 0,1 0,0 1,-1-1,1 0,0 0,-1 1,1-1,-1 0,1 0,0 0,-1 0,1 0,-1 0,1 0,0 0,-1 1,0-2,-45 5,45-4,-798-5,646 18,19 0,0 1,92-8,0-2,-46-1,88-3,-1 0,1 0,0 0,-1 1,1-1,0 0,-1 0,1 0,0 0,-1 0,1 0,0 0,-1 0,1-1,0 1,0 0,-1 0,1 0,0 0,-1 0,1 0,0-1,-1 1,1 0,0 0,0 0,-1-1,1 1,0 0,0 0,0-1,-1 1,1 0,0-1,9-6,21-6,5 3,1 2,0 1,59-3,3-1,-60 5,0 3,43 0,-61 4,0 1,-1 0,1 2,-1 0,37 13,12 9,1-4,1-2,104 14,-73-28,-81-7,-1 2,1 0,-1 1,0 1,0 0,0 2,27 10,37 11,-83-26,1 0,-1 0,0 0,1 0,-1 1,0-1,1 0,-1 0,0 0,1 0,-1 0,0 1,0-1,1 0,-1 0,0 0,1 1,-1-1,0 0,0 0,0 1,1-1,-1 0,0 1,0-1,0 0,0 1,0-1,1 0,-1 1,0-1,0 0,0 1,0-1,0 0,0 1,-13 5,-23-1,-376-1,216-7,99 5,-107-4,202 2,0 0,1 0,-1 0,1 0,-1-1,0 1,1 0,-1-1,1 1,-1-1,1 1,-1-1,1 0,-1 0,1 0,0 0,-1 0,1 0,0 0,0 0,0 0,0 0,0-1,0 1,0 0,0-1,0-1,0 2,1 1,0-1,1 0,-1 0,0 1,0-1,0 0,0 0,1 1,-1-1,0 0,0 1,1-1,-1 0,1 1,-1-1,1 1,-1-1,1 1,-1-1,2 0,0-1,0 1,0 0,0 0,0-1,1 2,-1-1,0 0,1 0,3 0,31-5,54-12,-82 16,-1-1,0 0,0 0,0-1,0 0,0 0,13-11,-20 14,0 0,0 0,-1 0,1-1,0 1,-1 0,1 0,0-1,-1 1,0 0,1-1,-1 1,0-1,0 1,0 0,0-1,0 1,0-1,0 1,0-1,0 1,-1 0,1-1,-1 1,1 0,-1-1,1 1,-1 0,0 0,1-1,-1 1,0 0,0 0,0 0,0 0,-1-1,-3-3,0-1,-1 1,0 0,1 0,-10-5,-3 0,0 0,-1 1,0 1,-1 1,0 0,0 2,0 0,0 1,-1 1,1 1,-27 1,41 1,0 0,0 0,0-1,0 0,0 0,0-1,0 0,1 0,-10-4,13 5,0 0,1 0,-1-1,0 1,0 0,1-1,-1 1,1-1,0 1,-1-1,1 0,0 0,0 1,0-1,0 0,0 0,1 0,-1 0,0 0,1 0,-1 0,1-1,0 1,0 0,0 0,0 0,0 0,1 0,-1 0,0-1,2-1,1-4,0 0,1 0,0 0,0 0,1 1,0-1,0 1,1 1,0-1,0 1,0 0,1 0,11-7,3-1,0 1,1 1,37-14,-49 23,0 0,1 0,-1 1,1 0,-1 0,1 2,0-1,0 1,-1 1,1 0,14 3,9 4,-1 2,38 17,-37-13,55 14,-1-15,-59-10,1 1,-1 1,33 12,-54-15,-1 1,0 0,0 0,-1 1,1 0,-1 0,0 0,0 1,0 0,-1 0,1 1,-1-1,0 1,-1 0,0 0,0 1,4 8,-7-14,-1 0,0 0,1 0,-1 0,0 0,0 0,0 0,0 0,0 0,0 1,0-1,0 0,0 0,0 0,-1 0,1 0,0 0,-1 0,1 0,-1 0,1 0,-1 0,1 0,-1 0,0 0,1 0,-1-1,0 1,0 0,0 0,0-1,0 1,0-1,0 1,0-1,0 1,0-1,-1 1,-6 2,-1 0,1-1,-16 3,16-3,-47 5,-1-2,0-3,-61-4,-95 4,210-3,1 1,-1 1,1-1,-1 0,1 0,-1 1,0-1,1 0,-1 1,1 0,0-1,-1 1,1 0,-1 0,-1 1,3-1,0-1,0 1,0-1,0 0,-1 1,1-1,0 1,0-1,0 1,0-1,1 1,-1-1,0 1,0-1,0 1,0-1,0 1,1-1,-1 1,0-1,0 1,1-1,-1 0,0 1,1-1,-1 1,0-1,1 0,-1 0,1 1,4 3,1 1,0-2,0 1,0-1,11 5,10 0,1 0,0-2,0-1,38 1,-25-2,50 11,1 5,-54-14,0 3,54 19,-70-19,-1-1,1 0,1-2,-1 0,1-2,32 2,-13-3,-1-3,1-1,0-3,58-11,-97 14,0 1,0-1,0 1,0 0,0 0,0 0,0 0,0 1,0-1,5 2,-7-2,-1 0,0 0,1 1,-1-1,1 0,-1 0,0 1,1-1,-1 0,1 1,-1-1,0 0,0 1,1-1,-1 0,0 1,1-1,-1 1,0-1,0 0,0 1,0-1,1 1,-1-1,0 1,0-1,0 1,0 0,-1 1,1-1,-1 0,1 1,-1-1,1 0,-1 0,0 0,0 1,1-1,-1 0,0 0,0 0,-2 1,-4 4,-1-1,0 1,0-1,-1-1,1 0,-1 0,0-1,0 0,-18 4,-9 0,-42 2,-191-5,173-5,87 2,8 2,17 5,31 7,22 5,96 23,-134-37,2-1,-1-1,42-2,427-4,-313 2,-40 5,-146-5,0 0,0 0,0 0,0 0,0-1,1 1,-1-1,0 1,0-1,0 0,0 0,0 0,-1 0,1 0,0 0,0-1,2-1,-4 2,1 0,-1-1,1 1,-1 0,1 0,-1-1,0 1,0 0,0-1,1 1,-1 0,0-1,-1 1,1 0,0 0,0-1,-1 1,1 0,0 0,-1-1,1 1,-1 0,0 0,1 0,-1 0,0 0,-1-2,-6-8,0-2,-1 1,0 0,-1 1,-11-10,17 17,0 1,0 0,0 1,-1-1,1 1,-1 0,0 0,1 0,-1 0,0 1,0 0,0 0,0 0,0 1,-9 0,-82 11,70-7,0-1,-39 0,64-3,0 0,0 0,0 0,1 0,-1 0,0 0,0 0,0-1,0 1,0 0,1-1,-1 1,0 0,0-1,1 1,-1-1,0 1,1-1,-1 0,0 1,1-1,-1 0,1 1,-1-1,1 0,-1 0,1 1,0-1,-1 0,1 0,0 0,0 1,0-1,-1 0,1 0,0 0,0 0,0 0,0 1,0-1,1 0,-1 0,0-1,2-6,0 1,1-1,-1 1,5-8,-1 2,-3 6,-1 1,0-1,-1 0,1 1,-1-1,-1 0,1 0,-1-11,-1 15,1 0,-1 1,0 0,0-1,0 1,0-1,0 1,0 0,-1 0,1 0,-1 0,1 0,-1 0,0 0,0 0,1 1,-2-1,1 1,0-1,0 1,0 0,-1 0,1 0,0 0,-1 0,-2 0,-11-3,0 1,0 0,0 2,0 0,-1 1,1 0,0 1,0 1,0 1,0 0,-26 9,9 0,1 2,0 1,2 1,-42 29,47-19,25-26,-1 0,0 1,1 0,0-1,-1 1,1-1,-1 1,1-1,0 1,-1 0,1-1,0 1,0 0,-1-1,1 1,0 0,0 0,0-1,0 1,0 0,0-1,0 1,0 0,0-1,1 1,-1 0,0 0,0-1,0 1,1 0,-1-1,0 1,1-1,-1 1,1-1,-1 1,1 0,-1-1,1 1,-1-1,1 0,-1 1,1-1,0 1,0-1,1 1,0-1,0 0,1 0,-1 0,0 0,0 0,0 0,0 0,0-1,0 1,0-1,0 0,1 1,-2-1,5-2,33-21,-24 14,30-16,56-36,-101 62,1-1,-1 1,1 0,0 0,-1-1,1 1,-1 0,1-1,-1 1,0 0,1-1,-1 1,1-1,-1 1,0-1,1 1,-1-1,0 1,1-1,-1 1,0-1,0 0,1 1,-1-1,0 1,0-1,0 1,0-2,-16 0,-26 9,16 1,-42 20,21-8,46-20,0 1,1-1,-1 0,0 1,1-1,-1 0,0 1,0-1,0 0,1 0,-1 0,0 0,0 1,0-1,1 0,-1-1,0 1,0 0,0 0,1 0,-1 0,0-1,0 1,1 0,-1 0,0-1,0 1,1-1,-1 1,0-1,0-1,1 1,-1-1,1 1,0 0,0-1,0 1,0-1,0 1,0 0,0-1,0 1,1-1,-1 1,0 0,2-3,0-3,2-1,-1 0,1 1,0 0,6-7,-6 9,1 1,-1 1,1-1,0 1,0-1,0 1,1 1,-1-1,1 1,-1 0,1 0,0 1,0-1,10 0,9 0,1 1,29 3,-22 0,-19-1,1-1,0 0,0-1,0-1,-1 0,1-1,-1-1,1 0,-1 0,0-2,13-7,12-10,44-34,12-8,-93 63,0 1,0 0,0 0,0 0,0 0,0 0,0 0,0 1,1-1,-1 1,0-1,1 1,-1 0,0 0,1 0,-1 0,0 0,0 1,4 0,-4 0,1 1,-1-1,0 1,1 0,-1-1,0 1,0 0,-1 0,1 0,0 1,-1-1,1 0,-1 1,0-1,0 1,2 3,2 9,-1 0,0 0,-1 0,0 0,0 24,-5 82,0-63,1-46,-1-1,0 0,0 0,-1-1,-1 1,0 0,0-1,-1 0,0 0,-13 17,7-10,-2-2,0 1,0-2,-2 0,-18 15,129-130,-48 49,-38 42,51-55,131-110,-184 170,-1-1,1 0,-1-1,0 0,-1 0,1 0,-1-1,-1 0,0 0,0-1,5-11,-10 20,0 0,0 0,1-1,-1 1,0 0,0 0,0 0,0 0,0 0,0 0,0 0,0 0,0 0,0-1,0 1,0 0,0 0,1 0,-1 0,0 0,0 0,0-1,0 1,0 0,0 0,0 0,0 0,0 0,0 0,-1 0,1-1,0 1,0 0,0 0,0 0,0 0,0 0,0 0,0 0,0-1,0 1,0 0,0 0,0 0,-1 0,1 0,0 0,0 0,0 0,0 0,0 0,0 0,0 0,-1 0,1 0,0 0,0 0,0 0,0 0,0 0,-10 6,-8 13,-5 11,1 1,2 0,1 2,2 0,1 2,-13 37,26-61,2-6,1-7,5-38,-5 39,0 1,0-1,0 0,0 1,0-1,0 0,0 0,-1 1,1-1,0 1,0-1,-1 0,1 1,0-1,-1 0,1 1,0-1,-1 1,1-1,-1 1,0-1,0 1,0 0,0 0,0 0,0 0,1 0,-1 0,0 0,0 0,0 0,0 1,0-1,1 0,-1 1,0-1,0 1,0-1,1 1,-1-1,0 1,1 0,-1-1,0 2,-27 24,-34 41,48-49,-1-1,0-1,-1 0,-1-1,0-1,-1 0,-39 21,44-29,-1 0,-1-1,1-1,0 0,-1-1,0 0,0-2,-21 1,1-4,0-1,1-2,-1-2,2-1,-50-18,70 22,-19-4,0 2,-1 1,-60-2,49 4,37 3,-1-1,1 0,0 0,0 0,0-1,0 0,0-1,0 1,1-1,-1-1,1 1,0-1,-10-8,15 12,1-1,0 1,-1-1,1 1,-1 0,1-1,0 1,0-1,-1 1,1-1,0 1,0-1,-1 1,1-1,0 1,0-1,0 1,0-1,0 1,0-1,0 1,0-1,0 1,0-1,0 1,0-1,0 0,1 1,-1-1,0 1,0 0,1-1,-1 1,0-1,0 1,1-1,-1 1,1 0,-1-1,0 1,1-1,-1 1,1 0,-1 0,1-1,-1 1,0 0,1 0,-1 0,1-1,0 1,-1 0,1 0,-1 0,1 0,32-5,-4 7,-1 0,1 2,-1 1,53 17,-52-13,1-1,-1-1,1-2,47 2,1-6,105-5,-142-6,-34 8,-1 1,0-1,0 1,14-1,-20 2,0 0,1-1,-1 1,1 0,-1 0,0 0,1 0,-1 1,0-1,1 0,-1 0,1 0,-1 0,0 0,1 0,-1 1,0-1,1 0,-1 0,0 0,0 1,1-1,-1 0,0 0,0 1,1-1,-1 0,0 1,0-1,0 0,1 1,-1-1,0 0,0 1,0-1,0 0,0 1,0-1,0 1,0-1,0 0,0 1,0-1,0 0,0 1,0-1,0 1,0-1,0 0,0 1,-1-1,1 0,0 1,0-1,0 0,-1 0,1 1,0-1,0 0,-1 1,0-1,-17 20,-5-5,-1-1,-1 0,0-2,-1-1,0-1,-1-1,0-2,0 0,-45 4,-22-3,-144-8,107-2,63 2,116-16,-13 13,1 2,-1 1,1 2,-1 1,64 15,-47-8,89 5,-57-17,133-21,-194 20,2-1,44-12,-62 14,0 0,0-1,-1 0,1 0,-1 0,1-1,-1 0,0 0,-1 0,11-11,-16 15,0 0,1-1,-1 1,1-1,-1 1,0-1,1 1,-1-1,0 0,0 1,1-1,-1 1,0-1,0 0,0 1,0-1,0 1,0-1,0 0,0 1,0-1,0 0,0 1,0-1,0 1,-1-1,1 1,-1-2,-15-9,-29 1,23 9,0 1,1 1,-1 1,0 0,1 2,0 0,-1 2,2 0,-1 2,-33 16,36-17,-1 0,0 0,-1-2,-33 5,-81 2,117-11,-2 1,-1-2,-31-2,49 2,1 0,0 0,-1 0,1-1,0 1,-1 0,1-1,0 1,0-1,-1 1,1-1,0 0,0 1,0-1,0 0,0 0,0 0,0 0,0 0,0 0,0 0,0 0,1 0,-1 0,0 0,1-1,-1 1,1 0,-1 0,1-1,0 1,0 0,-1-1,1 1,0 0,0-1,0 1,0 0,1-1,-1 1,0 0,1-1,0-1,1-4,1 1,0-1,0 0,0 1,1-1,9-10,43-47,100-89,-24 26,-125 121,-2 0,1-1,-1 0,8-13,-13 20,0 0,-1 0,1 0,0 0,-1 0,1 0,0 0,0 0,-1 1,1-1,0 0,-1-1,1 1,0 0,0 0,-1 0,1 0,0 0,-1 0,1 0,0 0,0 0,-1-1,1 1,0 0,0 0,-1 0,1-1,0 1,0 0,0 0,-1 0,1-1,0 1,0 0,0-1,0 1,0 0,0 0,-1-1,1 1,0 0,0-1,0 1,0 0,0 0,0-1,0 1,0 0,0-1,0 1,0 0,1 0,-1-1,0 1,0 0,0-1,0 1,-26 15,-10 12,0 2,-48 51,21-18,-4 0,117-104,67-45,35-26,-140 104,63-58,-63 52,-12 16,0-1,0 0,0 0,0 0,0 0,0 0,0 0,-1 0,1 0,0 0,0 0,0 0,0 0,0 0,0 0,0 0,0 0,0 0,0 0,0 0,0 0,0 0,-1 0,1 0,0 0,0-1,0 1,0 0,0 0,0 0,0 0,0 0,0 0,0 0,0 0,0 0,0 0,0 0,0 0,0 0,0 0,0 0,0 0,0-1,0 1,0 0,0 0,0 0,0 0,0 0,0 0,0 0,0 0,0 0,0 0,0 0,0 0,0 0,0-1,0 1,-24 18,-160 144,78-73,102-85,0-1,0 0,1 1,0 0,0 0,-3 5,5-9,1 1,0-1,0 0,0 0,0 1,0-1,0 0,-1 1,1-1,0 0,0 0,0 1,0-1,0 0,0 1,0-1,0 0,0 1,0-1,1 0,-1 0,0 1,0-1,0 0,0 1,0-1,0 0,1 0,-1 1,0-1,0 0,0 0,1 0,-1 1,0-1,22 0,-15-2,0 0,-1 0,1-1,-1 0,0 0,1-1,5-5,-10 8,0 0,-1-1,1 1,0-1,-1 0,1 1,-1-1,0 0,0 0,0 0,2-4,-3 5,1 0,-1 0,0 0,0 0,0 0,0 0,0 0,0 0,-1-1,1 1,0 0,0 0,-1 0,1 0,-1 0,1 0,-1 0,1 1,-1-1,0 0,1 0,-1 0,0 0,1 1,-1-1,-1 0,-4-4,0 1,0 0,-1 1,1-1,-1 1,0 1,0-1,-7-1,-63-10,58 11,-109-16,-177-30,303 49,-3-1,0 0,-1-1,1 1,0-1,-8-4,12 6,1 0,-1-1,0 1,1-1,-1 1,0-1,1 0,-1 1,1-1,-1 1,1-1,-1 0,1 0,0 1,-1-1,1 0,0 0,0 1,-1-1,1 0,0 0,0 0,0 1,0-1,0 0,0 0,0 0,0 1,0-1,1 0,-1 0,0 0,0 1,1-1,-1 0,0 1,1-1,-1 0,1 1,-1-1,1 0,-1 1,1-1,0 1,1-2,4-5,1 1,0 0,0 0,0 0,1 1,0 0,8-4,67-25,-40 17,369-175,-400 186,11-6,0 1,1 1,38-11,-60 20,-1 1,1-1,-1 1,1 0,-1-1,1 1,-1 0,1 0,-1 0,1 0,-1 1,1-1,-1 0,2 1,-2-1,-1 1,0-1,0 0,0 1,1-1,-1 0,0 1,0-1,0 0,0 1,0-1,0 1,0-1,0 0,0 1,0-1,0 0,0 1,0-1,0 0,0 1,0-1,0 1,0-1,0 0,-1 1,1-1,0 0,0 1,0-1,-1 0,1 0,0 1,-4 4,0 0,0 0,-1-1,1 0,-7 5,-338 242,327-235,-10 4,-38 19,-11 6,67-34,18-9,28-15,-8 2,37-19,75-50,-150 88,1-2,-1 1,0-2,-1 0,-28 6,26-7,-189 42,-345 32,283-64,323-20,-1-3,65-18,-67 13,0 3,90-7,-137 17,5 0,0 1,0 0,-1 0,1 0,0 2,0-1,-1 1,1 0,16 8,41 16,-47-19,0 1,32 18,-30-11,-1 0,25 22,-44-35,0 0,1 0,-1 0,0 0,0 1,-1-1,1 0,0 1,-1 0,1-1,-1 1,0 0,0-1,0 1,0 0,-1 0,1 0,-1 0,0 0,0 0,0 0,0 0,0 0,-1 0,1 0,-1 0,0 0,1 0,-1-1,-1 1,1 0,0 0,-1-1,1 1,-1-1,0 0,0 1,0-1,-3 3,-2 1,-1 1,0-1,0-1,0 0,0 0,-1 0,0-1,0 0,0-1,-1 0,-11 2,5-3,1 0,-1-1,1-1,-1-1,1 0,-1-1,1-1,-22-6,16 2,0 0,1-2,0 0,0-2,-24-16,8 2,-1 3,-46-22,69 38,0 0,-1 0,1 2,-1 0,0 0,-1 1,1 1,0 1,-23 0,38 1,0 0,0 0,0 0,-1 0,1 0,0 0,0 0,0 0,-1 0,1 0,0 0,0 0,0 0,-1 0,1 0,0 0,0 0,0 0,-1 0,1 0,0 0,0 0,0 0,-1 0,1 1,0-1,0 0,0 0,0 0,-1 0,1 0,0 1,0-1,0 0,0 0,0 0,0 1,0-1,-1 0,1 0,0 0,0 1,0-1,0 0,0 0,0 0,0 1,0-1,0 0,0 0,0 0,0 1,0-1,0 0,1 0,-1 0,0 1,0-1,0 0,0 0,0 0,0 1,14 11,-13-11,38 26,1-2,2-2,0-1,2-2,0-3,84 23,-82-31,1-2,1-3,-1-1,78-6,-44 1,-41 3,65 11,-63-5,50 0,-66-6,1-2,-1 0,0-2,0 0,0-2,27-9,37-15,41-14,-124 39,0 1,-1-1,0 0,0 0,0-1,-1 1,1-1,-1-1,0 1,-1-1,1 0,-1 0,0 0,-1 0,1-1,-1 0,-1 1,1-1,1-8,6-49,-3 27,4-71,-11 114,-3 97,2-91,0 0,-1-1,0 1,-1-1,0 1,-1-1,0 0,-11 19,15-30,0 0,0 1,0-1,0 0,0 1,-1-1,1 0,0 0,0 1,0-1,0 0,-1 0,1 0,0 1,0-1,-1 0,1 0,0 0,0 1,-1-1,1 0,0 0,0 0,-1 0,1 0,0 0,-1 0,1 0,0 0,-1 0,1 0,0 0,0 0,-1 0,1 0,0 0,-1 0,1 0,0 0,-1 0,1 0,0-1,0 1,-1 0,1 0,0 0,0 0,-1-1,1 1,0 0,0 0,0-1,0 1,-1 0,1 0,0-1,0 1,0 0,0 0,0-1,0 1,-1 0,1-1,0 1,0 0,0-1,0 1,0 0,1-1,-6-27,5 22,0 5,0 0,0-1,0 1,-1 0,1-1,0 1,0 0,-1 0,1-1,-1 1,1 0,-1 0,1 0,-1-1,0 1,0 0,1 0,-1 0,0 0,0 0,0 0,0 1,0-1,0 0,0 0,-1 1,1-1,0 1,0-1,0 1,-1-1,1 1,0 0,-1 0,1-1,0 1,-1 0,1 0,0 0,-1 0,1 1,0-1,0 0,-1 1,1-1,0 1,-2 0,-6 3,0 0,1 1,0 0,0 0,-11 10,7-3,0 0,-14 18,20-21,-1 0,-1-1,1 1,-1-2,0 1,-1-1,-16 10,24-17,1 0,-1 1,0-1,0 0,0 1,0-1,0 0,1 0,-1 0,0 0,0 0,0 0,0 0,0 0,0 0,0 0,0-1,1 1,-1 0,0-1,0 1,0 0,1-1,-1 1,0-1,0 1,1-1,-1 0,0 1,1-1,-1 0,1 1,-1-1,1 0,-1 0,1 0,-1 1,1-1,0 0,-1 0,1 0,0 0,0 0,0 1,0-1,0 0,0 0,0-1,-1-6,0 0,1 1,0-1,1-11,5-12,1 1,2 0,18-44,-14 40,-13 33,1 1,-1-1,1 0,-1 0,0 0,0 0,1 0,-1 0,0 0,0 0,0 0,0 0,0 0,0 0,0 0,-1 1,1-1,0 0,0 0,-1 0,1 0,0 0,-1 0,1 1,-1-1,0 0,1 0,-1 0,1 1,-1-1,0 0,0 1,1-1,-1 1,0-1,0 1,0-1,0 1,1 0,-1-1,0 1,0 0,0 0,0 0,0-1,0 1,0 0,0 0,0 0,-1 1,-9-1,0 0,0 1,-18 4,19-3,-43 7,-182 24,45-7,118-16,39-5,-1-1,1-2,-37-1,59-2,0 0,1-1,-1 0,1-1,-1 0,1-1,0 0,1 0,-1-1,1 0,0-1,0 0,-16-14,-11-14,2-2,1-1,2-1,-39-64,53 75,5 8,0 0,1-1,1 0,1-1,1 1,-11-42,-5-116,22 164,-1 0,-1 1,0-1,-1 1,-10-19,12 26,-1 1,1 0,-1 0,0 0,-1 1,1-1,-1 1,0 0,0 0,-1 1,1-1,-1 1,1 1,-12-5,-56-27,54 23,-1 2,-24-9,-50-16,66 22,1 2,-2 1,1 1,-1 1,-1 2,-56-4,-347 12,424-2,5-1,0 0,0 1,0-1,-1-1,1 1,0-1,0 1,0-1,0 0,0-1,0 1,-7-4,11 5,0 0,0-1,0 1,0 0,0 0,0-1,0 1,0 0,0 0,1-1,-1 1,0 0,0 0,0-1,0 1,0 0,0 0,0 0,1-1,-1 1,0 0,0 0,0 0,1 0,-1 0,0-1,0 1,0 0,1 0,-1 0,0 0,0 0,1 0,-1 0,0 0,0 0,0 0,1 0,-1 0,1 0,13-4,-13 3,114-34,-72 20,75-16,-87 27,0 1,0 2,1 1,-1 1,61 11,147 51,-220-57,20 4,1-2,1-2,-1-2,1-1,52-4,13 5,-1 3,110 24,-183-26,0 3,-1 0,0 2,-1 1,37 19,-22-10,0-2,2-2,85 17,54-7,-148-21,0-2,42-1,-67-4,-20-4,-21-3,-161-18,154 21,-1 2,1 2,-1 1,0 1,0 3,1 0,-1 3,1 1,1 1,-1 2,1 1,-32 17,42-19,-1-1,0 0,-47 6,38-8,-51 16,-22 12,-68 25,138-42,-49 30,56-29,0-2,-53 21,77-35,1 1,0-1,0 1,0 0,0 0,0 0,1 0,-1 1,1 0,0 0,0 0,-4 7,7-9,0-1,0 1,0 0,0 0,0 0,1-1,-1 1,1 0,-1 0,1 0,0 0,0 0,0 0,0 0,0 0,0 0,0 0,1 0,-1 0,1 0,-1-1,1 1,0 0,0 0,0 0,0-1,0 1,0-1,0 1,0-1,1 1,-1-1,1 1,-1-1,1 0,-1 0,1 0,0 0,2 1,2 1,0-1,-1 1,1-1,0 0,0-1,0 1,0-1,0-1,0 1,1-1,-1 0,0 0,0-1,0 0,9-2,10-3,0-2,32-14,-38 15,61-28,-2-4,-1-3,-3-3,107-84,-175 124,0 0,-1 0,1-1,-1 0,0 0,6-10,-10 15,0 0,0 0,-1-1,1 1,-1 0,1-1,-1 1,1 0,-1-1,0 1,1-1,-1 1,0-1,0 1,0 0,0-1,-1 1,1-1,0 1,-1-1,1 1,-1 0,1-1,-1 1,1 0,-1-1,0 1,0 0,0 0,0 0,0 0,0 0,0 0,0 0,0 0,0 0,0 0,-1 1,1-1,-2-1,-5-1,1 0,-1 0,0 1,0 0,0 1,0-1,-12 1,-62 2,45 1,-99-2,-67 4,178-1,1 0,0 2,0 1,0 1,1 1,-36 18,1 5,-66 46,116-71,0 0,1 1,-1 0,2 0,-1 1,1 0,0 0,1 0,0 1,-6 13,0 4,1 1,-9 38,18-60,-1 0,1 0,1 0,-1 1,1-1,0 0,0 0,0 0,1 0,-1 0,1 0,1 0,-1 0,1 0,0 0,0 0,0-1,1 1,2 4,2-1,1 0,-1-1,1 1,1-2,-1 1,1-1,0 0,12 5,37 16,1-2,1-3,1-3,99 19,-90-26,114 6,72-16,-251-2,445 0,-439 0,-1 0,1 1,13 3,-5 1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5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0 344,'3'-4,"5"-3,8-7,-1-5,4-2,-3-1,1 1,-5 0,-3 1,-5 0,-1-2,-2-1,-3 0,-4-1,-5-2,2 3,-2 3,2 6</inkml:trace>
</inkml:ink>
</file>

<file path=ppt/ink/ink8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5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2 1,'0'0,"2"0,2 5,3 3,-2 7,1 3,-3 3,0 0,-2 3,1 1,-2-2,0-2,0 4,-2-1,2-1,0 0,0 0,0 0,0-2,0 2,0 2,0-2,0-1,0 0,0 1,0 0,4-5,-2 0,2 2,-1-2,-1 1,-1 3,0 0,-1 1,3 0,0 0,0 0,-1 0,3 0,0-2,-1 2,-2 0,0 0,0 0,-2 2,0-3,0 1,0 0,0-1,-4-4,0 0,2 1,0 0,-5-5,4-1</inkml:trace>
</inkml:ink>
</file>

<file path=ppt/ink/ink8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6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2 24,'0'0,"2"-4,4-2,8 3,1-2,6 4,3-2,0 2,4 1,-4 0,-1 0,-2 0,-2 0,2 0,-3 0,5 5,1 0,0 0,-1-2,-2 6,-3-5,-1 2,1-2,-3 5,1-3,-1-2,1 6,-2-3,2-1,0 4,-1-3,1-1,0 0,-4 0,0 1,-1 3,-1-2,0 5,1 0,4-1,-6 5,4-5,-5 0,3 1,0 0,1-2,-2 1,2 4,-1 0,3-1,-3 1,0 2,1-4,-2 2,-2 0,-1 3,3-3,-2 1,-3 0,0 1,1 2,-1 2,-1-5</inkml:trace>
</inkml:ink>
</file>

<file path=ppt/ink/ink8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7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373 365,'0'0,"0"-5,-3-1,-3-2,-4-5,-2-4,0-3,0 2,-2 6,1 2,1-1,1 4,2-4,-1 4,-1 0,-1-4,-1 5,2-10,0 2,-5 2,2-3,0 1,1 1,1-3,0 5,0-3,-2 3,1-1,-1 1,-2 3,4-2,0 2,2 3,4-1</inkml:trace>
</inkml:ink>
</file>

<file path=ppt/ink/ink8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FFFF00"/>
      <inkml:brushProperty name="ignorePressure" value="1"/>
    </inkml:brush>
  </inkml:definitions>
  <inkml:trace contextRef="#ctx0" brushRef="#br0">5481 0,'0'0,"-62"0,0 4,-16 5,39 0,16-6,-1 2,0 1,1 3,-15 6,-149 105,175-110,1 1,0 0,1 1,0-1,0 2,0 3,-7 9,-15 25,17-29,-1 4,2-1,1 1,-1-1,-1 14,-27 52,17-38,-6 23,3-3,-7 15,32-79,-5 16,-1 1,1-1,-3-2,-10 21,15-32,2 0,-4 1,4 0,1 0,-2 1,-1 8,3-9,-1 3,-1-3,1-1,0 2,-4-2,4 3,-16 13,-15 24,18-30,3 2,-2 2,-1 2,-2 8,-19 22,13-18,1 1,10-17,-1 0,-8 8,-22 31,10 2,17-33,-2 1,-6 9,19-34,0 3,0-3,1 0,-1-1,-2 2,2-3,0 1,-1-2,-1 0,1 1,-7 0,3 2,-3 0,2 2,0-1,-5 7,-63 61,37-34,-3-1,-6 3,2 4,3 2,-35 44,42-47,21-24,-1 0,2 4,8-13,-10 15,18-23,-2 2,3-4,-3 2,1 2,0-3,2 3,-2-1,2 1,-2 4,-9 26,-12 14,11-26,4 0,-1 2,-4 12,-11 54,6-22,-4 5,14-53,-40 118,37-116,0 1,0-2,-2 2,0-3,0-2,-3 3,1 4,-1 1,-6 19,20-41,0 1,1-3,-1 1,-1 0,3-2,-3 4,0-5,2 3,-3-3,-2 5,-41 42,28-31,-15 15,29-29,-1-1,1 0,-1 0,0-2,0 1,1-2,-4 1,-7 0,0 0,-9-3,12 0,0 1,0 3,1-3,-3 4,2 0,-2 3,3 1,-2-1,-9 9,-55 51,78-67,-9 11,-1 1,2 1,-6 5,5-5,2-2,-2 1,-9 7,-53 43,-12 1,-31 6,2 2,76-47,-22 18,-1-5,-16 2,55-29,-4-4,-9 3,7-5,-15 10,-6 1,29-10,-21 10,0 4,10-4,1 1,-1-6,-1 0,-21 1,-56 10,61-12,24-4,-19 2,-189-5,133-4,86-1,-3-1,3-2,-1 1,0 0,1-3,-1-2,-1 1,-16-9,12 6,-4 0,0-1,0 2,-1 2,-10-2,18 8,-2 1,1 1,-6 0,15 1,1 0,-3 1,3 2,-2-2,2 2,-2 1,2-1,0 2,-6 5,1-1,-2 4,2-2,1 1,-1 3,3-2,-2 2,1 1,2 0,-6 9,9-15,1 1,0 2,2-2,-2 0,1 1,1 1,1-1,-2-1,2 2,0 1,1 31,0-1,2 16,1 15,-2 218,-1-277,2 1,0 2,0-2,1-1,-1 1,3 0,0-2,1 7,-3-11,1-1,2 0,-2-2,0 2,2-1,1 1,-1-3,0 1,0-1,1-1,0 2,3-1,7 8,2-3,0 1,1-5,-2 2,17 4,29 5,10-3,-67-14,35 6,0-4,8-1,86-6,-53 0,433 2,-489-2,-3-1,2-2,16-8,-6 3,11 0,-30 7,10-1,1 1,-2-4,1-2,0-1,21-12,1 2,18-2,72-5,62 1,-102 15,81-4,-151 15,-1-2,1 0,-1-4,7-4,-3-1,113-32,-113 36,-3-6,1 0,17-12,-20 11,122-69,-101 60,-31 16,0-2,0 1,-1-3,2-2,150-128,-125 99,24-30,-25 26,-35 37,1 3,-2-2,1-1,-1 1,-1-2,1 2,-1-2,-1 0,3-1,-4 1,2-1,-3 0,2 0,0 1,-1-1,2 2,0-2,2-1,-1 1,-1-1,1 0,4-13,-3-1,0-2,1-5,-1 0,6-19,0 8,1-2,0-16,-10 45,1 1,0-1,1 2,0-1,0 1,1 0,1-2,5-6,7-28,3-5,8-12,-9 23,6-4,14-31,-22 45,0 1,3 0,-1 4,14-15,-1 0,-3-1,-3-1,0-4,10-22,-37 69,32-61,0 3,32-44,-38 63,-1-3,4-13,-24 48,9-20,-8 15,1-1,-1 3,2-2,0 3,-1-2,8-4,-2 4,-3-3,2 1,-1-3,0-1,28-39,-28 42,-1-3,0 2,-1-3,0-5,22-33,-22 39,-2-1,1 0,-3-1,7-17,9-30,45-90,-24 68,-31 61,-7 18,-1 3,0-2,-1 1,0-3,0 2,-1-1,0-4,1 4,-1-1,1 0,2 1,-1 1,1-2,11-22,10-14,-15 29,1-4,-1-1,7-23,-8 11,0 1,-2-1,-1 0,-2 0,0-11,-3 38,-3 0,3 3,0-2,-1 1,0-1,4-6,27-51,-22 44,1-3,0-4,24-80,14-28,-34 98,-10 27,0-3,0 0,-1 2,3-17,4-34,-2 21,3-20,-9 50,1 1,-2-1,3 1,-2 1,2 0,4-7,-3 7,-1-3,0 2,0-3,-1 3,-1-2,-1 0,4-9,1-18,-1 0,1-12,-4 1,0-1,-2-42,-2 67</inkml:trace>
  <inkml:trace contextRef="#ctx0" brushRef="#br0" timeOffset="1">5345 245,'2'94,"-4"106,2-190,-1-3,0 2,0-2,0 3,-1-3,1 0,-3 2,2-2,0 0,-1 0,1 1,-8 12,-1-2,0 2,-1-1,4-6,-2 3,0 0,3 1,-7 15,8-11,0-1,1 2,0 1,0 15,-3 16,3-38,0 9,0-1,-5 16,4-23</inkml:trace>
  <inkml:trace contextRef="#ctx0" brushRef="#br1" timeOffset="2">5311 518,'-3'0,"-1"0,-1 1,2 0,0 0,-1 0,0 2,0 0,-1-3,3 4,-2 0,0-1,1 0,-1 0,1 2,0-2,0 3,-9 11,1 1,1 1,-4 9,5-11,-32 71,25-55,8-12,1 0,-2 1,3 0,0 0,0 0,-2 21,4-8,-1-1,3 2,-1 0,2 11,2 45,2-42,-3-1,-3 2,-3 22,3-41,-1 18,-8 19,9-56,1 3,-2-2,0 0,0-1,-2 3,-3 5,7-16,-2 4,1-2,-2-1,3 1,-2-2,-1 1,0 0,-1-1,3 1,-2-1,0-2,-4 5,-61 41,65-45,1-2,-2 3,2-1,-2-1,2 2,-1 0,1 1,1-1,-2 1,1-1,1 2,-1-1,1 1,0 1,0-2,0 1,1 0,1 0,-2 2,1 1,1-6,-2 6,1 1,1-1,-2-1,-2 1,4 1,-2-3,-2 1,1-1,-1 1,0 0,-2 2,-52 67,37-54,2 2,-1 2,3 1,-1 5,-83 173,85-174,-2-1,1 0,-4 0,0 1,0 1,-4 17,-7 13,-2-3,-12 13,32-51,-2-2,-7 8,-19 23,26-29,-4 4,-7 16,22-32,0 1,0-1,0 2,3 0,-6 8,-8 38,5-19,-5 14,11-42,2 1,-2-3,2 2,-4-2,4 1,-6 4,6-11,-1 1,2-2,-2 1,1 0,-2-1,3 1,-3 0,-21 15,20-11,1 0,-2 1,4 0,-2 2,1-2,-1 1,2 0,-4 9,0 0,0-1,-4 5,8-18,2 1,-1-2,-2 1,2-1,-1 2,-1-1,2-3,-2 2,0-1,4-1,-2-1,1 2,1-1,-2 1,2-1,-1 0,1 2,-2-3,1 2,1 0,-1 0,2 1,-2-2,1 2,-1-1,1 3,-1 9,-2 0,2-2,-1 12,-3 19,-8 26,-9 40,22-101,-1-2,1-2,0 3,0-1,-2-1,1 2,0-3,-1 2,1-2,-2 2,0-1,2-1,-2 0,1 1,-1-3,-6 11,2 0,1-1,-1 2,0 1,2-1,0 1,0-1,1 3,-2 7,-6 36,-2 10,4-35,-1 2,0-3,-3 0,2 0,-18 24,20-38,0-4,-1 0,1-1,-4 0,3-1,-2-1,1 0,-2-2,1-2,-6 4,18-13,1 0,-2 0,3 1,-2-1,-1 0,1-1,1 0,-2 1,3-1,-2 0,-1 0,2 0,-1 0,1-1,-2 1,2 0,-3-1,4 0,-1-1,0 1,0 0,-1 0,2 0,0-1,-1 1,0 0,1 0,0-2,-1 1,0 2,1-1,0-1,-2 1,2-1,0-1,0 1,-1 1,1 0,0-2,0 3,0-2,0-1,0 2,1 0,-1-3,2-13,0 3,0-2,2 0,0 1,1-1,-2 3,9-36,9-34,20-66,-23 94,-3-2,-1-3,-2 2,0-7,-3 16,0 0,5 0,10-55,-16 63,-3 1,2-1,-3 1,0-1,-3-5,-1-193,0 123,0 101,0-1,1 0,2 0,-2 1,1-1,1 0,1 2,0-1,5-13,-8 22,12-32,0-11,-9 36,0-1,-3-1,1 0,1 1,-2-7,0-26,-2-30,0 45,1 0,1-1,0 1,3-17,-2 39,1 2,-1-2,-1 2,3-2,-2 1,2 1,-1-1,29-54,-22 46,-6 10,-10 17,-21 33,1-6,2 4,-11 23,-42 114,70-168,4 1,-4-2,1 2,-3 3,3-6,1-2,-1 4,3-2,-2 2,1 0,-1-3,2 4,-7 20,3-7,-1 1,0-1,-5 8,-31 75,3-23,40-82,1-1,0 0,0-1,-1 1,1-1,0 1,-2 1,1-1,1-1,0 1,-1 0,0-1,1 1,-1 1,-1-2,2 1,-1-1,0 1,0-1,1 0,0-1,0 1,0 0,-1-1,1 1,0 0,0-2,0 2,-2-1,2 1,-1-1,1 1,0-1,0 1,0 0,0-1,0 1,0-2,0 1,0 1,0 0,0 0,0-1,0 1,0 0,0-1,0 0,-1-5,1-1,0 0,1 1,-1 1,0-3,3 2,3-32,3 3,0 0,3-5,2-24,1-24,-1-35,0 17,-13 92,1 1,1-2,-1 3,0 0,3-3,-1 2,1 1,0 0,-1 0,1 1,3 0,-2 0,0 0,1 0,5-4,1-1,-1 2,0 0,3 0,-1 2,0 1,0 1,2 0,-1 2,14-5,-15 9,2-3,-1-1,-1 1,0-2,1 0,-2-2,0-1,1-1,9-11,-20 19,-1 0,1-1,1 1,-2-1,-1 1,2-2,-1 2,2-7,-2 5,0 0,0 0,2 0,-2 2,0-2,1 2,4-6,-2 5,0 0,-2 1,3 1,-2-1,1 0,1 1,-1 1,6-2,4-2,1-1,8 2,-12 3,8-3,-2-3,0 1,0-3,7-4,17-16,8-10,-35 29,-2 0,-1-2,0 1,0-2,1-1,-3 0,1-1,-1 0,9-19,-15 26,9-20,-1 1,9-30,-16 37,4 0,0 0,-2 0,12-16,13-15,4-8,-7 12,-23 33,2 4,0-3,0 3,1 0,-1 0,8-5,-6 7,1 2,1-1,-1 3,1-1,0 1,8-2,-12 3,-2 1,2-1,-2 0,0-2,1 2,-2-2,3 1,-4-2,2-1,-1 1,15-18,-8 8,1 0,-3 0,1-4,-2 2,2-1,4-18,-3 8,-5 12,0-3,-1 0,-1 0,-1 0,1 1,-2-9,3-9,5-14,-6 39,-3 0,2 3,1-2,-2 2,4 0,-3-2,31-48,-19 38,7-22,-16 30,-1-1,2-1,-3 0,2-12,16-75,-14 53,-4 31,-1 3,0-1,0-3,6-8,-8 24,0-1,0 1,-1 2,3-2,-2 1,1-1,-2 2,3 0,-2-1,2 0,-2 2,3-2,-3 1,1 1,2 1,3-5,0 2,0 2,0-2,1 2,-1 1,1-1,-1 2,1 0,-1 2,2-2,-3 1,1 1,7 3,-2 0,-1 1,3 1,-2 2,-1-2,12 13,-21-18,0-2,0 2,-1-1,1-1,0 1,0 1,-1-2,1 1,-1-1,2 0,-2 0,0-1,1-1,0 2,0-1,-1 0,1 0,20-3,-22 4,1 0,-2 0,2 0,-1 1,0-1,0 0,0 0,1 0,-1 2,1-2,-2 0,1 1,-1 0,2 0,-1 0,0 1,1 1,0-2,0 3,-1 0,1-2,-1 1,0 0,1 2,-2-3,3 5,-1 6,1 0,-1 3,0-2,1 1,-3-13,8 64,-4-39,0 2,-2-1,0 28,-4-21</inkml:trace>
  <inkml:trace contextRef="#ctx0" brushRef="#br1" timeOffset="3">5210 271,'-4'7,"1"0,-2-1,4 3,-3-1,0 0,2 0,-8 17,-28 81,19-57,0 0,-1-1,-13 18,15-33,-2-1,1-3,-3 1,1-1,-1-5,-4 4,14-16,0 2,1 1,0-1,1 3,-7 10,14-20,1 0,-1-1,0 2,2-1,-2-1,2 1,-2 2,2-3,0 2,0 0,1-1,0 1,0-1,0 3,-1 0,-1-3,1 3,0-3,-1 3,0-2,0 1,0-2,-1 3,-2-3,3 1,-2-2,-1 3,3-2,-3-1,2 0,-4 0,3 1,0-3,-3 2,2-1,0 1,-1-2,-1-2,4 2,0-2,-1 0,2 2,-2 0,-1-2,4 2,-3 1,2-2,-3 6,-3 4,2 0,-5 12,7-15,1 0,-4 1,3-3,-1 2,-1 0,-3 2,-5 7,-1 2,-6 15,8-15,0-3,1 1,-9 6,-2 0,-1-2,-5 1,14-13,-4 4,5 0,-2 1,2 1,-1 1,-3 7,-1 3,-2-2,-9 13,-17 20,23-25,2 0,1 4,-1-1,3 3,2 0,-1 0,2 8,-11 28,-4-1,-15 32,40-95,2-3,-4 1,2 1,-1-1,1-2,-1 1,-2-2,2 1,0-2,-3 2,-2 0,1-1,1 1,1 0,1 2,-1-1,1 1,0 1,-6 11,-20 24,17-25,2 2,-5 14,5-13,-1 1,-14 16,-6 10,24-30,1 0,-1 4,2-2,1 2,-5 11,-10 28,1-6,11-25,-1-3,-1 2,0-3,-2 1,-8 11,14-28,2 2,-7 13,8-13,0-1,-9 11,-7 4,-23 26,22-28,-21 30,27-30,-1-3,-2 1,1-3,-3 1,-15 11,-23 10,47-32,1-2,0 5,-3 3,-2 0,-2 4,-1 0,-2 1,-16 9,12-10,3 2,0 2,0 0,-21 22,33-34,1-1,0 3,2 0,-2-1,-6 18,6-11,-1-2,0 0,-5 4,-17 18,-99 122,108-135,-2-5,-2 1,2-2,-13 5,20-16,-3-1,0-1,0-2,1-2,-1 0,0-3,-7 0,-46 0,-46-12,18 2,44 6,1 2,1 4,-55 16,97-17,5-2,1 1,1 1,-2 0,2 0,-2 1,2 2,0-1,-6 9,-1-3,1 0,-2-2,2-1,-2 0,1-2,-6 1,-33 10,26-7,-2-3,2 0,-2-4,-219-1,134-5,18 3,-107-3,193-1,1 3,-1-3,-1-2,1 1,1-3,-1 2,-4-5,-14-5,19 9,-1-2,-7-4,-1 0,14 9,3-1,-4 0,3 2,-1-4,1 3,-1-1,1-2,-1 1,-1-2,6 5,0 1,-2-1,2-1,-1 3,1-2,0 1,-1-1,1 1,0-1,0-1,0 3,-1-2,1 2,0-2,0 0,0 0,1-1,-1 2,0-2,1-2,-1 2,1 0,1-1,-2 1,1-1,2-2,2-6,0 1,1 0,0 3,1-3,3-3,1 2,0 1,11-10,2-5,24-20,-31 32,-1-1,0-3,-1 1,1-2,-5 4,0 1,0 2,0 0,-1 0,3 1,-7 6,0 1,-2-1,3 2,-1 2,0-2,0 1,-2-1,4 2,-2-1,-1 0,2 2,3 2,-7-2,-2 1,1 0,0 0,0 0,1 1,-2-1,0 0,2 0,-1 1,1-1,-2 1,1-1,-2 3,1-3,2 2,-2-1,0 0,0 2,1-3,0 2,-2 3,6 7,-2 2,-1-1,1-1,0 3,-1 3,3 8,-2-12,0 0,0 1,-1 0,6 8,-7-20,-1-1,2 2,0-1,-1 0,1-1,-2 0,3 2,-1-2,-2 0,3 0,0 0,-2-1,2 1,-1-3,1 4,1-2,7 3,-1-2,1-1,-1-1,1-1,2 0,60-6,-73 6,7-1,-2 0,2-2,-2 1,0-1,6-1,-12 2,0 2,1 0,-1 0,2 0,-2 0,0 0,1 0,-1 0,1 0,-1-1,0 1,0 0,0-1,0 1,1-1,-1 1,2-1,-2-1,0 2,0 0,0 0,0 0,0-1,0 1,0-1,0 0,0 1,0-1,0 1,0 0,0-2,0 2,0-1,-2 1,2-1,-1 1,1-1,0 1,0-2,0 2,0 0,-1 0,1 0,-1 0,1 0,0 0,-22-10,-5 4,2 1,-3 1,3 3,-85 2,41 2,24-2,-66-2,108-1,1 2,0 0,0-1,0 1,1-1,-2 1,0-3,3 3,-2 0,2 0,0 0,0 0,0 0,0-1,0 1,0 0,0 0,0-1,0 1,0 0,0 0,-1-1,1 1,0 0,0 0,0 0,0 0,0 0,-1 0,1 0,0 0,0-1,0 1,0 0,0-2,0 2,0 0,1-1,-1 0,0 0,1 1,-1-1,0-1,0 2,0-1,2 0,-1 1,-1 0,0 0,1-1,-1 1,1-1,-1 1,53-51,-15 17,-5 4,10-8,-31 29,2 0,-2 3,1-1,0-1,8 2,24-6,-1 6,2 0,33 3,-73 3,-1 1,1 1,0-1,-1 1,1 1,0-1,-1 0,-1 2,2-1,11 9,-1 3,2 2,-2-4,-2 3,5-3,4 3,-2 3,0 2,-1 0,8 12,-22-27,2 1,-2 2,3-3,-1-1,-1 0,1 1,1-3,-1 1,-1-1,3 0,-1-1,-1 0,2-1,9 1,0-1,2-2,-2-2,19-4,91-31,-119 34,-2 3,0-3,0-1,0 2,1-2,-2-1,0 0,2 0,-2-3,-1 3,6-9,33-40,9-20,-45 63,-2-1,2-2,-3 0,1 1,4-15,0 2,-9 23,-1 0,2-1,-1 1,1 1,0 0,-2-1,2 3,0-4,1 2,-3 0,3 2,0-2,-2 1,2 1,-1-2,1 2,-2 0,3 1,10-5,-2 3,0 0,15 1,-5 1,12-4,-1-2,1-2,0-2,22-13,-20 8,-10 5,-2-2,3-1,-4-2,3-2,-16 7,-2 0,2-1,-1 0,6-10,20-25,-2 8,22-33,-35 41,2 1,0 4,0-1,22-13,-22 17,1 0,-1-1,0-4,0 1,-2-2,2-7,18-32,-1-1,7-28,-27 57,2 2,1 1,1-1,0 3,26-22,-36 40,1 4,1-3,10-3,-21 13,2-1,1 0,-4-2,4 2,-3-2,1-1,0-2,13-16,22-20,-28 31,2-1,5-10,-18 24,-1 3,0-2,-1 1,1-1,1 1,-1-1,-1 1,0-1,0 0,0 1,1 0,-1-4,0 5,0 0,0 0,0 0,0-2,0 1,0 0,0 1,0-1,0 1,0 0,0-1,0 1,0 0,-1-2,1 2,0-1,0 0,0 1,0-1,0 1,0 0,0 0,-1-1,1 1,-2-2,1 1,-1 0,0 0,1 1,0 0,0 0,0-1,-1 1,1 0,-1 0,1-2,-1 4,1-2,0 0,1 0,-2 1,-1-1,1 0,-12 8,4 1,-3-1,3 2,-1-1,0 4,-10 8,10-9,-33 42,0-1,-24 44,57-79,-1-4,0-2,-8 10,3-4,11-12,0 2,1 0,-1 0,-4 9,8-9,-2-1,-1-1,2 0,-2 0,1 0,-1-1,1 1,-1-2,-3 2,-23 14,23-16,-1 1,-1 2,2-1,-2 0,1 4,-4 3,1 1,-1 3,1 0,0-1,1 2,-3 9,5-10,-1-3,1 0,-2 0,0-1,1-2,-2 3,-5 0,-21 25,-17 22,-5 18,29-39,21-26,-1 1,2 2,0 0,0 1,-3 7,7-13,2-2,-3-2,2 3,-2-3,1 0,-1-2,0 4,-1-4,2 0,-2 1,-4 2,0-1,-1 1,1-2,-1-2,-3 2,6-2,0 2,1-2,-2 2,3 0,-2 1,1 0,1 2,-1-2,0 2,-1-4,0 2,0 1,1-6,-10 10,-11-4,2 0,-2-2,-6-2,18-2,2 3,-1 1,1-1,-1 3,-13 9,-20 11,-135 80,161-97,-1 0,1-2,-1-1,-2-2,2-2,-15 1,-82 15,114-18,-1-3,-1 2,2 2,-1 0,-1-1,3 3,-2-2,-2 4,-6 4,2-1,0 0,0-2,-3-1,2-2,0 3,-1-5,-43 13,-1-5,1-2,-17-3,-108-8,79 1,100 0,0 0,1 0,-2 1,1 1,0-1,0 0,0 0,0 3,0-2,2 2,-2-2,-1 2,2 0,0-1,0 2,-3 6,5-11,1 0,1 1,0-1,-1 3,1-2,0-1,-1 0,0 1,1 1,0 0,-2-2,1 2,1-1,0 0,0 1,0-2,0 2,0-1,0 2,0-2,0-1,0 1,0 0,0 0,0-1,1 0,-1 2,2-1,-2 0,0 0,1 1,0-2,-1 1,0-1,0 1,1 0,-1-1,0 1,1-1,1 0,-2 0,6 4,-1-2,-1 1,1-1,1-2,-2 1,6 2,56 4,2-6,15-3,-13 0,210 0,-259 0,1-2,1-1,-1-1,0-1,-1-1,2-4,-1 1,-1-4,-1 2,13-15,9-5,-37 30,11-9,-2 2,2-1,0 3,4-2,-4 4,0-3,-2 0,8-6,-4 3,-1 1,7-1,0 1,-11 7,-1-1,0-3,1 2,-1-1,0-1,0-2,3-5,-4 3,1 2,-1 0,1 0,0 0,1 2,0 1,1 1,-2 0,12-3,-17 7,156-49,-124 39,22-3,-30 9,1-1,-2-4,6-1,4-7,-22 13,0-4,2 2,-1-4,12-11,-19 12,10-7,-1-1,-1-2,8-10,1-5,1 2,3 2,-15 11,0 1,0-5,30-30,-33 38,2-4,-1-1,0 1,-2-2,-1-1,1-2,3-8,1-4,-1 3,21-28,46-61,-55 83,-19 28,0 2,0 0,1 0,2-2,30-27,-12-5,-25 37,0-2,1 2,1-1,-1 1,0 1,-1-1,4 1,-9 7,-1 0,1 0,-1-1,0 1,3-1,-3 1,1 0,-1 0,1-2,-1 2,3 0,-3 0,0 0,0 0,1 0,0 0,0 2,-1-2,0 1,1-1,-1 0,2 1,-2-1,0 0,0 0,0 0,1 0,-1 0,0 0,1 1,-1-1,0 1,0 1,0-2,0 1,0-1,0 0,0 1,0-1,0 1,0 1,0-2,0 1,0 2,0 1,-1 1,0-3,1 3,-3-1,3-1,-1 1,-1 2,-24 58,4-7,-3 9,6 0,9-34,2-1,-3-1,-1 1,-13 20,-11 13,-3-3,-27 37,19-27,29-43,-20 25,10-16,-1 7,-22 27,36-49,-1 1,3 1,-3 6,0-1,-1-1,-6 7,-76 93,9-2,36-51,-7 12,55-77,-2 0,1-2,0-1,-2 2,1-1,1-3,-3 3,-15 9,-21 9,-16 10,37-19,0-1,0-3,-2-2,3 1,-4-4,-2 1,-62 7,0-4,-27-6,-18-7,120-2,16 3,1 0,0 0,0 0,-1 0,1 0,0 0,0 0,0-1,0 1,0 0,0 0,0 0,0 0,0 0,0-1,0 1,0 0,-1 0,1 0,0 0,0 0,0 0,0 0,-2-1,2 1,0 0,0 0,0-2,0 2,0 0,0 0,0-1,0 1,0 0,0 0,0-1,0 1,0 0,0 0,0 0,0 0,0 0,0 0,0-1,2 1,-2 0,0 0,0 0,0 0,0 0,1 0,-1 0,0-2,0 2,3-7,1-1,1 3,0-4,1 5,-1-4,4-1,-3 1,89-85,-47 47,-32 29,-2 1,1-1,9-21,-8 14,2 0,4-4,10-7,1 2,13-5,-4-2,-23 24,-2 0,2 3,7-5,13-2,-1 5,1 1,35-5,-20 6,3-8,-35 13,1 0,6 1,-7 2,1 3,1 0,1 2,-19 2,-4 3,-11 9,-9 8,-1 1,-1-2,0-1,-2-3,-17 13,-29 11,-22 10,43-25,32-17,-1 2,3 0,-1 1,0 1,-10 15,7-10,-1 1,-13 10,-62 38,54-38,17-14,-15 15,0 4,36-33,0-1,1 0,0 0,0 1,0 0,0-1,0 0,0 2,0-2,-1 1,1 0,0 0,-2-1,2 2,0-2,0 1,0 0,0-1,0 0,0 0,0 1,0-1,0 0,2 1,-2-1,0 0,0 0,1 0,-1 0,0 0,0 0,0 0,0 0,0 0,0 0,0 0,0 2,0-2,0 0,0 0,0 0,0 0,0 0,1 0,-1 0,0 0,1 0,-1 0,0 0,0 0,0 0,2 0,-2 0,0 0,0 0,0-2,0 2,1 0,5-1,1-1,-1-2,0 0,7-4,6-4,71-51,1-6,-3-6,-60 53,266-240,-86 55,-154 150,33-21,-50 48,25-33,-30 30,0 4,1 1,1 2,2 1,-25 17,0-2,0-1,-1 2,0-2,4-7,12-15,12-10,3-12,-14 23,34-56,14-11,86-115,-119 171,-27 28,-2 1,6-8,-2 0,0-2,0 0,7-12,-1-1,-12 19,0-1,4-9,22-52,12-10,-41 73,0 0,0-3,5-16,14-33,-8 27,0 3,3 0,1 2,24-31,-40 56,2-2,-2 2,0-2,2 0,-4-2,1 3,0-4,2-11,-4 15,0 1,2-3,-2 3,2 1,1-1,0 0,2-5,13-12,13-15,10-16,-11 16,1 1,7-2,-14 14,40-54,-28 36,24-46,-44 70,-2-2,18-31,28-63,-29 52,-24 48,1-2,-3-2,1 2,-2-6,-3 17,-1-1,0 0,-2-2,0 2,1 0,-2-2,0 2,-1-15,0 24,0-2,0 3,0-5,0 5,-2-2,2 1,-1 0,1-1,-4-1,4 3,0 2,0 0,-1 1,1-1,-1-1,1 1,-2 0,2 1,-1-1,1 0,-1-1,1 1,0 0,-1 1,0 0,1 0,-2-1,1 1,1-1,-1 1,0 0,-1-2,1 2,1 0,-1 0,1 0,-1 0,0 0,1 0,-3 0,3 0,-1 2,1-2,-1 0,0 1,-1 0,1-1,-1 2,-2 2,-1 1,4-3,-3 3,1-1,0 1,1-1,0 0,-2 2,-5 10,-20 27,14-18,-1 1,-5 10,-3 21,16-39,-1 2,1-3,-1 0,-6 8,4-7,-1 4,1 0,1-1,2 1,-6 16,7-19,0 6,-2 2,2 0,2 0,-1 0,3 1,-1 9,-12 64,11-69,-3 1,-9 30,17-60,-2 2,-1 3,2-2,-1 0,0 0,0 1,2-1,-1 1,0-1,1 2,-2 1,2-8,0-1,0 2,0-2,0 1,0 0,0-1,2 0,-2 0,0 1,0-1,0 0,0 1,0-1,0 2,1-2,-1 1,0-1,1 1,-1-1,0 0,0 0,0 0,0 0,0 0,1 0,-1 1,0-1,1 0,-1 0,2 1,-2-1,0 0,1 0,0 0,-1 0,1 0,-1-1,3 1,-3-1,2 1,-2 0,1 0,1-1,-1 1,0-1,-1-2,8-5,1-1,-2-2,2 2,-3-2,0 0,2-2,19-32,126-193,-86 137,21-32,-73 106,0-2,-1-2,-1 2,1-7,6-26,-12 37,2 0,-2-1,3 2,7-15,-12 28,0-1,3 3,-3-2,2 1,1 0,1-2,-9 12,-1-1,0 1,1-1,0 0,0 1,1-1,-2 1,1-2,0 2,0-1,-1 1,1 0,1 0,-1 0,-1 0,1 0,0 0,0 0,-1 0,3 0,-3 1,2-1,-2 2,2-2,-2 1,1 0,-1-1,1 1,0-1,0 1,-1-1,2 2,-1-1,-1 0,1-1,0 1,-1 0,0 2,0-2,1-1,-1 2,0 0,2 5,0-1,0 2,1 0,-2-1,0 1,-1 0,0 0,3 16,-3 0,0 1,0-1,-1-1,-1 1,-1 0,-1-1,-1 10,-6 13,-1 1,-2-2,-10 27,-22 58,4 1,-19 100,51-194,0-4,-11 29,-6 14,8-7,13-47,1 0,-2-1,-2 7,-11 19,10-25,1 0,-1 9,6-19,6-21,10-60,4-2,11-50,1-26,-5 42,7-29,-17 84,-3 0,1 0,1-39,-10 66,1-3,-2-21,-1 46,0 1,0-3,0 2,0 0,0-1,0 2,-1-2,1 1,0 0,0-1,-2 0,1 1,1 0,0 0,0 1,-1-3,0 3,1 0,0 0,0 0,-1-1,1 1,0 0,0 0,0 0,0 0,0 0,-2 0,1 0,1 0,0 0,0 0,-1 0,1 0,0 0,-1 0,1 0,0 1,0-1,-2 0,2 0,-1 0,1 0,0 1,-3 3,0 0,0 1,0-2,0 2,0-1,0 3,-133 243,8 11,99-191,1 3,-9 38,-15 42,14-64,-2-4,-3 1,34-67,-2 1,-1 0,-8 11,14-25,4-9,4-18,-1 19,7-47,2 1,11-39,34-96,-39 130,2-5,16-54,3 0,24-46,-41 110,-12 37,-18 33,-82 195,64-141,-18 77,29-100,2-2,-13 19,-42 93,25-55,16-42,-15 27,-20 40,-37 97,101-229,-16 37,-13 25,23-51,0-1,0-1,-3 0,3 1,-1-3,-1 2,-4 1,-19 14,0-2,-25 11,53-30,-12 3,15-6,-1-1,1 0,-1 0,1 0,0 0,0 0,-1 0,1-1,-2 1,2 0,0 0,0 0,0 0,-1-1,1 1,0 0,0 0,0-1,-1 1,1 0,0-2,0 2,0 0,0-1,0 1,0 0,0 0,0 0,0 0,0-1,-1 1,1-1,0 1,0-1,0 1,0-2,0 2,0-1,0 1,0 0,0 0,0-1,0 1,0 0,0-1,1-10,-1 0,2 0,0 0,1 0,0 2,1-11,6-13,6-24,10-52,13-65,-15 19,21-106,-23 154,3 2,13-23,-37 126,7-25,-8 26,0 1,0 0,2-1,-2-1,0 1,0 1,0-1,1 1,0-1,-1 0,0 1,0-2,1 1,-1 1,0-1,1 1,1 0,-2 0,1 0,0 0,-1 0,0 0,0 0,1 0,0 0,-1 1,0-1,2 1,-2 1,0-1,0 0,1-1,-1 1,0 0,0 1,0-1,1-1,-1 0,0 1,0 0,0 0,0 1,0-1,0 0,0-1,0 1,0 1,-1 27,-3-3,1 0,-2-1,0 0,-6 14,-7 42,9-37,-1 0,-1 1,-12 30,-28 54,-5 13,45-112,-13 41,-17 64,-6 64,45-183,3-10,0-6,1-1,-2-1,2 1,-1 0,0 0,0 1,0-1,1-1,-1 0,1 1,21-26,1 1,-1-5,-1 2,4-12,17-33,13-31,49-122,-45 92,9-5,-47 101,10-21,-2 2,16-48,-37 80,-3 13,-2-3,2 6,-1-2,2-2,-1 2,8-10,40-60,-53 82,0-1,1 0,-2-2,0 2,1 0,-1 1,1-1,0-1,-1 2,1-1,1 1,-1 0,0-1,0 1,0 0,1 0,-1-1,-1 1,1 0,-1 0,1 0,0 0,2 1,-3-1,1 1,0-1,1 1,-2 1,1-1,-1 0,0 1,1 0,0 0,-1-2,0 1,1-1,1 3,-2-2,0 1,1 0,-1-1,0 0,0 1,0 1,0-3,0 2,0 2,1 18,-1 3,0-2,-4 24,-9 73,11-98,-16 105,-3-2,-4 1,-4-3,-2-3,-17 34,47-151,-37 107,-13 22,49-127,0-1,0-1,1 1,-1-1,2 0,-1 2,-2-2,3 1,-1 0,0-1,0 2,1-1,-2 3,5-6,-1-8,11-31,1-3,0-11,12-34,5-15,5-18,14-21,-29 87,-3-4,0 2,-5-2,3-11,-4 18,-1 1,15-36,6-25,-18 59,13-27,-21 60,1 2,0 0,1 2,0-2,2 1,2-5,1 4,2-1,-2 2,2 0,-1 3,5-5,-10 11,-1 1,0-1,-1 2,1 1,2-1,-2 2,1-1,-1 2,1-1,1 2,0 0,-7 0,0 0,1 1,-1-1,0 1,1 0,-1 1,-1 0,1-2,0 2,0 1,0-2,0 1,0 1,-1-1,1 3,-1-2,2-1,-2 2,-1-1,2 1,-1-1,1 2,-2-1,0 0,0 0,0 0,1 1,-1 0,0-2,0 7,11 60,-2-2,-3 2,-1 1,-2 38,-4-96,-1 1,1 1,0-4,-4 12,3-15,-2-2,2 1,-1-1,1 0,-2 1,1-1,-2 0,2-1,-2 4,-3 2,3-4,-1 2,2-4,-3 5,1-3,0-2,-1 1,1 0,-1 1,-4 1,-9 4,-2-3,-11 7,15-10,0 1,0 3,-16 11,13-3,-2-4,-1 1,0-3,-23 10,32-18,-1 3,-1 0,0 2,8-4,3 0,-1-1,2 1,-1-1,0 4,0-3,0 2,-1-1,-1 6,-22 50,0 2,-15 46,12-26,8-21,5-17,1 0,-2-1,-13 20,-8-2,25-39,1 2,0-1,2-1,-9 25,21-46,0 0,-2 0,3 1,0-2,-1 2,0 1,1-3,-2 2,2 1,0-3,0 3,0-4,0 0,0-1,0 1,0 1,0-2,0 0,0 0,0 1,2-1,-2 1,0 0,0-1,0 2,1-2,-1 0,0 0,0 1,1-1,-1 1,0-1,0 1,0-1,0 0,3 0,-2 1,0-1,0 0,0 0,1 0,-1 0,0 0,0 0,-1 0,3 0,-2 0,0 0,0-1,6-1,2-1,-1 0,0-3,-1 1,1 1,0-3,-2 1,1 0,0 0,4-9,10-11,-3-2,13-23,-16 26,2-2,-2 3,17-15,9-2,-19 19,-3 1,4-8,-2 6,-6 1,1 0,2-2,-13 15,-1 3,-1-2,2-1,-3 0,2 2,1-3,-4 3,2-4,-1 0,6-39,-5 36,-2 0,3 1,-2-1,2 0,1 1,-2 1,2-5,18-29,-13 24,9-21,-2 2,1 2,3-6,-7 20,-3-1,1 0,-1-2,0-1,6-24,-12 26,4-11,2 1,0-1,5-11,-8 27,23-59,-28 72,1-1,-2 0,-1 1,2-2,-2 0,0 1,2-2,-5 1,0 11,-6 11,-12 25,-9 21,-3 10,-39 61,24-46,-30 71,44-91,22-41,-1 1,1 4,-7 12,0-3,-1 0,-2-1,-13 23,23-37,-8 10,3 3,1 0,-13 33,-74 218,81-232,-4 0,0-3,-22 33,7-16,31-51,-3 8,0-3,-13 19,9-17,0 0,1 3,5-7,-1-1,0 0,-12 11,23-27,-1-1,1 1,-1-1,1 1,0-1,0 0,0 2,0-2,0 0,0 1,-1-1,1 0,0 0,-2 0,2 0,-1 0,1 0,0 0,0 0,-1 0,1 0,-1 0,1 0,0 0,-1 0,1 0,0 0,-2 0,2 0,0 0,-1 0,1 0,-1-1,1-2,0 2,0 0,-1-2,1 1,0 2,-1-1,1-2,0 1,0 1,0-2,-2 2,2-10,0 2,0 0,0-1,0 2,2-2,-1 1,0-1,-1-1,10-25,2-17,5-10,-2-21,4-8,11-37,-28 123,2-4,-3-2,3 1,-2-1,0 1,0-1,-2 11,0 0,0 1,0 0,0-1,0-1,0 1,0 0,0 0,0 0,0-1,0 1,0 0,0 1,0-1,0 1,-2-1,2 1,0-3,-1 3,1 0,0-1,0 1,-1 0,1 0,0 0,-1 0,1 0,0 0,0 0,0 0,0 0,-1 0,1 0,-2 0,2 0,0 0,0 0,-1 0,1 1,-1-1,1 0,0 0,0 0,0 1,0-1,-4 4,1 1,-1 0,2-2,-3 6,2-9,-41 77,1-2,36-64,0 1,-3-2,2 1,-8 7,12-16,1 1,2-1,-3 0,0 1,1-2,0 0,0-1,-1 3,2-3,-2 1,-1-1,4 0,1 0,-2 0,2 0,-3 0,3-1,-2 1,2 0,-2 0,1-2,0 1,1 1,-1-1,0 1,1 0,-3-1,3 0,0-1,-2 1,2 0,-1 0,1 0,0-1,-2 1,1 0,1-1,0 0,0 0,-1 1,1 0,0 1,0-2,0 1,0-1,0-1,0 1,-1-10,1 1,1-1,-1 0,0 0,1 1,2 0,-2-1,1 1,2-1,-2 1,2 0,0 1,2-7,0 7,-5 16,-6 19,-3 4,-1-1,-2 1,0-3,0 2,1-1,-5-2,2 1,-2-5,-13 20,11-16,3-1,-15 30,18-32,-3 2,-2-1,-8 12,1-1,17-27,-66 100,-4 17,59-96,-1-3,0 2,-1-3,-2 0,0-2,-3 1,-41 33,-29 15,45-35,25-17,-2-3,-1-2,-1-2,2 0,-2-4,0 1,-24 1,11-7,3 2,-25 8,47-8,1 4,-1-2,1 3,-12 9,-24 14,35-23,12-4,10-4,1-5,-1 1,0-2,0 3,-1-4,1 2,5-5,-2 1,6-3,49-34,21-25,-15 8,191-179,-239 217,7-9,2 2,15-10,-24 22,1-3,13-16,9-9,23-23,19-25,-41 45,2 3,46-31,-88 72,0-1,0 3,-2-1,1 0,0-1,0 1,-2-2,2 2,2-7,-5 9,-2 0,1 0,0 1,-1 0,0-1,1 0,0 0,-1-1,0 2,0-2,2 3,-2 0,0-1,0 1,0-1,0 1,0-1,0 1,0-1,0 1,0 0,0 0,-2 0,2-2,0 2,0 0,0-1,0 1,0-1,0 1,0 0,0 0,-1 0,1 0,0-1,0 1,-1 0,1 0,0 0,0 0,0 0,0 0,0 0,0 0,-1 0,1 0,-1 0,1 0,0 0,0-1,0 1,-2 0,2 0,0 0,0 0,-1 0,1 1,0-1,0 0,0 0,0 0,-4 0,0 2,1 1,1 0,-3 0,1 0,2 1,0 0,-1-2,-1 2,3 2,-1-3,-3 2,-8 17,-49 53,-30 42,-14 42,25-34,47-76,4 0,-1 2,0 9,7-9,-8 10,21-43,1-1,-1 1,-3-2,-5 9,-23 17,-124 148,132-152,-23 21,-4 4,23-23,-13 12,37-41,-1 1,1-3,-1 2,1-2,-13 3,16-7,-27 10,-2-1,0-2,0-5,-11 0,-209-6,116-3,-304 2,435-2,13 0,0 1,1 1,0 0,-1-1,0 0,0 1,1 0,-1-1,1 1,-1-2,2 2,-2 0,2 0,-2 0,0-1,1 1,0 0,53-31,28-26,-6 5,-8 10,1 4,0 4,1 6,24-3,-70 25,0-4,1 1,-2-2,9-6,14-11,42-12,-33 17,-38 17,0 0,13-1,5-1,-29 5,2 0,0-1,-2 0,1-2,-1 1,3 0,22-18,0 10,-15 8,-80 67,-4-3,2-6,-6-3,-9 3,-48 29,-12 10,116-75,-16 12,28-17,-1-2,-2 1,1-2,0 0,0-3,-9 2,-27 2,28-6,1 1,-9 4,-11 6,-2-2,1-5,-18 3,-306-6,207-6,-100 1,238-2,0 0,-13-7,-20-1,25 5,2-3,-27-10,8 2,34 10,1 0,0 0,0-3,-1 1,1-2,0-2,3 5,9 7,1 0,13 19,-8-9,-1 2,1-1,-1 2,4 10,-3-6,0-1,5 7,-3-4,-2-2,3 2,0 12,8 22,-14-47,0 0,1 1,-1-2,1 2,0-1,-1 0,1-1,1 1,0-2,1 1,-3-2,2 2,1-1,-1-2,0 2,1-1,-1-1,1-1,2 1,15 3,0-1,1-3,1 0,1-3,-5 2,28 0,31-2,-67 1,1-1,0-2,-1 2,10-8,38-23,-27 17,-2 0,19-5,147-33,-95 30,-73 16,-16 5,0-2,1 0,-2 0,0-2,8-4,30-28,-23 18,2 0,1 2,-1 1,27-9,34 3,-33 9,2-6,29-19,-60 24,6 4,0-3,12 3,-7 1,28-15,-64 26,0 0,1-3,-1 2,2 0,-3 1,4 0,-5 0,-1 0,-1 0,1 0,0 1,-1-1,2 1,-1-1,0 2,0-2,-1 1,3-1,-3 0,2 0,-2 1,0 0,0 0,1-1,-1 2,0-1,0 0,1 0,-1 0,0 1,0-2,0 0,0 1,2 0,-2 0,0 0,0-1,0 2,0-1,0 0,0 0,0 1,-2-2,2 0,0 0,0 2,-1 3,0-2,1 2,-2 1,0-4,1 2,-1 1,-1-1,2-1,0 1,-2-2,1 2,-2 0,3-2,-2 2,-7 5,-1 1,1-1,-3 1,-17 15,14-10,2 1,-3 7,-23 27,20-31,-47 51,52-59,2 0,-2-1,2-2,-7 3,3-4,1-1,-18 1,-12 4,38-6,-2-2,0 3,3-2,-1 4,-3-1,3-1,1 0,0-2,0 3,-3-3,2-1,0 1,-3-1,-15-1,-1 0,-26-4,24 0,1 2,-21 5,-208 34,145-34,25-3,65 1,-17 6,19-5,-20 3,-30-6,725-2,-349 1,-293 0,-1-1,2-1,-1-1,-1 0,1-2,-2 0,1-2,2 2,-3-4,1 0,41-23,-30 19,14-10,-33 19,1 1,-2-1,-1-1,1 2,2-2,-4 4,-1-1,0 2,0-1,0 0,1 0,-1 0,0-1,2 2,-2-1,1 0,-1 0,0-1,0 1,0-1,0 2,0 0,0-1,0 1,0-2,0 2,0 0,0 0,0 0,-1-1,1 1,0-1,-2 1,2-1,0 1,0 0,-1-1,1 1,0 0,0 0,0 0,0-2,0 2,0 0,-1 0,1 0,-1-1,1 1,0 0,-1 0,1 0,-2 0,-10-3,-1 1,1 0,0 2,-14 1,-1 0,-567 1,564-2,-20 6,37-4,1 0,0 2,-2 2,1-1,0 2,-90 49,76-45,2 0,-2-3,0-2,-15 5,4 2,-1 2,-12 8,-21 8,66-27,11-2,15-1,-17-1,481-3,-463 2,-1-3,13-3,24-3,-43 8,1-2,0-2,-1 2,13-9,19-8,12-2,33-14,-69 31,0 0,0 5,7-3,7 4,-17 1,0-1,7-2,-22 2,2-3,-3 2,2 0,0 0,-1-2,1 1,-2-2,2 3,0-2,-1-1,3-3,1-3,1 0,2-1,-3 3,2-1,1 3,-1-2,33-21,-1-1,29-33,12-11,-74 67,0-2,-2 0,0 0,2-2,3-8,19-26,-14 26,0 0,1 2,2 0,14-11,-8 7,-2 0,2-4,-2-1,17-23,21-24,-30 39,38-42,-15 10,52-50,-101 110,-3 5,-2 0,2 0,-2-2,0 2,0 0,0 0,2-2,-2 1,0-1,2 1,-3 2,0 0,0 0,0-1,0 1,0 0,0 0,0 0,0 0,0-2,0 2,0 0,0 0,0 0,0 0,0-1,0 1,0 0,0 0,0 0,0 0,0-1,0 1,0 0,0 0,0 0,0 0,0 0,-2-1,2 1,0 0,0 0,0 0,0 0,0 0,0 0,0 0,0 0,0 0,0 0,0 0,0 0,-1 0,1 0,-7-3,-8 5,9-1,-1 1,2 2,-2-3,1 4,0-1,0-2,-1 3,-9 9,-13 14,5-2,-8 11,18-18,-1 0,2-4,-4 1,1-2,-1 0,-4 4,-1 0,1 3,-15 18,14-16,3-3,-16 10,18-17,1 2,2-1,-3 4,0 2,0-1,-2-2,-1 1,-3 0,5-2,0 2,-15 17,3-2,10-12,-1-3,2 3,-1 1,1 1,2 1,-8 15,23-37,1 0,1-1,0 0,-1 1,0 0,1 0,-1-1,1 1,-2 0,2-1,0 2,-1-2,1 1,-1 1,1-1,0-1,1 0,-1-1,1 2,-1-1,0 0,0 0,2 1,-2-2,1 1,-1-1,0 0,1 1,0 0,-1 0,0-1,0 0,1 2,-1-2,2 1,-1-1,-1 1,1-1,0 0,-1 1,2-1,-1 0,-1 0,1 0,0 0,6 1,2 1,-2-2,2 0,-2 0,0-2,2 2,-1-2,-1-2,19-5,18-12,-23 11,-3 1,3 0,6 1,-4 5,2 1,13 2,-15 0,0-1,22-5,69-26,91-44,-80 24,-104 44,25-13,28-20,5 0,-4-3,-62 37,0-3,1 1,-2-3,8-10,-8 7,0 0,1-3,-4-1,3 2,2-8,12-31,3-15,-28 70,71-167,-59 140,9-14,-12 24,-2-1,2 0,-3 0,5-11,-7 11,5-10,-1-2,-2 2,1-4,0-7,-2-16,21-139,-19 153,1 0,2-1,6-18,31-82,-41 123,2 3,-1-1,1 1,0 0,0 2,2 0,3-3,-9 11,-3 1,3 0,-1-3,-1 2,3-4,7-14,-13 25,0 0,0 0,0 0,0 0,0 0,0 0,0 0,0 0,0 0,0-2,0 2,0 0,0 0,0 0,0 0,0 0,0 0,0 0,0 0,1 0,-1 0,0 0,0 0,0 0,0 0,0 0,0 0,0 0,1 0,-1 0,0 0,0 0,0 0,1 0,-1 0,0 0,0 0,0 0,0 0,0 0,0 2,0-2,0 0,0 0,0 0,1 0,-1 0,0 0,0 0,0 0,0 0,0 1,0-1,0 0,0 0,0 0,0 1,0-1,0 0,0 0,0 0,3 15,-2-13,4 60,0 0,-3 11,-1 125,-1-129,0-64,0 50,-3 21,2-58,-1-1,-1 1,1-1,-2 0,-1 0,0 6,-13 27,-16 36,11-31,-5 17,23-58,-1 0,-1 1,1-3,-5 7,-3 6,-3 1,1-1,-2-1,1-1,-15 10,-47 52,63-71,-2 2,1-3,-21 10,5-6,-5-2,1-3,-15 0,17-3,24-5,0 1,0-2,0 5,1-1,-1 0,2 2,-6 2,0-1,-10 4,-51 17,138-59,4-5,0-3,-35 22,61-26,-74 32,1 3,-2 1,2 2,3-1,-12 3,12-1,0 1,-1 1,19 5,-38-4,0-2,-2 1,2-1,0 0,0 1,-1-1,2 1,-3-1,1 3,1-2,-1 0,-1 0,3 2,-1-1,-2-2,2 2,-2 0,0-1,1 1,-1 0,1-1,-1 0,0-1,0 2,0 0,0-1,0 1,0-1,0 2,0-3,0 2,0-1,0 2,-1-3,1 1,-1 2,1-2,0-1,0 1,-2 1,2 0,0-1,-3 4,0 1,1-2,-1 1,1 0,-2 0,2-3,-2 3,1-1,-1 1,-1-3,-7 9,-1 1,-5-1,10-5,-258 150,217-131,-53 23,27-15,45-18,-6 2,0 1,-1 4,-18 18,34-25,1 0,-2-2,-7 4,-66 24,66-30,-9 7,-26 20,21-12,-1-3,38-21,-27 13,0 0,-15-2,35-7,-1-2,1 1,1 1,-1 1,1-1,-1 4,1-1,-2 5,9-6,5-6,1-2,0 0,1 0,-1 2,-1-2,1 0,-1 0,1 0,-1 0,1 0,1-2,-1 2,-1 0,1 0,8-3,-1-4,2 2,-3-3,0 2,2-2,3-4,19-18,7-1,27-13,-1 1,-59 42,269-192,-246 178,0 1,1 3,-1 0,1 4,1-1,14 2,50-1,37 11,-40-3,-76 0,-3-1,1 0,-1-1,3-2,-11 3,-2-1,0 0,2 1,0 0,-2-2,-1-1,4 2,-2-3,-1 3,0-1,1-2,0 2,-1-1,0 1,-1-2,0 4,-1 0,2-1,-2 1,0-1,0 1,1-1,-1 1,1-2,-1 2,0 0,0 0,0 0,0-1,0 0,0 1,0-1,0 0,0 1,0-2,0 2,0 0,0-1,0 0,0 1,0-1,0 0,0 1,0 0,0 0,0 0,0 0,0-2,0 2,0-1,0 1,-1-1,1 0,-1 1,1-2,0 2,0 0,-2 0,2 0,-1-1,1 1,0-1,0 1,0 0,-1 0,1-1,-2 0,-2 1,0-3,2 2,0 0,-2 0,-1-1,-14 2,2 0,-1 0,-1 3,3 2,-3-2,-1 5,-30 11,-26 16,25-8,8-3,-2-4,2-3,-36 9,58-22,2 2,-2 3,1-1,2 3,0 0,-16 13,14-10,1-2,-1-1,-1-2,0 0,1-2,-7 0,4 1,0 0,0 3,0 0,-12 11,21-12,14-10,0 0,-1 0,1 0,0 0,0 0,0 0,0 0,0 0,0 0,0 0,0 2,0-2,0 0,-2 0,2 0,0 0,0 0,0 1,0-1,0 0,0 0,0 0,0 0,0 0,0 0,0 0,0 0,0 0,0 1,0-1,0 0,0 0,0 1,0-1,0 0,0 0,0 0,0 1,0-1,0 0,0 0,0 0,0 0,0 0,0 0,0 0,0 0,0 0,0 0,2 2,-2-2,8 3,14 2,67-2,61-12,-121 5,-1 0,1-2,-1-3,1-1,-2-3,0 0,7-5,207-155,-218 152,0-1,-3 0,8-10,-4 3,0 4,4-3,-14 13,0 2,1-5,6-11,-6 8,1 2,5-6,-6 11,-2 1,15-8,-28 21,0 0,0 0,0 0,1 0,-1 0,0 0,0 0,0 0,0 0,0-1,0 1,0 0,0 0,0 0,0 0,0 0,0 0,0 0,0 0,0 0,0 0,1 0,-1 0,0 0,0 0,0 1,0-1,2 0,-2 0,0 0,0 0,0 0,0 0,0 0,0 0,0 2,0-2,0 0,0 0,0 0,0 0,0 0,0 1,1-1,-1 0,0 0,0 0,0 0,0 1,0-1,0 0,0 0,0 0,0 0,0 0,0 0,0 0,0 0,0 0,0 0,0 1,0-1,0 0,-1 0,1 0,0 0,0 1,-3 9,-4 11,-2-2,2-1,-2 2,0-5,-8 13,-14 19,-9 8,-1-2,-3 0,1-6,-6 2,43-43,0 1,0-2,-2 0,2-2,0 2,-3 0,3-2,-1-1,-8 3,15-5,0 0,0 0,-1 0,1 0,0 0,0 0,0 0,-1 0,1 0,-1 0,1 0,0 0,0 0,0 0,-2 0,2 0,0 0,0 0,0 0,-1 0,1 0,0-2,0 2,0 0,-1-1,1 1,0 0,0-1,0 1,0 0,0-1,0 1,0 0,0 0,0-2,0 2,0-1,0 0,0 0,0 0,0 1,0-2,0 1,0-1,0 1,1 1,-1-2,0 1,1 0,13-26,2 7,-1-1,2 3,6-6,-1 2,-10 11,-1 2,-1-1,2 1,0 3,-1-2,8-1,56-29,-62 31,2 0,-2 3,2-1,-2 0,11 3,23-1,-41 3,-14 0,-447 3,283-3,102 1,-6 10,-41 0,116-11,-24 0,-22 7,40-5,-1-1,0 4,-1-1,1-2,1 3,0 1,-5 3,-17 14,0-2,0-1,-23 6,31-14,1 2,0 0,1 2,0 1,-14 17,-2-2,-4-3,2-1,-15 6,23-17,2-4,-22 9,34-15,2 1,-2 0,2 2,-2 2,-33 19,-4 1,-29 5,56-26,-1-2,1-1,-2-3,-10 0,32-5,3 0,0 0,-1 0,1 0,1 0,-1 0,-1 0,1 0,-2-3,4 3,0-1,0 1,-1-1,1 1,-1 0,1-1,0-1,-1 1,1 1,-1 0,1-1,0 1,-2-1,2 0,0-1,0 1,0 0,-1 1,1-1,0 0,0-1,0 2,0-1,0 1,0-1,0 0,0-1,0 1,0 0,0 1,5-36,1-8</inkml:trace>
</inkml:ink>
</file>

<file path=ppt/ink/ink8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2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891 70,'0'0,"-3"0,-4 0,-1-5,-6-5,0 2,-1-1,-4 3,-4 2,-2 1,-2 1,4 2,1 0,2-5,2 1,2 1,-5-2,3 4,-4-2,-3 2,3 1,-1 0,3 0,-1 0,4 0,0 5,2 0,2 3,1 2,0-3,3 4,-2-4,3 5,-1-3,-1 4,-1-4,-3-1,-1-1,1-1,-3 2,3 2,2-1,0-2,3 2,-2-1,2 4,0 1,-2 0,2 2,3 1,-2-3,2 3,-2-3,1 1,-1 3,-2-5,2 2,-2-2,0 2,2 0,1 4,-2-3,-2-3,1 1,3 2,4 0,-3 5,1 0,1 2,0 1,3-1,-2-3,-1-4</inkml:trace>
</inkml:ink>
</file>

<file path=ppt/ink/ink8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3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438 0,'0'0,"-3"0,-4 10,-2 4,-3-1,-2 4,-2 3,0 0,0-3,2 0,2-4,1 3,5-1,-3 3,1 1,1 2,-2 0,-2-2,-1-1,3 1,-4-4,0 0,0-1,-2-7,4 4,-1-4,3 4,-1-1,-1-3,-1-2,1 2,0 4,-1-2,4 6,-3-4,2 2,0 3,1 1,2 3,0 1,0 2,3-1,-1 2,-1-5,2-1,-1-3</inkml:trace>
</inkml:ink>
</file>

<file path=ppt/ink/ink8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4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1 1,'0'0,"2"0,6 0,0 5,5 0,2 2,-1 4,0 0,3 0,-5 1,5 2,0 1,1-1,-1-2,-4 3,0-4,1 2,-1-3,1-2,1-2,-3 1,-1-1,1 1,2 0,0-1,0 5,-2 3,0-2,1 4,1-4,-3 0,-4 5,2-4,-2 1,1 4,-2 0,-1 1,-1 3,-3 1,0 0,-1-1,0 2,0-1,0 0,0 0,-1 0,1 0,0 0,0 0,0 0,-1-5,-4 0,3 0,-1 0,1-1</inkml:trace>
</inkml:ink>
</file>

<file path=ppt/ink/ink8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5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2 185,'0'0,"0"-4,4-6,5 1,1-4,2 2,3 1,-5-1,3 3,-4-4,1 2,1 3,1-3,1 1,2 3,0-2,1-1,0 0,3-1,-1 3,5 2,-2 1,4 3,-2 0,-5 1</inkml:trace>
</inkml:ink>
</file>

<file path=ppt/ink/ink8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6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237 1,'0'0,"-3"0,-4 0,-3 0,2 5,-3 0,-1 0,1 3,0 4,-1-1,2 3,0-3,1 3,1-3,-1 3,1-4,0 3,0-2,1 2,0 0,-4 6,3-1,-3-1,3 1,2 0,-2-4,1 2,4 2,-1 0,3-2</inkml:trace>
</inkml:ink>
</file>

<file path=ppt/ink/ink8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7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1 0,'0'0,"0"5,2 0,4 0,4-2,-1 6,3-5,0 7,1-2,2-2,-1 4,3-4,-2 5,1-2,0 2,1-2,-1 3,-2-3,0-2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5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1 108,'15'-28,"-2"3,-9 18,1 1,0 0,0 0,1 1,-1 0,9-6,-11 9,-2 1,1 0,0 0,0 1,1-1,-1 0,0 0,1 1,-1 0,0 0,0 0,0 0,0 0,1 1,-1-1,0 1,1 0,-1-1,0 1,0 0,-1 1,1-1,3 3,2 1,-1 1,0 0,-1 1,1 0,9 16,-13-20,1 1,-1 1,0-1,0 1,-1-1,1 1,-1-1,1 1,-1 0,0 0,-1 1,1-2,0 7,-5 3,-1-4</inkml:trace>
</inkml:ink>
</file>

<file path=ppt/ink/ink8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8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567 47,'0'0,"-4"4,-6 1,-5-1,-3 0,-4 3,0 1,3 2,0-2,3 0,3 3,1-2,-1-3,1-2,-3-1,2-2,2 5,-1-2,3 5,-1 0,-1-2,-1-2,-3-3,1 7,1 1,-4-1,3 4,2-2,0-1,-1-5,-2 3,1 1,-2-6,2 2,-2-2,-1-2,2-1,-1 0,0 0,4-5,2-3,4-8,6 3,1-3,4 1,6 1,0 3,3 1,2 5,-3-2,1 0,-2 2,2-3,1-4,-1 1,1 2,0 2,6 3,-3 2,0 1,0 1,2 0,-4 1,2-1,-4 0,6 0,-1 5,-1 0,0-1,0 1,-1-2,0 3,-2-1,2 1,-3-2,3-1,-2-3,0 1,2-1,-2 0,2 0,-3 0,2-1,0 1,0 0,-3-3,0-3,-5-3,3 1,-1-1,-2-1,-2-2,-4 0,-2-3,-4 5,-4 0,-2 0,-1 2,-1 0,-4 5,-4-1,-2 3,-4 6,2 0,2-2,2 2,1-1,2-2,-3-1,1-1,0 5,2 2,-1 4,2-3,-1-2,1 0,0-4,1-2,0 1,-2-1,3-1,-3 5,11 2,9 2,7 6,8-2,6 2,1-2,-2 4,0-5,-3-3,-1-3,-2-1,3-2,-1-2,0 0,2 0,0-1,-1 1,-2-1,-3-3,-1-1,0-1,-5-2,-5 2,-7-1,-6 2,-6-3,-4 2,-6 0,-1 1,0 4,0 0,-2 0,3-4,-2 0,4 0,2 2,2 0,4 1,-2 2,1 0,0 0,1 0,0 0,-1 0,1 0,-1 0,0 0,1 0,-1 0,0 0,0 0,2 0,-3 0,2 0,-1 5,0 0,4 4,13-9,-1 0,0 0,0 1,0-1,0 0,-1 0,1 0,0 2,0-2,0 0,0 0,0 0,-1 0,1 0,0 0,0 0,0 1,0-1,0 0,0 1,0-1,0 0,0 0,0 1,0-1,0 0,0 0,0 0,0 0,0 0,0 1,0-1,0 0,1 0,-1 2,9 5,14 0,5-4,1-2,1 0,-4 0,-4-2,-3-3,0 0,-3-2,0-2,-2 0,2 1,-3 7,-2 1,-1 7,-5 4,-1 4,-1 5,-2-1,-1 3,3 1,-1 0,2 1,-2-2,-1 0,0 1,-1-1,0 0,0 0,0-2,0 2,0 0,0 0,0 0,0 0,0 0,0 0,0 0,0 0,0 0,0 0,0 0,0-1,0 0,0 1,0 1,0-1,0 0,0 0,0 0,0 0,0 0,0 0,0-2,0 2,0 0,0-1,0 2,4-6,3-9,2-9,0-12,2-5,-2-4,-2-4,-2-3,-2-1,-1 1,0 3,2-2,-1 3,-1 0,-1 1,0 1,-1 0,1-1,-1 1,-1 0,1-2,0 1,0 0,0 0,-2 6,-2-1,0-1,2-1,-3 4,0 0,3 0,-2-3,-2-1,3-1,-1-2,1 2,1-4,-2 7,0 0,-2-1,-1-1,3 1,0-3,2 1,0-2,2 0,-1 0,2 1,-1 9,0 6,0 14,0 9,0 11,0 6,0-1,0 0,0-4,0-1,0-1,0-2,0 0,0-2,0 0,0 1,0 0,0-2,0 2,0 0,0 0,4 0,-2 0,4-5,2 1,-3-1,2-9,3-6,-3-15,-1-6,-1-7,-2-1,1 5,1-1,-2 2,2 4,0-1,-1 0,-1-2,0 1,-2-4,1 5,2-1,0 0,-2-1,-1-1,0-2,1 1,-2-2,0 0,-3-1,0 1,-5 4,2 1,1 0,1 0,-2 1,-2 5,1 10,-1 11,-3 6,-1 8,-3 1,3 3,0-6,2 0,1-10,1-10,1-10,5 6,-1-3</inkml:trace>
</inkml:ink>
</file>

<file path=ppt/ink/ink8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58:35.10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1,'50'33,"81"49,-107-69,0-1,1-1,42 12,-36-17,1-2,-1-1,0-1,55-5,-8 0,404 3,-466-1,1-1,-1-1,1-1,-1 0,0-1,0 0,16-10,-13 7,1 0,0 1,0 2,24-5,30 4,125 7,-78 2,447-3,-545 2,0 1,0 1,0 0,-1 2,0 1,25 10,-20-6,0-2,1-1,39 6,30-7,138-7,-21-3,543 13,-359-7,-331-2,17-2,0 4,159 27,-173-14,1-2,139 7,-14-20,288 7,132-2,-353-8,-236 0,0-2,-1 0,0-2,0 0,0-2,27-13,-13 7,55-14,-39 18,1 3,65-1,118 11,-44 1,498-13,-389-7,-3 0,-230 15,396-21,-280 7,204 9,-119 6,382-3,-420 3,-216 1,0 0,0 2,-1 0,34 10,68 32,-85-30,0-1,1-2,48 9,-4-12,1-3,103-7,-96-2,137 15,-24 6,220-10,-101-5,315 5,-283-6,761 0,-588-3,-485-2,-1-2,0-1,0-2,66-23,68-13,-86 34,140 1,12-1,475-17,-381 15,-34 0,139-22,-112 3,475 1,-46 31,-724 1,1 1,-1 2,0 1,44 16,42 8,-44-19,118 3,76-17,-91 0,341 3,-483-2,0-2,-1-1,1-2,37-12,43-9,-26 15,113-4,93 14,-42 2,180-3,-321 4,-106 1,0-1,0 1,-1 0,1 0,0 0,-1 1,1 0,-1 0,1 0,-1 0,8 6,43 40,-23-19,159 116,-49-40,-114-85,1-3,0 0,44 17,-40-19,-1 1,54 36,-30-10,-1 4,-2 1,-3 3,-2 2,-2 2,-2 2,51 87,-80-112,-1 0,-2 1,-2 1,11 53,-5-21,26 60,-28-87,-1 1,12 60,-17-18,-3 0,-7 104,-1-45,3-106,-1 50,18 147,-7-139,-4 0,-7 112,-2-65,4 923,-2-1044,-1 0,0 0,-1 0,-1-1,-12 35,-43 82,2-9,49-106,2 1,1 0,0 0,-3 35,-4 681,14-463,-2 462,0-728,1 0,0 0,0-1,1 1,-1 0,2 0,-1-1,1 0,6 12,4 4,24 28,-22-32,22 36,-28-34,-1 0,0 0,-1 1,-1-1,-2 2,0-1,2 34,-8 157,-2-111,19 277,-1-46,-5 213,-3 277,-9-464,3 1853,0-2195,-1 0,-1 0,-1 0,0 0,-8 22,-36 73,32-79,1 0,-17 64,21-35,3-1,0 100,4-48,-9 89,-7 232,19-185,-7 420,2-377,-4 95,1 368,10-450,-2 363,-14-555,13-62,-1-24,5 51,-3-49,0-17</inkml:trace>
</inkml:ink>
</file>

<file path=ppt/ink/ink8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58:44.05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0,'0'1154,"0"-1149,0 0,1 0,0 0,0 0,1 0,-1 0,1 0,0-1,0 1,0-1,6 8,40 44,-16-21,-19-17,0 0,-1 1,-1 1,-1 0,0 1,-2-1,0 2,-2-1,0 1,4 33,-4 15,-2 1,-6 72,-1-81,3 0,2 0,13 71,1-36,7 167,-23 101,-2-161,2 1948,5-2047,20 116,4 87,-28-227,3 1,21 113,1-80,-7-37,-4 0,8 116,-17-63,41 242,-18-199,8 217,-25-170,14 205,-12 286,-16-455,2 2743,14-2795,-1-22,-11 751,-4-466,2 342,2-784,1 0,2 0,1 0,0-1,2 1,11 24,-7-21,-2 1,-1 0,9 57,-14 12,-5-76,2 1,0-1,2 1,0-1,2 0,0 0,11 27,28 40,65 101,-60-109,-26-46,2-2,1 0,61 60,106 73,-165-146,0-3,1 0,1-1,0-2,1-2,1 0,0-2,1-2,0 0,43 4,34-3,201-5,-172-7,187 0,390 5,-79 11,123-5,-467 11,-30-1,-123-16,214 12,255 10,-274-18,755 1,-653-10,51 0,521 5,-700 13,27 0,1625-8,-1754-8,-159-3,0-3,0-1,-1-3,74-24,-65 17,0 2,94-11,155 19,-27 2,455-17,-385 13,-33 1,999 0,-1260 11,0 3,0 2,72 21,68 10,44-24,13 3,-224-14,456 44,43-29,-98-5,-46-4,24 1,32 2,99 1,-142-7,674 2,-632-12,-405 3,0 2,-1-3,0-1,0-1,48-11,74-36,-97 30,0 2,1 2,61-8,89 12,19-3,-46-16,-92 14,161-10,-80 24,187-7,53 0,-300 10,-108 2,1 1,-1-1,0 0,1 1,-1-1,0 0,-1 1,1-1,0 1,0 5,0-3,14 47,-9-31</inkml:trace>
</inkml:ink>
</file>

<file path=ppt/ink/ink8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28:05.550"/>
    </inkml:context>
    <inkml:brush xml:id="br0">
      <inkml:brushProperty name="width" value="0.2" units="cm"/>
      <inkml:brushProperty name="height" value="0.2" units="cm"/>
      <inkml:brushProperty name="color" value="#B4C3DA"/>
      <inkml:brushProperty name="inkEffects" value="silver"/>
      <inkml:brushProperty name="anchorX" value="-100641.01563"/>
      <inkml:brushProperty name="anchorY" value="-82988.08594"/>
      <inkml:brushProperty name="scaleFactor" value="0.5"/>
    </inkml:brush>
  </inkml:definitions>
  <inkml:trace contextRef="#ctx0" brushRef="#br0">0 81 24575,'0'0'0,"5"0"0,6 0 0,16-5 0,5-1 0,2 1 0,6 0 0,-1-3 0,-2 0 0,3 2 0,2 1 0,-2 2 0,3 1 0,2 1 0,8 1 0,8 0 0,6 0 0,6 0 0,-1 1 0,-9-1 0,-9 0 0,-5 0 0,-7 0 0,-6 0 0,-4 0 0,-4 0 0,-1 0 0,-1 0 0,-1 0 0,1 0 0,9 0 0,13 0 0,10 0 0,9 0 0,7 0 0,5 0 0,-4 0 0,-10 0 0,-10 0 0,-10 0 0,-9 0 0,-5 0 0,-4 5 0,-2 1 0,4 4 0,1 0 0,11 4 0,15-2 0,6-2 0,-4 2 0,0-2 0,-7 3 0,-7-2 0,-7-2 0,-5-3 0,-3-2 0,-3-2 0,0-1 0,4-1 0,6 0 0,16-1 0,16 1 0,3-1 0,6 1 0,3 0 0,6-6 0,5 1 0,1-6 0,-6 1 0,-9-4 0,-8 2 0,-12-3 0,-5 2 0,-4 4 0,0 2 0,-5 3 0,6-4 0,-4 2 0,2 1 0,-4 1 0,6 1 0,-4 2 0,-3 0 0,1 1 0,-4 0 0,-3 0 0,-4 1 0,-2-1 0,-2 0 0,-1 0 0,-1 0 0,-1 0 0,1 0 0,0 0 0,5-5 0,1 0 0,0-1 0,-1 2 0,-2 1 0,0 1 0,-1 0 0,-1 2 0,-6 0 0</inkml:trace>
</inkml:ink>
</file>

<file path=ppt/ink/ink8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27:15.543"/>
    </inkml:context>
    <inkml:brush xml:id="br0">
      <inkml:brushProperty name="width" value="0.2" units="cm"/>
      <inkml:brushProperty name="height" value="0.2" units="cm"/>
      <inkml:brushProperty name="color" value="#B4C3DA"/>
      <inkml:brushProperty name="inkEffects" value="silver"/>
      <inkml:brushProperty name="anchorX" value="-22629.95898"/>
      <inkml:brushProperty name="anchorY" value="-38861.69922"/>
      <inkml:brushProperty name="scaleFactor" value="0.5"/>
    </inkml:brush>
  </inkml:definitions>
  <inkml:trace contextRef="#ctx0" brushRef="#br0">213 0 24575,'0'0'0,"0"5"0,-5 6 0,-1 5 0,1 5 0,0 8 0,2 2 0,1 1 0,1 0 0,0-1 0,1-2 0,1 0 0,-1-2 0,0 0 0,0-1 0,0 1 0,0-1 0,1 0 0,-1 0 0,0 1 0,0-1 0,0 0 0,0 1 0,0-1 0,0 1 0,0-1 0,-1 1 0,1-1 0,0 0 0,0 1 0,0 0 0,0-1 0,0 1 0,0-1 0,0 0 0,0 1 0,0-1 0,0 1 0,0-1 0,0 1 0,0-1 0,0 1 0,0-1 0,0 1 0,0 4 0,0 1 0,0 5 0,0 0 0,0 8 0,0-1 0,0 3 0,0-4 0,0 2 0,0-4 0,0-4 0,0-3 0,-5-4 0,0-1 0,-1-3 0,2 1 0,1-2 0,1 1 0,1 0 0,0 0 0,1 0 0,0 0 0,1 1 0,-1-1 0,0 1 0,0 4 0,0 1 0,0 5 0,0 0 0,-5 3 0,0-1 0,-1-3 0,2-3 0,1-2 0,-5 3 0,1 4 0,1 0 0,2 3 0,0-2 0,2-2 0,1-4 0,1-1 0,-5 2 0,0-2 0,0 6 0,1-2 0,1-2 0,1-2 0,1-1 0,-5-3 0,1 5 0,-1-1 0,2 0 0,1 4 0,1-1 0,1-2 0,1-1 0,0 3 0,0-1 0,0-1 0,1 9 0,-1-2 0,0 4 0,0-2 0,0 2 0,0 1 0,0-2 0,0 1 0,0-3 0,-5-4 0,-1 1 0,1-1 0,1 2 0,0-3 0,2 4 0,1-2 0,1 3 0,0 3 0,0-3 0,0 3 0,0 7 0,0 2 0,1 2 0,-1 6 0,0 0 0,0 5 0,0 4 0,0-3 0,0-1 0,0-4 0,0-4 0,0-7 0,0-2 0,0-7 0,0 1 0,0 1 0,0 1 0,0-2 0,0 2 0,-5-5 0,-1 3 0,1 1 0,0-2 0,2-4 0,1 2 0,1 2 0,0 3 0,1-2 0,1 2 0,-1-4 0,0 2 0,0 1 0,0-2 0,0 7 0,1-3 0,-1 1 0,0 7 0,0 1 0,0 2 0,0-1 0,0 0 0,0-1 0,0-1 0,-1 0 0,1-1 0,0 0 0,0 0 0,0 0 0,0-1 0,0 1 0,1-5 0,-1 4 0,0-4 0,0 1 0,0-6 0,0 6 0,0 2 0,0 2 0,0 5 0,0 1 0,0 1 0,0 3 0,0 0 0,0-3 0,0 4 0,0-1 0,0-8 0,0-2 0,0-8 0,0 0 0,0-5 0,0-4 0,0-4 0,0-3 0,0 4 0,0-1 0,0-1 0,0 4 0,0 0 0,0-2 0,0 4 0,0-2 0,0 5 0,0-3 0,0 3 0,0-1 0,0-4 0,5-1 0,0-4 0,1-1 0,-2-2 0,-1 5 0,-1-1 0,5 1 0,-2-2 0,1-1 0,-2 5 0,-1-1 0,-1-1 0,4 4 0,0-1 0,-1-1 0,-1 3 0,-1 4 0,-1 3 0,-1-1 0,-1 7 0,0-3 0,0-4 0,0 1 0,0-4 0,-1-4 0,1 2 0,0-2 0,0-3 0,0-2 0,0-2 0,0-1 0,0-1 0,0-1 0,0 1 0,0-1 0,0 0 0,0 0 0,0 0 0,0 0 0,0 1 0,0-1 0,0 1 0,0-1 0,0 0 0,0 1 0,0 0 0,0-1 0,0 1 0,0-1 0,0 0 0,0 1 0,0 5 0,0-1 0,0 1 0,0 5 0,0-2 0,0 4 0,0 9 0,0 4 0,0-3 0,0 7 0,-5 0 0,0 5 0,-1 6 0,2-7 0,1-1 0,-5-3 0,2-1 0,0-8 0,1-5 0,2-6 0,2-4 0,0-4 0,-5-1 0,1-1 0,0-1 0,1 0 0,1 1 0,1 0 0,1 0 0,0 0 0,1 0 0,1 1 0,-1-1 0,0 1 0,0-1 0,0 1 0,6-1 0,-1 1 0,6-1 0,-1 1 0,-2-1 0,4-5 0,-2 0 0,-3 0 0,4-4 0,-2 1 0,-2 1 0,4-4 0,-2-3 0</inkml:trace>
</inkml:ink>
</file>

<file path=ppt/ink/ink8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27:20.074"/>
    </inkml:context>
    <inkml:brush xml:id="br0">
      <inkml:brushProperty name="width" value="0.2" units="cm"/>
      <inkml:brushProperty name="height" value="0.2" units="cm"/>
      <inkml:brushProperty name="color" value="#B4C3DA"/>
      <inkml:brushProperty name="inkEffects" value="silver"/>
      <inkml:brushProperty name="anchorX" value="-21518.2168"/>
      <inkml:brushProperty name="anchorY" value="-49288.97266"/>
      <inkml:brushProperty name="scaleFactor" value="0.5"/>
    </inkml:brush>
  </inkml:definitions>
  <inkml:trace contextRef="#ctx0" brushRef="#br0">56 1 24575,'0'0'0,"0"4"0,0 13 0,0 5 0,0 9 0,0 8 0,5 1 0,1-1 0,-1 3 0,5 1 0,-1 4 0,-2 2 0,-2-3 0,-1-4 0,-2-5 0,4-5 0,0-2 0,-1-2 0,-1-2 0,-1-1 0,-1 1 0,-1 0 0,-1 0 0,5 0 0,1 0 0,-1 0 0,-1 6 0,-1 0 0,-1-1 0,-1 0 0,-1-1 0,0-1 0,6-2 0,-1 0 0,0 5 0,0 0 0,-2 5 0,-1 4 0,-1 5 0,0 3 0,-1 2 0,5-4 0,0 2 0,0-6 0,-1 1 0,0 1 0,-3-4 0,1 8 0,-2-4 0,0-3 0,0-4 0,0-4 0,-1-4 0,1 3 0,0-1 0,-5 0 0,-1-2 0,1 4 0,1-1 0,0 0 0,-3 3 0,0-1 0,1-1 0,1-2 0,2 3 0,-4-1 0,1-1 0,0-2 0,2-2 0,1 5 0,1-2 0,-4 6 0,0-2 0,1 4 0,1-2 0,-4-2 0,0-3 0,2 3 0,1 3 0,2 0 0,1-3 0,1-2 0,1 2 0,0-1 0,0-2 0,1-2 0,-1-1 0,0-2 0,0-1 0,-5-1 0,0 0 0,0 1 0,0-1 0,2 0 0,1 0 0,1 0 0,0 1 0,1-1 0,0 1 0,1 4 0,-1 1 0,0 0 0,0-1 0,0-1 0,0 4 0,0-1 0,0 10 0,0 4 0,-5 9 0,0 3 0,-1 11 0,-4 5 0,1 5 0,2-4 0,1-5 0,2-11 0,2-4 0,1 1 0,1 3 0,0 1 0,0 4 0,1-1 0,-1-2 0,0 3 0,0-2 0,1-2 0,-1-3 0,0-2 0,0-1 0,0 4 0,0 4 0,0 1 0,0-2 0,0-2 0,-1-2 0,1-7 0,0-2 0,0 4 0,0 6 0,0 6 0,0 6 0,0 5 0,0-3 0,0-5 0,0 2 0,0-5 0,0 3 0,0 1 0,0-2 0,0-2 0,0-5 0,6-2 0,0-2 0,-1 3 0,0-1 0,-2 0 0,-1-1 0,0-7 0,-2 4 0,5 0 0,1 0 0,-1 0 0,-1-5 0,-1 4 0,4-5 0,-1 1 0,0 0 0,-1-5 0,3-4 0,-1 1 0,-1-4 0,-1-3 0,4-3 0,-2-1 0,-1 3 0,-1-1 0,-2-1 0,-2 5 0,5-1 0,0-2 0,5 4 0,-1-2 0,-2 5 0,-1 2 0,-3 4 0,-2 3 0,-1 2 0,5 2 0,-1 10 0,0 7 0,4 16 0,0 8 0,3 9 0,-1 3 0,3 2 0,-2 1 0,3 5 0,-3-1 0,-3 0 0,-2-1 0,-3-3 0,-2-1 0,-1-1 0,4-1 0,0-11 0,0-5 0,-1-17 0,-1-9 0,4-6 0,0-11 0,-1-7 0,-2-6 0,-1-5 0,4-8 0,-1-1 0,0 0 0,-2 1 0,-1 1 0,-1 1 0,-1 2 0,-1 0 0,5-4 0,1 1 0,-1-1 0,-1 1 0,-1 2 0,4-5 0,-1 1 0,0-5 0</inkml:trace>
</inkml:ink>
</file>

<file path=ppt/ink/ink8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27:24.027"/>
    </inkml:context>
    <inkml:brush xml:id="br0">
      <inkml:brushProperty name="width" value="0.2" units="cm"/>
      <inkml:brushProperty name="height" value="0.2" units="cm"/>
      <inkml:brushProperty name="color" value="#B4C3DA"/>
      <inkml:brushProperty name="inkEffects" value="silver"/>
      <inkml:brushProperty name="anchorX" value="-22921.20703"/>
      <inkml:brushProperty name="anchorY" value="-60814.34375"/>
      <inkml:brushProperty name="scaleFactor" value="0.5"/>
    </inkml:brush>
  </inkml:definitions>
  <inkml:trace contextRef="#ctx0" brushRef="#br0">183 1 24575,'0'0'0,"0"4"0,0 8 0,5 4 0,1 10 0,-1 3 0,0 2 0,-2 1 0,-1 4 0,-1-1 0,0-1 0,-1-2 0,-1-2 0,1-1 0,0 4 0,0-1 0,0-1 0,0 0 0,-1-1 0,1-2 0,0-1 0,0 5 0,0 5 0,0 6 0,0 3 0,0 4 0,0 3 0,1 0 0,-1 1 0,0 5 0,5 6 0,1-1 0,-1-1 0,0 3 0,-2-7 0,-1-3 0,0 3 0,3-7 0,1 5 0,-1-6 0,-1-1 0,-1 0 0,-1 1 0,-1-1 0,-1 7 0,0 6 0,0 5 0,0 6 0,0-3 0,-1-3 0,1-4 0,0-4 0,0 2 0,0-2 0,0-1 0,-5-3 0,0 0 0,-1-2 0,2-1 0,1 0 0,1 0 0,0 0 0,2 4 0,0 7 0,0-6 0,0 5 0,1 2 0,-1 5 0,0-1 0,0-4 0,0-3 0,0 2 0,0-2 0,0 8 0,0 4 0,0 8 0,0 8 0,0 7 0,0 4 0,0-1 0,0 0 0,0-8 0,0-16 0,0-5 0,0-12 0,0-11 0,0-4 0,0-6 0,0-4 0,0-4 0,0-2 0,5-2 0,1 0 0,-1-1 0,-1 1 0,0 0 0,-2 5 0,-1 1 0,-1-1 0,0 11 0,0 14 0,0 10 0,-5 14 0,-1 4 0,-5 3 0,1 0 0,-4-12 0,1-7 0,4-7 0,2-11 0,2-8 0,3-6 0,1-6 0,1-3 0,0 4 0,1 0 0,-1-1 0,-5-1 0,0 0 0,0-1 0,1-1 0,1 0 0,1-1 0,1 0 0,0 1 0,1-1 0,0 0 0,0 1 0,-5-1 0,0 1 0,0-1 0,1 1 0,0-1 0,2 0 0,1 1 0,-4-1 0,-1 1 0,1-1 0,1 1 0,1-1 0,1 0 0,1 6 0,0 11 0,1-1 0,1 0 0,-1-3 0,0-4 0,0-3 0,0-3 0,0-2 0,1 0 0,-1-1 0,0-1 0,0 1 0,0 0 0,0 0 0,0 0 0,0 1 0,0-1 0,-6 1 0,1-1 0,-1 0 0,2 1 0,-5 0 0,2-1 0,0 1 0,2-1 0,1 0 0,2 1 0,1-1 0,1 6 0,0 0 0,-5 5 0,0 5 0,0 9 0,1 3 0,1 3 0,1 0 0,1 5 0,-5 0 0,1-2 0,0 4 0,0-7 0,2 3 0,7-1 0,0-2 0,1-1 0,0-1 0,-2-1 0,-1-1 0,0 0 0,-2 0 0,6 0 0,-1-1 0,0-4 0,-1-6 0,-1 0 0,-1-5 0,-1-2 0,0 2 0,-1 3 0,0-2 0,-1 4 0,1-3 0,0-3 0,0 3 0,0 3 0,0-3 0,0 3 0,0-2 0,0-3 0,0-4 0,0 3 0,0-2 0,0 4 0,0 4 0,0 8 0,0-1 0,0 2 0,0 5 0,0 7 0,0 0 0,0 10 0,0 4 0,0 9 0,0 0 0,5 7 0,1 3 0,5 10 0,-1 3 0,4 1 0,-2 1 0,-3-7 0,-2-1 0,-2 0 0,-3-1 0,-1-4 0,-1 6 0,5-10 0,0-4 0,5-10 0,5-9 0,-2-13 0,4-10 0,-2-5 0,-4-6 0,-3-4 0,2-8 0,-2-13 0,-8-12 0,0 0 0,0 0 0,0 0 0,0 0 0,0 0 0,1 0 0,-1 0 0,0 0 0,0 1 0,0-1 0,0 0 0,0 0 0,1 0 0,-1 0 0,0 0 0,0 0 0,0 0 0,1 0 0,-1 0 0,0 0 0,0 0 0,0 0 0,0 0 0,1 0 0,-1 0 0,0 0 0,0 0 0,0-1 0,0 1 0,1 0 0,-1 0 0,0 0 0,0 0 0,0 0 0,0 0 0,0 0 0,0 0 0,1-1 0,-1 1 0,0 0 0,0 0 0,4-11 0,-1-3 0</inkml:trace>
</inkml:ink>
</file>

<file path=ppt/ink/ink8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27:46.422"/>
    </inkml:context>
    <inkml:brush xml:id="br0">
      <inkml:brushProperty name="width" value="0.2" units="cm"/>
      <inkml:brushProperty name="height" value="0.2" units="cm"/>
      <inkml:brushProperty name="color" value="#B4C3DA"/>
      <inkml:brushProperty name="inkEffects" value="silver"/>
      <inkml:brushProperty name="anchorX" value="-56306.25781"/>
      <inkml:brushProperty name="anchorY" value="-77434.46094"/>
      <inkml:brushProperty name="scaleFactor" value="0.5"/>
    </inkml:brush>
  </inkml:definitions>
  <inkml:trace contextRef="#ctx0" brushRef="#br0">1 0 24575,'0'0'0,"4"5"0,13 1 0,10 4 0,4 5 0,19 0 0,10 7 0,16 3 0,11 2 0,-1-3 0,0-7 0,-2 1 0,4-1 0,-6 3 0,-7 2 0,-2-4 0,5 2 0,-5 0 0,-3-3 0,0-4 0,1 1 0,-4 1 0,8 4 0,2-3 0,-3-3 0,-5 2 0,-4-4 0,0-3 0,-3 3 0,-2-2 0,-3-3 0,-1-1 0,-8-2 0,0-1 0,-6-2 0,1 5 0,0 1 0,-2 4 0,-3-1 0,1-1 0,3 4 0,-3-2 0,-2-3 0,-3-1 0,-3-3 0,-2-1 0,-1-1 0,-1-1 0,4 0 0,0-1 0,6 1 0,-1-6 0,9 1 0,-1-11 0,8-5 0,12-3 0,8 2 0,6-1 0,7 0 0,8 4 0,0 6 0,-1 3 0,-3 5 0,-3-3 0,-3 2 0,4 1 0,-7-3 0,-6-5 0,-7 1 0,-11 1 0,1 4 0,2 2 0,0 2 0,5-4 0,-1 1 0,14-9 0,4 0 0,-2 1 0,0 3 0,0 4 0,5 2 0,5 3 0,1 2 0,-6 0 0,-8 0 0,-8 1 0,-11-1 0,-5 1 0,-9-1 0,-1 0 0,-4-5 0,-4 0 0,-3 0 0,-2 0 0,-2 2 0,5 1 0,4 1 0,1 0 0,-1 1 0,3 0 0,3 1 0,3-1 0,-1 0 0,-4 0 0,-4 0 0,-4 0 0,3 0 0,-2 0 0,4 0 0,5 0 0,3-5 0,-2 0 0,2-6 0,-3-4 0,1 1 0,-3 2 0,2-2 0,2 2 0,-3 4 0,-3 2 0,2 2 0,2 2 0,-2 2 0,2 0 0,-2-5 0,-3 0 0,6 0 0,-1 1 0,3 1 0,-4-4 0,-3 1 0,-3 0 0,-4 1 0,-2 2 0,-2 1 0,0 1 0,-1 1 0,-1 0 0,1 1 0,0-1 0,0 0 0,0 0 0,1 0 0,-1 0 0,0 0 0,1 1 0,0-1 0,-1 0 0,1-1 0,-1 1 0,0 0 0,1 0 0,-1 0 0,1 0 0,-1 0 0,1 0 0,-1 0 0,1 0 0,-1 0 0,1 0 0,-1 6 0,0-1 0,1 6 0,-1-1 0,11-2 0,1 4 0,-1-2 0,-2-2 0,-2 3 0,-2-2 0,-2-1 0,-2 2 0,-1-1 0,1-2 0,-1 3 0,5-1 0,0-2 0,6-2 0,0 4 0,-2-2 0,-2 4 0,3 4 0,-2 0 0,-1 1 0,-2-2 0,-1 3 0,-2-4 0,-1-4 0,-6-2 0</inkml:trace>
</inkml:ink>
</file>

<file path=ppt/ink/ink8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27:54.533"/>
    </inkml:context>
    <inkml:brush xml:id="br0">
      <inkml:brushProperty name="width" value="0.2" units="cm"/>
      <inkml:brushProperty name="height" value="0.2" units="cm"/>
      <inkml:brushProperty name="color" value="#B4C3DA"/>
      <inkml:brushProperty name="inkEffects" value="silver"/>
      <inkml:brushProperty name="anchorX" value="-71879.05469"/>
      <inkml:brushProperty name="anchorY" value="-79516.45313"/>
      <inkml:brushProperty name="scaleFactor" value="0.5"/>
    </inkml:brush>
  </inkml:definitions>
  <inkml:trace contextRef="#ctx0" brushRef="#br0">1 0 24575,'0'0'0,"4"5"0,13 7 0,4 4 0,5 5 0,2 3 0,1-4 0,11 2 0,5 5 0,10-4 0,-3 1 0,2-5 0,16-5 0,10-5 0,6 1 0,7 3 0,0-2 0,4-1 0,2-4 0,-2-1 0,-4-3 0,-10-1 0,-8-1 0,-9 0 0,-7-1 0,-3 1 0,-3-1 0,4 1 0,5 0 0,0 0 0,-1 5 0,-1 0 0,-3 1 0,-6-2 0,-2-1 0,-6-1 0,-6 0 0,-4-2 0,3 0 0,-3 0 0,-2 5 0,-1 1 0,-1 4 0,-1 0 0,-1-1 0,-1-3 0,0-1 0,0-3 0,1-1 0,-1 0 0,0-2 0,6 6 0,5 0 0,0 6 0,10-2 0,-2 5 0,3-3 0,1-1 0,-3 2 0,0-2 0,-4-2 0,6 3 0,-3 3 0,-4-1 0,7-3 0,-4-2 0,-3-3 0,-5-2 0,-2 3 0,-4 0 0,-2-1 0,-2-1 0,5-2 0,1 0 0,4-1 0,0-1 0,9 0 0,4 0 0,3-1 0,7-4 0,7-1 0,5 1 0,4 0 0,-3 2 0,2-4 0,1 0 0,1 1 0,7 2 0,6 1 0,1 1 0,-1 1 0,-2 1 0,-2 5 0,-3 1 0,5 0 0,-1 9 0,-2-1 0,0-1 0,-2 2 0,-11-3 0,-2 3 0,-11-3 0,-9-3 0,-9 3 0,-6-2 0,-5-3 0,-2 4 0,3-3 0,0-1 0,1-2 0,-2-1 0,5-3 0,-1 0 0,0-1 0,-2 0 0,-1-1 0,3 1 0,0 0 0,0-1 0,3 1 0,4 0 0,4 0 0,4 0 0,3 0 0,1-5 0,-4 0 0,5-1 0,1 2 0,-4 1 0,-1-5 0,0 1 0,-5 1 0,1-4 0,-4 2 0,1 0 0,7 3 0,3 1 0,2 3 0,-4 0 0,-1 0 0,-5 2 0,-5-1 0,-4 0 0,-4 1 0,-3-1 0,-1 5 0,-2 1 0,6-1 0,0 0 0,5 3 0,0 0 0,-1-1 0,3-2 0,-2-2 0,-1-6 0,2-2 0,-1 0 0,-2-5 0,-3 1 0,-1 1 0,-2-3 0,4 1 0,0-2 0,0 1 0,-2-3 0,0 2 0,-2 2 0,-1-1 0,0 1 0,0 3 0,-1 2 0,0 1 0,0 3 0,1 0 0,-1 1 0,0 1 0,1-1 0,-1 0 0,1 1 0,-1-1 0,1 0 0,-1 0 0,0 0 0,1 0 0,-1 0 0,1 0 0,-1 0 0,1 0 0,-1 0 0,1 0 0,4 0 0,12 0 0,-1 0 0,5 0 0,-2 0 0,-5 0 0,-14 0 0,-15 0 0,-14 5 0,-16 1 0,-2-1 0</inkml:trace>
</inkml:ink>
</file>

<file path=ppt/ink/ink8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27:58.095"/>
    </inkml:context>
    <inkml:brush xml:id="br0">
      <inkml:brushProperty name="width" value="0.2" units="cm"/>
      <inkml:brushProperty name="height" value="0.2" units="cm"/>
      <inkml:brushProperty name="color" value="#B4C3DA"/>
      <inkml:brushProperty name="inkEffects" value="silver"/>
      <inkml:brushProperty name="anchorX" value="-81631.14844"/>
      <inkml:brushProperty name="anchorY" value="-81052.21875"/>
      <inkml:brushProperty name="scaleFactor" value="0.5"/>
    </inkml:brush>
  </inkml:definitions>
  <inkml:trace contextRef="#ctx0" brushRef="#br0">0 1 24575,'0'0'0,"5"0"0,6 5 0,5 0 0,15 1 0,20-2 0,18-1 0,15-1 0,12 0 0,13-2 0,3 0 0,8 0 0,0 0 0,-3-1 0,-7 1 0,-9 0 0,-8 0 0,-6 0 0,-10 0 0,-8 0 0,-7 0 0,-10 5 0,2 1 0,-7-1 0,0 5 0,-5-2 0,0 5 0,-3-2 0,-3-2 0,7 3 0,8 3 0,9-2 0,8 3 0,0-2 0,-6-4 0,-4 3 0,-3-4 0,-2-1 0,-1 2 0,5-1 0,5-2 0,6-2 0,0-2 0,8-2 0,2 5 0,9 5 0,0 0 0,5-2 0,-1 4 0,-7 3 0,-8-2 0,-2-3 0,-12-3 0,-11-3 0,-9-2 0,-7 3 0,-6 0 0,-2-1 0,3-1 0,0-2 0,0 0 0,5-1 0,4-1 0,5 0 0,4 0 0,-3-1 0,2 1 0,1 0 0,7 0 0,1 0 0,6 0 0,5 0 0,16-6 0,9 1 0,2 0 0,0-5 0,-3 1 0,-8-3 0,-9 1 0,-8-4 0,-6 3 0,-4 2 0,-9 3 0,-6 3 0,-6 2 0,-4-4 0,-3 0 0,-2 1 0,5 2 0,-1-5 0,6 1 0,5-5 0,4 2 0,4-4 0,2 3 0,2 1 0,6 3 0,-5 3 0,0 2 0,-7-4 0,-5 0 0,-1 1 0,-4 2 0,-3 0 0,-3 1 0,-2-4 0,-2 0 0,-1 0 0,6 2 0,-1 1 0,0 1 0,0 1 0,-2-5 0,-1 1 0,0 0 0,-1 1 0,-1-5 0,1 2 0,-1 1 0,0 1 0,0 2 0,6 1 0,0 1 0,5 1 0,4 0 0,0 0 0,3 1 0,7-1 0,3 0 0,7-5 0,11 0 0,11-1 0,3 2 0,3 1 0,-2 1 0,-7 0 0,-7 2 0,-12 0 0,-12 0 0,-4 5 0,-6 1 0,-6 5 0,3-1 0,2-1 0,5 2 0,8-1 0,14-2 0,8-2 0,1-3 0,-8-1 0,-5-1 0,-10-1 0,-7-1 0,-8 1 0,-5-1 0,-4 1 0,-1 0 0,-1 0 0,0 0 0,0 0 0,0 0 0,1 0 0,0 0 0,-11 0 0,-25 5 0,-7 1 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5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0,'3'0,"3"0,3 3,3 2,-1 1,-1 5,-5 3,2-1,-2-3</inkml:trace>
</inkml:ink>
</file>

<file path=ppt/ink/ink8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28:01.191"/>
    </inkml:context>
    <inkml:brush xml:id="br0">
      <inkml:brushProperty name="width" value="0.2" units="cm"/>
      <inkml:brushProperty name="height" value="0.2" units="cm"/>
      <inkml:brushProperty name="color" value="#B4C3DA"/>
      <inkml:brushProperty name="inkEffects" value="silver"/>
      <inkml:brushProperty name="anchorX" value="-91235.69531"/>
      <inkml:brushProperty name="anchorY" value="-82184.36719"/>
      <inkml:brushProperty name="scaleFactor" value="0.5"/>
    </inkml:brush>
  </inkml:definitions>
  <inkml:trace contextRef="#ctx0" brushRef="#br0">1 399 24575,'0'0'0,"17"0"0,29 0 0,24 0 0,23 0 0,19 0 0,12 0 0,13 0 0,9 0 0,2 11 0,-6 0 0,-9 5 0,-14-2 0,-18-2 0,-22-4 0,-19-2 0,-16 2 0,-10-1 0,-6-2 0,-5-1 0,0 4 0,5-1 0,1-1 0,5 4 0,6-1 0,11-2 0,3-1 0,3-3 0,0-1 0,11 4 0,4 0 0,-1 4 0,-8-1 0,-4 0 0,-9-3 0,3 3 0,-2-1 0,1-2 0,1-1 0,5-2 0,6-1 0,5-2 0,-1 6 0,4-1 0,1 0 0,8-1 0,7-6 0,7-2 0,4-11 0,5-5 0,1-4 0,2 2 0,0-1 0,6-6 0,-6 5 0,-6 5 0,-6 0 0,4-1 0,2 5 0,1-2 0,-3-1 0,1 2 0,6-6 0,2-3 0,0-6 0,1 3 0,-6-5 0,-6 6 0,-1 1 0,-15 6 0,-4 0 0,-14 6 0,-7-1 0,-3 3 0,-3-1 0,10 2 0,1 2 0,5-2 0,5 1 0,4 3 0,2 2 0,-9 2 0,-4 1 0,-11 1 0,-3 1 0,-8 1 0,-5-1 0,-5 0 0,-3 1 0,3-6 0,5 0 0,4-1 0,0 2 0,8 1 0,-2 1 0,6 0 0,-3 2 0,-5 0 0,0 5 0,-4 1 0,-5 0 0,-3-2 0,-4 5 0,-1-1 0,-1-1 0,-1 3 0,-1-1 0,1-2 0,5 4 0,6-2 0,0-2 0,4 3 0,4-1 0,3-2 0,2-2 0,7-1 0,2-3 0,-6 0 0,0 4 0,-2 1 0,-5-1 0,-6-1 0,-4-1 0,-5-2 0,3 6 0,-2-2 0,5 1 0,-2-2 0,0-1 0,2-1 0,-2-1 0,-1-1 0,-2 0 0,-2 0 0,-12 0 0,-23-1 0,-6 1 0</inkml:trace>
</inkml:ink>
</file>

<file path=ppt/ink/ink8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28:23.832"/>
    </inkml:context>
    <inkml:brush xml:id="br0">
      <inkml:brushProperty name="width" value="0.35" units="cm"/>
      <inkml:brushProperty name="height" value="0.35" units="cm"/>
      <inkml:brushProperty name="color" value="#B4C3DA"/>
      <inkml:brushProperty name="inkEffects" value="silver"/>
      <inkml:brushProperty name="anchorX" value="-106205.5625"/>
      <inkml:brushProperty name="anchorY" value="-83924.25781"/>
      <inkml:brushProperty name="scaleFactor" value="0.5"/>
    </inkml:brush>
  </inkml:definitions>
  <inkml:trace contextRef="#ctx0" brushRef="#br0">214 0 24575,'0'0'0,"0"5"0,0 6 0,0 6 0,0 3 0,0 4 0,0 2 0,0 1 0,0 0 0,0 1 0,0-1 0,0 1 0,0-1 0,0-1 0,0 1 0,0-1 0,0 1 0,0-1 0,0 1 0,0-1 0,0 0 0,0 1 0,0-1 0,0 1 0,0-1 0,0 1 0,0-1 0,0 1 0,0-1 0,0 1 0,0-1 0,0 0 0,0 1 0,0-1 0,0 1 0,0-1 0,0 1 0,0-1 0,0 0 0,0 1 0,0 0 0,0-1 0,0 1 0,0-1 0,0 0 0,0 1 0,0-1 0,0 1 0,0-1 0,0 1 0,0-1 0,0 1 0,0-1 0,-5-5 0,-1 0 0,1 0 0,1 1 0,0 1 0,-3-4 0,1 1 0,0 1 0,1 1 0,2 1 0,-4 2 0,1 0 0,0 2 0,2-1 0,1 1 0,-4 0 0,1-1 0,0 1 0,2 0 0,-5-1 0,2 1 0,0 5 0,2-1 0,-3 1 0,1-1 0,-5 4 0,2 4 0,2 0 0,1-2 0,3-3 0,2-2 0,1-3 0,1-1 0,0-2 0,1 1 0,-1-1 0,0 0 0,1 0 0,-1 0 0,0 0 0,0 5 0,0 1 0,0 0 0,0 4 0,0 5 0,0 4 0,0-3 0,5-1 0,1-5 0,-1 2 0,-1-3 0,0-2 0,-2-2 0,-1-1 0,-1-2 0,0-2 0,0 1 0,0-1 0,0 0 0,0 0 0,-1 0 0,1 0 0,0 1 0,0-1 0,0 0 0,0 1 0,0 0 0,0 4 0,0 1 0,0 5 0,0 0 0,0-2 0,0 3 0,0-2 0,0-1 0,0-3 0,0-2 0,0-2 0,0-1 0,5 0 0,1-1 0,-1 0 0,0 0 0,-2 0 0,-1 0 0,-1 1 0,0-1 0,-1 6 0,-1 0 0,1-1 0,5 0 0,1 4 0,-1-1 0,5-1 0,-1-1 0,4-3 0,-2 0 0,-2-2 0,2 0 0,-1-1 0,-2 0 0,-3 1 0,4-1 0,-2 0 0,-1 0 0,-2 1 0,4-6 0,-1 0 0,-1 0 0,-1 1 0,-2 1 0,4 2 0,0 0 0,-2 1 0,0 0 0,-2 1 0,-1 0 0,-1-1 0,4 1 0,1-1 0,-1 1 0,-1 0 0,-1-1 0,-1 1 0,-1-1 0,-1 0 0,0 1 0,0-1 0,0 1 0,-1-1 0,1 1 0,0-1 0,0 1 0,0-1 0,0 1 0,0-1 0,0 0 0,0 1 0,0-1 0,0 1 0,0-1 0,0 1 0,0-1 0,0 0 0,0 1 0,0 0 0,0-1 0,0 1 0,0-1 0,0 0 0,-5 1 0,-1-1 0,-4-4 0,-1-1 0,3 0 0,-4 6 0,2 2 0,2 6 0,2 0 0,-3-1 0,2 5 0,-4-3 0,1-1 0,2-3 0,2-2 0,2-1 0,2-2 0,1 0 0,1-1 0,0 0 0,0 0 0,1 0 0,-1 0 0,-5 0 0,0 1 0,0-1 0,-5 6 0,1 0 0,2 0 0,-4-1 0,1-2 0,3 0 0,1-2 0,3 0 0,1 0 0,1-1 0,1 0 0,0 1 0,0-1 0,1 0 0,-1 1 0,0-1 0,6 0 0,0 1 0,-1-1 0,0 1 0,-2-1 0,-1 1 0,0-1 0,-2 1 0,5-6 0,1 0 0,-1 0 0,-1 1 0,4-4 0,-1 1 0,0 1 0,-2 1 0,-2 2 0,-1 2 0,-1 1 0,-1 0 0,0 0 0,0 1 0,-1 0 0,1 0 0,0-1 0,0 1 0,-1 5 0,1 5 0,-5 0 0,0 10 0,-1 9 0,-3 3 0,0 1 0,2-1 0,1-1 0,3-6 0,0-8 0,3-6 0,-1-5 0,1-4 0,1-2 0,-1-2 0,1 0 0,-1 0 0,0 1 0,0-1 0,0 1 0,-5 1 0,-1 4 0,0 1 0,2 0 0,0 4 0,-3 10 0,0-1 0,1 8 0,2 3 0,1 5 0,1 2 0,1-2 0,1-1 0,0-8 0,0 3 0,1-5 0,-1-2 0,0-4 0,0 0 0,0-5 0,0 2 0,0-2 0,0-4 0,0-3 0,0-2 0,0-2 0,0-1 0,0-1 0,0 0 0,0 0 0,0 0 0,0 0 0,0 0 0,0 1 0,5-1 0,1 0 0,-1 1 0,0-1 0,-2 1 0,4-1 0,0 1 0,-1-1 0,-1 1 0,3-1 0,0 1 0,3-1 0,5 1 0,-2-1 0,-3 6 0,3 0 0,-3 0 0,-3-2 0,3 0 0,-2-1 0,3-7 0,-1-1 0,-2 0 0,-3 1 0,-2 1 0,-2 2 0,-1 0 0,-1 1 0,0 0 0,-1 0 0,1 6 0,-1 0 0,-4 0 0,-1-1 0,0-1 0,-4-1 0,1-1 0,2-1 0,-4-1 0,2 6 0,-9-1 0,2 6 0,2-1 0,-2-1 0,3-2 0,4-2 0,2-2 0,-2-1 0,1-2 0,2 0 0,2 1 0,1-1 0,2 0 0,0 0 0,1 0 0,-5 0 0,0 1 0,0-1 0,1 1 0,-5-1 0,2 1 0,-4-1 0,0 1 0,3-1 0,1 1 0,3-1 0,2 1 0,1-1 0,1 1 0,0-1 0,0 1 0,1-1 0,-1 0 0,0 1 0,1-1 0,-1 1 0,0-1 0,0 1 0,0-1 0,0 0 0,5-4 0,0-1 0,1 0 0,-2 1 0,-1 1 0,-1 1 0,0 2 0,-2 0 0,0 0 0,0 6 0,0 0 0,-1 0 0,6-1 0,6-6 0,0-2 0,-2 0 0,-6-11 0,-3-13 0,0 2 0,0-1 0,-1 0 0,1 0 0,0 0 0,0 0 0,0 0 0,0 0 0,0 1 0,0-1 0,0 0 0,0 0 0,0 0 0,0 0 0,0 0 0,0 0 0,0 0 0,-1 1 0,1-1 0,0 0 0,0 0 0,0 0 0,0 0 0,0 0 0,0 0 0,-1 0 0,1 0 0,0 0 0,0 0 0,0 0 0,0 0 0,0 0 0,0 0 0,-1 0 0,1 0 0,0 0 0,0 0 0,0 0 0,0 0 0,0 0 0,-1 0 0,1 0 0,0 0 0,0 0 0,0 0 0,0 0 0,0 0 0,-1 0 0,-11-9 0,-7-12 0,1-1 0</inkml:trace>
</inkml:ink>
</file>

<file path=ppt/ink/ink8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28:39.509"/>
    </inkml:context>
    <inkml:brush xml:id="br0">
      <inkml:brushProperty name="width" value="0.35" units="cm"/>
      <inkml:brushProperty name="height" value="0.35" units="cm"/>
      <inkml:brushProperty name="color" value="#B4C3DA"/>
      <inkml:brushProperty name="inkEffects" value="silver"/>
      <inkml:brushProperty name="anchorX" value="-117033.75"/>
      <inkml:brushProperty name="anchorY" value="-96894.92969"/>
      <inkml:brushProperty name="scaleFactor" value="0.5"/>
    </inkml:brush>
  </inkml:definitions>
  <inkml:trace contextRef="#ctx0" brushRef="#br0">0 240 24575,'0'0'0,"4"0"0,8 0 0,4 0 0,4 0 0,4 0 0,2 6 0,1-1 0,0 0 0,1 0 0,-1-2 0,0-1 0,0-1 0,0 0 0,0 4 0,-1 0 0,1 0 0,-1 0 0,0-2 0,1-1 0,-6 4 0,0 0 0,0-1 0,1-1 0,1-1 0,2-1 0,0-1 0,1-1 0,0 0 0,1 0 0,0 0 0,-1 0 0,1-1 0,0 1 0,-1 0 0,1 0 0,-1 0 0,-5 5 0,0 1 0,0-1 0,1 0 0,2-2 0,0-1 0,1-1 0,1-1 0,1 1 0,-1-2 0,1 1 0,0 0 0,5 0 0,10 0 0,12-1 0,9 1 0,8 0 0,5 0 0,4 0 0,-5 0 0,-9 0 0,-12 0 0,-10 0 0,-8 0 0,-5 6 0,1-1 0,4 0 0,9 0 0,1-2 0,7 5 0,8-2 0,-4 1 0,-5-3 0,-8-1 0,-6-1 0,-5-1 0,-4 0 0,-3 4 0,0 0 0,-1 0 0,0-1 0,1-1 0,-1-1 0,1-1 0,0 5 0,1-1 0,-1 0 0,6 0 0,0-2 0,5-2 0,0 0 0,3 0 0,9-1 0,-2 0 0,-2-1 0,-6 1 0,-4 0 0,2 0 0,3 0 0,3 0 0,-2 0 0,-2 0 0,1 5 0,3 0 0,3 1 0,-3-2 0,-3 5 0,-4-2 0,-4 0 0,-3-3 0,-1 0 0,-2 3 0,0-1 0,0 0 0,-1-2 0,1-1 0,0-1 0,1-2 0,4 1 0,1-1 0,0-1 0,-1 1 0,-1 0 0,-2-6 0,0 1 0,-1-1 0,-1 2 0,1-4 0,-1 0 0,0 2 0,0 1 0,1 1 0,-1-3 0,0 1 0,1 0 0,-1-3 0,1 1 0,10-5 0,0 3 0,1 1 0,2-3 0,4 2 0,3 2 0,2-2 0,2 1 0,-4 1 0,-4 3 0,-6 2 0,-4 1 0,-4 2 0,4 0 0,-1 0 0,4-5 0,5 0 0,-2 0 0,-1 1 0,-3 1 0,-3 1 0,-3 1 0,4 0 0,0 1 0,3 0 0,0 1 0,-1-1 0,8-5 0,-2-1 0,4 1 0,2-4 0,-3 0 0,-3 2 0,-6 1 0,-2 2 0,-4 2 0,-1 1 0,-2 1 0,0 0 0,-1 1 0,1-1 0,0 0 0,0 0 0,0 1 0,1-1 0,-1-5 0,6-1 0,5 1 0,0-5 0,-1 1 0,-1 1 0,-3-3 0,-3 2 0,-1 1 0,-1 3 0,0 2 0,-1 1 0,10-4 0,12-5 0,10-5 0,4-4 0,2 2 0,-2-2 0,-3 4 0,-1-2 0,-8 5 0,-1 2 0,-6 5 0,0-3 0,-5 2 0,3 1 0,-4 2 0,3 1 0,-2 2 0,-3 0 0,-2 1 0,2 0 0,-1 1 0,-1-1 0,-2 0 0,-2 1 0,-1-1 0,-1 0 0,-1 5 0,1 0 0,-1 1 0,0 3 0,0 0 0,0 4 0,1-2 0,-1-2 0,1-2 0,-1 3 0,0-3 0,1 0 0,-1-3 0,1 4 0,-1-1 0,1-1 0,-1-1 0,1 3 0,-1-1 0,1-1 0,-1-1 0,0 3 0,1-1 0,-1 0 0,1-3 0,-1 5 0,1-2 0,-1-1 0,1 4 0,-1-1 0,1 3 0,-1-1 0,1 3 0,-1-2 0,0-2 0,-5 2 0,0-3 0,1-1 0,-6 2 0,2-1 0,1-2 0,2-2 0,2-2 0,1-2 0,2 0 0,10-1 0,12 0 0,6 0 0,3-1 0,-3 1 0,-7-6 0,-6 1 0,-12-1 0</inkml:trace>
</inkml:ink>
</file>

<file path=ppt/ink/ink8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27:06.932"/>
    </inkml:context>
    <inkml:brush xml:id="br0">
      <inkml:brushProperty name="width" value="0.2" units="cm"/>
      <inkml:brushProperty name="height" value="0.2" units="cm"/>
      <inkml:brushProperty name="color" value="#B4C3DA"/>
      <inkml:brushProperty name="inkEffects" value="silver"/>
      <inkml:brushProperty name="anchorX" value="-32745.37891"/>
      <inkml:brushProperty name="anchorY" value="-40010.4375"/>
      <inkml:brushProperty name="scaleFactor" value="0.5"/>
    </inkml:brush>
  </inkml:definitions>
  <inkml:trace contextRef="#ctx0" brushRef="#br0">9100 133 24575,'0'0'0,"-5"0"0,-6 0 0,-6 0 0,-3 0 0,-9 0 0,-3 0 0,0 0 0,0 0 0,1 0 0,2 0 0,1 0 0,0 0 0,1 0 0,1 0 0,0 0 0,-1 0 0,-9 0 0,-2 0 0,-4 0 0,1 0 0,-2 6 0,2-1 0,4 0 0,3 0 0,3-2 0,2-1 0,2-1 0,1 0 0,0 4 0,0 0 0,0 0 0,0 0 0,0-2 0,0-1 0,0-1 0,-1-1 0,1 0 0,-1 0 0,-4 0 0,-1-1 0,0 1 0,-5 0 0,2 0 0,-4 0 0,-4 0 0,2 0 0,3 0 0,3 0 0,3 0 0,2 0 0,3 0 0,0 0 0,-4 0 0,-1-5 0,1-1 0,1 1 0,1 1 0,0 0 0,2 2 0,0 1 0,0 1 0,1 0 0,0 0 0,-1-5 0,1 0 0,0-6 0,0 2 0,-1 0 0,1 3 0,-6 1 0,0-2 0,0 0 0,-4 1 0,-5-3 0,-3 1 0,-4 1 0,2 1 0,4 3 0,5 1 0,4 1 0,3 1 0,3 0 0,0 1 0,1-1 0,1 0 0,-1 0 0,0-5 0,0 0 0,0-1 0,0 1 0,-6 2 0,0 1 0,0 1 0,1 0 0,2 1 0,0 0 0,2 0 0,0 1 0,0-1 0,1 0 0,-1 0 0,1 6 0,0-1 0,0 1 0,-6-1 0,0-2 0,0 4 0,-9 0 0,0 4 0,-3-1 0,2-2 0,-8-1 0,4-3 0,-7 3 0,4 0 0,-6-2 0,5-1 0,4 4 0,6-1 0,6 0 0,3-3 0,3-1 0,2-1 0,0-1 0,1 4 0,-1 1 0,1-1 0,-1-1 0,0-1 0,0-1 0,-1-1 0,1-1 0,-6 0 0,0 5 0,0 1 0,-4-1 0,-5 5 0,-9-2 0,-9 0 0,-8 3 0,-11 3 0,-10-1 0,-7-2 0,-7-3 0,-3-3 0,-7-3 0,4 0 0,6-2 0,6-1 0,1 1 0,10-1 0,9 1 0,13 0 0,13-1 0,10 1 0,7 0 0,5 0 0,3 0 0,0 0 0,1 0 0,0 5 0,-1 1 0,0-1 0,-1 0 0,0-2 0,-1 4 0,1 0 0,-1-2 0,1 5 0,-1-1 0,1-1 0,-1-3 0,1 4 0,-1-2 0,1 0 0,-1-3 0,1-1 0,-1 4 0,1-1 0,0 0 0,-1-2 0,1-1 0,-1 4 0,1-1 0,-6 0 0,0 3 0,0 0 0,-4-2 0,1-2 0,1-1 0,2-2 0,2-1 0,1-1 0,2 0 0,0-1 0,1 1 0,0 0 0,0-1 0,-1 1 0,1 0 0,0 0 0,0 0 0,-1 0 0,1 0 0,-1 0 0,1 0 0,-1-5 0,1 0 0,-1-1 0,1-3 0,-1 0 0,1 2 0,-1-4 0,1 2 0,0-4 0,-1 2 0,1-3 0,-1 2 0,-5 2 0,-5-2 0,-5 3 0,-5 1 0,-4 3 0,-1-4 0,-2 2 0,0-4 0,0 1 0,-4 2 0,-2 2 0,7 2 0,1 2 0,6-4 0,6 0 0,6 1 0,3-4 0,3 1 0,2-5 0,0 2 0,1 2 0,-1-3 0,1 3 0,-1-4 0,0 2 0,0 2 0,-1-2 0,1 1 0,-1-2 0,1 1 0,-1 3 0,1 2 0,-1 2 0,1 2 0,-1-4 0,-5 0 0,1 1 0,-1-4 0,1 0 0,1 2 0,1 2 0,2 1 0,5-3 0,1 0 0,0 2 0,0 0 0,-2 2 0,4 2 0</inkml:trace>
</inkml:ink>
</file>

<file path=ppt/ink/ink8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6:09.681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81 1 24575,'0'54'0,"-2"0"0,-12 76 0,6-67 0,2 0 0,7 120 0,1-68 0,-2-97 0,1 37 0,-3 1 0,-13 80 0,9-86 0,1 0 0,3 0 0,5 60 0,-4 80 0,-11-109 0,6-52 0,-2 46 0,7-11 0,3 1 0,14 81 0,11 57 0,-22-175 0,7 42 0,-2 0 0,0 78 0,-9-126 0,1 0 0,8 36 0,2 25 0,2 16 0,-1 7 0,2 17 0,-3-43 0,-1-1 0,-4-32 0,2 65 0,-26 255 0,6-222 0,10 162 0,3-147 0,1-96 0,21 115 0,-13-116 0,5 118 0,-18 378 0,1-532 0,-2-1 0,-6 32 0,3-29 0,-2 44 0,6-41 0,-9 41 0,6-42 0,-3 44 0,7-42 0,3 253 0,0-267 0,1 0 0,1-1 0,1 1 0,11 29 0,38 68 0,-9-19 0,43 86 0,-78-161 0,-2 1 0,-1 1 0,0-1 0,-2 1 0,-1 0 0,0 1 0,-1 30 0,-1-30 0,2 0 0,1 0 0,10 33 0,6 27 0,-15-38 0,-3 1 0,-4 89 0,-2-42 0,3 527 0,2-590 0,2 1 0,14 59 0,-2-9 0,26 420 0,-43 4 0,-1-208 0,2 1007 0,1-1289 0,1 0 0,1-1 0,0 1 0,1-1 0,10 24 0,-8-22 0,0 0 0,-1 0 0,-1 1 0,2 22 0,-6-9 205,-1-26-335,0 1-1,1-1 0,0 0 0,0 1 0,1-1 0,0 0 0,0 0 0,0 0 1,1 1-1,0-1 0,3 6 0</inkml:trace>
</inkml:ink>
</file>

<file path=ppt/ink/ink8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6:09.682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107 0 24575,'-6'9'0,"0"0"0,1 0 0,0 1 0,0-1 0,1 1 0,0 0 0,-2 11 0,-7 26 0,2 1 0,-5 61 0,4-42 0,7-45 0,1 0 0,0 27 0,3-24-1365</inkml:trace>
</inkml:ink>
</file>

<file path=ppt/ink/ink8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6:09.683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213 0 24575,'-1'31'0,"-11"58"0,6-58 0,-2 56 0,6-56 0,-12 63 0,3-32 0,-15 96 0,1-44 0,17-81 0,0-1 0,-4 54 0,8-37 0,-18 74 0,13-81 0,1 1 0,-2 70 0,9-86 0,-2 0 0,-6 29 0,3-27 0,-2 44 0,9 218 0,1-260 0,1 0 0,2-1 0,12 46 0,-8-43 0,-2 1 0,4 49 0,2 25 0,-7-71 0,2 56 0,-7-52 0,3-1 0,1 1 0,2-1 0,19 62 0,-17-74 0,-3-11 0,-1 0 0,0 1 0,-1 0 0,-1 0 0,1 24 0,-3 3 0,1-1 0,10 53 0,-7-65 0,1 53 0,-6-54 0,11 59 0,-6-63 0,40 158 0,-30-133 0,-3 0 0,6 56 0,6 25 0,-13-86 0,-3 1 0,3 66 0,-10-55 0,2 7 0,-13 123 0,-4-124 0,-2-1 0,-33 80 0,46-135 0,-6 14 0,-4 11 0,0 1 0,3 1 0,1 0 0,1 0 0,-3 48 0,6-24 0,-3 0 0,-31 115 0,22-113 0,3 1 0,-8 92 0,20 224 0,4-191 0,2-120 0,3 0 0,3 0 0,24 85 0,7 47 0,-27-19 0,-2-8 0,2 8 0,-13-126 0,3 1 0,12 60 0,44 76 0,-12-46 0,-4-20 0,-30-93 0,-2 1 0,-1 0 0,9 52 0,-3 7 0,3-1 0,36 100 0,-48-161 0,-1 1 0,4 58 0,-3-23 0,4 7 0,-2-11 0,5 118 0,-15-99 0,14 106 0,24 12 0,-12-72 0,-15-76 0,-6-31 0,0 0 0,2 43 0,-8 429 0,0-472 0,-1 0 0,0 0 0,-2-1 0,0 1 0,-1-1 0,-11 27 0,-60 112 0,50-109 0,-29 78 0,49-110 0,0-1 0,2 1 0,0 1 0,2-1 0,0 0 0,0 1 0,2-1 0,3 30 0,2-25 342,-5-23-389,0 1 1,1-1 0,-1 1 0,0-1 0,0 1 0,1-1 0,-1 1 0,0-1-1,1 0 1,-1 1 0,0-1 0,1 1 0,-1-1 0,1 0 0,-1 1 0,1-1-1,-1 0 1,1 0 0,-1 1 0,1-1 0,-1 0 0,1 0 0,-1 0 0,1 1-1,-1-1 1,1 0 0,-1 0 0,1 0 0,0 0 0,-1 0 0,1 0 0,-1 0-1,1 0 1,-1-1 0,1 1 0,0 0 0</inkml:trace>
</inkml:ink>
</file>

<file path=ppt/ink/ink8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6:09.684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161 0 24575,'0'57'0,"1"37"0,-18 148 0,-13-4 0,-13 76 0,13-125 0,-8 244 0,34 285 0,7-382 0,-3 537 0,1-850 0,2-1 0,1 1 0,1-1 0,1 0 0,1-1 0,15 34 0,1 6 0,-19-49 0,106 359 0,-97-310 0,57 307 0,38 210 0,-82-380 0,-13-83 0,-7-66 0,2 18 0,23 89 0,-30-150 0,21 71 0,23 156 0,-42 3 0,-5-128 0,2-90 0,-2-1 0,0 1 0,-1-1 0,-1 0 0,-11 32 0,-43 82 0,19-48 0,-8 32 0,-54 202 0,44-31 0,50-246 0,2-1 0,-2 80 0,-1 26 0,-71 483 0,65-461 0,10 239 0,6-226 0,-2 1048 0,4-1170 0,1 1 0,3-1 0,18 64 0,-22-99 0,-1 0 0,-2 0 0,-1 37 0,-1-37 0,1-1 0,1 0 0,6 39 0,-6-58-38,-1-1 0,1 1 0,-1-1 1,1 1-1,0-1 0,0 1 0,1-1 0,-1 1 0,0-1 0,1 0 0,-1 1 0,1-1 0,0 0 0,0 0 0,0-1 0,0 1 1,0 0-1,0 0 0,0-1 0,1 0 0,-1 1 0,0-1 0,1 0 0,-1 0 0,1 0 0,0 0 0,-1-1 0,1 1 0,0-1 1,-1 1-1,1-1 0,0 0 0,-1 0 0,1 0 0,3-1 0</inkml:trace>
</inkml:ink>
</file>

<file path=ppt/ink/ink8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6:09.685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634 0 24575,'1'1'0,"0"-1"0,0 1 0,0-1 0,1 1 0,-1 0 0,0-1 0,0 1 0,0 0 0,0 0 0,0 0 0,0 0 0,-1-1 0,1 1 0,0 0 0,0 1 0,-1-1 0,1 0 0,0 0 0,-1 0 0,0 0 0,1 0 0,-1 1 0,1-1 0,-1 0 0,0 0 0,0 1 0,0 1 0,5 41 0,-5-40 0,3 367 0,-5-192 0,3-156 0,1-1 0,8 35 0,-5-33 0,4 46 0,-7-29 0,-2 1 0,-2-1 0,-1 1 0,-2-1 0,-13 48 0,-1-10 0,-11 102 0,22-90 0,-5 29 0,9-87 0,-1 49 0,4-52 0,-1 1 0,-7 31 0,0 4 0,2 0 0,3 1 0,7 89 0,-1-35 0,-2-99 0,-1 14 0,2 0 0,1-1 0,12 58 0,13 39 0,-7-32 0,4 22 0,18 89 0,-22-98 0,-13-56 0,-2 0 0,-2 0 0,-6 61 0,1-10 0,1-83 0,-2 0 0,0 0 0,-1-1 0,-9 28 0,-36 95 0,42-128 0,-27 68 0,15-41 0,2 2 0,-20 89 0,27-88 0,4-19 0,-4 50 0,-3 21 0,7-68 0,-2 44 0,9-5 0,0-41 0,-2 0 0,0 0 0,-8 42 0,3-38 0,2 0 0,0 52 0,0-5 0,-8 1 0,7-54 0,-3 44 0,-5 48 0,7-81 0,-2 52 0,5-47 0,-2-1 0,-2 1 0,-18 62 0,14-64 0,1 0 0,2 1 0,-3 72 0,12 785 0,-2-879 0,-1 0 0,-1 0 0,-1 0 0,0 0 0,-14 34 0,-50 104 0,29-74 0,-33 64 0,-18 44 0,79-150 341,8-25-665</inkml:trace>
</inkml:ink>
</file>

<file path=ppt/ink/ink8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6:09.697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421 0 24575,'-1'1'0,"0"-1"0,0 0 0,0 0 0,1 1 0,-1-1 0,0 1 0,0-1 0,1 0 0,-1 1 0,0 0 0,0-1 0,1 1 0,-1-1 0,1 1 0,-1 0 0,1-1 0,-1 1 0,1 0 0,-1 0 0,1-1 0,-1 1 0,1 0 0,0 0 0,-1 0 0,-7 26 0,7-20 0,-37 187 0,14-57 0,-32 198 0,33-176 0,-59 213 0,36-242 0,28-83 0,2 1 0,-16 76 0,27-95 0,-9 49 0,-6 157 0,20-228 0,0-4 0,1 0 0,-1 0 0,0 0 0,0 0 0,-1 0 0,1 0 0,0 0 0,-1 0 0,0 0 0,0 0 0,1-1 0,-2 1 0,1 0 0,-3 4 0,4-7 0,0 0 0,0 0 0,-1 0 0,1 0 0,0 0 0,0 0 0,-1 0 0,1 0 0,0 0 0,0 0 0,-1 0 0,1 0 0,0 0 0,0 0 0,0 0 0,-1 0 0,1 0 0,0-1 0,0 1 0,0 0 0,-1 0 0,1 0 0,0 0 0,0-1 0,0 1 0,0 0 0,-1 0 0,1 0 0,0 0 0,0-1 0,0 1 0,0 0 0,0 0 0,0-1 0,0 1 0,0 0 0,0 0 0,0 0 0,0-1 0,0 1 0,0 0 0,0 0 0,0-1 0,0 1 0,0 0 0,0-1 0,-3-15 0,1-20-682,3-49-1,4 7-6143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5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59 36,'5'0,"-1"0,1 0,-1 0,1 0,0 1,-1 0,1 1,-1-1,0 1,1 0,-1 0,1 1,-2-1,1 1,0 0,4 4,-7-5,0-1,0-1,-1 1,1 0,0 1,0-1,1-1,-1 0,0 1,0 0,1-1,-1 1,0-1,1 1,-1-1,0 0,1 0,-1 0,1 0,-2 0,1 0,1-1,-1 1,0 0,1-1,0 0,2-2,0 0,0 0,-2 0,2-1,-1 1,5-7,9-11,-13 17,-5 6,-10 4,5-4,-1-2,0 0,1 1,-1-2,0 1,0 0,1-2,-1 0,1 1,0-2,-8-3,4 2,-2 1,-15-4,22 6,1 1,-1 0,1 0,1 0,-2 1,1 0,-1 0,1 0,1 1,-8 3,-9 7</inkml:trace>
</inkml:ink>
</file>

<file path=ppt/ink/ink8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6:09.686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55 1 24575,'0'610'0,"-2"-574"0,-11 60 0,3-30 0,0 11 0,1-15 0,-1 77 0,11 617 0,1-710 0,3 0 0,15 67 0,-11-68 0,-1 1 0,2 67 0,-10-44 0,14 110 0,-6-104 0,-3-1 0,-6 81 0,0-64 0,-1-51 0,-10 54 0,6-53 0,-2 51 0,9-24 0,1-34 0,-2 0 0,-2 0 0,-8 50 0,1-20 0,2-1 0,3 1 0,6 100 0,0-42 0,-1-81 0,1-1 0,11 63 0,14 82 0,-22-152 0,-1 63 0,-3-66 0,0 1 0,8 44 0,6 19 342,-11-55-684,-4-30-180</inkml:trace>
</inkml:ink>
</file>

<file path=ppt/ink/ink8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6:09.687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1 1 24575,'0'31'0,"1"0"0,2 0 0,9 44 0,15 59 0,-20-94 0,-3 0 0,-1 1 0,-2-1 0,-4 43 0,0 7 0,3-11-1365</inkml:trace>
</inkml:ink>
</file>

<file path=ppt/ink/ink8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6:09.688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31 0 24575,'-1'13'0,"0"0"0,-1 0 0,-6 21 0,-4 23 0,8 0 0,2 0 0,6 71 0,0-99 0,17 56 0,1 12 0,-18-58-682,-2 54-1</inkml:trace>
</inkml:ink>
</file>

<file path=ppt/ink/ink8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6:09.689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29 0 24575,'1'116'0,"-3"130"0,-11-153 0,7-58 0,-1 44 0,6 403 0,2-229 0,1-230 0,0 0 0,2 1 0,1-1 0,12 38 0,5 19 0,43 175 0,-39-161 0,148 429 0,-172-519 0,74 242 0,-66-202 0,-2-1 0,-2 2 0,1 78 0,-9 404 0,0-501 0,-1 0 0,-1 1 0,-2-2 0,0 1 0,-13 31 0,7-21 0,-12 59 0,-3 26 0,-2 12 0,-30 127 0,21-112 0,22-54 0,-4 18 0,-13 67 0,2-9 0,17-110 0,3 1 0,2 0 0,4 1 0,1 64 0,2 16 0,5 113 0,0-231 0,1 0 0,1-1 0,16 45 0,35 66 0,6 16 0,-31-57 0,62 206 0,-43-149 0,-32-100 0,-1 1 0,12 63 0,-3 7 0,-15-79 0,-2 1 0,-2 0 0,2 62 0,-10 425 0,2-502 0,11 55 0,0 11 0,-11-79 0,0-1 0,0 1 0,1-1 0,1 0 0,0 1 0,1-1 0,1-1 0,8 19 0,3 6 0,-3 1 0,-1 0 0,-2 1 0,-2 0 0,3 49 0,-2-22 0,12 126 0,-19 59 0,-4-128 0,1-109 0,-1 0 0,-1 0 0,0 0 0,-1 0 0,-1 0 0,0-1 0,-11 22 0,8-20 0,1 1 0,1 0 0,0 0 0,2 1 0,-4 19 0,4-4 0,-1 0 0,-1 0 0,-2-1 0,-2 0 0,-1-1 0,-18 39 0,22-56 0,1 2 0,1-1 0,0 1 0,1 0 0,1-1 0,1 2 0,-2 31 0,1-39 0,-4-18 0,-11-29 0,12 23 0,-10-21-273,1 0 0,3-1 0,1 0 0,-7-43 0,5 7-6553</inkml:trace>
</inkml:ink>
</file>

<file path=ppt/ink/ink8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6:09.690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265 0 24575,'-2'53'0,"-10"52"0,6-53 0,-1 59 0,6-28 0,-13 111 0,4-88 0,7 185 0,6-143 0,-2-24 0,-3 135 0,-22-82 0,14-92 0,-26 107 0,12-75 0,16-55 0,-2 77 0,4-33 0,2-57 0,-5 57 0,-24 117 0,22-159 0,-4 125 0,7-60 0,-5 46 0,13 224 0,6-342 0,3 1 0,22 79 0,2 7 0,19 62 0,-44-164 0,-1-8 0,-1 0 0,1 42 0,-5-46 0,9 47 0,-6-46 0,3 43 0,-10 55 0,4 59 0,11-106 0,-8-55 0,4 49 0,-8 235 0,-2-145 0,2-139 0,1 0 0,8 30 0,-5-28 0,3 47 0,-7-43 0,1 13 0,-6 54 0,0-92 0,-2-18 0,-4-27 0,9 35 0,-28-138-1365,16 62-5461</inkml:trace>
</inkml:ink>
</file>

<file path=ppt/ink/ink8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6:09.691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175 1 24575,'1'26'0,"2"0"0,6 32 0,-3-30 0,2 46 0,-8 0 0,-1-43 0,1 0 0,2 0 0,7 42 0,0-9 0,-2 0 0,-3 1 0,-6 97 0,-1-41 0,4 1017 0,-3-1112 0,0 0 0,-8 31 0,5-28 0,-3 44 0,8-72 0,-1 48 0,-14 86 0,-12 51 0,1-28 0,13-40 0,5-27 0,-3 45 0,5-55 0,-6 0 0,7-54 0,-4 48 0,8 458 0,3-256 0,-4-242 0,-2 0 0,-15 63 0,19-96 12,0-1-1,0 0 0,-1 0 1,1 0-1,0 1 1,-1-1-1,1 0 0,-1 0 1,1 0-1,-1 0 0,0 0 1,0 0-1,1 0 1,-3 2-1,3-3-5,-1 0 1,1 0-1,-1 1 0,1-1 1,-1 0-1,1 0 0,0 0 0,-1 0 1,1 0-1,-1 0 0,1 0 1,-1 0-1,1 0 0,-1 0 1,1 0-1,-1 0 0,1 0 1,-1 0-1,1-1 0,0 1 1,-1 0-1,1 0 0,-1 0 1,1-1-1,0 1 0,-1-1 1,-2-1-221,0-1 1,0 0 0,1 0-1,-1 0 1,1-1 0,0 1-1,-3-6 1</inkml:trace>
</inkml:ink>
</file>

<file path=ppt/ink/ink8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6:09.692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319 0 24575,'-6'1'0,"0"0"0,0 0 0,0 1 0,0 0 0,0 0 0,1 0 0,-1 1 0,1-1 0,-1 1 0,1 1 0,0-1 0,0 1 0,0 0 0,1 0 0,-1 0 0,-6 10 0,-2 1 0,1 1 0,1 0 0,-18 35 0,9-10 0,1 1 0,3 0 0,1 1 0,-17 87 0,5 29 0,17-92 0,3-26 0,-2 57 0,10-67 0,2 1 0,1-1 0,15 57 0,-11-55 0,-1 1 0,5 67 0,-10-69 0,0 0 0,2 1 0,2-1 0,10 37 0,-8-37 0,-2 0 0,-1 1 0,-1-1 0,-3 65 0,0-76 0,1 0 0,9 40 0,-7-48 0,-1 1 0,0-1 0,-1 0 0,-1 1 0,0-1 0,-1 1 0,-1 0 0,0-1 0,-4 20 0,5-32 0,0-1 0,0 1 0,0-1 0,0 1 0,0-1 0,0 0 0,0 1 0,0-1 0,0 1 0,-1-1 0,1 0 0,0 1 0,0-1 0,-1 1 0,1-1 0,0 0 0,0 1 0,-1-1 0,1 0 0,0 1 0,-1-1 0,1 0 0,-1 0 0,1 1 0,0-1 0,-1 0 0,1 0 0,-1 0 0,1 0 0,0 1 0,-1-1 0,1 0 0,-1 0 0,-11-12 0,-3-25 0,10 13-682,-2-39-1</inkml:trace>
</inkml:ink>
</file>

<file path=ppt/ink/ink8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6:09.693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215 0 24575,'-3'1'0,"0"0"0,0-1 0,0 1 0,0 0 0,0 0 0,1 1 0,-1-1 0,0 1 0,1-1 0,-1 1 0,1 0 0,-1 0 0,1 0 0,0 0 0,0 0 0,-2 3 0,-30 41 0,32-43 0,-16 27 0,2 1 0,1 1 0,1 0 0,-16 60 0,10 13 0,12-52 0,1 10 0,2-1 0,6 101 0,2-54 0,-4-62 0,3 0 0,12 71 0,-6-57 0,-2 0 0,-4 1 0,-5 62 0,1-9 0,1-85 0,2 0 0,2 0 0,10 50 0,-9-53 0,0 0 0,-2 1 0,-1 47 0,-2-46 0,2 0 0,0 0 0,7 33 0,8 46 0,1 6 0,-12-83 0,-1-1 0,-2 1 0,-1 32 0,-1-28 0,8 66 0,-3-71 0,1 0 0,1-1 0,2 0 0,23 53 0,-19-56 0,-2 1 0,0 0 0,-2 1 0,11 52 0,-15-59 0,2 1 0,0-1 0,2 0 0,14 29 0,10 20 0,13 25 0,0 0 0,-35-71 0,1 0 0,16 24 0,-13-22 0,-10-15 171,-14-16 0,-11-15-1878</inkml:trace>
</inkml:ink>
</file>

<file path=ppt/ink/ink8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6:09.694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138 0 24575,'-1'1'0,"0"-1"0,0 0 0,0 1 0,0-1 0,0 1 0,0-1 0,0 1 0,0 0 0,0-1 0,0 1 0,0 0 0,0 0 0,1 0 0,-1-1 0,0 1 0,1 0 0,-1 0 0,0 0 0,1 0 0,-1 0 0,1 0 0,0 0 0,-1 0 0,1 0 0,-1 2 0,-8 36 0,6-24 0,-28 133 0,23-106 0,-18 143 0,22-157 0,0 34 0,4-40 0,-1-1 0,-2 1 0,-5 25 0,0-5 0,2 0 0,2 0 0,1 1 0,6 72 0,0-19 0,-5-19 0,4 84 0,21-47 0,8 117 0,-25-190 0,3-1 0,20 60 0,-19-70 0,59 182 0,-50-159 0,2 0 0,39 70 0,-42-87 0,-3-3 0,-2 1 0,-2 0 0,-1 1 0,-1 0 0,-2 1 0,-2-1 0,-1 1 0,-2 59 0,0-69 0,0 0 0,7 32 0,-4-29 0,2 40 0,-7 249 0,0-311 0,0 1 0,-1-1 0,0 0 0,-2 11 0,3-18 0,0 0 0,0 0 0,0 0 0,0 1 0,0-1 0,0 0 0,0 0 0,0 1 0,0-1 0,0 0 0,0 0 0,0 0 0,0 1 0,0-1 0,0 0 0,0 0 0,0 1 0,-1-1 0,1 0 0,0 0 0,0 0 0,0 0 0,0 1 0,0-1 0,-1 0 0,1 0 0,0 0 0,0 0 0,0 0 0,-1 1 0,1-1 0,0 0 0,0 0 0,0 0 0,-1 0 0,1 0 0,0 0 0,0 0 0,-1 0 0,1 0 0,0 0 0,0 0 0,0 0 0,-1 0 0,-5-12 0,-2-25 0,-9-110-1365,11 65-5461</inkml:trace>
</inkml:ink>
</file>

<file path=ppt/ink/ink8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6:09.695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134 0 24575,'-25'381'0,"-28"-4"0,46-335 0,-16 123 0,-3 298 0,27-387-1365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5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1,'2'0,"4"3,0 5,3 3,-1 7,0 0,0 0,-1 0,-4 1,2-1,0-5,-1-10,-1-7,-5-3,-3-1,-4-2,-3 1,0 1</inkml:trace>
</inkml:ink>
</file>

<file path=ppt/ink/ink8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6:09.696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240 1 24575,'-2'20'0,"-1"0"0,0 1 0,-1-1 0,-2-1 0,-9 27 0,-7 25 0,-142 678 0,157-711 0,1 1 0,1 0 0,2 69 0,6-98 0,1-10 0,10-16 0,-12 13 0,94-135-1365,-31 47-5461</inkml:trace>
</inkml:ink>
</file>

<file path=ppt/ink/ink8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6:09.698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0 1 24575</inkml:trace>
</inkml:ink>
</file>

<file path=ppt/ink/ink8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6:09.699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0 5 24575,'5'0'0,"1"-5"0</inkml:trace>
</inkml:ink>
</file>

<file path=ppt/ink/ink8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26:49.992"/>
    </inkml:context>
    <inkml:brush xml:id="br0">
      <inkml:brushProperty name="width" value="0.2" units="cm"/>
      <inkml:brushProperty name="height" value="0.2" units="cm"/>
      <inkml:brushProperty name="color" value="#B4C3DA"/>
      <inkml:brushProperty name="inkEffects" value="silver"/>
      <inkml:brushProperty name="anchorX" value="-12488.42676"/>
      <inkml:brushProperty name="anchorY" value="-24465.14258"/>
      <inkml:brushProperty name="scaleFactor" value="0.5"/>
    </inkml:brush>
  </inkml:definitions>
  <inkml:trace contextRef="#ctx0" brushRef="#br0">0 1 24575,'0'0'0,"0"4"0,0 8 0,0 4 0,0 5 0,0 3 0,0 1 0,0 2 0,0 1 0,0 0 0,0-1 0,0 0 0,0 0 0,0 0 0,0-1 0,0 1 0,0-1 0,0 1 0,0-1 0,0 0 0,0 1 0,0-1 0,0 1 0,0-1 0,0 1 0,0-1 0,0 1 0,0-1 0,0 1 0,0-1 0,0 0 0,0 1 0,0-1 0,0 1 0,0-1 0,0 1 0,0-1 0,0 0 0,0 1 0,0 0 0,0-1 0,5 1 0,1-1 0,-1 0 0,0 1 0,-2-1 0,-1 1 0,-1-1 0,0 1 0,4-1 0,0 1 0,0-1 0,-1 1 0,-1-1 0,-1 0 0,-1 1 0,0-1 0,-1 1 0,5-1 0,0 1 0,0-1 0,-1 0 0,-1 1 0,-1 0 0,0-1 0,3-5 0,1 0 0,-1 0 0,-1 1 0,-1 1 0,-1 2 0,-1 0 0,-1 1 0,6 1 0,-1 5 0,1 0 0,-2 0 0,-1-1 0,-1-1 0,-1-2 0,5 0 0,-1-1 0,1-1 0,-2 1 0,-1-1 0,-1 0 0,-1 0 0,-1 1 0,0-1 0,0 0 0,0 1 0,-1-1 0,1 1 0,0-1 0,0 1 0,0-1 0,0 1 0,0-1 0,0 1 0,0-1 0,0 1 0,0-1 0,0 0 0,0 1 0,-5-1 0,-1 1 0,1-1 0,1 1 0,0-1 0,2 6 0,-4 0 0,0 0 0,0-1 0,1-2 0,2 0 0,1-2 0,1 0 0,1 0 0,0-1 0,0 0 0,1 0 0,-1 1 0,0-1 0,0 1 0,0-1 0,0 0 0,0 1 0,0-1 0,0 1 0,0-1 0,-5 1 0,0-1 0,-1 0 0,2 1 0,1 0 0,1-1 0,0 1 0,2-1 0,0 0 0,0 1 0,0-1 0,1 1 0,-1-1 0,0 1 0,0-1 0,0 1 0,0-1 0,0 1 0,0-1 0,0 0 0,0 1 0,0-1 0,-5 6 0,-1 0 0,1 5 0,1-1 0,0 0 0,2-3 0,1 3 0,1-2 0,0 4 0,0 4 0,0-1 0,0-3 0,0-3 0,1-4 0,-1-1 0,0-2 0,0-2 0,0 0 0,5 0 0,0 0 0,1 0 0,-2 0 0,-1 0 0,-1 0 0,5 1 0,-1-1 0,-1 1 0,-1-1 0,-1 1 0,-1-1 0,-1 1 0,-1-1 0,0 1 0,0-1 0,0 1 0,0-1 0,-1 1 0,1 4 0,0 1 0,0 0 0,0-1 0,0 4 0,0-1 0,0 4 0,0-1 0,0 3 0,0-1 0,0-3 0,6-3 0,-1-3 0,1-1 0,-1-1 0,-2-2 0,-1 0 0,5 0 0,-2 0 0,1 0 0,-2 0 0,-1 1 0,-1-1 0,-1 0 0,4 1 0,1-1 0,-1 1 0,-1-1 0,-1 1 0,-1-1 0,4 6 0,0 0 0,-1 5 0,0-1 0,-2-1 0,-2 4 0,0-3 0,0-2 0,-1 4 0,5-3 0,0 4 0,0-2 0,-1 4 0,-1-3 0,-1-2 0,-1 2 0,0-2 0,-1 3 0,0-2 0,-1-1 0,1 1 0,0-1 0,0-2 0,0-2 0,0-3 0,0 0 0,0-2 0,0 4 0,0 1 0,0 5 0,0-1 0,0 4 0,0-2 0,0-2 0,0-3 0,0 3 0,0-1 0,0-2 0,0-2 0,0-2 0,0-1 0,0-1 0,0-1 0,0 1 0,0-1 0,0 0 0,0 0 0,0 0 0,0 1 0,0-1 0,0 1 0,0-1 0,0 0 0,0 1 0,0-1 0,0 1 0,0-1 0,0 1 0,0-1 0,0 0 0,0 6 0,0 5 0,0 1 0,0-2 0,-5 3 0,-1-1 0,1-3 0,0-3 0,2-2 0,1 4 0,1-1 0,0-1 0,1-2 0,-5-1 0,0 0 0,0-2 0,1 0 0,1-1 0,1 0 0,1 0 0,0 0 0,1 1 0,0-1 0,1 1 0,-1-1 0,0 0 0,0 1 0,0-1 0,0 1 0,0-1 0,0 1 0,0-1 0,0 1 0,0-1 0,0 1 0,0-1 0,0 0 0,0 1 0,0-1 0,0 1 0,0-1 0,0 1 0,0-1 0,0 0 0,0 1 0,0 0 0,0-1 0,0 1 0,0-1 0,0 0 0,0 1 0,0-1 0,0 1 0,0 4 0,0 1 0,0 0 0,0 4 0,0 0 0,0 3 0,0-2 0,0-1 0,0-3 0,-5 3 0,0-2 0,-1-1 0,2-2 0,1-2 0,1 5 0,0-2 0,2 0 0,0-1 0,0 3 0,0 0 0,1-1 0,-1-2 0,-5 4 0,-1-1 0,1 9 0,1 4 0,-5-1 0,1 2 0,1 1 0,-3-4 0,1-5 0,2 1 0,2-3 0,1-4 0,2-2 0,1-3 0,1-1 0,-5-1 0,0-1 0,0 0 0,1 0 0,1 0 0,1 0 0,1 0 0,1 0 0,0 1 0,0-1 0,0 1 0,0-1 0,1 0 0,-1 1 0,0 0 0,0-1 0,0 1 0,-5-1 0,-1 0 0,1 1 0,0-1 0,2 1 0,1-1 0,1 1 0,0-1 0,1 1 0,1-1 0,-1 1 0,0-1 0,0 0 0,0 1 0,0-1 0,1 1 0,-1-1 0,0 1 0,0-1 0,0 0 0,0 1 0,0 0 0,0-1 0,0 1 0,-1-1 0,1 0 0,0 1 0,0-6 0</inkml:trace>
</inkml:ink>
</file>

<file path=ppt/ink/ink8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8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8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58:35.10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1,'50'33,"81"49,-107-69,0-1,1-1,42 12,-36-17,1-2,-1-1,0-1,55-5,-8 0,404 3,-466-1,1-1,-1-1,1-1,-1 0,0-1,0 0,16-10,-13 7,1 0,0 1,0 2,24-5,30 4,125 7,-78 2,447-3,-545 2,0 1,0 1,0 0,-1 2,0 1,25 10,-20-6,0-2,1-1,39 6,30-7,138-7,-21-3,543 13,-359-7,-331-2,17-2,0 4,159 27,-173-14,1-2,139 7,-14-20,288 7,132-2,-353-8,-236 0,0-2,-1 0,0-2,0 0,0-2,27-13,-13 7,55-14,-39 18,1 3,65-1,118 11,-44 1,498-13,-389-7,-3 0,-230 15,396-21,-280 7,204 9,-119 6,382-3,-420 3,-216 1,0 0,0 2,-1 0,34 10,68 32,-85-30,0-1,1-2,48 9,-4-12,1-3,103-7,-96-2,137 15,-24 6,220-10,-101-5,315 5,-283-6,761 0,-588-3,-485-2,-1-2,0-1,0-2,66-23,68-13,-86 34,140 1,12-1,475-17,-381 15,-34 0,139-22,-112 3,475 1,-46 31,-724 1,1 1,-1 2,0 1,44 16,42 8,-44-19,118 3,76-17,-91 0,341 3,-483-2,0-2,-1-1,1-2,37-12,43-9,-26 15,113-4,93 14,-42 2,180-3,-321 4,-106 1,0-1,0 1,-1 0,1 0,0 0,-1 1,1 0,-1 0,1 0,-1 0,8 6,43 40,-23-19,159 116,-49-40,-114-85,1-3,0 0,44 17,-40-19,-1 1,54 36,-30-10,-1 4,-2 1,-3 3,-2 2,-2 2,-2 2,51 87,-80-112,-1 0,-2 1,-2 1,11 53,-5-21,26 60,-28-87,-1 1,12 60,-17-18,-3 0,-7 104,-1-45,3-106,-1 50,18 147,-7-139,-4 0,-7 112,-2-65,4 923,-2-1044,-1 0,0 0,-1 0,-1-1,-12 35,-43 82,2-9,49-106,2 1,1 0,0 0,-3 35,-4 681,14-463,-2 462,0-728,1 0,0 0,0-1,1 1,-1 0,2 0,-1-1,1 0,6 12,4 4,24 28,-22-32,22 36,-28-34,-1 0,0 0,-1 1,-1-1,-2 2,0-1,2 34,-8 157,-2-111,19 277,-1-46,-5 213,-3 277,-9-464,3 1853,0-2195,-1 0,-1 0,-1 0,0 0,-8 22,-36 73,32-79,1 0,-17 64,21-35,3-1,0 100,4-48,-9 89,-7 232,19-185,-7 420,2-377,-4 95,1 368,10-450,-2 363,-14-555,13-62,-1-24,5 51,-3-49,0-17</inkml:trace>
</inkml:ink>
</file>

<file path=ppt/ink/ink8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4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65 0,'0'0,"2"2,2 1,1 3,3 1,-1 2,1-3,1 2,-2 0,1-4,-2 2,-1-2,0 0,-1-2,0 1,-1 0,4-2,-4 0,2 1,1 2,-2-1,2-1,0 0,-1-3,-2-2,1 2,0-3,-1 3,1 1,1 3,0-1,-2 1,3 1,-2-1,0 0,0 1,1-2,-1 1,0 2,1-1,0 1,-1 0,1 0,-2-1,2 0,-2 0,0 0,1-2,1 0,0-1,1 0,-1 1,0 0,0-1,0 1,1 1,-2 0,2 0,-1 2,-2-1,2 1,-2-1,1 1,0-3,0 2,2-1,-1 0,0 1,-2 0,2-1,-1 0,-1 0,1 0,0 1,-1-2,2 1,-1 1,0-2,0 0,0 1,0-1,0 2,-1 0,2-2,-2 1,1 0,0 0,-1 2,0 0,0 1,1-3,0 2,1-2,-3 1,2 1,-2-1,1 0,0 0,-1 1,0 0,1-1,-2 1,1 1,1-1,0-1,-1 2,-1 0,0-1,1 1,1-1,0 2,-2 0,2 0,-1 0,2 0,-3-2,2 2,0-1,-1 1,1-1,0-1,0 0,0-1,3 0,-1 0,2 0,-3-1,2 1,-2-1,0 0,1-1,-2 2,1-1,-1 1,-1 1,0-1,2 1,-3 1,2-1,-2-1,1 2,0 0,1 0,0 0,-1 0,1 0,-1-1,0 0,0 1,0-1,1 0,-2 0,1 1,-1 1,1 0,1 1,0-1,0-1,-1 0,1 0,0 0,0 2,2-2,-1 2,-1-2,3 0,-4-2,2 1,-1-1,0 0,0-1,2 0,-2 0,1 1,0 1,-1 0,2-2,-1 1,-2 1,1-1,0 1,-1 1,0-1,1 2,-1-1,1-1,0 2,0-1,-1 1,0 0,-1 0,0 2,-1-2,0 0,0 1,0-1,-1 2,1-2,0 1,0 0,0-1,1-2,0 3,1-3,-2 1,2 1,1 1,-2-2,1 2,-2-1,2 0,0-1,1-1,0 2,0 0,0 0,1-2,-4 2,3-1,0-1,-1 3,1-1,0 0,0-1,0 1,0-1,1-1,-1 2,-1-2,1 0,1 2,-2-1,-1 1,0 0,1 0,0-1,-1-1,0 3,1-4,0 1,-1 2,0-1,0 0,1 2,-1 0,1-1,-1 0,0-1,1 1,0-1,1 0,-1 1,-1 0,0 0,-1 1,1-1,-1 0,2 2,0-1,-1-1,1 1,0-1,1 0,0 1,1-1,-3-2,2 1,0 2,-3-2,1 0,-1 1,0 1,0 0,0 0,0-1,-1 1,1-1,0 1,0 0,0 0,0 0,0-1,0 0,0 0,0 2,0-2,0 1,0 0,0-1,0 0,0 1,0 0,0-1,0 1,0 0,0-1,0 0,0 2,2-3,-1-1,0 2,1-2,0-1,0 2,0 0,-1 0,-1 2,0-1,0 1,0-1,1 1,0-1,2-1,-1 1,2-2,0 2,1 0,0 0,0 0,-1-1,1 0,-3 0,0 1,0-1,-2 2,0-1,0 0,0 1,0-1,-1 1,1 0,0 0,0-1,0 1,0 0,0-1,0 0,0 1,0 0,2-2,-1 0,0 0,0 1,0-1,0 1,-1 1,0-1,0 1,0-1,0 1,0-1,1-1,0 1,0-2,0 2,0 0,-1 0,1 0,-1 0,0 1,0 0,0 0,0-1,0 1,0-1,0 0,0 1,0 0,0 0,0 0,0-1,0 0,0 1,0 0,0 0,0 0,0-1,0 0,0 0,0 1,0 0,0 0,0 0,-2-1,1 0,0 1,0-1,1 2,-2-2,-1 1,3-1,-1 0,0 1,0 0,1 0,0 0,0-1,0 0,0 0,0 1,0 1,0-2,0 1,0-1,0 0,2 0,-1-1,0 0,0 0,0 2,0-2,0 1,0 0,0 1,0 0,0 0,0 0,-1-1,0 0,0 1,0 0,0 0,0-1,0 1,0-1,0 0,0 1,0 0,0 0,0 0,0-1,0 0,0 1,0 0,0-1,0 1,0 0,0-1,0 0,0 1,0 0,0 0,0 0,0-1,0 0,0 1,0 0,0-1,-2 0,1-2,0 1,0 1,-1-3,0 2,1 2,0 1,0 1,-1-1,0 1,0-3,-1 1,1-2,1 1,-1-2,0 0,0 1,0-2,0 1,0 1,0-1,-1 0,0-1,1 0,-1 1,2 1,-1-2,0 2,0 0,1 0,0-1,-1 1,1 0,-1 0,0 1,1 0,0 1,0-1,0 1,-1-2,0 0,0 0,0 1,2-1,0 2,0-1,0 0,0 0,-2 2,1-2,0 1,0 0,0-1,1 0,-1 1,0 0,-1-1,1 2,1-2,-1 0,1 1,-1-2,-1 0,1 0,0 0,0 2,0-2,0-1,0 2,0-1,0 0,0 1,1 1,-2-1,1 0,-1 0,0 1,2 0,0 0,0 0,-2-3,1 1,0 1,0-1,0 0,0 1,1 1,-1-1,0 1,-1-1,2 1,-2-1,-1-2,3 1,-2 1,1 0,0-1,1 1,0 0,-1 2,0-1,1 0,-1-1,0 0,1 1,-2-1,0 2,1-1,0-1,0 0,0 0,-2 1,3 0,-2 0,-1 0,2-1,-1-1,-1 1,0-2,0 1,0 0,-2-1,2 0,-2 1,1-3,1 1,-2-1,2 0,0 3,0-2,0 3,1 1,1-3,-2 0,0 3,1-2,0 0,-1 0,1 0,0-3,-1-2,1 1,-1 0,1 1,-1 0,2 3,0 0,-1-1,1 2,-2-4,1 3,-1-1,0 1,2 1,-3-2,1 1,2 0,-2-2,1 2,0-3,-2 3,3-2,-1 2,1 1,-1 0,0-2,-2 0,-1-1,3 2,-1-1,0 1,1 1,0-2,-1 2,0-3,1 1,-1 1,2-1,0 2,-1-2,0 0,0 2,2-2,-3 0,0-1,1 1,-1 0,0 0,-1 2,1 0,-1-2,2 2,-1-1,0-2,1 2,0-1,0 0,0 0,0-1,-2-1,0 0,0 0,0 1,1-2,-1 2,3 1,-3 1,2 1,0-2,-3-1,2 1,0-1,0 2,0 1,1-1,2 2,-3-3,2 2,-1-1,1 0,-1 2,1-2,-1 1,0 0,-3-1,4-1,-3 2,1-1,0-1,1 0,-1 2,-1-2,2 0,0 1,-1 1,0-1,0 0,1 0,-2-2,0-1,0 0,-2-3,2 3,-2-2,3 2,-1 0,0 0,-1 1,0 0,1 0,0 0,1-1,-1 2,0-2,0 0,1 0,-1-1,1 3,-1-2,1 1,0-1,-1 1,1 0,0 0,0-1,1 1,-3-1,2 1,-1-1,0-1,0 3,-1-2,2 3,-2-1,-1-1,0-1,2 0,-1 0,1-1,-1 0,0 1,2-1,-4-1,4 1,-1 1,-2-1,1-1,-1 1,1 0,-1 0,-1-1,1 0,0 0,0 0,2 0,-2 1,2 1,-1 0,2 0,0 1,-1-2,-1 1,0 0,-2-1,1 1,0 0,0 0,-1 0,2 2,0-2,0-1,1 2,-1-1,2-2,-4 3,2-2,0 0,-1-1,-1 0,1 2,0-1,-1-1,0 0,1 0,-1-1,1 1,-1-1,2 0,-2 0,1-1,-1 1,1 0,0 0,-1 0,1 0,0 0,0 0,0 0,1-1,2-1,4-5,4-1,3-2,2 0,-1 0,2 0,-4 2</inkml:trace>
</inkml:ink>
</file>

<file path=ppt/ink/ink8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2 47,'0'0,"0"-1,0-3,1 2,0-4,2 4,-2-4,4 3,-3-2,1 1,0-2,0 3,1 1,2 1,0 0,0 0,0 1,-1 2,0 0,0-1,2 0,-2 0,-1 2,1-1,-2 0,1 4,1-3,-1 3,0-3,-2 2,3-1,-1 0,0 1,1-2,0 1,0-1,-1 1,3-1,-3 0,1 0,-1-1,3 0,-3 1,3 0,-2-1,2 2,-1 0,1 0,-1 1,-1-2,1 2,-1-2,-1 3,0-3,-1 3,-1-1,1 1,-1-2,1 2,-1-2,0 1,1 2,-1-2,1 0,1 1,-1-1,-1 2,2-2,-2 0,2 2,-3-1,1 0,0 2,1-2,0-3,3 1,-2-2,3-1,-2-1,2 0,-1 1,0 1,1 2,-2 0,0 1,-3 1,2 1,-1-1,-1 0,1-2,1 1,-1 1,-1 0,2-2,-1 2,-2 0,2-1,0-2,0 1,0 0,3 2,-2-1,1 0,0-1,0-1,0 0,-2 2,1-2,-3 3,2-2,-2 2,1 0,0-2,3 0,-2 1,0 1,1-1,-1 3,0-1,0 0,-1 1,-1 0,1-2,1 0,-3 0,3 0,-2 1,2-1,0-1,-1 1,1 1,0-1,-2 2,2-3,-1 1,0 1,-2-2,1 3,1-2,0 2,0-2,0 0,2 0,0 0,-1 1,2-1,-2 0,1-2,-1 1,1-2,-2 1,1 0,2-1,-2 3,1-3,0 3,0-1,0 0,0 0,-3 1,4 0,-1 0,0 1,0 1,-1-2,4 0,-4 0,1 0,0-2,-1 2,-2 0,1-1,0 1,1-1,-1 1,1 0,0-1,1 1,-2 1,2-1,0 0,-1 0,1-1,-2 2,-1 0,0 0,-1-2,2 1,0 1,1-1,0 1,-1 0,1 1,1-1,-3 0,1 0,1 0,-1-1,-1 0,2 0,-2-2,2 2,-3 0,3 0,-1 1,0 1,-2 0,3-3,-2 1,0 1,1-1,-1 1,0-1,1 2,-1 0,1-1,1 1,-2-1,2-1,-2 1,1-1,-1 0,0 2,1-2,-1-1,0 2,0-1,1 0,1 0,-1 1,1-2,-1 1,-1 1,2-1,-2 1,1 0,0 0,0-2,0 1,-1 2,2-2,-1 1,-1 0,-1 1,1 0,-1-1,1 1,1-3,-1 2,0-1,0 0,0 1,0 1,-1-1,0 0,0 0,0 0,0 2,0-1,0 0,0-1,0 0,0 1,0-1,0 1,0 0,0 0,0-1,0 0,0 1,0 0,0-1,1 2,2-2,1 0,0 1,1-1,0-1,-2 1,0-2,0 2,-3 0,0 0,0 0,0 1,0-1,0 1,0 0,0-1,0 1,1-2,0 0,1 0,-2 1,1-1,0 1,0-2,0 2,1-1,0 0,-2 1,1 0,-1 1,0-1,0 0,0 1,0 0,0-1,0 1,0 0,0-1,0 1,0 0,0-1,-1 1,-1-1,0 1,1-1,1 1,-1 0,1-1,0 1,0 0,0-1,0 1,0 0,0-1,0 1,0-1,0 1,0-1,0 1,0 0,0-1,0 1,0-1,0 1,0 0,0 0,0-1,0 0,0 1,0 1,0 0,1-1,0 0,3 1,-3 0,2-1,1-1,-3-1,1 0,1 1,-1-1,-1 1,2 0,-2 1,1 0,0 0,0-3,-1 1,1 1,-1-1,2-1,-2 1,0-1,1 2,-1 0,0-1,-1 1,0 0,1 1,0-3,0 1,-1 1,1 0,0 0,-1 0,0 0,0 1,0 0,0 0,0-1,0 1,0-1,0 0,0 2,0-1,0-1,0 0,0 1,0-1,0 1,-2 1,1-2,1 0,-1 1,-1-3,-1 2,2-1,0 0,0 2,0-2,1 1,-1 0,1 1,1 0,-1 0,0 0,0-1,0 0,0 1,0-1,0 1,0 1,0-2,0 0,0 2,0 1,0 1,0-2,0 2,0-2,0 0,0 0,0-2,0 2,0-2,0 0,-1 0,-1 1,1 0,1-1,-1 1,0-1,-1-1,1 0,-1-1,-1 0,1 0,-1-1,1 1,0 0,1 2,-3-1,1 0,1 0,-1-1,1 2,0-1,-1 2,2-1,0-1,-1 0,1 0,-1 0,1 1,1 0,0 1,0-1,0 0,0 2,-1-4,0 2,0-1,0 0,1 1,-1 0,0 0,1 1,0-1,0 1,0 0,0-1,-2 1,1 0,-2-1,3-1,-2 0,0 1,0-2,1 3,0-3,0 0,-1 1,1 1,1-1,0 1,-1 1,1-1,0 2,0-2,0 0,1 1,-3-2,1 1,0-2,-1 2,3-2,1-3,1-1,1-2,4-3,-2 0,-1-1,-1 0,1-1,1 1,-4-1,1-1,-2 1,-1-1,0-1,0 1,0-1,0 0,0 1,0-1,0 1,0-1,0 0,-1 2,-1 0,0 0,1-1,1 1,-3 0,2 0,-2 1,2-2,-3 2,1 0,0-1,1 0,-1-1,0 0,2 0,-1-1,-1 2,0 3,1 3,0 1,-1 3,-1 1,3 1,-2 1,2 1,0 2,1-1,0 0,0 0,0 0,0 0,0-1,1-1,-1 0,0 2,0-2,0 0,1 1,1 0,-1-1,0-1,3 1,-1-2,1 0,-1 0,0 1,-3-2,-1 0,-2-1,0 2,1 0,-1 1,1 1,0 1,1-1,0 1,1-1,0 0,0-1,-2 0,1 0,-1 0,0-1,0 1,0 0,0 0,-1 0,-1 0,1 0,-1 0,0 2,2-2,-2 1,2 1,0 0,0-2,-1 0,1-1,-1 0,1-1,0 1,-1-1,1 2,2 0,-2 0,2 2,0-1,-1 1,0-1,-2-1,0 1,0-1,1 0,-2 1,1 0,1 0,0 0,2 1,-1-1,2 1,1-5,2 1,0-4,0-1,2 0,-1-3,2 1,-2-3,0-1,-1 0,-3 0,3-1,-3 1,-1-2,0 1,-1 0,1 1,0-1,0 1,-2 0,2-2,0 1,0 1,0-1,0 1,0 0,0-1,0 0,3 2,-2 0,1 1,0 1,0-1,1 1,0-1,-2-1,0 1,2-1,-2 1,1-1,-1-1,0 1,2-1,-2-1,0 1,0-1,1 0,0 1,-1-1,-1 1,1-2,-1 2,1-1,-1 1,0-1,0 1,-1-1,1 0,0 1,0-1,0 0,0 1,0 0,0-1,0 0,0 1,0-1,0 0,-1 2,0 3,-2 3,0 3,-1 2,2 2,0 1,2-1,2-3,0 0,4-2,-1-1,1 1,-2 1,-2 2,-1 0,3 0,-3 1,2-2,-2 1,2 1,-1-1,-2 2,0-1,-2-1,1 1,-2-1,2 1,-2-1,2 1,-1 1,1 0,0 1,0-1,0 0,0 1,1 0,0 0,-1 0,1-1,0 1,0-1,0 0,1 1,-1 0,0 0,-2-2,1-3,-2-2,0-1,0 1,-2 0,2 1,-1 1,0 0,1 0,-1 2,3-1,-1 3,1 0,0-1,0 0,0 0,-1 1,-3-3,2 0,-1 0,-1-1,2 2,-1-2,3 3,-2 1,1-1,1 1,0 1,-2-1,2-1,-1-1,2 3,-2-4,0 1,-1 0,1-1,-2 0,2 1,-2 0,2-1,-1 4,1-1,0-2,0 2,0-3,-1 1,1 0,0 1,1 1,0 0,1 0,0 0,0 0,0 1,0 1,0-1,0-1,0 1,0-1,0 0,0 1,0 1,0-2,0 0,0 1,0-1,0 0,0 2,0-1,0-1,0-1,-1 0,0 0,0 0,-2-1,2 1,-1-1,1 2,0 0,0-1,-1 2,-1-2,1 0,0 0,1 1,-2 0,1 0,-1 0,1 0,1 1,-2-2,0 0,-1 0,2 1,1 0,-3-1,2 1,0 1,-2 0,3 0,-3-1,3 1,-1-1,0-1,-1 1,1-2,1 0,-2 0,1 1,-1-1,1 0,1 0,-1 1,-1 1,0-1,1 2,-1 0,-2-1,1 1,-1 0,1-1,-1 0,0-2,-2 2,2-1,-2-1,1 1,0-2,0 0,1 2,1-2,-2 1,0-2,1 0,0 1,0-1,0 0,0 2,-1-1,1 0,0 0,3-2,1-1,3-2</inkml:trace>
</inkml:ink>
</file>

<file path=ppt/ink/ink8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4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18 3,'0'0,"0"-1,0 0,2 0,2 3,0 1,1 1,1 1,-1-3,0 3,-1-3,1 2,-3-1,2-1,-1 1,0-1,2 0,-2-2,1-1,-2-2,3 1,-3 0,-2-1,0 0,-2 1,2-1,1 1,1 0,1 2,3 1,-2 0,2 1,0-2,-1 1,2 0,-3 0,1 0,-1 1,1 1,0-1,-1 0,0 1,0-1,-1 0,2 1,-2 0,4 0,-3-1,1 1,0-1,1-1,-1 0,1 0,-1-1,1 2,-1 0,1 1,-2-1,1 1,-1 0,0 0,0-2,-1 3,2-2,-1 1,0 0,0-1,0 0,1-1,0 3,1 0,-2 0,0 2,-1-2,0 1,-1-1,2 1,0-2,0 3,1-2,-2 1,2-1,-1 1,-1-1,1-1,0 0,-1 1,1 0,-1 0,-1 0,2 0,-1 2,-2-1,4 1,-2 0,0-1,0 0,0 0,1-1,-1 0,0 1,-1-1,0 1,-1-2,2 1,-1-1,0 2,0-2,1 0,0 0,-1 0,1 1,-1 0,0-1,0 1,0 0,0 1,-1-1,-1 2,2-1,-2 0,2-1,0 0,0 0,0 1,-2-1,2 1,0-1,-1 1,1 0,-2 1,1-1,0 1,0 0,0 0,-1 0,1 1,1-3,-1 1,1 0,-1-1,1 0,1 0,0-3,1 0,-1-2,-1 0,1-3,-1 0,-1-2,0 3,-1 2,2 2,1 4,0-1,0 1,1-1,0 1,-2 0,1 1,-2-1,0 1,0 1,-1-1,0-1,0 2,0-1,0 0,0 1,-1-1,1-1,0 2,0-1,0 0,0-2,2-1,-1-4,1 0,1 1,0 1,1 0,0 1,0-1,0 1,0 2,-3-1,2 1,-2 0,1 1,0 0,1 0,0-1,-2 1,1 0,0 0,0-1,1-1,-2 1,1 0,0 0,-1 2,-1-1,1 1,-1 1,0-1,1-1,-1 0,1-1,0 2,0-1,-1 1,1-2,1 2,-1-2,1 0,0 0,0 1,-1-1,0 2,0-1,2 0,0 0,-1-1,-2 2,2-1,0 1,0 0,-1 0,1-1,-1 0,0 0,-1 0,1 0,0 1,-1 0,0-1,0 2,0-1,0 0,0 1,-1-1,1-1,0 2,0-1,0 0,0 0,0 0,0 0,0 1,0-1,0-1,0 2,0-1,0 0,0 0,0 0,0 0,0 0,0 1,0-5,0 0,0 1,0 0,0 0,0 3,0-1,0 0,0 2,0-1,0 0,0 1,0-1,0-1,0 2,0-1,0 0,0 1,0-1,0-1,0 2,0-1,0 0,0 0,0 0,0 0,-1-1,1 0,-2 0,1 0,-1 0,0 1,0 0,1-1,1 2,0-1,0 0,0 1,0-2,0 1,0 1,0-1,0 0,0 0,0 0,0 0,0 1,0-1,1-2,1 1,-1 0,0 0,0 0,0 1,-1 0,0 0,0 0,0 1,1-2,0 1,0 1,-1-1,1 0,-1 0,1 0,-1 0,0 1,0-1,0-1,0 2,-1-1,1 0,0 1,0-2,0 1,0 1,0-1,0 0,0 0,0 0,0 0,0 0,0 1,0-2,0 1,0 1,0-1,-1-1,-1-2,1 1,-2-1,0 1,1 0,-2 0,0-1,2 1,0 1,-2-2,3 1,-2 0,-1 1,2-1,-3 0,3 1,-4 0,4 1,-2 0,0 0,2 0,1 1,-2-3,1 1,-2-2,3 1,-1 0,1 1,0 0,-1 1,-1-1,1-1,2 2,-2-2,0 3,0-2,0 0,1 2,1-1,0 0,0 1,-1-1,0-1,-2 2,1-1,1 0,-2-1,1 0,-1-1,1-1,0 1,0 0,0 0,-1-1,0 0,1 1,1 0,-1 0,-2-1,2 0,0 2,-1-1,0 2,0-1,2 1,-2-1,1-1,0 2,0-1,1 1,-2-1,1 1,0 0,-1-1,2 0,-2-2,0 2,1-2,0 1,-1 0,0 0,1 1,-1-1,0 0,0-2,-1 3,3-1,-2 1,0-1,1 1,0-1,-2 0,1 0,1 1,1 0,-1 1,0-2,0 1,-2-1,1 2,0-3,-1 2,1-2,0 2,-1-2,3-1,-1 3,-1-3,0 1,-1-1,1 1,-1-2,1 2,1 1,-1-1,-1 1,2 0,0 1,-2 0,1 0,0 0,-2-1,0-1,1 2,0-1,3 2,-2-2,-1 1,2-1,-1 2,0-1,0 0,0-1,-1 0,-1-1,2 1,-2-2,2 0,-4-2,3 0,-1 1,1 1,0 0,1 1,-1-1,0 1,-2 1,2-2,-1 2,0 0,1-1,-1 0,1 0,-1 0,-1-1,2 0,-3 0,2-1,1 2,-1-1,1 0,-2 0,2 0,-1 1,2 0,-2-2,1 1,-1-1,0 1,-1-1,1 1,-1-2,1 1,-1-1,0 0,2 1,-1 1,2 0,-1 1,1-1,1 2,-2-2,0-1,-1 0,0 0,-2-1,0 0,0 0,1 0,0 0,2-1,3 1,2 0,2 0,2-1,0-1,2-1,1-1,2 2,-2-1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5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1,'8'1,"-1"0,1 0,-1 2,0-1,1 1,0 0,-2 2,10 4,-11-5,1-1,0 1,-1-1,1 0,0-1,1 0,-2 0,2-1,-1 0,0 0,0 0,10-2,-16 3,-1 1,1 0,0-2,0 2,-1-1,1 0,-1 0,0 0,0 1,0-2,0 1,-1 2,-7 16,7-10,0-2,1 1,0 1,0-1,0 1,1-1,0 1,1 10,2 4</inkml:trace>
</inkml:ink>
</file>

<file path=ppt/ink/ink8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256 0,'0'0,"1"0,2 2,0-1,1 2,1 1,-1 0,1 1,-3-1,1 1,-1 0,-1 0,1-1,0 1,-2-1,1 2,0-1,1 0,-2 2,2-1,-1-1,-1 2,1-1,0-1,0 0,0-1,0 2,-1-1,1 1,-1 0,0 0,0 0,0 0,0 0,0 1,1-3,0 1,1 0,-1 0,0 1,-1-1,1 1,-1 0,0 0,0 0,0 1,0-1,0-1,0 2,0-1,1-1,-1 0,1-1,0 2,-1-1,1 1,-1 0,0-1,0 2,0-1,0 0,0 1,0-1,0-1,0 2,-1-2,-1-1,2 1,0 0,-1 1,-1-2,1 1,-1-1,1 2,-1-1,1 0,0 2,0-1,0-1,-1 2,1-1,0 0,0 1,1-1,-1-1,1 2,0-1,0 0,0 1,0-2,0 1,0 1,0-1,-1 0,0 0,0 0,0 0,0 0,0 0,1 0,0 0,0 1,0-1,0-1,0 2,0-1,0 0,0 1,0-2,0 1,0 1,0-1,0 0,-2 0,1 0,0 0,0 1,-1-3,2 1,-1 0,-1 0,-1 1,0-1,2 1,-1 0,0 0,0 0,0 0,0 0,0 0,-1 0,1-2,0 2,0-2,2 2,-2-2,1 1,0-1,-1 1,-1-2,2 2,0 0,-1 0,0 1,1-1,0 2,-1-1,1 0,0 1,-1-3,0 1,0 0,1-1,-2 0,2 1,-1-2,0 1,1 0,-2 2,1-2,0 1,0 0,-1 0,0 0,2-1,-3 0,0 0,1 1,-2-1,1 1,0-1,2-1,-2 2,2-1,-2 2,1 0,1-2,-2 0,0 0,2-1,-2 2,1-2,0 2,2-1,-2 0,1 0,-1-1,1 1,0 0,-2 0,0-1,3 2,-3-1,2 0,-1-1,1 0,-1 2,1-1,-2 0,1 1,-2-1,2 1,-1 0,0-1,2 0,-3-1,2-1,0 0,-1 1,1 0,0 1,-1 0,-2-1,3 1,-2-1,1-2,-1 1,1 0,0 0,1 0,-1 1,1-1,-1 1,1-2</inkml:trace>
</inkml:ink>
</file>

<file path=ppt/ink/ink8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5738 79,'0'2,"0"3,0 8,0 9,0 4,0 2,-2-2,0-6,-3 1,0 0,1 1,2 2,-1 0,2-1,0 1,-2 0,2-2,-2 0,1-1,-1-5,0-2,-1-2,0-2,0-6,-2-8,-1-11,-4-12,-2-5,1 0,2-1,4 1,2 1,3 4,0 3,1 2,1 3,-1 0,0 2,1-2,-1 0,0 2,0 1,0 1,0 1,0-2,0 8,0 11,0 10,0 7,0 7,0 5,0 1,0 1,0-5,0-2,0-1,0 0,0 0,0-3,0-3,2-11,4-16,-2-15,3-9,1-6,0-2,0 1,3 3,0 4,-2 4,-3 5,-2 9,-5 21,-6 26,-4 12,-1 7,0-1,-2 2,1-5,1-6,4-8,2-10,2-10,3-10,4-21,2-17,3-9,3-5,1 2,-2 4,0 4,-1 6,-4 16,-1 16,-2 18,-2 10,0 4,0 1,0-2,0-5,-1-12,-3-17,-3-18,-6-11,1-5,-3-2,2 1,3 6,3 4,1 9,0 12,-3 13,-3 23,0 13,-5 13,-4 6,-1-3,1-7,4-9,2-8,5-12,4-16,5-13,3-12,1-9,0-9,-2 0,1 0,0 1,-1 3,-1 5,0 2,0 2,0 9,0 12,-1 15,1 8,0 8,-2 6,-2 1,-2-3,-1-6,3-12,4-19,4-17,7-17,4-12,3-2,-2 2,-1 5,3 5,-4 8,-3 7,-2 12,1 13,-1 11,1 10,1 6,1 4,5 4,-2 2,0-1,-5-3,-2-4,-3-9,-2-17,-3-17,0-11,0-8,0-1,-3 0,-1 2,1 3,2 5,-4 8,2 14,-2 19,-1 13,-2 8,-2 4,-2 1,1-6,1-7,2-6,2-9,3-14,-2-17,0-13,-1-11,0-1,0 1,-1 3,1 6,-1 9,2 17,0 22,1 19,-2 11,-1 1,2-2,2-5,-2-10,2-7,-1-6,1-8,1-14,-2-14,-1-11,1-11,0-4,-1 1,0 6,1 8,2 4,-2 9,1 8,-2 14,0 12,1 7,2 5,0 3,-2 0,2-3,-1-5,0-5,2-6,0-12,0-12,1-12,0-6,3-3,1-1,0 1,2 3,-5 11,-2 13,-5 14,0 9,-2 9,-1 9,0 2,0-2,2-2,3-8,-3-7,3-4,0-8,2-13,1-13,-2-15,0-17,-1-9,-2-3,-3 1,0 6,1 8,1 9,-1 14,1 20,3 17,0 14,3 12,0 8,3 0,1-2,2-3,0-5,-1-6,2-9,-2-16,2-17,2-11,-1-8,1-6,1-4,0 3,-1 6,1 7,-1 15,-3 15,-2 11,0 8,-3 5,0 8,0 1,0 1,0-7,-1-2,1-6,0-4,0-8,-2-8,-4-13,-1-11,0-6,-1-4,0-2,3 0,-1 1,2 4,-3 5,0 7,-2 10,0 17,-3 11,2 10,1 9,1 3,2 1,2-3,-2-4,1-7,0-7,1-10,0-14,-7-20,-3-13,1-5,2-4,1 0,2 3,3 3,3 10,1 13,1 10,1 11,-1 8,2 6,1 2,2 2,1 0,-2 1,1-7,0-12,0-18,1-15,0-10,0-10,2-3,3-2,0 4,0 6,-3 13,-2 12,-3 18,-2 15,0 12,-1 8,-1 6,1 0,-1-3,1-7,-1-8,1-11,0-16,0-11,0-8,0-6,0-4,0-1,0 1,0 1,-2 6,-2 11,-3 12,-3 10,-1 6,1 12,1 1,3 2,0-1,2-5,1-9,0-12,0-16,-3-13,3-7,-2-3,3-1,1 2,0 0,-2 12,-2 12,-1 17,0 10,0 7,-1 2,1-1,1-2,2-9,1-11,0-16,2-11,0-9,1-2,-1 1,0-1,3 4,0 5,0 11,-3 14,-1 11,-4 12,0 9,2 5,-3-1,3-1,-2-5,2-6,3-3,-1-10,0-12,4-18,6-10,1-8,1-2,2 2,-2 1,0 2,-3 4,-2 3,-1 6,0 9,-4 14,-1 11,-4 18,0 13,-3 10,2 0,0-5,-1-6,1-18,1-22,2-21,0-13,1-8,1-5,0 0,0 1,0 5,1 7,-4 7,0 15,-5 15,-2 23,-1 15,-5 12,-4 1,-3 0,1-8,2-10,4-16,6-18,2-18,5-16,2-6,1-2,1 0,-1 10,1 16,-2 15,-3 11,-1 13,-2 10,2 9,-1 2,2-6,2-5,1-9,0-18,1-18,1-20,1-18,5-10,4-7,3 0,-1 5,2 9,-5 20,-8 30,-8 21,-4 18,-1 5,1-1,0-5,3-15,8-23,7-19,6-17,5-18,5-8,-1-2,-1 3,-2 8,-4 7,-6 19,-10 22,-9 22,-8 12,-2 8,-1 0,4-3,2-6,3-6,5-12,2-15,2-11,1-9,2-6,0-4,0 0,-1 11,-2 16,-6 22,-6 17,0 8,-1 2,2-2,1-5,1-7,2-7,3-10,2-16,2-15,2-9,0-16,0-6,0-3,0 5,1 7,-1 8,0 15,0 16,0 15,0 19,0 15,-1 9,-4 0,-1-3,-1-8,1-8,1-9,2-16,0-18,2-16,3-14,1-7,1-2,2 2,-2 7,0 7,-7 16,-8 26,-5 23,-8 14,-3 5,1-3,2-8,7-9,4-13,6-20,3-19,5-18,3-15,-1-5,0-3,0 1,-1 6,-1 7,-1 8,0 20,-1 21,-3 20,1 17,2 5,-1 8,1-3,0-4,1-7,0-9,0-13,0-20,0-19,0-19,0-17,0-18,0-12,0 2,3 10,-2 14,3 14,-2 22,0 23,-6 28,-7 25,-4 12,-6 5,-1-6,0-9,3-13,4-24,5-21,4-17,5-14,3-6,0 2,1 13,-3 24,0 20,-2 18,1 7,-1 1,2-2,-1-5,1-6,0-4,0-2,0-2,-2-1,-1-3,0-8,2-12,0-12,0-24,2-14,1-9,3 0,2 6,1 7,-1 7,-1 18,0 17,-3 25,0 12,-2 6,-1 1,-2-5,1-16,3-23,3-18,3-17,6-8,2-2,1 7,-1 7,-5 12,-5 20,-1 15,-2 15,1 5,0 3,0-3,0-4,0-11,2-14,0-14,3-16,1-12,0-10,-2-2,0 3,0 7,0 6,-4 16,-5 15,-6 20,-9 26,-5 16,-5 10,-1 5,3-6,3-9,5-13,5-12,8-19,6-23,5-18,-1-16,2-7,1-2,1 5,-2 9,0 8,0 12,-5 16,-2 21,-3 17,-2 14,1 7,2 2,-2-3,1-9,0-11,1-16,0-15,3-16,1-18,2-9,1-8,1-7,0 4,1 4,-3 8,1 10,-3 16,-4 22,-4 25,-4 14,-2 4,-4-1,-4-10,3-9,2-12,4-17,2-16,5-13,-1-9,-4-11,-3-9,-2 1,-2 4,4 8,0 10,0 14,0 13,-1 17,0 12,-1 9,1 3,-2-1,1-2,2-5,3-4,2-13,3-12,3-14,2-19,6-8,4-8,5 0,-3 6,-3 19,-3 23,-4 18,-4 17,-5 10,-3 3,-2-1,0-7,1-17,2-21,4-23,3-20,-1-13,4-8,0 3,3 5,1 10,-1 17,-2 20,-2 24,-3 26,-4 14,-2 8,-3 1,-2-6,-3-10,2-10,1-20,3-22,4-21,2-17,1-7,3-1,3 6,1 7,-1 8,-1 18,-1 16,-3 21,-3 19,-1 11,-3 1,0-7,-2-9,5-21,1-22,2-20,1-19,5-19,0-6,3 1,0 6,0 14,-1 10,-4 17,-4 20,-6 25,-7 18,-1 9,-3 1,4-4,2-10,2-9,3-19,3-20,3-26,0-27,1-16,1-8,0 5,-1 9,2 15,1 23,-2 28,-2 24,-2 23,-3 10,0-1,-2-2,-1-9,1-9,2-15,1-23,2-15,3-14,0-4,0-1,4 4,0 5,-2 13,-2 15,-6 19,-4 21,-4 19,-1 8,-2 4,2-8,2-8,2-10,3-10,2-14,3-21,1-17,1-14,2-8,-1-2,1 1,0 6,-1 15,-5 23,1 24,-6 17,-2 12,-3 12,-4 3,1-4,2-13,6-22,5-23,4-27,1-26,1-19,0-17,1-1,1 5,0 8,1 10,-1 15,2 22,-2 21,-3 22,0 16,-1 6,-4 6,1-3,-2-8,1-9,-2-8,2-18,2-17,7-15,6-8,4-2,-1 9,0 12,-3 17,0 17,-3 10,-2 5,-4 1,-3 1,-5-5,-4-5,5-13,5-19,9-24,7-18,3-7,6 1,1 7,-5 7,-5 18,-3 18,-4 15,-3 13,-2 7,-3 1,0-1,0-2,1-12,6-22,5-14,2-14,4-5,0 0,-1 1,-1 4,0 5,-5 6,-3 16,-5 19,-3 16,-2 18,-1 6,2-1,-1-3,1-6,0-7,1-20,-1-19,1-22,1-15,-1-8,2-6,1 2,2 9,-1 9,0 13,-1 17,-3 29,-6 25,-4 14,-5 11,-3-1,-2-9,5-9,3-26,2-28,4-29,-1-25,0-11,1 2,1 9,2 12,-1 12,-2 16,0 25,0 25,-5 16,1 20,-1 10,1-1,-1-10,-2-10,2-16,-2-16,3-16,5-20,3-18,2-16,1-10,-2-8,-1 0,1 3,0 7,-1 8,2 17,-1 17,-1 15,0 12,-4 7,0 3,-3-1,-2-6,3-17,-1-18,5-19,0-18,4-11,0 2,6 8,2 9,0 18,-1 20,-3 21,-3 18,-8 14,-5 8,-3-1,0-7,-1-9,2-8,4-16,7-17,3-14,1-18,4-9,0-5,1 1,1 6,-3 19,-2 26,-7 23,-6 16,-5 5,0-2,0-3,2-9,4-10,2-11,2-20,5-18,2-14,3-11,4 1,1 1,0 8,-2 7,-2 19,-6 24,-7 22,-3 13,-2 9,3 5,1-1,1-9,2-9,3-22,4-24,3-31,6-25,2-9,2 1,1 6,-3 13,-1 14,-2 18,-7 18,-9 18,-4 13,-2 10,-2 2,2-1,1-5,3-13,3-16,2-22,2-16,2-9,0-3,4 1,4 5,3 6,-1 13,-4 16,-8 19,-8 23,-10 13,-3 7,0-4,0-8,4-8,6-15,10-22,4-16,1-17,3-8,1-8,1 1,-1 3,0 3,-4 10,-2 19,-11 36,-9 27,-2 21,1 0,-3-8,4-13,1-15,2-12,7-14,5-20,7-20,7-20,7-19,3-18,5-6,2 1,4 10,-4 14,-3 17,-5 14,-2 13,-9 12,-7 18,-9 18,-6 16,-1 7,-2-1,4-4,1-6,4-6,3-15,4-17,4-21,3-21,2-15,4-16,2-3,2 3,-1 4,0 11,0 9,-4 15,-8 28,-10 30,-8 24,-7 17,-5 8,-1 1,5-6,1-11,7-14,5-16,5-18,6-18,2-11,2-8,0 1,-3 16,-4 18,-5 13,-5 5,-2 3,-1-3,6-8,7-12,3-10,3-14,5-10,2-8,1-6,1 0,1 4,0 6,0 5,-2 3,-1 6,-3 11,-8 22,-8 24,-7 14,-3 5,1-1,2-8,5-30,3-38,4-25,4-23,5-11,3 4,0 11,1 14,-7 29,-9 32,-8 24,-6 17,-7 10,1 3,2-7,4-7,5-16,7-20,7-18,5-20,3-13,5-12,0-2,2 3,-3 7,-5 17,-8 17,-10 23,-7 22,-4 14,0 7,0 6,4-4,1-6,4-11,1-13,6-17,5-20,6-21,3-21,2-17,2-8,4-1,4 7,0 15,-10 31,-8 35,-8 25,-7 15,0 8,-1-1,2-7,1-12,5-14,5-21,5-23,6-18,4-15,4-16,4-6,2 0,-1 5,-1 13,-7 21,-6 25,-8 19,-4 15,0 6,-1 3,-1 1,2-5,2-6,1-10,3-13,2-14,9-13,6-9,3-5,2 3,-1 3,-5 7,-3 12,-7 14,-7 13,-5 11,-3 6,-4-3,-1-2,2-14,6-21,7-13,5-11,5-4,2-2,5-1,-1 4,-3 14,-6 17,-6 18,-6 21,-5 13,-3-2,1-3,2-7,2-17,4-19,5-19,4-13,2-6,3 1,-2 11,-6 13,-8 16,-7 17,-5 8,0 4,0-2,6-3,3-3,3-2,1-1,2-3,0-3,-4-4,1-9,-1-11,3-13,0-13,0-7,1-5,1-1,0-2,3 3,1 5,5 6,0 9,0 7,1 7,-3 6,0 12,-4 9,-7 6,-6 4,-4 2,-5 1,0 0,-3-3,4-3,5-8,4-18,4-18,2-16,5-10,3-7,3 0,0 7,1 10,1 12,-1 14,-4 28,-10 21,-9 26,-9 18,-7 17,-2 3,2-5,4-14,5-22,4-18,6-17,5-22,5-23,1-21,1-13,0-6,2 3,2 7,0 10,-1 19,-9 23,-5 19,-3 11,0 6,-3 0,4-4,3-6,4-10,3-15,5-13,5-9,1-8,4-8,-1-1,1 3,0 4,0 7,-3 10,-6 17,-7 13,-4 9,-5 8,-4 1,-1-1,-1 1,-1-7,6-12,3-14,5-15,5-7,3-1,4 3,-1 9,-6 5,-1 3,-4-3,1-8,0-6,2-7,0-2,3-2,1-1,1 0,1 2,0 11,-1 13,-6 13,-3 7,-2 2,0-12,1-11,3-12,4-8,1-5,3-1,1 1,1 3,2 4,-1 10,-1 18,-6 12,-3 10,-6 5,-3-2,1-15,2-19,2-23,3-24,2-9,3 0,4 6,4 9,1 16,-1 20,0 15,2 17,-3 15,3 17,-2 15,0 7,-1-1,-1-8,-7-15,-8-9,-4-14,0-15,4-19,3-17,5-14,3-9,-1-9,3-2,2 4,3 5,-4 15,-4 21,-7 19,-8 21,-5 9,2 3,0-4,2-4,3-11,-1-18,2-23,2-21,2-9,3-1,4 7,1 9,2 11,-6 18,-4 19,-6 13,-5 6,-2 2,-1-2,2-5,1-2,1-2,5-4,1-3,2-7,3-13,2-20,2-20,1-12,5-6,7 1,3 7,2 10,-1 10,-2 10,-3 11,0 16,0 16,1 19,-2 12,-3 9,-2 0,-5-6,-1-9,-4-14,1-12,4-17,-1-20,0-18,1-8,2-3,1 2,3 8,-2 7,0 11,0 13,-3 13,1 10,-4 5,-3 2,-1-2,0-6,0-9,-1-12,5-12,-1-8,0-5,-1-3,2 0,-1 0,-2 1,0 1,-1 0,3 1,-1 2,3 4,0 11,0 20,1 14,0 20,1 17,-1 12,0 0,-2-7,-3-10,-2-14,-1-21,3-29,0-31,3-20,0-7,1 1,3 8,5 8,4 10,-1 20,-2 18,-1 20,-4 14,-5 12,-6 6,-5 0,-3-5,0-7,2-11,4-10,4-15,4-15,2-10,0-5,1-2,0-3,0 11,-3 10,0 10,-2 6,-1 2,1-7,0-4,2-5,3 0,1-1,3-1,2 1,-4 0,-6-2,-8-2,-3-3,-2-1,0 3,0 1,2 5,3-1,0 2,1 4,0 5,-1 11,1 6,-4 6,-1 3,2-1,0-3,5-2,-1-3,3-3,2-7,2-15,1-13,1-9,0-5,0-2,1 2,-1 2,0 2,0 3,0 21,0 28,0 30,0 14,0 5,0 0,0-6,0-9,0-10,0-7,0-10,0-6,0-14,0-14,2-14,1-16,-2-19,-4-15,-3-7,-3 2,0 3,1 9,0 11,0 14,1 9,3 7,0 5,2 2,1 2,-3 1,0 2,-1 6,-1 16,1 15,0 16,3 11,0 11,1 0,0 0,1-3,1-9,-1-11,0-11,1-12,1-22,-1-23,3-20,-2-15,-1-4,0 2,-1 7,1 8,0 13,3 19,2 29,5 30,4 17,1 3,-2-6,-1-2,-2-7,-3-10,0-11,-1-8,-1-7,0-9,-1-9,0-13,2-7,-2-5,0-4,-2-2,-2-1,0 3,-1 1,0 1,0 0,-1 4,1 9,0 14,0 13,0 9,0 7,0 1,0-10,0-13,0-15,2-12,1-13,-1-6,1 2,-2 2,0 6,-1 7,0 10,0 13,0 8,0 14,0 7,0 5,0-1,0 0,0-2,0 0,0 0,1-1,3 1,0-3,2-3,-1-5,1-7,3-13,0-16,0-12,-1-7,0-6,-1 2,-1 5,-5 2,4 6,-1 7,-3 19,-1 13,-1 13,0 6,-1 8,2 7,2 1,1-3,3-6,-3-7,0-13,-1-19,-1-19,0-16,-1-7,0 0,0 4,0 7,-2 8,-6 15,-1 13,-4 15,0 15,-1 12,3 7,3 1,2-4,4-3,0-4,2-4,0-7,1-6,0-8,-1-15,1-17,-8-25,-7-25,-8-22,-7-9,-2 7,3 13,4 18,6 17,3 20,4 23,0 19,0 17,0 11,1 10,3 5,0 0,2-8,0-8,-1-9,2-16,2-25,-4-27,-2-27,-7-19,-4-4,-1 4,3 9,2 18,1 15,4 23,2 23,5 17,1 12,1 10,1-1,4-3,-2-5,4-6,-1-5,1-8,2-11,2-11,-2-15,1-12,-1-5,-1-4,1-1,-1 2,0 3,-4 13,-1 17,-1 17,0 15,-1 11,2 13,4 8,2-2,-1-6,-2-10,-1-16,-1-19,-2-21,-1-17,0-13,0-10,-2-11,-5-3,0 6,0 12,0 11,1 11,1 20,-3 18,4 11,-3 10,0 14,0 3,-3 0,-2-4,0-6,1-7,3-15,3-19,2-15,4-16,1-12,0-10,1-2,0 1,-3 8,1 14,-1 18,0 17,-1 15,-2 10,-2 8,0 5,-1 2,0-3,1-3,3-5,0-6,0-12,4-12,1-13,-1-12,3-8,-1-8,2-1,0 9,-4 23,-4 20,-1 14,-3 14,0 6,1-1,1-6,2-6,-2-3,1-4,1-7,-1-13,2-15,2-12,2-7,-1-6,0-5,0-1,0 4,-1 3,-1 6,0 9,0 15,0 12,-3 13,0 6,1 6,0 4,0-3,0-3,2-6,2-7,2-13,-3-19,4-16,1-10,1-2,0 3,0 4,-2 15,-8 22,-5 19,-4 12,-2 8,3 0,1-3,4-2,2-5,3-3,1-4,0 1,0-2,0-1,0 0,3-8,2-12,3-10,-1-8,2-10,-2-11,-2-5,-1-9,-2-3,-1 4,0 8,-4 10,-2 16,0 19,-2 19,-1 8,4 2,-2 2,1-1,1-4,1-5,2-4,0-12,1-12,0-15,0-10,0-12,1-6,-1 1,0 4,0 4,-3 18,-7 32,-8 26,-3 13,-2 2,0-2,1-9,5-10,7-14,5-20,7-20,1-19,1-18,0-4,-1-1,-1 6,-1 11,-1 17,-1 21,-4 24,-1 14,0 18,0 9,-1 4,4-3,1-7,1-8,1-6,0-7,0-13,4-14,5-11,2-15,3-14,2-12,-3-6,-2 0,-2 5,-1 7,-6 8,1 15,-5 16,-2 19,-4 15,-2 9,-2 2,2 0,1-6,4-3,4-10,5-12,0-16,3-14,0-14,-2-9,-1-6,2 0,-4 5,2 7,-1 20,-9 23,-3 21,-4 21,0 10,0-1,3-2,1-7,1-6,6-8,-1-8,2-14,4-14,0-17,2-14,-1-8,2-9,-1-1,0 6,-1 6,-2 16,-2 18,-6 22,-2 21,-1 26,-2 9,-2 15,-1 0,2-9,2-16,4-22,3-20,6-22,5-15,4-11,2-11,1-12,-3 2,-3-2,-2 5,-2 6,0 5,-3 5,0 7,-1 4,-3 11,-3 9,0 11,0 5,-2 7,0 3,-2-2,-1-6,1-16,1-18,4-22,1-12,2-5,0 1,2 7,-1 5,-2 11,-2 16,-6 25,-4 23,-4 16,-1 8,1 3,0-4,3-8,2-8,3-11,3-7,1-6,3-3,5-11,5-10,0-14,2-13,0-6,-2-4,-2 2,0 3,-1 7,0 14,-6 23,-7 23,-4 24,-1 11,0-1,1 2,4-8,1-6,1-11,5-20,7-22,4-19,5-18,-1-15,1-11,2-10,1 2,1 7,-2 21,-6 27,-7 30,-4 24,-3 15,-2 3,0-2,1-7,0-6,5-15,6-18,5-19,4-13,1-14,-2-8,-2-9,-2 0,-4 5,-2 7,-4 17,-5 22,-11 31,-1 21,-2 12,-2 5,4 1,2-9,4-18,2-29,7-23,3-14,5-5,1-2,3 1,-3 12,-5 17,-7 21,-4 14,-1 9,-1 4,0 1,1-2,1-7,3-15,4-15,1-18,2-7,0-10,-1-4,1 2,-1 3,1 3,-3 10,-5 16,-6 14,-1 10,-4 8,-1 1,0 5,0-7,6-8,5-20,5-19,4-18,2-16,0-7,-1 3,0 7,-1 8,-1 17,-7 16,-2 21,-4 18,-3 19,3 14,-3 4,2-6,3-8,1-12,3-17,4-22,0-25,2-20,2-10,2-3,-1 5,4 8,-3 18,-4 21,-3 23,-3 15,-3 9,-1 4,0-4,1-8,1-12,7-23,3-18,4-12,6-8,2-3,1 6,0 18,-7 22,-5 22,-3 13,-2 6,0 3,0-3,1-4,1-7,-2-9,2-11,3-14,3-14,3-18,7-19,0-16,-1-4,1-1,-2 7,-2 11,-1 12,-2 13,-5 18,-4 23,-3 20,-4 14,-1 8,-1-2,0-5,4-8,1-22,5-20,0-26,8-15,-1-5,2 2,-1 4,0 7,-8 12,-6 19,-4 22,-4 17,1 9,0 2,3-3,3-6,2-13,2-17,3-13,0-12,0-6,3-5,1-2,-2 2,0 4,-2 8,-1 13,-6 14,-2 10,-1 5,1 4,0 1,2-3,4-13,0-13,1-14,7-19,0-15,3-6,2 1,-1 6,-3 10,0 14,-7 18,-10 21,-4 14,-2 13,0 5,3-1,4-4,3-8,0-7,3-17,3-14,2-20,2-20,-2-14,1-8,-1-4,0 4,0 11,-1 13,0 14,-2 21,-3 19,-1 18,-1 9,-2 2,2-3,1-4,0-10,0-11,5-20,1-16,1-11,0-5,2-1,1 4,0 13,-4 16,-3 15,-4 12,-4 13,1 7,-3-2,4 0,0-2,5-4,1-5,2-9,1-15,0-13,2-14,4-9,0-8,0-3,3 2,0 3,-4 19,-2 18,-6 19,-5 12,-3 5,-1-2,0 0,5-11,3-15,2-19,2-15,0-12,0-10,1-2,3 4,-1 5,-1 9,1 14,-2 16,-2 25,-6 19,-2 9,-3 0,0-4,2-7,-2-13,6-18,1-18,4-17,1-20,0-9,0 0,1 5,0 6,-3 17,-1 23,-5 20,-4 18,2 12,-3 9,3 0,1-6,1-11,4-13,0-19,2-16,2-18,0-14,0-14,1-12,-1-4,0 4,0 10,0 24,-2 24,0 18,-3 14,0 9,-1 2,1-2,-1-5,2-5,1-10,1-14,5-11,2-6,2-8,-2 10,-1 17,-3 12,-2 16,-1 7,0 3,0-3,1-4,-1-5,-1-7,-1-8,2-10,2-14,-4-13,1-10,-2-10,0-5,1 3,2 4,0 18,1 22,0 25,-4 25,0 23,0 16,-1 8,-2-8,1-13,-1-17,5-20,2-23,3-22,0-21,2-21,-2-15,-1-8,2 5,1 10,-2 12,0 17,-1 20,0 22,0 15,-3 8,-5 2,-3 1,-2-3,0-4,1-8,5-14,2-14,4-19,4-14,0-6,-3-4,2 4,-1 6,1 10,0 14,0 19,-3 13,-2 9,-1 3,-2 3,1-3,2-3,-3-7,2-14,-1-15,1-14,3-12,-1-6,0-1,1 5,0 14,1 17,-1 21,0 18,-2 6,-3 8,-2 0,-2-6,-1-12,3-17,2-22,2-21,1-11,2-6,0 2,0 6,-2 11,-2 13,-4 23,-3 21,-2 19,-2 13,1 3,0-3,2-11,1-11,6-13,2-19,2-16,1-15,2-8,-1-7,0 0,-1 4,3 6,0 5,0 11,-3 17,-4 13,0 10,-2 3,0 1,-2 0,2-2,1-8,2-14,0-13,2-10,1-6,0-2,0 1,0 12,-3 19,-9 26,-3 12,-4 7,1-1,-2-5,4-8,4-10,6-16,5-19,4-18,-1-14,4-12,-2-2,4 4,-2 5,0 8,1 13,-3 19,-1 13,0 17,-2 11,-1 11,-3 1,-2-3,-2-7,1-10,5-17,3-16,5-19,0-18,1-9,2-3,1 0,0 5,-1 10,0 10,-1 17,-1 24,-2 19,-1 14,-3 3,-1 3,-3-3,-4-7,4-13,1-16,4-15,5-16,1-21,-1-14,0-11,-2-1,-4 4,0 13,1 14,1 10,-3 15,1 19,-1 22,0 13,-1 10,3 5,-1-1,0-5,0-8,0-7,1-10,2-12,2-12,3-15,1-14,-1-10,-3-7,0-3,-1 7,1 4,-2 14,-1 12,-2 13,0 12,-3 8,-2 4,0 0,-1-4,-1-10,1-14,2-11,0-10,0-5,4-4,2 9,-3 11,-1 13,0 14,-1 6,-3 6,-1 3,-3-10,4-12,0-14,1-9,-1-15,1-7,0-3,0 10,-2 16,0 19,-1 15,1 9,-3-1,-2 2,0-8,1-11,2-12,2-12,2-8,2-8,-2-4,-2-2,0-1,-1-1,0 4,-1 14,-1 17,-2 26,-2 22,-4 18,-1 2,-3-6,2-14,3-13,1-12,9-15,6-14,2-13,5-13,-1-12,0-3,0 0,1 3,-2 4,0 5,-2 5,0 4,0 3,-1 12,-3 13,-3 12,-4 9,0 4,0 2,2-2,4-14,5-17,2-14,3-17,0-10,-1-7,-1-2,-1 3,1 9,-2 9,-3 20,-6 20,-8 20,-5 9,-1 3,0 0,3-6,9-12,7-15,3-13,2-10,0-7,1-3,-1-3,-3 1,-3 14,-5 18,-9 22,-4 9,0 10,0-5,3-6,7-9,6-12,6-19,2-12,-1-10,1-5,-1 1,-1 9,-8 14,-5 16,-8 13,-3 15,-3 6,1 2,4 0,3-5,5-5,1-9,4-10,4-11,3-14,3-12,3-9,0-4,-1 0,1 1,-2 4,1 2,-4 13,-9 12,-3 14,-7 11,0 5,0 3,1 0,3 2,3-4,3-4,4-12,9-13,5-10,4-8,4-5,-2-3,-1-1,-4 2,-3 11,-5 11,-4 17,-4 10,-6 11,-5 6,0 1,-1-1,-2-4,3-4,0-9,8-7,9-11,8-10,4-12,5-9,3-7,-2-9,1-10,-1-8,-3 0,-4 5,-3 8,-3 10,-3 10,-3 11,-1 15,-2 17,0 16,1 6,-1-1,0 0,1-5,-1-3,1-9,5-11,3-14,-1-15,2-14,1-6,1 1,-1 3,-1 8,-4 15,-2 22,-2 17,-4 8,-1 4,-1 0,0-4,2-13,3-18,0-16,1-16,0-9,-1-1,1 0,0 3,-1 15,-2 16,-5 23,-3 16,-4 12,-2 5,1-1,5-6,2-3,5-9,0-15,5-14,1-15,0-15,0-11,-1-6,-1 1,-1 4,1 9,-1 12,-3 17,-7 16,-3 14,-2 9,1 6,2 3,2-3,2-6,4-15,2-16,2-14,2-14,2-7,-2-3,3 1,-2 4,-3 8,2 16,-7 13,-6 17,1 11,1 11,1 0,4-1,1-1,2-5,1-5,0-6,-1-6,1-10,4-12,2-13,3-9,-2-12,4-10,1-6,0 1,2-1,-2 3,1 5,-2 6,-6 14,-5 14,-4 13,-2 9,0 7,0 3,4 4,3 2,1-1,-3-3,-1-8,-3-3,3-9,4-6,5-7,7-11,2-5,4-5,-3 0,-3-1,-3 2,-3 1,-4 0,1 1,-1 2,-7 5,-3 10,-6 8,-1 11,-1 5,2 8,2 3,-2 2,3-2,-1 0,3-3,5-6,6-12,6-9,5-9,3-8,1-5,-5-6,-2-3,-5-2,-4-1,-1-6,-2-2,0 2,-1 4,-3 15,-7 16,-2 14,-2 14,2 7,3 2,4-1,2-1,3-1,1-3,1-6,5-11,6-14,1-10,1-10,-1-5,-5-1,0-2,-2 3,-1 2,-3 11,-6 13,-4 12,-2 8,0 8,3 2,0 3,4-1,4-2,1-14,4-13,2-16,-1-12,-2-6,0-2,-10-2,-1 3,-2 3,2 4,0 5,2 7,-2 10,-5 14,-4 9,-1 13,2 5,3 2,4 1,1-3,6-9,5-10,3-12,0-11,-2-9,0-6,-3-4,-1 1,-1 3,-5 8,-6 15,-3 12,-3 10,-2 6,1 3,0 3,5 0,3-1,4-4,0-4,2-12,4-15,0-16,0-13,0-5,-2-5,-1 0,1 3,-2 4,-1 7,-1 10,-5 16,-2 11,-3 10,4 7,1 7,2 1,3-1,-3 0,4-6,0-3,3-12,4-12,3-11,-2-13,0-7,-3-7,-2-4,-1 0,0 5,-3 8,-4 14,-2 18,-5 14,-2 9,1 5,4 2,1-2,5-6,5-8,4-13,7-13,4-12,4-8,0-2,3-4,-9 12,-10 16,-7 15,-4 12,-1 11,-3 3,4-1,4-8,5-15,4-18,5-14,5-12,0-9,0 0,3 2,1 6,-5 5,-2 11,-5 14,-4 10,-7 12,-4 12,-2 8,0 3,0 1,3-5,2-2,1-2,1-3,-1-3,-1-2,1-5,4-9,9-13,7-18,5-11,3-10,-3-3,-3-1,0 2,-4 7,-3 8,-4 7,-5 13,-6 13,-6 19,-3 9,-2 5,0 1,1-1,3-3,2-2,2-4,4-3,3-9,8-9,5-11,4-10,1-8,0-8,-6-9,-4-10,-1-7,-3 2,-1 5,-1 6,1 8,-1 15,-6 15,-5 12,-4 14,-5 13,-1 9,2 10,4 11,4-1,2-1,2-9,1-7,6-14,4-15,6-14,5-16,2-14,3-12,-1-15,0-5,-3-7,-4 4,-3 9,-3 12,-3 10,-5 11,-3 11,-7 14,-5 14,-3 7,0 9,2 10,2 7,0 3,1 1,5-5,3-10,6-17,5-22,6-21,2-15,0-10,-2-17,-3-9,-4 0,2 8,-2 11,-4 20,-7 19,-6 20,-6 15,-5 11,-2 10,1 10,4-1,3-5,5-12,7-19,6-15,11-15,2-12,3-11,-2-5,-1 0,-3 4,-1 9,-6 15,-6 19,-12 13,-2 10,-4 4,1 1,1-6,4-5,7-7,9-8,9-11,6-9,2-10,4-5,0-4,1 1,-2-2,-3 4,-4 1,-1 4,-4 6,-7 12,-10 15,-5 15,-5 9,-1 3,3 1,2-2,5-6,5-8,7-7,3-11,8-12,1-15,3-11,1-6,1-9,-6-2,-1 0,-3 5,-1 5,-4 9,-7 17,-7 19,-5 21,-5 13,-1 6,1 0,4-5,4-8,8-10,6-15,7-14,3-19,2-10,-1-4,-2-1,-2 6,-3 4,-1 9,-7 16,-10 17,-4 14,-7 14,0 8,3 3,1-4,4-8,3-7,3-7,8-14,6-16,5-16,6-8,-4-3,1 0,-3 1,0 5,-2 4,-8 11,-6 12,-8 10,-4 9,-2 5,1 0,1-1,3-2,8-7,4-8,5-10,3-8,4-8,1-4,-1-3,-1 2,-2 2,-4 9,-9 17,-7 19,-7 19,-4 14,-1 9,3-2,3-7,6-8,3-8,8-10,4-15,8-12,4-11,5-8,3-6,-1-8,-4-8,-4-4,-4 1,-4 2,-3 5,-1 6,-2 6,-6 16,-6 19,-5 15,-5 7,-1 3,0-1,2-5,9-7,7-7,11-12,6-10,7-12,4-10,-2-9,4-5,-3 0,0 1,-5 5,-1 3,-4 4,-7 11,-10 17,-8 17,-6 11,-5 7,2 1,2-4,6-6,9-11,10-8,8-13,3-7,5-8,0-6,3-3,-2-4,-2-2,-2 0,-3 4,-3 8,-6 9,-9 15,-7 18,-8 23,-4 10,-2 6,0-2,3-9,10-16,13-22,11-20,5-14,3-7,1-7,1-3,-4 4,-2 5,-6 13,-10 17,-8 13,-7 10,-5 4,-1 1,9-7,8-10,9-9,7-6,3-6,3-1,-2-1,-2-1,0-3,-5 1,1-2,-4 2,-7 10,-7 11,-4 9,-3 7,1 6,-5 5,-1-1,4-8,9-17,8-15,4-8,0-4,2-2,-3-1,0 1,-1 8,-6 9,-6 13,-4 11,-7 8,-2 6,1 3,3-4,5-4,9-8,6-6,5-7,4-4,0 1,-8 3,-8 10,-7 7,-4 3,-1 1,1-3,5-6,9-10,9-10,7-9,4-9,6-4,-3 0,-1 0,-6 8,-6 12,-6 16,-5 13,-4 5,-3 4,-1 0,-5-2,0-4,4-9,4-11,10-12,10-8,8-6,2-5,-2-2,-5 1,-4 2,-4 2,-3 2,-4 6,-4 7,-3 9,-6 9,-2 8,-3 5,2 3,1 0,2-3,3-4,5-10,5-4,9-9,8-10,4-7,2-5,-1-2,-3-1,-7 2,-4 4,-2 1,-4 2,0 4,1 3,-2 6,-3 6,-4 4,0 5,0 6,1 5,-4 4,-1 3,-5 1,-2 3,0-4,2-4,6-8,10-13,8-11,6-9,5-5,2-4,-3 2,-4 0,-4 2,-7 3,-5 3,-1 3,-3 0,2 2,-2 2,-1 4,-2 2,3 3,-2 1,-3 5,-3 5,-2 5,1 2,3-1,-2-1,2-4,-1 0,3 0,6 1,6 3,8 3,4 3,4 6,0-2,0-1,-3-1,-4-3,-3-5,-2-1,-1-2,-3 0,0-2,2 0,-2 0,-2 2,-5-2,-1-2,-3-2,0-1,-1 1,4-4,5-9,3-7,1-6,-1-4,0-4,0-2,-1 0,0 3,-3 6,-3 7,-1 8,3 10,4 9,3 7,-1 4,-1 4,1 1,-1-2,-1-3,-1-3,4-4,6-14,2-10,0-10,-2-10,-5-4,-6-1,-4-1,-3 3,-1 1,2 1,-1 7,-1 5,-1 7,0 6,-1 8,1 6,4 7,0 4,4 6,1 8,-2 1,-2 0,-2-2,-2-5,-1-6,2-8,5-8,6-11,0-9,3-6,-5-4,-4-4,-3-1,-3-1,2 3,0 4,0 5,-1 5,2 7,0 10,3 8,0 3,2 3,3 0,3 4,5 4,0 2,0-2,-4-4,-2-5,-7-3,3-9,4-10,1-11,4-8,0-4,-2-2,-3-1,0 3,-4 7,-4 11,-4 8,-1 9,-3 8,1 5,4 5,1-1,3 2,5 2,6-1,4 1,3-4,-2-2,1-6,-3-6,3-5,3-10,2-8,-2-12,-4-7,-3-4,-5-5,-6-1,-6 3,-1 5,1 6,-2 7,1 8,-3 8,-2 8,-1 10,0 9,1 10,4 4,4 4,2 1,1-2,1-5,-1-7,2-8,5-9,6-10,5-8,4-8,1-7,-1-5,-5-4,-4 1,-4-1,-4 1,-1 4,-2 3,-3 6,-2 5,-4 10,-1 11,-4 6,-1 6,3 3,-1-4,5-10,9-11,8-9,2-9,-2-5,-1-2,-1-2,-8 0,-7-1,-4 0,-2 2,1-1,1 4,2 2,1 6,-2 5,-1 7,-1 6,2 6,3 2,3 4,1 2,8 2,2 2,4 2,3 1,0 3,0 0,-2 0,-1-1,1-1,-3 0,-2-1,0-4,-1 1,-2-1,-1-6,-1-11,-2-11,-3-9,-4-6,-2-1,-2 3,2 4,1 5,-1 4,-1 3,0 5,0 2,-1 3,0 2,2 2,2 3,4 4,1 3,1 5,1 5,-2 1,1 0,0-1,1 1,-2-1,-2-4,-2-4,1-6,5-13,2-13,1-9,0-10,-4-4,-5-1,-3 1,-5 3,1 1,1 3,3 2,4 5,4 5,5 5,5 5,8 5,2 6,5 7,1 7,1 5,1 3,-3-1,-3-2,-3-6,-2-1,-1-3,-4-2,-2-1,-2 0,0-2,0 1,0-3,-3-6,-9-8,-5-8,-5-5,-2-2,0 1,4 3,2 4,1 3,1 4,0 3,1 2,-3-1,-1 1,-2 0,1 0,-1-1,3-3,-2-1,1 0,3-2,0 1,3-1,-1-3,3-2,0 0,3-2,1 2,0 0,1-1,0 2,1-1,1 3,5 8,3 5,5 9,1 6,1 5,2 2,1 3,0 1,0 0,-1-2,-4-3,-2-4,-5-3,0-4,-3-1,-1-1,-5-2,-2-2,-7-5,-4-6,-5-10,-3-7,-2-4,1-2,1-1,3 0,6 3,4 4,4 2,2 6,-3 6,-1 8,-1 6,-1 6,0 6,1 2,3 0,2-1,3 0,7 2,5 2,8 3,3 3,2 0,-5 0,-6-1,-4-2,-5-1,-1-4,-1-1,-1-1,1-4,1 0,0-5,1-1,1-2,1-5,5-7,1-4,-1-6,-2-5,-5-3,-1-3,-4 4,-4 0,-3 0,-1 1,1 0,1 2,3 1,4 3,2 7,4 5,3 5,2 5,-2 3,0 2,-2 1,-1 2,-2-3,0-8,-1-8,-9-9,-5-7,-7-3,-5-4,-2 2,1-1,3 0,4 3,2 5,3 7,0 8,2 8,2 7,0 3,2 1,3 1,0 0,4-1,4-4,6-3,4-1,2 0,1 0,-1-1,-2-1,-1-1,-2 0,1 2,-2 2,0 2,-1 2,1-4,0 2,-2-1,-1 2,0 0,0-2</inkml:trace>
</inkml:ink>
</file>

<file path=ppt/ink/ink8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2457 744,'0'-6,"0"-7,0-9,-4-5,-5-11,-5-3,-1-2,3-5,0 6,1 4,0 2,-1 3,3-1,0 1,1 0,2-1,2 0,1 12,-7 21,-1 16,2 12,1 7,-1 4,1 2,0-2,4-12,1-22,2-24,1-19,0-16,0-5,0-3,0 4,1 5,-1 23,0 30,0 20,0 19,-4 14,-1-7,0-22,1-29,1-17,1-17,0 15,2 42,0 29,0 25,0 18,1 5,-1-1,0-11,0-13,9-25,5-42,5-35,0-16,0-19,0-7,-3 1,-2 2,-6 8,-4 8,-1 9,-2 17,-2 25,0 27,0 20,-4 15,-1 3,0-1,3-7,0-17,0-26,2-27,1-21,0-16,0-6,0-2,1 14,-4 27,-7 37,0 25,-2 19,-1 10,3 0,0-12,-4-27,-1-37,-5-28,3-21,1-12,0-6,7 3,-2 14,2 29,3 30,1 27,7 31,2 19,5 6,4 1,0-3,-1-8,-4-13,-2-21,-3-31,-2-27,-1-30,0-23,-1-19,1-4,-1 5,0 15,-3 29,-1 41,-5 38,-2 37,-6 17,3 0,-3-15,0-26,-1-34,-6-36,1-20,5-15,3 3,-1 16,-2 25,3 28,0 23,4 11,2 2,3 0,4-5,1-20,6-34,6-38,1-17,2-9,1 1,-4 7,0 14,0 34,-3 30,-1 20,-4 27,-1 14,-4-4,-3-9,1-21,0-41,2-32,5-22,2-15,0 1,0 16,-5 40,-6 34,-5 26,-3 11,5-1,0-20,5-29,1-28,2-16,2 3,-3 26,-3 19,-2 13,0-4,1-23,5-23,3-19,2-14,0-9,-1-5,1 3,-2 2,-4 12,-6 27,-10 42,-3 30,-5 19,3 3,3-7,4-23,5-26,5-29,3-29,3-17,1-9,1 0,-4 14,-6 34,-8 33,-6 33,-3 27,0 26,3 7,2 0,5-13,10-26,4-35,6-36,5-26,-1-20,-2-5,0 1,-7 9,-15 45,-12 51,-9 36,-3 15,7-3,7-23,9-35,15-48,12-39,8-22,1-11,-2-3,-4 2,-5 9,-13 36,-10 42,-17 44,-7 25,1 8,5-5,10-20,7-38,7-39,6-26,2-18,2-2,1-2,-1 5,1 20,-1 30,-5 35,-4 25,-10 30,-2 13,3-1,4-11,5-22,7-34,4-30,5-26,2-18,3-12,-2 1,-1 22,-12 42,-7 33,-8 24,-5 19,2 10,0 1,4-7,4-12,9-28,8-33,8-28,0-22,0-16,0-9,-1 2,-4 7,-6 25,-8 36,-6 30,-5 22,-5 13,3 8,4-3,0-14,4-9,3-19,6-32,8-34,4-21,0-18,-3-14,-3-4,1 5,-4 9,0 14,-1 30,0 51,-9 40,-6 22,0 11,2 2,3-9,3-29,4-41,1-40,1-26,1-16,1-1,0 1,-4 22,-6 34,-6 29,2 26,-3 17,2 5,4-20,2-33,8-32,4-22,0-9,0-8,0 2,1 11,3 19,-3 40,-1 46,-5 32,-7 14,-1 0,-3-5,0-30,2-44,2-45,7-28,4-18,2-9,-2 3,1 8,-9 34,-8 33,-9 46,-6 28,-1 13,0 3,5-8,3-37,5-35,5-38,4-26,3-17,3-6,2 3,0 9,-4 15,-5 28,-6 35,1 27,1 25,3 13,0 4,1-23,1-45,3-42,2-35,1-18,1-6,0-1,0 3,1 11,-1 28,-3 40,-4 34,-2 23,0 14,1 9,3 3,1-6,1-9,2-9,6-25,4-30,2-31,-2-23,-2-12,2-8,0 5,-3 7,-1 21,-4 36,1 35,-2 26,0 27,-3 11,-4 3,-2-11,1-36,0-32,1-49,4-29,0-17,2-7,1 6,-4 46,-5 46,-8 45,-6 23,1 6,4-20,6-37,5-35,2-41,4-24,1-6,0 5,1 20,-7 42,-4 35,-3 31,-4 18,0 7,5 3,0-9,1-27,2-34,5-32,1-24,2-16,1-4,0 1,0 24,1 42,0 31,-1 15,0-18,0-33,1-45,-1-27,0-18,0-6,-1 1,1 12,0 31,0 42,-3 52,-3 31,1 14,-3 5,0-8,1-30,1-35,3-34,2-25,0-18,1-11,0-5,0-1,1-1,-1 19,-8 43,-5 46,-11 43,-3 19,3 5,0 0,5-14,5-8,6-13,4-27,2-33,2-28,1-22,1-15,-1-9,0 2,-1 7,1 7,-6 18,-7 36,-12 26,-4 28,-3 22,6 4,5 0,7-8,6-21,3-32,3-43,2-27,1-19,-1-2,3 4,3 27,-5 43,-3 39,-1 30,-4 20,-1 7,1-7,0-25,4-37,7-33,9-35,12-34,12-16,1 2,-2 15,-2 31,-4 35,-3 30,-1 22,-8 10,-5 1,-2-9,2-19,5-31,4-34,6-28,10-26,6-17,-1 0,-3 6,-5 7,-9 27,-10 36,-6 35,-5 29,-5 19,-2 15,0-1,-1 3,0-7,5-18,1-30,2-34,1-25,10-23,4-11,0-4,-2-1,-2 28,-5 39,-4 47,-4 36,-2 18,-1 6,-2 0,4-3,5-29,5-35,13-40,5-28,2-25,-1-11,-6 13,-8 30,-6 39,-2 43,-2 26,-3 19,-1-1,1-14,4-28,6-42,2-42,8-36,2-18,2-5,-5 8,-3 20,0 20,4 49,6 43,3 35,7 18,-5-2,-9-11,-4-20,-3-21,0-17,0-24,4-25,4-31,-2-24,1-10,-6 3,-1 11,-5 13,-9 22,-8 30,-17 29,-9 21,2 12,2 7,9 0,4-15,10-28,15-28,10-24,5-29,1-15,-1-5,-4-2,-3 16,-9 31,-11 40,-10 43,-7 33,-9 14,-1-2,5-10,5-25,9-26,14-36,9-28,5-19,0-12,0-7,-1 5,-7 31,-10 46,-13 44,-10 39,-1 14,2 2,9-17,17-42,12-46,6-36,3-21,-1-10,-4-3,-6 2,-6 27,-5 30,-5 29,3 17,0 8,3 2,3-6,5-16,3-24,3-35,1-29,-4-16,0-5,-4 5,-4 10,-9 29,-8 34,-2 29,-1 23,-2 15,0 10,2-3,3 1,6-6,8-14,2-26,-2-35,-1-26,-2-20,-2-4,-4 14,-12 32,-6 20,-4 21,-3 6,4-3</inkml:trace>
</inkml:ink>
</file>

<file path=ppt/ink/ink8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2457 744,'0'-6,"0"-7,0-9,-4-5,-5-11,-5-3,-1-2,3-5,0 6,1 4,0 2,-1 3,3-1,0 1,1 0,2-1,2 0,1 12,-7 21,-1 16,2 12,1 7,-1 4,1 2,0-2,4-12,1-22,2-24,1-19,0-16,0-5,0-3,0 4,1 5,-1 23,0 30,0 20,0 19,-4 14,-1-7,0-22,1-29,1-17,1-17,0 15,2 42,0 29,0 25,0 18,1 5,-1-1,0-11,0-13,9-25,5-42,5-35,0-16,0-19,0-7,-3 1,-2 2,-6 8,-4 8,-1 9,-2 17,-2 25,0 27,0 20,-4 15,-1 3,0-1,3-7,0-17,0-26,2-27,1-21,0-16,0-6,0-2,1 14,-4 27,-7 37,0 25,-2 19,-1 10,3 0,0-12,-4-27,-1-37,-5-28,3-21,1-12,0-6,7 3,-2 14,2 29,3 30,1 27,7 31,2 19,5 6,4 1,0-3,-1-8,-4-13,-2-21,-3-31,-2-27,-1-30,0-23,-1-19,1-4,-1 5,0 15,-3 29,-1 41,-5 38,-2 37,-6 17,3 0,-3-15,0-26,-1-34,-6-36,1-20,5-15,3 3,-1 16,-2 25,3 28,0 23,4 11,2 2,3 0,4-5,1-20,6-34,6-38,1-17,2-9,1 1,-4 7,0 14,0 34,-3 30,-1 20,-4 27,-1 14,-4-4,-3-9,1-21,0-41,2-32,5-22,2-15,0 1,0 16,-5 40,-6 34,-5 26,-3 11,5-1,0-20,5-29,1-28,2-16,2 3,-3 26,-3 19,-2 13,0-4,1-23,5-23,3-19,2-14,0-9,-1-5,1 3,-2 2,-4 12,-6 27,-10 42,-3 30,-5 19,3 3,3-7,4-23,5-26,5-29,3-29,3-17,1-9,1 0,-4 14,-6 34,-8 33,-6 33,-3 27,0 26,3 7,2 0,5-13,10-26,4-35,6-36,5-26,-1-20,-1-5,-2 1,-6 9,-15 45,-12 51,-9 36,-3 15,7-3,7-23,9-35,15-48,12-39,8-22,1-11,-2-3,-4 2,-5 9,-13 36,-10 42,-17 44,-7 25,1 8,5-5,10-20,7-38,7-39,6-26,2-18,2-2,1-2,-1 5,1 20,-1 30,-5 35,-4 25,-10 30,-2 13,3-1,4-11,5-22,7-34,4-30,5-26,2-18,3-12,-2 1,-1 22,-12 42,-7 33,-8 24,-5 19,2 10,0 1,4-7,4-12,9-28,8-33,8-28,0-22,0-16,0-9,-1 2,-4 7,-6 25,-8 36,-6 30,-5 22,-5 13,3 8,4-3,0-14,4-9,3-19,6-32,8-34,4-21,0-18,-3-14,-3-4,1 5,-4 9,0 14,-1 30,0 51,-9 40,-6 22,0 11,2 2,3-9,3-29,4-41,1-40,1-26,1-16,1-1,0 1,-4 22,-6 34,-6 29,2 26,-3 17,2 5,4-20,2-33,8-32,4-22,0-9,0-8,0 2,1 11,3 19,-3 40,-1 46,-5 32,-7 14,-1 0,-3-5,0-30,2-44,2-45,7-28,4-18,2-9,-2 3,1 8,-9 34,-8 33,-9 46,-6 28,-1 13,0 3,5-8,3-37,5-35,5-38,4-26,3-17,3-6,2 3,0 9,-4 15,-5 28,-6 35,1 27,1 25,3 13,0 4,1-23,1-45,3-42,2-35,1-18,1-6,0-1,0 3,1 11,-1 28,-3 40,-4 34,-2 23,0 14,2 9,1 3,2-6,1-9,2-9,6-25,4-30,2-31,-2-23,-2-12,2-8,0 5,-3 7,-1 21,-4 36,1 35,-2 26,0 27,-3 11,-4 3,-1-11,-1-36,1-32,1-49,4-29,0-17,2-7,1 6,-4 46,-5 46,-8 45,-6 23,1 6,5-20,4-37,6-35,2-41,4-24,1-6,1 5,-1 20,-6 42,-4 35,-3 31,-4 18,0 7,5 3,0-9,1-27,2-34,5-32,1-24,2-16,1-4,0 1,0 24,1 42,0 31,-1 15,0-18,0-33,1-45,-1-27,0-18,0-6,-1 1,1 12,0 31,0 42,-3 52,-3 31,1 14,-3 5,0-8,1-30,1-35,3-34,2-25,0-18,1-11,0-5,0-1,1-1,-1 19,-8 43,-5 46,-11 43,-3 19,3 5,0 0,5-14,5-8,6-13,4-27,2-33,2-28,1-22,1-15,-1-9,0 2,-1 7,1 7,-6 18,-7 36,-12 26,-4 28,-3 22,6 4,5 0,7-8,6-21,3-32,3-43,2-27,1-19,-1-2,3 4,3 27,-5 43,-3 39,-1 30,-4 20,-1 7,1-7,1-25,2-37,8-33,9-35,12-34,12-16,1 2,-2 15,-2 31,-4 35,-3 30,-1 22,-8 10,-5 1,-2-9,2-19,5-31,4-34,6-28,10-26,6-17,-1 0,-3 6,-5 7,-9 27,-9 36,-8 35,-4 29,-5 19,-2 15,0-1,-1 3,0-7,5-18,1-30,2-34,1-25,10-23,4-11,0-4,-2-1,-2 28,-5 39,-4 47,-4 36,-2 18,-1 6,-2 0,4-3,5-29,5-35,13-40,5-28,2-25,-1-11,-6 13,-8 30,-6 39,-2 43,-2 26,-3 19,-1-1,1-14,4-28,6-42,2-42,8-36,2-18,2-5,-5 8,-3 20,0 20,4 49,6 43,3 35,7 18,-5-2,-9-11,-4-20,-3-21,0-17,0-24,4-25,4-31,-2-24,1-10,-6 3,-1 11,-5 13,-9 22,-8 30,-17 29,-9 21,2 12,2 7,9 0,4-15,10-28,15-28,10-24,5-29,1-15,-1-5,-4-2,-3 16,-9 31,-11 40,-10 43,-7 33,-9 14,-1-2,5-10,5-25,9-26,14-36,9-28,5-19,0-12,0-7,-1 5,-7 31,-10 46,-13 44,-10 39,-1 14,2 2,9-17,17-42,12-46,6-36,3-21,-1-10,-4-3,-6 2,-6 27,-5 30,-5 29,3 17,0 8,3 2,3-6,5-16,3-24,3-35,1-29,-4-16,0-5,-4 5,-4 10,-9 29,-8 34,-2 29,-1 23,-2 15,0 10,2-3,3 1,6-6,8-14,2-26,-2-35,-1-26,-2-20,-2-4,-4 14,-11 32,-8 20,-3 21,-3 6,4-3</inkml:trace>
</inkml:ink>
</file>

<file path=ppt/ink/ink8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5738 79,'0'2,"0"3,0 8,0 9,0 4,0 2,-2-2,0-6,-3 1,0 0,1 1,2 2,-1 0,2-1,0 1,-2 0,2-2,-2 0,1-1,-1-5,0-2,-1-2,0-2,0-6,-2-8,-1-11,-4-12,-2-5,1 0,2-1,4 1,2 1,3 4,0 3,1 2,1 3,-1 0,0 2,1-2,-1 0,0 2,0 1,0 1,0 1,0-2,0 8,0 11,0 10,0 7,0 7,0 5,0 1,0 1,0-5,0-2,0-1,0 0,0 0,0-3,0-3,2-11,4-16,-2-15,3-9,1-6,0-2,0 1,3 3,0 4,-2 4,-3 5,-2 9,-5 21,-6 26,-4 12,-1 7,0-1,-2 2,1-5,1-6,4-8,2-10,2-10,3-10,4-21,2-17,3-9,3-5,1 2,-2 4,0 4,-1 6,-4 16,-1 16,-2 18,-2 10,0 4,0 1,0-2,0-5,-1-12,-3-17,-3-18,-6-11,1-5,-3-2,2 1,3 6,3 4,1 9,0 12,-3 13,-3 23,0 13,-5 13,-4 6,-1-3,1-7,4-9,2-8,5-12,4-16,5-13,3-12,1-9,0-9,-2 0,1 0,0 1,-1 3,-1 5,0 2,0 2,0 9,0 12,-1 15,1 8,0 8,-2 6,-2 1,-2-3,-1-6,3-12,4-19,4-17,7-17,4-12,3-2,-2 2,-1 5,3 5,-4 8,-3 7,-2 12,1 13,-1 11,1 10,1 6,1 4,5 4,-2 2,0-1,-5-3,-2-4,-3-9,-2-17,-3-17,0-11,0-8,0-1,-3 0,-1 2,1 3,2 5,-4 8,2 14,-2 19,-1 13,-2 8,-2 4,-2 1,1-6,1-7,2-6,2-9,3-14,-2-17,0-13,-1-11,0-1,0 1,-1 3,1 6,-1 9,2 17,0 22,1 19,-2 11,-1 1,2-2,2-5,-2-10,2-7,-1-6,1-8,1-14,-2-14,-1-11,1-11,0-4,-1 1,0 6,1 8,2 4,-2 9,1 8,-2 14,0 12,1 7,2 5,0 3,-2 0,2-3,-1-5,0-5,2-6,0-12,0-12,1-12,0-6,3-3,1-1,0 1,2 3,-5 11,-2 13,-5 14,0 9,-2 9,-1 9,0 2,0-2,2-2,3-8,-3-7,3-4,0-8,2-13,1-13,-2-15,0-17,-1-9,-2-3,-3 1,0 6,1 8,1 9,-1 14,1 20,3 17,0 14,3 12,0 8,3 0,1-2,2-3,0-5,-1-6,2-9,-2-16,2-17,2-11,-1-8,1-6,1-4,0 3,-1 6,1 7,-1 15,-3 15,-2 11,0 8,-3 5,0 8,0 1,0 1,0-7,-1-2,1-6,0-4,0-8,-2-8,-4-13,-1-11,0-6,-1-4,0-2,3 0,-1 1,2 4,-3 5,0 7,-2 10,0 17,-3 11,2 10,1 9,1 3,2 1,2-3,-2-4,1-7,0-7,1-10,0-14,-7-20,-3-13,1-5,2-4,1 0,2 3,3 3,3 10,1 13,1 10,1 11,-1 8,2 6,1 2,2 2,1 0,-2 1,1-7,0-12,0-18,1-15,0-10,0-10,2-3,3-2,0 4,0 6,-3 13,-2 12,-3 18,-2 15,0 12,-1 8,-1 6,1 0,-1-3,1-7,-1-8,1-11,0-16,0-11,0-8,0-6,0-4,0-1,0 1,0 1,-2 6,-2 11,-3 12,-3 10,-1 6,1 12,1 1,3 2,0-1,2-5,1-9,0-12,0-16,-3-13,3-7,-2-3,3-1,1 2,0 0,-2 12,-2 12,-1 17,0 10,0 7,-1 2,1-1,1-2,2-9,1-11,0-16,2-11,0-9,1-2,-1 1,0-1,3 4,0 5,0 11,-3 14,-1 11,-4 12,0 9,2 5,-3-1,3-1,-2-5,2-6,3-3,-1-10,0-12,4-18,6-10,1-8,1-2,2 2,-2 1,0 2,-3 4,-2 3,-1 6,0 9,-4 14,-1 11,-4 18,0 13,-3 10,2 0,0-5,-1-6,1-18,1-22,2-21,0-13,1-8,1-5,0 0,0 1,0 5,1 7,-4 7,0 15,-5 15,-2 23,-1 15,-5 12,-4 1,-3 0,1-8,2-10,4-16,6-18,2-18,5-16,2-6,1-2,1 0,-1 10,1 16,-2 15,-3 11,-1 13,-2 10,2 9,-1 2,2-6,2-5,1-9,0-18,1-18,1-20,1-18,5-10,4-7,3 0,-1 5,2 9,-5 20,-8 30,-8 21,-4 18,-1 5,1-1,0-5,3-15,8-23,7-19,6-17,5-18,5-8,-1-2,-1 3,-2 8,-4 7,-6 19,-10 22,-9 22,-8 12,-2 8,-1 0,4-3,2-6,3-6,5-12,2-15,2-11,1-9,2-6,0-4,0 0,-1 11,-2 16,-6 22,-6 17,0 8,-1 2,2-2,1-5,1-7,2-7,3-10,2-16,2-15,2-9,0-16,0-6,0-3,0 5,1 7,-1 8,0 15,0 16,0 15,0 19,0 15,-1 9,-4 0,-1-3,-1-8,1-8,1-9,2-16,0-18,2-16,3-14,1-7,1-2,2 2,-2 7,0 7,-7 16,-8 26,-5 23,-8 14,-3 5,1-3,2-8,7-9,4-13,6-20,3-19,5-18,3-15,-1-5,0-3,0 1,-1 6,-1 7,-1 8,0 20,-1 21,-3 20,1 17,2 5,-1 8,1-3,0-4,1-7,0-9,0-13,0-20,0-19,0-19,0-17,0-18,0-12,0 2,3 10,-2 14,3 14,-2 22,0 23,-6 28,-7 25,-4 12,-6 5,-1-6,0-9,3-13,4-24,5-21,4-17,5-14,3-6,0 2,1 13,-3 24,0 20,-2 18,1 7,-1 1,2-2,-1-5,1-6,0-4,0-2,0-2,-2-1,-1-3,0-8,2-12,0-12,0-24,2-14,1-9,3 0,2 6,1 7,-1 7,-1 18,0 17,-3 25,0 12,-2 6,-1 1,-2-5,1-16,3-23,3-18,3-17,6-8,2-2,1 7,-1 7,-5 12,-5 20,-1 15,-2 15,1 5,0 3,0-3,0-4,0-11,2-14,0-14,3-16,1-12,0-10,-2-2,0 3,0 7,0 6,-4 16,-5 15,-6 20,-9 26,-5 16,-5 10,-1 5,3-6,3-9,5-13,5-12,8-19,6-23,5-18,-1-16,2-7,1-2,1 5,-2 9,0 8,0 12,-5 16,-2 21,-3 17,-2 14,1 7,2 2,-2-3,1-9,0-11,1-16,0-15,3-16,1-18,2-9,1-8,1-7,0 4,1 4,-3 8,1 10,-3 16,-4 22,-4 25,-4 14,-2 4,-4-1,-4-10,3-9,2-12,4-17,2-16,5-13,-1-9,-4-11,-3-9,-2 1,-2 4,4 8,0 10,0 14,0 13,-1 17,0 12,-1 9,1 3,-2-1,1-2,2-5,3-4,2-13,3-12,3-14,2-19,6-8,4-8,5 0,-3 6,-3 19,-3 23,-4 18,-4 17,-5 10,-3 3,-2-1,0-7,1-17,2-21,4-23,3-20,-1-13,4-8,0 3,3 5,1 10,-1 17,-2 20,-2 24,-3 26,-4 14,-2 8,-3 1,-2-6,-3-10,2-10,1-20,3-22,4-21,2-17,1-7,3-1,3 6,1 7,-1 8,-1 18,-1 16,-3 21,-3 19,-1 11,-3 1,0-7,-2-9,5-21,1-22,2-20,1-19,5-19,0-6,3 1,0 6,0 14,-1 10,-4 17,-4 20,-6 25,-7 18,-1 9,-3 1,4-4,2-10,2-9,3-19,3-20,3-26,0-27,1-16,1-8,0 5,-1 9,2 15,1 23,-2 28,-2 24,-2 23,-3 10,0-1,-2-2,-1-9,1-9,2-15,1-23,2-15,3-14,0-4,0-1,4 4,0 5,-2 13,-2 15,-6 19,-4 21,-4 19,-1 8,-2 4,2-8,2-8,2-10,3-10,2-14,3-21,1-17,1-14,2-8,-1-2,1 1,0 6,-1 15,-5 23,1 24,-6 17,-2 12,-3 12,-4 3,1-4,2-13,6-22,5-23,4-27,1-26,1-19,0-17,1-1,1 5,0 8,1 10,-1 15,2 22,-2 21,-3 22,0 16,-1 6,-4 6,1-3,-2-8,1-9,-2-8,2-18,2-17,7-15,6-8,4-2,-1 9,0 12,-3 17,0 17,-3 10,-2 5,-4 1,-3 1,-5-5,-4-5,5-13,5-19,9-24,7-18,3-7,6 1,1 7,-5 7,-5 18,-3 18,-4 15,-3 13,-2 7,-3 1,0-1,0-2,1-12,6-22,5-14,2-14,4-5,0 0,-1 1,-1 4,0 5,-5 6,-3 16,-5 19,-3 16,-2 18,-1 6,2-1,-1-3,1-6,0-7,1-20,-1-19,1-22,1-15,-1-8,2-6,1 2,2 9,-1 9,0 13,-1 17,-3 29,-6 25,-4 14,-5 11,-3-1,-2-9,5-9,3-26,2-28,4-29,-1-25,0-11,1 2,1 9,2 12,-1 12,-2 16,0 25,0 25,-5 16,1 20,-1 10,1-1,-1-10,-2-10,2-16,-2-16,3-16,5-20,3-18,2-16,1-10,-2-8,-1 0,1 3,0 7,-1 8,2 17,-1 17,-1 15,0 12,-4 7,0 3,-3-1,-2-6,3-17,-1-18,5-19,0-18,4-11,0 2,6 8,2 9,0 18,-1 20,-3 21,-3 18,-8 14,-5 8,-3-1,0-7,-1-9,2-8,4-16,7-17,3-14,1-18,4-9,0-5,1 1,1 6,-3 19,-2 26,-7 23,-6 16,-5 5,0-2,0-3,2-9,4-10,2-11,2-20,5-18,2-14,3-11,4 1,1 1,0 8,-2 7,-2 19,-6 24,-7 22,-3 13,-2 9,3 5,1-1,1-9,2-9,3-22,4-24,3-31,6-25,2-9,2 1,1 6,-3 13,-1 14,-2 18,-7 18,-9 18,-4 13,-2 10,-2 2,2-1,1-5,3-13,3-16,2-22,2-16,2-9,0-3,4 1,4 5,3 6,-1 13,-4 16,-8 19,-8 23,-10 13,-3 7,0-4,0-8,4-8,6-15,10-22,4-16,1-17,3-8,1-8,1 1,-1 3,0 3,-4 10,-2 19,-11 36,-9 27,-2 21,1 0,-3-8,4-13,1-15,2-12,7-14,5-20,7-20,7-20,7-19,3-18,5-6,2 1,4 10,-4 14,-3 17,-5 14,-2 13,-9 12,-7 18,-9 18,-6 16,-1 7,-2-1,4-4,1-6,4-6,3-15,4-17,4-21,3-21,2-15,4-16,2-3,2 3,-1 4,0 11,0 9,-4 15,-8 28,-10 30,-8 24,-7 17,-5 8,-1 1,5-6,1-11,7-14,5-16,5-18,6-18,2-11,2-8,0 1,-3 16,-4 18,-5 13,-5 5,-2 3,-1-3,6-8,7-12,3-10,3-14,5-10,2-8,1-6,1 0,1 4,0 6,0 5,-2 3,-1 6,-3 11,-8 22,-8 24,-7 14,-3 5,1-1,2-8,5-30,3-38,4-25,4-23,5-11,3 4,0 11,1 14,-7 29,-9 32,-8 24,-6 17,-7 10,1 3,2-7,4-7,5-16,7-20,7-18,5-20,3-13,5-12,0-2,2 3,-3 7,-5 17,-8 17,-10 23,-7 22,-4 14,0 7,0 6,4-4,1-6,4-11,1-13,6-17,5-20,6-21,3-21,2-17,2-8,4-1,4 7,0 15,-10 31,-8 35,-8 25,-7 15,0 8,-1-1,2-7,1-12,5-14,5-21,5-23,6-18,4-15,4-16,4-6,2 0,-1 5,-1 13,-7 21,-6 25,-8 19,-4 15,0 6,-1 3,-1 1,2-5,2-6,1-10,3-13,2-14,9-13,6-9,3-5,2 3,-1 3,-5 7,-3 12,-7 14,-7 13,-5 11,-3 6,-4-3,-1-2,2-14,6-21,7-13,5-11,5-4,2-2,5-1,-1 4,-3 14,-6 17,-6 18,-6 21,-5 13,-3-2,1-3,2-7,2-17,4-19,5-19,4-13,2-6,3 1,-2 11,-6 13,-8 16,-7 17,-5 8,0 4,0-2,6-3,3-3,3-2,1-1,2-3,0-3,-4-4,1-9,-1-11,3-13,0-13,0-7,1-5,1-1,0-2,3 3,1 5,5 6,0 9,0 7,1 7,-3 6,0 12,-4 9,-7 6,-6 4,-4 2,-5 1,0 0,-3-3,4-3,5-8,4-18,4-18,2-16,5-10,3-7,3 0,0 7,1 10,1 12,-1 14,-4 28,-10 21,-9 26,-9 18,-7 17,-2 3,2-5,4-14,5-22,4-18,6-17,5-22,5-23,1-21,1-13,0-6,2 3,2 7,0 10,-1 19,-9 23,-5 19,-3 11,0 6,-3 0,4-4,3-6,4-10,3-15,5-13,5-9,1-8,4-8,-1-1,1 3,0 4,0 7,-3 10,-6 17,-7 13,-4 9,-5 8,-4 1,-1-1,-1 1,-1-7,6-12,3-14,5-15,5-7,3-1,4 3,-1 9,-6 5,-1 3,-4-3,1-8,0-6,2-7,0-2,3-2,1-1,1 0,1 2,0 11,-1 13,-6 13,-3 7,-2 2,0-12,1-11,3-12,4-8,1-5,3-1,1 1,1 3,2 4,-1 10,-1 18,-6 12,-3 10,-6 5,-3-2,1-15,2-19,2-23,3-24,2-9,3 0,4 6,4 9,1 16,-1 20,0 15,2 17,-3 15,3 17,-2 15,0 7,-1-1,-1-8,-7-15,-8-9,-4-14,0-15,4-19,3-17,5-14,3-9,-1-9,3-2,2 4,3 5,-4 15,-4 21,-7 19,-8 21,-5 9,2 3,0-4,2-4,3-11,-1-18,2-23,2-21,2-9,3-1,4 7,1 9,2 11,-6 18,-4 19,-6 13,-5 6,-2 2,-1-2,2-5,1-2,1-2,5-4,1-3,2-7,3-13,2-20,2-20,1-12,5-6,7 1,3 7,2 10,-1 10,-2 10,-3 11,0 16,0 16,1 19,-2 12,-3 9,-2 0,-5-6,-1-9,-4-14,1-12,4-17,-1-20,0-18,1-8,2-3,1 2,3 8,-2 7,0 11,0 13,-3 13,1 10,-4 5,-3 2,-1-2,0-6,0-9,-1-12,5-12,-1-8,0-5,-1-3,2 0,-1 0,-2 1,0 1,-1 0,3 1,-1 2,3 4,0 11,0 20,1 14,0 20,1 17,-1 12,0 0,-2-7,-3-10,-2-14,-1-21,3-29,0-31,3-20,0-7,1 1,3 8,5 8,4 10,-1 20,-2 18,-1 20,-4 14,-5 12,-6 6,-5 0,-3-5,0-7,2-11,4-10,4-15,4-15,2-10,0-5,1-2,0-3,0 11,-3 10,0 10,-2 6,-1 2,1-7,0-4,2-5,3 0,1-1,3-1,2 1,-4 0,-6-2,-8-2,-3-3,-2-1,0 3,0 1,2 5,3-1,0 2,1 4,0 5,-1 11,1 6,-4 6,-1 3,2-1,0-3,5-2,-1-3,3-3,2-7,2-15,1-13,1-9,0-5,0-2,1 2,-1 2,0 2,0 3,0 21,0 28,0 30,0 14,0 5,0 0,0-6,0-9,0-10,0-7,0-10,0-6,0-14,0-14,2-14,1-16,-2-19,-4-15,-3-7,-3 2,0 3,1 9,0 11,0 14,1 9,3 7,0 5,2 2,1 2,-3 1,0 2,-1 6,-1 16,1 15,0 16,3 11,0 11,1 0,0 0,1-3,1-9,-1-11,0-11,1-12,1-22,-1-23,3-20,-2-15,-1-4,0 2,-1 7,1 8,0 13,3 19,2 29,5 30,4 17,1 3,-2-6,-1-2,-2-7,-3-10,0-11,-1-8,-1-7,0-9,-1-9,0-13,2-7,-2-5,0-4,-2-2,-2-1,0 3,-1 1,0 1,0 0,-1 4,1 9,0 14,0 13,0 9,0 7,0 1,0-10,0-13,0-15,2-12,1-13,-1-6,1 2,-2 2,0 6,-1 7,0 10,0 13,0 8,0 14,0 7,0 5,0-1,0 0,0-2,0 0,0 0,1-1,3 1,0-3,2-3,-1-5,1-7,3-13,0-16,0-12,-1-7,0-6,-1 2,-1 5,-5 2,4 6,-1 7,-3 19,-1 13,-1 13,0 6,-1 8,2 7,2 1,1-3,3-6,-3-7,0-13,-1-19,-1-19,0-16,-1-7,0 0,0 4,0 7,-2 8,-6 15,-1 13,-4 15,0 15,-1 12,3 7,3 1,2-4,4-3,0-4,2-4,0-7,1-6,0-8,-1-15,1-17,-8-25,-7-25,-8-22,-7-9,-2 7,3 13,4 18,6 17,3 20,4 23,0 19,0 17,0 11,1 10,3 5,0 0,2-8,0-8,-1-9,2-16,2-25,-4-27,-2-27,-7-19,-4-4,-1 4,3 9,2 18,1 15,4 23,2 23,5 17,1 12,1 10,1-1,4-3,-2-5,4-6,-1-5,1-8,2-11,2-11,-2-15,1-12,-1-5,-1-4,1-1,-1 2,0 3,-4 13,-1 17,-1 17,0 15,-1 11,2 13,4 8,2-2,-1-6,-2-10,-1-16,-1-19,-2-21,-1-17,0-13,0-10,-2-11,-5-3,0 6,0 12,0 11,1 11,1 20,-3 18,4 11,-3 10,0 14,0 3,-3 0,-2-4,0-6,1-7,3-15,3-19,2-15,4-16,1-12,0-10,1-2,0 1,-3 8,1 14,-1 18,0 17,-1 15,-2 10,-2 8,0 5,-1 2,0-3,1-3,3-5,0-6,0-12,4-12,1-13,-1-12,3-8,-1-8,2-1,0 9,-4 23,-4 20,-1 14,-3 14,0 6,1-1,1-6,2-6,-2-3,1-4,1-7,-1-13,2-15,2-12,2-7,-1-6,0-5,0-1,0 4,-1 3,-1 6,0 9,0 15,0 12,-3 13,0 6,1 6,0 4,0-3,0-3,2-6,2-7,2-13,-3-19,4-16,1-10,1-2,0 3,0 4,-2 15,-8 22,-5 19,-4 12,-2 8,3 0,1-3,4-2,2-5,3-3,1-4,0 1,0-2,0-1,0 0,3-8,2-12,3-10,-1-8,2-10,-2-11,-2-5,-1-9,-2-3,-1 4,0 8,-4 10,-2 16,0 19,-2 19,-1 8,4 2,-2 2,1-1,1-4,1-5,2-4,0-12,1-12,0-15,0-10,0-12,1-6,-1 1,0 4,0 4,-3 18,-7 32,-8 26,-3 13,-2 2,0-2,1-9,5-10,7-14,5-20,7-20,1-19,1-18,0-4,-1-1,-1 6,-1 11,-1 17,-1 21,-4 24,-1 14,0 18,0 9,-1 4,4-3,1-7,1-8,1-6,0-7,0-13,4-14,5-11,2-15,3-14,2-12,-3-6,-2 0,-2 5,-1 7,-6 8,1 15,-5 16,-2 19,-4 15,-2 9,-2 2,2 0,1-6,4-3,4-10,5-12,0-16,3-14,0-14,-2-9,-1-6,2 0,-4 5,2 7,-1 20,-9 23,-3 21,-4 21,0 10,0-1,3-2,1-7,1-6,6-8,-1-8,2-14,4-14,0-17,2-14,-1-8,2-9,-1-1,0 6,-1 6,-2 16,-2 18,-6 22,-2 21,-1 26,-2 9,-2 15,-1 0,2-9,2-16,4-22,3-20,6-22,5-15,4-11,2-11,1-12,-3 2,-3-2,-2 5,-2 6,0 5,-3 5,0 7,-1 4,-3 11,-3 9,0 11,0 5,-2 7,0 3,-2-2,-1-6,1-16,1-18,4-22,1-12,2-5,0 1,2 7,-1 5,-2 11,-2 16,-6 25,-4 23,-4 16,-1 8,1 3,0-4,3-8,2-8,3-11,3-7,1-6,3-3,5-11,5-10,0-14,2-13,0-6,-2-4,-2 2,0 3,-1 7,0 14,-6 23,-7 23,-4 24,-1 11,0-1,1 2,4-8,1-6,1-11,5-20,7-22,4-19,5-18,-1-15,1-11,2-10,1 2,1 7,-2 21,-6 27,-7 30,-4 24,-3 15,-2 3,0-2,1-7,0-6,5-15,6-18,5-19,4-13,1-14,-2-8,-2-9,-2 0,-4 5,-2 7,-4 17,-5 22,-11 31,-1 21,-2 12,-2 5,4 1,2-9,4-18,2-29,7-23,3-14,5-5,1-2,3 1,-3 12,-5 17,-7 21,-4 14,-1 9,-1 4,0 1,1-2,1-7,3-15,4-15,1-18,2-7,0-10,-1-4,1 2,-1 3,1 3,-3 10,-5 16,-6 14,-1 10,-4 8,-1 1,0 5,0-7,6-8,5-20,5-19,4-18,2-16,0-7,-1 3,0 7,-1 8,-1 17,-7 16,-2 21,-4 18,-3 19,3 14,-3 4,2-6,3-8,1-12,3-17,4-22,0-25,2-20,2-10,2-3,-1 5,4 8,-3 18,-4 21,-3 23,-3 15,-3 9,-1 4,0-4,1-8,1-12,7-23,3-18,4-12,6-8,2-3,1 6,0 18,-7 22,-5 22,-3 13,-2 6,0 3,0-3,1-4,1-7,-2-9,2-11,3-14,3-14,3-18,7-19,0-16,-1-4,1-1,-2 7,-2 11,-1 12,-2 13,-5 18,-4 23,-3 20,-4 14,-1 8,-1-2,0-5,4-8,1-22,5-20,0-26,8-15,-1-5,2 2,-1 4,0 7,-8 12,-6 19,-4 22,-4 17,1 9,0 2,3-3,3-6,2-13,2-17,3-13,0-12,0-6,3-5,1-2,-2 2,0 4,-2 8,-1 13,-6 14,-2 10,-1 5,1 4,0 1,2-3,4-13,0-13,1-14,7-19,0-15,3-6,2 1,-1 6,-3 10,0 14,-7 18,-10 21,-4 14,-2 13,0 5,3-1,4-4,3-8,0-7,3-17,3-14,2-20,2-20,-2-14,1-8,-1-4,0 4,0 11,-1 13,0 14,-2 21,-3 19,-1 18,-1 9,-2 2,2-3,1-4,0-10,0-11,5-20,1-16,1-11,0-5,2-1,1 4,0 13,-4 16,-3 15,-4 12,-4 13,1 7,-3-2,4 0,0-2,5-4,1-5,2-9,1-15,0-13,2-14,4-9,0-8,0-3,3 2,0 3,-4 19,-2 18,-6 19,-5 12,-3 5,-1-2,0 0,5-11,3-15,2-19,2-15,0-12,0-10,1-2,3 4,-1 5,-1 9,1 14,-2 16,-2 25,-6 19,-2 9,-3 0,0-4,2-7,-2-13,6-18,1-18,4-17,1-20,0-9,0 0,1 5,0 6,-3 17,-1 23,-5 20,-4 18,2 12,-3 9,3 0,1-6,1-11,4-13,0-19,2-16,2-18,0-14,0-14,1-12,-1-4,0 4,0 10,0 24,-2 24,0 18,-3 14,0 9,-1 2,1-2,-1-5,2-5,1-10,1-14,5-11,2-6,2-8,-2 10,-1 17,-3 12,-2 16,-1 7,0 3,0-3,1-4,-1-5,-1-7,-1-8,2-10,2-14,-4-13,1-10,-2-10,0-5,1 3,2 4,0 18,1 22,0 25,-4 25,0 23,0 16,-1 8,-2-8,1-13,-1-17,5-20,2-23,3-22,0-21,2-21,-2-15,-1-8,2 5,1 10,-2 12,1 17,-3 20,1 22,0 15,-3 8,-5 2,-3 1,-2-3,0-4,1-8,5-14,2-14,4-19,4-14,0-6,-3-4,2 4,-1 6,1 10,0 14,0 19,-3 13,-2 9,-1 3,-2 3,1-3,2-3,-3-7,2-14,-1-15,1-14,3-12,-1-6,0-1,1 5,0 14,1 17,-1 21,0 18,-2 6,-3 8,-2 0,-2-6,-1-12,3-17,2-22,2-21,1-11,2-6,0 2,0 6,-2 11,-2 13,-4 23,-3 21,-2 19,-2 13,1 3,0-3,2-11,1-11,6-13,2-19,2-16,1-15,2-8,-1-7,0 0,-1 4,3 6,0 5,0 11,-3 17,-4 13,0 10,-2 3,0 1,-2 0,2-2,1-8,2-14,0-13,2-10,1-6,0-2,0 1,0 12,-3 19,-9 26,-3 12,-4 7,1-1,-2-5,4-8,4-10,6-16,5-19,4-18,-1-14,4-12,-2-2,4 4,-2 5,0 8,1 13,-3 19,-1 13,0 17,-2 11,-1 11,-3 1,-2-3,-2-7,1-10,5-17,3-16,5-19,0-18,1-9,2-3,1 0,0 5,-1 10,0 10,-1 17,-1 24,-2 19,-1 14,-3 3,-1 3,-3-3,-4-7,4-13,1-16,4-15,5-16,1-21,-1-14,0-11,-2-1,-4 4,0 13,1 14,1 10,-3 15,1 19,-1 22,0 13,-1 10,3 5,-1-1,0-5,0-8,0-7,1-10,2-12,2-12,3-15,1-14,-1-10,-3-7,0-3,-1 7,1 4,-2 14,-1 12,-2 13,0 12,-3 8,-2 4,0 0,-1-4,-1-10,1-14,2-11,0-10,0-5,4-4,2 9,-3 11,-1 13,0 14,-1 6,-3 6,-1 3,-3-10,4-12,0-14,1-9,-1-15,1-7,0-3,0 10,-2 16,0 19,-1 15,1 9,-3-1,-2 2,0-8,1-11,2-12,2-12,2-8,2-8,-2-4,-2-2,0-1,-1-1,0 4,-1 14,-1 17,-2 26,-2 22,-4 18,-1 2,-3-6,2-14,3-13,1-12,9-15,6-14,2-13,5-13,-1-12,0-3,0 0,1 3,-2 4,0 5,-2 5,0 4,0 3,-1 12,-3 13,-3 12,-4 9,0 4,0 2,2-2,4-14,5-17,2-14,3-17,0-10,-1-7,-1-2,-1 3,1 9,-2 9,-3 20,-6 20,-8 20,-5 9,-1 3,0 0,3-6,9-12,7-15,3-13,2-10,0-7,1-3,-1-3,-3 1,-3 14,-5 18,-9 22,-4 9,0 10,0-5,3-6,7-9,6-12,6-19,2-12,-1-10,1-5,-1 1,-1 9,-8 14,-5 16,-8 13,-3 15,-3 6,1 2,4 0,3-5,5-5,1-9,4-10,4-11,3-14,3-12,3-9,0-4,-1 0,1 1,-2 4,1 2,-4 13,-9 12,-3 14,-7 11,0 5,0 3,1 0,3 2,3-4,3-4,4-12,9-13,5-10,4-8,4-5,-2-3,-1-1,-4 2,-3 11,-5 11,-4 17,-4 10,-6 11,-5 6,0 1,-1-1,-2-4,3-4,0-9,8-7,9-11,8-10,4-12,5-9,3-7,-2-9,1-10,-1-8,-3 0,-4 5,-3 8,-3 10,-3 10,-3 11,-1 15,-2 17,0 16,1 6,-1-1,0 0,1-5,-1-3,1-9,5-11,3-14,-1-15,2-14,1-6,1 1,-1 3,-1 8,-4 15,-2 22,-2 17,-4 8,-1 4,-1 0,0-4,2-13,3-18,0-16,1-16,0-9,-1-1,1 0,0 3,-1 15,-2 16,-5 23,-3 16,-4 12,-2 5,1-1,5-6,2-3,5-9,0-15,5-14,1-15,0-15,0-11,-1-6,-1 1,-1 4,1 9,-1 12,-3 17,-7 16,-3 14,-2 9,1 6,2 3,2-3,2-6,4-15,2-16,2-14,2-14,2-7,-2-3,3 1,-2 4,-3 8,2 16,-7 13,-6 17,1 11,1 11,1 0,4-1,1-1,2-5,1-5,0-6,-1-6,1-10,4-12,2-13,3-9,-2-12,4-10,1-6,0 1,2-1,-2 3,1 5,-2 6,-6 14,-5 14,-4 13,-2 9,0 7,0 3,4 4,3 2,1-1,-3-3,-1-8,-3-3,3-9,4-6,5-7,7-11,2-5,4-5,-3 0,-3-1,-3 2,-3 1,-4 0,1 1,-1 2,-7 5,-3 10,-6 8,-1 11,-1 5,2 8,2 3,-2 2,3-2,-1 0,3-3,5-6,6-12,6-9,5-9,3-8,1-5,-5-6,-2-3,-5-2,-4-1,-1-6,-2-2,0 2,-1 4,-3 15,-7 16,-2 14,-2 14,2 7,3 2,4-1,2-1,3-1,1-3,1-6,5-11,6-14,1-10,1-10,-1-5,-5-1,0-2,-2 3,-1 2,-3 11,-6 13,-4 12,-2 8,0 8,3 2,0 3,4-1,4-2,1-14,4-13,2-16,-1-12,-2-6,0-2,-10-2,-1 3,-2 3,2 4,0 5,2 7,-2 10,-5 14,-4 9,-1 13,2 5,3 2,4 1,1-3,6-9,5-10,3-12,0-11,-2-9,0-6,-3-4,-1 1,-1 3,-5 8,-6 15,-3 12,-3 10,-2 6,1 3,0 3,5 0,3-1,4-4,0-4,2-12,4-15,0-16,0-13,0-5,-2-5,-1 0,1 3,-2 4,-1 7,-1 10,-5 16,-2 11,-3 10,4 7,1 7,2 1,3-1,-3 0,4-6,0-3,3-12,4-12,3-11,-2-13,0-7,-3-7,-2-4,-1 0,0 5,-3 8,-4 14,-2 18,-5 14,-2 9,1 5,4 2,1-2,5-6,5-8,4-13,7-13,4-12,4-8,0-2,3-4,-9 12,-10 16,-7 15,-4 12,-1 11,-3 3,4-1,4-8,5-15,4-18,5-14,5-12,0-9,0 0,3 2,1 6,-5 5,-2 11,-5 14,-4 10,-7 12,-4 12,-2 8,0 3,0 1,3-5,2-2,1-2,1-3,-1-3,-1-2,1-5,4-9,9-13,7-18,5-11,3-10,-3-3,-3-1,0 2,-4 7,-3 8,-4 7,-5 13,-6 13,-6 19,-3 9,-2 5,0 1,1-1,3-3,2-2,2-4,4-3,3-9,8-9,5-11,4-10,1-8,0-8,-6-9,-4-10,-1-7,-3 2,-1 5,-1 6,1 8,-1 15,-6 15,-5 12,-4 14,-5 13,-1 9,2 10,4 11,4-1,2-1,2-9,1-7,6-14,4-15,6-14,5-16,2-14,3-12,-1-15,0-5,-3-7,-4 4,-3 9,-3 12,-3 10,-5 11,-3 11,-7 14,-5 14,-3 7,0 9,2 10,2 7,0 3,1 1,5-5,3-10,6-17,5-22,6-21,2-15,0-10,-2-17,-3-9,-4 0,2 8,-2 11,-4 20,-7 19,-6 20,-6 15,-5 11,-2 10,1 10,4-1,3-5,5-12,7-19,6-15,11-15,2-12,3-11,-2-5,-1 0,-3 4,-1 9,-6 15,-6 19,-12 13,-2 10,-4 4,1 1,1-6,4-5,7-7,9-8,9-11,6-9,2-10,4-5,0-4,1 1,-2-2,-3 4,-4 1,-1 4,-4 6,-7 12,-10 15,-5 15,-5 9,-1 3,3 1,2-2,5-6,5-8,7-7,3-11,8-12,1-15,3-11,1-6,1-9,-6-2,-1 0,-3 5,-1 5,-4 9,-7 17,-7 19,-5 21,-5 13,-1 6,1 0,4-5,4-8,8-10,6-15,7-14,3-19,2-10,-1-4,-2-1,-2 6,-3 4,-1 9,-7 16,-10 17,-4 14,-7 14,0 8,3 3,1-4,4-8,3-7,3-7,8-14,6-16,5-16,6-8,-4-3,1 0,-3 1,0 5,-2 4,-8 11,-6 12,-8 10,-4 9,-2 5,1 0,1-1,3-2,8-7,4-8,5-10,3-8,4-8,1-4,-1-3,-1 2,-2 2,-4 9,-9 17,-7 19,-7 19,-4 14,-1 9,3-2,3-7,6-8,3-8,8-10,4-15,8-12,4-11,5-8,3-6,-1-8,-4-8,-4-4,-4 1,-4 2,-3 5,-1 6,-2 6,-6 16,-6 19,-5 15,-5 7,-1 3,0-1,2-5,9-7,7-7,11-12,6-10,7-12,4-10,-2-9,4-5,-3 0,0 1,-5 5,-1 3,-4 4,-7 11,-10 17,-8 17,-6 11,-5 7,2 1,2-4,6-6,9-11,10-8,8-13,3-7,5-8,0-6,3-3,-2-4,-2-2,-2 0,-3 4,-3 8,-6 9,-9 15,-7 18,-8 23,-4 10,-2 6,0-2,3-9,10-16,13-22,11-20,5-14,3-7,1-7,1-3,-4 4,-2 5,-6 13,-10 17,-8 13,-7 10,-5 4,-1 1,9-7,8-10,9-9,7-6,3-6,3-1,-2-1,-2-1,0-3,-5 1,1-2,-4 2,-7 10,-7 11,-4 9,-3 7,1 6,-5 5,-1-1,4-8,9-17,8-15,4-8,0-4,2-2,-3-1,0 1,-1 8,-6 9,-6 13,-4 11,-7 8,-2 6,1 3,3-4,5-4,9-8,6-6,5-7,4-4,0 1,-8 3,-8 10,-7 7,-4 3,-1 1,1-3,5-6,9-10,9-10,7-9,4-9,6-4,-3 0,-1 0,-6 8,-6 12,-6 16,-5 13,-4 5,-3 4,-1 0,-5-2,0-4,4-9,4-11,10-12,10-8,8-6,2-5,-2-2,-5 1,-4 2,-4 2,-3 2,-4 6,-4 7,-3 9,-6 9,-2 8,-3 5,2 3,1 0,2-3,3-4,5-10,5-4,9-9,8-10,4-7,2-5,-1-2,-3-1,-7 2,-4 4,-2 1,-4 2,0 4,1 3,-2 6,-3 6,-4 4,0 5,0 6,1 5,-4 4,-1 3,-5 1,-2 3,0-4,2-4,6-8,10-13,8-11,6-9,5-5,2-4,-3 2,-4 0,-4 2,-7 3,-5 3,-1 3,-3 0,2 2,-2 2,-1 4,-2 2,3 3,-2 1,-3 5,-3 5,-2 5,1 2,3-1,-2-1,2-4,-1 0,3 0,6 1,6 3,8 3,4 3,4 6,0-2,0-1,-3-1,-4-3,-3-5,-2-1,-1-2,-3 0,0-2,2 0,-2 0,-2 2,-5-2,-1-2,-3-2,0-1,-1 1,4-4,5-9,3-7,1-6,-1-4,0-4,0-2,-1 0,0 3,-3 6,-3 7,-1 8,3 10,4 9,3 7,-1 4,-1 4,1 1,-1-2,-1-3,-1-3,4-4,6-14,2-10,0-10,-2-10,-5-4,-6-1,-4-1,-3 3,-1 1,2 1,-1 7,-1 5,-1 7,0 6,-1 8,1 6,4 7,0 4,4 6,1 8,-2 1,-2 0,-2-2,-2-5,-1-6,2-8,5-8,6-11,0-9,3-6,-5-4,-4-4,-3-1,-3-1,2 3,0 4,0 5,-1 5,2 7,0 10,3 8,0 3,2 3,3 0,3 4,5 4,0 2,0-2,-4-4,-2-5,-7-3,3-9,4-10,1-11,4-8,0-4,-2-2,-3-1,0 3,-4 7,-4 11,-4 8,-1 9,-3 8,1 5,4 5,1-1,3 2,5 2,6-1,4 1,3-4,-2-2,1-6,-3-6,3-5,3-10,2-8,-2-12,-4-7,-3-4,-5-5,-6-1,-6 3,-1 5,1 6,-2 7,1 8,-3 8,-2 8,-1 10,0 9,1 10,4 4,4 4,2 1,1-2,1-5,-1-7,2-8,5-9,6-10,5-8,4-8,1-7,-1-5,-5-4,-4 1,-4-1,-4 1,-1 4,-2 3,-3 6,-2 5,-4 10,-1 11,-4 6,-1 6,3 3,-1-4,5-10,9-11,8-9,2-9,-2-5,-1-2,-1-2,-8 0,-7-1,-4 0,-2 2,1-1,1 4,2 2,1 6,-2 5,-1 7,-1 6,2 6,3 2,3 4,1 2,8 2,2 2,4 2,3 1,0 3,0 0,-2 0,-1-1,1-1,-3 0,-2-1,0-4,-1 1,-2-1,-1-6,-1-11,-2-11,-3-9,-4-6,-2-1,-2 3,2 4,1 5,-1 4,-1 3,0 5,0 2,-1 3,0 2,2 2,2 3,4 4,1 3,1 5,1 5,-2 1,1 0,0-1,1 1,-2-1,-2-4,-2-4,1-6,5-13,2-13,1-9,0-10,-4-4,-5-1,-3 1,-5 3,1 1,1 3,3 2,4 5,4 5,5 5,5 5,8 5,2 6,5 7,1 7,1 5,1 3,-3-1,-3-2,-3-6,-2-1,-1-3,-4-2,-2-1,-2 0,0-2,0 1,0-3,-3-6,-9-8,-5-8,-5-5,-2-2,0 1,4 3,2 4,1 3,1 4,0 3,1 2,-3-1,-1 1,-2 0,1 0,-1-1,3-3,-2-1,1 0,3-2,0 1,3-1,-1-3,3-2,0 0,3-2,1 2,0 0,1-1,0 2,1-1,1 3,5 8,3 5,5 9,1 6,1 5,2 2,1 3,0 1,0 0,-1-2,-4-3,-2-4,-5-3,0-4,-3-1,-1-1,-5-2,-2-2,-7-5,-4-6,-5-10,-3-7,-2-4,1-2,1-1,3 0,6 3,4 4,4 2,2 6,-3 6,-1 8,-1 6,-1 6,0 6,1 2,3 0,2-1,3 0,7 2,5 2,8 3,3 3,2 0,-5 0,-6-1,-4-2,-5-1,-1-4,-1-1,-1-1,1-4,1 0,0-5,1-1,1-2,1-5,5-7,1-4,-1-6,-2-5,-5-3,-1-3,-4 4,-4 0,-3 0,-1 1,1 0,1 2,3 1,4 3,2 7,4 5,3 5,2 5,-2 3,0 2,-2 1,-1 2,-2-3,0-8,-1-8,-9-9,-5-7,-7-3,-5-4,-2 2,1-1,3 0,4 3,2 5,3 7,0 8,2 8,2 7,0 3,2 1,3 1,0 0,4-1,4-4,6-3,4-1,2 0,1 0,-1-1,-2-1,-1-1,-2 0,1 2,-2 2,0 2,-1 2,1-4,0 2,-2-1,-1 2,0 0,0-2</inkml:trace>
</inkml:ink>
</file>

<file path=ppt/ink/ink8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2457 744,'0'-6,"0"-7,0-9,-4-5,-5-11,-5-3,-1-2,4-5,-2 6,2 4,0 2,-1 3,3-1,0 1,1 0,2-1,2 0,1 12,-7 21,-1 16,2 12,1 7,-1 4,1 2,1-2,2-12,2-22,2-24,1-19,0-16,0-5,1-3,-1 4,0 5,0 23,0 30,0 20,0 19,-4 14,0-7,-2-22,2-29,1-17,1-17,0 15,2 42,0 29,0 25,0 18,1 5,-1-1,0-11,0-13,9-25,5-42,5-35,0-16,0-19,0-7,-3 1,-2 2,-6 8,-4 8,-1 9,-2 17,-2 25,0 27,0 20,-4 15,-1 3,0-1,3-7,0-17,0-26,2-27,1-21,0-16,0-6,0-2,1 14,-4 27,-7 37,0 25,-2 19,-1 10,3 0,1-12,-6-27,0-37,-5-28,4-21,-1-12,1-6,7 3,-2 14,2 29,3 30,1 27,7 31,2 19,5 6,4 1,0-3,-1-8,-4-13,-2-21,-3-31,-2-27,-1-30,0-23,-1-19,1-4,-1 5,0 15,-2 29,-3 41,-4 38,-2 37,-6 17,3 0,-3-15,0-26,-1-34,-6-36,2-20,3-15,4 3,-1 16,-2 25,3 28,0 23,4 11,2 2,3 0,4-5,1-20,6-34,6-38,1-17,3-9,-1 1,-3 7,0 14,0 34,-3 30,-1 20,-4 27,-1 14,-4-4,-3-9,1-21,0-41,2-32,5-22,2-15,1 1,-2 16,-4 40,-6 34,-5 26,-3 11,5-1,0-20,5-29,1-28,2-16,2 3,-3 26,-3 19,-2 13,0-4,1-23,5-23,3-19,2-14,0-9,-1-5,1 3,-2 2,-4 12,-6 27,-9 42,-5 30,-3 19,1 3,4-7,4-23,6-26,3-29,4-29,3-17,1-9,1 0,-4 14,-6 34,-8 33,-6 33,-3 27,0 26,3 7,2 0,5-13,10-26,4-35,6-36,5-26,-1-20,-1-5,-2 1,-6 9,-15 45,-12 51,-9 36,-3 15,7-3,7-23,9-35,15-48,12-39,8-22,1-11,-2-3,-4 2,-5 9,-13 36,-10 42,-17 44,-7 25,1 8,6-5,8-20,8-38,7-39,6-26,2-18,2-2,1-2,-1 5,1 20,-1 30,-4 35,-5 25,-11 30,-1 13,3-1,4-11,5-22,7-34,4-30,6-26,0-18,4-12,-2 1,-1 22,-12 42,-7 33,-8 24,-5 19,2 10,0 1,4-7,5-12,7-28,9-33,8-28,0-22,0-16,0-9,-1 2,-3 7,-8 25,-7 36,-5 30,-7 22,-4 13,3 8,4-3,0-14,4-9,3-19,6-32,8-34,4-21,0-18,-3-14,-3-4,1 5,-3 9,-2 14,0 30,0 51,-8 40,-8 22,1 11,2 2,3-9,3-29,4-41,1-40,2-26,0-16,0-1,1 1,-4 22,-6 34,-5 29,0 26,-2 17,2 5,4-20,2-33,8-32,4-22,0-9,0-8,0 2,1 11,3 19,-3 40,-1 46,-4 32,-9 14,1 0,-5-5,1-30,2-44,2-45,7-28,4-18,2-9,-2 3,1 8,-9 34,-8 33,-9 46,-6 28,-1 13,0 3,5-8,3-37,5-35,5-38,4-26,3-17,4-6,0 3,1 9,-4 15,-5 28,-6 35,1 27,1 25,4 13,-2 4,2-23,1-45,3-42,2-35,1-18,1-6,0-1,0 3,1 11,-1 28,-3 40,-4 34,-2 23,1 14,0 9,2 3,2-6,1-9,2-9,6-25,4-30,2-31,-2-23,-2-12,2-8,0 5,-3 7,-1 21,-4 36,1 35,-2 26,0 27,-3 11,-4 3,-1-11,-1-36,1-32,1-49,4-29,0-17,2-7,1 6,-4 46,-5 46,-8 45,-6 23,1 6,5-20,4-37,6-35,2-41,4-24,1-6,1 5,-1 20,-6 42,-4 35,-3 31,-4 18,0 7,5 3,0-9,1-27,2-34,5-32,1-24,2-16,1-4,0 1,0 24,1 42,0 31,-1 15,0-18,0-33,1-45,-1-27,0-18,0-6,-1 1,1 12,0 31,0 42,-3 52,-3 31,1 14,-3 5,0-8,1-30,1-35,3-34,2-25,0-18,1-11,0-5,0-1,1-1,-1 19,-8 43,-5 46,-11 43,-3 19,3 5,0 0,5-14,6-8,5-13,3-27,3-33,2-28,1-22,1-15,-1-9,0 2,-1 7,1 7,-6 18,-7 36,-11 26,-6 28,-2 22,6 4,5 0,7-8,6-21,3-32,3-43,2-27,1-19,-1-2,3 4,3 27,-5 43,-3 39,-1 30,-4 20,-1 7,1-7,1-25,2-37,8-33,9-35,12-34,12-16,1 2,-2 15,-2 31,-4 35,-3 30,-1 22,-8 10,-5 1,-2-9,2-19,5-31,4-34,6-28,10-26,6-17,-1 0,-3 6,-5 7,-9 27,-9 36,-8 35,-4 29,-5 19,-1 15,-2-1,0 3,0-7,5-18,1-30,2-34,1-25,10-23,4-11,0-4,-2-1,-2 28,-5 39,-4 47,-4 36,-2 18,-1 6,-2 0,4-3,5-29,5-35,13-40,5-28,2-25,-1-11,-6 13,-8 30,-6 39,-2 43,-2 26,-2 19,-3-1,2-14,4-28,6-42,2-42,8-36,2-18,2-5,-5 8,-3 20,1 20,3 49,5 43,5 35,6 18,-6-2,-8-11,-4-20,-3-21,0-17,0-24,4-25,4-31,-2-24,1-10,-6 3,-1 11,-5 13,-9 22,-8 30,-17 29,-9 21,2 12,3 7,7 0,5-15,10-28,15-28,10-24,5-29,1-15,-1-5,-4-2,-3 16,-9 31,-11 40,-10 43,-7 33,-9 14,-1-2,5-10,5-25,9-26,14-36,9-28,5-19,0-12,0-7,-1 5,-7 31,-10 46,-13 44,-10 39,-1 14,2 2,9-17,17-42,12-46,6-36,3-21,-1-10,-3-3,-8 2,-5 27,-5 30,-5 29,3 17,0 8,3 2,3-6,5-16,3-24,3-35,1-29,-4-16,0-5,-4 5,-4 10,-8 29,-10 34,-1 29,-1 23,-2 15,0 10,2-3,3 1,6-6,8-14,2-26,-2-35,-1-26,-2-20,-2-4,-4 14,-11 32,-8 20,-3 21,-3 6,4-3</inkml:trace>
</inkml:ink>
</file>

<file path=ppt/ink/ink8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2183 417,'0'3,"0"7,-4 2,-1-7,-4-12,-4-13,-8-13,0-8,-1-7,4 14,0 21,4 21,4 19,3 13,4 9,2 3,1 3,0-4,1-7,0-14,0-22,0-21,-1-16,0-12,0-8,0 0,0 13,0 21,0 22,0 18,0 18,0 10,3 5,6 6,2 0,-2-7,-1-21,-4-34,-1-22,-1-24,-7-14,1-6,-6 0,0 2,-2 11,-4 28,-2 30,2 23,-2 15,5 8,-2 5,3-1,-1-12,2-24,0-24,0-19,3-16,2-9,4-1,0 12,-3 20,0 27,1 23,0 16,1 7,1 3,2-5,4-11,2-23,-1-26,-1-22,-1-20,0-10,-3-3,1-1,-1 1,-1 3,1 6,0 21,-4 36,-6 36,-3 18,-1 8,1-3,4-17,5-26,0-29,2-22,2-18,0-12,1-3,0 1,0 1,-1 6,0 22,1 28,-1 34,0 23,0 12,0 3,0-17,-5-28,0-25,0-22,1-10,-3 0,-5 15,-2 19,-5 18,-2 19,2 11,1 7,3-1,4-15,4-26,4-26,1-18,2-12,-3 5,-5 22,-2 18,2 18,-3 9,1-4,3-20,3-19,0-16,2-11,-2-8,-1-3,-4 6,-4 15,-3 31,-8 28,-7 18,-3 14,1 14,7 4,7-8,6-24,9-34,7-39,2-24,0-16,0-6,-2 1,-1 9,0 10,-6 23,-1 25,-4 31,-5 20,1 6,1 3,5-4,2-5,2-21,6-21,2-27,0-20,0-17,-1-6,-2-2,-1 4,0 7,-1 9,-3 18,-4 26,-2 32,0 23,1 12,0 4,6-5,-1-18,2-24,1-29,0-22,0-18,1-10,-1-3,1 5,-1 16,-8 27,-6 31,-10 24,-7 14,-3 6,4 2,4-11,6-21,2-26,-3-26,1-19,1-1,4-4,-1 6,0 19,2 17,-1 17,-2 20,3 17,4 8,1 3,5-1,2-27,1-29,1-24,1-16,0-13,0-5,-1 2,1 4,-6 11,-8 21,-6 20,-7 19,-5 13,1 10,3 5,5-2,1-10,4-5,4-16,2-18,-2-19,-2-14,0-10,1-3,0 1,4 6,0 8,-3 17,1 30,-1 24,2 22,-2 9,-3 2,6-17,5-27,7-31,2-28,6-18,0-10,-1-4,-2 5,-3 16,-5 26,-11 27,-7 17,-4 14,-4 8,5 3,6 1,4 0,10-15,8-21,7-32,6-28,-1-19,1-9,-2-5,-2 5,-2 19,-4 26,-4 26,-1 20,-3 16,-1 8,4 7,0 2,4-5,5-9,0-18,2-21,5-24,4-22,3-20,-1-8,0-1,-5 3,-1 23,-6 30,-3 42,-1 31,-1 26,-3 2,-3-5,-1-12,-1-13,3-15,5-21,0-15,8-23,5-21,-3-16,-4-8,-4-2,-3 3,-5 6,-6 23,-7 26,-4 22,-5 17,1 17,3 9,6 3,1 0,6-6,3-16,10-27,3-30,5-19,11-12,0-6,0-3,-7 1,-2 10,-1 26,-4 25,-5 22,0 13,-2 11,-3 5,-2-3,-2-5,3-10,4-13,5-21,4-21,2-15,0-11,-6-7,-4-2,-4-1,-3 0,-2 0,-5 20,-7 23,-7 22,-7 19,-2 13,4 3,5 3,6-11,10-21,7-21,8-19,5-13,5-6,-3 1,-4 16,-5 21,-5 20,-2 16,-3 7,-1-6,2-19,11-19,9-31,10-22,3-13,-1-12,-1-1,-4 6,-1 16,-3 32,-1 34,-5 34,-2 19,-2 9,-2 2,1-7,4-12,2-28,0-43,-2-36,0-19,-4-7,0 9,-6 28,-9 33,-11 34,-4 20,-4 11,2 6,5-3,3-13,12-28,10-28,6-20,4-13,3-7,-4 11,-8 22,-8 27,-7 26,-8 17,-7 9,1 3,2-3,9-17,7-27,8-24,7-28,4-15,-2 10,-4 22,-7 22,-7 20,-2 17,-3 10,1 6,1-2,8 0,11-1,11 1,5-5,-1-9,-1-10,-5-16,-9-16,0-17,-3-13,-1-9,4-5,0 1,-8 18,-8 23,-10 21,-2 17,1 12,1-5,2-18,4-20,1-20,1-13,1-7,-7 13,-12 28,-13 28,-4 22,-6 19,2 7,1-10,7-24,2-28,4-30,2-25,0-14,-2-6,-2 3,1 11,-4 18,-3 23,-6 25,-1 18,0 15,4 8,5 2,6-4,10-9,6-16,5-28,0-22,-4-27,-4-13,0-2,-5-4,-4 9,-2 18,0 24,-2 22,1 19,4 11,7 5,4-1,5-17,3-21,2-22,4-15,2-12,1-2,-3-3,-5 7,-5 11,-7 18,-5 17,-2 15,1 13,4 6,4-1,1-13,-2-22,1-19,1-11,-1-1,0 8,-6 21,-5 19,-4 14,-2 11,1 6,1 3,4-17,6-27,6-29,6-18,-3-14,-6-5,-2 2,2 7,-1 13,-2 24,-5 20,-4 19,-3 12,3 7,-2 5,2-1,4-16,6-22,6-21,4-24,3-14,2-8,-3-4,-2 3,2 7,-5 11,-3 20,-9 23,-3 17,-4 14,1 9,-1 9,1-4,6-7,4-8,7-12,4-17,6-17,4-13,1-9,3-2,-4 15,-7 19,-10 23,-8 14,-3 7,1-1,8-11,11-21,10-26,4-26,-1-17,-1-11,-3-5,-1-1,-3 8,-2 8,0 16,5 30,3 29,6 29,4 16,-1 5,1 1,-4-8,1-13,0-20,4-23,2-20,0-21,-3-8,-4 12,-9 20,-17 21,-9 18,-7 9,7-10,9-23,8-19,9-18,2-9,1-6,-1-4,2 3,-1 6,0 15,-3 22,-2 24,-1 18,-2 13,0 6,0-1,0-6,3-9,5-13,7-22,3-29,2-22,0-17,-2-19,-3-2,-4 8,-4 14,-3 22,-2 27,-2 28,0 31,-1 16,4 7,5-9,7-4,3-3,-2-6,2-10,1-15,1-20,1-22,1-21,2-11,-6-5,0 0,1 13,-3 24,-5 33,0 23,2 16,4 11,1 5,3 0,0-12,2-19,4-23,2-28,1-18,-7-17,-5-21,-7-6,-5 5,0 7,-4 15,-7 25,-7 25,-5 22,1 16,-1 11,2 5,3 4,9-9,8-15,10-23,8-22,5-12,-1-3,-3 13,-7 17,-1 17,-5 10,-3 4,0-8,8-16,8-20,12-15,8-18,0-17,1-7,1-1,-9 7,-9 23,-10 31,-4 25,-1 18,-1 13,-1 6,3-1,-1-7,1-10,6-15,7-21,4-18,4-11,-9 0,-11 8,-9 18,-5 12,0 2,6-11,4-13,4-18,2-17,-2-12,0-5,-4 4,-5 17,-6 24,-6 25,-4 19,0 24,2 15,3 8,2-1,0-4,3-4,4-13,6-18,5-25,3-20,-1-13,-2-7,-2 5,-5 13,-10 19,-3 19,0 12,6-3,9-6,3-4,-3 4,-1 5,-3 3,-2 0,1-6,5-7,5-17,7-16,3-15,-1-12,-2-2,-5 1,-4 11,-9 20,-5 16,-6 7,-3-3,6-17,3-15,1-12,1-15,0-15,1-5,2 9,2 9,-1 19,-5 23,-6 22,-6 13,-2 6,3 2,2-9,3-21,3-17,1-9,1 3,2 17,-5 18,0 15,0 11,1 7,0 3,1-2,2-5,3-16,6-12,1-13,3-16,3-10,-1-6,-2 6,-5 16,-4 17,-1 15,-2 13,-1 7,7-11,7-23,5-15,2-8,-4-3,-11 2,-6 3</inkml:trace>
</inkml:ink>
</file>

<file path=ppt/ink/ink8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0:04:46.56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275 71,'1'-2,"-1"1,1-1,-1 1,1-1,0 0,-1 1,0 0,1-1,0 0,-1 1,1-1,0 1,1 1,-1-2,0 1,1 0,-1 0,-1-1,1 1,1 0,0 1,-1 0,1-1,-1 0,0 1,0-1,1 1,2-1,5-2,1 1,19 0,-27 2,4-1,1 1,-1-1,0 2,0-1,0 1,1 1,-2-2,2 2,-1 0,0 1,-1-1,1 1,0 0,-2 0,3 1,-3 0,1 0,0 1,-1-1,2 1,-3 0,2 0,-2 1,1-1,-1 1,0 0,0-1,-1 2,1-1,0 0,0 11,2 4,0 12,3 38,-7-61,-1 0,0 1,-1-1,1 1,-2-1,1 0,-7 19,3-21,1 0,-1 0,0-1,0-1,-12 14,5-7,8-6,-1-2,2 1,-3-2,2 1,-2 0,2-1,-2 0,1 0,-1-1,1 1,-2-1,1-1,-9 4,-6 0,2-2,-2 1,2-2,-2-1,1-1,-1-1,-35-5,45 2,0 0,-1-2,2 1,-1-2,0 1,0-2,2 1,-1-1,-12-12,16 15,2 0,-3-1,4 0,-2 1,1-2,0 1,-1-1,2 1,-1-1,0-1,2 2,-1-2,0 0,1 1,0-1,0 1,0-2,1 2,1-1,-1 0,1 0,0-13,0 20,0-25,1 2,5-41,-5 56,0 0,2 0,0 1,0-1,-1 0,3 0,-2 1,1 0,0 1,1-2,6-6,-3 6,0 1,1-1,-1 2,1 0,0 0,0 0,1 2,16-7,-20 8,23-14,-27 15,1 0,-1 1,1-1,-1 0,1 0,-1 1,2 0,-2 0,1 0,0 0,0 0,0 1,0-1,0 1,0 0,0 0,0 0,1 0,-2 1,1-1,0 1,5 2,6 4,-3-1</inkml:trace>
</inkml:ink>
</file>

<file path=ppt/ink/ink8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0:04:46.56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38 0,'-4'0,"-2"0,-3 4,2 4,2 3,1-2,2-6,2-8,2-3,2 5,0 4,3 3,0 4,-2 1</inkml:trace>
</inkml:ink>
</file>

<file path=ppt/ink/ink8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0:04:46.56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301 8,'-24'10,"11"-4,-37 16,40-16,-1-1,1 0,-1-1,-1 0,2-1,-2 0,-22 1,31-4,-1-1,0 1,1-1,-1 0,1 0,-1 0,1-1,-1 0,1 0,0 1,-5-6,-30-31,27 25,3 4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2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7,'0'-3,"0"-1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5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66,'7'1,"-1"0,2-1,-1 2,-2 1,2-1,11 7,-10-5,0-1,-1 1,1-2,0 1,8-1,9 1,0-2,1-1,0-1,31-8,-55 9,1-1,-1 1,0 0,1-1,-1 0,0-1,0 1,-1 0,1 0,0-1,0 0,0 1,0-1,0 0,0 1,-1-2,1 1,-1 0,1 0,-1 0,-1-1,1 1,0-1,0 1,0-1,0 1,-1-1,1 0,-1 0,1 1,-1-2,0 2,0-1,0 1,0-2,-1-2,-2-13</inkml:trace>
</inkml:ink>
</file>

<file path=ppt/ink/ink8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5T10:04:46.56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38 0,'-4'0,"-2"0,-3 4,2 4,2 3,1-2,2-6,2-8,2-2,2 3,0 5,3 3,0 4,-2 1</inkml:trace>
</inkml:ink>
</file>

<file path=ppt/ink/ink8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20T08:02:04.176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4 1,'0'0,"2"0,1 4,2 4,-1 6,1 3,-3 2,1 1,-3 2,2 0,-2 0,0-2,0 3,-2-1,2 0,0-1,0 0,0 0,0 0,0 0,0 2,0-2,0 0,0 0,0 0,0 0,3-4,-1 0,1 1,0-1,-2 1,0 2,0 0,-1 1,2 1,1-1,-1 0,0 1,2-2,-1 1,2 1,-5-1,2 0,-1 1,-1 0,0-1,0 1,0-2,0 1,-3-4,1 0,-1 0,1 1,-2-5,1-1</inkml:trace>
</inkml:ink>
</file>

<file path=ppt/ink/ink8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20T08:02:04.177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4 22,'0'0,"2"-3,2-3,7 3,1-2,5 4,2-1,1 1,1 1,-2 0,0 0,-2 0,-3 0,3 0,-3 0,5 4,0 1,-1-1,0 0,-1 4,-3-4,1 2,-2-3,-1 5,1-2,-1-2,0 5,0-2,1-2,-1 4,0-2,1-1,0-1,-4 1,0 0,0 4,-2-4,3 7,-2-1,4-1,-4 5,1-5,-2 1,1-1,2 1,-1-2,-1 2,1 2,-1 2,3-3,-2 2,0 2,0-4,-1 2,-1-1,0 4,-1-3,1 1,-3-1,0 2,1 2,-1 2,-2-6</inkml:trace>
</inkml:ink>
</file>

<file path=ppt/ink/ink8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20T08:02:04.178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298 339,'0'0,"0"-4,-2-2,-3-2,-4-4,0-4,0-2,-1 1,-1 6,1 2,1-1,1 3,0-3,-1 3,1 1,-1-4,-1 4,1-9,0 2,-4 2,2-3,1 1,-2 1,3-3,-1 5,1-3,-1 3,-1-1,-1 1,-1 2,4-1,-1 1,3 4,2-2</inkml:trace>
</inkml:ink>
</file>

<file path=ppt/ink/ink8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20T08:02:04.179"/>
    </inkml:context>
    <inkml:brush xml:id="br0">
      <inkml:brushProperty name="width" value="0.2" units="cm"/>
      <inkml:brushProperty name="height" value="0.2" units="cm"/>
      <inkml:brushProperty name="color" value="#92D050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3129 3883,'-69'50,"38"-26,-15 15,-4-3,-9 1,39-27,1-3,-9 2,6-5,-13 11,-3-2,21-6,-16 8,1 4,9-4,-1 0,-2-5,2 0,-19 2,-44 8,50-11,19-2,-16-1,-152-2,108-5,68-2,-3 0,2 0,1-2,-2 2,2-4,-1-1,-1 0,-13-7,10 4,0 2</inkml:trace>
  <inkml:trace contextRef="#ctx0" brushRef="#br0" timeOffset="1">1609 4332,'-3'8,"-2"3,2 0,1 2,-1-2,0 0,2 1,-1 0,0 1,0-2,2 3,-1-1,1 30,0-2,1 17,1 11,0 205,-2-258,2 1,-2 1,2-1,0-2,1 2,0 0,0-2,3 6,-4-10,2-1,0 0,0-1,-1 1,1-2,1 4,0-5,-1 1,3 0,-2-2,0 3,3-1,6 6,1-1,0-1,0-3,1 1,12 3,22 7,8-5,-52-12,28 5,-1-3,6-3,69-2,-41-2,342 2,-389-2,1-1,-2-1,15-8,-5 3,7-1,-22 7,8 0,0 0,0-4,-2-1,0-1,19-12,0 3,14-3,57-5,50 3,-81 13,63-5,-118 15,-1-1,-1-1,1-4,3-3,0-1,89-30,-90 33,-1-4,0-1,13-12,-15 12,96-66,-79 57,-27 14,2-1,-2 0,2-2,0-2,120-118,-100 90,18-27,-18 23,-28 37,-1 2,0-3,1 0,-2 0,1-1,0 1,-1-1,-1 0,1-1,0 0,0 0,-1 0,-2 0,3 0,-1 1,0 0,1-1,2-3,-1 4,-2-2,2 0,2-11,0-3,-2-1,1-4,0-2,4-16,1 8,0-3,-7 24</inkml:trace>
  <inkml:trace contextRef="#ctx0" brushRef="#br1" timeOffset="2">4439 3962,'-4'12,"-1"1,1 4,-1 5,-5 36,-2 8,4-32,-3 0,1-1,0 0,-1-1,-13 23,15-36,1-3,-2 0,-1-1,1 0,0-2,-1 1,0-2,0 0,-1-2,-3 2,12-11,3 0,-1 0,0 0,-1 1,1-1,-2-1,2 0,-1 0,2 0,-1 0,-2 0,2 0,0 0,-1 0,0 0,2 0,-3-1,3-1,-1 1,0 0,0 0,1 0,0 0,-1-1,0 2,0-2,1 1,0-1,-1 0,0 2,1-1,0-2,0 3,0-2,0 0,0 0,-1 1,1 0,0-2,0 3,0-2,0 0,0 1,1 0,-1-3,0-12,2 3,1-2,-1 1,2-1,-2 1,1 1,8-32,5-32,16-61,-18 86,-1-1,-2-2,-2 1,-5 21</inkml:trace>
  <inkml:trace contextRef="#ctx0" brushRef="#br1" timeOffset="3">3776 3803,'-6'6,"-12"17,-1 2,-16 19,25-31,1-1,1 3,-1 0,1-1,-5 17,5-11,-4-1,3-1,-3 4,-15 18,-79 111,85-124,0-4,-2 0,2-1,-10 3,15-13,-2-2,0-1,-1-1,1-3,0 1,0-4,-6 1,-37 0,-35-11,14 1,34 6,2 2,0 4,-44 15,77-17,4-1,2 1,-2 0,1 1,1 0,-1 0,-1 3,3-1,-6 7,0-2,-1 1,1-3,-1 0,0-2,-1 0,-3 1,-27 9,22-7,-2-3,0 1,-1-5,-173 0,106-5,14 3,-84-3,153 0,0 2,-2-4,1 0,1 0,1-2,-2 1,-2-4,-13-5,18 8,-4-1,-5-4,2-1,8 9,4 0,-3 0,1 0,1-2,-1 1,0 1,1-2,-2 0,2-2,2 6,1 0,-1-1,1 0,-1 2,1-3,0 2,0 0,0 0,0-1,0-1,0 3,-2-2,2 1,0 0,0 0,0-1,2-1,-2 2,0-2,0-2,0 3,1-1,0-1,0 1,-1 0,2-3,3-5,-1 1,0 0,1 2,1-2,2-3,0 1,2 2,6-10,3-3,20-20,-28 32</inkml:trace>
  <inkml:trace contextRef="#ctx0" brushRef="#br1" timeOffset="4">1840 4240,'2'-2,"12"-15,-2 1,-9 11</inkml:trace>
  <inkml:trace contextRef="#ctx0" brushRef="#br1" timeOffset="5">2033 4147,'1'6,"3"8,-2-2,1 3,0 3,1 6,1-10,-4 0,3 1,-1 0,3 7,-3-19,-2 1,1 0,0 0,-2 0,4-2,-3 2,1 0,1-1,-1 0,0-1,1 2,0-3,-1 1,0-1,2 2,-1 0,7 0,-1 0,0 0,-1-2,3-1,0 0,48-7,-58 7,5 0,-2-1,3-1,-2-1,0 1,4-2,-9 3,0 1,2 0,-2 0,1 0,-1 0,0 0,0 0,0 0,0 0,0-2,0 2,0 0,0-1,0 1,1-1,-1 1,1-1,-1 0,0 1,0 0,0 0,0-1,1 1,-1 0,0-1,0 0,0 1,-1-2,1 2,0 0,0-1,0 1,0-1,-1 1,1-1,-1 1,1-1,0 1,0-1,0 1,0 0,0-1,0 1,0 0,0 0,0 0,-18-9,-3 3,0 0,-1 4,2 1,-67 2,33 1,17-2,-51 0,86-1,0 1,0 0,2-1,-2 1,1-1,-2 1,1-2,2 2,-1 0,1 0,0 0,0 0,0 0,0-1,0 1,0 0,0 0,0-1,0 1,0 0,0 0,-1-1,1 1,0 0,0 0,0-2,0 2,0 0,-1 0,1 0,0 0,0 0,0 0,0 0,0-1,0 1,0 0,1-1,-1 0,0 0,1 1,-1-1,0 0,0 1,0-1,1-1,0 1,-1 1,0 0,1 0,-1 0,0-1,0 1,43-47,-13 16,-13 11</inkml:trace>
  <inkml:trace contextRef="#ctx0" brushRef="#br1" timeOffset="6">2057 4128,'1'-1,"9"-5</inkml:trace>
  <inkml:trace contextRef="#ctx0" brushRef="#br1" timeOffset="7">2314 4120,'12'13,"2"3,-2-4,0 3,2-3,5 3,-3 3,0 0,0 2,7 10,-18-23,2 0,-3-1,3 1,-1-4,0 3,0-1,1-1,1-1,-4 0,4 0,-1-1,0-1,0 1,9 0,0-2,-1 0,0-4,16-2,72-29,-97 32,1 0,0 1,-1-2,1 0,-1 0,0-2,-1 0,2 1,0-3,-2 2,4-8,27-37,7-18,-37 57,0 0,1-1,-2-2,1 3,2-15,1 1,-8 22,1 1,0-1,-1-1,1 3,1-1,-2-1,1 2,1-1,-1 0,0 0,1 2,0-1,-2-1,3 2,-2-1,1 1,-2 0,4 1,6-5,1 3,-2 1,13 0,-6 1,10-4,1-1,-2-3,2-1,18-12,-16 6,-10 6,1-2,-6 2</inkml:trace>
  <inkml:trace contextRef="#ctx0" brushRef="#br1" timeOffset="8">3202 3856,'-3'2,"-4"1</inkml:trace>
  <inkml:trace contextRef="#ctx0" brushRef="#br1" timeOffset="9">3123 3883,'-19'2,"6"2,0 2,6-2</inkml:trace>
  <inkml:trace contextRef="#ctx0" brushRef="#br1" timeOffset="12.65">3050 3909,'-8'6,"-16"11,-15 10,-106 74,127-90,-1 1,-1-3,2-2,-2 0,1-2,-12 0,-65 15,90-18,0-1,-1 1,0 1,1 1,1-1,-1 3,-1-3,-1 5,-3 2,-1 1,1-2,0 0,-3-1,2-2,0 2,0-4,-36 12,3-6,-4 0,-11-3,-86-8,62 1,81 0,-1 0,0 0,0 1,0 0,-1 0,2 0,-1 0,0 3,0-2,1 1,0-1,-2 2,2-1,0 1,-1 0,-2 6,6-10,-1 0,1 1,0-1,-1 2,1-2,0 0,-1 2,0-1,1 1,0-1,-2-1,1 2,1-1,0 1,0-1,0-1,0 2,0-1,0 1,0-1,0-1,0 2,0-1,0-1,0 0,1 1,-1 0,2 0,-2 0,0 0,1 0,0-1,-1 2,0-2,0 1,1 0,-1-1,0 0,1 1,-1-1,0 0,5 3,0 0,-2-1,1-1,0 0,0 0,2 1,48 4,0-4,12-4,-11 0,167 1,-204-2,-1 0,1-1,-1-2,1-1,-2-1,3-3,-1 1,-2-3,1 0,8-13,8-4,-28 26,6-7,1 1,1 1,-1 1,4 0,-4 2,1-2,-1-1,5-4,-3 1,0 2,5-1,0 1,-10 5,2 1,-1-3,0 2,-1-2,0-2,0 1,4-5,-4 1,0 2,0 1,1 0,-1-1,2 3,-1 1,0-1,0 2,10-2,-16 4,127-44,-100 36,16-3,-22 9,0-2,-1-3,2-1</inkml:trace>
  <inkml:trace contextRef="#ctx0" brushRef="#br1" timeOffset="13.65">3660 3829,'-14'28,"2"-1,-2-1,-4 6,-60 87,6-2,30-47,-8 10,46-71,-2 0,0-1,0-1,0 1,0 0,-1-4,-1 4,-11 8,-18 7,-12 10,29-16,0-4,0 1,0-4,0 1,-2-3,-2 0,-49 6,0-2,-22-8,-13-4,95-2,12 2,1 0,0 0,0 0,-2 0,2 0,0 0,0 0,0-1,0 1,0 0,0 0,0 0,0 0,0 0,0-1,0 1,0 0,-1 0,1 0,0 0,0 0,0 0,0 0,-1-1,1 1,0 0,0 0,0-2,0 2,0 0,0 0,0-1,0 1,0 0,0 0,0-1,0 1,0 0,0 0,0-1,0 1,0 0,0 0,0 0,1 0,-1 0,0 0,0 0,0 0,0 0,1 0,-1 0,0-1,0 1,4-7,-1-1,0 4,1-4,1 3,-2-1,5-3,-2 2,69-79,-38 43,-24 27,-1 0,-1 0,8-18,-6 11,0 1,5-4,8-6,0 1,11-5,-3-1,-21 23,2-1,0 2,5-3,12-2,-2 3,1 3,27-6,-14 6,1-7,-28 11,0 1,6 0,-5 3,1 2,-1-1,3 3,-16 3,-4 1,-8 8,-9 10,2-1,-2-3,0 2,-1-4,-13 12,-25 10,-16 9,32-23,28-15,-1 1,2 0,-1 0,0 4,-9 12,7-10,-1 1,-11 10,-49 36,43-36,14-14,-13 16,2 2,27-31,0 0,1 1,0-1,-1 1,1 0,0-1,0 0,0 1,0-1,-1 2,1-1,0 0,-1-1,1 1,0-1,0 1,0-1,0 1,0-1,0 0,0 1,0-1,0 0,1 1,-1-1,0 0,0 0,1 0,-1 0,0 0,0 0,0 0,0 0,0 0,0 0,0 0,0 2,1-2,-1 0,0 0,0 0,0 0,0 0,1 0,-1 0,0 0,1 0,-1 0,0 0,0 0,0 0,0 0,0 0,0 0,0 0,0-2,0 2,1 0,4-1,1-1,-2-1,2-1,4-4,4-3,57-47,2-6,-3-6,-48 50,211-224,-118 111</inkml:trace>
</inkml:ink>
</file>

<file path=ppt/ink/ink8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20T08:02:04.194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709 65,'0'0,"-1"0,-5 0,-2-4,-2-5,-1 1,-1 0,-4 2,-2 2,-1 1,-2 1,2 2,1 0,3-4,0 0,2 1,-2-2,0 4,-2-1,-2 1,1 1,-2 0,4 0,1 0,1 0,1 4,0 1,4 3,0 1,-2-2,5 3,-4-4,4 6,-1-5,-1 6,-1-5,-3 0,2-2,-2 0,-2 1,4 3,1-2,-1-2,2 2,-1 0,3 3,-2 2,0-2,0 3,3 1,-1-3,1 3,-2-3,3 1,-3 2,-1-3,1 1,0-2,-1 2,1 0,2 4,-2-3,-2-3,2 1,0 2,5 0,-3 4,1 1,2 1,-1 2,2-2,-3-2,2-5</inkml:trace>
</inkml:ink>
</file>

<file path=ppt/ink/ink8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20T08:02:04.195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350 0,'0'0,"-2"0,-5 9,0 4,-2 0,-2 3,-3 1,3 3,-2-5,2 1,2-4,-1 3,5-2,-1 4,0 1,0 1,-2 2,0-5,-2 1,3 1,-3-4,-1 0,1-1,-1-7,3 4,-1-3,0 3,1-1,0-2,-1-2,0 1,1 4,-3-1,5 5,-3-4,3 2,-3 3,3 1,2 3,-1 0,0 2,2-1,1 3,-3-5,3-1,0-4</inkml:trace>
</inkml:ink>
</file>

<file path=ppt/ink/ink8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20T08:02:04.196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3 1,'0'0,"1"0,6 0,0 4,3 1,1 2,2 2,-3 1,2 0,0 2,-1 2,4-1,-1 1,-1-3,-2 2,-1-3,0 3,1-4,1-1,-1-4,-2 4,0-2,2-1,0 2,-1-1,3 3,-4 5,0-3,1 4,1-5,-2 2,-3 4,0-3,-1-1,2 5,-1 0,-3 1,0 2,-1 1,-1 0,-1 0,0 1,0-1,0 1,0-1,-1 0,1 1,0-1,0 0,0 1,-2-5,-2-1,3 1,-1 0,0-1</inkml:trace>
</inkml:ink>
</file>

<file path=ppt/ink/ink8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20T08:02:04.197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2 172,'0'0,"0"-4,3-5,4 0,1-3,1 2,2 1,-1-1,0 2,-3-3,1 2,0 2,2-2,1 1,0 3,1-3,1 1,0-3,2 1,-1 2,5 3,-3 0,4 3,-2 0,-3 1</inkml:trace>
</inkml:ink>
</file>

<file path=ppt/ink/ink8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20T08:02:04.198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190 1,'0'0,"-2"0,-4 0,-1 0,-1 4,0 1,-2-1,2 4,-1 4,0-2,1 3,-1-3,2 3,1-3,0 3,-1-4,0 4,0-3,3 2,-3 0,-1 5,2 0,-3-1,3 1,1-1,-2-2,3 0,0 3,2 0,1-2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5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244 28,'-1'-1,"1"-1,0 1,-1 1,1-1,-1-1,1 1,-1 0,1 1,-1-1,0 0,1-1,-1 1,0 0,1 1,-1 0,0-1,0 0,0 0,0 1,0-1,1 1,-1-1,-2 1,-22-8,19 8,-1 1,2 0,-2 0,0-1,1 2,1 1,-2-1,1 1,1-1,-1 2,0 0,0-1,-7 9,9-9,0 2,0-1,1 0,-1 1,1-1,0 1,-1 0,2 1,-1-1,1 1,0-1,0 1,0 0,0 0,1 1,0-1,-1 8,2 35,-46-98,31 35</inkml:trace>
</inkml:ink>
</file>

<file path=ppt/ink/ink8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20T08:02:04.199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2 0,'0'0,"0"4,2 1,4-1,2 0,-2 4,4-4,-1 6,1-2,2-1,0 3,2-3,-3 4,2-2,-1 2,2-2,-2 4,1-5,-3 0</inkml:trace>
</inkml:ink>
</file>

<file path=ppt/ink/ink8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20T08:02:04.200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452 44,'0'0,"-3"3,-5 2,-4-1,-3 0,-2 2,0 1,1 3,2-3,1 1,3 2,1-2,-2-3,2 1,-2-5,0 0,1 5,1-3,1 6,0-1,-1-1,0-2,-2-4,0 7,-1 1,0 0,1 4,1-3,0-1,0-5,-2 4,1 0,-1-5,0 2,0-3,-2-1,2 0,0-1,0 0,1-5,4-3,2-7,5 3,1-3,3 2,5 0,0 3,2 0,1 6,-1-3,0 0,-2 3,3-4,-2-2,2 0,0 1,0 2,4 4,-1 0,0 2,-2 1,3 0,-3 1,0-1,0 1,3-1,-3 4,3 0,-2 1,0-1,0 0,-1 0,-2 2,3-2,-2 1,1-3,-1-2,0 1,1-1,-1 0,1 0,0 0,-2-1,2 1,0 0,-4-2,2-4,-5-3,3 2,-1 0,-1-4,-1 0,-5 0,-1-2,-4 2,-2 2,-2 0,-1 2,0 0,-4 3,-4 1,0 2,-3 5,2 1,0-2,1 2,3-2,-1-1,1 0,-2-2,1 4,1 4,0 1,1-2,0-2,1 1,-1-4,-1-1,4-1,-2 0,-1 0,0 2,8 4,7 2,6 4,7 1,3-1,2-1,-1 4,-1-5,-2-2,-1-4,-1 0,1-2,0-2,0 0,2 0,-1-1,1 1,-2-1,-4-3,0 0,-1-2,-3-2,-2 3,-7-2,-6 2,-4 0,-4-2,-4 2,1 0,-3 4,2 0,-2 0,2-4,-1 1,3-1,1 2,2 1,1 0,3 2,-3-1,2 1,-1 0,1 1,1-1,-2 0,1 0,-1 0,1 0,-1 0,1 0,0 0,0 0,-2 0,2 0,0 4,0 0,1 5,13-9,-2 0,0 0,0 1,0-1,0 0,-2 0,2 0,0 2,0-2,0 0,0 0,0 0,-1 1,1-1,0 0,0 0,0 0,0 0,0 0,0 1,0-1,0 0,0 0,0 1,0-1,0 0,0 0,0 0,0 0,0 0,0 1,0-1,0 0,1 0,-1 1,7 6,12 0,3-5,2-1,-1 0,-2 0,-4-2,-1-1,-2-4,0 2,-2-4,-1 0,1 1,-1 7,-2 3,-2 3,-3 6,0 2,-2 5,-2 0,0 3,4 0,-3 1,1-1,0 0,0-1,-2 1,1-1,-1 1,0-1,0-1,0 2,-1-1,1 0,0 1,0-1,0 0,0 1,0-1,0 0,0 1,0-1,0 0,0 1,0-2,0 0,0 3,0-2,0 0,0 1,0-1,0 0,0 1,0-1,0-1,0 1,0 1,0-2,0 2,4-5,1-8,1-9,2-12,1-4,-3-3,1-4,-4-3,0-1,-2 1,2 2,-2 0,3 1,-3 1,0 2,0-2,-1 2,1-1,-1-1,-1 2,1-2,0 0,0 1,0 0,-3 5,1-1,-1 0,2-2,-5 6,4-3,0 0,-2-1,0-2,0 0,2-2,0 1,1-3,-3 6,1 1,-2-2,1 0,-2 0,5-3,-1 1,0-1,2 0,0-1,0 2,0 8,0 6,0 12,0 9,0 11,0 3,0 2,0-2,0-3,0 0,0-3,0 0,0-1,0-2,0 0,0 2,0-1,0 0,0 0,0 0,0 0,4 1,-3-1,5-4,-2 0,1 0,0-8,2-7,-1-13,0-6,-3-6,0-1,1 4,-2 0,2 1,0 5,-1-2,1 0,-2-2,1 1,-2-3,0 4,2 0,0-1,-1-1,0 0,-2-2,0-1,0 0,0 0,-1-2,-2 2,-3 4,1 0,1 0,1 1,-2 0,-1 5,-1 8,2 12,-4 5,-1 7,-1 2,2 1,-1-4,2 0,0-10,2-9,1-9,2 5,2-3</inkml:trace>
</inkml:ink>
</file>

<file path=ppt/ink/ink8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1-20T08:02:04.207"/>
    </inkml:context>
    <inkml:brush xml:id="br0">
      <inkml:brushProperty name="width" value="0.1" units="cm"/>
      <inkml:brushProperty name="height" value="0.1" units="cm"/>
      <inkml:brushProperty name="color" value="#92D050"/>
      <inkml:brushProperty name="ignorePressure" value="1"/>
    </inkml:brush>
  </inkml:definitions>
  <inkml:trace contextRef="#ctx0" brushRef="#br0">2002 323,'169'1,"188"-3,-259-6,138-31,-230 38,-2-1,1 1,0-1,0 0,0 0,-1-1,6-4,-9 7,0-1,0 0,0 1,0-1,-1 0,1 1,0-1,-1 0,0 0,1 0,-1 0,1 0,-1 1,1-1,-1 0,1 0,-1 0,0 0,0 0,1-1,-1 1,0 0,0 0,0 0,0 0,0 0,0 0,-1 0,1 0,0 0,0 0,-1 0,1 0,-1 0,1 0,-1 0,1 0,-1 0,1 1,0-1,-1 0,0 0,1 1,-1-1,-1 0,-2-2,1 0,-1 0,0 0,1 1,-1 0,0 0,0 0,-1 1,1-1,0 1,0 0,-1 0,-4 0,-64 1,51 1,-15-2,-57-10,-11 0,37 8,0 3,-116 18,152-13,7 0,54-4,315-2,-331 1,-1 1,0 1,0 0,1 1,-1 0,0 1,0 1,20 11,-17-4,-15-12,0 1,0-1,0 0,0 1,1-1,-1 0,0 0,0 1,0-1,0 0,0 1,0-1,0 0,0 1,0-1,0 0,0 1,0-1,0 0,0 1,0-1,0 0,0 0,0 1,0-1,-1 0,1 1,0-1,0 0,-1 1,0 0,-1 0,2-1,-2 1,0 0,1 0,-1-1,0 1,0-1,1 0,-1 1,1-1,-1 0,0 0,0 0,1 0,-3-1,-104-15,-37-3,-61 17,193 5,24 3,35 8,-37-11,30 9,0 2,-1 2,0 2,-1 1,-2 2,1 2,43 38,-56-35,-22-26,-1 1,1-1,-1 0,0 1,1-1,-1 1,1-1,-1 1,0-1,0 1,1-1,-1 1,0-1,0 1,0 0,0-1,0 1,0-1,0 1,0 0,0-1,0 1,0-1,0 1,0 0,0-1,0 1,0-1,0 1,0-1,0 1,-1-1,1 1,0-1,-1 1,1-1,0 1,-1-1,1 1,-1-1,1 1,-1-1,1 0,-1 1,1-1,-1 0,1 0,-1 1,1-1,-1 0,1 0,-1 0,1 1,0-1,-2 0,-3 0,0 1,-1-1,2 0,-2-1,1 1,0-1,0 0,-6-3,-45-18,39 15,-15-7,0 1,-1 2,0 1,0 2,-50-5,-128 13,105 2,104-2,-7 0,-1 1,1 0,-13 3,20-4,0 1,0-1,0 1,1 0,0-1,-1 1,0 0,1 0,-1 0,0 1,0 1,1-2,1-1,-1 1,1 0,-1 0,1 0,0-1,-1 1,1 0,0 0,0 0,0 0,0 0,0-1,0 1,0 0,0 0,0 0,0 0,0 0,0 0,0 0,1-1,-1 1,0 0,1 0,0 0,2 3,-1 0,1-1,0 1,0-1,0 0,1 0,-1-1,1 1,0-1,-1 0,8 4,7 3,1 3,1-1,0-2,0 0,1-1,1-1,-1-1,1-2,33 4,-4-4,0 4,-1 1,0 4,-1 1,55 25,-101-38,10 5,-1 0,0 0,0 2,20 16,-32-21,-7-4,-8-4,-100-35,23 10,37 11,-67-11,-10-4,113 28,6 3,-1-2,-23-11,36 16,1 0,0 0,0 0,0 0,0 0,-1 0,1 0,0 0,0-1,0 1,0 0,0 0,0 0,-1 0,1 0,0 0,0 0,0-1,0 1,0 0,0 0,0 0,0 0,0 0,0 0,0-1,0 1,-1 0,1 0,0 0,0 0,0-1,0 1,0 0,0 0,1 0,-1 0,0 0,0-1,0 1,0 0,0 0,0 0,0 0,0 0,0-1,0 1,0 0,0 0,1 0,-1 0,0 0,0 0,0-1,12-5,14-2,39-1,-1 3,103 5,-97 2,-58-1,0 0,0 2,0-1,0 1,-1 1,1 1,12 5,-48-4,-76-4,66-2,1 1,-1 2,0 1,0 2,-57 17,85-19,-149 60,128-50,0 2,0 2,-33 26,47-32,1 1,1 0,0 1,0 0,-10 20,30-35,8-7,6-5,1 1,-1 2,2 1,0 0,-1 3,2 0,-1 1,2 2,-2 1,37 1,-16 3,0 3,-1 2,0 2,69 22,-67-17,76 11,-121-24,0 0,1 1,-1-1,1 1,-2-1,2 1,-1 0,0 0,1 0,0 2,-3-3,0 0,1 0,-1 1,0-1,0 0,0 0,0 0,0 0,0 0,0 1,0-1,0 0,0 0,0 0,0 0,0 0,0 1,0-1,0 0,0 0,0 0,0 0,0 0,0 1,0-1,0 0,0 0,0 0,0 0,0 0,-1 0,1 1,0-1,0 0,0 0,0 0,0 0,0 0,0 0,0 0,-1 0,1 0,0 1,0-1,0 0,0 0,-1 0,-15 4,-68 3,-120-7,85-2,87 1,-19 1,39 0,21 1,25 5,0 2,0 1,58 26,-73-27,-4-1,-18-5,-28-10,3-2,0 1,0 1,-1 2,0 2,0 0,-49 2,73 3,-1 0,-1 1,1-1,-9 5,13-6,1 1,1-1,-1 1,0-1,0 1,0 0,0-1,0 1,0 0,0 0,1-1,-1 1,0 0,0 1,1-1,0 0,0-1,0 1,0-1,0 1,0 0,0-1,0 1,0-1,1 1,-1-1,0 1,0 0,0-1,0 1,0-1,0 1,1-1,-1 1,0-1,1 1,-1-1,1 0,-1 1,1-1,-1 0,1 1,-1-1,1 0,0 1,3 2,2 0,-2-1,2 1,-1-1,1-1,-1 1,0-1,1 0,6 0,57 0,-45-1,160-3,136 4,-311 0,-2-1,0 0,-1 0,0 1,1 0,-1 0,1 1,-1 0,0 0,6 4,-14-5,1 0,-1 0,0 0,0-1,0 1,1 0,-1-1,0 1,-1-1,-1 0,-153 5,-31 3,3 5,87-8,46 1,-52 13,55-8,-67 4,106-15,7 0,-1 0,1 0,0 0,-1 0,1 0,0 1,0 0,-1 0,2 0,-2 0,1 0,1 1,-5 1,7-3,0 1,0-1,0 0,0 0,0 0,0 0,0 1,0-1,-1 0,1 0,0 0,0 0,0 1,0-1,0 0,0 0,0 0,0 1,1-1,-1 0,0 0,0 0,0 0,0 1,0-1,0 0,0 0,0 0,0 0,0 0,1 1,-1-1,0 0,0 0,0 0,0 0,0 0,1 0,-1 0,0 0,0 1,0-1,0 0,1 0,-1 0,0 0,0 0,0 0,0 0,1 0,-1 0,0 0,0 0,12 2,4-3,1-1,0-1,-1-1,1 0,-2-2,2 1,16-11,7-1,-18 8,1 1,1 2,28-5,-40 10,0 0,0 1,-1 0,1 1,-1 1,1 0,0 1,18 6,12 5,0-3,75 9,9 2,-94-15,-21-6,-1 1,0 0,0 1,0 0,0 1,-1 0,1 1,-1 0,0 0,15 13,-9-2,-15-16,0 0,0 0,0 0,0 0,0 0,0 0,0 0,0 0,0 0,0 0,0 0,0 0,0 0,0 0,0 0,0 0,0 0,0 0,0 0,0 0,0 0,0 0,-1 0,1 0,0 0,0 0,0 0,0 0,0 0,0 0,0 0,0 0,0 0,0 0,0 0,0 1,0-1,0 0,0 0,0 0,0 0,0 0,0 0,0 0,0 0,-33-19,11 5,-4 0,0 1,-2 2,2 1,-2 1,0 1,0 2,0 1,-1 2,-38 0,19 3,-124 3,143 0,-1 1,1 1,-50 16,54-14,1-1,-2-2,2-1,-2-1,-37-2,33 0,0 0,0 3,-40 7,21 6,2 2,-58 31,75-34,29-15,0 0,0 1,-1-1,1 1,0 0,0-1,0 1,0 0,0-1,0 1,0 0,0 0,0 0,1 0,-2 2,2-3,0 0,0 1,0-1,1 1,-1-1,0 0,0 1,1-1,-1 0,0 1,0-1,1 0,-1 0,0 1,1-1,-1 0,0 0,1 1,-1-1,1 0,-1 0,0 0,1 0,-1 0,1 0,-1 0,0 0,0 1,1-2,41 5,-41-4,728-5,-589 18,-18 0,0 1,-83-8,-1-2,42-1,-80-3,1 0,-1 0,0 0,1 1,-1-1,0 0,1 0,-1 0,0 0,1 0,-1 0,0 0,1 0,-1-1,0 1,0 0,1 0,-1 0,0 0,1 0,-1 0,0-1,1 1,-1 0,0 0,0 0,1-1,-1 1,0 0,0 0,0-1,1 1,-1 0,0-1,-9-6,-18-6,-5 3,-1 2,0 1,-53-3,-4-1,56 5,-1 3,-39 0,56 4,-1 1,2 0,-1 2,1 0,-35 13,-10 9,-1-4,0-2,-96 14,67-28,73-7,2 2,-1 0,0 1,1 1,0 0,-1 2,-24 10,-33 11,75-26,-1 0,1 0,0 0,-1 0,1 1,0-1,-1 0,1 0,0 0,-1 0,1 0,0 1,0-1,-1 0,1 0,0 0,-1 1,1-1,0 0,0 0,0 1,-1-1,1 0,0 1,0-1,0 0,0 1,0-1,-1 0,1 1,0-1,0 0,0 1,0-1,0 0,0 1,12 5,21-1,343-1,-197-7,-91 5,99-4,-186 2,1 0,-1 0,1 0,-1 0,1-1,0 1,-2 0,2-1,-1 1,1-1,-1 1,1-1,-1 0,0 0,0 0,0 0,1 0,-1 0,0 0,0 0,0 0,0 0,0-1,0 1,-1 0,1-1,0-1,0 2,-1 1,0-1,-1 0,1 0,0 1,0-1,0 0,0 0,-1 1,1-1,0 0,0 1,-1-1,1 0,0 1,0-1,-1 1,1-1,-1 1,1-1,-2 0,0-1,0 1,0 0,1 0,-1-1,-1 2,1-1,0 0,0 0,-4 0,-28-5,-49-12,75 16,1-1,0 0,-1 0,1-1,0 0,-1 0,-11-11,18 14,0 0,0 0,1 0,0-1,-1 1,1 0,-1 0,0-1,1 1,0 0,-1-1,1 1,0-1,0 1,0 0,0-1,0 1,0-1,0 1,0-1,0 1,1 0,-1-1,1 1,-1 0,1-1,-1 1,1 0,-1 0,0-1,1 1,0 0,0 0,0 0,0 0,1-1,2-3,1-1,0 1,1 0,-2 0,10-5,3 0,-1 0,1 1,1 1,0 1,0 0,0 2,1 0,-1 1,1 1,-1 1,25 1,-37 1,-1 0,1 0,-1-1,1 0,-1 0,1-1,-1 0,0 0,8-4,-11 5,0 0,-1 0,1-1,-1 1,1 0,-1-1,1 1,-1-1,0 1,1-1,-1 0,0 0,-1 1,1-1,0 0,0 0,-1 0,1 0,0 0,-1 0,1 0,-1-1,0 1,0 0,0 0,0 0,0 0,-1 0,1 0,0-1,-2-1,-1-4,1 0,-2 0,0 0,1 0,-2 1,1-1,-1 1,0 1,-1-1,1 1,-1 0,0 0,-11-7,-2-1,0 1,-1 1,-34-14,45 23,0 0,-1 0,1 1,-1 0,1 0,-2 2,1-1,0 1,1 1,-1 0,-13 3,-8 4,1 2,-34 17,33-13,-51 14,2-15,54-10,-2 1,2 1,-31 12,50-15,0 1,1 0,0 0,0 1,0 0,0 0,1 0,-1 1,1 0,0 0,0 1,0-1,1 1,0 0,0 0,1 1,-5 8,8-14,0 0,0 0,-1 0,1 0,0 0,0 0,0 0,0 0,0 0,0 1,0-1,0 0,0 0,0 0,1 0,-1 0,0 0,0 0,0 0,1 0,-1 0,1 0,-1 0,1 0,0 0,-1 0,1-1,0 1,0 0,0 0,0-1,0 1,0-1,-1 1,1-1,0 1,0-1,1 1,5 2,2 0,-2-1,15 3,-15-3,43 5,1-2,0-3,56-4,87 4,-193-3,0 1,1 1,-1-1,1 0,-1 0,1 1,-1-1,0 0,1 1,-1 0,0-1,1 1,-1 0,1 0,0 1,-2-1,0-1,0 1,0-1,0 0,1 1,-1-1,0 1,0-1,0 1,0-1,-1 1,1-1,0 1,0-1,0 1,0-1,0 1,-1-1,1 1,0-1,0 1,-1-1,1 0,0 1,0-1,0 1,0-1,-1 0,1 0,-1 1,-4 3,0 1,-1-2,1 1,-1-1,-9 5,-10 0,0 0,-1-2,1-1,-36 1,24-2,-46 11,-1 5,49-14,1 3,-50 19,64-19,0-1,0 0,-1-2,1 0,-1-2,-29 2,12-3,0-3,0-1,0-3,-54-11,90 14,-1 1,0-1,0 1,1 0,-1 0,0 0,1 0,-1 1,0-1,-4 2,6-2,1 0,0 0,-1 1,1-1,-1 0,1 0,0 1,-1-1,1 0,-1 1,1-1,0 0,0 1,-1-1,1 0,0 1,-1-1,1 1,0-1,0 0,0 1,0-1,-1 1,1-1,0 1,0-1,0 1,0 0,1 1,-1-1,1 0,-1 1,1-1,-1 0,1 0,0 0,0 1,-1-1,1 0,0 0,0 0,1 1,5 4,0-1,0 1,1-1,0-1,-1 0,1 0,1-1,-1 0,16 4,9 0,38 2,175-5,-158-5,-80 2,-7 2,-16 5,-28 7,-20 5,-87 23,121-37,-1-1,1-1,-38-2,-391-4,287 2,36 5,133-5,0 0,0 0,1 0,-1 0,0-1,-1 1,1-1,0 1,1-1,-1 0,0 0,0 0,1 0,-1 0,1 0,-1-1,-2-1,4 2,-1 0,1-1,-1 1,1 0,-1 0,1-1,0 1,0 0,0-1,-1 1,1 0,0-1,1 1,-1 0,0 0,0-1,1 1,-1 0,0 0,1-1,-1 1,1 0,0 0,-1 0,1 0,0 0,1-2,5-8,0-2,2 1,-1 0,1 1,10-10,-15 17,-1 1,1 0,0 1,0-1,0 1,0 0,1 0,-1 0,0 0,1 1,-1 0,1 0,-1 0,1 1,8 0,74 11,-63-7,0-1,35 0,-58-3,0 0,0 0,0 0,-1 0,1 0,0 0,-1 0,1-1,0 1,0 0,-1-1,1 1,0 0,0-1,-1 1,1-1,0 1,-1-1,1 0,0 1,-1-1,1 0,-1 1,0-1,0 0,1 0,-1 1,0-1,1 0,-1 0,0 0,0 1,0-1,1 0,-1 0,0 0,0 0,0 0,0 1,0-1,-1 0,1 0,0-1,-2-6,1 1,-2-1,1 1,-4-8,0 2,3 6,2 1,-1-1,1 0,-1 1,1-1,1 0,-1 0,1-11,1 15,-1 0,1 1,0 0,0-1,0 1,0-1,0 1,0 0,0 0,0 0,1 0,-1 0,1 0,0 0,-1 0,0 1,2-1,-1 1,0-1,0 1,-1 0,2 0,-1 0,0 0,1 0,1 0,11-3,-1 1,1 0,0 2,-1 0,2 1,-2 0,1 1,-1 1,1 1,0 0,23 9,-8 0,-1 2,0 1,-1 1,38 29,-44-19,-22-26,1 0,0 1,-1 0,0-1,1 1,-1-1,1 1,-1-1,0 1,1 0,-1-1,0 1,0 0,1-1,-1 1,0 0,0 0,0-1,0 1,0 0,0-1,0 1,0 0,0-1,-1 1,1 0,0 0,0-1,0 1,-1 0,1-1,0 1,-1-1,1 1,-1-1,1 1,-1 0,1-1,-1 1,1-1,-1 0,1 1,0-1,-1 1,0-1,-1 1,0-1,0 0,-1 0,2 0,-1 0,0 0,0 0,0 0,1-1,-1 1,0-1,0 0,-1 1,2-1,-4-2,-31-21,23 14,-28-16,-52-36,93 62,0-1,0 1,-1 0,0 0,1-1,-1 1,1 0,-1-1,1 1,0 0,-1-1,1 1,-1-1,1 1,0-1,-1 1,1-1,0 1,-1-1,1 1,0-1,0 0,-1 1,1-1,0 1,0-1,0 1,0-2,15 0,23 9,-14 1,38 20,-19-8,-42-20,0 1,-1-1,1 0,0 1,-1-1,0 0,1 1,0-1,0 0,-1 0,1 0,0 0,0 1,0-1,-1 0,1-1,0 1,0 0,-1 0,0 0,1 0,0-1,0 1,-1 0,1 0,0-1,0 1,-1-1,1 1,0-1,0-1,-1 1,1-1,-1 1,0 0,0-1,0 1,0-1,0 1,0 0,0-1,0 1,-1-1,1 1,0 0,-2-3,0-3,-2-1,2 0,-2 1,0 0,-5-7,6 9,-2 1,1 1,0-1,-1 1,1-1,-1 1,0 1,0-1,0 1,0 0,0 0,-1 1,1-1,-10 0,-8 0,0 1,-28 3,21 0,17-1,0-1,-1 0,0-1,1-1,0 0,-1-1,1-1,0 0,0 0,0-2,-11-7,-12-10,-40-34,-10-8,84 63,0 1,0 0,0 0,0 0,1 0,-1 0,0 0,0 1,-1-1,2 1,-1-1,-1 1,1 0,0 0,0 0,0 0,0 0,0 1,-3 0,3 0,-1 1,1-1,0 1,0 0,0-1,0 1,0 0,1 0,0 0,-1 1,1-1,-1 0,1 1,0-1,0 1,-2 3,-1 9,0 0,1 0,0 0,0 0,0 24,5 82,0-63,-1-46,1-1,0 0,-1 0,2-1,1 1,-1 0,1-1,1 0,-1 0,13 17,-7-10,2-2,-1 1,1-2,2 0,16 15,-117-130,43 49,35 42,-47-55,-119-110,167 170,2-1,-1 0,0-1,1 0,0 0,0 0,1-1,0 0,1 0,-1-1,-4-11,9 20,0 0,0 0,-1-1,1 1,0 0,0 0,0 0,0 0,0 0,0 0,0 0,0 0,0 0,0-1,0 1,0 0,0 0,-1 0,1 0,0 0,0 0,0-1,0 1,0 0,0 0,0 0,0 0,0 0,0 0,1 0,-1-1,0 1,0 0,0 0,0 0,0 0,0 0,0 0,0 0,0-1,0 1,0 0,0 0,0 0,1 0,-1 0,0 0,0 0,0 0,0 0,0 0,0 0,0 0,1 0,-1 0,0 0,0 0,0 0,0 0,0 0,9 6,7 13,5 11,-1 1,-1 0,-2 2,-2 0,0 2,12 37,-25-61,-1-6,-1-7,-4-38,4 39,0 1,0-1,0 0,0 1,0-1,0 0,0 0,1 1,-1-1,0 1,0-1,0 0,0 1,0-1,1 0,-1 1,0-1,1 1,-1-1,1 1,0-1,0 1,0 0,0 0,0 0,0 0,-1 0,1 0,-1 0,1 0,0 0,0 1,0-1,-1 0,1 1,0-1,0 1,0-1,-1 1,1-1,0 1,-1 0,0-1,1 2,25 24,31 41,-45-49,2-1,0-1,0 0,2-1,-1-1,2 0,35 21,-40-29,0 0,2-1,-1-1,0 0,0-1,1 0,0-2,19 1,-2-4,1-1,-1-2,1-2,-2-1,46-18,-64 22,17-4,0 2,2 1,53-2,-43 4,-35 3,1-1,0 0,-1 0,0 0,1-1,-1 0,1-1,-1 1,-1-1,2-1,-2 1,1-1,8-8,-13 12,-1-1,0 1,1-1,-1 1,1 0,-1-1,0 1,0-1,1 1,-1-1,0 1,0-1,1 1,-1-1,0 1,0-1,0 1,0-1,0 1,0-1,0 1,0-1,0 1,0-1,0 1,0-1,0 0,-1 1,1-1,0 1,0 0,-1-1,1 1,0-1,0 1,-1-1,1 1,-1 0,1-1,0 1,-1-1,1 1,-1 0,1 0,0-1,0 1,0 0,-1 0,1 0,-1-1,0 1,1 0,-1 0,1 0,-1 0,-29-5,3 7,2 0,-2 2,2 1,-49 17,47-13,0-1,1-1,-2-2,-42 2,-1-6,-96-5,129-6,32 8,1 1,-1-1,1 1,-14-1,19 2,0 0,-1-1,1 1,0 0,0 0,0 0,-1 0,1 1,0-1,-1 0,1 0,-1 0,1 0,0 0,-1 0,1 1,0-1,-1 0,1 0,0 0,0 1,-1-1,1 0,0 0,0 1,-1-1,1 0,0 1,0-1,0 0,-1 1,1-1,0 0,0 1,0-1,0 0,0 1,0-1,0 1,0-1,0 0,0 1,0-1,0 0,0 1,0-1,0 1,0-1,0 0,0 1,1-1,-1 0,0 1,0-1,0 0,1 0,-1 1,0-1,0 0,1 1,0-1,15 20,5-5,1-1,1 0,0-2,1-1,-1-1,2-1,0-2,-1 0,42 4,20-3,131-8,-98-2,-57 2,-105-16,11 13,-1 2,1 1,-1 2,1 1,-58 15,42-8,-80 5,51-17,-121-21,177 20,-2-1,-40-12,57 14,0 0,-1-1,2 0,-2 0,2 0,-2-1,2 0,-1 0,2 0,-11-11,15 15,0 0,-1-1,1 1,-1-1,1 1,0-1,0 1,0-1,0 0,0 1,-1-1,1 1,0-1,0 0,0 1,0-1,0 1,0-1,0 0,0 1,0-1,0 0,0 1,0-1,0 1,1-1,-1 1,0-2,15-9,26 1,-21 9,0 1,-1 1,1 1,1 0,-2 2,0 0,1 2,-2 0,1 2,31 16,-34-17,1 0,1 0,0-2,30 5,75 2,-108-11,2 1,2-2,27-2,-44 2,-1 0,0 0,1 0,-1-1,0 1,0 0,0-1,0 1,0-1,1 1,-1-1,0 0,0 1,0-1,0 0,-1 0,1 0,0 0,0 0,0 0,0 0,0 0,-1 0,1 0,0 0,-1-1,1 1,-1 0,1 0,-1-1,0 1,0 0,0-1,0 1,0 0,0-1,0 1,0 0,0-1,0 1,0 0,-1-1,0-1,-1-4,-1 1,0-1,1 0,-1 1,-1-1,-8-10,-39-47,-91-89,22 26,113 121,3 0,-2-1,2 0,-8-13,12 20,0 0,1 0,-1 0,0 0,1 0,-1 0,0 0,0 0,0 1,0-1,0 0,1-1,-1 1,0 0,0 0,1 0,-1 0,0 0,1 0,-1 0,0 0,0 0,1-1,-1 1,0 0,0 0,1 0,-1-1,0 1,0 0,0 0,1 0,-1-1,0 1,0 0,0-1,0 1,0 0,0 0,1-1,-1 1,0 0,0-1,0 1,0 0,0 0,0-1,0 1,0 0,0-1,0 1,0 0,-1 0,1-1,0 1,0 0,0-1,0 1,24 15,8 12,1 2,44 51,-20-18,5 0,-108-104,-61-45,-31-26,127 104,-58-58,58 52,11 16,0-1,0 0,0 0,0 0,0 0,0 0,0 0,1 0,-1 0,0 0,0 0,0 0,0 0,0 0,0 0,0 0,0 0,0 0,0 0,0 0,0 0,0 0,1 0,-1 0,0 0,0-1,0 1,0 0,0 0,0 0,0 0,0 0,0 0,0 0,0 0,0 0,0 0,0 0,0 0,0 0,0 0,0 0,0 0,0-1,0 1,0 0,0 0,0 0,0 0,0 0,0 0,0 0,0 0,0 0,0 0,0 0,0 0,0 0,0-1,0 1,22 18,146 144,-71-73,-94-85,1-1,-1 0,0 1,0 0,0 0,2 5,-4-9,-1 1,0-1,0 0,0 0,0 1,0-1,0 0,1 1,-1-1,0 0,0 0,0 1,0-1,0 0,0 1,0-1,0 0,0 1,0-1,-1 0,1 0,0 1,0-1,0 0,0 1,0-1,0 0,-1 0,1 1,0-1,0 0,0 0,-1 0,1 1,0-1,-20 0,14-2,-1 0,2 0,-1-1,0 0,1 0,-2-1,-4-5,9 8,1 0,0-1,-1 1,0-1,1 0,-1 1,1-1,0 0,1 0,-1 0,-2-4,3 5,-1 0,1 0,0 0,0 0,0 0,0 0,0 0,0 0,1-1,-1 1,0 0,0 0,1 0,-1 0,1 0,-1 0,1 0,-1 1,1-1,-1 0,0 0,1 0,0 0,-1 1,1-1,1 0,4-4,-1 1,0 0,2 1,-2-1,2 1,-1 1,0-1,7-1,58-10,-54 11,100-16,161-30,-276 49,2-1,1 0,0-1,0 1,0-1,6-4,-10 6,-1 0,1-1,0 1,-1-1,1 1,0-1,-1 0,1 1,-1-1,1 1,-1-1,1 0,-1 0,0 1,1-1,-1 0,0 0,0 1,0-1,0 0,0 0,0 0,0 1,0-1,0 0,0 0,0 0,0 1,0-1,0 0,0 0,0 0,0 1,-1-1,1 0,0 1,-1-1,1 0,-1 1,1-1,-1 0,1 1,-1-1,0 1,-1-2,-3-5,-2 1,1 0,0 0,-1 0,0 1,0 0,-8-4,-61-25,37 17,-337-175,365 186,-10-6,0 1,-1 1,-34-11,54 20,1 1,-1-1,1 1,-1 0,2-1,-2 1,1 0,-1 0,1 0,-1 0,1 1,0-1,0 0,-2 1,2-1,1 1,0-1,0 0,0 1,-1-1,1 0,0 1,0-1,0 0,0 1,0-1,0 1,0-1,0 0,0 1,0-1,0 0,0 1,0-1,0 0,0 1,0-1,0 1,0-1,0 0,1 1,-1-1,0 0,0 1,0-1,1 0,-1 0,0 1,4 4,-1 0,1 0,0-1,0 0,6 5,309 242,-299-235,9 4,35 19,10 6,-62-34,-15-9,-27-15,9 2,-35-19,-68-50,137 88,-2-2,2 1,0-2,1 0,25 6,-24-7,173 42,315 32,-258-64,-295-20,0-3,-58-18,60 13,1 3,-83-7,126 17,-5 0,-1 1,1 0,1 0,-1 0,0 2,0-1,0 1,0 0,-14 8,-38 16,42-19,1 1,-29 18,26-11,2 0,-23 22,41-35,-1 0,-1 0,1 0,0 0,0 1,2-1,-2 0,0 1,1 0,-1-1,1 1,0 0,0-1,1 1,-1 0,1 0,-1 0,1 0,0 0,0 0,0 0,0 0,0 0,1 0,-1 0,1 0,-1 0,0 0,1-1,1 1,-1 0,0 0,1-1,-1 1,1-1,-1 0,1 1,0-1,3 3,1 1,1 1,1-1,-1-1,0 0,1 0,0 0,0-1,0 0,0-1,1 0,11 2,-6-3,0 0,1-1,-2-1,2-1,-2 0,2-1,-1-1,20-6,-15 2,0 0,-1-2,0 0,1-2,21-16,-7 2,0 3,43-22,-63 38,0 0,0 0,0 2,1 0,-1 0,2 1,-1 1,-1 1,22 0,-35 1,0 0,0 0,0 0,1 0,-1 0,0 0,0 0,0 0,1 0,-1 0,0 0,0 0,0 0,1 0,-1 0,0 0,0 0,0 0,1 0,-1 0,0 0,0 0,0 0,1 0,-1 1,0-1,0 0,0 0,0 0,1 0,-1 0,0 1,0-1,0 0,0 0,0 0,0 1,0-1,1 0,-1 0,0 0,0 1,0-1,0 0,0 0,0 0,0 1,0-1,0 0,0 0,0 0,0 1,0-1,0 0,-1 0,1 0,0 1,0-1,0 0,0 0,0 0,0 1,-13 11,12-11,-35 26,0-2,-2-2,-1-1,-1-2,0-3,-77 23,75-31,-1-2,-1-3,2-1,-72-6,40 1,37 3,-59 11,58-5,-46 0,60-6,0-2,0 0,0-2,0 0,1-2,-26-9,-33-15,-37-14,112 39,1 1,0-1,1 0,0 0,-1-1,2 1,-2-1,1-1,1 1,0-1,0 0,0 0,0 0,2 0,-2-1,1 0,1 1,0-1,-2-8,-5-49,3 27,-4-71,10 114,2 97,-1-91,0 0,1-1,0 1,0-1,1 1,1-1,-1 0,11 19,-14-30,0 0,0 1,0-1,0 0,0 1,1-1,-1 0,0 0,0 1,0-1,0 0,1 0,-1 0,0 1,0-1,1 0,-1 0,0 0,0 1,1-1,-1 0,0 0,0 0,1 0,-1 0,0 0,1 0,-1 0,0 0,1 0,-1 0,0 0,0 0,0 0,0 0,0 0,1 0,-1 0,0 0,1 0,-1 0,0-1,0 1,1 0,-1 0,0 0,0 0,1-1,-1 1,0 0,0 0,0-1,0 1,1 0,-1 0,0-1,0 1,0 0,0 0,0-1,0 1,1 0,-1-1,0 1,0 0,0-1,0 1,0 0,-1-1,6-27,-5 22,0 5,0 0,0-1,0 1,1 0,-1-1,0 1,0 0,0 0,0-1,1 1,-1 0,1 0,-1 0,1-1,0 1,0 0,-1 0,1 0,0 0,0 0,0 0,0 1,-1-1,1 0,0 0,1 1,-1-1,0 1,0-1,0 1,1-1,-1 1,-1 0,2 0,-1-1,0 1,1 0,-1 0,0 0,1 0,-2 1,1-1,0 0,1 1,-1-1,0 1,2 0,5 3,0 0,-1 1,1 0,-1 0,10 10,-6-3,0 0,13 18,-19-21,2 0,0-1,0 1,0-2,0 1,1-1,15 10,-22-17,-1 0,1 1,0-1,0 0,0 1,0-1,0 0,-1 0,0 0,1 0,0 0,0 0,0 0,0 0,0 0,0 0,0-1,-1 1,1 0,0-1,-1 1,1 0,-1-1,1 1,0-1,0 1,-1-1,1 0,0 1,-1-1,1 0,-1 1,1-1,-1 0,1 0,-1 0,1 1,-1-1,0 0,0 0,0 0,0 0,0 0,0 1,0-1,0 0,0 0,0-1,1-6,0 0,-1 1,0-1,-1-11,-4-12,-1 1,-3 0,-15-44,12 40,12 33,-1 1,1-1,-1 0,1 0,0 0,0 0,-1 0,1 0,0 0,0 0,0 0,0 0,0 0,0 0,0 0,1 1,-1-1,0 0,0 0,1 0,-1 0,0 0,1 0,-1 1,1-1,0 0,-1 0,1 0,-1 1,0-1,1 0,0 1,-1-1,1 1,0-1,0 1,0-1,0 1,-1 0,1-1,0 1,0 0,0 0,-1 0,1-1,0 1,0 0,0 0,0 0,1 1,8-1,0 0,0 1,16 4,-16-3,38 7,166 24,-40-7,-109-16,-35-5,2-1,-2-2,33-1,-52-2,-1 0,-1-1,1 0,-1-1,1 0,-1-1,0 0,-1 0,1-1,0 0,-1-1,0 0,15-14,10-14,-2-2,-1-1,-2-1,36-64,-48 75,-5 8,-1 0,1-1,-2 0,-1-1,-1 1,10-42,5-116,-20 164,1 0,1 1,-1-1,2 1,9-19,-12 26,2 1,-1 0,0 0,1 0,0 1,0-1,1 1,-1 0,1 0,0 1,0-1,0 1,0 1,10-5,52-27,-50 23,2 2,21-9,46-16,-61 22,0 2,1 1,0 1,0 1,2 2,50-4,317 12,-387-2,-4-1,0 0,-1 1,1-1,1-1,-2 1,1-1,-1 1,1-1,0 0,-1-1,1 1,6-4,-10 5,0 0,0-1,0 1,0 0,0 0,0-1,0 1,0 0,0 0,-1-1,1 1,0 0,0 0,0-1,0 1,0 0,0 0,0 0,-1-1,1 1,0 0,0 0,0 0,-1 0,1 0,0-1,0 1,0 0,-1 0,1 0,0 0,0 0,0 0,0 0,0 0,0 0,0 0,-1 0,1 0,-1 0,-12-4,12 3,-104-34,66 20,-69-16,80 27,0 1,-1 2,0 1,1 1,-56 11,-134 51,200-57,-17 4,-2-2,0-2,0-2,0-1,-48-4,-12 5,2 3,-102 24,168-26,0 3,1 0,0 2,0 1,-33 19,20-10,0-2,-2-2,-77 17,-50-7,135-21,0-2,-38-1,62-4,17-4,20-3,146-18,-140 21,1 2,-1 2,1 1,-1 1,1 3,-1 0,1 3,-1 1,-1 1,1 2,-1 1,29 17,-38-19,1-1,0 0,42 6,-34-8,47 16,20 12,61 25,-125-42,45 30,-52-29,0-2,49 21,-70-35,-2 1,1-1,-1 1,1 0,-1 0,1 0,-1 0,0 1,0 0,-1 0,1 0,3 7,-6-9,0-1,0 1,0 0,0 0,0 0,-1-1,1 1,-1 0,1 0,-1 0,0 0,0 0,0 0,0 0,0 0,0 0,0 0,-1 0,1 0,-1 0,1-1,-1 1,0 0,0 0,0 0,0-1,0 1,0-1,1 1,-1-1,-1 1,1-1,-1 1,1-1,-1 0,1 0,0 0,-1 0,-2 1,-1 1,-1-1,2 1,-2-1,1 0,-1-1,1 1,-1-1,1-1,-1 1,0-1,0 0,1 0,-1-1,1 0,-9-2,-9-3,1-2,-30-14,34 15,-55-28,2-4,1-3,2-3,-97-84,160 124,-1 0,2 0,-2-1,2 0,-1 0,-5-10,9 15,0 0,0 0,1-1,-1 1,1 0,0-1,0 1,-1 0,1-1,0 1,-1-1,1 1,0-1,0 1,0 0,0-1,1 1,-1-1,0 1,1-1,-1 1,0 0,0-1,1 1,-1 0,1-1,0 1,0 0,0 0,0 0,0 0,0 0,0 0,0 0,-1 0,1 0,0 0,1 1,-1-1,2-1,4-1,-1 0,2 0,-1 1,0 0,1 1,-1-1,11 1,57 2,-41 1,90-2,61 4,-162-1,-1 0,0 2,0 1,0 1,-1 1,32 18,0 5,60 46,-105-71,-1 0,-1 1,2 0,-3 0,2 1,-2 0,1 0,-2 0,1 1,5 13,0 4,-1 1,8 38,-16-60,1 0,-1 0,-1 0,1 1,-1-1,0 0,0 0,0 0,-1 0,1 0,-1 0,-1 0,1 0,-1 0,1 0,-1 0,0-1,-1 1,-1 4,-3-1,0 0,0-1,0 1,-1-2,1 1,-2-1,1 0,-11 5,-34 16,-1-2,0-3,-2-3,-90 19,82-26,-104 6,-65-16,228-2,-406 0,401 0,1 0,-1 1,-12 3,5 1</inkml:trace>
</inkml:ink>
</file>

<file path=ppt/ink/ink8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5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75 1,'0'0,"-2"0,-2 5,-2 3,1 7,0 3,2 3,0 0,3 3,-2 1,2-2,0-2,0 4,2-1,-2-1,0 0,0 0,0 0,0-2,0 2,0 2,0-2,0-1,0 0,0 1,0 0,-4-5,2 0,-2 2,2-2,0 1,1 3,0 0,1 1,-3 0,1 0,-1 0,1 0,-3 0,1-2,0 2,2 0,1 0,-1 0,2 2,0-3,0 1,0 0,0-1,3-4,1 0,-2 1,0 0,4-5,-3-1</inkml:trace>
</inkml:ink>
</file>

<file path=ppt/ink/ink8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6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803 24,'0'0,"-2"-4,-4-2,-6 3,-2-2,-5 4,-3-2,0 2,-3 1,3 0,1 0,1 0,3 0,-2 0,3 0,-5 5,-1 0,0 0,1-2,2 6,2-5,2 2,-2-2,4 5,-2-3,1-2,0 6,1-3,-2-1,1 4,0-3,-1-1,1 0,3 0,0 1,1 3,1-2,0 5,-1 0,-4-1,6 5,-4-5,5 0,-3 1,-1 0,1-2,0 1,-1 4,1 0,-2-1,2 1,0 2,-1-4,1 2,3 0,1 3,-3-3,1 1,4 0,-1 1,0 2,0 2,2-5</inkml:trace>
</inkml:ink>
</file>

<file path=ppt/ink/ink8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7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2 365,'0'0,"0"-5,3-1,2-2,4-5,2-4,0-3,0 2,2 6,-1 2,-1-1,-1 4,-2-4,1 4,1 0,1-4,1 5,-2-10,0 2,4 2,-1-3,0 1,-1 1,-1-3,0 5,0-3,1 3,0-1,1 1,2 3,-4-2,0 2,-2 3,-4-1</inkml:trace>
</inkml:ink>
</file>

<file path=ppt/ink/ink8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8"/>
    </inkml:context>
    <inkml:brush xml:id="br0">
      <inkml:brushProperty name="width" value="0.2" units="cm"/>
      <inkml:brushProperty name="height" value="0.2" units="cm"/>
      <inkml:brushProperty name="color" value="#92D050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20 0,'0'0,"56"0,1 4,14 5,-36 0,-14-6,1 2,0 1,-1 3,14 6,135 105,-159-110,-1 1,1 0,-2 1,0-1,0 2,0 3,7 9,13 25,-16-29,2 4,-2-1,-1 1,0-1,2 14,24 52,-15-38,6 23,-4-3,7 15,-29-79,4 16,1 1,0-1,2-2,9 21,-14-32,-1 0,3 1,-3 0,-1 0,1 1,2 8,-4-9,2 3,1-3,-2-1,1 2,3-2,-3 3,14 13,14 24,-16-30,-4 2,3 2,0 2,3 8,16 22,-11-18,-1 1,-9-17,1 0,7 8,20 31,-9 2,-16-33,2 1,6 9,-18-34,1 3,-1-3,0 0,0-1,2 2,-1-3,-1 1,1-2,1 0,0 1,5 0,-2 2,3 0,-2 2,0-1,4 7,58 61,-34-34,3-1,6 3,-3 4,-2 2,32 44,-39-47,-19-24,1 0,-1 4,-8-13,9 15,-16-23,1 2,-2-4,3 2,-2 2,1-3,-2 3,1-1,-1 1,2 4,8 26,11 14,-11-26,-3 0,2 2,2 12,11 54,-6-22,4 5,-13-53,37 118,-34-116,0 1,-1-2,3 2,0-3,-1-2,4 3,-2 4,2 1,5 19,-19-41,1 1,-1-3,0 1,2 0,-3-2,2 4,1-5,-2 3,2-3,2 5,38 42,-26-31,14 15,-26-29,0-1,-1 0,2 0,-1-2,0 1,0-2,3 1,6 0,0 0,9-3,-11 0,-1 1,1 3,-1-3,2 4,-1 0,2 3,-4 1,3-1,8 9,50 51,-71-67,8 11,1 1,-2 1,5 5,-4-5,-1-2,1 1,8 7,48 43,12 1,28 6,-2 2,-69-47,19 18,2-5,14 2,-50-29,4-4,8 3,-6-5,13 10,5 1,-25-10,18 10,1 4,-10-4,-1 1,1-6,2 0,18 1,51 10,-55-12,-22-4,17 2,173-5,-122-4,-78-1,3-1,-3-2,1 1,-1 0,0-3,1-2,1 1,14-9,-11 6,4 0,0-1,0 2,1 2,9-2,-16 8,1 1,0 1,5 0,-14 1,-1 0,3 1,-2 2,1-2,-2 2,3 1,-3-1,0 2,6 5,-1-1,2 4,-2-2,-1 1,1 3,-3-2,2 2,-1 1,-1 0,4 9,-7-15,-1 1,-1 2,-1-2,2 0,-1 1,-2 1,0-1,2-1,-2 2,0 1,-1 31,0-1,-2 16,-1 15,2 218,1-277,-1 1,-1 2,0-2,-1-1,1 1,-2 0,-1-2,0 7,2-11,-1-1,-1 0,1-2,1 2,-3-1,0 1,0-3,1 1,-1-1,0-1,-1 2,-2-1,-6 8,-2-3,-1 1,0-5,1 2,-14 4,-28 5,-8-3,60-14,-31 6,0-4,-8-1,-78-6,48 0,-395 2,447-2,2-1,-2-2,-14-8,5 3,-10 0,27 7,-8-1,-2 1,3-4,-2-2,0-1,-18-12,-2 2,-16-2,-66-5,-57 1,94 15,-74-4,137 15,2-2,-2 0,2-4,-7-4,3-1,-104-32,104 36,3-6,-2 0,-15-12,19 11,-112-69,92 60,29 16,-1-2,1 1,0-3,-1-2,-138-128,115 99,-22-30,23 26,31 37,0 3,1-2,0-1,1 1,0-2,-1 2,2-2,0 0,-2-1,3 1,-1-1,2 0,-2 0,0 1,2-1,-3 2,1-2,-3-1,2 1,0-1,0 0,-4-13,2-1,1-2,-2-5,2 0,-6-19,0 8,0-2,-1-16,9 45,0 1,-1-1,0 2,-1-1,1 1,-2 0,0-2,-5-6,-6-28,-3-5,-7-12,7 23,-4-4,-13-31,19 45,1 1,-3 0,1 4,-13-15,1 0,3-1,3-1,-1-4,-8-22,33 69,-29-61,0 3,-30-44,36 63,0-3,-3-13,22 48,-9-20,8 15,-2-1,2 3,-2-2,0 3,1-2,-8-4,3 4,2-3,-2 1,1-3,0-1,-25-39,25 42,1-3,0 2,1-3,0-5,-20-33,20 39,1-1,0 0,3-1,-7-17,-8-30,-41-90,22 68,28 61,7 18,0 3,1-2,0 1,0-3,1 2,0-1,0-4,-1 4,2-1,-2 0,-1 1,0 1,0-2,-11-22,-9-14,14 29,0-4,0-1,-7-23,8 11,0 1,2-1,1 0,1 0,1-11,2 38,3 0,-3 3,1-2,0 1,0-1,-4-6,-24-51,20 44,-1-3,0-4,-21-80,-14-28,31 98,10 27,-1-3,1 0,0 2,-2-17,-4-34,2 21,-3-20,8 50,0 1,1-1,-2 1,1 1,-1 0,-5-7,4 7,1-3,-1 2,1-3,0 3,1-2,2 0,-5-9,0-18,1 0,-2-12,5 1,-1-1,2-42,2 67</inkml:trace>
  <inkml:trace contextRef="#ctx0" brushRef="#br0" timeOffset="1">144 245,'-2'94,"4"106,-2-190,1-3,-1 2,1-2,0 3,1-3,-1 0,3 2,-3-2,1 0,1 0,-1 1,7 12,1-2,0 2,1-1,-4-6,2 3,1 0,-4 1,7 15,-8-11,1-1,-2 2,1 1,-1 15,4 16,-4-38,1 9,-1-1,5 16,-3-23</inkml:trace>
  <inkml:trace contextRef="#ctx0" brushRef="#br1" timeOffset="2">175 518,'2'0,"2"0,1 1,-3 0,1 0,1 0,-1 2,1 0,1-3,-4 4,3 0,0-1,-2 0,2 0,-1 2,0-2,-1 3,9 11,-1 1,-1 1,4 9,-5-11,30 71,-24-55,-6-12,-2 0,2 1,-2 0,-1 0,1 0,1 21,-3-8,0-1,-2 2,1 0,-2 11,-2 45,-2-42,3-1,3 2,2 22,-2-41,1 18,7 19,-9-56,0 3,2-2,-1 0,1-1,2 3,2 5,-6-16,1 4,0-2,2-1,-4 1,3-2,1 1,-1 0,2-1,-4 1,3-1,0-2,3 5,56 41,-60-45,0-2,1 3,-1-1,1-1,-1 2,1 0,-2 1,0-1,2 1,-2-1,0 2,1-1,-2 1,1 1,0-2,0 1,-2 0,0 0,2 2,-1 1,-1-6,2 6,-2 1,0-1,2-1,2 1,-5 1,3-3,2 1,-2-1,2 1,0 0,1 2,48 67,-34-54,-2 2,1 2,-2 1,0 5,76 173,-77-174,1-1,-1 0,4 0,0 1,1 1,2 17,7 13,2-3,11 13,-29-51,1-2,7 8,18 23,-25-29,4 4,7 16,-21-32,1 1,-1-1,1 2,-4 0,7 8,6 38,-4-19,5 14,-11-42,-1 1,1-3,-1 2,3-2,-3 1,5 4,-5-11,0 1,-1-2,1 1,0 0,2-1,-4 1,4 0,18 15,-17-11,-2 0,3 1,-5 0,3 2,-2-2,2 1,-3 0,5 9,-1 0,0-1,4 5,-7-18,-2 1,0-2,3 1,-2-1,0 2,2-1,-2-3,1 2,1-1,-4-1,1-1,0 2,-1-1,2 1,-2-1,1 0,-1 2,1-3,0 2,-1 0,1 0,-2 1,2-2,-1 2,0-1,0 3,1 9,2 0,-2-2,0 12,4 19,7 26,8 40,-20-101,0-2,0-2,0 3,0-1,2-1,-1 2,0-3,0 2,0-2,2 2,-1-1,-1-1,2 0,-1 1,0-3,6 11,-1 0,-2-1,1 2,1 1,-3-1,1 1,-1-1,0 3,1 7,6 36,2 10,-4-35,1 2,0-3,2 0,-1 0,16 24,-18-38,0-4,1 0,-1-1,4 0,-3-1,2-1,-1 0,1-2,0-2,5 4,-16-13,-1 0,2 0,-3 1,2-1,0 0,0-1,-1 0,2 1,-3-1,2 0,0 0,-1 0,1 0,-1-1,2 1,-2 0,2-1,-3 0,1-1,0 1,0 0,1 0,-2 0,0-1,1 1,0 0,-1 0,0-2,1 1,0 2,-1-1,0-1,1 1,-1-1,0-1,0 1,1 1,-1 0,0-2,0 3,0-2,0-1,0 2,-1 0,1-3,-1-13,-1 3,0-2,-2 0,1 1,-2-1,2 3,-8-36,-8-34,-18-66,20 94,4-2,0-3,2 2,0-7,3 16,0 0,-5 0,-9-55,15 63,2 1,-1-1,2 1,0-1,4-5,0-193,0 123,0 101,0-1,-1 0,-2 0,2 1,-1-1,-1 0,0 2,-1-1,-4-13,7 22,-11-32,0-11,9 36,-1-1,3-1,-1 0,-1 1,3-7,-1-26,2-30,-1 45,0 0,0-1,-1 1,-3-17,2 39,-1 2,2-2,0 2,-3-2,2 1,-1 1,0-1,-26-54,19 46,7 10,8 17,20 33,-1-6,-2 4,10 23,38 114,-64-168,-3 1,3-2,0 2,2 3,-3-6,0-2,0 4,-2-2,2 2,-2 0,2-3,-2 4,6 20,-3-7,2 1,-1-1,5 8,28 75,-3-23,-36-82,-1-1,0 0,0-1,1 1,-1-1,0 1,2 1,-1-1,-1-1,0 1,1 0,0-1,-1 1,1 1,0-2,-1 1,1-1,0 1,0-1,-1 0,0-1,0 1,0 0,1-1,-1 1,0 0,0-2,0 2,2-1,-2 1,1-1,-1 1,0-1,0 1,0 0,0-1,0 1,0-2,0 1,0 1,0 0,0 0,0-1,0 1,0 0,0-1,0 0,1-5,-1-1,0 0,-1 1,1 1,0-3,-3 2,-2-32,-4 3,1 0,-3-5,-2-24,0-24,0-35,0 17,12 92,-1 1,0-2,0 3,0 0,-3-3,2 2,-2 1,1 0,0 0,0 1,-4 0,3 0,-1 0,0 0,-5-4,-1-1,1 2,0 0,-3 0,2 2,-1 1,0 1,-1 0,0 2,-13-5,15 9,-3-3,1-1,2 1,-1-2,-1 0,2-2,0-1,0-1,-9-11,18 19,1 0,-1-1,0 1,1-1,1 1,-2-2,1 2,-1-7,1 5,0 0,0 0,-1 0,1 2,0-2,-1 2,-3-6,1 5,1 0,1 1,-3 1,3-1,-2 0,0 1,0 1,-5-2,-3-2,-2-1,-7 2,11 3,-7-3,1-3,1 1,0-3,-7-4,-16-16,-6-10,31 29,2 0,1-2,0 1,0-2,0-1,1 0,0-1,1 0,-8-19,13 26,-8-20,1 1,-8-30,15 37,-4 0,-1 0,3 0,-11-16,-13-15,-2-8,5 12,22 33,-3 4,1-3,0 3,-2 0,2 0,-7-5,4 7,0 2,-1-1,1 3,-1-1,1 1,-9-2,12 3,2 1,-3-1,3 0,-1-2,0 2,1-2,-2 1,3-2,-1-1,0 1,-13-18,7 8,-1 0,3 0,-1-4,2 2,-2-1,-4-18,3 8,5 12,-1-3,2 0,0 0,2 0,-2 1,2-9,-2-9,-5-14,5 39,4 0,-3 3,-1-2,3 2,-5 0,4-2,-29-48,17 38,-6-22,15 30,0-1,-1-1,2 0,-1-12,-15-75,13 53,3 31,2 3,-1-1,0-3,-5-8,7 24,0-1,1 1,0 2,-3-2,2 1,-1-1,3 2,-4 0,2-1,-2 0,3 2,-4-2,3 1,0 1,-3 1,-2-5,-1 2,1 2,0-2,-1 2,0 1,0-1,1 2,-1 0,0 2,-1-2,3 1,-2 1,-5 3,1 0,1 1,-3 1,2 2,1-2,-10 13,18-18,0-2,0 2,1-1,0-1,-1 1,0 1,1-2,0 1,0-1,-2 0,2 0,1-1,-2-1,0 2,0-1,2 0,-2 0,-18-3,20 4,-1 0,2 0,-2 0,1 1,0-1,1 0,-1 0,-1 0,1 2,-1-2,2 0,-1 1,1 0,-2 0,1 0,0 1,0 1,-1-2,0 3,1 0,-1-2,1 1,0 0,0 2,1-3,-3 5,1 6,-1 0,1 3,1-2,-2 1,3-13,-7 64,3-39,0 2,2-1,1 28,2-21</inkml:trace>
  <inkml:trace contextRef="#ctx0" brushRef="#br1" timeOffset="3">267 271,'3'7,"0"0,2-1,-4 3,2-1,1 0,-2 0,7 17,26 81,-18-57,0 0,1-1,13 18,-15-33,2-1,0-3,2 1,-1-1,1-5,4 4,-13-16,0 2,-1 1,0-1,-1 3,6 10,-12-20,-1 0,1-1,-1 2,-1-1,2-1,-2 1,2 2,-2-3,-1 2,1 0,-1-1,0 1,0-1,0 3,1 0,1-3,-1 3,0-3,1 3,0-2,-1 1,1-2,1 3,1-3,-2 1,2-2,1 3,-4-2,4-1,-2 0,3 0,-2 1,-1-3,4 2,-3-1,1 1,0-2,2-2,-5 2,1-2,1 0,-2 2,1 0,2-2,-4 2,2 1,-1-2,3 6,2 4,-1 0,4 12,-7-15,0 0,3 1,-2-3,1 2,0 0,3 2,5 7,1 2,5 15,-7-15,0-3,-1 1,8 6,2 0,1-2,4 1,-12-13,3 4,-4 0,2 1,-3 1,2 1,2 7,2 3,1-2,8 13,16 20,-21-25,-2 0,-1 4,1-1,-2 3,-3 0,2 0,-3 8,11 28,3-1,14 32,-36-95,-3-3,5 1,-3 1,1-1,0-2,0 1,3-2,-3 1,0-2,3 2,2 0,-1-1,0 1,-2 0,-1 2,1-1,0 1,-1 1,6 11,18 24,-16-25,-1 2,4 14,-4-13,0 1,14 16,5 10,-22-30,-1 0,1 4,-2-2,-1 2,5 11,9 28,-1-6,-11-25,2-3,1 2,0-3,1 1,8 11,-12-28,-3 2,6 13,-6-13,-1-1,9 11,6 4,21 26,-20-28,19 30,-25-30,2-3,1 1,-1-3,3 1,14 11,20 10,-42-32,-1-2,0 5,2 3,3 0,1 4,1 0,2 1,15 9,-12-10,-2 2,0 2,0 0,19 22,-30-34,-1-1,0 3,-2 0,2-1,6 18,-6-11,1-2,0 0,4 4,16 18,91 122,-99-135,1-5,3 1,-3-2,13 5,-19-16,3-1,0-1,0-2,-1-2,1 0,0-3,6 0,43 0,41-12,-16 2,-40 6,-1 2,-1 4,50 16,-89-17,-4-2,-1 1,0 1,1 0,-2 0,2 1,-2 2,0-1,6 9,1-3,-2 0,3-2,-2-1,1 0,0-2,5 1,30 10,-24-7,3-3,-3 0,2-4,200-1,-122-5,-16 3,97-3,-176-1,-1 3,1-3,1-2,-1 1,-1-3,1 2,3-5,14-5,-18 9,1-2,6-4,1 0,-12 9,-4-1,5 0,-4 2,2-4,-1 3,0-1,0-2,0 1,2-2,-6 5,0 1,2-1,-2-1,1 3,-1-2,0 1,0-1,0 1,0-1,0-1,0 3,1-2,-1 2,0-2,0 0,0 0,-1-1,1 2,0-2,0-2,0 2,-1 0,-1-1,2 1,-1-1,-2-2,-1-6,-1 1,0 0,-1 3,0-3,-3-3,-1 2,-1 1,-9-10,-1-5,-23-20,28 32,2-1,-1-3,1 1,0-2,4 4,0 1,0 2,0 0,0 0,-1 1,5 6,1 1,1-1,-2 2,0 2,1-2,-1 1,3-1,-5 2,3-1,0 0,-1 2,-3 2,6-2,2 1,-1 0,0 0,1 0,-2 1,2-1,0 0,-2 0,1 1,0-1,1 1,-1-1,2 3,-1-3,-2 2,2-1,0 0,1 2,-2-3,0 2,2 3,-6 7,3 2,0-1,-1-1,1 3,0 3,-2 8,1-12,0 0,1 1,0 0,-5 8,6-20,1-1,-2 2,0-1,2 0,-2-1,2 0,-3 2,2-2,1 0,-3 0,0 0,3-1,-3 1,1-3,-1 4,0-2,-7 3,1-2,-1-1,1-1,-1-1,-2 0,-54-6,66 6,-6-1,1 0,-1-2,1 1,1-1,-6-1,11 2,0 2,-1 0,1 0,-2 0,2 0,0 0,-1 0,1 0,-1 0,1-1,0 1,0 0,0-1,0 1,-1-1,1 1,-1-1,1-1,0 2,0 0,0 0,0 0,0-1,0 1,0-1,0 0,0 1,0-1,0 1,0 0,0-2,0 2,0-1,1 1,-1-1,1 1,-1-1,0 1,0-2,0 2,0 0,1 0,-1 0,1 0,-1 0,0 0,20-10,5 4,-2 1,2 1,-2 3,77 2,-37 2,-22-2,61-2,-100-1,0 2,0 0,0-1,0 1,-1-1,1 1,1-3,-3 3,2 0,-2 0,0 0,0 0,0 0,0-1,0 1,0 0,0 0,0-1,0 1,0 0,0 0,1-1,-1 1,0 0,0 0,0 0,0 0,0 0,1 0,-1 0,0 0,0-1,0 1,0 0,0-2,0 2,0 0,-1-1,1 0,0 0,-1 1,1-1,0-1,0 2,0-1,-2 0,1 1,1 0,0 0,-1-1,1 1,-1-1,1 1,-48-51,13 17,5 4,-9-8,28 29,-2 0,2 3,-1-1,1-1,-9 2,-21-6,1 6,-2 0,-30 3,67 3,0 1,0 1,-1-1,2 1,-2 1,1-1,0 0,1 2,-1-1,-11 9,2 3,-3 2,3-4,1 3,-4-3,-4 3,2 3,-1 2,2 0,-7 12,19-27,-1 1,1 2,-2-3,1-1,0 0,0 1,-1-3,1 1,0-1,-2 0,1-1,1 0,-3-1,-7 1,0-1,-2-2,1-2,-16-4,-84-31,109 34,2 3,-1-3,1-1,0 2,-2-2,3-1,0 0,-3 0,3-3,1 3,-6-9,-30-40,-9-20,42 63,2-1,-3-2,4 0,-1 1,-4-15,0 2,8 23,1 0,-2-1,1 1,-1 1,1 0,1-1,-2 3,0-4,0 2,2 0,-3 2,0-2,3 1,-3 1,1-2,0 2,1 0,-3 1,-8-5,1 3,0 0,-14 1,5 1,-11-4,1-2,-1-2,0-2,-20-13,19 8,8 5,2-2,-2-1,3-2,-3-2,15 7,2 0,-2-1,1 0,-6-10,-18-25,2 8,-20-33,32 41,-2 1,0 4,0-1,-20-13,20 17,-1 0,1-1,0-4,0 1,2-2,-2-7,-16-32,0-1,-6-28,25 57,-2 2,-1 1,-1-1,0 3,-24-22,34 40,-2 4,-1-3,-8-3,18 13,-1-1,-2 0,5-2,-5 2,4-2,-2-1,1-2,-12-16,-21-20,26 31,-1-1,-6-10,18 24,0 3,0-2,1 1,-1-1,-1 1,1-1,1 1,0-1,0 0,0 1,-1 0,1-4,0 5,0 0,0 0,0 0,0-2,0 1,0 0,0 1,0-1,0 1,0 0,0-1,0 1,0 0,1-2,-1 2,0-1,0 0,0 1,0-1,0 1,0 0,0 0,1-1,-1 1,2-2,-1 1,1 0,-1 0,0 1,0 0,0 0,0-1,1 1,-1 0,1 0,-1-2,0 4,0-2,0 0,-1 0,2 1,1-1,-1 0,10 8,-3 1,3-1,-3 2,2-1,-1 4,9 8,-9-9,30 42,0-1,22 44,-52-79,1-4,0-2,7 10,-2-4,-11-12,1 2,-2 0,2 0,3 9,-7-9,1-1,2-1,-2 0,1 0,0 0,0-1,0 1,1-2,2 2,21 14,-20-16,0 1,1 2,-2-1,2 0,0 4,2 3,0 1,1 3,-1 0,0-1,-1 2,3 9,-5-10,1-3,-1 0,2 0,1-1,-2-2,2 3,4 0,20 25,15 22,5 18,-27-39,-19-26,1 1,-2 2,1 0,-1 1,3 7,-7-13,-1-2,3-2,-3 3,3-3,-2 0,2-2,-1 4,2-4,-3 0,3 1,3 2,0-1,1 1,-1-2,1-2,2 2,-5-2,1 2,-2-2,2 2,-3 0,3 1,-2 0,-1 2,2-2,-1 2,1-4,0 2,1 1,-2-6,9 10,11-4,-3 0,3-2,5-2,-17-2,-1 3,1 1,-2-1,2 3,11 9,19 11,123 80,-147-97,1 0,-1-2,1-1,1-2,-1-2,14 1,74 15,-103-18,0-3,1 2,-1 2,0 0,1-1,-2 3,1-2,2 4,6 4,-3-1,1 0,0-2,2-1,-1-2,0 3,0-5,40 13,1-5,-1-2,15-3,99-8,-72 1,-92 0,1 0,-1 0,1 1,0 1,-1-1,1 0,-1 0,1 3,0-2,-3 2,3-2,0 2,-1 0,0-1,-1 2,4 6,-6-11,0 0,-1 1,0-1,1 3,-1-2,0-1,1 0,0 1,-1 1,0 0,2-2,-1 2,-1-1,0 0,0 1,0-2,0 2,0-1,0 2,0-2,0-1,0 1,0 0,0 0,0-1,-1 0,1 2,-2-1,2 0,0 0,-1 1,0-2,1 1,0-1,0 1,-1 0,1-1,0 1,-1-1,0 0,1 0,-6 4,2-2,0 1,-1-1,0-2,1 1,-5 2,-51 4,-2-6,-14-3,12 0,-191 0,236 0,-1-2,-1-1,0-1,1-1,1-1,-2-4,1 1,1-4,1 2,-12-15,-9-5,35 30,-11-9,2 2,-1-1,-1 3,-3-2,3 4,1-3,1 0,-7-6,3 3,2 1,-7-1,0 1,10 7,1-1,0-3,0 2,0-1,0-1,0-2,-3-5,4 3,-1 2,1 0,-1 0,0 0,-1 2,0 1,0 1,1 0,-11-3,15 7,-141-49,112 39,-20-3,28 9,-1-1,2-4,-6-1,-4-7,21 13,-1-4,-1 2,1-4,-12-11,18 12,-9-7,1-1,1-2,-8-10,0-5,-1 2,-3 2,13 11,1 1,-1-5,-27-30,31 38,-3-4,2-1,-1 1,2-2,1-1,0-2,-4-8,0-4,0 3,-18-28,-43-61,50 83,18 28,0 2,0 0,-1 0,-2-2,-27-27,11-5,22 37,1-2,-2 2,0-1,1 1,-1 1,2-1,-4 1,8 7,1 0,-1 0,1-1,0 1,-3-1,3 1,-1 0,1 0,-1-2,1 2,-3 0,3 0,0 0,0 0,0 0,-1 0,0 2,1-2,0 1,-1-1,1 0,-2 1,2-1,0 0,0 0,0 0,-1 0,1 0,0 0,-1 1,1-1,0 1,0 1,0-2,0 1,0-1,0 0,0 1,0-1,0 1,0 1,0-2,0 1,0 2,0 1,1 1,0-3,-1 3,3-1,-3-1,1 1,0 2,23 58,-4-7,3 9,-6 0,-7-34,-3-1,3-1,1 1,12 20,9 13,4-3,24 37,-17-27,-26-43,17 25,-8-16,0 7,21 27,-33-49,0 1,-2 1,3 6,-1-1,2-1,5 7,69 93,-8-2,-33-51,7 12,-50-77,1 0,-1-2,1-1,1 2,-1-1,0-3,2 3,13 9,20 9,15 10,-34-19,0-1,-1-3,3-2,-3 1,4-4,1 1,57 7,0-4,24-6,17-7,-109-2,-15 3,-1 0,0 0,0 0,1 0,-1 0,0 0,0 0,0-1,0 1,0 0,0 0,0 0,0 0,0 0,0-1,0 1,0 0,1 0,-1 0,0 0,0 0,0 0,0 0,1-1,-1 1,0 0,0 0,0-2,0 2,0 0,0 0,0-1,0 1,0 0,0 0,0-1,0 1,0 0,0 0,0 0,0 0,0 0,0 0,0-1,-1 1,1 0,0 0,0 0,0 0,0 0,-1 0,1 0,0-2,0 2,-3-7,-1-1,0 3,-1-4,0 5,0-4,-3-1,2 1,-80-85,42 47,29 29,3 1,-2-1,-8-21,7 14,-1 0,-4-4,-9-7,-1 2,-12-5,3-2,22 24,1 0,-1 3,-7-5,-11-2,0 5,0 1,-33-5,19 6,-3-8,32 13,-1 0,-6 1,7 2,-1 3,-1 0,-1 2,18 2,3 3,10 9,9 8,0 1,1-2,1-1,1-3,15 13,27 11,20 10,-39-25,-29-17,1 2,-3 0,0 1,1 1,9 15,-7-10,2 1,11 10,57 38,-49-38,-16-14,13 15,1 4,-33-33,0-1,-1 0,0 0,0 1,0 0,0-1,0 0,0 2,0-2,1 1,-1 0,0 0,2-1,-2 2,0-2,0 1,0 0,0-1,0 0,0 0,0 1,0-1,0 0,-2 1,2-1,0 0,0 0,-1 0,1 0,0 0,0 0,0 0,0 0,0 0,0 0,0 0,0 2,0-2,0 0,0 0,0 0,0 0,0 0,-1 0,1 0,0 0,-1 0,1 0,0 0,0 0,0 0,-2 0,2 0,0 0,0 0,0-2,0 2,-1 0,-4-1,-1-1,0-2,1 0,-7-4,-6-4,-64-51,-1-6,3-6,54 53,-242-240,78 55,141 150,-30-21,45 48,-23-33,28 30,0 4,-1 1,-1 2,-2 1,23 17,0-2,0-1,1 2,0-2,-4-7,-11-15,-10-10,-4-12,13 23,-30-56,-14-11,-78-115,109 171,24 28,3 1,-7-8,3 0,-1-2,1 0,-7-12,1-1,11 19,0-1,-4-9,-20-52,-10-10,36 73,1 0,0-3,-5-16,-13-33,8 27,0 3,-4 0,0 2,-21-31,35 56,-1-2,2 2,-1-2,-1 0,3-2,0 3,-1-4,-1-11,4 15,-1 1,-2-3,3 3,-3 1,0-1,0 0,-3-5,-11-12,-12-15,-9-16,10 16,-1 1,-6-2,12 14,-36-54,26 36,-23-46,41 70,2-2,-17-31,-25-63,26 52,22 48,-1-2,2-2,0 2,2-6,2 17,2-1,-1 0,2-2,0 2,0 0,1-2,0 2,1-15,0 24,0-2,0 3,0-5,0 5,2-2,-2 1,1 0,-1-1,3-1,-3 3,0 2,0 0,1 1,-1-1,1-1,-1 1,2 0,-2 1,1-1,-1 0,1-1,-1 1,0 0,1 1,0 0,-1 0,1-1,0 1,-1-1,1 1,0 0,1-2,-1 2,-1 0,1 0,-1 0,1 0,0 0,-1 0,2 0,-2 0,1 2,-1-2,1 0,0 1,1 0,-1-1,1 2,1 2,2 1,-4-3,2 3,0-1,0 1,-1-1,0 0,1 2,5 10,19 27,-13-18,0 1,5 10,3 21,-14-39,0 2,-1-3,1 0,6 8,-4-7,1 4,-1 0,-1-1,-2 1,6 16,-6-19,-1 6,2 2,-1 0,-3 0,2 0,-4 1,2 9,11 64,-11-69,3 1,9 30,-16-60,2 2,0 3,-1-2,1 0,0 0,0 1,-2-1,1 1,0-1,-1 2,2 1,-2-8,0-1,0 2,0-2,0 1,0 0,0-1,-2 0,2 0,0 1,0-1,0 0,0 1,0-1,0 2,-1-2,1 1,0-1,-1 1,1-1,0 0,0 0,0 0,0 0,0 0,-1 0,1 1,0-1,-1 0,1 0,-2 1,2-1,0 0,-1 0,0 0,1 0,-1 0,1-1,-2 1,2-1,-2 1,2 0,-1 0,-1-1,1 1,0-1,1-2,-7-5,-1-1,1-2,-1 2,3-2,-1 0,-1-2,-18-32,-114-193,78 137,-20-32,68 106,-1-2,1-2,1 2,0-7,-7-26,12 37,-2 0,2-1,-3 2,-7-15,12 28,-1-1,-2 3,2-2,-1 1,-1 0,-1-2,8 12,1-1,0 1,-1-1,0 0,0 1,-1-1,2 1,-1-2,1 2,-1-1,1 1,-1 0,-1 0,1 0,1 0,-1 0,0 0,0 0,1 0,-2 0,2 1,-2-1,2 2,-2-2,2 1,-1 0,1-1,-1 1,0-1,0 1,1-1,-2 2,1-1,1 0,0-1,-1 1,1 0,0 2,0-2,-1-1,1 2,0 0,-2 5,0-1,0 2,0 0,1-1,0 1,1 0,0 0,-3 16,3 0,0 1,0-1,1-1,1 1,0 0,2-1,1 10,5 13,1 1,1-2,10 27,20 58,-3 1,16 100,-46-194,1-4,9 29,5 14,-6-7,-13-47,0 0,1-1,2 7,11 19,-10-25,-1 0,1 9,-5-19,-6-21,-9-60,-4-2,-9-50,-2-26,5 42,-6-29,15 84,3 0,-1 0,-1-39,9 66,-1-3,2-21,1 46,0 1,0-3,0 2,0 0,0-1,0 2,1-2,-1 1,0 0,0-1,2 0,-1 1,-1 0,0 0,0 1,1-3,0 3,-1 0,0 0,0 0,1-1,-1 1,0 0,0 0,0 0,0 0,0 0,1 0,0 0,-1 0,0 0,0 0,1 0,-1 0,0 0,1 0,-1 0,0 1,0-1,2 0,-2 0,1 0,-1 0,0 1,3 3,-1 0,1 1,0-2,0 2,-1-1,1 3,121 243,-7 11,-91-191,0 3,8 38,13 42,-12-64,1-4,4 1,-32-67,2 1,1 0,7 11,-12-25,-5-9,-2-18,0 19,-7-47,-1 1,-10-39,-31-96,35 130,-1-5,-15-54,-3 0,-22-46,38 110,11 37,16 33,75 195,-59-141,17 77,-26-100,-2-2,11 19,39 93,-23-55,-14-42,13 27,18 40,34 97,-92-229,15 37,11 25,-20-51,-1-1,1-1,2 0,-3 1,2-3,0 2,4 1,17 14,1-2,22 11,-48-30,10 3,-13-6,1-1,-1 0,1 0,-1 0,0 0,0 0,1 0,-1-1,2 1,-2 0,0 0,0 0,0 0,1-1,-1 1,0 0,0 0,0-1,1 1,-1 0,0-2,0 2,0 0,0-1,0 1,0 0,0 0,0 0,0 0,0-1,1 1,-1-1,0 1,0-1,0 1,0-2,0 2,0-1,0 1,0 0,0 0,0-1,0 1,0 0,0-1,-1-10,1 0,-2 0,0 0,-1 0,0 2,0-11,-6-13,-6-24,-9-52,-11-65,13 19,-19-106,21 154,-3 2,-12-23,34 126,-6-25,7 26,0 1,0 0,-2-1,2-1,0 1,0 1,0-1,-1 1,0-1,1 0,0 1,0-2,-1 1,1 1,0-1,0 1,-2 0,2 0,-1 0,0 0,1 0,0 0,0 0,-1 0,0 0,1 1,0-1,-2 1,2 1,0-1,0 0,-1-1,1 1,0 0,0 1,0-1,-1-1,1 0,0 1,0 0,0 0,0 1,0-1,0 0,0-1,0 1,0 1,1 27,3-3,-1 0,1-1,1 0,5 14,6 42,-7-37,0 0,1 1,11 30,25 54,5 13,-41-112,12 41,16 64,5 64,-42-183,-2-10,1-6,-2-1,2-1,-2 1,1 0,0 0,0 1,0-1,-1-1,2 0,-2 1,-19-26,-1 1,1-5,1 2,-4-12,-15-33,-12-31,-45-122,41 92,-8-5,43 101,-9-21,2 2,-15-48,33 80,4 13,1-3,-1 6,0-2,-1-2,0 2,-6-10,-38-60,49 82,0-1,0 0,1-2,0 2,-1 0,1 1,-1-1,0-1,1 2,-1-1,-1 1,1 0,0-1,0 1,1 0,-2 0,1-1,1 1,-1 0,1 0,-1 0,0 0,-2 1,3-1,-1 1,0-1,0 1,1 1,-1-1,1 0,0 1,-1 0,0 0,1-2,0 1,-1-1,-1 3,2-2,0 1,-1 0,1-1,0 0,0 1,0 1,0-3,0 2,0 2,-1 18,1 3,0-2,4 24,8 73,-10-98,14 105,3-2,4 1,4-3,1-3,16 34,-43-151,33 107,13 22,-45-127,-1-1,1-1,-1 1,1-1,-2 0,1 2,2-2,-3 1,1 0,-1-1,1 2,-1-1,2 3,-5-6,2-8,-11-31,-1-3,0-11,-11-34,-4-15,-5-18,-12-21,26 87,2-4,1 2,4-2,-3-11,4 18,1 1,-13-36,-7-25,18 59,-13-27,19 60,0 2,0 0,-2 2,1-2,-2 1,-2-5,-1 4,-2-1,3 2,-3 0,1 3,-4-5,9 11,0 1,1-1,1 2,-2 1,-1-1,2 2,-1-1,0 2,0-1,-1 2,0 0,6 0,0 0,0 1,0-1,0 1,0 0,0 1,1 0,-1-2,1 2,-1 1,0-2,0 1,1 1,0-1,-1 3,1-2,-1-1,1 2,1-1,-2 1,1-1,0 2,1-1,0 0,0 0,0 0,-1 1,1 0,0-2,0 7,-10 60,2-2,3 2,0 1,3 38,3-96,1 1,-1 1,0-4,3 12,-2-15,2-2,-2 1,1-1,-1 0,1 1,0-1,2 0,-2-1,1 4,4 2,-4-4,2 2,-2-4,2 5,0-3,-1-2,2 1,-2 0,2 1,3 1,8 4,2-3,11 7,-15-10,1 1,-1 3,15 11,-12-3,3-4,0 1,0-3,21 10,-30-18,2 3,1 0,-1 2,-7-4,-2 0,1-1,-3 1,2-1,-1 4,1-3,-1 2,2-1,0 6,21 50,-1 2,14 46,-10-26,-9-21,-3-17,-2 0,2-1,13 20,6-2,-22-39,-2 2,1-1,-2-1,8 25,-19-46,0 0,1 0,-2 1,0-2,1 2,0 1,-1-3,2 2,-2 1,0-3,0 3,0-4,0 0,0-1,0 1,0 1,0-2,0 0,0 0,0 1,-2-1,2 1,0 0,0-1,0 2,-1-2,1 0,0 0,0 1,-1-1,1 1,0-1,0 1,0-1,0 0,-2 0,1 1,0-1,0 0,0 0,-1 0,1 0,0 0,1 0,0 0,-3 0,2 0,0 0,0-1,-5-1,-3-1,2 0,0-3,0 1,0 1,0-3,1 1,0 0,0 0,-4-9,-10-11,4-2,-12-23,14 26,-2-2,3 3,-16-15,-9-2,18 19,3 1,-4-8,2 6,5 1,-1 0,-1-2,11 15,2 3,0-2,-2-1,4 0,-3 2,-1-3,4 3,-1-4,0 0,-5-39,4 36,2 0,-3 1,2-1,-1 0,-2 1,3 1,-3-5,-16-29,12 24,-8-21,1 2,0 2,-4-6,8 20,2-1,-1 0,1-2,0-1,-6-24,12 26,-5-11,-1 1,0-1,-4-11,6 27,-20-59,25 72,0-1,1 0,1 1,-2-2,2 0,0 1,-1-2,3 1,1 11,6 11,10 25,8 21,3 10,36 61,-22-46,27 71,-39-91,-21-41,0 1,1 4,5 12,0-3,2 0,1-1,12 23,-21-37,7 10,-2 3,-1 0,11 33,68 218,-74-232,4 0,0-3,20 33,-7-16,-27-51,2 8,-1-3,13 19,-8-17,-1 0,0 3,-5-7,1-1,0 0,11 11,-21-27,1-1,-1 1,1-1,-1 1,0-1,0 0,0 2,0-2,0 0,0 1,1-1,-1 0,0 0,2 0,-2 0,1 0,-1 0,0 0,0 0,1 0,-1 0,1 0,-1 0,0 0,1 0,-1 0,0 0,1 0,-1 0,0 0,1 0,-1 0,1-1,-1-2,0 2,0 0,1-2,-1 1,0 2,1-1,-1-2,0 1,0 1,0-2,2 2,-2-10,0 2,0 0,0-1,0 2,-2-2,1 1,0-1,1-1,-9-25,-2-17,-4-10,1-21,-3-8,-11-37,26 123,-1-4,2-2,-3 1,2-1,1 1,-1-1,2 11,0 0,0 1,0 0,0-1,0-1,0 1,0 0,0 0,0 0,0-1,0 1,0 0,0 1,0-1,0 1,2-1,-2 1,0-3,0 3,0 0,0-1,0 1,1 0,-1 0,0 0,1 0,-1 0,0 0,0 0,0 0,0 0,1 0,-1 0,2 0,-2 0,0 0,0 0,1 0,-1 1,1-1,-1 0,0 0,0 0,0 1,0-1,3 4,0 1,1 0,-2-2,2 6,-1-9,37 77,-1-2,-32-64,-1 1,3-2,-1 1,6 7,-10-16,-1 1,-3-1,4 0,0 1,-1-2,-1 0,1-1,1 3,-3-3,3 1,1-1,-4 0,-1 0,1 0,-1 0,3 0,-3-1,2 1,-2 0,2 0,-1-2,0 1,-1 1,1-1,-1 1,0 0,3-1,-3 0,0-1,2 1,-2 0,1 0,-1 0,0-1,2 1,-1 0,-1-1,0 0,0 0,1 1,-1 0,0 1,0-2,0 1,0-1,0-1,0 1,0-10,0 1,0-1,0 0,0 0,-1 1,-2 0,2-1,-1 1,-1-1,1 1,-2 0,0 1,-1-7,-1 7,6 16,4 19,3 4,2-1,1 1,0-3,0 2,-1-1,5-2,-3 1,3-5,12 20,-11-16,-2-1,13 30,-16-32,3 2,2-1,7 12,-1-1,-16-27,61 100,3 17,-53-96,0-3,1 2,0-3,2 0,0-2,3 1,37 33,27 15,-41-35,-23-17,2-3,0-2,2-2,-3 0,3-4,0 1,21 1,-10-7,-2 2,23 8,-44-8,0 4,0-2,0 3,11 9,21 14,-31-23,-11-4,-10-4,0-5,0 1,1-2,-1 3,2-4,-2 2,-4-5,2 1,-6-3,-44-34,-20-25,14 8,-174-179,218 217,-6-9,-2 2,-14-10,21 22,0-3,-11-16,-9-9,-21-23,-18-25,38 45,-2 3,-41-31,79 72,1-1,-1 3,3-1,-2 0,0-1,1 1,1-2,-1 2,-3-7,5 9,2 0,-1 0,0 1,1 0,0-1,0 0,-1 0,1-1,0 2,0-2,-2 3,2 0,0-1,0 1,0-1,0 1,0-1,0 1,0-1,0 1,0 0,0 0,2 0,-2-2,0 2,0 0,0-1,0 1,0-1,0 1,0 0,0 0,1 0,-1 0,0-1,0 1,0 0,0 0,0 0,0 0,0 0,0 0,0 0,0 0,1 0,-1 0,1 0,-1 0,0 0,0-1,0 1,2 0,-2 0,0 0,0 0,1 0,-1 1,0-1,0 0,0 0,0 0,4 0,-1 2,0 1,-1 0,2 0,0 0,-2 1,0 0,1-2,0 2,-2 2,1-3,2 2,8 17,45 53,27 42,13 42,-24-34,-42-76,-3 0,0 2,0 9,-6-9,8 10,-20-43,-1-1,1 1,3-2,4 9,21 17,114 148,-121-152,21 21,3 4,-20-23,12 12,-35-41,2 1,-1-3,0 2,0-2,12 3,-15-7,25 10,1-1,1-2,-1-5,11 0,190-6,-106-3,278 2,-397-2,-12 0,0 1,-1 1,0 0,1-1,0 0,0 1,-1 0,1-1,-1 1,1-2,-2 2,2 0,-1 0,1 0,0-1,-1 1,0 0,-48-31,-26-26,5 5,8 10,-1 4,0 4,-1 6,-21-3,63 25,0-4,-1 1,2-2,-8-6,-13-11,-38-12,29 17,36 17,-1 0,-11-1,-5-1,27 5,-3 0,1-1,2 0,-2-2,2 1,-3 0,-21-18,1 10,13 8,74 67,3-3,-2-6,6-3,8 3,43 29,12 10,-106-75,14 12,-25-17,1-2,1 1,0-2,0 0,0-3,7 2,26 2,-26-6,-1 1,8 4,11 6,1-2,-1-5,17 3,279-6,-189-6,91 1,-217-2,0 0,12-7,18-1,-23 5,-1-3,24-10,-7 2,-31 10,-1 0,0 0,0-3,1 1,-1-2,0-2,-3 5,-8 7,-1 0,-12 19,8-9,0 2,0-1,0 2,-3 10,2-6,1-1,-5 7,2-4,3-2,-3 2,0 12,-8 22,13-47,1 0,-2 1,1-2,0 2,-1-1,1 0,-1-1,0 1,-1-2,0 1,2-2,-1 2,-2-1,2-2,-1 2,0-1,0-1,-1-1,-1 1,-14 3,0-1,-1-3,-1 0,0-3,4 2,-26 0,-28-2,61 1,-1-1,0-2,2 2,-10-8,-35-23,25 17,2 0,-18-5,-133-33,86 30,66 16,15 5,1-2,-2 0,2 0,0-2,-7-4,-27-28,20 18,-1 0,-2 2,2 1,-25-9,-31 3,30 9,-2-6,-26-19,55 24,-6 4,0-3,-11 3,6 1,-25-15,59 26,-1 0,-1-3,2 2,-3 0,4 1,-5 0,5 0,1 0,1 0,0 0,-1 1,1-1,-2 1,1-1,0 2,0-2,1 1,-3-1,3 0,-2 0,2 1,0 0,0 0,0-1,0 2,0-1,0 0,-1 0,1 0,0 1,0-2,0 0,0 1,-2 0,2 0,0 0,0-1,0 2,0-1,0 0,0 0,0 1,2-2,-2 0,0 0,0 2,1 3,-1-2,0 2,2 1,0-4,-1 2,1 1,1-1,-2-1,-1 1,3-2,-1 2,2 0,-3-2,1 2,7 5,1 1,0-1,1 1,17 15,-14-10,-1 1,3 7,20 27,-18-31,44 51,-49-59,-1 0,2-1,-2-2,6 3,-3-4,0-1,16 1,11 4,-35-6,2-2,1 3,-4-2,1 4,3-1,-2-1,-2 0,0-2,1 3,2-3,-2-1,0 1,4-1,12-1,2 0,23-4,-21 0,-2 2,20 5,189 34,-131-34,-24-3,-59 1,16 6,-18-5,18 3,28-6,-661-2,317 1,269 0,0-1,-2-1,1-1,1 0,-1-2,2 0,-1-2,-2 2,3-4,-1 0,-37-23,27 19,-13-10,31 19,-2 1,2-1,2-1,-2 2,-2-2,4 4,1-1,0 2,0-1,0 0,-1 0,1 0,0-1,-1 2,1-1,-1 0,1 0,0-1,0 1,0-1,0 2,0 0,0-1,0 1,0-2,0 2,0 0,0 0,0 0,1-1,-1 1,0-1,1 1,-1-1,0 1,0 0,1-1,-1 1,0 0,0 0,0 0,0-2,0 2,0 0,1 0,-1 0,1-1,-1 1,0 0,1 0,-1 0,2 0,9-3,1 1,-1 0,0 2,12 1,2 0,517 1,-515-2,19 6,-34-4,-1 0,0 2,2 2,-2-1,1 2,82 49,-69-45,-2 0,1-3,1-2,13 5,-3 2,1 2,10 8,20 8,-61-27,-9-2,-15-1,17-1,-440-3,423 2,1-3,-12-3,-22-3,39 8,-1-2,0-2,2 2,-13-9,-17-8,-11-2,-30-14,63 31,0 0,0 5,-7-3,-5 4,14 1,1-1,-7-2,20 2,-1-3,2 2,-1 0,-1 0,1-2,0 1,1-2,-1 3,-1-2,1-1,-2-3,-1-3,-2 0,-1-1,3 3,-2-1,-1 3,1-2,-30-21,0-1,-25-33,-12-11,68 67,-1-2,3 0,0 0,-3-2,-2-8,-17-26,13 26,-1 0,0 2,-3 0,-12-11,8 7,1 0,-2-4,2-1,-15-23,-20-24,28 39,-35-42,14 10,-48-50,93 110,2 5,2 0,-2 0,3-2,-1 2,0 0,0 0,-2-2,2 1,0-1,-2 1,3 2,0 0,0 0,0-1,0 1,0 0,0 0,0 0,0 0,0-2,0 2,0 0,0 0,0 0,0 0,0-1,0 1,0 0,0 0,0 0,0 0,0-1,0 1,0 0,0 0,0 0,0 0,0 0,2-1,-2 1,0 0,0 0,0 0,0 0,0 0,0 0,0 0,0 0,0 0,0 0,0 0,0 0,1 0,-1 0,7-3,6 5,-7-1,0 1,-1 2,1-3,0 4,-1-1,1-2,0 3,9 9,11 14,-4-2,7 11,-16-18,1 0,-3-4,5 1,-1-2,0 0,4 4,1 0,-1 3,14 18,-13-16,-2-3,14 10,-17-17,0 2,-2-1,2 4,1 2,-1-1,2-2,2 1,2 0,-5-2,0 2,15 17,-4-2,-9-12,1-3,-1 3,0 1,-1 1,-1 1,7 15,-22-37,0 0,-1-1,0 0,1 1,0 0,-1 0,1-1,-1 1,2 0,-2-1,0 2,1-2,-1 1,1 1,-1-1,0-1,-1 0,1-1,-1 2,1-1,0 0,0 0,-2 1,2-2,-1 1,1-1,0 0,-1 1,0 0,1 0,0-1,0 0,-1 2,1-2,-1 1,0-1,1 1,-1-1,0 0,1 1,-2-1,1 0,1 0,-1 0,0 0,-5 1,-2 1,1-2,-1 0,2 0,-1-2,-1 2,1-2,0-2,-16-5,-17-12,20 11,4 1,-3 0,-6 1,4 5,-2 1,-11 2,13 0,0-1,-20-5,-63-26,-83-44,73 24,94 44,-22-13,-25-20,-5 0,3-3,58 37,-1-3,-1 1,2-3,-7-10,7 7,0 0,-1-3,4-1,-3 2,-2-8,-11-31,-2-15,25 70,-65-167,54 140,-8-14,11 24,2-1,-2 0,2 0,-4-11,7 11,-5-10,0-2,3 2,-1-4,-1-7,3-16,-20-139,18 153,-1 0,-2-1,-6-18,-27-82,36 123,-1 3,1-1,-2 1,1 0,0 2,-2 0,-3-3,9 11,2 1,-3 0,2-3,0 2,-3-4,-6-14,12 25,0 0,0 0,0 0,0 0,0 0,0 0,0 0,0 0,0 0,0-2,0 2,0 0,0 0,0 0,0 0,0 0,0 0,0 0,0 0,0 0,0 0,0 0,0 0,0 0,0 0,0 0,0 0,0 0,-1 0,1 0,0 0,0 0,0 0,-1 0,1 0,0 0,0 0,0 0,0 0,0 0,0 2,0-2,0 0,0 0,0 0,-1 0,1 0,0 0,0 0,0 0,0 0,0 1,0-1,0 0,0 0,0 0,0 1,0-1,0 0,0 0,0 0,-3 15,2-13,-3 60,-1 0,3 11,1 125,1-129,0-64,0 50,3 21,-2-58,1-1,1 1,-2-1,3 0,1 0,-1 6,13 27,14 36,-10-31,4 17,-20-58,0 0,2 1,-2-3,5 7,3 6,2 1,0-1,1-1,0-1,13 10,43 52,-57-71,1 2,0-3,18 10,-4-6,5-2,-1-3,13 0,-15-3,-22-5,0 1,0-2,0 5,0-1,0 0,-2 2,6 2,-1-1,10 4,46 17,-125-59,-4-5,-1-3,33 22,-56-26,68 32,-2 3,3 1,-3 2,-2-1,11 3,-11-1,0 1,1 1,-18 5,36-4,-1-2,2 1,-2-1,0 0,0 1,1-1,-1 1,2-1,-1 3,-1-2,1 0,1 0,-3 2,1-1,2-2,-1 2,1 0,0-1,-1 1,1 0,-1-1,1 0,0-1,0 2,0 0,0-1,0 1,0-1,0 2,0-3,0 2,0-1,0 2,1-3,-1 1,1 2,-1-2,0-1,0 1,1 1,-1 0,0-1,3 4,0 1,-1-2,1 1,-2 0,3 0,-2-3,1 3,0-1,1 1,0-3,7 9,1 1,5-1,-10-5,236 150,-199-131,49 23,-24-15,-42-18,6 2,0 1,1 4,16 18,-31-25,-1 0,2-2,7 4,60 24,-61-30,9 7,23 20,-19-12,1-3,-34-21,24 13,0 0,14-2,-32-7,1-2,-2 1,0 1,1 1,-1-1,1 4,-1-1,2 5,-9-6,-4-6,-1-2,1 0,-2 0,1 2,1-2,-1 0,1 0,-1 0,1 0,-1 0,-1-2,1 2,1 0,-1 0,-7-3,1-4,-2 2,2-3,1 2,-2-2,-3-4,-17-18,-7-1,-24-13,0 1,55 42,-246-192,224 178,1 1,-2 3,1 0,0 4,-1-1,-13 2,-46-1,-34 11,37-3,69 0,4-1,-2 0,1-1,-3-2,10 3,3-1,-1 0,-2 1,0 0,3-2,0-1,-4 2,2-3,2 3,-1-1,-1-2,0 2,1-1,1 1,0-2,0 4,1 0,-2-1,2 1,0-1,0 1,-1-1,1 1,-1-2,1 2,0 0,0 0,0 0,0-1,0 0,0 1,0-1,0 0,0 1,0-2,0 2,0 0,0-1,0 0,0 1,0-1,0 0,0 1,0 0,0 0,0 0,0 0,0-2,0 2,0-1,0 1,1-1,-1 0,1 1,-1-2,0 2,0 0,2 0,-2 0,1-1,-1 1,0-1,0 1,0 0,1 0,-1-1,1 0,3 1,0-3,-2 2,-1 0,3 0,1-1,12 2,-2 0,2 0,0 3,-2 2,2-2,1 5,28 11,23 16,-22-8,-8-3,2-4,-2-3,34 9,-54-22,-2 2,2 3,-1-1,-1 3,-1 0,15 13,-12-10,-2-2,1-1,1-2,0 0,0-2,5 0,-3 1,0 0,0 3,0 0,11 11,-19-12,-13-10,0 0,1 0,-1 0,0 0,0 0,0 0,0 0,0 0,0 0,0 0,0 2,0-2,0 0,2 0,-2 0,0 0,0 0,0 1,0-1,0 0,0 0,0 0,0 0,0 0,0 0,0 0,0 0,0 0,0 1,0-1,0 0,0 0,0 1,0-1,0 0,0 0,0 0,0 1,0-1,0 0,0 0,0 0,0 0,0 0,0 0,0 0,0 0,0 0,0 0,-2 2,2-2,-7 3,-13 2,-62-2,-55-12,111 5,0 0,0-2,0-3,0-1,1-3,1 0,-7-5,-189-155,199 152,0-1,3 0,-8-10,4 3,0 4,-3-3,12 13,0 2,-1-5,-5-11,6 8,-2 2,-4-6,5 11,2 1,-13-8,25 21,0 0,0 0,0 0,-1 0,1 0,0 0,0 0,0 0,0 0,0-1,0 1,0 0,0 0,0 0,0 0,0 0,0 0,0 0,0 0,0 0,0 0,-1 0,1 0,0 0,0 0,0 1,0-1,-2 0,2 0,0 0,0 0,0 0,0 0,0 0,0 0,0 2,0-2,0 0,0 0,0 0,0 0,0 0,0 1,-1-1,1 0,0 0,0 0,0 0,0 1,0-1,0 0,0 0,0 0,0 0,0 0,0 0,0 0,0 0,0 0,0 0,0 1,0-1,0 0,1 0,-1 0,0 0,0 1,3 9,3 11,2-2,-1-1,1 2,0-5,8 13,12 19,9 8,0-2,3 0,-1-6,6 2,-39-43,-1 1,0-2,3 0,-3-2,1 2,2 0,-3-2,2-1,6 3,-13-5,0 0,0 0,1 0,-1 0,0 0,0 0,0 0,1 0,-1 0,1 0,-1 0,0 0,0 0,0 0,2 0,-2 0,0 0,0 0,0 0,1 0,-1 0,0-2,0 2,0 0,1-1,-1 1,0 0,0-1,0 1,0 0,0-1,0 1,0 0,0 0,0-2,0 2,0-1,0 0,0 0,0 0,0 1,0-2,0 1,0-1,0 1,-1 1,1-2,0 1,-1 0,-12-26,-1 7,0-1,-2 3,-5-6,1 2,9 11,1 2,1-1,-2 1,0 3,1-2,-7-1,-51-29,56 31,-2 0,2 3,-2-1,3 0,-11 3,-21-1,37 3,14 0,407 3,-258-3,-93 1,5 10,38 0,-106-11,21 0,21 7,-36-5,0-1,0 4,2-1,-2-2,-1 3,1 1,4 3,15 14,1-2,-1-1,21 6,-27-14,-2 2,0 0,-1 2,1 1,12 17,2-2,3-3,-1-1,14 6,-22-17,-1-4,19 9,-30-15,-2 1,2 0,-3 2,3 2,30 19,3 1,27 5,-51-26,1-2,-1-1,1-3,10 0,-29-5,-4 0,1 0,1 0,-1 0,-1 0,1 0,0 0,0 0,2-3,-4 3,0-1,0 1,1-1,-1 1,1 0,-1-1,0-1,1 1,-1 1,0 0,0-1,0 1,2-1,-2 0,0-1,0 1,0 0,1 1,-1-1,0 0,0-1,0 2,0-1,0 1,0-1,0 0,0-1,0 1,0 0,0 1,-4-36,-2-8</inkml:trace>
</inkml:ink>
</file>

<file path=ppt/ink/ink8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2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3 70,'0'0,"2"0,5 0,0-5,6-5,0 2,0-1,5 3,3 2,1 1,3 1,-4 2,-1 0,-2-5,-1 1,-3 1,6-2,-4 4,4-2,3 2,-3 1,1 0,-3 0,1 0,-3 0,-1 5,-1 0,-2 3,-1 2,0-3,-3 4,2-4,-3 5,2-3,0 4,1-4,3-1,0-1,0-1,3 2,-4 2,-1-1,0-2,-3 2,2-1,-1 4,-1 1,2 0,-2 2,-2 1,1-3,-2 3,3-3,-2 1,1 3,2-5,-1 2,1-2,0 2,-2 0,0 4,1-3,2-3,-1 1,-3 2,-3 0,3 5,-2 0,0 2,0 1,-4-1,3-3,1-4</inkml:trace>
</inkml:ink>
</file>

<file path=ppt/ink/ink8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3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3 0,'0'0,"3"0,3 10,2 4,3-1,2 4,2 3,-1 0,1-3,-2 0,-2-4,-1 3,-5-1,3 3,0 1,-2 2,2 0,2-2,1-1,-3 1,4-4,0 0,0-1,2-7,-4 4,1-4,-3 4,1-1,1-3,1-2,-1 2,0 4,1-2,-4 6,3-4,-2 2,1 3,-2 1,-2 3,1 1,-1 2,-2-1,1 2,0-5,-1-1,1-3</inkml:trace>
</inkml:ink>
</file>

<file path=ppt/ink/ink8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4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405 1,'0'0,"-1"0,-7 0,1 5,-5 0,-2 2,2 4,-1 0,-3 0,5 1,-4 2,-1 1,0-1,0-2,5 3,-1-4,-1 2,1-3,-1-2,0-2,2 1,1-1,-1 1,-2 0,0-1,0 5,2 3,1-2,-2 4,-1-4,3 0,3 5,-1-4,2 1,-1 4,1 0,2 1,0 3,3 1,0 0,1-1,0 2,0-1,0 0,0 0,1 0,-1 0,0 0,0 0,0 0,1-5,3 0,-2 0,1 0,-1-1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5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47,'3'0,"3"-2,5-6,4 0,3-2,-1 0,-2 2</inkml:trace>
</inkml:ink>
</file>

<file path=ppt/ink/ink8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5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310 185,'0'0,"0"-4,-3-6,-6 1,0-4,-2 2,-2 1,4-1,-3 3,4-4,-2 2,0 3,-1-3,0 1,-3 3,0-2,0-1,-1 0,-2-1,0 3,-4 2,2 1,-4 3,2 0,5 1</inkml:trace>
</inkml:ink>
</file>

<file path=ppt/ink/ink8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6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 1,'0'0,"3"0,3 0,3 0,-1 5,2 0,1 0,-1 3,0 4,1-1,-2 3,0-3,-1 3,-1-3,2 3,-2-4,0 3,1-2,-2 2,0 0,4 6,-2-1,2-1,-3 1,-2 0,3-4,-2 2,-3 2,1 0,-4-2</inkml:trace>
</inkml:ink>
</file>

<file path=ppt/ink/ink8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7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201 0,'0'0,"0"5,-2 0,-4 0,-3-2,1 6,-3-5,0 7,-1-2,-1-2,0 4,-3-4,3 5,-2-2,0 2,0-2,0 3,3-3,-1-2</inkml:trace>
</inkml:ink>
</file>

<file path=ppt/ink/ink8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8"/>
    </inkml:context>
    <inkml:brush xml:id="br0">
      <inkml:brushProperty name="width" value="0.1" units="cm"/>
      <inkml:brushProperty name="height" value="0.1" units="cm"/>
      <inkml:brushProperty name="color" value="#FFFF00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140 47,'0'0,"4"4,5 1,5-1,2 0,4 3,0 1,-3 2,1-2,-4 0,-2 3,-1-2,1-3,-1-2,3-1,-2-2,-2 5,1-2,-3 5,1 0,1-2,1-2,3-3,-2 7,0 1,4-1,-4 4,-1-2,0-1,1-5,2 3,-1 1,1-6,-1 2,2-2,0-2,-1-1,0 0,1 0,-4-5,-2-3,-3-8,-6 3,-1-3,-4 1,-5 1,0 3,-3 1,-1 5,2-2,-1 0,2 2,-2-3,0-4,0 1,-1 2,0 2,-5 3,3 2,-1 1,1 1,-2 0,3 1,-1-1,3 0,-5 0,0 5,2 0,0-1,-1 1,2-2,-1 3,2-1,-1 1,2-2,-2-1,1-3,0 1,-1-1,1 0,-1 0,2 0,-2-1,1 1,-1 0,3-3,0-3,5-3,-3 1,1-1,1-1,3-2,3 0,2-3,4 5,3 0,2 0,1 2,1 0,4 5,3-1,2 3,4 6,-2 0,-2-2,-2 2,-1-1,-1-2,2-1,0-1,-1 5,-2 2,2 4,-3-3,2-2,-1 0,-1-4,0-2,-1 1,3-1,-3-1,2 5,-9 2,-9 2,-6 6,-8-2,-4 2,-2-2,2 4,0-5,3-3,0-3,3-1,-4-2,2-2,0 0,-2 0,-1-1,2 1,2-1,2-3,1-1,1-1,3-2,6 2,5-1,7 2,4-3,5 2,4 0,2 1,0 4,0 0,1 0,-2-4,2 0,-4 0,-2 2,-2 0,-3 1,1 2,0 0,0 0,-2 0,1 0,0 0,0 0,1 0,-1 0,0 0,1 0,-1 0,1 0,-2 0,2 0,-1 0,0 5,1 0,-4 4,-12-9,1 0,0 0,0 1,0-1,0 0,1 0,-1 0,0 2,0-2,0 0,0 0,0 0,1 0,-1 0,0 0,0 0,0 1,0-1,0 0,0 1,0-1,0 0,0 0,0 1,0-1,0 0,0 0,0 0,0 0,0 0,0 1,0-1,0 0,-1 0,1 2,-8 5,-13 0,-5-4,0-2,-2 0,5 0,3-2,2-3,1 0,2-2,1-2,1 0,-2 1,3 7,2 1,1 7,5 4,0 4,1 5,2-1,1 3,-2 1,0 0,-2 1,2-2,2 0,-1 1,1-1,0 0,0 0,0-2,0 2,0 0,0 0,0 0,0 0,0 0,0 0,0 0,0 0,0 0,0 0,0 0,0-1,0 0,0 1,0 1,0-1,0 0,0 0,0 0,0 0,0 0,0 0,0-2,0 2,0 0,0-1,0 2,-4-6,-2-9,-3-9,1-12,-2-5,2-4,2-4,1-3,2-1,1 1,1 3,-3-2,1 3,1 0,1 1,1 1,0 0,-1-1,1 1,1 0,-1-2,0 1,0 0,0 0,1 6,3-1,0-1,-3-1,4 4,0 0,-4 0,3-3,2-1,-4-1,2-2,-1 2,-2-4,3 7,0 0,1-1,2-1,-4 1,1-3,-2 1,0-2,-2 0,1 0,-2 1,1 9,0 6,0 14,0 9,0 11,0 6,0-1,0 0,0-4,0-1,0-1,0-2,0 0,0-2,0 0,0 1,0 0,0-2,0 2,0 0,0 0,-4 0,2 0,-3-5,-3 1,4-1,-3-9,-2-6,3-15,0-6,2-7,1-1,-1 5,0-1,1 2,-1 4,-1-1,1 0,2-2,-1 1,2-4,-1 5,-1-1,-1 0,2-1,1-1,0-2,-1 1,2-2,0 0,3-1,0 1,4 4,-1 1,-2 0,0 0,1 1,3 5,-2 10,1 11,3 6,1 8,3 1,-3 3,0-6,-2 0,-1-10,0-10,-2-10,-4 6,0-3</inkml:trace>
</inkml:ink>
</file>

<file path=ppt/ink/ink8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06:15.8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1669 126 24575,'-2'31'0,"-1"0"0,-2 0 0,-14 56 0,1-5 0,-29 119 0,47-199 0,-9 49 0,2-1 0,-2 78 0,8-92 0,-12 66 0,4-36 0,-1-4 0,5-41 0,2 1 0,-2 28 0,3-24 0,-1 0 0,-2 0 0,-12 43 0,-2 13 0,14-59 0,-2 0 0,0-1 0,-19 39 0,17-40 0,0 0 0,1 0 0,-10 44 0,13-39 0,-1-1 0,0 0 0,-19 44 0,19-56 0,0 0 0,-1-1 0,-1 1 0,1-1 0,-2-1 0,0 0 0,0 0 0,-13 11 0,10-10 0,-2 0 0,1-2 0,-1 0 0,0-1 0,-1 0 0,0-1 0,0-1 0,-1 0 0,-17 4 0,-132 18 0,145-25 0,0 0 0,0 2 0,-27 12 0,10-4 0,26-10 0,1 1 0,0 1 0,0 0 0,-11 9 0,13-9 0,-1 0 0,1 0 0,-1-1 0,0-1 0,0 0 0,-13 5 0,-39 6 0,19-3 0,0-2 0,-1-2 0,-73 3 0,100-10 0,1-2 0,0-1 0,-1 0 0,1-1 0,0 0 0,-17-8 0,24 8 0,0-1 0,1 0 0,-1-1 0,1 1 0,0-2 0,1 1 0,-1-1 0,1 0 0,0 0 0,0-1 0,1 0 0,-10-15 0,-8-17 0,7 13 0,0-2 0,1 0 0,-13-38 0,23 46 0,1 0 0,1 0 0,1-1 0,1 0 0,0 1 0,2-1 0,2-20 0,-1-22 0,-1 41 0,2 0 0,0 1 0,1-1 0,12-40 0,-5 22 0,10-59 0,-16 68 0,1 0 0,2 0 0,16-43 0,-17 54 0,0-2 0,-2 1 0,5-31 0,9-34 0,-15 70 0,-1-1 0,0 1 0,1-32 0,-3 29 0,1 0 0,5-26 0,-1 15 0,3-46 0,4-18 0,0 18 0,-7 39 0,17-61 0,-3 27 0,-11 37 0,1 1 0,2 1 0,17-38 0,-25 64 0,0 0 0,0 0 0,0 1 0,1-1 0,0 1 0,0 1 0,0-1 0,0 1 0,1 0 0,-1 0 0,1 1 0,0 0 0,0 0 0,0 0 0,0 1 0,1 0 0,-1 0 0,12-1 0,10-1 0,1 2 0,0 2 0,30 3 0,-7-1 0,17 0 0,119-4 0,-116-10 0,-46 6 0,40-2 0,-39 6 0,39-9 0,-39 6 0,40-3 0,-43 5 0,46-10 0,-23 3 0,121-36 0,-166 46 0,0-1 0,1 1 0,-1 0 0,0-1 0,1 1 0,-1 0 0,0 0 0,1 1 0,-1-1 0,0 0 0,0 1 0,1 0 0,-1-1 0,0 1 0,0 0 0,0 0 0,0 1 0,0-1 0,0 0 0,0 1 0,2 1 0,-2 0 0,0 0 0,0 0 0,0 1 0,-1-1 0,1 1 0,-1-1 0,0 1 0,0-1 0,0 1 0,0 0 0,-1-1 0,1 1 0,-1 7 0,1 40-1365,-2-28-5461</inkml:trace>
</inkml:ink>
</file>

<file path=ppt/ink/ink8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06:44.1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425 158 24575,'6'1'0,"0"0"0,0 1 0,0-1 0,0 1 0,-1 1 0,1-1 0,9 8 0,20 6 0,-4-9 0,-1-2 0,1-1 0,1-2 0,-1-1 0,41-5 0,10 2 0,-59 0 0,1 0 0,26-7 0,-25 3 0,40-1 0,-17 6 0,-26 2 0,-1-1 0,1-1 0,-1-2 0,1 0 0,-1-1 0,0-1 0,29-12 0,-10 0 0,-27 13 0,0-2 0,0 1 0,-1-2 0,0 0 0,16-12 0,-27 18 0,32-25 0,-31 24 0,1 0 0,0 1 0,-1-1 0,1 1 0,0 0 0,0-1 0,-1 1 0,1 0 0,0 1 0,5-2 0,-7 3 0,0-1 0,1 1 0,-1-1 0,0 1 0,0 0 0,0-1 0,0 1 0,0 0 0,0 0 0,-1-1 0,1 1 0,0 0 0,0 0 0,0 0 0,-1 0 0,1 0 0,-1 1 0,1-1 0,0 0 0,-1 0 0,0 0 0,1 1 0,-1-1 0,0 0 0,1 0 0,-1 1 0,0-1 0,0 2 0,2 43 0,-2-39 0,0-4 0,0 38 0,-5 50 0,3-77 0,-1-1 0,1 1 0,-2-1 0,0 0 0,0 0 0,-1-1 0,-11 21 0,1-6 0,-24 57 0,34-71 0,1 1 0,0-1 0,1 1 0,0 0 0,1 0 0,0 26 0,4 87 0,-3 81 0,-3-177 0,-1 0 0,-13 38 0,0 6 0,9-33 0,4-22 0,1 0 0,1 0 0,-2 30 0,5-39 0,0 0 0,-1 0 0,0 0 0,-1 0 0,0-1 0,0 1 0,-1-1 0,0 1 0,-1-1 0,0 0 0,-9 15 0,-16 21 0,22-35 0,0 0 0,0 0 0,1 0 0,0 1 0,1 0 0,-5 14 0,7-17 0,0 0 0,0-1 0,-1 1 0,0-1 0,0 0 0,-1 0 0,0-1 0,0 1 0,0-1 0,-1 0 0,0-1 0,-1 1 0,1-2 0,-1 1 0,0-1 0,0 0 0,-1 0 0,-11 5 0,-6 0 0,-1-1 0,0-1 0,0-2 0,-41 5 0,42-6 0,1 1 0,1 2 0,-27 11 0,31-11 0,-1 0 0,0-1 0,0-2 0,-39 6 0,20-6 0,1 1 0,-40 13 0,1 0 0,62-15 0,-1 1 0,-27 14 0,-1 0 0,40-17 0,-14 4 0,0 0 0,-1 0 0,-25 2 0,37-7 0,1-1 0,-1 0 0,1-1 0,0 1 0,-1-1 0,1-1 0,0 1 0,-1-1 0,1 0 0,0-1 0,0 0 0,1 0 0,-11-7 0,9 5 0,1-1 0,0 1 0,0-1 0,1 0 0,-1-1 0,1 1 0,1-1 0,-1-1 0,1 1 0,0-1 0,1 1 0,-1-1 0,1 0 0,1 0 0,-4-15 0,3 4 0,1-1 0,0 0 0,1 0 0,1 0 0,3-34 0,-1 43 0,1 0 0,0 1 0,0-1 0,1 0 0,0 1 0,1 0 0,5-10 0,14-31 0,44-130 0,-60 161 0,-2-1 0,0 0 0,-1 0 0,-1 0 0,3-31 0,-4-108 0,-4 108 0,3 32 0,0-1 0,0 1 0,7-22 0,1-9 0,-4 20 0,2 0 0,1 1 0,1 0 0,2 1 0,0 0 0,19-32 0,-12 25 0,-1-2 0,-2-1 0,22-78 0,-35 98 0,0 0 0,-1-1 0,-1 1 0,-2-26 0,2-28 0,-1 70 0,1 0 0,0 0 0,-1 0 0,1 1 0,0-1 0,0 0 0,1 0 0,-1 1 0,0-1 0,1 1 0,0-1 0,-1 1 0,1 0 0,0 0 0,0-1 0,0 1 0,0 1 0,0-1 0,1 0 0,-1 1 0,0-1 0,1 1 0,-1 0 0,1 0 0,4-2 0,8-1 0,-1 0 0,1 1 0,22-2 0,-29 5 0,51-4 0,62 6 0,53-3 0,-163-2 0,0 1 0,0-1 0,0-1 0,-1 0 0,1-1 0,-1 0 0,11-7 0,-11 6 0,0 0 0,1 0 0,0 2 0,0-1 0,0 2 0,15-4 0,-1 4 0,-1 2 0,1 1 0,0 1 0,-1 1 0,0 1 0,1 2 0,31 10 0,-113-11 0,-25 8 0,49-7 0,-48 3 0,10-9 0,21 0 0,0 2 0,-83 14 0,93-8 0,30-6 0,0 0 0,0 1 0,0 0 0,0 1 0,0 0 0,0 1 0,1 0 0,0 0 0,-1 1 0,-9 8 0,-53 40 0,43-34 0,-34 32 0,57-45-136,1 0-1,0 0 1,1 1-1,0 0 1,0 0-1,0 0 1,0 0-1,1 1 0,-3 9 1,2 0-6690</inkml:trace>
</inkml:ink>
</file>

<file path=ppt/ink/ink8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06:53.9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892 234 24575,'-13'1'0,"0"0"0,-1 2 0,-21 6 0,-5 1 0,14-5 0,0 1 0,0 2 0,0 0 0,1 2 0,0 1 0,1 1 0,-38 26 0,23-9 0,-2-2 0,-60 31 0,85-50 0,0 0 0,-1-1 0,-1-1 0,1-1 0,-1 0 0,1-2 0,-31 3 0,-141-8 0,225 2 0,-8 1 0,48-5 0,-67 2 0,0 0 0,0 0 0,1-1 0,-1 0 0,-1-1 0,1 0 0,0 0 0,-1-1 0,8-6 0,4-2 0,0 0 0,35-15 0,-33 18 0,0-1 0,25-19 0,60-47 0,-93 68 0,0 1 0,1 1 0,0 0 0,0 1 0,0 0 0,31-5 0,-41 11 0,0-1 0,0 1 0,1 1 0,-1-1 0,0 1 0,0 0 0,0 0 0,0 0 0,0 1 0,0 0 0,9 5 0,-6-2 0,0 0 0,0 0 0,-1 1 0,0 0 0,13 14 0,-20-20 0,1 0 0,-1 1 0,0-1 0,0 1 0,0-1 0,1 0 0,-1 1 0,0-1 0,0 0 0,0 1 0,0-1 0,0 1 0,0-1 0,0 1 0,0-1 0,0 0 0,0 1 0,0-1 0,0 1 0,0-1 0,0 0 0,0 1 0,-1-1 0,1 1 0,0-1 0,0 0 0,0 1 0,0-1 0,-1 0 0,1 1 0,0-1 0,0 0 0,-1 1 0,1-1 0,0 0 0,0 0 0,-1 1 0,1-1 0,0 0 0,-1 0 0,1 0 0,0 1 0,-1-1 0,1 0 0,-1 0 0,1 0 0,-20 8 0,20-7 0,-22 4 0,0 0 0,-28 2 0,27-4 0,0 0 0,-26 9 0,-115 58 0,121-48 0,-1-3 0,-84 25 0,107-39 0,-13 3 0,-1-1 0,-63 3 0,149-14 0,0-2 0,54-15 0,9-1 0,-92 17 0,-1-1 0,23-9 0,32-9 0,-49 17 0,-1-2 0,0-2 0,47-25 0,9-5 0,-59 32 0,57-27 0,-72 31 0,1 0 0,-1 0 0,0 0 0,0-2 0,-1 1 0,12-13 0,-17 17 1,0-1 1,0 0-1,0 0 0,-1 0 0,1 0 0,0 0 0,-1 0 0,0-1 0,0 1 1,0 0-1,0-1 0,0 1 0,-1-1 0,1 1 0,-1-1 0,0 1 1,0-1-1,0 1 0,0-1 0,-1 0 0,1 1 0,-1-1 0,0 1 0,-2-6 1,-2-4-26,-1 0 1,-1 0 0,0 1 0,-16-21 0,-8-16-1255,23 32-5548</inkml:trace>
</inkml:ink>
</file>

<file path=ppt/ink/ink8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07:41.304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1060 107 24575,'-1'1'0,"0"-1"0,0 0 0,0 1 0,0-1 0,0 1 0,0 0 0,0-1 0,0 1 0,0 0 0,0 0 0,0 0 0,0-1 0,1 1 0,-1 0 0,0 0 0,1 0 0,-1 0 0,1 0 0,-1 1 0,1-1 0,-1 0 0,1 0 0,0 0 0,-1 0 0,1 1 0,0-1 0,0 2 0,-5 40 0,5-39 0,-2 54 0,1-29 0,-1 1 0,-8 48 0,7-57 0,0 0 0,1 38 0,2-39 0,-1-1 0,-1 1 0,-5 30 0,-14 61 0,13-59 0,4-19 0,1-1 0,3 55 0,-2 18 0,-1-82 0,-2-1 0,0 1 0,-1-1 0,-14 35 0,-7 26 0,16-43 0,-7 49 0,18-84 0,-2-1 0,1 1 0,0-1 0,-1 0 0,0 0 0,0 0 0,0 0 0,0 0 0,0-1 0,-1 1 0,0-1 0,0 1 0,0-1 0,0 0 0,0 0 0,0 0 0,-1-1 0,1 0 0,-1 1 0,-5 1 0,-9 5 0,-1-1 0,-39 11 0,25-9 0,-64 22 0,72-25 0,0 2 0,-23 12 0,-1 0 0,24-14 0,-1-1 0,1-2 0,-1 0 0,0-2 0,0-1 0,-39-4 0,11 2 0,49 1 0,1 0 0,-1-1 0,1 1 0,-1-1 0,1 0 0,-1 0 0,1-1 0,0 1 0,0-1 0,-1 0 0,1-1 0,0 1 0,1-1 0,-7-4 0,-16-13 0,21 18 0,1 0 0,0-1 0,0 0 0,0 0 0,0 0 0,0-1 0,0 1 0,1-1 0,0 0 0,0 0 0,0 0 0,0-1 0,0 1 0,1-1 0,0 0 0,0 0 0,0 0 0,-2-9 0,0-15 0,1-1 0,1 0 0,2 1 0,6-60 0,-3 68 0,2 1 0,0 0 0,1 0 0,16-38 0,4-13 0,-6 17 0,-14 41 0,-1 1 0,-1-1 0,0-1 0,0 1 0,2-19 0,19-120 0,-15 95 0,-6 36 0,0 0 0,1-34 0,-3 19 0,8-40 0,-5 42 0,2-51 0,-8 53 0,0 19 0,1 0 0,1-1 0,2-18 0,-2 27 0,0 1 0,0-1 0,1 1 0,-1 0 0,1 0 0,0-1 0,0 1 0,1 1 0,-1-1 0,1 0 0,-1 0 0,1 1 0,6-6 0,4-3 0,0 0 0,1 0 0,0 2 0,1 0 0,0 0 0,0 2 0,1 0 0,0 1 0,0 0 0,1 2 0,0 0 0,-1 1 0,31-2 0,37-6 0,-3 0 0,-58 9 0,-1-1 0,0-1 0,29-10 0,24-6 0,-50 17 0,0 1 0,0 2 0,0 0 0,33 5 0,-55-4 0,0 1 0,0-1 0,1 1 0,-1 0 0,0 0 0,0 0 0,0 0 0,0 0 0,0 1 0,0 0 0,0-1 0,0 1 0,-1 0 0,1 1 0,-1-1 0,1 0 0,-1 1 0,0 0 0,3 3 0,-3-1 0,0 0 0,0 0 0,0 0 0,0 0 0,-1 0 0,0 0 0,0 1 0,0-1 0,0 0 0,-1 1 0,0 7 0,-2 12 0,-1-1 0,-1 0 0,-1 0 0,-11 32 0,-21 83 0,29-103 0,-20 71 0,-20 28 0,28-80 0,2 1 0,3 1 0,-12 77 0,26-126 0,-1 0 0,1 0 0,-1-1 0,-1 1 0,1-1 0,-1 1 0,-5 7 0,6-12 0,1 0 0,-2 0 0,1-1 0,0 0 0,0 1 0,-1-1 0,1 0 0,-1 0 0,0 0 0,1-1 0,-1 1 0,0-1 0,0 0 0,0 1 0,0-2 0,0 1 0,0 0 0,0 0 0,-4-1 0,-49 4 0,34-4 0,1 2 0,-31 6 0,33-4 0,1-2 0,-1 0 0,-24-2 0,25-1 0,0 2 0,-1 0 0,-24 5 0,42-6 0,-1 1 0,1-1 0,-1 0 0,1 1 0,0-1 0,-1 0 0,1 1 0,0 0 0,0-1 0,-1 1 0,1 0 0,0 0 0,0 0 0,0 0 0,0 0 0,0 0 0,0 0 0,0 0 0,0 0 0,0 0 0,0 1 0,0 1 0,1-2 0,0 0 0,0 1 0,0-1 0,0 0 0,0 0 0,0 1 0,0-1 0,1 0 0,-1 1 0,1-1 0,-1 0 0,1 0 0,-1 0 0,1 1 0,-1-1 0,1 0 0,0 0 0,0 0 0,1 2 0,5 4 0,0 0 0,1 0 0,0-1 0,17 11 0,-4-7 0,0 0 0,1-1 0,0-1 0,0-2 0,42 7 0,-55-12 0,-1-1 0,1 0 0,-1 0 0,13-3 0,-18 3 0,-1-1 0,1 1 0,-1-1 0,1 1 0,-1-1 0,1 0 0,-1 0 0,1 0 0,-1-1 0,0 1 0,0 0 0,0-1 0,0 0 0,0 1 0,0-1 0,0 0 0,0 0 0,2-4 0,-6 4 0,-5 6 0,-8 6 0,-81 90 0,86-93 0,0 0 0,-1-1 0,1 0 0,-1-1 0,-12 4 0,-15 7 0,26-11 0,0-1 0,-1 0 0,0-1 0,1 0 0,-1-1 0,-20 0 0,-1-1 0,-44-7 0,72 5 10,0 0 0,1-1 0,-1 0 0,0 0 0,1 0 0,-1-1 0,1 0 0,0 0 0,0 0 0,0-1 0,-5-4 0,-1-3-381,1 1-1,0-2 1,-12-17 0</inkml:trace>
</inkml:ink>
</file>

<file path=ppt/ink/ink8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07:54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914 2 24575,'-68'-1'0,"-76"3"0,118 2 0,0 1 0,-29 11 0,33-9 0,1-1 0,-1-1 0,-40 3 0,-290-9 0,339 2 12,1 0-1,-1 1 0,-17 6 1,0 0-1423,13-5-5415</inkml:trace>
</inkml:ink>
</file>

<file path=ppt/ink/ink8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08:00.9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242 16 24575,'-2'0'0,"-1"-1"0,1 1 0,0-1 0,0 1 0,0-1 0,0 0 0,0 0 0,0 0 0,0 0 0,0 0 0,-3-3 0,-3 1 0,10 20 0,0-8 0,-1 0 0,1 1 0,-1-1 0,-1 0 0,0 0 0,-1 16 0,0-19 0,0-1 0,-1 1 0,1 0 0,-1-1 0,0 1 0,-1-1 0,1 1 0,-1-1 0,0 0 0,0 0 0,-6 6 0,1-1 0,0-1 0,-1 0 0,0 0 0,-1-1 0,-11 7 0,18-12 0,-1-1 0,0 1 0,0-1 0,0 0 0,-1-1 0,1 1 0,0-1 0,-1 0 0,1 0 0,0 0 0,-1 0 0,1-1 0,-1 0 0,1 0 0,-1 0 0,-7-3 0,9 2 0,1 0 0,0-1 0,-1 0 0,1 1 0,0-1 0,0 0 0,0 0 0,0 0 0,1-1 0,-1 1 0,1 0 0,-1-1 0,1 1 0,-1-1 0,1 0 0,0 1 0,0-1 0,0 0 0,1 0 0,-1 0 0,1 0 0,-1 1 0,1-1 0,0 0 0,0-6 0,0-4 0,0 0 0,1 0 0,0 0 0,4-19 0,2 5-1365,-1 4-5461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5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1 115,'1'-3,"-1"1,1-1,1 1,-1 0,0-1,0 1,1 0,-1 1,0-2,1 1,-1 1,1-1,0 0,0 1,0 0,3-2,0-2,8-6,-1 2,1 0,0-1,1 3,-1 0,1 0,15-4,-24 11,0-1,0 0,0 0,1 1,-2 0,1 0,1 1,-1 0,0 0,8 3,-10-3,1 2,-2-1,2 0,-1 1,0-1,0 1,0 0,0 0,-1 0,0 0,1 1,-1 0,0-1,1 2,-1-1,1 5,2 5,-3 1</inkml:trace>
</inkml:ink>
</file>

<file path=ppt/ink/ink8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08:02.6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31 165 24575,'-3'3'0,"0"1"0,0-1 0,1 0 0,-1 1 0,1 0 0,0-1 0,0 1 0,0 0 0,0 0 0,1 1 0,-1-1 0,1 0 0,-2 9 0,3-12 0,0 0 0,0 1 0,0-1 0,1 1 0,-1-1 0,0 0 0,0 1 0,1-1 0,-1 0 0,1 1 0,-1-1 0,1 0 0,-1 0 0,1 0 0,0 1 0,0-1 0,-1 0 0,3 1 0,-1 0 0,0-1 0,0 1 0,0-1 0,0 1 0,0-1 0,1 0 0,-1 0 0,0 0 0,1-1 0,-1 1 0,1-1 0,3 1 0,-4-1 0,0 1 0,0-1 0,0 0 0,0 0 0,1 0 0,-1 0 0,0-1 0,0 1 0,0-1 0,0 1 0,0-1 0,0 0 0,0 0 0,0 0 0,0 0 0,0 0 0,0 0 0,-1-1 0,1 1 0,2-4 0,-2 3 0,0-1 0,0 0 0,0 0 0,-1 0 0,0 0 0,1-1 0,-1 1 0,0 0 0,0-1 0,-1 1 0,1 0 0,0-7 0,-1 3 0,0 1 0,0 0 0,0 0 0,-1-1 0,1 1 0,-2 0 0,1 0 0,0 0 0,-1 0 0,0 0 0,-1 1 0,1-1 0,-1 0 0,0 1 0,-5-8 0,-10-4-95,13 13 131,0 0-1,1 0 1,-1 0 0,1-1 0,-4-6 0,7 10-88,0-1 1,1 1 0,-1 0 0,1 0 0,-1-1-1,1 1 1,-1 0 0,1-1 0,0 1 0,0 0-1,0-1 1,-1 1 0,1-1 0,0 1 0,0 0-1,1-1 1,-1 1 0,0-1 0,0 1 0,1 0 0,-1-1-1,1 1 1,-1 0 0,1 0 0,-1-1 0,1 1-1,0 0 1,1-2 0,5-8-6775</inkml:trace>
</inkml:ink>
</file>

<file path=ppt/ink/ink8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08:02.9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 24575,'0'-4'0,"0"-6"0,0-2-8191</inkml:trace>
</inkml:ink>
</file>

<file path=ppt/ink/ink8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08:03.7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24 149 24575,'0'-4'0,"0"-7"0,-4 0 0,-1-4 0,0-2 0,1-4 0,1-2 0,1-2 0,1 4-8191</inkml:trace>
</inkml:ink>
</file>

<file path=ppt/ink/ink8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08:04.7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63 152 24575,'0'-4'0,"-3"-2"0,-3-4 0,-3-1 0,0-2 0,1-3 0,-2 0 0,1-1 0,1-1 0,7-3 0,4 2-8191</inkml:trace>
</inkml:ink>
</file>

<file path=ppt/ink/ink8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08:05.5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19 159 24575,'0'-4'0,"0"-6"0,-4-6 0,-1-4 0,0-3 0,0-2 0,7 2 0,1 2 0,1 5-8191</inkml:trace>
</inkml:ink>
</file>

<file path=ppt/ink/ink8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08:06.2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0 148 24575,'0'-4'0,"0"-7"0,0-4 0,0-5 0,0-3 0,0-3 0,4 0 0,2 4-8191</inkml:trace>
</inkml:ink>
</file>

<file path=ppt/ink/ink8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08:06.9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51 24575,'0'-5'0,"0"-5"0,0-5 0,4-1 0,2 11 0,-1 16 0,-5 10 0,-3 1-8191</inkml:trace>
</inkml:ink>
</file>

<file path=ppt/ink/ink8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08:08.4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6 24575,'0'-4'0,"0"2"0,-4 3 0,-1 4 0,0 6 0,1 6 0,1-4 0,5-5 0,6-8 0,6-4 0,4-6 0,4 0 0,1 0 0,-3 3-8191</inkml:trace>
</inkml:ink>
</file>

<file path=ppt/ink/ink8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08:09.3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1 160 24575,'0'-4'0,"0"-7"0,0-5 0,4 1 0,1-3 0,4-2 0,0-2 0,3 3 0,3 0 0,-1 4-8191</inkml:trace>
</inkml:ink>
</file>

<file path=ppt/ink/ink8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08:10.0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1 24575,'-4'4'0,"-5"11"0,-9 6 0,-6 5 0,-2 6 0,3-2-8191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6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107 390,'-2'0,"0"-1,0 1,1 0,-1-1,1 0,0-1,-1 1,1 1,-1-2,1 1,-1-1,1 1,-2-3,-15-20,6 4,0 1,-12-27,21 41,1-1,0 0,0-1,0 1,0 0,1 0,0 0,0-1,0 0,0 1,1 0,0-1,1-9,0 12,0 1,0 0,0-1,0 1,1 0,-1-1,1 2,-1-2,1 2,0-1,0 1,3-4,30-28,-20 22,6-9,21-18,-39 36,-1 1,1 0,1 0,-1 1,1-1,-1 0,0 1,0 1,1-1,0 0,5 0,0 3</inkml:trace>
</inkml:ink>
</file>

<file path=ppt/ink/ink8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08:10.8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0 138 24575,'0'-5'0,"0"-5"0,0-6 0,0-4 0,0-3 0,0-3 0,4 5 0,2 4-8191</inkml:trace>
</inkml:ink>
</file>

<file path=ppt/ink/ink8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08:11.4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64 197 24575,'0'-5'0,"-4"0"0,-2-5 0,-3 0 0,-1-3 0,-2-4 0,1-3 0,2-3 0,7-1 0,7 3 0,4 1 0,3 3 0,1 6-8191</inkml:trace>
</inkml:ink>
</file>

<file path=ppt/ink/ink8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08:11.8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 24575,'0'-4'0,"0"-2"-8191</inkml:trace>
</inkml:ink>
</file>

<file path=ppt/ink/ink8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08.190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1 0</inkml:trace>
</inkml:ink>
</file>

<file path=ppt/ink/ink8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09.347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0 0</inkml:trace>
</inkml:ink>
</file>

<file path=ppt/ink/ink8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0.440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</inkml:trace>
</inkml:ink>
</file>

<file path=ppt/ink/ink8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2.253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0 0</inkml:trace>
</inkml:ink>
</file>

<file path=ppt/ink/ink8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3.128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</inkml:trace>
</inkml:ink>
</file>

<file path=ppt/ink/ink8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4.112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</inkml:trace>
</inkml:ink>
</file>

<file path=ppt/ink/ink8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5.502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0,'3'0,"1"0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6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91 1,'-1'13,"0"-1,0 0,-1 1,0-1,-1 0,0 0,0 0,-6 11,1-5,1-1,-2 0,0-1,-15 22,20-34,-1 2,5-5,3-1,4-3</inkml:trace>
</inkml:ink>
</file>

<file path=ppt/ink/ink8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6.393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</inkml:trace>
</inkml:ink>
</file>

<file path=ppt/ink/ink8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7.237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7,'0'-3,"0"-1</inkml:trace>
</inkml:ink>
</file>

<file path=ppt/ink/ink8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0.033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</inkml:trace>
</inkml:ink>
</file>

<file path=ppt/ink/ink8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1.004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</inkml:trace>
</inkml:ink>
</file>

<file path=ppt/ink/ink8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2.238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</inkml:trace>
</inkml:ink>
</file>

<file path=ppt/ink/ink8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3.300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1 0</inkml:trace>
</inkml:ink>
</file>

<file path=ppt/ink/ink8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3.956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</inkml:trace>
</inkml:ink>
</file>

<file path=ppt/ink/ink8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4.566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8 0,'-3'0,"-1"0</inkml:trace>
</inkml:ink>
</file>

<file path=ppt/ink/ink8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5.144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19,'0'-3,"0"-4,0-1</inkml:trace>
</inkml:ink>
</file>

<file path=ppt/ink/ink8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5.706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1,'3'0,"4"0,1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6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0 113,'3'0,"3"0,2 0,2-3,2-2,6-2,1-1,3-1,4-4,-2 2,-1 2,-2 3,-5 0,-2-1,-2-1,-2-3,-4 2</inkml:trace>
</inkml:ink>
</file>

<file path=ppt/ink/ink8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6.644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0,'3'0,"0"0</inkml:trace>
</inkml:ink>
</file>

<file path=ppt/ink/ink8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7.925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2 15,'3'0,"1"-4,-3 0,-5 0,-2 1</inkml:trace>
</inkml:ink>
</file>

<file path=ppt/ink/ink8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9.503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1,'0'3,"0"4,0 1</inkml:trace>
</inkml:ink>
</file>

<file path=ppt/ink/ink8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0.034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0,'3'0,"4"0,3 0,4 0,2 0,-1 0</inkml:trace>
</inkml:ink>
</file>

<file path=ppt/ink/ink8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0.519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2 14,'3'0,"1"-3,-3-1,-5 1,-2 0</inkml:trace>
</inkml:ink>
</file>

<file path=ppt/ink/ink8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1.223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1,'3'0,"4"0,1 0</inkml:trace>
</inkml:ink>
</file>

<file path=ppt/ink/ink8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1.739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0,'3'0,"4"0,1 0</inkml:trace>
</inkml:ink>
</file>

<file path=ppt/ink/ink8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2.926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0,'3'0,"1"0</inkml:trace>
</inkml:ink>
</file>

<file path=ppt/ink/ink8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3.910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</inkml:trace>
</inkml:ink>
</file>

<file path=ppt/ink/ink8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4.410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1,'3'0,"1"0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6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119 0,'-1'0,"-2"1,0-1,1 1,-1 0,1-1,0 1,-1 0,1 0,0 1,0-2,0 2,0 0,0-1,0 2,0-1,0-1,-2 4,-2 5,0 0,0 0,-4 12,-5 6,11-17,-2 0,2 1,-1 1,1-1,2 1,-1 0,0-1,0 15,2-23,1 0,0 0,0 0,0 0,1-1,-1 1,1 0,-1 0,1-1,0 1,1 0,-1-1,0 1,1-1,1 4,-1-5,-1-3</inkml:trace>
</inkml:ink>
</file>

<file path=ppt/ink/ink8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4.989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</inkml:trace>
</inkml:ink>
</file>

<file path=ppt/ink/ink8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5.551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33 0,'-3'0,"-4"0,-4 0,0 0</inkml:trace>
</inkml:ink>
</file>

<file path=ppt/ink/ink8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5.957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18 0,'-3'0,"-4"0,-1 0</inkml:trace>
</inkml:ink>
</file>

<file path=ppt/ink/ink8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6.473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8,'0'-3,"0"-1</inkml:trace>
</inkml:ink>
</file>

<file path=ppt/ink/ink8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7.348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12 8,'-3'0,"-1"-3,0-1</inkml:trace>
</inkml:ink>
</file>

<file path=ppt/ink/ink8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7.910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7,'0'-3,"0"-1</inkml:trace>
</inkml:ink>
</file>

<file path=ppt/ink/ink8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8.551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</inkml:trace>
</inkml:ink>
</file>

<file path=ppt/ink/ink8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9.066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1,'3'0,"1"3,0 1</inkml:trace>
</inkml:ink>
</file>

<file path=ppt/ink/ink8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9.582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11 48,'0'-3,"0"-4,-3-4,-1-3,1 1</inkml:trace>
</inkml:ink>
</file>

<file path=ppt/ink/ink8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0.787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106 25</inkml:trace>
  <inkml:trace contextRef="#ctx0" brushRef="#br0" timeOffset="1">1 7,'0'-3,"0"-1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6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168 130,'-3'0,"-2"-3,-5-2,-4-2,-4-4,0-6,0 0,1 3,0 0,3 0,2 2,1 3,0 3</inkml:trace>
</inkml:ink>
</file>

<file path=ppt/ink/ink8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1.693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1 0</inkml:trace>
</inkml:ink>
</file>

<file path=ppt/ink/ink8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2.568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</inkml:trace>
</inkml:ink>
</file>

<file path=ppt/ink/ink8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3.115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1,'3'0,"4"0,1 0</inkml:trace>
</inkml:ink>
</file>

<file path=ppt/ink/ink8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3.615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14,'3'0,"0"-3,4-1,3 0,0 1</inkml:trace>
</inkml:ink>
</file>

<file path=ppt/ink/ink8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4.052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8,'0'-3,"0"-2</inkml:trace>
</inkml:ink>
</file>

<file path=ppt/ink/ink8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4.489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</inkml:trace>
</inkml:ink>
</file>

<file path=ppt/ink/ink8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5.968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1,'218'259,"-96"-103,-91-116,-4 1,-1 2,22 53,7 9,0 1,-4-1,-6 5,41 144,-59-172,-15-46,0 2,-3-2,1 2,-3 1,3 71,-13 1220,-2-1251,-4-2,-27 121,0-6,17-94,9-55</inkml:trace>
</inkml:ink>
</file>

<file path=ppt/ink/ink8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8.140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1876 0,'-29'2,"1"1,-4 2,6-1,-3 4,1-1,-1 2,-45 22,-183 113,147-77,43-24,2 5,3 3,2 1,-55 61,-86 76,148-138,0 1,-57 75,31-31,60-72,2 3,0-1,3 3,-20 42,-6 13,4-12,5-2,2 4,2-2,3 5,5-3,3 3,4 2,2-3,0 142,13 278,-3-493,0-3,0 2,0-2,2 0,-2 2,0-2,0 3,0-3,0 2,0-2,0 0,0 3,0-3,-2 2,2-2,0 2,0-2,0 0,0 3,-3-3,3 2,0-2,0 0,-2 3,2-3,0 0,0 2,-2-2,-8-10</inkml:trace>
</inkml:ink>
</file>

<file path=ppt/ink/ink8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9.62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450 1,'-2'14,"0"3,-1-2,-2 1,1-1,-4-1,-11 29,-5 10,-153 512,112-347,51-155,2-1,5 0,-5 80,0 16,-7 105,19 298,4-233,1-74,-10 269,-4-456,-25 93,20-97,2-13</inkml:trace>
</inkml:ink>
</file>

<file path=ppt/ink/ink8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47.37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1216 1998,'2'-2,"3"2,-3 0,3-2,-2 2,1-3,-1 1,2 2,-3-3,0 1,3 0,-2-1,-1 1,0-1,1 1,2 0,-3-3,3-2,43-70,-34 51,75-101,6 4,171-174,-155 182,-6-5,125-181,-206 267,0 3,0 0,2 2,3 3,0-3,2 5,50-36,250-122,-324 177,46-16,-48 25,-27 20,-14 5,-2-3,0-2,-75 36,65-36,0 0,-57 46,54-34,1-5,-62 29,-66 40,66-23,47-36,3 2,2 2,-65 63,24-26,80-68,-1 3,1 0,-32 33,-16 24,49-55,1 3,0-3,2 3,1 2,1-3,-21 41,15-21,1 0,28-41,20-24,217-206,181-158,-332 313,-6-1,95-106,-145 143,3 1,-1 2,73-45,24-25,-137 104,2-1,0 3,1-2,-3 0,2-1,0 1,1 2,-1-3,1 1,-1 2,0-2,1 2,-1 0,1-3,-1 3,0 0,1-2,2 2,-3 0,3 0,-3 2,-2-2,0 3,0-1,0 0,3 1,-3-1,0 1,0-3,0 2,0 0,-3 1,3-1,0 1,0-3,0 2,-2 0,2 1,0-1,-3 1,-56 116,-66 73,-52 88,107-169,-4-4,-3-4,-131 135,23-59,116-119,-99 120,58-51,62-78,2 4,-61 101,102-149,0 0,3 0,-3 0,-2 0,2 1,0-1,-2-2,2 2,-2-2,0-1,2 1,-14 7,16-12,1 0,2 3,-3-3,1 0,0 0,-1 0,1 0,2 0,-2 0,-1 0,1 0,-1 0,1 0,2 0,-2-3,-1 3,1 0,-1-2,3 2,-4-3,-1-1,0 1,3-2,-3 3,2-3,1 0,-3 1,3 1,-1-2,1 1,0-1,-3-7,-60-170,-69-319,124 446,-4-96,0-19,-1 67,10 69,1-2,-1 3,-5-3,1 2,-1 1,-21-44,14 36,3 1,-1-1,3 0,-7-55,-14-57,23 112,3-2,-5-70,12 90,-2-4,-1 1,1 2,-3-3,0 4,-2-1,0 0,-3 0,1 0,-25-43,32 67,2 0,0 0,0-3,0 3,0 0,-3 0,3-2,0 2,0 0,0 0,-2 0,2 0,0-3,0 3,-2 0,2 0,0 0,-3 0,3 0,0 0,0-2,-2 2,2 0,0 0,-3 0,3 0,0 0,-2 0,2 0,0 0,0 2,-2-2,2 0,0 0,-3 0,3 0,0 0,0 0,-2 3,2-3,0 0,0 0,-3 0,3 2,0-2,0 0,0 0,-2 0,2 3,0-3,0 0,0 2,0-2,0 0,0 0,0 2,-2-2,2 0,0 3,0-3,0 0,0 0,0 2,0-2,0 0,0 3,2-3,-12 59,13-25,2-3,2 3,0-3,0 0,3 0,2 0,19 41,-12-31,-2 2,-3-2,13 59,4 30,2-1,8-2,4-2,68 126,-46-57,-55-148,3-3,1 0,35 65,-47-89,-23-24,-29-28,-16-29,4-3,0-2,5-3,4-2,1-2,-51-103,37 38,28 62,-46-74,-81-108,123 176,33 68,-1-2,1 3,0 0,-3-1,-16-23,43 60,-3-1,3 1,12 30,9 15,345 568,-308-512,71 152,-139-256,5 10,2 0,-2 0,5-3,0 3,0-5,2 2,38 41,-30-41,-6-2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6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0,'0'3,"6"5,2 0,6 6,-3 3,-1 2,-1 1,2 1,-3-1,2-4,-2-4</inkml:trace>
</inkml:ink>
</file>

<file path=ppt/ink/ink8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39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1 0</inkml:trace>
</inkml:ink>
</file>

<file path=ppt/ink/ink8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0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0 0</inkml:trace>
</inkml:ink>
</file>

<file path=ppt/ink/ink8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1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</inkml:trace>
</inkml:ink>
</file>

<file path=ppt/ink/ink8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2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0 0</inkml:trace>
</inkml:ink>
</file>

<file path=ppt/ink/ink8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3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</inkml:trace>
</inkml:ink>
</file>

<file path=ppt/ink/ink8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4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</inkml:trace>
</inkml:ink>
</file>

<file path=ppt/ink/ink8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5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0,'3'0,"1"0</inkml:trace>
</inkml:ink>
</file>

<file path=ppt/ink/ink8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6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</inkml:trace>
</inkml:ink>
</file>

<file path=ppt/ink/ink8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7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7,'0'-3,"0"-1</inkml:trace>
</inkml:ink>
</file>

<file path=ppt/ink/ink8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8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2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6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1,'2'0,"4"0,0 3,3 1,1 0,0 3,-2 2,-1 0,3 0,-2-7,-2-5,-1-6,-2-2</inkml:trace>
</inkml:ink>
</file>

<file path=ppt/ink/ink8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9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</inkml:trace>
</inkml:ink>
</file>

<file path=ppt/ink/ink8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0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</inkml:trace>
</inkml:ink>
</file>

<file path=ppt/ink/ink8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1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1 0</inkml:trace>
</inkml:ink>
</file>

<file path=ppt/ink/ink8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2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</inkml:trace>
</inkml:ink>
</file>

<file path=ppt/ink/ink8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3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8 0,'-3'0,"-1"0</inkml:trace>
</inkml:ink>
</file>

<file path=ppt/ink/ink8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4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19,'0'-3,"0"-4,0-1</inkml:trace>
</inkml:ink>
</file>

<file path=ppt/ink/ink8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5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1,'3'0,"4"0,1 0</inkml:trace>
</inkml:ink>
</file>

<file path=ppt/ink/ink8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6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0,'3'0,"0"0</inkml:trace>
</inkml:ink>
</file>

<file path=ppt/ink/ink8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7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2 15,'3'0,"1"-4,-3 0,-5 0,-2 1</inkml:trace>
</inkml:ink>
</file>

<file path=ppt/ink/ink8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8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1,'0'3,"0"4,0 1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6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0,'0'3,"0"4,0 5,0 2,2 3,2 2,1-1,2 2,1 0,-2-2,3 2,-1-1,-1 0,1-7,-5-8,-3-12,-1-3</inkml:trace>
</inkml:ink>
</file>

<file path=ppt/ink/ink8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9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0,'3'0,"4"0,3 0,4 0,2 0,-1 0</inkml:trace>
</inkml:ink>
</file>

<file path=ppt/ink/ink8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0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2 14,'3'0,"1"-3,-3-1,-5 1,-2 0</inkml:trace>
</inkml:ink>
</file>

<file path=ppt/ink/ink8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1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1,'3'0,"4"0,1 0</inkml:trace>
</inkml:ink>
</file>

<file path=ppt/ink/ink8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2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0,'3'0,"4"0,1 0</inkml:trace>
</inkml:ink>
</file>

<file path=ppt/ink/ink8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3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0,'3'0,"1"0</inkml:trace>
</inkml:ink>
</file>

<file path=ppt/ink/ink8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4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</inkml:trace>
</inkml:ink>
</file>

<file path=ppt/ink/ink8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5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1,'3'0,"1"0</inkml:trace>
</inkml:ink>
</file>

<file path=ppt/ink/ink8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6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</inkml:trace>
</inkml:ink>
</file>

<file path=ppt/ink/ink8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7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33 0,'-3'0,"-4"0,-4 0,0 0</inkml:trace>
</inkml:ink>
</file>

<file path=ppt/ink/ink8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8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18 0,'-3'0,"-4"0,-1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6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1,'2'0,"2"3,1 2,4-2,3 0,-2-4,-2-1</inkml:trace>
</inkml:ink>
</file>

<file path=ppt/ink/ink8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9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8,'0'-3,"0"-1</inkml:trace>
</inkml:ink>
</file>

<file path=ppt/ink/ink8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0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12 8,'-3'0,"-1"-3,0-1</inkml:trace>
</inkml:ink>
</file>

<file path=ppt/ink/ink8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1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7,'0'-3,"0"-1</inkml:trace>
</inkml:ink>
</file>

<file path=ppt/ink/ink8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2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</inkml:trace>
</inkml:ink>
</file>

<file path=ppt/ink/ink8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3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1,'3'0,"1"3,0 1</inkml:trace>
</inkml:ink>
</file>

<file path=ppt/ink/ink8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4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11 48,'0'-3,"0"-4,-3-4,-1-3,1 1</inkml:trace>
</inkml:ink>
</file>

<file path=ppt/ink/ink8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5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106 25</inkml:trace>
  <inkml:trace contextRef="#ctx0" brushRef="#br0" timeOffset="1">1 7,'0'-3,"0"-1</inkml:trace>
</inkml:ink>
</file>

<file path=ppt/ink/ink8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7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1 0</inkml:trace>
</inkml:ink>
</file>

<file path=ppt/ink/ink8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8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</inkml:trace>
</inkml:ink>
</file>

<file path=ppt/ink/ink8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9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1,'3'0,"4"0,1 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6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20,'3'0,"3"0,3 0,3 0,-1-4,1-3,-3-1</inkml:trace>
</inkml:ink>
</file>

<file path=ppt/ink/ink8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80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14,'3'0,"0"-3,4-1,3 0,0 1</inkml:trace>
</inkml:ink>
</file>

<file path=ppt/ink/ink8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81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8,'0'-3,"0"-2</inkml:trace>
</inkml:ink>
</file>

<file path=ppt/ink/ink8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82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</inkml:trace>
</inkml:ink>
</file>

<file path=ppt/ink/ink8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69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1 0</inkml:trace>
</inkml:ink>
</file>

<file path=ppt/ink/ink8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0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0 0</inkml:trace>
</inkml:ink>
</file>

<file path=ppt/ink/ink8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1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</inkml:trace>
</inkml:ink>
</file>

<file path=ppt/ink/ink8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2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0 0</inkml:trace>
</inkml:ink>
</file>

<file path=ppt/ink/ink8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3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</inkml:trace>
</inkml:ink>
</file>

<file path=ppt/ink/ink8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4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</inkml:trace>
</inkml:ink>
</file>

<file path=ppt/ink/ink8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5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0,'3'0,"1"0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7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194 0,'-10'1,"0"1,-1-1,1 2,0-1,1 2,-2 0,2 0,0 1,0 0,0 1,-1 1,2 0,0 0,0 1,0 0,0 1,2 0,-1 0,-6 12,11-18,1-1,0 1,0-1,0 1,0-1,0 1,0 0,1 0,-1-1,1 2,0-2,0 2,0-2,0 1,0 0,1 4,-1-6,0 1,1-1,-1 1,1-1,-1 0,1 1,-1-1,1 0,0 0,0 0,-1 1,1-1,0-1,0 1,0 0,-1 0,1 0,0 0,0 0,0-1,0 0,1 1,-1-1,0 1,0-1,0 1,1-1,-1 0,0 0,0 0,0 0,1 0,0-1,8-1</inkml:trace>
</inkml:ink>
</file>

<file path=ppt/ink/ink8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6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</inkml:trace>
</inkml:ink>
</file>

<file path=ppt/ink/ink8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7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7,'0'-3,"0"-1</inkml:trace>
</inkml:ink>
</file>

<file path=ppt/ink/ink8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8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</inkml:trace>
</inkml:ink>
</file>

<file path=ppt/ink/ink8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9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</inkml:trace>
</inkml:ink>
</file>

<file path=ppt/ink/ink8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0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</inkml:trace>
</inkml:ink>
</file>

<file path=ppt/ink/ink8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1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1 0</inkml:trace>
</inkml:ink>
</file>

<file path=ppt/ink/ink8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2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</inkml:trace>
</inkml:ink>
</file>

<file path=ppt/ink/ink8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3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8 0,'-3'0,"-1"0</inkml:trace>
</inkml:ink>
</file>

<file path=ppt/ink/ink8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4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19,'0'-3,"0"-4,0-1</inkml:trace>
</inkml:ink>
</file>

<file path=ppt/ink/ink8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5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1,'3'0,"4"0,1 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7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64,'2'0,"7"-3,3-7,3-3,4-1,1 0,0 8,-1 3,-4 6,-5 6,-3 3,-3 2</inkml:trace>
</inkml:ink>
</file>

<file path=ppt/ink/ink8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6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0,'3'0,"0"0</inkml:trace>
</inkml:ink>
</file>

<file path=ppt/ink/ink8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7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2 15,'3'0,"1"-4,-3 0,-5 0,-2 1</inkml:trace>
</inkml:ink>
</file>

<file path=ppt/ink/ink8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8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1,'0'3,"0"4,0 1</inkml:trace>
</inkml:ink>
</file>

<file path=ppt/ink/ink8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9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0,'3'0,"4"0,3 0,4 0,2 0,-1 0</inkml:trace>
</inkml:ink>
</file>

<file path=ppt/ink/ink8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0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2 14,'3'0,"1"-3,-3-1,-5 1,-2 0</inkml:trace>
</inkml:ink>
</file>

<file path=ppt/ink/ink8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1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1,'3'0,"4"0,1 0</inkml:trace>
</inkml:ink>
</file>

<file path=ppt/ink/ink8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2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0,'3'0,"4"0,1 0</inkml:trace>
</inkml:ink>
</file>

<file path=ppt/ink/ink8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3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0,'3'0,"1"0</inkml:trace>
</inkml:ink>
</file>

<file path=ppt/ink/ink8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4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</inkml:trace>
</inkml:ink>
</file>

<file path=ppt/ink/ink8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5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1,'3'0,"1"0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7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1 308,'6'-1,"-1"0,2-1,-1 1,0-1,0-1,0 1,0-2,0 1,-2 0,2-1,8-8,-4 3,-1 0,-2 0,2-1,-2 0,13-20,-17 21,2-1,-1-1,-1 1,1 0,-2-1,0 0,0 1,0-1,-1 0,0 0,-1 0,0 0,-2-19,2 29,0 0,0 0,0 0,0 0,0 0,0 0,0 0,-1 0,1 0,0 0,-1 0,1 0,0 0,-1 0,1 0,-1 0,1 0,-1 1,1 0,-1-1,1 0,0 0,-1 0,0 1,1-1,-1 1,0 0,0-1,1 1,-1 0,0-1,0 1,0 0,0-1,1 1,-1 0,0 0,0 0,0 0,0 0,0 0,1 1,-1-1,0 0,0 1,0-1,0 0,1 1,-13 4</inkml:trace>
</inkml:ink>
</file>

<file path=ppt/ink/ink8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6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</inkml:trace>
</inkml:ink>
</file>

<file path=ppt/ink/ink8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7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33 0,'-3'0,"-4"0,-4 0,0 0</inkml:trace>
</inkml:ink>
</file>

<file path=ppt/ink/ink8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8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18 0,'-3'0,"-4"0,-1 0</inkml:trace>
</inkml:ink>
</file>

<file path=ppt/ink/ink8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9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8,'0'-3,"0"-1</inkml:trace>
</inkml:ink>
</file>

<file path=ppt/ink/ink8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0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12 8,'-3'0,"-1"-3,0-1</inkml:trace>
</inkml:ink>
</file>

<file path=ppt/ink/ink8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1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7,'0'-3,"0"-1</inkml:trace>
</inkml:ink>
</file>

<file path=ppt/ink/ink8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2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</inkml:trace>
</inkml:ink>
</file>

<file path=ppt/ink/ink8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3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1,'3'0,"1"3,0 1</inkml:trace>
</inkml:ink>
</file>

<file path=ppt/ink/ink8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4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11 48,'0'-3,"0"-4,-3-4,-1-3,1 1</inkml:trace>
</inkml:ink>
</file>

<file path=ppt/ink/ink8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5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106 25</inkml:trace>
  <inkml:trace contextRef="#ctx0" brushRef="#br0" timeOffset="1">1 7,'0'-3,"0"-1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7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64,'2'0,"5"0,1 3,5 2,0-5,2-4,2-8,3-5,-3-3,-6 1</inkml:trace>
</inkml:ink>
</file>

<file path=ppt/ink/ink8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7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1 0</inkml:trace>
</inkml:ink>
</file>

<file path=ppt/ink/ink8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8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</inkml:trace>
</inkml:ink>
</file>

<file path=ppt/ink/ink8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9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1,'3'0,"4"0,1 0</inkml:trace>
</inkml:ink>
</file>

<file path=ppt/ink/ink8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10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14,'3'0,"0"-3,4-1,3 0,0 1</inkml:trace>
</inkml:ink>
</file>

<file path=ppt/ink/ink8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11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8,'0'-3,"0"-2</inkml:trace>
</inkml:ink>
</file>

<file path=ppt/ink/ink8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12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</inkml:trace>
</inkml:ink>
</file>

<file path=ppt/ink/ink8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1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1 0</inkml:trace>
</inkml:ink>
</file>

<file path=ppt/ink/ink8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2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0 0</inkml:trace>
</inkml:ink>
</file>

<file path=ppt/ink/ink8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3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</inkml:trace>
</inkml:ink>
</file>

<file path=ppt/ink/ink8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4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7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0 325,'1'-15,"0"2,1-1,0 0,1 0,-1 1,2 0,0 0,1 0,0 1,10-19,-1 4,2 1,0 1,26-31,-39 53,1-1,-2 0,1 2,1-2,7-3,-11 7,0 0,0 0,0-1,1 1,-1 0,0 0,0 0,0 0,0 0,0 0,1 0,-1 0,0 0,0 0,0 0,0 0,0 0,0 0,0 0,0 0,0 0,0 0,1 0,-1 0,0 0,0 0,0 0,0 0,0 0,1 1,-1-1,0 0,0 0,0 0,0 0,0 0,0 1,1-1,-1 0,0 0,0 0,0 1,0-1,0 0,0 0,0 0,-5 21,0-10,0 0,-1-1,1 1,-1-1,-1 0,0-1,0-1,0 1,0-1,-2 0,0 0,-8 5,3-5</inkml:trace>
</inkml:ink>
</file>

<file path=ppt/ink/ink8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5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</inkml:trace>
</inkml:ink>
</file>

<file path=ppt/ink/ink8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6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</inkml:trace>
</inkml:ink>
</file>

<file path=ppt/ink/ink8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7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0,'3'0,"1"0</inkml:trace>
</inkml:ink>
</file>

<file path=ppt/ink/ink8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8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</inkml:trace>
</inkml:ink>
</file>

<file path=ppt/ink/ink8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9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7,'0'-3,"0"-1</inkml:trace>
</inkml:ink>
</file>

<file path=ppt/ink/ink8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0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</inkml:trace>
</inkml:ink>
</file>

<file path=ppt/ink/ink8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1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</inkml:trace>
</inkml:ink>
</file>

<file path=ppt/ink/ink8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2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</inkml:trace>
</inkml:ink>
</file>

<file path=ppt/ink/ink8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3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1 0</inkml:trace>
</inkml:ink>
</file>

<file path=ppt/ink/ink8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4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7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67 0,'-5'0,"-4"3,-1 4,-1 2,-2-2,3 2,1-2</inkml:trace>
</inkml:ink>
</file>

<file path=ppt/ink/ink8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5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8 0,'-3'0,"-1"0</inkml:trace>
</inkml:ink>
</file>

<file path=ppt/ink/ink8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6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19,'0'-3,"0"-4,0-1</inkml:trace>
</inkml:ink>
</file>

<file path=ppt/ink/ink8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7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1,'3'0,"4"0,1 0</inkml:trace>
</inkml:ink>
</file>

<file path=ppt/ink/ink8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8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0,'3'0,"0"0</inkml:trace>
</inkml:ink>
</file>

<file path=ppt/ink/ink8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9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2 15,'3'0,"1"-4,-3 0,-5 0,-2 1</inkml:trace>
</inkml:ink>
</file>

<file path=ppt/ink/ink8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0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1,'0'3,"0"4,0 1</inkml:trace>
</inkml:ink>
</file>

<file path=ppt/ink/ink8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1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0,'3'0,"4"0,3 0,4 0,2 0,-1 0</inkml:trace>
</inkml:ink>
</file>

<file path=ppt/ink/ink8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2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2 14,'3'0,"1"-3,-3-1,-5 1,-2 0</inkml:trace>
</inkml:ink>
</file>

<file path=ppt/ink/ink8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3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1,'3'0,"4"0,1 0</inkml:trace>
</inkml:ink>
</file>

<file path=ppt/ink/ink8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4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0,'3'0,"4"0,1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2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7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203 1,'-3'0,"-3"0,-4 0,2 3,-3 5,-3 3,-2 7,-3 6,-2 3,-2 3,1 2,1-1,3-3,7-5</inkml:trace>
</inkml:ink>
</file>

<file path=ppt/ink/ink8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5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0,'3'0,"1"0</inkml:trace>
</inkml:ink>
</file>

<file path=ppt/ink/ink8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6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</inkml:trace>
</inkml:ink>
</file>

<file path=ppt/ink/ink8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7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1,'3'0,"1"0</inkml:trace>
</inkml:ink>
</file>

<file path=ppt/ink/ink8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8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</inkml:trace>
</inkml:ink>
</file>

<file path=ppt/ink/ink8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9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33 0,'-3'0,"-4"0,-4 0,0 0</inkml:trace>
</inkml:ink>
</file>

<file path=ppt/ink/ink8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0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18 0,'-3'0,"-4"0,-1 0</inkml:trace>
</inkml:ink>
</file>

<file path=ppt/ink/ink8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1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8,'0'-3,"0"-1</inkml:trace>
</inkml:ink>
</file>

<file path=ppt/ink/ink8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2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12 8,'-3'0,"-1"-3,0-1</inkml:trace>
</inkml:ink>
</file>

<file path=ppt/ink/ink8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3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7,'0'-3,"0"-1</inkml:trace>
</inkml:ink>
</file>

<file path=ppt/ink/ink8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4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7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164 19,'-3'0,"-4"0,-8 0,-5 0,-2-3,0-1,1 0,0 0,3 2,3 0</inkml:trace>
</inkml:ink>
</file>

<file path=ppt/ink/ink8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5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1,'3'0,"1"3,0 1</inkml:trace>
</inkml:ink>
</file>

<file path=ppt/ink/ink8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6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11 48,'0'-3,"0"-4,-3-4,-1-3,1 1</inkml:trace>
</inkml:ink>
</file>

<file path=ppt/ink/ink8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7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106 25</inkml:trace>
  <inkml:trace contextRef="#ctx0" brushRef="#br0" timeOffset="1">1 7,'0'-3,"0"-1</inkml:trace>
</inkml:ink>
</file>

<file path=ppt/ink/ink8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9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1 0</inkml:trace>
</inkml:ink>
</file>

<file path=ppt/ink/ink8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80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0 1</inkml:trace>
</inkml:ink>
</file>

<file path=ppt/ink/ink8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81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1,'3'0,"4"0,1 0</inkml:trace>
</inkml:ink>
</file>

<file path=ppt/ink/ink8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82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14,'3'0,"0"-3,4-1,3 0,0 1</inkml:trace>
</inkml:ink>
</file>

<file path=ppt/ink/ink8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83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0 8,'0'-3,"0"-2</inkml:trace>
</inkml:ink>
</file>

<file path=ppt/ink/ink8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84"/>
    </inkml:context>
    <inkml:brush xml:id="br0">
      <inkml:brushProperty name="width" value="0.2" units="cm"/>
      <inkml:brushProperty name="height" value="0.2" units="cm"/>
      <inkml:brushProperty name="color" value="#E260CF"/>
      <inkml:brushProperty name="ignorePressure" value="1"/>
    </inkml:brush>
  </inkml:definitions>
  <inkml:trace contextRef="#ctx0" brushRef="#br0">1 1</inkml:trace>
</inkml:ink>
</file>

<file path=ppt/ink/ink8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4:04.983"/>
    </inkml:context>
    <inkml:brush xml:id="br0">
      <inkml:brushProperty name="width" value="0.2" units="cm"/>
      <inkml:brushProperty name="height" value="0.2" units="cm"/>
      <inkml:brushProperty name="color" value="#AB008B"/>
    </inkml:brush>
  </inkml:definitions>
  <inkml:trace contextRef="#ctx0" brushRef="#br0">1 288 24575,'1633'0'0,"-1600"2"0,56 9 0,-56-5 0,54 1 0,400-8 0,-481 1 0,1 0 0,0-1 0,0 0 0,-1-1 0,1 0 0,-1 0 0,1 0 0,-1 0 0,0-1 0,0 0 0,0-1 0,0 1 0,-1-1 0,1 0 0,-1-1 0,0 1 0,0-1 0,-1 0 0,1 0 0,-1 0 0,0-1 0,5-9 0,-5 8 0,-1 0 0,0 0 0,0 0 0,-1-1 0,1 1 0,-2-1 0,1 1 0,-1-1 0,0 0 0,0 1 0,-1-1 0,-1 0 0,1 0 0,-1 1 0,0-1 0,-1 0 0,1 1 0,-2 0 0,-4-13 0,5 17 0,0 0 0,0 0 0,0 0 0,0 1 0,-1-1 0,1 1 0,-1 0 0,0 0 0,1 0 0,-1 0 0,0 0 0,0 0 0,0 1 0,-1-1 0,-4-1 0,-56-12 0,47 12 0,-27-3 0,0 2 0,-1 2 0,-57 4 0,11 1 0,55-4 0,10 0 0,0 2 0,-49 6 0,67-5 0,0-1 0,0 2 0,1-1 0,-1 1 0,1 0 0,-1 1 0,1 0 0,0 0 0,1 0 0,-1 1 0,1 0 0,0 0 0,-9 10 0,14-14 0,1 0 0,-1-1 0,0 1 0,1 0 0,-1-1 0,0 1 0,1 0 0,-1 0 0,1 0 0,-1-1 0,1 1 0,0 0 0,-1 0 0,1 0 0,0 0 0,0 0 0,0 0 0,-1 0 0,1-1 0,0 1 0,0 0 0,0 0 0,0 0 0,1 0 0,-1 0 0,0 2 0,1-2 0,0 0 0,0 0 0,0 0 0,0 0 0,1-1 0,-1 1 0,0 0 0,0 0 0,0-1 0,1 1 0,-1-1 0,0 1 0,1-1 0,-1 1 0,3-1 0,9 2 0,0-1 0,0 0 0,14-2 0,-20 1 0,25 0 0,1-2 0,-1-1 0,42-10 0,-45 8 0,0 1 0,0 2 0,51 2 0,-66 0 0,-10 0-54,-13 1 188,-15-1-1579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7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14,'0'-1,"0"1,1 0,-1-1,0 0,0 0,1 0,-1 0,0 1,1 0,-1-1,0 0,1 1,-1-1,1 1,-1-1,1 0,-1 1,1 0,-1 0,1-1,0 1,-1 0,1-1,-1 1,1 0,-1 0,0-1,1 1,0 0,-1 0,1 0,0 0,-1 0,1 0,0 0,-1 1,2-1,23 7,-16-1,-1 1,1 0,-1 0,0 2,0-1,-2 2,2-1,-1 0,-2 1,1 1,0-1,0 1,-3 1,2-1,-1 1,0 0,-1 0,0 0,-2 1,1-1,0 1,-1 0,-1 19,0-30,0 1,0-1,-1 2,1-2,-1 1,1-1,-1 1,0-1,0 1,1-1,-1 0,0 0,0 1,-1-1,1 0,-1 0,1 0,-1 0,-2 2,-4 1</inkml:trace>
</inkml:ink>
</file>

<file path=ppt/ink/ink8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4:20.390"/>
    </inkml:context>
    <inkml:brush xml:id="br0">
      <inkml:brushProperty name="width" value="0.2" units="cm"/>
      <inkml:brushProperty name="height" value="0.2" units="cm"/>
      <inkml:brushProperty name="color" value="#AB008B"/>
    </inkml:brush>
  </inkml:definitions>
  <inkml:trace contextRef="#ctx0" brushRef="#br0">882 1 24575,'-35'-1'0,"0"2"0,0 2 0,-50 9 0,-136 27 0,156-28 0,44-6 0,0-2 0,-27 2 0,45-5 0,-85 5 0,77-3 0,0-1 0,1 1 0,-1 1 0,1 0 0,0 0 0,-10 6 0,17-8 0,1 1 0,0-1 0,0 1 0,0-1 0,0 1 0,0 0 0,0 0 0,0 0 0,1 0 0,-1 0 0,1 0 0,-1 0 0,1 1 0,0-1 0,0 1 0,0-1 0,0 0 0,0 5 0,-1 3 0,1 0 0,0 0 0,1 16 0,-3 19 0,3-44 0,0 0 0,0 0 0,0 0 0,-1 0 0,1-1 0,0 1 0,-1 0 0,1 0 0,0-1 0,-1 1 0,1 0 0,-1 0 0,1-1 0,-1 1 0,1-1 0,-1 1 0,0 0 0,1-1 0,-1 1 0,0-1 0,1 0 0,-1 1 0,0-1 0,0 1 0,1-1 0,-2 1 0,0-1 0,0 0 0,1 0 0,-1 0 0,0-1 0,1 1 0,-1 0 0,0-1 0,1 1 0,-1-1 0,1 1 0,-1-1 0,-2-1 0,0-1 0,-1 0 0,1 0 0,0 0 0,-1 0 0,2-1 0,-1 0 0,-6-7 0,5 3 0,1 0 0,0 0 0,0 0 0,-4-14 0,8 22 0,-1 0 0,1 0 0,0 0 0,0-1 0,0 1 0,0 0 0,0 0 0,0 0 0,0 0 0,0 0 0,0 0 0,0 0 0,0-1 0,0 1 0,0 0 0,0 0 0,0 0 0,0 0 0,0 0 0,0-1 0,0 1 0,0 0 0,0 0 0,0 0 0,0 0 0,0 0 0,0-1 0,0 1 0,0 0 0,0 0 0,0 0 0,0 0 0,0 0 0,0 0 0,0 0 0,0-1 0,0 1 0,0 0 0,1 0 0,-1 0 0,0 0 0,0 0 0,0 0 0,0 0 0,0 0 0,0 0 0,1 0 0,-1 0 0,0-1 0,0 1 0,0 0 0,0 0 0,0 0 0,0 0 0,1 0 0,-1 0 0,0 0 0,0 0 0,0 0 0,12 7 0,10 13 0,21 25 0,-17-18 0,0-1 0,57 43 0,-65-60 0,0 0 0,0 0 0,1-2 0,0-1 0,1 0 0,38 5 0,31 10 0,-31-7 0,-48-12 0,1-1 0,-1 2 0,0-1 0,0 1 0,0 1 0,0 0 0,-1 0 0,0 1 0,1 0 0,-2 1 0,12 8 0,1 4 0,0-1 0,24 13 0,-29-21 0,-1 1 0,0 1 0,-1 0 0,0 1 0,-1 0 0,22 28 0,-15-7 0,-2 1 0,-1 1 0,-2 0 0,19 69 0,-13-42 0,-15-39 0,-1 0 0,5 42 0,2 11 0,-9-59 0,0 1 0,-1-1 0,-1 0 0,-1 1 0,0-1 0,-1 0 0,-1 0 0,0 1 0,-2-1 0,0 0 0,-1-1 0,0 1 0,-1-1 0,-10 18 0,-4 7 0,5-8 0,0-1 0,-2-1 0,-2 0 0,-1-2 0,-24 29 0,25-37 0,-87 103 0,51-61 0,39-47 0,2 1 0,-19 25 0,-8 9 0,33-43 0,1 0 0,-1 1 0,2 0 0,-1 0 0,1 0 0,-9 21 0,2 11 0,1 1 0,2 0 0,2 1 0,2 0 0,2 0 0,1 58 0,2-76 0,-1 0 0,-7 33 0,4-30 0,-3 41 0,7-36 0,0-7 0,0 1 0,4 28 0,-2-48 0,1 1 0,-1-1 0,1 1 0,0-1 0,1 0 0,0 0 0,0 0 0,0 0 0,1 0 0,0-1 0,9 11 0,59 79 0,-10-14 0,-42-55 0,22 37 0,-21-30 0,-1-2 0,-9-13 0,25 32 0,-13-21 0,-19-24 0,0 0 0,1 0 0,0 0 0,0-1 0,0 1 0,0-1 0,1 0 0,0-1 0,0 0 0,9 5 0,10 2 0,2 0 0,-1-2 0,1-1 0,0-1 0,1-2 0,35 3 0,170-3 0,-170-8 0,-1 4 0,0 2 0,71 13 0,19 12 0,-124-25 0,1 0 0,-1-2 0,39-4 0,-56 1 0,-1 0 0,1-1 0,-1-1 0,0 0 0,0 0 0,0-1 0,13-8 0,-12 6 0,0 1 0,1 1 0,-1 0 0,24-7 0,21-1 0,0-2 0,54-23 0,17-10 0,78-54 0,-199 99 0,0-1 0,0-1 0,-1 1 0,1-1 0,-1 0 0,0 0 0,0 0 0,-1-1 0,1 0 0,-1 0 0,-1 0 0,1 0 0,-1-1 0,0 1 0,0-1 0,-1 0 0,0 0 0,0 0 0,1-11 0,1-15 0,-1 0 0,-3-67 0,-1 61 0,-1 16 0,-1 0 0,-1 1 0,0-1 0,-2 1 0,-1 0 0,-10-23 0,-1-5 0,-1-7 0,5 10 0,-3 1 0,-34-67 0,-16 7 0,37 62 0,15 19 0,-17-38 0,22 40 0,-1 1 0,-1 1 0,-16-23 0,-17-14 0,-64-63 0,-39-36 0,127 130 0,2 0 0,0-1 0,2-1 0,-20-44 0,26 46 0,2 0 0,-10-44 0,-5-10 0,17 62 0,1 0 0,1 0 0,1-1 0,-3-28 0,6-137 0,2 86 0,-1 92 0,1-1 0,-1 0 0,2 0 0,-1 0 0,1 1 0,0-1 0,0 1 0,1-1 0,0 1 0,0 0 0,1 0 0,0 0 0,0 0 0,1 1 0,7-9 0,5-1 0,0 0 0,1 2 0,37-24 0,-32 23 0,21-16 0,70-61 0,-6 10 0,-33 22 0,-53 44 0,-2 0 0,35-36 0,-49 45 0,0 0 0,-1 0 0,0-1 0,0 0 0,-1 0 0,0 0 0,0 0 0,-1 0 0,0-1 0,-1 0 0,0 1 0,2-14 0,-2-29-1365</inkml:trace>
</inkml:ink>
</file>

<file path=ppt/ink/ink8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4:48.290"/>
    </inkml:context>
    <inkml:brush xml:id="br0">
      <inkml:brushProperty name="width" value="0.2" units="cm"/>
      <inkml:brushProperty name="height" value="0.2" units="cm"/>
      <inkml:brushProperty name="color" value="#AB008B"/>
    </inkml:brush>
  </inkml:definitions>
  <inkml:trace contextRef="#ctx0" brushRef="#br0">286 165 24575,'45'0'0,"-15"-1"0,1 1 0,-1 1 0,1 1 0,-1 2 0,57 15 0,-31-3 0,80 13 0,-46-11 0,50 3 0,-63-10 0,-39-6 0,-1-1 0,1-2 0,68-4 0,-102 2 0,0-1 0,1 1 0,-1-1 0,0 0 0,0-1 0,1 1 0,-1 0 0,0-1 0,0 0 0,4-3 0,-8 5 0,0-1 0,0 1 0,0 0 0,1 0 0,-1 0 0,0-1 0,0 1 0,0 0 0,0 0 0,0-1 0,0 1 0,0 0 0,0 0 0,0-1 0,0 1 0,-1 0 0,1 0 0,0-1 0,0 1 0,0 0 0,0 0 0,0 0 0,0-1 0,0 1 0,-1 0 0,1 0 0,0 0 0,0-1 0,0 1 0,0 0 0,-1 0 0,1 0 0,0 0 0,0 0 0,0-1 0,-1 1 0,1 0 0,0 0 0,0 0 0,-1 0 0,1 0 0,0 0 0,0 0 0,-1 0 0,1 0 0,0 0 0,0 0 0,-1 0 0,1 0 0,0 0 0,0 0 0,0 0 0,-1 0 0,1 0 0,-17-2 0,-20-1 0,1-2 0,0-1 0,0-2 0,0-2 0,1-1 0,0-1 0,-36-19 0,18 3 0,-102-46 0,132 65 0,-1 1 0,1 1 0,-1 1 0,-47-6 0,17 2 0,45 7 0,0 1 0,0 0 0,0 0 0,0 1 0,0 0 0,-1 1 0,1 0 0,-14 2 0,21-2 0,1 0 0,-1 1 0,0-1 0,1 1 0,-1 0 0,1 0 0,-1-1 0,1 1 0,-1 0 0,1 0 0,0 0 0,-1 0 0,1 1 0,0-1 0,0 0 0,0 0 0,0 1 0,0-1 0,0 1 0,0-1 0,-1 3 0,1-1 0,1 0 0,0 0 0,-1-1 0,1 1 0,0 0 0,0 0 0,0-1 0,1 1 0,-1 0 0,1-1 0,-1 1 0,2 3 0,2 4 0,1 0 0,-1-1 0,1 0 0,1 0 0,11 15 0,137 139 0,-104-112 0,-28-28 0,-11-11 0,-1-1 0,2-1 0,-1 1 0,18 11 0,-24-20 0,-1 0 0,0 0 0,1 0 0,-1 0 0,1 0 0,-1-1 0,1 0 0,0 0 0,-1 0 0,1-1 0,0 0 0,0 0 0,0 0 0,0 0 0,-1-1 0,1 1 0,0-1 0,6-2 0,16-8 0,0-1 0,0-1 0,28-19 0,15-7 0,-31 22 0,77-25 0,-103 38 0,-82 0 0,-38 14 0,62-4 0,41-6 0,-1 0 0,1 0 0,-1 0 0,1 0 0,0-1 0,-1 0 0,1 0 0,-1 0 0,1 0 0,0-1 0,0 0 0,0 1 0,-5-4 0,-2-3 0,-1 0 0,-18-18 0,19 16 0,0 0 0,-18-11 0,17 14 0,-1 0 0,0 1 0,0 1 0,0 0 0,-1 0 0,1 2 0,-1-1 0,0 2 0,0 0 0,0 1 0,0 0 0,-15 2 0,-26 0 0,21 1 0,0-2 0,-44-5 0,77 4 0,0 1 0,0 0 0,0 0 0,0-1 0,-1 1 0,1 0 0,0 0 0,0 0 0,0 0 0,0 0 0,0 0 0,0 1 0,-1-1 0,1 0 0,0 1 0,0-1 0,0 0 0,0 1 0,0-1 0,0 1 0,0 0 0,0-1 0,0 1 0,0 1 0,0-1 0,1 0 0,-1 0 0,1 0 0,0 1 0,-1-1 0,1 0 0,0 0 0,0 1 0,0-1 0,0 0 0,0 0 0,0 1 0,1-1 0,-1 0 0,0 0 0,1 1 0,0 1 0,3 6 0,1 1 0,0-1 0,10 15 0,38 51 0,49 74 0,-95-134 0,0 0 0,-1 0 0,0 1 0,-1 0 0,3 21 0,8 24 0,-10-34 0,-1 1 0,-1 1 0,-1-1 0,-2 0 0,-3 55 0,0-13 0,0-50 0,0 0 0,-7 32 0,4-31 0,1 0 0,0 24 0,1-9 0,-1-1 0,-1 0 0,-17 58 0,-47 98 0,63-177 0,-1-2 0,0 1 0,0-1 0,-2 0 0,1 0 0,-19 18 0,-70 54 0,34-31 0,-167 134 0,227-185 0,-6 5 0,1 0 0,0 0 0,0 1 0,1 0 0,0 0 0,0 1 0,1 0 0,0 0 0,1 1 0,0-1 0,0 1 0,1 0 0,0 0 0,1 1 0,0-1 0,1 1 0,0-1 0,1 1 0,-1 19 0,1-3 0,1 0 0,1 0 0,2 0 0,0 0 0,2-1 0,1 1 0,13 34 0,-14-45 0,0 1 0,5 29 0,-8-33 0,1 1 0,0-1 0,1 0 0,0 0 0,12 23 0,-5-14 0,14 39 0,-20-44 0,2 0 0,0-1 0,1 0 0,18 29 0,10 12 0,-29-44 0,1 1 0,15 18 0,-19-28 0,0 1 0,1-1 0,-1 0 0,1 0 0,0 0 0,0-1 0,0 0 0,1 0 0,11 5 0,13 2 0,1-2 0,0 0 0,1-2 0,0-2 0,0 0 0,63-3 0,-76-1 0,1-1 0,-1 0 0,0-1 0,1-1 0,-1-1 0,-1-1 0,1-1 0,-1 0 0,0-2 0,18-9 0,3-5 0,-20 10 0,1 1 0,0 0 0,0 1 0,1 1 0,1 1 0,0 2 0,32-7 0,99-13 0,-35 1 0,-199 71 0,59-36 0,-258 135 0,144-75 0,209-94 0,-65 22 0,41-10 0,1 2 0,-1 2 0,2 2 0,72 1 0,-109 4 0,-1-1 0,1 0 0,-1-1 0,0 0 0,1-1 0,14-6 0,-12 4 0,-1 1 0,1 0 0,32-4 0,-8 3 0,62-16 0,-15 2 0,-86 20 0,0 0 0,0-1 0,0 1 0,-1 0 0,1 0 0,0 0 0,0 0 0,0 0 0,0 0 0,0 0 0,0 0 0,-1 0 0,1 0 0,0 0 0,0 0 0,0 0 0,0 1 0,-1-1 0,1 0 0,0 1 0,0-1 0,0 1 0,0 0 0,-1 0 0,0-1 0,0 1 0,0 0 0,0-1 0,-1 1 0,1-1 0,0 1 0,0 0 0,0-1 0,0 1 0,-1 0 0,1-1 0,0 1 0,-1-1 0,1 1 0,0-1 0,-1 1 0,1-1 0,0 1 0,-2 0 0,-31 28 0,-6-8 0,-67 24 0,57-25 0,30-14 0,-1 0 0,0-2 0,0 0 0,-1-1 0,-23 0 0,-37 6 0,-146 42 0,484-135 0,-127 40 0,-82 30 0,1 3 0,55-6 0,-90 14 0,0-1 0,1 0 0,-2-1 0,15-7 0,17-6 0,-33 14 0,0-1 0,0-1 0,0 0 0,-1 0 0,0-1 0,0 0 0,0-1 0,-1-1 0,12-12 0,-16 14 0,0 0 0,0 0 0,-1 0 0,0 0 0,-1-1 0,0 0 0,0 0 0,0 0 0,-1-1 0,-1 1 0,1-1 0,-1 1 0,-1-1 0,2-13 0,-7-157 0,0 160 0,0 1 0,-2 0 0,0 0 0,0 1 0,-2-1 0,-15-24 0,-14-38 0,31 68 0,0 0 0,0 1 0,-1 0 0,-10-13 0,9 14 0,0-2 0,1 1 0,-9-21 0,10 22 0,0 0 0,0 0 0,-1 1 0,0 0 0,0 0 0,-1 1 0,-9-9 0,-19-21 0,8 3 0,14 16 0,-1 0 0,-1 1 0,-1 1 0,-19-17 0,4 7 0,1-2 0,2-1 0,2-1 0,0-2 0,-37-60 0,43 56 0,1 0 0,2-2 0,-25-76 0,26 67 0,7 16 0,0 0 0,3-1 0,-7-58 0,-10-39 0,15 95 0,3 0 0,0 0 0,0-38 0,5 1 0,4-114 0,0 164 0,0 0 0,2 0 0,0 0 0,1 1 0,1 0 0,2 0 0,0 1 0,1 0 0,0 1 0,2 0 0,0 0 0,2 1 0,28-30 0,-29 31 0,0 0 0,-1-1 0,-1 0 0,-1-1 0,15-37 0,-17 37 0,-6 15 0,2-4 0,1-1 0,-2 0 0,1 0 0,-2 0 0,1-1 0,-1 1 0,1-12 0,-3 20 0,0 1 0,0-1 0,-1 1 0,1 0 0,0-1 0,0 1 0,-1 0 0,1-1 0,0 1 0,0 0 0,-1-1 0,1 1 0,0 0 0,-1-1 0,1 1 0,0 0 0,-1 0 0,1 0 0,-1-1 0,1 1 0,0 0 0,-1 0 0,1 0 0,-1 0 0,1 0 0,-1 0 0,1 0 0,0 0 0,-1 0 0,1 0 0,-1 0 0,1 0 0,-1 0 0,1 0 0,0 0 0,-1 0 0,1 0 0,-1 1 0,1-1 0,0 0 0,-1 0 0,1 0 0,0 1 0,-1-1 0,1 0 0,0 1 0,-1-1 0,1 0 0,0 1 0,0-1 0,-1 1 0,-19 16 0,8-2 0,2 0 0,0 1 0,1 0 0,1 1 0,0 0 0,-6 20 0,-11 24 0,14-37 0,2 1 0,1 0 0,1 1 0,1-1 0,-5 50 0,6 132 0,5-202 0,1 68 0,-3 110 0,-3-148 0,-2 0 0,-1-1 0,-2 0 0,-23 52 0,18-49 0,2 0 0,1 1 0,-8 50 0,16-56 0,4-20 0,-1-1 0,-1 0 0,0 0 0,0 0 0,-1 0 0,-1-1 0,-6 17 0,9-26 0,1 0 0,0-1 0,-1 1 0,1 0 0,-1 0 0,1 0 0,-1-1 0,1 1 0,-1 0 0,1-1 0,-1 1 0,0-1 0,0 1 0,1 0 0,-1-1 0,0 0 0,0 1 0,1-1 0,-1 1 0,0-1 0,0 0 0,0 1 0,0-1 0,0 0 0,1 0 0,-1 0 0,0 0 0,0 0 0,0 0 0,0 0 0,0 0 0,0 0 0,0 0 0,1-1 0,-1 1 0,0 0 0,0-1 0,0 1 0,0 0 0,1-1 0,-1 1 0,0-1 0,0 1 0,1-1 0,-1 1 0,0-1 0,1 0 0,-1 1 0,1-1 0,-1 0 0,1 0 0,-1 0 0,-5-7 0,0-1 0,1 1 0,-8-18 0,7 13 0,-7-11 0,0-1 0,2-1 0,1 0 0,2 0 0,0-1 0,2 0 0,0 0 0,2-1 0,2 0 0,0-31 0,3-274 0,0 321 0,0 0 0,0 0 0,1 1 0,1-1 0,0 1 0,1 0 0,0-1 0,1 2 0,0-1 0,0 0 0,1 1 0,0 0 0,1 1 0,10-12 0,-16 20 0,-1 1 0,0-1 0,1 1 0,-1-1 0,1 0 0,-1 1 0,1-1 0,0 1 0,-1 0 0,1-1 0,-1 1 0,1-1 0,0 1 0,-1 0 0,1 0 0,0-1 0,0 1 0,-1 0 0,1 0 0,0 0 0,0 0 0,-1 0 0,1 0 0,0 0 0,0 0 0,-1 0 0,2 0 0,-1 1 0,0-1 0,0 1 0,-1 0 0,1 0 0,0 0 0,0 0 0,-1 0 0,1-1 0,-1 1 0,1 0 0,-1 0 0,1 1 0,-1-1 0,1 0 0,-1 0 0,0 1 0,6 51 0,-6-48 0,-1 41 0,-3-1 0,-1 0 0,-2 0 0,-16 54 0,9-40 0,-11 95 0,22-128 0,-2-1 0,0 1 0,-2-1 0,-18 45 0,10-31 0,0 6 0,8-21 0,-20 42 0,9-35 0,-40 52 0,17-26 0,22-25 0,-26 59 0,-9 15 0,-9-13 0,42-66 0,1 1 0,2 1 0,1 0 0,2 1 0,-17 43 0,27-47 0,1 1 0,1 0 0,1 0 0,1 0 0,5 45 0,-2 4 0,4 139 0,-6-215 0,0 0 0,0 0 0,0 0 0,0 0 0,0 0 0,0 0 0,0 1 0,0-1 0,0 0 0,-1 0 0,1 0 0,0 0 0,0 0 0,0 0 0,0 0 0,0 0 0,0 0 0,0 0 0,0 0 0,0 0 0,0 1 0,0-1 0,0 0 0,-1 0 0,1 0 0,0 0 0,0 0 0,0 0 0,0 0 0,0 0 0,0 0 0,0 0 0,0 0 0,0 0 0,-1 0 0,1 0 0,0 0 0,0 0 0,0 0 0,0 0 0,0 0 0,0 0 0,0 0 0,0 0 0,0-1 0,0 1 0,-1 0 0,1 0 0,0 0 0,0 0 0,0 0 0,0 0 0,0 0 0,0 0 0,0 0 0,0 0 0,0 0 0,0 0 0,0 0 0,0-1 0,0 1 0,0 0 0,0 0 0,-11-9 0,-8-13 0,3 2 0,2-1 0,0 0 0,2-1 0,0-1 0,1 0 0,2 0 0,0-1 0,2 0 0,0 0 0,2-1 0,0 0 0,2 0 0,-1-42 0,4 39 0,2-1 0,0 1 0,7-30 0,-7 48 0,1 0 0,1 0 0,0 0 0,0 0 0,1 0 0,0 1 0,1 0 0,0 0 0,0 0 0,1 1 0,10-11 0,15-12 0,12-11 0,69-84 0,-56 54 0,68-65 0,-72 88 0,20-21 0,-58 53 0,13-16 0,2 1 0,37-31 0,-66 62 0,1 0 0,-1 0 0,0 0 0,0 0 0,1 0 0,-1 0 0,0 0 0,1 0 0,-1 0 0,1 1 0,-1-1 0,1 1 0,-1-1 0,1 1 0,-1 0 0,1-1 0,0 1 0,-1 0 0,1 0 0,0 0 0,-1 0 0,1 0 0,-1 1 0,1-1 0,-1 0 0,1 1 0,0-1 0,-1 1 0,1 0 0,-1-1 0,0 1 0,1 0 0,-1 0 0,0 0 0,1 0 0,-1 0 0,0 0 0,0 0 0,0 1 0,0-1 0,0 0 0,0 1 0,0-1 0,0 0 0,-1 1 0,1-1 0,0 4 0,2 1 0,-1 1 0,0-1 0,0 1 0,0 0 0,-1 0 0,0-1 0,-1 1 0,0 0 0,0 0 0,-1 9 0,-1-6 0,-1 0 0,0 0 0,-1 0 0,0-1 0,0 1 0,-1-1 0,-7 10 0,-49 61 0,10-14 0,-81 109 0,125-165 0,0 0 0,0 0 0,1 1 0,1 0 0,0 1 0,0-1 0,1 1 0,1 0 0,0 0 0,-3 23 0,5-27 0,-4 11 0,-1-1 0,-1 0 0,-1-1 0,0 0 0,-1 0 0,-18 26 0,16-27 0,1-1 0,1 1 0,0 1 0,1-1 0,1 1 0,1 1 0,-6 25 0,8-5 0,1 1 0,6 67 0,0-60 0,-5 58 0,2-103 0,0 0 0,0 0 0,0 0 0,0 1 0,0-1 0,0 0 0,0 0 0,0 0 0,-1 0 0,1 0 0,0 0 0,-1 0 0,1 0 0,-1 0 0,1 0 0,-1 0 0,1 0 0,-1 0 0,0 0 0,1 0 0,-1-1 0,0 1 0,0 0 0,1 0 0,-1-1 0,0 1 0,0 0 0,0-1 0,0 1 0,0-1 0,0 0 0,0 1 0,0-1 0,0 0 0,0 1 0,-1-1 0,1 0 0,0 0 0,0 0 0,0 0 0,0 0 0,-1 0 0,0-1 0,0 0 0,0 0 0,1 1 0,-1-1 0,0 0 0,1-1 0,-1 1 0,0 0 0,1 0 0,0-1 0,-1 1 0,1-1 0,0 1 0,0-1 0,0 0 0,0 1 0,0-1 0,0 0 0,0 0 0,0 0 0,1 1 0,-1-1 0,0-3 0,1-3 0,-1 0 0,1 0 0,1-1 0,-1 1 0,1 1 0,0-1 0,1 0 0,0 0 0,1 0 0,-1 1 0,1-1 0,6-9 0,7-11 0,34-47 0,-16 27 0,213-327 0,-179 285 0,-46 62 0,-1-1 0,32-56 0,-42 67 0,0-1 0,1 2 0,0-1 0,2 2 0,0-1 0,1 2 0,26-22 0,-35 31 0,0 0 0,-1-1 0,9-12 0,-12 14 0,1 1 0,0-1 0,0 1 0,1 0 0,-1 0 0,1 0 0,0 1 0,0-1 0,0 1 0,7-4 0,-11 6 0,1 1 0,0 0 0,0-1 0,0 1 0,0 0 0,-1 0 0,1-1 0,0 1 0,0 0 0,0 0 0,0 0 0,0 0 0,0 0 0,-1 0 0,1 0 0,0 0 0,0 1 0,0-1 0,0 0 0,0 0 0,-1 1 0,1-1 0,0 1 0,0-1 0,-1 0 0,1 1 0,0-1 0,0 2 0,1 0 0,-1 0 0,0 0 0,1 0 0,-1 0 0,0 0 0,-1 0 0,1 0 0,0 1 0,-1-1 0,2 4 0,-1 4 0,-1 0 0,1 1 0,-1-1 0,-2 11 0,-2 3 0,-2 0 0,0 0 0,-1-1 0,-12 25 0,-48 89 0,32-69 0,-107 186 0,74-137 0,55-93 0,2 2 0,-10 29 0,-9 22 0,19-54 0,0 1 0,2 1 0,1-1 0,1 1 0,-5 32 0,10-49 0,1 0 0,-1 0 0,0 0 0,-1-1 0,1 1 0,-2-1 0,1 0 0,-1 1 0,0-2 0,0 1 0,-1 0 0,0-1 0,0 0 0,-1 0 0,0 0 0,0-1 0,0 0 0,-11 7 0,16-11 0,0 0 0,0-1 0,0 1 0,0 0 0,0-1 0,0 1 0,0-1 0,0 0 0,0 1 0,0-1 0,-1 0 0,1 1 0,0-1 0,0 0 0,0 0 0,0 0 0,0 0 0,-1 0 0,1 0 0,0 0 0,0-1 0,0 1 0,0 0 0,0-1 0,0 1 0,0-1 0,0 1 0,0-1 0,0 1 0,0-1 0,0 0 0,0 1 0,0-1 0,0 0 0,0 0 0,1 0 0,-1 1 0,0-1 0,1 0 0,-1 0 0,0 0 0,1 0 0,-1 0 0,1-1 0,0 1 0,-1 0 0,1 0 0,0 0 0,0 0 0,0 0 0,-1 0 0,1-1 0,0 1 0,1-2 0,-1-5 0,0 0 0,0 0 0,1 0 0,0 0 0,1 1 0,-1-1 0,4-7 0,12-26 0,2 0 0,47-71 0,66-67 0,-97 138 0,49-43 0,-40 43 0,18-11 0,-42 37 0,33-34 0,-23 13 0,-2-1 0,32-58 0,11-13 0,-70 106 0,0 0 0,0 1 0,0 0 0,1-1 0,-1 1 0,0 0 0,1-1 0,-1 1 0,1 0 0,-1 0 0,1 0 0,0 0 0,2 0 0,-4 1 0,0 0 0,0 0 0,0 0 0,1 0 0,-1 0 0,0 0 0,0 0 0,0 0 0,1 0 0,-1 0 0,0 0 0,0 0 0,0 0 0,1 0 0,-1 0 0,0 0 0,0 0 0,0 1 0,0-1 0,1 0 0,-1 0 0,0 0 0,0 0 0,0 0 0,0 1 0,0-1 0,1 0 0,-1 0 0,0 0 0,0 0 0,0 1 0,0-1 0,0 0 0,0 0 0,0 0 0,0 1 0,0-1 0,0 0 0,-3 18 0,-9 10 0,-1-1 0,-1-1 0,-33 47 0,15-26 0,-101 177 0,-31 48 0,144-239 0,1 0 0,1 2 0,2 0 0,-12 41 0,28-74 0,-1-1 0,1 0 0,-1 0 0,1 0 0,-1 0 0,1 0 0,-1 0 0,1 0 0,-1 0 0,0 0 0,0 0 0,0 0 0,1 0 0,-1-1 0,0 1 0,0 0 0,0-1 0,0 1 0,0 0 0,0-1 0,0 1 0,0-1 0,-1 0 0,0 1 0,1-1 0,0 0 0,1 0 0,-1-1 0,0 1 0,0 0 0,1 0 0,-1-1 0,0 1 0,1-1 0,-1 1 0,1-1 0,-1 1 0,0 0 0,1-1 0,-1 0 0,1 1 0,-1-1 0,1 1 0,0-1 0,-1 0 0,1 1 0,0-1 0,-1 0 0,1 1 0,0-1 0,0 0 0,-1 0 0,1 1 0,0-1 0,0 0 0,0 0 0,0 1 0,0-1 0,0 0 0,0 0 0,0 1 0,1-1 0,-1-1 0,1-7 0,1-1 0,0 1 0,1-1 0,0 1 0,0 0 0,1 0 0,0 1 0,1-1 0,10-14 0,4-4 0,35-37 0,224-228 0,-252 261 0,32-51 0,-35 47 0,31-35 0,-14 21 0,24-26 0,-56 67 0,0 0 0,0 1 0,1 0 0,0 1 0,0 0 0,16-8 0,-22 13 0,-1-1 0,1 1 0,-1 0 0,1 0 0,-1 1 0,1-1 0,-1 0 0,1 1 0,0 0 0,-1 0 0,1-1 0,0 1 0,-1 1 0,1-1 0,0 0 0,-1 1 0,1-1 0,0 1 0,-1 0 0,1 0 0,2 2 0,-2-1 0,-1 0 0,1 0 0,-1 1 0,0-1 0,1 1 0,-1-1 0,-1 1 0,1 0 0,0 0 0,-1 0 0,1 0 0,-1 0 0,0 0 0,1 6 0,1 4 0,-1-1 0,-1 1 0,0 0 0,0 0 0,-2 0 0,1 0 0,-5 22 0,0-16 0,-1 0 0,-1 0 0,0 0 0,-1-1 0,-13 20 0,-59 80 0,50-76 0,-31 54 0,46-71 0,-1-1 0,-31 36 0,-18 25 0,59-75 0,0-1 0,-1 0 0,0 0 0,-1 0 0,1-1 0,-2-1 0,1 1 0,-1-1 0,-11 7 0,17-12 0,-1-1 0,0 1 0,1-1 0,-1 1 0,0-1 0,0 0 0,1 0 0,-1-1 0,0 1 0,0-1 0,0 0 0,0 0 0,0 0 0,0-1 0,0 1 0,0-1 0,1 0 0,-1 0 0,0 0 0,0-1 0,1 1 0,-1-1 0,1 0 0,-1 0 0,1 0 0,0-1 0,0 1 0,0-1 0,-4-4 0,2 2 0,0 0 0,1-1 0,0 1 0,0-1 0,0 0 0,0 0 0,1 0 0,0-1 0,1 1 0,-1-1 0,-2-13 0,3 8 0,1 1 0,0-1 0,0 0 0,1 1 0,1-1 0,4-21 0,-2 18 0,0 0 0,2 0 0,0 0 0,0 0 0,2 1 0,0 0 0,0 1 0,1-1 0,1 1 0,0 1 0,12-13 0,-17 21 0,0 1 0,1 0 0,-1-1 0,1 2 0,-1-1 0,1 0 0,0 1 0,0 0 0,0 0 0,0 1 0,1-1 0,-1 1 0,6-1 0,9 1 0,-1 0 0,28 3 0,-32-1 0,-1 0 0,1-1 0,0-1 0,27-4 0,-40 5 0,6-3 0,0 1 0,1 0 0,-1 1 0,1 0 0,-1 0 0,10 1 0,-16 0 0,0 0 0,0 1 0,0-1 0,0 1 0,0 0 0,0-1 0,0 1 0,0 0 0,0 0 0,-1 0 0,1 0 0,0 1 0,-1-1 0,1 0 0,-1 1 0,1-1 0,-1 1 0,0-1 0,1 1 0,-1 0 0,0 0 0,0 0 0,0-1 0,-1 1 0,1 0 0,0 0 0,-1 0 0,1 0 0,-1 0 0,1 4 0,0 1 0,-1 1 0,0-1 0,0 1 0,0-1 0,-1 1 0,0-1 0,-1 1 0,0-1 0,0 1 0,0-1 0,-1 0 0,0 0 0,0 0 0,-1-1 0,-6 10 0,-8 8 0,-1 0 0,-33 33 0,24-28 0,-1-3 0,13-19 0,15-8 0,1 1 0,0 0 0,0 0 0,-1 0 0,1 0 0,0 0 0,-1 0 0,1-1 0,0 1 0,-1 0 0,1 0 0,0 0 0,0-1 0,0 1 0,-1 0 0,1 0 0,0-1 0,0 1 0,0 0 0,-1-1 0,1 1 0,0 0 0,0 0 0,0-1 0,0 1 0,0 0 0,0-1 0,0 1 0,0 0 0,0-1 0,0 1 0,0 0 0,0-1 0,0 1 0,0 0 0,0-1 0,0 1 0,0 0 0,0-1 0,0 1 0,1-1 0,0-3 0,0-1 0,0 1 0,1 0 0,-1 0 0,1 0 0,0 0 0,1 0 0,-1 0 0,1 0 0,-1 1 0,5-5 0,42-38 0,-20 18 0,-16 15 0,0-2 0,0 0 0,-2 0 0,0-1 0,-1 0 0,0-1 0,-2 0 0,0-1 0,0 0 0,6-29 0,37-104 0,-51 149 0,0 1 0,0-1 0,0 1 0,1-1 0,-1 1 0,0-1 0,1 1 0,0-1 0,-1 1 0,1 0 0,0-1 0,-1 1 0,1 0 0,0 0 0,0 0 0,0-1 0,0 1 0,0 0 0,0 0 0,3-1 0,-3 2 0,0 0 0,-1 0 0,1 0 0,0 0 0,0 1 0,0-1 0,0 0 0,0 0 0,0 1 0,0-1 0,-1 1 0,1-1 0,0 1 0,0-1 0,0 1 0,-1-1 0,1 1 0,0 0 0,-1-1 0,1 1 0,0 0 0,-1-1 0,1 2 0,4 6 0,0 0 0,0 0 0,-1 0 0,0 1 0,3 11 0,-3-4 0,-1 0 0,0-1 0,-1 1 0,-1 0 0,0 0 0,-2 0 0,0 0 0,0 0 0,-4 16 0,-4 4 0,-1 0 0,-26 60 0,24-73 0,-1 0 0,-1-1 0,-1 0 0,-1-2 0,-1 0 0,-24 22 0,24-25 0,11-10 0,-1-1 0,0 0 0,0-1 0,0 1 0,-1-1 0,0-1 0,0 1 0,0-2 0,-16 6 0,21-8 0,1 0 0,-1 0 0,0-1 0,1 1 0,-1-1 0,0 0 0,0 1 0,1-2 0,-1 1 0,0 0 0,0 0 0,1-1 0,-1 1 0,0-1 0,1 0 0,-1 0 0,1 0 0,-1 0 0,1-1 0,-1 1 0,1-1 0,0 1 0,0-1 0,0 0 0,0 0 0,0 1 0,0-2 0,0 1 0,0 0 0,1 0 0,-1 0 0,1-1 0,0 1 0,0-1 0,0 1 0,-1-4 0,0 2 0,1 0 0,0-1 0,0 1 0,0-1 0,1 1 0,-1-1 0,1 1 0,0-1 0,1 1 0,-1-1 0,1 1 0,-1-1 0,1 1 0,1-1 0,-1 1 0,1 0 0,2-6 0,4-4 0,1 0 0,0 1 0,19-21 0,-20 26 0,-1 0 0,0-1 0,0 0 0,-1 0 0,0-1 0,-1 1 0,0-1 0,6-19 0,-9 21 0,-1 0 0,1 1 0,0-1 0,1 1 0,-1-1 0,1 1 0,1 0 0,0 0 0,0 0 0,0 0 0,1 1 0,0 0 0,0 0 0,6-6 0,7-5 0,-5 4 0,0 1 0,1 0 0,0 1 0,25-15 0,-35 24 0,0 0 0,0 0 0,0 0 0,0 1 0,0 0 0,0 0 0,0 0 0,0 0 0,1 1 0,-1 0 0,0-1 0,0 1 0,0 1 0,1-1 0,-1 1 0,0 0 0,0 0 0,0 0 0,0 0 0,0 1 0,0-1 0,0 1 0,0 0 0,-1 0 0,5 3 0,-3 0 0,0-1 0,0 1 0,0 0 0,0 1 0,-1-1 0,0 1 0,0 0 0,0 0 0,-1 0 0,0 1 0,0-1 0,0 1 0,-1-1 0,0 1 0,0 0 0,-1 0 0,1 8 0,0 9 0,-2 1 0,0-1 0,-6 40 0,5-58 0,0 0 0,0 0 0,-1-1 0,0 1 0,-1 0 0,1-1 0,-1 1 0,0-1 0,0 0 0,-1 0 0,1 0 0,-1 0 0,0-1 0,-1 1 0,-6 5 0,-8 4 0,0 0 0,-37 18 0,22-12 0,10-4 0,19-12 0,-1 1 0,0-1 0,0 0 0,0-1 0,-1 0 0,1 0 0,-1 0 0,0 0 0,-11 1 0,19-6 0,0 1 0,-1-1 0,2 0 0,-1 0 0,0 0 0,0 0 0,0 1 0,1-1 0,-1 1 0,1-1 0,2-1 0,-2 1 0,6-6 0,1 0 0,-2 0 0,1-1 0,-1 0 0,-1 0 0,1-1 0,-2 1 0,1-2 0,-1 1 0,-1 0 0,3-12 0,-2 9 0,0 0 0,1 0 0,0 0 0,1 1 0,0-1 0,1 2 0,0-1 0,18-17 0,-24 27 0,0 0 0,0 0 0,0 1 0,1-1 0,-1 0 0,1 1 0,-1 0 0,1 0 0,0 0 0,-1 0 0,1 0 0,0 0 0,0 1 0,-1-1 0,1 1 0,0 0 0,0 0 0,0 0 0,0 0 0,0 0 0,-1 1 0,1-1 0,0 1 0,0 0 0,-1-1 0,1 2 0,0-1 0,-1 0 0,1 0 0,-1 1 0,1-1 0,-1 1 0,3 2 0,0 0 0,1 1 0,-1-1 0,0 1 0,0 0 0,-1 1 0,1-1 0,-1 1 0,0-1 0,-1 1 0,1 1 0,-1-1 0,4 13 0,-5-10 0,0 1 0,0-1 0,-1 0 0,-1 1 0,0-1 0,0 0 0,0 1 0,-1-1 0,-1 0 0,1 1 0,-2-1 0,1 0 0,-7 14 0,4-13 0,-1 0 0,0-1 0,0 0 0,-1 0 0,0 0 0,-1 0 0,0-1 0,0-1 0,-1 1 0,-18 11 0,-39 33 0,49-37 0,0-1 0,-29 18 0,28-18 0,32-14 0,33-13 0,-21 4 0,42-9 0,-48 14 0,-1-1 0,0 0 0,0-2 0,30-15 0,-32 13 0,-10 6 0,0 0 0,0-1 0,-1 0 0,1 0 0,-1-1 0,0 1 0,0-1 0,-1-1 0,1 1 0,-1-1 0,-1 0 0,1 0 0,-1 0 0,6-12 0,-7 13 0,-1-3 0,2 0 0,-1 1 0,9-14 0,-12 21 0,1-1 0,-1 0 0,1 1 0,0-1 0,-1 0 0,1 1 0,-1-1 0,1 1 0,0-1 0,-1 1 0,1-1 0,0 1 0,0 0 0,-1-1 0,1 1 0,0 0 0,0-1 0,0 1 0,1 0 0,-1 0 0,0 1 0,0-1 0,-1 0 0,1 1 0,0-1 0,0 1 0,0-1 0,0 1 0,-1-1 0,1 1 0,0 0 0,-1 0 0,1-1 0,0 1 0,-1 0 0,1 0 0,-1-1 0,1 1 0,-1 0 0,0 0 0,1 2 0,0-1 0,0 1 0,0 0 0,0-1 0,-1 1 0,1 0 0,-1 0 0,0 0 0,0-1 0,0 5 0,0-6 0,0 0 0,0 0 0,0 0 0,0 0 0,-1 0 0,1 0 0,0 0 0,0 0 0,-1 0 0,1 0 0,-1 0 0,1 0 0,-1 0 0,1 0 0,-1-1 0,0 1 0,1 0 0,-1 0 0,0-1 0,0 1 0,1 0 0,-1-1 0,0 1 0,0-1 0,0 1 0,0-1 0,0 1 0,0-1 0,-1 1 0,1-1 0,0-1 0,0 1 0,0 0 0,1 0 0,-1 0 0,0-1 0,0 1 0,0 0 0,0-1 0,0 1 0,1-1 0,-1 1 0,0-1 0,0 1 0,1-1 0,-1 0 0,0 1 0,1-1 0,-1 0 0,1 1 0,-1-1 0,1 0 0,-1 0 0,1 0 0,-1 0 0,1 1 0,0-1 0,-1 0 0,1 0 0,0 0 0,0-1 0,-6-32 0,5 33 0,2-41 0,-1 41 0,0 0 0,1-1 0,-1 1 0,0-1 0,0 1 0,1 0 0,-1-1 0,1 1 0,0 0 0,-1 0 0,1-1 0,0 1 0,-1 0 0,1 0 0,0 0 0,0 0 0,0 0 0,0 0 0,0 0 0,0 0 0,1 0 0,-1 0 0,0 1 0,0-1 0,1 0 0,1 0 0,-2 1 0,0 1 0,0-1 0,0 0 0,0 1 0,0-1 0,0 1 0,1-1 0,-1 1 0,0-1 0,0 1 0,0 0 0,-1-1 0,1 1 0,0 0 0,0 0 0,0 0 0,0 0 0,-1 0 0,1 0 0,0 0 0,-1 0 0,1 0 0,-1 0 0,1 0 0,-1 1 0,14 33 0,-13-32 0,1 6 0,1 0 0,-1 0 0,0 0 0,-1 0 0,0 1 0,-1-1 0,0 0 0,0 1 0,-1-1 0,0 0 0,-4 14 0,0-8 0,0-1 0,-1-1 0,0 1 0,-1-1 0,-1 0 0,-13 18 0,10-17 0,-1 0 0,0 0 0,-1-1 0,0-1 0,-1 0 0,0 0 0,-1-2 0,-19 11 0,23-15 0,-1-1 0,0 0 0,0 0 0,0-1 0,-1-1 0,1 0 0,-1-1 0,0 0 0,1-1 0,-1 0 0,0-1 0,-16-2 0,28 2 0,0 0 0,0 0 0,0 0 0,1 0 0,-1 0 0,0 0 0,0 0 0,1 0 0,-1 0 0,0-1 0,0 1 0,1 0 0,-1-1 0,0 1 0,0 0 0,1-1 0,-1 1 0,0-1 0,1 1 0,-1-1 0,1 1 0,-1-1 0,1 1 0,-1-1 0,1 0 0,-1 1 0,1-1 0,-1 0 0,1 1 0,0-1 0,-1 0 0,1 1 0,0-1 0,0 0 0,0 0 0,0 0 0,-1 1 0,1-1 0,0 0 0,0 0 0,0 1 0,1-1 0,-1 0 0,0 0 0,0 0 0,0 1 0,0-1 0,1 0 0,-1 1 0,0-1 0,1 0 0,-1 0 0,1 1 0,0-2 0,4-6 0,0 0 0,1 1 0,12-13 0,-7 8 0,19-22 0,-20 24 0,-1 0 0,0-1 0,0-1 0,-1 1 0,7-15 0,-13 22 0,0 1 0,-1-1 0,0 0 0,0 0 0,0 1 0,0-1 0,-1 0 0,0 0 0,1 0 0,-1 0 0,-1 0 0,1 0 0,0 0 0,-1 1 0,0-1 0,0 0 0,0 0 0,-1 1 0,1-1 0,-1 0 0,0 1 0,0 0 0,-3-5 0,-24-26-1365</inkml:trace>
</inkml:ink>
</file>

<file path=ppt/ink/ink8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5:09.606"/>
    </inkml:context>
    <inkml:brush xml:id="br0">
      <inkml:brushProperty name="width" value="0.2" units="cm"/>
      <inkml:brushProperty name="height" value="0.2" units="cm"/>
      <inkml:brushProperty name="color" value="#AB008B"/>
    </inkml:brush>
  </inkml:definitions>
  <inkml:trace contextRef="#ctx0" brushRef="#br0">1 1 24575,'4'0'0,"1"1"0,0 0 0,-1 0 0,1 0 0,-1 1 0,0 0 0,1 0 0,-1 0 0,0 0 0,0 1 0,6 4 0,39 36 0,-47-41 0,77 64 0,-49-43 0,30 30 0,-45-37 0,0 0 0,0 1 0,-2 0 0,0 1 0,15 29 0,-17-28 0,0-1 0,18 22 0,-16-23 0,0 1 0,12 24 0,-14-20 0,-2 0 0,-1 1 0,-1 0 0,-1 1 0,5 34 0,-5-7 0,-3 78 0,-2-10 0,-4 94 0,4-211 0,-1 0 0,-1 0 0,1 0 0,0-1 0,0 1 0,-1 0 0,1 0 0,-1-1 0,1 1 0,-1 0 0,0-1 0,1 1 0,-1-1 0,0 1 0,0-1 0,0 1 0,-1-1 0,0 2 0,1-3 0,0 0 0,0 1 0,0-1 0,1 0 0,-1 0 0,0 0 0,0 0 0,0 0 0,0 0 0,0 0 0,1 0 0,-1 0 0,0 0 0,0-1 0,0 1 0,0 0 0,1 0 0,-1-1 0,0 1 0,0-1 0,1 1 0,-1-1 0,0 1 0,0-1 0,0 0 0,-4-3 0,1-1 0,0 1 0,0-1 0,0 0 0,1 0 0,-1 0 0,1 0 0,-4-10 0,0-5 0,1 0 0,1 0 0,0 0 0,2 0 0,0-1 0,2 0 0,0 1 0,1-1 0,1 0 0,1 1 0,1-1 0,7-29 0,-1 8 0,-5 22 0,0 0 0,2 0 0,9-25 0,-13 40 0,0 1 0,0 0 0,1-1 0,-1 1 0,1 0 0,0 0 0,0 1 0,0-1 0,0 1 0,1-1 0,0 1 0,-1 0 0,1 0 0,0 1 0,1-1 0,-1 1 0,0 0 0,1 0 0,5-2 0,-8 4 0,0 0 0,1-1 0,-1 1 0,0 0 0,0 0 0,1 0 0,-1 1 0,0-1 0,0 0 0,0 1 0,0 0 0,0-1 0,1 1 0,-1 0 0,0 0 0,0 0 0,-1 0 0,1 0 0,0 1 0,0-1 0,-1 1 0,1-1 0,0 1 0,-1-1 0,0 1 0,1 0 0,-1 0 0,2 3 0,3 6 0,0 1 0,-1 0 0,7 22 0,-7-21 0,-1 1 0,0 0 0,4 27 0,-7-35 0,-1 0 0,1 0 0,-1 0 0,0-1 0,-1 1 0,0 0 0,1 0 0,-2 0 0,-2 9 0,4-14 0,-1 0 0,1 0 0,-1 0 0,1 0 0,-1 0 0,1 0 0,-1 0 0,1 0 0,-1-1 0,0 1 0,1 0 0,-1 0 0,0-1 0,0 1 0,0 0 0,0-1 0,0 1 0,1-1 0,-1 1 0,0-1 0,0 1 0,0-1 0,0 0 0,0 0 0,0 1 0,0-1 0,-2 0 0,0-1 0,1 1 0,0-1 0,0 1 0,0-1 0,0 0 0,0 0 0,0 0 0,0 0 0,0-1 0,0 1 0,0 0 0,-2-3 0,-3-4 0,-1 0 0,1-1 0,0 1 0,-6-13 0,3 1 0,0-2 0,2 1 0,1-1 0,-9-43 0,8 32 0,-15-43 0,17 63 0,-2-6 0,0-1 0,1 1 0,1-1 0,1 0 0,-4-41 0,9 59 0,-1 0 0,1 0 0,0 0 0,0 1 0,1-1 0,-1 0 0,0 0 0,1 0 0,-1 0 0,1 1 0,-1-1 0,1 0 0,0 1 0,0-1 0,0 0 0,0 1 0,2-3 0,-2 3 0,0 0 0,0 1 0,0-1 0,0 1 0,0 0 0,0-1 0,0 1 0,0 0 0,0-1 0,0 1 0,0 0 0,0 0 0,1 0 0,-1 0 0,0 0 0,0 0 0,0 0 0,0 0 0,0 1 0,0-1 0,2 1 0,2 1 0,1 1 0,-1-1 0,0 1 0,0 1 0,-1-1 0,1 1 0,-1-1 0,1 1 0,5 8 0,13 21 0,-1 1 0,-2 2 0,28 66 0,-46-98 0,10 28 0,-2 0 0,-2 1 0,-1 0 0,-1 0 0,2 58 0,-6-69 0,10 47 0,-8-49 0,0 1 0,0 23 0,-3-25 0,-3 168 0,0-178 0,1 0 0,-2 0 0,1 0 0,-1 0 0,-1 0 0,0-1 0,0 1 0,0-1 0,-1 0 0,-1-1 0,1 1 0,-1-1 0,0 0 0,-10 8 0,-11 9 0,-1-1 0,-40 25 0,52-37 0,-13 6 0,0-1 0,-1-2 0,-39 13 0,-26 13 0,87-35-124,0-2 0,0 1 0,0-1 0,0 0 0,-1 0 0,1-1-1,-1-1 1,0 1 0,1-1 0,-12 0 0</inkml:trace>
</inkml:ink>
</file>

<file path=ppt/ink/ink8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5:41.469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0 0 24575,'4'0'0,"7"0"0,0 4 0,-1 7 0,-3 4 0</inkml:trace>
</inkml:ink>
</file>

<file path=ppt/ink/ink8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5:29.109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0 54 24575,'4'0'0,"6"0"0,10-5 0,6 0 0,7-5 0,3-1 0,-1 2 0,-2 3 0,-2 1 0,-2 3 0,-6 5 0,-2 3 0,3 0 0,-1 4 0,-2-1 0,1-1 0</inkml:trace>
</inkml:ink>
</file>

<file path=ppt/ink/ink8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5:30.093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0 0 24575,'4'5'0,"6"5"0,6 1 0,4 3 0,3 4 0,2 3 0,2 2 0,0 2 0,-1-3 0,-3-2 0,-3-4 0,-4 0 0,0-3 0</inkml:trace>
</inkml:ink>
</file>

<file path=ppt/ink/ink8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5:31.030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169 0 24575,'-4'0'0,"-6"0"0,-6 4 0,-4 2 0,-3 4 0,-2 0 0,-2-1 0,5 2 0,1-1 0</inkml:trace>
</inkml:ink>
</file>

<file path=ppt/ink/ink8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5:31.952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258 0 24575,'-4'2'0,"0"-1"0,0 1 0,0 0 0,0 0 0,0 0 0,0 1 0,1-1 0,-1 1 0,1 0 0,-4 4 0,-2-1 0,-21 19 0,1 0 0,-48 55 0,70-71 0,0 0 0,0 0 0,1 1 0,0 0 0,0 0 0,1 1 0,0-1 0,1 1 0,1 0 0,0 0 0,0 1 0,1-1 0,0 1 0,0 12 0,2-21-124,1 0 0,-1 1 0,1-1 0,0 0 0,0 1 0,0-1-1,0 0 1,0 0 0,1 0 0,3 6 0,6 7-6702</inkml:trace>
</inkml:ink>
</file>

<file path=ppt/ink/ink8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5:32.952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103 1 24575,'10'29'0,"0"-4"0,-8-1 0,0 0 0,-1 0 0,-1 1 0,-1-1 0,-2 0 0,0 0 0,-2 0 0,0-1 0,-2 1 0,0-1 0,-2-1 0,0 1 0,-14 23 0,18-40-151,1 1-1,-1-1 0,0 0 0,0-1 1,0 1-1,-1-1 0,0 0 1,-9 6-1</inkml:trace>
</inkml:ink>
</file>

<file path=ppt/ink/ink8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5:33.733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311 0 24575,'-4'0'0,"-10"0"0,-12 0 0,-10 0 0,-8 0 0,-4 5 0,0 0 0,5 1 0,10 3 0,19-1 0,16 0 0,16-3 0,6-1-8191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7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12 1,'0'3,"-2"4,-1 4,-1 4,2-1</inkml:trace>
</inkml:ink>
</file>

<file path=ppt/ink/ink8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5:34.671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429 0 24575,'-15'1'0,"0"1"0,1 0 0,-1 1 0,1 0 0,0 2 0,0-1 0,0 2 0,1 0 0,-1 0 0,1 1 0,1 1 0,0 0 0,-18 15 0,-10 13 0,1 1 0,-43 54 0,77-85 0,-6 6-455,1 1 0,-13 22 0,13-17-6371</inkml:trace>
</inkml:ink>
</file>

<file path=ppt/ink/ink8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5:35.452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428 1 24575,'-5'4'0,"-5"2"0,-5 0 0,-5 7 0,-8 2 0,-3 2 0,-5 3 0,-10 3 0,-6 1 0,3 1 0,3-3 0,3-2 0,11-4 0,17-4 0</inkml:trace>
</inkml:ink>
</file>

<file path=ppt/ink/ink8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5:36.296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 1 24575,'4'0'0,"0"1"0,0 0 0,-1 0 0,1 0 0,0 1 0,0-1 0,-1 1 0,1 0 0,-1 0 0,1 0 0,-1 1 0,0-1 0,0 1 0,0-1 0,0 1 0,0 0 0,-1 0 0,1 1 0,-1-1 0,0 0 0,0 1 0,2 4 0,6 11 0,-2 0 0,12 37 0,-19-54 0,15 56 0,-11-35 0,2 0 0,10 24 0,-17-46 3,0 0-1,0-1 0,1 1 1,-1 0-1,0-1 0,1 1 1,-1-1-1,0 1 0,1-1 1,-1 1-1,0-1 0,1 1 1,-1-1-1,1 1 1,-1-1-1,1 0 0,-1 1 1,1-1-1,0 0 0,-1 1 1,1-1-1,-1 0 0,1 0 1,0 1-1,-1-1 0,1 0 1,0 0-1,-1 0 0,1 0 1,0 0-1,-1 0 0,1 0 1,-1 0-1,1 0 1,0 0-1,-1 0 0,1-1 1,0 1-1,-1 0 0,1 0 1,-1-1-1,1 1 0,0 0 1,-1-1-1,1 0 0,22-22-1475,-11 5-5353</inkml:trace>
</inkml:ink>
</file>

<file path=ppt/ink/ink8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5:36.858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143 1 24575,'0'4'0,"0"6"0,0 6 0,0 4 0,-5 4 0,-5 1 0,-5-3 0,-6-5 0,-2-6 0,-2-5 0,3-7 0,1-9 0</inkml:trace>
</inkml:ink>
</file>

<file path=ppt/ink/ink8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5:38.108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92 0 24575,'4'0'0,"2"5"0,0 5 0,-2 6 0,-1 4 0,-10 8 0,-8 3 0,-6 0 0,-3-4 0,2-3 0,4 0 0,11-6 0,10-4 0</inkml:trace>
</inkml:ink>
</file>

<file path=ppt/ink/ink8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5:38.920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129 1 24575,'0'4'0,"-4"2"0,-3 3 0,-3 2 0,0 2 0,-3 3 0,-4-1 0,-2-2 0,0 0 0,1-2 0,7-2 0</inkml:trace>
</inkml:ink>
</file>

<file path=ppt/ink/ink8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5:39.907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 0 24575,'0'5'0,"0"5"0,4 6 0,2 4 0,0 3 0,-1 3 0,-2 0 0,-1 0 0,-1 1 0,4-4 0,5-12 0</inkml:trace>
</inkml:ink>
</file>

<file path=ppt/ink/ink8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5:40.657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25 0 24575,'0'5'0,"-4"1"0,-2 4 0,1 5 0,0 4 0,2 3 0,1 2 0,6-3 0,5-5 0,7-5 0</inkml:trace>
</inkml:ink>
</file>

<file path=ppt/ink/ink8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5:42.251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 0 24575,'4'0'0,"6"0"0,6 5 0,-1 5 0,3 1 0,2 3 0,2 4 0,1-2 0,2 2 0,-4 1 0,-1 2 0,1 7 0,1 2 0,-4 1 0,-4-1 0,-5-5-8191</inkml:trace>
</inkml:ink>
</file>

<file path=ppt/ink/ink8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5:42.813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0 1 24575,'5'4'0,"5"2"0,1 4 0,4 0 0,-2 3 0,-2 3 0,-3 4 0,-4 2 0,3 3 0,-1 1 0,0 0 0,-2 0 0,-2 0 0,0-4-8191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8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0,'3'0,"5"0,5 0,5 0,1 0,1 0,-1 0,0 0,-2 0,-3 3,-4 2</inkml:trace>
</inkml:ink>
</file>

<file path=ppt/ink/ink8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5:43.376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0 0 24575,'0'5'0,"5"5"0,5 5 0,1 5 0,-1 4 0,-3 1 0,-6-3 0</inkml:trace>
</inkml:ink>
</file>

<file path=ppt/ink/ink8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5:44.251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0 1 24575,'5'4'0,"1"6"0,4 6 0,0 4 0,-1 4 0,-2 1 0,1 1 0,0 1 0,3 0 0,0-1 0,1 1 0,4-1 0,4 0 0,-2-1 0,-4-3-8191</inkml:trace>
</inkml:ink>
</file>

<file path=ppt/ink/ink8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5:44.938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 0 24575,'0'5'0,"0"5"0,0 5 0,0 5 0,0 3 0,0 3 0,0 0 0,4-3 0,6-2 0,10-5 0,19-4 0,12 0 0,5-3 0,3-2 0,-5-3 0,-12-1-8191</inkml:trace>
</inkml:ink>
</file>

<file path=ppt/ink/ink8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5:45.625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51 96 24575,'4'0'0,"2"4"0,-1 6 0,0-3 0,-2-7 0,-6-8 0,-1-7 0,-10-6 0,-2-3 0,-3-2 0,2 4-8191</inkml:trace>
</inkml:ink>
</file>

<file path=ppt/ink/ink8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5:46.157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152 1 24575,'-1'0'0,"0"0"0,0 1 0,0-1 0,0 1 0,0-1 0,0 1 0,0-1 0,0 1 0,0 0 0,1-1 0,-1 1 0,0 0 0,0 0 0,1 0 0,-1 0 0,1-1 0,-1 1 0,0 0 0,1 0 0,0 0 0,-1 0 0,1 0 0,-1 0 0,1 1 0,0 0 0,-9 36 0,7-24 0,-1-3 0,-43 188 0,46-197-7,0 0 0,-1 0-1,1 0 1,-1 0 0,1 0 0,-1-1-1,0 1 1,0 0 0,0 0-1,-2 2 1,3-3 16,0-1-1,-1 1 1,1-1 0,-1 1-1,1-1 1,-1 0 0,0 1-1,1-1 1,-1 0 0,1 1 0,-1-1-1,0 0 1,1 0 0,-1 1-1,1-1 1,-1 0 0,0 0-1,1 0 1,-1 0 0,0 0-1,1 0 1,-2 0 0,-1-1-133,0 0 0,1-1 0,-1 1 1,0-1-1,0 1 0,1-1 1,-1 0-1,1 0 0,0 0 0,-1 0 1,-2-5-1,-12-11-6702</inkml:trace>
</inkml:ink>
</file>

<file path=ppt/ink/ink8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5:46.657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 0 24575,'0'4'0,"4"7"0,6 5 0,2 4 0,2 3 0,4-2 0,3 0 0,2-5 0,2 1 0,1-4 0,0 1 0,0-1 0,0 0 0,0-1 0,0-3 0,0-3 0,-4-3-8191</inkml:trace>
</inkml:ink>
</file>

<file path=ppt/ink/ink8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5:47.016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0 1 24575,'0'4'0,"4"2"0,7-1 0,0-5 0</inkml:trace>
</inkml:ink>
</file>

<file path=ppt/ink/ink8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5:47.922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0 1 24575,'0'4'0,"0"6"0,0 6 0,0 4 0,0 3 0,0 2 0,5 2 0,5-1 0,1 1 0,3-5 0,0-1 0,1-5 0,-2-9 0</inkml:trace>
</inkml:ink>
</file>

<file path=ppt/ink/ink8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5:48.375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83 0 24575,'0'5'0,"0"5"0,-5 1 0,-9-1 0,-16 2 0,-3-1-8191</inkml:trace>
</inkml:ink>
</file>

<file path=ppt/ink/ink8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5:49.659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1 256 24575,'0'-4'0,"4"-7"0,6-5 0,5-4 0,1-3 0,2 2 0,-3 1 0,1-2 0,2 0 0,3 3 0,1 0 0,2 4 0,1 4 0,1 0 0,0 1 0,0 3 0,-9 3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8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77 0,'0'3,"0"5,0 3,-2 3,-1 3,-1 2,-1-3,-3-4,-2-4,-1-1,4 4,-2-3,0-1,1-2</inkml:trace>
</inkml:ink>
</file>

<file path=ppt/ink/ink8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5:50.752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 0 24575,'4'0'0,"6"0"0,6 4 0,4 7 0,3 0 0,3 3 0,0-1 0,-4 2 0,-1-1 0,0-4 0,6-3 0,1-7 0,2-8 0,-1-3 0,-1-4 0,-5 1-8191</inkml:trace>
</inkml:ink>
</file>

<file path=ppt/ink/ink8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5:51.455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447 1 24575,'-5'0'0,"0"0"0,-1 1 0,1 0 0,0 0 0,-1 0 0,1 0 0,0 1 0,0 0 0,0 0 0,0 1 0,0-1 0,1 1 0,-1 0 0,1 0 0,0 0 0,0 1 0,0 0 0,-5 6 0,-3 5 0,1 2 0,0-1 0,-14 34 0,-5 5 0,16-32 0,2 1 0,0 0 0,2 1 0,-12 41 0,20-60 0,0 0 0,-1-1 0,1 1 0,-1-1 0,0 0 0,-1 0 0,1 0 0,-1 0 0,0-1 0,-8 8 0,-5 2 0,-30 20 0,21-16 0,-5 5-1365,2-3-5461</inkml:trace>
</inkml:ink>
</file>

<file path=ppt/ink/ink8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15:52.190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0 1 24575,'5'0'0,"0"4"0,5 2 0,5 0 0,4 2 0,3 1 0,7-1 0,2-3 0,1-1 0,-1-2 0,-1 3 0,-2 1 0,-9 3 0,-13 5 0,-7 5 0,-8-1 0</inkml:trace>
</inkml:ink>
</file>

<file path=ppt/ink/ink8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1:42.903"/>
    </inkml:context>
    <inkml:brush xml:id="br0">
      <inkml:brushProperty name="width" value="0.2" units="cm"/>
      <inkml:brushProperty name="height" value="0.2" units="cm"/>
    </inkml:brush>
  </inkml:definitions>
  <inkml:trace contextRef="#ctx0" brushRef="#br0">72 4 24575,'-1'4'0,"1"0"0,-1-1 0,0 0 0,0 1 0,-1-1 0,1 1 0,-1-1 0,1 0 0,-1 0 0,0 0 0,0 0 0,0 0 0,-1-1 0,1 1 0,-1 0 0,-5 3 0,4-3 0,1 1 0,-1-1 0,1 0 0,0 1 0,0 0 0,0 0 0,1 0 0,-1 0 0,1 0 0,-3 9 0,4-7 0,0 0 0,0 0 0,1 0 0,0 0 0,0 0 0,1 0 0,0 0 0,0 0 0,0 0 0,0-1 0,1 1 0,0 0 0,1-1 0,-1 1 0,5 5 0,-5-6 0,1-1 0,-1 0 0,1 0 0,1 0 0,-1 0 0,0 0 0,1-1 0,0 0 0,0 0 0,0 0 0,0 0 0,0 0 0,1-1 0,-1 0 0,1 0 0,0 0 0,-1 0 0,8 1 0,-1-2 0,0 1 0,0-1 0,0-1 0,0 0 0,1-1 0,-1 0 0,0-1 0,0 0 0,12-4 0,-19 5 0,0-1 0,0 0 0,-1 0 0,1 0 0,-1 0 0,1 0 0,-1-1 0,0 0 0,0 1 0,0-1 0,0 0 0,-1-1 0,1 1 0,-1 0 0,0-1 0,0 1 0,0-1 0,0 0 0,-1 0 0,1 0 0,-1 1 0,0-1 0,0 0 0,-1-1 0,1 1 0,-1 0 0,0-7 0,-1-3 0,-1 1 0,0-1 0,-1 1 0,-6-20 0,1 7 0,8 24 7,-1-1 0,0 0-1,0 1 1,0-1 0,0 1-1,-1-1 1,1 1-1,-1 0 1,1 0 0,-1-1-1,0 1 1,0 0 0,0 1-1,0-1 1,0 0 0,0 0-1,-3-1 1,0 1-172,0 0 0,1 0 0,-1 1 0,0-1 0,0 1 0,0 0 0,-1 0 0,-4 1 0</inkml:trace>
</inkml:ink>
</file>

<file path=ppt/ink/ink8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2:54.248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81 1 24575,'0'54'0,"-2"0"0,-12 76 0,6-67 0,2 0 0,7 120 0,1-68 0,-2-97 0,1 37 0,-3 1 0,-13 80 0,9-86 0,1 0 0,3 0 0,5 60 0,-4 80 0,-11-109 0,6-52 0,-2 46 0,7-11 0,3 1 0,14 81 0,11 57 0,-22-175 0,7 42 0,-2 0 0,0 78 0,-9-126 0,1 0 0,8 36 0,2 25 0,2 16 0,-1 7 0,2 17 0,-3-43 0,-1-1 0,-4-32 0,2 65 0,-26 255 0,6-222 0,10 162 0,3-147 0,1-96 0,21 115 0,-13-116 0,5 118 0,-18 378 0,1-532 0,-2-1 0,-6 32 0,3-29 0,-2 44 0,6-41 0,-9 41 0,6-42 0,-3 44 0,7-42 0,3 253 0,0-267 0,1 0 0,1-1 0,1 1 0,11 29 0,38 68 0,-9-19 0,43 86 0,-78-161 0,-2 1 0,-1 1 0,0-1 0,-2 1 0,-1 0 0,0 1 0,-1 30 0,-1-30 0,2 0 0,1 0 0,10 33 0,6 27 0,-15-38 0,-3 1 0,-4 89 0,-2-42 0,3 527 0,2-590 0,2 1 0,14 59 0,-2-9 0,26 420 0,-43 4 0,-1-208 0,2 1007 0,1-1289 0,1 0 0,1-1 0,0 1 0,1-1 0,10 24 0,-8-22 0,0 0 0,-1 0 0,-1 1 0,2 22 0,-6-9 205,-1-26-335,0 1-1,1-1 0,0 0 0,0 1 0,1-1 0,0 0 0,0 0 0,0 0 1,1 1-1,0-1 0,3 6 0</inkml:trace>
</inkml:ink>
</file>

<file path=ppt/ink/ink8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2:43.738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107 0 24575,'-6'9'0,"0"0"0,1 0 0,0 1 0,0-1 0,1 1 0,0 0 0,-2 11 0,-7 26 0,2 1 0,-5 61 0,4-42 0,7-45 0,1 0 0,0 27 0,3-24-1365</inkml:trace>
</inkml:ink>
</file>

<file path=ppt/ink/ink8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2:48.347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213 0 24575,'-1'31'0,"-11"58"0,6-58 0,-2 56 0,6-56 0,-12 63 0,3-32 0,-15 96 0,1-44 0,17-81 0,0-1 0,-4 54 0,8-37 0,-18 74 0,13-81 0,1 1 0,-2 70 0,9-86 0,-2 0 0,-6 29 0,3-27 0,-2 44 0,9 218 0,1-260 0,1 0 0,2-1 0,12 46 0,-8-43 0,-2 1 0,4 49 0,2 25 0,-7-71 0,2 56 0,-7-52 0,3-1 0,1 1 0,2-1 0,19 62 0,-17-74 0,-3-11 0,-1 0 0,0 1 0,-1 0 0,-1 0 0,1 24 0,-3 3 0,1-1 0,10 53 0,-7-65 0,1 53 0,-6-54 0,11 59 0,-6-63 0,40 158 0,-30-133 0,-3 0 0,6 56 0,6 25 0,-13-86 0,-3 1 0,3 66 0,-10-55 0,2 7 0,-13 123 0,-4-124 0,-2-1 0,-33 80 0,46-135 0,-6 14 0,-4 11 0,0 1 0,3 1 0,1 0 0,1 0 0,-3 48 0,6-24 0,-3 0 0,-31 115 0,22-113 0,3 1 0,-8 92 0,20 224 0,4-191 0,2-120 0,3 0 0,3 0 0,24 85 0,7 47 0,-27-19 0,-2-8 0,2 8 0,-13-126 0,3 1 0,12 60 0,44 76 0,-12-46 0,-4-20 0,-30-93 0,-2 1 0,-1 0 0,9 52 0,-3 7 0,3-1 0,36 100 0,-48-161 0,-1 1 0,4 58 0,-3-23 0,4 7 0,-2-11 0,5 118 0,-15-99 0,14 106 0,24 12 0,-12-72 0,-15-76 0,-6-31 0,0 0 0,2 43 0,-8 429 0,0-472 0,-1 0 0,0 0 0,-2-1 0,0 1 0,-1-1 0,-11 27 0,-60 112 0,50-109 0,-29 78 0,49-110 0,0-1 0,2 1 0,0 1 0,2-1 0,0 0 0,0 1 0,2-1 0,3 30 0,2-25 342,-5-23-389,0 1 1,1-1 0,-1 1 0,0-1 0,0 1 0,1-1 0,-1 1 0,0-1-1,1 0 1,-1 1 0,0-1 0,1 1 0,-1-1 0,1 0 0,-1 1 0,1-1-1,-1 0 1,1 0 0,-1 1 0,1-1 0,-1 0 0,1 0 0,-1 0 0,1 1-1,-1-1 1,1 0 0,-1 0 0,1 0 0,0 0 0,-1 0 0,1 0 0,-1 0-1,1 0 1,-1-1 0,1 1 0,0 0 0</inkml:trace>
</inkml:ink>
</file>

<file path=ppt/ink/ink8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2:58.139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161 0 24575,'0'57'0,"1"37"0,-18 148 0,-13-4 0,-13 76 0,13-125 0,-8 244 0,34 285 0,7-382 0,-3 537 0,1-850 0,2-1 0,1 1 0,1-1 0,1 0 0,1-1 0,15 34 0,1 6 0,-19-49 0,106 359 0,-97-310 0,57 307 0,38 210 0,-82-380 0,-13-83 0,-7-66 0,2 18 0,23 89 0,-30-150 0,21 71 0,23 156 0,-42 3 0,-5-128 0,2-90 0,-2-1 0,0 1 0,-1-1 0,-1 0 0,-11 32 0,-43 82 0,19-48 0,-8 32 0,-54 202 0,44-31 0,50-246 0,2-1 0,-2 80 0,-1 26 0,-71 483 0,65-461 0,10 239 0,6-226 0,-2 1048 0,4-1170 0,1 1 0,3-1 0,18 64 0,-22-99 0,-1 0 0,-2 0 0,-1 37 0,-1-37 0,1-1 0,1 0 0,6 39 0,-6-58-38,-1-1 0,1 1 0,-1-1 1,1 1-1,0-1 0,0 1 0,1-1 0,-1 1 0,0-1 0,1 0 0,-1 1 0,1-1 0,0 0 0,0 0 0,0-1 0,0 1 1,0 0-1,0 0 0,0-1 0,1 0 0,-1 1 0,0-1 0,1 0 0,-1 0 0,1 0 0,0 0 0,-1-1 0,1 1 0,0-1 1,-1 1-1,1-1 0,0 0 0,-1 0 0,1 0 0,3-1 0</inkml:trace>
</inkml:ink>
</file>

<file path=ppt/ink/ink8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3:25.969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634 0 24575,'1'1'0,"0"-1"0,0 1 0,0-1 0,1 1 0,-1 0 0,0-1 0,0 1 0,0 0 0,0 0 0,0 0 0,0 0 0,-1-1 0,1 1 0,0 0 0,0 1 0,-1-1 0,1 0 0,0 0 0,-1 0 0,0 0 0,1 0 0,-1 1 0,1-1 0,-1 0 0,0 0 0,0 1 0,0 1 0,5 41 0,-5-40 0,3 367 0,-5-192 0,3-156 0,1-1 0,8 35 0,-5-33 0,4 46 0,-7-29 0,-2 1 0,-2-1 0,-1 1 0,-2-1 0,-13 48 0,-1-10 0,-11 102 0,22-90 0,-5 29 0,9-87 0,-1 49 0,4-52 0,-1 1 0,-7 31 0,0 4 0,2 0 0,3 1 0,7 89 0,-1-35 0,-2-99 0,-1 14 0,2 0 0,1-1 0,12 58 0,13 39 0,-7-32 0,4 22 0,18 89 0,-22-98 0,-13-56 0,-2 0 0,-2 0 0,-6 61 0,1-10 0,1-83 0,-2 0 0,0 0 0,-1-1 0,-9 28 0,-36 95 0,42-128 0,-27 68 0,15-41 0,2 2 0,-20 89 0,27-88 0,4-19 0,-4 50 0,-3 21 0,7-68 0,-2 44 0,9-5 0,0-41 0,-2 0 0,0 0 0,-8 42 0,3-38 0,2 0 0,0 52 0,0-5 0,-8 1 0,7-54 0,-3 44 0,-5 48 0,7-81 0,-2 52 0,5-47 0,-2-1 0,-2 1 0,-18 62 0,14-64 0,1 0 0,2 1 0,-3 72 0,12 785 0,-2-879 0,-1 0 0,-1 0 0,-1 0 0,0 0 0,-14 34 0,-50 104 0,29-74 0,-33 64 0,-18 44 0,79-150 341,8-25-665</inkml:trace>
</inkml:ink>
</file>

<file path=ppt/ink/ink8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3:05.452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55 1 24575,'0'610'0,"-2"-574"0,-11 60 0,3-30 0,0 11 0,1-15 0,-1 77 0,11 617 0,1-710 0,3 0 0,15 67 0,-11-68 0,-1 1 0,2 67 0,-10-44 0,14 110 0,-6-104 0,-3-1 0,-6 81 0,0-64 0,-1-51 0,-10 54 0,6-53 0,-2 51 0,9-24 0,1-34 0,-2 0 0,-2 0 0,-8 50 0,1-20 0,2-1 0,3 1 0,6 100 0,0-42 0,-1-81 0,1-1 0,11 63 0,14 82 0,-22-152 0,-1 63 0,-3-66 0,0 1 0,8 44 0,6 19 342,-11-55-684,-4-30-180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8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1,'3'0,"1"3,1 1,4 0,0 3,0-1,3 2,-3 0</inkml:trace>
</inkml:ink>
</file>

<file path=ppt/ink/ink8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2:38.252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1 1 24575,'0'31'0,"1"0"0,2 0 0,9 44 0,15 59 0,-20-94 0,-3 0 0,-1 1 0,-2-1 0,-4 43 0,0 7 0,3-11-1365</inkml:trace>
</inkml:ink>
</file>

<file path=ppt/ink/ink8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2:40.551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31 0 24575,'-1'13'0,"0"0"0,-1 0 0,-6 21 0,-4 23 0,8 0 0,2 0 0,6 71 0,0-99 0,17 56 0,1 12 0,-18-58-682,-2 54-1</inkml:trace>
</inkml:ink>
</file>

<file path=ppt/ink/ink8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3:05.890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29 0 24575,'1'116'0,"-3"130"0,-11-153 0,7-58 0,-1 44 0,6 403 0,2-229 0,1-230 0,0 0 0,2 1 0,1-1 0,12 38 0,5 19 0,43 175 0,-39-161 0,148 429 0,-172-519 0,74 242 0,-66-202 0,-2-1 0,-2 2 0,1 78 0,-9 404 0,0-501 0,-1 0 0,-1 1 0,-2-2 0,0 1 0,-13 31 0,7-21 0,-12 59 0,-3 26 0,-2 12 0,-30 127 0,21-112 0,22-54 0,-4 18 0,-13 67 0,2-9 0,17-110 0,3 1 0,2 0 0,4 1 0,1 64 0,2 16 0,5 113 0,0-231 0,1 0 0,1-1 0,16 45 0,35 66 0,6 16 0,-31-57 0,62 206 0,-43-149 0,-32-100 0,-1 1 0,12 63 0,-3 7 0,-15-79 0,-2 1 0,-2 0 0,2 62 0,-10 425 0,2-502 0,11 55 0,0 11 0,-11-79 0,0-1 0,0 1 0,1-1 0,1 0 0,0 1 0,1-1 0,1-1 0,8 19 0,3 6 0,-3 1 0,-1 0 0,-2 1 0,-2 0 0,3 49 0,-2-22 0,12 126 0,-19 59 0,-4-128 0,1-109 0,-1 0 0,-1 0 0,0 0 0,-1 0 0,-1 0 0,0-1 0,-11 22 0,8-20 0,1 1 0,1 0 0,0 0 0,2 1 0,-4 19 0,4-4 0,-1 0 0,-1 0 0,-2-1 0,-2 0 0,-1-1 0,-18 39 0,22-56 0,1 2 0,1-1 0,0 1 0,1 0 0,1-1 0,1 2 0,-2 31 0,1-39 0,-4-18 0,-11-29 0,12 23 0,-10-21-273,1 0 0,3-1 0,1 0 0,-7-43 0,5 7-6553</inkml:trace>
</inkml:ink>
</file>

<file path=ppt/ink/ink8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3:08.389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265 0 24575,'-2'53'0,"-10"52"0,6-53 0,-1 59 0,6-28 0,-13 111 0,4-88 0,7 185 0,6-143 0,-2-24 0,-3 135 0,-22-82 0,14-92 0,-26 107 0,12-75 0,16-55 0,-2 77 0,4-33 0,2-57 0,-5 57 0,-24 117 0,22-159 0,-4 125 0,7-60 0,-5 46 0,13 224 0,6-342 0,3 1 0,22 79 0,2 7 0,19 62 0,-44-164 0,-1-8 0,-1 0 0,1 42 0,-5-46 0,9 47 0,-6-46 0,3 43 0,-10 55 0,4 59 0,11-106 0,-8-55 0,4 49 0,-8 235 0,-2-145 0,2-139 0,1 0 0,8 30 0,-5-28 0,3 47 0,-7-43 0,1 13 0,-6 54 0,0-92 0,-2-18 0,-4-27 0,9 35 0,-28-138-1365,16 62-5461</inkml:trace>
</inkml:ink>
</file>

<file path=ppt/ink/ink8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3:11.186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175 1 24575,'1'26'0,"2"0"0,6 32 0,-3-30 0,2 46 0,-8 0 0,-1-43 0,1 0 0,2 0 0,7 42 0,0-9 0,-2 0 0,-3 1 0,-6 97 0,-1-41 0,4 1017 0,-3-1112 0,0 0 0,-8 31 0,5-28 0,-3 44 0,8-72 0,-1 48 0,-14 86 0,-12 51 0,1-28 0,13-40 0,5-27 0,-3 45 0,5-55 0,-6 0 0,7-54 0,-4 48 0,8 458 0,3-256 0,-4-242 0,-2 0 0,-15 63 0,19-96 12,0-1-1,0 0 0,-1 0 1,1 0-1,0 1 1,-1-1-1,1 0 0,-1 0 1,1 0-1,-1 0 0,0 0 1,0 0-1,1 0 1,-3 2-1,3-3-5,-1 0 1,1 0-1,-1 1 0,1-1 1,-1 0-1,1 0 0,0 0 0,-1 0 1,1 0-1,-1 0 0,1 0 1,-1 0-1,1 0 0,-1 0 1,1 0-1,-1 0 0,1 0 1,-1 0-1,1-1 0,0 1 1,-1 0-1,1 0 0,-1 0 1,1-1-1,0 1 0,-1-1 1,-2-1-221,0-1 1,0 0 0,1 0-1,-1 0 1,1-1 0,0 1-1,-3-6 1</inkml:trace>
</inkml:ink>
</file>

<file path=ppt/ink/ink8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3:12.889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319 0 24575,'-6'1'0,"0"0"0,0 0 0,0 1 0,0 0 0,0 0 0,1 0 0,-1 1 0,1-1 0,-1 1 0,1 1 0,0-1 0,0 1 0,0 0 0,1 0 0,-1 0 0,-6 10 0,-2 1 0,1 1 0,1 0 0,-18 35 0,9-10 0,1 1 0,3 0 0,1 1 0,-17 87 0,5 29 0,17-92 0,3-26 0,-2 57 0,10-67 0,2 1 0,1-1 0,15 57 0,-11-55 0,-1 1 0,5 67 0,-10-69 0,0 0 0,2 1 0,2-1 0,10 37 0,-8-37 0,-2 0 0,-1 1 0,-1-1 0,-3 65 0,0-76 0,1 0 0,9 40 0,-7-48 0,-1 1 0,0-1 0,-1 0 0,-1 1 0,0-1 0,-1 1 0,-1 0 0,0-1 0,-4 20 0,5-32 0,0-1 0,0 1 0,0-1 0,0 1 0,0-1 0,0 0 0,0 1 0,0-1 0,0 1 0,-1-1 0,1 0 0,0 1 0,0-1 0,-1 1 0,1-1 0,0 0 0,0 1 0,-1-1 0,1 0 0,0 1 0,-1-1 0,1 0 0,-1 0 0,1 1 0,0-1 0,-1 0 0,1 0 0,-1 0 0,1 0 0,0 1 0,-1-1 0,1 0 0,-1 0 0,-11-12 0,-3-25 0,10 13-682,-2-39-1</inkml:trace>
</inkml:ink>
</file>

<file path=ppt/ink/ink8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3:15.143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215 0 24575,'-3'1'0,"0"0"0,0-1 0,0 1 0,0 0 0,0 0 0,1 1 0,-1-1 0,0 1 0,1-1 0,-1 1 0,1 0 0,-1 0 0,1 0 0,0 0 0,0 0 0,-2 3 0,-30 41 0,32-43 0,-16 27 0,2 1 0,1 1 0,1 0 0,-16 60 0,10 13 0,12-52 0,1 10 0,2-1 0,6 101 0,2-54 0,-4-62 0,3 0 0,12 71 0,-6-57 0,-2 0 0,-4 1 0,-5 62 0,1-9 0,1-85 0,2 0 0,2 0 0,10 50 0,-9-53 0,0 0 0,-2 1 0,-1 47 0,-2-46 0,2 0 0,0 0 0,7 33 0,8 46 0,1 6 0,-12-83 0,-1-1 0,-2 1 0,-1 32 0,-1-28 0,8 66 0,-3-71 0,1 0 0,1-1 0,2 0 0,23 53 0,-19-56 0,-2 1 0,0 0 0,-2 1 0,11 52 0,-15-59 0,2 1 0,0-1 0,2 0 0,14 29 0,10 20 0,13 25 0,0 0 0,-35-71 0,1 0 0,16 24 0,-13-22 0,-10-15 171,-14-16 0,-11-15-1878</inkml:trace>
</inkml:ink>
</file>

<file path=ppt/ink/ink8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3:18.545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138 0 24575,'-1'1'0,"0"-1"0,0 0 0,0 1 0,0-1 0,0 1 0,0-1 0,0 1 0,0 0 0,0-1 0,0 1 0,0 0 0,0 0 0,1 0 0,-1-1 0,0 1 0,1 0 0,-1 0 0,0 0 0,1 0 0,-1 0 0,1 0 0,0 0 0,-1 0 0,1 0 0,-1 2 0,-8 36 0,6-24 0,-28 133 0,23-106 0,-18 143 0,22-157 0,0 34 0,4-40 0,-1-1 0,-2 1 0,-5 25 0,0-5 0,2 0 0,2 0 0,1 1 0,6 72 0,0-19 0,-5-19 0,4 84 0,21-47 0,8 117 0,-25-190 0,3-1 0,20 60 0,-19-70 0,59 182 0,-50-159 0,2 0 0,39 70 0,-42-87 0,-3-3 0,-2 1 0,-2 0 0,-1 1 0,-1 0 0,-2 1 0,-2-1 0,-1 1 0,-2 59 0,0-69 0,0 0 0,7 32 0,-4-29 0,2 40 0,-7 249 0,0-311 0,0 1 0,-1-1 0,0 0 0,-2 11 0,3-18 0,0 0 0,0 0 0,0 0 0,0 1 0,0-1 0,0 0 0,0 0 0,0 1 0,0-1 0,0 0 0,0 0 0,0 0 0,0 1 0,0-1 0,0 0 0,0 0 0,0 1 0,-1-1 0,1 0 0,0 0 0,0 0 0,0 0 0,0 1 0,0-1 0,-1 0 0,1 0 0,0 0 0,0 0 0,0 0 0,-1 1 0,1-1 0,0 0 0,0 0 0,0 0 0,-1 0 0,1 0 0,0 0 0,0 0 0,-1 0 0,1 0 0,0 0 0,0 0 0,0 0 0,-1 0 0,-5-12 0,-2-25 0,-9-110-1365,11 65-5461</inkml:trace>
</inkml:ink>
</file>

<file path=ppt/ink/ink8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3:19.813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134 0 24575,'-25'381'0,"-28"-4"0,46-335 0,-16 123 0,-3 298 0,27-387-1365</inkml:trace>
</inkml:ink>
</file>

<file path=ppt/ink/ink8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3:20.391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240 1 24575,'-2'20'0,"-1"0"0,0 1 0,-1-1 0,-2-1 0,-9 27 0,-7 25 0,-142 678 0,157-711 0,1 1 0,1 0 0,2 69 0,6-98 0,1-10 0,10-16 0,-12 13 0,94-135-1365,-31 47-5461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8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0,'3'0,"3"0,3 0,4 0,0 3,-1 5,0 0,0 2,-1 4,-1-2,-1 0,-2 2,-4 1,-1 2,-1 1,-4-3,-2-3,-3-5</inkml:trace>
</inkml:ink>
</file>

<file path=ppt/ink/ink8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3:21.938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421 0 24575,'-1'1'0,"0"-1"0,0 0 0,0 0 0,1 1 0,-1-1 0,0 1 0,0-1 0,1 0 0,-1 1 0,0 0 0,0-1 0,1 1 0,-1-1 0,1 1 0,-1 0 0,1-1 0,-1 1 0,1 0 0,-1 0 0,1-1 0,-1 1 0,1 0 0,0 0 0,-1 0 0,-7 26 0,7-20 0,-37 187 0,14-57 0,-32 198 0,33-176 0,-59 213 0,36-242 0,28-83 0,2 1 0,-16 76 0,27-95 0,-9 49 0,-6 157 0,20-228 0,0-4 0,1 0 0,-1 0 0,0 0 0,0 0 0,-1 0 0,1 0 0,0 0 0,-1 0 0,0 0 0,0 0 0,1-1 0,-2 1 0,1 0 0,-3 4 0,4-7 0,0 0 0,0 0 0,-1 0 0,1 0 0,0 0 0,0 0 0,-1 0 0,1 0 0,0 0 0,0 0 0,-1 0 0,1 0 0,0 0 0,0 0 0,0 0 0,-1 0 0,1 0 0,0-1 0,0 1 0,0 0 0,-1 0 0,1 0 0,0 0 0,0-1 0,0 1 0,0 0 0,-1 0 0,1 0 0,0 0 0,0-1 0,0 1 0,0 0 0,0 0 0,0-1 0,0 1 0,0 0 0,0 0 0,0 0 0,0-1 0,0 1 0,0 0 0,0 0 0,0-1 0,0 1 0,0 0 0,0-1 0,-3-15 0,1-20-682,3-49-1,4 7-6143</inkml:trace>
</inkml:ink>
</file>

<file path=ppt/ink/ink8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3:30.297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0 1 24575</inkml:trace>
</inkml:ink>
</file>

<file path=ppt/ink/ink8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3:32.218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0 5 24575,'5'0'0,"1"-5"0</inkml:trace>
</inkml:ink>
</file>

<file path=ppt/ink/ink8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7:34.083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0 0 24575,'0'26'0,"2"0"0,0 0 0,10 37 0,-1 7 0,-8-50 0,0 1 0,1-1 0,12 33 0,-7-29 0,57 156 0,-57-151 0,-2 0 0,-1 1 0,-1 0 0,0 40 0,-5-56 80,-1 0 0,-1-1-1,-5 19 1,4-22-267,1 0 0,0-1 0,1 1 0,0 0-1,1 0 1,0 0 0,0-1 0,2 14 0</inkml:trace>
</inkml:ink>
</file>

<file path=ppt/ink/ink8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7:39.413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266 1 24575,'-1'5'0,"-1"0"0,1 0 0,-1-1 0,0 1 0,-1 0 0,1-1 0,-1 0 0,0 1 0,0-1 0,0 0 0,-5 4 0,-6 10 0,-10 20 0,1 1 0,2 1 0,2 1 0,2 1 0,-18 65 0,11-30 0,11-39 0,2 1 0,1 0 0,2 1 0,2 0 0,-1 46 0,7-65 0,0 12 0,5 46 0,-3-68 0,1 1 0,-1-1 0,2 1 0,0-1 0,0 0 0,1 0 0,9 15 0,121 170 0,-120-172 0,-1 1 0,-1 0 0,10 30 0,-10-26 0,-2-3 0,44 110 0,-49-115 0,0-1 0,-2 1 0,0-1 0,-1 1 0,-1 22 0,-16 202 0,0-74 0,14-166 0,0 4 0,0 0 0,-1 0 0,-4 16 0,-1-17 0,1-14 0,0-16 0,3 1 0,1 0 0,1-1 0,0 1 0,7-39 0,27-86 0,-2 4 0,15-93 0,8-87 0,-45 272 0,-1 15 0,-2-1 0,-2 0 0,1-42 0,-8-42 0,-18 264 0,-46 334 0,52-371 0,-1 129 0,7-75 0,-3 321 0,2-42 0,-7 104 0,17-516 0,3 0 0,0-1 0,14 46 0,-11-46 0,0 1 0,-2 1 0,3 42 0,-8 331 0,-1-169 0,-1-194 0,-2 1 0,-17 71 0,12-70 0,1 0 0,-2 59 0,10 317 0,1-180 0,-3-206 0,-2 0 0,-1 0 0,-1 0 0,-2-1 0,-13 34 0,-8 35 0,26-87 0,-5 20 0,0 0 0,3 0 0,-4 53 0,6-45 0,-1 1 0,-3-1 0,-21 73 0,-7 34 0,31-122 0,-6 33 0,-5 114 0,13-134 0,-1-1 0,-18 72 0,13-73 0,1 2 0,-4 72 0,9-77 0,-11 59 0,3-22 0,-2 9 0,6-37 0,-3 66 0,8-61 0,3 89 0,-1-133 0,-1-1 0,0 1 0,1-1 0,-1 0 0,1 1 0,0-1 0,0 0 0,0 1 0,2 2 0,-3-5 0,0 1 0,0-1 0,0 0 0,0 0 0,0 0 0,0 0 0,0 0 0,1 0 0,-1 0 0,0 1 0,0-1 0,0 0 0,0 0 0,0 0 0,1 0 0,-1 0 0,0 0 0,0 0 0,0 0 0,0 0 0,0 0 0,1 0 0,-1 0 0,0 0 0,0 0 0,0 0 0,0 0 0,1 0 0,-1 0 0,0 0 0,0 0 0,0 0 0,0 0 0,0 0 0,1 0 0,-1 0 0,0 0 0,0-1 0,0 1 0,0 0 0,0 0 0,0 0 0,0 0 0,1 0 0,4-16 0,5-39-1365</inkml:trace>
</inkml:ink>
</file>

<file path=ppt/ink/ink8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7:41.226"/>
    </inkml:context>
    <inkml:brush xml:id="br0">
      <inkml:brushProperty name="width" value="0.35" units="cm"/>
      <inkml:brushProperty name="height" value="0.35" units="cm"/>
      <inkml:brushProperty name="color" value="#ADB7BB"/>
    </inkml:brush>
  </inkml:definitions>
  <inkml:trace contextRef="#ctx0" brushRef="#br0">3 0 24575,'-1'62'0,"0"-25"0,1 0 0,2-1 0,9 58 0,-6-72 0,0 0 0,-2 1 0,0 0 0,-2 0 0,-1-1 0,0 1 0,-2 0 0,-6 34 0,0-13-135,2 1-1,2-1 0,4 78 0,0-86-686</inkml:trace>
</inkml:ink>
</file>

<file path=ppt/ink/ink8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58:44.05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0,'0'1154,"0"-1149,0 0,1 0,0 0,0 0,1 0,-1 0,1 0,0-1,0 1,0-1,6 8,40 44,-16-21,-19-17,0 0,-1 1,-1 1,-1 0,0 1,-2-1,0 2,-2-1,0 1,4 33,-4 15,-2 1,-6 72,-1-81,3 0,2 0,13 71,1-36,7 167,-23 101,-2-161,2 1948,5-2047,20 116,4 87,-28-227,3 1,21 113,1-80,-7-37,-4 0,8 116,-17-63,41 242,-18-199,8 217,-25-170,14 205,-12 286,-16-455,2 2743,14-2795,-1-22,-11 751,-4-466,2 342,2-784,1 0,2 0,1 0,0-1,2 1,11 24,-7-21,-2 1,-1 0,9 57,-14 12,-5-76,2 1,0-1,2 1,0-1,2 0,0 0,11 27,28 40,65 101,-60-109,-26-46,2-2,1 0,61 60,106 73,-165-146,0-3,1 0,1-1,0-2,1-2,1 0,0-2,1-2,0 0,43 4,34-3,201-5,-172-7,187 0,390 5,-79 11,123-5,-467 11,-30-1,-123-16,214 12,255 10,-274-18,755 1,-653-10,51 0,521 5,-700 13,27 0,1625-8,-1754-8,-159-3,0-3,0-1,-1-3,74-24,-65 17,0 2,94-11,155 19,-27 2,455-17,-385 13,-33 1,999 0,-1260 11,0 3,0 2,72 21,68 10,44-24,13 3,-224-14,456 44,43-29,-98-5,-46-4,24 1,32 2,99 1,-142-7,674 2,-632-12,-405 3,0 2,-1-3,0-1,0-1,48-11,74-36,-97 30,0 2,1 2,61-8,89 12,19-3,-46-16,-92 14,161-10,-80 24,187-7,53 0,-300 10,-108 2,1 1,-1-1,0 0,1 1,-1-1,0 0,-1 1,1-1,0 1,0 5,0-3,14 47,-9-31</inkml:trace>
</inkml:ink>
</file>

<file path=ppt/ink/ink8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9:21.684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0 0 24575</inkml:trace>
</inkml:ink>
</file>

<file path=ppt/ink/ink8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40:00.180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31 7457 24575,'0'-21'0,"1"-16"0,-2 0 0,-1 0 0,-12-55 0,8 56 0,2 0 0,1-1 0,1 0 0,7-71 0,1 65 0,14-53 0,-11 63 0,-3 0 0,0 0 0,1-46 0,-9-1298 0,1 1357 0,-1 0 0,-8-34 0,5 32 0,2 0 0,-2-24 0,4 16 0,-1 0 0,-11-53 0,6 39 0,2-1 0,2 1 0,6-86 0,-1 32 0,-2 79 0,-1-36 0,3 0 0,13-80 0,-1 14 0,-1 4 0,-6 53 0,-2 0 0,-5-116 0,-3 64 0,4-228 0,0 323 0,1 0 0,10-39 0,-1 3 0,-2 1 0,-2 17 0,4-77 0,-12-360 0,0 459 0,-1 0 0,0 1 0,-6-20 0,-5-38 0,9 39 0,-1 0 0,-12-38 0,8 39 0,2 1 0,-4-48 0,9 55 0,-9-35 0,6 37 0,-4-49 0,8-554 0,3 301 0,-2-97 0,2 395 0,2 0 0,1 0 0,1 1 0,1 0 0,16-40 0,5-17 0,26-75 0,-47 137-1365</inkml:trace>
</inkml:ink>
</file>

<file path=ppt/ink/ink8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9:50.632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1 1 24575,'18'20'0,"0"2"0,-1 0 0,-1 1 0,22 42 0,40 106 0,-67-141 0,-2 0 0,6 32 0,-6-20 0,-5-22 0,-2-1 0,2 35 0,-4-35 0,1-1 0,1 1 0,5 23 0,-1-15 0,-2 0 0,-1 1 0,-1 49 0,-2-46 0,1 0 0,9 50 0,-4-45 0,-2 0 0,-1 59 0,1 2 0,8-32 0,0 4 0,-9 287 0,-5-184 0,2 357 0,1-502 0,2-1 0,6 31 0,-3-28 0,2 44 0,-9 21 0,-1-58 0,2 0 0,2-1 0,9 55 0,-2-26 0,-2 0 0,-3 1 0,-6 97 0,-1-41 0,4 488 0,-4-578 0,0 1 0,-2-1 0,-16 54 0,1 0 0,12-55 0,4-18 0,1 1 0,0 0 0,0 0 0,0 23 0,3-33 0,0-1 0,0 0 0,0 0 0,0 0 0,1 0 0,-1 0 0,0 0 0,1 0 0,0 0 0,-1 0 0,1 0 0,0 0 0,0-1 0,0 1 0,0 0 0,1 0 0,-1-1 0,0 1 0,1-1 0,-1 1 0,1-1 0,-1 0 0,1 1 0,0-1 0,0 0 0,-1 0 0,1 0 0,0 0 0,0-1 0,0 1 0,0 0 0,0-1 0,0 0 0,0 1 0,0-1 0,3 0 0,0 1 0,0-1 0,0-1 0,0 1 0,0-1 0,0 1 0,0-1 0,0-1 0,0 1 0,0-1 0,-1 0 0,1 0 0,0 0 0,-1 0 0,0-1 0,1 0 0,-1 0 0,0 0 0,-1-1 0,8-6 0,-7 4 0,0 0 0,0 0 0,0 0 0,0 0 0,-1 0 0,0-1 0,0 0 0,-1 1 0,0-1 0,0 0 0,-1 0 0,0 0 0,1-11 0,-3-40 0,0 41 0,0 0 0,1 1 0,1-1 0,1 0 0,4-18 0,-3 22 0,0 0 0,-1-1 0,-1 1 0,0-1 0,-1 1 0,0-1 0,-1 0 0,-1 1 0,0-1 0,0 1 0,-2 0 0,0 0 0,-11-25 0,7 3 0,8 31 0,0-1 0,-1 0 0,0 1 0,0-1 0,0 1 0,-1 0 0,0-1 0,1 1 0,-2 0 0,1 0 0,-4-6 0,5 10 0,1 0 0,0 0 0,0 0 0,-1 0 0,1 0 0,0-1 0,-1 1 0,1 1 0,0-1 0,-1 0 0,1 0 0,0 0 0,-1 0 0,1 0 0,0 0 0,-1 0 0,1 0 0,0 0 0,0 1 0,-1-1 0,1 0 0,0 0 0,-1 0 0,1 1 0,0-1 0,0 0 0,0 0 0,-1 1 0,1-1 0,0 0 0,0 0 0,0 1 0,0-1 0,-1 0 0,1 1 0,0-1 0,0 0 0,0 1 0,0-1 0,0 0 0,0 1 0,0-1 0,0 0 0,0 0 0,0 1 0,0-1 0,0 1 0,-3 18 0,6 3 0,0 0 0,1-1 0,1 1 0,0-1 0,2 0 0,14 30 0,4 18 0,-1-10 0,-18-45 0,0-1 0,-1 1 0,0 0 0,-1 1 0,-1-1 0,3 22 0,-8 157 0,3 37 0,12-166 0,-9-48 0,-1 1 0,2 20 0,9 67 0,-8-67 0,2 58 0,-7-50 0,-3 86 0,0-115 0,0 0 0,-1 0 0,0-1 0,-1 1 0,-1-1 0,-7 15 0,-1-3 0,-2 4 0,1 1 0,-11 38 0,22-59 0,1-1 0,0 0 0,0 1 0,1-1 0,1 1 0,-1 0 0,2-1 0,0 1 0,0-1 0,1 1 0,4 14 0,30 99 0,-14-13 0,-21-105 0,0-1 0,-1 1 0,1 0 0,-1-1 0,0 1 0,0 0 0,-1-1 0,1 1 0,-1 0 0,-1-1 0,1 1 0,-1-1 0,0 0 0,-4 9 0,-5 6 0,-1 0 0,-19 25 0,-3 6 0,-41 88 0,65-117 0,1 1 0,1 0 0,1 0 0,-7 35 0,14-51 0,-1 0 0,1 0 0,0 1 0,1-1 0,0 0 0,0 0 0,0 0 0,1 0 0,0 0 0,1-1 0,3 9 0,5 6 0,26 39 0,-33-55 0,-3-3-77,0-1 1,0 0 0,0 0 1,0 1-1,-1-1 0,1 0 0,0 0 1,-1 1-1,1-1 0,-1 0 0,1 1 1,-1-1-1,1 1 0,-1-1 0,0 0 0,0 1 1,0 2-1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8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58 41,'-2'0,"-3"-3,-5-1,-1-4,-3 1,5-3,2 1</inkml:trace>
</inkml:ink>
</file>

<file path=ppt/ink/ink8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39:52.960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0 0 24575,'0'5'0,"5"6"0,5 1 0,6 3 0,0 3 0,2-1 0,3-4 0,-3-8 0</inkml:trace>
</inkml:ink>
</file>

<file path=ppt/ink/ink8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40:15.978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267 1 24575,'-2'0'0,"1"1"0,-1 0 0,1-1 0,0 1 0,-1 0 0,1 0 0,0 0 0,-1 0 0,1 0 0,0 0 0,0 0 0,0 0 0,0 1 0,0-1 0,0 0 0,0 1 0,0-1 0,0 2 0,-16 32 0,15-31 0,-25 56 0,-25 85 0,45-117 0,2-1 0,-2 43 0,-2 17 0,3-53 0,2-1 0,2 1 0,1-1 0,1 1 0,2 0 0,1-1 0,2 1 0,1-1 0,17 52 0,6 17 0,-24-79 0,16 126 0,-12-89 0,-2 0 0,-3 1 0,-6 94 0,-1-40 0,4 308 0,0-397 0,1 1 0,8 29 0,-5-27 0,3 45 0,-7 236 0,-2-144 0,2-133 0,11 58 0,-6-54 0,2 40 0,5 50 0,-7-83 0,1 49 0,-5-64 0,9 51 0,-5-50 0,1 43 0,-5 538 0,-4-296 0,2-247 0,-13-215 0,0 18 0,10-533 0,5 338 0,-2-46 0,-1 341 0,-2 0 0,-8-32 0,2 5 0,-21-167 0,19 142 0,5 46 0,-3-60 0,11-672 0,0 729 0,2 0 0,9-42 0,-8 54 0,7-29 0,-7 34 0,0 1 0,-2-2 0,1-22 0,-2 14 0,2-1 0,1 1 0,14-49 0,-8 38 0,0-3 0,-2 0 0,-1 0 0,2-88 0,-10 73 0,-2-68 0,2 126 0,0-1 0,0 1 0,0-1 0,0 1 0,0-1 0,0 1 0,-1-1 0,1 1 0,-1-1 0,1 1 0,-1-1 0,1 1 0,-1-1 0,0 1 0,0 0 0,1-1 0,-1 1 0,0 0 0,0 0 0,0 0 0,-1 0 0,1 0 0,0 0 0,0 0 0,-1 0 0,1 0 0,0 0 0,-1 1 0,-1-2 0,1 2 0,0 1 0,0-1 0,0 0 0,0 1 0,0-1 0,0 1 0,0-1 0,0 1 0,0 0 0,0 0 0,0 0 0,1 0 0,-1 0 0,0 1 0,1-1 0,-1 0 0,1 1 0,0-1 0,-1 1 0,1 0 0,-2 2 0,-2 4 0,-1 1 0,2 0 0,-1 0 0,1 0 0,1 0 0,0 1 0,-4 15 0,-6 73 0,5-28 0,0 0 0,4 1 0,5 94 0,2-49 0,-4-83 0,0-4 0,1 1 0,1 0 0,2-1 0,1 1 0,15 54 0,28 67 0,39 101 0,-32-127 0,-39-87 0,-2 2 0,16 78 0,-17-64 0,14 77 0,-19-92 0,-3 1 0,-1-1 0,-1 1 0,-6 47 0,2 3 0,2 814 0,2-862 0,3 0 0,15 69 0,-11-69 0,-2 0 0,4 71 0,-11-77 0,-1 14 0,3 1 0,11 77 0,-5-77 0,-3 2 0,-2-1 0,-3 0 0,-6 57 0,5-93 0,-1-1 0,0 0 0,-1 1 0,0-1 0,-2 0 0,-7 19 0,11-33 0,1 0 0,0-1 0,-1 1 0,1 0 0,-1-1 0,1 1 0,-1 0 0,1-1 0,-1 1 0,1 0 0,-1-1 0,0 1 0,1-1 0,-1 1 0,0-1 0,1 1 0,-1-1 0,0 0 0,0 1 0,1-1 0,-1 0 0,0 0 0,0 1 0,0-1 0,1 0 0,-1 0 0,-2 0 0,2-1 0,0 1 0,0-1 0,-1 0 0,1 1 0,0-1 0,0 0 0,0 0 0,0 0 0,0 0 0,0 0 0,0 0 0,0 0 0,0 0 0,-1-2 0,-3-5 0,1-1 0,0 1 0,-5-15 0,-48-203 0,17 62 0,-73-336 0,85 283 0,22 148 0,-3 0 0,-3 1 0,-32-103 0,27 114 0,-20-113 0,15 55 0,12 78 0,-14-36 0,-6-17 0,16 31 0,2 0 0,3-1 0,2-1 0,3-82 0,4-122 0,0 1187 0,-2-880 0,-9 54 0,4-53 0,0 50 0,8 384 0,0-444 0,2 0 0,1 0 0,17 62 0,-3-35 0,29 65 0,72 137 0,-60-137 0,6 35 0,-20-46 0,151 451 0,-185-519 0,-2 0 0,5 83 0,9 28 0,-21-132 0,9 38 0,-6-46 0,-2 1 0,0 0 0,-1 0 0,-1 32 0,-1-48 0,0 0 0,0-1 0,-1 1 0,1 0 0,0-1 0,0 1 0,-1-1 0,1 1 0,-1 0 0,0-1 0,1 1 0,-1-1 0,0 1 0,0-1 0,0 0 0,0 1 0,-2 1 0,3-3 0,-1 0 0,0 1 0,0-1 0,1 0 0,-1 0 0,0 0 0,0 1 0,0-1 0,1 0 0,-1 0 0,0 0 0,0-1 0,1 1 0,-1 0 0,0 0 0,0 0 0,0 0 0,1-1 0,-1 1 0,0 0 0,1-1 0,-1 1 0,0-1 0,-1 0 0,-3-3 0,0 0 0,1-1 0,-1 0 0,1 0 0,0 0 0,0 0 0,-4-7 0,-6-16 0,0-1 0,2-1 0,1 0 0,1 0 0,2-1 0,1 0 0,1-1 0,2 1 0,1-1 0,1-37 0,1-50 0,-27-420 0,-19 180 0,33 266 0,0-10 0,15 736 0,-2-596 0,-1-1 0,-3 1 0,-1-1 0,-18 61 0,-62 133 0,65-178 0,-3 15 0,3 1 0,-18 100 0,34-127 0,1 0 0,2 53 0,2-48 0,-9 62 0,5-82 0,-1 15 0,-2 0 0,-2 0 0,-17 47 0,8-59 0,18-29 0,0 1 0,0-1 0,-1 1 0,1-1 0,0 0 0,0 1 0,0-1 0,-1 1 0,1-1 0,0 0 0,-1 1 0,1-1 0,0 0 0,-1 0 0,1 1 0,0-1 0,-1 0 0,1 0 0,0 1 0,-1-1 0,1 0 0,-1 0 0,1 0 0,-1 0 0,1 0 0,0 0 0,-1 0 0,1 1 0,-1-1 0,1 0 0,-1-1 0,1 1 0,0 0 0,-1 0 0,1 0 0,-1 0 0,1 0 0,-1 0 0,1 0 0,0-1 0,-1 1 0,1 0 0,0 0 0,-1-1 0,1 1 0,-1 0 0,1 0 0,0-1 0,0 1 0,-1 0 0,1-1 0,0 1 0,0 0 0,-1-1 0,1 1 0,0-1 0,0 1 0,0 0 0,0-1 0,-1 1 0,1-1 0,0 1 0,0-1 0,0 1 0,0 0 0,0-1 0,0 1 0,0-1 0,0 0 0,0-5 0,0-1 0,1 1 0,-1 0 0,1-1 0,1 1 0,-1 0 0,1 0 0,0 0 0,0 0 0,1 0 0,-1 0 0,1 1 0,5-7 0,4-12 0,191-457 0,-97 220 0,-98 241 0,116-250 0,-124 269 0,0 1 0,1-1 0,-1 0 0,0 0 0,1 0 0,-1 1 0,1-1 0,-1 0 0,1 0 0,0 1 0,-1-1 0,1 0 0,0 1 0,-1-1 0,1 1 0,0-1 0,0 1 0,-1-1 0,1 1 0,0-1 0,0 1 0,0 0 0,0-1 0,1 1 0,-1 0 0,0 1 0,0-1 0,-1 1 0,1-1 0,0 1 0,0-1 0,-1 1 0,1 0 0,0-1 0,-1 1 0,1 0 0,-1-1 0,1 1 0,-1 0 0,1 0 0,-1 0 0,1 0 0,-1-1 0,0 2 0,3 7 0,0 0 0,-1 0 0,2 15 0,0 26 0,-2 0 0,-2-1 0,-2 1 0,-3 0 0,-14 66 0,1-43 0,-2-2 0,-59 132 0,35-107 0,-71 113 0,105-188 0,0 0 0,1 0 0,1 1 0,1 0 0,1 1 0,1 0 0,-4 40 0,4-25 0,-16 56 0,8-67 0,3-20 0,10-7 0,-1-1 0,1 1 0,-1 0 0,1-1 0,-1 1 0,1 0 0,0-1 0,-1 1 0,1-1 0,-1 1 0,1-1 0,0 1 0,-1-1 0,1 1 0,0-1 0,0 1 0,-1-1 0,1 1 0,0-1 0,0 0 0,0 1 0,0-1 0,-1 0 0,-3-24 0,1 0 0,1 0 0,2 0 0,0 0 0,1-1 0,7-36 0,4-1 0,30-101 0,36-59 0,-28 82 0,127-329 0,-176 468 0,12-25 0,-12 26 0,-1 1 0,0 0 0,0-1 0,1 1 0,-1-1 0,0 1 0,1 0 0,-1-1 0,0 1 0,1 0 0,-1 0 0,0-1 0,1 1 0,-1 0 0,1 0 0,-1-1 0,1 1 0,-1 0 0,1 0 0,-1 0 0,0 0 0,1 0 0,-1 0 0,1 0 0,-1 0 0,1 0 0,-1 0 0,1 0 0,-1 0 0,1 0 0,-1 0 0,1 0 0,-1 0 0,1 1 0,-1-1 0,0 0 0,1 0 0,-1 0 0,1 1 0,-1-1 0,0 0 0,1 1 0,-1-1 0,0 0 0,1 1 0,-1-1 0,0 0 0,1 1 0,-1-1 0,0 1 0,0-1 0,1 1 0,2 5 0,0 1 0,0-1 0,-1 0 0,1 1 0,-1-1 0,-1 1 0,2 12 0,2 54 0,-4-54 0,2 48 0,-4 0 0,-1 0 0,-4 0 0,-3 0 0,-17 65 0,5-52 0,-31 103 0,46-162 0,2 0 0,0 0 0,1 0 0,1 1 0,1 21 0,1-15 0,-2 0 0,-6 29 0,-8 62 0,13-83 0,-2 0 0,-14 54 0,-28 34 0,0 3 0,15-3 0,20-71 0,-3-1 0,-23 58 0,32-95 0,1-3 0,0-1 0,-14 22 0,19-32 0,0-1 0,0 0 0,0 0 0,0 0 0,0 1 0,0-1 0,-1 0 0,1 0 0,0 0 0,0 1 0,0-1 0,0 0 0,0 0 0,-1 0 0,1 0 0,0 1 0,0-1 0,0 0 0,-1 0 0,1 0 0,0 0 0,0 0 0,0 0 0,-1 0 0,1 0 0,0 0 0,0 0 0,0 0 0,-1 0 0,1 0 0,0 0 0,0 0 0,-1 0 0,1 0 0,0 0 0,0 0 0,-1 0 0,-3-9 0,3-18 0,3-6 0,1 1 0,14-57 0,27-66 0,-33 119 0,34-107 0,55-212 0,-52 26 0,-46 304 0,1 0 0,10-34 0,-10 48 0,1 1 0,0 0 0,0 0 0,1 0 0,1 0 0,0 1 0,12-16 0,7-7 0,-16 20 0,0 0 0,1 0 0,17-14 0,-27 25 0,1 0 0,0 1 0,-1-1 0,1 1 0,0-1 0,0 1 0,-1 0 0,1-1 0,0 1 0,0 0 0,0-1 0,0 1 0,-1 0 0,1 0 0,0 0 0,0-1 0,0 1 0,0 0 0,0 0 0,-1 0 0,1 1 0,0-1 0,0 0 0,0 0 0,0 0 0,0 1 0,1 0 0,0 0 0,-1 0 0,1 1 0,-1-1 0,1 1 0,-1-1 0,0 1 0,1 0 0,-1 0 0,0-1 0,0 1 0,1 3 0,2 5 0,-1-1 0,0 1 0,2 18 0,-1 1 0,-2 0 0,-1 0 0,-1 0 0,-2 0 0,-1 0 0,-1 0 0,-1-1 0,-2 1 0,-1-1 0,-1-1 0,-14 32 0,-23 30 0,32-63 0,0 0 0,2 0 0,1 1 0,-13 49 0,17-52 0,-1 0 0,-1-1 0,-1 0 0,-1-1 0,-1 0 0,-18 25 0,-30 60 0,52-91 0,-37 91 0,40-92 0,0 1 0,2-1 0,0 1 0,0 0 0,1 21 0,0-16 0,-1-1 0,-1 1 0,-1-1 0,0 0 0,-2 0 0,0 0 0,-15 28 0,-11 30 0,29-67 0,0 0 0,-1-1 0,-6 11 0,24-75 0,35-63 0,118-209 0,-69 148 0,-89 159 0,-1 0 0,0 0 0,5-25 0,12-34 0,31-57 0,-47 118 0,0 1 0,1 1 0,1-1 0,1 1 0,20-23 0,-30 37 0,0 0 0,-1 0 0,1 0 0,0 0 0,0 1 0,0-1 0,0 0 0,0 0 0,-1 1 0,1-1 0,0 0 0,1 1 0,-1-1 0,0 1 0,0-1 0,0 1 0,0 0 0,0-1 0,0 1 0,1 0 0,-1 0 0,0 0 0,0 0 0,0 0 0,1 0 0,-1 0 0,2 0 0,-2 2 0,0-1 0,1 0 0,-1 0 0,0 0 0,0 1 0,0-1 0,0 1 0,0-1 0,0 1 0,0-1 0,0 1 0,-1-1 0,1 1 0,-1 0 0,1-1 0,-1 3 0,3 10 0,-1 0 0,0 0 0,-1 18 0,0-8 0,-2-1 0,0 1 0,-1-1 0,-2 0 0,0 0 0,-2 0 0,-12 35 0,-111 230 0,79-179 0,32-60 0,2 0 0,2 1 0,-9 71 0,-34 320 0,28 4 0,25-100 0,5-212 0,-1-126 0,-2 30 0,2-35 0,0 0 0,-1 0 0,1 0 0,0-1 0,-1 1 0,0 0 0,1 0 0,-1-1 0,0 1 0,0 0 0,0-1 0,0 1 0,0-1 0,0 1 0,-3 1 0,4-2 0,0-1 0,-1 0 0,1 0 0,-1 0 0,1 0 0,-1 0 0,1 1 0,-1-1 0,1 0 0,-1 0 0,1 0 0,-1 0 0,1 0 0,-1 0 0,1-1 0,-1 1 0,1 0 0,-1 0 0,1 0 0,0 0 0,-1-1 0,1 1 0,-1 0 0,1 0 0,-1-1 0,1 1 0,0 0 0,-1-1 0,1 1 0,0 0 0,-1-1 0,1 0 0,-11-15 0,5 4 0,1 0 0,1-1 0,0 1 0,1-1 0,0 0 0,-1-14 0,-3-85 0,6 80 0,0-526 0,8 454 0,28-142 0,43-98 0,-30 138 0,-40 160 0,-2 0 0,0-49 0,-5 74 0,-1 20 0,0-1 0,0 0 0,0 1 0,1-1 0,-1 0 0,0 1 0,1-1 0,-1 1 0,1-1 0,-1 0 0,1 1 0,0-1 0,0 1 0,-1 0 0,1-1 0,0 1 0,2-2 0,-2 3 0,-1-1 0,1 1 0,0-1 0,0 1 0,0 0 0,0-1 0,0 1 0,0 0 0,0 0 0,-1 0 0,1-1 0,0 1 0,0 0 0,0 0 0,0 0 0,0 1 0,0-1 0,0 0 0,0 0 0,0 0 0,1 1 0,2 1 0,0 0 0,0 1 0,0-1 0,0 0 0,-1 1 0,1 0 0,-1 0 0,0 0 0,0 0 0,0 1 0,3 4 0,2 6 0,-1-1 0,-1 1 0,0 0 0,-1 1 0,0 0 0,-1-1 0,-1 1 0,2 22 0,1 128 0,-7-124 0,-1 96 0,2 96 0,13-126 0,-7-70 0,2 52 0,-10 253 0,1-318 0,-2 0 0,-1-1 0,0 1 0,-13 34 0,-5 28 0,16-57 0,-2 9 0,1 1 0,-2 66 0,9-76 0,-2 0 0,-1-1 0,-1 1 0,-1-1 0,-13 41 0,10-38 0,1 1 0,-4 57 0,1-6 0,-16 63 0,21-118 0,1 0 0,0 42 0,4-48 0,-2 1 0,0-1 0,-1 1 0,-12 41 0,-4-14 0,12-33 0,0 0 0,1 1 0,1 0 0,1 0 0,-4 30 0,8-45 0,-5 38 0,5-40 0,0 0 0,0 0 0,0 0 0,0 0 0,0 0 0,-1 0 0,1 0 0,0-1 0,-1 1 0,1 0 0,-1 0 0,1 0 0,-1 0 0,1 0 0,-1 0 0,1-1 0,-1 1 0,0 0 0,0 0 0,1-1 0,-1 1 0,0-1 0,0 1 0,0-1 0,0 1 0,1-1 0,-1 1 0,0-1 0,0 0 0,0 1 0,0-1 0,-2 0 0,2 0 0,0 0 0,0-1 0,0 1 0,0-1 0,0 1 0,1-1 0,-1 0 0,0 1 0,0-1 0,1 0 0,-1 0 0,0 1 0,1-1 0,-1 0 0,1 0 0,-1 0 0,1 0 0,-1 0 0,1 1 0,0-1 0,-1-2 0,-5-25 0,4 19 0,-11-65 0,-5-140 0,18-79 0,3 115 0,-2 152 0,2 0 0,6-31 0,-3 29 0,2-45 0,-8 52 0,2 0 0,5-23 0,-6 38 0,0 0 0,1 0 0,0 0 0,0 0 0,0 0 0,1 0 0,0 1 0,0-1 0,0 1 0,1 0 0,5-7 0,-7 11 0,0 0 0,0 0 0,0 0 0,0 0 0,0 0 0,0 0 0,0 1 0,0-1 0,0 1 0,0-1 0,0 1 0,0 0 0,1 0 0,-1 0 0,0 0 0,0 0 0,0 0 0,0 0 0,1 1 0,-1 0 0,0-1 0,0 1 0,3 1 0,7 3 0,-1 1 0,20 12 0,-27-15 0,17 12 0,0 2 0,-1 0 0,-1 1 0,-1 0 0,-1 2 0,0 0 0,-2 1 0,0 1 0,-1 0 0,-2 1 0,0 0 0,12 36 0,-17-36 0,-2 0 0,-1 0 0,2 28 0,0 3 0,3 6 0,-3 0 0,-3 0 0,-7 89 0,2-135 0,-1 0 0,0-1 0,-1 0 0,-10 23 0,8-24 0,1 1 0,1 0 0,0 0 0,1 0 0,-3 18 0,5 230 0,3-125 0,-1-116 0,1 0 0,8 35 0,-5-34 0,-1 1 0,1 24 0,-5-25 0,-1 142 0,1-162 0,0 0 0,0 0 0,0 0 0,0 0 0,0-1 0,0 1 0,-1 0 0,1 0 0,0 0 0,0 0 0,0-1 0,-1 1 0,1 0 0,0 0 0,-1-1 0,1 1 0,-1 0 0,1-1 0,-1 1 0,1 0 0,-1-1 0,0 1 0,1-1 0,-1 1 0,0-1 0,1 1 0,-1-1 0,0 1 0,0-1 0,1 0 0,-1 0 0,0 1 0,0-1 0,1 0 0,-1 0 0,0 0 0,0 0 0,0 1 0,0-1 0,1-1 0,-1 1 0,0 0 0,0 0 0,0 0 0,0 0 0,1 0 0,-1-1 0,0 1 0,-1-1 0,-6-3 0,1 0 0,0 0 0,-1-1 0,-7-6 0,2 1 0,-129-91-1365</inkml:trace>
</inkml:ink>
</file>

<file path=ppt/ink/ink8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41:26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24575,'12'-11'0,"1"1"0,-1 1 0,26-14 0,14-10 0,7-7 0,76-40 0,-122 74 0,0 0 0,0 1 0,1 1 0,0 0 0,0 1 0,-1 0 0,22-1 0,-4 3 0,1 0 0,39 6 0,-60-4 0,0 1 0,0 0 0,-1 1 0,1 0 0,-1 1 0,0 0 0,0 0 0,0 1 0,0 1 0,-1-1 0,0 1 0,0 1 0,-1 0 0,0 0 0,0 1 0,0 0 0,-1 0 0,0 1 0,-1 0 0,9 14 0,30 46-1365,-34-52-5461</inkml:trace>
</inkml:ink>
</file>

<file path=ppt/ink/ink8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41:30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1 394 24575,'2'-23'0,"0"0"0,2 0 0,0 1 0,15-41 0,7-33 0,-20 67 0,2 0 0,1 0 0,13-28 0,-16 99 0,17 72 0,-17-93-1365,1-4-5461</inkml:trace>
</inkml:ink>
</file>

<file path=ppt/ink/ink8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41:36.0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0 204 24575,'2'0'0,"0"0"0,0-1 0,0 1 0,0-1 0,0 0 0,0 1 0,-1-1 0,1 0 0,0 0 0,-1 0 0,1-1 0,-1 1 0,1 0 0,-1-1 0,1 1 0,0-2 0,24-32 0,-15 20 0,27-31 0,23-31 0,-60 77 0,-1-1 0,0 0 0,1 0 0,-1 0 0,1 0 0,-1 1 0,1-1 0,0 0 0,-1 0 0,1 1 0,0-1 0,0 0 0,-1 1 0,1-1 0,0 1 0,0-1 0,0 1 0,0-1 0,0 1 0,-1 0 0,2-1 0,-1 2 0,-1-1 0,1 0 0,-1 1 0,1-1 0,-1 1 0,1-1 0,-1 1 0,0-1 0,1 1 0,-1 0 0,0-1 0,0 1 0,1-1 0,-1 1 0,0-1 0,0 1 0,0 0 0,0-1 0,0 1 0,0 0 0,0-1 0,0 2 0,0 5 0,0 1 0,0-1 0,-1 0 0,-2 10 0,-6 24 0,2 1 0,2 0 0,1 0 0,3 69 0,2-104 0,-1-4 0,0 0 0,1 1 0,-1-1 0,-1 0 0,1 1 0,0-1 0,-1 0 0,0 0 0,1 1 0,-1-1 0,-1 0 0,1 0 0,0 0 0,-2 3 0,2-6 0,1 0 0,0 0 0,-1 0 0,1 0 0,0 0 0,-1 0 0,1 0 0,0 0 0,-1 0 0,1 0 0,0 0 0,-1 0 0,1 0 0,0 0 0,0 0 0,-1 0 0,1 0 0,0-1 0,-1 1 0,1 0 0,0 0 0,0 0 0,-1-1 0,1 1 0,0 0 0,0 0 0,-1-1 0,1 1 0,0 0 0,0 0 0,0-1 0,0 1 0,-1 0 0,1-1 0,0 1 0,0 0 0,0-1 0,0 1 0,0 0 0,0 0 0,0-1 0,0 1 0,0 0 0,0-1 0,0 1 0,0 0 0,0-1 0,-4-18 0,3 10-29,-1 0 0,-1 0 0,0 1 0,0-1 0,-1 0 0,1 1-1,-7-9 1,0-2-1103,2 2-5694</inkml:trace>
</inkml:ink>
</file>

<file path=ppt/ink/ink8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41:48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1 24575,'-1'8'0,"0"-1"0,-1 1 0,0 0 0,-5 13 0,-1 2 0,-31 88 0,26-79 0,1 1 0,-7 35 0,9-27 0,5-18 0,0 0 0,1 0 0,0 24 0,4-32 0,1 0 0,0 0 0,1-1 0,1 1 0,0-1 0,1 0 0,1 0 0,0 0 0,1 0 0,0-1 0,11 17 0,-9-15 0,-1 0 0,9 28 0,-12-31 0,0 1 0,1-1 0,1-1 0,0 1 0,12 18 0,-2-9 0,-14-17 0,0-1 0,0 1 0,1 0 0,-1-1 0,1 0 0,0 0 0,0 0 0,1 0 0,-1 0 0,0 0 0,1-1 0,0 0 0,0 0 0,-1 0 0,1 0 0,0 0 0,0-1 0,1 0 0,4 1 0,8 1 0,0 0 0,0-2 0,0 0 0,0-1 0,0-1 0,0-1 0,0 0 0,0-1 0,-1-1 0,1 0 0,19-9 0,14-9 0,-35 16 0,0 0 0,0-2 0,-1 1 0,25-19 0,-29 16 0,-1 0 0,0-1 0,-1 0 0,0 0 0,-1-1 0,0 0 0,0 0 0,7-23 0,22-37 0,15-4 0,-43 67 0,-1 0 0,1 0 0,0 1 0,1 0 0,17-12 0,-26 20 0,1-1 0,-1 1 0,1 0 0,-1-1 0,1 1 0,0 0 0,-1-1 0,1 1 0,0 0 0,-1 0 0,1-1 0,0 1 0,-1 0 0,1 0 0,0 0 0,-1 0 0,1 0 0,0 0 0,-1 0 0,1 0 0,0 0 0,-1 0 0,1 1 0,0-1 0,-1 0 0,1 0 0,0 1 0,-1-1 0,1 0 0,-1 1 0,1-1 0,0 1 0,1 1 0,-1 0 0,0-1 0,0 1 0,-1 0 0,1 0 0,0 0 0,0 0 0,-1 0 0,1 0 0,-1 0 0,0 2 0,1 6 0,0-1 0,-1 0 0,-3 19 0,2-21 0,0-1 0,-1 0 0,0 0 0,0 0 0,-1 0 0,0 0 0,0-1 0,0 1 0,0-1 0,-1 0 0,0 0 0,0 0 0,-1 0 0,1-1 0,-1 1 0,0-1 0,0 0 0,0-1 0,-8 5 0,-1-2 0,-1 0 0,1-1 0,-1 0 0,0-1 0,0-1 0,-30 3 0,-22 4 0,-26 2 0,32-2 0,50-7 0,0-1 0,-1 0 0,1-1 0,-16 1 0,23-3 0,0 1 0,0-1 0,1 0 0,-1 1 0,0-2 0,1 1 0,-1 0 0,1-1 0,-1 1 0,1-1 0,0 0 0,0 0 0,-1-1 0,2 1 0,-1-1 0,0 1 0,-3-5 0,-14-18 0,1-1 0,2-1 0,0-1 0,-12-29 0,28 55 0,0 0 0,0 0 0,1 0 0,-1 0 0,0 0 0,1 0 0,0 0 0,-1 0 0,1 0 0,0 0 0,0 0 0,0 0 0,1-1 0,-1 1 0,0 0 0,1 0 0,-1 0 0,1 0 0,0 0 0,-1 0 0,1 1 0,0-1 0,0 0 0,0 0 0,1 1 0,-1-1 0,0 0 0,1 1 0,-1-1 0,1 1 0,-1 0 0,3-2 0,6-4 0,0 1 0,1 0 0,-1 1 0,20-7 0,-6 2 0,7-3 0,0 2 0,0 1 0,1 1 0,60-8 0,-41 5 0,-43 10 0,0-1 0,0 1 0,1 0 0,-1 1 0,0 0 0,1 1 0,-1-1 0,1 1 0,-1 1 0,11 1 0,-19-2 0,1 0 0,-1 0 0,1 1 0,-1-1 0,1 0 0,-1 0 0,1 0 0,-1 0 0,1 0 0,-1 1 0,1-1 0,-1 0 0,0 0 0,1 1 0,-1-1 0,1 0 0,-1 1 0,0-1 0,1 0 0,-1 1 0,0-1 0,1 1 0,-1-1 0,0 1 0,1 0 0,-10 5 0,-27 5 0,30-9 0,-129 27 0,-30 9 0,163-37 0,-1-1 0,1 1 0,0 0 0,0 0 0,0 0 0,0 0 0,0 0 0,0 0 0,0 1 0,0-1 0,0 1 0,0-1 0,1 1 0,-1-1 0,1 1 0,-1 0 0,1 0 0,0 0 0,-1 0 0,0 3 0,2-5 0,0 1 0,0 0 0,0-1 0,0 1 0,0 0 0,0 0 0,0-1 0,0 1 0,0 0 0,1 0 0,-1-1 0,0 1 0,0 0 0,1-1 0,-1 1 0,0 0 0,1-1 0,-1 1 0,1-1 0,-1 1 0,1 0 0,-1-1 0,1 1 0,1 1 0,0-1 0,1 0 0,-1 0 0,0 1 0,0-1 0,0-1 0,1 1 0,-1 0 0,1-1 0,2 1 0,24 3 0,-1-2 0,0-2 0,1 0 0,-1-2 0,0-1 0,0-1 0,0-2 0,-1 0 0,1-2 0,32-14 0,-59 20 0,-12 3 0,-15 4 0,11 1 0,-1 1 0,1 1 0,0 0 0,1 1 0,0 0 0,1 1 0,-1 1 0,-17 19 0,-92 107 0,123-137 0,-1 1 0,1-1 0,-1 1 0,1-1 0,-1 1 0,1-1 0,-1 1 0,1 0 0,0-1 0,-1 1 0,1 0 0,0-1 0,0 1 0,-1 0 0,1-1 0,0 1 0,0 0 0,0-1 0,0 1 0,0 1 0,11-2 0,25-15 0,-32 13 0,21-10 0,-1-1 0,23-15 0,-38 21 0,0 0 0,0 0 0,0-1 0,-1 0 0,0 0 0,-1-1 0,10-15 0,-16 23 0,0 0 0,-1 0 0,1 0 0,0 0 0,-1 0 0,1 0 0,-1-1 0,1 1 0,-1 0 0,0 0 0,1-1 0,-1 1 0,0 0 0,0 0 0,0-1 0,0 1 0,0 0 0,0-1 0,-1 1 0,1 0 0,0 0 0,0-1 0,-1 1 0,1 0 0,-1 0 0,-1-2 0,1 1 0,-1 0 0,0 0 0,0 1 0,0-1 0,0 1 0,0-1 0,-1 1 0,1 0 0,0 0 0,-1 0 0,1 0 0,-5 0 0,-7-2 0,-1 0 0,1 2 0,-22 0 0,35 1 0,-13-1 0,0 2 0,0 0 0,1 0 0,-1 1 0,0 1 0,1 0 0,-1 1 0,1 1 0,0 0 0,1 1 0,-1 0 0,1 1 0,0 0 0,0 1 0,1 0 0,0 1 0,-18 19 0,26-23 0,-1 0 0,1 1 0,1 0 0,-1 0 0,1 0 0,0 0 0,0 0 0,1 0 0,0 1 0,-1 8 0,1-11 0,1 0 0,0 0 0,-1 0 0,2 0 0,-1 1 0,0-1 0,1 0 0,0 0 0,0 0 0,0-1 0,0 1 0,1 0 0,-1 0 0,1-1 0,0 1 0,5 6 0,-7-9 0,1-1 0,-1 1 0,0-1 0,1 1 0,-1-1 0,1 0 0,0 1 0,-1-1 0,1 1 0,-1-1 0,1 0 0,-1 1 0,1-1 0,0 0 0,-1 0 0,1 0 0,0 1 0,-1-1 0,1 0 0,0 0 0,-1 0 0,1 0 0,0 0 0,-1 0 0,1 0 0,0-1 0,-1 1 0,2 0 0,-1-1 0,0 0 0,0 0 0,0 0 0,0 0 0,0 0 0,0 0 0,0 0 0,0 0 0,-1 0 0,1 0 0,-1 0 0,1-1 0,0-1 0,9-41 0,-9 28 0,0 0 0,-1 0 0,-1-1 0,0 1 0,-1 0 0,-6-24 0,7 36 0,-1 0 0,1-1 0,-1 1 0,1 0 0,-1 0 0,0 0 0,0 0 0,-1 0 0,1 0 0,-1 1 0,0-1 0,0 1 0,0 0 0,-1 0 0,1 0 0,-1 0 0,1 1 0,-1-1 0,0 1 0,0 0 0,0 0 0,0 0 0,-1 1 0,1-1 0,0 1 0,-1 0 0,-7-1 0,10 2 0,0 0 0,0 0 0,0 0 0,0 0 0,0 1 0,0-1 0,0 0 0,0 1 0,0 0 0,0-1 0,0 1 0,0 0 0,0 0 0,1 0 0,-1 0 0,0 0 0,1 0 0,-1 1 0,0-1 0,-1 2 0,1 1 0,0-1 0,0 0 0,0 0 0,0 1 0,1-1 0,-1 1 0,1 0 0,0-1 0,0 1 0,0 5 0,-1 3 0,1 0 0,1 1 0,1-1 0,-1 0 0,6 25 0,-4-29 0,1 1 0,-1 0 0,2-1 0,-1 0 0,1 1 0,9 12 0,-11-18 0,-1-1 0,1 0 0,0 1 0,-1-1 0,1 0 0,1 0 0,-1 0 0,0 0 0,0-1 0,1 1 0,-1-1 0,0 1 0,1-1 0,0 0 0,-1 0 0,1 0 0,0 0 0,0 0 0,-1-1 0,1 1 0,0-1 0,0 0 0,0 0 0,0 0 0,3-1 0,-4 1 0,-1-1 0,1 1 0,-1-1 0,1 0 0,-1 1 0,1-1 0,-1 0 0,1 0 0,-1 0 0,0 0 0,1 0 0,-1-1 0,0 1 0,0 0 0,0-1 0,0 1 0,0 0 0,0-1 0,1-2 0,13-15 0,-14 18 0,-1 1 0,0 0 0,1 0 0,-1 0 0,1 0 0,-1 0 0,1 0 0,-1 0 0,1 0 0,-1 0 0,1 0 0,-1 0 0,1 0 0,-1 1 0,1-1 0,-1 0 0,0 0 0,1 0 0,-1 1 0,1-1 0,-1 0 0,1 0 0,-1 1 0,0-1 0,1 0 0,-1 1 0,0-1 0,1 0 0,-1 1 0,0-1 0,0 1 0,1 0 0,11 18 0,-9-13 0,-1-3 0,0-1 0,-1 1 0,1-1 0,0 1 0,1-1 0,-1 0 0,0 1 0,1-1 0,-1 0 0,1-1 0,-1 1 0,1 0 0,0-1 0,0 1 0,0-1 0,0 0 0,0 0 0,0 0 0,0-1 0,0 1 0,0-1 0,0 1 0,0-1 0,0 0 0,1 0 0,-1-1 0,0 1 0,0 0 0,5-2 0,-4 0 0,-1 0 0,1 1 0,0-1 0,-1-1 0,1 1 0,-1 0 0,0-1 0,0 0 0,0 0 0,0 0 0,0 0 0,-1 0 0,1 0 0,-1-1 0,0 1 0,0-1 0,0 0 0,0 1 0,-1-1 0,0 0 0,1 0 0,0-6 0,-2 7 0,1 0 0,0 0 0,-1 0 0,1 0 0,-1 0 0,0 0 0,0 0 0,0 0 0,-1 0 0,1 0 0,-1 0 0,0 0 0,1 0 0,-1 0 0,-1 1 0,-1-6 0,-3 7-1365</inkml:trace>
</inkml:ink>
</file>

<file path=ppt/ink/ink8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41:54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24575,'1'26'0,"2"0"0,6 31 0,-3-28 0,2 44 0,-10 47 0,4 52 0,1-152 0,1 1 0,0-1 0,2 0 0,1-1 0,0 1 0,1-1 0,1-1 0,1 0 0,1 0 0,23 29 0,11 8 0,93 84 0,-128-130 0,-3-2 8,1-1 0,0 0 0,0-1 0,1 0 0,0 0 0,0-1 0,0 0 0,0 0 0,0-1 0,1-1 0,-1 1 0,1-2 0,0 1 0,11 0 0,6-2-379,0-1-1,0-1 1,49-10 0,-48 7-6455</inkml:trace>
</inkml:ink>
</file>

<file path=ppt/ink/ink8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41:58.8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1 24575,'6'1'0,"1"0"0,0 0 0,-1 1 0,0 0 0,1 0 0,-1 1 0,11 6 0,18 6 0,-28-13 0,27 8 0,-1 1 0,0 1 0,-1 2 0,51 30 0,-53-24 0,-1 0 0,-1 2 0,30 31 0,-44-41 0,0 0 0,1-1 0,1 0 0,-1-2 0,26 13 0,37 23 0,-62-31 0,0 1 0,-2 0 0,1 1 0,-2 0 0,14 22 0,10 12 0,-26-37 0,7 8 0,-2 1 0,23 37 0,-36-54 0,-1 0 0,1-1 0,-1 1 0,0 1 0,0-1 0,0 0 0,-1 0 0,0 1 0,0-1 0,0 1 0,-1-1 0,0 1 0,0-1 0,0 0 0,0 1 0,-1-1 0,0 1 0,0-1 0,-3 7 0,1-8 0,1 0 0,-1 0 0,0 0 0,0 0 0,-1-1 0,1 1 0,-1-1 0,1 0 0,-1 0 0,-7 4 0,-48 23 0,35-19 0,0 2 0,-2-2 0,1 0 0,-2-2 0,-29 6 0,-28 6 0,53-12 0,-1-1 0,0-2 0,-55 4 0,57-8 0,-46 9 0,45-6 0,-44 2 0,45-6 0,-151-3 0,175 2-97,1-1-1,-1 0 1,1 0-1,-1-1 1,1 1-1,0-1 1,-1 0-1,1-1 1,0 1-1,0-1 1,0 0-1,1 0 0,-9-8 1</inkml:trace>
</inkml:ink>
</file>

<file path=ppt/ink/ink8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42:14.0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46 129 24575,'2'0'0,"-1"1"0,1-1 0,0 1 0,0 0 0,-1 0 0,1 0 0,0 0 0,-1 0 0,1 0 0,-1 0 0,0 1 0,1-1 0,-1 0 0,0 1 0,0-1 0,1 1 0,-1 0 0,-1-1 0,1 1 0,0 0 0,0-1 0,0 4 0,14 40 0,-6 37 0,1-1 0,2 21 0,-10-72 0,2 0 0,7 29 0,-9-49 0,1 0 0,1-1 0,0 0 0,0 1 0,0-2 0,1 1 0,1 0 0,0-1 0,0 0 0,7 8 0,-8-12 0,-1 0 0,1 0 0,0-1 0,0 1 0,0-1 0,0 0 0,0 0 0,1-1 0,0 0 0,7 3 0,3-2 0,1 0 0,22 2 0,17 2 0,-39-4 0,0 0 0,1-2 0,-1 0 0,0 0 0,0-2 0,34-4 0,-40 2 0,1 0 0,-1-1 0,0 0 0,0 0 0,0-1 0,-1-1 0,0 0 0,0 0 0,0-1 0,-1 0 0,10-9 0,22-17 0,-28 22 0,1 1 0,-1-1 0,-1-1 0,15-18 0,-24 27 0,-1 0 0,0-1 0,0 1 0,0-1 0,0 1 0,-1-1 0,1 1 0,-1-1 0,0 0 0,0 0 0,0 1 0,-1-1 0,0 0 0,1 0 0,-1 0 0,0 0 0,-1 0 0,1 0 0,-1 1 0,1-1 0,-1 0 0,-1 0 0,1 0 0,-2-3 0,0 2 0,0 1 0,0 0 0,0 0 0,0 0 0,-1 0 0,1 1 0,-1-1 0,0 1 0,0 0 0,-1 0 0,1 1 0,0-1 0,-1 1 0,0 0 0,1 0 0,-1 0 0,0 1 0,0 0 0,0 0 0,-8-1 0,-13-1 0,0 2 0,-45 2 0,52-1 0,-1 0 0,1-2 0,0 0 0,-23-6 0,20 4 0,-41-4 0,58 8 0,-51 1 0,52 0 0,0-1 0,1 1 0,-1 0 0,0 0 0,0 0 0,0 1 0,1-1 0,-1 1 0,1 0 0,-1 0 0,-4 4 0,7-6 0,1 0 0,0 0 0,-1 0 0,1 0 0,0 0 0,-1 1 0,1-1 0,0 0 0,0 0 0,-1 0 0,1 1 0,0-1 0,-1 0 0,1 0 0,0 1 0,0-1 0,0 0 0,-1 0 0,1 1 0,0-1 0,0 0 0,0 1 0,0-1 0,0 0 0,-1 1 0,1-1 0,0 0 0,0 1 0,0-1 0,0 0 0,0 1 0,0-1 0,0 1 0,0-1 0,0 0 0,0 1 0,0-1 0,1 0 0,-1 1 0,0-1 0,0 1 0,17-1 0,23-10 0,23-7 0,-31 9 0,44-18 0,-23 3 0,129-50 0,-178 71 0,32-13 0,-34 15 0,-1-1 0,1 0 0,-1 0 0,1 0 0,-1 0 0,1 0 0,-1 0 0,0 0 0,1 0 0,-1-1 0,0 1 0,0 0 0,0-1 0,0 1 0,0-1 0,0 1 0,1-4 0,-2 5 0,0 0 0,0-1 0,0 1 0,0 0 0,0-1 0,0 1 0,0 0 0,0-1 0,0 1 0,-1 0 0,1 0 0,0-1 0,0 1 0,0 0 0,0-1 0,0 1 0,-1 0 0,1 0 0,0-1 0,0 1 0,0 0 0,-1 0 0,1-1 0,0 1 0,0 0 0,-1 0 0,1 0 0,0-1 0,0 1 0,-1 0 0,1 0 0,0 0 0,-1 0 0,0 0 0,-16-1 0,-15 7 0,13 2 0,0 1 0,1 0 0,0 1 0,1 1 0,-32 25 0,-8 5 0,27-21 0,-43 37 0,65-50 0,1 1 0,-1-1 0,1 2 0,0-1 0,1 1 0,0 0 0,0 0 0,1 0 0,-7 18 0,11-26 0,1 1 0,-1 0 0,1-1 0,-1 1 0,1 0 0,0 0 0,-1-1 0,1 1 0,0 0 0,0 0 0,0-1 0,0 1 0,1 0 0,-1 0 0,0-1 0,1 1 0,-1 0 0,2 1 0,-2-2 0,1 0 0,0 0 0,0-1 0,0 1 0,0 0 0,0-1 0,0 1 0,0 0 0,0-1 0,0 1 0,0-1 0,0 0 0,0 1 0,0-1 0,0 0 0,0 0 0,0 1 0,1-1 0,-1 0 0,2 0 0,7-1 0,0-1 0,0 0 0,-1 0 0,19-8 0,-24 9 0,227-88 0,-176 64 0,-1-2 0,57-40 0,-109 66 0,16-13 0,-18 14 0,0 1 0,-1-1 0,1 0 0,0 0 0,0 0 0,-1 0 0,1 0 0,0 0 0,0 0 0,-1 0 0,1 0 0,0 0 0,0 0 0,0 0 0,-1-1 0,1 1 0,0 0 0,0 0 0,-1 0 0,1 0 0,0 0 0,0 0 0,0 0 0,-1-1 0,1 1 0,0 0 0,0 0 0,0 0 0,0-1 0,0 1 0,-1 0 0,1 0 0,0 0 0,0-1 0,0 1 0,0 0 0,0 0 0,0 0 0,0-1 0,0 1 0,0 0 0,0 0 0,0-1 0,0 1 0,0 0 0,0 0 0,0-1 0,0 1 0,0 0 0,0 0 0,0-1 0,0 1 0,0 0 0,0 0 0,0 0 0,0-1 0,1 1 0,-1 0 0,0 0 0,0 0 0,0-1 0,1 1 0,-14 1 0,1 0 0,0 1 0,0 1 0,0 0 0,0 1 0,0 0 0,-20 10 0,-2 4 0,-39 28 0,50-28 0,0 2 0,2 0 0,1 2 0,0 0 0,2 1 0,-18 29 0,25-36 0,6-9 0,0 0 0,1 0 0,0 1 0,-5 14 0,9-21 0,-1-1 0,1 1 0,-1 0 0,1 0 0,0 0 0,0-1 0,-1 1 0,1 0 0,0 0 0,0 0 0,0 0 0,0 0 0,0 0 0,0 0 0,0-1 0,0 1 0,1 0 0,-1 0 0,0 0 0,0 0 0,1 0 0,-1-1 0,0 1 0,1 0 0,-1 0 0,1 0 0,-1-1 0,1 1 0,0 0 0,-1-1 0,1 1 0,0-1 0,-1 1 0,1-1 0,0 1 0,-1-1 0,1 1 0,0-1 0,0 1 0,0-1 0,0 0 0,-1 0 0,1 1 0,0-1 0,0 0 0,0 0 0,0 0 0,0 0 0,0 0 0,0 0 0,-1 0 0,1 0 0,0-1 0,0 1 0,0 0 0,0 0 0,1-1 0,12-3 0,0 0 0,-1 0 0,1-2 0,-1 1 0,0-2 0,0 0 0,20-15 0,39-19 0,172-82 0,-198 100 0,-33 18 0,-1-1 0,1 0 0,-2-1 0,1 0 0,14-13 0,-26 20 0,1 0 0,-1 0 0,1-1 0,-1 1 0,0 0 0,1 0 0,-1-1 0,0 1 0,1 0 0,-1-1 0,0 1 0,0 0 0,1-1 0,-1 1 0,0-1 0,0 1 0,1 0 0,-1-1 0,0 1 0,0-1 0,0 1 0,0-1 0,0 1 0,0 0 0,0-1 0,0 1 0,0-1 0,0 1 0,0-1 0,0 1 0,0-1 0,0 1 0,0-1 0,-16-3 0,-24 8 0,13 2 0,0 2 0,0 0 0,1 2 0,0 1 0,1 0 0,0 2 0,1 2 0,1 0 0,0 1 0,1 1 0,-26 26 0,20-21 0,23-19 0,-1 1 0,1 0 0,0 0 0,1 0 0,-1 1 0,1 0 0,-1-1 0,2 1 0,-6 9 0,8-14 0,1 1 0,0 0 0,0 0 0,0-1 0,0 1 0,0 0 0,0 0 0,0-1 0,0 1 0,0 0 0,0-1 0,0 1 0,0 0 0,0 0 0,0-1 0,1 1 0,-1 0 0,0-1 0,1 1 0,-1 0 0,0-1 0,1 1 0,-1-1 0,1 1 0,-1-1 0,1 1 0,-1-1 0,1 1 0,-1-1 0,1 1 0,0-1 0,-1 1 0,1-1 0,0 0 0,-1 0 0,1 1 0,0-1 0,-1 0 0,2 0 0,32 7 0,-32-6 0,16 1 0,0-1 0,0-1 0,0 0 0,0-1 0,0-1 0,0-1 0,-1 0 0,1-1 0,-1-1 0,0-1 0,0 0 0,19-11 0,-2 1 0,23-12 0,-54 26 0,0 0 0,0 0 0,0 0 0,0-1 0,-1 1 0,1-1 0,-1 1 0,1-1 0,-1 0 0,0 0 0,0 0 0,0 0 0,2-5 0,-4 7 0,0 1 0,0-1 0,0 0 0,1 0 0,-1 1 0,0-1 0,0 0 0,0 1 0,0-1 0,0 0 0,0 0 0,0 1 0,-1-1 0,1 0 0,0 0 0,0 1 0,0-1 0,-1 0 0,1 1 0,0-1 0,-1 0 0,1 1 0,-1-1 0,1 1 0,-1-1 0,1 0 0,-1 0 0,-22-9 0,14 9 0,0 0 0,0 0 0,-15 1 0,15 1 0,0 1 0,0 0 0,0 0 0,1 1 0,-1 0 0,0 0 0,1 1 0,0 0 0,-9 6 0,-12 11 0,-29 24 0,-5 4 0,48-40 0,-22 17 0,35-25 0,0 1 0,1-1 0,-1 1 0,1-1 0,-1 1 0,1 0 0,0-1 0,0 1 0,0 0 0,0 0 0,0 0 0,0 0 0,0 0 0,0 0 0,1 0 0,-1 3 0,1-3 0,0-1 0,0 0 0,1 0 0,-1 0 0,0 0 0,1 0 0,-1 0 0,1 0 0,-1 0 0,1 0 0,0-1 0,-1 1 0,1 0 0,0 0 0,-1 0 0,1-1 0,0 1 0,0 0 0,0-1 0,0 1 0,0-1 0,0 1 0,0-1 0,0 1 0,0-1 0,0 1 0,0-1 0,0 0 0,2 0 0,35 5 0,-36-5 0,20 0 0,-1-1 0,-1-2 0,38-7 0,-32 4 0,49-3 0,26 10 0,35-3 0,-131 2 0,0-1 0,0 0 0,1 0 0,-1 0 0,0-1 0,0 0 0,0 0 0,4-2 0,-8 3 0,0 0 0,1 1 0,-1-1 0,0 0 0,-1 0 0,1 1 0,0-1 0,0 0 0,0 0 0,0 0 0,-1 0 0,1 0 0,0 0 0,-1 0 0,1 0 0,-1-1 0,1 1 0,-1 0 0,0 0 0,1 0 0,-1-1 0,0 1 0,0 0 0,0 0 0,0-1 0,0 1 0,0 0 0,0 0 0,0 0 0,-1-1 0,1 1 0,0 0 0,-1 0 0,1 0 0,-1 0 0,1-1 0,-1 1 0,-1-1 0,-27-54 0,-29-82 0,20 46 0,28 71 0,-2 0 0,-1 0 0,-21-25 0,-3-5 0,23 29 0,-10-13 0,-25-50 0,47 81 0,1 0 0,-1 0 0,0 0 0,0 1 0,-1-1 0,1 1 0,-1 0 0,1-1 0,-1 1 0,0 0 0,0 1 0,-1-1 0,1 1 0,0-1 0,-1 1 0,0 0 0,1 0 0,-1 0 0,0 1 0,0-1 0,0 1 0,0 0 0,0 0 0,0 1 0,0-1 0,0 1 0,-1 0 0,1 0 0,0 0 0,0 0 0,0 1 0,0 0 0,0 0 0,-6 2 0,-3 2 0,0 0 0,0 2 0,1-1 0,-1 2 0,2-1 0,-1 2 0,1-1 0,-19 21 0,-123 109 0,81-77 0,35-32 0,27-22 0,0 0 0,1 0 0,0 1 0,0 1 0,-10 13 0,16-19 0,1 0 0,-1 0 0,0 0 0,0 0 0,0 0 0,0-1 0,0 0 0,0 1 0,-1-1 0,1 0 0,-1-1 0,0 1 0,1-1 0,-1 1 0,0-1 0,0 0 0,0-1 0,0 1 0,0-1 0,0 1 0,0-1 0,0 0 0,-5-1 0,-1-1 0,1 0 0,-1 0 0,1-1 0,-1 0 0,1-1 0,0 0 0,0 0 0,-12-8 0,21 11 0,-1 0 0,-1 1 0,1-1 0,0 0 0,0 1 0,0-1 0,0 1 0,0-1 0,0 1 0,-1 0 0,1-1 0,0 1 0,0 0 0,-1 0 0,1 0 0,0 0 0,0 0 0,-1 0 0,1 0 0,-2 1 0,2-1 0,1 1 0,-1 0 0,0-1 0,0 1 0,0 0 0,0-1 0,1 1 0,-1 0 0,0 0 0,1 0 0,-1 0 0,1 0 0,-1 0 0,1 0 0,-1 0 0,1 0 0,0 0 0,-1 2 0,0 6 0,0 1 0,0 0 0,1 0 0,1 12 0,0-9 0,1 12 0,1 0 0,6 26 0,-3-23 0,3 36 0,-9-55 0,1 0 0,0 0 0,0 0 0,1 0 0,0 0 0,0 0 0,6 12 0,-7-19 0,1 1 0,0 0 0,0-1 0,0 0 0,0 1 0,0-1 0,0 0 0,0 0 0,1 0 0,-1 0 0,1-1 0,0 1 0,-1-1 0,1 1 0,0-1 0,0 0 0,0 0 0,0 0 0,0-1 0,0 1 0,0-1 0,0 1 0,0-1 0,0 0 0,6-1 0,12-1 0,0-1 0,0-1 0,0-1 0,-1-1 0,1 0 0,-2-2 0,25-12 0,130-82 0,-160 93 0,-9 7 0,-1 0 0,0 0 0,0-1 0,0 0 0,0 0 0,0 0 0,-1 0 0,1 0 0,-1-1 0,0 0 0,0 0 0,2-4 0,-5 8 0,0-1 0,1 1 0,-1-1 0,0 0 0,0 1 0,0-1 0,0 1 0,0-1 0,0 1 0,-1-1 0,1 1 0,0-1 0,0 0 0,0 1 0,-1-1 0,1 1 0,0-1 0,0 1 0,-1-1 0,1 1 0,0 0 0,-1-1 0,1 1 0,0-1 0,-1 1 0,1 0 0,-1-1 0,1 1 0,-1 0 0,1-1 0,-1 1 0,1 0 0,-1 0 0,1-1 0,-1 1 0,1 0 0,-1 0 0,0 0 0,0 0 0,-26-4 0,24 3 0,-100 1 0,84 2 0,0-1 0,-1-1 0,1 0 0,0-2 0,0 0 0,0-2 0,-34-9 0,-16-13 0,35 15 0,-58-30 0,81 35 0,0 0 0,1-1 0,0-1 0,1 1 0,0-1 0,0-1 0,0 0 0,1 0 0,-8-13 0,-3-4 0,-26-30 0,61 63 0,0-2 0,-1 0 0,2-1 0,-1 0 0,24 2 0,0-3 0,-1-2 0,1-1 0,0-2 0,73-14 0,-72 9 0,1 3 0,1 1 0,-1 2 0,54 6 0,-45 2 0,0 2 0,59 18 0,-87-18 0,1 0 0,-1 2 0,27 16 0,-28-14 0,1-1 0,0-1 0,33 10 0,-22-12 0,-1 2 0,0 1 0,-1 1 0,59 35 0,-90-48 0,0 1 0,1 0 0,-1 0 0,0 0 0,0 0 0,0 0 0,0 0 0,0 1 0,0-1 0,-1 0 0,1 0 0,0 1 0,-1-1 0,1 0 0,-1 1 0,1-1 0,-1 0 0,1 1 0,-1-1 0,0 1 0,0-1 0,0 1 0,0-1 0,0 1 0,0-1 0,0 1 0,0-1 0,-1 1 0,1-1 0,-1 0 0,1 1 0,-1-1 0,1 0 0,-1 1 0,0-1 0,0 0 0,1 1 0,-1-1 0,0 0 0,0 0 0,-2 2 0,-6 6 0,0 0 0,0-1 0,-20 15 0,23-18 0,-24 15 0,0-1 0,-1-2 0,-1-1 0,-47 18 0,-45 24 0,-6 3 0,113-55 0,0-1 0,-1 0 0,1-1 0,-1-1 0,0-1 0,-19 1 0,11-4 0,-1-2 0,-40-8 0,40 5 0,-1 2 0,-34-1 0,38 4 0,-1-1 0,0 0 0,1-2 0,0-1 0,0-1 0,0-1 0,1-1 0,0-1 0,0-1 0,1-2 0,-33-21 0,36 20 0,8 6 0,0 0 0,0-1 0,-10-11 0,17 15 0,1 0 0,0 0 0,0 0 0,0 0 0,1-1 0,-1 1 0,1-1 0,0 1 0,0-1 0,1 0 0,-2-9 0,1 6 0,1 0 0,0 1 0,0-1 0,1 0 0,0 0 0,0 0 0,1 1 0,3-16 0,-3 21 0,0-1 0,0 1 0,0 0 0,1 0 0,-1-1 0,0 1 0,1 0 0,0 0 0,-1 0 0,1 1 0,0-1 0,0 0 0,0 1 0,0-1 0,0 1 0,0-1 0,1 1 0,-1 0 0,0 0 0,1 0 0,-1 0 0,1 1 0,-1-1 0,1 1 0,-1-1 0,1 1 0,-1 0 0,1 0 0,0 0 0,2 1 0,38 2 0,44 10 0,-46-7 0,7 4 0,-37-7 0,-1-1 0,0 0 0,1 0 0,-1-1 0,1-1 0,-1 1 0,1-2 0,16-2 0,8-6 0,-2-1 0,1-2 0,-1-2 0,45-25 0,-72 35 0,1 1 0,-1-1 0,1-1 0,-1 1 0,0-1 0,-1 0 0,10-12 0,-12 13 0,0-1 0,0 1 0,-1-1 0,1 0 0,-1 0 0,0 0 0,-1-1 0,0 1 0,1 0 0,-2-1 0,2-10 0,14-147 0,-9 113 0,-7 48 0,0 0 0,0 0 0,0-1 0,1 1 0,0 0 0,-1 0 0,1 0 0,0 0 0,0 0 0,0 0 0,0 0 0,0 0 0,0 0 0,1 0 0,-1 0 0,3-2 0,-2 3 0,-1 0 0,0 1 0,1-1 0,-1 1 0,1-1 0,-1 1 0,1-1 0,-1 1 0,1 0 0,-1-1 0,1 1 0,-1 0 0,1 0 0,-1 0 0,1 1 0,-1-1 0,1 0 0,2 1 0,3 2 0,0-1 0,0 2 0,0-1 0,-1 1 0,1 0 0,-1 0 0,0 1 0,6 6 0,138 106 0,-78-65 0,-67-47 0,0 0 0,-1 0 0,1 1 0,-1-1 0,0 1 0,0 0 0,4 8 0,-4-6 0,0 0 0,1 0 0,11 11 0,52 68 0,-68-86 0,1-1 0,-1 1 0,1-1 0,-1 0 0,1 1 0,-1-1 0,1 1 0,-1 0 0,0-1 0,1 1 0,-1-1 0,0 1 0,1-1 0,-1 1 0,0 0 0,0-1 0,0 1 0,0 0 0,0-1 0,1 1 0,-1 0 0,0-1 0,0 1 0,-1 1 0,-12-3 0,-22-16 0,31 13 0,0-1 0,1 1 0,-1-1 0,1 0 0,1 0 0,-1-1 0,1 1 0,-1-1 0,2 1 0,-1-1 0,0 0 0,1 1 0,0-1 0,1 0 0,-1 0 0,1 0 0,0 0 0,1 0 0,-1 1 0,1-1 0,2-7 0,-3 12 0,1 1 0,-1-1 0,0 0 0,0 1 0,0-1 0,1 0 0,-1 1 0,0-1 0,1 1 0,-1-1 0,1 0 0,-1 1 0,1-1 0,-1 1 0,1-1 0,-1 1 0,1 0 0,-1-1 0,1 1 0,-1-1 0,1 1 0,0 0 0,-1 0 0,1-1 0,0 1 0,-1 0 0,1 0 0,0 0 0,-1 0 0,2-1 0,0 2 0,0-1 0,0 0 0,0 1 0,0 0 0,0-1 0,0 1 0,0 0 0,0 0 0,0 0 0,2 2 0,4 3 0,1 0 0,-2 1 0,10 10 0,20 28 0,-34-41 0,0 0 0,0 0 0,-1 0 0,1 0 0,-1 1 0,0-1 0,0 0 0,-1 1 0,2 7 0,-3-11-34,0-1 0,0 1 0,0-1 0,0 1 0,0-1-1,-1 1 1,1-1 0,0 1 0,0-1 0,0 1 0,-1-1 0,1 0 0,0 1-1,-1-1 1,1 1 0,0-1 0,-1 0 0,1 1 0,-1-1 0,1 0-1,-1 0 1,1 1 0,0-1 0,-1 0 0,1 0 0,-1 0 0,1 1 0,-1-1-1,1 0 1,-1 0 0,1 0 0,-1 0 0,1 0 0,-1 0 0,1 0 0,-1 0-1,1 0 1,-1 0 0,0-1 0</inkml:trace>
</inkml:ink>
</file>

<file path=ppt/ink/ink8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42:24.625"/>
    </inkml:context>
    <inkml:brush xml:id="br0">
      <inkml:brushProperty name="width" value="0.2" units="cm"/>
      <inkml:brushProperty name="height" value="0.2" units="cm"/>
    </inkml:brush>
  </inkml:definitions>
  <inkml:trace contextRef="#ctx0" brushRef="#br0">0 401 24575,'13'-1'0,"0"0"0,0-1 0,21-6 0,23-4 0,-40 9 0,0-1 0,0 0 0,-1-2 0,1 0 0,-2 0 0,1-2 0,24-15 0,20-9 0,-15 8 0,81-58 0,-52 31 0,-23 14 0,-25 18 0,32-17 0,-48 30 0,0 2 0,0-1 0,1 1 0,-1 1 0,1 0 0,0 0 0,12 0 0,-6 0 0,0 2 0,0 0 0,0 1 0,0 1 0,-1 1 0,1 0 0,0 1 0,-1 1 0,1 0 0,-1 1 0,0 1 0,24 12 0,-28-12 0,0 1 0,-1 0 0,0 0 0,0 1 0,0 0 0,-1 1 0,0 0 0,-1 1 0,0 0 0,0 1 0,-1-1 0,-1 2 0,0-1 0,8 17 0,-9-12 0,0-1 0,-1 1 0,0 0 0,-1 1 0,-1-1 0,-1 1 0,-1-1 0,0 31 0,-3 113-1365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8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34 8,'-2'0,"-4"0,-3 0,0-3,1-1</inkml:trace>
</inkml:ink>
</file>

<file path=ppt/ink/ink8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42:50.786"/>
    </inkml:context>
    <inkml:brush xml:id="br0">
      <inkml:brushProperty name="width" value="0.05" units="cm"/>
      <inkml:brushProperty name="height" value="0.05" units="cm"/>
      <inkml:brushProperty name="color" value="#FF7C80"/>
    </inkml:brush>
  </inkml:definitions>
  <inkml:trace contextRef="#ctx0" brushRef="#br0">93 0 24575,'8'23'0,"-7"-22"0,0 0 0,0 0 0,-1 0 0,1 0 0,0 0 0,-1 0 0,1 0 0,-1 0 0,1 0 0,-1 0 0,0 1 0,1-1 0,-1 0 0,0 0 0,0 0 0,0 1 0,0-1 0,0 0 0,0 0 0,0 0 0,0 1 0,-1-1 0,1 0 0,0 0 0,-1 0 0,1 0 0,-1 0 0,1 1 0,-1-1 0,1 0 0,-1 0 0,0 0 0,-1 1 0,0-1 0,0 1 0,0-1 0,0 0 0,0-1 0,0 1 0,0 0 0,0 0 0,0-1 0,0 0 0,0 1 0,-1-1 0,1 0 0,0 0 0,0 0 0,0 0 0,0 0 0,-1-1 0,1 1 0,0 0 0,0-1 0,0 0 0,0 0 0,0 1 0,0-1 0,-2-2 0,2 3 0,1-1 0,0 1 0,0-1 0,0 1 0,0-1 0,0 1 0,0-1 0,0 0 0,0 0 0,0 1 0,0-1 0,0 0 0,0 0 0,1 0 0,-1 0 0,0 0 0,1 0 0,-1 0 0,0 0 0,1 0 0,0 0 0,-1-1 0,1 1 0,0 0 0,-1 0 0,1 0 0,0-1 0,0 1 0,0 0 0,0 0 0,0 0 0,0-1 0,0 1 0,1 0 0,-1 0 0,0 0 0,1-1 0,-1 1 0,0 0 0,1 0 0,0 0 0,-1 0 0,2-1 0,-1 1 0,-1 0 0,1 0 0,0 0 0,0 0 0,0 0 0,1 0 0,-1 0 0,0 1 0,0-1 0,0 0 0,0 1 0,1-1 0,-1 1 0,0 0 0,1-1 0,-1 1 0,0 0 0,1 0 0,-1-1 0,0 1 0,1 0 0,-1 0 0,0 1 0,3-1 0,-1 1 0,0 0 0,0 0 0,0 1 0,-1-1 0,1 1 0,0-1 0,-1 1 0,1 0 0,-1 0 0,4 4 0,-2-2 0,1 1 0,-1 0 0,0 0 0,-1 0 0,1 1 0,-1-1 0,0 1 0,0 0 0,-1 0 0,3 6 0,-5-11 0,0 0 0,0 0 0,0 0 0,0 0 0,-1 0 0,1-1 0,0 1 0,0 0 0,0 0 0,-1 0 0,1 0 0,0-1 0,-1 1 0,1 0 0,-1 0 0,1-1 0,-1 1 0,1 0 0,-1-1 0,1 1 0,-1 0 0,0-1 0,1 1 0,-1-1 0,0 1 0,1-1 0,-1 0 0,0 1 0,0-1 0,0 1 0,1-1 0,-1 0 0,0 0 0,0 0 0,0 0 0,0 1 0,1-1 0,-1 0 0,0 0 0,-1-1 0,-46-1 0,29 0 0,16 2 0,0 0 0,0 1 0,0-1 0,0 1 0,0-1 0,0 1 0,0 0 0,0 1 0,0-1 0,-5 3 0,8-3 0,-1-1 0,1 0 0,-1 1 0,1-1 0,-1 1 0,1-1 0,-1 1 0,1-1 0,0 1 0,-1-1 0,1 1 0,0-1 0,0 1 0,-1-1 0,1 1 0,0-1 0,0 1 0,0-1 0,0 1 0,0 0 0,-1-1 0,1 2 0,1-1 0,-1 0 0,1 0 0,-1 0 0,1 0 0,-1 0 0,1 0 0,0 0 0,-1 0 0,1 0 0,0-1 0,0 1 0,-1 0 0,1 0 0,0-1 0,0 1 0,0-1 0,1 2 0,6 3 0,0 1 0,0 1 0,9 10 0,15 12 0,-32-29-49,1 1 1,0-1-1,-1 1 0,1-1 0,0 1 1,-1-1-1,1 0 0,0 1 0,0-1 1,-1 0-1,1 1 0,0-1 0,0 0 1,0 0-1,-1 0 0,1 0 0,0 0 1,0 0-1,0 0 0,0 0 0,-1 0 1,1 0-1,0 0 0,0-1 0,-1 1 0,1 0 1,1-1-1</inkml:trace>
</inkml:ink>
</file>

<file path=ppt/ink/ink8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8:44:14.503"/>
    </inkml:context>
    <inkml:brush xml:id="br0">
      <inkml:brushProperty name="width" value="0.2" units="cm"/>
      <inkml:brushProperty name="height" value="0.2" units="cm"/>
      <inkml:brushProperty name="color" value="#66CC00"/>
    </inkml:brush>
  </inkml:definitions>
  <inkml:trace contextRef="#ctx0" brushRef="#br0">1 105 24575,'3'-1'0,"1"0"0,-1 0 0,0 0 0,0-1 0,1 1 0,-1-1 0,0 0 0,0 1 0,-1-2 0,1 1 0,4-4 0,12-8 0,4 2 0,1 1 0,0 1 0,0 1 0,1 1 0,39-7 0,-55 14 0,-1 0 0,1 0 0,-1 2 0,1-1 0,-1 1 0,1 0 0,-1 0 0,0 1 0,1 0 0,-1 1 0,0 0 0,-1 0 0,1 1 0,0 0 0,-1 0 0,0 1 0,0 0 0,12 11 0,6 8 0,-2 0 0,-1 2 0,28 43 0,-8-11 0,-23-31 0,-2 1 0,27 56 0,-29-51 0,2-1 0,22 32 0,17 27 0,-33-50 0,-5-6 0,-1 0 0,-3 2 0,-1-1 0,14 65 0,-22-77 0,-2 1 0,1 36 0,-4-34 0,9 48 0,0-7 0,-2 1 0,-3-1 0,-7 82 0,1-29 0,2-82 0,1-3 0,-1 1 0,-3 0 0,-11 63 0,-13 31 0,24-116 0,1 1 0,0 22 0,2-25 0,-1 0 0,0 0 0,-5 21 0,6-33 0,0 0 0,-1-1 0,1 1 0,0 0 0,0 0 0,0-1 0,-1 1 0,1 0 0,0-1 0,-1 1 0,1-1 0,0 1 0,-1 0 0,1-1 0,-1 1 0,1-1 0,-1 1 0,1-1 0,-1 1 0,1-1 0,-1 1 0,0-1 0,1 0 0,-1 1 0,0-1 0,1 0 0,-2 1 0,1-1 0,0-1 0,0 1 0,0 0 0,0-1 0,0 1 0,0-1 0,0 1 0,1-1 0,-1 1 0,0-1 0,0 0 0,0 1 0,1-1 0,-1 0 0,0 1 0,0-3 0,-23-37 0,3-9 0,2-1 0,2 0 0,3-1 0,-13-79 0,7-31 0,15 128 0,1-47 0,3 50 0,-1 0 0,-6-34 0,-2-2 0,3 0 0,4-1 0,5-89 0,0 35 0,-2 103 0,1-10 0,-1 0 0,-1 1 0,-2-1 0,0 0 0,-2 1 0,-9-27 0,-2 4 0,-3 2 0,-1 0 0,-3 2 0,-50-79 0,63 113 0,0 0 0,-1 1 0,-1 0 0,1 1 0,-2 1 0,1 0 0,-1 0 0,-1 1 0,0 1 0,-26-11 0,35 17 0,1 0 0,-1 1 0,0-1 0,1 1 0,-1 0 0,1 0 0,-1 1 0,1-1 0,-1 1 0,1 0 0,-1 0 0,1 1 0,-1-1 0,1 1 0,0 0 0,0 0 0,0 0 0,0 1 0,0-1 0,1 1 0,-1 0 0,1 0 0,0 0 0,-4 5 0,1-1 0,0 0 0,0 1 0,0 0 0,1 0 0,0 0 0,1 1 0,0 0 0,0 0 0,1 0 0,-4 14 0,-4 37 0,2-1 0,-2 89 0,12-128 0,1-1 0,0 1 0,2-1 0,0 0 0,1 0 0,1-1 0,10 22 0,70 120 0,-8-17 0,8 20 0,-51-100 0,-21-35 0,-2 2 0,11 37 0,-3-7 0,-25-83 0,0 0 0,1-1 0,-2-43 0,-7-52 0,-72-278 0,80 370 0,2-1 0,0-36 0,3 36 0,-1 0 0,-8-35 0,9 62 0,-2-15 0,-1 0 0,-1 1 0,0-1 0,-2 1 0,1-1 0,-2 2 0,0-1 0,-17-26 0,4 5 0,19 31 0,-1 1 0,0 0 0,0 0 0,0 0 0,-1 0 0,1 0 0,-1 1 0,-4-5 0,13 37 0,20 48 0,-13-34 0,23 47 0,-21-57 0,-3-5 0,2 0 0,25 37 0,-44-87 0,-9-18 0,-52-157 0,38 104 0,-45-96 0,70 182 0,0 0 0,1 0 0,0 0 0,-3-14 0,5 19 0,-1-1 0,1 1 0,0 0 0,0-1 0,0 1 0,0 0 0,0-1 0,1 1 0,-1 0 0,1-1 0,0 1 0,-1 0 0,1 0 0,0 0 0,0-1 0,0 1 0,1 0 0,-1 0 0,2-1 0,-3 2 0,0 1 0,0 0 0,1-1 0,-1 1 0,0-1 0,0 1 0,1 0 0,-1 0 0,0-1 0,1 1 0,-1 0 0,0 0 0,1-1 0,-1 1 0,0 0 0,1 0 0,-1 0 0,0-1 0,1 1 0,-1 0 0,1 0 0,-1 0 0,1 0 0,-1 0 0,0 0 0,1 0 0,-1 0 0,1 0 0,-1 0 0,0 0 0,1 0 0,-1 0 0,1 0 0,-1 1 0,0-1 0,1 0 0,-1 0 0,1 1 0,3 17 0,-8 23 0,0-29 0,3-7 0,-1 1 0,1-1 0,0 1 0,0 0 0,0 8 0,1-14 0,0 0 0,0 1 0,0-1 0,0 0 0,0 1 0,0-1 0,0 1 0,0-1 0,0 0 0,0 1 0,0-1 0,1 0 0,-1 1 0,0-1 0,0 0 0,0 0 0,1 1 0,-1-1 0,0 0 0,0 0 0,1 1 0,-1-1 0,0 0 0,1 0 0,-1 0 0,0 1 0,1-1 0,-1 0 0,0 0 0,1 0 0,-1 0 0,0 0 0,1 0 0,-1 0 0,2 0 0,0 0 0,0-1 0,0 1 0,0-1 0,0 0 0,-1 1 0,1-1 0,0 0 0,0 0 0,-1 0 0,3-2 0,55-46 0,-42 34 0,1 1 0,35-23 0,-40 30 0,0-1 0,-1 1 0,2 1 0,-1 0 0,1 0 0,17-3 0,-26 8 0,0 0 0,-1 1 0,1-1 0,0 1 0,-1 1 0,1-1 0,0 1 0,-1-1 0,1 1 0,-1 1 0,1-1 0,-1 1 0,0-1 0,1 1 0,-1 0 0,0 1 0,0-1 0,0 1 0,-1 0 0,1 0 0,3 3 0,12 14 0,0 0 0,-1 1 0,-1 0 0,-1 2 0,-1 0 0,18 36 0,-29-49 0,-1 0 0,1 1 0,-2-1 0,1 1 0,-2-1 0,2 20 0,-5 70 0,0-44 0,2-39 0,-1 0 0,0 1 0,-2-1 0,0 0 0,0 0 0,-2 0 0,0-1 0,-1 1 0,-1-1 0,-11 20 0,17-35 0,1 0 0,-1 0 0,1 0 0,-1 0 0,1-1 0,-1 1 0,0 0 0,1 0 0,-1-1 0,0 1 0,0 0 0,1-1 0,-1 1 0,0-1 0,0 1 0,-1 0 0,1-1 0,1 0 0,0 0 0,-1-1 0,1 1 0,0 0 0,-1 0 0,1 0 0,0 0 0,-1-1 0,1 1 0,0 0 0,0 0 0,-1-1 0,1 1 0,0 0 0,0 0 0,0-1 0,-1 1 0,1 0 0,0-1 0,0 1 0,0 0 0,0-1 0,0 1 0,-1 0 0,1-1 0,0 1 0,0 0 0,0-1 0,0-3 0,-1 0 0,1 0 0,0 0 0,0 0 0,0 0 0,2-6 0,5-17 0,18-39 0,-17 49 0,-1 0 0,-1-1 0,0 0 0,-2 0 0,5-34 0,-6 24 0,11-48 0,-7 47 0,-7 27-39,0 1 0,0-1 0,0 0 0,1 0 0,-1 0 0,1 1 0,-1-1 0,1 0 0,0 1 0,0-1 0,0 1 0,-1-1 0,2 1 0,-1-1 0,0 1 0,0-1 0,0 1 0,1 0 0,-1 0 0,0 0 0,1 0 0,-1 0 0,1 0 0,0 0 0,-1 0 0,1 0 0,0 1 0,-1-1 0,1 1 0,0-1 0,0 1 0,-1 0 0,1 0 0,3-1 0</inkml:trace>
</inkml:ink>
</file>

<file path=ppt/ink/ink8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7:50.139"/>
    </inkml:context>
    <inkml:brush xml:id="br0">
      <inkml:brushProperty name="width" value="0.35" units="cm"/>
      <inkml:brushProperty name="height" value="0.35" units="cm"/>
      <inkml:brushProperty name="color" value="#DA0C07"/>
      <inkml:brushProperty name="ignorePressure" value="1"/>
      <inkml:brushProperty name="inkEffects" value="lava"/>
      <inkml:brushProperty name="anchorX" value="-2168.78247"/>
      <inkml:brushProperty name="anchorY" value="926.70575"/>
      <inkml:brushProperty name="scaleFactor" value="0.5"/>
    </inkml:brush>
  </inkml:definitions>
  <inkml:trace contextRef="#ctx0" brushRef="#br0">0 59,'0'0,"16"0,35 0,23 0,15 0,-3 0,-3 0,-7-6,-11 0,-12 0,-8 0,-2 3,-5 1,-2 0,-2 2,-2 0,-2 0,6 0,6 0,0 7,0-1,2 0,-8 5,4-1,-3-1,-1-3,-2-2,-2-2,5 0,6-2,0 0,4-1,-2 1,-3-1,-3 1,-9 6,-4 0,5 0,7 5,6 0,7-3,11-1,3-3,-5-1,1-2,-8-1,-6 0,0 0,1-1,-3 1,2-7,4 1,-3-1,1 2,3-5,-3 1,2 2,-5 1,-4 3,-3 0,-4 2,3-5,-1 0,11 0,12 2,3-6,4 2,0 1,-7-5,-8 3,-7 0,-6 3,-5 2,-9 8,-8 7,-6 7,-6 6,-10 4,-1 2,-2 1,2 1,1-1,1 1,2-1,1 0,1-1,-6-5,0-2,0 1,2 1,0 2,-4 1,0 1,1 0,2 2,-5-7,2 0,1 0,-5-4,2 1,2 0,2 3,-4-4,2 2,1 0,2 3,-5 8,2 8,-5 7,2-1,1-1,-3 1,2-2,2 1,2 4,-3-3,2-3,1 1,2-2,-4-4,1-2,-5-4,1 5,3 0,2-2,2-1,3-2,1-1,0-1,2 6,-1 5,1 1,-1-2,0-2,0 3,1-3,-1 0,0-3,0-2,0 4,0-1,0 5,0 0,0 3,0-1,0-3,0-3,0-3,0-2,0-2,0 6,0-1,0 0,0-2,0 6,0 4,0 0,0 4,0 3,0-2,0 2,0-5,0 3,0 2,0 3,0-4,0 2,0-5,0-4,0-4,0-4,0-3,0-1,0-1,0 0,0-1,0 0,0 1,0 0,0 0,-6 6,-1 1,1-1,1 5,2 6,0-2,2 3,0-2,1 3,1 2,-7-3,0 2,0 2,1-3,2-4,0-5,2-4,0-3,1-2,1-1,-1 0,0-1,0 7,-6 6,0 0,-1 5,2-2,1-2,2-4,1-3,0-3,1-2,0 5,0 7,1-1,-1 4,0-1,0-3,0 3,0-3,0-3,0-2,0 3,0-2,0 5,0 5,0 4,0-3,0 3,6 2,1-4,-1 1,0 2,-3-4,0-4,-2-5,0-5,-1-2,0-1,-1-2,1-1,0 0,0 1,0-1,0 7,0 0,0 1,0-2,0-1,0-1,0-2,0 0,0-1,0 0,0 0,0 0,0 0,0 1,-7-1,1 0,-1 6,2 1,1-1,2-1,0-1,2-1,-6-2,0 0,0 0,1-1,2-1,1 1,0 0,2 6,0 1,0 5,0 6,-5-2,-1-2,0 2,-5-9,1-3,2 3,1-1,3 4,2 6,0 5,2 4,0-3,1-4,-1-5,1-5,-1 2,0-2,0 4,0-1,6-2,0-2,1-3,3 5,0 4,-1 6,-3 5,-2 3,-1 2,-2-4,5-12,0-6,0-5,-2-4,0 0,-2 0,-1 0,-7 6,0 1,-6-5,0-1,2-8,-3-5,-5-7,3-4,3-3</inkml:trace>
</inkml:ink>
</file>

<file path=ppt/ink/ink8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8:17.738"/>
    </inkml:context>
    <inkml:brush xml:id="br0">
      <inkml:brushProperty name="width" value="0.35" units="cm"/>
      <inkml:brushProperty name="height" value="0.35" units="cm"/>
      <inkml:brushProperty name="color" value="#DA0C07"/>
      <inkml:brushProperty name="ignorePressure" value="1"/>
      <inkml:brushProperty name="inkEffects" value="lava"/>
      <inkml:brushProperty name="anchorX" value="-15269.49707"/>
      <inkml:brushProperty name="anchorY" value="-29641.57617"/>
      <inkml:brushProperty name="scaleFactor" value="0.5"/>
    </inkml:brush>
  </inkml:definitions>
  <inkml:trace contextRef="#ctx0" brushRef="#br0">32 1,'0'0,"0"5,0 8,0 5,0 6,0 3,0 3,-6-5,0 0,0 0,0 1,3 1,1 2,0 0,2 1,0 0,0 1,0-1,0 0,1 1,-1-1,0 1,0-1,0 0,0 0,0 1,0-1,0 0,0 0,0 0,0 1,0-1,0 0,0 0,0 1,0-1,0 0,0 6,0 1,0 5,0 0,0 4,0 4,0-3,0 4,0-4,0 1,0 4,0-5,0-3,0-4,0-4,0 3,0-1,0 4,0 5,0-1,0 3,0-3,0 2,0 3,0-3,0 2,0-4,0-3,0-5,0 3,0-2,0-2,0 4,0-1,0-2,0 3,0 6,0-3,0-1,0-4,0 3,0 4,0-2,0 4,0-3,0-3,0 2,0-3,0 4,0-2,0-3,0 3,0-2,0 4,0-3,0 4,0 4,0-3,0 3,0 2,0-3,0 1,0-3,0 1,0 3,0 3,0-5,0 3,0 2,0-5,0 2,0-5,6 3,0 1,0-3,-1 3,-1 2,-2 2,-1-3,0-5,5-5,0-4,0-3,-1 3,-2 6,5-1,0 4,-2 4,-1-2,5 3,-2-4,-1 2,5 2,-2-3,-2-5,-1 3,-3-3,-2 2,-1-3,5 5,0 2,0-2,5 2,-2 3,5-3,-1-4,-3 1,3-3,-2 2,-2-2,-3-3,-2-3,4-3,-1 5,-1-2,5-1,-2 5,6 4,-3 0,-2 3,-2-2,2 2,-1 3,-2-3,-1 2,-3-3,-1 1,-2-3,0-4,6-3,0-4,0-2,-2-1,0-1,-2 0,-1-1,0 7,-1 6,0 1,-1 4,7 4,0 4,0-4,-1 2,-1 1,-2-4,-1 2,0-6,-1 3,0 1,-1-3,1 3,0-4,0-4,0 2,0-3,0 4,0-3,0 4,0 3,0-2,0 3,6 2,0-4,0-3,-1-4,-1-5,4-9,0-2,-1 5,4 1,-1 1,-1 0,3 0,-2 0,-2-1,4 0,-2-1,4-5,-1-1,-3 0,3-5,-3 7,5-5,4 3,3 1,3-4,3-6,2-4,6-5,2-3,11-2,5-1,-1-1,3 0,0-6,-4 0,1-6,0 1,-4 2,-4-4,-5 3,-4-4,-4 2,-1 3,-1 3,0 3,-1 1,0 2,1 1,0 1,6-1,0 1,6-1,0 1,-2-1,-2 0,3 0,-1 0,-9 6,-1 0,-3 0,1-1,-7 5,1-2,0 0,2-3,2-1,2 4,1 6,1-1,0-2,1-2,-1 2,-5 5,-1-2,0 3,2-2,0-3,2-4,1-3,-5 3,0 0,0-2,1-2,2 5,1 0,1-2,1-2,0-1,1-2,-6-1</inkml:trace>
</inkml:ink>
</file>

<file path=ppt/ink/ink8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8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0,-4-13,-11-26,-5-35,-7-36,-4-26,0-20,2-5,1 1,7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14,-1 9,-3 3,-2-6,-1-9,-2-9,-6-25,-5-30,-2-31,2-23,2-12,-2-8,1 5,2 7,2 21,3 36,0 35,2 26,0 27,4 11,3 3,3-11,-1-36,0-32,-2-49,-3-29,-1-17,-2-7,-1 6,4 46,6 46,9 45,6 23,-1 6,-4-20,-7-37,-5-35,-3-41,-4-24,-1-6,0 5,-1 20,8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7,0-7,-1-25,-3-37,-9-33,-9-35,-14-34,-12-16,-2 2,2 15,3 31,4 35,3 30,2 22,8 10,5 1,3-9,-2-19,-6-31,-4-34,-7-28,-11-26,-6-17,1 0,3 6,6 7,9 27,11 36,7 35,6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14,12 32,7 20,4 21,3 6,-3-3</inkml:trace>
</inkml:ink>
</file>

<file path=ppt/ink/ink8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0,-4-13,-11-26,-5-35,-7-36,-4-26,0-20,1-5,3 1,6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14,-2 9,-1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7,0-7,-2-25,-1-37,-10-33,-9-35,-14-34,-12-16,-2 2,2 15,3 31,4 35,3 30,2 22,8 10,5 1,3-9,-2-19,-6-31,-4-34,-7-28,-11-26,-6-17,1 0,3 6,6 7,9 27,10 36,9 35,5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14,11 32,9 20,3 21,3 6,-3-3</inkml:trace>
</inkml:ink>
</file>

<file path=ppt/ink/ink8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8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8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2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8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154 20,'0'-1,"0"1,-1-1,1 0,0 0,-1 0,1 0,0 0,-1 1,1 0,-1-1,1 0,-1 0,0 1,1-1,-1 0,1 1,-1 0,0 0,1-1,-1 1,0-1,0 1,1 0,-1 0,1-1,0 1,-3 0,-22-3,23 2,-4 1,0-1,1 1,-1 1,0-1,0 1,1 0,-1 1,0 0,2-1,-2 2,-5 3,8-4,1 0,-1 1,1-1,-1 1,1-1,0 2,-1-2,1 1,0 1,1-1,0 1,-1-1,1 0,-1 1,1 0,0-1,0 1,1 0,-1 0,0-1,1 7,-1 2,1 0,0 1,0-1,1 1,4 19,-4-28,0 1,0-1,0 0,0 0,0 0,1 0,-1 0,1-1,0 1,0 0,1-1,-1 1,1-2,-1 2,0-2,1 1,0 0,0-1,5 4,2-2</inkml:trace>
</inkml:ink>
</file>

<file path=ppt/ink/ink8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8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5,-3-1,1-12,-2-24,1-24,-2-19,-2-16,-2-9,-5-1,0 12,4 20,-1 27,0 23,-1 16,-1 7,-1 3,-2-5,-4-11,-2-23,0-26,2-22,0-20,1-10,3-3,-1-1,1 1,1 3,-1 6,0 21,4 36,7 36,4 18,0 8,-1-3,-4-17,-5-26,-1-29,-2-22,-2-18,0-12,-1-3,0 1,0 1,1 6,0 22,-1 28,1 34,0 23,0 12,0 3,0-17,5-28,1-25,-1-22,0-10,2 0,6 15,3 19,4 18,3 19,-2 11,-1 7,-3-1,-6-15,-3-26,-4-26,-2-18,-2-12,3 5,6 22,2 18,-2 18,2 9,0-4,-3-20,-3-19,-1-16,-2-11,2-8,2-3,4 6,4 15,4 31,8 28,8 18,3 14,-1 14,-7 4,-8-8,-7-24,-10-34,-7-39,-3-24,1-16,0-6,1 1,2 9,0 10,6 23,2 25,4 31,5 20,-1 6,-1 3,-5-4,-2-5,-3-21,-7-21,-1-27,-1-20,1-17,1-6,2-2,0 4,1 7,1 9,4 18,3 26,3 32,0 23,-1 12,-1 4,-5-5,0-18,-2-24,-1-29,0-22,0-18,-1-10,1-3,-1 5,1 16,9 27,6 31,11 24,8 14,4 6,-6 2,-3-11,-7-21,-2-26,3-26,-2-19,0-1,-4-4,0 6,1 19,-3 17,2 17,1 20,-2 17,-5 8,-2 3,-4-1,-3-27,-1-29,-1-24,-1-16,0-13,0-5,1 2,-1 4,6 11,9 21,7 20,8 19,5 13,-1 10,-4 5,-5-2,-1-10,-4-5,-5-16,-2-18,2-19,3-14,-1-10,0-3,-1 1,-4 6,0 8,3 17,-1 30,2 24,-3 22,2 9,3 2,-6-17,-5-27,-8-31,-3-28,-6-18,0-10,1-4,3 5,3 16,5 26,12 27,8 17,4 14,4 8,-5 3,-6 1,-5 0,-11-15,-8-21,-9-32,-5-28,0-19,-1-9,3-5,1 5,3 19,4 26,4 26,2 20,3 16,1 8,-4 7,-1 2,-4-5,-5-9,0-18,-2-21,-6-24,-5-22,-2-20,0-8,1-1,5 3,1 23,6 30,4 42,1 31,2 26,2 2,4-5,0-12,2-13,-3-15,-6-21,0-15,-8-23,-6-21,3-16,4-8,5-2,4 3,4 6,7 23,8 26,5 22,5 17,-2 17,-2 9,-7 3,-2 0,-5-6,-5-16,-9-27,-5-30,-5-19,-12-12,0-6,1-3,6 1,3 10,2 26,3 25,6 22,0 13,2 11,3 5,3-3,2-5,-4-10,-4-13,-5-21,-5-21,-2-15,1-11,5-7,5-2,5-1,2 0,3 0,6 20,7 23,8 22,7 19,2 13,-3 3,-7 3,-5-11,-12-21,-8-21,-8-19,-6-13,-5-6,3 1,5 16,5 21,5 20,3 16,3 7,1-6,-3-19,-11-19,-10-31,-11-22,-3-13,0-12,2-1,4 6,2 16,2 32,2 34,5 34,2 19,3 9,2 2,-2-7,-3-12,-3-28,0-43,2-36,0-19,5-7,0 9,6 28,10 33,12 34,5 20,4 11,-3 6,-4-3,-4-13,-14-28,-10-28,-6-20,-6-13,-2-7,4 11,9 22,8 27,9 26,8 17,7 9,0 3,-3-3,-9-17,-9-27,-8-24,-7-28,-5-15,2 10,4 22,9 22,7 20,2 17,3 10,-1 6,-1-2,-8 0,-13-1,-11 1,-6-5,0-9,2-10,6-16,9-16,1-17,2-13,2-9,-5-5,1 1,8 18,9 23,11 21,2 17,-1 12,-1-5,-3-18,-3-20,-2-20,-1-13,-1-7,8 13,12 28,15 28,5 22,6 19,-2 7,-2-10,-6-24,-4-28,-3-30,-3-25,0-14,3-6,2 3,-2 11,5 18,4 23,5 25,2 18,0 15,-4 8,-6 2,-7-4,-10-9,-7-16,-6-28,1-22,4-27,4-13,0-2,6-4,4 9,2 18,1 24,1 22,-1 19,-4 11,-7 5,-5-1,-6-17,-2-21,-3-22,-5-15,-2-12,0-2,2-3,6 7,6 11,7 18,6 17,2 15,-1 13,-5 6,-4-1,-1-13,2-22,0-19,-3-11,2-1,1 8,5 21,6 19,5 14,2 11,-2 6,0 3,-5-17,-7-27,-6-29,-6-18,2-14,8-5,1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9,-8-10,-10-23,-9-19,-9-18,-3-9,0-6,0-4,-2 3,1 6,1 15,2 22,3 24,1 18,2 13,0 6,0-1,0-6,-4-9,-5-13,-7-22,-4-29,-2-22,1-17,1-19,3-2,5 8,5 14,2 22,3 27,2 28,0 31,1 16,-4 7,-6-9,-7-4,-4-3,2-6,-1-10,-2-15,-1-20,-1-22,-1-21,-2-11,6-5,0 0,-1 13,4 24,5 33,0 23,-3 16,-3 11,-2 5,-3 0,0-12,-2-19,-5-23,-2-28,0-18,6-17,7-21,7-6,5 5,0 7,5 15,8 25,7 25,5 22,0 16,1 11,-3 5,-3 4,-10-9,-8-15,-12-23,-8-22,-5-12,0-3,4 13,7 17,2 17,5 10,3 4,0-8,-9-16,-8-20,-13-15,-9-18,-1-17,0-7,-1-1,9 7,10 23,12 31,3 25,2 18,1 13,1 6,-4-1,2-7,-1-10,-7-15,-8-21,-4-18,-4-11,9 0,13 8,9 18,6 12,0 2,-6-11,-5-13,-5-18,-1-17,1-12,1-5,4 4,5 17,7 24,7 25,4 19,0 24,-3 15,-2 8,-3-1,0-4,-3-4,-4-13,-7-18,-5-25,-4-20,1-13,3-7,1 5,7 13,10 19,3 19,1 12,-7-3,-10-6,-3-4,3 4,1 5,3 3,3 0,-2-6,-5-7,-5-17,-8-16,-4-15,2-12,2-2,5 1,5 11,10 20,5 16,7 7,2-3,-5-17,-4-15,-1-12,-1-15,0-15,-1-5,-3 9,-1 9,0 19,6 23,7 22,6 13,2 6,-3 2,-2-9,-3-21,-4-17,-1-9,-1 3,-2 17,5 18,1 15,-1 11,0 7,-1 3,-1-2,-2-5,-3-16,-7-12,-1-13,-3-16,-4-10,2-6,2 6,5 16,4 17,2 15,2 13,1 7,-8-11,-7-23,-6-15,-2-8,5-3,11 2,7 3</inkml:trace>
</inkml:ink>
</file>

<file path=ppt/ink/ink8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0.057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</inkml:trace>
</inkml:ink>
</file>

<file path=ppt/ink/ink8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6.120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8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1.875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0,'0'0</inkml:trace>
</inkml:ink>
</file>

<file path=ppt/ink/ink8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2.266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0,'0'0</inkml:trace>
  <inkml:trace contextRef="#ctx0" brushRef="#br0" timeOffset="1">277 1126,'0'0</inkml:trace>
</inkml:ink>
</file>

<file path=ppt/ink/ink8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2.776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8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3.120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0,'0'0</inkml:trace>
</inkml:ink>
</file>

<file path=ppt/ink/ink8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3.448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0,'0'0</inkml:trace>
</inkml:ink>
</file>

<file path=ppt/ink/ink8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3.776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8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107 0,'-3'0,"-5"0,-5 3,-2 5,-1 0,2 2,3 3,4 2,0-1,2-1,1 2,2 1,1 0,3-1,4-4,0-4</inkml:trace>
</inkml:ink>
</file>

<file path=ppt/ink/ink8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4.339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0,'0'0</inkml:trace>
</inkml:ink>
</file>

<file path=ppt/ink/ink8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4.667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57,'0'0,"0"-16,0-5,0 1</inkml:trace>
</inkml:ink>
</file>

<file path=ppt/ink/ink8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5.089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8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5.432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0,'0'0</inkml:trace>
</inkml:ink>
</file>

<file path=ppt/ink/ink8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5.760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0 858,'0'0</inkml:trace>
  <inkml:trace contextRef="#ctx0" brushRef="#br0" timeOffset="1">269 1,'0'0</inkml:trace>
</inkml:ink>
</file>

<file path=ppt/ink/ink8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6.448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</inkml:trace>
</inkml:ink>
</file>

<file path=ppt/ink/ink8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6.901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</inkml:trace>
</inkml:ink>
</file>

<file path=ppt/ink/ink8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7.245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1,'0'0,"21"0,7 0,-1 0</inkml:trace>
</inkml:ink>
</file>

<file path=ppt/ink/ink8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7.589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0,'0'0</inkml:trace>
</inkml:ink>
</file>

<file path=ppt/ink/ink8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7.948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277 486,'0'0</inkml:trace>
  <inkml:trace contextRef="#ctx0" brushRef="#br0" timeOffset="1">1 2,'0'0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8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1,'3'0,"3"0,3 0,5 0,4 0,2 0,2 0,-4 0</inkml:trace>
</inkml:ink>
</file>

<file path=ppt/ink/ink8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8.276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8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8.635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8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8.963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1,'0'0,"26"0,9 0,-2 0</inkml:trace>
</inkml:ink>
</file>

<file path=ppt/ink/ink8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9.291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575 717,'0'0</inkml:trace>
  <inkml:trace contextRef="#ctx0" brushRef="#br0" timeOffset="1">0 0,'0'0</inkml:trace>
</inkml:ink>
</file>

<file path=ppt/ink/ink8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0.416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</inkml:trace>
</inkml:ink>
</file>

<file path=ppt/ink/ink8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0.744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1,'0'0,"21"0,7 0,-1 0</inkml:trace>
</inkml:ink>
</file>

<file path=ppt/ink/ink8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1.463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8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1.823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8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2.701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8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3.435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8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93 1,'-2'0,"-5"3,-2 2,-3 1,2 5,-2 3,0 5,1 3,4 1,1-1,3 0,2-2,0 0,2-1,2 0,1 0,-1-1,0-3</inkml:trace>
</inkml:ink>
</file>

<file path=ppt/ink/ink8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4.045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0,'0'0</inkml:trace>
</inkml:ink>
</file>

<file path=ppt/ink/ink8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4.657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8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5.888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2,'0'0</inkml:trace>
</inkml:ink>
</file>

<file path=ppt/ink/ink8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6.513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0,'0'0</inkml:trace>
</inkml:ink>
</file>

<file path=ppt/ink/ink8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7.076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8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8.029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2,'0'0</inkml:trace>
</inkml:ink>
</file>

<file path=ppt/ink/ink8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08.19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8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09.34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8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0.44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2.25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9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10 127,'0'-3,"0"-4,0-5,0-2,0-3,0-1,-3-2,-1 1,1 3</inkml:trace>
</inkml:ink>
</file>

<file path=ppt/ink/ink8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3.12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4.11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5.50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0,'3'0,"1"0</inkml:trace>
</inkml:ink>
</file>

<file path=ppt/ink/ink8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6.39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7.23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7,'0'-3,"0"-1</inkml:trace>
</inkml:ink>
</file>

<file path=ppt/ink/ink8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0.03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1.00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2.23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3.30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8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3.95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9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33 138,'0'-3,"-1"-1,1 2,-1-1,0-1,0 2,0-2,-1 2,1-2,-3-2,-5-14,8 14,0 0,-1 0,1 0,-1-10,2 13,0 1,0-1,0 1,0-1,1 1,-1-1,1 1,-1 0,1-1,-1 1,1 0,0 0,0 0,1-4,-2 5,1 1,-1-1,0 1,1 0,-1 0,0 0,1 0,-1-1,0 1,1 0,-1-1,0 1,1 0,-1 0,0 0,1 0,-1 0,1-1,-1 1,0 0,1 0,-1 0,1 0,-1 1,0-1,1 0,-1 0,1 0,-1 1,12 10,6 19,-16-22,1 2,-1-2,0 1,-1 0,1 0,-2 0,1 1,-1-1,0 0,0 0,-1 1,0-2,-1 1,-3 13,-2 7,-2-1,-1 0,-12 25,13-32</inkml:trace>
</inkml:ink>
</file>

<file path=ppt/ink/ink8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4.56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8 0,'-3'0,"-1"0</inkml:trace>
</inkml:ink>
</file>

<file path=ppt/ink/ink8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5.14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19,'0'-3,"0"-4,0-1</inkml:trace>
</inkml:ink>
</file>

<file path=ppt/ink/ink8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5.70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1,'3'0,"4"0,1 0</inkml:trace>
</inkml:ink>
</file>

<file path=ppt/ink/ink8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6.64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0,'3'0,"0"0</inkml:trace>
</inkml:ink>
</file>

<file path=ppt/ink/ink8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7.92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15,'3'0,"1"-4,-3 0,-5 0,-2 1</inkml:trace>
</inkml:ink>
</file>

<file path=ppt/ink/ink8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9.50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1,'0'3,"0"4,0 1</inkml:trace>
</inkml:ink>
</file>

<file path=ppt/ink/ink8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0.03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0,'3'0,"4"0,3 0,4 0,2 0,-1 0</inkml:trace>
</inkml:ink>
</file>

<file path=ppt/ink/ink8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0.51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14,'3'0,"1"-3,-3-1,-5 1,-2 0</inkml:trace>
</inkml:ink>
</file>

<file path=ppt/ink/ink8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1.22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1,'3'0,"4"0,1 0</inkml:trace>
</inkml:ink>
</file>

<file path=ppt/ink/ink8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1.73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0,'3'0,"4"0,1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9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32 0,'-3'0,"0"3,-4 2,1 8,2 6,0 3,1 4,2 0,0 0,7-6,0-8,1-7</inkml:trace>
</inkml:ink>
</file>

<file path=ppt/ink/ink8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2.92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0,'3'0,"1"0</inkml:trace>
</inkml:ink>
</file>

<file path=ppt/ink/ink8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3.91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4.41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1,'3'0,"1"0</inkml:trace>
</inkml:ink>
</file>

<file path=ppt/ink/ink8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4.98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5.55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33 0,'-3'0,"-4"0,-4 0,0 0</inkml:trace>
</inkml:ink>
</file>

<file path=ppt/ink/ink8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5.95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18 0,'-3'0,"-4"0,-1 0</inkml:trace>
</inkml:ink>
</file>

<file path=ppt/ink/ink8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6.47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8,'0'-3,"0"-1</inkml:trace>
</inkml:ink>
</file>

<file path=ppt/ink/ink8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7.34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12 8,'-3'0,"-1"-3,0-1</inkml:trace>
</inkml:ink>
</file>

<file path=ppt/ink/ink8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7.91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7,'0'-3,"0"-1</inkml:trace>
</inkml:ink>
</file>

<file path=ppt/ink/ink8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8.55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9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55 0,'-3'0,"-4"3,-2 2,0 2,-2 3,3 4,1 5,7 0,7-4,4-3,1-6</inkml:trace>
</inkml:ink>
</file>

<file path=ppt/ink/ink8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9.06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1,'3'0,"1"3,0 1</inkml:trace>
</inkml:ink>
</file>

<file path=ppt/ink/ink8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9.58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11 48,'0'-3,"0"-4,-3-4,-1-3,1 1</inkml:trace>
</inkml:ink>
</file>

<file path=ppt/ink/ink8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0.78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106 25</inkml:trace>
  <inkml:trace contextRef="#ctx0" brushRef="#br0" timeOffset="1">1 7,'0'-3,"0"-1</inkml:trace>
</inkml:ink>
</file>

<file path=ppt/ink/ink8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1.69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8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2.56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3.11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1,'3'0,"4"0,1 0</inkml:trace>
</inkml:ink>
</file>

<file path=ppt/ink/ink8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3.61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14,'3'0,"0"-3,4-1,3 0,0 1</inkml:trace>
</inkml:ink>
</file>

<file path=ppt/ink/ink8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4.05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8,'0'-3,"0"-2</inkml:trace>
</inkml:ink>
</file>

<file path=ppt/ink/ink8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4.48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5.968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1,'218'259,"-96"-103,-91-116,-4 1,-1 2,22 53,7 9,0 1,-4-1,-6 5,41 144,-59-172,-15-46,0 2,-3-2,1 2,-3 1,3 71,-13 1220,-2-1251,-4-2,-27 121,0-6,17-94,9-55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9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45 36,'0'-1,"-2"-26,-3 19,4 8,1 0,-1 1,1-1,-1 0,1 1,-1-1,1 0,-1 1,1-1,0 0,-1 0,1 1,0-1,0 1,0-1,-1 1,1 0,0-1,-1 1,-3 6,0 1,1-2,-1 2,1 0,2 0,-2 0,1 0,1 0,-1 0,1 1,0-1,0 13,1-18,0 1,0-1,1 1,-1-1,0 0,1 1,0-1,0 0,0 1,0-2,0 2,0-1,1 0,-1 0,0-1,1 1,0-1,0 1,0 0,0-1,0 0,0 0,1 0,-1 0,0-1,0 1,1-1,0 1,-1-2,1 2,0-1,0-1,2 2,-2-2,1 0,0 1,0-1,-1 0,1 0,0-1,0 1,0-1,0 0,-1-1,1 1,0 0,-1-1,1 0,0-1,-2 1,1 0,7-8,3-6</inkml:trace>
</inkml:ink>
</file>

<file path=ppt/ink/ink8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8.140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1876 0,'-29'2,"1"1,-4 2,6-1,-3 4,1-1,-1 2,-45 22,-183 113,147-77,43-24,2 5,3 3,2 1,-55 61,-86 76,148-138,0 1,-57 75,31-31,60-72,2 3,0-1,3 3,-20 42,-6 13,4-12,5-2,2 4,2-2,3 5,5-3,3 3,4 2,2-3,0 142,13 278,-3-493,0-3,0 2,0-2,2 0,-2 2,0-2,0 3,0-3,0 2,0-2,0 0,0 3,0-3,-2 2,2-2,0 2,0-2,0 0,0 3,-3-3,3 2,0-2,0 0,-2 3,2-3,0 0,0 2,-2-2,-8-10</inkml:trace>
</inkml:ink>
</file>

<file path=ppt/ink/ink8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9.62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450 1,'-2'14,"0"3,-1-2,-2 1,1-1,-4-1,-11 29,-5 10,-153 512,112-347,51-155,2-1,5 0,-5 80,0 16,-7 105,19 298,4-233,1-74,-10 269,-4-456,-25 93,20-97,2-13</inkml:trace>
</inkml:ink>
</file>

<file path=ppt/ink/ink8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47.37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1216 1998,'2'-2,"3"2,-3 0,3-2,-2 2,1-3,-1 1,2 2,-3-3,0 1,3 0,-2-1,-1 1,0-1,1 1,2 0,-3-3,3-2,43-70,-34 51,75-101,6 4,171-174,-155 182,-6-5,125-181,-206 267,0 3,0 0,2 2,3 3,0-3,2 5,50-36,250-122,-324 177,46-16,-48 25,-27 20,-14 5,-2-3,0-2,-75 36,65-36,0 0,-57 46,54-34,1-5,-62 29,-66 40,66-23,47-36,3 2,2 2,-65 63,24-26,80-68,-1 3,1 0,-32 33,-16 24,49-55,1 3,0-3,2 3,1 2,1-3,-21 41,15-21,1 0,28-41,20-24,217-206,181-158,-332 313,-6-1,95-106,-145 143,3 1,-1 2,73-45,24-25,-137 104,2-1,0 3,1-2,-3 0,2-1,0 1,1 2,-1-3,1 1,-1 2,0-2,1 2,-1 0,1-3,-1 3,0 0,1-2,2 2,-3 0,3 0,-3 2,-2-2,0 3,0-1,0 0,3 1,-3-1,0 1,0-3,0 2,0 0,-3 1,3-1,0 1,0-3,0 2,-2 0,2 1,0-1,-3 1,-56 116,-66 73,-52 88,107-169,-4-4,-3-4,-131 135,23-59,116-119,-99 120,58-51,62-78,2 4,-61 101,102-149,0 0,3 0,-3 0,-2 0,2 1,0-1,-2-2,2 2,-2-2,0-1,2 1,-14 7,16-12,1 0,2 3,-3-3,1 0,0 0,-1 0,1 0,2 0,-2 0,-1 0,1 0,-1 0,1 0,2 0,-2-3,-1 3,1 0,-1-2,3 2,-4-3,-1-1,0 1,3-2,-3 3,2-3,1 0,-3 1,3 1,-1-2,1 1,0-1,-3-7,-60-170,-69-319,124 446,-4-96,0-19,-1 67,10 69,1-2,-1 3,-5-3,1 2,-1 1,-21-44,14 36,3 1,-1-1,3 0,-7-55,-14-57,23 112,3-2,-5-70,12 90,-2-4,-1 1,1 2,-3-3,0 4,-2-1,0 0,-3 0,1 0,-25-43,32 67,2 0,0 0,0-3,0 3,0 0,-3 0,3-2,0 2,0 0,0 0,-2 0,2 0,0-3,0 3,-2 0,2 0,0 0,-3 0,3 0,0 0,0-2,-2 2,2 0,0 0,-3 0,3 0,0 0,-2 0,2 0,0 0,0 2,-2-2,2 0,0 0,-3 0,3 0,0 0,0 0,-2 3,2-3,0 0,0 0,-3 0,3 2,0-2,0 0,0 0,-2 0,2 3,0-3,0 0,0 2,0-2,0 0,0 0,0 2,-2-2,2 0,0 3,0-3,0 0,0 0,0 2,0-2,0 0,0 3,2-3,-12 59,13-25,2-3,2 3,0-3,0 0,3 0,2 0,19 41,-12-31,-2 2,-3-2,13 59,4 30,2-1,8-2,4-2,68 126,-46-57,-55-148,3-3,1 0,35 65,-47-89,-23-24,-29-28,-16-29,4-3,0-2,5-3,4-2,1-2,-51-103,37 38,28 62,-46-74,-81-108,123 176,33 68,-1-2,1 3,0 0,-3-1,-16-23,43 60,-3-1,3 1,12 30,9 15,345 568,-308-512,71 152,-139-256,5 10,2 0,-2 0,5-3,0 3,0-5,2 2,38 41,-30-41,-6-2</inkml:trace>
</inkml:ink>
</file>

<file path=ppt/ink/ink8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3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8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8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8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0,'3'0,"1"0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9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229 1,'-11'0,"-6"-1,0 1,0 1,1 1,-1 1,1 0,-17 7,30-8,-6 1,0 2,-1-1,2 1,-17 13,24-17,-1 0,0 1,1 0,-1-1,1 1,0 0,0-1,0 2,0-2,0 1,0 1,0-2,0 2,0-1,0 0,1 1,-1-1,1 1,0-1,-1 0,1 0,0 1,0-1,0 1,0 0,1-2,-1 2,0-1,1 1,0-1,1 3,-1-2,0-1,0-1,0 2,1-1,-2-1,2 1,-1 0,1-2,0 2,-1 0,1-1,0 0,0 0,0 0,0 0,0 0,-1 0,1-1,0 0,0 0,0 0,2 0,7 2,2-2,15-2,-23 2,12-2,1-2,-1 0,26-10,-26 6</inkml:trace>
</inkml:ink>
</file>

<file path=ppt/ink/ink8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7,'0'-3,"0"-1</inkml:trace>
</inkml:ink>
</file>

<file path=ppt/ink/ink8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8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8 0,'-3'0,"-1"0</inkml:trace>
</inkml:ink>
</file>

<file path=ppt/ink/ink8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19,'0'-3,"0"-4,0-1</inkml:trace>
</inkml:ink>
</file>

<file path=ppt/ink/ink8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1,'3'0,"4"0,1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2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9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69,'0'-3,"0"-4,0-5,0-2,0-4,0 4</inkml:trace>
</inkml:ink>
</file>

<file path=ppt/ink/ink8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0,'3'0,"0"0</inkml:trace>
</inkml:ink>
</file>

<file path=ppt/ink/ink8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15,'3'0,"1"-4,-3 0,-5 0,-2 1</inkml:trace>
</inkml:ink>
</file>

<file path=ppt/ink/ink8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1,'0'3,"0"4,0 1</inkml:trace>
</inkml:ink>
</file>

<file path=ppt/ink/ink8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0,'3'0,"4"0,3 0,4 0,2 0,-1 0</inkml:trace>
</inkml:ink>
</file>

<file path=ppt/ink/ink8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14,'3'0,"1"-3,-3-1,-5 1,-2 0</inkml:trace>
</inkml:ink>
</file>

<file path=ppt/ink/ink8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1,'3'0,"4"0,1 0</inkml:trace>
</inkml:ink>
</file>

<file path=ppt/ink/ink8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0,'3'0,"4"0,1 0</inkml:trace>
</inkml:ink>
</file>

<file path=ppt/ink/ink8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0,'3'0,"1"0</inkml:trace>
</inkml:ink>
</file>

<file path=ppt/ink/ink8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1,'3'0,"1"0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9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1 123,'-1'-5,"1"1,0-1,1 0,-1 0,1 0,0 0,0 0,0 1,0 0,1-1,-1 1,1-1,-1 1,1 0,0 0,1 0,-1 0,1 1,0-1,0 1,-1 0,1-1,1 2,-1-1,5-3,-6 5,0-1,-1 0,2 1,-1 0,1-1,-1 1,0 0,1 1,0-1,-1 0,0 1,0 0,1-1,0 1,-1 0,5 1,-5 0,-1 0,0 0,1 0,-1 0,1 0,-1 0,1 1,-1-1,0 1,0-1,1 1,-1 0,0-1,0 1,0 0,0-1,-1 2,1-1,0-1,-1 2,0-1,0-1,1 2,-1 3,5 26,-1 2,9 34,-9-51</inkml:trace>
</inkml:ink>
</file>

<file path=ppt/ink/ink8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33 0,'-3'0,"-4"0,-4 0,0 0</inkml:trace>
</inkml:ink>
</file>

<file path=ppt/ink/ink8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18 0,'-3'0,"-4"0,-1 0</inkml:trace>
</inkml:ink>
</file>

<file path=ppt/ink/ink8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8,'0'-3,"0"-1</inkml:trace>
</inkml:ink>
</file>

<file path=ppt/ink/ink8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12 8,'-3'0,"-1"-3,0-1</inkml:trace>
</inkml:ink>
</file>

<file path=ppt/ink/ink8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7,'0'-3,"0"-1</inkml:trace>
</inkml:ink>
</file>

<file path=ppt/ink/ink8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1,'3'0,"1"3,0 1</inkml:trace>
</inkml:ink>
</file>

<file path=ppt/ink/ink8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11 48,'0'-3,"0"-4,-3-4,-1-3,1 1</inkml:trace>
</inkml:ink>
</file>

<file path=ppt/ink/ink8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106 25</inkml:trace>
  <inkml:trace contextRef="#ctx0" brushRef="#br0" timeOffset="1">1 7,'0'-3,"0"-1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9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1 120,'0'-18,"-1"6,1 0,0-1,2-12,-1 23,-1 0,0 1,0-1,1-1,-1 2,0-1,1 0,0 1,-1-1,1 0,0 1,0-1,0 1,0-1,-1 1,1 0,0-1,0 1,0 0,0 0,1 0,-1 0,0 0,1 0,-1 1,1-1,1-1,-2 2,-1 0,1 0,0 1,0-1,-1 0,0 0,1 1,0-1,-1 0,1 1,0-1,-1 0,1 1,0-1,-1 1,1-1,-1 1,1 0,-1 0,1-1,-1 0,1 1,-1 0,0 0,1 0,-1 0,0-1,1 1,-1 0,0 0,0 0,0 0,0 0,0 1,4 34,-4-33,-1 6,0 1,0 0,0 0,-1 0,0-1,-1 0,0 1,1-1,-9 16,-1 5,7-16</inkml:trace>
</inkml:ink>
</file>

<file path=ppt/ink/ink8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8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1,'3'0,"4"0,1 0</inkml:trace>
</inkml:ink>
</file>

<file path=ppt/ink/ink8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8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14,'3'0,"0"-3,4-1,3 0,0 1</inkml:trace>
</inkml:ink>
</file>

<file path=ppt/ink/ink8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8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8,'0'-3,"0"-2</inkml:trace>
</inkml:ink>
</file>

<file path=ppt/ink/ink8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8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6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8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</inkml:trace>
</inkml:ink>
</file>

<file path=ppt/ink/ink8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8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9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0 218,'6'-10,"-1"0,1 1,0-1,1 1,10-11,0 0,6-10,1 2,42-40,-65 67,-1 1,0 0,1 0,-1 0,0-1,1 1,-1 0,1-1,-1 1,1 0,-1 0,0 0,1 0,-1-1,0 1,0 0,1 0,-1 0,1 0,-1 0,0 1,1-1,-1 0,1 0,-1 0,1 0,-1 1,0-1,1 1,0-1,0 1,0 0,-1 1,1-1,-1-1,1 2,-1-1,1 0,-1 0,0 0,1 1,-1 1,3 40,-3-39,-1 18</inkml:trace>
</inkml:ink>
</file>

<file path=ppt/ink/ink8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8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8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0,'3'0,"1"0</inkml:trace>
</inkml:ink>
</file>

<file path=ppt/ink/ink8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8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7,'0'-3,"0"-1</inkml:trace>
</inkml:ink>
</file>

<file path=ppt/ink/ink8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8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8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8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8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0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0 153,'2'-2,"0"0,-1 1,1-1,-1 0,1 0,-1 0,-1 0,1 0,0 0,0 0,0-1,0 1,1-5,4-7,-2 7,0-1,-1 1,2 0,0-1,1 2,-2 0,2 0,0 0,0 1,-1 0,2 0,0 0,-1 1,1 1,0-1,-1 1,1 1,1 0,-1-1,0 3,12-2,-14 2,3-1,-1 1,0 0,1 1,-1 1,11 2,-16-3,0-1,0 1,0 1,0-1,-1 0,1 0,0 1,-1 0,1-1,-1 0,1 1,-2 0,1 0,0 0,0-1,1 2,-1-1,-1 0,1 0,0 0,0 1,-1-1,1 0,-1 1,0-1,1 4,0 11,-1-1</inkml:trace>
</inkml:ink>
</file>

<file path=ppt/ink/ink8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8 0,'-3'0,"-1"0</inkml:trace>
</inkml:ink>
</file>

<file path=ppt/ink/ink8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19,'0'-3,"0"-4,0-1</inkml:trace>
</inkml:ink>
</file>

<file path=ppt/ink/ink8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1,'3'0,"4"0,1 0</inkml:trace>
</inkml:ink>
</file>

<file path=ppt/ink/ink8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0,'3'0,"0"0</inkml:trace>
</inkml:ink>
</file>

<file path=ppt/ink/ink8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2 15,'3'0,"1"-4,-3 0,-5 0,-2 1</inkml:trace>
</inkml:ink>
</file>

<file path=ppt/ink/ink8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1,'0'3,"0"4,0 1</inkml:trace>
</inkml:ink>
</file>

<file path=ppt/ink/ink8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0,'3'0,"4"0,3 0,4 0,2 0,-1 0</inkml:trace>
</inkml:ink>
</file>

<file path=ppt/ink/ink8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2 14,'3'0,"1"-3,-3-1,-5 1,-2 0</inkml:trace>
</inkml:ink>
</file>

<file path=ppt/ink/ink8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1,'3'0,"4"0,1 0</inkml:trace>
</inkml:ink>
</file>

<file path=ppt/ink/ink8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0,'3'0,"4"0,1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0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0 217,'5'-1,"0"0,-2 0,2 0,-1 0,1-1,-1 0,0 1,0-2,0 1,7-6,-3 0,2 0,-2-1,9-11,-13 14,1-1,-1 0,0 0,-1 0,0-1,0 1,-1-1,1 0,-1 0,0 0,-1-1,1 1,-1-1,-1 1,1-1,-2-8,1 17,0 0,0-1,0 1,0 0,1 0,-1-1,0 1,0 0,0-1,-1 1,1 0,0 0,0-1,0 1,0 0,0 0,0 0,0 0,0 0,0 0,0-1,0 1,-1 0,1 0,0 0,0-1,0 1,0 0,0 0,-1 0,1 0,0 0,0-1,0 1,0 0,-1 0,1 0,0 0,0 0,0 0,-1 0,-7 8,-3 13,-15 24,16-27</inkml:trace>
</inkml:ink>
</file>

<file path=ppt/ink/ink8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0,'3'0,"1"0</inkml:trace>
</inkml:ink>
</file>

<file path=ppt/ink/ink8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8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1,'3'0,"1"0</inkml:trace>
</inkml:ink>
</file>

<file path=ppt/ink/ink8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8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33 0,'-3'0,"-4"0,-4 0,0 0</inkml:trace>
</inkml:ink>
</file>

<file path=ppt/ink/ink8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18 0,'-3'0,"-4"0,-1 0</inkml:trace>
</inkml:ink>
</file>

<file path=ppt/ink/ink8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8,'0'-3,"0"-1</inkml:trace>
</inkml:ink>
</file>

<file path=ppt/ink/ink8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12 8,'-3'0,"-1"-3,0-1</inkml:trace>
</inkml:ink>
</file>

<file path=ppt/ink/ink8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7,'0'-3,"0"-1</inkml:trace>
</inkml:ink>
</file>

<file path=ppt/ink/ink8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0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77,'1'-4,"0"1,0 0,0-1,0 1,1 0,0-1,-1 1,0 0,3-3,1-1,-2 2,-1 1,0 1,0 0,0-1,0 1,0 0,3-2,-4 5,-1-1,1 1,-1-1,1 1,-1 0,1-1,-1 1,1 0,0 0,-1 0,1 0,-1 0,1 0,-1 0,1 0,0 0,-1 0,1 0,-1 0,1 0,-1 1,1-1,0 0,-1 1,0-1,0 1,1-1,-1 0,0 0,1 1,-1-1,1 1,-1-1,0 1,1 0,-1-1,0 1,1-1,-1 0,0 1,0 0,1 0,-1 1,3 6,0 0,0 1,3 14,-6-16,2 1,0-1,1 1,0 0,0-2,4 9,-5-11,-1 0,1 0,0 1,0-1,2 8,-1 3</inkml:trace>
</inkml:ink>
</file>

<file path=ppt/ink/ink8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1,'3'0,"1"3,0 1</inkml:trace>
</inkml:ink>
</file>

<file path=ppt/ink/ink8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11 48,'0'-3,"0"-4,-3-4,-1-3,1 1</inkml:trace>
</inkml:ink>
</file>

<file path=ppt/ink/ink8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106 25</inkml:trace>
  <inkml:trace contextRef="#ctx0" brushRef="#br0" timeOffset="1">1 7,'0'-3,"0"-1</inkml:trace>
</inkml:ink>
</file>

<file path=ppt/ink/ink8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8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8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1,'3'0,"4"0,1 0</inkml:trace>
</inkml:ink>
</file>

<file path=ppt/ink/ink8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1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14,'3'0,"0"-3,4-1,3 0,0 1</inkml:trace>
</inkml:ink>
</file>

<file path=ppt/ink/ink8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1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8,'0'-3,"0"-2</inkml:trace>
</inkml:ink>
</file>

<file path=ppt/ink/ink8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1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8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0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128 202,'1'-2,"-1"-2,1 1,0 0,0 0,0 0,4-6,-1-3,14-26,4-14,-21 49,-1 0,1-1,0 0,-1 1,1-1,-1 0,1 1,-1-1,0 0,0 1,-1-1,0-5,1 7,0 2,-1-1,1-1,-1 1,1 0,0 0,0 0,-1 0,0 0,1 0,-1 0,0 1,1-1,-1 0,0 0,0 0,0 1,0-1,0 1,0 0,0-1,0 1,0-1,0 1,0 0,0 0,0-1,0 1,0 0,0 0,0 0,1 1,-2-1,-5 2,0-1,1 1,-13 5,11-3,-47 20,-2 3</inkml:trace>
</inkml:ink>
</file>

<file path=ppt/ink/ink8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8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8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0,'3'0,"1"0</inkml:trace>
</inkml:ink>
</file>

<file path=ppt/ink/ink8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7,'0'-3,"0"-1</inkml:trace>
</inkml:ink>
</file>

<file path=ppt/ink/ink8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0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0 333,'3'-4,"3"-3,3-7,3-8,4-4,5-2,1-4,-3 1,-2 2,-2 3,-3 2,-1 6,-2 0,-3-1,-1 3,-2 5,-3 3</inkml:trace>
</inkml:ink>
</file>

<file path=ppt/ink/ink8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8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8 0,'-3'0,"-1"0</inkml:trace>
</inkml:ink>
</file>

<file path=ppt/ink/ink8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19,'0'-3,"0"-4,0-1</inkml:trace>
</inkml:ink>
</file>

<file path=ppt/ink/ink8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1,'3'0,"4"0,1 0</inkml:trace>
</inkml:ink>
</file>

<file path=ppt/ink/ink8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0,'3'0,"0"0</inkml:trace>
</inkml:ink>
</file>

<file path=ppt/ink/ink8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15,'3'0,"1"-4,-3 0,-5 0,-2 1</inkml:trace>
</inkml:ink>
</file>

<file path=ppt/ink/ink8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1,'0'3,"0"4,0 1</inkml:trace>
</inkml:ink>
</file>

<file path=ppt/ink/ink8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0,'3'0,"4"0,3 0,4 0,2 0,-1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0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52,'0'-3,"3"-5,3-3,2 0,2-3,-5 10,-8 13,-9 16,-1 3</inkml:trace>
</inkml:ink>
</file>

<file path=ppt/ink/ink8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14,'3'0,"1"-3,-3-1,-5 1,-2 0</inkml:trace>
</inkml:ink>
</file>

<file path=ppt/ink/ink8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1,'3'0,"4"0,1 0</inkml:trace>
</inkml:ink>
</file>

<file path=ppt/ink/ink8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0,'3'0,"4"0,1 0</inkml:trace>
</inkml:ink>
</file>

<file path=ppt/ink/ink8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0,'3'0,"1"0</inkml:trace>
</inkml:ink>
</file>

<file path=ppt/ink/ink8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1,'3'0,"1"0</inkml:trace>
</inkml:ink>
</file>

<file path=ppt/ink/ink8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33 0,'-3'0,"-4"0,-4 0,0 0</inkml:trace>
</inkml:ink>
</file>

<file path=ppt/ink/ink8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18 0,'-3'0,"-4"0,-1 0</inkml:trace>
</inkml:ink>
</file>

<file path=ppt/ink/ink8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8,'0'-3,"0"-1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2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0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1 238,'2'-4,"2"-3,1-4,6-7,6-6,5-6,-1 0,-1-3,-2 3,-4 2,-7 13,-4 8</inkml:trace>
</inkml:ink>
</file>

<file path=ppt/ink/ink8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12 8,'-3'0,"-1"-3,0-1</inkml:trace>
</inkml:ink>
</file>

<file path=ppt/ink/ink8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7,'0'-3,"0"-1</inkml:trace>
</inkml:ink>
</file>

<file path=ppt/ink/ink8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1,'3'0,"1"3,0 1</inkml:trace>
</inkml:ink>
</file>

<file path=ppt/ink/ink8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11 48,'0'-3,"0"-4,-3-4,-1-3,1 1</inkml:trace>
</inkml:ink>
</file>

<file path=ppt/ink/ink8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106 25</inkml:trace>
  <inkml:trace contextRef="#ctx0" brushRef="#br0" timeOffset="1">1 7,'0'-3,"0"-1</inkml:trace>
</inkml:ink>
</file>

<file path=ppt/ink/ink8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8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8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8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1,'3'0,"4"0,1 0</inkml:trace>
</inkml:ink>
</file>

<file path=ppt/ink/ink8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8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14,'3'0,"0"-3,4-1,3 0,0 1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0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0,'3'0,"3"0,0 7,-5 5,-3-1</inkml:trace>
</inkml:ink>
</file>

<file path=ppt/ink/ink8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8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8,'0'-3,"0"-2</inkml:trace>
</inkml:ink>
</file>

<file path=ppt/ink/ink8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8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2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7 1,'0'0,"2"0,1 4,3 4,-2 6,2 3,-4 2,1 1,-3 2,2 0,-2 0,0-2,0 3,-2-1,2 0,0-1,0 0,0 0,0 0,0 0,0 2,0-2,0 0,0 0,0 0,0 0,4-4,-2 0,1 1,0-1,-2 1,0 2,0 0,-1 1,3 1,0-1,-1 0,0 1,3-2,-2 1,2 1,-4-1,1 0,-1 1,-1 0,0-1,0 1,0-2,0 1,-3-4,0 0,0 0,1 1,-3-5,2-1</inkml:trace>
</inkml:ink>
</file>

<file path=ppt/ink/ink8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3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5 22,'0'0,"2"-3,3-3,7 3,1-2,4 4,4-1,1 1,1 1,-2 0,0 0,-3 0,-2 0,2 0,-2 0,4 4,1 1,-1-1,0 0,-2 4,-2-4,0 2,-2-3,0 5,0-2,-1-2,0 5,0-2,1-2,0 4,-1-2,1-1,0-1,-4 1,0 0,0 4,-3-4,3 7,-1-1,4-1,-4 5,1-5,-2 1,1-1,1 1,0-2,-1 2,1 2,-1 2,3-3,-2 2,-1 2,1-4,-1 2,-1-1,-1 4,0-3,1 1,-4-1,1 2,0 2,-1 2,-1-6</inkml:trace>
</inkml:ink>
</file>

<file path=ppt/ink/ink8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4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326 339,'0'0,"0"-4,-2-2,-4-2,-3-4,-1-4,0-2,-1 1,-1 6,1 2,1-1,1 3,0-3,0 3,0 1,-1-4,-1 4,1-9,0 2,-4 2,2-3,1 1,-2 1,3-3,-1 5,1-3,-1 3,0-1,-2 1,-1 2,4-1,-1 1,3 4,3-2</inkml:trace>
</inkml:ink>
</file>

<file path=ppt/ink/ink8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37:05.896"/>
    </inkml:context>
    <inkml:brush xml:id="br0">
      <inkml:brushProperty name="width" value="0.2" units="cm"/>
      <inkml:brushProperty name="height" value="0.2" units="cm"/>
      <inkml:brushProperty name="color" value="#0070C0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0070C0"/>
      <inkml:brushProperty name="ignorePressure" value="1"/>
    </inkml:brush>
  </inkml:definitions>
  <inkml:trace contextRef="#ctx0" brushRef="#br0">3277 3883,'-75'50,"41"-26,-17 15,-3-3,-11 1,43-27,1-3,-9 2,5-5,-12 11,-5-2,24-6,-18 8,1 4,9-4,0 0,-2-5,1 0,-20 2,-48 8,54-11,21-2,-17-1,-166-2,118-5,74-2,-3 0,2 0,1-2,-2 2,2-4,-1-1,-2 0,-13-7,11 4,-1 2</inkml:trace>
  <inkml:trace contextRef="#ctx0" brushRef="#br0" timeOffset="-1">1615 4332,'-4'8,"-1"3,2 0,0 2,0-2,0 0,2 1,-1 0,-1 1,1-2,2 3,-1-1,1 30,0-2,1 17,1 11,1 205,-3-258,2 1,-2 1,2-1,0-2,1 2,1 0,-1-2,3 6,-3-10,1-1,0 0,1-1,-2 1,2-2,0 4,1-5,-2 1,3 0,-1-2,0 3,2-1,8 6,0-1,1-1,-1-3,1 1,14 3,24 7,8-5,-57-12,31 5,-1-3,7-3,76-2,-46-2,374 2,-425-2,1-1,-2-1,16-8,-5 3,8-1,-25 7,8 0,1 0,0-4,-2-1,0-1,21-12,0 3,15-3,62-5,54 3,-87 13,69-5,-130 15,-1-1,-1-1,1-4,4-3,0-1,96-30,-98 33,-1-4,1-1,13-12,-16 12,105-66,-86 57,-30 14,3-1,-3 0,2-2,1-2,129-118,-107 90,19-27,-20 23,-30 37,-2 2,1-3,0 0,-1 0,0-1,0 1,0-1,-2 0,2-1,-1 0,0 0,-1 0,-1 0,2 0,-1 1,1 0,0-1,2-3,0 4,-3-2,3 0,2-11,-1-3,-1-1,0-4,1-2,4-16,1 8,0-3,-8 24</inkml:trace>
  <inkml:trace contextRef="#ctx0" brushRef="#br1" timeOffset="-15.25">4710 3962,'-4'12,"-2"1,2 4,-2 5,-5 36,-2 8,4-32,-3 0,2-1,-2 0,0-1,-14 23,16-36,1-3,-1 0,-2-1,0 0,2-2,-3 1,1-2,0 0,-1-2,-3 2,13-11,3 0,-2 0,1 0,-1 1,1-1,-2-1,2 0,-1 0,2 0,-2 0,-1 0,2 0,0 0,-1 0,0 0,1 0,-2-1,3-1,-1 1,0 0,0 0,1 0,0 0,-1-1,0 2,0-2,1 1,0-1,-1 0,-1 2,2-1,0-2,0 3,0-2,0 0,0 0,-1 1,1 0,0-2,0 3,0-2,0 0,0 1,1 0,-1-3,0-12,3 3,0-2,-1 1,2-1,-1 1,0 1,9-32,6-32,17-61,-20 86,-1-1,-2-2,-2 1,-5 21</inkml:trace>
  <inkml:trace contextRef="#ctx0" brushRef="#br1" timeOffset="-17.25">3984 3803,'-6'6,"-14"17,-1 2,-17 19,27-31,1-1,2 3,-1 0,0-1,-5 17,5-11,-4-1,3-1,-3 4,-17 18,-86 111,93-124,0-4,-2 0,2-1,-11 3,16-13,-2-2,1-1,-2-1,1-3,0 1,1-4,-7 1,-40 0,-40-11,16 1,38 6,1 2,1 4,-48 15,84-17,4-1,2 1,-1 0,0 1,1 0,-1 0,0 3,2-1,-6 7,0-2,-1 1,0-3,0 0,0-2,-1 0,-4 1,-29 9,24-7,-3-3,1 1,-1-5,-189 0,115-5,15 3,-91-3,167 0,0 2,-2-4,1 0,1 0,2-2,-3 1,-2-4,-14-5,19 8,-4-1,-5-4,1-1,10 9,3 0,-2 0,1 0,0-2,0 1,0 1,0-2,-1 0,1-2,3 6,1 0,-1-1,1 0,-1 2,1-3,0 2,0 0,0 0,0-1,0-1,0 3,-2-2,2 1,0 0,0 0,0-1,2-1,-2 2,0-2,0-2,0 3,1-1,0-1,0 1,0 0,1-3,3-5,-1 1,1 0,0 2,2-2,2-3,0 1,1 2,8-10,3-3,21-20,-29 32</inkml:trace>
  <inkml:trace contextRef="#ctx0" brushRef="#br1" timeOffset="-18.25">1867 4240,'2'-2,"13"-15,-2 1,-9 11</inkml:trace>
  <inkml:trace contextRef="#ctx0" brushRef="#br1" timeOffset="-20.25">2078 4147,'1'6,"4"8,-3-2,1 3,1 3,0 6,1-10,-3 0,2 1,-1 0,4 7,-4-19,-2 1,1 0,0 0,-1 0,3-2,-3 2,1 0,1-1,0 0,-1-1,1 2,0-3,0 1,-1-1,2 2,0 0,6 0,0 0,0 0,-1-2,3-1,0 0,53-7,-64 7,5 0,-1-1,2-1,-1-1,-1 1,5-2,-10 3,0 1,2 0,-2 0,1 0,-1 0,0 0,1 0,-1 0,0 0,0-2,0 2,0 0,0-1,0 1,1-1,-1 1,1-1,-1 0,0 1,0 0,0 0,0-1,1 1,-1 0,0-1,0 0,0 1,-1-2,1 2,0 0,0-1,0 1,0-1,-1 1,1-1,-1 1,1-1,0 1,0-1,0 1,0 0,0-1,0 1,-1 0,1 0,0 0,-19-9,-4 3,0 0,-1 4,2 1,-74 2,37 1,19-2,-57 0,95-1,0 1,0 0,2-1,-3 1,2-1,-2 1,1-2,2 2,-1 0,1 0,0 0,0 0,0 0,0-1,0 1,0 0,0 0,0-1,0 1,0 0,0 0,-1-1,1 1,0 0,0 0,0-2,0 2,0 0,-1 0,1 0,0 0,0 0,0 0,0 0,0-1,0 1,0 0,1-1,-1 0,0 0,1 1,-1-1,0 0,0 1,0-1,1-1,0 1,-1 1,0 0,1 0,-1 0,0-1,0 1,47-47,-14 16,-14 11</inkml:trace>
  <inkml:trace contextRef="#ctx0" brushRef="#br1" timeOffset="-22.25">2105 4128,'1'-1,"10"-5</inkml:trace>
  <inkml:trace contextRef="#ctx0" brushRef="#br1" timeOffset="-24.25">2385 4120,'13'13,"3"3,-3-4,0 3,2-3,6 3,-3 3,-1 0,1 2,7 10,-19-23,1 0,-2-1,2 1,0-4,-1 3,1-1,1-1,0-1,-3 0,3 0,0-1,0-1,0 1,9 0,1-2,-2 0,1-4,16-2,79-29,-105 32,1 0,-1 1,0-2,0 0,0 0,0-2,-2 0,3 1,-1-3,-1 2,4-8,29-37,8-18,-40 57,0 0,0-1,-1-2,0 3,3-15,1 1,-9 22,1 1,0-1,-1-1,2 3,0-1,-2-1,1 2,1-1,0 0,-1 0,1 2,0-1,-1-1,2 2,-2-1,1 1,-1 0,3 1,7-5,1 3,-2 1,14 0,-6 1,11-4,0-1,-1-3,2-1,18-12,-16 6,-11 6,1-2,-7 2</inkml:trace>
  <inkml:trace contextRef="#ctx0" brushRef="#br1" timeOffset="-26.25">3357 3856,'-3'2,"-5"1</inkml:trace>
  <inkml:trace contextRef="#ctx0" brushRef="#br1" timeOffset="-28.25">3271 3883,'-21'2,"7"2,0 2,6-2</inkml:trace>
  <inkml:trace contextRef="#ctx0" brushRef="#br1" timeOffset="-30.25">3191 3909,'-9'6,"-17"11,-17 10,-116 74,139-90,0 1,-2-3,2-2,-1 0,0-2,-13 0,-71 15,98-18,1-1,-2 1,1 1,0 1,1-1,0 3,-2-3,-1 5,-3 2,-1 1,1-2,0 0,-3-1,2-2,-1 2,1-4,-39 12,2-6,-3 0,-12-3,-95-8,68 1,89 0,-2 0,1 0,-1 1,1 0,-1 0,1 0,0 0,0 3,-1-2,2 1,0-1,-3 2,3-1,-1 1,0 0,-2 6,5-10,0 0,1 1,0-1,-1 2,1-2,0 0,-1 2,0-1,1 1,0-1,-2-1,1 2,1-1,0 1,0-1,0-1,0 2,0-1,0 1,0-1,0-1,0 2,0-1,0-1,0 0,1 1,-1 0,2 0,-2 0,0 0,1 0,0-1,-1 2,0-2,0 1,1 0,-1-1,0 0,1 1,0-1,-1 0,5 3,0 0,-1-1,0-1,1 0,-1 0,3 1,52 4,0-4,13-4,-11 0,181 1,-223-2,0 0,1-1,-1-2,0-1,-1-1,3-3,-2 1,-1-3,0 0,10-13,8-4,-31 26,8-7,0 1,1 1,-1 1,5 0,-5 2,1-2,-2-1,7-4,-4 1,1 2,4-1,1 1,-11 5,2 1,-1-3,0 2,-1-2,0-2,0 1,4-5,-4 1,0 2,-1 1,2 0,-1-1,2 3,-1 1,0-1,0 2,11-2,-17 4,138-44,-109 36,17-3,-24 9,0-2,0-3,1-1</inkml:trace>
  <inkml:trace contextRef="#ctx0" brushRef="#br1" timeOffset="-32.25">3858 3829,'-15'28,"2"-1,-2-1,-5 6,-66 87,7-2,33-47,-8 10,49-71,-1 0,-1-1,0-1,1 1,-1 0,0-4,-2 4,-12 8,-20 7,-11 10,30-16,0-4,0 1,0-4,0 1,-2-3,-2 0,-54 6,0-2,-24-8,-14-4,104-2,13 2,1 0,0 0,0 0,-2 0,2 0,0 0,0 0,0-1,0 1,0 0,0 0,0 0,0 0,0 0,0-1,0 1,0 0,-1 0,1 0,0 0,0 0,0 0,0 0,-1-1,1 1,0 0,0 0,0-2,0 2,0 0,0 0,0-1,0 1,0 0,0 0,0-1,0 1,0 0,0 0,0-1,0 1,0 0,0 0,0 0,1 0,-1 0,0 0,0 0,0 0,0 0,1 0,-1 0,0-1,0 1,4-7,-1-1,1 4,0-4,2 3,-3-1,6-3,-3 2,75-79,-40 43,-27 27,-1 0,-1 0,9-18,-7 11,1 1,5-4,8-6,1 1,11-5,-3-1,-22 23,1-1,0 2,6-3,13-2,-2 3,0 3,31-6,-16 6,1-7,-30 11,0 1,6 0,-5 3,0 2,0-1,3 3,-17 3,-5 1,-9 8,-9 10,1-1,-1-3,-1 2,-1-4,-14 12,-27 10,-17 9,34-23,31-15,0 1,0 0,0 0,0 4,-9 12,6-10,0 1,-12 10,-55 36,48-36,16-14,-15 16,2 2,30-31,0 0,1 1,0-1,-1 1,1 0,0-1,0 0,0 1,0-1,-1 2,1-1,0 0,-1-1,1 1,0-1,0 1,0-1,0 1,0-1,0 0,0 1,0-1,0 0,1 1,-1-1,0 0,0 0,1 0,-1 0,0 0,0 0,0 0,0 0,0 0,0 0,0 0,0 2,1-2,-1 0,0 0,0 0,0 0,0 0,1 0,-1 0,0 0,1 0,-1 0,0 0,0 0,0 0,0 0,0 0,0 0,0 0,0-2,0 2,1 0,5-1,0-1,-1-1,1-1,5-4,5-3,62-47,2-6,-4-6,-52 50,231-224,-129 111</inkml:trace>
</inkml:ink>
</file>

<file path=ppt/ink/ink8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9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776 65,'0'0,"-1"0,-6 0,-1-4,-3-5,-1 1,-2 0,-3 2,-3 2,-1 1,-2 1,2 2,2 0,2-4,1 0,2 1,-3-2,1 4,-3-1,-2 1,1 1,-1 0,3 0,2 0,0 0,2 4,0 1,4 3,0 1,-2-2,5 3,-3-4,4 6,-2-5,-1 6,0-5,-4 0,1-2,-1 0,-2 1,4 3,1-2,-1-2,2 2,0 0,2 3,-2 2,0-2,1 3,2 1,0-3,0 3,-1-3,2 1,-2 2,-2-3,1 1,0-2,0 2,0 0,2 4,-1-3,-3-3,2 1,1 2,4 0,-2 4,1 1,1 1,0 2,2-2,-3-2,1-5</inkml:trace>
</inkml:ink>
</file>

<file path=ppt/ink/ink8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0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385 0,'0'0,"-2"0,-5 9,-1 4,-2 0,-2 3,-2 1,2 3,-3-5,3 1,2-4,0 3,4-2,-1 4,1 1,-1 1,-1 2,-1-5,-2 1,3 1,-3-4,-1 0,1-1,-1-7,3 4,-1-3,1 3,0-1,0-2,-1-2,0 1,1 4,-2-1,4 5,-3-4,3 2,-2 3,2 1,3 3,-2 0,1 2,1-1,2 3,-3-5,2-1,1-4</inkml:trace>
</inkml:ink>
</file>

<file path=ppt/ink/ink8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1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3 1,'0'0,"2"0,5 0,1 4,3 1,1 2,2 2,-3 1,2 0,0 2,0 2,3-1,-1 1,0-3,-3 2,-1-3,0 3,1-4,1-1,-1-4,-2 4,0-2,2-1,-1 2,0-1,3 3,-4 5,0-3,0 4,2-5,-2 2,-3 4,0-3,-2-1,3 5,-2 0,-2 1,-1 2,-1 1,-1 0,-1 0,0 1,0-1,0 1,0-1,-1 0,1 1,0-1,0 0,0 1,-2-5,-2-1,2 1,0 0,0-1</inkml:trace>
</inkml:ink>
</file>

<file path=ppt/ink/ink8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2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0 172,'0'0,"0"-4,3-5,4 0,2-3,1 2,2 1,-1-1,0 2,-4-3,2 2,0 2,2-2,1 1,0 3,1-3,1 1,0-3,3 1,-2 2,6 3,-3 0,4 3,-3 0,-2 1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0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1,'2'0,"4"0,3 3,4 4,0 2,-1 4,-2 1</inkml:trace>
</inkml:ink>
</file>

<file path=ppt/ink/ink8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3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211 1,'0'0,"-2"0,-5 0,-1 0,0 4,-1 1,-2-1,2 4,-1 4,0-2,2 3,-2-3,2 3,1-3,1 3,-2-4,1 4,-1-3,3 2,-2 0,-2 5,2 0,-2-1,2 1,2-1,-3-2,3 0,1 3,2 0,1-2</inkml:trace>
</inkml:ink>
</file>

<file path=ppt/ink/ink8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4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2 0,'0'0,"0"4,2 1,4-1,3 0,-2 4,4-4,-1 6,1-2,2-1,0 3,2-3,-3 4,3-2,-2 2,2-2,-2 4,1-5,-3 0</inkml:trace>
</inkml:ink>
</file>

<file path=ppt/ink/ink8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5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494 44,'0'0,"-3"3,-5 2,-5-1,-4 0,-1 2,-1 1,2 3,1-3,2 1,3 2,1-2,-2-3,2 1,-2-5,0 0,1 5,1-3,1 6,1-1,-2-1,0-2,-2-4,0 7,-1 1,0 0,0 4,3-3,-1-1,0-5,-2 4,1 0,-2-5,1 2,0-3,-2-1,2 0,-1-1,1 0,1-5,5-3,1-7,6 3,1-3,4 2,4 0,1 3,2 0,1 6,-1-3,0 0,-2 3,3-4,-1-2,1 0,0 1,0 2,4 4,0 0,-1 2,-1 1,2 0,-3 1,1-1,-1 1,3-1,-2 4,2 0,-1 1,-1-1,0 0,-1 0,-1 2,2-2,-2 1,1-3,-1-2,1 1,0-1,-2 0,2 0,0 0,-1-1,1 1,0 0,-4-2,2-4,-5-3,2 2,0 0,-1-4,-2 0,-5 0,-1-2,-4 2,-3 2,-1 0,-2 2,0 0,-4 3,-5 1,1 2,-4 5,2 1,1-2,1 2,2-2,0-1,0 0,-1-2,0 4,2 4,0 1,1-2,-1-2,2 1,-1-4,-1-1,3-1,-1 0,-1 0,0 2,8 4,9 2,5 4,9 1,3-1,2-1,-2 4,0-5,-2-2,-2-4,-1 0,2-2,-1-2,1 0,1 0,0-1,0 1,-2-1,-4-3,0 0,-1-2,-3-2,-3 3,-7-2,-7 2,-4 0,-5-2,-2 2,-1 0,-3 4,2 0,-2 0,2-4,-1 1,3-1,1 2,3 1,1 0,2 2,-2-1,2 1,-1 0,1 1,1-1,-3 0,2 0,-1 0,1 0,-1 0,0 0,1 0,0 0,-2 0,2 0,-1 4,1 0,1 5,14-9,-2 0,0 0,0 1,0-1,0 0,-2 0,2 0,0 2,0-2,0 0,0 0,0 0,-1 1,1-1,0 0,0 0,0 0,0 0,0 0,0 1,0-1,0 0,0 0,0 1,0-1,0 0,0 0,0 0,0 0,0 0,0 1,0-1,0 0,1 0,-1 1,8 6,13 0,3-5,2-1,-1 0,-2 0,-4-2,-2-1,-1-4,-1 2,-2-4,-1 0,2 1,-3 7,-1 3,-2 3,-3 6,-1 2,-2 5,-2 0,0 3,4 0,-2 1,0-1,0 0,0-1,-2 1,1-1,-1 1,0-1,0-1,0 2,-1-1,1 0,0 1,0-1,0 0,0 1,0-1,0 0,0 1,0-1,0 0,0 1,0-2,0 0,0 3,0-2,0 0,0 1,0-1,0 0,0 1,0-1,0-1,0 1,0 1,0-2,0 2,4-5,2-8,1-9,1-12,2-4,-3-3,0-4,-3-3,-1-1,-2 1,2 2,-1 0,2 1,-3 1,0 2,0-2,-1 2,1-1,-1-1,-1 2,1-2,0 0,0 1,0 0,-3 5,1-1,-2 0,3-2,-5 6,3-3,1 0,-2-1,0-2,-1 0,3-2,0 1,1-3,-4 6,2 1,-3-2,2 0,-2 0,4-3,0 1,0-1,2 0,0-1,0 2,0 8,0 6,0 12,0 9,0 11,0 3,0 2,0-2,0-3,0 0,0-3,0 0,0-1,0-2,0 0,0 2,0-1,0 0,0 0,0 0,0 0,4 1,-2-1,4-4,-1 0,0 0,1-8,1-7,0-13,-1-6,-2-6,-1-1,1 4,-1 0,1 1,0 5,0-2,0 0,-2-2,1 1,-2-3,1 4,1 0,0-1,-1-1,0 0,-2-2,1-1,-1 0,0 0,-2-2,-1 2,-3 4,0 0,2 0,0 1,-1 0,-2 5,0 8,1 12,-4 5,-1 7,-1 2,2 1,0-4,1 0,0-10,2-9,2-9,2 5,1-3</inkml:trace>
</inkml:ink>
</file>

<file path=ppt/ink/ink8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4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71 0,'0'0,"3"2,1 1,1 3,4 1,-1 2,1-3,0 2,-1 0,1-4,-3 2,0-2,-1 0,0-2,-1 1,0 0,3-2,-3 0,1 1,1 2,-1-1,1-1,1 0,-2-3,-1-2,0 2,1-3,-2 3,1 1,2 3,-1-1,-1 1,2 1,-1-1,-1 0,0 1,2-2,-2 1,1 2,0-1,0 1,0 0,0 0,-1-1,1 0,-2 0,1 0,0-2,2 0,-1-1,2 0,-2 1,0 0,1-1,0 1,0 1,-1 0,0 0,0 2,-1-1,1 1,-1-1,0 1,0-3,1 2,1-1,0 0,-1 1,-1 0,1-1,-1 0,0 0,0 0,1 1,-2-2,2 1,0 1,-1-2,0 0,1 1,-1-1,0 2,0 0,1-2,-1 1,0 0,0 0,0 2,-1 0,0 1,2-3,-1 2,2-2,-4 1,2 1,-2-1,1 0,1 0,-2 1,0 0,1-1,-1 1,0 1,1-1,0-1,-1 2,0 0,-1-1,1 1,1-1,0 2,-1 0,1 0,-1 0,2 0,-2-2,1 2,0-1,-1 1,2-1,-1-1,0 0,1-1,2 0,0 0,1 0,-2-1,1 1,-1-1,-1 0,1-1,-1 2,0-1,-1 1,0 1,-1-1,2 1,-3 1,2-1,-1-1,0 2,0 0,1 0,1 0,-2 0,1 0,-1-1,0 0,1 1,-1-1,1 0,-2 0,1 1,0 1,0 0,1 1,0-1,1-1,-2 0,1 0,0 0,1 2,1-2,-1 2,0-2,2 0,-3-2,1 1,-1-1,1 0,-1-1,2 0,-1 0,0 1,0 1,0 0,1-2,-1 1,-1 1,0-1,0 1,-1 1,1-1,0 2,-1-1,1-1,1 2,-1-1,-1 1,0 0,-1 0,0 2,-1-2,0 0,0 1,0-1,-1 2,1-2,0 1,0 0,0-1,1-2,1 3,0-3,-2 1,2 1,1 1,-2-2,2 2,-3-1,2 0,0-1,1-1,0 2,1 0,-1 0,1-2,-3 2,2-1,-1-1,0 3,2-1,-1 0,0-1,0 1,1-1,0-1,-1 2,0-2,0 0,1 2,-2-1,0 1,-1 0,1 0,0-1,-1-1,0 3,1-4,1 1,-2 2,0-1,0 0,1 2,-1 0,1-1,-1 0,1-1,0 1,0-1,1 0,-1 1,0 0,-1 0,-1 1,1-1,-1 0,2 2,0-1,-1-1,1 1,0-1,2 0,-1 1,1-1,-2-2,1 1,0 2,-3-2,1 0,-1 1,0 1,0 0,0 0,0-1,-1 1,1-1,0 1,0 0,0 0,0 0,0-1,0 0,0 0,0 2,0-2,0 1,0 0,0-1,0 0,0 1,0 0,0-1,0 1,0 0,0-1,0 0,0 2,2-3,-1-1,1 2,0-2,0-1,0 2,0 0,-1 0,-1 2,0-1,0 1,0-1,1 1,1-1,1-1,-1 1,2-2,1 2,0 0,1 0,-1 0,0-1,0 0,-3 0,1 1,-1-1,-2 2,0-1,0 0,0 1,0-1,-1 1,1 0,0 0,0-1,0 1,0 0,0-1,0 0,0 1,0 0,2-2,-1 0,0 0,0 1,0-1,0 1,-1 1,0-1,0 1,0-1,0 1,0-1,1-1,1 1,-1-2,0 2,0 0,-1 0,1 0,-1 0,0 1,0 0,0 0,0-1,0 1,0-1,0 0,0 1,0 0,0 0,0 0,0-1,0 0,0 1,0 0,0 0,0 0,0-1,0 0,0 0,0 1,0 0,0 0,0 0,-2-1,1 0,0 1,-1-1,2 2,-2-2,-1 1,3-1,-1 0,0 1,0 0,1 0,0 0,0-1,0 0,0 0,0 1,0 1,0-2,0 1,0-1,0 0,2 0,-1-1,0 0,0 0,0 2,0-2,0 1,1 0,-1 1,0 0,0 0,0 0,-1-1,0 0,0 1,0 0,0 0,0-1,0 1,0-1,0 0,0 1,0 0,0 0,0 0,0-1,0 0,0 1,0 0,0-1,0 1,0 0,0-1,0 0,0 1,0 0,0 0,0 0,0-1,0 0,0 1,0 0,0-1,-2 0,1-2,0 1,-1 1,0-3,0 2,1 2,0 1,0 1,-1-1,-1 1,1-3,-1 1,1-2,1 1,-2-2,1 0,0 1,0-2,0 1,-1 1,1-1,-1 0,0-1,0 0,0 1,2 1,-1-2,0 2,0 0,0 0,1-1,-1 1,1 0,-1 0,0 1,1 0,-1 1,1-1,0 1,-1-2,0 0,0 0,0 1,2-1,0 2,0-1,0 0,-1 0,-1 2,1-2,0 1,0 0,0-1,1 0,-1 1,0 0,-1-1,0 2,2-2,-1 0,1 1,-1-2,-1 0,1 0,0 0,0 2,0-2,0-1,0 2,-1-1,1 0,0 1,1 1,-2-1,1 0,-1 0,0 1,1 0,1 0,0 0,-2-3,1 1,0 1,0-1,0 0,0 1,1 1,-1-1,0 1,-1-1,1 1,-1-1,-1-2,3 1,-2 1,1 0,0-1,1 1,0 0,-1 2,-1-1,2 0,-1-1,0 0,1 1,-2-1,0 2,1-1,0-1,0 0,-1 0,-1 1,3 0,-2 0,-1 0,2-1,-2-1,0 1,0-2,0 1,-1 0,0-1,0 0,-1 1,1-3,0 1,-1-1,2 0,-1 3,1-2,0 3,1 1,0-3,-1 0,0 3,1-2,-1 0,0 0,1 0,0-3,-1-2,0 1,0 0,1 1,-1 0,1 3,1 0,-1-1,1 2,-2-4,1 3,-2-1,1 1,2 1,-3-2,0 1,3 0,-2-2,1 2,-1-3,-1 3,3-2,-1 2,1 1,-1 0,-1-2,-1 0,-1-1,2 2,0-1,0 1,0 1,1-2,-1 2,0-3,0 1,0 1,2-1,0 2,-1-2,0 0,0 2,1-2,-2 0,0-1,1 1,-2 0,1 0,-1 2,1 0,-2-2,3 2,-1-1,-1-2,2 2,0-1,0 0,0 0,-1-1,-1-1,0 0,-1 0,1 1,0-2,0 2,3 1,-3 1,1 1,1-2,-3-1,1 1,1-1,0 2,0 1,1-1,1 2,-2-3,2 2,-1-1,1 0,-1 2,0-2,0 1,0 0,-3-1,3-1,-2 2,1-1,0-1,0 0,0 2,-1-2,2 0,-1 1,0 1,0-1,0 0,0 0,-1-2,0-1,-1 0,-1-3,1 3,-1-2,2 2,0 0,-1 0,0 1,0 0,0 0,1 0,0-1,0 2,0-2,-1 0,2 0,-1-1,0 3,0-2,1 1,-1-1,0 1,1 0,0 0,-1-1,2 1,-3-1,1 1,0-1,-1-1,1 3,-1-2,1 3,-1-1,-2-1,1-1,1 0,0 0,1-1,-1 0,0 1,1-1,-3-1,3 1,0 1,-3-1,2-1,-2 1,2 0,-2 0,0-1,0 0,0 0,1 0,1 0,-1 1,1 1,0 0,2 0,-1 1,0-2,-1 1,-1 0,-2-1,2 1,-1 0,1 0,-2 0,2 2,1-2,-1-1,2 2,-1-1,1-2,-3 3,1-2,1 0,-2-1,0 0,0 2,0-1,0-1,-1 0,1 0,0-1,0 1,0-1,1 0,-2 0,2-1,-2 1,2 0,-1 0,-1 0,2 0,-1 0,1 0,-1 0,1-1,3-1,4-5,5-1,3-2,1 0,0 0,2 0,-4 2</inkml:trace>
</inkml:ink>
</file>

<file path=ppt/ink/ink8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2 47,'0'0,"0"-1,0-3,1 2,1-4,1 4,-2-4,4 3,-2-2,0 1,0-2,0 3,2 1,1 1,1 0,0 0,-1 1,0 2,-1 0,1-1,1 0,-1 0,-2 2,2-1,-3 0,1 4,2-3,-2 3,1-3,-3 2,3-1,-1 0,1 1,0-2,1 1,-1-1,0 1,2-1,-2 0,0 0,0-1,2 0,-2 1,2 0,-1-1,2 2,-2 0,2 0,-2 1,0-2,0 2,0-2,-2 3,1-3,-2 3,-1-1,1 1,0-2,0 2,-1-2,0 1,2 2,-2-2,1 0,1 1,0-1,-2 2,2-2,-1 0,1 2,-3-1,1 0,0 2,2-2,-1-3,3 1,-1-2,2-1,-2-1,3 0,-2 1,1 1,1 2,-3 0,0 1,-2 1,1 1,-1-1,-1 0,2-2,0 1,-1 1,0 0,1-2,-1 2,-1 0,1-1,0-2,0 1,1 0,2 2,-1-1,0 0,0-1,1-1,-1 0,-1 2,0-2,-3 3,2-2,-1 2,0 0,0-2,3 0,-1 1,-1 1,1-1,0 3,-1-1,0 0,-1 1,0 0,0-2,1 0,-3 0,3 0,-1 1,1-1,0-1,-1 1,2 1,-1-1,-2 2,2-3,-1 1,1 1,-3-2,1 3,1-2,0 2,0-2,0 0,3 0,-1 0,0 1,1-1,-2 0,2-2,-2 1,1-2,-2 1,2 0,1-1,-1 3,0-3,0 3,1-1,-1 0,0 0,-2 1,3 0,-1 0,1 1,-1 1,0-2,3 0,-4 0,2 0,-1-2,-1 2,-1 0,0-1,0 1,1-1,-1 1,2 0,-1-1,1 1,-1 1,1-1,0 0,0 0,0-1,-2 2,-1 0,0 0,0-2,1 1,0 1,1-1,0 1,0 0,0 1,1-1,-3 0,2 0,0 0,-1-1,-1 0,2 0,-1-2,1 2,-3 0,3 0,-1 1,0 1,-1 0,2-3,-2 1,0 1,1-1,-1 1,0-1,1 2,0 0,0-1,1 1,-2-1,2-1,-1 1,0-1,-1 0,0 2,1-2,-1-1,0 2,1-1,0 0,1 0,-1 1,1-2,0 1,-2 1,2-1,-2 1,1 0,0 0,1-2,-1 1,-1 2,2-2,-1 1,0 0,-2 1,1 0,-1-1,1 1,1-3,-1 2,0-1,0 0,0 1,0 1,-1-1,0 0,0 0,0 0,0 2,0-1,0 0,0-1,0 0,0 1,0-1,0 1,0 0,0 0,0-1,0 0,0 1,0 0,0-1,2 2,1-2,0 0,1 1,2-1,-1-1,-1 1,-1-2,0 2,-3 0,0 0,0 0,0 1,0-1,0 1,0 0,0-1,0 1,1-2,1 0,0 0,-2 1,1-1,0 1,0-2,0 2,1-1,0 0,-2 1,2 0,-2 1,0-1,0 0,0 1,0 0,0-1,0 1,0 0,0-1,0 1,0 0,0-1,-2 1,0-1,0 1,1-1,1 1,-1 0,1-1,0 1,0 0,0-1,0 1,0 0,0-1,0 1,0-1,0 1,0-1,0 1,0 0,0-1,0 1,0-1,0 1,0 0,0 0,0-1,0 0,0 1,0 1,0 0,1-1,0 0,3 1,-2 0,1-1,1-1,-3-1,2 0,0 1,-1-1,-1 1,2 0,-1 1,0 0,0 0,0-3,-1 1,1 1,0-1,1-1,-2 1,0-1,1 2,-1 0,0-1,-1 1,0 0,1 1,0-3,1 1,-2 1,1 0,0 0,-1 0,0 0,0 1,0 0,0 0,0-1,0 1,0-1,0 0,0 2,0-1,0-1,0 0,0 1,0-1,0 1,-2 1,1-2,0 0,0 1,-1-3,-1 2,2-1,0 0,0 2,0-2,1 1,-1 0,1 1,1 0,-1 0,0 0,0-1,0 0,0 1,0-1,0 1,0 1,0-2,0 0,0 2,0 1,0 1,0-2,0 2,0-2,0 0,0 0,0-2,0 2,0-2,0 0,-1 0,-2 1,2 0,1-1,-1 1,0-1,-1-1,1 0,-2-1,0 0,1 0,-1-1,1 1,-1 0,2 2,-3-1,1 0,0 0,0-1,1 2,0-1,-1 2,1-1,1-1,-1 0,1 0,-1 0,1 1,1 0,0 1,0-1,0 0,0 2,-1-4,0 2,-1-1,1 0,1 1,-1 0,0 0,1 1,0-1,0 1,0 0,0-1,-2 1,1 0,-2-1,2-1,-1 0,0 1,1-2,0 3,0-3,0 0,-1 1,0 1,2-1,0 1,-1 1,1-1,0 2,0-2,0 0,1 1,-3-2,1 1,0-2,-1 2,3-2,1-3,1-1,2-2,2-3,0 0,-1-1,-2 0,2-1,0 1,-4-1,1-1,-1 1,-2-1,0-1,0 1,0-1,0 0,0 1,0-1,0 1,0-1,0 0,-2 2,0 0,0 0,1-1,1 1,-3 0,2 0,-3 1,3-2,-3 2,1 0,-1-1,2 0,-1-1,0 0,1 0,0-1,0 2,-1 3,1 3,-1 1,0 3,-1 1,2 1,-1 1,2 1,0 2,1-1,0 0,0 0,0 0,0 0,0-1,1-1,-1 0,0 2,0-2,0 0,1 1,1 0,-1-1,1-1,2 1,-1-2,2 0,-2 0,-1 1,-2-2,-1 0,-1-1,-1 2,0 0,0 1,1 1,0 1,1-1,0 1,1-1,0 0,-1-1,-1 0,1 0,-1 0,0-1,0 1,-1 0,1 0,-1 0,-1 0,0 0,0 0,0 2,1-2,-1 1,2 1,0 0,-1-2,0 0,1-1,-1 0,0-1,1 1,-1-1,1 2,2 0,-2 0,2 2,0-1,-1 1,-1-1,-1-1,0 1,-1-1,2 0,-2 1,1 0,0 0,1 0,2 1,-1-1,2 1,2-5,1 1,0-4,1-1,1 0,0-3,1 1,-1-3,-1-1,0 0,-4 0,3-1,-3 1,-1-2,0 1,-1 0,1 1,0-1,0 1,-2 0,2-2,0 1,0 1,0-1,0 1,0 0,0-1,0 0,3 2,-2 0,2 1,-1 1,0-1,1 1,0-1,-1-1,-1 1,2-1,-2 1,1-1,-1-1,1 1,1-1,-2-1,0 1,0-1,1 0,0 1,0-1,-2 1,1-2,-1 2,1-1,-1 1,0-1,0 1,-1-1,1 0,0 1,0-1,0 0,0 1,0 0,0-1,0 0,0 1,0-1,0 0,-1 2,-1 3,-1 3,0 3,-1 2,1 2,1 1,2-1,2-3,1 0,3-2,0-1,0 1,-2 1,-1 2,-2 0,2 0,-2 1,2-2,-1 1,1 1,-1-1,-2 2,0-1,-2-1,1 1,-3-1,3 1,-2-1,3 1,-2 1,1 0,0 1,0-1,0 0,-1 1,2 0,0 0,-1 0,1-1,0 1,0-1,0 0,1 1,-1 0,0 0,-2-2,1-3,-2-2,0-1,-1 1,-1 0,1 1,0 1,0 0,0 0,0 2,3-1,-1 3,1 0,0-1,0 0,-1 0,0 1,-3-3,1 0,0 0,-2-1,3 2,-1-2,3 3,-2 1,0-1,2 1,0 1,-2-1,2-1,-2-1,3 3,-2-4,0 1,-1 0,1-1,-3 0,3 1,-2 0,2-1,-2 4,2-1,0-2,0 2,-1-3,0 1,1 0,0 1,1 1,0 0,1 0,0 0,0 0,0 1,0 1,0-1,0-1,0 1,0-1,0 0,0 1,0 1,0-2,0 0,0 1,0-1,0 0,0 2,0-1,0-1,0-1,-1 0,-1 0,1 0,-2-1,2 1,-1-1,1 2,0 0,-1-1,0 2,-1-2,1 0,0 0,0 1,-1 0,1 0,-1 0,1 0,0 1,-1-2,0 0,-1 0,1 1,2 0,-3-1,2 1,-1 1,-1 0,3 0,-3-1,2 1,0-1,0-1,-1 1,1-2,0 0,-1 0,1 1,-1-1,1 0,0 0,0 1,-1 1,0-1,1 2,-2 0,-1-1,0 1,0 0,0-1,0 0,0-2,-3 2,2-1,-1-1,0 1,1-2,-1 0,2 2,0-2,-1 1,-1-2,1 0,1 1,-1-1,1 0,-1 2,0-1,1 0,-1 0,4-2,1-1,3-2</inkml:trace>
</inkml:ink>
</file>

<file path=ppt/ink/ink8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4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20 3,'0'0,"0"-1,1 0,1 0,2 3,0 1,1 1,1 1,0-3,0 3,-2-3,1 2,-2-1,1-1,-1 1,1-1,1 0,-2-2,2-1,-3-2,3 1,-3 0,-1-1,-2 0,-1 1,2-1,1 1,2 0,0 2,3 1,-1 0,1 1,1-2,-1 1,1 0,-2 0,0 0,-1 1,2 1,-1-1,0 0,-1 1,1-1,-2 0,2 1,-1 0,3 0,-2-1,0 1,1-1,0-1,0 0,0 0,0-1,0 2,0 0,0 1,-1-1,0 1,0 0,-1 0,0-2,0 3,1-2,-1 1,1 0,-1-1,1 0,0-1,1 3,0 0,-1 0,-1 2,-1-2,0 1,0-1,1 1,0-2,1 3,0-2,-1 1,1-1,-1 1,0-1,0-1,1 0,-2 1,1 0,0 0,-2 0,2 0,-1 2,-1-1,3 1,-2 0,1-1,-1 0,0 0,2-1,-2 0,0 1,-1-1,1 1,-2-2,2 1,-1-1,0 2,0-2,2 0,-1 0,-1 0,1 1,0 0,-1-1,0 1,0 0,0 1,-1-1,0 2,1-1,-2 0,2-1,0 0,0 0,0 1,-1-1,1 1,0-1,-1 1,1 0,-2 1,1-1,0 1,0 0,0 0,0 0,0 1,1-3,-1 1,1 0,-1-1,1 0,2 0,-1-3,1 0,0-2,-2 0,1-3,-1 0,-1-2,0 3,-1 2,3 2,-1 4,1-1,1 1,0-1,0 1,-1 0,0 1,-2-1,0 1,0 1,-1-1,0-1,0 2,0-1,0 0,0 1,-1-1,1-1,0 2,0-1,0 0,0-2,2-1,-1-4,2 0,0 1,0 1,1 0,1 1,-1-1,1 1,-1 2,-3-1,2 1,-1 0,0 1,0 0,1 0,0-1,-1 1,0 0,0 0,0-1,1-1,-1 1,0 0,0 0,-1 2,-1-1,1 1,-1 1,0-1,1-1,-1 0,1-1,0 2,0-1,-1 1,2-2,0 2,-1-2,1 0,0 0,0 1,-1-1,1 2,-1-1,2 0,0 0,-1-1,-1 2,1-1,0 1,0 0,-1 0,1-1,-1 0,0 0,0 0,0 0,0 1,-1 0,0-1,0 2,0-1,0 0,0 1,-1-1,1-1,0 2,0-1,0 0,0 0,0 0,0 0,0 1,0-1,0-1,0 2,0-1,0 0,0 0,0 0,0 0,0 0,0 1,0-5,0 0,0 1,0 0,0 0,0 3,0-1,0 0,0 2,0-1,0 0,0 1,0-1,0-1,0 2,0-1,0 0,0 1,0-1,0-1,0 2,0-1,0 0,0 0,0 0,0 0,-1-1,0 0,-1 0,1 0,-1 0,0 1,0 0,1-1,1 2,0-1,0 0,0 1,0-2,0 1,0 1,0-1,0 0,0 0,0 0,0 0,0 1,0-1,1-2,1 1,-1 0,0 0,0 0,0 1,-1 0,0 0,0 0,0 1,1-2,0 1,0 1,0-1,0 0,-1 0,1 0,-1 0,0 1,0-1,0-1,0 2,-1-1,1 0,0 1,0-2,0 1,0 1,0-1,0 0,0 0,0 0,0 0,0 0,0 1,0-2,0 1,0 1,0-1,-1-1,-2-2,2 1,-2-1,0 1,0 0,-1 0,0-1,1 1,1 1,-2-2,3 1,-3 0,0 1,2-1,-3 0,2 1,-3 0,3 1,-1 0,0 0,2 0,0 1,-1-3,1 1,-2-2,2 1,0 0,1 1,0 0,-1 1,-1-1,1-1,1 2,-1-2,0 3,0-2,0 0,1 2,1-1,0 0,0 1,-2-1,1-1,-2 2,1-1,1 0,-2-1,0 0,0-1,1-1,0 1,-1 0,1 0,-1-1,1 0,0 1,0 0,0 0,-2-1,2 0,-1 2,0-1,0 2,0-1,1 1,-1-1,1-1,0 2,0-1,0 1,-1-1,1 1,0 0,-1-1,1 0,-1-2,0 2,1-2,0 1,-2 0,1 0,1 1,-1-1,-1 0,1-2,-1 3,2-1,-1 1,0-1,1 1,-1-1,-1 0,1 0,1 1,0 0,0 1,0-2,0 1,-2-1,0 2,1-3,-1 2,0-2,1 2,-1-2,2-1,0 3,-1-3,0 1,-2-1,2 1,-1-2,0 2,2 1,-1-1,-1 1,1 0,1 1,-2 0,1 0,-1 0,-1-1,-1-1,2 2,0-1,2 2,-1-2,-1 1,2-1,-2 2,1-1,0 0,-1-1,0 0,-1-1,1 1,-1-2,1 0,-3-2,2 0,0 1,0 1,1 0,1 1,-2-1,1 1,-2 1,1-2,0 2,-1 0,2-1,-2 0,2 0,-2 0,0-1,1 0,-2 0,1-1,2 2,-2-1,2 0,-2 0,1 0,0 1,1 0,-1-2,0 1,0-1,-1 1,0-1,0 1,0-2,0 1,0-1,-1 0,3 1,-2 1,3 0,-1 1,1-1,0 2,-1-2,0-1,-2 0,0 0,-1-1,0 0,0 0,0 0,0 0,3-1,3 1,2 0,2 0,3-1,-1-1,3-1,0-1,3 2,-3-1</inkml:trace>
</inkml:ink>
</file>

<file path=ppt/ink/ink8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280 0,'0'0,"1"0,2 2,1-1,0 2,2 1,-2 0,1 1,-2-1,0 1,-1 0,-1 0,1-1,0 1,-1-1,0 2,0-1,1 0,-2 2,2-1,-1-1,-1 2,1-1,0-1,1 0,-1-1,0 2,-1-1,1 1,-1 0,0 0,0 0,0 0,0 0,0 1,1-3,0 1,1 0,-1 0,0 1,-1-1,1 1,-1 0,0 0,0 0,0 1,0-1,0-1,0 2,0-1,1-1,-1 0,2-1,-1 2,-1-1,1 1,-1 0,0-1,0 2,0-1,0 0,0 1,0-1,0-1,0 2,-1-2,-1-1,1 1,1 0,-1 1,-1-2,1 1,-1-1,1 2,-1-1,1 0,-1 2,1-1,0-1,-1 2,1-1,0 0,0 1,1-1,-1-1,1 2,0-1,0 0,0 1,0-2,0 1,0 1,0-1,-1 0,-1 0,1 0,0 0,0 0,0 0,1 0,0 0,0 1,0-1,0-1,0 2,0-1,0 0,0 1,0-2,0 1,0 1,0-1,0 0,-2 0,1 0,0 0,0 1,-1-3,1 1,0 0,-1 0,-1 1,0-1,1 1,0 0,0 0,0 0,0 0,0 0,-1 0,0 0,1-2,0 2,0-2,1 2,-1-2,1 1,0-1,-1 1,-1-2,2 2,-1 0,0 0,0 1,1-1,0 2,-1-1,1 0,0 1,-2-3,1 1,0 0,1-1,-2 0,1 1,0-2,0 1,1 0,-2 2,1-2,-1 1,1 0,-1 0,0 0,1-1,-2 0,0 0,0 1,-1-1,1 1,-1-1,3-1,-3 2,3-1,-2 2,1 0,0-2,-1 0,0 0,1-1,-1 2,1-2,0 2,1-1,-1 0,1 0,-1-1,0 1,1 0,-2 0,0-1,2 2,-2-1,2 0,-1-1,0 0,0 2,1-1,-2 0,0 1,-1-1,1 1,0 0,0-1,1 0,-2-1,2-1,-1 0,0 1,1 0,-1 1,0 0,-2-1,2 1,-1-1,0-2,0 1,1 0,-1 0,2 0,-1 1,0-1,0 1,1-2</inkml:trace>
</inkml:ink>
</file>

<file path=ppt/ink/ink8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38:14.267"/>
    </inkml:context>
    <inkml:brush xml:id="br0">
      <inkml:brushProperty name="width" value="0.12347" units="cm"/>
      <inkml:brushProperty name="height" value="0.12347" units="cm"/>
      <inkml:brushProperty name="color" value="#0070C0"/>
      <inkml:brushProperty name="ignorePressure" value="1"/>
    </inkml:brush>
  </inkml:definitions>
  <inkml:trace contextRef="#ctx0" brushRef="#br0">2188 323,'184'1,"208"-3,-286-6,153-31,-253 38,-1-1,0 1,0-1,1 0,-1 0,0-1,6-4,-10 7,0-1,0 0,0 1,0-1,-1 0,1 1,0-1,0 0,-1 0,1 0,-1 0,1 0,-1 1,1-1,-1 0,1 0,-1 0,0 0,0 0,1-1,-1 1,0 0,0 0,0 0,0 0,0 0,0 0,-1 0,1 0,0 0,0 0,-1 0,1 0,-1 0,1 0,-1 0,1 0,-1 0,1 1,-1-1,0 0,0 0,1 1,-1-1,-1 0,-2-2,0 0,0 0,0 0,0 1,0 0,-1 0,1 0,-1 1,0-1,1 1,-1 0,0 0,-5 0,-70 1,56 1,-17-2,-62-10,-11 0,40 8,-1 3,-126 18,166-13,7 0,60-4,345-2,-363 1,-2 1,2 1,-1 0,1 1,-1 0,0 1,0 1,23 11,-20-4,-16-12,0 1,0-1,0 0,0 1,1-1,-1 0,0 0,0 1,0-1,0 0,0 1,0-1,0 0,0 1,0-1,0 0,0 1,0-1,0 0,0 1,0-1,0 0,0 0,0 1,0-1,-1 0,1 1,0-1,0 0,-1 1,0 0,-1 0,1-1,-1 1,0 0,1 0,-1-1,0 1,0-1,0 0,0 1,1-1,-1 0,0 0,0 0,0 0,-2-1,-113-15,-42-3,-67 17,212 5,26 3,38 8,-40-11,33 9,0 2,-2 2,1 2,-2 1,-1 2,0 2,47 38,-61-35,-24-26,-1 1,1-1,-1 0,0 1,1-1,-1 1,1-1,-1 1,0-1,0 1,1-1,-1 1,0-1,0 1,0 0,1-1,-1 1,0-1,0 1,0 0,0-1,0 1,0-1,0 1,0 0,0-1,-1 1,1-1,0 1,0-1,0 1,-1-1,1 1,0-1,-1 1,1-1,0 1,-1-1,1 1,-1-1,1 1,-1-1,1 0,-1 1,1-1,-1 0,1 0,-1 1,1-1,-1 0,1 0,-1 0,1 1,-1-1,-1 0,-3 0,-1 1,0-1,1 0,-1-1,0 1,1-1,-1 0,-5-3,-50-18,42 15,-16-7,0 1,-1 2,0 1,0 2,-55-5,-140 13,115 2,114-2,-8 0,-1 1,1 0,-14 3,22-4,0 1,0-1,0 1,0 0,1-1,-1 1,0 0,1 0,-1 0,0 1,-1 1,2-2,1-1,-1 1,1 0,-1 0,1 0,0-1,-1 1,1 0,0 0,0 0,0 0,0 0,0-1,0 1,0 0,0 0,0 0,0 0,0 0,0 0,0 0,1-1,-1 1,0 0,1 0,0 0,2 3,0 0,0-1,0 1,1-1,-1 0,1 0,0-1,0 1,0-1,0 0,8 4,7 3,2 3,1-1,0-2,0 0,1-1,1-1,-1-1,1-2,35 4,-3-4,0 4,-1 1,0 4,-1 1,60 25,-111-38,11 5,-1 0,0 0,0 2,22 16,-35-21,-7-4,-10-4,-109-35,26 10,39 11,-72-11,-11-4,123 28,7 3,-1-2,-26-11,40 16,1 0,0 0,0 0,0 0,0 0,-1 0,1 0,0 0,0-1,0 1,0 0,0 0,0 0,-1 0,1 0,0 0,0 0,0-1,0 1,0 0,0 0,0 0,0 0,0 0,0 0,0-1,0 1,-1 0,1 0,0 0,0 0,0-1,0 1,0 0,0 0,1 0,-1 0,0 0,0-1,0 1,0 0,0 0,0 0,0 0,0 0,0-1,0 1,0 0,0 0,1 0,-1 0,0 0,0 0,0-1,13-5,16-2,42-1,-2 3,114 5,-106 2,-64-1,0 0,0 2,0-1,0 1,-1 1,1 1,14 5,-53-4,-84-4,73-2,0 1,0 2,0 1,0 2,-62 17,92-19,-162 60,139-50,0 2,1 2,-37 26,52-32,1 1,1 0,0 1,0 0,-12 20,34-35,9-7,6-5,1 1,0 2,1 1,0 0,0 3,1 0,0 1,1 2,-1 1,40 1,-18 3,-1 3,1 2,-1 2,76 22,-73-17,82 11,-131-24,-1 0,1 1,-1-1,1 1,-1-1,1 1,-1 0,0 0,1 0,1 2,-4-3,0 0,1 0,-1 1,0-1,0 0,0 0,0 0,0 0,0 0,0 1,0-1,0 0,0 0,0 0,0 0,0 0,0 1,0-1,0 0,0 0,0 0,0 0,0 0,0 1,0-1,0 0,0 0,0 0,0 0,0 0,-1 0,1 1,0-1,0 0,0 0,0 0,0 0,0 0,0 0,0 0,-1 0,1 0,0 1,0-1,0 0,0 0,-1 0,-17 4,-74 3,-132-7,95-2,94 1,-21 1,43 0,23 1,27 5,0 2,-1 1,65 26,-80-27,-4-1,-21-5,-30-10,4-2,-1 1,0 1,0 2,0 2,-1 0,-53 2,79 3,-1 0,0 1,0-1,-9 5,14-6,1 1,0-1,0 1,0-1,0 1,0 0,0-1,0 1,0 0,0 0,1-1,-1 1,0 0,-1 1,2-1,0 0,0-1,0 1,0-1,0 1,0 0,0-1,0 1,0-1,1 1,-1-1,0 1,0 0,0-1,1 1,-1-1,0 1,1-1,-1 1,0-1,1 1,-1-1,1 0,-1 1,1-1,-1 0,1 1,-1-1,1 0,0 1,4 2,1 0,-1-1,1 1,0-1,0-1,0 1,-1-1,2 0,6 0,62 0,-48-1,173-3,151 4,-342 0,-1-1,-1 0,0 0,0 1,0 0,0 0,0 1,0 0,0 0,6 4,-15-5,0 0,0 0,0 0,0-1,0 1,0 0,0-1,0 1,-1-1,-2 0,-166 5,-35 3,5 5,93-8,51 1,-57 13,61-8,-75 4,117-15,8 0,-1 0,1 0,-1 0,0 0,2 0,-2 1,1 0,-1 0,1 0,-1 0,1 0,0 1,-4 1,7-3,0 1,0-1,0 0,0 0,0 0,0 0,0 1,0-1,-1 0,1 0,0 0,0 0,0 1,0-1,0 0,0 0,0 0,0 1,1-1,-1 0,0 0,0 0,0 0,0 1,0-1,0 0,0 0,0 0,0 0,0 0,1 1,-1-1,0 0,0 0,0 0,0 0,0 0,1 0,-1 0,0 0,0 1,0-1,0 0,1 0,-1 0,0 0,0 0,0 0,0 0,1 0,-1 0,0 0,0 0,13 2,4-3,2-1,-1-1,0-1,0 0,-1-2,1 1,19-11,6-1,-18 8,0 1,1 2,31-5,-44 10,0 0,0 1,0 0,0 1,-1 1,1 0,0 1,20 6,13 5,-1-3,83 9,10 2,-103-15,-23-6,-1 1,0 0,0 1,0 0,0 1,-1 0,1 1,-1 0,0 0,16 13,-9-2,-17-16,0 0,0 0,0 0,0 0,0 0,0 0,0 0,0 0,0 0,-1 0,1 0,0 0,0 0,0 0,0 0,0 0,0 0,0 0,0 0,0 0,0 0,0 0,-1 0,1 0,0 0,0 0,0 0,0 0,0 0,0 0,0 0,0 0,0 0,0 0,0 0,0 1,0-1,0 0,0 0,0 0,0 0,0 0,0 0,0 0,0 0,-36-19,12 5,-4 0,-1 1,-1 2,1 1,-2 1,1 1,-1 2,0 1,-1 2,-41 0,20 3,-134 3,155 0,-1 1,1 1,-54 16,59-14,0-1,-1-2,1-1,-1-1,-40-2,35 0,0 0,0 3,-44 7,24 6,1 2,-63 31,82-34,32-15,0 0,0 1,-1-1,1 1,0 0,0-1,0 1,-1 0,1-1,0 1,0 0,0 0,0 0,1 0,-2 2,2-3,0 0,0 1,0-1,1 1,-1-1,0 0,0 1,1-1,-1 0,0 1,0-1,1 0,-1 0,0 1,1-1,-1 0,0 0,1 1,-1-1,1 0,-1 0,0 0,1 0,-1 0,1 0,-1 0,0 0,1 1,0-2,45 5,-45-4,797-5,-646 18,-18 0,0 1,-92-8,0-2,46-1,-88-3,1 0,-1 0,0 0,1 1,-1-1,0 0,1 0,-1 0,0 0,1 0,-1 0,0 0,1 0,-1-1,0 1,0 0,1 0,-1 0,0 0,1 0,-1 0,0-1,1 1,-1 0,0 0,0 0,1-1,-1 1,0 0,0 0,0-1,1 1,-1 0,0-1,-9-6,-21-6,-5 3,-1 2,0 1,-59-3,-3-1,60 5,0 3,-42 0,60 4,0 1,1 0,-1 2,1 0,-37 13,-12 9,-1-4,-1-2,-103 14,72-28,81-7,1 2,-1 0,1 1,0 1,0 0,0 2,-27 10,-37 11,83-26,-1 0,1 0,0 0,-1 0,1 1,0-1,-1 0,1 0,0 0,-1 0,1 0,0 1,0-1,-1 0,1 0,0 0,-1 1,1-1,0 0,0 0,0 1,-1-1,1 0,0 1,0-1,0 0,0 1,0-1,-1 0,1 1,0-1,0 0,0 1,0-1,0 0,0 1,13 5,23-1,375-1,-215-7,-99 5,106-4,-201 2,0 0,-1 0,1 0,-1 0,1-1,0 1,-1 0,1-1,-1 1,1-1,-1 1,1-1,-1 0,1 0,-1 0,0 0,1 0,-1 0,0 0,0 0,0 0,0 0,0-1,0 1,0 0,0-1,0-1,0 2,-1 1,0-1,-1 0,1 0,0 1,0-1,0 0,0 0,-1 1,1-1,0 0,0 1,-1-1,1 0,-1 1,1-1,-1 1,1-1,-1 1,1-1,-2 0,0-1,0 1,0 0,0 0,0-1,-1 2,1-1,0 0,-1 0,-3 0,-30-5,-55-12,82 16,1-1,0 0,0 0,0-1,0 0,0 0,-13-11,20 14,0 0,0 0,1 0,-1-1,0 1,1 0,-1 0,0-1,1 1,0 0,-1-1,1 1,0-1,0 1,0 0,0-1,0 1,0-1,0 1,0-1,0 1,1 0,-1-1,1 1,-1 0,1-1,-1 1,1 0,0 0,-1-1,1 1,0 0,0 0,0 0,0 0,1-1,3-3,0-1,1 1,0 0,-1 0,10-5,3 0,0 0,1 1,0 1,1 1,0 0,-1 2,1 0,0 1,1 1,-1 1,27 1,-41 1,0 0,0 0,0-1,0 0,0 0,0-1,0 0,-1 0,10-4,-13 5,0 0,-1 0,1-1,0 1,0 0,-1-1,1 1,-1-1,0 1,1-1,-1 0,0 0,0 1,0-1,0 0,0 0,-1 0,1 0,0 0,-1 0,1 0,-1-1,0 1,0 0,0 0,0 0,0 0,-1 0,1 0,0-1,-2-1,-1-4,0 0,-1 0,0 0,0 0,-1 1,0-1,0 1,-1 1,0-1,0 1,0 0,-1 0,-11-7,-3-1,0 1,-1 1,-37-14,49 23,0 0,0 0,0 1,-1 0,1 0,-1 2,0-1,0 1,1 1,-1 0,-14 3,-9 4,1 2,-38 17,37-13,-55 14,1-15,59-10,0 1,0 1,-33 12,54-15,1 1,0 0,0 0,1 1,-1 0,1 0,0 0,0 1,0 0,1 0,-1 1,1-1,0 1,1 0,0 0,0 1,-4 8,7-14,1 0,0 0,-1 0,1 0,0 0,0 0,0 0,0 0,0 0,0 1,0-1,0 0,0 0,0 0,1 0,-1 0,0 0,1 0,-1 0,1 0,-1 0,1 0,-1 0,1 0,0 0,-1 0,1-1,0 1,0 0,0 0,0-1,0 1,0-1,0 1,0-1,0 1,0-1,1 1,6 2,1 0,-1-1,16 3,-16-3,47 5,1-2,-1-3,62-4,95 4,-210-3,-1 1,1 1,-1-1,1 0,-1 0,1 1,0-1,-1 0,1 1,-1 0,0-1,1 1,-1 0,1 0,1 1,-3-1,0-1,0 1,0-1,0 0,1 1,-1-1,0 1,0-1,0 1,0-1,-1 1,1-1,0 1,0-1,0 1,0-1,0 1,-1-1,1 1,0-1,0 1,-1-1,1 0,0 1,-1-1,1 1,0-1,-1 0,1 0,-1 1,-4 3,-1 1,0-2,0 1,0-1,-11 5,-10 0,-1 0,0-2,0-1,-38 1,25-2,-50 11,0 5,53-14,0 3,-54 19,70-19,1-1,-1 0,-1-2,1 0,-1-2,-32 2,13-3,2-3,-2-1,0-3,-58-11,97 14,0 1,0-1,0 1,0 0,0 0,0 0,0 0,0 1,0-1,-5 2,7-2,1 0,0 0,-1 1,1-1,-1 0,1 0,0 1,-1-1,1 0,-1 1,1-1,0 0,0 1,-1-1,1 0,0 1,-1-1,1 1,0-1,0 0,0 1,0-1,-1 1,1-1,0 1,0-1,0 1,0 0,1 1,-1-1,1 0,-1 1,1-1,-1 0,1 0,0 0,0 1,-1-1,1 0,0 0,0 0,2 1,4 4,1-1,0 1,0-1,1-1,-1 0,1 0,0-1,0 0,18 4,9 0,42 2,190-5,-172-5,-87 2,-8 2,-17 5,-31 7,-22 5,-96 23,134-37,-2-1,2-1,-43-2,-426-4,312 2,40 5,146-5,0 0,0 0,0 0,0 0,0-1,-1 1,1-1,0 1,0-1,0 0,0 0,0 0,1 0,-1 0,0 0,0-1,-2-1,4 2,-1 0,1-1,-1 1,1 0,-1 0,1-1,0 1,0 0,0-1,-1 1,1 0,0-1,1 1,-1 0,0 0,0-1,1 1,-1 0,0 0,1-1,-1 1,1 0,0 0,-1 0,1 0,0 0,1-2,6-8,0-2,1 1,0 0,1 1,11-10,-17 17,0 1,0 0,0 1,1-1,-1 1,1 0,0 0,-1 0,1 0,0 1,0 0,0 0,0 0,0 1,9 0,82 11,-70-7,0-1,39 0,-64-3,0 0,0 0,0 0,-1 0,1 0,0 0,0 0,0-1,0 1,0 0,-1-1,1 1,0 0,0-1,-1 1,1-1,0 1,-1-1,1 0,0 1,-1-1,1 0,-1 1,1-1,-1 0,1 0,-1 1,0-1,1 0,-1 0,0 0,0 1,0-1,1 0,-1 0,0 0,0 0,0 0,0 1,0-1,-1 0,1 0,0-1,-2-6,0 1,-1-1,1 1,-5-8,1 2,3 6,1 1,0-1,1 0,-1 1,1-1,1 0,-1 0,1-11,1 15,-1 0,1 1,0 0,0-1,0 1,0-1,0 1,0 0,1 0,-1 0,1 0,-1 0,1 0,0 0,0 0,-1 1,2-1,-1 1,0-1,0 1,0 0,1 0,-1 0,0 0,1 0,2 0,11-3,0 1,0 0,0 2,-1 0,2 1,-1 0,0 1,0 1,0 1,0 0,26 9,-9 0,-1 2,0 1,-2 1,42 29,-47-19,-25-26,1 0,0 1,-1 0,0-1,1 1,-1-1,1 1,-1-1,0 1,1 0,-1-1,0 1,0 0,1-1,-1 1,0 0,0 0,0-1,0 1,0 0,0-1,0 1,0 0,0-1,-1 1,1 0,0 0,0-1,0 1,-1 0,1-1,0 1,-1-1,1 1,-1-1,1 1,-1 0,1-1,-1 1,1-1,-1 0,1 1,-1-1,0 1,0-1,-1 1,0-1,0 0,-1 0,1 0,0 0,0 0,0 0,0 0,0-1,0 1,0-1,0 0,-1 1,2-1,-5-2,-33-21,24 14,-30-16,-56-36,101 62,-1-1,1 1,-1 0,0 0,1-1,-1 1,1 0,-1-1,1 1,0 0,-1-1,1 1,-1-1,1 1,0-1,-1 1,1-1,0 1,-1-1,1 1,0-1,0 0,-1 1,1-1,0 1,0-1,0 1,0-2,16 0,26 9,-16 1,42 20,-21-8,-46-20,0 1,-1-1,1 0,0 1,-1-1,1 0,0 1,0-1,0 0,-1 0,1 0,0 0,0 1,0-1,-1 0,1-1,0 1,0 0,0 0,-1 0,1 0,0-1,0 1,-1 0,1 0,0-1,0 1,-1-1,1 1,0-1,0-1,-1 1,1-1,-1 1,0 0,0-1,0 1,0-1,0 1,0 0,0-1,0 1,-1-1,1 1,0 0,-2-3,0-3,-2-1,1 0,-1 1,0 0,-6-7,6 9,-1 1,1 1,-1-1,0 1,0-1,0 1,-1 1,1-1,-1 1,1 0,-1 0,0 1,0-1,-10 0,-9 0,-1 1,-29 3,22 0,19-1,-1-1,0 0,0-1,0-1,2 0,-2-1,1-1,-1 0,1 0,0-2,-13-7,-12-10,-44-34,-12-8,93 63,0 1,0 0,0 0,0 0,0 0,0 0,0 0,0 1,-1-1,1 1,0-1,-1 1,1 0,0 0,-1 0,1 0,0 0,0 1,-4 0,4 0,-1 1,1-1,0 1,-1 0,1-1,0 1,0 0,1 0,-1 0,0 1,1-1,-1 0,1 1,0-1,0 1,-2 3,-2 9,1 0,0 0,1 0,0 0,0 24,5 82,0-63,-1-46,1-1,0 0,0 0,1-1,1 1,0 0,0-1,1 0,0 0,13 17,-7-10,2-2,0 1,0-2,2 0,18 15,-129-130,48 49,38 42,-51-55,-130-110,183 170,1-1,-1 0,1-1,0 0,1 0,-1 0,1-1,1 0,0 0,0-1,-5-11,10 20,0 0,0 0,-1-1,1 1,0 0,0 0,0 0,0 0,0 0,0 0,0 0,0 0,0 0,0-1,0 1,0 0,0 0,-1 0,1 0,0 0,0 0,0-1,0 1,0 0,0 0,0 0,0 0,0 0,0 0,1 0,-1-1,0 1,0 0,0 0,0 0,0 0,0 0,0 0,0 0,0-1,0 1,0 0,0 0,0 0,1 0,-1 0,0 0,0 0,0 0,0 0,0 0,0 0,0 0,1 0,-1 0,0 0,0 0,0 0,0 0,0 0,10 6,8 13,5 11,-1 1,-2 0,-1 2,-2 0,-1 2,13 37,-26-61,-2-6,-1-7,-5-38,5 39,0 1,0-1,0 0,0 1,0-1,0 0,0 0,1 1,-1-1,0 1,0-1,1 0,-1 1,0-1,1 0,-1 1,0-1,1 1,-1-1,1 1,0-1,0 1,0 0,0 0,0 0,0 0,-1 0,1 0,0 0,0 0,0 0,0 1,0-1,-1 0,1 1,0-1,0 1,0-1,-1 1,1-1,0 1,-1 0,1-1,0 2,27 24,33 41,-47-49,1-1,0-1,1 0,1-1,0-1,1 0,39 21,-44-29,1 0,1-1,-1-1,0 0,1-1,0 0,0-2,21 1,-1-4,0-1,-1-2,1-2,-3-1,51-18,-70 22,19-4,0 2,1 1,60-2,-49 4,-37 3,1-1,-1 0,0 0,0 0,0-1,0 0,0-1,0 1,-1-1,1-1,-1 1,0-1,10-8,-15 12,-1-1,0 1,1-1,-1 1,1 0,-1-1,0 1,0-1,1 1,-1-1,0 1,0-1,1 1,-1-1,0 1,0-1,0 1,0-1,0 1,0-1,0 1,0-1,0 1,0-1,0 1,0-1,0 0,-1 1,1-1,0 1,0 0,-1-1,1 1,0-1,0 1,-1-1,1 1,-1 0,1-1,0 1,-1-1,1 1,-1 0,1 0,-1-1,1 1,0 0,-1 0,1 0,-1-1,0 1,1 0,-1 0,1 0,-1 0,-32-5,4 7,1 0,-1 2,1 1,-53 17,52-13,-1-1,1-1,-1-2,-47 2,0-6,-106-5,142-6,34 8,1 1,0-1,0 1,-14-1,20 2,0 0,-1-1,1 1,-1 0,1 0,0 0,-1 0,1 1,0-1,-1 0,1 0,-1 0,1 0,0 0,-1 0,1 1,0-1,-1 0,1 0,0 0,0 1,-1-1,1 0,0 0,0 1,-1-1,1 0,0 1,0-1,0 0,-1 1,1-1,0 0,0 1,0-1,0 0,0 1,0-1,0 1,0-1,0 0,0 1,0-1,0 0,0 1,0-1,0 1,0-1,0 0,0 1,1-1,-1 0,0 1,0-1,0 0,1 0,-1 1,0-1,0 0,1 1,0-1,17 20,5-5,1-1,1 0,0-2,1-1,0-1,1-1,0-2,0 0,45 4,21-3,145-8,-107-2,-64 2,-114-16,12 13,-1 2,1 1,-1 2,1 1,-64 15,47-8,-89 5,58-17,-134-21,194 20,-2-1,-44-12,62 14,0 0,0-1,1 0,-1 0,1 0,-1-1,1 0,0 0,1 0,-11-11,16 15,0 0,-1-1,1 1,-1-1,1 1,0-1,-1 1,1-1,0 0,0 1,-1-1,1 1,0-1,0 0,0 1,0-1,0 1,0-1,0 0,0 1,0-1,0 0,0 1,0-1,0 1,1-1,-1 1,1-2,15-9,29 1,-23 9,0 1,-1 1,1 1,0 0,-1 2,0 0,1 2,-2 0,1 2,33 16,-36-17,1 0,0 0,1-2,33 5,80 2,-116-11,2 1,1-2,31-2,-49 2,-1 0,0 0,1 0,-1-1,0 1,1 0,-1-1,0 1,0-1,1 1,-1-1,0 0,0 1,0-1,0 0,0 0,0 0,0 0,0 0,0 0,0 0,0 0,-1 0,1 0,0 0,-1-1,1 1,-1 0,1 0,-1-1,0 1,0 0,1-1,-1 1,0 0,0-1,0 1,0 0,-1-1,1 1,0 0,-1-1,0-1,-1-4,-1 1,0-1,0 0,0 1,-1-1,-9-10,-43-47,-99-89,23 26,125 121,2 0,-1-1,1 0,-8-13,13 20,0 0,1 0,-1 0,0 0,1 0,-1 0,0 0,0 0,1 1,-1-1,0 0,1-1,-1 1,0 0,0 0,1 0,-1 0,0 0,1 0,-1 0,0 0,0 0,1-1,-1 1,0 0,0 0,1 0,-1-1,0 1,0 0,0 0,1 0,-1-1,0 1,0 0,0-1,0 1,0 0,0 0,1-1,-1 1,0 0,0-1,0 1,0 0,0 0,0-1,0 1,0 0,0-1,0 1,0 0,-1 0,1-1,0 1,0 0,0-1,0 1,26 15,10 12,0 2,47 51,-20-18,4 0,-117-104,-66-45,-36-26,140 104,-63-58,63 52,12 16,0-1,0 0,0 0,0 0,0 0,0 0,0 0,1 0,-1 0,0 0,0 0,0 0,0 0,0 0,0 0,0 0,0 0,0 0,0 0,0 0,0 0,0 0,1 0,-1 0,0 0,0-1,0 1,0 0,0 0,0 0,0 0,0 0,0 0,0 0,0 0,0 0,0 0,0 0,0 0,0 0,0 0,0 0,0 0,0-1,0 1,0 0,0 0,0 0,0 0,0 0,0 0,0 0,0 0,0 0,0 0,0 0,0 0,0 0,0-1,0 1,24 18,160 144,-79-73,-101-85,0-1,0 0,-1 1,0 0,0 0,3 5,-5-9,-1 1,0-1,0 0,0 0,0 1,0-1,0 0,1 1,-1-1,0 0,0 0,0 1,0-1,0 0,0 1,0-1,0 0,0 1,0-1,-1 0,1 0,0 1,0-1,0 0,0 1,0-1,0 0,-1 0,1 1,0-1,0 0,0 0,-1 0,1 1,0-1,-22 0,15-2,0 0,1 0,-1-1,1 0,0 0,-1-1,-4-5,9 8,0 0,1-1,-1 1,0-1,1 0,-1 1,1-1,0 0,0 0,0 0,-2-4,3 5,-1 0,1 0,0 0,0 0,0 0,0 0,0 0,0 0,1-1,-1 1,0 0,0 0,1 0,-1 0,1 0,-1 0,1 0,-1 1,1-1,0 0,-1 0,1 0,0 0,-1 1,1-1,1 0,4-4,0 1,-1 0,2 1,-1-1,1 1,0 1,0-1,7-1,63-10,-58 11,109-16,176-30,-302 49,3-1,0 0,1-1,-1 1,0-1,8-4,-12 6,-1 0,1-1,0 1,-1-1,1 1,0-1,-1 0,1 1,-1-1,1 1,-1-1,1 0,-1 0,0 1,1-1,-1 0,0 0,0 1,1-1,-1 0,0 0,0 0,0 1,0-1,0 0,0 0,0 0,0 1,0-1,-1 0,1 0,0 0,0 1,-1-1,1 0,0 1,-1-1,1 0,-1 1,1-1,-1 0,1 1,-1-1,0 1,-1-2,-4-5,-1 1,0 0,0 0,0 0,-1 1,0 0,-8-4,-66-25,39 17,-369-175,400 186,-10-6,-1 1,-1 1,-38-11,60 20,1 1,-1-1,1 1,-1 0,1-1,-1 1,1 0,-1 0,1 0,-1 0,1 1,-1-1,1 0,-2 1,2-1,1 1,0-1,0 0,0 1,-1-1,1 0,0 1,0-1,0 0,0 1,0-1,0 1,0-1,0 0,0 1,0-1,0 0,0 1,0-1,0 0,0 1,0-1,0 1,0-1,0 0,1 1,-1-1,0 0,0 1,0-1,1 0,-1 0,0 1,4 4,0 0,0 0,1-1,-1 0,7 5,337 242,-326-235,10 4,38 19,11 6,-67-34,-18-9,-28-15,8 2,-37-19,-75-50,150 88,-1-2,1 1,0-2,1 0,28 6,-26-7,188 42,345 32,-282-64,-323-20,1-3,-65-18,67 13,0 3,-89-7,136 17,-5 0,0 1,0 0,1 0,-1 0,0 2,0-1,1 1,-1 0,-16 8,-41 16,47-19,0 1,-32 18,30-11,1 0,-25 22,45-35,-1 0,-1 0,1 0,0 0,0 1,1-1,-1 0,0 1,1 0,-1-1,1 1,0 0,0-1,0 1,0 0,1 0,-1 0,1 0,0 0,0 0,0 0,0 0,0 0,1 0,-1 0,1 0,0 0,-1 0,1-1,1 1,-1 0,0 0,1-1,-1 1,1-1,0 0,0 1,0-1,3 3,1 1,2 1,0-1,0-1,0 0,0 0,1 0,0-1,0 0,0-1,1 0,11 2,-5-3,-1 0,1-1,-1-1,1-1,-1 0,1-1,-1-1,22-6,-16 2,0 0,-1-2,0 0,0-2,24-16,-8 2,1 3,45-22,-68 38,0 0,1 0,-1 2,1 0,0 0,1 1,-1 1,0 1,23 0,-38 1,0 0,0 0,0 0,1 0,-1 0,0 0,0 0,0 0,1 0,-1 0,0 0,0 0,0 0,1 0,-1 0,0 0,0 0,0 0,1 0,-1 0,0 0,0 0,0 0,1 0,-1 1,0-1,0 0,0 0,0 0,1 0,-1 0,0 1,0-1,0 0,0 0,0 0,0 1,0-1,1 0,-1 0,0 0,0 1,0-1,0 0,0 0,0 0,0 1,0-1,0 0,0 0,0 0,0 1,0-1,0 0,-1 0,1 0,0 1,0-1,0 0,0 0,0 0,0 1,-14 11,13-11,-38 26,-1-2,-2-2,0-1,-2-2,1-3,-85 23,82-31,-1-2,-1-3,1-1,-78-6,45 1,40 3,-65 11,63-5,-50 0,66-6,-1-2,1 0,0-2,0 0,0-2,-26-9,-38-15,-41-14,124 39,0 1,1-1,0 0,0 0,0-1,1 1,-1-1,1-1,0 1,1-1,-1 0,1 0,0 0,1 0,-1-1,1 0,1 1,-1-1,-1-8,-6-49,3 27,-4-71,11 114,3 97,-2-91,0 0,1-1,0 1,1-1,0 1,1-1,0 0,11 19,-15-30,0 0,0 1,0-1,0 0,0 1,1-1,-1 0,0 0,0 1,0-1,0 0,1 0,-1 0,0 1,0-1,1 0,-1 0,0 0,0 1,1-1,-1 0,0 0,0 0,1 0,-1 0,0 0,1 0,-1 0,0 0,1 0,-1 0,0 0,0 0,1 0,-1 0,0 0,1 0,-1 0,0 0,1 0,-1 0,0-1,0 1,1 0,-1 0,0 0,0 0,1-1,-1 1,0 0,0 0,0-1,0 1,1 0,-1 0,0-1,0 1,0 0,0 0,0-1,0 1,1 0,-1-1,0 1,0 0,0-1,0 1,0 0,-1-1,6-27,-5 22,0 5,0 0,0-1,0 1,1 0,-1-1,0 1,0 0,1 0,-1-1,1 1,-1 0,1 0,-1 0,1-1,0 1,0 0,-1 0,1 0,0 0,0 0,0 0,0 1,0-1,0 0,0 0,1 1,-1-1,0 1,0-1,0 1,1-1,-1 1,0 0,1 0,-1-1,0 1,1 0,-1 0,0 0,1 0,-1 1,0-1,0 0,1 1,-1-1,0 1,2 0,6 3,0 0,-1 1,0 0,0 0,11 10,-7-3,0 0,14 18,-20-21,1 0,1-1,-1 1,1-2,0 1,1-1,16 10,-24-17,-1 0,1 1,0-1,0 0,0 1,0-1,0 0,-1 0,1 0,0 0,0 0,0 0,0 0,0 0,0 0,0 0,0-1,-1 1,1 0,0-1,0 1,0 0,-1-1,1 1,0-1,0 1,-1-1,1 0,0 1,-1-1,1 0,-1 1,1-1,-1 0,1 0,-1 0,1 1,-1-1,0 0,1 0,-1 0,0 0,0 0,0 1,0-1,0 0,0 0,0-1,1-6,0 0,-1 1,0-1,-1-11,-5-12,-1 1,-2 0,-18-44,14 40,13 33,-1 1,1-1,-1 0,1 0,0 0,0 0,-1 0,1 0,0 0,0 0,0 0,0 0,0 0,0 0,0 0,1 1,-1-1,0 0,0 0,1 0,-1 0,0 0,1 0,-1 1,1-1,0 0,-1 0,1 0,-1 1,1-1,0 0,0 1,-1-1,1 1,0-1,0 1,0-1,0 1,-1 0,1-1,0 1,0 0,0 0,0 0,0-1,0 1,0 0,0 0,0 0,1 1,9-1,0 0,0 1,18 4,-19-3,42 7,183 24,-45-7,-119-16,-38-5,1-1,-1-2,37-1,-59-2,0 0,-1-1,1 0,-1-1,1 0,-1-1,0 0,-1 0,1-1,-1 0,0-1,0 0,16-14,11-14,-2-2,-1-1,-2-1,38-64,-52 75,-5 8,0 0,-1-1,-1 0,-1-1,-1 1,11-42,5-116,-22 164,1 0,1 1,0-1,1 1,10-19,-12 26,1 1,-1 0,1 0,0 0,1 1,-1-1,1 1,0 0,0 0,1 1,-1-1,1 1,-1 1,12-5,56-27,-54 23,1 2,24-9,49-16,-65 22,-1 2,2 1,-1 1,1 1,1 2,56-4,346 12,-423-2,-5-1,0 0,0 1,0-1,1-1,-1 1,0-1,0 1,0-1,0 0,0-1,0 1,7-4,-11 5,0 0,0-1,0 1,0 0,0 0,0-1,0 1,0 0,0 0,-1-1,1 1,0 0,0 0,0-1,0 1,0 0,0 0,0 0,-1-1,1 1,0 0,0 0,0 0,-1 0,1 0,0-1,0 1,0 0,-1 0,1 0,0 0,0 0,-1 0,1 0,0 0,0 0,0 0,-1 0,1 0,-1 0,-13-4,13 3,-114-34,72 20,-74-16,86 27,0 1,0 2,-1 1,1 1,-61 11,-147 51,221-57,-21 4,-1-2,-1-2,1-2,-1-1,-52-4,-13 5,2 3,-111 24,183-26,0 3,1 0,0 2,1 1,-37 19,22-10,1-2,-3-2,-85 17,-54-7,148-21,0-2,-41-1,66-4,20-4,21-3,160-18,-153 21,1 2,-1 2,1 1,0 1,0 3,-1 0,1 3,-1 1,-2 1,2 2,-1 1,32 17,-42-19,1-1,0 0,47 6,-38-8,51 16,21 12,69 25,-138-42,49 30,-56-29,0-2,53 21,-77-35,-1 1,0-1,0 1,0 0,0 0,0 0,-1 0,1 1,-2 0,1 0,0 0,4 7,-7-9,0-1,0 1,0 0,0 0,0 0,-1-1,1 1,-1 0,1 0,-1 0,0 0,0 0,0 0,0 0,0 0,0 0,0 0,-1 0,1 0,-1 0,1-1,-1 1,0 0,0 0,0 0,0-1,0 1,0-1,0 1,0-1,-1 1,1-1,-1 1,1-1,-1 0,1 0,-1 0,0 0,-1 1,-3 1,0-1,1 1,-1-1,0 0,0-1,0 1,0-1,0-1,0 1,-1-1,1 0,0 0,0-1,0 0,-9-2,-10-3,0-2,-32-14,38 15,-61-28,2-4,1-3,4-3,-108-84,175 124,0 0,1 0,-1-1,1 0,0 0,-6-10,10 15,0 0,0 0,1-1,-1 1,1 0,-1-1,1 1,-1 0,1-1,0 1,-1-1,1 1,0-1,0 1,0 0,0-1,1 1,-1-1,0 1,1-1,-1 1,1 0,-1-1,1 1,-1 0,1-1,0 1,0 0,0 0,0 0,0 0,0 0,0 0,0 0,0 0,0 0,0 0,1 1,-1-1,2-1,5-1,-1 0,1 0,0 1,0 0,0 1,0-1,12 1,62 2,-45 1,98-2,68 4,-178-1,-1 0,0 2,0 1,0 1,-1 1,36 18,-2 5,67 46,-116-71,0 0,-1 1,1 0,-2 0,1 1,-1 0,0 0,-1 0,0 1,6 13,0 4,-1 1,9 38,-18-60,1 0,-1 0,-1 0,1 1,-1-1,0 0,0 0,0 0,-1 0,1 0,-1 0,-1 0,1 0,-1 0,0 0,0 0,0-1,-1 1,-2 4,-2-1,-1 0,1-1,-1 1,-1-2,1 1,-1-1,0 0,-12 5,-37 16,-1-2,-1-3,0-3,-100 19,90-26,-114 6,-71-16,250-2,-444 0,438 0,1 0,-1 1,-13 3,5 1</inkml:trace>
</inkml:ink>
</file>

<file path=ppt/ink/ink8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5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82 1,'0'0,"-2"0,-2 5,-3 3,2 7,-1 3,3 3,0 0,2 3,-1 1,2-2,0-2,0 4,2-1,-2-1,0 0,0 0,0 0,0-2,0 2,0 2,0-2,0-1,0 0,0 1,0 0,-4-5,2 0,-2 2,1-2,1 1,1 3,0 0,1 1,-3 0,0 0,0 0,1 0,-3 0,0-2,1 2,2 0,0 0,0 0,2 2,0-3,0 1,0 0,0-1,4-4,0 0,-2 1,0 0,5-5,-4-1</inkml:trace>
</inkml:ink>
</file>

<file path=ppt/ink/ink8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6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878 24,'0'0,"-2"-4,-4-2,-8 3,-1-2,-6 4,-3-2,0 2,-4 1,4 0,1 0,2 0,2 0,-2 0,3 0,-5 5,-1 0,1 0,0-2,2 6,3-5,1 2,-1-2,3 5,-1-3,1-2,-1 6,2-3,-2-1,0 4,1-3,-1-1,0 0,4 0,0 1,1 3,1-2,0 5,-1 0,-4-1,6 5,-4-5,5 0,-3 1,0 0,-1-2,2 1,-2 4,1 0,-3-1,3 1,0 2,-1-4,2 2,3 0,0 3,-3-3,2 1,3 0,0 1,-1 2,1 2,1-5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0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1,'3'0,"0"0</inkml:trace>
</inkml:ink>
</file>

<file path=ppt/ink/ink8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7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2 365,'0'0,"0"-5,3-1,3-2,4-5,2-4,0-3,0 2,2 6,-1 2,-1-1,-1 4,-2-4,1 4,1 0,1-4,1 5,-2-10,0 2,5 2,-2-3,0 1,-1 1,-1-3,0 5,0-3,2 3,-1-1,1 1,2 3,-4-2,0 2,-3 3,-3-1</inkml:trace>
</inkml:ink>
</file>

<file path=ppt/ink/ink8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8"/>
    </inkml:context>
    <inkml:brush xml:id="br0">
      <inkml:brushProperty name="width" value="0.2" units="cm"/>
      <inkml:brushProperty name="height" value="0.2" units="cm"/>
      <inkml:brushProperty name="color" value="#0070C0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0070C0"/>
      <inkml:brushProperty name="ignorePressure" value="1"/>
    </inkml:brush>
  </inkml:definitions>
  <inkml:trace contextRef="#ctx0" brushRef="#br0">24 0,'0'0,"62"0,0 4,16 5,-40 0,-15-6,1 2,0 1,-1 3,15 6,149 105,-175-110,-1 1,0 0,-1 1,0-1,0 2,0 3,7 9,15 25,-17-29,1 4,-2-1,-1 1,0-1,2 14,27 52,-17-38,6 23,-3-3,7 15,-32-79,5 16,1 1,-1-1,3-2,10 21,-15-32,-2 0,4 1,-4 0,-1 0,2 1,1 8,-3-9,1 3,1-3,-1-1,0 2,4-2,-4 3,16 13,15 24,-18-30,-3 2,2 2,1 2,2 8,19 22,-14-18,0 1,-10-17,1 0,8 8,22 31,-10 2,-17-33,2 1,6 9,-19-34,0 3,0-3,-1 0,1-1,2 2,-2-3,0 1,1-2,1 0,-1 1,7 0,-3 2,3 0,-2 2,0-1,5 7,63 61,-38-34,4-1,6 3,-2 4,-3 2,35 44,-42-47,-21-24,1 0,-2 4,-8-13,10 15,-18-23,2 2,-3-4,3 2,-1 2,0-3,-2 3,2-1,-2 1,2 4,9 26,11 14,-10-26,-4 0,1 2,4 12,11 54,-6-22,4 5,-14-53,40 118,-37-116,0 1,0-2,2 2,0-3,0-2,3 3,-1 4,1 1,6 19,-20-41,0 1,-1-3,1 1,1 0,-3-2,3 4,0-5,-2 3,3-3,2 5,41 42,-28-31,15 15,-29-29,0-1,0 0,1 0,0-2,0 1,-1-2,4 1,7 0,0 0,9-3,-12 0,0 1,0 3,-1-3,3 4,-2 0,2 3,-3 1,2-1,9 9,55 51,-78-67,9 11,1 1,-2 1,6 5,-5-5,-2-2,2 1,9 7,52 43,13 1,31 6,-2 2,-76-47,22 18,0-5,17 2,-55-29,4-4,9 3,-7-5,15 10,6 1,-29-10,21 10,0 4,-10-4,-1 1,1-6,0 0,22 1,56 10,-61-12,-24-4,19 2,188-5,-132-4,-86-1,3-1,-3-2,1 1,0 0,-1-3,1-2,1 1,16-9,-12 6,4 0,0-1,0 2,1 2,10-2,-18 8,2 1,-1 1,6 0,-15 1,-1 0,3 1,-3 2,1-2,-1 2,2 1,-2-1,0 2,6 5,-1-1,2 4,-2-2,-1 1,1 3,-3-2,2 2,-1 1,-2 0,6 9,-9-15,-1 1,0 2,-2-2,2 0,-1 1,-1 1,-1-1,2-1,-2 2,0 1,-1 31,0-1,-2 16,-1 15,2 218,1-277,-2 1,0 2,0-2,-1-1,1 1,-3 0,0-2,-1 7,3-11,-1-1,-2 0,2-2,0 2,-2-1,-1 1,1-3,0 1,0-1,-1-1,0 2,-3-1,-7 8,-2-3,0 1,-1-5,3 2,-18 4,-29 5,-10-3,67-14,-35 6,0-4,-8-1,-86-6,54 0,-433 2,488-2,3-1,-2-2,-16-8,6 3,-11 0,30 7,-10-1,-1 1,2-4,-1-2,0-1,-21-12,-1 2,-17-2,-73-5,-62 1,102 15,-80-4,150 15,1-2,-1 0,1-4,-7-4,3-1,-113-32,114 36,2-6,-1 0,-17-12,20 11,-122-69,101 60,31 16,0-2,0 1,1-3,-2-2,-149-128,124 99,-24-30,25 26,35 37,-1 3,2-2,-1-1,1 1,1-2,-1 2,1-2,1 0,-3-1,4 1,-2-1,3 0,-2 0,0 1,1-1,-2 2,0-2,-2-1,1 1,1-1,-1 0,-4-13,3-1,0-2,-1-5,1 0,-6-19,0 8,-1-2,0-16,10 45,-1 1,0-1,-1 2,0-1,0 1,0 0,-2-2,-5-6,-7-28,-3-5,-8-12,9 23,-6-4,-14-31,22 45,0 1,-3 0,1 4,-14-15,1 0,3-1,3-1,0-4,-10-22,37 69,-31-61,-1 3,-32-44,38 63,1-3,-4-13,24 48,-9-20,8 15,-1-1,1 3,-2-2,0 3,1-2,-8-4,2 4,3-3,-2 1,1-3,0-1,-28-39,28 42,1-3,0 2,1-3,0-5,-22-33,22 39,3-1,-2 0,3-1,-7-17,-9-30,-45-90,24 68,31 61,7 18,1 3,0-2,1 1,0-3,0 2,1-1,0-4,-1 4,1-1,-1 0,-2 1,1 1,-1-2,-11-22,-10-14,15 29,-1-4,1-1,-7-23,8 11,0 1,2-1,1 0,2 0,0-11,3 38,3 0,-3 3,0-2,1 1,0-1,-4-6,-27-51,22 44,-1-3,0-4,-23-80,-15-28,34 98,10 27,0-3,0 0,1 2,-3-17,-4-34,2 21,-3-20,9 50,-1 1,2-1,-3 1,2 1,-2 0,-4-7,3 7,1-3,0 2,0-3,1 3,1-2,1 0,-4-9,-1-18,1 0,-1-12,4 1,0-1,2-42,2 67</inkml:trace>
  <inkml:trace contextRef="#ctx0" brushRef="#br0" timeOffset="1">160 245,'-2'94,"4"106,-2-190,1-3,0 2,0-2,0 3,1-3,-1 0,3 2,-2-2,0 0,1 0,-1 1,8 12,1-2,0 2,1-1,-4-6,2 3,0 0,-3 1,6 15,-7-11,0-1,-1 2,0 1,0 15,3 16,-3-38,0 9,0-1,5 16,-4-23</inkml:trace>
  <inkml:trace contextRef="#ctx0" brushRef="#br1" timeOffset="2">194 518,'3'0,"1"0,1 1,-2 0,0 0,1 0,0 2,0 0,1-3,-3 4,2 0,0-1,-1 0,1 0,-1 2,0-2,0 3,8 11,0 1,-1 1,4 9,-5-11,32 71,-25-55,-8-12,-1 0,2 1,-3 0,0 0,0 0,2 21,-4-8,1-1,-3 2,1 0,-2 11,-2 45,-2-42,3-1,3 2,3 22,-3-41,1 18,8 19,-9-56,-1 3,2-2,0 0,0-1,2 3,3 5,-7-16,2 4,-1-2,2-1,-3 1,2-2,1 1,0 0,1-1,-3 1,2-1,0-2,4 5,61 41,-65-45,-1-2,2 3,-2-1,2-1,-2 2,1 0,-1 1,-1-1,2 1,-1-1,-1 2,1-1,-1 1,0 1,0-2,0 1,-1 0,-1 0,2 2,-1 1,-1-6,2 6,-1 1,-1-1,2-1,2 1,-4 1,2-3,2 1,-1-1,1 1,0 0,2 2,51 67,-36-54,-2 2,1 2,-3 1,1 5,83 173,-85-174,2-1,-1 0,4 0,0 1,0 1,4 17,7 13,2-3,12 13,-33-51,3-2,7 8,19 23,-26-29,4 4,7 16,-22-32,0 1,0-1,0 2,-3 0,6 8,8 38,-5-19,5 14,-11-42,-2 1,2-3,-2 2,4-2,-4 1,6 4,-6-11,1 1,-2-2,2 1,-1 0,2-1,-3 1,3 0,21 15,-20-11,-1 0,2 1,-4 0,2 2,-1-2,1 1,-2 0,4 9,0 0,0-1,4 5,-8-18,-2 1,1-2,2 1,-2-1,1 2,1-1,-2-3,2 2,0-1,-4-1,2-1,-1 2,-1-1,2 1,-2-1,1 0,-1 2,2-3,-1 2,-1 0,1 0,-2 1,2-2,-1 2,1-1,-1 3,1 9,2 0,-2-2,1 12,2 19,9 26,9 40,-22-101,1-2,-1-2,0 3,0-1,2-1,-1 2,0-3,1 2,-1-2,2 2,0-1,-2-1,2 0,-1 1,1-3,6 11,-2 0,-1-1,1 2,0 1,-2-1,0 1,0-1,-1 3,2 7,6 36,2 10,-4-35,1 2,0-3,3 0,-2 0,18 24,-20-38,0-4,1 0,-1-1,4 0,-3-1,2-1,-1 0,2-2,-1-2,6 4,-18-13,-1 0,2 0,-3 1,2-1,1 0,-1-1,-1 0,2 1,-3-1,2 0,1 0,-2 0,1 0,-1-1,2 1,-2 0,3-1,-4 0,1-1,0 1,0 0,1 0,-2 0,0-1,1 1,0 0,-1 0,0-2,1 1,0 2,-1-1,0-1,2 1,-2-1,0-1,0 1,1 1,-1 0,0-2,0 3,0-2,0-1,0 2,-1 0,1-3,-2-13,0 3,0-2,-2 0,0 1,-1-1,2 3,-9-36,-9-34,-20-66,23 94,3-2,1-3,2 2,0-7,3 16,0 0,-5 0,-10-55,16 63,3 1,-2-1,3 1,0-1,3-5,1-193,0 123,0 101,0-1,-1 0,-2 0,2 1,-1-1,-1 0,-1 2,0-1,-5-13,8 22,-12-32,0-11,9 36,0-1,3-1,-1 0,-1 1,2-7,0-26,2-30,0 45,-1 0,-1-1,0 1,-3-17,2 39,-1 2,1-2,1 2,-3-2,2 1,-2 1,1-1,-29-54,22 46,6 10,10 17,21 33,-1-6,-2 4,11 23,42 114,-70-168,-4 1,4-2,-1 2,3 3,-3-6,-1-2,1 4,-3-2,2 2,-1 0,1-3,-2 4,7 20,-3-7,1 1,0-1,5 8,31 75,-3-23,-40-82,-1-1,0 0,0-1,1 1,-1-1,0 1,2 1,-1-1,-1-1,0 1,1 0,0-1,-1 1,1 1,1-2,-2 1,1-1,0 1,0-1,-1 0,0-1,0 1,0 0,1-1,-1 1,0 0,0-2,0 2,2-1,-2 1,1-1,-1 1,0-1,0 1,0 0,0-1,0 1,0-2,0 1,0 1,0 0,0 0,0-1,0 1,0 0,0-1,0 0,1-5,-1-1,0 0,-1 1,1 1,0-3,-3 2,-3-32,-3 3,0 0,-3-5,-2-24,-1-24,1-35,0 17,13 92,-1 1,-1-2,1 3,0 0,-3-3,1 2,-1 1,0 0,1 0,-1 1,-3 0,2 0,0 0,-1 0,-5-4,-1-1,1 2,0 0,-3 0,1 2,0 1,0 1,-2 0,1 2,-14-5,15 9,-2-3,1-1,1 1,0-2,-1 0,2-2,0-1,-1-1,-9-11,20 19,2 0,-2-1,-1 1,2-1,1 1,-2-2,1 2,-2-7,2 5,0 0,0 0,-2 0,2 2,0-2,-1 2,-4-6,2 5,0 0,2 1,-3 1,2-1,-1 0,-1 1,1 1,-6-2,-4-2,-1-1,-8 2,12 3,-8-3,2-3,0 1,0-3,-7-4,-17-16,-8-10,35 29,2 0,1-2,0 1,0-2,-1-1,3 0,-1-1,1 0,-9-19,15 26,-9-20,2 1,-10-30,16 37,-4 0,0 0,2 0,-12-16,-13-15,-4-8,7 12,23 33,-2 4,0-3,0 3,-1 0,1 0,-8-5,6 7,-1 2,-1-1,1 3,-1-1,0 1,-8-2,12 3,2 1,-2-1,2 0,0-2,-1 2,2-2,-3 1,4-2,-2-1,1 1,-15-18,8 8,-1 0,3 0,-1-4,2 2,-2-1,-4-18,3 8,6 12,-1-3,1 0,1 0,1 0,-1 1,2-9,-3-9,-5-14,6 39,3 0,-2 3,-1-2,2 2,-4 0,3-2,-31-48,19 38,-7-22,16 30,1-1,-2-1,3 0,-2-12,-16-75,14 53,4 31,1 3,0-1,0-3,-6-8,8 24,0-1,0 1,1 2,-3-2,2 1,-1-1,2 2,-3 0,2-1,-2 0,2 2,-3-2,3 1,-1 1,-2 1,-3-5,0 2,0 2,0-2,-1 2,1 1,-1-1,1 2,-1 0,1 2,-2-2,3 1,-1 1,-7 3,2 0,1 1,-3 1,2 2,1-2,-11 13,20-18,0-2,0 2,1-1,-1-1,0 1,0 1,1-2,-1 1,1-1,-2 0,2 0,0-1,-1-1,0 2,0-1,1 0,-1 0,-20-3,22 4,-1 0,2 0,-2 0,1 1,0-1,0 0,0 0,-1 0,1 2,-1-2,2 0,-1 1,1 0,-2 0,1 0,0 1,-1 1,0-2,0 3,1 0,-1-2,1 1,0 0,-1 2,2-3,-3 5,1 6,-1 0,1 3,0-2,-1 1,3-13,-8 64,4-39,0 2,2-1,0 28,4-21</inkml:trace>
  <inkml:trace contextRef="#ctx0" brushRef="#br1" timeOffset="3">294 271,'4'7,"-1"0,2-1,-4 3,3-1,0 0,-2 0,8 17,28 81,-19-57,0 0,1-1,13 18,-15-33,2-1,-1-3,3 1,-1-1,1-5,4 4,-14-16,0 2,-1 1,0-1,-1 3,7 10,-14-20,-1 0,1-1,0 2,-2-1,2-1,-2 1,2 2,-2-3,0 2,0 0,-1-1,0 1,0-1,0 3,1 0,1-3,-1 3,0-3,1 3,0-2,0 1,0-2,1 3,2-3,-3 1,2-2,1 3,-3-2,3-1,-2 0,4 0,-3 1,0-3,3 2,-2-1,-1 1,2-2,1-2,-4 2,0-2,1 0,-2 2,2 0,1-2,-4 2,3 1,-2-2,3 6,3 4,-2 0,5 12,-7-15,-1 0,4 1,-3-3,1 2,1 0,3 2,5 7,1 2,6 15,-8-15,0-3,-1 1,9 6,2 0,1-2,5 1,-14-13,4 4,-5 0,2 1,-2 1,1 1,3 7,1 3,2-2,9 13,16 20,-22-25,-2 0,-1 4,1-1,-3 3,-2 0,1 0,-2 8,11 28,4-1,15 32,-40-95,-2-3,4 1,-2 1,1-1,-1-2,1 1,2-2,-2 1,0-2,3 2,2 0,-1-1,-1 1,-1 0,-1 2,1-1,-1 1,0 1,6 11,20 24,-17-25,-3 2,6 14,-5-13,1 1,14 16,6 10,-24-30,-1 0,1 4,-2-2,-1 2,5 11,10 28,-1-6,-11-25,1-3,1 2,0-3,2 1,8 11,-14-28,-2 2,7 13,-8-13,0-1,9 11,7 4,23 26,-22-28,20 30,-26-30,1-3,2 1,-1-3,3 1,15 11,23 10,-47-32,-1-2,0 5,3 3,2 0,2 4,1 0,2 1,16 9,-12-10,-3 2,0 2,-1 0,22 22,-33-34,-1-1,0 3,-2 0,2-1,6 18,-6-11,1-2,0 0,5 4,17 18,99 122,-108-135,2-5,2 1,-2-2,13 5,-21-16,4-1,0-1,0-2,-1-2,1 0,0-3,7 0,46 0,46-12,-18 2,-45 6,0 2,-1 4,55 16,-97-17,-5-2,-1 1,-1 1,2 0,-2 0,2 1,-2 2,0-1,6 9,1-3,-1 0,2-2,-2-1,2 0,-1-2,6 1,32 10,-25-7,2-3,-2 0,2-4,219-1,-135-5,-17 3,107-3,-193-1,-1 3,1-3,1-2,-1 1,-1-3,1 2,4-5,14-5,-19 9,1-2,7-4,0 0,-13 9,-3-1,4 0,-3 2,1-4,-1 3,1-1,-1-2,1 1,1-2,-6 5,0 1,2-1,-2-1,1 3,-1-2,0 1,1-1,-1 1,0-1,0-1,0 3,1-2,-1 2,0-2,0 0,0 0,-1-1,1 2,0-2,-1-2,1 2,-1 0,-1-1,2 1,-1-1,-2-2,-2-6,0 1,-1 0,0 3,-1-3,-3-3,-1 2,1 1,-12-10,-2-5,-24-20,31 32,1-1,0-3,1 1,-1-2,5 4,0 1,0 2,0 0,1 0,-3 1,7 6,0 1,2-1,-3 2,1 2,0-2,0 1,2-1,-4 2,2-1,1 0,-2 2,-3 2,7-2,2 1,-1 0,0 0,0 0,-1 1,2-1,0 0,-2 0,1 1,-1-1,2 1,-1-1,2 3,-1-3,-2 2,2-1,0 0,0 2,-1-3,0 2,2 3,-6 7,2 2,1-1,-1-1,0 3,1 3,-3 8,2-12,0 0,0 1,1 0,-6 8,7-20,1-1,-2 2,0-1,1 0,-1-1,2 0,-3 2,1-2,2 0,-3 0,0 0,2-1,-2 1,1-3,-1 4,-1-2,-7 3,1-2,0-1,0-1,-1-1,-2 0,-60-6,73 6,-7-1,2 0,-2-2,2 1,0-1,-6-1,12 2,0 2,-1 0,1 0,-2 0,2 0,0 0,-1 0,1 0,-1 0,1-1,0 1,0 0,0-1,0 1,-1-1,1 1,-2-1,2-1,0 2,0 0,0 0,0 0,0-1,0 1,0-1,0 0,0 1,0-1,0 1,0 0,0-2,0 2,0-1,2 1,-2-1,1 1,-1-1,0 1,0-2,0 2,0 0,1 0,-1 0,1 0,-1 0,0 0,22-10,5 4,-2 1,3 1,-3 3,84 2,-40 2,-24-2,66-2,-108-1,-1 2,0 0,0-1,0 1,-1-1,2 1,0-3,-3 3,2 0,-2 0,0 0,0 0,0 0,0-1,0 1,0 0,0 0,0-1,0 1,0 0,0 0,1-1,-1 1,0 0,0 0,0 0,0 0,0 0,1 0,-1 0,0 0,0-1,0 1,0 0,0-2,0 2,0 0,-1-1,1 0,0 0,-1 1,1-1,0-1,0 2,0-1,-2 0,1 1,1 0,0 0,-1-1,1 1,-1-1,1 1,-53-51,15 17,5 4,-10-8,31 29,-2 0,2 3,-1-1,0-1,-8 2,-24-6,2 6,-3 0,-33 3,73 3,1 1,-1 1,0-1,1 1,-1 1,0-1,1 0,1 2,-2-1,-11 9,1 3,-2 2,2-4,2 3,-5-3,-4 3,2 3,0 2,1 0,-8 12,22-27,-2 1,2 2,-3-3,1-1,1 0,-1 1,-1-3,1 1,1-1,-2 0,0-1,1 0,-2-1,-9 1,0-1,-2-2,2-2,-19-4,-91-31,119 34,2 3,0-3,0-1,0 2,-1-2,2-1,0 0,-2 0,2-3,1 3,-6-9,-33-40,-9-20,45 63,2-1,-2-2,3 0,0 1,-5-15,0 2,9 23,1 0,-2-1,1 1,-1 1,0 0,2-1,-2 3,0-4,-1 2,3 0,-3 2,0-2,2 1,-2 1,1-2,-1 2,2 0,-3 1,-10-5,2 3,0 0,-15 1,5 1,-12-4,1-2,-1-2,0-2,-22-13,20 8,10 5,2-2,-3-1,5-2,-4-2,16 7,2 0,-2-1,1 0,-6-10,-20-25,2 8,-22-33,35 41,-2 1,0 4,0-1,-22-13,22 17,-1 0,1-1,0-4,0 1,2-2,-1-7,-19-32,1-1,-7-28,27 57,-2 2,-1 1,-1-1,0 3,-26-22,36 40,-1 4,-1-3,-10-3,21 13,-2-1,-1 0,4-2,-4 2,3-2,-1-1,0-2,-13-16,-22-20,28 31,-2-1,-4-10,17 24,1 3,0-2,1 1,-1-1,-1 1,1-1,1 1,0-1,0 0,0 1,-1 0,1-4,0 5,0 0,0 0,0 0,0-2,0 1,0 0,0 1,0-1,0 1,0 0,0-1,0 1,0 0,1-2,-1 2,0-1,0 0,0 1,0-1,0 1,0 0,0 0,1-1,-1 1,2-2,-1 1,1 0,0 0,-1 1,0 0,0 0,0-1,1 1,-1 0,1 0,-1-2,1 4,-1-2,0 0,-1 0,2 1,1-1,-2 0,13 8,-4 1,3-1,-3 2,1-1,0 4,10 8,-10-9,33 42,0-1,24 44,-57-79,1-4,0-2,8 10,-3-4,-11-12,0 2,-1 0,1 0,4 9,-8-9,2-1,1-1,-2 0,2 0,-1 0,1-1,-1 1,1-2,3 2,23 14,-23-16,1 1,1 2,-2-1,2 0,-1 4,3 3,0 1,1 3,-1 0,0-1,-1 2,3 9,-5-10,1-3,-1 0,2 0,0-1,-1-2,2 3,5 0,21 25,17 22,5 18,-29-39,-21-26,1 1,-2 2,0 0,0 1,3 7,-7-13,-2-2,3-2,-2 3,2-3,-1 0,1-2,0 4,1-4,-2 0,2 1,4 2,0-1,1 1,-2-2,2-2,3 2,-6-2,0 2,-1-2,2 2,-3 0,2 1,-1 0,-1 2,1-2,0 2,1-4,0 2,0 1,-1-6,10 10,11-4,-2 0,2-2,6-2,-18-2,-2 3,1 1,-1-1,1 3,13 9,20 11,134 80,-160-97,1 0,-1-2,1-1,2-2,-2-2,15 1,82 15,-114-18,1-3,1 2,-2 2,1 0,1-1,-3 3,2-2,2 4,5 4,-1-1,0 0,0-2,3-1,-2-2,0 3,1-5,43 13,1-5,-1-2,17-3,107-8,-78 1,-100 0,0 0,-1 0,2 1,-1 1,0-1,0 0,0 0,0 3,0-2,-2 2,2-2,1 2,-2 0,0-1,0 2,3 6,-5-11,-1 0,-1 1,0-1,1 3,-1-2,0-1,1 0,0 1,-1 1,0 0,2-2,-1 2,-1-1,0 0,0 1,0-2,0 2,0-1,0 2,0-2,0-1,0 1,0 0,0 0,0-1,-1 0,1 2,-2-1,2 0,0 0,-1 1,0-2,1 1,0-1,0 1,-1 0,1-1,0 1,-1-1,-1 0,2 0,-6 4,1-2,1 1,-1-1,-1-2,2 1,-6 2,-56 4,-2-6,-14-3,12 0,-210 0,259 0,-1-2,-1-1,1-1,0-1,1-1,-1-4,0 1,1-4,1 2,-13-15,-9-5,37 30,-11-9,2 2,-2-1,0 3,-4-2,4 4,0-3,2 0,-8-6,4 3,1 1,-7-1,0 1,11 7,1-1,0-3,-1 2,1-1,0-1,0-2,-3-5,4 3,0 2,0 0,-1 0,0 0,-1 2,0 1,-1 1,2 0,-12-3,17 7,-156-49,124 39,-22-3,30 9,-1-1,2-4,-5-1,-5-7,22 13,0-4,-2 2,1-4,-12-11,19 12,-10-7,1-1,1-2,-8-10,-1-5,-1 2,-3 2,15 11,0 1,0-5,-30-30,33 38,-2-4,2-1,-1 1,2-2,1-1,-1-2,-3-8,-1-4,1 3,-21-28,-46-61,55 83,19 28,0 2,0 0,-1 0,-2-2,-30-27,12-5,25 37,0-2,-1 2,-1-1,1 1,0 1,1-1,-4 1,9 7,1 0,-1 0,1-1,0 1,-3-1,3 1,-1 0,1 0,-1-2,1 2,-3 0,3 0,0 0,0 0,-1 0,0 0,0 2,1-2,0 1,-1-1,1 0,-2 1,2-1,0 0,0 0,0 0,-1 0,1 0,0 0,-1 1,1-1,0 1,0 1,0-2,0 1,0-1,0 0,0 1,0-1,0 1,0 1,0-2,0 1,0 2,0 1,1 1,0-3,-1 3,3-1,-3-1,1 1,1 2,24 58,-4-7,3 9,-6 0,-9-34,-2-1,3-1,1 1,13 20,11 13,3-3,27 37,-19-27,-29-43,20 25,-10-16,0 7,23 27,-36-49,1 1,-3 1,3 6,0-1,1-1,6 7,76 93,-9-2,-36-51,7 12,-55-77,2 0,-1-2,0-1,1 2,0-1,-1-3,3 3,15 9,21 9,16 10,-37-19,0-1,0-3,2-2,-3 1,4-4,2 1,62 7,-1-4,28-6,18-7,-120-2,-16 3,-1 0,0 0,0 0,1 0,-1 0,0 0,0 0,0-1,0 1,0 0,0 0,0 0,0 0,0 0,0-1,0 1,0 0,1 0,-1 0,0 0,0 0,0 0,0 0,2-1,-2 1,0 0,0 0,0-2,0 2,0 0,0 0,0-1,0 1,0 0,0 0,0-1,0 1,0 0,0 0,0 0,0 0,0 0,0 0,0-1,-2 1,2 0,0 0,0 0,0 0,0 0,-1 0,1 0,0-2,0 2,-3-7,-1-1,-1 3,0-4,-1 5,1-4,-4-1,3 1,-89-85,47 47,32 29,2 1,-1-1,-9-21,8 14,-2 0,-3-4,-11-7,-1 2,-13-5,4-2,23 24,2 0,-2 3,-7-5,-13-2,1 5,-1 1,-35-5,20 6,-2-8,34 13,-1 0,-6 1,7 2,-1 3,-1 0,-1 2,19 2,4 3,11 9,9 8,1 1,1-2,0-1,2-3,17 13,29 11,21 10,-42-25,-32-17,1 2,-3 0,1 1,0 1,10 15,-7-10,1 1,13 10,62 38,-54-38,-17-14,15 15,-1 4,-35-33,0-1,-1 0,0 0,0 1,0 0,0-1,0 0,0 2,0-2,1 1,-1 0,0 0,2-1,-2 2,0-2,0 1,0 0,0-1,0 0,0 0,0 1,0-1,0 0,-2 1,2-1,0 0,0 0,-1 0,1 0,0 0,0 0,0 0,0 0,0 0,0 0,0 0,0 2,0-2,0 0,0 0,0 0,0 0,0 0,-1 0,1 0,0 0,-1 0,1 0,0 0,0 0,0 0,-2 0,2 0,0 0,0 0,0-2,0 2,-1 0,-5-1,-1-1,2-2,-1 0,-7-4,-6-4,-71-51,-1-6,3-6,60 53,-265-240,85 55,154 150,-33-21,51 48,-26-33,30 30,0 4,-1 1,-1 2,-2 1,25 17,0-2,0-1,1 2,0-2,-4-7,-12-15,-12-10,-3-12,14 23,-34-56,-13-11,-87-115,119 171,27 28,2 1,-6-8,2 0,0-2,0 0,-7-12,1-1,12 19,0-1,-4-9,-22-52,-11-10,40 73,0 0,0-3,-5-16,-14-33,8 27,0 3,-3 0,-1 2,-24-31,40 56,-2-2,2 2,0-2,-2 0,4-2,-1 3,0-4,-2-11,4 15,0 1,-2-3,2 3,-2 1,-1-1,0 0,-2-5,-13-12,-13-15,-10-16,11 16,0 1,-8-2,14 14,-40-54,28 36,-24-46,44 70,2-2,-18-31,-28-63,29 52,24 48,-1-2,3-2,-1 2,2-6,3 17,1-1,0 0,2-2,0 2,-1 0,2-2,0 2,1-15,0 24,0-2,0 3,0-5,0 5,2-2,-2 1,1 0,-1-1,4-1,-4 3,0 2,0 0,1 1,-1-1,1-1,-1 1,2 0,-2 1,1-1,-1 0,1-1,-1 1,0 0,1 1,0 0,-1 0,2-1,-1 1,-1-1,1 1,0 0,1-2,-1 2,-1 0,1 0,-1 0,1 0,0 0,-1 0,3 0,-3 0,1 2,-1-2,1 0,0 1,1 0,-1-1,1 2,2 2,1 1,-4-3,3 3,-1-1,0 1,-1-1,0 0,2 2,5 10,20 27,-14-18,1 1,5 10,3 21,-16-39,1 2,-1-3,1 0,6 8,-4-7,1 4,-1 0,-1-1,-2 1,6 16,-7-19,0 6,2 2,-2 0,-2 0,1 0,-3 1,1 9,12 64,-11-69,3 1,9 30,-17-60,2 2,1 3,-2-2,1 0,0 0,0 1,-2-1,1 1,0-1,-1 2,2 1,-2-8,0-1,0 2,0-2,0 1,0 0,0-1,-2 0,2 0,0 1,0-1,0 0,0 1,0-1,0 2,-1-2,1 1,0-1,-1 1,1-1,0 0,0 0,0 0,0 0,0 0,-1 0,1 1,0-1,-1 0,1 0,-2 1,2-1,0 0,-1 0,0 0,1 0,-1 0,1-1,-3 1,3-1,-2 1,2 0,-1 0,-1-1,1 1,0-1,1-2,-8-5,-1-1,2-2,-2 2,3-2,0 0,-2-2,-19-32,-126-193,86 137,-21-32,74 106,-1-2,1-2,1 2,-1-7,-6-26,12 37,-2 0,2-1,-3 2,-7-15,12 28,0-1,-3 3,3-2,-2 1,-1 0,-1-2,9 12,1-1,0 1,-1-1,0 0,0 1,-1-1,2 1,-1-2,0 2,0-1,1 1,-1 0,-1 0,1 0,1 0,-1 0,0 0,0 0,1 0,-3 0,3 1,-2-1,2 2,-2-2,2 1,-1 0,1-1,-1 1,0-1,0 1,1-1,-2 2,1-1,1 0,-1-1,0 1,1 0,0 2,0-2,-1-1,1 2,0 0,-2 5,0-1,0 2,-1 0,2-1,0 1,1 0,0 0,-3 16,3 0,0 1,0-1,1-1,1 1,1 0,1-1,1 10,6 13,1 1,2-2,10 27,22 58,-4 1,19 100,-51-194,-1-4,12 29,6 14,-8-7,-13-47,-1 0,2-1,2 7,11 19,-10-25,-1 0,1 9,-6-19,-6-21,-10-60,-4-2,-11-50,-1-26,5 42,-7-29,17 84,4 0,-2 0,-1-39,10 66,-1-3,2-21,1 46,0 1,0-3,0 2,0 0,0-1,0 2,1-2,-1 1,0 0,0-1,2 0,-1 1,-1 0,0 0,0 1,1-3,0 3,-1 0,0 0,0 0,1-1,-1 1,0 0,0 0,0 0,0 0,0 0,2 0,-1 0,-1 0,0 0,0 0,1 0,-1 0,0 0,1 0,-1 0,0 1,0-1,2 0,-2 0,1 0,-1 0,0 1,3 3,0 0,0 1,0-2,0 2,0-1,-1 3,134 243,-8 11,-99-191,-1 3,9 38,15 42,-14-64,2-4,2 1,-33-67,2 1,1 0,8 11,-14-25,-4-9,-4-18,1 19,-7-47,-2 1,-11-39,-33-96,38 130,-2-5,-16-54,-3 0,-24-46,41 110,12 37,18 33,82 195,-64-141,18 77,-29-100,-3-2,14 19,42 93,-25-55,-16-42,15 27,20 40,37 97,-101-229,16 37,13 25,-23-51,0-1,0-1,3 0,-3 1,1-3,1 2,4 1,18 14,1-2,25 11,-53-30,12 3,-15-6,1-1,-1 0,1 0,-1 0,0 0,0 0,1 0,-1-1,2 1,-2 0,0 0,0 0,0 0,1-1,-1 1,0 0,0 0,0-1,1 1,-1 0,0-2,0 2,0 0,0-1,0 1,0 0,0 0,0 0,0 0,0-1,1 1,-1-1,0 1,0-1,0 1,0-2,0 2,0-1,0 1,0 0,0 0,0-1,0 1,0 0,0-1,-1-10,1 0,-2 0,0 0,-1 0,0 2,-1-11,-6-13,-6-24,-10-52,-13-65,15 19,-20-106,22 154,-3 2,-13-23,37 126,-7-25,8 26,0 1,0 0,-2-1,2-1,0 1,0 1,0-1,-1 1,0-1,1 0,0 1,0-2,-1 1,1 1,0-1,-1 1,-1 0,2 0,-1 0,0 0,1 0,0 0,0 0,-1 0,0 0,1 1,0-1,-2 1,2 1,0-1,0 0,-1-1,1 1,0 0,0 1,0-1,-1-1,1 0,0 1,0 0,0 0,0 1,0-1,0 0,0-1,0 1,0 1,1 27,3-3,-1 0,2-1,0 0,6 14,7 42,-9-37,1 0,1 1,12 30,28 54,4 13,-44-112,13 41,17 64,6 64,-45-183,-3-10,0-6,-1-1,2-1,-2 1,1 0,0 0,0 1,0-1,-1-1,1 0,-1 1,-21-26,-1 1,1-5,1 2,-4-12,-17-33,-12-31,-50-122,45 92,-9-5,47 101,-10-21,2 2,-16-48,37 80,3 13,2-3,-2 6,1-2,-2-2,1 2,-8-10,-39-60,52 82,0-1,-1 0,2-2,0 2,-1 0,1 1,-1-1,0-1,1 2,-1-1,-1 1,1 0,0-1,0 1,0 0,-1 0,1-1,1 1,-1 0,1 0,-1 0,0 0,-2 1,3-1,-1 1,0-1,-1 1,2 1,-1-1,1 0,0 1,-1 0,0 0,1-2,0 1,-1-1,-1 3,2-2,0 1,-1 0,1-1,0 0,0 1,0 1,0-3,0 2,0 2,-1 18,1 3,0-2,4 24,9 73,-11-98,16 105,3-2,3 1,5-3,2-3,17 34,-47-151,37 107,13 22,-49-127,0-1,0-1,-1 1,1-1,-2 0,1 2,2-2,-3 1,1 0,0-1,0 2,-1-1,2 3,-5-6,1-8,-11-31,-1-3,0-11,-12-34,-5-15,-5-18,-14-21,29 87,3-4,1 2,4-2,-3-11,4 18,1 1,-15-36,-6-25,18 59,-13-27,21 60,-1 2,0 0,-1 2,0-2,-2 1,-2-5,-1 4,-2-1,2 2,-2 0,1 3,-5-5,10 11,1 1,0-1,1 2,-1 1,-2-1,2 2,-1-1,1 2,-1-1,-1 2,0 0,7 0,0 0,-1 1,1-1,0 1,-1 0,1 1,1 0,-1-2,0 2,0 1,0-2,0 1,0 1,1-1,-1 3,1-2,-2-1,2 2,1-1,-2 1,1-1,-1 2,2-1,0 0,0 0,0 0,-1 1,1 0,0-2,0 7,-11 60,3-2,2 2,1 1,2 38,4-96,1 1,-1 1,0-4,4 12,-3-15,2-2,-2 1,1-1,-1 0,2 1,-2-1,3 0,-2-1,2 4,3 2,-3-4,1 2,-2-4,3 5,-1-3,0-2,1 1,-1 0,1 1,4 1,9 4,2-3,11 7,-15-10,0 1,0 3,16 11,-13-3,2-4,1 1,0-3,23 10,-32-18,1 3,1 0,0 2,-8-4,-3 0,1-1,-2 1,1-1,0 4,0-3,0 2,1-1,1 6,21 50,1 2,15 46,-12-26,-8-21,-5-17,-1 0,2-1,13 20,8-2,-25-39,-1 2,0-1,-2-1,9 25,-21-46,0 0,2 0,-3 1,0-2,1 2,0 1,-1-3,2 2,-2 1,0-3,0 3,0-4,0 0,0-1,0 1,0 1,0-2,0 0,0 0,0 1,-2-1,2 1,0 0,0-1,0 2,-1-2,1 0,0 0,0 1,-1-1,1 1,0-1,0 1,0-1,0 0,-3 0,2 1,0-1,0 0,0 0,-1 0,1 0,0 0,0 0,1 0,-3 0,2 0,0 0,0-1,-6-1,-2-1,1 0,0-3,1 1,-1 1,0-3,2 1,-1 0,0 0,-4-9,-10-11,3-2,-13-23,16 26,-2-2,2 3,-17-15,-9-2,19 19,3 1,-3-8,1 6,6 1,-1 0,-2-2,13 15,1 3,1-2,-2-1,3 0,-2 2,-1-3,4 3,-2-4,1 0,-6-39,5 36,2 0,-3 1,2-1,-2 0,-1 1,2 1,-2-5,-18-29,13 24,-9-21,2 2,-1 2,-3-6,7 20,3-1,-1 0,1-2,0-1,-6-24,12 26,-4-11,-2 1,0-1,-5-11,8 27,-23-59,28 72,-1-1,2 0,1 1,-2-2,2 0,0 1,-2-2,5 1,0 11,6 11,12 25,9 21,3 10,39 61,-24-46,30 71,-44-91,-22-41,1 1,-1 4,7 12,0-3,1 0,2-1,12 23,-22-37,8 10,-3 3,-1 0,13 33,74 218,-81-232,4 0,0-3,22 33,-7-16,-31-51,3 8,0-3,13 19,-9-17,0 0,-1 3,-5-7,1-1,-1 0,13 11,-23-27,1-1,-1 1,1-1,-1 1,0-1,0 0,0 2,0-2,0 0,0 1,1-1,-1 0,0 0,2 0,-2 0,1 0,-1 0,0 0,0 0,1 0,-1 0,1 0,-1 0,0 0,1 0,-1 0,0 0,2 0,-2 0,0 0,1 0,-1 0,1-1,-1-2,0 2,0 0,1-2,-1 1,0 2,1-1,-1-2,0 1,0 1,0-2,2 2,-2-10,0 2,0 0,0-1,0 2,-2-2,1 1,0-1,1-1,-10-25,-2-17,-5-10,3-21,-5-8,-11-37,28 123,-2-4,3-2,-3 1,2-1,0 1,0-1,2 11,0 0,0 1,0 0,0-1,0-1,0 1,0 0,0 0,0 0,0-1,0 1,0 0,0 1,0-1,0 1,2-1,-2 1,0-3,1 3,-1 0,0-1,0 1,1 0,-1 0,0 0,1 0,-1 0,0 0,0 0,0 0,0 0,1 0,-1 0,2 0,-2 0,0 0,0 0,1 0,-1 1,1-1,-1 0,0 0,0 0,0 1,0-1,4 4,-1 1,1 0,-2-2,3 6,-2-9,41 77,-2-2,-35-64,0 1,3-2,-2 1,8 7,-12-16,-1 1,-2-1,3 0,0 1,-1-2,0 0,0-1,1 3,-2-3,2 1,1-1,-4 0,-1 0,2 0,-2 0,3 0,-3-1,2 1,-2 0,2 0,-1-2,0 1,-1 1,1-1,0 1,-1 0,3-1,-3 0,0-1,2 1,-2 0,1 0,-1 0,0-1,2 1,-1 0,-1-1,0 0,0 0,1 1,-1 0,0 1,0-2,0 1,0-1,0-1,0 1,1-10,-1 1,-1-1,1 0,0 0,-1 1,-2 0,2-1,-1 1,-2-1,2 1,-2 0,0 1,-2-7,0 7,5 16,6 19,3 4,1-1,2 1,0-3,0 2,-1-1,5-2,-2 1,2-5,13 20,-11-16,-3-1,15 30,-18-32,3 2,2-1,8 12,-1-1,-17-27,66 100,3 17,-58-96,1-3,0 2,1-3,2 0,0-2,3 1,41 33,29 15,-45-35,-25-17,2-3,1-2,1-2,-3 0,3-4,0 1,24 1,-11-7,-3 2,25 8,-47-8,-1 4,1-2,-1 3,12 9,24 14,-35-23,-12-4,-10-4,-1-5,1 1,0-2,0 3,1-4,-1 2,-5-5,2 1,-6-3,-49-34,-21-25,15 8,-190-179,238 217,-7-9,-2 2,-15-10,24 22,-1-3,-13-16,-9-9,-23-23,-18-25,40 45,-2 3,-46-31,88 72,0-1,0 3,2-1,-1 0,0-1,0 1,2-2,-2 2,-2-7,5 9,2 0,-1 0,0 1,1 0,0-1,-1 0,0 0,1-1,0 2,0-2,-2 3,2 0,0-1,0 1,0-1,0 1,0-1,0 1,0-1,0 1,0 0,0 0,2 0,-2-2,0 2,0 0,0-1,0 1,0-1,0 1,0 0,0 0,1 0,-1 0,0-1,0 1,1 0,-1 0,0 0,0 0,0 0,0 0,0 0,0 0,1 0,-1 0,1 0,-1 0,0 0,0-1,0 1,2 0,-2 0,0 0,0 0,1 0,-1 1,0-1,0 0,0 0,0 0,4 0,0 2,-1 1,-1 0,3 0,-1 0,-2 1,0 0,1-2,1 2,-3 2,1-3,3 2,8 17,49 53,30 42,13 42,-24-34,-47-76,-4 0,1 2,0 9,-7-9,8 10,-21-43,-1-1,1 1,3-2,5 9,23 17,123 148,-131-152,23 21,4 4,-23-23,13 12,-37-41,1 1,-1-3,1 2,-1-2,13 3,-16-7,27 10,1-1,1-2,0-5,11 0,209-6,-117-3,305 2,-435-2,-13 0,0 1,-1 1,0 0,1-1,0 0,0 1,-1 0,1-1,-1 1,1-2,-2 2,2 0,-2 0,2 0,0-1,-1 1,0 0,-53-31,-28-26,6 5,8 10,-1 4,0 4,0 6,-25-3,70 25,0-4,-1 1,2-2,-9-6,-14-11,-42-12,33 17,38 17,0 0,-13-1,-4-1,28 5,-2 0,0-1,2 0,-1-2,1 1,-3 0,-22-18,0 10,15 8,80 67,4-3,-3-6,7-3,9 3,48 29,12 10,-117-75,17 12,-28-17,1-2,2 1,-1-2,0 0,0-3,9 2,27 2,-28-6,-1 1,9 4,11 6,2-2,-1-5,18 3,305-6,-206-6,99 1,-237-2,0 0,13-7,20-1,-25 5,-2-3,27-10,-9 2,-33 10,-1 0,0 0,0-3,1 1,-1-2,0-2,-3 5,-9 7,-1 0,-13 19,8-9,1 2,-1-1,1 2,-4 10,3-6,0-1,-5 7,3-4,2-2,-3 2,0 12,-8 22,14-47,0 0,-1 1,1-2,-1 2,1-1,0 0,-1-1,-1 1,0-2,-1 1,3-2,-2 2,-1-1,1-2,0 2,-1-1,1-1,-1-1,-2 1,-15 3,0-1,-1-3,-1 0,-1-3,5 2,-28 0,-31-2,67 1,-1-1,0-2,1 2,-10-8,-38-23,28 17,1 0,-19-5,-147-33,95 30,73 16,16 5,0-2,-1 0,2 0,0-2,-7-4,-31-28,23 18,-2 0,-1 2,1 1,-27-9,-34 3,33 9,-2-6,-28-19,59 24,-6 4,0-3,-12 3,7 1,-28-15,64 26,0 0,-1-3,1 2,-2 0,3 1,-4 0,5 0,1 0,1 0,-1 0,0 1,1-1,-2 1,1-1,0 2,0-2,1 1,-3-1,3 0,-2 0,2 1,0 0,0 0,-1-1,1 2,0-1,0 0,-1 0,1 0,0 1,0-2,0 0,0 1,-2 0,2 0,0 0,0-1,0 2,0-1,0 0,0 0,0 1,2-2,-2 0,0 0,0 2,1 3,0-2,-1 2,2 1,0-4,-1 2,1 1,1-1,-2-1,0 1,2-2,-1 2,2 0,-3-2,2 2,7 5,1 1,-1-1,3 1,17 15,-14-10,-2 1,3 7,23 27,-20-31,47 51,-52-59,-2 0,2-1,-2-2,6 3,-2-4,-1-1,18 1,12 4,-38-6,2-2,0 3,-3-2,1 4,3-1,-3-1,-1 0,0-2,0 3,3-3,-2-1,0 1,3-1,15-1,1 0,26-4,-24 0,-1 2,21 5,207 34,-144-34,-25-3,-65 1,17 6,-19-5,19 3,31-6,-723-2,347 1,293 0,1-1,-2-1,1-1,1 0,-1-2,2 0,-1-2,-2 2,3-4,-1 0,-40-23,29 19,-14-10,33 19,-1 1,2-1,1-1,-1 2,-2-2,4 4,1-1,0 2,0-1,0 0,-1 0,1 0,0-1,-2 2,2-1,-1 0,1 0,0-1,0 1,0-1,0 2,0 0,0-1,0 1,0-2,0 2,0 0,0 0,0 0,1-1,-1 1,0-1,2 1,-2-1,0 1,0 0,1-1,-1 1,0 0,0 0,0 0,0-2,0 2,0 0,1 0,-1 0,1-1,-1 1,0 0,1 0,-1 0,2 0,10-3,1 1,-1 0,0 2,14 1,1 0,565 1,-562-2,20 6,-37-4,-1 0,0 2,2 2,-1-1,0 2,90 49,-76-45,-2 0,2-3,0-2,15 5,-5 2,2 2,12 8,21 8,-66-27,-11-2,-15-1,17-1,-480-3,462 2,1-3,-13-3,-24-3,43 8,-1-2,1-2,0 2,-13-9,-19-8,-12-2,-33-14,69 31,0 0,0 5,-7-3,-7 4,17 1,0-1,-7-2,22 2,-2-3,3 2,-2 0,0 0,1-2,-1 1,2-2,-2 3,0-2,1-1,-3-3,-1-3,0 0,-3-1,3 3,-2-1,-1 3,1-2,-33-21,1-1,-29-33,-12-11,74 67,0-2,2 0,0 0,-2-2,-3-8,-19-26,14 26,0 0,-1 2,-2 0,-14-11,9 7,1 0,-2-4,2-1,-17-23,-21-24,30 39,-38-42,15 10,-52-50,101 110,3 5,2 0,-2 0,2-2,0 2,0 0,0 0,-2-2,2 1,0-1,-2 1,3 2,0 0,0 0,0-1,0 1,0 0,0 0,0 0,0 0,0-2,0 2,0 0,0 0,0 0,0 0,0-1,0 1,0 0,0 0,0 0,0 0,0-1,0 1,0 0,0 0,0 0,0 0,0 0,2-1,-2 1,0 0,0 0,0 0,0 0,0 0,0 0,0 0,0 0,0 0,0 0,0 0,0 0,1 0,-1 0,7-3,8 5,-9-1,1 1,-2 2,2-3,-1 4,0-1,0-2,1 3,9 9,13 14,-5-2,8 11,-18-18,1 0,-2-4,4 1,-1-2,1 0,4 4,1 0,-1 3,15 18,-14-16,-3-3,16 10,-18-17,-2 2,-1-1,3 4,0 2,0-1,2-2,1 1,3 0,-5-2,0 2,15 17,-3-2,-10-12,1-3,-2 3,1 1,-1 1,-2 1,8 15,-23-37,-1 0,-1-1,0 0,1 1,0 0,-1 0,1-1,-1 1,2 0,-2-1,0 2,1-2,-1 1,1 1,-1-1,0-1,-1 0,1-1,-1 2,1-1,0 0,0 0,-2 1,2-2,-1 1,1-1,0 0,-1 1,0 0,1 0,0-1,0 0,-1 2,1-2,-2 1,1-1,1 1,-1-1,0 0,1 1,-2-1,1 0,1 0,-1 0,0 0,-6 1,-2 1,2-2,-2 0,2 0,0-2,-2 2,1-2,1-2,-19-5,-18-12,23 11,3 1,-3 0,-6 1,4 5,-2 1,-13 2,15 0,0-1,-21-5,-70-26,-91-44,80 24,104 44,-24-13,-29-20,-5 0,4-3,62 37,0-3,-1 1,2-3,-8-10,8 7,0 0,-1-3,4-1,-3 2,-2-8,-12-31,-3-15,28 70,-70-167,58 140,-9-14,12 24,2-1,-2 0,3 0,-5-11,7 11,-5-10,1-2,2 2,-1-4,0-7,2-16,-21-139,19 153,-1 0,-2-1,-6-18,-31-82,41 123,-2 3,1-1,-1 1,0 0,0 2,-2 0,-3-3,9 11,3 1,-3 0,1-3,1 2,-3-4,-7-14,13 25,0 0,0 0,0 0,0 0,0 0,0 0,0 0,0 0,0 0,0-2,0 2,0 0,0 0,0 0,0 0,0 0,0 0,0 0,0 0,-1 0,1 0,0 0,0 0,0 0,0 0,0 0,0 0,0 0,-1 0,1 0,0 0,0 0,0 0,-1 0,1 0,0 0,0 0,0 0,0 0,0 0,0 2,0-2,0 0,0 0,0 0,-1 0,1 0,0 0,0 0,0 0,0 0,0 1,0-1,0 0,0 0,0 0,0 1,0-1,0 0,0 0,0 0,-3 15,2-13,-4 60,0 0,3 11,1 125,1-129,0-64,0 50,3 21,-2-58,1-1,1 1,-1-1,2 0,1 0,0 6,13 27,16 36,-11-31,5 17,-23-58,1 0,1 1,-1-3,5 7,3 6,3 1,-1-1,2-1,-1-1,15 10,47 52,-63-71,2 2,-1-3,20 10,-4-6,5-2,-1-3,15 0,-17-3,-24-5,0 1,0-2,0 5,-1-1,1 0,-2 2,6 2,0-1,10 4,51 17,-138-59,-4-5,0-3,35 22,-61-26,74 32,-1 3,2 1,-2 2,-3-1,13 3,-13-1,0 1,1 1,-19 5,38-4,0-2,2 1,-2-1,0 0,0 1,1-1,-2 1,3-1,-1 3,-1-2,1 0,1 0,-3 2,1-1,2-2,-2 2,2 0,0-1,-1 1,1 0,-1-1,1 0,0-1,0 2,0 0,0-1,0 1,0-1,0 2,0-3,0 2,0-1,0 2,1-3,-1 1,1 2,-1-2,0-1,0 1,2 1,-2 0,0-1,3 4,0 1,-1-2,1 1,-1 0,2 0,-2-3,2 3,-1-1,1 1,1-3,7 9,1 1,5-1,-10-5,257 150,-216-131,53 23,-27-15,-45-18,5 2,1 1,1 4,18 18,-34-25,-1 0,2-2,7 4,66 24,-66-30,9 7,26 20,-21-12,0-3,-37-21,27 13,0 0,15-2,-35-7,1-2,-1 1,-1 1,1 1,-1-1,1 4,-1-1,2 5,-9-6,-5-6,-1-2,0 0,-1 0,1 2,1-2,-1 0,1 0,-1 0,1 0,-1 0,-1-2,1 2,1 0,-1 0,-8-3,1-4,-2 2,3-3,0 2,-2-2,-3-4,-19-18,-7-1,-27-13,1 1,60 42,-270-192,246 178,0 1,-1 3,1 0,-1 4,-1-1,-14 2,-49-1,-38 11,40-3,76 0,3-1,-1 0,1-1,-3-2,11 3,2-1,0 0,-2 1,0 0,2-2,1-1,-4 2,2-3,1 3,0-1,-1-2,0 2,1-1,0 1,1-2,0 4,1 0,-2-1,2 1,0-1,0 1,-1-1,1 1,-1-2,1 2,0 0,0 0,0 0,0-1,0 0,0 1,0-1,0 0,0 1,0-2,0 2,0 0,0-1,0 0,0 1,0-1,0 0,0 1,0 0,0 0,0 0,0 0,0-2,0 2,0-1,0 1,1-1,-1 0,1 1,-1-2,0 2,0 0,2 0,-2 0,1-1,-1 1,0-1,0 1,0 0,1 0,-1-1,2 0,2 1,0-3,-2 2,0 0,2 0,1-1,14 2,-2 0,1 0,1 3,-3 2,3-2,1 5,30 11,26 16,-25-8,-8-3,1-4,-1-3,36 9,-58-22,-2 2,2 3,-1-1,-2 3,0 0,16 13,-14-10,-1-2,1-1,1-2,0 0,-1-2,7 0,-4 1,0 0,0 3,-1 0,13 11,-21-12,-14-10,0 0,1 0,-1 0,0 0,0 0,0 0,0 0,0 0,0 0,0 0,0 2,0-2,0 0,2 0,-2 0,0 0,0 0,0 1,0-1,0 0,0 0,0 0,0 0,0 0,0 0,0 0,0 0,0 0,0 1,0-1,0 0,0 0,0 1,0-1,0 0,0 0,0 0,0 1,0-1,0 0,0 0,0 0,0 0,0 0,0 0,0 0,0 0,0 0,0 0,-2 2,2-2,-8 3,-14 2,-66-2,-62-12,121 5,1 0,-1-2,1-3,-1-1,2-3,0 0,-7-5,-206-155,217 152,0-1,3 0,-8-10,4 3,0 4,-4-3,14 13,0 2,-1-5,-6-11,6 8,-1 2,-5-6,6 11,2 1,-14-8,27 21,0 0,0 0,0 0,-1 0,1 0,0 0,0 0,0 0,0 0,0-1,0 1,0 0,0 0,0 0,0 0,0 0,0 0,0 0,0 0,0 0,0 0,-1 0,1 0,0 0,0 0,0 1,0-1,-2 0,2 0,0 0,0 0,0 0,0 0,0 0,0 0,0 2,0-2,0 0,0 0,0 0,0 0,0 0,0 1,-1-1,1 0,0 0,0 0,0 0,0 1,0-1,0 0,0 0,0 0,0 0,0 0,0 0,0 0,0 0,0 0,0 0,0 1,0-1,0 0,1 0,-1 0,0 0,0 1,3 9,4 11,1-2,-1-1,2 2,0-5,8 13,14 19,9 8,1-2,3 0,-1-6,6 2,-43-43,0 1,0-2,2 0,-2-2,0 2,3 0,-3-2,1-1,8 3,-15-5,0 0,0 0,1 0,-1 0,0 0,0 0,0 0,1 0,-1 0,1 0,-1 0,0 0,0 0,0 0,2 0,-2 0,0 0,0 0,0 0,1 0,-1 0,0-2,0 2,0 0,1-1,-1 1,0 0,0-1,0 1,0 0,0-1,0 1,0 0,0 0,0-2,0 2,0-1,0 0,0 0,0 0,0 1,0-2,0 1,0-1,0 1,-1 1,1-2,0 1,-1 0,-13-26,-2 7,1-1,-2 3,-6-6,1 2,10 11,1 2,1-1,-2 1,0 3,1-2,-8-1,-56-29,62 31,-2 0,2 3,-2-1,2 0,-11 3,-22-1,40 3,14 0,446 3,-283-3,-101 1,6 10,41 0,-116-11,24 0,22 7,-40-5,1-1,0 4,1-1,-1-2,-1 3,0 1,5 3,16 14,1-2,0-1,23 6,-31-14,-1 2,0 0,-1 2,0 1,14 17,2-2,4-3,-2-1,15 6,-23-17,-2-4,21 9,-33-15,-2 1,2 0,-2 2,2 2,33 19,4 1,29 5,-56-26,1-2,-1-1,2-3,10 0,-32-5,-3 0,0 0,1 0,-1 0,-1 0,1 0,1 0,-1 0,2-3,-4 3,0-1,0 1,1-1,-1 1,1 0,-1-1,0-1,1 1,-1 1,1 0,-1-1,0 1,2-1,-2 0,0-1,0 1,0 0,1 1,-1-1,0 0,0-1,0 2,0-1,0 1,0-1,0 0,0-1,0 1,0 0,0 1,-5-36,-1-8</inkml:trace>
</inkml:ink>
</file>

<file path=ppt/ink/ink8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2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3 70,'0'0,"3"0,4 0,1-5,6-5,0 2,1-1,4 3,4 2,2 1,2 1,-4 2,-1 0,-2-5,-2 1,-2 1,5-2,-3 4,3-2,4 2,-3 1,1 0,-3 0,1 0,-4 0,0 5,-2 0,-2 3,-1 2,0-3,-3 4,2-4,-3 5,1-3,1 4,1-4,3-1,1-1,-1-1,3 2,-3 2,-2-1,0-2,-3 2,2-1,-2 4,0 1,2 0,-2 2,-3 1,2-3,-2 3,2-3,-1 1,1 3,2-5,-2 2,2-2,-1 2,-1 0,-1 4,2-3,2-3,-1 1,-3 2,-4 0,3 5,-1 0,-1 2,0 1,-3-1,2-3,1-4</inkml:trace>
</inkml:ink>
</file>

<file path=ppt/ink/ink8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3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3 0,'0'0,"3"0,4 10,2 4,3-1,2 4,2 3,0 0,0-3,-2 0,-2-4,-1 3,-5-1,3 3,-1 1,-1 2,2 0,2-2,1-1,-3 1,4-4,0 0,0-1,2-7,-4 4,1-4,-3 4,1-1,1-3,1-2,-1 2,0 4,1-2,-4 6,3-4,-2 2,0 3,-1 1,-2 3,0 1,0 2,-3-1,1 2,1-5,-2-1,1-3</inkml:trace>
</inkml:ink>
</file>

<file path=ppt/ink/ink8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4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447 1,'0'0,"-2"0,-6 0,0 5,-5 0,-2 2,1 4,0 0,-3 0,5 1,-5 2,0 1,-1-1,1-2,4 3,0-4,-1 2,1-3,-1-2,-1-2,3 1,1-1,-1 1,-2 0,0-1,0 5,2 3,0-2,-1 4,-1-4,3 0,4 5,-2-4,2 1,-1 4,3 0,0 1,1 3,3 1,0 0,1-1,0 2,0-1,0 0,0 0,1 0,-1 0,0 0,0 0,0 0,1-5,4 0,-3 0,1 0,-1-1</inkml:trace>
</inkml:ink>
</file>

<file path=ppt/ink/ink8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5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340 185,'0'0,"0"-4,-4-6,-5 1,-1-4,-2 2,-3 1,5-1,-3 3,4-4,-1 2,-1 3,-1-3,-1 1,-2 3,0-2,-1-1,0 0,-3-1,1 3,-5 2,2 1,-4 3,2 0,5 1</inkml:trace>
</inkml:ink>
</file>

<file path=ppt/ink/ink8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6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5 1,'0'0,"3"0,4 0,3 0,-2 5,3 0,1 0,-1 3,0 4,1-1,-2 3,0-3,-1 3,-1-3,1 3,-1-4,0 3,0-2,-1 2,0 0,4 6,-3-1,3-1,-3 1,-2 0,2-4,-1 2,-4 2,1 0,-3-2</inkml:trace>
</inkml:ink>
</file>

<file path=ppt/ink/ink8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7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220 0,'0'0,"0"5,-2 0,-4 0,-4-2,1 6,-3-5,0 7,-1-2,-2-2,1 4,-3-4,2 5,-1-2,0 2,-1-2,1 3,2-3,0-2</inkml:trace>
</inkml:ink>
</file>

<file path=ppt/ink/ink8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8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156 47,'0'0,"4"4,6 1,5-1,3 0,4 3,0 1,-3 2,0-2,-3 0,-3 3,-1-2,1-3,-1-2,3-1,-3-2,-1 5,1-2,-3 5,1 0,1-2,1-2,3-3,-1 7,-1 1,4-1,-3 4,-2-2,0-1,1-5,2 3,-1 1,2-6,-2 2,2-2,1-2,-2-1,1 0,0 0,-4-5,-2-3,-4-8,-6 3,-1-3,-4 1,-6 1,0 3,-3 1,-2 5,3-2,-1 0,2 2,-2-3,-1-4,1 1,-1 2,0 2,-6 3,3 2,0 1,0 1,-2 0,4 1,-2-1,4 0,-6 0,1 5,2 0,-1-1,0 1,1-2,0 3,2-1,-2 1,3-2,-3-1,2-3,0 1,-2-1,2 0,-2 0,3 0,-2-1,0 1,0 0,3-3,0-3,5-3,-3 1,1-1,2-1,2-2,4 0,2-3,4 5,4 0,2 0,1 2,1 0,4 5,4-1,2 3,4 6,-2 0,-2-2,-2 2,-1-1,-2-2,3-1,-1-1,0 5,-2 2,1 4,-2-3,1-2,-2 0,1-4,-1-2,0 1,2-1,-3-1,3 5,-11 2,-9 2,-7 6,-8-2,-6 2,-1-2,2 4,1-5,2-3,1-3,2-1,-3-2,1-2,0 0,-2 0,0-1,1 1,2-1,3-3,1-1,0-1,5-2,5 2,7-1,6 2,6-3,4 2,6 0,1 1,0 4,0 0,2 0,-3-4,2 0,-4 0,-3 2,-1 0,-4 1,2 2,-1 0,0 0,-1 0,0 0,1 0,-1 0,1 0,0 0,-1 0,1 0,0 0,0 0,-2 0,3 0,-2 0,1 5,0 0,-4 4,-13-9,1 0,0 0,0 1,0-1,0 0,1 0,-1 0,0 2,0-2,0 0,0 0,0 0,1 0,-1 0,0 0,0 0,0 1,0-1,0 0,0 1,0-1,0 0,0 0,0 1,0-1,0 0,0 0,0 0,0 0,0 0,0 1,0-1,0 0,-1 0,1 2,-9 5,-14 0,-5-4,-1-2,-1 0,4 0,4-2,3-3,0 0,3-2,0-2,2 0,-2 1,3 7,2 1,1 7,5 4,1 4,1 5,2-1,1 3,-3 1,1 0,-2 1,2-2,1 0,0 1,1-1,0 0,0 0,0-2,0 2,0 0,0 0,0 0,0 0,0 0,0 0,0 0,0 0,0 0,0 0,0 0,0-1,0 0,0 1,0 1,0-1,0 0,0 0,0 0,0 0,0 0,0 0,0-2,0 2,0 0,0-1,0 2,-4-6,-2-9,-3-9,0-12,-2-5,2-4,2-4,2-3,2-1,1 1,0 3,-2-2,1 3,1 0,1 1,0 1,1 0,-1-1,1 1,1 0,-1-2,0 1,0 0,0 0,2 6,2-1,0-1,-2-1,3 4,0 0,-3 0,2-3,2-1,-3-1,1-2,-1 2,-1-4,2 7,0 0,2-1,1-1,-4 1,1-3,-2 1,0-2,-2 0,1 0,-2 1,1 9,0 6,0 14,0 9,0 11,0 6,0-1,0 0,0-4,0-1,0-1,0-2,0 0,0-2,0 0,0 1,0 0,0-2,0 2,0 0,0 0,-4 0,2 0,-3-5,-3 1,3-1,-2-9,-3-6,3-15,1-6,1-7,2-1,-1 5,-1-1,2 2,-2 4,0-1,1 0,1-2,0 1,2-4,-1 5,-2-1,0 0,2-1,1-1,0-2,-1 1,2-2,0 0,3-1,0 1,5 4,-2 1,-1 0,-1 0,2 1,2 5,-1 10,1 11,3 6,1 8,3 1,-4 3,1-6,-2 0,-1-10,-1-10,-1-10,-5 6,1-3</inkml:trace>
</inkml:ink>
</file>

<file path=ppt/ink/ink8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21.85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1531,'55'102,"21"26,56 100,-102-169,-3 0,22 69,-37-97,2-1,1-1,1 0,30 38,-13-17,28 30,-40-55,31 50,-39-56,0 0,19 19,19 28,-13-2,-22-36,1-1,22 28,42 55,59 50,-93-110,-33-37,0 2,-1 0,-1 0,14 23,-10-8,-8-15,0 0,1 0,16 19,-21-30,0 0,0 0,0 0,0-1,0 1,1-1,0-1,-1 1,1 0,0-1,1 0,-1 0,0-1,0 0,7 1,9-1,-1-1,1 0,0-2,0-1,29-7,33-4,-66 13,-1-1,0-1,1-1,-1 0,-1-1,1 0,17-10,12-6,53-18,-21 9,-45 19,33-8,-36 11,46-18,-69 23,-1 0,1-1,-1 0,-1 0,1 0,0 0,3-6,20-16,-14 15,6-3,-1 0,41-21,-43 27,20-10,59-19,-59 26,0-3,46-22,-63 24,0 0,-1-1,0 0,-1-2,21-20,-14 11,49-34,-32 27,-32 24,1 0,-1 1,1 0,0 1,0 0,1 1,-1 0,1 1,0 1,18-3,10 2,73 4,-85 0,214 25,-157-13,127 1,-56-13,130-4,-249-2,-1-1,1-2,-2-2,46-17,-17 5,159-56,-174 58,-1-3,65-40,-85 47,0 1,1 1,1 2,38-11,-66 22,-1 1,1-1,0 0,-1 1,1-1,-1 0,1 0,-1 0,0 0,1 0,-1 0,0-1,0 1,1 0,-1-1,0 1,0 0,-1-1,1 1,0-1,0 0,-1 1,1-1,-1 0,1 1,-1-1,0 0,0 0,0 1,0-1,0-2,-1-6,-1 0,0 0,-1 0,-5-15,-4-16,11 33,-1-1,1 1,-2 0,1-1,-1 1,0 0,-1 1,1-1,-2 1,1-1,-1 1,-6-7,4 5,1 0,1 0,0 0,0-1,1 0,0 0,-4-18,-7-16,-3-2,-27-58,4 14,29 61,-1 1,-1 1,-25-36,19 32,1-2,-28-64,11 22,-97-154,-30 11,66 93,12 6,-65-87,100 145,-16-22,58 73,0 0,0 0,-16-12,-13-15,-29-44,-31-36,69 86,11 11,-1 0,-1 2,-27-21,41 36,0 0,0 1,0 0,0 0,-1 0,1 0,-1 1,0 0,1 0,-1 1,0-1,1 1,-1 1,0-1,0 1,1 0,-8 2,-10 3,0 2,-37 17,49-21,-134 51,15-6,99-36,19-7,0 0,0-1,-1-1,1 0,-1-1,0 0,-17 1,-7 0,-72 16,75-12,0-1,-59 3,63-8,1 1,0 2,0 1,1 1,-1 2,2 0,-1 2,-50 28,47-22,21-13,0 1,1 0,0 1,0 0,1 0,0 1,-9 9,-29 39,32-35,-1-2,-33 31,29-32,14-11,-1-1,0 0,0-1,0 1,-13 6,-41 16,-12 7,-107 34,117-47,43-14,-1 0,-1-1,1-1,-42 4,20-5,-70 16,67-11,-47 5,45-10,1 2,0 2,0 3,1 1,1 2,0 2,1 2,1 2,0 2,-61 43,33-22,49-31,0 1,1 0,-26 24,26-21,0-1,-1-1,-38 20,4-2,-111 62,154-87,-1 0,-20 7,-25 14,46-20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1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94 1,'0'3,"0"5,-8 6,-10 5,-15 5,-2-1</inkml:trace>
</inkml:ink>
</file>

<file path=ppt/ink/ink8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33.23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0,'4'6,"0"0,0 0,0 0,-1 0,0 0,4 13,13 24,13 2,-21-30,0 1,-2-1,15 29,9 20,-22-44,14 34,-18-37,1-1,0 0,16 21,-14-23,-1 1,-1 0,12 27,-4-6,32 53,-35-64,55 93,-6-14,-14-23,-30-53,16 34,13 19,-27-47,27 36,10 16,-14-14,-28-49,-1 2,-1 0,21 53,-23-49,0-1,34 54,-31-57,-1 0,-1 1,18 50,-20-36,1 0,3 0,1-1,25 44,-40-83,-1 1,0-1,0 0,0 1,0-1,0 0,0 0,0 1,0-1,0 0,0 1,0-1,0 0,0 0,1 1,-1-1,0 0,0 0,0 1,1-1,-1 0,0 0,0 0,0 1,1-1,-1 0,0 0,0 0,1 0,-1 0,0 0,1 1,-1-1,0 0,0 0,1 0,-1 0,0 0,1 0,-1 0,0 0,1 0,-1 0,0 0,0-1,1 1,-1 0,0 0,0 0,1 0,-1 0,0 0,0-1,1 1,-1 0,1-1,2-8</inkml:trace>
</inkml:ink>
</file>

<file path=ppt/ink/ink8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37.62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1,'1'25,"1"0,2 0,0 0,14 44,45 93,16 2,1 6,-72-154,1 0,1-1,22 27,-12-16,-5-4,0 0,-2 1,0 1,17 46,-23-51,2-1,18 30,8 16,-18-23,-11-23,1-1,1 0,1 0,0-1,1 0,16 18,-13-17,0-1,17 31,-19-28,1-1,20 24,115 132,-127-148,23 35,18 25,-46-67,21 36,-26-37,2 0,26 31,-18-21,-13-13</inkml:trace>
</inkml:ink>
</file>

<file path=ppt/ink/ink8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43.78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0 536,'31'-2,"0"-1,0-2,-1-1,31-10,1 0,-27 7,-1 2,1 2,59-2,-67 7,-1-2,1 0,-1-2,0-1,41-12,-8 5,-50 12,0-1,1-1,-1 0,0 0,0-1,-1 0,1 0,13-8,5-5,0 1,1 2,30-11,-29 14,-1-3,0 0,30-20,-42 20,-1 0,25-27,-2 1,-21 23,1 0,1 1,23-13,-33 22,1 2,0-1,0 1,0 1,0 0,1 0,-1 1,1 0,15 0,88 3,27-1,-134-1,0 0,0-1,-1 0,1-1,-1 1,1-1,8-6,4-1,-2 2</inkml:trace>
</inkml:ink>
</file>

<file path=ppt/ink/ink8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45.59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1 324,'31'-8,"-9"0,63-9,30-7,0 5,154-5,-139 12,-17 1,-80 8,0-2,49-13,-51 10,0 2,0 0,32 0,97-10,-104 9,-29 1,0 0,-1-1,36-15,23-7,-75 25,-1 1,0-1,1-1,7-6,7-2,-15 7,-9 2,-18 0,-2 2</inkml:trace>
</inkml:ink>
</file>

<file path=ppt/ink/ink8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46.77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1 124,'119'-2,"130"5,-159 8,-59-5,54 1,72-10,-128 0,-1 0,0-3,41-11,-8-6,58-31,-76 33,-38 19,-4 1,1 1,-1 0,0-1,0 0,1 1,-1-1,0 0,0 0,0 0,0 0,0 1,0-1,1-2,-2-1</inkml:trace>
</inkml:ink>
</file>

<file path=ppt/ink/ink8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48.77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0,'1086'0,"-1067"1,-1 1,0 1,0 1,0 0,23 10,27 6,-52-15,1 1,0 0,19 12,-23-11,0-1,0 0,0-1,0-1,1 0,15 3,45-4,-53-4</inkml:trace>
</inkml:ink>
</file>

<file path=ppt/ink/ink8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51.51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1 474,'3'-2,"-1"-1,1 1,0 0,0 0,1 1,-1-1,0 1,1-1,-1 1,0 0,1 0,5 0,46-3,-37 4,-11 0,10 0,0-1,0 0,1-1,-2-1,1-1,0 0,-1-1,22-9,69-30,-70 31,39-21,-52 22,-2 1,-1 0,0-2,26-20,-29 19,1 0,1 1,0 1,1 1,0 1,1 1,-1 1,2 1,-1 0,1 2,30-3,55-14,-72 13,44-5,34 9,-88 6,-1-1,1-2,-1 0,0-2,1 0,43-15,-53 12,-10 6,0-1,-1 0,1 0,0-1,-1 0,0 0,1 0,-1 0,-1-1,1 0,5-5,-15 9,-1 1,1 0,0 0,0 0,0 0,-8 4,-21 8</inkml:trace>
</inkml:ink>
</file>

<file path=ppt/ink/ink8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53.11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0 487,'1'-2,"0"0,0 0,0 0,0 0,0 0,1 0,-1 0,1 0,-1 1,1-1,0 1,-1-1,4-1,2-4,19-16,2 1,0 1,32-18,96-46,-46 27,-83 44,2 2,0 1,41-10,28-10,53-23,-112 43,0 1,0 2,0 1,1 2,0 2,44 3,15 2,98-4,-162-6,-25 2,-26 3,-27 3,-11 4</inkml:trace>
</inkml:ink>
</file>

<file path=ppt/ink/ink8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55.34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0 693,'14'-16,"-2"0,17-27,-18 25,1 0,15-16,23-15,3 2,106-74,-58 47,-79 58,30-25,73-41,14 14,-118 59,-7 2,1 1,-1 0,1 1,0 0,1 2,-1-1,22 0,327 3,-167 3,-174-2</inkml:trace>
</inkml:ink>
</file>

<file path=ppt/ink/ink8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57.17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1 741,'1'-4,"0"0,0 1,1-1,0 0,0 1,0-1,0 1,0 0,0 0,1-1,3-2,7-10,17-30,39-44,-56 75,1 0,1 1,0 0,1 1,1 1,22-13,48-24,-30 16,2 2,70-26,-46 23,-56 22,0 1,1 1,40-9,-6 7,89-32,-99 29,0 2,71-9,39-12,-112 21,1 3,65-6,-116 16,1 0,0 0,0 0,0 0,0 0,-1 0,1 0,0 0,0 0,0 0,0 0,-1 0,1 1,0-1,0 0,-1 1,1-1,0 1,0-1,0 1,-1 0,0-1,0 1,1-1,-1 1,0-1,0 1,0 0,0-1,-1 1,1-1,0 1,0-1,0 1,0-1,-1 1,1-1,0 1,0-1,-1 1,1-1,0 1,-1-1,1 1,-36 32,23-21,-17 17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1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0,'2'0,"5"3,1 2,2 1,-1 2,-5-2,-3-1</inkml:trace>
</inkml:ink>
</file>

<file path=ppt/ink/ink8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59.91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1885 51,'-477'0,"456"-1,0-2,0 0,1-1,-30-10,29 7,-1 2,0 0,-44-3,-424 7,215 3,246 0,1 1,0 1,0 1,-46 16,61-16,0 0,1 2,0-1,1 2,-15 10,-20 14,3-6,27-14</inkml:trace>
</inkml:ink>
</file>

<file path=ppt/ink/ink8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02.56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23,'5'0,"4"0,6 0,4 0,4 0,1 0,2 0,-1 0,1 0,0-4,-1-2,0 1,-8 1,-8 1</inkml:trace>
</inkml:ink>
</file>

<file path=ppt/ink/ink8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04.96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1,'33'12,"-15"-5,-6-1,0 1,-1 0,0 0,0 1,-1 0,0 1,0 0,15 20,-11-14,63 57,-47-47,32 38,35 42,48 59,-49-60,-36-41,94 102,77 78,-213-221,20 30,3 5,-19-28,26 49,0 1,-34-58,17 40,2 2,-22-44,-1 1,-1 0,0 0,8 37,11 86,-25-120,7 25,26 75,-20-74,12 59,-8 41,-6-57,-14-92,0 1,0-1,1 0,-1 1,0-1,0 0,0 0,0 1,0-1,0 0,0 1,-1-1,1 0,0 0,0 1,0-1,0 0,0 0,0 1,0-1,-1 0,1 0,0 1,0-1,0 0,-1 0,1 1,0-1,0 0,-1 0,1 0,0 0,0 0,-1 1,1-1,0 0,-1 0,-13-4,-19-18,27 18,-53-45,33 22</inkml:trace>
</inkml:ink>
</file>

<file path=ppt/ink/ink8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06.86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1,'24'15,"-1"1,0 1,33 33,-11-11,157 135,112 93,-76-76,-80-44,16 13,-144-132,-2 1,45 62,-30-36,117 162,-65-83,108 176,-84-59,-86-181,-34-66,-7-10,-14-14,18 17,-29-27,-1-1</inkml:trace>
</inkml:ink>
</file>

<file path=ppt/ink/ink8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08.54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0,'22'13,"-2"1,0 0,-1 1,30 30,-15-12,288 271,-278-261,143 154,-41-45,-26-22,-85-89,2-1,2-1,50 38,-54-52,6 4,-1 1,-1 2,65 70,19 40,83 107,-87-88,-87-111,27 57,-22-37,-22-44,-3-7,-2 1,0 0,12 36,-21-56,-1 1,0 0,1 0,-1-1,0 1,0 0,0 0,0 0,0-1,0 1,0 0,0 0,0 0,0-1,0 1,0 0,0 0,-1 0,1-1,0 1,-1 1,0-2,1 0,-1 0,1 0,-1 1,1-1,-1 0,0 0,1 0,-1 0,1 0,-1 0,1 0,-1 0,1-1,-1 1,1 0,-1 0,1 0,-1 0,1-1,-1 1,0-1,-31-23,31 23,-116-112,91 87,-13-14</inkml:trace>
</inkml:ink>
</file>

<file path=ppt/ink/ink8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09.57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0,'3'1,"0"1,0-1,0 1,0-1,0 1,0 0,0 0,-1 0,1 1,-1-1,4 5,2 0,123 107,-67-58,-2 2,-3 3,74 99,-20 4,-64-89,65 76,-102-137,-1 1,-1 0,10 20,-18-27,-10-11,-14-14,-77-84,67 69</inkml:trace>
</inkml:ink>
</file>

<file path=ppt/ink/ink8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10.53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1,'156'158,"89"80,-186-186,-3 2,-2 3,-3 2,71 106,-86-111,-7-12,32 63,-49-80</inkml:trace>
</inkml:ink>
</file>

<file path=ppt/ink/ink8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11.78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35,'4'0,"6"-4,5-2,4 1,4 1,1 1,2 1,-1 1,1 0,-1 1,1 0,-1 1,-4-5,-6-2</inkml:trace>
</inkml:ink>
</file>

<file path=ppt/ink/ink8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12.52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45,'4'0,"6"0,9 0,6 0,7 0,7-4,0-1,-2-1,-3 2,-7-3,-4-1,-2 2,-5 2</inkml:trace>
</inkml:ink>
</file>

<file path=ppt/ink/ink8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13.31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0,'656'0,"-628"0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1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0,'0'3,"3"2,3 1,3 2,1 1,0 0,-1 2,0-3,-1 3,-1 4,-3 4,-5 3,-1 0</inkml:trace>
</inkml:ink>
</file>

<file path=ppt/ink/ink8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14.94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0 106,'43'-1,"48"-10,25-1,-86 12,-7 0,0 0,0-2,0 0,-1-2,1 0,-1-2,37-13,-41 11,0 1,1 1,0 0,0 2,0 0,0 2,29-2,-13 0,-32 5</inkml:trace>
</inkml:ink>
</file>

<file path=ppt/ink/ink8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15.86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1 133,'4'0,"6"-4,9-6,10-5,5-4,4-4,0-1,2 3,-6 5</inkml:trace>
</inkml:ink>
</file>

<file path=ppt/ink/ink8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19.27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354 652,'-14'-17,"0"0,1-1,-18-32,-10-15,15 26,-20-41,-6-9,32 52,1 0,2-1,1-1,-9-41,22 70,-5-10,0 5</inkml:trace>
</inkml:ink>
</file>

<file path=ppt/ink/ink8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2:54.800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328 1164,'164'-96,"-77"49,-40 21,98-40,-120 59,42-7,8-2,-44 9,-1-2,-1-1,0-2,-1-1,42-25,-36 18,1 1,59-24,7-2,-47 25,-44 17,0 0,0-1,-1 0,1-1,10-7,-110 74,-176 91,202-128,42-17,1 0,-23 14,-170 107,177-106,-2-2,-1-2,-66 23,-36 5,180-80,12-1,2 3,0 2,97-37,-68 37,-47 17,48-22,129-60,-125 58,-60 26,1 2,0 0,0 2,1 1,33-2,-38 3,0-1,0-1,0-1,-1-1,-1-1,31-17,0 1,5 2,-38 17,0-1,-1-2,22-12,15-17,41-24,-82 52,0 0,-1 0,0-2,0 0,17-22,0 2,-27 28,1 0,-1 0,0 0,0 0,-1-1,1 1,-1-1,3-9,-5 13,1 0,-1 0,0 0,0 0,0 0,0 0,0 0,0 0,0 0,0 0,0 0,0 0,-1 0,1 0,0 0,-1 0,1 0,-1 0,1 0,-1 0,1 0,-1 0,0 0,1 1,-1-1,0 0,0 0,0 1,0-1,1 0,-1 1,0-1,0 1,0 0,0-1,0 1,0 0,0-1,0 1,0 0,-1 0,1 0,0 0,0 0,0 0,0 0,-2 1,-5-1,-1 1,1 1,-1-1,1 1,0 1,0-1,0 1,0 1,-8 4,-66 44,77-48,-136 105,96-71,-3-2,-94 56,-6-25,88-42,-82 47,41 0,6-3,-170 105,243-164,22-10,-1 0,1 0,0 1,-1-1,1 0,0 0,-1 0,1 0,0 0,-1-1,1 1,0 0,0 0,-1 0,1 0,0 0,-1 0,1 0,0-1,0 1,-1 0,1 0,0 0,0-1,-1 1,1 0,0 0,0-1,0 1,-1 0,1 0,0-1,0 1,0-3,0 1,0 0,1 0,-1-1,1 1,0 0,-1 0,1 0,0 0,0 0,0 0,1 0,-1 0,0 0,3-2,22-26,43-39,-14 17,20-23,4 5,2 2,95-59,-128 93,-3-3,75-77,-19 16,35-5,-119 88,3-1,-1-1,-1 0,0-2,-1 0,15-25,-22 28,-6 8,1 0,0 0,1 1,11-13,-12 18,-5 11,-8 11,-73 102,-103 121,59-117,42-47,72-68,-2-1,1 0,-24 13,31-21,13-7,-1-1,0-1,0 0,-1 0,8-11,11-12,96-90,146-113,-162 137,-3 3,-81 74,-20 14,-15 11,-16 12,1 0,1 2,-37 35,-22 16,-61 32,-238 123,280-167,55-29,-1-2,-61 23,63-33,-264 83,252-87,4-2,-63 23,110-31,-91 38,89-35,0 0,0 2,1-1,0 1,-15 17,-2 1,-1-2,-1-1,-1-1,-42 22,91-55,10-7,51-23,162-34,-76 27,-114 27,-50 20,0 0,1 0,-1 0,1 0,-1 0,1-1,-1 1,0 0,1 0,-1 0,0-1,1 1,-1 0,0 0,1-1,-1 1,0 0,0-1,1 1,-1 0,0-1,0 1,1-1,-1 1,0 0,0-1,0 1,0-1,0 1,0-1,-12-2,-26 6,-138 40,83-16,81-25,0 1,0 1,0 0,1 0,0 1,-1 1,-17 11,30-16,0-1,0 1,0-1,0 0,0 1,0-1,0 0,0 0,0 0,0 0,0 0,0 0,0 0,0 0,0 0,2-1,32-8,-1-2,1-1,45-24,-38 17,59-20,-86 35,0 0,0 1,1 1,-1 0,1 1,0 1,30 3,-27 1,-4 3</inkml:trace>
</inkml:ink>
</file>

<file path=ppt/ink/ink8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4:17.159"/>
    </inkml:context>
    <inkml:brush xml:id="br0">
      <inkml:brushProperty name="width" value="0.2" units="cm"/>
      <inkml:brushProperty name="height" value="0.2" units="cm"/>
      <inkml:brushProperty name="color" value="#CC0000"/>
      <inkml:brushProperty name="ignorePressure" value="1"/>
    </inkml:brush>
  </inkml:definitions>
  <inkml:trace contextRef="#ctx0" brushRef="#br0">0 521,'30'-3,"0"-1,-1-1,0-1,0-2,29-12,-5 3,-17 6,103-27,-91 24,-1-1,49-23,7-3,-68 27,51-29,3-3,-61 34,0-2,0-2,-2 0,30-24,-36 26,0 1,26-12,-5 2,-30 18,1 1,-1 0,1 1,0 0,0 1,1 0,-1 1,0 1,0-1,1 2,13 2,-26-3,1 0,-1 0,0 0,1 0,-1 0,0 0,1 0,-1 0,1 0,-1 0,0 0,1 1,-1-1,0 0,1 0,-1 1,0-1,0 0,1 0,-1 1,0-1,0 0,1 1,-1-1,0 0,0 1,0-1,1 0,-1 1,0-1,0 1,-4 14,-17 18,16-27,-17 24,-2-1,-2-1,0 0,-32 23,-126 87,148-112,21-17,0-1,-1-1,0 0,0-2,0 1,-1-2,-32 5,-19 5,-33 4,76-15,0 1,0 1,-43 14,33-7,-61 12,34-9,31-6,0 1,1 1,-39 22,67-32,0 1,0-1,1 0,-1 1,0-1,1 1,-1-1,1 1,0 0,0 0,-1-1,1 1,0 0,1 0,-1 0,0 0,0 0,0 3,-3 45,0-3,4-47,0 1,-1-1,1 0,0 1,0-1,0 0,0 1,0-1,0 0,0 1,0-1,0 1,0-1,0 0,0 1,0-1,0 0,0 1,0-1,0 0,0 1,0-1,1 0,-1 1,0-1,0 0,0 1,1-1,-1 0,0 1,0-1,1 0,12-1,26-20,-25 13,33-14,1 3,75-21,7 4,-2-6,122-58,-176 71,-54 22,0 0,-1-2,1 0,30-20,-23 9,99-78,-114 89,0 0,0 0,0 1,26-12,-32 17,1 0,-1 1,1 0,0 0,-1 1,1 0,0 0,0 0,0 1,-1 0,1 0,13 3,-16-2,0 0,0 0,-1 0,1 0,-1 1,1-1,-1 1,0 0,1 0,-1 1,0-1,0 1,2 2,-4-3,0-1,0 1,0 0,0 0,-1 0,1 0,-1 0,1-1,-1 1,0 0,1 0,-1 0,0 0,0 0,-1 0,1 0,0 0,-1 0,1 0,-1 0,1 0,-1 0,0 0,0-1,0 1,-1 2,-10 12,0 0,-1-1,0 0,-2-1,1 0,-2-1,0-1,-19 11,-44 39,57-46,0 0,-1-1,-41 19,-25 17,53-30,-44 20,38-20,-23 10,-114 41,37-44,8 10,121-35,1-1,-1-1,-17 1,19-2,0 0,0 1,0 1,0 0,-16 5,9-1,14-5,-1 0,1 0,0 1,0 0,0-1,0 2,0-1,-5 4,8-5,0 0,1 1,-1-1,0 1,0-1,1 0,-1 1,1-1,-1 1,1 0,0-1,-1 1,1-1,0 1,0-1,0 1,0 0,0-1,1 1,-1-1,0 1,1-1,-1 1,1-1,0 1,-1-1,1 1,0-1,1 2,0 0,-1 1,1-1,0 1,0-1,1 0,-1 0,1 0,0 0,-1-1,1 1,0-1,1 1,5 3,-1-3,0-1,1 0,-1 0,0 0,10 0,-15-2,28 4,0-1,0-2,40-3,-55 0,0-1,0 0,0-1,0 0,-1-1,0-1,0-1,15-8,74-47,132-103,-150 104,7-6,-63 44,58-33,-54 36,43-33,-72 49,0 0,0 1,1-1,-1 1,1 0,0 0,0 0,0 1,12-2,54-17,-67 20,0-1,0 0,0 0,0 0,7-5,-7 4,0 0,0 0,0 1,0-1,1 1,8-2,-13 4,1 0,-1 0,0 0,1 0,-1 1,1-1,-1 0,0 1,1-1,-1 0,0 1,1 0,-1-1,0 1,0 0,0 0,1-1,-1 1,0 0,0 0,0 0,-1 0,1 1,0-1,0 0,0 0,-1 0,1 1,-1-1,1 0,0 3,27 55,-19-44,-2 1,0 0,0 0,6 27,-10-29,-2-11,0-1,-1 1,1-1,-1 1,1-1,-1 1,0-1,0 1,-1 4,0-6,1 0,-1 0,0 1,0-1,0 0,0 0,0 0,0 0,0 0,0 0,0 0,0 0,0 0,-1-1,1 1,0 0,-1-1,1 1,-1-1,1 0,-2 1,-106 30,-107 39,187-57,-36 12,42-17,1 1,-1 0,2 2,-26 16,-78 61,81-54,-84 47,105-69,0-1,-1-1,-37 10,28-13,1-2,-1-1,-1-2,-38-2,54 0,2 1,0 1,-31 7,35-6,1 0,-1-1,1-1,-1 1,0-2,1 0,-15-1,24 1,1-1,-1 1,1 0,0 0,-1-1,1 1,0-1,0 1,-1-1,1 1,0-1,0 0,0 0,0 0,0 0,0 1,-2-3,3 2,0 1,0-1,0 0,0 1,-1-1,1 0,0 1,0-1,0 0,1 0,-1 1,0-1,0 0,0 1,0-1,1 0,-1 1,0-1,1 1,-1-1,0 0,1 1,-1-1,1 0,5-5,0 0,0 1,1 0,10-7,-8 5,111-82,-51 34,2 4,146-78,-159 103,-22 11,60-36,-40 9,-47 34,1 0,-1 0,2 1,-1 0,1 1,0 0,0 1,0 0,1 1,12-3,88-7,-70 10,63-14,-66 6,-22 7,0 0,18-2,-34 7,-1 0,0 0,0 0,0 0,0 0,0 0,0 0,1 0,-1 0,0 0,0 0,0 0,0 0,0 0,1 0,-1 0,0 0,0 0,0 0,0 0,0 0,0 0,1 0,-1 0,0 0,0 0,0 0,0 0,0 1,0-1,0 0,0 0,0 0,0 0,1 0,-1 0,0 1,0-1,0 0,0 0,0 0,0 0,0 0,0 0,0 1,0-1,0 0,0 0,0 0,0 0,-5 10,-8 8,-2-4,-1 0,0-1,-1-1,-37 20,-10 7,-14 6,61-36,1-1,0 2,0 0,1 1,0 1,-18 19,30-27,5-4,11-7,18-14,13-20,-31 28,0 0,1 1,0 0,1 2,0 0,1 0,31-13,-38 20,0-1,0 2,0-1,1 2,-1-1,15 0,-19 3,0-1,0 1,0 0,0 0,-1 0,1 1,0 0,-1 0,1 0,-1 1,1-1,-1 1,0 0,5 4,10 10,65 51,-51-50,-32-17,0-1,-1 1,1-1,0 0,0 1,-1-1,1 0,0 0,0 0,-1 0,1 0,0 0,0 0,0 0,-1 0,1 0,0 0,0 0,0 0,-1-1,1 1,0 0,0 0,-1-1,1 1,0-1,-1 1,1-1,0 1,-1-1,1 1,-1-1,1 1,-1-1,1 0,-1 1,1-1,-1 0,1-1,-1 1,1-1,-1 1,1-1,0 1,0-1,0 1,-1-1,1 1,0 0,1 0,-1 0,0-1,0 1,0 0,1 0,-1 1,1-1,-1 0,0 0,3 0,0 0,-1 0,0 1,1-1,-1 1,1 0,-1 0,0 0,1 0,4 2,1 0,1 1,-1 0,0 0,0 1,0 0,9 6,-16-8,-1-1,1 1,-1 0,1 0,-1-1,0 1,0 0,0 0,0 0,0 0,0 0,0 0,-1 1,1-1,-1 0,0 0,1 0,-1 1,0-1,0 0,-1 4,1-1,-1 1,0-1,0 0,0 0,-1 0,0 0,0 0,-3 6,5-11,-1 1,0 0,0-1,1 1,-1-1,0 1,0-1,0 0,0 1,0-1,0 0,0 0,1 1,-1-1,0 0,0 0,0 0,0 0,0 0,0-1,0 1,0 0,0 0,-1-1,-31-9,19 5,-18-1,-1 2,1 1,-1 1,1 2,-40 5,65-4,0 0,1 1,-1-1,1 1,-1 1,1-1,0 1,-11 7,-44 37,15-11,-83 60,77-54,-83 49,125-86,-1-1,0 0,0 0,0-1,-22 3,19-4,0 1,0 0,-17 8,3-1,-47 12,30-10,40-10,-25 7,0-1,-53 6,33-9,21-1,0-2,-56-2,79-2,0 0,0-1,0 1,0-1,-6-5,-4-2,13 8,6 4,26 18,0 2,28 28,-56-49,4 5,1 1,-1 0,0 0,-1 1,5 7,3 6,-12-20,0-1,1 0,-1 0,0 0,0 1,1-1,-1 0,0 1,0-1,0 0,1 0,-1 1,0-1,0 0,0 1,0-1,0 1,1-1,-1 0,0 1,0-1,0 0,0 1,0-1,0 0,0 1,0-1,-1 0,1 1,0-1,0 1,0-1,0 0,0 1,-1-1,-12-4,-17-14,-12-33,42 51,0 0,0 0,0-1,-1 1,1 0,0 0,0 0,0 0,0 0,0 0,0 0,0 0,-1 0,1 0,0-1,0 1,0 0,0 0,0 0,0 0,-1 0,1 0,0 0,0 0,0 0,0 0,0 0,-1 0,1 0,0 0,0 0,0 1,0-1,0 0,0 0,-1 0,1 0,0 0,0 0,0 0,0 0,0 0,0 0,0 1,0-1,-1 0,1 0,0 0,0 0,0 0,0 0,0 1,0 10,4 11,-2-17,0 0,0 0,0-1,0 1,1-1,0 1,0-1,0 0,1 0,-1 0,8 6,-8-8,-1-1,1 0,-1 0,1 0,0 0,-1-1,1 1,0-1,-1 1,1-1,0 0,0 0,-1 0,1-1,0 1,0-1,-1 1,1-1,0 0,-1 0,1 0,-1 0,1-1,2-1,58-33,53-26,87-23,-173 73,225-85,-176 70,105-51,-103 41,18-15,-63 31,44-17,-60 29,-5 2,0 1,1 0,-1 1,28-4,-41 8,1 1,-1-1,1 1,0 0,-1 0,1 0,-1 0,1 0,0 1,-1-1,1 1,-1 0,1 0,-1 0,0 0,1 0,-1 0,0 1,0-1,0 1,1 0,-2-1,1 1,0 0,0 0,-1 0,1 0,-1 0,1 1,-1-1,0 0,0 1,0-1,0 1,-1-1,2 5,0 13,0 0,-2 1,0-1,-3 26,2-44,0 0,1 0,-1 0,0-1,0 1,0 0,0 0,0-1,0 1,-1-1,1 1,0-1,-1 0,0 1,1-1,-1 0,1 0,-1 0,0 0,-3 1,-46 17,30-12,-28 13,0 2,-47 30,-30 15,-12-2,16-8,99-46,-42 12,41-15,-43 20,40-13,-1-2,0-1,0-1,-48 12,31-13,-120 22,128-26,24-3,0-1,0-1,-24 1,33-3,0 1,-1-1,1 0,0 0,-1 0,1-1,0 1,0-1,0 0,0 0,1-1,-1 1,0-1,1 0,-5-4,-2-3,5 5,0 1,0-1,0 0,1-1,-1 1,1-1,1 0,-1 0,1 0,0 0,-4-12,7 17,0 0,1 0,-1 0,0 1,0-1,1 0,-1 0,0 0,1 0,-1 1,1-1,-1 0,1 0,0 1,-1-1,1 0,-1 1,1-1,0 1,0-1,-1 1,1-1,0 1,0-1,0 1,0 0,-1 0,1-1,0 1,0 0,0 0,1 0,34-4,-31 4,2 0,140-11,-130 9,1-2,-1 0,0-1,-1-1,1 0,19-12,31-18,58-35,23-9,-40 24,-80 41,60-20,1-1,163-62,-223 91,-29 8,1-1,-1 0,0 0,0 1,0-1,0 0,0 0,0 1,0-1,0 0,0 0,0 1,0-1,0 0,0 1,0-1,0 0,0 0,0 1,0-1,0 0,0 0,0 1,0-1,0 0,-1 0,1 0,0 1,0-1,0 0,0 0,-1 0,1 1,0-1,0 0,0 0,-1 0,1 0,0 0,0 1,-1-1,1 0,0 0,0 0,-1 0,-50 36,36-25,-64 55,61-49,-1 0,-1-2,0 0,-42 23,48-33,0 0,-26 5,-18 6,18-1,1 2,-69 41,55-25,41-27,38-22,31-19,78-35,36-17,-103 52,-44 22,36-15,-50 24,0 1,-1 1,1-1,0 2,1-1,-1 1,15 1,-20 0,6 0,-1 1,1-1,0 2,-1 0,1 0,-1 0,0 2,18 7,-6 1,0 1,-1 1,0 1,28 27,55 38,-101-77,13 7,-12-8,1 1,-1-1,0 1,0 0,0 0,0 1,-1-1,1 1,-1 0,0 0,0 0,-1 0,4 5,-6-8,0 0,0 0,0-1,0 1,0 0,0 0,-1-1,1 1,0 0,0 0,-1-1,1 1,0 0,-1-1,1 1,0 0,-1-1,1 1,-1-1,1 1,-1 0,0-1,1 1,-1-1,1 0,-1 1,0-1,1 0,-1 1,0-1,0 0,1 1,-1-1,0 0,0 0,1 0,-1 0,0 0,0 0,1 0,-2 0,-40 0,35 0,-9 1,-1 0,1 1,0 1,-1 1,2 0,-18 7,20-7,-120 26,91-17,22-8,0 1,1 1,-1 1,-18 11,-96 46,31-18,58-21,30-17,-1 0,-28 12,8-6,-34 20,50-24,0 0,-1-2,1 0,-2-1,1-1,-37 6,5 1,7-2,28-8,0 1,-18 8,20-7,0-1,-27 5,38-8,0-1,1 0,-1-1,0 1,0-1,0 0,0 0,0 0,0-1,0 0,0 0,0 0,0 0,1-1,-1 0,0 0,1 0,0-1,-1 1,-5-6,3 2,1 0,0 0,0 0,1-1,-1 0,-6-13,-19-24,31 44,-1 0,1 0,0-1,0 1,-1 0,1 0,0 0,0-1,-1 1,1 0,0-1,0 1,0 0,0 0,0-1,-1 1,1 0,0-1,0 1,0 0,0-1,0 1,0 0,0-1,0 1,0 0,0-1,0 1,0 0,0-1,1 1,-1 0,0-1,0 1,0 0,0 0,0-1,1 1,-1 0,0 0,1-1,17-5,29 4,-43 2,27 0,0-1,1-1,-1-2,0-2,-1 0,49-18,-9 1,-40 14,51-23,-43 10,-1-1,-2-2,65-58,-74 61,-19 17,0 0,0 0,0 1,1 0,0 0,0 1,0 0,0 1,12-3,10 0,41-2,-29 3,500-22,-538 26,-1 0,0 0,0 0,0 0,0 0,0-1,0 0,0 1,0-1,0 0,0 0,-1 0,1-1,5-2,-7 2,0 1,-1 0,1-1,0 1,-1-1,1 1,-1-1,1 1,-1-1,1 0,-1 1,0-1,0 1,0-1,0 0,0 1,0-1,-1 1,1-1,0 0,-1 1,0-1,1 1,-1-1,0 1,1 0,-1-1,-2-1,-15-25,15 24,-1-1,1 1,0 0,1-1,-1 0,1 0,0 0,0 0,0 0,-1-8,6 14,-1 0,0 0,0 1,1-1,-1 1,0-1,0 1,-1 0,4 3,5 9,0 1,11 24,4 7,-2-6,-10-17,1-1,23 28,-31-40,0 0,-1 0,0 0,0 1,4 17,-4-14,-4-13,-1 0,0 0,1 0,-1 0,0 0,0 0,1 0,-1 1,0-1,0 0,0 0,0 0,-1 0,1 0,0 0,0 1,-1-1,1 0,-1 0,1 0,-1 0,1 0,-1 0,1 0,-2 1,0-1,0 1,0-1,-1 1,1-1,0 0,0 0,-1 0,1 0,-1 0,1 0,-4 0,-9 1,-1-1,0 0,-17-1,20-1,-25 1,15-2,0 2,0 1,0 0,0 2,0 1,-42 12,-49 14,14 20,-175 64,260-108,0-2,0 0,-1-1,-29 3,25-4,0 0,-26 8,-144 53,174-57,0 0,1 1,0 1,0 1,1 0,0 1,-17 16,26-23,-1 0,0 0,0 0,0 0,0-1,-1 0,1-1,-13 2,-21 8,33-9,0 1,0-1,-1-1,1 0,-9 1,15-1,-1-1,1 0,-1 0,1 0,-1 0,1 0,-1 0,1-1,-1 1,1 0,-1-1,1 1,-1-1,1 1,0-1,-1 0,1 0,0 0,0 1,-1-1,1 0,0-1,0 1,0 0,0 0,0 0,0-1,1 1,-1 0,0-1,1 1,-1-2,1 1,0 0,0 1,0-1,1 0,-1 1,1-1,-1 0,1 1,-1-1,1 0,0 1,0-1,0 1,0 0,0-1,0 1,1 0,-1-1,0 1,2-1,31-24,-31 24,14-8,0 0,1 1,0 1,0 0,1 2,19-5,118-16,-17 3,-84 8,0-4,101-50,-156 70,30-15,146-62,-57 39,-46 14,-57 17,0 1,0 1,0 1,1 0,-1 1,30-1,59 5,-105-1,0 0,0 0,1 0,-1 0,0 0,0 0,0 0,0 0,0 0,0 0,0 0,0 0,1 0,-1 0,0 0,0 0,0 0,0 0,0 0,0 0,0 0,0 0,1 0,-1 0,0 0,0 0,0 0,0 0,0 0,0 0,0 0,0 1,0-1,0 0,0 0,0 0,0 0,0 0,0 0,0 0,1 0,-1 1,0-1,0 0,0 0,0 0,0 0,0 0,0 0,-1 0,1 0,0 1,0-1,0 0,0 0,0 0,0 0,-7 6,-14 6,-129 66,-55 25,152-79,0-3,-1-2,-65 14,-68-5,86-15,-80 16,170-27,1 0,-1 1,1 0,0 1,0 0,0 1,0 0,-13 9,22-13,-1 0,1 0,1 0,-1 1,0-1,0 0,0 0,0 0,1 1,-1-1,1 0,-1 1,1-1,0 1,-1-1,1 1,0-1,0 1,0-1,0 0,0 1,0-1,1 3,12 40,-4-16,-2-7,-2 6,-11-22,-12-9,22 8,0 0,0 0,-1 0,0 0,0 1,0-1,0 1,3 7,7 11,1 0,1-1,1-1,0 0,36 33,-43-45,98 98,-101-100,0 0,1 0,0 0,1-1,-1 0,1 0,1-1,-1 0,1 0,-1-1,1-1,1 1,-1-1,0-1,1 1,-1-2,1 1,0-1,10-1,3 0,-10 2,0-2,1 0,-1-1,0 0,0-1,0 0,0-1,0-1,16-6,1-3,50-15,-49 18,50-23,-7 0,-44 18,1 0,1 2,38-11,-28 10,-25 7,0-1,-1-1,0 0,0-1,27-23,-1 0,-15 14,-9 5,0 1,1 0,1 1,0 2,0 0,23-8,-33 15,0-2,-1 1,1-1,14-10,25-13,-19 18,15-6,-42 15,0-1,-1 1,1-1,-1 1,1-1,-1 0,0 0,0 0,0 0,0 0,0 0,3-5,-5 6,0 0,1-1,-1 0,0 1,0-1,0 1,0-1,0 1,0-1,0 1,-1-1,1 1,-1-1,1 1,-1-1,1 1,-1 0,-1-3,-19-29,13 22,-9-17,-1 1,-2 1,0 1,-2 0,-28-24,14 17,-59-69,94 100,1 1,-1-1,0 1,1-1,-1 1,1 0,-1-1,0 1,1 0,-1-1,0 1,0 0,1 0,-1-1,0 1,0 0,1 0,-1 0,0 0,0 0,1 0,-1 1,0-1,0 0,1 0,-1 0,0 1,1-1,-1 0,0 1,1-1,-1 0,0 1,1-1,-1 1,1-1,-1 1,1-1,-1 1,1 0,-1-1,1 1,0 0,-1 0,-24 40,17-29,-2 5,-2 0,0-1,-1-1,-1 0,0-1,-30 23,33-30,1 0,-1-1,0 0,-1 0,0-2,1 1,-1-1,-1-1,1 0,0-1,-1 0,-13 0,10-2,0 2,0 0,0 1,0 1,0 1,-19 8,-89 46,72-32,-2-2,-1-3,-1-2,0-3,-72 12,74-23,-16 2,65-7,-1 1,0-1,1 1,-1 0,1 1,0-1,0 1,0 0,-6 4,10-5,-1 0,1 0,-1 0,1 0,0 0,0 1,0-1,0 0,0 1,1-1,-1 0,1 1,-1-1,1 1,0-1,0 1,0-1,0 1,1-1,-1 0,1 1,-1-1,1 1,0-1,0 0,0 0,2 4,1 3,0-1,1 0,0 1,1-2,11 14,-15-19,0 0,0-1,0 0,1 1,-1-1,1 0,-1 0,1 0,0 0,-1-1,1 1,0-1,-1 1,4-1,44-2,-28 1,15-3,-1-1,0-2,0-2,50-19,-80 26,108-38,40-13,-98 34,-2-3,68-35,-37 17,-54 28,-2-2,0-1,-1-1,44-33,-55 36,1 2,0 0,1 1,0 0,29-8,-46 17,0 0,-1 0,1 0,0 1,1-1,-1 1,0 0,0-1,0 1,0 0,0 0,0 0,0 1,0-1,0 0,0 1,0-1,0 1,3 1,-3-1,-1 0,1 1,-1-1,0 0,1 1,-1-1,0 1,0 0,0-1,0 1,0 0,-1 0,1-1,0 1,-1 0,0 0,1 2,0 3,-1 0,0 0,0 0,0 0,-1 0,0 0,0 0,-1 0,0-1,-3 9,-1-3,0-1,0-1,-1 1,0-1,-1 0,0-1,-1 0,0 0,0-1,-1 0,0-1,-15 10,5-7,1-1,-2 0,1-2,-1 0,0-2,-27 5,-137 31,27-4,-4 4,22-5,114-31,9-2,0 1,0 0,-26 12,20-5,-28 10,33-12,18-9,0 0,0 0,0 1,0-1,0 0,0 1,0-1,0 0,0 1,0-1,0 0,1 0,-1 1,0-1,0 0,0 0,0 1,0-1,1 0,-1 0,0 1,0-1,0 0,1 0,-1 0,0 1,0-1,0 0,1 0,-1 0,0 0,1 0,-1 0,0 1,35 8,48 0,1-5,99-6,-133-10,-8 0,-37 11,-1 0,1 0,-1-1,1 1,-1-1,0 0,0 0,0-1,0 1,0-1,4-4,35-41,-37 39,1 0,0 1,1 0,0 0,0 1,9-7,-11 11,22-17,-27 19,-1 1,1 0,-1-1,0 1,1 0,-1-1,0 1,1-1,-1 1,0-1,0 1,0-1,1 1,-1-1,0 1,0-1,0 1,0-1,0 1,0-1,0 0,0 1,0-1,0 1,0-1,0 1,-1-1,1 1,0-1,0 1,0-1,-1 1,1-1,0 1,-1-1,1 1,0 0,-1-1,1 1,0 0,-1-1,1 1,-1 0,1-1,-1 1,1 0,-1 0,1-1,-1 1,1 0,-1 0,1 0,-1 0,0 0,-14-5,0 2,0 0,0 1,0 0,-17 0,8 1</inkml:trace>
</inkml:ink>
</file>

<file path=ppt/ink/ink8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4:21.336"/>
    </inkml:context>
    <inkml:brush xml:id="br0">
      <inkml:brushProperty name="width" value="0.2" units="cm"/>
      <inkml:brushProperty name="height" value="0.2" units="cm"/>
      <inkml:brushProperty name="color" value="#CC0000"/>
      <inkml:brushProperty name="ignorePressure" value="1"/>
    </inkml:brush>
  </inkml:definitions>
  <inkml:trace contextRef="#ctx0" brushRef="#br0">1 0,'2'3,"1"-1,-1 0,0 1,0-1,0 1,0-1,-1 1,1 0,0 3,5 5,52 59,-44-54,0 1,-2 0,0 1,18 31,87 181,-48-45,-54-134,3-1,45 89,-41-103,36 42,7 9,53 128,-81-141,14 23,36 72,-34-41,-47-115,0 0,1-1,0 1,11 11,0 2,-16-23,0 0,0 0,0 0,1 0,-1-1,7 5,-7-6,0 1,0 0,0 0,0 1,0-1,-1 0,1 1,-1 0,0 0,4 4,-3 1</inkml:trace>
</inkml:ink>
</file>

<file path=ppt/ink/ink8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5:28.223"/>
    </inkml:context>
    <inkml:brush xml:id="br0">
      <inkml:brushProperty name="width" value="0.2" units="cm"/>
      <inkml:brushProperty name="height" value="0.2" units="cm"/>
      <inkml:brushProperty name="color" value="#BB5B18"/>
      <inkml:brushProperty name="ignorePressure" value="1"/>
      <inkml:brushProperty name="inkEffects" value="bronze"/>
      <inkml:brushProperty name="anchorX" value="0"/>
      <inkml:brushProperty name="anchorY" value="0"/>
      <inkml:brushProperty name="scaleFactor" value="0.5"/>
    </inkml:brush>
  </inkml:definitions>
  <inkml:trace contextRef="#ctx0" brushRef="#br0">206 520,'0'0,"0"-4,0-4,3 0,1-3,0-2,3-3,-1-1,4 2,-2 0,-2-1,-1 0,-6 3,-5-2,-1 1,-4 2,-2 2,1 0,2-1,-1-2,-1 1,1-1,3-1,-2 1,-1 4,1-1,-1-2,1-2,-1-1,2-2,-2 2,3 0,1 0,2-2,6 4,2 6,4 8,4 3,4 1,-2 4,-3 3,2-1,1-2,-3 1,-2 2,2 2,1-2,-1 2,2 1,-3 1,2 1,-2 1,2-3,-2 0,-2 0,-3 2,-1 0,-2 1,0 1,-1-1,-5 2,1-1,0 1,-4-1,2 0,-3-3,1-1,1 0,2 1,2 1,-2-3,-4-7,-3-4,1-10,2-6,2-4,-1-3,-2-1,1-1,-2 1,2 0,1 1,3 0,2 1,-2-1,0 1,-2 0,0 0,1 0,1 0,2-1,2 1,-4 4,1-1,0 1,-3 3,1-1,1-1,-2 3,0-2,2 0,5 1,5-1,5 3,5 2,2-1,6-1,1 1,-4-3,0 3,-2 2,0 2,0 2,-7 9,-4 1</inkml:trace>
</inkml:ink>
</file>

<file path=ppt/ink/ink8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5:41.35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0,'1'0,"1"1,-1-1,0 0,1 1,-1-1,0 1,1 0,-1-1,0 1,1 0,-1 0,0 0,0 0,0 0,0 0,0 0,1 2,18 26,-10-13,-4-8,-2 0,1 0,-1 0,0 1,-1-1,0 1,0 0,-1 0,2 16,0 5,-2 49,-3 633,1-695</inkml:trace>
</inkml:ink>
</file>

<file path=ppt/ink/ink8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8:38.061"/>
    </inkml:context>
    <inkml:brush xml:id="br0">
      <inkml:brushProperty name="width" value="0.35" units="cm"/>
      <inkml:brushProperty name="height" value="0.35" units="cm"/>
      <inkml:brushProperty name="color" value="#DA0C07"/>
      <inkml:brushProperty name="ignorePressure" value="1"/>
      <inkml:brushProperty name="inkEffects" value="lava"/>
      <inkml:brushProperty name="anchorX" value="-2168.78247"/>
      <inkml:brushProperty name="anchorY" value="926.70575"/>
      <inkml:brushProperty name="scaleFactor" value="0.5"/>
    </inkml:brush>
  </inkml:definitions>
  <inkml:trace contextRef="#ctx0" brushRef="#br0">0 59,'0'0,"16"0,35 0,23 0,15 0,-3 0,-3 0,-7-6,-11 0,-12 0,-8 0,-2 3,-5 1,-2 0,-2 2,-2 0,-2 0,6 0,6 0,0 7,0-1,2 0,-8 5,4-1,-3-1,-1-3,-2-2,-2-2,5 0,6-2,0 0,4-1,-2 1,-3-1,-3 1,-9 6,-4 0,5 0,7 5,6 0,7-3,11-1,3-3,-5-1,1-2,-8-1,-6 0,0 0,1-1,-3 1,2-7,4 1,-3-1,1 2,3-5,-3 1,2 2,-5 1,-4 3,-3 0,-4 2,3-5,-1 0,11 0,12 2,3-6,4 2,0 1,-7-5,-8 3,-7 0,-6 3,-5 2,-9 8,-8 7,-6 7,-6 6,-10 4,-1 2,-2 1,2 1,1-1,1 1,2-1,1 0,1-1,-6-5,0-2,0 1,2 1,0 2,-4 1,0 1,1 0,2 2,-5-7,2 0,1 0,-5-4,2 1,2 0,2 3,-4-4,2 2,1 0,2 3,-5 8,2 8,-5 7,2-1,1-1,-3 1,2-2,2 1,2 4,-3-3,2-3,1 1,2-2,-4-4,1-2,-5-4,1 5,3 0,2-2,2-1,3-2,1-1,0-1,2 6,-1 5,1 1,-1-2,0-2,0 3,1-3,-1 0,0-3,0-2,0 4,0-1,0 5,0 0,0 3,0-1,0-3,0-3,0-3,0-2,0-2,0 6,0-1,0 0,0-2,0 6,0 4,0 0,0 4,0 3,0-2,0 2,0-5,0 3,0 2,0 3,0-4,0 2,0-5,0-4,0-4,0-4,0-3,0-1,0-1,0 0,0-1,0 0,0 1,0 0,0 0,-6 6,-1 1,1-1,1 5,2 6,0-2,2 3,0-2,1 3,1 2,-7-3,0 2,0 2,1-3,2-4,0-5,2-4,0-3,1-2,1-1,-1 0,0-1,0 7,-6 6,0 0,-1 5,2-2,1-2,2-4,1-3,0-3,1-2,0 5,0 7,1-1,-1 4,0-1,0-3,0 3,0-3,0-3,0-2,0 3,0-2,0 5,0 5,0 4,0-3,0 3,6 2,1-4,-1 1,0 2,-3-4,0-4,-2-5,0-5,-1-2,0-1,-1-2,1-1,0 0,0 1,0-1,0 7,0 0,0 1,0-2,0-1,0-1,0-2,0 0,0-1,0 0,0 0,0 0,0 0,0 1,-7-1,1 0,-1 6,2 1,1-1,2-1,0-1,2-1,-6-2,0 0,0 0,1-1,2-1,1 1,0 0,2 6,0 1,0 5,0 6,-5-2,-1-2,0 2,-5-9,1-3,2 3,1-1,3 4,2 6,0 5,2 4,0-3,1-4,-1-5,1-5,-1 2,0-2,0 4,0-1,6-2,0-2,1-3,3 5,0 4,-1 6,-3 5,-2 3,-1 2,-2-4,5-12,0-6,0-5,-2-4,0 0,-2 0,-1 0,-7 6,0 1,-6-5,0-1,2-8,-3-5,-5-7,3-4,3-3</inkml:trace>
</inkml:ink>
</file>

<file path=ppt/ink/ink8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8:38.062"/>
    </inkml:context>
    <inkml:brush xml:id="br0">
      <inkml:brushProperty name="width" value="0.35" units="cm"/>
      <inkml:brushProperty name="height" value="0.35" units="cm"/>
      <inkml:brushProperty name="color" value="#DA0C07"/>
      <inkml:brushProperty name="ignorePressure" value="1"/>
      <inkml:brushProperty name="inkEffects" value="lava"/>
      <inkml:brushProperty name="anchorX" value="-15269.49707"/>
      <inkml:brushProperty name="anchorY" value="-29641.57617"/>
      <inkml:brushProperty name="scaleFactor" value="0.5"/>
    </inkml:brush>
  </inkml:definitions>
  <inkml:trace contextRef="#ctx0" brushRef="#br0">32 1,'0'0,"0"5,0 8,0 5,0 6,0 3,0 3,-6-5,0 0,0 0,0 1,3 1,1 2,0 0,2 1,0 0,0 1,0-1,0 0,1 1,-1-1,0 1,0-1,0 0,0 0,0 1,0-1,0 0,0 0,0 0,0 1,0-1,0 0,0 0,0 1,0-1,0 0,0 6,0 1,0 5,0 0,0 4,0 4,0-3,0 4,0-4,0 1,0 4,0-5,0-3,0-4,0-4,0 3,0-1,0 4,0 5,0-1,0 3,0-3,0 2,0 3,0-3,0 2,0-4,0-3,0-5,0 3,0-2,0-2,0 4,0-1,0-2,0 3,0 6,0-3,0-1,0-4,0 3,0 4,0-2,0 4,0-3,0-3,0 2,0-3,0 4,0-2,0-3,0 3,0-2,0 4,0-3,0 4,0 4,0-3,0 3,0 2,0-3,0 1,0-3,0 1,0 3,0 3,0-5,0 3,0 2,0-5,0 2,0-5,6 3,0 1,0-3,-1 3,-1 2,-2 2,-1-3,0-5,5-5,0-4,0-3,-1 3,-2 6,5-1,0 4,-2 4,-1-2,5 3,-2-4,-1 2,5 2,-2-3,-2-5,-1 3,-3-3,-2 2,-1-3,5 5,0 2,0-2,5 2,-2 3,5-3,-1-4,-3 1,3-3,-2 2,-2-2,-3-3,-2-3,4-3,-1 5,-1-2,5-1,-2 5,6 4,-3 0,-2 3,-2-2,2 2,-1 3,-2-3,-1 2,-3-3,-1 1,-2-3,0-4,6-3,0-4,0-2,-2-1,0-1,-2 0,-1-1,0 7,-1 6,0 1,-1 4,7 4,0 4,0-4,-1 2,-1 1,-2-4,-1 2,0-6,-1 3,0 1,-1-3,1 3,0-4,0-4,0 2,0-3,0 4,0-3,0 4,0 3,0-2,0 3,6 2,0-4,0-3,-1-4,-1-5,4-9,0-2,-1 5,4 1,-1 1,-1 0,3 0,-2 0,-2-1,4 0,-2-1,4-5,-1-1,-3 0,3-5,-3 7,5-5,4 3,3 1,3-4,3-6,2-4,6-5,2-3,11-2,5-1,-1-1,3 0,0-6,-4 0,1-6,0 1,-4 2,-4-4,-5 3,-4-4,-4 2,-1 3,-1 3,0 3,-1 1,0 2,1 1,0 1,6-1,0 1,6-1,0 1,-2-1,-2 0,3 0,-1 0,-9 6,-1 0,-3 0,1-1,-7 5,1-2,0 0,2-3,2-1,2 4,1 6,1-1,0-2,1-2,-1 2,-5 5,-1-2,0 3,2-2,0-3,2-4,1-3,-5 3,0 0,0-2,1-2,2 5,1 0,1-2,1-2,0-1,1-2,-6-1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1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1,'0'3,"0"4,0 7,3 5,3-1,3 3,3 0,2 1,-2-1,0-1,0-3,-1-2,-5-3,-6-4</inkml:trace>
</inkml:ink>
</file>

<file path=ppt/ink/ink8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8:48.269"/>
    </inkml:context>
    <inkml:brush xml:id="br0">
      <inkml:brushProperty name="width" value="0.35" units="cm"/>
      <inkml:brushProperty name="height" value="0.35" units="cm"/>
      <inkml:brushProperty name="color" value="#DA0C07"/>
      <inkml:brushProperty name="ignorePressure" value="1"/>
      <inkml:brushProperty name="inkEffects" value="lava"/>
      <inkml:brushProperty name="anchorX" value="-2168.78247"/>
      <inkml:brushProperty name="anchorY" value="926.70575"/>
      <inkml:brushProperty name="scaleFactor" value="0.5"/>
    </inkml:brush>
  </inkml:definitions>
  <inkml:trace contextRef="#ctx0" brushRef="#br0">0 60,'0'0,"16"0,36 0,23 0,15 0,-3 0,-2 0,-8-6,-12 0,-11 0,-8-1,-3 4,-4 1,-3 0,-1 2,-3 0,-1 0,5 0,7 0,-1 7,1 0,2-1,-9 5,5-1,-4-1,0-3,-3-2,-1-2,4 0,7-2,-1 0,5-1,-2 1,-4-1,-2 1,-10 6,-4 0,6 0,6 6,7-1,7-3,11-1,2-3,-4-1,1-2,-8-1,-7 0,1 0,1-1,-4 1,3-7,4 1,-4-1,2 2,3-5,-4 0,3 3,-5 1,-5 3,-2 0,-5 2,4-5,-2 0,12 0,12 2,3-6,4 2,0 1,-7-6,-9 4,-6 0,-7 3,-4 2,-10 8,-8 7,-5 7,-7 7,-10 3,-1 3,-3 0,3 1,1 0,1 0,2 0,1-1,1 0,-6-6,0-2,0 2,2 0,0 2,-4 2,0 0,0 0,3 3,-5-8,2 1,1-1,-5-4,2 1,2 1,2 2,-5-4,3 3,1-1,2 3,-5 9,2 7,-5 8,2-1,0-2,-2 2,2-2,2 0,2 5,-3-3,2-4,1 2,1-3,-3-3,1-3,-5-3,1 4,3 1,2-3,2 0,3-3,1 0,0-2,2 7,-1 4,1 2,-1-3,0-1,0 3,1-4,-1 1,0-4,0-1,0 3,0 0,0 4,0 1,0 2,0 0,0-3,0-4,0-2,0-3,0-1,0 5,0 0,0-1,0-2,0 7,0 4,0-1,0 5,0 3,0-3,0 3,0-5,0 2,0 3,0 3,0-5,0 3,0-5,0-5,0-3,0-5,0-2,0-2,0 0,0-1,0 0,0-1,0 1,0 1,0-1,-7 7,0 0,1 0,1 4,2 7,0-2,2 2,0-1,1 2,1 3,-7-3,0 2,0 1,1-2,2-4,0-6,2-3,0-4,1-2,1 0,-1-1,0 0,0 6,-6 7,0-1,-2 6,3-2,1-3,2-3,1-4,0-2,1-3,0 6,0 6,1 0,-1 3,0 0,0-3,0 2,0-2,0-4,0-1,0 2,0-1,0 5,0 4,0 5,0-3,0 2,6 3,1-4,0 0,-1 3,-3-4,0-4,-2-6,0-4,-1-3,0-1,-1-1,1-2,0 1,0 0,0-1,0 8,0-1,0 2,0-3,0 0,0-2,0-1,0-1,0 0,0-1,0 0,0 1,0-1,0 2,-7-2,1 1,-2 5,3 2,1-2,2 0,0-2,2-1,-6-1,0-1,0 1,1-2,2 0,1 0,0 0,2 7,0 0,0 6,0 6,-5-3,-1-1,0 2,-6-10,2-2,2 2,1 0,3 3,2 7,0 4,2 5,0-3,1-4,-1-6,1-4,-1 1,0-1,0 3,0 0,6-3,0-1,1-4,3 6,1 4,-2 5,-3 6,-2 3,-1 2,-2-5,5-11,0-7,0-4,-2-5,0 1,-2-1,-1 0,-7 7,0 0,-6-4,0-2,2-8,-3-4,-6-8,4-4,3-3</inkml:trace>
</inkml:ink>
</file>

<file path=ppt/ink/ink8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8:48.270"/>
    </inkml:context>
    <inkml:brush xml:id="br0">
      <inkml:brushProperty name="width" value="0.35" units="cm"/>
      <inkml:brushProperty name="height" value="0.35" units="cm"/>
      <inkml:brushProperty name="color" value="#DA0C07"/>
      <inkml:brushProperty name="ignorePressure" value="1"/>
      <inkml:brushProperty name="inkEffects" value="lava"/>
      <inkml:brushProperty name="anchorX" value="-15269.49707"/>
      <inkml:brushProperty name="anchorY" value="-29641.57617"/>
      <inkml:brushProperty name="scaleFactor" value="0.5"/>
    </inkml:brush>
  </inkml:definitions>
  <inkml:trace contextRef="#ctx0" brushRef="#br0">32 1,'0'0,"0"5,0 8,0 5,0 7,0 2,0 4,-6-6,0 0,0 1,0 0,3 1,1 3,0-1,2 2,0-1,0 1,0 0,0-1,1 2,-1-2,0 2,0-2,0 0,0 1,0 0,0 0,0-1,0 0,0 1,0 0,0 0,0-1,0 1,0 0,0-1,0 1,0 5,0 2,0 4,0 1,0 4,0 3,0-2,0 4,0-5,0 2,0 4,0-6,0-2,0-5,0-3,0 3,0-2,0 5,0 4,0 0,0 3,0-4,0 3,0 3,0-4,0 3,0-4,0-4,0-4,0 2,0-1,0-3,0 5,0-2,0-1,0 2,0 7,0-3,0-2,0-3,0 2,0 5,0-2,0 3,0-2,0-3,0 1,0-2,0 3,0-1,0-3,0 2,0-1,0 3,0-2,0 4,0 3,0-2,0 3,0 1,0-2,0 1,0-4,0 2,0 3,0 2,0-4,0 3,0 2,0-6,0 3,0-5,6 2,0 2,0-3,-1 2,-1 3,-2 2,-1-4,0-4,6-5,-1-5,0-2,-1 2,-2 7,5-2,0 5,-2 4,-1-3,5 4,-2-4,0 1,4 3,-2-3,-2-6,-1 4,-3-4,-2 3,-1-3,5 4,0 3,0-2,6 1,-3 4,5-3,-1-5,-3 2,3-3,-2 1,-1-1,-4-4,-2-2,4-4,-1 6,-1-3,5 0,-2 4,7 5,-4 0,-2 2,-2-1,2 2,-1 2,-2-2,-1 2,-3-4,-1 2,-2-3,0-5,7-2,-1-5,0-1,-2-2,0-1,-2 1,-1-2,0 8,-1 5,0 2,-1 4,7 3,0 5,0-4,-1 1,-1 2,-2-4,-1 2,0-7,-1 4,0 1,-1-4,1 4,0-4,0-5,0 3,0-4,0 5,0-3,0 3,0 4,0-2,0 2,6 3,0-4,1-4,-2-3,-1-6,4-8,0-3,-1 5,4 2,-1 0,-1 1,4-1,-3 1,-2-2,4 0,-2 0,4-6,-1 0,-2-1,2-5,-3 8,5-6,4 3,4 1,2-3,3-7,3-4,5-5,3-3,11-2,4-1,0-1,3 0,0-6,-5 0,2-6,0 1,-5 2,-3-5,-5 4,-5-4,-3 2,-2 3,-1 3,1 3,-2 0,1 3,0 1,0 1,7-1,-1 2,7-2,0 1,-3-1,-1 0,2 0,0 0,-10 6,0 0,-4 0,1-1,-6 5,0-2,0 0,3-3,1-1,2 4,2 7,0-2,1-2,0-2,-1 2,-4 5,-2-1,0 2,3-2,-1-3,3-4,0-3,-5 4,1-1,-1-2,1-2,3 5,0 0,1-2,2-2,-1-1,2-2,-7-1</inkml:trace>
</inkml:ink>
</file>

<file path=ppt/ink/ink8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06.114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0,'0'5,"0"7,5 6,2 6,0-1</inkml:trace>
</inkml:ink>
</file>

<file path=ppt/ink/ink8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06.73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265 0,'0'5,"5"7,1 6,1 6,-2 3,-1 3,-2 1,-1 1,-10-1,-15-4,-8-8,-9-7,-3-6,-3-3,-5 3,6 0</inkml:trace>
</inkml:ink>
</file>

<file path=ppt/ink/ink8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07.165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1,'0'5,"6"7,1 6,5 1,0-4</inkml:trace>
</inkml:ink>
</file>

<file path=ppt/ink/ink8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07.673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0,'5'0,"2"5,5 2,5 0,1 3,-4 6,-4 4,-4 5,-2-2</inkml:trace>
</inkml:ink>
</file>

<file path=ppt/ink/ink8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08.168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0,'6'0,"6"5,7 7,-1 6,8 6,4 4,-3-9,-1-7,1-16,-5-12,-6-4</inkml:trace>
</inkml:ink>
</file>

<file path=ppt/ink/ink8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08.635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0,'0'5,"6"7,6 1,6 9,1 6,2-2,-3-1,1 2,-8-5,-11-10,-6-8</inkml:trace>
</inkml:ink>
</file>

<file path=ppt/ink/ink8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09.182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1,'5'0,"7"5,1 7,-2 6,4 6,-3-7,-2-6</inkml:trace>
</inkml:ink>
</file>

<file path=ppt/ink/ink8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09.666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11 1,'0'5,"5"7,2 7,0 5,-1 3,-3 3,0 1,-7-5,-8-6,-1-13,0-6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1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0,'3'7,"3"8,3 4,1 7,2 3,3-2,2-5,-4-4,0-6,0-3,-3 2,4 2,-3 7,-1-2</inkml:trace>
</inkml:ink>
</file>

<file path=ppt/ink/ink8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0.260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1,'5'10,"8"4,0 5,-6-2,-5-3</inkml:trace>
</inkml:ink>
</file>

<file path=ppt/ink/ink8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0.79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411 0,'0'5,"0"7,0 7,0 4,0 5,-10 2,-9 1,-11 0,-11-4,-4-3,-4-4,1-7,3-4,0-5,1-2,9-2</inkml:trace>
</inkml:ink>
</file>

<file path=ppt/ink/ink8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1.197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1,'0'5,"5"7,2 6,4 1,1 1,4 3,-2 3,-3 2,-3-4</inkml:trace>
</inkml:ink>
</file>

<file path=ppt/ink/ink8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1.572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54 0,'0'5,"5"2,2 5,-1 5,0 5,-8-1,-12-4,-16-5,-1-5</inkml:trace>
</inkml:ink>
</file>

<file path=ppt/ink/ink8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1.994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1,'5'5,"2"7,0 6,4 1,-1 2,-1 2,-2-2</inkml:trace>
</inkml:ink>
</file>

<file path=ppt/ink/ink8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2.385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0,'5'5,"7"2,6 5,6 5,4 0,2-2,1-5,0-3,-5-9,-6-3</inkml:trace>
</inkml:ink>
</file>

<file path=ppt/ink/ink8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3.29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0,'5'0,"7"5,1 7,4 1,-1-1</inkml:trace>
</inkml:ink>
</file>

<file path=ppt/ink/ink8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3.713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0,'5'0,"2"5,5 7,6 7,-1 5,-8-2,-6-9,-8-7,-3-10,-1-15,2-3</inkml:trace>
</inkml:ink>
</file>

<file path=ppt/ink/ink8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4.15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99 0,'0'5,"5"7,7 6,1 11,4 0,-2 6,-2 1,-4 1,-4-2,-2-1,-7-6,-8-4,-12-4,-8-7,-8-5,-2-4,6-3</inkml:trace>
</inkml:ink>
</file>

<file path=ppt/ink/ink8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4.557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148 0,'0'6,"-5"0,-7 1,-12-2,-6-1,-10-2,4-1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1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1,'2'3,"5"2,-1 2,3 1,1-2,2-1,2-3,5 7,11 3,0 0</inkml:trace>
</inkml:ink>
</file>

<file path=ppt/ink/ink8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4.885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118 0,'0'6,"0"5,0 8,-5 4,-12 5,-8 2,-11-4,2-7</inkml:trace>
</inkml:ink>
</file>

<file path=ppt/ink/ink8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5.229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70 1,'5'5,"-8"2,-15-1,-9-6,1-3</inkml:trace>
</inkml:ink>
</file>

<file path=ppt/ink/ink8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5.59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4 1,'5'0,"2"5,-6-3,-8-3,-2 0</inkml:trace>
</inkml:ink>
</file>

<file path=ppt/ink/ink8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5.919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0,'5'0,"7"11,2 8,2 1,0-3</inkml:trace>
</inkml:ink>
</file>

<file path=ppt/ink/ink8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6.247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29,'5'0,"7"0,1-6,4-1,9 0,5 2,-2 1</inkml:trace>
</inkml:ink>
</file>

<file path=ppt/ink/ink8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6.59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1,'5'0,"2"5,4 2,6-1,0-1</inkml:trace>
</inkml:ink>
</file>

<file path=ppt/ink/ink8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6.919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1,'5'5,"7"2,2 5,-2 5,-3 5,2-1,5-4,-7-5,-8-5,-11-3,-3-2</inkml:trace>
</inkml:ink>
</file>

<file path=ppt/ink/ink8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7.247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432 0,'0'5,"0"7,0 12,0 6,0 4,0 1,-5 0,-12-1,-9-1,-9-7,-10-1,-1-6,-5-6,-3-5,-2-4,2-3,12-1</inkml:trace>
</inkml:ink>
</file>

<file path=ppt/ink/ink8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7.607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13 0,'0'5,"-5"2,-3-1</inkml:trace>
</inkml:ink>
</file>

<file path=ppt/ink/ink8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7.935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187 0,'6'0,"0"5,-4 12,-14 3,-15 4,-8-3,-8-5,-2-4,7-5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2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8 0,'-3'0,"-1"0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1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45,'2'0,"5"0,-1-4,-3 0,-4-3,-3-3,-2-1,-2 3</inkml:trace>
</inkml:ink>
</file>

<file path=ppt/ink/ink8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8.34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0,'5'0,"2"5,0 7,3 1,0 9,-6 1,-9-4,-5-5</inkml:trace>
</inkml:ink>
</file>

<file path=ppt/ink/ink8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8.763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</inkml:trace>
</inkml:ink>
</file>

<file path=ppt/ink/ink8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9.48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152 1,'5'0,"3"5,-12 1,-10 6,-12 5,-13 0,-4 2,4-2</inkml:trace>
</inkml:ink>
</file>

<file path=ppt/ink/ink8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9.893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1,'0'5,"0"7,5 1,2 4,5 3,10 0,7 0,4 8,1 4,0-3,-6-7</inkml:trace>
</inkml:ink>
</file>

<file path=ppt/ink/ink8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0.22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7 1,'5'0,"-3"5,-7 2,-4-1</inkml:trace>
</inkml:ink>
</file>

<file path=ppt/ink/ink8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0.549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0,'0'5,"5"2,1 10,6 7,0 4,-2 4,3-5,-1-1,-3-10,-8-9,-9-14,-3-8</inkml:trace>
</inkml:ink>
</file>

<file path=ppt/ink/ink8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0.924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1,'5'0,"7"0,6 0,1 5,-4 7,-9 11,-16 8,-11 3,-2-4</inkml:trace>
</inkml:ink>
</file>

<file path=ppt/ink/ink8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1.283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88,'0'-5,"5"-7,7-1,11-4,13-4,-1 1</inkml:trace>
</inkml:ink>
</file>

<file path=ppt/ink/ink8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1.674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12 1,'-5'0,"-1"0</inkml:trace>
</inkml:ink>
</file>

<file path=ppt/ink/ink8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2.017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0,'6'0,"0"5,1 7,-2 6,-1 6,-2 4,4 2,2-4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1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1,'6'0,"5"3,5 4,5 5,2 5,5 5,-4 0,-6 0,-5 3,-6 3,-4 0,-2-1,-1-6</inkml:trace>
</inkml:ink>
</file>

<file path=ppt/ink/ink8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2.36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1,'6'0,"0"5,1 2</inkml:trace>
</inkml:ink>
</file>

<file path=ppt/ink/ink8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2.723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12 0,'-5'0,"-2"0</inkml:trace>
</inkml:ink>
</file>

<file path=ppt/ink/ink8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3.05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1,'5'0,"2"0</inkml:trace>
</inkml:ink>
</file>

<file path=ppt/ink/ink8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3.379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0,'5'5,"2"8,0 0</inkml:trace>
</inkml:ink>
</file>

<file path=ppt/ink/ink8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3.738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30 1,'0'5,"5"7,7 6,2 6,-2 4,-3 2,-3 1,-2-5</inkml:trace>
  <inkml:trace contextRef="#ctx0" brushRef="#br0" timeOffset="1">0 606,'0'5,"5"2,2 0</inkml:trace>
</inkml:ink>
</file>

<file path=ppt/ink/ink8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4.066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0,'5'0,"3"5,3 2,2-5,-3-4</inkml:trace>
</inkml:ink>
</file>

<file path=ppt/ink/ink8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4.394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0 293,'0'-5,"0"-7,0-7,0-5,0-3,0-3,0-1,0-6,0-1,0 0,0 7</inkml:trace>
</inkml:ink>
</file>

<file path=ppt/ink/ink8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4.754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1,'0'5,"5"7,2 1</inkml:trace>
</inkml:ink>
</file>

<file path=ppt/ink/ink8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5.082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42,'10'0,"9"0,11 0,1-5,-5-12,-7-3</inkml:trace>
</inkml:ink>
</file>

<file path=ppt/ink/ink8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5.410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1,'5'0,"2"10,-5 9,-4 11,-1 1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1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100 0,'12'40,"-9"-11,-1 1,-1 0,-4 49,3-74,-1 0,0 1,0-1,0 0,0 0,-1 0,0 0,0 0,0 0,0-1,0 0,0 0,-1 1,-4 3,-3 3,1 0,-2-1,-12 9,15-12,-16 13</inkml:trace>
</inkml:ink>
</file>

<file path=ppt/ink/ink8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5.769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0,'0'6,"0"6,5 1,8-1,10-3,3-2</inkml:trace>
</inkml:ink>
</file>

<file path=ppt/ink/ink8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6.129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232 1,'1'0,"0"0,0 1,0-1,0 0,0 1,0-1,0 1,0-1,0 1,0 0,0-1,-1 1,1 0,0 0,0 0,-1-1,1 1,-1 0,1 0,0 0,-1 0,0 0,1 0,-1 0,0 0,1 2,6 32,-7-32,2 16,-1-1,0 0,-1 0,-1 0,-4 23,2-29,0 1,-1-1,-1 0,1-1,-2 1,0-1,0 0,-11 14,-11 12,6-11,3 1,0 1,1 1,-24 54,41-80,-15 31,16-34,0 1,-1 0,1-1,-1 1,1 0,-1-1,0 1,1-1,-1 1,1 0,-1-1,0 0,0 1,1-1,-1 1,0-1,0 0,1 0,-1 1,0-1,0 0,0 0,1 0,-1 0,0 0,0 0,0 0,0 0,1 0,-1 0,0 0,0-1,0 1,1 0,-1-1,0 1,-1-1,-8-8</inkml:trace>
</inkml:ink>
</file>

<file path=ppt/ink/ink8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6.566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0,'5'0,"7"0,1 5,-2 7,-12 12,-11 6,-5-1</inkml:trace>
</inkml:ink>
</file>

<file path=ppt/ink/ink8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6.926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</inkml:trace>
</inkml:ink>
</file>

<file path=ppt/ink/ink8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7.363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0 110,'0'-10,"5"-9,12-7,4-3,-3 3</inkml:trace>
</inkml:ink>
</file>

<file path=ppt/ink/ink8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7.722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7 0,'5'0,"-3"0,-8 0,-2 0</inkml:trace>
</inkml:ink>
</file>

<file path=ppt/ink/ink8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1.818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0 0</inkml:trace>
</inkml:ink>
</file>

<file path=ppt/ink/ink8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2.161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1 0,'0'5,"0"8,0 0</inkml:trace>
</inkml:ink>
</file>

<file path=ppt/ink/ink8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2.489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183 0,'0'5,"0"7,0 12,-11 1,-23-2,-32-2,-5-3</inkml:trace>
</inkml:ink>
</file>

<file path=ppt/ink/ink8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2.849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0 129,'0'-11,"0"-8,0-11,0-6,0 4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1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1,'2'3,"2"4,-1 2</inkml:trace>
</inkml:ink>
</file>

<file path=ppt/ink/ink8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3.177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0 123,'6'-5,"5"-7,3-6,3-6,-1-8,-3 0</inkml:trace>
</inkml:ink>
</file>

<file path=ppt/ink/ink8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3.509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0 0,'6'0,"-5"0,-1 0</inkml:trace>
</inkml:ink>
</file>

<file path=ppt/ink/ink8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3.853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1 0,'5'0,"8"0,5 0,1 5,-4 7,2 6,2 6,4-1,-3-5</inkml:trace>
</inkml:ink>
</file>

<file path=ppt/ink/ink8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4.196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66 1,'-5'0,"-7"5,-11 2,-3 0</inkml:trace>
</inkml:ink>
</file>

<file path=ppt/ink/ink8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4.524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0 206,'0'-10,"0"-9,0-6,0-4,0-2,5-2,7 1,2 5</inkml:trace>
</inkml:ink>
</file>

<file path=ppt/ink/ink8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4.884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1 112</inkml:trace>
  <inkml:trace contextRef="#ctx0" brushRef="#br0" timeOffset="1">182 82,'0'-5,"0"-7,0-6,0-6,0 1</inkml:trace>
</inkml:ink>
</file>

<file path=ppt/ink/ink8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5.212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0 247,'0'-5,"0"-7,0-6,0-11,0-5,0-2,0-1,0-3,0 5</inkml:trace>
</inkml:ink>
</file>

<file path=ppt/ink/ink8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5.540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38 101,'5'0,"-3"-6,-7-5,-4-8,1-5,-3 2,-1 4</inkml:trace>
</inkml:ink>
</file>

<file path=ppt/ink/ink8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5.899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184 0,'-5'0,"-7"0,-12 10,-17 9,-11 6,2-1</inkml:trace>
</inkml:ink>
</file>

<file path=ppt/ink/ink8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6.227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1 1,'0'5,"5"7,12 6,8 11,10 10,10 10,-3-5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2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1,'3'3,"3"4,3 8,3 4,-1 2,0 3,1-1,-1-3,-1-4,2-4,0-5,-2-4</inkml:trace>
</inkml:ink>
</file>

<file path=ppt/ink/ink8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6.556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195 0,'-5'5,"-7"7,-12 7,-12 9,-5 1,-1 1,7-5</inkml:trace>
</inkml:ink>
</file>

<file path=ppt/ink/ink8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6.899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1 0,'5'0,"2"5,4 7,12 6,0 1</inkml:trace>
</inkml:ink>
</file>

<file path=ppt/ink/ink8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7.227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0 174,'0'-5,"5"-2,2-4,0-6,-2-5,-1-5,-2-1,-1-3,0 5</inkml:trace>
</inkml:ink>
</file>

<file path=ppt/ink/ink8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7.555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19 220,'0'-5,"0"-7,0-6,0-11,0-5,-5-8,-2-1,1 6</inkml:trace>
</inkml:ink>
</file>

<file path=ppt/ink/ink8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7.889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1 0,'0'6,"5"5,7 8,7-1,5-2,-2-5</inkml:trace>
</inkml:ink>
</file>

<file path=ppt/ink/ink8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41.452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1,'1'3,"0"-1,-1 1,1 0,0 0,1 0,-1-1,0 1,3 2,3 10,4 3,0 0,0 0,2-1,0 0,1-1,18 16,-1 0,120 128,73 81,-20 19,-179-220,-3 2,-1 1,20 60,-13-33,-22-56,-3-8,0 0,-1-1,1 1,-1 0,0 0,-1 1,0-1,0 0,0 0,-1 1,0 8,0-14,0 0,-1 0,1-1,-1 1,1 0,-1 0,1 0,-1-1,0 1,1 0,-1-1,0 1,0 0,1-1,-1 1,0-1,0 1,0-1,0 0,1 1,-1-1,0 0,0 1,0-1,0 0,0 0,0 0,0 0,0 0,0 0,0 0,0 0,0-1,0 1,0 0,1 0,-1-1,0 1,-1-1,-40-19,40 19,-92-58,47 29</inkml:trace>
</inkml:ink>
</file>

<file path=ppt/ink/ink8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42.202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1,'25'27,"37"54,-20-25,97 139,-80-108,79 91,-137-178,54 61,-2 2,60 93,-105-143,-1 1,10 26,-9-13</inkml:trace>
</inkml:ink>
</file>

<file path=ppt/ink/ink8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43.735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0,'24'10,"-6"-1,24 6,47 24,-13-5,159 78,-232-111,25 17,-27-17,0-1,0 1,-1-1,1 1,0 0,0-1,-1 1,1 0,0 0,-1-1,1 1,-1 0,1 0,-1 0,1 0,-1 0,0 0,1 0,-1 0,0 0,0-1,0 1,0 0,0 0,0 0,0 0,0 2,-6 5</inkml:trace>
</inkml:ink>
</file>

<file path=ppt/ink/ink8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44.438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2,'51'-1,"-18"0,39 4,-61-2,0 1,-1 0,1 0,-1 1,0 1,0 0,17 9,13 12,51 45,-17-13,-40-33,-1 1,-1 1,-2 2,43 48,-66-64,1 0,-2 1,0-1,0 1,-1 0,-1 1,0-1,2 15,-6-26,1 1,-1 0,0-1,0 1,0-1,0 1,0-1,-1 1,0 3,0-5,1 0,0-1,0 1,-1-1,1 1,-1 0,1-1,0 1,-1-1,1 1,-1-1,1 1,-1-1,0 1,1-1,-1 0,1 1,-1-1,0 0,1 1,-1-1,0 0,1 0,-1 0,0 0,1 0,-1 0,0 0,1 0,-1 0,0 0,0 0,1 0,-1 0,-1-1,-15-6</inkml:trace>
</inkml:ink>
</file>

<file path=ppt/ink/ink8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45.168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86 0,'1'0,"0"0,0 1,0-1,0 1,0-1,0 0,0 1,0-1,0 1,0 0,0-1,-1 1,1 0,0-1,-1 1,1 0,0 0,-1 0,1 0,-1 0,1 0,-1 0,1 1,9 29,-6-19,4 18,0 0,5 60,-1-7,-9-65,13 87,-15-94,0 1,-1-1,0 1,-1-1,-1 0,-4 21,5-29,1-1,-1 0,0 0,1 0,-1 0,0 0,0 0,0 0,-1-1,1 1,0 0,-1-1,1 1,-1 0,1-1,-1 0,0 1,0-1,1 0,-1 0,0 0,0 0,0 0,0-1,0 1,0-1,-1 1,1-1,0 0,0 1,0-1,0 0,-1 0,1-1,-3 0,-3-1,0 0,0-1,0-1,1 1,0-1,-1 0,-11-10,-19-16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2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0,'0'3,"3"5,5 3,5 7,-1 4,-1-1,-1 2,1-2,0 0,3-4,-1-4,-1-6</inkml:trace>
</inkml:ink>
</file>

<file path=ppt/ink/ink8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45.635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1,'5'5,"2"7,5 6,0 6,9 4,0 2,2 6,-3 2,0-5,-3-3,-15-2,-18 0,-6-5</inkml:trace>
</inkml:ink>
</file>

<file path=ppt/ink/ink8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47.216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0,'7'1,"0"-1,1 2,-1-1,0 1,0 0,0 0,0 1,0 0,-1 0,1 1,-1 0,0 0,0 0,0 1,0 0,-1 0,0 0,9 12,5 10,-1 1,-1 0,13 32,-2-7,7 9,37 71,-64-114,0 1,-2 0,0 0,-1 1,3 26,7 47,-15-93,1 1,-1-1,0 1,0-1,1 1,-1 0,0-1,0 1,-1-1,1 1,0 0,-1-1,1 1,0-1,-1 1,0-1,1 1,-1-1,0 1,0-1,0 0,-2 3,1-3,1 0,-1-1,0 1,1 0,-1-1,0 1,0-1,1 0,-1 0,0 1,0-1,0 0,0-1,1 1,-1 0,-3-1,-7-2,1-1,0 0,0-1,0 0,-9-7,-155-102,124 78</inkml:trace>
</inkml:ink>
</file>

<file path=ppt/ink/ink8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48.567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0,'9'2,"-1"0,1 1,-1-1,0 2,0-1,0 1,0 0,-1 1,0-1,10 9,3 1,12 8,-2 1,0 1,-1 2,25 29,-26-26,-13-14,-1 1,17 24,-17-20,-3-3,-1-1,11 24,-19-36,-1 0,1-1,0 1,0-1,0 1,1-1,-1 0,1 0,-1 0,1 0,0 0,0-1,0 1,1-1,-1 0,1 0,-1 0,1-1,5 3,-3-3,0 0,1-1,-1 0,1 0,-1 0,1-1,-1 1,1-2,-1 1,0-1,8-2,-2-1,-1 1,1-1,-1-1,0 0,0-1,-1 0,0 0,0-1,0 0,-1-1,-1 0,1-1,-2 0,1 0,-1 0,-1-1,0 0,0 0,5-19,21-57,-23 60</inkml:trace>
</inkml:ink>
</file>

<file path=ppt/ink/ink8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53.50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1,'1'4,"-1"-1,1 1,0 0,1-1,-1 1,0-1,1 1,0-1,0 1,3 2,24 33,-28-38,133 174,-85-108,14 11,-41-53,-2 0,0 1,-2 1,19 39,5 7,-34-61,0 0,0 1,-1 1,-1-1,0 1,-1 0,-1 0,5 25,-7-12,-1-2</inkml:trace>
</inkml:ink>
</file>

<file path=ppt/ink/ink8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54.889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0,'5'5,"1"7,6 7,0 4,-2 5,-2 2,-14 6,-4-3</inkml:trace>
</inkml:ink>
</file>

<file path=ppt/ink/ink8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55.420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1,'10'0,"9"5,6 7,4 6,3 1,-5 1,3 3,8 3,-4 2,-1-4,-3-1,-5 1,-2 7,0 3,2 1,-4-6</inkml:trace>
</inkml:ink>
</file>

<file path=ppt/ink/ink8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55.962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0,'5'0,"7"0,6 0,0 5,-2 7,-5 12,-4 7,-3 8,-2 3,-2-6</inkml:trace>
</inkml:ink>
</file>

<file path=ppt/ink/ink8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56.576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1,'5'0,"7"0,7 0,0 5,-4 2</inkml:trace>
</inkml:ink>
</file>

<file path=ppt/ink/ink8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1:37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1679,'57'-75,"-38"52,-1 0,-2-1,26-49,-1 1,-34 61,1 1,0 0,1 1,0-1,17-12,58-37,-34 24,91-67,-111 72,-28 27,1-1,0 1,0-1,0 1,0 0,0 1,1-1,-1 0,1 1,0 0,0 0,0 0,8-2,7 0,1 2,0 0,0 1,22 2,-22 0,-1-1,1-1,-1 0,25-6,-40 6,0 0,-1 0,1-1,-1 0,1 1,-1-1,0 0,1-1,-1 1,0 0,0-1,-1 0,1 0,0 0,-1 0,0 0,0 0,0 0,0-1,0 1,1-7,1-4,0 0,-2-1,0 1,1-22,1-13,11-22,24-73,-23 102,2 1,1 1,28-43,-27 48,5-5,1 1,1 2,3 0,1 2,65-57,10 11,-86 66</inkml:trace>
</inkml:ink>
</file>

<file path=ppt/ink/ink8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10:12.120"/>
    </inkml:context>
    <inkml:brush xml:id="br0">
      <inkml:brushProperty name="width" value="0.35" units="cm"/>
      <inkml:brushProperty name="height" value="0.35" units="cm"/>
      <inkml:brushProperty name="color" value="#FF4E00"/>
      <inkml:brushProperty name="ignorePressure" value="1"/>
      <inkml:brushProperty name="inkEffects" value="rainbow"/>
      <inkml:brushProperty name="anchorX" value="0"/>
      <inkml:brushProperty name="anchorY" value="0"/>
      <inkml:brushProperty name="scaleFactor" value="0.5"/>
    </inkml:brush>
  </inkml:definitions>
  <inkml:trace contextRef="#ctx0" brushRef="#br0">203 519,'0'0,"-4"0,-8 0,-4 0,-4-5,-4 0,4-6,-2 1,11-9,9-4,15-3,9 4,5-1,-2 0,0 5,0 5,0-1,1-2,4 2,2-2,5-2,-1 3,-1 3,-2-2,-2 4,-2-4,-1-2,-1 2,-1 3,0 3,0 3,-5-3,0 1,0 2,-5-5,7-3,1 0,3 3,0 2,1 3,-1 2,1 2,-7-5,1 1,-1 0,1 2,1 0,2 1,0 1,1 1,0 0,-4-5,-1 0,0-1,7 13,0 6,2 12,0 4,0-2,-2 0,-6-1,0-1,-6 1,0-6,-3 1,-4 0,2-4,-2 0,3 2,4 2,-3 2,-1 1,1-3,-2-1,2-4,-2 1,3 1,3 3,-2 1,2-4,-3 2,2 1,2-4,-3 2,-3 0,1-3,-2 1,2-3,3-4,-2 3,3 1,-3 4,1-2,-2 2,2-3,-3 1,2-3,3 8,-2 1,2 4,2 1,-3 0,2-4,-4-1,2 0,2-5,-3 1,-3 1,1-3,3 7,-3 1,9 2,2 7,2 0,7 5,0 0,1 3,3-2,-1-3,-7-2,-2-3,-2-8,-6-1,-6-1,1 1,1-5,-2 2,2-5,-3 2,-2 1,2-2,-3 2,-2 1,4-2,-8 2,-12 1,-18 8,-12-4,-4 2,1-6,2-4,-2-5,-1 0,2 3,-2-1,3-3,9 3,3-3,2 4,2 3,-5 4,0 2,-1-2,0 0,1-4,6 1,1-4,0-3,0-4,4 3,-1-2,-1-1,4 3,-1-1,-2-1,3 3,-1-1,-3-1,-1 2,-2 5,-7-3,-1-1,-1 2,1-3,1-1,1 1,1-1,1-2,-5 3,-5-1,5 4,2-3,1-1,7 3,1-3,1-1,-2-3,5 4,-2-2,0-1,-2 3,-3 0,0 3,3-7,1-7,4-7,-1-8,4-4,4-5,2 0,-1-2,1 0,1 0,-3 6,1 0,1 1,2-2,-3 5,0-1,-4-1,-3-1,1-2,-3-2,3 0,-2 4,3 0,-2 5,3-1,-3-1,-2 3,2-2,3-1,-1 2,2-2,-2-1,2-2,-3 3,3-1,-3-1,-3 3,2-1,3-2,3-1,-1 3,-4-1,2-1,2-2,3-1,-3 3,2 0,-3 4,1-1,-4-1,3-2,2-2,-3 3,2-1,-3 4,2-1,-3-1,-3 3,3-2,-3-1,3-3,3-2,-1-2,-3 4,1 0,4 0,2-1,3-2,-3-1,-3 0,0-1,-4 4,3 1,2 0,3-1,-3 4,2-2,2 0,-4 4,2-2,1-1,2-2,2-2,-4-1,0-2,-4 0,2-1,0 0,3 1,2-1,-4 5,2 1,0 10,7 5,7 10,1 13,6 1,-2 5,3-4,-2 2,1-5,-2 6,2 7,3-3,-4 1,-2 0,-4-1,3 0,2 0,-1 1,3-6,-2 0,-3 0,-3 1,3-4,-3 0,5 2,-2 2,-2 1,3 2,-2 0,-2 1,4 1,3-5,-1-1,-2 0,-3 2,2-5,-2 1,4 0,-2 3,-2 1,4 2,-3 0,3 2,4-1,-2 1,-2 5,2-5,-3 0,2-7,-1 0,-4 5,4-4,-3 2,3 5,4-4,-2 1,-2-1,1 1,3 0,3 1,-2 0,1-5,-3 0,2-6,-4 2,-4 1,-2 2,2-3,3 2,-1 0,4-2,-2 1,-3 1,3 2,2-3,-2 2,-2 0,2-4,2-8,4-10,2-9,3-7,2-6,0 3,-4-1,-1 5,1-2,1 5,-5-1,6-3,7 4,-4-3,6 3,0 4,-7-2,-1 2,-1 3,-5-3,-1 1,1 2,2 3,2-5,1-3,1 1,1 1,1 2,-6-2,0 2,1-5,0 3,2 2,0 1,7 4,0-5,6 2,0 1,3 0,-6-3,2 1,-2 1,-2 2,-2-5,-2 2,5 1,-1 1,0-3,-2 1,-6-5,-1-3,4 1,-4-3,0-3,0 4,-4-2,0 4,1 3,1-2,-23 13,2 0,0 0,1 0,-1 0,0-1,1 1,-1 0,0-1,0 1,1 0,-1-1,0 1,0 0,1-1,-1 1,0-1,0 1,0 0,0-1,0 1,0-1,0 1,0 0,0-1,0 1,0-1,-18-12,-16 2,-12 3,-1 2,1 2,5 2,4 1,5 1,2 1,3-1,0 1,2-1,-1 0,0 0,1 0,-1 0,0 0,-1 0,1 0,-1 0,-4 0,4 6,0 0,-3-1,-1 0,0-2,6 4,2 0,0-1,0-2,5 5,-1-2,-1-1,-1-1,3 3,-1-1,-1 0,-1 2,-3 0,5 3,-2-1,0-2,-1 2,-1 4,-2-1,0-3,-2 2,1-3,4 3,1-2,0-2,4 2,-1-1,-1-3,-2-7,-2-2,9-7,10-1,16-3,8-5,6-3,3-2,2 2,-1 6,0-2,-1 0,4-2,-1 3,6 3,-2-1,-1 3,3-3,4-2,3-3,-3 2,4-2,0-1,-2-2,0 4,-3-2,-3 5,-5 3,-2 5,-3-3,-1 3,-6-4,-17 1,-10 3,-16-4,-17-4,-4 3,-6-4,-3 3,3 2,1 4,4 3,5 1,4 3,-1 0,2 0,-3 1,-4 5,1-1,-3 1,3-1,3-2,3-1,9 5,1-2,3 1,-1-2,-1 4,-6-1,-1 5,-6 3,0 5,0-3,9 8,1-4,2-4,6 0,0 2,5 1,8-14,15-9,13-9,2-13,9-5,0-2,0 4,4 2,3 1,5-5,-3 0,2-1,2 7,-3 0,-5 7,2-6,-4 5,3-3,3 0,2 4,-1-2,-10 0,-3 3,-5 3,0 5,3-2,-4-3,0 1,4-3,1 3,6 1,4 4,5 3,-6-4,-4 2,-4 1,-2 1,-8-4,-1 1,0 1,-14 1,-27 2,-19 2,-19-5,-6 0,-3 1,7 0,3-3,9 1,7 1,6 1,6 2,2 1,2 1,0 1,-4 0,-6 0,-6 1,1-1,-3 0,3 0,-3 0,-1 0,3 0,-2 0,-2 6,3-1,-1 6,-2 4,4 4,-2-2,3-3,4-4,9 2,3-3,2-2,6 3,5 4,4 3,4 4,2 3,2 1,1 2,0 0,0 0,5-10,-3-18,-2 2,0-1,-1 0,1 1,0-1,0 0,0 0,0 1,0-1,0 0,0 0,1 0,-1 0,0 0,0 0,0-1,0 1,1-1,31-10,4-14,11-11,5-9,3-5,-4 2,-1 3,-1 1,1 4,-5 3,-6 5,-9 2,-4 7,1 2,-5 1,0-2,-1 5,7-7,-5 0,1 2,-1 0,1 5,-5 0,0 3,1-1,0 3,-3-2,1 2,1-2,2 3,-4-4,-10 4,-9 11,1 0,0 0,0 0,0 0,0-1,0 1,0 0,0 0,0 0,0 0,0-1,0 1,0 0,0 0,0 0,-1 0,1-1,0 1,0 0,0 0,0 0,0 0,0 0,-1-1,1 1,0 0,0 0,0 0,0 0,-1 0,1 0,0 0,0 0,0 0,0 0,-1 0,1 0,0 0,0 0,0 0,-1 0,1 0,0 0,-21 4,-8 3,-9 6,-7 5,2 3,-4-2,-1 2,-2-5,-2-4,0-4,5 2,4 3,1 4,4-3,3 4,-2 2,2 1,-3 3,-4 1,2-4,2-5,4 0,2-4,8 1,2 3,0-2,1 3,-2 1,-1-2,0 2,8-10,18-9,-2 1,0 0,0 0,0 0,0 0,0 0,0 0,0 0,0 0,0 0,0-1,1 1,-1 0,0 0,0 0,0 0,0 0,0 0,0 0,0 0,0 0,0 0,0-1,0 1,0 0,0 0,0 0,0 0,0 0,0 0,0 0,0 0,0 0,0-1,0 1,-1 0,1 0,0 0,0 0,0 0,0 0,0 0,0 0,0 0,0 0,0 0,0 0,0-1,0 1,0 0,-1 0,1 0,0 0,0 0,0 0,17-20,13-12,6-5,8-7,4-4,3-3,2 4,-5 4,-4 0,-1 5,-5-3,-2 9,-4 2,-3 3,-2 2,-5 0,-2 0,0 6,2-1,-10 5,-13 15,1 0,0 0,0 0,1 0,-1 0,0 0,0 0,0-1,0 1,0 0,0 0,0 0,0 0,0 0,0-1,0 1,0 0,0 0,0 0,0 0,0-1,0 1,0 0,0 0,0 0,0 0,0-1,0 1,0 0,0 0,0 0,0 0,0 0,0-1,0 1,0 0,0 0,-1 0,1 0,0 0,0 0,0 0,0-1,0 1,0 0,-1 0,1 0,0 0,0 0,0 0,-18 4,-9 8,-9 7,-8 4,1 4,1-4,5-6,3 1,3 0,-3 1,2 3,-5 1,1 8,2 0,1-4,3-1,2-7,5 0,2-5,5-10,5-8,5-9,8-1,7-4,7 2,1-2,2 4,2-3,-3-1,1-2,2-3,1 4,-4-1,1 5,-4 3,-3 5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2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0,'0'3,"0"5,0 6,3 6,3 0,0-4,1-13,-3-9,-1-4</inkml:trace>
</inkml:ink>
</file>

<file path=ppt/ink/ink8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9-28T09:20:39.974"/>
    </inkml:context>
    <inkml:brush xml:id="br0">
      <inkml:brushProperty name="width" value="0.2" units="cm"/>
      <inkml:brushProperty name="height" value="0.2" units="cm"/>
    </inkml:brush>
  </inkml:definitions>
  <inkml:trace contextRef="#ctx0" brushRef="#br0">1 1 24575,'2'2'0,"1"-1"0,-1 1 0,1 0 0,-1 1 0,0-1 0,0 0 0,0 1 0,0-1 0,0 1 0,0-1 0,-1 1 0,1 0 0,-1 0 0,1 3 0,4 4 0,25 52 0,-23-45 0,1 1 0,16 24 0,-14-25 0,-1 0 0,-2 0 0,1 1 0,8 29 0,-11-30 0,0 0 0,1-1 0,0 0 0,2 0 0,19 28 0,5-2-1365</inkml:trace>
</inkml:ink>
</file>

<file path=ppt/ink/ink8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9-28T09:21:02.103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318 1 24575,'0'46'0,"2"-21"0,-2-1 0,-1 0 0,0 0 0,-2 1 0,-1-1 0,-9 29 0,-26 51 0,-91 167 0,39-83 0,81-164-682,-13 42-1,18-50-6143</inkml:trace>
</inkml:ink>
</file>

<file path=ppt/ink/ink8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9-28T09:21:03.40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188 1 24575,'-1'3'0,"-1"1"0,1 0 0,-1-1 0,0 1 0,0-1 0,0 0 0,-1 0 0,1 0 0,-1 0 0,-3 3 0,-3 4 0,-4 8 0,1 0 0,1 0 0,0 1 0,2 0 0,0 1 0,-8 28 0,-25 127 0,18-60 0,19-80 0,5-34 0,0-1 0,0 0 0,0 1 0,0-1 0,0 1 0,0-1 0,0 1 0,0-1 0,1 1 0,-1-1 0,0 0 0,0 1 0,0-1 0,0 1 0,1-1 0,-1 0 0,0 1 0,1-1 0,-1 0 0,0 1 0,0-1 0,1 0 0,-1 1 0,1-1 0,0 0 0,0 0 0,0 0 0,-1 0 0,1 0 0,0-1 0,0 1 0,0 0 0,-1 0 0,1-1 0,0 1 0,0-1 0,-1 1 0,1-1 0,0 1 0,-1-1 0,1 1 0,0-1 0,-1 0 0,1 0 0,17-19-1365,0-3-5461</inkml:trace>
</inkml:ink>
</file>

<file path=ppt/ink/ink8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9-28T09:21:04.141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 24575,'5'8'0,"0"0"0,0 1 0,-1 0 0,-1-1 0,1 1 0,-1 1 0,-1-1 0,0 0 0,1 11 0,-1-14 0,10 66 0,-7-38 0,1-1 0,2 1 0,13 34 0,-16-53 0,-2-7 0,0 0 0,0 0 0,1-1 0,0 1 0,8 11 0,-12-18 0,1-1 0,0 1 0,-1 0 0,1 0 0,0-1 0,0 1 0,0 0 0,-1-1 0,1 1 0,0-1 0,0 0 0,0 1 0,0-1 0,0 1 0,0-1 0,0 0 0,0 0 0,0 0 0,0 0 0,0 0 0,1 0 0,0 0 0,0-1 0,0 0 0,0 1 0,-1-1 0,1 0 0,0 0 0,-1 0 0,1 0 0,-1-1 0,1 1 0,-1 0 0,0-1 0,1 1 0,-1-1 0,2-2 0,3-6-195,0-1 0,0 0 0,-1 0 0,0 0 0,-1 0 0,5-20 0,-1-4-6631</inkml:trace>
</inkml:ink>
</file>

<file path=ppt/ink/ink8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9-28T09:21:05.250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 24575,'1'12'0,"1"0"0,0 0 0,0-1 0,1 1 0,1 0 0,0-1 0,0 0 0,1 0 0,1 0 0,8 12 0,8 10 0,47 54 0,182 187 0,-226-245 0,-8-9 0,-27-33 0,-11-15-1365,-4-3-5461</inkml:trace>
</inkml:ink>
</file>

<file path=ppt/ink/ink8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9-28T09:21:06.469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 24575,'42'39'0,"59"43"0,-64-54 0,-1 1 0,-2 2 0,33 36 0,27 52 0,-94-118-56,1 0-37,0 1-1,1 0 1,-1-1-1,0 1 1,1-1-1,-1 0 1,0 1-1,1-1 1,0 0-1,-1 0 1,1 0-1,0 0 0,2 1 1</inkml:trace>
</inkml:ink>
</file>

<file path=ppt/ink/ink8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9-28T09:21:07.399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1 24575,'5'5'0,"1"-1"0,0 1 0,0-1 0,10 5 0,17 11 0,25 22 0,66 37 0,-68-47 0,93 74 0,-69-48 0,-34-26 0,-41-29 0,-1 0 0,1-1 0,-1 1 0,1-1 0,0 0 0,0 0 0,10 3 0,-15-5-21,0 0 0,1-1 0,-1 1 0,0 0 0,0 0 0,0 0 0,1 0-1,-1 0 1,0-1 0,0 1 0,0 0 0,0 0 0,0 0 0,0-1 0,1 1 0,-1 0-1,0 0 1,0 0 0,0-1 0,0 1 0,0 0 0,0 0 0,0-1 0,0 1 0,0 0 0,0 0-1,0 0 1,0-1 0,0 1 0,0 0 0,0 0 0,0-1 0,0 1 0,0 0 0,-1 0-1,1 0 1,0-1 0,0 1 0,0 0 0,0 0 0,0 0 0,0 0 0,-1-1 0,1 1 0,0 0-1,0 0 1,0 0 0,-1 0 0,1 0 0,0 0 0,0-1 0,0 1 0,-1 0 0,1 0-1,0 0 1,-1 0 0</inkml:trace>
</inkml:ink>
</file>

<file path=ppt/ink/ink8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9-28T09:21:08.33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0 24575,'3'1'0,"-1"0"0,0-1 0,0 1 0,0 0 0,0 0 0,0 0 0,0 1 0,0-1 0,0 0 0,0 1 0,2 2 0,8 6 0,24 8 0,0-1 0,70 23 0,-64-30 0,1 0 0,66 4 0,-71-10 0,-1 0 0,0 3 0,-1 1 0,42 15 0,-57-16 0,1-1 0,0-1 0,37 3 0,-13-1 0,-21-4-23,27 6-1319,-35-2-5484</inkml:trace>
</inkml:ink>
</file>

<file path=ppt/ink/ink8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9-28T09:21:10.233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0 24575,'0'9'0,"0"6"0,0 5 0,0 4 0,0 1 0,0 1 0,0 1 0,0-1 0,0 0 0,0-1 0,0 0 0,0 0 0,0 0 0,0-1 0,0 1 0,0-1 0,0 1 0,0-4-8191</inkml:trace>
</inkml:ink>
</file>

<file path=ppt/ink/ink8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9-28T09:21:13.579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30 1 24575,'0'4'0,"0"6"0,0 5 0,0 4 0,0 3 0,0 3 0,-4-4 0,-6-5 0,-5-14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2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0,'0'3,"3"5,3 6,0 8,0 3,1 1,-1-1,2-5,-1-3,1-3,-1-3,-1 2,-2 1,-3-2</inkml:trace>
</inkml:ink>
</file>

<file path=ppt/ink/ink8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9-28T09:21:14.797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1 24575,'0'4'0,"0"6"0,0 5 0,0 5 0,0 2 0,0-6 0,0-10 0</inkml:trace>
</inkml:ink>
</file>

<file path=ppt/ink/ink8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9-28T09:32:35.470"/>
    </inkml:context>
    <inkml:brush xml:id="br0">
      <inkml:brushProperty name="width" value="0.05" units="cm"/>
      <inkml:brushProperty name="height" value="0.05" units="cm"/>
      <inkml:brushProperty name="color" value="#969696"/>
    </inkml:brush>
  </inkml:definitions>
  <inkml:trace contextRef="#ctx0" brushRef="#br0">59 1 24575,'-4'0'0,"-3"4"0,1 7 0,-3 0 0,0 4 0,1 4 0,-2-2 0,5-8 0,7-10 0</inkml:trace>
</inkml:ink>
</file>

<file path=ppt/ink/ink8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7:50.139"/>
    </inkml:context>
    <inkml:brush xml:id="br0">
      <inkml:brushProperty name="width" value="0.35" units="cm"/>
      <inkml:brushProperty name="height" value="0.35" units="cm"/>
      <inkml:brushProperty name="color" value="#DA0C07"/>
      <inkml:brushProperty name="ignorePressure" value="1"/>
      <inkml:brushProperty name="inkEffects" value="lava"/>
      <inkml:brushProperty name="anchorX" value="-2168.78247"/>
      <inkml:brushProperty name="anchorY" value="926.70575"/>
      <inkml:brushProperty name="scaleFactor" value="0.5"/>
    </inkml:brush>
  </inkml:definitions>
  <inkml:trace contextRef="#ctx0" brushRef="#br0">0 59,'0'0,"16"0,35 0,23 0,15 0,-3 0,-3 0,-7-6,-11 0,-12 0,-8 0,-2 3,-5 1,-2 0,-2 2,-2 0,-2 0,6 0,6 0,0 7,0-1,2 0,-8 5,4-1,-3-1,-1-3,-2-2,-2-2,5 0,6-2,0 0,4-1,-2 1,-3-1,-3 1,-9 6,-4 0,5 0,7 5,6 0,7-3,11-1,3-3,-5-1,1-2,-8-1,-6 0,0 0,1-1,-3 1,2-7,4 1,-3-1,1 2,3-5,-3 1,2 2,-5 1,-4 3,-3 0,-4 2,3-5,-1 0,11 0,12 2,3-6,4 2,0 1,-7-5,-8 3,-7 0,-6 3,-5 2,-9 8,-8 7,-6 7,-6 6,-10 4,-1 2,-2 1,2 1,1-1,1 1,2-1,1 0,1-1,-6-5,0-2,0 1,2 1,0 2,-4 1,0 1,1 0,2 2,-5-7,2 0,1 0,-5-4,2 1,2 0,2 3,-4-4,2 2,1 0,2 3,-5 8,2 8,-5 7,2-1,1-1,-3 1,2-2,2 1,2 4,-3-3,2-3,1 1,2-2,-4-4,1-2,-5-4,1 5,3 0,2-2,2-1,3-2,1-1,0-1,2 6,-1 5,1 1,-1-2,0-2,0 3,1-3,-1 0,0-3,0-2,0 4,0-1,0 5,0 0,0 3,0-1,0-3,0-3,0-3,0-2,0-2,0 6,0-1,0 0,0-2,0 6,0 4,0 0,0 4,0 3,0-2,0 2,0-5,0 3,0 2,0 3,0-4,0 2,0-5,0-4,0-4,0-4,0-3,0-1,0-1,0 0,0-1,0 0,0 1,0 0,0 0,-6 6,-1 1,1-1,1 5,2 6,0-2,2 3,0-2,1 3,1 2,-7-3,0 2,0 2,1-3,2-4,0-5,2-4,0-3,1-2,1-1,-1 0,0-1,0 7,-6 6,0 0,-1 5,2-2,1-2,2-4,1-3,0-3,1-2,0 5,0 7,1-1,-1 4,0-1,0-3,0 3,0-3,0-3,0-2,0 3,0-2,0 5,0 5,0 4,0-3,0 3,6 2,1-4,-1 1,0 2,-3-4,0-4,-2-5,0-5,-1-2,0-1,-1-2,1-1,0 0,0 1,0-1,0 7,0 0,0 1,0-2,0-1,0-1,0-2,0 0,0-1,0 0,0 0,0 0,0 0,0 1,-7-1,1 0,-1 6,2 1,1-1,2-1,0-1,2-1,-6-2,0 0,0 0,1-1,2-1,1 1,0 0,2 6,0 1,0 5,0 6,-5-2,-1-2,0 2,-5-9,1-3,2 3,1-1,3 4,2 6,0 5,2 4,0-3,1-4,-1-5,1-5,-1 2,0-2,0 4,0-1,6-2,0-2,1-3,3 5,0 4,-1 6,-3 5,-2 3,-1 2,-2-4,5-12,0-6,0-5,-2-4,0 0,-2 0,-1 0,-7 6,0 1,-6-5,0-1,2-8,-3-5,-5-7,3-4,3-3</inkml:trace>
</inkml:ink>
</file>

<file path=ppt/ink/ink8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8:17.738"/>
    </inkml:context>
    <inkml:brush xml:id="br0">
      <inkml:brushProperty name="width" value="0.35" units="cm"/>
      <inkml:brushProperty name="height" value="0.35" units="cm"/>
      <inkml:brushProperty name="color" value="#DA0C07"/>
      <inkml:brushProperty name="ignorePressure" value="1"/>
      <inkml:brushProperty name="inkEffects" value="lava"/>
      <inkml:brushProperty name="anchorX" value="-15269.49707"/>
      <inkml:brushProperty name="anchorY" value="-29641.57617"/>
      <inkml:brushProperty name="scaleFactor" value="0.5"/>
    </inkml:brush>
  </inkml:definitions>
  <inkml:trace contextRef="#ctx0" brushRef="#br0">32 1,'0'0,"0"5,0 8,0 5,0 6,0 3,0 3,-6-5,0 0,0 0,0 1,3 1,1 2,0 0,2 1,0 0,0 1,0-1,0 0,1 1,-1-1,0 1,0-1,0 0,0 0,0 1,0-1,0 0,0 0,0 0,0 1,0-1,0 0,0 0,0 1,0-1,0 0,0 6,0 1,0 5,0 0,0 4,0 4,0-3,0 4,0-4,0 1,0 4,0-5,0-3,0-4,0-4,0 3,0-1,0 4,0 5,0-1,0 3,0-3,0 2,0 3,0-3,0 2,0-4,0-3,0-5,0 3,0-2,0-2,0 4,0-1,0-2,0 3,0 6,0-3,0-1,0-4,0 3,0 4,0-2,0 4,0-3,0-3,0 2,0-3,0 4,0-2,0-3,0 3,0-2,0 4,0-3,0 4,0 4,0-3,0 3,0 2,0-3,0 1,0-3,0 1,0 3,0 3,0-5,0 3,0 2,0-5,0 2,0-5,6 3,0 1,0-3,-1 3,-1 2,-2 2,-1-3,0-5,5-5,0-4,0-3,-1 3,-2 6,5-1,0 4,-2 4,-1-2,5 3,-2-4,-1 2,5 2,-2-3,-2-5,-1 3,-3-3,-2 2,-1-3,5 5,0 2,0-2,5 2,-2 3,5-3,-1-4,-3 1,3-3,-2 2,-2-2,-3-3,-2-3,4-3,-1 5,-1-2,5-1,-2 5,6 4,-3 0,-2 3,-2-2,2 2,-1 3,-2-3,-1 2,-3-3,-1 1,-2-3,0-4,6-3,0-4,0-2,-2-1,0-1,-2 0,-1-1,0 7,-1 6,0 1,-1 4,7 4,0 4,0-4,-1 2,-1 1,-2-4,-1 2,0-6,-1 3,0 1,-1-3,1 3,0-4,0-4,0 2,0-3,0 4,0-3,0 4,0 3,0-2,0 3,6 2,0-4,0-3,-1-4,-1-5,4-9,0-2,-1 5,4 1,-1 1,-1 0,3 0,-2 0,-2-1,4 0,-2-1,4-5,-1-1,-3 0,3-5,-3 7,5-5,4 3,3 1,3-4,3-6,2-4,6-5,2-3,11-2,5-1,-1-1,3 0,0-6,-4 0,1-6,0 1,-4 2,-4-4,-5 3,-4-4,-4 2,-1 3,-1 3,0 3,-1 1,0 2,1 1,0 1,6-1,0 1,6-1,0 1,-2-1,-2 0,3 0,-1 0,-9 6,-1 0,-3 0,1-1,-7 5,1-2,0 0,2-3,2-1,2 4,1 6,1-1,0-2,1-2,-1 2,-5 5,-1-2,0 3,2-2,0-3,2-4,1-3,-5 3,0 0,0-2,1-2,2 5,1 0,1-2,1-2,0-1,1-2,-6-1</inkml:trace>
</inkml:ink>
</file>

<file path=ppt/ink/ink8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8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0,-4-13,-11-26,-5-35,-7-36,-4-26,0-20,2-5,1 1,7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14,-1 9,-3 3,-2-6,-1-9,-2-9,-6-25,-5-30,-2-31,2-23,2-12,-2-8,1 5,2 7,2 21,3 36,0 35,2 26,0 27,4 11,3 3,3-11,-1-36,0-32,-2-49,-3-29,-1-17,-2-7,-1 6,4 46,6 46,9 45,6 23,-1 6,-4-20,-7-37,-5-35,-3-41,-4-24,-1-6,0 5,-1 20,8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7,0-7,-1-25,-3-37,-9-33,-9-35,-14-34,-12-16,-2 2,2 15,3 31,4 35,3 30,2 22,8 10,5 1,3-9,-2-19,-6-31,-4-34,-7-28,-11-26,-6-17,1 0,3 6,6 7,9 27,11 36,7 35,6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14,12 32,7 20,4 21,3 6,-3-3</inkml:trace>
</inkml:ink>
</file>

<file path=ppt/ink/ink8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0,-4-13,-11-26,-5-35,-7-36,-4-26,0-20,1-5,3 1,6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14,-2 9,-1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7,0-7,-2-25,-1-37,-10-33,-9-35,-14-34,-12-16,-2 2,2 15,3 31,4 35,3 30,2 22,8 10,5 1,3-9,-2-19,-6-31,-4-34,-7-28,-11-26,-6-17,1 0,3 6,6 7,9 27,10 36,9 35,5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14,11 32,9 20,3 21,3 6,-3-3</inkml:trace>
</inkml:ink>
</file>

<file path=ppt/ink/ink8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8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8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2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1,'0'3,"3"2,3 5,0 5,3-1,0 1,-1-2,-4-4</inkml:trace>
</inkml:ink>
</file>

<file path=ppt/ink/ink8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8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5,-3-1,1-12,-2-24,1-24,-2-19,-2-16,-2-9,-5-1,0 12,4 20,-1 27,0 23,-1 16,-1 7,-1 3,-2-5,-4-11,-2-23,0-26,2-22,0-20,1-10,3-3,-1-1,1 1,1 3,-1 6,0 21,4 36,7 36,4 18,0 8,-1-3,-4-17,-5-26,-1-29,-2-22,-2-18,0-12,-1-3,0 1,0 1,1 6,0 22,-1 28,1 34,0 23,0 12,0 3,0-17,5-28,1-25,-1-22,0-10,2 0,6 15,3 19,4 18,3 19,-2 11,-1 7,-3-1,-6-15,-3-26,-4-26,-2-18,-2-12,3 5,6 22,2 18,-2 18,2 9,0-4,-3-20,-3-19,-1-16,-2-11,2-8,2-3,4 6,4 15,4 31,8 28,8 18,3 14,-1 14,-7 4,-8-8,-7-24,-10-34,-7-39,-3-24,1-16,0-6,1 1,2 9,0 10,6 23,2 25,4 31,5 20,-1 6,-1 3,-5-4,-2-5,-3-21,-7-21,-1-27,-1-20,1-17,1-6,2-2,0 4,1 7,1 9,4 18,3 26,3 32,0 23,-1 12,-1 4,-5-5,0-18,-2-24,-1-29,0-22,0-18,-1-10,1-3,-1 5,1 16,9 27,6 31,11 24,8 14,4 6,-6 2,-3-11,-7-21,-2-26,3-26,-2-19,0-1,-4-4,0 6,1 19,-3 17,2 17,1 20,-2 17,-5 8,-2 3,-4-1,-3-27,-1-29,-1-24,-1-16,0-13,0-5,1 2,-1 4,6 11,9 21,7 20,8 19,5 13,-1 10,-4 5,-5-2,-1-10,-4-5,-5-16,-2-18,2-19,3-14,-1-10,0-3,-1 1,-4 6,0 8,3 17,-1 30,2 24,-3 22,2 9,3 2,-6-17,-5-27,-8-31,-3-28,-6-18,0-10,1-4,3 5,3 16,5 26,12 27,8 17,4 14,4 8,-5 3,-6 1,-5 0,-11-15,-8-21,-9-32,-5-28,0-19,-1-9,3-5,1 5,3 19,4 26,4 26,2 20,3 16,1 8,-4 7,-1 2,-4-5,-5-9,0-18,-2-21,-6-24,-5-22,-2-20,0-8,1-1,5 3,1 23,6 30,4 42,1 31,2 26,2 2,4-5,0-12,2-13,-3-15,-6-21,0-15,-8-23,-6-21,3-16,4-8,5-2,4 3,4 6,7 23,8 26,5 22,5 17,-2 17,-2 9,-7 3,-2 0,-5-6,-5-16,-9-27,-5-30,-5-19,-12-12,0-6,1-3,6 1,3 10,2 26,3 25,6 22,0 13,2 11,3 5,3-3,2-5,-4-10,-4-13,-5-21,-5-21,-2-15,1-11,5-7,5-2,5-1,2 0,3 0,6 20,7 23,8 22,7 19,2 13,-3 3,-7 3,-5-11,-12-21,-8-21,-8-19,-6-13,-5-6,3 1,5 16,5 21,5 20,3 16,3 7,1-6,-3-19,-11-19,-10-31,-11-22,-3-13,0-12,2-1,4 6,2 16,2 32,2 34,5 34,2 19,3 9,2 2,-2-7,-3-12,-3-28,0-43,2-36,0-19,5-7,0 9,6 28,10 33,12 34,5 20,4 11,-3 6,-4-3,-4-13,-14-28,-10-28,-6-20,-6-13,-2-7,4 11,9 22,8 27,9 26,8 17,7 9,0 3,-3-3,-9-17,-9-27,-8-24,-7-28,-5-15,2 10,4 22,9 22,7 20,2 17,3 10,-1 6,-1-2,-8 0,-13-1,-11 1,-6-5,0-9,2-10,6-16,9-16,1-17,2-13,2-9,-5-5,1 1,8 18,9 23,11 21,2 17,-1 12,-1-5,-3-18,-3-20,-2-20,-1-13,-1-7,8 13,12 28,15 28,5 22,6 19,-2 7,-2-10,-6-24,-4-28,-3-30,-3-25,0-14,3-6,2 3,-2 11,5 18,4 23,5 25,2 18,0 15,-4 8,-6 2,-7-4,-10-9,-7-16,-6-28,1-22,4-27,4-13,0-2,6-4,4 9,2 18,1 24,1 22,-1 19,-4 11,-7 5,-5-1,-6-17,-2-21,-3-22,-5-15,-2-12,0-2,2-3,6 7,6 11,7 18,6 17,2 15,-1 13,-5 6,-4-1,-1-13,2-22,0-19,-3-11,2-1,1 8,5 21,6 19,5 14,2 11,-2 6,0 3,-5-17,-7-27,-6-29,-6-18,2-14,8-5,1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9,-8-10,-10-23,-9-19,-9-18,-3-9,0-6,0-4,-2 3,1 6,1 15,2 22,3 24,1 18,2 13,0 6,0-1,0-6,-4-9,-5-13,-7-22,-4-29,-2-22,1-17,1-19,3-2,5 8,5 14,2 22,3 27,2 28,0 31,1 16,-4 7,-6-9,-7-4,-4-3,2-6,-1-10,-2-15,-1-20,-1-22,-1-21,-2-11,6-5,0 0,-1 13,4 24,5 33,0 23,-3 16,-3 11,-2 5,-3 0,0-12,-2-19,-5-23,-2-28,0-18,6-17,7-21,7-6,5 5,0 7,5 15,8 25,7 25,5 22,0 16,1 11,-3 5,-3 4,-10-9,-8-15,-12-23,-8-22,-5-12,0-3,4 13,7 17,2 17,5 10,3 4,0-8,-9-16,-8-20,-13-15,-9-18,-1-17,0-7,-1-1,9 7,10 23,12 31,3 25,2 18,1 13,1 6,-4-1,2-7,-1-10,-7-15,-8-21,-4-18,-4-11,9 0,13 8,9 18,6 12,0 2,-6-11,-5-13,-5-18,-1-17,1-12,1-5,4 4,5 17,7 24,7 25,4 19,0 24,-3 15,-2 8,-3-1,0-4,-3-4,-4-13,-7-18,-5-25,-4-20,1-13,3-7,1 5,7 13,10 19,3 19,1 12,-7-3,-10-6,-3-4,3 4,1 5,3 3,3 0,-2-6,-5-7,-5-17,-8-16,-4-15,2-12,2-2,5 1,5 11,10 20,5 16,7 7,2-3,-5-17,-4-15,-1-12,-1-15,0-15,-1-5,-3 9,-1 9,0 19,6 23,7 22,6 13,2 6,-3 2,-2-9,-3-21,-4-17,-1-9,-1 3,-2 17,5 18,1 15,-1 11,0 7,-1 3,-1-2,-2-5,-3-16,-7-12,-1-13,-3-16,-4-10,2-6,2 6,5 16,4 17,2 15,2 13,1 7,-8-11,-7-23,-6-15,-2-8,5-3,11 2,7 3</inkml:trace>
</inkml:ink>
</file>

<file path=ppt/ink/ink8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0.057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</inkml:trace>
</inkml:ink>
</file>

<file path=ppt/ink/ink8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6.120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8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1.875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0,'0'0</inkml:trace>
</inkml:ink>
</file>

<file path=ppt/ink/ink8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2.266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0,'0'0</inkml:trace>
  <inkml:trace contextRef="#ctx0" brushRef="#br0" timeOffset="1">277 1126,'0'0</inkml:trace>
</inkml:ink>
</file>

<file path=ppt/ink/ink8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2.776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8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3.120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0,'0'0</inkml:trace>
</inkml:ink>
</file>

<file path=ppt/ink/ink8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3.448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0,'0'0</inkml:trace>
</inkml:ink>
</file>

<file path=ppt/ink/ink8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3.776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2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0,'0'3,"0"4,0 5,0 6,2-1,4 2,3-1,1 1,-3-1,-1 1,1-4,-4-3,-3-5</inkml:trace>
</inkml:ink>
</file>

<file path=ppt/ink/ink8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4.339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0,'0'0</inkml:trace>
</inkml:ink>
</file>

<file path=ppt/ink/ink8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4.667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57,'0'0,"0"-16,0-5,0 1</inkml:trace>
</inkml:ink>
</file>

<file path=ppt/ink/ink8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5.089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8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5.432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0,'0'0</inkml:trace>
</inkml:ink>
</file>

<file path=ppt/ink/ink8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5.760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0 858,'0'0</inkml:trace>
  <inkml:trace contextRef="#ctx0" brushRef="#br0" timeOffset="1">269 1,'0'0</inkml:trace>
</inkml:ink>
</file>

<file path=ppt/ink/ink8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6.448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</inkml:trace>
</inkml:ink>
</file>

<file path=ppt/ink/ink8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6.901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</inkml:trace>
</inkml:ink>
</file>

<file path=ppt/ink/ink8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7.245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1,'0'0,"21"0,7 0,-1 0</inkml:trace>
</inkml:ink>
</file>

<file path=ppt/ink/ink8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7.589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0,'0'0</inkml:trace>
</inkml:ink>
</file>

<file path=ppt/ink/ink8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7.948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277 486,'0'0</inkml:trace>
  <inkml:trace contextRef="#ctx0" brushRef="#br0" timeOffset="1">1 2,'0'0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2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19,'0'-3,"0"-4,0-1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2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1,'0'3,"0"4,0 5,0 5,3 5,3-4,0 1,0-2,1-2,-1-8,-6-7,-5-11,-6-7,1 0</inkml:trace>
</inkml:ink>
</file>

<file path=ppt/ink/ink8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8.276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8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8.635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8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8.963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1,'0'0,"26"0,9 0,-2 0</inkml:trace>
</inkml:ink>
</file>

<file path=ppt/ink/ink8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9.291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575 717,'0'0</inkml:trace>
  <inkml:trace contextRef="#ctx0" brushRef="#br0" timeOffset="1">0 0,'0'0</inkml:trace>
</inkml:ink>
</file>

<file path=ppt/ink/ink8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0.416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</inkml:trace>
</inkml:ink>
</file>

<file path=ppt/ink/ink8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0.744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1,'0'0,"21"0,7 0,-1 0</inkml:trace>
</inkml:ink>
</file>

<file path=ppt/ink/ink8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1.463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8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1.823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8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2.701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8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3.435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2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1,'0'3,"0"4,0 8,0 4,0-1</inkml:trace>
</inkml:ink>
</file>

<file path=ppt/ink/ink8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4.045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0,'0'0</inkml:trace>
</inkml:ink>
</file>

<file path=ppt/ink/ink8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4.657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8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5.888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2,'0'0</inkml:trace>
</inkml:ink>
</file>

<file path=ppt/ink/ink8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6.513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0,'0'0</inkml:trace>
</inkml:ink>
</file>

<file path=ppt/ink/ink8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7.076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8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8.029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2,'0'0</inkml:trace>
</inkml:ink>
</file>

<file path=ppt/ink/ink8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08.19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8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09.34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8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0.44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2.25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2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1,'3'3,"0"5,5 3,5 7,1 6,-1 3,0-4,-1-2,2-2,-5-7,-7-6,-3-4</inkml:trace>
</inkml:ink>
</file>

<file path=ppt/ink/ink8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3.12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4.11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5.50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0,'3'0,"1"0</inkml:trace>
</inkml:ink>
</file>

<file path=ppt/ink/ink8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6.39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7.23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7,'0'-3,"0"-1</inkml:trace>
</inkml:ink>
</file>

<file path=ppt/ink/ink8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0.03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1.00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2.23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3.30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8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3.95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2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0,'0'3,"0"4,3 5,3 2,0 3,3-2,1-3,2-4,4-2,2-4,3-1,3-2,0-2,-1-2,-3-3,-2 0,-1-2,-3 0</inkml:trace>
</inkml:ink>
</file>

<file path=ppt/ink/ink8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4.56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8 0,'-3'0,"-1"0</inkml:trace>
</inkml:ink>
</file>

<file path=ppt/ink/ink8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5.14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19,'0'-3,"0"-4,0-1</inkml:trace>
</inkml:ink>
</file>

<file path=ppt/ink/ink8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5.70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1,'3'0,"4"0,1 0</inkml:trace>
</inkml:ink>
</file>

<file path=ppt/ink/ink8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6.64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0,'3'0,"0"0</inkml:trace>
</inkml:ink>
</file>

<file path=ppt/ink/ink8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7.92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15,'3'0,"1"-4,-3 0,-5 0,-2 1</inkml:trace>
</inkml:ink>
</file>

<file path=ppt/ink/ink8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9.50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1,'0'3,"0"4,0 1</inkml:trace>
</inkml:ink>
</file>

<file path=ppt/ink/ink8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0.03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0,'3'0,"4"0,3 0,4 0,2 0,-1 0</inkml:trace>
</inkml:ink>
</file>

<file path=ppt/ink/ink8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0.51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14,'3'0,"1"-3,-3-1,-5 1,-2 0</inkml:trace>
</inkml:ink>
</file>

<file path=ppt/ink/ink8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1.22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1,'3'0,"4"0,1 0</inkml:trace>
</inkml:ink>
</file>

<file path=ppt/ink/ink8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1.73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0,'3'0,"4"0,1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3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11,'3'0,"3"0,3 0,0 3,4 8,1 2,3 1,-3 2,-2 2,2-4,-4-5,-2-9,-3-7,-2-9,-2-4,-1-3,0 0,-1 4</inkml:trace>
</inkml:ink>
</file>

<file path=ppt/ink/ink8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2.92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0,'3'0,"1"0</inkml:trace>
</inkml:ink>
</file>

<file path=ppt/ink/ink8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3.91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4.41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1,'3'0,"1"0</inkml:trace>
</inkml:ink>
</file>

<file path=ppt/ink/ink8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4.98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5.55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33 0,'-3'0,"-4"0,-4 0,0 0</inkml:trace>
</inkml:ink>
</file>

<file path=ppt/ink/ink8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5.95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18 0,'-3'0,"-4"0,-1 0</inkml:trace>
</inkml:ink>
</file>

<file path=ppt/ink/ink8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6.47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8,'0'-3,"0"-1</inkml:trace>
</inkml:ink>
</file>

<file path=ppt/ink/ink8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7.34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12 8,'-3'0,"-1"-3,0-1</inkml:trace>
</inkml:ink>
</file>

<file path=ppt/ink/ink8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7.91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7,'0'-3,"0"-1</inkml:trace>
</inkml:ink>
</file>

<file path=ppt/ink/ink8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8.55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3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 1,'-3'3,"0"7,0 6,0 3,1 1,1 0,1 2,-1-2,4-4,1-4</inkml:trace>
</inkml:ink>
</file>

<file path=ppt/ink/ink8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9.06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1,'3'0,"1"3,0 1</inkml:trace>
</inkml:ink>
</file>

<file path=ppt/ink/ink8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9.58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11 48,'0'-3,"0"-4,-3-4,-1-3,1 1</inkml:trace>
</inkml:ink>
</file>

<file path=ppt/ink/ink8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0.78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106 25</inkml:trace>
  <inkml:trace contextRef="#ctx0" brushRef="#br0" timeOffset="1">1 7,'0'-3,"0"-1</inkml:trace>
</inkml:ink>
</file>

<file path=ppt/ink/ink8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1.69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8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2.56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3.11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1,'3'0,"4"0,1 0</inkml:trace>
</inkml:ink>
</file>

<file path=ppt/ink/ink8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3.61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14,'3'0,"0"-3,4-1,3 0,0 1</inkml:trace>
</inkml:ink>
</file>

<file path=ppt/ink/ink8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4.05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8,'0'-3,"0"-2</inkml:trace>
</inkml:ink>
</file>

<file path=ppt/ink/ink8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4.48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5.968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1,'218'259,"-96"-103,-91-116,-4 1,-1 2,22 53,7 9,0 1,-4-1,-6 5,41 144,-59-172,-15-46,0 2,-3-2,1 2,-3 1,3 71,-13 1220,-2-1251,-4-2,-27 121,0-6,17-94,9-55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3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31 1,'-3'3,"-1"5,-2 6,0 8,1 3,1 1,2-1,3-6,5-4,2-6,5-4,-2-3</inkml:trace>
</inkml:ink>
</file>

<file path=ppt/ink/ink8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8.140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1876 0,'-29'2,"1"1,-4 2,6-1,-3 4,1-1,-1 2,-45 22,-183 113,147-77,43-24,2 5,3 3,2 1,-55 61,-86 76,148-138,0 1,-57 75,31-31,60-72,2 3,0-1,3 3,-20 42,-6 13,4-12,5-2,2 4,2-2,3 5,5-3,3 3,4 2,2-3,0 142,13 278,-3-493,0-3,0 2,0-2,2 0,-2 2,0-2,0 3,0-3,0 2,0-2,0 0,0 3,0-3,-2 2,2-2,0 2,0-2,0 0,0 3,-3-3,3 2,0-2,0 0,-2 3,2-3,0 0,0 2,-2-2,-8-10</inkml:trace>
</inkml:ink>
</file>

<file path=ppt/ink/ink8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9.62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450 1,'-2'14,"0"3,-1-2,-2 1,1-1,-4-1,-11 29,-5 10,-153 512,112-347,51-155,2-1,5 0,-5 80,0 16,-7 105,19 298,4-233,1-74,-10 269,-4-456,-25 93,20-97,2-13</inkml:trace>
</inkml:ink>
</file>

<file path=ppt/ink/ink8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47.37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1216 1998,'2'-2,"3"2,-3 0,3-2,-2 2,1-3,-1 1,2 2,-3-3,0 1,3 0,-2-1,-1 1,0-1,1 1,2 0,-3-3,3-2,43-70,-34 51,75-101,6 4,171-174,-155 182,-6-5,125-181,-206 267,0 3,0 0,2 2,3 3,0-3,2 5,50-36,250-122,-324 177,46-16,-48 25,-27 20,-14 5,-2-3,0-2,-75 36,65-36,0 0,-57 46,54-34,1-5,-62 29,-66 40,66-23,47-36,3 2,2 2,-65 63,24-26,80-68,-1 3,1 0,-32 33,-16 24,49-55,1 3,0-3,2 3,1 2,1-3,-21 41,15-21,1 0,28-41,20-24,217-206,181-158,-332 313,-6-1,95-106,-145 143,3 1,-1 2,73-45,24-25,-137 104,2-1,0 3,1-2,-3 0,2-1,0 1,1 2,-1-3,1 1,-1 2,0-2,1 2,-1 0,1-3,-1 3,0 0,1-2,2 2,-3 0,3 0,-3 2,-2-2,0 3,0-1,0 0,3 1,-3-1,0 1,0-3,0 2,0 0,-3 1,3-1,0 1,0-3,0 2,-2 0,2 1,0-1,-3 1,-56 116,-66 73,-52 88,107-169,-4-4,-3-4,-131 135,23-59,116-119,-99 120,58-51,62-78,2 4,-61 101,102-149,0 0,3 0,-3 0,-2 0,2 1,0-1,-2-2,2 2,-2-2,0-1,2 1,-14 7,16-12,1 0,2 3,-3-3,1 0,0 0,-1 0,1 0,2 0,-2 0,-1 0,1 0,-1 0,1 0,2 0,-2-3,-1 3,1 0,-1-2,3 2,-4-3,-1-1,0 1,3-2,-3 3,2-3,1 0,-3 1,3 1,-1-2,1 1,0-1,-3-7,-60-170,-69-319,124 446,-4-96,0-19,-1 67,10 69,1-2,-1 3,-5-3,1 2,-1 1,-21-44,14 36,3 1,-1-1,3 0,-7-55,-14-57,23 112,3-2,-5-70,12 90,-2-4,-1 1,1 2,-3-3,0 4,-2-1,0 0,-3 0,1 0,-25-43,32 67,2 0,0 0,0-3,0 3,0 0,-3 0,3-2,0 2,0 0,0 0,-2 0,2 0,0-3,0 3,-2 0,2 0,0 0,-3 0,3 0,0 0,0-2,-2 2,2 0,0 0,-3 0,3 0,0 0,-2 0,2 0,0 0,0 2,-2-2,2 0,0 0,-3 0,3 0,0 0,0 0,-2 3,2-3,0 0,0 0,-3 0,3 2,0-2,0 0,0 0,-2 0,2 3,0-3,0 0,0 2,0-2,0 0,0 0,0 2,-2-2,2 0,0 3,0-3,0 0,0 0,0 2,0-2,0 0,0 3,2-3,-12 59,13-25,2-3,2 3,0-3,0 0,3 0,2 0,19 41,-12-31,-2 2,-3-2,13 59,4 30,2-1,8-2,4-2,68 126,-46-57,-55-148,3-3,1 0,35 65,-47-89,-23-24,-29-28,-16-29,4-3,0-2,5-3,4-2,1-2,-51-103,37 38,28 62,-46-74,-81-108,123 176,33 68,-1-2,1 3,0 0,-3-1,-16-23,43 60,-3-1,3 1,12 30,9 15,345 568,-308-512,71 152,-139-256,5 10,2 0,-2 0,5-3,0 3,0-5,2 2,38 41,-30-41,-6-2</inkml:trace>
</inkml:ink>
</file>

<file path=ppt/ink/ink8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3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8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8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8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0,'3'0,"1"0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3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0,'3'0,"5"7,2 5,2-1,1 0,-2 0,-1 2,-2-2,1-3,3-2,-3-8,1-5,1-4,-1-3,-3-2,-2 0</inkml:trace>
</inkml:ink>
</file>

<file path=ppt/ink/ink8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7,'0'-3,"0"-1</inkml:trace>
</inkml:ink>
</file>

<file path=ppt/ink/ink8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8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8 0,'-3'0,"-1"0</inkml:trace>
</inkml:ink>
</file>

<file path=ppt/ink/ink8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19,'0'-3,"0"-4,0-1</inkml:trace>
</inkml:ink>
</file>

<file path=ppt/ink/ink8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1,'3'0,"4"0,1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3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1,'0'6,"3"6,5 6,2 5,1-4,3-3,-3-2,1-3,0-4,-2-6,-3-6,-2-6,-4-6,-4-2</inkml:trace>
</inkml:ink>
</file>

<file path=ppt/ink/ink8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0,'3'0,"0"0</inkml:trace>
</inkml:ink>
</file>

<file path=ppt/ink/ink8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15,'3'0,"1"-4,-3 0,-5 0,-2 1</inkml:trace>
</inkml:ink>
</file>

<file path=ppt/ink/ink8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1,'0'3,"0"4,0 1</inkml:trace>
</inkml:ink>
</file>

<file path=ppt/ink/ink8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0,'3'0,"4"0,3 0,4 0,2 0,-1 0</inkml:trace>
</inkml:ink>
</file>

<file path=ppt/ink/ink8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14,'3'0,"1"-3,-3-1,-5 1,-2 0</inkml:trace>
</inkml:ink>
</file>

<file path=ppt/ink/ink8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1,'3'0,"4"0,1 0</inkml:trace>
</inkml:ink>
</file>

<file path=ppt/ink/ink8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0,'3'0,"4"0,1 0</inkml:trace>
</inkml:ink>
</file>

<file path=ppt/ink/ink8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0,'3'0,"1"0</inkml:trace>
</inkml:ink>
</file>

<file path=ppt/ink/ink8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1,'3'0,"1"0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3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1,'5'3,"7"7,3 6,4 0,-4 0,-3 1,-1-3,-3-1,0-2,-1 0,-1 2,1 5,-2-2</inkml:trace>
</inkml:ink>
</file>

<file path=ppt/ink/ink8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33 0,'-3'0,"-4"0,-4 0,0 0</inkml:trace>
</inkml:ink>
</file>

<file path=ppt/ink/ink8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18 0,'-3'0,"-4"0,-1 0</inkml:trace>
</inkml:ink>
</file>

<file path=ppt/ink/ink8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8,'0'-3,"0"-1</inkml:trace>
</inkml:ink>
</file>

<file path=ppt/ink/ink8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12 8,'-3'0,"-1"-3,0-1</inkml:trace>
</inkml:ink>
</file>

<file path=ppt/ink/ink8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7,'0'-3,"0"-1</inkml:trace>
</inkml:ink>
</file>

<file path=ppt/ink/ink8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1,'3'0,"1"3,0 1</inkml:trace>
</inkml:ink>
</file>

<file path=ppt/ink/ink8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11 48,'0'-3,"0"-4,-3-4,-1-3,1 1</inkml:trace>
</inkml:ink>
</file>

<file path=ppt/ink/ink8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106 25</inkml:trace>
  <inkml:trace contextRef="#ctx0" brushRef="#br0" timeOffset="1">1 7,'0'-3,"0"-1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3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1,'3'0,"4"0,1 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3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0,'0'3,"0"5,0 6,0 9,0 1,0 3,0 0,0 0,0-1,3-5,0-7</inkml:trace>
</inkml:ink>
</file>

<file path=ppt/ink/ink8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8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1,'3'0,"4"0,1 0</inkml:trace>
</inkml:ink>
</file>

<file path=ppt/ink/ink8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8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14,'3'0,"0"-3,4-1,3 0,0 1</inkml:trace>
</inkml:ink>
</file>

<file path=ppt/ink/ink8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8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8,'0'-3,"0"-2</inkml:trace>
</inkml:ink>
</file>

<file path=ppt/ink/ink8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8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6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8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</inkml:trace>
</inkml:ink>
</file>

<file path=ppt/ink/ink8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8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3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70,'3'0,"3"0,0-3,1-5,-3-4,-1-2,-1-3,-1 2</inkml:trace>
</inkml:ink>
</file>

<file path=ppt/ink/ink8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8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8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0,'3'0,"1"0</inkml:trace>
</inkml:ink>
</file>

<file path=ppt/ink/ink8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8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7,'0'-3,"0"-1</inkml:trace>
</inkml:ink>
</file>

<file path=ppt/ink/ink8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8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8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8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8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3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174 1,'1'2,"0"-1,0 0,0 1,0 0,0-2,0 2,1-1,-1 1,-1-2,1 1,3 2,6 5,-8-5,3 4,2 2,-2-2,1 2,-2 0,1 0,6 13,-11-21,0 0,1 0,-1 0,0-1,0 0,0 1,0 0,0 0,0-1,0 1,0 0,0 0,0-1,0 0,0 1,0 0,-1 0,1 0,0-1,0 1,-1-1,1 1,0-1,0 1,-1 0,0 0,0 0,0 0,0-1,0 1,-1 0,1 0,0-1,0 1,-1-1,1 1,0-1,-1 0,-4 0,0 0,0 0,1 0,-8-2,-2-2,1-1,-1-1,-27-16,-38-32,77 52,-8-7,2 0</inkml:trace>
</inkml:ink>
</file>

<file path=ppt/ink/ink8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8 0,'-3'0,"-1"0</inkml:trace>
</inkml:ink>
</file>

<file path=ppt/ink/ink8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19,'0'-3,"0"-4,0-1</inkml:trace>
</inkml:ink>
</file>

<file path=ppt/ink/ink8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1,'3'0,"4"0,1 0</inkml:trace>
</inkml:ink>
</file>

<file path=ppt/ink/ink8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0,'3'0,"0"0</inkml:trace>
</inkml:ink>
</file>

<file path=ppt/ink/ink8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2 15,'3'0,"1"-4,-3 0,-5 0,-2 1</inkml:trace>
</inkml:ink>
</file>

<file path=ppt/ink/ink8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1,'0'3,"0"4,0 1</inkml:trace>
</inkml:ink>
</file>

<file path=ppt/ink/ink8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0,'3'0,"4"0,3 0,4 0,2 0,-1 0</inkml:trace>
</inkml:ink>
</file>

<file path=ppt/ink/ink8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2 14,'3'0,"1"-3,-3-1,-5 1,-2 0</inkml:trace>
</inkml:ink>
</file>

<file path=ppt/ink/ink8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1,'3'0,"4"0,1 0</inkml:trace>
</inkml:ink>
</file>

<file path=ppt/ink/ink8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0,'3'0,"4"0,1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3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 1,'0'3,"2"4,1 5,1 2,-2 6,3 2,0 2,-2-1,2-2,-5-7,-5-8,-4-10,-4-3,2-1</inkml:trace>
</inkml:ink>
</file>

<file path=ppt/ink/ink8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0,'3'0,"1"0</inkml:trace>
</inkml:ink>
</file>

<file path=ppt/ink/ink8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8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1,'3'0,"1"0</inkml:trace>
</inkml:ink>
</file>

<file path=ppt/ink/ink8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8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33 0,'-3'0,"-4"0,-4 0,0 0</inkml:trace>
</inkml:ink>
</file>

<file path=ppt/ink/ink8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18 0,'-3'0,"-4"0,-1 0</inkml:trace>
</inkml:ink>
</file>

<file path=ppt/ink/ink8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8,'0'-3,"0"-1</inkml:trace>
</inkml:ink>
</file>

<file path=ppt/ink/ink8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12 8,'-3'0,"-1"-3,0-1</inkml:trace>
</inkml:ink>
</file>

<file path=ppt/ink/ink8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7,'0'-3,"0"-1</inkml:trace>
</inkml:ink>
</file>

<file path=ppt/ink/ink8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4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1,'6'3,"3"5,4 0,-2 2,2 3,-1-1,1-2,2-4,0-2,-1-1,2-3,-1 3,-3 7,0 2,0-1,-2 1,-3-2</inkml:trace>
</inkml:ink>
</file>

<file path=ppt/ink/ink8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1,'3'0,"1"3,0 1</inkml:trace>
</inkml:ink>
</file>

<file path=ppt/ink/ink8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11 48,'0'-3,"0"-4,-3-4,-1-3,1 1</inkml:trace>
</inkml:ink>
</file>

<file path=ppt/ink/ink8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106 25</inkml:trace>
  <inkml:trace contextRef="#ctx0" brushRef="#br0" timeOffset="1">1 7,'0'-3,"0"-1</inkml:trace>
</inkml:ink>
</file>

<file path=ppt/ink/ink8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8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8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1,'3'0,"4"0,1 0</inkml:trace>
</inkml:ink>
</file>

<file path=ppt/ink/ink8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1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14,'3'0,"0"-3,4-1,3 0,0 1</inkml:trace>
</inkml:ink>
</file>

<file path=ppt/ink/ink8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1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8,'0'-3,"0"-2</inkml:trace>
</inkml:ink>
</file>

<file path=ppt/ink/ink8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1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8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4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0,'0'3,"3"5,0 4,1 5,-2 8,2 1,1 4,2-4,-2-4,3-4,0-3,-3 0,2-4,-1-6,-2-10,-1-8,-2-1</inkml:trace>
</inkml:ink>
</file>

<file path=ppt/ink/ink8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8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8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0,'3'0,"1"0</inkml:trace>
</inkml:ink>
</file>

<file path=ppt/ink/ink8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7,'0'-3,"0"-1</inkml:trace>
</inkml:ink>
</file>

<file path=ppt/ink/ink8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4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1,'0'3,"0"4,0 8,0 4,0 5,0 2,0 0,0 1,0 0,0-3,0 0,3-3,3-7,5-13,2-10,-2-2</inkml:trace>
</inkml:ink>
</file>

<file path=ppt/ink/ink8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8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8 0,'-3'0,"-1"0</inkml:trace>
</inkml:ink>
</file>

<file path=ppt/ink/ink8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19,'0'-3,"0"-4,0-1</inkml:trace>
</inkml:ink>
</file>

<file path=ppt/ink/ink8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1,'3'0,"4"0,1 0</inkml:trace>
</inkml:ink>
</file>

<file path=ppt/ink/ink8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0,'3'0,"0"0</inkml:trace>
</inkml:ink>
</file>

<file path=ppt/ink/ink8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15,'3'0,"1"-4,-3 0,-5 0,-2 1</inkml:trace>
</inkml:ink>
</file>

<file path=ppt/ink/ink8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1,'0'3,"0"4,0 1</inkml:trace>
</inkml:ink>
</file>

<file path=ppt/ink/ink8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0,'3'0,"4"0,3 0,4 0,2 0,-1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4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0,'0'7,"3"7,3 2,0 2,2 0,2 4,3-2,-2-1,-2 3,0-4,0-3,2-5,-2-8,5-2,0-7,1-4,-1-3,-4 0</inkml:trace>
</inkml:ink>
</file>

<file path=ppt/ink/ink8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14,'3'0,"1"-3,-3-1,-5 1,-2 0</inkml:trace>
</inkml:ink>
</file>

<file path=ppt/ink/ink8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1,'3'0,"4"0,1 0</inkml:trace>
</inkml:ink>
</file>

<file path=ppt/ink/ink8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0,'3'0,"4"0,1 0</inkml:trace>
</inkml:ink>
</file>

<file path=ppt/ink/ink8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0,'3'0,"1"0</inkml:trace>
</inkml:ink>
</file>

<file path=ppt/ink/ink8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1,'3'0,"1"0</inkml:trace>
</inkml:ink>
</file>

<file path=ppt/ink/ink8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33 0,'-3'0,"-4"0,-4 0,0 0</inkml:trace>
</inkml:ink>
</file>

<file path=ppt/ink/ink8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18 0,'-3'0,"-4"0,-1 0</inkml:trace>
</inkml:ink>
</file>

<file path=ppt/ink/ink8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8,'0'-3,"0"-1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4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1,'0'5,"1"0,0-1,1 1,-1 0,1 0,0-1,0 1,-1-1,1 0,5 6,4 10,-5-2,1-1,4 23,-8-27,0 0,1 0,1-1,-1 0,2 0,-1 0,8 10,-11-19,18 30,-20-32,1-1,-1 0,0 1,0 0,1 0,-1-1,0 1,0 0,0 0,1-1,-1 1,0 0,0 0,0 0,0 0,0-1,-1 0,1 2,0-1,-1 0,1-1,-1 1,1-1,0 0,-1 0,1 0,-1 1,1-1,-1 0,1 0,0 1,-1-1,1 0,-1 0,1 0,-1 0,1 0,-1 0,0 0,1 0,-1 0,1 0,-1 0,0-1,-9-1,1-2</inkml:trace>
</inkml:ink>
</file>

<file path=ppt/ink/ink8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12 8,'-3'0,"-1"-3,0-1</inkml:trace>
</inkml:ink>
</file>

<file path=ppt/ink/ink8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7,'0'-3,"0"-1</inkml:trace>
</inkml:ink>
</file>

<file path=ppt/ink/ink8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1,'3'0,"1"3,0 1</inkml:trace>
</inkml:ink>
</file>

<file path=ppt/ink/ink8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11 48,'0'-3,"0"-4,-3-4,-1-3,1 1</inkml:trace>
</inkml:ink>
</file>

<file path=ppt/ink/ink8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106 25</inkml:trace>
  <inkml:trace contextRef="#ctx0" brushRef="#br0" timeOffset="1">1 7,'0'-3,"0"-1</inkml:trace>
</inkml:ink>
</file>

<file path=ppt/ink/ink8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8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8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8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8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1,'3'0,"4"0,1 0</inkml:trace>
</inkml:ink>
</file>

<file path=ppt/ink/ink8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8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14,'3'0,"0"-3,4-1,3 0,0 1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4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253 1,'-1'8,"0"1,0-1,-2 16,-4 15,6-21,1-1,2 21,0-13,-2-24,0 1,0-1,0 0,0 0,-1 0,1 1,0-1,0-1,-1 2,1-1,0 0,-1 0,1-1,-1 2,1-1,-1 0,0 0,1-1,-1 1,0 0,1 0,-1-1,0 1,0 0,0 0,1-1,-1 0,0 0,0 1,0-1,1 1,-1-1,0 0,0 0,0 1,0-1,0 0,0 0,0-1,0 1,-1 0,-7-1,1 0,0-1,-13-5,14 5,-15-4,0-3,1 0,-1-2,-34-24,37 19</inkml:trace>
</inkml:ink>
</file>

<file path=ppt/ink/ink8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8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8,'0'-3,"0"-2</inkml:trace>
</inkml:ink>
</file>

<file path=ppt/ink/ink8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8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8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2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7 1,'0'0,"2"0,1 4,3 4,-2 6,2 3,-4 2,1 1,-3 2,2 0,-2 0,0-2,0 3,-2-1,2 0,0-1,0 0,0 0,0 0,0 0,0 2,0-2,0 0,0 0,0 0,0 0,4-4,-2 0,1 1,0-1,-2 1,0 2,0 0,-1 1,3 1,0-1,-1 0,0 1,3-2,-2 1,2 1,-4-1,1 0,-1 1,-1 0,0-1,0 1,0-2,0 1,-3-4,0 0,0 0,1 1,-3-5,2-1</inkml:trace>
</inkml:ink>
</file>

<file path=ppt/ink/ink8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3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5 22,'0'0,"2"-3,3-3,7 3,1-2,4 4,4-1,1 1,1 1,-2 0,0 0,-3 0,-2 0,2 0,-2 0,4 4,1 1,-1-1,0 0,-2 4,-2-4,0 2,-2-3,0 5,0-2,-1-2,0 5,0-2,1-2,0 4,-1-2,1-1,0-1,-4 1,0 0,0 4,-3-4,3 7,-1-1,4-1,-4 5,1-5,-2 1,1-1,1 1,0-2,-1 2,1 2,-1 2,3-3,-2 2,-1 2,1-4,-1 2,-1-1,-1 4,0-3,1 1,-4-1,1 2,0 2,-1 2,-1-6</inkml:trace>
</inkml:ink>
</file>

<file path=ppt/ink/ink8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4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326 339,'0'0,"0"-4,-2-2,-4-2,-3-4,-1-4,0-2,-1 1,-1 6,1 2,1-1,1 3,0-3,0 3,0 1,-1-4,-1 4,1-9,0 2,-4 2,2-3,1 1,-2 1,3-3,-1 5,1-3,-1 3,0-1,-2 1,-1 2,4-1,-1 1,3 4,3-2</inkml:trace>
</inkml:ink>
</file>

<file path=ppt/ink/ink8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37:05.896"/>
    </inkml:context>
    <inkml:brush xml:id="br0">
      <inkml:brushProperty name="width" value="0.2" units="cm"/>
      <inkml:brushProperty name="height" value="0.2" units="cm"/>
      <inkml:brushProperty name="color" value="#0070C0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0070C0"/>
      <inkml:brushProperty name="ignorePressure" value="1"/>
    </inkml:brush>
  </inkml:definitions>
  <inkml:trace contextRef="#ctx0" brushRef="#br0">3277 3883,'-75'50,"41"-26,-17 15,-3-3,-11 1,43-27,1-3,-9 2,5-5,-12 11,-5-2,24-6,-18 8,1 4,9-4,0 0,-2-5,1 0,-20 2,-48 8,54-11,21-2,-17-1,-166-2,118-5,74-2,-3 0,2 0,1-2,-2 2,2-4,-1-1,-2 0,-13-7,11 4,-1 2</inkml:trace>
  <inkml:trace contextRef="#ctx0" brushRef="#br0" timeOffset="-1">1615 4332,'-4'8,"-1"3,2 0,0 2,0-2,0 0,2 1,-1 0,-1 1,1-2,2 3,-1-1,1 30,0-2,1 17,1 11,1 205,-3-258,2 1,-2 1,2-1,0-2,1 2,1 0,-1-2,3 6,-3-10,1-1,0 0,1-1,-2 1,2-2,0 4,1-5,-2 1,3 0,-1-2,0 3,2-1,8 6,0-1,1-1,-1-3,1 1,14 3,24 7,8-5,-57-12,31 5,-1-3,7-3,76-2,-46-2,374 2,-425-2,1-1,-2-1,16-8,-5 3,8-1,-25 7,8 0,1 0,0-4,-2-1,0-1,21-12,0 3,15-3,62-5,54 3,-87 13,69-5,-130 15,-1-1,-1-1,1-4,4-3,0-1,96-30,-98 33,-1-4,1-1,13-12,-16 12,105-66,-86 57,-30 14,3-1,-3 0,2-2,1-2,129-118,-107 90,19-27,-20 23,-30 37,-2 2,1-3,0 0,-1 0,0-1,0 1,0-1,-2 0,2-1,-1 0,0 0,-1 0,-1 0,2 0,-1 1,1 0,0-1,2-3,0 4,-3-2,3 0,2-11,-1-3,-1-1,0-4,1-2,4-16,1 8,0-3,-8 24</inkml:trace>
  <inkml:trace contextRef="#ctx0" brushRef="#br1" timeOffset="-15.25">4710 3962,'-4'12,"-2"1,2 4,-2 5,-5 36,-2 8,4-32,-3 0,2-1,-2 0,0-1,-14 23,16-36,1-3,-1 0,-2-1,0 0,2-2,-3 1,1-2,0 0,-1-2,-3 2,13-11,3 0,-2 0,1 0,-1 1,1-1,-2-1,2 0,-1 0,2 0,-2 0,-1 0,2 0,0 0,-1 0,0 0,1 0,-2-1,3-1,-1 1,0 0,0 0,1 0,0 0,-1-1,0 2,0-2,1 1,0-1,-1 0,-1 2,2-1,0-2,0 3,0-2,0 0,0 0,-1 1,1 0,0-2,0 3,0-2,0 0,0 1,1 0,-1-3,0-12,3 3,0-2,-1 1,2-1,-1 1,0 1,9-32,6-32,17-61,-20 86,-1-1,-2-2,-2 1,-5 21</inkml:trace>
  <inkml:trace contextRef="#ctx0" brushRef="#br1" timeOffset="-17.25">3984 3803,'-6'6,"-14"17,-1 2,-17 19,27-31,1-1,2 3,-1 0,0-1,-5 17,5-11,-4-1,3-1,-3 4,-17 18,-86 111,93-124,0-4,-2 0,2-1,-11 3,16-13,-2-2,1-1,-2-1,1-3,0 1,1-4,-7 1,-40 0,-40-11,16 1,38 6,1 2,1 4,-48 15,84-17,4-1,2 1,-1 0,0 1,1 0,-1 0,0 3,2-1,-6 7,0-2,-1 1,0-3,0 0,0-2,-1 0,-4 1,-29 9,24-7,-3-3,1 1,-1-5,-189 0,115-5,15 3,-91-3,167 0,0 2,-2-4,1 0,1 0,2-2,-3 1,-2-4,-14-5,19 8,-4-1,-5-4,1-1,10 9,3 0,-2 0,1 0,0-2,0 1,0 1,0-2,-1 0,1-2,3 6,1 0,-1-1,1 0,-1 2,1-3,0 2,0 0,0 0,0-1,0-1,0 3,-2-2,2 1,0 0,0 0,0-1,2-1,-2 2,0-2,0-2,0 3,1-1,0-1,0 1,0 0,1-3,3-5,-1 1,1 0,0 2,2-2,2-3,0 1,1 2,8-10,3-3,21-20,-29 32</inkml:trace>
  <inkml:trace contextRef="#ctx0" brushRef="#br1" timeOffset="-18.25">1867 4240,'2'-2,"13"-15,-2 1,-9 11</inkml:trace>
  <inkml:trace contextRef="#ctx0" brushRef="#br1" timeOffset="-20.25">2078 4147,'1'6,"4"8,-3-2,1 3,1 3,0 6,1-10,-3 0,2 1,-1 0,4 7,-4-19,-2 1,1 0,0 0,-1 0,3-2,-3 2,1 0,1-1,0 0,-1-1,1 2,0-3,0 1,-1-1,2 2,0 0,6 0,0 0,0 0,-1-2,3-1,0 0,53-7,-64 7,5 0,-1-1,2-1,-1-1,-1 1,5-2,-10 3,0 1,2 0,-2 0,1 0,-1 0,0 0,1 0,-1 0,0 0,0-2,0 2,0 0,0-1,0 1,1-1,-1 1,1-1,-1 0,0 1,0 0,0 0,0-1,1 1,-1 0,0-1,0 0,0 1,-1-2,1 2,0 0,0-1,0 1,0-1,-1 1,1-1,-1 1,1-1,0 1,0-1,0 1,0 0,0-1,0 1,-1 0,1 0,0 0,-19-9,-4 3,0 0,-1 4,2 1,-74 2,37 1,19-2,-57 0,95-1,0 1,0 0,2-1,-3 1,2-1,-2 1,1-2,2 2,-1 0,1 0,0 0,0 0,0 0,0-1,0 1,0 0,0 0,0-1,0 1,0 0,0 0,-1-1,1 1,0 0,0 0,0-2,0 2,0 0,-1 0,1 0,0 0,0 0,0 0,0 0,0-1,0 1,0 0,1-1,-1 0,0 0,1 1,-1-1,0 0,0 1,0-1,1-1,0 1,-1 1,0 0,1 0,-1 0,0-1,0 1,47-47,-14 16,-14 11</inkml:trace>
  <inkml:trace contextRef="#ctx0" brushRef="#br1" timeOffset="-22.25">2105 4128,'1'-1,"10"-5</inkml:trace>
  <inkml:trace contextRef="#ctx0" brushRef="#br1" timeOffset="-24.25">2385 4120,'13'13,"3"3,-3-4,0 3,2-3,6 3,-3 3,-1 0,1 2,7 10,-19-23,1 0,-2-1,2 1,0-4,-1 3,1-1,1-1,0-1,-3 0,3 0,0-1,0-1,0 1,9 0,1-2,-2 0,1-4,16-2,79-29,-105 32,1 0,-1 1,0-2,0 0,0 0,0-2,-2 0,3 1,-1-3,-1 2,4-8,29-37,8-18,-40 57,0 0,0-1,-1-2,0 3,3-15,1 1,-9 22,1 1,0-1,-1-1,2 3,0-1,-2-1,1 2,1-1,0 0,-1 0,1 2,0-1,-1-1,2 2,-2-1,1 1,-1 0,3 1,7-5,1 3,-2 1,14 0,-6 1,11-4,0-1,-1-3,2-1,18-12,-16 6,-11 6,1-2,-7 2</inkml:trace>
  <inkml:trace contextRef="#ctx0" brushRef="#br1" timeOffset="-26.25">3357 3856,'-3'2,"-5"1</inkml:trace>
  <inkml:trace contextRef="#ctx0" brushRef="#br1" timeOffset="-28.25">3271 3883,'-21'2,"7"2,0 2,6-2</inkml:trace>
  <inkml:trace contextRef="#ctx0" brushRef="#br1" timeOffset="-30.25">3191 3909,'-9'6,"-17"11,-17 10,-116 74,139-90,0 1,-2-3,2-2,-1 0,0-2,-13 0,-71 15,98-18,1-1,-2 1,1 1,0 1,1-1,0 3,-2-3,-1 5,-3 2,-1 1,1-2,0 0,-3-1,2-2,-1 2,1-4,-39 12,2-6,-3 0,-12-3,-95-8,68 1,89 0,-2 0,1 0,-1 1,1 0,-1 0,1 0,0 0,0 3,-1-2,2 1,0-1,-3 2,3-1,-1 1,0 0,-2 6,5-10,0 0,1 1,0-1,-1 2,1-2,0 0,-1 2,0-1,1 1,0-1,-2-1,1 2,1-1,0 1,0-1,0-1,0 2,0-1,0 1,0-1,0-1,0 2,0-1,0-1,0 0,1 1,-1 0,2 0,-2 0,0 0,1 0,0-1,-1 2,0-2,0 1,1 0,-1-1,0 0,1 1,0-1,-1 0,5 3,0 0,-1-1,0-1,1 0,-1 0,3 1,52 4,0-4,13-4,-11 0,181 1,-223-2,0 0,1-1,-1-2,0-1,-1-1,3-3,-2 1,-1-3,0 0,10-13,8-4,-31 26,8-7,0 1,1 1,-1 1,5 0,-5 2,1-2,-2-1,7-4,-4 1,1 2,4-1,1 1,-11 5,2 1,-1-3,0 2,-1-2,0-2,0 1,4-5,-4 1,0 2,-1 1,2 0,-1-1,2 3,-1 1,0-1,0 2,11-2,-17 4,138-44,-109 36,17-3,-24 9,0-2,0-3,1-1</inkml:trace>
  <inkml:trace contextRef="#ctx0" brushRef="#br1" timeOffset="-32.25">3858 3829,'-15'28,"2"-1,-2-1,-5 6,-66 87,7-2,33-47,-8 10,49-71,-1 0,-1-1,0-1,1 1,-1 0,0-4,-2 4,-12 8,-20 7,-11 10,30-16,0-4,0 1,0-4,0 1,-2-3,-2 0,-54 6,0-2,-24-8,-14-4,104-2,13 2,1 0,0 0,0 0,-2 0,2 0,0 0,0 0,0-1,0 1,0 0,0 0,0 0,0 0,0 0,0-1,0 1,0 0,-1 0,1 0,0 0,0 0,0 0,0 0,-1-1,1 1,0 0,0 0,0-2,0 2,0 0,0 0,0-1,0 1,0 0,0 0,0-1,0 1,0 0,0 0,0-1,0 1,0 0,0 0,0 0,1 0,-1 0,0 0,0 0,0 0,0 0,1 0,-1 0,0-1,0 1,4-7,-1-1,1 4,0-4,2 3,-3-1,6-3,-3 2,75-79,-40 43,-27 27,-1 0,-1 0,9-18,-7 11,1 1,5-4,8-6,1 1,11-5,-3-1,-22 23,1-1,0 2,6-3,13-2,-2 3,0 3,31-6,-16 6,1-7,-30 11,0 1,6 0,-5 3,0 2,0-1,3 3,-17 3,-5 1,-9 8,-9 10,1-1,-1-3,-1 2,-1-4,-14 12,-27 10,-17 9,34-23,31-15,0 1,0 0,0 0,0 4,-9 12,6-10,0 1,-12 10,-55 36,48-36,16-14,-15 16,2 2,30-31,0 0,1 1,0-1,-1 1,1 0,0-1,0 0,0 1,0-1,-1 2,1-1,0 0,-1-1,1 1,0-1,0 1,0-1,0 1,0-1,0 0,0 1,0-1,0 0,1 1,-1-1,0 0,0 0,1 0,-1 0,0 0,0 0,0 0,0 0,0 0,0 0,0 0,0 2,1-2,-1 0,0 0,0 0,0 0,0 0,1 0,-1 0,0 0,1 0,-1 0,0 0,0 0,0 0,0 0,0 0,0 0,0 0,0-2,0 2,1 0,5-1,0-1,-1-1,1-1,5-4,5-3,62-47,2-6,-4-6,-52 50,231-224,-129 111</inkml:trace>
</inkml:ink>
</file>

<file path=ppt/ink/ink8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9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776 65,'0'0,"-1"0,-6 0,-1-4,-3-5,-1 1,-2 0,-3 2,-3 2,-1 1,-2 1,2 2,2 0,2-4,1 0,2 1,-3-2,1 4,-3-1,-2 1,1 1,-1 0,3 0,2 0,0 0,2 4,0 1,4 3,0 1,-2-2,5 3,-3-4,4 6,-2-5,-1 6,0-5,-4 0,1-2,-1 0,-2 1,4 3,1-2,-1-2,2 2,0 0,2 3,-2 2,0-2,1 3,2 1,0-3,0 3,-1-3,2 1,-2 2,-2-3,1 1,0-2,0 2,0 0,2 4,-1-3,-3-3,2 1,1 2,4 0,-2 4,1 1,1 1,0 2,2-2,-3-2,1-5</inkml:trace>
</inkml:ink>
</file>

<file path=ppt/ink/ink8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0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385 0,'0'0,"-2"0,-5 9,-1 4,-2 0,-2 3,-2 1,2 3,-3-5,3 1,2-4,0 3,4-2,-1 4,1 1,-1 1,-1 2,-1-5,-2 1,3 1,-3-4,-1 0,1-1,-1-7,3 4,-1-3,1 3,0-1,0-2,-1-2,0 1,1 4,-2-1,4 5,-3-4,3 2,-2 3,2 1,3 3,-2 0,1 2,1-1,2 3,-3-5,2-1,1-4</inkml:trace>
</inkml:ink>
</file>

<file path=ppt/ink/ink8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1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3 1,'0'0,"2"0,5 0,1 4,3 1,1 2,2 2,-3 1,2 0,0 2,0 2,3-1,-1 1,0-3,-3 2,-1-3,0 3,1-4,1-1,-1-4,-2 4,0-2,2-1,-1 2,0-1,3 3,-4 5,0-3,0 4,2-5,-2 2,-3 4,0-3,-2-1,3 5,-2 0,-2 1,-1 2,-1 1,-1 0,-1 0,0 1,0-1,0 1,0-1,-1 0,1 1,0-1,0 0,0 1,-2-5,-2-1,2 1,0 0,0-1</inkml:trace>
</inkml:ink>
</file>

<file path=ppt/ink/ink8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2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0 172,'0'0,"0"-4,3-5,4 0,2-3,1 2,2 1,-1-1,0 2,-4-3,2 2,0 2,2-2,1 1,0 3,1-3,1 1,0-3,3 1,-2 2,6 3,-3 0,4 3,-3 0,-2 1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3:52.055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1 1,'1'0,"-1"0,1 1,0-1,0 0,-1 1,1-1,0 0,0 1,-1-1,1 1,0-1,-1 1,1-1,-1 1,1 0,-1-1,1 1,-1 0,1 0,-1-1,0 1,1 0,-1 0,0-1,0 1,1 0,-1 1,4 26,-3-25,2 227,-4-128,0-80,-2 0,-5 25,4-23,-3 37,7 50,1-92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3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0,'3'0,"0"0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4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0,'3'3,"0"4,1 8,0 7,4 6,0 2,1 2,-1-1,0-7,-2-6,-7-7,4-5,3-7,0-3</inkml:trace>
</inkml:ink>
</file>

<file path=ppt/ink/ink9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3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211 1,'0'0,"-2"0,-5 0,-1 0,0 4,-1 1,-2-1,2 4,-1 4,0-2,2 3,-2-3,2 3,1-3,1 3,-2-4,1 4,-1-3,3 2,-2 0,-2 5,2 0,-2-1,2 1,2-1,-3-2,3 0,1 3,2 0,1-2</inkml:trace>
</inkml:ink>
</file>

<file path=ppt/ink/ink9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4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2 0,'0'0,"0"4,2 1,4-1,3 0,-2 4,4-4,-1 6,1-2,2-1,0 3,2-3,-3 4,3-2,-2 2,2-2,-2 4,1-5,-3 0</inkml:trace>
</inkml:ink>
</file>

<file path=ppt/ink/ink9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5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494 44,'0'0,"-3"3,-5 2,-5-1,-4 0,-1 2,-1 1,2 3,1-3,2 1,3 2,1-2,-2-3,2 1,-2-5,0 0,1 5,1-3,1 6,1-1,-2-1,0-2,-2-4,0 7,-1 1,0 0,0 4,3-3,-1-1,0-5,-2 4,1 0,-2-5,1 2,0-3,-2-1,2 0,-1-1,1 0,1-5,5-3,1-7,6 3,1-3,4 2,4 0,1 3,2 0,1 6,-1-3,0 0,-2 3,3-4,-1-2,1 0,0 1,0 2,4 4,0 0,-1 2,-1 1,2 0,-3 1,1-1,-1 1,3-1,-2 4,2 0,-1 1,-1-1,0 0,-1 0,-1 2,2-2,-2 1,1-3,-1-2,1 1,0-1,-2 0,2 0,0 0,-1-1,1 1,0 0,-4-2,2-4,-5-3,2 2,0 0,-1-4,-2 0,-5 0,-1-2,-4 2,-3 2,-1 0,-2 2,0 0,-4 3,-5 1,1 2,-4 5,2 1,1-2,1 2,2-2,0-1,0 0,-1-2,0 4,2 4,0 1,1-2,-1-2,2 1,-1-4,-1-1,3-1,-1 0,-1 0,0 2,8 4,9 2,5 4,9 1,3-1,2-1,-2 4,0-5,-2-2,-2-4,-1 0,2-2,-1-2,1 0,1 0,0-1,0 1,-2-1,-4-3,0 0,-1-2,-3-2,-3 3,-7-2,-7 2,-4 0,-5-2,-2 2,-1 0,-3 4,2 0,-2 0,2-4,-1 1,3-1,1 2,3 1,1 0,2 2,-2-1,2 1,-1 0,1 1,1-1,-3 0,2 0,-1 0,1 0,-1 0,0 0,1 0,0 0,-2 0,2 0,-1 4,1 0,1 5,14-9,-2 0,0 0,0 1,0-1,0 0,-2 0,2 0,0 2,0-2,0 0,0 0,0 0,-1 1,1-1,0 0,0 0,0 0,0 0,0 0,0 1,0-1,0 0,0 0,0 1,0-1,0 0,0 0,0 0,0 0,0 0,0 1,0-1,0 0,1 0,-1 1,8 6,13 0,3-5,2-1,-1 0,-2 0,-4-2,-2-1,-1-4,-1 2,-2-4,-1 0,2 1,-3 7,-1 3,-2 3,-3 6,-1 2,-2 5,-2 0,0 3,4 0,-2 1,0-1,0 0,0-1,-2 1,1-1,-1 1,0-1,0-1,0 2,-1-1,1 0,0 1,0-1,0 0,0 1,0-1,0 0,0 1,0-1,0 0,0 1,0-2,0 0,0 3,0-2,0 0,0 1,0-1,0 0,0 1,0-1,0-1,0 1,0 1,0-2,0 2,4-5,2-8,1-9,1-12,2-4,-3-3,0-4,-3-3,-1-1,-2 1,2 2,-1 0,2 1,-3 1,0 2,0-2,-1 2,1-1,-1-1,-1 2,1-2,0 0,0 1,0 0,-3 5,1-1,-2 0,3-2,-5 6,3-3,1 0,-2-1,0-2,-1 0,3-2,0 1,1-3,-4 6,2 1,-3-2,2 0,-2 0,4-3,0 1,0-1,2 0,0-1,0 2,0 8,0 6,0 12,0 9,0 11,0 3,0 2,0-2,0-3,0 0,0-3,0 0,0-1,0-2,0 0,0 2,0-1,0 0,0 0,0 0,0 0,4 1,-2-1,4-4,-1 0,0 0,1-8,1-7,0-13,-1-6,-2-6,-1-1,1 4,-1 0,1 1,0 5,0-2,0 0,-2-2,1 1,-2-3,1 4,1 0,0-1,-1-1,0 0,-2-2,1-1,-1 0,0 0,-2-2,-1 2,-3 4,0 0,2 0,0 1,-1 0,-2 5,0 8,1 12,-4 5,-1 7,-1 2,2 1,0-4,1 0,0-10,2-9,2-9,2 5,1-3</inkml:trace>
</inkml:ink>
</file>

<file path=ppt/ink/ink9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4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71 0,'0'0,"3"2,1 1,1 3,4 1,-1 2,1-3,0 2,-1 0,1-4,-3 2,0-2,-1 0,0-2,-1 1,0 0,3-2,-3 0,1 1,1 2,-1-1,1-1,1 0,-2-3,-1-2,0 2,1-3,-2 3,1 1,2 3,-1-1,-1 1,2 1,-1-1,-1 0,0 1,2-2,-2 1,1 2,0-1,0 1,0 0,0 0,-1-1,1 0,-2 0,1 0,0-2,2 0,-1-1,2 0,-2 1,0 0,1-1,0 1,0 1,-1 0,0 0,0 2,-1-1,1 1,-1-1,0 1,0-3,1 2,1-1,0 0,-1 1,-1 0,1-1,-1 0,0 0,0 0,1 1,-2-2,2 1,0 1,-1-2,0 0,1 1,-1-1,0 2,0 0,1-2,-1 1,0 0,0 0,0 2,-1 0,0 1,2-3,-1 2,2-2,-4 1,2 1,-2-1,1 0,1 0,-2 1,0 0,1-1,-1 1,0 1,1-1,0-1,-1 2,0 0,-1-1,1 1,1-1,0 2,-1 0,1 0,-1 0,2 0,-2-2,1 2,0-1,-1 1,2-1,-1-1,0 0,1-1,2 0,0 0,1 0,-2-1,1 1,-1-1,-1 0,1-1,-1 2,0-1,-1 1,0 1,-1-1,2 1,-3 1,2-1,-1-1,0 2,0 0,1 0,1 0,-2 0,1 0,-1-1,0 0,1 1,-1-1,1 0,-2 0,1 1,0 1,0 0,1 1,0-1,1-1,-2 0,1 0,0 0,1 2,1-2,-1 2,0-2,2 0,-3-2,1 1,-1-1,1 0,-1-1,2 0,-1 0,0 1,0 1,0 0,1-2,-1 1,-1 1,0-1,0 1,-1 1,1-1,0 2,-1-1,1-1,1 2,-1-1,-1 1,0 0,-1 0,0 2,-1-2,0 0,0 1,0-1,-1 2,1-2,0 1,0 0,0-1,1-2,1 3,0-3,-2 1,2 1,1 1,-2-2,2 2,-3-1,2 0,0-1,1-1,0 2,1 0,-1 0,1-2,-3 2,2-1,-1-1,0 3,2-1,-1 0,0-1,0 1,1-1,0-1,-1 2,0-2,0 0,1 2,-2-1,0 1,-1 0,1 0,0-1,-1-1,0 3,1-4,1 1,-2 2,0-1,0 0,1 2,-1 0,1-1,-1 0,1-1,0 1,0-1,1 0,-1 1,0 0,-1 0,-1 1,1-1,-1 0,2 2,0-1,-1-1,1 1,0-1,2 0,-1 1,1-1,-2-2,1 1,0 2,-3-2,1 0,-1 1,0 1,0 0,0 0,0-1,-1 1,1-1,0 1,0 0,0 0,0 0,0-1,0 0,0 0,0 2,0-2,0 1,0 0,0-1,0 0,0 1,0 0,0-1,0 1,0 0,0-1,0 0,0 2,2-3,-1-1,1 2,0-2,0-1,0 2,0 0,-1 0,-1 2,0-1,0 1,0-1,1 1,1-1,1-1,-1 1,2-2,1 2,0 0,1 0,-1 0,0-1,0 0,-3 0,1 1,-1-1,-2 2,0-1,0 0,0 1,0-1,-1 1,1 0,0 0,0-1,0 1,0 0,0-1,0 0,0 1,0 0,2-2,-1 0,0 0,0 1,0-1,0 1,-1 1,0-1,0 1,0-1,0 1,0-1,1-1,1 1,-1-2,0 2,0 0,-1 0,1 0,-1 0,0 1,0 0,0 0,0-1,0 1,0-1,0 0,0 1,0 0,0 0,0 0,0-1,0 0,0 1,0 0,0 0,0 0,0-1,0 0,0 0,0 1,0 0,0 0,0 0,-2-1,1 0,0 1,-1-1,2 2,-2-2,-1 1,3-1,-1 0,0 1,0 0,1 0,0 0,0-1,0 0,0 0,0 1,0 1,0-2,0 1,0-1,0 0,2 0,-1-1,0 0,0 0,0 2,0-2,0 1,1 0,-1 1,0 0,0 0,0 0,-1-1,0 0,0 1,0 0,0 0,0-1,0 1,0-1,0 0,0 1,0 0,0 0,0 0,0-1,0 0,0 1,0 0,0-1,0 1,0 0,0-1,0 0,0 1,0 0,0 0,0 0,0-1,0 0,0 1,0 0,0-1,-2 0,1-2,0 1,-1 1,0-3,0 2,1 2,0 1,0 1,-1-1,-1 1,1-3,-1 1,1-2,1 1,-2-2,1 0,0 1,0-2,0 1,-1 1,1-1,-1 0,0-1,0 0,0 1,2 1,-1-2,0 2,0 0,0 0,1-1,-1 1,1 0,-1 0,0 1,1 0,-1 1,1-1,0 1,-1-2,0 0,0 0,0 1,2-1,0 2,0-1,0 0,-1 0,-1 2,1-2,0 1,0 0,0-1,1 0,-1 1,0 0,-1-1,0 2,2-2,-1 0,1 1,-1-2,-1 0,1 0,0 0,0 2,0-2,0-1,0 2,-1-1,1 0,0 1,1 1,-2-1,1 0,-1 0,0 1,1 0,1 0,0 0,-2-3,1 1,0 1,0-1,0 0,0 1,1 1,-1-1,0 1,-1-1,1 1,-1-1,-1-2,3 1,-2 1,1 0,0-1,1 1,0 0,-1 2,-1-1,2 0,-1-1,0 0,1 1,-2-1,0 2,1-1,0-1,0 0,-1 0,-1 1,3 0,-2 0,-1 0,2-1,-2-1,0 1,0-2,0 1,-1 0,0-1,0 0,-1 1,1-3,0 1,-1-1,2 0,-1 3,1-2,0 3,1 1,0-3,-1 0,0 3,1-2,-1 0,0 0,1 0,0-3,-1-2,0 1,0 0,1 1,-1 0,1 3,1 0,-1-1,1 2,-2-4,1 3,-2-1,1 1,2 1,-3-2,0 1,3 0,-2-2,1 2,-1-3,-1 3,3-2,-1 2,1 1,-1 0,-1-2,-1 0,-1-1,2 2,0-1,0 1,0 1,1-2,-1 2,0-3,0 1,0 1,2-1,0 2,-1-2,0 0,0 2,1-2,-2 0,0-1,1 1,-2 0,1 0,-1 2,1 0,-2-2,3 2,-1-1,-1-2,2 2,0-1,0 0,0 0,-1-1,-1-1,0 0,-1 0,1 1,0-2,0 2,3 1,-3 1,1 1,1-2,-3-1,1 1,1-1,0 2,0 1,1-1,1 2,-2-3,2 2,-1-1,1 0,-1 2,0-2,0 1,0 0,-3-1,3-1,-2 2,1-1,0-1,0 0,0 2,-1-2,2 0,-1 1,0 1,0-1,0 0,0 0,-1-2,0-1,-1 0,-1-3,1 3,-1-2,2 2,0 0,-1 0,0 1,0 0,0 0,1 0,0-1,0 2,0-2,-1 0,2 0,-1-1,0 3,0-2,1 1,-1-1,0 1,1 0,0 0,-1-1,2 1,-3-1,1 1,0-1,-1-1,1 3,-1-2,1 3,-1-1,-2-1,1-1,1 0,0 0,1-1,-1 0,0 1,1-1,-3-1,3 1,0 1,-3-1,2-1,-2 1,2 0,-2 0,0-1,0 0,0 0,1 0,1 0,-1 1,1 1,0 0,2 0,-1 1,0-2,-1 1,-1 0,-2-1,2 1,-1 0,1 0,-2 0,2 2,1-2,-1-1,2 2,-1-1,1-2,-3 3,1-2,1 0,-2-1,0 0,0 2,0-1,0-1,-1 0,1 0,0-1,0 1,0-1,1 0,-2 0,2-1,-2 1,2 0,-1 0,-1 0,2 0,-1 0,1 0,-1 0,1-1,3-1,4-5,5-1,3-2,1 0,0 0,2 0,-4 2</inkml:trace>
</inkml:ink>
</file>

<file path=ppt/ink/ink9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2 47,'0'0,"0"-1,0-3,1 2,1-4,1 4,-2-4,4 3,-2-2,0 1,0-2,0 3,2 1,1 1,1 0,0 0,-1 1,0 2,-1 0,1-1,1 0,-1 0,-2 2,2-1,-3 0,1 4,2-3,-2 3,1-3,-3 2,3-1,-1 0,1 1,0-2,1 1,-1-1,0 1,2-1,-2 0,0 0,0-1,2 0,-2 1,2 0,-1-1,2 2,-2 0,2 0,-2 1,0-2,0 2,0-2,-2 3,1-3,-2 3,-1-1,1 1,0-2,0 2,-1-2,0 1,2 2,-2-2,1 0,1 1,0-1,-2 2,2-2,-1 0,1 2,-3-1,1 0,0 2,2-2,-1-3,3 1,-1-2,2-1,-2-1,3 0,-2 1,1 1,1 2,-3 0,0 1,-2 1,1 1,-1-1,-1 0,2-2,0 1,-1 1,0 0,1-2,-1 2,-1 0,1-1,0-2,0 1,1 0,2 2,-1-1,0 0,0-1,1-1,-1 0,-1 2,0-2,-3 3,2-2,-1 2,0 0,0-2,3 0,-1 1,-1 1,1-1,0 3,-1-1,0 0,-1 1,0 0,0-2,1 0,-3 0,3 0,-1 1,1-1,0-1,-1 1,2 1,-1-1,-2 2,2-3,-1 1,1 1,-3-2,1 3,1-2,0 2,0-2,0 0,3 0,-1 0,0 1,1-1,-2 0,2-2,-2 1,1-2,-2 1,2 0,1-1,-1 3,0-3,0 3,1-1,-1 0,0 0,-2 1,3 0,-1 0,1 1,-1 1,0-2,3 0,-4 0,2 0,-1-2,-1 2,-1 0,0-1,0 1,1-1,-1 1,2 0,-1-1,1 1,-1 1,1-1,0 0,0 0,0-1,-2 2,-1 0,0 0,0-2,1 1,0 1,1-1,0 1,0 0,0 1,1-1,-3 0,2 0,0 0,-1-1,-1 0,2 0,-1-2,1 2,-3 0,3 0,-1 1,0 1,-1 0,2-3,-2 1,0 1,1-1,-1 1,0-1,1 2,0 0,0-1,1 1,-2-1,2-1,-1 1,0-1,-1 0,0 2,1-2,-1-1,0 2,1-1,0 0,1 0,-1 1,1-2,0 1,-2 1,2-1,-2 1,1 0,0 0,1-2,-1 1,-1 2,2-2,-1 1,0 0,-2 1,1 0,-1-1,1 1,1-3,-1 2,0-1,0 0,0 1,0 1,-1-1,0 0,0 0,0 0,0 2,0-1,0 0,0-1,0 0,0 1,0-1,0 1,0 0,0 0,0-1,0 0,0 1,0 0,0-1,2 2,1-2,0 0,1 1,2-1,-1-1,-1 1,-1-2,0 2,-3 0,0 0,0 0,0 1,0-1,0 1,0 0,0-1,0 1,1-2,1 0,0 0,-2 1,1-1,0 1,0-2,0 2,1-1,0 0,-2 1,2 0,-2 1,0-1,0 0,0 1,0 0,0-1,0 1,0 0,0-1,0 1,0 0,0-1,-2 1,0-1,0 1,1-1,1 1,-1 0,1-1,0 1,0 0,0-1,0 1,0 0,0-1,0 1,0-1,0 1,0-1,0 1,0 0,0-1,0 1,0-1,0 1,0 0,0 0,0-1,0 0,0 1,0 1,0 0,1-1,0 0,3 1,-2 0,1-1,1-1,-3-1,2 0,0 1,-1-1,-1 1,2 0,-1 1,0 0,0 0,0-3,-1 1,1 1,0-1,1-1,-2 1,0-1,1 2,-1 0,0-1,-1 1,0 0,1 1,0-3,1 1,-2 1,1 0,0 0,-1 0,0 0,0 1,0 0,0 0,0-1,0 1,0-1,0 0,0 2,0-1,0-1,0 0,0 1,0-1,0 1,-2 1,1-2,0 0,0 1,-1-3,-1 2,2-1,0 0,0 2,0-2,1 1,-1 0,1 1,1 0,-1 0,0 0,0-1,0 0,0 1,0-1,0 1,0 1,0-2,0 0,0 2,0 1,0 1,0-2,0 2,0-2,0 0,0 0,0-2,0 2,0-2,0 0,-1 0,-2 1,2 0,1-1,-1 1,0-1,-1-1,1 0,-2-1,0 0,1 0,-1-1,1 1,-1 0,2 2,-3-1,1 0,0 0,0-1,1 2,0-1,-1 2,1-1,1-1,-1 0,1 0,-1 0,1 1,1 0,0 1,0-1,0 0,0 2,-1-4,0 2,-1-1,1 0,1 1,-1 0,0 0,1 1,0-1,0 1,0 0,0-1,-2 1,1 0,-2-1,2-1,-1 0,0 1,1-2,0 3,0-3,0 0,-1 1,0 1,2-1,0 1,-1 1,1-1,0 2,0-2,0 0,1 1,-3-2,1 1,0-2,-1 2,3-2,1-3,1-1,2-2,2-3,0 0,-1-1,-2 0,2-1,0 1,-4-1,1-1,-1 1,-2-1,0-1,0 1,0-1,0 0,0 1,0-1,0 1,0-1,0 0,-2 2,0 0,0 0,1-1,1 1,-3 0,2 0,-3 1,3-2,-3 2,1 0,-1-1,2 0,-1-1,0 0,1 0,0-1,0 2,-1 3,1 3,-1 1,0 3,-1 1,2 1,-1 1,2 1,0 2,1-1,0 0,0 0,0 0,0 0,0-1,1-1,-1 0,0 2,0-2,0 0,1 1,1 0,-1-1,1-1,2 1,-1-2,2 0,-2 0,-1 1,-2-2,-1 0,-1-1,-1 2,0 0,0 1,1 1,0 1,1-1,0 1,1-1,0 0,-1-1,-1 0,1 0,-1 0,0-1,0 1,-1 0,1 0,-1 0,-1 0,0 0,0 0,0 2,1-2,-1 1,2 1,0 0,-1-2,0 0,1-1,-1 0,0-1,1 1,-1-1,1 2,2 0,-2 0,2 2,0-1,-1 1,-1-1,-1-1,0 1,-1-1,2 0,-2 1,1 0,0 0,1 0,2 1,-1-1,2 1,2-5,1 1,0-4,1-1,1 0,0-3,1 1,-1-3,-1-1,0 0,-4 0,3-1,-3 1,-1-2,0 1,-1 0,1 1,0-1,0 1,-2 0,2-2,0 1,0 1,0-1,0 1,0 0,0-1,0 0,3 2,-2 0,2 1,-1 1,0-1,1 1,0-1,-1-1,-1 1,2-1,-2 1,1-1,-1-1,1 1,1-1,-2-1,0 1,0-1,1 0,0 1,0-1,-2 1,1-2,-1 2,1-1,-1 1,0-1,0 1,-1-1,1 0,0 1,0-1,0 0,0 1,0 0,0-1,0 0,0 1,0-1,0 0,-1 2,-1 3,-1 3,0 3,-1 2,1 2,1 1,2-1,2-3,1 0,3-2,0-1,0 1,-2 1,-1 2,-2 0,2 0,-2 1,2-2,-1 1,1 1,-1-1,-2 2,0-1,-2-1,1 1,-3-1,3 1,-2-1,3 1,-2 1,1 0,0 1,0-1,0 0,-1 1,2 0,0 0,-1 0,1-1,0 1,0-1,0 0,1 1,-1 0,0 0,-2-2,1-3,-2-2,0-1,-1 1,-1 0,1 1,0 1,0 0,0 0,0 2,3-1,-1 3,1 0,0-1,0 0,-1 0,0 1,-3-3,1 0,0 0,-2-1,3 2,-1-2,3 3,-2 1,0-1,2 1,0 1,-2-1,2-1,-2-1,3 3,-2-4,0 1,-1 0,1-1,-3 0,3 1,-2 0,2-1,-2 4,2-1,0-2,0 2,-1-3,0 1,1 0,0 1,1 1,0 0,1 0,0 0,0 0,0 1,0 1,0-1,0-1,0 1,0-1,0 0,0 1,0 1,0-2,0 0,0 1,0-1,0 0,0 2,0-1,0-1,0-1,-1 0,-1 0,1 0,-2-1,2 1,-1-1,1 2,0 0,-1-1,0 2,-1-2,1 0,0 0,0 1,-1 0,1 0,-1 0,1 0,0 1,-1-2,0 0,-1 0,1 1,2 0,-3-1,2 1,-1 1,-1 0,3 0,-3-1,2 1,0-1,0-1,-1 1,1-2,0 0,-1 0,1 1,-1-1,1 0,0 0,0 1,-1 1,0-1,1 2,-2 0,-1-1,0 1,0 0,0-1,0 0,0-2,-3 2,2-1,-1-1,0 1,1-2,-1 0,2 2,0-2,-1 1,-1-2,1 0,1 1,-1-1,1 0,-1 2,0-1,1 0,-1 0,4-2,1-1,3-2</inkml:trace>
</inkml:ink>
</file>

<file path=ppt/ink/ink9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4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20 3,'0'0,"0"-1,1 0,1 0,2 3,0 1,1 1,1 1,0-3,0 3,-2-3,1 2,-2-1,1-1,-1 1,1-1,1 0,-2-2,2-1,-3-2,3 1,-3 0,-1-1,-2 0,-1 1,2-1,1 1,2 0,0 2,3 1,-1 0,1 1,1-2,-1 1,1 0,-2 0,0 0,-1 1,2 1,-1-1,0 0,-1 1,1-1,-2 0,2 1,-1 0,3 0,-2-1,0 1,1-1,0-1,0 0,0 0,0-1,0 2,0 0,0 1,-1-1,0 1,0 0,-1 0,0-2,0 3,1-2,-1 1,1 0,-1-1,1 0,0-1,1 3,0 0,-1 0,-1 2,-1-2,0 1,0-1,1 1,0-2,1 3,0-2,-1 1,1-1,-1 1,0-1,0-1,1 0,-2 1,1 0,0 0,-2 0,2 0,-1 2,-1-1,3 1,-2 0,1-1,-1 0,0 0,2-1,-2 0,0 1,-1-1,1 1,-2-2,2 1,-1-1,0 2,0-2,2 0,-1 0,-1 0,1 1,0 0,-1-1,0 1,0 0,0 1,-1-1,0 2,1-1,-2 0,2-1,0 0,0 0,0 1,-1-1,1 1,0-1,-1 1,1 0,-2 1,1-1,0 1,0 0,0 0,0 0,0 1,1-3,-1 1,1 0,-1-1,1 0,2 0,-1-3,1 0,0-2,-2 0,1-3,-1 0,-1-2,0 3,-1 2,3 2,-1 4,1-1,1 1,0-1,0 1,-1 0,0 1,-2-1,0 1,0 1,-1-1,0-1,0 2,0-1,0 0,0 1,-1-1,1-1,0 2,0-1,0 0,0-2,2-1,-1-4,2 0,0 1,0 1,1 0,1 1,-1-1,1 1,-1 2,-3-1,2 1,-1 0,0 1,0 0,1 0,0-1,-1 1,0 0,0 0,0-1,1-1,-1 1,0 0,0 0,-1 2,-1-1,1 1,-1 1,0-1,1-1,-1 0,1-1,0 2,0-1,-1 1,2-2,0 2,-1-2,1 0,0 0,0 1,-1-1,1 2,-1-1,2 0,0 0,-1-1,-1 2,1-1,0 1,0 0,-1 0,1-1,-1 0,0 0,0 0,0 0,0 1,-1 0,0-1,0 2,0-1,0 0,0 1,-1-1,1-1,0 2,0-1,0 0,0 0,0 0,0 0,0 1,0-1,0-1,0 2,0-1,0 0,0 0,0 0,0 0,0 0,0 1,0-5,0 0,0 1,0 0,0 0,0 3,0-1,0 0,0 2,0-1,0 0,0 1,0-1,0-1,0 2,0-1,0 0,0 1,0-1,0-1,0 2,0-1,0 0,0 0,0 0,0 0,-1-1,0 0,-1 0,1 0,-1 0,0 1,0 0,1-1,1 2,0-1,0 0,0 1,0-2,0 1,0 1,0-1,0 0,0 0,0 0,0 0,0 1,0-1,1-2,1 1,-1 0,0 0,0 0,0 1,-1 0,0 0,0 0,0 1,1-2,0 1,0 1,0-1,0 0,-1 0,1 0,-1 0,0 1,0-1,0-1,0 2,-1-1,1 0,0 1,0-2,0 1,0 1,0-1,0 0,0 0,0 0,0 0,0 0,0 1,0-2,0 1,0 1,0-1,-1-1,-2-2,2 1,-2-1,0 1,0 0,-1 0,0-1,1 1,1 1,-2-2,3 1,-3 0,0 1,2-1,-3 0,2 1,-3 0,3 1,-1 0,0 0,2 0,0 1,-1-3,1 1,-2-2,2 1,0 0,1 1,0 0,-1 1,-1-1,1-1,1 2,-1-2,0 3,0-2,0 0,1 2,1-1,0 0,0 1,-2-1,1-1,-2 2,1-1,1 0,-2-1,0 0,0-1,1-1,0 1,-1 0,1 0,-1-1,1 0,0 1,0 0,0 0,-2-1,2 0,-1 2,0-1,0 2,0-1,1 1,-1-1,1-1,0 2,0-1,0 1,-1-1,1 1,0 0,-1-1,1 0,-1-2,0 2,1-2,0 1,-2 0,1 0,1 1,-1-1,-1 0,1-2,-1 3,2-1,-1 1,0-1,1 1,-1-1,-1 0,1 0,1 1,0 0,0 1,0-2,0 1,-2-1,0 2,1-3,-1 2,0-2,1 2,-1-2,2-1,0 3,-1-3,0 1,-2-1,2 1,-1-2,0 2,2 1,-1-1,-1 1,1 0,1 1,-2 0,1 0,-1 0,-1-1,-1-1,2 2,0-1,2 2,-1-2,-1 1,2-1,-2 2,1-1,0 0,-1-1,0 0,-1-1,1 1,-1-2,1 0,-3-2,2 0,0 1,0 1,1 0,1 1,-2-1,1 1,-2 1,1-2,0 2,-1 0,2-1,-2 0,2 0,-2 0,0-1,1 0,-2 0,1-1,2 2,-2-1,2 0,-2 0,1 0,0 1,1 0,-1-2,0 1,0-1,-1 1,0-1,0 1,0-2,0 1,0-1,-1 0,3 1,-2 1,3 0,-1 1,1-1,0 2,-1-2,0-1,-2 0,0 0,-1-1,0 0,0 0,0 0,0 0,3-1,3 1,2 0,2 0,3-1,-1-1,3-1,0-1,3 2,-3-1</inkml:trace>
</inkml:ink>
</file>

<file path=ppt/ink/ink9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280 0,'0'0,"1"0,2 2,1-1,0 2,2 1,-2 0,1 1,-2-1,0 1,-1 0,-1 0,1-1,0 1,-1-1,0 2,0-1,1 0,-2 2,2-1,-1-1,-1 2,1-1,0-1,1 0,-1-1,0 2,-1-1,1 1,-1 0,0 0,0 0,0 0,0 0,0 1,1-3,0 1,1 0,-1 0,0 1,-1-1,1 1,-1 0,0 0,0 0,0 1,0-1,0-1,0 2,0-1,1-1,-1 0,2-1,-1 2,-1-1,1 1,-1 0,0-1,0 2,0-1,0 0,0 1,0-1,0-1,0 2,-1-2,-1-1,1 1,1 0,-1 1,-1-2,1 1,-1-1,1 2,-1-1,1 0,-1 2,1-1,0-1,-1 2,1-1,0 0,0 1,1-1,-1-1,1 2,0-1,0 0,0 1,0-2,0 1,0 1,0-1,-1 0,-1 0,1 0,0 0,0 0,0 0,1 0,0 0,0 1,0-1,0-1,0 2,0-1,0 0,0 1,0-2,0 1,0 1,0-1,0 0,-2 0,1 0,0 0,0 1,-1-3,1 1,0 0,-1 0,-1 1,0-1,1 1,0 0,0 0,0 0,0 0,0 0,-1 0,0 0,1-2,0 2,0-2,1 2,-1-2,1 1,0-1,-1 1,-1-2,2 2,-1 0,0 0,0 1,1-1,0 2,-1-1,1 0,0 1,-2-3,1 1,0 0,1-1,-2 0,1 1,0-2,0 1,1 0,-2 2,1-2,-1 1,1 0,-1 0,0 0,1-1,-2 0,0 0,0 1,-1-1,1 1,-1-1,3-1,-3 2,3-1,-2 2,1 0,0-2,-1 0,0 0,1-1,-1 2,1-2,0 2,1-1,-1 0,1 0,-1-1,0 1,1 0,-2 0,0-1,2 2,-2-1,2 0,-1-1,0 0,0 2,1-1,-2 0,0 1,-1-1,1 1,0 0,0-1,1 0,-2-1,2-1,-1 0,0 1,1 0,-1 1,0 0,-2-1,2 1,-1-1,0-2,0 1,1 0,-1 0,2 0,-1 1,0-1,0 1,1-2</inkml:trace>
</inkml:ink>
</file>

<file path=ppt/ink/ink9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38:14.267"/>
    </inkml:context>
    <inkml:brush xml:id="br0">
      <inkml:brushProperty name="width" value="0.12347" units="cm"/>
      <inkml:brushProperty name="height" value="0.12347" units="cm"/>
      <inkml:brushProperty name="color" value="#0070C0"/>
      <inkml:brushProperty name="ignorePressure" value="1"/>
    </inkml:brush>
  </inkml:definitions>
  <inkml:trace contextRef="#ctx0" brushRef="#br0">2188 323,'184'1,"208"-3,-286-6,153-31,-253 38,-1-1,0 1,0-1,1 0,-1 0,0-1,6-4,-10 7,0-1,0 0,0 1,0-1,-1 0,1 1,0-1,0 0,-1 0,1 0,-1 0,1 0,-1 1,1-1,-1 0,1 0,-1 0,0 0,0 0,1-1,-1 1,0 0,0 0,0 0,0 0,0 0,0 0,-1 0,1 0,0 0,0 0,-1 0,1 0,-1 0,1 0,-1 0,1 0,-1 0,1 1,-1-1,0 0,0 0,1 1,-1-1,-1 0,-2-2,0 0,0 0,0 0,0 1,0 0,-1 0,1 0,-1 1,0-1,1 1,-1 0,0 0,-5 0,-70 1,56 1,-17-2,-62-10,-11 0,40 8,-1 3,-126 18,166-13,7 0,60-4,345-2,-363 1,-2 1,2 1,-1 0,1 1,-1 0,0 1,0 1,23 11,-20-4,-16-12,0 1,0-1,0 0,0 1,1-1,-1 0,0 0,0 1,0-1,0 0,0 1,0-1,0 0,0 1,0-1,0 0,0 1,0-1,0 0,0 1,0-1,0 0,0 0,0 1,0-1,-1 0,1 1,0-1,0 0,-1 1,0 0,-1 0,1-1,-1 1,0 0,1 0,-1-1,0 1,0-1,0 0,0 1,1-1,-1 0,0 0,0 0,0 0,-2-1,-113-15,-42-3,-67 17,212 5,26 3,38 8,-40-11,33 9,0 2,-2 2,1 2,-2 1,-1 2,0 2,47 38,-61-35,-24-26,-1 1,1-1,-1 0,0 1,1-1,-1 1,1-1,-1 1,0-1,0 1,1-1,-1 1,0-1,0 1,0 0,1-1,-1 1,0-1,0 1,0 0,0-1,0 1,0-1,0 1,0 0,0-1,-1 1,1-1,0 1,0-1,0 1,-1-1,1 1,0-1,-1 1,1-1,0 1,-1-1,1 1,-1-1,1 1,-1-1,1 0,-1 1,1-1,-1 0,1 0,-1 1,1-1,-1 0,1 0,-1 0,1 1,-1-1,-1 0,-3 0,-1 1,0-1,1 0,-1-1,0 1,1-1,-1 0,-5-3,-50-18,42 15,-16-7,0 1,-1 2,0 1,0 2,-55-5,-140 13,115 2,114-2,-8 0,-1 1,1 0,-14 3,22-4,0 1,0-1,0 1,0 0,1-1,-1 1,0 0,1 0,-1 0,0 1,-1 1,2-2,1-1,-1 1,1 0,-1 0,1 0,0-1,-1 1,1 0,0 0,0 0,0 0,0 0,0-1,0 1,0 0,0 0,0 0,0 0,0 0,0 0,0 0,1-1,-1 1,0 0,1 0,0 0,2 3,0 0,0-1,0 1,1-1,-1 0,1 0,0-1,0 1,0-1,0 0,8 4,7 3,2 3,1-1,0-2,0 0,1-1,1-1,-1-1,1-2,35 4,-3-4,0 4,-1 1,0 4,-1 1,60 25,-111-38,11 5,-1 0,0 0,0 2,22 16,-35-21,-7-4,-10-4,-109-35,26 10,39 11,-72-11,-11-4,123 28,7 3,-1-2,-26-11,40 16,1 0,0 0,0 0,0 0,0 0,-1 0,1 0,0 0,0-1,0 1,0 0,0 0,0 0,-1 0,1 0,0 0,0 0,0-1,0 1,0 0,0 0,0 0,0 0,0 0,0 0,0-1,0 1,-1 0,1 0,0 0,0 0,0-1,0 1,0 0,0 0,1 0,-1 0,0 0,0-1,0 1,0 0,0 0,0 0,0 0,0 0,0-1,0 1,0 0,0 0,1 0,-1 0,0 0,0 0,0-1,13-5,16-2,42-1,-2 3,114 5,-106 2,-64-1,0 0,0 2,0-1,0 1,-1 1,1 1,14 5,-53-4,-84-4,73-2,0 1,0 2,0 1,0 2,-62 17,92-19,-162 60,139-50,0 2,1 2,-37 26,52-32,1 1,1 0,0 1,0 0,-12 20,34-35,9-7,6-5,1 1,0 2,1 1,0 0,0 3,1 0,0 1,1 2,-1 1,40 1,-18 3,-1 3,1 2,-1 2,76 22,-73-17,82 11,-131-24,-1 0,1 1,-1-1,1 1,-1-1,1 1,-1 0,0 0,1 0,1 2,-4-3,0 0,1 0,-1 1,0-1,0 0,0 0,0 0,0 0,0 0,0 1,0-1,0 0,0 0,0 0,0 0,0 0,0 1,0-1,0 0,0 0,0 0,0 0,0 0,0 1,0-1,0 0,0 0,0 0,0 0,0 0,-1 0,1 1,0-1,0 0,0 0,0 0,0 0,0 0,0 0,0 0,-1 0,1 0,0 1,0-1,0 0,0 0,-1 0,-17 4,-74 3,-132-7,95-2,94 1,-21 1,43 0,23 1,27 5,0 2,-1 1,65 26,-80-27,-4-1,-21-5,-30-10,4-2,-1 1,0 1,0 2,0 2,-1 0,-53 2,79 3,-1 0,0 1,0-1,-9 5,14-6,1 1,0-1,0 1,0-1,0 1,0 0,0-1,0 1,0 0,0 0,1-1,-1 1,0 0,-1 1,2-1,0 0,0-1,0 1,0-1,0 1,0 0,0-1,0 1,0-1,1 1,-1-1,0 1,0 0,0-1,1 1,-1-1,0 1,1-1,-1 1,0-1,1 1,-1-1,1 0,-1 1,1-1,-1 0,1 1,-1-1,1 0,0 1,4 2,1 0,-1-1,1 1,0-1,0-1,0 1,-1-1,2 0,6 0,62 0,-48-1,173-3,151 4,-342 0,-1-1,-1 0,0 0,0 1,0 0,0 0,0 1,0 0,0 0,6 4,-15-5,0 0,0 0,0 0,0-1,0 1,0 0,0-1,0 1,-1-1,-2 0,-166 5,-35 3,5 5,93-8,51 1,-57 13,61-8,-75 4,117-15,8 0,-1 0,1 0,-1 0,0 0,2 0,-2 1,1 0,-1 0,1 0,-1 0,1 0,0 1,-4 1,7-3,0 1,0-1,0 0,0 0,0 0,0 0,0 1,0-1,-1 0,1 0,0 0,0 0,0 1,0-1,0 0,0 0,0 0,0 1,1-1,-1 0,0 0,0 0,0 0,0 1,0-1,0 0,0 0,0 0,0 0,0 0,1 1,-1-1,0 0,0 0,0 0,0 0,0 0,1 0,-1 0,0 0,0 1,0-1,0 0,1 0,-1 0,0 0,0 0,0 0,0 0,1 0,-1 0,0 0,0 0,13 2,4-3,2-1,-1-1,0-1,0 0,-1-2,1 1,19-11,6-1,-18 8,0 1,1 2,31-5,-44 10,0 0,0 1,0 0,0 1,-1 1,1 0,0 1,20 6,13 5,-1-3,83 9,10 2,-103-15,-23-6,-1 1,0 0,0 1,0 0,0 1,-1 0,1 1,-1 0,0 0,16 13,-9-2,-17-16,0 0,0 0,0 0,0 0,0 0,0 0,0 0,0 0,0 0,-1 0,1 0,0 0,0 0,0 0,0 0,0 0,0 0,0 0,0 0,0 0,0 0,0 0,-1 0,1 0,0 0,0 0,0 0,0 0,0 0,0 0,0 0,0 0,0 0,0 0,0 0,0 1,0-1,0 0,0 0,0 0,0 0,0 0,0 0,0 0,0 0,-36-19,12 5,-4 0,-1 1,-1 2,1 1,-2 1,1 1,-1 2,0 1,-1 2,-41 0,20 3,-134 3,155 0,-1 1,1 1,-54 16,59-14,0-1,-1-2,1-1,-1-1,-40-2,35 0,0 0,0 3,-44 7,24 6,1 2,-63 31,82-34,32-15,0 0,0 1,-1-1,1 1,0 0,0-1,0 1,-1 0,1-1,0 1,0 0,0 0,0 0,1 0,-2 2,2-3,0 0,0 1,0-1,1 1,-1-1,0 0,0 1,1-1,-1 0,0 1,0-1,1 0,-1 0,0 1,1-1,-1 0,0 0,1 1,-1-1,1 0,-1 0,0 0,1 0,-1 0,1 0,-1 0,0 0,1 1,0-2,45 5,-45-4,797-5,-646 18,-18 0,0 1,-92-8,0-2,46-1,-88-3,1 0,-1 0,0 0,1 1,-1-1,0 0,1 0,-1 0,0 0,1 0,-1 0,0 0,1 0,-1-1,0 1,0 0,1 0,-1 0,0 0,1 0,-1 0,0-1,1 1,-1 0,0 0,0 0,1-1,-1 1,0 0,0 0,0-1,1 1,-1 0,0-1,-9-6,-21-6,-5 3,-1 2,0 1,-59-3,-3-1,60 5,0 3,-42 0,60 4,0 1,1 0,-1 2,1 0,-37 13,-12 9,-1-4,-1-2,-103 14,72-28,81-7,1 2,-1 0,1 1,0 1,0 0,0 2,-27 10,-37 11,83-26,-1 0,1 0,0 0,-1 0,1 1,0-1,-1 0,1 0,0 0,-1 0,1 0,0 1,0-1,-1 0,1 0,0 0,-1 1,1-1,0 0,0 0,0 1,-1-1,1 0,0 1,0-1,0 0,0 1,0-1,-1 0,1 1,0-1,0 0,0 1,0-1,0 0,0 1,13 5,23-1,375-1,-215-7,-99 5,106-4,-201 2,0 0,-1 0,1 0,-1 0,1-1,0 1,-1 0,1-1,-1 1,1-1,-1 1,1-1,-1 0,1 0,-1 0,0 0,1 0,-1 0,0 0,0 0,0 0,0 0,0-1,0 1,0 0,0-1,0-1,0 2,-1 1,0-1,-1 0,1 0,0 1,0-1,0 0,0 0,-1 1,1-1,0 0,0 1,-1-1,1 0,-1 1,1-1,-1 1,1-1,-1 1,1-1,-2 0,0-1,0 1,0 0,0 0,0-1,-1 2,1-1,0 0,-1 0,-3 0,-30-5,-55-12,82 16,1-1,0 0,0 0,0-1,0 0,0 0,-13-11,20 14,0 0,0 0,1 0,-1-1,0 1,1 0,-1 0,0-1,1 1,0 0,-1-1,1 1,0-1,0 1,0 0,0-1,0 1,0-1,0 1,0-1,0 1,1 0,-1-1,1 1,-1 0,1-1,-1 1,1 0,0 0,-1-1,1 1,0 0,0 0,0 0,0 0,1-1,3-3,0-1,1 1,0 0,-1 0,10-5,3 0,0 0,1 1,0 1,1 1,0 0,-1 2,1 0,0 1,1 1,-1 1,27 1,-41 1,0 0,0 0,0-1,0 0,0 0,0-1,0 0,-1 0,10-4,-13 5,0 0,-1 0,1-1,0 1,0 0,-1-1,1 1,-1-1,0 1,1-1,-1 0,0 0,0 1,0-1,0 0,0 0,-1 0,1 0,0 0,-1 0,1 0,-1-1,0 1,0 0,0 0,0 0,0 0,-1 0,1 0,0-1,-2-1,-1-4,0 0,-1 0,0 0,0 0,-1 1,0-1,0 1,-1 1,0-1,0 1,0 0,-1 0,-11-7,-3-1,0 1,-1 1,-37-14,49 23,0 0,0 0,0 1,-1 0,1 0,-1 2,0-1,0 1,1 1,-1 0,-14 3,-9 4,1 2,-38 17,37-13,-55 14,1-15,59-10,0 1,0 1,-33 12,54-15,1 1,0 0,0 0,1 1,-1 0,1 0,0 0,0 1,0 0,1 0,-1 1,1-1,0 1,1 0,0 0,0 1,-4 8,7-14,1 0,0 0,-1 0,1 0,0 0,0 0,0 0,0 0,0 0,0 1,0-1,0 0,0 0,0 0,1 0,-1 0,0 0,1 0,-1 0,1 0,-1 0,1 0,-1 0,1 0,0 0,-1 0,1-1,0 1,0 0,0 0,0-1,0 1,0-1,0 1,0-1,0 1,0-1,1 1,6 2,1 0,-1-1,16 3,-16-3,47 5,1-2,-1-3,62-4,95 4,-210-3,-1 1,1 1,-1-1,1 0,-1 0,1 1,0-1,-1 0,1 1,-1 0,0-1,1 1,-1 0,1 0,1 1,-3-1,0-1,0 1,0-1,0 0,1 1,-1-1,0 1,0-1,0 1,0-1,-1 1,1-1,0 1,0-1,0 1,0-1,0 1,-1-1,1 1,0-1,0 1,-1-1,1 0,0 1,-1-1,1 1,0-1,-1 0,1 0,-1 1,-4 3,-1 1,0-2,0 1,0-1,-11 5,-10 0,-1 0,0-2,0-1,-38 1,25-2,-50 11,0 5,53-14,0 3,-54 19,70-19,1-1,-1 0,-1-2,1 0,-1-2,-32 2,13-3,2-3,-2-1,0-3,-58-11,97 14,0 1,0-1,0 1,0 0,0 0,0 0,0 0,0 1,0-1,-5 2,7-2,1 0,0 0,-1 1,1-1,-1 0,1 0,0 1,-1-1,1 0,-1 1,1-1,0 0,0 1,-1-1,1 0,0 1,-1-1,1 1,0-1,0 0,0 1,0-1,-1 1,1-1,0 1,0-1,0 1,0 0,1 1,-1-1,1 0,-1 1,1-1,-1 0,1 0,0 0,0 1,-1-1,1 0,0 0,0 0,2 1,4 4,1-1,0 1,0-1,1-1,-1 0,1 0,0-1,0 0,18 4,9 0,42 2,190-5,-172-5,-87 2,-8 2,-17 5,-31 7,-22 5,-96 23,134-37,-2-1,2-1,-43-2,-426-4,312 2,40 5,146-5,0 0,0 0,0 0,0 0,0-1,-1 1,1-1,0 1,0-1,0 0,0 0,0 0,1 0,-1 0,0 0,0-1,-2-1,4 2,-1 0,1-1,-1 1,1 0,-1 0,1-1,0 1,0 0,0-1,-1 1,1 0,0-1,1 1,-1 0,0 0,0-1,1 1,-1 0,0 0,1-1,-1 1,1 0,0 0,-1 0,1 0,0 0,1-2,6-8,0-2,1 1,0 0,1 1,11-10,-17 17,0 1,0 0,0 1,1-1,-1 1,1 0,0 0,-1 0,1 0,0 1,0 0,0 0,0 0,0 1,9 0,82 11,-70-7,0-1,39 0,-64-3,0 0,0 0,0 0,-1 0,1 0,0 0,0 0,0-1,0 1,0 0,-1-1,1 1,0 0,0-1,-1 1,1-1,0 1,-1-1,1 0,0 1,-1-1,1 0,-1 1,1-1,-1 0,1 0,-1 1,0-1,1 0,-1 0,0 0,0 1,0-1,1 0,-1 0,0 0,0 0,0 0,0 1,0-1,-1 0,1 0,0-1,-2-6,0 1,-1-1,1 1,-5-8,1 2,3 6,1 1,0-1,1 0,-1 1,1-1,1 0,-1 0,1-11,1 15,-1 0,1 1,0 0,0-1,0 1,0-1,0 1,0 0,1 0,-1 0,1 0,-1 0,1 0,0 0,0 0,-1 1,2-1,-1 1,0-1,0 1,0 0,1 0,-1 0,0 0,1 0,2 0,11-3,0 1,0 0,0 2,-1 0,2 1,-1 0,0 1,0 1,0 1,0 0,26 9,-9 0,-1 2,0 1,-2 1,42 29,-47-19,-25-26,1 0,0 1,-1 0,0-1,1 1,-1-1,1 1,-1-1,0 1,1 0,-1-1,0 1,0 0,1-1,-1 1,0 0,0 0,0-1,0 1,0 0,0-1,0 1,0 0,0-1,-1 1,1 0,0 0,0-1,0 1,-1 0,1-1,0 1,-1-1,1 1,-1-1,1 1,-1 0,1-1,-1 1,1-1,-1 0,1 1,-1-1,0 1,0-1,-1 1,0-1,0 0,-1 0,1 0,0 0,0 0,0 0,0 0,0-1,0 1,0-1,0 0,-1 1,2-1,-5-2,-33-21,24 14,-30-16,-56-36,101 62,-1-1,1 1,-1 0,0 0,1-1,-1 1,1 0,-1-1,1 1,0 0,-1-1,1 1,-1-1,1 1,0-1,-1 1,1-1,0 1,-1-1,1 1,0-1,0 0,-1 1,1-1,0 1,0-1,0 1,0-2,16 0,26 9,-16 1,42 20,-21-8,-46-20,0 1,-1-1,1 0,0 1,-1-1,1 0,0 1,0-1,0 0,-1 0,1 0,0 0,0 1,0-1,-1 0,1-1,0 1,0 0,0 0,-1 0,1 0,0-1,0 1,-1 0,1 0,0-1,0 1,-1-1,1 1,0-1,0-1,-1 1,1-1,-1 1,0 0,0-1,0 1,0-1,0 1,0 0,0-1,0 1,-1-1,1 1,0 0,-2-3,0-3,-2-1,1 0,-1 1,0 0,-6-7,6 9,-1 1,1 1,-1-1,0 1,0-1,0 1,-1 1,1-1,-1 1,1 0,-1 0,0 1,0-1,-10 0,-9 0,-1 1,-29 3,22 0,19-1,-1-1,0 0,0-1,0-1,2 0,-2-1,1-1,-1 0,1 0,0-2,-13-7,-12-10,-44-34,-12-8,93 63,0 1,0 0,0 0,0 0,0 0,0 0,0 0,0 1,-1-1,1 1,0-1,-1 1,1 0,0 0,-1 0,1 0,0 0,0 1,-4 0,4 0,-1 1,1-1,0 1,-1 0,1-1,0 1,0 0,1 0,-1 0,0 1,1-1,-1 0,1 1,0-1,0 1,-2 3,-2 9,1 0,0 0,1 0,0 0,0 24,5 82,0-63,-1-46,1-1,0 0,0 0,1-1,1 1,0 0,0-1,1 0,0 0,13 17,-7-10,2-2,0 1,0-2,2 0,18 15,-129-130,48 49,38 42,-51-55,-130-110,183 170,1-1,-1 0,1-1,0 0,1 0,-1 0,1-1,1 0,0 0,0-1,-5-11,10 20,0 0,0 0,-1-1,1 1,0 0,0 0,0 0,0 0,0 0,0 0,0 0,0 0,0 0,0-1,0 1,0 0,0 0,-1 0,1 0,0 0,0 0,0-1,0 1,0 0,0 0,0 0,0 0,0 0,0 0,1 0,-1-1,0 1,0 0,0 0,0 0,0 0,0 0,0 0,0 0,0-1,0 1,0 0,0 0,0 0,1 0,-1 0,0 0,0 0,0 0,0 0,0 0,0 0,0 0,1 0,-1 0,0 0,0 0,0 0,0 0,0 0,10 6,8 13,5 11,-1 1,-2 0,-1 2,-2 0,-1 2,13 37,-26-61,-2-6,-1-7,-5-38,5 39,0 1,0-1,0 0,0 1,0-1,0 0,0 0,1 1,-1-1,0 1,0-1,1 0,-1 1,0-1,1 0,-1 1,0-1,1 1,-1-1,1 1,0-1,0 1,0 0,0 0,0 0,0 0,-1 0,1 0,0 0,0 0,0 0,0 1,0-1,-1 0,1 1,0-1,0 1,0-1,-1 1,1-1,0 1,-1 0,1-1,0 2,27 24,33 41,-47-49,1-1,0-1,1 0,1-1,0-1,1 0,39 21,-44-29,1 0,1-1,-1-1,0 0,1-1,0 0,0-2,21 1,-1-4,0-1,-1-2,1-2,-3-1,51-18,-70 22,19-4,0 2,1 1,60-2,-49 4,-37 3,1-1,-1 0,0 0,0 0,0-1,0 0,0-1,0 1,-1-1,1-1,-1 1,0-1,10-8,-15 12,-1-1,0 1,1-1,-1 1,1 0,-1-1,0 1,0-1,1 1,-1-1,0 1,0-1,1 1,-1-1,0 1,0-1,0 1,0-1,0 1,0-1,0 1,0-1,0 1,0-1,0 1,0-1,0 0,-1 1,1-1,0 1,0 0,-1-1,1 1,0-1,0 1,-1-1,1 1,-1 0,1-1,0 1,-1-1,1 1,-1 0,1 0,-1-1,1 1,0 0,-1 0,1 0,-1-1,0 1,1 0,-1 0,1 0,-1 0,-32-5,4 7,1 0,-1 2,1 1,-53 17,52-13,-1-1,1-1,-1-2,-47 2,0-6,-106-5,142-6,34 8,1 1,0-1,0 1,-14-1,20 2,0 0,-1-1,1 1,-1 0,1 0,0 0,-1 0,1 1,0-1,-1 0,1 0,-1 0,1 0,0 0,-1 0,1 1,0-1,-1 0,1 0,0 0,0 1,-1-1,1 0,0 0,0 1,-1-1,1 0,0 1,0-1,0 0,-1 1,1-1,0 0,0 1,0-1,0 0,0 1,0-1,0 1,0-1,0 0,0 1,0-1,0 0,0 1,0-1,0 1,0-1,0 0,0 1,1-1,-1 0,0 1,0-1,0 0,1 0,-1 1,0-1,0 0,1 1,0-1,17 20,5-5,1-1,1 0,0-2,1-1,0-1,1-1,0-2,0 0,45 4,21-3,145-8,-107-2,-64 2,-114-16,12 13,-1 2,1 1,-1 2,1 1,-64 15,47-8,-89 5,58-17,-134-21,194 20,-2-1,-44-12,62 14,0 0,0-1,1 0,-1 0,1 0,-1-1,1 0,0 0,1 0,-11-11,16 15,0 0,-1-1,1 1,-1-1,1 1,0-1,-1 1,1-1,0 0,0 1,-1-1,1 1,0-1,0 0,0 1,0-1,0 1,0-1,0 0,0 1,0-1,0 0,0 1,0-1,0 1,1-1,-1 1,1-2,15-9,29 1,-23 9,0 1,-1 1,1 1,0 0,-1 2,0 0,1 2,-2 0,1 2,33 16,-36-17,1 0,0 0,1-2,33 5,80 2,-116-11,2 1,1-2,31-2,-49 2,-1 0,0 0,1 0,-1-1,0 1,1 0,-1-1,0 1,0-1,1 1,-1-1,0 0,0 1,0-1,0 0,0 0,0 0,0 0,0 0,0 0,0 0,0 0,-1 0,1 0,0 0,-1-1,1 1,-1 0,1 0,-1-1,0 1,0 0,1-1,-1 1,0 0,0-1,0 1,0 0,-1-1,1 1,0 0,-1-1,0-1,-1-4,-1 1,0-1,0 0,0 1,-1-1,-9-10,-43-47,-99-89,23 26,125 121,2 0,-1-1,1 0,-8-13,13 20,0 0,1 0,-1 0,0 0,1 0,-1 0,0 0,0 0,1 1,-1-1,0 0,1-1,-1 1,0 0,0 0,1 0,-1 0,0 0,1 0,-1 0,0 0,0 0,1-1,-1 1,0 0,0 0,1 0,-1-1,0 1,0 0,0 0,1 0,-1-1,0 1,0 0,0-1,0 1,0 0,0 0,1-1,-1 1,0 0,0-1,0 1,0 0,0 0,0-1,0 1,0 0,0-1,0 1,0 0,-1 0,1-1,0 1,0 0,0-1,0 1,26 15,10 12,0 2,47 51,-20-18,4 0,-117-104,-66-45,-36-26,140 104,-63-58,63 52,12 16,0-1,0 0,0 0,0 0,0 0,0 0,0 0,1 0,-1 0,0 0,0 0,0 0,0 0,0 0,0 0,0 0,0 0,0 0,0 0,0 0,0 0,0 0,1 0,-1 0,0 0,0-1,0 1,0 0,0 0,0 0,0 0,0 0,0 0,0 0,0 0,0 0,0 0,0 0,0 0,0 0,0 0,0 0,0 0,0-1,0 1,0 0,0 0,0 0,0 0,0 0,0 0,0 0,0 0,0 0,0 0,0 0,0 0,0 0,0-1,0 1,24 18,160 144,-79-73,-101-85,0-1,0 0,-1 1,0 0,0 0,3 5,-5-9,-1 1,0-1,0 0,0 0,0 1,0-1,0 0,1 1,-1-1,0 0,0 0,0 1,0-1,0 0,0 1,0-1,0 0,0 1,0-1,-1 0,1 0,0 1,0-1,0 0,0 1,0-1,0 0,-1 0,1 1,0-1,0 0,0 0,-1 0,1 1,0-1,-22 0,15-2,0 0,1 0,-1-1,1 0,0 0,-1-1,-4-5,9 8,0 0,1-1,-1 1,0-1,1 0,-1 1,1-1,0 0,0 0,0 0,-2-4,3 5,-1 0,1 0,0 0,0 0,0 0,0 0,0 0,0 0,1-1,-1 1,0 0,0 0,1 0,-1 0,1 0,-1 0,1 0,-1 1,1-1,0 0,-1 0,1 0,0 0,-1 1,1-1,1 0,4-4,0 1,-1 0,2 1,-1-1,1 1,0 1,0-1,7-1,63-10,-58 11,109-16,176-30,-302 49,3-1,0 0,1-1,-1 1,0-1,8-4,-12 6,-1 0,1-1,0 1,-1-1,1 1,0-1,-1 0,1 1,-1-1,1 1,-1-1,1 0,-1 0,0 1,1-1,-1 0,0 0,0 1,1-1,-1 0,0 0,0 0,0 1,0-1,0 0,0 0,0 0,0 1,0-1,-1 0,1 0,0 0,0 1,-1-1,1 0,0 1,-1-1,1 0,-1 1,1-1,-1 0,1 1,-1-1,0 1,-1-2,-4-5,-1 1,0 0,0 0,0 0,-1 1,0 0,-8-4,-66-25,39 17,-369-175,400 186,-10-6,-1 1,-1 1,-38-11,60 20,1 1,-1-1,1 1,-1 0,1-1,-1 1,1 0,-1 0,1 0,-1 0,1 1,-1-1,1 0,-2 1,2-1,1 1,0-1,0 0,0 1,-1-1,1 0,0 1,0-1,0 0,0 1,0-1,0 1,0-1,0 0,0 1,0-1,0 0,0 1,0-1,0 0,0 1,0-1,0 1,0-1,0 0,1 1,-1-1,0 0,0 1,0-1,1 0,-1 0,0 1,4 4,0 0,0 0,1-1,-1 0,7 5,337 242,-326-235,10 4,38 19,11 6,-67-34,-18-9,-28-15,8 2,-37-19,-75-50,150 88,-1-2,1 1,0-2,1 0,28 6,-26-7,188 42,345 32,-282-64,-323-20,1-3,-65-18,67 13,0 3,-89-7,136 17,-5 0,0 1,0 0,1 0,-1 0,0 2,0-1,1 1,-1 0,-16 8,-41 16,47-19,0 1,-32 18,30-11,1 0,-25 22,45-35,-1 0,-1 0,1 0,0 0,0 1,1-1,-1 0,0 1,1 0,-1-1,1 1,0 0,0-1,0 1,0 0,1 0,-1 0,1 0,0 0,0 0,0 0,0 0,0 0,1 0,-1 0,1 0,0 0,-1 0,1-1,1 1,-1 0,0 0,1-1,-1 1,1-1,0 0,0 1,0-1,3 3,1 1,2 1,0-1,0-1,0 0,0 0,1 0,0-1,0 0,0-1,1 0,11 2,-5-3,-1 0,1-1,-1-1,1-1,-1 0,1-1,-1-1,22-6,-16 2,0 0,-1-2,0 0,0-2,24-16,-8 2,1 3,45-22,-68 38,0 0,1 0,-1 2,1 0,0 0,1 1,-1 1,0 1,23 0,-38 1,0 0,0 0,0 0,1 0,-1 0,0 0,0 0,0 0,1 0,-1 0,0 0,0 0,0 0,1 0,-1 0,0 0,0 0,0 0,1 0,-1 0,0 0,0 0,0 0,1 0,-1 1,0-1,0 0,0 0,0 0,1 0,-1 0,0 1,0-1,0 0,0 0,0 0,0 1,0-1,1 0,-1 0,0 0,0 1,0-1,0 0,0 0,0 0,0 1,0-1,0 0,0 0,0 0,0 1,0-1,0 0,-1 0,1 0,0 1,0-1,0 0,0 0,0 0,0 1,-14 11,13-11,-38 26,-1-2,-2-2,0-1,-2-2,1-3,-85 23,82-31,-1-2,-1-3,1-1,-78-6,45 1,40 3,-65 11,63-5,-50 0,66-6,-1-2,1 0,0-2,0 0,0-2,-26-9,-38-15,-41-14,124 39,0 1,1-1,0 0,0 0,0-1,1 1,-1-1,1-1,0 1,1-1,-1 0,1 0,0 0,1 0,-1-1,1 0,1 1,-1-1,-1-8,-6-49,3 27,-4-71,11 114,3 97,-2-91,0 0,1-1,0 1,1-1,0 1,1-1,0 0,11 19,-15-30,0 0,0 1,0-1,0 0,0 1,1-1,-1 0,0 0,0 1,0-1,0 0,1 0,-1 0,0 1,0-1,1 0,-1 0,0 0,0 1,1-1,-1 0,0 0,0 0,1 0,-1 0,0 0,1 0,-1 0,0 0,1 0,-1 0,0 0,0 0,1 0,-1 0,0 0,1 0,-1 0,0 0,1 0,-1 0,0-1,0 1,1 0,-1 0,0 0,0 0,1-1,-1 1,0 0,0 0,0-1,0 1,1 0,-1 0,0-1,0 1,0 0,0 0,0-1,0 1,1 0,-1-1,0 1,0 0,0-1,0 1,0 0,-1-1,6-27,-5 22,0 5,0 0,0-1,0 1,1 0,-1-1,0 1,0 0,1 0,-1-1,1 1,-1 0,1 0,-1 0,1-1,0 1,0 0,-1 0,1 0,0 0,0 0,0 0,0 1,0-1,0 0,0 0,1 1,-1-1,0 1,0-1,0 1,1-1,-1 1,0 0,1 0,-1-1,0 1,1 0,-1 0,0 0,1 0,-1 1,0-1,0 0,1 1,-1-1,0 1,2 0,6 3,0 0,-1 1,0 0,0 0,11 10,-7-3,0 0,14 18,-20-21,1 0,1-1,-1 1,1-2,0 1,1-1,16 10,-24-17,-1 0,1 1,0-1,0 0,0 1,0-1,0 0,-1 0,1 0,0 0,0 0,0 0,0 0,0 0,0 0,0 0,0-1,-1 1,1 0,0-1,0 1,0 0,-1-1,1 1,0-1,0 1,-1-1,1 0,0 1,-1-1,1 0,-1 1,1-1,-1 0,1 0,-1 0,1 1,-1-1,0 0,1 0,-1 0,0 0,0 0,0 1,0-1,0 0,0 0,0-1,1-6,0 0,-1 1,0-1,-1-11,-5-12,-1 1,-2 0,-18-44,14 40,13 33,-1 1,1-1,-1 0,1 0,0 0,0 0,-1 0,1 0,0 0,0 0,0 0,0 0,0 0,0 0,0 0,1 1,-1-1,0 0,0 0,1 0,-1 0,0 0,1 0,-1 1,1-1,0 0,-1 0,1 0,-1 1,1-1,0 0,0 1,-1-1,1 1,0-1,0 1,0-1,0 1,-1 0,1-1,0 1,0 0,0 0,0 0,0-1,0 1,0 0,0 0,0 0,1 1,9-1,0 0,0 1,18 4,-19-3,42 7,183 24,-45-7,-119-16,-38-5,1-1,-1-2,37-1,-59-2,0 0,-1-1,1 0,-1-1,1 0,-1-1,0 0,-1 0,1-1,-1 0,0-1,0 0,16-14,11-14,-2-2,-1-1,-2-1,38-64,-52 75,-5 8,0 0,-1-1,-1 0,-1-1,-1 1,11-42,5-116,-22 164,1 0,1 1,0-1,1 1,10-19,-12 26,1 1,-1 0,1 0,0 0,1 1,-1-1,1 1,0 0,0 0,1 1,-1-1,1 1,-1 1,12-5,56-27,-54 23,1 2,24-9,49-16,-65 22,-1 2,2 1,-1 1,1 1,1 2,56-4,346 12,-423-2,-5-1,0 0,0 1,0-1,1-1,-1 1,0-1,0 1,0-1,0 0,0-1,0 1,7-4,-11 5,0 0,0-1,0 1,0 0,0 0,0-1,0 1,0 0,0 0,-1-1,1 1,0 0,0 0,0-1,0 1,0 0,0 0,0 0,-1-1,1 1,0 0,0 0,0 0,-1 0,1 0,0-1,0 1,0 0,-1 0,1 0,0 0,0 0,-1 0,1 0,0 0,0 0,0 0,-1 0,1 0,-1 0,-13-4,13 3,-114-34,72 20,-74-16,86 27,0 1,0 2,-1 1,1 1,-61 11,-147 51,221-57,-21 4,-1-2,-1-2,1-2,-1-1,-52-4,-13 5,2 3,-111 24,183-26,0 3,1 0,0 2,1 1,-37 19,22-10,1-2,-3-2,-85 17,-54-7,148-21,0-2,-41-1,66-4,20-4,21-3,160-18,-153 21,1 2,-1 2,1 1,0 1,0 3,-1 0,1 3,-1 1,-2 1,2 2,-1 1,32 17,-42-19,1-1,0 0,47 6,-38-8,51 16,21 12,69 25,-138-42,49 30,-56-29,0-2,53 21,-77-35,-1 1,0-1,0 1,0 0,0 0,0 0,-1 0,1 1,-2 0,1 0,0 0,4 7,-7-9,0-1,0 1,0 0,0 0,0 0,-1-1,1 1,-1 0,1 0,-1 0,0 0,0 0,0 0,0 0,0 0,0 0,0 0,-1 0,1 0,-1 0,1-1,-1 1,0 0,0 0,0 0,0-1,0 1,0-1,0 1,0-1,-1 1,1-1,-1 1,1-1,-1 0,1 0,-1 0,0 0,-1 1,-3 1,0-1,1 1,-1-1,0 0,0-1,0 1,0-1,0-1,0 1,-1-1,1 0,0 0,0-1,0 0,-9-2,-10-3,0-2,-32-14,38 15,-61-28,2-4,1-3,4-3,-108-84,175 124,0 0,1 0,-1-1,1 0,0 0,-6-10,10 15,0 0,0 0,1-1,-1 1,1 0,-1-1,1 1,-1 0,1-1,0 1,-1-1,1 1,0-1,0 1,0 0,0-1,1 1,-1-1,0 1,1-1,-1 1,1 0,-1-1,1 1,-1 0,1-1,0 1,0 0,0 0,0 0,0 0,0 0,0 0,0 0,0 0,0 0,0 0,1 1,-1-1,2-1,5-1,-1 0,1 0,0 1,0 0,0 1,0-1,12 1,62 2,-45 1,98-2,68 4,-178-1,-1 0,0 2,0 1,0 1,-1 1,36 18,-2 5,67 46,-116-71,0 0,-1 1,1 0,-2 0,1 1,-1 0,0 0,-1 0,0 1,6 13,0 4,-1 1,9 38,-18-60,1 0,-1 0,-1 0,1 1,-1-1,0 0,0 0,0 0,-1 0,1 0,-1 0,-1 0,1 0,-1 0,0 0,0 0,0-1,-1 1,-2 4,-2-1,-1 0,1-1,-1 1,-1-2,1 1,-1-1,0 0,-12 5,-37 16,-1-2,-1-3,0-3,-100 19,90-26,-114 6,-71-16,250-2,-444 0,438 0,1 0,-1 1,-13 3,5 1</inkml:trace>
</inkml:ink>
</file>

<file path=ppt/ink/ink9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5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82 1,'0'0,"-2"0,-2 5,-3 3,2 7,-1 3,3 3,0 0,2 3,-1 1,2-2,0-2,0 4,2-1,-2-1,0 0,0 0,0 0,0-2,0 2,0 2,0-2,0-1,0 0,0 1,0 0,-4-5,2 0,-2 2,1-2,1 1,1 3,0 0,1 1,-3 0,0 0,0 0,1 0,-3 0,0-2,1 2,2 0,0 0,0 0,2 2,0-3,0 1,0 0,0-1,4-4,0 0,-2 1,0 0,5-5,-4-1</inkml:trace>
</inkml:ink>
</file>

<file path=ppt/ink/ink9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6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878 24,'0'0,"-2"-4,-4-2,-8 3,-1-2,-6 4,-3-2,0 2,-4 1,4 0,1 0,2 0,2 0,-2 0,3 0,-5 5,-1 0,1 0,0-2,2 6,3-5,1 2,-1-2,3 5,-1-3,1-2,-1 6,2-3,-2-1,0 4,1-3,-1-1,0 0,4 0,0 1,1 3,1-2,0 5,-1 0,-4-1,6 5,-4-5,5 0,-3 1,0 0,-1-2,2 1,-2 4,1 0,-3-1,3 1,0 2,-1-4,2 2,3 0,0 3,-3-3,2 1,3 0,0 1,-1 2,1 2,1-5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4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92 33,'2'0,"1"2,3 6,0-3,-3-2,-6-2,-4-3,0-6,-3-4,-1 1,-2 1,-1 3,-1 5,2 7,4 9,3 4,2 0</inkml:trace>
</inkml:ink>
</file>

<file path=ppt/ink/ink9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7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2 365,'0'0,"0"-5,3-1,3-2,4-5,2-4,0-3,0 2,2 6,-1 2,-1-1,-1 4,-2-4,1 4,1 0,1-4,1 5,-2-10,0 2,5 2,-2-3,0 1,-1 1,-1-3,0 5,0-3,2 3,-1-1,1 1,2 3,-4-2,0 2,-3 3,-3-1</inkml:trace>
</inkml:ink>
</file>

<file path=ppt/ink/ink9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8"/>
    </inkml:context>
    <inkml:brush xml:id="br0">
      <inkml:brushProperty name="width" value="0.2" units="cm"/>
      <inkml:brushProperty name="height" value="0.2" units="cm"/>
      <inkml:brushProperty name="color" value="#0070C0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0070C0"/>
      <inkml:brushProperty name="ignorePressure" value="1"/>
    </inkml:brush>
  </inkml:definitions>
  <inkml:trace contextRef="#ctx0" brushRef="#br0">24 0,'0'0,"62"0,0 4,16 5,-40 0,-15-6,1 2,0 1,-1 3,15 6,149 105,-175-110,-1 1,0 0,-1 1,0-1,0 2,0 3,7 9,15 25,-17-29,1 4,-2-1,-1 1,0-1,2 14,27 52,-17-38,6 23,-3-3,7 15,-32-79,5 16,1 1,-1-1,3-2,10 21,-15-32,-2 0,4 1,-4 0,-1 0,2 1,1 8,-3-9,1 3,1-3,-1-1,0 2,4-2,-4 3,16 13,15 24,-18-30,-3 2,2 2,1 2,2 8,19 22,-14-18,0 1,-10-17,1 0,8 8,22 31,-10 2,-17-33,2 1,6 9,-19-34,0 3,0-3,-1 0,1-1,2 2,-2-3,0 1,1-2,1 0,-1 1,7 0,-3 2,3 0,-2 2,0-1,5 7,63 61,-38-34,4-1,6 3,-2 4,-3 2,35 44,-42-47,-21-24,1 0,-2 4,-8-13,10 15,-18-23,2 2,-3-4,3 2,-1 2,0-3,-2 3,2-1,-2 1,2 4,9 26,11 14,-10-26,-4 0,1 2,4 12,11 54,-6-22,4 5,-14-53,40 118,-37-116,0 1,0-2,2 2,0-3,0-2,3 3,-1 4,1 1,6 19,-20-41,0 1,-1-3,1 1,1 0,-3-2,3 4,0-5,-2 3,3-3,2 5,41 42,-28-31,15 15,-29-29,0-1,0 0,1 0,0-2,0 1,-1-2,4 1,7 0,0 0,9-3,-12 0,0 1,0 3,-1-3,3 4,-2 0,2 3,-3 1,2-1,9 9,55 51,-78-67,9 11,1 1,-2 1,6 5,-5-5,-2-2,2 1,9 7,52 43,13 1,31 6,-2 2,-76-47,22 18,0-5,17 2,-55-29,4-4,9 3,-7-5,15 10,6 1,-29-10,21 10,0 4,-10-4,-1 1,1-6,0 0,22 1,56 10,-61-12,-24-4,19 2,188-5,-132-4,-86-1,3-1,-3-2,1 1,0 0,-1-3,1-2,1 1,16-9,-12 6,4 0,0-1,0 2,1 2,10-2,-18 8,2 1,-1 1,6 0,-15 1,-1 0,3 1,-3 2,1-2,-1 2,2 1,-2-1,0 2,6 5,-1-1,2 4,-2-2,-1 1,1 3,-3-2,2 2,-1 1,-2 0,6 9,-9-15,-1 1,0 2,-2-2,2 0,-1 1,-1 1,-1-1,2-1,-2 2,0 1,-1 31,0-1,-2 16,-1 15,2 218,1-277,-2 1,0 2,0-2,-1-1,1 1,-3 0,0-2,-1 7,3-11,-1-1,-2 0,2-2,0 2,-2-1,-1 1,1-3,0 1,0-1,-1-1,0 2,-3-1,-7 8,-2-3,0 1,-1-5,3 2,-18 4,-29 5,-10-3,67-14,-35 6,0-4,-8-1,-86-6,54 0,-433 2,488-2,3-1,-2-2,-16-8,6 3,-11 0,30 7,-10-1,-1 1,2-4,-1-2,0-1,-21-12,-1 2,-17-2,-73-5,-62 1,102 15,-80-4,150 15,1-2,-1 0,1-4,-7-4,3-1,-113-32,114 36,2-6,-1 0,-17-12,20 11,-122-69,101 60,31 16,0-2,0 1,1-3,-2-2,-149-128,124 99,-24-30,25 26,35 37,-1 3,2-2,-1-1,1 1,1-2,-1 2,1-2,1 0,-3-1,4 1,-2-1,3 0,-2 0,0 1,1-1,-2 2,0-2,-2-1,1 1,1-1,-1 0,-4-13,3-1,0-2,-1-5,1 0,-6-19,0 8,-1-2,0-16,10 45,-1 1,0-1,-1 2,0-1,0 1,0 0,-2-2,-5-6,-7-28,-3-5,-8-12,9 23,-6-4,-14-31,22 45,0 1,-3 0,1 4,-14-15,1 0,3-1,3-1,0-4,-10-22,37 69,-31-61,-1 3,-32-44,38 63,1-3,-4-13,24 48,-9-20,8 15,-1-1,1 3,-2-2,0 3,1-2,-8-4,2 4,3-3,-2 1,1-3,0-1,-28-39,28 42,1-3,0 2,1-3,0-5,-22-33,22 39,3-1,-2 0,3-1,-7-17,-9-30,-45-90,24 68,31 61,7 18,1 3,0-2,1 1,0-3,0 2,1-1,0-4,-1 4,1-1,-1 0,-2 1,1 1,-1-2,-11-22,-10-14,15 29,-1-4,1-1,-7-23,8 11,0 1,2-1,1 0,2 0,0-11,3 38,3 0,-3 3,0-2,1 1,0-1,-4-6,-27-51,22 44,-1-3,0-4,-23-80,-15-28,34 98,10 27,0-3,0 0,1 2,-3-17,-4-34,2 21,-3-20,9 50,-1 1,2-1,-3 1,2 1,-2 0,-4-7,3 7,1-3,0 2,0-3,1 3,1-2,1 0,-4-9,-1-18,1 0,-1-12,4 1,0-1,2-42,2 67</inkml:trace>
  <inkml:trace contextRef="#ctx0" brushRef="#br0" timeOffset="1">160 245,'-2'94,"4"106,-2-190,1-3,0 2,0-2,0 3,1-3,-1 0,3 2,-2-2,0 0,1 0,-1 1,8 12,1-2,0 2,1-1,-4-6,2 3,0 0,-3 1,6 15,-7-11,0-1,-1 2,0 1,0 15,3 16,-3-38,0 9,0-1,5 16,-4-23</inkml:trace>
  <inkml:trace contextRef="#ctx0" brushRef="#br1" timeOffset="2">194 518,'3'0,"1"0,1 1,-2 0,0 0,1 0,0 2,0 0,1-3,-3 4,2 0,0-1,-1 0,1 0,-1 2,0-2,0 3,8 11,0 1,-1 1,4 9,-5-11,32 71,-25-55,-8-12,-1 0,2 1,-3 0,0 0,0 0,2 21,-4-8,1-1,-3 2,1 0,-2 11,-2 45,-2-42,3-1,3 2,3 22,-3-41,1 18,8 19,-9-56,-1 3,2-2,0 0,0-1,2 3,3 5,-7-16,2 4,-1-2,2-1,-3 1,2-2,1 1,0 0,1-1,-3 1,2-1,0-2,4 5,61 41,-65-45,-1-2,2 3,-2-1,2-1,-2 2,1 0,-1 1,-1-1,2 1,-1-1,-1 2,1-1,-1 1,0 1,0-2,0 1,-1 0,-1 0,2 2,-1 1,-1-6,2 6,-1 1,-1-1,2-1,2 1,-4 1,2-3,2 1,-1-1,1 1,0 0,2 2,51 67,-36-54,-2 2,1 2,-3 1,1 5,83 173,-85-174,2-1,-1 0,4 0,0 1,0 1,4 17,7 13,2-3,12 13,-33-51,3-2,7 8,19 23,-26-29,4 4,7 16,-22-32,0 1,0-1,0 2,-3 0,6 8,8 38,-5-19,5 14,-11-42,-2 1,2-3,-2 2,4-2,-4 1,6 4,-6-11,1 1,-2-2,2 1,-1 0,2-1,-3 1,3 0,21 15,-20-11,-1 0,2 1,-4 0,2 2,-1-2,1 1,-2 0,4 9,0 0,0-1,4 5,-8-18,-2 1,1-2,2 1,-2-1,1 2,1-1,-2-3,2 2,0-1,-4-1,2-1,-1 2,-1-1,2 1,-2-1,1 0,-1 2,2-3,-1 2,-1 0,1 0,-2 1,2-2,-1 2,1-1,-1 3,1 9,2 0,-2-2,1 12,2 19,9 26,9 40,-22-101,1-2,-1-2,0 3,0-1,2-1,-1 2,0-3,1 2,-1-2,2 2,0-1,-2-1,2 0,-1 1,1-3,6 11,-2 0,-1-1,1 2,0 1,-2-1,0 1,0-1,-1 3,2 7,6 36,2 10,-4-35,1 2,0-3,3 0,-2 0,18 24,-20-38,0-4,1 0,-1-1,4 0,-3-1,2-1,-1 0,2-2,-1-2,6 4,-18-13,-1 0,2 0,-3 1,2-1,1 0,-1-1,-1 0,2 1,-3-1,2 0,1 0,-2 0,1 0,-1-1,2 1,-2 0,3-1,-4 0,1-1,0 1,0 0,1 0,-2 0,0-1,1 1,0 0,-1 0,0-2,1 1,0 2,-1-1,0-1,2 1,-2-1,0-1,0 1,1 1,-1 0,0-2,0 3,0-2,0-1,0 2,-1 0,1-3,-2-13,0 3,0-2,-2 0,0 1,-1-1,2 3,-9-36,-9-34,-20-66,23 94,3-2,1-3,2 2,0-7,3 16,0 0,-5 0,-10-55,16 63,3 1,-2-1,3 1,0-1,3-5,1-193,0 123,0 101,0-1,-1 0,-2 0,2 1,-1-1,-1 0,-1 2,0-1,-5-13,8 22,-12-32,0-11,9 36,0-1,3-1,-1 0,-1 1,2-7,0-26,2-30,0 45,-1 0,-1-1,0 1,-3-17,2 39,-1 2,1-2,1 2,-3-2,2 1,-2 1,1-1,-29-54,22 46,6 10,10 17,21 33,-1-6,-2 4,11 23,42 114,-70-168,-4 1,4-2,-1 2,3 3,-3-6,-1-2,1 4,-3-2,2 2,-1 0,1-3,-2 4,7 20,-3-7,1 1,0-1,5 8,31 75,-3-23,-40-82,-1-1,0 0,0-1,1 1,-1-1,0 1,2 1,-1-1,-1-1,0 1,1 0,0-1,-1 1,1 1,1-2,-2 1,1-1,0 1,0-1,-1 0,0-1,0 1,0 0,1-1,-1 1,0 0,0-2,0 2,2-1,-2 1,1-1,-1 1,0-1,0 1,0 0,0-1,0 1,0-2,0 1,0 1,0 0,0 0,0-1,0 1,0 0,0-1,0 0,1-5,-1-1,0 0,-1 1,1 1,0-3,-3 2,-3-32,-3 3,0 0,-3-5,-2-24,-1-24,1-35,0 17,13 92,-1 1,-1-2,1 3,0 0,-3-3,1 2,-1 1,0 0,1 0,-1 1,-3 0,2 0,0 0,-1 0,-5-4,-1-1,1 2,0 0,-3 0,1 2,0 1,0 1,-2 0,1 2,-14-5,15 9,-2-3,1-1,1 1,0-2,-1 0,2-2,0-1,-1-1,-9-11,20 19,2 0,-2-1,-1 1,2-1,1 1,-2-2,1 2,-2-7,2 5,0 0,0 0,-2 0,2 2,0-2,-1 2,-4-6,2 5,0 0,2 1,-3 1,2-1,-1 0,-1 1,1 1,-6-2,-4-2,-1-1,-8 2,12 3,-8-3,2-3,0 1,0-3,-7-4,-17-16,-8-10,35 29,2 0,1-2,0 1,0-2,-1-1,3 0,-1-1,1 0,-9-19,15 26,-9-20,2 1,-10-30,16 37,-4 0,0 0,2 0,-12-16,-13-15,-4-8,7 12,23 33,-2 4,0-3,0 3,-1 0,1 0,-8-5,6 7,-1 2,-1-1,1 3,-1-1,0 1,-8-2,12 3,2 1,-2-1,2 0,0-2,-1 2,2-2,-3 1,4-2,-2-1,1 1,-15-18,8 8,-1 0,3 0,-1-4,2 2,-2-1,-4-18,3 8,6 12,-1-3,1 0,1 0,1 0,-1 1,2-9,-3-9,-5-14,6 39,3 0,-2 3,-1-2,2 2,-4 0,3-2,-31-48,19 38,-7-22,16 30,1-1,-2-1,3 0,-2-12,-16-75,14 53,4 31,1 3,0-1,0-3,-6-8,8 24,0-1,0 1,1 2,-3-2,2 1,-1-1,2 2,-3 0,2-1,-2 0,2 2,-3-2,3 1,-1 1,-2 1,-3-5,0 2,0 2,0-2,-1 2,1 1,-1-1,1 2,-1 0,1 2,-2-2,3 1,-1 1,-7 3,2 0,1 1,-3 1,2 2,1-2,-11 13,20-18,0-2,0 2,1-1,-1-1,0 1,0 1,1-2,-1 1,1-1,-2 0,2 0,0-1,-1-1,0 2,0-1,1 0,-1 0,-20-3,22 4,-1 0,2 0,-2 0,1 1,0-1,0 0,0 0,-1 0,1 2,-1-2,2 0,-1 1,1 0,-2 0,1 0,0 1,-1 1,0-2,0 3,1 0,-1-2,1 1,0 0,-1 2,2-3,-3 5,1 6,-1 0,1 3,0-2,-1 1,3-13,-8 64,4-39,0 2,2-1,0 28,4-21</inkml:trace>
  <inkml:trace contextRef="#ctx0" brushRef="#br1" timeOffset="3">294 271,'4'7,"-1"0,2-1,-4 3,3-1,0 0,-2 0,8 17,28 81,-19-57,0 0,1-1,13 18,-15-33,2-1,-1-3,3 1,-1-1,1-5,4 4,-14-16,0 2,-1 1,0-1,-1 3,7 10,-14-20,-1 0,1-1,0 2,-2-1,2-1,-2 1,2 2,-2-3,0 2,0 0,-1-1,0 1,0-1,0 3,1 0,1-3,-1 3,0-3,1 3,0-2,0 1,0-2,1 3,2-3,-3 1,2-2,1 3,-3-2,3-1,-2 0,4 0,-3 1,0-3,3 2,-2-1,-1 1,2-2,1-2,-4 2,0-2,1 0,-2 2,2 0,1-2,-4 2,3 1,-2-2,3 6,3 4,-2 0,5 12,-7-15,-1 0,4 1,-3-3,1 2,1 0,3 2,5 7,1 2,6 15,-8-15,0-3,-1 1,9 6,2 0,1-2,5 1,-14-13,4 4,-5 0,2 1,-2 1,1 1,3 7,1 3,2-2,9 13,16 20,-22-25,-2 0,-1 4,1-1,-3 3,-2 0,1 0,-2 8,11 28,4-1,15 32,-40-95,-2-3,4 1,-2 1,1-1,-1-2,1 1,2-2,-2 1,0-2,3 2,2 0,-1-1,-1 1,-1 0,-1 2,1-1,-1 1,0 1,6 11,20 24,-17-25,-3 2,6 14,-5-13,1 1,14 16,6 10,-24-30,-1 0,1 4,-2-2,-1 2,5 11,10 28,-1-6,-11-25,1-3,1 2,0-3,2 1,8 11,-14-28,-2 2,7 13,-8-13,0-1,9 11,7 4,23 26,-22-28,20 30,-26-30,1-3,2 1,-1-3,3 1,15 11,23 10,-47-32,-1-2,0 5,3 3,2 0,2 4,1 0,2 1,16 9,-12-10,-3 2,0 2,-1 0,22 22,-33-34,-1-1,0 3,-2 0,2-1,6 18,-6-11,1-2,0 0,5 4,17 18,99 122,-108-135,2-5,2 1,-2-2,13 5,-21-16,4-1,0-1,0-2,-1-2,1 0,0-3,7 0,46 0,46-12,-18 2,-45 6,0 2,-1 4,55 16,-97-17,-5-2,-1 1,-1 1,2 0,-2 0,2 1,-2 2,0-1,6 9,1-3,-1 0,2-2,-2-1,2 0,-1-2,6 1,32 10,-25-7,2-3,-2 0,2-4,219-1,-135-5,-17 3,107-3,-193-1,-1 3,1-3,1-2,-1 1,-1-3,1 2,4-5,14-5,-19 9,1-2,7-4,0 0,-13 9,-3-1,4 0,-3 2,1-4,-1 3,1-1,-1-2,1 1,1-2,-6 5,0 1,2-1,-2-1,1 3,-1-2,0 1,1-1,-1 1,0-1,0-1,0 3,1-2,-1 2,0-2,0 0,0 0,-1-1,1 2,0-2,-1-2,1 2,-1 0,-1-1,2 1,-1-1,-2-2,-2-6,0 1,-1 0,0 3,-1-3,-3-3,-1 2,1 1,-12-10,-2-5,-24-20,31 32,1-1,0-3,1 1,-1-2,5 4,0 1,0 2,0 0,1 0,-3 1,7 6,0 1,2-1,-3 2,1 2,0-2,0 1,2-1,-4 2,2-1,1 0,-2 2,-3 2,7-2,2 1,-1 0,0 0,0 0,-1 1,2-1,0 0,-2 0,1 1,-1-1,2 1,-1-1,2 3,-1-3,-2 2,2-1,0 0,0 2,-1-3,0 2,2 3,-6 7,2 2,1-1,-1-1,0 3,1 3,-3 8,2-12,0 0,0 1,1 0,-6 8,7-20,1-1,-2 2,0-1,1 0,-1-1,2 0,-3 2,1-2,2 0,-3 0,0 0,2-1,-2 1,1-3,-1 4,-1-2,-7 3,1-2,0-1,0-1,-1-1,-2 0,-60-6,73 6,-7-1,2 0,-2-2,2 1,0-1,-6-1,12 2,0 2,-1 0,1 0,-2 0,2 0,0 0,-1 0,1 0,-1 0,1-1,0 1,0 0,0-1,0 1,-1-1,1 1,-2-1,2-1,0 2,0 0,0 0,0 0,0-1,0 1,0-1,0 0,0 1,0-1,0 1,0 0,0-2,0 2,0-1,2 1,-2-1,1 1,-1-1,0 1,0-2,0 2,0 0,1 0,-1 0,1 0,-1 0,0 0,22-10,5 4,-2 1,3 1,-3 3,84 2,-40 2,-24-2,66-2,-108-1,-1 2,0 0,0-1,0 1,-1-1,2 1,0-3,-3 3,2 0,-2 0,0 0,0 0,0 0,0-1,0 1,0 0,0 0,0-1,0 1,0 0,0 0,1-1,-1 1,0 0,0 0,0 0,0 0,0 0,1 0,-1 0,0 0,0-1,0 1,0 0,0-2,0 2,0 0,-1-1,1 0,0 0,-1 1,1-1,0-1,0 2,0-1,-2 0,1 1,1 0,0 0,-1-1,1 1,-1-1,1 1,-53-51,15 17,5 4,-10-8,31 29,-2 0,2 3,-1-1,0-1,-8 2,-24-6,2 6,-3 0,-33 3,73 3,1 1,-1 1,0-1,1 1,-1 1,0-1,1 0,1 2,-2-1,-11 9,1 3,-2 2,2-4,2 3,-5-3,-4 3,2 3,0 2,1 0,-8 12,22-27,-2 1,2 2,-3-3,1-1,1 0,-1 1,-1-3,1 1,1-1,-2 0,0-1,1 0,-2-1,-9 1,0-1,-2-2,2-2,-19-4,-91-31,119 34,2 3,0-3,0-1,0 2,-1-2,2-1,0 0,-2 0,2-3,1 3,-6-9,-33-40,-9-20,45 63,2-1,-2-2,3 0,0 1,-5-15,0 2,9 23,1 0,-2-1,1 1,-1 1,0 0,2-1,-2 3,0-4,-1 2,3 0,-3 2,0-2,2 1,-2 1,1-2,-1 2,2 0,-3 1,-10-5,2 3,0 0,-15 1,5 1,-12-4,1-2,-1-2,0-2,-22-13,20 8,10 5,2-2,-3-1,5-2,-4-2,16 7,2 0,-2-1,1 0,-6-10,-20-25,2 8,-22-33,35 41,-2 1,0 4,0-1,-22-13,22 17,-1 0,1-1,0-4,0 1,2-2,-1-7,-19-32,1-1,-7-28,27 57,-2 2,-1 1,-1-1,0 3,-26-22,36 40,-1 4,-1-3,-10-3,21 13,-2-1,-1 0,4-2,-4 2,3-2,-1-1,0-2,-13-16,-22-20,28 31,-2-1,-4-10,17 24,1 3,0-2,1 1,-1-1,-1 1,1-1,1 1,0-1,0 0,0 1,-1 0,1-4,0 5,0 0,0 0,0 0,0-2,0 1,0 0,0 1,0-1,0 1,0 0,0-1,0 1,0 0,1-2,-1 2,0-1,0 0,0 1,0-1,0 1,0 0,0 0,1-1,-1 1,2-2,-1 1,1 0,0 0,-1 1,0 0,0 0,0-1,1 1,-1 0,1 0,-1-2,1 4,-1-2,0 0,-1 0,2 1,1-1,-2 0,13 8,-4 1,3-1,-3 2,1-1,0 4,10 8,-10-9,33 42,0-1,24 44,-57-79,1-4,0-2,8 10,-3-4,-11-12,0 2,-1 0,1 0,4 9,-8-9,2-1,1-1,-2 0,2 0,-1 0,1-1,-1 1,1-2,3 2,23 14,-23-16,1 1,1 2,-2-1,2 0,-1 4,3 3,0 1,1 3,-1 0,0-1,-1 2,3 9,-5-10,1-3,-1 0,2 0,0-1,-1-2,2 3,5 0,21 25,17 22,5 18,-29-39,-21-26,1 1,-2 2,0 0,0 1,3 7,-7-13,-2-2,3-2,-2 3,2-3,-1 0,1-2,0 4,1-4,-2 0,2 1,4 2,0-1,1 1,-2-2,2-2,3 2,-6-2,0 2,-1-2,2 2,-3 0,2 1,-1 0,-1 2,1-2,0 2,1-4,0 2,0 1,-1-6,10 10,11-4,-2 0,2-2,6-2,-18-2,-2 3,1 1,-1-1,1 3,13 9,20 11,134 80,-160-97,1 0,-1-2,1-1,2-2,-2-2,15 1,82 15,-114-18,1-3,1 2,-2 2,1 0,1-1,-3 3,2-2,2 4,5 4,-1-1,0 0,0-2,3-1,-2-2,0 3,1-5,43 13,1-5,-1-2,17-3,107-8,-78 1,-100 0,0 0,-1 0,2 1,-1 1,0-1,0 0,0 0,0 3,0-2,-2 2,2-2,1 2,-2 0,0-1,0 2,3 6,-5-11,-1 0,-1 1,0-1,1 3,-1-2,0-1,1 0,0 1,-1 1,0 0,2-2,-1 2,-1-1,0 0,0 1,0-2,0 2,0-1,0 2,0-2,0-1,0 1,0 0,0 0,0-1,-1 0,1 2,-2-1,2 0,0 0,-1 1,0-2,1 1,0-1,0 1,-1 0,1-1,0 1,-1-1,-1 0,2 0,-6 4,1-2,1 1,-1-1,-1-2,2 1,-6 2,-56 4,-2-6,-14-3,12 0,-210 0,259 0,-1-2,-1-1,1-1,0-1,1-1,-1-4,0 1,1-4,1 2,-13-15,-9-5,37 30,-11-9,2 2,-2-1,0 3,-4-2,4 4,0-3,2 0,-8-6,4 3,1 1,-7-1,0 1,11 7,1-1,0-3,-1 2,1-1,0-1,0-2,-3-5,4 3,0 2,0 0,-1 0,0 0,-1 2,0 1,-1 1,2 0,-12-3,17 7,-156-49,124 39,-22-3,30 9,-1-1,2-4,-5-1,-5-7,22 13,0-4,-2 2,1-4,-12-11,19 12,-10-7,1-1,1-2,-8-10,-1-5,-1 2,-3 2,15 11,0 1,0-5,-30-30,33 38,-2-4,2-1,-1 1,2-2,1-1,-1-2,-3-8,-1-4,1 3,-21-28,-46-61,55 83,19 28,0 2,0 0,-1 0,-2-2,-30-27,12-5,25 37,0-2,-1 2,-1-1,1 1,0 1,1-1,-4 1,9 7,1 0,-1 0,1-1,0 1,-3-1,3 1,-1 0,1 0,-1-2,1 2,-3 0,3 0,0 0,0 0,-1 0,0 0,0 2,1-2,0 1,-1-1,1 0,-2 1,2-1,0 0,0 0,0 0,-1 0,1 0,0 0,-1 1,1-1,0 1,0 1,0-2,0 1,0-1,0 0,0 1,0-1,0 1,0 1,0-2,0 1,0 2,0 1,1 1,0-3,-1 3,3-1,-3-1,1 1,1 2,24 58,-4-7,3 9,-6 0,-9-34,-2-1,3-1,1 1,13 20,11 13,3-3,27 37,-19-27,-29-43,20 25,-10-16,0 7,23 27,-36-49,1 1,-3 1,3 6,0-1,1-1,6 7,76 93,-9-2,-36-51,7 12,-55-77,2 0,-1-2,0-1,1 2,0-1,-1-3,3 3,15 9,21 9,16 10,-37-19,0-1,0-3,2-2,-3 1,4-4,2 1,62 7,-1-4,28-6,18-7,-120-2,-16 3,-1 0,0 0,0 0,1 0,-1 0,0 0,0 0,0-1,0 1,0 0,0 0,0 0,0 0,0 0,0-1,0 1,0 0,1 0,-1 0,0 0,0 0,0 0,0 0,2-1,-2 1,0 0,0 0,0-2,0 2,0 0,0 0,0-1,0 1,0 0,0 0,0-1,0 1,0 0,0 0,0 0,0 0,0 0,0 0,0-1,-2 1,2 0,0 0,0 0,0 0,0 0,-1 0,1 0,0-2,0 2,-3-7,-1-1,-1 3,0-4,-1 5,1-4,-4-1,3 1,-89-85,47 47,32 29,2 1,-1-1,-9-21,8 14,-2 0,-3-4,-11-7,-1 2,-13-5,4-2,23 24,2 0,-2 3,-7-5,-13-2,1 5,-1 1,-35-5,20 6,-2-8,34 13,-1 0,-6 1,7 2,-1 3,-1 0,-1 2,19 2,4 3,11 9,9 8,1 1,1-2,0-1,2-3,17 13,29 11,21 10,-42-25,-32-17,1 2,-3 0,1 1,0 1,10 15,-7-10,1 1,13 10,62 38,-54-38,-17-14,15 15,-1 4,-35-33,0-1,-1 0,0 0,0 1,0 0,0-1,0 0,0 2,0-2,1 1,-1 0,0 0,2-1,-2 2,0-2,0 1,0 0,0-1,0 0,0 0,0 1,0-1,0 0,-2 1,2-1,0 0,0 0,-1 0,1 0,0 0,0 0,0 0,0 0,0 0,0 0,0 0,0 2,0-2,0 0,0 0,0 0,0 0,0 0,-1 0,1 0,0 0,-1 0,1 0,0 0,0 0,0 0,-2 0,2 0,0 0,0 0,0-2,0 2,-1 0,-5-1,-1-1,2-2,-1 0,-7-4,-6-4,-71-51,-1-6,3-6,60 53,-265-240,85 55,154 150,-33-21,51 48,-26-33,30 30,0 4,-1 1,-1 2,-2 1,25 17,0-2,0-1,1 2,0-2,-4-7,-12-15,-12-10,-3-12,14 23,-34-56,-13-11,-87-115,119 171,27 28,2 1,-6-8,2 0,0-2,0 0,-7-12,1-1,12 19,0-1,-4-9,-22-52,-11-10,40 73,0 0,0-3,-5-16,-14-33,8 27,0 3,-3 0,-1 2,-24-31,40 56,-2-2,2 2,0-2,-2 0,4-2,-1 3,0-4,-2-11,4 15,0 1,-2-3,2 3,-2 1,-1-1,0 0,-2-5,-13-12,-13-15,-10-16,11 16,0 1,-8-2,14 14,-40-54,28 36,-24-46,44 70,2-2,-18-31,-28-63,29 52,24 48,-1-2,3-2,-1 2,2-6,3 17,1-1,0 0,2-2,0 2,-1 0,2-2,0 2,1-15,0 24,0-2,0 3,0-5,0 5,2-2,-2 1,1 0,-1-1,4-1,-4 3,0 2,0 0,1 1,-1-1,1-1,-1 1,2 0,-2 1,1-1,-1 0,1-1,-1 1,0 0,1 1,0 0,-1 0,2-1,-1 1,-1-1,1 1,0 0,1-2,-1 2,-1 0,1 0,-1 0,1 0,0 0,-1 0,3 0,-3 0,1 2,-1-2,1 0,0 1,1 0,-1-1,1 2,2 2,1 1,-4-3,3 3,-1-1,0 1,-1-1,0 0,2 2,5 10,20 27,-14-18,1 1,5 10,3 21,-16-39,1 2,-1-3,1 0,6 8,-4-7,1 4,-1 0,-1-1,-2 1,6 16,-7-19,0 6,2 2,-2 0,-2 0,1 0,-3 1,1 9,12 64,-11-69,3 1,9 30,-17-60,2 2,1 3,-2-2,1 0,0 0,0 1,-2-1,1 1,0-1,-1 2,2 1,-2-8,0-1,0 2,0-2,0 1,0 0,0-1,-2 0,2 0,0 1,0-1,0 0,0 1,0-1,0 2,-1-2,1 1,0-1,-1 1,1-1,0 0,0 0,0 0,0 0,0 0,-1 0,1 1,0-1,-1 0,1 0,-2 1,2-1,0 0,-1 0,0 0,1 0,-1 0,1-1,-3 1,3-1,-2 1,2 0,-1 0,-1-1,1 1,0-1,1-2,-8-5,-1-1,2-2,-2 2,3-2,0 0,-2-2,-19-32,-126-193,86 137,-21-32,74 106,-1-2,1-2,1 2,-1-7,-6-26,12 37,-2 0,2-1,-3 2,-7-15,12 28,0-1,-3 3,3-2,-2 1,-1 0,-1-2,9 12,1-1,0 1,-1-1,0 0,0 1,-1-1,2 1,-1-2,0 2,0-1,1 1,-1 0,-1 0,1 0,1 0,-1 0,0 0,0 0,1 0,-3 0,3 1,-2-1,2 2,-2-2,2 1,-1 0,1-1,-1 1,0-1,0 1,1-1,-2 2,1-1,1 0,-1-1,0 1,1 0,0 2,0-2,-1-1,1 2,0 0,-2 5,0-1,0 2,-1 0,2-1,0 1,1 0,0 0,-3 16,3 0,0 1,0-1,1-1,1 1,1 0,1-1,1 10,6 13,1 1,2-2,10 27,22 58,-4 1,19 100,-51-194,-1-4,12 29,6 14,-8-7,-13-47,-1 0,2-1,2 7,11 19,-10-25,-1 0,1 9,-6-19,-6-21,-10-60,-4-2,-11-50,-1-26,5 42,-7-29,17 84,4 0,-2 0,-1-39,10 66,-1-3,2-21,1 46,0 1,0-3,0 2,0 0,0-1,0 2,1-2,-1 1,0 0,0-1,2 0,-1 1,-1 0,0 0,0 1,1-3,0 3,-1 0,0 0,0 0,1-1,-1 1,0 0,0 0,0 0,0 0,0 0,2 0,-1 0,-1 0,0 0,0 0,1 0,-1 0,0 0,1 0,-1 0,0 1,0-1,2 0,-2 0,1 0,-1 0,0 1,3 3,0 0,0 1,0-2,0 2,0-1,-1 3,134 243,-8 11,-99-191,-1 3,9 38,15 42,-14-64,2-4,2 1,-33-67,2 1,1 0,8 11,-14-25,-4-9,-4-18,1 19,-7-47,-2 1,-11-39,-33-96,38 130,-2-5,-16-54,-3 0,-24-46,41 110,12 37,18 33,82 195,-64-141,18 77,-29-100,-3-2,14 19,42 93,-25-55,-16-42,15 27,20 40,37 97,-101-229,16 37,13 25,-23-51,0-1,0-1,3 0,-3 1,1-3,1 2,4 1,18 14,1-2,25 11,-53-30,12 3,-15-6,1-1,-1 0,1 0,-1 0,0 0,0 0,1 0,-1-1,2 1,-2 0,0 0,0 0,0 0,1-1,-1 1,0 0,0 0,0-1,1 1,-1 0,0-2,0 2,0 0,0-1,0 1,0 0,0 0,0 0,0 0,0-1,1 1,-1-1,0 1,0-1,0 1,0-2,0 2,0-1,0 1,0 0,0 0,0-1,0 1,0 0,0-1,-1-10,1 0,-2 0,0 0,-1 0,0 2,-1-11,-6-13,-6-24,-10-52,-13-65,15 19,-20-106,22 154,-3 2,-13-23,37 126,-7-25,8 26,0 1,0 0,-2-1,2-1,0 1,0 1,0-1,-1 1,0-1,1 0,0 1,0-2,-1 1,1 1,0-1,-1 1,-1 0,2 0,-1 0,0 0,1 0,0 0,0 0,-1 0,0 0,1 1,0-1,-2 1,2 1,0-1,0 0,-1-1,1 1,0 0,0 1,0-1,-1-1,1 0,0 1,0 0,0 0,0 1,0-1,0 0,0-1,0 1,0 1,1 27,3-3,-1 0,2-1,0 0,6 14,7 42,-9-37,1 0,1 1,12 30,28 54,4 13,-44-112,13 41,17 64,6 64,-45-183,-3-10,0-6,-1-1,2-1,-2 1,1 0,0 0,0 1,0-1,-1-1,1 0,-1 1,-21-26,-1 1,1-5,1 2,-4-12,-17-33,-12-31,-50-122,45 92,-9-5,47 101,-10-21,2 2,-16-48,37 80,3 13,2-3,-2 6,1-2,-2-2,1 2,-8-10,-39-60,52 82,0-1,-1 0,2-2,0 2,-1 0,1 1,-1-1,0-1,1 2,-1-1,-1 1,1 0,0-1,0 1,0 0,-1 0,1-1,1 1,-1 0,1 0,-1 0,0 0,-2 1,3-1,-1 1,0-1,-1 1,2 1,-1-1,1 0,0 1,-1 0,0 0,1-2,0 1,-1-1,-1 3,2-2,0 1,-1 0,1-1,0 0,0 1,0 1,0-3,0 2,0 2,-1 18,1 3,0-2,4 24,9 73,-11-98,16 105,3-2,3 1,5-3,2-3,17 34,-47-151,37 107,13 22,-49-127,0-1,0-1,-1 1,1-1,-2 0,1 2,2-2,-3 1,1 0,0-1,0 2,-1-1,2 3,-5-6,1-8,-11-31,-1-3,0-11,-12-34,-5-15,-5-18,-14-21,29 87,3-4,1 2,4-2,-3-11,4 18,1 1,-15-36,-6-25,18 59,-13-27,21 60,-1 2,0 0,-1 2,0-2,-2 1,-2-5,-1 4,-2-1,2 2,-2 0,1 3,-5-5,10 11,1 1,0-1,1 2,-1 1,-2-1,2 2,-1-1,1 2,-1-1,-1 2,0 0,7 0,0 0,-1 1,1-1,0 1,-1 0,1 1,1 0,-1-2,0 2,0 1,0-2,0 1,0 1,1-1,-1 3,1-2,-2-1,2 2,1-1,-2 1,1-1,-1 2,2-1,0 0,0 0,0 0,-1 1,1 0,0-2,0 7,-11 60,3-2,2 2,1 1,2 38,4-96,1 1,-1 1,0-4,4 12,-3-15,2-2,-2 1,1-1,-1 0,2 1,-2-1,3 0,-2-1,2 4,3 2,-3-4,1 2,-2-4,3 5,-1-3,0-2,1 1,-1 0,1 1,4 1,9 4,2-3,11 7,-15-10,0 1,0 3,16 11,-13-3,2-4,1 1,0-3,23 10,-32-18,1 3,1 0,0 2,-8-4,-3 0,1-1,-2 1,1-1,0 4,0-3,0 2,1-1,1 6,21 50,1 2,15 46,-12-26,-8-21,-5-17,-1 0,2-1,13 20,8-2,-25-39,-1 2,0-1,-2-1,9 25,-21-46,0 0,2 0,-3 1,0-2,1 2,0 1,-1-3,2 2,-2 1,0-3,0 3,0-4,0 0,0-1,0 1,0 1,0-2,0 0,0 0,0 1,-2-1,2 1,0 0,0-1,0 2,-1-2,1 0,0 0,0 1,-1-1,1 1,0-1,0 1,0-1,0 0,-3 0,2 1,0-1,0 0,0 0,-1 0,1 0,0 0,0 0,1 0,-3 0,2 0,0 0,0-1,-6-1,-2-1,1 0,0-3,1 1,-1 1,0-3,2 1,-1 0,0 0,-4-9,-10-11,3-2,-13-23,16 26,-2-2,2 3,-17-15,-9-2,19 19,3 1,-3-8,1 6,6 1,-1 0,-2-2,13 15,1 3,1-2,-2-1,3 0,-2 2,-1-3,4 3,-2-4,1 0,-6-39,5 36,2 0,-3 1,2-1,-2 0,-1 1,2 1,-2-5,-18-29,13 24,-9-21,2 2,-1 2,-3-6,7 20,3-1,-1 0,1-2,0-1,-6-24,12 26,-4-11,-2 1,0-1,-5-11,8 27,-23-59,28 72,-1-1,2 0,1 1,-2-2,2 0,0 1,-2-2,5 1,0 11,6 11,12 25,9 21,3 10,39 61,-24-46,30 71,-44-91,-22-41,1 1,-1 4,7 12,0-3,1 0,2-1,12 23,-22-37,8 10,-3 3,-1 0,13 33,74 218,-81-232,4 0,0-3,22 33,-7-16,-31-51,3 8,0-3,13 19,-9-17,0 0,-1 3,-5-7,1-1,-1 0,13 11,-23-27,1-1,-1 1,1-1,-1 1,0-1,0 0,0 2,0-2,0 0,0 1,1-1,-1 0,0 0,2 0,-2 0,1 0,-1 0,0 0,0 0,1 0,-1 0,1 0,-1 0,0 0,1 0,-1 0,0 0,2 0,-2 0,0 0,1 0,-1 0,1-1,-1-2,0 2,0 0,1-2,-1 1,0 2,1-1,-1-2,0 1,0 1,0-2,2 2,-2-10,0 2,0 0,0-1,0 2,-2-2,1 1,0-1,1-1,-10-25,-2-17,-5-10,3-21,-5-8,-11-37,28 123,-2-4,3-2,-3 1,2-1,0 1,0-1,2 11,0 0,0 1,0 0,0-1,0-1,0 1,0 0,0 0,0 0,0-1,0 1,0 0,0 1,0-1,0 1,2-1,-2 1,0-3,1 3,-1 0,0-1,0 1,1 0,-1 0,0 0,1 0,-1 0,0 0,0 0,0 0,0 0,1 0,-1 0,2 0,-2 0,0 0,0 0,1 0,-1 1,1-1,-1 0,0 0,0 0,0 1,0-1,4 4,-1 1,1 0,-2-2,3 6,-2-9,41 77,-2-2,-35-64,0 1,3-2,-2 1,8 7,-12-16,-1 1,-2-1,3 0,0 1,-1-2,0 0,0-1,1 3,-2-3,2 1,1-1,-4 0,-1 0,2 0,-2 0,3 0,-3-1,2 1,-2 0,2 0,-1-2,0 1,-1 1,1-1,0 1,-1 0,3-1,-3 0,0-1,2 1,-2 0,1 0,-1 0,0-1,2 1,-1 0,-1-1,0 0,0 0,1 1,-1 0,0 1,0-2,0 1,0-1,0-1,0 1,1-10,-1 1,-1-1,1 0,0 0,-1 1,-2 0,2-1,-1 1,-2-1,2 1,-2 0,0 1,-2-7,0 7,5 16,6 19,3 4,1-1,2 1,0-3,0 2,-1-1,5-2,-2 1,2-5,13 20,-11-16,-3-1,15 30,-18-32,3 2,2-1,8 12,-1-1,-17-27,66 100,3 17,-58-96,1-3,0 2,1-3,2 0,0-2,3 1,41 33,29 15,-45-35,-25-17,2-3,1-2,1-2,-3 0,3-4,0 1,24 1,-11-7,-3 2,25 8,-47-8,-1 4,1-2,-1 3,12 9,24 14,-35-23,-12-4,-10-4,-1-5,1 1,0-2,0 3,1-4,-1 2,-5-5,2 1,-6-3,-49-34,-21-25,15 8,-190-179,238 217,-7-9,-2 2,-15-10,24 22,-1-3,-13-16,-9-9,-23-23,-18-25,40 45,-2 3,-46-31,88 72,0-1,0 3,2-1,-1 0,0-1,0 1,2-2,-2 2,-2-7,5 9,2 0,-1 0,0 1,1 0,0-1,-1 0,0 0,1-1,0 2,0-2,-2 3,2 0,0-1,0 1,0-1,0 1,0-1,0 1,0-1,0 1,0 0,0 0,2 0,-2-2,0 2,0 0,0-1,0 1,0-1,0 1,0 0,0 0,1 0,-1 0,0-1,0 1,1 0,-1 0,0 0,0 0,0 0,0 0,0 0,0 0,1 0,-1 0,1 0,-1 0,0 0,0-1,0 1,2 0,-2 0,0 0,0 0,1 0,-1 1,0-1,0 0,0 0,0 0,4 0,0 2,-1 1,-1 0,3 0,-1 0,-2 1,0 0,1-2,1 2,-3 2,1-3,3 2,8 17,49 53,30 42,13 42,-24-34,-47-76,-4 0,1 2,0 9,-7-9,8 10,-21-43,-1-1,1 1,3-2,5 9,23 17,123 148,-131-152,23 21,4 4,-23-23,13 12,-37-41,1 1,-1-3,1 2,-1-2,13 3,-16-7,27 10,1-1,1-2,0-5,11 0,209-6,-117-3,305 2,-435-2,-13 0,0 1,-1 1,0 0,1-1,0 0,0 1,-1 0,1-1,-1 1,1-2,-2 2,2 0,-2 0,2 0,0-1,-1 1,0 0,-53-31,-28-26,6 5,8 10,-1 4,0 4,0 6,-25-3,70 25,0-4,-1 1,2-2,-9-6,-14-11,-42-12,33 17,38 17,0 0,-13-1,-4-1,28 5,-2 0,0-1,2 0,-1-2,1 1,-3 0,-22-18,0 10,15 8,80 67,4-3,-3-6,7-3,9 3,48 29,12 10,-117-75,17 12,-28-17,1-2,2 1,-1-2,0 0,0-3,9 2,27 2,-28-6,-1 1,9 4,11 6,2-2,-1-5,18 3,305-6,-206-6,99 1,-237-2,0 0,13-7,20-1,-25 5,-2-3,27-10,-9 2,-33 10,-1 0,0 0,0-3,1 1,-1-2,0-2,-3 5,-9 7,-1 0,-13 19,8-9,1 2,-1-1,1 2,-4 10,3-6,0-1,-5 7,3-4,2-2,-3 2,0 12,-8 22,14-47,0 0,-1 1,1-2,-1 2,1-1,0 0,-1-1,-1 1,0-2,-1 1,3-2,-2 2,-1-1,1-2,0 2,-1-1,1-1,-1-1,-2 1,-15 3,0-1,-1-3,-1 0,-1-3,5 2,-28 0,-31-2,67 1,-1-1,0-2,1 2,-10-8,-38-23,28 17,1 0,-19-5,-147-33,95 30,73 16,16 5,0-2,-1 0,2 0,0-2,-7-4,-31-28,23 18,-2 0,-1 2,1 1,-27-9,-34 3,33 9,-2-6,-28-19,59 24,-6 4,0-3,-12 3,7 1,-28-15,64 26,0 0,-1-3,1 2,-2 0,3 1,-4 0,5 0,1 0,1 0,-1 0,0 1,1-1,-2 1,1-1,0 2,0-2,1 1,-3-1,3 0,-2 0,2 1,0 0,0 0,-1-1,1 2,0-1,0 0,-1 0,1 0,0 1,0-2,0 0,0 1,-2 0,2 0,0 0,0-1,0 2,0-1,0 0,0 0,0 1,2-2,-2 0,0 0,0 2,1 3,0-2,-1 2,2 1,0-4,-1 2,1 1,1-1,-2-1,0 1,2-2,-1 2,2 0,-3-2,2 2,7 5,1 1,-1-1,3 1,17 15,-14-10,-2 1,3 7,23 27,-20-31,47 51,-52-59,-2 0,2-1,-2-2,6 3,-2-4,-1-1,18 1,12 4,-38-6,2-2,0 3,-3-2,1 4,3-1,-3-1,-1 0,0-2,0 3,3-3,-2-1,0 1,3-1,15-1,1 0,26-4,-24 0,-1 2,21 5,207 34,-144-34,-25-3,-65 1,17 6,-19-5,19 3,31-6,-723-2,347 1,293 0,1-1,-2-1,1-1,1 0,-1-2,2 0,-1-2,-2 2,3-4,-1 0,-40-23,29 19,-14-10,33 19,-1 1,2-1,1-1,-1 2,-2-2,4 4,1-1,0 2,0-1,0 0,-1 0,1 0,0-1,-2 2,2-1,-1 0,1 0,0-1,0 1,0-1,0 2,0 0,0-1,0 1,0-2,0 2,0 0,0 0,0 0,1-1,-1 1,0-1,2 1,-2-1,0 1,0 0,1-1,-1 1,0 0,0 0,0 0,0-2,0 2,0 0,1 0,-1 0,1-1,-1 1,0 0,1 0,-1 0,2 0,10-3,1 1,-1 0,0 2,14 1,1 0,565 1,-562-2,20 6,-37-4,-1 0,0 2,2 2,-1-1,0 2,90 49,-76-45,-2 0,2-3,0-2,15 5,-5 2,2 2,12 8,21 8,-66-27,-11-2,-15-1,17-1,-480-3,462 2,1-3,-13-3,-24-3,43 8,-1-2,1-2,0 2,-13-9,-19-8,-12-2,-33-14,69 31,0 0,0 5,-7-3,-7 4,17 1,0-1,-7-2,22 2,-2-3,3 2,-2 0,0 0,1-2,-1 1,2-2,-2 3,0-2,1-1,-3-3,-1-3,0 0,-3-1,3 3,-2-1,-1 3,1-2,-33-21,1-1,-29-33,-12-11,74 67,0-2,2 0,0 0,-2-2,-3-8,-19-26,14 26,0 0,-1 2,-2 0,-14-11,9 7,1 0,-2-4,2-1,-17-23,-21-24,30 39,-38-42,15 10,-52-50,101 110,3 5,2 0,-2 0,2-2,0 2,0 0,0 0,-2-2,2 1,0-1,-2 1,3 2,0 0,0 0,0-1,0 1,0 0,0 0,0 0,0 0,0-2,0 2,0 0,0 0,0 0,0 0,0-1,0 1,0 0,0 0,0 0,0 0,0-1,0 1,0 0,0 0,0 0,0 0,0 0,2-1,-2 1,0 0,0 0,0 0,0 0,0 0,0 0,0 0,0 0,0 0,0 0,0 0,0 0,1 0,-1 0,7-3,8 5,-9-1,1 1,-2 2,2-3,-1 4,0-1,0-2,1 3,9 9,13 14,-5-2,8 11,-18-18,1 0,-2-4,4 1,-1-2,1 0,4 4,1 0,-1 3,15 18,-14-16,-3-3,16 10,-18-17,-2 2,-1-1,3 4,0 2,0-1,2-2,1 1,3 0,-5-2,0 2,15 17,-3-2,-10-12,1-3,-2 3,1 1,-1 1,-2 1,8 15,-23-37,-1 0,-1-1,0 0,1 1,0 0,-1 0,1-1,-1 1,2 0,-2-1,0 2,1-2,-1 1,1 1,-1-1,0-1,-1 0,1-1,-1 2,1-1,0 0,0 0,-2 1,2-2,-1 1,1-1,0 0,-1 1,0 0,1 0,0-1,0 0,-1 2,1-2,-2 1,1-1,1 1,-1-1,0 0,1 1,-2-1,1 0,1 0,-1 0,0 0,-6 1,-2 1,2-2,-2 0,2 0,0-2,-2 2,1-2,1-2,-19-5,-18-12,23 11,3 1,-3 0,-6 1,4 5,-2 1,-13 2,15 0,0-1,-21-5,-70-26,-91-44,80 24,104 44,-24-13,-29-20,-5 0,4-3,62 37,0-3,-1 1,2-3,-8-10,8 7,0 0,-1-3,4-1,-3 2,-2-8,-12-31,-3-15,28 70,-70-167,58 140,-9-14,12 24,2-1,-2 0,3 0,-5-11,7 11,-5-10,1-2,2 2,-1-4,0-7,2-16,-21-139,19 153,-1 0,-2-1,-6-18,-31-82,41 123,-2 3,1-1,-1 1,0 0,0 2,-2 0,-3-3,9 11,3 1,-3 0,1-3,1 2,-3-4,-7-14,13 25,0 0,0 0,0 0,0 0,0 0,0 0,0 0,0 0,0 0,0-2,0 2,0 0,0 0,0 0,0 0,0 0,0 0,0 0,0 0,-1 0,1 0,0 0,0 0,0 0,0 0,0 0,0 0,0 0,-1 0,1 0,0 0,0 0,0 0,-1 0,1 0,0 0,0 0,0 0,0 0,0 0,0 2,0-2,0 0,0 0,0 0,-1 0,1 0,0 0,0 0,0 0,0 0,0 1,0-1,0 0,0 0,0 0,0 1,0-1,0 0,0 0,0 0,-3 15,2-13,-4 60,0 0,3 11,1 125,1-129,0-64,0 50,3 21,-2-58,1-1,1 1,-1-1,2 0,1 0,0 6,13 27,16 36,-11-31,5 17,-23-58,1 0,1 1,-1-3,5 7,3 6,3 1,-1-1,2-1,-1-1,15 10,47 52,-63-71,2 2,-1-3,20 10,-4-6,5-2,-1-3,15 0,-17-3,-24-5,0 1,0-2,0 5,-1-1,1 0,-2 2,6 2,0-1,10 4,51 17,-138-59,-4-5,0-3,35 22,-61-26,74 32,-1 3,2 1,-2 2,-3-1,13 3,-13-1,0 1,1 1,-19 5,38-4,0-2,2 1,-2-1,0 0,0 1,1-1,-2 1,3-1,-1 3,-1-2,1 0,1 0,-3 2,1-1,2-2,-2 2,2 0,0-1,-1 1,1 0,-1-1,1 0,0-1,0 2,0 0,0-1,0 1,0-1,0 2,0-3,0 2,0-1,0 2,1-3,-1 1,1 2,-1-2,0-1,0 1,2 1,-2 0,0-1,3 4,0 1,-1-2,1 1,-1 0,2 0,-2-3,2 3,-1-1,1 1,1-3,7 9,1 1,5-1,-10-5,257 150,-216-131,53 23,-27-15,-45-18,5 2,1 1,1 4,18 18,-34-25,-1 0,2-2,7 4,66 24,-66-30,9 7,26 20,-21-12,0-3,-37-21,27 13,0 0,15-2,-35-7,1-2,-1 1,-1 1,1 1,-1-1,1 4,-1-1,2 5,-9-6,-5-6,-1-2,0 0,-1 0,1 2,1-2,-1 0,1 0,-1 0,1 0,-1 0,-1-2,1 2,1 0,-1 0,-8-3,1-4,-2 2,3-3,0 2,-2-2,-3-4,-19-18,-7-1,-27-13,1 1,60 42,-270-192,246 178,0 1,-1 3,1 0,-1 4,-1-1,-14 2,-49-1,-38 11,40-3,76 0,3-1,-1 0,1-1,-3-2,11 3,2-1,0 0,-2 1,0 0,2-2,1-1,-4 2,2-3,1 3,0-1,-1-2,0 2,1-1,0 1,1-2,0 4,1 0,-2-1,2 1,0-1,0 1,-1-1,1 1,-1-2,1 2,0 0,0 0,0 0,0-1,0 0,0 1,0-1,0 0,0 1,0-2,0 2,0 0,0-1,0 0,0 1,0-1,0 0,0 1,0 0,0 0,0 0,0 0,0-2,0 2,0-1,0 1,1-1,-1 0,1 1,-1-2,0 2,0 0,2 0,-2 0,1-1,-1 1,0-1,0 1,0 0,1 0,-1-1,2 0,2 1,0-3,-2 2,0 0,2 0,1-1,14 2,-2 0,1 0,1 3,-3 2,3-2,1 5,30 11,26 16,-25-8,-8-3,1-4,-1-3,36 9,-58-22,-2 2,2 3,-1-1,-2 3,0 0,16 13,-14-10,-1-2,1-1,1-2,0 0,-1-2,7 0,-4 1,0 0,0 3,-1 0,13 11,-21-12,-14-10,0 0,1 0,-1 0,0 0,0 0,0 0,0 0,0 0,0 0,0 0,0 2,0-2,0 0,2 0,-2 0,0 0,0 0,0 1,0-1,0 0,0 0,0 0,0 0,0 0,0 0,0 0,0 0,0 0,0 1,0-1,0 0,0 0,0 1,0-1,0 0,0 0,0 0,0 1,0-1,0 0,0 0,0 0,0 0,0 0,0 0,0 0,0 0,0 0,0 0,-2 2,2-2,-8 3,-14 2,-66-2,-62-12,121 5,1 0,-1-2,1-3,-1-1,2-3,0 0,-7-5,-206-155,217 152,0-1,3 0,-8-10,4 3,0 4,-4-3,14 13,0 2,-1-5,-6-11,6 8,-1 2,-5-6,6 11,2 1,-14-8,27 21,0 0,0 0,0 0,-1 0,1 0,0 0,0 0,0 0,0 0,0-1,0 1,0 0,0 0,0 0,0 0,0 0,0 0,0 0,0 0,0 0,0 0,-1 0,1 0,0 0,0 0,0 1,0-1,-2 0,2 0,0 0,0 0,0 0,0 0,0 0,0 0,0 2,0-2,0 0,0 0,0 0,0 0,0 0,0 1,-1-1,1 0,0 0,0 0,0 0,0 1,0-1,0 0,0 0,0 0,0 0,0 0,0 0,0 0,0 0,0 0,0 0,0 1,0-1,0 0,1 0,-1 0,0 0,0 1,3 9,4 11,1-2,-1-1,2 2,0-5,8 13,14 19,9 8,1-2,3 0,-1-6,6 2,-43-43,0 1,0-2,2 0,-2-2,0 2,3 0,-3-2,1-1,8 3,-15-5,0 0,0 0,1 0,-1 0,0 0,0 0,0 0,1 0,-1 0,1 0,-1 0,0 0,0 0,0 0,2 0,-2 0,0 0,0 0,0 0,1 0,-1 0,0-2,0 2,0 0,1-1,-1 1,0 0,0-1,0 1,0 0,0-1,0 1,0 0,0 0,0-2,0 2,0-1,0 0,0 0,0 0,0 1,0-2,0 1,0-1,0 1,-1 1,1-2,0 1,-1 0,-13-26,-2 7,1-1,-2 3,-6-6,1 2,10 11,1 2,1-1,-2 1,0 3,1-2,-8-1,-56-29,62 31,-2 0,2 3,-2-1,2 0,-11 3,-22-1,40 3,14 0,446 3,-283-3,-101 1,6 10,41 0,-116-11,24 0,22 7,-40-5,1-1,0 4,1-1,-1-2,-1 3,0 1,5 3,16 14,1-2,0-1,23 6,-31-14,-1 2,0 0,-1 2,0 1,14 17,2-2,4-3,-2-1,15 6,-23-17,-2-4,21 9,-33-15,-2 1,2 0,-2 2,2 2,33 19,4 1,29 5,-56-26,1-2,-1-1,2-3,10 0,-32-5,-3 0,0 0,1 0,-1 0,-1 0,1 0,1 0,-1 0,2-3,-4 3,0-1,0 1,1-1,-1 1,1 0,-1-1,0-1,1 1,-1 1,1 0,-1-1,0 1,2-1,-2 0,0-1,0 1,0 0,1 1,-1-1,0 0,0-1,0 2,0-1,0 1,0-1,0 0,0-1,0 1,0 0,0 1,-5-36,-1-8</inkml:trace>
</inkml:ink>
</file>

<file path=ppt/ink/ink9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2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3 70,'0'0,"3"0,4 0,1-5,6-5,0 2,1-1,4 3,4 2,2 1,2 1,-4 2,-1 0,-2-5,-2 1,-2 1,5-2,-3 4,3-2,4 2,-3 1,1 0,-3 0,1 0,-4 0,0 5,-2 0,-2 3,-1 2,0-3,-3 4,2-4,-3 5,1-3,1 4,1-4,3-1,1-1,-1-1,3 2,-3 2,-2-1,0-2,-3 2,2-1,-2 4,0 1,2 0,-2 2,-3 1,2-3,-2 3,2-3,-1 1,1 3,2-5,-2 2,2-2,-1 2,-1 0,-1 4,2-3,2-3,-1 1,-3 2,-4 0,3 5,-1 0,-1 2,0 1,-3-1,2-3,1-4</inkml:trace>
</inkml:ink>
</file>

<file path=ppt/ink/ink9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3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3 0,'0'0,"3"0,4 10,2 4,3-1,2 4,2 3,0 0,0-3,-2 0,-2-4,-1 3,-5-1,3 3,-1 1,-1 2,2 0,2-2,1-1,-3 1,4-4,0 0,0-1,2-7,-4 4,1-4,-3 4,1-1,1-3,1-2,-1 2,0 4,1-2,-4 6,3-4,-2 2,0 3,-1 1,-2 3,0 1,0 2,-3-1,1 2,1-5,-2-1,1-3</inkml:trace>
</inkml:ink>
</file>

<file path=ppt/ink/ink9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4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447 1,'0'0,"-2"0,-6 0,0 5,-5 0,-2 2,1 4,0 0,-3 0,5 1,-5 2,0 1,-1-1,1-2,4 3,0-4,-1 2,1-3,-1-2,-1-2,3 1,1-1,-1 1,-2 0,0-1,0 5,2 3,0-2,-1 4,-1-4,3 0,4 5,-2-4,2 1,-1 4,3 0,0 1,1 3,3 1,0 0,1-1,0 2,0-1,0 0,0 0,1 0,-1 0,0 0,0 0,0 0,1-5,4 0,-3 0,1 0,-1-1</inkml:trace>
</inkml:ink>
</file>

<file path=ppt/ink/ink9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5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340 185,'0'0,"0"-4,-4-6,-5 1,-1-4,-2 2,-3 1,5-1,-3 3,4-4,-1 2,-1 3,-1-3,-1 1,-2 3,0-2,-1-1,0 0,-3-1,1 3,-5 2,2 1,-4 3,2 0,5 1</inkml:trace>
</inkml:ink>
</file>

<file path=ppt/ink/ink9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6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5 1,'0'0,"3"0,4 0,3 0,-2 5,3 0,1 0,-1 3,0 4,1-1,-2 3,0-3,-1 3,-1-3,1 3,-1-4,0 3,0-2,-1 2,0 0,4 6,-3-1,3-1,-3 1,-2 0,2-4,-1 2,-4 2,1 0,-3-2</inkml:trace>
</inkml:ink>
</file>

<file path=ppt/ink/ink9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7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220 0,'0'0,"0"5,-2 0,-4 0,-4-2,1 6,-3-5,0 7,-1-2,-2-2,1 4,-3-4,2 5,-1-2,0 2,-1-2,1 3,2-3,0-2</inkml:trace>
</inkml:ink>
</file>

<file path=ppt/ink/ink9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8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156 47,'0'0,"4"4,6 1,5-1,3 0,4 3,0 1,-3 2,0-2,-3 0,-3 3,-1-2,1-3,-1-2,3-1,-3-2,-1 5,1-2,-3 5,1 0,1-2,1-2,3-3,-1 7,-1 1,4-1,-3 4,-2-2,0-1,1-5,2 3,-1 1,2-6,-2 2,2-2,1-2,-2-1,1 0,0 0,-4-5,-2-3,-4-8,-6 3,-1-3,-4 1,-6 1,0 3,-3 1,-2 5,3-2,-1 0,2 2,-2-3,-1-4,1 1,-1 2,0 2,-6 3,3 2,0 1,0 1,-2 0,4 1,-2-1,4 0,-6 0,1 5,2 0,-1-1,0 1,1-2,0 3,2-1,-2 1,3-2,-3-1,2-3,0 1,-2-1,2 0,-2 0,3 0,-2-1,0 1,0 0,3-3,0-3,5-3,-3 1,1-1,2-1,2-2,4 0,2-3,4 5,4 0,2 0,1 2,1 0,4 5,4-1,2 3,4 6,-2 0,-2-2,-2 2,-1-1,-2-2,3-1,-1-1,0 5,-2 2,1 4,-2-3,1-2,-2 0,1-4,-1-2,0 1,2-1,-3-1,3 5,-11 2,-9 2,-7 6,-8-2,-6 2,-1-2,2 4,1-5,2-3,1-3,2-1,-3-2,1-2,0 0,-2 0,0-1,1 1,2-1,3-3,1-1,0-1,5-2,5 2,7-1,6 2,6-3,4 2,6 0,1 1,0 4,0 0,2 0,-3-4,2 0,-4 0,-3 2,-1 0,-4 1,2 2,-1 0,0 0,-1 0,0 0,1 0,-1 0,1 0,0 0,-1 0,1 0,0 0,0 0,-2 0,3 0,-2 0,1 5,0 0,-4 4,-13-9,1 0,0 0,0 1,0-1,0 0,1 0,-1 0,0 2,0-2,0 0,0 0,0 0,1 0,-1 0,0 0,0 0,0 1,0-1,0 0,0 1,0-1,0 0,0 0,0 1,0-1,0 0,0 0,0 0,0 0,0 0,0 1,0-1,0 0,-1 0,1 2,-9 5,-14 0,-5-4,-1-2,-1 0,4 0,4-2,3-3,0 0,3-2,0-2,2 0,-2 1,3 7,2 1,1 7,5 4,1 4,1 5,2-1,1 3,-3 1,1 0,-2 1,2-2,1 0,0 1,1-1,0 0,0 0,0-2,0 2,0 0,0 0,0 0,0 0,0 0,0 0,0 0,0 0,0 0,0 0,0 0,0-1,0 0,0 1,0 1,0-1,0 0,0 0,0 0,0 0,0 0,0 0,0-2,0 2,0 0,0-1,0 2,-4-6,-2-9,-3-9,0-12,-2-5,2-4,2-4,2-3,2-1,1 1,0 3,-2-2,1 3,1 0,1 1,0 1,1 0,-1-1,1 1,1 0,-1-2,0 1,0 0,0 0,2 6,2-1,0-1,-2-1,3 4,0 0,-3 0,2-3,2-1,-3-1,1-2,-1 2,-1-4,2 7,0 0,2-1,1-1,-4 1,1-3,-2 1,0-2,-2 0,1 0,-2 1,1 9,0 6,0 14,0 9,0 11,0 6,0-1,0 0,0-4,0-1,0-1,0-2,0 0,0-2,0 0,0 1,0 0,0-2,0 2,0 0,0 0,-4 0,2 0,-3-5,-3 1,3-1,-2-9,-3-6,3-15,1-6,1-7,2-1,-1 5,-1-1,2 2,-2 4,0-1,1 0,1-2,0 1,2-4,-1 5,-2-1,0 0,2-1,1-1,0-2,-1 1,2-2,0 0,3-1,0 1,5 4,-2 1,-1 0,-1 0,2 1,2 5,-1 10,1 11,3 6,1 8,3 1,-4 3,1-6,-2 0,-1-10,-1-10,-1-10,-5 6,1-3</inkml:trace>
</inkml:ink>
</file>

<file path=ppt/ink/ink9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58:35.10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1,'50'33,"81"49,-107-69,0-1,1-1,42 12,-36-17,1-2,-1-1,0-1,55-5,-8 0,404 3,-466-1,1-1,-1-1,1-1,-1 0,0-1,0 0,16-10,-13 7,1 0,0 1,0 2,24-5,30 4,125 7,-78 2,447-3,-545 2,0 1,0 1,0 0,-1 2,0 1,25 10,-20-6,0-2,1-1,39 6,30-7,138-7,-21-3,543 13,-359-7,-331-2,17-2,0 4,159 27,-173-14,1-2,139 7,-14-20,288 7,132-2,-353-8,-236 0,0-2,-1 0,0-2,0 0,0-2,27-13,-13 7,55-14,-39 18,1 3,65-1,118 11,-44 1,498-13,-389-7,-3 0,-230 15,396-21,-280 7,204 9,-119 6,382-3,-420 3,-216 1,0 0,0 2,-1 0,34 10,68 32,-85-30,0-1,1-2,48 9,-4-12,1-3,103-7,-96-2,137 15,-24 6,220-10,-101-5,315 5,-283-6,761 0,-588-3,-485-2,-1-2,0-1,0-2,66-23,68-13,-86 34,140 1,12-1,475-17,-381 15,-34 0,139-22,-112 3,475 1,-46 31,-724 1,1 1,-1 2,0 1,44 16,42 8,-44-19,118 3,76-17,-91 0,341 3,-483-2,0-2,-1-1,1-2,37-12,43-9,-26 15,113-4,93 14,-42 2,180-3,-321 4,-106 1,0-1,0 1,-1 0,1 0,0 0,-1 1,1 0,-1 0,1 0,-1 0,8 6,43 40,-23-19,159 116,-49-40,-114-85,1-3,0 0,44 17,-40-19,-1 1,54 36,-30-10,-1 4,-2 1,-3 3,-2 2,-2 2,-2 2,51 87,-80-112,-1 0,-2 1,-2 1,11 53,-5-21,26 60,-28-87,-1 1,12 60,-17-18,-3 0,-7 104,-1-45,3-106,-1 50,18 147,-7-139,-4 0,-7 112,-2-65,4 923,-2-1044,-1 0,0 0,-1 0,-1-1,-12 35,-43 82,2-9,49-106,2 1,1 0,0 0,-3 35,-4 681,14-463,-2 462,0-728,1 0,0 0,0-1,1 1,-1 0,2 0,-1-1,1 0,6 12,4 4,24 28,-22-32,22 36,-28-34,-1 0,0 0,-1 1,-1-1,-2 2,0-1,2 34,-8 157,-2-111,19 277,-1-46,-5 213,-3 277,-9-464,3 1853,0-2195,-1 0,-1 0,-1 0,0 0,-8 22,-36 73,32-79,1 0,-17 64,21-35,3-1,0 100,4-48,-9 89,-7 232,19-185,-7 420,2-377,-4 95,1 368,10-450,-2 363,-14-555,13-62,-1-24,5 51,-3-49,0-17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4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0,'2'0,"5"0,1 0,5 3,-3 5,0 3,-2 1,-1 0,-4-1,-5-2,-6-4,-3-2,0-1</inkml:trace>
</inkml:ink>
</file>

<file path=ppt/ink/ink9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58:44.05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0,'0'1154,"0"-1149,0 0,1 0,0 0,0 0,1 0,-1 0,1 0,0-1,0 1,0-1,6 8,40 44,-16-21,-19-17,0 0,-1 1,-1 1,-1 0,0 1,-2-1,0 2,-2-1,0 1,4 33,-4 15,-2 1,-6 72,-1-81,3 0,2 0,13 71,1-36,7 167,-23 101,-2-161,2 1948,5-2047,20 116,4 87,-28-227,3 1,21 113,1-80,-7-37,-4 0,8 116,-17-63,41 242,-18-199,8 217,-25-170,14 205,-12 286,-16-455,2 2743,14-2795,-1-22,-11 751,-4-466,2 342,2-784,1 0,2 0,1 0,0-1,2 1,11 24,-7-21,-2 1,-1 0,9 57,-14 12,-5-76,2 1,0-1,2 1,0-1,2 0,0 0,11 27,28 40,65 101,-60-109,-26-46,2-2,1 0,61 60,106 73,-165-146,0-3,1 0,1-1,0-2,1-2,1 0,0-2,1-2,0 0,43 4,34-3,201-5,-172-7,187 0,390 5,-79 11,123-5,-467 11,-30-1,-123-16,214 12,255 10,-274-18,755 1,-653-10,51 0,521 5,-700 13,27 0,1625-8,-1754-8,-159-3,0-3,0-1,-1-3,74-24,-65 17,0 2,94-11,155 19,-27 2,455-17,-385 13,-33 1,999 0,-1260 11,0 3,0 2,72 21,68 10,44-24,13 3,-224-14,456 44,43-29,-98-5,-46-4,24 1,32 2,99 1,-142-7,674 2,-632-12,-405 3,0 2,-1-3,0-1,0-1,48-11,74-36,-97 30,0 2,1 2,61-8,89 12,19-3,-46-16,-92 14,161-10,-80 24,187-7,53 0,-300 10,-108 2,1 1,-1-1,0 0,1 1,-1-1,0 0,-1 1,1-1,0 1,0 5,0-3,14 47,-9-31</inkml:trace>
</inkml:ink>
</file>

<file path=ppt/ink/ink9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21.85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1531,'55'102,"21"26,56 100,-102-169,-3 0,22 69,-37-97,2-1,1-1,1 0,30 38,-13-17,28 30,-40-55,31 50,-39-56,0 0,19 19,19 28,-13-2,-22-36,1-1,22 28,42 55,59 50,-93-110,-33-37,0 2,-1 0,-1 0,14 23,-10-8,-8-15,0 0,1 0,16 19,-21-30,0 0,0 0,0 0,0-1,0 1,1-1,0-1,-1 1,1 0,0-1,1 0,-1 0,0-1,0 0,7 1,9-1,-1-1,1 0,0-2,0-1,29-7,33-4,-66 13,-1-1,0-1,1-1,-1 0,-1-1,1 0,17-10,12-6,53-18,-21 9,-45 19,33-8,-36 11,46-18,-69 23,-1 0,1-1,-1 0,-1 0,1 0,0 0,3-6,20-16,-14 15,6-3,-1 0,41-21,-43 27,20-10,59-19,-59 26,0-3,46-22,-63 24,0 0,-1-1,0 0,-1-2,21-20,-14 11,49-34,-32 27,-32 24,1 0,-1 1,1 0,0 1,0 0,1 1,-1 0,1 1,0 1,18-3,10 2,73 4,-85 0,214 25,-157-13,127 1,-56-13,130-4,-249-2,-1-1,1-2,-2-2,46-17,-17 5,159-56,-174 58,-1-3,65-40,-85 47,0 1,1 1,1 2,38-11,-66 22,-1 1,1-1,0 0,-1 1,1-1,-1 0,1 0,-1 0,0 0,1 0,-1 0,0-1,0 1,1 0,-1-1,0 1,0 0,-1-1,1 1,0-1,0 0,-1 1,1-1,-1 0,1 1,-1-1,0 0,0 0,0 1,0-1,0-2,-1-6,-1 0,0 0,-1 0,-5-15,-4-16,11 33,-1-1,1 1,-2 0,1-1,-1 1,0 0,-1 1,1-1,-2 1,1-1,-1 1,-6-7,4 5,1 0,1 0,0 0,0-1,1 0,0 0,-4-18,-7-16,-3-2,-27-58,4 14,29 61,-1 1,-1 1,-25-36,19 32,1-2,-28-64,11 22,-97-154,-30 11,66 93,12 6,-65-87,100 145,-16-22,58 73,0 0,0 0,-16-12,-13-15,-29-44,-31-36,69 86,11 11,-1 0,-1 2,-27-21,41 36,0 0,0 1,0 0,0 0,-1 0,1 0,-1 1,0 0,1 0,-1 1,0-1,1 1,-1 1,0-1,0 1,1 0,-8 2,-10 3,0 2,-37 17,49-21,-134 51,15-6,99-36,19-7,0 0,0-1,-1-1,1 0,-1-1,0 0,-17 1,-7 0,-72 16,75-12,0-1,-59 3,63-8,1 1,0 2,0 1,1 1,-1 2,2 0,-1 2,-50 28,47-22,21-13,0 1,1 0,0 1,0 0,1 0,0 1,-9 9,-29 39,32-35,-1-2,-33 31,29-32,14-11,-1-1,0 0,0-1,0 1,-13 6,-41 16,-12 7,-107 34,117-47,43-14,-1 0,-1-1,1-1,-42 4,20-5,-70 16,67-11,-47 5,45-10,1 2,0 2,0 3,1 1,1 2,0 2,1 2,1 2,0 2,-61 43,33-22,49-31,0 1,1 0,-26 24,26-21,0-1,-1-1,-38 20,4-2,-111 62,154-87,-1 0,-20 7,-25 14,46-20</inkml:trace>
</inkml:ink>
</file>

<file path=ppt/ink/ink9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33.23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0,'4'6,"0"0,0 0,0 0,-1 0,0 0,4 13,13 24,13 2,-21-30,0 1,-2-1,15 29,9 20,-22-44,14 34,-18-37,1-1,0 0,16 21,-14-23,-1 1,-1 0,12 27,-4-6,32 53,-35-64,55 93,-6-14,-14-23,-30-53,16 34,13 19,-27-47,27 36,10 16,-14-14,-28-49,-1 2,-1 0,21 53,-23-49,0-1,34 54,-31-57,-1 0,-1 1,18 50,-20-36,1 0,3 0,1-1,25 44,-40-83,-1 1,0-1,0 0,0 1,0-1,0 0,0 0,0 1,0-1,0 0,0 1,0-1,0 0,0 0,1 1,-1-1,0 0,0 0,0 1,1-1,-1 0,0 0,0 0,0 1,1-1,-1 0,0 0,0 0,1 0,-1 0,0 0,1 1,-1-1,0 0,0 0,1 0,-1 0,0 0,1 0,-1 0,0 0,1 0,-1 0,0 0,0-1,1 1,-1 0,0 0,0 0,1 0,-1 0,0 0,0-1,1 1,-1 0,1-1,2-8</inkml:trace>
</inkml:ink>
</file>

<file path=ppt/ink/ink9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37.62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1,'1'25,"1"0,2 0,0 0,14 44,45 93,16 2,1 6,-72-154,1 0,1-1,22 27,-12-16,-5-4,0 0,-2 1,0 1,17 46,-23-51,2-1,18 30,8 16,-18-23,-11-23,1-1,1 0,1 0,0-1,1 0,16 18,-13-17,0-1,17 31,-19-28,1-1,20 24,115 132,-127-148,23 35,18 25,-46-67,21 36,-26-37,2 0,26 31,-18-21,-13-13</inkml:trace>
</inkml:ink>
</file>

<file path=ppt/ink/ink9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43.78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0 536,'31'-2,"0"-1,0-2,-1-1,31-10,1 0,-27 7,-1 2,1 2,59-2,-67 7,-1-2,1 0,-1-2,0-1,41-12,-8 5,-50 12,0-1,1-1,-1 0,0 0,0-1,-1 0,1 0,13-8,5-5,0 1,1 2,30-11,-29 14,-1-3,0 0,30-20,-42 20,-1 0,25-27,-2 1,-21 23,1 0,1 1,23-13,-33 22,1 2,0-1,0 1,0 1,0 0,1 0,-1 1,1 0,15 0,88 3,27-1,-134-1,0 0,0-1,-1 0,1-1,-1 1,1-1,8-6,4-1,-2 2</inkml:trace>
</inkml:ink>
</file>

<file path=ppt/ink/ink9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45.59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1 324,'31'-8,"-9"0,63-9,30-7,0 5,154-5,-139 12,-17 1,-80 8,0-2,49-13,-51 10,0 2,0 0,32 0,97-10,-104 9,-29 1,0 0,-1-1,36-15,23-7,-75 25,-1 1,0-1,1-1,7-6,7-2,-15 7,-9 2,-18 0,-2 2</inkml:trace>
</inkml:ink>
</file>

<file path=ppt/ink/ink9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46.77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1 124,'119'-2,"130"5,-159 8,-59-5,54 1,72-10,-128 0,-1 0,0-3,41-11,-8-6,58-31,-76 33,-38 19,-4 1,1 1,-1 0,0-1,0 0,1 1,-1-1,0 0,0 0,0 0,0 0,0 1,0-1,1-2,-2-1</inkml:trace>
</inkml:ink>
</file>

<file path=ppt/ink/ink9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48.77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0,'1086'0,"-1067"1,-1 1,0 1,0 1,0 0,23 10,27 6,-52-15,1 1,0 0,19 12,-23-11,0-1,0 0,0-1,0-1,1 0,15 3,45-4,-53-4</inkml:trace>
</inkml:ink>
</file>

<file path=ppt/ink/ink9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51.51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1 474,'3'-2,"-1"-1,1 1,0 0,0 0,1 1,-1-1,0 1,1-1,-1 1,0 0,1 0,5 0,46-3,-37 4,-11 0,10 0,0-1,0 0,1-1,-2-1,1-1,0 0,-1-1,22-9,69-30,-70 31,39-21,-52 22,-2 1,-1 0,0-2,26-20,-29 19,1 0,1 1,0 1,1 1,0 1,1 1,-1 1,2 1,-1 0,1 2,30-3,55-14,-72 13,44-5,34 9,-88 6,-1-1,1-2,-1 0,0-2,1 0,43-15,-53 12,-10 6,0-1,-1 0,1 0,0-1,-1 0,0 0,1 0,-1 0,-1-1,1 0,5-5,-15 9,-1 1,1 0,0 0,0 0,0 0,-8 4,-21 8</inkml:trace>
</inkml:ink>
</file>

<file path=ppt/ink/ink9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53.11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0 487,'1'-2,"0"0,0 0,0 0,0 0,0 0,1 0,-1 0,1 0,-1 1,1-1,0 1,-1-1,4-1,2-4,19-16,2 1,0 1,32-18,96-46,-46 27,-83 44,2 2,0 1,41-10,28-10,53-23,-112 43,0 1,0 2,0 1,1 2,0 2,44 3,15 2,98-4,-162-6,-25 2,-26 3,-27 3,-11 4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4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0,'0'6,"0"6,3 6,1 5,-1 0,1-1,5 1,-1-2,0-4,-2-4,-1-6,2-6,2-7,0-2</inkml:trace>
</inkml:ink>
</file>

<file path=ppt/ink/ink9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55.34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0 693,'14'-16,"-2"0,17-27,-18 25,1 0,15-16,23-15,3 2,106-74,-58 47,-79 58,30-25,73-41,14 14,-118 59,-7 2,1 1,-1 0,1 1,0 0,1 2,-1-1,22 0,327 3,-167 3,-174-2</inkml:trace>
</inkml:ink>
</file>

<file path=ppt/ink/ink9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57.17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1 741,'1'-4,"0"0,0 1,1-1,0 0,0 1,0-1,0 1,0 0,0 0,1-1,3-2,7-10,17-30,39-44,-56 75,1 0,1 1,0 0,1 1,1 1,22-13,48-24,-30 16,2 2,70-26,-46 23,-56 22,0 1,1 1,40-9,-6 7,89-32,-99 29,0 2,71-9,39-12,-112 21,1 3,65-6,-116 16,1 0,0 0,0 0,0 0,0 0,-1 0,1 0,0 0,0 0,0 0,0 0,-1 0,1 1,0-1,0 0,-1 1,1-1,0 1,0-1,0 1,-1 0,0-1,0 1,1-1,-1 1,0-1,0 1,0 0,0-1,-1 1,1-1,0 1,0-1,0 1,0-1,-1 1,1-1,0 1,0-1,-1 1,1-1,0 1,-1-1,1 1,-36 32,23-21,-17 17</inkml:trace>
</inkml:ink>
</file>

<file path=ppt/ink/ink9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59.91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1885 51,'-477'0,"456"-1,0-2,0 0,1-1,-30-10,29 7,-1 2,0 0,-44-3,-424 7,215 3,246 0,1 1,0 1,0 1,-46 16,61-16,0 0,1 2,0-1,1 2,-15 10,-20 14,3-6,27-14</inkml:trace>
</inkml:ink>
</file>

<file path=ppt/ink/ink9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02.56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23,'5'0,"4"0,6 0,4 0,4 0,1 0,2 0,-1 0,1 0,0-4,-1-2,0 1,-8 1,-8 1</inkml:trace>
</inkml:ink>
</file>

<file path=ppt/ink/ink9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04.96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1,'33'12,"-15"-5,-6-1,0 1,-1 0,0 0,0 1,-1 0,0 1,0 0,15 20,-11-14,63 57,-47-47,32 38,35 42,48 59,-49-60,-36-41,94 102,77 78,-213-221,20 30,3 5,-19-28,26 49,0 1,-34-58,17 40,2 2,-22-44,-1 1,-1 0,0 0,8 37,11 86,-25-120,7 25,26 75,-20-74,12 59,-8 41,-6-57,-14-92,0 1,0-1,1 0,-1 1,0-1,0 0,0 0,0 1,0-1,0 0,0 1,-1-1,1 0,0 0,0 1,0-1,0 0,0 0,0 1,0-1,-1 0,1 0,0 1,0-1,0 0,-1 0,1 1,0-1,0 0,-1 0,1 0,0 0,0 0,-1 1,1-1,0 0,-1 0,-13-4,-19-18,27 18,-53-45,33 22</inkml:trace>
</inkml:ink>
</file>

<file path=ppt/ink/ink9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06.86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1,'24'15,"-1"1,0 1,33 33,-11-11,157 135,112 93,-76-76,-80-44,16 13,-144-132,-2 1,45 62,-30-36,117 162,-65-83,108 176,-84-59,-86-181,-34-66,-7-10,-14-14,18 17,-29-27,-1-1</inkml:trace>
</inkml:ink>
</file>

<file path=ppt/ink/ink9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08.54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0,'22'13,"-2"1,0 0,-1 1,30 30,-15-12,288 271,-278-261,143 154,-41-45,-26-22,-85-89,2-1,2-1,50 38,-54-52,6 4,-1 1,-1 2,65 70,19 40,83 107,-87-88,-87-111,27 57,-22-37,-22-44,-3-7,-2 1,0 0,12 36,-21-56,-1 1,0 0,1 0,-1-1,0 1,0 0,0 0,0 0,0-1,0 1,0 0,0 0,0 0,0-1,0 1,0 0,0 0,-1 0,1-1,0 1,-1 1,0-2,1 0,-1 0,1 0,-1 1,1-1,-1 0,0 0,1 0,-1 0,1 0,-1 0,1 0,-1 0,1-1,-1 1,1 0,-1 0,1 0,-1 0,1-1,-1 1,0-1,-31-23,31 23,-116-112,91 87,-13-14</inkml:trace>
</inkml:ink>
</file>

<file path=ppt/ink/ink9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09.57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0,'3'1,"0"1,0-1,0 1,0-1,0 1,0 0,0 0,-1 0,1 1,-1-1,4 5,2 0,123 107,-67-58,-2 2,-3 3,74 99,-20 4,-64-89,65 76,-102-137,-1 1,-1 0,10 20,-18-27,-10-11,-14-14,-77-84,67 69</inkml:trace>
</inkml:ink>
</file>

<file path=ppt/ink/ink9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10.53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1,'156'158,"89"80,-186-186,-3 2,-2 3,-3 2,71 106,-86-111,-7-12,32 63,-49-80</inkml:trace>
</inkml:ink>
</file>

<file path=ppt/ink/ink9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11.78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35,'4'0,"6"-4,5-2,4 1,4 1,1 1,2 1,-1 1,1 0,-1 1,1 0,-1 1,-4-5,-6-2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5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 0,'2'0,"4"3,4 2,-1 2,1 3,1 5,0 1,-4 1,-4-2,-6-3,-4-4,-5-6,-4-4,-5-5,1 0</inkml:trace>
</inkml:ink>
</file>

<file path=ppt/ink/ink9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12.52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45,'4'0,"6"0,9 0,6 0,7 0,7-4,0-1,-2-1,-3 2,-7-3,-4-1,-2 2,-5 2</inkml:trace>
</inkml:ink>
</file>

<file path=ppt/ink/ink9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13.31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0,'656'0,"-628"0</inkml:trace>
</inkml:ink>
</file>

<file path=ppt/ink/ink9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14.94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0 106,'43'-1,"48"-10,25-1,-86 12,-7 0,0 0,0-2,0 0,-1-2,1 0,-1-2,37-13,-41 11,0 1,1 1,0 0,0 2,0 0,0 2,29-2,-13 0,-32 5</inkml:trace>
</inkml:ink>
</file>

<file path=ppt/ink/ink9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15.86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1 133,'4'0,"6"-4,9-6,10-5,5-4,4-4,0-1,2 3,-6 5</inkml:trace>
</inkml:ink>
</file>

<file path=ppt/ink/ink9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19.27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354 652,'-14'-17,"0"0,1-1,-18-32,-10-15,15 26,-20-41,-6-9,32 52,1 0,2-1,1-1,-9-41,22 70,-5-10,0 5</inkml:trace>
</inkml:ink>
</file>

<file path=ppt/ink/ink9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2:54.800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328 1164,'164'-96,"-77"49,-40 21,98-40,-120 59,42-7,8-2,-44 9,-1-2,-1-1,0-2,-1-1,42-25,-36 18,1 1,59-24,7-2,-47 25,-44 17,0 0,0-1,-1 0,1-1,10-7,-110 74,-176 91,202-128,42-17,1 0,-23 14,-170 107,177-106,-2-2,-1-2,-66 23,-36 5,180-80,12-1,2 3,0 2,97-37,-68 37,-47 17,48-22,129-60,-125 58,-60 26,1 2,0 0,0 2,1 1,33-2,-38 3,0-1,0-1,0-1,-1-1,-1-1,31-17,0 1,5 2,-38 17,0-1,-1-2,22-12,15-17,41-24,-82 52,0 0,-1 0,0-2,0 0,17-22,0 2,-27 28,1 0,-1 0,0 0,0 0,-1-1,1 1,-1-1,3-9,-5 13,1 0,-1 0,0 0,0 0,0 0,0 0,0 0,0 0,0 0,0 0,0 0,0 0,-1 0,1 0,0 0,-1 0,1 0,-1 0,1 0,-1 0,1 0,-1 0,0 0,1 1,-1-1,0 0,0 0,0 1,0-1,1 0,-1 1,0-1,0 1,0 0,0-1,0 1,0 0,0-1,0 1,0 0,-1 0,1 0,0 0,0 0,0 0,0 0,-2 1,-5-1,-1 1,1 1,-1-1,1 1,0 1,0-1,0 1,0 1,-8 4,-66 44,77-48,-136 105,96-71,-3-2,-94 56,-6-25,88-42,-82 47,41 0,6-3,-170 105,243-164,22-10,-1 0,1 0,0 1,-1-1,1 0,0 0,-1 0,1 0,0 0,-1-1,1 1,0 0,0 0,-1 0,1 0,0 0,-1 0,1 0,0-1,0 1,-1 0,1 0,0 0,0-1,-1 1,1 0,0 0,0-1,0 1,-1 0,1 0,0-1,0 1,0-3,0 1,0 0,1 0,-1-1,1 1,0 0,-1 0,1 0,0 0,0 0,0 0,1 0,-1 0,0 0,3-2,22-26,43-39,-14 17,20-23,4 5,2 2,95-59,-128 93,-3-3,75-77,-19 16,35-5,-119 88,3-1,-1-1,-1 0,0-2,-1 0,15-25,-22 28,-6 8,1 0,0 0,1 1,11-13,-12 18,-5 11,-8 11,-73 102,-103 121,59-117,42-47,72-68,-2-1,1 0,-24 13,31-21,13-7,-1-1,0-1,0 0,-1 0,8-11,11-12,96-90,146-113,-162 137,-3 3,-81 74,-20 14,-15 11,-16 12,1 0,1 2,-37 35,-22 16,-61 32,-238 123,280-167,55-29,-1-2,-61 23,63-33,-264 83,252-87,4-2,-63 23,110-31,-91 38,89-35,0 0,0 2,1-1,0 1,-15 17,-2 1,-1-2,-1-1,-1-1,-42 22,91-55,10-7,51-23,162-34,-76 27,-114 27,-50 20,0 0,1 0,-1 0,1 0,-1 0,1-1,-1 1,0 0,1 0,-1 0,0-1,1 1,-1 0,0 0,1-1,-1 1,0 0,0-1,1 1,-1 0,0-1,0 1,1-1,-1 1,0 0,0-1,0 1,0-1,0 1,0-1,-12-2,-26 6,-138 40,83-16,81-25,0 1,0 1,0 0,1 0,0 1,-1 1,-17 11,30-16,0-1,0 1,0-1,0 0,0 1,0-1,0 0,0 0,0 0,0 0,0 0,0 0,0 0,0 0,0 0,2-1,32-8,-1-2,1-1,45-24,-38 17,59-20,-86 35,0 0,0 1,1 1,-1 0,1 1,0 1,30 3,-27 1,-4 3</inkml:trace>
</inkml:ink>
</file>

<file path=ppt/ink/ink9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4:17.159"/>
    </inkml:context>
    <inkml:brush xml:id="br0">
      <inkml:brushProperty name="width" value="0.2" units="cm"/>
      <inkml:brushProperty name="height" value="0.2" units="cm"/>
      <inkml:brushProperty name="color" value="#CC0000"/>
      <inkml:brushProperty name="ignorePressure" value="1"/>
    </inkml:brush>
  </inkml:definitions>
  <inkml:trace contextRef="#ctx0" brushRef="#br0">0 521,'30'-3,"0"-1,-1-1,0-1,0-2,29-12,-5 3,-17 6,103-27,-91 24,-1-1,49-23,7-3,-68 27,51-29,3-3,-61 34,0-2,0-2,-2 0,30-24,-36 26,0 1,26-12,-5 2,-30 18,1 1,-1 0,1 1,0 0,0 1,1 0,-1 1,0 1,0-1,1 2,13 2,-26-3,1 0,-1 0,0 0,1 0,-1 0,0 0,1 0,-1 0,1 0,-1 0,0 0,1 1,-1-1,0 0,1 0,-1 1,0-1,0 0,1 0,-1 1,0-1,0 0,1 1,-1-1,0 0,0 1,0-1,1 0,-1 1,0-1,0 1,-4 14,-17 18,16-27,-17 24,-2-1,-2-1,0 0,-32 23,-126 87,148-112,21-17,0-1,-1-1,0 0,0-2,0 1,-1-2,-32 5,-19 5,-33 4,76-15,0 1,0 1,-43 14,33-7,-61 12,34-9,31-6,0 1,1 1,-39 22,67-32,0 1,0-1,1 0,-1 1,0-1,1 1,-1-1,1 1,0 0,0 0,-1-1,1 1,0 0,1 0,-1 0,0 0,0 0,0 3,-3 45,0-3,4-47,0 1,-1-1,1 0,0 1,0-1,0 0,0 1,0-1,0 0,0 1,0-1,0 1,0-1,0 0,0 1,0-1,0 0,0 1,0-1,0 0,0 1,0-1,1 0,-1 1,0-1,0 0,0 1,1-1,-1 0,0 1,0-1,1 0,12-1,26-20,-25 13,33-14,1 3,75-21,7 4,-2-6,122-58,-176 71,-54 22,0 0,-1-2,1 0,30-20,-23 9,99-78,-114 89,0 0,0 0,0 1,26-12,-32 17,1 0,-1 1,1 0,0 0,-1 1,1 0,0 0,0 0,0 1,-1 0,1 0,13 3,-16-2,0 0,0 0,-1 0,1 0,-1 1,1-1,-1 1,0 0,1 0,-1 1,0-1,0 1,2 2,-4-3,0-1,0 1,0 0,0 0,-1 0,1 0,-1 0,1-1,-1 1,0 0,1 0,-1 0,0 0,0 0,-1 0,1 0,0 0,-1 0,1 0,-1 0,1 0,-1 0,0 0,0-1,0 1,-1 2,-10 12,0 0,-1-1,0 0,-2-1,1 0,-2-1,0-1,-19 11,-44 39,57-46,0 0,-1-1,-41 19,-25 17,53-30,-44 20,38-20,-23 10,-114 41,37-44,8 10,121-35,1-1,-1-1,-17 1,19-2,0 0,0 1,0 1,0 0,-16 5,9-1,14-5,-1 0,1 0,0 1,0 0,0-1,0 2,0-1,-5 4,8-5,0 0,1 1,-1-1,0 1,0-1,1 0,-1 1,1-1,-1 1,1 0,0-1,-1 1,1-1,0 1,0-1,0 1,0 0,0-1,1 1,-1-1,0 1,1-1,-1 1,1-1,0 1,-1-1,1 1,0-1,1 2,0 0,-1 1,1-1,0 1,0-1,1 0,-1 0,1 0,0 0,-1-1,1 1,0-1,1 1,5 3,-1-3,0-1,1 0,-1 0,0 0,10 0,-15-2,28 4,0-1,0-2,40-3,-55 0,0-1,0 0,0-1,0 0,-1-1,0-1,0-1,15-8,74-47,132-103,-150 104,7-6,-63 44,58-33,-54 36,43-33,-72 49,0 0,0 1,1-1,-1 1,1 0,0 0,0 0,0 1,12-2,54-17,-67 20,0-1,0 0,0 0,0 0,7-5,-7 4,0 0,0 0,0 1,0-1,1 1,8-2,-13 4,1 0,-1 0,0 0,1 0,-1 1,1-1,-1 0,0 1,1-1,-1 0,0 1,1 0,-1-1,0 1,0 0,0 0,1-1,-1 1,0 0,0 0,0 0,-1 0,1 1,0-1,0 0,0 0,-1 0,1 1,-1-1,1 0,0 3,27 55,-19-44,-2 1,0 0,0 0,6 27,-10-29,-2-11,0-1,-1 1,1-1,-1 1,1-1,-1 1,0-1,0 1,-1 4,0-6,1 0,-1 0,0 1,0-1,0 0,0 0,0 0,0 0,0 0,0 0,0 0,0 0,0 0,-1-1,1 1,0 0,-1-1,1 1,-1-1,1 0,-2 1,-106 30,-107 39,187-57,-36 12,42-17,1 1,-1 0,2 2,-26 16,-78 61,81-54,-84 47,105-69,0-1,-1-1,-37 10,28-13,1-2,-1-1,-1-2,-38-2,54 0,2 1,0 1,-31 7,35-6,1 0,-1-1,1-1,-1 1,0-2,1 0,-15-1,24 1,1-1,-1 1,1 0,0 0,-1-1,1 1,0-1,0 1,-1-1,1 1,0-1,0 0,0 0,0 0,0 0,0 1,-2-3,3 2,0 1,0-1,0 0,0 1,-1-1,1 0,0 1,0-1,0 0,1 0,-1 1,0-1,0 0,0 1,0-1,1 0,-1 1,0-1,1 1,-1-1,0 0,1 1,-1-1,1 0,5-5,0 0,0 1,1 0,10-7,-8 5,111-82,-51 34,2 4,146-78,-159 103,-22 11,60-36,-40 9,-47 34,1 0,-1 0,2 1,-1 0,1 1,0 0,0 1,0 0,1 1,12-3,88-7,-70 10,63-14,-66 6,-22 7,0 0,18-2,-34 7,-1 0,0 0,0 0,0 0,0 0,0 0,0 0,1 0,-1 0,0 0,0 0,0 0,0 0,0 0,1 0,-1 0,0 0,0 0,0 0,0 0,0 0,0 0,1 0,-1 0,0 0,0 0,0 0,0 0,0 1,0-1,0 0,0 0,0 0,0 0,1 0,-1 0,0 1,0-1,0 0,0 0,0 0,0 0,0 0,0 0,0 1,0-1,0 0,0 0,0 0,0 0,-5 10,-8 8,-2-4,-1 0,0-1,-1-1,-37 20,-10 7,-14 6,61-36,1-1,0 2,0 0,1 1,0 1,-18 19,30-27,5-4,11-7,18-14,13-20,-31 28,0 0,1 1,0 0,1 2,0 0,1 0,31-13,-38 20,0-1,0 2,0-1,1 2,-1-1,15 0,-19 3,0-1,0 1,0 0,0 0,-1 0,1 1,0 0,-1 0,1 0,-1 1,1-1,-1 1,0 0,5 4,10 10,65 51,-51-50,-32-17,0-1,-1 1,1-1,0 0,0 1,-1-1,1 0,0 0,0 0,-1 0,1 0,0 0,0 0,0 0,-1 0,1 0,0 0,0 0,0 0,-1-1,1 1,0 0,0 0,-1-1,1 1,0-1,-1 1,1-1,0 1,-1-1,1 1,-1-1,1 1,-1-1,1 0,-1 1,1-1,-1 0,1-1,-1 1,1-1,-1 1,1-1,0 1,0-1,0 1,-1-1,1 1,0 0,1 0,-1 0,0-1,0 1,0 0,1 0,-1 1,1-1,-1 0,0 0,3 0,0 0,-1 0,0 1,1-1,-1 1,1 0,-1 0,0 0,1 0,4 2,1 0,1 1,-1 0,0 0,0 1,0 0,9 6,-16-8,-1-1,1 1,-1 0,1 0,-1-1,0 1,0 0,0 0,0 0,0 0,0 0,0 0,-1 1,1-1,-1 0,0 0,1 0,-1 1,0-1,0 0,-1 4,1-1,-1 1,0-1,0 0,0 0,-1 0,0 0,0 0,-3 6,5-11,-1 1,0 0,0-1,1 1,-1-1,0 1,0-1,0 0,0 1,0-1,0 0,0 0,1 1,-1-1,0 0,0 0,0 0,0 0,0 0,0-1,0 1,0 0,0 0,-1-1,-31-9,19 5,-18-1,-1 2,1 1,-1 1,1 2,-40 5,65-4,0 0,1 1,-1-1,1 1,-1 1,1-1,0 1,-11 7,-44 37,15-11,-83 60,77-54,-83 49,125-86,-1-1,0 0,0 0,0-1,-22 3,19-4,0 1,0 0,-17 8,3-1,-47 12,30-10,40-10,-25 7,0-1,-53 6,33-9,21-1,0-2,-56-2,79-2,0 0,0-1,0 1,0-1,-6-5,-4-2,13 8,6 4,26 18,0 2,28 28,-56-49,4 5,1 1,-1 0,0 0,-1 1,5 7,3 6,-12-20,0-1,1 0,-1 0,0 0,0 1,1-1,-1 0,0 1,0-1,0 0,1 0,-1 1,0-1,0 0,0 1,0-1,0 1,1-1,-1 0,0 1,0-1,0 0,0 1,0-1,0 0,0 1,0-1,-1 0,1 1,0-1,0 1,0-1,0 0,0 1,-1-1,-12-4,-17-14,-12-33,42 51,0 0,0 0,0-1,-1 1,1 0,0 0,0 0,0 0,0 0,0 0,0 0,0 0,-1 0,1 0,0-1,0 1,0 0,0 0,0 0,0 0,-1 0,1 0,0 0,0 0,0 0,0 0,0 0,-1 0,1 0,0 0,0 0,0 1,0-1,0 0,0 0,-1 0,1 0,0 0,0 0,0 0,0 0,0 0,0 0,0 1,0-1,-1 0,1 0,0 0,0 0,0 0,0 0,0 1,0 10,4 11,-2-17,0 0,0 0,0-1,0 1,1-1,0 1,0-1,0 0,1 0,-1 0,8 6,-8-8,-1-1,1 0,-1 0,1 0,0 0,-1-1,1 1,0-1,-1 1,1-1,0 0,0 0,-1 0,1-1,0 1,0-1,-1 1,1-1,0 0,-1 0,1 0,-1 0,1-1,2-1,58-33,53-26,87-23,-173 73,225-85,-176 70,105-51,-103 41,18-15,-63 31,44-17,-60 29,-5 2,0 1,1 0,-1 1,28-4,-41 8,1 1,-1-1,1 1,0 0,-1 0,1 0,-1 0,1 0,0 1,-1-1,1 1,-1 0,1 0,-1 0,0 0,1 0,-1 0,0 1,0-1,0 1,1 0,-2-1,1 1,0 0,0 0,-1 0,1 0,-1 0,1 1,-1-1,0 0,0 1,0-1,0 1,-1-1,2 5,0 13,0 0,-2 1,0-1,-3 26,2-44,0 0,1 0,-1 0,0-1,0 1,0 0,0 0,0-1,0 1,-1-1,1 1,0-1,-1 0,0 1,1-1,-1 0,1 0,-1 0,0 0,-3 1,-46 17,30-12,-28 13,0 2,-47 30,-30 15,-12-2,16-8,99-46,-42 12,41-15,-43 20,40-13,-1-2,0-1,0-1,-48 12,31-13,-120 22,128-26,24-3,0-1,0-1,-24 1,33-3,0 1,-1-1,1 0,0 0,-1 0,1-1,0 1,0-1,0 0,0 0,1-1,-1 1,0-1,1 0,-5-4,-2-3,5 5,0 1,0-1,0 0,1-1,-1 1,1-1,1 0,-1 0,1 0,0 0,-4-12,7 17,0 0,1 0,-1 0,0 1,0-1,1 0,-1 0,0 0,1 0,-1 1,1-1,-1 0,1 0,0 1,-1-1,1 0,-1 1,1-1,0 1,0-1,-1 1,1-1,0 1,0-1,0 1,0 0,-1 0,1-1,0 1,0 0,0 0,1 0,34-4,-31 4,2 0,140-11,-130 9,1-2,-1 0,0-1,-1-1,1 0,19-12,31-18,58-35,23-9,-40 24,-80 41,60-20,1-1,163-62,-223 91,-29 8,1-1,-1 0,0 0,0 1,0-1,0 0,0 0,0 1,0-1,0 0,0 0,0 1,0-1,0 0,0 1,0-1,0 0,0 0,0 1,0-1,0 0,0 0,0 1,0-1,0 0,-1 0,1 0,0 1,0-1,0 0,0 0,-1 0,1 1,0-1,0 0,0 0,-1 0,1 0,0 0,0 1,-1-1,1 0,0 0,0 0,-1 0,-50 36,36-25,-64 55,61-49,-1 0,-1-2,0 0,-42 23,48-33,0 0,-26 5,-18 6,18-1,1 2,-69 41,55-25,41-27,38-22,31-19,78-35,36-17,-103 52,-44 22,36-15,-50 24,0 1,-1 1,1-1,0 2,1-1,-1 1,15 1,-20 0,6 0,-1 1,1-1,0 2,-1 0,1 0,-1 0,0 2,18 7,-6 1,0 1,-1 1,0 1,28 27,55 38,-101-77,13 7,-12-8,1 1,-1-1,0 1,0 0,0 0,0 1,-1-1,1 1,-1 0,0 0,0 0,-1 0,4 5,-6-8,0 0,0 0,0-1,0 1,0 0,0 0,-1-1,1 1,0 0,0 0,-1-1,1 1,0 0,-1-1,1 1,0 0,-1-1,1 1,-1-1,1 1,-1 0,0-1,1 1,-1-1,1 0,-1 1,0-1,1 0,-1 1,0-1,0 0,1 1,-1-1,0 0,0 0,1 0,-1 0,0 0,0 0,1 0,-2 0,-40 0,35 0,-9 1,-1 0,1 1,0 1,-1 1,2 0,-18 7,20-7,-120 26,91-17,22-8,0 1,1 1,-1 1,-18 11,-96 46,31-18,58-21,30-17,-1 0,-28 12,8-6,-34 20,50-24,0 0,-1-2,1 0,-2-1,1-1,-37 6,5 1,7-2,28-8,0 1,-18 8,20-7,0-1,-27 5,38-8,0-1,1 0,-1-1,0 1,0-1,0 0,0 0,0 0,0-1,0 0,0 0,0 0,0 0,1-1,-1 0,0 0,1 0,0-1,-1 1,-5-6,3 2,1 0,0 0,0 0,1-1,-1 0,-6-13,-19-24,31 44,-1 0,1 0,0-1,0 1,-1 0,1 0,0 0,0-1,-1 1,1 0,0-1,0 1,0 0,0 0,0-1,-1 1,1 0,0-1,0 1,0 0,0-1,0 1,0 0,0-1,0 1,0 0,0-1,0 1,0 0,0-1,1 1,-1 0,0-1,0 1,0 0,0 0,0-1,1 1,-1 0,0 0,1-1,17-5,29 4,-43 2,27 0,0-1,1-1,-1-2,0-2,-1 0,49-18,-9 1,-40 14,51-23,-43 10,-1-1,-2-2,65-58,-74 61,-19 17,0 0,0 0,0 1,1 0,0 0,0 1,0 0,0 1,12-3,10 0,41-2,-29 3,500-22,-538 26,-1 0,0 0,0 0,0 0,0 0,0-1,0 0,0 1,0-1,0 0,0 0,-1 0,1-1,5-2,-7 2,0 1,-1 0,1-1,0 1,-1-1,1 1,-1-1,1 1,-1-1,1 0,-1 1,0-1,0 1,0-1,0 0,0 1,0-1,-1 1,1-1,0 0,-1 1,0-1,1 1,-1-1,0 1,1 0,-1-1,-2-1,-15-25,15 24,-1-1,1 1,0 0,1-1,-1 0,1 0,0 0,0 0,0 0,-1-8,6 14,-1 0,0 0,0 1,1-1,-1 1,0-1,0 1,-1 0,4 3,5 9,0 1,11 24,4 7,-2-6,-10-17,1-1,23 28,-31-40,0 0,-1 0,0 0,0 1,4 17,-4-14,-4-13,-1 0,0 0,1 0,-1 0,0 0,0 0,1 0,-1 1,0-1,0 0,0 0,0 0,-1 0,1 0,0 0,0 1,-1-1,1 0,-1 0,1 0,-1 0,1 0,-1 0,1 0,-2 1,0-1,0 1,0-1,-1 1,1-1,0 0,0 0,-1 0,1 0,-1 0,1 0,-4 0,-9 1,-1-1,0 0,-17-1,20-1,-25 1,15-2,0 2,0 1,0 0,0 2,0 1,-42 12,-49 14,14 20,-175 64,260-108,0-2,0 0,-1-1,-29 3,25-4,0 0,-26 8,-144 53,174-57,0 0,1 1,0 1,0 1,1 0,0 1,-17 16,26-23,-1 0,0 0,0 0,0 0,0-1,-1 0,1-1,-13 2,-21 8,33-9,0 1,0-1,-1-1,1 0,-9 1,15-1,-1-1,1 0,-1 0,1 0,-1 0,1 0,-1 0,1-1,-1 1,1 0,-1-1,1 1,-1-1,1 1,0-1,-1 0,1 0,0 0,0 1,-1-1,1 0,0-1,0 1,0 0,0 0,0 0,0-1,1 1,-1 0,0-1,1 1,-1-2,1 1,0 0,0 1,0-1,1 0,-1 1,1-1,-1 0,1 1,-1-1,1 0,0 1,0-1,0 1,0 0,0-1,0 1,1 0,-1-1,0 1,2-1,31-24,-31 24,14-8,0 0,1 1,0 1,0 0,1 2,19-5,118-16,-17 3,-84 8,0-4,101-50,-156 70,30-15,146-62,-57 39,-46 14,-57 17,0 1,0 1,0 1,1 0,-1 1,30-1,59 5,-105-1,0 0,0 0,1 0,-1 0,0 0,0 0,0 0,0 0,0 0,0 0,0 0,0 0,1 0,-1 0,0 0,0 0,0 0,0 0,0 0,0 0,0 0,0 0,1 0,-1 0,0 0,0 0,0 0,0 0,0 0,0 0,0 0,0 1,0-1,0 0,0 0,0 0,0 0,0 0,0 0,0 0,1 0,-1 1,0-1,0 0,0 0,0 0,0 0,0 0,0 0,-1 0,1 0,0 1,0-1,0 0,0 0,0 0,0 0,-7 6,-14 6,-129 66,-55 25,152-79,0-3,-1-2,-65 14,-68-5,86-15,-80 16,170-27,1 0,-1 1,1 0,0 1,0 0,0 1,0 0,-13 9,22-13,-1 0,1 0,1 0,-1 1,0-1,0 0,0 0,0 0,1 1,-1-1,1 0,-1 1,1-1,0 1,-1-1,1 1,0-1,0 1,0-1,0 0,0 1,0-1,1 3,12 40,-4-16,-2-7,-2 6,-11-22,-12-9,22 8,0 0,0 0,-1 0,0 0,0 1,0-1,0 1,3 7,7 11,1 0,1-1,1-1,0 0,36 33,-43-45,98 98,-101-100,0 0,1 0,0 0,1-1,-1 0,1 0,1-1,-1 0,1 0,-1-1,1-1,1 1,-1-1,0-1,1 1,-1-2,1 1,0-1,10-1,3 0,-10 2,0-2,1 0,-1-1,0 0,0-1,0 0,0-1,0-1,16-6,1-3,50-15,-49 18,50-23,-7 0,-44 18,1 0,1 2,38-11,-28 10,-25 7,0-1,-1-1,0 0,0-1,27-23,-1 0,-15 14,-9 5,0 1,1 0,1 1,0 2,0 0,23-8,-33 15,0-2,-1 1,1-1,14-10,25-13,-19 18,15-6,-42 15,0-1,-1 1,1-1,-1 1,1-1,-1 0,0 0,0 0,0 0,0 0,0 0,3-5,-5 6,0 0,1-1,-1 0,0 1,0-1,0 1,0-1,0 1,0-1,0 1,-1-1,1 1,-1-1,1 1,-1-1,1 1,-1 0,-1-3,-19-29,13 22,-9-17,-1 1,-2 1,0 1,-2 0,-28-24,14 17,-59-69,94 100,1 1,-1-1,0 1,1-1,-1 1,1 0,-1-1,0 1,1 0,-1-1,0 1,0 0,1 0,-1-1,0 1,0 0,1 0,-1 0,0 0,0 0,1 0,-1 1,0-1,0 0,1 0,-1 0,0 1,1-1,-1 0,0 1,1-1,-1 0,0 1,1-1,-1 1,1-1,-1 1,1-1,-1 1,1 0,-1-1,1 1,0 0,-1 0,-24 40,17-29,-2 5,-2 0,0-1,-1-1,-1 0,0-1,-30 23,33-30,1 0,-1-1,0 0,-1 0,0-2,1 1,-1-1,-1-1,1 0,0-1,-1 0,-13 0,10-2,0 2,0 0,0 1,0 1,0 1,-19 8,-89 46,72-32,-2-2,-1-3,-1-2,0-3,-72 12,74-23,-16 2,65-7,-1 1,0-1,1 1,-1 0,1 1,0-1,0 1,0 0,-6 4,10-5,-1 0,1 0,-1 0,1 0,0 0,0 1,0-1,0 0,0 1,1-1,-1 0,1 1,-1-1,1 1,0-1,0 1,0-1,0 1,1-1,-1 0,1 1,-1-1,1 1,0-1,0 0,0 0,2 4,1 3,0-1,1 0,0 1,1-2,11 14,-15-19,0 0,0-1,0 0,1 1,-1-1,1 0,-1 0,1 0,0 0,-1-1,1 1,0-1,-1 1,4-1,44-2,-28 1,15-3,-1-1,0-2,0-2,50-19,-80 26,108-38,40-13,-98 34,-2-3,68-35,-37 17,-54 28,-2-2,0-1,-1-1,44-33,-55 36,1 2,0 0,1 1,0 0,29-8,-46 17,0 0,-1 0,1 0,0 1,1-1,-1 1,0 0,0-1,0 1,0 0,0 0,0 0,0 1,0-1,0 0,0 1,0-1,0 1,3 1,-3-1,-1 0,1 1,-1-1,0 0,1 1,-1-1,0 1,0 0,0-1,0 1,0 0,-1 0,1-1,0 1,-1 0,0 0,1 2,0 3,-1 0,0 0,0 0,0 0,-1 0,0 0,0 0,-1 0,0-1,-3 9,-1-3,0-1,0-1,-1 1,0-1,-1 0,0-1,-1 0,0 0,0-1,-1 0,0-1,-15 10,5-7,1-1,-2 0,1-2,-1 0,0-2,-27 5,-137 31,27-4,-4 4,22-5,114-31,9-2,0 1,0 0,-26 12,20-5,-28 10,33-12,18-9,0 0,0 0,0 1,0-1,0 0,0 1,0-1,0 0,0 1,0-1,0 0,1 0,-1 1,0-1,0 0,0 0,0 1,0-1,1 0,-1 0,0 1,0-1,0 0,1 0,-1 0,0 1,0-1,0 0,1 0,-1 0,0 0,1 0,-1 0,0 1,35 8,48 0,1-5,99-6,-133-10,-8 0,-37 11,-1 0,1 0,-1-1,1 1,-1-1,0 0,0 0,0-1,0 1,0-1,4-4,35-41,-37 39,1 0,0 1,1 0,0 0,0 1,9-7,-11 11,22-17,-27 19,-1 1,1 0,-1-1,0 1,1 0,-1-1,0 1,1-1,-1 1,0-1,0 1,0-1,1 1,-1-1,0 1,0-1,0 1,0-1,0 1,0-1,0 0,0 1,0-1,0 1,0-1,0 1,-1-1,1 1,0-1,0 1,0-1,-1 1,1-1,0 1,-1-1,1 1,0 0,-1-1,1 1,0 0,-1-1,1 1,-1 0,1-1,-1 1,1 0,-1 0,1-1,-1 1,1 0,-1 0,1 0,-1 0,0 0,-14-5,0 2,0 0,0 1,0 0,-17 0,8 1</inkml:trace>
</inkml:ink>
</file>

<file path=ppt/ink/ink9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4:21.336"/>
    </inkml:context>
    <inkml:brush xml:id="br0">
      <inkml:brushProperty name="width" value="0.2" units="cm"/>
      <inkml:brushProperty name="height" value="0.2" units="cm"/>
      <inkml:brushProperty name="color" value="#CC0000"/>
      <inkml:brushProperty name="ignorePressure" value="1"/>
    </inkml:brush>
  </inkml:definitions>
  <inkml:trace contextRef="#ctx0" brushRef="#br0">1 0,'2'3,"1"-1,-1 0,0 1,0-1,0 1,0-1,-1 1,1 0,0 3,5 5,52 59,-44-54,0 1,-2 0,0 1,18 31,87 181,-48-45,-54-134,3-1,45 89,-41-103,36 42,7 9,53 128,-81-141,14 23,36 72,-34-41,-47-115,0 0,1-1,0 1,11 11,0 2,-16-23,0 0,0 0,0 0,1 0,-1-1,7 5,-7-6,0 1,0 0,0 0,0 1,0-1,-1 0,1 1,-1 0,0 0,4 4,-3 1</inkml:trace>
</inkml:ink>
</file>

<file path=ppt/ink/ink9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5:28.223"/>
    </inkml:context>
    <inkml:brush xml:id="br0">
      <inkml:brushProperty name="width" value="0.2" units="cm"/>
      <inkml:brushProperty name="height" value="0.2" units="cm"/>
      <inkml:brushProperty name="color" value="#BB5B18"/>
      <inkml:brushProperty name="ignorePressure" value="1"/>
      <inkml:brushProperty name="inkEffects" value="bronze"/>
      <inkml:brushProperty name="anchorX" value="0"/>
      <inkml:brushProperty name="anchorY" value="0"/>
      <inkml:brushProperty name="scaleFactor" value="0.5"/>
    </inkml:brush>
  </inkml:definitions>
  <inkml:trace contextRef="#ctx0" brushRef="#br0">206 520,'0'0,"0"-4,0-4,3 0,1-3,0-2,3-3,-1-1,4 2,-2 0,-2-1,-1 0,-6 3,-5-2,-1 1,-4 2,-2 2,1 0,2-1,-1-2,-1 1,1-1,3-1,-2 1,-1 4,1-1,-1-2,1-2,-1-1,2-2,-2 2,3 0,1 0,2-2,6 4,2 6,4 8,4 3,4 1,-2 4,-3 3,2-1,1-2,-3 1,-2 2,2 2,1-2,-1 2,2 1,-3 1,2 1,-2 1,2-3,-2 0,-2 0,-3 2,-1 0,-2 1,0 1,-1-1,-5 2,1-1,0 1,-4-1,2 0,-3-3,1-1,1 0,2 1,2 1,-2-3,-4-7,-3-4,1-10,2-6,2-4,-1-3,-2-1,1-1,-2 1,2 0,1 1,3 0,2 1,-2-1,0 1,-2 0,0 0,1 0,1 0,2-1,2 1,-4 4,1-1,0 1,-3 3,1-1,1-1,-2 3,0-2,2 0,5 1,5-1,5 3,5 2,2-1,6-1,1 1,-4-3,0 3,-2 2,0 2,0 2,-7 9,-4 1</inkml:trace>
</inkml:ink>
</file>

<file path=ppt/ink/ink9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5:41.35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0,'1'0,"1"1,-1-1,0 0,1 1,-1-1,0 1,1 0,-1-1,0 1,1 0,-1 0,0 0,0 0,0 0,0 0,0 0,1 2,18 26,-10-13,-4-8,-2 0,1 0,-1 0,0 1,-1-1,0 1,0 0,-1 0,2 16,0 5,-2 49,-3 633,1-695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5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1,'3'0,"0"3,3 4,3 2,0 4,0 4,0 2,-3 1,-5-3,-3-4,-4-5</inkml:trace>
</inkml:ink>
</file>

<file path=ppt/ink/ink9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8:38.061"/>
    </inkml:context>
    <inkml:brush xml:id="br0">
      <inkml:brushProperty name="width" value="0.35" units="cm"/>
      <inkml:brushProperty name="height" value="0.35" units="cm"/>
      <inkml:brushProperty name="color" value="#DA0C07"/>
      <inkml:brushProperty name="ignorePressure" value="1"/>
      <inkml:brushProperty name="inkEffects" value="lava"/>
      <inkml:brushProperty name="anchorX" value="-2168.78247"/>
      <inkml:brushProperty name="anchorY" value="926.70575"/>
      <inkml:brushProperty name="scaleFactor" value="0.5"/>
    </inkml:brush>
  </inkml:definitions>
  <inkml:trace contextRef="#ctx0" brushRef="#br0">0 59,'0'0,"16"0,35 0,23 0,15 0,-3 0,-3 0,-7-6,-11 0,-12 0,-8 0,-2 3,-5 1,-2 0,-2 2,-2 0,-2 0,6 0,6 0,0 7,0-1,2 0,-8 5,4-1,-3-1,-1-3,-2-2,-2-2,5 0,6-2,0 0,4-1,-2 1,-3-1,-3 1,-9 6,-4 0,5 0,7 5,6 0,7-3,11-1,3-3,-5-1,1-2,-8-1,-6 0,0 0,1-1,-3 1,2-7,4 1,-3-1,1 2,3-5,-3 1,2 2,-5 1,-4 3,-3 0,-4 2,3-5,-1 0,11 0,12 2,3-6,4 2,0 1,-7-5,-8 3,-7 0,-6 3,-5 2,-9 8,-8 7,-6 7,-6 6,-10 4,-1 2,-2 1,2 1,1-1,1 1,2-1,1 0,1-1,-6-5,0-2,0 1,2 1,0 2,-4 1,0 1,1 0,2 2,-5-7,2 0,1 0,-5-4,2 1,2 0,2 3,-4-4,2 2,1 0,2 3,-5 8,2 8,-5 7,2-1,1-1,-3 1,2-2,2 1,2 4,-3-3,2-3,1 1,2-2,-4-4,1-2,-5-4,1 5,3 0,2-2,2-1,3-2,1-1,0-1,2 6,-1 5,1 1,-1-2,0-2,0 3,1-3,-1 0,0-3,0-2,0 4,0-1,0 5,0 0,0 3,0-1,0-3,0-3,0-3,0-2,0-2,0 6,0-1,0 0,0-2,0 6,0 4,0 0,0 4,0 3,0-2,0 2,0-5,0 3,0 2,0 3,0-4,0 2,0-5,0-4,0-4,0-4,0-3,0-1,0-1,0 0,0-1,0 0,0 1,0 0,0 0,-6 6,-1 1,1-1,1 5,2 6,0-2,2 3,0-2,1 3,1 2,-7-3,0 2,0 2,1-3,2-4,0-5,2-4,0-3,1-2,1-1,-1 0,0-1,0 7,-6 6,0 0,-1 5,2-2,1-2,2-4,1-3,0-3,1-2,0 5,0 7,1-1,-1 4,0-1,0-3,0 3,0-3,0-3,0-2,0 3,0-2,0 5,0 5,0 4,0-3,0 3,6 2,1-4,-1 1,0 2,-3-4,0-4,-2-5,0-5,-1-2,0-1,-1-2,1-1,0 0,0 1,0-1,0 7,0 0,0 1,0-2,0-1,0-1,0-2,0 0,0-1,0 0,0 0,0 0,0 0,0 1,-7-1,1 0,-1 6,2 1,1-1,2-1,0-1,2-1,-6-2,0 0,0 0,1-1,2-1,1 1,0 0,2 6,0 1,0 5,0 6,-5-2,-1-2,0 2,-5-9,1-3,2 3,1-1,3 4,2 6,0 5,2 4,0-3,1-4,-1-5,1-5,-1 2,0-2,0 4,0-1,6-2,0-2,1-3,3 5,0 4,-1 6,-3 5,-2 3,-1 2,-2-4,5-12,0-6,0-5,-2-4,0 0,-2 0,-1 0,-7 6,0 1,-6-5,0-1,2-8,-3-5,-5-7,3-4,3-3</inkml:trace>
</inkml:ink>
</file>

<file path=ppt/ink/ink9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8:38.062"/>
    </inkml:context>
    <inkml:brush xml:id="br0">
      <inkml:brushProperty name="width" value="0.35" units="cm"/>
      <inkml:brushProperty name="height" value="0.35" units="cm"/>
      <inkml:brushProperty name="color" value="#DA0C07"/>
      <inkml:brushProperty name="ignorePressure" value="1"/>
      <inkml:brushProperty name="inkEffects" value="lava"/>
      <inkml:brushProperty name="anchorX" value="-15269.49707"/>
      <inkml:brushProperty name="anchorY" value="-29641.57617"/>
      <inkml:brushProperty name="scaleFactor" value="0.5"/>
    </inkml:brush>
  </inkml:definitions>
  <inkml:trace contextRef="#ctx0" brushRef="#br0">32 1,'0'0,"0"5,0 8,0 5,0 6,0 3,0 3,-6-5,0 0,0 0,0 1,3 1,1 2,0 0,2 1,0 0,0 1,0-1,0 0,1 1,-1-1,0 1,0-1,0 0,0 0,0 1,0-1,0 0,0 0,0 0,0 1,0-1,0 0,0 0,0 1,0-1,0 0,0 6,0 1,0 5,0 0,0 4,0 4,0-3,0 4,0-4,0 1,0 4,0-5,0-3,0-4,0-4,0 3,0-1,0 4,0 5,0-1,0 3,0-3,0 2,0 3,0-3,0 2,0-4,0-3,0-5,0 3,0-2,0-2,0 4,0-1,0-2,0 3,0 6,0-3,0-1,0-4,0 3,0 4,0-2,0 4,0-3,0-3,0 2,0-3,0 4,0-2,0-3,0 3,0-2,0 4,0-3,0 4,0 4,0-3,0 3,0 2,0-3,0 1,0-3,0 1,0 3,0 3,0-5,0 3,0 2,0-5,0 2,0-5,6 3,0 1,0-3,-1 3,-1 2,-2 2,-1-3,0-5,5-5,0-4,0-3,-1 3,-2 6,5-1,0 4,-2 4,-1-2,5 3,-2-4,-1 2,5 2,-2-3,-2-5,-1 3,-3-3,-2 2,-1-3,5 5,0 2,0-2,5 2,-2 3,5-3,-1-4,-3 1,3-3,-2 2,-2-2,-3-3,-2-3,4-3,-1 5,-1-2,5-1,-2 5,6 4,-3 0,-2 3,-2-2,2 2,-1 3,-2-3,-1 2,-3-3,-1 1,-2-3,0-4,6-3,0-4,0-2,-2-1,0-1,-2 0,-1-1,0 7,-1 6,0 1,-1 4,7 4,0 4,0-4,-1 2,-1 1,-2-4,-1 2,0-6,-1 3,0 1,-1-3,1 3,0-4,0-4,0 2,0-3,0 4,0-3,0 4,0 3,0-2,0 3,6 2,0-4,0-3,-1-4,-1-5,4-9,0-2,-1 5,4 1,-1 1,-1 0,3 0,-2 0,-2-1,4 0,-2-1,4-5,-1-1,-3 0,3-5,-3 7,5-5,4 3,3 1,3-4,3-6,2-4,6-5,2-3,11-2,5-1,-1-1,3 0,0-6,-4 0,1-6,0 1,-4 2,-4-4,-5 3,-4-4,-4 2,-1 3,-1 3,0 3,-1 1,0 2,1 1,0 1,6-1,0 1,6-1,0 1,-2-1,-2 0,3 0,-1 0,-9 6,-1 0,-3 0,1-1,-7 5,1-2,0 0,2-3,2-1,2 4,1 6,1-1,0-2,1-2,-1 2,-5 5,-1-2,0 3,2-2,0-3,2-4,1-3,-5 3,0 0,0-2,1-2,2 5,1 0,1-2,1-2,0-1,1-2,-6-1</inkml:trace>
</inkml:ink>
</file>

<file path=ppt/ink/ink9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8:48.269"/>
    </inkml:context>
    <inkml:brush xml:id="br0">
      <inkml:brushProperty name="width" value="0.35" units="cm"/>
      <inkml:brushProperty name="height" value="0.35" units="cm"/>
      <inkml:brushProperty name="color" value="#DA0C07"/>
      <inkml:brushProperty name="ignorePressure" value="1"/>
      <inkml:brushProperty name="inkEffects" value="lava"/>
      <inkml:brushProperty name="anchorX" value="-2168.78247"/>
      <inkml:brushProperty name="anchorY" value="926.70575"/>
      <inkml:brushProperty name="scaleFactor" value="0.5"/>
    </inkml:brush>
  </inkml:definitions>
  <inkml:trace contextRef="#ctx0" brushRef="#br0">0 60,'0'0,"16"0,36 0,23 0,15 0,-3 0,-2 0,-8-6,-12 0,-11 0,-8-1,-3 4,-4 1,-3 0,-1 2,-3 0,-1 0,5 0,7 0,-1 7,1 0,2-1,-9 5,5-1,-4-1,0-3,-3-2,-1-2,4 0,7-2,-1 0,5-1,-2 1,-4-1,-2 1,-10 6,-4 0,6 0,6 6,7-1,7-3,11-1,2-3,-4-1,1-2,-8-1,-7 0,1 0,1-1,-4 1,3-7,4 1,-4-1,2 2,3-5,-4 0,3 3,-5 1,-5 3,-2 0,-5 2,4-5,-2 0,12 0,12 2,3-6,4 2,0 1,-7-6,-9 4,-6 0,-7 3,-4 2,-10 8,-8 7,-5 7,-7 7,-10 3,-1 3,-3 0,3 1,1 0,1 0,2 0,1-1,1 0,-6-6,0-2,0 2,2 0,0 2,-4 2,0 0,0 0,3 3,-5-8,2 1,1-1,-5-4,2 1,2 1,2 2,-5-4,3 3,1-1,2 3,-5 9,2 7,-5 8,2-1,0-2,-2 2,2-2,2 0,2 5,-3-3,2-4,1 2,1-3,-3-3,1-3,-5-3,1 4,3 1,2-3,2 0,3-3,1 0,0-2,2 7,-1 4,1 2,-1-3,0-1,0 3,1-4,-1 1,0-4,0-1,0 3,0 0,0 4,0 1,0 2,0 0,0-3,0-4,0-2,0-3,0-1,0 5,0 0,0-1,0-2,0 7,0 4,0-1,0 5,0 3,0-3,0 3,0-5,0 2,0 3,0 3,0-5,0 3,0-5,0-5,0-3,0-5,0-2,0-2,0 0,0-1,0 0,0-1,0 1,0 1,0-1,-7 7,0 0,1 0,1 4,2 7,0-2,2 2,0-1,1 2,1 3,-7-3,0 2,0 1,1-2,2-4,0-6,2-3,0-4,1-2,1 0,-1-1,0 0,0 6,-6 7,0-1,-2 6,3-2,1-3,2-3,1-4,0-2,1-3,0 6,0 6,1 0,-1 3,0 0,0-3,0 2,0-2,0-4,0-1,0 2,0-1,0 5,0 4,0 5,0-3,0 2,6 3,1-4,0 0,-1 3,-3-4,0-4,-2-6,0-4,-1-3,0-1,-1-1,1-2,0 1,0 0,0-1,0 8,0-1,0 2,0-3,0 0,0-2,0-1,0-1,0 0,0-1,0 0,0 1,0-1,0 2,-7-2,1 1,-2 5,3 2,1-2,2 0,0-2,2-1,-6-1,0-1,0 1,1-2,2 0,1 0,0 0,2 7,0 0,0 6,0 6,-5-3,-1-1,0 2,-6-10,2-2,2 2,1 0,3 3,2 7,0 4,2 5,0-3,1-4,-1-6,1-4,-1 1,0-1,0 3,0 0,6-3,0-1,1-4,3 6,1 4,-2 5,-3 6,-2 3,-1 2,-2-5,5-11,0-7,0-4,-2-5,0 1,-2-1,-1 0,-7 7,0 0,-6-4,0-2,2-8,-3-4,-6-8,4-4,3-3</inkml:trace>
</inkml:ink>
</file>

<file path=ppt/ink/ink9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8:48.270"/>
    </inkml:context>
    <inkml:brush xml:id="br0">
      <inkml:brushProperty name="width" value="0.35" units="cm"/>
      <inkml:brushProperty name="height" value="0.35" units="cm"/>
      <inkml:brushProperty name="color" value="#DA0C07"/>
      <inkml:brushProperty name="ignorePressure" value="1"/>
      <inkml:brushProperty name="inkEffects" value="lava"/>
      <inkml:brushProperty name="anchorX" value="-15269.49707"/>
      <inkml:brushProperty name="anchorY" value="-29641.57617"/>
      <inkml:brushProperty name="scaleFactor" value="0.5"/>
    </inkml:brush>
  </inkml:definitions>
  <inkml:trace contextRef="#ctx0" brushRef="#br0">32 1,'0'0,"0"5,0 8,0 5,0 7,0 2,0 4,-6-6,0 0,0 1,0 0,3 1,1 3,0-1,2 2,0-1,0 1,0 0,0-1,1 2,-1-2,0 2,0-2,0 0,0 1,0 0,0 0,0-1,0 0,0 1,0 0,0 0,0-1,0 1,0 0,0-1,0 1,0 5,0 2,0 4,0 1,0 4,0 3,0-2,0 4,0-5,0 2,0 4,0-6,0-2,0-5,0-3,0 3,0-2,0 5,0 4,0 0,0 3,0-4,0 3,0 3,0-4,0 3,0-4,0-4,0-4,0 2,0-1,0-3,0 5,0-2,0-1,0 2,0 7,0-3,0-2,0-3,0 2,0 5,0-2,0 3,0-2,0-3,0 1,0-2,0 3,0-1,0-3,0 2,0-1,0 3,0-2,0 4,0 3,0-2,0 3,0 1,0-2,0 1,0-4,0 2,0 3,0 2,0-4,0 3,0 2,0-6,0 3,0-5,6 2,0 2,0-3,-1 2,-1 3,-2 2,-1-4,0-4,6-5,-1-5,0-2,-1 2,-2 7,5-2,0 5,-2 4,-1-3,5 4,-2-4,0 1,4 3,-2-3,-2-6,-1 4,-3-4,-2 3,-1-3,5 4,0 3,0-2,6 1,-3 4,5-3,-1-5,-3 2,3-3,-2 1,-1-1,-4-4,-2-2,4-4,-1 6,-1-3,5 0,-2 4,7 5,-4 0,-2 2,-2-1,2 2,-1 2,-2-2,-1 2,-3-4,-1 2,-2-3,0-5,7-2,-1-5,0-1,-2-2,0-1,-2 1,-1-2,0 8,-1 5,0 2,-1 4,7 3,0 5,0-4,-1 1,-1 2,-2-4,-1 2,0-7,-1 4,0 1,-1-4,1 4,0-4,0-5,0 3,0-4,0 5,0-3,0 3,0 4,0-2,0 2,6 3,0-4,1-4,-2-3,-1-6,4-8,0-3,-1 5,4 2,-1 0,-1 1,4-1,-3 1,-2-2,4 0,-2 0,4-6,-1 0,-2-1,2-5,-3 8,5-6,4 3,4 1,2-3,3-7,3-4,5-5,3-3,11-2,4-1,0-1,3 0,0-6,-5 0,2-6,0 1,-5 2,-3-5,-5 4,-5-4,-3 2,-2 3,-1 3,1 3,-2 0,1 3,0 1,0 1,7-1,-1 2,7-2,0 1,-3-1,-1 0,2 0,0 0,-10 6,0 0,-4 0,1-1,-6 5,0-2,0 0,3-3,1-1,2 4,2 7,0-2,1-2,0-2,-1 2,-4 5,-2-1,0 2,3-2,-1-3,3-4,0-3,-5 4,1-1,-1-2,1-2,3 5,0 0,1-2,2-2,-1-1,2-2,-7-1</inkml:trace>
</inkml:ink>
</file>

<file path=ppt/ink/ink9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06.114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0,'0'5,"0"7,5 6,2 6,0-1</inkml:trace>
</inkml:ink>
</file>

<file path=ppt/ink/ink9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06.73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265 0,'0'5,"5"7,1 6,1 6,-2 3,-1 3,-2 1,-1 1,-10-1,-15-4,-8-8,-9-7,-3-6,-3-3,-5 3,6 0</inkml:trace>
</inkml:ink>
</file>

<file path=ppt/ink/ink9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07.165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1,'0'5,"6"7,1 6,5 1,0-4</inkml:trace>
</inkml:ink>
</file>

<file path=ppt/ink/ink9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07.673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0,'5'0,"2"5,5 2,5 0,1 3,-4 6,-4 4,-4 5,-2-2</inkml:trace>
</inkml:ink>
</file>

<file path=ppt/ink/ink9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08.168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0,'6'0,"6"5,7 7,-1 6,8 6,4 4,-3-9,-1-7,1-16,-5-12,-6-4</inkml:trace>
</inkml:ink>
</file>

<file path=ppt/ink/ink9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08.635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0,'0'5,"6"7,6 1,6 9,1 6,2-2,-3-1,1 2,-8-5,-11-10,-6-8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5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0,'0'3,"3"2,3-1,2-2,2 4,-3 3,-1 3,-2 0</inkml:trace>
</inkml:ink>
</file>

<file path=ppt/ink/ink9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09.182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1,'5'0,"7"5,1 7,-2 6,4 6,-3-7,-2-6</inkml:trace>
</inkml:ink>
</file>

<file path=ppt/ink/ink9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09.666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11 1,'0'5,"5"7,2 7,0 5,-1 3,-3 3,0 1,-7-5,-8-6,-1-13,0-6</inkml:trace>
</inkml:ink>
</file>

<file path=ppt/ink/ink9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0.260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1,'5'10,"8"4,0 5,-6-2,-5-3</inkml:trace>
</inkml:ink>
</file>

<file path=ppt/ink/ink9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0.79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411 0,'0'5,"0"7,0 7,0 4,0 5,-10 2,-9 1,-11 0,-11-4,-4-3,-4-4,1-7,3-4,0-5,1-2,9-2</inkml:trace>
</inkml:ink>
</file>

<file path=ppt/ink/ink9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1.197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1,'0'5,"5"7,2 6,4 1,1 1,4 3,-2 3,-3 2,-3-4</inkml:trace>
</inkml:ink>
</file>

<file path=ppt/ink/ink9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1.572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54 0,'0'5,"5"2,2 5,-1 5,0 5,-8-1,-12-4,-16-5,-1-5</inkml:trace>
</inkml:ink>
</file>

<file path=ppt/ink/ink9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1.994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1,'5'5,"2"7,0 6,4 1,-1 2,-1 2,-2-2</inkml:trace>
</inkml:ink>
</file>

<file path=ppt/ink/ink9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2.385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0,'5'5,"7"2,6 5,6 5,4 0,2-2,1-5,0-3,-5-9,-6-3</inkml:trace>
</inkml:ink>
</file>

<file path=ppt/ink/ink9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3.29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0,'5'0,"7"5,1 7,4 1,-1-1</inkml:trace>
</inkml:ink>
</file>

<file path=ppt/ink/ink9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3.713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0,'5'0,"2"5,5 7,6 7,-1 5,-8-2,-6-9,-8-7,-3-10,-1-15,2-3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5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1,'3'0,"3"3,3 1,3 3,-2 0</inkml:trace>
</inkml:ink>
</file>

<file path=ppt/ink/ink9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4.15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99 0,'0'5,"5"7,7 6,1 11,4 0,-2 6,-2 1,-4 1,-4-2,-2-1,-7-6,-8-4,-12-4,-8-7,-8-5,-2-4,6-3</inkml:trace>
</inkml:ink>
</file>

<file path=ppt/ink/ink9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4.557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148 0,'0'6,"-5"0,-7 1,-12-2,-6-1,-10-2,4-1</inkml:trace>
</inkml:ink>
</file>

<file path=ppt/ink/ink9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4.885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118 0,'0'6,"0"5,0 8,-5 4,-12 5,-8 2,-11-4,2-7</inkml:trace>
</inkml:ink>
</file>

<file path=ppt/ink/ink9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5.229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70 1,'5'5,"-8"2,-15-1,-9-6,1-3</inkml:trace>
</inkml:ink>
</file>

<file path=ppt/ink/ink9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5.59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4 1,'5'0,"2"5,-6-3,-8-3,-2 0</inkml:trace>
</inkml:ink>
</file>

<file path=ppt/ink/ink9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5.919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0,'5'0,"7"11,2 8,2 1,0-3</inkml:trace>
</inkml:ink>
</file>

<file path=ppt/ink/ink9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6.247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29,'5'0,"7"0,1-6,4-1,9 0,5 2,-2 1</inkml:trace>
</inkml:ink>
</file>

<file path=ppt/ink/ink9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6.59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1,'5'0,"2"5,4 2,6-1,0-1</inkml:trace>
</inkml:ink>
</file>

<file path=ppt/ink/ink9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6.919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1,'5'5,"7"2,2 5,-2 5,-3 5,2-1,5-4,-7-5,-8-5,-11-3,-3-2</inkml:trace>
</inkml:ink>
</file>

<file path=ppt/ink/ink9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7.247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432 0,'0'5,"0"7,0 12,0 6,0 4,0 1,-5 0,-12-1,-9-1,-9-7,-10-1,-1-6,-5-6,-3-5,-2-4,2-3,12-1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5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 1,'-2'0,"-2"0</inkml:trace>
</inkml:ink>
</file>

<file path=ppt/ink/ink9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7.607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13 0,'0'5,"-5"2,-3-1</inkml:trace>
</inkml:ink>
</file>

<file path=ppt/ink/ink9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7.935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187 0,'6'0,"0"5,-4 12,-14 3,-15 4,-8-3,-8-5,-2-4,7-5</inkml:trace>
</inkml:ink>
</file>

<file path=ppt/ink/ink9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8.34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0,'5'0,"2"5,0 7,3 1,0 9,-6 1,-9-4,-5-5</inkml:trace>
</inkml:ink>
</file>

<file path=ppt/ink/ink9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8.763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</inkml:trace>
</inkml:ink>
</file>

<file path=ppt/ink/ink9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9.48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152 1,'5'0,"3"5,-12 1,-10 6,-12 5,-13 0,-4 2,4-2</inkml:trace>
</inkml:ink>
</file>

<file path=ppt/ink/ink9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9.893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1,'0'5,"0"7,5 1,2 4,5 3,10 0,7 0,4 8,1 4,0-3,-6-7</inkml:trace>
</inkml:ink>
</file>

<file path=ppt/ink/ink9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0.22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7 1,'5'0,"-3"5,-7 2,-4-1</inkml:trace>
</inkml:ink>
</file>

<file path=ppt/ink/ink9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0.549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0,'0'5,"5"2,1 10,6 7,0 4,-2 4,3-5,-1-1,-3-10,-8-9,-9-14,-3-8</inkml:trace>
</inkml:ink>
</file>

<file path=ppt/ink/ink9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0.924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1,'5'0,"7"0,6 0,1 5,-4 7,-9 11,-16 8,-11 3,-2-4</inkml:trace>
</inkml:ink>
</file>

<file path=ppt/ink/ink9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1.283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88,'0'-5,"5"-7,7-1,11-4,13-4,-1 1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5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 1,'0'3,"0"7,-3 6,0 6,0 3,0-1,1 3,1 0,1-2,-1-8,1-13,0-14,1-8,-1-8,0 1</inkml:trace>
</inkml:ink>
</file>

<file path=ppt/ink/ink9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1.674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12 1,'-5'0,"-1"0</inkml:trace>
</inkml:ink>
</file>

<file path=ppt/ink/ink9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2.017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0,'6'0,"0"5,1 7,-2 6,-1 6,-2 4,4 2,2-4</inkml:trace>
</inkml:ink>
</file>

<file path=ppt/ink/ink9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2.36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1,'6'0,"0"5,1 2</inkml:trace>
</inkml:ink>
</file>

<file path=ppt/ink/ink9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2.723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12 0,'-5'0,"-2"0</inkml:trace>
</inkml:ink>
</file>

<file path=ppt/ink/ink9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3.05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1,'5'0,"2"0</inkml:trace>
</inkml:ink>
</file>

<file path=ppt/ink/ink9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3.379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0,'5'5,"2"8,0 0</inkml:trace>
</inkml:ink>
</file>

<file path=ppt/ink/ink9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3.738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30 1,'0'5,"5"7,7 6,2 6,-2 4,-3 2,-3 1,-2-5</inkml:trace>
  <inkml:trace contextRef="#ctx0" brushRef="#br0" timeOffset="1">0 606,'0'5,"5"2,2 0</inkml:trace>
</inkml:ink>
</file>

<file path=ppt/ink/ink9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4.066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0,'5'0,"3"5,3 2,2-5,-3-4</inkml:trace>
</inkml:ink>
</file>

<file path=ppt/ink/ink9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4.394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0 293,'0'-5,"0"-7,0-7,0-5,0-3,0-3,0-1,0-6,0-1,0 0,0 7</inkml:trace>
</inkml:ink>
</file>

<file path=ppt/ink/ink9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4.754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1,'0'5,"5"7,2 1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3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2 15,'3'0,"1"-4,-3 0,-5 0,-2 1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5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 1,'-3'3,"0"4,0 7,0 8,1 4,1 2,1 2,-1-7</inkml:trace>
</inkml:ink>
</file>

<file path=ppt/ink/ink9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5.082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42,'10'0,"9"0,11 0,1-5,-5-12,-7-3</inkml:trace>
</inkml:ink>
</file>

<file path=ppt/ink/ink9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5.410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1,'5'0,"2"10,-5 9,-4 11,-1 1</inkml:trace>
</inkml:ink>
</file>

<file path=ppt/ink/ink9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5.769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0,'0'6,"0"6,5 1,8-1,10-3,3-2</inkml:trace>
</inkml:ink>
</file>

<file path=ppt/ink/ink9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6.129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232 1,'1'0,"0"0,0 1,0-1,0 0,0 1,0-1,0 1,0-1,0 1,0 0,0-1,-1 1,1 0,0 0,0 0,-1-1,1 1,-1 0,1 0,0 0,-1 0,0 0,1 0,-1 0,0 0,1 2,6 32,-7-32,2 16,-1-1,0 0,-1 0,-1 0,-4 23,2-29,0 1,-1-1,-1 0,1-1,-2 1,0-1,0 0,-11 14,-11 12,6-11,3 1,0 1,1 1,-24 54,41-80,-15 31,16-34,0 1,-1 0,1-1,-1 1,1 0,-1-1,0 1,1-1,-1 1,1 0,-1-1,0 0,0 1,1-1,-1 1,0-1,0 0,1 0,-1 1,0-1,0 0,0 0,1 0,-1 0,0 0,0 0,0 0,0 0,1 0,-1 0,0 0,0-1,0 1,1 0,-1-1,0 1,-1-1,-8-8</inkml:trace>
</inkml:ink>
</file>

<file path=ppt/ink/ink9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6.566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0,'5'0,"7"0,1 5,-2 7,-12 12,-11 6,-5-1</inkml:trace>
</inkml:ink>
</file>

<file path=ppt/ink/ink9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6.926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</inkml:trace>
</inkml:ink>
</file>

<file path=ppt/ink/ink9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7.363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0 110,'0'-10,"5"-9,12-7,4-3,-3 3</inkml:trace>
</inkml:ink>
</file>

<file path=ppt/ink/ink9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7.722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7 0,'5'0,"-3"0,-8 0,-2 0</inkml:trace>
</inkml:ink>
</file>

<file path=ppt/ink/ink9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1.818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0 0</inkml:trace>
</inkml:ink>
</file>

<file path=ppt/ink/ink9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2.161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1 0,'0'5,"0"8,0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5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 1,'0'3,"0"7,0 6,0 3,0 1,0-5,-3-10,0-5</inkml:trace>
</inkml:ink>
</file>

<file path=ppt/ink/ink9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2.489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183 0,'0'5,"0"7,0 12,-11 1,-23-2,-32-2,-5-3</inkml:trace>
</inkml:ink>
</file>

<file path=ppt/ink/ink9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2.849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0 129,'0'-11,"0"-8,0-11,0-6,0 4</inkml:trace>
</inkml:ink>
</file>

<file path=ppt/ink/ink9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3.177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0 123,'6'-5,"5"-7,3-6,3-6,-1-8,-3 0</inkml:trace>
</inkml:ink>
</file>

<file path=ppt/ink/ink9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3.509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0 0,'6'0,"-5"0,-1 0</inkml:trace>
</inkml:ink>
</file>

<file path=ppt/ink/ink9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3.853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1 0,'5'0,"8"0,5 0,1 5,-4 7,2 6,2 6,4-1,-3-5</inkml:trace>
</inkml:ink>
</file>

<file path=ppt/ink/ink9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4.196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66 1,'-5'0,"-7"5,-11 2,-3 0</inkml:trace>
</inkml:ink>
</file>

<file path=ppt/ink/ink9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4.524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0 206,'0'-10,"0"-9,0-6,0-4,0-2,5-2,7 1,2 5</inkml:trace>
</inkml:ink>
</file>

<file path=ppt/ink/ink9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4.884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1 112</inkml:trace>
  <inkml:trace contextRef="#ctx0" brushRef="#br0" timeOffset="1">182 82,'0'-5,"0"-7,0-6,0-6,0 1</inkml:trace>
</inkml:ink>
</file>

<file path=ppt/ink/ink9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5.212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0 247,'0'-5,"0"-7,0-6,0-11,0-5,0-2,0-1,0-3,0 5</inkml:trace>
</inkml:ink>
</file>

<file path=ppt/ink/ink9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5.540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38 101,'5'0,"-3"-6,-7-5,-4-8,1-5,-3 2,-1 4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5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15 0,'-2'3,"-1"5,0 3,0 4,1 5,1 2,0 2,4-1,0-2,5 0,7-4,3-6,1-3,-1-1,3 5,2 3,-2 0</inkml:trace>
</inkml:ink>
</file>

<file path=ppt/ink/ink9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5.899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184 0,'-5'0,"-7"0,-12 10,-17 9,-11 6,2-1</inkml:trace>
</inkml:ink>
</file>

<file path=ppt/ink/ink9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6.227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1 1,'0'5,"5"7,12 6,8 11,10 10,10 10,-3-5</inkml:trace>
</inkml:ink>
</file>

<file path=ppt/ink/ink9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6.556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195 0,'-5'5,"-7"7,-12 7,-12 9,-5 1,-1 1,7-5</inkml:trace>
</inkml:ink>
</file>

<file path=ppt/ink/ink9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6.899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1 0,'5'0,"2"5,4 7,12 6,0 1</inkml:trace>
</inkml:ink>
</file>

<file path=ppt/ink/ink9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7.227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0 174,'0'-5,"5"-2,2-4,0-6,-2-5,-1-5,-2-1,-1-3,0 5</inkml:trace>
</inkml:ink>
</file>

<file path=ppt/ink/ink9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7.555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19 220,'0'-5,"0"-7,0-6,0-11,0-5,-5-8,-2-1,1 6</inkml:trace>
</inkml:ink>
</file>

<file path=ppt/ink/ink9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7.889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1 0,'0'6,"5"5,7 8,7-1,5-2,-2-5</inkml:trace>
</inkml:ink>
</file>

<file path=ppt/ink/ink9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41.452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1,'1'3,"0"-1,-1 1,1 0,0 0,1 0,-1-1,0 1,3 2,3 10,4 3,0 0,0 0,2-1,0 0,1-1,18 16,-1 0,120 128,73 81,-20 19,-179-220,-3 2,-1 1,20 60,-13-33,-22-56,-3-8,0 0,-1-1,1 1,-1 0,0 0,-1 1,0-1,0 0,0 0,-1 1,0 8,0-14,0 0,-1 0,1-1,-1 1,1 0,-1 0,1 0,-1-1,0 1,1 0,-1-1,0 1,0 0,1-1,-1 1,0-1,0 1,0-1,0 0,1 1,-1-1,0 0,0 1,0-1,0 0,0 0,0 0,0 0,0 0,0 0,0 0,0 0,0-1,0 1,0 0,1 0,-1-1,0 1,-1-1,-40-19,40 19,-92-58,47 29</inkml:trace>
</inkml:ink>
</file>

<file path=ppt/ink/ink9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42.202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1,'25'27,"37"54,-20-25,97 139,-80-108,79 91,-137-178,54 61,-2 2,60 93,-105-143,-1 1,10 26,-9-13</inkml:trace>
</inkml:ink>
</file>

<file path=ppt/ink/ink9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43.735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0,'24'10,"-6"-1,24 6,47 24,-13-5,159 78,-232-111,25 17,-27-17,0-1,0 1,-1-1,1 1,0 0,0-1,-1 1,1 0,0 0,-1-1,1 1,-1 0,1 0,-1 0,1 0,-1 0,0 0,1 0,-1 0,0 0,0-1,0 1,0 0,0 0,0 0,0 0,0 2,-6 5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5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1,'3'3,"0"4,1 5,0 0,1 0,3 3,-2 1,-4 1,-1-3</inkml:trace>
</inkml:ink>
</file>

<file path=ppt/ink/ink9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44.438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2,'51'-1,"-18"0,39 4,-61-2,0 1,-1 0,1 0,-1 1,0 1,0 0,17 9,13 12,51 45,-17-13,-40-33,-1 1,-1 1,-2 2,43 48,-66-64,1 0,-2 1,0-1,0 1,-1 0,-1 1,0-1,2 15,-6-26,1 1,-1 0,0-1,0 1,0-1,0 1,0-1,-1 1,0 3,0-5,1 0,0-1,0 1,-1-1,1 1,-1 0,1-1,0 1,-1-1,1 1,-1-1,1 1,-1-1,0 1,1-1,-1 0,1 1,-1-1,0 0,1 1,-1-1,0 0,1 0,-1 0,0 0,1 0,-1 0,0 0,1 0,-1 0,0 0,0 0,1 0,-1 0,-1-1,-15-6</inkml:trace>
</inkml:ink>
</file>

<file path=ppt/ink/ink9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45.168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86 0,'1'0,"0"0,0 1,0-1,0 1,0-1,0 0,0 1,0-1,0 1,0 0,0-1,-1 1,1 0,0-1,-1 1,1 0,0 0,-1 0,1 0,-1 0,1 0,-1 0,1 1,9 29,-6-19,4 18,0 0,5 60,-1-7,-9-65,13 87,-15-94,0 1,-1-1,0 1,-1-1,-1 0,-4 21,5-29,1-1,-1 0,0 0,1 0,-1 0,0 0,0 0,0 0,-1-1,1 1,0 0,-1-1,1 1,-1 0,1-1,-1 0,0 1,0-1,1 0,-1 0,0 0,0 0,0 0,0-1,0 1,0-1,-1 1,1-1,0 0,0 1,0-1,0 0,-1 0,1-1,-3 0,-3-1,0 0,0-1,0-1,1 1,0-1,-1 0,-11-10,-19-16</inkml:trace>
</inkml:ink>
</file>

<file path=ppt/ink/ink9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45.635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1,'5'5,"2"7,5 6,0 6,9 4,0 2,2 6,-3 2,0-5,-3-3,-15-2,-18 0,-6-5</inkml:trace>
</inkml:ink>
</file>

<file path=ppt/ink/ink9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47.216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0,'7'1,"0"-1,1 2,-1-1,0 1,0 0,0 0,0 1,0 0,-1 0,1 1,-1 0,0 0,0 0,0 1,0 0,-1 0,0 0,9 12,5 10,-1 1,-1 0,13 32,-2-7,7 9,37 71,-64-114,0 1,-2 0,0 0,-1 1,3 26,7 47,-15-93,1 1,-1-1,0 1,0-1,1 1,-1 0,0-1,0 1,-1-1,1 1,0 0,-1-1,1 1,0-1,-1 1,0-1,1 1,-1-1,0 1,0-1,0 0,-2 3,1-3,1 0,-1-1,0 1,1 0,-1-1,0 1,0-1,1 0,-1 0,0 1,0-1,0 0,0-1,1 1,-1 0,-3-1,-7-2,1-1,0 0,0-1,0 0,-9-7,-155-102,124 78</inkml:trace>
</inkml:ink>
</file>

<file path=ppt/ink/ink9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48.567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0,'9'2,"-1"0,1 1,-1-1,0 2,0-1,0 1,0 0,-1 1,0-1,10 9,3 1,12 8,-2 1,0 1,-1 2,25 29,-26-26,-13-14,-1 1,17 24,-17-20,-3-3,-1-1,11 24,-19-36,-1 0,1-1,0 1,0-1,0 1,1-1,-1 0,1 0,-1 0,1 0,0 0,0-1,0 1,1-1,-1 0,1 0,-1 0,1-1,5 3,-3-3,0 0,1-1,-1 0,1 0,-1 0,1-1,-1 1,1-2,-1 1,0-1,8-2,-2-1,-1 1,1-1,-1-1,0 0,0-1,-1 0,0 0,0-1,0 0,-1-1,-1 0,1-1,-2 0,1 0,-1 0,-1-1,0 0,0 0,5-19,21-57,-23 60</inkml:trace>
</inkml:ink>
</file>

<file path=ppt/ink/ink9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53.50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1,'1'4,"-1"-1,1 1,0 0,1-1,-1 1,0-1,1 1,0-1,0 1,3 2,24 33,-28-38,133 174,-85-108,14 11,-41-53,-2 0,0 1,-2 1,19 39,5 7,-34-61,0 0,0 1,-1 1,-1-1,0 1,-1 0,-1 0,5 25,-7-12,-1-2</inkml:trace>
</inkml:ink>
</file>

<file path=ppt/ink/ink9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54.889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0,'5'5,"1"7,6 7,0 4,-2 5,-2 2,-14 6,-4-3</inkml:trace>
</inkml:ink>
</file>

<file path=ppt/ink/ink9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55.420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1,'10'0,"9"5,6 7,4 6,3 1,-5 1,3 3,8 3,-4 2,-1-4,-3-1,-5 1,-2 7,0 3,2 1,-4-6</inkml:trace>
</inkml:ink>
</file>

<file path=ppt/ink/ink9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55.962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0,'5'0,"7"0,6 0,0 5,-2 7,-5 12,-4 7,-3 8,-2 3,-2-6</inkml:trace>
</inkml:ink>
</file>

<file path=ppt/ink/ink9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56.576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1,'5'0,"7"0,7 0,0 5,-4 2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6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 0,'2'0,"4"3,1 5,-1 4,-2 2,-1 3,-2 1,0 2,-1-1,-1-3,-6-4,-5-4,-1-3</inkml:trace>
</inkml:ink>
</file>

<file path=ppt/ink/ink9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1:37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1679,'57'-75,"-38"52,-1 0,-2-1,26-49,-1 1,-34 61,1 1,0 0,1 1,0-1,17-12,58-37,-34 24,91-67,-111 72,-28 27,1-1,0 1,0-1,0 1,0 0,0 1,1-1,-1 0,1 1,0 0,0 0,0 0,8-2,7 0,1 2,0 0,0 1,22 2,-22 0,-1-1,1-1,-1 0,25-6,-40 6,0 0,-1 0,1-1,-1 0,1 1,-1-1,0 0,1-1,-1 1,0 0,0-1,-1 0,1 0,0 0,-1 0,0 0,0 0,0 0,0-1,0 1,1-7,1-4,0 0,-2-1,0 1,1-22,1-13,11-22,24-73,-23 102,2 1,1 1,28-43,-27 48,5-5,1 1,1 2,3 0,1 2,65-57,10 11,-86 66</inkml:trace>
</inkml:ink>
</file>

<file path=ppt/ink/ink9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10:12.120"/>
    </inkml:context>
    <inkml:brush xml:id="br0">
      <inkml:brushProperty name="width" value="0.35" units="cm"/>
      <inkml:brushProperty name="height" value="0.35" units="cm"/>
      <inkml:brushProperty name="color" value="#FF4E00"/>
      <inkml:brushProperty name="ignorePressure" value="1"/>
      <inkml:brushProperty name="inkEffects" value="rainbow"/>
      <inkml:brushProperty name="anchorX" value="0"/>
      <inkml:brushProperty name="anchorY" value="0"/>
      <inkml:brushProperty name="scaleFactor" value="0.5"/>
    </inkml:brush>
  </inkml:definitions>
  <inkml:trace contextRef="#ctx0" brushRef="#br0">203 519,'0'0,"-4"0,-8 0,-4 0,-4-5,-4 0,4-6,-2 1,11-9,9-4,15-3,9 4,5-1,-2 0,0 5,0 5,0-1,1-2,4 2,2-2,5-2,-1 3,-1 3,-2-2,-2 4,-2-4,-1-2,-1 2,-1 3,0 3,0 3,-5-3,0 1,0 2,-5-5,7-3,1 0,3 3,0 2,1 3,-1 2,1 2,-7-5,1 1,-1 0,1 2,1 0,2 1,0 1,1 1,0 0,-4-5,-1 0,0-1,7 13,0 6,2 12,0 4,0-2,-2 0,-6-1,0-1,-6 1,0-6,-3 1,-4 0,2-4,-2 0,3 2,4 2,-3 2,-1 1,1-3,-2-1,2-4,-2 1,3 1,3 3,-2 1,2-4,-3 2,2 1,2-4,-3 2,-3 0,1-3,-2 1,2-3,3-4,-2 3,3 1,-3 4,1-2,-2 2,2-3,-3 1,2-3,3 8,-2 1,2 4,2 1,-3 0,2-4,-4-1,2 0,2-5,-3 1,-3 1,1-3,3 7,-3 1,9 2,2 7,2 0,7 5,0 0,1 3,3-2,-1-3,-7-2,-2-3,-2-8,-6-1,-6-1,1 1,1-5,-2 2,2-5,-3 2,-2 1,2-2,-3 2,-2 1,4-2,-8 2,-12 1,-18 8,-12-4,-4 2,1-6,2-4,-2-5,-1 0,2 3,-2-1,3-3,9 3,3-3,2 4,2 3,-5 4,0 2,-1-2,0 0,1-4,6 1,1-4,0-3,0-4,4 3,-1-2,-1-1,4 3,-1-1,-2-1,3 3,-1-1,-3-1,-1 2,-2 5,-7-3,-1-1,-1 2,1-3,1-1,1 1,1-1,1-2,-5 3,-5-1,5 4,2-3,1-1,7 3,1-3,1-1,-2-3,5 4,-2-2,0-1,-2 3,-3 0,0 3,3-7,1-7,4-7,-1-8,4-4,4-5,2 0,-1-2,1 0,1 0,-3 6,1 0,1 1,2-2,-3 5,0-1,-4-1,-3-1,1-2,-3-2,3 0,-2 4,3 0,-2 5,3-1,-3-1,-2 3,2-2,3-1,-1 2,2-2,-2-1,2-2,-3 3,3-1,-3-1,-3 3,2-1,3-2,3-1,-1 3,-4-1,2-1,2-2,3-1,-3 3,2 0,-3 4,1-1,-4-1,3-2,2-2,-3 3,2-1,-3 4,2-1,-3-1,-3 3,3-2,-3-1,3-3,3-2,-1-2,-3 4,1 0,4 0,2-1,3-2,-3-1,-3 0,0-1,-4 4,3 1,2 0,3-1,-3 4,2-2,2 0,-4 4,2-2,1-1,2-2,2-2,-4-1,0-2,-4 0,2-1,0 0,3 1,2-1,-4 5,2 1,0 10,7 5,7 10,1 13,6 1,-2 5,3-4,-2 2,1-5,-2 6,2 7,3-3,-4 1,-2 0,-4-1,3 0,2 0,-1 1,3-6,-2 0,-3 0,-3 1,3-4,-3 0,5 2,-2 2,-2 1,3 2,-2 0,-2 1,4 1,3-5,-1-1,-2 0,-3 2,2-5,-2 1,4 0,-2 3,-2 1,4 2,-3 0,3 2,4-1,-2 1,-2 5,2-5,-3 0,2-7,-1 0,-4 5,4-4,-3 2,3 5,4-4,-2 1,-2-1,1 1,3 0,3 1,-2 0,1-5,-3 0,2-6,-4 2,-4 1,-2 2,2-3,3 2,-1 0,4-2,-2 1,-3 1,3 2,2-3,-2 2,-2 0,2-4,2-8,4-10,2-9,3-7,2-6,0 3,-4-1,-1 5,1-2,1 5,-5-1,6-3,7 4,-4-3,6 3,0 4,-7-2,-1 2,-1 3,-5-3,-1 1,1 2,2 3,2-5,1-3,1 1,1 1,1 2,-6-2,0 2,1-5,0 3,2 2,0 1,7 4,0-5,6 2,0 1,3 0,-6-3,2 1,-2 1,-2 2,-2-5,-2 2,5 1,-1 1,0-3,-2 1,-6-5,-1-3,4 1,-4-3,0-3,0 4,-4-2,0 4,1 3,1-2,-23 13,2 0,0 0,1 0,-1 0,0-1,1 1,-1 0,0-1,0 1,1 0,-1-1,0 1,0 0,1-1,-1 1,0-1,0 1,0 0,0-1,0 1,0-1,0 1,0 0,0-1,0 1,0-1,-18-12,-16 2,-12 3,-1 2,1 2,5 2,4 1,5 1,2 1,3-1,0 1,2-1,-1 0,0 0,1 0,-1 0,0 0,-1 0,1 0,-1 0,-4 0,4 6,0 0,-3-1,-1 0,0-2,6 4,2 0,0-1,0-2,5 5,-1-2,-1-1,-1-1,3 3,-1-1,-1 0,-1 2,-3 0,5 3,-2-1,0-2,-1 2,-1 4,-2-1,0-3,-2 2,1-3,4 3,1-2,0-2,4 2,-1-1,-1-3,-2-7,-2-2,9-7,10-1,16-3,8-5,6-3,3-2,2 2,-1 6,0-2,-1 0,4-2,-1 3,6 3,-2-1,-1 3,3-3,4-2,3-3,-3 2,4-2,0-1,-2-2,0 4,-3-2,-3 5,-5 3,-2 5,-3-3,-1 3,-6-4,-17 1,-10 3,-16-4,-17-4,-4 3,-6-4,-3 3,3 2,1 4,4 3,5 1,4 3,-1 0,2 0,-3 1,-4 5,1-1,-3 1,3-1,3-2,3-1,9 5,1-2,3 1,-1-2,-1 4,-6-1,-1 5,-6 3,0 5,0-3,9 8,1-4,2-4,6 0,0 2,5 1,8-14,15-9,13-9,2-13,9-5,0-2,0 4,4 2,3 1,5-5,-3 0,2-1,2 7,-3 0,-5 7,2-6,-4 5,3-3,3 0,2 4,-1-2,-10 0,-3 3,-5 3,0 5,3-2,-4-3,0 1,4-3,1 3,6 1,4 4,5 3,-6-4,-4 2,-4 1,-2 1,-8-4,-1 1,0 1,-14 1,-27 2,-19 2,-19-5,-6 0,-3 1,7 0,3-3,9 1,7 1,6 1,6 2,2 1,2 1,0 1,-4 0,-6 0,-6 1,1-1,-3 0,3 0,-3 0,-1 0,3 0,-2 0,-2 6,3-1,-1 6,-2 4,4 4,-2-2,3-3,4-4,9 2,3-3,2-2,6 3,5 4,4 3,4 4,2 3,2 1,1 2,0 0,0 0,5-10,-3-18,-2 2,0-1,-1 0,1 1,0-1,0 0,0 0,0 1,0-1,0 0,0 0,1 0,-1 0,0 0,0 0,0-1,0 1,1-1,31-10,4-14,11-11,5-9,3-5,-4 2,-1 3,-1 1,1 4,-5 3,-6 5,-9 2,-4 7,1 2,-5 1,0-2,-1 5,7-7,-5 0,1 2,-1 0,1 5,-5 0,0 3,1-1,0 3,-3-2,1 2,1-2,2 3,-4-4,-10 4,-9 11,1 0,0 0,0 0,0 0,0-1,0 1,0 0,0 0,0 0,0 0,0-1,0 1,0 0,0 0,0 0,-1 0,1-1,0 1,0 0,0 0,0 0,0 0,0 0,-1-1,1 1,0 0,0 0,0 0,0 0,-1 0,1 0,0 0,0 0,0 0,0 0,-1 0,1 0,0 0,0 0,0 0,-1 0,1 0,0 0,-21 4,-8 3,-9 6,-7 5,2 3,-4-2,-1 2,-2-5,-2-4,0-4,5 2,4 3,1 4,4-3,3 4,-2 2,2 1,-3 3,-4 1,2-4,2-5,4 0,2-4,8 1,2 3,0-2,1 3,-2 1,-1-2,0 2,8-10,18-9,-2 1,0 0,0 0,0 0,0 0,0 0,0 0,0 0,0 0,0 0,0-1,1 1,-1 0,0 0,0 0,0 0,0 0,0 0,0 0,0 0,0 0,0 0,0-1,0 1,0 0,0 0,0 0,0 0,0 0,0 0,0 0,0 0,0 0,0-1,0 1,-1 0,1 0,0 0,0 0,0 0,0 0,0 0,0 0,0 0,0 0,0 0,0 0,0-1,0 1,0 0,-1 0,1 0,0 0,0 0,0 0,17-20,13-12,6-5,8-7,4-4,3-3,2 4,-5 4,-4 0,-1 5,-5-3,-2 9,-4 2,-3 3,-2 2,-5 0,-2 0,0 6,2-1,-10 5,-13 15,1 0,0 0,0 0,1 0,-1 0,0 0,0 0,0-1,0 1,0 0,0 0,0 0,0 0,0 0,0-1,0 1,0 0,0 0,0 0,0 0,0-1,0 1,0 0,0 0,0 0,0 0,0-1,0 1,0 0,0 0,0 0,0 0,0 0,0-1,0 1,0 0,0 0,-1 0,1 0,0 0,0 0,0 0,0-1,0 1,0 0,-1 0,1 0,0 0,0 0,0 0,-18 4,-9 8,-9 7,-8 4,1 4,1-4,5-6,3 1,3 0,-3 1,2 3,-5 1,1 8,2 0,1-4,3-1,2-7,5 0,2-5,5-10,5-8,5-9,8-1,7-4,7 2,1-2,2 4,2-3,-3-1,1-2,2-3,1 4,-4-1,1 5,-4 3,-3 5</inkml:trace>
</inkml:ink>
</file>

<file path=ppt/ink/ink9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9-28T09:20:39.974"/>
    </inkml:context>
    <inkml:brush xml:id="br0">
      <inkml:brushProperty name="width" value="0.2" units="cm"/>
      <inkml:brushProperty name="height" value="0.2" units="cm"/>
    </inkml:brush>
  </inkml:definitions>
  <inkml:trace contextRef="#ctx0" brushRef="#br0">1 1 24575,'2'2'0,"1"-1"0,-1 1 0,1 0 0,-1 1 0,0-1 0,0 0 0,0 1 0,0-1 0,0 1 0,0-1 0,-1 1 0,1 0 0,-1 0 0,1 3 0,4 4 0,25 52 0,-23-45 0,1 1 0,16 24 0,-14-25 0,-1 0 0,-2 0 0,1 1 0,8 29 0,-11-30 0,0 0 0,1-1 0,0 0 0,2 0 0,19 28 0,5-2-1365</inkml:trace>
</inkml:ink>
</file>

<file path=ppt/ink/ink9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9-28T09:21:02.103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318 1 24575,'0'46'0,"2"-21"0,-2-1 0,-1 0 0,0 0 0,-2 1 0,-1-1 0,-9 29 0,-26 51 0,-91 167 0,39-83 0,81-164-682,-13 42-1,18-50-6143</inkml:trace>
</inkml:ink>
</file>

<file path=ppt/ink/ink9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9-28T09:21:03.40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188 1 24575,'-1'3'0,"-1"1"0,1 0 0,-1-1 0,0 1 0,0-1 0,0 0 0,-1 0 0,1 0 0,-1 0 0,-3 3 0,-3 4 0,-4 8 0,1 0 0,1 0 0,0 1 0,2 0 0,0 1 0,-8 28 0,-25 127 0,18-60 0,19-80 0,5-34 0,0-1 0,0 0 0,0 1 0,0-1 0,0 1 0,0-1 0,0 1 0,0-1 0,1 1 0,-1-1 0,0 0 0,0 1 0,0-1 0,0 1 0,1-1 0,-1 0 0,0 1 0,1-1 0,-1 0 0,0 1 0,0-1 0,1 0 0,-1 1 0,1-1 0,0 0 0,0 0 0,0 0 0,-1 0 0,1 0 0,0-1 0,0 1 0,0 0 0,-1 0 0,1-1 0,0 1 0,0-1 0,-1 1 0,1-1 0,0 1 0,-1-1 0,1 1 0,0-1 0,-1 0 0,1 0 0,17-19-1365,0-3-5461</inkml:trace>
</inkml:ink>
</file>

<file path=ppt/ink/ink9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9-28T09:21:04.141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 24575,'5'8'0,"0"0"0,0 1 0,-1 0 0,-1-1 0,1 1 0,-1 1 0,-1-1 0,0 0 0,1 11 0,-1-14 0,10 66 0,-7-38 0,1-1 0,2 1 0,13 34 0,-16-53 0,-2-7 0,0 0 0,0 0 0,1-1 0,0 1 0,8 11 0,-12-18 0,1-1 0,0 1 0,-1 0 0,1 0 0,0-1 0,0 1 0,0 0 0,-1-1 0,1 1 0,0-1 0,0 0 0,0 1 0,0-1 0,0 1 0,0-1 0,0 0 0,0 0 0,0 0 0,0 0 0,0 0 0,1 0 0,0 0 0,0-1 0,0 0 0,0 1 0,-1-1 0,1 0 0,0 0 0,-1 0 0,1 0 0,-1-1 0,1 1 0,-1 0 0,0-1 0,1 1 0,-1-1 0,2-2 0,3-6-195,0-1 0,0 0 0,-1 0 0,0 0 0,-1 0 0,5-20 0,-1-4-6631</inkml:trace>
</inkml:ink>
</file>

<file path=ppt/ink/ink9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9-28T09:21:05.250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 24575,'1'12'0,"1"0"0,0 0 0,0-1 0,1 1 0,1 0 0,0-1 0,0 0 0,1 0 0,1 0 0,8 12 0,8 10 0,47 54 0,182 187 0,-226-245 0,-8-9 0,-27-33 0,-11-15-1365,-4-3-5461</inkml:trace>
</inkml:ink>
</file>

<file path=ppt/ink/ink9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9-28T09:21:06.469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 24575,'42'39'0,"59"43"0,-64-54 0,-1 1 0,-2 2 0,33 36 0,27 52 0,-94-118-56,1 0-37,0 1-1,1 0 1,-1-1-1,0 1 1,1-1-1,-1 0 1,0 1-1,1-1 1,0 0-1,-1 0 1,1 0-1,0 0 0,2 1 1</inkml:trace>
</inkml:ink>
</file>

<file path=ppt/ink/ink9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9-28T09:21:07.399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1 24575,'5'5'0,"1"-1"0,0 1 0,0-1 0,10 5 0,17 11 0,25 22 0,66 37 0,-68-47 0,93 74 0,-69-48 0,-34-26 0,-41-29 0,-1 0 0,1-1 0,-1 1 0,1-1 0,0 0 0,0 0 0,10 3 0,-15-5-21,0 0 0,1-1 0,-1 1 0,0 0 0,0 0 0,0 0 0,1 0-1,-1 0 1,0-1 0,0 1 0,0 0 0,0 0 0,0 0 0,0-1 0,1 1 0,-1 0-1,0 0 1,0 0 0,0-1 0,0 1 0,0 0 0,0 0 0,0-1 0,0 1 0,0 0 0,0 0-1,0 0 1,0-1 0,0 1 0,0 0 0,0 0 0,0-1 0,0 1 0,0 0 0,-1 0-1,1 0 1,0-1 0,0 1 0,0 0 0,0 0 0,0 0 0,0 0 0,-1-1 0,1 1 0,0 0-1,0 0 1,0 0 0,-1 0 0,1 0 0,0 0 0,0-1 0,0 1 0,-1 0 0,1 0-1,0 0 1,-1 0 0</inkml:trace>
</inkml:ink>
</file>

<file path=ppt/ink/ink9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9-28T09:21:08.33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0 24575,'3'1'0,"-1"0"0,0-1 0,0 1 0,0 0 0,0 0 0,0 0 0,0 1 0,0-1 0,0 0 0,0 1 0,2 2 0,8 6 0,24 8 0,0-1 0,70 23 0,-64-30 0,1 0 0,66 4 0,-71-10 0,-1 0 0,0 3 0,-1 1 0,42 15 0,-57-16 0,1-1 0,0-1 0,37 3 0,-13-1 0,-21-4-23,27 6-1319,-35-2-5484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6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0,'2'0,"7"3,1 5,1 0,0 2,-2 3,-5 2,-5-1,-4-3</inkml:trace>
</inkml:ink>
</file>

<file path=ppt/ink/ink9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9-28T09:21:10.233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0 24575,'0'9'0,"0"6"0,0 5 0,0 4 0,0 1 0,0 1 0,0 1 0,0-1 0,0 0 0,0-1 0,0 0 0,0 0 0,0 0 0,0-1 0,0 1 0,0-1 0,0 1 0,0-4-8191</inkml:trace>
</inkml:ink>
</file>

<file path=ppt/ink/ink9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9-28T09:21:13.579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30 1 24575,'0'4'0,"0"6"0,0 5 0,0 4 0,0 3 0,0 3 0,-4-4 0,-6-5 0,-5-14 0</inkml:trace>
</inkml:ink>
</file>

<file path=ppt/ink/ink9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9-28T09:21:14.797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1 24575,'0'4'0,"0"6"0,0 5 0,0 5 0,0 2 0,0-6 0,0-10 0</inkml:trace>
</inkml:ink>
</file>

<file path=ppt/ink/ink9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7:50.139"/>
    </inkml:context>
    <inkml:brush xml:id="br0">
      <inkml:brushProperty name="width" value="0.35" units="cm"/>
      <inkml:brushProperty name="height" value="0.35" units="cm"/>
      <inkml:brushProperty name="color" value="#DA0C07"/>
      <inkml:brushProperty name="ignorePressure" value="1"/>
      <inkml:brushProperty name="inkEffects" value="lava"/>
      <inkml:brushProperty name="anchorX" value="-2168.78247"/>
      <inkml:brushProperty name="anchorY" value="926.70575"/>
      <inkml:brushProperty name="scaleFactor" value="0.5"/>
    </inkml:brush>
  </inkml:definitions>
  <inkml:trace contextRef="#ctx0" brushRef="#br0">0 59,'0'0,"16"0,35 0,23 0,15 0,-3 0,-3 0,-7-6,-11 0,-12 0,-8 0,-2 3,-5 1,-2 0,-2 2,-2 0,-2 0,6 0,6 0,0 7,0-1,2 0,-8 5,4-1,-3-1,-1-3,-2-2,-2-2,5 0,6-2,0 0,4-1,-2 1,-3-1,-3 1,-9 6,-4 0,5 0,7 5,6 0,7-3,11-1,3-3,-5-1,1-2,-8-1,-6 0,0 0,1-1,-3 1,2-7,4 1,-3-1,1 2,3-5,-3 1,2 2,-5 1,-4 3,-3 0,-4 2,3-5,-1 0,11 0,12 2,3-6,4 2,0 1,-7-5,-8 3,-7 0,-6 3,-5 2,-9 8,-8 7,-6 7,-6 6,-10 4,-1 2,-2 1,2 1,1-1,1 1,2-1,1 0,1-1,-6-5,0-2,0 1,2 1,0 2,-4 1,0 1,1 0,2 2,-5-7,2 0,1 0,-5-4,2 1,2 0,2 3,-4-4,2 2,1 0,2 3,-5 8,2 8,-5 7,2-1,1-1,-3 1,2-2,2 1,2 4,-3-3,2-3,1 1,2-2,-4-4,1-2,-5-4,1 5,3 0,2-2,2-1,3-2,1-1,0-1,2 6,-1 5,1 1,-1-2,0-2,0 3,1-3,-1 0,0-3,0-2,0 4,0-1,0 5,0 0,0 3,0-1,0-3,0-3,0-3,0-2,0-2,0 6,0-1,0 0,0-2,0 6,0 4,0 0,0 4,0 3,0-2,0 2,0-5,0 3,0 2,0 3,0-4,0 2,0-5,0-4,0-4,0-4,0-3,0-1,0-1,0 0,0-1,0 0,0 1,0 0,0 0,-6 6,-1 1,1-1,1 5,2 6,0-2,2 3,0-2,1 3,1 2,-7-3,0 2,0 2,1-3,2-4,0-5,2-4,0-3,1-2,1-1,-1 0,0-1,0 7,-6 6,0 0,-1 5,2-2,1-2,2-4,1-3,0-3,1-2,0 5,0 7,1-1,-1 4,0-1,0-3,0 3,0-3,0-3,0-2,0 3,0-2,0 5,0 5,0 4,0-3,0 3,6 2,1-4,-1 1,0 2,-3-4,0-4,-2-5,0-5,-1-2,0-1,-1-2,1-1,0 0,0 1,0-1,0 7,0 0,0 1,0-2,0-1,0-1,0-2,0 0,0-1,0 0,0 0,0 0,0 0,0 1,-7-1,1 0,-1 6,2 1,1-1,2-1,0-1,2-1,-6-2,0 0,0 0,1-1,2-1,1 1,0 0,2 6,0 1,0 5,0 6,-5-2,-1-2,0 2,-5-9,1-3,2 3,1-1,3 4,2 6,0 5,2 4,0-3,1-4,-1-5,1-5,-1 2,0-2,0 4,0-1,6-2,0-2,1-3,3 5,0 4,-1 6,-3 5,-2 3,-1 2,-2-4,5-12,0-6,0-5,-2-4,0 0,-2 0,-1 0,-7 6,0 1,-6-5,0-1,2-8,-3-5,-5-7,3-4,3-3</inkml:trace>
</inkml:ink>
</file>

<file path=ppt/ink/ink9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8:17.738"/>
    </inkml:context>
    <inkml:brush xml:id="br0">
      <inkml:brushProperty name="width" value="0.35" units="cm"/>
      <inkml:brushProperty name="height" value="0.35" units="cm"/>
      <inkml:brushProperty name="color" value="#DA0C07"/>
      <inkml:brushProperty name="ignorePressure" value="1"/>
      <inkml:brushProperty name="inkEffects" value="lava"/>
      <inkml:brushProperty name="anchorX" value="-15269.49707"/>
      <inkml:brushProperty name="anchorY" value="-29641.57617"/>
      <inkml:brushProperty name="scaleFactor" value="0.5"/>
    </inkml:brush>
  </inkml:definitions>
  <inkml:trace contextRef="#ctx0" brushRef="#br0">32 1,'0'0,"0"5,0 8,0 5,0 6,0 3,0 3,-6-5,0 0,0 0,0 1,3 1,1 2,0 0,2 1,0 0,0 1,0-1,0 0,1 1,-1-1,0 1,0-1,0 0,0 0,0 1,0-1,0 0,0 0,0 0,0 1,0-1,0 0,0 0,0 1,0-1,0 0,0 6,0 1,0 5,0 0,0 4,0 4,0-3,0 4,0-4,0 1,0 4,0-5,0-3,0-4,0-4,0 3,0-1,0 4,0 5,0-1,0 3,0-3,0 2,0 3,0-3,0 2,0-4,0-3,0-5,0 3,0-2,0-2,0 4,0-1,0-2,0 3,0 6,0-3,0-1,0-4,0 3,0 4,0-2,0 4,0-3,0-3,0 2,0-3,0 4,0-2,0-3,0 3,0-2,0 4,0-3,0 4,0 4,0-3,0 3,0 2,0-3,0 1,0-3,0 1,0 3,0 3,0-5,0 3,0 2,0-5,0 2,0-5,6 3,0 1,0-3,-1 3,-1 2,-2 2,-1-3,0-5,5-5,0-4,0-3,-1 3,-2 6,5-1,0 4,-2 4,-1-2,5 3,-2-4,-1 2,5 2,-2-3,-2-5,-1 3,-3-3,-2 2,-1-3,5 5,0 2,0-2,5 2,-2 3,5-3,-1-4,-3 1,3-3,-2 2,-2-2,-3-3,-2-3,4-3,-1 5,-1-2,5-1,-2 5,6 4,-3 0,-2 3,-2-2,2 2,-1 3,-2-3,-1 2,-3-3,-1 1,-2-3,0-4,6-3,0-4,0-2,-2-1,0-1,-2 0,-1-1,0 7,-1 6,0 1,-1 4,7 4,0 4,0-4,-1 2,-1 1,-2-4,-1 2,0-6,-1 3,0 1,-1-3,1 3,0-4,0-4,0 2,0-3,0 4,0-3,0 4,0 3,0-2,0 3,6 2,0-4,0-3,-1-4,-1-5,4-9,0-2,-1 5,4 1,-1 1,-1 0,3 0,-2 0,-2-1,4 0,-2-1,4-5,-1-1,-3 0,3-5,-3 7,5-5,4 3,3 1,3-4,3-6,2-4,6-5,2-3,11-2,5-1,-1-1,3 0,0-6,-4 0,1-6,0 1,-4 2,-4-4,-5 3,-4-4,-4 2,-1 3,-1 3,0 3,-1 1,0 2,1 1,0 1,6-1,0 1,6-1,0 1,-2-1,-2 0,3 0,-1 0,-9 6,-1 0,-3 0,1-1,-7 5,1-2,0 0,2-3,2-1,2 4,1 6,1-1,0-2,1-2,-1 2,-5 5,-1-2,0 3,2-2,0-3,2-4,1-3,-5 3,0 0,0-2,1-2,2 5,1 0,1-2,1-2,0-1,1-2,-6-1</inkml:trace>
</inkml:ink>
</file>

<file path=ppt/ink/ink9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9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0,-4-13,-11-26,-5-35,-7-36,-4-26,0-20,2-5,1 1,7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14,-1 9,-3 3,-2-6,-1-9,-2-9,-6-25,-5-30,-2-31,2-23,2-12,-2-8,1 5,2 7,2 21,3 36,0 35,2 26,0 27,4 11,3 3,3-11,-1-36,0-32,-2-49,-3-29,-1-17,-2-7,-1 6,4 46,6 46,9 45,6 23,-1 6,-4-20,-7-37,-5-35,-3-41,-4-24,-1-6,0 5,-1 20,8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7,0-7,-1-25,-3-37,-9-33,-9-35,-14-34,-12-16,-2 2,2 15,3 31,4 35,3 30,2 22,8 10,5 1,3-9,-2-19,-6-31,-4-34,-7-28,-11-26,-6-17,1 0,3 6,6 7,9 27,11 36,7 35,6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14,12 32,7 20,4 21,3 6,-3-3</inkml:trace>
</inkml:ink>
</file>

<file path=ppt/ink/ink9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0,-4-13,-11-26,-5-35,-7-36,-4-26,0-20,1-5,3 1,6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14,-2 9,-1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7,0-7,-2-25,-1-37,-10-33,-9-35,-14-34,-12-16,-2 2,2 15,3 31,4 35,3 30,2 22,8 10,5 1,3-9,-2-19,-6-31,-4-34,-7-28,-11-26,-6-17,1 0,3 6,6 7,9 27,10 36,9 35,5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14,11 32,9 20,3 21,3 6,-3-3</inkml:trace>
</inkml:ink>
</file>

<file path=ppt/ink/ink9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9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26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1,'3'0,"3"3,0 2</inkml:trace>
</inkml:ink>
</file>

<file path=ppt/ink/ink9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9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9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5,-3-1,1-12,-2-24,1-24,-2-19,-2-16,-2-9,-5-1,0 12,4 20,-1 27,0 23,-1 16,-1 7,-1 3,-2-5,-4-11,-2-23,0-26,2-22,0-20,1-10,3-3,-1-1,1 1,1 3,-1 6,0 21,4 36,7 36,4 18,0 8,-1-3,-4-17,-5-26,-1-29,-2-22,-2-18,0-12,-1-3,0 1,0 1,1 6,0 22,-1 28,1 34,0 23,0 12,0 3,0-17,5-28,1-25,-1-22,0-10,2 0,6 15,3 19,4 18,3 19,-2 11,-1 7,-3-1,-6-15,-3-26,-4-26,-2-18,-2-12,3 5,6 22,2 18,-2 18,2 9,0-4,-3-20,-3-19,-1-16,-2-11,2-8,2-3,4 6,4 15,4 31,8 28,8 18,3 14,-1 14,-7 4,-8-8,-7-24,-10-34,-7-39,-3-24,1-16,0-6,1 1,2 9,0 10,6 23,2 25,4 31,5 20,-1 6,-1 3,-5-4,-2-5,-3-21,-7-21,-1-27,-1-20,1-17,1-6,2-2,0 4,1 7,1 9,4 18,3 26,3 32,0 23,-1 12,-1 4,-5-5,0-18,-2-24,-1-29,0-22,0-18,-1-10,1-3,-1 5,1 16,9 27,6 31,11 24,8 14,4 6,-6 2,-3-11,-7-21,-2-26,3-26,-2-19,0-1,-4-4,0 6,1 19,-3 17,2 17,1 20,-2 17,-5 8,-2 3,-4-1,-3-27,-1-29,-1-24,-1-16,0-13,0-5,1 2,-1 4,6 11,9 21,7 20,8 19,5 13,-1 10,-4 5,-5-2,-1-10,-4-5,-5-16,-2-18,2-19,3-14,-1-10,0-3,-1 1,-4 6,0 8,3 17,-1 30,2 24,-3 22,2 9,3 2,-6-17,-5-27,-8-31,-3-28,-6-18,0-10,1-4,3 5,3 16,5 26,12 27,8 17,4 14,4 8,-5 3,-6 1,-5 0,-11-15,-8-21,-9-32,-5-28,0-19,-1-9,3-5,1 5,3 19,4 26,4 26,2 20,3 16,1 8,-4 7,-1 2,-4-5,-5-9,0-18,-2-21,-6-24,-5-22,-2-20,0-8,1-1,5 3,1 23,6 30,4 42,1 31,2 26,2 2,4-5,0-12,2-13,-3-15,-6-21,0-15,-8-23,-6-21,3-16,4-8,5-2,4 3,4 6,7 23,8 26,5 22,5 17,-2 17,-2 9,-7 3,-2 0,-5-6,-5-16,-9-27,-5-30,-5-19,-12-12,0-6,1-3,6 1,3 10,2 26,3 25,6 22,0 13,2 11,3 5,3-3,2-5,-4-10,-4-13,-5-21,-5-21,-2-15,1-11,5-7,5-2,5-1,2 0,3 0,6 20,7 23,8 22,7 19,2 13,-3 3,-7 3,-5-11,-12-21,-8-21,-8-19,-6-13,-5-6,3 1,5 16,5 21,5 20,3 16,3 7,1-6,-3-19,-11-19,-10-31,-11-22,-3-13,0-12,2-1,4 6,2 16,2 32,2 34,5 34,2 19,3 9,2 2,-2-7,-3-12,-3-28,0-43,2-36,0-19,5-7,0 9,6 28,10 33,12 34,5 20,4 11,-3 6,-4-3,-4-13,-14-28,-10-28,-6-20,-6-13,-2-7,4 11,9 22,8 27,9 26,8 17,7 9,0 3,-3-3,-9-17,-9-27,-8-24,-7-28,-5-15,2 10,4 22,9 22,7 20,2 17,3 10,-1 6,-1-2,-8 0,-13-1,-11 1,-6-5,0-9,2-10,6-16,9-16,1-17,2-13,2-9,-5-5,1 1,8 18,9 23,11 21,2 17,-1 12,-1-5,-3-18,-3-20,-2-20,-1-13,-1-7,8 13,12 28,15 28,5 22,6 19,-2 7,-2-10,-6-24,-4-28,-3-30,-3-25,0-14,3-6,2 3,-2 11,5 18,4 23,5 25,2 18,0 15,-4 8,-6 2,-7-4,-10-9,-7-16,-6-28,1-22,4-27,4-13,0-2,6-4,4 9,2 18,1 24,1 22,-1 19,-4 11,-7 5,-5-1,-6-17,-2-21,-3-22,-5-15,-2-12,0-2,2-3,6 7,6 11,7 18,6 17,2 15,-1 13,-5 6,-4-1,-1-13,2-22,0-19,-3-11,2-1,1 8,5 21,6 19,5 14,2 11,-2 6,0 3,-5-17,-7-27,-6-29,-6-18,2-14,8-5,1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9,-8-10,-10-23,-9-19,-9-18,-3-9,0-6,0-4,-2 3,1 6,1 15,2 22,3 24,1 18,2 13,0 6,0-1,0-6,-4-9,-5-13,-7-22,-4-29,-2-22,1-17,1-19,3-2,5 8,5 14,2 22,3 27,2 28,0 31,1 16,-4 7,-6-9,-7-4,-4-3,2-6,-1-10,-2-15,-1-20,-1-22,-1-21,-2-11,6-5,0 0,-1 13,4 24,5 33,0 23,-3 16,-3 11,-2 5,-3 0,0-12,-2-19,-5-23,-2-28,0-18,6-17,7-21,7-6,5 5,0 7,5 15,8 25,7 25,5 22,0 16,1 11,-3 5,-3 4,-10-9,-8-15,-12-23,-8-22,-5-12,0-3,4 13,7 17,2 17,5 10,3 4,0-8,-9-16,-8-20,-13-15,-9-18,-1-17,0-7,-1-1,9 7,10 23,12 31,3 25,2 18,1 13,1 6,-4-1,2-7,-1-10,-7-15,-8-21,-4-18,-4-11,9 0,13 8,9 18,6 12,0 2,-6-11,-5-13,-5-18,-1-17,1-12,1-5,4 4,5 17,7 24,7 25,4 19,0 24,-3 15,-2 8,-3-1,0-4,-3-4,-4-13,-7-18,-5-25,-4-20,1-13,3-7,1 5,7 13,10 19,3 19,1 12,-7-3,-10-6,-3-4,3 4,1 5,3 3,3 0,-2-6,-5-7,-5-17,-8-16,-4-15,2-12,2-2,5 1,5 11,10 20,5 16,7 7,2-3,-5-17,-4-15,-1-12,-1-15,0-15,-1-5,-3 9,-1 9,0 19,6 23,7 22,6 13,2 6,-3 2,-2-9,-3-21,-4-17,-1-9,-1 3,-2 17,5 18,1 15,-1 11,0 7,-1 3,-1-2,-2-5,-3-16,-7-12,-1-13,-3-16,-4-10,2-6,2 6,5 16,4 17,2 15,2 13,1 7,-8-11,-7-23,-6-15,-2-8,5-3,11 2,7 3</inkml:trace>
</inkml:ink>
</file>

<file path=ppt/ink/ink9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0.057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</inkml:trace>
</inkml:ink>
</file>

<file path=ppt/ink/ink9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6.120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9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1.875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0,'0'0</inkml:trace>
</inkml:ink>
</file>

<file path=ppt/ink/ink9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2.266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0,'0'0</inkml:trace>
  <inkml:trace contextRef="#ctx0" brushRef="#br0" timeOffset="1">277 1126,'0'0</inkml:trace>
</inkml:ink>
</file>

<file path=ppt/ink/ink9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2.776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9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3.120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0,'0'0</inkml:trace>
</inkml:ink>
</file>

<file path=ppt/ink/ink9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3.448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0,'0'0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27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1220 44,'0'0,"0"-1,0-2,-2 0,0-2,-1 2,0-2,-3 2,2-1,0 0,1-1,-2 1,-2 3,0 0,-2 0,0 0,1 1,0 2,1-1,0 0,-2 1,1-1,2 1,-1 0,2 0,0 4,-2-3,1 2,0-2,3 2,-3-2,0 1,-1 0,2 0,-3-1,1 0,1 1,-3-2,2 2,0-2,0 0,-1 0,1 1,-2 0,1-2,-2 3,1 0,0 0,0 0,2 0,-1 0,0-1,3 2,-1-1,1 1,2 0,-1 0,1-1,0 1,-1-1,1 1,-1 1,0-1,1-1,-2 2,0-1,1 1,-1-1,1 0,0 1,2 0,-1 0,0 1,-1-1,0-3,-3 1,-1-3,0 0,-1-1,-1 0,2 1,-2 1,1 2,1-1,2 2,2 1,0 0,-1 0,2 0,-2-3,1 2,-1 0,1 1,-1-2,1 1,1 1,-1-1,1-2,-1 0,-2 2,-1 0,-1 0,2-1,0 0,-2-1,2 0,0 1,2 0,1 1,0-1,1 1,-1 1,-1-3,-1 1,0 1,1 0,-2 1,1 0,1 1,0 0,1 0,1 1,-1-3,0 1,1 0,0 0,-1 0,-1-1,0 1,1-1,-2 1,2 0,1 1,-2-2,1 1,0 0,2-1,-1 2,0-1,0 1,-1-1,0 0,-2 0,-1-1,1 2,-1-1,1-1,-1-1,2 0,-1-1,1 1,-1-1,-2 0,3 3,-2-3,1 2,-1 0,1 0,0-1,1 2,-2-1,1 1,-1 1,0 0,0-1,-1-1,2 1,-3-1,4 0,0 0,2 1,-1-1,0 0,-1 0,1 1,-1-1,0 0,-1 1,0 0,1-1,-2 1,0-1,2 0,1 2,1-1,1 1,0-2,-1 1,-1 0,-1 0,0 0,-1 1,2 0,-1 0,1-1,0 1,-1 0,1-2,1 1,-1-1,0-1,0 2,2-1,-2 1,-1 1,2 0,0 0,0-2,0 1,0 0,0 0,1 0,-1 0,-1 2,1-1,-1-1,0 2,1-1,-1-1,0-1,0 1,1 0,1 1,-1-1,0-1,0 2,0-2,0 1,-1 0,-1-1,0 1,1-1,1 1,-2 0,3 1,-2 0,0-1,0-1,1 1,-1 0,0 0,0 1,2 0,-1-1,1 2,1-1,-1 0,-1-2,1 1,-1 0,0 0,1 0,0 2,1-2,0 1,0 0,0 0,0 0,0 1,0-1,0 0,0 0,0 0,0 0,0 0,0 0,0 1,0-1,0-1,0 2,0-1,-1 0,-1 1,-2-1,0-1,-3 2,0-1,1-2,0 2,2-2,1 1,2 0,0 1,1 0,0 0,0-1,0 2,1-1,-1 0,0 1,-2-3,0 1,0 0,1-1,1 1,-1 1,-1-2,0 1,0 0,0 0,1 0,-1 1,2 0,0 0,0 0,0-1,0 2,0-1,0 0,0 1,0-1,0 0,0 0,0 0,3 0,-1 0,0 1,0-2,-1 2,0-1,-1-1,0 2,0 0,0-2,0 2,0-1,0-1,0 2,0-1,0 0,0 0,0 1,0-2,0 1,0 1,0-2,0 2,0 0,0-2,0 1,0 0,0 0,0 2,0-1,-2 0,0-1,-2 2,0-1,1 0,-2-2,3 0,-1 0,-1-1,1 1,1 1,-2 0,1 0,1 0,0 1,0-3,-1 1,1 0,-1-1,0 1,1-1,0 0,1 1,0 0,0 0,1 1,0 0,-2-1,0-1,0 1,1 1,0-1,0 1,1-1,0 1,0 1,0-1,0 0,0 0,0 0,0 0,0 0,0 1,0-1,0 0,0 0,0 0,0 0,0 0,2 1,0-1,0 0,-1 0,2-2,-1 1,1 0,-2 0,0 1,0-1,-1 0,1 1,-1 1,-1-2,1 2,0 0,0-2,0 1,0 1,0-2,0 1,0 1,0-1,0 0,0 1,0 2,0 0,0-2,0 2,0-1,0-1,0 1,0-3,0 3,0-2,0-1,2 1,1 0,-2 0,1 0,-1 1,0-2,1 0,0-1,1 0,1 0,-1 0,1-2,-1 2,0-1,-1 3,2-1,0-1,1 1,-2-1,1 1,-2 0,1 1,-1 0,1-2,-1 1,0 0,0 0,-1 0,0 0,-1 2,0-1,0 0,0 0,1-2,1 2,0-2,-2 1,1 1,0-1,0 1,-1 0,0 0,0 0,0 1,1-2,1 2,0-1,1 0,0-2,-1 1,1 0,-1-1,-2 3,2-4,0 1,0 1,0 0,-1 0,-1 1,1 0,-1 0,0 1,0-2,0 1,-1 1,3-3,0 1,0-1,0 2,-3-3,-2-1,-2-2,-2-2,-1-3,-2 0,3-1,0 0,-1 0,2 0,2 0,1-2,0 1,2 0,1-1,0 0,0 0,1-1,-1 1,0 0,0 0,0 0,0 0,3 1,-1 0,0 1,0-2,-1 1,1 1,0-1,2 1,-1-1,2 1,-1 0,0 0,0-1,0-1,-1 2,1-2,-2-1,2 2,-1 4,0 2,1 1,1 2,-1 2,-1 1,0 1,-1-1,-1 4,-1-2,0 1,0 0,0-1,0 0,0-1,-1 0,1 0,0 1,0-1,0 0,-2 0,0 0,1 0,-2-1,-2 0,1-1,-2 0,2-1,0 2,4-3,2 1,0-1,3 2,-1-1,0 2,-1 1,-1 0,-1-1,0 2,-1-1,2-1,-2 0,2-1,-1 1,2-1,1 0,-2 1,2-1,-1 1,0 0,3-1,-1 1,1 0,-2 1,0-1,1 0,-2 2,0 0,1-3,-2 1,2-1,0-1,-1 0,1 0,-1 0,0 1,-2 1,0 0,-1 1,0 0,2 0,0 0,3-1,-2 0,2 0,-2 0,2 0,0 0,-2 1,-1 0,0 0,-1 0,-3 0,-2-4,-1 1,-1-4,0-1,-1 0,-2-2,1-1,-1-1,3-2,0 1,3-1,-1-1,3 2,1-2,0 0,1 1,-1 0,0 0,0 0,2 0,-2-1,0 1,0 0,0 0,0 0,0 0,0 0,0 0,-3 1,1 0,-2 2,2 0,-1-1,-1 1,0 0,1-2,1 1,-1 0,2 0,-2 0,2-2,-2 1,0-1,1 1,0-1,1-1,-2 1,1 0,1-1,-1 2,1-2,1 1,-1 0,1 0,0-1,0 2,1-1,-1-1,0 2,0-2,0 0,0 2,0-1,0 0,0 0,0 0,0-1,0 1,2 2,0 1,2 4,1 4,-1 0,0 3,-1 0,-3-1,-2-2,-3 0,-3-2,1-1,-1 1,2 0,2 3,2 0,-1 0,1 0,-2-1,1 1,-1 0,2 0,1 2,2-2,1 0,-1 1,4-2,-2 2,0-2,-1 2,-1 1,0-1,1 1,0 0,-1 0,1 0,-1 1,-1-1,1 0,-1 0,0 1,0-2,0 1,-1 1,1-1,0 0,2-1,0-4,2 0,1-2,-1 1,3 0,-2 0,0 2,0 0,0 0,0 1,-2 0,-1 3,-1-1,0 0,0 0,1 0,2-1,2 0,0-2,-1 1,2-1,-2 1,0-1,-3 3,1 0,0 0,0 1,-2 0,2-1,-1 0,1-1,-2 2,1-3,0 1,2 0,0-1,1-1,-1 2,0-1,0 1,1 1,-3 1,1-2,0 1,0-2,1 1,-1-1,-1 2,-1 0,0 1,-1 0,0 0,0-1,0 2,0-1,0 1,0-1,0 0,0 0,0 0,0 0,0 1,0-1,0-1,0 2,0-1,0 0,0 0,0 1,0-2,1 0,1-1,0 1,0 0,1-2,-2 2,2-1,-2 1,0 1,3-1,-2 1,2-1,-1-1,0 1,-2 0,3 1,-1 0,1-1,-1 1,0 0,1-1,-2 0,4-1,-2 2,-1-1,1 0,-2 1,3 0,-1 0,-1 1,1-1,-1 0,-1 0,1-2,1 2,-1-2,0-1,0 1,0 0,0 0,0-1,-1 1,2 1,-1 0,1 0,0 2,0-1,3 0,0 1,-2-2,2 1,0 0,0-2,2 1,0 0,-1-1,2 0,-2-1,1-1,-2 3,0-2,0 1,2-3,-1 2,-1-1,1 0,-2 0,2 1,0 0,-1 0,0 0,-4-2,-2-2,-3 0</inkml:trace>
</inkml:ink>
</file>

<file path=ppt/ink/ink9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3.776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</inkml:trace>
</inkml:ink>
</file>

<file path=ppt/ink/ink9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4.339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0,'0'0</inkml:trace>
</inkml:ink>
</file>

<file path=ppt/ink/ink9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4.667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57,'0'0,"0"-16,0-5,0 1</inkml:trace>
</inkml:ink>
</file>

<file path=ppt/ink/ink9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5.089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9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5.432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0,'0'0</inkml:trace>
</inkml:ink>
</file>

<file path=ppt/ink/ink9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5.760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0 858,'0'0</inkml:trace>
  <inkml:trace contextRef="#ctx0" brushRef="#br0" timeOffset="1">269 1,'0'0</inkml:trace>
</inkml:ink>
</file>

<file path=ppt/ink/ink9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6.448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</inkml:trace>
</inkml:ink>
</file>

<file path=ppt/ink/ink9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6.901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</inkml:trace>
</inkml:ink>
</file>

<file path=ppt/ink/ink9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7.245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1,'0'0,"21"0,7 0,-1 0</inkml:trace>
</inkml:ink>
</file>

<file path=ppt/ink/ink9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7.589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0,'0'0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26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1293 0,'0'0,"-3"2,-3 0,0 4,-5 1,0 1,-2-2,2 1,0 1,1-4,1 1,1-1,2-1,0 0,0-1,0 1,-2-2,2 0,-1 1,1 2,-2-2,1 1,-3-2,3-2,3-1,-2 0,0-1,1 2,0 1,-2 3,0-2,1 3,0-1,-1-1,1 2,1-1,-3-1,2 1,0 1,0 1,-1-1,1 1,-1-1,2 0,-1 0,2 0,-1-1,-1 0,-1-1,0-2,-2 1,2 1,0 0,0-2,-1 3,0 0,1-1,0 1,0 2,1-1,0 0,1 0,0 0,-1-1,-1 0,0 0,0 0,0 1,1-1,0 0,0 0,1-1,0 2,0-1,0 0,-2-1,2 2,-1-3,0 2,0-1,1 0,0 2,-1 0,0-3,1 3,-1-2,1 1,-1 2,3 0,-2 0,-1-2,0 2,0-3,2 2,0 0,0 1,0-2,1 1,-1 0,1 2,-1-3,1 2,1 0,-2 0,1-1,0 1,1 1,-1-2,1 2,-2-1,0 1,2 1,-2 0,1 0,-2-2,2 0,-1 2,1-2,-1 2,0-1,0-1,-1-1,0 0,-2 0,-1-1,-1 1,2-1,0 1,0-1,1-1,0 1,1 0,-1 0,2 1,1 0,-1 0,0 0,3 2,-3-1,1-1,1 2,-2-1,1 1,-2 0,2-1,0 0,-1 1,1-2,0 2,0-2,0 1,1-1,0 2,-1 1,0-1,-1 1,0 0,0-1,0 0,1-1,-1 1,-2 1,1-1,-1 1,0-1,-1 0,3-3,-1 2,0-1,0 0,1-2,-2 1,1 0,-2 1,3 1,-1-1,-1-1,0 1,3 1,-2-2,2 2,0 0,-2 0,2 2,0-2,-1 0,-1 2,1-2,1 2,1-1,0 1,1 1,1-2,0 1,0 1,0-2,1 3,-1-2,0-1,0 2,0-1,-1-2,-1 1,0 0,1-1,-2 2,0 0,1-1,-1 1,2 0,-2 0,2-2,-3 0,-1 2,0-1,1 0,0-1,1 1,0 0,-1-1,1 3,-3-2,3 1,-1-2,0 1,-2 0,2-1,0 1,0-1,0 0,-1 1,2 0,0 1,2 0,-1-2,-1 1,1-1,1 2,-2-3,0 1,1 1,0 0,1 0,-1 1,1 0,-1 0,0 0,-1-1,1 0,0 0,-3 0,2-1,1 2,1 0,0 0,0 0,1 0,-2 1,0-1,0 0,-1 0,0 0,-2 0,2 1,-2-3,1 0,0 1,1 1,2-1,0 0,1 1,0-1,0 2,0 0,0-2,1 2,-1-1,0-1,0 2,0 0,0-1,0 0,0 0,0-1,0 2,0-1,0 0,0 1,0-1,0-1,0 1,0 1,0-2,0 2,0 0,0-2,0 1,0 1,-2-2,1-1,-1 0,-1 1,0-2,0 1,1 1,1 0,0 0,1 1,0 1,0-2,-2 2,0-1,-1-2,0 2,-2-2,-2 1,1 0,-2 1,1 0,0-2,2 1,1 0,0-1,2 1,2 2,0-1,0-1,0 1,0 0,1 1,-1-1,0 1,0-2,0 1,0 1,0-2,0 1,0 1,0-1,-2-2,0 1,0 0,1 0,1 0,-1 1,1 0,0 0,0 0,0 0,0 0,0 0,-2-1,0 0,0-1,1 2,-1-2,2 2,-1 0,1 0,0 0,0 1,0-1,0-1,0 2,0-1,0-1,0 2,0 0,0-2,0 2,0-1,0-1,0 2,0 0,0-2,0 2,0-1,0-1,0 1,0 1,0-1,0 0,0 1,2-2,0 1,0 1,0-2,-1 2,1-1,0 0,0 0,-1 0,0 0,0 1,-1-1,0 0,0 0,0 0,0-1,0 2,0 0,0-2,0 2,0-1,0-1,-2 0,0 0,0 0,1-1,1 3,-1-2,-1 0,0 1,0 0,0 0,1 1,0 0,1-2,0 1,0 1,0-2,0 2,0-1,0 0,0 0,0 0,0 0,0 0,0 1,0-1,0 0,0 0,0 0,0 0,0 0,0 0,0 1,0-1,0 0,0 0,0 0,0 0,0 1,0-1,0 0,0 0,0 0,0 0,2-1,0-1,0 0,0 2,1-3,-2 1,2 3,-2 0,0 2,2-2,0 1,1-2,-1 1,-1-2,0 0,2-1,-2 0,1 0,0-1,0 0,0 2,0-2,0 1,1-1,1 0,-2 0,-1 2,1-2,-1 1,0 1,0 0,1-2,-1 2,0-1,0 1,1 1,-1 0,0-1,-1 1,0 1,2-2,-1 0,1-1,-1 1,-1 0,-1 1,1 0,-1-1,1 1,1 2,0-3,-1 1,0 1,-1-2,0 1,2 1,0-1,0 0,0 1,-1-2,0 1,-1 1,2-2,0-1,0 1,-1-1,0 2,0-1,1-1,-1 1,1 0,-1 0,1 1,-2-1,2 1,1 0,-1 0,0 0,-1 1,0-2,-1 2,2-3,0 1,-1 0,0 0,0 0,0 0,-1 1,2 0,0 1,0-2,-1 2,2-2,0-1,-1 1,0 0,-1 0,0 0,-1 1,0 0,1 1,1-1,-1 0,1 0,-1 0,-1 1,2-2,0 2,0-1,0 0,-1 0,2 0,-1 0,0 0,0 1,1-1,-1 0,2-1,0 0,1-1,-2 1,3-1,0 0,0 0,-1 0,1-3,0 3,-1-3,0 2,0 1,-1-1,0 2,-2 1,1-2,0 0,1 2,0-1,-1 0,1-1,-2 1,1-4,1 0,0 0,0-1,0 2,-2 0,0 2,0 1,0-1,0 1,2-2,-1 1,2 0,-2 0,0 2,2-2,-1 0,-1 1,0-2,-1 1,3-2,-1 2,-2-1,1 2,-2 0,2 1,0-2,3-1,0 1,-2 0,1 0,-2 0,0 1,1-1,0 1,0-1,0-1,-2 2,0-1,0 1,0-1,1 0,-1 1,1-1,0-1,0 0,1 0,1 1,-1 0,1 1,-1 1,2-2,-2 1,-1 0,2-2,-2 1,-1 0,1 0,0 0,1-2,2 0,-2 0,3-1,-2 3,0-4,-1 3,-1 1,2 1,-2-1,1 1,2-2,-1 0,-1 0,0 1,0 2,-1-1,-1 1,0-2,0 1,1-1,-2 1,2 2,-1-2,1 1,0-2,2 1,-1-1,0 1,1 0,-1-2,-1 2,1 0,1-2,-1 2,0-1,-1 1,1 0,0 0,0-1,1-1,0-1,2-1,1-1,-2 2,2-2,-3 1,1 2,0-2,1 1,-1 2,1-2,-2 1,1-1,-2 2,1-3,1 1,-1 0,1-1,-2 2,2 0,-2-1,2 0,-2 1,0-1,0 1,1-1,-1 1,1-2,1 2,-1-1,1-1,0 2,0 0,0 1,1 0,1-1,0-2,-1 1,-1-1,1 1,-1-1,0 0,1 0,1 0,-3-1,1 2,2-2,-1 0,2 2,-1-2,0 1,2-1,-1 0,0 0,-1 0,-2 0,2 1,-1 0,-2 2,0-2,0 2,1-2,0 1,2-1,2 1,-2-1,1 1,-1 0,2 0,-1 1,-3-1,1-1,-1 1,0 1,0-3,3 2,-2 0,1-2,1 0,0 0,1 1,-2 0,2 0,-2-1,2-1,0 0,-2 1,2-1,-2 0,2 0,-2-1,2 1,-1 0,-1 0,3 0,-3 0,1 0,-1 0,2 0,-2 0,-4-3,-6-3,-6-1,-4-3,-1 1,0-1,-3 1,5 2</inkml:trace>
</inkml:ink>
</file>

<file path=ppt/ink/ink9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7.948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277 486,'0'0</inkml:trace>
  <inkml:trace contextRef="#ctx0" brushRef="#br0" timeOffset="1">1 2,'0'0</inkml:trace>
</inkml:ink>
</file>

<file path=ppt/ink/ink9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8.276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9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8.635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9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8.963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1,'0'0,"26"0,9 0,-2 0</inkml:trace>
</inkml:ink>
</file>

<file path=ppt/ink/ink9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09.291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575 717,'0'0</inkml:trace>
  <inkml:trace contextRef="#ctx0" brushRef="#br0" timeOffset="1">0 0,'0'0</inkml:trace>
</inkml:ink>
</file>

<file path=ppt/ink/ink9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0.416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</inkml:trace>
</inkml:ink>
</file>

<file path=ppt/ink/ink9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0.744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1,'0'0,"21"0,7 0,-1 0</inkml:trace>
</inkml:ink>
</file>

<file path=ppt/ink/ink9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1.463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9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1.823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9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2.701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24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695 3,'0'0,"0"-1,-1 0,-2 0,-1 3,-1 0,0 2,-2 1,0-3,1 2,2-1,-1 0,1 0,0-1,1 1,-1-1,-1-1,1-1,-1-1,2-1,-1 0,2 0,1-1,2 1,1-1,-2 1,-1 0,-2 0,-1 2,-2 1,0 0,0 1,-1-2,0 0,0 1,2 0,-1 1,1-1,0 2,-1-1,1 0,0 1,1-2,0 1,-1 1,0 0,-1 0,0-1,0 1,0-2,0 0,0 0,-1 0,1 0,0 0,-1 1,0 1,3-1,-2 1,1-1,0 1,2-2,-2 3,0-3,0 3,0-2,1 0,-1 0,-1-1,-1 3,2-1,-1 1,2 1,0 0,2 0,-1-2,-2 1,1 0,-2 1,2-1,-1 0,0 0,0 1,1-1,0-2,-1 2,1-1,0 1,0 0,1-1,0 1,0 1,0 0,-2 1,2-1,-1 0,1-1,-1 2,-1-3,1 1,1 0,1 1,0-1,0-1,-1 0,1 1,0 0,-1-1,-1 0,1-1,1 2,-1-1,0 1,1-1,-1 0,1 2,0-1,1 0,0 1,-1 0,1-1,0 1,-1-2,0 1,0 0,1 1,-2-1,1 0,1 0,-1 1,2 0,-1 0,0 1,-1-1,1 1,0 0,1 0,-2-2,1 1,-1-1,0 1,0-2,-2 0,0-1,0-1,1-2,0-1,0-1,1-1,1-1,0 1,0 4,-2 1,0 3,1 1,-3-1,1 0,-1 0,2 1,0 0,1 1,2-1,-1 1,1 0,0-1,0 1,0 0,0 0,0 0,1 0,-1-1,0 1,0 0,0 0,0-3,-2-1,1-2,-2-1,-1 1,1 1,-2 0,1 1,-1-1,0 0,1 3,2-1,-1 1,1 0,1 0,-2 1,0-1,0 0,0 1,1 0,0-1,0 0,0-1,-1 1,1-1,0 1,1 2,1-1,-1 1,1-1,0 1,-1-1,0 0,0-1,0 1,0 0,1 0,-2-1,0 1,1-1,-2 0,2 0,-1 0,1 0,-1 2,0-1,-1 0,0-1,1 0,0 1,0 0,1 1,-1-1,1 1,-1-2,0 1,1-1,0 2,0-1,0 0,1 1,0-1,0 1,0-1,0 1,0 0,1 0,-1-1,0 1,0 0,0 0,0-1,0 1,0 0,0 0,0 0,0-1,0 0,0 1,0 0,0 0,0-1,0 1,0 0,0 0,0-4,0 0,0 1,0-1,0 2,0 1,0 0,0 0,0 1,0 0,0-1,0 1,0 0,0-1,0 1,0 0,0 0,0 0,0 0,0-1,0 1,0 0,0 0,0-1,0 0,0 1,1-1,0 0,1-1,0 1,0 0,0 0,-1 1,0-1,-1 1,0 0,0 0,0 0,0-1,0 1,0-1,0 1,0 0,0-1,0 1,0 0,0 0,0 0,-1-2,0 0,0 1,0 0,0 0,0 1,1-1,0 0,0 1,0 0,-1-1,-1 1,1 0,0 0,0 0,1-1,-1 1,1 0,0 0,0 0,0-1,0 1,1-1,-1 1,0 0,0-1,0 1,0 0,0 0,0 0,0-1,0 1,0 0,0 0,0 0,0-1,0 1,0-1,0 1,1-1,2-2,-1 0,1 1,-1-1,2 0,0 2,0-3,0 2,-2 1,1-2,-1 0,2 1,0 1,-1-2,2 1,-2 1,3 0,-2 0,0 1,0-1,-1 1,-2 0,2-2,0 1,1-2,-2 0,0 2,-1-1,1 1,0 1,0-2,0 0,0 1,0-1,0 2,0-1,0 0,-1 1,0 0,-1 0,0 0,2 0,-1-1,2 1,-2 0,1 0,1-2,0 1,0-2,0 1,-1-1,1 0,0 2,-1-3,1 2,-1-1,1 0,-1 2,2-3,-2 1,1 2,0-1,1 1,-1 0,-1 0,1 0,0-1,-1 1,0 0,-1 0,3 1,-2-1,0 0,1 1,0-2,0-1,0 1,-2 0,2-1,1 0,-1 2,0-1,0 0,1-1,-1 0,1 1,-1 0,0 1,0-1,-1 0,2 0,-1 0,0 0,0 0,-1 1,0 0,0-1,1 1,1-1,-1 1,1-2,0 1,1 0,-2 0,0-1,0-1,-1 2,1-1,1-1,1 0,-1 1,-1-2,1 2,-1 0,0 1,1-1,0 1,-3 0,3 1,0 0,0 0,2-2,-1 0,0 2,-1-1,-1 1,0-1,1 0,-2 1,2 0,-1 0,1-1,0 0,1-1,-1 1,1-1,0-1,0 0,1-2,0 0,-1 1,1 1,-3 0,1 0,1 1,0-1,0 2,1-2,0 1,0 1,-2-1,2 0,-1 0,1 0,0-2,0 1,1 1,-1-3,-1 3,1-1,-1-1,1 2,-1-2,0 2,0 0,0-2,0 1,1-1,0 0,0 0,0 1,1-1,0 0,-1-1,1 0,-2 0,0 2,-1 0,0 0,-1 1,1 0,0-1,0 0,2-2,1 1,0-1,2 0,-1 0,-2 0,2 0,-4-1,-2 1,-4 0,-1 0,-3 0,1-3,-4 1,-1-2,-1 2,2-1</inkml:trace>
</inkml:ink>
</file>

<file path=ppt/ink/ink9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3.435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9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4.045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0,'0'0</inkml:trace>
</inkml:ink>
</file>

<file path=ppt/ink/ink9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4.657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9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5.888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2,'0'0</inkml:trace>
</inkml:ink>
</file>

<file path=ppt/ink/ink9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6.513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0,'0'0</inkml:trace>
</inkml:ink>
</file>

<file path=ppt/ink/ink9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7.076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1 1,'0'0</inkml:trace>
</inkml:ink>
</file>

<file path=ppt/ink/ink9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3:18.029"/>
    </inkml:context>
    <inkml:brush xml:id="br0">
      <inkml:brushProperty name="width" value="0.1" units="cm"/>
      <inkml:brushProperty name="height" value="0.1" units="cm"/>
      <inkml:brushProperty name="color" value="#FFC000"/>
      <inkml:brushProperty name="ignorePressure" value="1"/>
    </inkml:brush>
  </inkml:definitions>
  <inkml:trace contextRef="#ctx0" brushRef="#br0">0 2,'0'0</inkml:trace>
</inkml:ink>
</file>

<file path=ppt/ink/ink9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08.19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9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09.34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9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0.44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3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1,'0'3,"0"4,0 1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12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73 0,'0'0,"-2"0,-1 2,-1-1,-1 2,0 0,0 1,0 1,1-1,1 0,1 1,0-1,1 1,-1-1,1 0,0 1,0 0,-1 0,1 1,-1 0,1-1,1 1,-1 0,0-1,-1-1,1 0,0 1,0 0,0 1,1-1,0 1,0-1,0 1,0 0,0 0,-1-2,1 1,-2 0,1 0,0 0,1 0,-1 1,1-1,0 1,0-1,0 1,0 0,0-1,0 1,0 0,-1-1,0-1,-1 1,1 0,1 0,-1 0,1 1,0-1,0 1,0 0,0-1,0 1,0 0,0-1,0 1,1-1,1-1,-1 1,0 0,0 0,1-1,-1 0,1 0,-2 1,2 1,0-1,0 0,-1 1,0-1,1 1,-1 0,1 0,-1 0,-1 0,1-1,-1 1,0 0,0 0,0 0,0-1,0 1,0-1,0 1,1 0,1-1,-1 1,0 0,0 0,-1-1,0 1,0 0,0 0,0 0,0-1,0 1,0-1,0 1,0 0,0-1,0 1,0 0,0 0,1 0,1-1,-1 1,0 0,0 0,1-2,-1 1,1-1,0 1,1 0,0 0,0 0,-2 1,1 0,0 0,0-1,1 1,0 0,0-1,0-1,-1 1,-1-1,0 2,1-2,0 0,-1 0,1 0,1 0,-2 0,2 1,-1-1,0 2,-1-1,0 1,0 0,1 0,-1 0,2-2,-1 1,0-1,0 0,1 0,-1 0,0-1,0 1,-1 0,2 1,-1-1,2 1,-2 0,1-1,0 1,0-2,0 1,1 0,1 1,0-2,-1 2,1-1,-2-1,2 1,-2 0,1 1,-2 1,2-1,0-2,0 0,0 1,0 0,-1-1,0 2,-1-1,1-1,0 1,0-1,0 0,0 1,0 0,1-1,-1 1,1 0,-2 0,2-2,-2 2,1 0,0 0,1 0,0 0,2 0,-3 1,2-1,-1 1,0-2,1-1,-2 1,1-1,0 0,0 2,0-1,0 0,2 1,-1-1,0 0,0-2,0 1,0 0,0-1,-1 2,-1-1,2 0,-1 1,-1-2</inkml:trace>
</inkml:ink>
</file>

<file path=ppt/ink/ink9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2.25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9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3.12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9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4.11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9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5.50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0,'3'0,"1"0</inkml:trace>
</inkml:ink>
</file>

<file path=ppt/ink/ink9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6.39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9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17.23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7,'0'-3,"0"-1</inkml:trace>
</inkml:ink>
</file>

<file path=ppt/ink/ink9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0.03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9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1.00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9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2.23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9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3.30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22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74,'0'2,"0"3,0 7,0 8,0 4,0 2,2-1,1-6,3 1,-1-1,0 2,-2 1,0 1,-2-1,0 0,2 0,-1-1,1 0,-1-2,2-4,0-2,0-1,0-3,1-6,2-6,1-11,5-12,2-3,0-2,-5 0,-2 2,-4 0,-2 4,-1 2,-1 2,-1 3,1 1,-1 1,0-2,1 0,0 2,0 1,0 2,0-1,0-1,0 8,0 10,0 9,0 7,0 6,0 5,0 1,0 0,0-3,0-3,0 0,0-2,0 2,0-3,0-4,-2-10,-4-14,0-14,-2-9,-1-7,-1 0,1 1,-4 2,1 4,1 4,5 4,1 9,7 20,6 23,4 12,1 7,3-1,-1 1,0-4,-1-6,-5-7,-1-10,-3-8,-4-11,-4-19,-4-15,-3-10,-2-4,-2 2,2 3,1 5,1 5,3 15,3 15,2 16,1 10,1 4,0 1,1-2,-1-5,1-11,4-15,3-18,6-10,1-5,2-1,-2 0,-3 6,-5 4,1 7,0 13,1 12,5 21,1 12,4 13,5 5,2-3,-2-7,-3-7,-4-8,-6-12,-4-14,-6-12,-3-12,-1-9,-1-7,2-2,1 1,-1 2,1 2,1 5,0 1,0 3,0 8,0 11,1 14,-1 8,0 7,2 6,3 1,1-3,3-7,-5-10,-4-17,-4-17,-9-16,-5-10,-2-3,1 2,1 5,-2 5,2 7,6 7,1 10,1 13,-1 10,-1 10,0 6,-4 2,-3 5,1 2,2-1,3-3,4-4,4-9,2-15,2-16,1-11,0-6,1-2,2 0,1 2,0 3,-2 4,2 9,0 12,3 17,-1 14,3 6,3 5,2-1,-2-4,0-6,-3-7,-1-8,-4-13,1-16,1-12,0-10,2-2,-1 2,1 2,-1 6,0 8,0 16,-2 21,1 18,1 10,1 1,-2-2,-3-5,2-8,0-7,-1-7,-1-6,0-15,1-11,2-11,-1-11,0-3,0 1,1 5,-2 7,0 6,0 7,-1 7,3 14,0 11,-1 5,-3 7,0 1,2 2,0-5,-1-3,0-5,-2-6,0-11,0-12,-1-10,0-6,-3-3,-1-1,-1 1,-2 3,6 10,2 12,5 13,2 9,1 8,2 9,-2 1,2-1,-2-3,-4-6,2-7,-1-5,-2-6,-2-12,-1-13,2-14,1-16,1-8,2-3,4 0,-1 7,-1 7,0 9,0 12,-1 20,-3 14,-2 15,-1 11,-1 7,-3-1,-1 0,-3-4,0-4,0-7,1-7,-1-16,-1-15,-1-10,-1-9,0-4,-1-4,-2 2,3 6,-2 7,3 13,2 14,2 11,1 8,2 4,1 7,1 2,-1 0,0-5,1-4,-1-4,0-4,0-8,3-8,3-11,3-10,-1-7,2-4,-2 0,-2-1,1 0,-2 5,2 4,2 7,1 10,2 14,1 12,-1 9,-2 9,0 2,-4 0,0-1,0-5,0-6,0-7,-2-9,2-13,6-19,3-11,1-6,-2-4,-2 1,-4 2,-2 3,-3 10,-2 12,-1 9,-1 10,1 8,-3 5,-1 2,-2 2,0 1,1 0,-1-7,0-10,0-17,0-15,-2-9,2-10,-4-2,-2-1,-2 3,2 5,2 13,4 11,2 16,3 14,0 13,1 7,1 5,-1 0,1-3,-1-6,1-8,-1-11,0-13,0-11,0-8,0-6,0-3,0-1,0 0,0 2,2 5,3 11,4 11,2 9,2 6,-2 11,-1 1,-2 2,-1-2,-2-3,-2-9,1-12,-1-14,3-12,-1-8,0-2,-2 0,-1 1,-1 0,1 11,4 12,1 15,0 10,0 7,2 1,-3-1,0-2,-2-8,-2-10,0-15,-2-11,0-8,-1-2,1 1,0-1,-3 4,-1 5,1 9,3 14,1 11,4 10,1 9,-2 4,2 0,-1-2,0-3,-2-6,-1-4,-1-8,0-13,-6-16,-5-9,-1-8,-3-1,-1 1,3 1,-1 3,4 2,2 3,0 7,2 8,4 12,2 12,2 16,3 12,1 10,-1-1,0-5,1-4,-1-18,-2-20,-1-20,-1-12,-1-8,-1-4,0-1,0 3,0 3,-1 6,4 8,2 14,3 14,4 20,0 16,7 10,4 1,4 0,-1-6,-3-11,-4-15,-7-16,-4-18,-3-14,-4-6,-1-1,-1-1,0 10,0 14,2 15,4 10,0 12,4 10,-2 8,-2 1,0-4,-2-6,-2-7,0-18,-1-17,-1-19,-1-15,-7-11,-3-6,-4 0,0 4,-1 10,5 17,10 29,9 20,4 15,2 7,-1-2,-1-5,-2-14,-11-21,-6-17,-9-18,-6-16,-3-6,-2-4,2 4,3 7,5 7,6 18,12 19,11 22,8 11,3 7,1 1,-4-3,-3-6,-3-6,-6-10,-2-15,-3-11,-1-7,-2-6,0-4,0-1,1 12,2 15,8 19,5 17,2 7,0 3,-1-4,-3-2,0-8,-3-7,-2-9,-4-15,-2-13,-1-10,-1-14,0-6,-1-2,1 3,-1 8,1 7,0 14,0 15,0 14,0 19,0 12,2 9,4 1,1-3,0-8,1-8,-2-8,-2-15,-2-16,-1-16,-3-12,0-8,-4-1,0 2,0 6,3 6,5 16,11 25,6 20,9 14,3 4,0-2,-4-8,-6-8,-7-13,-5-18,-6-18,-4-17,-2-13,-1-7,0-1,1 1,1 5,1 7,0 7,1 19,2 20,2 18,-1 16,0 5,-1 8,-1-4,0-3,-1-7,0-7,0-14,0-18,0-18,0-18,0-15,0-17,0-12,0 3,-3 9,0 12,-1 14,2 20,0 22,6 26,8 24,7 11,5 4,2-5,-1-8,-3-13,-5-22,-4-20,-7-15,-5-14,-3-6,-1 2,0 14,3 20,1 20,1 17,-2 6,2 2,-1-4,0-3,-1-6,0-4,0-2,0-1,3-2,0-2,0-7,-1-12,0-12,-1-22,-3-12,-1-10,-2 1,-3 6,-1 6,0 6,2 17,0 17,3 22,1 12,2 6,1 0,2-4,-1-15,-3-22,-3-16,-5-17,-6-7,-3-2,-1 7,2 6,5 12,5 17,4 16,-1 13,1 5,-1 3,0-3,2-4,-3-11,-1-11,0-14,-4-16,1-11,-2-8,3-3,-1 3,0 6,1 7,5 14,5 14,8 20,8 22,8 17,5 8,1 6,-3-6,-3-9,-7-12,-5-11,-8-18,-10-22,-4-16,1-15,-3-7,0-2,-2 5,3 9,-1 7,2 11,3 15,4 20,3 16,2 13,-1 6,0 2,0-3,-1-8,0-10,-1-15,0-14,-3-16,-3-16,0-9,-2-7,-2-6,0 3,1 4,1 7,0 10,3 15,5 20,5 24,4 13,3 4,4-3,5-7,-3-9,-3-12,-4-15,-4-15,-4-13,0-8,6-9,1-10,6 1,-1 4,-3 8,0 9,-1 13,1 12,0 16,2 11,-1 9,0 2,2 0,-1-2,-3-5,-2-4,-3-11,-3-13,-4-12,-4-18,-5-8,-6-6,-4-1,2 6,5 17,2 22,5 17,5 15,6 10,4 4,0-2,2-7,-2-15,-2-21,-4-20,-4-20,0-11,-4-8,0 3,-2 4,-2 10,1 16,1 18,4 23,3 24,4 13,4 9,2 0,2-7,5-8,-2-10,-3-17,-3-22,-4-20,-2-15,-2-8,-3 1,-5 4,0 7,2 8,0 17,2 14,3 20,3 19,2 9,2 1,2-6,0-9,-3-19,-3-22,-2-17,-1-18,-5-18,-2-7,-2 2,0 6,0 12,0 11,6 15,4 18,8 24,7 18,2 7,2 1,-3-3,-3-10,-3-7,-3-20,-3-17,-3-26,-1-24,-1-15,-1-7,0 3,1 9,-3 15,-1 21,3 26,2 22,3 22,3 10,0-1,2-3,1-8,0-7,-2-16,-4-20,-1-16,-1-11,-2-5,-2 0,-2 3,1 5,0 12,3 14,6 18,6 19,4 18,2 8,1 3,-1-7,-3-7,-2-10,-3-9,-4-13,-2-20,-2-16,-1-12,-2-9,1-2,-1 2,0 5,1 15,5 20,1 24,5 15,3 11,3 12,5 3,0-5,-4-11,-7-21,-5-22,-4-24,-2-26,-1-17,-1-16,0-1,-2 6,1 6,-1 9,-1 15,0 20,1 20,3 21,2 15,1 5,3 5,0-1,2-9,-1-8,2-7,-1-18,-5-15,-5-14,-10-7,-3-3,1 8,-1 12,5 16,-1 16,4 10,2 4,5 1,4 0,6-3,2-6,-3-12,-7-17,-11-23,-7-17,-4-6,-7 1,0 5,4 9,5 15,6 17,4 14,3 13,3 6,2 1,1 0,0-3,-1-11,-7-20,-5-14,-4-13,-3-4,-1-1,0 2,3 3,-1 5,6 5,3 16,8 17,2 16,2 15,0 7,1-1,-1-3,-1-5,0-8,-1-17,1-20,-1-19,-1-14,1-8,-2-5,-2 1,-1 9,0 9,0 11,1 17,4 26,7 23,4 14,8 12,3-3,-1-8,-2-9,-6-23,-2-27,-3-28,0-23,0-9,0 1,-3 8,-1 11,0 13,3 14,0 23,0 24,5 15,0 18,1 10,-1-1,2-10,0-9,-1-15,2-14,-4-17,-4-17,-5-18,-2-14,-1-10,2-7,1 0,-1 2,0 7,1 8,-2 15,1 17,2 13,0 13,3 5,1 3,4-1,1-5,-1-17,-3-16,-2-18,-2-17,-3-10,-2 1,-5 8,-3 9,-1 16,3 20,1 19,5 16,9 15,7 6,2-1,0-6,1-8,0-9,-7-14,-7-16,-4-14,-2-15,-4-10,0-4,-1 1,0 6,1 17,4 24,8 23,7 14,6 5,0-2,-1-4,-3-7,-2-9,-4-11,-2-19,-6-16,-2-14,-4-9,-3-1,-3 2,1 8,1 6,3 17,7 23,9 21,3 13,1 7,-2 5,-1-1,-2-8,-2-9,-4-20,-4-23,-3-29,-8-23,-2-9,-2 1,-2 7,4 11,2 13,1 17,9 17,10 17,4 12,4 9,1 3,-2-3,-1-2,-4-14,-2-14,-4-22,-2-14,-1-8,-1-4,-5 2,-5 4,-2 6,0 12,5 15,9 17,11 22,10 13,3 7,1-6,0-5,-5-10,-8-12,-9-21,-6-16,-2-15,-2-8,-2-6,-2-1,2 3,1 4,2 8,6 19,10 33,10 26,4 19,0 0,1-7,-3-13,-2-13,-3-12,-8-13,-4-18,-9-20,-9-18,-8-18,-4-17,-4-5,-4 0,-2 11,2 12,4 15,5 15,5 11,9 12,8 16,10 17,7 16,2 5,1 0,-3-4,-2-5,-5-7,-2-13,-6-16,-5-20,-3-19,-2-15,-5-14,-2-3,-1 2,-1 5,0 9,2 9,3 13,10 28,10 27,11 24,8 14,6 8,0 2,-4-7,-3-10,-7-13,-7-15,-5-16,-6-18,-4-9,-1-9,-2 1,5 16,4 16,8 13,3 5,4 2,0-3,-6-7,-7-12,-5-9,-5-12,-4-10,-2-8,-3-6,0 0,-1 5,1 5,-2 5,4 2,0 6,4 11,9 20,9 22,8 13,4 6,0-2,-4-7,-4-28,-6-36,-3-24,-5-20,-5-12,-4 5,-1 10,0 13,8 28,9 28,11 24,7 15,6 11,1 2,-3-7,-4-6,-7-16,-7-18,-9-17,-5-19,-5-12,-4-11,-2-1,0 1,3 8,4 15,12 16,9 22,10 21,3 12,1 7,0 6,-4-5,-3-4,-3-11,-2-12,-6-16,-7-19,-7-20,-3-18,-1-17,-4-8,-5-1,-3 7,-1 14,11 29,10 33,9 24,8 13,1 8,0-1,0-7,-4-11,-4-13,-7-20,-5-20,-7-18,-5-15,-6-13,-2-7,-4 0,1 6,2 10,8 21,8 23,8 19,4 12,0 7,3 3,0 0,-3-4,-1-6,-1-9,-4-12,-4-14,-8-11,-7-10,-5-3,-3 2,4 3,3 6,5 11,8 15,8 11,5 10,6 5,2-2,2-2,-2-12,-7-21,-9-12,-5-10,-5-4,-4-1,-4-2,0 4,2 13,9 16,6 17,8 20,6 11,2 0,-1-4,-1-6,-2-17,-6-17,-6-18,-4-12,-2-6,-4 1,2 10,8 13,8 15,9 16,5 7,1 3,-1 0,-6-4,-3-3,-5-1,-1-2,-2-2,1-3,3-4,1-8,-2-11,0-12,-2-11,0-8,-1-4,-1-1,0-2,-3 3,-3 4,-3 6,-2 9,1 7,-2 5,4 6,0 12,4 8,9 6,6 3,6 2,5 1,1 0,2-3,-4-2,-6-8,-5-17,-4-16,-3-16,-5-9,-4-7,-3 1,-1 6,0 9,-2 12,2 13,5 26,10 19,12 25,10 17,7 16,3 2,-1-4,-7-13,-4-21,-5-17,-7-16,-7-20,-4-21,-2-21,-1-12,-1-5,-1 2,-2 8,-2 8,3 18,9 22,7 18,3 10,1 5,1 1,-2-5,-5-4,-3-10,-5-15,-6-11,-5-9,-2-8,-4-6,1-2,-1 3,0 4,0 6,3 9,7 17,9 12,3 8,9 8,1 0,4 1,0-1,0-6,-5-11,-4-13,-7-15,-5-5,-3-2,-6 3,3 8,4 5,5 3,2-3,0-7,0-6,-3-6,0-3,-3-1,-1-1,-1 0,-2 1,0 11,2 12,6 12,4 7,2 2,1-12,-1-9,-6-12,-3-7,-1-6,-2 0,-4 0,-1 4,0 3,-1 10,3 17,4 11,7 9,6 5,3-3,-2-13,-1-17,-3-23,-4-21,-2-10,-3 1,-4 5,-5 8,-1 16,-1 19,2 14,-3 15,4 15,-4 15,2 14,0 7,2 0,2-10,7-12,9-9,5-13,-1-14,-3-18,-4-15,-6-14,-3-9,0-7,-3-3,-2 4,-3 4,3 15,6 20,7 17,11 20,5 9,-2 2,-1-4,-1-3,-5-10,3-18,-4-21,-1-19,-4-9,-3-2,-4 8,-1 8,-2 10,6 17,4 18,9 12,4 6,4 1,0-1,-2-5,-1-2,-2-1,-5-4,-1-4,-3-6,-3-12,-3-19,-1-18,-2-12,-7-5,-6 1,-5 6,-2 9,1 11,3 7,4 13,-1 12,0 17,-1 17,3 13,2 6,4 1,5-5,2-10,2-12,0-11,-2-16,-1-20,0-15,-1-9,-3-2,-1 1,-1 9,-1 6,1 10,1 12,2 12,0 10,4 4,4 3,1-3,0-5,1-9,-1-11,-3-11,-2-8,2-4,0-3,-1 0,1 0,1 1,1 0,0 1,-1 1,-1 1,-3 5,0 10,0 18,-1 14,0 17,-1 18,1 10,0 1,2-8,4-8,3-14,-1-19,-1-28,-1-28,-3-20,-2-5,0 0,-2 7,-8 9,-4 8,2 19,1 17,3 19,2 13,7 11,8 6,5-1,4-3,-1-8,-1-10,-5-9,-6-14,-3-14,-3-9,0-6,-2-1,1-3,0 10,3 10,1 9,2 6,1 1,-1-5,-2-6,0-3,-5 0,0-2,-3 0,-3 1,4 0,8-3,8-1,6-3,0-1,0 3,0 1,-2 4,-2 0,-2 2,0 3,-1 5,2 10,0 6,2 5,2 4,0-2,-3-2,-4-3,-1-2,-1-2,-4-9,-2-12,0-12,-2-10,0-4,0-1,-1 1,1 2,-1 2,1 3,0 19,0 27,0 27,0 14,0 5,0-1,0-5,0-9,0-9,0-6,0-10,0-6,0-12,0-13,-2-14,-1-15,2-18,5-13,2-7,5 1,-2 3,2 9,-3 11,2 12,-2 9,-3 6,-1 5,-2 2,1 2,1 0,1 3,0 5,2 16,0 13,-3 15,0 11,-2 9,-1 1,0 0,-1-3,-1-8,1-12,0-8,-1-13,-1-19,-1-23,0-18,1-14,0-4,1 1,1 8,-1 7,-1 12,-2 19,-4 25,-5 30,-3 15,-2 3,0-5,4-3,1-7,3-8,1-11,1-7,1-7,1-8,-1-9,1-12,-1-6,0-5,2-4,1-2,2-1,1 3,1 2,0 0,0 0,1 4,-1 8,0 13,0 13,0 8,0 6,0 1,0-8,0-14,0-12,-2-13,0-12,-1-5,0 2,1 2,1 5,1 6,0 10,0 12,0 8,0 13,0 7,0 4,0-1,0 0,0-2,0 0,0 0,-2 0,-2 0,-1-2,-1-4,-1-4,0-6,-3-12,-1-17,1-9,0-8,2-6,-1 4,3 3,4 3,-3 4,1 8,1 17,3 12,2 13,0 5,0 8,-2 7,-2-1,-3-1,-1-6,3-7,-1-12,1-18,2-17,0-16,1-6,0 0,0 3,0 7,3 9,5 12,4 13,2 14,1 14,1 11,-3 7,-3 1,-4-4,-3-2,-1-5,-2-4,0-6,-1-5,0-8,1-14,-1-16,9-23,8-24,10-20,7-9,4 7,-4 12,-6 16,-5 18,-5 17,-4 22,-1 18,0 15,2 11,-3 10,-2 4,-2-1,-1-6,1-7,0-10,-4-14,0-24,4-25,3-25,7-19,5-2,2 2,-4 10,-3 16,-1 15,-4 20,-4 22,-3 16,-3 12,-1 8,-1 1,-4-4,0-4,-2-7,0-4,-1-8,-3-9,-1-11,1-14,0-11,1-6,1-2,-2-2,2 2,1 4,3 11,1 16,2 16,0 14,1 11,-2 11,-5 8,-2-1,1-8,1-7,3-16,1-17,2-21,0-15,1-12,0-10,3-10,4-3,1 7,1 9,-1 12,-1 9,0 20,1 16,-3 10,3 10,1 13,-1 3,4 0,1-4,1-5,-1-7,-4-14,-3-18,-2-14,-5-16,-2-10,0-10,0-1,1 1,0 7,1 13,1 16,0 18,2 13,1 9,3 7,0 6,1 1,0-2,-2-3,-1-6,-2-4,0-11,-4-12,-2-13,1-10,-2-9,-1-6,0-1,-1 8,4 22,6 18,1 13,3 14,-1 5,0-1,-1-6,-2-5,1-2,-1-5,0-7,0-11,-2-14,-2-11,-2-8,-1-5,2-4,1-2,-1 5,1 2,1 6,0 8,0 15,0 10,3 13,-1 5,2 6,-2 4,0-3,0-4,-2-4,-2-7,-2-13,1-17,-1-15,-4-9,0-3,0 4,0 3,2 14,9 21,7 18,4 11,1 7,0 0,-5-1,-2-5,-4-2,-2-4,-1-3,-1 0,-1-2,1 1,-1-2,-2-8,-3-9,-3-11,1-7,-3-9,4-11,0-4,3-9,1-2,2 3,0 7,4 11,3 13,1 20,1 16,0 8,-2 2,0 2,0-2,-1-3,-2-4,-2-4,0-12,-1-10,0-15,0-10,0-10,-1-5,1 0,0 3,0 5,4 15,8 32,8 24,5 12,2 1,-1-2,0-7,-6-10,-8-14,-7-17,-6-20,-3-17,-1-17,0-4,2-1,0 5,1 12,2 15,2 19,4 23,1 14,0 15,1 10,-1 3,-3-3,-2-6,-1-8,-1-5,0-7,0-12,-4-13,-6-11,-4-13,-2-14,-3-10,4-6,2-1,2 5,4 7,3 7,1 15,5 14,4 18,3 14,3 9,1 2,-1-1,-3-5,-2-4,-6-7,-5-14,-2-13,-2-14,1-12,0-9,2-6,0-1,1 6,0 7,1 18,9 22,5 19,4 20,1 9,-2 0,-1-3,-3-5,-2-7,-4-7,-2-8,-1-12,-4-14,0-16,-3-12,0-9,0-8,1 0,-1 4,1 7,2 14,3 18,7 19,3 22,1 22,1 10,4 13,-1 1,-1-10,-2-13,-4-22,-6-18,-4-21,-8-14,-4-10,-3-11,0-10,3 1,3-2,4 5,1 5,0 6,3 4,1 6,1 4,3 11,4 8,0 10,1 5,-1 6,3 3,1-1,2-6,-1-15,-3-17,-2-21,-3-11,-2-5,0 2,-2 6,1 5,2 9,3 16,7 24,4 21,5 15,2 7,-2 3,-1-4,-2-7,-4-8,-1-10,-5-6,-2-6,-2-3,-7-10,-4-10,-1-12,-3-13,1-6,1-3,3 2,1 3,0 5,1 15,6 21,9 21,3 22,2 11,1-1,-2 2,-5-7,0-7,-3-10,-5-17,-7-22,-5-18,-6-17,-1-13,2-11,-3-8,-2 0,-1 7,3 20,5 26,10 27,4 23,4 13,2 4,0-2,-1-7,-1-6,-5-13,-6-17,-8-18,-3-12,-1-14,1-7,3-8,3 0,3 4,4 7,4 15,7 22,10 28,4 20,1 12,2 4,-4 1,-3-8,-3-17,-5-28,-6-22,-4-11,-7-6,0-2,-4 1,5 12,5 16,8 18,4 15,1 7,2 5,0 0,-1-1,-2-7,-3-14,-4-15,-2-15,-2-8,0-9,0-4,0 2,1 3,-1 3,3 9,7 15,5 13,3 10,4 7,0 2,2 2,-1-4,-7-8,-5-20,-7-16,-4-18,-3-15,1-6,0 3,1 6,0 8,3 15,7 15,3 21,4 16,3 17,-2 15,2 2,-2-5,-2-7,-3-12,-3-16,-4-20,-1-24,-2-18,-2-9,-2-4,0 5,-4 8,3 17,5 19,4 22,4 13,2 10,3 2,-2-2,0-9,-3-11,-5-20,-5-18,-6-11,-5-8,-3-3,-3 6,3 17,6 21,7 20,4 13,1 5,0 2,1-1,-2-5,0-7,1-7,-2-11,-3-13,-4-14,-4-15,-7-20,0-13,0-5,0 0,1 6,3 10,2 11,2 14,5 14,6 24,3 18,4 12,2 9,0-3,0-3,-3-9,-3-20,-4-20,-3-23,-5-14,-2-4,-2 0,1 5,2 6,8 11,6 18,7 21,3 15,-1 10,-1 1,-1-2,-5-7,-3-12,-2-15,-2-13,-1-11,0-6,-4-4,0-2,2 2,-1 3,3 8,2 13,5 12,4 10,0 4,1 4,-2 1,-3-3,-2-12,-3-12,0-13,-6-18,-3-14,-3-5,0-1,-1 7,4 9,1 14,7 17,11 18,6 14,2 12,-1 5,-2-1,-6-4,-3-8,0-6,-4-15,-3-14,-2-19,-1-18,0-14,0-6,1-6,0 5,0 11,1 11,0 14,2 19,4 19,0 15,2 10,2 1,-1-2,-1-5,-2-9,1-10,-5-19,-2-14,-1-12,-1-3,-2-2,-1 4,2 12,2 16,5 13,3 12,6 12,0 5,1 0,-2 0,-4-3,-2-3,-3-5,-1-9,-2-13,0-13,-3-12,-4-9,1-8,-2-2,-3 1,2 4,2 17,4 17,6 17,7 12,3 5,1-2,-1-1,-4-9,-5-15,-1-17,-3-15,0-10,-1-10,0-2,-3 4,1 5,0 8,0 13,1 15,4 23,6 18,3 9,2 0,1-4,-2-7,2-11,-7-18,-2-17,-3-15,-2-19,0-9,-1 1,0 3,0 8,3 14,3 22,3 19,6 17,-1 11,1 9,-2-1,-2-6,-1-9,-3-12,-2-19,-2-14,-2-18,0-12,0-13,-1-13,1-2,0 3,-1 10,1 22,3 23,0 16,3 14,-1 8,2 2,0-3,-1-3,0-6,-4-9,0-12,-5-11,-3-7,-1-5,0 8,3 16,3 11,3 15,-1 7,1 2,0-2,-1-3,3-7,-1-4,1-9,-1-9,-2-14,2-11,1-10,2-9,0-4,-3 1,1 5,-2 17,-1 20,0 23,4 25,2 20,-2 16,2 7,3-7,-3-12,3-17,-5-18,-4-22,-4-20,0-21,-1-19,2-13,0-8,-2 4,0 10,2 11,-1 16,2 18,0 22,0 13,3 8,6 2,4 0,2-2,0-4,-2-7,-4-13,-5-14,-3-18,-3-12,-1-6,1-4,0 3,1 7,-2 9,1 13,0 18,3 12,2 8,1 4,3 1,-1-1,-2-5,2-5,-1-13,0-14,-1-14,-2-11,0-4,0-3,-1 6,0 12,-1 16,1 21,0 15,2 8,4 6,2 0,4-6,-2-11,-1-16,-4-20,-1-20,-2-10,-2-6,0 2,0 6,2 9,3 14,3 20,6 20,1 18,2 13,1 2,-2-3,-3-10,0-10,-7-13,-3-17,-2-15,-1-15,-2-7,1-7,0 1,0 4,-2 4,0 6,0 11,3 14,4 14,0 7,4 5,-1 0,1 0,0-2,-2-7,-2-13,-2-12,-1-10,-1-6,0-1,0 0,0 12,4 18,10 24,4 11,4 7,0-2,0-4,-3-6,-6-11,-5-15,-7-17,-4-18,0-13,-4-10,2-2,-3 2,0 6,1 8,-1 11,3 19,1 11,2 16,1 12,1 9,2 0,4-2,3-6,-3-10,-4-15,-5-16,-4-18,-2-16,0-9,-3-2,0-1,-2 6,3 7,-1 12,2 15,0 22,3 18,2 13,3 3,0 3,5-4,3-6,-2-11,-3-16,-5-13,-5-17,-1-18,-1-13,3-11,1-1,3 4,2 12,-1 13,-1 9,2 15,0 18,1 20,0 12,1 10,-3 4,0 0,0-7,1-5,0-7,-2-10,-1-11,-4-12,-2-13,-2-13,2-10,2-7,1-1,1 5,-1 5,3 11,0 13,2 12,1 11,3 7,3 4,-1 0,1-3,2-10,-1-13,-2-11,-1-9,0-4,-4-4,-2 8,1 11,3 11,1 14,1 6,2 5,2 3,2-9,-2-12,-1-13,-3-9,3-13,-1-7,-1-2,2 8,-1 16,2 18,1 14,0 7,1 1,4 0,-1-6,1-11,-5-11,-1-12,-2-6,-2-9,0-3,3-2,2-1,0-1,0 4,1 13,1 17,2 23,4 20,3 18,3 2,1-6,-1-14,-2-10,-4-13,-8-14,-8-12,-4-13,-4-13,1-10,0-3,0 0,-1 3,1 3,1 5,3 5,-1 4,0 3,2 10,3 13,4 11,4 8,0 4,0 3,-2-3,-5-13,-5-16,-4-13,-2-15,-1-10,3-7,-1-2,1 3,1 9,1 7,3 20,8 19,9 18,6 9,1 3,0-1,-3-5,-12-12,-7-13,-4-13,-1-9,-2-6,1-4,0-2,3 1,4 12,6 19,10 19,5 9,0 8,0-3,-4-6,-7-8,-8-12,-6-18,-4-11,2-9,0-5,-1 1,3 8,8 14,7 14,9 13,4 14,2 6,-1 1,-4 0,-4-4,-4-6,-3-7,-4-10,-5-10,-3-13,-5-12,-1-8,-1-3,1-1,-2 1,2 4,1 2,4 12,9 11,5 14,6 9,2 5,2 3,-5 1,-2 1,-3-4,-4-3,-5-12,-10-12,-7-9,-4-8,-3-5,1-2,1-1,5 2,3 10,6 11,5 15,5 9,7 11,4 5,1 2,3-2,0-3,-2-4,-2-8,-8-7,-10-10,-9-10,-6-11,-5-8,-3-6,1-10,-2-9,3-7,4 0,3 5,4 7,4 9,3 9,4 11,1 15,2 15,0 15,-1 6,1-1,0-1,-1-4,1-3,-1-8,-5-10,-4-14,0-14,-1-13,-3-4,1-1,1 3,1 8,3 14,4 20,2 17,4 7,1 4,3-1,-2-4,-1-10,-4-18,0-16,-1-14,0-8,0-2,0 1,1 2,0 14,1 16,8 21,2 15,7 11,0 5,-2-2,-3-4,-5-4,-3-7,-2-15,-5-14,-2-13,0-14,1-11,0-5,3 1,-1 4,0 7,1 13,4 15,8 15,3 13,1 9,2 5,-4 3,-3-3,-2-5,-4-14,-3-15,-2-14,-2-13,-2-6,0-3,-1 1,2 4,2 7,-1 15,8 13,7 15,-1 11,-1 9,-4 1,-1-1,-3-1,-2-5,-1-4,0-6,2-6,-2-8,-5-13,-3-11,-1-9,0-11,-3-9,-2-6,-1 1,0-1,1 3,-2 4,4 6,5 14,7 12,6 12,1 9,0 6,-1 3,-4 5,-3 0,-1 1,3-4,3-7,1-3,-4-9,-2-5,-8-8,-6-8,-5-6,-2-4,2-1,2 0,6 2,3 0,4 0,0 2,1 1,7 5,4 9,6 8,3 10,-1 5,0 8,-4 2,3 1,-3 0,1-2,-4-1,-6-7,-7-10,-6-9,-7-9,-3-6,0-6,3-5,5-3,5-2,4-1,2-5,2-3,0 2,1 5,4 13,8 16,2 12,2 13,-2 8,-4 1,-3-2,-4 1,-2-2,-2-3,-2-5,-4-11,-9-12,0-10,-1-10,2-4,4-1,1-1,2 1,0 3,5 10,7 12,4 12,3 7,-1 7,-2 2,-2 3,-2 0,-6-3,-1-12,-6-13,-2-15,2-12,2-4,1-3,10-2,3 4,0 2,0 4,-2 5,0 6,1 9,6 14,4 8,2 12,-3 4,-3 4,-5-1,-2-3,-6-7,-5-10,-4-11,-1-11,2-8,3-5,1-4,1 0,2 3,6 9,6 13,5 11,3 10,1 5,0 3,-1 3,-4 0,-4-2,-6-2,1-5,-3-11,-4-13,0-17,-1-11,1-4,2-6,2 1,-1 3,1 3,1 6,2 10,6 15,2 11,2 8,-1 7,-5 8,0-1,-4 0,2 0,-2-5,-1-5,-4-9,-5-12,-2-10,0-13,2-6,4-7,0-4,2 2,0 3,5 8,3 12,3 18,5 12,3 10,-2 4,-3 2,-2-2,-6-6,-5-7,-6-12,-7-13,-6-10,-3-8,-2-3,-1-3,9 12,11 14,10 14,3 13,3 8,1 4,-3-1,-4-8,-7-14,-6-16,-4-14,-6-11,0-8,1 0,-6 2,2 5,2 5,6 10,3 13,6 10,8 10,4 12,5 8,-3 2,0 1,-1-3,-5-4,0-1,-1-3,0-3,3-2,-2-3,-5-10,-10-13,-8-15,-6-11,-3-10,2-2,4-1,1 2,4 7,4 6,3 7,7 13,8 12,5 17,4 9,3 4,1 2,-3-1,-3-3,-2-3,-3-2,-3-4,-5-8,-9-9,-7-10,-3-8,-2-10,2-6,5-8,4-10,3-7,3 2,1 6,1 5,-1 7,1 14,6 14,6 12,7 13,4 11,0 9,0 10,-5 9,-5 1,-3-2,-2-8,-1-8,-6-11,-6-16,-7-12,-6-15,-2-14,-3-10,1-15,0-5,3-5,5 2,3 10,6 11,1 9,6 9,4 12,7 12,8 14,2 7,0 8,-2 9,-2 6,0 4,-3 0,-3-4,-6-10,-5-16,-8-20,-5-19,-3-16,0-8,3-16,3-8,3-1,1 7,0 12,6 17,6 19,9 19,6 13,6 11,3 9,-3 10,-3-2,-4-4,-6-12,-7-16,-8-15,-13-15,-2-10,-2-11,0-5,1 1,5 3,0 9,8 14,8 18,11 11,5 10,3 4,0 1,-2-6,-5-4,-8-7,-10-9,-10-8,-6-9,-5-10,-3-4,-1-4,0 0,1 0,5 2,4 2,0 3,7 6,7 11,10 14,9 15,4 8,0 3,-1 0,-4-1,-6-7,-5-6,-8-7,-5-10,-7-11,-2-15,-4-11,-1-4,0-8,5-4,2 2,3 4,2 4,4 9,8 16,9 18,6 19,6 13,0 5,-1 0,-4-5,-6-7,-7-10,-10-13,-6-14,-4-16,-2-11,1-4,2 0,3 5,2 4,3 9,7 14,11 16,7 14,6 12,1 8,-3 3,-2-4,-5-7,-3-7,-4-7,-9-12,-6-16,-7-14,-5-9,1-1,1-2,4 2,-1 5,3 4,8 10,9 11,7 9,7 9,1 4,0 0,-2 0,-4-2,-9-7,-4-8,-6-8,-5-9,-3-7,-1-2,1-5,-1 3,5 1,3 9,11 16,9 17,7 19,6 12,0 9,-4-2,-3-7,-5-7,-6-7,-8-10,-6-14,-9-11,-3-10,-8-8,-2-6,1-7,4-8,5-2,5-1,4 3,4 4,1 5,2 7,8 15,5 17,8 15,5 5,2 3,-2 0,-2-4,-9-8,-9-6,-12-11,-8-10,-8-11,-3-10,0-7,-3-5,2-1,1 2,5 4,2 3,4 3,9 12,11 15,9 15,8 12,5 5,-2 2,-2-3,-8-7,-10-10,-11-8,-9-11,-6-8,-4-6,-1-6,-1-4,1-2,2-3,2 1,4 2,3 8,8 10,9 13,9 17,9 21,6 10,1 5,0-2,-3-7,-12-16,-15-20,-12-19,-8-14,-1-6,-3-7,1-2,2 3,3 6,9 11,10 17,9 11,8 10,6 4,2-1,-10-4,-11-11,-9-7,-9-7,-4-6,-2 0,1 0,3-2,1-3,3 1,1-2,4 3,9 8,7 11,6 8,2 8,0 4,5 5,2 0,-7-9,-8-15,-10-14,-4-8,-2-4,0-1,1-1,3 0,0 8,6 9,7 12,6 10,8 8,2 5,-2 2,-2-2,-8-5,-8-7,-8-6,-7-5,-4-6,1 2,8 3,11 9,7 7,4 3,2 0,-1-2,-5-6,-13-10,-8-8,-10-9,-4-8,-5-5,1 0,2 2,6 5,9 13,5 15,7 11,4 5,4 4,1 0,6-2,-1-3,-4-9,-5-11,-11-10,-11-8,-10-6,-2-4,2-2,5 1,5 1,5 2,5 3,3 5,4 6,5 9,5 9,4 7,2 4,-1 3,0 1,-4-4,-4-3,-4-9,-7-5,-11-7,-8-11,-6-5,-2-6,2-1,4-1,7 2,4 3,5 1,2 2,0 4,0 4,2 4,4 6,4 3,0 6,0 6,-1 3,5 5,1 2,4 1,5 4,-1-5,-3-4,-6-6,-11-13,-11-11,-7-7,-4-6,-3-3,2 1,6 1,4 1,9 4,5 2,2 3,2 0,0 2,0 1,2 5,3 1,-5 3,4 1,3 5,3 5,3 3,-2 4,-2-2,0-2,0-1,-1-2,-2 0,-7 1,-8 3,-8 3,-5 3,-4 6,-2-3,1 0,3-2,6-3,2-3,3-2,2-2,3 1,-2-3,1 1,1-1,2 2,4-1,4-3,3-1,-1-1,2 0,-6-3,-5-8,-3-7,-1-6,1-3,-1-4,1-3,1 2,0 1,3 7,3 5,2 9,-4 9,-4 8,-3 6,0 5,2 4,-1 0,1-2,1-2,1-3,-5-5,-6-11,-5-11,3-9,1-9,7-4,6-2,4 1,5 2,0 1,-1 1,1 6,-1 5,3 7,-1 5,2 8,-1 5,-4 7,-3 4,-1 5,-3 7,2 2,3 0,1-2,4-4,1-7,-2-7,-7-8,-6-9,-2-9,-1-6,4-4,6-3,4-1,1-1,0 2,-1 4,-1 5,3 5,-2 7,-2 8,-2 8,-1 3,-2 3,-3 1,-4 2,-5 4,-2 2,3-2,2-3,4-5,7-3,-3-9,-4-8,-2-11,-5-7,1-5,2-2,2 1,2 1,4 8,5 9,4 9,2 7,3 7,-2 7,-3 2,-3 1,-2 1,-7 2,-5 0,-7 0,-2-3,2-3,0-5,0-6,0-4,-5-10,-2-7,2-12,5-6,3-4,6-4,7-2,8 4,1 4,-2 6,2 6,-1 8,4 7,1 8,3 9,-1 9,-1 8,-5 5,-3 3,-3 2,-2-3,-1-4,1-7,-2-7,-6-9,-7-9,-6-7,-4-9,0-5,0-5,4-4,7 0,3 1,6-1,1 5,2 3,3 5,3 5,5 9,0 10,5 6,2 6,-3 2,-1-3,-5-10,-10-10,-9-8,-2-9,0-4,3-2,1-3,9 1,9-1,3 0,3 1,0 0,-2 4,-3 1,0 6,1 5,3 6,0 6,-3 5,-2 3,-3 3,-3 2,-8 2,-4 1,-4 3,-3 1,0 2,0 0,1 1,3-2,-2-1,4 1,2-2,0-2,2-1,1 0,1-6,2-10,2-10,5-9,2-6,4 0,1 2,-1 5,-1 3,1 4,0 4,1 4,1 2,-1 3,2 2,-4 1,-2 3,-4 4,-2 3,-1 5,0 4,2 1,-2 0,0 0,-1 0,2-1,3-4,3-3,-2-6,-7-12,0-12,-2-9,-1-9,6-4,4 0,6 0,3 3,1 1,-2 2,-3 4,-5 2,-6 6,-3 5,-9 5,-6 4,-5 5,-4 7,-2 7,-1 5,-1 2,3-1,4-1,2-6,3-1,3-3,3-2,4 0,0-1,1-2,0 1,-1-2,5-6,10-8,7-6,4-7,3 0,-1 0,-3 4,-3 2,-1 4,-2 4,1 1,-1 4,2-2,3 2,1-2,-1 1,1 0,-1-4,-1 0,0-1,-3-1,-1 0,-2 0,-1-3,-1-3,-2 1,-2-1,-1 0,-1 1,-1-1,0 1,-1 1,-2 2,-5 6,-4 7,-5 7,-2 6,-2 4,0 3,-2 2,0 1,0 1,1-3,3-3,4-3,6-3,0-3,3-2,1-1,6-1,3-3,8-4,5-6,4-9,5-6,1-5,0-1,-1-1,-4 0,-7 3,-4 3,-5 2,-3 6,4 6,1 7,1 5,3 7,-2 5,-1 1,-3 1,-4-2,-2 1,-7 2,-8 1,-8 4,-3 2,-3 0,6 1,6-2,6-2,5-1,1-3,1-1,2-2,-2-2,1-2,-3-3,1-2,-3-1,0-5,-6-7,-1-3,2-7,1-3,6-4,1-2,5 3,5 1,3-1,2 2,-3-1,0 2,-3 1,-5 3,-3 7,-4 4,-4 5,-1 5,0 2,2 2,1 2,4 0,-1-2,1-7,2-8,9-8,8-6,7-4,4-4,4 3,-1-1,-3 0,-5 2,-4 5,-1 7,-2 7,-1 8,-3 6,0 3,-3 1,-2 1,-1 0,-4-2,-5-2,-8-3,-3-2,-3 1,-1-1,2-1,1 0,2-2,1 1,0 2,2 2,1 1,-2 2,2-3,-1 1,2-1,2 2,-1 0,2-1</inkml:trace>
</inkml:ink>
</file>

<file path=ppt/ink/ink9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3.95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9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4.56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8 0,'-3'0,"-1"0</inkml:trace>
</inkml:ink>
</file>

<file path=ppt/ink/ink9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5.14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19,'0'-3,"0"-4,0-1</inkml:trace>
</inkml:ink>
</file>

<file path=ppt/ink/ink9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5.70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1,'3'0,"4"0,1 0</inkml:trace>
</inkml:ink>
</file>

<file path=ppt/ink/ink9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6.64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0,'3'0,"0"0</inkml:trace>
</inkml:ink>
</file>

<file path=ppt/ink/ink9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7.92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15,'3'0,"1"-4,-3 0,-5 0,-2 1</inkml:trace>
</inkml:ink>
</file>

<file path=ppt/ink/ink9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29.50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1,'0'3,"0"4,0 1</inkml:trace>
</inkml:ink>
</file>

<file path=ppt/ink/ink9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0.03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0,'3'0,"4"0,3 0,4 0,2 0,-1 0</inkml:trace>
</inkml:ink>
</file>

<file path=ppt/ink/ink9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0.51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14,'3'0,"1"-3,-3-1,-5 1,-2 0</inkml:trace>
</inkml:ink>
</file>

<file path=ppt/ink/ink9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1.22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1,'3'0,"4"0,1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23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1 696,'0'-5,"0"-7,0-9,4-4,7-10,6-4,0-2,-4-3,1 4,0 5,-1 1,1 3,-5 0,2 0,-2-1,-1 1,-3-1,-3 11,10 20,0 16,0 10,-3 7,2 3,-2 2,-1 0,-2-13,-3-21,-1-21,-2-19,0-15,0-3,-1-4,1 3,-1 6,1 21,0 28,0 19,0 17,4 14,2-7,1-21,-2-26,-2-17,-2-16,1 16,-2 38,0 27,0 23,0 18,-1 3,1 0,0-10,0-12,-9-24,-7-39,-7-33,2-15,-1-17,-1-8,4 2,3 1,7 9,4 6,2 9,2 16,2 24,0 24,0 19,5 15,0 2,1-1,-2-6,-2-16,0-25,-2-25,-1-20,0-14,0-6,0-2,-1 13,5 26,7 33,0 25,5 17,-2 10,-2 0,-1-12,5-26,2-32,4-28,-2-20,1-11,-4-5,-6 3,2 13,-3 26,-2 29,-3 25,-7 30,-3 16,-5 7,-6 0,1-2,1-8,5-12,2-20,3-28,3-26,1-28,0-22,1-16,-1-6,1 6,0 13,4 29,1 36,5 37,4 35,6 15,-3 0,2-14,1-24,2-31,5-35,0-18,-6-14,-3 1,1 17,2 23,-4 26,1 22,-4 9,-4 3,-3 0,-4-5,-2-19,-7-31,-7-36,-1-16,-2-9,-1 2,5 6,-1 13,0 32,4 29,2 17,3 26,1 14,7-5,1-8,0-20,0-38,-2-30,-7-20,-2-14,0-1,1 17,5 37,7 32,6 23,3 11,-4 0,-2-20,-5-26,-2-27,-2-15,-2 4,5 23,1 18,3 12,1-3,-2-22,-6-22,-3-17,-3-13,1-9,1-5,-1 4,2 1,4 12,7 24,11 40,6 28,4 18,-4 3,-2-7,-5-21,-6-25,-6-27,-3-26,-4-17,-1-9,-1 0,5 15,5 30,11 32,7 30,4 26,-1 23,-3 8,-3 0,-5-13,-11-23,-6-35,-8-32,-4-24,1-20,1-4,2 0,7 10,17 41,15 48,11 33,2 15,-7-2,-9-23,-10-33,-18-44,-14-36,-9-22,-2-9,4-4,5 3,4 8,15 33,13 40,19 41,8 23,0 8,-8-5,-9-18,-10-36,-7-36,-7-25,-3-17,-2-1,-1-3,0 5,0 19,1 28,5 33,5 23,12 28,2 13,-3-2,-4-9,-7-22,-8-31,-4-29,-7-23,-2-18,-2-10,1 0,1 20,14 41,9 30,10 23,3 17,-1 9,0 2,-4-7,-5-11,-10-27,-10-30,-9-26,-1-22,2-14,-1-8,1 1,4 7,8 23,9 34,7 28,6 21,5 12,-2 8,-6-4,0-12,-4-10,-3-16,-8-32,-10-30,-3-20,0-17,3-13,2-4,1 4,3 10,1 12,1 28,0 48,11 37,6 22,1 10,-3 0,-3-7,-4-27,-5-38,-1-38,-1-24,-1-16,-1 0,0 0,5 21,7 32,5 28,0 23,2 16,-1 6,-5-20,-3-31,-9-29,-4-21,-1-8,0-8,0 2,-1 9,-2 20,1 36,3 44,5 29,7 14,3-1,4-4,-1-28,-2-42,-4-41,-7-27,-4-16,-2-10,0 5,1 5,11 33,7 31,12 44,6 25,2 12,-1 3,-5-7,-3-34,-6-34,-7-36,-3-23,-5-16,-3-7,-2 4,0 9,5 12,5 28,7 32,0 26,-3 23,-2 11,-1 5,0-22,-3-41,-2-41,-2-31,-2-18,-1-6,0 0,0 2,-1 10,1 27,4 38,3 32,3 20,1 14,-2 8,-2 3,-2-5,-3-9,-1-9,-5-22,-8-29,0-29,1-22,3-11,-3-6,2 3,1 7,3 20,2 33,1 34,2 24,0 24,5 11,2 3,3-10,1-34,-2-30,-2-46,-2-27,-2-17,-2-5,-1 5,5 43,5 44,10 41,7 22,-2 5,-4-17,-7-36,-5-33,-5-38,-2-23,-2-4,-1 3,0 19,9 40,4 33,3 28,5 17,-1 7,-5 2,1-7,-3-26,-2-33,-5-29,-2-21,-2-17,0-3,-2 1,1 23,-1 38,0 30,1 14,0-17,0-31,-1-42,1-26,0-16,0-6,1 1,-1 11,0 29,0 40,4 49,3 28,-1 14,3 4,1-8,-2-28,-2-32,-2-31,-2-25,-1-16,-1-11,0-4,0-2,-1 0,1 18,8 40,9 43,9 40,6 18,-3 5,-2-1,-5-12,-7-8,-5-12,-5-25,-3-32,-2-26,-1-19,-1-15,1-9,0 2,1 7,-1 6,6 19,10 31,12 25,6 27,3 20,-7 4,-6 0,-8-7,-6-21,-5-29,-3-40,-2-26,-1-18,1-1,-5 3,-1 26,5 39,3 38,2 28,3 18,2 7,0-7,-3-24,-1-33,-11-32,-8-32,-16-33,-12-14,-3 1,2 15,4 28,3 34,5 27,1 22,8 8,7 1,2-8,-2-18,-6-29,-5-32,-7-26,-12-24,-5-15,-1-2,4 6,7 8,10 23,10 36,8 31,8 28,3 18,3 13,1 1,0 1,-1-6,-3-17,-4-27,0-33,-2-23,-12-22,-4-10,0-4,1 0,3 25,6 38,5 43,4 33,3 17,1 8,2-2,-5-3,-5-27,-7-32,-13-38,-8-27,-1-21,1-13,6 14,10 27,7 37,3 40,1 25,4 17,2-1,-2-13,-5-25,-5-40,-5-40,-8-33,-2-18,-3-3,7 7,2 18,0 19,-4 46,-6 40,-6 33,-6 17,5-2,10-10,6-19,3-20,0-15,0-23,-6-24,-2-29,-1-22,2-9,4 3,4 10,4 12,10 20,12 29,18 26,9 21,1 10,-5 8,-9-1,-6-14,-10-26,-19-26,-11-23,-5-26,-3-15,2-5,5-1,5 14,8 29,14 38,11 41,9 29,10 15,0-3,-5-8,-4-25,-13-23,-14-35,-12-25,-6-19,0-11,1-6,0 5,8 28,13 43,15 42,11 37,1 12,-2 2,-11-16,-19-39,-14-43,-8-33,-2-21,-1-9,7-2,6 1,7 25,6 29,6 27,-4 15,0 9,-2 2,-6-7,-5-15,-3-22,-4-32,0-28,4-15,0-5,4 5,6 10,9 26,10 32,2 28,2 21,2 14,0 10,-3-3,-3 0,-7-5,-9-13,-2-24,1-34,2-23,2-19,2-4,6 13,12 30,9 19,4 19,3 6,-5-2</inkml:trace>
</inkml:ink>
</file>

<file path=ppt/ink/ink9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1.73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0,'3'0,"4"0,1 0</inkml:trace>
</inkml:ink>
</file>

<file path=ppt/ink/ink9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2.92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0,'3'0,"1"0</inkml:trace>
</inkml:ink>
</file>

<file path=ppt/ink/ink9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3.91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9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4.41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1,'3'0,"1"0</inkml:trace>
</inkml:ink>
</file>

<file path=ppt/ink/ink9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4.98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9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5.55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33 0,'-3'0,"-4"0,-4 0,0 0</inkml:trace>
</inkml:ink>
</file>

<file path=ppt/ink/ink9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5.95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18 0,'-3'0,"-4"0,-1 0</inkml:trace>
</inkml:ink>
</file>

<file path=ppt/ink/ink9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6.47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8,'0'-3,"0"-1</inkml:trace>
</inkml:ink>
</file>

<file path=ppt/ink/ink9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7.34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12 8,'-3'0,"-1"-3,0-1</inkml:trace>
</inkml:ink>
</file>

<file path=ppt/ink/ink9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7.91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7,'0'-3,"0"-1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42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1 390,'0'4,"0"5,4 2,3-6,3-12,5-12,9-11,1-9,1-6,-5 13,-1 20,-3 20,-5 17,-5 12,-3 9,-3 3,-1 2,0-3,-1-7,0-13,0-20,0-20,1-16,0-10,0-8,0 0,0 13,0 18,0 22,0 17,0 16,0 10,-5 4,-5 6,-3-1,3-5,1-20,4-32,2-21,1-22,7-14,0-5,7 0,-1 2,4 11,3 25,3 29,-2 21,1 14,-4 8,0 4,-1-1,-1-10,0-24,-1-22,-1-18,-2-14,-3-9,-5 0,0 9,4 21,0 24,-1 22,-1 14,-1 8,-1 2,-2-5,-4-10,-2-20,0-26,1-21,1-18,1-9,2-3,1-1,0 0,0 4,0 5,0 20,5 34,7 33,4 17,0 8,-1-3,-5-16,-4-24,-2-28,-2-20,-2-18,0-9,-1-5,0 2,0 1,1 6,0 20,-1 26,1 32,0 22,0 10,0 5,0-18,4-25,3-25,-1-19,-1-10,2 0,7 14,3 18,5 17,2 18,-2 10,0 7,-5-2,-5-13,-3-26,-5-22,-2-18,-2-12,3 6,7 20,2 17,-3 16,3 9,-1-3,-2-19,-4-19,-1-14,-2-10,3-8,2-3,3 6,4 15,5 28,9 26,9 17,2 13,-1 13,-8 4,-7-7,-8-23,-11-32,-7-36,-3-23,0-15,1-5,1 0,2 9,0 9,6 23,2 22,5 30,4 18,0 5,-1 3,-6-3,-1-5,-4-19,-7-21,-2-24,1-19,-1-16,2-6,1-1,1 2,1 8,1 8,5 17,2 24,3 30,2 22,-3 11,-1 4,-4-5,-1-17,-2-22,-1-28,0-20,0-17,-1-9,1-3,-1 5,1 14,9 27,8 27,9 24,11 12,3 6,-6 2,-3-10,-7-20,-3-24,3-25,-2-17,0-2,-3-3,-1 6,1 17,-3 16,1 16,2 19,-1 15,-6 9,-3 2,-4-1,-3-25,-1-27,-1-23,-1-15,0-12,0-4,1 1,-1 4,6 10,11 20,5 19,11 17,3 13,1 9,-6 5,-4-3,-1-8,-5-6,-6-14,-1-17,2-17,3-15,-1-8,1-3,-3 1,-4 5,2 8,1 16,0 27,2 24,-3 20,1 9,5 1,-8-16,-4-25,-9-28,-4-28,-5-16,-1-9,2-4,2 4,3 15,6 26,14 24,7 16,4 14,5 6,-5 3,-7 2,-6-1,-10-13,-10-20,-9-31,-5-25,0-19,-1-7,3-5,1 4,2 18,6 24,3 25,3 19,4 14,0 9,-5 5,0 2,-5-4,-5-9,1-16,-3-21,-7-21,-5-21,-2-19,1-8,0 0,5 3,2 20,6 29,5 39,0 30,3 23,1 3,4-5,2-11,1-13,-4-14,-6-18,1-16,-9-21,-6-19,2-16,5-7,5-1,5 2,4 6,7 21,8 24,6 21,5 16,-1 16,-3 8,-7 4,-3-1,-4-5,-7-16,-9-25,-5-28,-5-17,-13-12,0-5,1-3,6 0,4 10,1 24,5 25,5 18,0 15,3 8,2 6,4-3,2-5,-4-10,-5-11,-5-20,-5-20,-3-14,2-10,5-7,5-1,6-2,2 1,3 0,6 18,7 21,10 22,7 17,1 12,-2 3,-8 3,-5-10,-13-20,-8-20,-10-17,-5-13,-4-5,1 0,6 16,5 20,6 17,3 17,3 5,1-5,-4-18,-10-18,-12-28,-11-21,-4-13,1-11,2 0,4 5,2 15,2 30,3 32,4 32,3 17,4 8,0 4,-1-8,-3-11,-3-27,-1-40,3-32,0-20,5-5,0 7,6 28,11 30,13 32,5 18,4 11,-3 6,-3-4,-6-11,-14-28,-10-25,-8-18,-5-13,-3-6,5 10,9 20,9 26,8 24,10 16,7 8,0 4,-3-4,-9-15,-10-26,-9-22,-7-27,-5-13,1 8,6 21,8 22,8 18,2 16,3 9,-1 5,0-1,-10-1,-13 1,-13 0,-4-5,-1-8,2-11,6-13,9-15,3-17,1-12,1-8,-4-4,1-1,9 19,9 20,11 20,3 16,-1 11,-1-4,-5-17,-1-19,-3-19,-1-12,-1-6,8 12,13 26,17 26,5 21,5 17,-1 7,-3-8,-6-25,-3-24,-5-29,-2-23,0-14,2-5,3 2,-2 11,5 17,5 22,4 22,4 18,-2 14,-4 7,-5 2,-9-4,-10-7,-7-17,-7-25,2-21,4-25,3-12,1-3,6-3,5 8,2 18,1 22,0 20,0 18,-5 11,-7 4,-6-1,-5-15,-3-21,-3-20,-5-14,-2-12,-1-1,2-2,7 5,7 11,7 17,6 15,3 15,-2 12,-5 5,-4 0,-2-13,3-19,0-20,-4-9,3-1,1 8,5 18,7 19,4 13,3 10,-1 5,-2 4,-5-16,-7-26,-6-26,-7-19,3-11,7-5,2 1,-1 7,-1 13,4 20,6 22,5 15,1 12,0 8,-1 4,0-2,-6-15,-7-19,-7-21,-4-22,-3-13,-3-7,4-5,1 3,-1 7,5 11,3 18,11 21,5 17,3 12,0 9,0 9,-1-5,-6-6,-7-6,-5-13,-6-16,-8-15,-4-13,-1-8,-3-1,4 13,8 18,12 21,9 14,5 6,-2-1,-11-10,-11-21,-13-22,-2-26,-2-15,3-10,2-6,3-1,3 9,1 6,1 16,-5 28,-5 27,-6 27,-5 15,1 5,0 0,3-6,0-14,-2-17,-2-22,-3-19,0-20,3-7,4 11,11 19,20 20,11 16,7 8,-7-8,-11-23,-11-17,-7-16,-5-9,0-6,1-4,-3 3,2 7,0 12,3 22,3 22,1 17,2 12,0 5,0 0,0-6,-4-8,-7-12,-5-22,-5-26,-3-21,2-16,0-17,5-3,4 8,5 13,3 21,3 25,2 27,0 28,1 15,-5 6,-5-7,-7-4,-5-4,1-4,-1-10,-1-15,0-18,-3-20,-1-21,-1-9,5-5,1 0,-1 12,4 22,5 31,0 23,-3 13,-2 11,-4 5,-2 0,-1-11,-2-18,-4-22,-4-25,2-18,5-16,8-19,8-7,4 6,1 6,5 14,8 24,8 23,5 21,0 15,1 10,-3 5,-3 3,-11-8,-8-14,-14-22,-7-20,-6-11,1-4,3 14,8 15,2 15,4 10,5 5,-1-10,-8-13,-10-19,-14-15,-8-15,-2-18,0-6,-1 0,9 6,12 21,11 29,4 25,2 15,2 13,-1 6,-2-2,1-5,-2-10,-5-15,-11-19,-2-17,-5-10,8 0,15 7,10 18,6 10,-1 2,-4-10,-8-12,-4-17,0-16,0-11,1-5,4 4,5 16,8 22,8 23,4 19,-1 22,-2 14,-4 7,-1 0,-1-5,-3-2,-4-13,-7-17,-6-24,-5-18,2-12,3-6,1 3,7 13,11 18,4 17,1 12,-9-2,-10-8,-2-1,2 1,1 7,3 1,5 2,-4-7,-5-7,-5-14,-8-17,-4-13,1-11,2-3,6 2,5 10,11 18,5 16,8 6,1-3,-4-14,-5-17,-1-10,-1-13,-1-15,0-5,-3 9,-1 9,-1 16,7 23,8 20,6 12,1 6,-1 2,-4-8,-3-21,-3-14,-2-10,-1 3,-2 16,4 17,3 14,-1 11,-1 5,-1 4,-2-3,0-4,-4-14,-8-12,0-12,-5-15,-3-10,2-6,3 7,4 14,4 16,4 15,1 11,1 8,-9-12,-7-20,-6-16,-3-6,7-2,10 0,8 3</inkml:trace>
</inkml:ink>
</file>

<file path=ppt/ink/ink9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8.55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9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9.06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1,'3'0,"1"3,0 1</inkml:trace>
</inkml:ink>
</file>

<file path=ppt/ink/ink9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39.58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11 48,'0'-3,"0"-4,-3-4,-1-3,1 1</inkml:trace>
</inkml:ink>
</file>

<file path=ppt/ink/ink9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0.78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106 25</inkml:trace>
  <inkml:trace contextRef="#ctx0" brushRef="#br0" timeOffset="1">1 7,'0'-3,"0"-1</inkml:trace>
</inkml:ink>
</file>

<file path=ppt/ink/ink9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1.69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9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2.56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9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3.11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1,'3'0,"4"0,1 0</inkml:trace>
</inkml:ink>
</file>

<file path=ppt/ink/ink9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3.61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14,'3'0,"0"-3,4-1,3 0,0 1</inkml:trace>
</inkml:ink>
</file>

<file path=ppt/ink/ink9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4.05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8,'0'-3,"0"-2</inkml:trace>
</inkml:ink>
</file>

<file path=ppt/ink/ink9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3:44.48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89"/>
    </inkml:context>
    <inkml:brush xml:id="br0">
      <inkml:brushProperty name="width" value="0.1" units="cm"/>
      <inkml:brushProperty name="height" value="0.1" units="cm"/>
      <inkml:brushProperty name="color" value="#996633"/>
      <inkml:brushProperty name="ignorePressure" value="1"/>
    </inkml:brush>
  </inkml:definitions>
  <inkml:trace contextRef="#ctx0" brushRef="#br0">1 7739,'39'-1,"-1"1,33 4,56 9,422 27,-531-39,0-1,1-1,-1-1,-1-1,2-1,-1 0,-1-2,4 0,-12 1,2 0,1 0,-1-1,0 0,8-6,12-14,4-7,-15 14,-11 13,1-2,-1 2,2-1,-1 2,1 0,4-2,-3 2,2 0,-2-2,1 0,2-3,64-55,8-14,-52 48,-2 0,1-2,8-11,-31 29,0-1,2-6,19-27,12-14,-26 36,13-16,-25 34,0 1,-2-1,2-1,3-7,-5 5,2 1,1 0,0-1,37-44,-28 36,-1 0,-1 0,11-20,-14 17,-1 1,-1-3,-1 2,-1-2,0 0,-2 0,-1-1,0 0,-1-23,0 21,5-24,-5 26,1-1,-1-7,-2 3,0-5,2 0,0-5,22-131,-21 126,-1 1,-1-2,-4-37,1 6,1 17,-1-29,10-89,16-54,-22 195,0 0,-3-3,2-37,7 8,-5 45,-1 0,0-11,-3 18,2 2,1-1,2-8,3-18,6-45,-4 31,-3-2,-1 1,-2-5,-5 5,0 32,1 0,1 0,2 0,1-17,2 10,-2 0,-1 0,-1-11,-2-102,-2 54,2 87,0-29,0 1,-2-1,-1 1,-2 1,0-3,3 30,-29-126,-15-31,32 114,2-2,2-2,-10-44,12 69,2-2,1-1,1 2,1-2,0-4,3 20,-2 2,1-2,-2 1,0-1,0 2,0-1,-4-2,7 15,-6-23,2-1,0 1,0-1,2-4,-6-35,5 26,0 0,1 0,3-16,0 17,-1-1,-3 1,-3-19,0 7,2 0,2 0,2-24,-1 21,-3 2,-2-5,0-1,-4-23,4 40,3-1,0-23,3 42,0-4,0 2,-2-1,-3-20,-2-9,2-1,3 0,1 1,4-14,-3-17,0 49,0-29,3-1,-1 44,0-1,2 1,0-2,1 2,0 0,2-6,-1 0,-1-1,0-21,-1 17,0 0,2-13,3-13,-2 30,7-21,4-10,14-82,-27 117,-1 0,-1 0,0-1,-1 1,-1-2,-1 2,-1-1,-1 1,2 18,-1 1,0 0,0 1,1-2,-1 2,-1-1,1 0,0 0,0 1,-1-1,0 1,0 0,-1-1,1 1,-2-1,-2-3</inkml:trace>
</inkml:ink>
</file>

<file path=ppt/ink/ink9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5.968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1,'218'259,"-96"-103,-91-116,-4 1,-1 2,22 53,7 9,0 1,-4-1,-6 5,41 144,-59-172,-15-46,0 2,-3-2,1 2,-3 1,3 71,-13 1220,-2-1251,-4-2,-27 121,0-6,17-94,9-55</inkml:trace>
</inkml:ink>
</file>

<file path=ppt/ink/ink9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8.140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1876 0,'-29'2,"1"1,-4 2,6-1,-3 4,1-1,-1 2,-45 22,-183 113,147-77,43-24,2 5,3 3,2 1,-55 61,-86 76,148-138,0 1,-57 75,31-31,60-72,2 3,0-1,3 3,-20 42,-6 13,4-12,5-2,2 4,2-2,3 5,5-3,3 3,4 2,2-3,0 142,13 278,-3-493,0-3,0 2,0-2,2 0,-2 2,0-2,0 3,0-3,0 2,0-2,0 0,0 3,0-3,-2 2,2-2,0 2,0-2,0 0,0 3,-3-3,3 2,0-2,0 0,-2 3,2-3,0 0,0 2,-2-2,-8-10</inkml:trace>
</inkml:ink>
</file>

<file path=ppt/ink/ink9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39.62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450 1,'-2'14,"0"3,-1-2,-2 1,1-1,-4-1,-11 29,-5 10,-153 512,112-347,51-155,2-1,5 0,-5 80,0 16,-7 105,19 298,4-233,1-74,-10 269,-4-456,-25 93,20-97,2-13</inkml:trace>
</inkml:ink>
</file>

<file path=ppt/ink/ink9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2:12:47.37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1216 1998,'2'-2,"3"2,-3 0,3-2,-2 2,1-3,-1 1,2 2,-3-3,0 1,3 0,-2-1,-1 1,0-1,1 1,2 0,-3-3,3-2,43-70,-34 51,75-101,6 4,171-174,-155 182,-6-5,125-181,-206 267,0 3,0 0,2 2,3 3,0-3,2 5,50-36,250-122,-324 177,46-16,-48 25,-27 20,-14 5,-2-3,0-2,-75 36,65-36,0 0,-57 46,54-34,1-5,-62 29,-66 40,66-23,47-36,3 2,2 2,-65 63,24-26,80-68,-1 3,1 0,-32 33,-16 24,49-55,1 3,0-3,2 3,1 2,1-3,-21 41,15-21,1 0,28-41,20-24,217-206,181-158,-332 313,-6-1,95-106,-145 143,3 1,-1 2,73-45,24-25,-137 104,2-1,0 3,1-2,-3 0,2-1,0 1,1 2,-1-3,1 1,-1 2,0-2,1 2,-1 0,1-3,-1 3,0 0,1-2,2 2,-3 0,3 0,-3 2,-2-2,0 3,0-1,0 0,3 1,-3-1,0 1,0-3,0 2,0 0,-3 1,3-1,0 1,0-3,0 2,-2 0,2 1,0-1,-3 1,-56 116,-66 73,-52 88,107-169,-4-4,-3-4,-131 135,23-59,116-119,-99 120,58-51,62-78,2 4,-61 101,102-149,0 0,3 0,-3 0,-2 0,2 1,0-1,-2-2,2 2,-2-2,0-1,2 1,-14 7,16-12,1 0,2 3,-3-3,1 0,0 0,-1 0,1 0,2 0,-2 0,-1 0,1 0,-1 0,1 0,2 0,-2-3,-1 3,1 0,-1-2,3 2,-4-3,-1-1,0 1,3-2,-3 3,2-3,1 0,-3 1,3 1,-1-2,1 1,0-1,-3-7,-60-170,-69-319,124 446,-4-96,0-19,-1 67,10 69,1-2,-1 3,-5-3,1 2,-1 1,-21-44,14 36,3 1,-1-1,3 0,-7-55,-14-57,23 112,3-2,-5-70,12 90,-2-4,-1 1,1 2,-3-3,0 4,-2-1,0 0,-3 0,1 0,-25-43,32 67,2 0,0 0,0-3,0 3,0 0,-3 0,3-2,0 2,0 0,0 0,-2 0,2 0,0-3,0 3,-2 0,2 0,0 0,-3 0,3 0,0 0,0-2,-2 2,2 0,0 0,-3 0,3 0,0 0,-2 0,2 0,0 0,0 2,-2-2,2 0,0 0,-3 0,3 0,0 0,0 0,-2 3,2-3,0 0,0 0,-3 0,3 2,0-2,0 0,0 0,-2 0,2 3,0-3,0 0,0 2,0-2,0 0,0 0,0 2,-2-2,2 0,0 3,0-3,0 0,0 0,0 2,0-2,0 0,0 3,2-3,-12 59,13-25,2-3,2 3,0-3,0 0,3 0,2 0,19 41,-12-31,-2 2,-3-2,13 59,4 30,2-1,8-2,4-2,68 126,-46-57,-55-148,3-3,1 0,35 65,-47-89,-23-24,-29-28,-16-29,4-3,0-2,5-3,4-2,1-2,-51-103,37 38,28 62,-46-74,-81-108,123 176,33 68,-1-2,1 3,0 0,-3-1,-16-23,43 60,-3-1,3 1,12 30,9 15,345 568,-308-512,71 152,-139-256,5 10,2 0,-2 0,5-3,0 3,0-5,2 2,38 41,-30-41,-6-2</inkml:trace>
</inkml:ink>
</file>

<file path=ppt/ink/ink9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3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9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9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9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9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9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90"/>
    </inkml:context>
    <inkml:brush xml:id="br0">
      <inkml:brushProperty name="width" value="0.1" units="cm"/>
      <inkml:brushProperty name="height" value="0.1" units="cm"/>
      <inkml:brushProperty name="color" value="#996633"/>
      <inkml:brushProperty name="ignorePressure" value="1"/>
    </inkml:brush>
  </inkml:definitions>
  <inkml:trace contextRef="#ctx0" brushRef="#br0">141 266,'2'5,"1"-1,-1 0,0 0,0 0,0 1,-1 0,1 0,-1-1,0 1,0 0,0 0,-1 0,0-1,0 3,3 28,3-7,-1 1,-1-1,-1 27,-3 87,-2-56,2 508,-1-564,-2 0,-1 0,-2 6,2-13,2-9,-1-1,-2 0,1-1,-3 5,-8 26,-3 18,-1 4,-1 11,10-8,7-46,1 1,-3-2,-1 3,-25 97,26-94,2-1,1 1,1-1,1 1,2 16,0 21,-2 565,1-609,0-1,2 0,0 7,2-2,-2-1,-1 4,1 20,7 42,-4-36,-4-35,0 0,1-1,1 1,-1 0,3 1,4 6,0-2,2 2,-3-8,-2-1,1 2,-2 1,5 14,24 101,-34-129,1 0,0 0,0-1,1 0,-1 0,0 1,1-1,0-1,0 1,2 1,-4-4,0 0,0 0,0 0,0 0,0-1,0 1,-1 0,2-1,-2 1,2-1,0 1,-2-1,2 1,-1-1,0 0,1 0,-2 0,2 0,0 0,-2 0,2-1,-1 1,0 0,1-1,-2 1,1-1,0 0,0 1,0-1,1 1,-2-1,2 0,-1 0,-1 0,1 0,0 1,0-2,-1 1,1 0,0-1,4-4,-3-2,2 1,0-1,-1 0,0 0,2-8,5-18,-5 18,0-1,-1 1,1-7,-2 8,0-1,1 1,1 0,2-4,0-2,0 0,-2 0,1-1,-2 1,-1 7,0-2,-1-1,-1 1,-1-14,0 15,1-1,1 1,0-1,2-6,0 1,-1 0,-1-1,-1 1,0-19,0-23,1 46,0 1,3-7,-2 8,0 0,0-14,-1-228,-3 132,1-1134,-2 1237,0 1,-1 1,-1-1,0 1,-7-19,0 2,-28-98,32 107,3 14,1 0,-1-1,2 1,-1-15,2-222,2 121,-1-141,1 258,0-1,2 1,-1-2,2-2,0 1,-3 0,3-15,-3-12,-1 24</inkml:trace>
</inkml:ink>
</file>

<file path=ppt/ink/ink9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0,'3'0,"1"0</inkml:trace>
</inkml:ink>
</file>

<file path=ppt/ink/ink9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9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7,'0'-3,"0"-1</inkml:trace>
</inkml:ink>
</file>

<file path=ppt/ink/ink9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9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4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9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9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9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9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8 0,'-3'0,"-1"0</inkml:trace>
</inkml:ink>
</file>

<file path=ppt/ink/ink9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19,'0'-3,"0"-4,0-1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91"/>
    </inkml:context>
    <inkml:brush xml:id="br0">
      <inkml:brushProperty name="width" value="0.1" units="cm"/>
      <inkml:brushProperty name="height" value="0.1" units="cm"/>
      <inkml:brushProperty name="color" value="#996633"/>
      <inkml:brushProperty name="ignorePressure" value="1"/>
    </inkml:brush>
  </inkml:definitions>
  <inkml:trace contextRef="#ctx0" brushRef="#br0">434 1,'-10'12,"2"0,-2 0,3 1,-1 0,1 2,1-2,0 1,-4 15,4-9,1 1,0 1,1-1,1 0,1 1,0-1,1 14,1-17,0-1,-2 1,0 0,-3 10,0 6,1 0,3 0,0 0,2 25,1 7,-2 421,1-461,1-1,5 23,-3-21,-1 1,-1 7,0-7,1 1,2 5,-1-4,2 27,-5 307,-2-189,1-152,3-2,0 2,1 5,0-4,0 1,-1 14,-4 83,0-47,3 11,6-14,-3-44,-1 25,-2 184,-3-122,0-99,0 2,-1-1,-1 0,0 0,-1 0,-2 8,-13 26,-7 19,-5 11,24-63,0-1,-1 0,-1 0,-1 0,-3 5,-1 0,2 0,0 1,1 0,0 2,3-2,0 2,1 1,1-1,0 1,2 0,0 0,3 0,0 1,0 1,3 546,-3-554,0 0,-1-1,-1 1,-1 0,-1-1,0 0,-12 37,-10 18,14-40,8-18,1 1,0-1,1 1,1 0,0-1,0 9,1-13,-7 40,5-37,1 0,0 0,0 1,1 60,2-46,-2-1,0 1,-5 24,1-22,1 0,1 1,1 10,2-25,1 1,0-1,1 0,1 0,1 0,2 12,43 160,-40-159,-2 2,0-1,-2 1,-2 0,0 1,-1-1,-2-9,0 0,3 0,0-1,1 1,0-1,8 21,7 6,-11-31,-1 0,0 0,0 8,0 0,-2 0,-1 0,0 1,0 24,-5-5,0-29,0 0,2 1,1-1,-1 1,4 10,8 31,10 40,-20-88,0-1,1 1,1-1,0 0,1 0,-1-1,1 0,1-1,0 0,1 1,3 2,20 24,0 0,6 13,-29-40,-1 1,1-1,1-1,3 3,-4-4,0 0,0 2,-1-1,1 1,-1 1,2 4,0 0,0-2,3 1,-2-1,2-1,4 5,0-1,1 1,-2 1,13 19,19 22,-32-45,-1 1,12 6,21 19,-41-32,0-1,-1 1,5 8,-6-9,0-1,0 1,0-1,0 0,1 0,0 0,4 2,27 13,-26-15,0 0,0 1,1 2,17 11,24 13,7 4,-51-31,-1 0,1-1,0-1,1 1,1 0,-7-3,0 0,-1 0,1-1,-1 0,0 0,1 0,0 0,-1 0,1 0,0 0,0 0,0-1,-2 0,2 0,-1-1,1 2,-1-1,1-1,-1 0,6-4,21-17,18-12,-38 29,1 0,0 1,0 0,1 1,-1 1,2 0,0 0,-3 1,-1 0,2-1,-2 0,1-1,0 0,-1 0,6-5,17-7,-23 11,-1 2,0-1,1 0,-2-1,2 0,-1-2,-2 3,0-1,1 1,0 0,-1 1,1 0,0 0,1 0,-2 1,1 0,1 0,-1 1,2 1,-2-3,0 1,-1 0,1-2,0 1,-1 0,0-1,1 0,3-3,17-14,11-3,-10 5,10-3,7 5,-34 13,2 0,-1-1,1-2,-7 5,-1-1,2 0,-2 1,0 0,1 0,0 0,1 1,-2 0,1 0,0 0,1 1,-1 0,12 3</inkml:trace>
</inkml:ink>
</file>

<file path=ppt/ink/ink9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1,'3'0,"4"0,1 0</inkml:trace>
</inkml:ink>
</file>

<file path=ppt/ink/ink9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0,'3'0,"0"0</inkml:trace>
</inkml:ink>
</file>

<file path=ppt/ink/ink9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15,'3'0,"1"-4,-3 0,-5 0,-2 1</inkml:trace>
</inkml:ink>
</file>

<file path=ppt/ink/ink9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1,'0'3,"0"4,0 1</inkml:trace>
</inkml:ink>
</file>

<file path=ppt/ink/ink9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5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0,'3'0,"4"0,3 0,4 0,2 0,-1 0</inkml:trace>
</inkml:ink>
</file>

<file path=ppt/ink/ink9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14,'3'0,"1"-3,-3-1,-5 1,-2 0</inkml:trace>
</inkml:ink>
</file>

<file path=ppt/ink/ink9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1,'3'0,"4"0,1 0</inkml:trace>
</inkml:ink>
</file>

<file path=ppt/ink/ink9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0,'3'0,"4"0,1 0</inkml:trace>
</inkml:ink>
</file>

<file path=ppt/ink/ink9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0,'3'0,"1"0</inkml:trace>
</inkml:ink>
</file>

<file path=ppt/ink/ink9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92"/>
    </inkml:context>
    <inkml:brush xml:id="br0">
      <inkml:brushProperty name="width" value="0.4" units="cm"/>
      <inkml:brushProperty name="height" value="0.8" units="cm"/>
      <inkml:brushProperty name="color" value="#A2D762"/>
      <inkml:brushProperty name="tip" value="rectangle"/>
      <inkml:brushProperty name="rasterOp" value="maskPen"/>
      <inkml:brushProperty name="ignorePressure" value="1"/>
    </inkml:brush>
  </inkml:definitions>
  <inkml:trace contextRef="#ctx0" brushRef="#br0">1373 2503,'-4'1,"0"0,-1 1,1 0,-1 0,1 0,0 1,-1 0,2-1,-2 2,1-1,0 1,1-1,-2 4,0-1,1 0,0 1,1 1,-1-2,0 2,1 0,1 0,-1 0,2-1,-1 2,1-1,0 0,0 1,-1 22,1 0,3 29,-1-11,-2-2,1-10,2 14,-1-48,-1 1,0 0,1-1,-1 0,1 1,0-1,0 0,1 0,-1 0,1 1,0-2,-1 1,2 0,-1 1,4 2,0 1,2 0,-1-1,1 1,15 12,-18-15,1 0,-1 1,1-2,0 0,0 0,-1-1,2 1,-1-1,0-1,0 1,7 0,10 0,1-1,14-2,-14 0,-11 1,-1 1,0-1,-1-1,2 0,-2-1,9-3,-16 4,-1 0,0-1,0 1,-2 0,2-1,0 0,-1 0,2 0,-2 0,0-1,1 1,-1-1,-1 1,1-1,1 0,-2 0,1 0,-1 0,1 0,-1 0,1-1,-1 1,-1 0,1-2,3-17,-3 1,1-1,-1 1,-1-1,-2-10,1-3,1 23,0 1,-2 0,1 0,-2 0,1 0,-1 1,-1-1,0 1,1 0,-1 0,-5-7,6 12,-1-1,1 1,-1 0,0 0,0 1,-1-1,1 1,0 0,-2 0,1 1,0-1,0 2,0-2,0 2,-2 0,3 1,-2-1,0 0,1 1,-1 0,3 1,0 0,1 0,-1 0,0 1,1 0,0 0,-1 0,1 0,-1 0,1-1,-1 2,1 0,-1-1,2 0,-1 2,0-2,0 1,0 1,0-2,1 2,-2-1,2 0,-1 1,0 1,-2 7,-2 1,1-1,0 1,1 0,2 1,-9 30,2 1,-2 34,9-64,-1 0,-1 26,3-37,1 1,0-1,0 1,1-1,-1 0,1 1,-1-1,1 0,1 3,-2-6,0 0,0 1,0-1,0 0,0 0,0 0,0 1,0-1,0 0,0 0,0 0,0 1,0-1,1 0,-1 0,0 0,0 0,0 0,0 1,1-1,-1 0,0 0,0 0,0 0,1 0,-1 0,0 0,0 0,1 0,-1 0,0 0,0 0,0 0,0 0,0 0,0 0,0 0,0 0,1 0,-1 0,0 0,0 0,1-1,6-8,3-13,-1-4,-3-1,1 0,-2 0,-1-1,-1 1,-1-1,-2 0,0 0,-1-9,1 31,-1 1,0-1,0 0,1 0,-2 1,0-1,0 0,0 1,-2-4,2 6,1 1,-1-1,2 1,-2 0,0 0,0 0,-1 0,2 0,-1 1,-1-1,1 1,0-1,-1 2,1-2,0 1,0 0,-1 0,0 0,0 1,0 0,-11-1,0 0,-14 2,17 0,0-1,0 0,1-1,-2 0,-8-3,-14-7,-1 2,-2 1,-21 0,52 8,2 0,-1 1,-1 0,1 0,1 0,-2 0,1 1,-1 1,2-1,-1 1,1-1,-1 1,-2 2,5-3,-2 2,1-1,-1 0,1 1,0-1,0 1,0 1,0-2,1 2,0-1,0 0,-1 1,2 0,-1 0,1-1,-1 2,-2 16,-2 6,2-1,0 1,0 13,4-38,-1 81,3 61,-1-139,0-1,0 1,0-1,2 0,-2 0,2 1,-1-2,1 1,-1 1,0-2,1 1,0-1,1 0,1 1,9 10,1 1,14 10,-26-25,12 12,2 0,2-2,-2 0,0-2,2-1,13 5,6-1,-1-2,39 3,-41-7,24 3,17-2,-56-6,1-2,-1 0,1-1,-1-2,13-4,63-24,11-9,-77 30,-21 8,1 0,-1-1,1-1,-2 1,11-7,-2-3,1-1,-2 0,7-10,-15 17,-2-1,1 0,-1 0,0 0,-2-2,2 1,-2 0,3-6,-2-7,1 1,-1-1,-1-1,-1 1,-2-2,0 2,-1-1,-1 1,-1-15,2 36,0 0,0 1,-1-1,1 0,0 0,0 2,0-2,-1 0,0 1,0 0,1-1,-1 0,1 2,-2-2,1 1,1-1,-1 1,-1 0,2 0,-1 0,-1 0,1 0,0 1,-1-1,1 0,0 0,0 0,0 1,0-1,0 1,-1 0,1 0,-1 0,1 0,-1 0,1 0,-1 0,0 0,0 0,-5 1,-2 2,0-2,2 3,-2-2,3 2,-4 1,-13 7,-1 2,2 0,0 2,1 1,0 2,2-1,-1 2,2 1,0 1,1 1,2 1,-1 1,9-12,2 1,-2-1,2 2,0-1,1 0,1 2,0-2,-1 15,2-5,0 0,2 0,0 0,2 0,2 6,-4-25,2 0,-1 0,0-1,2 1,-3-1,2 1,1-1,-1 1,0-2,1 1,0 0,0 0,0-1,0 1,0-1,1 0,-1 0,1-1,0 1,-1-1,1 1,3-1,3 4,2-2,-2 0,2-1,-1 0,1-1,-2-1,2 0,1 0,0-2,0 0,-1-1,1 0,0-1,0-2,-2 1,1-1,1 0,-2-1,1-1,-1 0,0-1,7-7,16-17,-1-1,-2-2,12-17,28-32,1 8,48-54,-83 87,-2-3,2-7,-20 28,-1 3,-1-1,7-17,-19 34,0-1,-1 0,1 1,-1-1,0-1,0 2,0-2,-1 1,-1 0,1-1,0 1,-1-4,0 11,0-1,0-1,-1 1,1 0,0 0,0 1,0-1,-1 0,1 0,0 0,0 0,-1 1,1-1,-1 0,1 0,-1 0,1 0,-1 1,1-1,-1 1,0-1,0 0,1 1,-1 0,0-1,0 1,1 0,-1 0,0 0,0 0,1 0,-1 0,0 0,0 0,1 0,-1 0,0 1,0-1,1 0,0 1,-2-1,-3 2,1 2,0-1,0 0,-1 1,1-1,-2 4,-7 6,1 1,0 0,1 2,0-1,1 2,0 0,1 0,2 1,-1-1,1 2,1 0,-1 7,6-25,1 3,-1 0,0 0,0 0,1 1,0-1,0 2,0-6,0 1,0-1,0 1,0 0,0 0,0 0,1 0,-1-1,0 0,1 1,-1 0,1 0,-1-1,0 1,0 0,1-1,-1 0,1 1,0-1,-1 1,0 0,1-1,0 0,-1 1,1-1,-1 1,1-1,0 0,-1 0,1 0,0 0,-1 0,1 0,0 0,0 0,-1 0,1 0,4 0,0 0,0-2,1 1,-2-1,1 1,0-2,0 2,-1-2,1 0,-1 0,1 0,-1-1,-1 0,16-12,-1-2,5-6,-16 15,19-19,-2-2,0-1,-2 0,8-19,-21 34,1-1,-4 0,2 0,-1-1,-2 0,0-1,-1 1,0-1,-1 0,0-11,-2 9,-1-1,0 0,-1 1,-1-1,-1 1,-3-12,3 22,0 0,-1-1,0 1,-1 1,1-1,-2 1,1 0,-1 0,0 1,-1 0,0 0,-6-5,7 8,-1 1,-1 0,1 0,0 1,-1 0,1 1,-2 0,2 0,-2 1,1 0,0 0,0 1,-6 1,-3 0,1 0,0 0,1 2,-2 1,2 1,-13 3,10 0,2 2,-2-1,2 2,-1 0,2 2,-1 0,1 0,0 2,1 0,1 1,0 1,1 0,-7 12,9-12,0 1,2 0,-1 1,2-1,1 2,-1-1,1 1,3 0,-2 0,2 0,0 2,1-2,2 1,0 18,0-32,0 1,1-1,1 1,-2-1,2 1,0-1,0 0,2 4,-4-9,1 0,0 1,-1-1,1 0,0 1,0-1,0 0,0 1,1-2,-2 1,2 0,-1 0,0 0,1 0,-1-1,1 1,-1-1,1 1,-1 0,1-1,-1 0,0 1,1-1,-1 0,1 0,-1 0,1-1,-1 1,1 0,-1-1,1 1,-1-1,0 0,1 1,11-6,0-1,0 0,0-1,-1-1,0 1,-1-2,1 0,-2-1,1-1,23-29,29-43,-57 77,69-92,-35 48,-1-3,-3-2,1-5,-30 45,2 0,-2 0,-2-2,1 1,-1-1,-1 0,-1 0,-1 0,1-1,-2 0,0 1,-1-1,-1 1,-1-9,0 18,2-1,-3 2,3-1,-3 0,0 1,0-1,0 1,-1-1,0 2,-2-5,3 7,0 1,-1-1,1 1,0-1,-2 1,2 1,-2-1,0 0,1 1,0 0,0 1,-2-2,2 3,-1-2,0 1,-2 1,-5-2,0 2,0 0,-1 1,2 0,-1 1,0 0,0 1,0 0,1 2,-1 0,0 0,-8 6,-13 7,2 3,0 0,-20 19,37-28,2 0,-1 0,3 1,-3 1,4-1,-2 2,2 0,-1 1,2 0,0 1,0 0,2 0,-1 0,2 1,0 0,1 0,0 1,1 0,1-1,0 14,2-22,-3 69,3-66,1 1,1-2,-1 1,1 0,2 4,-4-13,1-1,0 1,0-2,0 2,0-1,0 0,-1 1,2-2,-1 2,1-2,-1 1,1 0,-1 0,1-1,0 1,0 0,-1-2,2 2,-1-1,-1 0,2 1,0-2,0 1,1-1,-1 1,0-1,0 0,0 0,0 0,0 0,1-1,-1 1,2-1,6-4,1 0,-2 0,1-1,0 0,-2 0,11-9,14-16,-2-1,0-2,-1-2,-3-1,21-33,-39 54,1-2,0 1,-3-1,1 0,-2-2,1 1,-2-1,-1 0,0 0,-2 0,1-1,-1 0,-2 0,0 0,-1 1,-2-12,2 23,-2-1,1 0,-2 1,1 0,-1 0,0 0,0 0,-1 0,0 1,-1 0,0 0,-4-6,-9-10,-1 1,-1 1,-6-4,20 21,-2-2,0-1,-1 0,0 2,-1 0,0 0,1 1,-2 0,1 1,-1-1,-6 0,0 2,0 0,0 0,-1 2,-5 0,0 1,-1 1,-11 3,25-2,-2 1,2 0,-2 0,2 2,-1-1,-2 3,-2 2,-1 1,1 1,2 1,-2 0,2 1,1 0,-2 1,3 1,-1 0,2 1,-1 1,-4 13,8-17,1 1,0 1,1-1,0 1,2 0,0 1,0 0,1-1,1 1,-1 0,2 0,0 0,1-1,0 1,2 0,0 5,-2-17,0 1,0 0,0-1,1 0,0 0,-1 0,2 0,-1 0,0-1,1 2,0-2,-1 0,1 0,0 0,0 1,0-2,1 1,-1-1,0 1,1-2,0 1,-1 0,1-1,0 1,-1-1,1 0,0 0,1 0,1-1,1 0,0 0,0 0,1-1,-1 0,0-1,-1 0,1 0,0-1,-1 1,1-1,0-2,-1 2,0-1,0-1,0 0,2-2,12-17,0 0,-2-1,2-3,16-24,-17 26,9-10,-3-2,8-13,-26 38,0 0,-1 0,0-1,-1 0,-1 0,0-1,0 1,-1-1,1-8,-4 16,0-1,0 0,0 0,-1 0,0 1,-1-1,1 1,-1-1,-1 1,1 0,-1 0,0-1,1 2,-2-1,0 1,0-1,-3-2,-2-4,-2 2,1 0,-1 0,0 1,-1-1,1 2,-11-5,16 10,1 1,0 1,0-1,-1 1,1 0,-1 0,0 0,1 2,-1-1,1 0,-2 1,1 0,1 0,-1 1,1 0,-2-1,2 2,-1 0,1 0,-1 0,1 1,0-1,0 1,-1 1,0 2,-15 9,1 2,1 0,0 2,1 0,1 2,0 2,8-11,3 0,-2 0,1 1,1 0,1 0,0 1,0-1,1 2,1-2,0 1,1 1,-1 7,-2 59,5-68,1 0,0-1,0 1,2-1,0 4,-3-14,0 0,0 0,1-1,0 1,0 0,-1-1,1 1,-1 0,1-1,0 0,0 1,0-1,0 0,1 0,-1 1,0-1,0-1,1 1,-2-1,1 0,0 0,0 0,0 0,0 1,0-1,0 0,0 0,0 0,-1-1,1 1,1 0,-2 0,1 0,1 0,-2-1,1 1,0-1,0 0,0 1,0-1,1 0,11-11,2-2,-2 0,-1 0,1-2,-1 0,9-16,-13 21,-1-2,-1 0,1 0,-2-1,1 1,-2-1,0-1,0 1,0-4,-3 7,1 0,-1 0,-1 0,0 0,0 0,-1 0,-1-1,1 1,-2 0,1 0,-1 1,-2-7,3 14,1-1,0 1,0 0,-2-1,2 1,-2-1,1 2,0-1,-1 0,0 1,0-1,2 0,-2 1,0 0,-2-1,1 1,-1 0,2 0,-2 0,0 1,1 1,-1-1,1 0,-1 0,0 1,-2 1,-8 1,0 0,0 2,-1 0,2 1,0 1,-6 2,-9 6,-1 0,2 2,1 1,-1 1,-13 14,32-22,-1-2,0 2,2-1,0 2,0 0,1 0,0 0,1 1,-1 1,1-1,0 1,3 0,-2 0,1 1,-2 12,2 2,2 0,1 1,0-1,2 0,1 13,-2-39,0 1,1-1,-1 1,0-1,1 1,-1-1,2 1,-2-1,1 0,0 1,0-1,1 0,-1 0,0 0,1 0,-1-1,1 1,0 1,0-2,1 1,0 0,0-1,-1 0,1 1,0-1,0 0,-1-1,1 0,0 1,1-1,-1 0,1 0,13 0,0-1,1-1,-1-1,1 0,12-6,17-9,17-10,-29 12,-18 9,-1-3,-1 1,3-4,-10 9,-6 6,-5 11,0-6,-3 14,0 0,2 0,0 0,1 1,1-1,0 1,2-1,0 6,2-12,-1 1,1 0,2-1,-1 1,1-1,0-1,1 2,1-2,0 0,0 1,7 7,5 4,-1-1,2-2,1 0,0-1,2-1,0-1,1-2,1 0,1-2,0-1,0-2,2 0,-2-2,2-1,0-1,1-3,-1 0,1-2,2 0,-20-3,0-1,-1 0,2-1,-1 0,1-2,-2 2,1-2,-1 0,10-5,-13 5,1-1,0-1,-1 0,1 0,0 0,-2-1,1 0,0-1,0 0,-2 0,1 0,3-7,4-5,-9 14,-9 14,3-2,-5 4,0-1,2 2,0-1,-4 10,9-19,0 0,0 1,0-1,1 1,0-1,-1 1,1-1,-1 1,1 0,0 0,0-1,0 1,0-1,1 1,-1-1,1 2,-1-2,0 1,0-1,2 1,-1-2,-1 2,2 0,-1-1,0 0,2 1,0 1,1 1,0-2,0 1,1 0,0-1,-1-1,0 1,1-1,0 1,0 0,3-1,11 4,2-2,9 1,-14-2,117 12,0-6,43-7,-164-2,0-1,-1 0,1 0,0-1,0-2,-1 1,0 0,0-2,0 0,1-1,65-32,-70 34,-9 7,-6 10,-21 39,-11 34,28-60,2 1,1 1,1-1,-2 15,9-37,0 0,0 0,1-1,-1 1,1 0,0 0,1 4,-1-8,1 1,-1 0,1-1,-1 1,1 0,-1 0,1-1,0 1,0-1,0 0,0 1,0-1,0 1,1-2,-2 2,1-1,0 0,0 0,1 0,-1-1,1 1,-1 0,1 0,5 2,0 0,1-1,0 0,-2 0,3-1,3 1,50-2,-52 0,13-2,-1-1,1-1,-1-1,0-1,0-1,-1-1,-1-2,2-1,-3 1,1-3,-1-1,0 0,5-6,-18 14,1 0,-1-1,0 1,1-1,-2-1,0 1,0-2,0 2,0-2,-2 1,0-1,1 0,-1 0,0 0,0-1,-2 1,1-1,-2 1,1-1,0-1,0 4,0-64,-1 61,-1 0,1 0,-2 0,1 0,-3-7,2 13,1-1,-2 0,1 1,-1-1,1 1,-1-1,1 1,-1 1,0-1,-1 0,0 1,0 0,1-1,-1 2,1-2,-2 2,0 0,1 0,1 0,-2 0,1 0,-1 2,0-1,-4-1,-1 0,0 2,-1 0,1 0,0 0,1 1,-2 1,1 0,-1 1,3 0,-12 5,7 0,-1 0,0 0,1 3,0-1,0 1,-10 11,0 4,0 1,-14 26,28-40,0 1,1 0,0 0,1 1,0 1,2 0,0-1,0 2,1-1,1 0,1 1,-1-1,2 2,0-15,1 2,0-2,0 0,1 1,-1-1,1 1,-1 0,1-1,0 0,0 1,-1-1,1 0,0 0,2 2,-1-2,0-2,0 2,0-1,0 0,0 0,0-1,1 1,-2 0,2 0,-1-2,1 2,0-1,-1 0,1 0,-1-1,3 1,8 2,0-2,0 0,-1-1,0 0,2-1,-2 0,2-2,-2 1,0-2,1 0,0-1,2-2,0 0,-1-1,1 0,-2-1,0-2,1 0,-2 0,10-10,-17 14,0 0,-1 0,0 1,1-1,-1-1,0 1,-2-1,1 1,0-2,-1 1,0 0,0 0,-1-1,1-6,0-16,-2 0,0-1,-3-14,-1-14,4 16,1 26,-1-1,0 2,-1-2,-2 1,0 0,-1-2,4 17,-1 0,0 0,1 1,-2 0,0 0,1-1,-1 1,1 0,-1-1,1 2,-1-1,0-1,0 2,0-2,-3 1,1-1,0 1,0 0,-1-1,2 2,-2 0,-4-2,-6 1,-1 0,0 1,1 1,-5 1,18-1,-18 3,1-1,0 2,-1 1,1 1,0 0,-10 6,-8 7,-1 1,-21 18,44-28,0 1,1 1,0-1,1 3,0-1,1 2,0-1,-2 7,8-13,2-1,1 1,-2 0,1 1,1-1,0 1,0 0,1 0,0 0,1 0,-1 0,2 0,-1 1,1-1,0 0,1 0,-1 1,3 7,-3-10,3 2,-1-2,0 2,1-2,0 1,0-1,1 0,0 1,0-2,0 1,1-1,1 3,1-2,1 0,-1 0,0-2,1 0,0 1,0-1,0-1,0 0,9 3,21 5,1-2,0-1,0-2,20-1,159-1,-194-5,-19 0,33 0,0-1,37-8,-64 7,1-1,-2 0,2 0,-2-3,1 2,-1-2,0 0,1 1,-2-3,1 0,-1 1,1-2,2-6,0 0,0 0,-1-1,-1-1,0 0,-2-1,0 0,0-1,-2 1,1-2,-2 1,-1 0,0-1,0 0,-2 0,-1 0,0-19,-2 23,1 1,-3-1,1 1,-1-1,0 1,-1 0,-1 0,-1 1,0-1,1 2,-3-2,0 3,1-2,-2 2,1 0,-9-8,9 11,-1 0,0 1,-1-1,0 1,0 2,-1-1,1 0,-12-3,13 7,0-1,-1 2,1-1,-1 2,1 0,-1 0,0 1,1 0,-1 1,1 0,-6 2,-2 2,0 0,1 2,0 0,-1 1,2 1,0 1,0 1,1 0,0 0,0 2,-1 3,-5 5,2 2,0 0,1 3,0-1,2 1,-9 21,15-29,4 0,-2 0,1 1,2 0,-1 0,2 1,0-1,1 1,0 0,2-1,0 1,3 12,-1-20,0 0,1 0,0 0,0-1,2 0,-1 1,2-1,-1-1,0 1,1-1,6 6,5 7,1-2,0 0,1-1,9 6,-3-5,0-1,2-1,-1-2,3-1,-2-1,2-2,6 1,-14-7,-1-1,0-2,1 1,-1-3,1 0,-1-1,1-1,0-2,-1-1,1 0,4-3,-5 1,-1-2,0-1,1-1,-2 0,1-2,0 0,-2-1,10-10,-17 14,-2 0,-1-1,2 1,-1-1,-3-1,3 0,-2 0,-1-1,2 0,-3 0,2 0,-3-1,1 1,-1-1,0 0,-1-1,1-1,0-21,-2-1,-1 1,0-1,-4 0,1 2,-3-2,0 2,-7-19,7 33,0 2,-1-1,-2 2,2-1,-3 1,1 0,-2 1,0 0,-1 1,0 1,-1 0,0 1,0 0,-3 1,-9-6,16 13,-1 0,1 0,-1 2,1 0,-2 0,2 1,-2 0,1 1,0 0,0 1,0 0,-1 1,1 1,0-1,-9 4,-7 5,1-1,-1 3,1 0,0 2,-6 6,11-6,0-1,0 2,2 1,1 1,0 1,1 0,-6 10,12-13,1 0,-1 0,1 0,2 1,0 1,0 0,2 0,-1 0,2 0,-1 2,2 0,1-2,0 0,1 0,1 0,0 0,1 0,0 0,1 0,0 0,2-1,0 0,0 0,2 0,-1 0,2 0,0-1,8 13,-12-22,1-2,-1 1,0-1,1 0,1 0,-2 0,2-1,-1 1,0-2,2 1,-2 0,1 0,-1-2,3 2,1-1,-2-1,2 1,0-1,-1-1,0 0,1 0,-1 0,0-1,5-2,7-2,-1-2,0 1,0-3,-1 1,0-2,1 0,4-6,-8 5,-1 0,2-1,-3-1,0 1,1-3,5-8,-12 13,0 1,0-1,-1 0,0 0,0-1,-1 0,-1 0,0 0,0-1,0 1,0-7,-1-22,-1 1,-1-1,-1 0,-3-2,4 36,0 1,0-1,-1 1,-1 0,1-1,0 1,-1 0,0 0,1 0,-2 0,0 1,2-1,-2 1,1-1,-2 1,1 0,0 0,-1 0,1 1,-1 0,-1-1,0 0,-18-10,0 0,-2 2,2 1,-2 1,-1 2,0 0,-31-6,-1 4,-10 1,-2 2,-1 4,0 4,-58 10,121-10,-42 6,1-2,-1-3,-30-3,72-1,1 1,1-1,-1 0,0-1,0 1,2-2,-2 1,0 0,2-2,-2 1,-11-11,0-2,-7-6,-9-10,-38-29,-76-46,21 16,126 91,-1 0,1 0,-1 0,1 0,-1 1,0-1,0 1,1-1,-1 1,0 0,1-1,-1 1,1 0,0 1,0-1,0 1,0-1,0 1,0-1,1 0,-1 0,0 1,0 0,1 0,-1-1,0 1,0 0,0 0,1-1,0 1,-1 0,1 0,-1 0,1 0,-1 0,1 0,0 0,0 1,-4 13,2 1,-1-1,0 1,3 0,-1 0,1 0,1 8,-1-7,2 44,2 1,2-2,4 1,8 28,6 11,5-2,13 24,-22-68,2-2,2-1,17 21,3 1,48 59,-78-114,0-1,-1-1,4-1,-2-1,1 1,13 7,-22-17,1 0,1-1,-2-1,2 1,-1-1,0 0,2-1,-3 0,2 0,0-2,0 0,0 0,-1 0,1 0,-1-2,7-1,-8 1,0-2,1 1,-1 0,0-1,0-1,0 0,-2 0,5-2,12-14,12-17,-27 29,6-5,0 0,-2-2,0 0,-2-1,1 0,4-11,-8 15,-1-2,-1 1,1 0,-2-1,0 1,0-1,-1 0,0-1,-2 0,1 6,-1 2,0-1,-1 0,1 1,-2-2,-1-5,2 14,1-1,-1 0,1 1,-1-1,0 0,0 1,1 0,-1-1,-1 1,2-1,-2 1,1 0,0 0,0-1,-1 2,2-1,-2 0,2 0,-2 0,1 0,-1 0,0 1,1 0,-1-1,1 1,-1 0,0 0,0-1,1 1,-1 0,2 1,-2-1,1 0,-1 1,1-1,-2 0,-3 3,0-1,1 0,-1 2,0-2,1 1,0 2,0-2,0 1,0 1,1 0,-1 0,1 0,-4 5,-2 5,0 0,2 1,-1 1,-3 11,2-2,2 0,0 1,1 0,1 1,2 0,1-1,0 1,2 1,1-1,1-1,2 8,-3-22,2-2,0 1,1 0,-1-1,1 1,1-1,1 0,0 0,-1-1,2 1,2 1,-1 0,3 1,-1-1,1-1,0 0,1-1,0-1,0 0,3 2,3 0,-1-2,1 1,0-3,1 1,0-2,0 0,-1-2,1-1,1 1,0-3,0 0,17-3,-30 2,0-1,1 0,0-1,-2 0,1 0,1-1,-1 1,-1-1,2-1,-2 1,0-1,0-1,3-1,-3 1,-1 0,-1 1,0-1,1 0,-1 0,0-1,0 1,-1-1,1 0,-1 0,0 0,0 1,-1-2,0 1,1-7,0-3,-1 0,0 1,-1-1,-1 0,-1 0,0 1,0-1,-2 1,0-1,-4-12,4 18,0 0,-1-1,0 1,0 1,-1 0,0 0,0 0,-1 1,-1 0,1 1,0-1,-2 1,2 0,-2 2,-4-4,8 7,0-1,0 1,0 0,0-1,-1 3,1-2,0 1,0 0,-2 0,2 1,1 0,-3 0,2 1,-2 1,-2 0,1 1,0 0,-1 1,2 0,-1 0,0 1,1 0,-5 4,-1 2,0 0,1 1,-1 1,2 0,1 1,-1 0,1 0,1 2,-5 11,7-12,1 0,0 0,2 1,-1-1,1 1,1 0,1 0,0 1,1-1,0 1,1 2,0-5,2 0,-1 0,1 0,1 0,0 1,1-2,1 4,-4-10,2-1,1 1,-1 0,0 0,2-1,-2 0,1 0,1 0,0-1,0 0,-1 0,2 0,-1 0,3 0,13 9,0-2,1 0,0-2,0-1,0-2,2 1,-1-3,15 2,-25-6,-2-1,2-1,-2-1,2 1,-1-2,0 0,-1-1,1 0,-1-1,0-1,0 0,-1-1,1 1,0-4,18-11,-3-3,0-1,-1-1,11-17,-28 33,-3 1,2-1,-1-1,0 0,-1 0,0 0,-1-1,1 0,-3 1,1-1,0-1,-1 1,0 0,-1-1,-1 1,1 0,-2-1,1 0,-1 1,-1-1,-2-4,4 11,-2 0,1 1,-2 0,3-1,-2 0,-2 1,2 0,-1 0,0 0,-1-1,1 1,0 1,-2-2,2 4,0-1,0 2,1-1,-1 0,1 0,-1 1,0-1,0 1,0 0,0 1,0-1,0 0,0 1,0-1,0 1,-1 0,1 0,0 1,0-1,0 1,0 0,0-1,-1 2,-24 11,1 1,0 1,-1 2,-7 9,24-19,-1 1,1 2,-1 0,2 0,-1 1,1 1,1-1,-1 2,2 0,-1 0,2 1,0-1,-5 14,8-13,-1-1,2 1,-1-1,1 1,0 0,2 0,0 0,0 0,1 0,1 1,-1-1,2-1,0 2,2 9,0-15,-2-2,2 1,-1-1,0 1,0 0,2-2,0 1,0 0,-1-1,2 0,-1 0,1-1,-1 0,2 1,-1-1,0-1,0 0,3 0,6 5,1-2,1 0,-1-1,1-1,0 0,-1-2,7 1,-10-3,-1-1,1 0,-1-1,0 0,0-2,0 1,0-1,0-1,0 0,-1-1,1-1,-1 0,1-1,-3 1,12-10,-7 3,0 0,-1 0,1-2,-2 0,0-1,-2 0,1-1,-1 1,-1-2,-1-1,1 1,-2-1,-1 0,0-3,1 0,-4 0,2 0,-1-1,-2 1,0-1,-2 0,0 0,0 1,-2-1,-1 0,-1 0,-3-14,3 23,-1 0,0 0,0 2,-1-2,0 1,-2 2,2-2,-9-7,10 12,-2 1,-1-1,3 1,-3 1,0 0,1 0,-2 1,1 0,0 0,-1 1,1 1,-4-2,-7 0,1 1,-1 0,0 2,0 1,-1 0,1 2,0 0,-15 4,5 1,1 2,0 1,0 2,-1 1,-7 7,31-17,-1 1,1 0,0 1,-1 0,2 0,-1 0,1 0,-1 1,1 0,0 0,0 0,0 1,1 0,-1 0,1 0,1 0,0 0,0 1,-1-1,2 1,-1 0,1 0,0-1,0 3,-3 45,1 0,3-1,3 5,-1 29,-2-76,0 2,1-1,0 0,1-1,0 1,1-1,0 1,0-1,0 1,2 0,106 216,-22-47,-76-153,1-1,1-1,10 13,-21-33,0-1,0-1,2 1,-2-1,1 0,0 1,0-2,1 0,-1 0,1 0,0 0,5 1,-8-4,-2 1,1 0,1-1,-1 0,0 0,1 0,-1 0,0 0,0 0,0-1,0 1,0-1,1 0,-2 0,2 0,-1 1,0-2,0 1,-1-1,1 2,0-2,-1 0,1 1,0-1,-1 0,1 0,-1 0,1 0,-2 0,2-1,-1 1,0 0,0-1,0 2,-1-2,0 1,0-2,3-4,-2-1,1 1,-1 0,0-2,0 2,-1-1,0 1,-1-1,0 0,0 1,-1-1,-1-3,1 0,-2 1,0-1,-1 1,0 0,0 1,-3-4,-10-13,-1 1,0 1,-2 0,-1 2,-5-4,7 9,0 0,0 1,-8-3,21 15,0 1,-1 0,1 0,0 1,-1 0,-1 1,2-1,-1 2,0 0,0-1,0 2,-2 0,2 1,1 1,1 0,-1 0,0 0,2 2,-2-1,-5 3,-11 7,10-7,-1 1,1 1,0 0,1 1,-12 10,19-14,-1 0,1 0,1 1,0 0,-1 0,1 1,0-2,1 2,1 0,-1 0,-1 0,2 0,0 1,0 3,-2 4,2-1,2 1,-1 0,0 0,1 0,1-1,0 1,3 13,-3-21,0 1,2-2,-1 1,0 1,1-2,0 1,-1-1,1 1,1-1,1 0,-1-1,0 0,0 1,1-1,0 0,0 0,0-1,4 3,-1-3,1 1,0-2,-1 1,1-1,0 0,8 1,13 0,14 0,-5 0,48 6,49 5,3-8,-126-7,0 0,-1-2,0-1,2 1,-2-2,0-1,0 1,10-7,13-8,1-3,3-7,-24 19,1-1,-1-1,0 1,-2-3,2 1,-2-2,5-8,-11 14,-2 1,1-1,-2 0,1 0,-1-1,1 1,-2-2,0 1,0-1,-1 1,0 0,0-1,-1-5,1-29,-1 24,0 0,1 1,1-6,1-12,0-1,-2 1,-2 0,-2-18,1-13,1 51,1 7,-1 0,-1 0,0-11,1 21,-1-2,1 2,-1-2,1 1,0 0,-1 0,0 0,0 0,0 0,1 1,-1-1,0 0,0 1,0-1,0 0,-1 0,0 2,1-2,-1 0,1 1,-1 1,0-2,1 2,0-1,-1 1,1 0,1 0,-2 0,1 0,0 0,-1 0,1 1,-1-1,2 0,-2 1,1-1,0 1,-1-1,2 1,-2-1,1 1,0 0,0 0,0 0,1 0,-1 0,0 0,0 1,1-1,-1-1,-1 3,-2 3,0 0,0 0,1 0,1 1,-2 1,-4 15,1 0,1 1,0-1,1 2,2-1,0 1,2-1,0 0,2 1,-1-1,4 22,0-28,0 1,1-1,0 0,0 0,2-1,2 0,-3 0,4-1,-1 0,1 0,-1-3,-2-1,6 11,0 3,-10-21,0 0,0-1,-1 0,2 0,0 0,0 0,0-1,0 1,-1-1,2 0,0 1,-3-3,0-1,0 1,-1 0,1-1,-1 1,1 0,0-1,-1 0,2 0,-2 0,1 0,0 0,0 0,0 0,-1-1,1 1,-1-1,1 0,-1 0,2 1,-2-1,1 0,-1 0,1 0,-1-1,1 2,-1-2,1 1,-1-1,0 1,0-1,0 0,6-9,0 0,-1 0,-1-1,1-1,-2 1,1-1,-1-5,7-24,2-26,-9 33,-1 2,-2-2,0 1,-2-6,0-12,0 46,1-1,-1 1,0 0,-1-1,1 2,-1-1,1 0,-1 0,-1 0,1 1,-1-1,0 1,0 0,-1 0,-8-12,-2 0,0 1,-6-4,-13-17,22 25,2-1,0 0,0-1,2 1,-1-1,1-2,1 2,-2-9,-18-51,-2 3,-16-25,24 51,1-1,3-2,2 0,-1-10,1 7,8 26,1 1,1-1,1-1,-1-23,5-103,0 71,-1 34,1-52,-1 95,1 1,-1-2,0 2,1-1,0 0,1 0,-2 1,2 0,-1-2,1 2,0 0,1-3,-1 3,-1 1,1 0,1 0,-2 1,2-1,-1 0,0 0,0 1,0 0,1-1,-1 1,0 1,2-1,-2 0,1 0,-1 1,1-1,2 0,0 1,0 0,1 0,-2 0,2 0,-2 1,1 0,0 1,-1-1,2 1,-2 0,2 1,0 1,1 0,-1 1,-1-1,0 1,1 0,2 4,0 0,5 5,1 2,-2 0,3 4,-12-14,1 1,0-1,-1 1,-1-1,1 1,0 0,-2 0,0-1,1 2,-1-1,0 5,1 51,-2-44,1 0,-1 1,5 17,0-8,-1 2,-2-2,0 2,-1-1,-4 22,3-48,-1-1,1 0,-1 1,0-1,1 0,-2 1,1-2,-1 2,1-1,-1 0,0-1,0 1,0 0,0 0,-1-1,1 0,1 0,-2 0,0 0,0 0,1 0,-3 0,-8 5,0-1,-1 0,0-1,-4 0,1 0,-3 1,-1-1,2-2,-2 0,0-1,0-2,1-1,-14-3,17 2,0-1,0-3,0 1,1-1,-1-1,2-1,-2-2,-21-13,1-3,-9-10,26 23,1 1,-2 0,1 2,-2 1,-5-1,-3-3,-31-17,-2-9,-31-29,7 5,55 41,0-1,1-3,1-1,1-1,-17-23,30 33,0-1,-2 2,1 1,-2 0,-18-10,-1 3,-1 1,-26-9,40 20,0 2,-22-4,17 4,17 5,0 1,-1 0,-5 0,-19-2,1-3,-1 0,-5-6,-53-11,45 16,25 5,-25-8,49 12,0 0,0-1,-1 0,2 0,0-1,-2 2,1-1,0-1,0 0,1 1,-1 0,0-2,0 2,1-1,-1 0,2 0,-1 0,-1 0,2 0,-2-1,1 2,0-4,0 3,1-2,-1 1,0 0,1 0,0 0,0-1,0 1,1 0,-1 0,1 0,0-1,-1 1,1 1,0-2,1 2,-2-2,3 0,72-151,-68 142,-2 0,1 0,-2 0,1-2,-1 2,-1-3,17-75,-14 52,-1 12,-1 1,1-26,-5 43,0 0,0 1,-1-2,0 2,-1 0,1-1,-1 1,-1-1,1 1,-1 0,-2-2,2-2,-2 1,1-2,0 0,1 1,0-14,0 9,0-1,-6-14,3 12,2 0,-1-1,2 0,0 1,0-17,1-28,4-13,-1-2,0 68,0 0,1 0,0 0,2-6,4-30,-7 40,0 1,1 0,-1-1,1 2,0-1,1-1,-1 2,1 0,0-1,0 0,1 1,0 0,1 0,-1 1,0 0,0-1,2 2,-1-1,5-3,-3 2,0 0,0 1,2 0,-2 0,1 1,0 0,0 1,1-1,-1 2,0-1,2 2,4-1,128 3,-72 1,20-4,-2-8,-43 3,35 1,-32 5,16 0,16 5,-72-3,-1 0,0 1,1 0,-1 0,-1 2,1-1,0 0,-1 2,1-1,0 0,-2 1,15 13,0 0,10 14,-25-27,28 36,-2 1,-1 1,3 10,-26-41,77 137,-68-119,-1 1,1 1,6 24,-11-23,2-1,2-1,13 23,-14-32,-2 0,0 2,-1-1,-1 2,-1-1,-1 1,0 1,-1 11,7 22,8 25,-11-49,-1 1,-2-1,-1 1,-2 1,-1 17,-4 79,0-63,0-68,0 2,0 1,0-1,-1 0,1 0,-1 0,1 1,0-4,0-1,-1 1,1 0,0 0,-1-1,1 1,-1-1,1 1,0-1,0 1,-1 0,1-1,-1 1,1-1,-1 1,0-1,1 1,0-1,-1 0,0 0,1 0,-1 1,1-1,-1 0,1 0,-1 0,0 0,1 1,-1-1,0 0,1 0,-1 0,0-1,1 1,-1 0,1 0,-1 0,0-1,1 1,-1 0,1 0,0 0,-5-3,1 0,0 1,0-1,0 0,1 0,-1-1,1 1,-3-3,-25-38,16 24,-106-138,-25-32,123 156,0 2,1-1,-4-13,-1-1,-29-39,10 16,26 33,15 28,1 0,-1 0,0 0,0 2,-1-1,-1 0,-19-18,-6-3,-1 0,23 20,1 2,-2 0,2 1,-3-1,3 2,-3 0,2 1,-11-3,6 4,0-1,-1 2,1 0,-1 1,0 1,-6 1,16 0,1 1,-1-1,0 1,1 1,-1-1,0 1,1 0,0 0,0 1,0 0,-3 2,-9 10,1 0,-6 9,21-24,-19 22,2 0,0 1,0 1,3 1,1 1,-1 0,2 2,2 0,-1 1,9-15,-1 1,2-1,-1 1,2-1,-1 4,1 79,1-88,0-4,1 0,-1 0,1-1,1 1,-1 0,0 0,1 0,0 3,-1-8,-1 0,1 1,0-1,-1-1,1 1,0 1,0-1,-1 0,1-1,0 1,0 0,0 0,0 0,0-1,0 1,0 0,0-1,0 0,1 0,-1 0,0 0,0 0,1 0,0 0,-1 0,0 0,0 0,1 0,-1-1,1 1,0-1,-2 0,2 0,-1 0,0 0,1 1,-1-2,18-17,-1 1,0-2,-2-1,0 0,5-11,-8 15,32-48,24-48,-66 103,2 0,0-1,-1 1,-1-1,-1 0,1 1,-1-1,0-1,-1-5,1-19,-2-1,-1-10,0 13,1 25,0 2,-1-2,1 1,-2 0,0 0,1 0,-1 0,0 0,0 1,-1-1,-1 0,1 2,-3-4,-17-32,16 30,1 0,-2 0,0 0,0 1,-5-4,-108-97,111 103,-2 0,2 1,-2 1,0 0,0 1,-1 0,1 1,-1 1,-12-4,12 4,1-1,-12-6,12 5,1 1,-1 0,-4 0,-11-5,1 0,0-1,0-3,-14-10,-18-8,53 28,-1 2,-1-1,2 1,-2-1,1 1,0 1,0 0,-1 0,1 0,0 1,-1 0,1 1,0 0,0 0,-1 0,2 0,-2 2,1-1,0 1,1-1,-1 2,0-1,-3 3,-15 15,0 2,2 0,-3 4,19-20,0 1,1-1,-1 1,0 0,2 1,-1 0,1-1,0 2,1-1,-1 0,3 1,-4 8,-14 160,18-143,0 0,2 0,2 0,-1 4,5 3,0-1,1-1,8 21,45 153,19 99,-79-310,0 0,-1 1,0-1,1 1,-1-1,0 1,0 0,0-1,0 0,-1 1,1-1,-1 0,1-1,-1-1,0 0,1 0,-1 0,1 0,-1 0,0 1,0-2,1 1,-1 0,0 0,0 0,1 0,-1-1,0 1,0-1,0 1,-1-1,2 1,-1-1,-1 1,2-1,-2 0,1 0,0 1,0-1,-1 0,1 0,0 0,0-1,0 1,-1 0,2-1,-11-1,1-2,0 1,0-1,1-1,-1-1,2 1,-1-1,-4-4,0 1,1 1,-1 0,0 1,-4 0,-23-8,-18-7,-11-8,48 21,-1 1,0 2,-11-2,-34-10,5-1,-12 1,41 12,1 3,0 1,0 1,-2 3,0 1,21-2,2 1,-1 1,1 0,0 0,-1 2,2 0,-2 1,2-1,2 0,0 0,3 0,-3 1,1 0,1-1,0 2,0 0,0 0,1 0,0 1,-4 7,-6 10,0 1,-2-3,-2 2,-26 39,43-58,-1 1,0 0,-1 0,1 0,1 1,1-1,-2 1,2 0,0 0,0 0,1-1,0 2,0-2,0 1,1 0,0 0,0-1,1 1,0-1,1 5,9 30,-10-27,2-1,1 1,0 0,0-2,4 8,8 10,0 0,17 21,-26-43,-2 0,2 0,1-1,-2 0,2-1,-1 0,2 0,-1-1,0 0,4 0,-1-1,-1-1,2-2,-2 2,2-3,-2 1,4-1,29 0,4-4,-6 2,40 1,43-2,-104-1,0-1,-1-1,12-5,-10 3,1 1,16-1,30 2,66 6,-47 1,431-2,-513 0,0 1,0-1,-1-1,0 1,1-1,1 0,-6 1,0 0,0 0,-1-1,0 1,0 0,1 0,0-1,-1 1,1-1,-1 1,1-1,0 1,-1-1,1 1,-1 0,0 0,1-1,-1 0,1 0,-1 1,1-1,-1 0,0 0,0 1,0 0,1-1,-1 0,0 0,0 0,0 1,0-1,1 1,-1-1,0 0,-1 0,1 0,0 0,0 1,0 0,0-1,-1 0,1 0,0 0,0 0,-8-20,0 0,-1 0,-7-9,12 21,0 0,1 0,0-1,-2-8,-3-8,-24-82,-9-27,40 133,-15-44,2 0,-3-23,8 38,0 0,-2 2,0-1,-2 2,-5-9,4 6,7 15,0-1,-1-9,3 10,0 0,-8-13,-4-5,9 20,0-1,2 0,-2-3,-6-19,9 27,0-1,1-1,1 1,0 0,-1-4,-1-12,-1 1,0 1,-2 1,-1-2,0 3,-2-1,1 0,-3 2,7 7,-1-1,1 1,2-1,-1-1,0 1,0-13,5 28,-3-16,1 1,2-1,-1 0,0 2,0 0,-1 0,-2-14,-2 1,2-1,1 0,3-1,-1 1,2-16,-1 1,0 34,1 0,1-1,-2 1,3 0,-1 0,0 0,1 0,1 1,0-1,0 0,2-2,1 0,-1 0,2 0,0 1,0 1,10-10,4-6,-21 23,0-1,3 1,-2 0,0 0,1 0,-1 0,2 1,-2-1,1 1,0-1,0 1,1 1,-1-1,1 0,-2 1,1 0,1 0,2-1,29-1,2 2,28 3,-18-1,-33 0,-1 1,0 0,0 0,-1 1,6 4,22 8,1 4,-2-1,-22-9,0 0,0 1,0 1,-1 1,-1 1,1-1,6 11,13 11,-27-28,0 0,0 2,-1 0,0-1,-1 2,1-1,-1 1,0 1,103 214,-102-209,-1 1,0 0,0 4,14 35,39 92,-51-121,-1-1,-1 1,3 19,-5-22,0 7,-2-1,1 0,-3 0,-2 18,1 5,0-37,-1 0,0 1,0-1,-2-1,0 0,0 1,-2-1,-5 13,-3 10,11-30,-1 0,1 1,-1-1,-1-1,1 0,-1 1,1-1,-2 0,1-1,0 0,-2 0,1 0,0-1,0 0,-1 0,1-1,-2 1,-19 7,2-2,-2-2,-25 4,29-6,-35 9,0-4,-1-3,-25-1,-177-8,245 3,-2 1,1 1,-1 0,2 2,-1 0,-1 2,3 0,0 0,1 1,0 1,0 1,-6 6,-2 3,0 2,-12 16,-1 7,3 1,0 3,-5 17,11-22,14-24,8-14,1 0,-1 0,1 0,1 1,-1-1,0 1,2 0,-1 0,-1 1,2-2,0 1,-1-1,0 1,1 0,-1-1,0 1,-1-1,-1 2,2-5,0 1,0 0,0-1,-1 1,2-2,-2 2,1-2,-1 1,0 0,0 0,0-2,1 2,0-1,-1 0,-2 0,0 0,1 1,-1-1,1-1,-1 1,1-1,-1 0,1 0,-1-1,0 0,1 0,-1 0,2 0,-2-1,0 0,1 0,0 0,0-1,1 1,-2-1,1 0,0 0,1-1,0 1,0-1,0-1,0 2,0-1,0-1,-5-12,-1-1,1 1,0-2,2 1,0-1,2 0,-1-1,1-6,1 12,-6-33,8 42,-1 1,2 0,-2 1,0-2,0 2,1-1,-2 0,-1-2,4 7,-1 2,1-1,-1 1,1-1,0 0,0 1,0-1,0 1,1 1,4 41,-2 0,-2 1,-3 29,2-73,0 1,-1-2,1 2,-1-1,1 0,-1 0,0 0,0 0,0 0,1 0,-2 0,1 0,1-1,-2 2,2-3,-1 1,1-1,-1 0,0 0,0 1,1-1,-1 1,1-1,-1 0,0 0,1 1,-1-1,0 0,0 0,1 0,-1 0,0 0,0 0,0 0,1-1,0 1,-1 0,0 0,0-1,1 1,-1 0,0-1,1 1,0 0,0 0,-1-1,1 0,-1 1,0-1,1 0,0 1,-1-1,1 1,-1-1,1 1,-1-2,-3-6,1 0,-1 0,0-1,3 1,-3-1,2 1,1-1,-1-1,1-1,-4-11,-4-31,6 30,-2-1,-1 1,-4-14,10 37,0-1,0-1,0 1,0 0,-1 0,1 1,-1-1,1 0,-1 0,1 0,0 1,-1-1,0 1,0-1,1 0,0 1,-1-1,0 0,0 1,0-1,1 1,0 1,-1-1,1 0,-1 1,1-1,-1 1,1-1,0 1,0-1,0 1,-1-1,1 0,0 0,0 1,-1-1,1 1,0-1,0 1,0 0,0-1,-1 1,1-1,0 0,0 1,-2 40,2 233,1-113,-1-156,0 0,-1-1,1 1,-1-1,0 1,0-1,0 2,-1-2,1 0,-2 0,2-2,1-1,0 0,-1-1,0 1,0 0,1 0,-1 0,0 0,0-1,1 1,-1 0,0 0,0-1,1 1,-1 0,-1-1,1 1,-1-1,1 0,0 0,0 0,-1 0,0 0,2 0,-2-1,1 1,0-1,-1 1,1-1,0 0,0 1,1-1,-2 0,1 1,0-1,-1-1,-2-2,0-1,-1 0,2 1,0-2,0 1,-1-1,1 1,0-1,0 0,2 0,-1-1,0 1,1 0,-1 0,1-1,1 0,-4-21,1 0,2 0,1-5,0 26,3-351,-3 348,0 1,-2-1,2 0,-2 0,0 1,-1 0,1-1,-1 1,0 1,-1-2,0 2,-1 0,2-1,-3 2,1-1,-1 0,1 2,-1-1,-1 0,1 1,-1 0,-26-25,26 25,0-1,0 0,0 1,-1 0,0 1,0 0,-2 0,-27-11,-3 3,-20-5,-85-15,119 28,-278-46,297 49,-2 1,3 1,-3 0,3 1,-3 0,6-1,0 1,0 0,0 0,1 0,-1 1,0-1,0 1,-1 0,2-1,-1 2,1-1,1 0,-4 3,-73 85,74-83,-1 0,1 0,-1 0,1 1,1-1,0 2,0-2,-3 10,2-6,0 0,0 0,-1-1,-3 4,-12 23,2-1,1 1,2 3,9-25,1 1,0 0,1 0,2 1,-2 5,1 12,0 0,3 5,0 323,1-340,1 1,0-1,1-1,0 1,2 0,1-1,1 0,-1 0,3 0,0-2,9 17,12 28,-19-40,1 1,2-1,2 4,-6-15,3 0,-2-1,2 0,-1-1,1 0,11 5,-5-4,-2-2,1-1,1 0,0-2,0 0,16 2,3-1,1-2,-1-2,3-2,-22-1,1-1,0-2,-1 0,1-1,-1-1,-10 1,-2 1,2-2,-2 1,2-1,-2-1,1 1,-1-1,0-1,0 0,0 0,0 0,3-6,26-37,-2-2,9-20,-24 38,-7 10,1-1,-3-1,0 1,0-1,-2-2,-1 1,-1-1,-1 0,1-21,2-38,-5 0,-3-39,-1 116,1-5,-1-1,-1 1,-1-2,0 2,0 0,-2 0,1 0,-1 1,0-1,-1 1,0 0,-2 0,0 1,1 1,-1 0,-2 0,-5-6,8 9,-1 1,0-1,1 2,-2 0,0 0,1 1,-2 0,2 0,-2 1,0 1,-7-2,12 3,-2 1,0 0,0 0,2 1,-2 0,0 1,1-1,-1 2,1-1,0 1,-1 0,1 1,-1-1,2 1,-1 0,-1 0,3 2,-3 0,-36 28,25-20,0 0,1 3,1-1,-10 12,15-14,-3 5,-1 0,0-2,-11 8,21-21,0 1,2 0,-2 0,1 0,-1 2,1-1,1 0,0 0,-1 0,1 1,0 0,0-1,1 1,1 0,-2 0,1 1,0 0,-13 67,-1 24,12-61,2 0,-1 0,4 24,-1-58,0-1,1 1,-1 0,1 0,-1-1,0 1,1-1,0 1,-1-1,1 1,1-1,-2 0,4 2,-4-3,1 0,1 1,-2-1,1-1,1 0,-2 1,2 0,-1 0,0-1,0 1,1 0,-1-1,-1 0,1 0,1 0,-1 0,0 0,1 0,-1 0,0 0,1 0,-1 0,0 0,0-1,1 1,0-1,6-3,1 0,-1-1,1 0,-2-1,1 0,-1 1,1-2,0-2,14-13,-2-2,0-1,-9 11,-2-1,1 0,-1 0,-1-1,0-1,-1 1,-2-2,1 1,-1 0,0-1,-2-1,3-20,-2-2,-1 1,-1-1,-4-20,2 36,1 9,-2 0,1 1,-2 0,0 0,-1-3,2 14,-1 0,1 0,-1 0,1 0,0 0,-1 0,0 1,-1-1,1 1,0-1,0 2,-2-2,1 2,1-2,-1 2,0-1,0 1,-1 0,1 0,-2-1,-1 1,0-1,-1 1,1 1,-1-1,0 1,1 0,-1 0,0 1,1 0,0 1,-1 0,0 0,1 1,0 0,-1 0,2 0,-2 1,1 0,-1 1,2 0,-1-1,1 1,-3 3,-17 15,0 1,2 0,0 3,2 0,0 1,-3 7,12-15,2-1,0 2,-2 3,9-14,0 0,0 0,0 1,1 0,0-1,0 0,1 1,0 6,-1 32,-4 3,3-16,0 0,2 31,2-56,2 1,-1-1,-1 0,2 0,1 0,0-1,0 1,0-1,1 0,2 4,0 0,-5-10,-1 0,1 0,-1-1,1 2,0-2,0 1,1-2,-1 2,0 0,1-2,0 1,-1 0,0 0,1-1,0 1,0-1,0 0,2 1,-1-1,1-1,0 1,0-1,0 0,-1-1,1 0,0 0,0 0,-1-1,1 2,1-4,6-1,-1-1,0 0,0 0,0-2,-1 0,-1 0,1-1,0 0,-1-2,7-9,5-10,-1 0,-1-3,6-15,-19 35,1-1,-1-1,-3 1,2 0,-1-1,0-1,-2 1,0-3,0-5,-1-2,0 1,-2 0,-2-21,2 36,-1 1,1 0,-2 0,0 0,1 1,-2-1,1 1,0-1,-1 1,0 1,-1-1,1 0,-1 1,0 0,-1 0,0 1,1-1,1 2,-1 1,0 0,0-1,1 2,-1-1,0 1,-1-1,2 1,-1 1,-1-1,0 1,2 0,-2 0,0 1,1 0,0 0,-1 1,1 0,-1 0,1 0,0 1,0 0,-2 0,5 0,-2 1,0-2,1 2,-1 0,1 0,0 0,1 1,-1-1,0 0,0 1,0 0,1 0,-5 11,-1 0,-4 10,9-14,-5 8,1 1,3-1,-2 1,2 1,1-1,0 0,0 1,3-1,0 1,1 20,-1-38,0 1,1-1,0-1,-1 2,1-1,0 1,0-2,0 1,0 1,1-2,-1 1,1 0,-1 0,1-1,0 1,0-1,0 1,0-1,1 1,1-1,0 1,1 0,-1-1,0 1,1-2,-1 1,2 0,-3-2,2 1,0 0,2 0,9 0,0-1,1 0,0-2,-1 0,-1-1,1 0,1-2,-2 0,0-1,15-9,16-11,-2-2,35-31,-46 34,10-10,-2-2,15-19,-7 6,14-6,-18 15,25-18,-57 49,-1 2,1 0,1 2,13-7,-20 10,2 0,-1 1,1-2,0 0,-2 0,2-1,-2 0,0 0,1-1,1-3,2-3,0 1,1 1,-1 0,2 1,-1 0,2 1,9-5,-21 13,-1-1,0 1,1-1,-1 1,0 0,1-1,-2 1,2 0,0 0,-1 0,0 0,0 0,1 1,-1-1,-1 1,2-1,-2 1,2-1,-1 1,0-1,0 1,1 0,-2 0,1 0,0 0,0-1,-1 1,0 0,0 0,1 0,-1 0,1 0,-1 0,0 0,0 0,1 1,-1-2,0 1,0 0,0 1,-1-1,1-1,0 1,0 1,-1-1,1 0,0-1,-1 1,1 1,0-1,-1 0,1 0,-1-1,0 1,1 0,-1 0,-6 9,0 0,-1-1,0 1,0-2,-1 1,-2 0,-19 19,-26 29,-1-3,-4-4,-4 0,30-22,0 1,1 3,2 0,0 3,2 1,-17 28,17-16,2 1,-12 32,8-14,26-56,-52 107,46-91,2 2,0 0,-2 11,10-34,0 0,0 0,-2 0,1 0,1-1,-2 1,1-1,-1 0,0 0,-1-1,2 0,-2 0,1 1,-4 0,-8 7,-1-1,-1 0,-9 3,-12 5,13-7,-16 11,33-17,1-1,0 2,0 0,0 1,0-1,-3 5,5-5,2 0,-1-1,0 1,-1-1,0-1,1 0,-2 0,-6 3,-3 3,0 0,1 1,-1 1,-11 12,1-1,19-19,0 1,2-1,-2 1,1 1,1 0,-1 0,1 0,0 1,1-1,-2 3,0 6,1-2,0 1,2 0,-1 0,1 1,1 0,1 3,-2 28,3 36,1-37,0-31,0 0,1 1,0-2,1 1,2 4,21 70,-23-83,12 30,1 0,1 0,1-3,15 20,-19-30,-2-2,1 0,0-1,2-2,0 1,1-1,14 11,-27-26,2 2,0-2,-1 0,2 0,-2-1,1 1,0 0,0-2,0 1,1 0,-1-2,5 2,55 7,-27-4,20 0,-47-5,2 0,-3 0,2-2,0 0,-1-1,0 0,2-1,3-3,0-2,-1 1,1-2,-2-1,0 0,1-1,-1-1,-2 0,12-14,-3 0,-1-1,0-1,-3-1,-1-1,1-4,-9 18,-1-2,-2 1,1-2,-1 1,-1-1,-2 1,1-1,-1 0,-2 0,0-9,2-2,1 0,2-13,0 10,-1-30,-3 54,-1-1,-1 1,1-1,-2 1,2 0,-3 0,1 1,-4-9,4 14,1 1,-1-2,1 2,-2 0,1-1,1 1,-2 0,1 0,-1 0,0 0,1 1,-1-1,0 0,1 1,-2 0,1 1,0-1,-1 0,0 1,1 0,0-1,-1 1,0 0,-16-1,-1 1,-1 0,1 2,1 1,-6 1,14 0,-1-1,0 2,-1 0,2 2,0-1,0 1,-4 4,-18 13,-25 21,11-7,30-23,0 2,3 0,-14 16,1-1,24-25,-1 0,1 0,-1 1,1 0,1 0,-1 1,1 0,0-1,-1 2,-1 12,-2 1,-1 16,6-20,-1 1,3-1,0 2,-2 18,2-34,-1 0,0-1,0 1,0 0,0-1,-1 1,1-1,-1 0,0 1,1-2,-2 2,1-2,0 1,0 0,0 0,0-1,-4 2,-3 6,-3-3,2 1,-12 4,20-11,-5 3,1-2,-1 1,0-1,0 0,1-1,-1 1,0-1,-1-1,2 1,-1-1,-1-1,2 0,-2 0,2 0,-4-2,-13-5,1-2,-1 0,-18-12,-4-4,37 22,1 0,0 0,0-1,1 0,0-1,-1 0,2 0,-1-1,-9-13,0 0,0-3,-20-30,23 37,2 0,0-1,-6-18,-15-21,26 47,-22-37,0-3,23 39,0 0,0 0,2 0,0-1,-2-3,-4-21,-6-5,-17-39,12 35,-3-18,13 33,3 12,0 1,1-1,2 0,0 0,0-1,-1-8,4-105,1 60,-1 67,0 0,0 0,1 1,-1-1,1 0,0 1,-1-1,2 0,-1 1,1-4,-1 6,1-1,-2-1,1 2,1-1,-1 0,2 1,-2-1,1 1,0-1,0 1,0 0,-1 0,2 0,-1 0,-1 0,1 1,1-1,23-6,0 1,0 2,-2 1,7 1,106 2,-70 1,-38-1,17 0,-2 2,24 5,-18 0,4-3,5 1,35 13,-89-17,-1-1,0 0,0 0,0 1,1 0,-2 1,3-1,-6 0,1-1,0 1,0-1,-1 1,1 0,0-1,0 1,-1-1,1 1,0-1,-1 1,1 0,0 0,-1 0,0 0,1-1,-1 1,1 0,-1 0,0 0,1 0,-1 0,0 0,0 0,0 0,0 0,0-1,0 1,0 1,0-1,0 0,0 0,-1 0,-4 14,0 1,-1-2,1 0,-2 1,0-2,-8 11,0 3,2-7,3 0,-2 3,6-10,-1 2,-1-2,0 0,-1-1,0 0,0 0,-2 0,2-2,-3 0,2 0,-2-2,1 1,-6 2,10-7,-109 64,93-57,0 0,-2-1,-24 5,34-12,-1 0,1-1,-1-1,1 0,-2-1,-4-2,18 0,-2 2,0-2,2 0,-2 1,2-2,-1 1,1 0,-1-1,0 0,0 0,2 0,-2 0,1-1,0 1,-2-5,-6-9,0 1,2-1,-2-6,5 13,-18-38,-14-22,34 60,1 1,-1-2,1 1,0 0,0-1,0-3,-1-13,-2 1,-2 0,1 0,-3 1,0 1,-8-13,12 21,0-1,1 0,0 0,2 0,-1 0,2 0,-1-1,2 0,0 1,1-1,1-5,1 11,0 1,1 0,0 0,0 0,0 1,2-1,0 1,0 0,2-2,-3 5,1 1,0-1,-1 1,1 0,1 0,1 1,-2 0,1 1,0 0,0 0,1 0,2-1,13-4,1 1,-1 0,5 1,-9 3,1-1,-1-1,-2-1,2-1,7-5,-14 5,0-1,7-7,-12 11,0-1,-1 1,2 0,-1-1,0 2,1 1,0-1,0 1,0 0,4-1,32-6,1 3,-1 2,20 0,-43 5,-6 0,1 0,1 0,-2 2,-9-1,0 0,-1 0,0 1,1 0,-1 0,1-1,-2 2,1-1,1 1,-2 0,4 3,0 1,1 0,-2 2,1-2,-1 3,0-2,-1 1,0 1,0 0,0-1,-1 1,-2 1,2-1,-1 1,-1-1,1 1,-2 0,0 0,1 8,-1-2,0 2,-1-1,-1 0,0 1,-4 12,4-26,0 1,-1-1,1 1,-2-1,2 0,-2 0,1 0,0 0,-1-1,0 1,-1 0,1-1,-1 0,1-1,-1 2,1-2,-2 0,1 1,0-2,-2 2,1-1,-1-1,0 2,0-2,0 0,-1 0,2-1,-2 0,1 0,-3-1,5 0,-1 0,1 0,0-1,1 0,-2 0,1 0,1-1,-2 1,2-1,-1-1,1 2,-1-2,1 1,-3-3,-4-5,1 0,0 0,0 0,2-1,-1-1,-5-10,9 14,0 0,0 0,1-1,0 1,0 0,1-2,1 2,-1-1,1-1,0 2,0-3,1 7,0 0,0 1,0 0,1-1,-1 1,1-1,0 1,0 0,0-1,0 1,0 0,0 0,0 1,1-2,0 2,0-2,0 2,1-2,0 2,-1-1,1 2,-1-2,2 1,-1 1,0-1,1 0,-1 2,0-1,0-1,0 1,0 1,1-1,-1 1,1 0,0 0,16 2,-1 1,0 1,0 1,0 1,0 0,12 7,-21-8,5 2,-5 0</inkml:trace>
</inkml:ink>
</file>

<file path=ppt/ink/ink9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1,'3'0,"1"0</inkml:trace>
</inkml:ink>
</file>

<file path=ppt/ink/ink9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9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33 0,'-3'0,"-4"0,-4 0,0 0</inkml:trace>
</inkml:ink>
</file>

<file path=ppt/ink/ink9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18 0,'-3'0,"-4"0,-1 0</inkml:trace>
</inkml:ink>
</file>

<file path=ppt/ink/ink9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6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8,'0'-3,"0"-1</inkml:trace>
</inkml:ink>
</file>

<file path=ppt/ink/ink9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12 8,'-3'0,"-1"-3,0-1</inkml:trace>
</inkml:ink>
</file>

<file path=ppt/ink/ink9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7,'0'-3,"0"-1</inkml:trace>
</inkml:ink>
</file>

<file path=ppt/ink/ink9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9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1,'3'0,"1"3,0 1</inkml:trace>
</inkml:ink>
</file>

<file path=ppt/ink/ink9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11 48,'0'-3,"0"-4,-3-4,-1-3,1 1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93"/>
    </inkml:context>
    <inkml:brush xml:id="br0">
      <inkml:brushProperty name="width" value="0.4" units="cm"/>
      <inkml:brushProperty name="height" value="0.8" units="cm"/>
      <inkml:brushProperty name="color" value="#A2D762"/>
      <inkml:brushProperty name="tip" value="rectangle"/>
      <inkml:brushProperty name="rasterOp" value="maskPen"/>
      <inkml:brushProperty name="ignorePressure" value="1"/>
    </inkml:brush>
  </inkml:definitions>
  <inkml:trace contextRef="#ctx0" brushRef="#br0">1686 2323,'-1'40,"1"-21,0 1,0-1,2 0,-1 1,5 14,-2-13,0 1,-1 0,-1 0,-1 5,-2 89,0-43,2-41,-2 36,0-59,0-1,0 0,-1 0,0 0,0 0,-1 0,-1 1,-1 4,2-4,0-2,-1 1,1 0,-2-1,1 0,0 0,-1-1,0 1,0-1,-6 5,-7 7,0 2,1 0,-3 4,13-13,-2-2,1 1,-1-1,-1 0,0 0,-53 38,51-38,-14 7,-1-1,-1-2,0-1,-1-1,-30 13,23-8,0-2,-27 5,43-14,0-2,1-1,-1 0,-1-1,1-1,-1-2,17 1,0 1,0-1,0-1,0 0,1 1,-1-1,0 0,0 0,1-1,0 1,-3-3,-5-5,1-1,-8-10,-5-7,-36-29,-63-46,71 63,34 24,0-1,1-1,0 0,2-1,0-3,1 6,5 6,-1-1,0 3,-9-8,-10-12,-184-199,204 218,0 0,2-1,-1 0,1 0,-3-11,-4-2,4 7,-2 0,-11-14,1 4,14 15,1 4,1-1,-1 0,1 0,2 0,-2-1,-3-8,4 4,-16-46,2-6,13 45,1 0,0-2,2 1,0 0,1-4,1 21,-1-7,1-1,0 1,1-1,0 1,0 0,1 0,1 0,1-8,8-12,15-28,-23 49,2 0,1 0,0-1,-1 2,2 1,0-1,1-1,24-26,-27 28,1 0,0 0,-1 2,2-1,0 0,-1 1,5-1,16-9,4 1,28-9,-40 18,1 1,-1 1,1 0,-1 2,7 1,-24 1,10 0,0 0,0-2,0 1,9-4,-5 1,0 1,1 1,-1 0,1 2,0 0,0 1,-1 2,4 0,33 10,-3 2,2 3,47 15,-82-28,-1 1,0 1,-1 1,0 1,0 0,0 1,-1 1,-1 1,1 1,-1 0,-2 1,1 1,-1 0,0 0,-1 2,-1 0,-1 0,3 6,-5-4,11 21,-17-40,-1 0,0 0,0 0,0 1,1-1,-1 1,0-1,1 0,-1 1,0-1,1 0,-1 1,0-1,0 0,0 1,1-1,-1 0,0 0,1 0,-1 0,1 0,-1 0,0 0,0 0,1 0,-1 0,1 0,-1 0,1 0,-1 0,0 0,0 0,1 0,-1 0,1-1,0 1,-1-1,1 0,-1 0,0 0,1 1,-1 0,1-1,-1 0,0 0,1 0,-1 0,0 0,0 1,3-34,-3 34,2-57,-5-50,1 96,0 1,-1-1,0 1,0 0,-1 1,0-1,0 1,-2-1,1 2,1-1,-4-2,-2 0,1 0,-2 0,2 1,-12-8,10 10,2-1,-1 0,1-1,-1 0,1-1,1-1,-12-22,9 15,0 0,-9-9,12 17,-7-6,0-2,2 0,1-1,-9-18,-39-77,26 49,21 38,2-1,1 0,1-2,-5-29,-5-12,14 49,0 0,1 1,1-2,0-21,3-95,2 58,-2 58,2-2,1 2,0-1,2 1,0-1,3-2,3-10,1 3,2-1,13-23,-12 25,-12 25,1-1,1 1,-1 0,0 0,1 0,0 1,1-1,-1 2,1-1,7-5,37-29,4 1,8-1,-54 36,2 1,0 0,-1 0,1 1,-1 1,2 0,-2 1,5 0,18-1,30 5,-7-1,-41 0,1-1,0 2,0-1,-2 3,2-1,-1 2,0 0,-1 0,0 2,9 6,20 16,-1 3,20 21,3 2,59 41,1 2,-65-45,1 6,-10-10,24 29,6 6,-67-70,1 1,-3 0,1 0,3 8,1 1,11 12,-19-25,-1 0,1 1,-1 0,-2 1,3 5,0-1,-5-10,0 1,-1 1,0-1,1 0,-2 0,1 1,-2-1,1 0,0 26,-3 20,1-14,1 15,1-16,-4 21,3-55,-1-1,-1 1,1 0,-1 0,0 0,0-1,0 1,-2 3,-27 41,12-21,13-16,1 0,-1-1,-3 13,6-14,0-1,-2 1,1-1,-2 0,0 0,-1 2,-73 98,77-106,-1 0,0 0,0 0,0-1,1 1,3-4,-1 0,1 1,-1-1,1 0,0 1,-1-1,1 0,-1 1,0-1,1 0,0 0,-1 0,1 0,-1 0,0 0,0 0,1 0,0 0,-1 0,1 0,-1 0,0-1,1 1,0-1,0 1,-1-1,1 0,0 1,-1-1,1 1,0 0,-1-1,1 0,0 0,0 1,0-1,0 0,0 1,0 0,0-1,0 0,0 0,0 0,0 1,0-1,0 0,1-7,1 0,-1-1,1 2,0-2,1 2,-1-2,1 2,0 0,3-4,9-16,16-23,-4 9,-18 27,2-2,0 3,1-1,0 1,-1 2,-5 3,1-2,-1 2,-1-2,0 1,2-5,0 1,-1 2,9-12,124-158,-110 147,0 1,3 3,10-8,56-57,-68 69,-10 8,2-1,0 2,0 2,3-1,-2 4,6-4,23-8,-40 19,-1 2,1-1,0 2,-1 0,1 0,7 1,57 3,1 3,6 4,-54-4,-14-4,0 0,0 3,0-1,0 1,-1 1,2 1,1 3,28 17,-22-11,2-2,-1 0,1-2,-14-7,-2 1,2 0,-2 0,1 1,0 1,-2 1,1-2,0 3,-1-1,1 1,-2 0,1 0,-1 4,16 20,0 0,13 10,-16-17,-1 0,-2 1,0 0,-1 2,-1 1,-3 0,1 0,3 18,-2 4,-2-1,-3 1,0 1,11 65,-16-99,0 1,-2 0,-1 0,0 0,0-1,-3 13,2-23,-1 0,0 0,-1 1,0-2,-1 1,0 0,0-1,-1 1,1-1,0 0,-2-1,1 1,-2-1,2 0,-3 2,-2 2,1-1,0 2,0 1,-19 28,19-32,-1-1,2 0,-3 0,2-1,-2 0,0-1,1 0,-7 2,-19 7,-34 9,14-4,29-12,1-1,0-1,-13 1,-78 13,66-13,-4 2,-30-2,98-7,0-3,1 0,-1 0,1 0,1 0,8 0,-7 4,0 0,0 1,-1 1,0 0,2 2,-2 0,-1 1,1 1,3 3,34 19,-2 3,-1 3,-45-32,23 16,-1 1,-2 2,1 1,-2 0,0 3,-2 0,1 3,60 77,-51-68,-22-24,0 1,-2-1,1 2,-1 0,-1 0,2 4,-4-6,18 37,-4-9,1 4,-8-11,-2 2,-1-1,-1 1,-3 0,1 1,-3 0,-1 0,-2 11,0-38,-1 0,0 0,-1 0,1-1,-2 1,0 0,0-1,0 1,-4 5,-22 64,19-48,-2 0,-1-2,-2 5,3-15,1 0,-2-1,-13 19,21-33,-1 1,0 0,0 0,0-1,-1 0,2-1,-2 1,0-1,1-1,-2 1,0-2,-3 2,-44 5,36-8,2 3,-7 1,-55 15,-1-4,-77 4,-72-17,121-5,-265 2,358 0,-2-2,2 1,-1-2,1-1,-1 0,-10-5,1-3,-1-1,1-1,-9-7,5 1,-1-2,3-1,-8-9,17 15,2-2,1 0,-1-1,2-1,-4-9,-15-26,3-2,-14-39,-7-25,-24-43,65 145,1 0,2 0,-1-1,1-1,2 1,0-1,1 0,1 0,0-1,2 1,0-8,3-293,-2 318,0 1,0 0,0 1,0-1,-1 0,1 0,-1 1,1-1,-1-1,1 5,0 0,0 0,0 0,0 0,0 0,0-1,0 1,0 0,0 0,0 0,-1 0,1 0,0 0,0 0,0 0,0-1,0 1,0 0,0 0,0 0,0 0,-1 0,1 0,0 0,0 0,0 0,0 0,0 0,0 0,0 0,0 0,0 0,0 0,0 0,0 0,0 0,0 0,-1 0,1 0,0 0,0 0,0 0,0 0,0 0,0 0,0 0,-1 0,1 0,0 1,0-1,0 0,0 0,0 0,-4 7,-1 12,5-19,-8 34,-1-2,-1 0,-1 1,-10 16,-1 3,3 0,-13 48,29-89,0 0,-2 0,0-1,-1 1,2-1,-4 2,-10 19,10-16</inkml:trace>
</inkml:ink>
</file>

<file path=ppt/ink/ink9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106 25</inkml:trace>
  <inkml:trace contextRef="#ctx0" brushRef="#br0" timeOffset="1">1 7,'0'-3,"0"-1</inkml:trace>
</inkml:ink>
</file>

<file path=ppt/ink/ink9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9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9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7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1,'3'0,"4"0,1 0</inkml:trace>
</inkml:ink>
</file>

<file path=ppt/ink/ink9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8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14,'3'0,"0"-3,4-1,3 0,0 1</inkml:trace>
</inkml:ink>
</file>

<file path=ppt/ink/ink9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8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8,'0'-3,"0"-2</inkml:trace>
</inkml:ink>
</file>

<file path=ppt/ink/ink9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1.78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9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6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9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</inkml:trace>
</inkml:ink>
</file>

<file path=ppt/ink/ink9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9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272 0,'-3'7,"-2"-1,1 0,1 0,-1 1,1 0,1 0,0-1,0 2,-1 8,1-5,-14 74,13-60,-1 0,-2-1,-15 43,-5 0,18-41,-18 34,11-27,1 1,-10 46,17-53,2-1,1 0,1 0,2 0,4 42,-1-1,-2-4,-4-1,-2 1,-22 82,18-116,8-21,0-1,-1 1,1 0,1-1,0 1,0-1,1 2,0-2,0 1,4 15,23 69,15 69,-40-155,3 42,-5-45,0-1,0 1,-1-1,1 1,-1-1,0 1,0 0,0-1,1 1,-1-1,0 1,-1-2,1 2,-1-1,0 0,-2 2,-4 2</inkml:trace>
</inkml:ink>
</file>

<file path=ppt/ink/ink9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</inkml:trace>
</inkml:ink>
</file>

<file path=ppt/ink/ink9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9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9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0,'3'0,"1"0</inkml:trace>
</inkml:ink>
</file>

<file path=ppt/ink/ink9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9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7,'0'-3,"0"-1</inkml:trace>
</inkml:ink>
</file>

<file path=ppt/ink/ink9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9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7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9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9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3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0,'3'0,"4"0,3 0,4 0,2 0,-1 0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9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363 0,'-2'1,"0"-1,-1 1,2-1,-1 1,0-1,0 1,0 0,0 0,0 0,0 0,0 0,0 0,-2 3,-25 23,16-14,-68 75,69-74,0 0,1 1,1 1,1 0,-8 17,-17 27,-29 58,49-91,8-13,1-1,0 1,2 1,0-2,0 1,0 17,5 88,1-43,-3-63,0 0,1 0,1 0,0-1,0 1,2-1,0 0,1 0,1 0,-1 0,10 11,-3-2,0 0,-1-1,-1 2,-3-1,1 1,-1 1,-3-1,1 0,-2 1,-1 1,-2 22,-1-9,-1-13,5 41,-3-63,0-1,1 0,-1 0,1 0,-1 0,1 0,-1 1,1-2,0 1,-1 0,1 0,0 0,0 1,-1-2,1 0,0 1,0 0,0 0,1 0,-1 0,0-1,0 0,1 0,-1 1,0-1,1 1,-1-1,0 0,1 0,-1 1,0-1,0 0,0 0,1 0,-1-1,2 1,8-1,-1 0,0-1,16-5,-15 5,-6 0,56-16,-57 17,0 0,0-1,0 0,0 0,0 0,-1 0,0-1,1 1,-1-1,0 0,6-6,-8 7,0-1,0 1,-1-1,0 0,0 0,0 1,0-2,0 2,0-1,0 0,0 0,0 1,-1-2,0 2,0-1,0 1,-1-1,1 1,-3-3,-2-6,0 1,-2 0,-9-11,7 8,1-1,0-1,1 1,2-1,-1 0,-5-25,6 15,2-1,1 1,2 0,3-51,1 10,-3-232,1 286,0 0,1 1,4-15,-3 16,0 1,-1-1,-1 0,1-19,-2 28,0 1,0-1,0 0,0 1,-1-1,1 0,0 0,0 0,0 0,-1 1,1 0,0-1,-1 0,1 0,-1 1,1-1,-2 0,2 1,-1 0,1 0,0 0,-1 0,1 0,-1 0,1 0,0 0,-1 0,1 0,0 0,-1 0,1 0,0 0,0 0,0 0,-1 0,1 0,0 0,-1 0,1 0,0 1,0-1,-1 0,1 1,0-1,-1 1,-16 22,-30 79,27-61,11-23,0 1,2 0,0 0,2-1,1 3,0-2,-1 27,3-25,-1 0,-1 0,-1-1,-13 30,10-27,0 2,-5 36,12-44</inkml:trace>
</inkml:ink>
</file>

<file path=ppt/ink/ink9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9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8 0,'-3'0,"-1"0</inkml:trace>
</inkml:ink>
</file>

<file path=ppt/ink/ink9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19,'0'-3,"0"-4,0-1</inkml:trace>
</inkml:ink>
</file>

<file path=ppt/ink/ink9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1,'3'0,"4"0,1 0</inkml:trace>
</inkml:ink>
</file>

<file path=ppt/ink/ink9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0,'3'0,"0"0</inkml:trace>
</inkml:ink>
</file>

<file path=ppt/ink/ink9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2 15,'3'0,"1"-4,-3 0,-5 0,-2 1</inkml:trace>
</inkml:ink>
</file>

<file path=ppt/ink/ink9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1,'0'3,"0"4,0 1</inkml:trace>
</inkml:ink>
</file>

<file path=ppt/ink/ink9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8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0,'3'0,"4"0,3 0,4 0,2 0,-1 0</inkml:trace>
</inkml:ink>
</file>

<file path=ppt/ink/ink9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2 14,'3'0,"1"-3,-3-1,-5 1,-2 0</inkml:trace>
</inkml:ink>
</file>

<file path=ppt/ink/ink9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1,'3'0,"4"0,1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9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38 0,'1'7,"0"-1,1 0,-1 1,2-1,-1 1,1-1,5 9,-4-8,0 1,-1 0,0-1,2 15,4 17,20 59,-25-76,-1 0,0-1,-1 1,-2 0,-3 29,1 6,3-2,-3 57,0-100,-1 1,-1 0,0-1,-2 0,1 1,-1-1,-1-1,-10 13,0 3,-26 21,36-38</inkml:trace>
</inkml:ink>
</file>

<file path=ppt/ink/ink9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0,'3'0,"4"0,1 0</inkml:trace>
</inkml:ink>
</file>

<file path=ppt/ink/ink9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0,'3'0,"1"0</inkml:trace>
</inkml:ink>
</file>

<file path=ppt/ink/ink9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9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1,'3'0,"1"0</inkml:trace>
</inkml:ink>
</file>

<file path=ppt/ink/ink9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9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33 0,'-3'0,"-4"0,-4 0,0 0</inkml:trace>
</inkml:ink>
</file>

<file path=ppt/ink/ink9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18 0,'-3'0,"-4"0,-1 0</inkml:trace>
</inkml:ink>
</file>

<file path=ppt/ink/ink9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59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8,'0'-3,"0"-1</inkml:trace>
</inkml:ink>
</file>

<file path=ppt/ink/ink9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12 8,'-3'0,"-1"-3,0-1</inkml:trace>
</inkml:ink>
</file>

<file path=ppt/ink/ink9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7,'0'-3,"0"-1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9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6,'-1'53,"3"62,6-84,-8-30,1 0,-1 0,0 0,0 0,0 1,1-2,-1 1,1 0,0 1,-1-1,1-1,0 1,0 0,0 0,0 0,0 0,0-1,0 0,0 1,0 0,0-1,1 1,-1 0,2 0,-2-2,-1 1,0-1,1 1,0-1,-1 1,1-1,0 1,-1-1,1 1,0 0,-1-1,1 0,-1 0,1 1,-1-1,0 0,1 1,-1-1,0 0,1 0,-1 1,0-1,0 0,0 1,0-1,0-1,3-25,-3 24,0-28,0 17,0 0,1-1,1 2,0-1,1-1,0 2,12-25,-10 26</inkml:trace>
</inkml:ink>
</file>

<file path=ppt/ink/ink9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9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3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1,'3'0,"1"3,0 1</inkml:trace>
</inkml:ink>
</file>

<file path=ppt/ink/ink9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4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11 48,'0'-3,"0"-4,-3-4,-1-3,1 1</inkml:trace>
</inkml:ink>
</file>

<file path=ppt/ink/ink9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106 25</inkml:trace>
  <inkml:trace contextRef="#ctx0" brushRef="#br0" timeOffset="1">1 7,'0'-3,"0"-1</inkml:trace>
</inkml:ink>
</file>

<file path=ppt/ink/ink9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1 0</inkml:trace>
</inkml:ink>
</file>

<file path=ppt/ink/ink9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9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0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1,'3'0,"4"0,1 0</inkml:trace>
</inkml:ink>
</file>

<file path=ppt/ink/ink9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1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14,'3'0,"0"-3,4-1,3 0,0 1</inkml:trace>
</inkml:ink>
</file>

<file path=ppt/ink/ink9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11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8,'0'-3,"0"-2</inkml:trace>
</inkml:ink>
</file>

<file path=ppt/ink/ink9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2.612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9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104 9,'0'0,"0"0,0 0,0 0,0-1,0 1,0-1,0 1,0 0,0-1,0 1,0 0,0-1,1 1,-1-1,0 1,0 0,0 0,1 0,-1 0,0 0,1-1,-1 1,0 0,1-1,-1 1,0 0,1 0,-1 0,0 0,1-1,-1 1,1 0,-1 0,1 0,16 2,16 11,-31-11,2 0,-1 0,1 1,-1-1,0 1,0-1,-1 1,0 0,1 0,-1 0,3 4,-5-6,1 0,-1 1,0 0,1-1,-1 0,0 1,0 0,0-2,0 2,-1 0,1-1,0 0,-1 1,1 0,-1-2,0 2,1-1,-1 1,0-1,0 0,0 0,0 1,0-1,0-1,0 1,-1 0,1 1,0-1,0-1,-2 2,-1 0,1 0,0 0,-1 1,1-2,0 1,-1 0,1-2,-1 2,0-1,0 0,1 0,-1 0,0-1,-1 0,1 0,1 0,-1 0,-7-1,6-1,-2 0,1 0,-1-1,2 1,-1-2,0 1,0 0,2-1,-2 0,-5-4,8 3,-2 2,1-1,0 0,1-1,-3-4,-2-5</inkml:trace>
</inkml:ink>
</file>

<file path=ppt/ink/ink9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9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9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9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9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9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9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0,'3'0,"1"0</inkml:trace>
</inkml:ink>
</file>

<file path=ppt/ink/ink9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9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4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7,'0'-3,"0"-1</inkml:trace>
</inkml:ink>
</file>

<file path=ppt/ink/ink9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4.99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1 183,'0'-8,"0"3,-1-1,1 0,0 0,1 0,0 0,0 0,0 0,1 0,0 0,0 1,0-1,1 1,0 0,5-6,5-6,-11 13,1-1,0 1,0 1,1-1,-2 0,2 1,0 0,0 0,0-1,0 2,0-1,1 1,0-1,0 2,8-4,-4 2,-2 1,0 0,1 0,-1 1,1 0,12-1,-17 2,0 1,0-1,0 1,0 0,0-1,0 1,0 0,0 0,0 1,-2-2,2 2,0 0,-1-1,1 1,-1 0,1 0,2 3,3 4,2 0,-3 1,2 0,-2 0,-1 1,11 20,-13-19</inkml:trace>
</inkml:ink>
</file>

<file path=ppt/ink/ink9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9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9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9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9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8 0,'-3'0,"-1"0</inkml:trace>
</inkml:ink>
</file>

<file path=ppt/ink/ink9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19,'0'-3,"0"-4,0-1</inkml:trace>
</inkml:ink>
</file>

<file path=ppt/ink/ink9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1,'3'0,"4"0,1 0</inkml:trace>
</inkml:ink>
</file>

<file path=ppt/ink/ink9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0,'3'0,"0"0</inkml:trace>
</inkml:ink>
</file>

<file path=ppt/ink/ink9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5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15,'3'0,"1"-4,-3 0,-5 0,-2 1</inkml:trace>
</inkml:ink>
</file>

<file path=ppt/ink/ink9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1,'0'3,"0"4,0 1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1 258,'3'-3,"5"-7,2-6,-2-3,2-4,-1-2,-2-3,-2 1,-2 1,-1 2,-2 2,-4 4,-4 6,-2 8,-2 7,-4 4,3 1</inkml:trace>
</inkml:ink>
</file>

<file path=ppt/ink/ink9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0,'3'0,"4"0,3 0,4 0,2 0,-1 0</inkml:trace>
</inkml:ink>
</file>

<file path=ppt/ink/ink9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14,'3'0,"1"-3,-3-1,-5 1,-2 0</inkml:trace>
</inkml:ink>
</file>

<file path=ppt/ink/ink9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1,'3'0,"4"0,1 0</inkml:trace>
</inkml:ink>
</file>

<file path=ppt/ink/ink9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0,'3'0,"4"0,1 0</inkml:trace>
</inkml:ink>
</file>

<file path=ppt/ink/ink9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0,'3'0,"1"0</inkml:trace>
</inkml:ink>
</file>

<file path=ppt/ink/ink9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9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1,'3'0,"1"0</inkml:trace>
</inkml:ink>
</file>

<file path=ppt/ink/ink9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9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6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33 0,'-3'0,"-4"0,-4 0,0 0</inkml:trace>
</inkml:ink>
</file>

<file path=ppt/ink/ink9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18 0,'-3'0,"-4"0,-1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0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0,'13'1,"1"1,-1-1,18 6,0 0,-22-6,-2 0,2 2,-1-2,-1 2,1 0,9 5,-15-7,0 0,-1-1,1 1,0 1,-1-1,1 0,-1 0,1 0,-1 1,-1 0,1-2,0 2,0 0,0-1,0 1,0-1,0 1,-1-1,1 1,-1 0,0-1,1 1,-1 0,0-1,0 2,0-1,0-1,-1 1,1 0,0-1,-1 1,0 1,0-1,-1-1,1 1,0-1,0 1,0 0,-1-1,1 0,-1 0,0 1,1-1,-1-1,0 1,0 0,0 0,0 0,0 0,1 0,-1-1,-1 0,1 1,0-1,0 0,0 0,-1 0,1 0,0 0,1 0,-4-1,-9-1</inkml:trace>
</inkml:ink>
</file>

<file path=ppt/ink/ink9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8,'0'-3,"0"-1</inkml:trace>
</inkml:ink>
</file>

<file path=ppt/ink/ink9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12 8,'-3'0,"-1"-3,0-1</inkml:trace>
</inkml:ink>
</file>

<file path=ppt/ink/ink9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7,'0'-3,"0"-1</inkml:trace>
</inkml:ink>
</file>

<file path=ppt/ink/ink9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9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1,'3'0,"1"3,0 1</inkml:trace>
</inkml:ink>
</file>

<file path=ppt/ink/ink9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11 48,'0'-3,"0"-4,-3-4,-1-3,1 1</inkml:trace>
</inkml:ink>
</file>

<file path=ppt/ink/ink9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106 25</inkml:trace>
  <inkml:trace contextRef="#ctx0" brushRef="#br0" timeOffset="1">1 7,'0'-3,"0"-1</inkml:trace>
</inkml:ink>
</file>

<file path=ppt/ink/ink9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7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9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8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9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8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1,'3'0,"4"0,1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0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1 110,'5'-1,"-1"0,0-1,1 1,-1 0,1-1,-1 0,-1 0,1 0,0 0,7-5,7-4,10-4,2 1,1 2,0 1,43-11,-71 22,-1-1,1 1,0 0,0 0,1 0,-1 0,0 0,-1 1,1-1,0 1,0 0,0-1,0 1,0 0,0 1,-2-1,2 0,0 0,-1 1,1-1,-1 1,0 0,0 0,0 0,-1 0,4 4,-3-4,0 1,0 0,0 0,0 0,-1 0,1 1,-1-2,0 2,0-1,0 0,-1 1,0-1,0 0,0 1,0-1,0 1,0-1,-1 0,0 1,-1 3,0-4,1-2,-1 2,0-1,1-1,-1 1,0 0,0-1,0 1,0 0,0-1,0 0,-1 0,1 1,-1-1,1 0,-1-1,1 1,0 0,-1-1,0 1,-3 0,-1 0,2-1,-2 0,0 0,2 0,-2 0,0-1,-11-3,4 0</inkml:trace>
</inkml:ink>
</file>

<file path=ppt/ink/ink9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8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14,'3'0,"0"-3,4-1,3 0,0 1</inkml:trace>
</inkml:ink>
</file>

<file path=ppt/ink/ink9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8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8,'0'-3,"0"-2</inkml:trace>
</inkml:ink>
</file>

<file path=ppt/ink/ink9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25:13.28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9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2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7 1,'0'0,"2"0,1 4,3 4,-2 6,2 3,-4 2,1 1,-3 2,2 0,-2 0,0-2,0 3,-2-1,2 0,0-1,0 0,0 0,0 0,0 0,0 2,0-2,0 0,0 0,0 0,0 0,4-4,-2 0,1 1,0-1,-2 1,0 2,0 0,-1 1,3 1,0-1,-1 0,0 1,3-2,-2 1,2 1,-4-1,1 0,-1 1,-1 0,0-1,0 1,0-2,0 1,-3-4,0 0,0 0,1 1,-3-5,2-1</inkml:trace>
</inkml:ink>
</file>

<file path=ppt/ink/ink9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3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5 22,'0'0,"2"-3,3-3,7 3,1-2,4 4,4-1,1 1,1 1,-2 0,0 0,-3 0,-2 0,2 0,-2 0,4 4,1 1,-1-1,0 0,-2 4,-2-4,0 2,-2-3,0 5,0-2,-1-2,0 5,0-2,1-2,0 4,-1-2,1-1,0-1,-4 1,0 0,0 4,-3-4,3 7,-1-1,4-1,-4 5,1-5,-2 1,1-1,1 1,0-2,-1 2,1 2,-1 2,3-3,-2 2,-1 2,1-4,-1 2,-1-1,-1 4,0-3,1 1,-4-1,1 2,0 2,-1 2,-1-6</inkml:trace>
</inkml:ink>
</file>

<file path=ppt/ink/ink9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4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326 339,'0'0,"0"-4,-2-2,-4-2,-3-4,-1-4,0-2,-1 1,-1 6,1 2,1-1,1 3,0-3,0 3,0 1,-1-4,-1 4,1-9,0 2,-4 2,2-3,1 1,-2 1,3-3,-1 5,1-3,-1 3,0-1,-2 1,-1 2,4-1,-1 1,3 4,3-2</inkml:trace>
</inkml:ink>
</file>

<file path=ppt/ink/ink9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37:05.896"/>
    </inkml:context>
    <inkml:brush xml:id="br0">
      <inkml:brushProperty name="width" value="0.2" units="cm"/>
      <inkml:brushProperty name="height" value="0.2" units="cm"/>
      <inkml:brushProperty name="color" value="#0070C0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0070C0"/>
      <inkml:brushProperty name="ignorePressure" value="1"/>
    </inkml:brush>
  </inkml:definitions>
  <inkml:trace contextRef="#ctx0" brushRef="#br0">3277 3883,'-75'50,"41"-26,-17 15,-3-3,-11 1,43-27,1-3,-9 2,5-5,-12 11,-5-2,24-6,-18 8,1 4,9-4,0 0,-2-5,1 0,-20 2,-48 8,54-11,21-2,-17-1,-166-2,118-5,74-2,-3 0,2 0,1-2,-2 2,2-4,-1-1,-2 0,-13-7,11 4,-1 2</inkml:trace>
  <inkml:trace contextRef="#ctx0" brushRef="#br0" timeOffset="-1">1615 4332,'-4'8,"-1"3,2 0,0 2,0-2,0 0,2 1,-1 0,-1 1,1-2,2 3,-1-1,1 30,0-2,1 17,1 11,1 205,-3-258,2 1,-2 1,2-1,0-2,1 2,1 0,-1-2,3 6,-3-10,1-1,0 0,1-1,-2 1,2-2,0 4,1-5,-2 1,3 0,-1-2,0 3,2-1,8 6,0-1,1-1,-1-3,1 1,14 3,24 7,8-5,-57-12,31 5,-1-3,7-3,76-2,-46-2,374 2,-425-2,1-1,-2-1,16-8,-5 3,8-1,-25 7,8 0,1 0,0-4,-2-1,0-1,21-12,0 3,15-3,62-5,54 3,-87 13,69-5,-130 15,-1-1,-1-1,1-4,4-3,0-1,96-30,-98 33,-1-4,1-1,13-12,-16 12,105-66,-86 57,-30 14,3-1,-3 0,2-2,1-2,129-118,-107 90,19-27,-20 23,-30 37,-2 2,1-3,0 0,-1 0,0-1,0 1,0-1,-2 0,2-1,-1 0,0 0,-1 0,-1 0,2 0,-1 1,1 0,0-1,2-3,0 4,-3-2,3 0,2-11,-1-3,-1-1,0-4,1-2,4-16,1 8,0-3,-8 24</inkml:trace>
  <inkml:trace contextRef="#ctx0" brushRef="#br1" timeOffset="-15.25">4710 3962,'-4'12,"-2"1,2 4,-2 5,-5 36,-2 8,4-32,-3 0,2-1,-2 0,0-1,-14 23,16-36,1-3,-1 0,-2-1,0 0,2-2,-3 1,1-2,0 0,-1-2,-3 2,13-11,3 0,-2 0,1 0,-1 1,1-1,-2-1,2 0,-1 0,2 0,-2 0,-1 0,2 0,0 0,-1 0,0 0,1 0,-2-1,3-1,-1 1,0 0,0 0,1 0,0 0,-1-1,0 2,0-2,1 1,0-1,-1 0,-1 2,2-1,0-2,0 3,0-2,0 0,0 0,-1 1,1 0,0-2,0 3,0-2,0 0,0 1,1 0,-1-3,0-12,3 3,0-2,-1 1,2-1,-1 1,0 1,9-32,6-32,17-61,-20 86,-1-1,-2-2,-2 1,-5 21</inkml:trace>
  <inkml:trace contextRef="#ctx0" brushRef="#br1" timeOffset="-17.25">3984 3803,'-6'6,"-14"17,-1 2,-17 19,27-31,1-1,2 3,-1 0,0-1,-5 17,5-11,-4-1,3-1,-3 4,-17 18,-86 111,93-124,0-4,-2 0,2-1,-11 3,16-13,-2-2,1-1,-2-1,1-3,0 1,1-4,-7 1,-40 0,-40-11,16 1,38 6,1 2,1 4,-48 15,84-17,4-1,2 1,-1 0,0 1,1 0,-1 0,0 3,2-1,-6 7,0-2,-1 1,0-3,0 0,0-2,-1 0,-4 1,-29 9,24-7,-3-3,1 1,-1-5,-189 0,115-5,15 3,-91-3,167 0,0 2,-2-4,1 0,1 0,2-2,-3 1,-2-4,-14-5,19 8,-4-1,-5-4,1-1,10 9,3 0,-2 0,1 0,0-2,0 1,0 1,0-2,-1 0,1-2,3 6,1 0,-1-1,1 0,-1 2,1-3,0 2,0 0,0 0,0-1,0-1,0 3,-2-2,2 1,0 0,0 0,0-1,2-1,-2 2,0-2,0-2,0 3,1-1,0-1,0 1,0 0,1-3,3-5,-1 1,1 0,0 2,2-2,2-3,0 1,1 2,8-10,3-3,21-20,-29 32</inkml:trace>
  <inkml:trace contextRef="#ctx0" brushRef="#br1" timeOffset="-18.25">1867 4240,'2'-2,"13"-15,-2 1,-9 11</inkml:trace>
  <inkml:trace contextRef="#ctx0" brushRef="#br1" timeOffset="-20.25">2078 4147,'1'6,"4"8,-3-2,1 3,1 3,0 6,1-10,-3 0,2 1,-1 0,4 7,-4-19,-2 1,1 0,0 0,-1 0,3-2,-3 2,1 0,1-1,0 0,-1-1,1 2,0-3,0 1,-1-1,2 2,0 0,6 0,0 0,0 0,-1-2,3-1,0 0,53-7,-64 7,5 0,-1-1,2-1,-1-1,-1 1,5-2,-10 3,0 1,2 0,-2 0,1 0,-1 0,0 0,1 0,-1 0,0 0,0-2,0 2,0 0,0-1,0 1,1-1,-1 1,1-1,-1 0,0 1,0 0,0 0,0-1,1 1,-1 0,0-1,0 0,0 1,-1-2,1 2,0 0,0-1,0 1,0-1,-1 1,1-1,-1 1,1-1,0 1,0-1,0 1,0 0,0-1,0 1,-1 0,1 0,0 0,-19-9,-4 3,0 0,-1 4,2 1,-74 2,37 1,19-2,-57 0,95-1,0 1,0 0,2-1,-3 1,2-1,-2 1,1-2,2 2,-1 0,1 0,0 0,0 0,0 0,0-1,0 1,0 0,0 0,0-1,0 1,0 0,0 0,-1-1,1 1,0 0,0 0,0-2,0 2,0 0,-1 0,1 0,0 0,0 0,0 0,0 0,0-1,0 1,0 0,1-1,-1 0,0 0,1 1,-1-1,0 0,0 1,0-1,1-1,0 1,-1 1,0 0,1 0,-1 0,0-1,0 1,47-47,-14 16,-14 11</inkml:trace>
  <inkml:trace contextRef="#ctx0" brushRef="#br1" timeOffset="-22.25">2105 4128,'1'-1,"10"-5</inkml:trace>
  <inkml:trace contextRef="#ctx0" brushRef="#br1" timeOffset="-24.25">2385 4120,'13'13,"3"3,-3-4,0 3,2-3,6 3,-3 3,-1 0,1 2,7 10,-19-23,1 0,-2-1,2 1,0-4,-1 3,1-1,1-1,0-1,-3 0,3 0,0-1,0-1,0 1,9 0,1-2,-2 0,1-4,16-2,79-29,-105 32,1 0,-1 1,0-2,0 0,0 0,0-2,-2 0,3 1,-1-3,-1 2,4-8,29-37,8-18,-40 57,0 0,0-1,-1-2,0 3,3-15,1 1,-9 22,1 1,0-1,-1-1,2 3,0-1,-2-1,1 2,1-1,0 0,-1 0,1 2,0-1,-1-1,2 2,-2-1,1 1,-1 0,3 1,7-5,1 3,-2 1,14 0,-6 1,11-4,0-1,-1-3,2-1,18-12,-16 6,-11 6,1-2,-7 2</inkml:trace>
  <inkml:trace contextRef="#ctx0" brushRef="#br1" timeOffset="-26.25">3357 3856,'-3'2,"-5"1</inkml:trace>
  <inkml:trace contextRef="#ctx0" brushRef="#br1" timeOffset="-28.25">3271 3883,'-21'2,"7"2,0 2,6-2</inkml:trace>
  <inkml:trace contextRef="#ctx0" brushRef="#br1" timeOffset="-30.25">3191 3909,'-9'6,"-17"11,-17 10,-116 74,139-90,0 1,-2-3,2-2,-1 0,0-2,-13 0,-71 15,98-18,1-1,-2 1,1 1,0 1,1-1,0 3,-2-3,-1 5,-3 2,-1 1,1-2,0 0,-3-1,2-2,-1 2,1-4,-39 12,2-6,-3 0,-12-3,-95-8,68 1,89 0,-2 0,1 0,-1 1,1 0,-1 0,1 0,0 0,0 3,-1-2,2 1,0-1,-3 2,3-1,-1 1,0 0,-2 6,5-10,0 0,1 1,0-1,-1 2,1-2,0 0,-1 2,0-1,1 1,0-1,-2-1,1 2,1-1,0 1,0-1,0-1,0 2,0-1,0 1,0-1,0-1,0 2,0-1,0-1,0 0,1 1,-1 0,2 0,-2 0,0 0,1 0,0-1,-1 2,0-2,0 1,1 0,-1-1,0 0,1 1,0-1,-1 0,5 3,0 0,-1-1,0-1,1 0,-1 0,3 1,52 4,0-4,13-4,-11 0,181 1,-223-2,0 0,1-1,-1-2,0-1,-1-1,3-3,-2 1,-1-3,0 0,10-13,8-4,-31 26,8-7,0 1,1 1,-1 1,5 0,-5 2,1-2,-2-1,7-4,-4 1,1 2,4-1,1 1,-11 5,2 1,-1-3,0 2,-1-2,0-2,0 1,4-5,-4 1,0 2,-1 1,2 0,-1-1,2 3,-1 1,0-1,0 2,11-2,-17 4,138-44,-109 36,17-3,-24 9,0-2,0-3,1-1</inkml:trace>
  <inkml:trace contextRef="#ctx0" brushRef="#br1" timeOffset="-32.25">3858 3829,'-15'28,"2"-1,-2-1,-5 6,-66 87,7-2,33-47,-8 10,49-71,-1 0,-1-1,0-1,1 1,-1 0,0-4,-2 4,-12 8,-20 7,-11 10,30-16,0-4,0 1,0-4,0 1,-2-3,-2 0,-54 6,0-2,-24-8,-14-4,104-2,13 2,1 0,0 0,0 0,-2 0,2 0,0 0,0 0,0-1,0 1,0 0,0 0,0 0,0 0,0 0,0-1,0 1,0 0,-1 0,1 0,0 0,0 0,0 0,0 0,-1-1,1 1,0 0,0 0,0-2,0 2,0 0,0 0,0-1,0 1,0 0,0 0,0-1,0 1,0 0,0 0,0-1,0 1,0 0,0 0,0 0,1 0,-1 0,0 0,0 0,0 0,0 0,1 0,-1 0,0-1,0 1,4-7,-1-1,1 4,0-4,2 3,-3-1,6-3,-3 2,75-79,-40 43,-27 27,-1 0,-1 0,9-18,-7 11,1 1,5-4,8-6,1 1,11-5,-3-1,-22 23,1-1,0 2,6-3,13-2,-2 3,0 3,31-6,-16 6,1-7,-30 11,0 1,6 0,-5 3,0 2,0-1,3 3,-17 3,-5 1,-9 8,-9 10,1-1,-1-3,-1 2,-1-4,-14 12,-27 10,-17 9,34-23,31-15,0 1,0 0,0 0,0 4,-9 12,6-10,0 1,-12 10,-55 36,48-36,16-14,-15 16,2 2,30-31,0 0,1 1,0-1,-1 1,1 0,0-1,0 0,0 1,0-1,-1 2,1-1,0 0,-1-1,1 1,0-1,0 1,0-1,0 1,0-1,0 0,0 1,0-1,0 0,1 1,-1-1,0 0,0 0,1 0,-1 0,0 0,0 0,0 0,0 0,0 0,0 0,0 0,0 2,1-2,-1 0,0 0,0 0,0 0,0 0,1 0,-1 0,0 0,1 0,-1 0,0 0,0 0,0 0,0 0,0 0,0 0,0 0,0-2,0 2,1 0,5-1,0-1,-1-1,1-1,5-4,5-3,62-47,2-6,-4-6,-52 50,231-224,-129 111</inkml:trace>
</inkml:ink>
</file>

<file path=ppt/ink/ink9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69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776 65,'0'0,"-1"0,-6 0,-1-4,-3-5,-1 1,-2 0,-3 2,-3 2,-1 1,-2 1,2 2,2 0,2-4,1 0,2 1,-3-2,1 4,-3-1,-2 1,1 1,-1 0,3 0,2 0,0 0,2 4,0 1,4 3,0 1,-2-2,5 3,-3-4,4 6,-2-5,-1 6,0-5,-4 0,1-2,-1 0,-2 1,4 3,1-2,-1-2,2 2,0 0,2 3,-2 2,0-2,1 3,2 1,0-3,0 3,-1-3,2 1,-2 2,-2-3,1 1,0-2,0 2,0 0,2 4,-1-3,-3-3,2 1,1 2,4 0,-2 4,1 1,1 1,0 2,2-2,-3-2,1-5</inkml:trace>
</inkml:ink>
</file>

<file path=ppt/ink/ink9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0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385 0,'0'0,"-2"0,-5 9,-1 4,-2 0,-2 3,-2 1,2 3,-3-5,3 1,2-4,0 3,4-2,-1 4,1 1,-1 1,-1 2,-1-5,-2 1,3 1,-3-4,-1 0,1-1,-1-7,3 4,-1-3,1 3,0-1,0-2,-1-2,0 1,1 4,-2-1,4 5,-3-4,3 2,-2 3,2 1,3 3,-2 0,1 2,1-1,2 3,-3-5,2-1,1-4</inkml:trace>
</inkml:ink>
</file>

<file path=ppt/ink/ink9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1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3 1,'0'0,"2"0,5 0,1 4,3 1,1 2,2 2,-3 1,2 0,0 2,0 2,3-1,-1 1,0-3,-3 2,-1-3,0 3,1-4,1-1,-1-4,-2 4,0-2,2-1,-1 2,0-1,3 3,-4 5,0-3,0 4,2-5,-2 2,-3 4,0-3,-2-1,3 5,-2 0,-2 1,-1 2,-1 1,-1 0,-1 0,0 1,0-1,0 1,0-1,-1 0,1 1,0-1,0 0,0 1,-2-5,-2-1,2 1,0 0,0-1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0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100 65,'3'-4,"-1"-1,1 1,0 1,1-1,-1 0,0 1,1 0,0-1,7-3,-9 5,1-1,0 2,0-2,1 1,0 0,-2 0,2 1,0 0,0-1,0 1,0 0,-1 0,8-1,-9 2,-1 0,0 0,0 0,1 1,-1-1,0 0,-1 0,1 1,1-1,-1 1,0-1,0 0,0 0,0 1,0 0,0 0,0-1,1 2,-1-1,1 1,-1 0,0-1,0 1,0 0,-1-1,1 1,0 0,-1-1,0 1,0 0,0-1,0 2,0 0,0 2,0 1,-2-1,1 0,-1 1,1-2,-2 1,1 0,-1 0,1-1,-2 0,-2 6,-6 5,0-2,-15 13,11-12,-2-2,0 1,-1-1,-40 19,40-22</inkml:trace>
</inkml:ink>
</file>

<file path=ppt/ink/ink9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2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0 172,'0'0,"0"-4,3-5,4 0,2-3,1 2,2 1,-1-1,0 2,-4-3,2 2,0 2,2-2,1 1,0 3,1-3,1 1,0-3,3 1,-2 2,6 3,-3 0,4 3,-3 0,-2 1</inkml:trace>
</inkml:ink>
</file>

<file path=ppt/ink/ink9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3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211 1,'0'0,"-2"0,-5 0,-1 0,0 4,-1 1,-2-1,2 4,-1 4,0-2,2 3,-2-3,2 3,1-3,1 3,-2-4,1 4,-1-3,3 2,-2 0,-2 5,2 0,-2-1,2 1,2-1,-3-2,3 0,1 3,2 0,1-2</inkml:trace>
</inkml:ink>
</file>

<file path=ppt/ink/ink9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4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2 0,'0'0,"0"4,2 1,4-1,3 0,-2 4,4-4,-1 6,1-2,2-1,0 3,2-3,-3 4,3-2,-2 2,2-2,-2 4,1-5,-3 0</inkml:trace>
</inkml:ink>
</file>

<file path=ppt/ink/ink9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1:44:23.675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494 44,'0'0,"-3"3,-5 2,-5-1,-4 0,-1 2,-1 1,2 3,1-3,2 1,3 2,1-2,-2-3,2 1,-2-5,0 0,1 5,1-3,1 6,1-1,-2-1,0-2,-2-4,0 7,-1 1,0 0,0 4,3-3,-1-1,0-5,-2 4,1 0,-2-5,1 2,0-3,-2-1,2 0,-1-1,1 0,1-5,5-3,1-7,6 3,1-3,4 2,4 0,1 3,2 0,1 6,-1-3,0 0,-2 3,3-4,-1-2,1 0,0 1,0 2,4 4,0 0,-1 2,-1 1,2 0,-3 1,1-1,-1 1,3-1,-2 4,2 0,-1 1,-1-1,0 0,-1 0,-1 2,2-2,-2 1,1-3,-1-2,1 1,0-1,-2 0,2 0,0 0,-1-1,1 1,0 0,-4-2,2-4,-5-3,2 2,0 0,-1-4,-2 0,-5 0,-1-2,-4 2,-3 2,-1 0,-2 2,0 0,-4 3,-5 1,1 2,-4 5,2 1,1-2,1 2,2-2,0-1,0 0,-1-2,0 4,2 4,0 1,1-2,-1-2,2 1,-1-4,-1-1,3-1,-1 0,-1 0,0 2,8 4,9 2,5 4,9 1,3-1,2-1,-2 4,0-5,-2-2,-2-4,-1 0,2-2,-1-2,1 0,1 0,0-1,0 1,-2-1,-4-3,0 0,-1-2,-3-2,-3 3,-7-2,-7 2,-4 0,-5-2,-2 2,-1 0,-3 4,2 0,-2 0,2-4,-1 1,3-1,1 2,3 1,1 0,2 2,-2-1,2 1,-1 0,1 1,1-1,-3 0,2 0,-1 0,1 0,-1 0,0 0,1 0,0 0,-2 0,2 0,-1 4,1 0,1 5,14-9,-2 0,0 0,0 1,0-1,0 0,-2 0,2 0,0 2,0-2,0 0,0 0,0 0,-1 1,1-1,0 0,0 0,0 0,0 0,0 0,0 1,0-1,0 0,0 0,0 1,0-1,0 0,0 0,0 0,0 0,0 0,0 1,0-1,0 0,1 0,-1 1,8 6,13 0,3-5,2-1,-1 0,-2 0,-4-2,-2-1,-1-4,-1 2,-2-4,-1 0,2 1,-3 7,-1 3,-2 3,-3 6,-1 2,-2 5,-2 0,0 3,4 0,-2 1,0-1,0 0,0-1,-2 1,1-1,-1 1,0-1,0-1,0 2,-1-1,1 0,0 1,0-1,0 0,0 1,0-1,0 0,0 1,0-1,0 0,0 1,0-2,0 0,0 3,0-2,0 0,0 1,0-1,0 0,0 1,0-1,0-1,0 1,0 1,0-2,0 2,4-5,2-8,1-9,1-12,2-4,-3-3,0-4,-3-3,-1-1,-2 1,2 2,-1 0,2 1,-3 1,0 2,0-2,-1 2,1-1,-1-1,-1 2,1-2,0 0,0 1,0 0,-3 5,1-1,-2 0,3-2,-5 6,3-3,1 0,-2-1,0-2,-1 0,3-2,0 1,1-3,-4 6,2 1,-3-2,2 0,-2 0,4-3,0 1,0-1,2 0,0-1,0 2,0 8,0 6,0 12,0 9,0 11,0 3,0 2,0-2,0-3,0 0,0-3,0 0,0-1,0-2,0 0,0 2,0-1,0 0,0 0,0 0,0 0,4 1,-2-1,4-4,-1 0,0 0,1-8,1-7,0-13,-1-6,-2-6,-1-1,1 4,-1 0,1 1,0 5,0-2,0 0,-2-2,1 1,-2-3,1 4,1 0,0-1,-1-1,0 0,-2-2,1-1,-1 0,0 0,-2-2,-1 2,-3 4,0 0,2 0,0 1,-1 0,-2 5,0 8,1 12,-4 5,-1 7,-1 2,2 1,0-4,1 0,0-10,2-9,2-9,2 5,1-3</inkml:trace>
</inkml:ink>
</file>

<file path=ppt/ink/ink9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4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71 0,'0'0,"3"2,1 1,1 3,4 1,-1 2,1-3,0 2,-1 0,1-4,-3 2,0-2,-1 0,0-2,-1 1,0 0,3-2,-3 0,1 1,1 2,-1-1,1-1,1 0,-2-3,-1-2,0 2,1-3,-2 3,1 1,2 3,-1-1,-1 1,2 1,-1-1,-1 0,0 1,2-2,-2 1,1 2,0-1,0 1,0 0,0 0,-1-1,1 0,-2 0,1 0,0-2,2 0,-1-1,2 0,-2 1,0 0,1-1,0 1,0 1,-1 0,0 0,0 2,-1-1,1 1,-1-1,0 1,0-3,1 2,1-1,0 0,-1 1,-1 0,1-1,-1 0,0 0,0 0,1 1,-2-2,2 1,0 1,-1-2,0 0,1 1,-1-1,0 2,0 0,1-2,-1 1,0 0,0 0,0 2,-1 0,0 1,2-3,-1 2,2-2,-4 1,2 1,-2-1,1 0,1 0,-2 1,0 0,1-1,-1 1,0 1,1-1,0-1,-1 2,0 0,-1-1,1 1,1-1,0 2,-1 0,1 0,-1 0,2 0,-2-2,1 2,0-1,-1 1,2-1,-1-1,0 0,1-1,2 0,0 0,1 0,-2-1,1 1,-1-1,-1 0,1-1,-1 2,0-1,-1 1,0 1,-1-1,2 1,-3 1,2-1,-1-1,0 2,0 0,1 0,1 0,-2 0,1 0,-1-1,0 0,1 1,-1-1,1 0,-2 0,1 1,0 1,0 0,1 1,0-1,1-1,-2 0,1 0,0 0,1 2,1-2,-1 2,0-2,2 0,-3-2,1 1,-1-1,1 0,-1-1,2 0,-1 0,0 1,0 1,0 0,1-2,-1 1,-1 1,0-1,0 1,-1 1,1-1,0 2,-1-1,1-1,1 2,-1-1,-1 1,0 0,-1 0,0 2,-1-2,0 0,0 1,0-1,-1 2,1-2,0 1,0 0,0-1,1-2,1 3,0-3,-2 1,2 1,1 1,-2-2,2 2,-3-1,2 0,0-1,1-1,0 2,1 0,-1 0,1-2,-3 2,2-1,-1-1,0 3,2-1,-1 0,0-1,0 1,1-1,0-1,-1 2,0-2,0 0,1 2,-2-1,0 1,-1 0,1 0,0-1,-1-1,0 3,1-4,1 1,-2 2,0-1,0 0,1 2,-1 0,1-1,-1 0,1-1,0 1,0-1,1 0,-1 1,0 0,-1 0,-1 1,1-1,-1 0,2 2,0-1,-1-1,1 1,0-1,2 0,-1 1,1-1,-2-2,1 1,0 2,-3-2,1 0,-1 1,0 1,0 0,0 0,0-1,-1 1,1-1,0 1,0 0,0 0,0 0,0-1,0 0,0 0,0 2,0-2,0 1,0 0,0-1,0 0,0 1,0 0,0-1,0 1,0 0,0-1,0 0,0 2,2-3,-1-1,1 2,0-2,0-1,0 2,0 0,-1 0,-1 2,0-1,0 1,0-1,1 1,1-1,1-1,-1 1,2-2,1 2,0 0,1 0,-1 0,0-1,0 0,-3 0,1 1,-1-1,-2 2,0-1,0 0,0 1,0-1,-1 1,1 0,0 0,0-1,0 1,0 0,0-1,0 0,0 1,0 0,2-2,-1 0,0 0,0 1,0-1,0 1,-1 1,0-1,0 1,0-1,0 1,0-1,1-1,1 1,-1-2,0 2,0 0,-1 0,1 0,-1 0,0 1,0 0,0 0,0-1,0 1,0-1,0 0,0 1,0 0,0 0,0 0,0-1,0 0,0 1,0 0,0 0,0 0,0-1,0 0,0 0,0 1,0 0,0 0,0 0,-2-1,1 0,0 1,-1-1,2 2,-2-2,-1 1,3-1,-1 0,0 1,0 0,1 0,0 0,0-1,0 0,0 0,0 1,0 1,0-2,0 1,0-1,0 0,2 0,-1-1,0 0,0 0,0 2,0-2,0 1,1 0,-1 1,0 0,0 0,0 0,-1-1,0 0,0 1,0 0,0 0,0-1,0 1,0-1,0 0,0 1,0 0,0 0,0 0,0-1,0 0,0 1,0 0,0-1,0 1,0 0,0-1,0 0,0 1,0 0,0 0,0 0,0-1,0 0,0 1,0 0,0-1,-2 0,1-2,0 1,-1 1,0-3,0 2,1 2,0 1,0 1,-1-1,-1 1,1-3,-1 1,1-2,1 1,-2-2,1 0,0 1,0-2,0 1,-1 1,1-1,-1 0,0-1,0 0,0 1,2 1,-1-2,0 2,0 0,0 0,1-1,-1 1,1 0,-1 0,0 1,1 0,-1 1,1-1,0 1,-1-2,0 0,0 0,0 1,2-1,0 2,0-1,0 0,-1 0,-1 2,1-2,0 1,0 0,0-1,1 0,-1 1,0 0,-1-1,0 2,2-2,-1 0,1 1,-1-2,-1 0,1 0,0 0,0 2,0-2,0-1,0 2,-1-1,1 0,0 1,1 1,-2-1,1 0,-1 0,0 1,1 0,1 0,0 0,-2-3,1 1,0 1,0-1,0 0,0 1,1 1,-1-1,0 1,-1-1,1 1,-1-1,-1-2,3 1,-2 1,1 0,0-1,1 1,0 0,-1 2,-1-1,2 0,-1-1,0 0,1 1,-2-1,0 2,1-1,0-1,0 0,-1 0,-1 1,3 0,-2 0,-1 0,2-1,-2-1,0 1,0-2,0 1,-1 0,0-1,0 0,-1 1,1-3,0 1,-1-1,2 0,-1 3,1-2,0 3,1 1,0-3,-1 0,0 3,1-2,-1 0,0 0,1 0,0-3,-1-2,0 1,0 0,1 1,-1 0,1 3,1 0,-1-1,1 2,-2-4,1 3,-2-1,1 1,2 1,-3-2,0 1,3 0,-2-2,1 2,-1-3,-1 3,3-2,-1 2,1 1,-1 0,-1-2,-1 0,-1-1,2 2,0-1,0 1,0 1,1-2,-1 2,0-3,0 1,0 1,2-1,0 2,-1-2,0 0,0 2,1-2,-2 0,0-1,1 1,-2 0,1 0,-1 2,1 0,-2-2,3 2,-1-1,-1-2,2 2,0-1,0 0,0 0,-1-1,-1-1,0 0,-1 0,1 1,0-2,0 2,3 1,-3 1,1 1,1-2,-3-1,1 1,1-1,0 2,0 1,1-1,1 2,-2-3,2 2,-1-1,1 0,-1 2,0-2,0 1,0 0,-3-1,3-1,-2 2,1-1,0-1,0 0,0 2,-1-2,2 0,-1 1,0 1,0-1,0 0,0 0,-1-2,0-1,-1 0,-1-3,1 3,-1-2,2 2,0 0,-1 0,0 1,0 0,0 0,1 0,0-1,0 2,0-2,-1 0,2 0,-1-1,0 3,0-2,1 1,-1-1,0 1,1 0,0 0,-1-1,2 1,-3-1,1 1,0-1,-1-1,1 3,-1-2,1 3,-1-1,-2-1,1-1,1 0,0 0,1-1,-1 0,0 1,1-1,-3-1,3 1,0 1,-3-1,2-1,-2 1,2 0,-2 0,0-1,0 0,0 0,1 0,1 0,-1 1,1 1,0 0,2 0,-1 1,0-2,-1 1,-1 0,-2-1,2 1,-1 0,1 0,-2 0,2 2,1-2,-1-1,2 2,-1-1,1-2,-3 3,1-2,1 0,-2-1,0 0,0 2,0-1,0-1,-1 0,1 0,0-1,0 1,0-1,1 0,-2 0,2-1,-2 1,2 0,-1 0,-1 0,2 0,-1 0,1 0,-1 0,1-1,3-1,4-5,5-1,3-2,1 0,0 0,2 0,-4 2</inkml:trace>
</inkml:ink>
</file>

<file path=ppt/ink/ink9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8:43.24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2 47,'0'0,"0"-1,0-3,1 2,1-4,1 4,-2-4,4 3,-2-2,0 1,0-2,0 3,2 1,1 1,1 0,0 0,-1 1,0 2,-1 0,1-1,1 0,-1 0,-2 2,2-1,-3 0,1 4,2-3,-2 3,1-3,-3 2,3-1,-1 0,1 1,0-2,1 1,-1-1,0 1,2-1,-2 0,0 0,0-1,2 0,-2 1,2 0,-1-1,2 2,-2 0,2 0,-2 1,0-2,0 2,0-2,-2 3,1-3,-2 3,-1-1,1 1,0-2,0 2,-1-2,0 1,2 2,-2-2,1 0,1 1,0-1,-2 2,2-2,-1 0,1 2,-3-1,1 0,0 2,2-2,-1-3,3 1,-1-2,2-1,-2-1,3 0,-2 1,1 1,1 2,-3 0,0 1,-2 1,1 1,-1-1,-1 0,2-2,0 1,-1 1,0 0,1-2,-1 2,-1 0,1-1,0-2,0 1,1 0,2 2,-1-1,0 0,0-1,1-1,-1 0,-1 2,0-2,-3 3,2-2,-1 2,0 0,0-2,3 0,-1 1,-1 1,1-1,0 3,-1-1,0 0,-1 1,0 0,0-2,1 0,-3 0,3 0,-1 1,1-1,0-1,-1 1,2 1,-1-1,-2 2,2-3,-1 1,1 1,-3-2,1 3,1-2,0 2,0-2,0 0,3 0,-1 0,0 1,1-1,-2 0,2-2,-2 1,1-2,-2 1,2 0,1-1,-1 3,0-3,0 3,1-1,-1 0,0 0,-2 1,3 0,-1 0,1 1,-1 1,0-2,3 0,-4 0,2 0,-1-2,-1 2,-1 0,0-1,0 1,1-1,-1 1,2 0,-1-1,1 1,-1 1,1-1,0 0,0 0,0-1,-2 2,-1 0,0 0,0-2,1 1,0 1,1-1,0 1,0 0,0 1,1-1,-3 0,2 0,0 0,-1-1,-1 0,2 0,-1-2,1 2,-3 0,3 0,-1 1,0 1,-1 0,2-3,-2 1,0 1,1-1,-1 1,0-1,1 2,0 0,0-1,1 1,-2-1,2-1,-1 1,0-1,-1 0,0 2,1-2,-1-1,0 2,1-1,0 0,1 0,-1 1,1-2,0 1,-2 1,2-1,-2 1,1 0,0 0,1-2,-1 1,-1 2,2-2,-1 1,0 0,-2 1,1 0,-1-1,1 1,1-3,-1 2,0-1,0 0,0 1,0 1,-1-1,0 0,0 0,0 0,0 2,0-1,0 0,0-1,0 0,0 1,0-1,0 1,0 0,0 0,0-1,0 0,0 1,0 0,0-1,2 2,1-2,0 0,1 1,2-1,-1-1,-1 1,-1-2,0 2,-3 0,0 0,0 0,0 1,0-1,0 1,0 0,0-1,0 1,1-2,1 0,0 0,-2 1,1-1,0 1,0-2,0 2,1-1,0 0,-2 1,2 0,-2 1,0-1,0 0,0 1,0 0,0-1,0 1,0 0,0-1,0 1,0 0,0-1,-2 1,0-1,0 1,1-1,1 1,-1 0,1-1,0 1,0 0,0-1,0 1,0 0,0-1,0 1,0-1,0 1,0-1,0 1,0 0,0-1,0 1,0-1,0 1,0 0,0 0,0-1,0 0,0 1,0 1,0 0,1-1,0 0,3 1,-2 0,1-1,1-1,-3-1,2 0,0 1,-1-1,-1 1,2 0,-1 1,0 0,0 0,0-3,-1 1,1 1,0-1,1-1,-2 1,0-1,1 2,-1 0,0-1,-1 1,0 0,1 1,0-3,1 1,-2 1,1 0,0 0,-1 0,0 0,0 1,0 0,0 0,0-1,0 1,0-1,0 0,0 2,0-1,0-1,0 0,0 1,0-1,0 1,-2 1,1-2,0 0,0 1,-1-3,-1 2,2-1,0 0,0 2,0-2,1 1,-1 0,1 1,1 0,-1 0,0 0,0-1,0 0,0 1,0-1,0 1,0 1,0-2,0 0,0 2,0 1,0 1,0-2,0 2,0-2,0 0,0 0,0-2,0 2,0-2,0 0,-1 0,-2 1,2 0,1-1,-1 1,0-1,-1-1,1 0,-2-1,0 0,1 0,-1-1,1 1,-1 0,2 2,-3-1,1 0,0 0,0-1,1 2,0-1,-1 2,1-1,1-1,-1 0,1 0,-1 0,1 1,1 0,0 1,0-1,0 0,0 2,-1-4,0 2,-1-1,1 0,1 1,-1 0,0 0,1 1,0-1,0 1,0 0,0-1,-2 1,1 0,-2-1,2-1,-1 0,0 1,1-2,0 3,0-3,0 0,-1 1,0 1,2-1,0 1,-1 1,1-1,0 2,0-2,0 0,1 1,-3-2,1 1,0-2,-1 2,3-2,1-3,1-1,2-2,2-3,0 0,-1-1,-2 0,2-1,0 1,-4-1,1-1,-1 1,-2-1,0-1,0 1,0-1,0 0,0 1,0-1,0 1,0-1,0 0,-2 2,0 0,0 0,1-1,1 1,-3 0,2 0,-3 1,3-2,-3 2,1 0,-1-1,2 0,-1-1,0 0,1 0,0-1,0 2,-1 3,1 3,-1 1,0 3,-1 1,2 1,-1 1,2 1,0 2,1-1,0 0,0 0,0 0,0 0,0-1,1-1,-1 0,0 2,0-2,0 0,1 1,1 0,-1-1,1-1,2 1,-1-2,2 0,-2 0,-1 1,-2-2,-1 0,-1-1,-1 2,0 0,0 1,1 1,0 1,1-1,0 1,1-1,0 0,-1-1,-1 0,1 0,-1 0,0-1,0 1,-1 0,1 0,-1 0,-1 0,0 0,0 0,0 2,1-2,-1 1,2 1,0 0,-1-2,0 0,1-1,-1 0,0-1,1 1,-1-1,1 2,2 0,-2 0,2 2,0-1,-1 1,-1-1,-1-1,0 1,-1-1,2 0,-2 1,1 0,0 0,1 0,2 1,-1-1,2 1,2-5,1 1,0-4,1-1,1 0,0-3,1 1,-1-3,-1-1,0 0,-4 0,3-1,-3 1,-1-2,0 1,-1 0,1 1,0-1,0 1,-2 0,2-2,0 1,0 1,0-1,0 1,0 0,0-1,0 0,3 2,-2 0,2 1,-1 1,0-1,1 1,0-1,-1-1,-1 1,2-1,-2 1,1-1,-1-1,1 1,1-1,-2-1,0 1,0-1,1 0,0 1,0-1,-2 1,1-2,-1 2,1-1,-1 1,0-1,0 1,-1-1,1 0,0 1,0-1,0 0,0 1,0 0,0-1,0 0,0 1,0-1,0 0,-1 2,-1 3,-1 3,0 3,-1 2,1 2,1 1,2-1,2-3,1 0,3-2,0-1,0 1,-2 1,-1 2,-2 0,2 0,-2 1,2-2,-1 1,1 1,-1-1,-2 2,0-1,-2-1,1 1,-3-1,3 1,-2-1,3 1,-2 1,1 0,0 1,0-1,0 0,-1 1,2 0,0 0,-1 0,1-1,0 1,0-1,0 0,1 1,-1 0,0 0,-2-2,1-3,-2-2,0-1,-1 1,-1 0,1 1,0 1,0 0,0 0,0 2,3-1,-1 3,1 0,0-1,0 0,-1 0,0 1,-3-3,1 0,0 0,-2-1,3 2,-1-2,3 3,-2 1,0-1,2 1,0 1,-2-1,2-1,-2-1,3 3,-2-4,0 1,-1 0,1-1,-3 0,3 1,-2 0,2-1,-2 4,2-1,0-2,0 2,-1-3,0 1,1 0,0 1,1 1,0 0,1 0,0 0,0 0,0 1,0 1,0-1,0-1,0 1,0-1,0 0,0 1,0 1,0-2,0 0,0 1,0-1,0 0,0 2,0-1,0-1,0-1,-1 0,-1 0,1 0,-2-1,2 1,-1-1,1 2,0 0,-1-1,0 2,-1-2,1 0,0 0,0 1,-1 0,1 0,-1 0,1 0,0 1,-1-2,0 0,-1 0,1 1,2 0,-3-1,2 1,-1 1,-1 0,3 0,-3-1,2 1,0-1,0-1,-1 1,1-2,0 0,-1 0,1 1,-1-1,1 0,0 0,0 1,-1 1,0-1,1 2,-2 0,-1-1,0 1,0 0,0-1,0 0,0-2,-3 2,2-1,-1-1,0 1,1-2,-1 0,2 2,0-2,-1 1,-1-2,1 0,1 1,-1-1,1 0,-1 2,0-1,1 0,-1 0,4-2,1-1,3-2</inkml:trace>
</inkml:ink>
</file>

<file path=ppt/ink/ink9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4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20 3,'0'0,"0"-1,1 0,1 0,2 3,0 1,1 1,1 1,0-3,0 3,-2-3,1 2,-2-1,1-1,-1 1,1-1,1 0,-2-2,2-1,-3-2,3 1,-3 0,-1-1,-2 0,-1 1,2-1,1 1,2 0,0 2,3 1,-1 0,1 1,1-2,-1 1,1 0,-2 0,0 0,-1 1,2 1,-1-1,0 0,-1 1,1-1,-2 0,2 1,-1 0,3 0,-2-1,0 1,1-1,0-1,0 0,0 0,0-1,0 2,0 0,0 1,-1-1,0 1,0 0,-1 0,0-2,0 3,1-2,-1 1,1 0,-1-1,1 0,0-1,1 3,0 0,-1 0,-1 2,-1-2,0 1,0-1,1 1,0-2,1 3,0-2,-1 1,1-1,-1 1,0-1,0-1,1 0,-2 1,1 0,0 0,-2 0,2 0,-1 2,-1-1,3 1,-2 0,1-1,-1 0,0 0,2-1,-2 0,0 1,-1-1,1 1,-2-2,2 1,-1-1,0 2,0-2,2 0,-1 0,-1 0,1 1,0 0,-1-1,0 1,0 0,0 1,-1-1,0 2,1-1,-2 0,2-1,0 0,0 0,0 1,-1-1,1 1,0-1,-1 1,1 0,-2 1,1-1,0 1,0 0,0 0,0 0,0 1,1-3,-1 1,1 0,-1-1,1 0,2 0,-1-3,1 0,0-2,-2 0,1-3,-1 0,-1-2,0 3,-1 2,3 2,-1 4,1-1,1 1,0-1,0 1,-1 0,0 1,-2-1,0 1,0 1,-1-1,0-1,0 2,0-1,0 0,0 1,-1-1,1-1,0 2,0-1,0 0,0-2,2-1,-1-4,2 0,0 1,0 1,1 0,1 1,-1-1,1 1,-1 2,-3-1,2 1,-1 0,0 1,0 0,1 0,0-1,-1 1,0 0,0 0,0-1,1-1,-1 1,0 0,0 0,-1 2,-1-1,1 1,-1 1,0-1,1-1,-1 0,1-1,0 2,0-1,-1 1,2-2,0 2,-1-2,1 0,0 0,0 1,-1-1,1 2,-1-1,2 0,0 0,-1-1,-1 2,1-1,0 1,0 0,-1 0,1-1,-1 0,0 0,0 0,0 0,0 1,-1 0,0-1,0 2,0-1,0 0,0 1,-1-1,1-1,0 2,0-1,0 0,0 0,0 0,0 0,0 1,0-1,0-1,0 2,0-1,0 0,0 0,0 0,0 0,0 0,0 1,0-5,0 0,0 1,0 0,0 0,0 3,0-1,0 0,0 2,0-1,0 0,0 1,0-1,0-1,0 2,0-1,0 0,0 1,0-1,0-1,0 2,0-1,0 0,0 0,0 0,0 0,-1-1,0 0,-1 0,1 0,-1 0,0 1,0 0,1-1,1 2,0-1,0 0,0 1,0-2,0 1,0 1,0-1,0 0,0 0,0 0,0 0,0 1,0-1,1-2,1 1,-1 0,0 0,0 0,0 1,-1 0,0 0,0 0,0 1,1-2,0 1,0 1,0-1,0 0,-1 0,1 0,-1 0,0 1,0-1,0-1,0 2,-1-1,1 0,0 1,0-2,0 1,0 1,0-1,0 0,0 0,0 0,0 0,0 0,0 1,0-2,0 1,0 1,0-1,-1-1,-2-2,2 1,-2-1,0 1,0 0,-1 0,0-1,1 1,1 1,-2-2,3 1,-3 0,0 1,2-1,-3 0,2 1,-3 0,3 1,-1 0,0 0,2 0,0 1,-1-3,1 1,-2-2,2 1,0 0,1 1,0 0,-1 1,-1-1,1-1,1 2,-1-2,0 3,0-2,0 0,1 2,1-1,0 0,0 1,-2-1,1-1,-2 2,1-1,1 0,-2-1,0 0,0-1,1-1,0 1,-1 0,1 0,-1-1,1 0,0 1,0 0,0 0,-2-1,2 0,-1 2,0-1,0 2,0-1,1 1,-1-1,1-1,0 2,0-1,0 1,-1-1,1 1,0 0,-1-1,1 0,-1-2,0 2,1-2,0 1,-2 0,1 0,1 1,-1-1,-1 0,1-2,-1 3,2-1,-1 1,0-1,1 1,-1-1,-1 0,1 0,1 1,0 0,0 1,0-2,0 1,-2-1,0 2,1-3,-1 2,0-2,1 2,-1-2,2-1,0 3,-1-3,0 1,-2-1,2 1,-1-2,0 2,2 1,-1-1,-1 1,1 0,1 1,-2 0,1 0,-1 0,-1-1,-1-1,2 2,0-1,2 2,-1-2,-1 1,2-1,-2 2,1-1,0 0,-1-1,0 0,-1-1,1 1,-1-2,1 0,-3-2,2 0,0 1,0 1,1 0,1 1,-2-1,1 1,-2 1,1-2,0 2,-1 0,2-1,-2 0,2 0,-2 0,0-1,1 0,-2 0,1-1,2 2,-2-1,2 0,-2 0,1 0,0 1,1 0,-1-2,0 1,0-1,-1 1,0-1,0 1,0-2,0 1,0-1,-1 0,3 1,-2 1,3 0,-1 1,1-1,0 2,-1-2,0-1,-2 0,0 0,-1-1,0 0,0 0,0 0,0 0,3-1,3 1,2 0,2 0,3-1,-1-1,3-1,0-1,3 2,-3-1</inkml:trace>
</inkml:ink>
</file>

<file path=ppt/ink/ink9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02.91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280 0,'0'0,"1"0,2 2,1-1,0 2,2 1,-2 0,1 1,-2-1,0 1,-1 0,-1 0,1-1,0 1,-1-1,0 2,0-1,1 0,-2 2,2-1,-1-1,-1 2,1-1,0-1,1 0,-1-1,0 2,-1-1,1 1,-1 0,0 0,0 0,0 0,0 0,0 1,1-3,0 1,1 0,-1 0,0 1,-1-1,1 1,-1 0,0 0,0 0,0 1,0-1,0-1,0 2,0-1,1-1,-1 0,2-1,-1 2,-1-1,1 1,-1 0,0-1,0 2,0-1,0 0,0 1,0-1,0-1,0 2,-1-2,-1-1,1 1,1 0,-1 1,-1-2,1 1,-1-1,1 2,-1-1,1 0,-1 2,1-1,0-1,-1 2,1-1,0 0,0 1,1-1,-1-1,1 2,0-1,0 0,0 1,0-2,0 1,0 1,0-1,-1 0,-1 0,1 0,0 0,0 0,0 0,1 0,0 0,0 1,0-1,0-1,0 2,0-1,0 0,0 1,0-2,0 1,0 1,0-1,0 0,-2 0,1 0,0 0,0 1,-1-3,1 1,0 0,-1 0,-1 1,0-1,1 1,0 0,0 0,0 0,0 0,0 0,-1 0,0 0,1-2,0 2,0-2,1 2,-1-2,1 1,0-1,-1 1,-1-2,2 2,-1 0,0 0,0 1,1-1,0 2,-1-1,1 0,0 1,-2-3,1 1,0 0,1-1,-2 0,1 1,0-2,0 1,1 0,-2 2,1-2,-1 1,1 0,-1 0,0 0,1-1,-2 0,0 0,0 1,-1-1,1 1,-1-1,3-1,-3 2,3-1,-2 2,1 0,0-2,-1 0,0 0,1-1,-1 2,1-2,0 2,1-1,-1 0,1 0,-1-1,0 1,1 0,-2 0,0-1,2 2,-2-1,2 0,-1-1,0 0,0 2,1-1,-2 0,0 1,-1-1,1 1,0 0,0-1,1 0,-2-1,2-1,-1 0,0 1,1 0,-1 1,0 0,-2-1,2 1,-1-1,0-2,0 1,1 0,-1 0,2 0,-1 1,0-1,0 1,1-2</inkml:trace>
</inkml:ink>
</file>

<file path=ppt/ink/ink9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38:14.267"/>
    </inkml:context>
    <inkml:brush xml:id="br0">
      <inkml:brushProperty name="width" value="0.12347" units="cm"/>
      <inkml:brushProperty name="height" value="0.12347" units="cm"/>
      <inkml:brushProperty name="color" value="#0070C0"/>
      <inkml:brushProperty name="ignorePressure" value="1"/>
    </inkml:brush>
  </inkml:definitions>
  <inkml:trace contextRef="#ctx0" brushRef="#br0">2188 323,'184'1,"208"-3,-286-6,153-31,-253 38,-1-1,0 1,0-1,1 0,-1 0,0-1,6-4,-10 7,0-1,0 0,0 1,0-1,-1 0,1 1,0-1,0 0,-1 0,1 0,-1 0,1 0,-1 1,1-1,-1 0,1 0,-1 0,0 0,0 0,1-1,-1 1,0 0,0 0,0 0,0 0,0 0,0 0,-1 0,1 0,0 0,0 0,-1 0,1 0,-1 0,1 0,-1 0,1 0,-1 0,1 1,-1-1,0 0,0 0,1 1,-1-1,-1 0,-2-2,0 0,0 0,0 0,0 1,0 0,-1 0,1 0,-1 1,0-1,1 1,-1 0,0 0,-5 0,-70 1,56 1,-17-2,-62-10,-11 0,40 8,-1 3,-126 18,166-13,7 0,60-4,345-2,-363 1,-2 1,2 1,-1 0,1 1,-1 0,0 1,0 1,23 11,-20-4,-16-12,0 1,0-1,0 0,0 1,1-1,-1 0,0 0,0 1,0-1,0 0,0 1,0-1,0 0,0 1,0-1,0 0,0 1,0-1,0 0,0 1,0-1,0 0,0 0,0 1,0-1,-1 0,1 1,0-1,0 0,-1 1,0 0,-1 0,1-1,-1 1,0 0,1 0,-1-1,0 1,0-1,0 0,0 1,1-1,-1 0,0 0,0 0,0 0,-2-1,-113-15,-42-3,-67 17,212 5,26 3,38 8,-40-11,33 9,0 2,-2 2,1 2,-2 1,-1 2,0 2,47 38,-61-35,-24-26,-1 1,1-1,-1 0,0 1,1-1,-1 1,1-1,-1 1,0-1,0 1,1-1,-1 1,0-1,0 1,0 0,1-1,-1 1,0-1,0 1,0 0,0-1,0 1,0-1,0 1,0 0,0-1,-1 1,1-1,0 1,0-1,0 1,-1-1,1 1,0-1,-1 1,1-1,0 1,-1-1,1 1,-1-1,1 1,-1-1,1 0,-1 1,1-1,-1 0,1 0,-1 1,1-1,-1 0,1 0,-1 0,1 1,-1-1,-1 0,-3 0,-1 1,0-1,1 0,-1-1,0 1,1-1,-1 0,-5-3,-50-18,42 15,-16-7,0 1,-1 2,0 1,0 2,-55-5,-140 13,115 2,114-2,-8 0,-1 1,1 0,-14 3,22-4,0 1,0-1,0 1,0 0,1-1,-1 1,0 0,1 0,-1 0,0 1,-1 1,2-2,1-1,-1 1,1 0,-1 0,1 0,0-1,-1 1,1 0,0 0,0 0,0 0,0 0,0-1,0 1,0 0,0 0,0 0,0 0,0 0,0 0,0 0,1-1,-1 1,0 0,1 0,0 0,2 3,0 0,0-1,0 1,1-1,-1 0,1 0,0-1,0 1,0-1,0 0,8 4,7 3,2 3,1-1,0-2,0 0,1-1,1-1,-1-1,1-2,35 4,-3-4,0 4,-1 1,0 4,-1 1,60 25,-111-38,11 5,-1 0,0 0,0 2,22 16,-35-21,-7-4,-10-4,-109-35,26 10,39 11,-72-11,-11-4,123 28,7 3,-1-2,-26-11,40 16,1 0,0 0,0 0,0 0,0 0,-1 0,1 0,0 0,0-1,0 1,0 0,0 0,0 0,-1 0,1 0,0 0,0 0,0-1,0 1,0 0,0 0,0 0,0 0,0 0,0 0,0-1,0 1,-1 0,1 0,0 0,0 0,0-1,0 1,0 0,0 0,1 0,-1 0,0 0,0-1,0 1,0 0,0 0,0 0,0 0,0 0,0-1,0 1,0 0,0 0,1 0,-1 0,0 0,0 0,0-1,13-5,16-2,42-1,-2 3,114 5,-106 2,-64-1,0 0,0 2,0-1,0 1,-1 1,1 1,14 5,-53-4,-84-4,73-2,0 1,0 2,0 1,0 2,-62 17,92-19,-162 60,139-50,0 2,1 2,-37 26,52-32,1 1,1 0,0 1,0 0,-12 20,34-35,9-7,6-5,1 1,0 2,1 1,0 0,0 3,1 0,0 1,1 2,-1 1,40 1,-18 3,-1 3,1 2,-1 2,76 22,-73-17,82 11,-131-24,-1 0,1 1,-1-1,1 1,-1-1,1 1,-1 0,0 0,1 0,1 2,-4-3,0 0,1 0,-1 1,0-1,0 0,0 0,0 0,0 0,0 0,0 1,0-1,0 0,0 0,0 0,0 0,0 0,0 1,0-1,0 0,0 0,0 0,0 0,0 0,0 1,0-1,0 0,0 0,0 0,0 0,0 0,-1 0,1 1,0-1,0 0,0 0,0 0,0 0,0 0,0 0,0 0,-1 0,1 0,0 1,0-1,0 0,0 0,-1 0,-17 4,-74 3,-132-7,95-2,94 1,-21 1,43 0,23 1,27 5,0 2,-1 1,65 26,-80-27,-4-1,-21-5,-30-10,4-2,-1 1,0 1,0 2,0 2,-1 0,-53 2,79 3,-1 0,0 1,0-1,-9 5,14-6,1 1,0-1,0 1,0-1,0 1,0 0,0-1,0 1,0 0,0 0,1-1,-1 1,0 0,-1 1,2-1,0 0,0-1,0 1,0-1,0 1,0 0,0-1,0 1,0-1,1 1,-1-1,0 1,0 0,0-1,1 1,-1-1,0 1,1-1,-1 1,0-1,1 1,-1-1,1 0,-1 1,1-1,-1 0,1 1,-1-1,1 0,0 1,4 2,1 0,-1-1,1 1,0-1,0-1,0 1,-1-1,2 0,6 0,62 0,-48-1,173-3,151 4,-342 0,-1-1,-1 0,0 0,0 1,0 0,0 0,0 1,0 0,0 0,6 4,-15-5,0 0,0 0,0 0,0-1,0 1,0 0,0-1,0 1,-1-1,-2 0,-166 5,-35 3,5 5,93-8,51 1,-57 13,61-8,-75 4,117-15,8 0,-1 0,1 0,-1 0,0 0,2 0,-2 1,1 0,-1 0,1 0,-1 0,1 0,0 1,-4 1,7-3,0 1,0-1,0 0,0 0,0 0,0 0,0 1,0-1,-1 0,1 0,0 0,0 0,0 1,0-1,0 0,0 0,0 0,0 1,1-1,-1 0,0 0,0 0,0 0,0 1,0-1,0 0,0 0,0 0,0 0,0 0,1 1,-1-1,0 0,0 0,0 0,0 0,0 0,1 0,-1 0,0 0,0 1,0-1,0 0,1 0,-1 0,0 0,0 0,0 0,0 0,1 0,-1 0,0 0,0 0,13 2,4-3,2-1,-1-1,0-1,0 0,-1-2,1 1,19-11,6-1,-18 8,0 1,1 2,31-5,-44 10,0 0,0 1,0 0,0 1,-1 1,1 0,0 1,20 6,13 5,-1-3,83 9,10 2,-103-15,-23-6,-1 1,0 0,0 1,0 0,0 1,-1 0,1 1,-1 0,0 0,16 13,-9-2,-17-16,0 0,0 0,0 0,0 0,0 0,0 0,0 0,0 0,0 0,-1 0,1 0,0 0,0 0,0 0,0 0,0 0,0 0,0 0,0 0,0 0,0 0,0 0,-1 0,1 0,0 0,0 0,0 0,0 0,0 0,0 0,0 0,0 0,0 0,0 0,0 0,0 1,0-1,0 0,0 0,0 0,0 0,0 0,0 0,0 0,0 0,-36-19,12 5,-4 0,-1 1,-1 2,1 1,-2 1,1 1,-1 2,0 1,-1 2,-41 0,20 3,-134 3,155 0,-1 1,1 1,-54 16,59-14,0-1,-1-2,1-1,-1-1,-40-2,35 0,0 0,0 3,-44 7,24 6,1 2,-63 31,82-34,32-15,0 0,0 1,-1-1,1 1,0 0,0-1,0 1,-1 0,1-1,0 1,0 0,0 0,0 0,1 0,-2 2,2-3,0 0,0 1,0-1,1 1,-1-1,0 0,0 1,1-1,-1 0,0 1,0-1,1 0,-1 0,0 1,1-1,-1 0,0 0,1 1,-1-1,1 0,-1 0,0 0,1 0,-1 0,1 0,-1 0,0 0,1 1,0-2,45 5,-45-4,797-5,-646 18,-18 0,0 1,-92-8,0-2,46-1,-88-3,1 0,-1 0,0 0,1 1,-1-1,0 0,1 0,-1 0,0 0,1 0,-1 0,0 0,1 0,-1-1,0 1,0 0,1 0,-1 0,0 0,1 0,-1 0,0-1,1 1,-1 0,0 0,0 0,1-1,-1 1,0 0,0 0,0-1,1 1,-1 0,0-1,-9-6,-21-6,-5 3,-1 2,0 1,-59-3,-3-1,60 5,0 3,-42 0,60 4,0 1,1 0,-1 2,1 0,-37 13,-12 9,-1-4,-1-2,-103 14,72-28,81-7,1 2,-1 0,1 1,0 1,0 0,0 2,-27 10,-37 11,83-26,-1 0,1 0,0 0,-1 0,1 1,0-1,-1 0,1 0,0 0,-1 0,1 0,0 1,0-1,-1 0,1 0,0 0,-1 1,1-1,0 0,0 0,0 1,-1-1,1 0,0 1,0-1,0 0,0 1,0-1,-1 0,1 1,0-1,0 0,0 1,0-1,0 0,0 1,13 5,23-1,375-1,-215-7,-99 5,106-4,-201 2,0 0,-1 0,1 0,-1 0,1-1,0 1,-1 0,1-1,-1 1,1-1,-1 1,1-1,-1 0,1 0,-1 0,0 0,1 0,-1 0,0 0,0 0,0 0,0 0,0-1,0 1,0 0,0-1,0-1,0 2,-1 1,0-1,-1 0,1 0,0 1,0-1,0 0,0 0,-1 1,1-1,0 0,0 1,-1-1,1 0,-1 1,1-1,-1 1,1-1,-1 1,1-1,-2 0,0-1,0 1,0 0,0 0,0-1,-1 2,1-1,0 0,-1 0,-3 0,-30-5,-55-12,82 16,1-1,0 0,0 0,0-1,0 0,0 0,-13-11,20 14,0 0,0 0,1 0,-1-1,0 1,1 0,-1 0,0-1,1 1,0 0,-1-1,1 1,0-1,0 1,0 0,0-1,0 1,0-1,0 1,0-1,0 1,1 0,-1-1,1 1,-1 0,1-1,-1 1,1 0,0 0,-1-1,1 1,0 0,0 0,0 0,0 0,1-1,3-3,0-1,1 1,0 0,-1 0,10-5,3 0,0 0,1 1,0 1,1 1,0 0,-1 2,1 0,0 1,1 1,-1 1,27 1,-41 1,0 0,0 0,0-1,0 0,0 0,0-1,0 0,-1 0,10-4,-13 5,0 0,-1 0,1-1,0 1,0 0,-1-1,1 1,-1-1,0 1,1-1,-1 0,0 0,0 1,0-1,0 0,0 0,-1 0,1 0,0 0,-1 0,1 0,-1-1,0 1,0 0,0 0,0 0,0 0,-1 0,1 0,0-1,-2-1,-1-4,0 0,-1 0,0 0,0 0,-1 1,0-1,0 1,-1 1,0-1,0 1,0 0,-1 0,-11-7,-3-1,0 1,-1 1,-37-14,49 23,0 0,0 0,0 1,-1 0,1 0,-1 2,0-1,0 1,1 1,-1 0,-14 3,-9 4,1 2,-38 17,37-13,-55 14,1-15,59-10,0 1,0 1,-33 12,54-15,1 1,0 0,0 0,1 1,-1 0,1 0,0 0,0 1,0 0,1 0,-1 1,1-1,0 1,1 0,0 0,0 1,-4 8,7-14,1 0,0 0,-1 0,1 0,0 0,0 0,0 0,0 0,0 0,0 1,0-1,0 0,0 0,0 0,1 0,-1 0,0 0,1 0,-1 0,1 0,-1 0,1 0,-1 0,1 0,0 0,-1 0,1-1,0 1,0 0,0 0,0-1,0 1,0-1,0 1,0-1,0 1,0-1,1 1,6 2,1 0,-1-1,16 3,-16-3,47 5,1-2,-1-3,62-4,95 4,-210-3,-1 1,1 1,-1-1,1 0,-1 0,1 1,0-1,-1 0,1 1,-1 0,0-1,1 1,-1 0,1 0,1 1,-3-1,0-1,0 1,0-1,0 0,1 1,-1-1,0 1,0-1,0 1,0-1,-1 1,1-1,0 1,0-1,0 1,0-1,0 1,-1-1,1 1,0-1,0 1,-1-1,1 0,0 1,-1-1,1 1,0-1,-1 0,1 0,-1 1,-4 3,-1 1,0-2,0 1,0-1,-11 5,-10 0,-1 0,0-2,0-1,-38 1,25-2,-50 11,0 5,53-14,0 3,-54 19,70-19,1-1,-1 0,-1-2,1 0,-1-2,-32 2,13-3,2-3,-2-1,0-3,-58-11,97 14,0 1,0-1,0 1,0 0,0 0,0 0,0 0,0 1,0-1,-5 2,7-2,1 0,0 0,-1 1,1-1,-1 0,1 0,0 1,-1-1,1 0,-1 1,1-1,0 0,0 1,-1-1,1 0,0 1,-1-1,1 1,0-1,0 0,0 1,0-1,-1 1,1-1,0 1,0-1,0 1,0 0,1 1,-1-1,1 0,-1 1,1-1,-1 0,1 0,0 0,0 1,-1-1,1 0,0 0,0 0,2 1,4 4,1-1,0 1,0-1,1-1,-1 0,1 0,0-1,0 0,18 4,9 0,42 2,190-5,-172-5,-87 2,-8 2,-17 5,-31 7,-22 5,-96 23,134-37,-2-1,2-1,-43-2,-426-4,312 2,40 5,146-5,0 0,0 0,0 0,0 0,0-1,-1 1,1-1,0 1,0-1,0 0,0 0,0 0,1 0,-1 0,0 0,0-1,-2-1,4 2,-1 0,1-1,-1 1,1 0,-1 0,1-1,0 1,0 0,0-1,-1 1,1 0,0-1,1 1,-1 0,0 0,0-1,1 1,-1 0,0 0,1-1,-1 1,1 0,0 0,-1 0,1 0,0 0,1-2,6-8,0-2,1 1,0 0,1 1,11-10,-17 17,0 1,0 0,0 1,1-1,-1 1,1 0,0 0,-1 0,1 0,0 1,0 0,0 0,0 0,0 1,9 0,82 11,-70-7,0-1,39 0,-64-3,0 0,0 0,0 0,-1 0,1 0,0 0,0 0,0-1,0 1,0 0,-1-1,1 1,0 0,0-1,-1 1,1-1,0 1,-1-1,1 0,0 1,-1-1,1 0,-1 1,1-1,-1 0,1 0,-1 1,0-1,1 0,-1 0,0 0,0 1,0-1,1 0,-1 0,0 0,0 0,0 0,0 1,0-1,-1 0,1 0,0-1,-2-6,0 1,-1-1,1 1,-5-8,1 2,3 6,1 1,0-1,1 0,-1 1,1-1,1 0,-1 0,1-11,1 15,-1 0,1 1,0 0,0-1,0 1,0-1,0 1,0 0,1 0,-1 0,1 0,-1 0,1 0,0 0,0 0,-1 1,2-1,-1 1,0-1,0 1,0 0,1 0,-1 0,0 0,1 0,2 0,11-3,0 1,0 0,0 2,-1 0,2 1,-1 0,0 1,0 1,0 1,0 0,26 9,-9 0,-1 2,0 1,-2 1,42 29,-47-19,-25-26,1 0,0 1,-1 0,0-1,1 1,-1-1,1 1,-1-1,0 1,1 0,-1-1,0 1,0 0,1-1,-1 1,0 0,0 0,0-1,0 1,0 0,0-1,0 1,0 0,0-1,-1 1,1 0,0 0,0-1,0 1,-1 0,1-1,0 1,-1-1,1 1,-1-1,1 1,-1 0,1-1,-1 1,1-1,-1 0,1 1,-1-1,0 1,0-1,-1 1,0-1,0 0,-1 0,1 0,0 0,0 0,0 0,0 0,0-1,0 1,0-1,0 0,-1 1,2-1,-5-2,-33-21,24 14,-30-16,-56-36,101 62,-1-1,1 1,-1 0,0 0,1-1,-1 1,1 0,-1-1,1 1,0 0,-1-1,1 1,-1-1,1 1,0-1,-1 1,1-1,0 1,-1-1,1 1,0-1,0 0,-1 1,1-1,0 1,0-1,0 1,0-2,16 0,26 9,-16 1,42 20,-21-8,-46-20,0 1,-1-1,1 0,0 1,-1-1,1 0,0 1,0-1,0 0,-1 0,1 0,0 0,0 1,0-1,-1 0,1-1,0 1,0 0,0 0,-1 0,1 0,0-1,0 1,-1 0,1 0,0-1,0 1,-1-1,1 1,0-1,0-1,-1 1,1-1,-1 1,0 0,0-1,0 1,0-1,0 1,0 0,0-1,0 1,-1-1,1 1,0 0,-2-3,0-3,-2-1,1 0,-1 1,0 0,-6-7,6 9,-1 1,1 1,-1-1,0 1,0-1,0 1,-1 1,1-1,-1 1,1 0,-1 0,0 1,0-1,-10 0,-9 0,-1 1,-29 3,22 0,19-1,-1-1,0 0,0-1,0-1,2 0,-2-1,1-1,-1 0,1 0,0-2,-13-7,-12-10,-44-34,-12-8,93 63,0 1,0 0,0 0,0 0,0 0,0 0,0 0,0 1,-1-1,1 1,0-1,-1 1,1 0,0 0,-1 0,1 0,0 0,0 1,-4 0,4 0,-1 1,1-1,0 1,-1 0,1-1,0 1,0 0,1 0,-1 0,0 1,1-1,-1 0,1 1,0-1,0 1,-2 3,-2 9,1 0,0 0,1 0,0 0,0 24,5 82,0-63,-1-46,1-1,0 0,0 0,1-1,1 1,0 0,0-1,1 0,0 0,13 17,-7-10,2-2,0 1,0-2,2 0,18 15,-129-130,48 49,38 42,-51-55,-130-110,183 170,1-1,-1 0,1-1,0 0,1 0,-1 0,1-1,1 0,0 0,0-1,-5-11,10 20,0 0,0 0,-1-1,1 1,0 0,0 0,0 0,0 0,0 0,0 0,0 0,0 0,0 0,0-1,0 1,0 0,0 0,-1 0,1 0,0 0,0 0,0-1,0 1,0 0,0 0,0 0,0 0,0 0,0 0,1 0,-1-1,0 1,0 0,0 0,0 0,0 0,0 0,0 0,0 0,0-1,0 1,0 0,0 0,0 0,1 0,-1 0,0 0,0 0,0 0,0 0,0 0,0 0,0 0,1 0,-1 0,0 0,0 0,0 0,0 0,0 0,10 6,8 13,5 11,-1 1,-2 0,-1 2,-2 0,-1 2,13 37,-26-61,-2-6,-1-7,-5-38,5 39,0 1,0-1,0 0,0 1,0-1,0 0,0 0,1 1,-1-1,0 1,0-1,1 0,-1 1,0-1,1 0,-1 1,0-1,1 1,-1-1,1 1,0-1,0 1,0 0,0 0,0 0,0 0,-1 0,1 0,0 0,0 0,0 0,0 1,0-1,-1 0,1 1,0-1,0 1,0-1,-1 1,1-1,0 1,-1 0,1-1,0 2,27 24,33 41,-47-49,1-1,0-1,1 0,1-1,0-1,1 0,39 21,-44-29,1 0,1-1,-1-1,0 0,1-1,0 0,0-2,21 1,-1-4,0-1,-1-2,1-2,-3-1,51-18,-70 22,19-4,0 2,1 1,60-2,-49 4,-37 3,1-1,-1 0,0 0,0 0,0-1,0 0,0-1,0 1,-1-1,1-1,-1 1,0-1,10-8,-15 12,-1-1,0 1,1-1,-1 1,1 0,-1-1,0 1,0-1,1 1,-1-1,0 1,0-1,1 1,-1-1,0 1,0-1,0 1,0-1,0 1,0-1,0 1,0-1,0 1,0-1,0 1,0-1,0 0,-1 1,1-1,0 1,0 0,-1-1,1 1,0-1,0 1,-1-1,1 1,-1 0,1-1,0 1,-1-1,1 1,-1 0,1 0,-1-1,1 1,0 0,-1 0,1 0,-1-1,0 1,1 0,-1 0,1 0,-1 0,-32-5,4 7,1 0,-1 2,1 1,-53 17,52-13,-1-1,1-1,-1-2,-47 2,0-6,-106-5,142-6,34 8,1 1,0-1,0 1,-14-1,20 2,0 0,-1-1,1 1,-1 0,1 0,0 0,-1 0,1 1,0-1,-1 0,1 0,-1 0,1 0,0 0,-1 0,1 1,0-1,-1 0,1 0,0 0,0 1,-1-1,1 0,0 0,0 1,-1-1,1 0,0 1,0-1,0 0,-1 1,1-1,0 0,0 1,0-1,0 0,0 1,0-1,0 1,0-1,0 0,0 1,0-1,0 0,0 1,0-1,0 1,0-1,0 0,0 1,1-1,-1 0,0 1,0-1,0 0,1 0,-1 1,0-1,0 0,1 1,0-1,17 20,5-5,1-1,1 0,0-2,1-1,0-1,1-1,0-2,0 0,45 4,21-3,145-8,-107-2,-64 2,-114-16,12 13,-1 2,1 1,-1 2,1 1,-64 15,47-8,-89 5,58-17,-134-21,194 20,-2-1,-44-12,62 14,0 0,0-1,1 0,-1 0,1 0,-1-1,1 0,0 0,1 0,-11-11,16 15,0 0,-1-1,1 1,-1-1,1 1,0-1,-1 1,1-1,0 0,0 1,-1-1,1 1,0-1,0 0,0 1,0-1,0 1,0-1,0 0,0 1,0-1,0 0,0 1,0-1,0 1,1-1,-1 1,1-2,15-9,29 1,-23 9,0 1,-1 1,1 1,0 0,-1 2,0 0,1 2,-2 0,1 2,33 16,-36-17,1 0,0 0,1-2,33 5,80 2,-116-11,2 1,1-2,31-2,-49 2,-1 0,0 0,1 0,-1-1,0 1,1 0,-1-1,0 1,0-1,1 1,-1-1,0 0,0 1,0-1,0 0,0 0,0 0,0 0,0 0,0 0,0 0,0 0,-1 0,1 0,0 0,-1-1,1 1,-1 0,1 0,-1-1,0 1,0 0,1-1,-1 1,0 0,0-1,0 1,0 0,-1-1,1 1,0 0,-1-1,0-1,-1-4,-1 1,0-1,0 0,0 1,-1-1,-9-10,-43-47,-99-89,23 26,125 121,2 0,-1-1,1 0,-8-13,13 20,0 0,1 0,-1 0,0 0,1 0,-1 0,0 0,0 0,1 1,-1-1,0 0,1-1,-1 1,0 0,0 0,1 0,-1 0,0 0,1 0,-1 0,0 0,0 0,1-1,-1 1,0 0,0 0,1 0,-1-1,0 1,0 0,0 0,1 0,-1-1,0 1,0 0,0-1,0 1,0 0,0 0,1-1,-1 1,0 0,0-1,0 1,0 0,0 0,0-1,0 1,0 0,0-1,0 1,0 0,-1 0,1-1,0 1,0 0,0-1,0 1,26 15,10 12,0 2,47 51,-20-18,4 0,-117-104,-66-45,-36-26,140 104,-63-58,63 52,12 16,0-1,0 0,0 0,0 0,0 0,0 0,0 0,1 0,-1 0,0 0,0 0,0 0,0 0,0 0,0 0,0 0,0 0,0 0,0 0,0 0,0 0,0 0,1 0,-1 0,0 0,0-1,0 1,0 0,0 0,0 0,0 0,0 0,0 0,0 0,0 0,0 0,0 0,0 0,0 0,0 0,0 0,0 0,0 0,0-1,0 1,0 0,0 0,0 0,0 0,0 0,0 0,0 0,0 0,0 0,0 0,0 0,0 0,0 0,0-1,0 1,24 18,160 144,-79-73,-101-85,0-1,0 0,-1 1,0 0,0 0,3 5,-5-9,-1 1,0-1,0 0,0 0,0 1,0-1,0 0,1 1,-1-1,0 0,0 0,0 1,0-1,0 0,0 1,0-1,0 0,0 1,0-1,-1 0,1 0,0 1,0-1,0 0,0 1,0-1,0 0,-1 0,1 1,0-1,0 0,0 0,-1 0,1 1,0-1,-22 0,15-2,0 0,1 0,-1-1,1 0,0 0,-1-1,-4-5,9 8,0 0,1-1,-1 1,0-1,1 0,-1 1,1-1,0 0,0 0,0 0,-2-4,3 5,-1 0,1 0,0 0,0 0,0 0,0 0,0 0,0 0,1-1,-1 1,0 0,0 0,1 0,-1 0,1 0,-1 0,1 0,-1 1,1-1,0 0,-1 0,1 0,0 0,-1 1,1-1,1 0,4-4,0 1,-1 0,2 1,-1-1,1 1,0 1,0-1,7-1,63-10,-58 11,109-16,176-30,-302 49,3-1,0 0,1-1,-1 1,0-1,8-4,-12 6,-1 0,1-1,0 1,-1-1,1 1,0-1,-1 0,1 1,-1-1,1 1,-1-1,1 0,-1 0,0 1,1-1,-1 0,0 0,0 1,1-1,-1 0,0 0,0 0,0 1,0-1,0 0,0 0,0 0,0 1,0-1,-1 0,1 0,0 0,0 1,-1-1,1 0,0 1,-1-1,1 0,-1 1,1-1,-1 0,1 1,-1-1,0 1,-1-2,-4-5,-1 1,0 0,0 0,0 0,-1 1,0 0,-8-4,-66-25,39 17,-369-175,400 186,-10-6,-1 1,-1 1,-38-11,60 20,1 1,-1-1,1 1,-1 0,1-1,-1 1,1 0,-1 0,1 0,-1 0,1 1,-1-1,1 0,-2 1,2-1,1 1,0-1,0 0,0 1,-1-1,1 0,0 1,0-1,0 0,0 1,0-1,0 1,0-1,0 0,0 1,0-1,0 0,0 1,0-1,0 0,0 1,0-1,0 1,0-1,0 0,1 1,-1-1,0 0,0 1,0-1,1 0,-1 0,0 1,4 4,0 0,0 0,1-1,-1 0,7 5,337 242,-326-235,10 4,38 19,11 6,-67-34,-18-9,-28-15,8 2,-37-19,-75-50,150 88,-1-2,1 1,0-2,1 0,28 6,-26-7,188 42,345 32,-282-64,-323-20,1-3,-65-18,67 13,0 3,-89-7,136 17,-5 0,0 1,0 0,1 0,-1 0,0 2,0-1,1 1,-1 0,-16 8,-41 16,47-19,0 1,-32 18,30-11,1 0,-25 22,45-35,-1 0,-1 0,1 0,0 0,0 1,1-1,-1 0,0 1,1 0,-1-1,1 1,0 0,0-1,0 1,0 0,1 0,-1 0,1 0,0 0,0 0,0 0,0 0,0 0,1 0,-1 0,1 0,0 0,-1 0,1-1,1 1,-1 0,0 0,1-1,-1 1,1-1,0 0,0 1,0-1,3 3,1 1,2 1,0-1,0-1,0 0,0 0,1 0,0-1,0 0,0-1,1 0,11 2,-5-3,-1 0,1-1,-1-1,1-1,-1 0,1-1,-1-1,22-6,-16 2,0 0,-1-2,0 0,0-2,24-16,-8 2,1 3,45-22,-68 38,0 0,1 0,-1 2,1 0,0 0,1 1,-1 1,0 1,23 0,-38 1,0 0,0 0,0 0,1 0,-1 0,0 0,0 0,0 0,1 0,-1 0,0 0,0 0,0 0,1 0,-1 0,0 0,0 0,0 0,1 0,-1 0,0 0,0 0,0 0,1 0,-1 1,0-1,0 0,0 0,0 0,1 0,-1 0,0 1,0-1,0 0,0 0,0 0,0 1,0-1,1 0,-1 0,0 0,0 1,0-1,0 0,0 0,0 0,0 1,0-1,0 0,0 0,0 0,0 1,0-1,0 0,-1 0,1 0,0 1,0-1,0 0,0 0,0 0,0 1,-14 11,13-11,-38 26,-1-2,-2-2,0-1,-2-2,1-3,-85 23,82-31,-1-2,-1-3,1-1,-78-6,45 1,40 3,-65 11,63-5,-50 0,66-6,-1-2,1 0,0-2,0 0,0-2,-26-9,-38-15,-41-14,124 39,0 1,1-1,0 0,0 0,0-1,1 1,-1-1,1-1,0 1,1-1,-1 0,1 0,0 0,1 0,-1-1,1 0,1 1,-1-1,-1-8,-6-49,3 27,-4-71,11 114,3 97,-2-91,0 0,1-1,0 1,1-1,0 1,1-1,0 0,11 19,-15-30,0 0,0 1,0-1,0 0,0 1,1-1,-1 0,0 0,0 1,0-1,0 0,1 0,-1 0,0 1,0-1,1 0,-1 0,0 0,0 1,1-1,-1 0,0 0,0 0,1 0,-1 0,0 0,1 0,-1 0,0 0,1 0,-1 0,0 0,0 0,1 0,-1 0,0 0,1 0,-1 0,0 0,1 0,-1 0,0-1,0 1,1 0,-1 0,0 0,0 0,1-1,-1 1,0 0,0 0,0-1,0 1,1 0,-1 0,0-1,0 1,0 0,0 0,0-1,0 1,1 0,-1-1,0 1,0 0,0-1,0 1,0 0,-1-1,6-27,-5 22,0 5,0 0,0-1,0 1,1 0,-1-1,0 1,0 0,1 0,-1-1,1 1,-1 0,1 0,-1 0,1-1,0 1,0 0,-1 0,1 0,0 0,0 0,0 0,0 1,0-1,0 0,0 0,1 1,-1-1,0 1,0-1,0 1,1-1,-1 1,0 0,1 0,-1-1,0 1,1 0,-1 0,0 0,1 0,-1 1,0-1,0 0,1 1,-1-1,0 1,2 0,6 3,0 0,-1 1,0 0,0 0,11 10,-7-3,0 0,14 18,-20-21,1 0,1-1,-1 1,1-2,0 1,1-1,16 10,-24-17,-1 0,1 1,0-1,0 0,0 1,0-1,0 0,-1 0,1 0,0 0,0 0,0 0,0 0,0 0,0 0,0 0,0-1,-1 1,1 0,0-1,0 1,0 0,-1-1,1 1,0-1,0 1,-1-1,1 0,0 1,-1-1,1 0,-1 1,1-1,-1 0,1 0,-1 0,1 1,-1-1,0 0,1 0,-1 0,0 0,0 0,0 1,0-1,0 0,0 0,0-1,1-6,0 0,-1 1,0-1,-1-11,-5-12,-1 1,-2 0,-18-44,14 40,13 33,-1 1,1-1,-1 0,1 0,0 0,0 0,-1 0,1 0,0 0,0 0,0 0,0 0,0 0,0 0,0 0,1 1,-1-1,0 0,0 0,1 0,-1 0,0 0,1 0,-1 1,1-1,0 0,-1 0,1 0,-1 1,1-1,0 0,0 1,-1-1,1 1,0-1,0 1,0-1,0 1,-1 0,1-1,0 1,0 0,0 0,0 0,0-1,0 1,0 0,0 0,0 0,1 1,9-1,0 0,0 1,18 4,-19-3,42 7,183 24,-45-7,-119-16,-38-5,1-1,-1-2,37-1,-59-2,0 0,-1-1,1 0,-1-1,1 0,-1-1,0 0,-1 0,1-1,-1 0,0-1,0 0,16-14,11-14,-2-2,-1-1,-2-1,38-64,-52 75,-5 8,0 0,-1-1,-1 0,-1-1,-1 1,11-42,5-116,-22 164,1 0,1 1,0-1,1 1,10-19,-12 26,1 1,-1 0,1 0,0 0,1 1,-1-1,1 1,0 0,0 0,1 1,-1-1,1 1,-1 1,12-5,56-27,-54 23,1 2,24-9,49-16,-65 22,-1 2,2 1,-1 1,1 1,1 2,56-4,346 12,-423-2,-5-1,0 0,0 1,0-1,1-1,-1 1,0-1,0 1,0-1,0 0,0-1,0 1,7-4,-11 5,0 0,0-1,0 1,0 0,0 0,0-1,0 1,0 0,0 0,-1-1,1 1,0 0,0 0,0-1,0 1,0 0,0 0,0 0,-1-1,1 1,0 0,0 0,0 0,-1 0,1 0,0-1,0 1,0 0,-1 0,1 0,0 0,0 0,-1 0,1 0,0 0,0 0,0 0,-1 0,1 0,-1 0,-13-4,13 3,-114-34,72 20,-74-16,86 27,0 1,0 2,-1 1,1 1,-61 11,-147 51,221-57,-21 4,-1-2,-1-2,1-2,-1-1,-52-4,-13 5,2 3,-111 24,183-26,0 3,1 0,0 2,1 1,-37 19,22-10,1-2,-3-2,-85 17,-54-7,148-21,0-2,-41-1,66-4,20-4,21-3,160-18,-153 21,1 2,-1 2,1 1,0 1,0 3,-1 0,1 3,-1 1,-2 1,2 2,-1 1,32 17,-42-19,1-1,0 0,47 6,-38-8,51 16,21 12,69 25,-138-42,49 30,-56-29,0-2,53 21,-77-35,-1 1,0-1,0 1,0 0,0 0,0 0,-1 0,1 1,-2 0,1 0,0 0,4 7,-7-9,0-1,0 1,0 0,0 0,0 0,-1-1,1 1,-1 0,1 0,-1 0,0 0,0 0,0 0,0 0,0 0,0 0,0 0,-1 0,1 0,-1 0,1-1,-1 1,0 0,0 0,0 0,0-1,0 1,0-1,0 1,0-1,-1 1,1-1,-1 1,1-1,-1 0,1 0,-1 0,0 0,-1 1,-3 1,0-1,1 1,-1-1,0 0,0-1,0 1,0-1,0-1,0 1,-1-1,1 0,0 0,0-1,0 0,-9-2,-10-3,0-2,-32-14,38 15,-61-28,2-4,1-3,4-3,-108-84,175 124,0 0,1 0,-1-1,1 0,0 0,-6-10,10 15,0 0,0 0,1-1,-1 1,1 0,-1-1,1 1,-1 0,1-1,0 1,-1-1,1 1,0-1,0 1,0 0,0-1,1 1,-1-1,0 1,1-1,-1 1,1 0,-1-1,1 1,-1 0,1-1,0 1,0 0,0 0,0 0,0 0,0 0,0 0,0 0,0 0,0 0,0 0,1 1,-1-1,2-1,5-1,-1 0,1 0,0 1,0 0,0 1,0-1,12 1,62 2,-45 1,98-2,68 4,-178-1,-1 0,0 2,0 1,0 1,-1 1,36 18,-2 5,67 46,-116-71,0 0,-1 1,1 0,-2 0,1 1,-1 0,0 0,-1 0,0 1,6 13,0 4,-1 1,9 38,-18-60,1 0,-1 0,-1 0,1 1,-1-1,0 0,0 0,0 0,-1 0,1 0,-1 0,-1 0,1 0,-1 0,0 0,0 0,0-1,-1 1,-2 4,-2-1,-1 0,1-1,-1 1,-1-2,1 1,-1-1,0 0,-12 5,-37 16,-1-2,-1-3,0-3,-100 19,90-26,-114 6,-71-16,250-2,-444 0,438 0,1 0,-1 1,-13 3,5 1</inkml:trace>
</inkml:ink>
</file>

<file path=ppt/ink/ink9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5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82 1,'0'0,"-2"0,-2 5,-3 3,2 7,-1 3,3 3,0 0,2 3,-1 1,2-2,0-2,0 4,2-1,-2-1,0 0,0 0,0 0,0-2,0 2,0 2,0-2,0-1,0 0,0 1,0 0,-4-5,2 0,-2 2,1-2,1 1,1 3,0 0,1 1,-3 0,0 0,0 0,1 0,-3 0,0-2,1 2,2 0,0 0,0 0,2 2,0-3,0 1,0 0,0-1,4-4,0 0,-2 1,0 0,5-5,-4-1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0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127 0,'-3'0,"-5"0,-9 7,-7 7,-5 9,3 3,7-2</inkml:trace>
</inkml:ink>
</file>

<file path=ppt/ink/ink9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6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878 24,'0'0,"-2"-4,-4-2,-8 3,-1-2,-6 4,-3-2,0 2,-4 1,4 0,1 0,2 0,2 0,-2 0,3 0,-5 5,-1 0,1 0,0-2,2 6,3-5,1 2,-1-2,3 5,-1-3,1-2,-1 6,2-3,-2-1,0 4,1-3,-1-1,0 0,4 0,0 1,1 3,1-2,0 5,-1 0,-4-1,6 5,-4-5,5 0,-3 1,0 0,-1-2,2 1,-2 4,1 0,-3-1,3 1,0 2,-1-4,2 2,3 0,0 3,-3-3,2 1,3 0,0 1,-1 2,1 2,1-5</inkml:trace>
</inkml:ink>
</file>

<file path=ppt/ink/ink9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7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2 365,'0'0,"0"-5,3-1,3-2,4-5,2-4,0-3,0 2,2 6,-1 2,-1-1,-1 4,-2-4,1 4,1 0,1-4,1 5,-2-10,0 2,5 2,-2-3,0 1,-1 1,-1-3,0 5,0-3,2 3,-1-1,1 1,2 3,-4-2,0 2,-3 3,-3-1</inkml:trace>
</inkml:ink>
</file>

<file path=ppt/ink/ink9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48"/>
    </inkml:context>
    <inkml:brush xml:id="br0">
      <inkml:brushProperty name="width" value="0.2" units="cm"/>
      <inkml:brushProperty name="height" value="0.2" units="cm"/>
      <inkml:brushProperty name="color" value="#0070C0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0070C0"/>
      <inkml:brushProperty name="ignorePressure" value="1"/>
    </inkml:brush>
  </inkml:definitions>
  <inkml:trace contextRef="#ctx0" brushRef="#br0">24 0,'0'0,"62"0,0 4,16 5,-40 0,-15-6,1 2,0 1,-1 3,15 6,149 105,-175-110,-1 1,0 0,-1 1,0-1,0 2,0 3,7 9,15 25,-17-29,1 4,-2-1,-1 1,0-1,2 14,27 52,-17-38,6 23,-3-3,7 15,-32-79,5 16,1 1,-1-1,3-2,10 21,-15-32,-2 0,4 1,-4 0,-1 0,2 1,1 8,-3-9,1 3,1-3,-1-1,0 2,4-2,-4 3,16 13,15 24,-18-30,-3 2,2 2,1 2,2 8,19 22,-14-18,0 1,-10-17,1 0,8 8,22 31,-10 2,-17-33,2 1,6 9,-19-34,0 3,0-3,-1 0,1-1,2 2,-2-3,0 1,1-2,1 0,-1 1,7 0,-3 2,3 0,-2 2,0-1,5 7,63 61,-38-34,4-1,6 3,-2 4,-3 2,35 44,-42-47,-21-24,1 0,-2 4,-8-13,10 15,-18-23,2 2,-3-4,3 2,-1 2,0-3,-2 3,2-1,-2 1,2 4,9 26,11 14,-10-26,-4 0,1 2,4 12,11 54,-6-22,4 5,-14-53,40 118,-37-116,0 1,0-2,2 2,0-3,0-2,3 3,-1 4,1 1,6 19,-20-41,0 1,-1-3,1 1,1 0,-3-2,3 4,0-5,-2 3,3-3,2 5,41 42,-28-31,15 15,-29-29,0-1,0 0,1 0,0-2,0 1,-1-2,4 1,7 0,0 0,9-3,-12 0,0 1,0 3,-1-3,3 4,-2 0,2 3,-3 1,2-1,9 9,55 51,-78-67,9 11,1 1,-2 1,6 5,-5-5,-2-2,2 1,9 7,52 43,13 1,31 6,-2 2,-76-47,22 18,0-5,17 2,-55-29,4-4,9 3,-7-5,15 10,6 1,-29-10,21 10,0 4,-10-4,-1 1,1-6,0 0,22 1,56 10,-61-12,-24-4,19 2,188-5,-132-4,-86-1,3-1,-3-2,1 1,0 0,-1-3,1-2,1 1,16-9,-12 6,4 0,0-1,0 2,1 2,10-2,-18 8,2 1,-1 1,6 0,-15 1,-1 0,3 1,-3 2,1-2,-1 2,2 1,-2-1,0 2,6 5,-1-1,2 4,-2-2,-1 1,1 3,-3-2,2 2,-1 1,-2 0,6 9,-9-15,-1 1,0 2,-2-2,2 0,-1 1,-1 1,-1-1,2-1,-2 2,0 1,-1 31,0-1,-2 16,-1 15,2 218,1-277,-2 1,0 2,0-2,-1-1,1 1,-3 0,0-2,-1 7,3-11,-1-1,-2 0,2-2,0 2,-2-1,-1 1,1-3,0 1,0-1,-1-1,0 2,-3-1,-7 8,-2-3,0 1,-1-5,3 2,-18 4,-29 5,-10-3,67-14,-35 6,0-4,-8-1,-86-6,54 0,-433 2,488-2,3-1,-2-2,-16-8,6 3,-11 0,30 7,-10-1,-1 1,2-4,-1-2,0-1,-21-12,-1 2,-17-2,-73-5,-62 1,102 15,-80-4,150 15,1-2,-1 0,1-4,-7-4,3-1,-113-32,114 36,2-6,-1 0,-17-12,20 11,-122-69,101 60,31 16,0-2,0 1,1-3,-2-2,-149-128,124 99,-24-30,25 26,35 37,-1 3,2-2,-1-1,1 1,1-2,-1 2,1-2,1 0,-3-1,4 1,-2-1,3 0,-2 0,0 1,1-1,-2 2,0-2,-2-1,1 1,1-1,-1 0,-4-13,3-1,0-2,-1-5,1 0,-6-19,0 8,-1-2,0-16,10 45,-1 1,0-1,-1 2,0-1,0 1,0 0,-2-2,-5-6,-7-28,-3-5,-8-12,9 23,-6-4,-14-31,22 45,0 1,-3 0,1 4,-14-15,1 0,3-1,3-1,0-4,-10-22,37 69,-31-61,-1 3,-32-44,38 63,1-3,-4-13,24 48,-9-20,8 15,-1-1,1 3,-2-2,0 3,1-2,-8-4,2 4,3-3,-2 1,1-3,0-1,-28-39,28 42,1-3,0 2,1-3,0-5,-22-33,22 39,3-1,-2 0,3-1,-7-17,-9-30,-45-90,24 68,31 61,7 18,1 3,0-2,1 1,0-3,0 2,1-1,0-4,-1 4,1-1,-1 0,-2 1,1 1,-1-2,-11-22,-10-14,15 29,-1-4,1-1,-7-23,8 11,0 1,2-1,1 0,2 0,0-11,3 38,3 0,-3 3,0-2,1 1,0-1,-4-6,-27-51,22 44,-1-3,0-4,-23-80,-15-28,34 98,10 27,0-3,0 0,1 2,-3-17,-4-34,2 21,-3-20,9 50,-1 1,2-1,-3 1,2 1,-2 0,-4-7,3 7,1-3,0 2,0-3,1 3,1-2,1 0,-4-9,-1-18,1 0,-1-12,4 1,0-1,2-42,2 67</inkml:trace>
  <inkml:trace contextRef="#ctx0" brushRef="#br0" timeOffset="1">160 245,'-2'94,"4"106,-2-190,1-3,0 2,0-2,0 3,1-3,-1 0,3 2,-2-2,0 0,1 0,-1 1,8 12,1-2,0 2,1-1,-4-6,2 3,0 0,-3 1,6 15,-7-11,0-1,-1 2,0 1,0 15,3 16,-3-38,0 9,0-1,5 16,-4-23</inkml:trace>
  <inkml:trace contextRef="#ctx0" brushRef="#br1" timeOffset="2">194 518,'3'0,"1"0,1 1,-2 0,0 0,1 0,0 2,0 0,1-3,-3 4,2 0,0-1,-1 0,1 0,-1 2,0-2,0 3,8 11,0 1,-1 1,4 9,-5-11,32 71,-25-55,-8-12,-1 0,2 1,-3 0,0 0,0 0,2 21,-4-8,1-1,-3 2,1 0,-2 11,-2 45,-2-42,3-1,3 2,3 22,-3-41,1 18,8 19,-9-56,-1 3,2-2,0 0,0-1,2 3,3 5,-7-16,2 4,-1-2,2-1,-3 1,2-2,1 1,0 0,1-1,-3 1,2-1,0-2,4 5,61 41,-65-45,-1-2,2 3,-2-1,2-1,-2 2,1 0,-1 1,-1-1,2 1,-1-1,-1 2,1-1,-1 1,0 1,0-2,0 1,-1 0,-1 0,2 2,-1 1,-1-6,2 6,-1 1,-1-1,2-1,2 1,-4 1,2-3,2 1,-1-1,1 1,0 0,2 2,51 67,-36-54,-2 2,1 2,-3 1,1 5,83 173,-85-174,2-1,-1 0,4 0,0 1,0 1,4 17,7 13,2-3,12 13,-33-51,3-2,7 8,19 23,-26-29,4 4,7 16,-22-32,0 1,0-1,0 2,-3 0,6 8,8 38,-5-19,5 14,-11-42,-2 1,2-3,-2 2,4-2,-4 1,6 4,-6-11,1 1,-2-2,2 1,-1 0,2-1,-3 1,3 0,21 15,-20-11,-1 0,2 1,-4 0,2 2,-1-2,1 1,-2 0,4 9,0 0,0-1,4 5,-8-18,-2 1,1-2,2 1,-2-1,1 2,1-1,-2-3,2 2,0-1,-4-1,2-1,-1 2,-1-1,2 1,-2-1,1 0,-1 2,2-3,-1 2,-1 0,1 0,-2 1,2-2,-1 2,1-1,-1 3,1 9,2 0,-2-2,1 12,2 19,9 26,9 40,-22-101,1-2,-1-2,0 3,0-1,2-1,-1 2,0-3,1 2,-1-2,2 2,0-1,-2-1,2 0,-1 1,1-3,6 11,-2 0,-1-1,1 2,0 1,-2-1,0 1,0-1,-1 3,2 7,6 36,2 10,-4-35,1 2,0-3,3 0,-2 0,18 24,-20-38,0-4,1 0,-1-1,4 0,-3-1,2-1,-1 0,2-2,-1-2,6 4,-18-13,-1 0,2 0,-3 1,2-1,1 0,-1-1,-1 0,2 1,-3-1,2 0,1 0,-2 0,1 0,-1-1,2 1,-2 0,3-1,-4 0,1-1,0 1,0 0,1 0,-2 0,0-1,1 1,0 0,-1 0,0-2,1 1,0 2,-1-1,0-1,2 1,-2-1,0-1,0 1,1 1,-1 0,0-2,0 3,0-2,0-1,0 2,-1 0,1-3,-2-13,0 3,0-2,-2 0,0 1,-1-1,2 3,-9-36,-9-34,-20-66,23 94,3-2,1-3,2 2,0-7,3 16,0 0,-5 0,-10-55,16 63,3 1,-2-1,3 1,0-1,3-5,1-193,0 123,0 101,0-1,-1 0,-2 0,2 1,-1-1,-1 0,-1 2,0-1,-5-13,8 22,-12-32,0-11,9 36,0-1,3-1,-1 0,-1 1,2-7,0-26,2-30,0 45,-1 0,-1-1,0 1,-3-17,2 39,-1 2,1-2,1 2,-3-2,2 1,-2 1,1-1,-29-54,22 46,6 10,10 17,21 33,-1-6,-2 4,11 23,42 114,-70-168,-4 1,4-2,-1 2,3 3,-3-6,-1-2,1 4,-3-2,2 2,-1 0,1-3,-2 4,7 20,-3-7,1 1,0-1,5 8,31 75,-3-23,-40-82,-1-1,0 0,0-1,1 1,-1-1,0 1,2 1,-1-1,-1-1,0 1,1 0,0-1,-1 1,1 1,1-2,-2 1,1-1,0 1,0-1,-1 0,0-1,0 1,0 0,1-1,-1 1,0 0,0-2,0 2,2-1,-2 1,1-1,-1 1,0-1,0 1,0 0,0-1,0 1,0-2,0 1,0 1,0 0,0 0,0-1,0 1,0 0,0-1,0 0,1-5,-1-1,0 0,-1 1,1 1,0-3,-3 2,-3-32,-3 3,0 0,-3-5,-2-24,-1-24,1-35,0 17,13 92,-1 1,-1-2,1 3,0 0,-3-3,1 2,-1 1,0 0,1 0,-1 1,-3 0,2 0,0 0,-1 0,-5-4,-1-1,1 2,0 0,-3 0,1 2,0 1,0 1,-2 0,1 2,-14-5,15 9,-2-3,1-1,1 1,0-2,-1 0,2-2,0-1,-1-1,-9-11,20 19,2 0,-2-1,-1 1,2-1,1 1,-2-2,1 2,-2-7,2 5,0 0,0 0,-2 0,2 2,0-2,-1 2,-4-6,2 5,0 0,2 1,-3 1,2-1,-1 0,-1 1,1 1,-6-2,-4-2,-1-1,-8 2,12 3,-8-3,2-3,0 1,0-3,-7-4,-17-16,-8-10,35 29,2 0,1-2,0 1,0-2,-1-1,3 0,-1-1,1 0,-9-19,15 26,-9-20,2 1,-10-30,16 37,-4 0,0 0,2 0,-12-16,-13-15,-4-8,7 12,23 33,-2 4,0-3,0 3,-1 0,1 0,-8-5,6 7,-1 2,-1-1,1 3,-1-1,0 1,-8-2,12 3,2 1,-2-1,2 0,0-2,-1 2,2-2,-3 1,4-2,-2-1,1 1,-15-18,8 8,-1 0,3 0,-1-4,2 2,-2-1,-4-18,3 8,6 12,-1-3,1 0,1 0,1 0,-1 1,2-9,-3-9,-5-14,6 39,3 0,-2 3,-1-2,2 2,-4 0,3-2,-31-48,19 38,-7-22,16 30,1-1,-2-1,3 0,-2-12,-16-75,14 53,4 31,1 3,0-1,0-3,-6-8,8 24,0-1,0 1,1 2,-3-2,2 1,-1-1,2 2,-3 0,2-1,-2 0,2 2,-3-2,3 1,-1 1,-2 1,-3-5,0 2,0 2,0-2,-1 2,1 1,-1-1,1 2,-1 0,1 2,-2-2,3 1,-1 1,-7 3,2 0,1 1,-3 1,2 2,1-2,-11 13,20-18,0-2,0 2,1-1,-1-1,0 1,0 1,1-2,-1 1,1-1,-2 0,2 0,0-1,-1-1,0 2,0-1,1 0,-1 0,-20-3,22 4,-1 0,2 0,-2 0,1 1,0-1,0 0,0 0,-1 0,1 2,-1-2,2 0,-1 1,1 0,-2 0,1 0,0 1,-1 1,0-2,0 3,1 0,-1-2,1 1,0 0,-1 2,2-3,-3 5,1 6,-1 0,1 3,0-2,-1 1,3-13,-8 64,4-39,0 2,2-1,0 28,4-21</inkml:trace>
  <inkml:trace contextRef="#ctx0" brushRef="#br1" timeOffset="3">294 271,'4'7,"-1"0,2-1,-4 3,3-1,0 0,-2 0,8 17,28 81,-19-57,0 0,1-1,13 18,-15-33,2-1,-1-3,3 1,-1-1,1-5,4 4,-14-16,0 2,-1 1,0-1,-1 3,7 10,-14-20,-1 0,1-1,0 2,-2-1,2-1,-2 1,2 2,-2-3,0 2,0 0,-1-1,0 1,0-1,0 3,1 0,1-3,-1 3,0-3,1 3,0-2,0 1,0-2,1 3,2-3,-3 1,2-2,1 3,-3-2,3-1,-2 0,4 0,-3 1,0-3,3 2,-2-1,-1 1,2-2,1-2,-4 2,0-2,1 0,-2 2,2 0,1-2,-4 2,3 1,-2-2,3 6,3 4,-2 0,5 12,-7-15,-1 0,4 1,-3-3,1 2,1 0,3 2,5 7,1 2,6 15,-8-15,0-3,-1 1,9 6,2 0,1-2,5 1,-14-13,4 4,-5 0,2 1,-2 1,1 1,3 7,1 3,2-2,9 13,16 20,-22-25,-2 0,-1 4,1-1,-3 3,-2 0,1 0,-2 8,11 28,4-1,15 32,-40-95,-2-3,4 1,-2 1,1-1,-1-2,1 1,2-2,-2 1,0-2,3 2,2 0,-1-1,-1 1,-1 0,-1 2,1-1,-1 1,0 1,6 11,20 24,-17-25,-3 2,6 14,-5-13,1 1,14 16,6 10,-24-30,-1 0,1 4,-2-2,-1 2,5 11,10 28,-1-6,-11-25,1-3,1 2,0-3,2 1,8 11,-14-28,-2 2,7 13,-8-13,0-1,9 11,7 4,23 26,-22-28,20 30,-26-30,1-3,2 1,-1-3,3 1,15 11,23 10,-47-32,-1-2,0 5,3 3,2 0,2 4,1 0,2 1,16 9,-12-10,-3 2,0 2,-1 0,22 22,-33-34,-1-1,0 3,-2 0,2-1,6 18,-6-11,1-2,0 0,5 4,17 18,99 122,-108-135,2-5,2 1,-2-2,13 5,-21-16,4-1,0-1,0-2,-1-2,1 0,0-3,7 0,46 0,46-12,-18 2,-45 6,0 2,-1 4,55 16,-97-17,-5-2,-1 1,-1 1,2 0,-2 0,2 1,-2 2,0-1,6 9,1-3,-1 0,2-2,-2-1,2 0,-1-2,6 1,32 10,-25-7,2-3,-2 0,2-4,219-1,-135-5,-17 3,107-3,-193-1,-1 3,1-3,1-2,-1 1,-1-3,1 2,4-5,14-5,-19 9,1-2,7-4,0 0,-13 9,-3-1,4 0,-3 2,1-4,-1 3,1-1,-1-2,1 1,1-2,-6 5,0 1,2-1,-2-1,1 3,-1-2,0 1,1-1,-1 1,0-1,0-1,0 3,1-2,-1 2,0-2,0 0,0 0,-1-1,1 2,0-2,-1-2,1 2,-1 0,-1-1,2 1,-1-1,-2-2,-2-6,0 1,-1 0,0 3,-1-3,-3-3,-1 2,1 1,-12-10,-2-5,-24-20,31 32,1-1,0-3,1 1,-1-2,5 4,0 1,0 2,0 0,1 0,-3 1,7 6,0 1,2-1,-3 2,1 2,0-2,0 1,2-1,-4 2,2-1,1 0,-2 2,-3 2,7-2,2 1,-1 0,0 0,0 0,-1 1,2-1,0 0,-2 0,1 1,-1-1,2 1,-1-1,2 3,-1-3,-2 2,2-1,0 0,0 2,-1-3,0 2,2 3,-6 7,2 2,1-1,-1-1,0 3,1 3,-3 8,2-12,0 0,0 1,1 0,-6 8,7-20,1-1,-2 2,0-1,1 0,-1-1,2 0,-3 2,1-2,2 0,-3 0,0 0,2-1,-2 1,1-3,-1 4,-1-2,-7 3,1-2,0-1,0-1,-1-1,-2 0,-60-6,73 6,-7-1,2 0,-2-2,2 1,0-1,-6-1,12 2,0 2,-1 0,1 0,-2 0,2 0,0 0,-1 0,1 0,-1 0,1-1,0 1,0 0,0-1,0 1,-1-1,1 1,-2-1,2-1,0 2,0 0,0 0,0 0,0-1,0 1,0-1,0 0,0 1,0-1,0 1,0 0,0-2,0 2,0-1,2 1,-2-1,1 1,-1-1,0 1,0-2,0 2,0 0,1 0,-1 0,1 0,-1 0,0 0,22-10,5 4,-2 1,3 1,-3 3,84 2,-40 2,-24-2,66-2,-108-1,-1 2,0 0,0-1,0 1,-1-1,2 1,0-3,-3 3,2 0,-2 0,0 0,0 0,0 0,0-1,0 1,0 0,0 0,0-1,0 1,0 0,0 0,1-1,-1 1,0 0,0 0,0 0,0 0,0 0,1 0,-1 0,0 0,0-1,0 1,0 0,0-2,0 2,0 0,-1-1,1 0,0 0,-1 1,1-1,0-1,0 2,0-1,-2 0,1 1,1 0,0 0,-1-1,1 1,-1-1,1 1,-53-51,15 17,5 4,-10-8,31 29,-2 0,2 3,-1-1,0-1,-8 2,-24-6,2 6,-3 0,-33 3,73 3,1 1,-1 1,0-1,1 1,-1 1,0-1,1 0,1 2,-2-1,-11 9,1 3,-2 2,2-4,2 3,-5-3,-4 3,2 3,0 2,1 0,-8 12,22-27,-2 1,2 2,-3-3,1-1,1 0,-1 1,-1-3,1 1,1-1,-2 0,0-1,1 0,-2-1,-9 1,0-1,-2-2,2-2,-19-4,-91-31,119 34,2 3,0-3,0-1,0 2,-1-2,2-1,0 0,-2 0,2-3,1 3,-6-9,-33-40,-9-20,45 63,2-1,-2-2,3 0,0 1,-5-15,0 2,9 23,1 0,-2-1,1 1,-1 1,0 0,2-1,-2 3,0-4,-1 2,3 0,-3 2,0-2,2 1,-2 1,1-2,-1 2,2 0,-3 1,-10-5,2 3,0 0,-15 1,5 1,-12-4,1-2,-1-2,0-2,-22-13,20 8,10 5,2-2,-3-1,5-2,-4-2,16 7,2 0,-2-1,1 0,-6-10,-20-25,2 8,-22-33,35 41,-2 1,0 4,0-1,-22-13,22 17,-1 0,1-1,0-4,0 1,2-2,-1-7,-19-32,1-1,-7-28,27 57,-2 2,-1 1,-1-1,0 3,-26-22,36 40,-1 4,-1-3,-10-3,21 13,-2-1,-1 0,4-2,-4 2,3-2,-1-1,0-2,-13-16,-22-20,28 31,-2-1,-4-10,17 24,1 3,0-2,1 1,-1-1,-1 1,1-1,1 1,0-1,0 0,0 1,-1 0,1-4,0 5,0 0,0 0,0 0,0-2,0 1,0 0,0 1,0-1,0 1,0 0,0-1,0 1,0 0,1-2,-1 2,0-1,0 0,0 1,0-1,0 1,0 0,0 0,1-1,-1 1,2-2,-1 1,1 0,0 0,-1 1,0 0,0 0,0-1,1 1,-1 0,1 0,-1-2,1 4,-1-2,0 0,-1 0,2 1,1-1,-2 0,13 8,-4 1,3-1,-3 2,1-1,0 4,10 8,-10-9,33 42,0-1,24 44,-57-79,1-4,0-2,8 10,-3-4,-11-12,0 2,-1 0,1 0,4 9,-8-9,2-1,1-1,-2 0,2 0,-1 0,1-1,-1 1,1-2,3 2,23 14,-23-16,1 1,1 2,-2-1,2 0,-1 4,3 3,0 1,1 3,-1 0,0-1,-1 2,3 9,-5-10,1-3,-1 0,2 0,0-1,-1-2,2 3,5 0,21 25,17 22,5 18,-29-39,-21-26,1 1,-2 2,0 0,0 1,3 7,-7-13,-2-2,3-2,-2 3,2-3,-1 0,1-2,0 4,1-4,-2 0,2 1,4 2,0-1,1 1,-2-2,2-2,3 2,-6-2,0 2,-1-2,2 2,-3 0,2 1,-1 0,-1 2,1-2,0 2,1-4,0 2,0 1,-1-6,10 10,11-4,-2 0,2-2,6-2,-18-2,-2 3,1 1,-1-1,1 3,13 9,20 11,134 80,-160-97,1 0,-1-2,1-1,2-2,-2-2,15 1,82 15,-114-18,1-3,1 2,-2 2,1 0,1-1,-3 3,2-2,2 4,5 4,-1-1,0 0,0-2,3-1,-2-2,0 3,1-5,43 13,1-5,-1-2,17-3,107-8,-78 1,-100 0,0 0,-1 0,2 1,-1 1,0-1,0 0,0 0,0 3,0-2,-2 2,2-2,1 2,-2 0,0-1,0 2,3 6,-5-11,-1 0,-1 1,0-1,1 3,-1-2,0-1,1 0,0 1,-1 1,0 0,2-2,-1 2,-1-1,0 0,0 1,0-2,0 2,0-1,0 2,0-2,0-1,0 1,0 0,0 0,0-1,-1 0,1 2,-2-1,2 0,0 0,-1 1,0-2,1 1,0-1,0 1,-1 0,1-1,0 1,-1-1,-1 0,2 0,-6 4,1-2,1 1,-1-1,-1-2,2 1,-6 2,-56 4,-2-6,-14-3,12 0,-210 0,259 0,-1-2,-1-1,1-1,0-1,1-1,-1-4,0 1,1-4,1 2,-13-15,-9-5,37 30,-11-9,2 2,-2-1,0 3,-4-2,4 4,0-3,2 0,-8-6,4 3,1 1,-7-1,0 1,11 7,1-1,0-3,-1 2,1-1,0-1,0-2,-3-5,4 3,0 2,0 0,-1 0,0 0,-1 2,0 1,-1 1,2 0,-12-3,17 7,-156-49,124 39,-22-3,30 9,-1-1,2-4,-5-1,-5-7,22 13,0-4,-2 2,1-4,-12-11,19 12,-10-7,1-1,1-2,-8-10,-1-5,-1 2,-3 2,15 11,0 1,0-5,-30-30,33 38,-2-4,2-1,-1 1,2-2,1-1,-1-2,-3-8,-1-4,1 3,-21-28,-46-61,55 83,19 28,0 2,0 0,-1 0,-2-2,-30-27,12-5,25 37,0-2,-1 2,-1-1,1 1,0 1,1-1,-4 1,9 7,1 0,-1 0,1-1,0 1,-3-1,3 1,-1 0,1 0,-1-2,1 2,-3 0,3 0,0 0,0 0,-1 0,0 0,0 2,1-2,0 1,-1-1,1 0,-2 1,2-1,0 0,0 0,0 0,-1 0,1 0,0 0,-1 1,1-1,0 1,0 1,0-2,0 1,0-1,0 0,0 1,0-1,0 1,0 1,0-2,0 1,0 2,0 1,1 1,0-3,-1 3,3-1,-3-1,1 1,1 2,24 58,-4-7,3 9,-6 0,-9-34,-2-1,3-1,1 1,13 20,11 13,3-3,27 37,-19-27,-29-43,20 25,-10-16,0 7,23 27,-36-49,1 1,-3 1,3 6,0-1,1-1,6 7,76 93,-9-2,-36-51,7 12,-55-77,2 0,-1-2,0-1,1 2,0-1,-1-3,3 3,15 9,21 9,16 10,-37-19,0-1,0-3,2-2,-3 1,4-4,2 1,62 7,-1-4,28-6,18-7,-120-2,-16 3,-1 0,0 0,0 0,1 0,-1 0,0 0,0 0,0-1,0 1,0 0,0 0,0 0,0 0,0 0,0-1,0 1,0 0,1 0,-1 0,0 0,0 0,0 0,0 0,2-1,-2 1,0 0,0 0,0-2,0 2,0 0,0 0,0-1,0 1,0 0,0 0,0-1,0 1,0 0,0 0,0 0,0 0,0 0,0 0,0-1,-2 1,2 0,0 0,0 0,0 0,0 0,-1 0,1 0,0-2,0 2,-3-7,-1-1,-1 3,0-4,-1 5,1-4,-4-1,3 1,-89-85,47 47,32 29,2 1,-1-1,-9-21,8 14,-2 0,-3-4,-11-7,-1 2,-13-5,4-2,23 24,2 0,-2 3,-7-5,-13-2,1 5,-1 1,-35-5,20 6,-2-8,34 13,-1 0,-6 1,7 2,-1 3,-1 0,-1 2,19 2,4 3,11 9,9 8,1 1,1-2,0-1,2-3,17 13,29 11,21 10,-42-25,-32-17,1 2,-3 0,1 1,0 1,10 15,-7-10,1 1,13 10,62 38,-54-38,-17-14,15 15,-1 4,-35-33,0-1,-1 0,0 0,0 1,0 0,0-1,0 0,0 2,0-2,1 1,-1 0,0 0,2-1,-2 2,0-2,0 1,0 0,0-1,0 0,0 0,0 1,0-1,0 0,-2 1,2-1,0 0,0 0,-1 0,1 0,0 0,0 0,0 0,0 0,0 0,0 0,0 0,0 2,0-2,0 0,0 0,0 0,0 0,0 0,-1 0,1 0,0 0,-1 0,1 0,0 0,0 0,0 0,-2 0,2 0,0 0,0 0,0-2,0 2,-1 0,-5-1,-1-1,2-2,-1 0,-7-4,-6-4,-71-51,-1-6,3-6,60 53,-265-240,85 55,154 150,-33-21,51 48,-26-33,30 30,0 4,-1 1,-1 2,-2 1,25 17,0-2,0-1,1 2,0-2,-4-7,-12-15,-12-10,-3-12,14 23,-34-56,-13-11,-87-115,119 171,27 28,2 1,-6-8,2 0,0-2,0 0,-7-12,1-1,12 19,0-1,-4-9,-22-52,-11-10,40 73,0 0,0-3,-5-16,-14-33,8 27,0 3,-3 0,-1 2,-24-31,40 56,-2-2,2 2,0-2,-2 0,4-2,-1 3,0-4,-2-11,4 15,0 1,-2-3,2 3,-2 1,-1-1,0 0,-2-5,-13-12,-13-15,-10-16,11 16,0 1,-8-2,14 14,-40-54,28 36,-24-46,44 70,2-2,-18-31,-28-63,29 52,24 48,-1-2,3-2,-1 2,2-6,3 17,1-1,0 0,2-2,0 2,-1 0,2-2,0 2,1-15,0 24,0-2,0 3,0-5,0 5,2-2,-2 1,1 0,-1-1,4-1,-4 3,0 2,0 0,1 1,-1-1,1-1,-1 1,2 0,-2 1,1-1,-1 0,1-1,-1 1,0 0,1 1,0 0,-1 0,2-1,-1 1,-1-1,1 1,0 0,1-2,-1 2,-1 0,1 0,-1 0,1 0,0 0,-1 0,3 0,-3 0,1 2,-1-2,1 0,0 1,1 0,-1-1,1 2,2 2,1 1,-4-3,3 3,-1-1,0 1,-1-1,0 0,2 2,5 10,20 27,-14-18,1 1,5 10,3 21,-16-39,1 2,-1-3,1 0,6 8,-4-7,1 4,-1 0,-1-1,-2 1,6 16,-7-19,0 6,2 2,-2 0,-2 0,1 0,-3 1,1 9,12 64,-11-69,3 1,9 30,-17-60,2 2,1 3,-2-2,1 0,0 0,0 1,-2-1,1 1,0-1,-1 2,2 1,-2-8,0-1,0 2,0-2,0 1,0 0,0-1,-2 0,2 0,0 1,0-1,0 0,0 1,0-1,0 2,-1-2,1 1,0-1,-1 1,1-1,0 0,0 0,0 0,0 0,0 0,-1 0,1 1,0-1,-1 0,1 0,-2 1,2-1,0 0,-1 0,0 0,1 0,-1 0,1-1,-3 1,3-1,-2 1,2 0,-1 0,-1-1,1 1,0-1,1-2,-8-5,-1-1,2-2,-2 2,3-2,0 0,-2-2,-19-32,-126-193,86 137,-21-32,74 106,-1-2,1-2,1 2,-1-7,-6-26,12 37,-2 0,2-1,-3 2,-7-15,12 28,0-1,-3 3,3-2,-2 1,-1 0,-1-2,9 12,1-1,0 1,-1-1,0 0,0 1,-1-1,2 1,-1-2,0 2,0-1,1 1,-1 0,-1 0,1 0,1 0,-1 0,0 0,0 0,1 0,-3 0,3 1,-2-1,2 2,-2-2,2 1,-1 0,1-1,-1 1,0-1,0 1,1-1,-2 2,1-1,1 0,-1-1,0 1,1 0,0 2,0-2,-1-1,1 2,0 0,-2 5,0-1,0 2,-1 0,2-1,0 1,1 0,0 0,-3 16,3 0,0 1,0-1,1-1,1 1,1 0,1-1,1 10,6 13,1 1,2-2,10 27,22 58,-4 1,19 100,-51-194,-1-4,12 29,6 14,-8-7,-13-47,-1 0,2-1,2 7,11 19,-10-25,-1 0,1 9,-6-19,-6-21,-10-60,-4-2,-11-50,-1-26,5 42,-7-29,17 84,4 0,-2 0,-1-39,10 66,-1-3,2-21,1 46,0 1,0-3,0 2,0 0,0-1,0 2,1-2,-1 1,0 0,0-1,2 0,-1 1,-1 0,0 0,0 1,1-3,0 3,-1 0,0 0,0 0,1-1,-1 1,0 0,0 0,0 0,0 0,0 0,2 0,-1 0,-1 0,0 0,0 0,1 0,-1 0,0 0,1 0,-1 0,0 1,0-1,2 0,-2 0,1 0,-1 0,0 1,3 3,0 0,0 1,0-2,0 2,0-1,-1 3,134 243,-8 11,-99-191,-1 3,9 38,15 42,-14-64,2-4,2 1,-33-67,2 1,1 0,8 11,-14-25,-4-9,-4-18,1 19,-7-47,-2 1,-11-39,-33-96,38 130,-2-5,-16-54,-3 0,-24-46,41 110,12 37,18 33,82 195,-64-141,18 77,-29-100,-3-2,14 19,42 93,-25-55,-16-42,15 27,20 40,37 97,-101-229,16 37,13 25,-23-51,0-1,0-1,3 0,-3 1,1-3,1 2,4 1,18 14,1-2,25 11,-53-30,12 3,-15-6,1-1,-1 0,1 0,-1 0,0 0,0 0,1 0,-1-1,2 1,-2 0,0 0,0 0,0 0,1-1,-1 1,0 0,0 0,0-1,1 1,-1 0,0-2,0 2,0 0,0-1,0 1,0 0,0 0,0 0,0 0,0-1,1 1,-1-1,0 1,0-1,0 1,0-2,0 2,0-1,0 1,0 0,0 0,0-1,0 1,0 0,0-1,-1-10,1 0,-2 0,0 0,-1 0,0 2,-1-11,-6-13,-6-24,-10-52,-13-65,15 19,-20-106,22 154,-3 2,-13-23,37 126,-7-25,8 26,0 1,0 0,-2-1,2-1,0 1,0 1,0-1,-1 1,0-1,1 0,0 1,0-2,-1 1,1 1,0-1,-1 1,-1 0,2 0,-1 0,0 0,1 0,0 0,0 0,-1 0,0 0,1 1,0-1,-2 1,2 1,0-1,0 0,-1-1,1 1,0 0,0 1,0-1,-1-1,1 0,0 1,0 0,0 0,0 1,0-1,0 0,0-1,0 1,0 1,1 27,3-3,-1 0,2-1,0 0,6 14,7 42,-9-37,1 0,1 1,12 30,28 54,4 13,-44-112,13 41,17 64,6 64,-45-183,-3-10,0-6,-1-1,2-1,-2 1,1 0,0 0,0 1,0-1,-1-1,1 0,-1 1,-21-26,-1 1,1-5,1 2,-4-12,-17-33,-12-31,-50-122,45 92,-9-5,47 101,-10-21,2 2,-16-48,37 80,3 13,2-3,-2 6,1-2,-2-2,1 2,-8-10,-39-60,52 82,0-1,-1 0,2-2,0 2,-1 0,1 1,-1-1,0-1,1 2,-1-1,-1 1,1 0,0-1,0 1,0 0,-1 0,1-1,1 1,-1 0,1 0,-1 0,0 0,-2 1,3-1,-1 1,0-1,-1 1,2 1,-1-1,1 0,0 1,-1 0,0 0,1-2,0 1,-1-1,-1 3,2-2,0 1,-1 0,1-1,0 0,0 1,0 1,0-3,0 2,0 2,-1 18,1 3,0-2,4 24,9 73,-11-98,16 105,3-2,3 1,5-3,2-3,17 34,-47-151,37 107,13 22,-49-127,0-1,0-1,-1 1,1-1,-2 0,1 2,2-2,-3 1,1 0,0-1,0 2,-1-1,2 3,-5-6,1-8,-11-31,-1-3,0-11,-12-34,-5-15,-5-18,-14-21,29 87,3-4,1 2,4-2,-3-11,4 18,1 1,-15-36,-6-25,18 59,-13-27,21 60,-1 2,0 0,-1 2,0-2,-2 1,-2-5,-1 4,-2-1,2 2,-2 0,1 3,-5-5,10 11,1 1,0-1,1 2,-1 1,-2-1,2 2,-1-1,1 2,-1-1,-1 2,0 0,7 0,0 0,-1 1,1-1,0 1,-1 0,1 1,1 0,-1-2,0 2,0 1,0-2,0 1,0 1,1-1,-1 3,1-2,-2-1,2 2,1-1,-2 1,1-1,-1 2,2-1,0 0,0 0,0 0,-1 1,1 0,0-2,0 7,-11 60,3-2,2 2,1 1,2 38,4-96,1 1,-1 1,0-4,4 12,-3-15,2-2,-2 1,1-1,-1 0,2 1,-2-1,3 0,-2-1,2 4,3 2,-3-4,1 2,-2-4,3 5,-1-3,0-2,1 1,-1 0,1 1,4 1,9 4,2-3,11 7,-15-10,0 1,0 3,16 11,-13-3,2-4,1 1,0-3,23 10,-32-18,1 3,1 0,0 2,-8-4,-3 0,1-1,-2 1,1-1,0 4,0-3,0 2,1-1,1 6,21 50,1 2,15 46,-12-26,-8-21,-5-17,-1 0,2-1,13 20,8-2,-25-39,-1 2,0-1,-2-1,9 25,-21-46,0 0,2 0,-3 1,0-2,1 2,0 1,-1-3,2 2,-2 1,0-3,0 3,0-4,0 0,0-1,0 1,0 1,0-2,0 0,0 0,0 1,-2-1,2 1,0 0,0-1,0 2,-1-2,1 0,0 0,0 1,-1-1,1 1,0-1,0 1,0-1,0 0,-3 0,2 1,0-1,0 0,0 0,-1 0,1 0,0 0,0 0,1 0,-3 0,2 0,0 0,0-1,-6-1,-2-1,1 0,0-3,1 1,-1 1,0-3,2 1,-1 0,0 0,-4-9,-10-11,3-2,-13-23,16 26,-2-2,2 3,-17-15,-9-2,19 19,3 1,-3-8,1 6,6 1,-1 0,-2-2,13 15,1 3,1-2,-2-1,3 0,-2 2,-1-3,4 3,-2-4,1 0,-6-39,5 36,2 0,-3 1,2-1,-2 0,-1 1,2 1,-2-5,-18-29,13 24,-9-21,2 2,-1 2,-3-6,7 20,3-1,-1 0,1-2,0-1,-6-24,12 26,-4-11,-2 1,0-1,-5-11,8 27,-23-59,28 72,-1-1,2 0,1 1,-2-2,2 0,0 1,-2-2,5 1,0 11,6 11,12 25,9 21,3 10,39 61,-24-46,30 71,-44-91,-22-41,1 1,-1 4,7 12,0-3,1 0,2-1,12 23,-22-37,8 10,-3 3,-1 0,13 33,74 218,-81-232,4 0,0-3,22 33,-7-16,-31-51,3 8,0-3,13 19,-9-17,0 0,-1 3,-5-7,1-1,-1 0,13 11,-23-27,1-1,-1 1,1-1,-1 1,0-1,0 0,0 2,0-2,0 0,0 1,1-1,-1 0,0 0,2 0,-2 0,1 0,-1 0,0 0,0 0,1 0,-1 0,1 0,-1 0,0 0,1 0,-1 0,0 0,2 0,-2 0,0 0,1 0,-1 0,1-1,-1-2,0 2,0 0,1-2,-1 1,0 2,1-1,-1-2,0 1,0 1,0-2,2 2,-2-10,0 2,0 0,0-1,0 2,-2-2,1 1,0-1,1-1,-10-25,-2-17,-5-10,3-21,-5-8,-11-37,28 123,-2-4,3-2,-3 1,2-1,0 1,0-1,2 11,0 0,0 1,0 0,0-1,0-1,0 1,0 0,0 0,0 0,0-1,0 1,0 0,0 1,0-1,0 1,2-1,-2 1,0-3,1 3,-1 0,0-1,0 1,1 0,-1 0,0 0,1 0,-1 0,0 0,0 0,0 0,0 0,1 0,-1 0,2 0,-2 0,0 0,0 0,1 0,-1 1,1-1,-1 0,0 0,0 0,0 1,0-1,4 4,-1 1,1 0,-2-2,3 6,-2-9,41 77,-2-2,-35-64,0 1,3-2,-2 1,8 7,-12-16,-1 1,-2-1,3 0,0 1,-1-2,0 0,0-1,1 3,-2-3,2 1,1-1,-4 0,-1 0,2 0,-2 0,3 0,-3-1,2 1,-2 0,2 0,-1-2,0 1,-1 1,1-1,0 1,-1 0,3-1,-3 0,0-1,2 1,-2 0,1 0,-1 0,0-1,2 1,-1 0,-1-1,0 0,0 0,1 1,-1 0,0 1,0-2,0 1,0-1,0-1,0 1,1-10,-1 1,-1-1,1 0,0 0,-1 1,-2 0,2-1,-1 1,-2-1,2 1,-2 0,0 1,-2-7,0 7,5 16,6 19,3 4,1-1,2 1,0-3,0 2,-1-1,5-2,-2 1,2-5,13 20,-11-16,-3-1,15 30,-18-32,3 2,2-1,8 12,-1-1,-17-27,66 100,3 17,-58-96,1-3,0 2,1-3,2 0,0-2,3 1,41 33,29 15,-45-35,-25-17,2-3,1-2,1-2,-3 0,3-4,0 1,24 1,-11-7,-3 2,25 8,-47-8,-1 4,1-2,-1 3,12 9,24 14,-35-23,-12-4,-10-4,-1-5,1 1,0-2,0 3,1-4,-1 2,-5-5,2 1,-6-3,-49-34,-21-25,15 8,-190-179,238 217,-7-9,-2 2,-15-10,24 22,-1-3,-13-16,-9-9,-23-23,-18-25,40 45,-2 3,-46-31,88 72,0-1,0 3,2-1,-1 0,0-1,0 1,2-2,-2 2,-2-7,5 9,2 0,-1 0,0 1,1 0,0-1,-1 0,0 0,1-1,0 2,0-2,-2 3,2 0,0-1,0 1,0-1,0 1,0-1,0 1,0-1,0 1,0 0,0 0,2 0,-2-2,0 2,0 0,0-1,0 1,0-1,0 1,0 0,0 0,1 0,-1 0,0-1,0 1,1 0,-1 0,0 0,0 0,0 0,0 0,0 0,0 0,1 0,-1 0,1 0,-1 0,0 0,0-1,0 1,2 0,-2 0,0 0,0 0,1 0,-1 1,0-1,0 0,0 0,0 0,4 0,0 2,-1 1,-1 0,3 0,-1 0,-2 1,0 0,1-2,1 2,-3 2,1-3,3 2,8 17,49 53,30 42,13 42,-24-34,-47-76,-4 0,1 2,0 9,-7-9,8 10,-21-43,-1-1,1 1,3-2,5 9,23 17,123 148,-131-152,23 21,4 4,-23-23,13 12,-37-41,1 1,-1-3,1 2,-1-2,13 3,-16-7,27 10,1-1,1-2,0-5,11 0,209-6,-117-3,305 2,-435-2,-13 0,0 1,-1 1,0 0,1-1,0 0,0 1,-1 0,1-1,-1 1,1-2,-2 2,2 0,-2 0,2 0,0-1,-1 1,0 0,-53-31,-28-26,6 5,8 10,-1 4,0 4,0 6,-25-3,70 25,0-4,-1 1,2-2,-9-6,-14-11,-42-12,33 17,38 17,0 0,-13-1,-4-1,28 5,-2 0,0-1,2 0,-1-2,1 1,-3 0,-22-18,0 10,15 8,80 67,4-3,-3-6,7-3,9 3,48 29,12 10,-117-75,17 12,-28-17,1-2,2 1,-1-2,0 0,0-3,9 2,27 2,-28-6,-1 1,9 4,11 6,2-2,-1-5,18 3,305-6,-206-6,99 1,-237-2,0 0,13-7,20-1,-25 5,-2-3,27-10,-9 2,-33 10,-1 0,0 0,0-3,1 1,-1-2,0-2,-3 5,-9 7,-1 0,-13 19,8-9,1 2,-1-1,1 2,-4 10,3-6,0-1,-5 7,3-4,2-2,-3 2,0 12,-8 22,14-47,0 0,-1 1,1-2,-1 2,1-1,0 0,-1-1,-1 1,0-2,-1 1,3-2,-2 2,-1-1,1-2,0 2,-1-1,1-1,-1-1,-2 1,-15 3,0-1,-1-3,-1 0,-1-3,5 2,-28 0,-31-2,67 1,-1-1,0-2,1 2,-10-8,-38-23,28 17,1 0,-19-5,-147-33,95 30,73 16,16 5,0-2,-1 0,2 0,0-2,-7-4,-31-28,23 18,-2 0,-1 2,1 1,-27-9,-34 3,33 9,-2-6,-28-19,59 24,-6 4,0-3,-12 3,7 1,-28-15,64 26,0 0,-1-3,1 2,-2 0,3 1,-4 0,5 0,1 0,1 0,-1 0,0 1,1-1,-2 1,1-1,0 2,0-2,1 1,-3-1,3 0,-2 0,2 1,0 0,0 0,-1-1,1 2,0-1,0 0,-1 0,1 0,0 1,0-2,0 0,0 1,-2 0,2 0,0 0,0-1,0 2,0-1,0 0,0 0,0 1,2-2,-2 0,0 0,0 2,1 3,0-2,-1 2,2 1,0-4,-1 2,1 1,1-1,-2-1,0 1,2-2,-1 2,2 0,-3-2,2 2,7 5,1 1,-1-1,3 1,17 15,-14-10,-2 1,3 7,23 27,-20-31,47 51,-52-59,-2 0,2-1,-2-2,6 3,-2-4,-1-1,18 1,12 4,-38-6,2-2,0 3,-3-2,1 4,3-1,-3-1,-1 0,0-2,0 3,3-3,-2-1,0 1,3-1,15-1,1 0,26-4,-24 0,-1 2,21 5,207 34,-144-34,-25-3,-65 1,17 6,-19-5,19 3,31-6,-723-2,347 1,293 0,1-1,-2-1,1-1,1 0,-1-2,2 0,-1-2,-2 2,3-4,-1 0,-40-23,29 19,-14-10,33 19,-1 1,2-1,1-1,-1 2,-2-2,4 4,1-1,0 2,0-1,0 0,-1 0,1 0,0-1,-2 2,2-1,-1 0,1 0,0-1,0 1,0-1,0 2,0 0,0-1,0 1,0-2,0 2,0 0,0 0,0 0,1-1,-1 1,0-1,2 1,-2-1,0 1,0 0,1-1,-1 1,0 0,0 0,0 0,0-2,0 2,0 0,1 0,-1 0,1-1,-1 1,0 0,1 0,-1 0,2 0,10-3,1 1,-1 0,0 2,14 1,1 0,565 1,-562-2,20 6,-37-4,-1 0,0 2,2 2,-1-1,0 2,90 49,-76-45,-2 0,2-3,0-2,15 5,-5 2,2 2,12 8,21 8,-66-27,-11-2,-15-1,17-1,-480-3,462 2,1-3,-13-3,-24-3,43 8,-1-2,1-2,0 2,-13-9,-19-8,-12-2,-33-14,69 31,0 0,0 5,-7-3,-7 4,17 1,0-1,-7-2,22 2,-2-3,3 2,-2 0,0 0,1-2,-1 1,2-2,-2 3,0-2,1-1,-3-3,-1-3,0 0,-3-1,3 3,-2-1,-1 3,1-2,-33-21,1-1,-29-33,-12-11,74 67,0-2,2 0,0 0,-2-2,-3-8,-19-26,14 26,0 0,-1 2,-2 0,-14-11,9 7,1 0,-2-4,2-1,-17-23,-21-24,30 39,-38-42,15 10,-52-50,101 110,3 5,2 0,-2 0,2-2,0 2,0 0,0 0,-2-2,2 1,0-1,-2 1,3 2,0 0,0 0,0-1,0 1,0 0,0 0,0 0,0 0,0-2,0 2,0 0,0 0,0 0,0 0,0-1,0 1,0 0,0 0,0 0,0 0,0-1,0 1,0 0,0 0,0 0,0 0,0 0,2-1,-2 1,0 0,0 0,0 0,0 0,0 0,0 0,0 0,0 0,0 0,0 0,0 0,0 0,1 0,-1 0,7-3,8 5,-9-1,1 1,-2 2,2-3,-1 4,0-1,0-2,1 3,9 9,13 14,-5-2,8 11,-18-18,1 0,-2-4,4 1,-1-2,1 0,4 4,1 0,-1 3,15 18,-14-16,-3-3,16 10,-18-17,-2 2,-1-1,3 4,0 2,0-1,2-2,1 1,3 0,-5-2,0 2,15 17,-3-2,-10-12,1-3,-2 3,1 1,-1 1,-2 1,8 15,-23-37,-1 0,-1-1,0 0,1 1,0 0,-1 0,1-1,-1 1,2 0,-2-1,0 2,1-2,-1 1,1 1,-1-1,0-1,-1 0,1-1,-1 2,1-1,0 0,0 0,-2 1,2-2,-1 1,1-1,0 0,-1 1,0 0,1 0,0-1,0 0,-1 2,1-2,-2 1,1-1,1 1,-1-1,0 0,1 1,-2-1,1 0,1 0,-1 0,0 0,-6 1,-2 1,2-2,-2 0,2 0,0-2,-2 2,1-2,1-2,-19-5,-18-12,23 11,3 1,-3 0,-6 1,4 5,-2 1,-13 2,15 0,0-1,-21-5,-70-26,-91-44,80 24,104 44,-24-13,-29-20,-5 0,4-3,62 37,0-3,-1 1,2-3,-8-10,8 7,0 0,-1-3,4-1,-3 2,-2-8,-12-31,-3-15,28 70,-70-167,58 140,-9-14,12 24,2-1,-2 0,3 0,-5-11,7 11,-5-10,1-2,2 2,-1-4,0-7,2-16,-21-139,19 153,-1 0,-2-1,-6-18,-31-82,41 123,-2 3,1-1,-1 1,0 0,0 2,-2 0,-3-3,9 11,3 1,-3 0,1-3,1 2,-3-4,-7-14,13 25,0 0,0 0,0 0,0 0,0 0,0 0,0 0,0 0,0 0,0-2,0 2,0 0,0 0,0 0,0 0,0 0,0 0,0 0,0 0,-1 0,1 0,0 0,0 0,0 0,0 0,0 0,0 0,0 0,-1 0,1 0,0 0,0 0,0 0,-1 0,1 0,0 0,0 0,0 0,0 0,0 0,0 2,0-2,0 0,0 0,0 0,-1 0,1 0,0 0,0 0,0 0,0 0,0 1,0-1,0 0,0 0,0 0,0 1,0-1,0 0,0 0,0 0,-3 15,2-13,-4 60,0 0,3 11,1 125,1-129,0-64,0 50,3 21,-2-58,1-1,1 1,-1-1,2 0,1 0,0 6,13 27,16 36,-11-31,5 17,-23-58,1 0,1 1,-1-3,5 7,3 6,3 1,-1-1,2-1,-1-1,15 10,47 52,-63-71,2 2,-1-3,20 10,-4-6,5-2,-1-3,15 0,-17-3,-24-5,0 1,0-2,0 5,-1-1,1 0,-2 2,6 2,0-1,10 4,51 17,-138-59,-4-5,0-3,35 22,-61-26,74 32,-1 3,2 1,-2 2,-3-1,13 3,-13-1,0 1,1 1,-19 5,38-4,0-2,2 1,-2-1,0 0,0 1,1-1,-2 1,3-1,-1 3,-1-2,1 0,1 0,-3 2,1-1,2-2,-2 2,2 0,0-1,-1 1,1 0,-1-1,1 0,0-1,0 2,0 0,0-1,0 1,0-1,0 2,0-3,0 2,0-1,0 2,1-3,-1 1,1 2,-1-2,0-1,0 1,2 1,-2 0,0-1,3 4,0 1,-1-2,1 1,-1 0,2 0,-2-3,2 3,-1-1,1 1,1-3,7 9,1 1,5-1,-10-5,257 150,-216-131,53 23,-27-15,-45-18,5 2,1 1,1 4,18 18,-34-25,-1 0,2-2,7 4,66 24,-66-30,9 7,26 20,-21-12,0-3,-37-21,27 13,0 0,15-2,-35-7,1-2,-1 1,-1 1,1 1,-1-1,1 4,-1-1,2 5,-9-6,-5-6,-1-2,0 0,-1 0,1 2,1-2,-1 0,1 0,-1 0,1 0,-1 0,-1-2,1 2,1 0,-1 0,-8-3,1-4,-2 2,3-3,0 2,-2-2,-3-4,-19-18,-7-1,-27-13,1 1,60 42,-270-192,246 178,0 1,-1 3,1 0,-1 4,-1-1,-14 2,-49-1,-38 11,40-3,76 0,3-1,-1 0,1-1,-3-2,11 3,2-1,0 0,-2 1,0 0,2-2,1-1,-4 2,2-3,1 3,0-1,-1-2,0 2,1-1,0 1,1-2,0 4,1 0,-2-1,2 1,0-1,0 1,-1-1,1 1,-1-2,1 2,0 0,0 0,0 0,0-1,0 0,0 1,0-1,0 0,0 1,0-2,0 2,0 0,0-1,0 0,0 1,0-1,0 0,0 1,0 0,0 0,0 0,0 0,0-2,0 2,0-1,0 1,1-1,-1 0,1 1,-1-2,0 2,0 0,2 0,-2 0,1-1,-1 1,0-1,0 1,0 0,1 0,-1-1,2 0,2 1,0-3,-2 2,0 0,2 0,1-1,14 2,-2 0,1 0,1 3,-3 2,3-2,1 5,30 11,26 16,-25-8,-8-3,1-4,-1-3,36 9,-58-22,-2 2,2 3,-1-1,-2 3,0 0,16 13,-14-10,-1-2,1-1,1-2,0 0,-1-2,7 0,-4 1,0 0,0 3,-1 0,13 11,-21-12,-14-10,0 0,1 0,-1 0,0 0,0 0,0 0,0 0,0 0,0 0,0 0,0 2,0-2,0 0,2 0,-2 0,0 0,0 0,0 1,0-1,0 0,0 0,0 0,0 0,0 0,0 0,0 0,0 0,0 0,0 1,0-1,0 0,0 0,0 1,0-1,0 0,0 0,0 0,0 1,0-1,0 0,0 0,0 0,0 0,0 0,0 0,0 0,0 0,0 0,0 0,-2 2,2-2,-8 3,-14 2,-66-2,-62-12,121 5,1 0,-1-2,1-3,-1-1,2-3,0 0,-7-5,-206-155,217 152,0-1,3 0,-8-10,4 3,0 4,-4-3,14 13,0 2,-1-5,-6-11,6 8,-1 2,-5-6,6 11,2 1,-14-8,27 21,0 0,0 0,0 0,-1 0,1 0,0 0,0 0,0 0,0 0,0-1,0 1,0 0,0 0,0 0,0 0,0 0,0 0,0 0,0 0,0 0,0 0,-1 0,1 0,0 0,0 0,0 1,0-1,-2 0,2 0,0 0,0 0,0 0,0 0,0 0,0 0,0 2,0-2,0 0,0 0,0 0,0 0,0 0,0 1,-1-1,1 0,0 0,0 0,0 0,0 1,0-1,0 0,0 0,0 0,0 0,0 0,0 0,0 0,0 0,0 0,0 0,0 1,0-1,0 0,1 0,-1 0,0 0,0 1,3 9,4 11,1-2,-1-1,2 2,0-5,8 13,14 19,9 8,1-2,3 0,-1-6,6 2,-43-43,0 1,0-2,2 0,-2-2,0 2,3 0,-3-2,1-1,8 3,-15-5,0 0,0 0,1 0,-1 0,0 0,0 0,0 0,1 0,-1 0,1 0,-1 0,0 0,0 0,0 0,2 0,-2 0,0 0,0 0,0 0,1 0,-1 0,0-2,0 2,0 0,1-1,-1 1,0 0,0-1,0 1,0 0,0-1,0 1,0 0,0 0,0-2,0 2,0-1,0 0,0 0,0 0,0 1,0-2,0 1,0-1,0 1,-1 1,1-2,0 1,-1 0,-13-26,-2 7,1-1,-2 3,-6-6,1 2,10 11,1 2,1-1,-2 1,0 3,1-2,-8-1,-56-29,62 31,-2 0,2 3,-2-1,2 0,-11 3,-22-1,40 3,14 0,446 3,-283-3,-101 1,6 10,41 0,-116-11,24 0,22 7,-40-5,1-1,0 4,1-1,-1-2,-1 3,0 1,5 3,16 14,1-2,0-1,23 6,-31-14,-1 2,0 0,-1 2,0 1,14 17,2-2,4-3,-2-1,15 6,-23-17,-2-4,21 9,-33-15,-2 1,2 0,-2 2,2 2,33 19,4 1,29 5,-56-26,1-2,-1-1,2-3,10 0,-32-5,-3 0,0 0,1 0,-1 0,-1 0,1 0,1 0,-1 0,2-3,-4 3,0-1,0 1,1-1,-1 1,1 0,-1-1,0-1,1 1,-1 1,1 0,-1-1,0 1,2-1,-2 0,0-1,0 1,0 0,1 1,-1-1,0 0,0-1,0 2,0-1,0 1,0-1,0 0,0-1,0 1,0 0,0 1,-5-36,-1-8</inkml:trace>
</inkml:ink>
</file>

<file path=ppt/ink/ink9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2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3 70,'0'0,"3"0,4 0,1-5,6-5,0 2,1-1,4 3,4 2,2 1,2 1,-4 2,-1 0,-2-5,-2 1,-2 1,5-2,-3 4,3-2,4 2,-3 1,1 0,-3 0,1 0,-4 0,0 5,-2 0,-2 3,-1 2,0-3,-3 4,2-4,-3 5,1-3,1 4,1-4,3-1,1-1,-1-1,3 2,-3 2,-2-1,0-2,-3 2,2-1,-2 4,0 1,2 0,-2 2,-3 1,2-3,-2 3,2-3,-1 1,1 3,2-5,-2 2,2-2,-1 2,-1 0,-1 4,2-3,2-3,-1 1,-3 2,-4 0,3 5,-1 0,-1 2,0 1,-3-1,2-3,1-4</inkml:trace>
</inkml:ink>
</file>

<file path=ppt/ink/ink9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3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3 0,'0'0,"3"0,4 10,2 4,3-1,2 4,2 3,0 0,0-3,-2 0,-2-4,-1 3,-5-1,3 3,-1 1,-1 2,2 0,2-2,1-1,-3 1,4-4,0 0,0-1,2-7,-4 4,1-4,-3 4,1-1,1-3,1-2,-1 2,0 4,1-2,-4 6,3-4,-2 2,0 3,-1 1,-2 3,0 1,0 2,-3-1,1 2,1-5,-2-1,1-3</inkml:trace>
</inkml:ink>
</file>

<file path=ppt/ink/ink9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4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447 1,'0'0,"-2"0,-6 0,0 5,-5 0,-2 2,1 4,0 0,-3 0,5 1,-5 2,0 1,-1-1,1-2,4 3,0-4,-1 2,1-3,-1-2,-1-2,3 1,1-1,-1 1,-2 0,0-1,0 5,2 3,0-2,-1 4,-1-4,3 0,4 5,-2-4,2 1,-1 4,3 0,0 1,1 3,3 1,0 0,1-1,0 2,0-1,0 0,0 0,1 0,-1 0,0 0,0 0,0 0,1-5,4 0,-3 0,1 0,-1-1</inkml:trace>
</inkml:ink>
</file>

<file path=ppt/ink/ink9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5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340 185,'0'0,"0"-4,-4-6,-5 1,-1-4,-2 2,-3 1,5-1,-3 3,4-4,-1 2,-1 3,-1-3,-1 1,-2 3,0-2,-1-1,0 0,-3-1,1 3,-5 2,2 1,-4 3,2 0,5 1</inkml:trace>
</inkml:ink>
</file>

<file path=ppt/ink/ink9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6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5 1,'0'0,"3"0,4 0,3 0,-2 5,3 0,1 0,-1 3,0 4,1-1,-2 3,0-3,-1 3,-1-3,1 3,-1-4,0 3,0-2,-1 2,0 0,4 6,-3-1,3-1,-3 1,-2 0,2-4,-1 2,-4 2,1 0,-3-2</inkml:trace>
</inkml:ink>
</file>

<file path=ppt/ink/ink9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7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220 0,'0'0,"0"5,-2 0,-4 0,-4-2,1 6,-3-5,0 7,-1-2,-2-2,1 4,-3-4,2 5,-1-2,0 2,-1-2,1 3,2-3,0-2</inkml:trace>
</inkml:ink>
</file>

<file path=ppt/ink/ink9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58"/>
    </inkml:context>
    <inkml:brush xml:id="br0">
      <inkml:brushProperty name="width" value="0.1" units="cm"/>
      <inkml:brushProperty name="height" value="0.1" units="cm"/>
      <inkml:brushProperty name="color" value="#0070C0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156 47,'0'0,"4"4,6 1,5-1,3 0,4 3,0 1,-3 2,0-2,-3 0,-3 3,-1-2,1-3,-1-2,3-1,-3-2,-1 5,1-2,-3 5,1 0,1-2,1-2,3-3,-1 7,-1 1,4-1,-3 4,-2-2,0-1,1-5,2 3,-1 1,2-6,-2 2,2-2,1-2,-2-1,1 0,0 0,-4-5,-2-3,-4-8,-6 3,-1-3,-4 1,-6 1,0 3,-3 1,-2 5,3-2,-1 0,2 2,-2-3,-1-4,1 1,-1 2,0 2,-6 3,3 2,0 1,0 1,-2 0,4 1,-2-1,4 0,-6 0,1 5,2 0,-1-1,0 1,1-2,0 3,2-1,-2 1,3-2,-3-1,2-3,0 1,-2-1,2 0,-2 0,3 0,-2-1,0 1,0 0,3-3,0-3,5-3,-3 1,1-1,2-1,2-2,4 0,2-3,4 5,4 0,2 0,1 2,1 0,4 5,4-1,2 3,4 6,-2 0,-2-2,-2 2,-1-1,-2-2,3-1,-1-1,0 5,-2 2,1 4,-2-3,1-2,-2 0,1-4,-1-2,0 1,2-1,-3-1,3 5,-11 2,-9 2,-7 6,-8-2,-6 2,-1-2,2 4,1-5,2-3,1-3,2-1,-3-2,1-2,0 0,-2 0,0-1,1 1,2-1,3-3,1-1,0-1,5-2,5 2,7-1,6 2,6-3,4 2,6 0,1 1,0 4,0 0,2 0,-3-4,2 0,-4 0,-3 2,-1 0,-4 1,2 2,-1 0,0 0,-1 0,0 0,1 0,-1 0,1 0,0 0,-1 0,1 0,0 0,0 0,-2 0,3 0,-2 0,1 5,0 0,-4 4,-13-9,1 0,0 0,0 1,0-1,0 0,1 0,-1 0,0 2,0-2,0 0,0 0,0 0,1 0,-1 0,0 0,0 0,0 1,0-1,0 0,0 1,0-1,0 0,0 0,0 1,0-1,0 0,0 0,0 0,0 0,0 0,0 1,0-1,0 0,-1 0,1 2,-9 5,-14 0,-5-4,-1-2,-1 0,4 0,4-2,3-3,0 0,3-2,0-2,2 0,-2 1,3 7,2 1,1 7,5 4,1 4,1 5,2-1,1 3,-3 1,1 0,-2 1,2-2,1 0,0 1,1-1,0 0,0 0,0-2,0 2,0 0,0 0,0 0,0 0,0 0,0 0,0 0,0 0,0 0,0 0,0 0,0-1,0 0,0 1,0 1,0-1,0 0,0 0,0 0,0 0,0 0,0 0,0-2,0 2,0 0,0-1,0 2,-4-6,-2-9,-3-9,0-12,-2-5,2-4,2-4,2-3,2-1,1 1,0 3,-2-2,1 3,1 0,1 1,0 1,1 0,-1-1,1 1,1 0,-1-2,0 1,0 0,0 0,2 6,2-1,0-1,-2-1,3 4,0 0,-3 0,2-3,2-1,-3-1,1-2,-1 2,-1-4,2 7,0 0,2-1,1-1,-4 1,1-3,-2 1,0-2,-2 0,1 0,-2 1,1 9,0 6,0 14,0 9,0 11,0 6,0-1,0 0,0-4,0-1,0-1,0-2,0 0,0-2,0 0,0 1,0 0,0-2,0 2,0 0,0 0,-4 0,2 0,-3-5,-3 1,3-1,-2-9,-3-6,3-15,1-6,1-7,2-1,-1 5,-1-1,2 2,-2 4,0-1,1 0,1-2,0 1,2-4,-1 5,-2-1,0 0,2-1,1-1,0-2,-1 1,2-2,0 0,3-1,0 1,5 4,-2 1,-1 0,-1 0,2 1,2 5,-1 10,1 11,3 6,1 8,3 1,-4 3,1-6,-2 0,-1-10,-1-10,-1-10,-5 6,1-3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35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2 14,'3'0,"1"-3,-3-1,-5 1,-2 0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0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0,'4'0,"3"0,7 0,2 0,0 3,1 5,0 3,-3 4,-3 2,0-2,-2 0,-3-3</inkml:trace>
</inkml:ink>
</file>

<file path=ppt/ink/ink9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58:35.10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1,'50'33,"81"49,-107-69,0-1,1-1,42 12,-36-17,1-2,-1-1,0-1,55-5,-8 0,404 3,-466-1,1-1,-1-1,1-1,-1 0,0-1,0 0,16-10,-13 7,1 0,0 1,0 2,24-5,30 4,125 7,-78 2,447-3,-545 2,0 1,0 1,0 0,-1 2,0 1,25 10,-20-6,0-2,1-1,39 6,30-7,138-7,-21-3,543 13,-359-7,-331-2,17-2,0 4,159 27,-173-14,1-2,139 7,-14-20,288 7,132-2,-353-8,-236 0,0-2,-1 0,0-2,0 0,0-2,27-13,-13 7,55-14,-39 18,1 3,65-1,118 11,-44 1,498-13,-389-7,-3 0,-230 15,396-21,-280 7,204 9,-119 6,382-3,-420 3,-216 1,0 0,0 2,-1 0,34 10,68 32,-85-30,0-1,1-2,48 9,-4-12,1-3,103-7,-96-2,137 15,-24 6,220-10,-101-5,315 5,-283-6,761 0,-588-3,-485-2,-1-2,0-1,0-2,66-23,68-13,-86 34,140 1,12-1,475-17,-381 15,-34 0,139-22,-112 3,475 1,-46 31,-724 1,1 1,-1 2,0 1,44 16,42 8,-44-19,118 3,76-17,-91 0,341 3,-483-2,0-2,-1-1,1-2,37-12,43-9,-26 15,113-4,93 14,-42 2,180-3,-321 4,-106 1,0-1,0 1,-1 0,1 0,0 0,-1 1,1 0,-1 0,1 0,-1 0,8 6,43 40,-23-19,159 116,-49-40,-114-85,1-3,0 0,44 17,-40-19,-1 1,54 36,-30-10,-1 4,-2 1,-3 3,-2 2,-2 2,-2 2,51 87,-80-112,-1 0,-2 1,-2 1,11 53,-5-21,26 60,-28-87,-1 1,12 60,-17-18,-3 0,-7 104,-1-45,3-106,-1 50,18 147,-7-139,-4 0,-7 112,-2-65,4 923,-2-1044,-1 0,0 0,-1 0,-1-1,-12 35,-43 82,2-9,49-106,2 1,1 0,0 0,-3 35,-4 681,14-463,-2 462,0-728,1 0,0 0,0-1,1 1,-1 0,2 0,-1-1,1 0,6 12,4 4,24 28,-22-32,22 36,-28-34,-1 0,0 0,-1 1,-1-1,-2 2,0-1,2 34,-8 157,-2-111,19 277,-1-46,-5 213,-3 277,-9-464,3 1853,0-2195,-1 0,-1 0,-1 0,0 0,-8 22,-36 73,32-79,1 0,-17 64,21-35,3-1,0 100,4-48,-9 89,-7 232,19-185,-7 420,2-377,-4 95,1 368,10-450,-2 363,-14-555,13-62,-1-24,5 51,-3-49,0-17</inkml:trace>
</inkml:ink>
</file>

<file path=ppt/ink/ink9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58:44.05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0,'0'1154,"0"-1149,0 0,1 0,0 0,0 0,1 0,-1 0,1 0,0-1,0 1,0-1,6 8,40 44,-16-21,-19-17,0 0,-1 1,-1 1,-1 0,0 1,-2-1,0 2,-2-1,0 1,4 33,-4 15,-2 1,-6 72,-1-81,3 0,2 0,13 71,1-36,7 167,-23 101,-2-161,2 1948,5-2047,20 116,4 87,-28-227,3 1,21 113,1-80,-7-37,-4 0,8 116,-17-63,41 242,-18-199,8 217,-25-170,14 205,-12 286,-16-455,2 2743,14-2795,-1-22,-11 751,-4-466,2 342,2-784,1 0,2 0,1 0,0-1,2 1,11 24,-7-21,-2 1,-1 0,9 57,-14 12,-5-76,2 1,0-1,2 1,0-1,2 0,0 0,11 27,28 40,65 101,-60-109,-26-46,2-2,1 0,61 60,106 73,-165-146,0-3,1 0,1-1,0-2,1-2,1 0,0-2,1-2,0 0,43 4,34-3,201-5,-172-7,187 0,390 5,-79 11,123-5,-467 11,-30-1,-123-16,214 12,255 10,-274-18,755 1,-653-10,51 0,521 5,-700 13,27 0,1625-8,-1754-8,-159-3,0-3,0-1,-1-3,74-24,-65 17,0 2,94-11,155 19,-27 2,455-17,-385 13,-33 1,999 0,-1260 11,0 3,0 2,72 21,68 10,44-24,13 3,-224-14,456 44,43-29,-98-5,-46-4,24 1,32 2,99 1,-142-7,674 2,-632-12,-405 3,0 2,-1-3,0-1,0-1,48-11,74-36,-97 30,0 2,1 2,61-8,89 12,19-3,-46-16,-92 14,161-10,-80 24,187-7,53 0,-300 10,-108 2,1 1,-1-1,0 0,1 1,-1-1,0 0,-1 1,1-1,0 1,0 5,0-3,14 47,-9-31</inkml:trace>
</inkml:ink>
</file>

<file path=ppt/ink/ink9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21.85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1531,'55'102,"21"26,56 100,-102-169,-3 0,22 69,-37-97,2-1,1-1,1 0,30 38,-13-17,28 30,-40-55,31 50,-39-56,0 0,19 19,19 28,-13-2,-22-36,1-1,22 28,42 55,59 50,-93-110,-33-37,0 2,-1 0,-1 0,14 23,-10-8,-8-15,0 0,1 0,16 19,-21-30,0 0,0 0,0 0,0-1,0 1,1-1,0-1,-1 1,1 0,0-1,1 0,-1 0,0-1,0 0,7 1,9-1,-1-1,1 0,0-2,0-1,29-7,33-4,-66 13,-1-1,0-1,1-1,-1 0,-1-1,1 0,17-10,12-6,53-18,-21 9,-45 19,33-8,-36 11,46-18,-69 23,-1 0,1-1,-1 0,-1 0,1 0,0 0,3-6,20-16,-14 15,6-3,-1 0,41-21,-43 27,20-10,59-19,-59 26,0-3,46-22,-63 24,0 0,-1-1,0 0,-1-2,21-20,-14 11,49-34,-32 27,-32 24,1 0,-1 1,1 0,0 1,0 0,1 1,-1 0,1 1,0 1,18-3,10 2,73 4,-85 0,214 25,-157-13,127 1,-56-13,130-4,-249-2,-1-1,1-2,-2-2,46-17,-17 5,159-56,-174 58,-1-3,65-40,-85 47,0 1,1 1,1 2,38-11,-66 22,-1 1,1-1,0 0,-1 1,1-1,-1 0,1 0,-1 0,0 0,1 0,-1 0,0-1,0 1,1 0,-1-1,0 1,0 0,-1-1,1 1,0-1,0 0,-1 1,1-1,-1 0,1 1,-1-1,0 0,0 0,0 1,0-1,0-2,-1-6,-1 0,0 0,-1 0,-5-15,-4-16,11 33,-1-1,1 1,-2 0,1-1,-1 1,0 0,-1 1,1-1,-2 1,1-1,-1 1,-6-7,4 5,1 0,1 0,0 0,0-1,1 0,0 0,-4-18,-7-16,-3-2,-27-58,4 14,29 61,-1 1,-1 1,-25-36,19 32,1-2,-28-64,11 22,-97-154,-30 11,66 93,12 6,-65-87,100 145,-16-22,58 73,0 0,0 0,-16-12,-13-15,-29-44,-31-36,69 86,11 11,-1 0,-1 2,-27-21,41 36,0 0,0 1,0 0,0 0,-1 0,1 0,-1 1,0 0,1 0,-1 1,0-1,1 1,-1 1,0-1,0 1,1 0,-8 2,-10 3,0 2,-37 17,49-21,-134 51,15-6,99-36,19-7,0 0,0-1,-1-1,1 0,-1-1,0 0,-17 1,-7 0,-72 16,75-12,0-1,-59 3,63-8,1 1,0 2,0 1,1 1,-1 2,2 0,-1 2,-50 28,47-22,21-13,0 1,1 0,0 1,0 0,1 0,0 1,-9 9,-29 39,32-35,-1-2,-33 31,29-32,14-11,-1-1,0 0,0-1,0 1,-13 6,-41 16,-12 7,-107 34,117-47,43-14,-1 0,-1-1,1-1,-42 4,20-5,-70 16,67-11,-47 5,45-10,1 2,0 2,0 3,1 1,1 2,0 2,1 2,1 2,0 2,-61 43,33-22,49-31,0 1,1 0,-26 24,26-21,0-1,-1-1,-38 20,4-2,-111 62,154-87,-1 0,-20 7,-25 14,46-20</inkml:trace>
</inkml:ink>
</file>

<file path=ppt/ink/ink9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33.23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0,'4'6,"0"0,0 0,0 0,-1 0,0 0,4 13,13 24,13 2,-21-30,0 1,-2-1,15 29,9 20,-22-44,14 34,-18-37,1-1,0 0,16 21,-14-23,-1 1,-1 0,12 27,-4-6,32 53,-35-64,55 93,-6-14,-14-23,-30-53,16 34,13 19,-27-47,27 36,10 16,-14-14,-28-49,-1 2,-1 0,21 53,-23-49,0-1,34 54,-31-57,-1 0,-1 1,18 50,-20-36,1 0,3 0,1-1,25 44,-40-83,-1 1,0-1,0 0,0 1,0-1,0 0,0 0,0 1,0-1,0 0,0 1,0-1,0 0,0 0,1 1,-1-1,0 0,0 0,0 1,1-1,-1 0,0 0,0 0,0 1,1-1,-1 0,0 0,0 0,1 0,-1 0,0 0,1 1,-1-1,0 0,0 0,1 0,-1 0,0 0,1 0,-1 0,0 0,1 0,-1 0,0 0,0-1,1 1,-1 0,0 0,0 0,1 0,-1 0,0 0,0-1,1 1,-1 0,1-1,2-8</inkml:trace>
</inkml:ink>
</file>

<file path=ppt/ink/ink9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37.62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1,'1'25,"1"0,2 0,0 0,14 44,45 93,16 2,1 6,-72-154,1 0,1-1,22 27,-12-16,-5-4,0 0,-2 1,0 1,17 46,-23-51,2-1,18 30,8 16,-18-23,-11-23,1-1,1 0,1 0,0-1,1 0,16 18,-13-17,0-1,17 31,-19-28,1-1,20 24,115 132,-127-148,23 35,18 25,-46-67,21 36,-26-37,2 0,26 31,-18-21,-13-13</inkml:trace>
</inkml:ink>
</file>

<file path=ppt/ink/ink9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43.78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0 536,'31'-2,"0"-1,0-2,-1-1,31-10,1 0,-27 7,-1 2,1 2,59-2,-67 7,-1-2,1 0,-1-2,0-1,41-12,-8 5,-50 12,0-1,1-1,-1 0,0 0,0-1,-1 0,1 0,13-8,5-5,0 1,1 2,30-11,-29 14,-1-3,0 0,30-20,-42 20,-1 0,25-27,-2 1,-21 23,1 0,1 1,23-13,-33 22,1 2,0-1,0 1,0 1,0 0,1 0,-1 1,1 0,15 0,88 3,27-1,-134-1,0 0,0-1,-1 0,1-1,-1 1,1-1,8-6,4-1,-2 2</inkml:trace>
</inkml:ink>
</file>

<file path=ppt/ink/ink9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45.59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1 324,'31'-8,"-9"0,63-9,30-7,0 5,154-5,-139 12,-17 1,-80 8,0-2,49-13,-51 10,0 2,0 0,32 0,97-10,-104 9,-29 1,0 0,-1-1,36-15,23-7,-75 25,-1 1,0-1,1-1,7-6,7-2,-15 7,-9 2,-18 0,-2 2</inkml:trace>
</inkml:ink>
</file>

<file path=ppt/ink/ink9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46.77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1 124,'119'-2,"130"5,-159 8,-59-5,54 1,72-10,-128 0,-1 0,0-3,41-11,-8-6,58-31,-76 33,-38 19,-4 1,1 1,-1 0,0-1,0 0,1 1,-1-1,0 0,0 0,0 0,0 0,0 1,0-1,1-2,-2-1</inkml:trace>
</inkml:ink>
</file>

<file path=ppt/ink/ink9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48.77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0,'1086'0,"-1067"1,-1 1,0 1,0 1,0 0,23 10,27 6,-52-15,1 1,0 0,19 12,-23-11,0-1,0 0,0-1,0-1,1 0,15 3,45-4,-53-4</inkml:trace>
</inkml:ink>
</file>

<file path=ppt/ink/ink9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51.51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1 474,'3'-2,"-1"-1,1 1,0 0,0 0,1 1,-1-1,0 1,1-1,-1 1,0 0,1 0,5 0,46-3,-37 4,-11 0,10 0,0-1,0 0,1-1,-2-1,1-1,0 0,-1-1,22-9,69-30,-70 31,39-21,-52 22,-2 1,-1 0,0-2,26-20,-29 19,1 0,1 1,0 1,1 1,0 1,1 1,-1 1,2 1,-1 0,1 2,30-3,55-14,-72 13,44-5,34 9,-88 6,-1-1,1-2,-1 0,0-2,1 0,43-15,-53 12,-10 6,0-1,-1 0,1 0,0-1,-1 0,0 0,1 0,-1 0,-1-1,1 0,5-5,-15 9,-1 1,1 0,0 0,0 0,0 0,-8 4,-21 8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0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85,'0'-2,"4"-6,4-4,1-2,3 0,3 3,-2 0,1 2,2 6,2 3,-3 4,-3 6,-1 0,-1 3,-4-2</inkml:trace>
</inkml:ink>
</file>

<file path=ppt/ink/ink9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53.11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0 487,'1'-2,"0"0,0 0,0 0,0 0,0 0,1 0,-1 0,1 0,-1 1,1-1,0 1,-1-1,4-1,2-4,19-16,2 1,0 1,32-18,96-46,-46 27,-83 44,2 2,0 1,41-10,28-10,53-23,-112 43,0 1,0 2,0 1,1 2,0 2,44 3,15 2,98-4,-162-6,-25 2,-26 3,-27 3,-11 4</inkml:trace>
</inkml:ink>
</file>

<file path=ppt/ink/ink9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55.34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0 693,'14'-16,"-2"0,17-27,-18 25,1 0,15-16,23-15,3 2,106-74,-58 47,-79 58,30-25,73-41,14 14,-118 59,-7 2,1 1,-1 0,1 1,0 0,1 2,-1-1,22 0,327 3,-167 3,-174-2</inkml:trace>
</inkml:ink>
</file>

<file path=ppt/ink/ink9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57.17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1 741,'1'-4,"0"0,0 1,1-1,0 0,0 1,0-1,0 1,0 0,0 0,1-1,3-2,7-10,17-30,39-44,-56 75,1 0,1 1,0 0,1 1,1 1,22-13,48-24,-30 16,2 2,70-26,-46 23,-56 22,0 1,1 1,40-9,-6 7,89-32,-99 29,0 2,71-9,39-12,-112 21,1 3,65-6,-116 16,1 0,0 0,0 0,0 0,0 0,-1 0,1 0,0 0,0 0,0 0,0 0,-1 0,1 1,0-1,0 0,-1 1,1-1,0 1,0-1,0 1,-1 0,0-1,0 1,1-1,-1 1,0-1,0 1,0 0,0-1,-1 1,1-1,0 1,0-1,0 1,0-1,-1 1,1-1,0 1,0-1,-1 1,1-1,0 1,-1-1,1 1,-36 32,23-21,-17 17</inkml:trace>
</inkml:ink>
</file>

<file path=ppt/ink/ink9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0:59.91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1885 51,'-477'0,"456"-1,0-2,0 0,1-1,-30-10,29 7,-1 2,0 0,-44-3,-424 7,215 3,246 0,1 1,0 1,0 1,-46 16,61-16,0 0,1 2,0-1,1 2,-15 10,-20 14,3-6,27-14</inkml:trace>
</inkml:ink>
</file>

<file path=ppt/ink/ink9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02.56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23,'5'0,"4"0,6 0,4 0,4 0,1 0,2 0,-1 0,1 0,0-4,-1-2,0 1,-8 1,-8 1</inkml:trace>
</inkml:ink>
</file>

<file path=ppt/ink/ink9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04.96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1,'33'12,"-15"-5,-6-1,0 1,-1 0,0 0,0 1,-1 0,0 1,0 0,15 20,-11-14,63 57,-47-47,32 38,35 42,48 59,-49-60,-36-41,94 102,77 78,-213-221,20 30,3 5,-19-28,26 49,0 1,-34-58,17 40,2 2,-22-44,-1 1,-1 0,0 0,8 37,11 86,-25-120,7 25,26 75,-20-74,12 59,-8 41,-6-57,-14-92,0 1,0-1,1 0,-1 1,0-1,0 0,0 0,0 1,0-1,0 0,0 1,-1-1,1 0,0 0,0 1,0-1,0 0,0 0,0 1,0-1,-1 0,1 0,0 1,0-1,0 0,-1 0,1 1,0-1,0 0,-1 0,1 0,0 0,0 0,-1 1,1-1,0 0,-1 0,-13-4,-19-18,27 18,-53-45,33 22</inkml:trace>
</inkml:ink>
</file>

<file path=ppt/ink/ink9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06.86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1,'24'15,"-1"1,0 1,33 33,-11-11,157 135,112 93,-76-76,-80-44,16 13,-144-132,-2 1,45 62,-30-36,117 162,-65-83,108 176,-84-59,-86-181,-34-66,-7-10,-14-14,18 17,-29-27,-1-1</inkml:trace>
</inkml:ink>
</file>

<file path=ppt/ink/ink9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08.54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0,'22'13,"-2"1,0 0,-1 1,30 30,-15-12,288 271,-278-261,143 154,-41-45,-26-22,-85-89,2-1,2-1,50 38,-54-52,6 4,-1 1,-1 2,65 70,19 40,83 107,-87-88,-87-111,27 57,-22-37,-22-44,-3-7,-2 1,0 0,12 36,-21-56,-1 1,0 0,1 0,-1-1,0 1,0 0,0 0,0 0,0-1,0 1,0 0,0 0,0 0,0-1,0 1,0 0,0 0,-1 0,1-1,0 1,-1 1,0-2,1 0,-1 0,1 0,-1 1,1-1,-1 0,0 0,1 0,-1 0,1 0,-1 0,1 0,-1 0,1-1,-1 1,1 0,-1 0,1 0,-1 0,1-1,-1 1,0-1,-31-23,31 23,-116-112,91 87,-13-14</inkml:trace>
</inkml:ink>
</file>

<file path=ppt/ink/ink9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09.57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0,'3'1,"0"1,0-1,0 1,0-1,0 1,0 0,0 0,-1 0,1 1,-1-1,4 5,2 0,123 107,-67-58,-2 2,-3 3,74 99,-20 4,-64-89,65 76,-102-137,-1 1,-1 0,10 20,-18-27,-10-11,-14-14,-77-84,67 69</inkml:trace>
</inkml:ink>
</file>

<file path=ppt/ink/ink9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10.53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1,'156'158,"89"80,-186-186,-3 2,-2 3,-3 2,71 106,-86-111,-7-12,32 63,-49-80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0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230 320,'0'-11,"-2"-1,0 1,1-1,-2 1,-1 0,0 0,-11-21,-3 1,-30-38,30 35,14 25,-1 0,0 0,1 1,-12-13,15 20,0-1,0 0,-1 2,1-2,0 1,-1 0,1 0,-1 0,0 0,0 0,1 0,-1 0,0 1,0 0,0-1,0 0,1 1,-1 0,-1-1,1 1,0 0,0 0,0 0,0 0,0 0,0 1,0-1,1 1,-5 0,5-1,-1 1,1 0,-1-1,1 1,-1 0,1 0,0-1,-1 1,1 0,1 0,-1 1,0-2,0 1,0 1,0-1,0 1,0-2,1 2,-1-1,0 1,1-2,-1 2,1 0,0-1,-1 0,1 0,0 1,0 0,0-1,0 0,1 3,0 1,1 0,-1 0,1-1,0 1,0-1,0 1,6 6,5 7</inkml:trace>
</inkml:ink>
</file>

<file path=ppt/ink/ink9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11.78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35,'4'0,"6"-4,5-2,4 1,4 1,1 1,2 1,-1 1,1 0,-1 1,1 0,-1 1,-4-5,-6-2</inkml:trace>
</inkml:ink>
</file>

<file path=ppt/ink/ink9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12.52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45,'4'0,"6"0,9 0,6 0,7 0,7-4,0-1,-2-1,-3 2,-7-3,-4-1,-2 2,-5 2</inkml:trace>
</inkml:ink>
</file>

<file path=ppt/ink/ink9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13.31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0,'656'0,"-628"0</inkml:trace>
</inkml:ink>
</file>

<file path=ppt/ink/ink9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14.94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0 106,'43'-1,"48"-10,25-1,-86 12,-7 0,0 0,0-2,0 0,-1-2,1 0,-1-2,37-13,-41 11,0 1,1 1,0 0,0 2,0 0,0 2,29-2,-13 0,-32 5</inkml:trace>
</inkml:ink>
</file>

<file path=ppt/ink/ink9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15.86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1 133,'4'0,"6"-4,9-6,10-5,5-4,4-4,0-1,2 3,-6 5</inkml:trace>
</inkml:ink>
</file>

<file path=ppt/ink/ink9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1:19.27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354 652,'-14'-17,"0"0,1-1,-18-32,-10-15,15 26,-20-41,-6-9,32 52,1 0,2-1,1-1,-9-41,22 70,-5-10,0 5</inkml:trace>
</inkml:ink>
</file>

<file path=ppt/ink/ink9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2:54.800"/>
    </inkml:context>
    <inkml:brush xml:id="br0">
      <inkml:brushProperty name="width" value="0.2" units="cm"/>
      <inkml:brushProperty name="height" value="0.2" units="cm"/>
      <inkml:brushProperty name="color" value="#FFFFFF"/>
      <inkml:brushProperty name="ignorePressure" value="1"/>
    </inkml:brush>
  </inkml:definitions>
  <inkml:trace contextRef="#ctx0" brushRef="#br0">328 1164,'164'-96,"-77"49,-40 21,98-40,-120 59,42-7,8-2,-44 9,-1-2,-1-1,0-2,-1-1,42-25,-36 18,1 1,59-24,7-2,-47 25,-44 17,0 0,0-1,-1 0,1-1,10-7,-110 74,-176 91,202-128,42-17,1 0,-23 14,-170 107,177-106,-2-2,-1-2,-66 23,-36 5,180-80,12-1,2 3,0 2,97-37,-68 37,-47 17,48-22,129-60,-125 58,-60 26,1 2,0 0,0 2,1 1,33-2,-38 3,0-1,0-1,0-1,-1-1,-1-1,31-17,0 1,5 2,-38 17,0-1,-1-2,22-12,15-17,41-24,-82 52,0 0,-1 0,0-2,0 0,17-22,0 2,-27 28,1 0,-1 0,0 0,0 0,-1-1,1 1,-1-1,3-9,-5 13,1 0,-1 0,0 0,0 0,0 0,0 0,0 0,0 0,0 0,0 0,0 0,0 0,-1 0,1 0,0 0,-1 0,1 0,-1 0,1 0,-1 0,1 0,-1 0,0 0,1 1,-1-1,0 0,0 0,0 1,0-1,1 0,-1 1,0-1,0 1,0 0,0-1,0 1,0 0,0-1,0 1,0 0,-1 0,1 0,0 0,0 0,0 0,0 0,-2 1,-5-1,-1 1,1 1,-1-1,1 1,0 1,0-1,0 1,0 1,-8 4,-66 44,77-48,-136 105,96-71,-3-2,-94 56,-6-25,88-42,-82 47,41 0,6-3,-170 105,243-164,22-10,-1 0,1 0,0 1,-1-1,1 0,0 0,-1 0,1 0,0 0,-1-1,1 1,0 0,0 0,-1 0,1 0,0 0,-1 0,1 0,0-1,0 1,-1 0,1 0,0 0,0-1,-1 1,1 0,0 0,0-1,0 1,-1 0,1 0,0-1,0 1,0-3,0 1,0 0,1 0,-1-1,1 1,0 0,-1 0,1 0,0 0,0 0,0 0,1 0,-1 0,0 0,3-2,22-26,43-39,-14 17,20-23,4 5,2 2,95-59,-128 93,-3-3,75-77,-19 16,35-5,-119 88,3-1,-1-1,-1 0,0-2,-1 0,15-25,-22 28,-6 8,1 0,0 0,1 1,11-13,-12 18,-5 11,-8 11,-73 102,-103 121,59-117,42-47,72-68,-2-1,1 0,-24 13,31-21,13-7,-1-1,0-1,0 0,-1 0,8-11,11-12,96-90,146-113,-162 137,-3 3,-81 74,-20 14,-15 11,-16 12,1 0,1 2,-37 35,-22 16,-61 32,-238 123,280-167,55-29,-1-2,-61 23,63-33,-264 83,252-87,4-2,-63 23,110-31,-91 38,89-35,0 0,0 2,1-1,0 1,-15 17,-2 1,-1-2,-1-1,-1-1,-42 22,91-55,10-7,51-23,162-34,-76 27,-114 27,-50 20,0 0,1 0,-1 0,1 0,-1 0,1-1,-1 1,0 0,1 0,-1 0,0-1,1 1,-1 0,0 0,1-1,-1 1,0 0,0-1,1 1,-1 0,0-1,0 1,1-1,-1 1,0 0,0-1,0 1,0-1,0 1,0-1,-12-2,-26 6,-138 40,83-16,81-25,0 1,0 1,0 0,1 0,0 1,-1 1,-17 11,30-16,0-1,0 1,0-1,0 0,0 1,0-1,0 0,0 0,0 0,0 0,0 0,0 0,0 0,0 0,0 0,2-1,32-8,-1-2,1-1,45-24,-38 17,59-20,-86 35,0 0,0 1,1 1,-1 0,1 1,0 1,30 3,-27 1,-4 3</inkml:trace>
</inkml:ink>
</file>

<file path=ppt/ink/ink9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4:17.159"/>
    </inkml:context>
    <inkml:brush xml:id="br0">
      <inkml:brushProperty name="width" value="0.2" units="cm"/>
      <inkml:brushProperty name="height" value="0.2" units="cm"/>
      <inkml:brushProperty name="color" value="#CC0000"/>
      <inkml:brushProperty name="ignorePressure" value="1"/>
    </inkml:brush>
  </inkml:definitions>
  <inkml:trace contextRef="#ctx0" brushRef="#br0">0 521,'30'-3,"0"-1,-1-1,0-1,0-2,29-12,-5 3,-17 6,103-27,-91 24,-1-1,49-23,7-3,-68 27,51-29,3-3,-61 34,0-2,0-2,-2 0,30-24,-36 26,0 1,26-12,-5 2,-30 18,1 1,-1 0,1 1,0 0,0 1,1 0,-1 1,0 1,0-1,1 2,13 2,-26-3,1 0,-1 0,0 0,1 0,-1 0,0 0,1 0,-1 0,1 0,-1 0,0 0,1 1,-1-1,0 0,1 0,-1 1,0-1,0 0,1 0,-1 1,0-1,0 0,1 1,-1-1,0 0,0 1,0-1,1 0,-1 1,0-1,0 1,-4 14,-17 18,16-27,-17 24,-2-1,-2-1,0 0,-32 23,-126 87,148-112,21-17,0-1,-1-1,0 0,0-2,0 1,-1-2,-32 5,-19 5,-33 4,76-15,0 1,0 1,-43 14,33-7,-61 12,34-9,31-6,0 1,1 1,-39 22,67-32,0 1,0-1,1 0,-1 1,0-1,1 1,-1-1,1 1,0 0,0 0,-1-1,1 1,0 0,1 0,-1 0,0 0,0 0,0 3,-3 45,0-3,4-47,0 1,-1-1,1 0,0 1,0-1,0 0,0 1,0-1,0 0,0 1,0-1,0 1,0-1,0 0,0 1,0-1,0 0,0 1,0-1,0 0,0 1,0-1,1 0,-1 1,0-1,0 0,0 1,1-1,-1 0,0 1,0-1,1 0,12-1,26-20,-25 13,33-14,1 3,75-21,7 4,-2-6,122-58,-176 71,-54 22,0 0,-1-2,1 0,30-20,-23 9,99-78,-114 89,0 0,0 0,0 1,26-12,-32 17,1 0,-1 1,1 0,0 0,-1 1,1 0,0 0,0 0,0 1,-1 0,1 0,13 3,-16-2,0 0,0 0,-1 0,1 0,-1 1,1-1,-1 1,0 0,1 0,-1 1,0-1,0 1,2 2,-4-3,0-1,0 1,0 0,0 0,-1 0,1 0,-1 0,1-1,-1 1,0 0,1 0,-1 0,0 0,0 0,-1 0,1 0,0 0,-1 0,1 0,-1 0,1 0,-1 0,0 0,0-1,0 1,-1 2,-10 12,0 0,-1-1,0 0,-2-1,1 0,-2-1,0-1,-19 11,-44 39,57-46,0 0,-1-1,-41 19,-25 17,53-30,-44 20,38-20,-23 10,-114 41,37-44,8 10,121-35,1-1,-1-1,-17 1,19-2,0 0,0 1,0 1,0 0,-16 5,9-1,14-5,-1 0,1 0,0 1,0 0,0-1,0 2,0-1,-5 4,8-5,0 0,1 1,-1-1,0 1,0-1,1 0,-1 1,1-1,-1 1,1 0,0-1,-1 1,1-1,0 1,0-1,0 1,0 0,0-1,1 1,-1-1,0 1,1-1,-1 1,1-1,0 1,-1-1,1 1,0-1,1 2,0 0,-1 1,1-1,0 1,0-1,1 0,-1 0,1 0,0 0,-1-1,1 1,0-1,1 1,5 3,-1-3,0-1,1 0,-1 0,0 0,10 0,-15-2,28 4,0-1,0-2,40-3,-55 0,0-1,0 0,0-1,0 0,-1-1,0-1,0-1,15-8,74-47,132-103,-150 104,7-6,-63 44,58-33,-54 36,43-33,-72 49,0 0,0 1,1-1,-1 1,1 0,0 0,0 0,0 1,12-2,54-17,-67 20,0-1,0 0,0 0,0 0,7-5,-7 4,0 0,0 0,0 1,0-1,1 1,8-2,-13 4,1 0,-1 0,0 0,1 0,-1 1,1-1,-1 0,0 1,1-1,-1 0,0 1,1 0,-1-1,0 1,0 0,0 0,1-1,-1 1,0 0,0 0,0 0,-1 0,1 1,0-1,0 0,0 0,-1 0,1 1,-1-1,1 0,0 3,27 55,-19-44,-2 1,0 0,0 0,6 27,-10-29,-2-11,0-1,-1 1,1-1,-1 1,1-1,-1 1,0-1,0 1,-1 4,0-6,1 0,-1 0,0 1,0-1,0 0,0 0,0 0,0 0,0 0,0 0,0 0,0 0,0 0,-1-1,1 1,0 0,-1-1,1 1,-1-1,1 0,-2 1,-106 30,-107 39,187-57,-36 12,42-17,1 1,-1 0,2 2,-26 16,-78 61,81-54,-84 47,105-69,0-1,-1-1,-37 10,28-13,1-2,-1-1,-1-2,-38-2,54 0,2 1,0 1,-31 7,35-6,1 0,-1-1,1-1,-1 1,0-2,1 0,-15-1,24 1,1-1,-1 1,1 0,0 0,-1-1,1 1,0-1,0 1,-1-1,1 1,0-1,0 0,0 0,0 0,0 0,0 1,-2-3,3 2,0 1,0-1,0 0,0 1,-1-1,1 0,0 1,0-1,0 0,1 0,-1 1,0-1,0 0,0 1,0-1,1 0,-1 1,0-1,1 1,-1-1,0 0,1 1,-1-1,1 0,5-5,0 0,0 1,1 0,10-7,-8 5,111-82,-51 34,2 4,146-78,-159 103,-22 11,60-36,-40 9,-47 34,1 0,-1 0,2 1,-1 0,1 1,0 0,0 1,0 0,1 1,12-3,88-7,-70 10,63-14,-66 6,-22 7,0 0,18-2,-34 7,-1 0,0 0,0 0,0 0,0 0,0 0,0 0,1 0,-1 0,0 0,0 0,0 0,0 0,0 0,1 0,-1 0,0 0,0 0,0 0,0 0,0 0,0 0,1 0,-1 0,0 0,0 0,0 0,0 0,0 1,0-1,0 0,0 0,0 0,0 0,1 0,-1 0,0 1,0-1,0 0,0 0,0 0,0 0,0 0,0 0,0 1,0-1,0 0,0 0,0 0,0 0,-5 10,-8 8,-2-4,-1 0,0-1,-1-1,-37 20,-10 7,-14 6,61-36,1-1,0 2,0 0,1 1,0 1,-18 19,30-27,5-4,11-7,18-14,13-20,-31 28,0 0,1 1,0 0,1 2,0 0,1 0,31-13,-38 20,0-1,0 2,0-1,1 2,-1-1,15 0,-19 3,0-1,0 1,0 0,0 0,-1 0,1 1,0 0,-1 0,1 0,-1 1,1-1,-1 1,0 0,5 4,10 10,65 51,-51-50,-32-17,0-1,-1 1,1-1,0 0,0 1,-1-1,1 0,0 0,0 0,-1 0,1 0,0 0,0 0,0 0,-1 0,1 0,0 0,0 0,0 0,-1-1,1 1,0 0,0 0,-1-1,1 1,0-1,-1 1,1-1,0 1,-1-1,1 1,-1-1,1 1,-1-1,1 0,-1 1,1-1,-1 0,1-1,-1 1,1-1,-1 1,1-1,0 1,0-1,0 1,-1-1,1 1,0 0,1 0,-1 0,0-1,0 1,0 0,1 0,-1 1,1-1,-1 0,0 0,3 0,0 0,-1 0,0 1,1-1,-1 1,1 0,-1 0,0 0,1 0,4 2,1 0,1 1,-1 0,0 0,0 1,0 0,9 6,-16-8,-1-1,1 1,-1 0,1 0,-1-1,0 1,0 0,0 0,0 0,0 0,0 0,0 0,-1 1,1-1,-1 0,0 0,1 0,-1 1,0-1,0 0,-1 4,1-1,-1 1,0-1,0 0,0 0,-1 0,0 0,0 0,-3 6,5-11,-1 1,0 0,0-1,1 1,-1-1,0 1,0-1,0 0,0 1,0-1,0 0,0 0,1 1,-1-1,0 0,0 0,0 0,0 0,0 0,0-1,0 1,0 0,0 0,-1-1,-31-9,19 5,-18-1,-1 2,1 1,-1 1,1 2,-40 5,65-4,0 0,1 1,-1-1,1 1,-1 1,1-1,0 1,-11 7,-44 37,15-11,-83 60,77-54,-83 49,125-86,-1-1,0 0,0 0,0-1,-22 3,19-4,0 1,0 0,-17 8,3-1,-47 12,30-10,40-10,-25 7,0-1,-53 6,33-9,21-1,0-2,-56-2,79-2,0 0,0-1,0 1,0-1,-6-5,-4-2,13 8,6 4,26 18,0 2,28 28,-56-49,4 5,1 1,-1 0,0 0,-1 1,5 7,3 6,-12-20,0-1,1 0,-1 0,0 0,0 1,1-1,-1 0,0 1,0-1,0 0,1 0,-1 1,0-1,0 0,0 1,0-1,0 1,1-1,-1 0,0 1,0-1,0 0,0 1,0-1,0 0,0 1,0-1,-1 0,1 1,0-1,0 1,0-1,0 0,0 1,-1-1,-12-4,-17-14,-12-33,42 51,0 0,0 0,0-1,-1 1,1 0,0 0,0 0,0 0,0 0,0 0,0 0,0 0,-1 0,1 0,0-1,0 1,0 0,0 0,0 0,0 0,-1 0,1 0,0 0,0 0,0 0,0 0,0 0,-1 0,1 0,0 0,0 0,0 1,0-1,0 0,0 0,-1 0,1 0,0 0,0 0,0 0,0 0,0 0,0 0,0 1,0-1,-1 0,1 0,0 0,0 0,0 0,0 0,0 1,0 10,4 11,-2-17,0 0,0 0,0-1,0 1,1-1,0 1,0-1,0 0,1 0,-1 0,8 6,-8-8,-1-1,1 0,-1 0,1 0,0 0,-1-1,1 1,0-1,-1 1,1-1,0 0,0 0,-1 0,1-1,0 1,0-1,-1 1,1-1,0 0,-1 0,1 0,-1 0,1-1,2-1,58-33,53-26,87-23,-173 73,225-85,-176 70,105-51,-103 41,18-15,-63 31,44-17,-60 29,-5 2,0 1,1 0,-1 1,28-4,-41 8,1 1,-1-1,1 1,0 0,-1 0,1 0,-1 0,1 0,0 1,-1-1,1 1,-1 0,1 0,-1 0,0 0,1 0,-1 0,0 1,0-1,0 1,1 0,-2-1,1 1,0 0,0 0,-1 0,1 0,-1 0,1 1,-1-1,0 0,0 1,0-1,0 1,-1-1,2 5,0 13,0 0,-2 1,0-1,-3 26,2-44,0 0,1 0,-1 0,0-1,0 1,0 0,0 0,0-1,0 1,-1-1,1 1,0-1,-1 0,0 1,1-1,-1 0,1 0,-1 0,0 0,-3 1,-46 17,30-12,-28 13,0 2,-47 30,-30 15,-12-2,16-8,99-46,-42 12,41-15,-43 20,40-13,-1-2,0-1,0-1,-48 12,31-13,-120 22,128-26,24-3,0-1,0-1,-24 1,33-3,0 1,-1-1,1 0,0 0,-1 0,1-1,0 1,0-1,0 0,0 0,1-1,-1 1,0-1,1 0,-5-4,-2-3,5 5,0 1,0-1,0 0,1-1,-1 1,1-1,1 0,-1 0,1 0,0 0,-4-12,7 17,0 0,1 0,-1 0,0 1,0-1,1 0,-1 0,0 0,1 0,-1 1,1-1,-1 0,1 0,0 1,-1-1,1 0,-1 1,1-1,0 1,0-1,-1 1,1-1,0 1,0-1,0 1,0 0,-1 0,1-1,0 1,0 0,0 0,1 0,34-4,-31 4,2 0,140-11,-130 9,1-2,-1 0,0-1,-1-1,1 0,19-12,31-18,58-35,23-9,-40 24,-80 41,60-20,1-1,163-62,-223 91,-29 8,1-1,-1 0,0 0,0 1,0-1,0 0,0 0,0 1,0-1,0 0,0 0,0 1,0-1,0 0,0 1,0-1,0 0,0 0,0 1,0-1,0 0,0 0,0 1,0-1,0 0,-1 0,1 0,0 1,0-1,0 0,0 0,-1 0,1 1,0-1,0 0,0 0,-1 0,1 0,0 0,0 1,-1-1,1 0,0 0,0 0,-1 0,-50 36,36-25,-64 55,61-49,-1 0,-1-2,0 0,-42 23,48-33,0 0,-26 5,-18 6,18-1,1 2,-69 41,55-25,41-27,38-22,31-19,78-35,36-17,-103 52,-44 22,36-15,-50 24,0 1,-1 1,1-1,0 2,1-1,-1 1,15 1,-20 0,6 0,-1 1,1-1,0 2,-1 0,1 0,-1 0,0 2,18 7,-6 1,0 1,-1 1,0 1,28 27,55 38,-101-77,13 7,-12-8,1 1,-1-1,0 1,0 0,0 0,0 1,-1-1,1 1,-1 0,0 0,0 0,-1 0,4 5,-6-8,0 0,0 0,0-1,0 1,0 0,0 0,-1-1,1 1,0 0,0 0,-1-1,1 1,0 0,-1-1,1 1,0 0,-1-1,1 1,-1-1,1 1,-1 0,0-1,1 1,-1-1,1 0,-1 1,0-1,1 0,-1 1,0-1,0 0,1 1,-1-1,0 0,0 0,1 0,-1 0,0 0,0 0,1 0,-2 0,-40 0,35 0,-9 1,-1 0,1 1,0 1,-1 1,2 0,-18 7,20-7,-120 26,91-17,22-8,0 1,1 1,-1 1,-18 11,-96 46,31-18,58-21,30-17,-1 0,-28 12,8-6,-34 20,50-24,0 0,-1-2,1 0,-2-1,1-1,-37 6,5 1,7-2,28-8,0 1,-18 8,20-7,0-1,-27 5,38-8,0-1,1 0,-1-1,0 1,0-1,0 0,0 0,0 0,0-1,0 0,0 0,0 0,0 0,1-1,-1 0,0 0,1 0,0-1,-1 1,-5-6,3 2,1 0,0 0,0 0,1-1,-1 0,-6-13,-19-24,31 44,-1 0,1 0,0-1,0 1,-1 0,1 0,0 0,0-1,-1 1,1 0,0-1,0 1,0 0,0 0,0-1,-1 1,1 0,0-1,0 1,0 0,0-1,0 1,0 0,0-1,0 1,0 0,0-1,0 1,0 0,0-1,1 1,-1 0,0-1,0 1,0 0,0 0,0-1,1 1,-1 0,0 0,1-1,17-5,29 4,-43 2,27 0,0-1,1-1,-1-2,0-2,-1 0,49-18,-9 1,-40 14,51-23,-43 10,-1-1,-2-2,65-58,-74 61,-19 17,0 0,0 0,0 1,1 0,0 0,0 1,0 0,0 1,12-3,10 0,41-2,-29 3,500-22,-538 26,-1 0,0 0,0 0,0 0,0 0,0-1,0 0,0 1,0-1,0 0,0 0,-1 0,1-1,5-2,-7 2,0 1,-1 0,1-1,0 1,-1-1,1 1,-1-1,1 1,-1-1,1 0,-1 1,0-1,0 1,0-1,0 0,0 1,0-1,-1 1,1-1,0 0,-1 1,0-1,1 1,-1-1,0 1,1 0,-1-1,-2-1,-15-25,15 24,-1-1,1 1,0 0,1-1,-1 0,1 0,0 0,0 0,0 0,-1-8,6 14,-1 0,0 0,0 1,1-1,-1 1,0-1,0 1,-1 0,4 3,5 9,0 1,11 24,4 7,-2-6,-10-17,1-1,23 28,-31-40,0 0,-1 0,0 0,0 1,4 17,-4-14,-4-13,-1 0,0 0,1 0,-1 0,0 0,0 0,1 0,-1 1,0-1,0 0,0 0,0 0,-1 0,1 0,0 0,0 1,-1-1,1 0,-1 0,1 0,-1 0,1 0,-1 0,1 0,-2 1,0-1,0 1,0-1,-1 1,1-1,0 0,0 0,-1 0,1 0,-1 0,1 0,-4 0,-9 1,-1-1,0 0,-17-1,20-1,-25 1,15-2,0 2,0 1,0 0,0 2,0 1,-42 12,-49 14,14 20,-175 64,260-108,0-2,0 0,-1-1,-29 3,25-4,0 0,-26 8,-144 53,174-57,0 0,1 1,0 1,0 1,1 0,0 1,-17 16,26-23,-1 0,0 0,0 0,0 0,0-1,-1 0,1-1,-13 2,-21 8,33-9,0 1,0-1,-1-1,1 0,-9 1,15-1,-1-1,1 0,-1 0,1 0,-1 0,1 0,-1 0,1-1,-1 1,1 0,-1-1,1 1,-1-1,1 1,0-1,-1 0,1 0,0 0,0 1,-1-1,1 0,0-1,0 1,0 0,0 0,0 0,0-1,1 1,-1 0,0-1,1 1,-1-2,1 1,0 0,0 1,0-1,1 0,-1 1,1-1,-1 0,1 1,-1-1,1 0,0 1,0-1,0 1,0 0,0-1,0 1,1 0,-1-1,0 1,2-1,31-24,-31 24,14-8,0 0,1 1,0 1,0 0,1 2,19-5,118-16,-17 3,-84 8,0-4,101-50,-156 70,30-15,146-62,-57 39,-46 14,-57 17,0 1,0 1,0 1,1 0,-1 1,30-1,59 5,-105-1,0 0,0 0,1 0,-1 0,0 0,0 0,0 0,0 0,0 0,0 0,0 0,0 0,1 0,-1 0,0 0,0 0,0 0,0 0,0 0,0 0,0 0,0 0,1 0,-1 0,0 0,0 0,0 0,0 0,0 0,0 0,0 0,0 1,0-1,0 0,0 0,0 0,0 0,0 0,0 0,0 0,1 0,-1 1,0-1,0 0,0 0,0 0,0 0,0 0,0 0,-1 0,1 0,0 1,0-1,0 0,0 0,0 0,0 0,-7 6,-14 6,-129 66,-55 25,152-79,0-3,-1-2,-65 14,-68-5,86-15,-80 16,170-27,1 0,-1 1,1 0,0 1,0 0,0 1,0 0,-13 9,22-13,-1 0,1 0,1 0,-1 1,0-1,0 0,0 0,0 0,1 1,-1-1,1 0,-1 1,1-1,0 1,-1-1,1 1,0-1,0 1,0-1,0 0,0 1,0-1,1 3,12 40,-4-16,-2-7,-2 6,-11-22,-12-9,22 8,0 0,0 0,-1 0,0 0,0 1,0-1,0 1,3 7,7 11,1 0,1-1,1-1,0 0,36 33,-43-45,98 98,-101-100,0 0,1 0,0 0,1-1,-1 0,1 0,1-1,-1 0,1 0,-1-1,1-1,1 1,-1-1,0-1,1 1,-1-2,1 1,0-1,10-1,3 0,-10 2,0-2,1 0,-1-1,0 0,0-1,0 0,0-1,0-1,16-6,1-3,50-15,-49 18,50-23,-7 0,-44 18,1 0,1 2,38-11,-28 10,-25 7,0-1,-1-1,0 0,0-1,27-23,-1 0,-15 14,-9 5,0 1,1 0,1 1,0 2,0 0,23-8,-33 15,0-2,-1 1,1-1,14-10,25-13,-19 18,15-6,-42 15,0-1,-1 1,1-1,-1 1,1-1,-1 0,0 0,0 0,0 0,0 0,0 0,3-5,-5 6,0 0,1-1,-1 0,0 1,0-1,0 1,0-1,0 1,0-1,0 1,-1-1,1 1,-1-1,1 1,-1-1,1 1,-1 0,-1-3,-19-29,13 22,-9-17,-1 1,-2 1,0 1,-2 0,-28-24,14 17,-59-69,94 100,1 1,-1-1,0 1,1-1,-1 1,1 0,-1-1,0 1,1 0,-1-1,0 1,0 0,1 0,-1-1,0 1,0 0,1 0,-1 0,0 0,0 0,1 0,-1 1,0-1,0 0,1 0,-1 0,0 1,1-1,-1 0,0 1,1-1,-1 0,0 1,1-1,-1 1,1-1,-1 1,1-1,-1 1,1 0,-1-1,1 1,0 0,-1 0,-24 40,17-29,-2 5,-2 0,0-1,-1-1,-1 0,0-1,-30 23,33-30,1 0,-1-1,0 0,-1 0,0-2,1 1,-1-1,-1-1,1 0,0-1,-1 0,-13 0,10-2,0 2,0 0,0 1,0 1,0 1,-19 8,-89 46,72-32,-2-2,-1-3,-1-2,0-3,-72 12,74-23,-16 2,65-7,-1 1,0-1,1 1,-1 0,1 1,0-1,0 1,0 0,-6 4,10-5,-1 0,1 0,-1 0,1 0,0 0,0 1,0-1,0 0,0 1,1-1,-1 0,1 1,-1-1,1 1,0-1,0 1,0-1,0 1,1-1,-1 0,1 1,-1-1,1 1,0-1,0 0,0 0,2 4,1 3,0-1,1 0,0 1,1-2,11 14,-15-19,0 0,0-1,0 0,1 1,-1-1,1 0,-1 0,1 0,0 0,-1-1,1 1,0-1,-1 1,4-1,44-2,-28 1,15-3,-1-1,0-2,0-2,50-19,-80 26,108-38,40-13,-98 34,-2-3,68-35,-37 17,-54 28,-2-2,0-1,-1-1,44-33,-55 36,1 2,0 0,1 1,0 0,29-8,-46 17,0 0,-1 0,1 0,0 1,1-1,-1 1,0 0,0-1,0 1,0 0,0 0,0 0,0 1,0-1,0 0,0 1,0-1,0 1,3 1,-3-1,-1 0,1 1,-1-1,0 0,1 1,-1-1,0 1,0 0,0-1,0 1,0 0,-1 0,1-1,0 1,-1 0,0 0,1 2,0 3,-1 0,0 0,0 0,0 0,-1 0,0 0,0 0,-1 0,0-1,-3 9,-1-3,0-1,0-1,-1 1,0-1,-1 0,0-1,-1 0,0 0,0-1,-1 0,0-1,-15 10,5-7,1-1,-2 0,1-2,-1 0,0-2,-27 5,-137 31,27-4,-4 4,22-5,114-31,9-2,0 1,0 0,-26 12,20-5,-28 10,33-12,18-9,0 0,0 0,0 1,0-1,0 0,0 1,0-1,0 0,0 1,0-1,0 0,1 0,-1 1,0-1,0 0,0 0,0 1,0-1,1 0,-1 0,0 1,0-1,0 0,1 0,-1 0,0 1,0-1,0 0,1 0,-1 0,0 0,1 0,-1 0,0 1,35 8,48 0,1-5,99-6,-133-10,-8 0,-37 11,-1 0,1 0,-1-1,1 1,-1-1,0 0,0 0,0-1,0 1,0-1,4-4,35-41,-37 39,1 0,0 1,1 0,0 0,0 1,9-7,-11 11,22-17,-27 19,-1 1,1 0,-1-1,0 1,1 0,-1-1,0 1,1-1,-1 1,0-1,0 1,0-1,1 1,-1-1,0 1,0-1,0 1,0-1,0 1,0-1,0 0,0 1,0-1,0 1,0-1,0 1,-1-1,1 1,0-1,0 1,0-1,-1 1,1-1,0 1,-1-1,1 1,0 0,-1-1,1 1,0 0,-1-1,1 1,-1 0,1-1,-1 1,1 0,-1 0,1-1,-1 1,1 0,-1 0,1 0,-1 0,0 0,-14-5,0 2,0 0,0 1,0 0,-17 0,8 1</inkml:trace>
</inkml:ink>
</file>

<file path=ppt/ink/ink9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4:21.336"/>
    </inkml:context>
    <inkml:brush xml:id="br0">
      <inkml:brushProperty name="width" value="0.2" units="cm"/>
      <inkml:brushProperty name="height" value="0.2" units="cm"/>
      <inkml:brushProperty name="color" value="#CC0000"/>
      <inkml:brushProperty name="ignorePressure" value="1"/>
    </inkml:brush>
  </inkml:definitions>
  <inkml:trace contextRef="#ctx0" brushRef="#br0">1 0,'2'3,"1"-1,-1 0,0 1,0-1,0 1,0-1,-1 1,1 0,0 3,5 5,52 59,-44-54,0 1,-2 0,0 1,18 31,87 181,-48-45,-54-134,3-1,45 89,-41-103,36 42,7 9,53 128,-81-141,14 23,36 72,-34-41,-47-115,0 0,1-1,0 1,11 11,0 2,-16-23,0 0,0 0,0 0,1 0,-1-1,7 5,-7-6,0 1,0 0,0 0,0 1,0-1,-1 0,1 1,-1 0,0 0,4 4,-3 1</inkml:trace>
</inkml:ink>
</file>

<file path=ppt/ink/ink9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5:28.223"/>
    </inkml:context>
    <inkml:brush xml:id="br0">
      <inkml:brushProperty name="width" value="0.2" units="cm"/>
      <inkml:brushProperty name="height" value="0.2" units="cm"/>
      <inkml:brushProperty name="color" value="#BB5B18"/>
      <inkml:brushProperty name="ignorePressure" value="1"/>
      <inkml:brushProperty name="inkEffects" value="bronze"/>
      <inkml:brushProperty name="anchorX" value="0"/>
      <inkml:brushProperty name="anchorY" value="0"/>
      <inkml:brushProperty name="scaleFactor" value="0.5"/>
    </inkml:brush>
  </inkml:definitions>
  <inkml:trace contextRef="#ctx0" brushRef="#br0">206 520,'0'0,"0"-4,0-4,3 0,1-3,0-2,3-3,-1-1,4 2,-2 0,-2-1,-1 0,-6 3,-5-2,-1 1,-4 2,-2 2,1 0,2-1,-1-2,-1 1,1-1,3-1,-2 1,-1 4,1-1,-1-2,1-2,-1-1,2-2,-2 2,3 0,1 0,2-2,6 4,2 6,4 8,4 3,4 1,-2 4,-3 3,2-1,1-2,-3 1,-2 2,2 2,1-2,-1 2,2 1,-3 1,2 1,-2 1,2-3,-2 0,-2 0,-3 2,-1 0,-2 1,0 1,-1-1,-5 2,1-1,0 1,-4-1,2 0,-3-3,1-1,1 0,2 1,2 1,-2-3,-4-7,-3-4,1-10,2-6,2-4,-1-3,-2-1,1-1,-2 1,2 0,1 1,3 0,2 1,-2-1,0 1,-2 0,0 0,1 0,1 0,2-1,2 1,-4 4,1-1,0 1,-3 3,1-1,1-1,-2 3,0-2,2 0,5 1,5-1,5 3,5 2,2-1,6-1,1 1,-4-3,0 3,-2 2,0 2,0 2,-7 9,-4 1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0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0 125,'0'-2,"1"1,0-2,-1 1,1 1,0-2,0 1,0 1,0-1,1 0,-1 1,0-1,3-2,25-22,-20 19,0-1,0 1,0 0,1 0,0 1,1 1,-1-1,1 2,0-1,23-5,-31 10,0 0,-2 0,2 0,-1 1,1-1,0 1,-1-1,1 1,-1-1,0 1,0 0,0 1,0-1,0-1,1 2,-1 0,0-1,-1 0,1 1,0 0,0-1,-2 1,2 0,-1-1,0 2,0-1,0-1,2 5,0-1,-1 0,0 0,0 0,0 1,-1-1,0 0,0 1,-1-1,1 1,-2 9,-4 1,-5-3</inkml:trace>
</inkml:ink>
</file>

<file path=ppt/ink/ink9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5:41.35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0,'1'0,"1"1,-1-1,0 0,1 1,-1-1,0 1,1 0,-1-1,0 1,1 0,-1 0,0 0,0 0,0 0,0 0,0 0,1 2,18 26,-10-13,-4-8,-2 0,1 0,-1 0,0 1,-1-1,0 1,0 0,-1 0,2 16,0 5,-2 49,-3 633,1-695</inkml:trace>
</inkml:ink>
</file>

<file path=ppt/ink/ink9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8:38.061"/>
    </inkml:context>
    <inkml:brush xml:id="br0">
      <inkml:brushProperty name="width" value="0.35" units="cm"/>
      <inkml:brushProperty name="height" value="0.35" units="cm"/>
      <inkml:brushProperty name="color" value="#DA0C07"/>
      <inkml:brushProperty name="ignorePressure" value="1"/>
      <inkml:brushProperty name="inkEffects" value="lava"/>
      <inkml:brushProperty name="anchorX" value="-2168.78247"/>
      <inkml:brushProperty name="anchorY" value="926.70575"/>
      <inkml:brushProperty name="scaleFactor" value="0.5"/>
    </inkml:brush>
  </inkml:definitions>
  <inkml:trace contextRef="#ctx0" brushRef="#br0">0 59,'0'0,"16"0,35 0,23 0,15 0,-3 0,-3 0,-7-6,-11 0,-12 0,-8 0,-2 3,-5 1,-2 0,-2 2,-2 0,-2 0,6 0,6 0,0 7,0-1,2 0,-8 5,4-1,-3-1,-1-3,-2-2,-2-2,5 0,6-2,0 0,4-1,-2 1,-3-1,-3 1,-9 6,-4 0,5 0,7 5,6 0,7-3,11-1,3-3,-5-1,1-2,-8-1,-6 0,0 0,1-1,-3 1,2-7,4 1,-3-1,1 2,3-5,-3 1,2 2,-5 1,-4 3,-3 0,-4 2,3-5,-1 0,11 0,12 2,3-6,4 2,0 1,-7-5,-8 3,-7 0,-6 3,-5 2,-9 8,-8 7,-6 7,-6 6,-10 4,-1 2,-2 1,2 1,1-1,1 1,2-1,1 0,1-1,-6-5,0-2,0 1,2 1,0 2,-4 1,0 1,1 0,2 2,-5-7,2 0,1 0,-5-4,2 1,2 0,2 3,-4-4,2 2,1 0,2 3,-5 8,2 8,-5 7,2-1,1-1,-3 1,2-2,2 1,2 4,-3-3,2-3,1 1,2-2,-4-4,1-2,-5-4,1 5,3 0,2-2,2-1,3-2,1-1,0-1,2 6,-1 5,1 1,-1-2,0-2,0 3,1-3,-1 0,0-3,0-2,0 4,0-1,0 5,0 0,0 3,0-1,0-3,0-3,0-3,0-2,0-2,0 6,0-1,0 0,0-2,0 6,0 4,0 0,0 4,0 3,0-2,0 2,0-5,0 3,0 2,0 3,0-4,0 2,0-5,0-4,0-4,0-4,0-3,0-1,0-1,0 0,0-1,0 0,0 1,0 0,0 0,-6 6,-1 1,1-1,1 5,2 6,0-2,2 3,0-2,1 3,1 2,-7-3,0 2,0 2,1-3,2-4,0-5,2-4,0-3,1-2,1-1,-1 0,0-1,0 7,-6 6,0 0,-1 5,2-2,1-2,2-4,1-3,0-3,1-2,0 5,0 7,1-1,-1 4,0-1,0-3,0 3,0-3,0-3,0-2,0 3,0-2,0 5,0 5,0 4,0-3,0 3,6 2,1-4,-1 1,0 2,-3-4,0-4,-2-5,0-5,-1-2,0-1,-1-2,1-1,0 0,0 1,0-1,0 7,0 0,0 1,0-2,0-1,0-1,0-2,0 0,0-1,0 0,0 0,0 0,0 0,0 1,-7-1,1 0,-1 6,2 1,1-1,2-1,0-1,2-1,-6-2,0 0,0 0,1-1,2-1,1 1,0 0,2 6,0 1,0 5,0 6,-5-2,-1-2,0 2,-5-9,1-3,2 3,1-1,3 4,2 6,0 5,2 4,0-3,1-4,-1-5,1-5,-1 2,0-2,0 4,0-1,6-2,0-2,1-3,3 5,0 4,-1 6,-3 5,-2 3,-1 2,-2-4,5-12,0-6,0-5,-2-4,0 0,-2 0,-1 0,-7 6,0 1,-6-5,0-1,2-8,-3-5,-5-7,3-4,3-3</inkml:trace>
</inkml:ink>
</file>

<file path=ppt/ink/ink9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8:38.062"/>
    </inkml:context>
    <inkml:brush xml:id="br0">
      <inkml:brushProperty name="width" value="0.35" units="cm"/>
      <inkml:brushProperty name="height" value="0.35" units="cm"/>
      <inkml:brushProperty name="color" value="#DA0C07"/>
      <inkml:brushProperty name="ignorePressure" value="1"/>
      <inkml:brushProperty name="inkEffects" value="lava"/>
      <inkml:brushProperty name="anchorX" value="-15269.49707"/>
      <inkml:brushProperty name="anchorY" value="-29641.57617"/>
      <inkml:brushProperty name="scaleFactor" value="0.5"/>
    </inkml:brush>
  </inkml:definitions>
  <inkml:trace contextRef="#ctx0" brushRef="#br0">32 1,'0'0,"0"5,0 8,0 5,0 6,0 3,0 3,-6-5,0 0,0 0,0 1,3 1,1 2,0 0,2 1,0 0,0 1,0-1,0 0,1 1,-1-1,0 1,0-1,0 0,0 0,0 1,0-1,0 0,0 0,0 0,0 1,0-1,0 0,0 0,0 1,0-1,0 0,0 6,0 1,0 5,0 0,0 4,0 4,0-3,0 4,0-4,0 1,0 4,0-5,0-3,0-4,0-4,0 3,0-1,0 4,0 5,0-1,0 3,0-3,0 2,0 3,0-3,0 2,0-4,0-3,0-5,0 3,0-2,0-2,0 4,0-1,0-2,0 3,0 6,0-3,0-1,0-4,0 3,0 4,0-2,0 4,0-3,0-3,0 2,0-3,0 4,0-2,0-3,0 3,0-2,0 4,0-3,0 4,0 4,0-3,0 3,0 2,0-3,0 1,0-3,0 1,0 3,0 3,0-5,0 3,0 2,0-5,0 2,0-5,6 3,0 1,0-3,-1 3,-1 2,-2 2,-1-3,0-5,5-5,0-4,0-3,-1 3,-2 6,5-1,0 4,-2 4,-1-2,5 3,-2-4,-1 2,5 2,-2-3,-2-5,-1 3,-3-3,-2 2,-1-3,5 5,0 2,0-2,5 2,-2 3,5-3,-1-4,-3 1,3-3,-2 2,-2-2,-3-3,-2-3,4-3,-1 5,-1-2,5-1,-2 5,6 4,-3 0,-2 3,-2-2,2 2,-1 3,-2-3,-1 2,-3-3,-1 1,-2-3,0-4,6-3,0-4,0-2,-2-1,0-1,-2 0,-1-1,0 7,-1 6,0 1,-1 4,7 4,0 4,0-4,-1 2,-1 1,-2-4,-1 2,0-6,-1 3,0 1,-1-3,1 3,0-4,0-4,0 2,0-3,0 4,0-3,0 4,0 3,0-2,0 3,6 2,0-4,0-3,-1-4,-1-5,4-9,0-2,-1 5,4 1,-1 1,-1 0,3 0,-2 0,-2-1,4 0,-2-1,4-5,-1-1,-3 0,3-5,-3 7,5-5,4 3,3 1,3-4,3-6,2-4,6-5,2-3,11-2,5-1,-1-1,3 0,0-6,-4 0,1-6,0 1,-4 2,-4-4,-5 3,-4-4,-4 2,-1 3,-1 3,0 3,-1 1,0 2,1 1,0 1,6-1,0 1,6-1,0 1,-2-1,-2 0,3 0,-1 0,-9 6,-1 0,-3 0,1-1,-7 5,1-2,0 0,2-3,2-1,2 4,1 6,1-1,0-2,1-2,-1 2,-5 5,-1-2,0 3,2-2,0-3,2-4,1-3,-5 3,0 0,0-2,1-2,2 5,1 0,1-2,1-2,0-1,1-2,-6-1</inkml:trace>
</inkml:ink>
</file>

<file path=ppt/ink/ink9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8:48.269"/>
    </inkml:context>
    <inkml:brush xml:id="br0">
      <inkml:brushProperty name="width" value="0.35" units="cm"/>
      <inkml:brushProperty name="height" value="0.35" units="cm"/>
      <inkml:brushProperty name="color" value="#DA0C07"/>
      <inkml:brushProperty name="ignorePressure" value="1"/>
      <inkml:brushProperty name="inkEffects" value="lava"/>
      <inkml:brushProperty name="anchorX" value="-2168.78247"/>
      <inkml:brushProperty name="anchorY" value="926.70575"/>
      <inkml:brushProperty name="scaleFactor" value="0.5"/>
    </inkml:brush>
  </inkml:definitions>
  <inkml:trace contextRef="#ctx0" brushRef="#br0">0 60,'0'0,"16"0,36 0,23 0,15 0,-3 0,-2 0,-8-6,-12 0,-11 0,-8-1,-3 4,-4 1,-3 0,-1 2,-3 0,-1 0,5 0,7 0,-1 7,1 0,2-1,-9 5,5-1,-4-1,0-3,-3-2,-1-2,4 0,7-2,-1 0,5-1,-2 1,-4-1,-2 1,-10 6,-4 0,6 0,6 6,7-1,7-3,11-1,2-3,-4-1,1-2,-8-1,-7 0,1 0,1-1,-4 1,3-7,4 1,-4-1,2 2,3-5,-4 0,3 3,-5 1,-5 3,-2 0,-5 2,4-5,-2 0,12 0,12 2,3-6,4 2,0 1,-7-6,-9 4,-6 0,-7 3,-4 2,-10 8,-8 7,-5 7,-7 7,-10 3,-1 3,-3 0,3 1,1 0,1 0,2 0,1-1,1 0,-6-6,0-2,0 2,2 0,0 2,-4 2,0 0,0 0,3 3,-5-8,2 1,1-1,-5-4,2 1,2 1,2 2,-5-4,3 3,1-1,2 3,-5 9,2 7,-5 8,2-1,0-2,-2 2,2-2,2 0,2 5,-3-3,2-4,1 2,1-3,-3-3,1-3,-5-3,1 4,3 1,2-3,2 0,3-3,1 0,0-2,2 7,-1 4,1 2,-1-3,0-1,0 3,1-4,-1 1,0-4,0-1,0 3,0 0,0 4,0 1,0 2,0 0,0-3,0-4,0-2,0-3,0-1,0 5,0 0,0-1,0-2,0 7,0 4,0-1,0 5,0 3,0-3,0 3,0-5,0 2,0 3,0 3,0-5,0 3,0-5,0-5,0-3,0-5,0-2,0-2,0 0,0-1,0 0,0-1,0 1,0 1,0-1,-7 7,0 0,1 0,1 4,2 7,0-2,2 2,0-1,1 2,1 3,-7-3,0 2,0 1,1-2,2-4,0-6,2-3,0-4,1-2,1 0,-1-1,0 0,0 6,-6 7,0-1,-2 6,3-2,1-3,2-3,1-4,0-2,1-3,0 6,0 6,1 0,-1 3,0 0,0-3,0 2,0-2,0-4,0-1,0 2,0-1,0 5,0 4,0 5,0-3,0 2,6 3,1-4,0 0,-1 3,-3-4,0-4,-2-6,0-4,-1-3,0-1,-1-1,1-2,0 1,0 0,0-1,0 8,0-1,0 2,0-3,0 0,0-2,0-1,0-1,0 0,0-1,0 0,0 1,0-1,0 2,-7-2,1 1,-2 5,3 2,1-2,2 0,0-2,2-1,-6-1,0-1,0 1,1-2,2 0,1 0,0 0,2 7,0 0,0 6,0 6,-5-3,-1-1,0 2,-6-10,2-2,2 2,1 0,3 3,2 7,0 4,2 5,0-3,1-4,-1-6,1-4,-1 1,0-1,0 3,0 0,6-3,0-1,1-4,3 6,1 4,-2 5,-3 6,-2 3,-1 2,-2-5,5-11,0-7,0-4,-2-5,0 1,-2-1,-1 0,-7 7,0 0,-6-4,0-2,2-8,-3-4,-6-8,4-4,3-3</inkml:trace>
</inkml:ink>
</file>

<file path=ppt/ink/ink9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08:48.270"/>
    </inkml:context>
    <inkml:brush xml:id="br0">
      <inkml:brushProperty name="width" value="0.35" units="cm"/>
      <inkml:brushProperty name="height" value="0.35" units="cm"/>
      <inkml:brushProperty name="color" value="#DA0C07"/>
      <inkml:brushProperty name="ignorePressure" value="1"/>
      <inkml:brushProperty name="inkEffects" value="lava"/>
      <inkml:brushProperty name="anchorX" value="-15269.49707"/>
      <inkml:brushProperty name="anchorY" value="-29641.57617"/>
      <inkml:brushProperty name="scaleFactor" value="0.5"/>
    </inkml:brush>
  </inkml:definitions>
  <inkml:trace contextRef="#ctx0" brushRef="#br0">32 1,'0'0,"0"5,0 8,0 5,0 7,0 2,0 4,-6-6,0 0,0 1,0 0,3 1,1 3,0-1,2 2,0-1,0 1,0 0,0-1,1 2,-1-2,0 2,0-2,0 0,0 1,0 0,0 0,0-1,0 0,0 1,0 0,0 0,0-1,0 1,0 0,0-1,0 1,0 5,0 2,0 4,0 1,0 4,0 3,0-2,0 4,0-5,0 2,0 4,0-6,0-2,0-5,0-3,0 3,0-2,0 5,0 4,0 0,0 3,0-4,0 3,0 3,0-4,0 3,0-4,0-4,0-4,0 2,0-1,0-3,0 5,0-2,0-1,0 2,0 7,0-3,0-2,0-3,0 2,0 5,0-2,0 3,0-2,0-3,0 1,0-2,0 3,0-1,0-3,0 2,0-1,0 3,0-2,0 4,0 3,0-2,0 3,0 1,0-2,0 1,0-4,0 2,0 3,0 2,0-4,0 3,0 2,0-6,0 3,0-5,6 2,0 2,0-3,-1 2,-1 3,-2 2,-1-4,0-4,6-5,-1-5,0-2,-1 2,-2 7,5-2,0 5,-2 4,-1-3,5 4,-2-4,0 1,4 3,-2-3,-2-6,-1 4,-3-4,-2 3,-1-3,5 4,0 3,0-2,6 1,-3 4,5-3,-1-5,-3 2,3-3,-2 1,-1-1,-4-4,-2-2,4-4,-1 6,-1-3,5 0,-2 4,7 5,-4 0,-2 2,-2-1,2 2,-1 2,-2-2,-1 2,-3-4,-1 2,-2-3,0-5,7-2,-1-5,0-1,-2-2,0-1,-2 1,-1-2,0 8,-1 5,0 2,-1 4,7 3,0 5,0-4,-1 1,-1 2,-2-4,-1 2,0-7,-1 4,0 1,-1-4,1 4,0-4,0-5,0 3,0-4,0 5,0-3,0 3,0 4,0-2,0 2,6 3,0-4,1-4,-2-3,-1-6,4-8,0-3,-1 5,4 2,-1 0,-1 1,4-1,-3 1,-2-2,4 0,-2 0,4-6,-1 0,-2-1,2-5,-3 8,5-6,4 3,4 1,2-3,3-7,3-4,5-5,3-3,11-2,4-1,0-1,3 0,0-6,-5 0,2-6,0 1,-5 2,-3-5,-5 4,-5-4,-3 2,-2 3,-1 3,1 3,-2 0,1 3,0 1,0 1,7-1,-1 2,7-2,0 1,-3-1,-1 0,2 0,0 0,-10 6,0 0,-4 0,1-1,-6 5,0-2,0 0,3-3,1-1,2 4,2 7,0-2,1-2,0-2,-1 2,-4 5,-2-1,0 2,3-2,-1-3,3-4,0-3,-5 4,1-1,-1-2,1-2,3 5,0 0,1-2,2-2,-1-1,2-2,-7-1</inkml:trace>
</inkml:ink>
</file>

<file path=ppt/ink/ink9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06.114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0,'0'5,"0"7,5 6,2 6,0-1</inkml:trace>
</inkml:ink>
</file>

<file path=ppt/ink/ink9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06.73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265 0,'0'5,"5"7,1 6,1 6,-2 3,-1 3,-2 1,-1 1,-10-1,-15-4,-8-8,-9-7,-3-6,-3-3,-5 3,6 0</inkml:trace>
</inkml:ink>
</file>

<file path=ppt/ink/ink9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07.165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1,'0'5,"6"7,1 6,5 1,0-4</inkml:trace>
</inkml:ink>
</file>

<file path=ppt/ink/ink9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07.673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0,'5'0,"2"5,5 2,5 0,1 3,-4 6,-4 4,-4 5,-2-2</inkml:trace>
</inkml:ink>
</file>

<file path=ppt/ink/ink9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08.168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0,'6'0,"6"5,7 7,-1 6,8 6,4 4,-3-9,-1-7,1-16,-5-12,-6-4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0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0 265,'2'-3,"-1"1,0-1,1 0,0 2,0-2,-1 1,1 0,0 0,0 0,1 0,-1 0,6-2,0-2,3-3,-2 0,1 0,-2-1,0 0,1 0,8-17,-13 20,0-1,-2 0,0 1,1-2,-1 2,-1-2,0 2,0-2,-1 2,0-2,-1-7,0 14,1 0,-1 0,1 1,-1-1,1 0,-1 1,0-1,0 0,0 1,0-1,-1 0,1 1,1-1,-2 1,1-1,-1 1,0 0,1 0,-1-1,0 1,0 1,0-1,0 0,0 0,1 0,-1 1,0-1,0 1,-3 0,-11-3</inkml:trace>
</inkml:ink>
</file>

<file path=ppt/ink/ink9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08.635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0,'0'5,"6"7,6 1,6 9,1 6,2-2,-3-1,1 2,-8-5,-11-10,-6-8</inkml:trace>
</inkml:ink>
</file>

<file path=ppt/ink/ink9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09.182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1,'5'0,"7"5,1 7,-2 6,4 6,-3-7,-2-6</inkml:trace>
</inkml:ink>
</file>

<file path=ppt/ink/ink9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09.666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11 1,'0'5,"5"7,2 7,0 5,-1 3,-3 3,0 1,-7-5,-8-6,-1-13,0-6</inkml:trace>
</inkml:ink>
</file>

<file path=ppt/ink/ink9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0.260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1,'5'10,"8"4,0 5,-6-2,-5-3</inkml:trace>
</inkml:ink>
</file>

<file path=ppt/ink/ink9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0.79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411 0,'0'5,"0"7,0 7,0 4,0 5,-10 2,-9 1,-11 0,-11-4,-4-3,-4-4,1-7,3-4,0-5,1-2,9-2</inkml:trace>
</inkml:ink>
</file>

<file path=ppt/ink/ink9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1.197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1,'0'5,"5"7,2 6,4 1,1 1,4 3,-2 3,-3 2,-3-4</inkml:trace>
</inkml:ink>
</file>

<file path=ppt/ink/ink9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1.572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54 0,'0'5,"5"2,2 5,-1 5,0 5,-8-1,-12-4,-16-5,-1-5</inkml:trace>
</inkml:ink>
</file>

<file path=ppt/ink/ink9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1.994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1,'5'5,"2"7,0 6,4 1,-1 2,-1 2,-2-2</inkml:trace>
</inkml:ink>
</file>

<file path=ppt/ink/ink9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2.385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0,'5'5,"7"2,6 5,6 5,4 0,2-2,1-5,0-3,-5-9,-6-3</inkml:trace>
</inkml:ink>
</file>

<file path=ppt/ink/ink9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3.29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0,'5'0,"7"5,1 7,4 1,-1-1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1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0 157,'10'-8,"-1"2,23-12,-21 12,0-1,17-12,-15 10,-1 1,2 0,-1 0,21-7,25-14,-57 27,1 0,0 0,0 1,0 0,0-1,1 1,-2 0,2 1,-1-1,1 0,-1 1,1-1,-1 1,0 0,1 0,0 0,-1 0,1 1,-1-1,0 1,1 0,-1-1,0 2,1-1,-1 1,-1-2,1 2,6 3,2 4,0 1,0-1,-1 1,-1 1,13 14,-1 2,-11-16</inkml:trace>
</inkml:ink>
</file>

<file path=ppt/ink/ink9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3.713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0,'5'0,"2"5,5 7,6 7,-1 5,-8-2,-6-9,-8-7,-3-10,-1-15,2-3</inkml:trace>
</inkml:ink>
</file>

<file path=ppt/ink/ink9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4.15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99 0,'0'5,"5"7,7 6,1 11,4 0,-2 6,-2 1,-4 1,-4-2,-2-1,-7-6,-8-4,-12-4,-8-7,-8-5,-2-4,6-3</inkml:trace>
</inkml:ink>
</file>

<file path=ppt/ink/ink9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4.557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148 0,'0'6,"-5"0,-7 1,-12-2,-6-1,-10-2,4-1</inkml:trace>
</inkml:ink>
</file>

<file path=ppt/ink/ink9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4.885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118 0,'0'6,"0"5,0 8,-5 4,-12 5,-8 2,-11-4,2-7</inkml:trace>
</inkml:ink>
</file>

<file path=ppt/ink/ink9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5.229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70 1,'5'5,"-8"2,-15-1,-9-6,1-3</inkml:trace>
</inkml:ink>
</file>

<file path=ppt/ink/ink9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5.59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4 1,'5'0,"2"5,-6-3,-8-3,-2 0</inkml:trace>
</inkml:ink>
</file>

<file path=ppt/ink/ink9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5.919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0,'5'0,"7"11,2 8,2 1,0-3</inkml:trace>
</inkml:ink>
</file>

<file path=ppt/ink/ink9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6.247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29,'5'0,"7"0,1-6,4-1,9 0,5 2,-2 1</inkml:trace>
</inkml:ink>
</file>

<file path=ppt/ink/ink9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6.59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1,'5'0,"2"5,4 2,6-1,0-1</inkml:trace>
</inkml:ink>
</file>

<file path=ppt/ink/ink9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6.919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1,'5'5,"7"2,2 5,-2 5,-3 5,2-1,5-4,-7-5,-8-5,-11-3,-3-2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1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0 344,'4'-4,"8"-3,9-7,1-5,4-2,-2-1,-2 1,-5 0,-4 1,-6 0,-3-2,-2-1,-6 0,-5-1,-5-2,0 3,-1 3,1 6</inkml:trace>
</inkml:ink>
</file>

<file path=ppt/ink/ink9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7.247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432 0,'0'5,"0"7,0 12,0 6,0 4,0 1,-5 0,-12-1,-9-1,-9-7,-10-1,-1-6,-5-6,-3-5,-2-4,2-3,12-1</inkml:trace>
</inkml:ink>
</file>

<file path=ppt/ink/ink9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7.607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13 0,'0'5,"-5"2,-3-1</inkml:trace>
</inkml:ink>
</file>

<file path=ppt/ink/ink9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7.935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187 0,'6'0,"0"5,-4 12,-14 3,-15 4,-8-3,-8-5,-2-4,7-5</inkml:trace>
</inkml:ink>
</file>

<file path=ppt/ink/ink9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8.34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0,'5'0,"2"5,0 7,3 1,0 9,-6 1,-9-4,-5-5</inkml:trace>
</inkml:ink>
</file>

<file path=ppt/ink/ink9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8.763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</inkml:trace>
</inkml:ink>
</file>

<file path=ppt/ink/ink9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9.48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152 1,'5'0,"3"5,-12 1,-10 6,-12 5,-13 0,-4 2,4-2</inkml:trace>
</inkml:ink>
</file>

<file path=ppt/ink/ink9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19.893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1,'0'5,"0"7,5 1,2 4,5 3,10 0,7 0,4 8,1 4,0-3,-6-7</inkml:trace>
</inkml:ink>
</file>

<file path=ppt/ink/ink9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0.22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7 1,'5'0,"-3"5,-7 2,-4-1</inkml:trace>
</inkml:ink>
</file>

<file path=ppt/ink/ink9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0.549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0,'0'5,"5"2,1 10,6 7,0 4,-2 4,3-5,-1-1,-3-10,-8-9,-9-14,-3-8</inkml:trace>
</inkml:ink>
</file>

<file path=ppt/ink/ink9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0.924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1,'5'0,"7"0,6 0,1 5,-4 7,-9 11,-16 8,-11 3,-2-4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1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1 108,'21'-28,"-3"3,-11 18,0 1,-1 0,1 0,1 1,-1 0,13-6,-17 9,0 1,0 0,0 0,1 1,-2-1,1 0,0 0,1 1,-1 0,0 0,1 0,-2 0,1 0,0 1,1-1,-1 1,0 0,0-1,-1 1,1 0,0 1,0-1,4 3,1 1,1 1,0 0,-2 1,1 0,13 16,-17-20,-1 1,-1 1,1-1,0 1,0-1,-1 1,0-1,0 1,0 0,-1 0,0 1,0-2,-1 7,-4 3,-4-4</inkml:trace>
</inkml:ink>
</file>

<file path=ppt/ink/ink9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1.283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88,'0'-5,"5"-7,7-1,11-4,13-4,-1 1</inkml:trace>
</inkml:ink>
</file>

<file path=ppt/ink/ink9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1.674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12 1,'-5'0,"-1"0</inkml:trace>
</inkml:ink>
</file>

<file path=ppt/ink/ink9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2.017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0,'6'0,"0"5,1 7,-2 6,-1 6,-2 4,4 2,2-4</inkml:trace>
</inkml:ink>
</file>

<file path=ppt/ink/ink9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2.36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1,'6'0,"0"5,1 2</inkml:trace>
</inkml:ink>
</file>

<file path=ppt/ink/ink9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2.723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12 0,'-5'0,"-2"0</inkml:trace>
</inkml:ink>
</file>

<file path=ppt/ink/ink9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3.05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1,'5'0,"2"0</inkml:trace>
</inkml:ink>
</file>

<file path=ppt/ink/ink9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3.379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0,'5'5,"2"8,0 0</inkml:trace>
</inkml:ink>
</file>

<file path=ppt/ink/ink9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3.738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30 1,'0'5,"5"7,7 6,2 6,-2 4,-3 2,-3 1,-2-5</inkml:trace>
  <inkml:trace contextRef="#ctx0" brushRef="#br0" timeOffset="1">0 606,'0'5,"5"2,2 0</inkml:trace>
</inkml:ink>
</file>

<file path=ppt/ink/ink9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4.066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0,'5'0,"3"5,3 2,2-5,-3-4</inkml:trace>
</inkml:ink>
</file>

<file path=ppt/ink/ink9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4.394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0 293,'0'-5,"0"-7,0-7,0-5,0-3,0-3,0-1,0-6,0-1,0 0,0 7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1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0,'3'0,"5"0,6 3,2 2,0 1,-3 5,-5 3,1-1,-1-3</inkml:trace>
</inkml:ink>
</file>

<file path=ppt/ink/ink9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4.754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1,'0'5,"5"7,2 1</inkml:trace>
</inkml:ink>
</file>

<file path=ppt/ink/ink9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5.082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42,'10'0,"9"0,11 0,1-5,-5-12,-7-3</inkml:trace>
</inkml:ink>
</file>

<file path=ppt/ink/ink9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5.410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1,'5'0,"2"10,-5 9,-4 11,-1 1</inkml:trace>
</inkml:ink>
</file>

<file path=ppt/ink/ink9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5.769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0,'0'6,"0"6,5 1,8-1,10-3,3-2</inkml:trace>
</inkml:ink>
</file>

<file path=ppt/ink/ink9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6.129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232 1,'1'0,"0"0,0 1,0-1,0 0,0 1,0-1,0 1,0-1,0 1,0 0,0-1,-1 1,1 0,0 0,0 0,-1-1,1 1,-1 0,1 0,0 0,-1 0,0 0,1 0,-1 0,0 0,1 2,6 32,-7-32,2 16,-1-1,0 0,-1 0,-1 0,-4 23,2-29,0 1,-1-1,-1 0,1-1,-2 1,0-1,0 0,-11 14,-11 12,6-11,3 1,0 1,1 1,-24 54,41-80,-15 31,16-34,0 1,-1 0,1-1,-1 1,1 0,-1-1,0 1,1-1,-1 1,1 0,-1-1,0 0,0 1,1-1,-1 1,0-1,0 0,1 0,-1 1,0-1,0 0,0 0,1 0,-1 0,0 0,0 0,0 0,0 0,1 0,-1 0,0 0,0-1,0 1,1 0,-1-1,0 1,-1-1,-8-8</inkml:trace>
</inkml:ink>
</file>

<file path=ppt/ink/ink9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6.566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0,'5'0,"7"0,1 5,-2 7,-12 12,-11 6,-5-1</inkml:trace>
</inkml:ink>
</file>

<file path=ppt/ink/ink9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6.926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</inkml:trace>
</inkml:ink>
</file>

<file path=ppt/ink/ink9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7.363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0 110,'0'-10,"5"-9,12-7,4-3,-3 3</inkml:trace>
</inkml:ink>
</file>

<file path=ppt/ink/ink9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27.722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7 0,'5'0,"-3"0,-8 0,-2 0</inkml:trace>
</inkml:ink>
</file>

<file path=ppt/ink/ink9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1.818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0 0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1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83 36,'6'0,"1"0,-1 0,1 0,-1 0,0 1,1 0,-1 1,1-1,-2 1,2 0,-1 0,-1 1,1-1,0 1,-1 0,5 4,-8-5,-1-1,1-1,-1 1,1 0,-1 1,1-1,0-1,-1 0,0 1,1 0,0-1,0 1,0-1,-1 1,1-1,0 0,0 0,0 0,0 0,0 0,-1 0,1-1,0 1,0 0,-1-1,3 0,2-2,-2 0,1 0,0 0,0-1,-1 1,6-7,15-11,-19 17,-8 6,-13 4,7-4,-2-2,1 0,-1 1,1-2,-1 1,1 0,0-2,-1 0,1 1,0-2,-9-3,3 2,-1 1,-24-4,35 6,-1 1,-1 0,1 0,1 0,-1 1,0 0,1 0,-1 0,0 1,-9 3,-12 7</inkml:trace>
</inkml:ink>
</file>

<file path=ppt/ink/ink9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2.161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1 0,'0'5,"0"8,0 0</inkml:trace>
</inkml:ink>
</file>

<file path=ppt/ink/ink9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2.489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183 0,'0'5,"0"7,0 12,-11 1,-23-2,-32-2,-5-3</inkml:trace>
</inkml:ink>
</file>

<file path=ppt/ink/ink9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2.849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0 129,'0'-11,"0"-8,0-11,0-6,0 4</inkml:trace>
</inkml:ink>
</file>

<file path=ppt/ink/ink9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3.177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0 123,'6'-5,"5"-7,3-6,3-6,-1-8,-3 0</inkml:trace>
</inkml:ink>
</file>

<file path=ppt/ink/ink9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3.509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0 0,'6'0,"-5"0,-1 0</inkml:trace>
</inkml:ink>
</file>

<file path=ppt/ink/ink9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3.853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1 0,'5'0,"8"0,5 0,1 5,-4 7,2 6,2 6,4-1,-3-5</inkml:trace>
</inkml:ink>
</file>

<file path=ppt/ink/ink9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4.196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66 1,'-5'0,"-7"5,-11 2,-3 0</inkml:trace>
</inkml:ink>
</file>

<file path=ppt/ink/ink9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4.524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0 206,'0'-10,"0"-9,0-6,0-4,0-2,5-2,7 1,2 5</inkml:trace>
</inkml:ink>
</file>

<file path=ppt/ink/ink9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4.884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1 112</inkml:trace>
  <inkml:trace contextRef="#ctx0" brushRef="#br0" timeOffset="1">182 82,'0'-5,"0"-7,0-6,0-6,0 1</inkml:trace>
</inkml:ink>
</file>

<file path=ppt/ink/ink9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5.212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0 247,'0'-5,"0"-7,0-6,0-11,0-5,0-2,0-1,0-3,0 5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36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1,'3'0,"4"0,1 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1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1,'4'0,"3"3,3 5,1 3,1 7,-1 0,1 0,-4 0,-3 1,3-1,-1-5,-3-10,0-7,-6-3,-4-1,-8-2,-2 1,0 1</inkml:trace>
</inkml:ink>
</file>

<file path=ppt/ink/ink9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5.540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38 101,'5'0,"-3"-6,-7-5,-4-8,1-5,-3 2,-1 4</inkml:trace>
</inkml:ink>
</file>

<file path=ppt/ink/ink9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5.899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184 0,'-5'0,"-7"0,-12 10,-17 9,-11 6,2-1</inkml:trace>
</inkml:ink>
</file>

<file path=ppt/ink/ink9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6.227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1 1,'0'5,"5"7,12 6,8 11,10 10,10 10,-3-5</inkml:trace>
</inkml:ink>
</file>

<file path=ppt/ink/ink9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6.556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195 0,'-5'5,"-7"7,-12 7,-12 9,-5 1,-1 1,7-5</inkml:trace>
</inkml:ink>
</file>

<file path=ppt/ink/ink9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6.899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1 0,'5'0,"2"5,4 7,12 6,0 1</inkml:trace>
</inkml:ink>
</file>

<file path=ppt/ink/ink9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7.227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0 174,'0'-5,"5"-2,2-4,0-6,-2-5,-1-5,-2-1,-1-3,0 5</inkml:trace>
</inkml:ink>
</file>

<file path=ppt/ink/ink9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7.555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19 220,'0'-5,"0"-7,0-6,0-11,0-5,-5-8,-2-1,1 6</inkml:trace>
</inkml:ink>
</file>

<file path=ppt/ink/ink9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37.889"/>
    </inkml:context>
    <inkml:brush xml:id="br0">
      <inkml:brushProperty name="width" value="0.35" units="cm"/>
      <inkml:brushProperty name="height" value="0.35" units="cm"/>
      <inkml:brushProperty name="color" value="#92D050"/>
      <inkml:brushProperty name="ignorePressure" value="1"/>
    </inkml:brush>
  </inkml:definitions>
  <inkml:trace contextRef="#ctx0" brushRef="#br0">1 0,'0'6,"5"5,7 8,7-1,5-2,-2-5</inkml:trace>
</inkml:ink>
</file>

<file path=ppt/ink/ink9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41.452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1,'1'3,"0"-1,-1 1,1 0,0 0,1 0,-1-1,0 1,3 2,3 10,4 3,0 0,0 0,2-1,0 0,1-1,18 16,-1 0,120 128,73 81,-20 19,-179-220,-3 2,-1 1,20 60,-13-33,-22-56,-3-8,0 0,-1-1,1 1,-1 0,0 0,-1 1,0-1,0 0,0 0,-1 1,0 8,0-14,0 0,-1 0,1-1,-1 1,1 0,-1 0,1 0,-1-1,0 1,1 0,-1-1,0 1,0 0,1-1,-1 1,0-1,0 1,0-1,0 0,1 1,-1-1,0 0,0 1,0-1,0 0,0 0,0 0,0 0,0 0,0 0,0 0,0 0,0-1,0 1,0 0,1 0,-1-1,0 1,-1-1,-40-19,40 19,-92-58,47 29</inkml:trace>
</inkml:ink>
</file>

<file path=ppt/ink/ink9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42.202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1,'25'27,"37"54,-20-25,97 139,-80-108,79 91,-137-178,54 61,-2 2,60 93,-105-143,-1 1,10 26,-9-13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1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1,'11'1,"-1"0,1 0,0 2,-1-1,0 1,1 0,-2 2,13 4,-14-5,-1-1,2 1,-1-1,0 0,1-1,-1 0,1 0,0-1,-1 0,1 0,0 0,13-2,-23 3,1 1,-1 0,1-2,0 2,-1-1,0 0,0 0,0 0,0 1,-1-2,1 1,-3 2,-7 16,8-10,0-2,1 1,0 1,1-1,0 1,1-1,0 1,2 10,2 4</inkml:trace>
</inkml:ink>
</file>

<file path=ppt/ink/ink9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43.735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0,'24'10,"-6"-1,24 6,47 24,-13-5,159 78,-232-111,25 17,-27-17,0-1,0 1,-1-1,1 1,0 0,0-1,-1 1,1 0,0 0,-1-1,1 1,-1 0,1 0,-1 0,1 0,-1 0,0 0,1 0,-1 0,0 0,0-1,0 1,0 0,0 0,0 0,0 0,0 2,-6 5</inkml:trace>
</inkml:ink>
</file>

<file path=ppt/ink/ink9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44.438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2,'51'-1,"-18"0,39 4,-61-2,0 1,-1 0,1 0,-1 1,0 1,0 0,17 9,13 12,51 45,-17-13,-40-33,-1 1,-1 1,-2 2,43 48,-66-64,1 0,-2 1,0-1,0 1,-1 0,-1 1,0-1,2 15,-6-26,1 1,-1 0,0-1,0 1,0-1,0 1,0-1,-1 1,0 3,0-5,1 0,0-1,0 1,-1-1,1 1,-1 0,1-1,0 1,-1-1,1 1,-1-1,1 1,-1-1,0 1,1-1,-1 0,1 1,-1-1,0 0,1 1,-1-1,0 0,1 0,-1 0,0 0,1 0,-1 0,0 0,1 0,-1 0,0 0,0 0,1 0,-1 0,-1-1,-15-6</inkml:trace>
</inkml:ink>
</file>

<file path=ppt/ink/ink9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45.168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86 0,'1'0,"0"0,0 1,0-1,0 1,0-1,0 0,0 1,0-1,0 1,0 0,0-1,-1 1,1 0,0-1,-1 1,1 0,0 0,-1 0,1 0,-1 0,1 0,-1 0,1 1,9 29,-6-19,4 18,0 0,5 60,-1-7,-9-65,13 87,-15-94,0 1,-1-1,0 1,-1-1,-1 0,-4 21,5-29,1-1,-1 0,0 0,1 0,-1 0,0 0,0 0,0 0,-1-1,1 1,0 0,-1-1,1 1,-1 0,1-1,-1 0,0 1,0-1,1 0,-1 0,0 0,0 0,0 0,0-1,0 1,0-1,-1 1,1-1,0 0,0 1,0-1,0 0,-1 0,1-1,-3 0,-3-1,0 0,0-1,0-1,1 1,0-1,-1 0,-11-10,-19-16</inkml:trace>
</inkml:ink>
</file>

<file path=ppt/ink/ink9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45.635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1,'5'5,"2"7,5 6,0 6,9 4,0 2,2 6,-3 2,0-5,-3-3,-15-2,-18 0,-6-5</inkml:trace>
</inkml:ink>
</file>

<file path=ppt/ink/ink9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47.216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0,'7'1,"0"-1,1 2,-1-1,0 1,0 0,0 0,0 1,0 0,-1 0,1 1,-1 0,0 0,0 0,0 1,0 0,-1 0,0 0,9 12,5 10,-1 1,-1 0,13 32,-2-7,7 9,37 71,-64-114,0 1,-2 0,0 0,-1 1,3 26,7 47,-15-93,1 1,-1-1,0 1,0-1,1 1,-1 0,0-1,0 1,-1-1,1 1,0 0,-1-1,1 1,0-1,-1 1,0-1,1 1,-1-1,0 1,0-1,0 0,-2 3,1-3,1 0,-1-1,0 1,1 0,-1-1,0 1,0-1,1 0,-1 0,0 1,0-1,0 0,0-1,1 1,-1 0,-3-1,-7-2,1-1,0 0,0-1,0 0,-9-7,-155-102,124 78</inkml:trace>
</inkml:ink>
</file>

<file path=ppt/ink/ink9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48.567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0,'9'2,"-1"0,1 1,-1-1,0 2,0-1,0 1,0 0,-1 1,0-1,10 9,3 1,12 8,-2 1,0 1,-1 2,25 29,-26-26,-13-14,-1 1,17 24,-17-20,-3-3,-1-1,11 24,-19-36,-1 0,1-1,0 1,0-1,0 1,1-1,-1 0,1 0,-1 0,1 0,0 0,0-1,0 1,1-1,-1 0,1 0,-1 0,1-1,5 3,-3-3,0 0,1-1,-1 0,1 0,-1 0,1-1,-1 1,1-2,-1 1,0-1,8-2,-2-1,-1 1,1-1,-1-1,0 0,0-1,-1 0,0 0,0-1,0 0,-1-1,-1 0,1-1,-2 0,1 0,-1 0,-1-1,0 0,0 0,5-19,21-57,-23 60</inkml:trace>
</inkml:ink>
</file>

<file path=ppt/ink/ink9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53.501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1,'1'4,"-1"-1,1 1,0 0,1-1,-1 1,0-1,1 1,0-1,0 1,3 2,24 33,-28-38,133 174,-85-108,14 11,-41-53,-2 0,0 1,-2 1,19 39,5 7,-34-61,0 0,0 1,-1 1,-1-1,0 1,-1 0,-1 0,5 25,-7-12,-1-2</inkml:trace>
</inkml:ink>
</file>

<file path=ppt/ink/ink9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54.889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0,'5'5,"1"7,6 7,0 4,-2 5,-2 2,-14 6,-4-3</inkml:trace>
</inkml:ink>
</file>

<file path=ppt/ink/ink9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55.420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1,'10'0,"9"5,6 7,4 6,3 1,-5 1,3 3,8 3,-4 2,-1-4,-3-1,-5 1,-2 7,0 3,2 1,-4-6</inkml:trace>
</inkml:ink>
</file>

<file path=ppt/ink/ink9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55.962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1 0,'5'0,"7"0,6 0,0 5,-2 7,-5 12,-4 7,-3 8,-2 3,-2-6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1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66,'10'1,"-1"0,1-1,-1 2,1 1,-2-1,18 7,-15-5,-1-1,1 1,-1-2,2 1,10-1,14 1,-1-2,2-1,-2-1,46-8,-78 9,0-1,1 1,-1 0,-1-1,1 0,0-1,0 1,0 0,0 0,0-1,0 0,-2 1,2-1,-1 0,1 1,-1-2,0 1,0 0,0 0,0 0,0-1,-1 1,0-1,0 1,0-1,0 1,0-1,0 0,0 0,-1 1,1-2,-1 2,0-1,0 1,-1-2,0-2,-3-13</inkml:trace>
</inkml:ink>
</file>

<file path=ppt/ink/ink9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0:56.576"/>
    </inkml:context>
    <inkml:brush xml:id="br0">
      <inkml:brushProperty name="width" value="0.35" units="cm"/>
      <inkml:brushProperty name="height" value="0.35" units="cm"/>
      <inkml:brushProperty name="color" value="#008C3A"/>
      <inkml:brushProperty name="ignorePressure" value="1"/>
    </inkml:brush>
  </inkml:definitions>
  <inkml:trace contextRef="#ctx0" brushRef="#br0">0 1,'5'0,"7"0,7 0,0 5,-4 2</inkml:trace>
</inkml:ink>
</file>

<file path=ppt/ink/ink9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1:37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1679,'57'-75,"-38"52,-1 0,-2-1,26-49,-1 1,-34 61,1 1,0 0,1 1,0-1,17-12,58-37,-34 24,91-67,-111 72,-28 27,1-1,0 1,0-1,0 1,0 0,0 1,1-1,-1 0,1 1,0 0,0 0,0 0,8-2,7 0,1 2,0 0,0 1,22 2,-22 0,-1-1,1-1,-1 0,25-6,-40 6,0 0,-1 0,1-1,-1 0,1 1,-1-1,0 0,1-1,-1 1,0 0,0-1,-1 0,1 0,0 0,-1 0,0 0,0 0,0 0,0-1,0 1,1-7,1-4,0 0,-2-1,0 1,1-22,1-13,11-22,24-73,-23 102,2 1,1 1,28-43,-27 48,5-5,1 1,1 2,3 0,1 2,65-57,10 11,-86 66</inkml:trace>
</inkml:ink>
</file>

<file path=ppt/ink/ink9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30T16:10:12.120"/>
    </inkml:context>
    <inkml:brush xml:id="br0">
      <inkml:brushProperty name="width" value="0.35" units="cm"/>
      <inkml:brushProperty name="height" value="0.35" units="cm"/>
      <inkml:brushProperty name="color" value="#FF4E00"/>
      <inkml:brushProperty name="ignorePressure" value="1"/>
      <inkml:brushProperty name="inkEffects" value="rainbow"/>
      <inkml:brushProperty name="anchorX" value="0"/>
      <inkml:brushProperty name="anchorY" value="0"/>
      <inkml:brushProperty name="scaleFactor" value="0.5"/>
    </inkml:brush>
  </inkml:definitions>
  <inkml:trace contextRef="#ctx0" brushRef="#br0">203 519,'0'0,"-4"0,-8 0,-4 0,-4-5,-4 0,4-6,-2 1,11-9,9-4,15-3,9 4,5-1,-2 0,0 5,0 5,0-1,1-2,4 2,2-2,5-2,-1 3,-1 3,-2-2,-2 4,-2-4,-1-2,-1 2,-1 3,0 3,0 3,-5-3,0 1,0 2,-5-5,7-3,1 0,3 3,0 2,1 3,-1 2,1 2,-7-5,1 1,-1 0,1 2,1 0,2 1,0 1,1 1,0 0,-4-5,-1 0,0-1,7 13,0 6,2 12,0 4,0-2,-2 0,-6-1,0-1,-6 1,0-6,-3 1,-4 0,2-4,-2 0,3 2,4 2,-3 2,-1 1,1-3,-2-1,2-4,-2 1,3 1,3 3,-2 1,2-4,-3 2,2 1,2-4,-3 2,-3 0,1-3,-2 1,2-3,3-4,-2 3,3 1,-3 4,1-2,-2 2,2-3,-3 1,2-3,3 8,-2 1,2 4,2 1,-3 0,2-4,-4-1,2 0,2-5,-3 1,-3 1,1-3,3 7,-3 1,9 2,2 7,2 0,7 5,0 0,1 3,3-2,-1-3,-7-2,-2-3,-2-8,-6-1,-6-1,1 1,1-5,-2 2,2-5,-3 2,-2 1,2-2,-3 2,-2 1,4-2,-8 2,-12 1,-18 8,-12-4,-4 2,1-6,2-4,-2-5,-1 0,2 3,-2-1,3-3,9 3,3-3,2 4,2 3,-5 4,0 2,-1-2,0 0,1-4,6 1,1-4,0-3,0-4,4 3,-1-2,-1-1,4 3,-1-1,-2-1,3 3,-1-1,-3-1,-1 2,-2 5,-7-3,-1-1,-1 2,1-3,1-1,1 1,1-1,1-2,-5 3,-5-1,5 4,2-3,1-1,7 3,1-3,1-1,-2-3,5 4,-2-2,0-1,-2 3,-3 0,0 3,3-7,1-7,4-7,-1-8,4-4,4-5,2 0,-1-2,1 0,1 0,-3 6,1 0,1 1,2-2,-3 5,0-1,-4-1,-3-1,1-2,-3-2,3 0,-2 4,3 0,-2 5,3-1,-3-1,-2 3,2-2,3-1,-1 2,2-2,-2-1,2-2,-3 3,3-1,-3-1,-3 3,2-1,3-2,3-1,-1 3,-4-1,2-1,2-2,3-1,-3 3,2 0,-3 4,1-1,-4-1,3-2,2-2,-3 3,2-1,-3 4,2-1,-3-1,-3 3,3-2,-3-1,3-3,3-2,-1-2,-3 4,1 0,4 0,2-1,3-2,-3-1,-3 0,0-1,-4 4,3 1,2 0,3-1,-3 4,2-2,2 0,-4 4,2-2,1-1,2-2,2-2,-4-1,0-2,-4 0,2-1,0 0,3 1,2-1,-4 5,2 1,0 10,7 5,7 10,1 13,6 1,-2 5,3-4,-2 2,1-5,-2 6,2 7,3-3,-4 1,-2 0,-4-1,3 0,2 0,-1 1,3-6,-2 0,-3 0,-3 1,3-4,-3 0,5 2,-2 2,-2 1,3 2,-2 0,-2 1,4 1,3-5,-1-1,-2 0,-3 2,2-5,-2 1,4 0,-2 3,-2 1,4 2,-3 0,3 2,4-1,-2 1,-2 5,2-5,-3 0,2-7,-1 0,-4 5,4-4,-3 2,3 5,4-4,-2 1,-2-1,1 1,3 0,3 1,-2 0,1-5,-3 0,2-6,-4 2,-4 1,-2 2,2-3,3 2,-1 0,4-2,-2 1,-3 1,3 2,2-3,-2 2,-2 0,2-4,2-8,4-10,2-9,3-7,2-6,0 3,-4-1,-1 5,1-2,1 5,-5-1,6-3,7 4,-4-3,6 3,0 4,-7-2,-1 2,-1 3,-5-3,-1 1,1 2,2 3,2-5,1-3,1 1,1 1,1 2,-6-2,0 2,1-5,0 3,2 2,0 1,7 4,0-5,6 2,0 1,3 0,-6-3,2 1,-2 1,-2 2,-2-5,-2 2,5 1,-1 1,0-3,-2 1,-6-5,-1-3,4 1,-4-3,0-3,0 4,-4-2,0 4,1 3,1-2,-23 13,2 0,0 0,1 0,-1 0,0-1,1 1,-1 0,0-1,0 1,1 0,-1-1,0 1,0 0,1-1,-1 1,0-1,0 1,0 0,0-1,0 1,0-1,0 1,0 0,0-1,0 1,0-1,-18-12,-16 2,-12 3,-1 2,1 2,5 2,4 1,5 1,2 1,3-1,0 1,2-1,-1 0,0 0,1 0,-1 0,0 0,-1 0,1 0,-1 0,-4 0,4 6,0 0,-3-1,-1 0,0-2,6 4,2 0,0-1,0-2,5 5,-1-2,-1-1,-1-1,3 3,-1-1,-1 0,-1 2,-3 0,5 3,-2-1,0-2,-1 2,-1 4,-2-1,0-3,-2 2,1-3,4 3,1-2,0-2,4 2,-1-1,-1-3,-2-7,-2-2,9-7,10-1,16-3,8-5,6-3,3-2,2 2,-1 6,0-2,-1 0,4-2,-1 3,6 3,-2-1,-1 3,3-3,4-2,3-3,-3 2,4-2,0-1,-2-2,0 4,-3-2,-3 5,-5 3,-2 5,-3-3,-1 3,-6-4,-17 1,-10 3,-16-4,-17-4,-4 3,-6-4,-3 3,3 2,1 4,4 3,5 1,4 3,-1 0,2 0,-3 1,-4 5,1-1,-3 1,3-1,3-2,3-1,9 5,1-2,3 1,-1-2,-1 4,-6-1,-1 5,-6 3,0 5,0-3,9 8,1-4,2-4,6 0,0 2,5 1,8-14,15-9,13-9,2-13,9-5,0-2,0 4,4 2,3 1,5-5,-3 0,2-1,2 7,-3 0,-5 7,2-6,-4 5,3-3,3 0,2 4,-1-2,-10 0,-3 3,-5 3,0 5,3-2,-4-3,0 1,4-3,1 3,6 1,4 4,5 3,-6-4,-4 2,-4 1,-2 1,-8-4,-1 1,0 1,-14 1,-27 2,-19 2,-19-5,-6 0,-3 1,7 0,3-3,9 1,7 1,6 1,6 2,2 1,2 1,0 1,-4 0,-6 0,-6 1,1-1,-3 0,3 0,-3 0,-1 0,3 0,-2 0,-2 6,3-1,-1 6,-2 4,4 4,-2-2,3-3,4-4,9 2,3-3,2-2,6 3,5 4,4 3,4 4,2 3,2 1,1 2,0 0,0 0,5-10,-3-18,-2 2,0-1,-1 0,1 1,0-1,0 0,0 0,0 1,0-1,0 0,0 0,1 0,-1 0,0 0,0 0,0-1,0 1,1-1,31-10,4-14,11-11,5-9,3-5,-4 2,-1 3,-1 1,1 4,-5 3,-6 5,-9 2,-4 7,1 2,-5 1,0-2,-1 5,7-7,-5 0,1 2,-1 0,1 5,-5 0,0 3,1-1,0 3,-3-2,1 2,1-2,2 3,-4-4,-10 4,-9 11,1 0,0 0,0 0,0 0,0-1,0 1,0 0,0 0,0 0,0 0,0-1,0 1,0 0,0 0,0 0,-1 0,1-1,0 1,0 0,0 0,0 0,0 0,0 0,-1-1,1 1,0 0,0 0,0 0,0 0,-1 0,1 0,0 0,0 0,0 0,0 0,-1 0,1 0,0 0,0 0,0 0,-1 0,1 0,0 0,-21 4,-8 3,-9 6,-7 5,2 3,-4-2,-1 2,-2-5,-2-4,0-4,5 2,4 3,1 4,4-3,3 4,-2 2,2 1,-3 3,-4 1,2-4,2-5,4 0,2-4,8 1,2 3,0-2,1 3,-2 1,-1-2,0 2,8-10,18-9,-2 1,0 0,0 0,0 0,0 0,0 0,0 0,0 0,0 0,0 0,0-1,1 1,-1 0,0 0,0 0,0 0,0 0,0 0,0 0,0 0,0 0,0 0,0-1,0 1,0 0,0 0,0 0,0 0,0 0,0 0,0 0,0 0,0 0,0-1,0 1,-1 0,1 0,0 0,0 0,0 0,0 0,0 0,0 0,0 0,0 0,0 0,0 0,0-1,0 1,0 0,-1 0,1 0,0 0,0 0,0 0,17-20,13-12,6-5,8-7,4-4,3-3,2 4,-5 4,-4 0,-1 5,-5-3,-2 9,-4 2,-3 3,-2 2,-5 0,-2 0,0 6,2-1,-10 5,-13 15,1 0,0 0,0 0,1 0,-1 0,0 0,0 0,0-1,0 1,0 0,0 0,0 0,0 0,0 0,0-1,0 1,0 0,0 0,0 0,0 0,0-1,0 1,0 0,0 0,0 0,0 0,0-1,0 1,0 0,0 0,0 0,0 0,0 0,0-1,0 1,0 0,0 0,-1 0,1 0,0 0,0 0,0 0,0-1,0 1,0 0,-1 0,1 0,0 0,0 0,0 0,-18 4,-9 8,-9 7,-8 4,1 4,1-4,5-6,3 1,3 0,-3 1,2 3,-5 1,1 8,2 0,1-4,3-1,2-7,5 0,2-5,5-10,5-8,5-9,8-1,7-4,7 2,1-2,2 4,2-3,-3-1,1-2,2-3,1 4,-4-1,1 5,-4 3,-3 5</inkml:trace>
</inkml:ink>
</file>

<file path=ppt/ink/ink9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9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0,-4-13,-11-26,-5-35,-7-36,-4-26,0-20,1-5,3 1,6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14,-2 9,-1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7,0-7,-2-25,-1-37,-10-33,-9-35,-14-34,-12-16,-2 2,2 15,3 31,4 35,3 30,2 22,8 10,5 1,3-9,-2-19,-6-31,-4-34,-7-28,-11-26,-6-17,1 0,3 6,6 7,9 27,10 36,9 35,5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14,11 32,9 20,3 21,3 6,-3-3</inkml:trace>
</inkml:ink>
</file>

<file path=ppt/ink/ink9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5,-3-1,1-12,-2-24,1-24,-1-19,-3-16,-3-9,-3-1,-2 12,5 20,-1 27,0 23,-1 16,-1 7,-1 3,-2-5,-4-11,-2-23,0-26,2-22,0-20,2-10,1-3,0-1,1 1,1 3,-1 6,0 21,4 36,7 36,4 18,0 8,-1-3,-4-17,-5-26,-1-29,-2-22,-2-18,0-12,-1-3,0 1,0 1,1 6,0 22,-1 28,1 34,0 23,0 12,0 3,0-17,5-28,1-25,-1-22,0-10,2 0,6 15,3 19,5 18,1 19,-1 11,-1 7,-3-1,-6-15,-3-26,-4-26,-2-18,-2-12,3 5,6 22,2 18,-2 18,2 9,0-4,-3-20,-3-19,-1-16,-2-11,2-8,3-3,2 6,5 15,4 31,8 28,8 18,3 14,-1 14,-7 4,-8-8,-7-24,-10-34,-7-39,-3-24,1-16,0-6,1 1,2 9,0 10,6 23,2 25,4 31,5 20,-1 6,-1 3,-5-4,-2-5,-3-21,-7-21,-1-27,-1-20,1-17,1-6,2-2,0 4,1 7,1 9,5 18,1 26,4 32,1 23,-3 12,0 4,-5-5,0-18,-2-24,-1-29,0-22,0-18,-1-10,1-3,-1 5,1 16,9 27,6 31,11 24,8 14,4 6,-6 2,-3-11,-7-21,-2-26,3-26,-2-19,0-1,-4-4,0 6,1 19,-3 17,2 17,1 20,-2 17,-4 8,-4 3,-3-1,-3-27,-1-29,-1-24,-1-16,0-13,0-5,1 2,-1 4,6 11,9 21,7 20,8 19,5 13,-1 10,-4 5,-5-2,0-10,-6-5,-4-16,-2-18,2-19,3-14,-1-10,1-3,-3 1,-3 6,0 8,3 17,-1 30,2 24,-3 22,2 9,3 2,-6-17,-5-27,-8-31,-3-28,-6-18,0-10,1-4,3 5,3 16,5 26,12 27,8 17,4 14,4 8,-5 3,-6 1,-5 0,-11-15,-8-21,-9-32,-5-28,0-19,0-9,2-5,0 5,4 19,4 26,4 26,2 20,3 16,1 8,-4 7,-1 2,-4-5,-5-9,0-18,-2-21,-6-24,-5-22,-2-20,0-8,1-1,5 3,1 23,6 30,4 42,2 31,1 26,1 2,5-5,0-12,2-13,-3-15,-6-21,0-15,-8-23,-6-21,3-16,4-8,5-2,4 3,4 6,7 23,8 26,5 22,5 17,-1 17,-4 9,-5 3,-4 0,-4-6,-5-16,-9-27,-5-30,-5-19,-12-12,0-6,1-3,6 1,3 10,2 26,4 25,4 22,1 13,2 11,3 5,4-3,0-5,-3-10,-3-13,-7-21,-4-21,-2-15,1-11,5-7,5-2,5-1,2 0,3 0,6 20,7 23,8 22,7 19,2 13,-3 3,-7 3,-5-11,-12-21,-8-21,-8-19,-6-13,-4-6,1 1,6 16,5 21,5 20,3 16,4 7,0-6,-4-19,-10-19,-10-31,-11-22,-3-13,0-12,2-1,4 6,2 16,2 32,2 34,5 34,2 19,4 9,0 2,-1-7,-3-12,-3-28,0-43,2-36,0-19,5-7,0 9,6 28,10 33,12 34,5 20,4 11,-3 6,-4-3,-4-13,-14-28,-10-28,-6-20,-6-13,-2-7,4 11,9 22,8 27,9 26,8 17,7 9,0 3,-3-3,-9-17,-9-27,-8-24,-7-28,-5-15,2 10,4 22,9 22,7 20,2 17,3 10,-1 6,-1-2,-8 0,-13-1,-11 1,-5-5,-2-9,3-10,6-16,9-16,1-17,2-13,2-9,-5-5,1 1,8 18,9 23,11 21,2 17,0 12,-3-5,-2-18,-3-20,-2-20,-1-13,-1-7,8 13,12 28,15 28,5 22,6 19,-2 7,-2-10,-6-24,-4-28,-3-30,-3-25,0-14,3-6,2 3,-2 11,5 18,4 23,5 25,2 18,1 15,-6 8,-5 2,-7-4,-10-9,-7-16,-6-28,2-22,2-27,5-13,0-2,6-4,4 9,3 18,0 24,0 22,0 19,-4 11,-7 5,-5-1,-6-17,-2-21,-3-22,-4-15,-4-12,1-2,2-3,6 7,6 11,7 18,6 17,3 15,-3 13,-4 6,-4-1,-1-13,2-22,0-19,-3-11,2-1,1 8,5 21,6 19,5 14,2 11,-1 6,-2 3,-4-17,-7-27,-6-29,-6-18,2-14,8-5,1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9,-7-10,-12-23,-8-19,-9-18,-3-9,0-6,0-4,-2 3,1 6,1 15,2 22,3 24,1 18,2 13,0 6,0-1,0-6,-4-9,-5-13,-7-22,-4-29,-2-22,1-17,1-19,3-2,5 8,5 14,2 22,3 27,2 28,0 31,1 16,-4 7,-6-9,-7-4,-3-3,1-6,-2-10,-1-15,-1-20,-1-22,-1-21,-2-11,6-5,0 0,-1 13,4 24,5 33,0 23,-3 16,-2 11,-4 5,-2 0,0-12,-2-19,-5-23,-2-28,0-18,6-17,7-21,7-6,5 5,0 7,5 15,9 25,5 25,6 22,0 16,1 11,-3 5,-3 4,-10-9,-8-15,-12-23,-8-22,-5-12,0-3,4 13,7 17,2 17,5 10,3 4,0-8,-8-16,-10-20,-12-15,-9-18,-1-17,0-7,-1-1,9 7,10 23,12 31,3 25,2 18,1 13,1 6,-3-1,0-7,0-10,-7-15,-8-21,-4-18,-3-11,7 0,14 8,9 18,6 12,0 2,-6-11,-5-13,-5-18,0-17,-1-12,2-5,4 4,5 17,7 24,7 25,4 19,0 24,-3 15,-2 8,-3-1,0-4,-3-4,-4-13,-7-18,-5-25,-4-20,1-13,3-7,1 5,7 13,10 19,3 19,2 12,-9-3,-9-6,-3-4,3 4,1 5,3 3,3 0,-2-6,-5-7,-5-17,-8-16,-4-15,2-12,2-2,5 1,5 11,10 20,5 16,7 7,2-3,-5-17,-4-15,-1-12,-1-15,0-15,-1-5,-3 9,-1 9,0 19,6 23,7 22,6 13,2 6,-3 2,-2-9,-3-21,-4-17,-1-9,-1 3,-2 17,5 18,1 15,0 11,-2 7,0 3,-1-2,-1-5,-5-16,-6-12,-1-13,-3-16,-4-10,2-6,2 6,5 16,4 17,2 15,2 13,1 7,-8-11,-7-23,-6-15,-2-8,6-3,9 2,8 3</inkml:trace>
</inkml:ink>
</file>

<file path=ppt/ink/ink9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3"/>
    </inkml:context>
    <inkml:brush xml:id="br0">
      <inkml:brushProperty name="width" value="0.025" units="cm"/>
      <inkml:brushProperty name="height" value="0.15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79,'0'2,"0"3,0 8,0 9,0 4,0 2,2-2,0-6,4 1,-1 0,0 1,-3 2,1 0,-2-1,0 1,2 0,-1-2,1 0,-1-1,1-5,1-2,0-2,0-2,1-6,1-8,2-11,4-12,2-5,0 0,-4-1,-3 1,-3 1,-2 4,-1 3,-1 2,-1 3,1 0,-1 2,0-2,1 0,0 2,0 1,0 1,0 1,0-2,0 8,0 11,0 10,0 7,0 7,0 5,0 1,0 1,0-5,0-2,0-1,0 0,0 0,0-3,0-3,-2-11,-4-16,1-15,-2-9,-2-6,0-2,0 1,-3 3,0 4,2 4,4 5,1 9,7 21,5 26,5 12,1 7,1-1,1 2,-1-5,-1-6,-4-8,-2-10,-3-10,-3-10,-4-21,-3-17,-3-9,-3-5,-1 2,2 4,0 4,2 6,3 16,2 16,2 18,1 10,1 4,0 1,1-2,-1-5,1-12,3-17,4-18,6-11,-1-5,3-2,-1 1,-4 6,-4 4,0 9,0 12,2 13,4 23,1 13,4 13,5 6,1-3,-1-7,-4-9,-2-8,-7-12,-3-16,-6-13,-3-12,-1-9,-1-9,3 0,-1 0,0 1,1 3,1 5,0 2,0 2,0 9,0 12,1 15,-1 8,0 8,2 6,3 1,1-3,2-6,-4-12,-4-19,-4-17,-8-17,-5-12,-2-2,1 2,1 5,-2 5,3 8,4 7,2 12,0 13,0 11,-1 10,-1 6,-2 4,-4 4,1 2,1-1,5-3,2-4,4-9,2-17,2-17,1-11,0-8,1-1,2 0,1 2,-1 3,-1 5,3 8,-2 14,3 19,0 13,3 8,2 4,2 1,-1-6,-1-7,-2-6,-2-9,-4-14,2-17,1-13,0-11,1-1,0 1,0 3,0 6,0 9,-1 17,-1 22,0 19,2 11,0 1,-1-2,-3-5,2-10,-1-7,0-6,-1-8,0-14,1-14,1-11,0-11,-1-4,2 1,-1 6,-1 8,-1 4,1 9,-1 8,3 14,-1 12,0 7,-3 5,0 3,2 0,-1-3,0-5,0-5,-2-6,0-12,0-12,-1-12,0-6,-3-3,-1-1,0 1,-3 3,6 11,2 13,5 14,1 9,2 9,1 9,-1 2,1-2,-2-2,-3-8,2-7,-2-4,-1-8,-2-13,-1-13,2-15,1-17,0-9,3-3,3 1,-1 6,0 8,-1 9,1 14,-2 20,-2 17,-1 14,-3 12,0 8,-3 0,-1-2,-3-3,1-5,0-6,-1-9,1-16,-1-17,-3-11,1-8,0-6,-2-4,0 3,1 6,-1 7,2 15,2 15,3 11,0 8,2 5,1 8,1 1,-1 1,0-7,1-2,-1-6,0-4,0-8,2-8,4-13,2-11,0-6,1-4,-1-2,-2 0,0 1,-1 4,2 5,1 7,2 10,0 17,3 11,-2 10,-1 9,-1 3,-3 1,-1-3,1-4,0-7,-1-7,-1-10,1-14,7-20,3-13,-1-5,-1-4,-2 0,-3 3,-2 3,-4 10,-1 13,-1 10,-1 11,1 8,-2 6,-2 2,-1 2,-2 0,3 1,-1-7,-1-12,0-18,0-15,-1-10,1-10,-3-3,-3-2,0 4,0 6,3 13,3 12,2 18,3 15,0 12,1 8,1 6,-1 0,1-3,-1-7,1-8,-1-11,0-16,0-11,0-8,0-6,0-4,0-1,0 1,0 1,2 6,3 11,3 12,3 10,1 6,-1 12,-2 1,-2 2,0-1,-3-5,-1-9,1-12,-1-16,3-13,-2-7,1-3,-3-1,0 2,-1 0,2 12,2 12,2 17,0 10,-1 7,2 2,-2-1,0-2,-3-9,-1-11,0-16,-2-11,0-9,-1-2,1 1,0-1,-3 4,0 5,0 11,3 14,1 11,4 12,0 9,-1 5,2-1,-2-1,1-5,-2-6,-2-3,0-10,0-12,-5-18,-5-10,-2-8,-2-2,-1 2,2 1,0 2,3 4,3 3,0 6,1 9,4 14,1 11,4 18,1 13,2 10,-1 0,-1-5,2-6,-2-18,0-22,-3-21,0-13,-1-8,-1-5,0 0,0 1,0 5,-1 7,4 7,1 15,4 15,3 23,1 15,6 12,4 1,3 0,-1-8,-2-10,-4-16,-7-18,-3-18,-4-16,-3-6,-1-2,-1 0,0 10,0 16,2 15,4 11,0 13,3 10,-2 9,0 2,-2-6,-1-5,-2-9,0-18,-1-18,-1-20,-1-18,-6-10,-4-7,-3 0,0 5,-1 9,5 20,9 30,8 21,5 18,1 5,-1-1,0-5,-3-15,-9-23,-8-19,-6-17,-6-18,-5-8,0-2,2 3,2 8,5 7,6 19,11 22,10 22,8 12,3 8,1 0,-4-3,-3-6,-3-6,-5-12,-3-15,-2-11,-1-9,-2-6,0-4,0 0,1 11,2 16,7 22,6 17,1 8,0 2,-2-2,-1-5,0-7,-4-7,-2-10,-3-16,-2-15,-1-9,-1-16,0-6,-1-3,1 5,-1 7,1 8,0 15,0 16,0 15,0 19,0 15,2 9,3 0,2-3,0-8,0-8,-2-9,-1-16,-1-18,-2-16,-3-14,-1-7,-2-2,-1 2,1 7,1 7,7 16,9 26,6 23,8 14,4 5,-2-3,-2-8,-7-9,-5-13,-6-20,-4-19,-5-18,-3-15,0-5,1-3,0 1,1 6,1 7,1 8,0 20,1 21,3 20,-1 17,-1 5,0 8,-1-3,0-4,-1-7,0-9,0-13,0-20,0-19,0-19,0-17,0-18,0-12,0 2,-3 10,1 14,-2 14,2 22,0 23,6 28,8 25,5 12,6 5,1-6,0-9,-3-13,-5-24,-5-21,-4-17,-6-14,-3-6,-1 2,0 13,3 24,0 20,2 18,-1 7,1 1,-1-2,0-5,-1-6,0-4,0-2,0-2,2-1,1-3,0-8,-1-12,-1-12,0-24,-2-14,-2-9,-2 0,-3 6,0 7,0 7,1 18,1 17,2 25,1 12,2 6,1 1,2-5,-1-16,-3-23,-3-18,-4-17,-6-8,-3-2,-1 7,2 7,5 12,5 20,2 15,1 15,0 5,0 3,-1-3,1-4,-1-11,-1-14,-1-14,-3-16,0-12,-1-10,2-2,0 3,0 7,0 6,5 16,5 15,7 20,9 26,6 16,6 10,0 5,-2-6,-4-9,-6-13,-5-12,-8-19,-8-23,-4-18,0-16,-2-7,-1-2,-1 5,2 9,0 8,1 12,4 16,3 21,3 17,2 14,-1 7,-1 2,1-3,-1-9,0-11,-1-16,0-15,-3-16,-2-18,-1-9,-2-8,-1-7,0 4,0 4,2 8,-1 10,4 16,4 22,4 25,5 14,2 4,4-1,5-10,-3-9,-3-12,-4-17,-3-16,-4-13,0-9,5-11,2-9,4 1,1 4,-4 8,0 10,0 14,0 13,1 17,0 12,1 9,-1 3,2-1,-1-2,-2-5,-3-4,-2-13,-4-12,-3-14,-3-19,-5-8,-6-8,-4 0,2 6,4 19,3 23,5 18,4 17,5 10,4 3,1-1,1-7,-1-17,-2-21,-5-23,-3-20,1-13,-5-8,1 3,-4 5,0 10,0 17,2 20,3 24,3 26,4 14,3 8,3 1,2-6,3-10,-1-10,-2-20,-4-22,-3-21,-3-17,-1-7,-3-1,-4 6,0 7,0 8,2 18,1 16,3 21,3 19,1 11,4 1,0-7,1-9,-4-21,-2-22,-2-20,-1-19,-5-19,-1-6,-3 1,1 6,-1 14,1 10,5 17,4 20,7 25,7 18,2 9,2 1,-3-4,-3-10,-2-9,-4-19,-2-20,-4-26,0-27,-1-16,-1-8,0 5,1 9,-2 15,-2 23,3 28,2 24,3 23,2 10,1-1,1-2,2-9,-1-9,-2-15,-2-23,-2-15,-2-14,-1-4,-1-1,-3 4,0 5,2 13,2 15,6 19,5 21,4 19,2 8,1 4,-1-8,-3-8,-2-10,-3-10,-2-14,-4-21,-1-17,-1-14,-2-8,1-2,-1 1,0 6,1 15,5 23,0 24,6 17,2 12,3 12,5 3,-1-4,-3-13,-6-22,-5-23,-5-27,-1-26,-1-19,0-17,-1-1,-2 5,1 8,-1 10,0 15,-1 22,1 21,4 22,0 16,2 6,3 6,-1-3,3-8,-1-9,1-8,-1-18,-3-17,-7-15,-7-8,-5-2,2 9,0 12,3 17,0 17,3 10,3 5,4 1,3 1,6-5,3-5,-4-13,-6-19,-10-24,-7-18,-4-7,-6 1,-1 7,5 7,5 18,4 18,4 15,4 13,2 7,2 1,1-1,0-2,-1-12,-6-22,-6-14,-3-14,-3-5,-1 0,1 1,2 4,-1 5,6 6,3 16,6 19,3 16,2 18,1 6,-1-1,0-3,-1-6,0-7,-1-20,1-19,-1-22,-1-15,1-8,-2-6,-1 2,-3 9,2 9,-1 13,2 17,3 29,6 25,5 14,6 11,3-1,1-9,-4-9,-4-26,-2-28,-4-29,0-25,1-11,-1 2,-2 9,-2 12,2 12,1 16,1 25,0 25,4 16,0 20,1 10,0-1,0-10,2-10,-2-16,2-16,-3-16,-5-20,-4-18,-2-16,-1-10,2-8,1 0,-1 3,0 7,1 8,-2 17,1 17,2 15,-1 12,4 7,1 3,3-1,2-6,-3-17,0-18,-4-19,-1-18,-4-11,0 2,-6 8,-3 9,0 18,2 20,2 21,4 18,9 14,5 8,3-1,1-7,0-9,-1-8,-5-16,-8-17,-3-14,-1-18,-5-9,1-5,-2 1,0 6,2 19,3 26,7 23,7 16,6 5,0-2,-1-3,-2-9,-4-10,-2-11,-2-20,-6-18,-2-14,-4-11,-3 1,-2 1,0 8,2 7,3 19,6 24,8 22,3 13,2 9,-3 5,-1-1,-2-9,-1-9,-4-22,-4-24,-3-31,-7-25,-2-9,-3 1,0 6,3 13,1 14,2 18,8 18,9 18,5 13,3 10,1 2,-2-1,-1-5,-3-13,-3-16,-3-22,-2-16,-1-9,-1-3,-5 1,-4 5,-3 6,1 13,5 16,8 19,9 23,11 13,3 7,0-4,1-8,-6-8,-6-15,-10-22,-5-16,-1-17,-4-8,0-8,-2 1,1 3,1 3,3 10,4 19,11 36,9 27,3 21,0 0,2-8,-4-13,-1-15,-3-12,-7-14,-5-20,-8-20,-8-20,-8-19,-3-18,-5-6,-3 1,-3 10,3 14,4 17,5 14,3 13,9 12,8 18,10 18,6 16,2 7,1-1,-3-4,-2-6,-4-6,-3-15,-5-17,-5-21,-2-21,-3-15,-4-16,-2-3,-2 3,0 4,1 11,0 9,4 15,9 28,10 30,10 24,7 17,6 8,0 1,-4-6,-2-11,-7-14,-7-16,-4-18,-7-18,-2-11,-2-8,-1 1,4 16,4 18,6 13,5 5,3 3,0-3,-6-8,-7-12,-4-10,-4-14,-4-10,-3-8,-2-6,0 0,-1 4,0 6,0 5,2 3,1 6,3 11,9 22,9 24,7 14,4 5,-1-1,-3-8,-4-30,-5-38,-3-25,-5-23,-6-11,-2 4,-1 11,-1 14,8 29,9 32,10 24,6 17,7 10,0 3,-2-7,-5-7,-6-16,-7-20,-8-18,-5-20,-4-13,-5-12,0-2,-2 3,3 7,5 17,10 17,10 23,8 22,4 14,1 7,-1 6,-4-4,-2-6,-3-11,-2-13,-6-17,-6-20,-6-21,-4-21,-1-17,-3-8,-5-1,-3 7,-1 15,11 31,9 35,9 25,7 15,1 8,0-1,-1-7,-2-12,-5-14,-6-21,-5-23,-7-18,-4-15,-5-16,-4-6,-2 0,1 5,1 13,8 21,7 25,8 19,4 15,0 6,2 3,1 1,-3-5,-1-6,-2-10,-3-13,-3-14,-9-13,-6-9,-4-5,-3 3,2 3,5 7,4 12,7 14,8 13,6 11,3 6,4-3,1-2,-2-14,-6-21,-9-13,-4-11,-6-4,-3-2,-4-1,0 4,3 14,7 17,7 18,6 21,6 13,3-2,-1-3,-2-7,-2-17,-5-19,-6-19,-3-13,-3-6,-3 1,2 11,7 13,8 16,8 17,5 8,1 4,-1-2,-6-3,-3-3,-3-2,-2-1,-2-3,0-3,4-4,0-9,0-11,-2-13,-1-13,0-7,-1-5,-1-1,0-2,-3 3,-2 5,-4 6,-1 9,0 7,-1 7,3 6,1 12,3 9,9 6,5 4,6 2,5 1,0 0,3-3,-5-3,-4-8,-5-18,-5-18,-2-16,-5-10,-3-7,-4 0,0 7,-1 10,-1 12,1 14,5 28,10 21,11 26,9 18,8 17,2 3,-2-5,-5-14,-5-22,-4-18,-7-17,-6-22,-4-23,-2-21,-1-13,-1-6,-1 3,-2 7,-1 10,2 19,9 23,6 19,3 11,1 6,2 0,-4-4,-3-6,-4-10,-4-15,-5-13,-6-9,-1-8,-4-8,1-1,-2 3,1 4,0 7,3 10,6 17,9 13,3 9,7 8,3 1,2-1,1 1,0-7,-5-12,-4-14,-6-15,-5-7,-3-1,-5 3,2 9,5 5,3 3,3-3,-1-8,1-6,-3-7,0-2,-3-2,-1-1,-1 0,-2 2,1 11,1 13,6 13,3 7,3 2,0-12,-1-11,-4-12,-4-8,-1-5,-3-1,-2 1,-1 3,-1 4,0 10,2 18,5 12,5 10,6 5,3-2,-1-15,-2-19,-3-23,-2-24,-3-9,-3 0,-5 6,-3 9,-2 16,1 20,0 15,-2 17,3 15,-3 17,2 15,0 7,1-1,2-8,7-15,8-9,6-14,-1-15,-4-19,-4-17,-5-14,-3-9,1-9,-4-2,-2 4,-2 5,3 15,5 21,7 19,10 21,4 9,-1 3,-1-4,-1-4,-4-11,1-18,-2-23,-2-21,-3-9,-3-1,-4 7,-1 9,-2 11,6 18,4 19,8 13,4 6,3 2,1-2,-2-5,-2-2,0-2,-6-4,-1-3,-2-7,-4-13,-2-20,-1-20,-2-12,-6-6,-7 1,-3 7,-3 10,1 10,3 10,3 11,0 16,0 16,-1 19,2 12,3 9,3 0,5-6,1-9,4-14,-1-12,-3-17,0-20,0-18,-1-8,-3-3,0 2,-3 8,1 7,1 11,0 13,2 13,0 10,4 5,4 2,0-2,1-6,0-9,0-12,-4-12,0-8,0-5,1-3,-1 0,0 0,2 1,1 1,0 0,-2 1,0 2,-3 4,0 11,0 20,-1 14,0 20,-1 17,1 12,0 0,2-7,4-10,2-14,0-21,-2-29,-1-31,-2-20,-1-7,-1 1,-3 8,-6 8,-4 10,1 20,2 18,2 20,3 14,6 12,7 6,5 0,4-5,-1-7,-1-11,-5-10,-5-15,-3-15,-3-10,0-5,-2-2,1-3,0 11,3 10,1 10,1 6,2 2,-2-7,0-4,-1-5,-5 0,0-1,-3-1,-3 1,5 0,6-2,9-2,4-3,1-1,1 3,-1 1,-2 5,-2-1,-2 2,0 4,0 5,1 11,0 6,3 6,1 3,-1-1,-1-3,-5-2,0-3,-2-3,-3-7,-2-15,0-13,-2-9,0-5,0-2,-1 2,1 2,-1 2,1 3,0 21,0 28,0 30,0 14,0 5,0 0,0-6,0-9,0-10,0-7,0-10,0-6,0-14,0-14,-2-14,-1-16,2-19,4-15,4-7,3 2,-1 3,0 9,0 11,0 14,-2 9,-2 7,-1 5,-2 2,0 2,2 1,0 2,2 6,0 16,0 15,-1 16,-2 11,-1 11,-1 0,0 0,-1-3,-1-9,1-11,0-11,-1-12,-1-22,0-23,-2-20,2-15,1-4,0 2,1 7,-1 8,-1 13,-2 19,-3 29,-5 30,-4 17,-1 3,1-6,2-2,2-7,3-10,0-11,2-8,0-7,1-9,0-9,0-13,-1-7,1-5,1-4,2-2,1-1,1 3,1 1,0 1,0 0,1 4,-1 9,0 14,0 13,0 9,0 7,0 1,0-10,0-13,0-15,-2-12,-1-13,1-6,-1 2,1 2,1 6,1 7,0 10,0 13,0 8,0 14,0 7,0 5,0-1,0 0,0-2,0 0,0 0,-1-1,-3 1,-1-3,-1-3,0-5,0-7,-4-13,0-16,0-12,1-7,1-6,0 2,2 5,4 2,-3 6,1 7,2 19,2 13,2 13,-1 6,1 8,-2 7,-2 1,-2-3,-2-6,3-7,-1-13,2-19,1-19,0-16,1-7,0 0,0 4,0 7,2 8,7 15,1 13,4 15,0 15,1 12,-3 7,-3 1,-2-4,-5-3,0-4,-2-4,0-7,-1-6,0-8,1-15,-1-17,9-25,7-25,9-22,8-9,2 7,-3 13,-5 18,-6 17,-4 20,-4 23,0 19,0 17,0 11,-1 10,-3 5,-1 0,-1-8,0-8,0-9,-2-16,-1-25,3-27,3-27,7-19,5-4,1 4,-3 9,-3 18,0 15,-6 23,-1 23,-5 17,-2 12,-1 10,-1-1,-4-3,1-5,-3-6,0-5,0-8,-3-11,-2-11,2-15,-1-12,2-5,0-4,-1-1,1 2,1 3,4 13,0 17,2 17,0 15,1 11,-2 13,-5 8,-1-2,0-6,2-10,2-16,1-19,2-21,1-17,0-13,0-10,2-11,5-3,1 6,0 12,-1 11,0 11,-1 20,2 18,-3 11,2 10,1 14,0 3,3 0,2-4,0-6,-1-7,-3-15,-4-19,-1-15,-5-16,-2-12,1-10,-1-2,0 1,2 8,0 14,1 18,0 17,1 15,3 10,1 8,1 5,0 2,1-3,-2-3,-2-5,-1-6,0-12,-4-12,-1-13,0-12,-2-8,0-8,-1-1,-1 9,5 23,4 20,2 14,2 14,1 6,-2-1,0-6,-3-6,2-3,-1-4,0-7,0-13,-2-15,-2-12,-2-7,0-6,1-5,0-1,0 4,1 3,1 6,0 9,0 15,0 12,3 13,0 6,0 6,-1 4,0-3,0-3,-2-6,-2-7,-2-13,2-19,-3-16,-2-10,0-2,-1 3,0 4,3 15,8 22,6 19,4 12,2 8,-2 0,-3-3,-3-2,-3-5,-2-3,-2-4,0 1,0-2,0-1,-1 0,-2-8,-2-12,-4-10,1-8,-2-10,3-11,1-5,2-9,2-3,1 4,0 8,4 10,2 16,1 19,2 19,0 8,-3 2,1 2,0-1,-2-4,-1-5,-2-4,0-12,-1-12,0-15,0-10,0-12,-1-6,1 1,0 4,0 4,4 18,7 32,8 26,4 13,3 2,-1-2,-1-9,-5-10,-8-14,-6-20,-7-20,-1-19,-2-18,1-4,1-1,0 6,2 11,1 17,1 21,5 24,0 14,1 18,0 9,0 4,-4-3,0-7,-2-8,-1-6,0-7,0-13,-5-14,-4-11,-4-15,-2-14,-2-12,2-6,3 0,2 5,2 7,5 8,0 15,5 16,3 19,4 15,2 9,2 2,-2 0,-2-6,-3-3,-5-10,-5-12,-1-16,-2-14,-1-14,2-9,2-6,-2 0,3 5,-1 7,1 20,9 23,4 21,4 21,1 10,-1-1,-3-2,-1-7,-2-6,-5-8,0-8,-2-14,-4-14,-1-17,-1-14,0-8,-1-9,1-1,-1 6,2 6,1 16,3 18,7 22,2 21,1 26,2 9,2 15,1 0,-2-9,-2-16,-4-22,-4-20,-6-22,-6-15,-4-11,-2-11,-2-12,4 2,3-2,3 5,1 6,1 5,2 5,1 7,1 4,3 11,4 9,-1 11,1 5,1 7,1 3,2-2,1-6,-1-16,-2-18,-3-22,-2-12,-2-5,0 1,-2 7,1 5,2 11,3 16,6 25,4 23,5 16,1 8,-1 3,-1-4,-2-8,-3-8,-3-11,-3-7,-2-6,-3-3,-5-11,-5-10,-1-14,-2-13,0-6,2-4,3 2,0 3,0 7,1 14,6 23,8 23,4 24,1 11,1-1,-2 2,-4-8,-1-6,-2-11,-5-20,-7-22,-5-19,-5-18,0-15,0-11,-2-10,-2 2,-1 7,3 21,6 27,7 30,6 24,2 15,3 3,-1-2,0-7,-1-6,-5-15,-6-18,-7-19,-3-13,-2-14,3-8,2-9,2 0,4 5,3 7,4 17,6 22,11 31,2 21,2 12,2 5,-5 1,-1-9,-5-18,-3-29,-6-23,-4-14,-6-5,-1-2,-3 1,4 12,5 17,7 21,5 14,1 9,1 4,0 1,-1-2,-1-7,-4-15,-3-15,-2-18,-2-7,0-10,0-4,0 2,1 3,-1 3,3 10,6 16,6 14,2 10,4 8,0 1,1 5,0-7,-7-8,-5-20,-6-19,-4-18,-2-16,0-7,0 3,1 7,1 8,1 17,8 16,2 21,4 18,3 19,-2 14,2 4,-2-6,-2-8,-2-12,-4-17,-3-22,-1-25,-2-20,-2-10,-2-3,0 5,-3 8,2 18,5 21,4 23,3 15,3 9,1 4,0-4,-1-8,-2-12,-6-23,-4-18,-5-12,-6-8,-2-3,-2 6,1 18,7 22,6 22,3 13,3 6,-1 3,0-3,-1-4,0-7,1-9,-2-11,-3-14,-4-14,-3-18,-7-19,0-16,0-4,0-1,1 7,3 11,1 12,3 13,4 18,6 23,2 20,5 14,1 8,1-2,-1-5,-3-8,-1-22,-6-20,-1-26,-7-15,0-5,-2 2,1 4,1 7,8 12,6 19,5 22,5 17,-2 9,0 2,-3-3,-3-6,-3-13,-2-17,-2-13,-1-12,0-6,-4-5,0-2,2 2,-1 4,3 8,2 13,5 14,3 10,1 5,-1 4,0 1,-3-3,-3-13,-1-13,-1-14,-7-19,-1-15,-3-6,-1 1,0 6,3 10,1 14,7 18,11 21,4 14,3 13,-1 5,-2-1,-5-4,-4-8,1-7,-4-17,-3-14,-2-20,-2-20,2-14,-1-8,1-4,0 4,0 11,1 13,0 14,2 21,3 19,2 18,0 9,3 2,-2-3,-1-4,-1-10,1-11,-6-20,-1-16,-1-11,0-5,-3-1,0 4,0 13,3 16,5 15,3 12,5 13,0 7,2-2,-4 0,-1-2,-4-4,-2-5,-2-9,-1-15,0-13,-2-14,-5-9,1-8,-1-3,-3 2,1 3,3 19,3 18,6 19,6 12,3 5,1-2,0 0,-5-11,-4-15,-1-19,-3-15,0-12,-1-10,0-2,-3 4,1 5,0 9,0 14,2 16,2 25,7 19,2 9,3 0,0-4,-2-7,2-13,-6-18,-2-18,-4-17,-1-20,0-9,0 0,-1 5,0 6,3 17,2 23,4 20,5 18,-1 12,2 9,-3 0,-1-6,-2-11,-3-13,-1-19,-2-16,-2-18,0-14,0-14,-1-12,1-4,0 4,0 10,0 24,2 24,1 18,2 14,0 9,2 2,-1-2,0-5,-1-5,-2-10,-1-14,-5-11,-3-6,-1-8,1 10,2 17,3 12,2 16,1 7,0 3,0-3,-1-4,2-5,0-7,1-8,-2-10,-1-14,3-13,-1-10,3-10,-1-5,-1 3,-1 4,-1 18,-1 22,0 25,4 25,1 23,-1 16,2 8,2-8,-2-13,2-17,-5-20,-3-23,-4-22,1-21,-2-21,2-15,1-8,-3 5,0 10,2 12,-1 17,2 20,0 22,0 15,3 8,6 2,3 1,2-3,0-4,-1-8,-5-14,-3-14,-4-19,-4-14,0-6,2-4,-1 4,1 6,-1 10,-1 14,1 19,3 13,2 9,2 3,1 3,0-3,-3-3,3-7,-1-14,0-15,-1-14,-3-12,1-6,0-1,-1 5,0 14,-1 17,1 21,0 18,2 6,4 8,2 0,2-6,0-12,-2-17,-2-22,-3-21,-1-11,-2-6,0 2,0 6,2 11,3 13,3 23,4 21,3 19,1 13,0 3,-1-3,-2-11,-1-11,-6-13,-3-19,-2-16,-1-15,-2-8,1-7,0 0,0 4,-2 6,0 5,0 11,3 17,4 13,0 10,3 3,0 1,1 0,-1-2,-2-8,-1-14,-1-13,-2-10,-1-6,0-2,0 1,0 12,3 19,10 26,4 12,4 7,-1-1,1-5,-3-8,-5-10,-6-16,-6-19,-4-18,0-14,-3-12,1-2,-3 4,1 5,0 8,0 13,2 19,2 13,0 17,2 11,1 11,3 1,2-3,3-7,-1-10,-6-17,-3-16,-6-19,0-18,-1-9,-1-3,-2 0,-1 5,2 10,1 10,0 17,1 24,2 19,2 14,3 3,0 3,5-3,3-7,-3-13,-2-16,-5-15,-4-16,-2-21,1-14,0-11,3-1,3 4,1 13,-1 14,-1 10,2 15,0 19,1 22,0 13,1 10,-3 5,1-1,-1-5,1-8,0-7,-1-10,-3-12,-2-12,-2-15,-2-14,1-10,3-7,0-3,2 7,-2 4,3 14,0 12,3 13,0 12,3 8,2 4,0 0,2-4,0-10,0-14,-3-11,0-10,0-5,-4-4,-2 9,2 11,2 13,1 14,0 6,3 6,2 3,2-10,-3-12,-1-14,-1-9,2-15,-2-7,0-3,1 10,1 16,0 19,2 15,-1 9,2-1,3 2,0-8,-1-11,-2-12,-3-12,-1-8,-3-8,2-4,2-2,1-1,0-1,1 4,1 14,1 17,1 26,4 22,3 18,2 2,3-6,-3-14,-2-13,-2-12,-9-15,-7-14,-3-13,-4-13,0-12,0-3,1 0,-2 3,2 4,1 5,1 5,1 4,-1 3,2 12,3 13,4 12,3 9,1 4,0 2,-3-2,-4-14,-5-17,-3-14,-3-17,0-10,2-7,0-2,1 3,0 9,1 9,4 20,6 20,10 20,4 9,2 3,0 0,-4-6,-9-12,-8-15,-4-13,-1-10,-1-7,-1-3,2-3,3 1,3 14,5 18,10 22,5 9,0 10,0-5,-4-6,-7-9,-7-12,-6-19,-3-12,1-10,0-5,0 1,2 9,8 14,6 16,9 13,3 15,3 6,-1 2,-4 0,-4-5,-5-5,-1-9,-4-10,-5-11,-3-14,-4-12,-3-9,1-4,0 0,-1 1,2 4,0 2,4 13,9 12,4 14,7 11,1 5,0 3,-2 0,-3 2,-3-4,-3-4,-5-12,-10-13,-5-10,-5-8,-3-5,1-3,1-1,5 2,3 11,5 11,5 17,5 10,6 11,5 6,0 1,2-1,1-4,-2-4,-1-9,-9-7,-9-11,-9-10,-4-12,-6-9,-3-7,2-9,-2-10,2-8,4 0,3 5,4 8,4 10,2 10,4 11,1 15,2 17,0 16,-1 6,1-1,0 0,-1-5,1-3,-1-9,-5-11,-4-14,1-15,-2-14,-1-6,-1 1,2 3,0 8,4 15,3 22,2 17,4 8,1 4,2 0,-1-4,-1-13,-4-18,0-16,-1-16,0-9,0-1,0 0,0 3,1 15,2 16,6 23,3 16,5 12,1 5,-1-1,-5-6,-2-3,-5-9,-1-15,-5-14,-2-15,1-15,0-11,0-6,2 1,1 4,-1 9,1 12,4 17,7 16,3 14,2 9,0 6,-3 3,-2-3,-3-6,-3-15,-3-16,-2-14,-2-14,-2-7,1-3,-2 1,2 4,2 8,-1 16,8 13,6 17,-1 11,-1 11,-2 0,-3-1,-2-1,-2-5,-1-5,0-6,1-6,-1-10,-4-12,-3-13,-2-9,1-12,-4-10,-1-6,-1 1,-1-1,2 3,-1 5,2 6,6 14,6 14,5 13,1 9,1 7,-1 3,-4 4,-3 2,-1-1,3-3,2-8,2-3,-3-9,-4-6,-6-7,-7-11,-3-5,-3-5,2 0,3-1,4 2,4 1,3 0,0 1,1 2,7 5,3 10,7 8,2 11,0 5,-2 8,-2 3,2 2,-3-2,1 0,-3-3,-6-6,-6-12,-7-9,-6-9,-3-8,0-5,4-6,3-3,6-2,3-1,2-6,2-2,0 2,1 4,4 15,7 16,2 14,2 14,-2 7,-3 2,-4-1,-3-1,-2-1,-2-3,-2-6,-4-11,-7-14,-2-10,0-10,1-5,5-1,0-2,3 3,0 2,4 11,7 13,3 12,3 8,0 8,-3 2,-1 3,-3-1,-5-2,-1-14,-5-13,-2-16,1-12,3-6,0-2,10-2,2 3,1 3,-1 4,-1 5,-1 7,2 10,5 14,4 9,2 13,-3 5,-3 2,-4 1,-2-3,-6-9,-5-10,-4-12,0-11,2-9,1-6,3-4,0 1,2 3,6 8,6 15,3 12,4 10,1 6,0 3,-1 3,-4 0,-4-1,-5-4,1-4,-3-12,-4-15,0-16,-1-13,1-5,2-5,2 0,-2 3,2 4,1 7,2 10,5 16,2 11,3 10,-3 7,-3 7,-1 1,-3-1,2 0,-3-6,-1-3,-3-12,-4-12,-3-11,1-13,1-7,3-7,2-4,1 0,0 5,4 8,3 14,4 18,4 14,3 9,-2 5,-3 2,-2-2,-5-6,-6-8,-4-13,-8-13,-5-12,-3-8,-1-2,-3-4,10 12,11 16,8 15,4 12,1 11,3 3,-4-1,-4-8,-6-15,-5-18,-5-14,-5-12,0-9,0 0,-4 2,0 6,4 5,4 11,4 14,5 10,7 12,5 12,3 8,-1 3,0 1,-3-5,-2-2,-2-2,-1-3,2-3,1-2,-2-5,-4-9,-9-13,-9-18,-4-11,-4-10,3-3,3-1,1 2,4 7,3 8,4 7,6 13,7 13,6 19,3 9,3 5,0 1,-2-1,-3-3,-1-2,-4-4,-3-3,-4-9,-9-9,-5-11,-4-10,-2-8,1-8,6-9,4-10,2-7,3 2,1 5,1 6,-1 8,1 15,6 15,6 12,5 14,4 13,2 9,-2 10,-4 11,-5-1,-2-1,-3-9,0-7,-7-14,-4-15,-7-14,-6-16,-2-14,-2-12,0-15,0-5,3-7,5 4,3 9,4 12,3 10,5 11,3 11,8 14,6 14,3 7,0 9,-3 10,-1 7,0 3,-2 1,-5-5,-3-10,-7-17,-6-22,-6-21,-2-15,0-10,2-17,4-9,3 0,-1 8,1 11,6 20,6 19,8 20,6 15,5 11,3 10,-2 10,-4-1,-3-5,-6-12,-7-19,-7-15,-12-15,-2-12,-3-11,1-5,2 0,3 4,1 9,7 15,7 19,12 13,3 10,4 4,-1 1,-1-6,-5-5,-7-7,-10-8,-10-11,-6-9,-3-10,-4-5,0-4,-1 1,2-2,4 4,3 1,2 4,5 6,7 12,10 15,7 15,5 9,0 3,-2 1,-2-2,-7-6,-4-8,-8-7,-4-11,-8-12,-1-15,-4-11,-1-6,0-9,5-2,2 0,3 5,2 5,3 9,8 17,8 19,6 21,5 13,1 6,-1 0,-5-5,-4-8,-8-10,-8-15,-6-14,-5-19,-1-10,1-4,2-1,2 6,3 4,2 9,7 16,11 17,5 14,7 14,0 8,-3 3,-1-4,-5-8,-2-7,-5-7,-8-14,-6-16,-6-16,-6-8,3-3,0 0,3 1,0 5,3 4,7 11,8 12,8 10,5 9,2 5,-1 0,-1-1,-4-2,-8-7,-5-8,-5-10,-4-8,-4-8,0-4,0-3,1 2,2 2,5 9,10 17,7 19,8 19,5 14,0 9,-3-2,-3-7,-6-8,-4-8,-9-10,-4-15,-9-12,-4-11,-6-8,-3-6,1-8,4-8,5-4,5 1,3 2,4 5,1 6,2 6,7 16,6 19,6 15,5 7,2 3,-1-1,-2-5,-9-7,-9-7,-11-12,-7-10,-8-12,-3-10,1-9,-4-5,3 0,0 1,5 5,2 3,4 4,8 11,10 17,10 17,6 11,5 7,-1 1,-3-4,-7-6,-9-11,-11-8,-9-13,-4-7,-5-8,0-6,-3-3,3-4,1-2,2 0,4 4,3 8,7 9,9 15,8 18,9 23,5 10,1 6,0-2,-2-9,-12-16,-14-22,-12-20,-6-14,-2-7,-2-7,-1-3,4 4,2 5,8 13,10 17,9 13,7 10,6 4,1 1,-9-7,-10-10,-9-9,-8-6,-4-6,-2-1,1-1,3-1,0-3,5 1,-1-2,4 2,9 10,7 11,4 9,3 7,0 6,5 5,1-1,-5-8,-9-17,-9-15,-4-8,-1-4,-1-2,2-1,1 1,1 8,6 9,7 13,5 11,7 8,2 6,-1 3,-3-4,-6-4,-9-8,-7-6,-6-7,-4-4,0 1,9 3,9 10,7 7,4 3,2 1,-1-3,-6-6,-10-10,-9-10,-9-9,-3-9,-7-4,3 0,1 0,7 8,6 12,7 16,5 13,5 5,3 4,1 0,6-2,-1-4,-3-9,-6-11,-10-12,-11-8,-9-6,-1-5,1-2,5 1,5 2,5 2,3 2,4 6,4 7,4 9,6 9,3 8,2 5,-1 3,-1 0,-3-3,-3-4,-5-10,-6-4,-10-9,-8-10,-6-7,-1-5,1-2,4-1,7 2,4 4,3 1,3 2,1 4,-1 3,2 6,3 6,5 4,0 5,-1 6,0 5,4 4,1 3,5 1,3 3,0-4,-3-4,-6-8,-10-13,-10-11,-7-9,-4-5,-3-4,3 2,4 0,6 2,6 3,6 3,2 3,2 0,-1 2,1 2,2 4,2 2,-4 3,3 1,3 5,3 5,3 5,-2 2,-2-1,1-1,-2-4,1 0,-3 0,-6 1,-8 3,-7 3,-6 3,-3 6,-1-2,0-1,4-1,4-3,3-5,2-1,2-2,3 0,-1-2,-1 0,2 0,2 2,5-2,2-2,3-2,0-1,1 1,-5-4,-5-9,-3-7,-1-6,1-4,-1-4,1-2,1 0,0 3,3 6,4 7,0 8,-3 10,-4 9,-3 7,1 4,0 4,0 1,1-2,1-3,1-3,-4-4,-7-14,-3-10,1-10,2-10,6-4,6-1,4-1,4 3,1 1,-2 1,1 7,0 5,2 7,0 6,1 8,-1 6,-4 7,-1 4,-3 6,-2 8,2 1,2 0,3-2,2-5,1-6,-2-8,-6-8,-6-11,-1-9,-2-6,5-4,4-4,4-1,2-1,-1 3,0 4,-1 5,2 5,-2 7,-1 10,-2 8,-1 3,-2 3,-3 0,-4 4,-4 4,-2 2,2-2,3-4,3-5,7-3,-3-9,-4-10,-2-11,-4-8,0-4,3-2,2-1,1 3,4 7,4 11,5 8,1 9,3 8,-1 5,-4 5,-2-1,-2 2,-7 2,-5-1,-6 1,-2-4,2-2,-1-6,2-6,-2-5,-3-10,-3-8,2-12,5-7,3-4,5-5,7-1,7 3,1 5,-1 6,1 7,0 8,3 8,2 8,2 10,-1 9,-1 10,-4 4,-4 4,-3 1,-1-2,-1-5,1-7,-2-8,-5-9,-7-10,-6-8,-4-8,0-7,0-5,5-4,5 1,4-1,5 1,1 4,2 3,3 6,3 5,4 10,1 11,4 6,1 6,-2 3,0-4,-6-10,-9-11,-8-9,-3-9,2-5,1-2,1-2,9 0,8-1,4 0,2 2,0-1,-2 4,-2 2,-1 6,2 5,1 7,1 6,-2 6,-3 2,-3 4,-2 2,-8 2,-3 2,-4 2,-3 1,0 3,-1 0,3 0,1-1,-1-1,3 0,3-1,-1-4,2 1,2-1,0-6,2-11,2-11,4-9,3-6,3-1,2 3,-2 4,-1 5,1 4,1 3,0 5,1 2,0 3,0 2,-2 2,-3 3,-3 4,-2 3,-1 5,0 5,1 1,-1 0,0-1,-1 1,2-1,3-4,2-4,-2-6,-5-13,-2-13,-1-9,0-10,4-4,6-1,3 1,5 3,0 1,-2 3,-3 2,-5 5,-4 5,-5 5,-6 5,-8 5,-3 6,-5 7,-1 7,-2 5,0 3,3-1,3-2,3-6,2-1,2-3,4-2,3-1,1 0,0-2,1 1,-1-3,4-6,9-8,7-8,4-5,3-2,-1 1,-3 3,-3 4,-1 3,-1 4,0 3,-1 2,3-1,1 1,3 0,-2 0,1-1,-2-3,1-1,-1 0,-3-2,0 1,-3-1,0-3,-2-2,-1 0,-2-2,-2 2,0 0,-1-1,0 2,-1-1,-1 3,-6 8,-3 5,-5 9,-2 6,-1 5,-1 2,-2 3,0 1,0 0,1-2,4-3,3-4,5-3,1-4,2-1,2-1,5-2,2-2,8-5,5-6,4-10,5-7,1-4,-1-2,-1-1,-3 0,-7 3,-4 4,-4 2,-3 6,3 6,2 8,1 6,1 6,0 6,-2 2,-2 0,-3-1,-3 0,-8 2,-5 2,-9 3,-3 3,-2 0,5 0,6-1,6-2,4-1,2-4,0-1,2-1,-1-4,-1 0,-1-5,0-1,-2-2,-1-5,-5-7,-1-4,1-6,2-5,5-3,2-3,4 4,4 0,4 0,1 1,-2 0,0 2,-4 1,-4 3,-2 7,-5 5,-3 5,-2 5,2 3,0 2,2 1,2 2,1-3,1-8,1-8,9-9,6-7,8-3,5-4,2 2,-1-1,-3 0,-4 3,-3 5,-3 7,0 8,-2 8,-2 7,-1 3,-1 1,-4 1,0 0,-4-1,-5-4,-6-3,-4-1,-3 0,-1 0,2-1,1-1,2-1,1 0,0 2,2 2,0 2,0 2,0-4,0 2,2-1,1 2,0 0,1-2</inkml:trace>
</inkml:ink>
</file>

<file path=ppt/ink/ink9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9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5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1 744,'0'-6,"0"-7,0-9,4-5,6-11,6-3,0-2,-4-5,2 6,-1 4,-1 2,1 3,-4-1,1 1,-1 0,-2-1,-3 0,-1 12,8 21,1 16,-2 12,-1 7,1 4,-1 2,-2-2,-1-12,-3-22,-2-24,-1-19,0-16,0-5,-1-3,1 4,0 5,0 23,0 30,0 20,0 19,4 14,1-7,2-22,-3-29,-1-17,-1-17,0 15,-2 42,0 29,0 25,0 18,-1 5,1-1,0-11,0-13,-9-25,-7-42,-5-35,1-16,-1-19,0-7,3 1,3 2,6 8,5 8,1 9,2 17,2 25,0 27,0 20,4 15,2 3,-1-1,-2-7,-1-17,0-26,-2-27,-1-21,0-16,0-6,0-2,-1 14,5 27,6 37,1 25,3 19,0 10,-3 0,-1-12,6-27,1-37,4-28,-3-21,1-12,-2-6,-7 3,2 14,-2 29,-3 30,-2 27,-7 31,-3 19,-4 6,-6 1,1-3,1-8,4-13,3-21,2-31,3-27,1-30,0-23,1-19,-1-4,1 5,0 15,3 29,2 41,5 38,3 37,5 17,-2 0,2-15,1-26,1-34,6-36,-1-20,-5-15,-3 3,1 16,2 25,-4 28,0 23,-3 11,-3 2,-4 0,-3-5,-2-20,-7-34,-6-38,-1-17,-3-9,1 1,3 7,0 14,0 34,3 30,2 20,4 27,0 14,6-4,2-9,0-21,-1-41,-1-32,-7-22,-1-15,-1 1,1 16,5 40,7 34,5 26,3 11,-4-1,-2-20,-4-29,-2-28,-2-16,-2 3,4 26,2 19,3 13,0-4,-1-23,-6-23,-3-19,-3-14,1-9,1-5,-1 3,2 2,4 12,7 27,9 42,7 30,2 19,-1 3,-4-7,-4-23,-7-26,-3-29,-5-29,-3-17,-1-9,-1 0,5 14,5 34,10 33,6 33,4 27,-1 26,-2 7,-4 0,-4-13,-11-26,-5-35,-7-36,-4-26,0-20,1-5,3 1,6 9,16 45,14 51,10 36,2 15,-6-3,-9-23,-9-35,-17-48,-13-39,-9-22,-1-11,3-3,4 2,5 9,14 36,12 42,18 44,7 25,0 8,-7-5,-8-20,-10-38,-7-39,-7-26,-2-18,-2-2,-1-2,1 5,-1 20,1 30,4 35,6 25,11 30,2 13,-3-1,-5-11,-5-22,-8-34,-4-30,-7-26,0-18,-4-12,2 1,1 22,13 42,8 33,9 24,5 19,-3 10,1 1,-4-7,-6-12,-8-28,-9-33,-9-28,-1-22,1-16,0-9,1 2,3 7,9 25,7 36,7 30,6 22,5 13,-3 8,-4-3,-1-14,-4-9,-3-19,-7-32,-9-34,-4-21,1-18,2-14,3-4,0 5,3 9,2 14,0 30,0 51,9 40,8 22,0 11,-3 2,-3-9,-4-29,-3-41,-2-40,-2-26,0-16,0-1,-1 1,4 22,7 34,5 29,1 26,1 17,-2 5,-3-20,-4-33,-8-32,-4-22,0-9,-1-8,1 2,-2 11,-2 19,2 40,2 46,4 32,9 14,0 0,6-5,-2-30,-2-44,-3-45,-7-28,-4-18,-2-9,1 3,0 8,10 34,8 33,10 46,7 28,0 13,1 3,-6-8,-3-37,-5-35,-6-38,-4-26,-4-17,-4-6,0 3,-1 9,4 15,6 28,6 35,0 27,-2 25,-4 13,1 4,-1-23,-1-45,-4-42,-1-35,-2-18,-1-6,0-1,0 3,-1 11,1 28,3 40,4 34,3 23,-1 14,0 9,-2 3,-3-6,-1-9,-2-9,-6-25,-5-30,-2-31,2-23,2-12,-2-8,1 5,2 7,2 21,3 36,0 35,2 26,0 27,4 11,3 3,2-11,1-36,-1-32,-2-49,-3-29,-1-17,-2-7,-1 6,4 46,6 46,9 45,6 23,-1 6,-5-20,-5-37,-6-35,-3-41,-4-24,-1-6,-1 5,1 20,7 42,4 35,3 31,5 18,-1 7,-5 3,1-9,-2-27,-3-34,-4-32,-2-24,-2-16,-1-4,0 1,0 24,-1 42,0 31,1 15,0-18,0-33,-1-45,1-27,0-18,0-6,1 1,-1 12,0 31,0 42,3 52,4 31,-2 14,4 5,0-8,-1-30,-2-35,-3-34,-1-25,-1-18,-1-11,0-5,0-1,-1-1,1 19,8 43,7 46,11 43,3 19,-2 5,-1 0,-5-14,-7-8,-5-13,-4-27,-3-33,-2-28,-1-22,-1-15,1-9,0 2,1 7,-1 7,6 18,9 36,11 26,7 28,1 22,-5 4,-6 0,-8-8,-6-21,-4-32,-3-43,-2-27,-1-19,1-2,-4 4,-2 27,5 43,3 39,1 30,5 20,0 7,0-7,-2-25,-1-37,-10-33,-9-35,-14-34,-12-16,-2 2,2 15,3 31,4 35,3 30,2 22,8 10,5 1,3-9,-2-19,-6-31,-4-34,-7-28,-11-26,-6-17,1 0,3 6,6 7,9 27,10 36,9 35,5 29,5 19,1 15,2-1,0 3,0-7,-5-18,-2-30,-1-34,-2-25,-10-23,-5-11,0-4,2-1,2 28,6 39,4 47,5 36,2 18,1 6,2 0,-5-3,-5-29,-5-35,-14-40,-6-28,-2-25,1-11,6 13,9 30,7 39,2 43,2 26,3 19,3-1,-3-14,-4-28,-6-42,-3-42,-8-36,-3-18,-2-5,6 8,3 20,-1 20,-3 49,-6 43,-6 35,-5 18,5-2,9-11,5-20,3-21,1-17,-1-24,-5-25,-3-31,1-24,0-10,5 3,3 11,4 13,10 22,10 30,18 29,9 21,-1 12,-4 7,-7 0,-7-15,-9-28,-18-28,-10-24,-6-29,-1-15,1-5,5-2,3 16,10 31,12 40,10 43,9 33,9 14,1-2,-5-10,-5-25,-11-26,-14-36,-11-28,-5-19,0-12,0-7,1 5,7 31,12 46,14 44,11 39,0 14,-1 2,-10-17,-19-42,-13-46,-6-36,-4-21,1-10,4-3,8 2,6 27,6 30,4 29,-2 17,-1 8,-2 2,-4-6,-6-16,-3-24,-3-35,-1-29,4-16,0-5,5 5,4 10,9 29,10 34,2 29,1 23,2 15,0 10,-2-3,-4 1,-6-6,-8-14,-3-26,2-35,1-26,3-20,1-4,6 14,11 32,9 20,3 21,3 6,-4-3</inkml:trace>
</inkml:ink>
</file>

<file path=ppt/ink/ink9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3:36:15.066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1 417,'0'3,"0"7,4 2,2-7,4-12,4-13,9-13,0-8,1-7,-4 14,-1 21,-3 21,-5 19,-4 13,-3 9,-3 3,-1 3,0-4,-1-7,0-14,0-22,0-21,1-16,0-12,0-8,0 0,0 13,0 21,0 22,0 18,0 18,0 10,-4 5,-6 6,-2 0,2-7,2-21,3-34,2-22,1-24,7-14,0-6,6 0,0 2,2 11,4 28,3 30,-2 23,1 15,-4 8,1 5,-3-1,1-12,-2-24,1-24,-2-19,-2-16,-2-9,-5-1,0 12,4 20,-1 27,0 23,-1 16,-1 7,-1 3,-2-5,-4-11,-2-23,0-26,2-22,0-20,1-10,3-3,-1-1,1 1,1 3,-1 6,0 21,4 36,7 36,4 18,0 8,-1-3,-4-17,-5-26,-1-29,-2-22,-2-18,0-12,-1-3,0 1,0 1,1 6,0 22,-1 28,1 34,0 23,0 12,0 3,0-17,5-28,1-25,-1-22,0-10,2 0,6 15,3 19,4 18,3 19,-2 11,-1 7,-3-1,-6-15,-3-26,-4-26,-2-18,-2-12,3 5,6 22,2 18,-2 18,2 9,0-4,-3-20,-3-19,-1-16,-2-11,2-8,2-3,4 6,4 15,4 31,8 28,8 18,3 14,-1 14,-7 4,-8-8,-7-24,-10-34,-7-39,-3-24,1-16,0-6,1 1,2 9,0 10,6 23,2 25,4 31,5 20,-1 6,-1 3,-5-4,-2-5,-3-21,-7-21,-1-27,-1-20,1-17,1-6,2-2,0 4,1 7,1 9,4 18,3 26,3 32,0 23,-1 12,-1 4,-5-5,0-18,-2-24,-1-29,0-22,0-18,-1-10,1-3,-1 5,1 16,9 27,6 31,11 24,8 14,4 6,-6 2,-3-11,-7-21,-2-26,3-26,-2-19,0-1,-4-4,0 6,1 19,-3 17,2 17,1 20,-2 17,-5 8,-2 3,-4-1,-3-27,-1-29,-1-24,-1-16,0-13,0-5,1 2,-1 4,6 11,9 21,7 20,8 19,5 13,-1 10,-4 5,-5-2,-1-10,-4-5,-5-16,-2-18,2-19,3-14,-1-10,0-3,-1 1,-4 6,0 8,3 17,-1 30,2 24,-3 22,2 9,3 2,-6-17,-5-27,-8-31,-3-28,-6-18,0-10,1-4,3 5,3 16,5 26,12 27,8 17,4 14,4 8,-5 3,-6 1,-5 0,-11-15,-8-21,-9-32,-5-28,0-19,-1-9,3-5,1 5,3 19,4 26,4 26,2 20,3 16,1 8,-4 7,-1 2,-4-5,-5-9,0-18,-2-21,-6-24,-5-22,-2-20,0-8,1-1,5 3,1 23,6 30,4 42,1 31,2 26,2 2,4-5,0-12,2-13,-3-15,-6-21,0-15,-8-23,-6-21,3-16,4-8,5-2,4 3,4 6,7 23,8 26,5 22,5 17,-2 17,-2 9,-7 3,-2 0,-5-6,-5-16,-9-27,-5-30,-5-19,-12-12,0-6,1-3,6 1,3 10,2 26,3 25,6 22,0 13,2 11,3 5,3-3,2-5,-4-10,-4-13,-5-21,-5-21,-2-15,1-11,5-7,5-2,5-1,2 0,3 0,6 20,7 23,8 22,7 19,2 13,-3 3,-7 3,-5-11,-12-21,-8-21,-8-19,-6-13,-5-6,3 1,5 16,5 21,5 20,3 16,3 7,1-6,-3-19,-11-19,-10-31,-11-22,-3-13,0-12,2-1,4 6,2 16,2 32,2 34,5 34,2 19,3 9,2 2,-2-7,-3-12,-3-28,0-43,2-36,0-19,5-7,0 9,6 28,10 33,12 34,5 20,4 11,-3 6,-4-3,-4-13,-14-28,-10-28,-6-20,-6-13,-2-7,4 11,9 22,8 27,9 26,8 17,7 9,0 3,-3-3,-9-17,-9-27,-8-24,-7-28,-5-15,2 10,4 22,9 22,7 20,2 17,3 10,-1 6,-1-2,-8 0,-13-1,-11 1,-6-5,0-9,2-10,6-16,9-16,1-17,2-13,2-9,-5-5,1 1,8 18,9 23,11 21,2 17,-1 12,-1-5,-3-18,-3-20,-2-20,-1-13,-1-7,8 13,12 28,15 28,5 22,6 19,-2 7,-2-10,-6-24,-4-28,-3-30,-3-25,0-14,3-6,2 3,-2 11,5 18,4 23,5 25,2 18,0 15,-4 8,-6 2,-7-4,-10-9,-7-16,-6-28,1-22,4-27,4-13,0-2,6-4,4 9,2 18,1 24,1 22,-1 19,-4 11,-7 5,-5-1,-6-17,-2-21,-3-22,-5-15,-2-12,0-2,2-3,6 7,6 11,7 18,6 17,2 15,-1 13,-5 6,-4-1,-1-13,2-22,0-19,-3-11,2-1,1 8,5 21,6 19,5 14,2 11,-2 6,0 3,-5-17,-7-27,-6-29,-6-18,2-14,8-5,1 2,-2 7,1 13,3 24,5 20,5 19,2 12,-2 7,1 5,-1-1,-5-16,-7-22,-6-21,-5-24,-2-14,-3-8,3-4,2 3,-1 7,4 11,4 20,10 23,4 17,3 14,0 9,0 9,0-4,-7-7,-5-8,-7-12,-4-17,-8-17,-3-13,-2-9,-3-2,5 15,7 19,11 23,9 14,4 7,-2-1,-9-11,-12-21,-11-26,-3-26,0-17,1-11,3-5,2-1,2 8,3 8,0 16,-5 30,-4 29,-6 29,-5 16,1 5,0 1,3-8,0-13,-1-20,-3-23,-3-20,0-21,3-8,5 12,9 20,19 21,10 18,8 9,-8-10,-10-23,-9-19,-9-18,-3-9,0-6,0-4,-2 3,1 6,1 15,2 22,3 24,1 18,2 13,0 6,0-1,0-6,-4-9,-5-13,-7-22,-4-29,-2-22,1-17,1-19,3-2,5 8,5 14,2 22,3 27,2 28,0 31,1 16,-4 7,-6-9,-7-4,-4-3,2-6,-1-10,-2-15,-1-20,-1-22,-1-21,-2-11,6-5,0 0,-1 13,4 24,5 33,0 23,-3 16,-3 11,-2 5,-3 0,0-12,-2-19,-5-23,-2-28,0-18,6-17,7-21,7-6,5 5,0 7,5 15,8 25,7 25,5 22,0 16,1 11,-3 5,-3 4,-10-9,-8-15,-12-23,-8-22,-5-12,0-3,4 13,7 17,2 17,5 10,3 4,0-8,-9-16,-8-20,-13-15,-9-18,-1-17,0-7,-1-1,9 7,10 23,12 31,3 25,2 18,1 13,1 6,-4-1,2-7,-1-10,-7-15,-8-21,-4-18,-4-11,9 0,13 8,9 18,6 12,0 2,-6-11,-5-13,-5-18,-1-17,1-12,1-5,4 4,5 17,7 24,7 25,4 19,0 24,-3 15,-2 8,-3-1,0-4,-3-4,-4-13,-7-18,-5-25,-4-20,1-13,3-7,1 5,7 13,10 19,3 19,1 12,-7-3,-10-6,-3-4,3 4,1 5,3 3,3 0,-2-6,-5-7,-5-17,-8-16,-4-15,2-12,2-2,5 1,5 11,10 20,5 16,7 7,2-3,-5-17,-4-15,-1-12,-1-15,0-15,-1-5,-3 9,-1 9,0 19,6 23,7 22,6 13,2 6,-3 2,-2-9,-3-21,-4-17,-1-9,-1 3,-2 17,5 18,1 15,-1 11,0 7,-1 3,-1-2,-2-5,-3-16,-7-12,-1-13,-3-16,-4-10,2-6,2 6,5 16,4 17,2 15,2 13,1 7,-8-11,-7-23,-6-15,-2-8,5-3,11 2,7 3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1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341 28,'0'-1,"-1"-1,1 1,-1 1,1-1,-1-1,0 1,1 0,-1 1,0-1,0 0,1-1,-1 1,0 0,0 1,0 0,0-1,-1 0,1 0,0 1,0-1,-1 1,1-1,-3 1,-31-8,26 8,1 1,-2 0,2 0,-1-1,0 2,1 1,-1-1,1 1,0-1,-1 2,2 0,-1-1,-11 9,13-9,0 2,2-1,-1 0,-1 1,1-1,2 1,-2 0,1 1,1-1,-1 1,1-1,1 1,-1 0,1 0,0 1,0-1,-1 8,3 35,-63-98,42 35</inkml:trace>
</inkml:ink>
</file>

<file path=ppt/ink/ink9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58:35.10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1,'50'33,"81"49,-107-69,0-1,1-1,42 12,-36-17,1-2,-1-1,0-1,55-5,-8 0,404 3,-466-1,1-1,-1-1,1-1,-1 0,0-1,0 0,16-10,-13 7,1 0,0 1,0 2,24-5,30 4,125 7,-78 2,447-3,-545 2,0 1,0 1,0 0,-1 2,0 1,25 10,-20-6,0-2,1-1,39 6,30-7,138-7,-21-3,543 13,-359-7,-331-2,17-2,0 4,159 27,-173-14,1-2,139 7,-14-20,288 7,132-2,-353-8,-236 0,0-2,-1 0,0-2,0 0,0-2,27-13,-13 7,55-14,-39 18,1 3,65-1,118 11,-44 1,498-13,-389-7,-3 0,-230 15,396-21,-280 7,204 9,-119 6,382-3,-420 3,-216 1,0 0,0 2,-1 0,34 10,68 32,-85-30,0-1,1-2,48 9,-4-12,1-3,103-7,-96-2,137 15,-24 6,220-10,-101-5,315 5,-283-6,761 0,-588-3,-485-2,-1-2,0-1,0-2,66-23,68-13,-86 34,140 1,12-1,475-17,-381 15,-34 0,139-22,-112 3,475 1,-46 31,-724 1,1 1,-1 2,0 1,44 16,42 8,-44-19,118 3,76-17,-91 0,341 3,-483-2,0-2,-1-1,1-2,37-12,43-9,-26 15,113-4,93 14,-42 2,180-3,-321 4,-106 1,0-1,0 1,-1 0,1 0,0 0,-1 1,1 0,-1 0,1 0,-1 0,8 6,43 40,-23-19,159 116,-49-40,-114-85,1-3,0 0,44 17,-40-19,-1 1,54 36,-30-10,-1 4,-2 1,-3 3,-2 2,-2 2,-2 2,51 87,-80-112,-1 0,-2 1,-2 1,11 53,-5-21,26 60,-28-87,-1 1,12 60,-17-18,-3 0,-7 104,-1-45,3-106,-1 50,18 147,-7-139,-4 0,-7 112,-2-65,4 923,-2-1044,-1 0,0 0,-1 0,-1-1,-12 35,-43 82,2-9,49-106,2 1,1 0,0 0,-3 35,-4 681,14-463,-2 462,0-728,1 0,0 0,0-1,1 1,-1 0,2 0,-1-1,1 0,6 12,4 4,24 28,-22-32,22 36,-28-34,-1 0,0 0,-1 1,-1-1,-2 2,0-1,2 34,-8 157,-2-111,19 277,-1-46,-5 213,-3 277,-9-464,3 1853,0-2195,-1 0,-1 0,-1 0,0 0,-8 22,-36 73,32-79,1 0,-17 64,21-35,3-1,0 100,4-48,-9 89,-7 232,19-185,-7 420,2-377,-4 95,1 368,10-450,-2 363,-14-555,13-62,-1-24,5 51,-3-49,0-17</inkml:trace>
</inkml:ink>
</file>

<file path=ppt/ink/ink9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0:58:44.05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0,'0'1154,"0"-1149,0 0,1 0,0 0,0 0,1 0,-1 0,1 0,0-1,0 1,0-1,6 8,40 44,-16-21,-19-17,0 0,-1 1,-1 1,-1 0,0 1,-2-1,0 2,-2-1,0 1,4 33,-4 15,-2 1,-6 72,-1-81,3 0,2 0,13 71,1-36,7 167,-23 101,-2-161,2 1948,5-2047,20 116,4 87,-28-227,3 1,21 113,1-80,-7-37,-4 0,8 116,-17-63,41 242,-18-199,8 217,-25-170,14 205,-12 286,-16-455,2 2743,14-2795,-1-22,-11 751,-4-466,2 342,2-784,1 0,2 0,1 0,0-1,2 1,11 24,-7-21,-2 1,-1 0,9 57,-14 12,-5-76,2 1,0-1,2 1,0-1,2 0,0 0,11 27,28 40,65 101,-60-109,-26-46,2-2,1 0,61 60,106 73,-165-146,0-3,1 0,1-1,0-2,1-2,1 0,0-2,1-2,0 0,43 4,34-3,201-5,-172-7,187 0,390 5,-79 11,123-5,-467 11,-30-1,-123-16,214 12,255 10,-274-18,755 1,-653-10,51 0,521 5,-700 13,27 0,1625-8,-1754-8,-159-3,0-3,0-1,-1-3,74-24,-65 17,0 2,94-11,155 19,-27 2,455-17,-385 13,-33 1,999 0,-1260 11,0 3,0 2,72 21,68 10,44-24,13 3,-224-14,456 44,43-29,-98-5,-46-4,24 1,32 2,99 1,-142-7,674 2,-632-12,-405 3,0 2,-1-3,0-1,0-1,48-11,74-36,-97 30,0 2,1 2,61-8,89 12,19-3,-46-16,-92 14,161-10,-80 24,187-7,53 0,-300 10,-108 2,1 1,-1-1,0 0,1 1,-1-1,0 0,-1 1,1-1,0 1,0 5,0-3,14 47,-9-31</inkml:trace>
</inkml:ink>
</file>

<file path=ppt/ink/ink9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59:55.352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1,-2 3,-3 1,0 2,-2-3,1 2,1 0,0-4,2 2,1-2,1 0,0-2,1 1,-1 0,-2-2,3 0,-1 1,-1 2,0-1,0-1,-2 0,3-3,1-2,0 2,-1-3,2 3,-1 1,-2 3,1-1,1 1,-2 1,1-1,1 0,-1 1,-1-2,2 1,-1 2,0-1,0 1,0 0,-1 0,2-1,0 0,1 0,-1 0,0-2,-2 0,0-1,-1 0,2 1,-1 0,0-1,0 1,-1 1,2 0,-1 0,0 2,2-1,-1 1,2-1,-2 1,1-3,-1 2,-1-1,0 0,1 1,0 0,0-1,1 0,0 0,0 0,0 1,1-2,-2 1,0 1,1-2,-1 0,1 1,0-1,0 2,0 0,-1-2,1 1,0 0,0 0,0 2,1 0,0 1,-2-3,1 2,-2-2,4 1,-1 1,1-1,-1 0,0 0,1 1,0 0,0-1,0 1,1 1,-2-1,1-1,0 2,1 0,0-1,0 1,-2-1,1 2,0 0,-1 0,2 0,-3 0,2-2,0 2,-1-1,1 1,-1-1,0-1,0 0,-1-1,-2 0,0 0,-2 0,3-1,-1 1,0-1,2 0,-1-1,1 2,0-1,1 1,1 1,0-1,-1 1,2 1,-1-1,0-1,1 2,-1 0,0 0,-2 0,2 0,0 0,0-1,0 0,0 1,0-1,0 0,1 0,0 1,0 1,-1 0,-1 1,1-1,-2-1,2 0,0 0,-1 0,-1 2,-1-2,1 2,0-2,-2 0,3-2,-1 1,1-1,-1 0,1-1,-2 0,2 0,-2 1,1 1,1 0,-2-2,1 1,1 1,0-1,1 1,0 1,-1-1,1 2,0-1,-1-1,-1 2,2-1,0 1,1 0,1 0,0 2,1-2,0 0,0 1,0-1,1 2,-1-2,0 1,0 0,0-1,-2-2,0 3,0-3,1 1,-1 1,-1 1,1-2,-1 2,2-1,-1 0,0-1,-2-1,0 2,-1 0,2 0,-2-2,3 2,-1-1,-1-1,2 3,-4-1,3 0,-1-1,0 1,-1-1,1-1,0 2,0-2,1 0,-2 2,2-1,1 1,1 0,-2 0,0-1,2-1,0 3,-2-4,0 1,2 2,-1-1,1 0,-1 2,0 0,0-1,1 0,-2-1,1 1,0-1,-2 0,1 1,1 0,1 0,0 1,0-1,1 0,-2 2,0-1,0-1,0 1,-1-1,-2 0,2 1,-2-1,2-2,-1 1,1 2,3-2,-1 0,1 1,0 1,0 0,0 0,0-1,1 1,-1-1,0 1,0 0,0 0,0 0,0-1,0 0,0 0,0 2,0-2,0 1,0 0,0-1,0 0,0 1,0 0,0-1,0 1,0 0,0-1,0 0,0 2,-2-3,0-1,0 2,-1-2,1-1,-1 2,1 0,1 0,0 2,1-1,0 1,0-1,-1 1,-1-1,-2-1,2 1,-3-2,-1 2,-1 0,0 0,1 0,0-1,0 0,3 0,-1 1,2-1,2 2,0-1,0 0,0 1,0-1,1 1,-1 0,0 0,0-1,0 1,0 0,0-1,0 0,0 1,0 0,-2-2,1 0,-1 0,1 1,0-1,0 1,1 1,0-1,0 1,0-1,0 1,0-1,-2-1,0 1,1-2,0 2,-1 0,2 0,-1 0,1 0,0 1,0 0,0 0,0-1,0 1,0-1,0 0,0 1,0 0,0 0,0 0,0-1,0 0,0 1,0 0,0 0,0 0,0-1,0 0,0 0,0 1,0 0,0 0,0 0,2-1,0 0,-1 1,1-1,-1 2,1-2,1 1,-2-1,0 0,0 1,0 0,-1 0,0 0,0-1,0 0,0 0,0 1,0 1,0-2,0 1,0-1,0 0,-2 0,1-1,-1 0,1 0,0 2,0-2,-1 1,0 0,1 1,-1 0,1 0,0 0,1-1,0 0,0 1,0 0,0 0,0-1,0 1,0-1,0 0,0 1,0 0,0 0,0 0,0-1,0 0,0 1,0 0,0-1,0 1,0 0,0-1,0 0,0 1,0 0,0 0,0 0,0-1,0 0,0 1,0 0,0-1,2 0,0-2,-1 1,1 1,1-3,-1 2,0 2,-1 1,0 1,2-1,0 1,0-3,0 1,0-2,-2 1,3-2,-2 0,1 1,-1-2,1 1,0 1,0-1,0 0,1-1,0 0,-1 1,-1 1,0-2,1 2,-1 0,0 0,0-1,0 1,0 0,0 0,0 1,0 0,0 1,0-1,-1 1,1-2,0 0,1 0,-1 1,-1-1,-1 2,0-1,0 0,1 0,1 2,0-2,-1 1,0 0,0-1,-1 0,1 1,1 0,0-1,0 2,-1-2,0 0,-1 1,1-2,1 0,0 0,-1 0,0 2,0-2,1-1,-1 2,1-1,-1 0,1 1,-2 1,2-1,0 0,0 0,0 1,-1 0,0 0,-1 0,2-3,-1 1,0 1,1-1,-1 0,0 1,-1 1,2-1,-1 1,1-1,-1 1,2-1,0-2,-2 1,1 1,-1 0,0-1,-1 1,0 0,2 2,0-1,-2 0,2-1,-1 0,-1 1,2-1,0 2,0-1,-1-1,0 0,2 0,0 1,-2 0,1 0,1 0,-1-1,1-1,1 1,0-2,0 1,1 0,1-1,-1 0,1 1,-1-3,0 1,1-1,-2 0,1 3,-2-2,1 3,-2 1,1-3,0 0,1 3,-1-2,0 0,1 0,-2 0,1-3,1-2,-1 1,1 0,-1 1,0 0,-1 3,0 0,0-1,-1 2,3-4,-1 3,1-1,0 1,-2 1,3-2,-1 1,-2 0,1-2,0 2,1-3,0 3,-2-2,0 2,-1 1,2 0,0-2,3 0,-1-1,-1 2,0-1,0 1,-1 1,0-2,1 2,-1-3,1 1,-1 1,-1-1,-1 2,1-2,1 0,-1 2,0-2,1 0,1-1,-1 1,2 0,-2 0,2 2,-1 0,2-2,-3 2,0-1,2-2,-3 2,1-1,0 0,-1 0,2-1,1-1,0 0,1 0,-1 1,-1-2,1 2,-3 1,3 1,-2 1,0-2,3-1,-1 1,-1-1,-1 2,1 1,-2-1,0 2,1-3,-1 2,0-1,-1 0,2 2,-1-2,1 1,-1 0,4-1,-3-1,1 2,0-1,0-1,0 0,-1 2,2-2,-2 0,1 1,-1 1,1-1,0 0,-1 0,2-2,0-1,1 0,2-3,-2 3,1-2,-2 2,0 0,1 0,1 1,-2 0,2 0,-2 0,0-1,-1 2,1-2,1 0,-2 0,1-1,0 3,0-2,-1 1,1-1,-1 1,0 0,0 0,1-1,-2 1,2-1,1 1,-2-1,2-1,0 3,0-2,-1 3,1-1,2-1,0-1,-2 0,0 0,0-1,0 0,0 1,0-1,2-1,-3 1,0 1,3-1,-1-1,1 1,-1 0,1 0,1-1,0 0,-1 0,0 0,-2 0,1 1,-1 1,0 0,-2 0,1 1,0-2,1 1,2 0,1-1,-1 1,0 0,0 0,1 0,-1 2,-2-2,1-1,-2 2,1-1,0-2,2 3,-1-2,0 0,1-1,1 0,0 2,-1-1,1-1,0 0,0 0,0-1,-1 1,1-1,-1 0,1 0,-1-1,1 1,-1 0,0 0,2 0,-2 0,0 0,0 0,1 0,-2-1,-3-1,-6-5,-5-1,-4-2,-1 0,-1 0,-1 0,3 2</inkml:trace>
</inkml:ink>
</file>

<file path=ppt/ink/ink9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59:55.353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47,'0'0,"0"-1,0-3,-1 2,-1-4,-2 4,2-4,-4 3,3-2,-1 1,0-2,0 3,-2 1,-1 1,-2 0,1 0,0 1,1 2,1 0,-2-1,0 0,1 0,1 2,-1-1,3 0,-1 4,-2-3,2 3,-1-3,3 2,-3-1,1 0,-1 1,0-2,-1 1,1-1,0 1,-3-1,3 0,-1 0,1-1,-2 0,1 1,-1 0,0-1,-1 2,1 0,-1 0,1 1,1-2,-1 2,1-2,2 3,-1-3,2 3,1-1,0 1,-1-2,1 2,0-2,0 1,-1 2,1-2,-1 0,0 1,-1-1,2 2,-2-2,1 0,0 2,2-1,0 0,-1 2,-1-2,0-3,-3 1,0-2,-1-1,0-1,-1 0,1 1,-1 1,0 2,2 0,1 1,2 1,0 1,0-1,1 0,-1-2,-1 1,1 1,0 0,-1-2,2 2,0 0,-1-1,1-2,-1 1,-1 0,-2 2,0-1,1 0,0-1,-1-1,1 0,1 2,0-2,3 3,-1-2,1 2,-1 0,0-2,-3 0,2 1,0 1,-1-1,0 3,1-1,0 0,2 1,0 0,-1-2,0 0,2 0,-2 0,0 1,0-1,-1-1,1 1,-1 1,0-1,2 2,-1-3,0 1,0 1,3-2,-2 3,0-2,0 2,-1-2,0 0,-2 0,0 0,0 1,-1-1,2 0,-2-2,2 1,-1-2,2 1,-2 0,-1-1,1 3,0-3,0 3,0-1,0 0,0 0,2 1,-3 0,1 0,-1 1,1 1,0-2,-3 0,4 0,-3 0,2-2,2 2,1 0,-1-1,0 1,0-1,0 1,-1 0,0-1,-1 1,1 1,-1-1,0 0,0 0,1-1,1 2,2 0,0 0,-1-2,0 1,-1 1,0-1,-1 1,0 0,0 1,0-1,2 0,-1 0,-1 0,2-1,0 0,-2 0,2-2,-1 2,2 0,-2 0,0 1,1 1,0 0,-1-3,2 1,-1 1,0-1,1 1,-1-1,0 2,0 0,-1-1,0 1,1-1,-1-1,0 1,1-1,0 0,1 2,-1-2,0-1,1 2,-1-1,-1 0,0 0,0 1,-1-2,1 1,2 1,-3-1,2 1,0 0,-1 0,0-2,1 1,0 2,-1-2,0 1,1 0,1 1,0 0,1-1,-1 1,-1-3,1 2,-1-1,1 0,0 1,0 1,1-1,0 0,0 0,0 0,0 2,0-1,0 0,0-1,0 0,0 1,0-1,0 1,0 0,0 0,0-1,0 0,0 1,0 0,-1-1,-1 2,-2-2,0 0,-2 1,-1-1,1-1,1 1,1-2,1 2,2 0,1 0,0 0,0 1,0-1,0 1,0 0,0-1,0 1,-1-2,-1 0,0 0,1 1,0-1,0 1,0-2,-1 2,0-1,0 0,1 1,-1 0,2 1,0-1,0 0,0 1,0 0,0-1,0 1,0 0,0-1,0 1,0 0,0-1,3 1,-1-1,0 1,0-1,-2 1,1 0,-1-1,0 1,0 0,0-1,0 1,0 0,0-1,0 1,0-1,0 1,0-1,0 1,0 0,0-1,0 1,0-1,0 1,0 0,0 0,0-1,0 0,0 1,0 1,0 0,-1-1,-1 0,-2 1,1 0,0-1,-2-1,3-1,-1 0,-1 1,2-1,0 1,-2 0,2 1,-1 0,1 0,0-3,0 1,0 1,-1-1,0-1,2 1,-1-1,0 2,1 0,0-1,1 1,0 0,-2 1,1-3,-1 1,1 1,0 0,0 0,1 0,0 0,0 1,0 0,0 0,0-1,0 1,0-1,0 0,0 2,0-1,0-1,0 0,0 1,0-1,0 1,2 1,0-2,-1 0,0 1,2-3,0 2,-1-1,-1 0,0 2,0-2,-1 1,1 0,-1 1,-1 0,1 0,0 0,0-1,0 0,0 1,0-1,0 1,0 1,0-2,0 0,0 2,0 1,0 1,0-2,0 2,0-2,0 0,0 0,0-2,0 2,0-2,0 0,2 0,1 1,-2 0,0-1,0 1,0-1,1-1,0 0,1-1,1 0,-1 0,0-1,0 1,0 0,-1 2,2-1,0 0,0 0,-1-1,0 2,0-1,0 2,-1-1,0-1,0 0,0 0,0 0,-1 1,-1 0,0 1,0-1,0 0,0 2,1-4,1 2,0-1,-1 0,0 1,0 0,0 0,-1 1,0-1,0 1,0 0,0-1,2 1,0 0,1-1,-1-1,0 0,1 1,-1-2,-1 3,0-3,1 0,0 1,0 1,-1-1,-1 1,1 1,-1-1,0 2,0-2,0 0,-1 1,3-2,-1 1,1-2,0 2,-3-2,-2-3,-1-1,-2-2,-3-3,0 0,2-1,1 0,-1-1,0 1,4-1,0-1,0 1,3-1,0-1,0 1,0-1,0 0,0 1,0-1,0 1,0-1,0 0,3 2,-1 0,0 0,0-1,-2 1,3 0,-1 0,2 1,-2-2,3 2,-2 0,2-1,-2 0,1-1,-1 0,0 0,-1-1,2 2,-1 3,0 3,1 1,0 3,0 1,-1 1,0 1,-1 1,-1 2,-1-1,0 0,0 0,0 0,0 0,0-1,-1-1,1 0,0 2,0-2,0 0,-2 1,0 0,1-1,-2-1,-2 1,2-2,-3 0,2 0,0 1,4-2,2 0,1-1,1 2,0 0,-1 1,0 1,-1 1,-1-1,0 1,-1-1,1 0,0-1,1 0,-1 0,2 0,0-1,-1 1,2 0,-2 0,2 0,1 0,0 0,0 0,0 2,-2-2,2 1,-2 1,-1 0,2-2,-1 0,0-1,1 0,-1-1,0 1,0-1,0 2,-3 0,2 0,-2 2,0-1,2 1,0-1,2-1,-1 1,2-1,-2 0,2 1,-1 0,-1 0,-1 0,-1 1,0-1,-2 1,-3-5,-1 1,0-4,-1-1,-1 0,-1-3,0 1,0-3,2-1,0 0,4 0,-2-1,3 1,1-2,0 1,1 0,-1 1,0-1,0 1,2 0,-2-2,0 1,0 1,0-1,0 1,0 0,0-1,0 0,-3 2,1 0,-1 1,0 1,0-1,0 1,-1-1,2-1,0 1,-1-1,1 1,0-1,1-1,-2 1,0-1,1-1,1 1,0-1,-2 0,1 1,0-1,1 1,0-2,1 2,-1-1,1 1,0-1,0 1,1-1,-1 0,0 1,0-1,0 0,0 1,0 0,0-1,0 0,0 1,0-1,0 0,2 2,0 3,2 3,0 3,0 2,0 2,-2 1,-2-1,-2-3,-2 0,-3-2,0-1,-1 1,3 1,1 2,3 0,-3 0,2 1,-1-2,0 1,-1 1,2-1,2 2,0-1,2-1,-1 1,4-1,-3 1,1-1,-1 1,0 1,-1 0,0 1,1-1,-1 0,1 1,-1 0,-1 0,1 0,-1-1,0 1,0-1,0 0,-1 1,1 0,0 0,2-2,-1-3,3-2,0-1,1 1,1 0,-1 1,0 1,0 0,-1 0,1 2,-3-1,0 3,-1 0,0-1,1 0,0 0,1 1,3-3,-1 0,0 0,2-1,-3 2,1-2,-4 3,3 1,-1-1,-1 1,-1 1,2-1,-1-1,1-1,-3 3,3-4,-1 1,2 0,-1-1,2 0,-2 1,2 0,-2-1,2 4,-3-1,0-2,1 2,1-3,-1 1,0 0,-1 1,-1 1,0 0,-1 0,0 0,0 0,0 1,0 1,0-1,0-1,0 1,0-1,0 0,0 1,0 1,0-2,0 0,0 1,0-1,0 0,0 2,0-1,0-1,0-1,2 0,0 0,0 0,1-1,-2 1,2-1,-2 2,0 0,2-1,-1 2,2-2,-1 0,-1 0,0 1,2 0,-2 0,2 0,-1 0,-1 1,2-2,-1 0,2 0,-1 1,-2 0,2-1,-1 1,1 1,0 0,-2 0,2-1,-1 1,-1-1,1-1,1 1,-2-2,1 0,0 0,0 1,0-1,0 0,-1 0,1 1,0 1,1-1,-1 2,2 0,1-1,0 1,0 0,0-1,0 0,1-2,2 2,-1-1,0-1,1 1,-1-2,0 0,-2 2,1-2,0 1,1-2,0 0,-2 1,1-1,0 0,0 2,0-1,0 0,0 0,-5-2,-1-1,-3-2</inkml:trace>
</inkml:ink>
</file>

<file path=ppt/ink/ink9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59:55.354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0,2-2,-2-1,3-2,-3 1,3 0,1-1,2 0,1 1,-2-1,-1 1,-2 0,0 2,-3 1,1 0,-1 1,-1-2,1 1,-1 0,2 0,0 0,1 1,-2 1,1-1,0 0,1 1,-1-1,2 0,-2 1,1 0,-3 0,2-1,0 1,-1-1,0-1,0 0,0 0,0-1,0 2,0 0,0 1,1-1,0 1,0 0,1 0,0-2,0 3,-1-2,1 1,-1 0,1-1,-1 0,0-1,-1 3,0 0,1 0,1 2,1-2,0 1,0-1,-1 1,0-2,-1 3,0-2,1 1,-1-1,1 1,0-1,0-1,-1 0,2 1,-1 0,0 0,2 0,-2 0,1 2,1-1,-3 1,2 0,-1-1,1 0,0 0,-2-1,2 0,0 1,1-1,-1 1,2-2,-2 1,1-1,0 2,0-2,-2 0,1 0,1 0,-1 1,0 0,1-1,0 1,0 0,0 1,1-1,0 2,-1-1,2 0,-2-1,0 0,0 0,0 1,1-1,-1 1,0-1,1 1,-1 0,2 1,-1-1,0 1,0 0,0 0,0 0,0 1,-1-3,1 1,-1 0,1-1,-1 0,-2 0,1-3,-1 0,0-2,2 0,-1-3,1 0,1-2,0 3,1 2,-3 2,0 4,0-1,-1 1,0-1,0 1,1 0,0 1,2-1,0 1,0 1,1-1,0-1,0 2,0-1,0 0,0 1,1-1,-1-1,0 2,0-1,0 0,0-2,-2-1,1-4,-2 0,0 1,0 1,-1 0,-1 1,1-1,-1 1,1 2,3-1,-2 1,1 0,0 1,0 0,-1 0,0-1,1 1,0 0,0 0,0-1,-1-1,1 1,0 0,0 0,1 2,1-1,-1 1,1 1,0-1,-1-1,1 0,-1-1,0 2,0-1,1 1,-2-2,0 2,1-2,-1 0,0 0,0 1,1-1,-1 2,1-1,-2 0,0 0,1-1,1 2,-1-1,0 1,0 0,1 0,-1-1,1 0,0 0,0 0,0 0,0 1,1 0,0-1,0 2,0-1,0 0,0 1,1-1,-1-1,0 2,0-1,0 0,0 0,0 0,0 0,0 1,0-1,0-1,0 2,0-1,0 0,0 0,0 0,0 0,0 0,0 1,0-5,0 0,0 1,0 0,0 0,0 3,0-1,0 0,0 2,0-1,0 0,0 1,0-1,0-1,0 2,0-1,0 0,0 1,0-1,0-1,0 2,0-1,0 0,0 0,0 0,0 0,1-1,0 0,1 0,-1 0,1 0,0 1,0 0,-1-1,-1 2,0-1,0 0,0 1,0-2,0 1,0 1,0-1,0 0,0 0,0 0,0 0,0 1,0-1,-1-2,-1 1,1 0,0 0,0 0,0 1,1 0,0 0,0 0,0 1,-1-2,0 1,0 1,0-1,0 0,1 0,-1 0,1 0,0 1,0-1,0-1,0 2,1-1,-1 0,0 1,0-2,0 1,0 1,0-1,0 0,0 0,0 0,0 0,0 0,0 1,0-2,0 1,0 1,0-1,1-1,2-2,-2 1,2-1,0 1,0 0,1 0,0-1,-1 1,-1 1,2-2,-3 1,3 0,0 1,-2-1,3 0,-2 1,3 0,-3 1,1 0,0 0,-2 0,0 1,1-3,-1 1,2-2,-2 1,0 0,-1 1,0 0,1 1,1-1,-1-1,-1 2,1-2,0 3,0-2,0 0,-1 2,-1-1,0 0,0 1,2-1,-1-1,2 2,-1-1,-1 0,2-1,0 0,0-1,-1-1,0 1,1 0,-1 0,1-1,0 0,-1 1,0 0,0 0,2-1,-2 0,1 2,0-1,0 2,0-1,-1 1,1-1,-1-1,0 2,0-1,0 1,1-1,-1 1,0 0,1-1,-1 0,1-2,0 2,-1-2,0 1,2 0,-1 0,-1 1,1-1,1 0,-1-2,1 3,-2-1,1 1,0-1,-1 1,1-1,1 0,-1 0,-1 1,0 0,0 1,0-2,0 1,2-1,0 2,-1-3,1 2,0-2,-1 2,1-2,-2-1,0 3,1-3,0 1,2-1,-2 1,1-2,0 2,-2 1,1-1,1 1,-1 0,-1 1,2 0,-1 0,1 0,1-1,1-1,-2 2,0-1,-2 2,1-2,1 1,-2-1,2 2,-1-1,0 0,1-1,0 0,1-1,-1 1,1-2,-1 0,3-2,-2 0,0 1,0 1,-1 0,-1 1,2-1,-1 1,2 1,-1-2,0 2,1 0,-2-1,2 0,-2 0,2 0,0-1,-1 0,2 0,-1-1,-2 2,2-1,-2 0,2 0,-1 0,0 1,-1 0,1-2,0 1,0-1,1 1,0-1,0 1,0-2,0 1,0-1,1 0,-3 1,2 1,-3 0,1 1,-1-1,0 2,1-2,0-1,2 0,0 0,1-1,1 0,-1 0,0 0,0 0,-3-1,-3 1,-2 0,-2 0,-3-1,1-1,-3-1,-1-1,-2 2,3-1</inkml:trace>
</inkml:ink>
</file>

<file path=ppt/ink/ink9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59:55.355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68 0,'0'0,"-1"0,-2 2,-1-1,0 2,-2 1,2 0,-1 1,2-1,0 1,1 0,1 0,-1-1,0 1,1-1,0 2,0-1,-1 0,2 2,-2-1,1-1,1 2,-1-1,0-1,-1 0,1-1,0 2,1-1,-1 1,1 0,0 0,0 0,0 0,0 0,0 1,-1-3,0 1,-1 0,1 0,0 1,1-1,-1 1,1 0,0 0,0 0,0 1,0-1,0-1,0 2,0-1,-1-1,1 0,-2-1,1 2,1-1,-1 1,1 0,0-1,0 2,0-1,0 0,0 1,0-1,0-1,0 2,1-2,1-1,-1 1,-1 0,1 1,1-2,-1 1,1-1,-1 2,1-1,-1 0,1 2,-1-1,0-1,1 2,-1-1,0 0,0 1,-1-1,1-1,-1 2,0-1,0 0,0 1,0-2,0 1,0 1,0-1,1 0,1 0,-1 0,0 0,0 0,0 0,-1 0,0 0,0 1,0-1,0-1,0 2,0-1,0 0,0 1,0-2,0 1,0 1,0-1,0 0,2 0,-1 0,0 0,0 1,1-3,-1 1,0 0,1 0,1 1,0-1,-1 1,0 0,0 0,0 0,0 0,0 0,1 0,0 0,-1-2,0 2,0-2,-1 2,1-2,-1 1,0-1,1 1,1-2,-2 2,1 0,0 0,0 1,-1-1,0 2,1-1,-1 0,0 1,2-3,-1 1,0 0,-1-1,2 0,-1 1,0-2,0 1,-1 0,2 2,-1-2,1 1,-1 0,1 0,0 0,-1-1,2 0,0 0,0 1,1-1,-1 1,1-1,-3-1,3 2,-3-1,2 2,-1 0,0-2,1 0,0 0,-1-1,1 2,-1-2,0 2,-1-1,1 0,-1 0,1-1,0 1,-1 0,2 0,0-1,-2 2,2-1,-2 0,1-1,0 0,0 2,-1-1,2 0,0 1,1-1,-1 1,0 0,0-1,-1 0,2-1,-2-1,1 0,0 1,-1 0,1 1,0 0,2-1,-2 1,1-1,0-2,0 1,-1 0,1 0,-2 0,1 1,0-1,0 1,-1-2</inkml:trace>
</inkml:ink>
</file>

<file path=ppt/ink/ink9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12:49:18.02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1 744,'0'-6,"0"-7,0-9,4-5,6-11,6-3,0-2,-3-5,0 6,0 4,-1 2,1 3,-4-1,1 1,-1 0,-2-1,-3 0,-1 12,8 21,1 16,-2 12,-1 7,1 4,-1 2,-1-2,-3-12,-2-22,-2-24,-1-19,0-16,0-5,0-3,0 4,-1 5,1 23,0 30,0 20,0 19,4 14,2-7,0-22,-2-29,-1-17,-1-17,0 15,-2 42,0 29,0 25,0 18,-1 5,1-1,0-11,0-13,-9-25,-7-42,-5-35,1-16,-1-19,0-7,3 1,3 2,6 8,5 8,1 9,2 17,2 25,0 27,0 20,4 15,2 3,-1-1,-2-7,-1-17,0-26,-2-27,-1-21,0-16,0-6,0-2,-1 14,5 27,6 37,1 25,3 19,0 10,-3 0,0-12,4-27,2-37,4-28,-2-21,-1-12,-1-6,-7 3,2 14,-2 29,-3 30,-2 27,-7 31,-3 19,-4 6,-6 1,1-3,1-8,4-13,3-21,2-31,3-27,1-30,0-23,1-19,-1-4,1 5,0 15,4 29,0 41,6 38,3 37,5 17,-2 0,2-15,1-26,1-34,6-36,0-20,-7-15,-2 3,1 16,2 25,-4 28,0 23,-3 11,-3 2,-4 0,-3-5,-2-20,-7-34,-5-38,-3-17,-1-9,-1 1,4 7,0 14,0 34,3 30,2 20,4 27,0 14,6-4,2-9,0-21,-1-41,-1-32,-7-22,-1-15,-1 1,1 16,5 40,7 34,5 26,3 11,-4-1,-2-20,-4-29,-2-28,-2-16,-2 3,4 26,2 19,3 13,0-4,-1-23,-6-23,-3-19,-3-14,1-9,1-5,-1 3,2 2,4 12,7 27,10 42,5 30,4 19,-3 3,-3-7,-4-23,-6-26,-5-29,-4-29,-3-17,-1-9,-1 0,5 14,5 34,10 33,6 33,4 27,-1 26,-2 7,-4 0,-4-13,-11-26,-5-35,-7-36,-4-26,0-20,2-5,1 1,7 9,16 45,14 51,10 36,2 15,-6-3,-9-23,-9-35,-17-48,-13-39,-9-22,-1-11,3-3,4 2,5 9,14 36,12 42,18 44,7 25,0 8,-6-5,-10-20,-9-38,-7-39,-7-26,-2-18,-2-2,-1-2,1 5,-1 20,1 30,5 35,5 25,10 30,3 13,-3-1,-5-11,-5-22,-8-34,-4-30,-6-26,-2-18,-3-12,2 1,1 22,13 42,8 33,9 24,5 19,-3 10,1 1,-4-7,-5-12,-10-28,-8-33,-9-28,-1-22,1-16,0-9,1 2,4 7,7 25,8 36,8 30,4 22,6 13,-3 8,-4-3,-1-14,-4-9,-3-19,-7-32,-9-34,-4-21,1-18,2-14,3-4,0 5,4 9,0 14,1 30,0 51,10 40,6 22,1 11,-3 2,-3-9,-4-29,-3-41,-2-40,-1-26,-1-16,-1-1,0 1,4 22,7 34,6 29,-1 26,2 17,-2 5,-3-20,-4-33,-8-32,-4-22,0-9,-1-8,1 2,-2 11,-2 19,2 40,2 46,5 32,7 14,2 0,4-5,-1-30,-2-44,-3-45,-7-28,-4-18,-2-9,1 3,0 8,10 34,8 33,10 46,7 28,0 13,1 3,-6-8,-3-37,-5-35,-6-38,-4-26,-4-17,-3-6,-2 3,0 9,4 15,6 28,6 35,0 27,-2 25,-3 13,-1 4,0-23,-1-45,-4-42,-1-35,-2-18,-1-6,0-1,0 3,-1 11,1 28,3 40,4 34,3 23,0 14,-1 9,-3 3,-2-6,-1-9,-2-9,-6-25,-5-30,-2-31,2-23,2-12,-2-8,1 5,2 7,2 21,3 36,0 35,2 26,0 27,4 11,3 3,3-11,-1-36,0-32,-2-49,-3-29,-1-17,-2-7,-1 6,4 46,6 46,9 45,6 23,-1 6,-4-20,-7-37,-5-35,-3-41,-4-24,-1-6,0 5,-1 20,8 42,4 35,3 31,5 18,-1 7,-5 3,1-9,-2-27,-3-34,-4-32,-2-24,-2-16,-1-4,0 1,0 24,-1 42,0 31,1 15,0-18,0-33,-1-45,1-27,0-18,0-6,1 1,-1 12,0 31,0 42,3 52,4 31,-2 14,4 5,0-8,-1-30,-2-35,-3-34,-1-25,-1-18,-1-11,0-5,0-1,-1-1,1 19,8 43,7 46,11 43,3 19,-2 5,-1 0,-5-14,-6-8,-6-13,-5-27,-2-33,-2-28,-1-22,-1-15,1-9,0 2,1 7,-1 7,6 18,9 36,12 26,5 28,2 22,-5 4,-6 0,-8-8,-6-21,-4-32,-3-43,-2-27,-1-19,1-2,-4 4,-2 27,5 43,3 39,1 30,5 20,0 7,0-7,-1-25,-3-37,-9-33,-9-35,-14-34,-12-16,-2 2,2 15,3 31,4 35,3 30,2 22,8 10,5 1,3-9,-2-19,-6-31,-4-34,-7-28,-11-26,-6-17,1 0,3 6,6 7,9 27,11 36,7 35,6 29,5 19,2 15,0-1,1 3,0-7,-5-18,-2-30,-1-34,-2-25,-10-23,-5-11,0-4,2-1,2 28,6 39,4 47,5 36,2 18,1 6,2 0,-5-3,-5-29,-5-35,-14-40,-6-28,-2-25,1-11,6 13,9 30,7 39,2 43,2 26,4 19,1-1,-2-14,-4-28,-6-42,-3-42,-8-36,-3-18,-2-5,6 8,3 20,0 20,-4 49,-7 43,-4 35,-7 18,6-2,9-11,5-20,3-21,1-17,-1-24,-5-25,-3-31,1-24,0-10,5 3,3 11,4 13,10 22,10 30,18 29,9 21,-1 12,-3 7,-9 0,-6-15,-9-28,-18-28,-10-24,-6-29,-1-15,1-5,5-2,3 16,10 31,12 40,10 43,9 33,9 14,1-2,-5-10,-5-25,-11-26,-14-36,-11-28,-5-19,0-12,0-7,1 5,7 31,12 46,14 44,11 39,0 14,-1 2,-10-17,-19-42,-13-46,-6-36,-4-21,1-10,5-3,6 2,7 27,6 30,4 29,-2 17,-1 8,-2 2,-4-6,-6-16,-3-24,-3-35,-1-29,4-16,0-5,5 5,4 10,10 29,8 34,3 29,1 23,2 15,0 10,-2-3,-4 1,-6-6,-8-14,-3-26,2-35,1-26,3-20,1-4,6 14,12 32,7 20,4 21,3 6,-3-3</inkml:trace>
</inkml:ink>
</file>

<file path=ppt/ink/ink9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03:59.81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20,'9'-3,"-1"-1,1 1,-1 1,1 0,0 0,0 0,0 1,17 1,1 1,43 8,-47-4,0 0,0 1,0 1,-1 1,0 2,0 0,-1 1,-1 1,0 1,0 0,-1 2,-1 0,-1 2,0-1,-1 2,18 25,-7-6,-11-17,-2 2,19 32,-17-25,1-1,37 45,-31-43,30 49,-42-61,1 0,0 0,1-1,29 28,-18-19,31 43,-26-30,-21-30,-1 1,0 0,-1 1,9 21,-7-8</inkml:trace>
</inkml:ink>
</file>

<file path=ppt/ink/ink9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04:01.00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0,'15'1,"-1"0,1 1,0 1,-1 0,1 1,-1 0,0 1,0 1,-1 0,0 1,0 1,-1 0,1 0,10 11,16 17,-1 2,52 67,-23-25,-22-32,27 32,-67-73,0 0,-1 0,0 1,-1-1,1 1,-1 0,-1 0,0 0,0 0,1 13,0 7,-4 49,1-55,-1 4</inkml:trace>
</inkml:ink>
</file>

<file path=ppt/ink/ink9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04:04.20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0 581,'98'2,"107"-5,-195 1,0 0,-1-1,1 0,0 0,-1-1,0 0,0-1,0 0,8-7,-3 3,-1 1,27-11,-28 14,1 0,-2-2,1 1,-1-2,20-15,48-53,-6 5,156-122,-138 105,-69 70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1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47,'4'0,"3"-2,11-6,3 0,3-2,0 0,-4 2</inkml:trace>
</inkml:ink>
</file>

<file path=ppt/ink/ink9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04:05.68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0 121,'491'0,"-462"-1,-1-1,0-1,0-1,36-11,-45 9,0 0,0-2,0 0,-1-1,0-1,28-21,-24 13</inkml:trace>
</inkml:ink>
</file>

<file path=ppt/ink/ink9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04:12.73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98 0,'-2'1,"1"-1,-1 0,1 1,0-1,-1 1,1 0,-1-1,1 1,0 0,-1 0,1 0,0 0,0 0,0 0,0 0,-1 2,-19 25,13-15,2-5,1 2,0-1,0 1,1-1,0 1,0 0,1 1,1-1,0 1,-2 17,2 13,5 61,0-31,-4-21,0-31,0 0,2 0,0 0,6 30,0-29</inkml:trace>
</inkml:ink>
</file>

<file path=ppt/ink/ink9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04:27.218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1218 0,'0'0,"-3"2,-2 1,-2 3,-3 1,0 2,-2-3,1 2,1 0,0-4,2 2,1-2,1 0,0-2,1 1,-1 0,-2-2,3 0,-1 1,-1 2,0-1,0-1,-2 0,3-3,1-2,0 2,-1-3,2 3,-1 1,-2 3,1-1,1 1,-2 1,1-1,1 0,-1 1,-1-2,2 1,-1 2,0-1,0 1,0 0,-1 0,2-1,0 0,1 0,-1 0,0-2,-2 0,0-1,-1 0,2 1,-1 0,0-1,0 1,-1 1,2 0,-1 0,0 2,2-1,-1 1,2-1,-2 1,1-3,-1 2,-1-1,0 0,1 1,0 0,0-1,1 0,0 0,0 0,0 1,1-2,-2 1,0 1,1-2,-1 0,1 1,0-1,0 2,0 0,-1-2,1 1,0 0,0 0,0 2,1 0,0 1,-2-3,1 2,-2-2,4 1,-1 1,1-1,-1 0,0 0,1 1,0 0,0-1,0 1,1 1,-2-1,1-1,0 2,1 0,0-1,0 1,-2-1,1 2,0 0,-1 0,2 0,-3 0,2-2,0 2,-1-1,1 1,-1-1,0-1,0 0,-1-1,-2 0,0 0,-2 0,3-1,-1 1,0-1,2 0,-1-1,1 2,0-1,1 1,1 1,0-1,-1 1,2 1,-1-1,0-1,1 2,-1 0,0 0,-2 0,2 0,0 0,0-1,0 0,0 1,0-1,0 0,1 0,0 1,0 1,-1 0,-1 1,1-1,-2-1,2 0,0 0,-1 0,-1 2,-1-2,1 2,0-2,-2 0,3-2,-1 1,1-1,-1 0,1-1,-2 0,2 0,-2 1,1 1,1 0,-2-2,1 1,1 1,0-1,1 1,0 1,-1-1,1 2,0-1,-1-1,-1 2,2-1,0 1,1 0,1 0,0 2,1-2,0 0,0 1,0-1,1 2,-1-2,0 1,0 0,0-1,-2-2,0 3,0-3,1 1,-1 1,-1 1,1-2,-1 2,2-1,-1 0,0-1,-2-1,0 2,-1 0,2 0,-2-2,3 2,-1-1,-1-1,2 3,-4-1,3 0,-1-1,0 1,-1-1,1-1,0 2,0-2,1 0,-2 2,2-1,1 1,1 0,-2 0,0-1,2-1,0 3,-2-4,0 1,2 2,-1-1,1 0,-1 2,0 0,0-1,1 0,-2-1,1 1,0-1,-2 0,1 1,1 0,1 0,0 1,0-1,1 0,-2 2,0-1,0-1,0 1,-1-1,-2 0,2 1,-2-1,2-2,-1 1,1 2,3-2,-1 0,1 1,0 1,0 0,0 0,0-1,1 1,-1-1,0 1,0 0,0 0,0 0,0-1,0 0,0 0,0 2,0-2,0 1,0 0,0-1,0 0,0 1,0 0,0-1,0 1,0 0,0-1,0 0,0 2,-2-3,0-1,0 2,-1-2,1-1,-1 2,1 0,1 0,0 2,1-1,0 1,0-1,-1 1,-1-1,-2-1,2 1,-3-2,-1 2,-1 0,0 0,1 0,0-1,0 0,3 0,-1 1,2-1,2 2,0-1,0 0,0 1,0-1,1 1,-1 0,0 0,0-1,0 1,0 0,0-1,0 0,0 1,0 0,-2-2,1 0,-1 0,1 1,0-1,0 1,1 1,0-1,0 1,0-1,0 1,0-1,-2-1,0 1,1-2,0 2,-1 0,2 0,-1 0,1 0,0 1,0 0,0 0,0-1,0 1,0-1,0 0,0 1,0 0,0 0,0 0,0-1,0 0,0 1,0 0,0 0,0 0,0-1,0 0,0 0,0 1,0 0,0 0,0 0,2-1,0 0,-1 1,1-1,-1 2,1-2,1 1,-2-1,0 0,0 1,0 0,-1 0,0 0,0-1,0 0,0 0,0 1,0 1,0-2,0 1,0-1,0 0,-2 0,1-1,-1 0,1 0,0 2,0-2,-1 1,0 0,1 1,-1 0,1 0,0 0,1-1,0 0,0 1,0 0,0 0,0-1,0 1,0-1,0 0,0 1,0 0,0 0,0 0,0-1,0 0,0 1,0 0,0-1,0 1,0 0,0-1,0 0,0 1,0 0,0 0,0 0,0-1,0 0,0 1,0 0,0-1,2 0,0-2,-1 1,1 1,1-3,-1 2,0 2,-1 1,0 1,2-1,0 1,0-3,0 1,0-2,-2 1,3-2,-2 0,1 1,-1-2,1 1,0 1,0-1,0 0,1-1,0 0,-1 1,-1 1,0-2,1 2,-1 0,0 0,0-1,0 1,0 0,0 0,0 1,0 0,0 1,0-1,-1 1,1-2,0 0,1 0,-1 1,-1-1,-1 2,0-1,0 0,1 0,1 2,0-2,-1 1,0 0,0-1,-1 0,1 1,1 0,0-1,0 2,-1-2,0 0,-1 1,1-2,1 0,0 0,-1 0,0 2,0-2,1-1,-1 2,1-1,-1 0,1 1,-2 1,2-1,0 0,0 0,0 1,-1 0,0 0,-1 0,2-3,-1 1,0 1,1-1,-1 0,0 1,-1 1,2-1,-1 1,1-1,-1 1,2-1,0-2,-2 1,1 1,-1 0,0-1,-1 1,0 0,2 2,0-1,-2 0,2-1,-1 0,-1 1,2-1,0 2,0-1,-1-1,0 0,2 0,0 1,-2 0,1 0,1 0,-1-1,1-1,1 1,0-2,0 1,1 0,1-1,-1 0,1 1,-1-3,0 1,1-1,-2 0,1 3,-2-2,1 3,-2 1,1-3,0 0,1 3,-1-2,0 0,1 0,-2 0,1-3,1-2,-1 1,1 0,-1 1,0 0,-1 3,0 0,0-1,-1 2,3-4,-1 3,1-1,0 1,-2 1,3-2,-1 1,-2 0,1-2,0 2,1-3,0 3,-2-2,0 2,-1 1,2 0,0-2,3 0,-1-1,-1 2,0-1,0 1,-1 1,0-2,1 2,-1-3,1 1,-1 1,-1-1,-1 2,1-2,1 0,-1 2,0-2,1 0,1-1,-1 1,2 0,-2 0,2 2,-1 0,2-2,-3 2,0-1,2-2,-3 2,1-1,0 0,-1 0,2-1,1-1,0 0,1 0,-1 1,-1-2,1 2,-3 1,3 1,-2 1,0-2,3-1,-1 1,-1-1,-1 2,1 1,-2-1,0 2,1-3,-1 2,0-1,-1 0,2 2,-1-2,1 1,-1 0,4-1,-3-1,1 2,0-1,0-1,0 0,-1 2,2-2,-2 0,1 1,-1 1,1-1,0 0,-1 0,2-2,0-1,1 0,2-3,-2 3,1-2,-2 2,0 0,1 0,1 1,-2 0,2 0,-2 0,0-1,-1 2,1-2,1 0,-2 0,1-1,0 3,0-2,-1 1,1-1,-1 1,0 0,0 0,1-1,-2 1,2-1,1 1,-2-1,2-1,0 3,0-2,-1 3,1-1,2-1,0-1,-2 0,0 0,0-1,0 0,0 1,0-1,2-1,-3 1,0 1,3-1,-1-1,1 1,-1 0,1 0,1-1,0 0,-1 0,0 0,-2 0,1 1,-1 1,0 0,-2 0,1 1,0-2,1 1,2 0,1-1,-1 1,0 0,0 0,1 0,-1 2,-2-2,1-1,-2 2,1-1,0-2,2 3,-1-2,0 0,1-1,1 0,0 2,-1-1,1-1,0 0,0 0,0-1,-1 1,1-1,-1 0,1 0,-1-1,1 1,-1 0,0 0,2 0,-2 0,0 0,0 0,1 0,-2-1,-3-1,-6-5,-5-1,-4-2,-1 0,-1 0,-1 0,3 2</inkml:trace>
</inkml:ink>
</file>

<file path=ppt/ink/ink9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04:27.219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1149 47,'0'0,"0"-1,0-3,-1 2,-1-4,-2 4,2-4,-4 3,3-2,-1 1,0-2,0 3,-2 1,-1 1,-2 0,1 0,0 1,1 2,1 0,-2-1,0 0,1 0,1 2,-1-1,3 0,-1 4,-2-3,2 3,-1-3,3 2,-3-1,1 0,-1 1,0-2,-1 1,1-1,0 1,-3-1,3 0,-1 0,1-1,-2 0,1 1,-1 0,0-1,-1 2,1 0,-1 0,1 1,1-2,-1 2,1-2,2 3,-1-3,2 3,1-1,0 1,-1-2,1 2,0-2,0 1,-1 2,1-2,-1 0,0 1,-1-1,2 2,-2-2,1 0,0 2,2-1,0 0,-1 2,-1-2,0-3,-3 1,0-2,-1-1,0-1,-1 0,1 1,-1 1,0 2,2 0,1 1,2 1,0 1,0-1,1 0,-1-2,-1 1,1 1,0 0,-1-2,2 2,0 0,-1-1,1-2,-1 1,-1 0,-2 2,0-1,1 0,0-1,-1-1,1 0,1 2,0-2,3 3,-1-2,1 2,-1 0,0-2,-3 0,2 1,0 1,-1-1,0 3,1-1,0 0,2 1,0 0,-1-2,0 0,2 0,-2 0,0 1,0-1,-1-1,1 1,-1 1,0-1,2 2,-1-3,0 1,0 1,3-2,-2 3,0-2,0 2,-1-2,0 0,-2 0,0 0,0 1,-1-1,2 0,-2-2,2 1,-1-2,2 1,-2 0,-1-1,1 3,0-3,0 3,0-1,0 0,0 0,2 1,-3 0,1 0,-1 1,1 1,0-2,-3 0,4 0,-3 0,2-2,2 2,1 0,-1-1,0 1,0-1,0 1,-1 0,0-1,-1 1,1 1,-1-1,0 0,0 0,1-1,1 2,2 0,0 0,-1-2,0 1,-1 1,0-1,-1 1,0 0,0 1,0-1,2 0,-1 0,-1 0,2-1,0 0,-2 0,2-2,-1 2,2 0,-2 0,0 1,1 1,0 0,-1-3,2 1,-1 1,0-1,1 1,-1-1,0 2,0 0,-1-1,0 1,1-1,-1-1,0 1,1-1,0 0,1 2,-1-2,0-1,1 2,-1-1,-1 0,0 0,0 1,-1-2,1 1,2 1,-3-1,2 1,0 0,-1 0,0-2,1 1,0 2,-1-2,0 1,1 0,1 1,0 0,1-1,-1 1,-1-3,1 2,-1-1,1 0,0 1,0 1,1-1,0 0,0 0,0 0,0 2,0-1,0 0,0-1,0 0,0 1,0-1,0 1,0 0,0 0,0-1,0 0,0 1,0 0,-1-1,-1 2,-2-2,0 0,-2 1,-1-1,1-1,1 1,1-2,1 2,2 0,1 0,0 0,0 1,0-1,0 1,0 0,0-1,0 1,-1-2,-1 0,0 0,1 1,0-1,0 1,0-2,-1 2,0-1,0 0,1 1,-1 0,2 1,0-1,0 0,0 1,0 0,0-1,0 1,0 0,0-1,0 1,0 0,0-1,3 1,-1-1,0 1,0-1,-2 1,1 0,-1-1,0 1,0 0,0-1,0 1,0 0,0-1,0 1,0-1,0 1,0-1,0 1,0 0,0-1,0 1,0-1,0 1,0 0,0 0,0-1,0 0,0 1,0 1,0 0,-1-1,-1 0,-2 1,1 0,0-1,-2-1,3-1,-1 0,-1 1,2-1,0 1,-2 0,2 1,-1 0,1 0,0-3,0 1,0 1,-1-1,0-1,2 1,-1-1,0 2,1 0,0-1,1 1,0 0,-2 1,1-3,-1 1,1 1,0 0,0 0,1 0,0 0,0 1,0 0,0 0,0-1,0 1,0-1,0 0,0 2,0-1,0-1,0 0,0 1,0-1,0 1,2 1,0-2,-1 0,0 1,2-3,0 2,-1-1,-1 0,0 2,0-2,-1 1,1 0,-1 1,-1 0,1 0,0 0,0-1,0 0,0 1,0-1,0 1,0 1,0-2,0 0,0 2,0 1,0 1,0-2,0 2,0-2,0 0,0 0,0-2,0 2,0-2,0 0,2 0,1 1,-2 0,0-1,0 1,0-1,1-1,0 0,1-1,1 0,-1 0,0-1,0 1,0 0,-1 2,2-1,0 0,0 0,-1-1,0 2,0-1,0 2,-1-1,0-1,0 0,0 0,0 0,-1 1,-1 0,0 1,0-1,0 0,0 2,1-4,1 2,0-1,-1 0,0 1,0 0,0 0,-1 1,0-1,0 1,0 0,0-1,2 1,0 0,1-1,-1-1,0 0,1 1,-1-2,-1 3,0-3,1 0,0 1,0 1,-1-1,-1 1,1 1,-1-1,0 2,0-2,0 0,-1 1,3-2,-1 1,1-2,0 2,-3-2,-2-3,-1-1,-2-2,-3-3,0 0,2-1,1 0,-1-1,0 1,4-1,0-1,0 1,3-1,0-1,0 1,0-1,0 0,0 1,0-1,0 1,0-1,0 0,3 2,-1 0,0 0,0-1,-2 1,3 0,-1 0,2 1,-2-2,3 2,-2 0,2-1,-2 0,1-1,-1 0,0 0,-1-1,2 2,-1 3,0 3,1 1,0 3,0 1,-1 1,0 1,-1 1,-1 2,-1-1,0 0,0 0,0 0,0 0,0-1,-1-1,1 0,0 2,0-2,0 0,-2 1,0 0,1-1,-2-1,-2 1,2-2,-3 0,2 0,0 1,4-2,2 0,1-1,1 2,0 0,-1 1,0 1,-1 1,-1-1,0 1,-1-1,1 0,0-1,1 0,-1 0,2 0,0-1,-1 1,2 0,-2 0,2 0,1 0,0 0,0 0,0 2,-2-2,2 1,-2 1,-1 0,2-2,-1 0,0-1,1 0,-1-1,0 1,0-1,0 2,-3 0,2 0,-2 2,0-1,2 1,0-1,2-1,-1 1,2-1,-2 0,2 1,-1 0,-1 0,-1 0,-1 1,0-1,-2 1,-3-5,-1 1,0-4,-1-1,-1 0,-1-3,0 1,0-3,2-1,0 0,4 0,-2-1,3 1,1-2,0 1,1 0,-1 1,0-1,0 1,2 0,-2-2,0 1,0 1,0-1,0 1,0 0,0-1,0 0,-3 2,1 0,-1 1,0 1,0-1,0 1,-1-1,2-1,0 1,-1-1,1 1,0-1,1-1,-2 1,0-1,1-1,1 1,0-1,-2 0,1 1,0-1,1 1,0-2,1 2,-1-1,1 1,0-1,0 1,1-1,-1 0,0 1,0-1,0 0,0 1,0 0,0-1,0 0,0 1,0-1,0 0,2 2,0 3,2 3,0 3,0 2,0 2,-2 1,-2-1,-2-3,-2 0,-3-2,0-1,-1 1,3 1,1 2,3 0,-3 0,2 1,-1-2,0 1,-1 1,2-1,2 2,0-1,2-1,-1 1,4-1,-3 1,1-1,-1 1,0 1,-1 0,0 1,1-1,-1 0,1 1,-1 0,-1 0,1 0,-1-1,0 1,0-1,0 0,-1 1,1 0,0 0,2-2,-1-3,3-2,0-1,1 1,1 0,-1 1,0 1,0 0,-1 0,1 2,-3-1,0 3,-1 0,0-1,1 0,0 0,1 1,3-3,-1 0,0 0,2-1,-3 2,1-2,-4 3,3 1,-1-1,-1 1,-1 1,2-1,-1-1,1-1,-3 3,3-4,-1 1,2 0,-1-1,2 0,-2 1,2 0,-2-1,2 4,-3-1,0-2,1 2,1-3,-1 1,0 0,-1 1,-1 1,0 0,-1 0,0 0,0 0,0 1,0 1,0-1,0-1,0 1,0-1,0 0,0 1,0 1,0-2,0 0,0 1,0-1,0 0,0 2,0-1,0-1,0-1,2 0,0 0,0 0,1-1,-2 1,2-1,-2 2,0 0,2-1,-1 2,2-2,-1 0,-1 0,0 1,2 0,-2 0,2 0,-1 0,-1 1,2-2,-1 0,2 0,-1 1,-2 0,2-1,-1 1,1 1,0 0,-2 0,2-1,-1 1,-1-1,1-1,1 1,-2-2,1 0,0 0,0 1,0-1,0 0,-1 0,1 1,0 1,1-1,-1 2,2 0,1-1,0 1,0 0,0-1,0 0,1-2,2 2,-1-1,0-1,1 1,-1-2,0 0,-2 2,1-2,0 1,1-2,0 0,-2 1,1-1,0 0,0 2,0-1,0 0,0 0,-5-2,-1-1,-3-2</inkml:trace>
</inkml:ink>
</file>

<file path=ppt/ink/ink9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04:41.117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654 3,'0'0,"0"-1,-1 0,-1 0,-2 3,0 1,-2 1,0 1,0-3,0 3,2-3,-1 2,2-1,-1-1,1 1,-1-1,-1 0,2-2,-2-1,3-2,-3 1,3 0,1-1,2 0,1 1,-2-1,-1 1,-2 0,0 2,-3 1,1 0,-1 1,-1-2,1 1,-1 0,2 0,0 0,1 1,-2 1,1-1,0 0,1 1,-1-1,2 0,-2 1,1 0,-3 0,2-1,0 1,-1-1,0-1,0 0,0 0,0-1,0 2,0 0,0 1,1-1,0 1,0 0,1 0,0-2,0 3,-1-2,1 1,-1 0,1-1,-1 0,0-1,-1 3,0 0,1 0,1 2,1-2,0 1,0-1,-1 1,0-2,-1 3,0-2,1 1,-1-1,1 1,0-1,0-1,-1 0,2 1,-1 0,0 0,2 0,-2 0,1 2,1-1,-3 1,2 0,-1-1,1 0,0 0,-2-1,2 0,0 1,1-1,-1 1,2-2,-2 1,1-1,0 2,0-2,-2 0,1 0,1 0,-1 1,0 0,1-1,0 1,0 0,0 1,1-1,0 2,-1-1,2 0,-2-1,0 0,0 0,0 1,1-1,-1 1,0-1,1 1,-1 0,2 1,-1-1,0 1,0 0,0 0,0 0,0 1,-1-3,1 1,-1 0,1-1,-1 0,-2 0,1-3,-1 0,0-2,2 0,-1-3,1 0,1-2,0 3,1 2,-3 2,0 4,0-1,-1 1,0-1,0 1,1 0,0 1,2-1,0 1,0 1,1-1,0-1,0 2,0-1,0 0,0 1,1-1,-1-1,0 2,0-1,0 0,0-2,-2-1,1-4,-2 0,0 1,0 1,-1 0,-1 1,1-1,-1 1,1 2,3-1,-2 1,1 0,0 1,0 0,-1 0,0-1,1 1,0 0,0 0,0-1,-1-1,1 1,0 0,0 0,1 2,1-1,-1 1,1 1,0-1,-1-1,1 0,-1-1,0 2,0-1,1 1,-2-2,0 2,1-2,-1 0,0 0,0 1,1-1,-1 2,1-1,-2 0,0 0,1-1,1 2,-1-1,0 1,0 0,1 0,-1-1,1 0,0 0,0 0,0 0,0 1,1 0,0-1,0 2,0-1,0 0,0 1,1-1,-1-1,0 2,0-1,0 0,0 0,0 0,0 0,0 1,0-1,0-1,0 2,0-1,0 0,0 0,0 0,0 0,0 0,0 1,0-5,0 0,0 1,0 0,0 0,0 3,0-1,0 0,0 2,0-1,0 0,0 1,0-1,0-1,0 2,0-1,0 0,0 1,0-1,0-1,0 2,0-1,0 0,0 0,0 0,0 0,1-1,0 0,1 0,-1 0,1 0,0 1,0 0,-1-1,-1 2,0-1,0 0,0 1,0-2,0 1,0 1,0-1,0 0,0 0,0 0,0 0,0 1,0-1,-1-2,-1 1,1 0,0 0,0 0,0 1,1 0,0 0,0 0,0 1,-1-2,0 1,0 1,0-1,0 0,1 0,-1 0,1 0,0 1,0-1,0-1,0 2,1-1,-1 0,0 1,0-2,0 1,0 1,0-1,0 0,0 0,0 0,0 0,0 0,0 1,0-2,0 1,0 1,0-1,1-1,2-2,-2 1,2-1,0 1,0 0,1 0,0-1,-1 1,-1 1,2-2,-3 1,3 0,0 1,-2-1,3 0,-2 1,3 0,-3 1,1 0,0 0,-2 0,0 1,1-3,-1 1,2-2,-2 1,0 0,-1 1,0 0,1 1,1-1,-1-1,-1 2,1-2,0 3,0-2,0 0,-1 2,-1-1,0 0,0 1,2-1,-1-1,2 2,-1-1,-1 0,2-1,0 0,0-1,-1-1,0 1,1 0,-1 0,1-1,0 0,-1 1,0 0,0 0,2-1,-2 0,1 2,0-1,0 2,0-1,-1 1,1-1,-1-1,0 2,0-1,0 1,1-1,-1 1,0 0,1-1,-1 0,1-2,0 2,-1-2,0 1,2 0,-1 0,-1 1,1-1,1 0,-1-2,1 3,-2-1,1 1,0-1,-1 1,1-1,1 0,-1 0,-1 1,0 0,0 1,0-2,0 1,2-1,0 2,-1-3,1 2,0-2,-1 2,1-2,-2-1,0 3,1-3,0 1,2-1,-2 1,1-2,0 2,-2 1,1-1,1 1,-1 0,-1 1,2 0,-1 0,1 0,1-1,1-1,-2 2,0-1,-2 2,1-2,1 1,-2-1,2 2,-1-1,0 0,1-1,0 0,1-1,-1 1,1-2,-1 0,3-2,-2 0,0 1,0 1,-1 0,-1 1,2-1,-1 1,2 1,-1-2,0 2,1 0,-2-1,2 0,-2 0,2 0,0-1,-1 0,2 0,-1-1,-2 2,2-1,-2 0,2 0,-1 0,0 1,-1 0,1-2,0 1,0-1,1 1,0-1,0 1,0-2,0 1,0-1,1 0,-3 1,2 1,-3 0,1 1,-1-1,0 2,1-2,0-1,2 0,0 0,1-1,1 0,-1 0,0 0,0 0,-3-1,-3 1,-2 0,-2 0,-3-1,1-1,-3-1,-1-1,-2 2,3-1</inkml:trace>
</inkml:ink>
</file>

<file path=ppt/ink/ink9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04:41.118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68 0,'0'0,"-1"0,-2 2,-1-1,0 2,-2 1,2 0,-1 1,2-1,0 1,1 0,1 0,-1-1,0 1,1-1,0 2,0-1,-1 0,2 2,-2-1,1-1,1 2,-1-1,0-1,-1 0,1-1,0 2,1-1,-1 1,1 0,0 0,0 0,0 0,0 0,0 1,-1-3,0 1,-1 0,1 0,0 1,1-1,-1 1,1 0,0 0,0 0,0 1,0-1,0-1,0 2,0-1,-1-1,1 0,-2-1,1 2,1-1,-1 1,1 0,0-1,0 2,0-1,0 0,0 1,0-1,0-1,0 2,1-2,1-1,-1 1,-1 0,1 1,1-2,-1 1,1-1,-1 2,1-1,-1 0,1 2,-1-1,0-1,1 2,-1-1,0 0,0 1,-1-1,1-1,-1 2,0-1,0 0,0 1,0-2,0 1,0 1,0-1,1 0,1 0,-1 0,0 0,0 0,0 0,-1 0,0 0,0 1,0-1,0-1,0 2,0-1,0 0,0 1,0-2,0 1,0 1,0-1,0 0,2 0,-1 0,0 0,0 1,1-3,-1 1,0 0,1 0,1 1,0-1,-1 1,0 0,0 0,0 0,0 0,0 0,1 0,0 0,-1-2,0 2,0-2,-1 2,1-2,-1 1,0-1,1 1,1-2,-2 2,1 0,0 0,0 1,-1-1,0 2,1-1,-1 0,0 1,2-3,-1 1,0 0,-1-1,2 0,-1 1,0-2,0 1,-1 0,2 2,-1-2,1 1,-1 0,1 0,0 0,-1-1,2 0,0 0,0 1,1-1,-1 1,1-1,-3-1,3 2,-3-1,2 2,-1 0,0-2,1 0,0 0,-1-1,1 2,-1-2,0 2,-1-1,1 0,-1 0,1-1,0 1,-1 0,2 0,0-1,-2 2,2-1,-2 0,1-1,0 0,0 2,-1-1,2 0,0 1,1-1,-1 1,0 0,0-1,-1 0,2-1,-2-1,1 0,0 1,-1 0,1 1,0 0,2-1,-2 1,1-1,0-2,0 1,-1 0,1 0,-2 0,1 1,0-1,0 1,-1-2</inkml:trace>
</inkml:ink>
</file>

<file path=ppt/ink/ink9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0:40.475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355 0,'1'3,"-1"0,1-1,0 0,0 1,0 0,1-1,-1 1,1-1,0 0,-1 0,3 2,7 10,-5-3,0 0,-2 1,0 0,0 0,-1 0,-1 0,0 9,0 21,-4 25,-1-9,3 445,1-521,0-1,1 1,2 0,0 0,2-1,3-7,-3 14,1-1,0 1,0-1,2 2,0 0,0-1,2 1,0 1,3-3,-2 2,-1 0,0-1,-1 1,7-14,-9 13,1 1,0 0,1 0,0 1,11-9,2 0,-1-1,16-19,-19 20,-12 12,0 2,1-2,-1 2,4-1,-6 2,1 1,-1-1,0 1,0-1,-1 0,0-1,0 1,0 0,0 0,-1-1,1-1,-2 1,0 0,0 0,0-1,-1 1,0 0,0-1,-1 4,1 0,-1 1,0-2,-1 2,1-2,0 2,-1-1,1 0,-1 0,0 1,0-2,0 2,0-1,0 1,0-1,0 1,-1-1,0 0,1 2,0-1,0 0,0 1,0-1,0 1,0-1,0 1,-1 0,1 0,0 0,0 0,0 0,-1 0,1 0,0 0,0 0,-1 0,1 0,0 0,0 0,-1 0,1 0,0 1,0-1,0 1,0-1,0 1,0 0,0-1,0 0,0 1,0 0,0 0,0 0,-7 4,0 1,0 0,-5 5,9-6,-18 13,-1-2,-16 11,2-4,33-20,0 1,0 0,1-1,-1 0,1 1,0 0,0 0,1 0,-1 0,1 0,0 0,1 0,-1 0,1 1,0-1,-1 12,0 0,2-1,1 13,0-15,-1-1,0 1,-1 0,-1-1,-3 10,0-8,0-1,-1 1,-1-1,-1 0,0 0,-1-1,-1 0,0 0,-1 0,-4 1,-15 20,26-33,2-6,0-7,2 13,0-27,-1-2,1 0,4-19,-2 39,-1 1,1 0,1 0,0 0,0 1,1-1,1 1,-1-1,1 1,1 0,4-5,11-10,17-24,-9 10,-20 28,0-1,1 2,0-1,1 1,0 1,1 0,-1 0,1 1,2-1,35-18,-46 22,3-1,0 0,1-1,-1 1,1 1,0 0,-7 2,0-1,0 1,1 0,-1 0,0 0,0 0,0 0,1 0,-1 0,0-1,0 1,0 0,1 0,-1 0,0 0,0 0,1 0,-1 0,0 0,0 0,1 0,-1 0,0 0,0 0,0 1,1-1,-1 0,0 0,0 0,1 0,-1 0,0 0,0 0,0 1,0-1,1 0,-1 0,0 0,0 0,0 0,0 0,0 0,1 0,-1 1,0-1,0 0,0 0,0 0,0 1,-5 11,-15 12,-6 3,-1-1,-2 0,-27 17,51-38,0-1,1 0,0 0,0 1,1 0,-1 0,1 0,1 0,-1 0,1 1,0 0,0 0,1 0,-1 0,-1-1,1 1,-1-1,-1 1,1-1,-1 0,0 0,0 0,-1 0,3-3,1-1,0 0,-1 1,0-2,1 2,-1-1,0 0,0 0,0 0,1 0,-1 0,-1-1,1 1,0 0,0-1,0 1,0-1,0 1,-1-1,1 0,0 0,0 0,-1 0,1 0,0-1,0 1,0 0,-1-1,1 0,0 0,0 1,0 0,0-2,0 1,0 0,-7-4,0-1,0-2,1 2,0-1,0 0,-3-5,3 3,0 1,-2 0,-2-3,-16-7,16 11,0 0,1-1,0-1,1 1,1-1,-1 0,-128-137,133 141,1 0,1 0,-1 0,-2-6,6 10,-1 0,1 0,0 0,0 1,-1-1,1 0,0 0,0 0,0 0,0 0,0 0,0 0,0 1,1-2,-1 0,1 2,-1 0,0 0,1-1,-1 1,1-1,0 1,-1-1,1 1,-1 0,1-1,0 1,-1 0,1 0,-1 0,1 0,0 0,-1 0,1 0,0 0,0 0,-1 0,1 0,0 0,-1 0,1 0,0 0,-1 0,1 0,0 0,3 1,0 0,-1 0,1 0,0 0,0 1,-1-1,1 1,-1 0,0 0,1 0,-1 0,0 0,2 2,36 37,-28-27,10 11,-1 0,-2 1,-2 1,0 1,-3 0,-1 0,4 15,-15-36,-3-5,1-1,0 1,0-1,-1 1,0-1,1 1,-1 0,0 0,0 0,0 0,0-2,0 0,0 1,0-1,-1 0,1 0,0 0,0 0,0 0,0 0,-1 0,1 0,0 0,0 0,0 1,-1-1,1 0,0 0,0 0,-1 0,1 0,0 0,0 0,0 0,-1 0,1 0,0 0,0 0,-1 0,1 0,0 0,-1 0,-15-4,-4-6,0 0,1-1,0-1,2 0,0-1,0-1,-10-11,-34-27,40 34,1-2,0 1,-9-16,-4-3,30 35,-15-19,17 22,1-1,-1 0,1 1,0-1,-1 1,1 0,0 0,0-1,-1 0,1 1,0-1,0 0,0 1,0 0,0-1,0 1,0-1,0 0,0 1,0-1,0 1,0 0,0-1,1 0,-1 1,0-1,0 1,1-1,-1 1,0 0,1-1,-1 1,1-1,-1 1,1-1,-1 1,1 0,-1-1,3 1,-1 0,0 0,0 0,0 1,0-1,0 1,0-1,0 1,-1 0,1-1,0 0,0 1,0 0,-1 0,1 0,0 0,1 2,6 1,6 2,-2 0,1 0,-1 2,-1 0,1-1,8 9,-17-9,-12-8,-13-8,11 3,1-1,0 0,0 0,1-1,0 0,-5-7,-10-15,-5-11,8 12,18 25,-1 1,1-1,0 0,0 0,1 0,-1 0,1 0,1 3,0 1,0 0,0 0,0 0,-1 0,1 0,0 0,0 0,0 0,0 0,0 0,0-1,0 1,0 0,0 0,0 0,1-1,-1 1,0 0,0 0,0 0,0 0,0-1,0 1,0 0,0 0,0 0,1 0,-1 0,0 0,0-1,0 1,0 0,0 0,1 0,-1 0,0 0,0 0,0 0,0 0,1 0,-1 0,0 0,0 0,0 0,0 0,1 0,-1 0,12 4,10 11,57 68,-64-69,-3-2</inkml:trace>
</inkml:ink>
</file>

<file path=ppt/ink/ink9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0:40.476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326 350,'-33'0,"1"3,-12 1,35-3,3-1,0 0,-1 0,1 0,0 0,0-1,-1 0,1 0,0 0,0-1,0 0,0 0,1 0,-1-1,0 1,1 0,0-2,0 1,0 0,-3-3,-23-22,21 19,1 1,0-1,-3-4,9 10,1 0,0 0,0 0,0 0,1-1,-1 0,1 1,0 0,0-1,1 1,-1-1,1-3,0 6,0 0,0 0,0 0,0 0,1 0,-1 0,0 0,0 0,1 0,-1 0,1 0,0 0,-1 0,1 1,0-1,-1-1,1 2,0-1,0 1,0-1,0 0,0 0,0 1,0 0,0-1,0 0,0 1,1-1,-1 1,0-1,0 1,1 0,-1 0,0 0,0 0,1 0,-1 0,0 0,1 0,-1 0,0 0,0 0,1 0,-1 1,7 0,-1 1,1-1,-1 2,0-2,0 1,6 4,-9-4,2 0,0 0,0 2,0-2,-1 1,0 0,1 1,-1-1,-1 1,1 0,-1 0,4 4,-6-6,-1 1,1-1,0 0,0 0,1 0,-1 0,0 0,1-1,0 1,-1-1,1 1,0-1,0 0,0 0,4 1,-1-1,1 1,0-1,-1-1,5 1,23 2,-31-2,0 0,0 1,1-2,-1 1,0 1,0-1,-1 0,1 1,0-1,0 2,9 4,-12-6,0-1,1 0,-1 0,0 0,0 0,1 0,-1 0,0 0,1 1,-1-1,0 0,0 0,1 0,-1 0,1 0,-1 0,0 0,1 0,-1 0,0 0,1 0,-1 0,0 0,1 0,-1 0,0 0,1 0,-1 0,0 0,1 0,-1 0,0-1,1 1,-1 0,2-10,-9-13,-2 9,-2 0,0-1,0 2,-10-8,18 18,0-1,-1-1,2 1,-1-1,0 0,-11-18,7 15,1-2,0 1,0-1,1 0,1 1,-2-8,5 15,0-1,1 0,-1 1,1-1,0-1,0 2,0-1,1 0,-1 0,1 1,0-1,1-1,-1 2,0 1,0-1,0 0,0 1,1 0,-1 0,1-1,-1 1,1 0,0 0,0 0,-1-1,1 2,0-1,0 0,0 0,0 0,0 1,0 0,1 0,0-1,0 0,-1 1,1 0,0-1,-1 1,1 0,0 0,-1 0,1 1,0-1,-1 1,1-1,-1 1,1-1,-1 1,1 0,-1 1,0-2,1 1,-1 1,0-1,0 1,6 3,-1 0,-1 2,0-1,0-1,1 3,15 16,-14-16,-1 0,0 1,-1-2,0 2,-1 0,0 0,-1 0,0 0,1 8,-5-15,0 0,0 0,-1-1,1 1,-1-1,1 1,-1 0,0-1,0 1,0-1,0 1,0-1,0 0,-1 1,1-1,0 0,-1 1,1-1,-1-1,0 2,0-1,1 0,-1-1,-1 2,1-1,-1 1,1 0,-1 0,1 0,0 0,0 0,0 0,1 0,-1 1,0-1,2 0,-1 0,0 0,1 1,0-2,-1 2,1-1,0 0,0 0,1 0,-1 1,1-2,-1 2,0-3,0 0,1 0,-1 1,0-1,0 1,0-1,1 0,-1 1,0-1,0 1,1-1,-1 0,0 0,1 0,-1 0,0 0,1 1,-1-1,1 0,-1 0,0 0,1 1,-1-1,1 0,-1 0,1 0,0 0,0 0,0 0,0-1,0 1,0 0,1-1,-1 1,0 0,0 0,0-1,-1 1,1-1,0 0,0 0,0 1,0-1,4-3,0 0,-1 0,0-1,0 1,3-5,-3 4,0 0,1-1,0 1,5-3,-2 1,-1 1,1 0,1 0,-1 1,1 0,9-5,-15 10,-1-1,0 0,1 0,-1 0,1 1,0 0,-1-1,1 1,-1 0,1-1,0 1,-1 0,1 1,0-1,-1 0,1 1,-1-1,1 0,0 1,-1 0,0 0,1 0,-1 0,0 0,1 0,0 2,3 0,-1 0,0 1,0 0,0 0,-1 1,0-1,0 0,0 1,-1 0,0 0,0-1,2 7,-4-9,-1 0,1 1,0-1,-1 1,0-1,0 0,0 1,0-1,0 0,0 1,-1-1,1 1,-1-2,0 2,0-1,0 0,-1 1,1-2,0 2,-1-1,0 0,0-1,0 1,0 0,0 0,0-1,0 1,-1-1,1 1,-2 0,-8 2,0 2,-1-2,0 0,-1 0,1-2,-1 1,0-1,-9 0,-36 8,53-10,2 2,0-1,0 0,0-1,0 0,0 1,0-1,0 0,0 0,0 0,-3-1,7 1,-1 0,1 0,0 0,0 0,0 0,0 0,-1 0,1 0,0 0,0 0,0 0,-1 0,1 0,0 0,0 0,0 0,0 0,0-1,-1 1,1 0,0 0,0 0,0 0,0-1,0 1,0 0,0 0,0 0,-1 0,1-1,0 1,0 0,0 0,0 0,0-1,0 1,0 0,0 0,0 0,0 0,1 0,6-6,12-2,-10 9,0 0,-1 0,1 0,-1 1,1-1,-1 2,0-1,0 1,6 3,-5-1,0 0,-1 1,0 0,0 0,0 1,-1 0,-1-1,1 2,0 1,-6-8,1 1,-1-1,0 0,0 1,0-1,0 1,0-1,-1 1,1 0,-1-1,1 1,-1-1,0 1,0 0,1 0,-2-1,1 1,0 0,0-1,-1 1,1-1,-1 2,0-2,0 1,-1 0,1-1,-1 1,1-2,-1 2,0 0,1-2,-1 2,0-1,0 0,0-1,0 1,0 0,-1 0,1 0,-1-1,-3 2,-1-1,0 0,1 0,-1 0,0-1,1 0,-1 0,0 0,0-1,1 0,-1 0,1 0,-5-1,3-2,0 0,0 0,0 1,1-2,0 0,0 0,1 0,-1 0,1-1,1 0,-1 0,1 0,1 0,0-1,0 1,0-2,1 2,0-1,1 0,-2-7,2 0,-2 2,3 13,0 0,0 0,0-1,0 2,0-1,1 0,-1 0,0 0,1 0,-1 0,0 0,1 1,-1 0,-2 5,0 1,1 0,0 0,1 1,-1 3,1-3,0 0,-2 1,-1 4,3-11,0-1,-1 0,1 0,-1 0,0 0,0 0,0 0,0-1,0 2,0-2,0 1,-1 0,1-2,-1 2,0-1,1 0,-1 0,0 1,1-2,1 0,0 0,0 0,0 1,0-1,-1 0,1 0,0 1,0-1,0 0,-1 0,1-1,0 1,0 0,-1 0,1 0,0-1,0 1,0 0,0 0,0-1,0 1,0-1,0 0,0 1,0-1,0 1,0-1,0 0,0 0,0 1,1-1,-1 0,0 0,1 0,-1 1,1-1,-1 0,1 0,0 0,-1 0,1 0,0 0,0 0,-3-17,2 1,0 0,2 0,0-1,2-3,-2 20,-1 0,0-1,0 1,1 0,-1-1,1 1,-1 0,1-1,0 1,-1 0,1 0,0 0,0 0,0 0,0 0,0 0,1 0,-1 0,0 0,2 0,1-1,-1 0,2 2,-1-2,0 1,0 0,4 0,11-3,-19 4,0-1,1 1,-1 0,0 0,0 0,0 0,0 0,0 0,0 0,1 0,-1 0,0-1,0 1,0 0,0 0,0 0,0 0,0 0,0 0,0 0,0 0,0 0,0 0,0 0,0 0,0 0,0-1,0 1,0 0,0 0,0 0,0 0,0 0,0-1,0 1,0 0,0 0,0 0,0 0,0 0,0 0,0-1,0 1,0 0,-1 0,1 0,0 0,0 0,0 0,0 0,0 0,0-1,-1 1,-11-7,-22-11,27 15,-25-20,-1-1,31 23,0 0,1-1,-1 2,0-1,0 1,0-1,1 0,-1 0,0 1,0 0,0 0,0 0,0 0,0 0,-1-1,1 2,0-1,-1 0,3 0,0 0,-1 0,1 0,0 0,-1 0,1 0,0 0,-1 0,1 0,0 0,0 0,-1 1,1-1,0 0,0 0,-1 0,1 1,0-1,0 0,0 0,-1 1,1-1,0 0,0 0,0 1,0-1,0 0,0 0,-1 0,1 0,0 1,0-1,0 0,0 1,0-1,6 11,16 9,-21-19,3 2,1 1,0-2,0 1,0 0,0 0,0-1,1 1,-1-1,1-1,0 1,0 0,1-1,-4-1,0 1,0-1,-1 0,1 1,0-1,0-1,0 1,-1 0,1-1,0 1,0-1,-1 1,1-1,-1 0,1 0,-1 0,1 0,-1 0,0 0,1-1,-1 1,0 0,0-1,0 0,0 1,-1-2,2 0,0-1,-1 1,0-1,0 1,-1-1,1 0,-1 0,0 0,0 0,-1 1,0-1,1 0,-2 0,1 0,0 0,-1 0,-1-2,-2-9,-2 0,0 0,-5-6,9 16,-3-3,0 0,0 1,-1-1,-2-1,2 2,33 31,-27-24,0 1,0-1,0 0,0 0,0 0,0 0,0 0,0 0,0 0,0 0,0 0,0 0,1 0,-1 0,0 0,0 0,0 0,0 0,0 0,0 1,0-1,0 0,0 0,0 0,0 0,1 0,-1 0,0 0,0 0,0 0,0 0,0 0,0 0,0 0,0-1,0 1,0 0,1 0,-1 0,0 0,0 0,0 0,0 0,0 0,0 0,0 0,0 0,0 0,0 0,0 0,0 0,0 0,0 0,0-1,0 1,0 0,0 0,0 0,0 0,1 0,-1 0,0-7,-3-7,-5-5,6 17,0 0,1-1,-1 0,1 1,0-1,0 0,1 0,-1 0,1 1,-1-2,1 1,0 1,1-4,-1 6,0 0,0 0,0 0,0 0,0 0,0 0,0 0,0-1,1 1,-1 0,0 0,0 0,0 0,0 0,0-1,0 1,1 0,-1 0,0 0,0 0,0 0,0 0,0 0,1 0,-1 0,0 0,0 0,0 0,0 0,1 0,-1 0,0 0,0 0,0 0,0 0,1 0,-1 0,0 0,0 0,0 0,9 5,7 9,-14-13,80 87,-73-79,0 0,-1 1,0-1,-1 1,-1 0,0 1,-1 0,0-1,-1 1,-1 0,0 0,0 2,-3-13,0 1,0-1,0 1,0 0,0 0,0-1,0 0,1 1,-1 0,0-1,0 1,1 0,-1-1,1 0,-1 1,0-1,1 1,-1-1,1 1,0-1,-1 1,1-1,-1 0,1 0,0 1,-1-1,1 0,0 1,-1-1,1 0,0 0,0 0,-1 1,1-1,0 0,0 0,-1 0,1 0,0 0,0 0,-1-1,1 1,0 0,0 0,-1 0,1-1,0 1,-1 0,7-2,-1-1,0 0,-1 1,1-1,2-3,5-1,-8 5,1-1,-1 2,1-2,-1 2,1-1,0 1,0 0,0 0,2 0,-8 1,1 0,-1 0,0 0,0 0,1 0,-1 0,0 0,0 0,1 0,-1 0,0 0,1 0,-1 0,0 0,0 0,0 1,1-1,-1 0,0 0,0 0,1 1,-1-1,0 0,0 0,0 0,0 1,1-1,-1 0,0 0,0 0,0 0,0 0,0 0,0 1,0-1,0 0,0 1,-6 8,-18 7,21-13,-10 5,1 0,0 2,1-1,1 1,0 0,-1 2,9-10,0 1,0-1,1 0,-1 1,1-1,-1 0,1 1,0 0,1-1,-1 1,0 0,1-1,0 1,0 0,0-1,0 1,0 0,1 0,0-1,-1 1,1 0,0-1,1 1,-1-1,1 0,-1 1,1-1,0 0,0 1,0-2,3 3,14 13,-13-11,1 1,1-2,-1 1,1-1,4 2,-10-5,3-1,0 2,-1 0,1-1,-1 1,0 0,0 0,2 3,-8-5,-7-4,-10-5,13 4,0 0,1 0,0-1,0 1,0-1,0-2,0 1,0 2,-1-2,1 1,-1 0,-1 0,-128-76,125 75</inkml:trace>
</inkml:ink>
</file>

<file path=ppt/ink/ink9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0:40.477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9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0:40.478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274 0,'0'3,"0"0,1-2,0 1,0 1,0 0,0-1,0 0,0 0,1 0,-1 0,2 2,5 9,-3-3,0 0,-2 1,0 0,0 0,-1 0,0 0,-1 9,1 19,-4 22,0-7,2 411,1-482,-1-1,2 2,1-1,0 1,2-2,2-6,-3 13,2-1,-1 1,0-1,2 2,0 0,0-2,2 2,-1 1,3-3,-2 2,0 0,-1-1,0 0,5-12,-7 12,1 1,0 0,1 0,0 1,8-9,1 0,0 0,13-18,-16 18,-8 12,-1 1,1-1,0 1,2 0,-4 1,1 1,-1 0,-1 0,1-1,-1 0,0 0,0 0,1 0,-1 1,-1-2,1-1,-1 2,-1-1,1 1,-1-2,0 1,0 1,0-2,-1 4,0 1,0 0,0-2,0 2,0-2,0 2,-1-1,1 1,-1-1,0 1,0-2,1 2,-1-1,0 1,0 0,1 0,-2-1,1 0,0 2,0-1,0 0,0 1,1-1,-1 1,0-1,0 1,0 0,0 0,0 0,0 0,1 0,-2 0,1 0,1 0,-1 0,-1 0,2 0,-1 0,0 0,-1 0,2 0,-1 1,0-1,0 1,1-1,-1 1,0 0,0-1,1 0,-1 1,0 0,0 0,0 0,-5 3,0 2,0-1,-4 5,7-5,-14 12,-1-3,-12 11,2-3,24-20,1 2,0 0,1-1,-1-1,1 2,-1 0,1-1,0 1,0 0,1 0,-1-1,1 1,0 0,0 0,0 0,0 11,-1 0,2-2,1 13,0-14,-1-1,0 1,-1 0,-1-1,-2 10,1-8,-1-1,-1 1,0-1,-1 0,-1 0,0-1,0 0,-1 0,0 0,-4 1,-11 18,20-30,1-5,1-7,1 12,0-25,-1-2,1 0,3-17,-1 36,-2 0,2 1,0 0,0-1,1 2,0-2,1 2,-1-2,1 2,0 0,4-6,8-8,14-22,-8 8,-15 27,0-1,0 1,1 0,1 0,-1 2,1-1,0 1,0 0,2 0,27-18,-36 22,3-2,-1 0,2-1,-2 2,2 0,-1 0,-5 2,0-1,0 1,1 0,-1 0,0 0,0 0,0 0,1 0,-1 0,0-1,0 1,0 0,0 0,0 0,0 0,0 0,1 0,-1 0,0 0,0 0,1 0,-1 0,0 0,0 0,0 1,1-1,-1 0,0 0,0 0,0 0,0 0,0 0,0 0,0 1,0-1,1 0,-1 0,0 0,0 0,0 0,0 0,0 0,1 0,-1 1,0-1,0 0,0 0,0 0,0 1,-4 10,-11 11,-5 3,-1-1,-2 0,-20 16,39-36,1 0,0 0,-1-1,1 2,1 0,-1-1,1 1,0-1,0 1,0 1,1-1,-1 1,1-1,0 1,-1-2,0 2,0-1,-1 0,0 0,0-1,0 1,0 0,-1-1,3-2,0-1,0 0,0 1,-1-2,1 2,0-1,-1-1,1 1,-1 0,1 0,0 0,-2-1,2 1,-1 0,1-1,-1 1,1-1,-1 1,0-1,0 0,1 0,-1 0,0 0,0 0,1-1,-1 1,1 0,-2-1,2 0,-1 0,1 1,-1 0,1-2,-1 1,1 0,-6-3,0-2,0-1,1 1,0 0,-1-1,-1-4,2 3,0 1,-2-1,-1-2,-13-7,13 11,0 0,0-2,1 0,0 0,1 0,-1 0,-98-127,102 130,1 1,1-1,-2 0,0-5,4 9,-1 0,1 1,0-1,0 1,-1-1,1 0,0 0,0 0,0 0,0 0,0 0,0 0,0 1,1-2,-1 1,1 1,-1 0,0 0,1-1,-1 1,0-1,1 1,-1-1,1 1,-1 0,1-1,-1 1,0 0,1 0,-1 0,1 0,0 0,-1 0,1 0,-1 0,1 0,-1 0,1 0,0 0,-1 0,0 0,1 0,-1 0,1 0,0 0,2 1,0 0,-1 0,1 0,0-1,0 2,0-1,0 1,-1 0,0 0,2 0,-2-1,0 1,2 2,28 34,-22-25,7 10,0 0,-1 1,-2 1,0 1,-3 0,0 0,3 13,-12-32,-2-5,1-1,0 0,-1 0,0 1,0-1,1 1,-1 0,0 0,0-1,0 1,0-2,0 0,0 1,0-1,-1 0,1 0,0 0,0 0,0 0,0 0,0 0,0 0,0 0,0 0,0 1,-1-1,1 0,0 0,0 0,-1 0,1 0,0 0,0 0,0 0,-1 0,1 0,0 0,0 0,0 0,0 0,0 0,-1 0,-12-4,-2-5,0 0,0-1,0-1,2 0,0-1,0-1,-8-10,-26-25,31 31,1-2,-1 2,-6-15,-4-4,24 34,-12-19,13 21,1-1,0 1,0 0,0-1,-1 1,1 0,0 0,0-1,-1 0,1 1,0-1,0 0,0 1,0 0,0-1,0 1,0-1,0 0,0 1,0-1,0 1,0 0,0-1,1 0,-1 1,0-1,0 1,1 0,-1 0,0 0,0-1,0 1,1-1,-1 1,1-1,-1 1,1 0,-1-1,2 1,0 0,-1 0,1 0,-1 1,1-1,-1 1,1-1,-1 1,0 0,1-1,-1 0,1 0,-1 1,0 0,1 0,-1 0,1 2,5 1,5 1,-2 1,1-1,-1 3,-1-1,1-1,6 9,-13-8,-9-8,-10-8,8 4,1-2,0 1,0 0,1-2,0 1,-4-7,-8-14,-3-10,5 12,15 22,-2 1,2-1,-1 1,1-1,0 0,0 1,0-1,1 3,0 1,0 0,0 0,0 0,-1 0,1 0,0 0,0 0,0 0,0 0,0 0,0-1,0 1,0 0,0 0,0 0,1-1,-1 1,0 0,0 0,0 0,0 0,0-1,0 1,0 0,0 0,0 0,1 0,-1 0,0 0,0-1,0 1,0 0,0 0,0 0,0 0,0 0,0 0,0 0,0 0,1 0,-1 0,0 0,0 0,0 0,0 0,1 0,-1 0,9 4,8 10,44 62,-49-63,-3-1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2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1 115,'1'-3,"0"1,1-1,-1 1,1 0,0-1,0 1,-1 0,1 1,0-2,1 1,-1 1,1-1,-1 0,1 1,0 0,2-2,4-2,8-6,0 2,1 0,1-1,0 3,0 0,0 0,22-4,-34 11,0-1,0 0,1 0,-2 1,2 0,-1 0,0 1,0 0,0 0,11 3,-13-3,-1 2,1-1,0 0,-1 1,1-1,-2 1,1 0,1 0,-2 0,1 0,0 1,-2 0,1-1,0 2,0-1,2 5,1 5,-2 1</inkml:trace>
</inkml:ink>
</file>

<file path=ppt/ink/ink9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0:40.479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251 323,'-25'0,"0"3,-9 1,27-3,3-1,-1 0,0 0,0 0,0 0,1-1,-2 0,2 0,-1 0,1-1,-1 0,0 1,1-1,0-1,-1 1,1 0,0-1,1 0,-1 0,-2-3,-18-19,16 16,1 2,0-1,-2-4,7 9,0 0,0 0,1 0,-1 1,2-2,-2 0,1 2,1-1,-1-1,1 1,-1 0,1-4,0 6,0 0,0 0,0 0,0 1,1-1,-1 0,0 0,0 0,1 0,-1 0,0 0,1 0,-1 0,1 1,0-1,-1-1,0 2,1 0,0 0,0-1,-1 0,1 0,0 1,0 0,0-1,-1 0,1 1,1-1,-2 1,1-1,0 1,1 0,-2 0,1 0,0 0,0 0,0 0,0 0,0 0,0 0,0 0,0 0,0 0,0 1,5 0,0 1,0-1,-1 1,1-1,-1 1,5 4,-7-4,2-1,-1 1,1 2,0-2,-2 1,1-1,1 2,-1-1,-1 1,1-1,-1 1,3 3,-4-5,-2 1,2-1,-1 0,1-1,0 1,0 0,-1 0,2-1,-1 1,-1-1,2 1,-1-1,0-1,1 1,2 1,0-1,0 1,1-1,-2-1,5 1,17 2,-24-2,0-1,1 2,0-2,-1 1,1 1,-1-1,-1 0,2 1,-1-1,0 1,8 5,-10-6,0-1,0 0,0 0,0 0,0 0,1 0,-1 0,0 0,1 1,-1-1,0 0,0 0,1 0,-1 0,0 0,0 0,0 0,1 0,-1 0,0 0,1 0,-1 0,0 0,1 0,-1 0,0 0,0 0,0 0,0 0,1 0,-1 0,0-1,1 1,-1 0,2-9,-8-13,-1 9,-1 0,-1 0,1 1,-8-8,13 17,1 0,-1-2,1 1,0 0,0-1,-9-16,6 14,0-3,0 2,1-1,0 0,1 0,-2-6,4 13,1-1,0 0,-1 1,1 0,0-2,0 2,0-1,1 0,-1 1,0 0,1-1,1-1,-2 2,1 2,0-2,0 0,-1 1,2 0,-1 0,0-1,0 1,1 0,-1 0,1 1,-1-2,0 2,1-1,-1 0,1 0,-1 0,1 1,-1 0,2 0,-1-1,0 0,0 1,0 0,0-1,0 1,0 0,1 0,-2 0,1 1,1-1,-2 1,2-1,-2 1,1-1,0 1,0 0,0 1,-1-2,2 1,-2 0,1 0,-1 1,6 3,-2-1,0 3,-1-2,1 0,0 3,12 14,-11-15,0 0,-1 2,0-3,-1 3,0-1,0 0,-1 0,0 1,1 7,-4-15,0 1,0 0,-1-1,1 1,0-1,0 1,-1-1,0 0,0 1,0-1,1 1,-1-1,0 0,0 1,0-1,0 0,0 0,0 0,-1-1,1 2,-1-1,1 0,0-1,-2 2,2-1,-1 1,0-1,0 1,0 0,1 0,-1 0,1 0,0 0,-1 0,1 0,1 0,-1 0,0 0,1 0,0-1,-1 2,1-1,0 0,0 0,1 0,-1 0,1-1,-1 2,0-3,0 0,1 0,-1 1,0-1,0 1,0-1,1 0,-1 1,0-1,0 1,0-1,0 0,0 0,1 0,-1 0,0 0,1 1,-1-1,1 0,-1 0,0 0,0 1,0-1,1 0,-1 0,1 0,0 0,-1 0,1 0,0-1,0 1,0 0,0-1,0 1,0 0,-1 0,1-1,-1 1,1-1,0 0,-1 0,1 1,0-1,3-3,0 1,-1-1,0-1,0 2,2-6,-2 5,1-1,-1 0,1 0,4-2,-2 0,0 2,0-1,1 1,-1 0,1 0,7-4,-12 9,-1-1,1 0,0 0,0 0,0 1,1 0,-2-1,1 1,0 0,0-1,1 1,-2 0,1 1,1-1,-2 0,2 1,-2-1,1 0,1 1,-2 0,1 0,0 0,0 0,-1 0,2 0,-1 2,2-1,0 1,0 1,0 0,0-1,-1 2,0-1,0-1,0 2,0-1,-1 1,0-1,2 6,-3-8,-1 0,1 0,-1 0,0 1,0-1,0 0,0 0,0 0,0 0,0 1,0-1,0 1,-1-3,0 3,0-1,0 0,0 1,0-2,0 1,0 0,-1 0,1-1,-1 1,1 0,-1 0,1-1,-1 0,0 0,0 1,-1 0,-6 2,0 1,-1-1,0 0,-1-1,1-1,-1 1,0-1,-7 0,-27 7,40-9,2 2,0-1,0 0,0-1,0 0,0 0,0 0,0 0,0 0,-1 0,-1 0,5 0,-1 0,1 0,0 0,0 0,0 0,0 0,0 0,0 0,0 0,0 0,0 0,-1 0,1 0,0 0,0 0,0 0,0 0,0-1,-1 1,1 0,0 0,0 0,0 0,0-1,0 1,0 0,0 0,0 0,-1 0,1-1,0 1,0 0,0 0,0 0,0-1,0 1,0 0,0 0,0 0,0 0,1 0,4-6,10-1,-8 8,0 0,-1 0,1 0,-1 0,1 0,-1 2,0-1,1 1,3 2,-3 0,0 0,-1 0,1 1,-1-1,0 2,-1-1,0 0,0 1,1 1,-5-7,0 1,0-1,0 0,-1 1,1-1,0 1,0-1,-1 0,0 1,0-1,1 1,-1-1,0 1,0 0,1-1,-2 0,1 1,0 0,0-1,-1 1,1-1,0 2,-1-3,0 2,0 0,0-1,-1 1,2-2,-2 2,0 0,2-2,-2 1,1 0,-1 0,1-1,-1 1,0 0,0 0,1 0,-2-1,-1 2,-2-1,1 0,0 0,0 0,-1-1,2 0,-2 0,1 0,0-1,0 0,0 0,0 0,-4-1,3-2,0 1,0-1,0 1,0-1,1-1,0 0,0 1,0-1,0 0,1-1,0 0,0 1,1-1,-1 0,1 0,0-1,1 1,0 0,0-1,-1-5,2-1,-3 2,4 11,-1 1,0 0,0-1,1 2,-1-1,1 0,-1 0,0 0,1 0,0 0,-1 0,1 0,-1 1,-1 5,-1 0,2 1,-1-1,1 1,0 3,0-2,0-1,-1 1,-1 4,2-10,0-1,0 0,0-1,0 1,-1 0,1 0,-1 0,0-1,1 2,-1-3,1 2,-1 0,0-2,0 2,-1-1,2 0,-2 0,1 1,1-2,0 0,0 0,0 0,1 1,-1-1,-1 0,1 0,1 0,-1 0,0 0,0 0,0 0,0 0,0 0,0 0,0 0,0-1,0 1,1 0,-1 0,0-1,0 1,1-1,-1 0,0 1,0-1,0 1,1-1,-1 0,0 0,0 1,1-1,0 0,-1 0,1 0,-1 1,1 0,-1-1,1 0,0 0,0 0,0 0,0 0,0 0,-3-16,2 2,1-1,0 0,1 0,2-4,-3 19,0 0,0 0,0 0,1 0,-1-1,1 1,-1 0,1-1,-1 1,0 0,1 0,0 1,0-1,-1 0,1 0,0 0,1 0,-2 0,1 0,1 0,2-1,-2 0,2 2,-1-1,0 0,0 0,3 0,9-3,-15 4,0-1,1 1,-1 0,0 0,0 0,0 0,0 0,0 0,0 0,0 0,0 0,0-1,0 1,0 0,0 0,0 0,0 0,0 0,0 0,0 0,0 0,0 0,0 0,0 0,0 0,0 0,0-1,0 1,0 0,0 0,0 0,0 0,0 0,0-1,0 1,0 0,0 0,0 0,0 0,0 0,0 0,0 0,0 0,0 0,0 0,0 0,0 0,0 0,0 0,0 0,0 0,0-1,-1 1,-8-7,-18-10,22 15,-20-20,0 0,23 21,1 0,0 0,-1 1,1-1,-1 1,1-1,0 0,-1 0,1 1,-1 0,1 0,-1 0,1 0,-1 0,0-1,0 2,1-1,-2 0,3 0,0 0,0 0,0 0,0 0,-1 0,1 0,0 0,-1 0,1 0,0 0,0 0,-1 1,1-1,0 0,0 0,0 0,0 1,0-1,0 0,0 0,-1 1,1-1,0 0,0 0,0 1,0-1,0 0,0 0,-1 0,1 0,0 1,0-1,0 0,0 0,0 0,5 11,12 7,-17-17,4 2,-1 0,1-1,0 1,0 0,0 0,0-2,0 2,0-1,1-1,-1 1,1 0,0-1,-2-1,-1 1,0-1,0 0,0 1,1-1,-1-1,0 1,0 0,0-1,0 1,1-1,-2 1,1-1,0 0,0 0,0 0,0 0,0 0,-1 0,2-1,-2 1,1 1,-1-2,1 0,-1 1,0-2,1 0,1 0,-2 0,1-1,-1 1,0 0,1-1,-2 0,1 1,0-1,-1 1,0 0,1-1,-2 0,1 0,0 1,-1-1,0-1,-2-9,-2 0,0 0,-3-5,6 14,-2-2,1-1,-1 2,-1-2,-1 0,1 2,26 28,-21-22,0 1,0-1,0 0,0 0,0 0,0 0,0 0,0 0,0 0,0 0,0 0,0 0,1 0,-1 0,0 0,0 0,0 0,0 0,0 0,0 1,0-1,0 0,0 0,0 0,0 0,1 0,-1 0,0 0,0 0,0 0,0 0,0 0,0 0,0 0,0-1,0 1,0 0,0 0,0 0,0 0,0 0,0 0,0 0,0 0,0 0,0 0,0 0,0 0,0 0,0 0,0 0,0 0,0 0,0-1,0 1,0 0,0 0,0 0,0 0,1 0,-1 0,0-7,-2-6,-4-4,4 15,1 0,0-1,-1 0,2 2,-1-2,0 0,1 0,-1 1,1 0,-1-2,1 1,0 1,1-3,-1 5,0 0,0 0,0 0,0 0,0 0,0 0,0 0,0-1,1 1,-1 0,0 0,0 0,0 0,0 0,0-1,0 1,1 0,-1 0,0 0,0 0,0 0,0 0,0 0,1 0,-1 0,0 0,0 0,0 0,0 0,0 0,0 0,0 0,0 0,0 0,0 0,1 0,-1 0,0 0,0 0,0 0,7 5,5 8,-10-13,61 82,-56-74,0 0,-1 2,0-2,0 1,-2 0,1 2,-1-1,0-1,-1 1,-1 0,0 0,1 2,-3-12,0 1,0-1,0 1,0 0,0 0,0-1,0 0,0 1,0 0,0-1,0 1,1 0,-1-1,1 0,-1 1,0-1,1 1,-1-1,1 1,-1-1,0 1,1-1,-1 0,1 0,0 0,-1 0,0 0,1 1,-1-1,1 0,0 0,-1 0,0 1,1-1,0 0,0 0,-1 0,1 0,-1 0,1 0,-1-1,1 1,0 0,-1 0,0 0,1-1,0 1,-1 0,5-1,0-2,0 0,-2 1,2-1,1-2,4-2,-6 6,1-2,-1 2,0-2,0 2,1-1,-1 1,1 1,0-1,1 0,-6 1,1 0,-1 0,0 0,0 0,0 0,0 0,0 0,0 0,1 0,-1 0,0 0,1 0,-1 0,0 0,0 0,0 1,1-1,-1 0,0 0,0 0,0 1,0-1,0 0,0 0,0 0,0 0,1 0,-1 0,0 0,0 0,0 0,0 0,0 0,0 1,0-1,0 0,0 1,-4 8,-15 5,17-11,-8 5,0-1,1 2,1 0,0 0,0 0,0 2,6-9,1 1,-1-1,1-1,0 2,0-1,0 0,0 1,0-1,1 0,-1 1,0 0,1-1,0 0,0 1,0-1,0 1,0 0,1-1,0 0,-1 1,1 0,0-1,0 0,0 0,0 0,0 1,1-1,-1 0,1 0,-1-1,3 3,11 12,-11-11,2 2,0-3,-1 2,2-2,2 3,-8-5,3-1,0 1,-1 1,1-1,-1 1,0 0,0-1,2 4,-7-5,-5-4,-7-4,9 3,1 0,0 1,0-2,0 1,0 0,0-3,0 2,1 1,-2-2,1 2,-1-1,0 1,-99-71,96 69</inkml:trace>
</inkml:ink>
</file>

<file path=ppt/ink/ink9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0:40.480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9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0:59.472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375 0,'1'6,"-1"-1,1-1,1-1,-1 3,0-1,1-1,-1 2,1-3,0 1,-1 0,3 3,8 19,-6-6,1 0,-3 2,0 0,0 0,-1 0,0 0,-1 16,0 39,-4 46,-1-16,3 815,1-955,0-2,1 2,2 0,0 0,3-2,2-12,-3 25,2-2,-1 2,1-2,1 4,1 0,-1-2,3 1,-1 3,4-6,-2 4,-1 0,-1-2,0 2,7-26,-10 24,2 2,-1 0,2-1,-1 3,13-17,1 0,-1-1,17-36,-20 37,-12 23,-1 2,2-3,-2 4,5-2,-7 4,1 1,0-1,-1 2,0-3,-1 1,1-2,-1 1,0 1,0 0,0-2,0-2,-2 1,0 1,0 0,0-2,-1 2,0 0,0-2,-1 7,1 0,-1 3,0-5,-1 4,1-3,0 3,-1-2,1 1,-1-1,0 2,0-3,0 3,0-2,0 2,0-1,0 1,-1-2,0 0,1 4,0-1,-1-1,1 2,0-2,0 2,0-2,0 2,-1 0,1 0,0 0,0 0,0 0,-1 0,1 0,0 0,0 0,-2 0,2 0,0 0,0 0,-1 0,1 0,0 2,0-2,0 2,0-2,0 2,0-1,0-1,0 0,0 2,0 0,-1 0,1 0,-7 7,-1 2,1 0,-6 9,10-11,-19 24,-2-3,-16 19,2-7,35-36,0 1,-1 0,2-1,-1 0,1 1,0 0,0 1,0-1,0 0,1 1,0-1,1 0,-1 1,1 1,0-2,-1 22,-1 1,3-3,2 25,-1-29,-1-1,0 2,-1 0,-2-2,-2 18,0-14,0-2,-2 2,0-3,-2 1,1 0,-2-2,0 0,-1 0,0 0,-5 2,-16 37,28-61,2-11,0-13,2 24,0-50,-1-3,1 0,4-35,-2 71,-1 3,1-1,1 0,0 1,1 1,0-2,1 2,-1-1,2 1,0 0,4-9,13-18,17-45,-9 19,-22 52,1-3,0 4,1-2,0 3,1 1,1 0,-2 0,2 1,2-1,37-33,-49 41,3-3,0 1,2-3,-2 3,2 1,-1 1,-7 3,0-2,0 2,1 0,-1 0,0 0,0 0,0 0,1 0,-1 0,0-2,0 2,0 0,1 0,-1 0,0 0,0 0,1 0,-1 0,0 0,0 0,1 0,-1 0,0 0,0 0,0 2,1-2,-1 0,0 0,0 0,1 0,-1 0,0 0,0 0,0 2,0-2,1 0,-1 0,0 0,0 0,0 0,0 0,0 0,2 0,-2 1,0-1,0 0,0 0,0 0,0 2,-6 20,-15 22,-6 6,-2-2,-2-1,-28 32,54-70,0-1,0-1,1 0,0 2,1 1,-1-1,0 0,2 0,-1 0,1 2,0 0,0 0,1 0,-1 0,-2-2,2 2,-1-1,-1 1,1-2,-2 0,1 0,0 0,-1 0,3-5,1-2,-1 0,0 1,0-3,1 4,-1-2,0 0,0 0,0-1,1 1,-1 0,-2-2,2 2,0 0,0-2,0 2,0-2,0 1,-1-1,0 0,1 0,0 0,-1 0,1 0,0-1,0 1,0 0,-2-2,2 0,0 0,0 2,0 0,0-4,0 3,0-1,-8-7,1-2,-1-4,2 4,-1-2,1 0,-4-9,4 6,-1 1,-1 0,-3-5,-17-13,18 20,-1 1,1-3,1-2,0 3,2-3,-2 1,-135-252,141 259,1 0,0-1,0 1,-2-11,6 18,-1 0,1 1,0-1,0 2,-1-2,1 0,0 0,0 0,0 1,0-1,0 0,0 0,0 2,1-4,-1 1,1 3,-1 0,0 0,1-2,-1 2,1-2,0 2,-1-2,1 2,-1 0,1-2,0 2,-1 0,1 0,-1 0,1 0,0 0,-1 0,1 0,0 0,0 0,-1 0,2 0,-1 0,-1 0,1 0,0 0,-1 0,1 0,0 0,3 2,0 0,-1 0,2 0,-1 0,0 1,-1-1,2 2,-2-1,0 1,1 0,-1-1,0 1,3 3,37 69,-29-51,10 21,-1 0,-1 2,-3 1,0 3,-4-1,0 0,4 28,-16-66,-3-9,2-3,-1 3,0-2,-1 2,0-3,1 3,-1 0,0-1,0 1,0 0,0-4,0 0,0 2,0-2,-1 0,1 0,0 0,0 0,0 0,0 0,-1 0,1 0,0 0,0 0,0 1,-1-1,1 0,0 0,0 0,-2 0,2 0,0 0,0 0,0 0,-1 0,1 0,0 0,0 0,-1 0,1 0,0 0,-1 0,-16-7,-4-11,0-1,1-1,0-2,2 0,0-2,0-1,-11-21,-35-49,42 62,1-4,-1 2,-8-29,-5-6,32 65,-16-36,18 41,1-2,-1 1,1 1,0-2,-1 2,1 0,0 0,0-2,-2 0,2 2,0-2,0 0,0 2,0 0,0-1,0 1,0-2,0 0,0 2,0-2,0 2,0 0,0-2,2 0,-2 2,0-1,0 1,1-2,-1 2,0 0,1-2,-1 2,1-2,-1 2,1-2,-1 2,1 0,-1-2,3 2,-1 0,0 0,0 0,0 2,1-2,-1 2,0-2,0 2,-1 0,1-2,0 0,0 2,0-1,-1 1,2 0,-1 0,1 3,6 3,7 3,-2 0,1 0,-1 3,-2 1,2-2,8 16,-18-16,-12-15,-14-14,11 5,2-2,-1 0,1 0,0-1,1-1,-6-13,-10-27,-6-20,9 22,19 46,-1 1,1-1,-1 0,1-1,1 1,-1 0,1-1,1 6,0 2,0 0,0 0,0 0,-1 0,1 0,0 0,0 0,0 0,0 0,0 0,0-1,0 1,0 0,0 0,0 0,1-2,-1 2,0 0,0 0,0 0,0 0,0-2,0 2,0 0,0 0,0 0,1 0,-1 0,0 0,0-2,0 2,0 0,0 0,1 0,-1 0,0 0,0 0,0 0,0 0,1 0,-1 0,0 0,0 0,0 0,0 0,1 0,-1 0,13 7,10 21,61 124,-68-126,-4-4</inkml:trace>
</inkml:ink>
</file>

<file path=ppt/ink/ink9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0:59.473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345 641,'-35'0,"1"6,-13 1,38-5,3-2,-1 0,0 0,0 0,1 0,0-2,-2 0,2 0,0 0,-1-1,1-1,0 0,0 1,0-3,0 3,0-1,1-3,0 1,0 1,-4-6,-24-41,23 36,0 1,1-2,-4-6,10 17,1 1,0-1,0 1,-1-1,2-1,-1-1,1 3,0-1,0-1,1 2,-1-3,1-5,0 12,0-1,0 0,0 0,0 0,1 0,-1 1,0-1,0 0,1 0,-1 0,1 0,0 1,-1-1,1 2,0-2,-1-2,1 4,0-2,1 2,-1-1,0-1,0 0,0 2,0 0,0-2,0 0,0 2,1-2,-1 2,0-1,0 1,1 0,-1 0,0 0,1 0,0 0,-1 0,0 0,1 0,-1 0,0 0,0 0,1 0,-1 1,8 1,-2 2,2-2,-2 3,0-3,1 2,5 7,-8-8,1 1,0 0,1 3,-1-3,-1 1,1 1,0 1,-1-1,0 1,0 0,-1 1,5 6,-7-10,-1 1,1-1,0 0,0-1,1 1,-1 0,0-1,2-1,-1 2,-1-2,1 1,0-1,0 0,1 0,3 2,-1-3,2 3,-1-2,-1-2,6 2,24 3,-33-3,0 0,1 2,0-4,-1 1,0 3,0-2,-1 0,2 1,-1-1,0 4,10 7,-13-12,0-1,1 0,-1 0,0 0,0 0,1 0,-1 0,0 0,1 2,-1-2,0 0,0 0,1 0,-1 0,1 0,-1 0,0 0,1 0,-1 0,0 0,1 0,-1 0,0 0,1 0,-1 0,0 0,1 0,-1 0,0 0,1 0,-1 0,0-2,1 2,-1 0,2-18,-9-24,-3 16,-1 1,-1-3,1 4,-12-14,20 32,0-1,-1-2,2 1,-2-1,1 0,-11-33,6 27,2-3,-1 1,1-1,1 0,1 1,-3-14,6 27,0-1,1-1,-1 3,1-3,0-1,0 3,0-1,1-1,-1 1,1 1,0-1,1-3,-1 5,0 1,1-2,-1 0,0 3,1-1,-1 0,1-2,-1 2,1 1,0-1,0 0,-1-2,1 4,1-2,-1 1,0-1,0 0,0 2,0 0,1 0,1-2,-1 0,-1 2,1 0,0-2,-1 2,1 0,1 0,-2 0,1 2,0-2,-1 2,1-2,-1 2,2-2,-2 2,1 0,-1 1,0-3,1 2,-1 2,1-2,-1 1,6 6,0 1,-2 2,0-1,1-1,0 4,16 30,-14-29,-2 0,0 1,0-3,-1 3,-1 1,1-1,-2 1,0-1,1 16,-5-29,0 1,0 0,-1-3,1 3,-1-2,1 2,-1-1,0-1,0 2,0-2,0 1,0-1,0 0,-1 2,1-3,0 1,-1 2,1-2,-2-2,1 3,0-1,1 0,-1-2,-1 4,1-2,-1 1,0 1,0 0,1-1,0 1,0 0,0-1,1 1,-1 1,0-1,2 0,-1-1,-1 1,2 2,0-5,-1 5,1-2,0-1,0 1,1 0,-1 1,2-3,-2 3,0-5,0 0,1 0,-1 2,0-2,0 2,0-2,1 0,-1 2,0-2,0 2,1-2,-1 0,0 0,1 0,-1 0,0 0,1 2,-1-2,1 0,-1 0,0 0,1 1,-1-1,1 0,-1 0,1 0,0 0,0 0,0 0,0-1,0 1,0 0,1-2,0 2,-1 0,0 0,0-2,-1 2,1-2,0 0,0 0,0 2,0-1,4-7,1 1,-2 0,0-3,0 3,4-9,-4 6,0 1,1-2,1 2,4-6,-1 3,-2 1,2 0,0 0,0 1,0 1,10-9,-16 18,-1-2,0 0,2 0,-2 1,1 1,0 0,-1-2,1 2,0 0,0-2,0 2,-1 0,1 2,0-2,-1 0,2 2,-2-2,1 0,0 1,-1 1,0 0,1 0,0 0,-1 0,1-1,0 5,3-1,0 1,-1 1,0 1,1-1,-2 2,0-2,0 1,0 1,0 0,-1 0,0-1,2 12,-4-17,-1 1,1 2,0-3,-1 3,0-3,0 1,0 2,0-3,0 1,0 1,-1-1,1 2,-1-5,0 5,0-2,0-1,-1 3,1-4,0 3,-1-1,0-1,0-1,-1 2,1 0,0-1,0-1,0 2,-1-2,1 1,-3 1,-7 3,-1 4,-1-3,1-1,-2 0,1-3,-1 2,0-3,-9 1,-38 14,55-18,3 4,0-2,0 0,0-2,-1 0,1 1,0-1,0 0,-1 0,1 0,-3-1,7 1,-1 0,1 0,0 0,0 0,0 0,0 0,-1 0,1 0,0 0,0 0,0 0,-1 0,1 0,0 0,0 0,0 0,0 0,0-2,-1 2,1 0,0 0,0 0,0 0,0-2,0 2,0 0,0 0,0 0,-2 0,2-2,0 2,0 0,0 0,0 0,0-2,0 2,0 0,0 0,0 0,0 0,2 0,5-11,13-3,-10 15,-1 1,-1 0,2 0,-2 2,2-3,-2 5,1-2,-1 1,7 6,-5-2,-1 0,0 2,-1 0,1 0,-1 2,-1 0,0-2,0 4,1 1,-7-14,1 2,-1-2,0-1,0 3,0-2,0 2,0-3,-1 3,1 0,-1-2,1 1,-1-1,0 2,0-1,1 1,-2-2,1 2,0-1,0-1,-1 2,1-2,-1 3,0-3,0 2,-1-1,1-1,-1 2,1-4,-1 3,-1 1,2-4,-1 4,0-2,0-1,0-1,0 2,0 0,-2 0,2 0,-1-2,-3 3,-2-1,1 0,1 0,-2 0,1-2,1 0,-2 0,1 0,-1-2,2 0,-1 0,0 0,-4-1,2-5,1 1,-1 0,1 1,0-3,1 0,0 0,0 0,0-1,1-1,0 0,0 0,1 0,0 0,1-1,0 1,0-4,1 4,-1-2,2 0,-2-12,2-1,-2 4,3 24,0-1,-1 1,1-2,0 4,0-2,1 0,-1 0,0-1,1 1,-1 0,0 0,1 2,-1-1,-2 10,0 2,1-1,-1 1,2 2,-1 5,1-6,0 1,-2 1,-1 8,3-21,0-1,-1-1,0 1,0 0,0-1,0 1,0 0,0-2,0 3,0-3,0 2,-2-1,2-3,-1 4,0-2,1 0,-1-1,-1 3,2-4,1 0,0 0,0 0,0 2,0-2,-1 0,1 0,0 2,0-2,0 0,-1 0,1-2,-1 2,1 0,-1 0,1 0,0-2,0 2,0 0,0 0,0-2,0 2,0-2,0 1,0 1,0-2,0 2,0-2,0 0,-1 0,1 2,1-2,-1 1,0-1,1 0,-1 2,1-2,-1 0,1 0,0 1,-1-1,1 0,0 0,0 0,-3-31,2 2,0 0,2 0,0-2,2-6,-2 37,-1 1,0-3,0 2,1 0,-1-1,1 1,-1 0,1-2,0 2,-1 0,1 1,1-1,-1 0,0 0,0 0,0 0,1 1,-1-1,0 0,2 0,1-2,0 1,1 3,-1-4,0 2,1 0,3 1,12-7,-20 8,0-2,1 2,-1 0,0 0,0 0,0 0,0 0,0 0,0 0,1 0,-1 0,0-1,0 1,0 0,0 0,0 0,0 0,0 0,0 0,0 0,0 0,0 0,0 0,0 0,0 0,0 0,0-2,0 2,0 0,0 0,0 0,0 0,0 0,0-2,0 2,0 0,0 0,0 0,0 0,0 0,0 0,0-2,0 2,0 0,-1 0,1 0,0 0,0 0,0 0,0 0,0 0,0-2,-1 2,-12-13,-23-20,29 28,-27-37,-1-2,33 42,0 0,1-2,-1 4,0-1,0 1,0-2,1 0,-2 0,1 2,0 0,0 0,0 0,0 0,0 0,-1-2,0 4,1-2,-1 0,3 0,0 0,-1 0,1 0,0 0,-1 0,1 0,0 0,-1 0,1 0,0 0,0 0,-1 2,1-2,0 0,0 0,-1 0,1 2,0-2,0 0,0 0,-1 2,1-2,0 0,0 0,0 1,0-1,0 0,0 0,-1 0,1 0,0 2,0-2,0 0,0 2,0-2,6 20,17 17,-22-35,4 3,0 3,0-5,0 3,1-1,-1 1,0-3,2 3,-2-2,1-3,1 3,-1 0,1-2,-3-2,-1 1,0-1,-1 0,1 2,0-2,1-2,-1 2,-1 0,1-1,0 1,0-2,-1 2,2-2,-2 0,1 0,-1 0,1 1,-1-1,0 0,2-2,-2 2,0 1,0-3,0 0,0 2,-1-3,2-1,1-1,-2 2,0-3,0 3,-1-3,1 1,-1 0,0-1,0 1,-1 2,0-3,1 1,-2 0,1-1,0 1,-1 0,-1-4,-2-17,-2 1,-1-1,-4-10,8 28,-2-4,0-1,0 2,-2-1,-1-3,1 4,36 57,-29-44,0 2,0-2,0 0,0 0,0 0,0 0,0 0,0 0,0 0,0 0,0 0,0 0,1 0,-1 0,0 0,0 0,0 0,0 0,0 0,0 2,0-2,0 0,0 0,0 0,0 0,1 0,-1 0,0 0,0 0,0 0,0 0,0 0,0 0,0 0,0-2,0 2,0 0,1 0,-1 0,0 0,0 0,0 0,0 0,0 0,0 0,0 0,0 0,0 0,0 0,0 0,0 0,0 0,0 0,0-2,0 2,0 0,0 0,0 0,0 0,1 0,-1 0,0-13,-3-12,-5-10,5 31,1 1,1-3,-1 1,1 1,0-2,0 1,1-1,-1 1,1 1,-1-3,1 1,0 3,1-8,-1 11,0 0,0 0,0 0,0 0,0 0,0 0,0 0,0-2,1 2,-1 0,0 0,0 0,0 0,0 0,0-2,0 2,1 0,-1 0,0 0,0 0,0 0,0 0,0 0,1 0,-1 0,0 0,0 0,0 0,0 0,1 0,-1 0,0 0,0 0,0 0,0 0,1 0,-1 0,0 0,0 0,0 0,10 9,7 17,-15-24,84 159,-76-144,0-1,-2 2,0-1,0 1,-2 1,1 1,-2 0,0-2,-1 2,-1 1,1-1,-1 4,-3-24,0 1,0-1,0 2,0 0,0 0,0-2,0 0,1 2,-1 0,0-2,0 1,1 1,-1-2,1 0,-1 2,0-2,1 2,-1-2,1 2,0-2,-1 2,1-2,-1 0,1 0,0 1,-1-1,1 0,0 2,-1-2,2 0,-1 0,0 0,-1 2,1-2,0 0,0 0,-1 0,1 0,0 0,0 0,-1-2,1 2,0 0,0 0,-1 0,1-2,0 2,-1 0,8-3,-2-3,0 1,0 1,0-1,2-6,6-2,-9 9,2-1,-2 3,1-4,0 4,0-1,0 1,1 0,-1 0,3 0,-9 2,1 0,-1 0,0 0,0 0,1 0,-1 0,0 0,0 0,1 0,-1 0,0 0,1 0,-1 0,0 0,0 0,0 2,1-2,-1 0,0 0,0 0,1 2,-1-2,0 0,0 0,0 0,0 2,1-2,-1 0,0 0,0 0,0 0,0 0,0 0,0 2,0-2,0 0,0 2,-6 14,-20 13,23-23,-11 9,2-1,-1 5,1-3,2 2,-1 1,0 3,8-18,1 1,0-1,1-1,-1 3,1-2,-1-1,1 3,0-1,1-1,-1 1,0 1,1-2,0 1,0 1,0-3,0 3,0-1,1 1,0-3,-1 3,1-1,0-1,1 2,-1-3,1 1,-1 1,1-1,0 0,1 1,-1-3,3 5,15 25,-14-21,2 1,0-2,0 1,0-2,5 4,-11-10,3-1,0 4,0-1,0-1,-1 1,0 1,1-1,1 6,-8-9,-8-7,-10-10,14 8,0-1,0 1,1-2,0 1,-1-1,1-4,0 2,0 4,-2-4,2 2,-1 0,-2 0,-134-140,131 138</inkml:trace>
</inkml:ink>
</file>

<file path=ppt/ink/ink9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0:59.474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9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1:10.189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81 0,'0'3,"0"0,0-1,0 0,1 1,-1 0,0-1,0 1,1-1,-1 0,1 0,0 2,1 10,-1-3,1 0,-1 1,0 0,-1 0,1 0,0 0,-1 9,1 21,-2 25,0-9,1 445,1-521,-1-1,0 1,1 0,0 0,0-1,2-7,-2 14,0-1,1 1,0-1,0 2,0 0,0-1,0 1,1 1,0-3,0 2,-1 0,1-1,-1 1,2-14,-2 13,0 1,0 0,0 0,0 1,3-9,0 0,0-1,4-19,-5 20,-2 12,-1 2,1-2,0 2,0-1,-1 2,1 1,-1-1,0 1,0-1,0 0,0-1,0 1,0 0,0 0,-1-1,1-1,0 1,-1 0,1 0,-1-1,0 1,1 0,-1-1,0 4,0 0,0 1,0-2,0 2,0-2,0 2,0-1,0 0,-1 0,1 1,0-2,0 2,0-1,-1 1,1-1,0 1,-1-1,1 0,0 2,-1-1,1 0,0 1,0-1,0 1,-1-1,1 1,0 0,-1 0,1 0,0 0,0 0,-1 0,1 0,0 0,0 0,-1 0,1 0,0 0,-1 0,1 0,0 0,0 1,-1-1,1 1,0-1,0 1,-1 0,1-1,0 0,0 1,0 0,-1 0,1 0,-2 4,0 1,1 0,-2 5,2-6,-4 13,0-2,-4 11,0-4,8-20,0 1,1 0,-1-1,0 0,0 1,1 0,-1 0,0 0,1 0,-1 0,1 0,0 0,-1 0,1 1,0-1,-1 12,1 0,0-1,0 13,0-15,0-1,0 1,0 0,0-1,-2 10,1-8,0-1,0 1,-1-1,0 0,1 0,-1-1,-1 0,1 0,-1 0,0 1,-4 20,6-33,1-6,-1-7,1 13,0-27,0-2,0 0,1-19,0 39,-1 1,0 0,1 0,0 0,-1 1,1-1,0 1,0-1,0 1,1 0,0-5,3-10,3-24,-1 10,-5 28,0-1,0 2,1-1,-1 1,1 1,-1 0,1 0,0 1,0-1,8-18,-10 22,0-1,0 0,1-1,-1 1,1 1,-1 0,-1 2,0-1,0 1,1 0,-1 0,0 0,0 0,0 0,0 0,0 0,0-1,0 1,0 0,0 0,0 0,0 0,0 0,0 0,0 0,0 0,0 0,1 0,-1 0,0 0,0 0,0 1,0-1,0 0,0 0,0 0,0 0,0 0,0 0,0 0,0 1,0-1,0 0,0 0,0 0,0 0,0 0,0 0,0 0,1 0,-1 1,0-1,0 0,0 0,0 0,0 1,-2 11,-2 12,-2 3,0-1,-1 0,-6 17,12-38,0-1,0 0,0 0,0 1,1 0,-1 0,0 0,1 0,-1 0,1 1,-1 0,1 0,-1 0,1 0,-1-1,1 1,-1-1,0 1,1-1,-1 0,0 0,0 0,0 0,0-3,1-1,0 0,-1 1,1-2,0 2,-1-1,1 0,-1 0,1 0,0 0,-1 0,1-1,-1 1,1 0,-1-1,1 1,-1-1,1 1,-1-1,1 0,-1 0,1 0,-1 0,1 0,-1-1,1 1,-1 0,1-1,-1 0,1 0,-1 1,1 0,-1-2,1 1,-1 0,-1-4,0-1,0-2,0 2,1-1,-1 0,-1-5,1 3,1 1,-2 0,1-3,-5-7,5 11,-1 0,0-1,1-1,0 1,0-1,-1 0,-28-137,30 141,0 0,0 0,0 0,0-6,1 10,0 0,0 0,0 0,0 1,-1-1,1 0,0 0,0 0,0 0,0 0,0 0,0 0,0 1,1-2,-1 0,0 2,0 0,0 0,0-1,0 1,0-1,1 1,-1-1,0 1,0 0,0-1,0 1,0 0,0 0,0 0,1 0,-1 0,0 0,0 0,0 0,1 0,-1 0,0 0,0 0,0 0,0 0,1 0,-1 0,0 0,0 0,1 1,0 0,-1 0,1 0,0 0,0 1,0-1,0 1,-1 0,1 0,0 0,0 0,-1 0,2 2,7 37,-6-27,2 11,0 0,0 1,-1 1,0 1,-1 0,0 0,1 15,-3-36,-1-5,0-1,1 1,-1-1,0 1,0-1,0 1,0 0,0 0,0 0,0 0,0-2,0 0,0 1,0-1,0 0,0 0,0 0,0 0,0 0,0 0,0 0,0 0,0 0,0 0,0 1,-1-1,1 0,0 0,0 0,0 0,0 0,0 0,0 0,0 0,0 0,0 0,0 0,0 0,0 0,0 0,0 0,-1 0,-2-4,-2-6,1 0,-1-1,1-1,0 0,0-1,1-1,-4-11,-6-27,8 34,0-2,1 1,-3-16,0-3,6 35,-3-19,4 22,0-1,-1 0,1 1,0-1,0 1,0 0,0 0,0-1,0 0,0 1,0-1,0 0,0 1,0 0,0-1,0 1,0-1,0 0,0 1,0-1,0 1,0 0,0-1,0 0,0 1,0-1,0 1,0-1,0 1,0 0,1-1,-1 1,0-1,0 1,0-1,0 1,0 0,0-1,1 1,-1 0,1 0,-1 0,1 1,-1-1,1 1,-1-1,1 1,-1 0,0-1,1 0,-1 1,1 0,-1 0,0 0,1 0,-1 2,2 1,2 2,-1 0,0 0,0 2,0 0,0-1,1 9,-3-9,-2-8,-4-8,2 3,1-1,0 0,0 0,1-1,-1 0,-1-7,-2-15,-2-11,3 12,3 25,0 1,1-1,0 0,-1 0,1 0,-1 0,1 0,0 3,0 1,0 0,0 0,0 0,0 0,0 0,0 0,0 0,0 0,0 0,0 0,0-1,0 1,0 0,0 0,0 0,0-1,0 1,0 0,0 0,0 0,0 0,0-1,0 1,0 0,0 0,0 0,0 0,0 0,0 0,0-1,0 1,0 0,0 0,1 0,-1 0,0 0,0 0,0 0,0 0,0 0,0 0,0 0,0 0,0 0,0 0,0 0,0 0,3 4,2 11,13 68,-15-69,0-2</inkml:trace>
</inkml:ink>
</file>

<file path=ppt/ink/ink9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1:10.190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74 350,'-7'0,"-1"3,-2 1,8-3,1-1,0 0,-1 0,1 0,-1 0,1-1,-1 0,1 0,0 0,-1-1,1 0,-1 0,1 0,0-1,0 1,-1 0,1-2,0 1,0 0,-1-3,-5-22,5 19,0 1,0-1,-1-4,2 10,1 0,-1 0,1 0,0 0,-1-1,1 0,0 1,-1 0,1-1,0 1,0-1,0-3,0 6,0 0,0 0,0 0,0 0,0 0,0 0,0 0,0 0,0 0,0 0,1 0,-1 0,0 0,0 1,0-1,0-1,1 2,-1-1,0 1,0-1,0 0,1 0,-1 1,0 0,0-1,1 0,-1 1,0-1,1 1,-1-1,0 1,0 0,1 0,-1 0,0 0,1 0,-1 0,0 0,0 0,1 0,-1 0,0 0,1 0,-1 1,2 0,-1 1,1-1,0 2,-1-2,1 1,1 4,-2-4,0 0,0 0,1 2,-1-2,0 1,0 0,1 1,-1-1,0 1,0 0,0 0,1 4,-2-6,0 1,1-1,-1 0,1 0,-1 0,1 0,-1 0,1-1,0 1,-1-1,1 1,0-1,-1 0,1 0,0 1,1-1,-1 1,1-1,-1-1,2 1,5 2,-8-2,1 0,0 1,0-2,-1 1,1 1,0-1,-1 0,1 1,-1-1,1 2,2 4,-3-6,0-1,0 0,0 0,0 0,0 0,0 0,0 0,0 0,1 1,-1-1,0 0,0 0,0 0,0 0,0 0,0 0,0 0,0 0,0 0,0 0,0 0,0 0,0 0,1 0,-1 0,0 0,0 0,0 0,0 0,0 0,0 0,0-1,0 1,0 0,1-10,-3-13,0 9,0 0,-1-1,1 2,-3-8,4 18,1-1,-1-1,0 1,0-1,1 0,-3-18,1 15,1-2,-1 1,1-1,0 0,0 1,0-8,0 15,1-1,0 0,0 1,0-1,0-1,0 2,0-1,0 0,0 0,0 1,1-1,-1-1,0 2,0 1,1-1,-1 0,0 1,1 0,-1 0,0-1,0 1,1 0,-1 0,1 0,-1-1,1 2,-1-1,0 0,1 0,-1 0,1 1,-1 0,1 0,0-1,-1 0,1 1,-1 0,1-1,0 1,-1 0,1 0,-1 0,1 1,0-1,-1 1,1-1,-1 1,1-1,-1 1,1 0,0 1,-1-2,1 1,-1 1,1-1,-1 1,2 3,0 0,-1 2,0-1,1-1,-1 3,4 16,-3-16,0 0,-1 1,1-2,-1 2,0 0,0 0,0 0,0 0,0 8,-1-15,0 0,0 0,0-1,0 1,0-1,0 1,-1 0,1-1,0 1,0-1,0 1,-1-1,1 0,0 1,-1-1,1 0,0 1,0-1,-1-1,1 2,-1-1,1 0,-1-1,1 2,-1-1,1 1,-1 0,1 0,-1 0,1 0,-1 0,1 0,-1 0,1 1,0-1,0 0,-1 0,1 0,0 1,0-2,0 2,0-1,0 0,0 0,0 0,0 1,0-2,0 2,0-3,0 0,1 0,-1 1,0-1,0 1,0-1,0 0,0 1,0-1,0 1,0-1,0 0,0 0,0 0,0 0,0 0,0 1,0-1,1 0,-1 0,0 0,0 1,0-1,0 0,0 0,0 0,1 0,-1 0,0 0,0-1,1 1,-1 0,0-1,0 1,1 0,-1 0,0-1,0 1,0-1,1 0,-1 0,0 1,0-1,1-3,1 0,-2 0,1-1,0 1,1-5,-1 4,0 0,0-1,0 1,1-3,0 1,0 1,-1 0,1 0,0 1,0 0,2-5,-3 10,0-1,-1 0,1 0,-1 0,1 1,0 0,-1-1,1 1,-1 0,1-1,-1 1,1 0,0 1,-1-1,1 0,-1 1,1-1,0 0,-1 1,1 0,-1 0,1 0,-1 0,1 0,-1 0,1 2,0 0,1 0,-1 1,0 0,0 0,0 1,0-1,0 0,0 1,-1 0,1 0,0-1,0 7,-1-9,0 0,0 1,1-1,-1 1,0-1,0 0,0 1,0-1,0 0,0 1,-1-1,1 1,0-2,0 2,0-1,-1 0,1 1,0-2,-1 2,1-1,0 0,-1-1,1 1,-1 0,1 0,-1-1,1 1,-1-1,1 1,-1 0,-2 2,0 2,0-2,0 0,0 0,0-2,0 1,0-1,-2 0,-9 8,13-10,0 2,0-1,0 0,0-1,0 0,0 1,1-1,-1 0,0 0,0 0,-1-1,2 1,0 0,0 0,0 0,0 0,0 0,0 0,0 0,0 0,0 0,0 0,0 0,0 0,0 0,0 0,0 0,0 0,0 0,0-1,-1 1,1 0,0 0,0 0,0 0,0-1,0 1,0 0,0 0,0 0,0 0,0-1,0 1,0 0,0 0,0 0,0-1,0 1,0 0,0 0,0 0,0 0,0 0,2-6,2-2,-2 9,0 0,0 0,0 0,0 1,0-1,0 2,0-1,0 1,1 3,-1-1,0 0,0 1,-1 0,1 0,0 1,0 0,-1-1,1 2,-1 1,-1-8,1 1,-1-1,0 0,1 1,-1-1,0 1,0-1,0 1,0 0,0-1,1 1,-1-1,0 1,0 0,0 0,0-1,0 1,0 0,0-1,-1 1,1-1,0 2,0-2,0 1,-1 0,1-1,0 1,-1-2,1 2,0 0,-1-2,1 2,-1-1,1 0,-1-1,1 1,0 0,-1 0,0 0,1-1,-2 2,1-1,-1 0,1 0,-1 0,1-1,-1 0,1 0,-1 0,1-1,-1 0,1 0,-1 0,0-1,0-2,0 0,0 0,0 1,1-2,-1 0,1 0,-1 0,1 0,-1-1,1 0,0 0,0 0,0 0,0-1,0 1,0-2,0 2,1-1,-1 0,0-7,1 0,-1 2,1 13,0 0,-1 0,1-1,0 2,0-1,0 0,-1 0,1 0,0 0,0 0,0 0,0 1,-1 0,1 5,-1 1,1 0,-1 0,1 1,0 3,-1-3,1 0,-1 1,0 4,1-11,0-1,0 0,-1 0,1 0,-1 0,1 0,0 0,-1-1,1 2,-1-2,1 1,-1 0,1-2,-1 2,0-1,1 0,-1 0,0 1,1-2,0 0,-1 0,1 0,0 1,0-1,-1 0,1 0,0 1,0-1,-1 0,1 0,0-1,0 1,-1 0,1 0,0 0,-1-1,1 1,0 0,0 0,-1-1,1 1,0-1,0 0,0 1,-1-1,1 1,0-1,0 0,-1 0,1 1,0-1,0 0,0 0,0 0,0 1,0-1,-1 0,1 0,0 0,0 0,0 0,0 0,0 0,-1-17,1 1,0 0,0 0,0-1,1-3,-1 20,0 0,0-1,0 1,1 0,-1-1,0 1,0 0,0-1,0 1,0 0,0 0,1 0,-1 0,0 0,0 0,1 0,-1 0,0 0,0 0,1 0,0-1,0 0,0 2,0-2,0 1,0 0,0 0,4-3,-5 4,0-1,0 1,0 0,0 0,0 0,0 0,0 0,0 0,0 0,0 0,0 0,0-1,0 1,0 0,0 0,0 0,0 0,0 0,0 0,0 0,0 0,0 0,0 0,0 0,0 0,0 0,0-1,0 1,0 0,0 0,0 0,0 0,0 0,0-1,0 1,0 0,0 0,0 0,0 0,0 0,0 0,0-1,0 1,0 0,0 0,0 0,0 0,0 0,0 0,0 0,0 0,0-1,0 1,-3-7,-5-11,7 15,-7-20,1-1,6 23,1 0,0-1,-1 2,1-1,-1 1,1-1,0 0,-1 0,1 1,-1 0,1 0,-1 0,1 0,0 0,-1-1,0 2,1-1,-1 0,1 0,0 0,0 0,0 0,0 0,0 0,0 0,0 0,0 0,0 0,0 0,0 0,-1 1,1-1,0 0,0 0,0 0,0 1,0-1,0 0,0 0,0 1,0-1,0 0,0 0,0 1,0-1,0 0,0 0,0 0,0 0,0 1,0-1,0 0,0 1,0-1,1 11,4 9,-5-19,1 2,0 1,0-2,1 1,-1 0,0 0,0-1,0 1,1-1,-1-1,0 1,1 0,-1-1,0-1,0 1,-1-1,1 0,-1 1,1-1,0-1,-1 1,1 0,0-1,-1 1,1-1,-1 1,1-1,0 0,-1 0,1 0,-1 0,1 0,-1 0,1-1,-1 1,1 0,-1-1,1 0,-1 1,0-2,1 0,0-1,-1 1,1-1,-1 1,0-1,1 0,-1 0,0 0,1 0,-1 1,0-1,0 0,0 0,0 0,0 0,-1 0,1-2,-1-9,0 0,-1 0,0-6,1 16,0-3,0 0,0 1,-1-1,1-1,-1 2,8 31,-6-24,0 1,0-1,0 0,0 0,0 0,0 0,0 0,0 0,0 0,0 0,0 0,0 0,1 0,-1 0,0 0,0 0,0 0,0 0,0 0,0 1,0-1,0 0,0 0,0 0,0 0,0 0,0 0,0 0,0 0,0 0,0 0,0 0,0 0,0 0,0-1,0 1,0 0,0 0,0 0,0 0,0 0,0 0,0 0,0 0,0 0,0 0,0 0,0 0,0 0,0 0,0 0,0 0,0 0,0-1,0 1,0 0,0 0,0 0,0 0,0 0,0 0,0-7,0-7,-2-5,1 17,1 0,0-1,-1 0,1 1,0-1,0 0,0 0,-1 0,1 1,0-2,0 1,0 1,0-4,0 6,0 0,0 0,0 0,0 0,0 0,0 0,0 0,0-1,1 1,-1 0,0 0,0 0,0 0,0 0,0-1,0 1,0 0,0 0,0 0,0 0,0 0,0 0,0 0,0 0,0 0,0 0,0 0,0 0,0 0,0 0,0 0,0 0,0 0,0 0,0 0,0 0,0 0,0 0,0 0,0 0,3 5,0 9,-2-13,17 87,-16-79,0 0,0 1,0-1,0 1,-1 0,0 1,0 0,1-1,-2 1,1 0,0 0,0 2,-1-13,0 1,0-1,0 1,0 0,0 0,0-1,0 0,0 1,0 0,0-1,0 1,0 0,0-1,0 0,0 1,0-1,0 1,0-1,1 1,-1-1,0 1,0-1,0 0,0 0,1 1,-1-1,0 0,0 1,0-1,0 0,0 0,1 0,-1 1,0-1,0 0,0 0,0 0,1 0,-1 0,0 0,0-1,0 1,1 0,-1 0,0 0,0-1,0 1,0 0,2-2,-1-1,1 0,-1 1,0-1,1-3,1-1,-2 5,0-1,0 2,1-2,-1 2,0-1,1 1,-1 0,0 0,1 0,-2 1,0 0,0 0,0 0,0 0,1 0,-1 0,0 0,0 0,0 0,0 0,0 0,0 0,0 0,0 0,0 0,0 1,0-1,0 0,0 0,0 0,1 1,-1-1,0 0,0 0,0 0,0 1,0-1,0 0,0 0,0 0,0 0,0 0,0 0,0 1,0-1,0 0,0 1,-2 8,-3 7,4-13,-2 5,1 0,-1 2,0-1,1 1,0 0,-1 2,3-10,-1 1,1-1,0 0,-1 1,1-1,0 0,-1 1,1 0,0-1,0 1,0 0,0-1,0 1,0 0,0-1,0 1,0 0,0 0,0-1,0 1,0 0,1-1,-1 1,0-1,1 0,-1 1,0-1,1 0,-1 1,1-2,0 3,3 13,-2-11,-1 1,1-2,0 1,-1-1,2 2,-2-5,0-1,0 2,0 0,0-1,0 1,0 0,0 0,0 3,-1-5,-2-4,-3-5,4 4,-1 0,1 0,0-1,0 1,0-1,0-2,0 1,0 2,-1-2,1 1,0 0,-1 0,-29-76,29 75</inkml:trace>
</inkml:ink>
</file>

<file path=ppt/ink/ink9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1:10.191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9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2:00.916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651 0,'2'6,"-2"-1,2-1,0-1,-1 3,1-1,2-1,-2 2,1-3,1 1,-2 0,5 3,13 19,-9-6,0 0,-3 2,-1 0,0 0,-1 0,-2 0,-1 16,1 39,-8 46,-1-16,5 815,2-955,-1-2,3 2,3 0,1 0,3-2,5-12,-5 25,2-2,0 2,0-2,3 4,1 0,-1-2,4 1,1 3,4-6,-3 4,-2 0,1-2,-3 2,13-26,-16 24,1 2,1 0,1-1,1 3,19-17,4 0,-1-1,28-36,-34 37,-22 23,0 2,1-3,-1 4,7-2,-10 4,1 1,-2-1,0 2,0-3,-2 1,1-2,-1 1,0 1,1 0,-3-2,3-2,-5 1,1 1,0 0,-1-2,-1 2,0 0,0-2,-2 7,2 0,-2 3,0-5,-2 4,2-3,0 3,-2-2,2 1,-2-1,0 2,0-3,1 3,-1-2,0 2,0-1,0 1,-1-2,-1 0,2 4,0-1,0-1,1 2,-1-2,0 2,0-2,0 2,-1 0,1 0,0 0,0 0,0 0,-1 0,1 0,0 0,0 0,-2 0,3 0,-1 0,0 0,-2 0,2 0,1 2,-1-2,0 2,0-2,0 2,0-1,1-1,-1 0,0 2,0 0,0 0,0 0,-12 7,-1 2,0 0,-8 9,15-11,-32 24,-2-3,-30 19,4-7,61-36,0 1,-1 0,3-1,-2 0,1 1,1 0,-1 1,2-1,-1 0,1 1,0-1,3 0,-3 1,2 1,0-2,-1 22,-1 1,4-3,2 25,0-29,-2-1,0 2,-2 0,-2-2,-5 18,0-14,0-2,-2 2,-2-3,-2 1,0 0,-1-2,-2 0,-1 0,-1 0,-7 2,-28 37,47-61,5-11,-1-13,4 24,0-50,-2-3,2 0,7-35,-3 71,-2 3,2-1,1 0,1 1,-1 1,2-2,3 2,-3-1,2 1,2 0,7-9,21-18,31-45,-17 19,-37 52,1-3,1 4,1-2,1 3,0 1,2 0,-2 0,2 1,4-1,64-33,-85 41,6-3,0 1,2-3,-2 3,2 1,0 1,-13 3,0-2,0 2,1 0,-1 0,0 0,0 0,0 0,2 0,-2 0,0-2,0 2,0 0,2 0,-2 0,0 0,0 0,2 0,-2 0,0 0,0 0,2 0,-2 0,0 0,0 0,0 2,2-2,-2 0,0 0,0 0,1 0,-1 0,0 0,0 0,0 2,0-2,2 0,-2 0,0 0,0 0,0 0,0 0,0 0,2 0,-2 1,0-1,0 0,0 0,0 0,0 2,-9 20,-28 22,-10 6,-3-2,-3-1,-50 32,94-70,0-1,2-1,-1 0,1 2,1 1,-1-1,2 0,1 0,-2 0,3 2,-1 0,0 0,2 0,-1 0,-3-2,3 2,-3-1,-1 1,1-2,-1 0,0 0,-1 0,-1 0,5-5,3-2,-1 0,-2 1,0-3,3 4,-3-2,0 0,1 0,-1-1,2 1,-2 0,-1-2,1 2,1 0,-1-2,0 2,1-2,-1 1,-2-1,3 0,-1 0,0 0,-1 0,1 0,1-1,-1 1,0 0,-1-2,1 0,0 0,1 2,-1 0,0-4,1 3,-1-1,-12-7,-1-2,1-4,1 4,0-2,1 0,-7-9,7 6,-1 1,-3 0,-4-5,-30-13,30 20,0 1,2-3,0-2,2 3,1-3,-1 1,-235-252,244 259,1 0,3-1,-3 1,-3-11,11 18,-1 0,1 1,0-1,0 2,-2-2,2 0,0 0,0 0,0 1,0-1,0 0,0 0,0 2,2-4,-2 1,1 3,-1 0,0 0,2-2,-2 2,2-2,0 2,-2-2,2 2,-2 0,2-2,-1 2,-1 0,2 0,-2 0,2 0,0 0,-2 0,2 0,0 0,-1 0,-1 0,2 0,0 0,-2 0,2 0,0 0,-2 0,2 0,-1 0,7 2,-1 0,-1 0,1 0,0 0,1 1,-3-1,2 2,-1-1,-1 1,3 0,-3-1,1 1,3 3,66 69,-51-51,18 21,-2 0,-3 2,-4 1,0 3,-5-1,-3 0,8 28,-27-66,-6-9,2-3,0 3,-1-2,-1 2,0-3,2 3,-2 0,0-1,0 1,0 0,0-4,0 0,0 2,0-2,-2 0,2 0,0 0,0 0,0 0,0 0,-1 0,1 0,0 0,0 0,0 1,-2-1,2 0,0 0,0 0,-2 0,2 0,0 0,0 0,0 0,-2 0,2 0,0 0,0 0,-2 0,2 0,0 0,-2 0,-27-7,-8-11,1-1,1-1,0-2,4 0,0-2,-1-1,-17-21,-63-49,74 62,1-4,0 2,-16-29,-7-6,54 65,-27-36,31 41,2-2,-2 1,2 1,0-2,-1 2,1 0,0 0,0-2,-2 0,2 2,0-2,0 0,0 2,0 0,0-1,0 1,0-2,0 0,0 2,0-2,0 2,0 0,0-2,2 0,-2 2,0-1,0 1,1-2,-1 2,0 0,2-2,-2 2,2-2,-2 2,2-2,-2 2,2 0,-2-2,5 2,-1 0,0 0,-1 0,1 2,0-2,-1 2,1-2,0 2,-3 0,3-2,0 0,-1 2,1-1,-2 1,2 0,-1 0,3 3,10 3,12 3,-4 0,1 0,-1 3,-2 1,2-2,14 16,-30-16,-23-15,-23-14,19 5,3-2,-1 0,1 0,1-1,0-1,-8-13,-20-27,-8-20,14 22,34 46,-3 1,3-1,-1 0,0-1,2 1,-1 0,1-1,2 6,0 2,0 0,0 0,0 0,-2 0,2 0,0 0,0 0,0 0,0 0,0 0,0-1,0 1,0 0,0 0,0 0,2-2,-2 2,0 0,0 0,0 0,0 0,0-2,0 2,0 0,0 0,0 0,2 0,-2 0,0 0,0-2,0 2,0 0,0 0,2 0,-2 0,0 0,0 0,0 0,0 0,1 0,-1 0,0 0,0 0,0 0,0 0,2 0,-2 0,22 7,19 21,103 124,-116-126,-6-4</inkml:trace>
</inkml:ink>
</file>

<file path=ppt/ink/ink9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2:00.917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598 641,'-61'0,"3"6,-23 1,64-5,6-2,0 0,-1 0,1 0,0 0,0-2,-2 0,2 0,0 0,0-1,0-1,0 0,2 1,-2-3,0 3,1-1,1-3,0 1,0 1,-6-6,-42-41,39 36,2 1,-1-2,-5-6,17 17,1 1,0-1,1 1,-1-1,2-1,-2-1,3 3,-1-1,0-1,2 2,-2-3,2-5,0 12,0-1,0 0,0 0,0 0,2 0,-2 1,0-1,0 0,2 0,-2 0,2 0,-1 1,-1-1,2 2,0-2,-2-2,2 4,0-2,0 2,-1-1,1-1,0 0,0 2,0 0,0-2,-1 0,1 2,2-2,-2 2,0-1,-1 1,3 0,-2 0,0 0,0 0,1 0,-1 0,0 0,2 0,-3 0,1 0,0 0,2 0,-2 1,12 1,-1 2,2-2,-2 3,-1-3,1 2,11 7,-17-8,4 1,0 0,0 3,0-3,-1 1,-1 1,2 1,-2-1,-2 1,2 0,-1 1,6 6,-10-10,-2 1,2-1,-1 0,1-1,1 1,-1 0,0-1,1-1,1 2,-3-2,3 1,-1-1,1 0,-1 0,8 2,-2-3,2 3,0-2,-2-2,9 2,42 3,-56-3,-1 0,1 2,1-4,-1 1,-1 3,1-2,-3 0,3 1,0-1,-1 4,17 7,-22-12,0-1,2 0,-2 0,0 0,0 0,2 0,-2 0,0 0,2 2,-2-2,0 0,0 0,1 0,-1 0,2 0,-2 0,0 0,2 0,-2 0,0 0,2 0,-2 0,0 0,2 0,-2 0,0 0,2 0,-2 0,0 0,1 0,-1 0,0-2,2 2,-2 0,4-18,-17-24,-3 16,-5 1,1-3,0 4,-19-14,34 32,-1-1,-1-2,3 1,-1-1,-1 0,-19-33,12 27,2-3,0 1,0-1,2 0,1 1,-3-14,10 27,-1-1,2-1,-2 3,2-3,0-1,0 3,0-1,2-1,-2 1,2 1,-1-1,3-3,-2 5,0 1,0-2,-1 0,1 3,2-1,-2 0,1-2,-1 2,2 1,0-1,-1 0,-1-2,2 4,-1-2,1 1,0-1,-1 0,1 2,0 0,1 0,1-2,-1 0,-1 2,1 0,1-2,-2 2,1 0,1 0,-3 0,3 2,-1-2,-1 2,1-2,-1 2,2-2,-3 2,3 0,-3 1,1-3,2 2,-3 2,1-2,0 1,10 6,-1 1,-2 2,0-1,0-1,2 4,27 30,-25-29,-2 0,0 1,-2-3,0 3,-2 1,0-1,-2 1,1-1,1 16,-9-29,0 1,0 0,-2-3,2 3,-2-2,2 2,-2-1,1-1,-1 2,0-2,0 1,0-1,0 0,-1 2,1-3,0 1,-2 2,3-2,-3-2,0 3,1-1,1 0,-2-2,-1 4,1-2,-2 1,3 1,-3 0,3-1,-1 1,0 0,1-1,1 1,-2 1,0-1,4 0,-1-1,-1 1,2 2,0-5,-2 5,2-2,0-1,0 1,2 0,-2 1,2-3,-2 3,0-5,0 0,1 0,-1 2,0-2,0 2,0-2,2 0,-2 2,0-2,0 2,2-2,-2 0,0 0,2 0,-2 0,0 0,2 2,-2-2,2 0,-2 0,0 0,1 1,-1-1,2 0,-2 0,2 0,0 0,0 0,0 0,-1-1,1 1,0 0,2-2,-2 2,-1 0,1 0,0-2,-2 2,2-2,0 0,0 0,-1 2,1-1,7-7,1 1,-3 0,0-3,1 3,4-9,-4 6,-1 1,2-2,0 2,10-6,-5 3,-1 1,2 0,1 0,-1 1,2 1,16-9,-28 18,-1-2,-1 0,3 0,-2 1,1 1,1 0,-3-2,3 2,-3 0,3-2,-1 2,-1 0,2 2,-1-2,-1 0,1 2,-1-2,1 0,1 1,-2 1,-1 0,3 0,-3 0,1 0,2-1,-1 5,6-1,-2 1,0 1,1 1,-1-1,-2 2,0-2,1 1,-1 1,-1 0,-1 0,1-1,3 12,-7-17,-2 1,2 2,-1-3,-1 3,0-3,0 1,0 2,0-3,0 1,0 1,-1-1,1 2,-2-5,0 5,0-2,0-1,-1 3,1-4,0 3,-2-1,1-1,-1-1,0 2,1 0,-1-1,0-1,0 2,-1-2,1 1,-3 1,-15 3,0 4,-2-3,0-1,-1 0,1-3,-2 2,0-3,-16 1,-66 14,97-18,4 4,-1-2,1 0,0-2,-1 0,1 1,0-1,-1 0,1 0,0 0,-6-1,13 1,-2 0,2 0,0 0,0 0,0 0,0 0,-2 0,2 0,0 0,0 0,0 0,-2 0,2 0,0 0,0 0,0 0,0 0,0-2,-1 2,1 0,0 0,0 0,0 0,0-2,0 2,0 0,0 0,0 0,-2 0,2-2,0 2,0 0,0 0,0 0,0-2,0 2,0 0,0 0,0 0,0 0,2 0,10-11,23-3,-18 15,-1 1,-1 0,1 0,-1 2,2-3,-3 5,1-2,0 1,10 6,-8-2,-1 0,-1 2,0 0,-1 0,1 2,-2 0,-2-2,2 4,-1 1,-10-14,2 2,-2-2,0-1,-1 3,1-2,0 2,0-3,-2 3,2 0,-2-2,2 1,-2-1,0 2,0-1,1 1,-2-2,1 2,0-1,0-1,-2 2,2-2,-2 3,0-3,0 2,-1-1,1-1,-2 2,2-4,-1 3,-1 1,2-4,-2 4,1-2,-1-1,0-1,1 2,-1 0,-1 0,1 0,-2-2,-5 3,-1-1,-1 0,2 0,-2 0,0-2,2 0,-2 0,0 0,1-2,1 0,-2 0,2 0,-9-1,5-5,0 1,1 0,-1 1,2-3,0 0,0 0,2 0,-1-1,1-1,1 0,-1 0,2 0,2 0,0-1,-1 1,1-4,1 4,1-2,1 0,-3-12,3-1,-3 4,5 24,0-1,0 1,0-2,1 4,-1-2,2 0,-2 0,0-1,2 1,-2 0,0 0,2 2,-1-1,-5 10,1 2,1-1,0 1,2 2,-1 5,1-6,0 1,-3 1,-3 8,6-21,1-1,-3-1,2 1,-2 0,1-1,-1 1,0 0,1-2,-1 3,0-3,1 2,-3-1,3-3,-3 4,1-2,1 0,-2-1,1 3,1-4,2 0,1 0,-1 0,0 2,0-2,-2 0,3 0,-1 2,0-2,0 0,-2 0,3-2,-1 2,0 0,-2 0,2 0,1-2,-1 2,0 0,0 0,0-2,0 2,1-2,-1 1,0 1,0-2,0 2,0-2,1 0,-1 0,0 2,2-2,-2 1,0-1,2 0,-2 2,2-2,-1 0,1 0,0 1,-2-1,2 0,0 0,0 0,-6-31,4 2,1 0,2 0,1-2,4-6,-4 37,-2 1,0-3,0 2,1 0,-1-1,2 1,-2 0,2-2,0 2,-2 0,2 1,0-1,-1 0,1 0,0 0,0 0,2 1,-3-1,1 0,4 0,1-2,-1 1,3 3,-2-4,0 2,1 0,6 1,21-7,-35 8,0-2,2 2,-2 0,0 0,0 0,0 0,0 0,0 0,0 0,2 0,-2 0,0-1,0 1,0 0,0 0,0 0,0 0,0 0,0 0,0 0,0 0,0 0,0 0,0 0,0 0,0 0,0-2,0 2,0 0,0 0,0 0,0 0,0 0,0-2,0 2,0 0,0 0,0 0,0 0,0 0,0 0,0-2,0 2,0 0,-2 0,2 0,0 0,0 0,0 0,0 0,0 0,0-2,-2 2,-20-13,-40-20,49 28,-46-37,-1-2,56 42,1 0,1-2,-2 4,0-1,1 1,-1-2,2 0,-1 0,-1 2,0 0,1 0,-1 0,0 0,1 0,-3-2,2 4,1-2,-3 0,6 0,0 0,-2 0,2 0,0 0,-1 0,1 0,0 0,-2 0,2 0,0 0,0 0,-2 2,2-2,0 0,0 0,-2 0,2 2,0-2,0 0,0 0,-2 2,2-2,0 0,0 0,0 1,0-1,0 0,0 0,-2 0,2 0,0 2,0-2,0 0,0 2,0-2,11 20,30 17,-39-35,5 3,2 3,0-5,0 3,1-1,-1 1,0-3,2 3,-2-2,2-3,0 3,0 0,2-2,-8-2,1 1,-1-1,-1 0,2 2,-1-2,1-2,-1 2,-1 0,1-1,1 1,-1-2,-1 2,1-2,-1 0,2 0,-3 0,3 1,-3-1,1 0,2-2,-3 2,1 1,0-3,-1 0,1 2,-2-3,3-1,1-1,-3 2,1-3,0 3,-2-3,1 1,-1 0,0-1,0 1,-2 2,0-3,2 1,-4 0,2-1,0 1,-2 0,-2-4,-3-17,-4 1,0-1,-9-10,16 28,-5-4,0-1,0 2,-2-1,-4-3,4 4,60 57,-49-44,0 2,0-2,0 0,0 0,0 0,0 0,0 0,0 0,0 0,0 0,0 0,0 0,2 0,-2 0,0 0,0 0,0 0,0 0,0 0,0 2,0-2,0 0,0 0,0 0,0 0,2 0,-2 0,0 0,0 0,0 0,0 0,0 0,0 0,0 0,0-2,0 2,0 0,2 0,-2 0,0 0,0 0,0 0,0 0,0 0,0 0,0 0,0 0,0 0,0 0,0 0,0 0,0 0,0 0,0-2,0 2,0 0,0 0,0 0,0 0,2 0,-2 0,0-13,-6-12,-8-10,10 31,0 1,2-3,-1 1,1 1,0-2,0 1,2-1,-2 1,2 1,-1-3,1 1,0 3,1-8,-1 11,0 0,0 0,0 0,0 0,0 0,0 0,0 0,0-2,2 2,-2 0,0 0,0 0,0 0,0 0,0-2,0 2,2 0,-2 0,0 0,0 0,0 0,0 0,0 0,2 0,-2 0,0 0,0 0,0 0,0 0,2 0,-2 0,0 0,0 0,0 0,0 0,2 0,-2 0,0 0,0 0,0 0,16 9,13 17,-25-24,147 159,-135-144,1-1,-3 2,1-1,-2 1,-2 1,0 1,-2 0,0-2,-2 2,-1 1,-1-1,1 4,-6-24,0 1,0-1,0 2,0 0,0 0,0-2,0 0,2 2,-2 0,0-2,0 1,2 1,-2-2,1 0,-1 2,0-2,2 2,-2-2,2 2,0-2,-2 2,2-2,-2 0,2 0,-1 1,-1-1,2 0,0 2,-2-2,2 0,0 0,0 0,-2 2,1-2,1 0,0 0,-2 0,2 0,0 0,0 0,-2-2,1 2,1 0,0 0,-2 0,2-2,0 2,-2 0,13-3,-2-3,0 1,-2 1,2-1,3-6,10-2,-15 9,2-1,-1 3,1-4,-2 4,2-1,0 1,0 0,0 0,3 0,-14 2,2 0,-2 0,0 0,0 0,2 0,-2 0,0 0,0 0,2 0,-2 0,0 0,2 0,-2 0,0 0,0 0,0 2,2-2,-2 0,0 0,0 0,1 2,-1-2,0 0,0 0,0 0,0 2,2-2,-2 0,0 0,0 0,0 0,0 0,0 0,0 2,0-2,0 0,0 2,-11 14,-33 13,39-23,-19 9,2-1,0 5,2-3,1 2,1 1,-2 3,16-18,1 1,-1-1,2-1,-2 3,3-2,-3-1,2 3,0-1,2-1,-2 1,1 1,1-2,0 1,0 1,0-3,0 3,0-1,1 1,1-3,-2 3,2-1,0-1,2 2,-3-3,3 1,-2 1,2-1,-1 0,1 1,0-3,5 5,26 25,-24-21,1 1,3-2,-2 1,2-2,7 4,-19-10,6-1,1 4,-3-1,2-1,-2 1,1 1,-1-1,4 6,-15-9,-12-7,-19-10,24 8,0-1,2 1,0-2,0 1,-1-1,1-4,0 2,0 4,-2-4,2 2,-2 0,-2 0,-235-140,230 138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2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149 390,'-2'0,"0"-1,-1 1,1 0,0-1,0 0,0-1,0 1,-1 1,1-2,0 1,0-1,1 1,-3-3,-21-20,7 4,1 1,-15-27,28 41,0-1,1 0,0-1,1 1,-1 0,1 0,1 0,-1-1,1 0,0 1,1 0,0-1,1-9,1 12,-1 1,0 0,1-1,0 1,0 0,-1-1,1 2,1-2,0 2,-1-1,1 1,4-4,43-28,-30 22,9-9,30-18,-55 36,1 1,-1 0,0 0,1 1,0-1,0 0,-1 1,1 1,0-1,0 0,7 0,3 3</inkml:trace>
</inkml:ink>
</file>

<file path=ppt/ink/ink9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2:00.918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9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2:11.055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466 0,'2'4,"-2"0,1-1,0-1,1 2,-1 0,1-1,0 1,0-2,1 1,-2-1,5 4,8 12,-6-3,0-1,-3 2,0 0,1-1,-2 1,-2 0,1 11,-1 29,-4 32,-2-12,4 584,1-683,0-2,2 1,2 1,1-1,1-1,5-9,-4 18,1-1,1 1,-1-1,3 3,-1-1,1-1,3 2,-1 1,5-4,-4 2,0 1,-1-2,-1 2,10-19,-13 17,2 2,0-1,1 1,0 1,15-12,2 0,-1-2,21-24,-25 26,-16 16,0 2,2-2,-2 3,5-2,-7 3,1 1,-2-2,1 2,-1-1,0 0,-1-2,0 2,0 0,1 0,-2-2,1-1,-3 2,1-1,0 0,-1 0,0 0,-1 0,0 0,-1 4,2 0,-2 2,0-3,-2 3,2-3,0 2,-1 0,1-1,-1 1,-1 0,1-2,0 3,-1-2,1 2,0-2,-1 2,0-1,-1-1,2 3,0-1,-1-1,1 2,0-1,-1 1,1-1,0 1,-2 0,2 0,-1 0,1 0,0 0,-2 0,2 0,-1 0,1 0,-1 0,0 0,1 0,0 0,-2 0,2 0,-1 1,1-1,0 1,-1-1,1 2,0-1,-1-1,1 0,0 1,0 1,-1-1,1 0,-10 6,1 1,-1-1,-6 8,12-8,-24 16,-1-2,-21 15,2-6,44-26,0 1,-1 0,2-1,-1 0,1 1,0 1,0-1,2 0,-2 0,1 1,1-1,0 0,0 0,0 2,1-2,-2 16,1 0,2-1,1 17,0-20,-1-1,0 1,-1 0,-2-1,-3 12,-1-9,1-2,-2 1,-1-1,-2 0,1 1,-2-3,-1 1,0 0,-2 0,-5 1,-19 26,34-43,2-8,0-9,3 17,0-35,-1-4,1 1,5-25,-2 52,-2 0,2 0,1 1,0-1,0 2,1-1,2 1,-2-2,1 2,2 0,5-7,15-13,22-31,-12 12,-26 38,0-2,1 3,0-2,1 2,1 1,1 0,-2 0,2 2,2-2,47-24,-62 30,5-2,0 0,1-1,-1 1,2 1,-1 1,-9 2,0-2,0 2,1 0,-1 0,0 0,0 0,0 0,1 0,-1 0,0-1,0 1,0 0,2 0,-2 0,0 0,0 0,1 0,-1 0,0 0,0 0,1 0,-1 0,0 0,0 0,0 1,2-1,-2 0,0 0,0 0,1 0,-1 0,0 0,0 0,0 2,0-2,1 0,-1 0,0 0,0 0,0 0,0 0,0 0,2 0,-2 1,0-1,0 0,0 0,0 0,0 1,-7 15,-19 15,-8 5,-2-2,-2 0,-36 23,68-51,-1 0,2-1,0 0,0 2,1-1,-2 1,2-1,2 1,-2-1,1 2,1 0,-1 0,2 0,-2 0,-1-2,1 2,0-1,-3 1,2-2,-1 1,0-1,0 1,-2 0,4-5,2-1,0 1,-2 0,0-2,2 3,-1-2,-1 1,0-1,1 0,0 1,0-1,-2-1,1 1,1 1,-1-2,0 1,1-1,-1 1,-1-1,1 0,1 0,-1 0,-1 0,2 0,-1-1,0 1,1 0,-2-1,1-1,1 1,-1 1,0 0,1-3,-1 2,0 0,-8-6,-1-1,0-2,1 2,1-1,-1-1,-3-5,3 3,1 1,-3 1,-3-5,-21-8,22 14,-1-1,1 0,1-2,1 2,1-2,-1 0,-168-180,174 186,2-1,1 0,-1 1,-3-9,8 14,-2 0,2-1,0 1,0 1,-1-1,1 0,0-1,0 1,0 0,0-1,0 1,0 0,0 1,1-3,-1 0,2 3,-2 0,0 0,1-1,-1 1,1-1,1 1,-2-2,1 2,-1 0,1-1,1 1,-2 0,1 0,-1 0,1 0,0 0,-1 0,2 0,-1 0,0 0,-1 0,2 0,-1 0,-1 0,1 0,1 0,-2 0,1 0,0 0,5 1,-1 1,-1-1,1 0,0 1,0 0,-1 0,2 0,-2 1,0 0,1-1,-1 1,0-1,2 4,48 48,-37-36,13 15,-1 0,-2 1,-4 1,1 2,-4 0,-2 0,6 19,-20-47,-4-6,1-2,0 2,0-2,-1 2,0-2,2 2,-2-1,0 1,0 0,0-1,0-2,0 0,0 1,0-1,-2 0,2 0,0 0,0 0,0 0,0 0,-1 0,1 0,0 0,0 0,0 2,-1-2,1 0,0 0,0 0,-1 0,1 0,0 0,0 0,0 0,-2 0,2 0,0 0,0 0,-1 0,1 0,0 0,-1 0,-20-5,-6-9,1 1,1-1,0-2,3 0,-1-1,1-1,-13-15,-45-35,52 44,2-2,-1 1,-11-21,-5-4,39 46,-20-25,23 29,1-1,-1-1,1 2,0-1,-2 1,2 0,0 0,0-1,-1 0,1 1,0-2,0 1,0 1,0 0,0-1,0 1,0-2,0 1,0 1,0-1,0 1,0 0,0-2,1 1,-1 1,0-1,0 1,2-2,-2 2,0 0,1-1,-1 1,1-1,-1 1,2-2,-2 2,1 0,-1-1,4 1,-1 0,-1 0,1 0,-1 1,1-1,0 2,-1-2,1 1,-2 0,2-1,0 0,-1 2,1-1,-2 0,2 1,-1-1,2 3,8 1,8 3,-3 0,1 0,-1 2,-1 1,1-2,11 12,-23-12,-15-10,-18-11,15 4,1-1,0 0,0 0,2-2,-1 1,-6-10,-13-19,-7-15,11 16,23 32,-1 2,2-1,-1 0,1 0,0-1,0 1,0 0,2 4,0 1,0 0,0 0,0 0,-1 0,1 0,0 0,0 0,0 0,0 0,0 0,0-2,0 2,0 0,0 0,0 0,1-1,-1 1,0 0,0 0,0 0,0 0,0-1,0 1,0 0,0 0,0 0,2 0,-2 0,0 0,0-2,0 2,0 0,0 0,1 0,-1 0,0 0,0 0,0 0,0 0,1 0,-1 0,0 0,0 0,0 0,0 0,2 0,-2 0,15 6,14 13,75 90,-84-90,-5-4</inkml:trace>
</inkml:ink>
</file>

<file path=ppt/ink/ink9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2:11.056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428 459,'-43'0,"1"4,-16 2,46-5,4-1,0 0,-1 0,1 0,0 0,1-1,-3-1,3 1,-1 0,0-2,0 0,0 1,1-1,0-1,-1 2,1-1,1-2,-1 1,0 0,-3-4,-31-29,28 25,1 2,0-2,-3-5,11 13,1 0,0 0,1 0,-1 0,2-1,-2 0,2 1,0 0,-1-1,2 1,-1-2,1-3,0 8,0 0,0-1,0 1,0 0,1-1,-1 1,0 0,0-1,2 1,-2 0,1-1,0 1,-1 0,2 1,-1-2,-1 0,1 2,1-1,-1 1,0-2,0 1,1 0,-1 1,0 0,1-2,-1 1,0 1,2-1,-2 1,1-2,-1 2,2 0,-2 0,0 0,0 0,2 0,-2 0,1 0,0 0,0 0,-1 0,0 0,2 0,-2 2,10-1,-2 2,1-2,0 3,-1-3,0 2,8 5,-12-6,3 1,0 0,0 2,0-3,-2 2,1 0,1 2,-2-2,0 1,0 0,0 0,4 6,-7-9,-2 2,2-1,-1 0,1-1,1 1,-2 0,1-1,1-1,0 2,-1-2,0 2,1-2,0 1,0-1,6 2,-3-2,3 2,-1-2,-1-1,6 1,31 3,-41-3,0 1,0 0,1-2,-1 2,0 0,0 0,-2-1,2 2,0-2,0 3,12 5,-16-8,0-1,1 0,-1 0,0 0,0 0,2 0,-2 0,0 0,1 2,-1-2,0 0,0 0,1 0,-1 0,1 0,-1 0,0 0,2 0,-2 0,0 0,1 0,-1 0,0 0,1 0,-1 0,0 0,2 0,-2 0,0 0,1 0,-1 0,0-2,1 2,-1 0,3-13,-12-17,-3 12,-3-1,1-1,0 3,-14-10,24 23,0-1,-1-2,2 2,-1-2,0 1,-14-25,9 21,1-3,0 1,0-1,2 0,0 1,-2-10,7 19,0-1,1 0,-2 1,2-1,0-1,0 3,0-2,2 0,-2 0,1 1,0-1,2-1,-2 2,1 2,-1-2,0 1,1 0,0 1,0 0,0-2,0 2,0 0,1-1,-1 1,0-2,0 3,1-1,0 0,-1-1,1 1,-1 1,1 0,1 0,0-1,0-1,-1 2,0 0,1-1,-1 1,1 0,0 0,-1 0,1 1,-1-1,0 2,1-2,-1 1,1-1,-2 1,2 1,-1 0,-1-2,2 2,-1 0,0 0,-1 0,9 5,-2-1,-1 4,0-3,0 0,1 3,20 22,-19-21,-1-1,1 2,-3-3,1 3,-1 0,-1 0,0-1,-1 1,2 10,-7-19,0 0,0-1,-2 0,2 0,-1 0,1 0,-1 1,-1-2,1 2,0-2,-1 2,1-2,0 0,-2 2,2-2,-1 1,0 0,1 0,-2-2,0 2,1 0,0-1,0-1,-2 2,1 0,-1 0,2 1,-2 0,1-1,0 1,1 0,-1-1,2 1,-2 1,1-2,2 1,-2 0,1-1,1 2,0-3,-1 3,1-1,0 0,0-1,1 1,-1 1,1-3,-1 3,0-4,0 0,2 0,-2 1,0-1,0 2,0-2,1 0,-1 1,0-1,0 1,1-1,-1 0,0 0,1 0,-1 0,0 0,2 2,-2-2,1 0,-1 0,0 0,1 1,-1-1,2 0,-2 0,1 0,0 0,1 0,-1 0,0-1,1 1,-1 0,2-2,-2 2,0 0,0 0,1-1,-2 1,1-1,0-1,1 1,-1 1,0-1,6-4,0-1,-2 1,0-2,0 2,4-7,-3 6,-1-1,2-1,-1 2,7-5,-2 2,-2 1,1 0,2 0,-1 2,1-1,11-6,-19 13,-1-1,-1 0,2-1,-1 1,1 1,0 0,-1-1,0 1,0 0,1-2,0 2,-1 0,1 2,-1-2,0 0,1 1,-1-1,1 0,0 1,-2 1,1-1,1 0,-2 1,1-1,1 0,0 3,4 0,-2 0,1 1,-1 0,1 1,-2 0,1 0,-1-1,0 1,-1 1,0 0,0-2,2 9,-4-11,-2-1,1 2,0-1,-1 1,0-1,0-1,0 2,0-1,0-1,0 2,-1-1,1 1,-1-3,-1 3,1-1,0-1,-2 2,2-2,0 2,-2-2,0 1,1-2,-1 2,0-1,1 1,-1-2,1 2,-2-2,1 2,-2 0,-11 2,0 3,-1-3,0 0,-1 0,1-2,-2 1,1-1,-12-1,-48 11,70-13,3 3,0-2,-1 1,1-2,0 0,0 1,-1-1,1 0,0 0,0 0,-5-1,10 1,-1 0,1 0,0 0,0 0,0 0,0 0,-1 0,1 0,0 0,0 0,0 0,-1 0,1 0,0 0,0 0,0 0,0 0,0-2,-2 2,2 0,0 0,0 0,0 0,0-1,0 1,0 0,0 0,0 0,-1 0,1-1,0 1,0 0,0 0,0 0,0-2,0 2,0 0,0 0,0 0,0 0,1 0,8-7,16-4,-13 12,0 1,-1-1,0 0,0 2,1-2,-2 3,1-1,-1 1,9 4,-8-2,1 1,-1 1,-1 0,1-1,-1 3,-1-1,-1-1,2 2,-1 2,-8-11,2 2,-2-2,0 1,1 0,-1 0,0 0,1-1,-2 2,1 0,-1-2,1 2,-1-2,0 2,0-1,1 1,-2-2,1 2,0-1,0 0,-1 0,1 0,-1 2,-1-3,1 2,-2-1,2-1,-2 2,2-3,-2 3,1-1,0-2,0 3,-1-2,1 1,-1-2,0 1,1 0,-2 1,1-1,-1-1,-4 3,-1-2,0 0,1 0,-1 1,0-2,1 0,-1 0,-1 0,1-2,1 1,-1 0,1 0,-6-2,3-2,1-1,-1 1,1 1,1-2,-1-1,1 0,1 1,-1-1,1-1,2 1,-2-1,1 0,2 0,0-1,-1 1,1-3,1 3,0-1,2 0,-4-9,4-1,-3 4,3 16,1 0,0 0,-1-1,1 3,0-2,1 1,-2-1,1 0,1 1,-1-1,-1 0,2 2,-1 0,-3 6,0 1,2 1,-1-1,2 2,-2 4,2-4,-1 0,-2 1,-1 5,4-14,0-1,-2-1,2 1,-2-1,0 1,1 0,-1-1,1 0,-1 2,0-3,1 2,-2-1,1-2,-1 3,0-2,2 0,-2 1,0 0,1-2,2 0,-1 0,1 0,0 2,-1-2,0 0,1 0,-1 1,1-1,0 0,-2 0,2-1,-1 1,1 0,-2 0,2 0,0-2,-1 2,1 0,0 0,0-1,-1 1,1-1,0-1,-1 2,1-1,0 1,-1-1,1-1,0 1,-1 1,2-1,-1 0,0-1,1 1,-2 1,2-1,-1-1,1 1,0 0,-1-1,1 1,0 0,0-1,-4-21,3 0,-1 1,4 0,-1-2,3-3,-3 25,-1 1,0-2,0 2,1 0,-1-2,2 2,-2-1,1 0,0 0,-1 1,2 0,-1 0,0-1,1 1,-1 0,0-1,2 1,-2 0,1-1,1 1,3-2,-2 1,2 2,-1-3,1 2,-1 0,5-1,15-3,-25 5,0-1,2 1,-2 0,0 0,0 0,0 0,0 0,0 0,0 0,1 0,-1 0,0-2,0 2,0 0,0 0,0 0,0 0,0 0,0 0,0 0,0 0,0 0,0 0,0 0,0 0,0 0,0-1,0 1,0 0,0 0,0 0,0 0,0 0,0-1,0 1,0 0,0 0,0 0,0 0,0 0,0 0,0-2,0 2,0 0,-1 0,1 0,0 0,0 0,0 0,0 0,0 0,0-1,-2 1,-13-9,-30-15,36 20,-33-26,-2-1,42 29,-1 1,2-2,-2 3,1-1,-1 1,0-1,2-1,-2 1,1 1,-1 0,1 0,-1 0,0 0,1 0,-2-1,1 2,0-1,0 0,3 0,0 0,-2 0,2 0,0 0,-1 0,1 0,0 0,-1 0,1 0,0 0,0 0,-2 1,2-1,0 0,0 0,-1 0,1 2,0-2,0 0,0 0,-1 1,1-1,0 0,0 0,0 1,0-1,0 0,0 0,-2 0,2 0,0 2,0-2,0 0,0 1,0-1,8 14,21 13,-28-26,5 3,0 1,1-2,-1 1,1 0,0 0,-1-2,2 2,-1-1,0-2,1 2,0-1,1 0,-5-2,0 1,0-1,-1 0,1 1,0-1,0-1,0 1,-2 0,2-1,0 1,0-2,-1 2,1-1,-2 0,2-1,-1 1,1 0,-2 0,1-1,1 0,-1 0,-1 1,1-2,-1 1,1 0,-2-2,3 0,0-1,-1 1,0-1,-1 1,-1-1,2 0,-2-1,1 1,-1 0,-1 1,0-1,1-1,-2 1,1 0,0 0,-1-1,-2-2,-2-11,-3-1,0 0,-6-7,11 20,-4-3,1-1,-1 2,-1-1,-2-2,2 2,43 42,-35-32,0 1,0-1,0 0,0 0,0 0,0 0,0 0,0 0,0 0,0 0,0 0,0 0,2 0,-2 0,0 0,0 0,0 0,0 0,0 0,0 2,0-2,0 0,0 0,0 0,0 0,1 0,-1 0,0 0,0 0,0 0,0 0,0 0,0 0,0 0,0-2,0 2,0 0,1 0,-1 0,0 0,0 0,0 0,0 0,0 0,0 0,0 0,0 0,0 0,0 0,0 0,0 0,0 0,0 0,0-1,0 1,0 0,0 0,0 0,0 0,2 0,-2 0,0-9,-4-10,-7-6,9 23,-1-1,2-1,-2 0,2 2,-1-2,1 0,1 0,-1 0,1 1,-1-2,1 1,0 2,1-6,-1 8,0 0,0 0,0 0,0 0,0 0,0 0,0 0,0-2,1 2,-1 0,0 0,0 0,0 0,0 0,0-1,0 1,1 0,-1 0,0 0,0 0,0 0,0 0,0 0,2 0,-2 0,0 0,0 0,0 0,0 0,1 0,-1 0,0 0,0 0,0 0,0 0,1 0,-1 0,0 0,0 0,0 0,12 7,9 11,-18-17,105 115,-97-104,1-1,-1 3,-1-3,-1 3,-1-1,0 1,-1 1,-1-2,0 1,-2 1,-1-1,1 3,-4-17,0 1,0-1,0 2,0-1,0 0,0-1,0 0,2 2,-2-1,0-1,0 1,1 1,-1-2,1 0,-1 1,0-1,2 1,-2-1,1 2,0-2,-1 1,2-1,-2 0,1 0,0 1,-1-1,2 0,-1 2,-1-2,1 0,0 0,1 0,-2 1,1-1,0 0,1 0,-2 0,1 0,0 0,1 0,-2-1,1 1,0 0,1 0,-2 0,1-2,0 2,-1 0,9-2,-1-2,0 0,-1 1,1-1,2-4,7-1,-10 6,1 0,-2 1,2-2,-1 3,1-2,-1 2,1 0,0-1,3 1,-11 1,1 0,-1 0,0 0,0 0,1 0,-1 0,0 0,0 0,2 0,-2 0,0 0,1 0,-1 0,0 0,0 0,0 1,1-1,-1 0,0 0,0 0,2 2,-2-2,0 0,0 0,0 0,0 1,1-1,-1 0,0 0,0 0,0 0,0 0,0 0,0 1,0-1,0 0,0 2,-8 9,-23 10,27-17,-14 7,3-1,-1 4,2-3,0 3,1-1,-1 2,11-12,1 1,-1-1,2-1,-2 2,2-1,-2-1,2 2,-1 0,2-1,-1 1,0 0,1-2,0 2,0 0,0-1,0 1,0 0,1 0,0-2,-1 2,2 0,-1-1,2 1,-2-2,2 1,-2 1,2-1,-1-1,1 2,-1-2,5 3,18 17,-17-14,1 1,2-2,-2 1,1-2,6 3,-13-6,3-2,1 3,-2 0,2-1,-2 1,0 0,0 0,3 4,-10-7,-10-5,-13-7,17 6,0 0,1 0,1-2,-1 2,1-2,-1-2,1 1,-1 3,-1-3,2 2,-2-1,-1 0,-169-99,165 98</inkml:trace>
</inkml:ink>
</file>

<file path=ppt/ink/ink9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2:11.057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9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2:22.074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355 0,'1'3,"-1"0,1-1,0 0,0 1,0 0,1-1,-1 1,1-1,0 0,-1 0,3 2,7 10,-5-3,0 0,-2 1,0 0,0 0,-1 0,-1 0,0 9,0 21,-4 25,-1-9,3 445,1-521,0-1,1 1,2 0,0 0,2-1,3-7,-3 14,1-1,0 1,0-1,2 2,0 0,0-1,2 1,0 1,3-3,-2 2,-1 0,0-1,-1 1,7-14,-9 13,1 1,0 0,1 0,0 1,11-9,2 0,-1-1,16-19,-19 20,-12 12,0 2,1-2,-1 2,4-1,-6 2,1 1,-1-1,0 1,0-1,-1 0,0-1,0 1,0 0,0 0,-1-1,1-1,-2 1,0 0,0 0,0-1,-1 1,0 0,0-1,-1 4,1 0,-1 1,0-2,-1 2,1-2,0 2,-1-1,1 0,-1 0,0 1,0-2,0 2,0-1,0 1,0-1,0 1,-1-1,0 0,1 2,0-1,0 0,0 1,0-1,0 1,0-1,0 1,-1 0,1 0,0 0,0 0,0 0,-1 0,1 0,0 0,0 0,-1 0,1 0,0 0,0 0,-1 0,1 0,0 1,0-1,0 1,0-1,0 1,0 0,0-1,0 0,0 1,0 0,0 0,0 0,-7 4,0 1,0 0,-5 5,9-6,-18 13,-1-2,-16 11,2-4,33-20,0 1,0 0,1-1,-1 0,1 1,0 0,0 0,1 0,-1 0,1 0,0 0,1 0,-1 0,1 1,0-1,-1 12,0 0,2-1,1 13,0-15,-1-1,0 1,-1 0,-1-1,-3 10,0-8,0-1,-1 1,-1-1,-1 0,0 0,-1-1,-1 0,0 0,-1 0,-4 1,-15 20,26-33,2-6,0-7,2 13,0-27,-1-2,1 0,4-19,-2 39,-1 1,1 0,1 0,0 0,0 1,1-1,1 1,-1-1,1 1,1 0,4-5,11-10,17-24,-9 10,-20 28,0-1,1 2,0-1,1 1,0 1,1 0,-1 0,1 1,2-1,35-18,-46 22,3-1,0 0,1-1,-1 1,1 1,0 0,-7 2,0-1,0 1,1 0,-1 0,0 0,0 0,0 0,1 0,-1 0,0-1,0 1,0 0,1 0,-1 0,0 0,0 0,1 0,-1 0,0 0,0 0,1 0,-1 0,0 0,0 0,0 1,1-1,-1 0,0 0,0 0,1 0,-1 0,0 0,0 0,0 1,0-1,1 0,-1 0,0 0,0 0,0 0,0 0,0 0,1 0,-1 1,0-1,0 0,0 0,0 0,0 1,-5 11,-15 12,-6 3,-1-1,-2 0,-27 17,51-38,0-1,1 0,0 0,0 1,1 0,-1 0,1 0,1 0,-1 0,1 1,0 0,0 0,1 0,-1 0,-1-1,1 1,-1-1,-1 1,1-1,-1 0,0 0,0 0,-1 0,3-3,1-1,0 0,-1 1,0-2,1 2,-1-1,0 0,0 0,0 0,1 0,-1 0,-1-1,1 1,0 0,0-1,0 1,0-1,0 1,-1-1,1 0,0 0,0 0,-1 0,1 0,0-1,0 1,0 0,-1-1,1 0,0 0,0 1,0 0,0-2,0 1,0 0,-7-4,0-1,0-2,1 2,0-1,0 0,-3-5,3 3,0 1,-2 0,-2-3,-16-7,16 11,0 0,1-1,0-1,1 1,1-1,-1 0,-128-137,133 141,1 0,1 0,-1 0,-2-6,6 10,-1 0,1 0,0 0,0 1,-1-1,1 0,0 0,0 0,0 0,0 0,0 0,0 0,0 1,1-2,-1 0,1 2,-1 0,0 0,1-1,-1 1,1-1,0 1,-1-1,1 1,-1 0,1-1,0 1,-1 0,1 0,-1 0,1 0,0 0,-1 0,1 0,0 0,0 0,-1 0,1 0,0 0,-1 0,1 0,0 0,-1 0,1 0,0 0,3 1,0 0,-1 0,1 0,0 0,0 1,-1-1,1 1,-1 0,0 0,1 0,-1 0,0 0,2 2,36 37,-28-27,10 11,-1 0,-2 1,-2 1,0 1,-3 0,-1 0,4 15,-15-36,-3-5,1-1,0 1,0-1,-1 1,0-1,1 1,-1 0,0 0,0 0,0 0,0-2,0 0,0 1,0-1,-1 0,1 0,0 0,0 0,0 0,0 0,-1 0,1 0,0 0,0 0,0 1,-1-1,1 0,0 0,0 0,-1 0,1 0,0 0,0 0,0 0,-1 0,1 0,0 0,0 0,-1 0,1 0,0 0,-1 0,-15-4,-4-6,0 0,1-1,0-1,2 0,0-1,0-1,-10-11,-34-27,40 34,1-2,0 1,-9-16,-4-3,30 35,-15-19,17 22,1-1,-1 0,1 1,0-1,-1 1,1 0,0 0,0-1,-1 0,1 1,0-1,0 0,0 1,0 0,0-1,0 1,0-1,0 0,0 1,0-1,0 1,0 0,0-1,1 0,-1 1,0-1,0 1,1-1,-1 1,0 0,1-1,-1 1,1-1,-1 1,1-1,-1 1,1 0,-1-1,3 1,-1 0,0 0,0 0,0 1,0-1,0 1,0-1,0 1,-1 0,1-1,0 0,0 1,0 0,-1 0,1 0,0 0,1 2,6 1,6 2,-2 0,1 0,-1 2,-1 0,1-1,8 9,-17-9,-12-8,-13-8,11 3,1-1,0 0,0 0,1-1,0 0,-5-7,-10-15,-5-11,8 12,18 25,-1 1,1-1,0 0,0 0,1 0,-1 0,1 0,1 3,0 1,0 0,0 0,0 0,-1 0,1 0,0 0,0 0,0 0,0 0,0 0,0-1,0 1,0 0,0 0,0 0,1-1,-1 1,0 0,0 0,0 0,0 0,0-1,0 1,0 0,0 0,0 0,1 0,-1 0,0 0,0-1,0 1,0 0,0 0,1 0,-1 0,0 0,0 0,0 0,0 0,1 0,-1 0,0 0,0 0,0 0,0 0,1 0,-1 0,12 4,10 11,57 68,-64-69,-3-2</inkml:trace>
</inkml:ink>
</file>

<file path=ppt/ink/ink9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2:22.075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326 350,'-33'0,"1"3,-12 1,35-3,3-1,0 0,-1 0,1 0,0 0,0-1,-1 0,1 0,0 0,0-1,0 0,0 0,1 0,-1-1,0 1,1 0,0-2,0 1,0 0,-3-3,-23-22,21 19,1 1,0-1,-3-4,9 10,1 0,0 0,0 0,0 0,1-1,-1 0,1 1,0 0,0-1,1 1,-1-1,1-3,0 6,0 0,0 0,0 0,0 0,1 0,-1 0,0 0,0 0,1 0,-1 0,1 0,0 0,-1 0,1 1,0-1,-1-1,1 2,0-1,0 1,0-1,0 0,0 0,0 1,0 0,0-1,0 0,0 1,1-1,-1 1,0-1,0 1,1 0,-1 0,0 0,0 0,1 0,-1 0,0 0,1 0,-1 0,0 0,0 0,1 0,-1 1,7 0,-1 1,1-1,-1 2,0-2,0 1,6 4,-9-4,2 0,0 0,0 2,0-2,-1 1,0 0,1 1,-1-1,-1 1,1 0,-1 0,4 4,-6-6,-1 1,1-1,0 0,0 0,1 0,-1 0,0 0,1-1,0 1,-1-1,1 1,0-1,0 0,0 0,4 1,-1-1,1 1,0-1,-1-1,5 1,23 2,-31-2,0 0,0 1,1-2,-1 1,0 1,0-1,-1 0,1 1,0-1,0 2,9 4,-12-6,0-1,1 0,-1 0,0 0,0 0,1 0,-1 0,0 0,1 1,-1-1,0 0,0 0,1 0,-1 0,1 0,-1 0,0 0,1 0,-1 0,0 0,1 0,-1 0,0 0,1 0,-1 0,0 0,1 0,-1 0,0 0,1 0,-1 0,0-1,1 1,-1 0,2-10,-9-13,-2 9,-2 0,0-1,0 2,-10-8,18 18,0-1,-1-1,2 1,-1-1,0 0,-11-18,7 15,1-2,0 1,0-1,1 0,1 1,-2-8,5 15,0-1,1 0,-1 1,1-1,0-1,0 2,0-1,1 0,-1 0,1 1,0-1,1-1,-1 2,0 1,0-1,0 0,0 1,1 0,-1 0,1-1,-1 1,1 0,0 0,0 0,-1-1,1 2,0-1,0 0,0 0,0 0,0 1,0 0,1 0,0-1,0 0,-1 1,1 0,0-1,-1 1,1 0,0 0,-1 0,1 1,0-1,-1 1,1-1,-1 1,1-1,-1 1,1 0,-1 1,0-2,1 1,-1 1,0-1,0 1,6 3,-1 0,-1 2,0-1,0-1,1 3,15 16,-14-16,-1 0,0 1,-1-2,0 2,-1 0,0 0,-1 0,0 0,1 8,-5-15,0 0,0 0,-1-1,1 1,-1-1,1 1,-1 0,0-1,0 1,0-1,0 1,0-1,0 0,-1 1,1-1,0 0,-1 1,1-1,-1-1,0 2,0-1,1 0,-1-1,-1 2,1-1,-1 1,1 0,-1 0,1 0,0 0,0 0,0 0,1 0,-1 1,0-1,2 0,-1 0,0 0,1 1,0-2,-1 2,1-1,0 0,0 0,1 0,-1 1,1-2,-1 2,0-3,0 0,1 0,-1 1,0-1,0 1,0-1,1 0,-1 1,0-1,0 1,1-1,-1 0,0 0,1 0,-1 0,0 0,1 1,-1-1,1 0,-1 0,0 0,1 1,-1-1,1 0,-1 0,1 0,0 0,0 0,0 0,0-1,0 1,0 0,1-1,-1 1,0 0,0 0,0-1,-1 1,1-1,0 0,0 0,0 1,0-1,4-3,0 0,-1 0,0-1,0 1,3-5,-3 4,0 0,1-1,0 1,5-3,-2 1,-1 1,1 0,1 0,-1 1,1 0,9-5,-15 10,-1-1,0 0,1 0,-1 0,1 1,0 0,-1-1,1 1,-1 0,1-1,0 1,-1 0,1 1,0-1,-1 0,1 1,-1-1,1 0,0 1,-1 0,0 0,1 0,-1 0,0 0,1 0,0 2,3 0,-1 0,0 1,0 0,0 0,-1 1,0-1,0 0,0 1,-1 0,0 0,0-1,2 7,-4-9,-1 0,1 1,0-1,-1 1,0-1,0 0,0 1,0-1,0 0,0 1,-1-1,1 1,-1-2,0 2,0-1,0 0,-1 1,1-2,0 2,-1-1,0 0,0-1,0 1,0 0,0 0,0-1,0 1,-1-1,1 1,-2 0,-8 2,0 2,-1-2,0 0,-1 0,1-2,-1 1,0-1,-9 0,-36 8,53-10,2 2,0-1,0 0,0-1,0 0,0 1,0-1,0 0,0 0,0 0,-3-1,7 1,-1 0,1 0,0 0,0 0,0 0,0 0,-1 0,1 0,0 0,0 0,0 0,-1 0,1 0,0 0,0 0,0 0,0 0,0-1,-1 1,1 0,0 0,0 0,0 0,0-1,0 1,0 0,0 0,0 0,-1 0,1-1,0 1,0 0,0 0,0 0,0-1,0 1,0 0,0 0,0 0,0 0,1 0,6-6,12-2,-10 9,0 0,-1 0,1 0,-1 1,1-1,-1 2,0-1,0 1,6 3,-5-1,0 0,-1 1,0 0,0 0,0 1,-1 0,-1-1,1 2,0 1,-6-8,1 1,-1-1,0 0,0 1,0-1,0 1,0-1,-1 1,1 0,-1-1,1 1,-1-1,0 1,0 0,1 0,-2-1,1 1,0 0,0-1,-1 1,1-1,-1 2,0-2,0 1,-1 0,1-1,-1 1,1-2,-1 2,0 0,1-2,-1 2,0-1,0 0,0-1,0 1,0 0,-1 0,1 0,-1-1,-3 2,-1-1,0 0,1 0,-1 0,0-1,1 0,-1 0,0 0,0-1,1 0,-1 0,1 0,-5-1,3-2,0 0,0 0,0 1,1-2,0 0,0 0,1 0,-1 0,1-1,1 0,-1 0,1 0,1 0,0-1,0 1,0-2,1 2,0-1,1 0,-2-7,2 0,-2 2,3 13,0 0,0 0,0-1,0 2,0-1,1 0,-1 0,0 0,1 0,-1 0,0 0,1 1,-1 0,-2 5,0 1,1 0,0 0,1 1,-1 3,1-3,0 0,-2 1,-1 4,3-11,0-1,-1 0,1 0,-1 0,0 0,0 0,0 0,0-1,0 2,0-2,0 1,-1 0,1-2,-1 2,0-1,1 0,-1 0,0 1,1-2,1 0,0 0,0 0,0 1,0-1,-1 0,1 0,0 1,0-1,0 0,-1 0,1-1,0 1,0 0,-1 0,1 0,0-1,0 1,0 0,0 0,0-1,0 1,0-1,0 0,0 1,0-1,0 1,0-1,0 0,0 0,0 1,1-1,-1 0,0 0,1 0,-1 1,1-1,-1 0,1 0,0 0,-1 0,1 0,0 0,0 0,-3-17,2 1,0 0,2 0,0-1,2-3,-2 20,-1 0,0-1,0 1,1 0,-1-1,1 1,-1 0,1-1,0 1,-1 0,1 0,0 0,0 0,0 0,0 0,0 0,1 0,-1 0,0 0,2 0,1-1,-1 0,2 2,-1-2,0 1,0 0,4 0,11-3,-19 4,0-1,1 1,-1 0,0 0,0 0,0 0,0 0,0 0,0 0,1 0,-1 0,0-1,0 1,0 0,0 0,0 0,0 0,0 0,0 0,0 0,0 0,0 0,0 0,0 0,0 0,0 0,0-1,0 1,0 0,0 0,0 0,0 0,0 0,0-1,0 1,0 0,0 0,0 0,0 0,0 0,0 0,0-1,0 1,0 0,-1 0,1 0,0 0,0 0,0 0,0 0,0 0,0-1,-1 1,-11-7,-22-11,27 15,-25-20,-1-1,31 23,0 0,1-1,-1 2,0-1,0 1,0-1,1 0,-1 0,0 1,0 0,0 0,0 0,0 0,0 0,-1-1,1 2,0-1,-1 0,3 0,0 0,-1 0,1 0,0 0,-1 0,1 0,0 0,-1 0,1 0,0 0,0 0,-1 1,1-1,0 0,0 0,-1 0,1 1,0-1,0 0,0 0,-1 1,1-1,0 0,0 0,0 1,0-1,0 0,0 0,-1 0,1 0,0 1,0-1,0 0,0 1,0-1,6 11,16 9,-21-19,3 2,1 1,0-2,0 1,0 0,0 0,0-1,1 1,-1-1,1-1,0 1,0 0,1-1,-4-1,0 1,0-1,-1 0,1 1,0-1,0-1,0 1,-1 0,1-1,0 1,0-1,-1 1,1-1,-1 0,1 0,-1 0,1 0,-1 0,0 0,1-1,-1 1,0 0,0-1,0 0,0 1,-1-2,2 0,0-1,-1 1,0-1,0 1,-1-1,1 0,-1 0,0 0,0 0,-1 1,0-1,1 0,-2 0,1 0,0 0,-1 0,-1-2,-2-9,-2 0,0 0,-5-6,9 16,-3-3,0 0,0 1,-1-1,-2-1,2 2,33 31,-27-24,0 1,0-1,0 0,0 0,0 0,0 0,0 0,0 0,0 0,0 0,0 0,0 0,1 0,-1 0,0 0,0 0,0 0,0 0,0 0,0 1,0-1,0 0,0 0,0 0,0 0,1 0,-1 0,0 0,0 0,0 0,0 0,0 0,0 0,0 0,0-1,0 1,0 0,1 0,-1 0,0 0,0 0,0 0,0 0,0 0,0 0,0 0,0 0,0 0,0 0,0 0,0 0,0 0,0 0,0-1,0 1,0 0,0 0,0 0,0 0,1 0,-1 0,0-7,-3-7,-5-5,6 17,0 0,1-1,-1 0,1 1,0-1,0 0,1 0,-1 0,1 1,-1-2,1 1,0 1,1-4,-1 6,0 0,0 0,0 0,0 0,0 0,0 0,0 0,0-1,1 1,-1 0,0 0,0 0,0 0,0 0,0-1,0 1,1 0,-1 0,0 0,0 0,0 0,0 0,0 0,1 0,-1 0,0 0,0 0,0 0,0 0,1 0,-1 0,0 0,0 0,0 0,0 0,1 0,-1 0,0 0,0 0,0 0,9 5,7 9,-14-13,80 87,-73-79,0 0,-1 1,0-1,-1 1,-1 0,0 1,-1 0,0-1,-1 1,-1 0,0 0,0 2,-3-13,0 1,0-1,0 1,0 0,0 0,0-1,0 0,1 1,-1 0,0-1,0 1,1 0,-1-1,1 0,-1 1,0-1,1 1,-1-1,1 1,0-1,-1 1,1-1,-1 0,1 0,0 1,-1-1,1 0,0 1,-1-1,1 0,0 0,0 0,-1 1,1-1,0 0,0 0,-1 0,1 0,0 0,0 0,-1-1,1 1,0 0,0 0,-1 0,1-1,0 1,-1 0,7-2,-1-1,0 0,-1 1,1-1,2-3,5-1,-8 5,1-1,-1 2,1-2,-1 2,1-1,0 1,0 0,0 0,2 0,-8 1,1 0,-1 0,0 0,0 0,1 0,-1 0,0 0,0 0,1 0,-1 0,0 0,1 0,-1 0,0 0,0 0,0 1,1-1,-1 0,0 0,0 0,1 1,-1-1,0 0,0 0,0 0,0 1,1-1,-1 0,0 0,0 0,0 0,0 0,0 0,0 1,0-1,0 0,0 1,-6 8,-18 7,21-13,-10 5,1 0,0 2,1-1,1 1,0 0,-1 2,9-10,0 1,0-1,1 0,-1 1,1-1,-1 0,1 1,0 0,1-1,-1 1,0 0,1-1,0 1,0 0,0-1,0 1,0 0,1 0,0-1,-1 1,1 0,0-1,1 1,-1-1,1 0,-1 1,1-1,0 0,0 1,0-2,3 3,14 13,-13-11,1 1,1-2,-1 1,1-1,4 2,-10-5,3-1,0 2,-1 0,1-1,-1 1,0 0,0 0,2 3,-8-5,-7-4,-10-5,13 4,0 0,1 0,0-1,0 1,0-1,0-2,0 1,0 2,-1-2,1 1,-1 0,-1 0,-128-76,125 75</inkml:trace>
</inkml:ink>
</file>

<file path=ppt/ink/ink9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2:22.076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9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4:25.379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1 1,'1'0,"-1"0,1 1,0-1,0 0,-1 1,1-1,0 0,0 1,-1-1,1 1,0-1,-1 1,1-1,-1 1,1 0,-1-1,1 1,-1 0,1 0,-1-1,0 1,1 0,-1 0,0-1,0 1,1 0,-1 1,4 26,-3-25,2 227,-4-128,0-80,-2 0,-5 25,4-23,-3 37,7 50,1-92</inkml:trace>
</inkml:ink>
</file>

<file path=ppt/ink/ink9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4:25.380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1 1</inkml:trace>
</inkml:ink>
</file>

<file path=ppt/ink/ink9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4:35.226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1 1,'1'0,"-1"0,1 1,0-1,0 0,-1 1,1-1,0 0,0 1,-1-1,1 1,0-1,-1 1,1-1,-1 1,1 0,-1-1,1 1,-1 0,1 0,-1-1,0 1,1 0,-1 0,0-1,0 1,1 0,-1 1,4 26,-3-25,2 227,-4-128,0-80,-2 0,-5 25,4-23,-3 37,7 50,1-92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2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127 1,'-1'13,"0"-1,-1 0,-1 1,1-1,-2 0,-1 0,0 0,-7 11,2-5,-1-1,-1 0,0-1,-24 22,33-34,-5 2,8-5,5-1,4-3</inkml:trace>
</inkml:ink>
</file>

<file path=ppt/ink/ink9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4:35.241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1 1</inkml:trace>
</inkml:ink>
</file>

<file path=ppt/ink/ink9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5:09.097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1 171,'14'-6,"1"1,0 0,0 1,0 1,1 0,25 0,-17 1,40-9,-27 2,-21 6,1-1,-1-1,0 0,0-1,14-9,6-8,-18 11,0 1,34-15,-49 24,1 1,-1-1,1 1,0 0,-1 0,1 0,0 1,0-1,-1 1,1 0,0 0,0 0,0 1,-1-1,1 1,0 0,0 0,-1 0,1 1,-1-1,4 3,-4-2,0 1,0-1,0 1,0 0,-1 0,1 0,-1 0,0 0,0 0,0 1,0-1,-1 1,1-1,-1 1,0 0,0-1,0 1,-1 0,1 0,-1 0,0 0,0-1,0 1,-1 4,0-1,-1-1,1 0,-1 1,0-1,-1 0,0 0,1 0,-2-1,1 1,-1-1,0 0,0 0,-7 7,4-7,1 0,-1 0,-1-1,1 0,-1 0,0-1,0 1,0-2,0 1,0-1,-1-1,-13 2,-13-1,-63-5,38 0,43 4,0-1,0-1,0-1,0 0,1-1,-1-1,1 0,-1-1,-26-13,27 9</inkml:trace>
</inkml:ink>
</file>

<file path=ppt/ink/ink9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5:15.802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1 177,'15'-6,"0"1,1 0,-1 1,1 1,0 0,27 0,-18 1,42-10,-29 3,-21 6,0-1,0-1,0-1,-1 0,16-9,6-9,-20 11,0 2,36-17,-50 26,0 1,-1-1,1 1,0 0,0 0,0 0,0 1,-1-1,1 1,0 0,0 0,0 0,0 1,0-1,0 1,0 0,0 0,0 1,-1-1,1 1,3 2,-4-2,1 1,-1-1,0 1,-1 0,1 0,0 0,-1 0,0 1,0-1,0 0,0 1,0 0,-1-1,0 1,0 0,0 0,0 0,0 0,-1 0,1 0,-1 0,0 0,-1 0,0 4,0-1,0 0,-1-1,0 1,0-1,-1 0,0 0,0 1,0-2,-1 1,1 0,-2-1,1 0,-7 7,4-6,0-1,-1 0,1 0,-1-1,0 0,0-1,0 0,-1 0,1 0,-1-1,0-1,-14 2,-13-1,-66-5,40 0,44 4,0-1,0-1,1-1,-1 0,1-1,0-1,0-1,0 0,-28-13,28 8</inkml:trace>
</inkml:ink>
</file>

<file path=ppt/ink/ink9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5:16.194"/>
    </inkml:context>
    <inkml:brush xml:id="br0">
      <inkml:brushProperty name="width" value="0.025" units="cm"/>
      <inkml:brushProperty name="height" value="0.025" units="cm"/>
      <inkml:brushProperty name="ignorePressure" value="1"/>
    </inkml:brush>
  </inkml:definitions>
  <inkml:trace contextRef="#ctx0" brushRef="#br0">1 177,'15'-6,"0"1,1 0,-1 1,1 1,0 0,27 0,-18 1,42-10,-29 3,-21 6,0-1,0-1,0-1,-1 0,16-9,6-9,-20 11,0 2,36-17,-50 26,0 1,-1-1,1 1,0 0,0 0,0 0,0 1,-1-1,1 1,0 0,0 0,0 0,0 1,0-1,0 1,0 0,0 0,0 1,-1-1,1 1,3 2,-4-2,1 1,-1-1,0 1,-1 0,1 0,0 0,-1 0,0 1,0-1,0 0,0 1,0 0,-1-1,0 1,0 0,0 0,0 0,0 0,-1 0,1 0,-1 0,0 0,-1 0,0 4,0-1,0 0,-1-1,0 1,0-1,-1 0,0 0,0 1,0-2,-1 1,1 0,-2-1,1 0,-7 7,4-6,0-1,-1 0,1 0,-1-1,0 0,0-1,0 0,-1 0,1 0,-1-1,0-1,-14 2,-13-1,-66-5,40 0,44 4,0-1,0-1,1-1,-1 0,1-1,0-1,0-1,0 0,-28-13,28 8</inkml:trace>
</inkml:ink>
</file>

<file path=ppt/ink/ink9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7:20.959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81 0,'0'3,"0"0,0-1,0 0,1 1,-1 0,0-1,0 1,1-1,-1 0,1 0,0 2,1 10,-1-3,1 0,-1 1,0 0,-1 0,1 0,0 0,-1 9,1 21,-2 25,0-9,1 445,1-521,-1-1,0 1,1 0,0 0,0-1,2-7,-2 14,0-1,1 1,0-1,0 2,0 0,0-1,0 1,1 1,0-3,0 2,-1 0,1-1,-1 1,2-14,-2 13,0 1,0 0,0 0,0 1,3-9,0 0,0-1,4-19,-5 20,-2 12,-1 2,1-2,0 2,0-1,-1 2,1 1,-1-1,0 1,0-1,0 0,0-1,0 1,0 0,0 0,-1-1,1-1,0 1,-1 0,1 0,-1-1,0 1,1 0,-1-1,0 4,0 0,0 1,0-2,0 2,0-2,0 2,0-1,0 0,-1 0,1 1,0-2,0 2,0-1,-1 1,1-1,0 1,-1-1,1 0,0 2,-1-1,1 0,0 1,0-1,0 1,-1-1,1 1,0 0,-1 0,1 0,0 0,0 0,-1 0,1 0,0 0,0 0,-1 0,1 0,0 0,-1 0,1 0,0 0,0 1,-1-1,1 1,0-1,0 1,-1 0,1-1,0 0,0 1,0 0,-1 0,1 0,-2 4,0 1,1 0,-2 5,2-6,-4 13,0-2,-4 11,0-4,8-20,0 1,1 0,-1-1,0 0,0 1,1 0,-1 0,0 0,1 0,-1 0,1 0,0 0,-1 0,1 1,0-1,-1 12,1 0,0-1,0 13,0-15,0-1,0 1,0 0,0-1,-2 10,1-8,0-1,0 1,-1-1,0 0,1 0,-1-1,-1 0,1 0,-1 0,0 1,-4 20,6-33,1-6,-1-7,1 13,0-27,0-2,0 0,1-19,0 39,-1 1,0 0,1 0,0 0,-1 1,1-1,0 1,0-1,0 1,1 0,0-5,3-10,3-24,-1 10,-5 28,0-1,0 2,1-1,-1 1,1 1,-1 0,1 0,0 1,0-1,8-18,-10 22,0-1,0 0,1-1,-1 1,1 1,-1 0,-1 2,0-1,0 1,1 0,-1 0,0 0,0 0,0 0,0 0,0 0,0-1,0 1,0 0,0 0,0 0,0 0,0 0,0 0,0 0,0 0,0 0,1 0,-1 0,0 0,0 0,0 1,0-1,0 0,0 0,0 0,0 0,0 0,0 0,0 0,0 1,0-1,0 0,0 0,0 0,0 0,0 0,0 0,0 0,1 0,-1 1,0-1,0 0,0 0,0 0,0 1,-2 11,-2 12,-2 3,0-1,-1 0,-6 17,12-38,0-1,0 0,0 0,0 1,1 0,-1 0,0 0,1 0,-1 0,1 1,-1 0,1 0,-1 0,1 0,-1-1,1 1,-1-1,0 1,1-1,-1 0,0 0,0 0,0 0,0-3,1-1,0 0,-1 1,1-2,0 2,-1-1,1 0,-1 0,1 0,0 0,-1 0,1-1,-1 1,1 0,-1-1,1 1,-1-1,1 1,-1-1,1 0,-1 0,1 0,-1 0,1 0,-1-1,1 1,-1 0,1-1,-1 0,1 0,-1 1,1 0,-1-2,1 1,-1 0,-1-4,0-1,0-2,0 2,1-1,-1 0,-1-5,1 3,1 1,-2 0,1-3,-5-7,5 11,-1 0,0-1,1-1,0 1,0-1,-1 0,-28-137,30 141,0 0,0 0,0 0,0-6,1 10,0 0,0 0,0 0,0 1,-1-1,1 0,0 0,0 0,0 0,0 0,0 0,0 0,0 1,1-2,-1 0,0 2,0 0,0 0,0-1,0 1,0-1,1 1,-1-1,0 1,0 0,0-1,0 1,0 0,0 0,0 0,1 0,-1 0,0 0,0 0,0 0,1 0,-1 0,0 0,0 0,0 0,0 0,1 0,-1 0,0 0,0 0,1 1,0 0,-1 0,1 0,0 0,0 1,0-1,0 1,-1 0,1 0,0 0,0 0,-1 0,2 2,7 37,-6-27,2 11,0 0,0 1,-1 1,0 1,-1 0,0 0,1 15,-3-36,-1-5,0-1,1 1,-1-1,0 1,0-1,0 1,0 0,0 0,0 0,0 0,0-2,0 0,0 1,0-1,0 0,0 0,0 0,0 0,0 0,0 0,0 0,0 0,0 0,0 0,0 1,-1-1,1 0,0 0,0 0,0 0,0 0,0 0,0 0,0 0,0 0,0 0,0 0,0 0,0 0,0 0,0 0,-1 0,-2-4,-2-6,1 0,-1-1,1-1,0 0,0-1,1-1,-4-11,-6-27,8 34,0-2,1 1,-3-16,0-3,6 35,-3-19,4 22,0-1,-1 0,1 1,0-1,0 1,0 0,0 0,0-1,0 0,0 1,0-1,0 0,0 1,0 0,0-1,0 1,0-1,0 0,0 1,0-1,0 1,0 0,0-1,0 0,0 1,0-1,0 1,0-1,0 1,0 0,1-1,-1 1,0-1,0 1,0-1,0 1,0 0,0-1,1 1,-1 0,1 0,-1 0,1 1,-1-1,1 1,-1-1,1 1,-1 0,0-1,1 0,-1 1,1 0,-1 0,0 0,1 0,-1 2,2 1,2 2,-1 0,0 0,0 2,0 0,0-1,1 9,-3-9,-2-8,-4-8,2 3,1-1,0 0,0 0,1-1,-1 0,-1-7,-2-15,-2-11,3 12,3 25,0 1,1-1,0 0,-1 0,1 0,-1 0,1 0,0 3,0 1,0 0,0 0,0 0,0 0,0 0,0 0,0 0,0 0,0 0,0 0,0-1,0 1,0 0,0 0,0 0,0-1,0 1,0 0,0 0,0 0,0 0,0-1,0 1,0 0,0 0,0 0,0 0,0 0,0 0,0-1,0 1,0 0,0 0,1 0,-1 0,0 0,0 0,0 0,0 0,0 0,0 0,0 0,0 0,0 0,0 0,0 0,0 0,3 4,2 11,13 68,-15-69,0-2</inkml:trace>
</inkml:ink>
</file>

<file path=ppt/ink/ink9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7:20.960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74 350,'-7'0,"-1"3,-2 1,8-3,1-1,0 0,-1 0,1 0,-1 0,1-1,-1 0,1 0,0 0,-1-1,1 0,-1 0,1 0,0-1,0 1,-1 0,1-2,0 1,0 0,-1-3,-5-22,5 19,0 1,0-1,-1-4,2 10,1 0,-1 0,1 0,0 0,-1-1,1 0,0 1,-1 0,1-1,0 1,0-1,0-3,0 6,0 0,0 0,0 0,0 0,0 0,0 0,0 0,0 0,0 0,0 0,1 0,-1 0,0 0,0 1,0-1,0-1,1 2,-1-1,0 1,0-1,0 0,1 0,-1 1,0 0,0-1,1 0,-1 1,0-1,1 1,-1-1,0 1,0 0,1 0,-1 0,0 0,1 0,-1 0,0 0,0 0,1 0,-1 0,0 0,1 0,-1 1,2 0,-1 1,1-1,0 2,-1-2,1 1,1 4,-2-4,0 0,0 0,1 2,-1-2,0 1,0 0,1 1,-1-1,0 1,0 0,0 0,1 4,-2-6,0 1,1-1,-1 0,1 0,-1 0,1 0,-1 0,1-1,0 1,-1-1,1 1,0-1,-1 0,1 0,0 1,1-1,-1 1,1-1,-1-1,2 1,5 2,-8-2,1 0,0 1,0-2,-1 1,1 1,0-1,-1 0,1 1,-1-1,1 2,2 4,-3-6,0-1,0 0,0 0,0 0,0 0,0 0,0 0,0 0,1 1,-1-1,0 0,0 0,0 0,0 0,0 0,0 0,0 0,0 0,0 0,0 0,0 0,0 0,0 0,1 0,-1 0,0 0,0 0,0 0,0 0,0 0,0 0,0-1,0 1,0 0,1-10,-3-13,0 9,0 0,-1-1,1 2,-3-8,4 18,1-1,-1-1,0 1,0-1,1 0,-3-18,1 15,1-2,-1 1,1-1,0 0,0 1,0-8,0 15,1-1,0 0,0 1,0-1,0-1,0 2,0-1,0 0,0 0,0 1,1-1,-1-1,0 2,0 1,1-1,-1 0,0 1,1 0,-1 0,0-1,0 1,1 0,-1 0,1 0,-1-1,1 2,-1-1,0 0,1 0,-1 0,1 1,-1 0,1 0,0-1,-1 0,1 1,-1 0,1-1,0 1,-1 0,1 0,-1 0,1 1,0-1,-1 1,1-1,-1 1,1-1,-1 1,1 0,0 1,-1-2,1 1,-1 1,1-1,-1 1,2 3,0 0,-1 2,0-1,1-1,-1 3,4 16,-3-16,0 0,-1 1,1-2,-1 2,0 0,0 0,0 0,0 0,0 8,-1-15,0 0,0 0,0-1,0 1,0-1,0 1,-1 0,1-1,0 1,0-1,0 1,-1-1,1 0,0 1,-1-1,1 0,0 1,0-1,-1-1,1 2,-1-1,1 0,-1-1,1 2,-1-1,1 1,-1 0,1 0,-1 0,1 0,-1 0,1 0,-1 0,1 1,0-1,0 0,-1 0,1 0,0 1,0-2,0 2,0-1,0 0,0 0,0 0,0 1,0-2,0 2,0-3,0 0,1 0,-1 1,0-1,0 1,0-1,0 0,0 1,0-1,0 1,0-1,0 0,0 0,0 0,0 0,0 0,0 1,0-1,1 0,-1 0,0 0,0 1,0-1,0 0,0 0,0 0,1 0,-1 0,0 0,0-1,1 1,-1 0,0-1,0 1,1 0,-1 0,0-1,0 1,0-1,1 0,-1 0,0 1,0-1,1-3,1 0,-2 0,1-1,0 1,1-5,-1 4,0 0,0-1,0 1,1-3,0 1,0 1,-1 0,1 0,0 1,0 0,2-5,-3 10,0-1,-1 0,1 0,-1 0,1 1,0 0,-1-1,1 1,-1 0,1-1,-1 1,1 0,0 1,-1-1,1 0,-1 1,1-1,0 0,-1 1,1 0,-1 0,1 0,-1 0,1 0,-1 0,1 2,0 0,1 0,-1 1,0 0,0 0,0 1,0-1,0 0,0 1,-1 0,1 0,0-1,0 7,-1-9,0 0,0 1,1-1,-1 1,0-1,0 0,0 1,0-1,0 0,0 1,-1-1,1 1,0-2,0 2,0-1,-1 0,1 1,0-2,-1 2,1-1,0 0,-1-1,1 1,-1 0,1 0,-1-1,1 1,-1-1,1 1,-1 0,-2 2,0 2,0-2,0 0,0 0,0-2,0 1,0-1,-2 0,-9 8,13-10,0 2,0-1,0 0,0-1,0 0,0 1,1-1,-1 0,0 0,0 0,-1-1,2 1,0 0,0 0,0 0,0 0,0 0,0 0,0 0,0 0,0 0,0 0,0 0,0 0,0 0,0 0,0 0,0 0,0 0,0-1,-1 1,1 0,0 0,0 0,0 0,0-1,0 1,0 0,0 0,0 0,0 0,0-1,0 1,0 0,0 0,0 0,0-1,0 1,0 0,0 0,0 0,0 0,0 0,2-6,2-2,-2 9,0 0,0 0,0 0,0 1,0-1,0 2,0-1,0 1,1 3,-1-1,0 0,0 1,-1 0,1 0,0 1,0 0,-1-1,1 2,-1 1,-1-8,1 1,-1-1,0 0,1 1,-1-1,0 1,0-1,0 1,0 0,0-1,1 1,-1-1,0 1,0 0,0 0,0-1,0 1,0 0,0-1,-1 1,1-1,0 2,0-2,0 1,-1 0,1-1,0 1,-1-2,1 2,0 0,-1-2,1 2,-1-1,1 0,-1-1,1 1,0 0,-1 0,0 0,1-1,-2 2,1-1,-1 0,1 0,-1 0,1-1,-1 0,1 0,-1 0,1-1,-1 0,1 0,-1 0,0-1,0-2,0 0,0 0,0 1,1-2,-1 0,1 0,-1 0,1 0,-1-1,1 0,0 0,0 0,0 0,0-1,0 1,0-2,0 2,1-1,-1 0,0-7,1 0,-1 2,1 13,0 0,-1 0,1-1,0 2,0-1,0 0,-1 0,1 0,0 0,0 0,0 0,0 1,-1 0,1 5,-1 1,1 0,-1 0,1 1,0 3,-1-3,1 0,-1 1,0 4,1-11,0-1,0 0,-1 0,1 0,-1 0,1 0,0 0,-1-1,1 2,-1-2,1 1,-1 0,1-2,-1 2,0-1,1 0,-1 0,0 1,1-2,0 0,-1 0,1 0,0 1,0-1,-1 0,1 0,0 1,0-1,-1 0,1 0,0-1,0 1,-1 0,1 0,0 0,-1-1,1 1,0 0,0 0,-1-1,1 1,0-1,0 0,0 1,-1-1,1 1,0-1,0 0,-1 0,1 1,0-1,0 0,0 0,0 0,0 1,0-1,-1 0,1 0,0 0,0 0,0 0,0 0,0 0,-1-17,1 1,0 0,0 0,0-1,1-3,-1 20,0 0,0-1,0 1,1 0,-1-1,0 1,0 0,0-1,0 1,0 0,0 0,1 0,-1 0,0 0,0 0,1 0,-1 0,0 0,0 0,1 0,0-1,0 0,0 2,0-2,0 1,0 0,0 0,4-3,-5 4,0-1,0 1,0 0,0 0,0 0,0 0,0 0,0 0,0 0,0 0,0 0,0-1,0 1,0 0,0 0,0 0,0 0,0 0,0 0,0 0,0 0,0 0,0 0,0 0,0 0,0 0,0-1,0 1,0 0,0 0,0 0,0 0,0 0,0-1,0 1,0 0,0 0,0 0,0 0,0 0,0 0,0-1,0 1,0 0,0 0,0 0,0 0,0 0,0 0,0 0,0 0,0-1,0 1,-3-7,-5-11,7 15,-7-20,1-1,6 23,1 0,0-1,-1 2,1-1,-1 1,1-1,0 0,-1 0,1 1,-1 0,1 0,-1 0,1 0,0 0,-1-1,0 2,1-1,-1 0,1 0,0 0,0 0,0 0,0 0,0 0,0 0,0 0,0 0,0 0,0 0,0 0,-1 1,1-1,0 0,0 0,0 0,0 1,0-1,0 0,0 0,0 1,0-1,0 0,0 0,0 1,0-1,0 0,0 0,0 0,0 0,0 1,0-1,0 0,0 1,0-1,1 11,4 9,-5-19,1 2,0 1,0-2,1 1,-1 0,0 0,0-1,0 1,1-1,-1-1,0 1,1 0,-1-1,0-1,0 1,-1-1,1 0,-1 1,1-1,0-1,-1 1,1 0,0-1,-1 1,1-1,-1 1,1-1,0 0,-1 0,1 0,-1 0,1 0,-1 0,1-1,-1 1,1 0,-1-1,1 0,-1 1,0-2,1 0,0-1,-1 1,1-1,-1 1,0-1,1 0,-1 0,0 0,1 0,-1 1,0-1,0 0,0 0,0 0,0 0,-1 0,1-2,-1-9,0 0,-1 0,0-6,1 16,0-3,0 0,0 1,-1-1,1-1,-1 2,8 31,-6-24,0 1,0-1,0 0,0 0,0 0,0 0,0 0,0 0,0 0,0 0,0 0,0 0,1 0,-1 0,0 0,0 0,0 0,0 0,0 0,0 1,0-1,0 0,0 0,0 0,0 0,0 0,0 0,0 0,0 0,0 0,0 0,0 0,0 0,0 0,0-1,0 1,0 0,0 0,0 0,0 0,0 0,0 0,0 0,0 0,0 0,0 0,0 0,0 0,0 0,0 0,0 0,0 0,0 0,0-1,0 1,0 0,0 0,0 0,0 0,0 0,0 0,0-7,0-7,-2-5,1 17,1 0,0-1,-1 0,1 1,0-1,0 0,0 0,-1 0,1 1,0-2,0 1,0 1,0-4,0 6,0 0,0 0,0 0,0 0,0 0,0 0,0 0,0-1,1 1,-1 0,0 0,0 0,0 0,0 0,0-1,0 1,0 0,0 0,0 0,0 0,0 0,0 0,0 0,0 0,0 0,0 0,0 0,0 0,0 0,0 0,0 0,0 0,0 0,0 0,0 0,0 0,0 0,0 0,0 0,0 0,3 5,0 9,-2-13,17 87,-16-79,0 0,0 1,0-1,0 1,-1 0,0 1,0 0,1-1,-2 1,1 0,0 0,0 2,-1-13,0 1,0-1,0 1,0 0,0 0,0-1,0 0,0 1,0 0,0-1,0 1,0 0,0-1,0 0,0 1,0-1,0 1,0-1,1 1,-1-1,0 1,0-1,0 0,0 0,1 1,-1-1,0 0,0 1,0-1,0 0,0 0,1 0,-1 1,0-1,0 0,0 0,0 0,1 0,-1 0,0 0,0-1,0 1,1 0,-1 0,0 0,0-1,0 1,0 0,2-2,-1-1,1 0,-1 1,0-1,1-3,1-1,-2 5,0-1,0 2,1-2,-1 2,0-1,1 1,-1 0,0 0,1 0,-2 1,0 0,0 0,0 0,0 0,1 0,-1 0,0 0,0 0,0 0,0 0,0 0,0 0,0 0,0 0,0 0,0 1,0-1,0 0,0 0,0 0,1 1,-1-1,0 0,0 0,0 0,0 1,0-1,0 0,0 0,0 0,0 0,0 0,0 0,0 1,0-1,0 0,0 1,-2 8,-3 7,4-13,-2 5,1 0,-1 2,0-1,1 1,0 0,-1 2,3-10,-1 1,1-1,0 0,-1 1,1-1,0 0,-1 1,1 0,0-1,0 1,0 0,0-1,0 1,0 0,0-1,0 1,0 0,0 0,0-1,0 1,0 0,1-1,-1 1,0-1,1 0,-1 1,0-1,1 0,-1 1,1-2,0 3,3 13,-2-11,-1 1,1-2,0 1,-1-1,2 2,-2-5,0-1,0 2,0 0,0-1,0 1,0 0,0 0,0 3,-1-5,-2-4,-3-5,4 4,-1 0,1 0,0-1,0 1,0-1,0-2,0 1,0 2,-1-2,1 1,0 0,-1 0,-29-76,29 75</inkml:trace>
</inkml:ink>
</file>

<file path=ppt/ink/ink9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7:20.961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9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7:30.926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81 0,'0'3,"0"0,0-1,0 0,1 1,-1 0,0-1,0 1,1-1,-1 0,1 0,0 2,1 10,-1-3,1 0,-1 1,0 0,-1 0,1 0,0 0,-1 9,1 21,-2 25,0-9,1 445,1-521,-1-1,0 1,1 0,0 0,0-1,2-7,-2 14,0-1,1 1,0-1,0 2,0 0,0-1,0 1,1 1,0-3,0 2,-1 0,1-1,-1 1,2-14,-2 13,0 1,0 0,0 0,0 1,3-9,0 0,0-1,4-19,-5 20,-2 12,-1 2,1-2,0 2,0-1,-1 2,1 1,-1-1,0 1,0-1,0 0,0-1,0 1,0 0,0 0,-1-1,1-1,0 1,-1 0,1 0,-1-1,0 1,1 0,-1-1,0 4,0 0,0 1,0-2,0 2,0-2,0 2,0-1,0 0,-1 0,1 1,0-2,0 2,0-1,-1 1,1-1,0 1,-1-1,1 0,0 2,-1-1,1 0,0 1,0-1,0 1,-1-1,1 1,0 0,-1 0,1 0,0 0,0 0,-1 0,1 0,0 0,0 0,-1 0,1 0,0 0,-1 0,1 0,0 0,0 1,-1-1,1 1,0-1,0 1,-1 0,1-1,0 0,0 1,0 0,-1 0,1 0,-2 4,0 1,1 0,-2 5,2-6,-4 13,0-2,-4 11,0-4,8-20,0 1,1 0,-1-1,0 0,0 1,1 0,-1 0,0 0,1 0,-1 0,1 0,0 0,-1 0,1 1,0-1,-1 12,1 0,0-1,0 13,0-15,0-1,0 1,0 0,0-1,-2 10,1-8,0-1,0 1,-1-1,0 0,1 0,-1-1,-1 0,1 0,-1 0,0 1,-4 20,6-33,1-6,-1-7,1 13,0-27,0-2,0 0,1-19,0 39,-1 1,0 0,1 0,0 0,-1 1,1-1,0 1,0-1,0 1,1 0,0-5,3-10,3-24,-1 10,-5 28,0-1,0 2,1-1,-1 1,1 1,-1 0,1 0,0 1,0-1,8-18,-10 22,0-1,0 0,1-1,-1 1,1 1,-1 0,-1 2,0-1,0 1,1 0,-1 0,0 0,0 0,0 0,0 0,0 0,0-1,0 1,0 0,0 0,0 0,0 0,0 0,0 0,0 0,0 0,0 0,1 0,-1 0,0 0,0 0,0 1,0-1,0 0,0 0,0 0,0 0,0 0,0 0,0 0,0 1,0-1,0 0,0 0,0 0,0 0,0 0,0 0,0 0,1 0,-1 1,0-1,0 0,0 0,0 0,0 1,-2 11,-2 12,-2 3,0-1,-1 0,-6 17,12-38,0-1,0 0,0 0,0 1,1 0,-1 0,0 0,1 0,-1 0,1 1,-1 0,1 0,-1 0,1 0,-1-1,1 1,-1-1,0 1,1-1,-1 0,0 0,0 0,0 0,0-3,1-1,0 0,-1 1,1-2,0 2,-1-1,1 0,-1 0,1 0,0 0,-1 0,1-1,-1 1,1 0,-1-1,1 1,-1-1,1 1,-1-1,1 0,-1 0,1 0,-1 0,1 0,-1-1,1 1,-1 0,1-1,-1 0,1 0,-1 1,1 0,-1-2,1 1,-1 0,-1-4,0-1,0-2,0 2,1-1,-1 0,-1-5,1 3,1 1,-2 0,1-3,-5-7,5 11,-1 0,0-1,1-1,0 1,0-1,-1 0,-28-137,30 141,0 0,0 0,0 0,0-6,1 10,0 0,0 0,0 0,0 1,-1-1,1 0,0 0,0 0,0 0,0 0,0 0,0 0,0 1,1-2,-1 0,0 2,0 0,0 0,0-1,0 1,0-1,1 1,-1-1,0 1,0 0,0-1,0 1,0 0,0 0,0 0,1 0,-1 0,0 0,0 0,0 0,1 0,-1 0,0 0,0 0,0 0,0 0,1 0,-1 0,0 0,0 0,1 1,0 0,-1 0,1 0,0 0,0 1,0-1,0 1,-1 0,1 0,0 0,0 0,-1 0,2 2,7 37,-6-27,2 11,0 0,0 1,-1 1,0 1,-1 0,0 0,1 15,-3-36,-1-5,0-1,1 1,-1-1,0 1,0-1,0 1,0 0,0 0,0 0,0 0,0-2,0 0,0 1,0-1,0 0,0 0,0 0,0 0,0 0,0 0,0 0,0 0,0 0,0 0,0 1,-1-1,1 0,0 0,0 0,0 0,0 0,0 0,0 0,0 0,0 0,0 0,0 0,0 0,0 0,0 0,0 0,-1 0,-2-4,-2-6,1 0,-1-1,1-1,0 0,0-1,1-1,-4-11,-6-27,8 34,0-2,1 1,-3-16,0-3,6 35,-3-19,4 22,0-1,-1 0,1 1,0-1,0 1,0 0,0 0,0-1,0 0,0 1,0-1,0 0,0 1,0 0,0-1,0 1,0-1,0 0,0 1,0-1,0 1,0 0,0-1,0 0,0 1,0-1,0 1,0-1,0 1,0 0,1-1,-1 1,0-1,0 1,0-1,0 1,0 0,0-1,1 1,-1 0,1 0,-1 0,1 1,-1-1,1 1,-1-1,1 1,-1 0,0-1,1 0,-1 1,1 0,-1 0,0 0,1 0,-1 2,2 1,2 2,-1 0,0 0,0 2,0 0,0-1,1 9,-3-9,-2-8,-4-8,2 3,1-1,0 0,0 0,1-1,-1 0,-1-7,-2-15,-2-11,3 12,3 25,0 1,1-1,0 0,-1 0,1 0,-1 0,1 0,0 3,0 1,0 0,0 0,0 0,0 0,0 0,0 0,0 0,0 0,0 0,0 0,0-1,0 1,0 0,0 0,0 0,0-1,0 1,0 0,0 0,0 0,0 0,0-1,0 1,0 0,0 0,0 0,0 0,0 0,0 0,0-1,0 1,0 0,0 0,1 0,-1 0,0 0,0 0,0 0,0 0,0 0,0 0,0 0,0 0,0 0,0 0,0 0,0 0,3 4,2 11,13 68,-15-69,0-2</inkml:trace>
</inkml:ink>
</file>

<file path=ppt/ink/ink9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7:30.927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74 350,'-7'0,"-1"3,-2 1,8-3,1-1,0 0,-1 0,1 0,-1 0,1-1,-1 0,1 0,0 0,-1-1,1 0,-1 0,1 0,0-1,0 1,-1 0,1-2,0 1,0 0,-1-3,-5-22,5 19,0 1,0-1,-1-4,2 10,1 0,-1 0,1 0,0 0,-1-1,1 0,0 1,-1 0,1-1,0 1,0-1,0-3,0 6,0 0,0 0,0 0,0 0,0 0,0 0,0 0,0 0,0 0,0 0,1 0,-1 0,0 0,0 1,0-1,0-1,1 2,-1-1,0 1,0-1,0 0,1 0,-1 1,0 0,0-1,1 0,-1 1,0-1,1 1,-1-1,0 1,0 0,1 0,-1 0,0 0,1 0,-1 0,0 0,0 0,1 0,-1 0,0 0,1 0,-1 1,2 0,-1 1,1-1,0 2,-1-2,1 1,1 4,-2-4,0 0,0 0,1 2,-1-2,0 1,0 0,1 1,-1-1,0 1,0 0,0 0,1 4,-2-6,0 1,1-1,-1 0,1 0,-1 0,1 0,-1 0,1-1,0 1,-1-1,1 1,0-1,-1 0,1 0,0 1,1-1,-1 1,1-1,-1-1,2 1,5 2,-8-2,1 0,0 1,0-2,-1 1,1 1,0-1,-1 0,1 1,-1-1,1 2,2 4,-3-6,0-1,0 0,0 0,0 0,0 0,0 0,0 0,0 0,1 1,-1-1,0 0,0 0,0 0,0 0,0 0,0 0,0 0,0 0,0 0,0 0,0 0,0 0,0 0,1 0,-1 0,0 0,0 0,0 0,0 0,0 0,0 0,0-1,0 1,0 0,1-10,-3-13,0 9,0 0,-1-1,1 2,-3-8,4 18,1-1,-1-1,0 1,0-1,1 0,-3-18,1 15,1-2,-1 1,1-1,0 0,0 1,0-8,0 15,1-1,0 0,0 1,0-1,0-1,0 2,0-1,0 0,0 0,0 1,1-1,-1-1,0 2,0 1,1-1,-1 0,0 1,1 0,-1 0,0-1,0 1,1 0,-1 0,1 0,-1-1,1 2,-1-1,0 0,1 0,-1 0,1 1,-1 0,1 0,0-1,-1 0,1 1,-1 0,1-1,0 1,-1 0,1 0,-1 0,1 1,0-1,-1 1,1-1,-1 1,1-1,-1 1,1 0,0 1,-1-2,1 1,-1 1,1-1,-1 1,2 3,0 0,-1 2,0-1,1-1,-1 3,4 16,-3-16,0 0,-1 1,1-2,-1 2,0 0,0 0,0 0,0 0,0 8,-1-15,0 0,0 0,0-1,0 1,0-1,0 1,-1 0,1-1,0 1,0-1,0 1,-1-1,1 0,0 1,-1-1,1 0,0 1,0-1,-1-1,1 2,-1-1,1 0,-1-1,1 2,-1-1,1 1,-1 0,1 0,-1 0,1 0,-1 0,1 0,-1 0,1 1,0-1,0 0,-1 0,1 0,0 1,0-2,0 2,0-1,0 0,0 0,0 0,0 1,0-2,0 2,0-3,0 0,1 0,-1 1,0-1,0 1,0-1,0 0,0 1,0-1,0 1,0-1,0 0,0 0,0 0,0 0,0 0,0 1,0-1,1 0,-1 0,0 0,0 1,0-1,0 0,0 0,0 0,1 0,-1 0,0 0,0-1,1 1,-1 0,0-1,0 1,1 0,-1 0,0-1,0 1,0-1,1 0,-1 0,0 1,0-1,1-3,1 0,-2 0,1-1,0 1,1-5,-1 4,0 0,0-1,0 1,1-3,0 1,0 1,-1 0,1 0,0 1,0 0,2-5,-3 10,0-1,-1 0,1 0,-1 0,1 1,0 0,-1-1,1 1,-1 0,1-1,-1 1,1 0,0 1,-1-1,1 0,-1 1,1-1,0 0,-1 1,1 0,-1 0,1 0,-1 0,1 0,-1 0,1 2,0 0,1 0,-1 1,0 0,0 0,0 1,0-1,0 0,0 1,-1 0,1 0,0-1,0 7,-1-9,0 0,0 1,1-1,-1 1,0-1,0 0,0 1,0-1,0 0,0 1,-1-1,1 1,0-2,0 2,0-1,-1 0,1 1,0-2,-1 2,1-1,0 0,-1-1,1 1,-1 0,1 0,-1-1,1 1,-1-1,1 1,-1 0,-2 2,0 2,0-2,0 0,0 0,0-2,0 1,0-1,-2 0,-9 8,13-10,0 2,0-1,0 0,0-1,0 0,0 1,1-1,-1 0,0 0,0 0,-1-1,2 1,0 0,0 0,0 0,0 0,0 0,0 0,0 0,0 0,0 0,0 0,0 0,0 0,0 0,0 0,0 0,0 0,0 0,0-1,-1 1,1 0,0 0,0 0,0 0,0-1,0 1,0 0,0 0,0 0,0 0,0-1,0 1,0 0,0 0,0 0,0-1,0 1,0 0,0 0,0 0,0 0,0 0,2-6,2-2,-2 9,0 0,0 0,0 0,0 1,0-1,0 2,0-1,0 1,1 3,-1-1,0 0,0 1,-1 0,1 0,0 1,0 0,-1-1,1 2,-1 1,-1-8,1 1,-1-1,0 0,1 1,-1-1,0 1,0-1,0 1,0 0,0-1,1 1,-1-1,0 1,0 0,0 0,0-1,0 1,0 0,0-1,-1 1,1-1,0 2,0-2,0 1,-1 0,1-1,0 1,-1-2,1 2,0 0,-1-2,1 2,-1-1,1 0,-1-1,1 1,0 0,-1 0,0 0,1-1,-2 2,1-1,-1 0,1 0,-1 0,1-1,-1 0,1 0,-1 0,1-1,-1 0,1 0,-1 0,0-1,0-2,0 0,0 0,0 1,1-2,-1 0,1 0,-1 0,1 0,-1-1,1 0,0 0,0 0,0 0,0-1,0 1,0-2,0 2,1-1,-1 0,0-7,1 0,-1 2,1 13,0 0,-1 0,1-1,0 2,0-1,0 0,-1 0,1 0,0 0,0 0,0 0,0 1,-1 0,1 5,-1 1,1 0,-1 0,1 1,0 3,-1-3,1 0,-1 1,0 4,1-11,0-1,0 0,-1 0,1 0,-1 0,1 0,0 0,-1-1,1 2,-1-2,1 1,-1 0,1-2,-1 2,0-1,1 0,-1 0,0 1,1-2,0 0,-1 0,1 0,0 1,0-1,-1 0,1 0,0 1,0-1,-1 0,1 0,0-1,0 1,-1 0,1 0,0 0,-1-1,1 1,0 0,0 0,-1-1,1 1,0-1,0 0,0 1,-1-1,1 1,0-1,0 0,-1 0,1 1,0-1,0 0,0 0,0 0,0 1,0-1,-1 0,1 0,0 0,0 0,0 0,0 0,0 0,-1-17,1 1,0 0,0 0,0-1,1-3,-1 20,0 0,0-1,0 1,1 0,-1-1,0 1,0 0,0-1,0 1,0 0,0 0,1 0,-1 0,0 0,0 0,1 0,-1 0,0 0,0 0,1 0,0-1,0 0,0 2,0-2,0 1,0 0,0 0,4-3,-5 4,0-1,0 1,0 0,0 0,0 0,0 0,0 0,0 0,0 0,0 0,0 0,0-1,0 1,0 0,0 0,0 0,0 0,0 0,0 0,0 0,0 0,0 0,0 0,0 0,0 0,0 0,0-1,0 1,0 0,0 0,0 0,0 0,0 0,0-1,0 1,0 0,0 0,0 0,0 0,0 0,0 0,0-1,0 1,0 0,0 0,0 0,0 0,0 0,0 0,0 0,0 0,0-1,0 1,-3-7,-5-11,7 15,-7-20,1-1,6 23,1 0,0-1,-1 2,1-1,-1 1,1-1,0 0,-1 0,1 1,-1 0,1 0,-1 0,1 0,0 0,-1-1,0 2,1-1,-1 0,1 0,0 0,0 0,0 0,0 0,0 0,0 0,0 0,0 0,0 0,0 0,0 0,-1 1,1-1,0 0,0 0,0 0,0 1,0-1,0 0,0 0,0 1,0-1,0 0,0 0,0 1,0-1,0 0,0 0,0 0,0 0,0 1,0-1,0 0,0 1,0-1,1 11,4 9,-5-19,1 2,0 1,0-2,1 1,-1 0,0 0,0-1,0 1,1-1,-1-1,0 1,1 0,-1-1,0-1,0 1,-1-1,1 0,-1 1,1-1,0-1,-1 1,1 0,0-1,-1 1,1-1,-1 1,1-1,0 0,-1 0,1 0,-1 0,1 0,-1 0,1-1,-1 1,1 0,-1-1,1 0,-1 1,0-2,1 0,0-1,-1 1,1-1,-1 1,0-1,1 0,-1 0,0 0,1 0,-1 1,0-1,0 0,0 0,0 0,0 0,-1 0,1-2,-1-9,0 0,-1 0,0-6,1 16,0-3,0 0,0 1,-1-1,1-1,-1 2,8 31,-6-24,0 1,0-1,0 0,0 0,0 0,0 0,0 0,0 0,0 0,0 0,0 0,0 0,1 0,-1 0,0 0,0 0,0 0,0 0,0 0,0 1,0-1,0 0,0 0,0 0,0 0,0 0,0 0,0 0,0 0,0 0,0 0,0 0,0 0,0 0,0-1,0 1,0 0,0 0,0 0,0 0,0 0,0 0,0 0,0 0,0 0,0 0,0 0,0 0,0 0,0 0,0 0,0 0,0 0,0-1,0 1,0 0,0 0,0 0,0 0,0 0,0 0,0-7,0-7,-2-5,1 17,1 0,0-1,-1 0,1 1,0-1,0 0,0 0,-1 0,1 1,0-2,0 1,0 1,0-4,0 6,0 0,0 0,0 0,0 0,0 0,0 0,0 0,0-1,1 1,-1 0,0 0,0 0,0 0,0 0,0-1,0 1,0 0,0 0,0 0,0 0,0 0,0 0,0 0,0 0,0 0,0 0,0 0,0 0,0 0,0 0,0 0,0 0,0 0,0 0,0 0,0 0,0 0,0 0,0 0,0 0,3 5,0 9,-2-13,17 87,-16-79,0 0,0 1,0-1,0 1,-1 0,0 1,0 0,1-1,-2 1,1 0,0 0,0 2,-1-13,0 1,0-1,0 1,0 0,0 0,0-1,0 0,0 1,0 0,0-1,0 1,0 0,0-1,0 0,0 1,0-1,0 1,0-1,1 1,-1-1,0 1,0-1,0 0,0 0,1 1,-1-1,0 0,0 1,0-1,0 0,0 0,1 0,-1 1,0-1,0 0,0 0,0 0,1 0,-1 0,0 0,0-1,0 1,1 0,-1 0,0 0,0-1,0 1,0 0,2-2,-1-1,1 0,-1 1,0-1,1-3,1-1,-2 5,0-1,0 2,1-2,-1 2,0-1,1 1,-1 0,0 0,1 0,-2 1,0 0,0 0,0 0,0 0,1 0,-1 0,0 0,0 0,0 0,0 0,0 0,0 0,0 0,0 0,0 0,0 1,0-1,0 0,0 0,0 0,1 1,-1-1,0 0,0 0,0 0,0 1,0-1,0 0,0 0,0 0,0 0,0 0,0 0,0 1,0-1,0 0,0 1,-2 8,-3 7,4-13,-2 5,1 0,-1 2,0-1,1 1,0 0,-1 2,3-10,-1 1,1-1,0 0,-1 1,1-1,0 0,-1 1,1 0,0-1,0 1,0 0,0-1,0 1,0 0,0-1,0 1,0 0,0 0,0-1,0 1,0 0,1-1,-1 1,0-1,1 0,-1 1,0-1,1 0,-1 1,1-2,0 3,3 13,-2-11,-1 1,1-2,0 1,-1-1,2 2,-2-5,0-1,0 2,0 0,0-1,0 1,0 0,0 0,0 3,-1-5,-2-4,-3-5,4 4,-1 0,1 0,0-1,0 1,0-1,0-2,0 1,0 2,-1-2,1 1,0 0,-1 0,-29-76,29 75</inkml:trace>
</inkml:ink>
</file>

<file path=ppt/ink/ink9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7:30.928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2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0 113,'4'0,"3"0,7 0,-2-3,6-2,7-2,2-1,5-1,3-4,-1 2,-1 2,-5 3,-6 0,-2-1,-3-1,-3-3,-4 2</inkml:trace>
</inkml:ink>
</file>

<file path=ppt/ink/ink9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7:31.509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81 0,'0'3,"0"0,0-1,0 0,1 1,-1 0,0-1,0 1,1-1,-1 0,1 0,0 2,1 10,-1-3,1 0,-1 1,0 0,-1 0,1 0,0 0,-1 9,1 21,-2 25,0-9,1 445,1-521,-1-1,0 1,1 0,0 0,0-1,2-7,-2 14,0-1,1 1,0-1,0 2,0 0,0-1,0 1,1 1,0-3,0 2,-1 0,1-1,-1 1,2-14,-2 13,0 1,0 0,0 0,0 1,3-9,0 0,0-1,4-19,-5 20,-2 12,-1 2,1-2,0 2,0-1,-1 2,1 1,-1-1,0 1,0-1,0 0,0-1,0 1,0 0,0 0,-1-1,1-1,0 1,-1 0,1 0,-1-1,0 1,1 0,-1-1,0 4,0 0,0 1,0-2,0 2,0-2,0 2,0-1,0 0,-1 0,1 1,0-2,0 2,0-1,-1 1,1-1,0 1,-1-1,1 0,0 2,-1-1,1 0,0 1,0-1,0 1,-1-1,1 1,0 0,-1 0,1 0,0 0,0 0,-1 0,1 0,0 0,0 0,-1 0,1 0,0 0,-1 0,1 0,0 0,0 1,-1-1,1 1,0-1,0 1,-1 0,1-1,0 0,0 1,0 0,-1 0,1 0,-2 4,0 1,1 0,-2 5,2-6,-4 13,0-2,-4 11,0-4,8-20,0 1,1 0,-1-1,0 0,0 1,1 0,-1 0,0 0,1 0,-1 0,1 0,0 0,-1 0,1 1,0-1,-1 12,1 0,0-1,0 13,0-15,0-1,0 1,0 0,0-1,-2 10,1-8,0-1,0 1,-1-1,0 0,1 0,-1-1,-1 0,1 0,-1 0,0 1,-4 20,6-33,1-6,-1-7,1 13,0-27,0-2,0 0,1-19,0 39,-1 1,0 0,1 0,0 0,-1 1,1-1,0 1,0-1,0 1,1 0,0-5,3-10,3-24,-1 10,-5 28,0-1,0 2,1-1,-1 1,1 1,-1 0,1 0,0 1,0-1,8-18,-10 22,0-1,0 0,1-1,-1 1,1 1,-1 0,-1 2,0-1,0 1,1 0,-1 0,0 0,0 0,0 0,0 0,0 0,0-1,0 1,0 0,0 0,0 0,0 0,0 0,0 0,0 0,0 0,0 0,1 0,-1 0,0 0,0 0,0 1,0-1,0 0,0 0,0 0,0 0,0 0,0 0,0 0,0 1,0-1,0 0,0 0,0 0,0 0,0 0,0 0,0 0,1 0,-1 1,0-1,0 0,0 0,0 0,0 1,-2 11,-2 12,-2 3,0-1,-1 0,-6 17,12-38,0-1,0 0,0 0,0 1,1 0,-1 0,0 0,1 0,-1 0,1 1,-1 0,1 0,-1 0,1 0,-1-1,1 1,-1-1,0 1,1-1,-1 0,0 0,0 0,0 0,0-3,1-1,0 0,-1 1,1-2,0 2,-1-1,1 0,-1 0,1 0,0 0,-1 0,1-1,-1 1,1 0,-1-1,1 1,-1-1,1 1,-1-1,1 0,-1 0,1 0,-1 0,1 0,-1-1,1 1,-1 0,1-1,-1 0,1 0,-1 1,1 0,-1-2,1 1,-1 0,-1-4,0-1,0-2,0 2,1-1,-1 0,-1-5,1 3,1 1,-2 0,1-3,-5-7,5 11,-1 0,0-1,1-1,0 1,0-1,-1 0,-28-137,30 141,0 0,0 0,0 0,0-6,1 10,0 0,0 0,0 0,0 1,-1-1,1 0,0 0,0 0,0 0,0 0,0 0,0 0,0 1,1-2,-1 0,0 2,0 0,0 0,0-1,0 1,0-1,1 1,-1-1,0 1,0 0,0-1,0 1,0 0,0 0,0 0,1 0,-1 0,0 0,0 0,0 0,1 0,-1 0,0 0,0 0,0 0,0 0,1 0,-1 0,0 0,0 0,1 1,0 0,-1 0,1 0,0 0,0 1,0-1,0 1,-1 0,1 0,0 0,0 0,-1 0,2 2,7 37,-6-27,2 11,0 0,0 1,-1 1,0 1,-1 0,0 0,1 15,-3-36,-1-5,0-1,1 1,-1-1,0 1,0-1,0 1,0 0,0 0,0 0,0 0,0-2,0 0,0 1,0-1,0 0,0 0,0 0,0 0,0 0,0 0,0 0,0 0,0 0,0 0,0 1,-1-1,1 0,0 0,0 0,0 0,0 0,0 0,0 0,0 0,0 0,0 0,0 0,0 0,0 0,0 0,0 0,-1 0,-2-4,-2-6,1 0,-1-1,1-1,0 0,0-1,1-1,-4-11,-6-27,8 34,0-2,1 1,-3-16,0-3,6 35,-3-19,4 22,0-1,-1 0,1 1,0-1,0 1,0 0,0 0,0-1,0 0,0 1,0-1,0 0,0 1,0 0,0-1,0 1,0-1,0 0,0 1,0-1,0 1,0 0,0-1,0 0,0 1,0-1,0 1,0-1,0 1,0 0,1-1,-1 1,0-1,0 1,0-1,0 1,0 0,0-1,1 1,-1 0,1 0,-1 0,1 1,-1-1,1 1,-1-1,1 1,-1 0,0-1,1 0,-1 1,1 0,-1 0,0 0,1 0,-1 2,2 1,2 2,-1 0,0 0,0 2,0 0,0-1,1 9,-3-9,-2-8,-4-8,2 3,1-1,0 0,0 0,1-1,-1 0,-1-7,-2-15,-2-11,3 12,3 25,0 1,1-1,0 0,-1 0,1 0,-1 0,1 0,0 3,0 1,0 0,0 0,0 0,0 0,0 0,0 0,0 0,0 0,0 0,0 0,0-1,0 1,0 0,0 0,0 0,0-1,0 1,0 0,0 0,0 0,0 0,0-1,0 1,0 0,0 0,0 0,0 0,0 0,0 0,0-1,0 1,0 0,0 0,1 0,-1 0,0 0,0 0,0 0,0 0,0 0,0 0,0 0,0 0,0 0,0 0,0 0,0 0,3 4,2 11,13 68,-15-69,0-2</inkml:trace>
</inkml:ink>
</file>

<file path=ppt/ink/ink9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7:31.510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74 350,'-7'0,"-1"3,-2 1,8-3,1-1,0 0,-1 0,1 0,-1 0,1-1,-1 0,1 0,0 0,-1-1,1 0,-1 0,1 0,0-1,0 1,-1 0,1-2,0 1,0 0,-1-3,-5-22,5 19,0 1,0-1,-1-4,2 10,1 0,-1 0,1 0,0 0,-1-1,1 0,0 1,-1 0,1-1,0 1,0-1,0-3,0 6,0 0,0 0,0 0,0 0,0 0,0 0,0 0,0 0,0 0,0 0,1 0,-1 0,0 0,0 1,0-1,0-1,1 2,-1-1,0 1,0-1,0 0,1 0,-1 1,0 0,0-1,1 0,-1 1,0-1,1 1,-1-1,0 1,0 0,1 0,-1 0,0 0,1 0,-1 0,0 0,0 0,1 0,-1 0,0 0,1 0,-1 1,2 0,-1 1,1-1,0 2,-1-2,1 1,1 4,-2-4,0 0,0 0,1 2,-1-2,0 1,0 0,1 1,-1-1,0 1,0 0,0 0,1 4,-2-6,0 1,1-1,-1 0,1 0,-1 0,1 0,-1 0,1-1,0 1,-1-1,1 1,0-1,-1 0,1 0,0 1,1-1,-1 1,1-1,-1-1,2 1,5 2,-8-2,1 0,0 1,0-2,-1 1,1 1,0-1,-1 0,1 1,-1-1,1 2,2 4,-3-6,0-1,0 0,0 0,0 0,0 0,0 0,0 0,0 0,1 1,-1-1,0 0,0 0,0 0,0 0,0 0,0 0,0 0,0 0,0 0,0 0,0 0,0 0,0 0,1 0,-1 0,0 0,0 0,0 0,0 0,0 0,0 0,0-1,0 1,0 0,1-10,-3-13,0 9,0 0,-1-1,1 2,-3-8,4 18,1-1,-1-1,0 1,0-1,1 0,-3-18,1 15,1-2,-1 1,1-1,0 0,0 1,0-8,0 15,1-1,0 0,0 1,0-1,0-1,0 2,0-1,0 0,0 0,0 1,1-1,-1-1,0 2,0 1,1-1,-1 0,0 1,1 0,-1 0,0-1,0 1,1 0,-1 0,1 0,-1-1,1 2,-1-1,0 0,1 0,-1 0,1 1,-1 0,1 0,0-1,-1 0,1 1,-1 0,1-1,0 1,-1 0,1 0,-1 0,1 1,0-1,-1 1,1-1,-1 1,1-1,-1 1,1 0,0 1,-1-2,1 1,-1 1,1-1,-1 1,2 3,0 0,-1 2,0-1,1-1,-1 3,4 16,-3-16,0 0,-1 1,1-2,-1 2,0 0,0 0,0 0,0 0,0 8,-1-15,0 0,0 0,0-1,0 1,0-1,0 1,-1 0,1-1,0 1,0-1,0 1,-1-1,1 0,0 1,-1-1,1 0,0 1,0-1,-1-1,1 2,-1-1,1 0,-1-1,1 2,-1-1,1 1,-1 0,1 0,-1 0,1 0,-1 0,1 0,-1 0,1 1,0-1,0 0,-1 0,1 0,0 1,0-2,0 2,0-1,0 0,0 0,0 0,0 1,0-2,0 2,0-3,0 0,1 0,-1 1,0-1,0 1,0-1,0 0,0 1,0-1,0 1,0-1,0 0,0 0,0 0,0 0,0 0,0 1,0-1,1 0,-1 0,0 0,0 1,0-1,0 0,0 0,0 0,1 0,-1 0,0 0,0-1,1 1,-1 0,0-1,0 1,1 0,-1 0,0-1,0 1,0-1,1 0,-1 0,0 1,0-1,1-3,1 0,-2 0,1-1,0 1,1-5,-1 4,0 0,0-1,0 1,1-3,0 1,0 1,-1 0,1 0,0 1,0 0,2-5,-3 10,0-1,-1 0,1 0,-1 0,1 1,0 0,-1-1,1 1,-1 0,1-1,-1 1,1 0,0 1,-1-1,1 0,-1 1,1-1,0 0,-1 1,1 0,-1 0,1 0,-1 0,1 0,-1 0,1 2,0 0,1 0,-1 1,0 0,0 0,0 1,0-1,0 0,0 1,-1 0,1 0,0-1,0 7,-1-9,0 0,0 1,1-1,-1 1,0-1,0 0,0 1,0-1,0 0,0 1,-1-1,1 1,0-2,0 2,0-1,-1 0,1 1,0-2,-1 2,1-1,0 0,-1-1,1 1,-1 0,1 0,-1-1,1 1,-1-1,1 1,-1 0,-2 2,0 2,0-2,0 0,0 0,0-2,0 1,0-1,-2 0,-9 8,13-10,0 2,0-1,0 0,0-1,0 0,0 1,1-1,-1 0,0 0,0 0,-1-1,2 1,0 0,0 0,0 0,0 0,0 0,0 0,0 0,0 0,0 0,0 0,0 0,0 0,0 0,0 0,0 0,0 0,0 0,0-1,-1 1,1 0,0 0,0 0,0 0,0-1,0 1,0 0,0 0,0 0,0 0,0-1,0 1,0 0,0 0,0 0,0-1,0 1,0 0,0 0,0 0,0 0,0 0,2-6,2-2,-2 9,0 0,0 0,0 0,0 1,0-1,0 2,0-1,0 1,1 3,-1-1,0 0,0 1,-1 0,1 0,0 1,0 0,-1-1,1 2,-1 1,-1-8,1 1,-1-1,0 0,1 1,-1-1,0 1,0-1,0 1,0 0,0-1,1 1,-1-1,0 1,0 0,0 0,0-1,0 1,0 0,0-1,-1 1,1-1,0 2,0-2,0 1,-1 0,1-1,0 1,-1-2,1 2,0 0,-1-2,1 2,-1-1,1 0,-1-1,1 1,0 0,-1 0,0 0,1-1,-2 2,1-1,-1 0,1 0,-1 0,1-1,-1 0,1 0,-1 0,1-1,-1 0,1 0,-1 0,0-1,0-2,0 0,0 0,0 1,1-2,-1 0,1 0,-1 0,1 0,-1-1,1 0,0 0,0 0,0 0,0-1,0 1,0-2,0 2,1-1,-1 0,0-7,1 0,-1 2,1 13,0 0,-1 0,1-1,0 2,0-1,0 0,-1 0,1 0,0 0,0 0,0 0,0 1,-1 0,1 5,-1 1,1 0,-1 0,1 1,0 3,-1-3,1 0,-1 1,0 4,1-11,0-1,0 0,-1 0,1 0,-1 0,1 0,0 0,-1-1,1 2,-1-2,1 1,-1 0,1-2,-1 2,0-1,1 0,-1 0,0 1,1-2,0 0,-1 0,1 0,0 1,0-1,-1 0,1 0,0 1,0-1,-1 0,1 0,0-1,0 1,-1 0,1 0,0 0,-1-1,1 1,0 0,0 0,-1-1,1 1,0-1,0 0,0 1,-1-1,1 1,0-1,0 0,-1 0,1 1,0-1,0 0,0 0,0 0,0 1,0-1,-1 0,1 0,0 0,0 0,0 0,0 0,0 0,-1-17,1 1,0 0,0 0,0-1,1-3,-1 20,0 0,0-1,0 1,1 0,-1-1,0 1,0 0,0-1,0 1,0 0,0 0,1 0,-1 0,0 0,0 0,1 0,-1 0,0 0,0 0,1 0,0-1,0 0,0 2,0-2,0 1,0 0,0 0,4-3,-5 4,0-1,0 1,0 0,0 0,0 0,0 0,0 0,0 0,0 0,0 0,0 0,0-1,0 1,0 0,0 0,0 0,0 0,0 0,0 0,0 0,0 0,0 0,0 0,0 0,0 0,0 0,0-1,0 1,0 0,0 0,0 0,0 0,0 0,0-1,0 1,0 0,0 0,0 0,0 0,0 0,0 0,0-1,0 1,0 0,0 0,0 0,0 0,0 0,0 0,0 0,0 0,0-1,0 1,-3-7,-5-11,7 15,-7-20,1-1,6 23,1 0,0-1,-1 2,1-1,-1 1,1-1,0 0,-1 0,1 1,-1 0,1 0,-1 0,1 0,0 0,-1-1,0 2,1-1,-1 0,1 0,0 0,0 0,0 0,0 0,0 0,0 0,0 0,0 0,0 0,0 0,0 0,-1 1,1-1,0 0,0 0,0 0,0 1,0-1,0 0,0 0,0 1,0-1,0 0,0 0,0 1,0-1,0 0,0 0,0 0,0 0,0 1,0-1,0 0,0 1,0-1,1 11,4 9,-5-19,1 2,0 1,0-2,1 1,-1 0,0 0,0-1,0 1,1-1,-1-1,0 1,1 0,-1-1,0-1,0 1,-1-1,1 0,-1 1,1-1,0-1,-1 1,1 0,0-1,-1 1,1-1,-1 1,1-1,0 0,-1 0,1 0,-1 0,1 0,-1 0,1-1,-1 1,1 0,-1-1,1 0,-1 1,0-2,1 0,0-1,-1 1,1-1,-1 1,0-1,1 0,-1 0,0 0,1 0,-1 1,0-1,0 0,0 0,0 0,0 0,-1 0,1-2,-1-9,0 0,-1 0,0-6,1 16,0-3,0 0,0 1,-1-1,1-1,-1 2,8 31,-6-24,0 1,0-1,0 0,0 0,0 0,0 0,0 0,0 0,0 0,0 0,0 0,0 0,1 0,-1 0,0 0,0 0,0 0,0 0,0 0,0 1,0-1,0 0,0 0,0 0,0 0,0 0,0 0,0 0,0 0,0 0,0 0,0 0,0 0,0 0,0-1,0 1,0 0,0 0,0 0,0 0,0 0,0 0,0 0,0 0,0 0,0 0,0 0,0 0,0 0,0 0,0 0,0 0,0 0,0-1,0 1,0 0,0 0,0 0,0 0,0 0,0 0,0-7,0-7,-2-5,1 17,1 0,0-1,-1 0,1 1,0-1,0 0,0 0,-1 0,1 1,0-2,0 1,0 1,0-4,0 6,0 0,0 0,0 0,0 0,0 0,0 0,0 0,0-1,1 1,-1 0,0 0,0 0,0 0,0 0,0-1,0 1,0 0,0 0,0 0,0 0,0 0,0 0,0 0,0 0,0 0,0 0,0 0,0 0,0 0,0 0,0 0,0 0,0 0,0 0,0 0,0 0,0 0,0 0,0 0,0 0,3 5,0 9,-2-13,17 87,-16-79,0 0,0 1,0-1,0 1,-1 0,0 1,0 0,1-1,-2 1,1 0,0 0,0 2,-1-13,0 1,0-1,0 1,0 0,0 0,0-1,0 0,0 1,0 0,0-1,0 1,0 0,0-1,0 0,0 1,0-1,0 1,0-1,1 1,-1-1,0 1,0-1,0 0,0 0,1 1,-1-1,0 0,0 1,0-1,0 0,0 0,1 0,-1 1,0-1,0 0,0 0,0 0,1 0,-1 0,0 0,0-1,0 1,1 0,-1 0,0 0,0-1,0 1,0 0,2-2,-1-1,1 0,-1 1,0-1,1-3,1-1,-2 5,0-1,0 2,1-2,-1 2,0-1,1 1,-1 0,0 0,1 0,-2 1,0 0,0 0,0 0,0 0,1 0,-1 0,0 0,0 0,0 0,0 0,0 0,0 0,0 0,0 0,0 0,0 1,0-1,0 0,0 0,0 0,1 1,-1-1,0 0,0 0,0 0,0 1,0-1,0 0,0 0,0 0,0 0,0 0,0 0,0 1,0-1,0 0,0 1,-2 8,-3 7,4-13,-2 5,1 0,-1 2,0-1,1 1,0 0,-1 2,3-10,-1 1,1-1,0 0,-1 1,1-1,0 0,-1 1,1 0,0-1,0 1,0 0,0-1,0 1,0 0,0-1,0 1,0 0,0 0,0-1,0 1,0 0,1-1,-1 1,0-1,1 0,-1 1,0-1,1 0,-1 1,1-2,0 3,3 13,-2-11,-1 1,1-2,0 1,-1-1,2 2,-2-5,0-1,0 2,0 0,0-1,0 1,0 0,0 0,0 3,-1-5,-2-4,-3-5,4 4,-1 0,1 0,0-1,0 1,0-1,0-2,0 1,0 2,-1-2,1 1,0 0,-1 0,-29-76,29 75</inkml:trace>
</inkml:ink>
</file>

<file path=ppt/ink/ink9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7:31.511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9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7:59.791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280 0,'0'6,"0"-1,1-1,0-1,0 3,0-1,0-1,0 2,1-3,-1 1,0 0,2 3,6 19,-5-6,1 0,-2 2,1 0,-1 0,-1 0,0 0,-1 16,1 39,-4 46,0-16,2 815,1-955,-1-2,2 2,1 0,0 0,2-2,2-12,-2 25,0-2,1 2,-1-2,2 4,1 0,-1-2,1 1,1 3,2-6,-2 4,0 0,0-2,-1 2,5-26,-7 24,1 2,1 0,-1-1,1 3,9-17,1 0,-1-1,13-36,-15 37,-9 23,-1 2,2-3,-2 4,4-2,-5 4,0 1,0-1,0 2,0-3,-1 1,0-2,1 1,-1 1,0 0,-1-2,1-2,-1 1,0 1,-1 0,1-2,-1 2,-1 0,1-2,-1 7,1 0,-1 3,0-5,-1 4,1-3,0 3,-1-2,1 1,0-1,-1 2,0-3,0 3,0-2,1 2,-1-1,0 1,-1-2,1 0,0 4,0-1,1-1,-1 2,0-2,0 2,0-2,1 2,-2 0,1 0,0 0,1 0,-1 0,-1 0,1 0,1 0,-1 0,-1 0,2 0,-1 0,0 0,-1 0,2 0,-1 2,0-2,0 2,0-2,1 2,-1-1,0-1,0 0,1 2,-1 0,0 0,0 0,-5 7,0 2,-1 0,-3 9,7-11,-14 24,-2-3,-11 19,1-7,25-36,1 1,0 0,1-1,-1 0,0 1,1 0,-1 1,2-1,-1 0,0 1,0-1,2 0,-2 1,1 1,0-2,0 22,-1 1,2-3,1 25,0-29,-1-1,0 2,-1 0,0-2,-3 18,0-14,0-2,-1 2,-1-3,0 1,0 0,-1-2,-1 0,0 0,-1 0,-2 2,-13 37,21-61,1-11,1-13,1 24,0-50,-1-3,1 0,3-35,-1 71,-2 3,2-1,0 0,1 1,-1 1,1-2,1 2,-1-1,1 1,1 0,3-9,8-18,14-45,-7 19,-16 52,0-3,1 4,0-2,1 3,-1 1,2 0,-2 0,2 1,1-1,28-33,-37 41,3-3,-1 1,2-3,-1 3,0 1,1 1,-6 3,0-2,0 2,0 0,0 0,0 0,0 0,0 0,1 0,-1 0,0-2,0 2,0 0,1 0,-1 0,0 0,0 0,1 0,-1 0,0 0,0 0,1 0,-1 0,0 0,0 0,0 2,0-2,0 0,0 0,0 0,1 0,-1 0,0 0,0 0,0 2,0-2,1 0,-1 0,0 0,0 0,0 0,0 0,0 0,1 0,-1 1,0-1,0 0,0 0,0 0,0 2,-4 20,-12 22,-4 6,-2-2,-1-1,-21 32,40-70,0-1,1-1,0 0,0 2,1 1,-2-1,2 0,1 0,-2 0,2 2,-1 0,0 0,2 0,-2 0,0-2,0 2,0-1,-1 1,0-2,0 0,0 0,0 0,-1 0,2-5,2-2,-1 0,-1 1,1-3,0 4,-1-2,1 0,-1 0,0-1,2 1,-2 0,0-2,0 2,1 0,-1-2,0 2,1-2,-1 1,0-1,0 0,1 0,-1 0,0 0,0 0,1-1,-1 1,1 0,-2-2,2 0,-1 0,0 2,1 0,-1-4,1 3,-1-1,-5-7,0-2,0-4,1 4,-1-2,1 0,-3-9,3 6,0 1,-2 0,-2-5,-12-13,13 20,-1 1,2-3,-1-2,1 3,1-3,-1 1,-101-252,106 259,-1 0,2-1,-1 1,-2-11,5 18,-1 0,1 1,0-1,0 2,0-2,0 0,0 0,0 0,0 1,0-1,0 0,0 0,0 2,0-4,0 1,1 3,-1 0,0 0,1-2,-1 2,1-2,0 2,-1-2,0 2,0 0,1-2,0 2,-1 0,1 0,-1 0,0 0,1 0,-1 0,1 0,0 0,0 0,-1 0,0 0,1 0,-1 0,1 0,0 0,-1 0,1 0,-1 0,3 2,1 0,-2 0,1 0,0 0,0 1,0-1,0 2,-1-1,1 1,0 0,-1-1,1 1,1 3,28 69,-22-51,8 21,0 0,-3 2,-1 1,1 3,-4-1,0 0,4 28,-13-66,-2-9,1-3,0 3,-1-2,0 2,0-3,1 3,-1 0,0-1,0 1,0 0,0-4,0 0,0 2,0-2,-1 0,1 0,0 0,0 0,0 0,0 0,0 0,0 0,0 0,0 0,0 1,-1-1,1 0,0 0,0 0,-1 0,1 0,0 0,0 0,0 0,-1 0,1 0,0 0,0 0,-1 0,1 0,0 0,0 0,-13-7,-3-11,1-1,0-1,0-2,1 0,1-2,-1-1,-7-21,-27-49,32 62,0-4,0 2,-7-29,-3-6,24 65,-12-36,13 41,1-2,-1 1,1 1,0-2,-1 2,1 0,0 0,0-2,-1 0,1 2,0-2,0 0,0 2,0 0,0-1,0 1,0-2,0 0,0 2,0-2,0 2,0 0,0-2,1 0,-1 2,0-1,0 1,1-2,-1 2,0 0,1-2,-1 2,1-2,-1 2,0-2,0 2,1 0,-1-2,3 2,-2 0,1 0,-1 0,1 2,-1-2,1 2,0-2,-1 2,0 0,1-2,-1 0,1 2,-1-1,0 1,1 0,-1 0,2 3,4 3,4 3,0 0,0 0,-1 3,-1 1,2-2,5 16,-13-16,-9-15,-10-14,8 5,1-2,-1 0,1 0,1-1,0-1,-4-13,-9-27,-3-20,7 22,13 46,0 1,0-1,1 0,-1-1,1 1,0 0,0-1,1 6,0 2,0 0,0 0,0 0,-1 0,1 0,0 0,0 0,0 0,0 0,0 0,0-1,0 1,0 0,0 0,0 0,1-2,-1 2,0 0,0 0,0 0,0 0,0-2,0 2,0 0,0 0,0 0,1 0,-1 0,0 0,0-2,0 2,0 0,0 0,0 0,0 0,0 0,0 0,0 0,0 0,1 0,-1 0,0 0,0 0,0 0,0 0,1 0,-1 0,9 7,9 21,44 124,-50-126,-3-4</inkml:trace>
</inkml:ink>
</file>

<file path=ppt/ink/ink9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7:59.792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257 641,'-26'0,"1"6,-10 1,28-5,2-2,0 0,0 0,0 0,0 0,1-2,-2 0,1 0,1 0,-1-1,0-1,1 0,0 1,-1-3,0 3,1-1,0-3,0 1,0 1,-2-6,-18-41,16 36,1 1,0-2,-3-6,8 17,0 1,1-1,-1 1,1-1,0-1,-1-1,1 3,1-1,-1-1,1 2,-1-3,1-5,0 12,0-1,0 0,0 0,0 0,1 0,-1 1,0-1,0 0,1 0,-1 0,0 0,1 1,-1-1,1 2,0-2,-1-2,1 4,-1-2,1 2,0-1,0-1,-1 0,1 2,0 0,0-2,0 0,-1 2,2-2,-1 2,0-1,-1 1,2 0,-1 0,-1 0,1 0,1 0,-1 0,-1 0,2 0,-1 0,0 0,-1 0,2 0,-1 1,5 1,0 2,0-2,-1 3,1-3,-1 2,6 7,-8-8,2 1,-1 0,1 3,0-3,-1 1,0 1,0 1,0-1,-1 1,1 0,-1 1,4 6,-6-10,0 1,1-1,-1 0,1-1,0 1,0 0,-1-1,2-1,-1 2,0-2,0 1,0-1,1 0,-1 0,4 2,-2-3,2 3,-1-2,0-2,4 2,18 3,-25-3,0 0,1 2,0-4,-1 1,1 3,-1-2,0 0,0 1,0-1,1 4,6 7,-9-12,0-1,1 0,-1 0,0 0,0 0,1 0,-1 0,0 0,0 2,0-2,0 0,0 0,1 0,-1 0,1 0,-1 0,0 0,1 0,-1 0,0 0,1 0,-1 0,0 0,0 0,0 0,0 0,1 0,-1 0,0 0,1 0,-1 0,0-2,1 2,-1 0,1-18,-6-24,-2 16,-2 1,0-3,1 4,-9-14,15 32,-1-1,0-2,2 1,-2-1,1 0,-9-33,5 27,2-3,-1 1,0-1,1 0,1 1,-2-14,5 27,-1-1,1-1,-1 3,1-3,0-1,0 3,0-1,1-1,-1 1,1 1,-1-1,2-3,-1 5,0 1,-1-2,1 0,0 3,1-1,-2 0,2-2,-1 2,0 1,1-1,-1 0,0-2,1 4,-1-2,1 1,-1-1,1 0,0 2,-1 0,2 0,-1-2,0 0,0 2,0 0,1-2,-2 2,2 0,-1 0,-1 0,2 2,-1-2,0 2,0-2,0 2,0-2,0 2,0 0,0 1,-1-3,2 2,-2 2,1-2,-1 1,6 6,-2 1,0 2,0-1,-1-1,2 4,11 30,-11-29,0 0,-1 1,0-3,0 3,-1 1,0-1,-1 1,0-1,1 16,-4-29,0 1,0 0,-1-3,1 3,-1-2,1 2,0-1,-1-1,0 2,0-2,1 1,-1-1,0 0,-1 2,2-3,-1 1,-1 2,1-2,0-2,-1 3,1-1,0 0,-1-2,0 4,0-2,0 1,0 1,0 0,1-1,-1 1,0 0,1-1,0 1,-1 1,1-1,1 0,-1-1,0 1,1 2,0-5,-1 5,1-2,0-1,0 1,1 0,-1 1,1-3,-1 3,0-5,0 0,1 0,-1 2,0-2,0 2,0-2,1 0,-1 2,0-2,0 2,0-2,0 0,0 0,1 0,-1 0,0 0,1 2,-1-2,1 0,-1 0,0 0,1 1,-1-1,0 0,0 0,1 0,0 0,0 0,0 0,-1-1,1 1,0 0,0-2,0 2,0 0,0 0,0-2,-1 2,0-2,1 0,0 0,0 2,0-1,2-7,1 1,0 0,-1-3,0 3,2-9,-1 6,-1 1,1-2,0 2,3-6,0 3,-2 1,2 0,0 0,-1 1,1 1,7-9,-11 18,-2-2,1 0,0 0,0 1,0 1,0 0,0-2,0 2,0 0,0-2,1 2,-2 0,2 2,-1-2,0 0,0 2,-1-2,2 0,-1 1,0 1,-1 0,2 0,-2 0,1 0,0-1,1 5,1-1,0 1,0 1,0 1,0-1,-1 2,0-2,1 1,-1 1,-1 0,0 0,1-1,1 12,-4-17,0 1,1 2,0-3,-1 3,0-3,0 1,0 2,0-3,0 1,0 1,-1-1,1 2,-1-5,1 5,-1-2,0-1,0 3,0-4,0 3,-1-1,1-1,-1-1,1 2,-1 0,1-1,-1-1,0 2,0-2,0 1,-1 1,-6 3,-1 4,0-3,0-1,-1 0,1-3,-1 2,0-3,-8 1,-27 14,41-18,2 4,0-2,0 0,0-2,-1 0,1 1,0-1,0 0,0 0,0 0,-3-1,6 1,-1 0,1 0,0 0,0 0,0 0,0 0,0 0,0 0,0 0,0 0,0 0,-1 0,1 0,0 0,0 0,0 0,0 0,0-2,-1 2,1 0,0 0,0 0,0 0,0-2,0 2,0 0,0 0,0 0,-1 0,1-2,0 2,0 0,0 0,0 0,0-2,0 2,0 0,0 0,0 0,0 0,1 0,5-11,9-3,-8 15,0 1,-1 0,1 0,-1 2,2-3,-2 5,0-2,0 1,5 6,-3-2,-1 0,-1 2,0 0,1 0,-1 2,-1 0,0-2,1 4,-1 1,-4-14,0 2,0-2,0-1,0 3,0-2,-1 2,1-3,-1 3,1 0,-1-2,1 1,-1-1,0 2,0-1,1 1,-2-2,1 2,0-1,0-1,-1 2,1-2,-1 3,0-3,1 2,-2-1,1-1,0 2,0-4,-1 3,1 1,0-4,-1 4,1-2,-1-1,1-1,-1 2,1 0,-2 0,2 0,-2-2,-2 3,0-1,-1 0,2 0,-2 0,1-2,0 0,-1 0,1 0,-1-2,2 0,-2 0,1 0,-3-1,1-5,1 1,0 0,0 1,0-3,1 0,-1 0,1 0,0-1,0-1,1 0,-1 0,1 0,1 0,0-1,0 1,0-4,0 4,1-2,1 0,-3-12,3-1,-2 4,2 24,0-1,0 1,1-2,-1 4,0-2,1 0,-1 0,0-1,1 1,0 0,-1 0,1 2,-1-1,-1 10,-1 2,2-1,-1 1,1 2,0 5,0-6,0 1,-1 1,-1 8,2-21,0-1,0-1,0 1,-1 0,1-1,-1 1,0 0,1-2,-1 3,1-3,-1 2,0-1,0-3,0 4,-1-2,2 0,-1-1,-1 3,2-4,0 0,0 0,0 0,0 2,1-2,-2 0,1 0,0 2,1-2,-1 0,-1 0,2-2,-1 2,0 0,-1 0,2 0,-1-2,0 2,0 0,0 0,1-2,-1 2,0-2,0 1,1 1,-1-2,0 2,0-2,0 0,1 0,-1 2,1-2,-1 1,0-1,1 0,-1 2,1-2,0 0,0 0,0 1,-1-1,1 0,0 0,0 0,-3-31,3 2,-1 0,2 0,-1-2,3-6,-2 37,-1 1,0-3,0 2,0 0,0-1,1 1,-1 0,1-2,0 2,-1 0,1 1,-1-1,1 0,0 0,0 0,0 0,0 1,0-1,0 0,1 0,1-2,0 1,0 3,1-4,-1 2,0 0,3 1,9-7,-15 8,0-2,1 2,-1 0,0 0,0 0,0 0,0 0,0 0,0 0,1 0,-1 0,0-1,0 1,0 0,0 0,0 0,0 0,0 0,0 0,0 0,0 0,0 0,0 0,0 0,0 0,0 0,0-2,0 2,0 0,0 0,0 0,0 0,0 0,0-2,0 2,0 0,0 0,0 0,0 0,0 0,0 0,0-2,0 2,0 0,-1 0,1 0,0 0,0 0,0 0,0 0,0 0,0-2,-1 2,-8-13,-18-20,21 28,-19-37,-1-2,25 42,-1 0,1-2,0 4,-1-1,1 1,-1-2,1 0,0 0,-1 2,0 0,1 0,-1 0,1 0,-1 0,0-2,0 4,1-2,-2 0,3 0,0 0,0 0,0 0,0 0,-1 0,1 0,0 0,-1 0,1 0,0 0,0 0,-1 2,1-2,0 0,0 0,-1 0,1 2,0-2,0 0,0 0,0 2,0-2,0 0,0 0,0 1,0-1,0 0,0 0,-1 0,1 0,0 2,0-2,0 0,0 2,0-2,5 20,12 17,-16-35,2 3,1 3,0-5,0 3,0-1,-1 1,1-3,1 3,-1-2,1-3,0 3,-1 0,2-2,-4-2,1 1,-1-1,-1 0,2 2,-1-2,1-2,-1 2,-1 0,2-1,-1 1,1-2,-2 2,2-2,-2 0,1 0,0 0,0 1,0-1,0 0,0-2,-1 2,1 1,0-3,-1 0,1 2,-1-3,1-1,0-1,0 2,-1-3,1 3,-1-3,0 1,0 0,0-1,0 1,-1 2,0-3,1 1,-2 0,1-1,0 1,-1 0,-1-4,-1-17,-1 1,-1-1,-4-10,8 28,-3-4,0-1,0 2,-1-1,-1-3,1 4,26 57,-21-44,0 2,0-2,0 0,0 0,0 0,0 0,0 0,0 0,0 0,0 0,0 0,0 0,1 0,-1 0,0 0,0 0,0 0,0 0,0 0,0 2,0-2,0 0,0 0,0 0,0 0,1 0,-1 0,0 0,0 0,0 0,0 0,0 0,0 0,0 0,0-2,0 2,0 0,1 0,-1 0,0 0,0 0,0 0,0 0,0 0,0 0,0 0,0 0,0 0,0 0,0 0,0 0,0 0,0 0,0-2,0 2,0 0,0 0,0 0,0 0,0 0,0 0,0-13,-2-12,-4-10,4 31,1 1,0-3,-1 1,1 1,1-2,-1 1,1-1,-1 1,1 1,-1-3,1 1,0 3,1-8,-1 11,0 0,0 0,0 0,0 0,0 0,0 0,0 0,0-2,1 2,-1 0,0 0,0 0,0 0,0 0,0-2,0 2,1 0,-1 0,0 0,0 0,0 0,0 0,0 0,0 0,0 0,0 0,0 0,0 0,0 0,1 0,-1 0,0 0,0 0,0 0,0 0,1 0,-1 0,0 0,0 0,0 0,7 9,6 17,-12-24,64 159,-58-144,0-1,-1 2,1-1,-2 1,0 1,0 1,-1 0,0-2,-1 2,-1 1,0-1,1 4,-3-24,0 1,0-1,0 2,0 0,0 0,0-2,0 0,1 2,-1 0,0-2,0 1,0 1,0-2,1 0,-1 2,0-2,1 2,-1-2,1 2,-1-2,0 2,1-2,-1 0,1 0,0 1,-1-1,1 0,-1 2,0-2,1 0,0 0,0 0,-1 2,1-2,-1 0,1 0,-1 0,1 0,0 0,0 0,-1-2,0 2,1 0,0 0,-1 0,1-2,-1 2,0 0,6-3,-1-3,-1 1,0 1,1-1,1-6,5-2,-7 9,0-1,0 3,1-4,-1 4,1-1,-1 1,1 0,0 0,1 0,-6 2,1 0,-1 0,0 0,0 0,1 0,-1 0,0 0,0 0,0 0,0 0,0 0,1 0,-1 0,0 0,0 0,0 2,1-2,-1 0,0 0,0 0,1 2,-1-2,0 0,0 0,0 0,0 2,1-2,-1 0,0 0,0 0,0 0,0 0,0 0,0 2,0-2,0 0,0 2,-5 14,-14 13,17-23,-9 9,2-1,-1 5,2-3,0 2,0 1,-1 3,8-18,-1 1,1-1,0-1,-1 3,2-2,-2-1,1 3,0-1,1-1,0 1,-1 1,1-2,0 1,0 1,0-3,0 3,0-1,1 1,-1-3,0 3,1-1,0-1,1 2,-2-3,2 1,-1 1,0-1,1 0,-1 1,1-3,2 5,11 25,-10-21,0 1,1-2,0 1,0-2,4 4,-9-10,3-1,0 4,-1-1,1-1,-1 1,1 1,-1-1,1 6,-5-9,-6-7,-8-10,10 8,0-1,1 1,0-2,1 1,-1-1,0-4,0 2,0 4,-1-4,1 2,-1 0,0 0,-102-140,100 138</inkml:trace>
</inkml:ink>
</file>

<file path=ppt/ink/ink9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7:59.793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9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8:27.151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375 0,'1'6,"-1"-1,1-1,1-1,-1 3,0-1,1-1,-1 2,1-3,0 1,-1 0,3 3,8 19,-6-6,1 0,-3 2,0 0,0 0,-1 0,0 0,-1 16,0 39,-4 46,-1-16,3 815,1-955,0-2,1 2,2 0,0 0,3-2,2-12,-3 25,2-2,-1 2,1-2,1 4,1 0,-1-2,3 1,-1 3,4-6,-2 4,-1 0,-1-2,0 2,7-26,-10 24,2 2,-1 0,2-1,-1 3,13-17,1 0,-1-1,17-36,-20 37,-12 23,-1 2,2-3,-2 4,5-2,-7 4,1 1,0-1,-1 2,0-3,-1 1,1-2,-1 1,0 1,0 0,0-2,0-2,-2 1,0 1,0 0,0-2,-1 2,0 0,0-2,-1 7,1 0,-1 3,0-5,-1 4,1-3,0 3,-1-2,1 1,-1-1,0 2,0-3,0 3,0-2,0 2,0-1,0 1,-1-2,0 0,1 4,0-1,-1-1,1 2,0-2,0 2,0-2,0 2,-1 0,1 0,0 0,0 0,0 0,-1 0,1 0,0 0,0 0,-2 0,2 0,0 0,0 0,-1 0,1 0,0 2,0-2,0 2,0-2,0 2,0-1,0-1,0 0,0 2,0 0,-1 0,1 0,-7 7,-1 2,1 0,-6 9,10-11,-19 24,-2-3,-16 19,2-7,35-36,0 1,-1 0,2-1,-1 0,1 1,0 0,0 1,0-1,0 0,1 1,0-1,1 0,-1 1,1 1,0-2,-1 22,-1 1,3-3,2 25,-1-29,-1-1,0 2,-1 0,-2-2,-2 18,0-14,0-2,-2 2,0-3,-2 1,1 0,-2-2,0 0,-1 0,0 0,-5 2,-16 37,28-61,2-11,0-13,2 24,0-50,-1-3,1 0,4-35,-2 71,-1 3,1-1,1 0,0 1,1 1,0-2,1 2,-1-1,2 1,0 0,4-9,13-18,17-45,-9 19,-22 52,1-3,0 4,1-2,0 3,1 1,1 0,-2 0,2 1,2-1,37-33,-49 41,3-3,0 1,2-3,-2 3,2 1,-1 1,-7 3,0-2,0 2,1 0,-1 0,0 0,0 0,0 0,1 0,-1 0,0-2,0 2,0 0,1 0,-1 0,0 0,0 0,1 0,-1 0,0 0,0 0,1 0,-1 0,0 0,0 0,0 2,1-2,-1 0,0 0,0 0,1 0,-1 0,0 0,0 0,0 2,0-2,1 0,-1 0,0 0,0 0,0 0,0 0,0 0,2 0,-2 1,0-1,0 0,0 0,0 0,0 2,-6 20,-15 22,-6 6,-2-2,-2-1,-28 32,54-70,0-1,0-1,1 0,0 2,1 1,-1-1,0 0,2 0,-1 0,1 2,0 0,0 0,1 0,-1 0,-2-2,2 2,-1-1,-1 1,1-2,-2 0,1 0,0 0,-1 0,3-5,1-2,-1 0,0 1,0-3,1 4,-1-2,0 0,0 0,0-1,1 1,-1 0,-2-2,2 2,0 0,0-2,0 2,0-2,0 1,-1-1,0 0,1 0,0 0,-1 0,1 0,0-1,0 1,0 0,-2-2,2 0,0 0,0 2,0 0,0-4,0 3,0-1,-8-7,1-2,-1-4,2 4,-1-2,1 0,-4-9,4 6,-1 1,-1 0,-3-5,-17-13,18 20,-1 1,1-3,1-2,0 3,2-3,-2 1,-135-252,141 259,1 0,0-1,0 1,-2-11,6 18,-1 0,1 1,0-1,0 2,-1-2,1 0,0 0,0 0,0 1,0-1,0 0,0 0,0 2,1-4,-1 1,1 3,-1 0,0 0,1-2,-1 2,1-2,0 2,-1-2,1 2,-1 0,1-2,0 2,-1 0,1 0,-1 0,1 0,0 0,-1 0,1 0,0 0,0 0,-1 0,2 0,-1 0,-1 0,1 0,0 0,-1 0,1 0,0 0,3 2,0 0,-1 0,2 0,-1 0,0 1,-1-1,2 2,-2-1,0 1,1 0,-1-1,0 1,3 3,37 69,-29-51,10 21,-1 0,-1 2,-3 1,0 3,-4-1,0 0,4 28,-16-66,-3-9,2-3,-1 3,0-2,-1 2,0-3,1 3,-1 0,0-1,0 1,0 0,0-4,0 0,0 2,0-2,-1 0,1 0,0 0,0 0,0 0,0 0,-1 0,1 0,0 0,0 0,0 1,-1-1,1 0,0 0,0 0,-2 0,2 0,0 0,0 0,0 0,-1 0,1 0,0 0,0 0,-1 0,1 0,0 0,-1 0,-16-7,-4-11,0-1,1-1,0-2,2 0,0-2,0-1,-11-21,-35-49,42 62,1-4,-1 2,-8-29,-5-6,32 65,-16-36,18 41,1-2,-1 1,1 1,0-2,-1 2,1 0,0 0,0-2,-2 0,2 2,0-2,0 0,0 2,0 0,0-1,0 1,0-2,0 0,0 2,0-2,0 2,0 0,0-2,2 0,-2 2,0-1,0 1,1-2,-1 2,0 0,1-2,-1 2,1-2,-1 2,1-2,-1 2,1 0,-1-2,3 2,-1 0,0 0,0 0,0 2,1-2,-1 2,0-2,0 2,-1 0,1-2,0 0,0 2,0-1,-1 1,2 0,-1 0,1 3,6 3,7 3,-2 0,1 0,-1 3,-2 1,2-2,8 16,-18-16,-12-15,-14-14,11 5,2-2,-1 0,1 0,0-1,1-1,-6-13,-10-27,-6-20,9 22,19 46,-1 1,1-1,-1 0,1-1,1 1,-1 0,1-1,1 6,0 2,0 0,0 0,0 0,-1 0,1 0,0 0,0 0,0 0,0 0,0 0,0-1,0 1,0 0,0 0,0 0,1-2,-1 2,0 0,0 0,0 0,0 0,0-2,0 2,0 0,0 0,0 0,1 0,-1 0,0 0,0-2,0 2,0 0,0 0,1 0,-1 0,0 0,0 0,0 0,0 0,1 0,-1 0,0 0,0 0,0 0,0 0,1 0,-1 0,13 7,10 21,61 124,-68-126,-4-4</inkml:trace>
</inkml:ink>
</file>

<file path=ppt/ink/ink9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8:27.152"/>
    </inkml:context>
    <inkml:brush xml:id="br0">
      <inkml:brushProperty name="width" value="0.1" units="cm"/>
      <inkml:brushProperty name="height" value="0.1" units="cm"/>
      <inkml:brushProperty name="color" value="#FFC114"/>
      <inkml:brushProperty name="ignorePressure" value="1"/>
    </inkml:brush>
  </inkml:definitions>
  <inkml:trace contextRef="#ctx0" brushRef="#br0">345 641,'-35'0,"1"6,-13 1,38-5,3-2,-1 0,0 0,0 0,1 0,0-2,-2 0,2 0,0 0,-1-1,1-1,0 0,0 1,0-3,0 3,0-1,1-3,0 1,0 1,-4-6,-24-41,23 36,0 1,1-2,-4-6,10 17,1 1,0-1,0 1,-1-1,2-1,-1-1,1 3,0-1,0-1,1 2,-1-3,1-5,0 12,0-1,0 0,0 0,0 0,1 0,-1 1,0-1,0 0,1 0,-1 0,1 0,0 1,-1-1,1 2,0-2,-1-2,1 4,0-2,1 2,-1-1,0-1,0 0,0 2,0 0,0-2,0 0,0 2,1-2,-1 2,0-1,0 1,1 0,-1 0,0 0,1 0,0 0,-1 0,0 0,1 0,-1 0,0 0,0 0,1 0,-1 1,8 1,-2 2,2-2,-2 3,0-3,1 2,5 7,-8-8,1 1,0 0,1 3,-1-3,-1 1,1 1,0 1,-1-1,0 1,0 0,-1 1,5 6,-7-10,-1 1,1-1,0 0,0-1,1 1,-1 0,0-1,2-1,-1 2,-1-2,1 1,0-1,0 0,1 0,3 2,-1-3,2 3,-1-2,-1-2,6 2,24 3,-33-3,0 0,1 2,0-4,-1 1,0 3,0-2,-1 0,2 1,-1-1,0 4,10 7,-13-12,0-1,1 0,-1 0,0 0,0 0,1 0,-1 0,0 0,1 2,-1-2,0 0,0 0,1 0,-1 0,1 0,-1 0,0 0,1 0,-1 0,0 0,1 0,-1 0,0 0,1 0,-1 0,0 0,1 0,-1 0,0 0,1 0,-1 0,0-2,1 2,-1 0,2-18,-9-24,-3 16,-1 1,-1-3,1 4,-12-14,20 32,0-1,-1-2,2 1,-2-1,1 0,-11-33,6 27,2-3,-1 1,1-1,1 0,1 1,-3-14,6 27,0-1,1-1,-1 3,1-3,0-1,0 3,0-1,1-1,-1 1,1 1,0-1,1-3,-1 5,0 1,1-2,-1 0,0 3,1-1,-1 0,1-2,-1 2,1 1,0-1,0 0,-1-2,1 4,1-2,-1 1,0-1,0 0,0 2,0 0,1 0,1-2,-1 0,-1 2,1 0,0-2,-1 2,1 0,1 0,-2 0,1 2,0-2,-1 2,1-2,-1 2,2-2,-2 2,1 0,-1 1,0-3,1 2,-1 2,1-2,-1 1,6 6,0 1,-2 2,0-1,1-1,0 4,16 30,-14-29,-2 0,0 1,0-3,-1 3,-1 1,1-1,-2 1,0-1,1 16,-5-29,0 1,0 0,-1-3,1 3,-1-2,1 2,-1-1,0-1,0 2,0-2,0 1,0-1,0 0,-1 2,1-3,0 1,-1 2,1-2,-2-2,1 3,0-1,1 0,-1-2,-1 4,1-2,-1 1,0 1,0 0,1-1,0 1,0 0,0-1,1 1,-1 1,0-1,2 0,-1-1,-1 1,2 2,0-5,-1 5,1-2,0-1,0 1,1 0,-1 1,2-3,-2 3,0-5,0 0,1 0,-1 2,0-2,0 2,0-2,1 0,-1 2,0-2,0 2,1-2,-1 0,0 0,1 0,-1 0,0 0,1 2,-1-2,1 0,-1 0,0 0,1 1,-1-1,1 0,-1 0,1 0,0 0,0 0,0 0,0-1,0 1,0 0,1-2,0 2,-1 0,0 0,0-2,-1 2,1-2,0 0,0 0,0 2,0-1,4-7,1 1,-2 0,0-3,0 3,4-9,-4 6,0 1,1-2,1 2,4-6,-1 3,-2 1,2 0,0 0,0 1,0 1,10-9,-16 18,-1-2,0 0,2 0,-2 1,1 1,0 0,-1-2,1 2,0 0,0-2,0 2,-1 0,1 2,0-2,-1 0,2 2,-2-2,1 0,0 1,-1 1,0 0,1 0,0 0,-1 0,1-1,0 5,3-1,0 1,-1 1,0 1,1-1,-2 2,0-2,0 1,0 1,0 0,-1 0,0-1,2 12,-4-17,-1 1,1 2,0-3,-1 3,0-3,0 1,0 2,0-3,0 1,0 1,-1-1,1 2,-1-5,0 5,0-2,0-1,-1 3,1-4,0 3,-1-1,0-1,0-1,-1 2,1 0,0-1,0-1,0 2,-1-2,1 1,-3 1,-7 3,-1 4,-1-3,1-1,-2 0,1-3,-1 2,0-3,-9 1,-38 14,55-18,3 4,0-2,0 0,0-2,-1 0,1 1,0-1,0 0,-1 0,1 0,-3-1,7 1,-1 0,1 0,0 0,0 0,0 0,0 0,-1 0,1 0,0 0,0 0,0 0,-1 0,1 0,0 0,0 0,0 0,0 0,0-2,-1 2,1 0,0 0,0 0,0 0,0-2,0 2,0 0,0 0,0 0,-2 0,2-2,0 2,0 0,0 0,0 0,0-2,0 2,0 0,0 0,0 0,0 0,2 0,5-11,13-3,-10 15,-1 1,-1 0,2 0,-2 2,2-3,-2 5,1-2,-1 1,7 6,-5-2,-1 0,0 2,-1 0,1 0,-1 2,-1 0,0-2,0 4,1 1,-7-14,1 2,-1-2,0-1,0 3,0-2,0 2,0-3,-1 3,1 0,-1-2,1 1,-1-1,0 2,0-1,1 1,-2-2,1 2,0-1,0-1,-1 2,1-2,-1 3,0-3,0 2,-1-1,1-1,-1 2,1-4,-1 3,-1 1,2-4,-1 4,0-2,0-1,0-1,0 2,0 0,-2 0,2 0,-1-2,-3 3,-2-1,1 0,1 0,-2 0,1-2,1 0,-2 0,1 0,-1-2,2 0,-1 0,0 0,-4-1,2-5,1 1,-1 0,1 1,0-3,1 0,0 0,0 0,0-1,1-1,0 0,0 0,1 0,0 0,1-1,0 1,0-4,1 4,-1-2,2 0,-2-12,2-1,-2 4,3 24,0-1,-1 1,1-2,0 4,0-2,1 0,-1 0,0-1,1 1,-1 0,0 0,1 2,-1-1,-2 10,0 2,1-1,-1 1,2 2,-1 5,1-6,0 1,-2 1,-1 8,3-21,0-1,-1-1,0 1,0 0,0-1,0 1,0 0,0-2,0 3,0-3,0 2,-2-1,2-3,-1 4,0-2,1 0,-1-1,-1 3,2-4,1 0,0 0,0 0,0 2,0-2,-1 0,1 0,0 2,0-2,0 0,-1 0,1-2,-1 2,1 0,-1 0,1 0,0-2,0 2,0 0,0 0,0-2,0 2,0-2,0 1,0 1,0-2,0 2,0-2,0 0,-1 0,1 2,1-2,-1 1,0-1,1 0,-1 2,1-2,-1 0,1 0,0 1,-1-1,1 0,0 0,0 0,-3-31,2 2,0 0,2 0,0-2,2-6,-2 37,-1 1,0-3,0 2,1 0,-1-1,1 1,-1 0,1-2,0 2,-1 0,1 1,1-1,-1 0,0 0,0 0,0 0,1 1,-1-1,0 0,2 0,1-2,0 1,1 3,-1-4,0 2,1 0,3 1,12-7,-20 8,0-2,1 2,-1 0,0 0,0 0,0 0,0 0,0 0,0 0,1 0,-1 0,0-1,0 1,0 0,0 0,0 0,0 0,0 0,0 0,0 0,0 0,0 0,0 0,0 0,0 0,0 0,0-2,0 2,0 0,0 0,0 0,0 0,0 0,0-2,0 2,0 0,0 0,0 0,0 0,0 0,0 0,0-2,0 2,0 0,-1 0,1 0,0 0,0 0,0 0,0 0,0 0,0-2,-1 2,-12-13,-23-20,29 28,-27-37,-1-2,33 42,0 0,1-2,-1 4,0-1,0 1,0-2,1 0,-2 0,1 2,0 0,0 0,0 0,0 0,0 0,-1-2,0 4,1-2,-1 0,3 0,0 0,-1 0,1 0,0 0,-1 0,1 0,0 0,-1 0,1 0,0 0,0 0,-1 2,1-2,0 0,0 0,-1 0,1 2,0-2,0 0,0 0,-1 2,1-2,0 0,0 0,0 1,0-1,0 0,0 0,-1 0,1 0,0 2,0-2,0 0,0 2,0-2,6 20,17 17,-22-35,4 3,0 3,0-5,0 3,1-1,-1 1,0-3,2 3,-2-2,1-3,1 3,-1 0,1-2,-3-2,-1 1,0-1,-1 0,1 2,0-2,1-2,-1 2,-1 0,1-1,0 1,0-2,-1 2,2-2,-2 0,1 0,-1 0,1 1,-1-1,0 0,2-2,-2 2,0 1,0-3,0 0,0 2,-1-3,2-1,1-1,-2 2,0-3,0 3,-1-3,1 1,-1 0,0-1,0 1,-1 2,0-3,1 1,-2 0,1-1,0 1,-1 0,-1-4,-2-17,-2 1,-1-1,-4-10,8 28,-2-4,0-1,0 2,-2-1,-1-3,1 4,36 57,-29-44,0 2,0-2,0 0,0 0,0 0,0 0,0 0,0 0,0 0,0 0,0 0,0 0,1 0,-1 0,0 0,0 0,0 0,0 0,0 0,0 2,0-2,0 0,0 0,0 0,0 0,1 0,-1 0,0 0,0 0,0 0,0 0,0 0,0 0,0 0,0-2,0 2,0 0,1 0,-1 0,0 0,0 0,0 0,0 0,0 0,0 0,0 0,0 0,0 0,0 0,0 0,0 0,0 0,0 0,0-2,0 2,0 0,0 0,0 0,0 0,1 0,-1 0,0-13,-3-12,-5-10,5 31,1 1,1-3,-1 1,1 1,0-2,0 1,1-1,-1 1,1 1,-1-3,1 1,0 3,1-8,-1 11,0 0,0 0,0 0,0 0,0 0,0 0,0 0,0-2,1 2,-1 0,0 0,0 0,0 0,0 0,0-2,0 2,1 0,-1 0,0 0,0 0,0 0,0 0,0 0,1 0,-1 0,0 0,0 0,0 0,0 0,1 0,-1 0,0 0,0 0,0 0,0 0,1 0,-1 0,0 0,0 0,0 0,10 9,7 17,-15-24,84 159,-76-144,0-1,-2 2,0-1,0 1,-2 1,1 1,-2 0,0-2,-1 2,-1 1,1-1,-1 4,-3-24,0 1,0-1,0 2,0 0,0 0,0-2,0 0,1 2,-1 0,0-2,0 1,1 1,-1-2,1 0,-1 2,0-2,1 2,-1-2,1 2,0-2,-1 2,1-2,-1 0,1 0,0 1,-1-1,1 0,0 2,-1-2,2 0,-1 0,0 0,-1 2,1-2,0 0,0 0,-1 0,1 0,0 0,0 0,-1-2,1 2,0 0,0 0,-1 0,1-2,0 2,-1 0,8-3,-2-3,0 1,0 1,0-1,2-6,6-2,-9 9,2-1,-2 3,1-4,0 4,0-1,0 1,1 0,-1 0,3 0,-9 2,1 0,-1 0,0 0,0 0,1 0,-1 0,0 0,0 0,1 0,-1 0,0 0,1 0,-1 0,0 0,0 0,0 2,1-2,-1 0,0 0,0 0,1 2,-1-2,0 0,0 0,0 0,0 2,1-2,-1 0,0 0,0 0,0 0,0 0,0 0,0 2,0-2,0 0,0 2,-6 14,-20 13,23-23,-11 9,2-1,-1 5,1-3,2 2,-1 1,0 3,8-18,1 1,0-1,1-1,-1 3,1-2,-1-1,1 3,0-1,1-1,-1 1,0 1,1-2,0 1,0 1,0-3,0 3,0-1,1 1,0-3,-1 3,1-1,0-1,1 2,-1-3,1 1,-1 1,1-1,0 0,1 1,-1-3,3 5,15 25,-14-21,2 1,0-2,0 1,0-2,5 4,-11-10,3-1,0 4,0-1,0-1,-1 1,0 1,1-1,1 6,-8-9,-8-7,-10-10,14 8,0-1,0 1,1-2,0 1,-1-1,1-4,0 2,0 4,-2-4,2 2,-1 0,-2 0,-134-140,131 138</inkml:trace>
</inkml:ink>
</file>

<file path=ppt/ink/ink9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3:28:27.153"/>
    </inkml:context>
    <inkml:brush xml:id="br0">
      <inkml:brushProperty name="width" value="0.2" units="cm"/>
      <inkml:brushProperty name="height" value="0.2" units="cm"/>
      <inkml:brushProperty name="color" value="#F6630D"/>
      <inkml:brushProperty name="ignorePressure" value="1"/>
    </inkml:brush>
  </inkml:definitions>
  <inkml:trace contextRef="#ctx0" brushRef="#br0">0 0</inkml:trace>
</inkml:ink>
</file>

<file path=ppt/ink/ink9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20:55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1,'1'44,"1"0,12 60,-10-70,2 52,-6-53,3-1,6 33,24 127,-28-158,-2 1,-2 46,-1-50,1 1,1 0,7 32,10 69,-5-25,-8-67,0 75,-6-73,10 65,2-5,-4 1,-9 140,-1-94,2 730,1-854,2 0,6 28,3 27,-10 183,-1-15,12-129,1 34,-14 195,-1-332,-1-1,-1 1,-5 20,3-17,-3 36,6 0,0-19,-6 45,4-61,1 1,0 37,4-49,0 1,1-1,0 1,0-1,1 0,0 0,8 16,10 31,-16-109,-6 24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2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167 0,'-3'0,"0"1,0-1,-1 1,1 0,-1-1,1 1,-1 0,2 0,-1 1,0-2,0 2,0 0,0-1,0 2,1-1,-1-1,-2 4,-5 5,3 0,-2 0,-5 12,-6 6,12-17,1 0,1 1,0 1,1-1,0 1,2 0,-1-1,-1 15,4-23,1 0,0 0,0 0,0 0,1-1,0 1,-1 0,1 0,1-1,-1 1,1 0,0-1,-1 1,1-1,3 4,-2-5,-2-3</inkml:trace>
</inkml:ink>
</file>

<file path=ppt/ink/ink9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20:55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378 1,'-1'3,"0"1,0 0,0 0,-1-1,1 1,-1-1,0 0,0 1,0-1,-5 4,-1 5,-29 43,9-13,-24 47,38-63,6-12,1 0,0 1,1-1,0 1,1 0,1 0,0 1,-2 27,3-13,-1 1,-2-1,-1 0,-17 43,14-43,0 0,3 0,0 1,-3 43,8-14,1-10,-8 54,-14 176,25 4,0-92,-3-80,3 132,14-113,-9-81,2 62,-8-28,-4 174,-25-86,13-58,7-67,-3 63,11 345,1-204,3-197,1 1,3-1,20 69,9 61,-22-87,10 126,-24-183,0 13,15 102,-7-88,-4-1,-5 132,-2-79,2-93</inkml:trace>
</inkml:ink>
</file>

<file path=ppt/ink/ink9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20:55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1,'0'5,"0"7,0 6,0 6,5-1,2 0,-1 1,0 2,-3 2,0 1,-2 1,-1-5</inkml:trace>
</inkml:ink>
</file>

<file path=ppt/ink/ink9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09:56:09.362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ignorePressure" value="1"/>
      <inkml:brushProperty name="inkEffects" value="pencil"/>
    </inkml:brush>
  </inkml:definitions>
  <inkml:trace contextRef="#ctx0" brushRef="#br0">1 88,'0'2,"0"4,0 8,0 10,0 5,0 2,2-2,1-6,3 0,0 0,-1 2,-2 1,0 1,-2-1,0 0,2 1,0-3,0 1,-1-2,2-5,0-3,0-1,1-3,0-7,2-8,2-13,4-13,3-5,-1-1,-4-1,-3 2,-3 1,-3 4,-1 3,-1 2,-1 4,1 0,-1 2,0-2,1 0,0 2,0 1,0 2,0 0,0-2,0 10,0 11,0 11,0 9,0 7,0 5,0 2,0 0,0-4,0-3,0-1,0-1,0 1,0-3,0-4,-3-12,-3-18,0-16,-2-10,-2-8,0-1,0 1,-3 3,0 5,2 4,4 5,2 11,7 23,6 28,5 14,1 8,2-1,0 2,0-6,-2-6,-4-9,-2-11,-3-11,-4-12,-4-23,-4-18,-3-11,-3-5,-2 2,3 4,0 5,2 7,3 17,2 18,3 20,1 11,1 5,0 1,1-3,-1-5,1-13,4-19,4-20,6-13,0-5,3-2,-2 1,-4 6,-4 6,0 8,0 15,2 14,4 25,2 15,4 14,5 7,2-4,-2-7,-3-10,-4-9,-6-14,-5-17,-6-14,-3-14,-1-11,-1-8,2-2,0 1,0 2,1 2,1 6,0 2,0 3,0 9,0 14,1 16,-1 10,0 8,2 7,4 1,0-3,3-8,-4-12,-5-21,-5-20,-8-18,-6-13,-2-3,1 2,1 6,-2 6,3 8,5 9,2 12,0 15,0 12,-2 12,0 6,-3 4,-4 5,1 2,2-1,4-3,3-5,5-10,2-19,2-18,1-13,0-8,1-2,2 0,1 2,0 4,-2 5,3 10,-1 15,3 20,-1 16,4 8,2 5,3 0,-2-6,-1-7,-2-7,-2-11,-4-15,1-18,2-16,-1-11,2-2,0 2,0 3,-1 6,1 11,-1 18,-2 25,1 21,2 12,0 2,-2-3,-2-6,1-10,0-8,-1-7,-1-9,1-16,0-15,2-12,-1-13,0-3,1 0,0 7,-2 8,0 6,0 9,0 9,2 16,0 13,-1 7,-2 7,-1 2,2 1,0-4,-1-5,0-5,-2-8,0-13,0-13,-1-13,0-7,-3-4,-1 0,-1 0,-2 4,5 12,4 15,4 15,2 10,2 10,1 10,-1 2,1-1,-2-4,-3-8,1-7,-1-6,-2-8,-1-14,-2-15,2-17,1-18,1-11,3-3,3 1,-1 7,0 9,-1 10,1 15,-2 23,-3 18,-1 16,-2 14,-1 8,-3 0,-2-2,-2-3,0-6,0-7,0-9,0-19,-1-18,-2-12,0-10,0-6,-2-4,-1 3,2 6,-1 9,2 16,3 16,2 13,1 9,2 5,1 9,1 2,-1 0,0-7,1-3,-1-6,0-4,0-10,3-9,3-13,3-13,0-7,1-5,-1-1,-3 0,1 0,-1 5,1 6,2 7,2 12,1 18,2 13,-2 11,-1 10,-1 3,-3 1,-1-3,0-5,1-7,-1-8,-2-11,2-16,7-22,3-14,0-6,-1-5,-3 1,-3 3,-3 3,-3 11,-2 15,-1 11,-1 12,1 9,-3 6,-1 3,-2 2,-1 1,2 0,-1-8,0-13,-1-19,1-18,-2-11,1-11,-3-3,-3-2,-1 4,1 7,3 14,3 14,3 19,3 17,0 14,1 9,1 6,-1 0,1-3,-1-8,1-9,-1-13,0-16,0-13,0-9,0-7,0-4,0-1,0 0,0 2,2 7,4 12,3 13,3 11,1 8,-1 12,-2 1,-2 3,0-2,-3-5,-2-9,1-15,0-17,2-14,-1-9,0-3,-2 0,-1 1,-1 1,2 12,3 15,1 17,1 13,-1 7,2 2,-2-1,-1-3,-2-9,-2-12,0-18,-2-13,0-9,-1-3,1 1,0 0,-3 4,-1 5,1 12,3 16,1 13,4 12,1 11,-2 5,3-1,-2-1,0-5,-2-7,-1-4,-1-10,0-15,-6-19,-5-11,-2-9,-2-2,-2 2,3 1,0 3,3 3,3 4,0 7,2 10,3 15,3 13,3 20,2 14,1 11,0 0,-1-6,1-6,-1-20,-1-24,-2-24,-1-15,-1-8,-1-6,0 0,0 2,0 5,-1 7,4 9,2 16,4 17,3 25,1 17,7 13,4 2,4-1,-1-8,-3-12,-4-17,-7-20,-5-21,-3-17,-4-7,-1-2,-1 0,0 12,0 16,2 18,4 12,1 14,3 11,-2 11,-1 1,-1-6,-2-6,-2-9,0-21,-1-20,-1-22,-1-19,-7-12,-4-8,-4 0,0 6,0 10,4 22,11 33,9 24,5 19,1 7,0-2,-1-6,-3-16,-11-26,-7-20,-8-20,-7-20,-4-8,-1-3,2 4,3 8,5 8,6 22,13 23,12 25,8 14,3 8,1 1,-4-4,-3-6,-4-8,-5-12,-3-17,-3-13,-1-9,-2-7,0-5,0 0,1 13,2 18,8 23,6 20,2 9,0 2,-2-3,-2-4,0-9,-4-8,-2-10,-3-19,-3-15,-1-12,-1-16,0-8,-1-2,1 4,-1 9,1 8,0 17,0 18,0 17,0 21,0 16,2 10,4 1,1-4,1-9,0-9,-2-10,-2-18,-1-19,-2-18,-3-16,-1-8,-3-2,0 3,0 7,2 7,7 19,10 29,7 25,9 16,4 5,-1-3,-4-9,-6-10,-7-15,-6-21,-5-22,-5-20,-3-16,0-7,0-2,1 1,1 6,1 9,0 8,1 22,2 24,2 22,-1 18,0 7,-1 8,-1-3,0-5,-1-7,0-10,0-15,0-22,0-21,0-22,0-18,0-20,0-13,0 2,-3 11,0 15,-1 16,2 24,0 26,6 31,9 28,6 14,7 4,1-6,-1-9,-3-16,-5-26,-5-23,-6-19,-6-16,-3-7,-1 3,-1 15,4 25,1 23,1 21,-1 7,1 1,-1-3,0-4,-1-8,0-4,0-2,0-2,3-2,0-3,0-8,-1-14,0-14,-1-26,-3-15,-1-11,-2 1,-4 6,0 8,0 8,1 19,1 20,3 27,1 14,2 6,1 1,2-5,-1-17,-3-27,-4-19,-4-20,-7-8,-3-2,-1 7,3 8,4 14,6 21,3 18,0 15,1 7,-1 3,0-3,1-5,-2-13,-1-14,-1-16,-3-18,0-14,-1-10,2-3,0 4,0 7,0 7,6 18,5 17,8 22,9 28,8 19,6 10,0 6,-2-6,-4-11,-7-14,-6-13,-8-22,-10-25,-4-20,0-17,-2-9,-1-2,-1 6,2 10,0 9,1 13,4 17,4 25,3 18,2 15,-1 8,0 3,0-4,-1-10,0-12,-1-17,0-18,-3-17,-3-20,0-11,-3-8,-1-7,0 3,0 5,2 9,-1 11,4 18,5 24,5 28,5 16,2 4,5-2,5-10,-3-10,-3-14,-5-18,-4-18,-3-15,-1-10,6-11,2-11,5 1,0 4,-3 10,-1 11,0 15,0 15,1 18,1 14,0 10,0 3,1-1,0-2,-3-5,-3-6,-3-13,-3-14,-4-16,-4-20,-5-10,-7-8,-4 0,2 6,5 22,3 25,5 20,5 18,6 12,4 4,1-2,1-8,-1-18,-3-24,-4-25,-4-23,0-14,-4-8,0 2,-3 6,-1 11,0 19,2 22,4 27,3 29,4 15,4 10,3 0,2-7,4-10,-1-12,-3-21,-4-25,-4-24,-2-18,-2-9,-3 0,-5 6,0 8,1 9,1 20,2 18,3 23,3 22,2 11,3 1,1-7,1-10,-4-23,-3-26,-2-21,-1-21,-5-21,-2-8,-3 2,1 7,-1 15,1 12,6 18,4 22,8 28,8 21,2 9,2 1,-4-4,-2-11,-3-10,-4-22,-3-21,-3-30,-1-29,-1-18,-1-9,0 5,1 10,-3 18,-1 24,3 32,2 26,3 26,3 12,1-2,1-3,2-9,-1-10,-2-17,-3-25,-2-18,-1-14,-2-5,-2-1,-2 4,0 6,1 14,3 17,7 21,5 23,5 21,2 10,1 3,-1-8,-4-9,-1-11,-4-11,-3-16,-3-23,-2-19,-1-15,-2-10,1-2,-1 2,0 6,1 17,5 25,1 27,6 19,2 13,4 14,5 3,0-5,-4-14,-7-24,-6-26,-4-30,-2-29,-1-21,-1-19,0-1,-2 6,0 8,0 11,-1 18,0 23,1 24,3 25,2 17,1 7,3 6,0-2,2-10,0-10,1-8,-1-21,-4-18,-7-17,-9-9,-4-2,1 9,0 14,4 19,0 19,3 11,3 6,5 1,4 0,6-4,3-7,-4-14,-7-21,-11-26,-8-21,-4-7,-7 1,-1 7,5 9,6 19,5 20,4 17,4 15,3 7,2 1,1 0,0-3,-1-14,-7-23,-6-17,-4-15,-3-5,-1-1,0 2,3 4,0 6,5 6,4 18,7 22,3 17,2 19,1 8,0-1,-1-4,-1-6,0-9,-1-21,1-22,-1-24,-1-16,1-10,-2-6,-2 2,-2 10,1 10,0 14,1 20,4 31,7 28,5 16,7 13,4-2,0-10,-4-11,-5-27,-2-32,-4-33,0-27,1-12,-1 2,-3 10,-1 13,1 14,2 18,0 27,1 28,4 18,1 22,0 11,0-1,1-11,1-12,-1-17,1-17,-3-19,-5-22,-5-20,-2-17,-1-12,2-8,1-1,0 4,-1 7,1 10,-2 18,1 19,2 17,0 14,3 7,2 3,3-1,2-6,-2-20,-2-19,-3-21,-2-21,-3-11,-2 1,-5 9,-4 11,0 19,2 23,2 23,5 20,10 16,6 8,3-1,0-7,1-10,-1-10,-6-17,-8-19,-4-16,-2-19,-4-11,0-5,-2 1,1 7,1 21,4 28,8 27,7 17,7 5,0-1,-1-5,-3-9,-3-11,-3-12,-3-23,-6-19,-2-16,-4-12,-4 0,-2 2,0 9,2 8,3 20,7 27,9 25,4 15,1 9,-3 6,0-2,-3-9,-2-11,-3-23,-5-28,-4-34,-7-27,-3-11,-2 1,-1 8,3 13,2 16,2 20,9 20,10 21,5 13,3 12,2 2,-2-2,-2-4,-3-15,-3-18,-3-25,-3-17,-1-10,-1-4,-6 2,-4 5,-3 7,1 14,5 18,9 21,11 25,11 16,4 7,0-5,0-8,-5-10,-8-16,-10-24,-6-19,-2-18,-3-9,-1-8,-2 0,1 3,2 4,2 11,6 21,11 40,10 31,4 22,0 0,1-8,-3-15,-2-16,-3-14,-8-16,-5-21,-9-23,-9-23,-9-20,-4-20,-5-7,-3 1,-3 12,3 15,4 18,5 17,5 13,9 15,9 19,11 20,7 18,2 7,1 0,-4-5,-1-6,-5-8,-3-16,-6-18,-5-25,-3-22,-3-17,-4-18,-3-3,-1 3,-1 5,1 11,1 11,3 16,11 32,11 33,11 27,8 18,6 9,1 2,-5-7,-3-13,-7-15,-7-18,-6-19,-6-21,-4-12,-1-9,-2 1,5 18,4 20,8 14,4 7,4 2,0-3,-7-9,-7-13,-5-12,-5-14,-4-12,-3-9,-2-7,-1 0,-1 5,1 7,-1 5,3 4,1 6,3 12,10 25,10 26,8 16,4 6,0-2,-4-8,-5-34,-5-42,-4-28,-5-25,-6-13,-3 5,-1 12,-1 16,9 32,9 35,12 27,7 19,7 12,0 2,-2-7,-5-8,-7-18,-8-22,-9-21,-5-21,-5-15,-5-13,-1-2,-1 3,3 8,5 18,12 20,10 25,10 25,3 15,2 8,-1 6,-4-4,-3-6,-3-13,-2-14,-7-19,-7-23,-7-23,-3-22,-2-20,-3-9,-6-1,-3 8,-1 16,12 35,10 39,9 28,9 16,1 10,0-2,-1-8,-3-13,-5-16,-6-23,-6-25,-8-20,-5-18,-5-16,-4-8,-3 0,1 7,2 13,8 24,9 27,8 22,4 16,1 7,2 4,0 0,-2-5,-2-7,-1-11,-4-14,-4-16,-9-14,-7-11,-5-4,-3 2,3 4,4 7,6 14,7 16,9 14,6 12,5 6,3-2,1-3,-1-15,-8-24,-9-14,-5-12,-6-5,-4-2,-4-1,0 4,3 16,8 19,7 19,8 25,6 13,3-1,-1-4,-2-8,-2-19,-6-21,-6-21,-4-14,-3-7,-3 1,1 12,9 15,8 18,10 18,5 10,1 3,-2-1,-5-4,-4-3,-4-2,-2-2,-2-3,1-3,3-4,1-11,-1-12,-1-14,-2-14,0-9,-1-5,-1-1,0-2,-3 3,-3 5,-4 7,-1 11,0 7,-1 7,3 8,1 13,4 10,9 6,6 5,7 2,5 1,1 0,2-3,-4-3,-6-10,-5-19,-5-20,-3-18,-5-12,-4-7,-4 1,0 6,-1 12,-1 13,1 16,6 31,10 23,13 29,10 21,8 18,3 3,-2-5,-6-16,-5-24,-5-21,-8-18,-6-24,-5-26,-2-24,-1-14,-1-6,-2 2,-1 9,-2 11,3 20,9 27,7 20,4 13,1 6,1 1,-3-6,-4-5,-4-12,-5-17,-6-14,-5-10,-3-9,-3-8,0-2,-1 3,0 5,1 8,2 10,8 20,9 14,4 10,8 9,2 1,4 0,0 0,0-8,-5-13,-5-16,-7-16,-4-8,-5-1,-5 3,3 10,4 6,5 3,2-3,0-9,0-7,-2-7,-1-3,-3-2,-2-1,0 0,-2 2,0 12,2 15,6 14,4 8,3 2,0-13,-1-12,-5-14,-4-8,-1-6,-3-2,-3 2,-1 3,-1 5,0 11,3 20,4 13,7 11,6 6,4-3,-2-16,-2-21,-3-26,-3-26,-3-11,-3 1,-5 6,-4 10,-2 18,0 23,1 16,-2 18,3 18,-3 18,1 17,1 8,1-1,3-10,7-16,9-10,6-15,-1-17,-4-21,-4-19,-6-16,-3-10,0-9,-3-3,-3 4,-2 6,3 17,6 23,7 21,12 24,4 10,-1 3,-1-5,-1-4,-5-12,2-21,-3-24,-2-24,-4-10,-2-2,-5 9,-2 9,-1 13,6 20,5 21,8 14,5 7,4 2,0-2,-2-5,-1-3,-2-2,-5-4,-2-4,-2-8,-4-14,-3-22,-1-22,-2-14,-7-7,-7 2,-4 8,-3 10,1 12,3 10,4 14,0 16,-1 19,0 20,2 15,3 8,3 1,6-6,2-11,3-15,-1-14,-2-18,-1-23,0-19,-1-10,-3-3,-1 2,-2 10,0 7,1 12,1 15,2 14,0 11,4 6,4 2,1-3,1-5,0-11,-1-14,-3-12,-1-10,1-5,0-3,-1 0,1-1,1 2,2 1,-1 0,-1 1,-1 2,-2 5,-1 12,0 22,-1 16,0 21,-1 20,1 13,0 1,2-9,4-11,3-15,0-24,-2-32,-1-34,-3-23,-1-7,-1 1,-3 8,-7 10,-4 11,1 21,1 21,4 22,2 16,7 13,9 7,4-1,5-4,-1-9,-1-12,-6-11,-5-17,-4-16,-3-11,0-6,-2-3,1-2,0 11,3 12,1 11,2 7,1 1,-1-6,-1-6,-1-5,-5 0,0-1,-4-1,-2 1,4 0,8-3,9-1,5-4,1-1,0 3,0 2,-2 4,-3 0,-1 3,-1 3,0 6,1 12,1 8,2 5,2 4,-1-1,-2-3,-4-3,-2-3,-1-3,-3-9,-3-15,0-15,-2-11,0-5,0-1,-1 1,1 2,-1 3,1 3,0 23,0 32,0 32,0 17,0 5,0-1,0-5,0-11,0-11,0-8,0-10,0-8,0-15,0-15,-2-16,-2-18,3-21,5-17,3-7,4 1,-1 4,1 10,-2 13,1 15,-2 10,-2 7,-2 6,-2 3,1 2,1 0,1 3,1 7,1 18,0 16,-2 17,-1 14,-2 11,-1 0,0 1,-1-4,-1-10,1-13,0-11,-1-14,-1-24,-1-26,-1-22,2-16,0-6,1 3,1 8,-1 9,-1 14,-2 22,-4 31,-6 34,-3 19,-2 3,1-6,3-3,1-8,4-10,0-13,2-9,1-8,0-9,0-11,1-14,-2-8,1-5,2-5,1-2,2-1,1 3,1 2,0 0,0 1,1 4,-1 9,0 17,0 14,0 10,0 7,0 2,0-11,0-15,0-16,-2-14,-1-15,0-5,0 1,1 3,1 6,1 8,0 11,0 14,0 10,0 15,0 8,0 5,0-1,0 0,0-2,0 0,0 0,-2-1,-2 1,-2-3,0-4,-1-5,0-8,-4-14,0-19,0-12,1-9,1-6,0 3,3 4,3 4,-2 5,1 9,1 20,3 15,2 15,0 6,0 9,-2 8,-2 0,-3-2,-1-7,2-8,0-14,1-22,2-20,0-19,1-7,0 0,0 4,0 8,3 10,6 15,3 15,3 17,1 16,0 14,-2 8,-4 0,-3-3,-4-4,-1-5,-2-4,0-8,-1-6,0-10,1-15,-1-20,9-28,9-28,10-23,8-11,3 8,-3 14,-7 20,-5 20,-5 21,-5 26,0 21,0 19,1 12,-2 12,-3 5,-1-1,-2-8,1-8,0-11,-3-18,-1-27,4-31,3-29,8-22,5-4,2 4,-4 11,-3 19,-1 18,-5 24,-3 26,-4 19,-3 14,-1 10,-1 0,-4-4,0-5,-2-7,-1-6,0-9,-3-12,-2-12,2-16,-1-14,2-6,0-4,-1-1,1 2,2 4,3 14,1 18,2 20,0 16,1 13,-2 14,-6 9,-1-2,0-8,2-10,3-18,1-20,2-25,0-18,1-15,0-11,3-12,4-3,2 7,0 12,-1 13,0 12,-1 23,1 19,-2 12,2 12,1 15,0 4,3-1,2-4,1-6,-2-8,-3-17,-4-21,-2-17,-5-18,-2-13,0-11,0-2,0 1,1 9,1 15,1 20,0 20,2 16,2 11,2 8,0 7,1 1,1-2,-3-4,-1-6,-2-6,0-13,-4-14,-2-15,1-12,-2-10,-1-8,-1-2,0 11,4 25,6 22,1 16,3 15,0 7,-1-1,-1-7,-2-7,1-2,0-5,-1-9,0-13,-2-17,-2-13,-2-9,-1-6,2-5,0-2,0 5,1 3,1 7,0 10,0 17,0 13,3 14,0 7,1 7,-2 4,0-3,0-4,-2-6,-2-8,-2-15,1-20,-2-19,-3-10,0-3,-1 4,1 4,2 17,9 24,7 22,5 12,1 10,-1-1,-4-2,-3-4,-4-4,-2-4,-1-4,-1 0,-1-1,1-1,-1-1,-2-9,-3-12,-3-12,0-9,-2-11,3-12,1-6,3-9,1-4,2 4,0 9,4 12,3 17,1 22,2 20,-1 9,-2 3,1 2,-1-2,-1-4,-2-5,-2-5,0-13,-1-13,0-17,0-12,0-12,-1-7,1 1,0 4,0 5,5 19,7 37,9 28,5 15,2 2,0-3,-1-9,-6-11,-9-17,-6-21,-8-22,-2-22,-1-19,0-5,2-1,0 6,1 13,2 19,2 23,4 26,1 17,1 19,0 10,-1 5,-3-4,-1-8,-2-8,-1-7,0-8,0-14,-5-16,-5-12,-5-16,-2-17,-2-12,3-7,2 0,3 5,3 8,4 9,1 17,5 17,4 22,4 16,2 10,2 3,-1-1,-4-6,-2-4,-6-10,-5-15,-2-16,-2-17,0-14,1-11,2-7,-1 0,2 6,0 8,1 22,9 26,6 23,3 23,2 11,-2 0,-2-4,-2-6,-3-8,-4-8,-1-9,-2-16,-4-15,-1-20,-2-14,0-10,0-10,0 0,0 5,1 8,2 17,3 21,7 23,3 25,2 27,1 12,3 15,0 1,-1-11,-3-17,-4-24,-5-23,-6-24,-7-17,-5-12,-2-13,-1-12,3 1,4-1,3 5,2 6,0 6,3 6,1 7,0 5,5 12,3 11,0 11,1 6,0 7,2 4,2-2,1-7,0-17,-4-21,-2-24,-3-14,-1-5,-1 2,-2 6,1 7,2 11,3 19,7 27,5 26,5 18,2 8,-2 4,-1-5,-2-8,-4-10,-2-12,-4-7,-3-7,-2-4,-7-11,-4-12,-2-15,-2-15,0-7,2-4,3 3,0 3,1 7,1 16,6 26,9 25,4 26,2 13,1-1,-3 2,-4-8,-1-8,-2-12,-6-21,-7-26,-6-20,-6-21,0-16,1-12,-3-11,-2 1,-1 9,3 23,6 30,9 33,6 27,3 16,2 4,0-2,0-8,-2-7,-5-17,-6-19,-9-21,-3-15,-1-16,2-9,2-9,3 0,4 5,4 8,4 18,7 26,11 33,4 24,1 14,2 5,-4 0,-3-8,-4-21,-4-33,-7-25,-4-15,-7-6,-1-2,-3 1,4 13,6 20,8 22,5 16,1 10,1 5,1 1,-2-3,-1-7,-4-17,-4-17,-2-19,-2-9,0-10,0-5,0 2,1 3,-1 4,3 11,7 18,6 15,3 12,4 8,0 2,2 4,-1-6,-7-10,-6-22,-7-21,-4-20,-3-18,1-7,0 3,1 7,0 10,3 18,7 18,4 24,3 19,4 21,-2 17,2 3,-3-6,-1-9,-3-13,-4-20,-4-23,-1-29,-2-21,-2-12,-2-3,0 5,-4 10,3 19,5 24,4 25,4 17,3 10,2 4,-1-4,-1-9,-2-14,-6-24,-5-21,-6-13,-6-10,-3-2,-2 6,2 20,7 25,6 24,5 15,2 6,-1 3,1-2,-2-6,0-7,1-9,-2-14,-3-14,-4-17,-4-19,-8-22,0-17,0-5,0 0,2 7,2 12,2 13,3 16,5 18,6 27,3 22,5 15,1 9,1-2,-1-5,-3-10,-2-23,-5-24,-3-28,-6-16,-1-6,-3 2,2 4,2 8,8 14,6 20,7 25,4 19,-1 11,-1 1,-2-3,-4-7,-4-14,-2-19,-2-15,-1-13,0-7,-4-5,0-2,1 2,0 4,3 9,2 15,6 15,3 12,1 5,0 4,-1 1,-4-3,-2-14,-2-15,-1-15,-7-21,-2-17,-3-7,-1 1,0 7,3 11,2 16,7 20,12 22,5 17,3 14,-1 6,-2-2,-6-4,-4-9,0-8,-3-18,-4-16,-2-23,-2-21,1-16,0-9,1-5,0 5,0 13,1 13,0 16,2 24,4 21,1 19,1 11,3 2,-2-3,-1-5,-1-11,0-13,-5-21,-2-18,-1-13,-1-5,-2-1,-1 4,1 15,3 18,5 16,4 14,5 14,1 7,1-1,-3 0,-3-3,-3-4,-3-6,-1-10,-2-16,0-15,-3-15,-4-10,0-10,-1-2,-3 1,1 5,3 20,4 20,6 21,7 13,4 7,0-3,0-1,-5-11,-4-17,-2-21,-3-17,0-13,-1-11,0-3,-3 5,0 6,1 10,0 15,1 18,4 27,6 22,4 10,2 0,0-5,-1-8,1-13,-6-21,-3-20,-3-19,-2-22,0-10,-1 0,0 5,0 8,3 18,3 25,4 23,5 20,0 14,1 9,-3 0,-1-7,-2-11,-3-15,-2-21,-1-18,-3-21,0-14,0-16,-1-14,1-4,0 5,-1 11,1 26,3 27,0 20,3 16,-1 9,3 3,-1-3,-1-4,0-7,-3-11,-1-15,-5-12,-4-8,0-7,0 10,2 19,4 13,3 18,0 8,0 3,0-3,-1-4,3-7,-1-6,1-10,-1-11,-2-16,3-14,0-11,2-11,0-5,-2 2,0 5,-2 21,-1 23,0 28,4 29,2 24,-1 19,1 8,3-8,-2-15,2-19,-5-22,-4-26,-4-24,0-24,-1-23,2-16,0-9,-2 5,0 11,1 14,0 18,2 23,0 24,0 17,3 9,7 2,3 1,3-3,-1-5,-1-8,-5-16,-4-16,-4-21,-4-15,0-7,1-4,0 3,1 8,-2 11,0 15,1 22,3 14,2 9,2 5,2 2,-1-2,-2-5,2-7,0-15,-1-17,-1-16,-2-13,0-6,0-2,-1 6,0 15,-1 19,1 24,0 19,2 8,4 8,3 0,3-7,-1-13,-2-19,-3-24,-2-23,-2-13,-2-6,0 1,0 8,2 11,3 16,4 24,5 24,2 21,2 15,0 3,-1-4,-3-11,-1-13,-6-15,-4-20,-2-18,-1-17,-2-9,1-8,0 1,0 4,-2 6,-1 6,1 13,3 18,4 15,1 10,3 5,-1 0,2 0,-1-2,-2-9,-2-15,-1-15,-2-11,-1-7,0-2,0 1,0 14,4 21,10 28,5 14,4 8,0-2,0-5,-3-8,-6-12,-6-18,-7-21,-4-20,0-16,-4-12,1-3,-2 4,0 6,0 9,0 14,3 22,1 14,1 18,2 14,1 11,3 1,3-3,3-8,-2-11,-5-18,-5-19,-5-21,-1-19,-1-11,-2-3,-1 0,-1 6,2 10,0 12,1 19,1 26,2 22,3 15,3 3,0 4,5-4,3-8,-2-14,-3-17,-5-17,-5-19,-2-22,0-16,2-12,2-2,3 6,2 13,-1 16,-1 11,1 17,1 21,1 25,0 14,1 11,-3 5,0 0,0-7,1-8,0-7,-2-12,-2-13,-3-14,-3-16,-1-16,1-11,3-8,0-2,2 6,-1 6,2 14,1 14,2 15,1 13,3 9,3 4,-1 0,2-4,1-11,-1-16,-2-13,-1-10,0-6,-4-4,-2 10,1 12,3 14,1 16,1 7,2 7,3 2,1-10,-2-14,-1-15,-2-11,2-16,-1-8,-1-3,2 11,0 18,1 21,1 17,0 9,2 0,3 1,0-8,0-12,-4-14,-2-13,-2-9,-2-9,1-5,2-1,2-2,0-1,1 5,0 15,2 20,1 28,5 24,3 20,2 3,3-7,-2-16,-3-13,-3-15,-9-16,-8-15,-4-15,-4-15,0-13,1-3,0 0,-2 3,2 5,1 5,2 6,0 4,0 4,2 13,3 14,4 14,4 9,1 5,-1 3,-2-3,-5-16,-5-18,-4-16,-3-18,0-12,2-8,0-2,1 4,0 9,2 10,3 23,8 22,10 22,6 10,1 4,0-1,-4-6,-11-14,-8-16,-4-15,-2-10,-1-9,0-3,1-3,3 1,4 15,6 21,11 24,5 10,0 10,0-4,-4-7,-8-10,-8-14,-6-21,-4-13,1-11,1-6,-1 2,3 9,8 16,7 18,10 14,4 17,3 7,-2 2,-4-1,-4-4,-5-7,-2-9,-5-12,-5-11,-3-16,-5-14,-2-10,0-3,0-1,-1 1,2 4,0 3,5 14,9 14,6 15,6 12,2 6,1 3,-4 1,-2 1,-4-4,-3-4,-6-14,-11-14,-6-12,-5-8,-3-6,1-3,1-1,5 2,4 12,5 13,6 18,6 11,6 13,5 6,1 2,2-2,1-4,-2-5,-2-9,-9-8,-10-13,-10-11,-5-13,-7-10,-2-7,1-11,-2-11,3-9,4 0,3 6,4 9,5 11,3 10,4 13,1 17,2 19,0 17,-1 8,1-2,0-1,-1-4,1-4,-1-10,-5-12,-5-16,1-16,-2-16,-2-6,0 0,2 4,0 9,4 16,4 25,2 19,4 9,1 4,3 0,-1-5,-2-13,-4-21,0-18,-1-17,0-10,0-2,0 1,0 3,1 16,2 19,7 25,3 17,6 14,1 6,-2-2,-4-6,-4-4,-4-9,-2-17,-5-16,-2-17,0-16,1-12,0-7,2 1,0 5,0 9,1 14,5 19,7 17,4 16,1 11,1 5,-3 4,-3-3,-3-7,-4-16,-3-18,-2-16,-2-16,-2-7,0-4,-1 2,2 4,1 9,0 17,9 16,6 18,0 12,-2 12,-3 1,-2-2,-3-1,-2-5,-1-6,0-6,2-8,-2-10,-5-14,-3-14,-2-10,1-13,-4-12,-1-6,-2 1,0-1,1 3,-1 5,3 8,6 15,7 15,6 15,1 10,1 7,-2 4,-4 5,-3 1,-1 0,3-4,3-8,1-4,-3-10,-4-7,-7-8,-7-11,-5-6,-2-6,2 0,3-1,5 3,4 0,3 0,1 2,1 2,7 5,4 11,7 10,3 11,-1 7,-1 8,-3 3,2 2,-2-1,0-1,-3-3,-7-7,-7-13,-7-10,-7-10,-3-8,0-7,4-6,4-3,6-3,3-1,3-6,2-3,0 2,1 5,5 17,7 18,3 15,2 15,-3 9,-3 1,-4-1,-4 0,-1-2,-3-3,-3-7,-3-12,-9-15,-1-12,-1-11,2-5,5-2,0-1,3 2,0 3,5 12,7 15,4 13,4 9,-1 8,-3 3,-2 3,-2 0,-6-4,-1-14,-6-15,-2-18,1-14,3-5,1-4,10-1,3 3,1 3,-1 5,-2 6,0 7,2 11,5 16,5 10,2 14,-3 5,-4 4,-4 0,-3-4,-6-9,-5-11,-5-14,0-12,2-10,2-6,2-5,1 1,2 3,6 10,7 16,4 13,4 12,1 6,0 3,-1 4,-4 0,-5-2,-5-3,0-6,-3-12,-4-17,0-19,-1-13,1-6,2-6,2 1,-1 3,1 4,1 8,3 11,5 18,3 12,2 11,-2 8,-4 8,-1 1,-3-1,1-1,-2-5,-1-5,-4-12,-5-14,-2-12,0-15,2-7,3-8,2-5,1 1,0 5,5 9,3 15,4 21,5 14,3 11,-2 6,-3 2,-3-3,-5-6,-6-9,-6-14,-8-15,-6-13,-2-9,-3-3,-2-4,11 14,11 17,10 17,4 14,2 11,2 4,-3-1,-5-9,-7-17,-6-20,-5-15,-5-14,-1-9,1-1,-6 3,2 6,3 6,5 12,4 15,6 12,8 13,5 13,4 9,-2 4,0 0,-2-4,-4-3,-1-3,-1-3,1-3,2-2,-2-5,-5-11,-10-15,-9-19,-6-12,-3-12,2-3,4-1,1 3,5 7,3 8,4 9,7 14,8 15,6 20,4 11,3 5,0 2,-2-2,-3-3,-2-3,-4-3,-3-4,-5-10,-9-11,-7-11,-4-11,-2-10,2-8,5-10,5-12,3-7,3 2,1 6,1 7,-1 8,1 17,6 16,7 14,6 16,5 13,1 11,-1 11,-5 12,-6 0,-2-2,-3-10,-1-8,-6-15,-6-17,-7-16,-7-17,-2-16,-3-13,1-17,0-6,3-7,5 4,4 10,5 14,2 11,6 11,4 14,8 14,8 16,2 9,0 9,-2 11,-2 7,0 5,-3 0,-4-5,-5-11,-6-20,-8-23,-6-24,-3-17,1-11,2-19,4-9,3-1,0 9,1 13,6 21,7 22,8 22,8 17,5 12,3 11,-2 11,-4-1,-4-6,-6-13,-8-20,-8-18,-13-17,-3-12,-2-13,0-6,2 1,4 4,1 10,8 17,8 21,12 14,5 11,3 5,0 1,-2-7,-5-5,-8-8,-11-10,-11-11,-6-10,-5-11,-3-6,-1-4,0 0,1-1,5 4,4 1,1 4,6 8,8 12,11 17,8 17,5 10,0 4,-1 0,-4-2,-6-7,-6-8,-8-8,-5-13,-8-12,-2-18,-4-12,-1-6,0-10,5-3,3 1,2 5,3 5,4 11,8 18,9 22,7 23,6 14,0 7,0 0,-6-6,-5-8,-8-12,-10-16,-6-16,-5-20,-2-12,2-5,1 0,3 6,3 4,3 11,7 17,12 19,7 16,6 15,1 10,-3 2,-2-4,-5-8,-3-9,-5-7,-9-16,-6-18,-8-17,-5-10,2-2,0-1,4 1,0 6,3 5,8 12,9 13,8 11,7 10,1 5,0 1,-2-1,-5-3,-8-7,-5-10,-6-10,-5-10,-4-8,0-4,0-4,0 2,4 2,4 11,12 18,8 21,9 22,5 15,0 10,-3-2,-4-8,-6-9,-5-8,-9-12,-6-17,-9-12,-4-13,-8-9,-2-7,1-8,4-10,5-3,6 0,4 3,3 5,2 6,3 8,7 17,6 22,8 16,5 7,2 4,-1-1,-3-5,-9-8,-10-9,-12-12,-9-12,-8-13,-3-11,0-10,-3-5,2-1,1 2,5 5,2 3,5 5,9 13,11 18,10 18,8 13,5 8,-1 1,-3-4,-8-7,-11-12,-11-10,-10-13,-5-9,-5-8,-1-7,-2-4,2-3,2-3,2 0,5 4,2 9,9 11,9 16,10 20,9 25,6 12,2 6,-1-2,-3-9,-12-19,-16-24,-13-22,-7-16,-2-8,-3-8,0-2,3 3,4 7,8 13,11 20,10 14,8 11,6 5,2 0,-10-7,-12-11,-9-10,-10-7,-4-7,-2-1,2 0,2-2,1-3,4 0,0-1,5 2,9 11,8 12,5 10,3 9,0 5,5 6,2 0,-7-10,-9-19,-10-16,-4-9,-2-5,0-2,1-1,2 1,1 9,6 10,8 15,6 11,8 10,2 6,-2 3,-2-3,-8-6,-9-8,-8-7,-7-7,-4-6,0 2,9 4,11 10,8 8,4 4,2 1,-1-4,-6-6,-12-12,-10-10,-9-11,-5-9,-6-5,2-1,2 2,7 7,8 15,6 17,7 14,5 6,3 4,2 1,6-3,-1-4,-4-10,-6-13,-11-12,-12-10,-10-7,-2-4,2-3,5 1,6 2,5 2,4 3,4 6,5 8,4 10,6 11,4 8,2 5,-1 4,0 0,-5-4,-3-4,-5-10,-7-6,-11-9,-9-12,-6-7,-2-6,2-2,4-1,7 2,5 4,4 1,3 3,0 4,0 4,2 6,4 7,5 4,-1 6,0 7,0 5,4 5,2 2,4 2,5 4,-1-5,-3-5,-7-8,-11-15,-11-12,-8-10,-4-6,-3-4,2 2,6 0,5 2,8 4,6 3,3 3,1 1,0 1,0 3,3 4,2 3,-4 2,3 2,4 6,2 5,4 5,-2 3,-2-1,0-2,-1-3,0-1,-3 0,-6 1,-9 3,-9 4,-5 4,-4 6,-2-3,1 0,4-2,5-3,3-5,2-2,3-2,3 1,-2-3,0 0,2 0,2 2,5-2,3-2,3-3,0 0,1 0,-5-4,-6-9,-3-9,-1-6,0-5,0-4,1-3,1 1,0 2,3 8,4 7,1 10,-4 10,-4 10,-3 8,0 5,1 4,0 1,1-2,1-3,1-4,-5-5,-7-14,-4-12,2-11,2-11,6-5,7-1,5 0,4 2,1 2,-2 1,1 7,0 6,2 8,0 7,2 8,-2 7,-4 8,-2 5,-2 6,-3 8,2 2,3 0,2-2,3-5,2-8,-3-8,-7-10,-6-11,-2-10,-1-7,4-5,6-4,4-1,2-1,-1 3,-1 4,0 6,2 6,-2 8,-1 10,-3 9,-1 4,-2 3,-3 1,-4 3,-6 5,-1 2,2-2,3-4,4-6,7-3,-3-11,-4-10,-3-13,-4-8,0-5,3-3,2 0,2 3,4 8,5 12,4 9,3 10,2 8,-1 7,-4 4,-2 0,-3 2,-7 2,-6 0,-6 0,-3-4,2-3,0-6,1-7,-1-5,-5-11,-2-10,2-13,5-7,4-5,6-5,7-2,8 4,1 5,-1 7,1 8,0 9,3 8,2 10,3 10,-1 11,-2 10,-4 6,-4 3,-3 2,-2-3,-1-5,1-8,-2-8,-6-11,-7-11,-7-9,-4-9,-1-7,1-6,5-4,6 0,4 0,5 0,2 5,2 4,3 6,4 6,4 11,1 11,5 8,1 7,-2 2,-1-4,-6-11,-10-12,-9-10,-3-10,1-5,2-3,2-3,9 1,9-1,4 0,3 2,-1-1,-1 4,-3 3,-1 6,2 6,2 7,1 8,-3 5,-3 4,-3 3,-3 3,-8 2,-4 2,-5 2,-2 2,-1 3,0 0,2 0,2-1,-1-2,3 1,3-2,-1-3,3 0,1-1,1-7,2-11,2-13,5-10,3-7,3-1,2 4,-2 4,0 5,0 5,1 4,1 4,0 4,0 2,1 3,-3 2,-3 3,-3 4,-3 4,-1 6,0 5,2 1,-2 0,0 0,-1 0,3-1,2-4,3-5,-2-7,-6-14,-2-14,-1-10,-1-12,6-4,5 0,5 0,4 3,1 2,-2 2,-4 4,-5 4,-5 6,-5 6,-8 6,-7 5,-5 6,-4 8,-2 8,-2 6,0 3,3-1,3-2,4-7,2-1,3-4,3-2,5 0,0-1,0-2,1 1,-1-3,5-7,10-9,7-8,5-7,3-1,-1 0,-3 5,-3 3,-2 4,-1 4,0 3,0 3,2-1,2 1,2-1,-1 1,1-1,-2-4,0 0,0-1,-4-2,0 1,-3-1,0-3,-2-3,-2 0,-2-1,-1 1,-1 0,-1 0,0 1,-1 0,-2 3,-5 8,-5 7,-4 9,-3 7,-2 5,0 3,-2 3,-1 1,1 0,1-2,4-4,3-4,6-3,1-4,3-2,1-1,6-2,3-3,8-4,6-8,4-11,5-7,2-5,-1-2,-1-1,-4 0,-7 3,-5 4,-5 3,-2 6,3 8,1 8,2 6,2 8,-1 6,-2 2,-3 0,-3-1,-3 0,-8 3,-7 1,-9 4,-4 3,-2 0,6 1,6-2,7-2,4-2,2-3,1-2,2-1,-2-4,0-1,-2-5,1-1,-3-2,-1-5,-5-9,-2-4,2-7,2-5,5-4,2-2,5 3,5 1,4-1,1 2,-2 0,-1 1,-3 2,-5 4,-3 7,-5 6,-3 5,-2 6,1 3,1 2,2 2,3 1,0-3,1-8,2-10,9-9,8-8,8-4,5-4,3 2,-1 0,-3-1,-5 3,-4 6,-2 8,-1 9,-2 8,-2 8,-1 4,-2 1,-3 1,-1 0,-4-2,-6-3,-7-4,-4-1,-3 0,-1-1,2 0,1-1,2-2,1 1,1 2,1 2,1 2,-1 2,1-3,-1 1,3-1,1 2,0 0,1-1</inkml:trace>
</inkml:ink>
</file>

<file path=ppt/ink/ink9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09:56:09.414"/>
    </inkml:context>
    <inkml:brush xml:id="br0">
      <inkml:brushProperty name="width" value="0.05" units="cm"/>
      <inkml:brushProperty name="height" value="0.3" units="cm"/>
      <inkml:brushProperty name="color" value="#00B050"/>
      <inkml:brushProperty name="ignorePressure" value="1"/>
      <inkml:brushProperty name="inkEffects" value="pencil"/>
    </inkml:brush>
  </inkml:definitions>
  <inkml:trace contextRef="#ctx0" brushRef="#br0">1 826,'0'-6,"0"-9,0-9,4-6,8-12,5-4,1-2,-4-5,1 6,-1 5,0 2,0 3,-4 0,1 0,-1 0,-2 0,-3-1,-2 13,9 24,1 18,-1 13,-2 8,1 4,-1 2,-2-1,-2-14,-3-25,-1-26,-2-22,0-17,0-5,-1-4,1 4,-1 6,1 26,0 33,0 22,0 21,5 16,1-8,1-25,-2-31,-2-20,-1-19,0 18,-2 46,0 32,0 28,0 20,-1 5,1-1,0-12,0-14,-10-28,-7-47,-7-38,2-19,-1-20,-1-9,4 2,4 2,6 9,5 9,2 9,2 20,2 28,0 29,0 23,5 16,1 4,0-2,-2-7,-2-19,0-29,-2-30,-1-24,0-17,0-6,0-3,-1 15,6 31,6 40,1 29,4 20,-1 12,-3 0,0-14,5-30,2-40,4-32,-2-23,0-14,-3-6,-6 3,1 16,-2 31,-3 35,-3 29,-7 35,-3 20,-5 8,-7 0,1-2,2-10,4-14,3-24,3-34,3-30,1-33,0-26,1-20,-1-6,1 7,0 15,4 34,1 44,6 43,4 41,5 19,-2 0,2-17,1-29,2-37,6-40,-1-23,-6-16,-3 2,1 19,2 28,-4 31,0 25,-3 12,-4 3,-4-1,-4-4,-2-24,-7-36,-7-43,-2-19,-2-11,0 3,4 6,-1 17,1 37,3 34,3 21,3 31,1 16,7-5,1-11,1-22,-1-46,-2-36,-7-24,-2-16,0 0,0 18,6 45,8 38,6 28,2 12,-3 0,-3-23,-4-32,-3-31,-2-18,-2 4,5 28,1 21,4 15,0-4,-1-26,-7-26,-3-21,-3-15,1-11,0-5,0 4,2 2,4 13,8 30,11 46,6 34,4 21,-3 4,-3-9,-5-24,-7-30,-5-32,-4-32,-4-19,-1-11,-1 1,5 16,6 37,11 37,7 36,4 31,0 28,-4 9,-3-1,-5-14,-12-29,-6-40,-8-38,-4-30,0-22,2-6,2 1,7 11,18 49,15 57,12 40,2 17,-7-3,-10-26,-10-40,-19-52,-14-43,-10-26,-2-11,4-4,5 3,5 10,15 39,14 47,20 49,8 28,0 9,-8-6,-10-22,-10-42,-8-43,-7-30,-3-19,-2-3,-1-2,0 6,0 22,1 33,5 39,6 28,12 33,2 15,-3-2,-5-11,-6-26,-9-36,-4-35,-8-28,-1-20,-3-13,1 0,2 25,14 47,10 37,9 26,5 21,-2 11,0 2,-4-9,-6-12,-10-32,-10-36,-9-32,-2-24,2-18,-1-9,2 1,3 8,9 28,9 40,8 33,6 25,5 15,-2 8,-6-4,0-14,-4-11,-4-21,-8-36,-10-37,-4-23,1-21,2-15,3-4,1 4,3 12,1 14,1 34,0 56,11 45,7 25,1 12,-3 1,-4-9,-4-32,-4-46,-2-44,-1-29,-1-18,-1-1,0 0,5 26,7 37,6 33,0 28,2 19,-2 6,-4-22,-4-38,-9-34,-4-25,-1-10,0-9,0 2,-2 12,-1 22,1 44,2 51,6 36,8 15,2 0,5-5,-1-34,-3-49,-3-49,-8-32,-5-19,-1-11,0 4,1 8,11 38,8 37,12 52,7 30,1 14,0 4,-6-9,-3-40,-6-40,-7-43,-4-28,-5-18,-3-8,-2 4,0 10,5 16,6 32,6 38,1 31,-3 27,-3 14,0 5,-1-25,-2-50,-3-48,-2-37,-2-21,-1-7,0-1,0 4,-1 11,1 32,4 45,3 37,4 25,0 17,-1 9,-3 3,-2-6,-2-10,-2-10,-6-28,-7-33,-1-35,2-25,2-14,-2-8,1 5,2 8,3 23,2 40,1 40,2 28,0 30,5 12,2 3,4-11,0-41,-1-35,-3-55,-2-32,-2-19,-2-7,-1 6,5 51,6 52,10 49,7 26,-2 6,-4-21,-7-42,-6-39,-4-45,-3-27,-2-6,-1 5,0 22,9 47,4 39,4 34,5 20,-1 8,-5 3,0-9,-2-31,-3-38,-4-35,-3-26,-2-19,0-4,-2 2,1 26,-1 46,0 35,1 17,0-20,0-37,-1-50,1-30,0-20,0-7,1 1,-1 14,0 34,0 47,4 58,3 34,-1 16,4 5,0-9,-1-33,-3-39,-2-37,-2-29,-1-19,-1-13,0-5,0-2,-1 0,1 21,9 47,8 52,11 47,5 22,-3 5,-1-1,-6-14,-7-10,-6-13,-5-31,-3-37,-2-31,-1-24,-1-16,1-11,0 2,1 8,-1 8,6 21,11 38,12 30,7 31,2 25,-6 4,-7 0,-8-9,-7-24,-5-35,-3-47,-2-31,-1-21,1-2,-5 5,-2 29,6 48,3 44,2 33,4 22,1 8,0-8,-2-28,-2-40,-11-38,-9-38,-17-38,-12-18,-3 2,2 17,4 34,4 40,4 32,2 26,8 10,7 1,2-10,-1-20,-8-36,-4-37,-7-31,-13-29,-6-18,0-1,4 6,7 9,10 29,11 41,9 38,7 33,4 21,3 16,1 0,0 2,0-7,-5-20,-3-33,0-38,-3-28,-11-26,-6-12,1-4,1-1,3 30,7 45,4 51,5 40,3 20,1 8,2-1,-5-4,-6-31,-6-40,-15-44,-7-31,-2-27,1-14,7 16,10 33,7 43,3 48,2 29,4 20,2 0,-3-16,-4-30,-6-48,-5-46,-8-40,-3-21,-2-4,6 8,3 22,0 23,-4 54,-7 47,-6 40,-6 20,5-3,11-12,5-22,4-23,0-19,0-27,-6-28,-3-34,0-27,1-11,5 4,4 12,4 14,11 24,12 34,19 32,10 24,0 12,-5 9,-9 0,-6-18,-11-30,-20-31,-11-27,-6-32,-2-17,1-6,6-1,4 17,10 34,14 45,11 48,10 36,10 16,1-2,-6-11,-5-28,-12-29,-16-40,-12-31,-6-21,0-14,1-7,0 5,8 34,14 52,15 49,12 43,1 16,-2 1,-11-18,-21-47,-14-51,-8-39,-3-25,0-10,6-4,7 3,8 29,6 34,5 32,-3 19,0 9,-3 3,-5-8,-6-17,-3-27,-4-39,0-32,3-18,1-6,5 6,5 12,10 31,10 38,3 33,1 25,3 16,-1 12,-2-3,-4 0,-7-6,-9-16,-3-28,2-40,1-28,3-22,2-5,6 15,13 36,9 23,4 22,3 7,-4-2</inkml:trace>
</inkml:ink>
</file>

<file path=ppt/ink/ink9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2:50:20.988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ignorePressure" value="1"/>
      <inkml:brushProperty name="inkEffects" value="pencil"/>
    </inkml:brush>
  </inkml:definitions>
  <inkml:trace contextRef="#ctx0" brushRef="#br0">1 88,'0'2,"0"4,0 8,0 10,0 5,0 2,2-2,1-6,3 0,0 0,-1 2,-2 1,0 1,-2-1,0 0,2 1,0-3,0 1,-1-2,2-5,0-3,0-1,1-3,0-7,2-8,2-13,4-13,3-5,-1-1,-4-1,-3 2,-3 1,-3 4,-1 3,-1 2,-1 4,1 0,-1 2,0-2,1 0,0 2,0 1,0 2,0 0,0-2,0 10,0 11,0 11,0 9,0 7,0 5,0 2,0 0,0-4,0-3,0-1,0-1,0 1,0-3,0-4,-3-12,-3-18,0-16,-2-10,-2-8,0-1,0 1,-3 3,0 5,2 4,4 5,2 11,7 23,6 28,5 14,1 8,2-1,0 2,0-6,-2-6,-4-9,-2-11,-3-11,-4-12,-4-23,-4-18,-3-11,-3-5,-2 2,3 4,0 5,2 7,3 17,2 18,3 20,1 11,1 5,0 1,1-3,-1-5,1-13,4-19,4-20,6-13,0-5,3-2,-2 1,-4 6,-4 6,0 8,0 15,2 14,4 25,2 15,4 14,5 7,2-4,-2-7,-3-10,-4-9,-6-14,-5-17,-6-14,-3-14,-1-11,-1-8,2-2,0 1,0 2,1 2,1 6,0 2,0 3,0 9,0 14,1 16,-1 10,0 8,2 7,4 1,0-3,3-8,-4-12,-5-21,-5-20,-8-18,-6-13,-2-3,1 2,1 6,-2 6,3 8,5 9,2 12,0 15,0 12,-2 12,0 6,-3 4,-4 5,1 2,2-1,4-3,3-5,5-10,2-19,2-18,1-13,0-8,1-2,2 0,1 2,0 4,-2 5,3 10,-1 15,3 20,-1 16,4 8,2 5,3 0,-2-6,-1-7,-2-7,-2-11,-4-15,1-18,2-16,-1-11,2-2,0 2,0 3,-1 6,1 11,-1 18,-2 25,1 21,2 12,0 2,-2-3,-2-6,1-10,0-8,-1-7,-1-9,1-16,0-15,2-12,-1-13,0-3,1 0,0 7,-2 8,0 6,0 9,0 9,2 16,0 13,-1 7,-2 7,-1 2,2 1,0-4,-1-5,0-5,-2-8,0-13,0-13,-1-13,0-7,-3-4,-1 0,-1 0,-2 4,5 12,4 15,4 15,2 10,2 10,1 10,-1 2,1-1,-2-4,-3-8,1-7,-1-6,-2-8,-1-14,-2-15,2-17,1-18,1-11,3-3,3 1,-1 7,0 9,-1 10,1 15,-2 23,-3 18,-1 16,-2 14,-1 8,-3 0,-2-2,-2-3,0-6,0-7,0-9,0-19,-1-18,-2-12,0-10,0-6,-2-4,-1 3,2 6,-1 9,2 16,3 16,2 13,1 9,2 5,1 9,1 2,-1 0,0-7,1-3,-1-6,0-4,0-10,3-9,3-13,3-13,0-7,1-5,-1-1,-3 0,1 0,-1 5,1 6,2 7,2 12,1 18,2 13,-2 11,-1 10,-1 3,-3 1,-1-3,0-5,1-7,-1-8,-2-11,2-16,7-22,3-14,0-6,-1-5,-3 1,-3 3,-3 3,-3 11,-2 15,-1 11,-1 12,1 9,-3 6,-1 3,-2 2,-1 1,2 0,-1-8,0-13,-1-19,1-18,-2-11,1-11,-3-3,-3-2,-1 4,1 7,3 14,3 14,3 19,3 17,0 14,1 9,1 6,-1 0,1-3,-1-8,1-9,-1-13,0-16,0-13,0-9,0-7,0-4,0-1,0 0,0 2,2 7,4 12,3 13,3 11,1 8,-1 12,-2 1,-2 3,0-2,-3-5,-2-9,1-15,0-17,2-14,-1-9,0-3,-2 0,-1 1,-1 1,2 12,3 15,1 17,1 13,-1 7,2 2,-2-1,-1-3,-2-9,-2-12,0-18,-2-13,0-9,-1-3,1 1,0 0,-3 4,-1 5,1 12,3 16,1 13,4 12,1 11,-2 5,3-1,-2-1,0-5,-2-7,-1-4,-1-10,0-15,-6-19,-5-11,-2-9,-2-2,-2 2,3 1,0 3,3 3,3 4,0 7,2 10,3 15,3 13,3 20,2 14,1 11,0 0,-1-6,1-6,-1-20,-1-24,-2-24,-1-15,-1-8,-1-6,0 0,0 2,0 5,-1 7,4 9,2 16,4 17,3 25,1 17,7 13,4 2,4-1,-1-8,-3-12,-4-17,-7-20,-5-21,-3-17,-4-7,-1-2,-1 0,0 12,0 16,2 18,4 12,1 14,3 11,-2 11,-1 1,-1-6,-2-6,-2-9,0-21,-1-20,-1-22,-1-19,-7-12,-4-8,-4 0,0 6,0 10,4 22,11 33,9 24,5 19,1 7,0-2,-1-6,-3-16,-11-26,-7-20,-8-20,-7-20,-4-8,-1-3,2 4,3 8,5 8,6 22,13 23,12 25,8 14,3 8,1 1,-4-4,-3-6,-4-8,-5-12,-3-17,-3-13,-1-9,-2-7,0-5,0 0,1 13,2 18,8 23,6 20,2 9,0 2,-2-3,-2-4,0-9,-4-8,-2-10,-3-19,-3-15,-1-12,-1-16,0-8,-1-2,1 4,-1 9,1 8,0 17,0 18,0 17,0 21,0 16,2 10,4 1,1-4,1-9,0-9,-2-10,-2-18,-1-19,-2-18,-3-16,-1-8,-3-2,0 3,0 7,2 7,7 19,10 29,7 25,9 16,4 5,-1-3,-4-9,-6-10,-7-15,-6-21,-5-22,-5-20,-3-16,0-7,0-2,1 1,1 6,1 9,0 8,1 22,2 24,2 22,-1 18,0 7,-1 8,-1-3,0-5,-1-7,0-10,0-15,0-22,0-21,0-22,0-18,0-20,0-13,0 2,-3 11,0 15,-1 16,2 24,0 26,6 31,9 28,6 14,7 4,1-6,-1-9,-3-16,-5-26,-5-23,-6-19,-6-16,-3-7,-1 3,-1 15,4 25,1 23,1 21,-1 7,1 1,-1-3,0-4,-1-8,0-4,0-2,0-2,3-2,0-3,0-8,-1-14,0-14,-1-26,-3-15,-1-11,-2 1,-4 6,0 8,0 8,1 19,1 20,3 27,1 14,2 6,1 1,2-5,-1-17,-3-27,-4-19,-4-20,-7-8,-3-2,-1 7,3 8,4 14,6 21,3 18,0 15,1 7,-1 3,0-3,1-5,-2-13,-1-14,-1-16,-3-18,0-14,-1-10,2-3,0 4,0 7,0 7,6 18,5 17,8 22,9 28,8 19,6 10,0 6,-2-6,-4-11,-7-14,-6-13,-8-22,-10-25,-4-20,0-17,-2-9,-1-2,-1 6,2 10,0 9,1 13,4 17,4 25,3 18,2 15,-1 8,0 3,0-4,-1-10,0-12,-1-17,0-18,-3-17,-3-20,0-11,-3-8,-1-7,0 3,0 5,2 9,-1 11,4 18,5 24,5 28,5 16,2 4,5-2,5-10,-3-10,-3-14,-5-18,-4-18,-3-15,-1-10,6-11,2-11,5 1,0 4,-3 10,-1 11,0 15,0 15,1 18,1 14,0 10,0 3,1-1,0-2,-3-5,-3-6,-3-13,-3-14,-4-16,-4-20,-5-10,-7-8,-4 0,2 6,5 22,3 25,5 20,5 18,6 12,4 4,1-2,1-8,-1-18,-3-24,-4-25,-4-23,0-14,-4-8,0 2,-3 6,-1 11,0 19,2 22,4 27,3 29,4 15,4 10,3 0,2-7,4-10,-1-12,-3-21,-4-25,-4-24,-2-18,-2-9,-3 0,-5 6,0 8,1 9,1 20,2 18,3 23,3 22,2 11,3 1,1-7,1-10,-4-23,-3-26,-2-21,-1-21,-5-21,-2-8,-3 2,1 7,-1 15,1 12,6 18,4 22,8 28,8 21,2 9,2 1,-4-4,-2-11,-3-10,-4-22,-3-21,-3-30,-1-29,-1-18,-1-9,0 5,1 10,-3 18,-1 24,3 32,2 26,3 26,3 12,1-2,1-3,2-9,-1-10,-2-17,-3-25,-2-18,-1-14,-2-5,-2-1,-2 4,0 6,1 14,3 17,7 21,5 23,5 21,2 10,1 3,-1-8,-4-9,-1-11,-4-11,-3-16,-3-23,-2-19,-1-15,-2-10,1-2,-1 2,0 6,1 17,5 25,1 27,6 19,2 13,4 14,5 3,0-5,-4-14,-7-24,-6-26,-4-30,-2-29,-1-21,-1-19,0-1,-2 6,0 8,0 11,-1 18,0 23,1 24,3 25,2 17,1 7,3 6,0-2,2-10,0-10,1-8,-1-21,-4-18,-7-17,-9-9,-4-2,1 9,0 14,4 19,0 19,3 11,3 6,5 1,4 0,6-4,3-7,-4-14,-7-21,-11-26,-8-21,-4-7,-7 1,-1 7,5 9,6 19,5 20,4 17,4 15,3 7,2 1,1 0,0-3,-1-14,-7-23,-6-17,-4-15,-3-5,-1-1,0 2,3 4,0 6,5 6,4 18,7 22,3 17,2 19,1 8,0-1,-1-4,-1-6,0-9,-1-21,1-22,-1-24,-1-16,1-10,-2-6,-2 2,-2 10,1 10,0 14,1 20,4 31,7 28,5 16,7 13,4-2,0-10,-4-11,-5-27,-2-32,-4-33,0-27,1-12,-1 2,-3 10,-1 13,1 14,2 18,0 27,1 28,4 18,1 22,0 11,0-1,1-11,1-12,-1-17,1-17,-3-19,-5-22,-5-20,-2-17,-1-12,2-8,1-1,0 4,-1 7,1 10,-2 18,1 19,2 17,0 14,3 7,2 3,3-1,2-6,-2-20,-2-19,-3-21,-2-21,-3-11,-2 1,-5 9,-4 11,0 19,2 23,2 23,5 20,10 16,6 8,3-1,0-7,1-10,-1-10,-6-17,-8-19,-4-16,-2-19,-4-11,0-5,-2 1,1 7,1 21,4 28,8 27,7 17,7 5,0-1,-1-5,-3-9,-3-11,-3-12,-3-23,-6-19,-2-16,-4-12,-4 0,-2 2,0 9,2 8,3 20,7 27,9 25,4 15,1 9,-3 6,0-2,-3-9,-2-11,-3-23,-5-28,-4-34,-7-27,-3-11,-2 1,-1 8,3 13,2 16,2 20,9 20,10 21,5 13,3 12,2 2,-2-2,-2-4,-3-15,-3-18,-3-25,-3-17,-1-10,-1-4,-6 2,-4 5,-3 7,1 14,5 18,9 21,11 25,11 16,4 7,0-5,0-8,-5-10,-8-16,-10-24,-6-19,-2-18,-3-9,-1-8,-2 0,1 3,2 4,2 11,6 21,11 40,10 31,4 22,0 0,1-8,-3-15,-2-16,-3-14,-8-16,-5-21,-9-23,-9-23,-9-20,-4-20,-5-7,-3 1,-3 12,3 15,4 18,5 17,5 13,9 15,9 19,11 20,7 18,2 7,1 0,-4-5,-1-6,-5-8,-3-16,-6-18,-5-25,-3-22,-3-17,-4-18,-3-3,-1 3,-1 5,1 11,1 11,3 16,11 32,11 33,11 27,8 18,6 9,1 2,-5-7,-3-13,-7-15,-7-18,-6-19,-6-21,-4-12,-1-9,-2 1,5 18,4 20,8 14,4 7,4 2,0-3,-7-9,-7-13,-5-12,-5-14,-4-12,-3-9,-2-7,-1 0,-1 5,1 7,-1 5,3 4,1 6,3 12,10 25,10 26,8 16,4 6,0-2,-4-8,-5-34,-5-42,-4-28,-5-25,-6-13,-3 5,-1 12,-1 16,9 32,9 35,12 27,7 19,7 12,0 2,-2-7,-5-8,-7-18,-8-22,-9-21,-5-21,-5-15,-5-13,-1-2,-1 3,3 8,5 18,12 20,10 25,10 25,3 15,2 8,-1 6,-4-4,-3-6,-3-13,-2-14,-7-19,-7-23,-7-23,-3-22,-2-20,-3-9,-6-1,-3 8,-1 16,12 35,10 39,9 28,9 16,1 10,0-2,-1-8,-3-13,-5-16,-6-23,-6-25,-8-20,-5-18,-5-16,-4-8,-3 0,1 7,2 13,8 24,9 27,8 22,4 16,1 7,2 4,0 0,-2-5,-2-7,-1-11,-4-14,-4-16,-9-14,-7-11,-5-4,-3 2,3 4,4 7,6 14,7 16,9 14,6 12,5 6,3-2,1-3,-1-15,-8-24,-9-14,-5-12,-6-5,-4-2,-4-1,0 4,3 16,8 19,7 19,8 25,6 13,3-1,-1-4,-2-8,-2-19,-6-21,-6-21,-4-14,-3-7,-3 1,1 12,9 15,8 18,10 18,5 10,1 3,-2-1,-5-4,-4-3,-4-2,-2-2,-2-3,1-3,3-4,1-11,-1-12,-1-14,-2-14,0-9,-1-5,-1-1,0-2,-3 3,-3 5,-4 7,-1 11,0 7,-1 7,3 8,1 13,4 10,9 6,6 5,7 2,5 1,1 0,2-3,-4-3,-6-10,-5-19,-5-20,-3-18,-5-12,-4-7,-4 1,0 6,-1 12,-1 13,1 16,6 31,10 23,13 29,10 21,8 18,3 3,-2-5,-6-16,-5-24,-5-21,-8-18,-6-24,-5-26,-2-24,-1-14,-1-6,-2 2,-1 9,-2 11,3 20,9 27,7 20,4 13,1 6,1 1,-3-6,-4-5,-4-12,-5-17,-6-14,-5-10,-3-9,-3-8,0-2,-1 3,0 5,1 8,2 10,8 20,9 14,4 10,8 9,2 1,4 0,0 0,0-8,-5-13,-5-16,-7-16,-4-8,-5-1,-5 3,3 10,4 6,5 3,2-3,0-9,0-7,-2-7,-1-3,-3-2,-2-1,0 0,-2 2,0 12,2 15,6 14,4 8,3 2,0-13,-1-12,-5-14,-4-8,-1-6,-3-2,-3 2,-1 3,-1 5,0 11,3 20,4 13,7 11,6 6,4-3,-2-16,-2-21,-3-26,-3-26,-3-11,-3 1,-5 6,-4 10,-2 18,0 23,1 16,-2 18,3 18,-3 18,1 17,1 8,1-1,3-10,7-16,9-10,6-15,-1-17,-4-21,-4-19,-6-16,-3-10,0-9,-3-3,-3 4,-2 6,3 17,6 23,7 21,12 24,4 10,-1 3,-1-5,-1-4,-5-12,2-21,-3-24,-2-24,-4-10,-2-2,-5 9,-2 9,-1 13,6 20,5 21,8 14,5 7,4 2,0-2,-2-5,-1-3,-2-2,-5-4,-2-4,-2-8,-4-14,-3-22,-1-22,-2-14,-7-7,-7 2,-4 8,-3 10,1 12,3 10,4 14,0 16,-1 19,0 20,2 15,3 8,3 1,6-6,2-11,3-15,-1-14,-2-18,-1-23,0-19,-1-10,-3-3,-1 2,-2 10,0 7,1 12,1 15,2 14,0 11,4 6,4 2,1-3,1-5,0-11,-1-14,-3-12,-1-10,1-5,0-3,-1 0,1-1,1 2,2 1,-1 0,-1 1,-1 2,-2 5,-1 12,0 22,-1 16,0 21,-1 20,1 13,0 1,2-9,4-11,3-15,0-24,-2-32,-1-34,-3-23,-1-7,-1 1,-3 8,-7 10,-4 11,1 21,1 21,4 22,2 16,7 13,9 7,4-1,5-4,-1-9,-1-12,-6-11,-5-17,-4-16,-3-11,0-6,-2-3,1-2,0 11,3 12,1 11,2 7,1 1,-1-6,-1-6,-1-5,-5 0,0-1,-4-1,-2 1,4 0,8-3,9-1,5-4,1-1,0 3,0 2,-2 4,-3 0,-1 3,-1 3,0 6,1 12,1 8,2 5,2 4,-1-1,-2-3,-4-3,-2-3,-1-3,-3-9,-3-15,0-15,-2-11,0-5,0-1,-1 1,1 2,-1 3,1 3,0 23,0 32,0 32,0 17,0 5,0-1,0-5,0-11,0-11,0-8,0-10,0-8,0-15,0-15,-2-16,-2-18,3-21,5-17,3-7,4 1,-1 4,1 10,-2 13,1 15,-2 10,-2 7,-2 6,-2 3,1 2,1 0,1 3,1 7,1 18,0 16,-2 17,-1 14,-2 11,-1 0,0 1,-1-4,-1-10,1-13,0-11,-1-14,-1-24,-1-26,-1-22,2-16,0-6,1 3,1 8,-1 9,-1 14,-2 22,-4 31,-6 34,-3 19,-2 3,1-6,3-3,1-8,4-10,0-13,2-9,1-8,0-9,0-11,1-14,-2-8,1-5,2-5,1-2,2-1,1 3,1 2,0 0,0 1,1 4,-1 9,0 17,0 14,0 10,0 7,0 2,0-11,0-15,0-16,-2-14,-1-15,0-5,0 1,1 3,1 6,1 8,0 11,0 14,0 10,0 15,0 8,0 5,0-1,0 0,0-2,0 0,0 0,-2-1,-2 1,-2-3,0-4,-1-5,0-8,-4-14,0-19,0-12,1-9,1-6,0 3,3 4,3 4,-2 5,1 9,1 20,3 15,2 15,0 6,0 9,-2 8,-2 0,-3-2,-1-7,2-8,0-14,1-22,2-20,0-19,1-7,0 0,0 4,0 8,3 10,6 15,3 15,3 17,1 16,0 14,-2 8,-4 0,-3-3,-4-4,-1-5,-2-4,0-8,-1-6,0-10,1-15,-1-20,9-28,9-28,10-23,8-11,3 8,-3 14,-7 20,-5 20,-5 21,-5 26,0 21,0 19,1 12,-2 12,-3 5,-1-1,-2-8,1-8,0-11,-3-18,-1-27,4-31,3-29,8-22,5-4,2 4,-4 11,-3 19,-1 18,-5 24,-3 26,-4 19,-3 14,-1 10,-1 0,-4-4,0-5,-2-7,-1-6,0-9,-3-12,-2-12,2-16,-1-14,2-6,0-4,-1-1,1 2,2 4,3 14,1 18,2 20,0 16,1 13,-2 14,-6 9,-1-2,0-8,2-10,3-18,1-20,2-25,0-18,1-15,0-11,3-12,4-3,2 7,0 12,-1 13,0 12,-1 23,1 19,-2 12,2 12,1 15,0 4,3-1,2-4,1-6,-2-8,-3-17,-4-21,-2-17,-5-18,-2-13,0-11,0-2,0 1,1 9,1 15,1 20,0 20,2 16,2 11,2 8,0 7,1 1,1-2,-3-4,-1-6,-2-6,0-13,-4-14,-2-15,1-12,-2-10,-1-8,-1-2,0 11,4 25,6 22,1 16,3 15,0 7,-1-1,-1-7,-2-7,1-2,0-5,-1-9,0-13,-2-17,-2-13,-2-9,-1-6,2-5,0-2,0 5,1 3,1 7,0 10,0 17,0 13,3 14,0 7,1 7,-2 4,0-3,0-4,-2-6,-2-8,-2-15,1-20,-2-19,-3-10,0-3,-1 4,1 4,2 17,9 24,7 22,5 12,1 10,-1-1,-4-2,-3-4,-4-4,-2-4,-1-4,-1 0,-1-1,1-1,-1-1,-2-9,-3-12,-3-12,0-9,-2-11,3-12,1-6,3-9,1-4,2 4,0 9,4 12,3 17,1 22,2 20,-1 9,-2 3,1 2,-1-2,-1-4,-2-5,-2-5,0-13,-1-13,0-17,0-12,0-12,-1-7,1 1,0 4,0 5,5 19,7 37,9 28,5 15,2 2,0-3,-1-9,-6-11,-9-17,-6-21,-8-22,-2-22,-1-19,0-5,2-1,0 6,1 13,2 19,2 23,4 26,1 17,1 19,0 10,-1 5,-3-4,-1-8,-2-8,-1-7,0-8,0-14,-5-16,-5-12,-5-16,-2-17,-2-12,3-7,2 0,3 5,3 8,4 9,1 17,5 17,4 22,4 16,2 10,2 3,-1-1,-4-6,-2-4,-6-10,-5-15,-2-16,-2-17,0-14,1-11,2-7,-1 0,2 6,0 8,1 22,9 26,6 23,3 23,2 11,-2 0,-2-4,-2-6,-3-8,-4-8,-1-9,-2-16,-4-15,-1-20,-2-14,0-10,0-10,0 0,0 5,1 8,2 17,3 21,7 23,3 25,2 27,1 12,3 15,0 1,-1-11,-3-17,-4-24,-5-23,-6-24,-7-17,-5-12,-2-13,-1-12,3 1,4-1,3 5,2 6,0 6,3 6,1 7,0 5,5 12,3 11,0 11,1 6,0 7,2 4,2-2,1-7,0-17,-4-21,-2-24,-3-14,-1-5,-1 2,-2 6,1 7,2 11,3 19,7 27,5 26,5 18,2 8,-2 4,-1-5,-2-8,-4-10,-2-12,-4-7,-3-7,-2-4,-7-11,-4-12,-2-15,-2-15,0-7,2-4,3 3,0 3,1 7,1 16,6 26,9 25,4 26,2 13,1-1,-3 2,-4-8,-1-8,-2-12,-6-21,-7-26,-6-20,-6-21,0-16,1-12,-3-11,-2 1,-1 9,3 23,6 30,9 33,6 27,3 16,2 4,0-2,0-8,-2-7,-5-17,-6-19,-9-21,-3-15,-1-16,2-9,2-9,3 0,4 5,4 8,4 18,7 26,11 33,4 24,1 14,2 5,-4 0,-3-8,-4-21,-4-33,-7-25,-4-15,-7-6,-1-2,-3 1,4 13,6 20,8 22,5 16,1 10,1 5,1 1,-2-3,-1-7,-4-17,-4-17,-2-19,-2-9,0-10,0-5,0 2,1 3,-1 4,3 11,7 18,6 15,3 12,4 8,0 2,2 4,-1-6,-7-10,-6-22,-7-21,-4-20,-3-18,1-7,0 3,1 7,0 10,3 18,7 18,4 24,3 19,4 21,-2 17,2 3,-3-6,-1-9,-3-13,-4-20,-4-23,-1-29,-2-21,-2-12,-2-3,0 5,-4 10,3 19,5 24,4 25,4 17,3 10,2 4,-1-4,-1-9,-2-14,-6-24,-5-21,-6-13,-6-10,-3-2,-2 6,2 20,7 25,6 24,5 15,2 6,-1 3,1-2,-2-6,0-7,1-9,-2-14,-3-14,-4-17,-4-19,-8-22,0-17,0-5,0 0,2 7,2 12,2 13,3 16,5 18,6 27,3 22,5 15,1 9,1-2,-1-5,-3-10,-2-23,-5-24,-3-28,-6-16,-1-6,-3 2,2 4,2 8,8 14,6 20,7 25,4 19,-1 11,-1 1,-2-3,-4-7,-4-14,-2-19,-2-15,-1-13,0-7,-4-5,0-2,1 2,0 4,3 9,2 15,6 15,3 12,1 5,0 4,-1 1,-4-3,-2-14,-2-15,-1-15,-7-21,-2-17,-3-7,-1 1,0 7,3 11,2 16,7 20,12 22,5 17,3 14,-1 6,-2-2,-6-4,-4-9,0-8,-3-18,-4-16,-2-23,-2-21,1-16,0-9,1-5,0 5,0 13,1 13,0 16,2 24,4 21,1 19,1 11,3 2,-2-3,-1-5,-1-11,0-13,-5-21,-2-18,-1-13,-1-5,-2-1,-1 4,1 15,3 18,5 16,4 14,5 14,1 7,1-1,-3 0,-3-3,-3-4,-3-6,-1-10,-2-16,0-15,-3-15,-4-10,0-10,-1-2,-3 1,1 5,3 20,4 20,6 21,7 13,4 7,0-3,0-1,-5-11,-4-17,-2-21,-3-17,0-13,-1-11,0-3,-3 5,0 6,1 10,0 15,1 18,4 27,6 22,4 10,2 0,0-5,-1-8,1-13,-6-21,-3-20,-3-19,-2-22,0-10,-1 0,0 5,0 8,3 18,3 25,4 23,5 20,0 14,1 9,-3 0,-1-7,-2-11,-3-15,-2-21,-1-18,-3-21,0-14,0-16,-1-14,1-4,0 5,-1 11,1 26,3 27,0 20,3 16,-1 9,3 3,-1-3,-1-4,0-7,-3-11,-1-15,-5-12,-4-8,0-7,0 10,2 19,4 13,3 18,0 8,0 3,0-3,-1-4,3-7,-1-6,1-10,-1-11,-2-16,3-14,0-11,2-11,0-5,-2 2,0 5,-2 21,-1 23,0 28,4 29,2 24,-1 19,1 8,3-8,-2-15,2-19,-5-22,-4-26,-4-24,0-24,-1-23,2-16,0-9,-2 5,0 11,1 14,0 18,2 23,0 24,0 17,3 9,7 2,3 1,3-3,-1-5,-1-8,-5-16,-4-16,-4-21,-4-15,0-7,1-4,0 3,1 8,-2 11,0 15,1 22,3 14,2 9,2 5,2 2,-1-2,-2-5,2-7,0-15,-1-17,-1-16,-2-13,0-6,0-2,-1 6,0 15,-1 19,1 24,0 19,2 8,4 8,3 0,3-7,-1-13,-2-19,-3-24,-2-23,-2-13,-2-6,0 1,0 8,2 11,3 16,4 24,5 24,2 21,2 15,0 3,-1-4,-3-11,-1-13,-6-15,-4-20,-2-18,-1-17,-2-9,1-8,0 1,0 4,-2 6,-1 6,1 13,3 18,4 15,1 10,3 5,-1 0,2 0,-1-2,-2-9,-2-15,-1-15,-2-11,-1-7,0-2,0 1,0 14,4 21,10 28,5 14,4 8,0-2,0-5,-3-8,-6-12,-6-18,-7-21,-4-20,0-16,-4-12,1-3,-2 4,0 6,0 9,0 14,3 22,1 14,1 18,2 14,1 11,3 1,3-3,3-8,-2-11,-5-18,-5-19,-5-21,-1-19,-1-11,-2-3,-1 0,-1 6,2 10,0 12,1 19,1 26,2 22,3 15,3 3,0 4,5-4,3-8,-2-14,-3-17,-5-17,-5-19,-2-22,0-16,2-12,2-2,3 6,2 13,-1 16,-1 11,1 17,1 21,1 25,0 14,1 11,-3 5,0 0,0-7,1-8,0-7,-2-12,-2-13,-3-14,-3-16,-1-16,1-11,3-8,0-2,2 6,-1 6,2 14,1 14,2 15,1 13,3 9,3 4,-1 0,2-4,1-11,-1-16,-2-13,-1-10,0-6,-4-4,-2 10,1 12,3 14,1 16,1 7,2 7,3 2,1-10,-2-14,-1-15,-2-11,2-16,-1-8,-1-3,2 11,0 18,1 21,1 17,0 9,2 0,3 1,0-8,0-12,-4-14,-2-13,-2-9,-2-9,1-5,2-1,2-2,0-1,1 5,0 15,2 20,1 28,5 24,3 20,2 3,3-7,-2-16,-3-13,-3-15,-9-16,-8-15,-4-15,-4-15,0-13,1-3,0 0,-2 3,2 5,1 5,2 6,0 4,0 4,2 13,3 14,4 14,4 9,1 5,-1 3,-2-3,-5-16,-5-18,-4-16,-3-18,0-12,2-8,0-2,1 4,0 9,2 10,3 23,8 22,10 22,6 10,1 4,0-1,-4-6,-11-14,-8-16,-4-15,-2-10,-1-9,0-3,1-3,3 1,4 15,6 21,11 24,5 10,0 10,0-4,-4-7,-8-10,-8-14,-6-21,-4-13,1-11,1-6,-1 2,3 9,8 16,7 18,10 14,4 17,3 7,-2 2,-4-1,-4-4,-5-7,-2-9,-5-12,-5-11,-3-16,-5-14,-2-10,0-3,0-1,-1 1,2 4,0 3,5 14,9 14,6 15,6 12,2 6,1 3,-4 1,-2 1,-4-4,-3-4,-6-14,-11-14,-6-12,-5-8,-3-6,1-3,1-1,5 2,4 12,5 13,6 18,6 11,6 13,5 6,1 2,2-2,1-4,-2-5,-2-9,-9-8,-10-13,-10-11,-5-13,-7-10,-2-7,1-11,-2-11,3-9,4 0,3 6,4 9,5 11,3 10,4 13,1 17,2 19,0 17,-1 8,1-2,0-1,-1-4,1-4,-1-10,-5-12,-5-16,1-16,-2-16,-2-6,0 0,2 4,0 9,4 16,4 25,2 19,4 9,1 4,3 0,-1-5,-2-13,-4-21,0-18,-1-17,0-10,0-2,0 1,0 3,1 16,2 19,7 25,3 17,6 14,1 6,-2-2,-4-6,-4-4,-4-9,-2-17,-5-16,-2-17,0-16,1-12,0-7,2 1,0 5,0 9,1 14,5 19,7 17,4 16,1 11,1 5,-3 4,-3-3,-3-7,-4-16,-3-18,-2-16,-2-16,-2-7,0-4,-1 2,2 4,1 9,0 17,9 16,6 18,0 12,-2 12,-3 1,-2-2,-3-1,-2-5,-1-6,0-6,2-8,-2-10,-5-14,-3-14,-2-10,1-13,-4-12,-1-6,-2 1,0-1,1 3,-1 5,3 8,6 15,7 15,6 15,1 10,1 7,-2 4,-4 5,-3 1,-1 0,3-4,3-8,1-4,-3-10,-4-7,-7-8,-7-11,-5-6,-2-6,2 0,3-1,5 3,4 0,3 0,1 2,1 2,7 5,4 11,7 10,3 11,-1 7,-1 8,-3 3,2 2,-2-1,0-1,-3-3,-7-7,-7-13,-7-10,-7-10,-3-8,0-7,4-6,4-3,6-3,3-1,3-6,2-3,0 2,1 5,5 17,7 18,3 15,2 15,-3 9,-3 1,-4-1,-4 0,-1-2,-3-3,-3-7,-3-12,-9-15,-1-12,-1-11,2-5,5-2,0-1,3 2,0 3,5 12,7 15,4 13,4 9,-1 8,-3 3,-2 3,-2 0,-6-4,-1-14,-6-15,-2-18,1-14,3-5,1-4,10-1,3 3,1 3,-1 5,-2 6,0 7,2 11,5 16,5 10,2 14,-3 5,-4 4,-4 0,-3-4,-6-9,-5-11,-5-14,0-12,2-10,2-6,2-5,1 1,2 3,6 10,7 16,4 13,4 12,1 6,0 3,-1 4,-4 0,-5-2,-5-3,0-6,-3-12,-4-17,0-19,-1-13,1-6,2-6,2 1,-1 3,1 4,1 8,3 11,5 18,3 12,2 11,-2 8,-4 8,-1 1,-3-1,1-1,-2-5,-1-5,-4-12,-5-14,-2-12,0-15,2-7,3-8,2-5,1 1,0 5,5 9,3 15,4 21,5 14,3 11,-2 6,-3 2,-3-3,-5-6,-6-9,-6-14,-8-15,-6-13,-2-9,-3-3,-2-4,11 14,11 17,10 17,4 14,2 11,2 4,-3-1,-5-9,-7-17,-6-20,-5-15,-5-14,-1-9,1-1,-6 3,2 6,3 6,5 12,4 15,6 12,8 13,5 13,4 9,-2 4,0 0,-2-4,-4-3,-1-3,-1-3,1-3,2-2,-2-5,-5-11,-10-15,-9-19,-6-12,-3-12,2-3,4-1,1 3,5 7,3 8,4 9,7 14,8 15,6 20,4 11,3 5,0 2,-2-2,-3-3,-2-3,-4-3,-3-4,-5-10,-9-11,-7-11,-4-11,-2-10,2-8,5-10,5-12,3-7,3 2,1 6,1 7,-1 8,1 17,6 16,7 14,6 16,5 13,1 11,-1 11,-5 12,-6 0,-2-2,-3-10,-1-8,-6-15,-6-17,-7-16,-7-17,-2-16,-3-13,1-17,0-6,3-7,5 4,4 10,5 14,2 11,6 11,4 14,8 14,8 16,2 9,0 9,-2 11,-2 7,0 5,-3 0,-4-5,-5-11,-6-20,-8-23,-6-24,-3-17,1-11,2-19,4-9,3-1,0 9,1 13,6 21,7 22,8 22,8 17,5 12,3 11,-2 11,-4-1,-4-6,-6-13,-8-20,-8-18,-13-17,-3-12,-2-13,0-6,2 1,4 4,1 10,8 17,8 21,12 14,5 11,3 5,0 1,-2-7,-5-5,-8-8,-11-10,-11-11,-6-10,-5-11,-3-6,-1-4,0 0,1-1,5 4,4 1,1 4,6 8,8 12,11 17,8 17,5 10,0 4,-1 0,-4-2,-6-7,-6-8,-8-8,-5-13,-8-12,-2-18,-4-12,-1-6,0-10,5-3,3 1,2 5,3 5,4 11,8 18,9 22,7 23,6 14,0 7,0 0,-6-6,-5-8,-8-12,-10-16,-6-16,-5-20,-2-12,2-5,1 0,3 6,3 4,3 11,7 17,12 19,7 16,6 15,1 10,-3 2,-2-4,-5-8,-3-9,-5-7,-9-16,-6-18,-8-17,-5-10,2-2,0-1,4 1,0 6,3 5,8 12,9 13,8 11,7 10,1 5,0 1,-2-1,-5-3,-8-7,-5-10,-6-10,-5-10,-4-8,0-4,0-4,0 2,4 2,4 11,12 18,8 21,9 22,5 15,0 10,-3-2,-4-8,-6-9,-5-8,-9-12,-6-17,-9-12,-4-13,-8-9,-2-7,1-8,4-10,5-3,6 0,4 3,3 5,2 6,3 8,7 17,6 22,8 16,5 7,2 4,-1-1,-3-5,-9-8,-10-9,-12-12,-9-12,-8-13,-3-11,0-10,-3-5,2-1,1 2,5 5,2 3,5 5,9 13,11 18,10 18,8 13,5 8,-1 1,-3-4,-8-7,-11-12,-11-10,-10-13,-5-9,-5-8,-1-7,-2-4,2-3,2-3,2 0,5 4,2 9,9 11,9 16,10 20,9 25,6 12,2 6,-1-2,-3-9,-12-19,-16-24,-13-22,-7-16,-2-8,-3-8,0-2,3 3,4 7,8 13,11 20,10 14,8 11,6 5,2 0,-10-7,-12-11,-9-10,-10-7,-4-7,-2-1,2 0,2-2,1-3,4 0,0-1,5 2,9 11,8 12,5 10,3 9,0 5,5 6,2 0,-7-10,-9-19,-10-16,-4-9,-2-5,0-2,1-1,2 1,1 9,6 10,8 15,6 11,8 10,2 6,-2 3,-2-3,-8-6,-9-8,-8-7,-7-7,-4-6,0 2,9 4,11 10,8 8,4 4,2 1,-1-4,-6-6,-12-12,-10-10,-9-11,-5-9,-6-5,2-1,2 2,7 7,8 15,6 17,7 14,5 6,3 4,2 1,6-3,-1-4,-4-10,-6-13,-11-12,-12-10,-10-7,-2-4,2-3,5 1,6 2,5 2,4 3,4 6,5 8,4 10,6 11,4 8,2 5,-1 4,0 0,-5-4,-3-4,-5-10,-7-6,-11-9,-9-12,-6-7,-2-6,2-2,4-1,7 2,5 4,4 1,3 3,0 4,0 4,2 6,4 7,5 4,-1 6,0 7,0 5,4 5,2 2,4 2,5 4,-1-5,-3-5,-7-8,-11-15,-11-12,-8-10,-4-6,-3-4,2 2,6 0,5 2,8 4,6 3,3 3,1 1,0 1,0 3,3 4,2 3,-4 2,3 2,4 6,2 5,4 5,-2 3,-2-1,0-2,-1-3,0-1,-3 0,-6 1,-9 3,-9 4,-5 4,-4 6,-2-3,1 0,4-2,5-3,3-5,2-2,3-2,3 1,-2-3,0 0,2 0,2 2,5-2,3-2,3-3,0 0,1 0,-5-4,-6-9,-3-9,-1-6,0-5,0-4,1-3,1 1,0 2,3 8,4 7,1 10,-4 10,-4 10,-3 8,0 5,1 4,0 1,1-2,1-3,1-4,-5-5,-7-14,-4-12,2-11,2-11,6-5,7-1,5 0,4 2,1 2,-2 1,1 7,0 6,2 8,0 7,2 8,-2 7,-4 8,-2 5,-2 6,-3 8,2 2,3 0,2-2,3-5,2-8,-3-8,-7-10,-6-11,-2-10,-1-7,4-5,6-4,4-1,2-1,-1 3,-1 4,0 6,2 6,-2 8,-1 10,-3 9,-1 4,-2 3,-3 1,-4 3,-6 5,-1 2,2-2,3-4,4-6,7-3,-3-11,-4-10,-3-13,-4-8,0-5,3-3,2 0,2 3,4 8,5 12,4 9,3 10,2 8,-1 7,-4 4,-2 0,-3 2,-7 2,-6 0,-6 0,-3-4,2-3,0-6,1-7,-1-5,-5-11,-2-10,2-13,5-7,4-5,6-5,7-2,8 4,1 5,-1 7,1 8,0 9,3 8,2 10,3 10,-1 11,-2 10,-4 6,-4 3,-3 2,-2-3,-1-5,1-8,-2-8,-6-11,-7-11,-7-9,-4-9,-1-7,1-6,5-4,6 0,4 0,5 0,2 5,2 4,3 6,4 6,4 11,1 11,5 8,1 7,-2 2,-1-4,-6-11,-10-12,-9-10,-3-10,1-5,2-3,2-3,9 1,9-1,4 0,3 2,-1-1,-1 4,-3 3,-1 6,2 6,2 7,1 8,-3 5,-3 4,-3 3,-3 3,-8 2,-4 2,-5 2,-2 2,-1 3,0 0,2 0,2-1,-1-2,3 1,3-2,-1-3,3 0,1-1,1-7,2-11,2-13,5-10,3-7,3-1,2 4,-2 4,0 5,0 5,1 4,1 4,0 4,0 2,1 3,-3 2,-3 3,-3 4,-3 4,-1 6,0 5,2 1,-2 0,0 0,-1 0,3-1,2-4,3-5,-2-7,-6-14,-2-14,-1-10,-1-12,6-4,5 0,5 0,4 3,1 2,-2 2,-4 4,-5 4,-5 6,-5 6,-8 6,-7 5,-5 6,-4 8,-2 8,-2 6,0 3,3-1,3-2,4-7,2-1,3-4,3-2,5 0,0-1,0-2,1 1,-1-3,5-7,10-9,7-8,5-7,3-1,-1 0,-3 5,-3 3,-2 4,-1 4,0 3,0 3,2-1,2 1,2-1,-1 1,1-1,-2-4,0 0,0-1,-4-2,0 1,-3-1,0-3,-2-3,-2 0,-2-1,-1 1,-1 0,-1 0,0 1,-1 0,-2 3,-5 8,-5 7,-4 9,-3 7,-2 5,0 3,-2 3,-1 1,1 0,1-2,4-4,3-4,6-3,1-4,3-2,1-1,6-2,3-3,8-4,6-8,4-11,5-7,2-5,-1-2,-1-1,-4 0,-7 3,-5 4,-5 3,-2 6,3 8,1 8,2 6,2 8,-1 6,-2 2,-3 0,-3-1,-3 0,-8 3,-7 1,-9 4,-4 3,-2 0,6 1,6-2,7-2,4-2,2-3,1-2,2-1,-2-4,0-1,-2-5,1-1,-3-2,-1-5,-5-9,-2-4,2-7,2-5,5-4,2-2,5 3,5 1,4-1,1 2,-2 0,-1 1,-3 2,-5 4,-3 7,-5 6,-3 5,-2 6,1 3,1 2,2 2,3 1,0-3,1-8,2-10,9-9,8-8,8-4,5-4,3 2,-1 0,-3-1,-5 3,-4 6,-2 8,-1 9,-2 8,-2 8,-1 4,-2 1,-3 1,-1 0,-4-2,-6-3,-7-4,-4-1,-3 0,-1-1,2 0,1-1,2-2,1 1,1 2,1 2,1 2,-1 2,1-3,-1 1,3-1,1 2,0 0,1-1</inkml:trace>
</inkml:ink>
</file>

<file path=ppt/ink/ink9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67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1353 0,'0'0,"-3"2,-3 1,-1 4,-4 1,-1 2,-1-3,1 1,1 1,0-4,2 1,1-1,1-1,1-1,0 0,-1 0,-1-2,2 1,-1 0,0 2,-1-1,0 0,-2-1,3-3,2-2,-1 1,0-2,1 3,0 1,-3 3,1-1,1 2,-1 0,0-1,1 1,0 0,-2-2,2 2,0 1,-1 0,0 0,1 1,-2-1,3 0,-1-1,2 1,-2-1,0-1,-1-1,-1-1,-1 0,2 1,-1 0,1-1,-1 2,-1 0,2 0,0 1,-1 1,2 0,0 0,1 0,-1 0,0-2,-1 1,-1-1,1 1,0 0,0 0,1 0,0-1,1 0,-1 1,1 0,0-1,-2 0,1 1,0-2,0 1,0 0,0-1,1 3,-1-1,0-2,0 2,0-1,1 0,-1 3,2 0,-1 0,-1-2,0 1,-1-2,3 2,0 0,0 0,0-1,0 1,0 0,1 1,-1-2,1 2,1 0,-3 0,2-1,0 1,1 1,-1-2,1 2,-2-1,0 1,1 1,-1 0,1 0,-2-1,2-1,-1 2,0-2,0 2,0-1,0-1,-1-1,-1 0,-1-1,-1 0,-2 1,3-2,0 2,-1-2,2 0,0 0,0 1,0-1,2 2,1 0,-1 0,0 0,2 2,-2-2,1 0,1 2,-2-1,1 1,-2 0,1-1,1 1,-1-1,1-1,0 2,0-2,-1 1,2-1,0 2,-1 1,0 0,-1 0,0 0,-1-1,1 0,1-1,-1 1,-2 2,0-2,0 1,0-1,-1 0,2-3,0 2,0-2,0 1,0-2,-1 0,1 1,-2 0,2 2,0-1,-1-1,0 0,2 2,-1-2,2 2,0 0,-2 0,2 2,-1-2,0 0,-1 2,1-2,1 2,1 0,0 0,1 1,1-1,0 0,0 1,0-1,1 2,-1-2,0 0,0 1,0-1,-2-2,0 2,0-2,1 1,-2 1,0 0,1-1,-1 2,2-1,-2 0,1-2,-2 0,-1 2,0-1,1 1,-1-2,2 1,0 0,-1-1,1 3,-3-2,2 1,0-1,0 0,-2 0,2-1,-1 1,1-1,0 0,-1 1,2 0,0 1,2 0,-2-1,0 0,1-1,1 2,-2-3,0 1,1 1,0 0,1 0,-1 1,0 1,0-1,0 0,-1-1,1 0,0 0,-3 0,2 0,1 1,0 0,1 1,0-1,1 0,-2 1,0 0,0-1,-1 1,0-1,-2 0,1 1,-1-2,1-1,0 1,1 1,2-1,0 0,1 1,0 0,0 1,0 0,0-1,1 1,-1-1,0 0,0 1,0 0,0 0,0-1,0 0,0 0,0 1,0-1,0 1,0 0,0-1,0 0,0 0,0 1,0-1,0 1,0 0,0-1,0 0,0 1,-2-2,0-1,0 1,-1-1,0-1,0 1,1 1,1 0,0 1,1 0,0 1,0-1,-2 1,0-1,-2-2,1 2,-2-2,-2 1,0 1,-1 0,1 0,0-2,1 1,2 0,0 0,2 0,2 2,0-1,0 0,0 0,0 0,1 1,-1 0,0 0,0-1,0 0,0 1,0-1,0 0,0 1,0 0,-2-3,0 1,0 0,1 0,0 0,0 1,1 1,0-1,0 0,0 0,0 1,0-1,-2-1,0 0,0-1,1 2,-1-1,2 1,-1 0,1 0,0 1,0 0,0-1,0 0,0 1,0-1,0 0,0 1,0 0,0-1,0 1,0-1,0 0,0 1,0 0,0-1,0 1,0-1,0 0,0 0,0 1,0 0,0-1,0 1,2-1,0 0,0 1,0-1,-1 1,1-1,1 1,-1-1,-1 0,0 1,0 0,-1-1,0 1,0-1,0 0,0 0,0 1,0 0,0-1,0 1,0-1,0 0,-2-1,0 0,0 0,1-1,0 3,0-2,-1 1,0 0,0 0,0 1,1 0,0 0,1-1,0 0,0 1,0-1,0 1,0-1,0 1,0-1,0 0,0 1,0-1,0 1,0 0,0-1,0 0,0 1,0-1,0 0,0 1,0 0,0-1,0 0,0 1,0-1,0 1,0 0,0-1,0 0,0 1,0-1,0 0,2 0,0-2,0 0,0 2,1-3,-1 1,1 3,-2 1,0 1,2-1,0 1,1-3,-1 1,0-2,-1 0,2-1,-2 0,1 0,0-1,0 0,0 2,1-2,-1 1,1-2,1 1,-2 0,-1 2,1-2,0 1,-1 1,0 0,1-2,-1 2,0-1,0 1,1 1,-1 0,0 0,0 0,-1 1,2-2,-1 0,1-1,-1 2,-1-1,-1 1,1 0,-1 0,1 0,1 2,0-2,-1 0,0 1,0-1,-1 0,2 1,0 0,0-1,0 1,-1-1,0 0,-1 1,2-2,0-1,0 1,-1 0,0 1,0-1,1-1,0 1,0 0,-1 0,1 1,-2 0,2 0,1 0,-1 0,0 1,-1 0,0-1,-1 1,2-3,0 1,-1 0,1 0,-1 0,0 1,-1 0,2 0,0 1,0-1,-1 1,2-2,0-1,-1 1,0 1,-1-1,0 0,-1 1,0 0,2 2,0-2,-1 1,1-1,-1 0,-1 1,2-1,0 1,0 0,0-1,-1 0,2 0,0 1,-1-1,0 1,1 0,-1-1,2-1,0 0,1-1,-1 1,2-1,0 0,0 0,0 0,0-3,0 2,0-2,-1 1,0 2,-1-1,0 2,-2 2,2-3,-1 0,1 2,0-1,-1 0,1-1,-1 1,0-4,1-1,0 0,0 0,0 1,-1 1,-1 2,0 1,0-2,0 3,2-4,-1 2,2 0,-1 0,-1 2,2-2,-1 0,-1 1,0-2,0 1,2-2,-1 2,-2-1,1 1,-2 2,2 0,1-2,2-1,0 0,-2 1,1 0,-1 0,-1 2,1-2,0 1,0-2,0 0,-1 2,-1-1,0 1,0-1,1 0,-1 1,1-1,0-1,1 0,0 0,1 1,-1 0,1 1,0 1,1-2,-2 1,-1 0,2-2,-2 1,0 0,0-1,0 1,1-2,2 0,-1-1,2 0,-2 2,0-3,0 3,-2 0,2 2,-2 0,1-1,2-1,0 0,-2 0,0 1,0 2,-1-1,-1 1,1-2,-1 2,1-2,-2 1,2 2,-1-2,1 1,0-1,3 0,-2-1,0 1,1 0,-1-2,0 1,0 2,1-3,-1 1,0 1,0 0,0 0,0 0,0-1,1-1,1-2,1 0,1-2,-1 2,1-2,-3 2,1 1,1-1,0 1,-1 1,2-1,-3 1,1-2,-2 3,2-3,0 0,-1 1,1-2,-1 3,1-1,-2 0,2 0,-2 0,1 0,-1 1,1-2,-1 2,1-2,2 1,-2 0,1-2,1 3,-1-1,0 3,1-2,2 0,-1-2,-1 0,0 0,0 0,-1-1,1 1,0-1,1 0,-2 0,0 1,2-1,0-1,1 2,-1-1,1 0,1-1,0 0,-1 0,-1 1,-1-1,1 1,-1 1,-1 1,-1-1,0 1,1-1,1 0,1 0,2 0,-1 0,0 0,0 1,1-1,-1 2,-2-1,0-2,-1 2,1 0,-1-3,3 3,-1-1,0-1,1-1,1 0,0 2,-1-1,1 0,-1-1,1 0,0-1,-1 1,1-1,-1 0,1 0,-1-1,1 1,-1 0,0 0,2 0,-2 0,0 0,0 0,1 0,-2-1,-4-2,-6-4,-6-2,-4-2,-2 0,0-1,-2 1,4 3</inkml:trace>
</inkml:ink>
</file>

<file path=ppt/ink/ink9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68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1277 52,'0'0,"0"-1,0-3,-2 1,0-3,-2 3,1-3,-3 2,2-1,0 0,0-1,-1 2,-2 2,0 1,-3 0,1 0,0 1,1 2,1 0,-1-1,-1 1,1-1,1 2,0-1,2 1,-1 3,-1-2,1 2,0-2,2 1,-2-1,0 1,-1 0,1-1,-2 0,1 0,0 0,-2-1,2 1,-1-1,1-1,-1 1,0 0,-1 0,0-1,-1 3,1-1,-1 1,1 0,1-1,0 1,0-1,2 2,0-2,1 2,2 0,-1 0,0-1,1 1,-1-1,1 1,-1 1,0-1,0-1,-1 2,0-1,1 1,-1-1,0 0,1 1,2 0,-1 0,0 1,-1-1,-1-3,-2 0,-1-2,-1-1,0-1,-1 0,1 1,-1 2,0 1,2 0,2 2,1 1,1 0,-1 0,2 0,-2-3,0 2,0 0,1 1,-1-2,1 1,1 1,-2-2,2-1,-1 0,-2 1,-2 1,0 0,2-1,-1 0,-1-2,2 1,0 1,1-1,2 2,0-1,1 1,-1 1,-1-3,-2 1,1 0,1 2,-2-1,1 2,0 0,1 0,1 1,1 0,-1-3,0 1,1 0,-1 0,0 0,-1 0,0-1,1 0,-2 2,1-1,2 1,-2-2,1 1,0 0,2-1,-1 3,0-2,0 1,-2-1,1 0,-2 0,-1-1,0 2,0-1,1-1,-1-1,1 0,0-1,1 0,-1 0,-2 0,2 2,-1-2,1 2,-1 0,0 0,1-1,1 2,-2-1,0 1,0 1,0 1,0-2,-2-1,3 1,-3-1,3-1,1 2,2-1,-1 0,0 0,-1 0,1 1,-2-1,1 0,-1 1,0 0,0 0,-1 0,0-1,2 0,1 2,1-1,1 1,-1-2,0 1,-1 0,-1 0,0 1,-1 0,1 0,0 0,1 0,0 0,-1 0,1-2,1 1,-2-1,1-1,0 2,2-1,-2 1,-1 1,2 1,0-1,-1-2,1 1,0 0,0 0,1 1,-1-1,-1 2,1-1,-1 0,0 1,0-1,0-1,0 0,0 0,1 0,1 1,-1-1,0-1,0 2,0-2,-1 1,0 0,-1 0,0-1,1 0,1 2,-2-1,2 1,-1 0,0-1,0-1,1 1,-1 1,0-1,0 1,1 0,0 0,1 1,1-1,-1 1,-1-3,1 1,-1 0,0 0,1 0,0 2,1-1,0 0,0 0,0 0,0 1,0 0,0 0,0-1,0 0,0 1,0-1,0 0,0 1,0 0,0-1,0 0,0 1,0-1,-1 0,-1 2,-2-2,-1 0,-2 1,0-1,0-2,1 2,2-2,1 1,2 1,0 0,1 0,0 0,0 0,0 1,1 0,-1-1,0 1,-2-3,0 1,0 0,1 0,0 0,0 1,-1-2,0 1,0 0,0 0,1 0,-1 1,2 1,0-1,0 0,0 0,0 1,0-1,0 1,0 0,0-1,0 1,0-1,0 0,3 1,-1-1,0 1,0-1,-1 1,0-1,-1 0,0 1,0 0,0-1,0 1,0-1,0 0,0 1,0-1,0 1,0-1,0 1,0-1,0 0,0 1,0-1,0 1,0 0,0-1,0 0,0 0,0 1,0 1,0 0,-2-1,0 0,-2 1,0 0,1-1,-2-2,2 0,0 0,-1 0,1 0,1 1,-2 0,1 1,0-1,1 1,0-3,-1 1,1 0,-1 0,0-1,1 0,0 0,0 2,1-1,0 0,1 1,0 0,-2 0,0-2,0 1,1 1,0-1,0 1,1 0,0 0,0 1,0-1,0 1,0-1,0 1,0-1,0 0,0 2,0-2,0 0,0 0,0 1,0-1,0 0,2 2,0-2,0 0,-1 1,2-3,0 1,0 0,-2 0,0 1,0-1,-1 1,1 0,-1 1,-1-1,1 1,0 0,0-1,0 0,0 1,0-1,0 0,0 2,0-2,0 0,0 2,0 1,0 1,0-2,0 2,0-2,0 0,0 0,0-2,0 2,0-2,0 0,2 0,1 0,-2 1,1-1,-1 1,0-1,1-1,0-1,2 0,0-1,-1 1,1-2,-1 2,0-1,0 3,1-1,0-1,1 1,-2-1,1 1,-1 0,0 2,-1-1,1-2,-1 1,0 0,0 0,-1 0,0 1,-1 1,0-1,0 0,0 1,1-3,1 2,0-2,-1 1,0 1,0 0,0 0,-1 0,0 0,0 1,0 0,1-1,1 1,0-1,1 0,0-1,-1 0,1 0,-1-1,-1 3,1-4,0 1,0 1,0 0,-1 0,-1 1,1 1,-1-1,0 1,0-1,0 0,-1 1,3-2,0 0,0-1,0 2,-3-3,-2-2,-2-2,-2-2,-2-4,-1 1,2-2,1 0,-1 0,1 0,3 0,1-2,0 1,2-1,1 0,0 0,0-1,1 0,-1 1,0-1,0 1,0 0,0-1,3 2,-1 0,0 1,0-2,-1 1,2 1,-1-1,2 1,-1-1,2 1,-1 0,1 0,-1-1,0-1,-1 1,1-1,-2-1,2 2,0 4,-1 3,1 1,1 3,-1 2,0 1,-1 1,-1 0,-1 3,-1-1,0 1,0-1,0 0,0-1,0 0,-1-1,1 0,0 2,0-2,0 0,-2 0,0 1,1-1,-3-1,-1 0,1-1,-2 0,1-1,1 2,4-3,2 1,1-2,2 3,-1-1,0 2,-1 1,-1 0,-1 0,0 1,-1-1,2 0,-1-2,1 1,-1 0,2-1,1 0,-2 1,2-1,-1 1,1 0,2-1,-1 1,1 0,-1 1,-1-1,1 1,-2 1,0 0,1-3,-1 1,1-1,0-1,-1 0,1 0,-1 0,0 1,-2 1,1 0,-2 1,0 0,2 1,0-1,3-1,-2 0,2 0,-1 0,1 1,0-1,-2 1,-1 0,0 1,-1-1,-3 0,-2-4,-1 0,-1-4,-1-1,0 0,-2-3,0 0,0-2,2-2,1 0,3 0,-1-1,3 1,1-1,0 0,1 0,-1 1,0-1,0 1,2 0,-2-1,0 0,0 1,0-1,0 1,0 0,0 0,0-1,-3 2,1 0,-2 2,1 0,0 0,-1 0,0 0,1-2,1 1,-1 0,1 0,-1 0,2-2,-2 1,0-1,1 0,0 0,1-1,-2 0,1 1,0-1,0 1,1-1,1 1,-1-1,1 1,0-1,0 1,1 0,-1-1,0 1,0-1,0 0,0 1,0 0,0 0,0-1,0 1,0-1,0 0,2 3,1 2,1 4,1 4,-1 1,0 3,-1 1,-3-2,-2-2,-3-1,-3-1,0-2,0 1,2 1,2 3,2-1,-2 1,2 1,-2-3,1 2,-1 0,2 0,1 2,2-2,1 0,-1 1,4-2,-2 2,0-2,-1 2,0 1,-1 0,1 0,0 0,-1 0,1 1,-1 0,-1 0,1-1,-1 0,0 1,0-1,0 0,-1 1,1 0,0-1,2-1,0-4,2-1,1-2,0 1,2 0,-2 1,1 1,-1 1,0-1,0 2,-2 0,-1 3,-1-1,0 0,1 0,0 0,2 0,2-2,0-1,0 1,1-2,-2 2,0-1,-3 3,2 0,-1 0,0 1,-2 1,2-2,-1 0,1-1,-2 2,2-3,-1 1,2-1,0 0,1-1,-1 2,1-1,-1 0,1 3,-3 0,1-2,0 1,1-2,0 1,-1-1,-1 2,-1 0,0 1,-1 0,0 0,0 0,0 1,0 0,0 0,0-1,0 1,0-1,0 0,0 1,0 0,0-1,0 0,0 1,0-1,0 0,0 1,0 0,0-1,1-1,1-1,0 1,0 0,1-2,-1 2,1-1,-2 1,0 1,3-1,-2 2,2-3,-1 1,0 0,-1 0,2 1,-1 0,1 0,-1 0,0 0,1-1,-1 0,3-1,-2 2,-1 0,1-1,-1 1,2 0,-1 1,-1 0,1-1,-1 1,0-1,0-2,1 2,-1-2,0-1,0 1,0 0,1 0,-1-1,-1 1,2 1,-1 0,1 0,0 2,1 0,2-1,0 1,-1-1,1 0,0 0,1-2,1 1,0 0,0-1,1 0,-1-1,0-1,-2 3,1-3,-1 2,2-3,0 1,-2 0,1-1,-1 1,1 1,0 0,0-1,-1 1,-4-3,-2-1,-3-2</inkml:trace>
</inkml:ink>
</file>

<file path=ppt/ink/ink9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681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11,'4'-5,"1"-1</inkml:trace>
</inkml:ink>
</file>

<file path=ppt/ink/ink9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682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1,'0'0</inkml:trace>
</inkml:ink>
</file>

<file path=ppt/ink/ink9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683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727 3,'0'0,"0"-1,-1 0,-2 0,-1 3,-1 1,-1 2,-1 0,0-2,1 2,1-2,0 1,1-1,0 0,1 0,-2-1,0 0,1-2,-1-1,2-2,-2 1,3-1,1 0,2 0,1 0,-2 0,-1 1,-2 0,-1 2,-2 1,0 0,-1 1,0-2,0 1,-1 0,3 0,-1 1,1 0,-1 1,0-1,1 1,0 0,0-1,1 0,-1 2,0-1,-2 0,1 0,0 0,0-1,-1-1,1 0,-1 0,0 0,1 1,-1 0,0 1,2 0,-1 0,1 0,0 0,1-1,-1 2,0-2,0 2,0-1,0-1,0 0,-1 0,-1 2,1 0,0 1,2 1,0-1,1 1,0-2,-2 1,1-1,-2 2,1-1,0 0,0 0,0 1,1-2,-1-1,0 1,1 0,0 1,0-1,1 0,-1 1,1 1,0 0,-2 1,2-1,-2 0,2-1,-1 1,-1-2,1 1,1 0,1 0,-1 0,1-1,-1 0,1 0,0 1,-1-1,-1-1,1 0,0 1,0 0,0 0,1 0,-1 0,1 1,0 0,1 0,0 1,-1 0,1-1,-1 0,0-1,0 1,0 0,1 0,-2 0,1 0,1 0,-1 1,2 0,-1 0,0 1,-1-1,1 1,0 0,0 0,-1-2,1 1,-1-1,0 0,0-1,-2 0,0-2,0-1,0-2,1-1,0-2,1-1,1-1,0 2,0 3,-2 3,0 3,0 0,-2 0,1 0,-1 0,2 1,0 0,1 0,1 1,0 0,1 0,0-1,0 1,0 0,0 0,0 0,1 0,-1-1,0 1,0 0,0 0,0-3,-2-1,1-4,-2 0,-1 1,1 1,-2 1,0 0,0-1,0 1,1 2,2 0,-1 0,1 1,0 0,-1 1,0-1,0 0,0 0,1 1,0-1,0 0,-1-2,0 2,1-1,0 1,1 1,1 0,-1 1,1 0,0 0,-1-2,0 1,0-1,0 1,0 0,1 0,-2-1,0 1,1-1,-2-1,1 1,0 0,1 0,-1 1,0 0,-1 0,0-1,1 0,0 1,0 0,0 1,0-1,1 1,-1-2,0 1,1-1,0 1,0 0,0 0,1 1,0-1,0 1,0 0,0 0,0 0,1 0,-1-1,0 1,0 0,0 0,0-1,0 1,0 0,0 0,0 0,0-1,0 1,0 0,0 0,0 0,0-1,0 1,0 0,0 0,0-4,0-1,0 1,0 0,0 1,0 2,0 0,0 0,0 1,0 0,0 0,0 0,0 0,0-1,0 1,0 0,0 0,0 0,0 0,0-1,0 1,0 0,0 0,0-1,0 1,0 0,1-2,0 1,1-1,0 1,0 0,0 0,0 1,-1-1,-1 1,0 0,0 0,0 0,0-1,0 1,0 0,0 0,0 0,0-1,0 1,0 0,0 0,0 0,-1-2,-1 0,1 1,0-1,0 1,0 1,1-1,0 1,0 0,0 0,-1-1,-1 1,1 0,0 0,0 0,1-1,-1 1,1 0,0 0,0 0,0-1,0 1,1 0,-1 0,0 0,0-1,0 1,0 0,0 0,0 0,0-1,0 1,0 0,0 0,0 0,0-1,0 1,0 0,0 0,1-2,2-1,-1 0,1 0,0 0,1 0,0 1,0-2,0 2,-2 0,2-1,-2 0,2 1,0 0,-1-1,2 1,-1 0,2 1,-2 1,0-1,0 1,-1 0,-1 0,1-2,0 0,1-1,-2 0,0 1,-1 0,1 1,0 1,1-2,-1 0,0 1,0-1,0 2,0-1,0 0,-1 1,0 0,-1 0,0 0,2 0,-1-1,2 1,-1 0,0 0,1-2,0 1,0-2,0 0,-1 0,1 0,0 1,0-2,0 1,-1 0,1 0,-1 1,2-2,-2 1,2 1,-1 0,1 1,-1 0,-1 0,1 0,0-1,-1 1,0 0,0 0,2 0,-2 1,0-1,1 0,0-1,0-1,0 1,-1-1,1 0,1 0,-1 1,0 0,0 0,1-1,0-1,0 2,-1 0,0 0,0 0,-1 0,2 0,0-1,-1 1,0 0,-1 1,0 0,0-1,1 0,1 0,0 1,0-2,0 1,1-1,-2 1,1-2,-1 0,-1 2,1-2,1 0,1-1,-1 1,0-1,0 1,-1 1,0 0,1 0,0 1,-2 0,2 1,0-1,0 1,2-2,0 0,-1 1,-1 0,-1 1,0-1,1 0,-1 0,1 1,-1 0,1-1,0 0,1-1,0 0,0 0,0-2,0 0,2-1,-1-1,-1 1,1 1,-2 0,0 1,1 0,0 0,1 1,0-1,0 1,0 0,-1 0,1-1,-1 1,1-1,1-1,-1 0,1 1,0-2,-2 2,1-1,-1 0,1 1,0-1,-1 1,0 0,0-1,1 0,0-1,0 1,1-1,-1 1,1-1,0 0,0-1,0 0,-2 1,1 1,-2 0,0 1,-1 0,1 1,0-2,1 0,1-1,1 0,1-1,1 0,-1 0,-1 0,1 0,-4-1,-2 1,-4 0,-1 0,-3-1,0-2,-3 0,-1-1,-2 1,3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37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0,'3'0,"4"0,1 0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2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236 130,'-4'0,"-4"-3,-6-2,-6-2,-4-4,-1-6,0 0,0 3,2 0,4 0,2 2,-1 3,5 3</inkml:trace>
</inkml:ink>
</file>

<file path=ppt/ink/ink9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684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76 0,'0'0,"-2"0,-1 2,-1-1,-1 3,-1 0,1 1,0 0,1 0,1 0,1 1,0-1,0 0,0 0,1 0,0 1,0 0,-1 0,1 1,-1 0,1-1,1 1,-1 0,0-1,-1-1,1 0,0 1,0 0,0 0,1 1,0 0,0-1,0 1,0 0,0 0,-1-2,0 1,-1-1,1 1,0 0,1 0,-1 1,1-1,0 1,0 0,0 0,0 0,0-1,0 1,0 0,-1-1,0-1,-1 0,1 1,1 0,-1 0,1 1,0-1,0 1,0 0,0 0,0 0,0 0,0-1,0 1,1-1,1-1,-1 0,0 1,0 0,1-1,-1 0,1 0,-1 1,1 0,0 0,0 1,-1 0,0-1,1 1,-1 0,1 0,-1 0,-1 0,1-1,-1 1,0 0,0 0,0 0,0-1,0 1,0 0,0 0,1 0,1-1,-1 1,0 0,0 0,0-1,-1 1,0 0,0 0,0 0,0-1,0 1,0 0,0 0,0 0,0-1,0 1,0 0,0 0,1 0,1-1,-1 1,0 0,0 0,1-2,-1 1,1-1,0 1,1 0,0 0,0 0,-1 1,0 0,0 0,0-1,1 1,0 0,0-1,0-1,-1 1,0-1,-1 1,1-1,0 0,-1 0,1 0,1-1,-2 1,2 1,-1-1,0 2,-1-1,0 1,1 0,0 0,-1 0,2-2,-1 1,0-1,0-1,1 1,-1 0,0-1,1 0,-2 1,2 1,-1-1,2 0,-2 1,1-1,0 1,0-2,1 1,0-1,1 2,0-2,0 2,0-2,-2 0,2 1,-2 0,1 1,-1 1,1-2,0-1,0 0,0 0,0 1,0-1,-1 1,-1 0,1-1,0 1,0-2,0 1,0 1,1-1,0 0,-1 1,1-1,-2 1,2-2,-1 1,0 1,0 0,1-1,0 1,2 0,-2 1,1-1,-1 0,0-1,1-1,-1 0,0-1,0 1,0 1,0 0,1 0,1 0,-1 0,0-1,1-1,-1 0,0 0,0 0,-1 1,0 0,1-1,-1 1,-1-1</inkml:trace>
</inkml:ink>
</file>

<file path=ppt/ink/ink9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705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9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706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9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2:57:34.700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9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2:57:34.701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9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2T11:02:11.210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2,'1'-1,"1"0</inkml:trace>
</inkml:ink>
</file>

<file path=ppt/ink/ink9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2T11:02:11.211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1,'0'0</inkml:trace>
</inkml:ink>
</file>

<file path=ppt/ink/ink9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2T14:23:33.440"/>
    </inkml:context>
    <inkml:brush xml:id="br0">
      <inkml:brushProperty name="width" value="0.1" units="cm"/>
      <inkml:brushProperty name="height" value="0.1" units="cm"/>
      <inkml:brushProperty name="color" value="#B4003C"/>
      <inkml:brushProperty name="ignorePressure" value="1"/>
    </inkml:brush>
  </inkml:definitions>
  <inkml:trace contextRef="#ctx0" brushRef="#br0">238 146,'23'-28,"-19"24,-1 1,1 0,-1 0,1-1,-1 2,1 0,1-1,-1 1,-1 0,2-1,7 0,-8 1,5-1,19-5,-24 7,0 1,0 0,0-1,-1 1,1 1,1-1,6 2,-7-1,1-1,-1 2,0-1,-1 1,2 0,-1 1,0-1,-1-1,0 2,1 0,-1 0,1 0,-1 0,0 0,-1 1,0-1,1 0,-1 1,1 0,-1 0,0-1,-1 2,1-1,-1-1,0 2,-1-1,1 0,0 5,-1-7,0 9,0 1,-1 11,1-20,-1 1,1-1,-1 0,0 1,0-1,0 0,-1 0,0 1,0-1,0-1,-2 4,0-2,2-1,-2 0,0 1,0-1,0 0,1-1,-9 4,-1-1,-17 7,-1-1,4-3,21-6,-1 0,0 0,-12 6,18-7,-1 0,0 1,0-1,1 1,-1-1,0 0,1 1,-1 0,1 0,-1 0,1 0,1 0,-1-1,0 2,-2 3,-13 41,10-72,2 17,-1-1,1 1,-1 0,-1 0,-7-8,8 10,3 4,0 1,0-1,0 0,0 1,0 0,-1 0,1 0,-1-1,1 1,-1 0,1 1,0-1,-1 0,-4 0,3 1,0-1,1 0,-1 0,0 0,1 0,-5-3,-2-2,-14-5,16 8,0 0,1-2,-10-5,15 9,0-1,0 0,0 0,0 0,0 0,1 0,-1 0,1-1,-1 1,1-3,-3-1,-5-9,7 12,0 1,0 0,1-1,0-1,-1 1,1 1,0-1,0 0,0-1,-1-5,2-50,1 24,-1 32,0 1,1-1,-1 0,1 1,-1-1,1 1,0 0,0-1,0 1,1-1,-1 1,2-4,0 2,1 0,0 2,-1-2,0 1,10-6,-9 7,0 0,0-1,1 2,0 0,-2-1,2 1,0 0,0 0,-1 1,1-1,9 1,-13 0,0 1,1-1,-1 0,1 1,-1-1,1 1,-1 0,1-1,-1 1,0 0,3 1,11 13,-3-2,10 9,-12-11,-2-4,-3-3,0 1,-1-1,0 1,5 7,22 32,-28-39</inkml:trace>
</inkml:ink>
</file>

<file path=ppt/ink/ink9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2T14:39:04.897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ignorePressure" value="1"/>
      <inkml:brushProperty name="inkEffects" value="pencil"/>
    </inkml:brush>
  </inkml:definitions>
  <inkml:trace contextRef="#ctx0" brushRef="#br0">1 88,'0'2,"0"4,0 8,0 10,0 5,0 2,2-2,1-6,3 0,0 0,-1 2,-2 1,0 1,-2-1,0 0,2 1,0-3,0 1,-1-2,2-5,0-3,0-1,1-3,0-7,2-8,2-13,4-13,3-5,-1-1,-4-1,-3 2,-3 1,-3 4,-1 3,-1 2,-1 4,1 0,-1 2,0-2,1 0,0 2,0 1,0 2,0 0,0-2,0 10,0 11,0 11,0 9,0 7,0 5,0 2,0 0,0-4,0-3,0-1,0-1,0 1,0-3,0-4,-3-12,-3-18,0-16,-2-10,-2-8,0-1,0 1,-3 3,0 5,2 4,4 5,2 11,7 23,6 28,5 14,1 8,2-1,0 2,0-6,-2-6,-4-9,-2-11,-3-11,-4-12,-4-23,-4-18,-3-11,-3-5,-2 2,3 4,0 5,2 7,3 17,2 18,3 20,1 11,1 5,0 1,1-3,-1-5,1-13,4-19,4-20,6-13,0-5,3-2,-2 1,-4 6,-4 6,0 8,0 15,2 14,4 25,2 15,4 14,5 7,2-4,-2-7,-3-10,-4-9,-6-14,-5-17,-6-14,-3-14,-1-11,-1-8,2-2,0 1,0 2,1 2,1 6,0 2,0 3,0 9,0 14,1 16,-1 10,0 8,2 7,4 1,0-3,3-8,-4-12,-5-21,-5-20,-8-18,-6-13,-2-3,1 2,1 6,-2 6,3 8,5 9,2 12,0 15,0 12,-2 12,0 6,-3 4,-4 5,1 2,2-1,4-3,3-5,5-10,2-19,2-18,1-13,0-8,1-2,2 0,1 2,0 4,-2 5,3 10,-1 15,3 20,-1 16,4 8,2 5,3 0,-2-6,-1-7,-2-7,-2-11,-4-15,1-18,2-16,-1-11,2-2,0 2,0 3,-1 6,1 11,-1 18,-2 25,1 21,2 12,0 2,-2-3,-2-6,1-10,0-8,-1-7,-1-9,1-16,0-15,2-12,-1-13,0-3,1 0,0 7,-2 8,0 6,0 9,0 9,2 16,0 13,-1 7,-2 7,-1 2,2 1,0-4,-1-5,0-5,-2-8,0-13,0-13,-1-13,0-7,-3-4,-1 0,-1 0,-2 4,5 12,4 15,4 15,2 10,2 10,1 10,-1 2,1-1,-2-4,-3-8,1-7,-1-6,-2-8,-1-14,-2-15,2-17,1-18,1-11,3-3,3 1,-1 7,0 9,-1 10,1 15,-2 23,-3 18,-1 16,-2 14,-1 8,-3 0,-2-2,-2-3,0-6,0-7,0-9,0-19,-1-18,-2-12,0-10,0-6,-2-4,-1 3,2 6,-1 9,2 16,3 16,2 13,1 9,2 5,1 9,1 2,-1 0,0-7,1-3,-1-6,0-4,0-10,3-9,3-13,3-13,0-7,1-5,-1-1,-3 0,1 0,-1 5,1 6,2 7,2 12,1 18,2 13,-2 11,-1 10,-1 3,-3 1,-1-3,0-5,1-7,-1-8,-2-11,2-16,7-22,3-14,0-6,-1-5,-3 1,-3 3,-3 3,-3 11,-2 15,-1 11,-1 12,1 9,-3 6,-1 3,-2 2,-1 1,2 0,-1-8,0-13,-1-19,1-18,-2-11,1-11,-3-3,-3-2,-1 4,1 7,3 14,3 14,3 19,3 17,0 14,1 9,1 6,-1 0,1-3,-1-8,1-9,-1-13,0-16,0-13,0-9,0-7,0-4,0-1,0 0,0 2,2 7,4 12,3 13,3 11,1 8,-1 12,-2 1,-2 3,0-2,-3-5,-2-9,1-15,0-17,2-14,-1-9,0-3,-2 0,-1 1,-1 1,2 12,3 15,1 17,1 13,-1 7,2 2,-2-1,-1-3,-2-9,-2-12,0-18,-2-13,0-9,-1-3,1 1,0 0,-3 4,-1 5,1 12,3 16,1 13,4 12,1 11,-2 5,3-1,-2-1,0-5,-2-7,-1-4,-1-10,0-15,-6-19,-5-11,-2-9,-2-2,-2 2,3 1,0 3,3 3,3 4,0 7,2 10,3 15,3 13,3 20,2 14,1 11,0 0,-1-6,1-6,-1-20,-1-24,-2-24,-1-15,-1-8,-1-6,0 0,0 2,0 5,-1 7,4 9,2 16,4 17,3 25,1 17,7 13,4 2,4-1,-1-8,-3-12,-4-17,-7-20,-5-21,-3-17,-4-7,-1-2,-1 0,0 12,0 16,2 18,4 12,1 14,3 11,-2 11,-1 1,-1-6,-2-6,-2-9,0-21,-1-20,-1-22,-1-19,-7-12,-4-8,-4 0,0 6,0 10,4 22,11 33,9 24,5 19,1 7,0-2,-1-6,-3-16,-11-26,-7-20,-8-20,-7-20,-4-8,-1-3,2 4,3 8,5 8,6 22,13 23,12 25,8 14,3 8,1 1,-4-4,-3-6,-4-8,-5-12,-3-17,-3-13,-1-9,-2-7,0-5,0 0,1 13,2 18,8 23,6 20,2 9,0 2,-2-3,-2-4,0-9,-4-8,-2-10,-3-19,-3-15,-1-12,-1-16,0-8,-1-2,1 4,-1 9,1 8,0 17,0 18,0 17,0 21,0 16,2 10,4 1,1-4,1-9,0-9,-2-10,-2-18,-1-19,-2-18,-3-16,-1-8,-3-2,0 3,0 7,2 7,7 19,10 29,7 25,9 16,4 5,-1-3,-4-9,-6-10,-7-15,-6-21,-5-22,-5-20,-3-16,0-7,0-2,1 1,1 6,1 9,0 8,1 22,2 24,2 22,-1 18,0 7,-1 8,-1-3,0-5,-1-7,0-10,0-15,0-22,0-21,0-22,0-18,0-20,0-13,0 2,-3 11,0 15,-1 16,2 24,0 26,6 31,9 28,6 14,7 4,1-6,-1-9,-3-16,-5-26,-5-23,-6-19,-6-16,-3-7,-1 3,-1 15,4 25,1 23,1 21,-1 7,1 1,-1-3,0-4,-1-8,0-4,0-2,0-2,3-2,0-3,0-8,-1-14,0-14,-1-26,-3-15,-1-11,-2 1,-4 6,0 8,0 8,1 19,1 20,3 27,1 14,2 6,1 1,2-5,-1-17,-3-27,-4-19,-4-20,-7-8,-3-2,-1 7,3 8,4 14,6 21,3 18,0 15,1 7,-1 3,0-3,1-5,-2-13,-1-14,-1-16,-3-18,0-14,-1-10,2-3,0 4,0 7,0 7,6 18,5 17,8 22,9 28,8 19,6 10,0 6,-2-6,-4-11,-7-14,-6-13,-8-22,-10-25,-4-20,0-17,-2-9,-1-2,-1 6,2 10,0 9,1 13,4 17,4 25,3 18,2 15,-1 8,0 3,0-4,-1-10,0-12,-1-17,0-18,-3-17,-3-20,0-11,-3-8,-1-7,0 3,0 5,2 9,-1 11,4 18,5 24,5 28,5 16,2 4,5-2,5-10,-3-10,-3-14,-5-18,-4-18,-3-15,-1-10,6-11,2-11,5 1,0 4,-3 10,-1 11,0 15,0 15,1 18,1 14,0 10,0 3,1-1,0-2,-3-5,-3-6,-3-13,-3-14,-4-16,-4-20,-5-10,-7-8,-4 0,2 6,5 22,3 25,5 20,5 18,6 12,4 4,1-2,1-8,-1-18,-3-24,-4-25,-4-23,0-14,-4-8,0 2,-3 6,-1 11,0 19,2 22,4 27,3 29,4 15,4 10,3 0,2-7,4-10,-1-12,-3-21,-4-25,-4-24,-2-18,-2-9,-3 0,-5 6,0 8,1 9,1 20,2 18,3 23,3 22,2 11,3 1,1-7,1-10,-4-23,-3-26,-2-21,-1-21,-5-21,-2-8,-3 2,1 7,-1 15,1 12,6 18,4 22,8 28,8 21,2 9,2 1,-4-4,-2-11,-3-10,-4-22,-3-21,-3-30,-1-29,-1-18,-1-9,0 5,1 10,-3 18,-1 24,3 32,2 26,3 26,3 12,1-2,1-3,2-9,-1-10,-2-17,-3-25,-2-18,-1-14,-2-5,-2-1,-2 4,0 6,1 14,3 17,7 21,5 23,5 21,2 10,1 3,-1-8,-4-9,-1-11,-4-11,-3-16,-3-23,-2-19,-1-15,-2-10,1-2,-1 2,0 6,1 17,5 25,1 27,6 19,2 13,4 14,5 3,0-5,-4-14,-7-24,-6-26,-4-30,-2-29,-1-21,-1-19,0-1,-2 6,0 8,0 11,-1 18,0 23,1 24,3 25,2 17,1 7,3 6,0-2,2-10,0-10,1-8,-1-21,-4-18,-7-17,-9-9,-4-2,1 9,0 14,4 19,0 19,3 11,3 6,5 1,4 0,6-4,3-7,-4-14,-7-21,-11-26,-8-21,-4-7,-7 1,-1 7,5 9,6 19,5 20,4 17,4 15,3 7,2 1,1 0,0-3,-1-14,-7-23,-6-17,-4-15,-3-5,-1-1,0 2,3 4,0 6,5 6,4 18,7 22,3 17,2 19,1 8,0-1,-1-4,-1-6,0-9,-1-21,1-22,-1-24,-1-16,1-10,-2-6,-2 2,-2 10,1 10,0 14,1 20,4 31,7 28,5 16,7 13,4-2,0-10,-4-11,-5-27,-2-32,-4-33,0-27,1-12,-1 2,-3 10,-1 13,1 14,2 18,0 27,1 28,4 18,1 22,0 11,0-1,1-11,1-12,-1-17,1-17,-3-19,-5-22,-5-20,-2-17,-1-12,2-8,1-1,0 4,-1 7,1 10,-2 18,1 19,2 17,0 14,3 7,2 3,3-1,2-6,-2-20,-2-19,-3-21,-2-21,-3-11,-2 1,-5 9,-4 11,0 19,2 23,2 23,5 20,10 16,6 8,3-1,0-7,1-10,-1-10,-6-17,-8-19,-4-16,-2-19,-4-11,0-5,-2 1,1 7,1 21,4 28,8 27,7 17,7 5,0-1,-1-5,-3-9,-3-11,-3-12,-3-23,-6-19,-2-16,-4-12,-4 0,-2 2,0 9,2 8,3 20,7 27,9 25,4 15,1 9,-3 6,0-2,-3-9,-2-11,-3-23,-5-28,-4-34,-7-27,-3-11,-2 1,-1 8,3 13,2 16,2 20,9 20,10 21,5 13,3 12,2 2,-2-2,-2-4,-3-15,-3-18,-3-25,-3-17,-1-10,-1-4,-6 2,-4 5,-3 7,1 14,5 18,9 21,11 25,11 16,4 7,0-5,0-8,-5-10,-8-16,-10-24,-6-19,-2-18,-3-9,-1-8,-2 0,1 3,2 4,2 11,6 21,11 40,10 31,4 22,0 0,1-8,-3-15,-2-16,-3-14,-8-16,-5-21,-9-23,-9-23,-9-20,-4-20,-5-7,-3 1,-3 12,3 15,4 18,5 17,5 13,9 15,9 19,11 20,7 18,2 7,1 0,-4-5,-1-6,-5-8,-3-16,-6-18,-5-25,-3-22,-3-17,-4-18,-3-3,-1 3,-1 5,1 11,1 11,3 16,11 32,11 33,11 27,8 18,6 9,1 2,-5-7,-3-13,-7-15,-7-18,-6-19,-6-21,-4-12,-1-9,-2 1,5 18,4 20,8 14,4 7,4 2,0-3,-7-9,-7-13,-5-12,-5-14,-4-12,-3-9,-2-7,-1 0,-1 5,1 7,-1 5,3 4,1 6,3 12,10 25,10 26,8 16,4 6,0-2,-4-8,-5-34,-5-42,-4-28,-5-25,-6-13,-3 5,-1 12,-1 16,9 32,9 35,12 27,7 19,7 12,0 2,-2-7,-5-8,-7-18,-8-22,-9-21,-5-21,-5-15,-5-13,-1-2,-1 3,3 8,5 18,12 20,10 25,10 25,3 15,2 8,-1 6,-4-4,-3-6,-3-13,-2-14,-7-19,-7-23,-7-23,-3-22,-2-20,-3-9,-6-1,-3 8,-1 16,12 35,10 39,9 28,9 16,1 10,0-2,-1-8,-3-13,-5-16,-6-23,-6-25,-8-20,-5-18,-5-16,-4-8,-3 0,1 7,2 13,8 24,9 27,8 22,4 16,1 7,2 4,0 0,-2-5,-2-7,-1-11,-4-14,-4-16,-9-14,-7-11,-5-4,-3 2,3 4,4 7,6 14,7 16,9 14,6 12,5 6,3-2,1-3,-1-15,-8-24,-9-14,-5-12,-6-5,-4-2,-4-1,0 4,3 16,8 19,7 19,8 25,6 13,3-1,-1-4,-2-8,-2-19,-6-21,-6-21,-4-14,-3-7,-3 1,1 12,9 15,8 18,10 18,5 10,1 3,-2-1,-5-4,-4-3,-4-2,-2-2,-2-3,1-3,3-4,1-11,-1-12,-1-14,-2-14,0-9,-1-5,-1-1,0-2,-3 3,-3 5,-4 7,-1 11,0 7,-1 7,3 8,1 13,4 10,9 6,6 5,7 2,5 1,1 0,2-3,-4-3,-6-10,-5-19,-5-20,-3-18,-5-12,-4-7,-4 1,0 6,-1 12,-1 13,1 16,6 31,10 23,13 29,10 21,8 18,3 3,-2-5,-6-16,-5-24,-5-21,-8-18,-6-24,-5-26,-2-24,-1-14,-1-6,-2 2,-1 9,-2 11,3 20,9 27,7 20,4 13,1 6,1 1,-3-6,-4-5,-4-12,-5-17,-6-14,-5-10,-3-9,-3-8,0-2,-1 3,0 5,1 8,2 10,8 20,9 14,4 10,8 9,2 1,4 0,0 0,0-8,-5-13,-5-16,-7-16,-4-8,-5-1,-5 3,3 10,4 6,5 3,2-3,0-9,0-7,-2-7,-1-3,-3-2,-2-1,0 0,-2 2,0 12,2 15,6 14,4 8,3 2,0-13,-1-12,-5-14,-4-8,-1-6,-3-2,-3 2,-1 3,-1 5,0 11,3 20,4 13,7 11,6 6,4-3,-2-16,-2-21,-3-26,-3-26,-3-11,-3 1,-5 6,-4 10,-2 18,0 23,1 16,-2 18,3 18,-3 18,1 17,1 8,1-1,3-10,7-16,9-10,6-15,-1-17,-4-21,-4-19,-6-16,-3-10,0-9,-3-3,-3 4,-2 6,3 17,6 23,7 21,12 24,4 10,-1 3,-1-5,-1-4,-5-12,2-21,-3-24,-2-24,-4-10,-2-2,-5 9,-2 9,-1 13,6 20,5 21,8 14,5 7,4 2,0-2,-2-5,-1-3,-2-2,-5-4,-2-4,-2-8,-4-14,-3-22,-1-22,-2-14,-7-7,-7 2,-4 8,-3 10,1 12,3 10,4 14,0 16,-1 19,0 20,2 15,3 8,3 1,6-6,2-11,3-15,-1-14,-2-18,-1-23,0-19,-1-10,-3-3,-1 2,-2 10,0 7,1 12,1 15,2 14,0 11,4 6,4 2,1-3,1-5,0-11,-1-14,-3-12,-1-10,1-5,0-3,-1 0,1-1,1 2,2 1,-1 0,-1 1,-1 2,-2 5,-1 12,0 22,-1 16,0 21,-1 20,1 13,0 1,2-9,4-11,3-15,0-24,-2-32,-1-34,-3-23,-1-7,-1 1,-3 8,-7 10,-4 11,1 21,1 21,4 22,2 16,7 13,9 7,4-1,5-4,-1-9,-1-12,-6-11,-5-17,-4-16,-3-11,0-6,-2-3,1-2,0 11,3 12,1 11,2 7,1 1,-1-6,-1-6,-1-5,-5 0,0-1,-4-1,-2 1,4 0,8-3,9-1,5-4,1-1,0 3,0 2,-2 4,-3 0,-1 3,-1 3,0 6,1 12,1 8,2 5,2 4,-1-1,-2-3,-4-3,-2-3,-1-3,-3-9,-3-15,0-15,-2-11,0-5,0-1,-1 1,1 2,-1 3,1 3,0 23,0 32,0 32,0 17,0 5,0-1,0-5,0-11,0-11,0-8,0-10,0-8,0-15,0-15,-2-16,-2-18,3-21,5-17,3-7,4 1,-1 4,1 10,-2 13,1 15,-2 10,-2 7,-2 6,-2 3,1 2,1 0,1 3,1 7,1 18,0 16,-2 17,-1 14,-2 11,-1 0,0 1,-1-4,-1-10,1-13,0-11,-1-14,-1-24,-1-26,-1-22,2-16,0-6,1 3,1 8,-1 9,-1 14,-2 22,-4 31,-6 34,-3 19,-2 3,1-6,3-3,1-8,4-10,0-13,2-9,1-8,0-9,0-11,1-14,-2-8,1-5,2-5,1-2,2-1,1 3,1 2,0 0,0 1,1 4,-1 9,0 17,0 14,0 10,0 7,0 2,0-11,0-15,0-16,-2-14,-1-15,0-5,0 1,1 3,1 6,1 8,0 11,0 14,0 10,0 15,0 8,0 5,0-1,0 0,0-2,0 0,0 0,-2-1,-2 1,-2-3,0-4,-1-5,0-8,-4-14,0-19,0-12,1-9,1-6,0 3,3 4,3 4,-2 5,1 9,1 20,3 15,2 15,0 6,0 9,-2 8,-2 0,-3-2,-1-7,2-8,0-14,1-22,2-20,0-19,1-7,0 0,0 4,0 8,3 10,6 15,3 15,3 17,1 16,0 14,-2 8,-4 0,-3-3,-4-4,-1-5,-2-4,0-8,-1-6,0-10,1-15,-1-20,9-28,9-28,10-23,8-11,3 8,-3 14,-7 20,-5 20,-5 21,-5 26,0 21,0 19,1 12,-2 12,-3 5,-1-1,-2-8,1-8,0-11,-3-18,-1-27,4-31,3-29,8-22,5-4,2 4,-4 11,-3 19,-1 18,-5 24,-3 26,-4 19,-3 14,-1 10,-1 0,-4-4,0-5,-2-7,-1-6,0-9,-3-12,-2-12,2-16,-1-14,2-6,0-4,-1-1,1 2,2 4,3 14,1 18,2 20,0 16,1 13,-2 14,-6 9,-1-2,0-8,2-10,3-18,1-20,2-25,0-18,1-15,0-11,3-12,4-3,2 7,0 12,-1 13,0 12,-1 23,1 19,-2 12,2 12,1 15,0 4,3-1,2-4,1-6,-2-8,-3-17,-4-21,-2-17,-5-18,-2-13,0-11,0-2,0 1,1 9,1 15,1 20,0 20,2 16,2 11,2 8,0 7,1 1,1-2,-3-4,-1-6,-2-6,0-13,-4-14,-2-15,1-12,-2-10,-1-8,-1-2,0 11,4 25,6 22,1 16,3 15,0 7,-1-1,-1-7,-2-7,1-2,0-5,-1-9,0-13,-2-17,-2-13,-2-9,-1-6,2-5,0-2,0 5,1 3,1 7,0 10,0 17,0 13,3 14,0 7,1 7,-2 4,0-3,0-4,-2-6,-2-8,-2-15,1-20,-2-19,-3-10,0-3,-1 4,1 4,2 17,9 24,7 22,5 12,1 10,-1-1,-4-2,-3-4,-4-4,-2-4,-1-4,-1 0,-1-1,1-1,-1-1,-2-9,-3-12,-3-12,0-9,-2-11,3-12,1-6,3-9,1-4,2 4,0 9,4 12,3 17,1 22,2 20,-1 9,-2 3,1 2,-1-2,-1-4,-2-5,-2-5,0-13,-1-13,0-17,0-12,0-12,-1-7,1 1,0 4,0 5,5 19,7 37,9 28,5 15,2 2,0-3,-1-9,-6-11,-9-17,-6-21,-8-22,-2-22,-1-19,0-5,2-1,0 6,1 13,2 19,2 23,4 26,1 17,1 19,0 10,-1 5,-3-4,-1-8,-2-8,-1-7,0-8,0-14,-5-16,-5-12,-5-16,-2-17,-2-12,3-7,2 0,3 5,3 8,4 9,1 17,5 17,4 22,4 16,2 10,2 3,-1-1,-4-6,-2-4,-6-10,-5-15,-2-16,-2-17,0-14,1-11,2-7,-1 0,2 6,0 8,1 22,9 26,6 23,3 23,2 11,-2 0,-2-4,-2-6,-3-8,-4-8,-1-9,-2-16,-4-15,-1-20,-2-14,0-10,0-10,0 0,0 5,1 8,2 17,3 21,7 23,3 25,2 27,1 12,3 15,0 1,-1-11,-3-17,-4-24,-5-23,-6-24,-7-17,-5-12,-2-13,-1-12,3 1,4-1,3 5,2 6,0 6,3 6,1 7,0 5,5 12,3 11,0 11,1 6,0 7,2 4,2-2,1-7,0-17,-4-21,-2-24,-3-14,-1-5,-1 2,-2 6,1 7,2 11,3 19,7 27,5 26,5 18,2 8,-2 4,-1-5,-2-8,-4-10,-2-12,-4-7,-3-7,-2-4,-7-11,-4-12,-2-15,-2-15,0-7,2-4,3 3,0 3,1 7,1 16,6 26,9 25,4 26,2 13,1-1,-3 2,-4-8,-1-8,-2-12,-6-21,-7-26,-6-20,-6-21,0-16,1-12,-3-11,-2 1,-1 9,3 23,6 30,9 33,6 27,3 16,2 4,0-2,0-8,-2-7,-5-17,-6-19,-9-21,-3-15,-1-16,2-9,2-9,3 0,4 5,4 8,4 18,7 26,11 33,4 24,1 14,2 5,-4 0,-3-8,-4-21,-4-33,-7-25,-4-15,-7-6,-1-2,-3 1,4 13,6 20,8 22,5 16,1 10,1 5,1 1,-2-3,-1-7,-4-17,-4-17,-2-19,-2-9,0-10,0-5,0 2,1 3,-1 4,3 11,7 18,6 15,3 12,4 8,0 2,2 4,-1-6,-7-10,-6-22,-7-21,-4-20,-3-18,1-7,0 3,1 7,0 10,3 18,7 18,4 24,3 19,4 21,-2 17,2 3,-3-6,-1-9,-3-13,-4-20,-4-23,-1-29,-2-21,-2-12,-2-3,0 5,-4 10,3 19,5 24,4 25,4 17,3 10,2 4,-1-4,-1-9,-2-14,-6-24,-5-21,-6-13,-6-10,-3-2,-2 6,2 20,7 25,6 24,5 15,2 6,-1 3,1-2,-2-6,0-7,1-9,-2-14,-3-14,-4-17,-4-19,-8-22,0-17,0-5,0 0,2 7,2 12,2 13,3 16,5 18,6 27,3 22,5 15,1 9,1-2,-1-5,-3-10,-2-23,-5-24,-3-28,-6-16,-1-6,-3 2,2 4,2 8,8 14,6 20,7 25,4 19,-1 11,-1 1,-2-3,-4-7,-4-14,-2-19,-2-15,-1-13,0-7,-4-5,0-2,1 2,0 4,3 9,2 15,6 15,3 12,1 5,0 4,-1 1,-4-3,-2-14,-2-15,-1-15,-7-21,-2-17,-3-7,-1 1,0 7,3 11,2 16,7 20,12 22,5 17,3 14,-1 6,-2-2,-6-4,-4-9,0-8,-3-18,-4-16,-2-23,-2-21,1-16,0-9,1-5,0 5,0 13,1 13,0 16,2 24,4 21,1 19,1 11,3 2,-2-3,-1-5,-1-11,0-13,-5-21,-2-18,-1-13,-1-5,-2-1,-1 4,1 15,3 18,5 16,4 14,5 14,1 7,1-1,-3 0,-3-3,-3-4,-3-6,-1-10,-2-16,0-15,-3-15,-4-10,0-10,-1-2,-3 1,1 5,3 20,4 20,6 21,7 13,4 7,0-3,0-1,-5-11,-4-17,-2-21,-3-17,0-13,-1-11,0-3,-3 5,0 6,1 10,0 15,1 18,4 27,6 22,4 10,2 0,0-5,-1-8,1-13,-6-21,-3-20,-3-19,-2-22,0-10,-1 0,0 5,0 8,3 18,3 25,4 23,5 20,0 14,1 9,-3 0,-1-7,-2-11,-3-15,-2-21,-1-18,-3-21,0-14,0-16,-1-14,1-4,0 5,-1 11,1 26,3 27,0 20,3 16,-1 9,3 3,-1-3,-1-4,0-7,-3-11,-1-15,-5-12,-4-8,0-7,0 10,2 19,4 13,3 18,0 8,0 3,0-3,-1-4,3-7,-1-6,1-10,-1-11,-2-16,3-14,0-11,2-11,0-5,-2 2,0 5,-2 21,-1 23,0 28,4 29,2 24,-1 19,1 8,3-8,-2-15,2-19,-5-22,-4-26,-4-24,0-24,-1-23,2-16,0-9,-2 5,0 11,1 14,0 18,2 23,0 24,0 17,3 9,7 2,3 1,3-3,-1-5,-1-8,-5-16,-4-16,-4-21,-4-15,0-7,1-4,0 3,1 8,-2 11,0 15,1 22,3 14,2 9,2 5,2 2,-1-2,-2-5,2-7,0-15,-1-17,-1-16,-2-13,0-6,0-2,-1 6,0 15,-1 19,1 24,0 19,2 8,4 8,3 0,3-7,-1-13,-2-19,-3-24,-2-23,-2-13,-2-6,0 1,0 8,2 11,3 16,4 24,5 24,2 21,2 15,0 3,-1-4,-3-11,-1-13,-6-15,-4-20,-2-18,-1-17,-2-9,1-8,0 1,0 4,-2 6,-1 6,1 13,3 18,4 15,1 10,3 5,-1 0,2 0,-1-2,-2-9,-2-15,-1-15,-2-11,-1-7,0-2,0 1,0 14,4 21,10 28,5 14,4 8,0-2,0-5,-3-8,-6-12,-6-18,-7-21,-4-20,0-16,-4-12,1-3,-2 4,0 6,0 9,0 14,3 22,1 14,1 18,2 14,1 11,3 1,3-3,3-8,-2-11,-5-18,-5-19,-5-21,-1-19,-1-11,-2-3,-1 0,-1 6,2 10,0 12,1 19,1 26,2 22,3 15,3 3,0 4,5-4,3-8,-2-14,-3-17,-5-17,-5-19,-2-22,0-16,2-12,2-2,3 6,2 13,-1 16,-1 11,1 17,1 21,1 25,0 14,1 11,-3 5,0 0,0-7,1-8,0-7,-2-12,-2-13,-3-14,-3-16,-1-16,1-11,3-8,0-2,2 6,-1 6,2 14,1 14,2 15,1 13,3 9,3 4,-1 0,2-4,1-11,-1-16,-2-13,-1-10,0-6,-4-4,-2 10,1 12,3 14,1 16,1 7,2 7,3 2,1-10,-2-14,-1-15,-2-11,2-16,-1-8,-1-3,2 11,0 18,1 21,1 17,0 9,2 0,3 1,0-8,0-12,-4-14,-2-13,-2-9,-2-9,1-5,2-1,2-2,0-1,1 5,0 15,2 20,1 28,5 24,3 20,2 3,3-7,-2-16,-3-13,-3-15,-9-16,-8-15,-4-15,-4-15,0-13,1-3,0 0,-2 3,2 5,1 5,2 6,0 4,0 4,2 13,3 14,4 14,4 9,1 5,-1 3,-2-3,-5-16,-5-18,-4-16,-3-18,0-12,2-8,0-2,1 4,0 9,2 10,3 23,8 22,10 22,6 10,1 4,0-1,-4-6,-11-14,-8-16,-4-15,-2-10,-1-9,0-3,1-3,3 1,4 15,6 21,11 24,5 10,0 10,0-4,-4-7,-8-10,-8-14,-6-21,-4-13,1-11,1-6,-1 2,3 9,8 16,7 18,10 14,4 17,3 7,-2 2,-4-1,-4-4,-5-7,-2-9,-5-12,-5-11,-3-16,-5-14,-2-10,0-3,0-1,-1 1,2 4,0 3,5 14,9 14,6 15,6 12,2 6,1 3,-4 1,-2 1,-4-4,-3-4,-6-14,-11-14,-6-12,-5-8,-3-6,1-3,1-1,5 2,4 12,5 13,6 18,6 11,6 13,5 6,1 2,2-2,1-4,-2-5,-2-9,-9-8,-10-13,-10-11,-5-13,-7-10,-2-7,1-11,-2-11,3-9,4 0,3 6,4 9,5 11,3 10,4 13,1 17,2 19,0 17,-1 8,1-2,0-1,-1-4,1-4,-1-10,-5-12,-5-16,1-16,-2-16,-2-6,0 0,2 4,0 9,4 16,4 25,2 19,4 9,1 4,3 0,-1-5,-2-13,-4-21,0-18,-1-17,0-10,0-2,0 1,0 3,1 16,2 19,7 25,3 17,6 14,1 6,-2-2,-4-6,-4-4,-4-9,-2-17,-5-16,-2-17,0-16,1-12,0-7,2 1,0 5,0 9,1 14,5 19,7 17,4 16,1 11,1 5,-3 4,-3-3,-3-7,-4-16,-3-18,-2-16,-2-16,-2-7,0-4,-1 2,2 4,1 9,0 17,9 16,6 18,0 12,-2 12,-3 1,-2-2,-3-1,-2-5,-1-6,0-6,2-8,-2-10,-5-14,-3-14,-2-10,1-13,-4-12,-1-6,-2 1,0-1,1 3,-1 5,3 8,6 15,7 15,6 15,1 10,1 7,-2 4,-4 5,-3 1,-1 0,3-4,3-8,1-4,-3-10,-4-7,-7-8,-7-11,-5-6,-2-6,2 0,3-1,5 3,4 0,3 0,1 2,1 2,7 5,4 11,7 10,3 11,-1 7,-1 8,-3 3,2 2,-2-1,0-1,-3-3,-7-7,-7-13,-7-10,-7-10,-3-8,0-7,4-6,4-3,6-3,3-1,3-6,2-3,0 2,1 5,5 17,7 18,3 15,2 15,-3 9,-3 1,-4-1,-4 0,-1-2,-3-3,-3-7,-3-12,-9-15,-1-12,-1-11,2-5,5-2,0-1,3 2,0 3,5 12,7 15,4 13,4 9,-1 8,-3 3,-2 3,-2 0,-6-4,-1-14,-6-15,-2-18,1-14,3-5,1-4,10-1,3 3,1 3,-1 5,-2 6,0 7,2 11,5 16,5 10,2 14,-3 5,-4 4,-4 0,-3-4,-6-9,-5-11,-5-14,0-12,2-10,2-6,2-5,1 1,2 3,6 10,7 16,4 13,4 12,1 6,0 3,-1 4,-4 0,-5-2,-5-3,0-6,-3-12,-4-17,0-19,-1-13,1-6,2-6,2 1,-1 3,1 4,1 8,3 11,5 18,3 12,2 11,-2 8,-4 8,-1 1,-3-1,1-1,-2-5,-1-5,-4-12,-5-14,-2-12,0-15,2-7,3-8,2-5,1 1,0 5,5 9,3 15,4 21,5 14,3 11,-2 6,-3 2,-3-3,-5-6,-6-9,-6-14,-8-15,-6-13,-2-9,-3-3,-2-4,11 14,11 17,10 17,4 14,2 11,2 4,-3-1,-5-9,-7-17,-6-20,-5-15,-5-14,-1-9,1-1,-6 3,2 6,3 6,5 12,4 15,6 12,8 13,5 13,4 9,-2 4,0 0,-2-4,-4-3,-1-3,-1-3,1-3,2-2,-2-5,-5-11,-10-15,-9-19,-6-12,-3-12,2-3,4-1,1 3,5 7,3 8,4 9,7 14,8 15,6 20,4 11,3 5,0 2,-2-2,-3-3,-2-3,-4-3,-3-4,-5-10,-9-11,-7-11,-4-11,-2-10,2-8,5-10,5-12,3-7,3 2,1 6,1 7,-1 8,1 17,6 16,7 14,6 16,5 13,1 11,-1 11,-5 12,-6 0,-2-2,-3-10,-1-8,-6-15,-6-17,-7-16,-7-17,-2-16,-3-13,1-17,0-6,3-7,5 4,4 10,5 14,2 11,6 11,4 14,8 14,8 16,2 9,0 9,-2 11,-2 7,0 5,-3 0,-4-5,-5-11,-6-20,-8-23,-6-24,-3-17,1-11,2-19,4-9,3-1,0 9,1 13,6 21,7 22,8 22,8 17,5 12,3 11,-2 11,-4-1,-4-6,-6-13,-8-20,-8-18,-13-17,-3-12,-2-13,0-6,2 1,4 4,1 10,8 17,8 21,12 14,5 11,3 5,0 1,-2-7,-5-5,-8-8,-11-10,-11-11,-6-10,-5-11,-3-6,-1-4,0 0,1-1,5 4,4 1,1 4,6 8,8 12,11 17,8 17,5 10,0 4,-1 0,-4-2,-6-7,-6-8,-8-8,-5-13,-8-12,-2-18,-4-12,-1-6,0-10,5-3,3 1,2 5,3 5,4 11,8 18,9 22,7 23,6 14,0 7,0 0,-6-6,-5-8,-8-12,-10-16,-6-16,-5-20,-2-12,2-5,1 0,3 6,3 4,3 11,7 17,12 19,7 16,6 15,1 10,-3 2,-2-4,-5-8,-3-9,-5-7,-9-16,-6-18,-8-17,-5-10,2-2,0-1,4 1,0 6,3 5,8 12,9 13,8 11,7 10,1 5,0 1,-2-1,-5-3,-8-7,-5-10,-6-10,-5-10,-4-8,0-4,0-4,0 2,4 2,4 11,12 18,8 21,9 22,5 15,0 10,-3-2,-4-8,-6-9,-5-8,-9-12,-6-17,-9-12,-4-13,-8-9,-2-7,1-8,4-10,5-3,6 0,4 3,3 5,2 6,3 8,7 17,6 22,8 16,5 7,2 4,-1-1,-3-5,-9-8,-10-9,-12-12,-9-12,-8-13,-3-11,0-10,-3-5,2-1,1 2,5 5,2 3,5 5,9 13,11 18,10 18,8 13,5 8,-1 1,-3-4,-8-7,-11-12,-11-10,-10-13,-5-9,-5-8,-1-7,-2-4,2-3,2-3,2 0,5 4,2 9,9 11,9 16,10 20,9 25,6 12,2 6,-1-2,-3-9,-12-19,-16-24,-13-22,-7-16,-2-8,-3-8,0-2,3 3,4 7,8 13,11 20,10 14,8 11,6 5,2 0,-10-7,-12-11,-9-10,-10-7,-4-7,-2-1,2 0,2-2,1-3,4 0,0-1,5 2,9 11,8 12,5 10,3 9,0 5,5 6,2 0,-7-10,-9-19,-10-16,-4-9,-2-5,0-2,1-1,2 1,1 9,6 10,8 15,6 11,8 10,2 6,-2 3,-2-3,-8-6,-9-8,-8-7,-7-7,-4-6,0 2,9 4,11 10,8 8,4 4,2 1,-1-4,-6-6,-12-12,-10-10,-9-11,-5-9,-6-5,2-1,2 2,7 7,8 15,6 17,7 14,5 6,3 4,2 1,6-3,-1-4,-4-10,-6-13,-11-12,-12-10,-10-7,-2-4,2-3,5 1,6 2,5 2,4 3,4 6,5 8,4 10,6 11,4 8,2 5,-1 4,0 0,-5-4,-3-4,-5-10,-7-6,-11-9,-9-12,-6-7,-2-6,2-2,4-1,7 2,5 4,4 1,3 3,0 4,0 4,2 6,4 7,5 4,-1 6,0 7,0 5,4 5,2 2,4 2,5 4,-1-5,-3-5,-7-8,-11-15,-11-12,-8-10,-4-6,-3-4,2 2,6 0,5 2,8 4,6 3,3 3,1 1,0 1,0 3,3 4,2 3,-4 2,3 2,4 6,2 5,4 5,-2 3,-2-1,0-2,-1-3,0-1,-3 0,-6 1,-9 3,-9 4,-5 4,-4 6,-2-3,1 0,4-2,5-3,3-5,2-2,3-2,3 1,-2-3,0 0,2 0,2 2,5-2,3-2,3-3,0 0,1 0,-5-4,-6-9,-3-9,-1-6,0-5,0-4,1-3,1 1,0 2,3 8,4 7,1 10,-4 10,-4 10,-3 8,0 5,1 4,0 1,1-2,1-3,1-4,-5-5,-7-14,-4-12,2-11,2-11,6-5,7-1,5 0,4 2,1 2,-2 1,1 7,0 6,2 8,0 7,2 8,-2 7,-4 8,-2 5,-2 6,-3 8,2 2,3 0,2-2,3-5,2-8,-3-8,-7-10,-6-11,-2-10,-1-7,4-5,6-4,4-1,2-1,-1 3,-1 4,0 6,2 6,-2 8,-1 10,-3 9,-1 4,-2 3,-3 1,-4 3,-6 5,-1 2,2-2,3-4,4-6,7-3,-3-11,-4-10,-3-13,-4-8,0-5,3-3,2 0,2 3,4 8,5 12,4 9,3 10,2 8,-1 7,-4 4,-2 0,-3 2,-7 2,-6 0,-6 0,-3-4,2-3,0-6,1-7,-1-5,-5-11,-2-10,2-13,5-7,4-5,6-5,7-2,8 4,1 5,-1 7,1 8,0 9,3 8,2 10,3 10,-1 11,-2 10,-4 6,-4 3,-3 2,-2-3,-1-5,1-8,-2-8,-6-11,-7-11,-7-9,-4-9,-1-7,1-6,5-4,6 0,4 0,5 0,2 5,2 4,3 6,4 6,4 11,1 11,5 8,1 7,-2 2,-1-4,-6-11,-10-12,-9-10,-3-10,1-5,2-3,2-3,9 1,9-1,4 0,3 2,-1-1,-1 4,-3 3,-1 6,2 6,2 7,1 8,-3 5,-3 4,-3 3,-3 3,-8 2,-4 2,-5 2,-2 2,-1 3,0 0,2 0,2-1,-1-2,3 1,3-2,-1-3,3 0,1-1,1-7,2-11,2-13,5-10,3-7,3-1,2 4,-2 4,0 5,0 5,1 4,1 4,0 4,0 2,1 3,-3 2,-3 3,-3 4,-3 4,-1 6,0 5,2 1,-2 0,0 0,-1 0,3-1,2-4,3-5,-2-7,-6-14,-2-14,-1-10,-1-12,6-4,5 0,5 0,4 3,1 2,-2 2,-4 4,-5 4,-5 6,-5 6,-8 6,-7 5,-5 6,-4 8,-2 8,-2 6,0 3,3-1,3-2,4-7,2-1,3-4,3-2,5 0,0-1,0-2,1 1,-1-3,5-7,10-9,7-8,5-7,3-1,-1 0,-3 5,-3 3,-2 4,-1 4,0 3,0 3,2-1,2 1,2-1,-1 1,1-1,-2-4,0 0,0-1,-4-2,0 1,-3-1,0-3,-2-3,-2 0,-2-1,-1 1,-1 0,-1 0,0 1,-1 0,-2 3,-5 8,-5 7,-4 9,-3 7,-2 5,0 3,-2 3,-1 1,1 0,1-2,4-4,3-4,6-3,1-4,3-2,1-1,6-2,3-3,8-4,6-8,4-11,5-7,2-5,-1-2,-1-1,-4 0,-7 3,-5 4,-5 3,-2 6,3 8,1 8,2 6,2 8,-1 6,-2 2,-3 0,-3-1,-3 0,-8 3,-7 1,-9 4,-4 3,-2 0,6 1,6-2,7-2,4-2,2-3,1-2,2-1,-2-4,0-1,-2-5,1-1,-3-2,-1-5,-5-9,-2-4,2-7,2-5,5-4,2-2,5 3,5 1,4-1,1 2,-2 0,-1 1,-3 2,-5 4,-3 7,-5 6,-3 5,-2 6,1 3,1 2,2 2,3 1,0-3,1-8,2-10,9-9,8-8,8-4,5-4,3 2,-1 0,-3-1,-5 3,-4 6,-2 8,-1 9,-2 8,-2 8,-1 4,-2 1,-3 1,-1 0,-4-2,-6-3,-7-4,-4-1,-3 0,-1-1,2 0,1-1,2-2,1 1,1 2,1 2,1 2,-1 2,1-3,-1 1,3-1,1 2,0 0,1-1</inkml:trace>
</inkml:ink>
</file>

<file path=ppt/ink/ink9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2T14:54:10.04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524 495,'-29'0,"-4"1,-51-7,73 4,-1 0,1 0,0-2,0 1,1-1,-1-1,1 0,-13-8,-149-114,164 120,0 1,1-1,0 0,0-1,0 0,1 0,0-1,1 1,0-1,0 0,1 0,0-1,-2-10,4 13,-1 0,2-1,-1 1,1-1,0 1,1-1,0 1,0-1,0 1,1-1,1 1,-1-1,1 1,0 0,0 0,1 0,0 0,5-8,-5 11,1 1,0-1,0 0,0 1,0 0,0 0,1 0,0 1,-1-1,1 1,0 0,0 0,6 0,0-1,1 0,-1 1,1 1,20-1,-27 3,-1 0,0 0,1 0,-1 0,0 1,0 0,0 0,0 0,0 0,0 0,-1 1,1 0,-1-1,1 2,-1-1,0 0,-1 0,1 1,3 5,5 9,0 1,13 33,-21-45,18 52,-18-46,1 0,1 0,0-1,0 1,2-1,8 13,79 92,-84-104,-3 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2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0,'0'3,"7"5,6 0,4 6,0 3,-3 2,-1 1,2 1,-3-1,0-4,0-4</inkml:trace>
</inkml:ink>
</file>

<file path=ppt/ink/ink9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2T14:58:18.97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524 495,'-29'0,"-4"1,-51-7,73 4,-1 0,1 0,0-2,0 1,1-1,-1-1,1 0,-13-8,-149-114,164 120,0 1,1-1,0 0,0-1,0 0,1 0,0-1,1 1,0-1,0 0,1 0,0-1,-2-10,4 13,-1 0,2-1,-1 1,1-1,0 1,1-1,0 1,0-1,0 1,1-1,1 1,-1-1,1 1,0 0,0 0,1 0,0 0,5-8,-5 11,1 1,0-1,0 0,0 1,0 0,0 0,1 0,0 1,-1-1,1 1,0 0,0 0,6 0,0-1,1 0,-1 1,1 1,20-1,-27 3,-1 0,0 0,1 0,-1 0,0 1,0 0,0 0,0 0,0 0,0 0,-1 1,1 0,-1-1,1 2,-1-1,0 0,-1 0,1 1,3 5,5 9,0 1,13 33,-21-45,18 52,-18-46,1 0,1 0,0-1,0 1,2-1,8 13,79 92,-84-104,-3 0</inkml:trace>
</inkml:ink>
</file>

<file path=ppt/ink/ink9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5:03.42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1,'50'33,"81"49,-107-69,0-1,1-1,42 12,-36-17,1-2,-1-1,0-1,55-5,-8 0,404 3,-466-1,1-1,-1-1,1-1,-1 0,0-1,0 0,16-10,-13 7,1 0,0 1,0 2,24-5,30 4,125 7,-78 2,447-3,-545 2,0 1,0 1,0 0,-1 2,0 1,25 10,-20-6,0-2,1-1,39 6,30-7,138-7,-21-3,543 13,-359-7,-331-2,17-2,0 4,159 27,-173-14,1-2,139 7,-14-20,288 7,132-2,-353-8,-236 0,0-2,-1 0,0-2,0 0,0-2,27-13,-13 7,55-14,-39 18,1 3,65-1,118 11,-44 1,498-13,-389-7,-3 0,-230 15,396-21,-280 7,204 9,-119 6,382-3,-420 3,-216 1,0 0,0 2,-1 0,34 10,68 32,-85-30,0-1,1-2,48 9,-4-12,1-3,103-7,-96-2,137 15,-24 6,220-10,-101-5,315 5,-283-6,761 0,-588-3,-485-2,-1-2,0-1,0-2,66-23,68-13,-86 34,140 1,12-1,475-17,-381 15,-34 0,139-22,-112 3,475 1,-46 31,-724 1,1 1,-1 2,0 1,44 16,42 8,-44-19,118 3,76-17,-91 0,341 3,-483-2,0-2,-1-1,1-2,37-12,43-9,-26 15,113-4,93 14,-42 2,180-3,-321 4,-106 1,0-1,0 1,-1 0,1 0,0 0,-1 1,1 0,-1 0,1 0,-1 0,8 6,43 40,-23-19,159 116,-49-40,-114-85,1-3,0 0,44 17,-40-19,-1 1,54 36,-30-10,-1 4,-2 1,-3 3,-2 2,-2 2,-2 2,51 87,-80-112,-1 0,-2 1,-2 1,11 53,-5-21,26 60,-28-87,-1 1,12 60,-17-18,-3 0,-7 104,-1-45,3-106,-1 50,18 147,-7-139,-4 0,-7 112,-2-65,4 923,-2-1044,-1 0,0 0,-1 0,-1-1,-12 35,-43 82,2-9,49-106,2 1,1 0,0 0,-3 35,-4 681,14-463,-2 462,0-728,1 0,0 0,0-1,1 1,-1 0,2 0,-1-1,1 0,6 12,4 4,24 28,-22-32,22 36,-28-34,-1 0,0 0,-1 1,-1-1,-2 2,0-1,2 34,-8 157,-2-111,19 277,-1-46,-5 213,-3 277,-9-464,3 1853,0-2195,-1 0,-1 0,-1 0,0 0,-8 22,-36 73,32-79,1 0,-17 64,21-35,3-1,0 100,4-48,-9 89,-7 232,19-185,-7 420,2-377,-4 95,1 368,10-450,-2 363,-14-555,13-62,-1-24,5 51,-3-49,0-17</inkml:trace>
</inkml:ink>
</file>

<file path=ppt/ink/ink9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5:03.43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0,'0'1154,"0"-1149,0 0,1 0,0 0,0 0,1 0,-1 0,1 0,0-1,0 1,0-1,6 8,40 44,-16-21,-19-17,0 0,-1 1,-1 1,-1 0,0 1,-2-1,0 2,-2-1,0 1,4 33,-4 15,-2 1,-6 72,-1-81,3 0,2 0,13 71,1-36,7 167,-23 101,-2-161,2 1948,5-2047,20 116,4 87,-28-227,3 1,21 113,1-80,-7-37,-4 0,8 116,-17-63,41 242,-18-199,8 217,-25-170,14 205,-12 286,-16-455,2 2743,14-2795,-1-22,-11 751,-4-466,2 342,2-784,1 0,2 0,1 0,0-1,2 1,11 24,-7-21,-2 1,-1 0,9 57,-14 12,-5-76,2 1,0-1,2 1,0-1,2 0,0 0,11 27,28 40,65 101,-60-109,-26-46,2-2,1 0,61 60,106 73,-165-146,0-3,1 0,1-1,0-2,1-2,1 0,0-2,1-2,0 0,43 4,34-3,201-5,-172-7,187 0,390 5,-79 11,123-5,-467 11,-30-1,-123-16,214 12,255 10,-274-18,755 1,-653-10,51 0,521 5,-700 13,27 0,1625-8,-1754-8,-159-3,0-3,0-1,-1-3,74-24,-65 17,0 2,94-11,155 19,-27 2,455-17,-385 13,-33 1,999 0,-1260 11,0 3,0 2,72 21,68 10,44-24,13 3,-224-14,456 44,43-29,-98-5,-46-4,24 1,32 2,99 1,-142-7,674 2,-632-12,-405 3,0 2,-1-3,0-1,0-1,48-11,74-36,-97 30,0 2,1 2,61-8,89 12,19-3,-46-16,-92 14,161-10,-80 24,187-7,53 0,-300 10,-108 2,1 1,-1-1,0 0,1 1,-1-1,0 0,-1 1,1-1,0 1,0 5,0-3,14 47,-9-31</inkml:trace>
</inkml:ink>
</file>

<file path=ppt/ink/ink9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2452 25,'0'0,"1"0,-1 0,1 1,0-1,-1 1,0-1,0 0,1 0,-1 1,1 0,-1-1,1 1,-1 0,1-1,-1 0,1 1,-1 0,0 0,1 0,-1-1,0 1,0-1,1 1,-1 0,0 0,5 27,-4-14,15 42,-8-30,-1 0,6 41,-10-38,2 0,1-2,1 1,0-1,12 32,-8-30,15 62,-19-43,-6-38,0-1,1 2,0-2,0 1,3 10,23 61,23 63,-19-55,-25-66,0 0,2 0,18 34,-10-24,-12-24,0 1,0-1,0 0,1-1,0 0,11 12,65 65,-74-75,-1-1,1 1,-2 0,1 1,-1 0,8 18,-11-17,2 1,-3 0,2 0,-3 0,4 22,2 15,-5-42,1 2,-1-2,2 1,3 8,-4-8,1 0,-1-1,0 1,3 13,1 15,1-1,21 57,-15-55,-7-21,10 34,19 60,-12-37,-21-61,1 1,-1 0,-2 0,3 19,-3-18,0 0,1 0,7 24,-2-9,0 1,6 53,-4-17,2 0,21 78,-27-125,-2-1,3 32,-4-32,1 0,-1 0,7 22,-2-11,-1 1,-1 0,-1 1,-1-1,-1 0,-1 2,-1-2,-4 39,3-58,0 2,-2-1,1-1,-1 1,-1 0,-8 22,-34 65,29-64,13-30,1-1,-1 1,0-1,0 0,0 0,-1-1,1 0,-1 0,-7 5,3-3,-1 0,0-2,-20 8,-4-3,-1-2,-58 1,80-8,-21 1,0-2,-1-2,1-4,-40-12,49 12,-1 3,1 0,-1 1,-49 7,13-3,-223-1,276 1,-1 0,2 2,-13 2,-21 6,-23 1,26-3,-31 10,49-12,0-1,-1-1,-26 0,-415-6,441 0,-31-9,30 6,-24-2,13 5,0 1,-66 14,51-6,37-6,0-1,0 2,0 0,0 1,-12 7,-54 23,53-23,-33 17,41-19,0 1,1-3,-2 0,0-1,1-2,-34 4,38-7,0 1,-13 5,13-4,-26 3,19-5,0-2,0-2,-25-6,36 7,0-1,1 0,-1 0,1-1,-1-1,-11-9,3 1,12 10,0-1,0 1,1-1,0-1,-1 0,1 0,-6-9,-32-44,36 50,-11-15,10 13,0 0,-1 1,0 0,-10-9,-7-4,-43-53,38 40,26 30,-1 0,1 0,0-1,0 0,1 0,-1-1,1 1,-1-1,2 0,-1 0,1 0,0 0,-1-1,1 1,-1-17,-1-5,1 14,0 0,3 0,-3-26,3 36,1-2,0 1,-1 1,1-1,0 0,0 0,1 1,0-1,-1 1,2-1,-1 2,0-2,4-3,58-94,-44 72,-14 20,0 1,-1-1,-1 0,8-23,-7 22,-2 0,2 1,0 0,0 0,7-11,-3 7,-1-1,0 0,7-18,10-23,-14 35,14-41,-18 44,-1 0,2 1,17-31,-20 43,-2-1,0 1,0-1,0 0,0 0,-1-1,4-13,5-58,-5 33,-2 19,-2 0,-1 0,-2-45,2-38,-1 98,3 0,-1 0,0 0,2 1,3-13,5-18,-1-7,-6 23,14-42,-16 59,1 0,-1 0,1 1,1-1,-1 1,1 1,0-1,7-7,8-10,0-1,-1-2,0-1,16-37,-24 48,20-29,-19 31,17-30,-27 40,2 0,-2-1,1 0,-1 1,0-1,0 0,0 0,-2 0,3-10,0 2,-1 0,8-25,-7 27,0 0,-1 0,1 0,1-20,-4-90,0-16,4 108,0 1,2 0,1 0,11-38,-11 46,25-68,-20 57,5-11,2 2,1 1,29-46,-43 79,0 0,0 1,1 1,0-1,0 1,12-7,2-4,29-16,-21 15,-22 14,0 1,0 0,0 1,1-1,11 0,-11 2,1 0,-1-1,0-1,9-4,38-23,-13 8,63-46,-95 62,0 0,0 1,1 0,-1 1,1 1,14-2,12-5,-15 5,1 2,0 1,39 4,-15-1,-26 1,-1 2,1 0,-1 2,23 10,-22-7,0-2,1-1,40 4,-35-10,-5 0,-2 0,2 3,-1 0,34 11,6 13,-18-8,47 13,-55-21,-23-7,0 0,1-1,17 2,60-6,-77 1</inkml:trace>
</inkml:ink>
</file>

<file path=ppt/ink/ink9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1 585,'0'-3,"0"-1,1 0,0 1,0-1,-1 1,1-1,0 1,0 0,1 0,0 0,-2-1,5-3,24-37,-18 29,3-6,-4 9,-1-2,-1 1,0-1,0-1,9-25,-12 25,1 1,0 0,1 0,7-14,-3 10,-2-2,1 0,10-31,-6 11,-10 32,0 1,0 0,0-1,1 2,0 0,0 0,0 0,0 1,0-1,12-6,-9 5,2 2,-1-1,0 2,1 0,-1 1,17-4,144 5,-87 4,-77-2,4 0,0-1,0 2,-1-1,1 2,0 0,0 1,-1 1,1-1,10 8,-11-7,-1 1,0-1,10 2,-12-4,0 0,0 1,1-1,-1 1,0 1,-1 0,1 0,6 7,70 79,-64-74,-17-15,2 1,-1-1,0 2,0-2,0 2,0-1,-1 0,1 1,0-1,0 1,1 3,9 18,-9-21,-2 0,1 1,1-1,-1 1,-2 0,2 0,0 0,0 5,5 16,-1-1,1-1,1 0,1-1,17 36,-10-17,-12-31,-1-1,1 0,0 0,7 11,3 4,-6-12</inkml:trace>
</inkml:ink>
</file>

<file path=ppt/ink/ink9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0,'1'20,"-1"-1,2 0,5 34,-1-12,1 2,-4-1,2 76,-6 382,2-485,1 0,0 0,0-1,1 1,0-1,1 0,0 0,1-1,0 1,1-2,-1 2,2-3,-1 1,1 0,1-1,-1 0,1-2,9 10,40 35,-48-46,1-1,0-1,0 0,-1-1,2-1,-1-1,2 1,14 0,13 7,17-1,-43-9,1 2,-1 0,21 8,-6 4,-18-10,0 1,1-2,-2 0,2-1,14 3,35 4,-37-5,30 0,-35-3,30 6,-29-3,30 1,-32-6,5 0,0 0,-2 2,2 1,40 14,-38-9,1-2,0-2,0 0,0-3,37-3,-9 0,-47 2,-1-1,1 0,-1-1,2 0,-2 0,0-1,0 1,0-1,7-6,7-7,17-19,-26 26,-3 1,-1 0,1-1,-1-1,1 1,-1-1,0-1,-1 1,4-14,5-13,11-47,-14 47,-8 26,2 0,0-1,9-15,-8 15,-1 1,8-21,-1-5,-1 0,-1-1,-1 0,7-63,-13 82,8-36,-8 41,1-1,-2 0,1 0,0-17,-2-10,-1 1,-1 0,-8-66,6 88,0 0,-1 0,0 0,-1 0,-12-32,15 45,-1 0,1 0,1 0,-4-14,4 5</inkml:trace>
</inkml:ink>
</file>

<file path=ppt/ink/ink9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64,'11'44,"-7"-16,2 11,-2 0,1 61,-6-15,2 101,0-181,-1 1,1-1,1 1,-1-2,0 2,0-1,1 0,0 0,0-1,0 1,1 0,-2-1,2 0,0 0,0 0,0 0,0 0,4 3,6 5,1-1,0-1,20 10,16 12,-42-26,-1-1,2 0,-1-1,1 0,11 3,-17-5,0-1,-1-1,2 0,-2 1,2-1,-2 0,1-1,0 1,0 0,0-1,0 0,0 0,0 0,0-1,-1 1,1-1,0 0,-1 0,4-4,-4 3,0 0,-1 0,1 0,-1 0,1-1,-1 1,-1 0,1-1,0 1,0-1,-1 1,1-1,-1 0,1-5,-3-58,0 38,3-117,-3-62,0 188,-2 1,1 1,-1 0,-2-1,-6-18,7 22,2 7,0 1,0-1,-1 1,0 0,0 1,0 0,-1-1,0 2,0-1,0 1,0 0,0 0,-1 1,0 1,-7-5,3 2,0 1,-2 1,2 0,-1 1,-1 0,1 2,-19 0,27 1,1 0,1 1,-1-1,0 1,0-1,1 1,-1 0,0 0,1 0,-1 0,0 1,0-1,1 1,-1-1,1 1,-1-1,1 2,0-2,0 2,-1-2,1 2,0-1,0 0,1 1,-1-1,0 0,-1 5,0 4,1-2,0 1,0 1,0-1,1 17,0-8</inkml:trace>
</inkml:ink>
</file>

<file path=ppt/ink/ink9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79,'0'0,"0"0,0 0,0-1,1 1,-1 0,0 0,0-1,0 1,0 0,0 0,0-1,0 1,0 0,0 0,0 0,0 0,0 0,0-1,0 1,0 0,0-1,0 1,-1 0,1 0,0-1,0 1,0 0,0 0,0-1,0 1,0 0,0 0,-1 0,1 0,0 0,0 0,0 0,0 0,-1 0,1 0,0-1,0 1,0 0,0 0,-1 0,1 0,0 0,0 0,0 0,0 0,0 0,0 0,0 0,0 0,0 0,-1 0,1 0,0 0,0 1,0-1,0 0,-1 0,-5 13,4-4,0 2,1-2,1 1,0 0,-1 0,2-1,-1 1,0 0,4 15,-4-25,0 1,0-1,1 1,-1 0,0 0,0-1,1 1,-1-1,0 1,1-1,-1 1,0 0,0-1,0 1,1-1,-1 0,1 1,-1-1,1 0,-1 1,1-1,-1 1,1-1,-1 0,1 0,-1 0,0 0,1 0,-1 0,1 0,-1 0,1 0,-1 0,1 0,0 0,-1 0,1 0,-1 0,1-1,-1 1,0 0,0-1,1 1,-1-1,1 1,-1 0,1 0,-1-1,1 0,-1 1,0-1,1 0,0 1,0-4,1 1,1-1,-2 1,1-1,0 1,-1-1,2-6,-2 5,0 1,0-1,0 0,-1 1,1-2,-1 1,0 1,-1-2,1 1,-1 1,1-1,-1 0,0 0,-3-8,-1-1,0 1,0 0,-11-19,16 31,-1 1,1-1,-1-1,1 1,-1 1,1-1,-1 0,0 0,1 0,-1 1,0-1,1 0,0 1,-1-1,0 1,0 0,0-1,0 1,0-1,1 1,-1 0,1 0,-1 1,1-1,-1 1,1-1,-1 0,1 0,0 1,-1 0,1-1,-1 1,1-1,0 0,0 1,-1 0,1 0,0-1,0 1,0-1,0 1,0 0,0-1,0 2,-1 9,0 0,1 21,0-27,-1 36,1-24,0 0,0 0,1 0,3 22,0-25</inkml:trace>
</inkml:ink>
</file>

<file path=ppt/ink/ink9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0,'2'0,"-1"0,0 1,1-1,0 1,-1-1,1 0,-1 1,1 0,-1 0,0-1,1 1,-1 0,1 1,-1-2,0 2,0 0,1-1,0 3,0-1,0 0,0 1,-1 0,0 0,1 0,-1 0,0 0,1 8,0 6,0-1,-1 1,-1 27,0-36,-1 17,1 17,-2 1,-7 53,-11 89,19-183,1-1,0 1,-1-1,0 1,1-1,-1 0,0 1,0-2,1 2,-3 3,-4 3</inkml:trace>
</inkml:ink>
</file>

<file path=ppt/ink/ink9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16 988,'1'-94,"-2"-105,-6 129,3 44,0-45,3 47,2-1,0 0,1 1,1 0,0 0,9-29,-8 32,5-34,-3 11,21-135,-27 177,0 1,0-1,0 1,0 0,1-1,-1 1,0-1,1 1,0 0,-1-1,1 2,-1-2,1 1,0 0,0 0,-1 0,1 0,-1 0,1 0,0 0,0 0,0 1,1-1,0 0,0 1,0 0,-1 0,1 0,0 0,-1 0,1 1,0-1,0 1,-1-1,1 1,-1 0,1 0,1 2,39 26,-25-16,1 0,35 15,-34-21,0-1,0-3,0 1,1-2,20-1,440-3,-272 2,-198 1,0 1,-1-1,11 5,22 5,6 0,-34-8,-1 1,16 0,-9-5,-13 0,-1 0,1 1,-1 1,12 2,-16-2,-2-1,2 1,0-1,-1 1,0 0,0 0,1 0,-1 0,0 0,1 1,-2-1,1 0,0 0,0 1,1 0,-1-1,-1 1,0-1,1 2,0-2,0 1,-1 0,1 0,-1 0,1 0,0 2,0 21,0 1,0-1,-3 38,-1 9,2-58,0 0,-1 0,1 0,-2-1,1 1,-2 0,0-1,0 0,-1 0,1 0,-13 20,15-25,-1 1,0-1,2-1,-1 2,0 0,1-1,1 1,-1 0,1-1,0 16,-3 39,0-36,-3 50,6-60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2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1,'4'0,"3"0,3 3,1 1,4 0,-2 3,-1 2,-2 0,4 0,-3-7,-1-5,-5-6,-1-2</inkml:trace>
</inkml:ink>
</file>

<file path=ppt/ink/ink9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28 129,'12'-2,"0"0,-1-1,1-1,0 0,11-8,3 0,-18 8,1 0,-2-2,13-10,-14 11,0 0,0 1,0 0,0 0,0 1,1 0,9-3,-14 5,3 1,1 0,0-2,-1 0,2 1,-2-2,1 1,-1-1,0 0,6-5,-38 26,22-13,1 0,1 1,-1 0,1-1,-5 11,-4 8,9-21,1 0,0 0,-1-1,1 1,-1-1,0 1,1-1,-1-1,-5 3,-30 13,17-9,-68 30,45-17,31-14</inkml:trace>
</inkml:ink>
</file>

<file path=ppt/ink/ink9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1333,'-7'0,"-1"-1,1-1,0 1,-1-1,1 0,-1-1,1 0,0-1,-8-7,-3-3,1-1,-18-21,26 25,5 7,0 1,1-1,-2-1,2 0,-1 0,2 0,-2 0,2-1,-1 0,0 0,1 0,0 0,0-1,0 1,1 0,-1-1,1 1,0-2,1 1,-1 1,1-1,0-12,0-17,-1 24,0-2,1 1,0 0,1 0,1 1,-1-2,5-19,-3 28,0-1,0 1,1 0,-1 0,0 1,1-1,0 1,0 0,0 0,0 1,9-6,13-13,-14 11,-1-1,-1-1,0 0,0-1,-1 0,0-1,-1-1,0 1,-1-2,0 1,6-24,-12 39,5-22,0-1,-1 1,5-33,-5 10,-2 23,0 0,0-30,-3 18,-1 18,1 0,2-31,-1 43,0-1,0 1,0 0,0 0,1-1,0 1,0 1,-1-2,2 2,0 0,-2-1,6-6,13-13,1 2,0 0,26-18,-21 18,-19 18,0-2,1 2,0 0,1 1,11-4,21-8,-35 12,1 1,-1-1,0 2,1-1,-1 1,0 0,12 2,-1 1,26 8,-36-7,5-1</inkml:trace>
</inkml:ink>
</file>

<file path=ppt/ink/ink9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65,'0'-1,"0"-1,1 1,-1 0,1 0,-1 0,1 0,-1 0,0 0,1 0,0 0,0 0,-1 0,1 0,0 1,0-1,0 0,-1 0,1 1,0-1,0 1,1-1,21-10,-22 11,20-9,-11 4,1 0,0 1,-1 1,1 0,0 1,0 1,0 0,0 1,11 2,-16 0,-1 0,0 1,0 0,0 0,0 1,-1 0,0 0,1 0,4 7,36 51,-34-47,8 13,-10-16,1 2,-1 0,-2 1,2-1,9 29,-4-5,21 65,-32-89,1 0,-2 1,1-1,-1 1,0 23,-1-22,1 0,0 0,0-1,2 1,4 21,-5-26,1 7,-1 1,3 32,-2-3,1-12,-4-18,2 0,0 0,5 22,9 12,6 24,-13-9,-8-50,1 1,7 30,-7-38,1 2,0 0,-2 1,1-1,-1 1,3 21,-5-31,0 0,0-1,0 1,-1 0,1-1,0 1,-1-1,1 1,-1 0,0-1,0 1,1-1,-1 0,0 1,0-1,-1 0,1 0,0 0,0 0,-1-1,1 2,-1-2,1 1,-1-1,0 0,0 1,1-1,-1 0,0 0,1 0,-1 0,0-1,-3 1,-9 2,0 0,1-3,-1 1,0-1,1-1,0-2,-1 1,-21-10,-40-20,69 30</inkml:trace>
</inkml:ink>
</file>

<file path=ppt/ink/ink9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1138 438,'1'-66,"-3"-75,2 137,-1 0,0 0,1 0,-1 1,0-1,-1 1,1-1,-1 1,2 0,-2-1,0 1,0 0,0 0,0 1,0-2,0 2,0 0,-1-1,-4-1,-4-6,-1 2,-24-10,17 8,-27-17,28 15,0 2,0 0,-23-6,-8-3,36 13,0 1,0 0,0 2,-21-2,11 4,-104 3,117 0,0-1,1 3,-2-1,2 0,-1 2,1-1,0 2,-1 0,2 0,-17 16,-8 29,24-40,-1 1,-8 17,-14 18,26-41,0 0,-1-1,-13 9,1-2,-13 5,28-16,-1 1,1 0,0 1,-1-1,1 1,0-1,0 2,-5 5,3-3,1 1,0 0,0 0,1 1,-1 0,1 1,0-1,0 1,1 0,-3 10,-14 42,-11 31,29-80,0 0,0 0,0 13,1-15,0-1,0 0,-1 0,1 0,-1 0,-6 16,4-14,-1 0,2 0,-1 0,1 0,0 1,-3 21,5-18,-3 0,-5 20,7-24,-2 1,2-1,0 1,-2 23,3 21,1-34,-1 0,0 0,-5 32,3-32,1 1,0 1,1-2,2 33,-1 40,-2-76,0 1,-9 30,8-33,-1 0,1 1,-1 28,-3 60,-1 39,7-130,2 1,0-1,0 1,0-1,2 0,0 0,-1 0,2 0,8 22,13 43,-13-39,0-1,19 70,-27-95,-2 1,1 0,-1-1,-1 2,0 21,0 46,-3 83,0-151,0 1,0-2,-7 24,5-25,2 0,-2 0,3 1,-3 26,3-26,1 8,-1 1,1-1,-7 26,5-33,0 0,0 0,2 1,-1-1,1 1,0-1,1 1,0-1,1 0,5 22,-4-27,0 1,0-2,1 1,0 0,1-1,0 0,-1-1,2 1,-1-2,1 1,1-1,-1 0,1 0,-1-1,9 5,30 25,-35-30</inkml:trace>
</inkml:ink>
</file>

<file path=ppt/ink/ink9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1244 500,'-5'-5,"2"0,-1 1,-1-1,-9-6,9 8,2 0,-2-1,1 0,1 0,-2-1,-4-7,3 3,-1 1,-1-1,1 1,-1 1,0 0,1 1,-15-8,-17-15,2-1,25 23,3 0,-2-2,2 0,-1 0,-11-16,1 0,-7-10,23 30,1 0,0 0,-1 1,0 0,-1-1,2 2,-1-1,-10-5,-40-15,12 6,27 12,0 0,-26-4,25 6,-33-12,38 12,0 0,-1 2,0 0,0 0,-17 2,12 0,2-1,-22-5,-73-19,94 22,0 1,0 0,0 2,0 1,0 0,0 2,-30 11,43-13,0-1,0 2,0 0,1-1,-1 1,1 0,0 0,-1 0,1 0,-1 1,1 0,1-1,-2 1,-1 4,-2 5,0 0,-7 23,-6 12,1-8,2 1,-16 50,16-43,11-27,0 0,-7 33,-1 13,10-49,0 0,1 0,1 0,0 1,0-1,3 24,-2-12,0-11</inkml:trace>
</inkml:ink>
</file>

<file path=ppt/ink/ink9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1,'-1'3,"1"1,-1-1,0 1,-1-1,1 0,0 1,0-1,-1 1,0-1,1-1,0 1,-2 0,-2 4,-3 4,-30 40,28-39,0 1,-13 23,-8 11,27-42,-1 2,0 0,1 0,0 0,-1 0,2 1,-1 0,1-1,0 2,1-1,-1 0,1 1,-2 12,1 45,3-52,-1 0,0 0,0-1,-1 0,0 2,-6 18,2-8,1 0,0 0,-4 49,6-43,-1-1,-7 33,5-37,3 1,-1-1,2 2,1-1,0 0,3 34,-3 70,-14-26,11-68,0 1,-2 75,6-95,0 1,0-1,-2 1,0-1,0 0,-1 0,-8 33,8-40,1 0,0 1,1 0,-1 0,1-1,1 24,0-20,-1 0,0 0,-3 23,0-3,0 1,2 1,0-1,5 59,-3-13,0-67,0 0,0 0,1 0,0-1,1 1,1-1,-1 1,9 27,-8-30,0-1,-1 0,0 2,1 17,-1-17,0 0,0 1,5 16,-4-14,0 0,0-1,0 2,-2-1,0 0,-1 26,0-23,1 0,0 1,2-1,2 21,-3-34,0 0,0 0,0 1,1-1,0-1,5 10,-5-10,0 1,1 0,-2 0,1 0,0 1,2 10,1 13,-2 0,1-1,-2 2,1 56,-4-78,0 0,0 0,1-1,1 1,-1 0,1-1,0 0,0 1,1-2,4 14,5 1,-1 0,15 22,-12-23,19 43,-22-39,1-2,1 0,0-1,1-2,1 1,19 20,-24-31</inkml:trace>
</inkml:ink>
</file>

<file path=ppt/ink/ink9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545 0,'12'44,"-11"-31,1 1,-1 0,0-1,-1 1,-1 20,1-32,-1 1,1 1,-1-1,1-1,-1 1,0 0,1 0,-1 0,0-1,0 0,0 2,0-2,0 0,-1 1,1-1,-1 0,0 0,1 0,0 0,-1-1,0 1,0 0,0-1,0 1,1-1,-2 0,1 0,1 0,-2-1,-3 2,-34 0,30-2,2 0,-1 0,0 2,1-1,-1 2,-17 6,14-2,1 1,-1 0,0 1,1 1,1 0,-1 1,-11 17,-28 30,-43 60,68-83,0 1,3 2,0 1,-20 47,37-75,4-7,0-2,-1 0,1 1,0 0,-1-1,2 1,0 0,-1 0,-1 5,2-8,0 0,0 1,0-1,0 0,0 0,0 0,0 1,0-1,0 0,0 0,0 1,0-1,0 0,0 0,0 0,0 1,0-1,0 0,0 0,0 0,0 0,0 0,0 0,1 0,-1 0,0 0,0 1,0-1,0 0,0 0,0 0,0 0,1 0,-1 0,0 1,0-1,0 0,0 0,0 0,1 0,-1 0,6-4,6-9,-12 13,7-11,0 0,0-1,-1 0,9-25,-9 22,1-1,15-24,-7 14,13-28,-16 30,24-38,-36 61,0 1,0 0,0-1,1 1,-1 0,0-1,0 1,0 0,0-1,1 1,-1 0,0 0,0 0,1 0,-1 0,0 0,0 0,0-1,0 1,0 0,0 0,1 0,-1 0,0 0,0 0,1 0,-1 0,0 0,0 0,1 0,-1 0,0 0,0 0,1 0,-1 1,0-1,0 0,1 0,-1 0,0 0,1 0,2 18,-3 20,-4-9,-1 0,-1-1,-1 1,-12 37,14-50,-1 1,-11 23,14-34,1-1,-2 1,1-1,0 0,0 0,-1-1,0 1,0-1,0 0,-5 4,8-7,0-1,0 0,0 1,0 0,0-1,0 1,0-1,0 0,0 0,0 0,-1 0,1 0,1 0,-1 0,-1 0,1 0,0-1,0 1,0-1,1 1,-2-1,1 1,-2-3,3 2,-2-1,1 1,0-2,0 2,0-2,0 2,1-2,-1 1,0 0,1 0,-1 0,1-1,-1-3,-1-4,2 0,0 0,0 0,0 0,0 0,3-12,0 12,-1-1,1 0,0 2,1-1,-1 0,2 1,-1-1,0 2,1-1,11-13,1-6,-11 19,-2 0,-1 0,2-2,-2 2,0-1,0 0,0-1,1-15,7-24,-9 42,0 1,0 0,0 0,1 0,0 1,0 0,0-1,1 1,-1 0,1 0,0 1,0 0,1 0,-1 1,0-1,2 1,-2 0,1 0,9-4,-3 3,0-1,14-13,2 0,6-8,-24 19,0 1,16-10,-3 7,24-16,-42 24,-1-1,0 0,0 0,1 0,-1-1,0 1,0-1,-1 0,1-1,2-4,-2-2,-6 9,1 2,1 0,1 1,-1 0,0 0,0-1,-1 1,1 0,0 0,1 0,-1-1,-1 4,-18 30,12-21,0 2,-14 15,18-25,0-1,-1 0,1 0,-1 0,0-1,1-1,-2 1,1 0,-9 0,-9 8,17-7,0-1,1 1,-1 1,1 1,-9 10,-7 7,-4 7,21-26,1 2,-1-1,0-1,0 1,-1-1,1 0,-6 3,1-2</inkml:trace>
</inkml:ink>
</file>

<file path=ppt/ink/ink9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602 191,'0'-4,"0"-1,1 1,-1 0,0 0,2 0,0-5,-1 5,0 1,0-1,-1 0,1 0,0 0,-1 0,0 1,1-1,-1-5,-1 5,-1-1,1 1,1 0,-2 1,1-1,-1 0,1 0,-1 0,-1 1,1-1,1 1,-2 0,1-1,-1 1,0 1,-4-5,-1-1,-2 1,2 1,-21-11,22 14,0 1,0 0,0 1,0 0,0 0,0 1,0 0,1 1,-1 0,0 0,0 1,0 1,-12 5,11-3,0 0,0 0,1 2,0-1,0 0,0 2,0-1,1 2,0-1,-10 17,-19 45,-15 28,17-29,13-37,-21 44,15-39,7-9,-15 23,22-37,2 1,-10 19,17-29,0 1,0 1,1-1,0 0,0 1,0 0,0-1,1 1,0 0,0 8,-2 47,4 70,1-33,-2-78,0-3</inkml:trace>
</inkml:ink>
</file>

<file path=ppt/ink/ink9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557 43,'1'7,"0"0,0-1,1 0,0 1,-1-2,1 1,1 0,-2 0,2 0,0-1,5 9,-8-13,1 0,-1-1,0 1,0-1,1 0,-1 0,0 1,0-1,1 1,-1-1,0 0,1 1,-1-1,1 0,-1 0,0 0,0 0,0 1,0-1,1 0,-1 0,1 0,-1 0,1 0,-1 0,0 0,1 0,-1 0,1 0,-1 0,0 0,1-1,-1 1,1-1,-1 0,1 0,-1 1,1-1,-1 0,1 0,-1 0,0 0,1 0,-1-1,0 2,0-1,0-2,1-1,-1-1,1 0,-1 1,0-1,-1 0,0-7,0 9,0 0,0 1,-1 0,2 0,-1 0,-1-1,0 2,1-2,0 2,-1-1,0 1,1-1,0 0,-1 1,0 0,0 0,0 0,0 0,0 0,1 0,-1 1,-1 0,2 0,-1 0,0 0,-1 0,-1 0,-7 0,-1 3,0-1,-14 6,17-6,-2 3,0 0,1 1,-1 0,2 1,-1 0,1 2,-1 0,1 0,-13 18,21-26,-1 0,2 1,-1-1,0 2,-1-2,1 1,0-1,1 2,-1-2,1 2,-1-1,0 0,1 0,-1 0,1 0,-1 0,1 0,0 1,0-1,0 4,0-5,0-1,0 1,1 0,-1 0,0-1,0 1,1-1,-1 1,0 0,1 0,-1-1,0 0,1 0,-1 1,1 0,-1-1,0 1,0-1,1 0,-1 0,1 0,-1 1,1-1,0 0,1 1,-1-1,0 0,1 0,0 0,-1 0,0-1,1 1,0-1,-1 1,0 0,1-1,1-1,11-7,1-1,14-12,-25 18,0 0,1 0,-1-1,0 1,-1-2,1 1,0 0,-2-1,2 0,2-7,-6 12,1 0,-1 0,0 1,0-1,1 0,-1 1,0-1,0 0,0 1,0-1,0 0,0 0,0 1,0-1,0 0,0 0,0 0,0 1,0-1,0 1,-1-1,1 0,0 1,0-1,-1 0,1 1,0-1,-1 0,1 1,-1 0,1-1,0 0,-1 1,1-1,0 1,0-1,-1 1,0 0,1 0,-1-1,1 1,-1 0,1 0,-1-1,0 1,1 0,-1 0,1 0,0 0,-1 0,0 0,-2 0,0 0,0 0,0 0,0 0,1 1,-2 0,1-1,-3 3,2 0,0 0,-1 0,2 1,-7 7,8-9,1-1,0 1,-1-1,1 1,1 0,-2 0,1-1,0 2,0-2,0 2,1-2,0 2,-1-1,0 0,1 1,-1 2,1-4,0-1,0 1,1-1,-1 0,0 1,0-1,1 0,-1 0,0 0,1 0,-1 1,0-1,0 0,0 0,0 0,1 0,-1 1,0-1,1 0,-1 0,0 0,1 0,-1 0,0 0,1 0,-1-1,0 1,1 0,-1 0,0 0,1 0,-1-1,0 1,0 0,0 0,0 0,1 0,-1-1,0 1,0 0,1-1,-1 1,0-1,13-11,-12 11,0 0,0 0,0 1,0-2,-1 1,1 0,0 0,-1-1,1 1,0 0,-1-1,1 1,-1-1,1 1,-1 0,0-1,0 1,0-1,0 1,0-1,0 0,0-2,0 2,0 1,-1 0,1-1,-1 1,0 0,0 0,0 0,0 0,1 0,0 0,-1 0,0 1,0-1,-1 0,1 0,0 0,1 1,-1 0,-2-1,0-1,-2 1,1 0,1 0,-2 0,1 1,-1 0,1 0,1 0,-2 1,1 0,-6 2,9-2,-1 0,0 0,1 0,0 1,-1-2,0 2,1 0,0-1,0 1,-1-1,1 2,-1-2,2 1,-1 0,0 0,0 1,0-2,0 2,0 1,1-3,-1 0,1 0,0-1,0 1,0-1,0 1,0 0,0 0,1-1,-1 0,0 1,0 0,0 0,0 0,1-1,-1 0,0 1,0 0,1-1,-1 1,0 0,1-1,-1 0,1 0,0 2,0-1,-1-1,2 1,-1 0,1-1,-1 1,0 0,0-1,1 0,-1 0,1 0,-2 0,2 0,2 0,2-1,-1-1,1 1,0-2,-1 1,1-1,0 0,-1-1,7-6,-10 10,-1-2,1 1,0 0,-1-1,0 0,1 1,0-1,-1 0,0 0,0 0,0 0,1-1,-1 1,0 0,0-1,-1 1,1 0,0-1,-1 1,1-1,-1 0,1 1,-1-1,0 1,0-2,0 2,0 0,0-1,-1-3,1 5,-1-1,1 1,-1 0,1-1,-1 0,1 1,-1 0,0 0,0 0,0-1,0 1,0 1,0-2,1 1,-1 0,0 1,0-1,-1 0,1 0,1 1,-1 0,-1-1,1 1,0 0,-1-1,2 1,-1 0,-1 0,1 0,0 1,0-1,0 0,0 1,-3 0,1 0,-1 0,1 0,0 2,0-2,0 2,0-2,0 1,0 2,0-2,0 1,-2 3,-41 67,43-66,0 0,1 1,0-1,0 1,0 0,1 0,0 1,-2 13,0 7,2-19,-2 1,2-2,-2 1,0 0,0-1,-1 1,1-2,-1 1,-1-1,1 1,-1-1,0 0,0-1,-1 0,1-1,-1 1,0-1,0-1,-1 1,-7 3,4 0,-1 0,2 1,-1 0,-9 15,8-10,-22 20,29-30,-1-1,2 0,-2 1,2 0,-1 0,1 1,0-1,0 1,0 0,1 0,-1 1,1-1,1 0,-4 10,3-1,-1 1,1 1,2-2,-1 2,1 17,0-34,-1 0,1 0,0 1,0-1,0 1,0-1,0 0,0 1,1-1,-1 0,0 0,0 1,0-1,0 1,0-1,0 1,0-1,1 0,-1 1,0-1,0 0,0 0,0 0,0 1,0-1,0 0,0 0,1 1,-1-1,0 0,1 0,-1 1,0-1,1 0,9-6,15-20,-21 21,47-70,-39 61,-1 0,0-1,-2 0,2-1,-2-1,-1 1,1-2,-2 0,0 0,10-40,-8 2,-8 43,1 1,0-1,1 2,-1-2,1 1,0 1,10-22,3-1,-13 24,2 2,-1-2,0 2,1 0,1 0,-1 0,0 0,1 1,11-10,-4 11,-13 6,0 0,0 0,1 1,-1-1,0 0,0 0,0 0,1 0,-1 0,0 0,0 0,0 0,1 1,-1-1,0 0,0 0,0 1,0-1,0 0,0 1,1-1,-1 0,0 0,0 0,0 0,0 1,0-1,0 0,0 1,0-1,0 0,0 1,0 0,0 1,-1 1,1 0,-1 0,0 1,0-2,1 1,-1 0,-2 3,-8 21,-25 44,30-61,0-1,0 1,-1-1,0 0,-1-1,-15 13,7-7,11-9,0-1,0 0,-1-1,-9 6,12-11,7-4,5-6,20-13,52-52,-80 76,1-1,0 0,0 0,-1-1,0 1,1 0,0-1,-1 1,0-1,0 0,0 0,2-4,-3 7,0-1,-1 1,1 0,0 0,0 0,0 0,-1 0,1-1,0 1,0 0,-1 0,1 0,0-1,0 1,-1 0,1 0,0 0,-1 0,1 0,0 0,0 0,-1 0,1 0,0 0,0 0,0 0,0 0,0 1,-1-1,1 0,0 0,0 0,-1 0,1 1,0-1,0 0,0 0,-1 0,-9 7,10-7,-18 13,2 1,0 1,-27 33,-17 17,11-27,35-29,0 1,-22 24,18-15,12-14,0 2,1-1,-10 14,12-17,2 1,-1 0,0 0,1 0,0 1,-1-1,1 0,0 0,0 1,0-1,0 9,0 3,0-1,1 0,0 0,3 22,-3-37,0 1,0-1,0 1,0-1,0 1,0-1,0 0,0 0,0 0,0 1,0-1,0 1,0-1,1 0,-1 1,0-1,0 0,1 1,-1-1,0 0,0 0,1 0,-1 0,0 0,1 0,-1 1,0-1,0 0,1 0,-1 0,0 0,1 0,-1 0,1 0,10-6,10-17,14-32,-24 35,20-24,28-47,-39 60,-2 0,28-61,-17 9,-24 73,0 0,0 1,0 0,1 0,7-9,-8 11,1 0,-1 0,0 1,1 1,0-1,0 1,0 0,1 1,6-4,-8 7,-2 0,1 0,0 0,-1 1,2 0,-2 0,1 0,0 0,0 1,0 0,0 0,0 0,-1 1,0-1,1 2,0-1,0 0,3 5,0-1,-2-1,-1-1,1 0,1 0,-1 0,0-1,0 0,0 0,1-1,0 0,0-1,7 2,38-3,-37 0</inkml:trace>
</inkml:ink>
</file>

<file path=ppt/ink/ink9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0,'3'0,"0"1,1 0,-2-1,2 1,-2 1,1-1,0 1,0-1,-1 1,1 0,0 1,3 2,29 41,-5-9,-22-26,1 0,-1 2,0-1,-1 2,0 0,-1 0,1 0,-2 1,7 24,-10-26,-8-18,-17-27,13 18,-3-4,-1-1,-14-27,22 36,2 0,-2 0,2-1,1 0,-2-1,3 1,-4-14,4 7,4 15,3 8,74 134,-67-114,-10-15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2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0,'0'3,"0"4,0 5,0 2,4 3,1 2,3-1,1 2,1 0,0-2,1 2,0-1,0 0,0-7,-7-8,-3-12,-3-3</inkml:trace>
</inkml:ink>
</file>

<file path=ppt/ink/ink9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42,'28'51,"-10"-18,-5-8,-1 1,18 54,6 13,-34-88,1 1,-2-1,0 2,1-2,-1 1,0 0,0 0,-1 0,1 1,-1 9,3 32,0-38,-2-16,-2-18,-2 9,0-1,-9-22,9 27,-1-1,1 0,0 0,1 0,-3-24,4 26,1 0,-1 1,-1-1,0 1,1-1,-2 1,0 0,0 0,0 0,0 1,-6-10,-3-15,10 27,0 1,0-1,-1 0,1 0,-1 2,1-2,-5-4,-63-77,75 97,1 1,-1 0,-1 0,4 12,2 5,0-4,-1 2,-1-1,-1 2,-1 0,-1-1,5 37,-9-53,1 1,-1-1,6 17,-3-59,-4 17,0-1,-1 2,0-1,-1 0,0 0,-1 1,0-1,0 1,-1 0,-1 0,-8-19,5 13,5 13,0 0,1 1,-2-1,-6-11,7 16,2 0,-1 0,-1 0,2 0,-2 0,1 1,0-1,-1 2,0-2,2 1,-2 0,1 1,-1 0,-3-1,2 1,0 0,1 1,-2-1,2 1,-1 0,1 1,-1-1,0 1,1-1,-6 6,-33 32,13-9,24-26,0 1,1 0,0-1,-1 2,2-1,-6 9,4-3</inkml:trace>
</inkml:ink>
</file>

<file path=ppt/ink/ink9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0,'-7'9,"-1"-1,0 0,0-1,0 0,-15 9,15-11,0-1,1 2,1-1,-1 2,0 0,1 0,0 0,-9 13,5-3,-14 34,22-47,1-1,-1 1,0 0,1 0,0 0,0 0,1 1,-1-1,0 0,0 0,1 0,0 1,0 0,0-1,0 0,1 6,0-8,-1-1,1 0,-1 0,0 0,0 0,1 0,-1-1,1 2,0-1,-1-1,1 1,0-1,-1 1,1 0,0 0,-1-1,1 0,0 1,0-1,-1 1,3 0,-1 0,1-1,-1 0,2 0,-2 0,1 0,5-2,1 0,0-2,0 1,8-7,14-11,-24 15,1 1,-1 0,1 1,0 0,-1 0,1 2,1 0,8-2,-13 4,0 0,-1 0,1-1,0 0,0 1,-1-1,1-1,-1 1,1-1,-1 0,0 0,1 0,-1-1,4-4,-7 7,0 0,0 0,0-1,0 1,1 0,-1-1,0 1,0 0,0-1,0 1,0-1,0 1,0 0,0 0,0 0,0-1,0 1,0 0,0-1,0 1,0-1,0 1,0-1,0 1,0 0,0 0,0 0,0 0,0-1,0 1,-1-1,1 1,0 0,0-1,0 1,-1 0,1 0,0 0,0 0,0 0,0 0,0-1,0 1,0 0,-1 0,1 0,0 0,0 0,-1-1,1 1,0 0,0 0,-1 0,1 0,0 0,-1 0,1 0,0 1,-16-2,4 5,1 1,1 1,-2 0,2 1,0 1,-1 0,2 1,-12 13,-21 17,41-38,-1 2,-1-2,2 2,0-1,-1 0,0 1,0 0,2-1,-2 1,1 0,0 0,0 0,0 0,1 0,-1 0,-1 4,-2 10,0-5</inkml:trace>
</inkml:ink>
</file>

<file path=ppt/ink/ink9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0,'0'2,"0"-1,0 0,0 0,-1 0,1 1,0-1,-1 0,1 0,-1 1,1-2,-1 2,1-1,0-1,-1 2,0-1,1 0,-1-1,0 1,-1 2,-19 13,3-3,14-7,1-1,-1 2,1-1,-1 0,2 0,-1 1,0 0,1 0,-3 8,-12 69,15-70,1 0,-1-1,1 2,1-1,0 0,3 26,-3-34,0-1,1 0,0 0,0 0,0 0,1 0,-1-1,1 1,0 0,0-1,-1 0,2 0,-1 0,0 0,1 0,-1 0,2-1,-1 0,-1 0,2 1,-1-2,3 3,-2-4,-2 0,2 1,-2-2,2 0,-2 1,2-1,-2 0,2 0,-2 0,2-1,-1 1,-1-1,2 0,-2-1,2 1,-2-1,1 1,-1-1,1 0,0-1,-1 1,1 0,4-7,-4 4,2 0,-2-1,1 0,-1 0,0 0,0-1,0 1,-1-1,0 1,1-1,-2 0,3-14,-2-20,-1 23</inkml:trace>
</inkml:ink>
</file>

<file path=ppt/ink/ink9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26,'53'1,"60"-3,-63-8,-32 5,33-1,-21 4,-18 1,0 0,0 1,0 1,0 0,17 6,-17 0,-1-1,21 17,1 3,29 9,-57-32,0 0,0 1,1 0,-1 1,9 10,12 9,-20-18,0 0,0 1,9 11,0 2,-7-10,0 1,10 19,6 9,63 93,-82-124,0 0,0 1,-1-1,6 17,-5-15,-2-1,2 0,-1 0,10 14,-2-8,-1 0,0 2,0 0,-2 0,13 30,13 30,-13-30,-15-26,-1-1,0 1,-1 1,-1 0,-1-1,4 43,-4-18,-2 76,-2-59,0-45,0 0,-5 25,4-26,0 0,-1 23,3-33,1 0,-1 0,1-1,0 1,0-1,0 1,1 0,0-1,3 10,103 287,-105-295,0 0,-2 0,1 0,0 0,-1 0,0 1,-1 13,0-14,1 0,0 0,0 0,0-1,1 1,-1 0,0-1,6 14,15 23,-14-30,-1 1,6 15,7 21,-12-33,12 40,3 24,-19-69,5 10,-1 1,-1-1,6 31,-10-42,0 0,1-1,0 0,1 0,-1-1,1 0,0 0,13 17,11 23,-25-41,0 0,-1 1,1 0,-2 0,1 0,-1 0,0 1,-1-1,2 13,-2 1,0 0,-1 0,-3 24,1-37,1-1,-1 1,0-1,-1 0,0 0,-7 17,-27 52,29-66,1-1,-1-1,-1 0,-13 15,10-14,2 0,-16 23,17-22,1-1,-1 0,-1 0,1-2,-2 0,1-1,0 0,-2-1,-14 8,5-4,-3-1,-45 13,-51-2,112-21,1 2,-1-1,0 1,0 0,0 1,-10 8,-1 3,-19 19,10-7,25-25,-1 2,0-2,1 0,-1 1,0-2,-1 1,2-1,-1 1,-1-1,-3-1,6 1,-1-1,1-1,0 1,-1 0,1 0,0-1,-1 0,1 0,0 0,0 0,0-1,-1 2,1-2,1 0,-1 0,-1 1,2-2,-4-3,-2-7</inkml:trace>
</inkml:ink>
</file>

<file path=ppt/ink/ink9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-2 150,'16'-10,"2"1,-1 2,1 0,21-3,-20 6,-2-2,0 0,1-1,23-16,-33 19,1 1,-2-1,2 1,0 0,-1 2,15-2,19-5,33-12,-57 15,0 2,1 1,-1 1,0 1,20 3,-19 2,37 13,3 1,17 2,-55-16,30 13,-43-13,-1 0,0 0,13 12,5 4,19 23,44 27,-64-49,36 19,-47-28,0-1,0 1,-1 2,19 27,-24-35,-1 1,14 11,12 14,-26-25,-1 1,0 0,0 1,-1-1,0 1,1 0,-2 0,5 18,0 10,5 45,-4-27,21 89,-11-71,-12-49,0 0,-1 1,2 28,-3-24,8 33,2 27,-9-45,-2-24,-2 1,2 36,-3-20,5 37,-2-38,0 43,-6 8,4 94,-1-168,3-1,-2 1,2 0,0-1,0 0,1 0,0-1,9 16,-1 0,22 68,1 0,1 1,-32-89,-2 2,1-1,0 1,-2 0,1-1,0 2,-1-1,0 1,1 11,0 3,0-1,2 0,0 0,9 27,-9-39,0-1,0 1,8 11,13 30,-23-44,0 1,-1 0,1 0,-1 0,0 1,1 16,-1 2,-2 32,0-38,0 1,1-1,4 26,-1-24,0 42,-4-48,1-8,0 0,-1 0,-1 1,0-1,0 0,1 0,-2 0,-1 0,1 0,-1-1,-4 13,-43 88,42-97,0-2,0 2,-1-3,0 1,-17 16,-81 70,94-87,0-1,0-1,0 0,-29 12,-78 35,97-43,5-4,0-2,-35 10,-4 2,42-13,-1 0,1-3,-17 4,-29 3,40-5,-32 0,43-4,-7-1,1 0,-28-7,39 6,0 0,0-1,1 0,-1-1,0 1,1-1,-1 0,2-1,-1 1,-1-1,2-1,-1 1,-6-10,3 3,-1 1,0 0,0 1,-13-11,-12-13,22 19</inkml:trace>
</inkml:ink>
</file>

<file path=ppt/ink/ink9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0 123,'4'0,"1"0,-2-1,1 0,0-1,-1 1,2-1,-2 1,1-2,5-3,30-32,-32 30,1 0,0 1,0 0,16-10,-21 16,5-4,1 1,-1 0,11-1,-15 4,-1 1,1 0,-1 0,1 1,-1-1,0 1,0-1,1 2,-1-1,0 1,6 3,22 13,-24-15,0 0,0 2,-1-1,1 1,-1 1,7 6,46 44,-55-51,-1-1,1 1,-1 1,1-1,-2 1,1-1,0 1,-1 0,1 0,1 10,5 11,-3-13,1 1,0-1,14 21,5 9,-20-33,-2-1,6 20,2 1,-11-26,2 0,0 0,0-1,0 1,7 6,6 11,-8-11,1 1,17 17,-19-22,1 1,-2 0,1 0,-1 1,0 0,8 16,12 26,-18-37,0 1,11 30,-14-30,-2-1,0 2,0-1,0 1,-2-1,1 1,-1 1,-1-2,-1 26,1-41,0 9,0-1,-1 1,1 0,-1 0,0 0,0-2,-1 2,0 0,0-1,-1-1,1 1,-1 0,-1 0,1-1,0 0,-1 0,-5 7,-57 96,61-104,3-2,-1 0,0 0,0 0,0-1,-4 4,6-7,0 1,0 0,0-1,0 1,0-1,1 0,0 0,-1 0,0 0,0 0,0 0,0 0,0 0,1 0,-1 0,0 0,0 0,0 0,0-1,1 1,-1-1,0 1,1-1,-1 0,0 1,1 0,-1-1,0 0,1 0,-1 0,0-1,-25-42,16 30</inkml:trace>
</inkml:ink>
</file>

<file path=ppt/ink/ink9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1,'3'5,"-1"0,0 1,0 0,-1-1,1 1,0 0,-1 0,0 0,-1 0,2 12,2 8,44 228,-45-246,-1 0,1 1,0-1,0 0,1 0,-1-1,0 1,2-1,-1 0,0-1,2 1,-2-1,10 8,-5-6,2 0,-1-1,1 0,-1-1,1-1,20 6,-24-9,-2 0,1 1,-1 0,0 0,0 0,1 1,-1 1,0 0,-1-1,2 1,-2 0,0 1,7 12,-4-5,0 2,0-1,-2 2,2-1,4 26,24 92,-34-129,1-1,-1-1,1 2,-1-1,1-1,0 1,-1 0,1-1,0 0,1 1,-2-1,2 0,-1-1,0 1,1-1,-1 1,0-1,1 0,-1 0,1 0,0 0,-1-1,4 0,8 2,-1-2,0-1,17-3,-24 3,0-1,1-1,0 0,-1 0,1-1,-1 0,0-1,0 0,0-1,0 1,-1-2,0 1,1 0,-2-1,1 0,-1-1,8-17,-11 23,-1 1,1-2,0 1,-1 0,1-1,-1 1,1-1,-1 0,0 1,0 0,0-1,0 1,0 0,-1-2,1 2,0 0,-1-1,0 1,1 0,-1-1,1 2,-1-2,0 1,0 0,0 0,-1 0,1 0,1 1,-2-1,1 0,-1 0,1 1,0 0,-4-2,-3-5,-2 0,1 2,-2-1,-11-4,20 10,1 0,1 1,-1 0,1 0,-1 0,1 0,-1 0,1 0,0 0,0 0,-1 0,1 0,-1 0,1 0,-1 1,1-1,-1 0,1 1,-1-1,1 0,-1 0,1 0,0 1,0-1,0 1,-1-1,1 1,0-1,0 1,-1-1,1 0,0 1,-1 0,1-1,0 1,0-1,0 0,-1 2,-4 32,1-9,2-18,0 0,-1-1,1 1,-1 0,0-1,0-1,-5 9,8-14,-1 2,-1-1,1 0,0 0,0 0,0 0,0 0,0-1,0 1,-1 0,1 0,0-1,0 0,0 0,-1 0,1 0,0 0,0 0,-1 0,1 0,-1 0,2 0,-2 0,1-1,0 1,-1-1,1 0,1 1,-2-1,1 0,0 0,0 0,0 0,0 0,0-1,-2-1,1-1,0 1,0 0,0-1,1 0,-1 1,0-1,0 0,2 0,-4-8,-5-46,0 3,-2 11,6 22,0 1,-1-1,-9-20,-21-69,28 91,6 14,1 1,-2-2,0 2,1-1,-1 1,0 0,0 0,-5-6,-3-3,2 0,-15-26,-9-14,31 52,-4-9,-1 1,-1 1,0 0,0 1,0-1,0 2,-13-9,-3-7,20 20,1-1,-1 0,2 1,-2 1,-6-4,11 6,-1 0,0 0,0 0,0 0,0 0,0 0,0 0,0 0,0 0,0 0,0 1,0-1,0 0,0 0,0 0,0 0,0 0,0 0,0 0,0 0,0 0,0 0,0 0,0 0,0 0,0 0,0 0,0 0,0 0,0 0,0 0,0 1,0-1,0 0,0 0,0 0,0 0,-1 0,1 0,0 0,0 0,0 0,0 0,0 0,0 0,0 0,0 0,0 0,0 1,0-1,0 0,0 0,0 0,0 0,-1 0,1 0,0 0,0 0,0 0,0-1,0 1,0 0,0 0,0 0,0 0,0 0,0 0,0 0,-1 0,5 9,7 10,15 13,5 11,-21-27,-2 0,0 0,0 3,-1-1,-1 0,0 0,-1 1,6 34,-10-45,1 0,0 0,-1 1,1-1,1-1,-1 0,1 1,0-1,1 0,-1 0,1 0,-1-1,2 0,8 10,46 51,-53-61,1 1,-1 0,-1 1,1 0,-2 0,1 0,0 2,-1-2,0 2,0-1,-1 1,0 1,0-1,2 12,-6-40,0 2,2-26,0 2,-1 19,0 3,0 31,-1 41,2 61,-1-114,0 0,0 0,0 0,0 1,0-2,1 2,-1-1,0 0,0 0,0 0,0 0,1 0,-1 0,1 0,-1 0,1 0,-1 0,1 0,-1 0,1-1,0 1,0 0,-1 0,0-1,1 0,0 1,0 0,-1-1,1 1,0-1,0 1,-1-1,1 0,0 0,0 0,0 0,0 0,0 0,0 0,-1 0,2 0,3-3,1 2,1-2,-2 0,10-7,-2 2,25-9,-69 66,29-42,5-5,-3-2,1-1,0 1,0 0,-1-1,1 1,-1 0,0 0,1-1,0 1,-1-1,1 0,0 1,-1-1,1 1,0-2,2-7,-1 3,0 1,0 1,0 0,1-1,2-4,-4 9,-1-1,0 1,0-1,0 1,1-1,-1 1,0 0,1 0,-1 0,1 0,-1-1,1 1,-1 0,1 0,-1 0,1 0,-1 0,0 0,1 0,-1 0,0 0,1 0,0 1,0-1,-1 0,1 1,0 0,0 0,-1 0,0-1,0 1,1 0,0 0,-1-1,1 2,-1-1,0 0,1-1,0 3,-1 2,1-1,0 1,-1 0,0-1,0 0,0 1,0 0,-1-2,1 2,-1 0,0-1,-2 7,2-9,1 1,-1-1,0 0,0 1,0-1,0-1,0 2,0-1,0 0,-3 2,3-3,1 0,0-1,-1 1,0 0,0-1,0 0,0 0,1 1,-1-1,1 0,-1 1,0-1,0 0,0 0,0 0,0 0,0 0,1 0,-1-1,0 1,1 0,-1-1,0 1,-1-1,1-1,-2 1,1-2,1 1,-1 0,0-1,1 1,0 0,-1-1,1 0,-1 1,1-1,0-1,1 2,-1-1,0 0,-1-4,-7-53,7 38,-2 1,0 0,0 0,-13-35,8 25,7 23,0-1,0 0,-1 2,0-2,-1 1,1 0,-1 1,0 0,-1 0,1 0,0 1,-7-8,-9-3,1 2,-26-15,30 20,-1 1,1-2,2-1,-1 0,-24-29,14 13,18 23,1-1,0-1,-1 1,2-1,-6-9,4 5,4 8,1 1,-1-1,1 1,0 0,0-1,-1 0,1 0,0 1,1-1,-2-5,7 15,1 6,29 159,-32-145,-3-21,1 0,0 0,0 1,1-1,2 11,-4-17,0 0,0 0,0 0,0 0,0 1,0-1,0 0,0 0,0 0,0 0,1 0,-1 0,0 0,0 0,0 1,0-1,0 0,0 0,0 0,0 0,0 0,0 0,0 0,0 0,0 0,1 0,-1 0,0 0,0 0,0 0,0 0,0 0,0 0,0 0,0 0,0 0,0 0,0 0,0 0,0 0,0 0,0 0,0 0,0 0,0 0,0 0,0-1,0 1,0 0,0 0,0 0,0 0,0 0,1 0,-1 0,0 0,0-1,0 1,0 0,0 0,0 0,0 0,0 0,0 0,0 0,0-1,0 1,0 0,0 0,3-14,0-15,-3-5,1 11,0 1,-1-1,-1 1,-4-31,4 45,-1 0,0 1,-1-1,1 1,-1 0,0 0,-1-1,1 1,-1 1,-6-10,2 7</inkml:trace>
</inkml:ink>
</file>

<file path=ppt/ink/ink9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322 1,'-4'2,"0"-1,0 1,1-1,-1 2,2-1,-2 0,1 1,0 0,0 0,0 1,1-1,-4 4,-1 2,-14 15,-30 45,40-54,-1-2,0 1,0-2,-26 20,7-6,-14 17,42-39,-19 24,21-27,0 1,0-1,0 2,0-2,0 1,0 0,0 0,1-1,0 2,-1-2,0 2,1-1,0 0,-1 0,1 3,0-5,0 0,0 1,0 0,0 0,1-1,-1 1,0-1,0 0,0 1,1-1,-1 1,0 0,1-1,-1 1,0-1,0 0,0 0,0 1,1-1,-1 0,1 1,-1-1,1 0,-1 0,1 1,-1-1,0 0,1 0,-1 0,1 0,-1 0,1 0,-1 0,0 0,0 0,1 0,-1 0,2-1,17-6,-17 6,18-8,-6 3,2-1,20-14,-33 18,1-1,1 1,-2-1,1 0,-1 0,1-1,-1 1,1-1,-2-1,2 2,-2-2,4-10,31-89,-33 97,0 0,1 0,0 1,0 0,0 0,0 1,2-1,-2 2,8-6,-5 3,11-6,-19 14,0-1,1 0,0 0,0 1,0 0,0 0,0-1,0 1,-1 0,1-1,0 1,0 0,0 0,0 0,0 0,-1 0,1 1,2 0,-3-1,0 0,0 1,0 0,0-1,0 1,0 0,0-1,0 0,0 1,0 0,0 0,-1-1,1 1,0-1,0 0,0 1,-1 0,1-1,0 1,0-1,-1 0,1 1,0-1,-1 1,1-1,0 1,0-1,-1 1,-11 14,11-14,-17 21,0 1,1 1,1 1,-15 31,9-17,-5 14,41-71,-1-3,1 1,1 1,0 1,1 1,32-26,-40 36,0 2,17-9,-5 3,-19 10,-1 1,0-1,1 1,-1 0,1-1,-1 1,1 0,-1 0,1 0,-1 0,1 0,-1 0,0 0,0 0,1 0,-1 0,1 0,-1 0,1 0,-1 0,1 0,-1 0,1 0,0 1,-2 12,-13 15,3-13,-1-1,-1-1,0 0,0-1,-20 13,-9 8,32-23</inkml:trace>
</inkml:ink>
</file>

<file path=ppt/ink/ink9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42,'2'2,"0"0,1 0,-1 0,0 0,1 0,-1-1,1 0,0 0,-1 0,1 0,4 1,33 0,-27-2,-6 0,1 1,-1 0,1 0,0 1,-1 1,0 0,0 0,0 0,0 2,0 0,-1-1,1 2,-1-1,0 2,0-1,0 1,0 0,-1 1,0 0,-1 0,7 11,-8-11,2 0,-1-1,7 9,12 22,-9-4,-12-25,2 1,0-1,-1 0,2-1,0 0,-1 0,2 0,-1 0,6 5,85 82,-92-92,-2 0,2 0,-2 0,1 1,0 0,-1 0,1 0,-1 0,-1 1,4 5,13 52,-8-24,-7-27,-1-1,0 0,0 1,0 0,-2 0,1 11,-2 71,0-36,0-36,1 19,1-30,1-13,8-28,-7 23,0-1,0 0,-2 2,2-2,-1 0,-2 0,2-10,-1-148,-1 165,0 2,-1-1,1-1,0 2,1-1,-1-1,0 1,0 1,0-1,0-1,1 1,-1 1,0-1,1 0,-1 0,1 0,-1 0,1 0,-1 0,0 1,0-1,1 0,0 0,-1 1,1-1,0 1,-1 0,1-1,0 0,0 0,0 1,0 1,0 0,0-1,0 1,0-1,-1 0,0 1,1 0,0 0,0 0,-1-1,1 1,0 0,-1 1,1-2,-1 1,0 0,0 0,1 0,-1 0,1 1,-1-2,0 2,0-1,1 0,-1 2,2 8,0 0,-2 1,1-1,-1 21,0-26,0-1,-1 2,1-2,-1 1,0 0,0-1,-1 1,0-1,1 0,-1 0,-2 6,3-10,0 0,1 0,-1 0,1-1,-1 1,0 0,0 0,1 0,0-1,-1 0,0 1,0-1,1 1,-1-1,0 1,0-1,1 0,-1 0,0 0,0 0,0 0,0 0,1 0,-1 0,0 0,1 0,-1-1,0 1,0 0,0-1,1 0,-1 1,0 0,1-1,-1 1,1-1,-1 0,0 0,0-1,-4-4,0-1,0 0,-6-13,7 12,-22-41,-41-108,67 157,-10-22,-1 1,0 0,-1 2,0-1,-2 2,-21-23,3 1,10 12,15 16,-1 1,-1 1,0 0,0 0,-18-12,24 20,-6-6,-1 2,0 0,0 0,0 2,0-1,-1 1,0 2,-20-4,27 6,2 0,-2-1,1 1,-1-1,1-1,-1 1,1 0,0-2,0 2,0-1,-5-5,0-1,1-1,0 0,-5-9,-16-19,27 35,0 1,0 0,1 0,-1-1,0 2,0-2,0 1,0-1,0 0,0 1,1-1,0 1,-1-1,1 1,-1-1,0-3,2 4,-1 0,0 0,0 0,1 0,-1-1,1 1,-1 1,0-2,0 1,1 0,-1 0,1 0,0 0,-1 1,1-1,0 0,0 0,0 0,-1 1,0 0,1-1,0 0,0 1,0-1,1 1,5-4,0 0,0 2,0-1,1 1,-1 1,1-1,-1 2,0-1,11 3,-14-1,1 0,0-1,-1 2,0 0,2 0,-2 0,0 1,0-1,0 1,0 0,1 1,-2 0,1 0,-1 0,7 9,0 1,-8-13,-1 1,1 0,-1 0,1-1,-1 2,0-1,0-1,0 2,1-1,-1 1,0 4,-1-7,0 1,0-1,0 1,0 0,0 0,-1-1,1 1,0 0,-1-1,1 1,-1-1,1 1,-1-1,1 1,-1-1,0 1,1-1,0 1,0-1,-1 0,0 0,1 0,-1 0,0 1,1-1,-1 0,0 0,1 0,-1 0,1 0,-25 3,23-3,0 0,-26 3,27-3,1 0,0 0,0 0,0 0,0 0,-1 0,1 0,0 0,0 0,-1 0,1 0,0 0,0 0,-1 1,1-1,0 0,0 0,-1 1,1-1,0 0,0 1,-1-1,1 1,0-1,0 0,0 0,0 0,-1 1,2 1,-1-2,1 1,0 0,-1 0,1 0,0-1,-1 1,1-1,-1 1,1 0,0-1,-1 1,1-1,0 0,1 1,17 9,-1-3,36 10,-53-16,-1-1,1 0,0 0,0 0,-1 0,1 0,0 0,0 0,-1 0,0 0,1 0,-1 0,1-1,0 1,-1-1,1 1,0 0,-1-1,1 0,-1 1,0 0,1-1,-1 1,1-1,-1 0,1 1,-1-1,1 0,0-1,-1 0,1 0,0 0,-1 0,0-1,0 1,0 0,0-1,0 1,0 0,0-5,-1-4,-1 0,-1 0,-4-18,6 25,-1-1,0 1,0-1,-1 1,1 1,0-1,-1 0,0 1,0-1,0 1,0-1,0 2,-5-4,2 2,0 0,0 1,0 0,0 1,0 0,0 0,-8 0,13 2,0 0,1-1,-1 1,0 0,0 0,0 0,0 0,0 0,1 1,-1-1,0 0,0 1,1-1,-1 0,0 0,0 1,0 0,1 0,-2 0,2 0,0 0,0-1,0 1,-1-1,1 1,0 0,0-1,0 1,0 0,0-1,1 1,-1 0,0-1,0 1,0-1,0 1,0-1,1 1,-1 0,0 0,1-1,-1 0,0 1,0 0,3 4,0-1,-1 0,2-1,-2 1,2-1,4 5,17 10,13 11,-29-19</inkml:trace>
</inkml:ink>
</file>

<file path=ppt/ink/ink9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10,'3'0,"3"0,3-4,0-1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2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1,'4'0,"1"3,2 2,6-2,2 0,0-4,-3-1</inkml:trace>
</inkml:ink>
</file>

<file path=ppt/ink/ink9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1,'-5'1,"1"0,-1 1,1-1,1 2,-2-1,1 1,1 0,-1 0,0 0,-4 6,-18 12,-26 5,37-21,1 1,0 2,-13 10,-4 3,23-16,0 0,0 0,1 2,-1-1,1 1,-7 11,-76 85,80-93,7-7,-1 0,1 1,-1-1,1 1,0 0,1 0,-2 1,-1 5,5-10,0 1,0-1,0 0,0 1,-1-1,1 0,0 0,0 0,0 1,0-1,0 1,0-1,1 0,-1 1,0-1,0 0,0 0,0 0,0 1,0-1,0 0,0 1,1-1,-1 0,0 1,0-1,0 0,0 0,1 1,-1-1,0 0,0 0,0 0,0 0,0 0,0 0,1 0,-1 0,0 0,0 0,1 1,-1-1,0 0,0 0,1 0,-1 0,0 0,0 0,1-1,-1 1,0 0,14 0,3-4,0-1,-2-1,2-1,-2-1,1-1,-1 0,27-24,-37 29,0 1,0 0,0 0,0 2,0-2,7 0,-7 2,0 0,0-1,0 0,1 0,-2-2,7-3,15-11,-21 16,-2 0,1-1,-1 1,0 0,1-2,-1 1,0 0,0 0,0-1,1 0,-2 0,1 0,-2 0,2 0,2-7,-1-1,10-34,-14 46,0 0,0 0,0-1,0 0,0 1,0-1,0 1,0 0,0-1,0 1,0-1,0 1,0-1,0 0,-1 1,1 0,0 0,0-1,0 1,-1-1,1 1,0 0,-1-1,1 1,0-1,0 1,-1 0,1 0,-1 0,1 0,0 0,-1 0,1-1,0 1,0 0,0 0,-1 0,1 0,0 0,-1 0,1 0,-1 0,1 0,0 0,-1 0,0 1,-20 3,14-3,-6 5,-2-1,1 2,0 0,1 2,-1 0,1 2,-19 18,3-3,11-9,-27 34,12-12,26-34,6-9,9-15,5 2,2 2,0 1,0-1,32-20,-26 20,0-1,20-21,-22 17,-9 11,0-2,0-1,0 0,11-18,-56 61,-60 55,87-77</inkml:trace>
</inkml:ink>
</file>

<file path=ppt/ink/ink9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1,'-1'9,"0"-2,-1 2,1-1,0 1,-1-2,-1 1,-2 9,-9 35,12-38,-2 0,1-1,-2 0,-3 13,2-11,0 1,-3 18,3-2,1 0,-3 50,8-73,-1 0,0-1,-1 0,1 1,0-1,-6 15,6-21,0 0,0 0,0 0,0 0,0 0,0-1,0 1,-1 0,1-1,0 1,0-1,-1 0,0 1,1-2,0 2,-1-1,0-1,1 1,-1 0,0-1,0 1,1-1,-1 0,0 1,0-1,2-1,-2 1,-3-1,-2-2,-1 0,0-1,0 0,1-1,0 1,0-2,1 0,-9-9,5 5,0 1,-19-12,18 15</inkml:trace>
</inkml:ink>
</file>

<file path=ppt/ink/ink9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9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9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9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1,'29'-1,"33"3,-56-2,0 2,1-1,-1 1,0 1,0 0,0 0,8 6,4 3,1-2,0-1,29 10,-39-16,30 4,-31-6,-1 0,0 1,-1 0,1 0,0 1,12 6,-10-4,1 0,1-1,-1-1,2 1,-2-2,1-1,0 0,0-1,15-2,-10 1,-1 0,2 3,22 4,7 4,-33-8,0 0,0 2,0 0,13 7,-11-5,1 0,0-1,1-2,-1 0,1-1,-1-2,24-2,-3 1,-24-1,0 0,0-2,0 0,0 0,24-14,-18 7,24-7,-30 14,4-1,1 0,-1 1,23 0,4 4,62 2,-105-2,-1 0,1 0,-1 0,1 0,0 0,-1 0,1 0,0 1,0-1,-1 0,1 0,0 0,-1 1,0-1,1 1,0 0,-1-1,1 1,-1-1,1 1,0-1,-1 1,1 0,-1 0,0 1,0 7</inkml:trace>
</inkml:ink>
</file>

<file path=ppt/ink/ink9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09.98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838 1,'-2'3,"2"-1,-1 2,-1-2,0 1,0-1,2 1,-2-1,-3 4,0 0,-4 8,-2 3,-18 32,26-44,2 0,-2 1,1-1,0 1,1-1,-1 1,0 0,1 0,1 0,-1 0,0 9,0 7,-1 0,0 0,-7 29,6-31,-1 0,1 2,-1 37,6 6,-3 108,0-165,-1 0,1 1,0-1,-5 12,4-12,-1 1,2-1,-3 17,2-4,-2-2,0 2,-11 36,3-13,11-38,-3 11,-1-1,1 0,-1 0,-7 14,8-23,1-2,0 1,-1 0,-5 6,8-11,0 1,1-1,-2 0,1 1,0-2,-1 2,2-1,-2 0,1-1,-1 1,0 0,2-1,-2 1,1-1,-1 0,1 0,0 0,-1 0,0 0,1 0,-2 0,2 0,1 0,-1-1,1 1,-1 0,1-1,-1 1,1-1,0 1,0 0,-1 0,1-1,-1 1,1-1,-1 0,1 0,0 1,-1 0,1-1,0 0,-1 1,1-1,0 0,0 1,0-1,-1 0,1 0,0-2,0 2,0-1,0 1,1-1,-1 0,0 0,1 0,-1 1,1-1,0 1,0-2,0-2,2 0,-1 1,0 0,1 0,0 0,3-5,1 3,-1-1,1 0,-1 0,0-1,5-9,-11 16,0 1,0 0,0 0,0 0,0 0,0 0,0 0,0-1,1 1,-1 0,0 0,0 0,0 0,0-1,0 1,0 0,0 0,0 0,0-1,0 1,0 0,0 0,0 0,0 0,0 0,0 0,0 0,0 0,0-1,0 1,0 0,0 0,0 0,0-1,0 1,0 0,0 0,0 0,-1 0,1-1,0 1,0 0,0 0,0 0,0 0,-7 0,-7 7,11-4,-1 0,1 1,-1 0,1 0,0-1,0 1,0 1,1 0,-1 0,0-1,2 2,-2-1,-1 10,-15 28,17-40,0 0,0 0,-1-1,1 1,0-1,-1 0,0 1,1-2,-2 1,2-1,-4 3,2-3,0 1,0 0,1 0,-1 1,1-1,0 1,-4 4,1 3,0-1,1 1,0 0,1 1,-1 0,2 0,-2 0,3 0,-2 1,-1 16,2-12,-19 80,3 12,17-96,0-1,2 1,-1 16,-2 21,2-35,1-11,1-1,-1 0,0 1,0-1,-1 0,1 1,0-1,-1 0,1 1,0-1,-1 0,-1 3,2-5,0 0,-1 0,1 0,-1 0,1-1,0 1,-1 0,1 0,-1 0,1 0,0 0,0-1,0 1,0-1,-1 1,1-1,0 1,-1 0,1 0,0-1,0 1,-1-1,1 1,0-1,0 1,0-1,0 1,0 0,-1-1,1 0,0 1,0-1,0 0,0 1,0 0,0-1,0 0,-2-22,2 15,-1 1,1-1,0 1,1-1,-1 1,1-1,0 1,1-1,-1 1,0 0,6-12,34-86,-40 99,-7 6,-6 8,9-4,1 0,-1 0,1 0,0 1,0-1,0 0,0 1,2 0,-2 0,1 0,0 0,0-1,0 2,1 7,-2 9,2 1,2 23,-2-3,0-14,-7 56,4-73,-1-18,-2-20,5 16,1-1,-1 1,1 1,0-1,1-1,0 1,-1 0,2 1,0-2,1 2,-1 0,3-11,1 6,-5 10,1 0,0-1,-1 2,1-1,0 0,0 1,4-6,-6 10,1-1,-1 1,0 0,0 0,0-1,0 1,0 1,0-1,0-1,0 1,0 0,-1 0,1 0,0-1,0 1,0 0,-1 0,1-1,-1 1,1 0,0 0,-1-1,1 1,-1-1,1 1,-1 0,1-1,-1 1,1-1,-1 1,1-1,-1 0,0 1,1-1,-1 0,0 0,1 1,-1-1,1 0,0 0,-1 0,0 0,1 0,-1 0,0-1,1 1,-1 0,0-1,1 1,0 0,-1-1,1 1,-1 0,1 0,-1-1,0 0,0-1,-1 0,2 1,-1-2,0 2,0-2,0 1,0 0,0 0,1-4,-2-3,0 1,0-2,1-17,1 25,0 0,0-1,0 1,1 1,-1-2,1 1,0-1,0 2,0-1,-1-1,2 2,-2-1,1 0,0 0,3-3,22-25,-12 13,-13 20,-1 0,0 0,1 0,-1-1,0 2,0-1,0 0,0-1,-1 5,-1-2,1 0,-1-1,0 0,1 1,-2-1,1 0,0 0,-1 0,-3 4,3-6,2 0,-1 1,0-1,0 0,1 1,-1 1,0-2,1 1,0 0,0 0,0 1,0-1,0 1,0-1,0 1,1-1,0 1,-1 3,1 37,1 74,3-88,-3-25,0 1,-1-1,1 0,-1 1,0-1,0 1,0-1,0 1,-1 8,1-14,0 0,0-1,0 1,0 0,0 0,0 0,0-1,0 1,0 0,0 0,0 0,0 0,0 0,0-1,0 1,-1 0,1 0,0 0,0 0,0 0,0 0,0 0,0 0,0 0,0 0,0 0,-1 0,1 0,0 0,0 0,0 0,0 0,0 0,0 0,0 0,-1 0,1 0,0 0,0 0,0 0,0 0,0 0,0 0,-1 0,1 0,0 0,0 0,0 0,0 0,0 0,0 0,0 0,0 0,0 0,-1 0,1 0,0 0,0 0,0 1,0-1,0 0,0 0,0 0,0 1,-5-19,2 8,3 11,0 9,0 1,0-1,-1-1,-1 1,1 0,-1 0,-3 10,4-12,0 0,0 0,0 0,1 0,-1-1,1 1,1 11,0-11,-1-1,0 1,0 0,0 0,-1-1,0 1,0-1,-2 9,-4 16,7-28,-1 0,0-1,1 0,-1 1,0-1,0 1,0-1,0 1,-1-1,0 0,1-1,0 1,-1 0,0 0,1-1,-1 1,-1-1,-2 3,-24 16,22-17,0 0,1 2,-12 8,14-8,0 0,0 0,1 1,-1-1,1 1,-1 1,-4 13,3-3,0 1,-4 21,5-15,2-14,1 0,-2-1,-3 14,5-22,0 2,0-2,0 1,0-1,-1 1,1-1,-1 1,1-1,0-1,-1 2,0-2,1 2,-2-2,1 1,1-1,-5 3,1-1,0 2,1 0,-1 0,0 0,1 1,0-1,-4 9,-5 4,0 0,-1 0,-1 3,-13 25,26-41,-1 0,1 1,0-1,0 1,1-1,-1 1,1 0,0 0,0 0,0 0,1 0,0 0,0 8,-1 5,-1 9,1-23,0 0,1 0,-1 0,1-1,0 2,0-2,1 1,-1 0,1 0,0-1,-1 2,1-2,2 7,0-4,-1 1,1 0,-1-1,2 0,-1 0,1 0,0 0,0 0,0-2,1 2,8 7,-13-14,0 0,0 0,0 0,0 0,1 0,-1 0,0 0,0 0,0 0,0 1,1-1,-1 0,0 0,0 0,0 0,1 0,-1 0,0-1,0 1,0 0,1 0,-1 0,0 0,0 0,0 0,0 0,0 0,0 0,0 0,0 0,0 0,0-1,0 1,1 0,-1 0,0-1,0 1,0 0,0 0,0-1,0 1,2-15,-4-17,2 31,-1-13,0 3</inkml:trace>
</inkml:ink>
</file>

<file path=ppt/ink/ink9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09.98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159 0,'1'66,"-2"69,0-120,-1-1,-5 20,4-23,2 0,-1 0,0-1,1 2,1 12,1-13,4-12,-5-1,0 2,1-1,0-1,-1 1,1 0,0 0,-1 0,1 0,-1-1,0 1,1-1,-1-1,0-50,-1 46,1-1,-1 1,1 0,1 0,-1 0,1 0,0 0,-1 1,1-1,3-8,-3 53,-1 17,0 74,3-104,1-1,8 39,-5-28,-7-27,2 1,-2-1,1 1,-1 0,0 0,-1 0,1-1,-2 1,2 0,-2-1,0 1,-2 10,-1-7,3 1,-1 0,1 0,0 0,0 0,1 1,0 19,1-37,0-3,0 1,0 0,0 0,0-1,0 0,3-8,11 64,11 26,-4-14,-19-55,1-1,0 0,0 0,0 0,0-1,1 0,-1 0,1 0,0 0,-1-1,2 0,-2 0,7 3,11 10,61 42,-77-56,-1 0,1 1,-1-2,1 1,0-1,0 0,-1 0,8 0,21 4,-24-1,-1 1,0 0,0 0,7 8,10 5,-8-6,-11-6,2-1,1 1,-1-2,0 0,13 3,3 3,-18-8,-2 0,1-1,0 1,0-1,8 1,154-3,-199 2,-36-3,66 2,-1-1,1 0,-1-1,0 1,1-1,-1 1,1-1,-1 0,-3-4,3 2,1 2,-1 0,0-1,0 1,0 0,-6-2,-21-8,21 8,0 1,1 0,-1 0,0 1,-12 0,20 3,-21-2,0 2,2 1,-38 10,45-8,0-2,1-1,-1-1,-19-1,-1-1,27 2,1-2,-1 0,1 1,-1-2,0 0,1 0,-9-5,7 3,0 1,0 0,-12-5,18 9,-7-1,-1-2,1 1,1-1,-13-7,17 7,0 1,1 0,0-1,0 1,-1-1,1 1,0-2,0 1,-1-1,2 1,-1 0,1-1,-1 0,0 0,0-7,-2-9,0 0,1-1,2 0,0 0,0 0,1-1,2-21,-1-19,6-70,-7 114,-2 0,0 0,-1 1,0 0,-7-25,5 25,0-10,-4-37,7 38,0 0,2 0,3-39,-1 32,2-47,-4 102,0 0,-2 0,0 0,-6 28,4-32,2 0,-2 1,2-1,1 0,-1 1,2 20,1 41,-2 39,0-111,-1 0,1 0,-1 0,0 0,0 0,0 0,-1-1,0 1,-7 12,-5 11,8-9,0 0,0 0,-6 35,8-28,4-17,-2 0,1 1,-1-2,0 1,-8 19,40-98,-18 46,24-33,-23 39,-2 0,0-2,-1 1,9-23,-6 18,-6 19,-6 15,-2-3,-1 0,1 0,-2-1,1 0,-1 1,-7 12,6-11,1-1,-2 1,-4 22,-43 143,57-186,0-1,0 2,1-2,1 2,-1 0,9-13,6-11,-4 3,20-33,-36 63,0-1,0 1,0 0,0 0,0 0,0 0,0-1,0 1,0 0,0 0,1 0,-1 0,0 0,0 0,0 0,0 0,0 0,0 0,1 0,-1 0,0 0,0 0,0 0,0 0,0 0,0 0,1 0,-1 0,0 0,0 0,0 0,0 0,0 0,0 0,1 0,-1 0,0 0,0 0,0 0,0 0,0 0,0 0,0 0,1 0,-1 1,0-1,0 0,0 0,0 0,0 0,0 1,2 12,-2 15,-1-6,-2 0,-4 22,-2 20,7-55,0-13,3-19,1 15,-2 5,0 0,1 0,-1 0,1-1,-1 1,1 0,1 0,-1 1,0-1,0 0,0 0,1 1,-1-1,2-1,-2 3,-1 1,0 0,1 0,-1 0,1 0,-1 0,0 0,1 0,-1 0,1 0,-1 0,0 0,1 0,-1 1,0-1,0 0,0 0,1 0,-1 0,0 0,1 1,-1-1,0 0,1 1,-1-1,0 1,1-1,-1 1,0-1,0 0,0 0,1 1,-1-1,0 1,0 0,0-1,0 1,8 25,-6-16,-2-9,0 0,0-1,0 1,0-1,0 0,1 1,-1-1,0 1,0 0,1-1,-1 1,0-1,0 0,1 0,-1 1,0-1,1 1,-1-1,0 1,0-1,0 0,1 1,-1-1,1 0,-1 0,1 0,-1 0,1 0,-1 0,0 0,1 0,-1 0,1 0,-1 0,1 0,-1 0,0 0,0 0,1 0,-1 0,0-1,1 1,-1 0,1-1,-1 1,0 0,1-1,-1 1,0-1,1 1,-1 0,0 0,1-1,-1 1,0-1,0 0,0 1,0-1,2-2,-1 0,0 0,1 0,-1 0,-1 0,1 0,-1-1,2-3,-3-7,1 12,0-1,-1 1,1 1,0-2,0 1,0-1,0 1,1 0,-1-1,0 1,1 0,-1-1,1 2,0-2,0-1,0 5,1-1,-1 0,1 1,-1 0,0 0,0 0,0 0,1 1,-1-2,-1 2,1-1,0 0,0 1,0-1,2 4,0 1,11 9,-1-1,28 21,-33-28,10 1,-13-9,-13-5,-1 1,2 0,-2 2,0 0,1 0,-12-1,16 3,-1 0,1 1,-1 0,0 0,1 1,-1 0,1 0,0 0,-1 1,0 0,1 0,-5 3,9-5,0 0,-1 1,1-1,0 0,0 0,-1 1,1-1,0 0,0 1,0-1,0 0,0 1,0-1,-1 0,1 0,0 0,0 1,0-1,0 1,-1-1,1 1,0-1,0 0,0 0,0 1,0-1,0 1,0-1,0 1,0-1,0 1,0-1,0 0,0 0,0 1,0-1,1 1,8 11,17 3,16-4,-33-9,0 0,0 1,-1 0,1 1,11 6,-5 1,-5-3,1-1,13 6,-21-11,2-1,-2 0,1 1,1-2,-2 0,2 0,-1 0,-1 0,2 0,3-2,5-1,-1 1,1 0,14 0,-21 3,1-1,0 1,0 1,0-1,0 1,0 1,7 5,1 0,-1 0,0-2,1 1,0-2,-1-1,18 2,7 3,-30-6,2 0,-2-2,14 1,-19-2,0-1,0 0,0 0,0 0,-1-1,1 1,0-1,-1 0,2-1,-2 0,7-5,-9 6,0 1,0 0,0 0,1-1,-1 1,0 1,0-1,1 0,-1 0,1 1,-1 0,0-1,1 1,0 0,-2 0,2 0,0 0,-1 0,1 0,-1 0,0 1,1-1,1 2,-1-1,-1 0,0 0,0 1,0-1,0 1,0-1,0 1,0-1,0 1,-1 0,1-1,-1 2,1-2,-1 1,1 0,-1 0,0 0,1 0,-1 0,0-1,0 2,0-2,0 4,-2 35,-8 64,8-93,2-6,0 1,0-2,1 1,-1 0,1-1,0 1,0 0,0 0,0-1,0 0,1 1,0-1,-1 0,5 7,-2-3,0-1,1 0,-1 0,0 0,1-1,10 10,-4-8,-11-7,2-1,-1 1,0 0,1-1,-2 2,1-1,0 0,0 0,0 0,1 1,-2-2,1 2,-1-1,1 1,0-1,0 0,-1 1,1 0,0-1,-1 1,1 0,-1 0,0-1,0 1,0-1,0 1,0 0,0 0,0-1,0 4,0 29,-1-1,-4 37,3-48,1 0,0 0,3 28,-1-22,-2 35,-6 22,7-84,0 0,0 0,0 0,0 1,0-2,0 1,0 1,0-1,0 0,-1 0,1 0,0-1,-1 2,1-1,0 0,-1-1,1 2,-1-1,1 0,0-1,-1 1,1 0,-1 0,0-1,0 0,1 1,-1 0,0-1,0 1,1 0,0-1,-1 0,0 0,0 0,0 0,0 1,0-1,0 0,-7 1</inkml:trace>
</inkml:ink>
</file>

<file path=ppt/ink/ink9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09.98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1 222,'37'2,"-21"-1,0 0,1-2,20-3,-29 0,-1 1,1-1,-1-1,0 0,0 0,6-8,25-15,-34 26,56-30,-66 32,0-1,-1 2,2-1,-1 2,-8 1,-57 44,67-44,-45 19,40-19,12-4,12-2,-8 2,1-1,0 0,-1-1,0 0,12-8,-16 8,6-4,0 0,2 1,-2 0,1 2,0 0,16-5,-19 8,0-2,-1 0,1 0,-1 0,0-1,1 0,-2-1,10-8,-6 5,-1 1,17-10,-14 14,-2 0,2 1,-1 0,0 1,0 1,20 3,3-1,-33-2,16-1,-16-3,-9-2,-46-17,41 21,10 1,13-4,-4 4,1 0,0 0,-1 1,0 0,0 0,1 0,0 2,-1-1,9 4,-6-2,1-1,16 2,7-3,31-3,-55-2,-10-2,-16-3,5 8,1 0,-1 1,0 1,0 0,0 1,-22 9,25-8,11-4,17-4,104-5,-112 10,-1 1,1 0,-1 1,0 1,1-1,-2 2,1 0,17 11,-15-9,1 0,1 0,-1-2,0 1,1-2,-1 0,23 0,9 5,-79-20,26 8,1 1,-1 0,0 0,-15-1,17 4,0 0,0-2,0 0,1 0,-1 0,0-1,0 0,1-1,-1 0,1-1,0-1,-9-7,21 16,1 0,-1 0,10 1,-8-1,34 13,-27-10,0-1,1 0,-1-1,22 1,20-6,37 2,-88 0,-2 2,1-1,-1 0,1 1,0 0,-1 0,0 1,0 0,0 0,0 0,4 6,8 7,3 7,-16-19,0-1,0 1,0-1,1 0,-1-1,6 4,-5-4,2-1,-2 1,1-2,-1 1,2-2,-2 1,7 0,-5 0,0 0,0 0,11 4,-1 3,-5-3,0 0,-1 0,2-2,-1 0,0-1,16 1,-21-3,-1 0,1-1,1 0,-1-1,7-2,-10 3,0-1,-1 0,0 0,1 1,-1-1,0-1,1 1,-2 0,1-1,0 0,-1 1,1-1,0-1,1-3,-3 7,1 0,-1-1,1 1,-1-1,0 0,1 1,-1-1,0 1,1-1,-1 1,0-1,0 0,1 0,-1 1,0-1,0 0,0 1,0-1,0 1,0-1,0 0,0 0,0 0,0 1,0-1,0 0,0 1,-1-1,1 1,0-1,0 0,-1 0,1 1,0-1,-1 1,1-1,0 1,-1-1,1 1,-1-1,1 0,0 1,-3-1,0-1,1 2,-1-1,0 1,0-1,0 1,-3 0,-72 2,-66-2,128-4,-27-10,18 6,25 8,-1 0,0 0,0 0,0-1,0 1,1-1,-1 1,0-1,1 1,-1 0,1-1,-1 0,0 1,1-1,-1 0,0 1,1-1,-1 0,1 0,0 0,0 0,-1 0,1 0,-1-1,1 1,0 0,0 1,1 0,-1-1,0 0,0 0,1 0,-1 1,0-1,0 1,0-1,0 0,1 1,-1 0,0-1,1 0,-1 1,1-1,-1 1,1-1,-1 1,1 0,0 0,-1-1,0 1,0 0,1 0,0-1,-1 1,1 0,-1 0,1 0,0 0,0 0,6-2,0 2,1-1,-1 0,0 2,1-1,-1 1,1 1,-1 0,-1 0,1 1,0 0,7 4,-9-4,-2-1,1 0,1 0,-1-1,-1 0,7 1,-5-1,0-1,-1 2,1-1,-1 1,5 3,1 0,-1 1,1 0,-1 0,0 2,0 0,-1 0,1 1,9 12,6 12,-10-13,21 36,-32-48,-8-7,-6-10,-5-30,15 36,1 1,-1-1,1 0,-1 0,1 1,-1-1,1 0,0 0,0 0,0 1,0-1,0 0,1-5,0 8,-1 0,0-1,0 1,0-1,1 1,-1-1,0 1,0-1,0 1,0 0,0 0,1 0,-1-1,0 1,1 0,-1 0,0-1,1 1,-1 0,0 0,1 0,-1-1,1 1,-1 0,0 0,1 0,-1 0,1 0,-1 0,0 0,0 1,0-1,1 0,-1 0,0 0,1 0,-1 1,0-1,1 0,-1 1,0-1,1 0,-1 0,0 0,1 1,-1-1,0 1,0-1,1 1,15 21,-13-18,-1 0,1-1,-1 0,0 1,1-1,-1 1,-1 0,1 0,0 0,-1 0,1 0,-1 1,0-1,0 1,0-1,0 1,-1-1,0 1,0 9,14 81,-8 39,-5-48,-2 84,0-161,-1 0,0 0,0 0,0-1,-2 1,2-1,-2 0,1 0,-6 8,-11 29,11-12,-12 54,-3 12,21-93,0 1,1-1,-2 0,2 0,-2-1,0 1,-6 7,4-7,2 0,0 0,-1 0,1 1,-4 9,-7 31,13-39,0-1,0 1,-1-1,0 0,1 0,-2-1,1 1,-1-1,1 0,-1 0,-7 8,5-8,0 0,-1-1,1 1,-1-2,0 1,0-1,0-1,-1 0,1 0,0-1,0 0,-1-1,0 0,-9-1,-7 1,17 0,1 0,-1 0,1-1,-1-1,1 0,-1 0,-9-4,14 3,0 1,0-1,0 0,0 0,1 0,-1 0,0 0,1 0,0-1,-1 0,1 1,-1-1,1 0,1 0,-1 1,-2-6,1-1,0-2,0 0,-1-14,3 16,-2 0,1 1,-2 0,2 0,-2-1,0 2,-3-12,-3-2,1-3,6 16,0 1,-1 0,0 0,0 0,-4-6,5 9,2 1,-2 1,1-1,0 0,0 0,0-1,0 0,1-5,-1 5,0-1,0 1,0 1,0-1,0 0,-2-5,-1 0,-2 1,1-1,-1 1,0 1,0 0,0 0,0 1,-1 0,0 0,0 1,0 1,-1-1,1 1,0 1,-1 0,0 0,0 2,0-1,1 2,-11-1,-16-1,21 1,2 1,-1 0,1 0,-16 5,23-4,2 0,-1 1,0 0,0 1,1-2,-1 2,0 0,2-1,-2 1,-3 5,-18 36,21-38,1 1,0-1,0 1,0-1,1 1,0 0,-1 10,1-9,-1 1,1 0,-1-1,-3 11,2-10,1 0,0 1,0-1,1 0,-1 1,1 18,-4 25,5-53,0 0,0 0,0 1,0 0,0-1,0 1,-1-1,1 1,0-1,0 0,0 0,0 1,0 0,0-1,0 1,0-1,0 0,0 1,0-1,1 1,-1-1,0 1,0-1,0 1,0-1,0 0,0 0,0 2,8-9,7-19,-12 17,0 1,0-1,-2 0,2-1,-2 1,1-1,-2 1,1 0,-1-2,1 2,-2 0,0-16,1-43,0 66,0 0,0 0,1-1,0 1,0 0,-1-1,1 2,0-2,0 1,-1 1,2-1,-1 0,0 0,1 0,-1 1,0-1,0 1,1-1,-1 1,3-2,5-2,-1-1,18-5,1-4,-16 10,0-1,-1 2,2 0,-1 1,-1 0,2 1,-1 0,0 2,0 0,1 0,13 5,-16-3,1 2,-1 0,13 7,-19-9,0 0,0 0,-1 0,2 1,-2 0,1 0,0-1,-2 1,2 0,-1 1,0-1,0 1,3 7,-5-10,0 0,-1 0,1-1,0 0,-1 0,1 1,0 0,0-1,0 1,-1-1,1 0,-1 1,1-1,0 0,-1 0,1 0,-1 1,1-1,-1 0,1 0,-1 0,1 0,-1 0,1 0,0 0,-1 0,1 0,-1 0,1 0,-1 0,0-1,-17 1,12-1,1-1,-1 0,0 0,0-2,0 1,1 0,0-1,0 0,-6-5,-8-7,-2 5,14 7,20 7,4 2,-1 1,1 1,-2 0,20 14,-5 8,-8-7,-13-15,-1 1,-1-1,1 2,8 10,-14-15,1 0,-1 1,-1-1,2 0,-1 1,-1 0,0-1,1 1,-1 0,0 0,0 0,0 0,-1 0,0 6,1 22,-2 48,-1-68,-2-13,3-1,0 0,1 0,-1 0,0 0,1 0,-1-1,1 2,-1-2,1 1,0 0,-1 0,1-1,0 1,0 0,0-2,-1-66,-1 60</inkml:trace>
</inkml:ink>
</file>

<file path=ppt/ink/ink9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09.98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1,'0'25,"0"0,2 0,6 47,-4-53,-2 0,1 1,-2-1,0 2,-2 29,-1-36,0 1,-5 18,6-22,-2 0,1 1,1-1,0 0,-1 14,3-5,0 1,0 0,1 0,1-1,7 29,-8-37,0-1,-1 0,-1 1,0 0,0 0,0 17,-1-14,1 0,1 28,-1-37,1-1,0 0,0 0,1 0,-1-1,0 1,1 0,0-1,0 0,0 1,0-1,4 6,17 29,-21-36,0-1,-1 1,0 0,0 0,0 1,0-1,0 0,0 0,-1 1,1-1,-1 0,0 6,0-9,0 1,0-1,0 0,0 0,0 0,0 0,0 1,0-1,0 0,0 1,0-1,0 0,0 1,0-1,0 0,0 1,0-1,-1 0,1 0,0 0,0 0,0 0,0 1,-1-1,1 0,0 0,0 0,0 1,-1-1,1 0,0 0,0 0,0 0,-1 0,1 0,-1 0,-7-4,-9-13,15 14,0-1,0 1,-1-1,2 0,-1 0,0 0,1 0,-1 0,1-1,0 1,-1 0,1-1,1 0,0 1,-1-1,1 1,0-9,0 11,0 0,0-1,0 0,0 1,0-1,1 1,-1 0,0-1,2-4,-2 7,0 0,0 0,1 0,-1 0,0 0,0 0,0-1,0 1,0 0,1 0,-1 0,0 0,0 0,0 0,0-1,1 1,-1 0,0 0,0 0,0 0,0 0,1 0,-1 0,0 0,0 0,0 0,1 0,-1 0,0 1,0-1,0 0,0 0,0 0,0 0,0 0,0 1,8 12,-1 1,0-1,0 1,1-2,15 21,-17-25,-4-6,0 1,-1 0,1-1,0 1,-1 0,1 0,0 5,-1-8,-1 0,0 0,0 0,0 1,0-1,0 0,0 1,0-1,0 0,0 1,0-1,0 0,0 1,0-1,0 0,0 0,0 0,0 0,0 1,-1-1,1 0,0 0,0 1,0-1,0 0,0 0,0 1,0-1,-1 0,1 0,0 1,0-1,0 0,-1 0,1 0,-13-1,17 7,0 1,1-1,0 0,7 7,-6-9,1 0,-1-1,0 0,1 0,0-1,8 1,-7-1,0 1,0 0,0 0,-1 1,12 7,-10-5,1 0,16 5,1-1,-12-5,0 0,16 1,58 14,-84-19,0 0,0 2,0-1,0 0,5 5,16 7,22 4,-27-11,-34-12,-7-3,9 4,0-2,1 1,-1-2,-15-11,13 7,0 2,0 1,-1 0,0 1,-23-7,26 12,0 0,-1 1,-18 2,22 1,0-2,1 1,-1-2,0 0,1 0,-1 0,0-2,1 0,0 1,-9-6,-55-49,55 43,3 3,0 0,0 0,-19-10,32 21,0 0,0 0,0-1,0 1,0 0,0 0,-1 0,1 0,0 0,0 0,-1 0,1 0,0 0,0 0,-1 0,1 0,0 0,0 0,-1 0,1 0,0 0,0 0,-1 0,1 0,0 0,0 0,-1 0,1 0,0 0,0 1,-1-1,1 0,0 0,0 1,0-1,0 0,0 0,0 1,0 0,2 13,16 24,-17-33,2 0,-1 0,1 0,1-1,-2 0,2 1,-1-1,1 0,-1 0,0-1,2 0,-2 0,2 0,-2-1,1 0,1 1,-1-2,0 1,1-1,-1 0,0-1,1 1,-1-1,6-1,10 2,24 4,-32-2,51 0,-49-4,0 1,0 1,0 1,25 8,-33-6,-19-6,-23-7,19 4,-1 1,-25-1,19 3,4-1,1-1,0-2,1 0,-27-14,124 46,-70-23,-17-4,-4 2,12 2,8 2,-8-5,0 0,0 0,0 0,0 0,0 0,0 0,1 0,-1 0,0 0,0 0,0 0,0 0,0 0,0 0,1 0,-1 1,0-1,0 0,0 0,0 0,0 0,0 0,0 0,0 0,0 1,0-1,0 0,0 0,0 0,0 0,0 1,0-1,0 0,0 0,0 0,0 0,0 1,0-1,0 0,0 0,0 0,0 0,0 0,0 0,0 0,0 0,0 1,0-1,0 0,0 0,0 0,0 0,0 1,0-1,0 0,0 0,0 0,0 1,-9 2,-14-2,8-1,-8 0,22 0,3 0,13 0,13 0,-2 2,51 11,-65-8,-1 0,19 10,-19-8,1 0,14 4,-1 1,-19-8,0-1,-1 0,2 0,-1-1,8 1,-12-3,0 0,-1 0,0 0,1 0,0 0,0-1,-2 1,2 0,0-1,0 0,-1 0,0 0,1 0,-1 0,1 0,-2-1,1 1,1 0,-1-1,0 1,1-1,-2 0,1 0,0 1,0-1,1-3,-1 1,-1 0,1-1,0 1,0-1,-1 1,0-1,0 0,0 1,0 0,0-1,-1-5,0 7,0-1,1 0,0 1,0-1,0 1,0-1,0 0,0 1,1-1,-1 1,1-1,0 1,0-1,0 1,0 0,2-6,1 5,0 0,-1 0,2 1,-2-1,2 1,-1 0,0 1,9-4,18-12,-13 5,-1 1,24-10,12-8,-42 22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3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20,'3'0,"5"0,6 0,2 0,-1-4,2-3,-4-1</inkml:trace>
</inkml:ink>
</file>

<file path=ppt/ink/ink9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09.99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0 853,'6'1,"-1"0,0 0,1 1,-1 0,1 0,-2 1,1 1,8 4,-7-4,-1 0,0-1,0 0,0 0,1-1,0 0,-1-1,7 1,13 3,-21-3,-2-1,2 0,-2 0,2-1,-1 1,0-1,0 0,1 0,-2 0,2-1,-2 0,2 0,-1 0,0 0,0-1,4-2,4-6,0 0,24-13,-16 12,35-21,-32 13,27-31,-43 42,-2 0,0 1,1-2,-1 0,0 0,-1 0,0 0,-1-1,3-12,2-3,2 0,1 0,18-38,-9 22,-13 24,0-1,0 0,-1-1,-1 0,0 0,-1 0,1-24,-2 31,4-28,3-33,-9 68,1 0,0 1,-1 0,1-1,1 0,-1 1,2-5,-1 5,0 0,0 0,-2-1,1 1,0 1,0-2,0 0,1-7,2-65,-4 77,0 0,0 0,0-1,0 1,0 0,0 0,0 0,0 0,0 0,0 0,0 0,0-1,0 1,0 0,0 0,1 0,-1 0,0 0,0-1,0 1,0 0,0 0,0 0,0 0,0 0,0 0,0 0,-1 0,1 0,0 0,0 0,0 0,0 0,0-1,0 1,0 0,0 0,0 0,0 0,0 0,0 0,0 0,0 0,0-1,0 1,-1 0,1 0,0 0,0 0,0 0,0 0,0 0,0 0,0 0,0 0,0 0,-1 0,1 0,0 0,0 0,0 0,0 0,0 0,-5 9,-3 12,6-12,1 0,-1 0,1 1,-1 12,2-11,0-1,-1 0,-4 16,0 4,5-24,-1-1,0-1,1 2,-1-1,-1-1,1 1,-1 0,-2 6,-13 27,-15 48,20-38,7-21,3-18,0-1,-2 1,2-1,-5 8,3-10,2 0,-1 1,1-1,0 1,0 0,0 0,-1 10,1-7,0 1,0-1,0 0,-1 1,0-2,0 1,-2 0,2-1,-2 0,1-1,-1 1,-9 11,12-16,0-1,1 0,-1 1,0 0,1-1,0 1,-1 0,1 0,0 0,-1 8,2-8,-1 1,0-1,0-1,-1 1,1 1,-3 6,2-9,1-1,1 1,-1-1,-1 0,1 1,-1-2,2 2,-2-1,1 0,-1 0,0 0,2-1,-2 1,0 0,0-1,2 0,-2 0,-3 0,-8 1,10-1,0 0,-1 0,1 0,-1 1,1 0,-1-1,2 1,-2 1,1-1,-1 1,2 0,-2 0,2 0,-1 1,-4 4,4-4,-1 0,0-1,0 1,1 0,-2-2,2 1,-1-1,-1 1,2 0,-9-1,7 0,-1 0,1 0,1 1,-1-1,-1 2,-5 4,-1 1,0-1,-17 7,-6 3,34-16,1-1,-1 1,1-1,-1 1,1-1,0 0,-1 1,1-1,0 1,-1 0,1-1,0 0,0 1,0 0,0 0,0-1,0 1,-1-1,1 1,0 0,0 0,0-1,0 0,0 1,0 0,0 0,0 0,0-1,0 1,1-1,-1 1,0 0,0 0,0-1,0 0,0 1,0 0,1 0,13 30,-9-20,1 2,0-2</inkml:trace>
</inkml:ink>
</file>

<file path=ppt/ink/ink9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09.99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1,'1'4,"-1"0,1-1,-1 1,1 0,-1 0,4 6,3 23,-6-25,0 0,-1-1,1 1,1-1,0 1,0-1,-1 1,2-1,-1 0,2-1,-1 2,4 6,-7-14,0 0,0 0,0 0,0 0,0 0,0 0,0 0,0 0,0 0,0 0,0 0,1 0,-1 0,0 0,0 0,0 1,0-1,0 0,0 0,0 0,0 0,0 0,0 0,1 0,-1 0,0 0,0 0,0 0,0 0,0 0,0 0,0-1,0 1,0 0,0 0,1 0,-1 0,0 0,0 0,0 0,0 0,0 0,0 0,0 0,0 0,0 0,0 0,0 0,0 0,0 0,0 0,0 0,0 0,0-1,0 1,0 0,0 0,0 0,0 0,0 0,0-1,0 1,0 0,0 0,2-14,-1-14,-1 18,-1-4,1 33,0-13,0 0,1 0,-1 0,0 1,1-2,0 1,0 0,1 0,-1 0,1-1,0 1,0-1,0 0,0 0,1 0,0 0,2 4,23 33,-17-25,19 33,-27-42,1-2,-2 1,2 0,-2-1,3 0,-2 0,1-1,0 1,0-2,1 1,-1 0,7 5,-2-4,0 1,14 18,5 2,-26-25,0 0,1 0,-2 1,1-1,0 0,0 1,-1 0,1-1,-1 1,1 1,-1-1,0 0,0 0,2 4,-2 3,1 0,-1-1,2 18,-3-18,0 1,1 0,5 18,0-2,5 19,1-2,2 0,26 63,-25-77,-9-21,-1 2,0-1,6 18,-10-22,0 0,0 1,0-1,0 1,-1-2,0 2,0 8,0-9,0 1,0-1,0 1,0-1,1 0,0 0,0 0,2 9,6 25,-8-34,0 0,1 0,-1 1,0-1,0-1,1 1,0 0,0-1,0 1,5 7,-4-6,1 1,-2 0,1 0,0 0,-1 1,1-1,-1 0,-1 0,2 15,9 31,-5-29,-1-1,8 50,-5-16,-2-10,-6-34,1-1,1 1,3 18,-4-20,1 0,-1 1,-2 0,2 18,0-6,7 58,-7-72,1-1,-1 0,1-1,0 1,5 8,-3-7,-1-1,-1 1,6 15,-4-3,16 36,-13-36,9 32,-15-46,0-1,-1 1,0 0,0 0,0 0,-1 0,1 0,-2 11,1-17,-1-1,1 2,0-2,-1 2,0-2,1 1,-1-1,1 2,0-2,-1 1,0-1,0 1,0-1,0 1,0-1,0 0,-2 2,-24 17,25-18,-2-1,2 1,-1-1,-1 2,2-1,-1 0,1 1,-1 0,0 0,1 0,0 0,-4 7,4-7,1 1,0 0,0-1,0 1,0 0,0 0,0 0,1 0,0 0,-1 7,22-37,-21 25,1 0,-1-1,1 1,-1-1,1 1,-1 0,0-1,0 1,0-1,0 1,0 0,0-1,0 1,0-1,0 1,0-1,-1 1,0-4,1 5,0-1,-1 0,1 0,0 0,-1 0,1 0,0 0,0 0,0 0,0-1,0 2,0-1,0-1,0 2,0-1,1 0,-1-1,0 2,0-1,1 0,-1-1,1 2,-1-1,1 0,-1 0,1 1,-1-1,1 0,-1 0,1 0,0 0,-1 0,1 1,-1-1,0 1,1 0,-1 0,0-1,0 1,1-1,-1 0,0 1,0-1,0 1,0 0,1-1,-1 0,0 1,0-1,0 0,0 1,0 0,0-1,0 0,0 1,-1-1,1 1,0 0,0-1,0 0,0 1,0-1,-1 0,1 1,0 0,0 0,-1-1,1 1,0-1,-1 1,1-1,0 1,-1-1,1 1,0 0,0 0,0 0,-1 0,1-1,-1 1,-23-20,17 16,-11-14,10 8</inkml:trace>
</inkml:ink>
</file>

<file path=ppt/ink/ink9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09.99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298 0,'33'42,"38"38,-44-51,-16-16,1 0,-2 2,0 0,13 27,-14-27,-1 2,0-1,-1 2,8 23,-2 26,-12-59,1 2,-1-1,0 1,-1-1,0 0,-1 11,1-11,0 0,0 1,0-2,1 2,0-2,3 19,5 17,-8-38,-1 0,1 0,0-1,0 1,1 0,0 0,-1-1,1 1,1-2,-2 2,2-2,0 1,4 7,-4-8,0 1,-1-1,1 0,-1 1,0 0,2 6,-2-6,1 1,-1-2,0 2,1-2,3 6,-4-5,2 1,-2-1,1 1,-1 0,0 0,0 0,0 0,0 0,-1 2,0-2,2 8,8 37,3-8,-17-56,2 9,0-1,-1 0,1 0,0 0,0-7,1-3,-2 0,-3-21,-1-4,-3 11,3 12,1 2,11 30,-4-7,1 1,-1-1,0 1,-1 0,1-1,-1 1,0-1,-1 11,0-11,1 1,0-1,0 0,0 0,1 0,-1 0,1 0,1-1,3 12,0-8,-4-8,-1 1,1-1,0 1,-1-1,0 1,1-1,1 8,-4-18,0 0,-1-1,0 1,-4-11,4 11,0 1,0-1,1 1,-1-1,1 0,-2-14,4 30,0 0,1-1,0 1,2 8,-1-7,-1 1,0 1,1 14,-2-10,-1-8,1 1,-1-1,1 0,0 1,1-1,-1 0,1 0,0 0,0 0,5 11,-4-11,0 0,0 2,-1-2,0 2,0-2,1 17,4 15,-6-33,1-1,-1 0,1 1,-1-1,2 0,-1 0,5 9,19 43,-21-50,-1 2,0-2,4 14,6 13,-10-23,-1 1,0-1,-1 0,1 1,-1 0,-2 0,1 0,0 13,-1 62,0 14,7-59,-5-36,0 1,-2-1,2 1,-1 14,-1-19,0 14,0-1,-3 20,3-29,-1-2,-1 2,0-1,1-1,-1 1,0-1,0 1,0-1,-4 6,-22 27,4-7,53-57,-14 11,-13 14,-1-1,1 1,0-1,0 1,-1-2,1 2,-1-2,1 2,-2-2,2 1,-1 0,0-1,1 1,-1-1,-1 1,1-1,-1 0,1 1,0-1,0-3,-1 0,5-32,-5 37,0 1,0-1,0 0,1-1,-1 2,0-1,0 0,1 0,-1 0,0 1,1-1,-1 0,1 0,-1 1,0-1,0 0,1 0,-1 0,1 1,0 0,-1-1,1 0,0 1,-1-1,1 1,-1-1,1 1,-1 0,2 0,-1 0,0 1,0 1,-1-1,1-1,-1 2,1-1,-1 0,1 0,0 1,-1-2,1 2,-1 0,0-1,1 0,-1 1,0-1,0 1,1-1,-1 2,0-1,0 1,0-1,0 1,0-1,0 1,0 0,0-1,0 0,0 1,-1 3,0-4,0-1,-1 0,1 0,1 0,-2 0,1 0,-1 0,1-1,0 0,-1 1,1-1,-1 1,1-1,-3 0,-15 7,14-1,0-1,1 1,0 0,-1 1,2-1,-5 10,-14 22,14-27,13-13,14-19,-17 18,0 0,0 1,1-1,-1 1,0 0,1-1,-1 2,6-3,-6 3,-1 0,0 1,0 0,1-1,-1 0,1-1,-1 2,0-1,0-1,1 2,-1-2,0 0,-1 1,2-1,-1 1,0-1,0 1,0-1,-1 0,1 0,-1 0,1 1,-1-1,1 0,-1 0,1 0,-1 0,0-1,0-1,0-1,0 1,1-1,-1 1,1 0,0 0,-1 0,3-8,-3 11,1 1,-1-2,1 1,-1 0,1 0,0 0,-1 0,0 0,1 1,-1-1,1 0,0 0,0 1,0-1,0 1,-1-1,0 0,1 1,0-1,0 1,0 0,0 0,0 0,0 0,-1 0,1 0,0 0,0 0,0 0,0 0,0 0,-1 0,2 1,-2-1,1 0,-1 0,1 0,-1 1,0-1,1 0,-1 0,0 1,1-1,-1 0,0 1,1-1,-1 0,0 0,0 0,0 1,0-1,0 1,1-1,-1 1,0-1,0 0,0 0,0 1,1-1,-1 1,0 0,0-1,0 1,0-1,0 1,-5 17,-13 11,-2-8,14-16,1 1,0-1,0 1,-5 8,8-11,1 0,-1-1,1 1,0 1,0-1,0 1,0-1,0 0,0 0,0 1,1-1,0 1,0-1,0 7,-2 9,1-7,8-21,2-9,2 2,-1 0,15-16,-19 26,-3 2,-5 5,-17 27,-21 49,39-75,0 0,-1 0,0-1,1 0,-1 1,0-1,1 0,-1 0,0 0,0 0,0-1,1 1,-4 0,-28 3,17-3,13-1,-1 1,1 1,-1-1,1 1,0-1,0 2,-1-2,-3 6,5-5,-2 1,1 0,-1-1,2-1,-2 1,1 0,-1-1,-4 2,-21 3,28-6,0 0,0 1,0-1,0 0,0 0,0 1,0 0,0-1,0 1,0-1,0 1,0 0,0 0,1 0,-1 0,0 0,0 0,1 0,-1 0,1 1,-1-2,0 2,1 0,-1 1,1-2,0-1,1 2,-1-1,0-1,1 1,-1 0,1 0,-1 0,1-1,-1 1,0 0,0 0,1 0,0-1,0 1,-1 0,1-1,0 1,0-1,-1 0,1 1,-1-1,1 0,0 1,0-1,-1 0,1 0,0 0,0 0,25 3,-22-4,0 1,1-1,-1 0,0-1,0 1,0-1,0 0,0 0,0-2,0 2,-1-1,1-1,-1 1,1-1,-1 0,5-7,39-44,-42 50,-1 1,1 0,1 0,-2 1,7-4,-29 37,14-26,0 0,0-1,-1 1,1-1,0 0,-1-1,0 0,1 1,-1-2,0 0,0 1,1-2,-1 0,-1 0,-5 0,3 1,-1 1,0 0,1 1,0 0,0 1,-1 0,1 0,-11 10,19-14,0 0,0 0,-1 0,1 1,0-1,0 0,0 0,0 0,0 0,0 0,0 0,0 0,-1 0,1 0,0 0,0 0,0 0,0 1,0-1,0 0,0 0,0 0,0 0,0 0,0 0,0 1,-1-1,1 0,0 0,0 0,0 0,0 0,0 0,0 0,0 0,0 0,0 0,0 0,0 1,0-1,0 0,0 0,0 0,0 0,0 1,0-1,1 0,-1 0,0 0,0 0,0 0,0 1,0-1,0 0,0 0,0 0,0 0,8 3,11-1,-3-2,-9 1,1 0,0-2,9-1,-14 2,-2-1,2 0,-1 0,-1 1,2-2,-1 0,-1 2,1-2,0 1,0-1,-1 0,1 0,0 0,0 0,-1 0,2-4,1-2,1 0,-1 0,0 1,1-1,1 1,0 1,8-9,-19 22,4-6,0 0,0 1,-1-1,1 0,-1 0,2 0,-2 0,1-1,-3 2,-6-1,8-1,2-1,-2 1,0 0,0 1,1-1,0 0,-1 0,1 0,-1 1,2 0,-5 1,11-6,-1 1,2 0,-2 0,1 1,10-3,-7 3,-11 1,0 1,1 0,-1 1,1-1,0 0,0 0,1 0,-2 0,1 0,0 0,0 0,0 0,0-1,0 1,0-1,0 1,0-1,0 0,0 1,0-1,0 0,0 0,0 1,1-1,-1 0,0-1,0 2,1-2,-1 1,1 0,-1 0,0-1,1 2,-1-2,1 0,-1-1,-2-5,-8-17,11 25,0-1,-1 0,1 1,0-1,0 0,-1 1,1 0,0-1,0 0,0 0,0 1,0 0,0-1,0 0,0 0,0 0,0 1,0 0,0-1,0 0,0 0,0 0,0 1,1 0,-1-1,0 0,0 1,1-1,-1 1,0-1,0 0,1 1,0 0,0 0,-1 0,1 0,0 0,0 0,-1 0,0 1,1-1,0 0,0 1,-1-1,1 0,0 0,-1 1,1-1,0 1,-1 0,0-1,1 1,-1-1,1 1,-1 0,1 0,-1-1,1 1,0 2,10 22,-9-21,-1 1,0 0,1-1,-1 2,0-1,0 0,-1 0,1 9,-1-12,0 1,0-1,-1 0,1 1,-1-1,1 0,-1 0,1 0,-1 1,0-2,0 2,0-2,1 2,-1-2,-1 1,1-1,0 1,0-1,0 1,0 0,-4 1,-2 4,2-3,0 1,0 0,0-1,0 0,-1-1,1 0,-1-1,1 1,-1-1,1 0,-10 0,24-1,-1-1,1 0,0-1,-1-1,1 0,0 0,-1-1,14-8,-20 10,0-2,0 2,1-2,-2 1,1 0,0-1,-1 0,1 1,0-1,-1 0,1 0,-2 0,2 0,-1-1,0 1,0 0,0-5,-1 8,0-1,0 0,0 1,-1 0,1-1,0 1,-1-1,1 1,0-1,-1 1,1 0,-1 0,1 0,-1-1,1 1,0 0,-1-1,1 1,0 0,0 0,-1 0,1 0,-1 0,1 0,-1 0,1 0,-1 0,1 0,-1 0,1 0,-1 0,1 0,-1 1,1-1,0 0,0 1,0-1,-1 0,0 1,-16 9,-38 37,42-37,7-5,1-1,-1 0,0 0,0-1,-6 3,10-5,0-1,0 1,0-1,1 0,-1 0,-1 0,2 0,-1-1,0 1,0-1,0 1,0-1,0 0,1 0,-1 0,0 0,0-1,1 1,0-1,-1 1,-1-3,0 1,1 1,0 0,-1-1,0 2,1-1,-1 1,1-1,-1 0,0 2,1-1,-1 0,0 0,0 1,1 0,-5 0,-5 1,0 1,-17 6,-14 0,30-7,0-1,0-1,0 0,0-2,1 0,-1-1,-21-12,20 11,0 0,0 1,-1 0,1 2,0 1,-30 1,18 1,12-1,5-1,-2 1,2 0,-1 2,1-1,-1 2,-12 4,16-5,0 1,-1-2,1 0,-1 0,1-1,-1 0,-8-2,6 1,1 1,-1 0,-11 2,20-2,0 0,0 0,0 0,1 0,-1 0,0 0,0 0,0 0,0 1,0-1,0 0,0 0,0 0,0 0,0 0,0 0,0 0,0 0,0 0,0 0,0 0,0 0,0 0,0 0,0 0,0 0,0 0,0 0,0 0,0 0,0 0,0 0,0 0,0 0,0 1,0-1,0 0,0 0,0 0,0 0,0 0,0 0,0 0,0 0,0 0,0 0,0 1,0-1,0 0,0 0,0 0,0 0,0 0,0 0,0 0,0 0,0 0,0 0,0 0,0 0,-1 0,1 0,0 0,0 0,0 0,0 0,7 6,9 2,3-5,-1-2,28-2,-11 0,34-9,-47 11,1 1,41 11,-44-9,-1-2,0 0,34-4,-7 0,-10 3,-19 0,-2-1,1 0,0-1,0-2,25-8,16-20,-37 26,-17 6,-13 4,-14 6,-31 18,9-3,39-24,1 0,0-1,-1 0,1 0,0-1,-1 0,1-1,0 0,-11-3,-22-2,22 4,1 0,-25-9,24 6,10 3,2 0,-1-1,1 1,0-1,0 0,-1 0,1-1,-6-7,33 18,-9 4,1-2,18 8,-25-13,6 3,1-1,-1-1,25 4,-32-7,-1-2,1 0,-1 0,1 0,-1 0,1-1,0-1,0 1,-1-2,0 1,0 0,7-5,-9 3,1 1,0 0,0 0,0 1,1-1,-1 2,1-2,0 3,7-4,1 2,-1-1,-1-2,1 0,0 0,12-8,-9 4,-11 7,-4 4,-10 7,-15 12,-10 5,25-19,2 0,-2 0,0-2,0 1,-19 6,25-12,-1-1,1 1,-1-1,1 0,-1 0,0-1,1 1,0-2,-1 1,-6-6,5 4,0 0,-1 1,-11-4,-23-7,31 10,-1 0,-16-3,-34-12,27 11,25 4,0 2,-1 0,-12-1,-66-5,51 6,20 2,-33-6,48 5,-1 0,0 1,0-1,0 1,0 0,0 0,0 1,-5 1,7-1,1-1,-1 0,1 0,-1 0,1 1,0-1,0 1,-1-1,1 1,-1-1,1 1,0-1,-1 0,1 1,0 0,-1-1,1 1,0-1,0 1,-1 0,1 1,0-1,0 1,0-1,0 1,0-1,0 1,0 0,0-1,1 1,-1-1,0 0,1 1,-1-1,2 2,2 15,-4-18,0 1,0 0,0-1,0 1,0 0,0-1,0 0,0 0,0 1,-1 0,1-1,0 1,0-1,0 0,0 1,-1-1,1 1,0-1,-1 1,1-1,0 1,0-1,0 0,0 0,0 0,-1 0,1 1,-1-1,1 0,0 1,-1-1,0 0,6 0,1 0,-1 1,0-1,7 3,15 2,40-5,18 0,-65 3,63 4,-62-8,-1 3,0-1,37 12,-46-10,-1-2,2 0,-1 0,0-2,0 0,17-4,6-1,-21 4,24-10,-13 4,-23 7,2 0,0 0,-2-1,1 0,1 1,-2-1,1 1,1-2,-2 2,1-2,0 1,-1 0,0-1,1 0,2-5,2-5,-1-1,5-18,-6 20,-1 0,9-18,-10 26,0 1,0-1,0 0,0 0,-1 0,1 0,-1 0,1-5,-1 7,-1 0,0 1,0-1,0 1,-1-1,1 1,0 0,0-1,-1 1,1-1,0 1,-1 0,1-1,-1 1,1 0,0-1,-1 2,0-1,0-1,1 1,-1 0,0 0,0 0,0 0,1 1,-3-2,-5-5,0 1,-17-10,-3-2,23 16,1-1,-1 1,0 0,1 1,-1-1,1 1,-2 1,-4-1,-41 4,39-1,5 0,-1 0,0 1,1 1,-1 0,2 1,-1 1,0-2,1 2,-1 1,-7 8,-30 25,29-28,4-2,-2-3,2 1,-1-1,-1 0,1-1,-1-1,1-1,-21 2,-4-5,-68-9,93 6,-1 2,0 0,-23 5,35-5,0-1,0 1,1 0,-1-1,0 1,0 0,0-1,1 0,-1 0,0 0,0 1,1-1,-1 0,1 0,-1 0,0 1,1-1,-1-1,1 2,-1-1,1-1,-1 1,1 0,0 0,0 0,0 0,0-1,-1 1,1 0,0 0,0-1,0-1,-3-45,3 45,0-7,1-1,-1 1,2 0,-1 0,0-1,2 2,-1-1,0 0,2 1,-1 0,1-1,-1 1,1 1,1-1,-1 1,10-13,-11 18,-2-1,2 1,-1-1,-1 0,1 0,0 0,0 0,-2 0,2 0,-1-1,0 0,0 1,0 0,-1-1,0 0,0-7,0 8,-2 9,-1 2,3-7,-1 0,1 0,0 0,0 0,0 0,0 0,0 0,0 0,0 0,0 0,0 0,0 0,0 0,0 0,0 0,0 0,0 0,-1 0,1 0,0 0,0 0,0 0,0 0,0 0,0 0,0 0,-1 0,1 0,0 0,0 0,0 0,0-1,0 1,0 0,0 0,0 0,0 0,0-1,0 1,0 0,0 0,0 0,0-1,0 1,0 0,0 0,0 0,0 0,0-1,0 1,0 0,0 0,-3-18,1 0,0 0,1 0,0 0,1 0,2-19,0-17,-3 28,0 18,1-1,0 0,0 0,2-15,-2 22,0 1,1-1,0 1,-1 0,1-1,0 1,0 0,0-1,0 1,-1 0,1 0,0 0,0 0,0 0,0 0,0 0,-1 1,2-1,-1 1,2-2,28-7,-9 2,36-19,-32 13,-19 9,-1 1,1-1,-1 0,1 0,-1-1,0-1,0 1,6-8,-5 4,-5 8,-2 0,2 0,-1-1,0 2,0-2,0 0,0 1,0-1,0 1,0-1,1-3,-2 5,-1 1,1 0,0-1,-1 1,1 0,-1-1,1 0,0 1,-1-1,1 1,-1-1,1 1,-1-1,1 0,0 0,-1 0,1 0,-1 1,1-1,-1 0,1 0,-1 0,0 0,1 0,-1 0,1 0,0 0,-1 0,1 0,-1-1,1 1,-1 0,1 0,-1 0,0 0,1-1,-1 1,1-1,-1 1,1-1,0 1,0 0,0-1,-1 1,1-1,0 0,-1 0,1 1,0 0,0-1,-1 0,1 0,0 0,0-2,0 0,0 0,0 0,0 0,1 0,-1 0,1 0,0 1,-1-1,1 0,0 0,0 1,0-1,0 0,1 1,1-3,28-39,-15 24,-8 11,1 1,0-1,0 2,1 0,11-6,-16 10,0 1</inkml:trace>
</inkml:ink>
</file>

<file path=ppt/ink/ink9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09.99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103 0,'7'106,"-5"-59,-4 57,0-96,1-1,0 0,-2 0,1 0,0 0,-6 11,1 1,4-14,2 0,-1 2,0-2,1 2,-1-2,1 1,0 1,0-1,0 0,1 0,0 1,0-1,0 0,1 0,-1 1,4 10,-4-14,0 0,1 0,-1-1,0 1,0 0,0 0,0-1,0 1,-1-1,1 2,-1-2,0 1,1-1,-1 1,0-1,0 1,0 0,0-1,0 0,0 0,-1 0,1 1,0-2,-4 5,-3 7,7-10,-1 0,1 1,0-1,0 1,1-1,-1 1,0-1,0 1,1 0,-1 7,-3 23,-3-7,6-20,-1 1,0-1,0-1,-4 11,-3 14,5-9,4-22,0 1,-1-1,1 0,0 1,0-1,0 1,0-1,0 1,0-1,0 0,0 1,0-1,0 1,0 0,0-1,1 1,-1-1,0 0,0 0,0 1,0-1,1 1,-1-1,0 1,0-1,1 1,-1-1,0 0,0 0,0 0,0 1,1-1,-1 0,0 1,1-1,-1 0,0 0,1 0,-1 1,1-1,20 5,-6 0,9 12,-17-11,-1-1,1 1,0-2,0-1,0 1,1 0,-1-1,1-2,13 3,53 6,-62-10,0 2,1 0,17 7,-22-5,0-2,0 1,1-1,0-1,-1-1,0 1,1-2,-1 1,11-3,-6-1,-12 4,0 0,1 0,0-1,-1 0,1 0,0 0,0 1,-1-1,1 0,-1 0,1 0,-1-1,0 1,1-1,-1 0,1 1,-2-1,1 1,1-2,-1 2,0-2,0 2,0-5,1 4,-1 0,0-1,1 2,-1-1,0 0,1 0,0 1,-1-1,1 1,0 0,0-1,-1 1,1 0,0 0,0 0,-1 1,1 0,1-1,1 0,7 0,0 1,15 3,-2-2,-17-1,1 0,-1-1,0 0,1-1,-1 1,0-3,1 2,-1-2,0 0,0 0,-1 0,8-7,-12 8,2 1,-1 0,1 0,-1 0,6-1,12-8,-13 7,0 0,0 1,14-4,19-9,9-4,-49 19,0 1,0-1,0 0,0 0,-1 1,1-1,0 0,-1-1,1 2,0-2,0 1,-1 0,1 0,-1-1,1 2,-1-2,0 0,0 2,0-2,0 0,1 1,-1 0,0 0,0-1,0 0,0 1,0 0,-1-3,1 2,0-1,0 0,0 0,-1 1,1-1,-1 0,0 1,0 0,0-1,0 1,0 0,0-1,-3-3,-11-12,6 8</inkml:trace>
</inkml:ink>
</file>

<file path=ppt/ink/ink9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09.99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547 1,'1'59,"-2"63,0-116,0-1,0 0,0 0,-1 1,0-1,1-1,-1 2,-3 5,-8 22,2-8,11-25,0 0,0 1,0-1,0 0,0 0,-1 0,1 0,0 0,0 0,0 0,0 0,0 0,-1 0,1 0,0 0,0 0,0 0,0 0,0 0,0 0,0 0,0 0,0 0,-1 0,1 0,0 0,0 0,0 0,0 0,-1 0,1 0,0 0,0 0,0 0,0 0,-1 0,-2-16,-4-31,6 32,-2 0,2-1,0-17,1 30,0 1,0-1,0 0,0 0,0 1,0-1,1 0,0 1,-1-1,1 1,0-1,0 1,0 0,0-1,0 1,2-3,0 1,1 0,-1 1,1 0,0 0,7-5,-6 5,6-5,-9 6,-1 1,2-1,-1 1,0-1,0 1,1 1,-1-2,0 2,1-1,-1 0,0 1,4 0,-8 11,0 0,0 1,-1-2,-5 19,5-22,1 0,1 0,-1-1,1 1,0 1,0-1,0 0,1 14,0-13,0-1,-1 1,1-1,0 1,-2-1,1 1,-1-1,-3 13,3-15,1 0,-1 0,1 1,0-1,0 1,0 0,1 8,0-8,0 0,-1-1,0 1,0-1,0 1,0-1,-1 1,-1 6,1-9,-13 26,15-28,0-1,-1 1,1-1,0 1,-1-1,1 0,0 1,-1-1,1 0,-1 0,1 0,0 0,-1 0,1 0,-1 0,1 1,0-1,0 0,0 0,-1 0,1 0,-1 0,0-1,1 1,-1 0,0-1,1 0,-1 0,1 0,0 1,-1 0,1-1,0-1,-1 2,1-1,-1 0,1 0,0 0,-1 1,1-2,0 0,-3-21,0-1,0 1,2-40,3 35,-2 27,0 0,0 0,1-1,-1 1,0 1,1-2,-1 1,1 1,-1-2,1 1,-1 0,1 1,-1-1,0-1,1 1,0 1,-1-1,1 1,0-1,0 0,0 1,0 0,-1 0,0 0,0 0,1 0,-1 0,1 0,-1 1,1-1,-1 1,0-1,1 0,-1 1,1-1,-1 0,0 1,1-1,-1 1,0 0,0-1,0 1,0-1,0 0,0 1,0 0,0-1,1 1,-1 0,0-1,0 1,0-1,0 1,0 0,0-1,0 0,0 1,-1 1,2 27,-1-27,-1 11,1-1,-2 0,0 1,0-2,-5 17,3-6,-4 12,3-6,-14 41,13-48,6-16,-2-1,1 1,1-1,-2 1,0-1,1 0,-1 0,0 0,0-1,0 1,0 0,-3 3,5-7,0 0,0 0,-1 1,1-1,0 0,0 0,0 0,0 1,-1-1,1 0,0 0,0 0,-1 0,1 0,0 0,0 0,-1 0,1 0,0 0,0 0,0 0,-1 0,1 0,0 0,0 0,-1 0,1 0,0 0,0 0,0-1,-1 1,1 0,0 0,0 0,0-1,0 1,0-1,-1-11,7-15,-6 26,0 1,0-1,1 0,-1 0,1 0,-1 1,0-1,0 0,0 0,1 1,0 0,-1-1,1 0,-1 1,1-1,0 0,-1 1,1 0,-1 0,0 0,1-1,0 1,0 0,1-1,-2 2,1-1,-1 1,1-1,-1 0,0 1,0 0,1 0,-1 0,0-1,1 0,-1 1,1 0,-1 0,0-1,0 1,0 0,1 0,-1 0,0-1,0 3,1 1,-1 0,0 0,0-1,0 1,0 0,0 0,0 0,-1 0,0 0,0-1,-1 6,-22 35,18-35,0 2,1-1,-8 19,12-26,-1 1,0-1,0 1,0-1,0 0,0 0,-1 0,1 0,0 0,-1-1,1 0,-1 1,0-2,0 2,0-2,0 1,0-1,1 0,-2 0,-3 0,-7 1,1 0,-2-2,-17-2,1 0,14 2,-31-5,41 3,0 0,1 0,-1-1,1-1,-1 1,1-1,-10-9,14 11,-3-2,0-2,-1 1,-6-11,12 16,-1-1,1 1,-1 0,1-1,0 1,-1-1,1 0,0 0,-1 1,1 0,0-1,0 0,0 0,-1 0,1 1,0 0,0-1,0 0,0 0,0 1,0-1,0 0,0-1,1 2,0-1,0 0,-1 0,1 1,0-1,0 0,-1 0,1 1,0-1,-1 1,1 0,0 0,0-1,0 1,0 0,-1 0,1 0,0-1,2 2,2-1,1 1,-1 0,0 1,1-1,-1 2,0-1,0 1,7 4,-12-7,-1 0,1 0,0 0,0 1,0-1,0 0,0 0,0 0,0 0,0 0,0 0,0 0,0 0,0 0,0 0,0 0,0 1,0-1,0 0,0 0,0 0,0 0,0 0,0 0,0 0,0 1,0-1,0 0,0 0,0 0,0 0,0 0,0 0,0 0,0 0,0 0,0 0,0 0,0 0,0 0,0 0,0 0,0 1,0-1,0 0,0 0,0 0,0 0,0 0,0 0,0 0,0 0,0 0,0 0,0 1,0-1,0 0,0 0,0 0,1 0,-1 0,0 0,0 0,0 0,0 0,0 0,0 0,-9 2,-12 1,-1-5,16 0,0 2,0 0,0 0,0 0,0 0,1 1,-8 3,12-3,-1 0,1 0,0-1,1 2,-1-1,0 0,0 0,0 1,0-1,0 0,0 1,1-1,-1 3,0-4,1 1,0-1,0 1,0-1,-1 0,1 0,0 1,0 0,0-1,0 1,0-1,0 0,0 1,0-1,0 1,0 0,0-1,0 1,0-1,0 0,0 1,0-1,0 1,0 0,1-1,-1 1,0-1,0 0,0 0,1 1,-1-1,0 1,1-1,-1 1,0-1,0 0,0 0,0 0,1 1,-1-1,0 0,1 0,-1 1,1-1,-1 0,1 0,29 7,1-1,1-2,53-5,29 3,-107 0,1 0,-1 0,0 1,0 1,-1 0,1 0,8 8,-9-6,0-2,1 0,-1 1,1-2,0 0,0 0,-1 0,10 0,11-3,28-5,13 0,-65 5,19 0,43 7,-48-2,-12-3,0 0,0 0,-1-1,1 0,1-1,-1 1,-1-1,1-1,1 1,-2-1,9-3,-4-7,1-3,-10 14,0-1,0 1,1 0,-1 0,0 0,0 0,1-1,-1 1,0 0,0 0,1-1,-1 1,0 0,0 0,0 0,0 0,0-1,1 1,-1 0,0 0,1 0,-1 0,0 0,1 0,-1 1,0-1,1 0,-1 0,0 0,0 0,1 1,-1-1,1 1,-1-1,0 1,0-1,0 1,0 0,0-1,0 1,0-1,0 1,0-1,0 1,0 0,0-1,0 0,0 1,0 0,0-1,-1 1,1 0,0-1,0 0,-1 0,1 1,0 0,0-1,-1 1,1-1,0 0,-1 0,1 1,-1-1,1 0,0 1,-1-1,1 0,0 1,0-1,-1 0,0 1,-15 10,12-9,-18 10,16-12,9-11,-1 8,0 1,0-1,0 1,1 0,-1 0,0 0,1 0,0 1,-1-1,1 2,0-1,0 0,-1 0,6 0,17-7,-24 7,1-1,0 2,-1-1,1 0,0 0,-1 0,1-1,-1 1,0-1,1 0,-1 1,0-1,0 0,3-4,-2 5,-9 6,-18 8,-2 1,26-14,-1 0,1 1,-1-1,1 0,0-1,-1 1,1 0,-1-1,1 1,0 0,-1-1,1 0,0 0,0 0,-1 1,1-1,0-1,-2 0,-4-8,-1 3,0-2,0 2,1 0,-15-8,8 8</inkml:trace>
</inkml:ink>
</file>

<file path=ppt/ink/ink9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09.99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1,'2'0,"-1"0,2 0,-1 0,0 1,0-1,1 1,-2-1,1 1,1 0,-1 0,-1 0,1 1,1-1,-2 0,1 1,2 4,0-1,-2-1,1 2,0-1,-2 1,1-1,2 10,1-3,-1-2,1 0,1-1,-1 1,1-2,0 1,0-1,1-1,9 10,-11-15,-1 1,0-2,2 1,-2-1,0 0,1 0,0 0,-1-1,1 0,0-1,8-1,7 0,-16 2,0 1,0 0,0-1,-1 1,2 1,-2-1,2 1,6 5,1 0,-9-5,0-1,0 0,0 0,1-1,-1 1,0-1,0 0,1 0,-2 0,2-1,-1 1,1-1,-2 0,2 0,3-3,19-6,-6 8,-1 1,38 4,-33 0,33 3,-16-7,55 3,-75 0,61 4,-69-6,-7 0</inkml:trace>
</inkml:ink>
</file>

<file path=ppt/ink/ink9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09.99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209 0,'5'2,"-10"5,-18 5,19-9,-70 22,72-22,0-1,0 0,-1 1,1-1,0 1,0 0,0 0,0 0,1 0,-1 0,-2 7,-13 41,23-65,0 1,0 0,1 1,0 0,14-17,-20 27,12-18,-13 20,1 0,-1-1,1 1,-1 0,0-1,0 1,0-1,0 0,1 1,-1-1,0 1,0 0,1-1,-1 0,0 0,0 0,0 1,0 0,0-1,0 0,0 0,0 1,0 0,0-1,0 0,0 0,0 1,0-1,-1 0,0 2,-1 1,-1 0,2-1,-1 1,0 0,-1 0,3 1,-2-1,0 0,-1 4,0-3,2-1,-1 1,2-1,-2 0,1 2,0-2,-1 0,2 1,-1 1,1-2,-1 1,0 0,0 6,0 40,1-40,0-1,0 0,0 1,-1-1,-2 15,-1-7,1 1,0-1,-1 29,-3 4,5-38,1 1,-1 0,0 18,3 36,-2 87,-1-140,2-2,-3 2,-5 21,5-23,0 1,0 0,2 0,-3 13,3 5,1 1,0 0,2-1,9 57,-8-61,-2-17,0-1,0 0,0 0,1 0,0 0,4 10,-41-55,13 13,13 16</inkml:trace>
</inkml:ink>
</file>

<file path=ppt/ink/ink9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09.99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75 1,'11'13,"0"0,1-1,0-1,1 0,0-1,20 9,76 37,-100-50,3 2,-1-1,0 0,0-1,1-1,0-1,0 0,0-1,21 2,-14-6,-11 1,-24 0,-2-1,0-1,0-1,0-2,0 0,1-2,-27-14,42 20,1 0,0 0,-1 0,1 0,1-1,-1 1,0 0,0-1,0 1,0-1,0 1,1-1,-1 0,0 1,1-1,-1 0,1 0,-1 1,1-1,0 0,-1 0,1-2,0 3,0 0,0 0,0 1,0-2,0 1,0 0,0 1,1-1,-1 0,0 0,0 0,1 1,-1-1,0 0,1 0,-1 1,1 0,-1-1,1 0,-1 0,0 0,0 1,1 0,-1-1,1 1,0-1,-1 1,1-1,-1 1,1 0,0-1,-1 1,0 0,1 0,0 0,-1 0,1 0,0 0,-1 0,1 0,0 0,0 0,-1 0,0 1,1-1,-1 0,1 1,0-1,0 1,17 7,25 20,13 5,-46-30,0 0,18 1,-16-2,45 0,-39-2,0 1,20 3,-31 0,1-1,0 1,-1 0,1 0,6 7,19 11,-23-18,0 0,0-1,0 0,1-1,-1-1,0 0,14-2,-22 1,6 0,-6 0,1-1,-2 1,2 0,-1 0,0 0,1 1,-1-1,0 0,3 2,-5-1,0-1,0 1,0-1,0 0,0 0,0 1,0-1,0 1,0-1,0 1,0-1,-1 1,1-1,0 0,0 0,0 1,0-1,-1 1,1-1,0 1,0-1,0 0,-1 0,1 0,0 0,0 1,-1-1,1 0,0 1,-1-1,1 0,0 0,0 0,-1 0,1 1,0-1,-1 0,1 0,0 0,-13 8,1-5,2-1,0 0,-1-1,0-1,0 0,0 0,-17-7,2 3,23 3,-1 0,0-1,0 1,0-1,1 1,-1-2,1 1,-6-6,8 7,1 1,-1 0,0-1,0 0,0 0,1 0,-1 1,0-1,1 0,0 0,-1 0,1 0,-1-1,1 2,-1-1,1-1,0 1,-1 0,1 0,0 0,0 0,-1-1,1 1,0 0,0 0,0-1,0 1,0 0,1 0,-1 0,0-1,0 1,1 0,-1 0,0-1,1 2,-1-1,1-1,-1 2,1-1,-1 0,0-1,2 0,1 1,-1-2,0 2,1-1,-1 0,1 2,-1-2,1 1,0 1,-1-1,1 0,3 0,15-4,-10 0,1 1,-1 1,2 1,-1-1,0 2,0 1,17 2,-27-1,0 0,0-1,0 1,0 0,0 0,-1 0,1 1,0-1,0 1,-1 0,1-1,2 5,-3-5,1 1,0 0,-1 0,0-1,1 1,0-1,0 0,-1 1,2-1,-1-1,-1 1,1 0,4 0,132-1,-131-2,0 1,0-2,0 0,12-7,-13 6,1 1,0 0,0 0,13-2,6 4,-22 1,1 0,0 0,0 0,1-1,-1 0,-1 0,1-1,1 0,4-4,-5 4,0 0,1-1,0 2,0 0,-1-1,10 2,6-3,-16 3,-1-1,0 0,0 1,0 0,1 0,4 2,-8-2,0 0,-1 0,1 1,0-1,-1 1,1 0,-1-1,1 0,0 1,0 0,-1 0,1 0,0-1,-1 1,0 0,0 0,1 0,-1 0,1 0,-1 0,0 0,1 0,-1 0,0 0,0 0,0 0,1 1,-1-2,0 2,0-1,0-1,0 2,-1-1,1 0,0 0,0 0,0 0,-1 2,0 4,0-1,1 0,-2 1,1-2,-1 1,1 1,-1-2,-1 1,1-1,-1 1,0-1,1 1,-1-2,0 1,-1 0,1-1,-1 0,1 0,-5 3,5-4,0 0,0 0,1 1,-1-1,1 1,-1 0,1 0,0 0,0 1,0-2,0 2,1 0,0 0,-1-1,1 1,0 0,0-1,1 2,0-1,-1-1,1 2,0 6,27-67,-23 41,-1 6,-10 16,4-3,0 0,1 0,-1 0,1 0,1 1,-1-1,0 1,1 0,-1 0,0 9,-1 7,0 36,0 0,2-43,1 1,-1 0,2-1,0 1,-1 0,6 22,-6-37,0 0,0 0,0-1,0 1,0 0,0 0,0-1,0 1,0-1,0 1,0 0,0 0,-1-1,1 1,0 0,-1-1,1 1,0 0,-1-1,1 0,0 1,-1 0,1-1,-1 1,1-1,-1 0,1 0,0 1,0-1,-1 1,1-1,-1 0,0 1,1-1,-1 0,1 0,-1 0,1 0,-1 1,0-1,1-1,0 1,0 0,-1 0,-1-1,-32-4,22 1,-3 4,1 0,-25 6,12-2,-4 5,25-6,0-1,1-1,-1 0,-9 2,-3-3,-37 5,48-3,1 1,-1-1,0 1,1 0,-1 1,1 0,0 1,-9 8,6-5,1 0,-2-1,1-1,0 0,-2-1,2 0,-1-1,0 0,0-2,-1 1,1-2,-1 0,-16-1,18 0,0-1,1 0,-1 0,0-2,1 1,-11-5,12 4,1 1,-2 1,1-1,-10 1,-17-3,-22-17,43 14,-1 2,1 0,-1 1,1 1,-21-1,34 4,-32 2,-58-11,83 7,0 1,1 0,-1 1,1 0,-1 0,0 1,1 0,-1 1,1 0,-13 5,-36 26,50-31,0-1,0 0,0 0,0 0,1-1,-2 0,1 0,0-1,1-1,-9-1,26-1,9 1,65 2,82 3,-150 4,-19-6,0 0,0 0,0 0,0 0,0 0,0 0,0 0,0 0,0 0,0 0,0 0,0 0,0 0,0 0,0 0,0 0,-1 0,1 0,0 0,0 0,0 1,0-1,0 0,0 0,0 0,0 0,0 0,0 0,0 0,0 0,0 0,0 0,0 0,0 0,0 0,0 1,0-1,0 0,0 0,0 0,0 0,0 0,0 0,0 0,0 0,0 0,0 1,0-1,0 0,0 0,0 0,0 0,0 0,0 0,0 0,0 0,0 0,0 0,0 0,0 0,0 0,0 0,0 0,0 0,-12 0,-37-9,39 5,-1 2,-1 0,1 1,-19 1,30 0,0 0,-1 0,1 0,-1 0,1 0,-1 0,1 0,-1 0,1 0,-1 0,1 0,0 0,0 0,0 0,-1 1,1-1,-1 0,1 1,0-1,-1 1,1-1,-1 1,1-1,0 0,0 0,-1 1,1 0,0-1,0 1,-1 0,1-1,0 0,0 1,0-1,0 1,0 0,0-1,0 0,0 1,0 0,0-1,0 1,0 0,0-1,0 0,0 1,0 0,0 0,1 0,0 1,-1-1,1 0,0 1,-1-1,1 0,0 0,-1 0,1 0,0 0,0 0,0 0,0-1,0 1,0 0,-1 0,1-1,2 1,6 1,-1-1,1-1,0 0,-1-1,17-4,21-1,-21 5,32 3,-51 0,0-1,-1 1,1 0,-1 0,1 1,0 0,8 7,2-1,-15-9,-1 0,1 0,-1 0,1 0,-1 0,0 0,1-1,-1 1,1 0,-1 0,1 0,-1 0,1 0,-1-1,1 1,-1-1,0 1,1-1,-1 1,1-1,-1-2,2 1,-1-1,-1 1,1-2,0 2,0-1,-1 0,0 0,0 0,0 0,0-4,0 5,0 0,1 1,-1-2,1 2,-1-1,1 0,0 0,0 1,-1-1,1 0,0 1,-1-1,1 1,0-1,1 1,-1 0,0-1,-1 1,2 0,-1 0,1 0,-1 1,0-1,0 0,1 0,-1 0,1 1,-2 0,2 0,2-1,6-1,0 1,0 1,13 1,-9 0,15-1,154-9,-81-1,-66 12,47-4,-58-7,-22 6,1 2,-1-1,2 1,-2 0,8-1,5 2,-13 1,2-1,-1 0,0 0,1-1,-1 1,7-4,-12 5,1-1,0 0,0 0,0 0,0 0,0 0,0 0,0 0,0 0,0 0,0 0,0 0,0 0,0 0,0-1,0 1,0 0,0 0,0 0,0 0,0 0,0 0,0 0,0 0,0 0,0 0,0 0,0 0,0 0,0 0,0 0,0 0,0 0,0 0,0 0,0 0,0 0,0 0,0 0,0 0,0-1,0 1,0 0,0 0,0 0,0 0,0 0,0 0,0 0,0 0,0 0,0-1,0 1,0 0,0 0,0 0,0 0,0 0,0 0,0 0,0 0,0 0,0 0,0-1,0 1,0 0,0 0,-9-4,-10-2,-5 5,1 0,0 2,-37 7,56-6,2-1,-1 0,0 1,0 0,1 0,-1 0,0 0,1 1,-1 0,1-1,0 1,-1 0,1 1,-3 6,3-6,0 0,-1 0,1-1,-1 1,1-1,-1 0,-1 0,2-1,-2 2,-4 1,-7 1,0 0,-19 3,34-9,-1 0,1 0,-1 0,1 0,-1 0,1 0,-1 0,1 0,0 0,-1 0,1 0,-1-1,1 1,0 0,0 0,0 0,-1 0,1 0,-1-1,1 1,0-1,-1 1,1-1,0 1,-1-1,1 1,0 0,0 0,-1-1,1 1,0-1,0 0,0 1,0 0,-1-1,1 1,0-1,0 0,0 1,0-1,0 1,0 0,0-1,0 0,0 0,0 1,1-1,-1 1,0 0,0-1,0 1,0-1,1 0,-1 1,1-1,9-29,-4 19,1 1,0 0,0 0,1 1,14-14,44-30,-54 45,7-6,-1-2,18-22,-22 19,-15 11,-10 5,-197 2,100 3,81 0,0 2,0 1,0 2,-47 22,11-4,58-24,0 1,0-1,-1 0,0 0,1-1,0 0,-1 0,1-1,0 0,-1 0,-8-5,9 4,2 0,-1-1,1 0,-1 1,1-1,-1-1,1 1,0-1,0 0,0 0,1-1,-1 0,1 2,0-2,-1-1,0-4,-1 0,0 1,0-1,-1 1,0-1,1 2,-2-1,0 1,-11-13,-45-61,43 55,-1 1,-38-38,52 57,-1 0,1-1,0 0,0-1,1 1,0-1,0 0,0-1,1 0,1 0,-1 0,1-1,0 0,-2-12,12 80,-7-69,-3-24,2 35,1-1,0 1,0-1,-1 1,1-1,0 0,0 1,-1 0,0-1,1 1,-1-1,0 2,0-2,0 0,1 2,-1-1,0-1,-2 0,3 2,0 0,0 0,-1 0,1-1,0 1,0 0,-1 0,1 0,0 0,0 0,0 0,0 0,0 0,0 0,-1 0,1 0,0 0,0 0,-1 1,1-1,0 0,0 0,-1 0,1 0,0 1,0-1,0 0,-1 0,1 0,0 0,0 0,0 1,-1 0,-2 13,2 18,1-31,-1 26,2 0,1 0,-1 0,7 31,-7-86,0 27,-1 0,0 0,0-1,-1 2,1-2,0 1,0 0,0 0,-1-1,1 2,0-1,-1-1,1 1,-1 1,1-2,0 1,0 1,-1-1,0 0,1 0,-1 0,0 1,0-1,1 0,-1 0,1 1,-1 0,0-1,0 1,0-1,1 1,-1-1,0 1,0-1,0 2,0-1,1 0,-1 0,1 1,-1-1,0 1,1-1,-1 1,1-1,0 0,0 0,-1 1,1 0,0-1,-1 1,1-1,-1 1,1-1,0 1,0 0,-1 0,1-1,0 1,0 0,-1 0,1-1,0 0,0 1,0 0,0 0,0 0,0-1,0 1,0 0,0 0,0 0,1 0,3 35,-3-29,4 14,1 23,-5-42,-1 0,0 1,0 0,0-1,0 0,0 1,0-1,-1 1,1-1,-1 0,1 1,-1-1,0 0,-1 3,2-5,0 0,0 1,0-1,0 0,0 0,0 0,0 1,0-1,-1 0,1 0,0 0,0 0,0 0,0 0,0 0,0 0,0 0,0 0,0 0,0 0,0 0,-1 0,1 0,0 0,0 0,0 0,0 0,-1 0,1 0,0 0,0 0,0 0,0 0,-1 0,1 0,0 0,0 0,0 0,0 0,-1 0,1 0,0 0,0 0,0-1,-6-11,0-15,4-14,1-1,4-47,-1 79,0 17,3 26,-4-26,1 50,-3-50,1 0,0 1,0-1,0 0,1 0,0 0,0 0,0 0,0 0,1 0,0 0,4 8,-5-33,-1 10,0 19,1 18,0 26,-1-52,0 0,0 1,-1-1,1 0,-1 1,0-1,0 0,0 0,0 1,1-1,-4 5,4-8,0 0,-1 1,1 0,0-1,0 1,-1-1,1 0,0 1,-1-1,1 1,0-1,0 1,0-1,0 0,-1 1,1-1,-1 0,1 0,0 0,-1 0,1 0,-1 1,1-1,-1 0,1 0,-1 0,1 0,0 0,0 0,0 0,-1 0,1 0,-1-1,0 1,0-1,1 0,-1 0,0 0,1 0,-1-1,1 1,0 0,0-1,-1 1,1 0,0-1,0 1,-1-2,-1-44,2 24,1 1,1-1,0 0,1 2,7-33,-1 184,-8-116,1 0,-2 0,0 0,0 0,0 0,-5 23,2-27,-1-16,0-24,3 23,1 7,0 0,0 0,0 0,0 0,0 0,0-1,0 1,0 0,0 0,0 0,0 0,-1 0,1 0,0 0,0 0,0 0,0 0,0 0,0 0,0 0,0 0,0 0,0 0,0 0,0 0,0 0,0 0,-1 0,1 0,0 0,0-1,0 1,0 0,0 0,0 0,0 0,0 0,0 0,0 0,0 0,0 1,0-1,0 0,0 0,0 0,0 0,0 0,0 0,0 0,0 0,0 0,0 0,0 0,0 0,-1 0,1 0,0 0,0 0,0 0,0 0,0 0,-4 11,0 9,2-11,1 0,0 0,-6 16,5-18,0 0,0 1,1-1,0 0,0 1,-1 13,-3 47,5-67,0 0,0 0,1-1,-1 1,0 0,1 0,-1-1,1 1,-1 0,0 0,0 0,1-1,-1 1,1 0,0-1,-1 1,1-1,0 0,-1 1,1-1,0 1,-1-1,0 0,2 1,21 5,-13-4,-4 1,4 0,-1 0,16 2,-23-4,1-1,-2 0,1 0,1 0,-2 0,1-1,1 0,-1 1,-1-1,2 0,-1 0,-1 0,1 0,0-1,0 1,-1 0,1-2,2-1,-3 3,-1 0,0 0,0 1,0-1,1 1,-1-1,0 0,0 1,0-1,0 0,0 1,0-1,0 0,0 0,0 1,0 0,0-1,-1 0,1 0,0 1,0-1,-1 1,1-1,0 1,0-1,-1 0,-11-21,2 1,7 7,1 1,0-1,0-1,1-15,1 28,0-1,1 1,-1-1,1 1,-1 0,1-1,0 1,0 0,0-1,-1 1,2 0,-1 0,0 0,1 0,-1 1,0-1,0 0,1 1,0-1,-2 1,2 0,0-1,0 2,-1-1,5-2,-6 3,0 0,0 0,1 0,-1 1,1-1,-1 0,1 1,-1-1,1 0,-1 1,1-1,-1 1,1-1,-1 0,1 1,-1-1,0 1,0-1,0 1,0 0,1-1,-1 0,0 1,0 0,1 0,-1-1,0 0,0 1,0 0,0 0,0 0,0-1,0 0,0 1,0 0,0 0,0 0,0 28,0-23,-1-2,0 2,1-1,-2 0,-2 7,4-10,-1-1,1 1,0-2,0 2,-1 0,0-1,1 0,-1 0,0 1,0-1,0 0,1 0,-1 0,0 0,0 0,0 0,0 0,0 0,0-1,0 0,-2 2,3-2,-1 0,1 0,0-1,-1 1,1 0,0 0,0 0,0-1,0 1,-1 0,1 0,0 0,0 0,-1-1,1 1,0-1,0 1,0-1,-1 1,1 0,0 0,0-1,0 1,0-1,0 1,-1-1,1 1,0-1,0 1,0 0,0 0,0-1,0 0,0 1,0-1,0 1,0-1,1 1,-1 0,0 0,0-1,0 1,0-1,0 1,1-1,5-20,16-14,-22 33,2 0,0 0,0 0,-1 0,1 1,0-1,0 1,-1-1,1 1,1 0,-2 0,1 0,3 0,-4 1,-1 0,1 0,-1 0,1 0,-1 0,1 0,-1 1,1-1,-1 0,0 1,0-1,1 1,-1-1,0 1,1-1,-1 0,0 1,1-1,-1 1,0 0,1-1,-1 1,0-1,0 1,0-1,1 1,-1 0,0-1,0 1,0-1,0 1,0 0,0 0,0-1,0 0,0 1,0 0,0 0,-1 0,1-1,0 0,0 1,0 0,-1-1,1 1,-9 28,6-21,-1-1,1 0,-1-1,-1-1,-9 12,13-14,-2-1,1 1,0-1,-1 0,1 0,-1 0,0-1,1 1,-2-1,2 0,-1 0,1 0,-2-1,-3 1,5-2,1 1,-1-2,0 1,0 0,2 0,-2-1,0 1,1-1,0 0,0 0,-1 1,1-2,-1 2,1-2,1 1,-1 0,0 0,-1-3,-12-44,13 46,1 1,0-2,0 2,0-1,0 1,0-2,0 1,0 1,1-1,-1 0,1 0,0 1,0 0,0-2,0 2,0-3,0 4,-1 0,1 0,-1 0,1 0,-1 0,1 0,-1 1,1-1,0 0,-1 0,0 0,1 1,0-1,0 1,0-1,0 0,-1 1,1 0,-1 0,1 0,0-1,0 1,0 0,0 0,0 0,0 0,-1 0,1 0,0 0,0 1,0-1,0 0,-1 0,1 0,-1 1,1-1,0 1,0 0,0-1,-1 1,2 1,-1 0,2 1,-1 0,-1 1,1-1,0 1,-1 0,1-1,-2 1,1 0,1-1,-1 1,-1 0,1 0,0 1,-1-1,0 6,0-8,0 0,0 0,0 1,0-2,0 2,0-1,0 0,0 0,0 0,-1 0,1 0,-1 0,0 0,1 0,-1 0,0 0,0-1,1 1,-1 0,0 0,-1-1,1 1,0-1,0 0,0 1,0-2,-1 2,1-1,0 0,-1-1,1 1,-1 0,0 1,0-3,1 1,-1-1,1 0,0 0,0 1,0-1,-1 0,1 0,0 0,1 1,-2-2,1 1,0 0,0-1,0 1,1 0,-1-1,0 1,1-1,-1 1,0-1,0-2,-13-39,13 41,1-1,0 1,0 0,-1-1,1 1,0-1,0 0,0 1,0 0,0-1,0 1,1-1,-1 0,0 1,0 0,1-1,0 1,-1 0,1-1,0 1,0 0,1 0,1-3,0 1,-1 0,1 2,-1-1,1 1,0-1,0 1,1 0,-2 0,2 0,-1 1,1-1,2 1,-3 0,-1 0,0 0,0 1,1 0,-2 0,2 0,-1 0,0 1,0-1,1 1,-2 0,2 0,-1-1,0 2,0-1,0 0,0 1,-1-1,1 1,0-1,2 4,-3-2,1 0,-1-1,0 1,1 0,-1 0,0 1,0-1,0 0,-1 0,1 0,-1 0,1 1,-1-1,1 0,-1 1,0 0,0-1,-1 7,0-8,1 0,0 0,0 0,0 0,-1 0,1-1,0 2,0-2,-1 1,0 0,1 0,-1-1,0 1,0-1,0 1,0-1,1 1,-2 0,1-2,0 2,0-1,0 0,0 0,-1 0,1 0,-1-1,1 1,-1 1,0-2,1 0,0-1,0 1,0 0,-1-1,1 0,0 1,0 0,0-1,0 0,0 0,-1 1,1-2,1 1,-1 0,0 0,0 0,0-1,0 1,0 0,1 0,-1-1,1 0,-1 1,1-1,-1 1,1-1,-1 1,1-1,0 0,0 1,-1-4,1 0,-1-1,1 1,0-1,0 1,1-2,1-9,-1 15,-1 0,0-1,1 0,-1 2,0-2,0 1,1 0,-1-1,1 1,0 0,-1 0,1-1,0 2,1-3,-2 3,0 0,1 0,0 0,-1 0,1-1,0 1,-1 0,1 0,0 0,-1 0,0 0,1 0,-1 0,1 0,0 1,-1-1,1 0,-1 0,1 0,0 1,-1-1,1 1,-1-1,0 1,0-1,1 0,0 2,3 3,-2 0,1 1,-1-1,1 1,-1-1,-1 1,1 0,0-1,0 2,-1-1,-1 0,1 1,0-1,-1 0,1 1,-1-1,-2 12,2-18,0 1,0 0,0 0,0 0,0-1,-1 1,1 1,0-1,0-1,0 1,0 0,-1 0,1-1,0 0,-1 1,1 0,-1 0,0 0,1-1,-1 0,1 1,-1-1,0 1,1-1,0 1,-1-1,1 1,-1-1,0 0,0 0,1 0,-1 0,0 0,1 0,0 0,-1 0,0 0,1 0,-1 0,0 0,0 0,0-1,0 0,0-1,0 2,-1-1,1 0,0-1,1 2,-1-2,0 1,0 0,0-1,0 1,0-1,0 0,1 1,0-1,-1 1,0-1,1 0,-1 0,1-2,0 0,0 1,0-1,0 1,0-1,1 1,-1-1,1 1,0 0,-1 0,1-1,0 1,1 0,-1 0,1 0,-1 0,0 0,3-3,-3 4,0 0,0 2,0-2,0 1,1 1,-2-2,1 1,0 0,0 1,1-1,-1 0,-1 1,2-1,-1 0,1 1,-1 0,0 0,0 0,0 0,1 0,-1 0,0 0,0 0,0 0,1 0,-1 1,0 0,0-1,0 1,0 0,1-1,-1 1,0 0,-1 1,1-2,0 1,2 2,4 7,1 1,-2 0,1 1,7 19,-13-30,-1-1,0 0,0 0,1 1,-1-1,0 1,0 0,0-1,1 0,-1 0,0 1,0 0,0 0,0-1,0 1,0-1,0 0,0 1,0 0,0-1,0 1,0 0,0-1,0 0,-1 1,1-1,0 1,0-1,0 1,-1-1,1 0,0 1,0-1,-1 1,1-1,0 1,-1-1,1 1,0-1,0 0,0 0,-1 0,1 0,0 1,-1-1,1 0,-1 0,1 0,0 1,-1-1,1 0,-1 0,1 0,-1 0,1 0,-1 0,1 0,0-1,0 1,-3 0,0 0,1-1,0 1,-1 0,1-1,0 0,0-1,-5-1,6 1,-1 0,0-2,1 2,-1-1,1 1,-1-2,1 1,0 0,1 0,-1 0,0 0,0 0,-1-6,2 7,-1 1,1-1,0 1,0-1,0 1,0-1,0 0,0 1,0-1,0 1,0-1,0 1,0-1,0 1,0-1,1 0,-1 1,1-1,-1 1,1-1,0 1,-1 0,1-1,0 1,-1 0,1 0,0-1,0 2,0-1,2-1,-3 2,1 0,1 0,-1 0,1 0,-2 0,1 0,1 0,-1 1,0 0,1 0,-2-1,1 1,1 0,-1 0,0 0,0-1,-1 2,1-1,0 0,0 0,0 1,0-1,0 0,0 3,1-1,0 0,0 0,-2 0,2 1,0 0,-1-1,0 1,0 0,1 6,-2-9,0-1,0 0,0 0,0 1,-1 0,1-1,0 1,0-1,0 0,0 1,0-1,-1 1,1-1,0 1,0 0,0-1,0 0,0 0,0 0,-1 1,1-1,0 1,-1-1,1 0,0 1,-1-1,1 0,-1 0,-15 3,14-3,0 0,0 0,-1-1,0 0,2 1,-2-1,0 0,2 0,-5-3,4 3,1-1,0 1,0-1,0 0,1 1,-1-1,0 1,0-1,0 0,1 0,-1 1,1-2,-1 2,1-2,-1 2,1-2,0 2,0-2,0 2,0-5,1 3,-1-1,1 0,0 1,0-1,0 1,0-1,0 1,0 0,1 0,2-6,-2 6,0-1,0 1,0 0,0 0,0 0,1 0,0 1,-1 0,1-1,-1 1,1 0,0 0,0 0,0 1,-1 0,2 0,-2 0,2 0,-2 1,5-1,-3 3,0-1,1 1,-2 0,1 1,0-1,0 0,0 1,5 7,-7-8,0 1,1-1,-1 1,0 0,0 0,0 0,0 0,-1 1,1-1,-1 1,1-1,-1 1,1 5,-2-8,0 1,1-2,-1 2,0-1,0 0,0 1,-1-1,1 0,0 0,0 1,0-2,-1 2,1-1,0 0,-1 0,1 1,0-2,0 1,-1 0,0 1,1-2,-1 1,0 0,0 0,1-1,-1 1,0 0,1 0,-1 0,0-1,0 0,0 1,0-1,0 0,1 1,-1-1,0 0,-1 1,-1 0,1-1,0 0,0 0,-1 0,0 0,2 0,-2 0,0-1,2 0,-2 0,0 0,2 1,-4-4,1 1,1-1,0 0,0 0,0-1,-3-6,0-9,6 20,0 0,1-1,-1 0,0 1,0-1,0 1,0 0,0-1,0 0,1 1,-1-1,0 0,0 1,0 0,0 0,0-1,0 0,1 1,-1-1,0 1,1 0,-1 0,1 0,-1-1,0 1,1 0,-1-1,1 1,-1 0,1-1,0 1,0 0,1-1,-1 1,1 0,-1 0,0 0,1 0,-1 1,0-1,0 1,1-1,-1 1,1 0,-1-1,0 1,0 0,0 0,1 0,-1 0,-1 0,1 0,1 1,-1-1,0 0,0 1,0-1,-1 1,0 0,1-1,0 1,0-1,-1 2,1 1,0-2,0-1,-1 1,0 0,0 0,0 0,1 0,-1-1,0 1,0 0,0 0,0 0,0 0,-1-1,1 2,0-2,0 1,0 0,-1 0,1-1,-1 1,0 0,1 0,-1-1,0 1,0 0,1-2,-1 2,0 0,0-2,-1 2,1-1,0 0,0 0,0 0,-2 0,1 2,0-3,-1 2,1 0,-1-2,1 1,-1 0,0-1,1 1,-1-1,1 0,-1 0,0 0,-4-2,5 1,0 0,1 0,-1-1,1 1,-1-1,0 1,1-1,0 1,0-2,-1 2,1-2,0 2,0-2,0 1,0 0,0-1,0 1,0 0,1-1,-1-2,1 3,-1 1,1-1,0 1,-1-1,1 0,0 1,0-1,-1 1,1-1,0 1,0-1,1 0,-1 1,0-1,0 1,1-1,-1 1,1-3,-1 2,1 1,-1 1,1-1,0 0,0 0,-1 0,1 1,0 0,-1-1,1 0,0 0,0 1,0-1,-1 1,1 0,0 0,0 0,-1 0,3 0,0 0,-1 0,1 0,-1 0,1 1,0 0,-1 0,1 0,-1 0,1 1,0-1,-1 1,0 0,1 0,3 4,-5-4,0 0,1 0,0 1,-1-1,0 0,0 1,0-1,1 1,-1 0,-1-1,1 1,-1 0,1 0,0 0,-1 0,1-1,-1 1,0 1,0-1,0 4,-1-4,1-1,-1 1,0-1,0 0,1 1,-1-1,0 0,0 0,0 0,-1 1,2-2,-2 1,1 0,-1 0,0-1,2 1,-2-1,0 0,0 1,1-2,-1 1,0 1,0-1,-2-1,3 1,0 0,0-1,-1 0,1 1,-1-1,1 0,0 0,0 0,0-1,-1 1,1 0,0-1,0 1,-1-1,1 1,0-1,0 0,0 0,0 0,0 1,-1-2,1 1,1 1,-1-2,0 0,0 2,0-2,0 1,1-1,-1 0,0 1,1-1,0 1,-1-1,1 1,-1-1,1 0,0 0,-1 0,1 1,0-4,0 2,-1 0,1 0,0 0,0 0,0 0,0 0,1 0,-1 0,1 0,-1 0,1 0,0 0,-1 1,1-2,0 2,1-1,-1 1,0-1,0 1,0 0,1-1,0 1,-1 0,5-3,-4 2,2 2,-1-1,1 0,-1 0,1 2,-1-1,1 0,-1 0,0 0,1 1,-1 0,1 1,-1-1,1 1,0 0,0 0,3 3,-6-4,2 2,-1-1,-1 1,2 0,-1 0,-1 0,1 1,0-1,0 0,-1 1,1-1,0 0,-1 2,0-1,0-1,0 1,0 0,0 0,0 1,0-1,-1 0,0 1,1-1,-1 0,0 6,1-7,-1 0,0 0,0 0,0 0,0-1,0 2,-1-2,1 2,0-2,-1 1,1 0,0 0,-1-1,1 1,-1 0,0 0,0-1,0 1,0 0,1-2,-2 3,1-2,-1 0,1 0,0 0,0-1,-1 1,1-1,0 1,0-1,0 0,-1 0,0 1,1-1,0-1,0 1,-1 0,1-1,-1 1,0-1,-1 0,0-1,-1 0,1 0,-1 0,2 0,-2-1,2 0,-1 0,0 0,1 0,-1-1,1 1,-1-1,1 0,-3-7,4 9,0 0,1 0,0-1,-1 1,1 0,0-1,-1 2,1-2,0 1,0 0,0-1,0 1,0-1,1 1,-1 0,1-1,-1 2,0-1,1-1,-1 1,1 0,0 0,0 0,0 0,0 0,0 1,0-1,0 0,1 0,-1 1,0 0,0-1,1 1,-1 0,1-1,-1 2,0-1,1 0,0 0,-1 1,1 0,0-1,0 1,-2-1,2 1,0 0,0 0,-1 1,1-1,0 0,0 1,-1-1,2 2,0-1,1 1,-1 0,1 1,-2-1,2 0,-2 2,1-1,1 0,2 6,-5-7,0-1,-1 0,1 0,0 1,-1-2,1 2,-1-1,1 1,-1-1,1 0,-1 1,0 0,0-1,0 0,0 0,0 1,0 0,0-1,0 1,0-1,0 1,0-1,0 0,-1 1,1-1,-1 0,1 1,-1-1,1 0,-1 1,0-1,1 0,-1 1,0-2,1 1,-1 1,0-2,-1 2,0 0,1-1,-1 1,0-1,0-1,1 2,-1-1,0-1,0 1,0-1,0 1,0-1,0 0,0 1,0-2,0 1,0 0,0-1,1 0,-2 1,1 0,1-2,-4 0,4 2,0-1,1 1,-1-1,1 1,-1-1,0 1,0-1,0 0,0 0,1 0,0 1,-1-1,0 0,1 0,-1 0,1 0,-1 0,1 0,-1 0,1-1,-1 2,1-1,0-1,0 1,-1 0,1-1,0 1,0 0,0 0,0 0,0 0,0-1,0 1,1 0,-1-1,0 1,0 0,1 0,-1 0,1 0,-1 0,1-1,-1 2,1-1,-1 0,1 0,0 0,-1 0,2-1,-1 1,0-1,1 1,-2 0,1-1,1 2,-1-2,1 1,-1 0,0 1,1-1,-1 0,1 0,-1 1,1-1,-1 1,1 0,-1 0,1 0,-1 0,1 0,-1 0,1 1,-1-1,1 1,0 0,-2 0,2-1,0 1,1 2,4 3,0 0,0 0,0 1,6 10,-10-14,3 8,-13-14,6 2,0 0,0 0,-1 1,2-1,-1 0,0 0,1 0,-1 0,0-1,0 2,0-2,1 1,0 0,-1-1,1 1,-1 0,1-1,-1 1,1-1,-1 1,1-1,0-2,0 3,1 0,0-1,-1 1,1 0,0-1,-1 1,1 0,0 0,0-1,0 2,0-1,0 0,-1 0,1 1,0-1,0 0,1 0,-1 0,0 1,-1 0,2 0,-1 0,0-1,1 1,2-1,-1 1,1-1,-1 1,1 0,-1 1,0-1,5 2,-4 1</inkml:trace>
</inkml:ink>
</file>

<file path=ppt/ink/ink9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09.998"/>
    </inkml:context>
    <inkml:brush xml:id="br0">
      <inkml:brushProperty name="width" value="0.2" units="cm"/>
      <inkml:brushProperty name="height" value="0.2" units="cm"/>
      <inkml:brushProperty name="color" value="#008C3A"/>
      <inkml:brushProperty name="ignorePressure" value="1"/>
    </inkml:brush>
  </inkml:definitions>
  <inkml:trace contextRef="#ctx0" brushRef="#br0">4 200,'48'7,"-12"-1,-21-6,-1-1,1-1,-1-1,-1 0,1-2,0 0,0-2,22-13,18-26,-63 50,0-2,-1 0,1 0,-16 0,-54-2,92-5,0-1,14-10,-25 15,29-18,60-23,-67 34,-1 2,2 1,46-1,-22 7,65-2,-74-9,-32 8,0 0,1-1,-1 3,0-1,1 0,10 3,-1 2,32 16,-1 0,19-1,-44-13,30 15,-35-12,1 0,-1-2,2-1,-1-1,28 1,-42-6,1 1,-1 0,0 1,0 0,1 1,-1 0,0 0,7 6,47 39,-50-38,2 1,-2 1,0 0,0 1,-1 1,9 16,-16-26,-1 0,1 0,0 0,-1 0,0 0,0 1,0-2,0 2,0 0,0-1,0 9,-1 2,0 0,-3 19,0 21,3-36,0 0,1 1,1-1,6 31,-7-44,0-1,-1 2,1-1,-1 0,0 0,0 1,0-1,-1 0,1 1,0-2,-2 1,1 1,-1-2,-2 12,-2-3,0 0,0 0,-1-2,-11 19,15-27,1 0,0 1,1-1,-1-1,0 2,1 0,1 0,-3 5,3-7,-1 1,0-1,0 0,0 1,1-1,-1 0,-1 0,1 1,-1-1,2 0,-2-1,0 1,0 0,1-1,-2 0,1 1,-3 2,2-2,1-1,-1 0,2 1,-2-1,1 0,0 2,0-1,0 0,0 0,1 0,0 0,-1 0,1 1,-1 0,2-1,-1 1,0 0,0 0,1 0,-1 0,1 0,-1 0,1 4,-5 35,3-36,0-1,-1 1,0-1,0 2,0-3,0 1,-1 0,1 0,-1-1,-1 0,2 0,-9 6,7-6,0 0,0 1,1-1,-1 1,1 1,0-1,0 1,1 0,-4 9,5-10,-1 0,2-1,-2 0,1 0,-1 0,-1 0,2-1,-2 1,1-1,-1 0,1 0,0-1,-2 1,2-1,-2-1,1 1,0 0,0-2,0 2,0-2,-2 0,2 1,0-2,-9 0,12 1,0-1,0 0,-1 0,2 0,-1 0,0 0,0 0,0-1,0 1,-1 0,2 0,-1-1,0 1,0-1,0 0,0 1,0-1,0-1,0 0,1-1,-1 2,1-1,-1-1,1 2,0-2,0 1,-1 0,1-1,1 1,-1-4,1-22,0 1,-2-35,1 60,-1 0,0-1,0 0,0 1,1 0,-1-1,0 1,-1 0,1-1,0 2,0-2,-1 2,0-2,0 2,2-1,-2 1,0-1,0 1,1 0,-2 0,1-1,-1 1,0 0,1-1,0 1,-1 0,2-1,-2 0,1 1,1-2,-2 1,1 0,0 0,1-1,-1 0,1 1,-1-1,1 1,0-2,-2-2,1-7,-1 0,0 1,0-1,-1 1,-4-14,6 22,0 0,0 0,0 0,-1 1,1 0,-1-1,1 2,-1-2,0 1,1 1,-2 0,2-1,-2 2,2-2,-7-1,-58-10,65 13,-1 0,0-1,2 1,-2-1,1 0,0-1,-1 2,1-1,1-1,-1 0,-2-2,2 2,1 0,-1 1,1-1,-2 2,1-2,1 1,-1 1,-1-1,1 0,0 1,0-1,0 1,-1 1,-3-3,-7 2,0 1,1 1,-1-1,0 3,1 0,-1 0,0 2,1-1,0 3,-16 10,21-13,-1-1,1 0,0-1,-9 2,10-4,1 2,-1 0,1 0,-1 0,1 1,-1 0,0 0,-6 6,-51 60,61-66,0-1,0 1,0 0,0 0,0 1,0-1,0 0,1 1,0-1,0 1,-1 0,0 6,0 1,1 1,-1-1,1 13,0-8,1-16,0 1,0-1,0 1,0 0,0 0,0-1,0 0,0 1,0-1,0 1,-1-1,1 1,0 0,0-1,-1 0,1 0,0 1,-1-1,1 1,-1-1,1 0,0 1,-1-1,1 0,-1 0,1 0,-1 0,1 0,0 0,0 1,0-1,-1 0,1 0,-1 0,1 0,-1 0,1 0,-1-1,1 1,-1 0,1 0,0 0,-1 0,1 0,0-1,-26-15,12 7,7 7,0 1,1-1,-1 1,0 1,-8 0,8 1,-1-1,1-1,-14-3,-3-3,17 6,1-1,-2 0,1-1,1 0,-1-1,0 0,1 0,-1-1,-7-7,-2-7,9 11,-1-1,0 1,-15-10,-6 3,24 13,0 0,-1-1,2 1,-1-1,1 0,-2 0,2-1,0 0,-1 0,1-1,-6-8,9 9,0 1,-1-1,1 1,0-1,1 1,0-1,-1 0,1 0,0 0,0-5,2-44,-2 45,3-24,1-50,-4 78,-1-10,1 0,0 1,1 0,0-1,1 1,0 0,0 0,1 0,4-12,-5 14,0 0,1-1,-2 1,0-1,0 1,0-1,0 1,-2-15,0 22,0 1,0-1,0 1,1-1,-1 1,0 1,-1-1,1 0,0 0,-1 0,1 0,-1 1,0-1,1 1,-5-4,4 3,-1 1,2-1,-2 0,1 0,1 0,-1 0,0-1,0 1,1-1,-1-4,2 8,-1-1,1 1,0 0,0-1,0 0,0 1,0-1,0 1,0 0,0-1,0 0,0 1,1-1,-1 0,0 1,0 0,0 0,0-1,1 0,-1 1,0-1,0 1,1-1,-1 1,0 0,0 0,0-1,1 0,13-6,16 3,-29 4,64 5,-3 0,-51-5,-3 1,1-2,-2 1,1-1,10-3,-15 2,0 1,-1-1,2 1,-2-1,1 0,0-1,-1 1,1 0,-2-2,2 2,0-1,-2 0,1 0,3-7,0 3,-1 1,0-1,2 1,-2 0,1 0,0 1,10-7,-3 2,1 2,20-10,15-1,-39 15,2 1,-1-1,1 2,-1 0,16 0,54 8,-6 1,-63-6,1 0,-1 1,19 9,-18-7,-1 0,0-2,21 3,4-6,25 2,94-17,-143 13,-1 1,1 1,0 1,-1 0,2 2,-1 0,-1 1,18 6,17 10,-28-13,-14-4,1-1,0 1,-1-1,0 2,1 0,3 2,-7-3,1 0,-1-1,0 1,0-1,0 1,0-1,0 2,0-2,0 2,0-2,-1 2,1-2,-1 2,1-1,0-1,-1 2,0-1,1 1,-1-1,0 0,0 4,-1 7,0 0,-1 0,1-1,-1 1,-6 18,6-19,-2 0,2 0,0 0,0 1,0 22,2-25,-1 9,2 1,0-1,1 1,0 0,5 19,3 42,-7-67,0 0,0 0,-2 0,0 1,0-1,0 15,-2-27,1 0,0 0,-1 0,1 0,-1 0,1-1,0 2,-1-2,1 1,-1-1,0 1,0 0,0-1,0 1,0-1,0 1,0-1,0 0,-1 0,1 1,-2 0,-4 3,0-1,0 0,-9 3,-16 10,-14 19,43-32,-1 0,0 0,1 1,-2 0,3 0,-2-1,1 2,0-1,1 2,-1-2,-2 10,1-2,1 1,-1 1,3-1,-4 18,1-11,2-19,1-14,1 1,0 0,0 1,1-1,3-14,-3 20,0 0,0 0,1 1,0-1,-1 0,1 1,1 0,-1 0,0 0,1 0,3-4,-4 3,1 1,0-1,-1 0,0 1,1-2,-2 1,1-1,0 1,-1-1,2-10,0-3,-2 1,2-22,-3 22,-1 0,-1-19,0 21,1 0,0-31,4 28,0 0,1 0,0 0,0 1,8-18,1-5,16-64,-26 91,1 4,-1 0,-2-1,1 0,0 0,0-16,-2 26,0 1,0 0,0-1,0 0,0 1,0-1,0 0,0 1,-1 0,1-1,0 1,0-1,0 0,0 1,0-1,0 1,0 0,0-1,-1 1,1-1,0 1,-1-1,1 1,0 0,-1 0,1 0,0-1,-1 1,1 0,-1-1,1 1,0 0,-1 0,0 0,0 0,-1 0,1 0,-1 1,2-1,-2 1,1-1,0 0,-1 1,0 1,-26 25,13-10,1 1,-23 40,33-50,0-1,-1 1,2 0,-1 0,1 0,0 0,-3 16,-1 0,5-17,1 0,-1 0,1 0,0 0,0-1,0 15,-6 84,1-20,3-50,1-21,1 0,1 1,0-1,0 0,3 23,-2-32,-1 0,1 0,-1 0,0 0,0 0,-2 8,2-12,0-1,0 1,0-1,0 0,0 0,0 0,0 1,0-1,0 1,0-1,0 0,-1 1,1-1,0 0,0 0,0 0,0 1,-1-1,1 0,0 1,0-1,-1 0,1 0,0 1,0-1,0 0,0 0,0 0,0 0,-1 1,1-1,0 0,-1 0,1 0,-1-1,0 0,0 0,0 0,1 1,-1-1,0-1,0 2,0-2,0 1,1 0,-1 0,0-1,1 1,0-2,-6-12,0-1,1 0,1 0,0-1,1 1,-1-1,3-1,-3-19,3 22,1 1,0 0,0-1,1 1,1-1,0 0,0 2,6-25,17-64,-1 3,-19 82,1-1,0 2,1-1,1 1,-1 1,20-28,-27 41,-5 4,-12 8,4-3,6-4,-1-1,0-1,0 0,2 0,-12-1,-18 2,-7 3,-76-5,51-1,54 0,0-2,0 1,0-1,0-2,1 0,-17-9,20 8,1 1,-1 1,0 1,-19-5,19 8,-83-8,37 7,-52 3,85 2,-35 12,-4 1,50-13,1 0,-1 2,-19 12,15-8,11-8,1 1,1 1,-2-1,2 1,-2 1,2-1,-5 8,6-10,1 0,-1 2,0-2,0 1,2-1,-2 2,1-1,0 0,0 0,0 1,1-1,-1 0,0 1,1-1,-1 7,2-10,-1 2,0-1,1 0,0 0,-1 1,0-2,1 1,-1 1,1-1,0-1,0 1,0 0,0 0,-1 0,0-1,1 0,0 1,0 0,0-1,0 1,0-1,0 0,0 0,0 0,0 0,0 0,1 0,31 1,-31-1,53-10,-41 6,-1 1,23 0,76 1,72 5,-176-3,-2 3,1-1,0 0,11 8,8 3,39 19,-53-25,1 1,0-1,0-2,0 0,0-1,27 3,14-3,-36-1,1-2,25-1,-40-1,0-1,-1 1,0-1,1 1,-1-2,1 1,-1-1,6-5,-6 5,1 0,-1-1,1 1,-1 1,1 0,-1 0,2 0,3-1,-7 3,1 0,0 0,-2 0,2-1,-1 1,1-1,-1 0,0 0,0 1,1-1,-1 0,1-2,-3-3,-11 1,-34-5,0 3,0 4,-48 3,36 1,46-2,1 0,-20-7,-4-1,-5-4,36 11,-1-1,1 1,0 0,-1 1,0 0,1-1,-1 2,0 0,1 0,0 0,-2 0,2 1,0 1,-9 2,-25 12,29-13,0 1,0 1,0 0,-9 6,10-6,0 0,0-1,0 0,-1-1,0-1,-11 2,-29 9,33-7,0-1,-25 2,27-6,1 2,-2 0,1 1,-24 12,34-14,0 1,1 0,-1 0,1 0,-1 0,1 1,0 0,0 0,0 0,0 1,1-1,-1 0,1 1,0 1,-1-2,2 2,-1-1,0 1,1-1,-1 12,-2-1,3-8,0 0,0 0,0 0,0 11,1-16,0 0,1 1,-1-2,1 1,-1 0,1 0,-1 0,1-1,0 1,0 0,1-1,-1 1,-1-1,2 1,3 3,30 40,61 59,-85-94,-1-1,1-1,1 0,-1-1,1-1,0-1,23 9,-33-15,1 0,0-1,-1 1,0-1,1 1,-1-1,0 0,0 0,1 0,-1 0,0-1,2-2,29-25,-18 15,17-9,-24 17,1 0,14-14,-11 10,0 1,0-1,1 2,23-10,-14 8,36-8,-48 16,1 0,0 1,0 1,-1 0,19 4,16 8,-18-3,39 5,-40-9,-21-3,1 0,-1-1,0 0,0 0,0-1,1 0,-2 0,1-1,0 0,6-2,-9 1,0 0,0 0,0 0,0 0,0 0,0 0,-1-1,0 0,1 1,0-1,-1 0,0 0,0 0,0 0,1-5,-1 6,-1-1,1 0,0 0,-1 1,1-1,-1 0,0 0,0 1,1-1,-2 0,1 0,0 0,0 1,-1-1,1 0,-1 0,0 1,0-5,0 5,0 1,-1 0,1-1,1 1,-1 0,-1 0,1 0,-1 1,1-1,0 0,0 0,-1 0,1 1,-2 0,-26-6,14 5,-90-19,91 18,1-2,-27-12,-2 0,-75-10,104 22,-2-1,1-1,0-1,-20-14,24 13,-1 2,0 0,0 0,0 1,-1 1,1 1,0 0,-15 0,-9 2,-41 3,66 0,2-1,-2 2,1 0,1 0,-1 2,-11 6,13-7,-4 4,0 0,-12 12,21-18,0 0,-1 1,2-1,-1 0,-1 1,1 0,1-1,0 1,-1 0,0 1,2-1,-2 0,1 0,0 1,0-1,-1 6,2-8,0 0,0 0,0 0,1-1,-1 1,0 1,0-1,1-1,-1 1,1 0,-1 0,0 0,1-1,-1 1,1 0,0 0,-1-1,1 0,-1 1,0 0,1-1,-1 1,1-1,0 1,0-1,-1 0,1 0,0 0,-1 1,0-1,1 0,0 0,0 0,-1 0,2 0,29 1,-25-1,123-17,-47 5,-71 12,-1 0,2 1,-1 2,0-1,19 9,19 4,39 9,-56-15,-32-9,0 1,0-1,-1 0,1 0,0 0,0 0,0 0,0 0,0 0,0 1,0-1,0 0,0 0,0 0,0 0,0 0,0 0,0 0,0 0,0 0,0 0,1 0,-1 0,0 0,0 0,0 0,0 0,0 1,0-1,0 0,0 0,0 0,0 0,0 0,0 0,0 0,0 0,0 0,0 0,1 0,-1 0,0 0,0 0,0 0,0 0,0 0,0 0,0 0,0 0,-11 3,-15 1,-21-3,-84 5,1 25,102-30,23-2,-1 1,2 0,-1 0,1 1,-2-1,2 1,-1 1,0-1,1 2,-1-1,-5 5,8-6,1 0,-1 0,1 0,0 0,0 0,-1 0,1 1,0-1,0 1,0-1,-2 3,3-2,0-1,0-1,1 1,-1 1,0-1,0-1,0 1,1 1,-1-1,0-1,1 1,-1 0,0 0,1-1,-1 1,0 0,0 0,1 0,-1-1,1 1,0-1,-1 1,1 0,0 0,-1-1,2 1,10 12,1-2,26 20,-32-26,0-2,0 1,0-2,0 0,0 1,0-2,0 0,12 1,75-14,-87 12</inkml:trace>
</inkml:ink>
</file>

<file path=ppt/ink/ink9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09.999"/>
    </inkml:context>
    <inkml:brush xml:id="br0">
      <inkml:brushProperty name="width" value="0.2" units="cm"/>
      <inkml:brushProperty name="height" value="0.2" units="cm"/>
      <inkml:brushProperty name="color" value="#008C3A"/>
      <inkml:brushProperty name="ignorePressure" value="1"/>
    </inkml:brush>
  </inkml:definitions>
  <inkml:trace contextRef="#ctx0" brushRef="#br0">133 1,'-3'31,"2"-26,0 0,1-1,-1 1,1 0,0-1,1 7,-1-10,1 2,-1-2,1 1,-1 0,1 0,0-1,0 1,-1-1,1 1,0 0,0-1,0 1,0-1,0 0,0 1,0-2,0 1,1 1,0-1,10 7,-1 1,0 0,0 1,-1 1,0 0,0 1,0 1,-2 0,1 0,-1 2,12 27,36 79,-53-117,0 6,1-1,-1 1,0-1,0 1,0 0,2 19,-1-2,2-3,12 36,-2-8,-13-44,0 0,1 0,6 15,-6-17,0 1,-2 0,2 0,-2 0,5 14,9 53,-6-26,-2-7,16 48,-17-63,8 30,-13-47,0 9,2 1,0 0,1-1,0 0,1-1,0 1,1-1,10 18,-12-24,1 2,-1-1,-1 0,0 1,0 0,4 18,-2-3,28 104,-23-73,-6-32,-3-8,0 2,-1-2,-1 2,-1 34,0 0,1-15,0 43,-1-81,1 1,0-1,-1 0,0 0,1 0,-1 1,0-2,0 1,1 0,-1 0,0 0,0 0,0-1,-1 1,2-1,-1 1,-3 2,-28 20,27-22,1 2,-2-1,2 1,0-1,-8 9,10-6,-2-1,2 1,-2 0,-2 12,4-12,-1 1,0-2,1 1,-6 8,6-11,0 0,-1-1,1 0,0 0,-1 0,1 0,-2 0,2-1,-1 0,0 0,1 0,-2 0,2-1,-4 1,-46-2,29 0,-29 2,-49-2,93-2,-1 1,1-1,0-1,0 0,-13-10,1 1,1 2,15 7,-1 0,0 1,0 1,0-1,0 1,-1 1,1-1,0 1,-9 0,-6 0,10 1,-1 0,0 0,1 2,-1-1,1 2,-13 5,22-8,0 1,0-1,1 0,-1 1,0-1,0 0,1 0,-1 0,1 0,-1 0,1 0,-1 0,0 0,0-1,1 1,-1 0,0-1,1 1,0-1,-1 1,1 0,-1 0,0-1,1 0,-1 1,1-1,-1 0,1 1,-1-1,1 0,-1 0,1 0,0 1,0-1,0 0,-1 0,1 1,0-1,0 0,0 0,0 0,-1 1,1-2,0 1,0 1,0-3,0-8,-1 0,1 0,2-14,-1 6,-1 10,1-1,1 1,0 0,0-1,0 1,5-13,3-15,3-4,-11 35,1-1,-1 0,-1 0,1 0,0-1,-1 1,1-15,-2 8,1 0,1 0,-1 1,4-18,-4 30,0-1,-1 1,0-1,1 1,0 0,0-1,0 1,0 0,0 0,0-1,0 2,0-1,0 0,0 0,1 0,-2 1,3-1,25-8,-1-2,-15 3,1 2,-1 0,18-5,20-9,-48 18,1 0,-1 0,0 0,1-1,-1 0,0 0,0 0,0 0,-1 0,1 0,2-5,13-39,-9 21,18-44,-22 59,1 0,1 1,-1 0,2 0,-1 1,10-12,-1 6,-7 7,0-1,0 0,0-1,9-16,17-43,-34 69,0 0,0 0,0 0,0 0,0 0,0 0,0 0,0 0,0 0,0 1,0-1,0 0,0 0,0 0,0 0,0 0,0 0,0 0,0 0,0 0,0 0,1 1,-1-1,0 0,0 0,0 0,0 0,0 0,0 0,0 0,0 0,0 0,0 0,0 0,0 0,0 0,0 0,0 0,1 0,-1 0,0 0,0 0,0 0,0 0,0 0,0 0,0 0,0 0,0 0,0 0,0 0,0 0,0 0,-1 15,-5 17,4-26,1-2,0 1,-1 0,0 0,0 0,1-1,-2 1,1-1,0 0,-1 0,0 0,0-1,-3 5,-4 1,-1 1,-20 11,-13 13,17-4,19-23,1 0,0 1,0 1,0 0,1-1,0 2,1-1,-1 1,2 0,-8 19,5-15,0 1,-1 0,0-1,-10 12,-20 35,25-38,-20 30,22-39,2 1,0 0,0 0,1 1,-10 24,11-19,4-14,0-1,1 0,0 1,-2 9,4-16,0 0,0 1,0-1,0 0,0 0,0 0,0 1,-1-1,1 1,0-1,0 0,0 1,1-1,-1 0,0 1,0-1,0 0,0 0,0 0,0 1,0-1,0 0,0 1,1-1,-1 0,0 1,0-1,0 0,0 0,0 0,0 0,0 0,0 1,10-2,11-11,-19 10,8-2,-1 1,2 0,-2 1,2 0,-1 1,0 1,0 0,14 3,12-1,79-11,-84 10,-25-1,1 0,-1 0,1 0,-1 0,0-1,1-1,-1 1,0-2,6-2,-10 4,-1 0,1 0,-1 1,1-1,-1 1,1-1,0 1,0 0,-1 0,5 1,-6-1,0 0,0 0,1 0,-1 1,1-1,-1 0,1 0,-1 0,0 0,1 0,-1 1,1-1,-1 1,0-1,1 1,-1-1,0 1,0-1,1 0,-1 1,0-1,0 1,0-1,0 1,0-1,0 0,0 1,0 0,0-1,0 1,0 0,0-1,0 0,0 1,0 0,0-1,0 1,0 0,0-1,0 0,0 1,0-1,0 1,0 0,0-1,0 0,-1 0,1 1,0-1,-1 1,1-1,-1 2,-3 2,1 0,0 1,-1-1,1 0,-2 0,2-1,-2 0,1 0,0-1,-8 4,-6 5,13-8,0-1,1 1,-2-2,1 1,0-1,0 0,0 0,-1 0,-8-2,-12 2,-45 18,61-15,20-1,16 0,21-2,-1-4,55-12,-82 12,-15 3,0-1,-1 1,1-1,0 0,-1 0,1-1,0 0,0 0,-1 0,5-5,52-42,-59 47,2-1,-1 1,0 0,0-2,0 2,0-1,-1 0,1 0,0 0,-1-1,0 0,0 1,0-1,0 1,0-1,0 0,0 1,-1-1,0 0,0-5,0 2,0 1,-1-1,0 0,0 0,-1 1,0 0,1 0,-1-1,0 1,-6-11,1-9,6 22,0 1,0-1,0 1,0-1,0 1,-1-1,-2-5,4 9,-1-1,1 1,-1 0,0 0,1 0,-1 0,1-1,-1 1,0 0,1 0,-1 0,1 0,0 0,-1 0,1 0,-1 0,1 0,-1 1,0-1,1 0,-1 0,1 0,-1 0,1 1,0-1,0 1,-1-1,1 1,-1-1,1 0,-1 1,0 1,-15 21,13-16,1-4,0-1,0 2,0-1,0 0,1 1,-1-1,1 1,-1 0,2 0,-1 0,0 0,0 0,0 0,0 1,1 5,18-35,-12 13,2-4,12-30,-18 40,0 1,-1-1,0 0,1 1,-1-2,0 1,-1 0,1 0,-1-12,0 15,-1 0,0-1,0 1,0 0,-1 0,2 0,-1-1,-1 1,0 1,1-1,0 0,-4-2,3 1,0 0,-1 0,2 0,-2 0,-1-8,2 5,0 0,0 0,2 0,-1-1,0 1,0 0,1-1,0 1,0 0,0 0,1-1,0 1,0 0,0 0,4-12,-4 17,-1 0,1 0,-1 0,1-1,-1 1,1 0,-1-1,0 1,0 0,0-5,0 7,0 0,0 0,0 0,0 0,0-1,0 1,0 0,0-1,0 1,-1 0,1-1,0 1,0 0,0 0,0 0,-1 0,1 0,0 0,0 0,0-1,-1 1,1 0,0 0,0 0,0 0,0 0,0 0,0 0,0 0,-1 0,1 0,-12 6,-7 10,-19 24,-10 11,-36 31,77-75,0 0,0 1,1 1,0-1,0 1,-1 0,-4 14,1-4,6-14,1 0,-1 0,0-1,0 1,-8 5,-14 19,26-29,0 0,0 0,0 0,0 0,0 0,0 0,0 0,0 0,0 0,0 0,0 0,0 0,0 0,0 0,0 0,0 0,0 0,0 0,0 1,0-1,-1 0,1 0,0 0,0 0,0 0,0 0,0 0,0 0,0 1,0-1,0 0,0 0,0 0,0 0,0 0,0 0,0 1,0-1,0 0,0 0,0 0,0 0,1 0,-1 0,0 0,0 0,0 1,0-1,0 0,0 0,0 0,0 0,0 0,0 0,0 0,0 0,0 0,0 0,0 0,0 0,0 0,0 0,0 0,0 0,0 0,0 0,0 0,8-1,10-6,-18 7,92-50,12-5,-99 51,1 1,-1 0,9-9,-12 9,2 0,-1 0,1 1,-1-1,1 1,-1 0,2 0,-2 1,7-2,-10 3,0 0,0 0,0 0,0-1,1 1,-1 0,0 0,1 0,-1 0,0 0,0 1,1-1,-1 0,0 0,1 0,-1 0,0 0,0 1,1-1,-1 0,0 0,0 0,1 1,-1-1,0 0,0 0,0 0,1 0,-1 1,0-1,0 1,0-1,0 0,0 1,0-1,0 1,0-1,-4 15,-13 10,3-10,0 0,-1-1,1 0,-32 18,27-13,15-17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3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272 0,'-14'1,"0"1,-1-1,1 2,0-1,0 2,1 0,0 0,-1 1,1 0,0 1,1 1,0 0,0 0,1 1,0 0,1 1,-1 0,2 0,-10 12,17-18,1-1,0 1,-1-1,1 1,-1-1,1 1,0 0,1 0,-1-1,0 2,1-2,0 2,0-2,0 1,0 0,1 4,0-6,-1 1,1-1,-1 1,1-1,0 0,0 1,0-1,0 0,0 0,0 0,0 1,-1-1,1-1,1 1,-1 0,0 0,1 0,-1 0,1 0,-1-1,1 0,0 1,-1-1,1 1,0-1,-1 1,0-1,1 0,-1 0,1 0,0 0,-1 0,4-1,9-1</inkml:trace>
</inkml:ink>
</file>

<file path=ppt/ink/ink9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"/>
    </inkml:context>
    <inkml:brush xml:id="br0">
      <inkml:brushProperty name="width" value="0.2" units="cm"/>
      <inkml:brushProperty name="height" value="0.2" units="cm"/>
      <inkml:brushProperty name="color" value="#008C3A"/>
      <inkml:brushProperty name="ignorePressure" value="1"/>
    </inkml:brush>
  </inkml:definitions>
  <inkml:trace contextRef="#ctx0" brushRef="#br0">504 1,'2'2,"1"-1,0 1,-1 0,1 0,-1 1,0-1,1 0,2 6,-1-4,6 10,0-1,14 28,-17-28,1 0,0-1,1-1,13 17,66 66,-81-81,1 0,0 1,-1 0,0 0,-1 1,6 17,-9-23,0 1,0 1,-1 0,1 1,-1-1,0 14,5 24,0 4,-6-42,0-1,0 0,1 0,-1 0,6 15,-2-9,-1 1,0-1,-1 1,3 30,1 70,-4-45,1-48,-3-20,-1 1,1-1,-1-1,1 2,-1-1,0 0,0 1,0-1,-1 7,1-10,-1 0,1 0,0 0,0-1,-1 0,1 1,-1-1,1 1,-1 0,0-1,1 0,-1 0,0 0,1 1,0-1,-1 0,1 1,-1-1,0 0,1 0,-1 0,0 0,1 0,-1 0,0 0,1-1,0 1,-2-1,-22-7,11 3,-12 2,0 1,-29 4,8 0,-37 8,78-11,0 0,0 1,0 1,-1-1,1 2,0-2,0 2,0 0,-1 0,1 0,1 1,-7 4,4-1,-1-2,0 1,0-2,0 0,0 0,-1-2,1 1,0 0,-1-2,0 0,-11-2,-30 3,47 0,-2 0,2 1,-2 0,2 0,-1 0,0 0,-5 5,5-3,0-1,-1 0,0 0,-9 3,5-3,-2 0,1-1,0 0,-1-2,1 0,-1 0,1-1,0-1,0 0,0 0,-1-2,-14-8,16 7,0 1,-1 0,-15-3,-6-3,30 9,0 1,1 0,-1 0,-1-1,1 1,0 0,0-1,0 1,1 0,-2 1,1-1,0 0,0 0,0 1,1-1,-2 0,1 0,0 1,0 0,0 0,0-1,1 1,-1 0,0 0,0 0,0-1,1 2,-1-1,0 0,1 0,-1 1,-1 3,1 0,-1 0,1-1,1 1,-1 0,0-1,0 11,1-13,0-1,0 0,0 1,0-1,0 1,0-1,0 0,1 1,-1-1,1 0,-1 1,1-1,-1 0,0 0,0 0,1 0,0 0,0 1,-1-2,1 1,0 0,0 0,0 0,-1-1,1 1,0 0,0 0,2 0,3 2,0 0,0-1,11 3,9 3,-23-5,-1-2,1 1,0-1,-1 0,1 0,-1 0,1 0,0-1,0 0,0 0,-1 0,1 0,-1 0,2 0,-2-1,1 0,4-1,1-3,0 0,-1-1,1 0,8-9,16-13,-11 13,-11 8,0-1,1 2,21-11,-19 14,0 1,0-1,0 2,-1 1,1 0,22 6,-12-3,-17-3,0 0,0-1,0 0,-1 0,1-1,-1 0,8-4,-6 2,1 1,0 0,9-1,53 3,-4 1,-60-2,1 1,0-1,-1-1,7-3,16-6,-11 6,-2-1,1-1,17-13,1-1,-30 19,1 0,0-1,-2 0,1 0,7-9,-12 13,1 0,-1 0,0 0,0-1,0 1,0 0,0 0,0 0,1-1,-1 1,0 0,0 0,0 0,0 0,0 0,0-1,0 1,0 0,0 0,0-1,0 1,0 0,0-1,0 1,0 0,0 0,0 0,0 0,0 0,0 0,0-1,0 1,0 0,0-1,-1 1,1 0,0 0,0 0,0-1,0 1,0 0,0 0,-1 0,1-1,-10-5,-12 1,3 4,0 0,0 2,0 1,0 1,-37 13,-32 11,65-19,-1-4,0 0,0-1,-37-3,30 0,20 0,-161-9,144 7,-35 3,-20-2,83 1,-1 1,1-1,0 0,0 0,0 0,0 0,0 0,-1 0,1 0,0 0,0 0,0 0,0 0,-1 0,1 0,0 0,0 0,0 0,0 0,0 0,-1 0,1 0,0 0,0-1,0 1,0 0,0 0,-1 0,1 0,0 0,0 0,0 0,0 0,0 0,0-1,0 1,0 0,-1 0,1 0,0-1,0 1,0 0,0 0,0-1,0 1,0 0,0 0,0-1,0 1,0 0,8-8,13-5,-8 12,-1 0,0 0,0 2,1 0,0 1,19 7,22 3,28 3,-49-8,1-1,63-2,-84-7,0 0,0-2,1 1,-2-2,14-8,-10 5,1 1,21-6,-32 11,0-1,0 0,0 1,0-2,0 0,-1 0,0 0,7-8,15-13,31-12,-58 38,0 0,0 0,0 0,0 0,1 0,-1 0,0-1,0 1,0 0,1 0,-1 0,0 0,0 0,0 0,1 0,-1 0,0-1,0 1,0 0,0 0,0-1,0 1,1 0,-1-1,0 1,0 0,0 0,0-1,0 1,0 0,0 0,0 0,0 0,0-1,0 1,0 0,0-1,0 0,-8-3,-14 3,22 1,-35-2,0 3,0 1,0 3,-65 22,87-23,0-2,0 0,-20 1,3-1,-127 1,91-4,57 0,-1-1,1 1,-1-2,-12-5,-23-7,37 12,14-2,14-2,290-5,-288 12,90-10,-87 11,-8-1,0 0,1 0,-1-3,26-6,-26 3,-9 4,-1 0,0-1,0-1,0 1,0-2,0 0,6-5,-7 4,-2 4,-1-1,1-1,-2 1,2-1,3-5,-7 9,0-1,1 0,-1 0,1 0,-1 0,0 0,1 0,-1 0,0 1,1-2,-1 1,0 1,0-1,0-1,1 1,-1 1,0-2,0 1,-1 1,1-2,0 1,0 0,0 1,0-2,-1 1,1 0,0 1,-1-1,1-1,-1 2,1-1,0 0,-1 0,1 0,0 1,-1-1,0-1,-3 1,1-2,-1 2,1-1,0 1,-1 0,1 0,-1 0,1 0,-1 1,0 0,-3 0,-8 0,-175-5,107 7,66 0,0 1,0 1,0 1,0 1,-17 9,11-5,-37 10,-24-9,68-10,-15 5,25-5,0 1,0-1,-1 0,1-1,0 0,-1 0,1-1,-9-2,15 3,0 0,0 0,-1 0,1 0,0 0,0 0,0 0,0 0,0 0,0 0,0 0,0 0,0 0,-1-1,1 1,0 0,0 0,0 0,0 0,-1 0,1 0,0 0,0 0,0 0,0-1,0 1,0 0,-1 0,1-1,0 1,0 0,0 0,0-1,0 1,0 0,0 0,0 0,0 0,0 0,0-1,0 1,0 0,0-1,0 1,0-1,9-5,11-2,17-4,-1-2,1-2,42-29,-71 41,1 0,0 1,13-3,-13 4,-1 0,1-1,13-7,1-1,1 0,35-8,-13 5,-24 7,1 2,-1 1,1 1,23 2,-31 0,0 0,21-8,-27 5,-23 6,-5 2,-97-5,-33 2,134 0,-15 1,-38 9,21 4,44-14,-2 0,1 1,0 0,-1-1,-2 5,2-3,1-1,0 1,-1-2,1 1,-5 1,-214 17,268-47,-20 20,-1 0,0-2,41-21,41-32,-93 55,7-5,32-27,-30 22,-14 11,0 0,11-13,-16 16,-1 1,0-1,0 1,0-2,0 1,-1 0,0 0,1 0,0-1,-2 1,1-1,2-7,22-96,-15 71,-10 41,0 0,0-1,1 1,0-1,1 1,-1-1,1 0,-2 1,2-1,0 0,0 0,5 7,-2-4,0 0,1-1,0 0,12 9,27 17,-28-21,-2 1,1 1,19 20,-26-23,1-1,17 12,10 9,-22-12,-15-18,0 0,0 0,0 0,0 0,0 0,0 1,0-1,0 0,0 0,0 0,0 0,0 0,0 0,0 0,0 0,0 0,0 1,0-1,0 0,0 0,0 0,0 0,0 0,0 0,0 0,0 1,0-1,0 0,0 0,0 0,0 0,0 0,0 0,0 0,0 0,0 0,0 0,0 0,0 0,0 0,0 0,0 0,0 0,0 0,0 0,0 0,0 0,0 1,0-1,0 0,0 0,0 0,0 0,0 0,0 0,0 0,0 0,0 0,0 0,0 0,-1 0,-10-4,-9-11,13 10,1 0,-1 1,1 0,-1 0,0 1,-1-1,1 2,-11-2,12 5,0 0,0 2,-1-1,1 1,1 0,-9 5,-19 10,24-15,-2 1,2-1,-1-1,-1 0,1-2,-1 0,-14-1,25 1,0 0,0 0,-1 0,1 0,0-1,0 1,0 0,-1 0,1 0,0 0,0 0,0 0,0-1,0 1,0 0,0 0,0 0,0 0,-1 0,1 0,0 0,0-1,0 1,0 0,0-1,0 1,-1 0,1-1,0 1,0 0,0-1,0 1,0 0,0 0,0 0,4-11,14-13,-13 18,8-18,-12 21,-7 16,3-8</inkml:trace>
</inkml:ink>
</file>

<file path=ppt/ink/ink9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01"/>
    </inkml:context>
    <inkml:brush xml:id="br0">
      <inkml:brushProperty name="width" value="0.2" units="cm"/>
      <inkml:brushProperty name="height" value="0.2" units="cm"/>
      <inkml:brushProperty name="color" value="#008C3A"/>
      <inkml:brushProperty name="ignorePressure" value="1"/>
    </inkml:brush>
  </inkml:definitions>
  <inkml:trace contextRef="#ctx0" brushRef="#br0">589 10,'33'-10,"-28"10,0 1,-1 0,1 0,0 0,0 1,-1 0,1 0,0 1,-1 0,7 5,23 13,-28-19,0 1,0 0,0 1,0 0,-1 0,0 1,1 0,-2 0,2 0,4 9,-5-8,0 0,2-1,-1 0,0 0,0-2,0 1,1 0,-1-1,1 0,-1-1,10 2,28 13,-35-14,0 0,0-2,0 1,0-1,0-1,0 0,10-3,11 1,-23 4,0-2,0 2,0 0,0 1,0 0,0 1,0 0,-1 0,9 7,-6-4,8 4,27 14,-40-23,0 0,1 0,0-1,-1 0,1 0,0 0,-1 0,1-1,0-1,0 1,7-3,-12 3,0 0,0 0,0 0,0 0,0 0,1 0,-1 0,0 0,0 0,0 0,0 0,0 0,0-1,0 1,0 0,0 0,1 0,-1 0,0 0,0 0,0 0,0-1,0 1,0 0,0 0,0 0,0 0,0-1,0 1,0 0,0 0,0 0,0 0,0 0,0 0,0 0,0 0,0 0,0 0,0-1,0 1,0 0,0 0,0 0,0 0,0 0,0-1,0 1,0 0,0 0,0 0,-1 0,-5-8,-9-3,2 3,-1 0,0 2,0 0,1 1,-22-3,48 8,-8-1,1 0,0 2,-1-1,2 1,-2-1,1 2,-1 0,0 0,1 0,9 8,-11-8,0 0,-1 0,1 0,0 0,0-1,0-1,-1 2,8-1,35-3,-18 0,13 1,41 3,-81-2,0 0,0 0,0 0,0 1,-1 0,1-1,-1 1,1 0,0-1,-1 1,1 0,0 0,0-1,-1 1,1 0,-1 1,1-2,-1 1,0 0,0 1,1-2,-1 2,1-1,-1-1,0 2,0-1,0 0,0 0,1 1,-2 1,0 46,0-31,1-15,0 13,0 0,1 0,3 21,-3-32,-1 0,1-1,0 0,1 1,-1-1,1 0,-1 0,1 0,0 0,-1-1,2 1,-1 0,0-1,1 0,0 0,3 3,-3-2,1 0,-1 1,1-1,-1 1,0 0,0 0,0 0,-1 1,1-1,-1 1,0 0,0-1,0 2,-1-1,3 13,-3-9,0 0,-1 0,1 1,-1-1,0 1,-1-1,1 1,-2-1,-2 13,3-18,-1 1,0-2,0 2,1-1,-2-1,-4 9,5-10,0 0,0 0,0 0,1 1,0 0,-1-1,1 1,-1 0,2 0,-1 0,0 0,0 0,1 0,-1 6,1-5,-1 0,0-1,1 0,0 1,-1 0,-1-1,1 0,-1 1,1-1,-1 0,0 0,0 0,1 0,-2-1,1 1,-4 3,-4 6,-1-1,-19 17,18-18,9-8,-1 0,0 0,-1-1,1 1,1-1,-2 1,1-2,0 0,-1 0,0 0,1 0,-1-1,1 0,0 0,-8-2,4-1,0 1,-1-2,2 1,-1-2,0 1,0-2,-8-7,2 1,-2 1,1 1,0 1,-29-10,38 17,0 0,-1 2,1 0,-8 0,21 4,-1 2,-1-1,1 1,-1 0,9 14,-12-17,5 8,1 0,1-2,17 17,-21-22,-1-1,2-1,-2 1,1-1,0 0,1-1,-1 1,0-1,7-1,49-3,-57 3,13-4,-1-1,0-1,24-12,-37 17,6-2,-4 0,0 2,0-2,1 0,6-5,-11 8,-1-1,1 0,-1 0,1 1,0-1,0 1,-1-1,1 0,0 0,-1 0,0 0,1 0,-1 0,1 0,-1 0,0 0,1 0,-1 0,0 0,1 0,-1 0,0-1,0 1,0 0,0 0,0 0,0 0,0-1,0 1,0 0,0 0,-1-1,1 2,0-2,-1 1,0-1,1 0,-1 2,1-2,-1 1,0 0,0 0,0 0,-1 0,2 1,-1-1,0 0,0 0,-1 1,1-1,0 1,1 0,-2 0,1-1,0 1,-2 0,-28 1,23-1,-4 2,-1 0,-15 6,21-5,0 0,-1-1,1 0,-1-2,1 1,0 0,-1-2,1 1,-10-3,17 3,0 0,0-1,0 1,0 0,0 0,0-1,0 1,0 0,0 0,0 0,0 0,0 0,0-1,0 1,0 0,0 0,0-1,0 1,0 0,0-1,0 1,0 0,0 0,0 0,0 0,0 0,0-1,0 1,0 0,0 0,0-1,0 1,0 0,0 0,0-1,0 1,0 0,0 0,0-1,0 1,1 0,-1 0,0 0,0 0,0 0,1 0,6-9,41-34,-37 33,0 1,1-1,-1-2,18-24,-23 27,0-2,1 0,0 2,0 0,1 0,0 0,11-9,-6 2,-12 15,0 0,-1 1,1-1,-1 1,0-1,0 0,1 0,-1 1,0-2,1 1,-1 0,0 1,1-1,-1 0,0-1,0 2,0-1,0 0,0 0,0 0,0 0,0-1,0 2,-1-1,1 1,-1-1,1 1,-1 0,1 0,0-1,0 1,-1 0,1 0,-1 0,1 0,-1 0,1 0,-1 0,1 0,-1 0,1 0,-1 0,1 0,-1 1,1-1,0 0,0 1,-1 0,-13 6,13-6,-85 72,24-18,37-33,13-11,0-2,0 1,-19 9,31-19,0 0,0 0,0 0,0 0,0 0,0-1,0 1,0 0,0 0,0 0,0 0,0-1,0 1,0 0,0 0,0 0,0 0,0 0,0-1,0 1,0 0,-1 0,1 0,0 0,0 0,0 0,0 0,0 0,0 0,0 0,0 0,0 0,0 0,0 0,-1 0,1 0,0 0,0 0,0 0,0 0,0 0,0 0,0 0,0 0,-1 0,1 0,0 0,0 0,0 0,0 0,0 0,0 0,0 0,0 0,0 0,-1 0,1 0,0 0,0 0,0 0,0 0,8-13,14-14,3-2,-12 14,1 0,18-14,-30 26,0 1,0 0,1-2,-2 2,1-1,0 1,0-1,-1-1,1 0,0 1,-1 0,0-1,0 1,1-5,0 1,-1-1,0 1,0-1,0 0,0-14,0 8,1 0,-2 0,3 0,-1 0,1 1,0-1,1 1,9-24,-11 32,0-2,0 1,1 0,-1-1,-1 0,0 0,2-7,-3 12,0 1,0 0,0-1,0 1,0 0,0-1,-1 1,1 0,0 0,-1-1,1 1,0 0,-1 0,1 0,-1 0,0-1,1 2,0-1,-1-1,0 1,1 1,-1-1,0 0,0 0,0 1,0-1,1 1,-1-1,0 0,0 1,0-1,0 1,0 0,1 0,-1 0,0 0,0 0,0 0,0 0,-1 0,-3 0,2-1,-2 1,2 1,-1-1,0 0,0 2,0-1,1 0,-1 1,0 0,1 0,-5 3,4 0,-2 0,2 0,0 1,-1 0,1 0,0 1,-3 7,-11 23,0 2,3 0,-24 82,34-106,1 0,-2-1,1 1,-12 17,13-24,-7 10,7-21,1-15,3-7,-1 0,2 0,0 0,1 0,1 0,0 0,2 0,0 2,8-26,-10 42,0 0,0 0,1 0,-1 1,1-1,1 1,-1 0,5-5,6-4,20-17,-25 25,-47 6,20 2,-36-1,49-1,-1 0,0-1,1 1,-1-1,2 0,-1 0,-1-1,1 1,-6-7,2 4,-2-1,2 1,-2 0,1 1,-1 1,0 1,-9-2,0-1,-21-4,0 2,-56 1,89 5,1 1,-1-2,0 0,0 0,0-1,1 0,-12-8,-44-37,53 41,-11-11,17 14,-1-1,0 2,0-1,-1 1,1 0,0 1,-1-2,0 3,1-2,-1 2,0 0,0 0,-10-1,1 3,2-2,-1 2,-16 3,25-2,-1 0,0-1,1 2,-1-1,1 1,0 0,-1 0,2 1,-7 6,3-1,0 0,0 2,0-1,1 1,0 0,0 1,0-1,-6 24,-4 39,13-61,1 0,1 1,-1-2,1 1,0 1,1-1,0 0,2 16,0 16,-2-33,-1-1,0 0,0 0,0-1,0 1,-1 0,-1-1,1 1,-2-1,-3 11,-7 16,2 1,0 0,-7 43,18-75,-1 4,1 0,-2 0,0 1,-5 15,-55 145,56-146,1-9,0 0,0 0,0-1,-2 0,-13 24,18-36,1 1,1 0,-2 1,1-1,1 1,0-1,-3 7,3-7,1 0,-1-1,-1 1,1 0,-1-1,1 1,0-1,-1 0,-1 1,2-1,-1-1,-3 4,-3 1,0 0,0-2,0 1,-1-2,-9 5,-1 0,15-7,0 0,0 2,0-2,1 1,-1 1,1-1,-1 1,1 0,-1 1,2-1,-2 0,2 1,-1 0,1 0,0 1,0-2,-1 2,2-1,0 2,-1-2,1 1,-1 8,1-5,0 1,0-1,1 0,0 0,1 0,0 1,0-2,-1 2,2-2,0 2,0-1,0-1,1 1,4 9,-6-17,3 10,0 0,2-1,-1-1,9 14,8 19,73 75,-49-67,-33-38,-11-9,1 0,-1 1,1-1,0-1,0 1,0 0,0-1,1-1,-1 1,0 0,0-1,1 1,-1-2,0 1,1 0,4-1,52-1,-45 1,-11 0,-6 0,1 1,0-1,0 0,0 0,1 0,-2 0,1 0,0-1,0 1,0 0,0-1,0 1,0 0,0-1,0 0,0 1,0-1,1 1,-1-1,0-1,0 1,0 1,-1-3,2 2,0-1,0 1,0-1,0 0,0 1,0-1,0 1,0-1,0 1,1 0,-1-1,0 1,1-1,-1 1,1 0,0-1,-1 1,1 0,0-1,-1 1,0 0,3-1,0-5,-1 1,1 0,-1-1,0 0,0 0,0 0,-1 0,0-1,0 1,0 0,0-12,0 5,0 2,4-23,16-33,-17 55,-2 1,5-20,-6 22,1 1,0 0,0 0,1-1,0 2,4-13,13-32,-2 2,-4 24,-11 20,0 1,0-1,1 0,-2 0,1 0,-2-1,2 1,-1-1,1-9,2-22,14-52,-5 23,-12 60,1 1,-1-1,0 1,5-8,-5 9,0 2,0-2,0 1,0-1,-1 1,0-1,1 1,-1-2,0-8,0 0,2 0,-1 1,0-1,2 1,-1 0,2 0,8-23,8-24,-14 38,0 1,2 0,-1 1,2 1,21-35,-3 13,14-23,-38 57,-1 1,1 0,-1 0,0-1,-1 0,1 0,2-12,-1-3,-2-1,0 1,0-1,-2 1,-1-32,1 55,0-1,0 1,0-1,0 1,0 0,0-1,0 1,0 0,0 0,0-1,0 1,0-1,0 1,-1-1,1 1,0 0,0 0,0-1,0 1,-1 0,1-1,0 1,0 0,0-1,-1 1,1 0,0-1,0 1,-1 0,1 0,0 0,0 0,0 0,0 0,0 0,-1 0,0-1,-9 10,-7 21,17-30,-38 88,29-65,0 1,-2-2,0 0,-15 23,-4-5,20-28,1 1,-1-1,1 2,2 0,-1 1,-11 27,7-8,1 0,-9 49,1 3,-5 27,19-91,-1 0,0-1,-8 24,6-23,1 0,-9 37,10-24,-5 27,5-34,5-22,0 0,-1-2,1 2,0-1,-1 1,-1-1,2-1,-4 7,-11 17,7-11,0-1,-1-1,-12 17,-24 34,42-62,1 0,-1 1,1 0,-1 0,2 1,-1-1,1 1,-1 0,0-1,2 2,-1-1,-2 9,1 4,0-1,-2 39,3-48,1-9,1 0,0-1,0 0,0 0,0 0,-1 1,1-1,0 0,1-1,-1 2,0-1,0 0,0 0,0 1,0-1,1 0,-1 0,0 0,33-79,-32 73,2 1,-1-1,1 1,1-1,-1 2,6-10,-9 15,0 0,0 0,1 0,-1 0,0 0,0 0,0 0,0 0,0-1,0 1,0 0,0 0,0 0,0 0,0 0,0 0,0 0,0 0,0 0,0 0,1 0,-1 0,0 0,0 0,0 0,0 0,0 0,0 1,0-1,1 0,-1 0,0 0,0 0,0 0,0 0,0 0,0 0,0 1,0-1,0 0,1 0,-1 0,0 0,0 1,2 9,-1 12,-1-22,0 8,0 0,-1 1,0-1,-1 0,1 0,0 0,-2 0,1-1,0 1,-1-1,0 1,0-1,-4 6,7-13,0 0,0 0,0 0,0 0,0 0,-1 0,1 1,0-1,0 0,0 0,0 0,0 0,0 0,0 0,0 0,0 0,0 0,0 0,0 0,-1 0,1 0,0 0,0 0,0 0,0 0,0 0,0 0,0 0,0 0,0 0,0 0,0 0,-1 0,1 0,0 0,0 0,0 0,0 0,0-1,0 1,0 0,0 0,0 0,0 0,0 0,0 0,0 0,0 0,0-1,0 1,0 0,0 0,0 0,0 0,0 0,0 0,0 0,-2-11,1-10,1 0,0 14,1 0,-2 0,1 0,-2-10,2 15,-1 0,0 0,1 0,0-1,-1 2,0-2,0 2,0-1,0 0,0 0,1 1,-2-1,1 1,0-1,-1 0,1 2,-3-4,-6-5,-1 0,2-1,-1-1,1 0,0-1,0-1,-7-15,14 23,0 0,2 0,-2 0,1-1,0 1,0-1,0-10,-2-13,0 19,2 1,0-1,0 0,1 1,-1-1,2-13,-1 19,0 1,1-1,-1 1,1-1,-1 1,1 0,0-1,0 0,1 1,-1 0,0 1,1-1,-1 0,1 0,-1 0,1 1,0-1,1 1,-2 0,4-3,13-11,-2 0,0-1,-1-1,-1-2,24-38,-3 5,-35 52,0 1,1-1,-1 0,0 1,1-1,-1 1,0 0,1 0,-1-1,0 1,1-1,-1 1,0 0,0-1,0 1,1 0,-1-1,1 1,-1 0,1 0,-1 0,0 0,1 0,-1 0,1 0,-1 0,1 0,-1 0,1 0,-1 0,0 0,1 1,-1 0,1 0,0 0,-1 0,1 0,-1 0,1 0,-1 0,0 1,1-2,-1 1,0 1,0-1,0 0,0 2,0 2,0 0,0 0,0 0,0 0,0 0,-1 0,-2 7,-5 6,1 1,-15 21,13-24,1 0,0 1,-9 24,6-8,4-13,-9 34,2-10,24-58,1-2,-2 1,0-2,-1 0,0 0,10-33,-8 24,20-45,-26 62,-1 0,0-1,-1 0,1 1,0-1,1-21,-2 17,0 1,7-26,3 1,2 2,1 0,0 0,23-35,-34 64,-1 0,0-1,0 0,0 0,2-11,-3 12,1-1,-2 1,2 0,0 0,0-1,6-7,13-23,22-49,-24 48,-17 33,60-111,-52 100,-1 2,1 0,1 0,24-21,-20 21,-2-3,1 1,23-39,-36 55,-1-1,0 2,-1-2,1 0,0 1,-1-1,1 1,0-1,0 1,-1-1,1 0,-1 0,1 1,-1-1,0 0,0 0,0 0,0 1,0-1,0 0,0 0,0 0,0 1,0-1,0 0,-1 0,1 0,-1 1,0-1,1 0,-2-2,0 2,1-1,-1 0,-1 1,2-1,-1 1,-1 1,2-2,-2 2,0-1,2 0,-2 1,0-1,1 2,-5-3,3 2,-1 1,1 0,0 0,-1 0,1 0,0 0,-1 2,1-1,0 0,0 1,0 0,0 1,0-1,1 0,-2 1,-3 5,-5 6,0 0,1 1,-11 19,12-17,-1-2,-19 22,21-25,-1 1,2 0,-1 0,2 1,-9 18,-20 30,-54 63,84-113,0 0,9-22,77-185,-55 146,-16 35,-1 1,0-1,-1-1,7-24,1-33,-11 57,0 0,0 1,0-1,1 1,11-28,-12 36,-1 1,0 0,0 1,0 0,1 0,-1 1,1-1,3-3,-5 5,0 1,-1 1,2-1,-1 1,1-1,-1 1,-1-1,2 1,-1 0,1-1,-1 1,0 0,0 1,0-1,1 0,-1 0,0 1,0-1,0 1,1-1,-1 1,0 0,0 0,0 0,2 1,0 1,2 1,-2 0,1 0,-1 0,1 0,-2 0,2 1,-2 1,1-2,-1 2,0-1,3 7,0 3,-2 0,1 0,3 26,-7-38,0 1,1-1,0 1,0-1,1 0,-1 0,0 0,0 0,1 1,0-2,-1 1,1-1,0 1,0 0,0-1,0 0,1 0,-2 0,2 0,-1 0,1-1,-1 0,0 1,1-2,0 1,4 1,6 1,0-2,1 0,28-2,-14-1,102 11,-123-8,-1 1,1-1,0 1,0 0,10 5,-10-4,0 1,0-2,-1 0,1 0,9 0,-13-2,-2 0,2 0,-1 0,-1 1,2 0,-1 0,0-1,4 4,-6-4,0 0,0 0,0 0,0 0,0 0,0 0,0 0,0 0,0 0,0 0,1 0,-1 0,0 1,0-1,0 0,0 0,0 0,0 1,0-1,0 0,0 0,0 1,0-1,0 0,1 0,-1 0,0 0,0 0,0 0,0 0,0 1,0-1,-1 0,1 0,0 1,0-1,0 0,0 0,0 1,0-1,0 0,-12 8,4-5,0-1,-1 0,1-1,-14-1,14 0,0 0,0 1,0 1,1-1,-16 6,16-4,-1 1,1-3,-14 3,-16 5,-39 31,67-36,0 1,1 1,-12 9,55-20,12 0,75 7,-70 8,-37-7,-1 0,18 0,-11-4,-9 0,-27 6,-2-2,1 1,-1 2,-29 15,28-12,0-1,-1-1,1-3,-27 5,4-1,14-4,18-3,0 1,-1-1,-11 6,15-3,2 0,-1-1,1 2,-1 0,1 0,-7 9,-9 9,6-8,1 2,1-1,-21 37,11-17,22-36,0 0,0 0,0 0,0 0,0 1,0-1,0 0,0 0,0 0,1 0,-1 0,0 0,0 0,0 0,0 0,0 0,0 0,0 0,0 0,0 0,0 0,0 0,0 0,0 0,0 0,0 1,0-1,0 0,0 0,0 0,0 0,0 0,0 0,0 1,0-1,0 0,0 0,0 0,0 0,0 0,0 1,0-1,0 0,0 0,0 0,0 0,0 0,0 0,0 0,0 0,0 0,0 0,0 0,0 0,0 0,-1 0,1 0,0 0,0 0,0 0,0 0,0 0,0 0,0 1,0-1,0 0,0 0,-1 0,1 0,9-4,14-10,-22 13,36-25,2 4,0 1,0 3,1 2,54-11,-31 8,-48 13,0 1,0 1,30-2,-33 5,0 0,0-2,14-4,-56 14,17-3,0-1,1 1,-14 8,7-2,1 2,1 1,-1 1,1 1,1 0,-17 22,19-20,-25 20,11-11,-24 20,32-30,1 2,-23 26,17-17,19-21,-1 0,1 2,0-1,-7 11,13-18,0 0,0 0,1 0,-1 0,0 0,0 0,0 0,0 0,0 0,0 0,0 0,0 0,0 0,0 0,0 0,0 0,0 0,0 0,0 0,0 0,0 0,0 0,1 0,-1 0,0 0,0 0,0 0,0 0,0 0,0 0,0 0,0 0,0 0,0 0,0 0,0 0,0 0,0 0,0 0,0 0,0 0,0 0,0 0,0 1,0-1,0 0,0 0,0 0,0 0,0 0,0 0,0 0,0 0,0 0,0 0,0 1,0-1,0 0,0 0,0 0,0 0,0 0,0 0,8-3,8-7,138-120,-123 107,-23 16,1 1,-1-1,1-1,6-10,-5 8,0-1,13-9,16-19,-30 31,1 1,-1 0,1 2,-1-2,2 3,-2 0,21-6,-9 3,-20 7,0-1,0 0,0 1,0-1,0 1,-1 0,1 0,0-1,1 1,-1 0,0 0,-1 0,1 1,0-1,0 0,0 1,0-1,0 1,0-1,-1 1,1-1,0 0,0 1,-1 0,1 0,0-1,0 1,0 2,-1-3,0 2,0 0,0-2,0 2,0-1,0 0,0 0,0 1,-1-1,1 0,0 1,0-2,0 1,0 1,-1-2,1 2,-1-1,0 0,1 0,-1 0,0 0,1 0,-1-1,1 1,-1 0,0 0,1-1,-1 1,-1 0,-9 8,-1 0,0-1,0-1,-1-1,-14 6,-18 9,32-15,2 2,0 0,0 1,-19 19,21-19,-1-1,0 0,-20 12,20-15,0 1,0 1,0 1,-12 12,-1 4,-29 23,22-21,16-10,1 0,0 1,1 1,-21 38,11-13,17-33,0 1,0-1,-1 0,0 0,0-2,-1 1,0 0,0-2,-10 9,-2-2,10-7,-1 0,-12 14,19-19,5-7,6-9,54-47,106-78,-136 110,-24 21,2 1,-2-1,1 1,13-6,0 3,-8 4,-1 0,0-1,23-18,-31 21,0 0,-1 1,1-1,1 2,6-4,-12 5,1 1,-1 0,1 0,0 0,-1 0,1 0,0 0,0 0,0 0,0 0,-1 0,0 0,1 1,0-1,-1 0,1 1,0 0,0-1,-1 1,1-1,-1 2,1-1,-1 0,1 0,-1 0,1 0,-1 0,0 1,1-1,-1 0,0 1,0-1,0 0,0 1,0-2,0 2,0 0,0-2,0 2,0-1,-1 2,-1 9,1 0,-1 0,-1 0,0-1,0 1,-1-1,-5 14,7-18,-1 0,1 0,0 1,1-1,-1 0,1 1,0-1,0 0,1 1,0 15,-3 33,0-31,-7 36,5-34,0-1,3 0,-3 39,5-58,-1 2,-1 0,0-2,1 2,-1 0,-1-1,1-1,-6 12,5-12,1 0,-1 0,0 0,1 1,0-1,0 1,2 0,-2 0,1 8,1-15,0-1,0 0,0 0,0 0,0 0,0 1,0-1,0 0,0 0,0 0,0 0,0 0,0 1,0-1,0 0,0 0,0 0,0 0,0 0,0 0,0 0,0 1,0-1,0 0,0 0,0 0,1 0,-1 0,0 0,0 0,0 0,0 0,0 0,0 0,0 0,0 0,0 0,0 0,1 0,-1 0,0 0,0 0,0 0,0 0,0 0,0 0,0 0,0 0,1 0,-1 0,0 0,0 0,0 0,0 0,0 0,0 0,0 0,0 0,0 0,0-1,0 1,0 0,0 0,8-10,6-14,38-87,-51 110,-1-1,1 0,-1 0,0 0,1 0,-1 0,0 1,0-2,0 2,0-2,0 2,-1-2,0-2,-6-32,3 19,1-2,1 0,0-38,-2-16,3 57,1 0,0-21,0-22,0 58,-1 0,1 1,0-1,-1 0,1 0,-1 1,0-1,1 1,-1-1,0 1,0-1,1 1,-1 0,0-1,0 1,0 0,0 0,0-1,0 2,0-1,0 0,-1 0,1 0,0 1,0-1,0 1,-1-1,1 1,0-1,0 1,-1 0,1 0,-2 0,-3 0,-1 1,1-1,0 2,0-1,-9 4,3 2,2 0,0 1,-1 0,2 1,-1 1,1 0,-13 18,-9 9,24-29,1 2,0-1,0 1,0 0,-6 13,7-10,-1-1,-1 0,-11 16,-2-5,-27 24,-12 12,53-51,1 1,-1-1,1 2,-1-1,-5 18,55-71,-14 9,0 3,2 2,58-41,-55 51,-27 16,0 1,-1-2,0 0,0 0,1-1,-2 0,13-14,24-29,-43 49,0 0,1 0,-1-1,0 1,0 0,0-1,0 1,0 0,0 0,0-1,0 1,0 0,0 0,0 0,0 0,0 0,1 0,-1 0,0 0,0 0,0 0,1 0,-1 0,0-1,0 1,0 0,1 0,-1 0,0 0,0 0,0 0,1 1,-1-1,0 0,0 0,0 0,1 0,-1 0,0 0,0 0,0 0,1 0,-4 13,-6 14,-12 7,-1-1,0-1,-2-3,0 0,-34 30,47-45,-2-1,3 2,0 0,-18 32,-15 23,-4 6,28-42,7-13,9-14,-1 0,0-1,-8 13,30-40,12-11,-2-1,30-46,-46 64,-1 0,0 2,1 0,1 1,0 0,17-10,-18 12,-2 0,1 0,15-21,15-15,-29 35,-8 7,0 0,1 0,-1 0,0 1,1 0,6-4,-10 7,-1 0,1 0,-1 0,0 0,0 0,0 0,1 0,-1 0,0 0,1 0,-1 0,0 0,1 0,-1 1,1-1,-1 0,0 0,1 1,-1-1,0 0,0 1,1-1,-1 1,0-1,0 0,0 0,0 1,0-1,0 1,1 0,2 17,-7 19,-2-22,-1 0,1-1,-1 0,-1 1,0-2,-1-1,0 0,-1 0,-16 16,-61 60,71-73,1 0,-22 14,-9 9,-6 2,41-30,8-8,2 0,-2-1,1 1,0-1,0 1,-1-1,1 0,0 0,-1 0,1 0,-5-1,2 1,0 0,0 0,1 0,-9 5,-13 3,19-8,0 1,0 0,0 0,0 1,-11 7,17-9,0-1,0 1,0 0,1 0,-1 0,0-1,0 1,0 0,0 0,0 0,1 0,-1 1,1-2,0 2,-1-1,1 0,-1 1,1-1,-1 3,1-3,0 2,0-2,1 1,-1-1,0 2,1-2,0 1,-1-1,0 1,1-1,-1 1,1 0,0-1,0 1,0-2,0 2,0-1,-1 0,1 0,2 2,1 0,0 1,0 0,0-1,1 0,-1-1,0 0,1 1,-1-2,1 1,0 0,0-2,4 2,9-1,33-4,-44 2,40-9,-31 6,0 1,18 0,-27 3,0-1,0 0,-1-1,1 0,0 0,-1-2,1 0,-1 1,0-1,11-10,-4 6,-1 0,1 2,0-1,-1 3,2-1,-1 1,0 2,1-1,-1 2,15 1,-24 0,-2 0,1 0,0 0,0 0,0-1,0 0,0 0,-1 0,1-1,-1 1,2-2,-2 2,0-2,3-1,-3 1,0 2,0-2,-1 0,0 1,1 0,-1-2,0 2,0-1,0 1,0-2,0 1,-1 0,1 0,0 0,-1 0,0 0,1-1,-1-3,0-3,0 1,1-1,1 0,-1 1,1-1,0 1,5-15,-5 19,-1-1,0 2,0-2,-1 1,1-1,-1 1,0-1,0 2,0-2,0 1,-1-1,0-8,0 13,0 0,0 1,1-1,-1 0,0 0,0 1,1-1,-1 1,1 0,-1-1,0 1,0-1,0 1,0 0,1-1,-1 1,0 0,0 0,0 0,0 0,0 1,0-1,1 0,-1 0,0 1,0-1,0 1,1-1,-2 2,-24 14,11-2,1 0,0 2,-18 24,16-18,-28 27,42-47,-83 74,85-76,-1 0,1 1,0-1,0 0,0 0,0 0,0 1,0-1,-1 0,1 0,0 0,0 0,0 1,0-1,-1 0,1 0,0 0,0 0,0 0,-1 0,1 0,0 0,0 0,0 0,0 0,-1 0,1 0,0 0,0 0,0 0,-1 0,1 0,0-1,0 1,0 0,0 0,0 0,0 0,0-1,0 1,0 0,0 0,0 0,0-1,-1 1,1 0,0 0,0 0,0 0,0 0,0 0,0-1,0 1,2-18,11-19,2 11,29-41,-21 36,-16 22,-6 9,-1 0,0 0,0 0,1-1,-1 1,1-1,-1 1,1-1,-1 1,0-1,1 1,-1 0,0-1,1 0,-1 0,0 1,1 0,-1-1,0 0,0 0,0 1,1-1,-1 1,0-1,0 0,0 0,0 1,0-1,0 1,0-1,0 0,0 0,-1 1,1-1,0 0,0 1,0-1,-1 0,-1-6</inkml:trace>
</inkml:ink>
</file>

<file path=ppt/ink/ink9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02"/>
    </inkml:context>
    <inkml:brush xml:id="br0">
      <inkml:brushProperty name="width" value="0.2" units="cm"/>
      <inkml:brushProperty name="height" value="0.2" units="cm"/>
      <inkml:brushProperty name="color" value="#008C3A"/>
      <inkml:brushProperty name="ignorePressure" value="1"/>
    </inkml:brush>
  </inkml:definitions>
  <inkml:trace contextRef="#ctx0" brushRef="#br0">0 1,'0'2,"1"-2,-1 2,1-1,-1 0,1 1,-1-1,0-1,1 2,-1-1,1 0,0 0,0 0,-1 0,1-1,0 1,0 1,18 14,-13-11,32 37,-32-35,1 1,-1-1,1 0,0 0,1-1,-2-1,2 0,11 5,88 22,-93-28,0-2,0 0,-1-2,17-2,-18 0,0 2,-1 0,2 0,-1 2,0 0,16 7,-16-6,0 0,0 0,0-2,0 0,0-1,14-3,11 1,23 1,63 2,-106 2,29 11,-6-2,7 8,-40-16,-3-3,9 6,0-2,25 8,-35-13,0 1,1-1,-1 1,0-1,1-1,-1 1,1-1,-1 1,1-1,-1-1,0 1,0-1,1 1,-2-2,2 1,5-5,-9 5,1 1,0 0,0-1,0 1,0 0,0-1,-1 1,0-1,1 1,-1-1,1 0,-1 0,1 1,-1-1,0 1,1-5,-3-32,1 34,1 0,-1-1,1 0,0 1,0-1,0 0,1 1,1-7,-2 10,1-1,0 1,0 0,-1 0,1 0,-1 0,1 1,0-1,0 0,0 0,0 1,0-1,0 0,0 1,0-1,0 1,0-1,1 1,-2 0,1 0,0 0,0 0,1 0,-1 0,-1 0,1 1,0-1,2 1,-1 0,-2-1,2 0,0 0,-1 0,0 0,1 0,-1 0,1 0,0-1,-2 0,2 1,-1-1,3-1,-4 2,0 0,0 0,0-1,0 1,0 0,0 0,0 0,0 0,1 0,-1 0,0 0,0 0,0 0,0 0,0 0,0 0,0 0,0-1,0 1,0 0,0 0,0 0,0 0,0-1,0 1,0 0,0 0,0 0,0 0,0-1,0 1,0 0,0 0,0 0,0 0,0 0,0-1,0 1,-1 0,1 0,0 0,0 0,0 0,0 0,0 0,0 0,0 0,0 0,0 0,-1 0,1 0,0 0,0 0,0 0,-8-4,-10 0,13 4,1-1,0 1,0 0,0 1,-1-1,1 1,1 0,-2 1,1-1,1 1,-2 0,2 1,-8 4,5-3,0 0,0 0,0-2,0 2,-8 0,6-1,1-1,0 1,-9 7,-7 5,-31 25,50-37,0-1,0 0,0 1,0-2,0 1,-1-1,1 0,-5 1,-36 0,44-2,-364 0,350-1,0-3,0 1,1-1,-20-10,11 6,-31-6,-6-1,36 7,8 1,1 2,0 0,-1 2,0 1,-29-1,44 3,0 0,1 0,-1 0,0 0,1 1,-1-1,0 0,1 0,-1 0,1 1,0-1,-1 1,1-1,-1 0,1 1,-1-1,1 0,-1 1,1 0,-1-1,1 1,-1-1,1 1,0-1,0 1,0 0,-1 0,1-1,-1 3,1-2,0 1,1-1,-1 1,0 0,0-1,0 1,1-1,-1 1,0-1,0 1,1 0,0-1,1 2,0 2,0 0,0-1,1 0,-1-1,1 1,0-1,0 1,5 4,3-3,-1-1,2 0,-2-2,1 1,15-1,16 3,7 1,-35-5,1 0,23 7,-15-1,-15-5,-1 0,1 0,10 7,-2-2,-1-1,2 0,-2-1,33 2,-5 0,-30-4,0 1,0 0,17 11,-21-11,117 55,-109-53,-1-1,0-1,1-2,0 0,31-2,-38-3,1-1,-2-1,2 0,-2 0,1-1,-2-1,2 0,9-11,4-9,7-5,-28 30,-1 1,1-1,1 0,-2 2,2-2,-1 1,0 0,0 1,1 0,-2-1,2 1,-1 0,4 0,-4 1,-1-1,1 1,0 0,-1 0,1 0,0 0,0 1,-1-1,0 0,1 1,-1 0,1 0,-2-1,2 2,-1-2,0 1,2 4,15 44,-10-25,-7-23,0 0,0 0,0 0,0 0,-1 0,1 0,-1 1,0-1,0 0,1 1,-1-1,0 0,0 1,0-1,0 1,-1-1,1 3,0-3,-1 0,0-2,0 2,0-1,0 1,0-1,1 0,-1 0,0 1,0-1,0-1,-1 1,1 0,1 0,-2-1,1 1,0 0,-1-1,2 1,-2-1,1 1,-1-1,0 0,-23 1,2 0,-1-3,0 0,0-2,1-1,-25-11,27 8,13 5,1 0,0 0,0 2,0-1,-10 1,-5 2,-24 7,33-5,1 0,-1-1,0-1,0-1,1 0,-1-2,-16-3,-79-32,90 29,1 2,-1 0,0 2,-1 0,-28 1,30 3,-4-1,1 3,-1 0,-39 12,59-14,0 0,0 0,0 0,1 0,-1 1,0-1,0 1,0 0,0-1,0 1,1-1,-1 1,1 0,-1 0,0 0,0-1,1 1,-1 1,1-2,-1 1,0 1,1-1,0-1,0 2,0-1,-1 0,1 0,0 1,0-2,0 2,-1-1,1 0,0 1,0-1,0 0,1 0,-1 1,0-2,0 2,0-1,1 0,-1 0,0 1,0-2,1 3,1 2,1 0,-1 1,0-2,1 1,-1-1,2 1,-2-1,6 4,15 17,-2-1,36 29,-48-47,0 1,-1-2,2 1,-1-2,0-1,1 1,18 2,9 3,-28-6,0-1,1 0,-2-1,11 0,-16-2,-1 1,1-1,0 1,-1-1,1-1,-1 1,1 0,0-1,-1 1,0-2,1 2,-1-2,2-1,1-3,0 0,-1 0,7-13,8-12,-17 29,-1 2,2-1,-1 1,0-1,0 1,0 0,0 0,1 0,-1 0,0 1,0-1,1 1,-1 0,0 0,3 0,36 5,0 9,-30-10,-1 0,2-2,-2 0,12 1,-60-27,-83-54,48 29,59 40,7 4,0 0,1 1,-1 0,1 0,-2 2,1 0,0-1,-1 2,-11-2,-10 3,6 0,-26 4,42-4,1 2,-1 0,0 1,0 0,0 0,1 1,-12 8,17-11,0-1,0 1,0 0,0 0,0-1,0 2,1-1,0-1,-1 1,0 1,1-1,-1-1,1 2,-1-1,1 0,-1 0,1 1,-1-1,1 0,0 1,0-1,0 0,0 2,0-1,0 1,0-1,1 0,-1 1,1-2,0 2,-1-1,1 0,0 0,0 0,-1 0,3 3,1 1,1 0,0 0,0 1,0-2,10 9,-8-9,1 0,0-1,-1 0,2 0,-1-1,1-1,-1 0,11 0,71-4,-75 1,8-2,-2 0,24-8,-45 11,0 0,0 0,1 0,-1-1,1 1,0 0,-1-1,1 1,-1 0,1-1,-1 1,1-1,-1 1,1 0,-1-1,0 1,0-1,0 0,0 1,1 0,-1-1,0 0,1 1,-1-1,0 0,0 1,0-1,1 0,-1 1,0-1,0 0,0 1,0-1,0 0,0 0,0 0,-9-30,2 1,6 29,1 0,0 0,0 0,0 1,0-1,0 0,0 0,0 0,0 1,0-1,0 0,1 0,-1 1,0 0,0-1,0 0,0 0,0 0,0 1,1-1,-1 0,1 1,-1-1,0 1,1-1,-1 1,1-1,-1 1,2-2,31-9,-33 11,0 0,0 0,0 0,0 0,0 0,0 0,0 0,0 0,0 0,0 0,0 0,0 0,0 0,0 0,1-1,-1 1,0 0,0 0,0 0,0 0,0-1,0 1,0 0,0 0,0 0,0-1,0 1,0 0,0 0,0-1,0 1,0 0,0 0,0 0,0 0,0 0,0 0,0 0,0 0,0-1,0 1,0 0,-1 0,1 0,0 0,0-1,-7-8,-10-7,16 14,-13-8,0 1,0 0,-25-10,23 12,24 13,-1-1,1 1,6 6,25 22,-34-32,-1 1,0-2,1 1,-1-1,0 0,1 0,-1 0,0 0,1-1,-1-1,1 1,4-3,3 0,0-2,21-13,-20 11,-1 0,22-6,-25 11,-1-1,0 0,1-1,0 0,-2-1,1-1,8-6,2-4,-10 8,0 2,0-1,1 2,14-9,-22 13,0 1,1-1,-1 0,0 0,-1 1,1-1,0-1,1 1,-1 1,0-2,-1 0,0 2,1-2,0 1,0-1,0 1,-1 0,1-1,-1 0,1-1,5-40,-6 38,1-1,-1 1,1-1,0 1,0-1,3-6,-3 5,2 2,-1-1,2 0,-1 1,6-10,-6 12,-2 2,1-1,1 1,-2-1,1 1,1 0,-1 0,0-1,1 2,-2 0,2-1,0 1,-1-1,4 2,-3-1,12 1,-15 3,-8 3,-6 3,-1-1,1-1,0 0,-2-2,1 1,0-3,0 0,-1-2,1 1,-1-2,0-1,0-1,1-2,-20-4,19 4,1 2,-1-1,0 2,-23 5,-20 0,35-5,9 1,0-1,-16-3,26 2,1 0,1 0,-2-1,1 1,0-2,0 1,1 0,-1-1,1 0,-1 0,1 0,-5-6,5 6,0 0,-1 0,1 0,0 1,-1 0,1 0,-1 1,0-1,0 1,-6-2,-40-2,26 3,11 0,-1 1,1 1,-1 1,1 0,0 1,-24 9,36-11,0 1,1-1,-1 0,0 1,0 0,0 0,1 0,-1-1,0 1,1 0,-1 0,1-1,-1 2,0-1,1 0,-1 0,1 0,-1 1,1-2,-1 2,1-1,0 0,-1 0,1 1,0-1,0 2,0 4</inkml:trace>
</inkml:ink>
</file>

<file path=ppt/ink/ink9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0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49 105,'2'-2,"1"0,-2 1,2-1,0 1,-2-1,2 1,0 0,-1 0,1 0,2 0,-4 1,21-4,-1 1,1 2,32 3,-4 0,61-2,-122 0,1-2,0 0,-1-1,2 0,-16-7,16 6,-35-15,43 19,-1 0,1-1,-1 1,2 0,-2-1,1 1,-1 0,1 1,0-1,0 0,-1 1,1-1,-1 0,2 1,-4 1,36 1,108-4,-157-1,16 0,9-1,3 1,0 1,16 2,-16-1,-27 0,-21 0,35 0,-1-1,1 0,0 0,0 1,-1-1,2-1,-2 1,1 0,0-1,0 1,0-1,0 0,-3-4,5 6,0 0,0 0,0 0,0-1,0 1,0 0,0 0,0 0,0 0,0 0,0 0,-1 0,1 0,0 0,0 0,0 0,0-1,0 1,0 0,0 0,0 0,0 0,0-1,0 1,0 0,0 0,0 0,0 0,0-1,0 1,0 0,1 0,-1 0,0 0,0 0,0 0,0 0,0 0,0 0,0 0,0 0,0 0,0 0,0-1,0 1,1 0,-1 0,0 0,0 0,0 0,0 0,0 0,10-3,10 3,-18 0,68 10,-50-11,-9 0,-1 0,1 1,-2 1,1 0,1 1,-2 1,1 0,0 0,12 8,-7-1,0 0,1-2,0-1,0 0,32 7,-31-11,38 2,-58-5,0 0,2 0,-1 0,-1 0,2 0,-1 0,0 0,0 1,0 0,0 0,0-1,0 1,0 0,0 1,1-1,-1 0,0 1,0-1,1 1,0 0,-1 0,0 0,1 0,0 0,-2 3,2-2,0 0,0-1,0 1,0-1,-1 0,1 1,0-1,-1 0,1 0,-1-1,0 1,1 0,-1-1,0 1,1-1,-2 0,1 1,0-2,1 1,-2 0,1-1,1 1,-2 0,-1-1,2 0,1 0,0 0,0 0,1 0,-1 0,0 1,0-1,-1 1,1 0,0-1,1 0,-1 1,1 0,-1 0,0 0,0 0,0 0,0 0,1 0,0 0,-1 0,0 0,1 0,-1 1,0 1,-8 13,9-16,-1 0,1 0,-1 0,1 0,-1 0,1 0,0 0,-1 0,1 0,-1-1,1 1,0 0,-1-1,1 1,0-1,-1 1,1 0,0 0,0-1,0 1,0-1,0 1,-1-1,1 0,0 1,-9-20,6 14,-1-1,-1 1,0 1,0-1,-1 1,0 0,0 0,1 1,-1 0,-1 1,1-1,0 2,-8-3,-35-3,1 3,-77 6,47 0,32-2,-51 2,96 0,-1-1,1 1,0-1,-1 1,1-1,0 1,0 0,-1 0,1 0,-1-1,0 4,2-4,0 0,0 0,0 0,0 0,0 0,0 0,0 0,0 0,-1 0,1 0,0 0,0 0,0 0,0 0,0 0,0 0,0 1,0-1,0 0,0 0,0 0,0 0,0 0,0 1,0-1,0 0,0 0,0 0,0 0,0 1,0-1,0 0,0 0,0 0,0 0,0 0,0 0,0 0,0 0,0 0,0 0,0 0,0 0,0 0,1 0,-1 1,0-1,0 0,0 0,10 1,25-5,40 3,21 0,-17-18,-120 21,30-2,2 0,-2 1,2 1,-2 0,-9 4,-13 8,15-8,1 2,-17 11,27-15,-1 0,1 0,-1-1,0 0,0 0,0-2,-15 2,22-3,0 0,1 0,-1 0,1-1,-1 1,1 0,-1-1,0 1,1-1,-1 0,0 1,1 0,-1-1,1 1,0-1,0 0,-1 1,1-1,-1 0,1 0,-1 0,1 1,-1-2,-5-26,5 24,0 1,0-1,1 0,-1 1,0-1,0 1,-3-5,3 6,0 1,-1-1,0 1,1 0,-1 0,0 0,1 0,0 0,-1 0,0 1,0-1,1 1,-2 0,1 0,1 0,-1 0,0 0,-2 0,1 1,1-1,-1 1,0 0,2-1,-2 1,0 1,1-1,-1 1,2 0,-2-1,1 1,-3 2,32-11,-17 2,1 1,-1 0,0 1,1 0,16 0,-3 3,32 3,8 13,-14-3,-60-15,1 1,-1 1,2 0,-2 0,1 2,-1 0,-13 5,23-7,0 0,0 0,0 0,0 0,0 0,0 0,0 0,0 0,-1 0,1 0,0 0,0 0,0 0,0 0,0 0,0 0,0 0,0 0,0 0,0 0,0 0,-1 0,1 1,0-1,0 0,0 0,0 0,0 0,0 0,0 1,0-1,0 0,0 0,0 0,0 0,0 1,0-1,0 0,0 0,0 0,0 0,0 0,0 1,0-1,0 0,0 0,0 0,0 0,1 0,-1 0,0 0,0 0,0 0,7 7,7 0,6-3,0-3,0 0,22-3,2 0,-33 1,1 0,15-6,-15 3,-2 1,20 0,-20 3,-5 1,1-1,0 0,-1-1,1 0,12-3,-17 3,0 1,-1-1,1 0,0 1,0 0,0-1,0 0,0 0,-1 0,0 0,1 0,0 0,0 0,-1 0,1 0,-1 0,2-3,-2 3,1-2,-1 2,0-1,0 0,0 0,0 0,0 0,0 0,0 0,0 0,-1 0,1 0,-1 1,1-2,-2-1,1 1,0 1,0 0,1 0,-1 0,0 0,-1 0,1 0,0 0,0 0,-1 1,1-1,-1 1,1-1,-1 1,0 0,0 0,-1-1,-33-9,8 3,15 4,0 1,-1 1,1 0,-1 2,1 0,-16 4,25-4,-73 10,67-9,9 2,2-2,-1-1,2 0,-1 0,0 0,0 0,0 0,0 0,0 0,0-1,1 1,-1-1,0 1,-1-1,3 0,7-3,-1 0,1 1,0 1,0 0,0 2,-1-1,2 1,13 3,12-1,17-2,-33-9,-9 9,0 0,-1 2,1-1,-1 1,1 2,16 7,-21-8,1-1,1 0,0-1,-1 0,1-1,9-1,-12 0,1 1,0 0,0 0,1 1,-1 1,0-1,0 1,0 0,6 4,12 3,-21-9,-1 0,0 1,1 0,-1 0,1-1,-1 1,0 1,0-1,1 1,-2-1,2 1,-1 0,0 0,0-1,0 2,-1-1,4 4,-5-6,0 1,0-1,0 0,0 1,1-1,-1 0,0 1,0-1,0 0,0 1,0-1,0 0,0 0,0 0,0 1,0-1,0 1,0-1,0 0,0 1,0-1,0 0,0 0,0 0,0 1,0-1,0 0,0 1,0-1,0 1,-1-1,1 0,0 1,0-1,-1 0,-9 4,-10-8,14 0</inkml:trace>
</inkml:ink>
</file>

<file path=ppt/ink/ink9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0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0 123,'0'1,"1"1,-1-1,1 0,-1 0,1 0,-1-1,0 2,1-1,0 0,-1-1,1 1,0 0,0 0,0-1,0 1,-1-1,1 1,0 0,1 0,18 8,-18-9,0 1,0-1,0 0,1 0,-1 0,0-1,0 0,1 0,-2 1,2-1,-1 0,0 0,0 0,1-1,-2 1,1-1,0 0,0 0,2-3,4-5,-1-1,13-22,-10 14,-8 18,-1-1,0 1,-1-1,1 1,0-1,0 0,-1 0,1 1,0-2,-1 2,1-1,-1 0,0 0,0 0,0-3,-19 29,15-17,-1-1,1 1,-2-1,1 0,-1-1,-7 7,-5 13,16-22,0 0,0 1,0-1,-1 0,1 0,-1-1,-3 5,6-7,0 0,0 0,0 0,-1 0,1 0,0 0,0 0,0 0,0 0,0 0,0 0,0 0,0 0,0 0,0 0,-1 0,1 0,0 0,0 0,0 0,0 0,0 0,0 0,0 0,0 0,0 0,0 0,0 0,0 0,0 0,0 0,0 0,0 0,0 0,0 0,0 0,0-1,0 1,0 0,0 0,0 0,0 0,0 0,0 0,0 0,0-1,0 1,0 0,0 0,0 0,0 0,0 0,0-1,0 1,0 0,0 0,0 0,0-12,7-7,50-79,-56 96,-1 1,0 0,1-1,0 1,0 0,0 0,0 0,-1 0,2 0,-2 0,1 0,0 0,0 1,0-1,0 0,0 1,0 0,0-1,0 1,1-1,-1 1,0 0,-1 0,2 0,-1 0,0 0,1 0,-2 1,1-1,0 1,1-1,-1 0,0 1,0-1,-1 1,3 1,2 4,1 0,-1 0,0 1,0 0,5 9,7 11,-4-11,0 2,15 26,10 13,-22-33,23 45,-39-69,0 0,0 1,0-1,0 0,0 1,1-1,-1 0,0 0,0 0,0 0,0 1,0-1,0 0,0 1,1-1,-1 0,0 0,0 1,0-1,1 0,-1 0,0 0,0 1,0-1,1 0,-1 0,0 0,0 0,0 0,1 0,-1 0,0 0,0 0,0 0,0 0,1 0,-2-12,-5-19,3 22,0 0,-1 1,0 0,0 0,0 0,-1 0,0 1,0 0,0 1,-1-1,1 2,-13-10,11 10,0-1,0 1,1 1,-1 1,0-1,-1 0,-9 0,12 3,2 0,-2 1,2 0,-1 1,-1 0,2 0,-2-1,2 2,-1-1,0 1,1 0,-2 0,2 0,-1 1,-5 6,5-4,0-1,0-1,0 1,0-1,0 0,-1-1,-5 3,8-4,0-1,0 1,0-1,0 0,1 0,-1 0,0-1,0 1,0-1,0 0,0 1,1-1,-1 0,0 0,0 0,1 0,-1-1,1 1,-1-1,1 1,-2-3,1 2,1 1,0-1,0 0,-1 1,1 0,0-1,0 2,-1-2,0 1,0 1,-2-2,4 2,0 0,0 0,0 0,0 0,-1 0,1 0,0 0,0 0,0 0,0 0,0 1,0-1,-1 0,1 0,0 0,0 0,0 0,0 0,0 1,0-1,0 0,0 0,0 0,0 0,0 0,0 0,0 0,0 0,0 0,0 1,0-1,0 0,0 0,0 0,0 1,0-1,0 0,0 0,0 0,0 1,0-1,0 0,0 0,0 0,0 0,6 17,15 30,-17-36,0-1,0 0,2 1,6 11,-7-14,0 1,-1 0,0 1,0-1,0 0,3 14,6 18,-12-40,-1 0,0-1,0 1,0 0,1 0,-1-1,1 1,-1 0,1 0,0 0,-1-1,1 0,0 1,-1 0,0-1,1 1,0-1,-1 1,1-1,0 0,0 0,-1 0,1 1,0-1,-1 0,1 0,0 0,-1 0,1 0,0-1,0 1,0 0,-1 0,0 0,1 0,0-1,0 1,-1-1,1 0,0 1,-1-1,1 1,0-1,-1 1,1-3,4-4,1 0,-1-1,8-13,-4 5,-6 10,1 1,1-1,-1 1,0 0,2 0,-2 1,1 0,0 0,0 1,1 0,-1 0,6-2,0 4,-10 4,-12 10,4-5,-4 3,0 3,1-1,0 1,-13 23,20-29,-4 6,9-13,8-4,0-4,1-1,-1 0,14-15,-7 7,-3 7,-12 8,0 0,1 0,-2-1,1 1,0 0,-1-1,2 1,-1-2,0 2,-2-1,2 0,2-4,-4 6,0-1,0 0,0 1,0-1,0 1,0 0,0-1,0 0,0 1,0-1,-1 0,1 1,0 0,0-1,-1 1,1-1,0 1,0-1,-1 0,1 1,-1 0,1 0,0 0,-1-1,1 1,0-1,-1 1,1 0,0 0,0-1,-1 1,1 0,-1 0,1 0,-1 0,1 0,-1 0,0 0,-16-3,-7 3,-39 7,53-5,9-1,0-1,0 0,0 0,0 0,1 0,-1 0,0 0,0 0,0 0,0 0,1-1,-1 1,1 0,-1-1,0 0,0 1,0-1,1 1,-1 0,-1-2,2 1,0 1,0-1,0 0,0 0,-1 0,1 1,0-1,0 0,0 0,0 0,0 1,0-2,0 1,0 1,0-1,0 0,0 0,0 0,0 1,1-2,0-3,0 1,1-1,0 0,-1 1,2 0,-1 0,4-5,14-11,-18 18,1 1,0-2,-1 1,1-1,-2 1,2-1,-1 1,0-2,0 1,3-6,-5 9,0 0,0 0,0 0,0-1,0 1,0 0,0 0,0 0,0 0,0 0,0-1,0 1,0 0,0 0,0 0,0 0,0 0,0 0,0 0,0 0,-1 0,1 0,0 0,0 0,0 0,0 0,0 0,0-1,0 1,0 0,0 0,0 0,0 0,0 0,0 0,0 0,0 0,0 0,0 0,0 0,0 0,0 0,0 0,0 0,0 0,-1 0,1 0,0 0,0 0,0 0,0 0,0 0,-9 2,-6 5,-4 4,1 0,-30 24,47-35</inkml:trace>
</inkml:ink>
</file>

<file path=ppt/ink/ink9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0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1,'2'1,"-1"0,1-1,1 1,-1 0,-2 0,2 0,0 1,0-1,-1 1,0 0,1-1,0 1,-1 0,0 0,0 0,0 0,1 0,-1 0,-1 1,1-1,0 3,3 3,-2 1,1 0,-1 0,3 15,-3-13,0 0,1-1,0 1,1 0,-1-1,1-1,1 1,-1 0,7 9,-1-1,-8-14,0 2,0-1,1 1,-2-1,1 2,-1-2,1 1,-1 0,0 7,1 56,-3-56,1 0,1 0,0 0,0 0,4 20,-2-22,-2-1,2 1,-1 0,-2 1,1-1,0 0,-1 0,0 1,0-1,-3 22,1-15,0 0,2 23,0-26,0 0,-1-1,1 1,-5 18,3-25,2 0,-1 0,1 0,0 0,0 0,0 1,1-1,-1-1,1 1,1 0,-1 0,1 0,0 0,3 8,-3-10,-1-1,0 1,0 1,0-2,-1 1,0 0,0 8,0-8,-1-1,1 0,1 0,-1 1,1-2,-1 2,0-1,2 0,-1 0,2 8,1-4,-1-1,-1 2,3 12,-4-15,0-1,1 0,0 1,-1-1,2 0,-1 0,0 0,1-1,3 7,-4-7,1 0,-1 0,0 0,0 0,0 1,0-1,-2 2,2-2,0 9,8 29,-3-23,-1-2,1-1,14 29,-18-43,-1 1,1-1,-1-1,2 1,-1 0,5 3,-5-4,-1 0,1 0,0 1,-1-1,1 0,-1 2,0-2,3 5,-4-3,1 0,-1 0,0 0,0 0,-1-1,0 1,1 0,-1 1,1-1,-1 0,-1 6,1-4,0-1,0 1,1-1,-1 1,1-1,2 9,2 6,-2-1,2 2,-3-1,1 0,-1 24,-1-36,1 0,0 1,-1-1,2 0,0 0,-1 0,1 0,0-1,1 0,-1 0,2 0,3 6,1 1,10 31,-15-34,1 1,-2 0,6 21,0 3,-3-17,0 1,-1 0,-2 0,1 0,-1 2,-1-2,0 1,-1 23,-1 8,0 47,-2-94,1 0,-1 0,1-2,-1 2,0-1,0 1,0-1,0 0,-1-1,-3 5,-7 14,11-17,-2 0,0 0,0 0,0-1,1 1,-2-1,1-1,0 1,-9 4,8-5,1 0,0 0,-1 1,1-1,0 2,0-1,1 0,-2 1,2 0,-5 8,6-8,1-1,-1 1,-1-1,2 1,-2-1,0 0,1 0,-1-1,0 1,0-1,0 0,0 0,0-1,-1 1,1 0,-1-2,1 2,-5 0,-17 2,10-3,0 0,1 2,-16 7,-13 17,38-25</inkml:trace>
</inkml:ink>
</file>

<file path=ppt/ink/ink9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0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38 1648,'30'10,"-27"-10,0 1,0-1,1 0,-1-1,0 1,0-1,0 0,0 0,1 0,-2-1,1 1,0-1,0 0,0-1,-1 1,2 0,-3-1,2 0,0 0,-1 0,0 0,0 0,0-1,3-4,-3 3,1 1,0 0,1 0,-1 0,0 1,1 0,0 0,-1 1,0-1,2 0,-2 2,2-1,-1 0,-1 1,10-1,6-1,0 2,24 3,-10 0,-23-2,1 2,-1-1,0 3,13 3,9 5,-28-12,-2 1,1 0,-1-1,2 0,-1 0,-1-1,1 1,0-1,0 0,-1 1,1-2,0 0,-1 2,1-2,-1 0,1 0,0 0,3-5,1-3,0 0,0 0,12-24,11-15,-29 48,-1 0,1 0,-1 1,0 0,1-1,-1 0,1 0,-1 1,0-1,1-1,-1 1,1 1,-1-1,0 0,0 0,1 0,-1-1,0 1,0 1,0 0,-1 0,1-1,0 1,0 0,0-1,0 1,-1-1,1 1,0 0,0-1,-1 1,1 0,0 0,0 0,-1 0,1 0,0 0,-1-1,1 1,0 0,0 0,0 0,0 0,0 0,-1 0,-2-1,1 1,0 0,-1 0,1 1,0-1,-1 1,1-1,-4 3,-29 22,29-20,0 1,-1-1,1-1,-1 0,0-1,-9 4,11-6,1 2,-1-1,0 0,0 1,1 1,-5 3,5-3,-1-1,1 1,-1-1,0-1,1 0,-8 3,-15-2,22-3,-1 1,1 0,-1 0,0 0,1 1,-7 2,7-1,0-1,-1 0,0-1,1 0,-10 1,9-2,0 0,0 1,0 1,1-1,-7 4,-47 23,-26 15,77-38,3-2,0-1,0 1,1 0,-1 1,1 0,-1 0,-3 6,8-9,0-1,-1 0,1 1,0-1,0 0,-1 0,1 0,0 1,0-1,0 1,0-1,0 1,-1-1,1 1,0-1,0 0,0 0,0 1,0-1,0 1,0-1,0 1,0-1,0 1,0-1,0 0,0 0,1 1,-1-1,0 1,0-1,0 1,0-1,1 1,10 8,15-4,-21-5,0-2,0 0,0 1,-1-2,1 0,0 1,-1-1,0 0,5-6,-4 4,1 1,-2 1,1-1,0 1,1 0,6-2,-5 2,1 0,-1 0,9-6,-10 5,0 0,0 1,0-1,8 0,32-1,-32 5,27-7,-19 3,-17 3,-1 1,2-1,-2 0,1-1,0 1,0-2,6-3,-11 5,0 1,-1 0,1 0,0-1,0 1,-1-1,1 1,0 0,-1-1,1 1,0-1,0 1,0 0,0 0,-1 0,1 0,0 0,-1 0,1 0,-1 0,1 0,0-1,-1 1,1 0,-1 0,1 1,0-1,-1 0,0 0,-13-3,2 3,-1 0,-19 3,28-3,-1 2,1 0,-1 0,0 0,1 1,-1-1,1 1,1 1,-9 6,7-4,1-2,-1 1,-1-1,1 0,0 0,0-1,0 0,-2 0,2-1,-1 0,0 0,1-1,-11 1,15-2,-2 0,0 1,2-1,-2 1,1-1,0 1,-1 1,1-2,0 2,0 0,0-1,-3 4,8-4,-1-1,2 0,-2 0,1 0,0 0,3-2,62-18,-49 8,-16 10,-1 0,1 0,0 0,0 1,0 0,4-2,3 0,-1 0,0-1,0 0,0-2,9-7,-11 8,0 0,0 1,-1 0,1 1,1-1,-1 2,1 0,0-1,7 2,17 2,39-2,-70 1,-1 0,2-1,-1 0,0 1,1-1,-2 1,1-1,0 0,1 0,-1 0,0 1,0-2,-1 1,1 0,0 0,1-3,12-27,-13 26,0 0,1 1,0 0,0 0,0 1,1-1,-2 0,6-4,39-28,-32 26,22-19,-30 22,0-1,0 0,-1-1,10-17,14-22,43-53,-71 101,-1-1,1 0,0 0,-1 0,1 1,0 0,-1-1,0 0,1 0,0 1,-1-1,1 1,0 0,0 0,0-1,-1 1,1 0,-1-1,1 1,0 0,0 0,0 0,1 0,-2 1,0 0,1-1,0 0,-1 1,1 0,-1 0,1 0,-1-1,1 1,-1 0,0 0,1 0,-1-1,0 1,1 0,-1 0,0-1,0 1,0 1,0-1,0 0,0 2,0 0,0 0,0 0,0-1,0 1,0 1,0-2,0 1,-1-1,1 2,-1-2,0 1,0-1,0 1,0-1,0 1,-2 3,-10 12,11-15,1 0,-1 0,0-1,-1 1,2 0,-2-1,1 0,0 0,-3 2,-1 0,0 1,0 0,1-1,-5 8,-15 14,-62 48,80-67,0 0,0 1,-6 10,53-69,-14 29,-21 19,0-1,1 0,-2-1,9-9,13-12,-21 21,-1 1,2 0,-2-2,0 1,5-7,-1 4,-6 12,-2-2,0-1,0 1,0-1,0 1,0-1,0 0,-1 1,1-1,0 1,0-1,0 0,-1 1,1-1,-2 2,-12 19,0 0,-27 33,21-30,14-19,0-1,0 0,-1-1,1 1,-1-2,-12 6,7-4,0 0,-1-1,0 0,0-1,-18 1,-56-5,34-1,47 3,-1 0,1 0,0 1,-1 0,1 1,0 0,0 0,1 1,-1 0,-8 8,9-9,0 2,1-1,1 1,-2 0,2 0,-2 1,2-1,0 1,0 0,0 0,0 0,1 1,-3 7,5-13,0-1,0 0,0 0,0 1,0-1,0 0,0 0,0 1,0-1,0 0,0 0,0 1,0-1,0 0,0 0,0 0,1 0,-1 0,0 0,0 1,0-1,0 0,0 0,0 0,1 1,-1-1,0 0,0 0,0 0,0 0,0 0,1 0,-1 1,0-1,0 0,0 0,0 0,0 0,0 0,11 1,8-5,29-6,-38 9,1-1,20-7,-30 8,1-1,0 2,-1-2,0 0,1 2,0-2,-1 0,0 1,0-1,0 0,1 0,-1 0,1-3,12-35,-11 32,-1 1,0 0,8-14,-7 16,1-1,-1 1,1-1,0 2,0-1,1 1,-1-1,1 1,-1 1,2 0,-2 0,1 0,6-1,6-7,0 0,1-2,-2 0,0-2,-1 0,16-21,8-20,8-11,-43 62,-1 0,0-1,-1 1,1-2,3-9,-5 11,1 1,-1-2,1 1,1 1,-2 0,2-1,0 1,-1 0,1 0,5-4,-5 5,0-1,0 1,0-1,0 1,0-1,2-5,-4 13,0-1,-1 1,1-1,-1 1,0 0,0-1,0 1,-1 6,1-9,0 0,0-1,-1 1,1 0,0 0,0 0,0-1,-1 1,1 0,0 0,-1-1,1 0,0 1,-1 0,1 0,-1-1,1 1,0-1,0 0,-1 1,1-1,-1 1,0 0,0-1,1-1,-1 1,1 0,-1 0,1-1,0 1,0-1,0 1,-1 0,1 0,-1 0,1-1,0 1,-1-1,1 0,0 1,-1-1,1 1,0 0,-1-1,1-1,-2-2,1 0,-1-1,1 0,-1 1,1-10,-9-72,13 102,0-1,2-1,8 27,-13-41,0 0,0 0,0 0,0 0,0 0,0 0,0-1,0 1,0 0,0 0,0 0,0 0,0 0,0 0,0 0,0 0,0 0,0 0,0 0,0 0,0 0,0 0,0 0,0 0,0-1,0 1,0 0,0 0,0 0,0 0,0 0,0 0,1 0,-1 0,0 0,0 0,0-1,0 1,0 0,0 0,0 0,0 0,0 0,0 0,0 0,0 0,0 0,1 0,-1 0,0 0,0 0,0 0,0 0,0 0,0 0,0 0,0 0,0 0,0 0,0 0,0 0,1 0,-1 0,0 0,0 1,0-1,2-16,-2-18,0 27,-7-139,7 132,-1 1,-1 0,-2-17,-3-23,-3-19,5 39,-8-19,29 83,-8-11,-4-10,-11-23,0-5,4 11,0 1,0 0,0-1,-7-9,-3-12,12 24,-1 1,1 0,-1-1,1 1,0 1,-1-1,0 0,1 0,-1 1,-4-5,29 57,-19-43,-1-1,1 1,-2 0,4 9,-4-10,0 0,0 0,1 0,-1-1,1 1,5 5,13 25,-13-22,-7-12,-3-5,-76-122,48 79,27 42,7 15,15 33,-3-9,-9-20,6 16,-13-31,0 0,0 0,0 0,0 0,0 0,0 0,0 0,0 1,0-1,0 0,0 0,0 0,0 0,0 0,0 0,0 0,0 0,0 0,0 0,0 0,0 0,0 0,0 0,0 0,0 0,0 0,0 0,0 0,0 0,0 0,0 0,0 0,0 1,0-1,0 0,0 0,0 0,0 0,0 0,0 0,0 0,0 0,-10-14,-60-124,60 120,1-1,0 0,1-1,-7-29,4 19,-36-94,41 108,0 2,-7-15,6 15,1 0,-6-17,6 8,-5-13,10 33,0 0,-1-1,2 1,0-1,-1 0,0 0,1 1,-1-1,1 0,0-4,0 7,0 0,0 0,0 0,0 1,0-1,0 0,0 1,0-1,1 1,-1-1,0 0,0 0,0 0,1 1,-1 0,0-1,1 0,-1 0,0 1,0-1,0 1,1 0,-1-1,0 0,1 1,-1-1,1 1,-1 0,1 0,0 0,-1-1,1 1,-1 0,1 0,-1-1,0 1,1 0,-1 0,1 0,-1 0,1 0,0 0,-1 0,1 1,-1-1,1 0,-1 0,0 1,1-1,-1 0,1 0,-1 0,1 1,-1-1,1 1,-1 0,1-1,5 6,-1-1,0 0,0 1,1 0,-2 0,1 1,0 0,-1 0,-1 0,1 1,-1 0,1 0,2 9,0 4,15 29,-3-4,-16-42,5 16,0-1,1 0,14 23,-18-33,0 0,0 0,-1 1,4 11,5 16,2 9,-11-38</inkml:trace>
</inkml:ink>
</file>

<file path=ppt/ink/ink9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0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94 0,'30'1,"-30"-1,0 1,0-1,0 0,-1 1,1 0,0-1,0 1,0-1,0 0,0 1,-1-1,1 1,0 0,0-1,-1 1,1-1,0 0,0 0,0 1,0-1,-1 0,1 1,0-1,-1 0,1 1,0-1,-1 0,1 1,-2-1,-11 12,8-7,-1-1,0-1,0 0,0 0,-12 3,13-5,0 1,0-1,0 2,0-1,0 0,1 2,-1-1,-8 8,13-11,0 0,0 0,0 0,0 0,0 1,-1-1,1 0,0 1,0-1,-1 0,1 1,0-1,0 0,0 1,0-1,-1 0,1 0,0 0,0 1,0-1,0 1,0-1,0 1,0-1,0 0,0 0,0 0,0 1,0-1,0 1,0-1,0 1,0-1,0 1,0-1,0 0,0 0,0 0,1 1,-1-1,0 0,0 1,0-1,1 1,-1-1,0 0,0 1,0-1,1 0,-1 0,0 0,0 0,0 0,0 0,0 0,1 0,-1 1,0-1,0 0,1 0,-1 0,0 0,1 0,-1 0,0 0,1 0,-1 0,0-1,27 5,-19-3,-6-1,-1 1,1 0,-1-1,0 0,0 1,1 0,-1 1,0-2,0 1,0 1,0-2,0 2,0-1,0 0,0 1,0 0,-1-1,1 1,0-1,0 1,-1-1,1 2,0-2,-1 1,1 2,0 5,0 1,0 0,-1 18,2 10,5 19,-3-1,0 2,-5 92,-1-51,2-82,-2-2,-2 25,2-31,0-1,2 0,-1 1,0 0,0-2,1 2,1 0,-1-1,1 1,0-1,-1 0,2 1,3 12,2-3,0-2,16 28,-7-13,-10-17,0 1,0 0,5 25,5 14,1 9,-5-13,-19-68,-13-30,10 28,-10-33,18 47,1 0,-1-1,1 1,1-1,-1-11,1 11,-1 0,0-1,0 1,-3-12,1 8,1 2,0-1,0-1,1 1,0-1,1 0,-1 1,1 0,0-1,1 1,-1-1,2 1,-1 0,5-16,9-52,-13 58,-2 16,0 1,0 0,0 0,0 0,1 0,0 0,-1 0,1 0,2-2,-3 34,-12 169,12-631,-7 329,0 9,7 85,-1 0,0-1,-1 1,-2-13,2 16</inkml:trace>
</inkml:ink>
</file>

<file path=ppt/ink/ink9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0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120 301,'0'0,"0"0,0 0,0 0,0 0,0 1,0-1,0 0,0 0,0 1,0-1,0 0,0 1,0-1,0 0,0 0,0 1,0-1,0 0,-1 0,1 0,0 0,0 0,0 0,0 0,0 1,-1-1,1 0,0 0,0 0,0 0,0 0,-1 1,1-1,0 0,0 0,0 0,0 0,-1 0,-7-4,-6-9,10 4,0 0,0 1,1-2,0 1,0 0,-2-13,5 20,0 0,-1 0,1 1,0-2,0 2,-1-2,1 2,0-2,1 2,-1-2,0 1,0 0,1 0,-1 1,0-1,0 0,1 0,0 0,0 0,-1 1,1-1,0 0,0 1,0-1,0 1,0-1,0 1,0 0,1 0,0-2,6-3,0 0,0 1,0 1,11-5,-13 6,1 1,-1-2,0 1,11-10,33-29,-49 41,-1 1,1-1,-1 0,1 1,-1-1,1 1,-1 0,1-1,-1 1,0 0,1-1,-1 1,1 0,0 0,-1-1,1 1,0 0,-1 0,1 0,-1 0,0 0,1 0,0 1,-1-1,1 0,-1 0,1 1,0-1,-1 1,2-1,-2 1,1 1,0-1,0 1,0 0,0-1,-1 1,1-1,-1 1,0-1,1 2,-1-2,1 4,0 0,0 1,0 0,-1 0,1 0,-1 0,0-1,-1 1,0 6,0-9,-1 0,1 0,1-1,-2 1,0 0,1-1,0 0,-1 1,0-1,0 0,-3 3,-27 20,19-15,-35 28,48-37,0-1,0 0,0 0,-1 0,1 1,0-1,-1 0,1 0,0 0,-1 0,1 1,0-1,-1 0,1 1,0-1,0 1,-1-1,1 0,0 0,0 1,-1-1,1 1,0-1,0 1,0 0,0-1,0 0,0 0,0 1,0 0,0-1,0 1,0-1,0 0,0 1,0-1,0 1,0-1,0 1,0-1,0 1,1-1,-1 0,0 1,0-1,0 1,1-1,-1 1,0-1,1 0,-1 1,1-1,0 1,0 0,-1 0,1-1,1 0,-1 1,0-1,0 1,0-1,0 0,1 0,-1 0,0 0,0 0,0 0,2-1,7-2,2-1,-2-1,0 0,1 0,-1-2,0-1,14-12,-24 19,1 1,-1 0,0 0,0 0,1-1,-1 1,0 0,0 0,0 0,1 0,-1 0,0-1,0 1,0-1,0 1,0 0,0-1,0 1,0 0,0 0,0 0,0-1,0 1,0-1,0 1,0 0,0-1,0 1,0-1,0 1,0 0,0 0,0 0,0-1,0 1,0-1,0 1,0 0,0-1,0 1,0 0,-1-1,1 1,-14-11,-18 0,20 11,1 0,0 0,0 1,-1 1,-14 5,-2 0,11-5,0 0,0-2,-18-2,34 2,0 0,1 0,-1 0,1 0,-1 0,0 0,0 0,1-1,-1 1,0-1,0 1,1-1,-1 1,1-1,-1 1,0-2,0 2,1-1,0 1,1 0,-1-1,0 1,0 0,0 0,0-1,0 1,0-1,0 1,0-1,0 1,1 0,-1 0,0 0,0-1,0 1,0 0,1-1,-1 1,0 0,0 0,0-1,0 1,0 0,0 0,1-1,22-13,-11 6,0 0,0-1,0 0,13-16,19-15,-35 33,2 0,-2-1,2 0,-3-1,14-15,-18 20</inkml:trace>
</inkml:ink>
</file>

<file path=ppt/ink/ink9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0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40 17,'-4'0,"-1"0,2-1,-2-1,1 2,0-3,-8-2,9 2,5 1,18 8,-6-2,-1-1,0 0,1-2,0 0,16-3,34 3,-58 1,0 0,0 1,0-1,-1 1,1 1,-1 0,8 6,22 14,-24-20,-2-1,18 2,-17-3,0 0,16 6,-24-7,-4-4,-6-3,-15-6,15 9,-1 0,1-1,0 0,-1 0,-10-9,18 11,8 2,10 5,-11-2,1 0,-1-1,1-1,10 2,-9-2,-1 0,1 1,9 3,23 11,-26-11,0 1,1 1,14 9,-16-5,-1 0,22 25,-21-20,23 19,-21-21,-1 1,23 28,-23-26,-12-15,1 1,-1-1,1 0,1 0,-2 0,2-1,-2 0,2 1,-2-2,2 1,-1 0,4-1,-3 0,-1 1,0-1,0 1,1-1,-2 2,2-1,-2 0,2 1,-2-1,2 2,-2-2,5 6,2 3,1-1,-2 1,3-3,-2 1,2-1,-1 0,0-1,1-1,14 5,-24-10,0 0,-1 0,0 0,0 0,1 0,-1 0,1 1,-1-1,1 0,-1 0,1 0,-1 1,1-1,-1 1,1-1,-1 1,0-1,1 0,-1 0,0 1,0 0,0-1,0 1,1 0,-1-1,0 1,0 0,-1 0,1-1,0 1,0-1,0 0,0 1,0-1,0 1,-1 0,1-1,0 0,-1 0,1 1,0-1,-1 1,1-1,-1 0,0 1,-1 1,-1 0,1-1,-1 1,0-1,1 0,-6 2,-8-2,1 2,-19 4,28-4,1-2,-2 2,2 1,0-1,-1 1,1 0,0-1,-9 12,-11 18,25-33,0 0,-1 0,1 1,0-1,0 0,-1 1,1-1,0 0,0 0,-1 1,1-1,0 0,0 0,-1 0,1 0,0 0,-1 0,1 0,0 0,-1 0,1 0,0 0,0 0,0 0,0 0,0 0,-1 0,1 0,0 0,-1 0,1 0,0 0,-1 0,1-1,0 1,0 0,-1 0,1-1,-5-17,2-20,4 16,0 17,-1 0,1 0,-1-1,0 1,-1 0,1 0,-1-1,0 1,0 0,1-1,-1 2,-1-1,0-1,1 2,-1-1,-3-4,3 3,-2 1,1-1,0 0,1 0,-1-1,1 1,0-1,0 1,0-1,1 0,-1-10,2 17,0 0,0 0,0-1,0 1,0 0,0 0,0 0,0 0,0 0,0 0,0 0,0-1,0 1,0 0,0 0,0 0,0-1,0 1,1 0,-1 0,0 0,0 0,0-1,0 1,0 0,0 0,0 0,1 0,-1 0,0 0,0 0,0-1,0 1,0 0,0 0,0 0,0 0,0 0,0 0,0 0,0 0,0 0,1 0,7 5,5 9,86 105,-99-117,-4-4,-12-6,-1-1,8 9,7 6,2-5,1-1,-1 1,1 1,-1-2,1 1,-1 0,1 0,0 0,-1-1,0 1,1 0,0-1,-1 1,1-1,0 0,0 1,0 0,7 2,0 0,0-2,0 1,12-1,8 2,-7-1,-18-2,1 0,0 0,0 1,0-1,0 1,-1 0,0 1,7 2,-10-4,0 0,1 0,-1 0,0 0,0 0,0 0,0 0,0 0,0 0,0 0,0 0,1 0,-1 0,0 0,0 1,0-1,0 0,0 0,0 0,0 0,0 0,0 0,0 0,0 1,1-1,-1 0,0 0,0 0,0 0,0 0,0 1,0-1,0 0,0 0,0 0,0 0,0 1,0-1,0 0,0 0,0 0,0 0,0 0,0 0,0 0,0 0,0 0,0 0,0 0,0 0,0 1,-1-1,1 0,0 0,0 0,0 0,0 0,0 0,0 1,0-1,0 0,-10 3,-9-1,-82 8,100-10,0 0,0 0,0 0,0 1,0-1,0 0,0 0,0 1,0 0,0 0,0-1,1 1,-1 0,-1 1,3 3,8-1,17-1,0-2,36-4,-61 3,0 0,0 0,-1-1,2 1,-1 0,0 0,0-1,0 1,-1-1,0 1,1 0,0-1,0 1,0-1,0 0,0 1,0-1,-1-2,1 3,-1 0,0-1,0 0,0 0,0 0,0 1,0 0,0-1,0 0,0 0,0 1,0 0,0-1,0 0,0 0,-1 1,1-1,0 1,0-1,0 1,0-1,0 0,-1 1,1-1,-3-3,0 0,0 1,0-1,1 1,-2 0,-4-5,-24-9,28 16,-1-2,1 1,-2 0,2-2,0 1,-1 0,1-1,-6-8,-3-5,-22-40,27 44,0 0,-1 1,-1 1,1-1,-1 2,0 0,-12-8,-5 2,23 14,0 1,-2-2,2 0,0 0,0 0,0 0,-4-6,-37-43,43 50,-2 0,1 1,1-1,-1 1,1 0,-2 0,2 0,-1 1,0-1,0 1,-4 0,3 0,0 0,0 0,0 0,0-2,-7-2,0-1,0 2,0-1,0 2,-22-2,-27-4,35 3,-33-1,36 6,-1 0,-2 1,-22 5,15-5,27-1,1-1,-1 1,0 0,0 1,1 0,-7 2,11-3,-1 0,1 0,-1 1,1-1,0 0,-1 0,1 1,-1-1,1 0,0 0,-1 1,1-1,0 1,-1-1,1 1,0-1,0 1,-1-1,1 0,0 1,0-1,0 1,0 0,0-1,0 0,0 1,0-1,0 1,0 0,0-1,0 1,7 21,-7-20,1 0,1 0,-1 0,1 1,-1-2,1 2,-1-2,1 1,-1-1,1 1,0-1,0 0,0 1,2 0,-1-3,0 0,-1 0,2 0,-2 0,1-1,0 0,-1 1,1-1,-1-1,5-4,13-9,-11 13,0 0,1 1,0 0,0 1,-1 1,1 0,14 2,9 0,-22-2,-1 2,0 0,1 1,-1 1,0-1,17 11,-20-10,57 17,41 18,-40-3,16 9,-77-41,-7-2,-14-1,11-2,-2 0,1 0,-13-5,1-3,15 8,2 0,-2 0,1-1,0 0,0 0,0 0,0 0,0-1,0 1,1-1,-1 0,-4-6,5 3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3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64,'4'0,"7"-3,6-7,5-3,4-1,2 0,1 8,-4 3,-3 6,-6 6,-8 3,-2 2</inkml:trace>
</inkml:ink>
</file>

<file path=ppt/ink/ink9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1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212 36,'3'18,"1"6,-4-23,0-1,0 1,0 0,0-1,0 1,0 0,0-1,0 1,0 0,0 0,0-1,0 0,0 1,0 0,0 0,0 0,0-1,-1 0,1 1,0 0,-1-1,1 1,0 0,-1-1,0 1,1-1,-1 0,1 0,-1-1,1 1,0 0,-1 0,1 0,0 0,0 0,0 0,-1 0,1 0,0 0,-1-1,1 1,0-1,-1 1,1 0,0-1,-1 1,1-1,0 1,0 0,-1 0,1-1,0 1,0-1,0 1,0-1,-1 0,1 1,0 0,0 0,0-1,0 0,0 1,0-1,0 1,0 0,0-2,-1-22,2 5,0 17,-1-1,1 0,-1 1,0-1,1 0,-1 0,0 1,0-1,-1 0,1 0,-1-2,1 5,0 0,0 0,0-1,0 1,0 0,-1 0,1 0,0 0,0 0,0 0,0 0,0 0,0-1,0 1,0 0,0 0,0 0,0 0,0 0,0 0,0 0,0 0,-1 0,1 0,0 0,0 0,0 0,0 0,0 0,0 0,-1 1,1-1,0 0,0 0,0 0,0 0,0 0,0 0,0 0,0 1,-1-1,1 0,0 0,0 0,0 0,-3 11,1 9,2-8,1-1,-3-10,1-1,1 0,-1-1,1 1,-1 0,1 0,-1 0,1 0,0 0,0 0,-1 0,1 0,0 0,-1 0,1 0,-1 0,1 1,-1-1,1 0,-1 0,1 1,-1-1,1 1,0-1,-1 1,1-1,0 0,0 0,0 1,-1-1,1 1,0-1,0 1,-1 0,1-1,0 0,0 1,0-1,-1 1,1 0,-10 24,6-4,-5 23,-21 63,28-100,0 1,0 0,1 0,0 1,0-2,1 2,0-1,0 1,0 11,1-8,-1-1,0 1,-2 16,2-24,-1 0,0 0,0 0,-1 0,2 0,-2 0,0 0,0 0,1 0,-1-1,0 0,-4 6,3-4,0 0,0-1,0 1,1 0,0 0,-1 0,1 1,1-1,-1 1,0 0,1-1,0 2,-1 10,1 4,0 1,2 34,1-5,-2 462,-7-418,8-51,-2 63,0-102,0-1,0 0,0 1,-1-1,2 1,-2-1,0-1,0 1,1 0,-2-1,-2 6,2-4,0-1,1 1,-1 0,1 0,0 0,-2 8,1-6,1-7,0-16,1-22,3 24,-1 2,2 0,0-1,4-16,7-26,-7 20,-4 25,-1 0,0 0,0-1,-1 0,1-16,-2 13,2 22,2 25,0 17,-2-37,-1 0,-1 0,0 26,0-36,0 1,0-1,-1 0,1 0,-1 0,0 0,0 0,0 0,0 0,0-1,0 1,-1 0,1-1,-1 0,1 1,-1-1,0 0,0 0,1 0,-1 0,-2 2,-6 3,8-6,0 0,-1 1,1-1,1 1,-2 0,1 0,-2 3,4-4,-1 1,0-1,1 0,-1 1,1-2,0 2,0 0,0-1,-1 0,1 1,0-1,0 1,0-1,0 1,0-1,0 0,0 1,0-1,1 1,-1 2,1 0,-1 0,1 1,-1-1,1 1,-1-1,0 1,-1-1,1 1,-1-1,1 0,-1 1,1-1,-2 1,1-1,-1 0,0 4,-3 7,4-9,0 0,0-1,0 2,1-1,0 0,0 0,0 1,0-2,1 2,0-1,0 0,-1 0,3 6,0-2,-2 0,0 0,2 20,-5 7,1-23,0 1,1 0,1-1,2 23,6-6,-7-27,0 1,-1-2,0 2,0 0,0 0,0-1,0 1,0 4,-1 24,0-26,-1-1,1 1,0 0,1-1,0 1,-1 0,1 0,0-1,1 0,0 0,-1 1,4 6,-1-3,0 1,-1 0,0 0,-1 0,1 1,0 19,0-17,-1 0,0 0,8 21,31 70,-41-98,2 0,-1 0,0-1,0 1,-1 0,0 8,0-7,1 0,-1 0,0-1,4 15,-2-12,-1 0,0 0,0 1,0-1,-1 1,0 11,0-12,0-4</inkml:trace>
</inkml:ink>
</file>

<file path=ppt/ink/ink9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1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35 11,'2'3,"-1"-1,1 1,0-1,-1 2,1-1,0 0,-1 0,1 0,-2 0,4 7,-2 5,-9-21,-7-7,12 12,-1 0,2 0,-2 0,1 0,0 0,-1 0,1 1,0 0,-6 0,8 0,0 0,-1 0,1 0,0 0,-1 0,1 1,-1-1,1 0,0 0,0 1,0-1,0 0,0 1,-1-1,1 1,0-1,-1 0,1 0,0 1,0-1,0 1,-1-1,1 1,0-1,0 0,0 2,0 0,0-1,0 1,0-1,0 1,0-1,1 1,-1 0,0 0,1 0,-1-1,1 0,-1 2,2 1,0-1,0 0,0 0,0 0,0 0,0 0,1-1,-1 1,0-1,1 0,-1 1,1-2,0 1,-1-1,2 1,-2-1,4 1,-2-1,0 1,0 0,-1-1,1 2,-1-1,1 1,-1 0,0 0,0 0,3 4,5 17,-11-21,-7-13,-1-2,-1 1,0 1,0-1,-1 2,-14-12,24 21,-1 0,0-1,1 1,0-1,0 1,-1 0,0-1,0 1,1 0,-1 0,0 0,1 0,-1 0,0 0,1 0,0 0,-1 0,0 0,1 0,-1 0,0 0,-1 1,2 0,0-1,0 1,0-1,0 1,0-1,0 1,-1 0,1 0,0-1,0 0,0 1,0 0,0 0,0 0,0-1,0 1,0 0,0-1,0 1,0-1,1 2,-1 3,1-1,0 0,1 0,0 0,-2 0,2 0,3 5,76 91,-71-87,2 0,-1-1,1-1,19 14,-13-11,-13-10,-1 0,0 1,-1-1,1 1,-1 0,5 8,-5-7,1 1,-1-2,2 0,-2 1,7 3,32 35,-28-31,-10-9,1 0,-1 0,0-1,1 0,9 5,-8-6,0 0,1 0,-1 0,1-2,-1 1,1-1,0 0,-1-1,1 1,-1-2,1 0,-1 0,1 0,-1-1,10-7,-8 6,0 0,1 2,0-1,-1 1,13-1,9-2,-15 0,-8 3,-8 1,-6 3,1 0,-1 1,0-1,-7 7,-23 8,21-14,0 0,-24 1,85 22,-41-24,1-1,0 0,1 0,-2 0,1-1,0-1,1 1,-1-1,-1 0,1 0,0-2,0 2,0-1,-1-1,9-6,-5 0,1 1,-1 1,0 0,1 1,0 0,-1 1,2 0,-1 1,1 0,-1 2,19-4,41-2,-66 7,1 0,-2 1,2-1,-1 0,6-3,-7 2,1 1,0 0,-1 0,1 0,0 0,3 0,-53 24,12-17,-15 5,39-8,2 0,-16-1,-14 4,47-8,1 1,0 0,11 2,-11-1,0 0,0 0,12-3,-14 1,0 0,0 1,0-2,0 1,0-1,0-1,-1 0,1 0,8-9,3-2,9-13,-24 26,-1 0,0 0,1 0,-1 1,1-1,0 1,-1-1,1 1,-1 1,1-1,5 0,33-1,-28 3,12 0,38-2,-62 1,0 0,-1 0,1 0,-1 0,1-1,0 1,0 0,0 0,-1 0,1-1,0 1,-1-1,0 0,1 1,0-1,0 1,-1-1,1 0,0 1,-1-1,1 1,-1-2,1 1,-1 0,0 1,0-1,0 0,1 0,-1 0,0 0,1 0,-1 0,0 0,0 0,0-1,0 2,0-1,0-1,0 2,0-1,0-1,0 1,-1 1,1-1,0-1,-1 1,1 1,0-1,0 0,0 0,-1 0,1 0,-1 0,1 0,-1 1,0-1,1 1,-1-1,0 0,1 0,-1 1,1 0,-1-1,1 1,-1-1,0 1,0 0,0-1,0 1,-27-2,20 2,1 0,-1-1,0 0,-11-6,-29-7,36 12,0-1,-20-10,24 10,-9-7,17 2,9-2,11-8,-11 10,0-1,0 2,0 0,2 1,14-7,-23 12,-1 0,0-1,1 1,-1 0,0 0,0-1,0 0,1 1,-1-2,0 2,0-1,-1 0,1 0,0 0,0 0,-1 0,1 0,0 0,-1 0,1 0,-1-1,0 1,0-1,0-3,0-2,0 1,0 0,0-1,0 1,0 0,-3-13,-13-22,16 36</inkml:trace>
</inkml:ink>
</file>

<file path=ppt/ink/ink9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2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141 0,'0'12,"0"6,0 0,-4 33,3-45,0 0,-1 0,2 0,-2 0,-1 0,2-1,-2 1,0-1,1 1,-1-1,-5 7,-31 51,29-45,-1 0,-1-1,-12 15,22-31,2 0,-1 1,0-2,1 1,-1 1,0-2,0 2,0-1,1 0,-1 1,1-1,0 0,-1 1,1-1,-1 1,1 2,-1 5</inkml:trace>
</inkml:ink>
</file>

<file path=ppt/ink/ink9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2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203 0,'1'9,"-1"1,0 0,0-1,-1 1,0-1,-1 1,1-1,0 0,-2 1,1-1,-1-1,-5 14,7-18,-1 0,2 0,-1-1,0 1,0 1,-1 6,2-9,-1 0,1 0,0-1,0 1,0 0,0 0,0 0,0 0,1-1,-1 1,0 0,1 0,-1 0,1-1,0 1,-1-1,2 3,-2-3,0-1,0 0,0 0,1 1,-1-1,0 0,0 0,1 1,-1-1,0 0,0 0,1 0,-1 0,0 0,0 0,1 0,-1 0,0 0,1 0,-1 0,0 0,1 0,-1 0,0 0,0 0,0 0,0 0,0 0,0 0,1-1,-1 1,0 0,1-1,6-12,2-16,-9 29,0 0,0 0,0 0,0-1,0 1,0 0,0-1,0 1,0 0,0-1,0 1,0 0,0-1,0 1,0 0,0 0,0 0,0 0,0-1,0 1,-1 0,1-1,0 1,0 0,0-1,0 1,0 0,-1 0,1 0,0 0,0 0,0 0,-1-1,-4 6,-5 15,9-10,-1 0,0 1,1-1,1 12,-2 12,0 16,1-37,1-1,-3 25,2-32,0 0,-1-1,1 0,0 1,-1 0,0-1,0 0,1 0,-1 0,-1-1,-2 5,3-5,0 1,0-1,0 1,0-1,1 1,-1 0,0-1,2 2,-2-1,1 0,0 0,0 1,1-1,-1 7,1 4,0 0,0-1,3 17,-1-19,-1-1,-1 1,1 0,-2 0,0 21,-3-16,1-1,-2-1,0 0,0 1,-11 21,10-22,3-6,1 0,0-1,0 2,1-2,-1 2,1-2,1 15,-1 0,-1 7,2-1,4 49,0 18,-3-143,-7-75,4 98,1 0,1-27,1 33,-1 0,-1 0,0 0,-1 1,-3-23,3 24,0 0,0 0,1 0,1-28,0 24,0-1,-3-22,2 36,1 0,-1 1,1-1,0 0,0 0,1 1,0-1,0 0,-1 0,1 1,4-10,0 1,1 0,0 1,10-17,-2 1,-10 22,-1 0,0-1,-1 0,1 0,2-17,-3 16,0-1,0 1,7-17,3-17,-14 61,-1-2,-1 2,-7 24,6-25,1 1,0-1,-4 25,1 3,6-33,-1 0,0-1,1 1,0 16,0-9,0 2,-1-1,-4 23,3-22,0-1,1 0,0 24,-2 49,1-42,3 65,0 16,-2-118,-1 1,1-2,-1 1,0-1,-2 1,-3 11,-4 12,0-5,9-25,0-1,2 2,-2-2,1 2,1-1,0 0,-3 12,2-1,-1 10,25-69,13-42,-24 56,-9 27,-3 10,-5 15,0-11,1 2,0-1,0 1,2 1,0-1,-1 0,2 1,0 0,0 0,1 0,1 19,0-30,0-1,0 1,1 0,0 0,-1-1,1 0,0 1,0 0,0-1,1 0,0 0,1 5,1-1,39 114,-40-107,0-1,0 1,1 17,3 16,-1-13,0 1,-2 0,0 0,-2 36,6 23,-2 10,-5-92,0 1,1-1,4 21,-1 2,-1 1,-1-1,-2 2,-4 73,3-106,-1 0,0 0,1-1,-2 1,1-1,-1 1,1-1,-1 0,0 0,-1 0,2 0,-2 0,-2 4,2-4,0 1,0 0,1 0,-1 1,0-1,-1 8,3-6,0 1,1-1,-1 0,1 0,0 1,0-1,0 0,1 0,-1 0,3 10,1 14,-1-22,-1-21,0-22,-2 29,0-13,0 0,-1 0,1 0,-2 0,0 0,-1 1,-5-22,4 25,2 1,0-1,0 1,1-2,0 1,1 0,1-22,-2-35,-2 38,0-38,-4-43,7 101,0 0,-1-1,0 1,-1 0,0 0,0 1,-6-20,-1-21,4 13,-1-4,4 33,2 1,-2-1,0 1,-4-13,2 6,-1 1,2-1,0-1,1 1,-3-31,4 6,3-55,5 14,-14 124,0 14,6-43,-1-1,0 0,0 21,9 136,-5-120,8 56,12 10,-8-14,-13-96</inkml:trace>
</inkml:ink>
</file>

<file path=ppt/ink/ink9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1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</inkml:trace>
</inkml:ink>
</file>

<file path=ppt/ink/ink9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1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</inkml:trace>
</inkml:ink>
</file>

<file path=ppt/ink/ink9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1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39,'2'-1,"-1"-1,0 2,1-2,-1 1,1 0,-1 0,1 0,0 0,-1 0,0 1,1 0,0-1,0 1,-1 0,1 0,0 0,0 0,3 1,31 11,-30-9,0 0,0 0,0 1,1 0,-1 0,-1 0,0 1,1 1,-1-1,0 1,0 1,-1-1,0 1,1 0,-1 1,0-1,-1 1,5 12,1 0,0 0,1-1,23 34,-27-43,-1-2,0 3,-1-2,1 1,-1 0,-1 1,1 0,-1 0,0 0,0 0,-2 1,3 13,-3-19,0 0,0 0,0 0,1-1,0 1,-1-1,2 0,2 6,-2-6,-1 2,0-2,1 1,-2 1,1-1,2 8,-2 2,3-1,-1 0,0 1,1-1,8 15,5 18,-14-33,0 1,-2-1,1 1,-2 0,1 0,0 28,1 23,5 38,-7-50,-2-46,1-1,0 1,0-1,1 0,-1 1,2 0,-1-2,0 2,1-1,0 1,4 10,12 23,-19-43,-2-7,-1 0,2 0,-1 0,1-1,-1 1,1-1,0 0,1 0,0-1,-1-9,-4-104,2 65,2 40,10 50,-4-20,0-1,-2 1,1 0,-1 0,2 21,-3-25,-1-1,1 1,0 0,1-1,2 11,5 20,-3-10,-5-23,1-1,-1 0,0 1,0 0,-1-1,1 1,0 0,-1 0,0 0,0 5,-1-8,0-1,0 0,1 0,0 0,-1-1,0 2,0-1,0 0,0-1,0 0,0 1,0 0,0 0,0-1,0 1,0-1,0 0,0 0,0 0,0 0,0 0,-1 0,0 0,-27-4,24 2,-1 0,0 0,1 0,-2-1,2 0,0-1,-8-6,17 15,2 0,-1-1,0-1,0 1,1-1,-1 1,13 2,-16-5,0-1,0 1,0-1,0 0,1 0,-1 0,0 0,1 0,-2-1,2 1,-1-1,0 0,0 0,0 0,1 0,-2-1,1 1,0-1,-1 1,2-1,-2 0,1-1,-1 2,1-1,2-4,-4 5,0 0,0 0,1 0,0 0,0 1,0-1,-1 0,1 0,0 0,0 1,-1-1,1 1,0-1,0 1,0-1,0 1,1-1,-2 4,-8 2,-1-2,1-1,0 0,0 0,-1-1,0-1,1 0,0 0,-15-5,22 4,0 0,0 0,-1 0,1 0,0 0,0-1,0 1,0-1,0 0,0 1,0-1,0 0,1 0,-1 1,0-2,1 2,-2-5,-7-41,6 32,1 4,1 2,0-1,0-13,1 16,0 1,0 0,-1-1,0 1,0 0,0-1,0 1,0 1,-1-2,0 2,-3-8,-4-5,2-1,0 1,-9-29,9 18,-7-48,7 31,-2 12,7 27,0 1,0-1,1 0,-3-9,-11-99,12 102,0 2,-1-2,0 1,0 1,-1 0,0 0,-11-17,9 12,-2 0,-7-22,-11-39,19 47,3 10,-1 0,0 1,-1-1,-12-26,16 42,1 1,0 0,1-1,-1 0,1 0,-1 0,2 0,-2 0,0-6,2 9,0-1,0 1,0 0,0-1,0 1,0-1,1 0,-1 1,0-1,1 2,-1-2,1 0,-1 2,1-2,-1 1,1 0,-1-1,1 1,0 0,0 0,0 0,0 0,-1 1,1-1,0 0,0 0,0 1,0-1,2-1,-1 1,3-3,0 1,1-1,0 2,0 0,6-2,-10 3,0 1,0 0,1 0,-2 1,2-1,-1 1,0-1,0 1,1 0,-2 0,1-1,1 2,-2 0,1-1,0 1,0-1,3 5,8 11,-1 1,0 1,17 35,-27-49,32 70,-28-64,-1 0,0 0,-1 1,0 0,0-1,-1 2,0-1,-1 1,3 16,1 14,-4-33,-1-2,1 1,-1-1,0 14,0 15,-3 2,0-2,-7 43,-5 27,13-98,1 1,0-1,0 1,1-1,0 1,0-1,1 0,0 1,5 16,6 36,-12-56,0-8,3-13,3-37,-6 38,5-25,-3 1,1-57,-7 60,0 26,2 25,-5 261,5-331,2 1,13-97,-11 132,-1 0,-1 0,-1-1,0 1,0-1,0 1,-2 0,0-1,-5-18,3 12,-10-37,11 46,3 14,-1-1,1 1,0 0,0-1,0 1,-1 0,1-1,-1 1,0-1,0 2,0-1,0-1,1 2,-1-1,-1 0,-1-2,2 6,1 1,0 0,-1 0,0-1,1 1,-1 0,1 0,0 0,0-1,0 6,0-6,0-2,-1 27,1 0,1-1,0 1,1-1,2 1,5 25,-9-41,-5-20,-7-23,9 9,0 0,0 0,3 0,-1-46,0-18,3 100,-1 1,2 0,0-1,5 14,-3-13,-2 1,6 28,-41-115,25 53,1 0,0-1,0 1,-2-27,-2-2,10 47,-1 0,1-1,0 1,0 0,-1-1,1 1,0 0,0 0,-1-1,0 1,1 0,-1 0,0 0,-1-1,2 2,0 0,-1 0,1 0,0 0,0 0,0 1,0-1,0 0,-1 1,1-1,0 1,0-1,-1 0,1 1,0-1,0 0,0 0,0 1,-1-1,1 1,0 0,0-1,0 1,0-1,0 0,0 0,0 2,-3 45,3-32,1-1,0 0,1 1,0-1,4 15,-38-150,31 115,0 4,1-1,-1 1,0 0,1-1,-1 1,1 0,-1-1,1 1,0 0,0-5,0 7,1 0,-1 0,0 0,0 0,0 0,1 0,-1 0,0 0,0 0,0 0,1 0,-1 0,0 0,0 0,0 0,1 0,-1 1,0-1,0 0,0 0,0 0,1 1,-1-1,0 0,0 0,0 0,0 1,0-1,0 0,1 0,-1 0,0 0,0 0,0 1,0-1,0 0,0 1,0-1,0 0,0 1,5 11,-3-1,5 11,-1 1,0 1,4 31,-10-55,0 0,0 0,0 1,0-1,0 0,0 0,0 0,0 0,0 0,0 0,0 0,0 0,0 1,0-1,0 0,0 0,0 0,0 0,-1 0,1 0,0 0,0 0,0 0,0 0,0 0,0 0,0 0,0 0,0 0,0 0,0 0,0 0,-1 0,1 0,0 0,0 0,0 0,0 0,0 0,0 0,0 0,0 0,0 0,0 0,0 0,0 0,-1 0,1 0,0 0,0 0,0 0,0-1,0 1,0 0,0 0,0 0,0 0,0 0,0 0,0 0,0 0,0-1,0 1,0 0,0 0,0 0,0 0,0 0,-7-11,-9-13,-7-15,9 16,0-1,-14-34,38 86,-3 0,13 55,-53-213,33 126,1 5,6 11,6 21,-11-26,0-1,-1 1,1-1,-1 1,0 0,0 0,0 0,-1 13,0-20,0 0,0 1,0-1,0 0,0 0,0 1,0-1,0 0,0 0,0 0,0 0,0 1,0-1,0 0,0 0,0 1,0-1,-1 0,1 0,0 1,0-1,0 0,0 0,0 1,0-1,-1 0,1 0,0 0,0 0,0 0,0 0,-1 0,1 0,0 0,0 0,0 0,-1 0,1 0,0 0,0 0,0 0,-1 0,1 0,0 0,0 0,-8-9,-6-19,14 27,-11-29,0 0,2-1,-9-41,18 69,1 3,3 6,3 12,12 95,-13-82,-4-21,1 0,-1 0,-1 0,0 1,0-1,0 12,-2-25,0-1,0 0,0 0,0 1,0-1,-3-5,-4-11,-5-45,7 27,0 10,-13-38,19 100,0-20,0-1,0-1,0 0,1-1,0 2,1-1,0-1,0 0,6 18,-4-15,1 1,-2-1,1 1,0 16,-3-22,1-2,-1 1,1 1,0-2,-1 1,2 0,0-1,0 1,0-1,0-1,1 1,0-1,-1 1,2-2,-1 1,7 5,-7-5,0-1,0 2,0-1,6 10,1 5,-5-9,0 1,-1 0,-1 0,2 2,3 22,-6-26,5 18,-8-27,-5-19,-12-38,11 38,0 0,1 0,0-1,-2-21,6 26,0 0,0-1,1 1,1-15,-1 24,1 0,-1 0,0 0,0 0,1 0,0 0,0 1,1-1,-1 0,0 1,0-1,1 1,0 0,-1 0,1 0,0-1,4-3,-3 7,-2 9,-3 7,-3 4,-2 2,-5 34,10-16,2-33,0 0,0-1,-1 1,0 0,0 0,0 0,-2 7,3-14,0 0,0 0,0 0,0 0,-1 1,1-1,0 0,0 0,0 1,-1-1,1 0,0 0,0 0,0 1,-1-1,1 0,0 0,0 0,-1 0,1 0,0 0,0 0,-1 1,1-1,0 0,0 0,0-1,0 1,0 0,0 0,-1 0,1 0,0 0,0 0,-1 0,1-1,0 1,0 0,0 0,-1-1,1 1,0 0,0 0,0-1,-1 1,1 0,0 0,0 0,0 0,0-1,0 1,0 0,-1-1,1 1,0 0,0-1,0 1,0 0,0 0,0-1,-8-24,7 20,0 8,0 14,1-1,0 1,3 31,-1-50,0-11,-1-16,-4 2,1-38,1 13,2 57,-1 1,1-1,0 0,1 0,0 0,1 6,7 21,9 103,3-12,3 0,-20-95,-1-3,4 36,-6-50,-1 0,2 0,0-1,0 1,0-1,6 13,2 5,-4-15,-7-13,0 0,1 0,-1 0,0 0,1 0,-1 0,0 1,0-2,1 1,-1 0,0 0,0 0,1 0,-1 0,0 0,1 0,-1 0,0-1,0 1,1 0,-1 0,0 0,0 0,0 0,0 0,0-1,0 1,0-1,12-29,-10 21,6-26,0-1,-2 0,4-49,-5 43,0-23,-5 59,0-1,0 2,0-1,-1 0,0 0,0 0,0 0,-3-10,4 16,0 0,0 0,0 0,0 0,0-1,0 1,0 0,0-1,0 1,0 0,-1 0,1-1,0 1,0 0,0 0,0 0,0 0,0 0,-1 0,1 0,0-1,0 1,0 0,0 0,-1 0,1 0,0 0,0 0,0 0,0-1,0 1,0 0,0 0,0 0,0 0,-1 0,1 0,0 0,0 0,0 1,-1-1,1 0,0 0,0 0,0 0,-1 1,-3 12,-2 17,-7 163,9-142,2-32,2-17,0-8,0-23,0 19</inkml:trace>
</inkml:ink>
</file>

<file path=ppt/ink/ink9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1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513 3,'-8'0,"1"1,-1 0,0 1,1 1,-1-1,1 1,0 1,-1 0,1 1,0-1,0 2,1 0,-1 0,1 1,-9 11,-13 11,21-25,2 2,-1-1,1 2,-9 11,-4 6,18-24,0 0,0 0,0 1,0-1,-1 0,1 0,0 0,0 0,0 0,0 1,-1-1,1 0,0 0,0 0,0 0,0 0,-1 0,1 0,0 0,0 0,0 0,-1 0,1 0,0 0,0 0,0 0,0 0,0 0,0-1,0 1,0 0,0 0,-1 0,1 0,0-1,0 1,0 0,0 0,1-19,0 12,1 1,0 0,0 0,1 0,0 0,-1 1,1-1,0 2,1-2,-1 1,1 1,-1 0,1-1,0 1,0 1,8-6,-12 9,0 0,0 0,0 0,0 1,0-1,0 0,0 0,0 0,0 0,0 0,0 0,0 0,0 1,0-1,0 0,0 0,0 0,0 0,0 0,0 0,0 0,0 0,0 0,0 0,0 0,0 1,0-1,0 0,0 0,0 0,1 0,-1 0,0 0,0 0,0 0,0 0,0 0,0 0,0 0,0 0,0 0,0 0,0 0,1 0,-1 0,0 0,0-1,0 1,0 0,0 0,0 0,0 0,0 0,0 0,0 0,0 0,0 0,0 0,0-1,1 1,-1 0,0 0,0 0,0 0,-4 10,-8 12,-8 9,14-22,-1 2,1-1,0 1,1 0,0 1,-5 15,3-11,7-16,0 0,0 0,0 0,0 0,0 0,0 0,0 0,0 0,0 0,0 0,0 0,0 0,0 1,0-1,-1 0,1 0,0 0,0 0,0 0,0 0,0 0,0 0,-1 0,1 0,0 0,0 0,0 0,0 0,0 0,0 0,-1 0,1-1,0 1,0 0,0 0,0 0,0 0,0 0,0 0,0 0,-1 0,1 0,0 0,0 0,0 0,-5-28,5 26,0 0,-1 0,1 0,0-1,0 2,-1-2,1 2,-1-2,0 2,1-2,0 2,-1-1,0 1,-2-4,2 5,1 0,0 1,-1-1,1 0,-1 1,0-1,1 0,-1 0,0 1,1 0,-1-1,1 1,-1 0,1-1,0 0,0 1,-1 0,1 0,-1-1,1 1,0 0,-1 0,1 0,0-1,0 1,0 0,-1 0,1 0,0 0,0 0,0 0,0-1,0 2,-1 35,1-34,8 112,-5-82,1 48,-7-56,1-27,-3-15,3-6,-1-1,2 2,1-2,2-25,-2 39,0 30,-1 0,0 0,0-1,-6 29,3-34,0 0,-8 22,-5 16,8-21,7-26,0-1,1 2,-1-1,1 0,-1 1,1-1,1 1,0-1,-1 10,1-6,-1 1,1-1,-1 1,-1-1,0 0,1 0,-1 0,-1 0,1 0,-1 0,0-1,-1 1,1-2,-6 9,9-15,-1 0,1-1,-1 0,1 1,0 0,0-1,-1 1,0 0,1-1,-1 0,1 0,-1 1,0-1,1 0,-1 1,0-1,1 0,0 0,-1 1,0-1,1 0,-1 0,0-1,0 1,1 0,-1 0,1 0,0-1,-2 0,1 1,0-1,0-1,0 1,0 1,1-2,0 1,-1 0,0 0,1-1,-1 1,1-1,-1 1,1 0,0-1,-1 1,1-2,-1 1,1 0,0 1,0-1,0 0,0 0,0 1,0-1,0 1,0-2,0 2,0-1,0 1,0-1,1 1,-1-1,1 0,-1 1,1-1,0 1,-1-1,1 1,0 0,-1-1,1 1,0 0,0-1,0 1,0 1,0-2,0 1,0 1,0-1,0 0,2-1,-1 2,0 0,1-1,-1 1,0 0,0 0,1 0,-1 0,5 1,-7-1,0 0,0 0,0 0,0 0,0 1,0-1,0 0,0 0,1 0,-1 0,0 1,0-1,0 0,0 0,0 0,0 0,0 1,0-1,0 0,0 0,0 0,0 1,0-1,0 0,0 0,0 0,0 0,0 0,0 0,0 0,0 1,0-1,0 0,0 0,0 0,0 0,0 1,0-1,0 0,-1 0,1 0,0 0,0 1,0-1,0 0,0 0,-12 11,9-7,0-2,1 1,-1 0,1 0,0 1,-1-1,2 1,-5 6,-10 17,-26 20,40-45,-1 0,0 0,2 0,-2 0,1 1,1-1,-1 1,-1 0,2 0,-1-1,1 1,-1 0,1 1,0 0,0-1,-1 0,0 5,-3 7,0-14,4-2,0 0,0 0,0-1,1 1,0-1,0 1,-1 0,0-1,1 1,0-1,-1 1,1-1,0 0,0 1,-1-3,5 13,2 12,-6-21,0 1,0-1,0 0,0 1,0 0,0 0,0 0,0-1,0 0,0 1,0 0,0-1,0 1,0-1,0 1,0-1,0 1,-1 0,1-1,0 1,0-1,-1 0,1 1,0 0,-1-1,1 1,0-1,-1 0,0 1,1-1,-1 0,1 0,0 0,0 0,0-1,-1 1,1 0,-1 0,1 0,0 0,-1 0,1 0,-1-1,1 1,0 0,-1-1,1 1,0-1,0 1,-1 0,1 0,0-1,0 1,0-1,0 1,0-1,0 0,0 1,0 0,-1-1,1 1,0-1,0 0,-6-25,5 19,0 47,0-16,1 5,0-16,0 0,0 0,1 0,2 16,-3-24,2-1,-1 1,0-1,1 0,-1 0,0 0,1-1,0 1,0-1,0 1,1 0,-2-1,2-1,-1 1,1 0,4 4,-3-4,0 0,0 0,0 0,1-1,-1 0,0 0,2 0,-2 0,0-2,2 1,-2 0,6-1,-7-1,-1 1,1-1,-1 1,0-2,0 1,1 0,-2 0,2-1,-1 1,0-1,0 0,0 0,0 0,-1 0,1-1,0 1,0-1,-2 1,2 0,0-1,-1-1,0 2,-1-1,1 0,2-7,3-37,-5 38,0 11,-1 20,1-12,-1 0,0 0,-1-1,-1 13,2-20,-1 0,1 0,-1 0,1 0,-1-1,1 1,0 0,-1 0,0-1,0 1,0 0,0-1,0 1,0-1,1 0,-2 1,1-1,0 0,-1 0,2 0,-2 0,1 0,-1 0,1 0,-3 0,4-1,0 0,-1 1,1-1,-1 0,1 1,0-1,-1 0,1 0,0 1,0-1,0 1,0-1,0 1,-1 0,1-1,0 0,0 1,0-1,0 1,-1 0,1-1,0 1,0-1,0 0,0 1,0 0,0-1,0 1,0-1,0 1,1-1,-1 1,0 0,0-1,0 1,0-1,1 0,-1 1,0-1,0 1,0-1,0 1,0-1,1 1,-1-1,0 0,1 0,-1 1,0-1,1 1,0-1,-1 1,0-1,1 0,-1 0,0 1,1-1,-1 1,0-1,0 0,0 1,1-1,-1 0,1 0,-1 0,1 1,-1-1,1 0,-1 0,1 0,-1 0,0 0,1 0,0-1,-1 1,0-1,0 0,1 1,-1-1,1 1,-1 0,0-1,1 0,-1 0,0 1,1 0,-1-1,0 0,0 0,0 0,0 1,1 0,-1-1,0 0,0 0,0 0,0 1,0-2,0-12,0 0,0 0,1-1,0 1,1 0,0-1,0 1,1 1,0-1,2 1,4-16,-1 10,-1 0,-1-2,5-21,-11 42,0 1,0-1,0 0,0 0,0 0,0 0,0 0,0 0,0 0,0 0,0 0,0 0,0 1,0-1,0 0,0 0,0 0,0 0,0 0,0 0,0 0,0 0,0 0,1 0,-1 0,0 0,0 0,0 0,0 0,0 0,0 0,0 0,0 0,0 0,0 0,0 0,0 0,0 0,0 0,0 0,0 0,1 0,-1 0,0 0,0 0,0 0,0 0,0 0,0 0,0 0,0 0,0 0,0 0,0 0,0 0,0-1,0 1,0 0,3 12,-1 16,-3 0,-1 0,-1-1,-9 48,3-20,9-54,0-1,0 1,0 0,0-1,0 0,0 1,0-1,0 1,-1 0,1-1,0 1,0-1,-1 0,1 1,0-1,-1 1,1-1,0 1,-1-1,1 0,0 0,-1 0,1 0,-1 1,1-1,0 0,0 1,0-1,-1 0,1 0,-1 0,1 0,-1 0,1 0,-1 0,-1 0,1-1,-1 0,0 1,0-1,1 0,-1 0,0 0,-2-3,0-1,-2 0,2 0,0-1,-8-10,9 8,-1 0,1 0,0 0,0-1,-1 1,3-1,-4-11,4 12,-2-5,0 0,1-1,-1-18,3 27,0 1,0-1,0 0,1 1,-1-1,1 0,0 1,1 0,-2-1,1 1,1-1,0 1,3-6,1-1,0 2,11-15,8-9,-25 32,0 0,1-1,-1 2,0-1,0 0,1 0,-1 1,1-1,-1 1,1-1,-1 0,1 0,0 1,0 0,-1-1,1 1,-1-1,0 1,1-1,0 1,0 0,0 0,-1 0,1 0,1 0,-2 0,0 2,1-1,-1 0,0 0,1 1,-1-1,0 0,0 0,0 0,0 1,0-1,0 0,0 1,-1-1,1 0,0 1,0-2,-1 2,1-1,-1 2,-4 16,1 0,-2-1,0 0,-1 0,0-1,-1-1,-1 1,1-1,-15 18,18-26,-14 16,19-24,0 0,0 0,-1 0,1 0,0 0,0 0,-1 0,1 1,0-1,-1 0,1 0,0 0,0 0,0 0,0 0,-1 0,1 0,0-1,0 1,-1 0,1 0,0 0,-1 0,1 0,0 0,0 0,-1 0,1-1,-1 0,1-1,-1 2,1-2,-1 1,1 0,0 0,0-1,0 2,0-2,0 1,0 0,0 0,0-2,-1-8,1 0,0 1,1-1,2-21,-3 29,1 1,0-1,0-1,0 1,-1 1,1-1,1 0,-1 0,1 1,-1 0,0-1,1 1,0 0,-1-1,1 2,0-2,0 2,0-1,0 1,0-1,3 0,-5 2,0 0,1 0,-1 0,1 0,-1 0,0 1,0-1,0 0,0 1,1-1,-1 1,0-1,0 0,1 1,-1-1,0 0,0 0,1 1,-1-1,0 1,0 0,0-1,1 0,-1 0,0 1,0 0,0-1,0 1,0-1,0 1,0-1,0 0,0 1,0 0,0-1,0 1,0-1,0 1,-1-1,0 24,-8 41,65-194,-21 52,-33 71,1 1,-1-2,0 1,0-1,0 1,-1-1,0 0,0 0,0 0,0-8,5-31,6 10,-11 32,-6 15,1-4,-4 13,0-1,0 1,2 0,0 1,1 0,0 0,-3 30,5-38,2-9,0-1,0 0,1 0,-1 0,1 0,-1 0,1 1,0-1,0 0,0 0,0 0,0 0,1 4,16-30,-9 8,-1 4,-2-1,1 0,-1 0,5-14,-10 24,1 0,-1 0,1 0,-1 0,0-1,0 2,0-2,0 1,0 1,0-6,0 7,0 0,0 0,0 0,0 0,0 0,0-1,0 1,0 0,0 0,0 0,0 0,0 0,0 0,0 0,0 0,0 0,-1 0,1 0,0 0,0 0,0 0,0 0,0 0,0 0,0 0,0 0,0 0,0 0,-1 0,1 0,0 0,0 0,0 0,0 0,0 0,0 0,0 0,0 0,0 0,0 0,-1 0,1 0,0 0,0 0,0 0,0 0,0 0,0 0,0 0,0 0,0 0,0 0,0 0,0 0,-6 15,-11 51,17-106,3 21,9-34,-3 15,6-53,-13 48,-1 33,-1-1,2 1,2-21,7-10,2 1,1 0,26-54,-29 66,36-81,-39 91,1 1,0 0,2 0,-1 1,21-24,-28 37,0 0,0 0,0 1,0-1,0 1,1 0,-1 0,1 0,-1 1,1 0,-1 0,1 0,-1 1,1-1,-1 1,1 0,3 1,-1-1,13 1,-18-2,-1 1,1 0,-1 0,1 0,-1 0,1 0,0 0,-1 1,1-1,-1 0,1 0,-1 0,0 0,0 0,1 1,-1-1,1 1,-1-1,1 1,-1-1,1 0,-1 0,0 1,1 0,-1-1,1 2,-2 1,0 0,0-1,-1 1,1 0,0-1,0 0,-1 1,0-2,-1 4,-6 8,-22 57,19-40,-25 43,-13 1,46-66,-1 3,4-11,1 0,0 0,0 0,-1 0,1 0,0 0,0 0,0-1,-1 1,1 0,0 0,0-1,0 1,-1 0,1 0,0-1,0 1,0 0,0-1,-1 1,1 0,0 0,0 0,0-1,0 1,0 0,0-1,0 1,0 0,0-1,0 1,0-1,0 1,0 0,0 0,0 0,0-1,0 1,0 0,0-1,0 1,1-1,-1-7,0-1,1 0,0 0,0 0,0 1,3-12,16-50,-17 59,2 1,-1 1,1-1,0 1,10-14,-9 15,-1 0,1 0,-2-2,0 2,8-18,-17 38,0-1,0 0,-11 18,-10 20,0 15,23-54,-1-1,2 1,-5 19,-4 12,2-14,-2 0,0 0,-18 34,11-33,12-20,1 1,1 0,-8 16,-7 19,13-33,2-1,0 0,-1 1,2-1,-1 2,2-1,-1 1,1-1,0 1,0 0,0 19,2 119,1-169,1 0,0-1,0 1,2 0,0 1,7-24,-7 27,11-64,-7 35,-5 31,-1 0,0 1,2 0,7-23,-5 21,-6 15,-9 26,2-3,-72 233,72-230,1-6,0 0,1 0,-5 41,-4 52,14-114,0 1,0 0,0 0,0-1,0 1,0-1,0 1,0 0,0-1,0 1,0-1,-1 1,1 0,0 0,0-1,-1 0,1 1,0-1,-1 1,1 0,0-1,0 1,0-1,-1 0,1 0,-1 1,1-1,-1 0,1 1,-1-1,1 0,-1 1,1-1,-1 0,1 0,-1 0,1 0,0 0,0 0,-1 0,1 0,-1 0,1 0,-1 0,1-1,-1 1,1 0,-2-1,-24-19,14 9,11 10,-4-2,1 0,0 2,0-1,0 0,-5 0,8 2,1 0,-1 0,1 0,-1 0,1 0,0 0,0 0,-1 0,1 0,-1 0,1 0,-1 0,1 1,-1-1,1 0,0 1,-1-1,1 1,-1-1,1 1,0-1,0 0,-1 1,1 1,0-2,0 2,-1-1,1 0,0 0,0 1,0-2,0 2,0-1,0 0,0 1,0-1,1 0,-1 0,0 1,1 1,-1-2,0-1,0 1,1 0,-1 0,1 0,0-1,-1 1,1 0,-1 0,1-1,0 1,-1-1,0 1,1 0,0-1,0 1,0-1,-1 0,1 0,0 0,0 1,-1-1,1 0,0 0,-1 0,1 0,0 0,0 0,0 0,-1-1,1 1,-1 0,1 0,0 0,0-1,0 0,1-1,-1 2,1-1,-1 0,1 0,-1 0,0-1,1 1,0 0,-1-1,0 1,0-1,0 1,1-2,-1 2,-1-2,1 2,2-5,-2-1</inkml:trace>
</inkml:ink>
</file>

<file path=ppt/ink/ink9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12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147 48,'0'1,"0"0,0 1,0-1,0 0,0 1,1-1,-1 0,1 1,0-2,-1 2,1-1,0 0,-1 0,1 0,0 0,-1-1,2 2,-2-1,0-1,1 0,-1 1,0-1,1 0,-1 0,0 0,0 0,1 0,-1 0,0 0,1 0,-1 1,0-1,0 0,0 0,1 0,-1 0,0 0,1 0,-1-1,0 1,1 0,-1 0,0 0,1 0,-1 0,0 0,0 0,1 0,-1-1,0 1,1 0,-1-1,0 1,0-1,1 1,-1 0,0-1,0 1,0 0,0 0,0-1,0 1,0-1,0 1,0-1,0 1,0 0,0 0,0-1,0 0,0 1,0-1,0 1,0-1,0 1,0 0,0-2,0 0,0 1,1-1,-1 2,0-2,0 0,0 1,-1-1,1 1,0 0,0-1,0 1,0 0,0-1,-1 1,1 0,-1 0,0-1,1 1,-1 0,0 0,1 0,-1-1,0 2,1-1,-1 0,-1-1,-1 1,2 0,-1 0,-1 1,2 0,-1-1,-1 1,2 0,-1 0,-1 0,1 1,1-1,-2 0,-1 2,-2 0,-1 1,0 1,1 0,0 0,0 1,0 0,-11 10,17-15,0 0,0 0,0 0,0 0,0 0,0 0,0 1,0-1,0 0,1 0,-1 0,0 0,0 0,0 0,0 0,0 0,0 0,0 0,0 0,0 0,0 0,0 1,0-1,0 0,0 0,0 0,0 0,0 0,0 0,0 0,0 0,0 0,0 0,0 0,0 1,0-1,0 0,10-7,10-10,-19 16,1-1,-1 1,1 0,-2 0,2 0,-1 0,1 1,-1-1,1 0,-1 0,1 1,0-1,-1 1,0 0,1 0,0 0,-1 0,0 0,1 0,0 1,-1-1,0 1,1 0,0 0,-1-1,0 1,4 2,-5-3,0 0,0 0,0 0,0 0,0 1,0-1,0 0,0 0,0 0,0 0,0 0,0 0,0 1,0-1,0 0,0 0,0 0,0 0,0 0,0 1,0-1,0 0,0 0,0 0,0 0,0 0,0 0,0 0,0 0,0 0,0 0,0 0,0 0,0 1,0-1,0 0,0 0,0 0,0 0,0 0,-1 0,1 0,0 1,0-1,0 0,0 0,0 0,0 0,0 0,0 0,0 0,-1 0,-7 3,-8-1,-7 0,21-2,2 0,-2 1,1-1,0 0,-1 1,1-1,1 0,-2 1,1 0,0 0,0-1,0 1,0 0,0 1,0-2,-1 3,3-2,0 1,0-1,0 0,0 0,0 0,0 0,0-1,0 1,1 0,-2 0,1 0,1-1,-1 0,1 0,0 1,1 0,56 20,-58-20,-1-1,1 0,-1 0,1 0,-1 0,1 0,0 0,0 0,-1 0,1-1,0 1,-1 0,0-1,1 1,-1 0,1-1,0 1,-1 0,1-1,0 0,-1 1,1-1,-1 1,1-1,-1 0,0 1,0-1,0 0,1 1,-1-1,1 0,-1 0,0 0,0 0,0 0,1 0,-1 0,0-1,0 1,1 1,-1-2,0 1,1 1,-1-2,1 1,-1 0,0 1,1-1,-1 0,1-1,0 2,-1 0,1-1,0 0,0 0,0 1,0-1,-1 1,1 0,-1 0,0 0,1 1,-1-1,0 0,1 0,-1 0,0 1,1-1,-1 0,0 1,1-1,-1 1,0-1,0 0,0 0,0 1,0 0,0-1,0 1,0-1,0 1,1-1,-1 0,0 1,0 0,0-1,0 1,0-1,0 1,1 24,0-14,-3-90,1 114,0-20,0 0,1 0,1 0,-1 1,1-1,5 22,0-17,-5-17,1 1,-1 0,1 0,-1 0,0 0,-1 0,1 0,0-1,-1 1,1 1,-1-1,0 0,0 1,0-1,0-1,-1 2,-1 5,2-9,0 0,0 0,0 0,-1-1,1 0,-1 1,1 0,-1 0,1-1,-1 0,0 0,1 1,-1 0,1-1,-1 1,1-1,0 0,-1 1,0-1,0 0,1 0,-1 0,0 0,1 0,-1 0,1 0,-1 0,1 0,-1 0,-1-1,-23-9,7 3,15 6,1 0,-2-1,1 2,1-2,-1 0,1 1,-1-1,0 0,1 0,0-1,0 1,-1 0,1-2,0 1,0 1,0-1,0 0,1-1,-2-3,3 7,0-1,-1 1,1-1,0 1,0-1,0 1,0 0,0-1,0 1,0-1,0 0,0 1,0-1,0 1,0 0,1-1,-1 1,0-1,0 1,0-1,0 1,1-1,-1 1,0 0,0 0,1-1,-1 1,0-1,1 0,11-13,0 1,-8 1,1 1,-2-1,1 1,2-14,-3 9,-1 10,4-12,-3 21,3 10,-5-6,1 0,0 0,-1 0,0 0,0 0,-1 0,1 0,-1 1,0-1,0 0,-1 0,0 1,0-1,1 0,-2 0,0 0,0 0,1-1,-2 1,0-1,-3 9,2-8,3-5,0 0,0-1,0 1,0 0,0 0,-1-1,1 1,-3 2,-1-7,1-14,3 11,0 0,1 1,0-1,0 0,0 0,2-12,-2 17,0-1,0 0,0 0,0 1,1-1,-1 0,1 0,0 1,-1-2,1 2,0-1,0 1,-1 0,1-1,0 1,0-1,0 1,0 0,1 0,-2 0,1 0,1 0,-1 0,1 0,0 0,-2 1,0 0,1 1,-1-1,0 0,0 0,1 0,-1 0,0 1,0-1,1 1,-1-1,0 0,0 1,0-1,0 1,0-1,1 0,-1 0,0 1,0-1,0 1,0-1,0 1,0-1,0 0,0 1,0-1,0 1,0-1,0 1,-1-1,1 1,0-1,0 0,0 0,0 1,-4 22,3-19,-1 6,-2 11,4-17,5-8,-4 3,-1 0,0 0,1 0,-1 1,1-1,0 0,0 0,-1 0,1 1,0-1,0 0,-1 1,1-1,0 1,0-1,0 1,0 0,0 0,-1 0,1 0,0 0,0 0,0 0,0 0,0 0,0 0,-1 0,1 0,1 1,0 1,-1-1,-1 0,2 0,-1 1,0-1,0 1,0-2,0 2,-1 0,1 0,0-1,-1 1,1 0,0 0,0 3,0-4,-1 1,0-1,0 1,0 0,0-1,0 1,0-1,0 1,0-1,0 1,0 0,0 0,0-1,0 0,0 1,-1-1,1 1,-2 1,2-2,-1 0,0-1,0 1,1 0,0-1,-1 1,0-1,0 1,0-1,0 0,1 0,-1 0,0 0,1 1,-1-1,0 0,0 0,0 0,0-1,0 1,1 0,0 0,-1 0,0 0,0-1,0 1,0-1,1 0,-1 1,0-1,0 0,-3-3,0 1,0-1,1 0,0-1,-1 1,-3-7,4 6,0 0,0 0,0 2,0-1,-1 0,-5-4,9 8,0 1,0-1,0 0,0 0,0 0,0 1,0-1,0 1,0-1,0 0,0 1,0-1,-1 1,1-1,0 0,0 0,0 0,-1 0,1 0,0 1,0-1,-1 0,1 0,0 1,0-1,-1 0,1 0,0 0,-1 0,1 0,0 0,0 0,-1 0,1 0,0 0,-1 0,1 0,0 0,0 0,0 0,0 0,0 0,-1-1,-24-11,19 10,2 0,0 0,-1 0,0-1,1 0,0-1,-1 1,1-1,0 0,-6-7,9 7,-1 1,1 0,-1-1,1 1,0 0,0-1,0 1,1-1,-1 0,0 1,0-1,1 0,0-5,1-56,0 29,-1 34,0 0,1-1,-1 1,0-1,0 1,0 0,1-1,-1 1,2-3,-2 5,0 0,0 0,0 0,0 0,0 0,0 0,0 0,1 0,-1-1,0 1,0 0,0 0,0 0,0 0,0 0,0 0,0 0,0 0,1-1,-1 1,0 0,0 0,0 0,0 0,0 0,0 0,0 0,1 0,-1 0,0 0,0 0,0 0,0 0,0 0,0 0,0 0,0 1,1-1,-1 0,0 0,0 0,0 0,0 0,0 0,0 0,0 0,0 1,4 13,6 27,1 5,-11-43,1 0,-1 0,0 0,0 0,0 0,0 0,-1 0,1 0,-1 0,1 0,-1 0,0-1,-2 6,3-7,0 0,0-1,0 1,0 0,0 0,-1 0,1-1,0 1,-1 0,1 0,-1-1,1 1,0 0,-1-1,0 1,1 0,-1-1,1 0,0 1,-1-1,1 1,-1-1,0 1,1-1,-2 1,2-3,-1 0,1 2,-1-2,1 0,0 1,0 0,0 0,0-1,-1 0,1 1,0-1,0 1,0 0,0-1,1-2,-1 0,1 1,0-1,0 0,1 0,-1 1,0-1,1 1,0-1,0 1,-1-1,1 2,0-1,0 0,0 0,3-1,12-10,-17 14,0 0,0 0,0 0,-1 0,1 0,0 0,0 0,0 0,0 1,0-1,0 0,0 0,0 0,0 1,0-1,0 0,0 0,0 1,0-1,0 0,0 0,0 0,0 1,0-1,0 0,0 0,0 0,0 0,0 0,0 0,0 0,0 0,0 1,0-1,1 0,-1 0,0 0,0 0,0 1,0-1,0 0,0 0,0 0,1 0,-1 0,0 0,0 0,0 0,0 1,0-1,0 0,1 0,-1 0,0 0,0 0,0 0,0 0,0 0,0 0,0 0,0-1,0 4,-2 0,1 0,0 0,0 1,1-1,-1 1,1-1,-1 1,1-1,0 1,0-1,0 0,0 1,0-1,1 0,-1 1,1-1,0 0,0 1,0-1,0 0,0 0,0 0,1 0,-1 0,1 0,-1-1,4 5,1 1,-5-6,2 1,-1 0,0 0,1-1,0 1,-1-2,1 2,2 0,4 2,-2 1,0 1,14 13,-19-17,-32-1,-6-7,34 5,0-1,0 1,0-1,1 0,-2 0,1 0,0 0,1-1,-1 1,0 0,1-1,-1 0,1 0,-3-4,4 6,-1-1,1 1,0 0,0 0,0-1,0 1,0-1,0 1,0-1,0 0,0 1,0 0,0 0,0-1,0 1,0-1,0 1,0-1,0 1,0 0,1 0,-1-1,0 1,0-1,0 1,0-1,0 1,0-1,0 1,0 0,1 0,-1 0,0-1,1 1,-1 0,5-4</inkml:trace>
</inkml:ink>
</file>

<file path=ppt/ink/ink9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13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1 1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3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1 308,'9'-1,"-1"0,1-1,-1 1,1-1,-1-1,0 1,0-2,0 1,0 0,-1-1,14-8,-9 3,0 0,0 0,-1-1,0 0,16-20,-20 21,-2-1,0-1,0 1,0 0,-2-1,0 0,0 1,-1-1,0 0,-1 0,0 0,-1 0,-3-19,3 29,0 0,0 0,0 0,0 0,0 0,0 0,-1 0,1 0,0 0,-1 0,1 0,-1 0,1 0,-1 0,0 0,1 0,-1 0,0 1,0 0,1-1,-1 0,1 0,-1 0,0 1,0-1,0 1,0 0,0-1,-1 1,1 0,0-1,0 1,0 0,0-1,-1 1,1 0,0 0,0 0,0 0,-1 0,1 0,1 1,-1-1,0 0,0 1,-1-1,1 0,-1 1,-15 4</inkml:trace>
</inkml:ink>
</file>

<file path=ppt/ink/ink9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14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8 193,'0'-1,"1"1,0-1,-1 1,0 0,1-1,0 0,-1 0,1 0,-1 1,1 0,-1-1,1 0,-1 0,1 1,-1-2,0 1,0 0,0 1,1-1,-1 0,0-1,0 2,0-1,1-1,2-26,-3 23,1 1,-1-2,1 2,-1-1,0-1,2 2,-1-1,0 0,1 0,-1 1,1 0,0-1,0 1,0 0,0 0,0 0,1 1,0-1,-1 0,4-3,-5 7,-1 0,0 0,0 0,0 0,0 0,1 0,-1-1,0 1,0 0,0-1,0 1,0 0,0-1,0 1,0 0,0-1,0 1,0 0,1 0,-1 0,0 0,-1-1,1 1,0 0,0-1,0 1,0-1,0 1,0 0,0 0,0 0,0 0,0 0,0-1,-1 1,1 0,0-1,0 1,0 0,0 0,-1-1,1 1,0 0,0 0,0 0,-1-1,1 1,0 0,0 0,0 0,0 0,-1 0,1-1,0 1,-1-1,1 1,0-1,-1 1,1 0,0 0,0-1,0 0,-1 1,1-1,0 0,0 1,0 0,0 0,0-1,0 0,0 0,0 1,0-1,0 1,0 0,0-1,0 0,0 1,0-1,0 1,0 0,0-1,1 1,-1-1,0 0,0 1,0-1,1 1,-1 0,0 0,1-1,-1 1,0-1,1 1,-1 0,0-1,0 1,0 0,1-1,-1 1,2-1,-1 0,0 0,1 0,-2 0,2 0,-1 0,1 1,-1-1,0 1,0-1,1 1,0-1,-1 1,0 0,0 0,1 0,0 0,-2 1,4 0,0 0,1 2,-1-1,-1 1,9 6,11 8,-19-16,-1 0,0 1,1 0,-1 0,1 0,-1 1,1-1,-2 1,2 0,-2 0,2 1,-1 0,-1-1,1 1,-2 0,2 0,-1 0,0 1,0 0,0-1,0 1,-2 0,4 9,1 5,-3-13,0-1,-1-1,0 2,1-2,-1 2,0-1,0 0,-1 1,0-1,0 1,0-1,0 9,0-13,0 0,0 0,0-1,0 0,0 1,-1 0,1-1,0 1,0 0,-1-1,1 0,0 1,0-1,-1 1,1-1,0 1,-1-1,1 0,-1 0,1 1,0-1,-1 0,1 1,-1-1,1 0,0 1,0-1,-1 0,1 0,-1 0,1 0,-1 0,1 0,-1 0,1 0,-1 0,1 0,-1 0,1 0,0-1,0 1,-1 0,1 0,0-1,-1 1,0-1,0 1,0-2,0 1,0 0,1 0,-1-1,0 2,0-2,1 0,-1 2,0-2,1 1,-1-1,1 0,0 1,0-1,-1-2,1-32,1 32,-1 0,0 0,0-1,0 1,0 0,0-1,0 2,-1-1,0-1,0 1,0 0,0 0,-1 0,2 0,-2 0,1 1,-1-1,-2-2,-6-10,8 12,0 1,0-1,0 0,0 1,-1 1,1-1,-1 0,1 0,-1 1,0 0,1 0,-2 0,2 0,-7-2,9 4,-1 0,1 0,-1 0,0 0,1 0,0 0,-1-1,1 1,-1 0,1 0,-1 0,1 0,-1-1,0 1,1-1,-1 0,1 1,0 0,0-1,0 1,-1-1,1 0,-1 0,1 1,0 0,-1-1,1 0,0 0,0 0,-1 1,1-1,0 0,0 0,0 1,0-1,0 1,0-1,0 0,0 0,0 1,0-1,0 0,0 0,1 0,-1 1,0-1,0 0,1 0,-1 1,0 0,1-1,-1 0,0 0,1 0,-1 1,0-1,0 0,0 1,1-1,-1 0,1 1,-1 0,0-1,1 1,-1-1,1 1,-1-1,1 1,-1 0,1 0,-1 0,0 0,0-1,1 1,-1 0,1 0,-1 0,1-1,0 1,-1 0,1 0,-1 0,1 1,-1-1,1 0,-1 0,0 0,1 1,-1-1,1 0,-1 0,1 0,-1 1,1-1,-1 1,0-1,1 1,-1-1,1 0,-1 1,0-1,0 1,0 0,0 0,1-1,-1 0,0 1,0 0,0 0,1-1,-1 2,1 3,1 0,-1 0,0 0,1-1,3 9,-34-14,25 1,-22 0,25 0,0 0,-1 1,1-1,-1 0,2 1,-2-1,1 1,0-1,-1 1,2 0,-1 0,0-1,-1 1,1 0,0 0,-1 2,3-2,-1-1,0 1,0-1,0 0,0 1,1-1,-1 1,0-1,1 1,-1-1,1 0,-1 0,1 0,-1 1,1-1,-1 0,1 0,-1 0,1 0,-1 1,0-1,0 0,1 0,-1 0,1 0,-1-1,1 1,15 2,-12-3,-1 1,1 0,-1 1,1 0,-1-1,2 1,-3 0,2 1,-1-1,1 1,-1 0,1 0,-2 1,2 0,-2-1,1 1,-1 0,1 1,0 0,-1-1,1 1,-1 0,0-1,0 2,3 7,4 11,-8-26,-1-13,-2 1,0 4,8 19,-14-13,-5-7,10 8,0 0,0 1,-1 0,1 0,-1 1,1-1,0 1,-1 0,0 1,0-1,0 1,0 0,0 0,1 0,-2 1,2 0,-1 0,0 1,0-1,0 2,-4 0,2 0,0 0,0 0,1 1,-1 0,1 0,-10 9,12-11,2 1,-1-1,1 2,-1-2,1 2,-1-2,0 2,1-1,0 0,0 1,0 0,0-1,0 1,-1 0,2-1,0 1,-1 0,0 0,1 0,0 0,-1-1,1 7,3 3,1-12,-3 0,0-1,-1 0,0 0,0 0,1 0,0 0,-1 0,1 0,-1 0,0 0,1 0,-1 0,0-1,1 2,-1-2,0-1,-1-30,1 28,-1 1,1-1,0 0,0 0,0 0,0 0,1 0,0 1,0-1,0 0,1-5,-2 9,0 1,0 0,0 0,0 0,0 0,0 0,0 0,0-1,0 1,0 0,0 0,0 0,0-1,0 1,1 0,-1 0,0 0,0-1,0 1,0 0,0 0,0 0,1 0,-1-1,0 1,0 0,0 0,0 0,1 0,-1 0,0 0,0 0,0 0,0 0,1 0,-1 0,0 0,0 0,0 0,0 0,0 0,0 0,0 0,0 0,0 0,0 1,2 10,-4 16,-1 3,1-24,1 1,0-1,0 1,1 0,-1 0,1 0,0 0,1-1,0 9,-1-14,0-1,0 0,0 0,0 0,0 0,0 0,0 1,0-1,0 0,0 0,0 0,0 0,0 0,0 0,0 0,0 0,1 0,-1 0,0 0,0 0,0 0,0 0,0 0,0 1,0-1,0 0,0 0,0 0,0 0,0 0,0 0,0 0,0 0,0 0,0 0,0 0,0 0,0 0,0 0,0 0,0 0,0 0,1 0,-1 0,0 0,0 0,0 0,0 0,0 0,0 0,0 0,0 0,0 0,0 0,1-1,3-6,2-18,-5 23,0-4,1 2,0-2,0 1,0 0,1 0,-1 1,1 0,0-1,6-6,2-5,-11 16,0 0,0 0,0 0,0 0,0 0,-1 0,1 0,0 0,0 0,0 0,0 0,0 0,0 0,0 0,0 0,0 0,0 0,0 0,0 0,0 0,0 0,0 0,0 0,0 0,0 0,0 0,0 0,0 0,0 0,0 0,0 0,0 0,0 0,0 0,0 0,0 0,0-1,0 1,0 0,0 0,0 0,0 0,0 0,0 0,0 0,0 0,0 0,0 0,0 0,0 0,0 0,-7 4,-10 7,15-8,1-1,-1 0,1 0,-1 1,1 0,0-1,0 0,0 1,-1 0,1 0,1 0,0-1,-1 1,0 1,1-1,0 0,-1 0,1 5,0 0,1 0,0-1,0 0,-1 1,2-1,2 11,-6-21,-1 1,1 0,-1 0,0 0,1 0,-1 1,0 0,0 0,1-1,-4 2,4-1,1 1,1 0,-1 0,1-1,-1 1,1 0,0-1,-1 1,1 0,-1-1,1 1,0 0,0 0,0-1,0 1,-1-1,1 1,0-1,0 1,-1 0,1-1,0 1,0-1,0 0,0 1,-1-1,1 1,0 0,0-1,0 0,0 1,0-1,0 0,0 1,0 0,0-1,0 0,1 1,-1-1,0 1,0 0,0-1,0 0,1 1,-1-1,0 1,0-1,1 1,-1 0,0 0,0-1,1 0,18-30,-13 24,0-4,-5 8</inkml:trace>
</inkml:ink>
</file>

<file path=ppt/ink/ink9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15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42 25,'0'10,"0"0,-1 0,0 0,0 0,0 0,-1 0,1-1,-2 1,-4 12,3-8,-1 0,2 1,0-1,0 1,0 0,2 0,0 0,0 1,0 16,1-30,0-1,0 0,0 1,1-1,-1 0,0 1,1-1,-1 0,0 1,1-1,-1 0,0 0,1 0,-1 1,1-1,0-1,-1 2,1-1,0 0,0-1,0 1,-1 0,1 0,0-1,0 1,0 0,0-1,0 1,-1 0,1-1,0 0,2 0,-1 0,0 0,1 0,-2 0,1 0,1-1,-1 0,0 0,0 0,0 1,0-2,0 1,0 0,2-3,-2 2,13-13,-12 10,-11 6,0 5,1-1,-1 1,0 0,-10 13,13-14,24 3,1-1,-20-7,0 0,0 0,0 0,1 0,-1 0,0 0,1 0,-1 1,0-1,0 0,1 1,-1-1,0 0,0 1,1-1,-1 0,0 1,0-1,1 0,-1 0,0 1,0-1,0 1,0-1,0 0,1 1,-1-1,0 0,0 1,0-1,0 1,0-1,0 1,0-1,0 1,0-1,0 0,0 0,-1 1,1-1,0 1,0-1,0 1,0-1,0 1,-1-1,1 0,0 0,0 0,0 1,-1-1,1 0,0 1,-1-1,1 0,0 1,0-1,-1 0,1 0,-1 0,1 1,0 0,0 0,-1-1,1 1,-1 0,1 0,0 0,-1-1,1 1,0 0,0 0,0 0,-1 0,1 0,0 0,0 0,0-1,0 2,0-1,1-1,-1 1,0 0,0 0,0 0,1 0,-1 0,0 0,1 0,-1-1,0 1,1 0,-1 0,0-1,0 1,1 0,0-1,-1 1,1 0,-1-1,1 0,0 1,0 0,-1-1,0 1,1 0,-1-1,1 0,-1 0,1 1,0-1,-1 1,1-1,-1 0,1 0,0 1,-1-1,0 0,1 0,-1 0,1 0,0 0,-1 0,1 0,-1 0,1-1,0 1,-1 0,0-1,1 1,-1 0,1-1,-1 1,1 0,-1 0,1-1,-1 0,1 1,-1-1,1 0,-1 1,0 0,1-1,-1 0,0 0,0 0,0 1,0-1,1 0,-1 1,0-1,0 1,0-1,0 0,0 0,0 0,0 1,0-1,0 0,0-1,2-14,0 0,0 1,2-1,7-28,4 12,-15 32,0 0,0 0,0 0,0 0,0 0,0 1,0-1,0 0,0 0,0 0,0 0,0 0,0 0,0 0,0 0,0 0,0 0,0 0,0 0,0 0,0 0,1 0,-1 0,0 0,0 0,0 0,0 0,0 0,0 0,0 0,0 0,0 0,0 0,0 0,0 0,1 0,-1 0,0 0,0 0,0 0,0 0,0 0,0 0,0 0,0 0,0 0,0 0,0 0,0 0,0 0,0 0,0 0,0 0,0 0,0 0,0 0,0 0,0 0,0-1,0 1,0 0,0 0,0 0,-5 20,3-13,2 0,-2 0,1 0,0 0,1 0,-1 1,1-1,1 8,-2 21,1-36,0 0,0 1,1-1,-1 1,0-1,-1 1,1 0,0-1,0 0,0 0,0 1,0-1,0 1,0-1,0 1,-1 0,1-1,0 0,0 0,0 0,0 1,0-1,0 1,-1-1,1 0,0 1,-1-1,1 0,0 0,-1 0,1 0,0 0,-1 1,1-1,0 0,-1 0,1 0,0 0,-1 0,1 0,-1 0,1 0,0 0,0 0,0 0,0 0,-1-1,0 1,0 0,1 0,-1-1,1 0,-1 1,0-1,1 1,0-1,0 1,-1-1,1 0,0 0,-1 1,1-1,0 0,-1 0,1 0,0 1,0-1,-1 0,1 0,0 1,0-1,0 0,0-1,0 1,1-6,1 0,-1 0,0 0,1 1,0-1,0 1,1 0,2-6,-2 5,-1 1,1-1,0 1,-2-1,1 0,0 0,1-12,-1 4,0-24,-2 38,0 1,0-1,0 0,0 1,-1 0,1-1,0 1,0-1,-1 1,1-1,0 0,0 1,-1 0,1 0,0-1,-1 1,1-1,-1 1,1 0,0-1,-1 1,1 0,0 0,0 0,-1 0,1 0,-1 0,1 0,-1 0,1 0,-1 0,1 0,-1 0,1 0,0 0,-1 0,1 0,0 0,0 0,-1 1,-20 10,15-6,4-5,1 1,0-1,0 0,0 0,0 0,-1 0,1 0,0-1,0 1,0 0,-1-1,1 0,0 1,0-1,0 1,0-1,0 0,0 0,0 0,0 0,-1-2,-17-27,19 29,-1 3,1-1,0 2,-1-2,1 1,0-1,0 2,0-2,0 1,0-1,0 2,1-2,-1 1,0 0,1-1,-1 1,1-1,-1 1,0-1,1 1,0 0,-1-1,1 1,0-1,0 0,1 2,9 3,-10-6,0 0,-1 0,1 1,0-1,0 1,0-1,0 1,-1 0,1-1,-1 0,1 1,0 0,-1 0,1-1,0 1,-1 0,1 0,-1 0,1-1,-1 2,1-1,-1 0,0 0,0 0,0 0,1 0,-1 0,0 1,0 1,1 0,-1 1,1 1,0-2,0 1,0 0,-1 0,3 6,-2-10,-1 0,0 0,0 1,1-1,-1 0,0 1,0-1,1 1,-1-1,0 0,1 1,-1-1,0 0,0 0,0 0,0 0,1 0,-1 0,0 0,1 0,-1 0,1 0,-1 0,1 0,0 0,0 0,-1 0,1-1,0 0,0 0,0 1,0-1,0 1,-1-1,1 0,-1-1,1 2,0-3,2-1,-1-1,1-1,0 2,-2-2,2 1,-1-1,1-8,-2 10,0 1,-1-1,1 0,-1 1,1-1,-1 0,0 0,0 1,0-1,0 0,-1 0,1 1,-2-5,2 8,-1-1,1 1,0 0,0-1,-1 1,1-1,0 1,0 0,-1 0,1 0,0-1,-1 1,1 0,0 0,0-1,0 1,0 0,-1 0,1 0,0 0,-1 0,1-1,-1 1,1 0,0 0,-1 1,1-1,0 0,-1 0,1 0,0 0,-1 0,1 1,0-1,0 0,0 0,-1 1,1-1,0 0,0 0,-1 0,1 0,0 1,-3 5,12-6,-4-3,1 1,0-1,0 0,6-6,-11 8,1 0,-1 0,1 0,-2-1,2 1,-1 0,0 0,1-1,-1 0,-1 0,1 1,0-1,0 0,0 0,0 0,-1 0,1 1,-1-2,0 2,1-2,-1 1,1-4,-2 6,1-1,0 1,-1-1,1 1,0-1,0 0,0 1,0 0,-1 0,1-1,0 1,-1-1,1 1,-1 0,1-1,-1 1,1 0,-1 0,1 0,-1 0,1 0,0 0,0 0,-1 0,1 0,-1 0,1 0,-1 0,1 0,-1 0,1 0,-1 0,1 0,-1 0,1 1,-1-1,0 1,-1-1,1 1,-1-1,1 1,0 0,-1 0,1 0,-1-1,2 2,-3 0,3-2,0 1,0-1,0 0,0 0,0 0,0 1,1-1,-1 0,0 0,0 0,0 0,0 1,0-1,1 0,-1 0,0 0,0 0,0 0,1 0,-1 0,0 0,0 0,0 0,0 0,0 0,0 0,0 0,0 0,0 0,1 0,-1 0,0 0,0 0,0 0,0-1,1 1,-1 0,0 0,0 0,0 0,0-1,0 1,1 0,-1 0,0-1,10-5,-9 6,0-1,-1 1,1-1,0 1,0-1,-1 0,1 1,0-1,-1 1,0-1,0 0,1-1,-1 2,1-1,-1 0,1 0,-1 0,0 0,1 0,-1 0,0 0,0 0,0 0,1 0,-1 0,0-1,0 0,-1 1,0 0,0 0,0 0,0-1,0 2,0-1,0 0,0 0,0 1,-1-1,2 0,-1 1,0-1,-1 1,1-1,-2 1,-4-3,0 0,0-1,1 0,-1 0,1-1,0-1,-11-12,4 5,13 13,0 0,0 1,0-1,0 0,1 0,-1 1,0-1,1 0,-1 0,0 0,0 1,1-1,-1 0,0 1,0-1,0 1,0-1,1 0,-1 0,0 1,0-1,0 1,0-1,0 1,0-1,0 1,0-1,0 0,0 0,0 1,0-1,0 1,0-1,0 1,0-1,0 1,-1-1,-9 13,9-12,0 0,-1 1,1-1,0 1,0-1,0 1,0 0,-1-1,0 5,2-6,0 0,0 0,0 0,0 0,0 0,0 0,0 1,0-1,0 0,0 0,0 1,0-1,0 0,0 0,0 0,0 1,0-1,0 0,0 0,0 0,0 1,1-1,-1 0,0 0,0 0,0 0,0 0,0 0,0 0,1 0,-1 0,0 0,0 0,0 0,0 0,1 0,-1 0,0 0,0 0,0 0,0 0,1 0,-1 0,0 0,0 0,0 0,0 0,0 0,1 0,-1 0,0 0,0 0,0 0,0 0,0 0,1 0,-1 0,14-7,-8 5,-5 2,-1 0,1 0,0 0,0 0,0 0,-1 0,1 0,0 1,-1-1,0 0,1 1,0-1,0 0,-1 0,1 1,0 0,-1-1,1 1,-1-1,0 1,1 0,-1-1,1 1,0 1,4 22,-5-23,0-1,0 2,0-1,0-1,0 1,0 1,0-1,0-1,0 2,0-1,1-1,-1 1,0 0,1 0,-1 0,1 0,-1 0,1 0,-1 0,1-1,-1 1,0 0,1-1,-1 1,1-1,0 1,-1-1,1 1,0-1,0 1,-1-1,1 1,0-1,3 0</inkml:trace>
</inkml:ink>
</file>

<file path=ppt/ink/ink9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9:32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1,'1'48,"1"1,13 65,-10-76,1 56,-5-58,2-1,6 37,28 139,-32-173,-1-1,-3 52,-1-54,1 0,1 0,8 35,11 76,-5-26,-10-75,0 82,-5-80,10 72,2-5,-5 0,-8 154,-3-103,3 802,2-939,1 1,6 30,4 30,-10 202,-2-18,13-141,2 37,-17 215,0-366,-1 0,0 1,-7 22,3-20,-3 41,6-1,2-19,-8 47,5-65,1 0,-1 40,5-52,0-1,1 1,0-1,1 1,0-1,0 0,9 17,12 34,-19-119,-6 26</inkml:trace>
</inkml:ink>
</file>

<file path=ppt/ink/ink9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9:40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365 1,'-1'3,"0"1,0 0,-1 0,1-1,-1 1,0-1,0 0,0 1,0-1,-4 4,-2 5,-29 43,9-13,-25 47,40-63,5-12,0 0,1 1,1-1,1 1,0 0,1 0,0 1,-2 27,3-13,-2 1,-1-1,-1 0,-16 43,12-43,2 0,1 0,1 1,-3 43,9-14,0-10,-9 54,-12 176,23 4,2-92,-4-80,3 132,13-113,-7-81,1 62,-8-28,-5 174,-23-86,11-58,8-67,-2 63,10 345,1-204,2-197,3 1,2-1,19 69,10 61,-22-87,11 126,-25-183,0 13,15 102,-8-88,-2-1,-6 132,-3-79,3-93</inkml:trace>
</inkml:ink>
</file>

<file path=ppt/ink/ink9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9:43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1,'0'5,"0"7,0 6,0 6,6-1,0 0,1 1,-2 2,-1 2,-2 1,-1 1,0-5</inkml:trace>
</inkml:ink>
</file>

<file path=ppt/ink/ink9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20:2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1273,'5'4,"0"-1,0 1,1-1,0 0,-1-1,1 1,0-1,0 0,8 1,26 10,67 30,-90-36,0 1,27 15,3 3,89 43,-125-64,0 0,1-2,16 5,-17-6,-1 1,1 1,-1-1,14 8,64 32,-54-28,37 23,-53-29,-1-1,1 0,31 8,9 4,-50-17,20 9,1 0,0-2,1-2,1 0,60 6,-49-10,44 9,-19-1,122 16,161 41,-163-25,-133-37,1-2,-1-2,74-6,-31 1,26 2,132 18,0 24,88 8,38-1,-179-25,-187-23,173 24,-119-13,120 36,2 2,-140-43,83 2,-89-8,0 2,73 15,-50-3,85 7,-117-17,37 11,-49-10,1 0,-1-2,1-1,42 1,1-8,182-3,-206 8,1 3,-1 1,71 19,25 8,-86-21,-1 2,68 25,166 74,-201-84,126 25,-195-50,51 11,1-4,75 2,-81-10,1-3,-1-3,124-24,-138 17,-25 6,0-1,0-1,-1-1,0 0,36-21,62-39,213-87,-222 108,-24 11,-49 22,-1-2,-1-1,39-25,-47 24,0 1,1 1,1 2,1 1,44-12,-58 20,1-1,-2-1,27-13,-36 15,0 0,0 0,0-1,-1 0,1 0,-2-1,1 0,10-14,19-26,-28 38,0 0,-1 0,0-1,-1 0,0 0,-1-1,8-19,40-182,-52 208,4-19,-1-1,-1 1,-1-1,-1 1,-1-1,-1 1,-1-1,-2 1,-6-30,3 38,-1 0,0 0,-1 1,-1-1,0 2,-1 0,-12-12,2 1,-1-1,-1 1,-2 0,0 2,-1 1,-49-29,58 40,-255-138,162 97,-86-35,72 34,-42-16,-43-23,155 63,-2 3,-115-34,108 40,-91-38,113 41,-115-34,51 18,22 6,-1 4,0 4,-2 3,-153-6,53 6,127 8,0 2,-1 3,-70 6,-29 21,85-12,-126 7,-422-22,578 1,0-3,0-1,-74-19,-123-52,144 43,30 16,0 2,-123-10,170 22,-456-8,293 14,166-3,1 2,-1 0,1 1,0 0,-26 10,-75 37,79-32,-72 23,-385 59,415-93,52-5,0 1,-38 8,3 3,-66 4,88-13,-96 6,83-8,-104 18,-33 20,-61 13,191-41,-1-3,-71 2,118-9,0 0,0 0,0 2,0 0,1 1,-16 8,10-5,-1 0,-22 6,-65 8,-25 7,-103 48,110-35,62-26,53-16,0 1,0 1,0 0,1 0,-1 1,1 1,0 0,0 0,1 1,-1 0,-9 9,-22 20,28-26,1 2,1-1,-1 2,-9 12,13-12,1 0,0 0,0 0,2 1,-1 0,2 1,0-1,0 1,-3 25,4 5,3 80,2-53,-2-64,0 0,1 0,-1 0,1 0,1-1,-1 1,1 0,1 0,-1-1,5 8,-5-11,0 0,0 0,1 0,0 0,-1 0,1-1,0 0,1 1,-1-1,0 0,0 0,1-1,-1 1,1-1,0 0,-1 0,1 0,0 0,7 0,12 1</inkml:trace>
</inkml:ink>
</file>

<file path=ppt/ink/ink9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20:33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1,'1'48,"1"1,13 65,-10-76,1 56,-5-58,2-1,6 37,28 139,-32-173,-1-1,-3 52,-1-54,1 0,1 0,8 35,11 76,-5-26,-10-75,0 82,-5-80,10 72,2-5,-5 0,-8 154,-3-103,3 802,2-939,1 1,6 30,4 30,-10 202,-2-18,13-141,2 37,-17 215,0-366,-1 0,0 1,-7 22,3-20,-3 41,6-1,2-19,-8 47,5-65,1 0,-1 40,5-52,0-1,1 1,0-1,1 1,0-1,0 0,9 17,12 34,-19-119,-6 26</inkml:trace>
</inkml:ink>
</file>

<file path=ppt/ink/ink9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20:33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365 1,'-1'3,"0"1,0 0,-1 0,1-1,-1 1,0-1,0 0,0 1,0-1,-4 4,-2 5,-29 43,9-13,-25 47,40-63,5-12,0 0,1 1,1-1,1 1,0 0,1 0,0 1,-2 27,3-13,-2 1,-1-1,-1 0,-16 43,12-43,2 0,1 0,1 1,-3 43,9-14,0-10,-9 54,-12 176,23 4,2-92,-4-80,3 132,13-113,-7-81,1 62,-8-28,-5 174,-23-86,11-58,8-67,-2 63,10 345,1-204,2-197,3 1,2-1,19 69,10 61,-22-87,11 126,-25-183,0 13,15 102,-8-88,-2-1,-6 132,-3-79,3-93</inkml:trace>
</inkml:ink>
</file>

<file path=ppt/ink/ink9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20:33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1,'0'5,"0"7,0 6,0 6,6-1,0 0,1 1,-2 2,-1 2,-2 1,-1 1,0-5</inkml:trace>
</inkml:ink>
</file>

<file path=ppt/ink/ink9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20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1,'1'48,"1"1,13 65,-10-76,1 56,-5-58,2-1,6 37,28 139,-32-173,-1-1,-3 52,-1-54,1 0,1 0,8 35,11 76,-5-26,-10-75,0 82,-5-80,10 72,2-5,-5 0,-8 154,-3-103,3 802,2-939,1 1,6 30,4 30,-10 202,-2-18,13-141,2 37,-17 215,0-366,-1 0,0 1,-7 22,3-20,-3 41,6-1,2-19,-8 47,5-65,1 0,-1 40,5-52,0-1,1 1,0-1,1 1,0-1,0 0,9 17,12 34,-19-119,-6 26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3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64,'4'0,"4"0,5 3,4 2,2-5,1-4,6-8,1-5,-4-3,-6 1</inkml:trace>
</inkml:ink>
</file>

<file path=ppt/ink/ink9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20:47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1,'-1'3,"0"1,0-1,0 0,-1 1,1-1,-1 0,0 0,0 1,0-2,-3 5,-3 4,-26 41,7-14,-22 46,37-60,4-11,1 0,1 0,0 1,1 0,0 0,2 0,-1 1,-2 24,3-10,-1-1,-1 1,-2-1,-15 40,13-41,0 1,2 1,1-1,-4 41,9-12,0-11,-8 50,-12 166,22 2,2-85,-4-75,3 124,12-106,-7-75,1 57,-7-26,-4 163,-22-82,10-52,7-64,-1 60,9 321,1-190,2-184,2 1,3-1,17 65,10 57,-22-82,11 118,-23-171,0 12,14 96,-7-83,-3 0,-5 122,-2-73,2-87</inkml:trace>
</inkml:ink>
</file>

<file path=ppt/ink/ink9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20:47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1,'0'4,"0"8,0 5,0 5,5-1,1 1,1 0,-3 3,0 1,-2 1,-1 1,0-5</inkml:trace>
</inkml:ink>
</file>

<file path=ppt/ink/ink9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22:56.886"/>
    </inkml:context>
    <inkml:brush xml:id="br0">
      <inkml:brushProperty name="width" value="0.35" units="cm"/>
      <inkml:brushProperty name="height" value="0.35" units="cm"/>
      <inkml:brushProperty name="color" value="#CC0000"/>
      <inkml:brushProperty name="ignorePressure" value="1"/>
    </inkml:brush>
  </inkml:definitions>
  <inkml:trace contextRef="#ctx0" brushRef="#br0">0 430,'104'-5,"201"-37,8-1,-85 13,-143 16,95-4,-119 17,212-15,-128 6,30-5,-139 9,0-1,0-3,58-22,-21 4,-51 21,0-1,-1-1,0 0,0-2,-1 0,-1-2,20-15,5-11,-25 22</inkml:trace>
</inkml:ink>
</file>

<file path=ppt/ink/ink9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23:22.248"/>
    </inkml:context>
    <inkml:brush xml:id="br0">
      <inkml:brushProperty name="width" value="0.35" units="cm"/>
      <inkml:brushProperty name="height" value="0.35" units="cm"/>
      <inkml:brushProperty name="color" value="#00A0D7"/>
      <inkml:brushProperty name="ignorePressure" value="1"/>
    </inkml:brush>
  </inkml:definitions>
  <inkml:trace contextRef="#ctx0" brushRef="#br0">117 456,'818'0,"-797"1,0 1,39 9,-36-5,45 3,-20-8,-1-2,1-2,-1-2,0-2,62-18,-78 17,1 2,-1 1,46 0,99 10,-143-1,-1 1,43 13,27 5,33-14,-53-6,-23 9,-51-9,1-1,-1 0,0-1,1 1,-1-2,1 1,13-2,-19 0,33-8,-37 9,1 0,0-1,-1 1,1 0,0-1,0 1,-1-1,1 1,-1-1,1 1,0-1,-1 1,1-1,-1 1,1-1,-1 0,0 1,1-1,-1 0,0 0,1 1,-1-1,0 0,0 0,1 1,-1-1,0 0,0 0,0 0,0 1,0-1,0 0,-1 0,1 1,0-1,0 0,0 0,-1 0,1 1,0-1,-1-1,-5-6,0 0,-1 1,1-1,-2 1,1 1,-11-8,-8-8,-195-181,216 198,-1 1,-1-1,1 1,-1 1,1-1,-1 1,0 0,0 1,-10-3,-70-11,61 13,-65-13,46 7,0 2,-63-2,61 9,0-2,-70-12,85 8,-32-8,0 4,-108-4,-523 16,672 0,0 0,0 2,0 1,1 1,-1 1,1 0,1 2,-28 15,-52 15,78-32,1 1,0 0,0 2,-32 20,54-30,0 0,0 0,-1 0,1 0,0 0,0 0,-1 0,1 1,0-1,0 0,-1 0,1 0,0 0,0 0,0 1,-1-1,1 0,0 0,0 0,0 0,0 1,-1-1,1 0,0 0,0 1,0-1,0 0,0 0,0 1,0-1,0 0,0 0,0 1,0-1,0 0,0 0,0 1,0-1,0 0,0 0,0 1,0-1,0 0,0 0,0 1,0-1,0 0,1 0,-1 1,0-1,0 0,0 0,0 0,1 1,-1-1,0 0,0 0,0 0,1 0,-1 0,0 1,0-1,1 0,-1 0,0 0,0 0,1 0,-1 0,0 0,22 3,-21-3,334 1,-153-4,-139 1,66-11,-65 6,60-2,-32 9,-18 1,0-2,106-17,-103 10,0 2,0 3,82 6,-33-1,-84-1,0 0,0 2,-1 0,25 8,-17-5,0-2,1 0,-1-2,1-1,50-6,-8-10,-54 10,0 1,27-3,61 7,-79 2,0-1,0-2,-1-1,51-10,36-13,-128 34,-17 5,-4-7,0-2,-1-1,1-2,-48-4,34 1,-14-2,1-2,-104-23,84 7,46 10,0 3,-41-5,-188-20,162 20,47 5,-68-1,68 8,-115 4,82 11,66-8,-1-2,-29 2,27-4,-49 10,49-6,-53 4,55-9,0 2,0 0,1 2,-1 1,-36 14,15-6,20-6,-48 20,68-25,0 0,0 0,0 1,1-1,-1 1,1 1,0-1,1 1,-1 0,1 0,0 0,0 0,-3 7,4-6,1 0,1 1,-1-1,1 0,0 1,1-1,-1 0,1 1,2 12,11 62,-8-61,-4-16,0-1,0 0,0 1,1-1,0 0,0 1,0-1,0 0,0 0,1-1,-1 1,1 0,-1-1,1 0,0 1,0-1,0 0,1-1,-1 1,0 0,1-1,-1 0,1 0,-1 0,1 0,5 0,12 2,0-1,0-1,32-3,-28 1,683-4,-565 5,-114 1,1 2,34 8,-32-5,51 3,27-9,-60-1,0 2,78 10,-110-7,-9-2,0 0,0 0,0-1,0-1,0 0,14-1,-23 1,1 0,-1 0,0 0,0 0,0 0,0 0,0 0,0 0,0 0,1 0,-1 0,0 0,0 0,0 0,0 0,0 0,0-1,0 1,0 0,0 0,0 0,0 0,1 0,-1 0,0 0,0 0,0-1,0 1,0 0,0 0,0 0,0 0,0 0,0 0,0-1,0 1,0 0,0 0,0 0,0 0,0 0,0 0,0 0,0-1,-1 1,1 0,0 0,0 0,0 0,0 0,0 0,0 0,0 0,0 0,0-1,0 1,0 0,-1 0,1 0,0 0,0 0,-12-10,-16-6,-9-4,0 2,-1 2,-1 1,0 3,-1 0,-58-7,-12 4,-152-1,160 15,-97 4,185 0,1-1,0 2,0 0,1 0,-19 10,-26 9,-7-1,37-12,-1-1,1-1,-1-1,-1-2,-40 3,57-8,1 0,-1 0,1 1,-1 1,1 0,-1 0,1 1,0 1,0 0,1 0,-12 7,-16 7,24-12,0 1,1-1,0 2,-14 10,25-16,-1 0,1 0,0 0,-1 1,1-1,0 1,0-1,1 1,-1 0,0 0,1-1,0 1,0 0,0 0,0 0,0 1,0-1,1 0,0 0,-1 0,1 0,1 1,-1-1,1 5,0-5,0-1,0 0,0 0,0 0,0 0,1 0,-1 0,1 0,-1-1,1 1,0 0,-1-1,1 1,0-1,0 0,0 0,0 1,1-1,-1-1,0 1,0 0,0 0,1-1,-1 1,0-1,1 0,-1 0,5 0,7 0,0 0,0-1,19-4,198-20,-229 25,53-7,82-21,-36 6,-44 9,-37 7,1 2,36-4,-2 2,-1-3,-1-1,77-26,-89 23,-15 7,1 1,-1 0,41 0,83 6,-54 2,237-3,-413-1,0 3,1 4,-134 26,176-22,-7 2,-2-1,0-3,0-1,-47 0,66-6,1 1,-35 8,-33 3,-15 3,72-10,-41 3,41-8,-19 1,-82 14,77-9,-1-3,-62-4,88 0,52 0,27 1,0-2,-1-2,1-2,42-10,154-42,-206 51,35-2,13-2,-10 1,0 3,90 3,-134 2,0-2,39-8,-36 5,50-3,-11 10,-45 0,0-1,0-1,-1-1,42-8,-36 4,-1 1,1 1,39 1,-34 2,62-11,68-25,-140 33,0 1,0 0,49 2,11 0,-77 1,1-1,0 0,-1-1,1 0,-1 0,0-1,1 1,-1-1,0-1,-1 0,1 0,-1 0,9-8,-10 8,-1-1,0 0,0 0,0 0,0-1,-1 1,0-1,0 0,-1 0,1 0,-1 0,0 0,-1-1,0 1,0-1,0-6,-3-99,0 99</inkml:trace>
</inkml:ink>
</file>

<file path=ppt/ink/ink9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23:47.273"/>
    </inkml:context>
    <inkml:brush xml:id="br0">
      <inkml:brushProperty name="width" value="0.35" units="cm"/>
      <inkml:brushProperty name="height" value="0.35" units="cm"/>
      <inkml:brushProperty name="color" value="#F6630D"/>
      <inkml:brushProperty name="ignorePressure" value="1"/>
    </inkml:brush>
  </inkml:definitions>
  <inkml:trace contextRef="#ctx0" brushRef="#br0">315 277,'42'-1,"-24"0,0 1,1 0,-1 1,20 4,-33-4,0 1,0-1,-1 1,1 0,0 0,0 1,-1-1,0 1,1 0,-1 0,0 1,0-1,-1 1,1 0,-1 0,0 0,0 0,4 9,1 3,-2 1,0-1,0 2,-2-1,0 0,-1 1,-1 0,-1 0,0-1,-1 1,-4 25,4-40,-1 0,1 0,-1 0,1 0,-1 0,0-1,0 1,0 0,0 0,-1-1,1 1,-1-1,0 1,-2 2,2-3,1-1,-1 0,0 0,1 0,-1 0,0 0,0-1,0 1,1 0,-1-1,0 1,0-1,0 0,0 1,0-1,0 0,-2-1,-1 1,-1-2,1 1,0 0,0-1,0 0,0 0,1-1,-1 1,0-1,1 0,0 0,-1-1,2 1,-7-8,3 2,0 0,1-1,1 0,0-1,0 1,1-1,0 0,1 0,0 0,1 0,-2-21,2 16,-1-1,0 1,-1 0,-13-30,-6-7,19 53,2 7,0 11,2-8,-1-2,1 0,0 1,3 15,-3-21,1-1,0 0,-1 0,1 0,0 0,0 0,0 0,0 0,1 0,-1 0,0 0,1 0,0-1,-1 1,1-1,0 1,-1-1,1 0,4 2,2 0,1 0,1 0,-1-1,0 0,1-1,-1 0,0-1,1 1,-1-2,1 0,10-2,11-2,-1-2,33-12,159-41,-183 51,7-3,0 3,1 1,74-2,-53 9,75 3,-120-1,0 2,0 1,0 0,22 9,171 51,-116-35,-67-19,-16-4,1-1,-1-1,1 0,22 1,22-5,-47-1,0 0,0 2,0-1,0 2,0 0,-1 1,1 0,0 1,13 7,12 8,79 28,-215-45,-3-4,-181 3,184 14,65-9,-56 3,-85 11,102-10,-2 1,15-2,-86 2,95-11,2-1,0 2,-60 10,-103 9,240-20,1-2,48-9,-34 3,1 3,57 0,-53 4,77-12,-36 1,1 5,154 6,-104 4,-66-5,87 4,-12 27,-141-28,-27 0,-47-2,37 1,-60-1,-119 2,148 8,0 2,1 3,-97 37,141-47,-22 11,23-8,11-6,0-1,0 0,0 0,0 1,0-1,0 0,0 0,1 0,-1 1,0-1,0 0,0 0,0 0,0 0,1 0,-1 1,0-1,0 0,0 0,1 0,-1 0,0 0,0 0,0 0,1 0,-1 0,0 0,0 0,1 1,-1-1,0 0,0-1,1 1,-1 0,0 0,0 0,0 0,1 0,-1 0,0 0,0 0,0 0,1 0,-1 0,0-1,146-9,87-4,-70-1,-13 0,-87 16,30-2,-92 1,0 0,0 0,0-1,0 1,1 0,-1 0,0 0,0-1,0 1,0-1,0 1,0-1,0 1,0-1,-1 1,1-1,0 0,0 1,0-2,0 1,-1 0,0 1,0-1,1 0,-1 0,0 0,0 1,0-1,0 0,0 0,0 0,0 1,0-1,-1 0,1 0,0 1,0-1,-1 0,1 0,-1 0,-4-7,0 0,0 1,-1 0,-7-7,-6-9,4-2,0-1,2 0,2-1,0-1,-13-52,17 46,-1-5,1-1,-3-57,10 92,0 0,0-1,0 1,-1 0,0 0,0 0,-1-1,0 1,-4-9,4 11,0 0,-1 0,1 0,-1 0,0 1,0-1,0 1,0 0,0 0,-1 0,1 0,-1 0,1 1,-7-2,-16-5,-1 2,-30-3,-19-5,20 5,-2 2,1 3,-108 6,54 0,65-2,-1 2,-46 8,53-3,-6 0,1 2,-79 27,72-17,-45 20,69-27,-50 13,-8 4,43-14,31-11,0 0,0 0,1 1,0 0,-21 14,87-34,8-8,242-82,-253 91,2 1,-1 4,108-6,30 1,7 0,528 15,-719-1,1 1,-1 0,0 0,0 0,0 1,-1 0,1 0,0 1,-1 0,1 0,-1 0,0 1,0 0,-1 0,1 1,-1 0,0 0,0 0,7 9,-6-5,0 0,0 1,-1 0,0 0,-1 0,0 0,-1 1,0 0,0 0,-1 0,1 21,-1-7,10 44,-7-42,3 36,-5-46,-1 0,8 24,5 26,-14-61,-1-1,1 1,-1 0,0 0,-1-1,1 1,-1 0,-4 10,4-14,0 0,0 1,0-1,0 0,-1-1,1 1,-1 0,0 0,1-1,-1 1,0-1,0 1,0-1,0 0,0 0,0 0,-1 0,1 0,0 0,0-1,-1 1,1-1,0 1,-1-1,1 0,-1 0,-2 0,-9-1,-1 0,1-1,-21-6,15 4,-330-79,322 76,0 1,0 2,-43-2,-88 7,57 2,25-4,0 4,-145 23,140-12,-117 5,182-18,-14 2,0 0,1 2,-1 2,1 0,0 2,-37 17,43-17,-48 13,-10 2,55-15,0-1,-1-1,-1-1,1-2,-1-1,1-1,-1-2,-47-4,72 3,-1 1,1-1,-1 0,1 0,0 0,0 0,-1-1,1 0,0 0,0 0,0 0,1-1,-1 1,1-1,-1 0,-3-4,2 0,0 0,1-1,0 1,0-1,0 0,1-1,-2-10,2 11,-1-1,0 1,0 0,0 0,-1 0,0 1,-12-13,3 0,1-1,1-1,-16-41,23 50,1-1,0 1,1-1,-1-16,-6-26,9 53,0 0,1 0,-1-1,1 1,0 0,0-1,0 1,0 0,0 0,1-1,0 1,-1 0,1 0,0-1,1 1,-1 0,3-4,-1 3,0 0,1 0,0 0,-1 0,1 1,0 0,0 0,1 0,-1 0,7-2,10-3,0 0,0 2,1 0,26-2,-40 6,383-64,-215 35,-136 25,45-1,-54 6,0-2,0-1,36-10,-21 3,0 1,0 3,64-3,144 10,-111 2,-116 1,0 0,0 2,0 1,0 1,-1 1,48 23,-29-13,16 10,0 2,99 68,-140-84</inkml:trace>
</inkml:ink>
</file>

<file path=ppt/ink/ink9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24:05.413"/>
    </inkml:context>
    <inkml:brush xml:id="br0">
      <inkml:brushProperty name="width" value="0.35" units="cm"/>
      <inkml:brushProperty name="height" value="0.35" units="cm"/>
      <inkml:brushProperty name="color" value="#AB008B"/>
      <inkml:brushProperty name="ignorePressure" value="1"/>
    </inkml:brush>
  </inkml:definitions>
  <inkml:trace contextRef="#ctx0" brushRef="#br0">1 215,'11'-9,"0"1,1 1,0 0,0 0,1 2,0-1,0 1,17-3,-2-1,20-5,1 3,0 1,1 3,78-2,407 7,-264 4,-189-1,0-3,148-25,-169 15,1 2,108-2,-140 11,0-2,35-8,-32 5,52-3,304 9,-181 1,-186 0,1 2,-1 0,22 6,-21-3,1-2,32 2,-31-4,0 1,1 0,-1 2,0 1,33 13,-29-11,-1-2,1-1,1-2,-1-1,0-1,33-3,-29 1,-7 1</inkml:trace>
</inkml:ink>
</file>

<file path=ppt/ink/ink9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24:27.225"/>
    </inkml:context>
    <inkml:brush xml:id="br0">
      <inkml:brushProperty name="width" value="0.35" units="cm"/>
      <inkml:brushProperty name="height" value="0.35" units="cm"/>
      <inkml:brushProperty name="ignorePressure" value="1"/>
    </inkml:brush>
  </inkml:definitions>
  <inkml:trace contextRef="#ctx0" brushRef="#br0">0 0,'1'3,"0"0,0 0,0-1,0 1,0 0,1 0,-1-1,1 1,-1-1,1 0,4 5,26 22,-9-17,1 0,0-2,0-1,1-1,29 5,-26-5,42 11,-20-4,1-2,0-2,92 7,-45-20,-1-4,180-37,-204 35,0 2,124 7,-82 1,-20 3,118 20,-22 0,-140-20,143 15,121 52,-240-55,80 8,-16-4,238 36,-314-50,293 19,-288-29,0-3,75-16,-16-9,-89 23,0 0,2 1,56-2,533 10,-626-1,0 0,0 0,0 0,0-1,0 1,0-1,0 1,0-1,0 0,0 0,0-1,3-1,-5 2,-1 1,1 0,-1-1,0 1,1-1,-1 1,0-1,1 1,-1-1,0 0,1 1,-1-1,0 1,0-1,0 1,0-1,0 0,1 1,-1-1,0 0,0 1,-1-1,1 1,0-2,-1 0,1 0,-1 0,0 0,0 0,-1 0,1 0,0 0,-1 1,1-1,-3-2,-21-16,-4 0</inkml:trace>
</inkml:ink>
</file>

<file path=ppt/ink/ink9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25:14.942"/>
    </inkml:context>
    <inkml:brush xml:id="br0">
      <inkml:brushProperty name="width" value="0.35" units="cm"/>
      <inkml:brushProperty name="height" value="0.35" units="cm"/>
      <inkml:brushProperty name="ignorePressure" value="1"/>
    </inkml:brush>
  </inkml:definitions>
  <inkml:trace contextRef="#ctx0" brushRef="#br0">624 2330,'-1'-3,"0"1,-1-1,1 1,-1-1,0 1,1 0,-1 0,0 0,0 0,-1 0,1 1,0-1,-5-2,-10-10,11 8,1-1,0-1,1 1,-1-1,1 0,1 0,-5-12,-13-66,6 21,-16-69,21 81,-19-56,24 91,0-1,2 0,0 0,1-35,1 32,0 0,-2 0,-5-23,-5-11,8 30,-2 0,-11-29,2 11,-10-48,-5-15,-7-36,4 13,21 89,1 0,-7-58,12 63,-14-47,-4-16,21 71,-2 0,-1 0,-1 1,-12-27,7 19,-17-63,9 23,20 73,0-1,0 1,1-1,-1 1,1-1,-1 1,1-1,0 1,0-1,0 0,0 1,1-1,-1 1,1-1,1-3,-1 4,0 0,1 0,-1 1,1-1,-1 0,1 1,0-1,0 1,0 0,0 0,0 0,0 0,0 0,0 0,0 0,0 0,0 1,4-1,5-1,1 0,0 1,-1 0,1 1,0 1,21 3,74 20,-61-12,315 84,-149-38,132 18,-284-64,-1 2,87 35,-97-31,-1-2,2-1,0-3,68 7,254-17,-174-5,612 3,-631 16,-15-1,539-14,-338-3,213 2,-572 0,0 0,0 0,0 1,0 0,0 0,0 0,0 1,-1 0,1 0,0 0,-1 1,0 0,1 0,-1 0,0 1,-1-1,1 1,-1 1,1-1,-1 0,-1 1,1 0,-1 0,1 0,-1 0,-1 1,1-1,-1 1,0-1,0 1,-1 0,2 11,5 32,2 9,5 106,-17 410,1-546,-2-1,-9 41,0-3,-3 41,4 1,5 172,10-247,2 0,1 0,1 0,2-1,24 53,-1-2,-30-73,-1 0,0 1,0 0,-1-1,0 14,2 14,-1-28,1-1,-1 0,2 0,-1 0,1 0,9 14,-13-22,1 1,-1-1,0 0,0 1,1-1,-1 1,0-1,0 1,1-1,-1 1,0-1,0 1,0-1,0 1,0-1,0 1,0-1,0 1,0-1,0 1,0-1,0 1,0-1,-1 1,1-1,0 1,0-1,0 1,-1-1,1 1,-1-1,-16 9,-30-5,41-4,-367 0,153-3,185 6,-1 1,1 2,1 1,-55 18,48-12,0-2,-72 9,-87 14,36-4,-197 0,300-29,1-4,-95-14,133 13,1-1,-1-1,1-1,1-1,-34-17,20 9,-1 2,-1 1,0 2,-41-8,-57-17,7 0,-4-1,-3-14,67 23,-110-29,63 28,-110-22,140 41,1 4,-124 6,86 3,78-4,0 3,0 2,0 2,0 1,1 2,-50 19,59-19,0 0,-1-2,-49 3,60-7,114-19,139-43,4-1,-190 51,0 3,1 1,65 3,-10 6,-1 5,166 36,-193-28,248 74,-296-84,0-1,0-2,0 0,1-2,47 0,-36-2,60 8,53 24,-91-17,1-3,90 6,53 1,-119-9,14 1,182 11,-227-22,-9 2,-1-3,1-1,53-10,14-9,-68 15,1-2,-1-2,52-20,-56 17,1 2,69-12,-6 2,-49 10,74-6,-110 16,23-5,40-11,-77 16,0 1,-1-1,1 0,-1 0,1-1,-1 1,0 0,1-1,-1 1,0-1,0 0,3-3,-4 4,-1 1,0-1,1 0,-1 1,0-1,0 1,1-1,-1 1,0-1,0 0,0 1,0-1,0 0,1 1,-1-1,0 1,-1-1,1 0,0 1,0-1,0 0,0 0,-1 0,0 0,0 0,0 0,1 0,-1 0,0 0,0 0,0 0,0 0,-1 1,1-1,0 0,0 1,0-1,-2 0,-10-3,-1-1,0 2,1 0,-1 1,-24-1,-74 4,74 3,-1 2,1 2,0 2,1 1,-44 20,43-17,-20 3,0-2,0-3,-1-3,-68 3,21-8,61-4,-83 13,64-4,-101 3,-70-13,82-2,-86-17,152 10,50 3,0-1,0-1,1-3,-36-15,23 8,-56-13,-72-21,121 33,0 3,-111-17,126 29,0-2,-77-22,92 20,1 2,-39-19,46 18,-1 0,0 2,0 0,-29-5,-83-5,63 9,-208-22,50-6,154 29,-117 5,111 2,306 3,416 62,-395-40,-96-12,361-2,-324-14,-163 2,16 1,0-1,0-3,-1-2,53-11,66-20,251-24,-313 48,143-10,518 24,-750-2,-1 1,0 0,0 1,0 0,0 1,0 0,0 0,-1 1,10 5,-12-6,-1 0,0 0,0 1,0-1,0 1,-1 0,1 1,-1-1,0 1,-1 0,1 0,-1 0,0 1,5 10,-8-13,1 1,-1-1,0 1,0-1,0 0,0 1,-1-1,1 1,-1-1,0 1,0-1,0 0,0 0,-1 1,0-1,1 0,-1 0,0 0,-5 4,-2 5,-1-1,-1 0,-14 10,-13 7,-1-3,-74 37,5-3,91-50,-1-1,1 0,-1-1,0-1,-1-1,0 0,0-1,-26 1,-17-2,-78-7,39 1,-85 4,-122-4,133-16,113 11,-27-5,-60-6,141 18,1 1,-1-1,0-1,0 1,1-1,-8-3,13 4,1 1,0-1,0 0,0 1,0-1,0 0,0 0,0 1,0-1,0 0,0 0,0 0,0 0,1 0,-1 0,0 0,1-1,-1-1,0 2,1-1,0 0,1 1,-1-1,0 1,0-1,1 1,-1-1,1 1,-1-1,1 1,0-1,-1 1,1 0,0-1,0 1,0 0,0 0,2-2,9-9,0 2,1 0,0 0,1 1,23-11,1-2,19-13,3 2,0 3,2 3,99-30,173-47,-269 83,-26 10,1 3,-1 1,46-2,-6 1,-77 8,129-13,-113 13,0 0,0 1,0 1,0 0,21 7,-11-1,0 1,-1 1,-1 1,1 2,-2 1,46 32,-68-44,-1-1,0 1,0 0,0-1,0 1,-1 0,1 1,0-1,-1 0,0 0,1 1,-1-1,0 1,0-1,0 1,0-1,-1 1,1-1,-1 1,1 5,-2-5,0 1,0 0,0-1,0 1,0-1,-1 0,1 1,-1-1,0 0,0 0,0 0,-1 0,-3 4,-10 7,0-1,0 0,-1-1,-25 12,34-19,-32 18,0-2,-2-2,0-2,-1-1,-1-3,0-1,0-2,-1-2,-1-2,1-2,-50-3,39 1,-75 10,-24 2,92-13,147-38,45-18,69-23,-161 69,-8 2,-59 6,-88 14,-142 33,172-29,-106 24,-117 20,244-54,-120-2,114-6,-83 10,-18 5,-193-8,232-7,61-3,1-4,0-3,-100-28,101 21,-2 2,0 4,-92-4,147 16,0-1,0-1,0-1,0-1,1 0,-28-11,34 10,0-1,0 0,1 0,0-2,0 1,1-1,-1 0,2-1,-1-1,-9-12,-129-161,135 163,1 0,0 0,2-1,-10-26,-7-16,13 31,2-1,2 0,-12-67,-6-20,8 26,16 68,-1 1,-17-48,10 44,1-1,1 0,1 0,2-1,-6-54,9 49,-2-1,-2 1,-1 0,-18-45,2 6,-15-36,-4-15,35 101,5 14,0-1,1 1,-3-18,5 27,1 0,0 0,0-1,0 1,0 0,0 0,0 0,1 0,-1 0,1 0,-1 0,1 0,0 0,-1 0,1 0,0 0,1 0,-1 1,0-1,0 0,1 1,-1-1,1 1,-1-1,3 0,4-3,0 2,1-1,-1 1,1 0,-1 1,1 0,0 1,15-1,80 2,-64 1,474 5,-474-4,0 2,-1 2,45 12,70 10,22 3,-125-20,0-1,59 2,176-11,-147-3,-86-1,-1-2,78-18,-76 12,0 2,65-3,380 12,-216 2,-234-5,1-2,79-18,-80 13,0 1,80-3,204 14,-309-1,0 2,45 10,-4 0,115 22,2 20,-128-39,-1 2,-1 2,0 3,-1 2,49 33,-96-55,1 0,0 0,-1 1,0 0,0-1,0 2,0-1,-1 0,0 1,0 0,0 0,0-1,-1 2,0-1,0 0,0 0,0 1,0 7,1 7,-2 1,0 0,-3 34,0-18,-2 16,-3 1,-14 55,10-59,2 1,-3 71,12-90,-1 0,-2 0,-1-1,-1 1,-1-1,-2 0,-16 40,15-50,2 1,1 0,1 0,0 1,-1 35,5 118,2-94,1-47,12 62,-8-60,3 49,-7-57,-1-16,0-1,-1 1,0-1,-1 1,0-1,-1 0,-4 16,6-27,-1 0,1 0,0 0,-1 0,1 0,0 0,-1-1,1 1,-1 0,0 0,1 0,-1 0,1-1,-1 1,0 0,0-1,1 1,-1-1,0 1,0-1,0 1,0-1,0 1,0-1,0 0,1 1,-1-1,0 0,0 0,0 0,0 0,0 0,0 0,0 0,0 0,0 0,0-1,0 1,0 0,0 0,0-1,0 1,0-1,-1 0,-1-1,-1-1,1 0,-1 0,1 0,0 0,0-1,0 1,1-1,-4-4,-1-7,0 0,1 0,0 0,2-1,-1 0,-1-16,-7-104,6 48,-10-527,19 400,-2-246,0 456,0 1,0 0,0-1,0 1,-1 0,0-1,0 1,0 0,0 0,-1 0,0 0,0 0,0 0,-5-6,4 7,0 0,0 1,0-1,-1 1,1 0,-1 1,0-1,0 0,1 1,-1 0,0 0,0 0,0 0,0 1,0-1,-5 1,-220 6,119 8,-40 2,18-16,68-2,1 2,-89 14,57 5,51-9,-1-2,-86 4,98-12,12-1,-1 1,1 1,0 1,-31 7,13-1,1-2,-68 2,-20 2,4 1,-188-6,27-3,141 13,-36 0,-618-16,785 1,-1-1,1 0,0 0,0-1,0-1,0 0,-11-4,-2-5,-40-24,59 33,-8-3,1 1,-1 0,0 0,0 1,-16-2,-34-11,7-2,39 14,0 0,0-1,1-1,0-1,-23-15,-18-10,45 28,1-1,0-1,0 0,0 0,1-1,0-1,-11-12,19 19,1 1,0-1,-1 0,1 0,0 0,0 0,1 0,-1 0,0 0,1 0,-1 0,1-1,-1 1,1 0,0 0,0 0,0-1,1 1,-1 0,0 0,1 0,-1-1,1 1,0 0,0 0,0 0,0 0,0 0,0 1,0-1,1 0,-1 0,1 1,-1-1,1 1,0-1,-1 1,3-2,5-3,0 0,0 1,0 0,1 0,0 1,17-6,10 3,0 1,1 2,-1 1,1 3,51 4,-5-1,708-1,-435-3,-321-1,69-12,-65 7,51-2,65-6,6 0,66 16,62-2,-153-14,-85 8,56-1,815 9,-892-3,0-1,34-7,-32 3,54-2,301 10,-358 0,0 2,35 8,-32-5,51 4,-72-11,16 2,-23 0,-15 3,-39 6,0-2,-88 2,-46 6,113-4,-106 16,128-22,-308 21,-400-29,734 4,0 0,-38 9,35-6,-44 5,-456-7,269-6,-212 3,437-1,1-2,-36-8,33 5,-53-3,40 8,-2 0,1-1,-63-12,76 9,-45-2,47 6,-54-11,46 5,-71-2,49 5,22-2,-1-2,1-2,0-1,-46-20,62 22,7 2,2 0,-1-1,1 0,0-1,0-1,-15-14,27 21,0 0,1 0,-1 0,1-1,0 1,0-1,0 0,0 1,0-1,1 0,0 0,0 0,0 0,0-1,1 1,0 0,0 0,0-4,0 5,0-1,1 1,-1 0,1 0,0 0,0 0,0 0,0 0,1 1,-1-1,1 0,0 1,-1-1,1 1,0-1,1 1,-1 0,0 0,1 0,-1 0,1 0,-1 1,1-1,5-1,6-2,1 1,-1 1,1 0,0 1,18 0,82 4,-64 0,-3-1,1 3,56 12,-52-8,-37-6,1 1,-1 0,1 1,-1 0,28 13,-10-2,2-2,-1-2,1-1,1-2,48 5,69 16,-128-22,17 6,2-2,-1-2,1-2,63 2,1110-12,-1190 1,-1 0,38-10,-36 7,53-5,-65 10,205 2,-220-3,0 1,0 0,-1 1,1-1,0 0,-1 0,1 1,0-1,-1 1,1-1,-1 1,1 0,-1 0,1 0,-1 0,1 0,-1 0,0 0,1 0,-1 0,1 2,-1-1,-1-1,0 1,1-1,-1 1,0-1,0 0,0 1,0-1,-1 1,1-1,0 1,0-1,-1 0,1 1,-1-1,1 0,-1 1,0-1,-1 2,-5 7,0-1,-1 0,0 0,-15 12,7-9,0 0,0-2,-1 0,0 0,-1-2,0 0,0-1,-1-1,0-1,0-1,-21 3,-27 0,-124-4,148-4,-715 0,700 5,0 2,1 2,0 3,1 2,-71 27,60-21,-1-2,-124 13,-157-24,201-8,72 4,41-1,-1 0,0-2,-44-8,46 0,0-2,-59-27,74 30,4 0,1 0,-1-1,2 0,-1-1,1-1,-18-19,31 30,-11-15,11 14,1 1,-1-1,0 1,0-1,1 0,-1 1,0-1,1 1,-1-1,0 1,1-1,-1 1,1-1,-1 1,1 0,-1-1,1 1,-1 0,1-1,-1 1,1 0,0 0,-1-1,1 1,-1 0,1 0,0 0,-1 0,1 0,0 0,-1 0,1 0,-1 0,1 0,0 0,20 0,0 0,0 1,-1 1,40 9,-24-4,110 20,769 111,-537-98,87 6,-202-16,-128-13,138 0,-248-16,0 1,0 1,0 1,0 1,0 1,25 10,-7-3,1-2,0-2,1-1,52 1,0-6,-45-3,0 3,57 11,-34-4,-50-8,-1 1,1 1,41 14,-60-16,0 0,0 1,0 0,-1 0,1 0,-1 1,0 0,0 0,0 0,0 1,-1 0,0 0,0 0,0 0,0 0,-1 1,0 0,0 0,2 6,1 9,-1 0,-1 0,-1 0,-1 1,0 21,-9 110,6-135,-2 5,0 1,-2-1,-1 0,-14 38,-47 87,41-94,-2 5,2 1,-32 122,56-176,1 0,-1-1,0 1,-1 0,0 0,1-1,-2 0,1 1,-5 4,7-9,0 1,0-1,-1 0,1 0,0 0,-1 0,1 0,-1 0,1 0,-1-1,1 1,-1 0,0-1,1 1,-1-1,0 0,1 1,-1-1,0 0,1 0,-1 0,0 0,0-1,1 1,-1 0,0-1,1 1,-1-1,1 1,-1-1,0 0,1 0,-1 0,1 0,0 0,-3-2,0-1,0 0,0-1,0 1,0-1,1 0,0 0,0 0,1 0,-1 0,1-1,0 1,0-1,1 1,0-1,0 0,0 0,1 1,-1-1,1 0,1-7,2-12,1-1,0 1,10-28,-12 47,11-32,2 1,1 1,2 0,2 1,25-34,-12 18,26-55,-51 88,-1-1,-1 0,0 0,-2 0,4-30,-5 6,-2-59,-3 70,2 31,0 1,0 0,0-1,0 1,0 0,-1-1,1 1,0 0,0-1,0 1,0 0,0-1,-1 1,1 0,0 0,0-1,0 1,-1 0,1-1,0 1,0 0,-1 0,1 0,0-1,0 1,-1 0,1 0,0 0,-1 0,1 0,0 0,-1 0,1-1,0 1,-1 0,0 0,-13 8,-17 22,27-25,-169 217,40-45,111-152,1 1,1 1,2 1,-24 46,40-69,0 0,0-1,-1 0,1 1,-1-1,0 0,-4 4,7-8,-1 1,1-1,-1 1,0-1,1 0,-1 1,1-1,-1 0,0 1,1-1,-1 0,1 0,-1 0,0 0,1 0,-1 0,0 1,1-1,-1-1,0 1,1 0,-2 0,1-1,-1 0,1 1,0-1,0 0,0 0,0 0,0 0,0 0,0 0,0-1,0 1,0 0,0 0,0-3,-6-10,1 0,1-1,0 0,2 0,-1 0,2 0,0-1,0 1,2-20,1 12,1 1,1 0,0 0,2 0,15-41,41-73,-39 91,-1 0,24-84,-44 127,-1-1,1 0,0 1,1-1,-1 1,0-1,1 1,-1-1,1 1,0 0,0 0,0 0,0 0,4-3,-5 4,0 1,0-1,0 1,0 0,0-1,0 1,0 0,0 0,0 0,1 0,-1 0,0 0,0 0,0 0,0 0,0 0,0 1,0-1,0 0,0 1,0-1,0 1,0-1,0 1,-1-1,1 1,0 0,0-1,0 1,-1 0,1 0,0 0,-1 0,1-1,-1 1,1 0,-1 0,1 0,-1 0,0 0,1 2,1 1,-1 1,0 0,0-1,0 1,0 0,-1-1,0 1,0 0,0 0,0-1,-1 1,0 0,0-1,0 1,-1 0,1-1,-5 9,-4 7,-1-1,-21 28,25-37,-378 485,227-284,153-204,1 0,-1-1,-1 0,1 1,-12 8,16-14,-1 0,1 0,-1 0,1 0,-1-1,1 1,-1 0,0-1,0 1,1-1,-1 0,0 0,0 1,1-1,-1 0,0 0,0-1,1 1,-1 0,0-1,0 1,1-1,-1 1,0-1,1 0,-1 0,1 0,-1 0,1 0,-1 0,1 0,-2-2,-4-4,1 0,1-1,-1 1,1-1,0 0,1 0,0-1,0 1,1-1,0 0,-3-15,1-2,1 0,0-51,4 45,3 1,0 0,2 0,2 0,0 1,19-48,91-163,-87 185,-1-5,9-16,-37 75,0 0,0 0,0 0,0 0,1 1,-1-1,1 1,-1-1,1 1,-1-1,1 1,0 0,0 0,0 0,0 0,0 0,0 0,0 0,0 1,4-1,-5 1,1 0,-1 1,1-1,0 1,-1-1,1 1,-1 0,1-1,-1 1,0 0,1 0,-1 0,0 0,0 0,0 1,1-1,-1 0,0 0,-1 1,1-1,0 1,0-1,-1 1,1-1,0 1,-1-1,1 4,3 9,-1 0,-1 1,0 0,-1-1,0 1,-1 0,-4 22,-22 105,26-141,-103 346,44-164,51-149,7-27,0 1,-1-1,0 0,-1 1,-5 10,8-18,0 1,-1 0,1-1,0 1,-1 0,1-1,0 1,-1-1,1 1,-1 0,0-1,1 1,-1-1,1 0,-1 1,0-1,1 1,-1-1,0 0,1 0,-1 1,0-1,1 0,-1 0,0 0,0 0,1 0,-1 0,0 0,0 0,-1 0,1-1,-1 0,1 0,-1 0,0 0,1 0,0-1,-1 1,1 0,0-1,-1 1,1-1,-1-1,-3-6,0 0,1 0,0 0,-2-10,0-6,1-2,1 1,2 0,0-1,5-51,28-135,-21 161,1-14,3-1,-4 0,3-122,-13 204,-2-1,0 1,-1 0,0-1,-1 1,-1-1,0 0,-1-1,-12 21,-79 116,92-144,-226 281,136-174,77-92,2 0,1 1,0 1,2 0,0 1,2 0,1 0,-13 46,22-65,-11 31,12-36,-1 1,1-1,0 1,-1 0,1-1,-1 1,1-1,-1 1,1-1,-1 0,1 1,-1-1,0 1,1-1,-1 0,0 1,1-1,-1 0,1 0,-1 0,0 1,0-1,1 0,-1 0,0 0,1 0,-1 0,0 0,1 0,-1-1,0 1,0 0,1 0,-1 0,1-1,-1 1,0 0,1-1,-1 1,1 0,-1-1,0 1,1-1,-1 1,0-2,-4-3,0 0,0-1,0 0,1 0,0 0,0-1,1 0,-1 1,2-1,-1 0,1 0,-3-11,1-2,1 0,1 0,1-34,4 7,2 1,2 0,2 1,23-69,79-171,-52 160,31-83,-89 204,1 0,-1 1,1-1,0 0,0 1,0-1,1 1,-1 0,5-5,-6 7,0 1,-1-1,1 1,0-1,-1 1,1 0,0-1,0 1,0 0,-1-1,1 1,0 0,0 0,0 0,0 0,-1 0,1 0,0 0,0 0,1 0,-1 1,1-1,-1 1,0 0,1 0,-1 0,0-1,0 1,1 1,-1-1,0 0,0 0,0 0,0 0,1 3,3 5,-1 1,0-1,-1 0,0 1,0 0,-1 0,0 0,0 12,1 89,-3-97,-3 74,-29 166,-42 85,65-300,-5-4,13-35,1 1,0-1,0 0,0 0,0 1,0-1,-1 0,1 0,0 1,0-1,0 0,-1 0,1 0,0 1,0-1,-1 0,1 0,0 0,-1 0,1 0,0 0,0 0,-1 1,1-1,0 0,-1 0,1 0,0 0,0 0,-1 0,1 0,0-1,-1 1,1 0,-7-18,2-25,3 1,1-1,2 0,1 0,3 1,2 0,1 0,24-71,16-16,86-165,-110 242,19-66,-31 89,-12 29,0 0,0-1,0 1,0 0,0 0,1-1,-1 1,0 0,0 0,0-1,0 1,0 0,1 0,-1 0,0-1,0 1,0 0,1 0,-1 0,0 0,0-1,0 1,1 0,-1 0,0 0,0 0,1 0,-1 0,0 0,0 0,1 0,-1 0,0 0,1 0,-1 0,0 0,0 0,1 0,-1 0,0 0,0 0,1 0,-1 0,0 1,6 13,-2 24,-5-3,-2 0,-1 0,-17 63,-43 102,27-99,-6-2,-3-2,-5-2,-66 95,56-102,-61 119,120-204,1-1,0 1,-1 0,1-1,-1 0,0 1,0-1,0 0,0 0,0 0,0 0,0 0,-1-1,1 1,-1-1,1 1,-4 0,4-1,0-1,-1 0,1 0,0-1,0 1,0 0,0-1,0 1,0-1,0 1,0-1,0 0,0 0,1 0,-1 0,0 0,0-1,1 1,-1 0,1-1,-1 1,1-1,0 0,-1 1,0-3,-11-15,1-1,0 0,2 0,-15-39,-22-95,42 137,-24-101,5 0,4-2,7 0,1-158,12 261,1 11,0 1,-1-1,0 1,0-1,-1 1,1-1,-1 1,0-1,-1 1,1 0,-5-9,6 14,0 0,0 0,-1 0,1 0,0 0,0 0,-1 0,1 0,0 0,0 0,0 0,-1 0,1 0,0 0,0 0,-1 0,1 0,0 0,0 0,0 1,-1-1,1 0,0 0,0 0,0 0,0 0,-1 1,1-1,0 0,0 0,0 0,0 1,0-1,0 0,-1 0,1 0,0 1,0-1,0 0,0 0,0 0,0 1,0-1,0 0,0 0,0 1,0-1,0 0,0 0,0 1,0-1,-3 16,-8 184,10-131,-12 80,-60 195,48-242,24-97,0 0,-1 0,0 0,0 0,0-1,-4 7,6-11,0 0,0 0,0 1,0-1,0 0,0 0,0 0,-1 1,1-1,0 0,0 0,0 0,0 0,-1 0,1 1,0-1,0 0,0 0,-1 0,1 0,0 0,0 0,-1 0,1 0,0 0,0 0,-1 0,1 0,0 0,0 0,0 0,-1 0,1 0,0 0,0 0,-1 0,1 0,0 0,0 0,0-1,-1 1,1 0,0 0,0 0,-7-24,5-9,1-1,1 1,2 0,2 0,1 1,12-43,72-189,-15 96,136-223,-205 382,3-5,0 1,0 1,15-18,-23 29,1 1,-1-1,1 0,0 1,-1-1,1 1,0-1,-1 0,1 1,0-1,0 1,-1 0,1-1,0 1,0 0,0-1,0 1,-1 0,1 0,0 0,0 0,0 0,0 0,0 0,0 0,0 0,-1 0,1 0,1 1,0 0,-1 0,0 0,1 1,-1-1,0 0,0 1,0-1,0 1,0-1,-1 1,1-1,0 1,0 3,2 5,-1 0,0 0,0 20,-2-3,-2 1,0 0,-2-1,-10 34,-38 104,11-45,-42 203,82-319,0 0,0 0,0 0,-1 1,1-1,-1 0,0-1,0 1,0 0,-1-1,0 1,1-1,-7 6,8-8,0 0,0-1,-1 1,1 0,0-1,-1 1,1-1,0 1,-1-1,1 0,0 0,-1 1,1-1,-1 0,1 0,0 0,-3-1,1 0,1 0,-1 0,0 0,1 0,0-1,-1 1,1-1,0 0,0 1,-1-1,-2-4,-1-2,0 0,1 0,0 0,1-1,-1 0,2 0,-1 0,1 0,1 0,-3-12,-1-18,-1-45,6 65,-5-76,5 0,4 0,19-117,-21 204,-1 3,1-1,0 0,0 0,1 0,0 0,0 1,0-1,0 1,5-7,-7 12,0 0,0-1,0 1,0 0,1 0,-1 0,0 0,0 0,0-1,0 1,0 0,1 0,-1 0,0 0,0 0,0 0,1 0,-1 0,0 0,0 0,0 0,0 0,1 0,-1 0,0 0,0 0,0 0,1 0,-1 0,0 0,0 0,0 0,1 0,-1 0,0 0,0 0,0 0,0 1,1-1,-1 0,0 0,0 0,0 0,0 0,0 1,0-1,1 0,-1 0,0 0,0 0,0 1,0-1,0 0,0 0,0 0,0 1,0-1,0 0,0 0,0 1,1 4,0 1,0 0,0 0,-1 0,0 0,-1 0,1 0,-1 0,-3 11,-20 58,21-68,-19 47,-3 0,-50 79,-79 94,116-173,24-34,-146 226,149-227,7-8,-2-1,0 0,0 0,0 0,-1 0,-1-1,0-1,-13 13,20-21,0 1,0 0,0-1,0 1,0 0,0-1,0 0,-1 1,1-1,0 1,0-1,0 0,-1 0,1 0,0 0,0 0,-1 0,1 0,0 0,0 0,0-1,-1 1,-1-1,2 0,-1-1,0 1,0 0,0-1,0 0,1 1,-1-1,1 0,0 0,-1 0,-1-3,-1-5,0 1,0-1,1 1,-3-19,-3-51,3 0,7-122,1 105,28-303,-19 361,-1 23,-10 15,1 0,-1 0,0 0,1 0,-1-1,1 1,-1 0,0 0,1 0,-1 0,1 0,-1 0,0 1,1-1,-1 0,0 0,1 0,-1 0,1 0,-1 0,0 1,1-1,-1 0,0 0,1 1,-1-1,0 0,0 0,1 1,-1-1,0 0,0 1,1-1,-1 0,0 1,0-1,0 1,5 10,-1 0,0 0,0 1,-2 0,1-1,-2 1,1 0,-2 21,1-13,2 486,-27-302,23-198,0-1,-1 0,1 0,-1 0,0 0,0 0,-5 8,6-13,1 1,0-1,-1 1,1-1,0 1,-1-1,1 1,-1-1,1 0,-1 1,1-1,-1 0,1 1,-1-1,1 0,-1 0,1 1,-1-1,0 0,1 0,-1 0,1 0,-1 0,0 0,1 0,-2 0,1-1,0 1,0-1,-1 0,1 0,0 0,0 0,0 0,1 0,-1 0,0-1,0 1,0 0,1 0,-1-1,1 1,-1 0,0-2,-3-11,0-1,1 1,0-1,1 1,0-27,7-75,5 50,3 0,3 1,29-75,13-49,-54 172,1-8,2 0,0 1,2 0,16-31,-25 54,0 0,1 0,-1 0,1 1,-1-1,1 0,-1 0,1 0,-1 0,1 1,0-1,0 0,-1 1,1-1,0 1,0-1,0 0,0 1,-1 0,1-1,0 1,0 0,0-1,2 1,-2 0,-1 1,1-1,0 1,0 0,-1-1,1 1,0 0,-1-1,1 1,0 0,-1 0,1 0,-1-1,0 1,1 0,-1 0,0 0,1 0,-1 2,8 53,-8-56,4 475,-8-248,6-192,-1-25,0-1,-1 1,0 0,-1-1,0 1,0 0,-1-1,-3 10,5-18,0 0,0-1,-1 1,1 0,0-1,0 1,-1 0,1-1,-1 1,1-1,0 1,-1-1,1 1,-1-1,1 1,-1-1,0 1,1-1,-1 0,1 1,-1-1,0 0,1 0,-1 1,0-1,1 0,-1 0,0 0,1 0,-2 0,0 0,1-1,0 0,0 1,-1-1,1 0,0 0,0 0,0 0,0 0,0 0,0 0,0 0,-1-3,-3-3,1-1,0 1,-6-18,1-11,2 0,1-1,-3-59,10-110,-1 208,-17 243,10-207,-1 0,-2-1,-2-1,-1 0,-26 51,22-56,4-7,1 0,1 1,-10 31,21-55,-1 0,1 0,0-1,-1 1,1 0,0 0,0 0,0-1,-1 1,1 0,0 0,0 0,0 0,0 0,0 0,1-1,-1 1,0 0,0 0,0 0,1 0,-1-1,0 1,1 0,-1 0,1-1,-1 1,1 0,-1-1,1 1,0 0,-1-1,1 1,0-1,-1 1,1-1,0 1,0-1,0 0,-1 1,1-1,0 0,0 0,0 1,0-1,-1 0,1 0,0 0,0 0,0 0,0 0,0 0,0-1,-1 1,3-1,6-1,0 0,0-1,0 0,8-5,-16 8,58-26,7-2,78-47,-143 75,0 0,0 0,0-1,-1 1,1 0,0-1,0 1,-1-1,1 1,0-1,0 1,-1-1,1 1,-1-1,1 0,-1 1,1-1,-1 0,1 0,-1 1,1-1,0-1,-24 6,-130 51,34-10,112-43,0 0,-1 0,0 0,1-1,-13 0,19-1,0 0,0 0,0 0,0 0,0 0,0 0,0-1,0 1,0 0,0-1,0 1,0-1,0 1,0-1,0 1,0-1,0 0,1 0,-2 0,2 0,-1-1,1 1,-1 0,1 0,0-1,0 1,0 0,0 0,0-1,0 1,0 0,0-1,0 1,0 0,1 0,-1 0,1-1,-1 1,1 0,0-2,4-5,0 0,0 1,1 0,0 0,0 0,1 1,0 0,0 0,0 0,1 1,8-5,10-4,1 0,32-10,-30 14,-1 2,2 1,-1 2,59-4,124 11,-82 2,-68-6,-39 0,1 2,-1 0,0 1,42 8,-48-2,0 0,-1 1,0 1,0 0,-1 1,-1 1,1 1,15 15,-6-5,32 20,-40-32,19 12,-33-21,0 0,-1 0,1 1,-1-1,1 1,-1-1,1 1,-1-1,0 1,0 0,0-1,0 1,0 0,1 3,-2-5,0 1,-1 0,1 0,0-1,0 1,0 0,0 0,0-1,-1 1,1 0,0-1,-1 1,1 0,-1-1,1 1,0-1,-1 1,1-1,-1 1,0 0,1-1,-1 0,1 1,-1-1,0 1,1-1,-2 1,-11 4,-1 1,1-2,-1 1,0-2,-1 0,-25 2,26-3,-414 23,279-21,135-4,0 2,1 0,-1 0,1 1,0 1,0 0,0 0,0 2,1 0,0 0,-20 14,28-17,0-1,-1 1,1-1,-1 0,0 0,1 0,-1-1,-9 2,13-3,-1 0,1 0,0 0,-1 0,1 0,0 0,0 0,-1-1,1 1,0 0,0-1,0 1,-1-1,1 1,0-1,0 0,0 1,0-1,0 0,0 0,0 0,0 0,1 0,-1 0,0 0,0 0,1 0,-1 0,1 0,-1 0,1 0,-1-1,1 1,0 0,-1 0,1-1,0 1,0 0,0-2,0-1,0 1,0 0,1 0,-1 0,1-1,0 1,0 0,0 0,0 0,0 0,1 0,-1 0,1 1,0-1,0 0,0 1,0 0,3-4,3-1,1 0,-1 0,1 1,15-8,8-1,1 1,0 1,1 2,0 1,64-9,183-6,148 25,-186 3,-106-9,-116 4,-1-2,0-1,0 0,31-13,17-8,1 3,1 3,97-14,-118 22,0-2,73-30,-18 4,-5 16,-71 18,0-1,35-13,-14-2,-28 12,1 1,1 0,41-9,-52 17,-11 5,-24 10,-45 12,-98 24,46-16,-212 80,-190 54,468-157,0-2,-1-2,0-3,0-2,-1-3,1-2,0-2,1-3,-1-2,-58-19,45 10,-1 2,-1 4,0 3,-108-1,84 10,-228 5,301-2,1 1,0 0,0 2,1 0,-1 1,-20 11,1 2,-65 42,98-57,1 0,-1-1,0 0,0-1,0 1,-1-1,1 0,0 0,-1-1,1 0,-1 0,1-1,-1 1,0-1,-10-2,8 0,1-1,-1 1,1-1,0-1,0 0,0 0,1 0,-1-1,1 0,0-1,-7-7,5 5,0-1,0 0,1 0,0-1,0 0,1-1,1 1,0-1,0-1,1 1,0-1,1 0,1 0,0 0,0-1,1 1,0-21,-2-21,3 0,2 1,10-71,0 85,1 1,1 0,2 1,2 1,23-36,27-63,13-27,-68 138,-10 20,1 1,-1-1,0 1,1-1,0 1,0 0,0 0,0 0,6-5,-8 8,0-1,0 1,0-1,0 1,0-1,0 1,1 0,-1 0,0 0,0-1,0 1,0 0,0 0,1 0,-1 1,0-1,0 0,0 0,0 1,0-1,0 0,0 1,0-1,0 1,0 0,0-1,0 1,0 0,0-1,0 1,0 0,-1 0,1 0,0 0,-1 0,1 0,-1 0,1 0,-1 0,1 0,0 1,6 17,0 0,0 0,-2 0,4 30,1-1,3 14,-3 1,2 83,-11 128,-3-136,2-132,1-2,-1 1,0-1,0 0,0 1,-1-1,1 1,-1-1,0 0,0 1,-1-1,1 0,-1 0,0 0,0 0,-4 5,6-8,-1-1,0 1,0-1,1 1,-1-1,0 0,0 1,1-1,-1 0,0 1,0-1,0 0,0 0,0 0,0 0,1 0,-1 0,0 0,0 0,0 0,0 0,0-1,1 1,-1 0,0 0,0-1,0 1,1-1,-1 1,0-1,0 1,1-1,-1 1,0-2,-24-25,21 23,-31-41,1-1,3-2,-35-69,55 93,0-1,1-1,2 0,0 0,2 0,1-1,1 0,1 0,2-32,1 55,0 1,0-1,1 0,-1 1,1-1,0 1,0 0,0-1,1 1,-1 0,1 0,1-4,-2 7,-1-1,1 1,-1-1,1 1,-1 0,1-1,0 1,-1-1,1 1,-1 0,1 0,0-1,-1 1,1 0,0 0,-1 0,1 0,0 0,-1-1,1 1,0 1,-1-1,2 0,0 1,0-1,0 1,0 0,-1 0,1 0,0 0,-1 0,1 1,-1-1,0 1,1-1,1 2,12 16,-1 1,0 0,-2 1,0 0,-2 1,0 1,-1-1,6 26,-6-9,-1 0,-3 1,-1-1,-1 49,0 76,-6-157,-3-14,-7-17,12 22,-29-75,4-1,-33-157,34 122,-16-94,41 205,0 0,0 1,-1-1,1 0,0 1,-1-1,1 0,-1 1,0-1,0 1,0-1,0 1,1-1,-2 1,1 0,0-1,0 1,0 0,-3-2,3 3,-1 1,1-1,-1 0,1 1,-1-1,1 0,-1 1,1 0,0-1,-1 1,1 0,0 0,-1 0,1 0,0 0,0 0,0 0,0 0,0 0,0 0,0 1,-1 1,-247 341,230-311,1 2,1 0,2 1,2 0,-15 61,26-90,0 1,0-1,-1 0,0 0,0 0,-1 0,-5 7,8-13,0 0,0 1,0-1,0 0,0 0,0 0,0 0,-1 0,1 0,0 0,-1 0,1 0,-1-1,1 1,-1-1,1 1,-1-1,0 1,1-1,-1 0,0 0,1 0,-1 0,1 0,-1 0,0 0,1-1,-1 1,1 0,-1-1,1 0,-1 1,1-1,-1 0,1 1,-1-1,1 0,0 0,0 0,-2-2,-7-6,1-1,0 0,1 0,0-1,0 0,1 0,-5-13,-5-13,-14-39,10 4,-22-128,27 112,-7-90,13 81,10 76,6 28,11 38,-15-38,122 384,-120-376,10 43,-13-55,-1-1,1 1,-1 0,0-1,0 1,0-1,-1 1,1 0,-1-1,1 1,-1-1,0 1,0-1,0 1,0-1,0 0,-1 1,-1 2,2-4,-1 0,1-1,0 1,0 0,-1-1,1 1,0-1,-1 1,1-1,0 1,-1-1,1 0,-1 0,1 0,-1 0,1 0,0 0,-1 0,1 0,-1 0,1-1,-1 1,1-1,0 1,-1-1,1 1,0-1,0 0,-1 0,1 1,0-1,0 0,0 0,0 0,0 0,-1-2,-5-5,0 1,0-1,-9-16,-4-15,1 0,2-1,2-1,-12-46,-27-75,-9 31,-3-7,62 129,2 3,0 0,0 1,-1-1,0 0,-1 1,1 0,-5-6,8 11,0 0,0 0,0 0,0-1,-1 1,1 0,0 0,0 0,0 0,0 0,0 0,0 0,-1-1,1 1,0 0,0 0,0 0,0 0,-1 0,1 0,0 0,0 0,0 0,0 0,-1 0,1 0,0 0,0 0,0 0,-1 0,1 0,0 0,0 0,0 0,0 0,-1 1,1-1,0 0,0 0,0 0,0 0,0 0,0 0,-1 0,1 1,0-1,0 0,0 0,0 0,0 0,0 1,-2 13,4 19,-2-32,38 197,-13-79,-25-117,1 0,-1-1,1 1,-1-1,0 1,0 0,0-1,0 1,0 0,0-1,0 1,0 0,0-1,-1 1,1-1,-1 1,1 0,-1-1,0 1,0-1,-1 2,1-2,0-1,0 1,0-1,0 0,-1 0,1 1,0-1,0 0,0 0,0 0,0 0,-1-1,1 1,0 0,0 0,0-1,0 1,0 0,0-1,0 0,0 1,-2-2,-5-3,0 0,1-1,0 1,0-2,0 1,-7-10,-6-12,1-1,2-2,-16-36,-32-99,59 146,6 20,0 0,0 0,0 0,0 0,0 0,0 0,0 0,0 0,0 0,1 0,-1 1,0-1,0 0,0 0,0 0,0 0,0 0,0 0,0 0,0 0,0 0,0 0,0 0,1 0,-1 0,0 0,0 0,0 0,0 0,0 0,0 0,0 0,0 0,0 0,0 0,0 0,1 0,-1 0,0 0,0 0,0 0,0 0,0 0,0 0,0-1,0 1,0 0,0 0,0 0,0 0,0 0,0 0,0 0,0 0,1 0,-1 0,0 0,0 0,0-1,19 33,-1 14,-1 0,-3 2,16 93,-7-28,-14-73,-6-23,0 0,1 0,1-1,0 1,2-1,-1 0,2-1,18 29,-20-34,-13-9,-16-14,11 4,0-2,1 1,0-1,-13-19,19 23,-1 0,1-1,1 1,0-1,0 0,0 0,1-1,-4-16,7 24,0 1,0-1,-1 1,1-1,0 1,0-1,0 0,0 1,0-1,0 1,0-1,0 1,0-1,0 1,0-1,1 1,-1-1,0 1,0-1,0 1,1-1,-1 1,0-1,1 0,8 7,10 23,133 352,-122-295,-29-83,15 54,-16-55,0 0,0 0,1 0,-1-1,0 1,-1 0,1 0,0 0,-1 0,1 0,-2 2,2-3,0 0,-1-1,1 1,-1-1,1 1,-1-1,1 0,-1 1,0-1,1 1,-1-1,1 0,-1 0,0 1,1-1,-1 0,0 0,1 0,-1 0,0 0,0 0,1 0,-1 0,0 0,1 0,-1 0,0 0,1 0,-1 0,0-1,0 1,-1-1,0 0,-1 1,1-1,0 0,1 0,-1 0,0 0,0 0,0 0,1-1,-1 1,0-1,1 1,-1-1,1 0,0 1,0-1,-1 0,1 0,0 0,1 0,-2-3,1 1,0-1,1 1,0-1,-1 1,2-1,-1 1,0 0,1-1,0 1,2-7,3-4,0 0,1 1,0-1,1 2,12-16,4-1,2 1,1 2,2 0,35-25,-61 50,0 0,-1-1,2 1,-1 0,0 1,0-1,1 1,-1-1,0 1,1 0,-1 0,1 0,0 1,-1-1,1 1,4 0,-5 1,0 0,0 0,0 0,0 0,0 1,0-1,-1 1,1-1,0 1,-1 0,1 1,-1-1,0 0,0 0,0 1,0 0,0-1,0 1,1 3,5 9,-1 1,0 0,-1 0,0 1,-2-1,4 19,8 109,1 4,-12-128,-1 1,0 1,2 38,-6-62,-1-4,1 0,0 0,0 0,0 0,1 0,0 0,0 1,2-8,5-3,0 0,0 0,2 1,0 0,0 1,22-23,84-68,-86 79,-27 23,1 0,-1 0,0 0,0-1,0 1,4-8,-7 11,0-1,1 1,-1 0,0 0,0-1,0 1,0 0,0 0,0-1,0 1,0 0,0 0,0-1,0 1,0 0,0-1,0 1,0 0,0 0,0-1,0 1,0 0,0 0,0-1,-1 1,1 0,0 0,0-1,0 1,0 0,-1 0,1 0,0-1,0 1,-1 0,-19 0,11 2,1 1,-1-1,1 2,0-1,0 1,0 1,-9 6,-52 45,27-21,-136 94,167-120,-1 0,1 2,0-1,1 1,1 0,0 1,0 1,1-1,0 1,-5 15,13-28,-1 0,1 0,0 1,0-1,0 0,0 0,0 0,0 0,0 0,0 1,0-1,0 0,0 0,0 0,0 0,0 1,0-1,0 0,0 0,0 0,0 0,1 1,-1-1,0 0,0 0,0 0,0 0,0 0,0 0,0 1,0-1,1 0,-1 0,0 0,0 0,0 0,0 0,0 0,0 0,1 0,-1 0,0 0,11-1,18-9,-22 8,37-12,0 2,0 2,1 2,47-3,182 7,-272 3,-13-3,-31-7,-2-1,27 7,1-1,0-1,1 0,-1-1,1 0,1-1,0-1,-13-12,21 17,1 0,-1-1,1 0,1 0,-1 0,1-1,0 1,1-1,-1 0,1 0,1 0,-1-1,1 1,1-1,-1 1,1-1,1 1,-1-1,1 0,2-10,4-10,1 1,1 1,2-1,0 1,2 1,16-27,26-59,-37 63,-2-1,-2 0,-2 0,-3-1,-2-1,0-99,-6 143,1 4,-1-1,0 1,0-1,0 1,0-1,-1 1,1-1,-1 1,0 0,0-1,0 1,-1 0,1-1,-1 1,-3-4,5 6,0 1,0 0,-1 0,1 0,0 0,0 0,0 0,-1 0,1 0,0 0,0 0,0 0,-1 0,1 0,0 0,0 0,-1 0,1 0,0 0,0 0,0 0,-1 0,1 0,0 0,0 0,0 0,-1 0,1 1,0-1,0 0,0 0,-1 0,1 0,0 1,0-1,0 0,0 0,0 0,0 0,-1 1,1-1,0 0,0 0,0 1,-5 12,5-10,-18 49,-45 90,27-63,27-55,1 0,1 0,-7 47,2-4,4-47,8-20,0 0,0 0,0 0,0 0,0 0,0 0,-1 0,1 1,0-1,0 0,0 0,0 0,0 0,0 0,-1 0,1 0,0 0,0 0,0 0,0 0,0 0,-1 0,1 0,0 0,0 0,0 0,0 0,0 0,-1 0,1 0,0 0,0 0,0 0,0 0,0 0,0 0,-1-1,1 1,0 0,0 0,0 0,0 0,0 0,0 0,0 0,0-1,0 1,-1 0,1 0,0 0,0 0,0 0,0-1,0 1,-1-3,0-1,0 1,1-1,-1 0,1 1,0-1,0 0,0-4,2-5,0 0,1 1,0-1,1 1,0 0,8-15,43-69,-29 52,-23 40,0-1,0 0,0 1,0 0,1 0,0 0,0 0,0 0,0 1,0 0,1 0,6-4,-8 6,0 0,0 0,0 1,0-1,0 0,0 1,0 0,0 0,0 0,0 0,0 0,0 1,0-1,0 1,0 0,0 0,0 0,-1 0,1 0,0 1,0-1,-1 1,4 3,-2-2,0 0,-1 0,1 0,-1 1,0-1,0 1,0 0,-1 0,1 0,-1 0,0 0,0 0,0 1,-1-1,1 1,-1-1,0 1,-1 0,1 8,-2 3,0-1,-1 0,-1 0,-8 25,4-18,6-19,1 0,-1 0,0-1,1 1,0 0,0 0,0 0,0 0,0 0,0 0,1-1,0 1,-1 0,1 0,0 0,0-1,0 1,1-1,-1 1,1-1,-1 1,1-1,0 0,4 4,2 1,1-1,0 0,0-1,1 0,13 6,1 0,25 8,18 9,-62-26,-1 0,0 1,-1-1,1 1,0 0,-1 0,1 0,-1 1,0-1,0 1,0 0,2 4,-5-7,1 0,-1 0,0 0,1 0,-1 0,0 0,0 0,0 0,0 0,0 0,0 0,0 0,0 0,0 0,0 0,-1 1,1-1,0 0,-1 0,1 0,0-1,-1 1,0 0,1 0,-1 0,1 0,-1 0,0-1,0 1,0 0,1-1,-1 1,0 0,0-1,0 1,0-1,0 1,-2 0,-5 2,0 0,0-1,-15 4,15-4,-58 11</inkml:trace>
</inkml:ink>
</file>

<file path=ppt/ink/ink9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25:22.292"/>
    </inkml:context>
    <inkml:brush xml:id="br0">
      <inkml:brushProperty name="width" value="0.35" units="cm"/>
      <inkml:brushProperty name="height" value="0.35" units="cm"/>
      <inkml:brushProperty name="ignorePressure" value="1"/>
    </inkml:brush>
  </inkml:definitions>
  <inkml:trace contextRef="#ctx0" brushRef="#br0">6 963,'-2'-98,"5"-107,-1 194,0 0,0 1,1-1,0 1,1 0,8-16,38-57,-23 40,42-52,-24 35,36-32,-53 60,48-43,-63 56,-14 13,-11 8,-5 7,0 1,0 0,1 1,-25 23,-29 20,40-33,0 1,-41 40,69-60,1 0,-1-1,0 1,0 0,0-1,0 0,0 1,0-1,-1 0,-3 2,6-4,-1 1,0 0,1 0,-1 0,0-1,0 1,1 0,-1 0,1-1,-1 1,0-1,1 1,-1 0,1-1,-1 1,1-1,-1 0,1 1,-1-1,1 1,0-1,-1 0,1 1,0-1,-1 0,1 1,0-1,0 0,0 1,0-1,0 0,0 1,0-1,0 0,0 0,0 1,0-1,0-1,0-15,0-1,1 1,0 0,2-1,8-29,0-7,-9 21,-2 29,-1 1,1-1,0 1,0-1,1 1,-1-1,1 1,0-1,0 1,0-1,0 1,0 0,1-1,0 1,-1 0,1 0,3-3,3-4,-13 8,-19 14,17-6,0 0,0 0,1 1,0 0,0 1,1 0,-1-1,2 2,-1-1,1 0,0 1,1 0,0 0,1 0,0 0,-2 13,0 16,2 0,4 67,0-56,-2-48,0 0,0-1,-1 1,1 0,0-1,0 1,0 0,0 0,0-1,0 1,0 0,1 0,-1-1,0 1,0 0,0-1,1 1,-1 0,0-1,1 1,-1 0,0-1,1 1,-1-1,1 1,-1-1,1 1,-1-1,1 1,0-1,0 1,17-13,-1-1,7 1,1 1,0 0,0 2,1 1,32-5,45-15,-97 26,0 0,-1 0,1 0,-1-1,0 1,0-1,0-1,0 1,0-1,-1 1,8-10,-12 6,-6 2</inkml:trace>
</inkml:ink>
</file>

<file path=ppt/ink/ink9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32:14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226 350,'-5'-5,"0"-1,0-1,0 1,1-1,0 1,0-1,1 0,0-1,0 1,1-1,0 1,-3-16,3 3,0-1,2 1,3-38,-2 52,-1 0,1 1,0-1,0 1,0-1,1 1,0 0,0-1,1 1,-1 0,1 0,0 1,0-1,1 1,0-1,-1 1,1 0,1 0,-1 1,0-1,1 1,0 0,0 0,0 1,0-1,0 1,0 0,1 0,-1 1,1 0,-1 0,11-1,-7 3,0-1,0 1,-1 1,1-1,0 1,-1 1,0 0,1 0,-1 1,0-1,-1 2,13 8,1 2,-2 0,0 2,21 22,55 67,-78-87,-2 1,0 0,-1 1,20 41,-20-35,-9-19,-1 1,-1 1,0-1,0 1,-1-1,0 1,1 14,-3 71,-1-56,1-31,0-1,0 0,-1 0,0 1,-1-1,1 0,-1 0,-1 0,1 0,-1-1,-1 1,1-1,-1 0,0 0,0 0,-1 0,0-1,0 1,0-1,0 0,-1-1,-12 8,-3 1,3-2,0 0,-33 12,44-20,0-1,0 0,0-1,0 1,0-2,0 1,-1-1,1 0,0 0,0-1,-13-2,-2-3,0 2,0 0,0 2,0 0,-1 2,1 0,0 1,-36 7,36-3,-31 11,46-13,-1 1,0 0,1 0,-1 1,1-1,-12 13,-53 56,58-60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38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0,'3'0,"1"0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3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0 325,'1'-15,"1"2,0-1,2 0,-1 0,1 1,2 0,0 0,-1 0,3 1,12-19,0 4,2 1,1 1,36-31,-55 53,1-1,0 0,-1 2,0-2,12-3,-16 7,0 0,0 0,1-1,-1 1,0 0,0 0,0 0,1 0,-1 0,0 0,0 0,0 0,1 0,-1 0,0 0,0 0,0 0,0 0,0 0,0 0,0 0,1 0,-1 0,0 0,0 0,1 0,-1 0,0 0,0 0,0 1,1-1,-1 0,0 0,0 0,0 0,0 0,1 1,-1-1,0 0,0 0,0 0,0 1,0-1,0 0,0 0,1 0,-9 21,1-10,0 0,0-1,-2 1,0-1,1 0,-2-1,0-1,-1 1,1-1,-2 0,1 0,-14 5,5-5</inkml:trace>
</inkml:ink>
</file>

<file path=ppt/ink/ink9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32:15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9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32:29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275 426,'-6'-7,"-1"-1,1 1,1-1,0 0,0 0,0-1,1 1,0-1,1 0,0 0,0 0,-2-19,2 3,2 0,0 1,5-47,-4 64,1 0,0 0,0 1,1-1,-1 0,1 1,1-1,-1 1,1 0,0 0,1 0,0 0,0 0,0 1,0 0,1 0,0 0,0 0,0 1,1 0,-1 0,1 0,0 1,0 0,0 0,1 0,-1 1,1 0,-1 0,1 0,0 1,12 0,-8 1,0 1,-1 0,1 0,-1 1,1 1,-1 0,0 1,0-1,0 2,-1-1,1 2,14 10,1 2,-1 1,-1 1,25 28,68 80,-96-105,-1 1,-1 0,-2 2,26 49,-25-42,-12-22,0 0,0 0,-2 0,1 1,-2-1,1 1,0 17,-2 86,-3-66,2-40,0-1,0 1,-1 0,-1 0,1 0,-2-1,1 1,-1-1,0 0,-1 0,0 0,0 0,0 0,-1-1,-1 0,1 0,-1 0,0-1,-1 0,1 0,-1 0,-15 8,-3 1,3-1,-1-1,-38 16,52-26,1 0,0-1,-1 0,0-1,1 0,-1 0,0-1,0 0,1 0,-1-1,-15-3,-2-3,-1 2,0 0,0 2,0 1,0 2,0 0,0 2,-44 8,44-4,-36 13,53-15,1 0,-1 1,1 0,1 0,-1 1,-15 14,-63 69,70-74</inkml:trace>
</inkml:ink>
</file>

<file path=ppt/ink/ink9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32:29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9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33:42.336"/>
    </inkml:context>
    <inkml:brush xml:id="br0">
      <inkml:brushProperty name="width" value="0.4" units="cm"/>
      <inkml:brushProperty name="height" value="0.8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12 4,'0'0,"-1"-1,1 1,0 0,-1 0,1 0,0 0,-1 0,1 0,-1 0,1 0,0 0,-1 0,1 0,-1 0,1 0,0 1,-1-1,1 0,0 0,-1 0,1 0,0 1,-1-1,1 0,0 0,-1 1,1-1,0 0,0 0,-1 1,1-1,0 0,0 1,0-1,-1 0,1 1,9 12,22 10,-1-7,0-1,2-1,0-2,0-1,1-2,65 11,-15-12,142-2,390-7,-345 1,-234-2,1-2,-1-2,0-1,46-15,-48 13,7 0,67-7,-69 12,0-1,42-13,-33 3,-24 7,1 0,0 2,1 0,51-3,-68 9,-5 0,0-1,0 1,0 1,1-1,-1 0,0 1,6 2,-8-2,-1-1,0 1,0 0,0 0,0 0,0 0,0 0,0 0,0 0,0 0,0 0,0 1,-1-1,1 0,0 0,-1 1,0-1,1 1,-1-1,1 0,-1 1,0-1,0 1,0-1,0 1,0 1,-2 14,-1-1,0 0,-1 0,-1 0,0-1,-11 23,3-7,-2 8,8-26,1 1,1 1,0-1,1 1,1 0,-3 23,5 1,0-10,-8 54,-51 161,49-184,9-45,-1 0,0-1,-1 1,-8 22,10-33,0-1,0 1,0-1,-1 1,1-1,-1 0,1 0,-1 0,0 0,0-1,-1 1,1-1,0 0,-1 0,1 0,-1 0,0-1,0 1,0-1,0 0,-6 1,-8-1,1-1,-1-1,1 0,-1-1,1-1,0-1,0 0,-28-12,18 7,0 2,-35-7,-14 9,-121 5,75 3,32-5,-94 5,111 11,54-9,0-1,-22 1,-325-2,187-5,146 2,-1-1,1-1,-59-13,69 10,0 1,0 1,0 1,0 2,-29 1,50-1,-1 0,1 0,0 1,0-1,-1 0,1 1,0 0,0-1,0 1,-1 0,1 0,0 0,0 0,1 0,-1 1,0-1,0 1,0-1,1 1,-1-1,1 1,0 0,-1 0,1 0,0 0,0 0,0 0,0 0,0 0,0 4,0-2,1 1,1-1,-1 0,1 0,-1 0,1 0,0 0,0 0,1-1,-1 1,1 0,0 0,0-1,0 1,1-1,3 5,63 80,81 136,-133-197,2-2,26 28,-31-39,0 2,-1-1,-1 2,0 0,-2 0,0 1,15 37,69 196,-93-249,0 1,1-1,-1 0,0 0,1 0,-1 0,1 0,0 0,-1 0,1 0,0-1,0 1,0-1,1 1,-1-1,0 0,5 2,-3-2,1 0,0 0,0 0,0 0,0-1,0 0,0 0,8-1,4-2,0-1,0-1,0 0,18-10,5-1,111-54,-118 55,1 1,0 1,47-10,109-15,-118 30,0 3,103 6,-52 2,-67-3,24 1,-1-3,92-16,-165 17,-1 0,0 1,0-1,1 1,-1 0,0 0,1 1,-1-1,7 3,-10-2,0 0,0 0,0 0,0 0,0 0,0 1,0-1,-1 1,1-1,0 1,-1 0,0 0,1-1,-1 1,0 0,0 0,0 0,0 1,0-1,0 0,-1 0,1 0,-1 1,1 2,2 26,-2 0,0 1,-5 38,-1 11,4-37,-2-1,-11 52,7-46,5-32,-1-1,0 0,-1 0,-7 21,-3 3,10-28,-1 1,0-1,-11 21,14-29,-1-1,1 0,0 0,-1 0,0-1,0 1,0-1,0 1,0-1,0 0,0 0,-1 0,1-1,-1 1,1-1,-1 0,-6 2,-23 0,0-1,-1-1,-44-5,-2 0,-1 3,-199 2,210 8,-1 2,-101 31,99-23,-54 24,90-29,-1-1,-53 11,78-21,1-2,-1 0,0 0,0-1,0-1,0 0,0 0,0-2,0 0,1 0,-18-7,-14-11,0-2,-50-34,56 35,27 16,0 0,0 0,-18-16,18 11,1-1,0 0,1 0,0 0,1-1,0-1,-9-21,-32-106,47 134,-67-267,66 261,0 0,1 0,0 0,1-1,1 1,0-1,0 1,2 0,0-1,0 1,1 0,1 0,5-13,11-13</inkml:trace>
</inkml:ink>
</file>

<file path=ppt/ink/ink9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33:59.141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 0,'1'3,"1"0,-1-1,1 1,-1-1,1 1,0-1,0 0,0 1,0-1,0 0,1 0,-1-1,1 1,-1 0,1-1,4 2,9 8,53 49,66 74,-82-79,52 71,-96-114,123 176,-93-128,91 172,-98-170,40 105,-55-128,-1 1,-3 1,15 70,-3-6,63 298,-75-319,34 187,-35-221,46 242,-29-118,-16-103,9 132,-20-171,10 50,-6-47,1 37,-7 126,2 38,12-140,-8-63,2 41,-5 324,-5-202,4-165,10 60,1 5,-11-58,18 158,-14-148,-2 1,-4 78,2 38,1-150,0 0,1 0,1 0,0-1,1 0,0 0,1 0,13 18,12 10,-25-35,-1 0,0 1,0 0,-1 0,0 0,0 1,-1-1,0 1,-1 0,3 11,-6-20,1 0,-1 0,0 0,0 0,0 1,0-1,0 0,0 0,0 0,1 0,-1 0,0 0,0 1,0-1,0 0,0 0,0 0,0 0,0 0,0 1,0-1,0 0,0 0,0 0,0 0,0 0,0 1,0-1,0 0,0 0,0 0,0 0,0 0,0 1,0-1,0 0,-1 0,1 0,0 0,0 0,0 0,0 1,0-1,0 0,0 0,0 0,-1 0,1 0,0 0,0 0,0 0,0 0,0 0,-1 0,1 0,0 0,0 0,0 0,0 0,0 0,-1 0,-8-10,-9-21,-2-22,3-1,2-1,2 0,-7-77,15 88</inkml:trace>
</inkml:ink>
</file>

<file path=ppt/ink/ink9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34:02.860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153 0,'0'1355,"-15"-1144,0-15,-15 199,16-295,6-50,-2 63,-4 39,-1-8,14-34,20 175,-7-120,-10 196,-4-171,2 437,-19-406,10-146,-2 17,-11 155,22 402,1-288,0-340,2 1,0-1,1 0,2-1,7 24,-5-22,-1 1,-2 0,6 42,-9 310,-5-181,1-91,5 118,-1-206,1 1,1-1,0-1,1 1,7 14,-6-13,0 0,-1 0,6 30,-11-46,0 7,1 0,0-1,0 1,0-1,1 1,0-1,0 1,0-1,1 0,0 0,0 0,1 0,0-1,7 9,3 2,10 11,-23-25,0-1,0 0,0 0,1 0,-1 0,0 0,0 0,1-1,-1 1,1 0,-1-1,0 1,1-1,-1 1,3-1,-3 0,-1-1,1 0,0 0,-1 0,1 0,-1 1,1-1,-1 0,1 0,-1 0,1 0,-1 0,0 0,0 0,1 0,-1 0,0-1,0 1,0 0,0 0,0 0,-1 0,1 0,0 0,-1-1,1-2,-2-36,-1-7</inkml:trace>
</inkml:ink>
</file>

<file path=ppt/ink/ink9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34:05.939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1002 1,'-2'0,"1"0,0 0,0 1,0-1,0 0,0 1,0-1,0 1,0-1,0 1,0 0,0-1,1 1,-1 0,0 0,0 0,1 0,-1-1,0 1,0 2,-12 24,10-19,-42 103,-33 135,54-167,-93 483,101-464,-7 133,9-74,5 25,9-123,-3 0,-13 71,-8-22,6-29,-12 128,25 13,1-7,0-164,-2 0,-16 66,-15 40,-43 143,57-233,-47 147,61-170,1 0,-3 69,2-16,-3 54,8 151,5-221,-3-60,0 0,0 0,-2 0,-1-1,-10 29,7-23,1 1,-6 34,-4 54,-5-2,-51 157,54-197,3 1,-12 124,27-188,-9 145,9 166,3-138,-3-91,3 105,2-166,0-1,3 0,11 35,0 2,3 12,-6-27,-3 1,9 77,-18-99,3-1,0 1,14 36,-2-8,-17-53,-1-1,1 0,-1 0,1 0,0-1,0 1,1 0,-1 0,1-1,-1 1,1-1,0 1,2 2,-3-7,-1 1,1-1,-1 0,1 1,-1-1,0 0,0 1,0-1,0 0,0 0,0 1,0-1,-1-2,-6-32,-3-3</inkml:trace>
</inkml:ink>
</file>

<file path=ppt/ink/ink9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34:08.830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1401 0,'2'177,"-5"195,-5-300,-4 0,-2-1,-25 70,17-62,-82 224,22-74,67-182,-26 85,-81 179,56-167,-88 161,126-259,-35 78,53-99,1 0,1 0,2 1,0 0,-2 33,1 1,-3-2,-2 1,-22 59,26-89,2 0,1 0,-3 49,8 89,0 18,-5-149,-2 0,-1-1,-1 1,-15 33,-10 40,31-99,-15 56,2 0,-11 112,13-12,-3 102,18-165,0-10,-14 134,-3-57,11 259,7-238,-1-118,-3 85,2-156,-1 0,1 1,0-1,-1 0,0 0,1 0,-1 0,0 0,0 0,0 0,0 0,-1-1,1 1,0 0,-2 1,2-3,1 1,-1-1,1 0,-1 0,1 1,0-1,-1 0,1 0,-1 0,1 1,-1-1,1 0,-1 0,1 0,-1 0,1 0,-1 0,1 0,-1 0,1 0,-1 0,1-1,-1 1,1 0,-1 0,0-1,0 0,0 0,0 0,0 0,0 0,0 0,0 0,0 0,0 0,1-1,-1 1,1 0,-2-3,-4-15,-9-36,12 38,-2-1,0 1,-13-29,7 26,-2 1,0 0,-1 1,-1 0,-1 1,0 1,-22-16,-13-8</inkml:trace>
</inkml:ink>
</file>

<file path=ppt/ink/ink9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34:11.189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1150 1,'-2'0,"0"1,0-1,1 1,-1-1,0 1,0 0,0 0,0 0,1 0,-1 0,0 0,1 1,-1-1,1 0,-1 1,1-1,-2 4,-22 33,17-25,-63 105,5 4,-69 177,82-158,-70 161,-18 15,-54 110,151-328,-48 159,71-196,-35 128,47-151,1 0,-4 79,14 183,-2 58,-19-157,11-137,-4 31,-9 131,20 783,3-463,-3-539,1 0,0-1,1 1,0 0,0-1,1 1,0-1,0 1,0-1,1 0,0 0,1 0,0 0,0-1,0 1,1-1,-1 0,2 0,-1-1,1 1,-1-1,13 8,-17-13,-1 0,1 1,0-1,-1 0,1 0,0 1,-1-1,1 0,0 0,0 0,-1 0,1 0,0 0,-1 0,1 0,0 0,0 0,-1 0,1-1,0 1,-1 0,1 0,0-1,-1 1,1 0,0-1,-1 1,1-1,-1 1,1-1,-1 1,1-1,-1 1,1-1,-1 1,0-1,1 0,-1 1,0-1,1 0,-1 1,0-1,0 0,1-1,6-37,-6 34,7-241,-8 211,-1-25</inkml:trace>
</inkml:ink>
</file>

<file path=ppt/ink/ink9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34:13.064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1,'3'1,"0"0,0 1,-1-1,1 1,-1 0,1 0,-1 0,0 0,1 0,-1 1,0-1,0 1,-1-1,3 5,8 8,279 341,-110-127,97 151,-77-97,-160-222,-2 3,50 109,-87-169,96 246,-38-89,-43-120,2 4,-1 2,16 70,32 135,-15-86,-45-146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3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94 0,'-7'0,"-6"3,-2 4,0 2,-2-2,1 2,5-2</inkml:trace>
</inkml:ink>
</file>

<file path=ppt/ink/ink9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34:15.301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1901 0,'-10'1,"-1"0,0 1,0 1,1-1,-1 2,-16 7,-24 6,-11-1,-27 6,-143 55,162-49,32-14,0 3,-62 36,67-32,7-5,-46 38,7-1,43-36,1 0,0 2,2 0,-24 30,8-4,21-28,0 1,2 0,-13 25,-1 6,18-36,0 0,2 1,-1 0,2 1,0-1,-6 29,6-15,-1 0,-1-1,-2 0,-12 26,10-19,2 0,1 1,2 0,2 0,-1 55,2-50,-23 154,6-70,12-76,-2 0,-2-2,-2 1,-25 56,22-61,2 1,2 1,2-1,2 2,2 0,2 0,0 53,3-46,-2 0,-2 0,-14 56,-52 148,59-212,-27 117,15-53,8-46,3 0,3 0,2 1,0 74,12-43,-1-34,-6 78,5-137,-1-1,0 1,0 0,0-1,0 1,0-1,-1 1,1 0,0-1,0 1,0 0,0-1,-1 1,1-1,0 1,-1-1,1 1,0-1,-1 1,1-1,-1 1,1-1,0 1,-1-1,1 0,-1 1,1-1,-1 0,0 1,1-1,-1 0,-1 1,1-1,0-1,-1 1,1-1,-1 1,1-1,0 1,-1-1,1 0,0 0,-1 1,1-1,0 0,-1-2,-32-35,13 8</inkml:trace>
</inkml:ink>
</file>

<file path=ppt/ink/ink9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34:17.207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0,'1'5,"0"0,1 0,-1 1,1-2,0 1,0 0,1 0,-1-1,1 1,0-1,6 6,2 5,70 98,128 135,63 84,-222-262,-8-12,-2 1,30 65,-15-14,70 159,-53-112,-44-102,-3 0,34 114,-32-60,33 143,-33-47,-21-136,2 92,-4-40,2-78,1-2,2 1,18 49,-1-3,32 143,-55-219,2 1,-1 0,1-1,1 0,0 0,1 0,16 19,-23-30,0-1,0 0,0 0,0 0,1 0,-1 1,0-1,0 0,0 0,1 0,-1 0,0 0,0 0,1 1,-1-1,0 0,0 0,0 0,1 0,-1 0,0 0,0 0,1 0,-1 0,0 0,0 0,1 0,-1 0,0 0,0-1,1 1,-1 0,0 0,0 0,1 0,-1 0,0 0,0-1,0 1,0 0,1 0,-1 0,6-15,-2-16,-4 31,2-31</inkml:trace>
</inkml:ink>
</file>

<file path=ppt/ink/ink9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34:22.177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557 0,'1'82,"0"13,-15 128,4-137,5-34,-3 1,-1-1,-23 67,-70 183,70-218,-45 139,69-185,-7 75,-3 21,-84 274,85-333,-8 81,22-138,-8 152,11-169,0 0,0 0,0 0,0 0,0 0,0 0,0 0,0 1,0-1,-1 0,1 0,0 0,-1 0,1-1,-1 1,1 0,-1 0,1 0,-1 0,0 0,1-1,-1 1,0 0,0 0,1-1,-1 1,0-1,0 1,0-1,0 1,0-1,-1 1,1-1,-1-1,1 0,-1 1,1-1,0 0,0 0,-1 0,1 0,0 0,0 0,0 0,0 0,0-1,0 1,1 0,-1-1,0 1,1 0,-1-1,0 1,1-1,0 1,-1-2,-19-77,10 39</inkml:trace>
</inkml:ink>
</file>

<file path=ppt/ink/ink9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34:24.161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184 0,'18'404,"13"-5,-25-338,-2 1,-2 0,-4 0,-2 0,-14 73,-57 266,19 11,14-115,23-198,-9 190,29 387,6-593,-7-78,-2-12,1-6</inkml:trace>
</inkml:ink>
</file>

<file path=ppt/ink/ink9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25 903,'4'3,"0"-1,0 1,0-1,1 0,-2-1,2 1,-1 0,1-1,5 1,20 8,49 20,-66-25,-1 1,21 10,2 2,66 31,-93-45,0-1,1 0,12 2,-13-3,-1 0,2 1,-2-1,11 6,47 22,-40-19,28 16,-40-21,0 0,0-1,24 7,6 2,-37-12,14 7,2-1,-1-1,2-1,0 0,44 3,-36-6,33 6,-14 0,90 11,120 29,-121-18,-99-26,1-1,-1-2,55-4,-23 0,19 2,98 13,0 17,66 5,28 0,-133-18,-139-16,128 16,-88-8,90 25,0 1,-103-30,62 2,-67-7,0 2,55 11,-38-2,64 4,-87-11,27 7,-36-6,0-1,0-1,1-1,30 1,2-6,134-2,-152 6,0 1,0 2,52 13,19 6,-64-15,0 1,49 18,124 52,-149-59,94 18,-146-36,39 8,0-3,56 1,-61-6,2-3,-1-2,91-17,-101 12,-19 5,-1-1,1-1,-1-1,0 0,27-14,46-28,158-62,-165 76,-18 9,-36 15,-1-2,0 0,28-17,-34 16,-1 1,2 0,0 3,0-1,34-7,-44 13,1 0,-1-1,19-9,-26 10,0 1,0-1,0 0,-1-1,1 1,-1-1,0 0,8-10,13-18,-20 27,0-1,-1 1,1-1,-2 0,0 0,0-1,6-13,29-130,-38 148,3-13,-1-1,-1 1,-1-1,0 0,-1 0,-1 1,0-1,-2 1,-5-22,3 28,-1-1,0 0,0 1,-2 0,1 0,-1 1,-9-8,1-1,0 1,-1 0,-2 0,1 1,-2 1,-35-20,42 28,-189-98,120 69,-63-25,53 24,-31-12,-32-15,115 44,-2 2,-85-23,80 27,-67-26,84 28,-86-23,38 12,16 5,0 2,0 3,-2 3,-113-5,39 4,94 6,0 2,-1 1,-51 5,-22 15,63-9,-93 5,-314-15,429 0,1-2,-1 0,-54-14,-92-37,107 30,22 12,0 2,-91-8,126 16,-338-6,217 10,124-2,0 2,-1-1,1 1,1 0,-21 7,-54 27,57-23,-52 16,-287 42,309-66,38-4,1 1,-29 6,2 2,-49 3,66-10,-72 5,62-6,-77 13,-25 14,-45 9,142-28,-1-3,-53 1,88-6,0 0,0 1,-1 0,1 1,1 0,-12 6,7-4,-1 1,-16 3,-48 7,-19 4,-76 34,82-24,45-19,40-12,0 2,0 0,0 0,0 0,0 1,1 1,-1-1,1 1,0 0,0 0,-7 7,-17 14,22-19,0 2,0-1,1 1,-8 9,10-8,1 0,0-1,-1 1,3 0,-2 0,2 1,0-1,0 1,-2 18,3 3,2 57,1-38,-1-45,0 0,1 0,-1 0,1 0,0-1,0 1,1 0,0 0,-1-1,5 6,-5-8,1 1,-1-1,1 0,0 0,0 0,0 0,0-1,1 1,0-1,-1 1,0-1,1 0,-1 0,1 0,0 0,-1 0,1-1,0 1,6 0,8 0</inkml:trace>
</inkml:ink>
</file>

<file path=ppt/ink/ink9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09:56:09.414"/>
    </inkml:context>
    <inkml:brush xml:id="br0">
      <inkml:brushProperty name="width" value="0.05" units="cm"/>
      <inkml:brushProperty name="height" value="0.3" units="cm"/>
      <inkml:brushProperty name="color" value="#00B050"/>
      <inkml:brushProperty name="ignorePressure" value="1"/>
      <inkml:brushProperty name="inkEffects" value="pencil"/>
    </inkml:brush>
  </inkml:definitions>
  <inkml:trace contextRef="#ctx0" brushRef="#br0">1 826,'0'-6,"0"-9,0-9,4-6,8-12,5-4,1-2,-4-5,1 6,-1 5,0 2,0 3,-4 0,1 0,-1 0,-2 0,-3-1,-2 13,9 24,1 18,-1 13,-2 8,1 4,-1 2,-2-1,-2-14,-3-25,-1-26,-2-22,0-17,0-5,-1-4,1 4,-1 6,1 26,0 33,0 22,0 21,5 16,1-8,1-25,-2-31,-2-20,-1-19,0 18,-2 46,0 32,0 28,0 20,-1 5,1-1,0-12,0-14,-10-28,-7-47,-7-38,2-19,-1-20,-1-9,4 2,4 2,6 9,5 9,2 9,2 20,2 28,0 29,0 23,5 16,1 4,0-2,-2-7,-2-19,0-29,-2-30,-1-24,0-17,0-6,0-3,-1 15,6 31,6 40,1 29,4 20,-1 12,-3 0,0-14,5-30,2-40,4-32,-2-23,0-14,-3-6,-6 3,1 16,-2 31,-3 35,-3 29,-7 35,-3 20,-5 8,-7 0,1-2,2-10,4-14,3-24,3-34,3-30,1-33,0-26,1-20,-1-6,1 7,0 15,4 34,1 44,6 43,4 41,5 19,-2 0,2-17,1-29,2-37,6-40,-1-23,-6-16,-3 2,1 19,2 28,-4 31,0 25,-3 12,-4 3,-4-1,-4-4,-2-24,-7-36,-7-43,-2-19,-2-11,0 3,4 6,-1 17,1 37,3 34,3 21,3 31,1 16,7-5,1-11,1-22,-1-46,-2-36,-7-24,-2-16,0 0,0 18,6 45,8 38,6 28,2 12,-3 0,-3-23,-4-32,-3-31,-2-18,-2 4,5 28,1 21,4 15,0-4,-1-26,-7-26,-3-21,-3-15,1-11,0-5,0 4,2 2,4 13,8 30,11 46,6 34,4 21,-3 4,-3-9,-5-24,-7-30,-5-32,-4-32,-4-19,-1-11,-1 1,5 16,6 37,11 37,7 36,4 31,0 28,-4 9,-3-1,-5-14,-12-29,-6-40,-8-38,-4-30,0-22,2-6,2 1,7 11,18 49,15 57,12 40,2 17,-7-3,-10-26,-10-40,-19-52,-14-43,-10-26,-2-11,4-4,5 3,5 10,15 39,14 47,20 49,8 28,0 9,-8-6,-10-22,-10-42,-8-43,-7-30,-3-19,-2-3,-1-2,0 6,0 22,1 33,5 39,6 28,12 33,2 15,-3-2,-5-11,-6-26,-9-36,-4-35,-8-28,-1-20,-3-13,1 0,2 25,14 47,10 37,9 26,5 21,-2 11,0 2,-4-9,-6-12,-10-32,-10-36,-9-32,-2-24,2-18,-1-9,2 1,3 8,9 28,9 40,8 33,6 25,5 15,-2 8,-6-4,0-14,-4-11,-4-21,-8-36,-10-37,-4-23,1-21,2-15,3-4,1 4,3 12,1 14,1 34,0 56,11 45,7 25,1 12,-3 1,-4-9,-4-32,-4-46,-2-44,-1-29,-1-18,-1-1,0 0,5 26,7 37,6 33,0 28,2 19,-2 6,-4-22,-4-38,-9-34,-4-25,-1-10,0-9,0 2,-2 12,-1 22,1 44,2 51,6 36,8 15,2 0,5-5,-1-34,-3-49,-3-49,-8-32,-5-19,-1-11,0 4,1 8,11 38,8 37,12 52,7 30,1 14,0 4,-6-9,-3-40,-6-40,-7-43,-4-28,-5-18,-3-8,-2 4,0 10,5 16,6 32,6 38,1 31,-3 27,-3 14,0 5,-1-25,-2-50,-3-48,-2-37,-2-21,-1-7,0-1,0 4,-1 11,1 32,4 45,3 37,4 25,0 17,-1 9,-3 3,-2-6,-2-10,-2-10,-6-28,-7-33,-1-35,2-25,2-14,-2-8,1 5,2 8,3 23,2 40,1 40,2 28,0 30,5 12,2 3,4-11,0-41,-1-35,-3-55,-2-32,-2-19,-2-7,-1 6,5 51,6 52,10 49,7 26,-2 6,-4-21,-7-42,-6-39,-4-45,-3-27,-2-6,-1 5,0 22,9 47,4 39,4 34,5 20,-1 8,-5 3,0-9,-2-31,-3-38,-4-35,-3-26,-2-19,0-4,-2 2,1 26,-1 46,0 35,1 17,0-20,0-37,-1-50,1-30,0-20,0-7,1 1,-1 14,0 34,0 47,4 58,3 34,-1 16,4 5,0-9,-1-33,-3-39,-2-37,-2-29,-1-19,-1-13,0-5,0-2,-1 0,1 21,9 47,8 52,11 47,5 22,-3 5,-1-1,-6-14,-7-10,-6-13,-5-31,-3-37,-2-31,-1-24,-1-16,1-11,0 2,1 8,-1 8,6 21,11 38,12 30,7 31,2 25,-6 4,-7 0,-8-9,-7-24,-5-35,-3-47,-2-31,-1-21,1-2,-5 5,-2 29,6 48,3 44,2 33,4 22,1 8,0-8,-2-28,-2-40,-11-38,-9-38,-17-38,-12-18,-3 2,2 17,4 34,4 40,4 32,2 26,8 10,7 1,2-10,-1-20,-8-36,-4-37,-7-31,-13-29,-6-18,0-1,4 6,7 9,10 29,11 41,9 38,7 33,4 21,3 16,1 0,0 2,0-7,-5-20,-3-33,0-38,-3-28,-11-26,-6-12,1-4,1-1,3 30,7 45,4 51,5 40,3 20,1 8,2-1,-5-4,-6-31,-6-40,-15-44,-7-31,-2-27,1-14,7 16,10 33,7 43,3 48,2 29,4 20,2 0,-3-16,-4-30,-6-48,-5-46,-8-40,-3-21,-2-4,6 8,3 22,0 23,-4 54,-7 47,-6 40,-6 20,5-3,11-12,5-22,4-23,0-19,0-27,-6-28,-3-34,0-27,1-11,5 4,4 12,4 14,11 24,12 34,19 32,10 24,0 12,-5 9,-9 0,-6-18,-11-30,-20-31,-11-27,-6-32,-2-17,1-6,6-1,4 17,10 34,14 45,11 48,10 36,10 16,1-2,-6-11,-5-28,-12-29,-16-40,-12-31,-6-21,0-14,1-7,0 5,8 34,14 52,15 49,12 43,1 16,-2 1,-11-18,-21-47,-14-51,-8-39,-3-25,0-10,6-4,7 3,8 29,6 34,5 32,-3 19,0 9,-3 3,-5-8,-6-17,-3-27,-4-39,0-32,3-18,1-6,5 6,5 12,10 31,10 38,3 33,1 25,3 16,-1 12,-2-3,-4 0,-7-6,-9-16,-3-28,2-40,1-28,3-22,2-5,6 15,13 36,9 23,4 22,3 7,-4-2</inkml:trace>
</inkml:ink>
</file>

<file path=ppt/ink/ink9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67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1353 0,'0'0,"-3"2,-3 1,-1 4,-4 1,-1 2,-1-3,1 1,1 1,0-4,2 1,1-1,1-1,1-1,0 0,-1 0,-1-2,2 1,-1 0,0 2,-1-1,0 0,-2-1,3-3,2-2,-1 1,0-2,1 3,0 1,-3 3,1-1,1 2,-1 0,0-1,1 1,0 0,-2-2,2 2,0 1,-1 0,0 0,1 1,-2-1,3 0,-1-1,2 1,-2-1,0-1,-1-1,-1-1,-1 0,2 1,-1 0,1-1,-1 2,-1 0,2 0,0 1,-1 1,2 0,0 0,1 0,-1 0,0-2,-1 1,-1-1,1 1,0 0,0 0,1 0,0-1,1 0,-1 1,1 0,0-1,-2 0,1 1,0-2,0 1,0 0,0-1,1 3,-1-1,0-2,0 2,0-1,1 0,-1 3,2 0,-1 0,-1-2,0 1,-1-2,3 2,0 0,0 0,0-1,0 1,0 0,1 1,-1-2,1 2,1 0,-3 0,2-1,0 1,1 1,-1-2,1 2,-2-1,0 1,1 1,-1 0,1 0,-2-1,2-1,-1 2,0-2,0 2,0-1,0-1,-1-1,-1 0,-1-1,-1 0,-2 1,3-2,0 2,-1-2,2 0,0 0,0 1,0-1,2 2,1 0,-1 0,0 0,2 2,-2-2,1 0,1 2,-2-1,1 1,-2 0,1-1,1 1,-1-1,1-1,0 2,0-2,-1 1,2-1,0 2,-1 1,0 0,-1 0,0 0,-1-1,1 0,1-1,-1 1,-2 2,0-2,0 1,0-1,-1 0,2-3,0 2,0-2,0 1,0-2,-1 0,1 1,-2 0,2 2,0-1,-1-1,0 0,2 2,-1-2,2 2,0 0,-2 0,2 2,-1-2,0 0,-1 2,1-2,1 2,1 0,0 0,1 1,1-1,0 0,0 1,0-1,1 2,-1-2,0 0,0 1,0-1,-2-2,0 2,0-2,1 1,-2 1,0 0,1-1,-1 2,2-1,-2 0,1-2,-2 0,-1 2,0-1,1 1,-1-2,2 1,0 0,-1-1,1 3,-3-2,2 1,0-1,0 0,-2 0,2-1,-1 1,1-1,0 0,-1 1,2 0,0 1,2 0,-2-1,0 0,1-1,1 2,-2-3,0 1,1 1,0 0,1 0,-1 1,0 1,0-1,0 0,-1-1,1 0,0 0,-3 0,2 0,1 1,0 0,1 1,0-1,1 0,-2 1,0 0,0-1,-1 1,0-1,-2 0,1 1,-1-2,1-1,0 1,1 1,2-1,0 0,1 1,0 0,0 1,0 0,0-1,1 1,-1-1,0 0,0 1,0 0,0 0,0-1,0 0,0 0,0 1,0-1,0 1,0 0,0-1,0 0,0 0,0 1,0-1,0 1,0 0,0-1,0 0,0 1,-2-2,0-1,0 1,-1-1,0-1,0 1,1 1,1 0,0 1,1 0,0 1,0-1,-2 1,0-1,-2-2,1 2,-2-2,-2 1,0 1,-1 0,1 0,0-2,1 1,2 0,0 0,2 0,2 2,0-1,0 0,0 0,0 0,1 1,-1 0,0 0,0-1,0 0,0 1,0-1,0 0,0 1,0 0,-2-3,0 1,0 0,1 0,0 0,0 1,1 1,0-1,0 0,0 0,0 1,0-1,-2-1,0 0,0-1,1 2,-1-1,2 1,-1 0,1 0,0 1,0 0,0-1,0 0,0 1,0-1,0 0,0 1,0 0,0-1,0 1,0-1,0 0,0 1,0 0,0-1,0 1,0-1,0 0,0 0,0 1,0 0,0-1,0 1,2-1,0 0,0 1,0-1,-1 1,1-1,1 1,-1-1,-1 0,0 1,0 0,-1-1,0 1,0-1,0 0,0 0,0 1,0 0,0-1,0 1,0-1,0 0,-2-1,0 0,0 0,1-1,0 3,0-2,-1 1,0 0,0 0,0 1,1 0,0 0,1-1,0 0,0 1,0-1,0 1,0-1,0 1,0-1,0 0,0 1,0-1,0 1,0 0,0-1,0 0,0 1,0-1,0 0,0 1,0 0,0-1,0 0,0 1,0-1,0 1,0 0,0-1,0 0,0 1,0-1,0 0,2 0,0-2,0 0,0 2,1-3,-1 1,1 3,-2 1,0 1,2-1,0 1,1-3,-1 1,0-2,-1 0,2-1,-2 0,1 0,0-1,0 0,0 2,1-2,-1 1,1-2,1 1,-2 0,-1 2,1-2,0 1,-1 1,0 0,1-2,-1 2,0-1,0 1,1 1,-1 0,0 0,0 0,-1 1,2-2,-1 0,1-1,-1 2,-1-1,-1 1,1 0,-1 0,1 0,1 2,0-2,-1 0,0 1,0-1,-1 0,2 1,0 0,0-1,0 1,-1-1,0 0,-1 1,2-2,0-1,0 1,-1 0,0 1,0-1,1-1,0 1,0 0,-1 0,1 1,-2 0,2 0,1 0,-1 0,0 1,-1 0,0-1,-1 1,2-3,0 1,-1 0,1 0,-1 0,0 1,-1 0,2 0,0 1,0-1,-1 1,2-2,0-1,-1 1,0 1,-1-1,0 0,-1 1,0 0,2 2,0-2,-1 1,1-1,-1 0,-1 1,2-1,0 1,0 0,0-1,-1 0,2 0,0 1,-1-1,0 1,1 0,-1-1,2-1,0 0,1-1,-1 1,2-1,0 0,0 0,0 0,0-3,0 2,0-2,-1 1,0 2,-1-1,0 2,-2 2,2-3,-1 0,1 2,0-1,-1 0,1-1,-1 1,0-4,1-1,0 0,0 0,0 1,-1 1,-1 2,0 1,0-2,0 3,2-4,-1 2,2 0,-1 0,-1 2,2-2,-1 0,-1 1,0-2,0 1,2-2,-1 2,-2-1,1 1,-2 2,2 0,1-2,2-1,0 0,-2 1,1 0,-1 0,-1 2,1-2,0 1,0-2,0 0,-1 2,-1-1,0 1,0-1,1 0,-1 1,1-1,0-1,1 0,0 0,1 1,-1 0,1 1,0 1,1-2,-2 1,-1 0,2-2,-2 1,0 0,0-1,0 1,1-2,2 0,-1-1,2 0,-2 2,0-3,0 3,-2 0,2 2,-2 0,1-1,2-1,0 0,-2 0,0 1,0 2,-1-1,-1 1,1-2,-1 2,1-2,-2 1,2 2,-1-2,1 1,0-1,3 0,-2-1,0 1,1 0,-1-2,0 1,0 2,1-3,-1 1,0 1,0 0,0 0,0 0,0-1,1-1,1-2,1 0,1-2,-1 2,1-2,-3 2,1 1,1-1,0 1,-1 1,2-1,-3 1,1-2,-2 3,2-3,0 0,-1 1,1-2,-1 3,1-1,-2 0,2 0,-2 0,1 0,-1 1,1-2,-1 2,1-2,2 1,-2 0,1-2,1 3,-1-1,0 3,1-2,2 0,-1-2,-1 0,0 0,0 0,-1-1,1 1,0-1,1 0,-2 0,0 1,2-1,0-1,1 2,-1-1,1 0,1-1,0 0,-1 0,-1 1,-1-1,1 1,-1 1,-1 1,-1-1,0 1,1-1,1 0,1 0,2 0,-1 0,0 0,0 1,1-1,-1 2,-2-1,0-2,-1 2,1 0,-1-3,3 3,-1-1,0-1,1-1,1 0,0 2,-1-1,1 0,-1-1,1 0,0-1,-1 1,1-1,-1 0,1 0,-1-1,1 1,-1 0,0 0,2 0,-2 0,0 0,0 0,1 0,-2-1,-4-2,-6-4,-6-2,-4-2,-2 0,0-1,-2 1,4 3</inkml:trace>
</inkml:ink>
</file>

<file path=ppt/ink/ink9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68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1277 52,'0'0,"0"-1,0-3,-2 1,0-3,-2 3,1-3,-3 2,2-1,0 0,0-1,-1 2,-2 2,0 1,-3 0,1 0,0 1,1 2,1 0,-1-1,-1 1,1-1,1 2,0-1,2 1,-1 3,-1-2,1 2,0-2,2 1,-2-1,0 1,-1 0,1-1,-2 0,1 0,0 0,-2-1,2 1,-1-1,1-1,-1 1,0 0,-1 0,0-1,-1 3,1-1,-1 1,1 0,1-1,0 1,0-1,2 2,0-2,1 2,2 0,-1 0,0-1,1 1,-1-1,1 1,-1 1,0-1,0-1,-1 2,0-1,1 1,-1-1,0 0,1 1,2 0,-1 0,0 1,-1-1,-1-3,-2 0,-1-2,-1-1,0-1,-1 0,1 1,-1 2,0 1,2 0,2 2,1 1,1 0,-1 0,2 0,-2-3,0 2,0 0,1 1,-1-2,1 1,1 1,-2-2,2-1,-1 0,-2 1,-2 1,0 0,2-1,-1 0,-1-2,2 1,0 1,1-1,2 2,0-1,1 1,-1 1,-1-3,-2 1,1 0,1 2,-2-1,1 2,0 0,1 0,1 1,1 0,-1-3,0 1,1 0,-1 0,0 0,-1 0,0-1,1 0,-2 2,1-1,2 1,-2-2,1 1,0 0,2-1,-1 3,0-2,0 1,-2-1,1 0,-2 0,-1-1,0 2,0-1,1-1,-1-1,1 0,0-1,1 0,-1 0,-2 0,2 2,-1-2,1 2,-1 0,0 0,1-1,1 2,-2-1,0 1,0 1,0 1,0-2,-2-1,3 1,-3-1,3-1,1 2,2-1,-1 0,0 0,-1 0,1 1,-2-1,1 0,-1 1,0 0,0 0,-1 0,0-1,2 0,1 2,1-1,1 1,-1-2,0 1,-1 0,-1 0,0 1,-1 0,1 0,0 0,1 0,0 0,-1 0,1-2,1 1,-2-1,1-1,0 2,2-1,-2 1,-1 1,2 1,0-1,-1-2,1 1,0 0,0 0,1 1,-1-1,-1 2,1-1,-1 0,0 1,0-1,0-1,0 0,0 0,1 0,1 1,-1-1,0-1,0 2,0-2,-1 1,0 0,-1 0,0-1,1 0,1 2,-2-1,2 1,-1 0,0-1,0-1,1 1,-1 1,0-1,0 1,1 0,0 0,1 1,1-1,-1 1,-1-3,1 1,-1 0,0 0,1 0,0 2,1-1,0 0,0 0,0 0,0 1,0 0,0 0,0-1,0 0,0 1,0-1,0 0,0 1,0 0,0-1,0 0,0 1,0-1,-1 0,-1 2,-2-2,-1 0,-2 1,0-1,0-2,1 2,2-2,1 1,2 1,0 0,1 0,0 0,0 0,0 1,1 0,-1-1,0 1,-2-3,0 1,0 0,1 0,0 0,0 1,-1-2,0 1,0 0,0 0,1 0,-1 1,2 1,0-1,0 0,0 0,0 1,0-1,0 1,0 0,0-1,0 1,0-1,0 0,3 1,-1-1,0 1,0-1,-1 1,0-1,-1 0,0 1,0 0,0-1,0 1,0-1,0 0,0 1,0-1,0 1,0-1,0 1,0-1,0 0,0 1,0-1,0 1,0 0,0-1,0 0,0 0,0 1,0 1,0 0,-2-1,0 0,-2 1,0 0,1-1,-2-2,2 0,0 0,-1 0,1 0,1 1,-2 0,1 1,0-1,1 1,0-3,-1 1,1 0,-1 0,0-1,1 0,0 0,0 2,1-1,0 0,1 1,0 0,-2 0,0-2,0 1,1 1,0-1,0 1,1 0,0 0,0 1,0-1,0 1,0-1,0 1,0-1,0 0,0 2,0-2,0 0,0 0,0 1,0-1,0 0,2 2,0-2,0 0,-1 1,2-3,0 1,0 0,-2 0,0 1,0-1,-1 1,1 0,-1 1,-1-1,1 1,0 0,0-1,0 0,0 1,0-1,0 0,0 2,0-2,0 0,0 2,0 1,0 1,0-2,0 2,0-2,0 0,0 0,0-2,0 2,0-2,0 0,2 0,1 0,-2 1,1-1,-1 1,0-1,1-1,0-1,2 0,0-1,-1 1,1-2,-1 2,0-1,0 3,1-1,0-1,1 1,-2-1,1 1,-1 0,0 2,-1-1,1-2,-1 1,0 0,0 0,-1 0,0 1,-1 1,0-1,0 0,0 1,1-3,1 2,0-2,-1 1,0 1,0 0,0 0,-1 0,0 0,0 1,0 0,1-1,1 1,0-1,1 0,0-1,-1 0,1 0,-1-1,-1 3,1-4,0 1,0 1,0 0,-1 0,-1 1,1 1,-1-1,0 1,0-1,0 0,-1 1,3-2,0 0,0-1,0 2,-3-3,-2-2,-2-2,-2-2,-2-4,-1 1,2-2,1 0,-1 0,1 0,3 0,1-2,0 1,2-1,1 0,0 0,0-1,1 0,-1 1,0-1,0 1,0 0,0-1,3 2,-1 0,0 1,0-2,-1 1,2 1,-1-1,2 1,-1-1,2 1,-1 0,1 0,-1-1,0-1,-1 1,1-1,-2-1,2 2,0 4,-1 3,1 1,1 3,-1 2,0 1,-1 1,-1 0,-1 3,-1-1,0 1,0-1,0 0,0-1,0 0,-1-1,1 0,0 2,0-2,0 0,-2 0,0 1,1-1,-3-1,-1 0,1-1,-2 0,1-1,1 2,4-3,2 1,1-2,2 3,-1-1,0 2,-1 1,-1 0,-1 0,0 1,-1-1,2 0,-1-2,1 1,-1 0,2-1,1 0,-2 1,2-1,-1 1,1 0,2-1,-1 1,1 0,-1 1,-1-1,1 1,-2 1,0 0,1-3,-1 1,1-1,0-1,-1 0,1 0,-1 0,0 1,-2 1,1 0,-2 1,0 0,2 1,0-1,3-1,-2 0,2 0,-1 0,1 1,0-1,-2 1,-1 0,0 1,-1-1,-3 0,-2-4,-1 0,-1-4,-1-1,0 0,-2-3,0 0,0-2,2-2,1 0,3 0,-1-1,3 1,1-1,0 0,1 0,-1 1,0-1,0 1,2 0,-2-1,0 0,0 1,0-1,0 1,0 0,0 0,0-1,-3 2,1 0,-2 2,1 0,0 0,-1 0,0 0,1-2,1 1,-1 0,1 0,-1 0,2-2,-2 1,0-1,1 0,0 0,1-1,-2 0,1 1,0-1,0 1,1-1,1 1,-1-1,1 1,0-1,0 1,1 0,-1-1,0 1,0-1,0 0,0 1,0 0,0 0,0-1,0 1,0-1,0 0,2 3,1 2,1 4,1 4,-1 1,0 3,-1 1,-3-2,-2-2,-3-1,-3-1,0-2,0 1,2 1,2 3,2-1,-2 1,2 1,-2-3,1 2,-1 0,2 0,1 2,2-2,1 0,-1 1,4-2,-2 2,0-2,-1 2,0 1,-1 0,1 0,0 0,-1 0,1 1,-1 0,-1 0,1-1,-1 0,0 1,0-1,0 0,-1 1,1 0,0-1,2-1,0-4,2-1,1-2,0 1,2 0,-2 1,1 1,-1 1,0-1,0 2,-2 0,-1 3,-1-1,0 0,1 0,0 0,2 0,2-2,0-1,0 1,1-2,-2 2,0-1,-3 3,2 0,-1 0,0 1,-2 1,2-2,-1 0,1-1,-2 2,2-3,-1 1,2-1,0 0,1-1,-1 2,1-1,-1 0,1 3,-3 0,1-2,0 1,1-2,0 1,-1-1,-1 2,-1 0,0 1,-1 0,0 0,0 0,0 1,0 0,0 0,0-1,0 1,0-1,0 0,0 1,0 0,0-1,0 0,0 1,0-1,0 0,0 1,0 0,0-1,1-1,1-1,0 1,0 0,1-2,-1 2,1-1,-2 1,0 1,3-1,-2 2,2-3,-1 1,0 0,-1 0,2 1,-1 0,1 0,-1 0,0 0,1-1,-1 0,3-1,-2 2,-1 0,1-1,-1 1,2 0,-1 1,-1 0,1-1,-1 1,0-1,0-2,1 2,-1-2,0-1,0 1,0 0,1 0,-1-1,-1 1,2 1,-1 0,1 0,0 2,1 0,2-1,0 1,-1-1,1 0,0 0,1-2,1 1,0 0,0-1,1 0,-1-1,0-1,-2 3,1-3,-1 2,2-3,0 1,-2 0,1-1,-1 1,1 1,0 0,0-1,-1 1,-4-3,-2-1,-3-2</inkml:trace>
</inkml:ink>
</file>

<file path=ppt/ink/ink9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681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11,'4'-5,"1"-1</inkml:trace>
</inkml:ink>
</file>

<file path=ppt/ink/ink9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682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1,'0'0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3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284 1,'-4'0,"-4"0,-5 0,1 3,-3 5,-5 3,-3 7,-5 6,0 3,-4 3,1 2,1-1,6-3,8-5</inkml:trace>
</inkml:ink>
</file>

<file path=ppt/ink/ink9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683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727 3,'0'0,"0"-1,-1 0,-2 0,-1 3,-1 1,-1 2,-1 0,0-2,1 2,1-2,0 1,1-1,0 0,1 0,-2-1,0 0,1-2,-1-1,2-2,-2 1,3-1,1 0,2 0,1 0,-2 0,-1 1,-2 0,-1 2,-2 1,0 0,-1 1,0-2,0 1,-1 0,3 0,-1 1,1 0,-1 1,0-1,1 1,0 0,0-1,1 0,-1 2,0-1,-2 0,1 0,0 0,0-1,-1-1,1 0,-1 0,0 0,1 1,-1 0,0 1,2 0,-1 0,1 0,0 0,1-1,-1 2,0-2,0 2,0-1,0-1,0 0,-1 0,-1 2,1 0,0 1,2 1,0-1,1 1,0-2,-2 1,1-1,-2 2,1-1,0 0,0 0,0 1,1-2,-1-1,0 1,1 0,0 1,0-1,1 0,-1 1,1 1,0 0,-2 1,2-1,-2 0,2-1,-1 1,-1-2,1 1,1 0,1 0,-1 0,1-1,-1 0,1 0,0 1,-1-1,-1-1,1 0,0 1,0 0,0 0,1 0,-1 0,1 1,0 0,1 0,0 1,-1 0,1-1,-1 0,0-1,0 1,0 0,1 0,-2 0,1 0,1 0,-1 1,2 0,-1 0,0 1,-1-1,1 1,0 0,0 0,-1-2,1 1,-1-1,0 0,0-1,-2 0,0-2,0-1,0-2,1-1,0-2,1-1,1-1,0 2,0 3,-2 3,0 3,0 0,-2 0,1 0,-1 0,2 1,0 0,1 0,1 1,0 0,1 0,0-1,0 1,0 0,0 0,0 0,1 0,-1-1,0 1,0 0,0 0,0-3,-2-1,1-4,-2 0,-1 1,1 1,-2 1,0 0,0-1,0 1,1 2,2 0,-1 0,1 1,0 0,-1 1,0-1,0 0,0 0,1 1,0-1,0 0,-1-2,0 2,1-1,0 1,1 1,1 0,-1 1,1 0,0 0,-1-2,0 1,0-1,0 1,0 0,1 0,-2-1,0 1,1-1,-2-1,1 1,0 0,1 0,-1 1,0 0,-1 0,0-1,1 0,0 1,0 0,0 1,0-1,1 1,-1-2,0 1,1-1,0 1,0 0,0 0,1 1,0-1,0 1,0 0,0 0,0 0,1 0,-1-1,0 1,0 0,0 0,0-1,0 1,0 0,0 0,0 0,0-1,0 1,0 0,0 0,0 0,0-1,0 1,0 0,0 0,0-4,0-1,0 1,0 0,0 1,0 2,0 0,0 0,0 1,0 0,0 0,0 0,0 0,0-1,0 1,0 0,0 0,0 0,0 0,0-1,0 1,0 0,0 0,0-1,0 1,0 0,1-2,0 1,1-1,0 1,0 0,0 0,0 1,-1-1,-1 1,0 0,0 0,0 0,0-1,0 1,0 0,0 0,0 0,0-1,0 1,0 0,0 0,0 0,-1-2,-1 0,1 1,0-1,0 1,0 1,1-1,0 1,0 0,0 0,-1-1,-1 1,1 0,0 0,0 0,1-1,-1 1,1 0,0 0,0 0,0-1,0 1,1 0,-1 0,0 0,0-1,0 1,0 0,0 0,0 0,0-1,0 1,0 0,0 0,0 0,0-1,0 1,0 0,0 0,1-2,2-1,-1 0,1 0,0 0,1 0,0 1,0-2,0 2,-2 0,2-1,-2 0,2 1,0 0,-1-1,2 1,-1 0,2 1,-2 1,0-1,0 1,-1 0,-1 0,1-2,0 0,1-1,-2 0,0 1,-1 0,1 1,0 1,1-2,-1 0,0 1,0-1,0 2,0-1,0 0,-1 1,0 0,-1 0,0 0,2 0,-1-1,2 1,-1 0,0 0,1-2,0 1,0-2,0 0,-1 0,1 0,0 1,0-2,0 1,-1 0,1 0,-1 1,2-2,-2 1,2 1,-1 0,1 1,-1 0,-1 0,1 0,0-1,-1 1,0 0,0 0,2 0,-2 1,0-1,1 0,0-1,0-1,0 1,-1-1,1 0,1 0,-1 1,0 0,0 0,1-1,0-1,0 2,-1 0,0 0,0 0,-1 0,2 0,0-1,-1 1,0 0,-1 1,0 0,0-1,1 0,1 0,0 1,0-2,0 1,1-1,-2 1,1-2,-1 0,-1 2,1-2,1 0,1-1,-1 1,0-1,0 1,-1 1,0 0,1 0,0 1,-2 0,2 1,0-1,0 1,2-2,0 0,-1 1,-1 0,-1 1,0-1,1 0,-1 0,1 1,-1 0,1-1,0 0,1-1,0 0,0 0,0-2,0 0,2-1,-1-1,-1 1,1 1,-2 0,0 1,1 0,0 0,1 1,0-1,0 1,0 0,-1 0,1-1,-1 1,1-1,1-1,-1 0,1 1,0-2,-2 2,1-1,-1 0,1 1,0-1,-1 1,0 0,0-1,1 0,0-1,0 1,1-1,-1 1,1-1,0 0,0-1,0 0,-2 1,1 1,-2 0,0 1,-1 0,1 1,0-2,1 0,1-1,1 0,1-1,1 0,-1 0,-1 0,1 0,-4-1,-2 1,-4 0,-1 0,-3-1,0-2,-3 0,-1-1,-2 1,3 0</inkml:trace>
</inkml:ink>
</file>

<file path=ppt/ink/ink9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684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76 0,'0'0,"-2"0,-1 2,-1-1,-1 3,-1 0,1 1,0 0,1 0,1 0,1 1,0-1,0 0,0 0,1 0,0 1,0 0,-1 0,1 1,-1 0,1-1,1 1,-1 0,0-1,-1-1,1 0,0 1,0 0,0 0,1 1,0 0,0-1,0 1,0 0,0 0,-1-2,0 1,-1-1,1 1,0 0,1 0,-1 1,1-1,0 1,0 0,0 0,0 0,0-1,0 1,0 0,-1-1,0-1,-1 0,1 1,1 0,-1 0,1 1,0-1,0 1,0 0,0 0,0 0,0 0,0-1,0 1,1-1,1-1,-1 0,0 1,0 0,1-1,-1 0,1 0,-1 1,1 0,0 0,0 1,-1 0,0-1,1 1,-1 0,1 0,-1 0,-1 0,1-1,-1 1,0 0,0 0,0 0,0-1,0 1,0 0,0 0,1 0,1-1,-1 1,0 0,0 0,0-1,-1 1,0 0,0 0,0 0,0-1,0 1,0 0,0 0,0 0,0-1,0 1,0 0,0 0,1 0,1-1,-1 1,0 0,0 0,1-2,-1 1,1-1,0 1,1 0,0 0,0 0,-1 1,0 0,0 0,0-1,1 1,0 0,0-1,0-1,-1 1,0-1,-1 1,1-1,0 0,-1 0,1 0,1-1,-2 1,2 1,-1-1,0 2,-1-1,0 1,1 0,0 0,-1 0,2-2,-1 1,0-1,0-1,1 1,-1 0,0-1,1 0,-2 1,2 1,-1-1,2 0,-2 1,1-1,0 1,0-2,1 1,0-1,1 2,0-2,0 2,0-2,-2 0,2 1,-2 0,1 1,-1 1,1-2,0-1,0 0,0 0,0 1,0-1,-1 1,-1 0,1-1,0 1,0-2,0 1,0 1,1-1,0 0,-1 1,1-1,-2 1,2-2,-1 1,0 1,0 0,1-1,0 1,2 0,-2 1,1-1,-1 0,0-1,1-1,-1 0,0-1,0 1,0 1,0 0,1 0,1 0,-1 0,0-1,1-1,-1 0,0 0,0 0,-1 1,0 0,1-1,-1 1,-1-1</inkml:trace>
</inkml:ink>
</file>

<file path=ppt/ink/ink9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705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9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706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9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2:57:34.700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9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2:57:34.701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9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2T11:02:11.210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2,'1'-1,"1"0</inkml:trace>
</inkml:ink>
</file>

<file path=ppt/ink/ink9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2T11:02:11.211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1,'0'0</inkml:trace>
</inkml:ink>
</file>

<file path=ppt/ink/ink9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2T14:54:10.04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524 495,'-29'0,"-4"1,-51-7,73 4,-1 0,1 0,0-2,0 1,1-1,-1-1,1 0,-13-8,-149-114,164 120,0 1,1-1,0 0,0-1,0 0,1 0,0-1,1 1,0-1,0 0,1 0,0-1,-2-10,4 13,-1 0,2-1,-1 1,1-1,0 1,1-1,0 1,0-1,0 1,1-1,1 1,-1-1,1 1,0 0,0 0,1 0,0 0,5-8,-5 11,1 1,0-1,0 0,0 1,0 0,0 0,1 0,0 1,-1-1,1 1,0 0,0 0,6 0,0-1,1 0,-1 1,1 1,20-1,-27 3,-1 0,0 0,1 0,-1 0,0 1,0 0,0 0,0 0,0 0,0 0,-1 1,1 0,-1-1,1 2,-1-1,0 0,-1 0,1 1,3 5,5 9,0 1,13 33,-21-45,18 52,-18-46,1 0,1 0,0-1,0 1,2-1,8 13,79 92,-84-104,-3 0</inkml:trace>
</inkml:ink>
</file>

<file path=ppt/ink/ink9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2T14:58:18.97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524 495,'-29'0,"-4"1,-51-7,73 4,-1 0,1 0,0-2,0 1,1-1,-1-1,1 0,-13-8,-149-114,164 120,0 1,1-1,0 0,0-1,0 0,1 0,0-1,1 1,0-1,0 0,1 0,0-1,-2-10,4 13,-1 0,2-1,-1 1,1-1,0 1,1-1,0 1,0-1,0 1,1-1,1 1,-1-1,1 1,0 0,0 0,1 0,0 0,5-8,-5 11,1 1,0-1,0 0,0 1,0 0,0 0,1 0,0 1,-1-1,1 1,0 0,0 0,6 0,0-1,1 0,-1 1,1 1,20-1,-27 3,-1 0,0 0,1 0,-1 0,0 1,0 0,0 0,0 0,0 0,0 0,-1 1,1 0,-1-1,1 2,-1-1,0 0,-1 0,1 1,3 5,5 9,0 1,13 33,-21-45,18 52,-18-46,1 0,1 0,0-1,0 1,2-1,8 13,79 92,-84-104,-3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3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230 19,'-3'0,"-9"0,-9 0,-5 0,-4-3,-3-1,4 0,0 0,3 2,6 0</inkml:trace>
</inkml:ink>
</file>

<file path=ppt/ink/ink9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5:03.42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1,'50'33,"81"49,-107-69,0-1,1-1,42 12,-36-17,1-2,-1-1,0-1,55-5,-8 0,404 3,-466-1,1-1,-1-1,1-1,-1 0,0-1,0 0,16-10,-13 7,1 0,0 1,0 2,24-5,30 4,125 7,-78 2,447-3,-545 2,0 1,0 1,0 0,-1 2,0 1,25 10,-20-6,0-2,1-1,39 6,30-7,138-7,-21-3,543 13,-359-7,-331-2,17-2,0 4,159 27,-173-14,1-2,139 7,-14-20,288 7,132-2,-353-8,-236 0,0-2,-1 0,0-2,0 0,0-2,27-13,-13 7,55-14,-39 18,1 3,65-1,118 11,-44 1,498-13,-389-7,-3 0,-230 15,396-21,-280 7,204 9,-119 6,382-3,-420 3,-216 1,0 0,0 2,-1 0,34 10,68 32,-85-30,0-1,1-2,48 9,-4-12,1-3,103-7,-96-2,137 15,-24 6,220-10,-101-5,315 5,-283-6,761 0,-588-3,-485-2,-1-2,0-1,0-2,66-23,68-13,-86 34,140 1,12-1,475-17,-381 15,-34 0,139-22,-112 3,475 1,-46 31,-724 1,1 1,-1 2,0 1,44 16,42 8,-44-19,118 3,76-17,-91 0,341 3,-483-2,0-2,-1-1,1-2,37-12,43-9,-26 15,113-4,93 14,-42 2,180-3,-321 4,-106 1,0-1,0 1,-1 0,1 0,0 0,-1 1,1 0,-1 0,1 0,-1 0,8 6,43 40,-23-19,159 116,-49-40,-114-85,1-3,0 0,44 17,-40-19,-1 1,54 36,-30-10,-1 4,-2 1,-3 3,-2 2,-2 2,-2 2,51 87,-80-112,-1 0,-2 1,-2 1,11 53,-5-21,26 60,-28-87,-1 1,12 60,-17-18,-3 0,-7 104,-1-45,3-106,-1 50,18 147,-7-139,-4 0,-7 112,-2-65,4 923,-2-1044,-1 0,0 0,-1 0,-1-1,-12 35,-43 82,2-9,49-106,2 1,1 0,0 0,-3 35,-4 681,14-463,-2 462,0-728,1 0,0 0,0-1,1 1,-1 0,2 0,-1-1,1 0,6 12,4 4,24 28,-22-32,22 36,-28-34,-1 0,0 0,-1 1,-1-1,-2 2,0-1,2 34,-8 157,-2-111,19 277,-1-46,-5 213,-3 277,-9-464,3 1853,0-2195,-1 0,-1 0,-1 0,0 0,-8 22,-36 73,32-79,1 0,-17 64,21-35,3-1,0 100,4-48,-9 89,-7 232,19-185,-7 420,2-377,-4 95,1 368,10-450,-2 363,-14-555,13-62,-1-24,5 51,-3-49,0-17</inkml:trace>
</inkml:ink>
</file>

<file path=ppt/ink/ink9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5:03.43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0,'0'1154,"0"-1149,0 0,1 0,0 0,0 0,1 0,-1 0,1 0,0-1,0 1,0-1,6 8,40 44,-16-21,-19-17,0 0,-1 1,-1 1,-1 0,0 1,-2-1,0 2,-2-1,0 1,4 33,-4 15,-2 1,-6 72,-1-81,3 0,2 0,13 71,1-36,7 167,-23 101,-2-161,2 1948,5-2047,20 116,4 87,-28-227,3 1,21 113,1-80,-7-37,-4 0,8 116,-17-63,41 242,-18-199,8 217,-25-170,14 205,-12 286,-16-455,2 2743,14-2795,-1-22,-11 751,-4-466,2 342,2-784,1 0,2 0,1 0,0-1,2 1,11 24,-7-21,-2 1,-1 0,9 57,-14 12,-5-76,2 1,0-1,2 1,0-1,2 0,0 0,11 27,28 40,65 101,-60-109,-26-46,2-2,1 0,61 60,106 73,-165-146,0-3,1 0,1-1,0-2,1-2,1 0,0-2,1-2,0 0,43 4,34-3,201-5,-172-7,187 0,390 5,-79 11,123-5,-467 11,-30-1,-123-16,214 12,255 10,-274-18,755 1,-653-10,51 0,521 5,-700 13,27 0,1625-8,-1754-8,-159-3,0-3,0-1,-1-3,74-24,-65 17,0 2,94-11,155 19,-27 2,455-17,-385 13,-33 1,999 0,-1260 11,0 3,0 2,72 21,68 10,44-24,13 3,-224-14,456 44,43-29,-98-5,-46-4,24 1,32 2,99 1,-142-7,674 2,-632-12,-405 3,0 2,-1-3,0-1,0-1,48-11,74-36,-97 30,0 2,1 2,61-8,89 12,19-3,-46-16,-92 14,161-10,-80 24,187-7,53 0,-300 10,-108 2,1 1,-1-1,0 0,1 1,-1-1,0 0,-1 1,1-1,0 1,0 5,0-3,14 47,-9-31</inkml:trace>
</inkml:ink>
</file>

<file path=ppt/ink/ink9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33:42.336"/>
    </inkml:context>
    <inkml:brush xml:id="br0">
      <inkml:brushProperty name="width" value="0.4" units="cm"/>
      <inkml:brushProperty name="height" value="0.8" units="cm"/>
      <inkml:brushProperty name="color" value="#C1E3FF"/>
      <inkml:brushProperty name="tip" value="rectangle"/>
      <inkml:brushProperty name="rasterOp" value="maskPen"/>
      <inkml:brushProperty name="ignorePressure" value="1"/>
    </inkml:brush>
  </inkml:definitions>
  <inkml:trace contextRef="#ctx0" brushRef="#br0">8 3,'0'0,"-1"-1,1 1,0 0,-1 0,1 0,0 0,0 0,0 0,-1 0,1 0,0 0,0 0,0 0,-1 0,1 0,0 1,-1-1,1 0,0 0,0 0,0 0,0 0,-1 0,1 0,0 0,-1 1,1-1,0 0,0 0,0 1,0-1,0 0,0 0,0 0,-1 0,1 1,6 7,14 7,-1-5,1 0,0-1,1-1,0-1,0-1,43 7,-11-8,93-1,252-5,-223 1,-152-1,1-2,0 0,-1-2,30-9,-31 8,5 0,42-4,-43 7,-1 0,27-9,-21 3,-15 3,0 1,0 1,1 0,33-1,-44 5,-4 0,1-1,0 1,-1 1,1-1,0 0,0 0,3 2,-5-1,0-1,0 1,-1-1,1 1,0-1,-1 1,1 0,0-1,-1 1,1 0,0-1,-1 2,0-2,1 1,0 0,-1 0,0 0,0 0,0-1,1 1,-1 0,0 0,0 0,0 0,0 0,0 1,-1 9,-1 0,0-1,-1 0,0 1,0-2,-8 16,3-5,-2 5,6-16,0 0,0 1,1-1,1 0,0 1,-2 15,3 0,0-6,-4 34,-34 105,32-119,5-29,0 0,1-1,-2 0,-5 15,7-21,0-1,-1 0,1 0,-1 1,1-1,-1 0,0 0,1 0,-1 0,0-1,-1 1,1-1,0 1,0-1,0 0,-1 0,0 0,1 0,-1 0,1 0,-5 0,-4 0,0-1,-1-1,1 0,-1 0,1-1,0-1,0 1,-18-9,12 6,-1 0,-22-4,-9 6,-79 3,49 2,21-4,-61 4,72 7,34-5,1-2,-14 2,-211-3,121-2,94 1,0 0,1-2,-39-7,45 5,1 2,-1 0,0 0,0 2,-19 1,33-1,-1 0,1 0,-1 1,1-1,-1 0,1 0,0 1,-1-1,1 1,-1-1,1 1,-1 0,1-1,1 1,-2 0,1 0,0 0,-1 0,2 0,-2 0,2 0,-1 0,0 1,0-1,1 0,-1 1,0-1,1 0,-1 0,0 3,1-1,0 0,0 0,0-1,1 1,-1 0,1-1,-1 1,1-1,0 0,0 1,0-1,0 1,1-1,-1 1,1-2,2 5,41 51,52 88,-86-128,1-1,17 19,-20-26,0 1,0 0,-2 1,1 0,-1 0,-1 0,10 25,45 127,-60-162,-1 1,2-1,-2 0,1 1,0-1,0 0,0 1,1-1,-2 0,1 0,1 0,-1 0,0 0,1 0,0 0,-1 0,3 1,-1-2,0 1,0-1,1 1,-1 0,0-1,0 0,1 0,4-1,3-1,0 0,0-2,0 1,12-7,3 0,71-35,-75 35,0 1,0 1,30-7,71-10,-76 20,-1 2,68 3,-35 2,-42-2,14 1,1-2,58-11,-106 11,-1 1,1 0,-1-1,1 1,-1 0,0 0,1 1,-1-1,5 2,-7-2,1 1,-1 0,0-1,1 1,-1-1,0 2,1-2,-2 2,1-2,1 2,-2-1,1 0,0 0,0 0,0 0,-1 1,1-1,0 1,-1-1,1 1,-1-1,1 0,-1 1,0 1,2 17,-1 0,-1 1,-2 25,-1 6,2-24,-1 0,-7 34,4-31,4-19,-1-2,0 0,0 1,-6 13,-1 1,7-17,-1 1,-1-2,-6 15,9-20,-1 0,0 0,1 0,-1 0,0-1,0 1,0 0,0 0,1-1,-1 0,0 0,-1 1,1-2,0 2,0-2,-1 1,-3 1,-16 0,1-1,-1 0,-29-4,-1 1,0 1,-129 2,135 4,0 3,-65 19,64-15,-35 16,58-19,-1-1,-34 8,51-14,0-1,0-1,-1 1,1-1,-1-1,1 1,0-1,-1-1,1 0,0 0,-12-4,-8-8,0-1,-33-22,36 23,18 10,0 0,0 0,-12-10,12 7,0-1,1 0,0 1,0-1,1-1,0 0,-6-13,-21-70,31 88,-44-173,43 168,0 1,1-1,0 1,0-1,1 0,0 0,0 1,1-1,1 0,-1 1,1 0,0-1,4-8,7-8</inkml:trace>
</inkml:ink>
</file>

<file path=ppt/ink/ink9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33:59.141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 0,'1'2,"0"0,0-1,0 1,0-1,0 1,0 0,0-1,1 1,-1-1,0 0,1 1,0-2,-1 2,1-1,0 0,2 1,7 5,33 32,44 47,-54-50,34 45,-62-73,79 114,-60-83,60 111,-65-110,27 68,-36-82,-1-1,-1 2,9 45,-2-4,41 193,-49-207,23 122,-23-144,29 157,-18-76,-11-67,7 85,-14-110,7 32,-4-31,0 25,-4 81,1 25,8-91,-5-40,2 25,-5 211,-2-131,2-107,7 39,1 3,-8-37,12 102,-9-96,-2 0,-2 52,2 23,0-96,0 0,0 0,1-1,1 0,0 0,-1 0,2 1,8 10,8 7,-17-22,0 0,0 0,0 0,-1 0,0 0,0 1,0-1,0 1,-1 0,2 7,-4-13,0 0,0 0,0 0,0 0,0 0,0 0,0 0,0 0,0 0,1 0,-1 0,0 0,0 1,0-1,0 0,0 0,0 0,0 0,0 0,0 1,0-1,0 0,0 0,0 0,0 0,0 0,0 0,0 0,0 0,0 0,0 0,0 0,0 0,0 1,0-1,0 0,-1 0,1 0,0 0,0 0,0 0,0 1,0-1,0 0,0 0,0 0,0 0,0 0,0 0,0 0,0 0,0 0,0 0,-1 0,1 0,0 0,0 0,0 0,0 0,0 0,-1 0,-5-7,-5-13,-2-14,2-1,1-1,2 1,-5-51,9 58</inkml:trace>
</inkml:ink>
</file>

<file path=ppt/ink/ink9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34:02.860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99 0,'0'877,"-9"-740,-1-10,-9 128,9-190,5-32,-1 40,-3 25,-1-5,9-21,14 112,-6-77,-5 127,-4-111,2 283,-12-263,6-95,-1 12,-7 100,14 260,1-187,-1-219,2 0,0 0,1 0,1-2,4 17,-3-15,0 1,-2 0,4 27,-6 201,-3-118,1-58,3 76,-1-133,1 0,1 0,0-1,0 1,5 9,-5-9,1 0,0 1,3 18,-7-29,0 5,0-1,1 0,0 1,-1-1,2 0,-1 0,0 1,0-1,1-1,0 1,0 0,1 0,-1-1,6 6,1 2,6 6,-14-15,-1-2,1 1,0-1,0 1,0 0,-1-1,1 1,0-1,0 1,0-1,0 0,0 1,0-1,-1 1,3-1,-2 0,-1-1,0 0,1 1,-1-1,1 0,-1 1,0 0,0-1,1 0,-1 1,1-1,-1 1,0-1,0 0,0 1,0-1,0 0,0 0,0 0,0 1,0-1,0 0,0 1,0-1,-1 0,1-2,-1-23,-1-4</inkml:trace>
</inkml:ink>
</file>

<file path=ppt/ink/ink9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34:05.939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649 1,'-1'0,"0"0,0 0,1 1,-1-1,1 0,-1 0,0 0,1 1,-1-1,0 1,1-1,-1 0,1 1,-1 0,1-1,-1 1,1-1,-1 0,1 1,-1 1,-7 16,6-13,-27 67,-22 87,36-108,-61 313,65-301,-3 87,5-49,3 17,6-80,-2 1,-9 45,-4-14,3-19,-7 83,16 8,0-4,0-106,-1 0,-10 42,-10 26,-28 93,38-151,-32 96,40-111,1 0,-2 45,1-11,-1 36,4 97,4-143,-3-38,1-1,0 0,-2 1,0-2,-7 20,5-16,0 1,-3 23,-3 34,-3-1,-33 101,34-127,3 1,-8 79,17-120,-5 93,5 107,2-89,-1-58,1 67,2-107,-1-1,3 0,6 23,1 1,2 8,-5-18,-1 1,6 50,-12-64,1-1,1 1,9 23,-1-5,-11-35,-1 0,0 0,0 0,1 0,0-1,-1 1,1 0,0 0,0-1,0 1,0 0,1 0,0 1,-1-5,-1 2,1-1,-1-1,0 2,0-2,0 1,0 0,0 0,0 0,0-1,0 2,0-1,0-2,-5-20,-1-3</inkml:trace>
</inkml:ink>
</file>

<file path=ppt/ink/ink9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34:08.830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907 0,'1'115,"-3"125,-3-193,-3 0,-1-1,-16 45,11-40,-53 145,13-48,45-117,-18 54,-52 117,36-109,-56 104,81-167,-23 50,34-63,2-1,-1 0,2 1,1 0,-3 21,2 1,-3-2,0 1,-15 39,16-58,3-1,-1 1,-1 32,5 57,0 12,-3-97,-2 0,0 0,-1 0,-9 22,-7 25,20-63,-10 36,2-1,-8 74,9-9,-2 66,12-106,0-7,-10 87,-1-37,7 168,4-154,0-77,-3 55,2-100,0-1,0 1,0-1,-1 0,0 1,1-1,0 0,-1 1,0-1,1 0,-1 1,0-2,0 1,1 1,-2 0,1-2,1 0,-1 0,1 0,0 0,0 1,0-1,-1 0,1 0,-1 0,1 1,0-1,0 0,-1 0,1 0,-1 0,1 0,0 0,0 0,-1 0,1 0,-1 0,1-1,0 1,0 0,-1 0,0-1,1 1,-1-1,1 0,-1 1,0-1,1 0,-1 1,0-1,1 1,0-2,-1 2,1-1,-1-2,-3-9,-6-24,8 25,-1 0,0 0,-9-19,5 17,-1 1,-1-1,0 2,-1-1,0 1,0 1,-15-11,-8-5</inkml:trace>
</inkml:ink>
</file>

<file path=ppt/ink/ink9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34:11.189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745 1,'-2'0,"1"1,0-1,0 0,0 0,-1 1,1 0,0-1,0 1,0 0,0-1,-1 1,2 0,-2 0,2-1,-2 2,2-2,-2 4,-14 20,10-15,-40 67,4 3,-46 115,54-103,-46 104,-11 11,-35 70,97-212,-30 103,45-127,-22 83,30-97,1-1,-3 51,9 119,-1 37,-12-101,7-89,-3 20,-5 85,12 507,2-300,-1-348,0-1,0-1,0 1,1 1,0-2,0 1,0 0,0 0,1 0,0-1,0 1,0-1,1 1,-1-1,1 0,0 0,0 0,1 0,-1-1,1 1,-1-1,9 6,-12-9,0 0,1 0,0 0,-1 0,0 0,1 1,-1-1,1 0,-1 0,1 0,-1 0,1 0,-1 0,0 0,1 0,0 0,-1 0,0 0,1-1,-1 1,0 0,1 0,0 0,-1 0,0 0,1-1,-1 1,1-1,-1 1,0 0,0 0,1-1,-1 1,1-1,-1 1,0 0,0-1,0 1,0-1,1 1,-1 0,0-1,0 0,1 0,3-24,-3 22,4-157,-5 138,-1-17</inkml:trace>
</inkml:ink>
</file>

<file path=ppt/ink/ink9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34:13.064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1,'2'1,"0"-1,0 2,-1-2,1 2,-1-1,1 0,0 0,-1 1,1-1,-1 1,0-1,1 1,-2-1,3 4,5 5,180 220,-71-82,63 98,-50-62,-103-145,-2 3,33 70,-57-110,63 160,-26-58,-27-77,2 2,-2 1,11 46,21 87,-10-55,-29-95</inkml:trace>
</inkml:ink>
</file>

<file path=ppt/ink/ink9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34:15.301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1231 0,'-6'1,"-2"-1,1 2,0 0,1-1,-1 1,-11 6,-15 3,-7-1,-18 4,-92 36,105-32,20-9,1 2,-41 24,44-22,4-3,-30 25,5 0,28-24,0 0,1 1,0 0,-15 20,6-3,13-18,0 1,1 0,-8 15,-1 5,12-24,0 1,1 0,-1 0,2 1,0-1,-4 19,3-10,0 0,0-1,-2 1,-8 16,7-12,1 0,1 1,1 0,2-1,-1 36,1-32,-15 100,4-46,8-49,-2 0,-1-1,-1 1,-16 35,14-39,1 1,2 1,1-1,1 1,2 0,0 0,1 34,2-29,-2 0,-1-1,-9 37,-33 96,37-137,-17 75,10-34,5-30,2 0,2 0,1 1,0 48,8-29,0-21,-5 51,4-90,-1 0,0 1,0 0,0-1,0 0,0 0,-1 1,1 0,0-1,0 0,0 1,0-1,-1 0,1 0,0 1,0-1,0 1,0-1,-1 0,1 0,-1 1,1-1,0 1,0-1,0 0,-1 0,1 0,-1 0,1 1,0-1,-1 0,0 1,0-1,1-1,-2 1,2-1,-2 1,2 0,-1 0,0-1,0 0,0 1,0 0,1-1,-1 0,0 0,-21-24,8 6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3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14,'0'-1,"0"1,1 0,-1-1,0 0,1 0,-1 0,1 0,-1 1,1 0,-1-1,1 0,-1 1,1-1,0 1,-1-1,1 0,0 1,0 0,-1 0,1-1,-1 1,1 0,0-1,0 1,-1 0,1 0,0-1,0 1,0 0,0 0,0 0,0 0,0 0,0 0,0 0,-1 1,2-1,33 7,-22-1,-1 1,-1 0,1 0,-1 2,0-1,-1 2,0-1,0 0,-2 1,1 1,-2-1,0 1,0 1,-1-1,0 1,-1 0,-1 0,0 0,-1 1,-1-1,0 1,0 0,-2 19,0-30,0 1,-1-1,1 2,-1-2,1 1,-1-1,0 1,0-1,-1 1,2-1,-2 0,1 0,-1 1,0-1,0 0,0 0,0 0,0 0,-5 2,-5 1</inkml:trace>
</inkml:ink>
</file>

<file path=ppt/ink/ink9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34:17.207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0,'1'3,"-1"0,2 1,-2 0,2-2,-1 1,0 1,1-1,-1-1,1 2,0-2,4 5,1 2,46 65,82 86,41 55,-144-170,-4-7,-3 0,21 42,-11-8,46 102,-34-73,-29-65,-2 0,22 73,-20-38,21 92,-22-30,-13-89,1 60,-2-25,1-51,0-2,2 1,12 32,-2-2,22 93,-36-142,1 0,0 0,0 0,1 0,0 0,0-1,11 14,-15-21,0 0,0 0,0 0,0 0,1 0,-1 1,0-1,0 0,0 0,1 0,-1 0,0 0,0 0,0 0,0 0,0 0,0 0,0 0,1 0,-1 0,0 0,0 0,0 0,0 0,0 0,0 0,1 0,-1 0,0 0,0 0,1 0,-1 0,0 0,0 0,0 0,0 0,0 0,0-1,0 1,0 0,1 0,-1 0,4-10,-1-10,-3 20,1-20</inkml:trace>
</inkml:ink>
</file>

<file path=ppt/ink/ink9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34:22.177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361 0,'1'53,"-1"9,-9 82,3-88,2-23,-1 2,-1-2,-14 44,-46 119,45-142,-29 91,45-121,-5 49,-1 14,-55 177,55-215,-6 52,15-90,-5 99,7-109,0 0,0-1,0 1,0 0,0-1,0 1,0 0,0 0,0 0,0-1,0 1,0 0,-1-1,1 0,-1 1,1-1,0 1,0 0,-1-1,0 1,1-1,0 1,-1-1,0 1,1-1,0 1,-1-1,1 0,-1 0,0 1,1-1,-2 1,2-1,-2-1,2 0,-2 1,2 0,-1-1,0 0,0 1,1-1,-1 0,0 1,1-1,-1 0,0 0,1 1,0-1,-1 0,0 0,1 0,0 0,-1 0,1 0,0 0,-1-1,-12-49,7 24</inkml:trace>
</inkml:ink>
</file>

<file path=ppt/ink/ink9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34:24.161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119 0,'12'262,"8"-4,-16-219,-1 1,-2 1,-2-1,-2 0,-9 47,-36 173,12 7,8-75,16-128,-6 123,19 251,3-385,-4-49,-1-9,0-3</inkml:trace>
</inkml:ink>
</file>

<file path=ppt/ink/ink9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5:15.061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0"/>
      <inkml:brushProperty name="anchorY" value="0"/>
      <inkml:brushProperty name="scaleFactor" value="0.5"/>
    </inkml:brush>
  </inkml:definitions>
  <inkml:trace contextRef="#ctx0" brushRef="#br0">2 1,'0'0,"2"0,1 4,3 4,-2 4,0 4,-2 1,1 2,-2 3,0-1,-1-2,0 0,0 3,-1-2,1 0,0 1,0-1,0-1,0 0,0 1,0 2,0-3,0 1,0-1,0 1,0 0,3-4,-1 0,1 0,-1 0,-1 1,1 2,-1 0,-1 1,1-1,3 1,-3 1,1-1,2-1,0 0,-1 1,-2 1,2-2,-2 1,-1 1,0-1,0 0,0 0,0-1,-4-3,2-1,0 1,0 1,-3-5,2-1</inkml:trace>
</inkml:ink>
</file>

<file path=ppt/ink/ink9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5:15.06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95.18774"/>
      <inkml:brushProperty name="anchorY" value="-54.52897"/>
      <inkml:brushProperty name="scaleFactor" value="0.5"/>
    </inkml:brush>
  </inkml:definitions>
  <inkml:trace contextRef="#ctx0" brushRef="#br0">2 21,'0'0,"2"-3,3-2,5 1,3 0,3 4,4-3,-1 2,3 1,-3 0,-1 0,-1 0,-2 0,2 0,-3 0,5 4,0 0,0 1,0-2,-4 4,0-3,-1 1,0-1,-2 3,1-1,-1-3,1 6,-2-3,2 0,-1 2,0-2,1 0,0-1,-4 0,1 0,-1 5,-2-4,2 6,0-1,2-1,-3 5,2-5,-4 1,3 0,0 1,0-3,-1 1,2 4,-1 1,2-2,-2 0,0 2,0-2,-1 1,-1 0,-2 2,3-2,-2 1,-1-1,-1 2,1 2,-2 1,0-5</inkml:trace>
</inkml:ink>
</file>

<file path=ppt/ink/ink9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5:15.06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2554.00562"/>
      <inkml:brushProperty name="anchorY" value="-1276.94409"/>
      <inkml:brushProperty name="scaleFactor" value="0.5"/>
    </inkml:brush>
  </inkml:definitions>
  <inkml:trace contextRef="#ctx0" brushRef="#br0">298 317,'0'0,"0"-4,-3-1,-2-3,-3-3,-1-4,-1-2,0 2,0 4,0 3,0-2,1 4,1-3,1 2,-2 1,0-4,-2 5,2-9,1 2,-5 2,1-4,1 2,1 2,0-5,1 6,0-3,-2 2,0 0,0 0,-2 3,3-1,0 1,3 2,2 0</inkml:trace>
</inkml:ink>
</file>

<file path=ppt/ink/ink9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5:15.064"/>
    </inkml:context>
    <inkml:brush xml:id="br0">
      <inkml:brushProperty name="width" value="0.2" units="cm"/>
      <inkml:brushProperty name="height" value="0.2" units="cm"/>
      <inkml:brushProperty name="color" value="#33CCFF"/>
      <inkml:brushProperty name="ignorePressure" value="1"/>
    </inkml:brush>
    <inkml:brush xml:id="br1">
      <inkml:brushProperty name="width" value="0.35" units="cm"/>
      <inkml:brushProperty name="height" value="0.35" units="cm"/>
      <inkml:brushProperty name="color" value="#33CCFF"/>
      <inkml:brushProperty name="ignorePressure" value="1"/>
    </inkml:brush>
  </inkml:definitions>
  <inkml:trace contextRef="#ctx0" brushRef="#br0">4371 0,'0'0,"-49"0,-1 4,-13 4,33-1,12-4,-2 1,1 1,1 3,-13 5,-118 91,139-95,2 0,-1 1,2 0,-3 0,3 2,0 1,-7 9,-12 21,15-24,-2 2,2 0,0 1,0-1,-1 11,-21 47,12-34,-4 21,3-4,-6 13,27-68,-6 15,0-1,0-1,-1-1,-9 20,12-30,1 1,-2-1,3 2,1 0,-2 1,-1 5,2-6,1 1,-3-1,3-2,-2 3,-2-3,2 4,-12 10,-11 21,13-25,2 1,0 1,-1 3,-3 6,-13 20,8-16,2 0,8-14,-1 0,-7 7,-17 27,8 2,14-29,-1 0,-7 9,17-30,0 2,-1-2,1 2,-1-4,0 2,0-1,0 0,-1 0,1-3,-1 3,-4-1,1 2,-2 0,1 2,1-1,-4 6,-51 53,30-30,-2 0,-6 2,3 4,1 1,-26 39,32-41,16-21,1 0,1 3,6-10,-8 12,15-20,-2 2,2-3,-2 2,1 0,0-3,2 5,-3-2,3 0,-3 5,-6 23,-10 11,9-23,2 1,1 1,-4 11,-9 47,5-20,-3 5,12-46,-34 102,31-100,0 0,-1-1,-1 2,0-4,1-1,-4 4,2 2,-2 1,-4 16,16-35,0 0,0-1,0 0,-1 0,2-1,-2 2,1-3,0 1,-2-1,-1 4,-34 36,24-26,-13 12,23-24,0-2,1 0,-2 0,1-1,0 0,0-1,-3 1,-5 0,-1-2,-6-1,10 0,-2 2,1 1,1-2,-3 3,3 1,-2 2,0 0,1 0,-8 9,-43 42,60-57,-5 10,-2 0,3 1,-7 4,6-3,1-2,-2-1,-7 8,-43 36,-8 2,-25 5,1 1,60-40,-17 16,0-6,-13 3,43-26,-3-2,-7 2,6-6,-13 12,-4-2,24-8,-18 9,0 4,9-5,0 2,-2-5,2-1,-19 1,-44 9,48-9,20-5,-14 1,-152-2,106-5,68-2,-1 1,1-2,0 0,0 0,0-2,0-1,-1 0,-12-8,8 6,-2-1,0 0,-1 1,0 2,-8-1,15 5,-3 2,2 1,-6 0,13 1,0 1,-2-1,2 2,-1 0,2 0,-2 1,1 0,1 0,-6 6,1-1,-1 3,2-2,0 2,0 2,1-2,-1 2,1 1,2-1,-5 10,8-15,-2 1,2 2,2-2,-2 1,1 0,0 1,1 0,-1-2,1 3,0 0,1 26,0 0,2 15,0 12,-1 189,-1-240,2 1,-2 0,3 0,-1-2,-1 3,3-2,0-1,1 6,-2-10,0 0,1-1,0 0,0 0,0 0,1 0,0-2,0 1,0-1,0-1,1 2,2-1,6 6,0-1,2 0,0-4,-2 2,14 2,23 6,7-4,-51-11,26 5,0-3,7-3,68-2,-41-2,345 2,-391-3,-2 1,2-2,13-8,-6 4,10-1,-24 6,7 1,1-2,-1-2,0-1,1-2,16-11,1 4,15-3,56-5,50 1,-81 14,65-5,-120 14,-3-1,2-1,0-3,5-3,-2-2,89-28,-89 32,-3-5,1 0,14-11,-17 10,97-61,-79 54,-26 12,1 0,-1 0,0-3,2-2,118-109,-98 84,18-26,-19 23,-28 33,0 1,-2-1,2 0,-1 0,-1-2,1 2,-1-1,-1-1,2 0,-2-1,1 1,-2-1,1 1,0 0,-1 0,3 1,-2-2,3-1,-1 2,-1-2,1 1,2-11,-1-2,0-2,-1-2,1-3,5-15,0 7,-1-2,2-13,-10 38,2 0,1 1,-1 1,1-1,0 0,0 2,2-3,3-4,6-26,2-5,8-8,-9 19,6-4,10-26,-18 39,2 0,1 0,-1 4,12-12,-1-2,-2 1,-3-3,0-2,7-19,-27 59,23-53,1 4,26-39,-31 55,0-3,3-12,-19 43,7-18,-7 13,1 0,-1 1,3-1,-2 2,0 0,7-5,-2 5,-3-4,3 1,-3-3,2 0,22-34,-22 36,-2-2,1 1,-1-2,-1-3,19-31,-19 35,0-1,-1-1,-1 0,5-15,7-26,37-77,-20 58,-24 53,-7 16,0 2,0-1,-1 0,1-1,-2 0,1-1,-1-2,1 2,0 1,0-2,2 1,-2 2,2-2,9-19,7-13,-11 26,1-3,-2-2,6-20,-6 10,0 2,-2-3,0 1,-2 0,-1-9,-2 33,-2-1,3 3,-1-2,0 1,-1 0,4-6,22-45,-19 39,2-2,0-4,19-70,10-24,-26 86,-8 22,0-1,-1-1,0 1,2-14,4-29,-2 18,2-18,-6 44,-1 1,0-2,2 2,-2 1,2 0,2-8,-1 9,-1-4,0 1,0-1,-1 1,-2 0,2-3,1-5,1-16,0-1,1-10,-5 0,1 2,-1-40,-2 60</inkml:trace>
  <inkml:trace contextRef="#ctx0" brushRef="#br0" timeOffset="1">4263 213,'1'81,"-2"94,1-167,-2-2,2 1,-1 0,0 1,0-2,0 0,-2 2,1-1,0-1,0 0,1 1,-8 11,1-3,-1 2,0 0,2-6,-1 3,1 0,1 0,-6 15,7-11,0 0,1 0,1 2,-1 13,-3 14,3-33,0 7,1 1,-5 12,3-19</inkml:trace>
  <inkml:trace contextRef="#ctx0" brushRef="#br1" timeOffset="2">4236 449,'-3'0,"0"0,-1 2,1-1,1 0,-1 0,-1 0,2 3,-2-4,2 4,-1-2,-1 2,2-2,0 0,-2 3,3-3,-3 3,-6 10,2 1,1 1,-5 7,5-10,-25 63,19-49,6-9,1-1,0 1,1 0,0 1,0-2,-2 19,5-6,-2-2,2 3,-1-1,3 11,0 38,3-37,-3-1,-3 3,-1 18,1-35,0 15,-6 17,7-48,-1 1,1 0,-2-2,1 1,-2 1,-2 6,5-14,0 2,-1-1,-2 0,4 0,-2-3,-1 3,0-1,-1 0,3 0,-2-1,0-1,-3 4,-48 36,50-41,1 1,-1 1,3-1,-3 0,2 1,-1 1,0-1,3 1,-3 0,-1 0,4 1,-2 0,0 0,1 0,-1-1,1 1,1 0,-1 0,0 3,1-1,0-4,-2 4,2 2,0-2,-1 0,-2 1,3 0,-2-2,-1 1,2 0,-3-1,1 1,-1 2,-42 57,29-46,2 2,-1 1,3 2,-1 2,-66 152,67-151,-1-1,0-1,-2 2,-1-1,1 2,-4 14,-5 11,-2-1,-10 10,27-44,-3-2,-5 7,-16 20,22-25,-4 4,-5 13,17-28,1 2,-1-2,0 3,2 0,-4 6,-6 33,3-16,-3 11,8-35,2 0,-2-2,1 2,-1-3,0 2,-2 2,4-8,-1 0,1-2,-1 3,2-2,-3-1,2 3,-2-3,-16 15,15-10,1 0,-1 0,2 2,0 0,0-2,-1 3,2-2,-4 9,1-2,0 2,-4 2,7-14,2 0,-2-1,0 0,0 0,0 0,-1 1,1-3,-1 1,0 0,3-1,0-1,-2 1,3-1,-2 3,1-3,-1 1,1 1,-1-2,0 3,1-3,0 3,1-1,-2-2,1 3,0-2,0 3,-1 9,-1-2,1 0,1 10,-4 16,-7 23,-6 34,17-87,0-2,0-2,0 4,0-2,-1-1,0 2,0-3,0 2,0-2,-1 2,1 0,0-2,-1 1,0-1,0 0,-5 7,2 2,0-1,0 0,-1 2,3-1,-1 1,0-2,1 4,-2 6,-5 31,0 9,2-31,0 2,-1-3,-2 1,1-1,-13 21,15-33,0-2,-1-2,2 0,-3 0,1-1,-2 0,1-2,0-1,-1 0,-3 1,13-9,1-1,0 0,1 0,-3 0,1 0,0-1,1 0,0 1,1-1,-2 0,-1 0,3 0,-2 0,1-1,-1 1,1 0,-2-1,3 0,-1 0,0 0,0 0,0-1,1 1,0 0,-1 0,1 1,0-1,0-2,-2 1,1 2,1-1,0 0,-1 0,1-1,0 0,0-1,-1 2,1 0,0 0,0 1,0-3,0 1,0 1,1 0,-1-2,1-12,2 3,-2-2,2 0,0 1,1-1,-1 2,6-30,8-30,15-57,-17 80,-3 0,-1-2,-1 1,-1-7,-2 14,1 1,3-1,8-48,-13 56,-2 0,2-1,-3 2,0-2,-2-5,-1-165,0 105,0 88,0-2,0 2,3-1,-2 1,0 0,2-2,0 3,0-1,4-11,-6 19,10-29,-1-8,-7 31,0-1,-2-2,1 1,0 1,-1-5,0-24,-2-27,0 41,1-2,1 2,0-2,2-13,-1 34,-1 0,2-1,-2 2,1-1,1-1,-1 3,1-2,22-47,-18 41,-2 7,-10 16,-18 28,4-4,-1 2,-7 21,-35 99,57-146,2 0,-3-1,1 2,-2 1,2-4,2-1,-2 2,2-1,-1 2,1-1,0-2,0 4,-5 17,2-6,1 0,-3 0,-2 8,-24 63,1-18,32-73,1 0,0 0,0-1,-2 1,2-1,0 1,-1 0,0 0,1-1,0 1,0 0,-1-1,1 1,-1 0,-1-1,2 2,0-2,-1 0,0 0,1 0,0 0,0 0,0 0,-1-2,1 2,0 0,0-1,0 1,-1-1,1 1,-1-1,1 1,0-1,0 1,0 0,0-1,0 1,0-1,0 0,0 1,0 0,0 0,0-1,0 1,0 0,0-1,0 0,-1-4,1-1,0 0,1 0,-1 2,0-3,2 1,3-26,2 2,0-1,3-3,1-22,1-21,0-30,-2 15,-9 80,1 1,0-2,0 3,0-1,2-2,-2 2,2 1,0-1,0 0,0 2,2-1,-1 1,-1 0,2 0,4-6,0 2,0 0,0 1,1 0,1 1,-1 2,0 1,2-1,-2 2,12-5,-11 10,0-5,1 1,-3 0,2-3,-1 1,0 0,0-3,-1-1,9-9,-16 17,-2-1,1 0,1 1,-1-1,-1 1,1-3,0 4,1-8,-1 5,-1-1,1 2,1-1,-2 1,2-1,-1 2,3-6,-1 5,0 0,-1 1,2 0,-3-1,3 1,-1 1,0 0,5-1,3-3,1 1,6 1,-10 2,7-2,-1-3,-1 0,1-1,5-3,13-16,7-7,-28 24,-2 0,0 0,0 0,-1-3,1 0,-2 1,1-2,-1 0,7-16,-11 22,6-17,0 0,6-25,-12 32,4 0,-2 1,0-1,10-15,8-12,5-6,-6 9,-18 28,1 5,1-2,0 1,0 0,-1 1,7-5,-5 7,0 1,2 0,-2 1,2 0,0 1,6-3,-10 4,-2 0,4 1,-3-2,-1-1,2 1,-2-1,2 2,-2-4,1 0,-2 1,13-15,-7 6,2 0,-3 1,0-4,0 1,0 0,4-15,-2 5,-4 11,-1-2,0 0,-1 0,-1 1,1-1,-2-7,3-8,4-12,-5 34,-2 0,1 3,1-3,-2 2,3 1,-1-3,24-41,-15 34,5-20,-12 25,-1 1,0-2,0 0,0-10,13-65,-10 46,-4 26,-1 3,0-1,1-2,3-7,-5 21,0-1,-1 0,0 3,2-3,-1 2,0-1,-2 0,4 3,-3-4,3 2,-3 1,4-1,-4 1,1 0,2 1,3-5,0 4,-1-1,0 0,1 1,0 1,-1 0,1 1,0 0,0 1,0-1,-1 1,1 1,4 3,0-2,-1 3,1 0,0 1,-1-1,9 12,-18-17,3-1,-3 3,2-2,-1-1,0 1,0 0,0-1,0 1,0-1,1 0,-1 0,0-1,-1 0,3 1,-3-1,1 0,1 0,15-2,-17 3,0 0,-1 0,2 0,-1 0,-1 0,1 0,0 0,0 0,1 1,-1-1,-1 0,1 2,-1-1,1 0,1 0,-2 0,2 2,-1-2,1 2,-1 0,0-1,0 1,0 0,1 1,-2-2,2 3,-1 7,2 0,-2 1,1 0,1-1,-3-10,6 55,-3-33,0 1,-1-1,-1 25,-2-19</inkml:trace>
  <inkml:trace contextRef="#ctx0" brushRef="#br1" timeOffset="3">4155 235,'-3'7,"0"-1,-1-1,3 2,-2 1,1-2,-1 1,-4 16,-24 68,16-48,0-1,-2 0,-8 15,10-28,0-2,-1-1,-1 0,0-1,-1-4,-2 3,11-13,-1 2,1-1,0 1,0 1,-4 9,11-16,0-1,0-1,-1 2,2-1,0-1,0 2,-2 0,2-2,1 2,-1 0,1-1,0 1,0-1,0 3,-1-1,0-1,0 1,0-2,-1 3,1-2,-1 0,0 0,0 1,-2-2,3 2,-3-3,0 3,3-2,-3-1,1 0,-2 0,1 2,1-4,-2 3,1-3,0 3,-1-3,0-1,2 1,1-1,-2 0,3 2,-3-2,1 0,2 2,-2 0,1-1,-2 4,-2 5,1 0,-4 8,6-10,1-2,-3 2,1-3,-1 1,0 1,-1 1,-6 7,1 1,-7 14,9-14,-1-2,0 0,-7 6,-1-1,-2-1,-3 1,11-12,-2 6,2-3,-1 2,2 0,-1 2,-2 6,-2 2,0-1,-8 11,-14 18,19-23,2 0,0 4,0 0,1 1,3 1,-2-1,3 8,-10 25,-2-3,-13 29,33-82,-1-3,0 1,0 0,-1-1,1 0,-1-1,0-1,0 2,0-3,-1 1,-3 1,1 0,1-1,1 1,1 2,-2-1,2 0,-1 2,-4 9,-16 21,13-22,3 3,-6 11,6-12,-1 3,-12 12,-5 10,19-28,1 1,0 4,0-2,2 2,-4 10,-8 23,1-4,8-23,0-2,-1 1,-1-1,0 0,-7 10,11-25,1 2,-4 11,5-10,0-3,-6 11,-6 4,-20 20,20-21,-19 24,23-26,-1-2,-2 2,1-5,-3 2,-10 10,-21 8,40-29,0 1,-1 3,-1 3,-3-1,-1 4,-1 0,-1 1,-13 9,10-11,1 3,1 2,0 0,-17 17,27-27,0-1,0 1,1 1,0 0,-6 14,6-9,-2-1,1-1,-5 3,-14 17,-77 105,84-117,0-3,-2-1,2-1,-11 4,15-13,-1-1,0-2,0-1,1-1,-2-1,1-3,-6 1,-37-1,-37-9,16 1,34 5,1 2,1 2,-45 17,79-17,3-1,1 0,0 1,0 1,1-1,-2 2,2 1,0-1,-6 8,1-2,0-1,-1-1,0-1,-1-1,2-1,-5 1,-28 9,22-6,-1-3,1 0,-2-5,-175 2,108-7,13 5,-83-5,152 2,2 1,-2-4,-1 0,1 1,2-3,-2 1,-2-3,-12-5,15 7,-1 0,-5-5,-1 1,11 7,3 0,-3-1,1 3,1-5,-1 4,0-2,1-2,-1 2,-1-2,5 5,0 0,-1-1,1-1,-1 3,1-1,0 0,-1 0,1 0,0-2,0 1,0 2,-1-1,1 1,0-3,0 2,0-1,1 0,-1 1,0-2,1-2,-1 4,1-3,0 1,-1 0,1 0,2-2,0-6,1 2,1-1,0 3,1-3,1-2,3 2,-2 1,9-10,3-3,18-18,-24 27,-2 1,1-4,-1 1,1-1,-5 2,1 2,0 2,0-1,-1 0,2 2,-5 5,0 1,-2-1,2 0,0 3,0-1,0 1,-2-2,3 2,-1-1,-1 1,2 1,1 1,-3-1,-4 1,1 0,2 0,-2 0,1 1,-1-1,0-1,1 1,0 0,0 0,-1 2,1-2,-2 1,0 0,3 0,-2 0,0 1,-1-1,1-1,2 2,-3 2,4 6,-1 2,0-1,0 0,-1 2,2 2,1 8,-3-12,1 2,2-1,-4 2,7 5,-8-16,2-1,1 1,-2-1,2 1,-2-2,0 2,2-1,0 0,-2 0,2-1,0 1,-1-2,0 2,2-3,-2 3,2 0,6 0,-2 0,2-1,-1-1,1-1,1 0,48-6,-58 6,5 0,-2-1,4-1,-3-1,-1 1,6-2,-10 3,0 1,0 0,0 0,1 0,-1 0,0 0,2 0,-2 0,1 0,-1-1,0 1,0 0,0-1,0 1,0-1,0 1,1-2,-1 2,0 0,0 0,0 0,0 0,0-1,0 1,0-1,0 0,0 1,0-1,0 1,0 0,0-2,0 2,0-1,-1 1,1-1,0 1,0-1,0 1,0 0,0 0,0 0,-1 0,1 0,-2 0,2 0,0 0,-17-10,-4 4,1 3,-3-1,4 3,-70 2,35 2,18-2,-53-2,87-1,0 2,1 0,0-1,-2 1,3-1,-2 1,-1-2,3 2,-1 0,1 0,0 0,0 0,0 0,0-1,0 1,0 0,0 0,0-1,0 1,0 0,0 0,-1-1,1 1,0 0,0 0,0 0,0 0,0 0,-1 0,1 0,0 0,0-1,0 1,0 0,0-1,0 1,0 0,1-1,-1-1,0 1,1 1,-1 0,0-1,0 1,0-1,1 0,-1 1,0 0,0 0,2-2,-2 2,1-1,-1 1,42-44,-12 15,-4 2,9-5,-25 24,0 0,-1 3,2-1,0 0,5 1,20-6,-1 5,2 1,26 2,-58 3,-2 1,2 1,0-1,-1 1,1 0,-1-1,0 2,1 0,-1 0,10 7,-2 3,3 2,-3-3,0 1,3-1,3 1,-1 4,0 0,-1 3,6 8,-18-23,2 2,-1 0,3-2,-2 0,0-2,1 3,-1-3,1 0,-1 1,2-3,-2 1,1 0,0-1,9 1,0-1,0-2,-1-2,15-2,74-30,-97 33,0 1,-2-3,2 0,0 1,0-1,-1-2,0 2,0-2,0-1,-1 2,4-10,27-31,7-20,-35 56,-3-1,2-2,-2 0,1 1,2-13,1 0,-7 22,-2 0,3-1,-1-1,-1 3,2 0,-2-2,1 3,1-3,0 2,-2-2,2 3,-1 0,1-2,-1 2,2-1,-2 1,1 0,0 1,8-4,0 2,0 0,11 1,-4 1,10-2,-1-4,1-1,1-2,16-11,-15 7,-9 5,-1-3,2-1,-3 0,2-3,-11 6,-3 1,2-2,-2 1,6-9,16-23,-2 8,17-28,-26 35,0 1,0 2,0 2,18-14,-17 16,0 0,-1-1,1-3,-1 0,-2-1,2-6,15-29,-1 0,6-25,-22 51,1 1,2 0,0 0,0 3,21-20,-29 36,1 2,0-2,10-3,-18 12,2-1,-1 0,-1-3,2 3,-2-1,1-3,0 0,9-15,19-16,-22 26,1-1,4-9,-15 22,0 2,0-2,-1 1,1 0,0 0,0-1,-1 0,0 1,0 0,0 0,1 0,-1-4,0 5,0 0,0 0,0 0,0-1,0 0,0 0,0 1,0-1,0 1,0 0,0-1,0 1,0 0,-1-1,1 1,0-1,0 0,0 1,0-2,0 2,0 0,0 0,-1 0,1 0,-1-1,0 0,-1 0,1 0,0 1,0 0,0 0,0-2,0 2,0 0,0 0,-1-1,1 2,0-1,1 0,0 0,-3 2,1-2,1 0,-10 7,2 0,0 0,0 2,1 0,-1 1,-8 9,9-9,-28 37,1-1,-19 38,45-69,0-2,-1-2,-6 7,3-1,8-13,0 2,1 3,-1-2,-3 7,7-8,-3 1,1-2,0 0,-1 1,1-1,-1-1,1 1,-1-1,-2 0,-19 14,18-14,0 0,0 3,0-3,-1 1,0 4,-2 2,1 2,-1 2,0-1,0 0,2 2,-4 7,5-8,-1-3,1 0,-2 1,0-2,1-2,-1 3,-5 1,-16 21,-14 19,-4 15,24-33,15-22,1-1,0 2,1 2,0-1,-2 7,4-11,3-3,-3 0,3 1,-3-2,0 0,1-2,-1 3,-1-2,3-1,-3 1,-3 2,0-1,0 0,-1-1,1-1,-2 1,3-1,1 1,0-3,0 4,1-1,-1 0,0 2,1 0,1 0,-2 0,0-3,-1 3,2-1,-1-4,-7 8,-10-3,3-1,-2-1,-5-1,14-2,3 2,-2 0,1 1,0 3,-11 6,-17 10,-107 69,129-83,-2 0,2-3,-1-1,-1 0,1-3,-13 1,-64 14,90-17,-1-2,1 3,0-1,0 2,-1-1,2 2,-2-2,-1 5,-4 2,0 0,1-1,0-1,-2-1,1-2,0 3,-1-5,-34 12,0-4,0-3,-14-1,-86-8,63 1,80 0,0 0,0 0,-1 1,2-1,-1 1,0 0,0 1,0 1,0-2,2 3,-2-2,-1 1,2 0,-1 1,2-1,-4 7,5-10,-1 0,2 1,0-1,0 3,0-2,0-1,-1 0,0 1,1 0,0 0,-1-1,-1 3,2-2,0 0,0 0,0-1,0 2,0-1,0 1,0-1,0-1,0 1,0 1,0-1,0-1,2 0,-2 0,1 1,-1 0,0 0,1 1,0-2,-1 1,0-1,0 1,0 0,0-1,0 1,2-1,-1 0,-1 0,5 3,-2-1,1 0,0 0,0-2,0 1,3 1,47 4,-1-5,14-2,-11-1,167 1,-206-2,0 0,2-1,-2-1,0-2,1 0,0-4,-1 2,-1-3,1 0,9-12,8-5,-31 26,11-7,-3 2,2-2,-1 2,4 0,-3 3,-1-2,0-2,5-4,-2 3,-2 0,7 1,-1-1,-9 5,-1 2,1-4,0 2,0-1,-1-1,1-2,2-4,-3 2,0 2,0 1,1-1,-1 1,2 1,-1 1,1 0,-1 1,9-2,-13 4,124-41,-99 34,17-3,-23 8,0-1,-1-4,5 0,3-7,-18 12,0-4,2 1,0-1,9-11,-16 10,9-6,-2 0,1-2,5-8,1-6,1 2,2 2,-12 10,1 1,-1-5,24-26,-25 33,0-3,0-1,-1 1,0-2,-1-2,-2 1,5-9,0-3,0 2,17-23,36-53,-44 71,-16 24,2 3,-1-1,1 0,2 0,22-26,-8-2,-20 31,0-2,1 2,0-1,-1 1,1 1,-1 0,2-1,-6 7,-1 0,1 0,-1-2,0 2,3 0,-3 0,0 0,0 0,1-1,-1 1,2 0,-2 0,0 0,0 0,1 0,0 0,0 1,-1-1,0 0,1 0,-1 0,1 2,-1-2,0 0,0 0,0 0,1 0,-1 0,0 0,0 1,0-1,0 1,0 0,0-1,0 1,0-1,0 0,0 1,0-1,0 2,0-2,0 0,0 1,0 2,0 1,0 0,-1-2,1 2,-2-1,2 1,-1-2,-1 4,-18 49,3-5,-4 7,5 0,9-28,0-3,-2 0,0 2,-10 16,-10 11,-2-3,-22 34,15-24,24-38,-16 23,8-15,-1 6,-18 24,29-43,-1 0,3 2,-3 6,0-2,0-1,-5 7,-61 80,6-2,31-44,-7 11,44-68,-1 1,0-2,0-1,0 2,-1-1,1-3,-2 3,-12 8,-17 7,-11 10,27-18,2 0,-2-3,0-1,2 1,-3-4,-2 0,-50 7,1-3,-23-6,-12-6,94-2,14 3,0 0,0 0,0 0,-1 0,1 0,0 0,0 0,0-1,0 1,0 0,0 0,0 0,0 0,0 0,0 0,0 0,0 0,-2 0,2 0,0 0,0 0,0 0,0 0,-1-1,1 1,0 0,0 0,0-1,0 1,0 0,0 0,0-2,0 2,0 0,0 0,0-1,0 1,0 0,0 0,0 0,0 0,0 0,0 0,0-1,1 1,-1 0,0 0,0 0,0 0,0 0,2 0,-2 0,0-1,0 1,2-6,2-1,-1 2,1-2,1 3,-1-3,3-1,-2 2,70-75,-36 41,-26 25,-2 1,1-1,7-18,-6 13,1-2,3-2,9-7,0 4,11-8,-3 1,-19 21,-1-2,0 5,7-7,10 0,0 4,0 1,28-5,-16 6,2-7,-27 11,0 1,5 0,-5 1,0 3,1 0,2 2,-16 2,-5 2,-6 9,-9 5,-1 2,1-2,-1 0,-1-3,-15 11,-21 10,-20 8,35-22,27-13,-2 0,3 1,-2 0,1 1,-8 14,6-9,-2-1,-9 10,-51 34,44-33,14-14,-13 14,1 4,28-29,1-1,0 0,0 0,0 1,0 0,0-1,0 0,0 1,0-1,-2 1,2 0,0 0,-1-1,1 1,0-1,0 1,0 1,0-2,0 0,0 0,0 1,0-1,0 0,1 0,-1 0,0 0,0 0,2 0,-2 0,0 0,0 0,0 0,0 0,0 0,0 0,0 0,0 1,0-1,0 0,0 0,0 0,0 0,0 0,0 0,0 0,0 0,1 0,-1 0,0 0,0 0,0 0,1 0,-1 0,0 0,0 0,0-1,0 1,1 0,4 0,1-3,-2 0,1 0,6-5,3-2,59-44,-1-6,-2-5,-47 45,211-207,-68 47,-123 131,27-19,-42 42,23-29,-27 26,3 4,-2 1,3 0,0 4,-19 12,0 0,0-2,-2 2,2-2,2-5,10-14,9-8,2-11,-10 20,27-47,11-11,68-100,-94 148,-22 25,-3 1,7-8,-2 1,-1-1,1-1,5-11,-1 1,-9 15,0-1,2-7,19-46,9-9,-33 65,1 0,-1-3,4-15,12-28,-6 23,-2 4,4 0,1-1,18-24,-31 47,0-1,0 1,0 0,1-2,-4-1,2 2,0-2,2-10,-4 12,0 2,2-2,-1 1,1 1,-1 0,2-1,2-3,9-11,11-14,8-13,-9 14,1 1,6-3,-12 13,32-46,-22 30,19-39,-36 60,0-1,13-27,23-55,-22 44,-21 42,2 0,-3-3,1 2,-1-5,-3 14,-1 1,0-2,-2-1,1 2,1-1,-3 0,1 0,-1-12,0 21,0-2,0 1,0-2,0 3,-1-2,1 3,-2-3,2 1,-3-2,3 5,0 0,0 0,0 1,0-1,-1-1,1 1,-2 0,2 1,-1-1,1 0,0 1,0-2,0 1,-1 1,0 0,1 0,-1-1,-1 1,2-1,0 1,-1 0,0-1,0 1,1 0,-1 0,1 0,-1 0,0 0,1 0,-2 0,2 0,-1 1,1-1,-1 0,0 1,0 0,0-1,0 3,-3-1,1 3,1-3,0 2,-1-1,1 1,0 1,0-3,-1 4,-3 7,-17 25,9-16,2 0,-4 9,-3 19,12-34,0 1,0-3,0 1,-5 7,3-6,0 3,0 0,1 0,2 0,-5 13,5-15,1 5,-2 1,1 1,2 0,-1-2,3 3,-2 7,-8 55,8-58,-3-1,-6 26,13-50,-2 0,0 3,1-3,-1 2,1-1,-1 1,2 0,-1 0,0-1,1 2,-1 1,1-7,0-1,0 1,0-1,0 1,0 0,0-1,1 0,-1 0,0 1,0-1,0 0,0 1,0-1,0 1,1-1,-1 2,0-2,1 1,-1-1,0 0,0 0,0 0,0 0,0 0,1 0,-1 0,0 0,1 0,-1 0,1 1,-1-1,0 0,1 0,0 0,-1 0,1 0,-1-1,2 1,-2 0,2 0,-2 0,1 0,0-1,-1 1,1-2,-1 0,7-5,0 0,-1-3,1 2,-2-2,0 1,1-3,15-26,102-170,-71 121,19-28,-59 91,0-1,-1-2,0 2,0-7,4-21,-8 31,1 0,-1 0,2 1,5-13,-9 25,-1-2,3 3,-2-2,2 2,-1-1,2-1,-7 10,-1-1,0 1,1-1,0 0,0 1,0-1,-1 1,1-1,0 1,0-1,-1 1,1 0,0 0,-1 0,0 0,2 0,-1 0,0 0,-1 0,1 0,-1 1,3-1,-3 1,1-1,-1 1,0 0,0-1,1 1,0-1,1 1,-2-1,1 1,-1 0,0 0,1-1,0 1,-1 1,0-1,0 0,1-1,-1 2,0 0,2 4,-1-1,1 3,0-2,-1 0,0 2,-1-2,0 1,2 14,-2 0,0 0,0 0,-1-1,0 1,-2 0,0-1,-1 8,-4 12,-2 1,-2-2,-7 24,-18 49,4 3,-15 86,39-170,2-1,-10 23,-5 13,7-6,10-41,1 0,-1 0,-2 5,-10 17,10-22,0-1,-2 10,6-18,6-18,6-52,4-2,7-43,3-22,-5 36,7-26,-15 74,-2-1,0 1,2-35,-8 59,0-4,-1-17,-1 38,0 2,0-2,0 1,0 0,0-1,0 2,-1-1,1 0,0 0,0-2,-1 2,0 0,1 1,0-1,0 1,-1-3,0 3,1 0,0 0,0 0,-1-1,1 1,0 0,0 0,0 0,0 0,0 0,-1 0,0 0,1 0,0 0,0 0,-1 0,1 0,0 0,-1 0,1 0,0 1,0-1,-1 0,1 0,-1 0,1 0,0 2,-3 0,1 2,0 0,-1-1,1 2,-1-3,1 5,-106 210,6 10,79-167,0 4,-6 32,-13 37,12-56,-1-3,-4 1,28-58,-2 1,-1-2,-6 12,11-23,4-8,2-15,1 16,4-40,2-1,8-32,29-84,-33 113,2-4,13-48,3 2,19-43,-33 98,-10 31,-14 29,-65 171,51-125,-15 68,23-87,2-2,-10 17,-34 81,20-49,13-35,-11 23,-18 35,-29 83,81-198,-13 32,-10 21,18-43,0-1,1-1,-3-1,3 2,-2-3,-1 2,-2 0,-16 13,0-2,-19 10,41-28,-8 5,11-7,-1 0,1 0,-2 0,2 0,0 0,0 0,-1 0,1 0,-1 0,1 0,0 0,0 0,0 0,0-1,0 1,0 0,0 0,0-1,-1 1,1 0,0-1,0 1,0 0,0-2,0 2,0 0,0 0,0 0,0 0,0-1,-2 1,2-1,0 1,0-1,0 1,0-1,0 1,0 0,0 0,0 0,0 0,0-2,0 2,0 0,0-1,2-8,-2-1,1 1,0-1,3 1,-3 0,3-7,4-14,4-19,10-45,8-58,-10 18,15-93,-17 134,2 2,10-21,-29 111,5-23,-6 23,0 1,0 0,1-1,-1 0,0 1,0 0,0-2,2 2,-1-1,-1 0,0 1,0-1,0 0,0 1,0-1,1 1,0 0,-1 0,1 0,1 0,-2 0,0 0,0 0,0 0,1 0,-1 1,0-1,1 1,-1 0,0 0,0 0,1-1,-1 2,0-2,0 1,0 0,1-1,-1 0,0 1,0 0,0 1,0-1,0 0,0 0,0-1,0 0,0 1,-1 25,-2-3,0-1,0 0,-1 0,-5 12,-5 37,7-34,-2 2,1-1,-11 28,-22 46,-3 11,36-97,-11 36,-14 55,-5 56,36-159,3-9,0-5,1-1,-2 0,1 0,0 0,0 0,-1 1,1-1,1 0,-1-2,0 3,18-24,0 2,-1-5,0 2,2-10,15-30,9-26,40-106,-36 79,7-3,-38 87,9-18,-2 1,12-41,-28 70,-3 10,-2-1,2 3,-1-1,1 1,0-1,5-8,34-53,-43 72,0-1,-1 0,0-1,0 1,2 0,-2 1,1-1,0 0,-1 1,1-1,-1 1,1 0,1-1,-1 1,0 0,-1 0,1-2,-1 2,1 0,-1 0,2 0,-2 0,2 2,-2-2,1 1,1-1,-2 1,0 0,1 0,-1 0,0 1,1-1,0 1,-1-2,0 2,1-2,0 2,-1-1,0 0,1 1,-1-1,0 0,0 1,0 0,0-2,0 2,0 1,1 16,-1 3,0-2,-3 21,-8 64,9-87,-12 92,-2 0,-5-1,-2-2,-1-3,-15 29,39-129,-30 91,-10 20,37-112,1 1,2-1,-1 0,-2 0,3 0,0 0,-2 1,2-1,-1 0,-1 0,2 1,0 0,-1 2,2-5,2-7,8-27,-2-2,3-11,9-29,3-13,6-14,9-20,-23 75,-1-2,-1 1,-3-1,1-11,-2 17,-1 0,12-30,4-23,-13 52,9-24,-17 52,2 2,0 1,0 0,1 0,1 0,2-5,0 5,2-2,-2 1,2 1,0 3,2-5,-7 10,0 0,-1 1,0 0,1 2,0-2,0 2,0 0,0 1,-1-1,2 2,1 0,-8 0,3 0,-2 1,1-1,-1 1,1 0,0 0,-2 1,2-2,-1 2,1 1,-1-2,0 0,1 1,-2 1,1 0,0 0,1-1,-1 2,-1-2,1 2,-1-1,2 1,-2-1,0 0,-1 2,1-3,1 3,-1-1,-1-1,1 5,9 53,-2-1,-3 0,0 2,-1 33,-4-83,-2-2,2 5,0-6,-3 11,3-14,-3-1,2 1,0 0,0-1,-2 2,2-2,-2 0,1-1,-1 3,-2 3,1-4,0 2,2-3,-3 3,1-2,0-1,-1 0,1 0,-1 2,-2-1,-9 5,0-3,-10 5,12-7,1 0,0 2,-14 10,11-2,-1-3,-2-1,1-2,-19 10,26-16,-1 1,0 1,-1 2,7-3,2-1,-1-1,1 2,0-1,0 2,0-2,1 2,-2 0,-1 4,-17 44,0 1,-12 41,9-22,7-19,4-16,1 1,-3-1,-9 18,-7-2,21-35,-1 3,2-2,0 1,-6 19,16-37,0-3,-1 3,2-1,0-1,-1 1,0 2,1-4,-1 3,1 0,0-2,0 2,0-3,0 1,0-2,0 1,0-1,0 0,0 0,0 0,0 1,1-1,-1 1,0 0,0-1,0 2,1-2,-1 0,0 0,0 1,1-1,-1 1,0-1,0 1,0-1,0 0,2 0,-1 1,0-1,0 0,-1 0,2 0,-1 0,0 0,0 0,-1 0,1 0,1 0,-1 0,0-1,4-1,2-1,-1 0,0-2,0 1,1 1,-1-3,-2 0,2 1,0-1,3-6,7-11,-2-1,12-20,-14 22,1-2,-1 4,14-14,7-2,-16 18,-2-1,4-6,-4 4,-1 2,-2 0,2-1,-10 12,-1 3,0-2,1-1,-2 0,1 1,0-1,-2 2,2-4,-2 1,6-34,-5 30,-1 2,2-1,-1 0,1 0,1 0,-2 2,2-5,14-25,-9 22,6-20,-1 2,0 2,2-5,-4 18,-3-2,0 0,0-1,-1-2,6-19,-11 21,6-9,-1 2,1-3,3-9,-5 24,18-51,-23 62,1-1,-1 1,-1 0,1-2,-1 1,0 0,1-1,-3 1,-1 9,-5 9,-8 23,-8 17,-4 9,-29 53,19-40,-25 62,36-78,18-38,-2 2,1 4,-5 9,-1-1,0-1,-1 0,-12 20,19-33,-5 10,1 1,0 0,-9 30,-59 189,64-202,-2 0,-2-2,-16 27,5-12,25-45,-3 7,0-2,-9 15,6-14,1 0,-1 4,5-8,-1 0,1-1,-10 11,18-24,-1-1,1 1,-2-1,2 0,0 0,0 0,0 2,0-2,0 0,0 1,-1-1,1 0,0 0,0 0,0 0,-1 0,1 0,0 0,0 0,-1 0,1 0,-1 0,1 0,0 0,-1 0,1 0,0 0,-1 0,1 0,0 0,-1 0,1 0,-1-1,1-1,0 1,0 0,-1-1,1-1,0 3,-1-1,1 0,0-2,0 2,0-1,-1 1,1-9,0 2,0 1,0-2,0 2,1-1,0-1,0 1,-1-2,7-22,3-13,4-10,-2-18,3-6,9-34,-22 108,1-4,-3 0,4-1,-3-1,1 2,0-2,-2 10,0 0,0 1,0 0,0-1,0 0,0 0,0 0,0 0,0 0,0 0,0-1,0 1,0 1,0 0,0 0,-2-1,2 1,0-2,-1 2,1 0,0-2,0 2,-1 0,1 0,0 0,0 0,0 0,0 0,0 0,0 0,0 0,-1 0,1 0,-1 0,1 0,0 0,0 0,-2 0,2 2,-1-2,1 0,0 0,0 0,0 1,0-1,-2 2,-1 3,0-1,1-1,-2 4,2-7,-34 68,3-3,27-56,0 2,-1-3,0 2,-6 5,10-12,0-1,2 0,-1 0,-1 0,0-1,1 0,-1-1,0 3,1-3,0 0,-2 0,3 0,1 0,-3 0,3 0,-1 0,1 0,-2 0,2 0,-2 0,2-2,-1 1,1 1,-1-1,0 1,1 0,-2-1,2 0,0 0,-2-1,2 2,-1-1,1 0,0 0,-1 0,0-1,1 0,0 1,0 0,-1-1,1 1,0 1,0-1,0 0,0-1,0 0,0 0,-1-9,1 2,1-2,-1 1,0 0,1 0,1 1,-1-2,1 1,1 0,-1 0,1 1,-1 0,3-5,0 4,-4 16,-4 16,-5 3,2-1,-3 2,0-4,1 2,-1 0,-2-2,0 0,-1-3,-10 16,9-14,1 1,-11 24,14-27,-2 3,-2-2,-6 10,0 0,15-24,-53 87,-4 14,48-82,-2-3,0 0,1 0,-3-1,1-2,-3 0,-34 30,-22 13,36-31,20-15,-2-1,0-4,-1 0,0-1,0-2,0-1,-19 1,8-4,3 0,-20 7,36-6,3 2,-2-1,0 2,-7 9,-22 12,30-20,9-4,7-4,2-2,-1-2,0 0,0 2,-1-3,0 1,5-3,-2 0,5-3,39-30,17-21,-12 8,152-158,-190 191,5-8,1 0,13-7,-19 17,0-1,11-14,6-7,20-22,14-20,-33 39,3 2,36-27,-70 62,0 0,0 2,-3-1,2 2,1-3,-2 1,0-2,1 4,2-8,-5 8,-1 1,1-1,-1 1,0 0,0 0,1-1,0-1,-1 1,0 2,0-2,2 2,-2 0,0-2,0 2,0-1,0 1,0-1,0 1,0-1,0 1,0 0,0 0,-2 0,2-1,0 1,0 0,0-1,0 1,0-1,0 1,0 0,0 0,-1 0,1 0,0-1,0 1,-1 0,1 0,0 0,0 0,0 0,0 0,0 0,0 0,0 0,0 0,-1 0,1 0,0 0,0-1,0 1,-1 0,1 0,0 0,0 0,-2 0,2 1,0-1,0 0,0 0,0 0,-2 0,-2 2,2 0,0 1,-2 0,1-1,1 2,1-1,-2-1,1 1,1 2,-1-2,-2 2,-7 13,-38 48,-24 36,-12 35,20-27,38-68,3 1,0 1,-1 8,6-8,-6 9,16-38,1 0,-1 1,-2-3,-5 10,-17 14,-99 127,105-131,-18 18,-5 4,21-21,-12 12,30-37,-1 2,1-3,-1 2,0-3,-9 4,12-8,-21 12,-3-5,2 1,-1-4,-8-1,-167-5,91-3,-241 2,346-2,11 0,0 1,1 1,0 0,-1 0,0-1,0 1,1 0,-1-1,1 1,-1-1,1 1,-1 0,2 0,-2 0,0-2,1 2,0 0,41-27,24-22,-5 4,-8 8,2 5,1 2,-1 6,21-3,-57 21,0-3,1 1,-2-1,8-6,10-9,34-10,-26 13,-31 17,1-2,10 0,4 0,-23 2,2 2,-1-2,-1 1,0-2,0 0,2 1,18-16,0 8,-12 9,-65 56,-2-1,1-6,-4-3,-7 3,-39 25,-10 9,93-65,-12 10,21-14,0-3,-2 1,2 0,-2-2,1-2,-7 2,-21 2,22-6,0 1,-7 5,-9 3,-1 0,1-5,-14 3,-246-6,167-5,-80 1,189-2,1 1,-11-7,-16-1,19 5,3-4,-21-7,5 1,28 9,1 0,-1-1,0-1,1 0,-1-2,0-1,3 4,7 6,0 0,12 16,-7-7,-1 1,0 0,0 1,3 9,-2-6,0 1,3 5,-1-3,-3-3,4 3,-1 9,7 20,-12-41,0 1,2 0,-2-2,2 3,-2-2,1 0,0-1,1 2,0-4,0 3,-1-2,2 1,0-1,-2-1,1 2,1-1,-2-3,2 2,2 0,12 3,-1-3,1-1,1 0,0-3,-3 2,22 0,25-1,-54 0,1-1,1-1,-2 1,9-7,29-19,-21 13,-1 2,14-5,119-29,-78 25,-57 16,-13 3,1-1,-1 0,0 0,0-2,5-4,24-23,-17 14,1 1,1 1,-1 0,21-5,28 0,-27 10,2-7,23-15,-48 20,5 4,-1-3,11 2,-6 2,22-14,-50 23,-2 0,3-3,-3 2,3 0,-2 1,3 0,-5 0,0 0,-1 0,1 0,0 1,-1-1,1 1,0-1,0 2,0-2,-1 1,2-1,-2 0,2 0,-2 1,0 0,0 0,0-1,0 1,0 0,0 0,1 0,-1 0,0 0,0-1,0 0,0 1,1 1,-1-1,0-1,0 0,0 1,0 0,0 0,0 1,0-1,-1-1,1 0,0 0,0 2,-1 2,1-1,0 1,-2 2,0-5,2 3,-2 0,0-1,1 0,0 1,-1-3,0 3,-1-1,2-1,-2 1,-4 5,-2 1,1-2,-3 3,-13 11,12-8,1 1,-3 6,-18 23,17-26,-39 44,42-51,2-1,-2-1,1 0,-5 1,3-3,0-1,-14 2,-10 3,30-7,0 0,-1 1,2 1,-1 1,-1 0,2 0,1-1,-1-2,-1 3,0-2,0-2,2 2,-5-1,-10-1,-2-1,-20-2,18-1,3 2,-19 4,-164 29,114-28,21-3,51 0,-13 7,15-6,-16 3,-24-5,579-2,-279 1,-234 0,0 0,1-3,-1 1,0-2,0 1,-1-2,1-1,1 2,-3-4,2 0,32-20,-24 17,13-9,-29 17,2 0,-1 0,-2-1,2 1,1-2,-3 4,-1 1,0 0,0-2,0 1,1 0,-1 0,0 0,0 1,0-1,1 0,-1 0,0 0,0 0,0-1,0 2,0 0,0-2,0 2,0-1,0 1,0 0,0 0,0 0,-1-1,1 1,0 0,0 0,0-1,0 1,0 0,-1-2,1 2,0 0,0 0,0 0,0-1,0 1,0 0,-1 0,1 0,-1-1,1 1,0 0,-2 0,2 0,0 0,-9-3,-2 2,1-1,0 2,-10 1,-2 0,-451 0,448-1,-14 5,28-2,2-2,-1 3,-1 1,1-1,-1 2,-71 43,61-39,1-1,-2-2,0-2,-10 5,0 1,2 2,-10 7,-19 7,55-23,7-3,14 0,-15-1,384-2,-369 0,-1-1,10-3,20-2,-35 5,1 0,-1-2,1 1,9-6,16-8,9-3,27-11,-55 26,-1 1,0 4,6-2,6 3,-13 1,-1-1,5-2,-16 2,0-2,-1 1,1 0,0 0,-1-2,1 1,-2 0,2 0,1-1,-3 0,4-4,0-1,1 0,2-2,-2 3,1 0,0 2,1-3,25-17,-1-2,24-27,9-10,-59 57,0 0,-1-1,0 1,1-3,2-7,16-22,-11 22,0 1,0 1,1 1,13-11,-8 7,0-1,0-1,0-4,12-18,17-22,-22 35,28-38,-11 11,41-45,-80 96,-3 4,-1 0,1 0,-1-2,0 3,0-1,-1 0,3-1,-2-1,0 1,0 1,-1 1,0 0,0 0,0-2,0 2,0 0,0 0,0 0,0 0,0-1,0 1,0 0,0 0,0 0,0 0,0-1,0 1,0 0,0 0,0 0,0 0,0-1,0 1,0 0,0 0,0 0,0 0,0 0,-1-1,1 1,0 0,0 0,0 0,0 0,0 0,0 0,0 0,0 0,0 0,0 0,0 0,0 0,0 0,0 0,-6-2,-6 3,7 0,0 1,1 2,-2-3,2 2,-1 1,0-2,-1 2,-7 9,-10 11,4-3,-6 13,13-18,1 0,0-3,-2 1,0-2,-1 0,-3 4,0 0,0 2,-11 17,10-16,3-2,-14 9,16-14,1 1,0-1,-2 4,1 1,0 0,-3-3,1 2,-3-1,3-1,1 2,-13 15,3-3,8-11,-1 0,3 1,-2 1,0 1,3 2,-8 11,21-31,-1-1,1 0,0 0,-1 1,0-1,1 2,-2-2,2-1,0 2,0 0,0 0,-1-1,1 1,-1 0,1 0,0-1,1 0,-1-1,1 2,-1-1,0-1,0 1,0 0,0-1,2 1,-2-1,0 0,1 2,0-1,-1 0,0-1,0 0,1 1,-1-1,0 1,1-1,-1 0,2 0,-1 0,-1 2,1-2,-1 0,0 0,1 0,0 0,5 1,1 0,-1-1,1 0,-2 0,1-1,1 1,-1-3,0 1,15-6,14-10,-18 9,-3 1,2 0,6 1,-3 5,0 0,12 2,-12 0,-1-1,17-5,56-20,73-41,-65 22,-82 37,21-10,20-17,5-1,-4-2,-48 32,0-2,-1-1,0-2,7-8,-8 7,1-2,0-1,-3-1,3 2,1-9,9-25,3-14,-21 61,55-145,-47 122,7-13,-9 21,-1 1,0-2,-1 0,4-9,-6 10,3-9,1-3,-2 3,0-4,1-5,-2-15,15-120,-13 132,0 1,2-1,5-16,24-72,-33 109,3 0,-2 1,1 0,0 0,0 2,2 0,3-3,-8 10,-3 0,4 1,-3-2,1 1,2-3,4-14,-9 23,0 0,0 0,0 0,0 0,0 0,0 0,0 0,0 0,0 0,0-1,0 1,0 0,0 0,0 0,0 0,0 0,0 0,0 0,0 0,1 0,-1 0,0 0,0 0,0 0,0 0,0 0,0 0,0 0,2 0,-2 0,0 0,0 0,0 0,1 0,-1 0,0 0,0 0,0 0,0 0,0 0,0 1,0-1,0 0,0 0,0 0,0 0,0 0,0 0,0 0,0 0,0 0,0 1,0-1,0 0,0 0,0 0,0 1,0-1,0 0,0 0,0 0,2 13,-1-11,3 51,0 2,-2 8,-1 109,-1-111,0-57,0 43,-3 19,2-51,0 1,-2-1,2 0,-3 0,0-1,1 7,-12 23,-12 30,9-27,-5 17,20-54,-2 3,-1 0,1-3,-4 7,-2 5,-2 0,0 1,-2-2,2-2,-12 10,-39 45,52-62,-2 2,0-3,-16 9,3-5,-3-3,1-1,-14 0,16-3,18-5,0 1,1 0,-1 2,1 0,0 0,0 2,-4 1,0 0,-7 3,-42 15,110-51,4-5,-1-1,-27 17,48-22,-58 28,1 2,-3 3,1-1,5 1,-12 2,11-1,-1 1,0 1,16 5,-33-6,2 0,-2 1,2-1,-1 0,1 1,-1-1,1 2,-2-2,1 2,1-1,-1 0,-1-1,2 3,0-1,-2-2,0 2,0 0,0-2,1 2,-1-1,1 0,-1 1,0-2,0 2,0-1,0-1,0 3,0-2,0 1,0-2,0 2,0-1,0 1,-1-2,1 1,-1 2,1-2,0-1,0 1,0 0,0 0,0 1,-4 2,3 1,-1 0,0-2,0 2,-1-1,1-2,0 2,-2-1,2 2,-2-4,-6 9,-1 1,-3-2,8-4,-206 131,173-114,-42 19,21-11,36-18,-5 3,0 1,0 3,-15 15,27-21,1 0,-2-2,-5 5,-52 19,52-25,-8 6,-20 16,17-9,-2-3,32-19,-22 13,0-2,-13 0,28-7,1-2,0 1,0 2,-1 0,1-1,1 4,-1-1,-2 3,8-4,4-4,1-3,1 0,-1 0,-1 1,0-1,1 0,-1 0,1 0,-1 0,1 0,1-1,-2 1,0 0,1 0,6-3,-1-4,3 4,-4-4,1 2,1-2,3-4,14-15,6-1,22-12,-1 3,-47 35,216-167,-199 155,1 1,1 2,0 1,0 2,2 1,9 1,41-1,29 8,-31 0,-61-1,-2-1,1 0,-2-1,2-2,-7 3,-3-1,2 1,-1 0,1 0,-1-2,-1-1,3 2,-2-2,-1 2,2-1,-2-1,3 0,-3 2,0-1,0-2,0 4,-1 0,2-1,-2 1,0-1,0 1,0 0,0 0,1-2,-1 2,0 0,0 0,0 0,0-1,0 0,0 1,0-1,0 0,0 1,0-1,0 1,0 0,0-2,0 2,0 0,0-1,0 0,0 1,0 0,0 0,0 0,0 0,0-1,0 1,0-2,0 2,-1-1,1 0,0 1,0-1,0 1,0 0,-2 0,2 0,-1 0,1 0,0-1,0 1,0 0,-1 0,1-2,-1 1,-3 1,2-2,-1 1,2 0,-2 0,-1 0,-12 1,3 0,-2 0,1 2,0 2,0 0,-2 2,-24 11,-21 13,21-7,5-2,0-4,0-1,-28 5,47-16,0 0,0 2,-1 1,3 1,-1 0,-11 13,10-10,1-2,-2-1,1-1,0 0,0-2,-6 0,4 1,-1 1,1 1,0 0,-10 10,16-10,12-9,0 0,-1 0,1 0,0 0,0 0,0 0,0 0,0 0,0 0,0 0,0 1,0-1,0 0,0 0,0 0,0 0,0 0,0 2,0-2,0 0,0 0,0 0,0 0,0 0,0 0,0 0,0 0,0 0,0 1,0-1,0 0,0 0,0 1,0-1,0 0,0 0,0 0,0 1,0-1,0 0,0 0,0 0,0 0,0 0,0 0,0 0,0 0,0 0,0 0,0 1,0-1,7 3,10 1,55-2,48-9,-97 4,-1-2,1 0,-1-2,1-1,-2-4,1 0,5-3,166-136,-175 134,0-2,-2-2,7-5,-4 0,0 4,4-2,-13 11,2 2,-1-5,7-9,-7 7,2 1,4-5,-5 11,-2-1,13-6,-23 18,0 0,0 0,0 0,0 0,0 0,0 0,0 0,0 0,0 0,0-1,0 1,0 0,0 0,0 0,0 0,0 0,0 0,0 0,0 0,0 0,0 0,1 0,-1 0,0 0,0 0,0 1,0-1,1 0,-1 0,0 0,0 0,0 0,0 0,0 0,0 0,0 1,0-1,0 0,0 0,0 0,0 0,0 0,0 1,1-1,-1 0,0 0,0 0,0 0,0 2,0-2,0 0,0 0,0 0,0 0,0 0,0 0,0 0,0 0,0 0,0 0,0 1,0-1,0 0,-1 0,1 0,0 0,0 0,-2 9,-3 9,-2-1,1-2,-2 2,1-4,-6 12,-12 16,-7 7,-1-3,-1 1,-1-4,-4 0,34-37,0 1,0-2,-1 0,1 0,1 0,-4 0,4-1,-2-1,-5 1,11-3,0 0,0 0,-2 0,2 0,0 0,0 0,0 0,-1 0,1 0,0 0,0 0,0 0,0 0,0 0,-1 0,1 0,0 0,0 0,0 0,-1 0,1 0,0-1,0 1,0 0,-2-1,2 1,0 0,0 0,0 0,0 0,0-1,0 1,0 0,0 0,0-2,0 2,0-1,0 0,0 0,0 0,0 1,0-1,0 0,0-1,0 1,2 1,-2-1,0 0,1-1,10-20,1 4,0 0,1 2,6-5,-1 2,-9 9,0 2,-2 0,3 0,0 4,-2-4,8 0,43-25,-48 27,1 0,-2 2,2 0,-1 0,8 2,18-1,-32 3,-11 0,-357 3,226-3,81 1,-4 8,-34 1,93-10,-18 0,-19 6,32-4,0-1,0 3,-2 0,2-2,0 2,0 1,-3 3,-14 11,-1 0,1-2,-18 6,25-12,-1 0,2 2,0 0,-1 2,-10 14,-2 0,-3-4,1 0,-11 3,18-12,2-5,-19 8,28-13,2 1,-2 0,1 1,0 3,-28 16,-2 0,-23 6,43-23,1-3,0 0,-2-2,-7-2,25-3,2 0,1 0,-2 0,2 0,0 0,-1 0,0 0,0 0,0-2,2 2,0-1,0 1,-2 0,2 0,-1 0,1-2,0 1,-1 0,1 1,0 0,0-1,0 1,-1-1,1 0,0-1,0 2,0-1,-1 1,1-1,0 0,0 0,0 1,0-2,0 2,0-1,0 0,0 0,0 1,0-1,0 1,3-32,2-6</inkml:trace>
</inkml:ink>
</file>

<file path=ppt/ink/ink9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5:15.068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3341.45117"/>
      <inkml:brushProperty name="anchorY" value="457.44107"/>
      <inkml:brushProperty name="scaleFactor" value="0.5"/>
    </inkml:brush>
  </inkml:definitions>
  <inkml:trace contextRef="#ctx0" brushRef="#br0">710 61,'0'0,"-1"0,-5 0,-1-4,-3-4,-2 0,0 0,-3 3,-3 1,-2 2,-2 0,4 2,1 0,0-5,3 3,1-2,-3 0,1 4,-2-3,-3 2,3 1,-2 0,3 0,-1 0,3 0,1 4,1 0,2 4,1 0,-1-1,2 2,-1-3,4 5,-3-4,0 4,0-3,-4 0,1-2,-1-2,-2 3,3 3,2-3,-1-1,3 1,-2 1,2 2,0 2,-2-1,2 2,2 1,-1-3,1 3,-1-2,0-1,0 4,-3-5,3 3,-2-2,1 0,0 2,1 2,-1-2,-1-2,0 0,2 2,3 0,-2 4,1 1,2 1,-1 1,2-1,-2-2,0-5</inkml:trace>
</inkml:ink>
</file>

<file path=ppt/ink/ink9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5:15.069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78.21582"/>
      <inkml:brushProperty name="anchorY" value="-1075.80396"/>
      <inkml:brushProperty name="scaleFactor" value="0.5"/>
    </inkml:brush>
  </inkml:definitions>
  <inkml:trace contextRef="#ctx0" brushRef="#br0">350 0,'0'0,"-3"0,-2 8,-3 5,-1-2,-2 5,-3 0,2 2,0-3,0-1,2-2,2 2,3-2,-1 4,-1 0,1 2,-1 1,-2-3,0 0,1 1,-2-5,0 2,-1-3,-1-4,4 3,-2-4,3 3,-2 0,1-3,-2-2,2 2,-1 4,0-2,2 5,-2-4,3 3,-3 2,4 0,0 4,1 0,-1 2,1-1,2 2,-2-5,1 0,0-3</inkml:trace>
</inkml:ink>
</file>

<file path=ppt/ink/ink9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5:15.070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549.65125"/>
      <inkml:brushProperty name="anchorY" value="-2737.62378"/>
      <inkml:brushProperty name="scaleFactor" value="0.5"/>
    </inkml:brush>
  </inkml:definitions>
  <inkml:trace contextRef="#ctx0" brushRef="#br0">1 1,'0'0,"2"0,3 0,3 4,2 0,1 2,1 4,-1-1,3 1,-5 1,5 1,-1 1,2 0,-2-4,-2 4,-1-3,1 2,0-4,0-1,1-2,-3 2,0-2,0 0,3 2,-2-2,2 4,-2 4,0-3,-1 4,3-3,-4-1,-2 5,1-4,-2 1,2 3,-2 2,-1 0,-1 1,-2 2,0 0,-1-1,0 2,0-1,0 0,0 0,-1-1,1 2,0-1,0 0,0-1,-1-2,-3-2,2 1,0-1,1 1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4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17 1,'0'3,"-4"4,0 4,0 4,0-1</inkml:trace>
</inkml:ink>
</file>

<file path=ppt/ink/ink9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5:15.071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65.37939"/>
      <inkml:brushProperty name="anchorY" value="-2471.05078"/>
      <inkml:brushProperty name="scaleFactor" value="0.5"/>
    </inkml:brush>
  </inkml:definitions>
  <inkml:trace contextRef="#ctx0" brushRef="#br0">2 161,'0'0,"0"-4,3-4,5 0,-1-4,3 3,2 0,-4 0,2 1,-2-2,-1 2,2 1,1-1,0 0,2 4,0-4,1 0,0 0,2 0,-1 2,5 1,-3 2,4 2,-1 0,-5 1</inkml:trace>
</inkml:ink>
</file>

<file path=ppt/ink/ink9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5:15.072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1015.57629"/>
      <inkml:brushProperty name="anchorY" value="-1941.89185"/>
      <inkml:brushProperty name="scaleFactor" value="0.5"/>
    </inkml:brush>
  </inkml:definitions>
  <inkml:trace contextRef="#ctx0" brushRef="#br0">189 1,'0'0,"-2"0,-3 0,-4 0,3 4,-3 0,0 1,0 2,0 4,-1-2,3 3,-2-2,2 2,1-3,-1 3,1-3,0 3,-2-3,3 3,-1-1,-2 4,2 2,-3-3,2 2,2-1,-1-2,1 1,2 2,0 0,2-3</inkml:trace>
</inkml:ink>
</file>

<file path=ppt/ink/ink9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5:15.073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-332.45517"/>
      <inkml:brushProperty name="anchorY" value="-3287.81372"/>
      <inkml:brushProperty name="scaleFactor" value="0.5"/>
    </inkml:brush>
  </inkml:definitions>
  <inkml:trace contextRef="#ctx0" brushRef="#br0">1 0,'0'0,"0"4,2 0,3 1,3-2,-2 4,4-3,-1 6,2-3,1-1,-1 4,2-4,-1 4,2-1,-2 1,2-1,-1 3,-2-4,-1-1</inkml:trace>
</inkml:ink>
</file>

<file path=ppt/ink/ink9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5:15.074"/>
    </inkml:context>
    <inkml:brush xml:id="br0">
      <inkml:brushProperty name="width" value="0.1" units="cm"/>
      <inkml:brushProperty name="height" value="0.1" units="cm"/>
      <inkml:brushProperty name="color" value="#B4C3DA"/>
      <inkml:brushProperty name="ignorePressure" value="1"/>
      <inkml:brushProperty name="inkEffects" value="silver"/>
      <inkml:brushProperty name="anchorX" value="989.3764"/>
      <inkml:brushProperty name="anchorY" value="-2417.37183"/>
      <inkml:brushProperty name="scaleFactor" value="0.5"/>
    </inkml:brush>
  </inkml:definitions>
  <inkml:trace contextRef="#ctx0" brushRef="#br0">452 41,'0'0,"-2"3,-7 2,-3-2,-3 1,-2 2,0 0,2 4,0-4,2 2,3 1,0-2,0-2,0 0,-1-4,0 0,2 5,0-3,1 5,0 0,-1-2,0-2,-3-2,1 6,0 0,-3 0,4 4,0-2,0-2,0-3,-2 2,1 0,-2-3,2-1,-2 0,0-2,1-1,-1 0,0 0,3-5,3-2,2-6,5 1,1-2,3 2,4-1,1 3,3 2,0 4,-1-2,0-1,-1 3,1-3,1-4,-1 2,1 2,0 0,5 4,-3 1,0 1,0 1,2 0,-4 1,3-1,-3 0,4 0,-2 4,1 0,-1 1,1-1,-2-2,1 3,-2-1,1 1,-1 0,1-4,-2-1,2 1,1-1,-3 0,2 0,-1 0,1-1,-1 1,2 0,-4-1,0-5,-3-2,2 2,-2-3,0 1,-2-3,-4 1,-1-2,-3 2,-4 2,-1-1,0 1,-2 2,-2 3,-5 0,0 2,-3 5,1 0,1 0,2 0,0-1,3-1,-3-1,1-1,0 4,1 2,0 4,1-3,-1-2,2-1,0-1,-1-3,1 1,-1-1,1-1,-1 4,8 2,7 2,7 5,5-1,5 1,0-1,0 3,-1-5,-2-1,0-5,-3 1,3-2,-1-2,1 0,0 0,0-1,1 1,-2-1,-4-3,1 1,-2-3,-2-1,-5 2,-5-2,-6 3,-3-2,-5 0,-4 1,0 1,-2 2,2 2,-2-1,1-4,1 2,1-2,2 2,3 1,1 0,-1 2,2 0,-1 0,1 0,1 0,-3 0,2 0,0 0,-1 0,1 0,-1 0,0 0,1 0,0 0,-1 0,1 0,-1 4,0 0,3 5,11-9,-1 0,0 0,0 1,0-1,0 0,-1 0,1 0,0 1,0-1,0 0,0 0,0 0,0 0,0 0,0 0,0 0,0 1,0-1,0 0,0 1,0-1,0 0,0 0,0 0,0 0,0 0,0 0,0 0,0 0,0 0,0 2,0-2,0 0,0 0,0 1,9 5,9 1,4-5,1-2,1 1,-3 1,-4-4,-2 0,0-3,-2 0,-1-2,0 0,1 1,-3 6,-1 1,-2 7,-3 2,1 3,-4 5,0 0,-1 2,3 2,-2-2,2 2,-1-2,-1-1,0 2,-1 0,0-2,0 1,0-1,0 1,0 0,0 0,0 0,0 0,0-1,0 2,0-1,0 0,0-1,0 2,0-1,0-1,0 0,0 0,0 2,0 0,0-2,0 1,0 0,0 1,0-2,0 1,0-1,0 1,0-1,0 1,0 1,3-6,3-7,0-8,2-11,1-3,-2-4,-2-4,-1-3,-1 0,-2 1,1 2,1-1,0 2,-2 0,0 1,-1 1,0 0,1 0,-1-2,-1 2,1-2,0 2,0-1,0-1,-1 7,-3-2,2 0,0-1,-2 3,0 1,2-3,-1 1,-2-3,3 0,-2-2,3 2,-1-4,-1 7,-1-1,0-1,-1 0,1 0,1-2,1 0,1 0,1-1,-1-1,2 2,-1 8,0 6,0 10,0 10,0 8,0 5,0 1,0-2,0-3,0 0,0-2,0 0,0-2,0-1,0 0,0 2,0-2,0 0,0 1,0 0,0-1,3 2,-1-1,3-5,0 1,-1 0,2-7,2-8,-2-11,-2-6,0-4,-1-4,0 6,1-1,-1 2,0 3,1-1,-1 0,0-2,-1 2,-1-4,1 4,1 0,0-1,-1-1,-2 0,2-2,-1 1,-1-2,0-1,-3 0,1 2,-4 3,1 0,1 0,1 1,-2 0,-1 5,0 7,0 12,-3 4,-1 6,-2 2,3 2,-1-4,3-1,-2-9,4-7,-1-10,4 5,0-2</inkml:trace>
</inkml:ink>
</file>

<file path=ppt/ink/ink9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5:15.075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1004 0,'0'0,"-2"2,-2 0,-2 5,-2-1,-1 4,0-4,-1 1,2 2,0-6,1 2,2 0,0-1,0-2,1 2,-1-2,-2-1,3 0,-1 1,-1 2,0-2,1 1,-3-1,3-3,1-2,0 2,-1-3,2 3,-1 1,-2 3,1-1,1 1,-2 1,1-2,1 2,-1 0,-1-4,2 5,-1-1,0 1,0-1,0 1,0 0,0-1,1 0,1 0,-1 0,0-2,-2 0,0-1,0 0,1 1,-1 0,0-1,0 1,0 1,1-1,-1 3,0-1,2 1,-1-2,2 2,-2 0,1-4,-1 4,-1-3,0 2,1 0,0-2,1 3,-1-2,1-2,0 4,0-2,1-1,-2 1,0 1,1-3,-1 2,1 0,0-1,-1 2,1 0,-1-3,1 3,0-1,0-1,0 4,1-1,-1 1,-1-3,1 1,-2-1,4 3,-1-4,0 4,0-3,0 1,0 0,1 2,-1-3,1 4,0-3,-1 3,0-5,1 5,0-1,0-2,1 2,-2-1,0 2,1 0,-2 0,3 0,-3 0,1-3,1 5,-2-5,2 3,-1 0,-1-2,1-1,-1 1,-2-1,0-1,-1 2,2-3,-1 2,0-1,2 0,-1-1,1 2,0-1,1 1,0 0,1 1,-2 0,3 1,-2-1,1-2,0 5,0-5,-1 5,-1-2,2-1,-1 1,1 0,-1-2,1 3,-1-4,1 3,0-1,1 0,-1 3,-1-1,0 0,1 1,-2-3,1 3,1-4,-2 2,0 2,-1-2,1 2,0-2,-2 1,3-5,-1 4,0-2,0 0,1-2,-2 2,2-2,-2 2,1 2,0-2,0 1,-1-3,2 4,0-3,0 3,1-1,-1 0,0 3,1-4,-2 2,0 1,2-2,-1 2,2 1,0-1,0 0,1 2,0-3,0 1,0 1,1 0,-1 0,0 0,0-1,0-1,-2 1,0 0,1-1,0-1,-1 3,0-2,0 1,0 1,1-2,-1 2,1-3,-3 0,1 3,-1-1,1-1,-1-1,3 2,-2-2,0 1,1 2,-3-1,3 0,-1-1,-1 0,0 0,1-1,-1 2,1-2,1 0,-2 2,1-2,1 3,2-1,-3 0,1-2,1 1,0 1,-1-2,-1-1,2 3,0-1,0 1,-1-1,1 3,-1-1,1-2,-1-1,0 2,0-1,-1 0,0 0,2 3,0-3,0 2,0 0,1-2,-1 1,-1 2,0-1,1-1,-2 1,-1-2,2 2,-2-1,1-1,0 0,0 0,3 1,0-1,0 2,0-2,0 2,0 1,0-2,0 0,0 1,0-2,0 2,0 1,0-1,0-2,0 2,0-1,0 2,0-3,0 2,0 1,0-2,0-1,0 1,0 1,0-1,0 2,0-1,0-2,0 3,0-2,-1-1,-1 0,0 0,0-1,0 0,0-1,0 4,1-3,0 2,1 1,0-1,0 1,0 0,-2-2,-1 0,1 1,-2-1,-1-1,-1 3,0-1,2 0,-1-2,0 1,2 1,0-2,1 3,2-1,0 0,0 1,0-1,0 0,1 1,-1-1,0 1,0 1,0-3,0 3,0-3,0 1,0 2,0-2,-2-2,2 2,-2-1,1 0,0 0,0 2,1-1,0 0,0 2,0-3,0 1,0 1,-1-1,-1-1,1-1,0 2,0-1,1 1,-1 1,1-2,0 2,0 0,0 0,0-1,0 1,0-2,0 1,0 2,0-1,0 0,0-1,0 0,0 1,0-1,0 0,0 2,0-1,0-1,0 0,0-1,0 2,0 1,0-2,0 2,2-3,-1 1,0 2,1-3,-1 2,0-1,2 2,-2-3,-1 1,1 1,0 0,-1 0,0 0,0-2,0 2,0-1,0 1,0 0,0-1,0 1,0 0,0-2,-2 0,2 1,-2-1,1-1,0 4,0-3,0 0,-1 3,1-3,0 1,0 2,0-1,1-1,0 1,0-1,0 0,0 1,0 0,0 0,0-1,0-1,0 4,0-4,0 1,0 2,0-2,0 0,0 2,0-3,0 0,0 4,0-2,0-2,0 1,0 1,0 0,0 0,0-1,0 0,0 2,0-2,0 0,0 0,2 0,-1-1,0-2,1 4,0-4,0 2,0 1,-2 2,1 2,2-3,-1 2,1-4,-1 3,1-2,-3-1,4-1,-3 1,2-2,-2 2,2-3,-1 4,1-3,-1 1,2-1,-1 1,-1 0,0-1,0 1,0 1,0 0,-1 2,1-6,0 5,-1-2,1 2,0 0,-1 0,1 0,0 0,-1 1,0-2,1 0,0 0,0 0,-1 2,-1-1,0 0,0-1,1 1,0 2,1-1,-1-1,0 1,-1-1,0 0,1 1,1 0,-1-1,1 1,-1 0,0-2,-1 2,1-2,0 1,1-2,-1 2,0 0,-1-2,2 1,-1 0,0 0,0 0,1 2,-2-1,2 0,-1 1,1-2,0 2,-2 0,1 0,-1 0,2-4,-1 4,0-2,0 0,0 0,0 0,-1 2,1-1,0 1,1-1,-1 1,1-1,1-2,-2 1,0 0,0 1,0-1,-1 1,0 1,1 1,1-2,-2 1,2-1,-1 0,-1 1,1-1,1 0,0 2,-2-1,1-2,2 1,-1 1,-1 0,1-1,0 2,0-2,0-1,2-1,-1 1,0 0,1-1,1 2,-1-3,1 3,-1-6,0 5,1-4,-1 1,0 3,-2-2,2 3,-3 0,2-1,-1-1,2 2,-2-1,0 2,2-5,-3 4,2-5,0 0,0 1,0-1,-1-1,1 3,-1 1,-1 2,1-3,-1 3,2-3,-1 2,2-1,-1 0,-1 2,2-1,-1-1,-1 1,0-1,1 0,0 0,0-2,-1 3,0-2,-2 3,3 2,-1-4,3-1,-1 0,0 1,-1 1,0-2,0 4,-1-3,2 1,-2-1,1 0,0 0,-2 1,0 0,1-1,0 2,0-2,0 1,0-2,2 1,-2-2,2 3,-1-1,1 2,-1 0,2-1,-3-1,1 2,1-3,-2 2,0-1,1 0,-2 0,3-2,0 1,0-2,1 2,-1-1,-1-1,1 4,-2-4,2 7,-1-4,-1 0,3-1,-1 0,-1 2,0-2,0 3,-1 0,-1 0,2-1,-1 0,-1 0,0 0,2 2,-2-2,2 2,-2-2,4-1,-2 2,0-2,0 1,1-1,-1 0,-1 2,2-2,-1 0,0 2,0-2,0 2,0-1,0 1,1-5,0 2,1-1,2-3,-2 3,0-2,-1 1,1 2,0-1,0 0,-1 1,2 1,-2-2,0 0,0 3,0-5,1 3,-2 0,1-2,0 1,0 1,0 0,0-1,-1 1,0 0,1-1,0 1,-2 0,2-1,1 0,-1 1,1-2,0 2,0-1,-1 4,1-3,1 1,1-2,-2-1,0 1,0-1,0 0,0 2,0-3,1 0,-2 1,0 1,3 0,-1-2,0 0,0 0,1 2,0-2,1 0,-2 0,1 1,-2-1,0-1,0 3,0 1,-1-1,0 0,0 0,1 0,1 0,2-1,-2 1,1-1,0 2,0-2,0 3,-2-1,0-2,0 1,-1 0,1-2,2 4,-1-4,0 1,0-1,2 0,-1 3,0-3,0 0,0-1,1 2,-1-2,0 1,0-1,0 0,0 0,0-1,0 1,0 0,0 0,1 0,-2 0,1 0,0 0,0 0,-1-2,-3 1,-5-6,-3-1,-4-1,-1-1,-1 0,-1-1,3 4</inkml:trace>
</inkml:ink>
</file>

<file path=ppt/ink/ink9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5:15.076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948 46,'0'0,"0"-1,0-3,-1 3,-1-5,-1 3,1-2,-3 1,3-1,-2 1,1-2,0 4,-2 1,-1-1,-1 1,0 0,1 1,0 2,1 0,-2-1,1-1,0 1,1 3,-1-2,3 1,-1 1,-2 0,2 2,-1-3,2 2,-2-2,1 1,-1 1,0-2,0 1,0 0,0-1,-3 0,3 0,0 1,0-3,-2 1,1 1,0 1,-1-3,0 3,0 1,0-2,0 2,1-2,0 3,0-5,2 6,-1-4,2 3,0-1,1 0,-2-1,2 1,-1 0,1 0,-1 2,0-2,0-1,0 3,-2-2,3 1,-2 0,0-1,1 1,2 1,-1-2,-1 3,0-1,0-5,-3 2,0-2,0-1,-1-1,0 0,0 1,0 1,-1 2,2-1,2 3,0 1,1-2,0 2,0-1,0-3,-1 4,0-4,1 4,-1-3,2 1,-1 2,0-3,0 1,0-3,-1 3,-2 0,0 1,1-1,0-1,0-2,0 2,1 0,-1 0,4 1,-2 0,2 0,-2 1,1-2,-3 1,1-2,1 4,-1-2,0 2,1 0,-1 1,3 0,-1 0,0-3,-1 1,2 0,-1 2,-1-3,1 1,-1 0,0-1,0 2,0 0,1-1,-1-1,1 2,-1-2,3 1,-1 2,-1-1,0-1,0 1,0-1,-3 1,1-2,0 1,-1 2,2-4,-2 2,2-2,-1-1,1 0,-1 1,-1 0,1 1,0-1,0 1,0 1,-1-2,1 1,2 1,-3-1,1 1,-1 2,1-1,0 0,-3-2,4 1,-3 0,2-2,1 3,2-2,-2 0,1 1,-1-2,1 3,-2-2,1 1,-1 0,1 0,-1 0,-1 1,1-1,1-1,1 1,1 1,0 0,-1-3,1 4,-2-3,1 1,-2 2,1 0,0-2,-1 0,3 3,-2-3,0 1,1-1,1-1,-3 1,3-1,-2 1,3 0,-3-1,1 2,0 2,0-2,0-2,1 1,-1 2,1-3,0 2,-1-1,1 2,-1 0,-1-1,1 0,0 1,0-3,-1 3,2-3,-1 1,1 2,0-2,-1 0,1 0,-1 0,0 0,0 0,-1 0,0 0,0-1,2 2,-2-1,2 2,-1-2,-1 1,1-2,0 1,1 2,-2-2,1 1,0 0,1-1,0 3,1-2,0 2,-2-4,1 0,-1 3,2-3,-1 1,0 3,1-2,0 0,0-1,0 3,0-2,0 0,0 2,0-2,0 0,0 2,0-3,0 0,0 3,0 0,0-3,0 2,0-1,0 1,-1-1,-1 1,-1 0,0-1,-2 1,-1-1,1-2,1 3,1-3,0 0,2 3,1-1,0 1,0-2,0 1,0 2,0-1,0-2,0 3,0-4,-2 1,0 1,2-1,-1-1,0 3,0-2,-1-1,1 2,-1-1,1 0,0 1,1 1,0 0,0-2,0 3,0-2,0-1,0 3,0-2,0 1,0 1,0-3,0 0,2 4,0-4,-1 2,1 0,-2-1,1 0,-1 1,0-1,0 1,0 0,0 0,0-1,0 0,0 0,0 2,0-2,0 0,0 2,0-2,0-1,0 3,0-3,0 2,0 1,0-2,0-1,0 2,0 0,0 1,0 1,-1-3,-1 0,-1 2,1 0,-1-1,-1-1,2-1,0-1,-1 3,1-3,0 3,-1-1,1 0,0 2,0-2,1-1,-1-1,0 1,0 1,-1-3,3 3,-2-2,0 2,1 0,1-1,0 0,0 3,-2-3,1-2,-1 4,2-2,-1 1,0 0,1 1,0-2,0 1,0 2,0-1,0-2,0 3,0-3,0 1,0 3,0-3,0-1,0 2,0 0,0-2,0 2,2 0,-1 1,0-2,0 0,1-2,1 2,-1 0,-2-2,1 2,0 0,-1-1,1 3,-1-2,-1-1,1 3,0-1,0-1,0 1,0-1,0-1,0 3,0-1,0-1,0 1,0 0,0 2,0 0,0 0,0 1,0-3,0 1,0-1,0 1,0-1,0-1,0 1,2-2,0 1,-1 2,0-3,0 2,-1 1,2-4,0 0,0 1,2-2,-2 1,0-2,1 4,-1-4,0 5,1-2,1-1,-1 1,-1 0,1 1,-1-1,1 1,-2 0,1-1,0-1,-1 3,1-2,-1 0,-1 1,0 1,0 0,0-2,0 1,1-1,0 2,1-2,-1-1,0 2,0 0,-1 2,0-3,0 0,0 3,0-1,0-1,2 2,0-3,0 1,0-1,-1 0,2 2,-1-5,-2 6,1-4,1 0,-1 2,1-1,-1-1,-1 2,1 2,-1-2,0 2,0-3,0 1,-1 2,3-3,-2 0,2-1,0 1,-3 0,-2-4,0-1,-2-2,-2-4,-1 2,3-2,0-1,-1 1,0 0,4 0,-1-3,1 2,2-1,0 0,0 0,0-2,0 1,0 2,0-2,0 1,0 0,0-2,2 3,0 0,-1 1,1-2,-2 0,3 3,-2-3,2 2,-1-2,2 2,-1 0,1-1,-2-1,2 1,-2 0,1-1,-2-2,3 3,-2 3,0 3,2 1,-1 4,0-2,0 5,-1-1,0 0,-1 3,-1-1,0 0,0 0,0 1,0-3,0 0,-1 2,1-3,0 2,0 0,0 0,-2-2,1 3,0-3,-2 1,-1-1,2-1,-3 1,2-2,-1 2,4-2,2 1,0-3,2 4,-1-2,-1 2,1 1,-1 0,-2 1,1-1,-1 0,1 0,0 0,0-2,0 2,2-2,-1 0,0 1,1 0,-1 0,1 0,1-1,0 2,1-2,-1 2,-2 1,2-2,-1 2,-2 0,3-2,-2 0,1-1,0 0,-1 0,1-2,-1 2,1 0,-3 2,1-2,-1 3,0-1,2 1,0 0,1-3,0 3,1-3,-2 1,2 1,0-1,-2 2,0-2,-2 4,1-4,-2 1,-2-3,-1-1,0-3,-1-1,-1 1,0-5,-1 1,0 0,2-2,1-3,2 3,-1-3,2 2,1-1,0-1,1 2,-1 1,0-3,0 2,1 0,-1-2,0 2,0 1,0-4,0 4,0-1,0-1,0 0,-2 1,0 2,0 0,-1 2,1-3,-1 3,0-3,1 0,1 1,-2-1,2 1,-1 0,1-2,-1 0,-1 1,1-1,2-1,-1 0,-2 0,2 1,-1 0,1-1,0 0,1 1,0-1,0 1,0-1,0 1,0 0,0-1,0 0,0 0,0 0,0 2,0-1,0 0,0-2,0 2,0 0,0-2,2 4,0 0,1 5,0 5,1 0,-1 1,-1 3,-2-3,-2-3,-1 2,-3-2,0-3,-1 2,3 1,1 2,2-1,-2 1,1 2,0-4,-1 4,0-3,1 2,2 1,0-2,2 0,-1 2,3-3,-2 2,0-1,0 1,-1 0,0 3,0-2,1-1,-2 1,2 1,-1 0,-1 1,1-2,-1-1,0 3,0-2,0-1,-1 3,1-1,0-1,2 0,-2-4,4-2,-1-1,1 0,1 1,-1 1,0 1,0 0,0-1,0 4,-2-2,-1 2,0 2,0-2,0 0,1 0,1 0,2-1,-1-2,0 1,2 0,-3 0,1-1,-3 3,2 1,0 0,-2-1,0 1,2 1,-2-3,2 0,-3 3,2-4,0 1,1 0,0 0,1-2,-2 3,2-2,-1 0,1 4,-2-1,-1-2,2 1,0 0,-1-2,1 1,-1 0,-2 2,1 1,-1-2,0 1,0 1,0-1,0 2,0-2,0 0,0 2,0-2,0 0,0 1,0-1,0 2,0-2,0 0,0 0,0 1,0-1,0 2,0-2,0-1,2-1,-1 1,1 1,1-4,-3 5,3-4,-2 2,0 2,1-1,0 0,1-1,-1 0,0 0,0 0,1 0,-1 3,1-3,-1 3,0-3,1-1,0 3,1-4,-1 3,-1 1,1-1,0-1,0 1,0 2,-1-2,1 0,0 2,-2-2,2-2,0 1,-1 1,0-4,1 4,-1-3,1 2,-1-3,0 4,0-1,1 0,0 0,0 2,1 0,1-1,0 1,0 0,-1-2,1 1,1-1,2 0,-2-1,1 2,0-3,0 2,-1-3,-1 3,1-2,0 1,0-2,1 1,-2-2,1 2,0-1,-1 2,1-1,0 0,0-1,-5 0,0-3,-3 0</inkml:trace>
</inkml:ink>
</file>

<file path=ppt/ink/ink9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5:15.077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539 3,'0'0,"0"-1,-1 0,0 0,-3 3,1 0,-2 2,0 1,0-4,0 4,2-3,-1 1,1 0,0-1,1 0,-2 0,0 0,2-2,-2-1,1-2,0 2,1-1,1-1,2 0,1 2,-2-2,-1 1,-1 0,-1 2,-2 1,1 0,-1 1,-1-2,1 1,0 0,1 0,-1 0,1 0,0 2,0-1,0 0,1 0,-1 0,1 0,-1 1,1-1,-3 1,2-1,-1 1,1-2,-1 0,0 0,0 0,0-1,0 2,0 0,0 0,1 0,0 1,0-1,0 1,1-2,0 3,-1-3,0 2,0 0,1-1,-1-1,0 0,-1 3,0 0,1-1,0 2,2-1,-1 1,1-2,-1 2,-1-3,0 4,0-3,1 2,-1-2,0 2,1-1,0-2,-1 1,0 0,2 1,-1 0,1-1,-1 1,0 1,2 0,-4 0,3 1,-1-2,0 0,1 1,-2-1,0-1,3 2,-1-2,-1 2,2-3,-1 2,1-1,-1 1,-1-1,1 0,-1-1,1 1,0 1,0-1,0 0,1 0,-1 1,0 1,1-2,1 3,-2-2,1 1,0-2,0 1,-1-1,0 2,2-2,-2 2,0-2,1 2,0-1,1 2,-1-2,0 2,0-1,0 0,1 1,-1 0,-1-2,1 0,0 1,0-2,-1 1,-1 0,0-4,0 1,0-2,1 1,0-4,0 0,1-1,0 2,1 2,-2 2,-1 4,1-2,-1 2,-1-2,1 2,1-1,-1 2,2-2,1 2,-1 0,1-1,0 0,0 1,0 0,0-1,0 1,1 0,-1-2,0 2,0 0,0-1,0-1,-2-2,1-2,-1-1,-1 1,1 1,-2-1,0 2,0-1,1 1,-1 1,4 0,-3 1,2-1,-1 2,0-1,0 1,-1-2,1 2,1-1,-1 1,1-1,-2-2,2 2,-1-1,0 1,1 1,1 0,0 0,0 2,0-2,-1-1,0 1,1-1,-1 1,0-1,1 2,-1-3,-1 3,1-3,0 1,-1 0,0 0,1 0,0 1,-1-1,0 1,0-1,0 0,1 1,0 0,-1 0,1 1,0-1,-1 0,1-1,0 1,1-1,-1 1,0 0,1 0,0 0,0 1,0 0,0-1,0 1,1 0,-1-2,0 2,0 0,0-1,0 1,0-1,0 0,0 2,0-2,0-1,0 3,0-2,0 1,0-1,0 0,0 1,0-1,0 1,0-4,0 0,0 1,0-1,0 1,0 2,0 0,0-1,0 3,0-2,0 0,0 2,0-2,0 0,0 1,0-1,0 1,0 0,0-1,0 0,0 1,0 0,0-1,0 0,0 1,0-1,1 0,-1-1,1 1,1-1,0 1,-1 0,1 0,-1 0,-1 1,0 0,0-1,0 1,0-1,0 0,0 1,0 0,0-1,0 1,0-1,0 0,0 2,0-2,-1-1,-1 0,1 1,1-1,-1 1,0 0,1 0,0 1,0-1,0 1,-1-1,0 0,0 2,1-2,-1 0,1 1,-1-1,1 0,0 2,0-2,0 0,0 1,1-1,-1 1,0 0,0-1,0 0,0 1,0 0,0-1,0 0,0 1,0-1,0 1,0 0,0-2,0 2,0 0,0-1,1 0,0-2,1 0,0 0,1 0,-1 1,2 0,-2-2,1 2,-1 0,1-1,-2 1,3-1,-2 2,0-2,3 1,-3 0,3 1,-3 0,2 1,-2-1,1 0,-2 2,2-4,-2 2,3-2,-3 0,1 1,-2 0,2 1,-1 0,2 0,-1-2,-2 3,2-3,0 3,-1-1,1-1,-2 3,1-2,-1 0,0 2,1-2,0 0,2 1,-2-1,0 1,2-2,-1 1,0-2,0 0,0 1,0-1,0 1,0-2,1 1,-1 1,-1-1,1 1,1-1,-2-1,2 3,0-2,-1 3,1-2,-2 2,2-2,-1 0,-1 1,1 0,-1 0,2 0,-1 0,-1 0,2 0,-2-1,2-1,-1 1,-1-1,2 1,0-1,-1 1,0 0,1 0,-1 0,1-3,1 4,-3-2,2 2,-1-1,0 0,0 0,2-1,-3 1,2 0,-2 1,1 0,0-1,-1 0,3 0,-2 1,1-2,1 1,-1-1,-1 2,1-3,-1 0,0 3,1-4,-1 2,2-1,-1 1,0-2,0 1,-1 2,0-1,2 0,-2 1,0 0,1 1,0-1,0 1,1-2,1 0,-2 1,0 0,-1 1,1-1,0 0,-1 0,1 1,-1 0,1-1,0 0,0 0,2-2,-2 2,1-2,-1 0,3-2,-2 0,0 0,0 2,0 0,-2 1,2-1,0 0,1 2,-1-2,0 1,1 1,-2-2,2 1,-2 0,2 0,0-2,-1 1,2 0,-1-1,-2 2,2-2,-1 1,0 0,1 0,-1 0,-1 1,1-2,0 1,0-1,1 0,0 0,-1 1,2-2,-1 1,0-1,1 0,-3 1,2 1,-2 0,0 0,-2 0,3 2,-1-3,0 0,2 0,0 0,1-1,1 0,-2 0,1 0,0 0,-4-1,0 1,-4 0,1 0,-4-1,1 0,-3-2,0-1,-2 2,2 0</inkml:trace>
</inkml:ink>
</file>

<file path=ppt/ink/ink9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5:15.078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57 0,'0'0,"-2"0,0 2,-1-1,-1 1,0 2,0 0,1 0,0 0,0 0,1 1,2-1,-2 0,0 0,1 0,1 1,-1 0,0-1,0 2,-1 0,2-2,0 3,-1-2,0 0,-1-1,2 0,0 1,-1-1,0 2,1-1,0 1,0-1,0 0,0 1,0 0,-1-2,0 0,0 1,0-1,0 2,1-2,-1 1,1 1,0-1,0 1,0 0,0-1,0 0,0 1,0-1,0 0,-1-1,0 0,0 1,1 0,-1 0,1 1,0-2,0 2,0 0,0-1,0 2,0-2,0-1,0 3,1-3,0 0,0 0,0 1,-1 0,2-1,-1 0,0 0,0 1,1 0,-1-1,0 2,0 0,0-2,0 3,0-2,1 0,-2 2,0-2,1 0,-1 1,0-1,0 1,0 0,0-2,0 2,0 0,0-1,1 1,0-1,0 1,0-1,0 0,0 1,-1-1,0 1,0 0,0-1,0 0,0 1,0-1,0 1,0 0,0-1,0 0,0 1,0 0,0-1,1 0,0 1,0-1,0 2,0-4,0 2,1-1,-1 1,1 0,1-1,-2 2,1-1,0 1,-1-1,1 0,-1 1,2-1,-1 1,0-3,0 3,-1-3,0 3,1-3,-1 2,-1-2,2 2,1-3,-3 3,3-1,-2 1,0 0,0 0,0 1,1-1,-1 1,-1 0,3-2,-2 0,1 1,0-2,-1 1,1 0,0-1,0 1,-2-1,3 3,-2-3,3 2,-4-1,3 1,-1-1,0 0,1-1,1 1,-1 0,1 0,-1 1,1-2,-2 0,2 1,-1 0,-1 1,1 1,-1-3,1 1,1-1,-2 0,1 2,0-3,-1 3,0-2,1 1,-2 0,2-2,-1 2,0-1,1 1,0-1,-1 1,1 0,-1-1,0 0,1 0,-1 1,0 0,1 0,1-1,0 2,-1-1,0 1,1-2,-2 1,2-2,-1 0,0 0,0 1,0-1,0 2,0 0,2-2,-1 2,0-1,0-2,0 0,-1 1,1 0,-1 0,0 0,1 0,-1 1,-1-2</inkml:trace>
</inkml:ink>
</file>

<file path=ppt/ink/ink9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5:15.079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26 1,'0'4,"2"-1,-1 1,1-2,-1 2,2 0,-2-2,2 2,-1-1,0-1,0 1,2 0,1 2,4 3,-4 0,1 0,-1 0,0 1,4 9,13 21,-19-33,0 0,0 0,-1 0,1 1,-1-1,0 0,-1 0,1 1,-1 0,1 10,-2 12,-2 34,0-19,3-16,-1 29,0-54,0-1,0 2,-1-1,0 0,1 0,0 0,-2-1,1 2,0-1,0-1,0 1,-1 0,-2 2,3-4,1-1,0 1,-1-1,1 1,0-1,0 0,-1 1,1-1,-1 0,1 0,-1 0,0 0,1 0,-1 1,1-1,0 0,-1 0,1 0,-1 0,0 0,1 0,-1 0,1 0,-1 0,1 0,0 0,-1-1,1 1,-1 0,0 0,1 0,-1 0,1 0,0-1,0 1,-1 0,1-1,-1 1,1-1,0 1,-1-1,1 1,-1-1,1 1,0-1,0 1,-1-1,1 1,0-1,-11-33,8 25,-2-7,1-1,0 0,2-1,-2-28,4-71,1 51,1 46,0 0,1 0,8-27,-8 34,-3 13,0-1,0 0,0 0,0 0,0 0,1 0,-1 1,0-1,1 0,-1 1,0-1,0 1,1-1,-1 0,1 1,-1-1,1 0,-1 1,1-1,-1 1,1-1,-1 1,2-1,-1 1,-1 0,1 0,-1 0,0 0,1 1,0-1,0 0,-1 1,1-1,-1 0,1 1,-1-1,0 1,1-1,-1 1,1-1,-1 1,1-1,-1 1,1 0,2 4,-1 0,1 1,-1-1,4 10,2 23,-8-36,0 0,0 0,0-1,0 1,0 0,0 0,0-1,0 1,0 0,0-1,-1 1,0 0,1-1,-1 1,0 0,0 0,1-1,-3 2,3-2,-1-1,1 0,-1 0,0 1,1-1,-1 0,0 0,0 0,1 0,-1 0,0 0,1 0,-1 0,0-1,0 1,1 0,-1 0,1-1,-1 1,0-1,0 1,1 0,-1-1,1 1,0 0,-1-1,0 0,-16-16,16 16,-27-39,22 31,0 0,0 1,-1-1,-15-13,22 22,0 0,-1 0,1-1,0 1,-1 0,1 0,-1 0,1 0,0-1,0 1,0 0,-1 0,1 0,-1 0,1 0,0 0,-1 0,1 0,-1 0,1 0,-1 0,1 1,0-1,0 0,0 0,-1 0,1 0,0 1,-1-1,1 0,0 0,-1 1,1-1,0 0,-1 1,1-1,0 0,0 0,-1 0,1 0,0 1,0-1,0 1,0-1,0 0,0 1,0-1,0 1,0-1,0 1,0-1,0 0,0 1,0-1,0 1,-2 26,2-25,0 17</inkml:trace>
</inkml:ink>
</file>

<file path=ppt/ink/ink9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5:15.080"/>
    </inkml:context>
    <inkml:brush xml:id="br0">
      <inkml:brushProperty name="width" value="0.2" units="cm"/>
      <inkml:brushProperty name="height" value="0.2" units="cm"/>
      <inkml:brushProperty name="ignorePressure" value="1"/>
    </inkml:brush>
  </inkml:definitions>
  <inkml:trace contextRef="#ctx0" brushRef="#br0">1263 477,'-1'0,"-2"-1,2 0,-2 1,1-1,0 0,0 1,0-2,0 1,1 0,-1-1,-1 1,2-1,-1 1,1-1,-2-2,-21-30,11 9,-24-32,30 48,1 0,-2 0,1 1,-1 1,-1 0,-15-10,11 8,1-1,-24-22,-5-7,18 22,-1 2,0 0,-1 1,0 1,-1 2,-1 1,-46-11,-22-7,56 15,-47-10,72 22,-1-1,1 1,0 1,0 0,-1 1,1 1,-17 5,5 0,-47 20,64-22,-1 0,1 0,-1 2,1-1,0 1,1 0,-12 13,1 2,14-18,0 1,0 1,0-1,1 1,-1 1,1-1,0 0,0 2,1-2,0 1,1 0,-1 0,1 1,-2 12,1 12,0-4,0 1,-2-1,-11 39,11-46,0 0,-2 32,-4 13,6-43,-2 9,0 1,2 1,-1 49,7 32,-2 103,-1-204,-1 0,0-1,0 0,-1 0,0 0,-13 22,17-33,-1-1,0 1,1-1,0 0,-1 1,1 0,-1-1,1 1,0-1,0 1,0 0,0-1,0 1,0-1,0 1,1 0,-1-1,0 1,1 0,-1-1,0 0,1 1,0-1,0 1,0-1,0 0,-1 0,1 1,0-1,1 0,-1 1,-1-1,2-1,-1 1,0 0,1 0,1 0,7 4,0 1,0-2,1 0,13 3,0 0,132 37,-13-4,-115-31,-1 2,0 1,35 22,-45-25,-1-1,2 0,29 8,11 4,-48-16,0-1,1-1,-1 1,1-1,11 0,-4-1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4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0,'3'0,"9"0,6 0,6 0,4 0,1 0,-3 0,0 0,-2 0,-5 3,-5 2</inkml:trace>
</inkml:ink>
</file>

<file path=ppt/ink/ink9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20:55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1,'1'31,"0"0,10 43,-8-50,1 37,-4-37,2-2,5 24,17 91,-20-113,-2 1,-1 32,-1-35,1 1,0-1,6 24,7 48,-3-17,-7-48,0 53,-4-52,8 47,1-4,-3 1,-7 99,-1-67,2 518,1-605,1-1,5 21,2 18,-8 130,0-10,9-92,0 24,-10 139,0-236,-2-1,0 1,-4 14,2-12,-2 26,5 0,-1-14,-4 32,3-43,1 1,0 26,3-35,-1 1,2-1,-1 0,1 1,0-1,0 0,6 11,8 23,-12-78,-5 17</inkml:trace>
</inkml:ink>
</file>

<file path=ppt/ink/ink9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20:55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1,'-1'2,"1"1,-1 0,0 0,0-1,0 1,-1-1,1 0,-1 1,1-1,-4 3,-1 3,-22 31,8-9,-19 33,29-44,4-9,1-1,-1 2,2-1,-1 1,2-1,0 1,0 0,-2 20,3-10,-1 1,-1-1,-2 1,-11 29,9-29,1-1,2 0,-1 1,-1 31,6-11,0-6,-6 37,-10 126,19 2,-1-64,-2-58,3 94,10-80,-7-58,1 45,-5-21,-3 124,-19-61,10-41,5-47,-2 44,8 244,1-144,2-139,0 0,3-1,15 49,7 44,-17-63,7 90,-17-129,0 8,11 73,-6-62,-2-1,-4 93,-1-56,1-65</inkml:trace>
</inkml:ink>
</file>

<file path=ppt/ink/ink9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20:55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1,'0'4,"0"4,0 5,0 4,4-1,1 0,-1 1,1 2,-3 1,0 0,-1 2,-1-5</inkml:trace>
</inkml:ink>
</file>

<file path=ppt/ink/ink9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2:50:20.988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ignorePressure" value="1"/>
      <inkml:brushProperty name="inkEffects" value="pencil"/>
    </inkml:brush>
  </inkml:definitions>
  <inkml:trace contextRef="#ctx0" brushRef="#br0">1 62,'0'2,"0"2,0 6,0 7,0 4,0 1,1-2,2-4,1 1,1-1,-2 2,0 0,-1 1,-1 0,-1-1,2 1,1-2,-1 1,-1-2,2-3,0-2,0-1,1-2,0-6,1-4,2-10,2-10,3-3,-1 0,-3-1,-2 1,-2 1,-2 2,-2 3,0 2,0 2,0 0,-1 1,0-1,1 1,0 0,0 1,0 2,0 0,0-2,0 7,0 8,0 8,0 7,0 4,0 4,0 1,0 0,0-2,0-3,0-1,0 0,0 1,0-3,0-2,-2-9,-3-13,1-11,-2-7,-1-6,-1 0,1 0,-3 2,0 4,2 3,3 3,1 8,6 17,4 19,3 10,2 6,1-1,0 2,-1-5,0-4,-4-6,-1-8,-2-8,-3-9,-4-16,-2-12,-2-9,-3-2,-1 0,2 4,0 2,2 6,2 12,1 13,2 14,2 8,0 3,0 1,0-2,0-4,1-9,3-13,3-15,4-9,0-3,2-2,-1 1,-3 4,-3 4,0 7,0 9,1 11,4 17,0 11,4 10,4 5,1-3,-2-4,-1-8,-4-7,-4-9,-4-12,-4-11,-3-9,0-8,-1-5,2-2,-1 0,1 2,0 2,1 3,0 3,0 1,0 6,0 11,1 11,-1 7,0 6,1 4,4 2,-1-3,3-5,-3-9,-4-15,-4-14,-6-13,-4-9,-1-2,0 1,1 5,-2 3,3 7,3 6,2 8,0 11,0 9,-2 8,0 4,-2 3,-2 4,-1 1,3-1,2-2,3-3,3-7,2-14,1-13,1-9,0-5,1-2,1 0,1 1,0 4,-2 2,3 8,-1 11,2 14,0 11,2 6,2 3,2 0,-1-4,-1-4,-2-6,-1-8,-3-10,1-13,1-12,-1-7,2-2,0 2,0 2,-1 4,1 8,0 13,-3 18,2 14,1 9,0 1,-2-2,-1-4,1-7,-1-6,0-5,0-6,0-11,0-12,1-7,0-10,0-2,0 0,0 5,-1 5,0 5,0 6,0 7,2 11,-1 9,0 5,-2 5,0 2,1 0,0-2,-1-5,0-2,-1-7,-1-8,1-10,-1-9,0-5,-2-3,-1 0,-1 0,-1 3,4 9,2 10,4 11,1 7,1 7,1 7,0 1,0 0,-2-3,-1-6,0-4,-1-5,-1-6,0-9,-3-12,3-11,0-13,0-8,3-2,2 1,0 5,-1 6,0 7,0 11,-1 16,-2 13,-1 12,-2 9,0 6,-2-1,-2 0,-2-3,1-4,-1-5,1-6,-1-14,0-12,-1-9,-1-7,0-5,-1-2,-1 2,2 4,-1 7,1 11,2 11,2 10,1 5,2 5,0 6,0 1,0 0,0-5,1-2,-1-4,0-3,0-7,2-6,3-10,1-9,1-5,0-3,0-1,-2 0,0 0,-1 3,1 5,2 4,1 9,1 13,2 10,-3 7,1 7,-2 2,-2 1,0-3,-1-2,1-6,0-6,-2-7,1-11,6-17,2-9,0-4,-1-4,-2 1,-3 2,-1 2,-3 8,-1 10,-1 8,-1 9,1 6,-2 5,-1 1,-2 2,0 1,1 0,0-6,0-9,-2-14,2-13,-2-7,1-8,-3-2,-1-2,-2 4,2 4,1 10,3 10,2 14,2 11,1 11,0 6,0 4,0 0,1-2,-1-6,1-6,-1-9,0-11,0-10,0-6,0-6,0-2,0 0,0-1,0 2,1 4,4 10,1 8,3 8,1 6,-1 9,-2 0,-1 2,0-1,-2-4,-2-6,1-11,0-12,2-9,-2-7,1-3,-2 1,0 1,-2 0,3 8,1 12,1 11,1 10,-1 4,2 2,-2 0,0-3,-2-7,-2-7,1-14,-2-9,0-6,-1-2,1 1,0-1,-2 3,-1 4,0 9,3 10,1 10,3 9,0 7,-1 4,3-1,-3-1,1-3,-2-5,0-3,-2-7,1-11,-5-13,-3-8,-2-6,-1-2,-2 1,2 2,1 1,1 3,3 2,0 6,1 6,3 11,1 10,3 13,2 11,0 7,0 0,0-4,0-4,-1-15,0-16,-2-18,0-10,-2-5,0-5,0 0,0 1,0 4,0 5,2 6,2 12,2 11,3 19,1 11,5 10,2 1,4-1,-1-5,-2-9,-3-12,-5-14,-4-15,-3-12,-2-5,-1-1,-1 0,0 8,1 11,0 14,4 7,1 11,1 8,0 7,-2 1,0-4,-2-5,-1-6,-1-15,0-14,0-15,-2-14,-4-9,-4-5,-3 0,1 4,-1 7,3 16,9 23,6 17,4 14,1 4,-1-1,0-4,-2-11,-9-19,-4-14,-7-14,-5-15,-3-5,0-2,1 3,2 5,4 6,4 15,10 17,9 18,6 9,2 7,1 0,-3-3,-3-5,-2-4,-4-10,-2-11,-3-10,0-6,-2-5,0-3,1-1,0 10,1 12,7 17,4 14,1 6,0 2,-1-2,-1-4,-1-5,-3-6,-1-8,-2-13,-3-10,0-9,-1-11,0-6,-1-2,1 4,0 5,0 7,0 11,0 14,0 11,0 15,0 12,1 6,4 2,0-4,1-5,0-8,-2-6,-1-13,-1-14,-1-12,-2-12,-2-5,-1-2,-1 3,1 4,1 5,5 14,8 21,5 17,6 11,4 4,-1-2,-4-7,-3-6,-6-12,-5-14,-3-16,-3-13,-3-13,0-4,0-2,1 1,0 5,1 5,1 7,0 15,1 17,2 15,-1 13,0 6,0 5,-1-2,-1-4,0-5,0-7,0-10,0-16,0-15,0-15,0-14,0-13,0-10,0 2,-2 8,0 10,-1 11,2 18,-1 18,5 22,7 20,4 9,5 4,1-5,-1-6,-2-11,-3-19,-5-16,-3-14,-6-10,-1-6,-1 2,-1 11,3 17,0 17,2 15,-1 5,0 0,0-2,0-2,-1-6,0-3,0-2,0-1,2-1,0-2,0-6,0-10,-1-10,0-19,-2-10,-2-7,0 0,-4 4,0 6,1 5,0 14,0 14,3 19,1 11,2 3,0 1,1-3,0-12,-3-20,-2-13,-4-14,-4-6,-3-1,-1 4,3 7,3 9,4 15,2 13,0 11,1 4,0 3,-1-3,1-3,-2-9,0-10,-1-12,-2-12,0-10,-1-7,2-3,-1 4,1 4,-1 5,5 14,4 11,6 15,6 21,7 13,3 7,1 5,-2-5,-2-8,-6-9,-5-10,-5-15,-8-18,-2-15,-1-11,-1-7,-1-1,-1 4,2 8,0 5,0 10,4 12,3 17,1 14,3 10,-2 5,0 3,1-3,-1-7,-1-9,0-11,0-14,-2-11,-2-15,-1-7,-1-7,-2-4,1 2,-1 4,2 6,0 8,2 12,4 18,4 19,3 12,2 2,4-1,3-7,-2-7,-2-10,-4-12,-3-14,-2-10,0-7,3-8,2-8,4 1,0 2,-2 8,-1 8,0 10,0 11,0 12,2 11,-1 7,0 1,1 1,1-3,-4-3,-1-4,-2-9,-3-10,-3-12,-3-14,-3-7,-6-5,-2-1,1 5,3 15,3 18,4 14,3 13,5 9,2 2,2-1,0-6,-1-13,-1-16,-4-19,-3-15,0-11,-2-5,-1 1,-2 5,-1 7,1 14,0 15,4 19,2 21,3 11,3 7,2 0,2-5,2-8,0-8,-2-14,-3-19,-4-16,0-13,-3-7,-1 1,-4 3,-1 7,2 5,0 15,2 13,2 16,2 15,2 9,2 0,1-5,0-7,-3-16,-1-19,-3-15,0-14,-3-15,-2-6,-3 1,1 5,0 11,0 9,5 12,3 16,6 19,5 16,2 6,2 1,-4-4,0-6,-4-9,-2-14,-2-16,-2-21,-2-20,0-13,0-7,-1 4,1 7,-2 13,-1 17,2 23,2 18,2 18,2 9,1-1,0-3,3-6,-2-7,-1-12,-2-18,-2-12,-1-11,-1-3,-1-1,-2 3,0 5,1 9,2 12,5 15,4 17,3 14,3 8,-1 1,1-5,-4-6,-1-8,-3-8,-1-12,-3-16,-2-13,0-11,-2-7,1-1,-1 1,1 5,0 11,3 18,2 19,4 14,1 9,3 10,5 2,-1-3,-3-11,-5-16,-5-19,-2-22,-2-19,-1-16,-1-13,1-1,-2 5,0 5,0 8,-1 12,0 17,2 17,1 18,2 12,0 5,3 4,-1-2,3-6,-1-8,1-5,-1-15,-3-13,-5-12,-6-7,-4-1,1 7,0 10,3 13,0 13,3 8,1 5,5 0,2 0,4-2,3-6,-3-9,-5-16,-8-17,-7-16,-2-5,-6 1,0 5,4 7,3 12,5 15,3 13,2 9,3 6,1 0,1 1,0-3,-1-10,-4-16,-6-12,-2-10,-3-4,0-1,0 1,1 3,1 5,4 4,3 13,4 15,3 12,2 14,0 5,0 0,0-3,-2-5,1-5,-1-16,1-15,-1-18,-1-10,1-8,-1-4,-2 2,-2 6,2 8,-1 9,1 15,3 22,5 19,4 12,5 9,3-1,0-7,-3-8,-3-20,-2-22,-3-23,0-20,0-8,0 2,-2 6,-1 10,1 9,1 14,0 18,1 21,3 12,0 16,1 7,0 0,0-8,1-9,0-11,0-13,-2-13,-4-15,-4-15,-1-12,0-9,0-5,2-1,-1 4,0 4,1 7,-2 12,0 15,3 11,-1 10,2 6,2 1,2 0,2-5,-2-13,-1-15,-3-14,-1-15,-2-8,-2 1,-3 7,-4 7,1 13,1 17,2 16,3 15,7 10,6 7,1-2,0-4,1-7,0-8,-5-11,-6-14,-3-12,-2-12,-2-9,-1-3,-1 0,1 6,1 14,2 21,7 18,4 12,6 4,0 0,-1-5,-2-5,-2-9,-3-8,-2-16,-4-14,-2-11,-3-8,-2-1,-2 2,-1 6,3 6,1 14,6 19,6 18,4 11,0 6,-2 4,0-1,-2-7,-2-7,-2-17,-4-19,-3-25,-5-19,-2-7,-1 0,-2 6,3 9,1 11,2 14,7 15,7 15,3 9,3 8,2 2,-3-2,0-3,-3-10,-2-13,-2-17,-3-13,0-7,-1-2,-5 0,-2 5,-3 4,1 10,4 13,7 15,7 18,9 11,3 5,0-4,0-5,-4-8,-6-10,-8-18,-3-13,-3-13,-1-7,-1-5,-2 0,1 2,2 3,1 8,4 15,9 28,7 22,3 15,0 1,1-6,-3-11,-1-11,-2-10,-6-11,-4-16,-6-15,-7-17,-7-14,-3-14,-3-6,-3 2,-2 8,2 10,3 14,4 11,4 10,6 10,7 14,8 14,6 13,1 5,0-1,-2-3,-1-4,-4-5,-2-12,-5-13,-3-18,-2-15,-3-12,-3-13,-2-3,0 3,-2 4,2 7,0 8,2 12,9 22,7 24,9 18,6 14,4 6,1 1,-3-5,-3-9,-6-10,-4-14,-5-12,-4-16,-3-8,-1-7,-2 1,5 13,2 14,6 10,3 5,3 2,0-3,-5-6,-5-9,-4-9,-4-10,-2-8,-3-7,-2-5,0 1,-1 3,1 5,-1 3,3 3,0 5,2 8,8 18,7 18,6 11,3 5,0-1,-3-7,-3-23,-5-30,-2-20,-4-18,-4-9,-3 4,0 8,-2 11,8 23,6 25,9 19,5 14,6 8,-1 1,-1-4,-3-6,-6-13,-6-16,-7-14,-3-16,-4-10,-3-9,-2-1,0 1,2 6,4 13,9 15,7 17,7 17,3 11,1 6,0 5,-3-4,-3-4,-2-9,-1-10,-6-14,-5-16,-5-16,-2-15,-2-15,-1-7,-6 0,-1 6,-2 11,10 25,7 27,6 21,8 10,0 8,0-2,-1-5,-1-10,-5-10,-4-18,-5-17,-5-14,-4-13,-4-11,-3-6,-2 0,1 5,1 10,6 16,7 20,6 15,2 11,2 5,1 4,0-1,-2-4,-1-4,-1-8,-2-10,-4-11,-6-11,-6-7,-3-3,-3 2,3 2,3 5,4 10,5 12,7 9,4 9,5 5,1-2,1-3,0-10,-7-17,-6-10,-4-8,-5-4,-2-1,-3-1,-1 2,3 13,6 12,5 14,6 18,5 9,1-1,0-2,-1-7,-2-12,-5-16,-4-14,-3-11,-2-4,-2 0,0 9,7 11,6 12,7 13,4 7,1 2,-1 0,-5-4,-2-1,-3-2,-2-1,-1-2,0-3,3-2,0-9,0-7,-1-11,-2-9,1-7,-1-4,-1 0,0-1,-3 1,-1 4,-3 5,-2 8,1 5,-1 5,3 5,0 10,3 7,6 4,6 3,4 2,4 1,1 0,1-3,-3-1,-4-8,-4-13,-3-15,-3-12,-3-8,-4-6,-2 1,-1 5,0 8,-1 9,1 11,4 23,8 16,10 20,6 15,7 13,2 2,-2-3,-4-12,-3-17,-5-14,-5-14,-5-16,-3-19,-2-17,-1-10,-1-4,-1 1,0 7,-2 8,2 13,6 20,6 14,3 9,1 5,0 0,-2-4,-3-4,-3-8,-3-12,-5-10,-4-7,-2-7,-2-5,0-2,-1 3,0 3,1 6,2 6,5 15,7 10,3 7,6 7,1 0,3 0,1 0,-1-6,-3-9,-4-11,-6-11,-2-6,-4-1,-4 2,3 7,2 5,5 2,0-3,1-6,0-4,-2-6,0-2,-3-1,-1-1,-1 0,0 1,-1 9,2 11,4 9,3 6,3 2,-1-10,0-8,-4-10,-3-6,-1-4,-2-1,-2 1,-1 2,-1 4,0 7,3 15,2 9,6 8,4 4,3-3,-1-10,-2-15,-2-19,-2-19,-3-7,-1 1,-5 4,-2 7,-2 12,0 17,1 12,-2 12,3 13,-3 13,1 11,1 7,1-2,1-6,6-12,7-7,4-10,0-13,-4-14,-3-14,-4-11,-2-7,0-7,-2-2,-3 3,-1 4,2 13,4 15,6 16,9 16,2 8,0 2,-1-4,0-3,-5-8,2-15,-2-17,-1-17,-4-7,-1-2,-4 7,-1 6,-1 9,5 15,3 15,6 9,4 5,3 2,-1-2,0-3,-2-2,-1-2,-3-2,-2-4,-2-5,-2-10,-3-15,-1-17,-1-9,-5-5,-5 2,-4 4,-1 9,0 7,2 8,4 9,-1 12,0 14,-1 14,2 10,3 6,1 0,5-3,2-9,1-10,0-10,-1-12,-1-18,-1-12,0-8,-2-1,-1 0,-1 8,-1 5,1 8,2 11,0 10,1 7,2 5,3 1,2-1,0-5,0-7,-1-10,-2-9,-1-7,1-3,0-2,-1-1,1 0,1 2,1 0,-1 0,0 0,-1 2,-1 4,-2 8,1 16,-1 11,0 15,-1 15,1 8,0 1,2-6,2-8,3-11,0-16,-2-24,-1-23,-1-17,-2-5,0 1,-3 6,-4 6,-4 9,1 14,1 16,3 14,1 13,5 8,8 6,2-2,4-2,-1-6,-1-9,-4-8,-4-12,-3-11,-2-8,0-5,-1-1,0-2,0 8,3 9,0 7,2 5,0 1,0-4,-1-5,-1-3,-3 0,-1-1,-2 0,-2 0,3 0,6-2,6 0,5-4,0 0,0 2,0 1,-1 4,-3-1,0 2,-1 2,0 5,0 8,2 6,0 4,3 2,-2 0,0-3,-4-2,-2-1,0-3,-2-7,-2-10,-1-10,-1-9,0-3,0 0,-1 0,1 1,0 3,0 2,0 16,0 22,0 24,0 11,0 4,0 0,0-5,0-7,0-8,0-5,0-8,0-5,0-11,0-10,-2-12,-1-13,2-14,4-13,3-5,2 1,-1 3,1 8,-1 8,0 11,-1 7,-1 5,-2 4,-2 2,1 2,1 0,1 2,1 5,0 12,0 12,-1 12,-1 10,-2 8,0 0,0 0,-1-2,-1-7,1-10,0-8,-1-9,0-17,-2-19,0-16,2-11,-1-4,2 2,0 6,-1 6,0 10,-2 16,-3 22,-5 23,-1 15,-3 1,2-4,2-2,1-6,2-6,1-10,1-7,1-5,-1-6,1-9,1-9,-2-6,1-3,1-4,1-1,2-2,0 4,1 0,0 0,0 2,1 2,-1 6,0 13,0 9,0 7,0 6,0 1,0-8,0-11,0-11,-2-10,0-10,0-4,-1 1,2 1,0 5,1 6,0 8,0 9,0 8,0 10,0 6,0 3,0 0,0-1,0 0,0-1,0 0,-1 0,-2 0,-2-2,1-2,-1-5,-1-5,-2-9,0-15,0-8,0-6,2-4,-1 1,3 4,1 2,0 4,0 6,1 15,2 10,1 11,0 4,1 6,-2 6,-2 0,-1-1,-2-6,2-5,0-10,1-15,1-15,1-13,0-5,0 0,0 2,0 7,2 6,5 11,1 11,4 12,-1 11,1 10,-1 6,-4-1,-2-1,-2-3,-2-4,-1-3,0-5,-1-5,1-6,0-12,-1-13,7-20,6-21,8-15,6-8,3 5,-3 10,-6 15,-3 13,-3 16,-5 18,1 15,0 13,0 9,-1 8,-2 4,-1 0,-2-7,1-5,0-8,-2-13,0-18,2-23,2-21,7-15,3-2,1 2,-2 7,-3 15,0 12,-4 17,-3 18,-2 14,-2 10,-2 7,0 0,-3-3,0-3,-1-5,-1-5,0-6,-3-8,-1-9,2-12,-1-9,1-5,0-2,0-1,0 1,2 4,2 9,1 13,1 14,0 11,1 10,-1 9,-5 7,-1-1,1-7,0-6,3-13,1-14,1-18,1-13,0-10,0-8,2-9,3-2,2 6,-1 7,0 10,0 9,0 15,-1 15,0 7,1 10,1 10,-1 2,3 0,2-3,0-4,-2-5,-1-13,-4-15,-1-12,-4-12,-1-10,0-8,0-1,-1 1,2 6,0 11,1 14,0 14,2 12,1 7,1 6,1 5,0 0,1 0,-3-4,0-4,-1-4,-1-9,-2-11,-2-10,1-8,-2-8,0-5,-2-1,1 7,3 18,4 15,1 12,2 11,1 4,-2 0,0-5,-2-6,1 0,0-4,-1-7,0-9,-1-11,-2-10,-1-7,-1-4,2-3,-1-1,1 3,0 2,1 5,0 7,0 12,0 9,2 11,0 4,1 5,-1 3,-1-2,1-3,-2-4,-2-6,-1-10,1-15,-2-13,-2-7,1-2,-2 2,1 3,1 13,8 16,4 16,4 9,1 6,-1 0,-3-1,-2-4,-3-2,-1-3,-1-3,-1 1,-1-2,1 0,-1-1,-1-7,-3-8,-1-8,-1-7,-1-7,2-9,1-5,2-5,1-4,1 3,0 7,3 8,3 12,0 16,2 14,-1 7,-2 1,1 2,0-1,-2-4,0-2,-3-5,1-8,-1-10,0-12,0-9,0-7,-1-6,1 0,0 4,0 3,4 14,5 26,6 20,5 10,1 2,-1-2,0-7,-4-7,-7-13,-5-14,-5-16,-2-16,-1-13,0-4,2 0,0 4,1 9,1 14,1 15,3 20,2 11,0 14,0 7,-1 4,-2-4,-1-5,-1-5,-1-6,0-5,0-11,-4-10,-3-9,-5-12,0-11,-2-9,2-5,1 0,3 3,2 7,3 5,1 13,4 12,2 15,3 12,2 7,2 1,-2 1,-2-5,-2-3,-4-7,-4-11,-1-11,-2-12,0-10,1-8,1-4,-1-1,2 5,0 5,1 16,7 18,4 16,2 17,1 8,-1 0,-1-3,-2-5,-2-5,-3-6,-1-6,-1-11,-3-12,-1-13,-2-10,1-7,0-8,-1 1,1 3,0 6,2 12,2 14,5 17,2 18,2 19,1 8,2 12,0-1,-1-7,-2-12,-3-17,-4-16,-4-18,-6-11,-3-9,-2-9,0-9,2 1,3-1,2 4,1 4,1 5,2 3,0 6,1 3,3 8,2 9,1 7,0 5,0 4,2 3,1-1,1-5,0-12,-3-15,-2-17,-1-10,-2-4,0 2,-2 4,1 5,2 8,1 13,6 20,4 18,3 13,2 5,-2 3,0-3,-2-6,-3-7,-1-9,-4-4,-1-6,-2-2,-5-8,-4-9,0-10,-2-11,-1-5,3-3,1 2,1 3,0 4,1 12,5 18,6 18,3 19,1 9,2-2,-3 3,-3-6,0-6,-3-9,-3-14,-6-19,-4-14,-5-15,1-11,0-9,-2-8,-2 1,0 7,2 16,4 21,7 23,5 20,1 11,3 3,-1-2,0-5,-1-5,-4-12,-5-14,-6-15,-2-10,-1-12,1-6,2-6,2-1,3 5,3 4,3 14,5 18,9 24,2 16,1 10,2 4,-4 0,-1-5,-4-16,-3-23,-4-18,-4-10,-5-5,-1-1,-2 1,3 8,5 15,5 16,5 11,-1 7,2 4,1 0,-3-2,1-4,-4-13,-3-12,-1-13,-2-7,0-7,1-3,-1 1,1 2,-1 3,3 8,4 12,5 11,3 9,2 6,0 0,2 4,-1-5,-5-6,-4-17,-6-14,-3-14,-2-13,1-5,0 2,0 5,1 7,1 13,6 12,3 18,2 13,3 15,-1 12,1 2,-2-4,-1-6,-2-10,-3-14,-3-16,-1-21,-1-14,-2-9,-1-3,0 5,-3 6,2 14,3 17,4 17,3 13,2 7,1 2,0-2,-1-7,-2-9,-4-18,-4-14,-4-10,-5-7,-2-1,-1 4,1 14,6 18,3 17,5 11,1 4,-1 2,1-2,-2-3,1-6,0-6,-1-10,-3-10,-2-12,-3-13,-7-16,1-12,-1-4,1 1,1 4,2 9,1 9,2 11,4 14,5 18,2 16,3 11,1 6,1-2,-1-3,-2-7,-1-16,-5-18,-1-19,-5-12,-1-4,-2 2,2 2,1 6,6 10,4 15,6 16,3 15,-1 7,-1 1,-2-2,-2-6,-3-9,-2-13,-1-12,-1-8,0-6,-3-3,0-1,0 1,1 3,2 6,2 11,4 11,2 8,1 3,0 4,-1 0,-3-2,-1-10,-2-11,-1-10,-4-15,-2-12,-3-6,0 2,0 5,2 7,1 12,6 13,9 17,3 11,3 11,-1 4,-2-2,-4-3,-3-6,0-5,-3-13,-2-12,-2-16,-1-15,1-11,-1-7,1-3,1 3,-1 10,1 9,0 11,1 17,4 15,0 13,1 9,2 1,-1-3,-1-3,-1-8,0-8,-3-16,-2-13,-1-9,-1-3,0-1,-2 3,1 10,2 13,4 12,3 9,4 10,0 6,1-2,-2 1,-2-2,-3-4,-2-3,0-8,-2-11,0-11,-2-10,-3-8,-1-6,0-2,-2 1,1 3,2 15,2 13,6 16,4 9,3 5,1-3,-1 0,-3-8,-3-11,-2-16,-2-12,0-9,-1-8,0-2,-2 3,0 5,1 7,0 11,0 12,4 19,4 16,3 8,1-1,1-4,-2-5,2-9,-5-15,-3-15,-1-13,-2-15,0-8,-1 1,0 3,0 6,3 12,2 18,2 17,5 13,-1 11,1 6,-2 0,-1-5,-1-8,-3-10,-1-16,0-12,-3-15,0-10,0-11,-1-10,1-3,0 3,-1 9,1 17,2 20,1 14,1 12,0 6,2 2,-1-3,-1-2,1-5,-3-7,0-12,-5-8,-2-5,0-6,0 8,1 13,3 9,3 13,-1 6,1 1,-1-1,0-3,2-5,-1-5,1-6,-1-9,-1-10,2-11,0-7,1-8,1-4,-2 2,0 3,-2 15,0 17,0 19,3 21,1 17,-1 13,1 6,3-6,-2-10,1-14,-3-15,-3-19,-4-17,1-16,-1-17,2-12,-1-6,-1 4,0 7,1 11,0 12,1 16,0 18,1 12,1 5,6 3,2 0,2-2,-1-4,0-5,-4-12,-3-11,-3-14,-3-12,0-4,1-4,-1 3,2 6,-2 7,0 11,1 15,2 11,1 6,2 3,2 2,-2-2,0-3,0-5,1-11,-1-11,-1-13,-1-8,0-5,-1-1,0 5,0 10,0 13,0 17,0 14,1 5,4 7,1-1,3-5,-1-9,-1-13,-3-18,-1-16,-1-9,-2-4,0 0,0 6,1 8,3 11,3 18,3 16,2 15,1 11,1 2,-2-3,-1-8,-2-9,-3-10,-4-15,-1-12,-1-13,-2-6,1-6,1 2,-1 1,-1 6,-1 3,0 10,3 12,3 11,1 7,2 4,-1 0,2-1,-1 0,-2-7,-1-11,0-11,-3-7,0-5,0-1,0 0,0 10,3 15,8 20,3 9,3 7,0-2,0-4,-2-5,-5-9,-4-12,-5-16,-3-13,-1-12,-2-9,1-1,-2 2,0 5,0 6,0 10,2 15,1 10,1 14,1 9,1 7,3 2,1-2,3-7,-2-7,-4-12,-3-15,-4-14,0-14,-2-7,-1-2,0-1,-2 5,2 6,0 10,1 13,1 18,1 16,2 10,3 3,-1 2,4-2,3-6,-2-10,-2-13,-4-11,-4-13,-1-16,0-12,1-8,2-2,2 5,1 9,0 12,-1 7,1 12,0 15,2 18,-1 10,1 7,-2 4,-1 0,1-5,1-5,-1-6,-1-8,-1-9,-3-10,-2-12,0-10,0-9,2-5,0-2,2 4,-1 5,2 10,0 9,2 12,0 8,3 7,2 3,-1-1,2-2,0-8,0-11,-2-9,0-8,-1-4,-2-3,-2 8,1 8,2 10,0 11,2 5,1 5,2 1,1-6,-2-11,0-10,-2-8,2-11,-1-6,-1-2,2 8,0 12,0 16,1 11,1 7,0 0,3 0,0-5,0-9,-3-9,-2-10,-1-6,-1-7,0-3,2-1,1-1,0-1,1 4,0 10,1 14,2 21,2 16,4 15,0 1,3-4,-2-12,-2-9,-2-10,-7-12,-5-11,-4-10,-3-11,1-9,0-2,0 0,-2 2,2 3,1 4,1 5,1 2,-1 3,2 9,2 10,3 10,3 7,0 3,0 2,-1-2,-4-12,-4-12,-3-11,-3-14,1-7,2-7,-1-1,1 3,0 7,2 6,1 17,7 15,7 16,5 7,0 3,0 0,-2-5,-9-10,-6-12,-2-10,-3-7,0-6,0-3,1-1,2 0,3 10,5 16,7 16,5 8,-1 7,0-3,-2-5,-7-8,-5-9,-5-15,-3-9,1-8,0-4,0 1,2 7,6 11,5 12,8 11,2 12,3 4,-2 2,-2 0,-4-4,-3-4,-2-7,-4-9,-3-7,-3-11,-3-11,-1-6,-1-3,0 0,0 0,1 3,0 3,4 9,6 10,5 11,4 8,2 5,1 1,-4 2,0 0,-4-3,-2-2,-5-11,-7-9,-6-9,-2-6,-4-4,2-2,1 0,3 0,3 9,4 10,4 12,5 8,4 9,4 5,0 1,2-2,1-2,-2-4,-1-6,-6-6,-9-9,-6-8,-5-9,-4-8,-2-4,0-8,0-8,1-6,4 0,1 4,4 6,3 8,3 8,2 8,1 13,2 13,0 12,-1 6,1-2,-1 0,0-3,1-3,-1-8,-4-7,-3-12,0-11,-1-12,-1-4,-1 0,2 3,0 6,2 12,4 17,1 14,4 6,0 4,2-1,-1-4,-1-9,-3-14,0-13,-1-13,1-6,-1-2,0 1,0 1,1 13,2 12,5 19,2 11,4 11,1 4,-1-2,-4-4,-2-3,-3-6,-2-12,-4-12,-1-11,0-12,1-9,0-4,1 0,1 4,-1 6,1 10,3 14,6 11,3 12,1 8,0 3,-2 3,-2-2,-2-4,-3-13,-3-12,-1-11,-1-12,-2-5,0-2,-1 1,2 3,0 6,1 12,6 11,5 14,-1 7,-1 10,-2 0,-1-2,-3 0,-1-4,-1-3,0-6,1-5,-1-6,-3-11,-3-10,-2-7,2-9,-4-9,0-4,-2 1,0-1,1 3,-1 2,2 7,5 10,5 11,4 10,2 8,0 4,-2 3,-3 4,-1 1,-2-1,3-2,2-6,1-3,-3-7,-2-5,-6-5,-5-9,-3-3,-3-5,3 0,2-1,3 3,3 0,3-1,0 2,1 2,5 2,3 9,6 7,1 8,0 4,-1 7,-2 1,2 2,-2-1,0-1,-3-1,-4-6,-6-9,-5-7,-5-7,-2-6,-1-5,4-4,3-2,4-2,2-1,3-4,1-2,0 1,0 3,5 13,4 12,3 12,2 9,-3 7,-2 1,-3-1,-3 0,-1-1,-2-2,-2-6,-3-8,-6-10,-1-9,-1-8,2-3,4-2,-1-1,3 2,0 2,4 9,4 10,4 9,3 7,-1 5,-3 3,-1 2,-1-1,-5-2,0-10,-5-11,-1-12,0-10,2-4,2-3,6-1,3 3,1 2,-1 3,-2 5,1 4,1 8,3 12,5 7,1 10,-3 3,-2 3,-3 0,-3-3,-4-6,-4-8,-3-10,0-8,1-8,1-3,2-5,1 2,1 1,5 8,5 11,3 9,3 9,0 4,1 2,-1 3,-4 0,-2-2,-5-1,0-5,-1-8,-4-13,0-13,0-9,0-4,2-5,1 1,-1 3,2 2,0 5,2 9,4 12,2 9,1 8,0 5,-4 6,-1 0,-2 0,1 0,-1-5,-2-3,-2-8,-4-10,-1-9,-1-10,2-6,3-5,0-4,2 2,-1 2,5 7,1 11,3 14,4 11,3 7,-2 5,-3 1,-1-3,-5-3,-3-7,-6-10,-5-10,-4-10,-3-6,-1-2,-2-3,9 10,7 12,8 13,3 9,1 7,2 4,-2-1,-4-6,-5-13,-5-14,-4-10,-3-10,-1-7,1 0,-4 2,1 4,2 4,4 9,2 10,6 9,5 9,4 10,3 6,-2 2,0 1,-1-3,-3-3,-1-1,0-3,0-1,2-3,-2-2,-4-9,-6-10,-8-14,-4-8,-2-8,1-3,3 0,1 1,3 6,3 5,3 7,5 9,6 12,4 13,4 8,1 4,1 1,-2-1,-2-2,-2-3,-2-1,-3-4,-4-6,-6-9,-5-7,-4-8,0-7,0-5,5-8,3-8,2-6,2 3,2 3,0 5,-1 6,1 12,4 12,6 9,4 12,4 9,1 8,-2 7,-3 9,-4 0,-2-1,-2-7,-1-7,-4-9,-5-13,-5-11,-5-12,-1-12,-3-9,1-12,0-4,2-5,4 3,3 7,3 10,2 7,5 9,2 9,7 10,5 12,2 6,0 6,-2 8,-1 5,0 4,-3 0,-2-4,-4-8,-5-14,-5-16,-5-17,-2-12,0-8,2-14,4-6,1 0,0 6,1 9,5 14,4 17,7 15,5 12,5 9,1 7,-1 9,-3-2,-3-4,-4-9,-6-14,-7-13,-9-11,-2-10,-1-9,-1-3,2-1,3 4,0 7,7 11,5 16,10 10,3 7,2 4,0 1,-1-6,-4-2,-6-7,-8-7,-8-7,-4-7,-5-9,-1-3,-1-4,-1 1,2-1,3 2,3 2,1 2,4 6,6 9,9 11,5 13,4 6,0 4,0-1,-4-1,-4-5,-5-5,-5-6,-4-10,-6-8,-2-12,-3-10,0-3,0-8,3-2,3 1,1 4,2 3,3 8,7 13,6 15,5 16,4 11,1 4,-1 1,-4-5,-3-5,-7-9,-7-12,-4-10,-4-15,-2-9,2-3,1 1,1 3,3 3,3 8,4 12,10 14,4 10,5 12,1 7,-2 1,-2-3,-4-6,-2-6,-3-5,-8-11,-3-13,-7-12,-3-7,1-1,0-2,3 2,0 4,2 3,7 9,6 9,5 7,6 8,1 4,0 0,-2-1,-3-1,-6-6,-4-7,-5-7,-3-6,-3-7,0-3,0-2,-1 1,4 2,3 7,9 13,5 15,8 16,3 10,0 8,-3-2,-2-6,-5-6,-3-6,-7-8,-4-13,-8-8,-2-9,-6-6,-1-6,0-5,3-7,4-2,4-1,4 3,1 4,2 3,2 6,6 13,4 15,5 11,5 5,1 3,-1 0,-2-5,-6-4,-9-8,-7-7,-8-10,-6-8,-2-8,1-8,-3-3,1 0,1 1,4 3,2 2,3 4,6 10,9 12,8 12,5 10,4 6,-1 0,-2-2,-6-6,-8-8,-8-7,-8-9,-3-6,-4-7,-1-4,-1-3,1-2,2-3,1 1,4 2,1 7,7 8,7 11,7 14,7 18,4 8,2 5,-1-2,-2-6,-9-13,-12-18,-10-15,-5-12,-1-5,-3-6,1-1,1 2,4 4,6 10,7 14,8 11,7 6,3 5,2-1,-7-4,-10-9,-6-6,-7-5,-3-6,-2 0,2 0,1-1,1-3,2 0,1 0,4 1,6 8,6 9,4 6,2 7,0 3,4 5,1 0,-5-8,-6-12,-8-13,-3-5,-2-4,1-2,0 0,2 0,1 7,4 7,5 10,6 9,5 6,2 5,-2 2,-1-3,-6-3,-7-6,-6-6,-5-4,-3-4,1 1,5 3,9 7,6 5,3 4,1 0,0-3,-5-4,-9-8,-7-8,-7-7,-3-7,-5-3,1-1,2 1,5 6,6 10,5 12,4 10,5 4,1 3,3 1,3-2,0-3,-3-8,-5-8,-7-9,-10-7,-7-5,-2-3,2-2,4 1,4 1,4 1,2 3,4 4,4 6,2 6,5 9,3 5,1 4,0 2,-1 1,-3-3,-2-3,-4-8,-5-3,-9-7,-6-8,-5-6,-1-3,2-2,2-1,6 2,3 3,3 0,3 2,0 3,-1 3,2 5,3 4,4 3,-1 5,0 4,-1 4,4 3,2 2,2 1,4 4,0-5,-3-3,-5-6,-9-10,-7-9,-6-7,-4-4,-1-3,1 2,4-1,4 2,6 3,5 2,1 2,2 0,-1 2,1 1,1 3,2 3,-2 1,1 1,3 5,2 3,3 3,-1 3,-3-1,1-1,-1-3,1 0,-4 0,-3 0,-7 3,-7 2,-4 4,-2 3,-2-1,0-1,4-1,3-2,3-4,1-1,2-1,3 0,-2-2,0 0,1 0,2 2,4-2,2-1,2-3,0 1,1-1,-4-2,-4-7,-2-6,-2-4,1-4,0-3,0-1,2-1,-1 3,2 5,4 5,0 7,-3 7,-2 7,-3 6,0 3,0 4,1 0,1-2,0-1,1-4,-4-3,-5-10,-3-8,2-8,1-8,5-4,4 0,5 0,2 1,1 2,-1 0,1 5,-1 5,2 5,0 5,1 6,-1 5,-3 5,-2 4,-1 5,-2 5,1 1,3 0,1-1,2-3,2-7,-3-5,-5-7,-4-7,-2-8,0-5,2-4,5-2,3-1,2-1,-2 3,0 2,0 5,2 3,-2 7,-1 6,-2 7,-1 3,-1 2,-3 0,-2 3,-5 3,-1 2,2-2,2-2,3-5,5-2,-2-8,-3-6,-2-10,-3-6,0-4,2-1,2 0,1 1,3 7,3 8,4 6,2 7,1 6,0 5,-3 3,-2 0,-2 1,-6 2,-3 0,-5 0,-3-4,2-1,1-4,-1-6,1-3,-5-8,-1-7,1-9,4-5,4-4,3-3,6-1,6 2,0 4,0 4,0 7,0 5,3 7,1 6,3 8,-2 8,-1 6,-2 5,-4 2,-2 1,-2-2,0-3,0-6,-1-6,-4-7,-6-9,-5-5,-2-7,-2-5,1-5,4-2,5 0,2 0,4 0,1 3,2 4,3 3,2 5,3 8,1 7,3 6,2 5,-2 1,-1-2,-4-8,-8-9,-7-7,-1-7,0-3,1-3,2-1,7 0,7-1,2 0,3 2,-1-1,-1 3,-2 2,-1 4,1 5,2 4,1 6,-2 4,-3 2,-1 3,-3 2,-6 1,-3 2,-4 1,-1 1,-1 3,0-1,2 1,1-1,-1-2,3 1,2-1,-1-2,2-1,1 0,1-5,1-8,2-9,3-7,3-5,2-1,1 3,-1 3,0 3,0 4,1 3,0 2,0 4,1 1,0 1,-2 3,-3 1,-1 4,-3 2,0 4,-1 4,2 1,-1 0,-1-1,0 1,2-1,1-3,3-3,-2-6,-4-9,-2-10,0-7,-2-9,6-3,3 1,3-1,4 2,0 2,-1 2,-3 2,-4 3,-3 4,-5 4,-5 5,-5 3,-4 5,-3 5,-2 6,-1 4,0 2,2 0,3-2,2-5,2 0,2-4,3 0,3-1,0-1,0 0,1-1,-1-1,3-5,9-7,4-5,4-6,3 0,-2 0,-2 4,-1 2,-3 2,0 3,0 3,0 1,1 0,2 1,2-1,-2 0,2 0,-3-3,1 0,0 0,-3-3,0 2,-2-1,-1-2,0-3,-3 1,-1-1,0 1,-1-1,-1 1,0 0,-1 1,-1 1,-4 6,-4 5,-2 7,-3 4,-2 4,1 3,-2 1,0 1,0 0,1-2,3-2,2-3,4-2,2-3,1-2,2 0,3-2,3-1,6-4,5-5,2-8,4-5,1-4,0-1,-1 0,-3-1,-5 2,-4 4,-3 1,-2 5,2 5,1 6,1 4,2 6,-1 4,-1 2,-3 0,-1-2,-3 1,-6 2,-5 1,-7 3,-3 1,-1 1,4 0,5-1,4-1,4-2,2-2,0-1,1-1,-1-3,0-1,-1-3,0-1,-2-1,-1-4,-3-7,-2-2,2-5,1-3,4-4,1-1,4 3,4 0,2-1,2 2,-2-1,-1 2,-2 1,-4 2,-2 6,-4 4,-1 3,-3 5,2 2,0 1,1 1,3 2,0-3,0-5,2-8,7-6,6-6,5-2,5-3,1 1,0 0,-3-1,-3 3,-3 4,-1 5,-2 7,-1 6,-1 5,-1 3,-2 1,-1 0,-2 1,-2-2,-5-2,-5-3,-3-1,-3 1,0-2,2 1,0-1,1-2,2 2,0 0,1 2,0 2,0 1,1-2,-1 0,2 0,1 1,-1 0,2 0</inkml:trace>
</inkml:ink>
</file>

<file path=ppt/ink/ink9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2T14:39:04.897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ignorePressure" value="1"/>
      <inkml:brushProperty name="inkEffects" value="pencil"/>
    </inkml:brush>
  </inkml:definitions>
  <inkml:trace contextRef="#ctx0" brushRef="#br0">1 62,'0'2,"0"2,0 6,0 7,0 4,0 1,1-2,2-4,1 1,1-1,-2 2,0 0,-1 1,-1 0,-1-1,2 1,1-2,-1 1,-1-2,2-3,0-2,0-1,1-2,0-6,1-4,2-10,2-10,3-3,-1 0,-3-1,-2 1,-2 1,-2 2,-2 3,0 2,0 2,0 0,-1 1,0-1,1 1,0 0,0 1,0 2,0 0,0-2,0 7,0 8,0 8,0 7,0 4,0 4,0 1,0 0,0-2,0-3,0-1,0 0,0 1,0-3,0-2,-2-9,-3-13,1-11,-2-7,-1-6,-1 0,1 0,-3 2,0 4,2 3,3 3,1 8,6 17,4 19,3 10,2 6,1-1,0 2,-1-5,0-4,-4-6,-1-8,-2-8,-3-9,-4-16,-2-12,-2-9,-3-2,-1 0,2 4,0 2,2 6,2 12,1 13,2 14,2 8,0 3,0 1,0-2,0-4,1-9,3-13,3-15,4-9,0-3,2-2,-1 1,-3 4,-3 4,0 7,0 9,1 11,4 17,0 11,4 10,4 5,1-3,-2-4,-1-8,-4-7,-4-9,-4-12,-4-11,-3-9,0-8,-1-5,2-2,-1 0,1 2,0 2,1 3,0 3,0 1,0 6,0 11,1 11,-1 7,0 6,1 4,4 2,-1-3,3-5,-3-9,-4-15,-4-14,-6-13,-4-9,-1-2,0 1,1 5,-2 3,3 7,3 6,2 8,0 11,0 9,-2 8,0 4,-2 3,-2 4,-1 1,3-1,2-2,3-3,3-7,2-14,1-13,1-9,0-5,1-2,1 0,1 1,0 4,-2 2,3 8,-1 11,2 14,0 11,2 6,2 3,2 0,-1-4,-1-4,-2-6,-1-8,-3-10,1-13,1-12,-1-7,2-2,0 2,0 2,-1 4,1 8,0 13,-3 18,2 14,1 9,0 1,-2-2,-1-4,1-7,-1-6,0-5,0-6,0-11,0-12,1-7,0-10,0-2,0 0,0 5,-1 5,0 5,0 6,0 7,2 11,-1 9,0 5,-2 5,0 2,1 0,0-2,-1-5,0-2,-1-7,-1-8,1-10,-1-9,0-5,-2-3,-1 0,-1 0,-1 3,4 9,2 10,4 11,1 7,1 7,1 7,0 1,0 0,-2-3,-1-6,0-4,-1-5,-1-6,0-9,-3-12,3-11,0-13,0-8,3-2,2 1,0 5,-1 6,0 7,0 11,-1 16,-2 13,-1 12,-2 9,0 6,-2-1,-2 0,-2-3,1-4,-1-5,1-6,-1-14,0-12,-1-9,-1-7,0-5,-1-2,-1 2,2 4,-1 7,1 11,2 11,2 10,1 5,2 5,0 6,0 1,0 0,0-5,1-2,-1-4,0-3,0-7,2-6,3-10,1-9,1-5,0-3,0-1,-2 0,0 0,-1 3,1 5,2 4,1 9,1 13,2 10,-3 7,1 7,-2 2,-2 1,0-3,-1-2,1-6,0-6,-2-7,1-11,6-17,2-9,0-4,-1-4,-2 1,-3 2,-1 2,-3 8,-1 10,-1 8,-1 9,1 6,-2 5,-1 1,-2 2,0 1,1 0,0-6,0-9,-2-14,2-13,-2-7,1-8,-3-2,-1-2,-2 4,2 4,1 10,3 10,2 14,2 11,1 11,0 6,0 4,0 0,1-2,-1-6,1-6,-1-9,0-11,0-10,0-6,0-6,0-2,0 0,0-1,0 2,1 4,4 10,1 8,3 8,1 6,-1 9,-2 0,-1 2,0-1,-2-4,-2-6,1-11,0-12,2-9,-2-7,1-3,-2 1,0 1,-2 0,3 8,1 12,1 11,1 10,-1 4,2 2,-2 0,0-3,-2-7,-2-7,1-14,-2-9,0-6,-1-2,1 1,0-1,-2 3,-1 4,0 9,3 10,1 10,3 9,0 7,-1 4,3-1,-3-1,1-3,-2-5,0-3,-2-7,1-11,-5-13,-3-8,-2-6,-1-2,-2 1,2 2,1 1,1 3,3 2,0 6,1 6,3 11,1 10,3 13,2 11,0 7,0 0,0-4,0-4,-1-15,0-16,-2-18,0-10,-2-5,0-5,0 0,0 1,0 4,0 5,2 6,2 12,2 11,3 19,1 11,5 10,2 1,4-1,-1-5,-2-9,-3-12,-5-14,-4-15,-3-12,-2-5,-1-1,-1 0,0 8,1 11,0 14,4 7,1 11,1 8,0 7,-2 1,0-4,-2-5,-1-6,-1-15,0-14,0-15,-2-14,-4-9,-4-5,-3 0,1 4,-1 7,3 16,9 23,6 17,4 14,1 4,-1-1,0-4,-2-11,-9-19,-4-14,-7-14,-5-15,-3-5,0-2,1 3,2 5,4 6,4 15,10 17,9 18,6 9,2 7,1 0,-3-3,-3-5,-2-4,-4-10,-2-11,-3-10,0-6,-2-5,0-3,1-1,0 10,1 12,7 17,4 14,1 6,0 2,-1-2,-1-4,-1-5,-3-6,-1-8,-2-13,-3-10,0-9,-1-11,0-6,-1-2,1 4,0 5,0 7,0 11,0 14,0 11,0 15,0 12,1 6,4 2,0-4,1-5,0-8,-2-6,-1-13,-1-14,-1-12,-2-12,-2-5,-1-2,-1 3,1 4,1 5,5 14,8 21,5 17,6 11,4 4,-1-2,-4-7,-3-6,-6-12,-5-14,-3-16,-3-13,-3-13,0-4,0-2,1 1,0 5,1 5,1 7,0 15,1 17,2 15,-1 13,0 6,0 5,-1-2,-1-4,0-5,0-7,0-10,0-16,0-15,0-15,0-14,0-13,0-10,0 2,-2 8,0 10,-1 11,2 18,-1 18,5 22,7 20,4 9,5 4,1-5,-1-6,-2-11,-3-19,-5-16,-3-14,-6-10,-1-6,-1 2,-1 11,3 17,0 17,2 15,-1 5,0 0,0-2,0-2,-1-6,0-3,0-2,0-1,2-1,0-2,0-6,0-10,-1-10,0-19,-2-10,-2-7,0 0,-4 4,0 6,1 5,0 14,0 14,3 19,1 11,2 3,0 1,1-3,0-12,-3-20,-2-13,-4-14,-4-6,-3-1,-1 4,3 7,3 9,4 15,2 13,0 11,1 4,0 3,-1-3,1-3,-2-9,0-10,-1-12,-2-12,0-10,-1-7,2-3,-1 4,1 4,-1 5,5 14,4 11,6 15,6 21,7 13,3 7,1 5,-2-5,-2-8,-6-9,-5-10,-5-15,-8-18,-2-15,-1-11,-1-7,-1-1,-1 4,2 8,0 5,0 10,4 12,3 17,1 14,3 10,-2 5,0 3,1-3,-1-7,-1-9,0-11,0-14,-2-11,-2-15,-1-7,-1-7,-2-4,1 2,-1 4,2 6,0 8,2 12,4 18,4 19,3 12,2 2,4-1,3-7,-2-7,-2-10,-4-12,-3-14,-2-10,0-7,3-8,2-8,4 1,0 2,-2 8,-1 8,0 10,0 11,0 12,2 11,-1 7,0 1,1 1,1-3,-4-3,-1-4,-2-9,-3-10,-3-12,-3-14,-3-7,-6-5,-2-1,1 5,3 15,3 18,4 14,3 13,5 9,2 2,2-1,0-6,-1-13,-1-16,-4-19,-3-15,0-11,-2-5,-1 1,-2 5,-1 7,1 14,0 15,4 19,2 21,3 11,3 7,2 0,2-5,2-8,0-8,-2-14,-3-19,-4-16,0-13,-3-7,-1 1,-4 3,-1 7,2 5,0 15,2 13,2 16,2 15,2 9,2 0,1-5,0-7,-3-16,-1-19,-3-15,0-14,-3-15,-2-6,-3 1,1 5,0 11,0 9,5 12,3 16,6 19,5 16,2 6,2 1,-4-4,0-6,-4-9,-2-14,-2-16,-2-21,-2-20,0-13,0-7,-1 4,1 7,-2 13,-1 17,2 23,2 18,2 18,2 9,1-1,0-3,3-6,-2-7,-1-12,-2-18,-2-12,-1-11,-1-3,-1-1,-2 3,0 5,1 9,2 12,5 15,4 17,3 14,3 8,-1 1,1-5,-4-6,-1-8,-3-8,-1-12,-3-16,-2-13,0-11,-2-7,1-1,-1 1,1 5,0 11,3 18,2 19,4 14,1 9,3 10,5 2,-1-3,-3-11,-5-16,-5-19,-2-22,-2-19,-1-16,-1-13,1-1,-2 5,0 5,0 8,-1 12,0 17,2 17,1 18,2 12,0 5,3 4,-1-2,3-6,-1-8,1-5,-1-15,-3-13,-5-12,-6-7,-4-1,1 7,0 10,3 13,0 13,3 8,1 5,5 0,2 0,4-2,3-6,-3-9,-5-16,-8-17,-7-16,-2-5,-6 1,0 5,4 7,3 12,5 15,3 13,2 9,3 6,1 0,1 1,0-3,-1-10,-4-16,-6-12,-2-10,-3-4,0-1,0 1,1 3,1 5,4 4,3 13,4 15,3 12,2 14,0 5,0 0,0-3,-2-5,1-5,-1-16,1-15,-1-18,-1-10,1-8,-1-4,-2 2,-2 6,2 8,-1 9,1 15,3 22,5 19,4 12,5 9,3-1,0-7,-3-8,-3-20,-2-22,-3-23,0-20,0-8,0 2,-2 6,-1 10,1 9,1 14,0 18,1 21,3 12,0 16,1 7,0 0,0-8,1-9,0-11,0-13,-2-13,-4-15,-4-15,-1-12,0-9,0-5,2-1,-1 4,0 4,1 7,-2 12,0 15,3 11,-1 10,2 6,2 1,2 0,2-5,-2-13,-1-15,-3-14,-1-15,-2-8,-2 1,-3 7,-4 7,1 13,1 17,2 16,3 15,7 10,6 7,1-2,0-4,1-7,0-8,-5-11,-6-14,-3-12,-2-12,-2-9,-1-3,-1 0,1 6,1 14,2 21,7 18,4 12,6 4,0 0,-1-5,-2-5,-2-9,-3-8,-2-16,-4-14,-2-11,-3-8,-2-1,-2 2,-1 6,3 6,1 14,6 19,6 18,4 11,0 6,-2 4,0-1,-2-7,-2-7,-2-17,-4-19,-3-25,-5-19,-2-7,-1 0,-2 6,3 9,1 11,2 14,7 15,7 15,3 9,3 8,2 2,-3-2,0-3,-3-10,-2-13,-2-17,-3-13,0-7,-1-2,-5 0,-2 5,-3 4,1 10,4 13,7 15,7 18,9 11,3 5,0-4,0-5,-4-8,-6-10,-8-18,-3-13,-3-13,-1-7,-1-5,-2 0,1 2,2 3,1 8,4 15,9 28,7 22,3 15,0 1,1-6,-3-11,-1-11,-2-10,-6-11,-4-16,-6-15,-7-17,-7-14,-3-14,-3-6,-3 2,-2 8,2 10,3 14,4 11,4 10,6 10,7 14,8 14,6 13,1 5,0-1,-2-3,-1-4,-4-5,-2-12,-5-13,-3-18,-2-15,-3-12,-3-13,-2-3,0 3,-2 4,2 7,0 8,2 12,9 22,7 24,9 18,6 14,4 6,1 1,-3-5,-3-9,-6-10,-4-14,-5-12,-4-16,-3-8,-1-7,-2 1,5 13,2 14,6 10,3 5,3 2,0-3,-5-6,-5-9,-4-9,-4-10,-2-8,-3-7,-2-5,0 1,-1 3,1 5,-1 3,3 3,0 5,2 8,8 18,7 18,6 11,3 5,0-1,-3-7,-3-23,-5-30,-2-20,-4-18,-4-9,-3 4,0 8,-2 11,8 23,6 25,9 19,5 14,6 8,-1 1,-1-4,-3-6,-6-13,-6-16,-7-14,-3-16,-4-10,-3-9,-2-1,0 1,2 6,4 13,9 15,7 17,7 17,3 11,1 6,0 5,-3-4,-3-4,-2-9,-1-10,-6-14,-5-16,-5-16,-2-15,-2-15,-1-7,-6 0,-1 6,-2 11,10 25,7 27,6 21,8 10,0 8,0-2,-1-5,-1-10,-5-10,-4-18,-5-17,-5-14,-4-13,-4-11,-3-6,-2 0,1 5,1 10,6 16,7 20,6 15,2 11,2 5,1 4,0-1,-2-4,-1-4,-1-8,-2-10,-4-11,-6-11,-6-7,-3-3,-3 2,3 2,3 5,4 10,5 12,7 9,4 9,5 5,1-2,1-3,0-10,-7-17,-6-10,-4-8,-5-4,-2-1,-3-1,-1 2,3 13,6 12,5 14,6 18,5 9,1-1,0-2,-1-7,-2-12,-5-16,-4-14,-3-11,-2-4,-2 0,0 9,7 11,6 12,7 13,4 7,1 2,-1 0,-5-4,-2-1,-3-2,-2-1,-1-2,0-3,3-2,0-9,0-7,-1-11,-2-9,1-7,-1-4,-1 0,0-1,-3 1,-1 4,-3 5,-2 8,1 5,-1 5,3 5,0 10,3 7,6 4,6 3,4 2,4 1,1 0,1-3,-3-1,-4-8,-4-13,-3-15,-3-12,-3-8,-4-6,-2 1,-1 5,0 8,-1 9,1 11,4 23,8 16,10 20,6 15,7 13,2 2,-2-3,-4-12,-3-17,-5-14,-5-14,-5-16,-3-19,-2-17,-1-10,-1-4,-1 1,0 7,-2 8,2 13,6 20,6 14,3 9,1 5,0 0,-2-4,-3-4,-3-8,-3-12,-5-10,-4-7,-2-7,-2-5,0-2,-1 3,0 3,1 6,2 6,5 15,7 10,3 7,6 7,1 0,3 0,1 0,-1-6,-3-9,-4-11,-6-11,-2-6,-4-1,-4 2,3 7,2 5,5 2,0-3,1-6,0-4,-2-6,0-2,-3-1,-1-1,-1 0,0 1,-1 9,2 11,4 9,3 6,3 2,-1-10,0-8,-4-10,-3-6,-1-4,-2-1,-2 1,-1 2,-1 4,0 7,3 15,2 9,6 8,4 4,3-3,-1-10,-2-15,-2-19,-2-19,-3-7,-1 1,-5 4,-2 7,-2 12,0 17,1 12,-2 12,3 13,-3 13,1 11,1 7,1-2,1-6,6-12,7-7,4-10,0-13,-4-14,-3-14,-4-11,-2-7,0-7,-2-2,-3 3,-1 4,2 13,4 15,6 16,9 16,2 8,0 2,-1-4,0-3,-5-8,2-15,-2-17,-1-17,-4-7,-1-2,-4 7,-1 6,-1 9,5 15,3 15,6 9,4 5,3 2,-1-2,0-3,-2-2,-1-2,-3-2,-2-4,-2-5,-2-10,-3-15,-1-17,-1-9,-5-5,-5 2,-4 4,-1 9,0 7,2 8,4 9,-1 12,0 14,-1 14,2 10,3 6,1 0,5-3,2-9,1-10,0-10,-1-12,-1-18,-1-12,0-8,-2-1,-1 0,-1 8,-1 5,1 8,2 11,0 10,1 7,2 5,3 1,2-1,0-5,0-7,-1-10,-2-9,-1-7,1-3,0-2,-1-1,1 0,1 2,1 0,-1 0,0 0,-1 2,-1 4,-2 8,1 16,-1 11,0 15,-1 15,1 8,0 1,2-6,2-8,3-11,0-16,-2-24,-1-23,-1-17,-2-5,0 1,-3 6,-4 6,-4 9,1 14,1 16,3 14,1 13,5 8,8 6,2-2,4-2,-1-6,-1-9,-4-8,-4-12,-3-11,-2-8,0-5,-1-1,0-2,0 8,3 9,0 7,2 5,0 1,0-4,-1-5,-1-3,-3 0,-1-1,-2 0,-2 0,3 0,6-2,6 0,5-4,0 0,0 2,0 1,-1 4,-3-1,0 2,-1 2,0 5,0 8,2 6,0 4,3 2,-2 0,0-3,-4-2,-2-1,0-3,-2-7,-2-10,-1-10,-1-9,0-3,0 0,-1 0,1 1,0 3,0 2,0 16,0 22,0 24,0 11,0 4,0 0,0-5,0-7,0-8,0-5,0-8,0-5,0-11,0-10,-2-12,-1-13,2-14,4-13,3-5,2 1,-1 3,1 8,-1 8,0 11,-1 7,-1 5,-2 4,-2 2,1 2,1 0,1 2,1 5,0 12,0 12,-1 12,-1 10,-2 8,0 0,0 0,-1-2,-1-8,1-8,0-9,-1-9,0-17,-2-19,0-16,2-11,-1-4,2 2,0 6,-1 6,0 10,-2 16,-3 22,-5 23,-1 15,-3 1,2-4,2-2,1-6,2-6,1-10,1-7,1-5,-1-6,1-9,1-9,-2-6,1-3,1-4,1-1,2-2,0 4,1 0,0 0,0 2,1 2,-1 6,0 13,0 9,0 7,0 6,0 1,0-8,0-11,0-11,-2-10,0-10,0-4,-1 1,2 1,0 5,1 6,0 8,0 9,0 8,0 10,0 6,0 3,0 0,0-1,0 0,0-1,0 0,-1 0,-2 0,-2-2,1-2,-1-5,-1-5,-2-9,0-15,0-8,0-6,2-4,-1 1,3 4,1 2,0 4,0 6,1 15,2 10,1 11,0 4,1 6,-2 6,-2 0,-1-1,-2-6,2-5,0-10,1-15,1-15,1-13,0-5,0 0,0 2,0 7,2 6,5 11,1 11,4 12,-1 11,1 10,-1 6,-4-1,-2-1,-2-3,-2-4,-1-3,0-5,-1-5,1-6,0-12,-1-13,7-20,6-21,8-15,6-8,3 5,-3 10,-6 15,-3 13,-3 16,-5 18,1 15,0 13,0 9,-1 8,-2 4,-1 0,-2-7,1-5,0-8,-2-13,0-18,2-23,2-21,7-15,3-2,1 2,-2 7,-3 15,0 12,-4 17,-3 18,-2 14,-2 10,-2 7,0 0,-3-3,0-3,-1-5,-1-5,0-6,-3-8,-1-9,2-12,-1-9,1-5,0-2,0-1,0 1,2 4,2 9,1 13,1 14,0 11,1 10,-1 9,-5 7,-1-1,1-7,0-6,3-13,1-14,1-18,1-13,0-10,0-8,2-9,3-2,2 6,-1 7,0 10,0 9,0 15,-1 15,0 7,1 10,1 10,-1 2,3 0,2-3,0-4,-2-5,-1-13,-4-15,-1-12,-4-12,-1-10,0-8,0-1,-1 1,2 6,0 11,1 14,0 14,2 12,1 7,1 6,1 5,0 0,1 0,-3-4,0-4,-1-4,-1-9,-2-11,-2-10,1-8,-2-8,0-5,-2-1,1 7,3 18,4 15,1 12,2 11,1 4,-2 0,0-5,-2-6,1 0,0-4,-1-7,0-9,-1-11,-2-10,-1-7,-1-4,2-3,-1-1,1 3,0 2,1 5,0 7,0 12,0 9,2 11,0 4,1 5,-1 3,-1-2,1-3,-2-4,-2-6,-1-10,1-15,-2-13,-2-7,1-2,-2 2,1 3,1 13,8 16,4 16,4 9,1 6,-1 0,-3-1,-2-4,-3-2,-1-3,-1-3,-1 1,-1-2,1 0,-1-1,-1-7,-3-8,-1-8,-1-7,-1-7,2-9,1-5,2-5,1-4,1 3,0 7,3 8,3 12,0 16,2 14,-1 7,-2 1,1 2,0-1,-2-4,0-2,-3-5,1-8,-1-10,0-12,0-9,0-7,-1-6,1 0,0 4,0 3,4 14,5 26,6 20,5 10,1 2,-1-2,0-7,-4-7,-7-13,-5-14,-5-16,-2-16,-1-13,0-4,2 0,0 4,1 9,1 14,1 15,3 20,2 11,0 14,0 7,-1 4,-2-4,-1-5,-1-5,-1-6,0-5,0-11,-4-10,-3-9,-5-12,0-11,-2-9,2-5,1 0,3 3,2 7,3 5,1 13,4 12,2 15,3 12,2 7,2 1,-2 1,-2-5,-2-3,-4-7,-4-11,-1-11,-2-12,0-10,1-8,1-4,-1-1,2 5,0 5,1 16,7 18,4 16,2 17,1 8,-1 0,-1-3,-2-5,-2-5,-3-6,-1-6,-1-11,-3-12,-1-13,-2-10,1-7,0-8,-1 1,1 3,0 6,2 12,2 14,5 17,2 18,2 19,1 8,2 12,0-1,-1-7,-2-12,-3-17,-4-16,-4-18,-6-11,-3-9,-2-9,0-9,2 1,3-1,2 4,1 4,1 5,2 3,0 6,1 3,3 8,2 9,1 7,0 5,0 4,2 3,1-1,1-5,0-12,-3-15,-2-17,-1-10,-2-4,0 2,-2 4,1 5,2 8,1 13,6 20,4 18,3 13,2 5,-2 3,0-3,-2-6,-3-7,-1-9,-4-4,-1-6,-2-2,-5-8,-4-9,0-10,-2-11,-1-5,3-3,1 2,1 3,0 4,1 12,5 18,6 18,3 19,1 9,2-2,-3 3,-3-7,0-4,-3-10,-3-14,-6-19,-4-14,-5-15,1-11,0-9,-2-8,-2 1,0 7,2 16,4 21,7 23,5 20,1 11,3 3,-1-2,0-5,-1-5,-4-12,-5-14,-6-15,-2-10,-1-12,1-6,2-6,2-1,3 5,3 4,3 14,5 18,9 24,2 16,1 10,2 4,-4 0,-1-5,-4-16,-3-23,-4-18,-4-10,-5-5,-1-1,-2 1,3 8,5 15,5 16,5 11,-1 7,2 4,1 0,-3-2,1-4,-4-13,-3-12,-1-13,-2-7,0-7,1-3,-1 1,1 2,-1 3,3 8,4 12,5 11,3 9,2 6,0 0,2 4,-1-5,-5-6,-4-17,-6-14,-3-14,-2-13,1-5,0 2,0 5,1 7,1 13,6 12,3 18,2 13,3 15,-1 12,1 2,-2-4,-1-6,-2-10,-3-14,-3-16,-1-21,-1-14,-2-9,-1-3,0 5,-3 6,2 14,3 17,4 17,3 13,2 7,1 2,0-2,-1-7,-2-9,-4-18,-4-14,-4-10,-5-7,-2-1,-1 4,1 14,6 18,3 17,5 11,1 4,-1 2,1-2,-2-3,1-6,0-6,-1-10,-3-10,-2-12,-3-13,-7-16,1-12,-1-4,1 1,1 4,2 9,1 9,2 11,4 14,5 18,2 16,3 11,1 6,1-2,-1-3,-2-7,-1-16,-5-18,-1-19,-5-12,-1-4,-2 2,2 2,1 6,6 10,4 15,6 16,3 15,-1 7,-1 1,-2-2,-2-6,-3-9,-2-13,-1-12,-1-8,0-6,-3-3,0-1,0 1,1 3,2 6,2 11,4 11,2 8,1 3,0 4,-1 0,-3-2,-1-10,-2-11,-1-10,-4-15,-2-12,-3-6,0 2,0 5,2 7,1 12,6 13,9 17,3 11,3 11,-1 4,-2-2,-4-3,-3-6,0-5,-3-13,-2-12,-2-16,-1-15,1-11,-1-7,1-3,1 3,-1 10,1 9,0 11,1 17,4 15,0 13,1 9,2 1,-1-3,-1-3,-1-8,0-8,-3-16,-2-13,-1-9,-1-3,0-1,-2 3,1 10,2 13,4 12,3 9,4 10,0 6,1-2,-2 1,-2-2,-3-4,-2-3,0-8,-2-11,0-11,-2-10,-3-8,-1-6,0-2,-2 1,1 3,2 15,2 13,6 16,4 9,3 5,1-3,-1 0,-3-8,-3-11,-2-16,-2-12,0-9,-1-8,0-2,-2 3,0 5,1 7,0 11,0 12,4 19,4 16,3 8,1-1,1-4,-2-5,2-9,-5-15,-3-15,-1-13,-2-15,0-8,-1 1,0 3,0 6,3 12,2 18,2 17,5 13,-1 11,1 6,-2 0,-1-5,-1-8,-3-10,-1-16,0-12,-3-15,0-10,0-11,-1-10,1-3,0 3,-1 9,1 17,2 20,1 14,1 12,0 6,2 2,-1-3,-1-2,1-5,-3-7,0-12,-5-8,-2-5,0-6,0 8,1 13,3 9,3 13,-1 6,1 1,-1-1,0-3,2-5,-1-5,1-6,-1-9,-1-10,2-11,0-7,1-8,1-4,-2 2,0 3,-2 15,0 17,0 19,3 21,1 17,-1 13,1 6,3-6,-2-10,1-14,-3-15,-3-19,-4-17,1-16,-1-17,2-12,-1-6,-1 4,0 7,1 11,0 12,1 16,0 18,1 12,1 5,6 3,2 0,2-2,-1-4,0-5,-4-12,-3-11,-3-14,-3-12,0-4,1-4,-1 3,2 6,-2 7,0 11,1 15,2 11,1 6,2 3,2 2,-2-2,0-3,0-5,1-11,-1-11,-1-13,-1-8,0-5,-1-1,0 5,0 10,0 13,0 17,0 14,1 5,4 7,1-1,3-5,-1-9,-1-13,-3-18,-1-16,-1-9,-2-4,0 0,0 6,1 8,3 11,3 18,3 16,2 15,1 11,1 2,-2-3,-1-8,-2-9,-3-10,-4-15,-1-12,-1-13,-2-6,1-6,1 2,-1 1,-1 6,-1 3,0 10,3 12,3 11,1 7,2 4,-1 0,2-1,-1 0,-2-7,-1-11,0-11,-3-7,0-5,0-1,0 0,0 10,3 15,8 20,3 9,3 7,0-2,0-4,-2-5,-5-9,-4-12,-5-16,-3-13,-1-12,-2-9,1-1,-2 2,0 5,0 6,0 10,2 15,1 10,1 14,1 9,1 7,3 2,1-2,3-7,-2-7,-4-13,-3-13,-4-15,0-14,-2-7,-1-2,0-1,-2 5,2 6,0 10,1 13,1 18,1 16,2 10,3 3,-1 2,4-2,3-6,-2-10,-2-13,-4-11,-4-13,-1-16,0-12,1-8,2-2,2 5,1 9,0 12,-1 7,1 12,0 15,2 18,-1 10,1 7,-2 4,-1 0,1-5,1-5,-1-6,-1-8,-1-9,-3-10,-2-12,0-10,0-9,2-5,0-2,2 4,-1 5,2 10,0 9,2 12,0 8,3 7,2 3,-1-1,2-2,0-8,0-11,-2-9,0-8,-1-4,-2-3,-2 8,1 8,2 10,0 11,2 5,1 5,2 1,1-6,-2-11,0-10,-2-8,2-11,-1-6,-1-2,2 8,0 12,0 16,1 11,1 7,0 0,3 0,0-5,0-9,-3-9,-2-10,-1-6,-1-7,0-3,2-1,1-1,0-1,1 4,0 10,1 14,2 21,2 16,4 15,0 1,3-4,-2-12,-2-9,-2-10,-7-12,-5-11,-4-10,-3-11,1-9,0-2,0 0,-2 2,2 3,1 4,1 5,1 2,-1 3,2 9,2 10,3 10,3 7,0 3,0 2,-1-2,-4-12,-4-12,-3-11,-3-14,1-7,2-7,-1-1,1 3,0 7,2 6,1 17,7 15,7 16,5 7,0 3,0 0,-2-5,-9-10,-6-12,-2-10,-3-7,0-6,0-3,1-1,2 0,3 10,5 16,7 16,5 8,-1 7,0-3,-2-5,-7-8,-5-9,-5-15,-3-9,1-8,0-4,0 1,2 7,6 11,5 12,8 11,2 12,3 4,-2 2,-2 0,-4-4,-3-4,-2-7,-4-9,-3-7,-3-11,-3-11,-1-6,-1-3,0 0,0 0,1 3,0 3,4 9,6 10,5 11,4 8,2 5,1 1,-4 2,0 0,-4-3,-2-2,-5-11,-7-9,-6-9,-2-6,-4-4,2-2,1 0,3 0,3 9,4 10,4 12,5 8,4 9,4 5,0 1,2-2,1-2,-2-4,-1-6,-6-6,-9-9,-6-8,-5-9,-4-8,-2-4,0-8,0-8,1-6,4 0,1 4,4 6,3 8,3 8,2 8,1 13,2 13,0 12,-1 6,1-2,-1 0,0-3,1-3,-1-8,-4-7,-3-12,0-11,-1-12,-1-4,-1 0,2 3,0 6,2 12,4 17,1 14,4 6,0 4,2-1,-1-4,-1-9,-3-14,0-13,-1-13,1-6,-1-2,0 1,0 1,1 13,2 12,5 19,2 11,4 11,1 4,-1-2,-4-4,-2-3,-3-6,-2-12,-4-12,-1-11,0-12,1-9,0-4,1 0,1 4,-1 6,1 10,4 14,4 11,4 12,1 8,0 3,-2 3,-2-2,-2-4,-3-13,-3-12,-1-11,-1-12,-2-5,0-2,-1 1,2 3,0 6,1 12,6 11,5 14,-1 7,-1 10,-2 0,-1-2,-3 0,-1-4,-1-3,0-6,1-5,-1-6,-3-11,-3-10,-2-7,2-9,-4-9,0-4,-2 1,0-1,1 3,-1 2,2 7,5 10,5 11,4 10,2 8,0 4,-2 3,-3 4,-1 1,-2-1,3-2,2-6,1-3,-3-7,-2-5,-6-5,-5-9,-3-3,-3-5,3 0,2-1,3 3,3 0,3-1,0 2,1 2,5 2,3 9,6 7,1 8,0 4,-1 7,-2 1,2 2,-2-1,0-1,-3-1,-4-6,-6-9,-5-7,-5-7,-2-6,-1-5,4-4,3-2,4-2,2-1,3-4,1-2,0 1,0 3,5 13,4 12,3 12,2 9,-3 7,-2 1,-3-1,-3 0,-1-1,-2-2,-2-6,-3-8,-6-10,-1-9,-1-8,2-3,4-2,-1-1,3 2,0 2,4 9,4 10,4 9,3 7,-1 5,-3 3,-1 2,-1-1,-5-2,0-10,-5-11,-1-12,0-10,2-4,2-3,6-1,3 3,1 2,-1 3,-2 5,1 4,1 8,3 12,5 7,1 10,-3 3,-2 3,-3 0,-3-3,-4-6,-4-8,-3-10,0-8,1-8,1-3,2-5,1 2,1 1,5 8,5 11,3 9,3 9,0 4,1 2,-1 3,-4 0,-2-2,-5-1,0-5,-1-8,-4-13,0-13,0-9,0-4,2-5,1 1,-1 3,2 2,0 5,2 9,4 12,2 9,1 8,0 5,-4 6,-1 0,-2 0,1 0,-1-5,-2-3,-2-8,-4-10,-1-9,-1-10,2-6,3-5,0-4,2 2,-1 2,5 7,1 11,3 14,4 11,3 7,-2 5,-3 1,-1-3,-5-3,-3-7,-6-10,-5-10,-4-10,-3-6,-1-2,-2-3,9 10,7 12,8 13,3 9,1 7,2 4,-2-1,-4-6,-5-13,-5-14,-4-10,-3-10,-1-7,1 0,-4 2,1 4,2 4,4 9,2 10,6 9,5 9,4 10,3 6,-2 2,0 1,-1-3,-3-3,-1-1,0-3,0-1,2-3,-2-2,-4-9,-6-10,-8-14,-4-8,-2-8,1-3,3 0,1 1,3 6,3 5,3 7,5 9,6 12,4 13,4 8,1 4,1 1,-2-1,-2-2,-2-3,-2-1,-3-4,-4-6,-6-9,-5-7,-4-8,0-7,0-5,5-8,3-8,2-6,2 3,2 3,0 5,-1 6,1 12,4 12,6 9,4 12,4 9,1 8,-2 7,-3 9,-4 0,-2-1,-2-7,-1-7,-4-9,-5-13,-5-11,-5-13,-1-10,-3-10,1-12,0-4,2-5,4 3,3 7,3 10,2 7,5 9,2 9,7 10,5 12,2 6,0 6,-2 8,-1 5,0 4,-3 0,-2-4,-4-8,-5-14,-5-16,-5-17,-2-12,0-8,2-14,4-6,1 0,0 6,1 9,5 14,4 17,7 15,5 12,5 9,1 7,-1 9,-3-2,-3-4,-4-9,-6-14,-7-13,-9-11,-2-10,-1-9,-1-3,2-1,3 4,0 7,7 11,5 16,10 10,3 7,2 4,0 1,-1-6,-4-2,-6-7,-8-7,-8-7,-4-7,-5-9,-1-3,-1-4,-1 1,2-1,3 2,3 2,1 2,4 6,6 9,9 11,5 13,4 6,0 4,0-1,-4-1,-4-5,-5-5,-5-6,-4-10,-6-8,-2-12,-3-10,0-3,0-8,3-2,3 1,1 4,2 3,3 8,7 13,6 15,5 16,4 11,1 4,-1 1,-4-5,-3-5,-7-9,-7-12,-4-10,-4-15,-2-9,2-3,1 1,1 3,3 3,3 8,4 12,10 14,4 10,5 12,1 7,-2 1,-2-3,-4-6,-2-6,-3-5,-8-11,-3-13,-7-12,-3-7,1-1,0-2,3 2,0 4,2 3,7 9,6 9,5 7,6 8,1 4,0 0,-2-1,-3-1,-6-6,-4-7,-5-7,-3-6,-3-7,0-3,0-2,-1 1,4 2,3 7,9 13,5 15,8 16,3 10,0 8,-3-2,-2-6,-5-6,-3-6,-7-8,-4-13,-8-8,-2-9,-6-6,-1-6,0-5,3-7,4-2,4-1,4 3,1 4,2 3,2 6,6 13,4 15,5 11,5 5,1 3,-1 0,-2-5,-6-4,-9-8,-7-7,-8-10,-6-8,-2-8,1-8,-3-3,1 0,1 1,4 3,2 2,3 4,6 10,9 12,8 12,5 10,4 6,-1 0,-2-2,-6-6,-8-8,-8-7,-8-9,-3-6,-4-7,-1-4,-1-3,1-2,2-3,1 1,4 2,1 7,7 8,7 11,7 14,7 18,4 8,2 5,-1-2,-2-6,-9-13,-12-18,-10-15,-5-12,-1-5,-3-6,1-1,1 2,4 4,6 10,7 14,8 11,7 6,3 5,2-1,-7-4,-10-9,-6-6,-7-5,-3-6,-2 0,2 0,1-1,1-3,2 0,1 0,4 1,6 8,6 9,4 6,2 7,0 3,4 5,1 0,-5-8,-6-12,-8-13,-3-5,-2-4,1-2,0 0,2 0,1 7,4 7,5 10,6 9,5 6,2 5,-2 2,-1-3,-6-3,-7-6,-6-6,-5-4,-3-4,1 1,5 3,9 7,6 5,3 4,1 0,0-3,-5-4,-9-8,-7-8,-7-7,-3-7,-5-3,1-1,2 1,5 6,6 10,5 12,4 10,5 4,1 3,3 1,3-2,0-3,-3-8,-5-8,-7-9,-10-7,-7-5,-2-3,2-2,4 1,4 1,4 1,2 3,4 4,4 6,2 6,5 9,3 5,1 4,0 2,-1 1,-3-3,-2-3,-4-8,-5-3,-9-7,-6-8,-5-6,-1-3,2-2,2-1,6 2,3 3,3 0,3 2,0 3,-1 3,2 5,3 4,4 3,-1 5,0 4,-1 4,4 3,2 2,2 1,4 4,0-5,-3-3,-5-6,-9-10,-7-9,-6-7,-4-4,-1-3,1 2,4-1,4 2,6 3,5 2,1 2,2 0,-1 2,1 1,1 3,2 3,-2 1,1 1,3 5,2 3,3 3,-1 3,-3-1,1-1,-1-3,1 0,-4 0,-3 0,-7 3,-7 2,-4 4,-2 3,-2-1,0-1,4-1,3-2,3-4,1-1,2-1,3 0,-2-2,0 0,1 0,2 2,4-2,2-1,2-3,0 1,1-1,-4-2,-4-7,-2-6,-2-4,1-4,0-3,0-1,2-1,-1 3,2 5,4 5,0 7,-3 7,-2 7,-3 6,0 3,0 4,1 0,1-2,0-1,1-4,-4-3,-5-10,-3-8,2-8,1-8,5-4,4 0,5 0,2 1,1 2,-1 0,1 5,-1 5,2 5,0 5,1 6,-1 5,-3 5,-2 4,-1 5,-2 5,1 1,3 0,1-1,2-3,2-7,-3-5,-5-7,-4-7,-2-8,0-5,2-4,5-2,3-1,2-1,-2 3,0 2,0 5,2 3,-2 7,-1 6,-2 7,-1 3,-1 2,-3 0,-2 3,-5 3,-1 2,2-2,2-2,3-5,5-2,-2-8,-3-6,-2-10,-3-6,0-4,2-1,2 0,1 1,3 7,3 8,4 6,2 7,1 6,0 5,-3 3,-2 0,-2 1,-6 2,-3 0,-5 0,-3-4,2-1,1-4,-1-6,1-3,-5-8,-1-7,1-9,4-5,4-4,3-3,6-1,6 2,0 4,0 4,0 7,0 5,3 7,1 6,3 8,-2 8,-1 6,-2 5,-4 2,-2 1,-2-2,0-3,0-6,-1-6,-4-7,-6-9,-5-5,-2-7,-2-5,1-5,4-2,5 0,2 0,4 0,1 3,2 4,3 3,2 5,3 8,1 7,3 6,2 5,-2 1,-1-2,-4-8,-8-9,-7-7,-1-7,0-3,1-3,2-1,7 0,7-1,2 0,3 2,-1-1,-1 3,-2 2,-1 4,1 5,2 4,1 6,-2 4,-3 2,-1 3,-3 2,-6 1,-3 2,-4 1,-1 1,-1 3,0-1,2 1,1-1,-1-2,3 1,2-1,-1-2,2-1,1 0,1-5,1-8,2-9,3-7,3-5,2-1,1 3,-1 3,0 3,0 4,1 3,0 2,0 4,1 1,0 1,-2 3,-3 1,-1 4,-3 2,0 4,-1 4,2 1,-1 0,-1-1,0 1,2-1,1-3,3-3,-2-6,-4-9,-2-10,0-7,-2-9,6-3,3 1,3-1,4 2,0 2,-1 2,-3 2,-4 3,-3 4,-5 4,-5 5,-5 3,-4 5,-3 5,-2 6,-1 4,0 2,2 0,3-2,2-5,2 0,2-4,3 0,3-1,0-1,0 0,1-1,-1-1,3-5,9-7,4-5,4-6,3 0,-2 0,-2 4,-1 2,-3 2,0 3,0 3,0 1,1 0,2 1,2-1,-2 0,2 0,-3-3,1 0,0 0,-3-3,0 2,-2-1,-1-2,0-3,-3 1,-1-1,0 1,-1-1,-1 1,0 0,-1 1,-1 1,-4 6,-4 5,-2 7,-3 4,-2 4,1 3,-2 1,0 1,0 0,1-2,3-2,2-3,4-2,2-3,1-2,2 0,3-2,3-1,6-4,5-5,2-8,4-5,1-4,0-1,-1 0,-3-1,-5 2,-4 4,-3 1,-2 5,2 5,1 6,1 4,2 6,-1 4,-1 2,-3 0,-1-2,-3 1,-6 2,-5 1,-7 3,-3 1,-1 1,4 0,5-1,4-1,4-2,2-2,0-1,1-1,-1-3,0-1,-1-3,0-1,-2-1,-1-4,-3-7,-2-2,2-5,1-3,4-4,1-1,4 3,4 0,2-1,2 2,-2-1,-1 2,-2 1,-4 2,-2 6,-4 4,-1 3,-3 5,2 2,0 1,1 1,3 2,0-3,0-5,2-8,7-6,6-6,5-2,5-3,1 1,0 0,-3-1,-3 3,-3 4,-1 5,-2 7,-1 6,-1 5,-1 3,-2 1,-1 0,-2 1,-2-2,-5-2,-5-3,-3-1,-3 1,0-2,2 1,0-1,1-2,2 2,0 0,1 2,0 2,0 1,1-2,-1 0,2 0,1 1,-1 0,2 0</inkml:trace>
</inkml:ink>
</file>

<file path=ppt/ink/ink9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1820 18,'0'0,"0"0,0 0,1 0,0 0,-1 1,0-1,0 0,1 0,-1 1,0 0,0-1,1 0,-1 1,1-1,-1 0,1 1,-1-1,0 1,0 0,0-1,0 1,0-1,1 0,-1 1,0 0,4 19,-4-11,12 31,-6-21,-1-1,5 30,-8-28,2 1,1-2,0 1,0-1,9 23,-6-22,11 45,-13-31,-6-27,1-1,1 2,-1-2,1 2,1 6,18 43,17 45,-14-39,-19-46,0-1,2 0,13 25,-8-18,-8-16,0 0,0-1,-1 0,2 0,-1 0,9 8,48 46,-55-53,-1 0,1 0,-2 0,1 1,0-1,5 14,-8-12,2 0,-2 0,1 0,-3 0,4 16,1 11,-3-31,0 2,-1-1,2 1,3 5,-4-6,1 0,-1 0,0 0,3 10,0 10,1 0,15 40,-10-39,-6-15,7 24,15 43,-9-27,-16-43,1 1,-1 0,-1 0,2 14,-2-14,0 1,0-1,6 18,-2-7,0 1,5 38,-3-13,1 1,15 55,-19-89,-2-1,3 24,-4-24,2 1,-2-1,6 16,-2-8,-1 1,0 0,-1 1,-1-1,0 0,-2 1,0-1,-3 28,3-41,-1 0,-1 1,0-2,0 1,-1 1,-6 14,-25 47,21-45,10-22,1 0,-1 0,0 0,0-1,0 1,0-2,0 1,-1 0,-5 4,2-3,0 0,0-1,-16 5,-2-1,-1-2,-43 0,59-5,-15 1,0-2,-1-1,1-3,-30-8,36 8,0 2,0 0,0 1,-36 5,9-2,-166-1,205 0,0 1,1 1,-10 2,-15 3,-17 2,19-3,-23 8,37-9,-1-1,0 0,-20-1,-308-4,328 1,-23-7,22 4,-18-1,10 3,-1 1,-48 10,38-5,27-3,0-1,0 1,0 0,0 1,-9 4,-39 18,38-18,-24 13,30-13,1 0,0-2,-2 0,1-1,1-1,-26 2,28-4,0 1,-9 3,9-3,-19 2,15-3,-1-2,0-1,-18-5,26 6,0-1,1 0,0 0,0-1,-1-1,-8-6,3 1,8 7,0-1,0 1,1-1,0 0,0-1,0 0,-5-5,-23-33,27 37,-9-12,8 10,0 0,-1 1,0-1,-7-5,-6-4,-32-37,29 28,19 22,0-1,0 0,0 0,0 0,0 0,0-1,1 0,-1 1,2-1,-1 0,0 0,1 0,-2-1,2 1,-1-12,-1-4,0 11,1-1,2 1,-2-20,2 27,1-2,-1 1,0 0,1 0,0 0,0-1,0 2,1-1,-2 0,3 0,-2 1,1-1,2-3,44-66,-34 51,-9 14,-1 1,0 0,-1-1,6-16,-5 15,-2 1,2 0,-1 0,1 0,5-7,-2 4,-2 0,1-1,6-12,6-16,-10 24,11-28,-14 30,-1 1,2 0,13-22,-15 31,-2-1,0 1,0-1,1 0,-1 0,-1-1,4-9,3-41,-4 23,-1 14,-1 0,-1 0,-2-32,2-27,-1 69,2 1,-1-1,1 1,1 0,2-9,4-13,-1-4,-4 15,10-29,-12 42,1-1,-1 1,1 0,1 0,-1 0,1 1,-1-1,6-4,6-8,0 0,-1-2,0-1,12-26,-18 35,15-22,-14 23,13-22,-21 29,2 0,-1-1,0 0,-1 1,1-1,-1 0,1 0,-2 0,2-7,0 1,0 0,5-17,-5 19,1 0,-2-1,1 1,1-14,-3-64,0-12,3 77,0 1,2-1,0 1,8-27,-8 32,19-48,-15 41,4-8,1 1,1 1,21-33,-32 57,1-1,-1 1,1 1,1-1,-1 1,9-6,2-2,21-11,-16 10,-16 10,1 1,-1 0,0 1,1-2,8 1,-8 2,1-1,-1-1,-1 0,8-3,28-16,-10 6,47-34,-71 45,1 0,-1 0,1 1,0 0,0 1,11-2,8-3,-11 4,1 0,0 2,29 2,-11 0,-19 1,-1 0,0 1,0 1,17 8,-16-6,-1-1,2-1,29 4,-26-8,-4 0,-1 0,1 2,0 0,25 8,4 9,-13-6,35 10,-42-15,-16-5,0-1,1 1,12 0,45-4,-57 1</inkml:trace>
</inkml:ink>
</file>

<file path=ppt/ink/ink9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1 415,'0'-2,"0"-1,1 0,-1 1,1-1,-1 1,1-1,0 1,-1 0,2 0,-1 0,-1-1,4-2,18-26,-14 20,2-4,-2 7,-2-2,0 0,0 1,0-2,7-18,-10 19,2 0,-1 0,2 0,4-10,-2 7,-1-1,0 0,8-22,-5 8,-7 22,0 1,0 0,0-1,1 2,0 0,-1 0,1-1,0 2,0-2,8-3,-6 3,2 1,-2 0,1 1,0 1,0-1,12-2,107 4,-64 2,-58-1,4 0,-1 0,1 0,-2 0,2 2,-1-1,1 1,-2 1,2-1,7 6,-9-5,0 1,0-2,8 3,-10-4,0 0,1 2,0-2,0 1,-1 1,0 0,0 0,5 4,52 57,-48-52,-12-12,1 2,0-2,-1 3,1-3,-1 2,1 0,-2-1,2 1,-1 0,1 0,0 2,7 13,-7-15,-1 0,0 1,2-1,-2 1,-1 0,2 0,-1 0,1 3,3 12,-1-1,1-1,1 1,1-2,12 26,-7-12,-9-22,-1 0,1-1,0 1,6 7,1 3,-4-9</inkml:trace>
</inkml:ink>
</file>

<file path=ppt/ink/ink9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0,'1'14,"-1"0,1-1,4 25,0-9,0 1,-3 0,2 54,-5 270,2-343,0 0,1-1,-1 0,2 1,-1-1,1 0,0 0,1-1,-1 1,2-2,-2 2,3-2,-2 1,1-1,1 0,-1 0,1-2,7 7,29 26,-35-34,0 0,1 0,-1-1,0-1,1 0,-1-1,2 1,11 0,9 5,12-1,-31-6,0 1,0 0,15 6,-4 2,-14-6,1 0,0-1,-1 0,1-1,10 2,27 3,-28-3,22-1,-25-1,21 4,-21-3,23 1,-25-4,5 0,-1 0,-1 2,1 0,30 10,-28-6,0-2,1-1,0 0,-1-3,28-1,-7-1,-34 2,-1 0,0-1,0 0,1-1,-1 1,-1-1,1 0,0 0,5-4,5-6,12-12,-18 17,-3 1,0 1,0-2,-1 0,1 1,0-1,-1-1,0 1,3-10,3-9,9-34,-11 34,-6 18,2 0,-1 0,8-11,-7 10,0 1,6-14,-1-5,-1 1,-1-1,0 0,5-44,-10 57,6-25,-6 29,1 0,-1-1,0 0,0-11,-1-8,-1 1,-1 0,-5-47,3 62,1 1,-1-1,0 1,-1-1,-8-22,10 32,0 0,1-1,0 1,-3-10,3 3</inkml:trace>
</inkml:ink>
</file>

<file path=ppt/ink/ink9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46,'8'31,"-5"-11,2 7,-2 1,0 43,-3-11,0 72,1-128,-1 0,1 0,0 0,0-1,0 1,-1-1,2 1,-1-1,1 0,-1 1,2-1,-3 0,3 0,-1 0,0 0,0 0,0-1,4 3,3 4,2-1,-1-1,15 7,12 9,-31-19,0-1,0 1,0-1,1 0,8 2,-13-4,0 0,0-1,1 0,-2 1,2-1,-1 0,0-1,0 1,0 0,0-1,1 0,-1 1,0-1,0 0,0 0,0-1,0 1,0 0,2-4,-2 3,-1 0,0 0,0 0,0 0,1-1,-2 1,0 0,1-1,0 1,0-1,-1 1,0-1,0 0,1-3,-2-42,-1 28,3-84,-3-44,1 134,-2 1,1 0,-1 0,-2 0,-4-13,6 15,0 5,1 1,0 0,-1 0,0 0,0 0,0 1,-1-1,1 2,-1-2,0 2,1-1,-1 1,-1 0,1 1,-6-4,3 2,-1 0,0 2,0-1,0 1,-1-1,1 3,-14-1,19 1,2 0,0 1,0-1,-1 0,1 0,0 1,0 0,-1 0,1-1,0 1,-1 0,1 0,0 1,0-2,0 2,-1-2,2 2,-1-1,0 1,0-1,0 1,0 0,0-1,1 1,0 0,-1-1,-1 4,1 3,0-2,1 1,-1 1,0-1,1 12,0-5</inkml:trace>
</inkml:ink>
</file>

<file path=ppt/ink/ink9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56,'0'0,"0"0,0 0,0 0,0 0,0 0,0 0,0-1,0 1,0 0,0 0,0-1,0 1,0 0,0 0,0 0,0 0,0 0,0-1,0 1,0 0,0 0,0 0,0 0,0 0,0-1,0 1,0 0,0 0,0-1,0 1,0 0,0 0,-1 0,1 0,0 0,0 0,0 0,0 0,-1 0,1 0,0 0,0 0,0 0,0 0,0 0,0 0,0 0,0 0,0 0,0 0,0 0,0 0,0 0,0 0,0 0,-1 0,1 0,0 0,0 0,0 0,0 0,-1 0,-3 10,2-4,1 2,0-2,1 1,0 0,-1 0,2 0,-1 0,0 0,3 11,-3-18,0 0,0 0,1 1,-1 0,0 0,0-1,0 0,0 0,0 1,1-1,-1 1,0-1,0 0,0 1,1-1,-1 0,1 1,-1-1,0 0,0 1,1-1,-1 0,1 0,-1 0,1 0,-1 0,0 0,0 0,0 0,1 0,-1 0,1 0,-1 0,0 0,1 0,-1 0,1 0,-1 0,1 0,-1 0,0 0,0-1,0 1,0-1,1 1,-1 0,1 0,-1-1,1 1,-1 0,0-1,0 0,1 1,0-3,0 1,2-1,-3 1,2-1,-1 1,0 0,1-6,-1 5,0 0,0 0,-1-1,0 1,1-1,-1 0,0 1,-1-1,1 1,0 0,0-1,-1 1,0-1,-2-5,-1-1,1 1,-1 0,-8-14,12 22,-1 1,1 0,0-2,0 1,-1 1,1 0,-1-1,0 0,1 1,0 0,-1-1,1 0,0 1,-1-1,0 1,1 0,-1 0,0 0,0-1,1 1,0 0,0 0,-1 1,1-1,-1 0,1 0,-1 0,1 0,0 1,0 0,0-1,-1 1,1-1,0 0,0 0,-1 1,1 0,0-1,0 0,0 0,0 1,0 0,0-1,0 1,-1 7,1 0,0 15,0-20,-1 26,1-17,0 0,0 0,1 0,2 16,0-18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4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108 0,'0'3,"0"5,0 3,-3 3,-2 3,1 2,-4-3,-3-4,-4-4,2-1,1 4,1-3,-3-1,3-2</inkml:trace>
</inkml:ink>
</file>

<file path=ppt/ink/ink9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0,'1'0,"0"0,0 1,0-1,1 0,-2 0,2 0,-1 1,0 0,0 0,0-1,0 0,0 1,0 0,0-1,0 2,0-1,0 0,1 2,-1-1,0 0,1 1,-1 0,-1 0,2-1,-1 1,-1 0,2 6,-1 3,1 0,-1 1,-1 19,0-26,-1 13,1 11,-2 2,-4 36,-9 64,14-130,1 0,0 0,-1-1,1 1,0 0,-1-1,0 1,0-1,1 1,-2 3,-3 1</inkml:trace>
</inkml:ink>
</file>

<file path=ppt/ink/ink9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12 701,'1'-67,"-2"-74,-4 92,2 30,0-31,2 33,2-1,-1 0,2 1,0 0,0 0,7-20,-6 22,4-24,-3 8,16-96,-20 125,0 1,0 0,0 0,0 1,1-2,-1 1,0 0,1 0,0 1,-1-2,0 2,0-1,1 0,0 0,0 1,-1-1,0 0,0 1,1-1,0 0,0 0,-1 1,2 0,-1-1,1 1,-1 0,0 0,1 0,-1 0,0 0,0 1,1-1,-1 0,0 0,0 1,0 0,1 0,0 1,29 18,-18-11,0 1,26 10,-25-16,1 1,-1-3,0 1,1-2,14 0,327-3,-201 2,-148 1,1 1,-2-2,9 5,16 2,5 1,-26-6,0 1,12 0,-8-4,-8 1,-2-1,1 1,0 1,8 1,-11-2,-2 0,1 1,0-1,0 1,0-1,0 1,0 0,0 0,0-1,0 2,-1-2,1 1,0 0,-1 0,2 1,-1-2,-1 2,0-1,0 1,1-2,0 2,-1-1,1 1,-1-1,0 0,1 2,0 15,0 0,-1 0,-1 27,-1 6,1-41,0 0,0 0,0 0,-1-1,0 1,-1 0,0-1,0 0,0 0,0 1,-10 13,11-17,0 0,0 0,1-1,0 1,-1 0,2 0,0 1,-1-1,1 0,0 11,-2 27,-1-25,-1 36,4-43</inkml:trace>
</inkml:ink>
</file>

<file path=ppt/ink/ink9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92,'9'-2,"0"1,-1-1,1-1,0 0,8-5,2-1,-13 6,1 0,-2-1,10-7,-11 7,0 1,1 0,-1 0,1 0,-1 1,1 0,7-2,-10 3,2 1,0 0,0-1,0-1,1 1,-1-1,1 1,-2-1,1 0,4-4,-28 19,16-10,1 1,1 0,-1 0,1 0,-4 7,-3 6,7-15,0 1,1-1,-1-1,0 1,0 0,0 0,0-1,0 0,-4 2,-22 9,12-7,-50 22,34-12,22-10</inkml:trace>
</inkml:ink>
</file>

<file path=ppt/ink/ink9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158 945,'-5'0,"-1"0,1-2,0 1,-1 0,0 0,0-1,1-1,0 1,-6-6,-2-2,0-1,-13-14,19 17,4 5,0 1,1-1,-2 0,2-1,-1 0,2 1,-2-1,1 0,0 0,0 0,0-1,1 1,-1-1,1 1,0 0,0-1,0 0,0 0,1 0,-1 0,1 1,0-10,0-11,0 16,-1-1,1 1,0 0,1-1,0 2,0-2,3-13,-1 19,-1 0,0 0,1 1,-1-1,1 1,-1 0,1 0,0 0,0 0,0 1,7-4,9-10,-10 8,-1 0,0-1,-1-1,1 0,-2 1,1-2,-1 0,0 0,-1-1,0 0,5-16,-9 27,3-15,1-1,-2 1,5-24,-5 7,0 17,-1 0,0-22,-2 13,-1 13,1 0,2-22,-1 31,-1-2,1 2,0-1,0 1,0-1,0 0,1 1,-1-1,1 1,0 0,-1 0,4-5,10-9,1 1,-1 1,20-14,-16 14,-14 12,1-1,0 1,0 0,0 1,9-3,15-6,-25 9,0 1,0-1,-1 1,1-1,0 2,-1-1,10 2,-2 0,20 6,-27-5,4 0</inkml:trace>
</inkml:ink>
</file>

<file path=ppt/ink/ink9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46,'0'0,"0"-2,1 2,-1-1,0 0,0 0,1 1,-1-1,0 0,1 1,0-1,-1 0,0 0,1 1,0 0,0-1,-1 0,0 1,1 0,0-1,0 1,0-1,16-7,-16 8,15-6,-9 2,1 1,0 0,0 1,0 0,0 0,0 2,0-1,1 1,7 1,-12 1,0-1,0 1,-1 1,1-1,0 0,-1 1,0 0,0 0,4 5,27 36,-26-34,6 10,-8-11,2 1,-1 0,-2 0,1 0,8 21,-4-4,16 46,-24-63,1 0,-1 0,0 0,0 1,-1 16,0-16,0 0,1 1,-1-2,2 2,3 14,-4-18,1 5,0 0,1 23,-1-2,1-8,-4-14,3 1,-1 0,4 15,6 9,6 17,-11-6,-6-36,2 0,4 23,-5-28,1 1,0 1,-1 0,0-1,-1 2,3 14,-4-22,0 0,0-1,0 2,-1-1,1-1,0 1,0 0,0 0,-1 0,0-1,0 1,1 0,0-1,-1 1,0 0,0-1,0 1,0-1,1 0,-2 0,1 1,0-1,0 0,0 0,-1 0,1 0,0 0,-1 0,1-1,0 1,0 0,-1-1,-2 1,-6 1,0 0,0-2,0 0,-1 0,2 0,-1-2,0 0,-16-6,-30-15,51 22</inkml:trace>
</inkml:ink>
</file>

<file path=ppt/ink/ink9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844 311,'1'-47,"-2"-53,1 97,-1 0,0 0,1 0,0 1,-1 0,-1-1,2 1,-2-1,2 1,-1-1,-1 1,1 0,-1 0,1 1,-1-2,1 1,-1 1,0-1,-3-1,-3-4,-1 1,-18-7,13 6,-20-12,20 11,1 1,0 0,-18-5,-5-1,26 8,1 2,-1-1,0 2,-15-1,8 2,-77 2,86 1,1-1,0 1,-1 1,1-1,0 1,0 0,1 1,-2 1,2-1,-12 11,-7 22,19-30,-2 2,-5 11,-11 14,20-30,-1 0,0 0,-10 6,1-2,-10 4,21-11,0 0,0 1,0 0,-1-1,1 2,0-2,0 2,-4 3,3-2,0 1,0 0,1 0,0 1,-1 0,1 0,0 0,0 0,1 0,-3 8,-9 29,-9 22,21-56,1-1,-1 1,1 9,0-11,0-1,0 1,0-1,0 0,0 1,-5 10,3-9,-1 0,2 0,-1 0,1-1,-1 2,-1 14,3-12,-2 0,-3 13,4-16,-1 1,2-1,-1 0,-1 17,3 15,0-25,-1 1,0-1,-3 24,1-24,2 2,-1 0,2-2,0 24,0 29,-1-55,-1 1,-6 22,6-24,-1 0,1 1,-1 19,-2 43,-1 28,5-92,2 0,-1 0,1 0,0 0,1-1,0 1,0 0,1-1,6 17,9 29,-9-27,0 0,14 49,-20-68,-1 2,0-1,-1 0,0 1,0 15,0 32,-3 60,1-108,-1 1,1-1,-6 17,4-19,1 1,-1 0,3 1,-3 18,2-18,1 5,-1 1,1-1,-5 19,4-24,-1 1,1-1,1 1,-1-1,1 2,0-2,1 1,-1-1,2 1,3 15,-3-20,1 2,-1-2,1 1,0 0,0-1,1 0,-1-1,2 1,-2-1,2 0,0 0,-1 0,2-1,-2 0,7 4,23 17,-27-21</inkml:trace>
</inkml:ink>
</file>

<file path=ppt/ink/ink9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923 355,'-4'-4,"2"1,-1 0,0-1,-8-3,7 4,2 1,-1 0,0-1,0 0,0-1,-4-4,2 1,0 2,-1-2,1 2,-1 0,0 0,1 0,-11-4,-13-12,1 0,19 16,3 0,-2-2,1 1,0 0,-9-12,1 0,-5-7,17 22,1-1,0 1,-1 0,0 0,-1 0,2 0,-1 1,-8-5,-29-10,9 4,20 9,0 0,-20-3,20 4,-26-8,29 8,0 0,-1 1,0 1,0 0,-12 1,8 0,2-1,-17-3,-53-14,69 16,0 0,0 1,0 1,0 1,1-1,-1 3,-22 6,31-8,1-1,0 2,0-1,0 0,0 0,0 1,1-1,-1 0,0 1,0 0,1 0,0-1,-1 2,-1 2,-2 3,1 1,-6 15,-4 10,1-7,1 2,-12 35,12-31,8-19,1 0,-6 24,-1 9,8-35,0 0,0 0,1 0,1 1,-1-1,2 17,-1-9,0-7</inkml:trace>
</inkml:ink>
</file>

<file path=ppt/ink/ink9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1,'0'2,"0"1,-1-1,0 1,0-1,0 0,0 1,0-1,0 1,-1-1,2 0,-1 0,-1 0,-2 3,-2 3,-22 28,20-28,1 1,-10 17,-6 7,20-29,-1 1,0 0,2 0,-1 0,-1 0,2 0,-1 1,0-1,1 1,1 0,-2 0,2 0,-2 9,1 32,2-37,-1 0,0 0,1-1,-2 0,1 2,-5 12,1-5,2 0,-1-1,-3 36,5-31,-1-1,-5 24,3-27,3 1,-1 0,2 1,0-1,0 0,3 24,-3 50,-10-19,8-47,0 0,-2 53,5-67,0 0,0 0,-1 0,-1 0,1 0,-1 0,-6 23,5-28,2-1,-1 2,2-1,-2 1,1-1,1 16,0-13,0 0,-1-1,-2 17,0-2,0 1,1 0,1-1,3 43,-2-10,0-47,0-1,0 1,1 0,0-2,0 2,1-1,0 1,6 18,-6-20,1-1,-2 0,0 1,2 12,-2-12,1 1,-1-1,4 13,-2-11,-1 0,0 0,0 1,-1-1,0 1,-1 18,0-17,0 1,1 0,1-1,2 16,-2-25,-1 0,1 0,-1 1,1 0,1-2,2 8,-2-8,-1 2,1-1,-2 0,2 0,-1 1,2 7,0 10,-1-1,1-1,-2 2,1 40,-3-56,0 1,0-1,1 0,0 0,0 1,0-2,1 1,-1 0,2-1,2 10,4 1,-1-1,11 17,-9-17,15 30,-17-27,1-2,1 0,-1 0,2-2,0 1,14 14,-17-22</inkml:trace>
</inkml:ink>
</file>

<file path=ppt/ink/ink9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405 0,'9'31,"-9"-22,2 1,-1 0,-1-1,0 1,0 15,0-24,-1 1,1 1,-1-1,1-1,-1 2,1-1,0 0,-1 0,0-1,0 1,1 1,-1-2,0 0,0 2,0-2,-1 0,1 1,0-1,0 1,0-2,0 2,-1-1,1 0,-1 0,1 0,-1 0,1 0,0-1,-1 0,-3 2,-25-1,23-1,1 0,-1 0,1 1,0 0,-1 1,-12 5,10-2,1 0,-1 1,0 0,1 1,0 1,0-1,-8 13,-21 21,-32 43,50-59,1 0,1 2,1 1,-15 33,27-53,3-5,1-2,-2 0,1 2,1-1,-2-1,2 1,0 0,-1 1,0 2,1-5,0 0,0 1,0-1,0 0,0 0,0 0,0 1,0-1,0 0,0 0,0 0,0 0,0 0,0 0,0 0,0 1,0-1,0 0,0 0,0 0,0 0,0 0,0 0,1 0,-1 0,0 0,0 1,0-1,0 0,0 0,0 0,0 0,0 0,0 0,0 0,0 0,0 0,0 0,0 0,1 0,-1 0,5-2,4-8,-9 10,5-7,0-1,0-1,0 1,6-18,-7 15,1 0,12-18,-6 11,10-21,-12 22,17-27,-26 44,0 0,0 0,0-1,1 1,-1 0,0-1,0 1,0 0,0 0,1 0,-1 0,0 0,0 0,0 0,0 0,0 0,0 0,0-1,0 1,0 0,0 0,1 0,-1 0,0 0,0 0,1 0,-1 0,0 0,0 0,1 0,-1 0,0 0,0 0,0 0,0 1,0-1,0 0,1 0,-1 0,0 0,1 0,1 12,-2 15,-3-6,-1-1,0 0,-1 1,-9 26,10-36,0 1,-9 16,11-23,0-2,-1 2,1-2,0 1,0-1,-1 0,0 1,0-2,0 1,-4 3,6-5,1-1,-1 0,0 0,0 1,1-1,-1 1,0-1,0 0,1 0,-1 0,-1 0,2 0,0 0,-1 0,-1 0,2 0,-1-1,0 1,0-1,1 1,-1 0,0 0,-1-3,2 3,-1-2,0 2,0-2,0 1,1-1,-1 1,1-1,-1 0,0 1,1 0,0-1,0 0,-1-2,-1-3,2 0,0-1,0 1,0 0,0 0,3-8,-1 8,-1-1,2 0,-1 2,1-2,-1 1,2 1,-1-1,0 1,0 0,9-10,1-4,-9 14,-1 0,-1-1,2-1,-2 2,1-1,-1 0,0-1,1-10,5-18,-6 30,-1 2,1-1,-1 0,1 0,1 0,-1 1,0-1,1 1,-1 0,1-1,0 2,0-1,1 1,-1 0,0-1,1 2,-1-1,1 0,6-3,-2 3,1-2,9-8,2-1,5-5,-19 14,1 0,12-7,-3 5,18-12,-31 18,-1-1,0-1,1 1,0 0,-1-1,0 1,0-1,0 0,0 0,2-3,-2-2,-4 6,0 2,2 0,0 1,-1 0,0-1,0 0,0 1,0 0,0 0,1-1,0 0,-2 3,-13 21,9-15,0 2,-10 10,13-17,0-1,-1 0,1-1,0 1,-1-1,1 0,-1 0,0 0,-6 0,-8 6,14-5,0-1,0 1,-1 0,2 2,-8 6,-4 5,-4 6,16-20,1 3,-1-2,0 0,0 1,-1-2,1 1,-4 2,0-1</inkml:trace>
</inkml:ink>
</file>

<file path=ppt/ink/ink9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447 136,'0'-3,"0"-1,1 2,-1-1,0 0,1 0,1-3,-2 3,1 1,0-1,-1 0,1 0,-1 0,0 0,0 1,1 0,-1-5,-1 4,0 0,0 0,1 0,-1 1,0-1,-1 0,2 0,-2 1,0-1,1 1,0 0,-1-1,0 1,0-1,0 2,-4-4,1-1,-3 1,2 1,-15-8,15 10,1 1,0-1,0 1,0 1,-1-1,1 1,0 0,1 1,-2-1,1 1,0 1,0 0,-9 3,8-1,0-1,0 1,1 1,0-1,-1 0,1 2,0-1,1 1,-1 0,-7 12,-14 32,-11 19,13-20,9-26,-16 31,12-28,5-6,-11 16,16-26,1 0,-6 14,11-20,1 0,0 1,0 0,1-1,-1 1,1 0,-1-1,2 1,-1 0,0 6,-1 32,3 51,0-24,-1-55,0-2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4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1,'3'0,"2"3,3 1,5 0,-2 3,3-1,2 2,-3 0</inkml:trace>
</inkml:ink>
</file>

<file path=ppt/ink/ink9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31,'0'5,"1"0,0-1,0 0,1 1,-1-1,0 0,1 0,-1 0,1 1,0-2,4 7,-6-9,1 0,-1-1,0 0,0 0,1 0,-1 0,0 1,0-1,1 1,-1-1,0 0,0 0,0 0,1 0,-1 0,0 0,0 0,0 1,0-1,1 0,-1 0,1 0,-1 0,0 0,0 0,0 0,1 0,-1 0,1 0,-1 0,0 0,1-1,-1 1,0 0,0-1,1 0,-1 1,1 0,-1-1,1 0,-1 1,0-1,0 0,0 0,0 1,0-1,0-1,1-1,-1-1,1 1,-1 0,0 0,-1-1,0-5,1 7,-1 0,0 1,0-1,1 1,-1 0,-1-2,1 3,0-2,0 1,0-1,-1 2,2-2,-1 1,-1 0,1 0,-1 1,1-1,-1 0,1 1,0-1,0 1,-1 0,1 0,-1 0,1 0,-1 0,-1 0,-6 0,1 2,-1-1,-11 5,14-4,-2 1,-1 1,2 0,-1 0,1 1,0 0,0 1,0 1,0-1,-9 13,15-18,-1 0,2 0,0 0,-1 1,-1-1,2 0,-1 0,1 1,-1-1,1 1,-1-1,1 1,0-1,-1 1,1-1,-1 0,1 1,0 0,0-1,0 4,0-5,0 0,0 1,1 0,-1-1,0 0,0 1,1-1,-1 1,0 0,0-1,0 0,0 0,1 0,-1 1,1 0,-1-1,0 0,0 0,1 0,-1 0,0 0,0 1,1-1,0 0,0 1,0-1,0 0,0 0,1 0,-1 0,-1-1,2 1,-1-1,0 1,0 0,0 0,1-2,9-4,0-1,10-9,-18 13,0 1,1-1,-1-1,0 1,-1-1,1 1,0-1,-1 0,1-1,1-4,-4 9,1-1,-1 0,0 1,0-1,1 1,-1 0,0-1,0 0,0 1,0 0,0-1,0 0,0 1,0-1,0 1,0-1,0 0,0 1,0 0,0 0,-1-1,1 0,0 1,0-1,-1 1,1 0,0-1,-1 0,1 1,0 0,0 0,0-1,-1 1,1-1,0 1,0 0,-1 0,0 0,1 0,0-1,0 1,-1 0,1 0,-1-1,0 1,1 0,0 0,0 0,0 0,-1 0,0 0,-1 0,0 0,0 0,-1 0,1 0,1 1,-2 0,0-1,-1 2,1 0,0 0,-1 0,2 1,-5 5,5-7,1 0,1 0,-2 0,1 0,1 1,-1-1,0 0,1 1,-1-1,0 1,1-1,0 1,-1-1,1 1,0 0,-1 1,1-2,0-1,0 1,1-1,-1 0,0 0,0 0,0 0,0 0,0 0,1 0,-1 1,0-1,0 0,0 0,0 0,1 0,-1 1,0-1,1 0,-1 0,0 0,0 0,0 0,0 0,1 0,-1-1,0 1,1 0,-1 0,0 0,0 0,0-1,0 1,0 0,0 0,0 0,1 0,-1 0,0 0,0 0,1-1,-1 1,0-1,10-7,-10 7,1 0,0 1,0 0,-1-2,0 1,1 1,0-1,-1 0,1 0,-1 0,0 0,1 0,-1 0,1 0,-1 0,0 0,0 0,0 0,0 0,0 0,0-1,0-1,0 2,0 0,-1 0,1 0,-1 0,1 1,-1-1,0 0,0 0,1 1,0-1,0 0,-1 1,0 0,0-1,0 0,0 1,1 0,-1 0,-1-1,0-1,-2 2,1-1,1 0,-2 1,1 0,0 0,0 0,0 0,0 0,0 1,-5 1,8-1,-2 0,1-1,0 1,0 0,0-1,-1 2,1-1,1 0,-1 0,-1 0,2 1,-2-1,2 0,0 1,-1-1,0 1,0-1,1 1,-1 1,1-2,-1-1,1 1,0-1,0 1,0-1,0 0,0 1,0 0,1-1,-1 0,0 1,0-1,0 1,0 0,1-1,-1 0,0 0,0 1,0-1,0 1,0 0,1-1,-1 0,1 0,0 1,-1 0,0-1,2 0,-2 1,2-1,-1 1,-1 0,1-1,1 0,-2 0,2 0,-2 0,1 0,2 0,2-1,-1-1,0 2,0-2,0 0,1 0,-1 0,0-1,5-4,-8 7,0-1,0 0,1 0,-1 0,-1-1,2 2,-1-2,0 1,0-1,0 1,-1-1,2 0,-2 1,1 0,0-2,-1 2,1 0,-1-2,0 2,1-1,-1 0,1 0,-1 0,0 1,0-2,0 2,0-1,0 0,-1-2,1 3,-1 0,1 0,0 0,0 0,-1-1,1 2,-1-1,0 0,1 1,-1-2,0 1,1 1,-1-1,1 0,-1 1,0 0,1-1,-2 0,1 0,1 1,0 0,-2 0,1 0,1 0,-2-1,2 1,-1 0,0 0,0 0,0 1,1-1,-1 0,0 0,-2 1,1 0,-1 0,1-1,0 2,-1-1,1 1,0-1,0 0,-1 2,1-1,0 0,-2 2,-30 48,32-47,0 0,0 0,1 0,-1 1,1 0,0-1,0 2,-1 8,0 6,1-14,-1 1,1-2,-1 1,0 0,-1 0,0 0,1-2,-1 2,0-1,0 0,-1 0,0-1,0 0,0 0,0-1,0 1,-1 0,1-2,-1 1,-6 3,4-1,-1 1,1 0,0 0,-7 11,5-8,-15 15,21-21,-1-2,2 1,-2 1,2-1,-1 1,1 0,0 0,-1 0,1 0,1 0,-2 1,2 0,0-1,-2 7,1 0,0 0,0 1,2-1,0 1,0 12,0-24,-1 0,1 0,0 1,0-1,0 1,0-1,0 0,0 0,1 0,-1 0,0 0,0 1,0-1,0 1,0-1,0 0,0 0,0 0,0 1,0-1,0 0,0 0,0 0,0 1,0-1,0 0,0 0,1 0,-1 0,0 0,1 0,-1 1,0-1,1 0,6-4,12-15,-16 16,34-50,-28 43,-1 0,1-1,-3 1,2-2,-1 0,-1 1,1-2,-2 0,0 1,8-30,-7 3,-5 30,1 0,-1 0,1 1,0-1,0 0,0 1,8-15,2-1,-10 17,2 1,-1-1,0 1,0 1,2-1,-1 0,-1 1,2 0,7-7,-2 7,-10 5,0 0,0 0,1 1,-1-1,0 0,0 0,0 0,0 0,0 0,0 0,0 0,0 0,1 1,-1-1,0 0,0 0,0 1,0-1,0 0,0 0,1 0,-1 0,0 0,0 0,0 0,0 1,0-1,0 0,0 1,0-1,0 0,0 0,0 1,0 1,-1 0,1 0,-1 0,1 1,-1-2,1 1,-1 0,-1 3,-6 14,-19 31,23-43,-1 0,1 0,-1-1,-1 1,0-2,-11 10,6-5,7-6,0-2,0 1,0-1,-7 5,9-9,5-2,3-4,16-10,38-37,-59 55,0-2,1 1,-1-1,0 0,0 1,0-1,1 0,-2 1,1-1,0-1,-1 1,3-3,-3 5,0 0,-1 0,1 0,0 0,0 0,0 0,-1 0,1-1,0 1,0 0,-1 0,1 0,0-1,0 1,0 0,0 0,0 0,-1 0,1 0,0 0,0 0,-1 0,1 0,0 0,0 0,0 0,0 0,0 1,0-1,0 0,0 0,0 0,-1 0,1 1,0-1,0 0,0 0,-1 0,-6 5,7-5,-14 9,2 1,0 0,-19 24,-14 13,9-20,25-21,1 1,-17 17,14-10,8-11,1 2,0-1,-7 11,9-13,1 0,0 1,-1 0,1 0,1 1,-2-2,1 1,1 0,-1 1,0-2,0 8,1 1,-1 0,1-1,0 1,2 15,-2-26,0 1,0-1,0 1,0-1,0 0,0 0,0 0,0 0,0 0,0 1,0-1,0 1,0-1,1 0,-1 0,0 0,0 0,1 1,-1-1,0 0,0 0,0 0,0 0,0 0,1 0,-1 1,0-1,0 0,1 0,-1 0,0 0,1 0,-1 0,0 0,9-4,6-13,11-22,-18 25,15-17,21-34,-29 43,-2 0,21-43,-12 6,-18 52,-1 0,1 1,0-1,0 1,6-7,-6 8,0 0,0 0,-1 1,2 0,-1 0,1 1,-1-1,1 1,5-2,-6 4,-2 0,1 0,0 1,-1 0,2 0,-2 0,1 0,0 0,0 0,0 1,0 0,0 0,-1 0,0 0,1 1,0-1,0 1,3 3,-1-1,-2-1,0 0,1 0,1 0,-2 0,1-1,0 0,-1 0,2 0,-1-1,1 0,4 1,29-2,-27 0</inkml:trace>
</inkml:ink>
</file>

<file path=ppt/ink/ink9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0,'2'0,"0"1,1-1,-1 0,1 1,-2 1,2-2,-1 2,0-2,0 2,0-1,0 1,2 2,22 29,-3-7,-17-18,0-1,0 3,0-2,-1 2,1 0,-2 0,1 0,-1 0,5 18,-8-19,-5-12,-13-20,9 13,-1-3,-2 0,-9-20,15 26,2 0,-1 0,1-1,0 0,0 0,1 0,-2-10,2 6,4 9,2 7,54 95,-49-82,-7-10</inkml:trace>
</inkml:ink>
</file>

<file path=ppt/ink/ink9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30,'20'36,"-6"-13,-5-5,0 1,14 37,3 10,-24-62,0 0,-1 0,-1 1,2-2,-1 1,-1 1,1-1,-1 0,1 1,-1 6,2 23,0-26,-1-13,-2-12,-1 7,0-2,-7-15,7 20,-1-2,1 1,-1-1,2 0,-3-16,3 18,1 0,0 0,-2 0,1 1,0-1,-1 0,0 1,-1 0,1-1,0 2,-5-8,-2-11,8 20,-1 1,1-2,-1 1,0 0,0 1,0-1,-3-3,-47-55,56 69,0 1,0 0,-1-1,3 10,1 3,1-3,-1 1,-1 0,-1 1,-1 0,0 0,3 25,-6-37,1 1,-2-1,5 12,-2-41,-3 11,0 0,0 1,-1-1,-1 1,1-1,-1 1,0-1,-1 1,0 0,0 1,-7-15,4 10,4 9,0 0,0 1,-1-1,-4-8,4 12,3-1,-2 1,0-1,1 1,-1 0,1 0,-1-1,0 2,0-1,1 0,-1 1,0 0,0 0,-2-1,1 1,0 0,0 1,0-1,0 0,0 1,1 0,-1 0,0 1,1-2,-5 5,-24 23,10-7,17-18,0 1,1-1,0 0,0 1,0 0,-3 6,2-3</inkml:trace>
</inkml:ink>
</file>

<file path=ppt/ink/ink9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0,'-5'6,"-1"0,0 0,0-1,0 0,-11 6,11-7,0-2,1 3,0-2,0 2,0 0,0 0,1 0,-7 9,3-2,-9 24,15-33,1-1,0 1,-1 0,2 0,-1 0,0 0,1 0,-1 0,1 0,-1 0,1-1,0 2,0 0,0-2,0 1,1 4,-1-5,0-2,1 1,-1 0,0 0,0-1,1 1,-1-1,1 1,-1 0,0-1,1 1,0-1,-1 1,1-1,-1 1,0-1,1 0,0 1,0-1,-1 0,2 1,-1 0,2-1,-2 0,2 0,-1 0,0 0,4-2,0 1,1-2,0 1,5-5,11-8,-17 11,-1 0,1 1,0 0,0 0,-1 0,1 2,0-1,7 0,-10 2,0 0,-1 0,1-1,0 0,0 1,-1-1,1 0,-1 0,1 0,0-1,-1 1,1 0,-1-2,3-2,-5 5,0 0,0 0,0 0,0 0,1 0,-1-1,0 1,0 0,0-1,0 1,0 0,0 0,0 0,0 0,0 0,0-1,0 1,0 0,0-1,0 1,0 0,0 0,0-1,0 1,0 0,0 0,0 0,0 0,0-1,0 1,-1-1,1 1,0 0,0 0,0 0,0 0,0 0,0 0,0 0,0 0,0 0,0-1,0 1,0 0,-1 0,1 0,0 0,0 0,-1-1,1 1,0 0,0 0,-1 0,1 0,0 0,0 0,0 0,0 1,-12-2,3 4,1 1,0 0,-1 0,2 1,-1 1,0-1,2 2,-10 8,-15 13,30-27,0 1,-2-1,3 1,-1-1,-1 1,1 0,-1 0,2-1,-1 1,0 1,0-1,1 0,-1 0,1 0,-1 0,0 3,-2 7,0-3</inkml:trace>
</inkml:ink>
</file>

<file path=ppt/ink/ink9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0,'0'1,"0"0,0 0,0 0,-1-1,1 2,0-2,-1 1,1 0,0 0,0-1,-1 2,1-2,0 0,-1 2,0-2,1 1,0-1,-1 1,-1 1,-13 9,2-1,10-6,0-1,0 2,1 0,-1-1,2 0,-2 1,1 0,1 0,-3 6,-9 48,12-49,0 0,0-1,0 2,1-1,0 0,2 18,-2-24,0 0,1 0,0-1,-1 1,1-1,1 1,-2-1,2 0,-1 1,1-2,-1 1,1 0,-1 0,1 0,0 0,0-1,0 1,1-1,-2 0,2 1,-1-2,3 3,-2-4,-2 1,2 0,-1-1,1 0,-2 1,2-1,-1 0,1 0,-2 0,2-1,-1 1,0 0,1-1,-2 0,2 0,-1 0,0 0,-1-1,2 1,-1-1,-1 0,2 1,2-5,-3 2,2 1,-2-2,1 1,-1 0,0 0,1-1,-1 0,-1 0,1 1,0-1,-1 0,2-10,-2-14,0 16</inkml:trace>
</inkml:ink>
</file>

<file path=ppt/ink/ink9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18,'39'1,"45"-2,-47-6,-23 3,23 0,-14 2,-14 2,0-1,-1 1,1 1,0-1,13 5,-13 0,-1 0,16 11,0 2,22 7,-42-23,0 0,-1 1,2 0,-2 1,8 6,8 7,-14-12,-1-1,0 1,8 8,-1 1,-5-7,0 1,7 13,5 7,46 65,-60-87,0 0,-1 0,0 0,5 11,-4-10,-2 0,1-1,0 1,8 9,-2-6,-1 1,0 1,0 0,-1 0,9 22,10 20,-9-20,-12-20,-1 1,1 0,-2 0,0 1,0-1,2 30,-3-12,-1 53,-2-41,0-32,0-1,-3 19,3-19,-1 0,0 16,2-23,1 0,-1 0,0-1,1 1,0 0,0 0,0 0,1-1,1 7,77 204,-77-209,-1-1,-1 1,0 0,1-1,-2 1,1 1,-1 8,0-9,1-1,-1 1,1 0,0-1,0 0,0 1,0-1,4 10,11 16,-10-21,0 1,3 10,6 15,-9-23,9 28,2 17,-14-49,4 8,-1 0,-1-1,4 22,-6-29,-1-1,1 0,0 0,0 0,0-1,1 0,0 0,9 12,9 17,-19-30,0 0,-1 2,1-1,-2 0,2 0,-2 0,1 1,-2-1,3 9,-3 1,1 0,-1 0,-2 17,0-26,2-1,-2 1,1-1,-2 0,1 0,-5 12,-21 37,22-46,1-2,-1 0,-1 0,-9 10,7-9,2-1,-12 17,12-16,1 0,-1-1,0 1,0-2,-1 0,1-1,-1 1,-1-2,-10 7,3-4,-1 0,-35 9,-37-1,83-16,1 2,-1 0,0 0,0 0,0 1,-7 6,-1 1,-14 14,7-5,19-17,-1 1,0-2,1 0,-1 2,0-3,-1 2,2-2,-1 2,-1-1,-2-1,5 0,-2 0,2 0,-1 0,0 0,1 0,-1-1,0 0,1 0,-1 1,1-1,-1 0,0 1,0-2,2 1,-2-1,0 2,1-2,-3-3,-1-4</inkml:trace>
</inkml:ink>
</file>

<file path=ppt/ink/ink9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-2 107,'12'-7,"1"0,0 2,0 0,16-2,-15 4,-1-1,-1 0,2-1,16-11,-24 13,1 1,-2-1,2 1,-1-1,0 3,11-2,15-4,23-8,-41 10,-1 2,1 1,-1 0,1 1,14 2,-14 2,28 8,1 2,14 1,-42-12,23 10,-32-9,-1-1,1 1,8 8,5 3,14 16,32 19,-47-34,26 13,-34-20,0 0,-1 0,0 2,14 18,-18-24,0 1,10 7,8 11,-18-19,-1 2,-1-1,1 1,-1 0,0 0,1 0,-2 0,4 13,0 7,3 32,-2-20,15 64,-8-50,-8-36,-1 1,-1 1,2 19,-2-17,6 24,1 19,-7-32,-1-18,-1 2,1 25,-3-14,5 26,-2-26,0 29,-5 7,4 66,-2-119,3-1,-1 1,1 0,0-1,0 0,0 0,1 0,7 11,-2 0,17 48,1 0,0 1,-23-64,-2 2,1 0,0 0,-1 0,0-1,0 2,0-1,-1 1,1 8,1 1,-1 0,2 0,-1 0,8 20,-8-29,1 0,0 0,5 9,11 20,-18-30,0 0,0 0,0 0,-1 0,1 1,0 11,0 2,-2 22,0-27,0 1,0-1,4 19,-1-17,0 29,-3-33,1-6,-1 0,0-1,0 2,-1-1,0-1,1 1,-1 0,-2 0,2 0,-1-1,-3 9,-33 63,33-69,-1-2,0 2,-1-2,0 0,-12 12,-60 50,69-62,0-1,1-1,-1 0,-21 9,-58 25,72-31,3-2,1-2,-26 7,-4 1,32-9,-1 1,1-3,-13 3,-21 2,30-4,-25 1,33-3,-6-1,1 0,-20-5,28 4,0 0,1 0,0-1,-1 0,0 1,1-1,0 0,0-1,0 1,0-1,0-1,0 1,-4-6,2 1,-1 1,0 0,0 0,-10-7,-8-9,16 13</inkml:trace>
</inkml:ink>
</file>

<file path=ppt/ink/ink9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88,'3'0,"1"0,-2-1,1 0,0 0,-1 0,2 0,-2 0,1-1,4-3,22-21,-24 20,1 0,0 1,0 0,11-7,-14 11,3-2,0 0,0 0,8 0,-11 2,-1 1,1 0,0 0,0 1,-1-1,0 0,0 0,1 2,0-1,-1 0,4 3,17 8,-17-10,-1 1,0 0,-1 0,2 0,-2 2,6 3,34 32,-41-37,-1 0,1 1,-1 0,1 0,-2 0,2-1,-1 2,-1-1,2 0,0 8,3 7,-1-9,0 0,0 0,11 15,3 6,-15-23,-1-1,5 14,1 1,-9-18,3-1,-1 1,0-1,0 0,6 5,4 8,-6-8,0 0,14 13,-15-16,1 0,-2 1,1 0,0 0,-1 0,7 12,8 18,-13-26,0 1,8 21,-10-22,-2 0,0 2,0-2,0 2,-1-2,1 2,-2 0,0-2,0 19,0-29,0 7,0-1,-1 0,1 0,-1 1,0-1,1-1,-2 1,1 1,-1-2,0 0,1 1,-2 0,0-1,1 0,0 0,-1 0,-4 5,-42 68,46-73,1-3,0 1,0 0,-1 0,1-1,-3 3,4-5,1 1,-1-1,0 0,0 1,1-1,0 0,0 0,-1 0,0 0,0 0,1 0,-1 0,0 0,1 0,-1 0,1 0,-1 0,0 0,0-1,1 1,0 0,-1 0,1-1,-1 0,0 1,1 0,0 0,-1-1,1 0,-1 0,0 0,-18-30,12 21</inkml:trace>
</inkml:ink>
</file>

<file path=ppt/ink/ink9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1,'2'4,"0"-1,-1 1,1 1,-2-2,2 1,-1 1,0-1,0 0,-1 0,1 9,2 6,33 161,-34-175,0 1,0 0,0 0,0 0,1 0,0-2,-1 2,1-1,0 0,0-1,2 1,-2 0,7 4,-3-3,1 0,-1-1,2 0,-2-1,1 0,15 3,-18-5,-1-1,1 1,-2 0,1 1,0-1,0 1,0 0,0 1,-1-2,1 2,-1 0,0 0,5 9,-3-4,0 1,1 0,-3 2,3-2,2 19,18 66,-26-92,2-1,-1-1,0 2,0-1,0 0,1 0,-1 0,0-1,1 1,0 0,-1-1,1 1,-1-2,1 2,0-2,-1 2,1-1,0-1,0 1,0 0,0-1,0 0,2 0,6 2,0-2,0-1,12-2,-18 3,1-2,0 0,0 0,0 0,0-1,-1 0,1 0,-1-1,1 0,-1 0,0-1,0 1,0 0,-1-1,1 0,-1-1,6-12,-9 17,0 0,1-1,0 1,-1-1,1 0,-1 1,0-1,0-1,0 2,0 0,0-2,0 2,0 0,0-2,0 1,0 1,-1-1,0 0,1 1,-1-1,1 1,0-1,-1 1,0-1,0 1,0-1,0 1,1 0,-1 0,0-1,-1 1,2 0,-1 1,-3-3,-2-2,-1-1,0 2,-1-1,-8-3,14 7,2 1,0 0,-1 0,1 0,-1 0,1 0,-1 0,1 0,0 0,0 0,0 0,0 0,-1 0,1 0,-1 0,1 0,-1 0,1 1,0-1,0 0,-1 0,1 0,0 1,0-1,0 1,-1-1,1 0,0 0,0 1,-1-1,1 0,0 1,0-1,0 0,0 1,0-1,0 0,-1 1,-3 24,1-8,2-12,-1 0,0-1,1 1,-2 0,1 0,0-2,-4 7,6-10,-1 2,0-2,0 1,0 0,0-1,1 1,-1 0,0-1,0 1,0-1,0 1,1-1,-1 0,0 0,0 0,0 0,0 0,0 0,0 0,0 0,0 0,1 0,-2 0,1-1,1 1,-2 0,1-1,1 1,-1-1,0 0,0 1,1-1,-1 0,0 1,0-2,-1 0,1-1,-1 1,1 0,-1-1,2 0,-2 1,1-1,-1 0,2 1,-3-7,-4-32,1 2,-2 8,4 15,0 1,0 0,-7-15,-16-49,21 65,4 10,2 0,-2-1,-1 2,2-2,-1 2,-1-1,1 1,-4-5,-2-2,1 0,-10-18,-8-11,24 38,-4-7,0 1,-1 1,0-1,0 2,0-2,0 2,-9-6,-3-5,15 14,1-1,-1 0,1 1,-1 0,-4-2,8 4,-1 0,0 0,0 0,0 0,0 0,0 0,0 0,0 0,0 0,0 0,0 1,0-1,0 0,0 0,0 0,0 0,0 0,0 0,0 0,0 0,0 0,0 0,0 0,0 0,0 0,0 0,0 0,0 0,0 0,0 0,0 0,0 1,0-1,0 0,0 0,0 0,0 0,-1 0,1 0,0 0,0 0,0 0,0 0,0 0,0 0,0 0,0 0,0 0,0 0,0 0,0 0,0 0,0 0,0 0,-1 0,1 0,0 0,0 0,0 0,0 0,0 0,0 0,0 0,0 0,0 0,0 0,0 0,0 0,-1 0,4 6,5 7,12 10,3 8,-16-20,-1 0,0 1,0 1,-1 0,0 0,-1-1,0 2,4 23,-7-31,0 0,1-1,-2 2,2-1,0-2,0 1,0 1,0-1,1 0,-1 0,1 0,-1-1,2 0,6 8,34 35,-40-42,1 0,0 0,-2 0,2 1,-2 0,1-1,-1 2,0-1,0 1,0-1,-1 2,1-1,-1 0,2 9,-5-29,0 2,2-19,0 2,-1 13,0 2,0 22,-1 30,2 42,-1-80,0 0,0-1,0 1,0 0,0-1,0 2,0-1,0-1,0 1,0 0,0-1,1 1,-1 0,1 0,-1-1,1 1,-1 0,0-1,0 1,1-1,0 1,-1 0,0-1,0 0,1 0,0 1,0 0,-1-1,0 0,1 0,0 1,-1-1,1 0,-1 0,1 0,0 0,0 0,-1 0,1 0,-1 0,2 0,1-2,2 1,0-1,-1 0,7-5,-2 1,20-6,-52 47,21-30,4-4,-2-1,1 0,0 0,0 0,-1-1,0 1,0 0,0 0,1-1,0 1,-1-1,1 1,-1 0,0-1,1 1,0-1,1-6,0 3,-1 0,0 2,1-1,0-1,2-2,-3 6,-1-1,0 1,0-1,0 1,0 0,0 0,0 0,1 0,-1 0,1 0,-1-1,1 1,-1 0,0 0,0 0,1 0,-1 0,0 0,1 0,-1 0,0 0,1 0,-1 1,1-1,-1 0,1 0,0 1,-1 0,0 0,0-1,0 0,1 1,0 0,-1-1,1 1,-1 0,0-1,0 0,1 3,-1 0,1 0,-1 1,0-1,0 0,0 0,0 0,0 1,0-2,0 2,-1-1,0 0,-1 5,1-7,1 1,0 0,-1-1,0 1,0 0,1-2,-1 2,0 0,0-1,-2 2,3-2,0 0,0-1,-1 0,0 1,0-1,1 0,-1 0,1 1,-1-1,1 0,-1 0,1 0,-1 0,0 0,0 0,1 0,-1 0,1 0,-1 0,1 0,0 0,-1-1,0 1,0-1,0 0,-1 0,0-1,1 1,0-1,-1 0,2 1,-1-1,-1 0,2 0,-2 1,1-2,1 1,0 0,-1 0,0 0,0-3,-6-38,6 28,-2 0,0 0,0 0,-10-25,6 18,6 17,-1-2,1 1,-1 1,-1-1,1 0,-1 0,0 1,0 0,0 0,0 0,0 1,-5-6,-7-2,1 2,-20-12,23 15,-1 1,1-2,1-1,0 1,-18-21,10 9,14 17,0-2,0 0,0 1,1-1,-5-6,4 3,2 6,2 0,-2 0,1 1,1-1,-1 0,-1 0,2 0,-1 1,1-2,-2-2,6 10,1 4,21 113,-24-103,-2-15,1 1,-1-1,1 1,1-1,1 8,-3-12,0 0,0 0,0 0,0 0,0 1,0-1,0 0,0 0,0 0,0 0,0 0,0 0,0 0,0 0,0 1,0-1,0 0,0 0,0 0,0 0,0 0,0 0,0 0,0 0,0 0,1 0,-1 0,0 0,0 0,0 0,0 0,0 0,0 0,0 0,0 0,0 0,0 0,0 0,0 0,0 0,0 0,0 0,0 0,0 0,0 0,0 0,0-1,0 1,0 0,0 0,0 0,0 0,0 0,1 0,-1 0,0 0,0-1,0 1,0 0,0 0,0 0,0 0,0 0,0 0,0 0,0-1,0 1,0 0,0 0,2-9,0-12,-2-3,1 8,0 0,-1 0,-1 0,-3-22,3 33,0-1,0 1,-2-1,2 1,-1 1,-1-1,0-1,1 1,-1 1,-4-8,1 6</inkml:trace>
</inkml:ink>
</file>

<file path=ppt/ink/ink9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1,'-3'1,"0"0,0 1,1-2,-1 2,2 0,-2-1,0 1,1 0,0 1,0-1,0 1,-2 2,-1 1,-11 11,-22 32,30-38,-1-2,0 1,0-2,-19 15,5-5,-10 13,30-28,-13 16,15-18,1 1,-1-2,0 2,0-1,1 1,-1-1,0 0,1 0,0 1,-1-1,1 1,0-1,0 1,-1-1,1 3,0-4,0 0,0 1,0-1,0 1,1-1,-1 1,0-1,0 0,0 0,0 0,0 1,0 0,1-1,-1 1,0-1,0 0,0 0,0 0,1 0,-1 0,1 1,-1-1,0 0,0 0,1 1,-1-1,0 0,1 0,-1 0,1 0,-1 0,0 0,0 0,0 0,0 0,1 0,-1 0,2-1,12-4,-13 4,14-5,-5 2,2-1,15-10,-25 13,1-1,1 1,-2-1,1 0,-1 0,1 0,0 0,0-1,-2 0,2 1,-2-1,4-7,22-64,-24 69,0 1,1-1,0 1,-1 0,1 0,0 1,1-1,-1 1,5-3,-3 1,8-4,-14 10,0-1,1 1,0-1,0 1,-1 0,1 0,0-1,0 1,-1 0,0-1,1 1,0 0,0 0,-1 0,1 0,-1 0,1 1,1 0,-2-1,0 0,0 1,0-1,0 0,0 1,0 0,0-1,0 0,0 0,0 1,0 0,-1-1,1 1,0-1,0 0,0 0,0 1,0-1,0 1,0-1,-1 0,1 0,0 0,-1 1,1-1,0 1,0-1,-1 1,-8 9,9-9,-14 14,1 2,0 0,2 1,-12 21,6-11,-3 10,31-51,-2-2,2 1,0 0,0 1,1 1,23-18,-29 25,0 1,13-6,-4 3,-15 6,0 1,0-1,1 1,-1 0,1 0,-1 0,1 0,-1 0,0 0,0 0,1 0,-1 0,0 0,0 0,1 0,-1 0,1 0,-1 0,0 0,0 0,1 0,-1 0,1 0,0 0,-2 9,-10 11,3-9,-1-1,0-1,-1 0,0 0,-14 9,-7 5,23-16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4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0,'3'0,"5"0,6 0,2 0,3 3,-2 5,1 0,-1 2,-2 4,-1-2,-2 0,-3 2,-4 1,-1 2,-3 1,-5-3,-4-3,-3-5</inkml:trace>
</inkml:ink>
</file>

<file path=ppt/ink/ink9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30,'1'1,"1"1,0-1,-1 1,1-1,0 1,0-2,0 1,0 0,0-1,0 1,3 1,25-1,-21-1,-3 0,-1 1,1-1,0 1,0 1,-1 0,0 0,0 0,0 0,1 2,-1-1,-1 0,1 1,0 0,-1 1,1-1,-1 1,1 0,-2 1,1-1,-1 1,5 7,-6-7,2 0,-1-1,5 6,9 16,-6-3,-10-18,2 2,0-2,-1 0,2 0,0 0,-1-1,1 1,0 0,4 3,63 58,-68-65,-1 1,1-1,-2 0,1 1,1-1,-2 1,1 0,0 0,-1 1,2 3,11 37,-7-17,-5-20,0 0,-1 1,1-1,-1 1,-1 0,1 8,-2 50,1-26,-1-25,1 13,1-21,0-9,6-20,-4 16,-1 0,0 0,-1 1,1-2,0 1,-2 0,1-8,0-104,-1 116,0 2,-1 0,1-2,0 2,1-1,-1 0,0 0,0 1,0 0,0-2,1 1,-1 1,0 0,0-1,0 0,1 1,-1-1,1 0,-1 1,0 0,0-1,0 0,1 0,-1 1,1 0,0 0,-1 0,0-1,1 0,0 1,0 0,-1 0,1 1,0-1,0 1,-1-1,0 0,0 0,1 1,0 0,0 0,-1-1,0 0,1 1,-1 0,1-1,-1 1,0 0,0-1,1 1,-1 0,0 0,0-1,0 2,0-2,1 1,-1 1,2 6,-1 0,-1 0,1 0,-1 15,0-19,0 0,-1 1,1-2,-1 1,1 1,-1-2,-1 2,1-2,0 1,0-1,-2 5,2-7,0-1,1 1,-1 0,1-1,0 1,-1-1,0 1,1 0,0-1,-1 0,1 0,-1 0,1 1,-1-1,0 1,1-1,0 0,-1 0,0 0,1 0,-1 0,0 0,1 0,-1 0,1 0,0 0,-1-1,0 1,0 0,1-1,0 1,-1 0,0 0,1-1,-1 1,1-1,0 1,-1-1,0-1,-3-2,1-1,-1 0,-4-9,5 8,-16-28,-31-78,50 112,-8-15,0 0,0 0,-1 1,0 0,-1 1,-16-16,2 1,8 8,11 12,-1 0,-1 1,0 0,1 0,-14-9,17 15,-3-5,-2 2,1-1,-1 1,1 1,0 0,-2 0,1 1,-15-2,20 4,2 0,-2-1,1 1,-1 0,0-2,0 2,1-1,0-1,0 1,0 0,-4-4,0-1,1 0,-1-1,-3-5,-11-15,19 26,0 0,0 0,1 1,0-2,-1 2,0-1,0 0,1 0,-1-1,0 2,1-2,0 2,-1-2,1 1,0 0,-1-3,2 4,-1-1,0 0,0 1,0-1,0-1,1 2,-1 0,0-2,0 2,1-1,-1 0,1 0,-1 1,0 0,1-1,0 0,0 1,-1-1,0 1,0 0,1-1,0 1,0 0,-1-1,2 1,3-3,0 0,0 2,1-1,0 0,-1 1,1 0,-1 1,0-1,8 3,-10-2,1 1,0-1,-1 2,0-1,1 0,-1 1,0 0,0-1,0 2,0-1,1 0,-2 1,1 0,-1 0,6 6,-1 1,-5-9,-2 0,2 1,-1-1,0 0,0 1,-1-1,1 0,0 1,0 0,0 0,0 3,-1-5,0 0,0 0,0 1,0 0,0 0,-1-1,1 0,0 1,-1-1,1 1,0-1,0 0,-1 0,1 1,-1-1,0 1,1-1,0 1,0-1,0 0,-1 0,1 0,-1 0,1 0,0 0,-1 0,0 0,1 0,-1 0,1 0,-18 2,16-2,1 0,-20 2,20-2,1 0,0 0,0 0,0 0,0 0,0 0,0 0,0 0,0 0,-1 0,1 0,0 0,0 0,-1 1,1-1,0 0,0 0,-1 1,1-1,0 0,0 1,0-1,0 0,0 0,0 0,0 0,0 0,-1 1,2 0,-1-1,0 1,1 0,-1 0,1-1,0 0,-1 1,0-1,0 1,1-1,0 0,-1 1,0-1,1 0,1 1,12 6,-1-2,27 7,-39-11,-1-1,1 0,-1 0,1 0,-1 0,1 0,0 0,-1 0,0 0,0 0,1 0,-1 0,1-1,0 1,-1-1,0 1,1 0,-1 0,1-1,-1 1,0 0,1-1,-1 1,0-1,0 1,1 0,-1-1,1 0,0 0,-1-1,0 1,1 0,-1-1,0 0,0 1,0-1,0 0,0 1,0-1,0-3,-1-3,0 1,-1-1,-4-13,6 18,-2 0,1 0,-1 0,0 0,1 1,-1-1,0 0,0 1,-1-1,1 1,0-1,0 2,-4-4,1 2,1 1,-1 0,1-1,-1 2,1 0,0-1,-7 1,10 1,1 0,0-1,-1 1,0 0,0 0,1 0,-1 0,0 0,1 1,0-1,-1 0,0 0,1 0,-1 0,1 0,-1 1,0 0,1 0,-1-1,1 1,0 0,0-1,0 0,-1 0,1 1,0 0,0-1,0 1,0-1,0 0,1 1,-1 0,0-1,0 0,0 0,0 1,0-1,0 1,0-1,0 1,1-1,-1 0,0 1,0 0,2 2,1 0,-2 0,2-1,-2 1,2-1,3 4,13 6,9 9,-21-14</inkml:trace>
</inkml:ink>
</file>

<file path=ppt/ink/ink9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7,'2'0,"3"0,1-2,1-2</inkml:trace>
</inkml:ink>
</file>

<file path=ppt/ink/ink9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1,'-4'1,"1"-1,-1 2,1-1,1 1,-2-1,1 1,1 0,-1 0,0 1,-3 3,-13 9,-20 3,28-14,1 0,0 2,-11 7,-2 1,18-10,-1 0,0-1,0 2,1-1,-1 1,-4 8,-57 60,60-66,5-5,-1 0,0 1,0-1,1 1,0 0,0 0,-1 0,0 5,3-8,0 0,0 0,0 0,0 1,-1-1,1 0,0 0,0 0,0 1,0-1,0 0,0 0,1 0,-1 1,0-1,0 0,0 0,0 0,0 1,0-1,0 0,0 1,0-1,0 0,0 0,0 0,0 0,0 0,1 1,-1-1,0 0,0 0,0 0,0 0,0 0,0 0,1 0,-1 0,0 0,0 0,1 1,-1-1,0 0,0 0,0 0,0 0,0 0,0 0,1-1,-1 1,0 0,11 0,1-3,1 0,-2-2,2 0,-2 0,1-2,-1 1,20-18,-27 22,-1 0,1-1,0 1,-1 2,1-3,5 1,-5 2,-1-1,1-1,0 1,0 0,-1-2,5-2,12-8,-17 12,0-1,0 0,-1 1,0-1,1-1,-1 1,1 0,-1 0,0-1,1 0,-2 1,2-1,-3 0,3 0,0-5,0 0,8-25,-11 33,0 0,0 0,0-1,0 1,0 0,0-1,0 1,0 0,0-1,0 1,0 0,0 0,0-1,0 0,-1 1,1 0,0 0,0-1,0 1,-1 0,1 0,0 0,-1-1,1 1,0-1,0 1,0 0,0 0,-1 0,1 0,0 0,-1 0,1 0,0 0,0 0,0 0,0 0,0 0,0 0,-1 0,1 0,-1 0,1 0,0 0,-1 0,1 0,-16 3,11-2,-5 3,-1 0,1 1,-1 0,2 1,-2 0,2 2,-15 13,2-3,9-6,-21 24,10-8,19-24,4-7,7-11,4 2,1 2,0 0,0-1,24-14,-19 15,-1-2,16-14,-17 12,-7 7,0 0,1-2,-1 1,9-14,-42 44,-45 39,65-54</inkml:trace>
</inkml:ink>
</file>

<file path=ppt/ink/ink9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1,'0'6,"-1"-1,-1 2,2-2,-1 2,-1-2,0 0,-2 7,-6 25,9-27,-2 0,0-1,0 1,-3 8,1-7,1 0,-3 13,3-1,0 0,-2 35,6-52,-1 0,1 0,-2 0,1 0,1 0,-6 10,6-14,-1-1,0 0,0 1,1-1,-1 1,0-2,0 2,0-1,0 0,0 0,1 0,-2 0,1 0,0-1,0 2,0-2,-1 0,2 1,-2 0,1-1,-1 0,1 0,0 0,-1 1,1-1,1-1,-2 1,-1 0,-2-2,-1 0,0-1,0 0,0-1,1 1,0-1,1 0,-7-7,3 4,1 1,-15-9,14 11</inkml:trace>
</inkml:ink>
</file>

<file path=ppt/ink/ink9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9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9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9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1,'22'-1,"24"2,-42-1,0 2,2-1,-2 0,1 1,-1 0,0 0,7 5,2 1,1-1,0 0,22 6,-29-11,22 3,-23-4,-1 0,0 0,-1 1,2-1,-1 1,9 4,-7-2,0 0,1-2,0 1,0-1,0 0,0-2,0 1,0-1,12-1,-8 0,-1 0,1 3,17 2,5 3,-24-5,0-1,-1 2,1 0,9 4,-8-2,1-1,0-1,1 0,-1-1,0-1,0-1,18-1,-3 0,-17 0,0-1,-1-1,1 1,-1-1,19-10,-14 5,18-5,-22 11,2-2,2 0,-2 2,18-1,3 3,45 1,-77-1,-1 0,1 0,-1 0,0 0,1 0,-1 0,1 0,0 1,-1-1,0 0,1 0,0 0,-1 1,0-1,1 0,-1 1,0-1,1 1,-1-1,1 0,0 0,-1 1,0 0,0 0,0 0,0 5</inkml:trace>
</inkml:ink>
</file>

<file path=ppt/ink/ink9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09.98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622 1,'-2'2,"2"0,0 0,-2 0,1 0,-1-1,2 1,-1 0,-3 2,0 0,-2 6,-3 2,-12 23,19-31,1-1,-1 1,0 0,1 0,0 0,0 0,-1 0,1 1,1-1,0 0,-1 7,0 4,0 1,-1 0,-5 20,5-22,-1 0,1 2,-1 26,5 4,-3 76,0-116,0 0,0 0,0 0,-3 8,2-8,0 0,1 0,-2 11,2-2,-2-1,0 1,-8 25,2-9,8-27,-2 9,-1-2,1 0,0 1,-6 9,6-16,1-2,-1 2,0-1,-3 4,5-7,0 1,1-2,-1 1,0 0,0-1,0 2,1-2,-2 1,2-1,-2 1,1 0,1-1,-2 0,1 0,0 0,0 0,0 0,0 0,-1 0,2 0,-3 0,3 0,0 0,-1 0,1 0,-1 0,1-1,-1 1,1-1,0 1,0 0,0 0,0-1,-1 1,1 0,-1-1,1 0,0 1,-1 0,1 0,0-1,0 1,0-1,0 1,0 0,0-1,-1 0,1 0,0-1,0 2,0-2,0 1,1 0,-1 0,0-1,0 1,0 0,1 0,0 0,0-1,-1-2,3 1,-2 0,1 0,0 0,0 0,3-3,0 2,-1-1,1 0,0 0,-1-1,4-6,-8 11,0 1,0 0,0 0,0 0,0 0,0 0,0 0,0 0,1 0,-1 0,0 0,0 0,0 0,0-1,0 1,0 0,0 0,0 0,0-1,0 1,0 0,0 0,0 0,0 0,0 0,0 0,0 0,0 0,0 0,0 0,0 0,0 0,0 0,0-1,0 1,0 0,0 0,0 0,-1 0,1-1,0 1,0 0,0 0,0 0,0 0,-5 0,-5 5,8-3,-1 0,0 1,0 0,1 0,0-1,0 1,0 0,0 1,0-1,0 0,1 2,-1-2,-1 8,-11 19,12-28,1 0,-1 1,0-2,0 1,1 0,-1-1,-1 1,2-1,-2 0,2 0,-4 2,2-2,0 0,0 0,1 1,-1 0,1-1,0 1,-4 3,2 2,-1 0,2 0,-1 0,1 1,-1 0,2-1,-2 1,3 0,-2 1,-1 10,2-7,-14 56,2 8,12-67,1-1,1 0,-1 12,-1 15,1-25,1-8,1-1,-1 1,0 0,0-1,-1 1,1 0,0-1,-1 1,1 0,0-1,-1 1,0 1,1-3,0 0,-1 0,1 0,-1 0,1-1,0 1,0 0,0 0,-1 0,1 0,0 0,0 0,0 0,0-1,-1 1,1-1,0 1,0 0,0 0,0 0,0 0,-1-1,1 1,0-1,0 1,0 0,0 0,0 0,-1-1,1 0,0 1,0-1,0 1,0 0,0 0,0-1,0 0,-1-15,1 10,-1 1,1 0,0 0,1-1,-1 1,0-1,1 1,1 0,-2 0,1 0,4-9,26-60,-31 70,-4 4,-5 5,7-2,0 0,0 0,1 0,-1 0,1 0,-1 0,1 0,1 1,-2-1,1 1,1 0,-1-2,0 3,1 4,-1 7,1 0,1 16,-1-1,0-11,-5 41,3-53,-1-12,-2-14,5 11,0-1,-1 1,1 0,0 0,1-1,-1 1,0 0,2 1,-1-2,2 2,-2-1,3-7,0 4,-3 7,0 0,1 0,-1 1,0-1,1 0,-1 1,4-4,-5 6,0 0,0 1,0 0,0-1,0 0,0 1,0 1,0-2,0 0,0 1,0 0,0-1,0 1,0-1,0 1,0-1,-1 1,1-1,-1 1,1 0,0-1,-1 0,1 1,0-1,0 1,-1-1,1 0,-1 1,1-1,-1 1,1-1,0 0,-1 1,1-1,-1 0,0 0,1 0,0 0,0 0,0 0,-1 0,0 0,1 0,-1 0,1 0,0 0,-1 0,0-1,1 1,0 0,-1-1,1 1,0 0,0 0,-1-1,0 1,0-2,0 1,1 0,-1-1,1 1,-1-1,0 1,0-1,1 1,0-3,-2-3,1 2,-1-2,1-13,1 19,0 0,0-2,0 2,1 0,-1-1,1 1,0-1,-1 1,1 0,-1-2,2 3,-2-2,0 1,1-1,2-1,16-18,-8 9,-11 14,0 0,0 0,1 0,-1-1,0 2,0-1,0 1,0-2,-1 4,0-1,0-1,0 0,-1 0,1 0,-1 0,1 0,-1 0,0 0,-2 2,1-3,3-1,-2 1,1 0,-1-1,1 1,0 1,-1-2,2 2,-1-1,0 0,1 1,-1-1,0 1,0-1,1 1,0-1,0 1,-1 2,1 26,1 52,2-61,-3-19,1 2,-1-2,1 1,-1 0,0-1,0 2,0-2,0 1,-1 6,1-10,0 0,0 0,0 0,0 0,0 0,0 0,0-1,0 1,0 0,0 0,0 0,0 0,0 0,0-1,0 1,-1 0,1 0,0 0,0 0,0 0,0 0,0 0,0 0,0 0,0 0,0 0,0 0,0 0,0 0,0 0,0 0,0 0,0 0,0 0,0 0,-1 0,1 0,0 0,0 0,0 0,0 0,0 0,0 0,-1 0,1 0,0 0,0 0,0 0,0 0,0 0,0 0,0 0,0 0,0 0,-1 0,1 0,0 0,0 0,0 1,0-1,0 0,0 0,0 0,0 1,-3-14,0 6,3 8,0 6,0 0,0 1,0-2,-2 1,1 0,0 0,-3 7,3-8,1 0,-1-1,0 1,1 0,-1-1,1 0,1 9,0-8,-1-2,0 2,0 0,0 0,-1-2,0 2,1-1,-2 6,-4 12,6-20,0 0,-1-1,1 0,-1 1,0-1,1 1,-1-1,0 1,0-1,-1 0,1 0,1 0,-2 0,1 0,0-1,-1 1,0 0,-1 1,-19 12,17-12,0 0,0 1,-8 6,10-6,0 1,0-1,1 1,-1-1,0 1,1 1,-4 9,2-3,0 2,-3 14,5-10,0-10,1 0,-1-1,-2 10,3-16,0 2,0-2,1 2,-1-2,-1 1,2-1,-2 2,1-2,1 0,-2 1,1-1,0 1,-1-2,0 2,2-1,-5 1,1 1,1 0,0 1,-1-1,0 1,1 0,0-1,-3 7,-3 3,-1 0,0 0,-1 2,-10 17,19-28,0-1,1 2,-1-2,1 1,0 0,-1 0,2 0,-1 1,0-1,0 0,1 0,0 1,0 5,0 3,-2 7,1-16,1-1,0 1,-1-1,1 0,0 1,0-1,1 1,-1-1,0 1,1-1,-1 1,1-1,1 4,0-2,0 1,0 0,0-1,1 0,-1 0,1 0,0 0,0 0,0-2,0 2,7 5,-10-10,0 0,0 0,0 0,0 0,1 0,-1 0,0 0,0 0,0 0,0 1,1-1,-1 0,0 0,0 0,0 0,0 0,0 0,0-1,0 1,0 0,1 0,-1 0,0 0,0 0,0 0,0 0,0 0,0 0,0 0,0 0,0 0,0-1,0 1,1 0,-1 0,0 0,0 0,0 0,0 0,0-1,0 1,1-11,-2-11,1 21,-1-9,0 2</inkml:trace>
</inkml:ink>
</file>

<file path=ppt/ink/ink9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09.98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118 0,'1'47,"-2"49,0-86,0 0,-4 14,2-16,3 0,-2 0,1-1,0 1,1 9,1-9,2-9,-3 0,0 1,1-1,0 0,-1 0,1 0,-1 1,0-1,1 0,-1 0,0 0,1 0,-1-1,0-36,-1 33,1-1,-1 1,1 0,1 0,-1 0,1 1,0-1,-1 0,0 0,3-5,-2 37,-1 12,0 52,2-73,1-1,6 28,-4-21,-5-18,2 0,-2 0,1 1,-1-1,0 0,-1 1,1-2,-2 2,2-1,-1 0,-1 0,-1 8,0-6,1 1,0 1,0-1,1 0,-1 0,2 1,-1 14,1-27,0-2,0 1,0-1,0 1,0-1,0 0,2-6,9 46,7 18,-2-9,-15-40,1-1,1 1,-1 0,0-1,0 0,1 0,0 0,0-1,-1 1,1-1,0 0,0 1,4 1,9 7,45 30,-58-39,0-1,1 1,-1-1,1 0,-1 0,1 0,-1 0,6-1,15 4,-17-1,-1 0,0 1,0-1,5 7,8 2,-7-3,-7-5,1 0,0 0,0-1,0 0,10 1,1 4,-12-7,-2 0,1 0,-1 1,1-2,6 2,114-3,-148 2,-27-3,50 2,-1 0,0-1,0-1,0 2,0-2,0 2,1-2,-2 1,-1-4,2 3,0 0,0 1,0-1,-1 0,1 1,-4-2,-17-5,17 5,-1 1,1-1,-1 1,1 1,-10-1,15 3,-15-2,0 2,1 1,-28 6,33-5,1-2,0 0,-1-1,-14-1,0 0,19 1,2-1,-2-1,1 1,0-1,-1 0,2 0,-8-4,6 3,0 0,0 0,-9-3,13 6,-5-1,-1-1,1 0,1 0,-10-5,13 5,0 1,0-1,1 0,-1 1,0-1,1 0,-1-1,1 1,-1-1,1 1,-1 0,2-1,-2 0,1 1,-1-6,-1-6,0-1,1 1,1-1,1 0,-1 0,1-1,1-14,0-14,4-50,-5 81,-1 1,-1-1,0 1,0 0,-6-18,5 18,-1-7,-3-27,6 28,-1 0,2-1,3-27,-2 23,2-34,-3 72,0 1,-2 0,1-1,-5 21,3-23,2-1,-2 2,1-1,1-1,0 2,1 13,1 30,-2 28,0-80,0 1,0 0,-1-1,1 1,-1 0,1-1,-1 0,0 1,-6 8,-3 8,6-6,0-1,-1 1,-3 24,5-19,3-13,-1 1,1 0,-2-1,1 0,-6 14,30-69,-14 32,18-23,-17 27,-2 0,0-1,0 1,6-17,-4 13,-4 14,-5 10,-2-2,0 0,1 1,-2-2,0 0,0 1,-5 9,5-8,0-1,-2 1,-2 15,-33 102,43-132,0-1,0 2,1-2,0 1,0 1,7-10,3-7,-2 2,15-24,-27 45,0-1,0 1,0 0,0 0,0 0,0 0,0 0,0 0,0 0,0 0,1 0,-1 0,0 0,0 0,0 0,0 0,0 0,0 0,0 0,0 0,0 0,0 0,0 0,0 0,0 0,0 0,1 0,-1 0,0 0,0 0,0 0,0 0,0 0,0 0,1 0,-1 0,0 0,0 0,0 0,0 0,0 0,0 0,0 0,1 0,-1 0,0 0,0 0,0 0,0 0,0 0,0 1,1 8,-1 11,-1-4,-1-1,-3 17,-2 13,6-39,-1-8,3-15,1 12,-2 2,0 1,0 0,0 0,1-1,-1 1,1 0,0 0,0 0,0 0,0 0,-1 0,2 1,-1-2,1 1,-2 1,0 1,0 0,1 0,-1 0,1 0,-1 0,0 0,1 0,-1 0,0 0,0 0,0 0,1 0,-1 1,0-1,0 0,0 0,1 0,-1 0,0 0,1 0,-1 0,0 0,0 1,0-1,0 1,1-1,-1 0,0 0,0 0,0 0,1 1,-1-1,0 1,0 0,0-1,0 0,6 19,-5-12,-1-6,0-1,0 0,0 1,0-1,0 0,1 1,-1-1,0 0,0 1,1-1,-1 1,0-1,0 0,1 0,-1 1,0-1,0 0,0 0,0 1,0-1,0 0,1 1,-1-1,1 0,-1 0,1 0,-1 0,0 0,0 0,0 0,1 0,-1 0,1 0,-1 0,0 0,0 0,0 0,0 0,1 0,-1 0,0-1,1 1,-1 0,1-1,-1 1,0 0,0 0,0 0,0-1,1 1,-1 0,0 0,1-1,-1 1,0-1,0 1,0 0,0-1,1-1,0 0,0 0,0-1,0 1,-1 0,1 0,-1-1,1-2,-1-5,0 9,0-1,-1 0,1 2,0-2,0 0,0 0,0 1,1-1,-1 0,0 1,0-1,0 0,1 1,0-1,0-1,-1 4,2-1,-1 0,0 1,0 0,0-1,-1 1,1 0,0 0,0-1,-1 1,1 0,0 0,-1 0,1 0,1 3,1 0,7 6,0 0,20 15,-24-20,7 1,-9-7,-10-3,-1 0,2 1,-1 1,-1 0,1-1,-9 1,12 1,-1 0,2 1,-2 0,0 0,1 1,-1 0,1-1,0 1,0 0,-1 1,1-1,-4 3,7-4,0 0,0 1,0-1,0 0,0 0,-1 0,1 0,0 0,0 1,0-1,0 0,0 1,0-1,-1 0,1 0,0 0,0 0,0 0,0 1,-1-1,1 1,0-1,0 0,0 0,0 0,0 0,0 1,0-1,0 1,0-1,0 1,0-1,0 0,0 0,0 0,0 0,1 1,6 8,12 1,12-2,-24-7,0 1,-1 0,0 0,1 1,8 4,-4 1,-4-3,2 0,8 5,-14-9,0 0,0-1,-1 2,2-2,-2 0,2 0,-1 0,-1 0,2 0,2-2,4 0,-1 1,0 0,11-1,-15 3,0-1,0 1,0 0,0 0,1 0,-1 1,5 4,1 0,0-1,-1-1,1 1,0-1,0-1,13 1,4 2,-21-3,1-1,-1-2,10 2,-14-2,0-1,0 0,0 1,0-1,-1 0,1 0,0-1,-1 1,2-1,-2 0,6-4,-8 5,1 0,0 0,0 1,0-2,0 1,0 1,-1 0,2-1,-1 0,0 1,0 0,0 0,0 0,0 0,-1 0,2 0,-1 0,0 0,1 0,-2 0,1 0,1 0,0 2,-1-2,0 1,0 0,0 0,-1 0,1 0,0 0,0 1,-1-2,1 2,-1-1,1 0,-1 1,1-1,-1 0,0 0,0 1,0-1,1 1,-1-1,0 0,0 1,0-1,0 2,-1 26,-7 44,7-65,1-4,0 0,0-1,0 0,0 1,1-1,0 0,0 1,-1-1,1 0,0 0,0 1,1-2,-1 1,3 5,-1-2,0-1,1 0,-1 0,0 0,0-1,8 7,-2-5,-9-5,1-1,0 0,0 1,0-1,-1 1,1 0,-1 0,1 0,0-1,0 2,-1-2,1 1,-1 0,1 0,0 0,-1 0,0 0,1 0,0 0,-1 1,1-1,-1 0,0 0,0 1,0-2,0 2,0-1,0 0,0 0,0 3,0 20,-1-1,-3 27,3-34,0-1,0 1,3 19,-2-15,0 25,-5 15,5-59,0-1,0 1,0 0,0 0,0-1,0 1,0 0,0 0,0 0,-1-1,1 1,0-1,-1 2,1-2,0 1,-1-1,1 1,0 0,0 0,0-1,-1 1,1-1,-1 1,0-1,1 0,0 1,-1-1,0 0,0 1,1 0,0-1,0 0,-1 0,0 0,0 0,1 1,-1-1,0 0,-5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39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0 1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4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82 41,'-3'0,"-5"-3,-6-1,-2-4,-3 1,6-3,4 1</inkml:trace>
</inkml:ink>
</file>

<file path=ppt/ink/ink9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09.98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1 158,'27'1,"-15"0,0 0,1-2,14-2,-21 0,-1 1,1-1,0 0,-1-1,0 1,5-7,18-9,-25 17,41-21,-48 23,-1 0,0 0,1 0,0 2,-6 0,-43 31,50-31,-33 14,29-14,9-3,9-1,-6 2,1-2,0 1,0-1,-1-1,9-4,-12 5,5-3,-1 0,3 0,-3 1,2 1,-1 0,12-3,-13 5,-1-1,-1 0,1 0,0 0,-1-1,2 0,-3 0,8-7,-4 5,-1 0,13-7,-11 10,-2-1,3 2,-2 0,0 0,1 1,14 2,3-1,-25-1,11 0,-11-3,-6-1,-35-13,31 16,7 0,9-2,-2 2,0 0,1 1,-1 0,-1 0,1 0,0 0,1 1,-1 0,6 2,-4-1,1 0,11 1,6-3,23-1,-41-2,-8-1,-11-3,3 7,1-1,0 1,-1 1,0-1,1 2,-17 6,18-6,9-3,12-2,78-5,-84 8,0 1,0 0,0 0,0 1,0 0,-1 1,1-1,12 9,-11-7,1 1,1-1,-1-1,0 0,0-1,0 1,17-1,7 3,-59-13,19 5,1 1,0 0,-1 0,-11-1,13 3,0 0,-1-2,1 1,1-1,-1 1,-1-1,1 0,1-1,-1 0,0 0,1-2,-7-4,15 11,1 0,0 1,7-1,-7 0,27 10,-21-8,0 0,1-1,-1 0,16 1,16-5,26 2,-64-1,-2 2,1 0,-2-1,2 1,0 0,-1 1,0-1,0 1,0 0,0 0,3 4,6 5,2 5,-12-13,0-1,0 0,1 0,0 0,-1-1,4 3,-3-3,2-1,-2 1,1-1,-1 1,1-2,-1 0,5 1,-3 0,-1-1,0 1,9 3,-1 1,-4-1,0-1,0 1,1-2,-1 0,0 0,12 0,-16-2,0 0,1-1,0 0,-1 0,6-2,-8 2,0 0,0 0,-1-1,2 1,-2 0,0-1,2 1,-3-1,2 0,-1 0,0 0,1 0,-1-1,1-2,-2 5,1 0,-1 0,1 0,-1-1,0 0,1 1,-1 0,0 0,0-1,0 1,0-1,0 1,1-1,-1 1,0-1,0 0,0 1,0 0,0 0,0-1,0 0,0 1,0-1,0 1,0-1,0 0,0 1,-1 0,1 0,0-1,0 0,0 1,0 0,0-1,-1 1,1-1,0 1,-1-1,1 1,-1 0,1-1,0 1,-2-1,0 0,0 1,0-1,0 1,0 0,0 0,-3 0,-53 1,-49-1,95-3,-19-7,12 4,19 6,-1 0,0 0,1 0,-1 0,0 0,1-1,0 1,-1-1,1 1,-1 0,1 0,-1-1,1 1,0-1,-1 1,0 0,1-1,-1 0,1 0,0 1,0-1,0 0,0 1,-1-2,1 1,0 1,0 0,1 0,-1-1,0 0,0 1,0-1,0 1,0-1,0 1,0-1,0 1,1 0,-1 0,0-1,1 0,-1 1,1 0,-1 0,0-1,0 1,1 0,0 0,-1-1,0 1,0 0,1 0,-1-1,0 1,1 0,-1 0,1 0,-1 0,1 0,4-1,1 1,0-1,-1 1,0 0,1 0,-1 1,1 0,-1 1,0-1,0 1,0 1,5 2,-6-3,-2-1,1 1,1-1,-1 0,-1-1,6 2,-5-2,1 0,-1 2,1-1,-1 0,3 3,2-1,-1 1,0 1,0-1,-1 2,1-1,-1 1,1 0,6 9,5 9,-8-10,16 25,-24-33,-5-5,-6-8,-2-20,10 25,1 0,-1 0,1 0,-1 0,1 0,0 0,0 0,0 0,0 0,0 1,0-2,0 1,0-3,1 5,-1 0,0-1,0 1,0-1,1 1,-1-1,0 1,0 0,0 0,0 0,0 0,1 0,-1-1,0 1,0 0,0 0,0-1,1 1,-1 0,0 0,1 0,-1 0,1 0,-1 0,0 0,0 0,0 0,1 0,-1 0,0 0,0 0,0 0,1 0,-1 0,0 0,1 0,-1 1,0-1,0 0,0 1,0-1,1 0,-1 0,0 0,1 0,-1 0,0 1,0-1,1 1,10 15,-8-14,-2 1,1-1,0 0,-1 1,2-1,-2 1,0 0,0 0,1 0,-2 0,2-1,-1 2,-1-1,1 0,0 0,0 1,-1-1,0 0,0 7,10 57,-6 28,-3-34,-2 60,1-115,-2 1,1-1,-1 1,1-2,-2 2,1-2,-1 1,1 0,-5 5,-7 21,7-9,-9 39,-1 8,14-66,1 1,1 0,-2-1,1 0,-1 0,0 0,-4 5,2-5,2 1,0-1,0 0,0 1,-3 7,-5 21,9-27,1-2,-1 2,0-1,0 0,0 0,-1-1,1 1,-1 0,1-1,-1 0,-5 6,3-6,1 0,-1 0,0 0,0-1,0 1,0-2,-1 1,1-1,-1 0,1-1,0 1,-1-2,0 1,-7-1,-4 1,11 0,2-1,-1 1,0-1,0-1,1 1,-2-1,-5-3,9 3,1 0,-1 0,1-1,-1 1,1-1,0 1,-1 0,2-1,-1 0,0 0,0 1,-1-2,2 1,0 0,-1 1,-1-5,0 0,1-2,-1 0,0-10,2 12,-2 0,2 0,-3 0,3 1,-3-2,1 2,-2-8,-3-2,1-2,5 11,-1 1,0 0,0 0,0 0,-4-4,5 6,1 1,-2 1,2-1,-1-1,0 1,0-1,1 1,0-5,-1 4,0 0,0 0,1 1,-1-1,0 0,-1-3,-1-1,-1 2,0-2,-1 2,1 0,-1 0,1 0,0 1,-2-1,1 1,0 1,0 0,-1-1,1 1,-1 1,1 0,-1 0,0 1,0 0,1 1,-9-1,-11 0,15 0,2 1,-1 0,1 0,-12 4,17-4,2 1,-2 0,1 1,0 0,0-1,0 1,0 0,1-1,-1 1,-2 4,-14 25,16-26,0 0,1-1,-1 1,1-1,0 1,0 0,0 7,0-6,-1 0,2 0,-2 0,-2 8,2-8,1 0,-1 1,1 0,0-1,0 1,0 13,-3 18,4-38,0 0,0 0,0 0,0 1,0-1,0 1,-1-1,1 1,0-1,0 0,0 0,0 0,0 1,0-1,0 1,0-1,0 0,0 0,0 0,1 1,-1-1,0 1,0-1,0 1,0-1,0 0,0 0,0 1,6-6,5-13,-9 11,1 1,-1 0,-1 0,1-1,-1 0,0 0,-1 1,1-1,-1 0,1 0,-2 1,0-12,1-30,0 46,0 1,0 0,1-2,0 2,-1 0,0-1,1 1,0-1,-1 0,0 2,2-2,-1 1,-1-1,2 1,-1 0,-1 0,1 0,1 0,-2 0,3-1,4-2,-1 0,13-4,1-2,-12 6,1 0,-2 1,2 0,-1 1,0 0,0 0,1 1,-1 1,0 0,1 0,9 4,-11-3,0 2,0 0,9 4,-13-5,-1-1,0 1,0-1,1 1,-2 0,1 0,1 0,-3 0,3 0,-2 1,0-1,1 1,2 5,-4-8,0 1,-1 0,1-1,0 0,-1 0,1 1,0-1,0 0,0 1,-1-1,1 0,0 1,0-1,0 0,-1 0,1 0,-1 0,1 0,-1 0,1 0,0 0,0 0,-1 0,1 0,0 0,-1 0,1 0,0 0,0 0,-1 0,0 0,-12 0,8-1,2 0,-2-1,1 1,-1-2,1 1,0 0,0-1,1 0,-6-3,-5-6,-1 4,10 6,14 4,4 1,-1 2,0 0,-1-1,15 11,-3 6,-7-5,-9-11,-1 0,-1 0,1 2,6 6,-11-10,1 0,0 0,-1 0,1 0,-1 0,0 1,0-1,0 0,0 1,0-1,-1 1,1 0,-1-1,0 5,1 15,-2 35,0-49,-2-9,2-1,0 1,1-1,0 0,-1 0,1 1,-1-2,1 2,-1-1,1 0,0 0,0 1,0-2,0 2,0-1,0-1,-1-47,-1 42</inkml:trace>
</inkml:ink>
</file>

<file path=ppt/ink/ink9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09.98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1,'0'18,"0"-1,1 1,5 33,-3-37,-1-1,0 1,-1 0,-1 1,0 20,-2-25,1 1,-5 12,6-15,-3 0,2 0,0 0,0 0,0 10,2-4,-1 1,1 0,1-1,0 1,5 19,-5-25,-1-1,0 0,-1 0,0 1,0-1,0 13,-1-11,1 1,1 19,-1-25,1-2,0 1,-1-1,2 1,-1-1,-1 0,2 1,-1-1,1-1,-1 2,1-1,2 4,13 21,-15-26,-1-1,0 1,0 0,-1 0,1 1,0-1,0 1,-1-1,0 1,1-1,-1 0,0 4,0-6,0 1,0-1,0 0,0 0,0 0,0 0,0 1,0-1,0 0,0 0,0 0,0 0,0 1,0-1,0 0,0 1,0-1,-1 0,1 0,0 0,0 0,0 0,0 0,0 0,0 0,0 0,0 0,0 1,-1-1,1 0,0 0,0 0,0 0,-1 0,1 0,-1 0,-5-3,-6-9,10 10,1-1,-1 1,0-1,1 0,0 1,-1-1,2 0,-2 0,1 0,1 0,-2 0,2-1,0 1,0 0,-1-1,1 2,0-8,0 9,0 0,0-2,0 1,0 1,0-1,1 0,-1 1,0-1,1-3,-1 5,0 0,0 0,1 0,-1 0,0 0,0 0,0-1,0 1,0 0,0 0,0 0,0 0,0 0,0 0,0-1,1 1,-1 0,0 0,0 0,0 0,0 0,1 0,-1 0,0 0,0 0,0 0,1 0,-1 0,0 1,0-1,0 0,0 0,0 0,0 0,0 0,0 1,6 8,-1 1,0-1,0 1,1-1,11 14,-12-17,-4-5,1 1,-2 0,2 0,-1 0,0 0,1 0,-1 4,0-6,-1 0,0 0,0 0,0 1,0-1,0 0,0 0,0 0,0 0,0 1,0-1,0 0,0 1,0-1,0 0,0 0,0 0,0 0,0 0,-1 0,1 0,0 0,0 1,0-1,0 0,0 0,0 1,0-1,-1 0,1 0,0 1,0-1,0 0,0 0,0 0,-10-1,13 5,0 1,1-1,-1 1,6 4,-4-6,0-1,-1 1,1-1,0 0,0-1,6 1,-5 0,0 0,0 0,0 0,-1 1,9 5,-7-4,0 0,13 4,0-1,-9-3,0-1,12 2,43 9,-62-14,-1 1,1 1,0 0,0-1,3 4,12 5,17 3,-20-8,-26-9,-5-1,7 2,0-2,0 2,0-2,-11-8,9 5,1 2,-1 0,0 1,-1 0,-16-5,19 8,-1 1,0 0,-13 2,16 0,0-1,1 1,-1-2,0 1,1-1,-1 0,0-1,1 0,0 1,-7-5,-41-35,41 31,3 3,-1-1,0 0,-13-7,23 15,0 0,0 0,0-1,0 1,0 0,0 0,-1 0,1 0,0 0,0 0,-1 0,1 0,0 0,0 0,-1 0,1 0,0 0,0 0,0 0,0 0,0 0,0 0,-1 0,1 0,0 0,0 0,-1 0,1 0,0 0,0 1,-1-1,1 0,0 0,0 1,0-1,0 0,0 0,0 1,0-1,2 10,11 17,-12-23,1-1,0 1,0-1,1 0,-2 0,2 1,0-2,0 1,-1 0,0-1,2 0,-2 0,2 1,-2-2,1 0,1 2,-1-3,0 2,0-2,0 1,0-1,1 1,-1-1,4-1,8 2,18 2,-24 0,37-1,-35-3,-1 1,1 1,-1 0,19 6,-25-4,-13-4,-18-6,14 4,0 0,-19-1,14 3,3-1,1-1,0-1,1-1,-20-9,91 33,-51-17,-13-3,-3 2,9 1,6 1,-6-3,0 0,0 0,0 0,0 0,0 0,0 0,1 0,-1 0,0 0,0 0,0 0,0 0,0 0,0 0,0 0,0 1,0-1,0 0,0 0,0 0,0 0,0 0,0 0,0 0,0 1,0-1,0 0,0 0,0 0,0 0,0 1,0-1,0 0,0 0,0 0,0 0,0 0,0 0,0 0,0 0,0 0,0 0,0 0,0 0,0 0,0 0,0 1,0-1,0 0,0 0,0 0,0 0,0 1,0-1,0 0,0 0,0 0,0 0,-6 3,-11-3,6 0,-7 0,18 0,1 0,10 0,10 0,-2 2,39 7,-50-6,1 1,13 7,-14-6,1 0,10 2,0 2,-15-6,1-1,-2 0,3 0,-2-1,6 2,-8-3,-1 0,0 0,0 0,0 0,1 0,-1-1,-1 1,2 0,-1-1,1 0,-1 1,-1-1,2 0,-1 1,0-1,-1 0,1 0,0 0,0 0,0 0,0 0,-1-1,1 1,0 0,-1 0,2-3,-1 1,-1 0,0 0,1 0,0-1,-1 2,0-2,0 1,0 0,0 0,0-1,-1-3,0 5,1-1,0 0,0 1,0-1,0 1,0-1,0 1,0-1,0 1,0 0,1-1,0 1,0-1,-1 1,1-1,1-3,1 3,0 0,-1 1,2-1,-2 1,2-1,-1 1,0 1,7-3,13-9,-10 4,0 0,17-6,9-7,-30 17</inkml:trace>
</inkml:ink>
</file>

<file path=ppt/ink/ink9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09.99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0 605,'4'1,"0"0,0-1,0 2,0-1,0 1,-1 0,1 1,6 2,-6-2,0 0,0-1,-1 0,1 0,1 0,-1-1,0 0,5 0,9 3,-15-3,-1 0,1 0,-2-1,2 0,-1 1,1-1,-1 0,1 0,-2 0,2-1,-1 1,1-1,-1 0,0 1,0-2,3-1,4-4,-1 0,18-9,-12 8,26-15,-24 10,21-23,-33 31,-1-1,0 1,1-1,-1-1,0 1,-1-1,0 1,0-1,1-9,3-1,0-1,2 0,12-26,-6 14,-9 18,-1 0,1-1,-1-1,-1 1,-1-1,1 1,0-18,-2 23,4-20,1-24,-6 48,1 1,0 0,-1 0,1 0,0-1,0 1,1-3,-1 3,1 0,-1 0,-1 0,1 0,0 1,0-2,-1 1,2-6,1-45,-3 54,0 0,0 0,0-1,0 1,0 0,0 0,0 0,0 0,0 0,0 0,0 0,0-1,0 1,0 0,0 0,1 0,-1 0,0 0,0-1,0 1,0 0,0 0,0 0,0 0,0 0,0 0,0 0,-1 0,1 0,0 0,0 0,0 0,0 0,0 0,0 0,0 0,0 0,0 0,0 0,0 0,0 0,0 0,0 0,0-1,0 1,-1 0,1 0,0 0,0 0,0 0,0 0,0 0,0 0,0 0,0 0,0 0,-1 0,1 0,0 0,0 0,0 0,0 0,0 0,-3 6,-3 9,4-8,2-1,-2 0,1 2,0 7,1-7,0-1,-1 0,-3 12,1 2,3-17,-1 0,0-2,1 3,-1-2,0 0,0 1,0-1,-2 5,-10 19,-11 34,15-27,6-15,1-13,1 0,-2 1,1-2,-3 7,2-8,2 0,-2 1,2-1,-1 1,1 0,0 0,-2 7,2-5,-1 1,1-1,-1 0,0 1,0-1,0 0,-2 0,2-1,-2 0,1 0,-1 1,-6 7,8-11,1-1,0 0,0 1,-1-1,2 1,-1-1,-1 1,2 0,-1 0,-1 5,2-5,0 1,-1-1,0-1,0 1,0 0,-2 5,1-7,2 0,0 1,-1-2,-1 1,2 0,-2-1,2 2,-1-2,0 1,0 0,-1 0,2-1,-1 0,-1 1,1-1,1 0,-2 0,-2 0,-5 1,7-1,-1 0,0 0,1 0,-1 0,1 1,-1-1,1 1,-1 0,1 0,-1 0,2 1,-2-1,1 1,0 0,-3 3,3-3,-1 0,0-1,0 2,1-1,-2-2,2 2,-1-1,-1 0,2 0,-7 0,5 0,0-1,0 1,1 1,-1-2,0 2,-4 3,-1 1,0-1,-13 5,-4 2,26-11,0-1,-1 0,1 0,-1 1,1-1,0 0,-1 1,1-1,0 1,0-1,0 0,0 0,0 1,0 0,0-1,0 0,0 1,-1-1,1 1,0 0,0-1,0 0,0 0,0 1,0 0,0-1,0 1,0-1,0 1,1-1,-1 1,0-1,0 1,0-1,0 0,0 1,0-1,0 1,11 21,-8-14,2 1,-1-1</inkml:trace>
</inkml:ink>
</file>

<file path=ppt/ink/ink9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09.99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1,'1'3,"-1"0,0-1,0 1,1-1,-1 1,3 4,2 17,-4-19,0 1,-1-1,1 1,0-1,1 0,-1 0,0 1,1-1,0 0,0-1,1 2,2 4,-5-10,0 0,0 0,0 0,0 0,0 0,0 0,0 0,0 0,0 0,0 0,0 0,1 0,-1 0,0 0,0 0,0 1,0-1,0 0,0 0,0 0,0 0,0 0,0 0,0 0,0 0,0 0,0 0,0 0,0 0,0 0,0 0,0-1,0 1,0 0,0 0,1 0,-1 0,0 0,0 0,0 0,0 0,0 0,0 0,0 0,0 0,0 0,0 0,0 0,0 0,0 0,0 0,0 0,0 0,0-1,0 1,0 0,0 0,0 0,0 0,0 0,0-1,0 1,0 0,0 0,2-9,-2-11,0 13,0-3,0 23,0-9,0 1,0-1,0 0,0 1,1-1,0 0,0 0,0 0,0 1,0-2,1 1,-1 0,1 0,-1-1,1 1,1-1,0 4,18 22,-13-17,15 24,-21-30,1-2,-2 1,2 0,-1-1,1 0,0 0,0 0,0 0,0-1,0 1,0-1,5 4,-1-2,0 0,10 12,4 2,-20-17,1-1,0 1,-1 0,0-1,1 1,-1 0,0 0,0-1,0 1,0 1,0-1,0 1,0-1,1 3,-1 2,0 0,0-1,1 13,-2-12,0 0,1 0,3 13,1-2,3 14,1-1,1-1,20 45,-19-54,-7-16,0 3,0-2,4 13,-7-15,0-1,-1 1,1 0,0 0,-1-1,0 1,0 6,0-6,0 0,0 0,0 0,0-1,1 1,-1 0,1-1,1 7,5 18,-6-25,-1 1,2-1,-1 2,-1-2,1 0,1 0,-1 1,1-1,-1 0,4 6,-3-5,1 1,-1 0,0 0,0 0,0 1,0-1,0 0,-2 0,3 10,5 23,-2-21,-2-1,6 36,-3-12,-2-6,-4-25,1-1,0 2,2 12,-2-15,0 1,-1 1,-1-1,2 13,-1-4,6 42,-5-52,0-1,-1 0,2 0,-1 1,4 5,-3-5,0-1,0 1,3 11,-2-2,12 25,-11-26,8 24,-11-34,-1 0,0 1,0 0,-1-1,1 1,-1 0,1-1,-2 9,1-13,-1 0,1 1,0-1,0 1,-1-2,1 2,-1-1,1 1,0-2,-1 2,1-1,-1 0,0 0,0 0,1 0,-1 0,-1 1,-18 12,18-13,-1 0,2 0,-2 0,0 1,2 0,-1-1,0 1,0 0,0 0,0 1,1-1,-4 5,4-5,0 1,0 0,1-1,-1 1,0-1,0 1,1 0,0 0,0 0,-1 5,17-27,-16 18,0 1,0-2,1 2,-1-2,1 1,-1 1,0-2,0 2,0-2,0 1,0 1,0-2,0 2,0-2,0 2,0-2,-1 1,0-2,1 3,0-1,0 0,0 1,0-1,-1 0,1 1,0-1,0 0,0 0,0 0,0 1,0-1,0 0,0 1,0-1,1 0,-1 0,0 1,0-1,0 1,0-2,1 2,-1 0,1-1,-1 0,1 1,-1-1,0 1,0-1,1 0,0 1,-1-1,1 1,-1-1,0 1,0 0,0 0,0-1,0 1,1 0,-1-1,0 1,0-1,0 1,0 0,1 0,-1-1,0 1,0-1,0 0,0 1,0 0,0 0,0-1,0 1,-1-1,1 1,0 0,0 0,0-1,0 1,0-1,-1 1,1 0,0 0,0 0,0-1,0 1,0-1,-1 1,1-1,0 1,-1 0,1 0,0 0,0 0,0 0,-1 0,1-1,0 1,-18-14,13 11,-9-10,8 6</inkml:trace>
</inkml:ink>
</file>

<file path=ppt/ink/ink9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09.99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221 0,'25'30,"27"27,-32-37,-11-11,-1 1,0 0,-1 1,10 19,-10-20,-1 2,0 0,-1 0,6 17,-1 19,-9-42,0 1,0-1,0 1,-1 0,0-1,-1 8,1-7,0-1,0 1,0-1,1 1,-1-2,3 15,4 11,-6-27,-1 0,0 1,1-2,0 1,0 1,1-1,-1-1,0 2,1-2,-1 1,1-1,1 0,2 6,-3-6,0 0,0 0,0 0,-1 0,1 1,1 4,-2-5,2 1,-2-1,1 2,0-3,2 5,-2-3,1 0,-2 0,1 0,0 0,-1 1,1-1,-1 0,1 0,-1 2,-1-2,2 6,7 26,1-5,-12-40,1 6,0-1,0 1,0-1,0 1,1-6,0-2,-2 1,-2-16,0-2,-3 7,3 9,0 2,9 20,-4-4,1 0,0 0,-1 0,0 1,0-2,0 2,0-1,-1 7,0-7,1 0,-1 0,1-1,0 1,0 0,0-1,1 1,0-1,2 9,1-7,-4-5,0 1,0-1,1 1,-1-1,-1 1,2-1,0 6,-3-13,1 0,-2 0,1 0,-4-8,4 8,-1 1,1-1,0 0,0 0,0 0,-1-9,2 20,1 0,1 0,-1 0,2 6,-1-4,0-1,-1 2,1 9,-1-6,-1-7,1 2,-1-2,1 1,-1 0,2 0,-1 0,0-1,1 1,-1 0,4 7,-2-7,-1 0,0 1,-1-2,1 2,-1-1,2 12,2 10,-4-23,0-1,0 1,0 0,0-1,1 0,0 0,3 7,14 30,-15-35,-1 1,0-1,3 9,4 10,-7-16,-1 0,1-1,-2 1,1 0,0 0,-2 0,1 1,-1 8,0 45,0 9,6-42,-5-25,0 1,-1-1,2 1,-1 9,-1-13,0 10,0 0,-3 13,3-20,0-1,-2 1,1-1,0 0,0 0,-1-1,1 2,-1-2,-2 5,-17 19,3-5,40-41,-11 9,-10 9,0 0,0 0,1 0,-1 0,0-1,1 1,-2-1,2 1,-2-1,1 1,0-1,0 0,0 1,0-1,-1 0,1 0,-1 0,1 0,-1 0,1-2,-1 0,4-23,-4 26,0 1,0-1,0 1,0-2,0 2,0 0,0-1,1 0,-1 0,0 1,1 0,-1-1,1 0,-1 1,0 0,0-1,0 0,0 1,1 0,0 0,-1-1,1 0,-1 1,0-1,1 1,-1 0,1 0,-1 0,1 0,0 0,0 0,0 2,-1-1,0-1,0 1,1 0,-1-1,1 1,0 0,-1-1,0 2,0-1,0 0,1 0,-1 0,0 0,0 0,1 0,-1 1,0 0,0 0,0-1,0 1,0 0,0 0,0 0,0-1,0 1,0 0,-1 2,0-2,1-2,-2 1,1 0,1-1,-1 1,0 0,0 0,0-1,0 0,0 0,0 0,-1 1,2-1,-3 0,-11 5,10-1,0 0,1 0,0 0,0 1,0-1,-3 8,-10 15,10-19,10-10,10-13,-13 13,1 0,-1 1,2-2,-2 2,1 0,0-2,-1 3,5-3,-4 2,-2 0,1 1,0 0,0 0,0-1,1 0,-2 1,1-1,0 0,0 1,0-2,0 1,-1 0,1 0,0 0,0-1,0 2,-1-2,0 1,1-1,-1 1,1 0,-1 0,1-1,-1 1,0 0,0-1,0 0,0-1,0 0,0 0,1-1,-1 2,1-1,-1 0,0 0,3-6,-3 9,0 0,0-2,1 2,-1-1,1 0,0 1,-1-1,0 0,0 1,0-1,1 1,0-1,0 1,-1-1,1 1,-1 0,0-1,1 1,0-1,-1 1,1 0,0 0,0 0,-1 0,0 0,1 0,0 0,0 0,-1 0,1 0,0 0,-1 0,1 1,-1-1,1 0,-1 0,1 0,-1 1,0-1,0 0,0 0,0 0,1 0,-1 0,0 1,1-1,-1 0,0 0,0 0,0 1,0-1,0 0,1 0,-1 1,0-1,0 0,0 0,0 1,0-1,0 1,0-1,0 0,0 1,0-1,0 1,-3 11,-11 9,0-6,9-12,1 2,1-2,-1 1,-3 6,5-7,1-1,0-1,0 1,0 1,1-1,-1 1,0-1,0 0,1 0,-1 1,1-1,0 1,0-1,0 5,-2 7,2-6,5-14,2-7,1 2,-1 0,12-12,-15 19,-2 1,-3 3,-13 20,-16 35,29-54,1 1,-2-1,1 0,0 0,-1 0,1 0,0-1,0 1,-1 0,1 0,-1-1,2 0,-4 1,-21 2,13-2,10-1,-1 0,1 2,-1-2,1 2,0-1,-1 1,0-2,-2 5,4-3,-2 0,1 0,-1-1,1 0,-1 1,1-1,-1 0,-3 1,-16 2,22-4,-1 0,0 1,0-1,1 0,-1 0,0 0,1 1,-1-1,0 1,0-1,1 1,-1-1,0 1,1 0,-1-1,1 1,-1 0,1 0,-1-1,1 2,-1-2,1 1,0 1,-1 0,1-2,0 0,1 2,-1-2,0 0,0 1,0 0,1 0,-1-1,1 0,-1 1,0 0,0-1,1 1,-1-1,1 1,-1 0,1-1,0 0,-1 0,0 0,1 1,-1-1,1 0,0 1,-1-1,0 0,1 0,0 0,-1 0,20 2,-17-3,0 1,0-1,0 1,0-2,0 2,0-2,0 1,0-1,0-1,0 2,-1-1,1-1,0 1,0-1,-1 0,4-5,29-31,-32 36,0 0,1 0,0 0,-1 1,6-3,-23 27,11-20,0 1,0-1,0 1,0-1,0 1,-1-2,0 0,1 1,0-1,-1 0,0 0,1-1,-1 0,0 0,-4 0,2 1,-1 0,1 1,0 0,0 0,0 1,-1 0,1 0,-8 7,14-10,0 0,0 0,-1 0,1 0,0 0,0 0,0 0,0 0,0 0,0 0,0 0,0 0,0 0,0 0,0 0,0 0,0 0,0 1,0-1,0 0,0 0,0 0,0 0,0 0,0 0,0 1,-1-1,1 0,0 0,0 0,0 0,0 0,0 0,0 0,0 0,0 0,0 0,0 0,0 0,0 0,0 0,0 0,0 0,0 0,0 1,0-1,1 0,-1 0,0 0,0 0,0 0,0 1,0-1,0 0,0 0,0 0,0 0,5 2,10-1,-4-1,-5 1,0 0,0-2,6 0,-10 1,-1-1,1 0,0 1,-1 0,1-2,-1 1,0 1,0-2,1 2,-1-2,0 1,1-1,-1 1,1-1,-2 1,3-3,0-2,0 0,0 1,0 0,1-1,0 1,1 1,5-7,-13 16,2-4,0 0,0 0,0 0,0-1,0 1,1 0,-2 0,1-1,-2 1,-4 0,5-1,2-1,-1 1,0 0,-1 1,1-1,1 0,-2 0,1 0,0 0,1 1,-4 1,9-5,-2 1,2-1,-1 1,1 1,7-3,-6 3,-7 0,-1 1,2 0,-2 1,1-1,1 0,-1 0,1 0,-2 0,2 0,-1 0,0 0,0 0,1-1,-1 1,0 0,0 0,1-1,-1 0,0 1,0-1,1 1,-1-1,0 1,1-1,-1 1,1-2,-1 2,1-1,-1 0,1 0,-1 1,1-2,0 2,-1-1,1-1,-1 0,-1-3,-6-13,8 18,0-1,-1 0,1 1,0 0,0-1,-1 1,1 0,0-1,0 1,0-1,0 1,0 0,0-1,0 0,0 1,0-1,0 1,0 0,0-1,0 1,0-1,0 0,0 1,1 0,-1-1,0 1,0 0,1-1,-1 1,0-1,0 1,1 0,-1 0,1 0,-1 0,1 0,0 0,-1 0,0 0,0 0,1 0,0 0,0 1,-1-1,0 0,1 0,-1 1,1-1,-1 0,0 1,0-1,1 1,-1-1,1 1,-1-1,1 1,-1-1,0 1,1 1,7 16,-6-16,-1 2,-1 0,2-2,-1 3,-1-2,1 1,-1-1,1 7,-1-8,0 0,0-1,-1 1,1 0,-1-1,1 1,0-1,0 0,-1 2,0-3,0 2,1-1,0 1,-1-1,-1 0,2 0,-1 0,0 0,0 1,1-1,-4 1,-1 3,1-2,0 0,1 1,-1-1,0 0,0-1,0 0,0-1,0 1,-1 0,2-1,-8 1,17-2,0 0,1 0,0 0,-2-2,2 1,0-1,-1 0,10-5,-14 6,-1-1,1 1,0-1,-1 0,0 1,1-1,-2 0,2 0,-1 0,0 0,0 0,-1 0,2 0,-1-1,-1 1,1 0,0-4,-1 6,0-1,0 1,0 0,-1 0,1-1,0 1,-1-1,1 1,0-1,0 1,0 0,-1 0,1 0,-1 0,1 0,0 0,-1-1,1 1,0 0,0 0,0 0,0 0,-1 0,1 0,-1 0,1 0,-1 0,1 0,0 0,0 0,-1 0,1 0,-1 1,1-1,0 0,0 0,0 0,0 0,-1 1,-12 6,-28 27,32-27,4-4,2 0,-2 0,1 0,-1-1,-4 2,8-3,-1-1,1 0,-1 0,2 0,-2 0,0 0,1 0,0 0,-1 0,1-1,-1 1,1-1,-1 1,1-1,0 0,0 1,-1-2,1 1,1 0,-2 0,0-2,0 1,0 1,1-1,-2 0,1 2,1-2,-2 2,2-2,-1 1,0 1,0-1,0 0,0 1,-1 0,2 0,-4 0,-4 0,0 2,-13 3,-10 1,23-5,-1-1,1-1,-1 0,0-1,1 0,0-1,-17-8,16 7,0 1,-1 0,0 0,1 2,-1 0,-21 1,12 1,10-1,3-1,-1 1,2 0,-2 1,1 0,0 1,-9 3,11-3,1 0,-1-2,0 1,0 0,0-1,0 0,-6-2,4 2,2 0,-2 0,-8 1,15-1,0 0,0 0,0 0,1 0,-1 0,0 0,0 0,0 0,0 1,0-1,0 0,0 0,0 0,0 0,0 0,0 0,0 0,0 0,0 0,0 0,0 0,0 0,0 0,0 0,0 0,0 0,0 0,0 0,0 0,0 0,0 0,0 0,0 0,0 0,0 1,0-1,0 0,0 0,0 0,0 0,0 0,0 0,0 0,0 0,0 0,0 0,0 0,0 0,0 0,0 0,0 0,0 0,0 0,0 0,0 0,0 0,0 0,0 0,0 0,0 0,-1 0,1 0,0 0,0 0,0 0,0 0,5 5,7 0,2-3,0-1,20-2,-8 1,25-7,-35 7,1 2,31 7,-33-6,-1-2,0 1,25-4,-5 1,-7 1,-14 1,-2-1,1 0,-1-1,1-1,19-5,11-15,-27 18,-13 5,-9 2,-11 5,-23 13,7-3,29-17,0 1,1-1,-1-1,0 1,1-1,-1 0,0-1,1 1,-9-3,-16-2,16 4,2 0,-20-7,19 4,6 3,3-1,-2 0,1 1,1-1,-1 0,0 0,0-1,-4-5,24 13,-6 3,0-2,14 6,-19-9,5 2,0-1,0 0,18 2,-24-4,0-2,1 0,-2 0,2 0,-2 0,2-1,-1-1,1 2,-2-2,1 0,0 1,5-4,-7 2,1 1,0 0,0 0,0 0,1 0,-1 1,0-1,1 2,5-3,1 2,-2-1,1-2,0 1,-1-1,10-5,-7 3,-8 4,-3 4,-7 4,-12 9,-7 3,19-13,1 0,-1 0,-1-1,1 0,-15 4,19-8,0 0,0 0,-1-1,1 0,-1 1,0-2,2 1,-1-1,-1 1,-4-5,3 3,1 1,-1-1,-9-2,-16-4,22 6,0 0,-12-2,-25-9,20 9,18 2,0 2,0-1,-9 0,-50-4,39 5,14 1,-24-4,36 3,-2 0,1 1,0 0,0 0,-1 0,1 0,0 0,-4 2,5-2,1 0,0 0,0 0,-1 0,1 1,0-1,0 1,-1-1,1 0,-1 0,1 1,0-1,0 0,0 1,0 0,-1-1,1 0,0 0,0 1,-1 0,1 0,0 0,0 0,0 0,0 0,0 0,0 1,0-1,0 0,1 0,-1 0,0-1,1 2,-1-1,1 1,2 11,-3-13,0 0,0 1,0-1,0 1,0-1,0 0,0 0,0 0,0 1,-1 0,1-1,0 0,0 0,0 0,0 1,0-1,0 1,0-1,-1 1,1-1,0 0,0 0,0 0,0 0,0 0,-1 0,1 1,-1-1,1 0,0 1,0-1,-1 0,5 0,0 0,0 0,-1 0,6 3,11 0,30-3,13 0,-48 2,47 3,-47-6,0 3,0-1,27 8,-34-7,0-1,1-1,-1 1,0-2,0 1,13-4,4 0,-15 2,17-6,-9 2,-17 6,1-1,0 0,-1 0,1-1,0 2,-1-2,0 1,1-1,-1 2,0-2,1 0,-1 1,-1-1,2-1,1-2,1-4,0-1,3-13,-4 14,0 1,6-13,-8 18,1 1,-1-1,0 0,1 0,-1 0,0 0,0 1,0-5,0 6,-1-1,0 2,0-2,0 2,-1-2,1 1,0 1,0-2,0 2,0-2,0 1,-1 1,1-2,-1 2,1-1,0 0,-1 1,1-1,-1-1,1 2,-1-1,0 0,1 1,-1-1,1 1,-2-2,-4-3,0 1,-13-7,-1-2,16 12,1-1,-1 0,0 1,2 0,-2 0,1 0,-2 1,-2-1,-31 3,29 0,4-1,-1 1,0 0,1 1,-1-1,2 2,-2 0,1-1,1 1,-1 1,-6 6,-22 17,22-19,3-2,-1-2,0 0,0 0,0 0,0 0,-1-2,1 0,-15 1,-4-3,-49-7,68 5,-1 1,0 0,-16 3,25-3,0 0,0 0,1 0,0-1,-1 1,0 0,0-1,1 1,0-1,-1 0,0 1,1-1,-1 1,1-1,0 0,-1 1,1 0,-1-2,1 2,-1-1,1 0,0 0,0 1,0-1,0 0,0 1,0-2,-1 1,1 1,0-1,0 0,0-2,-2-31,2 32,0-5,0-1,0 1,2 0,-1 0,-1-1,3 2,-2-1,1 0,1 0,-1 1,1-1,-1 0,1 2,1-2,-1 2,7-10,-8 13,-1-1,1 1,0-1,-2 0,2 0,-1 0,1 1,-2-1,1 0,0-1,0 1,0 0,-1 0,0 0,0-1,0-4,0 5,-1 6,-1 2,2-5,-1 0,1 0,0 0,0 0,0 0,0 0,0 0,0 0,0 0,0 0,0 0,0 0,0 0,0 0,0 0,0 0,0 0,-1 0,1 0,0 0,0 0,0 0,0 0,0 0,0 0,0 0,-1 0,1 0,0 0,0 0,0 0,0 0,0 0,0 0,0 0,0 0,0 0,0-1,0 1,0 0,0 0,0 0,0-1,0 1,0 0,0 0,0 0,0 0,0-1,0 1,0 0,0 0,-2-12,1-1,-1 0,2 0,-1 1,1-1,1-13,1-13,-3 21,0 12,1 0,0-1,0 1,2-11,-2 16,0 0,0-1,1 2,-1-1,1 0,0 0,-1 0,1 0,0 0,-1 0,1 1,-1-1,1 0,0 1,0-1,-1 0,0 1,2-1,-1 1,1-1,21-5,-7 1,27-14,-23 10,-15 6,-1 1,1-1,0 0,0 0,-1 0,1-1,-1 0,5-5,-4 3,-3 5,-2 0,1 0,0 0,0 1,0-1,-1-1,1 1,0 0,0 0,-1 0,2-3,-2 4,-1 1,1 0,0-1,-1 0,1 1,0-1,0 0,0 1,-1-1,1 1,-1-1,1 0,-1 0,1 0,0 0,0 0,0 0,-1 1,1-1,-1 0,1 0,-1 0,1 0,0 0,-1 0,1 0,0 0,-1 0,1 0,-1-1,1 1,0 0,0 0,-1 0,0 0,1 0,-1 0,1-1,0 1,0-1,0 1,0 0,0-1,-1 1,1 0,0-1,-1 0,1 1,0 0,0 0,0-1,0 0,0 1,0-3,0 1,0 0,0 0,0 0,0 0,0 0,1 0,0 0,-1 0,0 0,1 0,0 0,0 0,-1 0,2 1,0-3,21-27,-11 17,-6 7,1 2,-1-2,1 2,0 0,9-4,-12 7,-1 1</inkml:trace>
</inkml:ink>
</file>

<file path=ppt/ink/ink9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09.99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76 0,'6'75,"-5"-41,-2 39,-1-67,1-1,1 0,-3 0,2 0,-1 0,-3 8,-1 0,4-9,1-1,0 2,-1-1,2 1,-2-2,1 1,1 1,-1 0,0-1,1 0,0 1,0-1,0 1,1-1,-1 1,3 7,-3-10,0 0,1 0,-1 0,0 0,0 0,0 0,0-1,0 2,-1-2,1 2,-1-2,0 1,1 0,0 0,-1-1,0 1,0 1,1-2,-1 0,0 1,0-1,0 1,0-1,-2 3,-3 6,5-8,-1 0,2 1,-1-1,0 1,1-1,-1 1,1-1,-1 1,1-1,-1 6,-2 16,-2-5,4-14,0 1,-1-1,1-1,-4 8,-1 10,3-6,3-16,0 1,-1-1,1 0,0 0,0 0,0 1,0-1,0 1,0-1,0 0,0 0,0 0,0 1,0 0,0-1,1 1,-1-1,0 0,0 0,0 0,0 0,0 1,0-1,0 1,0-1,1 0,-1 0,0 0,0 0,0 0,0 1,1-1,-1 0,0 1,1-1,-1 0,0 0,0 0,0 1,1-1,15 3,-5 1,7 8,-13-8,-1 0,2 0,-1-1,0-1,0 1,1-1,-1 1,1-3,10 3,39 4,-46-7,0 2,0-1,13 5,-16-3,0-1,0 0,1-1,0 0,-1-1,-1 1,2-2,-1 1,8-2,-4-1,-9 3,-1 0,2 0,-1-1,0 1,1-1,-1 0,0 1,0-1,1 1,-2-1,2 0,-1 0,-1 0,2 0,-1-1,0 2,-1-2,1 1,0-1,0 2,0-2,0 1,-1-3,2 2,-1 1,-1-1,2 1,-1-1,-1 1,2 0,-1 0,0-1,0 2,1-1,-1 0,0 0,1 0,-1 1,1-1,-2 1,2 0,0-1,1 0,5 1,0 0,12 2,-3-1,-11-1,0 0,-1-1,0 0,1 0,-1 0,0-2,1 2,-1-2,1 0,-1 0,-1 0,7-4,-10 4,2 2,-1 0,1-1,0 1,3-1,10-6,-10 5,0 0,0 1,10-3,14-6,7-3,-36 13,0 1,0-1,-1 0,1 1,-1 0,1-1,0 0,-1 0,0 1,1-2,0 2,-1-1,1 0,-1 0,0 1,0-1,0-1,0 2,0-1,0-1,1 2,-1-1,0 0,0 0,0-1,0 2,0-1,-1-2,1 2,0-2,0 1,0 0,0 1,0-1,-1 0,0 0,0 1,1-1,-1 0,0 1,0-1,-2-3,-8-7,5 5</inkml:trace>
</inkml:ink>
</file>

<file path=ppt/ink/ink9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09.99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406 1,'1'42,"-2"44,0-81,1-2,-1 1,0-1,0 2,-1-2,1 0,0 1,-3 4,-5 15,0-5,9-18,0 0,0 1,0-1,0 0,0 0,0 0,0 0,0 0,0 0,0 0,0 0,0 0,-1 0,1 0,0 0,0 0,0 0,0 0,0 0,0 0,0 0,0 0,0 0,-1 0,1 0,0 0,0 0,0 0,0 0,0 0,0 0,0 0,0 0,0 0,0 0,-1 0,-1-12,-4-21,6 22,-3 1,3-2,-1-11,1 21,0 1,0-2,0 1,0 0,0 1,0-1,1-1,-1 2,0-1,1 1,0-2,0 2,-1 0,1-2,0 2,1-3,0 2,1-1,-1 1,1 0,0-1,6-2,-6 3,5-4,-6 5,-1 0,1-1,-1 2,1-2,-1 2,2 0,-2-2,1 2,0-1,-1 1,1 0,2 0,-5 8,-1-1,1 2,-1-2,-4 13,3-15,2 0,0 0,0 0,0 0,0 0,0 0,1 0,0 10,0-9,0-1,-1 0,1 0,0 1,-2-1,2 1,-2-1,-1 9,1-11,1 1,0-1,0 2,0-2,1 2,-1-1,1 6,0-6,0 0,-1 0,0 0,1 0,-1 0,0-1,0 2,-2 3,2-6,-10 19,11-20,0-1,-1 0,1 0,0 1,-1-1,1 0,0 1,0-1,0 0,-1 0,1 0,0 0,-1 0,1 0,-1 0,1 0,0 0,0 0,0 0,0 0,0 0,-1 0,0 0,1 0,-1 0,1-1,0 0,-1 1,1-1,0 1,-1 0,1-1,0 0,-1 1,1-1,0 0,0 1,0-1,-1 1,1-2,0 1,-2-15,-1-1,1 0,2-27,1 24,-1 19,0 0,0 1,1-2,-1 2,0 0,0-2,0 1,1 1,-1-1,1 0,-1 1,1 0,-1-1,0-1,0 2,1 0,-1-1,1 1,0-1,-1 1,1 0,0 0,-1 0,0 0,0 0,1 0,-1 0,0 0,0 0,1 0,-1 1,0-1,1 0,-1 1,1-1,-1 0,0 0,0 0,0 1,0 0,0-1,0 1,0-1,0 0,0 0,0 1,0-1,1 1,-1-1,0 0,0 1,0-1,0 1,0 0,0-1,0 0,0 0,-1 2,2 18,-1-18,-1 7,1-1,-1 1,-1 0,1-1,-4 12,2-5,-3 10,2-6,-10 30,10-34,4-11,-2-1,1 0,1 0,-1 1,-1-2,2 1,-2 0,1 0,-1-1,1 1,-1 0,-2 2,4-5,0 0,0 0,0 0,0 0,0 0,0 0,0 0,0 1,-1-1,1 0,0 0,0 0,-1 0,1 0,0 0,0 0,0 0,0 0,0 0,0 0,0 0,-1 0,1 0,0 0,0 0,-1 0,1 0,0 0,0 0,0-1,-1 1,1 0,0 0,0 0,0 0,0 0,0-1,0-8,4-10,-4 19,0 0,0-1,1 0,-1 0,0 1,0 0,0-1,0 0,0 1,1 0,0 0,-1-1,1 0,-1 1,0-1,1 1,-1 0,1 0,-1 0,0 0,1-1,-1 1,1 0,1-1,-2 2,0-1,0 1,1-1,-1 0,0 0,0 1,1 0,-1 0,0-1,1 0,-1 0,0 1,0 0,0-1,0 0,0 1,1 0,-1 0,0-1,0 2,1 1,-1-1,0 1,0-1,0 1,0 0,0 0,0 0,-1 0,0-1,1 0,-2 5,-16 24,14-25,-1 2,2-1,-7 14,9-19,0 1,-1-1,1 1,-1-1,1 0,-1 0,0 0,1 0,-1 1,0-2,1 0,-2 2,1-3,0 2,0-1,-1 1,1-2,1 1,-2 0,-3-1,-4 2,0-1,-1-1,-12-1,0-1,10 2,-23-3,31 1,0 1,1 0,-2-2,2 1,-1-1,0 1,-7-8,11 9,-3-2,0-1,0 0,-5-7,9 11,-1-1,1 1,0 0,0 0,0 0,-1-1,1 0,0 0,-1 1,1 0,0 0,0-1,0 0,-1 1,1 0,0 0,0-1,0 0,0 0,0 1,0 0,0-1,0 0,1 1,0-1,0 0,-1 1,0 0,1-1,0 0,-1 0,1 1,-1 0,0 0,1 0,0 0,0-1,-1 1,1 0,-1 0,1 0,-1-1,3 2,0-1,2 1,-1-1,-1 2,2-1,-2 1,1-1,0 1,5 3,-9-5,-1 0,1 0,0 0,0 1,0-1,0 0,0 0,0 0,0 0,0 0,0 0,0 0,0 0,0 0,0 0,0 0,0 1,0-1,0 0,0 0,0 0,0 0,0 0,0 0,0 0,0 0,0 0,0 0,0 0,0 0,0 0,0 0,0 0,0 0,0 0,0 0,0 0,0 0,0 0,0 0,0 0,0 0,0 1,0-1,0 0,0 0,0 0,0 0,0 0,0 0,0 0,0 0,0 0,0 0,0 1,0-1,0 0,0 0,0 0,1 0,-1 0,0 0,0 0,0 0,0 0,0 0,0 0,-7 1,-8 1,-2-3,13-1,-1 2,1 0,-1 0,1 0,-1 0,2 1,-7 2,9-2,0-1,0 1,0-1,1 2,0-2,-1 1,0 0,0 0,1 0,-1-1,0 2,1-1,-1 1,1-2,0 1,0-1,0 1,0-1,-1 0,1 0,0 1,0-1,0 0,0 1,0-1,0 0,0 1,0-1,0 0,0 1,0-1,0 1,0-1,0 0,0 1,0-1,0 0,0 1,1-1,-1 1,0-1,0 0,0 0,0 0,0 0,0 1,1-1,-1 1,0-1,0 0,0 0,0 0,1 0,-1 0,0 0,1 0,-1 1,0-1,0 0,1 0,21 5,1-1,1-1,39-3,22 1,-80 0,1 1,-1-1,0 1,1 1,-2 0,1 0,6 5,-6-3,-1-3,1 1,0 1,0-2,0 0,1 0,-2 0,8 0,8-2,21-3,9-1,-48 4,15 0,31 5,-35-1,-10-3,1 1,0-1,-1 0,0 0,2-1,-1 0,-2 0,2 0,1 0,-2-1,6-2,-2-5,0-2,-7 10,0 0,0 0,1 0,-1 0,0 0,0 0,1-1,-1 1,0 0,0 0,1-1,-1 1,0 0,0 0,0 0,0 0,0-1,0 1,0 0,0 0,1 0,-1 0,0 0,1 0,-1 1,0-1,1 0,-1 0,0 0,0 0,0 1,0-1,1 1,-1-1,0 0,0 0,0 1,0 0,0-1,0 0,0 0,0 1,0-1,0 1,0 0,0-1,0 0,0 0,0 1,0-1,-1 1,1-1,0 0,0 0,0 0,0 1,0 0,0-1,-1 1,1-1,0 0,-1 0,1 0,-1 0,1 0,0 1,0-1,0 0,0 1,0-1,-1 0,0 0,-11 8,9-6,-13 6,11-8,8-8,-2 6,1 1,-1-1,1 0,0 1,-1-1,1 1,0 0,0 0,0-1,0 2,0 0,0-1,0 0,4 1,12-6,-17 5,1 0,-1 1,0-1,0 0,1 1,-1-1,0-1,0 2,0-2,0 1,0 0,0 0,-1-1,3-2,-1 3,-7 5,-14 5,-1 1,19-10,0 0,0 1,-1-1,2 0,-1-1,0 1,0 0,-1-1,2 1,-1 0,-1 0,2-1,-1 0,0 1,0 0,0-1,0-1,-1 1,-3-6,-1 2,0-1,0 1,1 0,-12-6,7 6</inkml:trace>
</inkml:ink>
</file>

<file path=ppt/ink/ink9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09.99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1,'1'0,"0"0,1 0,0 0,-1 1,1-1,0 0,-1 0,0 1,2 0,-2 0,0-1,0 2,2-2,-3 1,2 1,1 2,0-1,-2 0,1 1,1 0,-3 0,2 0,1 6,1-1,-2-2,2 0,1-1,-2 2,2-3,-1 2,1-2,0 0,7 7,-8-10,-2 0,1-1,2 0,-2 0,0-1,1 1,-1 0,0-1,1 0,0-1,5 0,6-1,-12 2,0 1,0 0,0-1,-1 0,2 2,-2-1,2 0,4 4,1 0,-7-4,0 0,1 0,-1-1,1 0,-1 1,0-1,0 0,1 0,-1 0,1-1,-1 1,1 0,-1-1,1 0,2-2,14-4,-4 6,-1 0,28 3,-24 0,24 3,-11-6,40 2,-55 1,44 2,-50-4,-5 0</inkml:trace>
</inkml:ink>
</file>

<file path=ppt/ink/ink9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09.99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155 0,'4'1,"-8"4,-13 4,14-7,-52 16,54-16,-1-1,1 1,-1 0,0-1,1 1,-1 1,1-1,-1 0,2 0,-2 0,-1 5,-10 29,18-46,-1 1,1 0,0 0,0 1,11-13,-15 20,8-13,-9 14,1 0,-1-1,1 1,-1 0,0-1,0 1,0 0,0-1,0 1,0-1,0 1,0 0,1-1,-1 1,0-1,0 0,0 1,0 0,0 0,0-1,0 0,0 1,0 0,0 0,0-1,0 0,0 1,0-1,-1 1,1 0,-2 2,0-1,1 0,0 0,-1 1,0-1,2 1,-1 0,-1-1,0 3,0-1,1-2,-1 1,2-1,-1 1,0 1,0-2,0 1,1 0,-1 1,1-2,-1 1,1 0,-1 5,0 27,1-27,0-2,0 1,0 0,-1 0,-1 10,-1-4,1 0,0-1,-1 21,-2 3,3-27,1 0,0 1,-1 12,3 26,-2 61,0-99,1-1,-2 2,-4 14,4-17,-1 2,1-1,1 1,-2 9,3 3,0 1,0 0,1-1,7 41,-5-44,-3-11,1-2,0 1,0 0,0-1,1 1,2 7,-30-39,10 9,9 11</inkml:trace>
</inkml:ink>
</file>

<file path=ppt/ink/ink9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09.99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56 1,'8'9,"0"0,1 0,0-1,1 0,-1-1,16 6,56 27,-75-36,3 2,-1-1,1 0,-1-1,1-1,0 0,0 0,-1-1,17 2,-11-5,-8 1,-18 0,-1-1,-1 0,1-1,0-2,-1 1,2-2,-21-10,32 14,0 1,0-1,0 0,0 0,1 0,-1 0,0 1,1-2,-1 1,0 0,0 0,1 0,0-1,-1 2,1-2,-1 1,1-1,-1 2,1-2,0 1,0 0,0-2,0 2,0 0,0 1,0 0,0-2,0 1,0 1,0 0,0-1,0 0,0 1,0-1,1 1,-1-1,0 0,1 1,-1 0,1 0,-1-1,0 0,0 1,0-1,0 1,1 0,-1-1,1 1,0-1,-1 1,0 0,0 0,1 0,0-1,-1 1,0 0,1 0,-1 0,0 0,1 0,0 0,-1 0,1 0,-1 0,1 0,-1 0,0 1,1-1,-1 0,0 0,1 0,0 1,12 5,19 14,10 3,-35-21,1 0,12 1,-11-1,34-1,-30-1,0 1,16 2,-24-1,1 1,0-1,-1 1,1 0,4 5,15 7,-18-12,0 0,1-1,-1 0,1 0,0-1,-1-1,11 0,-16 0,4 0,-5 0,1-1,-1 1,1 0,0 0,-1 0,1 1,0-1,-1 0,3 1,-4 0,0-1,0 0,0 0,0 0,0 0,0 1,0-1,0 1,0-1,0 1,0-1,-1 0,1 0,0 0,0 0,0 1,0-1,0 1,0-1,0 0,0 0,0 0,-1 0,1 0,0 0,0 1,-1-1,1 0,0 1,-1-1,1 0,0 0,0 0,0 0,0 0,0 0,-1 0,1 0,0 0,-10 6,1-4,2 0,-1-1,0 0,0-1,0 0,0 0,-13-5,2 2,17 2,-1 1,0-2,0 1,0 0,0 0,0-1,1 1,-4-5,5 5,1 1,-1 0,0 0,1-1,-1 0,1 1,-1 0,0-1,1 0,0 0,0 1,0-1,-1 0,1 1,-1-1,1-1,0 2,-1-1,1 0,0 1,0-1,0 0,0 0,0 0,0 0,0 0,0 0,0 1,0-1,0 0,0 0,0 0,1 0,-1 1,0-2,1 2,-1-1,1 0,-1 1,0-1,0 1,0-2,2 1,0 0,0-1,-1 1,1 0,0-1,0 2,-1-1,2 0,-1 1,-1 0,2-1,1 0,12-2,-8-1,1 1,-1 1,2 1,-2-1,1 1,0 1,13 1,-21 0,1 0,-1-1,1 0,-1 1,1 0,-2 0,2 0,-1 0,1 0,-1 0,0 0,2 3,-2-3,0 1,1-1,-1 0,-1 0,2 1,-1-2,1 1,-2 0,3 0,-2-1,0 1,0 0,4-1,97 0,-97-1,1 0,-1-1,0 0,9-5,-9 4,0 1,0 0,0 0,10-2,4 3,-16 1,1 0,0 0,-1 0,2 0,-1-1,-1 0,0 0,2-1,2-2,-3 3,0-1,0 0,0 1,1 1,-1-2,7 2,4-2,-11 2,-1-1,0 1,0 0,0 0,1 0,2 1,-5-1,0 0,-1 0,1 1,-1-1,0 1,1-1,-1 0,1 0,0 1,-1 0,0-1,1 1,0-1,-1 1,0 0,0-1,0 1,0 0,1-1,-1 1,0 0,1-1,-1 1,0 0,0 0,0-1,1 2,-1-2,0 1,0 0,0-1,0 1,-1 0,1 0,0-1,0 1,0 0,-1 1,0 3,1-1,0 0,-2 1,2-1,-2 0,1 1,0-1,-1 0,0-1,0 2,0-2,0 2,0-3,0 2,-1-1,1 0,-1 0,0 0,-3 2,4-3,0 0,0 0,0 1,0-1,0 1,0 0,1 0,-1 0,1 0,-1-1,1 2,0-1,0 1,0-1,0 0,0 1,1-1,0 1,0 0,-1-2,1 3,0 3,20-47,-17 29,-1 5,-7 10,3-1,-1-1,2 1,-1-1,0 1,2 0,-2 0,1 0,0 0,-1 0,1 7,-1 5,-1 25,1 0,1-30,1 0,0 0,0 0,1 0,-1 1,5 15,-5-27,0 1,0 0,0-1,0 0,0 1,0 0,0-1,0 1,0-1,0 0,0 1,0 0,-1-1,1 0,0 1,-1-1,1 1,0 0,-1-1,1 0,0 0,0 1,0-1,-1 1,1-1,-1 0,1 0,0 0,0 0,-1 1,1-1,0 0,-1 1,1-1,-1 0,1 0,-1 0,1 0,0 0,-1 0,1 0,0 0,0 0,-1 0,0-1,-24-2,16 0,-2 3,0 0,-18 4,9-1,-3 3,19-4,-1 0,2-2,-2 1,-6 1,-2-2,-28 4,36-3,0 1,0 0,0 0,0 0,0 1,1 0,-1 0,-6 6,4-3,1 0,-1-1,0-1,1 0,-3 0,3-1,-2 0,1 0,0-2,-2 2,2-3,-1 1,-12-1,13 0,0-1,1 1,0-1,-1-1,1 0,-8-3,9 3,0 1,0 0,-1 0,-6 0,-14-2,-15-12,31 10,0 2,0-1,0 1,0 1,-15-1,25 3,-24 2,-43-9,62 6,0 0,1 1,-2 0,2 0,-1 0,0 0,0 1,0 0,0 1,-9 3,-26 18,36-21,0-2,0 1,1 0,-1-1,1 0,-1 0,0 0,0 0,1-2,-6 0,18-1,7 1,49 2,60 1,-110 3,-15-4,0 0,0 0,0 0,0 0,0 0,0 0,0 0,0 0,0 0,0 0,0 0,0 0,0 0,0 0,0 0,0 0,-1 0,1 0,0 0,0 0,0 1,0-1,0 0,0 0,0 0,0 0,0 0,0 0,0 0,0 0,0 0,0 0,0 0,0 0,0 0,0 1,0-1,0 0,0 0,0 0,0 0,0 0,0 0,0 0,0 0,0 0,0 0,0 0,0 0,0 0,0 0,0 0,0 0,0 0,0 0,0 0,0 0,0 0,0 0,0 0,0 0,0 0,0 0,0 0,-9 0,-27-6,28 3,0 2,-1-1,1 2,-14 0,22 0,0 0,-1 0,1 0,-1 0,1 0,-1 0,1 0,0 0,0 0,-1 0,1 0,0 0,0 0,0 0,-1 0,1 0,-1 0,1 1,0-1,0 1,0-1,-1 0,1 0,0 0,0 0,-1 1,1 0,0-1,0 1,-1-1,1 0,0 0,0 1,0-1,0 1,0-1,0 0,0 0,0 1,0 0,0-1,0 1,0-1,0 0,0 0,0 1,0 0,0-1,1 1,0 0,-1 0,1 0,-1 0,0 0,1 0,0-1,-1 1,1 0,-1 0,1-1,0 1,0-1,-1 1,1-1,-1 1,1-1,1 1,5 0,-1 0,0-1,1 0,-1-1,13-2,15-2,-16 5,25 1,-39 1,0-2,0 2,1-1,-2 1,2 0,-1 0,7 5,0-1,-10-6,-1 0,1 0,-1 0,1 0,-1 0,0 0,0 0,0 0,1 0,-1 0,1 0,-1 0,1 0,-1-1,0 1,0-1,0 1,1-1,-1 1,1 0,-1-2,1 0,0 0,-1 1,1-2,0 1,-1 0,0 0,0 0,0 0,0 0,0-3,0 3,0 1,1 0,-1-1,1 1,-1 0,1 0,-1-1,1 1,-1 0,1 0,0 0,-1-1,0 2,1-2,1 2,-2-1,1-1,-1 2,1-1,0 0,1 1,-2 0,1-1,0 0,0 1,0-1,1 1,-2 0,1 0,2-1,5 0,-1 0,0 1,10 1,-6-1,10 0,115-6,-60-1,-49 8,34-2,-42-5,-17 3,1 3,-1-2,2 2,-2-1,6-1,4 2,-10 1,2-1,-1 0,0 0,1-1,-1 1,5-2,-9 2,1 0,0 0,0 0,0 0,0 0,0 0,0 0,0 0,0 0,0 0,0 0,0 0,0 0,0 0,0 0,0 0,0 0,0 0,0 0,0 0,0 0,0 0,0 0,0 0,0 0,0 0,0 0,0 0,0 0,0 0,0 0,0 0,0 0,0 0,0 0,0 0,0 0,0 0,0 0,0 0,0-1,0 1,0 0,0 0,0 0,0 0,0 0,0 0,0 0,0 0,0 0,0-1,0 1,0 0,0 0,0 0,0 0,0 0,0 0,0 0,0 0,0 0,0 0,0-1,0 1,0 0,0 0,-7-2,-7-3,-4 5,1-1,0 2,-27 4,41-3,1-2,0 1,0 1,0-1,0 0,0 1,0-1,0 1,0 1,1-2,-1 1,0 0,0 1,-1 4,1-4,1 0,-2 0,2-1,-1 1,0-1,0 0,-1 0,2-1,-2 2,-3 1,-5 0,-1 0,-13 3,25-7,-1 0,1 0,0 0,0 0,-1 0,1 0,-1 0,1 0,0 0,-1 0,1 0,0-1,0 1,0 0,0 0,0 0,-1 0,1 0,-1-1,1 1,0 0,0 0,0-1,0 1,-1-1,1 1,0 0,0 0,-1-1,1 1,0 0,0-1,0 1,0 0,-1-1,1 1,0 0,0-1,0 1,0-1,0 1,0 0,0-1,0 1,0-1,0 1,1-1,-1 1,0 0,0 0,0 0,0-1,1 0,-1 1,1 0,6-22,-3 14,2 1,-1 0,0 0,1 1,10-11,33-20,-40 31,5-4,0-1,12-16,-15 14,-12 7,-7 4,-147 1,75 2,60 1,0 1,0 0,0 2,-35 16,8-4,44-16,-1 1,0-2,0 1,-1 0,2-1,-1 0,0 0,0-1,0 0,0 1,-7-5,8 4,0 0,0-2,1 1,-1 1,1-1,-1-1,1 1,0-1,-1 0,1 0,1 0,-2-1,2 2,-1-2,0 0,0-3,-1 0,0 1,0-1,-1 0,1 0,0 1,-2 0,1 0,-9-9,-33-43,32 39,-1 1,-28-28,39 41,-1 0,0 0,1-1,-1 0,1 0,1 0,-1-1,0 0,1 0,1 0,-1 0,1-1,0 0,-2-8,9 56,-5-48,-2-18,1 26,1-2,0 2,0-2,-1 1,1 0,0 0,0 0,0 0,-1 0,1 0,-1 0,0 1,1-2,-1 1,1 1,-1-1,1 0,-3-1,3 2,0 0,0 0,0 0,0-1,0 1,0 0,-1 0,1 0,0 0,0 0,0 0,0 0,0 0,0 0,-1 0,1 0,0 0,0 0,-1 1,1-1,0 0,0 0,0 0,0 0,0 1,0-1,0 0,-1 0,1 0,0 0,0 0,0 1,-1-1,-1 10,1 13,1-22,-1 18,2 0,1 0,-2 0,6 22,-5-60,0 18,-1 0,0 0,0 0,-1 1,1-1,0 0,0 0,0 0,-1 0,1 1,0-1,0 0,0 0,-1 1,1-1,0 0,0 1,-1-1,0 1,1-1,0 0,-1 1,0 0,1-1,-1 0,1 1,0 0,-1-1,0 1,0 0,1 0,0-1,-1 1,0-1,0 2,1-1,0 0,-1 0,1 1,-1-1,0 0,1 0,0 1,0-1,0 0,0 0,-1 1,1 0,0-1,-1 0,1 0,-1 1,1-1,0 1,0-1,0 1,0-1,0 1,0-1,-1 1,1-1,0 0,0 1,0 0,0-1,0 1,0-1,0 1,0-1,0 1,0 0,1 0,2 24,-3-20,4 10,1 16,-5-29,0-1,0 1,0 0,0 0,0-1,0 1,0 0,0 0,0-1,-1 1,1 0,-1-1,0 1,0 1,1-3,0 0,0 1,0-1,0 0,0 0,0 0,0 1,0-1,-1 0,1 0,0 0,0 0,0 0,0 0,0 0,0 0,0 0,0 0,0 0,0 0,0 0,-1 0,1 0,0 0,0 0,0 0,0 0,0 0,0 0,0 0,0 0,0 0,0 0,-1 0,1 0,0 0,0 0,0 0,0 0,-1 0,1 0,0 0,0 0,0-1,-4-8,-1-10,4-10,0-1,3-33,0 56,-1 12,3 18,-3-18,0 36,-2-36,1 0,0 0,0 0,0 0,1 0,0 0,0 0,-1 0,1 0,1 0,-1 0,4 6,-5-24,0 7,0 14,1 13,0 18,-1-37,0 0,0 1,-1-1,1 0,-1 1,1-1,-1 0,0 0,0 1,1-1,-3 4,3-6,0 0,0 1,0-1,0 0,0 1,-1-1,1 0,0 1,-1-1,1 0,0 0,0 1,0-1,0 0,-1 1,1-1,0 0,0 0,0 0,-1 0,1 0,-1 1,1-1,-1 0,1 0,0 0,0 0,0 0,0 0,0 0,-1 0,1 0,-1-1,0 1,1-1,0 0,-1 1,0-1,1 0,0 0,0 0,0 0,0 0,-1 0,1 1,0-2,0 2,-1-3,0-30,1 17,0 0,2 0,-1 0,1 1,6-24,-1 132,-7-84,2 1,-2 0,0 0,0 0,0 0,-4 16,2-19,-1-11,0-17,2 16,1 5,0 0,0 0,0 0,0 0,0 0,0-1,0 1,0 0,0 0,0 0,0 0,-1 0,1 0,0 0,0 0,0 0,0 0,0 0,0 0,0 0,0 0,0 0,0 0,0 0,0 0,0 0,0 0,0 0,0 0,0 0,0 0,0 0,0 0,0 0,0 0,0 0,0 0,0 0,0 0,0 0,0 0,0 0,0 0,0 0,0 0,0 0,0 0,0 0,0 0,0 0,0 0,0 0,0 0,0 0,-1 0,1 0,0 0,0 0,0 0,0 0,0 0,-3 8,0 6,2-7,0-1,0 0,-4 12,3-13,1 0,-1 1,2-1,-1 0,0 0,0 10,-3 33,4-47,0 0,0 0,1-1,-1 0,0 1,0 0,0-1,1 0,-1 1,0 0,0-1,1 0,-1 1,1 0,-1-1,0 1,1-1,0 0,-1 0,1 0,-1 1,0-1,0 0,2 1,15 3,-10-3,-2 2,2-1,0 0,11 1,-16-2,0-1,-1 0,0 0,2 0,-3 0,2-1,0 1,0 0,-2-1,3 0,-2 1,0-1,0 0,1 0,-1 0,0 0,0-1,2-1,-2 3,-1-1,0 0,0 1,0-1,1 1,-1 0,0-1,0 1,0-1,0 1,0 0,0-1,0 0,0 0,0 1,0 0,0 0,-1-1,1 0,0 1,0 0,-1 0,1-1,0 1,0-1,0 1,-9-16,1 1,6 5,1 1,-1-1,1-1,0-10,1 20,0-2,1 2,-1-1,0 1,0-1,1 0,0 1,0-1,-1 0,0 1,2-1,-1 1,-1-1,2 1,-1 0,-1 0,1-1,1 2,-1-2,-1 2,2-1,-1-1,1 2,-2 0,5-2,-5 2,0 0,0 0,0 0,0 0,1 0,-1 0,1 1,-1-1,1 0,-1 1,0-1,0 0,1 0,-1 0,1 1,-1-1,0 1,0-1,0 1,0-1,1 0,-1 0,0 1,0 0,0-1,0 0,0 0,0 1,0 0,0 0,0-1,0 0,0 0,0 1,0 0,0-1,0 1,0 20,0-17,0-1,-1 1,1 0,-2-1,-1 6,3-8,0 0,0 0,0-1,0 2,-1-1,0 0,1-1,-1 1,1 1,-1-2,0 1,1 0,0-1,-1 1,0 0,0-1,1 1,-1 0,0-1,0 0,-1 1,2-1,-1 0,1 0,0 0,0 0,0 0,0 0,0 0,0-1,0 1,-1 0,1 0,0 0,0 0,-1-1,1 1,0-1,0 1,0 0,-1 0,1 0,0 0,0-1,0 1,0-1,0 1,0 0,0 0,0-1,0 1,0 0,0 0,0-1,0 1,0 0,0-1,0 1,0-1,0 1,0 0,0 0,0-1,0 1,0 0,0 0,1-1,4-14,11-10,-16 24,1-1,1 1,-1 0,0-1,1 1,-1 0,1 0,-2 0,2 0,0 0,-1 1,0-1,3 0,-3 1,-1 0,0 0,0 0,1 0,-1 0,1 0,-1 1,1-1,-1 0,0 1,0-1,0 0,0 0,0 1,1-1,-1 0,0 1,1-1,-1 1,0-1,1 0,-1 1,0-1,0 1,0-1,0 0,0 1,0-1,0 1,0-1,0 1,0-1,0 1,0-1,0 0,0 1,0-1,0 1,0 0,0-1,0 0,0 1,0-1,-1 0,1 1,-7 20,5-16,-1 0,1 0,-1-1,-1 0,-6 8,9-10,-1 0,0 0,1-1,-1 0,0 1,0-1,0 0,0 0,-1 0,2 0,-2 0,2-1,-2 0,-2 1,3-2,2 1,-2-1,1 0,-1 0,2 1,-1-2,-1 2,1-2,1 1,-1-1,-1 2,2-2,-2 1,1-1,1 0,0 1,-1-1,-1-1,-8-32,9 33,1 1,0-2,0 1,0 0,0 1,0-2,0 1,0 0,1 0,-1 0,1 0,0 1,-1-1,1-1,0 2,0-3,-1 4,0-1,1 0,-1 1,1-1,-1 0,1 0,-1 1,0 0,1-1,-1 0,0 1,1 0,-1-1,1 1,0-1,0 0,-1 1,0 0,0 0,1 0,0 0,0 0,-1 0,1 0,0 0,0 0,-1 0,0 0,1 0,0 0,0 0,-1 0,0 0,1 0,-1 1,1-1,0 1,-1 0,1-1,-1 0,2 2,-2-1,3 1,-2 0,0 1,0-1,1 1,-2 0,2-1,-2 1,1 0,0-1,0 1,-1 0,1-1,-1 2,0-1,0 4,0-6,0 1,0-1,0 1,0-1,0 1,0 0,0-1,0 0,0 1,0-1,0 1,-1-1,0 1,1-1,-1 0,1 1,-1-2,1 2,-1-1,0 1,0-2,0 2,0-1,1-1,-1 2,0-2,0 1,0 0,0 0,0-1,0 0,0 1,-1 0,1-1,0 0,-1-1,2 0,-1 1,0 0,0-1,0 0,0 0,0 1,1 0,-1-2,0 2,0-1,1-1,-1 2,1-1,-1 0,1 0,0-1,-1 2,0-2,0 0,-9-29,9 30,1-2,0 2,0 0,-1-2,1 2,0-1,0 0,0 0,0 1,0-1,0 0,1 0,-1 0,0 1,0-1,1 0,0 1,-1-1,0 0,1 1,0-1,0 1,2-3,-1 2,-1-1,2 1,-2 0,1 1,0-1,1 0,0 1,-2-1,2 1,-1 0,1 0,2 0,-3 0,-1 1,1-1,-1 1,2 0,-3 0,3 0,-2 0,1 1,-1-1,1 0,-1 1,1 0,0-1,-1 1,1 0,-1 0,1 0,-2 0,2 0,-1 0,2 3,-2-2,1 0,-2-1,1 1,1 0,-2 1,1-1,0 1,0-1,-1 0,0 0,0 0,1 1,-1-1,1 0,-1 1,0 0,0-1,-1 5,0-6,1 1,0-1,0 1,0-1,0 1,0-2,0 2,0-1,-1 1,0-1,1 0,-1 0,1 0,-1 0,0 1,0-2,1 2,-1-1,0-1,0 2,1-2,-1 1,0 0,0-1,0 1,-1-1,2 1,-2 0,1-1,0 0,0 0,1 0,-1 0,-1-1,2 0,-1 1,0 0,0-1,1 1,-1-1,-1 1,2-1,0 0,-1 0,0 0,0 1,1-2,-1 2,0-1,1 0,-1 0,1-1,0 2,0-2,-1 2,1-2,-1 1,1 0,0 0,0 0,-1-3,1 1,0-2,0 2,0-1,0 0,0-1,2-6,-1 10,-1 0,0 0,0 0,0 1,0-2,0 1,1 1,-1-2,1 2,0-1,-1 0,0 0,1 1,1-2,-2 2,0 0,0 0,1 0,-1 0,1-1,0 1,-1 0,0 0,1 0,-1 0,0 0,1 0,-1 0,1 0,-1 1,0-1,1 0,-1 0,1 0,0 0,-1 0,0 1,0-1,0 1,0-1,1 0,0 1,2 3,-2-1,1 2,0-2,0 1,0 0,-2 0,2 0,-1 0,1 1,-1-1,-1 0,0 1,1 0,-1-1,1 1,-1-1,-2 9,2-13,0 1,0-1,0 1,0 0,0-1,0 0,0 2,0-1,0-1,0 0,0 1,-1 0,1-1,0 0,-1 0,1 1,-1 0,1 0,0-1,-1 0,1 0,-1 0,0 1,1-1,0 1,0-1,0 0,-1 0,0 0,0 0,1 0,0 0,-1 0,1 0,0 0,-1 0,0 0,1 0,0 0,-1 0,0 0,0 0,1-1,-1 0,0 1,0-1,0 0,0 0,1 1,0-2,-1 2,0-1,0-1,1 2,-1-2,0 1,1 0,0 0,-1 0,1 0,0-1,-1 1,1-2,0 0,0 1,0-1,0 1,0-1,1 1,-1-1,0 1,1 0,-1 0,1-1,0 1,0 0,0 0,0-1,0 1,0 0,2-2,-3 3,1-1,0 2,0-1,-1 0,2 1,-2-1,1 0,-1 0,1 1,1-1,-2 1,0 0,2-1,-1 0,0 1,0 0,0 0,-1 0,1 0,1 0,-2 0,1 0,0 0,-1 0,2 0,-1 1,-1 0,1-1,0 0,0 1,0-1,0 1,0 0,-1 0,0-1,1 1,1 1,4 5,-1 1,0 0,0 0,6 14,-11-21,0-1,0 0,0 0,1 0,-1 0,0 1,0 0,0-1,1 0,-1 0,0 1,0-1,0 1,0-1,0 1,0-1,0 0,0 0,0 1,0-1,0 1,0 0,0-1,0 0,-1 0,1 0,0 1,0-1,0 1,-1-1,1 0,0 0,0 0,0 1,0-1,0 1,-1-1,1 1,0-1,0 0,0 0,-1 0,1 0,0 0,-1 0,1 0,0 0,0 0,0 1,-1-1,1 0,-1 0,1 0,-1 0,1 0,0 0,0 0,0-1,0 1,-3 0,1 0,1 0,-1 0,0 0,0-1,1 0,-1 0,-3-1,5 0,-2 1,1-2,0 1,-1 0,2 1,-2-2,1 1,1 0,0 0,-1 0,0-1,0 1,0-4,1 5,-1 0,1-1,0 2,0-2,0 2,0-2,0 1,0 0,0 0,0 0,0-1,0 2,0-2,0 2,0-2,1 1,-1 0,1 0,-1 0,0 0,1 0,-1 0,1 0,0 0,-1 0,0 1,1-2,0 2,0-1,1 0,-2 1,1 0,0 0,0 0,0 0,-1 0,1 0,1 0,-2 1,1-1,0 1,-1-1,1 1,1 0,-2-1,1 1,0-1,-1 1,1 0,-1 0,1 0,0 0,0 0,-1-1,1 3,1-1,-1 0,1 1,-2-1,1 1,1-1,-2 1,1-1,0 1,0 4,-1-6,0-1,0 0,0 0,0 1,0-1,0 0,0 1,0-1,0 0,0 1,0-1,-1 1,1-1,0 0,0 1,0-1,0 0,0 0,0 0,-1 1,1-1,0 0,-1 0,1 0,0 1,0-1,0 0,-1 0,-11 2,10-2,1 0,-1 0,0 0,0-1,1 1,-1-1,0 0,1 1,-3-3,2 2,1 0,1 0,-1 0,0-1,1 1,-1 0,1 0,-1 0,0-1,1 1,-1 0,1-1,0 2,0-3,-1 3,1-2,0 1,0-1,0 1,0-3,1 2,-1-1,0 0,1 1,0-1,0 1,-1-1,1 1,0 0,0 0,2-5,-1 5,-1-1,1 1,-1 0,1 0,-1 0,2 0,-1 0,-1 1,1-1,0 0,0 1,0-1,1 1,-1 0,-1 1,2-1,-1 0,1 0,-2 1,4 0,-2 1,0 0,1 0,-2 1,1 0,0-1,0 1,0 0,4 5,-6-6,1 1,0 0,0 0,-1 0,0 0,1 0,-1 1,0-1,1 0,-2 1,2-1,-1 1,0 4,-1-7,0 2,1-2,-1 1,0 0,0 0,0 0,-1 0,1-1,0 1,0 1,0-2,-1 1,1 0,0-1,0 1,0 1,0-2,0 0,-1 1,0 0,1-1,-1 1,1 0,-1 0,1-1,-1 0,0 1,1 0,0-1,-1 0,0 0,0 1,1-1,-1 0,1 1,-1-1,1 0,-2 0,0 1,0-1,1 0,-1 0,0 0,0 0,1 0,-1 0,0-1,1 1,-1-1,0 0,1 1,-3-2,1-1,1 1,0-1,-1 0,1-1,-2-3,-1-8,5 15,0 0,1 0,-1-1,0 1,0-1,0 1,0 0,0 0,0-1,1 1,-1-1,0 0,0 1,0 0,0 0,0 0,0-1,1 1,-1-1,0 1,0 0,0 0,1 0,-1 0,0 0,1 0,-1-1,0 1,0 0,1-1,0 1,0 0,0-1,0 1,0 0,0 0,0 0,0 0,0 1,0-1,0 1,0-1,0 1,0-1,0 0,0 1,0 0,-1-1,2 1,-1 0,-1 0,0-1,2 2,-2-2,1 1,0 0,0 0,-1 1,0-1,0 0,1 0,0 0,-1 1,1 1,-1-2,1 0,-1 0,0 1,0-1,0 1,1-1,-1 0,0 0,0 1,0-1,0 0,0 1,-1-1,1 1,0-2,0 2,0-1,-1 1,1-2,0 2,-1-1,1 1,-1-2,0 2,1-1,0-1,-1 2,0-1,0-1,0 1,0 0,1 0,-1 0,0-1,-1 1,0 1,1-2,-1 2,0-1,0-1,0 1,0-1,0 0,0 1,0-1,1 0,-1 0,-1 0,-2-1,4 0,-1 0,1 1,0-2,0 1,0 0,-1 0,1 0,1 0,-1-1,0 1,0-1,0 1,0-1,1 1,-1-1,0 0,0 1,1 0,0-2,-1 0,1 1,-1 2,1-2,0 2,-1-2,1 1,0 0,0 0,0 0,0-1,0 2,0-2,0 1,0 0,0 0,0 0,1 0,-1 0,1-2,-1 2,1 0,-1 1,0-1,1 1,0-1,-1 0,1 1,-1 0,0-1,1 1,0-1,0 1,-1-1,0 1,1 0,0 0,-1 0,0 0,3 0,-1 0,-1 0,2 0,-2 0,1 1,1 0,-2-1,1 1,0 0,0 0,0 0,0 0,-1 1,1-1,3 4,-4-4,-1 0,2 1,-1 0,0-1,0 1,0 0,-1-1,2 1,-1 1,-1-2,0 1,0 0,1 0,0 0,-1 1,0-2,0 1,0 1,0-1,0 3,0-3,0 0,-1 0,0-1,1 1,0 0,-1-1,0 1,0-1,1 0,-2 2,2-3,-1 2,0-1,-1 0,1 0,1 1,-2-2,1 1,-1 0,2-1,-2 1,1 1,-1-2,-1 0,3 1,-1 0,0-1,0 0,0 0,-1 0,2 0,-1 0,0 0,0 0,0 0,0 0,0-1,1 1,-2-1,1 1,1 0,-1-1,0 0,0 0,1 1,-2-1,1 0,1 1,0-1,-1-1,0 2,1-1,-1 0,1 0,-1 0,0 0,1-1,0 2,0-2,0 2,-1-2,1 1,0-1,-1 1,1 0,0-2,0 1,-1-1,1 1,0 0,0 0,0 0,0 0,1 0,-1-1,1 1,-1 0,1 0,-1 0,0 1,1-2,0 1,0 0,0 1,0-1,-1 0,1 1,1-1,-1 0,0 1,3-3,-2 2,1 1,-1 0,1 0,-1-1,1 2,-1-1,1 1,0-1,-1 0,1 1,-1 0,1 1,-1-1,1 1,0-1,0 1,2 2,-4-3,1 1,0 0,-1 1,1-1,-1 0,0 1,0 0,1-1,-1 1,0 0,1-1,-1 1,0 1,0-1,-1-1,1 1,0 0,0 1,-1-1,1 0,-1 1,0-1,1 1,-1-1,0 4,1-4,-1-1,0 0,0 1,0-1,0 0,0 1,-1-1,1 1,0-1,-1 0,1 0,0 1,-1-1,1 0,0 0,-1 1,0-2,0 2,1-1,0-1,-2 2,1-1,0 0,0 0,0-1,1 0,-2 1,1-1,1 1,-1-1,0 0,0 0,-1 0,2 0,-1 0,0 0,0 0,0-1,-1 1,1-1,-1 1,-1-2,0 1,1-1,-1 1,2-1,-2 0,1 0,0 0,0 0,0 0,0-1,1 1,-2-1,2 0,-3-5,4 7,-1 0,1-1,0 0,-1 1,1-1,0 0,-1 1,1-1,0 1,0-1,0 0,0 1,0-1,1 0,-1 1,1-1,-1 1,0 0,1-2,-1 2,0 0,1-1,0 1,-1-1,1 1,0 0,0 0,-1-1,2 1,-1 0,-1 1,1-2,1 1,-2 1,2-2,-1 2,-1 0,2-1,-1 0,0 1,1 0,-1 0,1 0,-2-1,1 1,0 0,1 0,-1 1,0-1,1 0,-1 0,0 0,1 2,0-2,1 2,0-1,0 1,-2 0,2-1,-2 2,2-1,0 0,1 5,-3-6,0 0,-1-1,0 1,1 1,-1-2,1 1,-1 0,1 0,-1 0,0 0,0 0,0 0,0 0,0 0,0 0,0 0,0 0,0 0,0 0,0 0,0 1,0-2,0 1,0 0,0 0,-1 0,1 0,-1 0,1 0,-1 0,1 0,0 0,-1 0,0-1,1 1,-1 0,1-1,-2 2,1-1,0 0,-1 0,1 0,-1-1,2 1,-2 0,1-1,-1 1,1-1,-1 0,1 0,-1 0,1 1,-1-2,1 1,-1 0,1 0,0-1,-1 1,0 0,2-2,-4 1,3 1,1-1,0 1,-1 0,1 0,-1-1,0 1,1-1,-1 1,0-1,1 0,0 1,-1-1,1 1,0-1,-1 0,1 1,-1-1,1 0,-1 0,1 0,0 1,0-1,0 0,0 0,-1 0,1 0,0 0,0 1,0-1,0 0,0 0,0 0,0 0,1 1,-1-2,0 2,0-1,0 0,0 0,1 1,-1-1,1 0,-1 1,1-1,-1 0,0 0,1 1,-1-1,2 0,-2 0,1-1,1 2,-2-1,0 0,2 1,-2-2,2 1,-1 1,-1 0,2-1,-1 0,0 1,0 0,0-1,0 1,1 0,-2 0,2 0,-1 0,0 0,0 0,0 1,0-1,1 0,-1 1,-1 0,1-1,1 0,0 3,3 1,1 0,-1 0,0 1,5 7,-8-9,2 4,-9-9,4 2,1-1,-1 0,-1 1,2-1,0 1,-1-1,1 0,-1 1,0-2,1 2,-1-1,1 0,0 0,-1 0,1 0,-1 0,1 0,0 0,0 0,-1 0,1 0,0-2,0 2,1 1,-1-2,0 1,1 1,0-2,-1 2,1-1,-1 0,1 0,0 1,0-1,-1 0,0 1,1 0,0-1,0 0,0 0,0 1,0 0,-1 0,1 0,0 0,0-1,0 1,2-1,-1 1,1 0,-1 0,1 0,0 0,-1 0,4 2,-3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4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49 8,'-4'0,"-4"0,-5 0,0-3,2-1</inkml:trace>
</inkml:ink>
</file>

<file path=ppt/ink/ink9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09.998"/>
    </inkml:context>
    <inkml:brush xml:id="br0">
      <inkml:brushProperty name="width" value="0.2" units="cm"/>
      <inkml:brushProperty name="height" value="0.2" units="cm"/>
      <inkml:brushProperty name="color" value="#008C3A"/>
      <inkml:brushProperty name="ignorePressure" value="1"/>
    </inkml:brush>
  </inkml:definitions>
  <inkml:trace contextRef="#ctx0" brushRef="#br0">3 142,'36'5,"-10"-1,-15-4,0-1,0 0,-1-1,0 0,0-2,1 1,-1-2,17-10,13-17,-47 35,1-2,-2 0,1 1,-11-1,-41-1,69-3,0-1,10-8,-19 11,22-12,45-17,-51 25,1 0,0 2,35-2,-17 6,49-2,-56-6,-23 6,0 0,1-2,-1 3,0 0,1-1,7 2,-1 2,24 11,-1 1,15-2,-33-9,22 11,-26-8,1-1,-1-1,1-1,0 0,21 0,-32-4,2 1,-2-1,0 2,1-1,0 1,0 1,-1-1,6 4,34 28,-36-27,0 1,0 0,-1 1,1 0,-2 1,8 11,-13-18,0 0,0 0,1 0,-1 0,-1-1,1 2,0-2,0 2,-1-1,1 0,0 6,-1 2,0 0,-2 13,-1 15,3-26,0 1,1 0,1-1,4 23,-6-32,1 0,-1 0,1 1,-1-1,0 0,0 1,0-1,-1 1,1 0,0-2,-1 1,0 1,-1-1,-1 8,-1-2,0 0,-1 0,0-2,-8 14,10-19,2 0,-1 1,2-2,-2 1,1 0,0 1,1-1,-2 4,2-5,-1 1,0-1,0 0,1 1,0-1,-1 1,-1-1,2 1,-2-1,2 0,-1-1,-1 1,1 0,0 0,-1-1,0 1,-1 2,0-2,2 0,-1-1,1 1,-1-1,0 1,1 1,-1-1,1 0,-1 0,2 0,-1 0,-1 0,2 1,-2 0,2-1,-1 1,1 0,-1 0,1 0,-1-1,1 1,-1 0,1 3,-3 24,1-25,1 0,-2 0,1-1,0 1,0-1,0 0,-1 0,0 1,0-2,0 1,0-1,-5 5,4-4,0-1,0 2,1-2,0 1,0 1,0 0,0 0,1-1,-4 8,5-8,-1 0,1 0,-1-1,0 1,0 0,-1-1,2 0,-2 0,0 0,0 0,1 0,0-1,-2 1,2-1,-2-1,1 2,0-1,0-2,0 3,0-3,-1 1,1 0,0-1,-7 0,10 1,-1-1,0 0,0 0,1 0,-1 0,0 0,1 0,-1-1,0 1,0 0,1 0,-1 0,0 0,0-1,1 0,-1 1,0 0,0-2,1 1,0-1,-1 1,1-1,-1 0,1 2,0-2,0 0,-1 1,1-1,1 0,-1-2,1-16,0 1,-2-25,1 42,-1 1,0-1,1 0,-1 0,1 1,-1-1,0 0,0 1,0-1,0 1,1-1,-2 1,1-1,-1 1,2 0,-1 0,-1 0,1 0,0 1,-1-1,0-1,0 2,0-1,0 0,1 0,-1 0,1 0,-1-1,0 2,2-3,-3 2,2 0,-1-1,2 0,-2 0,1 1,0-2,0 2,0-2,-1-1,1-5,-2-1,1 2,0-1,-1 0,-3-9,5 15,-1 0,1 0,-1 0,0 1,0 0,0-1,1 2,-2-2,1 1,1 1,-2-1,1 0,-1 1,2-1,-6-1,-43-7,49 10,-1-1,0 0,1 0,-1-1,0 1,1-1,-2 1,2 0,0-1,0 0,-2-2,1 2,1 0,0 0,0 0,-1 1,1-1,0 1,-1 0,0 0,1-1,-1 2,1-2,-1 2,0 0,-3-3,-4 3,-1 0,1 0,0 0,-1 3,1-1,-1 0,1 1,0 0,0 2,-12 7,16-9,-1-1,1 0,0 0,-7 1,7-3,2 1,-2 0,1 1,0-1,0 1,0 0,-1 1,-4 3,-37 43,44-47,1-1,-1 2,1-1,-1 0,1 1,-1-1,1 0,0 1,0-1,1 1,-2 0,1 4,-1 0,1 2,0-1,0 9,0-6,1-11,0 1,0-1,0 1,0-1,0 1,0-1,0 0,0 1,0-1,0 0,0 0,0 1,0 0,0-1,-1 0,1 0,0 1,-1-1,1 0,0 0,0 0,0 1,-1-1,1 0,-1 0,1 0,-1 0,1 0,0 0,0 1,0-1,0 0,0 0,-1 0,1 0,-1 0,1 0,-1-1,1 1,0 0,0 0,0 0,-1 0,1 0,0-1,-19-10,8 4,6 6,0 0,0 0,0 0,0 1,-6 0,6 1,-1-1,0-1,-9-2,-3-2,13 5,0-2,-1 1,1-1,1 0,-1-1,-1 0,2 0,-1 0,-6-6,0-4,5 7,0 0,0 0,-11-7,-4 2,17 10,0 0,0-2,1 2,-1-1,1 0,-1 0,1-1,0 0,-1 0,1 0,-4-7,6 8,0-1,0 1,0-1,0 1,1 0,0-1,0 0,0 0,0 0,0-3,1-32,-1 33,2-18,1-35,-3 55,0-7,0 0,0 1,0 0,1-1,1 0,-1 1,1 0,0 0,3-9,-4 10,1 0,0 0,-1 0,0 0,-1 0,1-1,0 1,-2-10,0 15,1 1,-1-1,0 1,1-1,-1 1,1 1,-2-1,1-1,1 1,-2 0,1 0,0 1,0-1,0 0,-4-2,4 2,-1 0,1 0,-1 0,0 0,1 0,0 0,-1-1,1 1,0-1,0-3,1 6,-1 0,1 0,0 0,0-1,0 0,0 1,0-1,0 1,0 0,0 0,0-1,0 1,1-1,-1 1,0 0,0 0,0 0,0-1,0 0,0 1,0-1,0 1,1 0,-1 0,0 0,0 0,0-1,1 0,9-4,13 2,-23 3,49 4,-3 0,-38-4,-2 0,0 0,0 0,0-1,7-2,-11 2,0 0,0-1,1 2,-2-2,1 1,1-1,-2 0,1 1,-1-2,1 2,1-1,-3-1,2 1,2-5,-1 2,0 1,0-1,2 1,-2 0,0-1,1 2,7-6,-2 2,1 1,14-6,12-2,-29 11,1 1,-1-1,1 2,0 0,11-1,40 6,-4 1,-47-4,1 0,-1 0,15 7,-14-5,-1 0,0-2,16 3,2-5,20 2,69-13,-106 10,-1 1,1 0,0 1,-1 0,1 2,0-1,-1 1,14 4,12 8,-20-10,-12-2,2-2,0 2,-1-2,0 3,1-1,1 1,-4-1,1-1,-2 0,1 0,0 0,0 0,-1 0,1 1,0-1,0 1,-1-1,0 1,1-1,-1 1,1-1,0 0,-1 1,0-1,0 1,0 0,0-1,0 4,0 4,-1 0,-1 0,2 0,-2 0,-4 13,5-14,-2 1,1-1,1 1,-1 0,1 16,1-18,-1 7,2 0,0-1,0 1,1 1,3 12,2 31,-5-48,1 0,-1-1,-1 1,-1 1,1-1,0 11,-2-20,1 0,0 1,-1-1,1 1,0-1,0 0,0 1,-1-1,1 0,-1 0,0 0,1 1,-1-2,0 2,0-2,1 2,-1-1,0-1,0 1,0 0,-1 1,-3 1,-1 0,1 0,-7 2,-11 7,-12 14,33-24,-1 1,0 0,1 1,-2-1,3 1,-2-1,1 1,-1-1,2 2,-1-1,-2 6,1 0,1 0,-1 0,2 0,-3 13,1-8,2-14,0-9,1 0,0 0,0 1,1-1,2-10,-2 15,-1-1,1 1,1 0,-1-1,0 1,0 0,1 0,0 0,-1 1,2-1,1-3,-2 2,0 2,0-2,0 1,-1 0,1-2,-1 2,0-1,1 0,-1 0,1-7,0-3,-1 1,1-15,-2 15,-1 0,0-13,-1 15,2-1,-1-21,3 20,0-1,1 1,0-1,0 1,6-12,1-4,11-46,-18 65,0 3,-1 0,-1-1,0 1,1-1,-1-11,-1 18,0 1,0 0,0-1,0 1,0 0,0-1,0 0,0 1,-1 0,1-1,0 1,0 0,0-1,0 1,0-1,0 1,0 0,0 0,0 0,0-1,0 1,-1-1,1 1,0 0,-1 0,1 0,0 0,-1 0,1 0,0-1,0 1,0 0,-1 0,0 0,0 0,0 0,0 0,0 1,1-1,-2 0,1 0,1 0,-2 1,1 0,-20 18,10-6,0-1,-16 29,24-35,0-1,-1 1,2-1,-1 1,1 0,0-1,-3 12,0 0,3-12,2 0,-2 0,2 0,-1 0,0 0,0 9,-4 61,1-15,1-35,2-15,0 0,1 1,0-2,0 1,2 17,-1-24,-1 1,1-1,-1 1,0-1,0 1,-2 5,2-8,0-1,0 1,0-1,0 0,0 0,0 0,0 0,0 0,0 1,0-1,0 0,0 1,0-1,0 0,0 0,0 0,0 0,-1 0,1 0,0 1,0-1,-1 0,1 0,0 1,0-1,0 0,0 0,0 0,0 0,-1 0,1 0,0 0,0 0,0 0,-1 0,0-1,0 0,1 1,0 0,-1-1,0 0,1 1,-1-2,0 1,1 1,-1-1,1 0,0 0,0-1,-5-9,1 0,0-1,1 1,0-1,1 1,-1-1,2-1,-2-13,2 15,1 1,0 0,0-1,1 2,1-2,-1 0,1 2,3-18,14-45,-1 2,-14 57,0 1,0 0,2 0,0 1,-1 0,15-19,-20 28,-4 4,-9 5,4-2,4-3,-1-1,0 0,0 0,1 0,-8-1,-14 1,-5 3,-56-4,38-1,39 0,1-1,-1 1,1-2,0 0,0-1,-12-6,14 6,2 1,-2 0,1 1,-15-4,15 6,-62-6,27 6,-38 1,63 2,-26 8,-3 1,37-9,1 0,-1 1,-14 9,11-6,8-6,2 2,-1-1,0 1,0-1,0 2,0-1,-3 5,5-6,0-1,0 2,-1-2,1 2,1-2,-2 2,2-1,-1 0,0 0,0 1,1-1,0 0,-1 1,1-1,-1 5,2-7,-1 2,0-2,1 1,-1 0,0 0,0-1,1 1,-1 0,1 0,0-1,-1 1,1 0,0-1,-1 1,0-1,1 0,-1 1,1-1,0 0,0 1,-1-1,1 0,0 0,-1 0,1 0,0 0,0 0,24 1,-24-1,40-7,-30 4,-2 1,18 0,56 0,54 4,-131-2,-2 2,1 0,0-1,9 6,5 3,29 12,-39-17,1 1,0-1,-1-2,1 1,-1-1,21 2,10-2,-26-1,0-2,18 0,-29 0,0-2,-1 2,1-2,0 1,-1-1,1 1,-1-1,5-4,-5 4,1 0,-1-1,1 1,-1 0,1 1,0 0,0-1,3 0,-5 2,0 0,1 0,-2 0,1-1,0 1,1 0,-2-1,1 0,0 1,0 0,0-1,1-1,-3-3,-8 2,-25-4,0 2,0 3,-36 2,27 0,34 0,1-1,-15-5,-3 0,-4-3,27 7,-1 0,1 1,0-1,0 2,-1-1,1 0,-1 1,1 0,0 0,0 0,-2 0,2 0,0 2,-6 0,-20 10,23-10,-1 1,0 0,1 1,-8 4,8-5,0 1,1-1,-1-1,-1 1,0-2,-8 2,-21 6,24-5,0 0,-18 1,19-4,2 1,-2 0,0 1,-17 8,25-10,0 2,1-1,-1 0,1 0,-1 0,1 1,-1 0,1 0,0-1,0 2,0-1,0 0,0 0,1 1,-1-1,1 1,0 0,-1 0,1 0,0 8,-2-1,2-5,0 0,1-1,-1 1,0 7,1-10,0-1,1 0,-1 0,1 0,-1 0,0 0,0 0,1 0,0 0,0 0,0 0,0 0,-1-1,1 1,3 2,22 29,45 42,-63-68,0 0,0 0,1-1,-1 0,1-1,0-1,17 7,-25-11,2 0,-1-1,-1 1,1-1,0 1,-1 0,1-1,-1 0,2 0,-2 1,1-2,1-1,21-17,-13 10,13-6,-18 11,1 1,10-10,-8 7,-1 1,1-2,1 3,17-8,-11 6,27-6,-36 12,2-1,-1 2,0 0,-1 0,15 2,11 7,-13-3,29 4,-29-6,-17-3,2 1,-2-2,1 1,0 0,0-1,0 0,-1 0,1-1,-1 0,6-1,-8 1,1-1,-1 1,1 0,-1-1,1 1,-1-1,0 0,-1 0,2 1,-1-2,0 1,0 0,0 0,-1 0,2-4,-1 5,-1-1,0 0,1-1,-1 2,1-1,-1 0,0 0,0 0,1 0,-2 0,1 0,0 0,0 0,-1 0,1 0,-1 0,1 1,-1-4,0 3,0 1,0 1,0-2,1 2,-1-1,0 0,0 0,0 1,0 0,0-1,1 0,-2 1,1 0,-1 0,-19-5,9 5,-65-14,66 12,1-1,-19-8,-2 0,-56-8,77 16,-1 0,1-2,-1 1,-14-11,18 9,-2 2,1-1,0 1,0 1,-1 0,1 1,0 0,-12-1,-6 3,-30 1,49 1,1-2,-2 2,2 1,0-1,-1 1,-8 5,10-5,-3 2,0 1,-9 8,15-12,1-1,-2 1,3 0,-2-1,0 1,0 0,2 0,-1 0,-1 0,1 1,1-1,-2 0,2 0,-1 1,0-1,0 5,1-7,0 1,0 0,0-1,0 0,0 1,0 1,0-2,1 0,-1 1,1 0,-1-1,0 1,1-1,-1 1,0 0,1-1,-1 0,1 0,-1 1,0 0,1-1,-1 0,0 0,1 1,0-1,-1 0,1 0,-1 0,0 1,0-1,1 0,0 0,0 0,-1 0,1 0,22 1,-18-1,90-13,-34 5,-53 8,0 0,1 1,-1 1,0-1,14 7,15 3,28 6,-41-11,-24-6,0 1,0-1,-1 0,1 0,0 0,0 0,0 0,0 0,0 0,0 0,0 0,0 0,0 0,0 0,0 0,0 0,0 0,0 0,0 0,0 0,0 0,1 0,-1 0,0 0,0 0,0 0,0 0,0 1,0-1,0 0,0 0,0 0,0 0,0 0,0 0,0 0,0 0,0 0,0 0,0 0,0 0,0 0,0 0,0 0,0 0,0 0,0 0,0 0,0 0,-8 2,-11 1,-16-2,-62 3,0 18,77-21,16-2,-1 1,2 0,0 0,0 1,-2-1,2 1,0 0,-1 0,1 1,-1-1,-3 4,5-4,2 0,-2-1,1 1,1 0,-1-1,-1 1,2 1,-1-2,0 2,0-2,-1 3,2-1,0-2,0 0,1 1,-1 0,0 0,0-1,0 1,1 0,-1 0,0-1,0 1,0-1,0 1,1-1,-1 1,0 0,0-1,1 1,-1-1,1 1,-1-1,0 0,1 1,0 0,-1-1,1 1,8 8,1-1,19 14,-24-19,0-1,0 1,1-2,-1 1,0 0,0-1,0-1,10 2,54-11,-64 9</inkml:trace>
</inkml:ink>
</file>

<file path=ppt/ink/ink9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09.999"/>
    </inkml:context>
    <inkml:brush xml:id="br0">
      <inkml:brushProperty name="width" value="0.2" units="cm"/>
      <inkml:brushProperty name="height" value="0.2" units="cm"/>
      <inkml:brushProperty name="color" value="#008C3A"/>
      <inkml:brushProperty name="ignorePressure" value="1"/>
    </inkml:brush>
  </inkml:definitions>
  <inkml:trace contextRef="#ctx0" brushRef="#br0">99 1,'-3'22,"3"-18,-1-1,1 0,-1 0,1 1,0-1,1 5,-1-8,1 2,-1-1,0 1,0-1,1 0,0 0,0 1,-1-2,0 2,1-1,0 0,0 0,-1 0,1 0,0 0,0-1,-1 1,2 0,-1 0,8 5,-1 0,1 0,-1 1,-1 1,1 0,-1 1,0 0,-1 0,1 0,-1 2,9 19,26 55,-38-82,-1 4,1 0,-1 0,0-1,0 1,1 0,0 14,0-2,2-2,8 26,-1-6,-10-32,1 1,-1 0,6 10,-5-12,0 1,-2 0,2 0,-1 0,3 10,7 37,-5-18,-1-4,12 33,-13-45,6 22,-9-34,-1 7,2 0,0 1,1-1,0-1,0 0,1 1,0-1,7 13,-8-17,1 1,-2 0,0-1,0 1,0 1,3 12,-1-3,20 75,-17-52,-4-23,-3-6,1 2,-2-1,0 1,0 24,-1 0,1-11,0 31,-1-58,1 2,0-2,-1 0,1 1,0-1,-1 1,0-1,0 0,1 1,0-1,-1 1,0-1,0 0,0 0,1 0,-1 0,-2 2,-20 14,19-15,1 1,-2-1,2 0,0 1,-5 5,6-4,-1 0,2 0,-2 0,-2 9,4-9,-2 1,1-1,1 0,-5 6,4-8,1 0,-1 0,0-1,1 1,-2-1,2 0,-2 1,1-1,0-1,0 1,1 0,-2-1,1 0,-2 1,-35-2,22 1,-22 0,-36 0,70-2,-2 0,1 0,0-1,0 0,-10-7,2 1,0 1,11 6,-1-1,0 1,0 0,1 0,-1 1,0 0,0 0,0 0,-6 0,-5 0,7 1,0 0,0 0,1 2,-1-1,0 1,-9 3,16-5,1 1,-1-1,1 0,-1 1,0-1,1 0,0 0,-1 0,1 0,-1 0,1 0,-1 0,1 0,-1-1,1 1,-1 0,0-1,1 1,0 0,0 0,0 0,-1 0,0-1,1 0,-1 1,1 0,0-1,0 1,-1-1,1 0,-1 1,1-1,0 1,0-1,0 1,-1-1,1 1,0-1,0 0,0 1,0-1,0 1,0-1,0 0,0 1,0-2,0-6,-1 0,1 0,1-9,0 3,-1 8,1-1,0 0,1 1,-1-1,1 0,3-8,3-11,1-3,-7 24,0 0,-1 0,0 0,1 0,-1 0,0 0,0-11,-1 6,1 0,1 0,-2 1,4-13,-3 21,-1 0,0 0,0 0,1 0,0 0,0 0,-1 0,1 1,0-1,0 0,-1 1,1-1,0 0,0 0,0 1,-1 0,2-1,19-5,-1-2,-11 2,1 2,-1 0,13-4,15-6,-36 12,2 1,-2-1,1 1,0-1,-1 0,1 0,-1-1,1 1,-1 0,0 0,2-4,10-27,-7 15,13-32,-16 42,1 0,0 1,0 0,1 0,-1 1,8-9,-1 4,-5 6,0-2,0 1,0-1,7-12,12-30,-25 49,0 0,0 0,0 0,0 0,0 0,0 0,0 0,0 0,0 0,0 1,0-1,0 0,0 0,0 0,0 0,0 0,0 0,0 0,0 0,0 0,0 0,1 1,-1-1,0 0,0 0,0 0,0 0,0 0,0 0,0 0,0 0,0 0,0 0,0 0,0 0,0 0,0 0,0 0,0 0,0 0,0 0,0 0,0 0,0 0,0 0,0 0,0 0,0 0,0 0,0 0,0 0,0 0,0 0,0 10,-5 13,4-19,0-1,0 1,0-1,-1 1,1-1,0 0,-1 1,0-1,1-1,-1 1,-1 0,1-1,-2 4,-4 0,0 1,-15 8,-9 9,11-2,16-17,-1 0,1 0,0 2,0-1,0 0,1 1,0-1,0 1,1 0,-6 14,4-11,-1 0,0 1,1-1,-9 8,-14 26,18-28,-14 22,16-28,1 0,0 1,1-1,0 2,-8 16,9-13,3-10,0-1,0 1,1-1,-2 8,3-12,0 0,0 1,0-1,0 0,0 0,0 0,0 0,-1 0,1 1,0-1,0 0,0 1,1-1,-1 0,0 0,0 0,0 0,0 0,0 0,0 1,0-1,0 0,0 1,1-1,-1 0,0 0,0 0,0 0,0 0,0 0,0 0,0 0,0 1,7-2,9-7,-15 7,6-2,0 1,1-1,-1 2,1 0,0 0,-1 1,0 0,11 2,9-1,58-7,-62 7,-18-1,0 0,-1 0,2 0,-2 0,0-1,2 0,-2 0,1-1,3-2,-6 4,-1-1,0 0,0 1,0-1,0 1,1 0,-1 0,1 0,-2 0,5 0,-5 0,0 0,0 0,1 0,-1 1,0-1,0 0,1 0,-1 0,0 0,1 0,-1 1,0-1,0 1,0-1,1 0,-1 0,0 1,0-1,1 0,-1 1,0-1,0 0,0 0,0 1,0-1,0 0,0 1,0 0,0-1,0 0,0 1,0-1,0 0,0 1,0-1,0 0,0 1,0 0,0-1,0 0,0 1,0-1,0 0,0 1,0-1,0 0,-1 0,1 1,0-1,-1 0,1 0,0 2,-3 1,1-1,-1 2,0-1,1 0,-2-1,2 1,-2-1,2 0,-1-1,-6 4,-5 2,11-5,-1 0,1 0,-2-1,2 0,-1 0,0 0,1-1,-2 1,-5-2,-10 2,-32 12,44-10,16-1,11 1,16-3,-1-2,41-8,-61 7,-11 3,0 0,-1 0,1-1,0 0,-1 1,1-2,0 1,0-1,0 1,3-4,38-30,-43 34,1-1,0 0,-1 1,0-2,1 2,-1-2,0 1,1 0,-1 0,0-1,0 0,-1 1,1-1,0 1,0-1,-1 1,1-1,-1 1,0-1,0-4,0 2,0 1,-1-1,1 0,-1 0,-1 1,1 0,0 0,0-1,-1 0,-4-7,1-6,4 15,1 1,-1-1,0 1,0-1,1 1,-2-1,-1-3,3 6,-1-1,1 1,0 0,-1 0,1 0,-1 0,1-1,-1 1,1 0,0 0,-1 0,1 0,0 0,-1 0,1 0,-1 0,1 0,0 1,-1-1,1 0,-1 0,1 0,-1 0,1 1,0-1,0 0,0 0,0 1,-1-1,1 0,-1 1,1 0,-12 16,9-12,2-3,-1-1,1 2,-1-1,1 0,0 1,0-1,0 1,0 0,1 0,-1-1,0 1,0 0,1 0,-1 1,1 3,13-25,-8 9,1-2,8-22,-12 29,-1 1,0-2,0 1,0 1,0-2,0 0,-1 1,1 0,-1-9,0 11,-1 0,0-1,0 1,1 0,-2 0,2-1,-1 1,0-1,-1 2,2-1,-1 0,-3-2,3 1,-1 1,0-1,1 0,-1 0,-1-5,2 3,-1 0,1 0,1 0,-1-1,0 1,0 0,1-1,0 1,0 0,0 1,1-2,0 1,0 0,-1 0,4-9,-3 13,-1 0,1-1,-1 1,0-1,0 0,1 1,-1-1,0 0,0 1,0-4,0 5,0 0,0 0,0 0,0 0,0-1,0 1,0 0,0 0,0 0,-1 0,1-1,0 1,0 0,0 0,0 0,0 0,0 0,0 0,0 0,0-1,-1 1,1 0,0 0,0 0,0 0,0 0,0 0,0 0,0 0,-1 0,1 0,-9 4,-5 8,-14 16,-8 8,-26 22,57-53,0 0,-1 1,2 0,-1 0,1 0,-1 1,-3 9,0-2,5-11,1 1,-1-1,0 0,0 1,-6 3,-10 13,19-20,0 0,0 0,0 0,0 0,0 0,0 0,0 0,0 0,0 0,0 0,0 0,0 0,0 0,0 0,0 0,0 0,0 0,0 0,0 1,0-1,-1 0,1 0,0 0,0 0,0 0,0 0,0 0,0 0,0 1,0-1,0 0,0 0,0 0,0 0,0 0,0 0,0 0,0 0,0 0,0 0,0 0,0 0,1 0,-1 0,0 0,0 0,0 1,0-1,0 0,0 0,0 0,0 0,0 0,0 0,0 0,0 0,0 0,0 0,0 0,0 0,0 0,0 0,0 0,0 0,0 0,0 0,0 0,6-1,7-4,-13 5,68-35,10-4,-75 36,2 1,-1 0,6-7,-9 7,2 0,0 0,0 1,-1-2,1 2,-1 0,2-1,-2 1,5-1,-7 2,0 0,0 0,0 0,0 0,1 0,-1 0,0 0,1 0,-1 0,0 0,0 0,1 0,-1 0,0 0,0 0,0 0,0 0,0 1,1-1,-1 0,0 0,0 0,1 1,-1-1,0 0,0 0,0 0,1 0,-1 0,0 0,0 1,0-1,0 0,0 1,0-1,0 1,0-1,-3 10,-10 8,3-7,-1-1,0 0,1 0,-24 13,19-10,12-11</inkml:trace>
</inkml:ink>
</file>

<file path=ppt/ink/ink9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"/>
    </inkml:context>
    <inkml:brush xml:id="br0">
      <inkml:brushProperty name="width" value="0.2" units="cm"/>
      <inkml:brushProperty name="height" value="0.2" units="cm"/>
      <inkml:brushProperty name="color" value="#008C3A"/>
      <inkml:brushProperty name="ignorePressure" value="1"/>
    </inkml:brush>
  </inkml:definitions>
  <inkml:trace contextRef="#ctx0" brushRef="#br0">374 1,'2'1,"0"0,0 1,0-1,0 0,-1 2,1-2,0 0,2 5,-1-3,4 7,1-1,9 20,-11-20,0 1,0-2,0 0,11 12,48 46,-60-56,1-1,0 1,-1 0,0 0,0 0,4 13,-7-17,0 1,0 1,0 0,0 0,0 0,-1 10,4 17,0 2,-4-29,0-1,0 0,0 0,0 1,4 9,-1-5,-1 0,0-1,-1 1,2 21,2 50,-4-32,1-34,-3-14,0 1,1-1,-1-1,1 1,-1 0,0 0,0 1,0-2,-1 6,1-7,-1 0,1-1,0 1,0-1,0 0,0 1,-1-1,1 0,-1 1,1-1,0 0,-1 0,0 0,1 1,0-1,-1 0,1 1,0-1,-1 0,1 0,-1 0,0 0,1 0,0 0,-1 0,1-1,0 1,-2-1,-15-5,7 3,-9 1,1 0,-22 4,6-1,-28 6,58-7,1-1,-1 1,0 1,0-1,0 1,0-1,1 1,-1 1,-1-1,2 1,0 0,-5 3,2-1,0-1,0 0,1 0,-1-1,0 0,-1-1,1 0,0 0,-1-1,1 0,-9-1,-22 2,35-1,-2 1,2 0,-2 1,2-1,-1 1,0-1,-4 4,4-2,0-1,-1 0,1 0,-8 3,5-3,-2 0,0-1,1 1,-1-2,0 0,0 0,1-1,-1 0,1-1,-1 1,0-2,-10-6,11 6,0 0,0 0,-12-2,-4-2,22 6,1 1,0 0,-1 0,-1 0,2 0,-1 0,0-1,1 1,0 0,-2 1,1-1,1 0,-1 0,0 0,1 0,-1 0,0 0,0 1,0 0,1 0,-1-1,1 0,-1 1,0 0,1-1,-1 0,1 2,-1-2,0 1,1 0,0 0,-2 3,1-1,0 1,0-1,1 0,-1 1,1-1,-1 7,1-8,0-2,0 1,0 1,0-2,0 2,0-2,0 1,1 1,-1-2,0 1,0 0,1 0,-1 0,0 0,0-1,1 1,0 0,-1 0,0-1,1 1,0 0,0-1,-1 1,0-1,1 1,0-1,0 1,1 0,2 1,1 0,-1-1,9 3,6 2,-17-4,0-2,0 2,0-1,0-1,0 1,-1 0,2-1,-1 0,0 0,0 0,0 0,0 0,0 0,1 0,-2 0,1-1,3 0,1-3,0 1,0-2,-1 1,7-7,12-8,-8 8,-9 6,1-1,0 2,15-8,-13 10,0 0,-1 0,1 2,-1 0,1 0,16 4,-9-2,-13-2,1 0,-1-1,0 1,0-1,1-1,-2 1,7-3,-5 1,1 1,0 0,7-1,39 2,-3 1,-45-1,1 0,0 0,0-2,4-1,13-4,-9 3,-1 0,1 0,12-10,1-1,-22 14,0 0,1-1,-2 0,0 0,6-6,-9 9,1 0,-1 0,0 0,0 0,0 0,0 0,0 0,0 0,1-1,-1 1,0 0,0 0,0 0,0 0,0 0,0-1,0 1,0 0,0 0,0-1,0 1,0 0,0 0,0 0,0 0,0 0,0 0,0 0,0 0,0 0,0-1,0 1,0 0,0-1,-1 1,1 0,0 0,0 0,0 0,0 0,0 0,0 0,-1 0,1-1,-7-3,-9 0,1 3,1 1,0 0,0 2,0 0,-28 9,-23 8,48-13,-1-3,0 0,1-1,-29-2,23 0,15 0,-119-6,106 4,-26 3,-15-2,62 1,0 1,0-1,0 0,0 0,0 0,0 0,0 0,-1 0,1 0,0 0,0 0,0 0,0 0,-1 0,1 0,0 0,0 0,0 0,0 0,0 0,-1 0,1 0,0 0,0-1,0 1,0 0,0 0,0 0,0 0,0 0,0 0,0 0,0 0,0 0,0-1,0 1,0 0,-1 0,1 0,0 0,0 0,0 0,0 0,0-1,0 1,0 0,0 0,0-1,0 1,0 0,6-5,10-5,-7 10,0-1,0 0,0 2,1 0,-1 0,15 5,16 3,21 2,-37-6,2-1,46-1,-63-5,1-1,0 0,0 0,-1-1,10-6,-7 3,1 2,15-5,-24 8,1-1,-1 0,1 1,-1-2,0 1,0-1,0 1,5-6,11-10,23-8,-43 27,0 0,0 0,0 0,0 0,1 0,-1 0,0-1,0 1,0 0,0 0,0 0,0 0,0 0,0 0,1 0,-1 0,0 0,0 0,0 0,0 0,0-1,0 1,1 0,-1-1,0 1,0 0,0 0,0 0,0 0,0 0,0 0,0 0,0 0,0-1,0 1,0 0,0-1,0 0,-6-1,-10 1,16 1,-26-1,0 1,0 2,0 1,-48 16,64-16,0-1,1-1,-16 1,3 0,-95 0,68-3,43 0,-2 0,2 0,-2-1,-8-4,-18-4,28 8,11-2,10-1,215-3,-214 8,67-8,-64 9,-7-1,1 0,0 0,0-2,19-4,-19 1,-8 4,1 0,-1-2,0 1,0-1,0 0,1-1,3-3,-4 3,-2 3,-1-2,1 1,-2 0,2-1,3-4,-6 7,0 0,0-1,0 0,1 0,-1 1,0-1,1 0,-1 1,0 0,1-2,-1 1,0 1,0 0,0-2,0 2,0 0,0-2,0 2,0 0,0-2,0 1,0 1,0 0,0-2,-1 2,1-1,0 1,-1-1,1 0,-1 1,1-1,0 0,0 1,0-1,0 1,-1-1,0 0,-2 0,1-1,-1 1,1 0,-1 0,0 0,1 1,-1-1,1 0,-1 1,0 0,-2 0,-6 0,-130-3,79 4,50 1,-1 0,0 1,1 0,-1 1,-12 7,8-4,-28 7,-17-6,50-7,-11 3,19-3,-1 0,1 0,-1 0,0-1,1 0,-2 0,2-1,-7-1,11 2,0 0,0 0,-1 0,1 0,0 0,0 0,0 0,0 0,0 0,0 0,0 0,0 0,0 0,-1-1,1 1,0 0,0 0,0 0,0 0,0 0,0 0,0 0,0 0,0 0,0-1,0 1,0 0,-1 0,1 0,0 0,0 0,0 0,0-1,0 1,0 0,0 0,0 0,0 0,0 0,0-1,0 1,0 0,0-1,0 1,0 0,7-5,7 0,14-4,-1-1,0-1,32-21,-53 29,0 0,1 1,9-2,-9 3,-1-1,1 0,9-5,1-1,1 0,26-5,-10 3,-18 5,1 1,-1 2,1 0,18 1,-24 0,0 0,16-5,-21 3,-16 5,-4 0,-72-2,-25 0,100 1,-11 1,-29 5,16 4,33-10,-2-1,1 2,1-1,-2 0,-1 3,1-2,1 0,0 0,-1-1,1 0,-3 1,-160 12,200-33,-16 14,0 0,0-1,30-15,31-23,-70 39,6-4,24-19,-23 16,-10 8,0 0,8-10,-12 12,0 1,-1-1,1 0,-1 0,1-1,-2 1,1 0,1 0,-1-1,-1 1,1-1,1-5,17-67,-12 49,-7 30,0-1,0 0,1 0,-1 0,2 1,-1-1,0 0,-1 0,2 0,-1 0,1 0,3 4,-1-2,-1 0,2 0,-1-1,10 6,19 13,-20-15,-2 0,1 2,14 13,-20-16,2 0,12 7,7 8,-16-10,-11-12,0 0,0 0,0 0,0 0,0 0,0 1,0-1,0 0,0 0,0 0,0 0,0 0,0 0,0 0,0 0,0 0,0 1,0-1,0 0,0 0,0 0,0 0,0 0,0 0,0 0,0 1,0-1,0 0,0 0,0 0,0 0,0 0,0 0,0 0,0 0,0 0,0 0,0 0,0 0,0 0,0 0,0 0,0 0,0 0,0 0,0 0,0 0,0 0,0 0,0 0,0 0,0 0,0 0,0 0,0 0,0 0,0 0,0 0,0 0,0 0,0 0,-9-3,-5-7,8 6,2 1,-1 0,0 0,0 0,0 1,-1-1,1 2,-9-2,10 4,-1-1,1 3,-1-2,0 1,2 0,-8 4,-13 7,17-11,-1 1,1-1,0-1,-1 1,0-2,0 0,-11-1,19 1,0 0,0 0,0 0,0 0,0-1,0 1,0 0,-1 0,1 0,0 0,0 0,0 0,0-1,0 1,0 0,0 0,0 0,0 0,-1 0,1 0,0 0,0 0,0 0,0 0,0-1,0 1,0 0,0-1,0 1,0 0,0 0,0 0,0 0,0 0,0 0,2-8,12-9,-10 13,5-13,-8 14,-5 13,1-7</inkml:trace>
</inkml:ink>
</file>

<file path=ppt/ink/ink9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01"/>
    </inkml:context>
    <inkml:brush xml:id="br0">
      <inkml:brushProperty name="width" value="0.2" units="cm"/>
      <inkml:brushProperty name="height" value="0.2" units="cm"/>
      <inkml:brushProperty name="color" value="#008C3A"/>
      <inkml:brushProperty name="ignorePressure" value="1"/>
    </inkml:brush>
  </inkml:definitions>
  <inkml:trace contextRef="#ctx0" brushRef="#br0">437 7,'25'-7,"-22"7,1 1,-1-1,1 1,-1 0,1 0,-1 1,1-1,-1 1,0 0,6 4,16 9,-21-14,1 1,-1 1,1-1,-1 1,0 0,0 1,0-1,-1 1,1-1,4 7,-4-6,-1 1,2-2,0 1,-1-1,1-1,-1 1,1 0,0-1,0 0,0 0,6 1,22 9,-26-10,-1 0,1-1,0 0,-1 0,1-1,0 0,7-2,8 0,-17 4,1-2,-1 1,0 1,0 0,0 0,1 1,-1-1,-1 1,7 5,-4-3,6 3,19 10,-29-17,0 0,1 1,0-1,-1-1,0 1,1 0,-1-1,1 0,-1 0,1 0,5-2,-9 2,0 0,0 0,0 0,0 0,0 0,1 0,-1 0,0 0,0 0,0 0,0 0,0 0,0-1,0 1,0 0,0 0,1 0,-1 0,0 0,0 0,0 0,0-1,0 1,0 0,0 0,0 0,0 0,0-1,0 1,0 0,0 0,0 0,0 0,0 0,0 0,0 0,0 0,0 0,0 0,0 0,0 0,0 0,0 0,0 0,0 0,0 0,0-1,0 1,0 0,0 0,0 0,-1 0,-4-6,-6-1,2 1,-2 0,1 2,-1 0,2 0,-17-2,35 6,-5 0,1-1,-1 2,0-1,1 0,-1 0,0 2,0-1,-1 1,2-1,6 6,-8-5,0-1,-1 0,1 1,0-1,0 0,0-1,-1 1,7 0,25-2,-14-1,11 2,30 1,-61-1,1 0,0 0,0 0,-1 1,0-1,1 0,-1 1,1 0,0-1,-1 1,0-1,1 1,0-1,-1 1,1-1,-1 2,0-2,0 1,0-1,0 2,1-2,-1 1,1 0,-1-1,0 1,0 0,0 0,0-1,1 2,-2 0,0 33,0-23,1-9,0 8,0 0,1 1,2 14,-2-23,-1 1,1-1,-1 0,2 0,-1 0,0 0,0 0,0-1,1 1,-2-1,3 1,-2 0,1-1,0 0,0 0,3 3,-3-2,1-1,-1 2,1-1,-1 0,0 1,1-1,-1 1,-1 0,2 0,-2 0,1 0,-1 0,0 1,0-1,2 10,-2-7,0 0,-1 0,0 1,0-1,0 0,0 1,0-1,-2 0,-1 10,2-14,0 2,0-3,-1 3,1-2,-1 0,-3 6,3-7,1 1,-1-1,1 0,0 1,0-1,0 1,0-1,0 1,1 0,-1 0,0 0,1 0,0-1,-1 6,1-5,-1 1,0-2,1 1,0 1,0-1,-2 0,1 0,0 1,0-2,0 1,-1 0,1 0,0 0,-1-1,0 1,-2 2,-4 4,0-1,-14 13,13-13,7-6,-1 0,0 0,-1 0,1 0,1-1,-2 1,1-1,0 0,0-1,-1 1,1 0,-1-1,1 0,0 0,-6-2,3 0,0 1,0-2,1 1,-1-2,0 2,0-3,-6-4,2 1,-2 0,1 1,-1 0,-20-6,27 11,1 1,-1 1,0 0,-5 0,15 3,-1 1,0 0,1 0,-2 0,8 10,-10-12,4 6,1 0,1-2,12 13,-15-16,-1-1,1-1,-1 1,1 0,0-1,0 0,0 0,0 0,5-1,36-2,-42 2,9-3,0 0,0-2,18-8,-28 13,5-2,-4 0,1 1,0-1,0 0,5-4,-8 6,-1-1,1 0,-1 1,0 0,1-1,0 1,-1-1,1 1,-1-1,0 0,0 1,1-1,-1 0,1 0,-1 1,0-1,1 0,-1 1,0-1,0 0,0 0,0 0,0 0,0 1,0-1,0 0,0 0,0 0,0 0,0 1,0-1,0-1,0 2,0-1,-1 0,0 0,1 0,-1 1,1-2,0 1,-1 1,0-1,0 0,0 1,1 0,-1-1,1 0,-1 0,-1 1,2 0,-1 0,1 0,-2 0,2-1,-1 1,-1 0,-21 1,17-1,-3 1,-1 1,-11 3,16-3,0 0,-1 0,1-1,-1-1,1 1,-1 0,1-2,-1 1,-6-2,12 2,0 0,0-1,0 1,0 0,0 0,0-1,0 1,0 0,0 0,0 0,0 0,0 0,0 0,0 0,0 0,0 0,0-1,0 1,0 0,0-1,0 1,0 0,0 0,0 0,0 0,0 0,0 0,0 0,0 0,0 0,0-1,0 1,0 0,0 0,0-1,0 1,0 0,0 0,0 0,0 0,0 0,0 0,0 0,0 0,0 0,1 0,4-7,31-23,-28 23,0 0,1 0,-1-1,14-18,-18 20,1-2,0 0,0 2,0-1,1 1,0 0,8-7,-4 1,-9 12,0-1,-1 1,0-1,0 1,0 0,0-1,1 0,-1 1,0-1,1 0,-1 0,0 1,1 0,-1-1,0-1,0 2,0 0,0-1,0 0,0 1,0-1,0 0,0 1,-1-1,1 1,-1-1,1 1,-1 0,1 0,0-1,0 1,0 0,0 0,-1 0,1 0,-1 0,1 0,-1 0,1 0,0 0,0 0,-1 0,1 0,-1 1,1-1,0 0,0 1,-1 0,-9 3,9-3,-63 51,18-13,28-23,9-9,0 0,0 0,-14 6,23-13,0 0,0 0,0 0,0 0,0 0,0 0,0 0,0 0,0 0,0 0,0 0,0-1,0 1,0 0,0 0,0 0,0 0,0 0,0-1,0 1,0 0,-1 0,1 0,0 0,0 0,0 0,0 0,0 0,0 0,0 0,0 0,0 0,0 0,0 0,0 0,0 0,0 0,0 0,0 0,0 0,0 0,0 0,0 0,0 0,-1 0,1 0,0 0,0 0,0 0,0 0,0 0,0 0,0 0,0 0,0 0,-1 0,1 0,0 0,0 0,0 0,0 0,6-9,10-10,3-2,-9 11,0-1,14-10,-23 19,1 1,-1-1,1 0,-1 0,1 0,-1 1,1-1,-2-1,2 0,-1 1,0 0,0-1,0 1,0-4,1 1,-2-1,1 1,0 0,-1-1,1-10,0 6,0 1,-1-1,3 0,-2 0,1 1,1-1,0 0,6-16,-7 23,-1-2,1 0,0 1,-1-1,0 0,0 0,1-5,-2 9,0 0,0 0,0 0,0 0,0 1,0-2,-1 2,1-1,0 0,0 0,0 0,0 0,-1 1,1-1,-1 0,0 0,1 1,0-1,0 0,-1 0,1 1,-1-1,0 0,1 1,-1 0,0-1,1 1,-1-1,1 1,-1 0,0-1,0 1,1 0,0 0,-1 0,0 0,1 0,-1 0,0 0,0 0,-3 0,2-1,-2 1,2 1,-1-1,0 0,0 1,0 0,1 0,-1 0,0 1,0-1,-3 3,4-1,-3 1,2-1,0 1,-1 1,1-1,0 1,-2 5,-8 16,0 2,1-1,-16 59,24-75,1-1,-2 0,2 1,-10 12,10-18,-5 8,5-15,1-11,2-4,-1-1,2 0,-1 0,2 1,0-1,0 0,2 0,0 2,5-19,-6 30,-1 0,0 1,1-1,-1 0,1 0,1 1,-1 0,4-4,4-3,15-11,-19 17,-34 4,14 2,-26-1,36-1,-1 0,0 0,1 0,0 0,0-1,1 1,-2-1,1 0,-5-4,2 2,-1 0,1 1,-1-1,0 1,0 1,-1 1,-6-2,0-1,-16-2,1 1,-43 1,67 3,1 1,-1-1,-1-1,1 1,0-1,1 0,-10-6,-32-26,39 29,-7-8,11 10,0 0,0 0,0 1,0-1,0 1,0 1,-1-2,0 2,1-1,0 2,-1-1,0 0,-7 0,1 1,1 0,-1 0,-11 3,18-1,-1-1,0 0,1 1,0-1,0 1,0 1,-1-1,2 1,-6 4,3-1,0 0,0 2,0-1,0 1,1 0,-1 0,1 0,-5 17,-3 28,10-44,0 0,2 1,-2-2,1 2,1 0,0-1,0 0,1 12,1 10,-2-22,-1-1,0 0,0-1,1 0,-1 1,-1 0,0-1,1 1,-2-1,-3 8,-4 11,1 1,0 0,-5 31,13-54,0 3,0 0,-1 0,0 1,-4 10,-41 104,42-105,0-5,1-1,0 0,-1 0,-1 0,-9 16,12-25,2 1,0 0,-1 1,0-2,2 2,-1-1,-2 5,2-6,1 1,-1-1,0 1,0 0,0-1,0 1,0-1,0 0,-1 1,1-1,-1 0,-1 2,-3 1,0 0,0-2,0 2,-1-2,-6 3,-1 0,11-4,0-1,0 2,0-2,1 2,-1-1,0 0,0 1,1 0,-1 1,2-1,-2-1,1 2,0-1,1 1,-1 0,1-1,-2 1,3 0,-1 1,-1-2,2 2,-2 5,1-4,1 1,-1-1,1 1,0-1,1 1,-1 0,1-2,-1 2,2-1,-1 1,1 0,-1-2,1 2,4 5,-6-11,3 7,0 0,2-1,-2-1,8 11,5 12,55 54,-37-47,-25-28,-7-6,0 1,0-1,0 0,0 0,0 0,1 0,-1 0,1-2,-1 2,0-1,0 0,1 0,0-1,-1 1,1 0,3-1,38-1,-33 1,-8 0,-4 0,0 1,0-1,1 0,-1 0,1 0,-2 0,2 0,-1-1,0 1,0 0,1-1,-1 1,0 0,0 0,1-1,-1 1,0-1,1 1,0-1,-1 0,0 0,0 1,0-2,1 1,0 0,0 0,0 0,0-1,0 2,0-2,0 2,0-2,0 2,1-1,-1-1,0 2,0-2,0 2,1-1,0-1,-1 2,1-1,-1 0,0 0,0 0,2 0,1-4,-2 1,1-1,0 0,-1 0,1 0,-1 0,0 0,0 0,0 0,-1 0,1-9,0 4,0 2,2-17,13-23,-13 39,-2 0,4-14,-4 16,1 1,-1 0,1-1,0 0,0 1,3-8,10-24,-1 2,-4 17,-8 14,0 0,1 0,0 1,-2-1,1 0,-1-1,1 1,0-1,0-6,2-15,10-38,-4 17,-8 42,0 1,-1-1,1 2,3-7,-3 7,-1 1,0-1,1 0,-1 0,0 0,0 0,0 0,0-1,0-5,0-1,1 1,-1 0,1-1,1 1,-1 0,2 0,5-16,7-17,-11 26,0 2,2-1,-1 1,1 1,16-25,-2 9,10-16,-28 41,0 0,0 0,-1 0,0-1,-1 0,2 1,0-10,0-1,-1-1,-1 1,1-1,-2 0,-1-22,1 39,0 0,0 0,0-1,0 1,0 0,0-1,0 1,0 0,0 0,0 0,0 0,0-1,0 1,-1-1,1 1,0 0,0 0,0-1,0 1,0 0,0 0,0 0,0 0,0-1,-1 1,1 0,0-1,0 1,-1 0,1 0,0 0,0 0,0 0,0 0,0 0,-1 0,1 0,-8 6,-4 15,12-21,-29 63,23-47,-1 1,-1-1,0-1,-12 17,-2-3,15-21,0 1,0 0,0 1,2 0,-1 0,-8 20,5-6,1 0,-7 35,1 2,-4 19,14-64,0-1,-1 0,-5 17,4-16,1-1,-7 27,7-17,-3 19,4-24,3-16,0 0,0-1,0 2,0-2,0 1,-1 0,1-1,-3 5,-8 11,6-7,-1 0,0-2,-10 13,-17 24,31-44,1 0,-1 0,1 1,-1-1,1 2,0-2,1 1,-2 1,1-2,1 2,0-1,-2 7,1 2,-1 0,0 28,1-35,1-6,1 0,0-1,0 1,0-1,0 0,0 1,0-1,0 1,0-2,0 2,0 0,0-1,0 0,0 1,0-1,1 1,-1-1,0 0,25-55,-25 51,3 0,-2 0,1 1,1-1,0 2,3-8,-6 11,0 0,0 0,1 0,-1 0,0 0,0 0,0 0,0 0,0-1,0 1,0 0,0 0,0 0,0 0,0 0,0 0,0 0,0 0,0 0,0 0,1 0,-1 0,0 0,0 0,0 0,0 0,0 0,0 1,0-1,0 0,0 0,0 0,0 0,0 0,0 0,0 0,0 0,0 1,0-1,0 0,1 0,-1 0,0 0,0 0,2 8,-2 7,0-15,0 6,0 0,0 0,-1 0,-1-1,2 1,-1 0,-1-1,0 0,1 1,-1-1,-1 1,1-2,-3 6,5-10,0 0,0 0,0 0,0 0,0 0,-1 0,1 0,0 0,0 0,0 0,0 0,0 0,0 0,0 0,0 0,0 0,0 0,0 0,0 0,-1 0,1 0,0 0,0 0,0 0,0 0,0 0,0 0,0 0,0 0,0 0,0 0,0 0,0 0,0 0,0 0,0 0,0 0,0 0,0 0,0 0,0 0,0 0,0 0,0 0,0 0,0 0,0 0,0 0,0-1,0 1,0 0,0 0,0 0,0 0,0 0,0 0,0 0,-2-8,1-7,1 0,0 10,1 0,-2 1,1-1,-1-7,1 10,-1 1,1-1,0 1,0-1,-1 1,0-1,0 1,1 0,-1-1,0 1,1 0,-1 0,0 0,0 0,0-1,0 2,-2-3,-5-3,0 0,2-1,-2-1,2 0,-1-1,0 0,-5-11,11 17,-1-1,2 1,-1-1,0 0,0 0,1 0,-1-7,-1-10,-1 14,3 1,-1-1,0 0,1 0,-1 0,2-9,-1 13,0 1,1-1,-1 1,1-1,-1 1,0 0,1-1,0 0,0 1,0 0,0 0,0 0,0 0,1 0,-2 0,2 0,-1 0,2 1,-3-1,4-1,9-8,-1-1,0 0,-1-1,0-1,17-27,-2 4,-26 36,0 1,1-1,-1 0,0 1,0 0,0 0,0 0,1 0,-1-1,0 1,1-1,-1 1,0 0,0 0,0 0,0 0,0-1,1 1,-1 0,1 0,-1 0,0 0,1 0,-1 0,0 0,0 0,1 0,-1 0,1 0,-1 0,0 0,1 1,-1-1,0 1,1 0,-1-1,1 1,-1 0,1 0,-1-1,0 2,0-2,0 0,0 2,0-2,0 1,0 1,0 2,0-1,0 1,0 0,0-1,0 1,0-1,-3 6,-3 3,1 2,-11 14,9-16,1-1,0 1,-6 17,4-6,2-8,-5 23,0-7,19-41,0-1,-2 0,1-1,-1 0,0 0,7-23,-5 16,14-31,-19 43,-1 1,0-1,0 0,0 1,0-2,1-14,-1 13,-1-1,6-17,2 0,1 1,1 1,1-1,16-24,-25 45,-1 0,0-1,0 0,1 1,0-9,-1 9,0 0,-1 0,1 0,0 0,0-1,5-5,9-15,17-36,-18 34,-13 24,45-79,-39 71,0 1,0 1,1-1,17-15,-14 16,-1-3,0 1,17-28,-27 40,0-2,0 2,-1-1,1-1,-1 2,0-2,1 1,0 0,0 0,-1 0,0 0,0-1,1 1,-1 0,0 0,0-1,0 1,0 0,0 0,0-1,0 1,0-1,0 2,0-2,0 1,-1-1,1 1,0 0,-1 0,1-1,-2 0,1 0,0 0,0 0,-2 0,3 0,-2 1,0 0,1-1,-1 1,0 0,1 0,-1 0,0-1,0 2,-3-2,2 2,-1 0,1 0,0 0,0 0,0 0,0 0,-1 1,1 0,0-1,0 2,0-1,0 1,0 0,1-1,-2 1,-2 4,-3 4,-1 0,1 1,-8 13,9-12,-1-2,-14 17,16-19,-2 1,3 1,-2-1,2 1,-6 12,-16 22,-39 45,62-81,-1 1,8-16,56-131,-40 103,-12 25,-1 1,1-1,-2-1,6-17,0-23,-8 41,0-1,1 1,-1 0,1 0,8-20,-9 26,0 0,-1 1,1 0,-1 0,1 0,0 1,0-1,3-2,-5 4,1 0,-1 1,2-1,-2 1,2 0,-1 0,-1-1,1 1,0 0,0-1,0 1,0 0,-1 1,1-1,1 0,-2 0,1 1,0-1,0 0,0 0,0 1,0 0,-1-1,1 1,1 1,1 0,0 0,0 1,-1 0,1 0,0 0,-2 0,2 0,-1 1,0-1,-1 2,1-2,2 6,-1 1,-1 1,1 0,3 18,-6-27,0 1,0-1,1 1,0-1,0 0,0 0,0 0,0 0,0 1,1-2,-2 2,2-2,-1 1,1 0,-1 0,1-1,0 0,-1 1,1-1,-1 1,2-2,-2 1,1 1,0-2,0 0,3 2,5 0,-1-1,2-1,20 0,-10-2,75 8,-90-5,-2 1,1-2,0 2,1-1,6 4,-7-3,1 1,-1-1,-1-1,1 0,7 1,-10-2,-1 0,1 0,0 0,-1 0,1 1,-1 0,1-1,2 3,-4-3,0 0,0 0,0 0,0 0,0 0,0 0,0 0,0 0,0 0,0 0,1 0,-1 0,0 0,0 0,0 0,0 0,0 0,0 1,0-1,0 0,0 0,0 1,0-1,0 0,1 0,-1 0,0 0,0 0,0 0,0 0,0 1,0-1,-1 0,1 0,0 0,0 0,0 0,0 0,0 1,0-1,0 0,-9 6,3-4,0-1,0 1,0-2,-11 0,11 0,0 0,1 1,-1 0,0 0,-11 4,12-3,-1 1,1-2,-11 2,-11 3,-29 22,49-25,0 1,1 0,-9 7,41-15,9 1,56 4,-53 6,-26-5,-2 0,14 0,-9-2,-6-1,-20 5,-2-2,2 1,-2 1,-21 11,20-9,1 0,-1-1,1-2,-21 3,4 0,10-4,13-1,0 1,0-2,-9 5,12-2,1 0,-1-1,1 2,0-1,0 1,-6 6,-5 6,3-5,2 1,0-1,-16 27,9-13,16-25,0 0,0 0,0 0,0 0,0 1,0-1,0 0,0 0,0 0,1 0,-1 0,0 0,0 0,0 0,0 0,0 0,0 0,0 0,0 0,0 0,0 0,0 0,0 0,0 0,0 0,0 1,0-1,0 0,0 0,0 0,0 0,0 0,0 0,0 0,0 0,0 0,0 0,0 0,0 0,0 0,0 1,0-1,0 0,0 0,0 0,0 0,0 0,0 0,0 0,0 0,0 0,0 0,0 0,0 0,0 0,-1 0,1 0,0 0,0 0,0 0,0 0,0 0,0 0,0 1,0-1,0 0,0 0,-1 0,1 0,7-3,10-7,-16 9,26-17,2 2,0 1,0 2,1 2,39-8,-22 5,-36 10,0 1,0 0,23-1,-25 3,0 0,0-1,10-3,-41 10,12-2,0-1,1 1,-10 5,5-1,1 2,0 0,0 1,0 1,1-1,-12 17,13-15,-18 14,9-8,-19 15,24-22,1 2,-17 18,12-12,15-14,-1-1,0 2,1-1,-6 7,10-12,0 0,0 0,1 0,-1 0,0 0,0 0,0 0,0 0,0 0,0 0,0 0,0 0,0 0,0 0,0 0,0 0,0 0,0 0,0 0,0 0,0 0,0 0,1 0,-1 0,0 0,0 0,0 0,0 0,0 0,0 0,0 0,0 0,0 0,0 0,0 0,0 0,0 0,0 0,0 0,0 0,0 0,0 0,0 0,0 1,0-1,0 0,0 0,0 0,0 0,0 0,0 0,0 0,0 0,0 0,0 0,0 1,0-1,0 0,0 0,0 0,0 0,0 0,0 0,6-2,5-5,104-86,-92 77,-17 11,0 1,0-1,1-1,4-7,-3 6,-1 0,10-8,12-12,-22 21,0 1,0 0,0 2,0-2,1 2,-1 0,15-4,-6 2,-16 5,1-1,0 0,-1 1,1 0,0 0,-1 0,1 0,-1-1,2 1,-1 0,-1 0,0 0,1 1,0-1,0 0,-1 0,1 0,0 1,0-1,-1 1,0-1,1 0,0 1,-1-1,1 1,-1-1,1 1,0 1,-1-2,0 1,0 1,0-2,0 1,0 0,0-1,0 1,0 1,-1-2,1 1,0 0,0-1,0 1,0 1,-1-2,1 1,0 0,-1-1,1 1,-1 0,0 0,1-1,0 0,0 1,-1 0,0-1,1 0,-1 1,0 0,-7 5,-1 1,0-2,0 0,-1-1,-10 5,-13 6,23-11,2 2,0-1,0 2,-14 13,15-14,-1 0,1-1,-15 10,14-12,1 1,0 1,-1 1,-8 8,-1 3,-22 17,17-16,11-7,2 1,-1 0,1 1,-15 26,7-8,14-24,-1 1,0-1,0 0,-1 0,1-1,-1 0,0 0,-1-1,-6 7,-2-2,7-5,0 0,-10 9,15-12,3-6,5-6,40-33,79-55,-101 77,-18 15,1 1,-1 0,1 0,9-5,0 3,-5 3,-1 0,-1-1,18-13,-23 15,-1 1,0-1,1 1,0 0,5-2,-9 3,1 1,-1 0,1 0,0 0,-1 0,0 0,1 0,0 0,0 0,-1 0,0 0,0 0,1 1,0-1,-1 0,0 1,1-1,0 0,-1 1,1-1,-1 1,0 0,0 0,1 0,-1-1,1 1,-1 0,0 0,1 0,-1 0,0 0,0 0,0-1,0 2,0-2,0 1,0 1,0-2,0 1,0 0,-1 1,-1 6,2 1,-2-1,0 1,0-1,0 0,-1 0,-4 10,5-13,0 0,1 0,-1 0,1 0,0 0,0 1,1-1,-1 0,1 1,0 10,-2 24,-1-23,-4 27,3-25,0-1,3 1,-3 27,4-41,0 1,-2 0,1-1,0 2,-1-1,0 0,1-1,-5 8,3-8,2 0,-1 0,0 0,0 1,1-1,-1 0,2 1,-1 0,0 5,1-10,0-1,0 0,0 0,0 0,0 0,0 0,0 0,0 0,0 0,0 0,0 0,0 0,0 1,0-1,0 0,0 0,0 0,0 0,0 0,0 0,0 0,0 1,0-1,0 0,0 0,0 0,1 0,-1 0,0 0,0 0,0 0,0 0,0 0,0 0,0 0,0 0,0 0,0 0,0 0,0 0,0 0,0 0,0 0,0 0,0 0,0 0,0 0,0 0,1 0,-1 0,0 0,0 0,0 0,0 0,0 0,0 0,0 0,0 0,0 0,0-1,0 1,0 0,0 0,6-7,4-10,29-62,-38 79,-1-2,0 1,0-1,0 1,1 0,-1-1,0 1,0-1,0 2,0-3,0 3,-1-2,1-2,-5-22,2 13,0-1,2 0,-1-27,-1-12,3 41,0 0,0-15,0-16,0 42,-1 0,1 0,0 0,-1-1,1 1,-1 0,1 0,0 0,-1-1,0 2,0-2,1 2,0-1,-1-1,0 2,1-1,-1 0,0 0,0 1,1-1,-1 1,-1-1,2 0,-1 1,0-1,0 1,0 0,0 0,0-1,1 1,-2 0,1 0,-1 0,-2 0,-1 1,0-1,1 1,-1 0,-6 2,2 2,2 0,-1 1,0 0,1 0,0 1,0 0,-9 13,-7 6,18-20,0 1,1-1,-1 2,1-1,-5 9,5-7,0 0,-1-1,-9 12,0-4,-21 18,-9 8,39-37,2 2,-2-2,2 2,-2 0,-3 12,41-50,-11 6,0 2,2 2,43-29,-41 35,-20 12,0 1,-1-1,0-1,0 1,1-2,-2 1,11-10,17-21,-32 35,0 0,0 0,0 0,0 0,0 0,0-1,0 1,0 0,0 0,0-1,0 1,0 0,0 0,0 0,0 0,0 0,1 0,-1 0,0 0,0 0,0 0,1 0,-1 0,0-1,0 1,0 0,0 0,0 0,0 0,0 0,0 0,1 1,-1-1,0 0,0 0,0 0,1 0,-1 0,0 0,0 0,0 0,1 0,-4 9,-3 11,-10 4,0-1,0 0,-2-3,0 1,-25 21,35-32,-2-1,3 1,-1 1,-13 22,-10 17,-4 4,21-30,5-9,6-10,0 0,1-1,-7 10,22-29,9-8,-1 0,22-33,-34 45,-1 0,0 2,1 0,1 0,-1 1,14-8,-14 9,-2 0,1 0,12-15,10-11,-21 26,-6 4,0 0,0 0,0 0,0 1,1 0,4-3,-7 5,-1 0,1 0,-1 0,0 0,0 0,0 0,1 0,-1 0,0 0,0 0,0 0,0 0,1 0,-1 1,1-1,-1 0,0 0,1 0,-1 0,0 0,0 1,0-1,0 1,0-1,0 0,0 0,0 1,0-1,0 0,1 1,1 12,-5 13,-1-15,-1-1,0 0,0 0,-1 1,0-2,-1 0,1-1,-2 1,-11 10,-46 44,54-53,-1 1,-15 10,-7 6,-5 1,31-21,6-6,1 1,-1-1,0 0,1 0,-1 0,0 0,1 0,-1-1,0 1,1 0,-5-1,3 0,-1 1,0 0,1 0,-6 3,-11 2,15-5,0 0,0 1,0-1,-1 1,-7 5,12-6,0-1,1 1,-1-1,1 1,-1 0,1-1,-1 1,0-1,0 1,1 0,0-1,-1 2,1-2,0 1,-1 0,1 0,-1 0,1 0,0 2,0-3,0 3,0-3,0 2,0-2,0 2,1-1,0 1,-1-2,0 2,1-2,-1 2,0-1,1 0,0 0,0-1,-1 2,1-1,-1-1,1 1,1 1,1 0,0 1,0 0,0-1,1 0,-1 0,-1-1,2 1,-1-1,1 0,0 1,-1-2,4 1,6 0,25-3,-33 1,30-6,-23 4,0 1,13 0,-20 2,1-1,-1 0,-1 0,1-1,1 1,-2-2,1 0,0 1,-1-1,9-6,-4 3,0 0,1 2,0-1,-1 2,1 0,0 0,-1 1,2 0,-2 1,12 1,-18 0,-1 0,0 0,0 0,0 0,0 0,1-1,-1 0,-1 1,2-2,-2 2,2-3,-1 3,-1-2,3-1,-3 1,1 1,-1-1,0 0,0 0,0 1,0-2,0 2,-1-2,1 2,0-2,0 1,-1 0,0 0,1 0,-1-1,0 1,1 0,-1-3,0-3,0 2,1-1,0 0,0 1,0-2,1 2,3-11,-4 13,0 0,0 1,0-1,-1 1,0-2,0 2,0-1,0 1,0-2,0 2,0-1,-1-6,0 9,0 0,1 1,0 0,-1-1,0 0,0 1,1-1,0 1,0 0,-1 0,0 0,1-1,-1 1,0 0,1-1,-1 1,1 0,-1 0,0 0,0 0,1 1,-1-1,1 0,-1 0,0 1,1-1,-1 0,1 0,-2 2,-17 9,8-1,1 0,-1 1,-13 18,13-14,-22 20,31-33,-61 51,63-53,0 0,0 1,0-1,0 0,0 0,0 0,0 1,0-1,-1 0,1 0,0 0,0 0,0 1,0-1,-1 0,1 0,0 0,0 0,0 0,-1 0,1 0,0 0,0 0,0 0,0 0,0 0,0 0,0 0,0 0,0 0,-1 0,1 0,0-1,0 1,0 0,0 0,0 0,0 0,0-1,0 1,0 0,0 0,0 0,0-1,-1 1,1 0,0 0,0 0,0 0,0 0,0 0,0 0,0 0,2-13,7-13,2 7,22-28,-16 25,-12 15,-4 7,-1 0,0 0,0 0,1 0,-1 0,1-1,-1 1,0-1,0 1,0 0,1 0,-1 0,0-1,1 0,-1 0,0 1,1 0,-1 0,0-1,0 0,0 1,0 0,0 0,0-1,0 0,0 1,0 0,0-1,0 1,0-1,0 0,0 1,0 0,0-1,0 0,0 1,0 0,-1-1,-1-4</inkml:trace>
</inkml:ink>
</file>

<file path=ppt/ink/ink9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02"/>
    </inkml:context>
    <inkml:brush xml:id="br0">
      <inkml:brushProperty name="width" value="0.2" units="cm"/>
      <inkml:brushProperty name="height" value="0.2" units="cm"/>
      <inkml:brushProperty name="color" value="#008C3A"/>
      <inkml:brushProperty name="ignorePressure" value="1"/>
    </inkml:brush>
  </inkml:definitions>
  <inkml:trace contextRef="#ctx0" brushRef="#br0">0 1,'0'1,"1"-1,-1 2,0-1,0-1,1 2,-1-2,0 0,1 2,-1-1,1-1,-1 1,1 0,-1-1,1 0,0 1,-1 0,15 11,-11-9,24 27,-23-25,0 1,-1-1,1 0,1 0,0-1,-2-1,2 1,8 3,65 16,-68-20,-1-2,1 0,-2-1,14-1,-15 0,1 1,0 0,0 0,0 1,0 0,12 6,-12-5,0 0,-1 0,1-1,0 0,0-1,10-2,9 0,16 1,48 2,-80 1,23 8,-6-1,6 5,-30-11,-2-3,7 5,0-1,18 5,-26-9,0 1,1-1,-1 1,1-1,0-1,-1 1,1-1,-1 1,1-1,-1 0,0 0,1 0,0 0,-2-1,2 1,4-4,-7 3,0 2,1-1,0-1,0 2,-1-1,1 0,-1 0,0-1,1 2,-1-2,1 1,-1-1,0 2,0-2,0 2,1-5,-2-22,0 25,1-1,-1-1,1 1,0 0,0-1,0 1,1 0,0-5,-1 7,1 0,0 0,0 1,-1-1,0 0,0 0,1 1,0 0,0-1,-1 0,1 1,0 0,0-1,-1 1,1-1,0 1,0-1,0 1,-1 0,1 0,0 0,-1 0,2 0,-2 0,0 0,1 1,0-1,1 1,0 0,-2-1,1 0,1 0,-2 0,1 0,1 0,-2 0,2 0,-1-1,-1 0,2 1,-1-1,2 0,-3 1,0 0,0 0,0-1,0 1,0 0,0 0,0 0,0 0,0 0,0 0,0 0,0 0,0 0,0 0,0 0,0 0,0 0,0 0,0 0,0 0,0 0,0 0,0 0,0-1,0 1,0 0,0 0,0 0,0 0,0-1,0 1,0 0,0 0,0 0,0 0,0 0,0 0,0 0,0 0,0 0,0 0,0 0,0 0,0 0,0 0,0 0,0 0,0 0,0 0,-1 0,1 0,0 0,0 0,0 0,-6-3,-8 0,11 3,0-1,0 1,0 0,0 1,-1-1,1 1,1-1,-2 2,1-2,1 2,-2-1,2 1,-6 3,4-2,-1 0,1 0,-1-2,1 2,-7 0,5-1,1-1,0 2,-7 4,-5 3,-23 19,37-27,0-1,0 1,0 0,0-2,0 2,-1-1,2-1,-5 2,-27-1,34-1,-271 0,260-1,0-1,-1-1,2 1,-15-8,8 4,-23-4,-5-1,27 6,6 0,1 1,0 1,-1 1,0 0,-21 0,32 2,1 0,0 0,-1 0,0 0,1 1,-1-1,1 0,0 0,-1 0,1 1,0-1,-1 0,1 0,-1 0,1 1,0-1,0 0,-1 1,1-1,-1 0,1 1,-1-1,1 1,0-1,0 0,0 1,0 0,0-1,-1 2,1-1,0 0,1 0,-1 0,0 1,0-2,0 2,0-1,0 0,0 0,0 0,1 0,0 0,0 1,1 2,-1-1,1 0,0 0,0-1,0 1,0-1,0 1,4 3,2-3,0 0,1 0,-2-2,1 1,12 0,11 1,5 2,-26-5,2 1,16 5,-11-1,-11-4,-1 1,1-1,7 5,-1-1,-1 0,2-1,-2-1,25 2,-4 0,-23-3,1 1,-1 0,14 8,-17-8,88 38,-81-36,-2-2,1 0,1-2,0 1,22-2,-27-2,0-1,-2-1,3 1,-3-1,2 0,-2-1,1 0,7-8,3-6,5-3,-20 20,-1 1,0 0,1 0,-1 1,1-2,0 1,-1 1,1 0,0 0,-1-1,1 1,0 0,2 0,-3 1,0-1,1 0,-1 1,0 0,0 0,1-1,-1 2,0-2,0 1,0 1,0-1,1 0,-2 0,1 1,0-1,0 0,1 4,11 30,-7-17,-5-17,0 1,-1-1,1 0,0 1,-1-1,0 1,0 0,0-1,0 1,1 0,-1-1,0 1,0 0,0-1,0 1,-1 0,1 1,0-1,0-1,-1-1,0 2,1-2,-1 2,0-2,1 1,-1 0,1 0,-1 0,0-1,0 1,0-1,1 1,-2-1,2 1,-1-1,-1 0,2 1,-1-1,0 1,0-1,-1 0,-16 1,1-1,-1-1,0-1,0 0,1-2,-19-7,21 5,9 4,1 0,0 0,-1 1,1 0,-7 0,-5 2,-17 4,24-3,2 0,-2 0,0-1,1-1,0 0,-1-2,-11-1,-60-24,68 22,0 0,0 1,0 1,-1 1,-21-1,22 3,-3 0,2 1,-2 1,-28 7,43-9,0 0,0 0,1 0,0 0,-1 1,0-1,0 1,1 0,-1-1,0 0,1 0,-1 1,1 0,0-1,-1 1,0-1,1 1,-1 0,1-1,0 1,-1 0,1 0,0-1,0 2,0-2,-1 1,1 0,0 0,0-1,0 1,-1 0,1 0,0 0,0 0,0 0,1-1,-1 2,0-2,0 1,0 0,1 0,-1-1,0 2,0-2,1 2,0 1,1 1,0 0,-1-1,2 1,-2-1,2 0,-1 0,3 3,13 11,-3 0,27 21,-35-34,0 1,-1-1,1 0,0-1,-1-1,2 1,13 1,6 2,-20-4,-1 0,2-1,-2 0,8 0,-12-2,0 1,0-1,0 1,0 0,0-2,-1 1,2 1,-1-2,-1 2,1-2,0 1,-1-1,2-1,1-2,0 0,-1 0,5-9,6-9,-12 21,-2 1,3 0,-2 0,0 0,1 0,-1 0,1 1,0-1,0 0,-1 1,1-1,0 1,-1 0,1 0,2 0,26 4,0 6,-21-7,-2 0,2-2,-2 0,10 2,-46-20,-60-39,34 21,45 29,5 3,0-1,0 1,0 0,1 0,-2 2,0 0,1-1,-1 1,-8-1,-7 2,4 0,-20 3,32-3,1 1,-2 0,1 1,0 1,0-1,0 1,-8 5,12-7,1-1,-1 1,0-1,0 1,1-1,-1 1,1 0,0-1,-1 1,0 0,1 0,0-1,0 1,-1 0,1 0,-1-1,1 2,-1-1,1-1,0 2,0-2,0 1,0 1,0 0,0 0,0-1,1 1,-1 0,1-2,0 3,-1-2,0 0,1 1,0-1,-1 1,2 1,1 1,1 1,-1-1,1 1,0-2,7 7,-6-6,1 0,0-2,-1 1,2 0,-1-1,1 0,-2-1,10 0,51-2,-55 0,7-1,-3 0,19-6,-34 8,0 0,0 0,0 0,0 0,1 0,0 0,-1-1,1 1,-1 0,0-1,0 1,1-1,-1 1,1 0,-1 0,0 0,0-1,0 0,0 1,0 0,0 0,0-1,1 1,-1-1,0 0,0 1,0 0,1-1,-1 1,0-1,0 1,0 0,0-1,0 0,0 0,0 1,-7-22,2 0,4 22,1-1,0 0,0 1,0 0,0-1,0 0,0 1,0-1,0 1,0-1,0 0,1 1,-1 0,0 0,0-1,0 0,0 1,0-1,0 1,1-1,-1 0,1 1,-1 0,0 0,0-1,0 1,1-1,-1 1,2-1,22-7,-24 8,0 0,0 0,0 0,0 0,0 0,0 0,0 0,0 0,0 0,0 0,0 0,0 0,0 0,0 0,1-1,-1 1,0 0,0 0,0 0,0 0,0 0,0 0,0 0,0 0,0 0,0-1,0 1,0 0,0 0,0-1,0 1,0 0,0 0,0 0,0 0,0 0,0 0,0 0,0 0,0 0,0 0,0 0,-1 0,1 0,0 0,0-1,-5-6,-8-4,12 10,-9-6,0 0,-1 1,-18-8,17 9,18 10,0-2,0 1,4 5,19 15,-25-23,-1 2,0-3,0 2,0-2,0 1,1 0,-1 0,0-1,1 0,-1 0,0 0,4-3,2 1,0-1,15-10,-14 8,-1 0,16-4,-18 7,-1 0,0 0,0-1,1 1,-2-2,1 0,6-5,1-2,-7 5,0 2,0-1,1 1,10-6,-16 10,-1 0,2-1,-1 0,-1 1,0 0,1-1,0 0,0 0,0 1,0-2,-1 1,0 1,0-1,1 0,0-1,0 2,-1-1,0 0,0-1,1 0,4-28,-5 26,0 0,0 0,1 0,0 0,0 0,2-4,-3 3,3 1,-2 0,2 0,-1 0,5-7,-5 9,-1 2,0-2,2 1,-3 0,2 0,0 1,0-1,-1 0,1 1,-1 0,1-1,0 1,0-1,2 2,-1-1,8 1,-11 1,-6 3,-5 2,0 0,1-2,-1 1,0-2,-1 1,1-2,0 0,-1-2,1 2,-1-3,0 0,1 0,-1-3,-14-2,15 3,-1 2,1-2,-1 2,-17 4,-15-1,26-3,7 1,0-1,-12-2,19 1,1 0,1 1,-2-2,1 2,0-2,0 0,1 1,-1-1,1-1,-1 1,1 0,-4-4,4 4,-1 0,0-1,1 1,0 1,-1-1,1 1,-1 0,0 0,0 0,-5-1,-29-1,20 1,7 1,-1 0,2 1,-2 1,2-1,-1 2,-17 6,26-8,0 0,1 0,-1 0,1 1,-1 0,0-1,1 1,0-1,-1 1,1 0,-1-1,1 0,-1 2,1-2,0 1,-1 0,1 0,-1 0,1-1,-1 1,1 0,0 0,0-1,0 2,0-1,0 1,0 3</inkml:trace>
</inkml:ink>
</file>

<file path=ppt/ink/ink9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0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36 75,'2'-2,"0"1,-1 0,1 0,0 0,-1 0,1 0,0 0,0 1,0-1,2 0,-3 1,15-3,0 1,0 1,24 3,-3-1,45-1,-90 0,1-1,-1-1,0 0,2 0,-13-5,12 4,-25-10,31 13,-1 0,2-1,-2 1,2 0,-1-1,0 1,0 0,0 1,0-1,0 0,0 1,0-1,0 0,1 0,-3 2,26 0,81-3,-116 0,11-1,7 0,2 1,0 0,12 2,-12-1,-20 0,-15 0,26 0,-2-1,2 1,-1-1,1 1,-1-1,1 0,-1 0,0 0,1 0,-1 0,1 0,-1-1,-1-2,3 4,0 0,0 0,0 0,0-1,0 1,0 0,0 0,0 0,0 0,0 0,0 0,-1 0,1 0,0 0,0 0,0 0,0 0,0 0,0 0,0 0,0 0,0 0,0-1,0 1,0 0,0 0,0 0,0 0,0-1,0 1,0 0,1 0,-1 0,0 0,0 0,0 0,0 0,0 0,0 0,0 0,0 0,0 0,0 0,0 0,0 0,0 0,0 0,0 0,0 0,0 0,0 0,0 0,8-3,7 3,-14 0,51 7,-37-7,-7-1,-1 0,2 1,-3 1,2 0,0 0,-2 1,2 0,-1 1,10 4,-6 0,0 1,1-3,0 0,0 0,23 5,-22-8,28 2,-44-4,1 0,1 0,0 0,-1 0,1 0,-1 0,1 0,-1 0,1 1,0 0,-1-1,1 1,-1-1,1 2,0-2,-1 1,1 1,-1-2,2 2,-1-1,-1 1,1-1,0 0,0 1,-1 1,1-1,1 1,-1-2,0 1,1 0,-2-1,1 1,1 0,-2-1,1 0,0 0,-1 0,2 1,-2-1,1 0,0 0,-1-1,0 2,1-2,0 1,-1-1,0 0,2 1,-3 0,0-1,2 0,0 0,0 0,1 0,0 0,-1 0,0 0,0 0,0 1,0 0,0-1,1 0,0 1,0-1,-1 1,0 0,0-1,1 1,-1 0,1-1,0 1,-1 0,0 0,1-1,0 2,-1 0,-6 9,7-11,0 0,0 0,-1 0,1 0,-1 0,1 0,0 0,-1 0,1 0,0 0,0 0,0 0,-1-1,1 1,0-1,-1 1,1 0,0 0,0-1,0 1,0 0,0 0,-1-1,1 0,0 1,-6-14,3 10,1-1,-2 1,0 0,0 0,0 0,-1 1,1-1,0 1,0 0,-1 1,0 0,1 0,-7-1,-25-3,0 2,-56 5,34 0,24-2,-38 2,71-1,-1 0,2 1,-1-1,-1 1,2-1,-1 1,0-1,0 1,0 0,-1-1,1 3,1-3,0 0,0 0,0 0,0 0,0 0,0 0,0 0,0 0,-1 0,1 0,0 0,0 0,0 0,0 0,0 0,0 0,0 0,0 0,0 0,0 0,0 0,0 0,0 0,0 1,0-1,0 0,0 0,0 0,0 0,0 1,0-1,0 0,0 0,0 0,0 0,0 0,0 0,0 0,0 0,0 0,0 0,0 0,0 0,0 0,1 0,-1 0,0 0,0 0,0 0,7 1,19-4,30 3,15-1,-12-13,-89 16,21-2,3 0,-3 0,3 2,-2-1,-7 4,-10 5,12-6,0 1,-12 9,20-11,-1 0,1-1,-1 1,0-1,0 0,0-1,-11 1,16-2,0 0,1 0,0 0,0-1,-1 1,1 0,-1-1,1 1,0 0,-1-1,0 1,1 0,-1-1,1 1,0-1,0 1,0 0,0-1,-1 0,1 1,-1-1,1 1,-1-2,-3-17,3 16,0 1,1-1,0 0,-1 1,0-1,0 1,-2-4,3 5,-1 0,-1 0,1 0,0 0,0 0,-1 1,2-1,-1 0,-1 1,1 0,-1-1,2 1,-3 0,2 0,0 0,0 0,-1 0,-1 0,1 1,1-1,-2 0,1 1,1-1,-1 1,0 0,0 0,0 0,1 1,-1-2,1 2,-3 1,24-8,-13 1,2 1,-2 1,0-1,2 1,11 0,-3 2,25 2,6 10,-11-3,-45-11,2 2,-2 0,2 0,-1 0,0 1,0 1,-10 3,17-5,0 0,0 0,0 0,0 0,0 0,0 0,0 0,0 0,-1 0,1 0,0 0,0 0,0 0,0 0,0 0,0 0,0 0,0 0,0 0,0 0,0 0,-1 0,1 0,0 0,0 0,0 0,0 0,0 0,0 0,0 1,0-1,0 0,0 0,0 0,0 0,0 1,0-1,0 0,0 0,0 0,0 0,0 0,0 0,0 0,0 0,0 0,0 0,0 0,1 0,-1 0,0 0,0 0,0 0,5 5,5 0,5-2,0-2,0 0,16-3,2 1,-25 0,1 0,11-4,-11 2,-2 1,15 0,-14 2,-4 1,0-1,0 0,0-1,1 1,8-3,-12 2,-1 1,0-1,1 1,0 0,0 0,-1-1,1 0,0 0,-1 1,0-1,1 0,-1 1,1-1,-1 0,1 0,-1 1,1-3,-1 2,1-1,-1 1,0 0,0 0,0-1,0 1,0-1,0 1,0-1,0 1,-1 0,1-1,0 1,0-1,-2 0,1-1,1 2,-1 0,1-1,-1 1,0-1,0 1,0-1,0 1,1 0,-2 0,2-1,-2 2,1-2,0 2,-1-1,1 0,-1 0,-25-7,6 2,11 4,1-1,-2 2,2 0,-2 1,2 0,-13 2,19-2,-54 7,50-6,6 1,2-1,-1-1,1 0,0 0,0 0,-1 0,1 0,0 0,0 0,-1-1,2 1,-1 0,-1 0,0-1,3 0,4-2,0 1,0-1,1 2,-1 0,0 1,0-1,1 1,10 2,9-1,12-1,-24-6,-7 6,0 0,0 1,0 0,-1 1,1 0,12 6,-15-6,0 0,1-1,0 0,-1 0,1-1,7-1,-10 0,2 1,-1 0,1 0,0 1,-1 0,1 0,-1 0,1 1,4 2,8 2,-14-6,-2 0,1 1,0 0,-1 0,2-1,-2 0,1 2,-1-2,1 2,-1-1,1 0,0 0,-1 1,1-1,-1 1,0-1,3 3,-4-4,0 1,0-1,0 0,0 1,0-1,0 0,0 0,0 0,0 0,0 1,0-1,0 0,0 0,0 0,0 1,0-1,0 1,0-1,0 0,0 0,0 0,0 0,0 0,0 0,0 1,0-1,0 0,0 1,0-1,0 0,0 0,0 0,0 1,0-1,-1 0,-7 3,-6-6,9 0</inkml:trace>
</inkml:ink>
</file>

<file path=ppt/ink/ink9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0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88,'0'0,"1"2,-1-2,0 1,0 0,1-1,-1 0,0 2,1-1,0-1,-1 0,0 1,1 0,0-1,0 0,-1 1,0-1,1 1,0 0,0-1,14 7,-13-7,-1 0,1 0,-1 0,1 0,0 0,-1 0,1-1,0 0,-1 1,1 0,0-1,-1 0,0 0,2 0,-3 0,2 0,-1-1,1 1,1-3,3-3,-1 0,10-17,-8 11,-5 12,-1 0,-1 0,0-1,1 2,0-2,-1 1,0-1,1 2,0-2,-1 1,1 0,-1-1,0 1,0-1,0-1,-14 20,11-12,-1-1,1 1,-2-1,2 0,-2 0,-4 4,-5 10,13-16,-1 0,1 1,-1-1,0 1,1-1,-2-1,-1 4,4-5,0 0,0 0,0 0,-1 0,1 0,0 0,0 0,0 0,0 0,0 0,0 0,0 0,0 0,0 0,0 0,0 0,0 0,0 0,0 0,0 0,0 0,0 0,0 0,0 0,0 0,0 0,0 0,0 0,0 0,0 0,0 0,0 0,0 0,0 0,0 0,0 0,0-1,0 1,0 0,0 0,0 0,0 0,0 0,0 0,0 0,0 0,0 0,0 0,0 0,0 0,0 0,0 0,0-1,0 1,0 0,0 0,0 0,0-9,5-4,37-57,-41 69,-1 0,0 1,0-2,1 2,0-1,0 0,-1 0,0 1,2-1,-2 0,1 1,-1-1,1 1,0-1,0 0,-1 1,1 0,0 0,0 0,0-1,0 1,0 0,-1 0,1 0,0 0,0 0,0 0,-1 1,1-1,0 0,0 0,0 0,0 1,-1-1,0 1,2 0,2 4,1-1,-2 0,1 1,0 0,3 6,6 8,-4-7,1 1,11 18,7 9,-16-23,17 32,-29-49,0 0,0 1,0-1,0 0,0 1,1-1,-1 0,0 0,0 0,0 0,0 0,0 0,0 0,0 1,0-1,0 0,0 0,0 1,0-1,1 0,-1 0,0 0,0 0,0 0,1 0,-1 0,0 0,0 0,0 0,1 0,-1 0,0 0,0 0,0 0,0 0,0 0,0-8,-5-14,3 16,0-1,-1 1,0 1,0-1,0 0,-1 1,0 0,1 0,-1 1,0-1,0 1,-10-7,9 8,0-1,0 0,0 1,0 1,0-1,-1 0,-7 1,10 1,1 0,-2 1,2 0,-1 1,-1 0,2-1,-2 0,2 2,-1-2,0 2,1-1,-2 1,2-1,-1 1,-4 5,4-4,0 0,0-1,0 1,0-1,0 0,-1 0,-3 1,6-2,-1-1,1 1,-1-1,1 0,0 0,-1 0,1-1,-1 1,1-1,-1 0,1 1,0 0,0-1,-1 0,1 1,0-1,0 0,0 0,-1-1,2 2,-3-3,2 1,0 2,0-2,1 1,-2 0,1 0,1 0,-1 1,-1-1,1 0,0 1,-2-1,3 1,0 0,0 0,0 0,0 0,-1 0,1 0,0 0,0 0,0 0,0 0,0 0,0 0,-1 0,1 0,0 0,0 0,0 0,0 0,0 1,0-1,0 0,0 0,0 0,0 0,0 0,0 0,0 0,0 0,0 0,0 1,0-1,0 0,0 0,0 0,0 0,0 0,0 0,0 0,0 0,0 1,0-1,0 0,0 0,0 0,0 0,5 12,10 21,-12-25,0-1,0 0,1 1,5 8,-5-11,0 2,-1-1,0 1,0 0,0-1,2 10,5 14,-10-30,0 1,0-1,0 1,0-1,1 1,-1-1,1 1,-1-1,0 1,1 0,-1-1,1 0,0 1,-1-1,0 0,0 1,1-1,-1 1,1-1,0 0,-1 0,0 0,1 0,0 0,-1 0,1 0,-1 0,0 0,1 0,0 0,0 0,-1 0,0 0,0 0,1 0,0-1,0 1,-1-1,0 1,1 0,-1-1,1 1,0-1,-1 1,0-2,4-3,0 0,0-1,6-8,-4 2,-3 8,0 0,0 0,0 1,0-1,2 1,-2 0,0 0,1 0,0 1,0 0,0 0,4-2,0 3,-7 3,-9 8,3-5,-3 3,-1 2,2-1,0 1,-10 17,14-22,-2 5,7-9,5-3,0-3,2-1,-2 0,11-10,-6 5,-1 4,-10 7,1-1,0 0,-1 0,0 0,1 0,-2 0,3 0,-2-1,1 1,-2 0,1 0,2-4,-3 5,0 0,0-1,0 1,0-1,0 1,0 0,0-1,0 1,0 0,0-1,-1 0,1 1,0 0,0 0,0 0,0-1,0 1,0-1,-1 1,1 0,-1 0,1 0,0 0,-1-1,1 1,0-1,0 1,0 0,0 0,0-1,-1 1,1 0,-1 0,1 0,-1 0,1 0,0 0,-1 0,-12-2,-4 2,-30 5,39-3,8-2,-1 0,0 0,0 0,1 0,0 0,-1 0,0 0,0 0,1 0,-1 0,1 0,-1 0,1 0,-1-1,1 0,-1 1,0 0,1 0,-1 0,0-2,1 1,0 1,0 0,0-1,0 0,-1 1,1 0,0-1,0 0,0 0,0 1,0 0,0-2,0 2,0 0,0-1,0 0,0 0,0 1,0 0,1-2,0-1,-1 0,2-1,-1 1,0 0,1 0,0 0,2-3,11-8,-13 12,0 2,0-2,0 0,0 0,-1 1,1-2,-1 2,1-2,-1 1,3-4,-4 6,0 0,0 0,0 0,0-1,0 1,0 0,0 0,0 0,0 0,0 0,0-1,0 1,0 0,0 0,0 0,0 0,0 0,0 0,0 0,0 0,-1 0,1 0,0 0,0 0,0 0,0 0,0 0,0 0,0 0,0 0,0 0,0 0,0 0,0 0,0 0,0 0,0 0,0 0,0 0,0 0,0 0,0 0,0 0,0 0,0 0,-1 0,1 0,0 0,0 0,0 0,0 0,0 0,-6 1,-5 4,-3 3,0 0,-21 16,34-24</inkml:trace>
</inkml:ink>
</file>

<file path=ppt/ink/ink9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0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1,'1'1,"0"-1,1 0,0 1,-1 0,-1 0,2-1,-1 2,1-2,-1 2,-1-1,2 0,-1 0,0 1,0-1,0 1,-1-1,2 0,-1 1,-1 0,0-1,1 3,2 2,-2 0,2 0,-2 1,3 10,-3-9,1-1,0 0,0 1,1 0,-1-1,1 0,1 0,-1 0,5 6,0 0,-7-10,1 1,-1 0,1 0,-1-1,1 2,-2-1,2 0,-1 0,-1 6,2 39,-3-40,1 0,1 0,0 0,-1 1,4 13,-2-15,-1-1,1 1,0 0,-2 0,0 0,1 0,-1-1,0 2,0-1,-2 15,0-10,1 0,1 16,0-19,0 1,-1-1,1 1,-3 12,1-17,2-1,-1 1,1 0,0-1,0 1,0 0,1 0,-1-1,1 1,0-1,0 1,1 0,-1-1,3 7,-3-8,0 0,0 0,-1 1,1-2,-1 2,0-1,0 6,0-6,-1 0,1-1,1 1,-1 0,1-1,-1 1,0 0,1-1,0 1,1 5,1-3,0 0,-2 1,3 9,-4-11,1-1,1 0,-1 1,0-1,1 1,0-1,-1 0,1 0,3 4,-4-4,2-1,-2 1,0-1,1 1,-1 0,1 0,-2 1,1-2,1 7,5 21,-1-17,-2-1,1-1,11 20,-14-30,-1 1,2-1,-2 0,2 0,-1 0,4 2,-3-2,-2-1,1 1,0 0,0-1,0 1,0 0,-1 0,3 3,-3-2,0-1,0 1,0 0,-1 0,0-1,0 1,1 0,-1 0,1 0,-1 0,-1 4,1-3,0 0,0 0,1 0,-1 0,1-1,1 7,1 5,0-2,0 2,-1-1,0 0,0 17,-2-25,2 0,-1 0,0 0,1 0,1-1,-2 1,1 0,0-1,1 0,0-1,0 1,3 5,1 0,7 22,-11-25,1 2,-2-1,5 16,-1 1,-1-11,-1 0,0 0,-2 0,1 0,-1 2,0-2,-1 1,0 16,-1 6,0 33,-1-66,0 0,-1-1,2-1,-2 2,1-1,-1 0,1 0,-1 0,0-1,-2 4,-6 9,8-11,-1-1,0 1,0-1,1 0,-1 1,0-1,0-1,0 1,-7 2,6-3,1 1,0-1,0 0,0 1,0 0,0 0,1 0,-2 0,2 1,-4 5,4-5,1-1,0 0,-1 0,1 0,-1 0,-1 0,2 0,-1-1,0 1,-1-1,1 0,0 0,0 0,-1 0,0 0,0-1,1 1,-4 0,-12 1,7-1,0-1,0 2,-11 5,-10 12,28-18</inkml:trace>
</inkml:ink>
</file>

<file path=ppt/ink/ink9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0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28 1169,'22'7,"-19"-7,-1 1,0-1,1 0,-1-1,1 1,-1-1,0 1,0-1,1 0,-1 0,0 0,0 0,0-1,1 0,-2 1,2-1,-2 0,1 0,0 0,0 0,-1 0,1 0,-1-1,3-3,-3 3,2 0,-1 0,1 0,-1 0,0 1,1 0,0 0,-1 0,1 0,0 0,0 1,0 0,0 0,-1 0,8-1,4 0,0 2,18 1,-7 0,-18-1,1 2,0-1,-1 1,10 3,7 4,-21-9,-2 1,2-1,-2 0,2 0,-1 0,0 0,0 0,0-1,0 0,0 1,0-1,0-1,0 2,0-1,0-1,0 1,0 0,3-4,0-2,0 0,0-1,9-16,8-10,-21 33,-1 0,1 0,-1 1,0 0,1 0,-1-1,0 0,0 1,0 0,1-2,-1 1,1 1,-1 0,0-1,0 0,1 1,-1-2,0 1,0 1,0 0,-1 0,1 0,0 0,0 0,0-1,0 1,-1-1,1 1,0 0,0 0,-1 0,1 0,0 0,0 0,0 0,0 0,0 0,-1-1,1 1,0 0,0 0,0 0,0 0,0 0,-1 0,-1-1,1 1,-1 0,0 0,0 1,1-1,-1 1,0-1,-2 2,-22 16,21-15,1 1,-1 0,0-1,0 0,0-1,-7 3,8-5,1 2,-1 0,1-1,-1 1,1 1,-4 2,4-2,0-1,0 1,-1-1,0 0,1-1,-6 3,-11-2,17-2,-2 0,2 1,-2 0,1 0,0 0,-5 2,5-1,1-1,-2 1,1-2,0 1,-7 1,6-2,1 0,0 0,-1 2,1-2,-5 4,-34 16,-20 10,57-26,2-2,0-1,1 2,0-1,-1 0,1 1,-1 0,-2 4,6-6,0-1,-1 0,1 1,0-1,0 0,0 0,0 0,0 0,0 0,0 1,0-1,0 1,-1-1,1 0,0 0,0 0,0 0,0 1,0-1,0 1,0-1,0 1,0-1,0 0,0 0,0 0,0 0,1 1,-1-1,0 1,0-1,0 0,0 0,0 1,9 6,10-4,-15-3,-1-1,1-1,0 2,-1-3,0 1,1 1,-1-1,0 0,4-5,-4 4,2 0,-2 1,1-1,-1 1,2 0,4-2,-4 2,1 0,-1 0,7-5,-8 4,1 1,-1 0,1-1,5 0,24-1,-23 4,19-5,-14 3,-12 1,-1 1,2-1,-3 0,2 0,0 0,0-1,4-2,-8 3,0 1,-1 0,1 0,0-1,0 1,-1 0,1 0,0 0,0-1,0 1,0-1,0 1,0 0,0 0,-1 0,1 0,0 0,-1 0,1 0,-1 0,1 0,0 0,0 0,0 0,-1 0,1 0,0 0,-1 0,0 0,-9-2,1 2,-1 0,-13 2,20-2,-1 2,1-1,-1 1,1-1,0 1,-1 0,1 0,1 1,-7 4,5-3,1-1,-1 0,0 0,0 0,1 0,-1-1,0 0,-1 0,1 0,0-1,-1 0,2 0,-9 1,11-2,-1 0,0 0,1 0,-1 1,0-1,1 1,-2 0,2-1,-1 1,1 1,-1-1,-1 2,5-2,-1-1,2 0,-1 0,0 0,0 0,3-2,45-12,-36 6,-11 6,-2 1,1-1,1 1,-1 0,0 1,3-2,3-1,-2 1,1-1,0 1,-1-3,8-4,-9 6,0-1,0 1,0 0,0 1,1-1,-1 2,1 0,0-2,5 3,13 0,28 0,-51 0,-1 0,2-1,-2 0,1 1,1 0,-2 0,0-1,1 0,1 0,-2 1,1 0,0-2,-1 2,1-1,-1 0,2-2,8-19,-9 19,0-1,0 1,1 1,-1-1,1 1,0-1,-1 0,4-3,29-19,-24 18,17-14,-23 16,1-1,-1 1,0-2,7-11,11-16,31-38,-52 72,-1 0,1-1,-1 0,0 0,1 1,0 0,-1 0,0-1,1 0,-1 1,0 0,1 0,0 0,0 0,-1-1,0 1,1 0,-1-1,1 1,0 0,-1 0,1 0,1 0,-2 1,0 0,0-1,1 0,-1 0,1 1,-1 0,1-1,-1 0,0 1,0 0,0 0,1-1,-1 0,0 1,1 0,-1-1,0 0,0 1,0 1,0-2,0 1,0 1,0 0,0 0,0 1,0-2,0 1,0 1,0-2,0 1,-1 0,1 1,-1-2,1 1,-1 0,0 0,0-1,1 1,-3 3,-6 7,7-10,1 1,0-1,-1-1,0 1,2 0,-3 0,2-1,-1 1,-1 1,-2-1,1 2,-1-1,2 0,-5 6,-10 9,-47 35,60-48,0 0,-1 0,-3 8,38-49,-9 20,-17 14,1-1,1 0,-2 0,6-7,11-8,-17 14,0 1,2 0,-2-1,0 1,3-6,0 3,-4 9,-2-1,0-2,0 2,0-2,0 2,0-1,0-1,-1 2,1-2,0 2,0-1,0-1,-1 2,1-2,-1 3,-10 12,1 1,-20 23,15-22,10-12,1-2,-1 1,0-1,1 0,-2-1,-8 5,5-4,1 1,-2-1,0-1,1 1,-14-1,-42-2,26-2,34 3,0 0,1-1,-1 2,0-1,1 1,-1 1,1-1,0 0,-1 1,-5 6,6-7,1 2,0-2,0 2,0-1,1 1,-2 0,2 0,-1 0,1 0,0 1,0-1,0 1,-2 5,4-10,0 0,0 0,0 0,0 1,0-1,0 0,0 0,0 1,0-1,0 0,0 0,0 1,0-1,0 0,0 0,0 0,1 0,-1 0,0 0,0 0,0 0,0 0,0 0,0 0,1 1,-1-1,0 0,0 0,0 0,0 0,0 0,1 0,-1 1,0-1,0 0,0 0,0 0,0 0,0 0,8 0,6-2,22-6,-29 8,1-2,15-4,-22 5,0 0,1 1,-1-2,-1 1,2 1,-1-1,0-1,0 1,0 0,-1 0,2-1,-1 1,0-3,9-24,-7 22,-2 1,1 0,5-10,-5 12,1-1,-1 0,1 0,0 1,0-1,1 2,-1-2,1 1,-1 1,1 0,-1 0,1 0,4-1,5-5,-1 0,2-1,-3 0,1-2,-1 0,12-14,6-15,6-7,-32 43,-1 1,1-2,-2 2,1-2,3-6,-4 7,0 1,0-1,0 0,2 1,-3 1,3-2,-1 1,-1 0,1 1,4-4,-3 4,-1-1,0 1,0-1,1 1,-1-1,1-3,-2 8,0 1,-1-1,1 1,-1-1,0 1,0-1,0 1,-1 4,1-6,0 0,0-1,-1 0,1 1,0 0,0 0,0-1,-1 0,1 1,0 0,0-1,0 0,0 0,-1 1,1 0,-1-1,1 1,0-1,0 0,0 0,0 0,-1 1,0 0,0-1,1-1,0 1,0 0,-1 0,1-1,0 1,0 0,0 0,-1 0,1 0,-1 0,1-1,0 1,0-1,0 0,0 1,-1 0,1 0,0 0,-1-1,1 0,-1-2,0 0,-1-1,2 1,-2 0,1-7,-6-51,9 72,0 0,2-1,6 19,-10-29,0 0,0 0,0 0,0 0,0 0,0 0,0-1,0 1,0 0,0 0,0 0,0 0,0 0,0 0,0 0,0 0,0 0,0 0,0 0,0 0,0 0,0 0,0 0,0 0,0 0,0 0,0 0,0 0,0 0,0 0,0 0,0 0,1 0,-1 0,0 0,0 0,0-1,0 1,0 0,0 0,0 0,0 0,0 0,0 0,0 0,0 0,0 0,0 0,0 0,0 0,0 0,0 0,0 0,0 0,0 0,0 0,0 0,0 0,0 0,0 0,0 0,1 0,-1 0,0 0,0 1,0-1,2-12,-2-12,0 19,-6-98,6 93,0 1,-2-1,-1-11,-2-17,-2-13,3 28,-6-14,22 59,-6-8,-3-7,-8-16,0-4,2 8,1 1,0 0,0-1,-6-6,-1-9,8 17,-1 1,2 0,-2-1,1 1,1 0,-2 0,1 0,0 0,-1 0,-2-3,21 41,-14-31,-1-1,1 1,-1 0,2 6,-2-6,-1-1,1 0,0 0,-1 0,2 0,2 4,11 18,-10-16,-5-9,-3-3,-56-87,36 57,20 29,5 10,11 25,-2-7,-7-15,5 12,-10-22,0 0,0 0,0 0,0 0,0 0,0 0,0 0,0 1,0-1,0 0,0 0,0 0,0 0,0 0,0 0,0 0,0 0,0 0,0 0,0 0,0 0,0 0,0 0,0 0,0 0,0 0,0 0,0 0,0 0,0 0,0 0,0 0,0 1,0-1,0 0,0 0,0 0,0 0,0 0,0 0,0 0,0 0,-8-10,-44-88,45 85,0 0,1-1,0 0,-6-21,4 14,-27-67,31 77,0 1,-6-11,5 11,0 0,-4-12,5 6,-4-10,7 24,0 0,0-1,1 1,0-1,-1 0,0 1,1 0,-1-1,1 0,0-3,0 5,0 1,0-1,0 0,0 1,0 0,0-1,0 1,0-1,1 1,-1 0,0-1,0 0,0 0,1 1,-1 0,0 0,1-1,-1 0,0 1,0 0,0 0,0 0,0-1,0 0,1 1,-1-1,1 1,-1 0,1 0,-1 0,0 0,1 0,-1 0,1 0,-1-1,0 1,1 0,-1 0,0 0,0 0,1 0,0 0,-1 0,1 1,-1-1,0 0,0 0,0 0,1 0,-1 0,1 0,-1 0,1 1,-1-1,0 1,0 0,1-1,4 4,-2-1,1 1,0 0,0 0,-1 1,1 0,0 0,-2 0,1 0,0 0,-1 1,1 0,1 6,1 2,10 22,-1-3,-13-31,4 13,1-2,0 1,10 15,-13-22,0-1,0 0,-1 2,3 6,4 13,1 5,-7-26</inkml:trace>
</inkml:ink>
</file>

<file path=ppt/ink/ink9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0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70 0,'22'1,"-22"-1,0 0,0 0,0 0,0 1,0 0,0-1,0 1,0-1,0 0,0 0,-1 0,1 1,0 0,0-1,-1 0,1 0,0 0,0 0,0 1,0-1,-1 0,1 1,0-1,0 0,0 1,0-1,-1 0,1 0,-2 0,-7 9,5-6,0 0,-1-1,1 0,-1 0,-8 3,9-5,0 2,1-1,-1 1,0-1,1 1,0 0,-1 1,-6 4,10-7,0 0,0 0,0 0,0 0,0 1,-1-1,1 0,0 1,0-1,0 0,0 0,0 0,0 0,0 1,0-1,-1 0,1 0,0 0,0 1,0-1,0 1,0-1,0 0,0 0,0 0,0 0,0 0,0 1,0-1,0 1,0-1,0 0,0 0,0 1,0-1,0 0,0 0,0 0,1 1,-1-1,0 0,0 1,0-1,0 0,0 0,0 0,0 1,0-1,1 0,-1 0,0 0,0 0,0 0,0 0,0 0,1 0,-1 1,0-1,0 0,1 0,-1 0,0 0,0 0,0 0,0 0,1 0,-1 0,0-1,20 4,-14-3,-4 0,-2 1,2 0,-1-1,-1 0,1 1,1-1,-2 2,1-2,0 0,0 2,-1-2,1 1,0 0,0 0,-1 0,1 1,-1-2,1 2,-1-2,1 2,-1-1,1 1,0-2,-1 2,0 1,1 3,0 1,0 0,-1 13,1 7,4 13,-2 0,0 1,-3 66,-2-37,2-58,-1-1,-2 17,1-22,1 0,1 0,-1 0,0 0,0-1,1 2,1-1,-1 0,1 0,0 0,-1 0,1 0,3 9,1-2,0-2,12 20,-5-9,-7-12,-1 1,1-1,3 19,4 9,0 7,-3-10,-14-48,-10-21,8 20,-8-23,13 32,2 1,-2-1,1 1,1-1,0-8,0 8,-1 0,0-1,0 1,-2-8,1 5,1 2,-1-1,1-1,0 1,0-1,1 0,0 1,0 0,0-1,0 1,0-1,2 1,-2 0,5-11,6-38,-9 42,-2 11,0 1,0 0,0 0,0 0,0 0,1 0,-1 0,1-1,1 0,-2 23,-9 121,9-448,-5 233,0 7,5 60,-1-1,0 1,0 0,-2-10,1 12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4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216 20,'0'-1,"-1"1,1-1,0 0,-1 0,1 0,-1 0,0 0,1 1,-1 0,0-1,1 0,-1 0,0 1,0-1,0 0,1 1,-1 0,1 0,-1-1,0 1,0-1,0 1,0 0,0 0,0-1,0 1,-2 0,-32-3,31 2,-4 1,0-1,0 1,0 1,0-1,0 1,0 0,1 1,-1 0,0-1,1 2,-8 3,11-4,0 0,0 1,0-1,1 1,0-1,0 2,0-2,0 1,1 1,-1-1,1 1,-1-1,2 0,-1 1,1 0,-1-1,1 1,0 0,0 0,0-1,1 7,-2 2,2 0,0 1,1-1,0 1,6 19,-6-28,0 1,0-1,1 0,-1 0,1 0,1 0,-1 0,1-1,0 1,0 0,-1-1,2 1,-1-2,1 2,0-2,0 1,-1 0,1-1,7 4,4-2</inkml:trace>
</inkml:ink>
</file>

<file path=ppt/ink/ink9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0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89 214,'0'0,"0"0,0 0,0 0,0 0,0 0,0 0,0 0,0 0,0 1,0-1,0 0,0 1,0-1,0 0,0 0,0 1,0-1,0 0,-1 0,1 0,0 0,0 0,0 0,0 0,0 0,0 0,0 0,0 0,0 0,0 0,0 0,-1 1,1-1,0 0,0 0,0 0,0 0,-1 0,-5-3,-4-6,7 3,0-1,0 2,1-3,-1 2,1 0,-2-10,4 15,0-1,0 1,0 0,0-1,0 1,-1-1,1 1,0-1,1 2,-1-3,0 2,0 0,0-1,0 1,0 0,0 0,1-1,0 1,0-1,-1 2,0-2,1 1,0 0,0 0,-1 0,1 0,0 0,0 0,0 0,1-1,4-2,-1 0,1 0,0 1,8-3,-9 4,0 1,0-2,-1 1,9-8,24-19,-37 28,0 1,1-1,-1 0,1 1,-1 0,1 0,-1 0,0-1,0 1,0 0,1-1,-1 1,1 0,0 0,-1 0,0 0,1 0,-1 0,1 0,-1 0,0 0,1 0,-1 0,0 0,1 0,-1 0,1 1,0-1,-1 1,1-1,-1 0,1 2,0-1,-1 0,1 0,0 0,-1 1,1-2,-1 2,0-2,0 2,0-1,1 3,0-1,-1 2,1-1,-1 0,1 0,-1 1,0-2,-1 1,0 5,1-7,-2 0,2 0,0 0,-2 0,1 0,0-1,0 1,0 0,-1-1,1 1,-3 1,-20 15,15-11,-27 20,36-26,0-1,0 0,0 0,-1 0,1 0,0 0,-1 0,1 0,0 0,0 0,0 1,0-1,-1 0,1 1,0-1,0 1,-1-1,1 0,0 0,0 0,-1 0,1 1,0-1,0 1,0-1,0 0,0 0,0 0,0 1,0 0,0-1,0 1,0-1,0 0,0 0,0 0,0 1,0-1,0 1,0-1,0 0,1 0,-1 0,0 1,0-1,0 1,1-1,-1 1,0-1,1 0,-1 0,0 0,1 1,0 0,-1-1,1 0,0 0,0 1,0-1,-1 1,1-1,0 0,0 0,0 0,0 0,0 0,-1 0,3-1,4-1,2-1,-2 0,1-1,0 0,-1-1,1 0,9-9,-17 13,1 1,-1 0,0 0,0 0,1-1,-1 1,0 0,0 0,0 0,1 0,-1 0,0 0,0 0,0-1,0 1,0 0,0-1,0 1,0 0,0 0,0 0,0-1,0 1,0 0,0 0,0 0,0-1,0 1,0-1,0 1,0 0,0 0,0 0,0 0,0 0,0-1,0 1,0 0,0-1,0 1,0 0,-1-1,1 1,-10-7,-14-1,15 8,1 0,0 0,-1 1,1 0,-12 4,-1 0,9-4,-1 1,1-2,-14-2,25 2,0 0,1 0,-1 0,1 0,0 0,-1 0,0 0,1 0,-1 0,1-1,-1 1,1-1,-1 1,1-1,-1 1,1-1,-1 1,1-1,0 1,1 0,-1 0,0 0,0 0,0 0,0-1,0 1,0-1,0 1,0-1,0 1,0 0,0 0,0 0,0 0,0 0,0 0,1-1,-1 1,0 0,0 0,0-1,0 1,0 0,0 0,1 0,16-10,-8 4,0 0,0 0,0 0,9-12,15-10,-26 23,1 0,-2-1,3 0,-4 0,12-11,-14 14</inkml:trace>
</inkml:ink>
</file>

<file path=ppt/ink/ink9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0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30 12,'-3'0,"-1"0,2 0,-2-2,1 2,0-2,-6-1,7 0,3 2,14 5,-4-1,-2-1,1 0,0-1,1 0,11-3,26 3,-44 0,0 1,1 0,-1-1,0 2,1-1,-2 1,7 4,16 10,-18-14,-1-1,13 2,-13-3,1 1,11 3,-18-4,-2-3,-5-2,-11-5,11 7,-1 0,1-1,0 0,0 0,-8-6,13 8,6 1,8 3,-9-1,1 1,0-2,0 0,8 1,-7-1,-1-1,1 2,6 1,18 9,-20-9,1 1,0 1,10 7,-11-5,-1 1,16 18,-15-15,17 14,-16-15,-1 1,17 19,-16-18,-10-10,2 0,-2-1,1 0,1 1,-1-1,1 0,-2 0,2 0,-1-1,1 1,-1 0,3-1,-2 0,-1 0,0 0,1 1,0-1,-2 1,2 0,-1 0,1 0,-2 0,2 1,-2-1,5 4,0 2,2-1,-2 1,2-2,-1 1,1-1,-1 0,1-1,0 0,10 3,-17-7,0 0,-1 0,0 0,0 0,1 0,-1 0,0 0,0 0,1 0,-1 0,1 0,-1 1,0-1,0 1,1-1,-1 1,0-1,1 0,-1 0,0 0,0 1,0-1,0 1,1-1,-1 0,0 1,0 0,-1 0,1-1,0 0,0 0,0 0,0 1,0-1,0 1,-1-1,1 0,0 0,-1 0,1 1,0-1,0 1,0-1,-1 0,0 1,0 0,-1 0,0 0,0 1,0-2,0 1,-4 1,-6-1,1 1,-14 3,21-3,0-1,-1 1,1 1,0-1,0 1,0-1,0 1,-6 7,-9 14,19-24,0 0,0 0,0 0,0 0,0 0,-1 1,1-1,0 0,0 0,-1 1,1-1,0 0,0 0,-1 0,1 0,0 0,0 0,0 0,0 0,-1 0,1 0,0 0,0 0,0 0,0 0,0 0,-1 0,1 0,0 0,-1 0,1 0,0 0,0 0,0-1,0 1,0 0,-1 0,1-1,-4-11,2-15,3 11,-1 12,0 1,1-1,-1 0,0 1,-1-1,1 0,0 0,-1 1,0-1,1 0,0 1,-2 0,1-2,0 2,-1 0,-1-4,1 3,-1 1,1-2,0 1,0 0,0-1,1 1,-1-1,1 0,-1 1,1-1,0-8,1 13,0 0,0 0,0 0,0 0,0 0,0 0,0 0,0 0,0 0,0 0,0 0,0-1,0 1,0 0,0 0,0 0,0-1,0 1,1 0,-1 0,0 0,0 0,0 0,0 0,0 0,0 0,0 0,0 0,0 0,0 0,0 0,0-1,0 1,0 0,0 0,0 0,0 0,0 0,0 0,0 0,0 0,0 0,1 0,5 3,4 7,63 75,-73-84,-3-2,-9-5,0 0,5 6,5 4,2-3,1-1,-1 0,1 2,-1-2,1 1,-1-1,0 1,1 0,-1-1,0 0,1 1,0-1,-1 1,0-1,1 0,0 1,0-1,5 2,0 0,-1-1,1 1,9-2,6 2,-5 0,-14-2,1 0,0 0,0 1,0-1,0 0,-1 1,0 0,6 2,-8-3,0 0,0 0,0 0,0 0,0 0,0 0,0 0,0 0,0 0,0 0,0 0,1 0,-1 0,0 0,0 1,0-1,0 0,0 0,0 0,0 0,0 0,0 0,0 0,0 1,1-1,-1 0,0 0,0 0,0 0,0 0,0 0,0 0,0 0,0 0,0 0,0 0,0 1,0-1,0 0,0 0,0 0,0 0,0 0,0 0,0 0,0 0,0 0,0 0,0 0,0 0,0 1,-1-1,1 0,0 0,0 0,0 0,0 0,0 0,0 1,0-1,0 0,-7 2,-7-1,-61 6,74-7,0 0,0 0,1 0,-1 1,0-1,0 0,1 0,-1 1,0-1,0 1,1-1,0 1,-1-1,-1 2,3 1,6 0,12-1,0-1,27-3,-45 2,0 0,0 0,-1-1,1 1,0 0,0 0,-1-1,1 1,-1 0,0 0,1 0,0-1,-1 1,1-1,0 1,0 0,-1-1,0-1,1 2,-1 0,0-1,0 0,0 1,0-1,0 1,0 0,0-1,0 1,0-1,0 1,0 0,0-1,0 0,0 1,-1 0,1-1,0 1,0-1,0 1,0 0,0-1,0 1,0-1,-3-2,1 1,0-1,0 1,0-1,-1 1,-3-3,-17-7,20 11,-1-1,1 0,-2 1,2-2,1 1,-2 0,1-1,-5-6,-1-3,-17-28,20 31,0 0,-1 0,0 1,0 0,0 1,-1 0,-8-6,-4 1,17 11,0 0,-1-1,1 0,0 0,0 0,0 0,-3-5,-28-30,33 36,-2 0,1 0,0-1,0 2,0-1,-1 0,2 1,-1 0,0-1,-1 1,-2 0,2 0,0 0,0 0,0 0,0-2,-5 0,0-2,0 2,0-1,-1 2,-15-2,-21-3,27 3,-25-2,27 5,-2 0,0 1,-17 3,11-3,21-1,0-1,-1 1,0 0,0 1,2 0,-7 1,9-2,0 0,0 0,-1 1,1-1,0 0,-1 0,1 0,-1 0,1 0,0 0,0 1,0-1,0 1,-1-1,1 0,0 0,0 1,-1-1,1 0,0 1,0-1,0 1,0-1,0 0,0 0,0 1,0-1,0 1,0-1,0 0,0 1,5 15,-5-15,1 1,1-1,-2 0,2 2,-1-3,0 2,0-1,0 0,0 0,0 1,1-2,-1 1,1 0,1 1,-1-3,0 0,0 1,1-1,-2 0,2 0,-1-1,-1 2,1-2,0 0,3-3,10-6,-8 9,-1 0,2 0,-1 1,1 0,-2 1,2 0,10 2,6-1,-16-1,0 1,-1 1,1 0,0 1,-1-1,13 8,-15-7,43 12,30 12,-30-1,12 6,-57-30,-5 0,-11-1,9-2,-2 0,1 0,-10-3,1-2,11 5,1 0,-1 1,1-2,0 1,0-1,-1 1,1 0,0-2,0 2,0-1,0 0,-3-5,3 3</inkml:trace>
</inkml:ink>
</file>

<file path=ppt/ink/ink9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1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158 26,'2'13,"1"4,-3-17,0 0,0 1,0 0,0-1,0 0,0 1,0-1,0 1,0 0,0-1,0 0,0 0,0 1,0 0,0-1,0 1,0-1,-1 0,1 1,0 0,-1-1,1 0,0 1,0-1,-1 1,1-1,-1 0,1 0,-1-1,1 1,0 0,0 0,0 0,0 0,0 0,0 0,-1 0,1 0,0 0,-1-1,1 1,0 0,-1 0,1 0,0-1,0 1,0-1,0 1,0 0,-1 0,1-1,0 1,0 0,0 0,0-1,-1 0,1 1,0 0,0 0,0 0,0-1,0 1,0-1,0 1,0 0,0-1,-1-16,2 3,0 13,-1-1,1 0,-1 0,0 0,0 0,0 0,0 0,0 0,0 0,0 0,-1-2,1 4,0 0,0 0,0 0,0 0,0 0,-1 0,1 0,0 0,0 0,0 0,0 0,0 0,0-1,0 1,0 0,0 0,0 0,0 0,0 0,0 0,0 0,0 0,-1 0,1 0,0 0,0 0,0 0,0 0,0 0,0 0,0 1,0-1,0 0,0 0,0 0,0 0,0 0,0 0,0 0,0 0,-1 0,1 0,0 0,0 0,0 0,-2 8,0 6,2-5,1-1,-3-8,2 0,0 0,-1 0,1 0,-1 0,1 0,-1 0,1 0,0 0,0 0,0 0,0 0,0 0,-1 0,1 0,-1 0,1 0,0 0,0 0,-1 0,1 1,-1-1,1 1,0-1,-1 1,1-1,0 0,0 0,0 0,0 0,0 1,0-1,0 1,-1-1,1 0,0 0,0 1,0-1,-1 1,1 0,-7 16,4-2,-4 16,-15 45,20-71,1 1,-1 0,2-1,-1 2,0-2,1 1,0 0,0 0,0 8,1-5,-1-2,0 2,-2 11,2-17,0 0,-1-1,0 1,0 0,1 0,-2 0,1 0,-1-1,1 1,0-1,-1 0,-2 5,2-4,0 1,-1-1,1 0,1 1,-1-1,0 1,0 0,2 0,-2 0,1 0,0 0,0 1,0 7,0 3,0 0,2 25,0-4,-1 328,-5-297,6-35,-2 43,1-71,-1-1,0 0,0 0,0 0,1 1,-2-2,1 1,-1-1,2 1,-3-1,0 5,0-4,1 0,1 1,-1-1,0 1,1-1,-2 7,0-5,2-5,-1-12,2-15,1 17,0 2,1-1,0 0,4-12,4-18,-5 15,-3 17,0-1,-1 1,1 0,-1-1,0-11,-1 9,1 15,2 19,0 11,-1-26,-1 1,-1-1,0 19,0-26,0 1,0-1,-1 0,1 0,-1 0,0 0,1 0,-1 0,0 1,0-2,1 1,-2 0,1 0,0-1,0 1,0 0,-1-1,1 0,0 1,0-1,-2 2,-5 2,7-4,-1 0,0 0,1 0,0 0,-1 0,0 1,-1 1,3-2,-1 1,1-2,0 1,-1 0,1-1,0 2,0-1,0 0,-1 0,1 0,0 0,0 0,0 0,0 0,0 0,0 0,0 0,0 0,1 0,-1 2,1 0,-1 0,0 0,0 0,1 1,-1-1,0 0,-1 0,1 0,0 0,0 0,-1 1,1-1,-2 0,2 0,-2 0,1 2,-3 6,3-7,0 1,1-2,-1 2,1-1,0 1,0-1,0 1,0-2,1 2,-1 0,1-1,-1 0,2 5,1-2,-3 0,1 0,1 14,-3 5,0-16,0 1,1 0,1-1,1 16,5-4,-5-19,-1 0,0-1,0 2,-1-1,1 1,0-1,-1 0,1 4,-1 16,0-18,-1-1,1 1,0 0,1-1,0 1,-1 0,1 0,-1 0,2-1,-1 0,0 1,3 4,-1-2,0 1,-1 0,0 0,0 0,0 0,0 14,0-12,0 0,-1 0,7 15,22 49,-30-69,2 0,-2 0,1-1,0 1,-1 0,0 6,0-5,1-1,-1 1,0-1,3 10,-2-7,0-1,0 0,-1 1,1-1,-1 0,0 9,0-9,0-3</inkml:trace>
</inkml:ink>
</file>

<file path=ppt/ink/ink9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1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26 8,'2'2,"-2"0,2 0,-1-1,0 2,1-1,-1 0,0 0,0 1,-1-1,3 5,-1 3,-7-14,-6-5,10 8,-1 0,1 1,-1-1,0 0,1 1,-2-1,2 1,-1 0,-4 0,6 0,0 0,0 0,0 0,0 0,-1 0,1 1,-1-1,1 0,0 0,0 0,0 0,0 0,0 1,-1-1,1 1,0-1,0 0,0 0,0 0,0 0,0 1,-1-1,1 1,0-1,0 0,0 1,0 1,0-2,0 2,0-1,0 0,0 0,1 0,-1 1,0-1,0 0,0 0,1 0,-1 1,2 1,-1-1,1 0,-1 0,1 0,-1 0,1 1,0-2,-1 1,1-1,0 1,0 0,0-1,0 0,-1 0,2 0,-1 0,2 0,-1 0,0 1,0-1,-1 0,1 1,0-1,0 1,-1 0,0 1,0-1,3 3,3 12,-8-15,-5-9,-1-2,-1 1,0 1,1 0,-2 0,-9-8,17 15,-1 0,0 0,1 0,0-1,0 1,-1 0,1-1,-1 1,1 0,-1 0,0 0,1 0,0 0,-1 0,1 0,0 0,-1 0,0 0,1 0,0 0,-1 0,-1 1,2 0,0-1,0 0,0 0,0 1,0-1,0 1,0-1,0 1,0-1,0 0,0 1,0 0,0-1,0 1,0-1,0 1,0-1,0 0,0 1,0-1,0 1,0 3,1-1,0 0,0 0,1-1,-2 1,1 0,3 3,56 65,-52-61,1-1,-1-1,1 0,14 10,-10-8,-9-7,-1-1,0 2,-1-1,1 0,-1 1,4 5,-4-5,1 1,-1-1,2-1,-2 2,6 1,23 25,-21-21,-7-8,1 1,-1 0,0-1,1 0,6 4,-6-5,1 1,0-1,0 1,0-2,-1 0,1 0,1 0,-2 0,1 0,0-2,0 1,-1-1,2 1,-2-1,8-5,-6 4,0 0,0 2,1-1,-1 0,10 0,6-2,-11 1,-6 1,-6 2,-4 1,1 1,-1 0,-1-1,-4 6,-17 5,15-10,0 0,-18 1,64 15,-32-16,2-2,0 1,0 0,-1-1,1 0,0 0,0 0,0-1,-1 0,1 1,-1-3,1 3,0-2,-1 0,6-4,-3-1,1 2,-1 0,0 0,1 1,-1-1,0 2,2-1,-2 1,2 0,-2 2,15-3,30-2,-48 5,0 1,-2 0,2-1,-1 0,5-2,-6 2,2 0,-1 1,-1-1,2 0,-1 1,2-1,-39 17,9-12,-11 4,29-6,1 0,-11 0,-11 2,35-5,1 0,-1 0,9 2,-8-1,-1 0,1 0,9-2,-11 0,0 1,0 0,0-1,1 1,-1-1,0-1,-1 0,2 0,5-6,2-2,7-9,-18 19,0 0,-1-1,2 1,-2 0,1 0,1 0,-2-1,1 2,0 0,0-1,4 0,24 0,-20 2,9-1,27 0,-45 0,0 0,-1 0,1 0,-1 0,0-1,1 1,0 0,-1 0,0 0,1-1,0 1,-1 0,0-1,1 1,-1-1,1 1,-1-1,1 1,0 0,-1-1,0 1,0-1,1 0,-1 0,0 1,0-1,0 1,1-1,-1 0,0 1,1-1,-1 0,0 0,0 1,0-2,0 2,0 0,0-2,0 2,0-1,0 0,0 0,-1 1,1 0,0-2,-1 2,1 0,0-1,0 0,0 0,-1 1,1-1,0 0,0 1,-1 0,0-1,1 1,-1-1,1 0,0 1,-1 0,1 0,-1-1,1 1,-1-1,1 1,-1 0,0 0,1 0,-21-2,15 2,1 0,-1-1,0 1,-8-5,-22-5,27 8,0 0,-15-7,19 7,-8-5,13 1,7-1,7-6,-7 8,0-2,-1 2,1 0,1 1,11-5,-18 8,0 0,0 0,0 0,0 1,0-1,0 0,-1-1,2 1,-2-1,1 2,0-2,-1 1,1-1,-1 1,1-1,-1 1,1 0,0-1,-1 1,0-1,0 0,0 1,0-1,0-3,0 0,0 0,0 0,0-1,0 1,0 0,-2-9,-10-16,12 26</inkml:trace>
</inkml:ink>
</file>

<file path=ppt/ink/ink9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2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105 0,'0'9,"0"3,0 1,-3 23,2-32,0 1,0-1,1 0,-2 0,0 1,1-2,-1 2,0-2,0 1,0 0,-4 4,-23 37,22-32,-1 0,-1-1,-9 10,16-21,2 0,0 0,-1-1,1 1,-1 0,0-1,1 2,-1-2,1 1,-1 1,1-2,0 1,-1 0,1 0,0 1,0 0,-1 5</inkml:trace>
</inkml:ink>
</file>

<file path=ppt/ink/ink9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2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151 0,'0'6,"0"1,0 1,0-2,0 1,-1-1,-1 2,2-2,-1 0,-1 1,0 0,0-2,-4 11,5-13,0 0,1 0,-1-1,0 1,1 0,-2 5,2-7,-1 1,1-1,0 0,0 0,0 1,0-1,0 0,0 1,1-1,-1 0,0 0,1 1,-1-1,1 0,-1 0,0 0,2 2,-2-2,0-1,0 0,0 0,1 0,-1 0,0 0,0 0,0 1,0-1,0 0,0 0,1 0,-1 0,0 0,0 0,1 0,-1 0,0 0,1 0,-1 0,0 0,0 0,0 0,0 0,0 0,0 0,0 0,0 0,0 0,1-1,-1 1,0 0,1 0,4-10,2-10,-7 20,0 0,0 0,0 0,0-1,0 1,0 0,0-1,0 1,0 0,0 0,0 0,0 0,0-1,0 1,0 0,0 0,0 0,0 0,0-1,0 1,-1 0,1 0,0 0,0 0,0-1,0 1,0 0,-1 0,1 0,0 0,0 0,0 0,-1-1,-2 5,-5 10,8-7,-2 0,1 1,0-1,1 9,-2 8,1 11,0-26,1 0,-2 17,1-22,0-1,0 0,0 0,0 0,0 1,-1-1,1 0,0 0,0-1,-1 0,-2 4,2-4,1 1,-1-1,1 1,-1-1,2 1,-2 0,1-1,1 2,-2-2,1 1,1 0,-1 1,1-2,-1 6,1 3,0 0,0-2,2 13,0-13,-1-1,-1 0,0 1,0-1,-1 16,-2-12,1-1,-2 0,0-1,1 2,-9 14,7-15,3-5,1 0,-1 0,1 1,0-1,-1 1,2-1,0 10,-1 0,-1 5,2 0,3 34,0 13,-2-101,-5-53,2 69,1 0,1-20,1 25,-1-1,-1 0,1 0,-2 1,-2-16,3 17,0-1,-1 1,1-1,1-19,0 17,0-1,-2-15,1 25,1 0,0 1,0-1,0 0,0 0,0 0,1 0,0 0,-1 0,1 1,2-7,1 0,0 1,1 0,7-12,-2 0,-7 17,-1-1,1 0,-2-1,1 1,2-13,-3 12,1 0,-1 0,6-13,2-11,-10 43,-2-1,0 1,-5 17,4-18,2 1,-1 0,-3 17,0 2,6-23,-2 0,1-1,0 1,0 11,0-7,1 3,-2-2,-2 17,2-16,-1 0,2-1,-1 17,-1 36,1-31,2 47,0 11,-1-84,-2 1,2-2,-1 2,0-2,-2 1,-2 8,-3 9,0-4,7-18,0 0,1 1,-1-2,0 2,1-1,1 1,-3 7,1 0,0 8,18-50,10-30,-18 40,-6 20,-3 6,-3 11,-1-8,2 2,-1-1,0 0,2 2,0-2,-1 1,1 0,1 1,-1-1,2 0,0 14,0-21,0-1,0 0,0 1,1-1,-1 0,1 0,0 1,-1-1,1 0,0 0,1 0,0 3,1 0,29 80,-30-75,1-1,-1 0,1 13,2 11,-1-9,1 0,-2 1,0-1,-2 27,5 15,-1 7,-5-64,1 0,1-1,2 15,0 1,-1 2,-1-2,-1 2,-4 52,3-76,0 1,-1-1,1 0,-1 1,0-1,-1 0,2 0,-2 0,1 0,-2 0,3-1,-3 1,0 3,0-3,1 0,0 1,1-1,-2 2,1-2,-1 6,2-4,1 1,0-1,-1 0,1 0,0 1,0-1,0 0,1 0,-1-1,2 9,1 9,-1-16,0-15,-1-15,-1 21,0-10,0 0,-1 0,1 1,-1-1,-1 0,0 1,-4-16,3 19,2-1,-1 0,1 1,0-1,0 0,1 0,1-16,-2-24,-1 26,0-26,-3-31,5 72,0 0,-1-1,0 1,0-1,-1 1,1 1,-5-15,-1-15,3 10,0-3,2 23,2 1,-1-1,-1 1,-2-9,1 4,-1 0,2 0,0-1,0 1,-1-22,2 5,2-40,5 10,-12 88,1 10,4-30,0-2,-1 1,1 15,6 96,-3-85,5 40,9 7,-5-10,-10-69</inkml:trace>
</inkml:ink>
</file>

<file path=ppt/ink/ink9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1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</inkml:trace>
</inkml:ink>
</file>

<file path=ppt/ink/ink9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1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</inkml:trace>
</inkml:ink>
</file>

<file path=ppt/ink/ink9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1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28,'1'-1,"0"0,0 1,0-2,0 2,1-1,-2 0,2 1,-1-1,0 0,0 1,0 0,1-1,-1 1,0 0,1 0,-1 0,1 0,1 1,24 8,-23-7,1 0,-1 0,1 1,0 0,-1 0,0-1,0 2,0 0,0 0,0 0,-1 1,0-1,0 1,1 0,-1 1,0-1,-1 0,4 10,1-1,0 0,0-1,17 25,-19-31,-1-1,-1 2,0-2,1 1,-1 0,-1 1,1 0,-1 0,1-1,-1 1,-1 1,2 8,-3-12,1-1,0 0,-1 0,2 0,-1 0,0 0,1-1,2 5,-2-4,0 1,-1-2,2 1,-3 1,2 0,1 5,-2 1,3 0,-1-1,0 2,1-2,5 11,5 14,-11-25,0 2,-2-2,1 1,-1 1,0-1,1 20,0 17,4 26,-5-35,-2-32,1-2,0 2,0-2,1 1,-1 1,1-1,0-1,0 1,0 0,1 0,2 8,10 16,-15-31,-1-5,-1 1,1-1,0 0,0 0,0 0,1 0,-1-1,2 1,-1-1,-1-7,-2-73,1 46,1 28,8 36,-3-15,0 0,-1 1,0-1,-1 1,2 14,-2-17,-1-1,1 1,0-1,0 0,2 8,4 14,-3-7,-3-17,0 0,0 0,0 1,0-1,-1 0,0 0,1 1,-1 0,0-1,0 4,-1-5,1-2,-1 1,1 0,0-1,-1 0,0 2,1-1,-1-1,0 0,1 0,-1 1,0 0,0-1,1 0,-1 1,0-1,0 0,1 0,-1 0,0 0,0 0,0 0,-1 0,-19-3,17 2,0-1,-1 1,2 0,-3-2,3 1,-1-1,-6-4,13 11,2-1,-2 0,1-1,0 1,0-1,0 1,9 2,-11-5,-1 0,1 1,-1-1,1 0,0 0,-1 0,1 0,0 0,-1-1,1 1,0 0,-1-1,1 0,-1 0,1 1,-1-2,1 2,-1-2,0 1,1 0,-1 0,0-2,0 3,0-2,2-2,-3 3,0 1,0-1,1 0,0 1,0 0,-1-1,0 0,1 0,0 1,0 0,-1-1,0 1,1-1,0 1,0 0,-1 0,2-1,-2 3,-6 2,-1-2,1-1,0 0,0 1,0-1,-1-1,1 0,0 0,-11-4,16 3,1 1,-1-1,-1 0,2 1,-1-1,0-1,0 2,1-2,-1 1,0 0,0 0,1-1,0 1,-1 0,0-1,1 1,-1-3,-6-29,5 22,0 3,2 2,-1-1,0-9,1 11,0 0,0 1,-1-1,1 1,-1 0,0-1,0 0,1 2,-2-2,1 1,-3-5,-3-4,2 0,0 0,-7-20,7 12,-6-33,6 21,-1 9,4 19,1 1,-1-1,1 0,-2-7,-8-69,9 72,0 1,-1-1,0 0,0 1,-1 0,1 1,-9-13,6 8,0 1,-6-16,-8-27,14 32,2 8,0 0,-1 0,0 0,-9-18,12 29,0 1,1 0,0-1,0 0,0 0,-1 0,2 0,-1 1,-1-6,2 8,0-2,0 2,0-1,0-1,0 2,0-2,1 1,-1 0,0 0,1 1,-1-2,1 1,-1 1,0-1,0 0,1 0,-1 0,1 0,0 0,-1 1,1-1,0 0,-1 1,1-1,-1 1,1-1,0 1,0-1,1 0,-1 0,3-2,0 1,0-1,1 2,-1 0,5-2,-8 2,1 1,-1 0,2 0,-3 1,3-1,-2 0,1 0,-1 1,1 0,-1 0,0-1,2 1,-3 0,2 0,-1 1,1-2,2 4,5 9,0-1,0 2,13 24,-21-34,24 49,-20-45,-2-1,1 1,-1 1,0-1,0 0,-1 1,1 0,-2 0,3 12,0 9,-2-23,-2-1,2 0,-1 0,-1 9,1 12,-2 0,-1 0,-5 29,-3 20,9-69,1 0,0-1,0 1,1 0,0 0,0-1,0 0,1 1,3 12,4 25,-8-40,0-5,2-10,2-26,-4 27,3-17,-2 0,1-41,-5 43,0 19,1 17,-3 186,3-235,2 0,9-68,-8 93,0 0,-1 0,-1 0,0 0,0 0,0 0,-2 0,1 0,-5-14,3 10,-7-27,8 32,2 11,-1-1,1 0,0 1,0-1,0 0,-1 1,1-1,0 0,-1 0,0 2,0-2,1 0,0 1,-1 0,-1 0,0-2,1 4,1 1,0 0,0 0,-1 0,1 0,-1 0,1 0,0 0,0 0,0 4,0-5,0-1,-1 19,1 0,1 0,0 0,0-1,2 1,4 18,-7-29,-4-14,-5-17,7 7,0-1,0 1,2 0,-1-33,0-13,3 71,-1 1,1 0,0-1,4 11,-2-11,-2 2,5 20,-31-82,19 37,0 1,1-2,-1 2,-1-20,-1-1,7 34,-1-1,1-1,0 2,0-1,-1 0,1 0,0 0,0 0,0 0,-1 0,1 1,-1-1,0 0,0 0,1 1,0 0,-1 0,1 0,0 0,0 0,0 1,0-1,0 0,-1 0,1 0,0 1,0-1,0 0,0 1,0-1,0 0,0 0,0 0,-1 0,1 1,0 0,0-1,0 0,0 0,0 0,0 0,0 2,-2 31,2-22,1-1,-1 0,2 0,-1 0,4 11,-29-107,23 82,0 2,1 0,0 1,-1-1,1 0,-1 1,1-1,-1 0,1 1,0-1,0-2,0 4,1 0,-1 0,0 0,0 0,0 0,1 0,-1 0,0 0,0 0,0 0,1 0,-1 0,0 0,0 0,0 0,0 0,0 0,0 0,0 0,0 0,0 0,1 1,-1-1,0 0,0 0,0 0,0 1,0-1,0 0,1 0,-1 0,0 0,0 0,0 0,0 0,0 0,0 1,0-1,0 0,0 1,4 7,-3 0,4 8,0 0,-1 1,4 22,-8-39,0 0,0 0,0 1,0-1,0 0,0 0,0 0,0 0,0 0,0 0,0 0,0 0,0 0,0 0,0 0,0 0,0 0,0 0,-1 0,1 0,0 0,0 0,0 0,0 0,0 0,0 0,0 0,0 0,0 0,0 0,0 0,0 0,-1 0,1 0,0 0,0 0,0 0,0 0,0 0,0 0,0 0,0 0,0 0,0 0,0 0,0 0,-1 0,1 0,0 0,0 0,0 0,0 0,0 0,0 0,0 0,0 0,0 0,0 0,0 0,0 0,0 0,0-1,0 1,0 0,0 0,0 0,0 0,0 0,-5-8,-7-9,-5-10,7 10,0 0,-11-24,28 61,-2 0,10 39,-39-152,24 91,0 2,6 9,3 14,-7-18,-1-1,0 1,0 0,0 0,0 0,0 0,-1 0,0 9,0-14,0 0,0 0,0 0,0 0,0 0,0 1,0-1,0 0,0 0,0 0,0 0,0 1,0-1,0 0,0 0,0 1,0-1,0 0,0 0,0 0,0 0,0 0,0 0,0 1,0-1,-1 0,1 0,0 0,0 0,0 0,0 0,-1 0,1 0,0 0,0 0,0 0,-1 0,1 0,0 0,0 0,0 0,0 0,0 0,0 0,0 0,-6-6,-5-14,11 19,-8-20,0-1,1 1,-6-31,13 50,1 2,2 5,2 7,9 68,-9-58,-4-14,1-1,0 0,-2 0,1 1,0-1,0 8,-2-17,0-1,0 1,1-1,-1 1,0-1,-2-4,-3-7,-3-32,4 19,1 7,-10-27,14 72,0-16,0 1,0-2,0 1,0-1,1 1,1-1,-1 0,1 0,4 12,-4-10,2 1,-2-1,1 1,0 11,-2-16,1-1,-2 1,2 0,-1-1,0 1,1-1,1 0,-1 1,0-1,0-1,1 1,0-1,-1 1,2-1,-1 0,5 4,-5-4,0 0,0 1,0-1,4 7,2 4,-5-6,1 0,-2 0,0 0,2 2,1 15,-3-18,3 13,-6-20,-4-13,-9-27,9 27,-1 0,2 0,-1-1,-1-15,4 19,0 0,0-1,1 1,1-11,-1 17,1 0,-1 0,0 1,0-1,1 0,-1 0,1 1,1-1,-2 0,1 1,0-1,0 1,1 0,-1 0,0 0,1-1,2-2,-2 5,-1 6,-3 6,-1 2,-2 1,-4 25,7-11,2-24,0-1,0 1,-1 0,1 0,-1 0,0 0,-1 5,2-10,0 0,0 0,0 0,0 0,-1 0,1 0,0 0,0 0,0 1,0-1,0 0,0 0,0 0,0 1,-1-1,1 0,0 0,0 0,-1 0,1 0,0 0,0 0,-1 0,1 0,0 0,0 0,0 0,0 0,0 0,0 0,0 0,0 0,0 0,0 0,-1 0,1-1,0 1,0 0,0 0,-1-1,1 1,0 0,0 0,0 0,-1 0,1 0,0 0,0 0,0 0,0-1,0 1,0 0,0-1,0 1,0 0,0-1,0 1,0 0,0 0,0 0,-6-18,5 14,0 7,0 9,1-1,0 1,3 22,-2-35,1-9,-2-10,-2 1,1-27,0 9,2 40,-1 2,0-2,1 1,1-1,-1 1,1 3,6 16,6 73,2-9,3 0,-16-67,0-2,3 25,-4-35,-1 0,1 0,0-1,0 1,0-1,5 9,1 4,-2-11,-6-9,0 0,0 0,0 0,0 0,1 0,-1 0,0 1,0-2,1 1,-1 0,0 0,0 0,0 0,0 0,0 0,1 0,-1 0,0-1,0 1,1 0,-1 0,0 0,0 0,0 0,0 0,0 0,0 0,0-1,9-20,-8 14,5-18,0 0,-1-1,2-34,-3 30,0-16,-4 42,0-1,0 1,0 0,-1 0,0 0,0-1,1 1,-3-7,3 11,0 0,0 0,0 0,0 0,0-1,0 1,0 0,0-1,0 1,0 0,-1 0,1 0,0 0,0 0,0 0,0 0,0 0,0 0,-1 0,1 0,0-1,0 1,0 0,0 0,-1 0,1 0,0 0,0 0,0 0,0-1,0 1,0 0,0 0,0 0,0 0,0 0,0 0,0 0,0 0,0 1,-1-1,1 0,0 0,0 0,0 0,-1 1,-2 8,-1 12,-6 116,7-101,2-22,1-13,0-5,0-17,0 14</inkml:trace>
</inkml:ink>
</file>

<file path=ppt/ink/ink9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1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381 2,'-6'0,"1"1,-1 0,0 0,1 1,-1 0,1 0,-1 1,0 0,1 0,0 0,0 1,0 0,0 1,1 0,-7 7,-10 9,16-18,1 1,0 0,0 1,-7 7,-2 5,13-17,0 0,0 0,0 1,0-1,-1 0,1 0,0 0,0 0,0 0,0 1,0-1,0 0,0 0,0 0,0 0,0 0,-1 0,1 0,0 0,0 0,0 0,-1 0,1 0,0 0,0 0,0 0,0 0,0 0,0-1,0 1,0 0,0 0,-1 0,1 0,0-1,0 1,0 0,0 0,1-13,0 8,0 1,1-1,-1 1,2 0,-1 0,-1 0,1 0,1 1,0-1,-1 0,1 1,-1 1,1-2,0 1,0 1,6-4,-9 6,0 0,0 0,0 0,0 0,0 0,0 0,0 0,0 0,0 0,0 0,0 0,0 0,0 1,0-1,0 0,0 0,0 0,0 0,0 0,0 0,0 0,0 0,0 0,0 0,0 0,0 1,0-1,0 0,0 0,0 0,1 0,-1 0,0 0,0 0,0 0,0 0,0 0,0 0,0 0,0 0,0 0,0 0,0 0,0 0,0 0,0 0,0-1,0 1,0 0,0 0,0 0,0 0,0 0,0 0,0 0,0 0,0 0,0 0,0-1,1 1,-1 0,0 0,0 0,0 0,-3 8,-6 7,-6 7,11-16,-1 2,0-1,1 1,0 0,0 0,-3 12,2-9,5-11,0 0,0 0,0 0,0 0,0 0,0 0,0 0,0 0,0 0,0 0,0 0,0 0,0 1,0-1,-1 0,1 0,0 0,0 0,0 0,0 0,0 0,0 0,-1 0,1 0,0 0,0 0,0 0,0 0,0 0,0 0,0 0,0-1,0 1,0 0,0 0,0 0,0 0,0 0,0 0,0 0,-1 0,1 0,0 0,0 0,0 0,-4-20,4 19,0-1,-1 1,1-1,0 0,0 2,0-3,0 3,-1-2,0 1,1-1,0 1,-1 0,1 0,-3-3,3 4,0 0,0 1,-1-1,1 0,-1 1,0-1,1 0,0 0,-1 1,1-1,-1 0,1 1,0 0,0-1,0 0,0 0,-1 1,1 0,-1-1,1 1,0-1,-1 1,1 0,0-1,0 0,0 1,0 0,0-1,0 1,0 0,0 0,0-1,0 1,-1 25,1-24,6 80,-4-59,1 35,-5-40,0-20,-1-10,1-4,0-1,1 1,1-1,2-18,-2 28,0 21,-1 1,0-1,0-1,-4 21,2-24,0 0,-6 16,-3 11,5-15,6-19,-1 0,1 1,0 0,0-1,0 2,0-2,1 1,0 0,-1 7,1-5,-1 1,1-1,0 1,-2 0,1-1,0 1,-1-1,0 0,1 1,-2-1,1 0,-1 0,1-1,-5 7,7-12,0 1,0-1,-1 0,1 1,0-1,0 0,-1 1,0 0,1-1,0 0,0 0,-1 1,0-1,1 0,-1 0,1 0,0 0,0 0,-1 1,0-1,1 0,-1 0,1-1,-1 1,1 0,-1 0,1 0,0 0,-1-1,0 1,0-1,1 0,-1 0,0 1,1-1,0 0,-1 0,1 0,0 0,-1 0,1 0,-1 0,1 0,0 0,-1 0,1-1,0 1,0-1,0 2,0-2,0 1,0-1,0 2,0-2,0 2,0-3,0 3,0-2,0 2,0-2,0 1,0 0,1 0,-1 0,1-1,0 2,-1-2,0 2,1-1,-1 0,1 0,0 0,-1 0,1 0,0 1,0-1,-1 0,1 1,0-1,-1 0,3 0,-2 1,1 0,0-1,-1 1,1 0,-1 0,2 0,-2 0,4 1,-5-1,0 0,0 0,0 0,0 0,0 1,0-1,0 0,0 0,1 0,-1 0,0 0,0 0,0 0,0 0,0 0,0 0,0 1,0-1,0 0,0 0,0 0,0 1,0-1,0 0,0 0,0 0,0 0,0 0,0 0,0 0,0 1,0-1,0 0,0 0,0 0,0 0,0 0,0 0,0 0,-1 0,1 0,0 0,0 1,0-1,0 0,0 0,-9 8,7-5,0-2,0 1,0 0,1 0,-1 1,0-1,1 1,-3 4,-8 12,-19 15,29-33,0 1,0-1,1 0,-1 1,0 0,2-1,-2 2,0-1,1 0,0-1,0 1,-1 0,2 1,-1 0,0-1,0 0,-1 4,-1 5,-1-11,3 0,0-1,1 0,-1 0,1 0,0 0,0 0,-1 0,0 0,1 0,0 0,0 0,0 0,0-1,0 2,-1-3,4 9,1 9,-4-15,0 1,0-1,0 0,0 0,0 1,0 0,0 0,0-1,0 0,0 0,0 1,0-1,0 1,0-1,0 0,0 0,0 1,0 0,0-1,0 0,0 0,-1 0,1 1,0 0,-1-1,1 1,0-1,-1 0,1 0,0 0,-1 0,1 0,0 0,0 0,0 0,-1 0,1 0,-1 0,1 0,0 0,0 0,0 0,-1-1,1 1,0 0,-1-1,1 1,0-1,0 1,-1 0,1 0,0 0,0 0,0-1,0 1,0-1,0 1,0 0,0 0,0-1,0 1,0-1,0 1,-5-19,4 14,1 33,-1-10,1 2,0-11,0 1,0-1,1 0,1 12,-2-18,1 0,0 0,0 0,0 0,0 0,0 0,0-1,1 1,-1-1,1 1,0 0,-1-1,1-1,0 1,0 0,3 3,-2-3,0 1,0-1,0 0,1-1,-2 1,1-1,2 1,-2-1,0-1,1 1,-1-1,5 0,-6 0,-1 0,2-1,-2 1,1-1,-1 0,1 0,-1 0,1 0,0 0,-1 0,1-1,-1 1,1 0,-2-1,2 0,-1 1,1-2,-2 2,1 0,1-1,-1-1,-1 1,0 0,1 0,1-5,3-26,-4 26,-1 9,0 13,1-8,-1 0,0 1,-1-2,0 9,1-13,-1-1,1 1,-1-1,1 1,0-2,0 2,0-1,-1 1,0-2,0 2,1-1,-1 0,0 0,0 0,1 0,-1 0,0 0,0-1,0 1,1 0,-2 0,2-1,-2 1,1 0,-2-1,3 0,0 0,0 1,0-1,-1 0,1 1,0-1,-1 0,1 0,0 1,0-1,0 0,0 0,0 1,0 0,0-1,0 0,0 0,0 0,0 1,-1 0,1-1,0 1,0-1,0 0,0 0,0 1,0-1,0 1,0-1,0 0,1 0,-1 1,0 0,0-1,0 0,0 0,0 0,0 1,0-1,0 1,0-1,0 1,0-1,1 0,-1 0,0 0,1 0,-1 1,0-1,0 1,1-1,-1 0,0 0,1 0,-1 0,0 1,1-1,-1 1,0-1,0 0,0 1,0-1,0 0,1 0,-1 0,1 0,-1 0,1 0,-1 0,0 0,0 0,0 0,1 0,0 0,-1 0,0-1,0 0,1 1,-1-1,0 1,0 0,0 0,1-1,-1 0,0 1,1 0,-1 0,0-1,0 0,0 0,0 1,1 0,-1 0,0-1,0 0,0 1,0 0,0-2,0-8,0 0,0 0,0 0,1 0,1 0,-1-1,1 1,0 1,0-1,2 1,2-12,0 8,0 0,-2-2,4-15,-8 30,0 1,0-1,0 0,0 0,0 0,0 0,0 0,0 0,0 0,0 0,0 0,0 0,0 0,0 0,0 0,0 0,0 0,0 0,0 0,0 0,0 0,0 0,0 0,1 0,-1 0,0 0,0 0,0 0,0 0,0 0,0 0,0 0,0 0,0 0,0 0,0 0,0 0,0 0,0 0,0 0,0 0,1 0,-1 0,0 0,0 0,0 0,0 0,0 0,0 0,0 0,0 0,0 0,0 0,0 0,0 0,0 0,0 0,0 0,2 8,-1 12,-1 0,-2 0,0-1,-7 34,2-14,7-38,0-1,0 0,0 1,0-1,0 0,0 1,0-1,0 1,0-1,0 0,0 1,0-1,-1 0,1 1,0-1,-1 0,1 0,0 1,-1-1,1 0,0 0,0 0,0 0,-1 1,1-1,0 0,0 0,0 0,-1 0,1 0,-1 0,1 0,0 0,0 0,-1 0,-1 0,2 0,-2-1,1 1,-1-1,1 1,0-1,-1 0,0-2,-1 0,-2-1,2 1,0-2,-6-6,7 5,-1 1,1-1,0 0,-1 0,0 0,3 0,-4-8,3 8,-1-3,0 0,0-1,0-13,2 20,0 0,0-1,0 1,1 0,-1-1,1 1,-1 0,2 0,-2-1,0 2,2-2,-1 1,3-4,1-1,-1 2,9-11,5-6,-18 22,0 0,1 0,-1 1,0-1,0 0,1 1,-1 0,0-1,0 1,1-1,-1 0,1 1,0 0,-1 0,0-1,1 1,-1-1,0 1,1 0,0 0,-1 0,1 0,-1 0,1 0,0 0,-1 0,0 1,1 0,-1-1,0 1,1 1,-1-2,0 1,0 0,0-1,0 2,0-1,0-1,0 2,-1-2,1 1,0 1,0-2,-1 1,1 0,0 1,-4 11,1 1,-1-2,-1 1,0 0,0-1,-1-1,-1 1,1 0,-11 12,13-18,-10 11,14-17,0 0,0 0,-1 0,1 0,0 0,0 0,0 0,0 0,0 0,-1 0,1 0,0 0,0 0,0 0,0 0,-1 0,1 0,0 0,0 0,0 0,0 0,0 0,-1 0,1 0,0 0,0 0,-1 0,1-1,-1 0,1 0,0 1,0-2,-1 2,1-1,0 0,0 0,0 1,0-2,0 2,0-1,0 0,0-1,-1-6,1 1,0-1,1 1,1-16,-2 21,1 0,0 0,-1-1,1 1,-1 1,1-1,0 0,0 0,0 0,0 1,0-1,0 0,1 1,-1-1,0 1,1-1,-1 1,1 0,-1 0,1 0,1-1,-3 2,0 0,1 0,-1 0,1 0,-1 0,0 1,0-1,0 0,0 1,0-1,0 0,0 0,0 0,1 1,-1-1,0 0,0 0,1 1,-1-1,0 0,0 1,0-1,1 0,-1 0,0 1,0-1,0 0,0 1,0-1,0 1,0-1,0 0,0 1,0-1,0 0,0 1,0-1,0 1,-1-1,0 17,-5 29,47-138,-15 38,-24 50,0 0,-1-1,1 1,-1-1,1 1,-2-1,1 0,0 0,0 0,-1-6,5-22,4 8,-8 22,-5 11,1-3,-3 9,0-1,0 2,2-1,-1 1,1 0,1 0,-3 21,4-27,1-6,0-1,0 0,1 0,0 0,0 0,-1 0,1 1,0-1,0 1,0-1,0 0,0 0,1 3,11-21,-6 5,-1 3,-1 0,1-1,-2 1,5-11,-8 18,0-1,0 1,1 0,-1-1,0 0,0 1,0-1,0 1,0 0,0-4,0 5,0 0,0 0,0 0,0 0,0 0,0-1,0 1,0 0,0 0,0 0,0 0,0 0,0 0,0 0,0 0,0 0,-1 0,1 0,0 0,0 0,0 0,0 0,0 0,0 0,0 0,0 0,0 0,0 0,0 0,0 0,0 0,0 0,0 0,0 0,0 0,0 0,0 0,0 0,0 0,0 0,-1 0,1 0,0 0,0 0,0 0,0 0,0 0,0 0,0 0,0 0,0 0,0 0,0 0,0 0,-5 11,-7 36,12-76,2 16,7-25,-2 11,4-37,-10 33,0 24,-1-1,1 1,2-15,6-7,0 1,2 0,18-39,-20 47,25-57,-28 64,1 1,0 0,1 0,-1 1,16-18,-21 27,1 0,-1 0,0 0,0 0,1 1,0-1,-1 1,1 0,-1 0,1 0,-1 0,1 1,-1 0,1-1,0 1,0 0,2 1,-1-1,10 0,-13 0,-1 0,1 0,-1 0,1 0,-1 0,0 0,1 0,-1 0,1 0,-1 0,1 0,-1 0,0 0,0 0,0 1,0-1,1 1,-1-1,1 1,-1-1,0 0,0 0,0 0,1 1,-1-1,1 1,-2 2,0-1,1-1,-2 1,2 0,-1 0,0-1,0 1,-1-1,0 3,-5 5,-16 40,14-27,-18 29,-10 2,34-47,-1 1,3-7,1 0,0 0,0 0,0 0,0 0,0 0,0 0,0 0,-1 0,1 0,0 0,0-1,0 1,-1 0,1 0,0-1,0 1,0 0,0 0,-1 0,1 0,0 0,0 0,0-1,0 1,0 0,0-1,0 1,0 0,0-1,0 1,0 0,0 0,0 0,0 0,0 0,0-1,0 1,0 0,0-1,0 1,1 0,-1-6,0 0,1-1,0 1,-1-1,1 2,2-9,12-36,-13 42,2 1,-1 1,0-1,1 0,7-9,-6 10,-2 0,2 1,-2-2,0 1,6-12,-13 26,0 0,1 0,-9 12,-8 15,1 10,17-37,-1-2,1 1,-3 14,-3 8,1-10,-1 0,0 0,-13 24,7-23,10-14,0 0,1 1,-6 10,-5 15,10-25,1 0,0 1,-1-1,2 0,-1 2,1-1,0 0,1 0,-1 1,1-1,-1 14,2 84,1-119,0-1,1 0,-1 1,2-1,0 2,5-18,-5 19,9-45,-7 25,-2 22,-2-1,1 2,1-1,5-15,-4 14,-4 10,-6 20,0-3,-52 165,53-163,0-4,1 0,0 0,-3 29,-4 37,11-81,0 0,0 1,0 0,0-1,0 0,0 0,0 1,0 0,0-1,0 0,0 0,-1 1,1 0,0 0,0-1,0 0,0 0,0 0,-1 1,1 0,0-1,0 0,0 0,-1 0,1 0,-1 1,1-1,0 0,0 1,-1-1,1 0,-1 1,1-1,-1 0,1 0,0 0,0 0,0 0,0 0,-1 0,1 0,-1 0,1 0,-1 0,1-1,0 1,0 0,-2-1,-17-13,10 6,8 7,-2-1,0 0,0 1,0 0,0 0,-4-1,6 2,1 0,0 0,0 0,-1 0,1 0,0 0,0 0,-1 0,1 0,-1 0,1 0,0 0,0 1,-1-1,1 0,0 1,-1-1,1 0,-1 0,1 1,0-1,0 0,0 1,0 0,0-1,0 2,-1-2,1 1,0 0,0 0,0-1,0 2,0-2,0 1,0 0,0 0,1 0,-1 0,0 0,0 1,0-1,0-1,0 1,1-1,-1 1,1 0,0-1,-1 0,0 1,0 0,1-1,0 0,-1 0,0 1,1 0,-1-1,1 1,0-1,-1 0,1 0,-1 0,1 0,-1 0,1 0,-1 0,0 0,1 0,0 0,0 0,-1 0,0 0,1 0,-1 0,1 0,0 0,-1-1,1 0,1 0,-2 1,2-1,-1 0,0 1,0-1,0 0,0 0,1 0,-2 0,1 0,0 0,0 0,0-1,0 1,-1-1,0 1,3-3,-3-1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4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150 0,'-4'0,"-7"0,-7 3,-3 5,-2 0,4 2,3 3,6 2,0-1,4-1,0 2,3 1,1 0,5-1,5-4,2-4</inkml:trace>
</inkml:ink>
</file>

<file path=ppt/ink/ink9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12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109 34,'0'1,"0"-1,0 2,0-1,0-1,0 2,1-2,-1 1,1 1,0-2,-1 1,0 0,1-1,-1 1,1 0,0 0,-1-1,1 1,-1 0,0-1,1 0,-1 0,0 0,1 0,-1 0,0 0,0 0,0 0,0 0,0 0,1 0,-1 1,0-1,0 0,0 0,1 0,-1 0,0 0,0 0,0-1,0 1,1 0,-1 0,0 0,1 0,-1 0,0 0,0 0,1 0,-1 0,0 0,0 0,0-1,0 1,0-1,1 1,-1 0,0 0,0 0,0 0,0 0,0-1,0 1,0-1,0 1,0-1,0 1,0 0,0 0,0 0,0-1,0 1,0-1,0 1,0 0,0 0,0 0,0-2,0 1,0 0,1 0,-1 1,0-2,0 1,0 0,-1 0,1 0,0 0,0 0,0 0,0 0,0 0,-1 0,1 1,0-1,-1-1,1 2,-1-1,0 0,1 1,0-2,-1 2,1-1,-1 1,0-2,-1 2,1-1,-1 0,0 1,1 0,0-1,-1 1,1 0,-1 0,0 0,1 1,0-1,-1 0,-1 2,-2-1,0 1,0 1,0 0,1 0,0 0,-1 1,-8 6,13-10,0 0,0 0,0 0,0 0,0 0,0 0,0 1,0-1,0 0,1 0,-1 0,0 0,0 0,0 0,0 0,0 0,0 0,0 0,0 0,0 0,0 0,0 1,0-1,0 0,0 0,0 0,0 0,0 0,0 0,0 0,0 0,0 0,0 0,0 0,0 1,0-1,0 0,8-5,6-8,-13 13,1-2,-2 2,2-1,-2 0,1 1,0-1,1 1,-2-1,2 0,-1 1,0 0,1-1,-2 1,1 0,1 0,-1 0,0 0,0 0,0 0,1 1,-2-1,1 0,0 1,1 0,-1-1,-1 1,4 1,-4-2,0 0,0 0,0 0,0 0,0 0,0 0,0 0,0 0,0 0,0 0,0 0,0 0,0 1,0-1,0 0,0 0,0 0,0 0,0 0,0 1,0-1,0 0,0 0,0 0,0 0,0 0,0 0,0 0,0 0,0 0,0 0,0 0,0 0,0 0,0 0,0 0,0 0,0 0,0 0,0 0,-1 0,1 0,0 1,0-1,0 0,0 0,0 0,0 0,0 0,0 0,0 0,0 0,-6 2,-6 0,-5-1,15-1,2 0,-1 1,0-1,0 0,0 1,0-1,1 0,-1 0,0 1,0 0,0-1,1 0,-1 1,0 1,0-2,0 2,2-2,-1 2,1-1,0-1,0 1,-1 0,1-1,0 0,0 1,0 0,-1-1,1 1,0-1,0 0,1 0,-1 1,1 0,42 13,-43-13,-1-1,1 0,-1 0,0 0,0 0,1 0,0 0,0 0,-1 0,0-1,1 1,-1 0,0 0,1 0,-1 0,0-1,1 1,-1 0,1-1,0 1,-1 0,0-1,0 1,1-1,-1 1,0 0,0-1,0 0,1 1,-1-1,1 1,-1-1,0 0,0 1,0-1,0 0,0 0,0 0,0 0,1 1,-1-1,0 0,1 1,-1-1,1 0,-1 0,0 1,0 0,0-1,1 0,0 1,-1 0,1-1,-1 0,1 0,0 1,0 0,-1 0,0 0,0 0,0 0,1 0,-1 0,0 0,1 0,-1 0,0 1,1-1,-1 0,0 1,0-1,0 1,0-1,0 0,0 0,0 0,0 1,0-1,0 1,0-1,0 0,1 0,-1 0,0 1,0 0,0-1,0 0,0 0,0 1,1 17,0-10,-3-64,1 81,1-15,-1 1,1-1,1 1,-1 0,0 0,5 15,-1-12,-3-11,0-1,0 1,1 0,-2 0,1 0,-1 0,1-1,0 1,-1-1,0 2,0-1,0 0,0 0,0 0,0-1,0 2,-2 3,2-7,0 1,0 0,0 0,-1-1,1 0,0 0,0 1,-1 0,1-1,-1 0,0 0,1 0,0 1,0-1,-1 1,1-1,0 0,-1 1,0-1,1 0,0 0,-1 0,0 0,1 0,-1 0,1 0,0 0,0 0,-1 0,0-1,-18-6,6 2,10 4,2 0,-2 0,1 1,0-1,0-1,1 1,-2 0,1 0,1-1,-1 0,1 1,-2-1,2-1,-1 1,1 1,-1-1,1 0,0-1,-1-2,2 5,0-1,-1 1,1-1,0 1,0 0,0 0,0 0,0-1,0 1,0-1,0 1,0 0,0-1,0 1,0 0,1-1,-1 1,0-1,0 1,0 0,0 0,1-1,-1 1,0 0,0 0,0-1,0 1,0 0,1-1,8-9,0 1,-6 0,1 1,-2 0,1 0,1-10,-1 7,-2 7,4-9,-3 15,2 7,-3-4,0 0,1 0,-1 0,-1 0,1 0,-1 0,1 0,-1 1,0-1,0 0,-1 0,0 0,1 0,0 0,-2 0,1 0,-1 0,1-1,-1 1,0 0,-2 5,1-5,2-3,0-1,0 0,1 0,-1 1,0-1,0 0,0 0,-2 2,-1-5,1-10,3 8,-1-1,1 2,0-2,0 1,0 0,1-9,-1 12,0 0,0 0,0-1,0 2,1-2,-1 1,1-1,-1 2,0-3,1 3,0-2,0 2,-1-1,0-1,1 2,0-2,0 2,-1-1,2 0,-2 0,1 1,0-1,0 0,0 1,1-1,-2 1,0 0,1 1,-1-1,0 0,0 0,0 0,0 0,0 0,0 0,1 1,-1-1,0 0,0 1,0-1,0 0,0 0,1 0,-1 0,0 1,0-1,0 1,0-1,0 1,0-1,0 0,0 0,0 0,0 1,0-1,0 1,-1-1,1 0,0 0,0 0,0 0,0 1,-3 15,2-13,0 4,-2 8,3-12,4-6,-4 3,0-1,0 0,1 0,-1 1,1 0,0-1,-1 0,0 1,1 0,0-1,0 0,-1 1,0-1,1 1,0 0,0 0,-1 0,1 0,-1 0,1 0,-1 0,1 0,0 0,0 0,-1 0,1 0,-1 0,1 0,0 0,1 2,-1-1,-1-1,1 1,0 0,0 0,-1 1,1-2,0 1,-1 0,1 1,-1-1,0 0,1 0,0 1,0 1,-1-2,0 0,0 0,0 1,0-1,0 0,0 0,0 0,0 0,0 0,0 0,0 1,0-1,0 0,0 0,0 0,0 0,0 0,-2 1,2-1,-1 0,1-1,-1 0,1 1,0-1,-1 1,0-1,1 1,-1-1,0 0,1 0,-1 0,1 0,0 0,-1 0,0 0,0 0,1 0,-1 0,0 0,1 0,0 0,-1 0,1 0,-1-1,0 1,0-1,1 0,0 1,-1 0,0-1,-2-2,0 1,0-1,1 0,0 0,-1 0,-2-5,3 5,-1-1,1 1,0 0,0 1,-1-1,-4-3,7 6,0 1,0-1,0 0,0 0,0 0,0 1,0-1,0 0,0 0,0 0,0 1,0-1,-1 1,1-1,0 0,0 0,0 0,-1 0,1 0,0 0,0 0,0 0,0 0,0 1,0-1,-1 0,1 0,0 0,-1 0,1 0,0 0,0 0,-1 0,1 0,0 0,0 0,0 0,0 0,0 0,0 0,0 0,0 0,-1-1,-18-7,15 6,1 1,0 0,-1-1,1 0,0 0,0-1,-1 1,1-1,0 0,-4-5,6 6,-1 0,2-1,-2 1,1-1,1 1,-1-1,0 1,1 0,-1-1,1 1,-1-1,1 0,0-4,1-39,-1 21,0 23,0 1,1-1,-1 0,0 0,0 1,0 0,1-2,-1 2,1-3,-1 4,0 0,0 0,0 0,0 0,0 0,0 0,0 0,1 0,-1 0,0 0,0 0,0 0,0 0,0 0,0 0,0 0,0 0,0 0,1-1,-1 1,0 0,0 0,0 0,0 0,0 0,0 0,0 0,1 0,-1 0,0 0,0 0,0 0,0 0,0 0,0 0,0 0,0 1,0-1,0 0,0 0,0 0,0 0,0 0,0 0,0 0,0 0,0 0,3 10,5 19,0 4,-8-31,1 0,-1 0,0 1,0-1,0 0,0 0,-1 0,1 0,-1 0,1 0,-1 1,1-2,-2 5,2-6,0 1,0-1,0 1,0 0,0-1,-1 1,1-1,0 1,-1-1,1 1,-1-1,1 1,0-1,0 0,-1 1,1 0,-1-1,1 0,0 1,-1-1,1 0,0 0,-1 1,1-1,-2 1,2-3,0 1,0 1,-1-2,1 1,0 0,0 1,0-1,0 0,-1-1,1 1,0 0,0 0,0 1,0-2,1-1,-1 0,1 1,-1-1,1 1,1-1,-2 1,1-1,1 1,-1-1,1 1,-2-1,2 1,-1 0,1 0,-1 0,3-1,9-7,-13 10,0 0,0 0,0 0,-1 0,1 0,0 0,0 0,0 0,0 1,0-1,0 0,0 0,0 0,0 1,0-1,0 0,0 0,0 0,0 0,0 0,0 0,0 0,0 1,0-1,0 0,0 0,0 0,0 0,0 0,0 0,0 0,0 0,0 1,0-1,1 0,-1 0,0 0,0 0,0 1,0-1,0 0,0 0,0 0,0 0,0 0,0 0,0 0,0 0,0 0,0 0,0 0,1 0,-1 0,0 0,0 0,0 0,0 0,0 0,0 0,0 0,0 0,0 2,-1 0,0 0,0 0,0 1,1-1,0 1,0-1,-1 1,1-1,0 1,0-1,0 0,0 1,0-1,1 0,-1 1,0-1,1 0,0 1,0-1,-1 0,1 1,0-1,0 0,0 0,0 0,0-1,3 4,0 1,-3-5,1 2,0-1,-1 0,2-1,-1 1,-1-1,1 1,2 0,3 2,-2 0,0 1,11 9,-15-12,-23 0,-5-6,26 4,-1 0,1 0,-1-1,2 0,-3 0,2 1,-1-1,2 0,-2 0,1 0,0 0,0-1,0 1,-2-3,3 4,-1-1,1 1,0 0,0 0,0-1,0 1,0 0,0 0,0-1,0 0,0 1,0 0,0 0,0-1,0 1,0 0,0 0,0-1,0 1,0 0,1 0,-1-1,0 1,0 0,0 0,0-1,0 1,0-1,0 1,0 0,1 0,-1 0,0 0,0 0,0 0,4-3</inkml:trace>
</inkml:ink>
</file>

<file path=ppt/ink/ink9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13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1 1</inkml:trace>
</inkml:ink>
</file>

<file path=ppt/ink/ink9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14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6 137,'0'-1,"1"1,-1-1,0 1,0 0,1 0,0-1,-1 0,1 1,-1 0,0 0,0-1,1 0,-1 0,1 1,-1-1,0 0,0 1,0 0,1-1,-1 0,0 0,0 1,0-1,0 0,3-19,-3 16,0 1,0-1,1 1,-1 0,0-1,2 1,-2-1,1 1,1-1,-2 1,2 0,-1 0,1 0,-1 0,1 0,-1 1,1-1,1 1,-2-1,4-2,-5 5,0 0,0 0,0 0,0 0,0 0,1 0,-1-1,0 1,0 0,0-1,0 1,0 0,0 0,0 0,0 0,0-1,0 1,0 0,1 0,-1 0,0 0,-1-1,1 1,0 0,0-1,0 1,0 0,0 0,0 0,0 0,0 0,0 0,0 0,0-1,-1 1,1 0,0-1,0 1,0 0,0 0,0 0,0 0,0 0,0 0,0 0,-1-1,1 1,0 0,0 0,0 0,0 0,-1 0,1-1,0 1,-1 0,1 0,0-1,0 1,0 0,0 0,0-1,0 0,-1 1,1 0,0-1,0 1,0 0,0 0,0-1,0 1,0-1,0 1,0-1,0 1,0 0,0-1,0 1,0 0,0-1,0 1,0 0,0-1,1 1,-1 0,0-1,0 1,0-1,0 1,0 0,0 0,1-1,-1 1,0 0,1 0,-1 0,0-1,0 1,0 0,1-1,-1 1,1 0,0-1,0 0,0 1,-1-1,1 0,0 0,1 1,-2 0,1 0,0-1,0 1,1-1,-1 1,-1 0,1 0,1 0,-1 0,-1 1,3 0,0-1,1 3,-1-2,-1 1,7 4,8 6,-14-11,-1 0,0 0,1 1,0-1,0 1,-1 0,1-1,-2 1,2 0,-1 1,1-1,-1 1,-1-1,2 1,-3 0,3 0,-2 0,0 0,1 1,-1-1,1 0,-2 1,3 6,1 3,-3-9,1 0,-2-1,1 1,1-1,-2 1,1 0,0-1,-1 1,0 0,0 0,0 0,0 6,0-10,0 1,0 0,0-1,0 0,0 1,-1-1,1 0,0 1,0 0,-1-1,1 0,0 0,0 0,0 1,0-1,0 1,-1-1,1 0,-1 0,1 0,0 0,-1 0,1 1,0-1,0 0,0 1,0-1,-1 0,1 0,-1 0,1 0,-1 0,1 0,0 0,0 0,-1 0,1 0,-1 0,1 0,0-1,0 1,-1 0,1 0,0-1,0 1,-1 0,0 0,0-2,1 2,-1-1,1 0,-1 0,0 1,1-2,0 1,-1 1,0-1,1 0,-1-1,1 1,0 0,0 0,0-2,0-22,0 22,0 0,0 0,0-1,0 2,0-1,0-1,0 2,0-1,-1 0,0 0,1 0,-1 0,-1 0,2 1,-1-1,0 1,0-1,-2-2,-5-6,7 8,-1 1,1-1,-1 1,1-1,-1 2,0-1,0 0,0 0,0 0,0 1,0-1,-1 1,2-1,-6 0,7 2,0 0,0 0,-1 0,0 0,1 0,0 0,-1-1,1 1,0 0,0 0,-1 0,1 0,-1-1,0 1,1 0,0-1,0 1,0 0,0-1,0 1,-1-1,1 1,-1-1,1 1,0 0,-1-1,1 1,0-1,0 0,0 1,0-1,0 1,0-1,0 1,0-1,0 1,0 0,0-1,0 0,0 1,0-1,0 1,0-1,0 0,0 1,0 0,0-1,1 0,-1 1,0 0,1 0,-1-1,0 0,1 0,-1 1,0 0,0-1,0 1,0-1,0 1,1 0,-1 0,0-1,1 1,-1-1,1 1,-1-1,0 1,0 0,1 0,-1 0,0 0,0 0,1 0,-1 0,1 0,-1 0,0-1,1 1,-1 0,1 0,-1 0,1 1,-1-1,0 0,0 0,0 0,1 0,-1 0,1 0,-1 0,0 0,0 1,1-1,-1 1,0-1,1 1,-1-1,1 0,-1 0,0 0,0 1,0 0,0-1,0 0,0 0,0 1,0 0,0 0,1-1,-1 1,1 2,0 1,0 0,0-1,0 0,3 6,-25-10,18 1,-17 0,20 0,-1 0,-1 1,2-1,-2 0,2 1,-1-1,0 1,0-1,0 0,1 1,-1 0,0-1,0 0,0 1,0 0,0 1,1-1,0-1,0 0,0 0,0 0,0 1,1-1,-1 1,0-1,1 1,-1-1,1 0,-1 0,0 0,0 0,1 0,-1 0,1 0,-1 0,1 0,-1 1,0-1,0 0,0 0,0 0,1 0,-1-1,1 1,11 2,-9-3,-1 1,1 0,-1 1,1-1,-1 0,2 1,-2 0,1 0,-1 0,1 0,-1 1,1-1,-2 1,2 0,-1 0,0 0,0 0,0 1,0 0,-1-1,2 1,-2 0,1-1,-1 1,3 6,3 7,-7-18,0-9,-1 0,-1 3,7 14,-11-10,-4-4,8 5,0 0,0 1,-1 0,0 0,0 0,1 0,0 1,-1-1,0 2,0-2,0 1,0 1,0-1,1 0,-2 1,2 0,-1 0,0 1,0-1,0 1,-3 1,2-1,-1 1,1-1,0 1,0 0,0 1,-7 5,9-7,1 0,-1 0,2 1,-2-1,1 1,0-1,-1 1,2-1,-1 1,0 0,0 0,1-1,-1 1,-1 0,2 0,0 0,0 0,-1 0,1 0,0 1,-1-2,1 5,2 3,1-9,-2 0,0-1,-1 0,0 1,0-1,1 0,-1 1,0-1,1 0,-1 0,0 1,1-1,-1 0,0 0,1 1,-1-2,0 0,-1-21,1 19,-1 2,1-2,0 0,0 1,0-1,0 1,1-1,0 1,-1 0,1-1,1-3,-2 7,0 0,0 0,0 0,0 0,0 0,0 0,0 0,0-1,0 1,0 0,0 0,0 0,0-1,0 1,0 0,0 0,0 0,0-1,0 1,0 0,0 0,0 0,1 0,-1 0,0 0,0 0,0 0,0 0,1 0,-1 0,0 0,0 0,0 0,0 0,1 0,-1 0,0 0,0 0,0 0,0 0,0 0,0 0,0 0,0 0,0 0,0 0,1 8,-2 11,-2 3,2-18,0 1,0-1,1 1,0 0,-1 0,1 0,0 0,1-1,-1 7,0-10,0-1,0 0,0 0,0 0,0 0,0 0,0 0,0 0,0 0,0 0,0 0,0 0,0 0,0 0,0 0,0 0,1 0,-1 0,0 0,0 0,0 0,0 0,0 0,0 1,0-1,0 0,0 0,0 0,0 0,0 0,0 0,0 0,0 0,0 0,0 0,0 0,0 0,0 0,0 0,0 0,0 0,0 0,1 0,-1 0,0 0,0 0,0 0,0 0,0 0,0 0,0 0,0 0,0 0,0 0,1-1,2-4,1-12,-3 15,-1-2,2 1,-1-1,1 0,-1 1,2-1,-2 1,1 0,1 0,3-5,2-3,-8 11,0 0,0 0,0 0,0 0,0 0,0 0,0 0,0 0,0 0,0 0,0 0,0 0,0 0,0 0,0 0,0 0,0 0,0 0,0 0,0 0,0 0,0 0,0 0,0 0,0 0,0 0,0 0,0 0,0 0,0 0,0 0,0 0,0 0,0 0,0 0,0 0,0-1,0 1,0 0,0 0,0 0,0 0,0 0,0 0,0 0,0 0,0 0,0 0,0 0,0 0,0 0,-6 3,-6 5,10-6,2-1,-2 1,1-1,0 1,0 0,0 0,1-1,-1 1,-1 0,2 1,0-1,0-1,-1 1,0 1,1-1,0 0,-1 0,1 4,0 0,1-1,0 0,0 0,-1 1,1-1,2 8,-4-15,-2 0,2 1,-1-1,0 1,0 0,0 0,0 0,-1 0,2 0,-4 1,4-1,0 1,1 0,-1 0,1 0,0 0,0 0,0-1,-1 1,1 0,-1-1,1 1,0 0,0 0,0 0,0 0,-1-1,1 1,0-1,0 1,0 0,0-1,0 1,0 0,0-1,0 1,-1-1,1 1,0 0,0 0,0-1,0 1,0-1,0 0,0 1,0 0,0 0,0-1,1 1,-1-1,0 1,0 0,0 0,0-1,0 1,0-1,0 1,0-1,1 1,-1 0,0 0,0 0,1-1,13-21,-9 17,-1-3,-3 6</inkml:trace>
</inkml:ink>
</file>

<file path=ppt/ink/ink9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8:10.015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31 18,'0'7,"0"0,-1 0,1 0,-1 0,0 0,0 0,0 0,-1 0,-3 8,2-5,-1 0,2 1,-1-1,1 1,0-1,1 1,0-1,1 2,-1 10,1-20,0-1,0-1,0 2,1-2,-1 1,0 1,0-2,0 1,0 0,1 0,-1 0,0 0,1-1,-1 2,1-2,-1 0,0 2,1-2,0 1,0-1,-1 1,0 0,1-1,0 0,0 1,-1 0,1-1,0 0,-1 1,1-1,-1 0,3 0,-2 0,1 0,0 0,-1 0,0 0,1-1,0 1,-1-1,1 0,-1 1,1-1,-1 0,1 0,1-1,-2 0,10-8,-9 6,-8 5,1 3,-1 0,0 0,0 0,-7 10,9-11,19 3,-1-1,-14-5,0 0,0 0,0 0,1 0,-1 0,0 0,1 0,-1 0,0 0,0 0,1 1,-1-1,0 0,0 1,0-1,0 0,0 1,0-1,1 0,-1 0,0 0,0 0,0 1,0-1,0 0,1 1,-1-1,0 0,0 0,0 0,0 1,0-1,0 1,0-1,0 1,0-1,0 0,0 0,-1 0,1 0,0 1,0-1,0 1,0-1,0 0,-1 0,1 0,0 0,0 0,0 1,0-1,0 0,0 1,-1-1,1 0,0 0,0 0,-1 0,1 0,-1 0,1 1,0 0,0 0,0-1,0 0,-1 1,1 0,0-1,-1 0,1 1,0 0,0 0,0-1,-1 1,1 0,0-1,0 1,0-1,0 2,0-2,1 0,-1 1,0 0,0-1,0 1,1 0,-1 0,0-1,1 1,-1-1,0 1,0-1,0 1,0-1,0 1,1-1,0 0,-1 1,1 0,-1-1,0 0,1 1,0-1,-1 0,0 1,1 0,-1-1,0 0,0 0,1 0,0 0,-1 1,1-1,-1 0,0 0,1 1,-1-1,0 0,1 0,-1 0,0 0,1 0,-1 0,1 0,-1 0,1-1,-1 1,0 0,0-1,1 1,-1 0,1 0,-1 0,1 0,-1 0,0-1,0 0,1 1,-1 0,1-1,-1 1,0 0,1-1,-1 0,0 1,0-1,0 1,0-1,0 1,0 0,0-1,0 1,0-1,0 1,0-1,0 0,0 1,0-1,0 1,0-2,2-9,-1 0,1 0,1 0,5-21,3 10,-11 22,0 0,0 0,0 0,0 0,0 0,0 0,0 0,0 0,0 0,0 0,0 0,0 0,0 0,0 0,0 0,0 0,0 0,0 0,0 0,0 0,0 0,1 0,-1 0,0 0,0 0,0 0,0 0,0 0,0 0,0 0,0 0,0 0,0 0,0 0,0 0,1 0,-1 0,0 0,0 0,0 0,0 0,0 0,0 0,0 0,0 0,0 0,0 0,0 0,0 0,0 0,0 0,0 0,0 0,0 0,0 0,0 0,0 0,0 0,0 0,0 0,0 0,0 0,0 0,-4 14,2-9,2 0,-1 0,0 0,0 0,1 0,0 0,0 0,0 6,0 14,0-25,0 0,0 1,0-1,0 1,0-1,0 1,0-1,0 0,0 0,0 0,0 1,0-1,0 1,0-1,0 0,-1 1,1-1,0 0,0 0,0 0,0 1,0-1,0 1,-1-1,1 0,0 0,-1 0,1 0,0 0,0 0,0 0,0 0,-1 1,1-1,0 0,-1 0,1 0,0 0,-1 0,1 0,0 0,0 0,0 0,0 0,0 0,0 0,-1-1,0 1,1 0,0 0,-1 0,1-1,-1 1,0-1,1 1,0-1,0 1,0 0,0-1,0 0,-1 1,1 0,0-1,-1 0,1 0,0 1,0 0,-1-1,1 0,0 1,0 0,0-1,0-1,0 2,1-5,1 0,-2 0,1 0,1 1,-1-1,0 0,2 1,0-4,0 3,-2 0,1 0,1 1,-3-1,2 0,-1 0,2-8,-2 2,1-16,-2 26,0 1,0-1,0 0,0 1,-1 0,1 0,0 0,0-1,-1 1,1-1,0 1,0 0,-1 0,1 0,0-1,0 1,0-1,-1 1,1 0,0-1,-1 1,1 0,0 0,0 0,-1 0,1 0,0 0,0 0,-1 0,1 0,-1 0,1 0,-1 0,1 0,0 0,0 0,0 0,0 0,0 0,-1 1,-15 7,12-4,2-4,2 0,-1 0,0 0,0 0,1 0,-2 0,1 0,1 0,-1 0,0 0,0-1,0 0,0 1,0-1,1 1,-1 0,0-1,0 0,1 1,-1-1,0-1,-14-20,15 22,0 1,0 0,0 1,-1-1,1 0,0 0,0 1,0-1,0 0,0 0,0 1,1-1,-1 0,0 0,0 0,0 1,1-2,-1 2,0-2,1 2,0-1,-1 0,0 0,1 0,0 0,0 1,8 2,-9-4,1 0,-1 0,1 1,-1-1,1 1,0-1,0 0,-1 1,0-1,0 0,1 1,0-1,-1 1,1-1,-1 1,0 0,1-1,-1 1,1-1,-1 1,1 0,-1 0,0 0,0-1,0 1,0 0,0-1,0 2,0 0,1 0,-1 1,1 0,0 0,-1-1,1 1,-1 0,2 4,-1-7,-1 0,0 0,0 1,1-1,-1 0,0 1,0-1,1 0,-1 0,0 0,0 1,0-1,0 0,0 0,0 0,0 0,1 0,-1 0,0 0,1 0,-1 0,1 0,-1 0,0 0,1 0,0 0,-1 0,0-1,1 1,0-1,0 1,-1-1,1 1,-1-1,1 1,-1-2,1 2,-1-2,3-1,-2 0,1-1,1 1,-3-2,3 2,-2-1,1-6,-1 7,0 1,-1-1,1 0,-1 1,0-1,0 0,0 0,0 1,0 0,0-1,0 0,0 1,-2-4,2 6,-1-1,1 1,0 0,0 0,0 0,0-1,0 1,0 0,-1 0,1 0,0-1,-1 1,1 0,0 0,0 0,0 0,0 0,-1 0,1 0,0 0,0 0,0-1,-1 1,1 0,0 0,-1 1,1-1,0 0,-1 0,1 0,0 0,0 0,0 0,0 0,0 0,0 0,-1 1,1-1,0 0,0 0,-1 0,1 0,0 1,-2 3,9-4,-4-2,2 0,-1 0,1 0,4-4,-9 5,2 0,-1 1,0-1,-1-1,1 2,0-1,0 0,0 0,0-1,-1 1,1 0,0 0,-1 0,1-1,0 1,-1-1,1 2,-1-3,0 3,0-2,0 0,1-2,-2 4,1-1,0 1,0-1,0 1,0 0,0-1,0 1,0 0,-1 0,1-1,0 1,-1 0,1 0,-1 0,1-1,0 1,0 0,-1 0,1 0,-1 0,1 0,0 0,0 0,-1 0,1 0,0 0,0 0,-1 0,1 0,-1 0,1 0,-1 0,1 0,0 0,0 1,-1-1,0 0,0 0,0 1,0-1,0 1,0-1,0 1,0 0,-1-1,2 1,-2 1,2-2,0 0,0 0,0 0,0 0,0 0,0 1,1-1,-1 0,0 0,0 0,0 0,0 1,0-1,1 0,-1 0,0 0,0 0,0 0,0 0,0 0,0 0,0 0,0 0,0 0,0 0,0 0,0 0,0 0,0 0,1 0,-1 0,0 0,0 0,0 0,0-1,1 1,-1 0,0 0,0 0,0 0,0-1,0 1,1 0,-1 0,0 0,7-5,-6 5,-1 0,0 0,1-1,0 1,0-1,-1 1,0 0,1-1,-1 1,0-1,0 1,1-2,-1 2,1-1,-1 1,0-1,0 0,0 1,1-1,-1 0,0 0,0 1,0-1,1 0,-1 1,0-2,0 1,-1 0,0 0,1 1,-1-1,0 0,0 1,1-1,-1 0,0 0,0 1,0 0,1-1,-1 1,1-1,-2 1,1 0,-1 0,-3-3,0 1,-1-1,2 1,-1-1,0-1,1 0,-9-9,4 4,9 9,0 0,0 1,0-1,0 0,0 0,0 0,0 0,1 0,-1 0,0 0,0 1,1-1,-1 0,0 1,0-1,0 1,0-1,1 0,-1 0,0 0,0 0,0 1,0-1,0 1,0-1,0 0,0 0,0 0,0 0,0 1,0-1,0 1,0-1,0 1,0-1,0 0,-1 0,-7 9,8-8,-1 0,-1 0,2 0,-1 0,0 0,1 1,-1-1,-1 0,1 3,1-4,0 0,0 0,0 0,0 0,0 0,0 0,0 1,0-1,0 0,0 0,0 0,0 0,0 0,0 0,0 0,0 1,0-1,0 0,0 0,0 0,0 1,1-1,-1 0,0 0,0 0,0 0,0 0,0 0,0 0,0 0,0 0,0 0,0 0,0 0,0 0,1 0,-1 0,0 0,0 0,0 0,0 0,1 0,-1 0,0 0,0 0,0 0,0 0,0 0,1 0,-1 0,0 0,0 0,0 0,0 0,0 0,0 0,0 0,11-5,-7 3,-3 2,-1 0,1 0,-1 0,1 0,0 0,-1 0,1 0,-1 1,0-1,0 0,1 1,0-1,0 0,-1 0,0 0,1 1,-1-1,1 1,-1-1,0 1,0-1,0 0,1 1,0 0,3 16,-4-16,0-1,0 2,0-2,0 0,0 1,0 0,0 0,0-1,0 2,0-2,0 0,0 1,0 0,1-1,-1 1,1 0,-1 0,1-1,-1 1,0-1,0 1,0-1,1 0,-1 1,1-1,0 1,-1-1,0 0,1 0,0 1,-1-1,1 1,-1-1,3 0</inkml:trace>
</inkml:ink>
</file>

<file path=ppt/ink/ink9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9:32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1,'1'34,"0"1,10 46,-7-54,1 39,-5-40,2-1,5 26,21 98,-25-122,0-1,-2 38,-1-40,1 1,0 0,7 25,7 53,-3-18,-7-53,-1 58,-3-56,7 50,2-3,-4 0,-6 109,-3-73,3 569,2-667,0 2,5 21,2 21,-6 143,-3-12,11-100,1 25,-13 154,0-261,0 1,-1 1,-5 15,3-14,-3 29,5-1,1-13,-5 33,3-46,0 0,1 28,2-36,1-1,0 0,1 0,0 0,0 0,1 0,6 12,8 24,-13-85,-5 19</inkml:trace>
</inkml:ink>
</file>

<file path=ppt/ink/ink9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9:40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1,'-1'2,"1"1,-1 0,-1 0,2-1,-2 1,1-1,-1 0,1 1,-1-1,-2 3,-2 3,-22 31,8-9,-20 33,31-44,3-9,0-1,1 2,0-1,1 1,1-1,0 1,0 0,-2 20,3-10,-2 1,0-1,-1 1,-12 29,8-29,3-1,0 0,1 1,-3 31,8-11,-1-6,-7 37,-8 126,17 2,1-64,-3-58,3 94,9-80,-5-58,0 45,-5-21,-4 124,-17-61,8-41,6-47,-1 44,7 244,1-144,1-139,2 0,2-1,14 49,8 44,-17-63,8 90,-18-129,0 8,11 73,-6-62,-2-1,-4 93,-2-56,2-65</inkml:trace>
</inkml:ink>
</file>

<file path=ppt/ink/ink9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9:43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1,'0'4,"0"4,0 5,0 4,4-1,1 0,0 1,-1 2,-1 1,-2 0,0 2,0-5</inkml:trace>
</inkml:ink>
</file>

<file path=ppt/ink/ink9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20:2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25 903,'4'3,"0"-1,0 1,0-1,1 0,-2-1,2 1,-1 0,1-1,5 1,20 8,49 20,-66-25,-1 1,21 10,2 2,66 31,-93-45,0-1,1 0,12 2,-13-3,-1 0,2 1,-2-1,11 6,47 22,-40-19,28 16,-40-21,0 0,0-1,24 7,6 2,-37-12,14 7,2-1,-1-1,2-1,0 0,44 3,-36-6,33 6,-14 0,90 11,120 29,-121-18,-99-26,1-1,-1-2,55-4,-23 0,19 2,98 13,0 17,66 5,28 0,-133-18,-139-16,128 16,-88-8,90 25,0 1,-103-30,62 2,-67-7,0 2,55 11,-38-2,64 4,-87-11,27 7,-36-6,0-1,0-1,1-1,30 1,2-6,134-2,-152 6,0 1,0 2,52 13,19 6,-64-15,0 1,49 18,124 52,-149-59,94 18,-146-36,39 8,0-3,56 1,-61-6,2-3,-1-2,91-17,-101 12,-19 5,-1-1,1-1,-1-1,0 0,27-14,46-28,158-62,-165 76,-18 9,-36 15,-1-2,0 0,28-17,-34 16,-1 1,2 0,0 3,0-1,34-7,-44 13,1 0,-1-1,19-9,-26 10,0 1,0-1,0 0,-1-1,1 1,-1-1,0 0,8-10,13-18,-20 27,0-1,-1 1,1-1,-2 0,0 0,0-1,6-13,29-130,-38 148,3-13,-1-1,-1 1,-1-1,0 0,-1 0,-1 1,0-1,-2 1,-5-22,3 28,-1-1,0 0,0 1,-2 0,1 0,-1 1,-9-8,1-1,0 1,-1 0,-2 0,1 1,-2 1,-35-20,42 28,-189-98,120 69,-63-25,53 24,-31-12,-32-15,115 44,-2 2,-85-23,80 27,-67-26,84 28,-86-23,38 12,16 5,0 2,0 3,-2 3,-113-5,39 4,94 6,0 2,-1 1,-51 5,-22 15,63-9,-93 5,-314-15,429 0,1-2,-1 0,-54-14,-92-37,107 30,22 12,0 2,-91-8,126 16,-338-6,217 10,124-2,0 2,-1-1,1 1,1 0,-21 7,-54 27,57-23,-52 16,-287 42,309-66,38-4,1 1,-29 6,2 2,-49 3,66-10,-72 5,62-6,-77 13,-25 14,-45 9,142-28,-1-3,-53 1,88-6,0 0,0 1,-1 0,1 1,1 0,-12 6,7-4,-1 1,-16 3,-48 7,-19 4,-76 34,82-24,45-19,40-12,0 2,0 0,0 0,0 0,0 1,1 1,-1-1,1 1,0 0,0 0,-7 7,-17 14,22-19,0 2,0-1,1 1,-8 9,10-8,1 0,0-1,-1 1,3 0,-2 0,2 1,0-1,0 1,-2 18,3 3,2 57,1-38,-1-45,0 0,1 0,-1 0,1 0,0-1,0 1,1 0,0 0,-1-1,5 6,-5-8,1 1,-1-1,1 0,0 0,0 0,0 0,0-1,1 1,0-1,-1 1,0-1,1 0,-1 0,1 0,0 0,-1 0,1-1,0 1,6 0,8 0</inkml:trace>
</inkml:ink>
</file>

<file path=ppt/ink/ink9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20:33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1,'1'34,"0"1,10 46,-7-54,1 39,-5-40,2-1,5 26,21 98,-25-122,0-1,-2 38,-1-40,1 1,0 0,7 25,7 53,-3-18,-7-53,-1 58,-3-56,7 50,2-3,-4 0,-6 109,-3-73,3 569,2-667,0 2,5 21,2 21,-6 143,-3-12,11-100,1 25,-13 154,0-261,0 1,-1 1,-5 15,3-14,-3 29,5-1,1-13,-5 33,3-46,0 0,1 28,2-36,1-1,0 0,1 0,0 0,0 0,1 0,6 12,8 24,-13-85,-5 19</inkml:trace>
</inkml:ink>
</file>

<file path=ppt/ink/ink9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20:33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1,'-1'2,"1"1,-1 0,-1 0,2-1,-2 1,1-1,-1 0,1 1,-1-1,-2 3,-2 3,-22 31,8-9,-20 33,31-44,3-9,0-1,1 2,0-1,1 1,1-1,0 1,0 0,-2 20,3-10,-2 1,0-1,-1 1,-12 29,8-29,3-1,0 0,1 1,-3 31,8-11,-1-6,-7 37,-8 126,17 2,1-64,-3-58,3 94,9-80,-5-58,0 45,-5-21,-4 124,-17-61,8-41,6-47,-1 44,7 244,1-144,1-139,2 0,2-1,14 49,8 44,-17-63,8 90,-18-129,0 8,11 73,-6-62,-2-1,-4 93,-2-56,2-65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4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1,'4'0,"4"0,5 0,8 0,3 0,4 0,3 0,-6 0</inkml:trace>
</inkml:ink>
</file>

<file path=ppt/ink/ink9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20:33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1,'0'4,"0"4,0 5,0 4,4-1,1 0,0 1,-1 2,-1 1,-2 0,0 2,0-5</inkml:trace>
</inkml:ink>
</file>

<file path=ppt/ink/ink9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20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1,'1'34,"0"1,10 46,-7-54,1 39,-5-40,2-1,5 26,21 98,-25-122,0-1,-2 38,-1-40,1 1,0 0,7 25,7 53,-3-18,-7-53,-1 58,-3-56,7 50,2-3,-4 0,-6 109,-3-73,3 569,2-667,0 2,5 21,2 21,-6 143,-3-12,11-100,1 25,-13 154,0-261,0 1,-1 1,-5 15,3-14,-3 29,5-1,1-13,-5 33,3-46,0 0,1 28,2-36,1-1,0 0,1 0,0 0,0 0,1 0,6 12,8 24,-13-85,-5 19</inkml:trace>
</inkml:ink>
</file>

<file path=ppt/ink/ink9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20:47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1,'-1'2,"0"1,0-1,1 0,-2 1,1-1,0 0,-1 0,1 1,-1-1,-1 3,-3 2,-19 30,5-10,-17 33,28-43,3-8,1 0,1 1,-1-1,2 1,-1 0,2 0,-1 1,-2 17,3-8,-1 0,-1 1,-1-2,-11 30,9-30,0 1,2 0,1 0,-4 29,8-9,-1-7,-6 35,-8 118,15 1,3-60,-4-53,2 88,10-76,-6-53,1 41,-5-19,-4 116,-15-58,7-37,5-46,-1 44,7 226,1-134,1-130,2 0,2-1,12 47,8 40,-16-58,8 83,-18-121,1 9,10 68,-5-59,-2 0,-4 86,-2-51,2-62</inkml:trace>
</inkml:ink>
</file>

<file path=ppt/ink/ink9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20:47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1,'0'3,"0"5,0 4,0 4,4-1,0 0,1 1,-2 2,0 0,-1 1,-1 1,-1-3</inkml:trace>
</inkml:ink>
</file>

<file path=ppt/ink/ink9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22:56.886"/>
    </inkml:context>
    <inkml:brush xml:id="br0">
      <inkml:brushProperty name="width" value="0.35" units="cm"/>
      <inkml:brushProperty name="height" value="0.35" units="cm"/>
      <inkml:brushProperty name="color" value="#CC0000"/>
      <inkml:brushProperty name="ignorePressure" value="1"/>
    </inkml:brush>
  </inkml:definitions>
  <inkml:trace contextRef="#ctx0" brushRef="#br0">0 305,'77'-3,"150"-27,5-1,-63 10,-106 11,71-3,-89 13,157-12,-94 5,22-3,-103 5,-1 0,1-2,43-15,-16 2,-38 15,1-1,-2 0,1-1,-1 0,0-1,-1-1,15-11,4-8,-19 16</inkml:trace>
</inkml:ink>
</file>

<file path=ppt/ink/ink9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23:22.248"/>
    </inkml:context>
    <inkml:brush xml:id="br0">
      <inkml:brushProperty name="width" value="0.35" units="cm"/>
      <inkml:brushProperty name="height" value="0.35" units="cm"/>
      <inkml:brushProperty name="color" value="#00A0D7"/>
      <inkml:brushProperty name="ignorePressure" value="1"/>
    </inkml:brush>
  </inkml:definitions>
  <inkml:trace contextRef="#ctx0" brushRef="#br0">87 324,'607'0,"-591"0,-1 2,30 6,-27-4,33 2,-15-5,0-2,0-1,0-1,-1-2,47-13,-58 12,0 2,0 0,34 1,73 6,-106 0,0 1,31 9,21 3,24-10,-40-4,-16 7,-38-7,0-1,0 1,-1-1,2 0,-2-1,2 1,9-2,-14 0,24-5,-27 6,1 0,0-1,-1 1,1 0,-1-1,1 1,-1 0,1 0,-1-1,0 1,1-1,-1 1,1 0,-1 0,1-1,-1 0,0 1,0-1,0 1,0-1,1 1,-1-1,0 1,0-1,1 1,-1-1,0 1,0-1,0 0,0 1,0-1,0 1,-1-1,1 1,0-1,0 1,0-1,-1 0,1 1,0-1,0 0,-5-5,1 1,-1 0,0-1,-1 1,1 1,-8-6,-7-6,-144-128,161 141,-2 0,0-1,1 2,-2-1,2 1,-1-1,0 1,-1 1,-6-3,-53-7,46 9,-49-9,35 4,0 2,-48-1,47 6,-1-2,-52-8,63 6,-23-6,-1 3,-80-3,-387 12,498-1,0 1,0 0,-1 2,2 0,-1 1,1 0,0 1,-20 11,-39 11,58-23,0 1,1-1,0 3,-24 13,40-21,0 0,0 0,-1 0,1 0,0 0,0 0,-1 0,1 1,0-1,0 0,-1 0,1 0,0 0,0 0,0 0,0 0,0 0,0 0,0 0,0 0,0 1,-1-1,1 0,0 0,0 1,0-1,0 0,0 0,0 0,0 0,0 0,0 0,0 1,0-1,0 0,0 0,0 1,0-1,0 0,0 0,0 1,0-1,0 0,0 0,0 0,0 0,0 0,1 0,-1 1,0-1,0 0,0 0,0 0,0 1,0-1,0 0,0 0,0 0,1 0,-1 0,0 0,0 0,1 0,-1 0,0 0,0 0,1 0,-1 0,0 0,16 2,-15-2,247 1,-113-3,-103 1,49-9,-48 5,44-1,-24 6,-12 1,-1-2,78-12,-75 8,-1 0,0 3,61 4,-24 0,-63-1,1-1,-1 2,0 0,18 6,-13-3,1-3,0 1,0-1,0-2,37-3,-5-8,-41 8,0 0,21-2,44 5,-58 1,0 0,1-2,-2 0,38-8,27-8,-95 23,-13 4,-3-5,1-2,-2 0,1-1,-35-4,25 2,-11-3,2 0,-78-17,62 5,35 7,-1 3,-30-5,-139-13,120 14,34 3,-49 0,49 5,-84 3,60 8,49-6,0-1,-22 1,20-2,-37 6,37-3,-39 2,40-7,1 3,-1-1,1 1,0 1,-28 11,12-5,15-5,-36 15,51-18,-1 0,1 0,-1 1,2-1,-2 1,1 1,1-1,0 0,-1 1,1-1,0 1,0-1,-2 6,3-5,0 0,1 1,0 0,0-1,0 1,1-1,0 0,0 1,1 9,9 43,-6-43,-4-11,1-1,0 1,0-1,0 0,1 1,-1-1,0 1,1-1,-1 0,2-1,-2 1,1 0,0 0,0-1,0 1,1 0,-1-1,1 0,-1 0,0 1,1-1,-1-1,1 1,0 0,0-1,3 1,10 1,-1 0,1-2,23-1,-20 0,506-2,-419 3,-84 0,0 3,26 4,-25-2,39 1,20-6,-45-1,0 2,58 7,-82-5,-6-2,0 0,-1 1,1-1,0-1,-1 0,11-1,-17 1,1 0,-1 0,0 0,0 0,0 0,0 0,0 0,0 0,0 0,1 0,-1 0,0 0,0 0,0 0,0 0,0 0,0-1,0 1,0 0,0 0,0 0,0 0,1 0,-1 0,0 0,0 0,0-1,0 1,0 0,0 0,0 0,0 0,0 0,0 0,0 0,0 0,0 0,0 0,0 0,0 0,0 0,0 0,0 0,0-1,-1 1,1 0,0 0,0 0,0 0,0 0,0 0,0 0,0 0,0 0,0-1,0 1,0 0,-1 0,1 0,0 0,0 0,-9-7,-12-4,-6-3,-1 1,0 2,-1 0,0 2,0 1,-44-6,-9 4,-112-2,118 12,-71 2,136 0,2-1,-1 2,0 0,1 0,-14 7,-19 6,-5 0,26-9,1-1,0 0,-1-1,-1-2,-29 3,42-6,1 0,-1 0,1 1,-1 0,1 1,-1-1,1 1,0 1,0 0,0 0,-8 4,-12 6,17-8,1-1,0 1,1 0,-11 8,18-11,0-1,0 0,1 1,-1 0,0-1,1 2,-1-2,1 1,0 0,-1 0,2 0,-1 0,0 0,0 0,1 0,-1 1,0-1,1 0,0 0,0 1,0-1,0 1,0-1,1 3,0-3,-1 0,1-1,0 1,0-1,-1 1,2-1,-1 0,0 1,0-1,0 0,1 0,-1 0,0 1,1-2,-1 1,1 0,-1 0,1 0,0-1,-1 0,1 1,-1 0,1-1,0 1,-1-1,2 0,-2 0,4 0,6 0,-1 0,0-1,15-3,146-13,-169 17,39-5,60-15,-26 4,-32 7,-29 5,2 1,26-3,-1 2,-1-2,0-2,56-17,-66 16,-10 4,0 2,-1-1,31 1,61 4,-40 1,176-2,-306-1,0 2,0 4,-99 17,131-15,-6 2,-1-1,0-3,0 0,-36 0,50-4,1 0,-26 7,-25 1,-11 2,54-7,-31 3,30-7,-13 2,-62 9,58-6,-1-2,-46-3,65 0,39 0,20 1,0-2,-1-1,1-2,31-6,115-31,-154 37,27-2,9-1,-8 1,1 2,67 2,-100 1,0-1,29-6,-27 4,37-3,-8 8,-33 0,0-1,0-1,-1 0,31-7,-26 4,-1 1,0 0,29 1,-24 1,45-8,51-17,-105 23,1 1,0 0,36 1,9 1,-58 0,1-1,0 0,-1 0,1-1,-1 1,0-1,1 0,-1 0,1 0,-2-1,1 0,0 0,6-5,-8 5,0-1,0 1,0-1,0 0,0 0,0 1,-1-2,0 1,-1 0,2 0,-2-1,1 1,-2-1,1 1,0-1,0-4,-3-71,1 71</inkml:trace>
</inkml:ink>
</file>

<file path=ppt/ink/ink9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23:47.273"/>
    </inkml:context>
    <inkml:brush xml:id="br0">
      <inkml:brushProperty name="width" value="0.35" units="cm"/>
      <inkml:brushProperty name="height" value="0.35" units="cm"/>
      <inkml:brushProperty name="color" value="#F6630D"/>
      <inkml:brushProperty name="ignorePressure" value="1"/>
    </inkml:brush>
  </inkml:definitions>
  <inkml:trace contextRef="#ctx0" brushRef="#br0">234 196,'31'0,"-17"-1,-1 1,1 0,-1 1,16 2,-26-2,1 0,0 0,-1 1,0-1,1 0,0 1,-1 0,0 0,0 0,0 0,0 1,0-1,0 1,0 0,-1 0,0 0,0-1,3 8,1 1,-1 1,-1-1,1 2,-2-1,0 0,-1 1,-1 0,0 0,0-1,-1 0,-3 19,3-29,-1 0,1 0,-1 0,1 1,0-1,-1-1,0 1,0 0,1 0,-2 0,1 0,0-1,-1 2,0 0,0-1,1-2,0 1,-1 0,2-1,-2 1,1 0,-1-1,1 0,0 1,-1-1,1 1,-1-1,1 0,-1 1,1-1,-1 0,0-1,-2 1,-1-2,2 2,-1-1,0 0,1-1,-1 1,1-1,-1 0,0 0,1 0,0 0,0-1,1 1,-6-6,3 2,0-1,0 0,2 0,-1-1,0 1,1-1,0 1,1-1,0 0,0 0,-1-14,2 10,-1 0,-1 1,0-1,-9-20,-5-6,14 38,1 5,1 8,1-6,-1-1,1-1,0 2,2 10,-2-15,1-1,0 1,-1-1,1 1,-1-1,1 0,0 1,-1-1,2 1,-1-1,-1 1,2-1,-1 0,0 0,1 0,-1 0,0 0,0 0,4 1,1 0,0 0,2 0,-1 0,-1-1,2 0,-2-1,1 0,0 1,0-2,0 1,8-2,8-2,0-1,23-8,119-30,-136 37,5-3,0 3,1 0,55-1,-40 6,57 3,-90-2,0 3,0-1,0 1,16 6,128 37,-87-26,-50-12,-11-4,0-1,0 0,0 0,17 1,16-4,-35-1,0 0,0 2,0-1,1 1,-1 1,-1 0,1 0,0 1,10 5,9 5,58 20,-159-31,-3-4,-133 3,135 10,49-7,-41 2,-64 9,76-8,-1 0,10 0,-63 1,71-8,1-1,-1 2,-43 6,-77 8,178-15,0-2,37-6,-26 3,1 1,42 1,-39 2,57-8,-27 0,1 4,114 4,-76 4,-50-5,64 4,-8 18,-105-19,-20 0,-34-2,26 1,-43-1,-90 2,111 5,0 2,0 2,-71 26,104-33,-16 8,16-6,9-5,0 0,0 0,0 0,0 1,0-1,0 0,0 0,1 0,-1 1,0-1,0 0,0 0,0 0,0 0,1 0,-1 0,0 0,0 0,0 0,1 0,-1 0,0 0,0 0,0 0,0 0,0 0,0 0,0 0,1 1,-1-1,0 0,0-1,1 1,-1 0,0 0,0 0,0 0,1 0,-1 0,0 0,0 0,0 0,0 0,0 0,0 0,109-7,64-3,-52-1,-10 0,-64 12,22-2,-69 1,1 0,0 0,0 0,-1 0,2 0,-1 0,-1 0,1-1,0 1,0-1,-1 1,1 0,0 0,0-1,-1 1,0-1,1 0,0 1,0-1,-1 0,0 1,0 0,0-1,1 0,-1 1,0-1,0 1,0-1,0 0,0 1,0-1,0 1,0-1,-1 1,1-1,0 1,0-1,0 0,0 1,-1-1,-3-5,0 1,1 0,-2 0,-4-5,-6-7,4 0,0-2,2 1,0-1,1-1,-10-37,13 33,-1-4,1 0,-2-41,7 66,0-1,0 0,0 0,-1 1,0-1,0 1,0-2,-1 2,-2-7,3 8,-1 0,0 0,0-1,0 1,0 1,0-1,-1 0,1 1,0 0,-1-1,1 1,-1-1,1 2,-6-3,-11-2,-1 0,-22-1,-15-4,16 4,-2 1,0 2,-79 4,39 1,49-2,-1 1,-34 6,40-2,-5 0,0 2,-58 18,54-11,-34 13,51-18,-37 9,-6 2,32-9,23-8,0-1,0 1,1 1,0-1,-16 11,65-25,6-5,179-59,-187 65,1 1,-1 3,81-5,22 1,4 0,393 11,-534-1,1 1,0 0,-1-1,0 1,0 0,0 1,0-1,0 1,-1 0,2 1,-2-1,1 1,-1-1,0 1,0 1,0-1,0 1,-1-1,6 7,-4-3,-1-1,1 1,-2 0,1 0,-1 0,0 1,-1-1,0 1,1 0,-2 0,1 14,0-4,7 31,-6-30,3 26,-3-33,-2 0,6 17,5 19,-12-44,0-1,1 2,-1-1,0 0,-1 0,1 0,0 0,-4 8,3-11,0 0,1 2,-1-2,0 0,0 0,0 1,-1-1,1 0,0 0,0 1,-1-2,1 2,-1-2,1 1,-1 0,1-1,-1 1,0 0,1 0,-1-1,0 0,0 0,1 1,-1-1,0 0,0 0,-2 0,-6-1,-1 1,0-2,-15-3,12 2,-246-56,239 54,0 1,1 1,-33-2,-65 6,42 1,19-2,0 2,-108 16,104-8,-86 4,134-14,-10 2,0 1,1 0,-1 2,0 0,1 1,-28 13,33-13,-37 10,-7 1,41-11,0 0,0-1,-2-1,1-1,0-1,0 0,-1-2,-34-3,53 2,-1 1,1-1,0 1,0-1,0 0,0 0,-1 0,1 0,0-1,0 1,0-1,1 0,-1 1,1-1,-1 0,-2-3,1 0,0 0,1-1,0 1,0-1,0 1,1-2,-2-6,2 7,-1 0,0 0,0 0,0 1,0-1,-1 1,-9-9,3 0,0-1,1-1,-12-28,18 34,0 0,0 1,1-1,-1-11,-5-19,7 38,1 0,0 0,-1-1,1 1,0 0,0-1,0 1,0 0,0 0,1-1,-1 1,0-1,1 1,0 0,0-1,0 1,2-3,-1 2,1 1,0-1,0 0,-1 0,1 1,0 0,0 0,0 0,0-1,6 0,6-3,1 1,-1 0,2 1,18-2,-29 5,284-46,-159 25,-101 18,33-1,-40 4,0-1,0-1,26-7,-14 3,-1-1,0 4,47-4,108 8,-83 2,-86 0,0 0,0 2,0 0,0 1,0 1,34 16,-20-10,11 8,0 1,74 49,-104-60</inkml:trace>
</inkml:ink>
</file>

<file path=ppt/ink/ink9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24:05.413"/>
    </inkml:context>
    <inkml:brush xml:id="br0">
      <inkml:brushProperty name="width" value="0.35" units="cm"/>
      <inkml:brushProperty name="height" value="0.35" units="cm"/>
      <inkml:brushProperty name="color" value="#AB008B"/>
      <inkml:brushProperty name="ignorePressure" value="1"/>
    </inkml:brush>
  </inkml:definitions>
  <inkml:trace contextRef="#ctx0" brushRef="#br0">1 153,'8'-7,"0"2,1 0,0 0,0 0,1 1,-1 0,1 0,12-1,-1-2,15-3,0 3,0 0,1 2,58-2,302 6,-195 2,-142 0,1-2,110-19,-126 12,1 1,80-2,-103 9,-1-3,26-4,-23 2,38-1,225 6,-133 1,-139-1,1 3,-1-1,17 4,-16-2,1-1,24 1,-24-2,1 0,0 0,-1 2,1 0,24 9,-21-7,-2-2,2 0,0-2,0-1,-1 0,25-2,-21 0,-6 1</inkml:trace>
</inkml:ink>
</file>

<file path=ppt/ink/ink9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24:27.225"/>
    </inkml:context>
    <inkml:brush xml:id="br0">
      <inkml:brushProperty name="width" value="0.35" units="cm"/>
      <inkml:brushProperty name="height" value="0.35" units="cm"/>
      <inkml:brushProperty name="ignorePressure" value="1"/>
    </inkml:brush>
  </inkml:definitions>
  <inkml:trace contextRef="#ctx0" brushRef="#br0">0 0,'1'2,"-1"0,1 0,0 0,0 0,-1 0,2 0,-1 0,0 0,0-1,0 1,4 3,19 15,-7-11,0-1,1-1,0 0,1-2,21 4,-20-3,32 8,-14-4,-1-1,1-1,68 5,-33-14,-1-4,134-25,-152 24,0 2,92 5,-61 0,-14 3,87 13,-16 1,-104-14,106 10,89 37,-177-39,59 6,-12-3,177 25,-233-35,217 13,-214-20,1-2,55-12,-12-6,-66 17,1-1,0 1,42-1,396 6,-465 0,1 0,-1 0,0 0,0 0,1 0,-1-1,0 1,0-1,1 1,-1-1,0-1,2 0,-3 2,-1 0,1 0,-1-1,0 1,1-1,-1 1,0 0,0 0,0-1,0 0,1 1,-1-1,0 1,0 0,0 0,0-1,0 0,1 1,-1 0,0-1,0 1,-1-1,1 1,0-1,-1-1,1 1,0-1,-1 1,0 0,0-1,0 1,0-1,0 2,0-2,-2-1,-16-11,-2 0</inkml:trace>
</inkml:ink>
</file>

<file path=ppt/ink/ink9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32:14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168 248,'-4'-3,"0"-2,1 0,-1 1,1-1,0 1,0-1,1 0,0-1,-1 1,2 0,-1 0,-1-12,1 3,1-1,1 1,2-27,-1 37,-1 0,0 0,1 0,0 0,0 0,0 0,1 1,-1-1,1 0,0 1,0-1,0 1,0 0,1 0,0-1,0 1,0 1,0-1,0 1,0-1,1 1,0-1,-1 1,1 1,0-1,-1 0,1 1,1 0,-2 0,2 0,-2 0,9 0,-5 2,0-1,-1 0,0 2,1-1,0 0,-1 1,0 0,0 0,0 1,0-1,-1 2,10 5,1 2,-2-1,0 2,16 16,40 47,-57-61,-2 0,0 0,-1 1,16 29,-16-25,-6-13,-1 0,-1 1,0 0,0 0,0-1,-1 1,2 10,-3 51,-1-41,1-21,0-1,0 0,-1 0,0 0,0 0,0 0,0 0,-2 0,2 0,-1 0,-1 0,0-1,1 0,-1 0,0 1,-1-1,0-1,0 2,1-2,-1 1,0-1,-10 5,-1 1,1-1,1 0,-25 8,33-14,0 0,-1-1,1 0,0 0,0-1,0 1,-1-1,1 0,-1 0,1-1,-10-1,-1-2,0 1,-1 0,1 2,0-1,-1 2,0 0,1 1,-27 5,27-3,-24 9,35-10,-1 1,0-1,1 1,-1 1,1-1,-9 9,-40 39,44-41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5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131 1,'-4'0,"-4"3,-6 2,-2 1,1 5,-2 3,0 5,3 3,2 1,5-1,3 0,2-2,2 0,0-1,4 0,2 0,-1-1,-1-3</inkml:trace>
</inkml:ink>
</file>

<file path=ppt/ink/ink9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32:15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9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32:29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204 302,'-4'-5,"-2"0,2 0,0-1,1 0,-1 1,0-2,1 2,0-2,1 1,0 0,0-1,-2-13,2 3,1-1,0 1,4-33,-3 45,1 0,0 0,-1 0,2 0,-1 0,0 1,1-1,0 1,0 0,0-1,1 1,0 0,0 0,0 0,0 1,1-1,-1 0,1 1,0 0,0 0,0 0,0 1,1-1,-1 1,1 0,0 0,-1 1,2-1,-2 1,1-1,1 2,8-1,-6 1,0 1,-1-1,2 1,-2 1,1 0,0 0,-1 1,0-1,1 1,-2 0,2 1,10 8,0 1,0 0,-1 1,19 20,50 57,-71-75,-1 1,-1 0,-1 2,19 34,-18-30,-10-15,1 0,0 0,-2 0,1 0,-1 0,0 0,0 13,-1 61,-3-48,2-27,0-2,0 2,0-1,-2 0,1 1,-1-1,1 0,-2 0,1-1,-1 1,0 0,0-1,0 1,0-1,-2 0,1 0,0 0,0-1,-2 0,2 1,-1-1,-12 6,-1 0,1 0,0 0,-28 10,38-18,2 0,-1 0,-1-1,0 0,1 0,0-1,-1 0,0 0,1 0,0 0,-12-3,-1-2,-2 1,1 1,0 1,0 0,0 2,0 0,0 2,-32 5,32-3,-27 9,39-10,2 0,-2 1,2-1,0 1,-1 0,-11 10,-46 49,51-52</inkml:trace>
</inkml:ink>
</file>

<file path=ppt/ink/ink9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32:29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9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1,'-1'2,"1"1,-1 0,0 0,0-1,0 1,-1-1,1 0,-1 1,1-1,-4 3,-1 3,-22 31,8-9,-19 33,29-44,4-9,1-1,-1 2,2-1,-1 1,2-1,0 1,0 0,-2 20,3-10,-1 1,-1-1,-2 1,-11 29,9-29,1-1,2 0,-1 1,-1 31,6-11,0-6,-6 37,-10 126,19 2,-1-64,-2-58,3 94,10-80,-7-58,1 45,-5-21,-3 124,-19-61,10-41,5-47,-2 44,8 244,1-144,2-139,0 0,3-1,15 49,7 44,-17-63,7 90,-17-129,0 8,11 73,-6-62,-2-1,-4 93,-1-56,1-65</inkml:trace>
</inkml:ink>
</file>

<file path=ppt/ink/ink9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1,'0'4,"0"4,0 5,0 4,4-1,1 0,-1 1,1 2,-3 1,0 0,-1 2,-1-5</inkml:trace>
</inkml:ink>
</file>

<file path=ppt/ink/ink9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1820 18,'0'0,"0"0,0 0,1 0,0 0,-1 1,0-1,0 0,1 0,-1 1,0 0,0-1,1 0,-1 1,1-1,-1 0,1 1,-1-1,0 1,0 0,0-1,0 1,0-1,1 0,-1 1,0 0,4 19,-4-11,12 31,-6-21,-1-1,5 30,-8-28,2 1,1-2,0 1,0-1,9 23,-6-22,11 45,-13-31,-6-27,1-1,1 2,-1-2,1 2,1 6,18 43,17 45,-14-39,-19-46,0-1,2 0,13 25,-8-18,-8-16,0 0,0-1,-1 0,2 0,-1 0,9 8,48 46,-55-53,-1 0,1 0,-2 0,1 1,0-1,5 14,-8-12,2 0,-2 0,1 0,-3 0,4 16,1 11,-3-31,0 2,-1-1,2 1,3 5,-4-6,1 0,-1 0,0 0,3 10,0 10,1 0,15 40,-10-39,-6-15,7 24,15 43,-9-27,-16-43,1 1,-1 0,-1 0,2 14,-2-14,0 1,0-1,6 18,-2-7,0 1,5 38,-3-13,1 1,15 55,-19-89,-2-1,3 24,-4-24,2 1,-2-1,6 16,-2-8,-1 1,0 0,-1 1,-1-1,0 0,-2 1,0-1,-3 28,3-41,-1 0,-1 1,0-2,0 1,-1 1,-6 14,-25 47,21-45,10-22,1 0,-1 0,0 0,0-1,0 1,0-2,0 1,-1 0,-5 4,2-3,0 0,0-1,-16 5,-2-1,-1-2,-43 0,59-5,-15 1,0-2,-1-1,1-3,-30-8,36 8,0 2,0 0,0 1,-36 5,9-2,-166-1,205 0,0 1,1 1,-10 2,-15 3,-17 2,19-3,-23 8,37-9,-1-1,0 0,-20-1,-308-4,328 1,-23-7,22 4,-18-1,10 3,-1 1,-48 10,38-5,27-3,0-1,0 1,0 0,0 1,-9 4,-39 18,38-18,-24 13,30-13,1 0,0-2,-2 0,1-1,1-1,-26 2,28-4,0 1,-9 3,9-3,-19 2,15-3,-1-2,0-1,-18-5,26 6,0-1,1 0,0 0,0-1,-1-1,-8-6,3 1,8 7,0-1,0 1,1-1,0 0,0-1,0 0,-5-5,-23-33,27 37,-9-12,8 10,0 0,-1 1,0-1,-7-5,-6-4,-32-37,29 28,19 22,0-1,0 0,0 0,0 0,0 0,0-1,1 0,-1 1,2-1,-1 0,0 0,1 0,-2-1,2 1,-1-12,-1-4,0 11,1-1,2 1,-2-20,2 27,1-2,-1 1,0 0,1 0,0 0,0-1,0 2,1-1,-2 0,3 0,-2 1,1-1,2-3,44-66,-34 51,-9 14,-1 1,0 0,-1-1,6-16,-5 15,-2 1,2 0,-1 0,1 0,5-7,-2 4,-2 0,1-1,6-12,6-16,-10 24,11-28,-14 30,-1 1,2 0,13-22,-15 31,-2-1,0 1,0-1,1 0,-1 0,-1-1,4-9,3-41,-4 23,-1 14,-1 0,-1 0,-2-32,2-27,-1 69,2 1,-1-1,1 1,1 0,2-9,4-13,-1-4,-4 15,10-29,-12 42,1-1,-1 1,1 0,1 0,-1 0,1 1,-1-1,6-4,6-8,0 0,-1-2,0-1,12-26,-18 35,15-22,-14 23,13-22,-21 29,2 0,-1-1,0 0,-1 1,1-1,-1 0,1 0,-2 0,2-7,0 1,0 0,5-17,-5 19,1 0,-2-1,1 1,1-14,-3-64,0-12,3 77,0 1,2-1,0 1,8-27,-8 32,19-48,-15 41,4-8,1 1,1 1,21-33,-32 57,1-1,-1 1,1 1,1-1,-1 1,9-6,2-2,21-11,-16 10,-16 10,1 1,-1 0,0 1,1-2,8 1,-8 2,1-1,-1-1,-1 0,8-3,28-16,-10 6,47-34,-71 45,1 0,-1 0,1 1,0 0,0 1,11-2,8-3,-11 4,1 0,0 2,29 2,-11 0,-19 1,-1 0,0 1,0 1,17 8,-16-6,-1-1,2-1,29 4,-26-8,-4 0,-1 0,1 2,0 0,25 8,4 9,-13-6,35 10,-42-15,-16-5,0-1,1 1,12 0,45-4,-57 1</inkml:trace>
</inkml:ink>
</file>

<file path=ppt/ink/ink9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1 415,'0'-2,"0"-1,1 0,-1 1,1-1,-1 1,1-1,0 1,-1 0,2 0,-1 0,-1-1,4-2,18-26,-14 20,2-4,-2 7,-2-2,0 0,0 1,0-2,7-18,-10 19,2 0,-1 0,2 0,4-10,-2 7,-1-1,0 0,8-22,-5 8,-7 22,0 1,0 0,0-1,1 2,0 0,-1 0,1-1,0 2,0-2,8-3,-6 3,2 1,-2 0,1 1,0 1,0-1,12-2,107 4,-64 2,-58-1,4 0,-1 0,1 0,-2 0,2 2,-1-1,1 1,-2 1,2-1,7 6,-9-5,0 1,0-2,8 3,-10-4,0 0,1 2,0-2,0 1,-1 1,0 0,0 0,5 4,52 57,-48-52,-12-12,1 2,0-2,-1 3,1-3,-1 2,1 0,-2-1,2 1,-1 0,1 0,0 2,7 13,-7-15,-1 0,0 1,2-1,-2 1,-1 0,2 0,-1 0,1 3,3 12,-1-1,1-1,1 1,1-2,12 26,-7-12,-9-22,-1 0,1-1,0 1,6 7,1 3,-4-9</inkml:trace>
</inkml:ink>
</file>

<file path=ppt/ink/ink9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0,'1'14,"-1"0,1-1,4 25,0-9,0 1,-3 0,2 54,-5 270,2-343,0 0,1-1,-1 0,2 1,-1-1,1 0,0 0,1-1,-1 1,2-2,-2 2,3-2,-2 1,1-1,1 0,-1 0,1-2,7 7,29 26,-35-34,0 0,1 0,-1-1,0-1,1 0,-1-1,2 1,11 0,9 5,12-1,-31-6,0 1,0 0,15 6,-4 2,-14-6,1 0,0-1,-1 0,1-1,10 2,27 3,-28-3,22-1,-25-1,21 4,-21-3,23 1,-25-4,5 0,-1 0,-1 2,1 0,30 10,-28-6,0-2,1-1,0 0,-1-3,28-1,-7-1,-34 2,-1 0,0-1,0 0,1-1,-1 1,-1-1,1 0,0 0,5-4,5-6,12-12,-18 17,-3 1,0 1,0-2,-1 0,1 1,0-1,-1-1,0 1,3-10,3-9,9-34,-11 34,-6 18,2 0,-1 0,8-11,-7 10,0 1,6-14,-1-5,-1 1,-1-1,0 0,5-44,-10 57,6-25,-6 29,1 0,-1-1,0 0,0-11,-1-8,-1 1,-1 0,-5-47,3 62,1 1,-1-1,0 1,-1-1,-8-22,10 32,0 0,1-1,0 1,-3-10,3 3</inkml:trace>
</inkml:ink>
</file>

<file path=ppt/ink/ink9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46,'8'31,"-5"-11,2 7,-2 1,0 43,-3-11,0 72,1-128,-1 0,1 0,0 0,0-1,0 1,-1-1,2 1,-1-1,1 0,-1 1,2-1,-3 0,3 0,-1 0,0 0,0 0,0-1,4 3,3 4,2-1,-1-1,15 7,12 9,-31-19,0-1,0 1,0-1,1 0,8 2,-13-4,0 0,0-1,1 0,-2 1,2-1,-1 0,0-1,0 1,0 0,0-1,1 0,-1 1,0-1,0 0,0 0,0-1,0 1,0 0,2-4,-2 3,-1 0,0 0,0 0,0 0,1-1,-2 1,0 0,1-1,0 1,0-1,-1 1,0-1,0 0,1-3,-2-42,-1 28,3-84,-3-44,1 134,-2 1,1 0,-1 0,-2 0,-4-13,6 15,0 5,1 1,0 0,-1 0,0 0,0 0,0 1,-1-1,1 2,-1-2,0 2,1-1,-1 1,-1 0,1 1,-6-4,3 2,-1 0,0 2,0-1,0 1,-1-1,1 3,-14-1,19 1,2 0,0 1,0-1,-1 0,1 0,0 1,0 0,-1 0,1-1,0 1,-1 0,1 0,0 1,0-2,0 2,-1-2,2 2,-1-1,0 1,0-1,0 1,0 0,0-1,1 1,0 0,-1-1,-1 4,1 3,0-2,1 1,-1 1,0-1,1 12,0-5</inkml:trace>
</inkml:ink>
</file>

<file path=ppt/ink/ink9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56,'0'0,"0"0,0 0,0 0,0 0,0 0,0 0,0-1,0 1,0 0,0 0,0-1,0 1,0 0,0 0,0 0,0 0,0 0,0-1,0 1,0 0,0 0,0 0,0 0,0 0,0-1,0 1,0 0,0 0,0-1,0 1,0 0,0 0,-1 0,1 0,0 0,0 0,0 0,0 0,-1 0,1 0,0 0,0 0,0 0,0 0,0 0,0 0,0 0,0 0,0 0,0 0,0 0,0 0,0 0,0 0,0 0,-1 0,1 0,0 0,0 0,0 0,0 0,-1 0,-3 10,2-4,1 2,0-2,1 1,0 0,-1 0,2 0,-1 0,0 0,3 11,-3-18,0 0,0 0,1 1,-1 0,0 0,0-1,0 0,0 0,0 1,1-1,-1 1,0-1,0 0,0 1,1-1,-1 0,1 1,-1-1,0 0,0 1,1-1,-1 0,1 0,-1 0,1 0,-1 0,0 0,0 0,0 0,1 0,-1 0,1 0,-1 0,0 0,1 0,-1 0,1 0,-1 0,1 0,-1 0,0 0,0-1,0 1,0-1,1 1,-1 0,1 0,-1-1,1 1,-1 0,0-1,0 0,1 1,0-3,0 1,2-1,-3 1,2-1,-1 1,0 0,1-6,-1 5,0 0,0 0,-1-1,0 1,1-1,-1 0,0 1,-1-1,1 1,0 0,0-1,-1 1,0-1,-2-5,-1-1,1 1,-1 0,-8-14,12 22,-1 1,1 0,0-2,0 1,-1 1,1 0,-1-1,0 0,1 1,0 0,-1-1,1 0,0 1,-1-1,0 1,1 0,-1 0,0 0,0-1,1 1,0 0,0 0,-1 1,1-1,-1 0,1 0,-1 0,1 0,0 1,0 0,0-1,-1 1,1-1,0 0,0 0,-1 1,1 0,0-1,0 0,0 0,0 1,0 0,0-1,0 1,-1 7,1 0,0 15,0-20,-1 26,1-17,0 0,0 0,1 0,2 16,0-18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5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12 127,'0'-3,"0"-4,0-5,0-2,0-3,0-1,-2-2,-3 1,0 3</inkml:trace>
</inkml:ink>
</file>

<file path=ppt/ink/ink9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0,'1'0,"0"0,0 1,0-1,1 0,-2 0,2 0,-1 1,0 0,0 0,0-1,0 0,0 1,0 0,0-1,0 2,0-1,0 0,1 2,-1-1,0 0,1 1,-1 0,-1 0,2-1,-1 1,-1 0,2 6,-1 3,1 0,-1 1,-1 19,0-26,-1 13,1 11,-2 2,-4 36,-9 64,14-130,1 0,0 0,-1-1,1 1,0 0,-1-1,0 1,0-1,1 1,-2 3,-3 1</inkml:trace>
</inkml:ink>
</file>

<file path=ppt/ink/ink9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12 701,'1'-67,"-2"-74,-4 92,2 30,0-31,2 33,2-1,-1 0,2 1,0 0,0 0,7-20,-6 22,4-24,-3 8,16-96,-20 125,0 1,0 0,0 0,0 1,1-2,-1 1,0 0,1 0,0 1,-1-2,0 2,0-1,1 0,0 0,0 1,-1-1,0 0,0 1,1-1,0 0,0 0,-1 1,2 0,-1-1,1 1,-1 0,0 0,1 0,-1 0,0 0,0 1,1-1,-1 0,0 0,0 1,0 0,1 0,0 1,29 18,-18-11,0 1,26 10,-25-16,1 1,-1-3,0 1,1-2,14 0,327-3,-201 2,-148 1,1 1,-2-2,9 5,16 2,5 1,-26-6,0 1,12 0,-8-4,-8 1,-2-1,1 1,0 1,8 1,-11-2,-2 0,1 1,0-1,0 1,0-1,0 1,0 0,0 0,0-1,0 2,-1-2,1 1,0 0,-1 0,2 1,-1-2,-1 2,0-1,0 1,1-2,0 2,-1-1,1 1,-1-1,0 0,1 2,0 15,0 0,-1 0,-1 27,-1 6,1-41,0 0,0 0,0 0,-1-1,0 1,-1 0,0-1,0 0,0 0,0 1,-10 13,11-17,0 0,0 0,1-1,0 1,-1 0,2 0,0 1,-1-1,1 0,0 11,-2 27,-1-25,-1 36,4-43</inkml:trace>
</inkml:ink>
</file>

<file path=ppt/ink/ink9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92,'9'-2,"0"1,-1-1,1-1,0 0,8-5,2-1,-13 6,1 0,-2-1,10-7,-11 7,0 1,1 0,-1 0,1 0,-1 1,1 0,7-2,-10 3,2 1,0 0,0-1,0-1,1 1,-1-1,1 1,-2-1,1 0,4-4,-28 19,16-10,1 1,1 0,-1 0,1 0,-4 7,-3 6,7-15,0 1,1-1,-1-1,0 1,0 0,0 0,0-1,0 0,-4 2,-22 9,12-7,-50 22,34-12,22-10</inkml:trace>
</inkml:ink>
</file>

<file path=ppt/ink/ink9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158 945,'-5'0,"-1"0,1-2,0 1,-1 0,0 0,0-1,1-1,0 1,-6-6,-2-2,0-1,-13-14,19 17,4 5,0 1,1-1,-2 0,2-1,-1 0,2 1,-2-1,1 0,0 0,0 0,0-1,1 1,-1-1,1 1,0 0,0-1,0 0,0 0,1 0,-1 0,1 1,0-10,0-11,0 16,-1-1,1 1,0 0,1-1,0 2,0-2,3-13,-1 19,-1 0,0 0,1 1,-1-1,1 1,-1 0,1 0,0 0,0 0,0 1,7-4,9-10,-10 8,-1 0,0-1,-1-1,1 0,-2 1,1-2,-1 0,0 0,-1-1,0 0,5-16,-9 27,3-15,1-1,-2 1,5-24,-5 7,0 17,-1 0,0-22,-2 13,-1 13,1 0,2-22,-1 31,-1-2,1 2,0-1,0 1,0-1,0 0,1 1,-1-1,1 1,0 0,-1 0,4-5,10-9,1 1,-1 1,20-14,-16 14,-14 12,1-1,0 1,0 0,0 1,9-3,15-6,-25 9,0 1,0-1,-1 1,1-1,0 2,-1-1,10 2,-2 0,20 6,-27-5,4 0</inkml:trace>
</inkml:ink>
</file>

<file path=ppt/ink/ink9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46,'0'0,"0"-2,1 2,-1-1,0 0,0 0,1 1,-1-1,0 0,1 1,0-1,-1 0,0 0,1 1,0 0,0-1,-1 0,0 1,1 0,0-1,0 1,0-1,16-7,-16 8,15-6,-9 2,1 1,0 0,0 1,0 0,0 0,0 2,0-1,1 1,7 1,-12 1,0-1,0 1,-1 1,1-1,0 0,-1 1,0 0,0 0,4 5,27 36,-26-34,6 10,-8-11,2 1,-1 0,-2 0,1 0,8 21,-4-4,16 46,-24-63,1 0,-1 0,0 0,0 1,-1 16,0-16,0 0,1 1,-1-2,2 2,3 14,-4-18,1 5,0 0,1 23,-1-2,1-8,-4-14,3 1,-1 0,4 15,6 9,6 17,-11-6,-6-36,2 0,4 23,-5-28,1 1,0 1,-1 0,0-1,-1 2,3 14,-4-22,0 0,0-1,0 2,-1-1,1-1,0 1,0 0,0 0,-1 0,0-1,0 1,1 0,0-1,-1 1,0 0,0-1,0 1,0-1,1 0,-2 0,1 1,0-1,0 0,0 0,-1 0,1 0,0 0,-1 0,1-1,0 1,0 0,-1-1,-2 1,-6 1,0 0,0-2,0 0,-1 0,2 0,-1-2,0 0,-16-6,-30-15,51 22</inkml:trace>
</inkml:ink>
</file>

<file path=ppt/ink/ink9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844 311,'1'-47,"-2"-53,1 97,-1 0,0 0,1 0,0 1,-1 0,-1-1,2 1,-2-1,2 1,-1-1,-1 1,1 0,-1 0,1 1,-1-2,1 1,-1 1,0-1,-3-1,-3-4,-1 1,-18-7,13 6,-20-12,20 11,1 1,0 0,-18-5,-5-1,26 8,1 2,-1-1,0 2,-15-1,8 2,-77 2,86 1,1-1,0 1,-1 1,1-1,0 1,0 0,1 1,-2 1,2-1,-12 11,-7 22,19-30,-2 2,-5 11,-11 14,20-30,-1 0,0 0,-10 6,1-2,-10 4,21-11,0 0,0 1,0 0,-1-1,1 2,0-2,0 2,-4 3,3-2,0 1,0 0,1 0,0 1,-1 0,1 0,0 0,0 0,1 0,-3 8,-9 29,-9 22,21-56,1-1,-1 1,1 9,0-11,0-1,0 1,0-1,0 0,0 1,-5 10,3-9,-1 0,2 0,-1 0,1-1,-1 2,-1 14,3-12,-2 0,-3 13,4-16,-1 1,2-1,-1 0,-1 17,3 15,0-25,-1 1,0-1,-3 24,1-24,2 2,-1 0,2-2,0 24,0 29,-1-55,-1 1,-6 22,6-24,-1 0,1 1,-1 19,-2 43,-1 28,5-92,2 0,-1 0,1 0,0 0,1-1,0 1,0 0,1-1,6 17,9 29,-9-27,0 0,14 49,-20-68,-1 2,0-1,-1 0,0 1,0 15,0 32,-3 60,1-108,-1 1,1-1,-6 17,4-19,1 1,-1 0,3 1,-3 18,2-18,1 5,-1 1,1-1,-5 19,4-24,-1 1,1-1,1 1,-1-1,1 2,0-2,1 1,-1-1,2 1,3 15,-3-20,1 2,-1-2,1 1,0 0,0-1,1 0,-1-1,2 1,-2-1,2 0,0 0,-1 0,2-1,-2 0,7 4,23 17,-27-21</inkml:trace>
</inkml:ink>
</file>

<file path=ppt/ink/ink9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923 355,'-4'-4,"2"1,-1 0,0-1,-8-3,7 4,2 1,-1 0,0-1,0 0,0-1,-4-4,2 1,0 2,-1-2,1 2,-1 0,0 0,1 0,-11-4,-13-12,1 0,19 16,3 0,-2-2,1 1,0 0,-9-12,1 0,-5-7,17 22,1-1,0 1,-1 0,0 0,-1 0,2 0,-1 1,-8-5,-29-10,9 4,20 9,0 0,-20-3,20 4,-26-8,29 8,0 0,-1 1,0 1,0 0,-12 1,8 0,2-1,-17-3,-53-14,69 16,0 0,0 1,0 1,0 1,1-1,-1 3,-22 6,31-8,1-1,0 2,0-1,0 0,0 0,0 1,1-1,-1 0,0 1,0 0,1 0,0-1,-1 2,-1 2,-2 3,1 1,-6 15,-4 10,1-7,1 2,-12 35,12-31,8-19,1 0,-6 24,-1 9,8-35,0 0,0 0,1 0,1 1,-1-1,2 17,-1-9,0-7</inkml:trace>
</inkml:ink>
</file>

<file path=ppt/ink/ink9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1,'0'2,"0"1,-1-1,0 1,0-1,0 0,0 1,0-1,0 1,-1-1,2 0,-1 0,-1 0,-2 3,-2 3,-22 28,20-28,1 1,-10 17,-6 7,20-29,-1 1,0 0,2 0,-1 0,-1 0,2 0,-1 1,0-1,1 1,1 0,-2 0,2 0,-2 9,1 32,2-37,-1 0,0 0,1-1,-2 0,1 2,-5 12,1-5,2 0,-1-1,-3 36,5-31,-1-1,-5 24,3-27,3 1,-1 0,2 1,0-1,0 0,3 24,-3 50,-10-19,8-47,0 0,-2 53,5-67,0 0,0 0,-1 0,-1 0,1 0,-1 0,-6 23,5-28,2-1,-1 2,2-1,-2 1,1-1,1 16,0-13,0 0,-1-1,-2 17,0-2,0 1,1 0,1-1,3 43,-2-10,0-47,0-1,0 1,1 0,0-2,0 2,1-1,0 1,6 18,-6-20,1-1,-2 0,0 1,2 12,-2-12,1 1,-1-1,4 13,-2-11,-1 0,0 0,0 1,-1-1,0 1,-1 18,0-17,0 1,1 0,1-1,2 16,-2-25,-1 0,1 0,-1 1,1 0,1-2,2 8,-2-8,-1 2,1-1,-2 0,2 0,-1 1,2 7,0 10,-1-1,1-1,-2 2,1 40,-3-56,0 1,0-1,1 0,0 0,0 1,0-2,1 1,-1 0,2-1,2 10,4 1,-1-1,11 17,-9-17,15 30,-17-27,1-2,1 0,-1 0,2-2,0 1,14 14,-17-22</inkml:trace>
</inkml:ink>
</file>

<file path=ppt/ink/ink9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405 0,'9'31,"-9"-22,2 1,-1 0,-1-1,0 1,0 15,0-24,-1 1,1 1,-1-1,1-1,-1 2,1-1,0 0,-1 0,0-1,0 1,1 1,-1-2,0 0,0 2,0-2,-1 0,1 1,0-1,0 1,0-2,-1 2,1-1,0 0,-1 0,1 0,-1 0,1 0,0-1,-1 0,-3 2,-25-1,23-1,1 0,-1 0,1 1,0 0,-1 1,-12 5,10-2,1 0,-1 1,0 0,1 1,0 1,0-1,-8 13,-21 21,-32 43,50-59,1 0,1 2,1 1,-15 33,27-53,3-5,1-2,-2 0,1 2,1-1,-2-1,2 1,0 0,-1 1,0 2,1-5,0 0,0 1,0-1,0 0,0 0,0 0,0 1,0-1,0 0,0 0,0 0,0 0,0 0,0 0,0 0,0 1,0-1,0 0,0 0,0 0,0 0,0 0,0 0,1 0,-1 0,0 0,0 1,0-1,0 0,0 0,0 0,0 0,0 0,0 0,0 0,0 0,0 0,0 0,0 0,1 0,-1 0,5-2,4-8,-9 10,5-7,0-1,0-1,0 1,6-18,-7 15,1 0,12-18,-6 11,10-21,-12 22,17-27,-26 44,0 0,0 0,0-1,1 1,-1 0,0-1,0 1,0 0,0 0,1 0,-1 0,0 0,0 0,0 0,0 0,0 0,0 0,0-1,0 1,0 0,0 0,1 0,-1 0,0 0,0 0,1 0,-1 0,0 0,0 0,1 0,-1 0,0 0,0 0,0 0,0 1,0-1,0 0,1 0,-1 0,0 0,1 0,1 12,-2 15,-3-6,-1-1,0 0,-1 1,-9 26,10-36,0 1,-9 16,11-23,0-2,-1 2,1-2,0 1,0-1,-1 0,0 1,0-2,0 1,-4 3,6-5,1-1,-1 0,0 0,0 1,1-1,-1 1,0-1,0 0,1 0,-1 0,-1 0,2 0,0 0,-1 0,-1 0,2 0,-1-1,0 1,0-1,1 1,-1 0,0 0,-1-3,2 3,-1-2,0 2,0-2,0 1,1-1,-1 1,1-1,-1 0,0 1,1 0,0-1,0 0,-1-2,-1-3,2 0,0-1,0 1,0 0,0 0,3-8,-1 8,-1-1,2 0,-1 2,1-2,-1 1,2 1,-1-1,0 1,0 0,9-10,1-4,-9 14,-1 0,-1-1,2-1,-2 2,1-1,-1 0,0-1,1-10,5-18,-6 30,-1 2,1-1,-1 0,1 0,1 0,-1 1,0-1,1 1,-1 0,1-1,0 2,0-1,1 1,-1 0,0-1,1 2,-1-1,1 0,6-3,-2 3,1-2,9-8,2-1,5-5,-19 14,1 0,12-7,-3 5,18-12,-31 18,-1-1,0-1,1 1,0 0,-1-1,0 1,0-1,0 0,0 0,2-3,-2-2,-4 6,0 2,2 0,0 1,-1 0,0-1,0 0,0 1,0 0,0 0,1-1,0 0,-2 3,-13 21,9-15,0 2,-10 10,13-17,0-1,-1 0,1-1,0 1,-1-1,1 0,-1 0,0 0,-6 0,-8 6,14-5,0-1,0 1,-1 0,2 2,-8 6,-4 5,-4 6,16-20,1 3,-1-2,0 0,0 1,-1-2,1 1,-4 2,0-1</inkml:trace>
</inkml:ink>
</file>

<file path=ppt/ink/ink9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447 136,'0'-3,"0"-1,1 2,-1-1,0 0,1 0,1-3,-2 3,1 1,0-1,-1 0,1 0,-1 0,0 0,0 1,1 0,-1-5,-1 4,0 0,0 0,1 0,-1 1,0-1,-1 0,2 0,-2 1,0-1,1 1,0 0,-1-1,0 1,0-1,0 2,-4-4,1-1,-3 1,2 1,-15-8,15 10,1 1,0-1,0 1,0 1,-1-1,1 1,0 0,1 1,-2-1,1 1,0 1,0 0,-9 3,8-1,0-1,0 1,1 1,0-1,-1 0,1 2,0-1,1 1,-1 0,-7 12,-14 32,-11 19,13-20,9-26,-16 31,12-28,5-6,-11 16,16-26,1 0,-6 14,11-20,1 0,0 1,0 0,1-1,-1 1,1 0,-1-1,2 1,-1 0,0 6,-1 32,3 51,0-24,-1-55,0-2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5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46 138,'0'-3,"-1"-1,0 2,0-1,-1-1,1 2,-1-2,0 2,0-2,-2-2,-9-14,11 14,-1 0,3 0,-2 0,0-10,1 13,1 1,0-1,0 1,1-1,-1 1,1-1,-1 1,1 0,0-1,0 1,-1 0,1 0,1 0,2-4,-4 5,1 1,-1-1,0 1,1 0,-1 0,1 0,-1 0,1-1,-1 1,1 0,-1-1,1 1,-1 0,1 0,-1 0,1 0,-1 0,1-1,0 1,-1 0,1 0,-1 0,1 0,-1 1,1-1,-1 0,1 0,-1 0,1 1,17 10,6 19,-21-22,0 2,1-2,-2 1,0 0,0 0,-1 0,0 1,0-1,-2 0,1 0,-1 1,-1-2,0 1,-5 13,-4 7,-2-1,0 0,-19 25,20-32</inkml:trace>
</inkml:ink>
</file>

<file path=ppt/ink/ink9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31,'0'5,"1"0,0-1,0 0,1 1,-1-1,0 0,1 0,-1 0,1 1,0-2,4 7,-6-9,1 0,-1-1,0 0,0 0,1 0,-1 0,0 1,0-1,1 1,-1-1,0 0,0 0,0 0,1 0,-1 0,0 0,0 0,0 1,0-1,1 0,-1 0,1 0,-1 0,0 0,0 0,0 0,1 0,-1 0,1 0,-1 0,0 0,1-1,-1 1,0 0,0-1,1 0,-1 1,1 0,-1-1,1 0,-1 1,0-1,0 0,0 0,0 1,0-1,0-1,1-1,-1-1,1 1,-1 0,0 0,-1-1,0-5,1 7,-1 0,0 1,0-1,1 1,-1 0,-1-2,1 3,0-2,0 1,0-1,-1 2,2-2,-1 1,-1 0,1 0,-1 1,1-1,-1 0,1 1,0-1,0 1,-1 0,1 0,-1 0,1 0,-1 0,-1 0,-6 0,1 2,-1-1,-11 5,14-4,-2 1,-1 1,2 0,-1 0,1 1,0 0,0 1,0 1,0-1,-9 13,15-18,-1 0,2 0,0 0,-1 1,-1-1,2 0,-1 0,1 1,-1-1,1 1,-1-1,1 1,0-1,-1 1,1-1,-1 0,1 1,0 0,0-1,0 4,0-5,0 0,0 1,1 0,-1-1,0 0,0 1,1-1,-1 1,0 0,0-1,0 0,0 0,1 0,-1 1,1 0,-1-1,0 0,0 0,1 0,-1 0,0 0,0 1,1-1,0 0,0 1,0-1,0 0,0 0,1 0,-1 0,-1-1,2 1,-1-1,0 1,0 0,0 0,1-2,9-4,0-1,10-9,-18 13,0 1,1-1,-1-1,0 1,-1-1,1 1,0-1,-1 0,1-1,1-4,-4 9,1-1,-1 0,0 1,0-1,1 1,-1 0,0-1,0 0,0 1,0 0,0-1,0 0,0 1,0-1,0 1,0-1,0 0,0 1,0 0,0 0,-1-1,1 0,0 1,0-1,-1 1,1 0,0-1,-1 0,1 1,0 0,0 0,0-1,-1 1,1-1,0 1,0 0,-1 0,0 0,1 0,0-1,0 1,-1 0,1 0,-1-1,0 1,1 0,0 0,0 0,0 0,-1 0,0 0,-1 0,0 0,0 0,-1 0,1 0,1 1,-2 0,0-1,-1 2,1 0,0 0,-1 0,2 1,-5 5,5-7,1 0,1 0,-2 0,1 0,1 1,-1-1,0 0,1 1,-1-1,0 1,1-1,0 1,-1-1,1 1,0 0,-1 1,1-2,0-1,0 1,1-1,-1 0,0 0,0 0,0 0,0 0,0 0,1 0,-1 1,0-1,0 0,0 0,0 0,1 0,-1 1,0-1,1 0,-1 0,0 0,0 0,0 0,0 0,1 0,-1-1,0 1,1 0,-1 0,0 0,0 0,0-1,0 1,0 0,0 0,0 0,1 0,-1 0,0 0,0 0,1-1,-1 1,0-1,10-7,-10 7,1 0,0 1,0 0,-1-2,0 1,1 1,0-1,-1 0,1 0,-1 0,0 0,1 0,-1 0,1 0,-1 0,0 0,0 0,0 0,0 0,0 0,0-1,0-1,0 2,0 0,-1 0,1 0,-1 0,1 1,-1-1,0 0,0 0,1 1,0-1,0 0,-1 1,0 0,0-1,0 0,0 1,1 0,-1 0,-1-1,0-1,-2 2,1-1,1 0,-2 1,1 0,0 0,0 0,0 0,0 0,0 1,-5 1,8-1,-2 0,1-1,0 1,0 0,0-1,-1 2,1-1,1 0,-1 0,-1 0,2 1,-2-1,2 0,0 1,-1-1,0 1,0-1,1 1,-1 1,1-2,-1-1,1 1,0-1,0 1,0-1,0 0,0 1,0 0,1-1,-1 0,0 1,0-1,0 1,0 0,1-1,-1 0,0 0,0 1,0-1,0 1,0 0,1-1,-1 0,1 0,0 1,-1 0,0-1,2 0,-2 1,2-1,-1 1,-1 0,1-1,1 0,-2 0,2 0,-2 0,1 0,2 0,2-1,-1-1,0 2,0-2,0 0,1 0,-1 0,0-1,5-4,-8 7,0-1,0 0,1 0,-1 0,-1-1,2 2,-1-2,0 1,0-1,0 1,-1-1,2 0,-2 1,1 0,0-2,-1 2,1 0,-1-2,0 2,1-1,-1 0,1 0,-1 0,0 1,0-2,0 2,0-1,0 0,-1-2,1 3,-1 0,1 0,0 0,0 0,-1-1,1 2,-1-1,0 0,1 1,-1-2,0 1,1 1,-1-1,1 0,-1 1,0 0,1-1,-2 0,1 0,1 1,0 0,-2 0,1 0,1 0,-2-1,2 1,-1 0,0 0,0 0,0 1,1-1,-1 0,0 0,-2 1,1 0,-1 0,1-1,0 2,-1-1,1 1,0-1,0 0,-1 2,1-1,0 0,-2 2,-30 48,32-47,0 0,0 0,1 0,-1 1,1 0,0-1,0 2,-1 8,0 6,1-14,-1 1,1-2,-1 1,0 0,-1 0,0 0,1-2,-1 2,0-1,0 0,-1 0,0-1,0 0,0 0,0-1,0 1,-1 0,1-2,-1 1,-6 3,4-1,-1 1,1 0,0 0,-7 11,5-8,-15 15,21-21,-1-2,2 1,-2 1,2-1,-1 1,1 0,0 0,-1 0,1 0,1 0,-2 1,2 0,0-1,-2 7,1 0,0 0,0 1,2-1,0 1,0 12,0-24,-1 0,1 0,0 1,0-1,0 1,0-1,0 0,0 0,1 0,-1 0,0 0,0 1,0-1,0 1,0-1,0 0,0 0,0 0,0 1,0-1,0 0,0 0,0 0,0 1,0-1,0 0,0 0,1 0,-1 0,0 0,1 0,-1 1,0-1,1 0,6-4,12-15,-16 16,34-50,-28 43,-1 0,1-1,-3 1,2-2,-1 0,-1 1,1-2,-2 0,0 1,8-30,-7 3,-5 30,1 0,-1 0,1 1,0-1,0 0,0 1,8-15,2-1,-10 17,2 1,-1-1,0 1,0 1,2-1,-1 0,-1 1,2 0,7-7,-2 7,-10 5,0 0,0 0,1 1,-1-1,0 0,0 0,0 0,0 0,0 0,0 0,0 0,0 0,1 1,-1-1,0 0,0 0,0 1,0-1,0 0,0 0,1 0,-1 0,0 0,0 0,0 0,0 1,0-1,0 0,0 1,0-1,0 0,0 0,0 1,0 1,-1 0,1 0,-1 0,1 1,-1-2,1 1,-1 0,-1 3,-6 14,-19 31,23-43,-1 0,1 0,-1-1,-1 1,0-2,-11 10,6-5,7-6,0-2,0 1,0-1,-7 5,9-9,5-2,3-4,16-10,38-37,-59 55,0-2,1 1,-1-1,0 0,0 1,0-1,1 0,-2 1,1-1,0-1,-1 1,3-3,-3 5,0 0,-1 0,1 0,0 0,0 0,0 0,-1 0,1-1,0 1,0 0,-1 0,1 0,0-1,0 1,0 0,0 0,0 0,-1 0,1 0,0 0,0 0,-1 0,1 0,0 0,0 0,0 0,0 0,0 1,0-1,0 0,0 0,0 0,-1 0,1 1,0-1,0 0,0 0,-1 0,-6 5,7-5,-14 9,2 1,0 0,-19 24,-14 13,9-20,25-21,1 1,-17 17,14-10,8-11,1 2,0-1,-7 11,9-13,1 0,0 1,-1 0,1 0,1 1,-2-2,1 1,1 0,-1 1,0-2,0 8,1 1,-1 0,1-1,0 1,2 15,-2-26,0 1,0-1,0 1,0-1,0 0,0 0,0 0,0 0,0 0,0 1,0-1,0 1,0-1,1 0,-1 0,0 0,0 0,1 1,-1-1,0 0,0 0,0 0,0 0,0 0,1 0,-1 1,0-1,0 0,1 0,-1 0,0 0,1 0,-1 0,0 0,9-4,6-13,11-22,-18 25,15-17,21-34,-29 43,-2 0,21-43,-12 6,-18 52,-1 0,1 1,0-1,0 1,6-7,-6 8,0 0,0 0,-1 1,2 0,-1 0,1 1,-1-1,1 1,5-2,-6 4,-2 0,1 0,0 1,-1 0,2 0,-2 0,1 0,0 0,0 0,0 1,0 0,0 0,-1 0,0 0,1 1,0-1,0 1,3 3,-1-1,-2-1,0 0,1 0,1 0,-2 0,1-1,0 0,-1 0,2 0,-1-1,1 0,4 1,29-2,-27 0</inkml:trace>
</inkml:ink>
</file>

<file path=ppt/ink/ink9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0,'2'0,"0"1,1-1,-1 0,1 1,-2 1,2-2,-1 2,0-2,0 2,0-1,0 1,2 2,22 29,-3-7,-17-18,0-1,0 3,0-2,-1 2,1 0,-2 0,1 0,-1 0,5 18,-8-19,-5-12,-13-20,9 13,-1-3,-2 0,-9-20,15 26,2 0,-1 0,1-1,0 0,0 0,1 0,-2-10,2 6,4 9,2 7,54 95,-49-82,-7-10</inkml:trace>
</inkml:ink>
</file>

<file path=ppt/ink/ink9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30,'20'36,"-6"-13,-5-5,0 1,14 37,3 10,-24-62,0 0,-1 0,-1 1,2-2,-1 1,-1 1,1-1,-1 0,1 1,-1 6,2 23,0-26,-1-13,-2-12,-1 7,0-2,-7-15,7 20,-1-2,1 1,-1-1,2 0,-3-16,3 18,1 0,0 0,-2 0,1 1,0-1,-1 0,0 1,-1 0,1-1,0 2,-5-8,-2-11,8 20,-1 1,1-2,-1 1,0 0,0 1,0-1,-3-3,-47-55,56 69,0 1,0 0,-1-1,3 10,1 3,1-3,-1 1,-1 0,-1 1,-1 0,0 0,3 25,-6-37,1 1,-2-1,5 12,-2-41,-3 11,0 0,0 1,-1-1,-1 1,1-1,-1 1,0-1,-1 1,0 0,0 1,-7-15,4 10,4 9,0 0,0 1,-1-1,-4-8,4 12,3-1,-2 1,0-1,1 1,-1 0,1 0,-1-1,0 2,0-1,1 0,-1 1,0 0,0 0,-2-1,1 1,0 0,0 1,0-1,0 0,0 1,1 0,-1 0,0 1,1-2,-5 5,-24 23,10-7,17-18,0 1,1-1,0 0,0 1,0 0,-3 6,2-3</inkml:trace>
</inkml:ink>
</file>

<file path=ppt/ink/ink9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0,'-5'6,"-1"0,0 0,0-1,0 0,-11 6,11-7,0-2,1 3,0-2,0 2,0 0,0 0,1 0,-7 9,3-2,-9 24,15-33,1-1,0 1,-1 0,2 0,-1 0,0 0,1 0,-1 0,1 0,-1 0,1-1,0 2,0 0,0-2,0 1,1 4,-1-5,0-2,1 1,-1 0,0 0,0-1,1 1,-1-1,1 1,-1 0,0-1,1 1,0-1,-1 1,1-1,-1 1,0-1,1 0,0 1,0-1,-1 0,2 1,-1 0,2-1,-2 0,2 0,-1 0,0 0,4-2,0 1,1-2,0 1,5-5,11-8,-17 11,-1 0,1 1,0 0,0 0,-1 0,1 2,0-1,7 0,-10 2,0 0,-1 0,1-1,0 0,0 1,-1-1,1 0,-1 0,1 0,0-1,-1 1,1 0,-1-2,3-2,-5 5,0 0,0 0,0 0,0 0,1 0,-1-1,0 1,0 0,0-1,0 1,0 0,0 0,0 0,0 0,0 0,0-1,0 1,0 0,0-1,0 1,0 0,0 0,0-1,0 1,0 0,0 0,0 0,0 0,0-1,0 1,-1-1,1 1,0 0,0 0,0 0,0 0,0 0,0 0,0 0,0 0,0 0,0-1,0 1,0 0,-1 0,1 0,0 0,0 0,-1-1,1 1,0 0,0 0,-1 0,1 0,0 0,0 0,0 0,0 1,-12-2,3 4,1 1,0 0,-1 0,2 1,-1 1,0-1,2 2,-10 8,-15 13,30-27,0 1,-2-1,3 1,-1-1,-1 1,1 0,-1 0,2-1,-1 1,0 1,0-1,1 0,-1 0,1 0,-1 0,0 3,-2 7,0-3</inkml:trace>
</inkml:ink>
</file>

<file path=ppt/ink/ink9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0,'0'1,"0"0,0 0,0 0,-1-1,1 2,0-2,-1 1,1 0,0 0,0-1,-1 2,1-2,0 0,-1 2,0-2,1 1,0-1,-1 1,-1 1,-13 9,2-1,10-6,0-1,0 2,1 0,-1-1,2 0,-2 1,1 0,1 0,-3 6,-9 48,12-49,0 0,0-1,0 2,1-1,0 0,2 18,-2-24,0 0,1 0,0-1,-1 1,1-1,1 1,-2-1,2 0,-1 1,1-2,-1 1,1 0,-1 0,1 0,0 0,0-1,0 1,1-1,-2 0,2 1,-1-2,3 3,-2-4,-2 1,2 0,-1-1,1 0,-2 1,2-1,-1 0,1 0,-2 0,2-1,-1 1,0 0,1-1,-2 0,2 0,-1 0,0 0,-1-1,2 1,-1-1,-1 0,2 1,2-5,-3 2,2 1,-2-2,1 1,-1 0,0 0,1-1,-1 0,-1 0,1 1,0-1,-1 0,2-10,-2-14,0 16</inkml:trace>
</inkml:ink>
</file>

<file path=ppt/ink/ink9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18,'39'1,"45"-2,-47-6,-23 3,23 0,-14 2,-14 2,0-1,-1 1,1 1,0-1,13 5,-13 0,-1 0,16 11,0 2,22 7,-42-23,0 0,-1 1,2 0,-2 1,8 6,8 7,-14-12,-1-1,0 1,8 8,-1 1,-5-7,0 1,7 13,5 7,46 65,-60-87,0 0,-1 0,0 0,5 11,-4-10,-2 0,1-1,0 1,8 9,-2-6,-1 1,0 1,0 0,-1 0,9 22,10 20,-9-20,-12-20,-1 1,1 0,-2 0,0 1,0-1,2 30,-3-12,-1 53,-2-41,0-32,0-1,-3 19,3-19,-1 0,0 16,2-23,1 0,-1 0,0-1,1 1,0 0,0 0,0 0,1-1,1 7,77 204,-77-209,-1-1,-1 1,0 0,1-1,-2 1,1 1,-1 8,0-9,1-1,-1 1,1 0,0-1,0 0,0 1,0-1,4 10,11 16,-10-21,0 1,3 10,6 15,-9-23,9 28,2 17,-14-49,4 8,-1 0,-1-1,4 22,-6-29,-1-1,1 0,0 0,0 0,0-1,1 0,0 0,9 12,9 17,-19-30,0 0,-1 2,1-1,-2 0,2 0,-2 0,1 1,-2-1,3 9,-3 1,1 0,-1 0,-2 17,0-26,2-1,-2 1,1-1,-2 0,1 0,-5 12,-21 37,22-46,1-2,-1 0,-1 0,-9 10,7-9,2-1,-12 17,12-16,1 0,-1-1,0 1,0-2,-1 0,1-1,-1 1,-1-2,-10 7,3-4,-1 0,-35 9,-37-1,83-16,1 2,-1 0,0 0,0 0,0 1,-7 6,-1 1,-14 14,7-5,19-17,-1 1,0-2,1 0,-1 2,0-3,-1 2,2-2,-1 2,-1-1,-2-1,5 0,-2 0,2 0,-1 0,0 0,1 0,-1-1,0 0,1 0,-1 1,1-1,-1 0,0 1,0-2,2 1,-2-1,0 2,1-2,-3-3,-1-4</inkml:trace>
</inkml:ink>
</file>

<file path=ppt/ink/ink9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-2 107,'12'-7,"1"0,0 2,0 0,16-2,-15 4,-1-1,-1 0,2-1,16-11,-24 13,1 1,-2-1,2 1,-1-1,0 3,11-2,15-4,23-8,-41 10,-1 2,1 1,-1 0,1 1,14 2,-14 2,28 8,1 2,14 1,-42-12,23 10,-32-9,-1-1,1 1,8 8,5 3,14 16,32 19,-47-34,26 13,-34-20,0 0,-1 0,0 2,14 18,-18-24,0 1,10 7,8 11,-18-19,-1 2,-1-1,1 1,-1 0,0 0,1 0,-2 0,4 13,0 7,3 32,-2-20,15 64,-8-50,-8-36,-1 1,-1 1,2 19,-2-17,6 24,1 19,-7-32,-1-18,-1 2,1 25,-3-14,5 26,-2-26,0 29,-5 7,4 66,-2-119,3-1,-1 1,1 0,0-1,0 0,0 0,1 0,7 11,-2 0,17 48,1 0,0 1,-23-64,-2 2,1 0,0 0,-1 0,0-1,0 2,0-1,-1 1,1 8,1 1,-1 0,2 0,-1 0,8 20,-8-29,1 0,0 0,5 9,11 20,-18-30,0 0,0 0,0 0,-1 0,1 1,0 11,0 2,-2 22,0-27,0 1,0-1,4 19,-1-17,0 29,-3-33,1-6,-1 0,0-1,0 2,-1-1,0-1,1 1,-1 0,-2 0,2 0,-1-1,-3 9,-33 63,33-69,-1-2,0 2,-1-2,0 0,-12 12,-60 50,69-62,0-1,1-1,-1 0,-21 9,-58 25,72-31,3-2,1-2,-26 7,-4 1,32-9,-1 1,1-3,-13 3,-21 2,30-4,-25 1,33-3,-6-1,1 0,-20-5,28 4,0 0,1 0,0-1,-1 0,0 1,1-1,0 0,0-1,0 1,0-1,0-1,0 1,-4-6,2 1,-1 1,0 0,0 0,-10-7,-8-9,16 13</inkml:trace>
</inkml:ink>
</file>

<file path=ppt/ink/ink9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88,'3'0,"1"0,-2-1,1 0,0 0,-1 0,2 0,-2 0,1-1,4-3,22-21,-24 20,1 0,0 1,0 0,11-7,-14 11,3-2,0 0,0 0,8 0,-11 2,-1 1,1 0,0 0,0 1,-1-1,0 0,0 0,1 2,0-1,-1 0,4 3,17 8,-17-10,-1 1,0 0,-1 0,2 0,-2 2,6 3,34 32,-41-37,-1 0,1 1,-1 0,1 0,-2 0,2-1,-1 2,-1-1,2 0,0 8,3 7,-1-9,0 0,0 0,11 15,3 6,-15-23,-1-1,5 14,1 1,-9-18,3-1,-1 1,0-1,0 0,6 5,4 8,-6-8,0 0,14 13,-15-16,1 0,-2 1,1 0,0 0,-1 0,7 12,8 18,-13-26,0 1,8 21,-10-22,-2 0,0 2,0-2,0 2,-1-2,1 2,-2 0,0-2,0 19,0-29,0 7,0-1,-1 0,1 0,-1 1,0-1,1-1,-2 1,1 1,-1-2,0 0,1 1,-2 0,0-1,1 0,0 0,-1 0,-4 5,-42 68,46-73,1-3,0 1,0 0,-1 0,1-1,-3 3,4-5,1 1,-1-1,0 0,0 1,1-1,0 0,0 0,-1 0,0 0,0 0,1 0,-1 0,0 0,1 0,-1 0,1 0,-1 0,0 0,0-1,1 1,0 0,-1 0,1-1,-1 0,0 1,1 0,0 0,-1-1,1 0,-1 0,0 0,-18-30,12 21</inkml:trace>
</inkml:ink>
</file>

<file path=ppt/ink/ink9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1,'2'4,"0"-1,-1 1,1 1,-2-2,2 1,-1 1,0-1,0 0,-1 0,1 9,2 6,33 161,-34-175,0 1,0 0,0 0,0 0,1 0,0-2,-1 2,1-1,0 0,0-1,2 1,-2 0,7 4,-3-3,1 0,-1-1,2 0,-2-1,1 0,15 3,-18-5,-1-1,1 1,-2 0,1 1,0-1,0 1,0 0,0 1,-1-2,1 2,-1 0,0 0,5 9,-3-4,0 1,1 0,-3 2,3-2,2 19,18 66,-26-92,2-1,-1-1,0 2,0-1,0 0,1 0,-1 0,0-1,1 1,0 0,-1-1,1 1,-1-2,1 2,0-2,-1 2,1-1,0-1,0 1,0 0,0-1,0 0,2 0,6 2,0-2,0-1,12-2,-18 3,1-2,0 0,0 0,0 0,0-1,-1 0,1 0,-1-1,1 0,-1 0,0-1,0 1,0 0,-1-1,1 0,-1-1,6-12,-9 17,0 0,1-1,0 1,-1-1,1 0,-1 1,0-1,0-1,0 2,0 0,0-2,0 2,0 0,0-2,0 1,0 1,-1-1,0 0,1 1,-1-1,1 1,0-1,-1 1,0-1,0 1,0-1,0 1,1 0,-1 0,0-1,-1 1,2 0,-1 1,-3-3,-2-2,-1-1,0 2,-1-1,-8-3,14 7,2 1,0 0,-1 0,1 0,-1 0,1 0,-1 0,1 0,0 0,0 0,0 0,0 0,-1 0,1 0,-1 0,1 0,-1 0,1 1,0-1,0 0,-1 0,1 0,0 1,0-1,0 1,-1-1,1 0,0 0,0 1,-1-1,1 0,0 1,0-1,0 0,0 1,0-1,0 0,-1 1,-3 24,1-8,2-12,-1 0,0-1,1 1,-2 0,1 0,0-2,-4 7,6-10,-1 2,0-2,0 1,0 0,0-1,1 1,-1 0,0-1,0 1,0-1,0 1,1-1,-1 0,0 0,0 0,0 0,0 0,0 0,0 0,0 0,0 0,1 0,-2 0,1-1,1 1,-2 0,1-1,1 1,-1-1,0 0,0 1,1-1,-1 0,0 1,0-2,-1 0,1-1,-1 1,1 0,-1-1,2 0,-2 1,1-1,-1 0,2 1,-3-7,-4-32,1 2,-2 8,4 15,0 1,0 0,-7-15,-16-49,21 65,4 10,2 0,-2-1,-1 2,2-2,-1 2,-1-1,1 1,-4-5,-2-2,1 0,-10-18,-8-11,24 38,-4-7,0 1,-1 1,0-1,0 2,0-2,0 2,-9-6,-3-5,15 14,1-1,-1 0,1 1,-1 0,-4-2,8 4,-1 0,0 0,0 0,0 0,0 0,0 0,0 0,0 0,0 0,0 0,0 1,0-1,0 0,0 0,0 0,0 0,0 0,0 0,0 0,0 0,0 0,0 0,0 0,0 0,0 0,0 0,0 0,0 0,0 0,0 0,0 0,0 1,0-1,0 0,0 0,0 0,0 0,-1 0,1 0,0 0,0 0,0 0,0 0,0 0,0 0,0 0,0 0,0 0,0 0,0 0,0 0,0 0,0 0,0 0,-1 0,1 0,0 0,0 0,0 0,0 0,0 0,0 0,0 0,0 0,0 0,0 0,0 0,0 0,-1 0,4 6,5 7,12 10,3 8,-16-20,-1 0,0 1,0 1,-1 0,0 0,-1-1,0 2,4 23,-7-31,0 0,1-1,-2 2,2-1,0-2,0 1,0 1,0-1,1 0,-1 0,1 0,-1-1,2 0,6 8,34 35,-40-42,1 0,0 0,-2 0,2 1,-2 0,1-1,-1 2,0-1,0 1,0-1,-1 2,1-1,-1 0,2 9,-5-29,0 2,2-19,0 2,-1 13,0 2,0 22,-1 30,2 42,-1-80,0 0,0-1,0 1,0 0,0-1,0 2,0-1,0-1,0 1,0 0,0-1,1 1,-1 0,1 0,-1-1,1 1,-1 0,0-1,0 1,1-1,0 1,-1 0,0-1,0 0,1 0,0 1,0 0,-1-1,0 0,1 0,0 1,-1-1,1 0,-1 0,1 0,0 0,0 0,-1 0,1 0,-1 0,2 0,1-2,2 1,0-1,-1 0,7-5,-2 1,20-6,-52 47,21-30,4-4,-2-1,1 0,0 0,0 0,-1-1,0 1,0 0,0 0,1-1,0 1,-1-1,1 1,-1 0,0-1,1 1,0-1,1-6,0 3,-1 0,0 2,1-1,0-1,2-2,-3 6,-1-1,0 1,0-1,0 1,0 0,0 0,0 0,1 0,-1 0,1 0,-1-1,1 1,-1 0,0 0,0 0,1 0,-1 0,0 0,1 0,-1 0,0 0,1 0,-1 1,1-1,-1 0,1 0,0 1,-1 0,0 0,0-1,0 0,1 1,0 0,-1-1,1 1,-1 0,0-1,0 0,1 3,-1 0,1 0,-1 1,0-1,0 0,0 0,0 0,0 1,0-2,0 2,-1-1,0 0,-1 5,1-7,1 1,0 0,-1-1,0 1,0 0,1-2,-1 2,0 0,0-1,-2 2,3-2,0 0,0-1,-1 0,0 1,0-1,1 0,-1 0,1 1,-1-1,1 0,-1 0,1 0,-1 0,0 0,0 0,1 0,-1 0,1 0,-1 0,1 0,0 0,-1-1,0 1,0-1,0 0,-1 0,0-1,1 1,0-1,-1 0,2 1,-1-1,-1 0,2 0,-2 1,1-2,1 1,0 0,-1 0,0 0,0-3,-6-38,6 28,-2 0,0 0,0 0,-10-25,6 18,6 17,-1-2,1 1,-1 1,-1-1,1 0,-1 0,0 1,0 0,0 0,0 0,0 1,-5-6,-7-2,1 2,-20-12,23 15,-1 1,1-2,1-1,0 1,-18-21,10 9,14 17,0-2,0 0,0 1,1-1,-5-6,4 3,2 6,2 0,-2 0,1 1,1-1,-1 0,-1 0,2 0,-1 1,1-2,-2-2,6 10,1 4,21 113,-24-103,-2-15,1 1,-1-1,1 1,1-1,1 8,-3-12,0 0,0 0,0 0,0 0,0 1,0-1,0 0,0 0,0 0,0 0,0 0,0 0,0 0,0 0,0 1,0-1,0 0,0 0,0 0,0 0,0 0,0 0,0 0,0 0,0 0,1 0,-1 0,0 0,0 0,0 0,0 0,0 0,0 0,0 0,0 0,0 0,0 0,0 0,0 0,0 0,0 0,0 0,0 0,0 0,0 0,0 0,0-1,0 1,0 0,0 0,0 0,0 0,0 0,1 0,-1 0,0 0,0-1,0 1,0 0,0 0,0 0,0 0,0 0,0 0,0 0,0-1,0 1,0 0,0 0,2-9,0-12,-2-3,1 8,0 0,-1 0,-1 0,-3-22,3 33,0-1,0 1,-2-1,2 1,-1 1,-1-1,0-1,1 1,-1 1,-4-8,1 6</inkml:trace>
</inkml:ink>
</file>

<file path=ppt/ink/ink9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1,'-3'1,"0"0,0 1,1-2,-1 2,2 0,-2-1,0 1,1 0,0 1,0-1,0 1,-2 2,-1 1,-11 11,-22 32,30-38,-1-2,0 1,0-2,-19 15,5-5,-10 13,30-28,-13 16,15-18,1 1,-1-2,0 2,0-1,1 1,-1-1,0 0,1 0,0 1,-1-1,1 1,0-1,0 1,-1-1,1 3,0-4,0 0,0 1,0-1,0 1,1-1,-1 1,0-1,0 0,0 0,0 0,0 1,0 0,1-1,-1 1,0-1,0 0,0 0,0 0,1 0,-1 0,1 1,-1-1,0 0,0 0,1 1,-1-1,0 0,1 0,-1 0,1 0,-1 0,0 0,0 0,0 0,0 0,1 0,-1 0,2-1,12-4,-13 4,14-5,-5 2,2-1,15-10,-25 13,1-1,1 1,-2-1,1 0,-1 0,1 0,0 0,0-1,-2 0,2 1,-2-1,4-7,22-64,-24 69,0 1,1-1,0 1,-1 0,1 0,0 1,1-1,-1 1,5-3,-3 1,8-4,-14 10,0-1,1 1,0-1,0 1,-1 0,1 0,0-1,0 1,-1 0,0-1,1 1,0 0,0 0,-1 0,1 0,-1 0,1 1,1 0,-2-1,0 0,0 1,0-1,0 0,0 1,0 0,0-1,0 0,0 0,0 1,0 0,-1-1,1 1,0-1,0 0,0 0,0 1,0-1,0 1,0-1,-1 0,1 0,0 0,-1 1,1-1,0 1,0-1,-1 1,-8 9,9-9,-14 14,1 2,0 0,2 1,-12 21,6-11,-3 10,31-51,-2-2,2 1,0 0,0 1,1 1,23-18,-29 25,0 1,13-6,-4 3,-15 6,0 1,0-1,1 1,-1 0,1 0,-1 0,1 0,-1 0,0 0,0 0,1 0,-1 0,0 0,0 0,1 0,-1 0,1 0,-1 0,0 0,0 0,1 0,-1 0,1 0,0 0,-2 9,-10 11,3-9,-1-1,0-1,-1 0,0 0,-14 9,-7 5,23-16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5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44 0,'-4'0,"-1"3,-2 2,-2 8,2 6,2 3,1 4,2 0,1 0,9-6,1-8,1-7</inkml:trace>
</inkml:ink>
</file>

<file path=ppt/ink/ink9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30,'1'1,"1"1,0-1,-1 1,1-1,0 1,0-2,0 1,0 0,0-1,0 1,3 1,25-1,-21-1,-3 0,-1 1,1-1,0 1,0 1,-1 0,0 0,0 0,0 0,1 2,-1-1,-1 0,1 1,0 0,-1 1,1-1,-1 1,1 0,-2 1,1-1,-1 1,5 7,-6-7,2 0,-1-1,5 6,9 16,-6-3,-10-18,2 2,0-2,-1 0,2 0,0 0,-1-1,1 1,0 0,4 3,63 58,-68-65,-1 1,1-1,-2 0,1 1,1-1,-2 1,1 0,0 0,-1 1,2 3,11 37,-7-17,-5-20,0 0,-1 1,1-1,-1 1,-1 0,1 8,-2 50,1-26,-1-25,1 13,1-21,0-9,6-20,-4 16,-1 0,0 0,-1 1,1-2,0 1,-2 0,1-8,0-104,-1 116,0 2,-1 0,1-2,0 2,1-1,-1 0,0 0,0 1,0 0,0-2,1 1,-1 1,0 0,0-1,0 0,1 1,-1-1,1 0,-1 1,0 0,0-1,0 0,1 0,-1 1,1 0,0 0,-1 0,0-1,1 0,0 1,0 0,-1 0,1 1,0-1,0 1,-1-1,0 0,0 0,1 1,0 0,0 0,-1-1,0 0,1 1,-1 0,1-1,-1 1,0 0,0-1,1 1,-1 0,0 0,0-1,0 2,0-2,1 1,-1 1,2 6,-1 0,-1 0,1 0,-1 15,0-19,0 0,-1 1,1-2,-1 1,1 1,-1-2,-1 2,1-2,0 1,0-1,-2 5,2-7,0-1,1 1,-1 0,1-1,0 1,-1-1,0 1,1 0,0-1,-1 0,1 0,-1 0,1 1,-1-1,0 1,1-1,0 0,-1 0,0 0,1 0,-1 0,0 0,1 0,-1 0,1 0,0 0,-1-1,0 1,0 0,1-1,0 1,-1 0,0 0,1-1,-1 1,1-1,0 1,-1-1,0-1,-3-2,1-1,-1 0,-4-9,5 8,-16-28,-31-78,50 112,-8-15,0 0,0 0,-1 1,0 0,-1 1,-16-16,2 1,8 8,11 12,-1 0,-1 1,0 0,1 0,-14-9,17 15,-3-5,-2 2,1-1,-1 1,1 1,0 0,-2 0,1 1,-15-2,20 4,2 0,-2-1,1 1,-1 0,0-2,0 2,1-1,0-1,0 1,0 0,-4-4,0-1,1 0,-1-1,-3-5,-11-15,19 26,0 0,0 0,1 1,0-2,-1 2,0-1,0 0,1 0,-1-1,0 2,1-2,0 2,-1-2,1 1,0 0,-1-3,2 4,-1-1,0 0,0 1,0-1,0-1,1 2,-1 0,0-2,0 2,1-1,-1 0,1 0,-1 1,0 0,1-1,0 0,0 1,-1-1,0 1,0 0,1-1,0 1,0 0,-1-1,2 1,3-3,0 0,0 2,1-1,0 0,-1 1,1 0,-1 1,0-1,8 3,-10-2,1 1,0-1,-1 2,0-1,1 0,-1 1,0 0,0-1,0 2,0-1,1 0,-2 1,1 0,-1 0,6 6,-1 1,-5-9,-2 0,2 1,-1-1,0 0,0 1,-1-1,1 0,0 1,0 0,0 0,0 3,-1-5,0 0,0 0,0 1,0 0,0 0,-1-1,1 0,0 1,-1-1,1 1,0-1,0 0,-1 0,1 1,-1-1,0 1,1-1,0 1,0-1,0 0,-1 0,1 0,-1 0,1 0,0 0,-1 0,0 0,1 0,-1 0,1 0,-18 2,16-2,1 0,-20 2,20-2,1 0,0 0,0 0,0 0,0 0,0 0,0 0,0 0,0 0,-1 0,1 0,0 0,0 0,-1 1,1-1,0 0,0 0,-1 1,1-1,0 0,0 1,0-1,0 0,0 0,0 0,0 0,0 0,-1 1,2 0,-1-1,0 1,1 0,-1 0,1-1,0 0,-1 1,0-1,0 1,1-1,0 0,-1 1,0-1,1 0,1 1,12 6,-1-2,27 7,-39-11,-1-1,1 0,-1 0,1 0,-1 0,1 0,0 0,-1 0,0 0,0 0,1 0,-1 0,1-1,0 1,-1-1,0 1,1 0,-1 0,1-1,-1 1,0 0,1-1,-1 1,0-1,0 1,1 0,-1-1,1 0,0 0,-1-1,0 1,1 0,-1-1,0 0,0 1,0-1,0 0,0 1,0-1,0-3,-1-3,0 1,-1-1,-4-13,6 18,-2 0,1 0,-1 0,0 0,1 1,-1-1,0 0,0 1,-1-1,1 1,0-1,0 2,-4-4,1 2,1 1,-1 0,1-1,-1 2,1 0,0-1,-7 1,10 1,1 0,0-1,-1 1,0 0,0 0,1 0,-1 0,0 0,1 1,0-1,-1 0,0 0,1 0,-1 0,1 0,-1 1,0 0,1 0,-1-1,1 1,0 0,0-1,0 0,-1 0,1 1,0 0,0-1,0 1,0-1,0 0,1 1,-1 0,0-1,0 0,0 0,0 1,0-1,0 1,0-1,0 1,1-1,-1 0,0 1,0 0,2 2,1 0,-2 0,2-1,-2 1,2-1,3 4,13 6,9 9,-21-14</inkml:trace>
</inkml:ink>
</file>

<file path=ppt/ink/ink9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7,'2'0,"3"0,1-2,1-2</inkml:trace>
</inkml:ink>
</file>

<file path=ppt/ink/ink9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1,'-4'1,"1"-1,-1 2,1-1,1 1,-2-1,1 1,1 0,-1 0,0 1,-3 3,-13 9,-20 3,28-14,1 0,0 2,-11 7,-2 1,18-10,-1 0,0-1,0 2,1-1,-1 1,-4 8,-57 60,60-66,5-5,-1 0,0 1,0-1,1 1,0 0,0 0,-1 0,0 5,3-8,0 0,0 0,0 0,0 1,-1-1,1 0,0 0,0 0,0 1,0-1,0 0,0 0,1 0,-1 1,0-1,0 0,0 0,0 0,0 1,0-1,0 0,0 1,0-1,0 0,0 0,0 0,0 0,0 0,1 1,-1-1,0 0,0 0,0 0,0 0,0 0,0 0,1 0,-1 0,0 0,0 0,1 1,-1-1,0 0,0 0,0 0,0 0,0 0,0 0,1-1,-1 1,0 0,11 0,1-3,1 0,-2-2,2 0,-2 0,1-2,-1 1,20-18,-27 22,-1 0,1-1,0 1,-1 2,1-3,5 1,-5 2,-1-1,1-1,0 1,0 0,-1-2,5-2,12-8,-17 12,0-1,0 0,-1 1,0-1,1-1,-1 1,1 0,-1 0,0-1,1 0,-2 1,2-1,-3 0,3 0,0-5,0 0,8-25,-11 33,0 0,0 0,0-1,0 1,0 0,0-1,0 1,0 0,0-1,0 1,0 0,0 0,0-1,0 0,-1 1,1 0,0 0,0-1,0 1,-1 0,1 0,0 0,-1-1,1 1,0-1,0 1,0 0,0 0,-1 0,1 0,0 0,-1 0,1 0,0 0,0 0,0 0,0 0,0 0,0 0,-1 0,1 0,-1 0,1 0,0 0,-1 0,1 0,-16 3,11-2,-5 3,-1 0,1 1,-1 0,2 1,-2 0,2 2,-15 13,2-3,9-6,-21 24,10-8,19-24,4-7,7-11,4 2,1 2,0 0,0-1,24-14,-19 15,-1-2,16-14,-17 12,-7 7,0 0,1-2,-1 1,9-14,-42 44,-45 39,65-54</inkml:trace>
</inkml:ink>
</file>

<file path=ppt/ink/ink9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1,'0'6,"-1"-1,-1 2,2-2,-1 2,-1-2,0 0,-2 7,-6 25,9-27,-2 0,0-1,0 1,-3 8,1-7,1 0,-3 13,3-1,0 0,-2 35,6-52,-1 0,1 0,-2 0,1 0,1 0,-6 10,6-14,-1-1,0 0,0 1,1-1,-1 1,0-2,0 2,0-1,0 0,0 0,1 0,-2 0,1 0,0-1,0 2,0-2,-1 0,2 1,-2 0,1-1,-1 0,1 0,0 0,-1 1,1-1,1-1,-2 1,-1 0,-2-2,-1 0,0-1,0 0,0-1,1 1,0-1,1 0,-7-7,3 4,1 1,-15-9,14 11</inkml:trace>
</inkml:ink>
</file>

<file path=ppt/ink/ink9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9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9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9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1,'22'-1,"24"2,-42-1,0 2,2-1,-2 0,1 1,-1 0,0 0,7 5,2 1,1-1,0 0,22 6,-29-11,22 3,-23-4,-1 0,0 0,-1 1,2-1,-1 1,9 4,-7-2,0 0,1-2,0 1,0-1,0 0,0-2,0 1,0-1,12-1,-8 0,-1 0,1 3,17 2,5 3,-24-5,0-1,-1 2,1 0,9 4,-8-2,1-1,0-1,1 0,-1-1,0-1,0-1,18-1,-3 0,-17 0,0-1,-1-1,1 1,-1-1,19-10,-14 5,18-5,-22 11,2-2,2 0,-2 2,18-1,3 3,45 1,-77-1,-1 0,1 0,-1 0,0 0,1 0,-1 0,1 0,0 1,-1-1,0 0,1 0,0 0,-1 1,0-1,1 0,-1 1,0-1,1 1,-1-1,1 0,0 0,-1 1,0 0,0 0,0 0,0 5</inkml:trace>
</inkml:ink>
</file>

<file path=ppt/ink/ink9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89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622 1,'-2'2,"2"0,0 0,-2 0,1 0,-1-1,2 1,-1 0,-3 2,0 0,-2 6,-3 2,-12 23,19-31,1-1,-1 1,0 0,1 0,0 0,0 0,-1 0,1 1,1-1,0 0,-1 7,0 4,0 1,-1 0,-5 20,5-22,-1 0,1 2,-1 26,5 4,-3 76,0-116,0 0,0 0,0 0,-3 8,2-8,0 0,1 0,-2 11,2-2,-2-1,0 1,-8 25,2-9,8-27,-2 9,-1-2,1 0,0 1,-6 9,6-16,1-2,-1 2,0-1,-3 4,5-7,0 1,1-2,-1 1,0 0,0-1,0 2,1-2,-2 1,2-1,-2 1,1 0,1-1,-2 0,1 0,0 0,0 0,0 0,0 0,-1 0,2 0,-3 0,3 0,0 0,-1 0,1 0,-1 0,1-1,-1 1,1-1,0 1,0 0,0 0,0-1,-1 1,1 0,-1-1,1 0,0 1,-1 0,1 0,0-1,0 1,0-1,0 1,0 0,0-1,-1 0,1 0,0-1,0 2,0-2,0 1,1 0,-1 0,0-1,0 1,0 0,1 0,0 0,0-1,-1-2,3 1,-2 0,1 0,0 0,0 0,3-3,0 2,-1-1,1 0,0 0,-1-1,4-6,-8 11,0 1,0 0,0 0,0 0,0 0,0 0,0 0,0 0,1 0,-1 0,0 0,0 0,0 0,0-1,0 1,0 0,0 0,0 0,0-1,0 1,0 0,0 0,0 0,0 0,0 0,0 0,0 0,0 0,0 0,0 0,0 0,0 0,0 0,0-1,0 1,0 0,0 0,0 0,-1 0,1-1,0 1,0 0,0 0,0 0,0 0,-5 0,-5 5,8-3,-1 0,0 1,0 0,1 0,0-1,0 1,0 0,0 1,0-1,0 0,1 2,-1-2,-1 8,-11 19,12-28,1 0,-1 1,0-2,0 1,1 0,-1-1,-1 1,2-1,-2 0,2 0,-4 2,2-2,0 0,0 0,1 1,-1 0,1-1,0 1,-4 3,2 2,-1 0,2 0,-1 0,1 1,-1 0,2-1,-2 1,3 0,-2 1,-1 10,2-7,-14 56,2 8,12-67,1-1,1 0,-1 12,-1 15,1-25,1-8,1-1,-1 1,0 0,0-1,-1 1,1 0,0-1,-1 1,1 0,0-1,-1 1,0 1,1-3,0 0,-1 0,1 0,-1 0,1-1,0 1,0 0,0 0,-1 0,1 0,0 0,0 0,0 0,0-1,-1 1,1-1,0 1,0 0,0 0,0 0,0 0,-1-1,1 1,0-1,0 1,0 0,0 0,0 0,-1-1,1 0,0 1,0-1,0 1,0 0,0 0,0-1,0 0,-1-15,1 10,-1 1,1 0,0 0,1-1,-1 1,0-1,1 1,1 0,-2 0,1 0,4-9,26-60,-31 70,-4 4,-5 5,7-2,0 0,0 0,1 0,-1 0,1 0,-1 0,1 0,1 1,-2-1,1 1,1 0,-1-2,0 3,1 4,-1 7,1 0,1 16,-1-1,0-11,-5 41,3-53,-1-12,-2-14,5 11,0-1,-1 1,1 0,0 0,1-1,-1 1,0 0,2 1,-1-2,2 2,-2-1,3-7,0 4,-3 7,0 0,1 0,-1 1,0-1,1 0,-1 1,4-4,-5 6,0 0,0 1,0 0,0-1,0 0,0 1,0 1,0-2,0 0,0 1,0 0,0-1,0 1,0-1,0 1,0-1,-1 1,1-1,-1 1,1 0,0-1,-1 0,1 1,0-1,0 1,-1-1,1 0,-1 1,1-1,-1 1,1-1,0 0,-1 1,1-1,-1 0,0 0,1 0,0 0,0 0,0 0,-1 0,0 0,1 0,-1 0,1 0,0 0,-1 0,0-1,1 1,0 0,-1-1,1 1,0 0,0 0,-1-1,0 1,0-2,0 1,1 0,-1-1,1 1,-1-1,0 1,0-1,1 1,0-3,-2-3,1 2,-1-2,1-13,1 19,0 0,0-2,0 2,1 0,-1-1,1 1,0-1,-1 1,1 0,-1-2,2 3,-2-2,0 1,1-1,2-1,16-18,-8 9,-11 14,0 0,0 0,1 0,-1-1,0 2,0-1,0 1,0-2,-1 4,0-1,0-1,0 0,-1 0,1 0,-1 0,1 0,-1 0,0 0,-2 2,1-3,3-1,-2 1,1 0,-1-1,1 1,0 1,-1-2,2 2,-1-1,0 0,1 1,-1-1,0 1,0-1,1 1,0-1,0 1,-1 2,1 26,1 52,2-61,-3-19,1 2,-1-2,1 1,-1 0,0-1,0 2,0-2,0 1,-1 6,1-10,0 0,0 0,0 0,0 0,0 0,0 0,0-1,0 1,0 0,0 0,0 0,0 0,0 0,0-1,0 1,-1 0,1 0,0 0,0 0,0 0,0 0,0 0,0 0,0 0,0 0,0 0,0 0,0 0,0 0,0 0,0 0,0 0,0 0,0 0,0 0,-1 0,1 0,0 0,0 0,0 0,0 0,0 0,0 0,-1 0,1 0,0 0,0 0,0 0,0 0,0 0,0 0,0 0,0 0,0 0,-1 0,1 0,0 0,0 0,0 1,0-1,0 0,0 0,0 0,0 1,-3-14,0 6,3 8,0 6,0 0,0 1,0-2,-2 1,1 0,0 0,-3 7,3-8,1 0,-1-1,0 1,1 0,-1-1,1 0,1 9,0-8,-1-2,0 2,0 0,0 0,-1-2,0 2,1-1,-2 6,-4 12,6-20,0 0,-1-1,1 0,-1 1,0-1,1 1,-1-1,0 1,0-1,-1 0,1 0,1 0,-2 0,1 0,0-1,-1 1,0 0,-1 1,-19 12,17-12,0 0,0 1,-8 6,10-6,0 1,0-1,1 1,-1-1,0 1,1 1,-4 9,2-3,0 2,-3 14,5-10,0-10,1 0,-1-1,-2 10,3-16,0 2,0-2,1 2,-1-2,-1 1,2-1,-2 2,1-2,1 0,-2 1,1-1,0 1,-1-2,0 2,2-1,-5 1,1 1,1 0,0 1,-1-1,0 1,1 0,0-1,-3 7,-3 3,-1 0,0 0,-1 2,-10 17,19-28,0-1,1 2,-1-2,1 1,0 0,-1 0,2 0,-1 1,0-1,0 0,1 0,0 1,0 5,0 3,-2 7,1-16,1-1,0 1,-1-1,1 0,0 1,0-1,1 1,-1-1,0 1,1-1,-1 1,1-1,1 4,0-2,0 1,0 0,0-1,1 0,-1 0,1 0,0 0,0 0,0-2,0 2,7 5,-10-10,0 0,0 0,0 0,0 0,1 0,-1 0,0 0,0 0,0 0,0 1,1-1,-1 0,0 0,0 0,0 0,0 0,0 0,0-1,0 1,0 0,1 0,-1 0,0 0,0 0,0 0,0 0,0 0,0 0,0 0,0 0,0 0,0-1,0 1,1 0,-1 0,0 0,0 0,0 0,0 0,0-1,0 1,1-11,-2-11,1 21,-1-9,0 2</inkml:trace>
</inkml:ink>
</file>

<file path=ppt/ink/ink9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89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118 0,'1'47,"-2"49,0-86,0 0,-4 14,2-16,3 0,-2 0,1-1,0 1,1 9,1-9,2-9,-3 0,0 1,1-1,0 0,-1 0,1 0,-1 1,0-1,1 0,-1 0,0 0,1 0,-1-1,0-36,-1 33,1-1,-1 1,1 0,1 0,-1 0,1 1,0-1,-1 0,0 0,3-5,-2 37,-1 12,0 52,2-73,1-1,6 28,-4-21,-5-18,2 0,-2 0,1 1,-1-1,0 0,-1 1,1-2,-2 2,2-1,-1 0,-1 0,-1 8,0-6,1 1,0 1,0-1,1 0,-1 0,2 1,-1 14,1-27,0-2,0 1,0-1,0 1,0-1,0 0,2-6,9 46,7 18,-2-9,-15-40,1-1,1 1,-1 0,0-1,0 0,1 0,0 0,0-1,-1 1,1-1,0 0,0 1,4 1,9 7,45 30,-58-39,0-1,1 1,-1-1,1 0,-1 0,1 0,-1 0,6-1,15 4,-17-1,-1 0,0 1,0-1,5 7,8 2,-7-3,-7-5,1 0,0 0,0-1,0 0,10 1,1 4,-12-7,-2 0,1 0,-1 1,1-2,6 2,114-3,-148 2,-27-3,50 2,-1 0,0-1,0-1,0 2,0-2,0 2,1-2,-2 1,-1-4,2 3,0 0,0 1,0-1,-1 0,1 1,-4-2,-17-5,17 5,-1 1,1-1,-1 1,1 1,-10-1,15 3,-15-2,0 2,1 1,-28 6,33-5,1-2,0 0,-1-1,-14-1,0 0,19 1,2-1,-2-1,1 1,0-1,-1 0,2 0,-8-4,6 3,0 0,0 0,-9-3,13 6,-5-1,-1-1,1 0,1 0,-10-5,13 5,0 1,0-1,1 0,-1 1,0-1,1 0,-1-1,1 1,-1-1,1 1,-1 0,2-1,-2 0,1 1,-1-6,-1-6,0-1,1 1,1-1,1 0,-1 0,1-1,1-14,0-14,4-50,-5 81,-1 1,-1-1,0 1,0 0,-6-18,5 18,-1-7,-3-27,6 28,-1 0,2-1,3-27,-2 23,2-34,-3 72,0 1,-2 0,1-1,-5 21,3-23,2-1,-2 2,1-1,1-1,0 2,1 13,1 30,-2 28,0-80,0 1,0 0,-1-1,1 1,-1 0,1-1,-1 0,0 1,-6 8,-3 8,6-6,0-1,-1 1,-3 24,5-19,3-13,-1 1,1 0,-2-1,1 0,-6 14,30-69,-14 32,18-23,-17 27,-2 0,0-1,0 1,6-17,-4 13,-4 14,-5 10,-2-2,0 0,1 1,-2-2,0 0,0 1,-5 9,5-8,0-1,-2 1,-2 15,-33 102,43-132,0-1,0 2,1-2,0 1,0 1,7-10,3-7,-2 2,15-24,-27 45,0-1,0 1,0 0,0 0,0 0,0 0,0 0,0 0,0 0,0 0,1 0,-1 0,0 0,0 0,0 0,0 0,0 0,0 0,0 0,0 0,0 0,0 0,0 0,0 0,0 0,0 0,1 0,-1 0,0 0,0 0,0 0,0 0,0 0,0 0,1 0,-1 0,0 0,0 0,0 0,0 0,0 0,0 0,0 0,1 0,-1 0,0 0,0 0,0 0,0 0,0 0,0 1,1 8,-1 11,-1-4,-1-1,-3 17,-2 13,6-39,-1-8,3-15,1 12,-2 2,0 1,0 0,0 0,1-1,-1 1,1 0,0 0,0 0,0 0,0 0,-1 0,2 1,-1-2,1 1,-2 1,0 1,0 0,1 0,-1 0,1 0,-1 0,0 0,1 0,-1 0,0 0,0 0,0 0,1 0,-1 1,0-1,0 0,0 0,1 0,-1 0,0 0,1 0,-1 0,0 0,0 1,0-1,0 1,1-1,-1 0,0 0,0 0,0 0,1 1,-1-1,0 1,0 0,0-1,0 0,6 19,-5-12,-1-6,0-1,0 0,0 1,0-1,0 0,1 1,-1-1,0 0,0 1,1-1,-1 1,0-1,0 0,1 0,-1 1,0-1,0 0,0 0,0 1,0-1,0 0,1 1,-1-1,1 0,-1 0,1 0,-1 0,0 0,0 0,0 0,1 0,-1 0,1 0,-1 0,0 0,0 0,0 0,0 0,1 0,-1 0,0-1,1 1,-1 0,1-1,-1 1,0 0,0 0,0 0,0-1,1 1,-1 0,0 0,1-1,-1 1,0-1,0 1,0 0,0-1,1-1,0 0,0 0,0-1,0 1,-1 0,1 0,-1-1,1-2,-1-5,0 9,0-1,-1 0,1 2,0-2,0 0,0 0,0 1,1-1,-1 0,0 1,0-1,0 0,1 1,0-1,0-1,-1 4,2-1,-1 0,0 1,0 0,0-1,-1 1,1 0,0 0,0-1,-1 1,1 0,0 0,-1 0,1 0,1 3,1 0,7 6,0 0,20 15,-24-20,7 1,-9-7,-10-3,-1 0,2 1,-1 1,-1 0,1-1,-9 1,12 1,-1 0,2 1,-2 0,0 0,1 1,-1 0,1-1,0 1,0 0,-1 1,1-1,-4 3,7-4,0 0,0 1,0-1,0 0,0 0,-1 0,1 0,0 0,0 1,0-1,0 0,0 1,0-1,-1 0,1 0,0 0,0 0,0 0,0 1,-1-1,1 1,0-1,0 0,0 0,0 0,0 0,0 1,0-1,0 1,0-1,0 1,0-1,0 0,0 0,0 0,0 0,1 1,6 8,12 1,12-2,-24-7,0 1,-1 0,0 0,1 1,8 4,-4 1,-4-3,2 0,8 5,-14-9,0 0,0-1,-1 2,2-2,-2 0,2 0,-1 0,-1 0,2 0,2-2,4 0,-1 1,0 0,11-1,-15 3,0-1,0 1,0 0,0 0,1 0,-1 1,5 4,1 0,0-1,-1-1,1 1,0-1,0-1,13 1,4 2,-21-3,1-1,-1-2,10 2,-14-2,0-1,0 0,0 1,0-1,-1 0,1 0,0-1,-1 1,2-1,-2 0,6-4,-8 5,1 0,0 0,0 1,0-2,0 1,0 1,-1 0,2-1,-1 0,0 1,0 0,0 0,0 0,0 0,-1 0,2 0,-1 0,0 0,1 0,-2 0,1 0,1 0,0 2,-1-2,0 1,0 0,0 0,-1 0,1 0,0 0,0 1,-1-2,1 2,-1-1,1 0,-1 1,1-1,-1 0,0 0,0 1,0-1,1 1,-1-1,0 0,0 1,0-1,0 2,-1 26,-7 44,7-65,1-4,0 0,0-1,0 0,0 1,1-1,0 0,0 1,-1-1,1 0,0 0,0 1,1-2,-1 1,3 5,-1-2,0-1,1 0,-1 0,0 0,0-1,8 7,-2-5,-9-5,1-1,0 0,0 1,0-1,-1 1,1 0,-1 0,1 0,0-1,0 2,-1-2,1 1,-1 0,1 0,0 0,-1 0,0 0,1 0,0 0,-1 1,1-1,-1 0,0 0,0 1,0-2,0 2,0-1,0 0,0 0,0 3,0 20,-1-1,-3 27,3-34,0-1,0 1,3 19,-2-15,0 25,-5 15,5-59,0-1,0 1,0 0,0 0,0-1,0 1,0 0,0 0,0 0,-1-1,1 1,0-1,-1 2,1-2,0 1,-1-1,1 1,0 0,0 0,0-1,-1 1,1-1,-1 1,0-1,1 0,0 1,-1-1,0 0,0 1,1 0,0-1,0 0,-1 0,0 0,0 0,1 1,-1-1,0 0,-5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5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76 0,'-4'0,"-4"3,-5 2,-1 2,0 3,2 4,2 5,11 0,8-4,7-3,0-6</inkml:trace>
</inkml:ink>
</file>

<file path=ppt/ink/ink9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89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1 158,'27'1,"-15"0,0 0,1-2,14-2,-21 0,-1 1,1-1,0 0,-1-1,0 1,5-7,18-9,-25 17,41-21,-48 23,-1 0,0 0,1 0,0 2,-6 0,-43 31,50-31,-33 14,29-14,9-3,9-1,-6 2,1-2,0 1,0-1,-1-1,9-4,-12 5,5-3,-1 0,3 0,-3 1,2 1,-1 0,12-3,-13 5,-1-1,-1 0,1 0,0 0,-1-1,2 0,-3 0,8-7,-4 5,-1 0,13-7,-11 10,-2-1,3 2,-2 0,0 0,1 1,14 2,3-1,-25-1,11 0,-11-3,-6-1,-35-13,31 16,7 0,9-2,-2 2,0 0,1 1,-1 0,-1 0,1 0,0 0,1 1,-1 0,6 2,-4-1,1 0,11 1,6-3,23-1,-41-2,-8-1,-11-3,3 7,1-1,0 1,-1 1,0-1,1 2,-17 6,18-6,9-3,12-2,78-5,-84 8,0 1,0 0,0 0,0 1,0 0,-1 1,1-1,12 9,-11-7,1 1,1-1,-1-1,0 0,0-1,0 1,17-1,7 3,-59-13,19 5,1 1,0 0,-1 0,-11-1,13 3,0 0,-1-2,1 1,1-1,-1 1,-1-1,1 0,1-1,-1 0,0 0,1-2,-7-4,15 11,1 0,0 1,7-1,-7 0,27 10,-21-8,0 0,1-1,-1 0,16 1,16-5,26 2,-64-1,-2 2,1 0,-2-1,2 1,0 0,-1 1,0-1,0 1,0 0,0 0,3 4,6 5,2 5,-12-13,0-1,0 0,1 0,0 0,-1-1,4 3,-3-3,2-1,-2 1,1-1,-1 1,1-2,-1 0,5 1,-3 0,-1-1,0 1,9 3,-1 1,-4-1,0-1,0 1,1-2,-1 0,0 0,12 0,-16-2,0 0,1-1,0 0,-1 0,6-2,-8 2,0 0,0 0,-1-1,2 1,-2 0,0-1,2 1,-3-1,2 0,-1 0,0 0,1 0,-1-1,1-2,-2 5,1 0,-1 0,1 0,-1-1,0 0,1 1,-1 0,0 0,0-1,0 1,0-1,0 1,1-1,-1 1,0-1,0 0,0 1,0 0,0 0,0-1,0 0,0 1,0-1,0 1,0-1,0 0,0 1,-1 0,1 0,0-1,0 0,0 1,0 0,0-1,-1 1,1-1,0 1,-1-1,1 1,-1 0,1-1,0 1,-2-1,0 0,0 1,0-1,0 1,0 0,0 0,-3 0,-53 1,-49-1,95-3,-19-7,12 4,19 6,-1 0,0 0,1 0,-1 0,0 0,1-1,0 1,-1-1,1 1,-1 0,1 0,-1-1,1 1,0-1,-1 1,0 0,1-1,-1 0,1 0,0 1,0-1,0 0,0 1,-1-2,1 1,0 1,0 0,1 0,-1-1,0 0,0 1,0-1,0 1,0-1,0 1,0-1,0 1,1 0,-1 0,0-1,1 0,-1 1,1 0,-1 0,0-1,0 1,1 0,0 0,-1-1,0 1,0 0,1 0,-1-1,0 1,1 0,-1 0,1 0,-1 0,1 0,4-1,1 1,0-1,-1 1,0 0,1 0,-1 1,1 0,-1 1,0-1,0 1,0 1,5 2,-6-3,-2-1,1 1,1-1,-1 0,-1-1,6 2,-5-2,1 0,-1 2,1-1,-1 0,3 3,2-1,-1 1,0 1,0-1,-1 2,1-1,-1 1,1 0,6 9,5 9,-8-10,16 25,-24-33,-5-5,-6-8,-2-20,10 25,1 0,-1 0,1 0,-1 0,1 0,0 0,0 0,0 0,0 0,0 1,0-2,0 1,0-3,1 5,-1 0,0-1,0 1,0-1,1 1,-1-1,0 1,0 0,0 0,0 0,0 0,1 0,-1-1,0 1,0 0,0 0,0-1,1 1,-1 0,0 0,1 0,-1 0,1 0,-1 0,0 0,0 0,0 0,1 0,-1 0,0 0,0 0,0 0,1 0,-1 0,0 0,1 0,-1 1,0-1,0 0,0 1,0-1,1 0,-1 0,0 0,1 0,-1 0,0 1,0-1,1 1,10 15,-8-14,-2 1,1-1,0 0,-1 1,2-1,-2 1,0 0,0 0,1 0,-2 0,2-1,-1 2,-1-1,1 0,0 0,0 1,-1-1,0 0,0 7,10 57,-6 28,-3-34,-2 60,1-115,-2 1,1-1,-1 1,1-2,-2 2,1-2,-1 1,1 0,-5 5,-7 21,7-9,-9 39,-1 8,14-66,1 1,1 0,-2-1,1 0,-1 0,0 0,-4 5,2-5,2 1,0-1,0 0,0 1,-3 7,-5 21,9-27,1-2,-1 2,0-1,0 0,0 0,-1-1,1 1,-1 0,1-1,-1 0,-5 6,3-6,1 0,-1 0,0 0,0-1,0 1,0-2,-1 1,1-1,-1 0,1-1,0 1,-1-2,0 1,-7-1,-4 1,11 0,2-1,-1 1,0-1,0-1,1 1,-2-1,-5-3,9 3,1 0,-1 0,1-1,-1 1,1-1,0 1,-1 0,2-1,-1 0,0 0,0 1,-1-2,2 1,0 0,-1 1,-1-5,0 0,1-2,-1 0,0-10,2 12,-2 0,2 0,-3 0,3 1,-3-2,1 2,-2-8,-3-2,1-2,5 11,-1 1,0 0,0 0,0 0,-4-4,5 6,1 1,-2 1,2-1,-1-1,0 1,0-1,1 1,0-5,-1 4,0 0,0 0,1 1,-1-1,0 0,-1-3,-1-1,-1 2,0-2,-1 2,1 0,-1 0,1 0,0 1,-2-1,1 1,0 1,0 0,-1-1,1 1,-1 1,1 0,-1 0,0 1,0 0,1 1,-9-1,-11 0,15 0,2 1,-1 0,1 0,-12 4,17-4,2 1,-2 0,1 1,0 0,0-1,0 1,0 0,1-1,-1 1,-2 4,-14 25,16-26,0 0,1-1,-1 1,1-1,0 1,0 0,0 7,0-6,-1 0,2 0,-2 0,-2 8,2-8,1 0,-1 1,1 0,0-1,0 1,0 13,-3 18,4-38,0 0,0 0,0 0,0 1,0-1,0 1,-1-1,1 1,0-1,0 0,0 0,0 0,0 1,0-1,0 1,0-1,0 0,0 0,0 0,1 1,-1-1,0 1,0-1,0 1,0-1,0 0,0 0,0 1,6-6,5-13,-9 11,1 1,-1 0,-1 0,1-1,-1 0,0 0,-1 1,1-1,-1 0,1 0,-2 1,0-12,1-30,0 46,0 1,0 0,1-2,0 2,-1 0,0-1,1 1,0-1,-1 0,0 2,2-2,-1 1,-1-1,2 1,-1 0,-1 0,1 0,1 0,-2 0,3-1,4-2,-1 0,13-4,1-2,-12 6,1 0,-2 1,2 0,-1 1,0 0,0 0,1 1,-1 1,0 0,1 0,9 4,-11-3,0 2,0 0,9 4,-13-5,-1-1,0 1,0-1,1 1,-2 0,1 0,1 0,-3 0,3 0,-2 1,0-1,1 1,2 5,-4-8,0 1,-1 0,1-1,0 0,-1 0,1 1,0-1,0 0,0 1,-1-1,1 0,0 1,0-1,0 0,-1 0,1 0,-1 0,1 0,-1 0,1 0,0 0,0 0,-1 0,1 0,0 0,-1 0,1 0,0 0,0 0,-1 0,0 0,-12 0,8-1,2 0,-2-1,1 1,-1-2,1 1,0 0,0-1,1 0,-6-3,-5-6,-1 4,10 6,14 4,4 1,-1 2,0 0,-1-1,15 11,-3 6,-7-5,-9-11,-1 0,-1 0,1 2,6 6,-11-10,1 0,0 0,-1 0,1 0,-1 0,0 1,0-1,0 0,0 1,0-1,-1 1,1 0,-1-1,0 5,1 15,-2 35,0-49,-2-9,2-1,0 1,1-1,0 0,-1 0,1 1,-1-2,1 2,-1-1,1 0,0 0,0 1,0-2,0 2,0-1,0-1,-1-47,-1 42</inkml:trace>
</inkml:ink>
</file>

<file path=ppt/ink/ink9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89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1,'0'18,"0"-1,1 1,5 33,-3-37,-1-1,0 1,-1 0,-1 1,0 20,-2-25,1 1,-5 12,6-15,-3 0,2 0,0 0,0 0,0 10,2-4,-1 1,1 0,1-1,0 1,5 19,-5-25,-1-1,0 0,-1 0,0 1,0-1,0 13,-1-11,1 1,1 19,-1-25,1-2,0 1,-1-1,2 1,-1-1,-1 0,2 1,-1-1,1-1,-1 2,1-1,2 4,13 21,-15-26,-1-1,0 1,0 0,-1 0,1 1,0-1,0 1,-1-1,0 1,1-1,-1 0,0 4,0-6,0 1,0-1,0 0,0 0,0 0,0 0,0 1,0-1,0 0,0 0,0 0,0 0,0 1,0-1,0 0,0 1,0-1,-1 0,1 0,0 0,0 0,0 0,0 0,0 0,0 0,0 0,0 0,0 1,-1-1,1 0,0 0,0 0,0 0,-1 0,1 0,-1 0,-5-3,-6-9,10 10,1-1,-1 1,0-1,1 0,0 1,-1-1,2 0,-2 0,1 0,1 0,-2 0,2-1,0 1,0 0,-1-1,1 2,0-8,0 9,0 0,0-2,0 1,0 1,0-1,1 0,-1 1,0-1,1-3,-1 5,0 0,0 0,1 0,-1 0,0 0,0 0,0-1,0 1,0 0,0 0,0 0,0 0,0 0,0 0,0-1,1 1,-1 0,0 0,0 0,0 0,0 0,1 0,-1 0,0 0,0 0,0 0,1 0,-1 0,0 1,0-1,0 0,0 0,0 0,0 0,0 0,0 1,6 8,-1 1,0-1,0 1,1-1,11 14,-12-17,-4-5,1 1,-2 0,2 0,-1 0,0 0,1 0,-1 4,0-6,-1 0,0 0,0 0,0 1,0-1,0 0,0 0,0 0,0 0,0 1,0-1,0 0,0 1,0-1,0 0,0 0,0 0,0 0,0 0,-1 0,1 0,0 0,0 1,0-1,0 0,0 0,0 1,0-1,-1 0,1 0,0 1,0-1,0 0,0 0,0 0,-10-1,13 5,0 1,1-1,-1 1,6 4,-4-6,0-1,-1 1,1-1,0 0,0-1,6 1,-5 0,0 0,0 0,0 0,-1 1,9 5,-7-4,0 0,13 4,0-1,-9-3,0-1,12 2,43 9,-62-14,-1 1,1 1,0 0,0-1,3 4,12 5,17 3,-20-8,-26-9,-5-1,7 2,0-2,0 2,0-2,-11-8,9 5,1 2,-1 0,0 1,-1 0,-16-5,19 8,-1 1,0 0,-13 2,16 0,0-1,1 1,-1-2,0 1,1-1,-1 0,0-1,1 0,0 1,-7-5,-41-35,41 31,3 3,-1-1,0 0,-13-7,23 15,0 0,0 0,0-1,0 1,0 0,0 0,-1 0,1 0,0 0,0 0,-1 0,1 0,0 0,0 0,-1 0,1 0,0 0,0 0,0 0,0 0,0 0,0 0,-1 0,1 0,0 0,0 0,-1 0,1 0,0 0,0 1,-1-1,1 0,0 0,0 1,0-1,0 0,0 0,0 1,0-1,2 10,11 17,-12-23,1-1,0 1,0-1,1 0,-2 0,2 1,0-2,0 1,-1 0,0-1,2 0,-2 0,2 1,-2-2,1 0,1 2,-1-3,0 2,0-2,0 1,0-1,1 1,-1-1,4-1,8 2,18 2,-24 0,37-1,-35-3,-1 1,1 1,-1 0,19 6,-25-4,-13-4,-18-6,14 4,0 0,-19-1,14 3,3-1,1-1,0-1,1-1,-20-9,91 33,-51-17,-13-3,-3 2,9 1,6 1,-6-3,0 0,0 0,0 0,0 0,0 0,0 0,1 0,-1 0,0 0,0 0,0 0,0 0,0 0,0 0,0 0,0 1,0-1,0 0,0 0,0 0,0 0,0 0,0 0,0 0,0 1,0-1,0 0,0 0,0 0,0 0,0 1,0-1,0 0,0 0,0 0,0 0,0 0,0 0,0 0,0 0,0 0,0 0,0 0,0 0,0 0,0 0,0 1,0-1,0 0,0 0,0 0,0 0,0 1,0-1,0 0,0 0,0 0,0 0,-6 3,-11-3,6 0,-7 0,18 0,1 0,10 0,10 0,-2 2,39 7,-50-6,1 1,13 7,-14-6,1 0,10 2,0 2,-15-6,1-1,-2 0,3 0,-2-1,6 2,-8-3,-1 0,0 0,0 0,0 0,1 0,-1-1,-1 1,2 0,-1-1,1 0,-1 1,-1-1,2 0,-1 1,0-1,-1 0,1 0,0 0,0 0,0 0,0 0,-1-1,1 1,0 0,-1 0,2-3,-1 1,-1 0,0 0,1 0,0-1,-1 2,0-2,0 1,0 0,0 0,0-1,-1-3,0 5,1-1,0 0,0 1,0-1,0 1,0-1,0 1,0-1,0 1,0 0,1-1,0 1,0-1,-1 1,1-1,1-3,1 3,0 0,-1 1,2-1,-2 1,2-1,-1 1,0 1,7-3,13-9,-10 4,0 0,17-6,9-7,-30 17</inkml:trace>
</inkml:ink>
</file>

<file path=ppt/ink/ink9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89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0 605,'4'1,"0"0,0-1,0 2,0-1,0 1,-1 0,1 1,6 2,-6-2,0 0,0-1,-1 0,1 0,1 0,-1-1,0 0,5 0,9 3,-15-3,-1 0,1 0,-2-1,2 0,-1 1,1-1,-1 0,1 0,-2 0,2-1,-1 1,1-1,-1 0,0 1,0-2,3-1,4-4,-1 0,18-9,-12 8,26-15,-24 10,21-23,-33 31,-1-1,0 1,1-1,-1-1,0 1,-1-1,0 1,0-1,1-9,3-1,0-1,2 0,12-26,-6 14,-9 18,-1 0,1-1,-1-1,-1 1,-1-1,1 1,0-18,-2 23,4-20,1-24,-6 48,1 1,0 0,-1 0,1 0,0-1,0 1,1-3,-1 3,1 0,-1 0,-1 0,1 0,0 1,0-2,-1 1,2-6,1-45,-3 54,0 0,0 0,0-1,0 1,0 0,0 0,0 0,0 0,0 0,0 0,0 0,0-1,0 1,0 0,0 0,1 0,-1 0,0 0,0-1,0 1,0 0,0 0,0 0,0 0,0 0,0 0,0 0,-1 0,1 0,0 0,0 0,0 0,0 0,0 0,0 0,0 0,0 0,0 0,0 0,0 0,0 0,0 0,0 0,0-1,0 1,-1 0,1 0,0 0,0 0,0 0,0 0,0 0,0 0,0 0,0 0,0 0,-1 0,1 0,0 0,0 0,0 0,0 0,0 0,-3 6,-3 9,4-8,2-1,-2 0,1 2,0 7,1-7,0-1,-1 0,-3 12,1 2,3-17,-1 0,0-2,1 3,-1-2,0 0,0 1,0-1,-2 5,-10 19,-11 34,15-27,6-15,1-13,1 0,-2 1,1-2,-3 7,2-8,2 0,-2 1,2-1,-1 1,1 0,0 0,-2 7,2-5,-1 1,1-1,-1 0,0 1,0-1,0 0,-2 0,2-1,-2 0,1 0,-1 1,-6 7,8-11,1-1,0 0,0 1,-1-1,2 1,-1-1,-1 1,2 0,-1 0,-1 5,2-5,0 1,-1-1,0-1,0 1,0 0,-2 5,1-7,2 0,0 1,-1-2,-1 1,2 0,-2-1,2 2,-1-2,0 1,0 0,-1 0,2-1,-1 0,-1 1,1-1,1 0,-2 0,-2 0,-5 1,7-1,-1 0,0 0,1 0,-1 0,1 1,-1-1,1 1,-1 0,1 0,-1 0,2 1,-2-1,1 1,0 0,-3 3,3-3,-1 0,0-1,0 2,1-1,-2-2,2 2,-1-1,-1 0,2 0,-7 0,5 0,0-1,0 1,1 1,-1-2,0 2,-4 3,-1 1,0-1,-13 5,-4 2,26-11,0-1,-1 0,1 0,-1 1,1-1,0 0,-1 1,1-1,0 1,0-1,0 0,0 0,0 1,0 0,0-1,0 0,0 1,-1-1,1 1,0 0,0-1,0 0,0 0,0 1,0 0,0-1,0 1,0-1,0 1,1-1,-1 1,0-1,0 1,0-1,0 0,0 1,0-1,0 1,11 21,-8-14,2 1,-1-1</inkml:trace>
</inkml:ink>
</file>

<file path=ppt/ink/ink9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89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1,'1'3,"-1"0,0-1,0 1,1-1,-1 1,3 4,2 17,-4-19,0 1,-1-1,1 1,0-1,1 0,-1 0,0 1,1-1,0 0,0-1,1 2,2 4,-5-10,0 0,0 0,0 0,0 0,0 0,0 0,0 0,0 0,0 0,0 0,0 0,1 0,-1 0,0 0,0 0,0 1,0-1,0 0,0 0,0 0,0 0,0 0,0 0,0 0,0 0,0 0,0 0,0 0,0 0,0 0,0 0,0-1,0 1,0 0,0 0,1 0,-1 0,0 0,0 0,0 0,0 0,0 0,0 0,0 0,0 0,0 0,0 0,0 0,0 0,0 0,0 0,0 0,0 0,0-1,0 1,0 0,0 0,0 0,0 0,0 0,0-1,0 1,0 0,0 0,2-9,-2-11,0 13,0-3,0 23,0-9,0 1,0-1,0 0,0 1,1-1,0 0,0 0,0 0,0 1,0-2,1 1,-1 0,1 0,-1-1,1 1,1-1,0 4,18 22,-13-17,15 24,-21-30,1-2,-2 1,2 0,-1-1,1 0,0 0,0 0,0 0,0-1,0 1,0-1,5 4,-1-2,0 0,10 12,4 2,-20-17,1-1,0 1,-1 0,0-1,1 1,-1 0,0 0,0-1,0 1,0 1,0-1,0 1,0-1,1 3,-1 2,0 0,0-1,1 13,-2-12,0 0,1 0,3 13,1-2,3 14,1-1,1-1,20 45,-19-54,-7-16,0 3,0-2,4 13,-7-15,0-1,-1 1,1 0,0 0,-1-1,0 1,0 6,0-6,0 0,0 0,0 0,0-1,1 1,-1 0,1-1,1 7,5 18,-6-25,-1 1,2-1,-1 2,-1-2,1 0,1 0,-1 1,1-1,-1 0,4 6,-3-5,1 1,-1 0,0 0,0 0,0 1,0-1,0 0,-2 0,3 10,5 23,-2-21,-2-1,6 36,-3-12,-2-6,-4-25,1-1,0 2,2 12,-2-15,0 1,-1 1,-1-1,2 13,-1-4,6 42,-5-52,0-1,-1 0,2 0,-1 1,4 5,-3-5,0-1,0 1,3 11,-2-2,12 25,-11-26,8 24,-11-34,-1 0,0 1,0 0,-1-1,1 1,-1 0,1-1,-2 9,1-13,-1 0,1 1,0-1,0 1,-1-2,1 2,-1-1,1 1,0-2,-1 2,1-1,-1 0,0 0,0 0,1 0,-1 0,-1 1,-18 12,18-13,-1 0,2 0,-2 0,0 1,2 0,-1-1,0 1,0 0,0 0,0 1,1-1,-4 5,4-5,0 1,0 0,1-1,-1 1,0-1,0 1,1 0,0 0,0 0,-1 5,17-27,-16 18,0 1,0-2,1 2,-1-2,1 1,-1 1,0-2,0 2,0-2,0 1,0 1,0-2,0 2,0-2,0 2,0-2,-1 1,0-2,1 3,0-1,0 0,0 1,0-1,-1 0,1 1,0-1,0 0,0 0,0 0,0 1,0-1,0 0,0 1,0-1,1 0,-1 0,0 1,0-1,0 1,0-2,1 2,-1 0,1-1,-1 0,1 1,-1-1,0 1,0-1,1 0,0 1,-1-1,1 1,-1-1,0 1,0 0,0 0,0-1,0 1,1 0,-1-1,0 1,0-1,0 1,0 0,1 0,-1-1,0 1,0-1,0 0,0 1,0 0,0 0,0-1,0 1,-1-1,1 1,0 0,0 0,0-1,0 1,0-1,-1 1,1 0,0 0,0 0,0-1,0 1,0-1,-1 1,1-1,0 1,-1 0,1 0,0 0,0 0,0 0,-1 0,1-1,0 1,-18-14,13 11,-9-10,8 6</inkml:trace>
</inkml:ink>
</file>

<file path=ppt/ink/ink9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899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221 0,'25'30,"27"27,-32-37,-11-11,-1 1,0 0,-1 1,10 19,-10-20,-1 2,0 0,-1 0,6 17,-1 19,-9-42,0 1,0-1,0 1,-1 0,0-1,-1 8,1-7,0-1,0 1,0-1,1 1,-1-2,3 15,4 11,-6-27,-1 0,0 1,1-2,0 1,0 1,1-1,-1-1,0 2,1-2,-1 1,1-1,1 0,2 6,-3-6,0 0,0 0,0 0,-1 0,1 1,1 4,-2-5,2 1,-2-1,1 2,0-3,2 5,-2-3,1 0,-2 0,1 0,0 0,-1 1,1-1,-1 0,1 0,-1 2,-1-2,2 6,7 26,1-5,-12-40,1 6,0-1,0 1,0-1,0 1,1-6,0-2,-2 1,-2-16,0-2,-3 7,3 9,0 2,9 20,-4-4,1 0,0 0,-1 0,0 1,0-2,0 2,0-1,-1 7,0-7,1 0,-1 0,1-1,0 1,0 0,0-1,1 1,0-1,2 9,1-7,-4-5,0 1,0-1,1 1,-1-1,-1 1,2-1,0 6,-3-13,1 0,-2 0,1 0,-4-8,4 8,-1 1,1-1,0 0,0 0,0 0,-1-9,2 20,1 0,1 0,-1 0,2 6,-1-4,0-1,-1 2,1 9,-1-6,-1-7,1 2,-1-2,1 1,-1 0,2 0,-1 0,0-1,1 1,-1 0,4 7,-2-7,-1 0,0 1,-1-2,1 2,-1-1,2 12,2 10,-4-23,0-1,0 1,0 0,0-1,1 0,0 0,3 7,14 30,-15-35,-1 1,0-1,3 9,4 10,-7-16,-1 0,1-1,-2 1,1 0,0 0,-2 0,1 1,-1 8,0 45,0 9,6-42,-5-25,0 1,-1-1,2 1,-1 9,-1-13,0 10,0 0,-3 13,3-20,0-1,-2 1,1-1,0 0,0 0,-1-1,1 2,-1-2,-2 5,-17 19,3-5,40-41,-11 9,-10 9,0 0,0 0,1 0,-1 0,0-1,1 1,-2-1,2 1,-2-1,1 1,0-1,0 0,0 1,0-1,-1 0,1 0,-1 0,1 0,-1 0,1-2,-1 0,4-23,-4 26,0 1,0-1,0 1,0-2,0 2,0 0,0-1,1 0,-1 0,0 1,1 0,-1-1,1 0,-1 1,0 0,0-1,0 0,0 1,1 0,0 0,-1-1,1 0,-1 1,0-1,1 1,-1 0,1 0,-1 0,1 0,0 0,0 0,0 2,-1-1,0-1,0 1,1 0,-1-1,1 1,0 0,-1-1,0 2,0-1,0 0,1 0,-1 0,0 0,0 0,1 0,-1 1,0 0,0 0,0-1,0 1,0 0,0 0,0 0,0-1,0 1,0 0,-1 2,0-2,1-2,-2 1,1 0,1-1,-1 1,0 0,0 0,0-1,0 0,0 0,0 0,-1 1,2-1,-3 0,-11 5,10-1,0 0,1 0,0 0,0 1,0-1,-3 8,-10 15,10-19,10-10,10-13,-13 13,1 0,-1 1,2-2,-2 2,1 0,0-2,-1 3,5-3,-4 2,-2 0,1 1,0 0,0 0,0-1,1 0,-2 1,1-1,0 0,0 1,0-2,0 1,-1 0,1 0,0 0,0-1,0 2,-1-2,0 1,1-1,-1 1,1 0,-1 0,1-1,-1 1,0 0,0-1,0 0,0-1,0 0,0 0,1-1,-1 2,1-1,-1 0,0 0,3-6,-3 9,0 0,0-2,1 2,-1-1,1 0,0 1,-1-1,0 0,0 1,0-1,1 1,0-1,0 1,-1-1,1 1,-1 0,0-1,1 1,0-1,-1 1,1 0,0 0,0 0,-1 0,0 0,1 0,0 0,0 0,-1 0,1 0,0 0,-1 0,1 1,-1-1,1 0,-1 0,1 0,-1 1,0-1,0 0,0 0,0 0,1 0,-1 0,0 1,1-1,-1 0,0 0,0 0,0 1,0-1,0 0,1 0,-1 1,0-1,0 0,0 0,0 1,0-1,0 1,0-1,0 0,0 1,0-1,0 1,-3 11,-11 9,0-6,9-12,1 2,1-2,-1 1,-3 6,5-7,1-1,0-1,0 1,0 1,1-1,-1 1,0-1,0 0,1 0,-1 1,1-1,0 1,0-1,0 5,-2 7,2-6,5-14,2-7,1 2,-1 0,12-12,-15 19,-2 1,-3 3,-13 20,-16 35,29-54,1 1,-2-1,1 0,0 0,-1 0,1 0,0-1,0 1,-1 0,1 0,-1-1,2 0,-4 1,-21 2,13-2,10-1,-1 0,1 2,-1-2,1 2,0-1,-1 1,0-2,-2 5,4-3,-2 0,1 0,-1-1,1 0,-1 1,1-1,-1 0,-3 1,-16 2,22-4,-1 0,0 1,0-1,1 0,-1 0,0 0,1 1,-1-1,0 1,0-1,1 1,-1-1,0 1,1 0,-1-1,1 1,-1 0,1 0,-1-1,1 2,-1-2,1 1,0 1,-1 0,1-2,0 0,1 2,-1-2,0 0,0 1,0 0,1 0,-1-1,1 0,-1 1,0 0,0-1,1 1,-1-1,1 1,-1 0,1-1,0 0,-1 0,0 0,1 1,-1-1,1 0,0 1,-1-1,0 0,1 0,0 0,-1 0,20 2,-17-3,0 1,0-1,0 1,0-2,0 2,0-2,0 1,0-1,0-1,0 2,-1-1,1-1,0 1,0-1,-1 0,4-5,29-31,-32 36,0 0,1 0,0 0,-1 1,6-3,-23 27,11-20,0 1,0-1,0 1,0-1,0 1,-1-2,0 0,1 1,0-1,-1 0,0 0,1-1,-1 0,0 0,-4 0,2 1,-1 0,1 1,0 0,0 0,0 1,-1 0,1 0,-8 7,14-10,0 0,0 0,-1 0,1 0,0 0,0 0,0 0,0 0,0 0,0 0,0 0,0 0,0 0,0 0,0 0,0 0,0 0,0 1,0-1,0 0,0 0,0 0,0 0,0 0,0 0,0 1,-1-1,1 0,0 0,0 0,0 0,0 0,0 0,0 0,0 0,0 0,0 0,0 0,0 0,0 0,0 0,0 0,0 0,0 0,0 1,0-1,1 0,-1 0,0 0,0 0,0 0,0 1,0-1,0 0,0 0,0 0,0 0,5 2,10-1,-4-1,-5 1,0 0,0-2,6 0,-10 1,-1-1,1 0,0 1,-1 0,1-2,-1 1,0 1,0-2,1 2,-1-2,0 1,1-1,-1 1,1-1,-2 1,3-3,0-2,0 0,0 1,0 0,1-1,0 1,1 1,5-7,-13 16,2-4,0 0,0 0,0 0,0-1,0 1,1 0,-2 0,1-1,-2 1,-4 0,6-1,1-1,-2 1,1 0,-1 1,1-1,1 0,-2 0,1 0,0 0,1 1,-4 1,9-5,-2 1,3-1,-3 1,2 1,7-3,-6 3,-7 0,-1 1,2 0,-2 1,1-1,1 0,-1 0,1 0,-2 0,2 0,-1 0,0 0,0 0,1-1,-1 1,0 0,0 0,1-1,-1 0,0 1,0-1,1 1,-1-1,0 1,1-1,-1 1,1-2,-1 2,1-1,-1 0,1 0,-1 1,1-2,0 2,-1-1,1-1,-1 0,-1-3,-6-13,8 18,0-1,-1 0,1 1,0 0,0-1,-1 1,1 0,0-1,0 1,0-1,0 1,0 0,0-1,0 0,0 1,0-1,0 1,0 0,0-1,0 1,0-1,0 0,0 1,1 0,-1-1,0 1,0 0,1-1,-1 1,0-1,0 1,1 0,-1 0,1 0,-1 0,1 0,0 0,-1 0,0 0,0 0,1 0,0 0,0 1,-1-1,0 0,1 0,-1 1,1-1,0 0,-1 1,0-1,0 1,0-1,1 1,-1-1,1 1,-1-1,0 1,1 1,7 16,-6-16,-1 2,-1 0,2-2,-1 3,-1-2,1 1,-1-1,1 7,-1-8,0 0,0-1,-1 1,1 0,-1-1,1 1,0-1,0 0,-1 2,0-3,0 2,1-1,0 1,-1-1,-1 0,2 0,-1 0,0 0,0 1,1-1,-4 1,-1 3,1-2,0 0,1 1,-1-1,0 0,0-1,0 0,0-1,0 1,-1 0,2-1,-8 1,17-2,0 0,1 0,0 0,-2-2,2 1,0-1,-1 0,10-5,-14 6,-1-1,1 1,0-1,-1 0,0 1,1-1,-2 0,2 0,-1 0,0 0,0 0,-1 0,2 0,-1-1,-1 1,1 0,0-4,-1 6,0-1,0 1,0 0,-1 0,1-1,0 1,-1-1,1 1,0-1,0 1,0 0,-1 0,1 0,-1 0,1 0,0 0,-1-1,1 1,0 0,0 0,0 0,0 0,-1 0,1 0,-1 0,1 0,-1 0,1 0,0 0,0 0,-1 0,1 0,-1 1,1-1,0 0,0 0,0 0,0 0,-1 1,-12 6,-28 27,32-27,4-4,2 0,-2 0,1 0,-1-1,-4 2,8-3,-1-1,1 0,-1 0,2 0,-2 0,0 0,1 0,0 0,-1 0,1-1,-1 1,1-1,-1 1,1-1,0 0,0 1,-1-2,1 1,1 0,-2 0,0-2,0 1,0 1,1-1,-2 0,1 2,1-2,-2 2,2-2,-1 1,0 1,0-1,0 0,0 1,-1 0,2 0,-4 0,-4 0,0 2,-13 3,-10 1,23-5,-1-1,1-1,-1 0,0-1,1 0,0-1,-17-8,16 7,0 1,-1 0,0 0,1 2,-1 0,-21 1,12 1,10-1,3-1,-1 1,2 0,-2 1,1 0,0 1,-9 3,11-3,1 0,-1-2,0 1,0 0,0-1,0 0,-6-2,4 2,2 0,-2 0,-8 1,15-1,0 0,0 0,0 0,1 0,-1 0,0 0,0 0,0 0,0 1,0-1,0 0,0 0,0 0,0 0,0 0,0 0,0 0,0 0,0 0,0 0,0 0,0 0,0 0,0 0,0 0,0 0,0 0,0 0,0 0,0 0,0 0,0 0,0 0,0 0,0 1,0-1,0 0,0 0,0 0,0 0,0 0,0 0,0 0,0 0,0 0,0 0,0 0,0 0,0 0,0 0,0 0,0 0,0 0,0 0,0 0,0 0,0 0,0 0,0 0,0 0,-1 0,1 0,0 0,0 0,0 0,0 0,5 5,7 0,2-3,0-1,20-2,-8 1,25-7,-35 7,1 2,31 7,-33-6,-1-2,0 1,25-4,-5 1,-7 1,-14 1,-2-1,1 0,-1-1,1-1,19-5,11-15,-27 18,-13 5,-9 2,-11 5,-23 13,7-3,29-17,0 1,1-1,-1-1,0 1,1-1,-1 0,0-1,1 1,-9-3,-16-2,16 4,2 0,-20-7,19 4,6 3,3-1,-2 0,1 1,1-1,-1 0,0 0,0-1,-4-5,24 13,-6 3,0-2,14 6,-19-9,5 2,0-1,0 0,18 2,-24-4,0-2,1 0,-2 0,2 0,-2 0,2-1,-1-1,1 2,-2-2,1 0,0 1,5-4,-7 2,1 1,0 0,0 0,0 0,1 0,-1 1,0-1,1 2,5-3,1 2,-2-1,1-2,0 1,-1-1,10-5,-7 3,-8 4,-3 4,-7 4,-12 9,-7 3,19-13,1 0,-1 0,-1-1,1 0,-15 4,19-8,0 0,0 0,-1-1,1 0,-1 1,0-2,2 1,-1-1,-1 1,-4-5,3 3,1 1,-1-1,-9-2,-16-4,22 6,0 0,-12-2,-25-9,20 9,18 2,0 2,0-1,-9 0,-50-4,39 5,14 1,-24-4,36 3,-2 0,1 1,0 0,0 0,-1 0,1 0,0 0,-4 2,5-2,1 0,0 0,0 0,-1 0,1 1,0-1,0 1,-1-1,1 0,-1 0,1 1,0-1,0 0,0 1,0 0,-1-1,1 0,0 0,0 1,-1 0,1 0,0 0,0 0,0 0,0 0,0 0,0 1,0-1,0 0,1 0,-1 0,0-1,1 2,-1-1,1 1,2 11,-3-13,0 0,0 1,0-1,0 1,0-1,0 0,0 0,0 0,0 1,-1 0,1-1,0 0,0 0,0 0,0 1,0-1,0 1,0-1,-1 1,1-1,0 0,0 0,0 0,0 0,0 0,-1 0,1 1,-1-1,1 0,0 1,0-1,-1 0,5 0,0 0,0 0,-1 0,6 3,11 0,30-3,13 0,-48 2,47 3,-47-6,0 3,0-1,27 8,-34-7,0-1,1-1,-1 1,0-2,0 1,13-4,4 0,-15 2,17-6,-9 2,-17 6,1-1,0 0,-1 0,1-1,0 2,-1-2,0 1,1-1,-1 2,0-2,1 0,-1 1,-1-1,2-1,1-2,1-4,0-1,3-13,-4 14,0 1,6-13,-8 18,1 1,-1-1,0 0,1 0,-1 0,0 0,0 1,0-5,0 6,-1-1,0 2,0-2,0 2,-1-2,1 1,0 1,0-2,0 2,0-2,0 1,-1 1,1-2,-1 2,1-1,0 0,-1 1,1-1,-1-1,1 2,-1-1,0 0,1 1,-1-1,1 1,-2-2,-4-3,0 1,-13-7,-1-2,16 12,1-1,-1 0,0 1,2 0,-2 0,1 0,-2 1,-2-1,-31 3,29 0,4-1,-1 1,0 0,1 1,-1-1,2 2,-2 0,1-1,1 1,-1 1,-6 6,-22 17,22-19,3-2,-1-2,0 0,0 0,0 0,0 0,-1-2,1 0,-15 1,-4-3,-49-7,68 5,-1 1,0 0,-16 3,25-3,0 0,0 0,1 0,0-1,-1 1,0 0,0-1,1 1,0-1,-1 0,0 1,1-1,-1 1,1-1,0 0,-1 1,1 0,-1-2,1 2,-1-1,1 0,0 0,0 1,0-1,0 0,0 1,0-2,-1 1,1 1,0-1,0 0,0-2,-2-31,2 32,0-5,0-1,0 1,2 0,-1 0,-1-1,3 2,-2-1,1 0,1 0,-1 1,1-1,-1 0,1 2,1-2,-1 2,7-10,-8 13,-1-1,1 1,0-1,-2 0,2 0,-1 0,1 1,-2-1,1 0,0-1,0 1,0 0,-1 0,0 0,0-1,0-4,0 5,-1 6,-1 2,2-5,-1 0,1 0,0 0,0 0,0 0,0 0,0 0,0 0,0 0,0 0,0 0,0 0,0 0,0 0,0 0,0 0,0 0,-1 0,1 0,0 0,0 0,0 0,0 0,0 0,0 0,0 0,-1 0,1 0,0 0,0 0,0 0,0 0,0 0,0 0,0 0,0 0,0 0,0-1,0 1,0 0,0 0,0 0,0-1,0 1,0 0,0 0,0 0,0 0,0-1,0 1,0 0,0 0,-2-12,1-1,-1 0,2 0,-1 1,1-1,1-13,1-13,-3 21,0 12,1 0,0-1,0 1,2-11,-2 16,0 0,0-1,1 2,-1-1,1 0,0 0,-1 0,1 0,0 0,-1 0,1 1,-1-1,1 0,0 1,0-1,-1 0,0 1,2-1,-1 1,1-1,21-5,-7 1,27-14,-23 10,-15 6,-1 1,1-1,0 0,0 0,-1 0,1-1,-1 0,5-5,-4 3,-3 5,-2 0,1 0,0 0,0 1,0-1,-1-1,1 1,0 0,0 0,-1 0,2-3,-2 4,-1 1,1 0,0-1,-1 0,1 1,0-1,0 0,0 1,-1-1,1 1,-1-1,1 0,-1 0,1 0,0 0,0 0,0 0,-1 1,1-1,-1 0,1 0,-1 0,1 0,0 0,-1 0,1 0,0 0,-1 0,1 0,-1-1,1 1,0 0,0 0,-1 0,0 0,1 0,-1 0,1-1,0 1,0-1,0 1,0 0,0-1,-1 1,1 0,0-1,-1 0,1 1,0 0,0 0,0-1,0 0,0 1,0-3,0 1,0 0,0 0,0 0,0 0,0 0,1 0,0 0,-1 0,0 0,1 0,0 0,0 0,-1 0,2 1,0-3,21-27,-11 17,-6 7,1 2,-1-2,1 2,0 0,9-4,-12 7,-1 1</inkml:trace>
</inkml:ink>
</file>

<file path=ppt/ink/ink9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0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76 0,'6'75,"-5"-41,-2 39,-1-67,1-1,1 0,-3 0,2 0,-1 0,-3 8,-1 0,4-9,1-1,0 2,-1-1,2 1,-2-2,1 1,1 1,-1 0,0-1,1 0,0 1,0-1,0 1,1-1,-1 1,3 7,-3-10,0 0,1 0,-1 0,0 0,0 0,0 0,0-1,0 2,-1-2,1 2,-1-2,0 1,1 0,0 0,-1-1,0 1,0 1,1-2,-1 0,0 1,0-1,0 1,0-1,-2 3,-3 6,5-8,-1 0,2 1,-1-1,0 1,1-1,-1 1,1-1,-1 1,1-1,-1 6,-2 16,-2-5,4-14,0 1,-1-1,1-1,-4 8,-1 10,3-6,3-16,0 1,-1-1,1 0,0 0,0 0,0 1,0-1,0 1,0-1,0 0,0 0,0 0,0 1,0 0,0-1,1 1,-1-1,0 0,0 0,0 0,0 0,0 1,0-1,0 1,0-1,1 0,-1 0,0 0,0 0,0 0,0 1,1-1,-1 0,0 1,1-1,-1 0,0 0,0 0,0 1,1-1,15 3,-5 1,7 8,-13-8,-1 0,2 0,-1-1,0-1,0 1,1-1,-1 1,1-3,10 3,39 4,-46-7,0 2,0-1,13 5,-16-3,0-1,0 0,1-1,0 0,-1-1,-1 1,2-2,-1 1,8-2,-4-1,-9 3,-1 0,2 0,-1-1,0 1,1-1,-1 0,0 1,0-1,1 1,-2-1,2 0,-1 0,-1 0,2 0,-1-1,0 2,-1-2,1 1,0-1,0 2,0-2,0 1,-1-3,2 2,-1 1,-1-1,2 1,-1-1,-1 1,2 0,-1 0,0-1,0 2,1-1,-1 0,0 0,1 0,-1 1,1-1,-2 1,2 0,0-1,1 0,5 1,0 0,12 2,-3-1,-11-1,0 0,-1-1,0 0,1 0,-1 0,0-2,1 2,-1-2,1 0,-1 0,-1 0,7-4,-10 4,2 2,-1 0,1-1,0 1,3-1,10-6,-10 5,0 0,0 1,10-3,14-6,7-3,-36 13,0 1,0-1,-1 0,1 1,-1 0,1-1,0 0,-1 0,0 1,1-2,0 2,-1-1,1 0,-1 0,0 1,0-1,0-1,0 2,0-1,0-1,1 2,-1-1,0 0,0 0,0-1,0 2,0-1,-1-2,1 2,0-2,0 1,0 0,0 1,0-1,-1 0,0 0,0 1,1-1,-1 0,0 1,0-1,-2-3,-8-7,5 5</inkml:trace>
</inkml:ink>
</file>

<file path=ppt/ink/ink9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0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406 1,'1'42,"-2"44,0-81,1-2,-1 1,0-1,0 2,-1-2,1 0,0 1,-3 4,-5 15,0-5,9-18,0 0,0 1,0-1,0 0,0 0,0 0,0 0,0 0,0 0,0 0,0 0,0 0,-1 0,1 0,0 0,0 0,0 0,0 0,0 0,0 0,0 0,0 0,0 0,-1 0,1 0,0 0,0 0,0 0,0 0,0 0,0 0,0 0,0 0,0 0,0 0,-1 0,-1-12,-4-21,6 22,-3 1,3-2,-1-11,1 21,0 1,0-2,0 1,0 0,0 1,0-1,1-1,-1 2,0-1,1 1,0-2,0 2,-1 0,1-2,0 2,1-3,0 2,1-1,-1 1,1 0,0-1,6-2,-6 3,5-4,-6 5,-1 0,1-1,-1 2,1-2,-1 2,2 0,-2-2,1 2,0-1,-1 1,1 0,2 0,-5 8,-1-1,1 2,-1-2,-4 13,3-15,2 0,0 0,0 0,0 0,0 0,0 0,1 0,0 10,0-9,0-1,-1 0,1 0,0 1,-2-1,2 1,-2-1,-1 9,1-11,1 1,0-1,0 2,0-2,1 2,-1-1,1 6,0-6,0 0,-1 0,0 0,1 0,-1 0,0-1,0 2,-2 3,2-6,-10 19,11-20,0-1,-1 0,1 0,0 1,-1-1,1 0,0 1,0-1,0 0,-1 0,1 0,0 0,-1 0,1 0,-1 0,1 0,0 0,0 0,0 0,0 0,0 0,-1 0,0 0,1 0,-1 0,1-1,0 0,-1 1,1-1,0 1,-1 0,1-1,0 0,-1 1,1-1,0 0,0 1,0-1,-1 1,1-2,0 1,-2-15,-1-1,1 0,2-27,1 24,-1 19,0 0,0 1,1-2,-1 2,0 0,0-2,0 1,1 1,-1-1,1 0,-1 1,1 0,-1-1,0-1,0 2,1 0,-1-1,1 1,0-1,-1 1,1 0,0 0,-1 0,0 0,0 0,1 0,-1 0,0 0,0 0,1 0,-1 1,0-1,1 0,-1 1,1-1,-1 0,0 0,0 0,0 1,0 0,0-1,0 1,0-1,0 0,0 0,0 1,0-1,1 1,-1-1,0 0,0 1,0-1,0 1,0 0,0-1,0 0,0 0,-1 2,2 18,-1-18,-1 7,1-1,-1 1,-1 0,1-1,-4 12,2-5,-3 10,2-6,-10 30,10-34,4-11,-2-1,1 0,1 0,-1 1,-1-2,2 1,-2 0,1 0,-1-1,1 1,-1 0,-2 2,4-5,0 0,0 0,0 0,0 0,0 0,0 0,0 0,0 1,-1-1,1 0,0 0,0 0,-1 0,1 0,0 0,0 0,0 0,0 0,0 0,0 0,0 0,-1 0,1 0,0 0,0 0,-1 0,1 0,0 0,0 0,0-1,-1 1,1 0,0 0,0 0,0 0,0 0,0-1,0-8,4-10,-4 19,0 0,0-1,1 0,-1 0,0 1,0 0,0-1,0 0,0 1,1 0,0 0,-1-1,1 0,-1 1,0-1,1 1,-1 0,1 0,-1 0,0 0,1-1,-1 1,1 0,1-1,-2 2,0-1,0 1,1-1,-1 0,0 0,0 1,1 0,-1 0,0-1,1 0,-1 0,0 1,0 0,0-1,0 0,0 1,1 0,-1 0,0-1,0 2,1 1,-1-1,0 1,0-1,0 1,0 0,0 0,0 0,-1 0,0-1,1 0,-2 5,-16 24,14-25,-1 2,2-1,-7 14,9-19,0 1,-1-1,1 1,-1-1,1 0,-1 0,0 0,1 0,-1 1,0-2,1 0,-2 2,1-3,0 2,0-1,-1 1,1-2,1 1,-2 0,-3-1,-4 2,0-1,-1-1,-12-1,0-1,10 2,-23-3,31 1,0 1,1 0,-2-2,2 1,-1-1,0 1,-7-8,11 9,-3-2,0-1,0 0,-5-7,9 11,-1-1,1 1,0 0,0 0,0 0,-1-1,1 0,0 0,-1 1,1 0,0 0,0-1,0 0,-1 1,1 0,0 0,0-1,0 0,0 0,0 1,0 0,0-1,0 0,1 1,0-1,0 0,-1 1,0 0,1-1,0 0,-1 0,1 1,-1 0,0 0,1 0,0 0,0-1,-1 1,1 0,-1 0,1 0,-1-1,3 2,0-1,2 1,-1-1,-1 2,2-1,-2 1,1-1,0 1,5 3,-9-5,-1 0,1 0,0 0,0 1,0-1,0 0,0 0,0 0,0 0,0 0,0 0,0 0,0 0,0 0,0 0,0 0,0 1,0-1,0 0,0 0,0 0,0 0,0 0,0 0,0 0,0 0,0 0,0 0,0 0,0 0,0 0,0 0,0 0,0 0,0 0,0 0,0 0,0 0,0 0,0 0,0 0,0 0,0 1,0-1,0 0,0 0,0 0,0 0,0 0,0 0,0 0,0 0,0 0,0 0,0 1,0-1,0 0,0 0,0 0,1 0,-1 0,0 0,0 0,0 0,0 0,0 0,0 0,-7 1,-8 1,-2-3,13-1,-1 2,1 0,-1 0,1 0,-1 0,2 1,-7 2,9-2,0-1,0 1,0-1,1 2,0-2,-1 1,0 0,0 0,1 0,-1-1,0 2,1-1,-1 1,1-2,0 1,0-1,0 1,0-1,-1 0,1 0,0 1,0-1,0 0,0 1,0-1,0 0,0 1,0-1,0 0,0 1,0-1,0 1,0-1,0 0,0 1,0-1,0 0,0 1,1-1,-1 1,0-1,0 0,0 0,0 0,0 0,0 1,1-1,-1 1,0-1,0 0,0 0,0 0,1 0,-1 0,0 0,1 0,-1 1,0-1,0 0,1 0,21 5,1-1,1-1,39-3,22 1,-80 0,1 1,-1-1,0 1,1 1,-2 0,1 0,6 5,-6-3,-1-3,1 1,0 1,0-2,0 0,1 0,-2 0,8 0,8-2,21-3,9-1,-48 4,15 0,31 5,-35-1,-10-3,1 1,0-1,-1 0,0 0,2-1,-1 0,-2 0,2 0,1 0,-2-1,6-2,-2-5,0-2,-7 10,0 0,0 0,1 0,-1 0,0 0,0 0,1-1,-1 1,0 0,0 0,1-1,-1 1,0 0,0 0,0 0,0 0,0-1,0 1,0 0,0 0,1 0,-1 0,0 0,1 0,-1 1,0-1,1 0,-1 0,0 0,0 0,0 1,0-1,1 1,-1-1,0 0,0 0,0 1,0 0,0-1,0 0,0 0,0 1,0-1,0 1,0 0,0-1,0 0,0 0,0 1,0-1,-1 1,1-1,0 0,0 0,0 0,0 1,0 0,0-1,-1 1,1-1,0 0,-1 0,1 0,-1 0,1 0,0 1,0-1,0 0,0 1,0-1,-1 0,0 0,-11 8,9-6,-13 6,11-8,8-8,-2 6,1 1,-1-1,1 0,0 1,-1-1,1 1,0 0,0 0,0-1,0 2,0 0,0-1,0 0,4 1,12-6,-17 5,1 0,-1 1,0-1,0 0,1 1,-1-1,0 0,0 0,0-1,0 1,0 0,0 0,-1-1,3-2,-1 3,-7 5,-14 5,-1 1,19-10,0 0,0 1,0-1,0 0,0-1,0 1,0 0,-1-1,2 1,-1 0,-1 0,2-1,-1 0,0 1,0 0,0-1,0-1,-1 1,-3-6,-1 2,0-1,0 1,1 0,-12-6,7 6</inkml:trace>
</inkml:ink>
</file>

<file path=ppt/ink/ink9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0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 1,'1'0,"0"0,1 0,0 0,-1 1,1-1,0 0,-1 0,0 1,2 0,-2 0,0-1,0 2,2-2,-3 1,2 1,1 2,0-1,-2 0,1 1,1 0,-3 0,2 0,1 6,1-1,-2-2,2 0,1-1,-2 2,2-3,-1 2,1-2,0 0,7 7,-8-10,-2 0,1-1,2 0,-2 0,0-1,1 1,-1 0,0-1,1 0,0-1,5 0,6-1,-12 2,0 1,0 0,0-1,-1 0,2 2,-2-1,2 0,4 4,1 0,-7-4,0 0,1 0,-1-1,1 0,-1 1,0-1,0 0,1 0,-1 0,1-1,-1 1,1 0,-1-1,1 0,2-2,14-4,-4 6,-1 0,28 3,-24 0,24 3,-11-6,40 2,-55 1,45 2,-52-4,-4 0</inkml:trace>
</inkml:ink>
</file>

<file path=ppt/ink/ink9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0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155 0,'4'1,"-8"4,-13 4,14-7,-52 16,54-16,-1-1,1 1,-1 0,0-1,1 1,-1 1,1-1,-1 0,2 0,-2 0,-1 5,-10 29,18-46,-1 1,1 0,0 0,0 1,11-13,-15 20,8-13,-9 14,1 0,-1-1,1 1,-1 0,0-1,0 1,0 0,0-1,0 1,0-1,0 1,0 0,1-1,-1 1,0-1,0 0,0 1,0 0,0 0,0-1,0 0,0 1,0 0,0 0,0-1,0 0,0 1,0-1,-1 1,1 0,-2 2,0-1,1 0,0 0,-1 1,0-1,2 1,-1 0,-1-1,0 3,0-1,1-2,-1 1,2-1,-1 1,0 1,0-2,0 1,1 0,-1 1,1-2,-1 1,1 0,-1 5,0 27,1-27,0-2,0 1,0 0,-1 0,-1 10,-1-4,1 0,0-1,-1 21,-2 3,3-27,1 0,0 1,-1 12,3 26,-2 61,0-99,1-1,-2 2,-4 14,4-17,-1 2,1-1,1 1,-2 9,3 3,0 1,0 0,1-1,7 41,-5-44,-3-11,1-2,0 1,0 0,0-1,1 1,2 7,-30-39,10 9,9 11</inkml:trace>
</inkml:ink>
</file>

<file path=ppt/ink/ink9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0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56 1,'8'9,"0"0,1 0,0-1,1 0,-1-1,16 6,56 27,-75-36,3 2,-1-1,1 0,-1-1,1-1,0 0,0 0,-1-1,17 2,-11-5,-8 1,-18 0,-1-1,-1 0,1-1,0-2,-1 1,2-2,-21-10,32 14,0 1,0-1,0 0,0 0,1 0,-1 0,0 1,1-2,-1 1,0 0,0 0,1 0,0-1,-1 2,1-2,-1 1,1-1,-1 2,1-2,0 1,0 0,0-2,0 2,0 0,0 1,0 0,0-2,0 1,0 1,0 0,0-1,0 0,0 1,0-1,1 1,-1-1,0 0,1 1,-1 0,1 0,-1-1,0 0,0 1,0-1,0 1,1 0,-1-1,1 1,0-1,-1 1,0 0,0 0,1 0,0-1,-1 1,0 0,1 0,-1 0,0 0,1 0,0 0,-1 0,1 0,-1 0,1 0,-1 0,0 1,1-1,-1 0,0 0,1 0,0 1,12 5,19 14,10 3,-35-21,1 0,12 1,-11-1,34-1,-30-1,0 1,16 2,-24-1,1 1,0-1,-1 1,1 0,4 5,15 7,-18-12,0 0,1-1,-1 0,1 0,0-1,-1-1,11 0,-16 0,4 0,-5 0,1-1,-1 1,1 0,0 0,-1 0,1 1,0-1,-1 0,3 1,-4 0,0-1,0 0,0 0,0 0,0 0,0 1,0-1,0 1,0-1,0 1,0-1,-1 0,1 0,0 0,0 0,0 1,0-1,0 1,0-1,0 0,0 0,0 0,-1 0,1 0,0 0,0 1,-1-1,1 0,0 1,-1-1,1 0,0 0,0 0,0 0,0 0,0 0,-1 0,1 0,0 0,-10 6,1-4,2 0,-1-1,0 0,0-1,0 0,0 0,-13-5,2 2,17 2,-1 1,0-2,0 1,0 0,0 0,0-1,1 1,-4-5,5 5,1 1,-1 0,0 0,1-1,-1 0,1 1,-1 0,0-1,1 0,0 0,0 1,0-1,-1 0,1 1,-1-1,1-1,0 2,-1-1,1 0,0 1,0-1,0 0,0 0,0 0,0 0,0 0,0 0,0 1,0-1,0 0,0 0,0 0,1 0,-1 1,0-2,1 2,-1-1,1 0,-1 1,0-1,0 1,0-2,2 1,0 0,0-1,-1 1,1 0,0-1,0 2,-1-1,2 0,-1 1,-1 0,2-1,1 0,12-2,-8-1,1 1,-1 1,2 1,-2-1,1 1,0 1,13 1,-21 0,1 0,-1-1,1 0,-1 1,1 0,-2 0,2 0,-1 0,1 0,-1 0,0 0,2 3,-2-3,0 1,1-1,-1 0,-1 0,2 1,-1-2,1 1,-2 0,3 0,-2-1,0 1,0 0,4-1,97 0,-97-1,1 0,-1-1,0 0,9-5,-9 4,0 1,0 0,0 0,10-2,4 3,-16 1,1 0,0 0,-1 0,2 0,-1-1,-1 0,0 0,2-1,2-2,-3 3,0-1,0 0,0 1,1 1,-1-2,7 2,4-2,-11 2,-1-1,0 1,0 0,0 0,1 0,2 1,-5-1,0 0,-1 0,1 1,-1-1,0 1,1-1,-1 0,1 0,0 1,-1 0,0-1,1 1,0-1,-1 1,0 0,0-1,0 1,0 0,1-1,-1 1,0 0,1-1,-1 1,0 0,0 0,0-1,1 2,-1-2,0 1,0 0,0-1,0 1,-1 0,1 0,0-1,0 1,0 0,-1 1,0 3,1-1,0 0,-2 1,2-1,-2 0,1 1,0-1,-1 0,0-1,0 2,0-2,0 2,0-3,0 2,-1-1,1 0,-1 0,0 0,-3 2,4-3,0 0,0 0,0 1,0-1,0 1,0 0,1 0,-1 0,1 0,-1-1,1 2,0-1,0 1,0-1,0 0,0 1,1-1,0 1,0 0,-1-2,1 3,0 3,20-47,-17 29,-1 5,-7 10,3-1,-1-1,2 1,-1-1,0 1,2 0,-2 0,1 0,0 0,-1 0,1 7,-1 5,-1 25,1 0,1-30,1 0,0 0,0 0,1 0,-1 1,5 15,-5-27,0 1,0 0,0-1,0 0,0 1,0 0,0-1,0 1,0-1,0 0,0 1,0 0,-1-1,1 0,0 1,-1-1,1 1,0 0,-1-1,1 0,0 0,0 1,0-1,-1 1,1-1,-1 0,1 0,0 0,0 0,-1 1,1-1,0 0,-1 1,1-1,-1 0,1 0,-1 0,1 0,0 0,-1 0,1 0,0 0,0 0,-1 0,0-1,-24-2,16 0,-2 3,0 0,-18 4,9-1,-3 3,19-4,-1 0,2-2,-2 1,-6 1,-2-2,-28 4,36-3,0 1,0 0,0 0,0 0,0 1,1 0,-1 0,-6 6,4-3,1 0,-1-1,0-1,1 0,-3 0,3-1,-2 0,1 0,0-2,-2 2,2-3,-1 1,-12-1,13 0,0-1,1 1,0-1,-1-1,1 0,-8-3,9 3,0 1,0 0,-1 0,-6 0,-14-2,-15-12,31 10,0 2,0-1,0 1,0 1,-15-1,25 3,-24 2,-43-9,62 6,0 0,1 1,-2 0,2 0,-1 0,0 0,0 1,0 0,0 1,-9 3,-26 18,36-21,0-2,0 1,1 0,-1-1,1 0,-1 0,0 0,0 0,1-2,-6 0,18-1,7 1,49 2,60 1,-110 3,-15-4,0 0,0 0,0 0,0 0,0 0,0 0,0 0,0 0,0 0,0 0,0 0,0 0,0 0,0 0,0 0,0 0,-1 0,1 0,0 0,0 0,0 1,0-1,0 0,0 0,0 0,0 0,0 0,0 0,0 0,0 0,0 0,0 0,0 0,0 0,0 0,0 1,0-1,0 0,0 0,0 0,0 0,0 0,0 0,0 0,0 0,0 0,0 0,0 0,0 0,0 0,0 0,0 0,0 0,0 0,0 0,0 0,0 0,0 0,0 0,0 0,0 0,0 0,0 0,0 0,-9 0,-27-6,28 3,0 2,-1-1,1 2,-14 0,22 0,0 0,-1 0,1 0,-1 0,1 0,-1 0,1 0,0 0,0 0,-1 0,1 0,0 0,0 0,0 0,-1 0,1 0,-1 0,1 1,0-1,0 1,0-1,-1 0,1 0,0 0,0 0,-1 1,1 0,0-1,0 1,-1-1,1 0,0 0,0 1,0-1,0 1,0-1,0 0,0 0,0 1,0 0,0-1,0 1,0-1,0 0,0 0,0 1,0 0,0-1,1 1,0 0,-1 0,1 0,-1 0,0 0,1 0,0-1,-1 1,1 0,-1 0,1-1,0 1,0-1,-1 1,1-1,-1 1,1-1,1 1,5 0,-1 0,0-1,1 0,-1-1,13-2,15-2,-16 5,25 1,-39 1,0-2,0 2,1-1,-2 1,2 0,-1 0,7 5,0-1,-10-6,-1 0,1 0,-1 0,1 0,-1 0,0 0,0 0,0 0,1 0,-1 0,1 0,-1 0,1 0,-1-1,0 1,0-1,0 1,1-1,-1 1,1 0,-1-2,1 0,0 0,-1 1,1-2,0 1,-1 0,0 0,0 0,0 0,0 0,0-3,0 3,0 1,1 0,-1-1,1 1,-1 0,1 0,-1-1,1 1,-1 0,1 0,0 0,-1-1,0 2,1-2,1 2,-2-1,1-1,-1 2,1-1,0 0,1 1,-2 0,1-1,0 0,0 1,0-1,1 1,-2 0,1 0,2-1,5 0,-1 0,0 1,10 1,-6-1,10 0,115-6,-60-1,-49 8,34-2,-42-5,-17 3,1 3,-1-2,2 2,-2-1,6-1,4 2,-10 1,2-1,-1 0,0 0,1-1,-1 1,5-2,-9 2,1 0,0 0,0 0,0 0,0 0,0 0,0 0,0 0,0 0,0 0,0 0,0 0,0 0,0 0,0 0,0 0,0 0,0 0,0 0,0 0,0 0,0 0,0 0,0 0,0 0,0 0,0 0,0 0,0 0,0 0,0 0,0 0,0 0,0 0,0 0,0 0,0 0,0 0,0 0,0 0,0-1,0 1,0 0,0 0,0 0,0 0,0 0,0 0,0 0,0 0,0 0,0-1,0 1,0 0,0 0,0 0,0 0,0 0,0 0,0 0,0 0,0 0,0 0,0-1,0 1,0 0,0 0,-7-2,-7-3,-4 5,1-1,0 2,-27 4,41-3,1-2,0 1,0 1,0-1,0 0,0 1,0-1,0 1,0 1,1-2,-1 1,0 0,0 1,-1 4,1-4,1 0,-2 0,2-1,-1 1,0-1,0 0,-1 0,2-1,-2 2,-3 1,-5 0,-1 0,-13 3,25-7,-1 0,1 0,0 0,0 0,-1 0,1 0,-1 0,1 0,0 0,-1 0,1 0,0-1,0 1,0 0,0 0,0 0,-1 0,1 0,-1-1,1 1,0 0,0 0,0-1,0 1,-1-1,1 1,0 0,0 0,-1-1,1 1,0 0,0-1,0 1,0 0,-1-1,1 1,0 0,0-1,0 1,0-1,0 1,0 0,0-1,0 1,0-1,0 1,1-1,-1 1,0 0,0 0,0 0,0-1,1 0,-1 1,1 0,6-22,-3 14,2 1,-1 0,0 0,1 1,10-11,33-20,-40 31,5-4,0-1,12-16,-15 14,-12 7,-7 4,-147 1,75 2,60 1,0 1,0 0,0 2,-35 16,8-4,44-16,-1 1,0-2,0 1,-1 0,2-1,-1 0,0 0,0-1,0 0,0 1,-7-5,8 4,0 0,0-2,1 1,-1 1,1-1,-1-1,1 1,0-1,-1 0,1 0,1 0,-2-1,2 2,-1-2,0 0,0-3,-1 0,0 1,0-1,-1 0,1 0,0 1,-2 0,1 0,-9-9,-33-43,32 39,-1 1,-28-28,39 41,-1 0,0 0,1-1,-1 0,1 0,1 0,-1-1,0 0,1 0,1 0,-1 0,1-1,0 0,-2-8,9 56,-5-48,-2-18,1 26,1-2,0 2,0-2,-1 1,1 0,0 0,0 0,0 0,-1 0,1 0,-1 0,0 1,1-2,-1 1,1 1,-1-1,1 0,-3-1,3 2,0 0,0 0,0 0,0-1,0 1,0 0,-1 0,1 0,0 0,0 0,0 0,0 0,0 0,0 0,-1 0,1 0,0 0,0 0,-1 1,1-1,0 0,0 0,0 0,0 0,0 1,0-1,0 0,-1 0,1 0,0 0,0 0,0 1,-1-1,-1 10,1 13,1-22,-1 18,2 0,1 0,-2 0,6 22,-5-60,0 18,-1 0,0 0,0 0,-1 1,1-1,0 0,0 0,0 0,-1 0,1 1,0-1,0 0,0 0,-1 1,1-1,0 0,0 1,-1-1,0 1,1-1,0 0,-1 1,0 0,1-1,-1 0,1 1,0 0,-1-1,0 1,0 0,1 0,0-1,-1 1,0-1,0 2,1-1,0 0,-1 0,1 1,-1-1,0 0,1 0,0 1,0-1,0 0,0 0,-1 1,1 0,0-1,-1 0,1 0,-1 1,1-1,0 1,0-1,0 1,0-1,0 1,0-1,-1 1,1-1,0 0,0 1,0 0,0-1,0 1,0-1,0 1,0-1,0 1,0 0,1 0,2 24,-3-20,4 10,1 16,-5-29,0-1,0 1,0 0,0 0,0-1,0 1,0 0,0 0,0-1,-1 1,1 0,-1-1,0 1,0 1,1-3,0 0,0 1,0-1,0 0,0 0,0 0,0 1,0-1,-1 0,1 0,0 0,0 0,0 0,0 0,0 0,0 0,0 0,0 0,0 0,0 0,0 0,-1 0,1 0,0 0,0 0,0 0,0 0,0 0,0 0,0 0,0 0,0 0,0 0,-1 0,1 0,0 0,0 0,0 0,0 0,-1 0,1 0,0 0,0 0,0-1,-4-8,-1-10,4-10,0-1,3-33,0 56,-1 12,3 18,-3-18,0 36,-2-36,1 0,0 0,0 0,0 0,1 0,0 0,0 0,-1 0,1 0,1 0,-1 0,4 6,-5-24,0 7,0 14,1 13,0 18,-1-37,0 0,0 1,-1-1,1 0,-1 1,1-1,-1 0,0 0,0 1,1-1,-3 4,3-6,0 0,0 1,0-1,0 0,0 1,-1-1,1 0,0 1,-1-1,1 0,0 0,0 1,0-1,0 0,-1 1,1-1,0 0,0 0,0 0,-1 0,1 0,-1 1,1-1,-1 0,1 0,0 0,0 0,0 0,0 0,0 0,-1 0,1 0,-1-1,0 1,1-1,0 0,-1 1,0-1,1 0,0 0,0 0,0 0,0 0,-1 0,1 1,0-2,0 2,-1-3,0-30,1 17,0 0,2 0,-1 0,1 1,6-24,-1 132,-7-84,2 1,-2 0,0 0,0 0,0 0,-4 16,2-19,-1-11,0-17,2 16,1 5,0 0,0 0,0 0,0 0,0 0,0-1,0 1,0 0,0 0,0 0,0 0,-1 0,1 0,0 0,0 0,0 0,0 0,0 0,0 0,0 0,0 0,0 0,0 0,0 0,0 0,0 0,0 0,0 0,0 0,0 0,0 0,0 0,0 0,0 0,0 0,0 0,0 0,0 0,0 0,0 0,0 0,0 0,0 0,0 0,0 0,0 0,0 0,0 0,0 0,0 0,0 0,0 0,0 0,0 0,-1 0,1 0,0 0,0 0,0 0,0 0,0 0,-3 8,0 6,2-7,0-1,0 0,-4 12,3-13,1 0,-1 1,2-1,-1 0,0 0,0 10,-3 33,4-47,0 0,0 0,1-1,-1 0,0 1,0 0,0-1,1 0,-1 1,0 0,0-1,1 0,-1 1,1 0,-1-1,0 1,1-1,0 0,-1 0,1 0,-1 1,0-1,0 0,2 1,15 3,-10-3,-2 2,2-1,0 0,11 1,-16-2,0-1,-1 0,0 0,2 0,-3 0,2-1,0 1,0 0,-2-1,3 0,-2 1,0-1,0 0,1 0,-1 0,0 0,0-1,2-1,-2 3,-1-1,0 0,0 1,0-1,1 1,-1 0,0-1,0 1,0-1,0 1,0 0,0-1,0 0,0 0,0 1,0 0,0 0,-1-1,1 0,0 1,0 0,-1 0,1-1,0 1,0-1,0 1,-9-16,1 1,6 5,1 1,-1-1,1-1,0-10,1 20,0-2,1 2,-1-1,0 1,0-1,1 0,0 1,0-1,-1 0,0 1,2-1,-1 1,-1-1,2 1,-1 0,-1 0,1-1,1 2,-1-2,-1 2,2-1,-1-1,1 2,-2 0,5-2,-5 2,0 0,0 0,0 0,0 0,1 0,-1 0,1 1,-1-1,1 0,-1 1,0-1,0 0,1 0,-1 0,1 1,-1-1,0 1,0-1,0 1,0-1,1 0,-1 0,0 1,0 0,0-1,0 0,0 0,0 1,0 0,0 0,0-1,0 0,0 0,0 1,0 0,0-1,0 1,0 20,0-17,0-1,-1 1,1 0,-2-1,-1 6,3-8,0 0,0 0,0-1,0 2,-1-1,0 0,1-1,-1 1,1 1,-1-2,0 1,1 0,0-1,-1 1,0 0,0-1,1 1,-1 0,0-1,0 0,-1 1,2-1,-1 0,1 0,0 0,0 0,0 0,0 0,0 0,0-1,0 1,-1 0,1 0,0 0,0 0,-1-1,1 1,0-1,0 1,0 0,-1 0,1 0,0 0,0-1,0 1,0-1,0 1,0 0,0 0,0-1,0 1,0 0,0 0,0-1,0 1,0 0,0-1,0 1,0-1,0 1,0 0,0 0,0-1,0 1,0 0,0 0,1-1,4-14,11-10,-16 24,1-1,1 1,-1 0,0-1,1 1,-1 0,1 0,-2 0,2 0,0 0,-1 1,0-1,3 0,-3 1,-1 0,0 0,0 0,1 0,-1 0,1 0,-1 1,1-1,-1 0,0 1,0-1,0 0,0 0,0 1,1-1,-1 0,0 1,1-1,-1 1,0-1,1 0,-1 1,0-1,0 1,0-1,0 0,0 1,0-1,0 1,0-1,0 1,0-1,0 1,0-1,0 0,0 1,0-1,0 1,0 0,0-1,0 0,0 1,0-1,-1 0,1 1,-7 20,5-16,-1 0,1 0,-1-1,-1 0,-6 8,9-10,-1 0,0 0,1-1,-1 0,0 1,0-1,0 0,0 0,-1 0,2 0,-2 0,2-1,-2 0,-2 1,3-2,2 1,-2-1,1 0,-1 0,2 1,-1-2,-1 2,1-2,1 1,-1-1,-1 2,2-2,-2 1,1-1,1 0,0 1,-1-1,-1-1,-8-32,9 33,1 1,0-2,0 1,0 0,0 1,0-2,0 1,0 0,1 0,-1 0,1 0,0 1,-1-1,1-1,0 2,0-3,-1 4,0-1,1 0,-1 1,1-1,-1 0,1 0,-1 1,0 0,1-1,-1 0,0 1,1 0,-1-1,1 1,0-1,0 0,-1 1,0 0,0 0,1 0,0 0,0 0,-1 0,1 0,0 0,0 0,-1 0,0 0,1 0,0 0,0 0,-1 0,0 0,1 0,-1 1,1-1,0 1,-1 0,1-1,-1 0,2 2,-2-1,3 1,-2 0,0 1,0-1,1 1,-2 0,2-1,-2 1,1 0,0-1,0 1,-1 0,1-1,-1 2,0-1,0 4,0-6,0 1,0-1,0 1,0-1,0 1,0 0,0-1,0 0,0 1,0-1,0 1,-1-1,0 1,1-1,-1 0,1 1,-1-2,1 2,-1-1,0 1,0-2,0 2,0-1,1-1,-1 2,0-2,0 1,0 0,0 0,0-1,0 0,0 1,-1 0,1-1,0 0,-1-1,2 0,-1 1,0 0,0-1,0 0,0 0,0 1,1 0,-1-2,0 2,0-1,1-1,-1 2,1-1,-1 0,1 0,0-1,-1 2,0-2,0 0,-9-29,9 30,1-2,0 2,0 0,-1-2,1 2,0-1,0 0,0 0,0 1,0-1,0 0,1 0,-1 0,0 1,0-1,1 0,0 1,-1-1,0 0,1 1,0-1,0 1,2-3,-1 2,-1-1,2 1,-2 0,1 1,0-1,1 0,0 1,-2-1,2 1,-1 0,1 0,2 0,-3 0,-1 1,1-1,-1 1,2 0,-3 0,3 0,-2 0,1 1,-1-1,1 0,-1 1,1 0,0-1,-1 1,1 0,-1 0,1 0,-2 0,2 0,-1 0,2 3,-2-2,1 0,-2-1,1 1,1 0,-2 1,1-1,0 1,0-1,-1 0,0 0,0 0,1 1,-1-1,1 0,-1 1,0 0,0-1,-1 5,0-6,1 1,0-1,0 1,0-1,0 1,0-2,0 2,0-1,-1 1,0-1,1 0,-1 0,1 0,-1 0,0 1,0-2,1 2,-1-1,0-1,0 2,1-2,-1 1,0 0,0-1,0 1,-1-1,2 1,-2 0,1-1,0 0,0 0,1 0,-1 0,-1-1,2 0,-1 1,0 0,0-1,1 1,-1-1,-1 1,2-1,0 0,-1 0,0 0,0 1,1-2,-1 2,0-1,1 0,-1 0,1-1,0 2,0-2,-1 2,1-2,-1 1,1 0,0 0,0 0,-1-3,1 1,0-2,0 2,0-1,0 0,0-1,2-6,-1 10,-1 0,0 0,0 0,0 1,0-2,0 1,1 1,-1-2,1 2,0-1,-1 0,0 0,1 1,1-2,-2 2,0 0,0 0,1 0,-1 0,1-1,0 1,-1 0,0 0,1 0,-1 0,0 0,1 0,-1 0,1 0,-1 1,0-1,1 0,-1 0,1 0,0 0,-1 0,0 1,0-1,0 1,0-1,1 0,0 1,2 3,-2-1,1 2,0-2,0 1,0 0,-2 0,2 0,-1 0,1 1,-1-1,-1 0,0 1,1 0,-1-1,1 1,-1-1,-2 9,2-13,0 1,0-1,0 1,0 0,0-1,0 0,0 2,0-1,0-1,0 0,0 1,-1 0,1-1,0 0,-1 0,1 1,-1 0,1 0,0-1,-1 0,1 0,-1 0,0 1,1-1,0 1,0-1,0 0,-1 0,0 0,0 0,1 0,0 0,-1 0,1 0,0 0,-1 0,0 0,1 0,0 0,-1 0,0 0,0 0,1-1,-1 0,0 1,0-1,0 0,0 0,1 1,0-2,-1 2,0-1,0-1,1 2,-1-2,0 1,1 0,0 0,-1 0,1 0,0-1,-1 1,1-2,0 0,0 1,0-1,0 1,0-1,1 1,-1-1,0 1,1 0,-1 0,1-1,0 1,0 0,0 0,0-1,0 1,0 0,2-2,-3 3,1-1,0 2,0-1,-1 0,2 1,-2-1,1 0,-1 0,1 1,1-1,-2 1,0 0,2-1,-1 0,0 1,0 0,0 0,-1 0,1 0,1 0,-2 0,1 0,0 0,-1 0,2 0,-1 1,-1 0,1-1,0 0,0 1,0-1,0 1,0 0,-1 0,0-1,1 1,1 1,4 5,-1 1,0 0,0 0,6 14,-11-21,0-1,0 0,0 0,1 0,-1 0,0 1,0 0,0-1,1 0,-1 0,0 1,0-1,0 1,0-1,0 1,0-1,0 0,0 0,0 1,0-1,0 1,0 0,0-1,0 0,-1 0,1 0,0 1,0-1,0 1,-1-1,1 0,0 0,0 0,0 1,0-1,0 1,-1-1,1 1,0-1,0 0,0 0,-1 0,1 0,0 0,-1 0,1 0,0 0,0 0,0 1,-1-1,1 0,-1 0,1 0,-1 0,1 0,0 0,0 0,0-1,0 1,-3 0,1 0,1 0,-1 0,0 0,0-1,1 0,-1 0,-3-1,5 0,-2 1,1-2,0 1,-1 0,2 1,-2-2,1 1,1 0,0 0,-1 0,0-1,0 1,0-4,1 5,-1 0,1-1,0 2,0-2,0 2,0-2,0 1,0 0,0 0,0 0,0-1,0 2,0-2,0 2,0-2,1 1,-1 0,1 0,-1 0,0 0,1 0,-1 0,1 0,0 0,-1 0,0 1,1-2,0 2,0-1,1 0,-2 1,1 0,0 0,0 0,0 0,-1 0,1 0,1 0,-2 1,1-1,0 1,-1-1,1 1,1 0,-2-1,1 1,0-1,-1 1,1 0,-1 0,1 0,0 0,0 0,-1-1,1 3,1-1,-1 0,1 1,-2-1,1 1,1-1,-2 1,1-1,0 1,0 4,-1-6,0-1,0 0,0 0,0 1,0-1,0 0,0 1,0-1,0 0,0 1,0-1,-1 1,1-1,0 0,0 1,0-1,0 0,0 0,0 0,-1 1,1-1,0 0,-1 0,1 0,0 1,0-1,0 0,-1 0,-11 2,10-2,1 0,-1 0,0 0,0-1,1 1,-1-1,0 0,1 1,-3-3,2 2,1 0,1 0,-1 0,0-1,1 1,-1 0,1 0,-1 0,0-1,1 1,-1 0,1-1,0 2,0-3,-1 3,1-2,0 1,0-1,0 1,0-3,1 2,-1-1,0 0,1 1,0-1,0 1,-1-1,1 1,0 0,0 0,2-5,-1 5,-1-1,1 1,-1 0,1 0,-1 0,2 0,-1 0,-1 1,1-1,0 0,0 1,0-1,1 1,-1 0,-1 1,2-1,-1 0,1 0,-2 1,4 0,-2 1,0 0,1 0,-2 1,1 0,0-1,0 1,0 0,4 5,-6-6,1 1,0 0,0 0,-1 0,0 0,1 0,-1 1,0-1,1 0,-2 1,2-1,-1 1,0 4,-1-7,0 2,1-2,-1 1,0 0,0 0,0 0,-1 0,1-1,0 1,0 1,0-2,-1 1,1 0,0-1,0 1,0 1,0-2,0 0,-1 1,0 0,1-1,-1 1,1 0,-1 0,1-1,-1 0,0 1,1 0,0-1,-1 0,0 0,0 1,1-1,-1 0,1 1,-1-1,1 0,-2 0,0 1,0-1,1 0,-1 0,0 0,0 0,1 0,-1 0,0-1,1 1,-1-1,0 0,1 1,-3-2,1-1,1 1,0-1,-1 0,1-1,-2-3,-1-8,5 15,0 0,1 0,-1-1,0 1,0-1,0 1,0 0,0 0,0-1,1 1,-1-1,0 0,0 1,0 0,0 0,0 0,0-1,1 1,-1-1,0 1,0 0,0 0,1 0,-1 0,0 0,1 0,-1-1,0 1,0 0,1-1,0 1,0 0,0-1,0 1,0 0,0 0,0 0,0 0,0 1,0-1,0 1,0-1,0 1,0-1,0 0,0 1,0 0,-1-1,2 1,-1 0,-1 0,0-1,2 2,-2-2,1 1,0 0,0 0,-1 1,0-1,0 0,1 0,0 0,-1 1,1 1,-1-2,1 0,-1 0,0 1,0-1,0 1,1-1,-1 0,0 0,0 1,0-1,0 0,0 1,-1-1,1 1,0-2,0 2,0-1,-1 1,1-2,0 2,-1-1,1 1,-1-2,0 2,1-1,0-1,-1 2,0-1,0-1,0 1,0 0,1 0,-1 0,0-1,-1 1,0 1,1-2,-1 2,0-1,0-1,0 1,0-1,0 0,0 1,0-1,1 0,-1 0,-1 0,-2-1,4 0,-1 0,1 1,0-2,0 1,0 0,-1 0,1 0,1 0,-1-1,0 1,0-1,0 1,0-1,1 1,-1-1,0 0,0 1,1 0,0-2,-1 0,1 1,-1 2,1-2,0 2,-1-2,1 1,0 0,0 0,0 0,0-1,0 2,0-2,0 1,0 0,0 0,0 0,1 0,-1 0,1-2,-1 2,1 0,-1 1,0-1,1 1,0-1,-1 0,1 1,-1 0,0-1,1 1,0-1,0 1,-1-1,0 1,1 0,0 0,-1 0,0 0,3 0,-1 0,-1 0,2 0,-2 0,1 1,1 0,-2-1,1 1,0 0,0 0,0 0,0 0,-1 1,1-1,3 4,-4-4,-1 0,2 1,-1 0,0-1,0 1,0 0,-1-1,2 1,-1 1,-1-2,0 1,0 0,1 0,0 0,-1 1,0-2,0 1,0 1,0-1,0 3,0-3,0 0,-1 0,0-1,1 1,0 0,-1-1,0 1,0-1,1 0,-2 2,2-3,-1 2,0-1,-1 0,1 0,1 1,-2-2,1 1,-1 0,2-1,-2 1,1 1,-1-2,-1 0,3 1,-1 0,0-1,0 0,0 0,-1 0,2 0,-1 0,0 0,0 0,0 0,0 0,0-1,1 1,-2-1,1 1,1 0,-1-1,0 0,0 0,1 1,-2-1,1 0,1 1,0-1,-1-1,0 2,1-1,-1 0,1 0,-1 0,0 0,1-1,0 2,0-2,0 2,-1-2,1 1,0-1,-1 1,1 0,0-2,0 1,-1-1,1 1,0 0,0 0,0 0,0 0,1 0,-1-1,1 1,-1 0,1 0,-1 0,0 1,1-2,0 1,0 0,0 1,0-1,-1 0,1 1,1-1,-1 0,0 1,3-3,-2 2,1 1,-1 0,1 0,-1-1,1 2,-1-1,1 1,0-1,-1 0,1 1,-1 0,1 1,-1-1,1 1,0-1,0 1,2 2,-4-3,1 1,0 0,-1 1,1-1,-1 0,0 1,0 0,1-1,-1 1,0 0,1-1,-1 1,0 1,0-1,-1-1,1 1,0 0,0 1,-1-1,1 0,-1 1,0-1,1 1,-1-1,0 4,1-4,-1-1,0 0,0 1,0-1,0 0,0 1,-1-1,1 1,0-1,-1 0,1 0,0 1,-1-1,1 0,0 0,-1 1,0-2,0 2,1-1,0-1,-2 2,1-1,0 0,0 0,0-1,1 0,-2 1,1-1,1 1,-1-1,0 0,0 0,-1 0,2 0,-1 0,0 0,0 0,0-1,-1 1,1-1,-1 1,-1-2,0 1,1-1,-1 1,2-1,-2 0,1 0,0 0,0 0,0 0,0-1,1 1,-2-1,2 0,-3-5,4 7,-1 0,1-1,0 0,-1 1,1-1,0 0,-1 1,1-1,0 1,0-1,0 0,0 1,0-1,1 0,-1 1,1-1,-1 1,0 0,1-2,-1 2,0 0,1-1,0 1,-1-1,1 1,0 0,0 0,-1-1,2 1,-1 0,-1 1,1-2,1 1,-2 1,2-2,-1 2,-1 0,2-1,-1 0,0 1,1 0,-1 0,1 0,-2-1,1 1,0 0,1 0,-1 1,0-1,1 0,-1 0,0 0,1 2,0-2,1 2,0-1,0 1,-2 0,2-1,-2 2,2-1,0 0,1 5,-3-6,0 0,-1-1,0 1,1 1,-1-2,1 1,-1 0,1 0,-1 0,0 0,0 0,0 0,0 0,0 0,0 0,0 0,0 0,0 0,0 0,0 0,0 1,0-2,0 1,0 0,0 0,-1 0,1 0,-1 0,1 0,-1 0,1 0,0 0,-1 0,0-1,1 1,-1 0,1-1,-2 2,1-1,0 0,-1 0,1 0,-1-1,2 1,-2 0,1-1,-1 1,1-1,-1 0,1 0,-1 0,1 1,-1-2,1 1,-1 0,1 0,0-1,-1 1,0 0,2-2,-4 1,3 1,1-1,0 1,-1 0,1 0,-1-1,0 1,1-1,-1 1,0-1,1 0,0 1,-1-1,1 1,0-1,-1 0,1 1,-1-1,1 0,-1 0,1 0,0 1,0-1,0 0,0 0,-1 0,1 0,0 0,0 1,0-1,0 0,0 0,0 0,0 0,1 1,-1-2,0 2,0-1,0 0,0 0,1 1,-1-1,1 0,-1 1,1-1,-1 0,0 0,1 1,-1-1,2 0,-2 0,1-1,1 2,-2-1,0 0,2 1,-2-2,2 1,-1 1,-1 0,2-1,-1 0,0 1,0 0,0-1,0 1,1 0,-2 0,2 0,-1 0,0 0,0 0,0 1,0-1,1 0,-1 1,-1 0,1-1,1 0,0 3,3 1,1 0,-1 0,0 1,5 7,-8-9,2 4,-9-9,4 2,1-1,-1 0,-1 1,2-1,0 1,-1-1,1 0,-1 1,0-2,1 2,-1-1,1 0,0 0,-1 0,1 0,-1 0,1 0,0 0,0 0,-1 0,1 0,0-2,0 2,1 1,-1-2,0 1,1 1,0-2,-1 2,1-1,-1 0,1 0,0 1,0-1,-1 0,0 1,1 0,0-1,0 0,0 0,0 1,0 0,-1 0,1 0,0 0,0-1,0 1,2-1,-1 1,1 0,-1 0,1 0,0 0,-1 0,4 2,-3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0T13:57:51.040"/>
    </inkml:context>
    <inkml:brush xml:id="br0">
      <inkml:brushProperty name="width" value="0.2" units="cm"/>
      <inkml:brushProperty name="height" value="0.2" units="cm"/>
      <inkml:brushProperty name="color" value="#FFC000"/>
      <inkml:brushProperty name="ignorePressure" value="1"/>
    </inkml:brush>
  </inkml:definitions>
  <inkml:trace contextRef="#ctx0" brushRef="#br0">1 1,'3'0,"1"0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55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62 36,'0'-1,"-2"-26,-4 19,5 8,1 0,-1 1,0-1,0 0,1 1,-1-1,0 0,1 1,-1-1,0 0,1 0,-1 1,1-1,-1 1,1-1,-1 1,1 0,-1-1,0 1,-4 6,0 1,0-2,1 2,0 0,0 0,1 0,1 0,-1 0,1 0,1 1,-1-1,1 13,1-18,0 1,0-1,1 1,-1-1,1 0,0 1,0-1,0 0,1 1,-1-2,1 2,-1-1,1 0,0 0,0-1,1 1,0-1,-1 1,1 0,0-1,-1 0,1 0,1 0,-1 0,1-1,-1 1,1-1,-1 1,1-2,-1 2,1-1,0-1,4 2,-3-2,1 0,-1 1,0-1,0 0,1 0,0-1,-2 1,2-1,-1 0,1-1,-2 1,1 0,0-1,1 0,-3-1,2 1,0 0,7-8,8-6</inkml:trace>
</inkml:ink>
</file>

<file path=ppt/ink/ink9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05"/>
    </inkml:context>
    <inkml:brush xml:id="br0">
      <inkml:brushProperty name="width" value="0.2" units="cm"/>
      <inkml:brushProperty name="height" value="0.2" units="cm"/>
      <inkml:brushProperty name="color" value="#008C3A"/>
      <inkml:brushProperty name="ignorePressure" value="1"/>
    </inkml:brush>
  </inkml:definitions>
  <inkml:trace contextRef="#ctx0" brushRef="#br0">3 142,'36'5,"-10"-1,-15-4,0-1,0 0,-1-1,0 0,0-2,1 1,-1-2,17-10,13-17,-47 35,1-2,-2 0,1 1,-11-1,-41-1,69-3,0-1,10-8,-19 11,22-12,45-17,-51 25,1 0,0 2,35-2,-17 6,49-2,-56-6,-23 6,0 0,1-2,-1 3,0 0,1-1,7 2,-1 2,24 11,-1 1,15-2,-33-9,22 11,-26-8,1-1,-1-1,1-1,0 0,21 0,-32-4,2 1,-2-1,0 2,1-1,0 1,0 1,-1-1,6 4,34 28,-36-27,0 1,0 0,-1 1,1 0,-2 1,8 11,-13-18,0 0,0 0,1 0,-1 0,-1-1,1 2,0-2,0 2,-1-1,1 0,0 6,-1 2,0 0,-2 13,-1 15,3-26,0 1,1 0,1-1,4 23,-6-32,1 0,-1 0,1 1,-1-1,0 0,0 1,0-1,-1 1,1 0,0-2,-1 1,0 1,-1-1,-1 8,-1-2,0 0,-1 0,0-2,-8 14,10-19,2 0,-1 1,2-2,-2 1,1 0,0 1,1-1,-2 4,2-5,-1 1,0-1,0 0,1 1,0-1,-1 1,-1-1,2 1,-2-1,2 0,-1-1,-1 1,1 0,0 0,-1-1,0 1,-1 2,0-2,2 0,-1-1,1 1,-1-1,0 1,1 1,-1-1,1 0,-1 0,2 0,-1 0,-1 0,2 1,-2 0,2-1,-1 1,1 0,-1 0,1 0,-1-1,1 1,-1 0,1 3,-3 24,1-25,1 0,-2 0,1-1,0 1,0-1,0 0,-1 0,0 1,0-2,0 1,0-1,-5 5,4-4,0-1,0 2,1-2,0 1,0 1,0 0,0 0,1-1,-4 8,5-8,-1 0,1 0,-1-1,0 1,0 0,-1-1,2 0,-2 0,0 0,0 0,1 0,0-1,-2 1,2-1,-2-1,1 2,0-1,0-2,0 3,0-3,-1 1,1 0,0-1,-7 0,10 1,-1-1,0 0,0 0,1 0,-1 0,0 0,1 0,-1-1,0 1,0 0,1 0,-1 0,0 0,0-1,1 0,-1 1,0 0,0-2,1 1,0-1,-1 1,1-1,-1 0,1 2,0-2,0 0,-1 1,1-1,1 0,-1-2,1-16,0 1,-2-25,1 42,-1 1,0-1,1 0,-1 0,1 1,-1-1,0 0,0 1,0-1,0 1,1-1,-2 1,1-1,-1 1,2 0,-1 0,-1 0,1 0,0 1,-1-1,0-1,0 2,0-1,0 0,1 0,-1 0,1 0,-1-1,0 2,2-3,-3 2,2 0,-1-1,2 0,-2 0,1 1,0-2,0 2,0-2,-1-1,1-5,-2-1,1 2,0-1,-1 0,-3-9,5 15,-1 0,1 0,-1 0,0 1,0 0,0-1,1 2,-2-2,1 1,1 1,-2-1,1 0,-1 1,2-1,-6-1,-43-7,49 10,-1-1,0 0,1 0,-1-1,0 1,1-1,-2 1,2 0,0-1,0 0,-2-2,1 2,1 0,0 0,0 0,-1 1,1-1,0 1,-1 0,0 0,1-1,-1 2,1-2,-1 2,0 0,-3-3,-4 3,-1 0,1 0,0 0,-1 3,1-1,-1 0,1 1,0 0,0 2,-12 7,16-9,-1-1,1 0,0 0,-7 1,7-3,2 1,-2 0,1 1,0-1,0 1,0 0,-1 1,-4 3,-37 43,44-47,1-1,-1 2,1-1,-1 0,1 1,-1-1,1 0,0 1,0-1,1 1,-2 0,1 4,-1 0,1 2,0-1,0 9,0-6,1-11,0 1,0-1,0 1,0-1,0 1,0-1,0 0,0 1,0-1,0 0,0 0,0 1,0 0,0-1,-1 0,1 0,0 1,-1-1,1 0,0 0,0 0,0 1,-1-1,1 0,-1 0,1 0,-1 0,1 0,0 0,0 1,0-1,0 0,0 0,-1 0,1 0,-1 0,1 0,-1-1,1 1,0 0,0 0,0 0,-1 0,1 0,0-1,-19-10,8 4,6 6,0 0,0 0,0 0,0 1,-6 0,6 1,-1-1,0-1,-9-2,-3-2,13 5,0-2,-1 1,1-1,1 0,-1-1,-1 0,2 0,-1 0,-6-6,0-4,5 7,0 0,0 0,-11-7,-4 2,17 10,0 0,0-2,1 2,-1-1,1 0,-1 0,1-1,0 0,-1 0,1 0,-4-7,6 8,0-1,0 1,0-1,0 1,1 0,0-1,0 0,0 0,0 0,0-3,1-32,-1 33,2-18,1-35,-3 55,0-7,0 0,0 1,0 0,1-1,1 0,-1 1,1 0,0 0,3-9,-4 10,1 0,0 0,-1 0,0 0,-1 0,1-1,0 1,-2-10,0 15,1 1,-1-1,0 1,1-1,-1 1,1 1,-2-1,1-1,1 1,-2 0,1 0,0 1,0-1,0 0,-4-2,4 2,-1 0,1 0,-1 0,0 0,1 0,0 0,-1-1,1 1,0-1,0-3,1 6,-1 0,1 0,0 0,0-1,0 0,0 1,0-1,0 1,0 0,0 0,0-1,0 1,1-1,-1 1,0 0,0 0,0 0,0-1,0 0,0 1,0-1,0 1,1 0,-1 0,0 0,0 0,0-1,1 0,9-4,13 2,-23 3,49 4,-3 0,-38-4,-2 0,0 0,0 0,0-1,7-2,-11 2,0 0,0-1,1 2,-2-2,1 1,1-1,-2 0,1 1,-1-2,1 2,1-1,-3-1,2 1,2-5,-1 2,0 1,0-1,2 1,-2 0,0-1,1 2,7-6,-2 2,1 1,14-6,12-2,-29 11,1 1,-1-1,1 2,0 0,11-1,40 6,-4 1,-47-4,1 0,-1 0,15 7,-14-5,-1 0,0-2,16 3,2-5,20 2,69-13,-106 10,-1 1,1 0,0 1,-1 0,1 2,0-1,-1 1,14 4,12 8,-20-10,-12-2,2-2,0 2,-1-2,0 3,1-1,1 1,-4-1,1-1,-2 0,1 0,0 0,0 0,-1 0,1 1,0-1,0 1,-1-1,0 1,1-1,-1 1,1-1,0 0,-1 1,0-1,0 1,0 0,0-1,0 4,0 4,-1 0,-1 0,2 0,-2 0,-4 13,5-14,-2 1,1-1,1 1,-1 0,1 16,1-18,-1 7,2 0,0-1,0 1,1 1,3 12,2 31,-5-48,1 0,-1-1,-1 1,-1 1,1-1,0 11,-2-20,1 0,0 1,-1-1,1 1,0-1,0 0,0 1,-1-1,1 0,-1 0,0 0,1 1,-1-2,0 2,0-2,1 2,-1-1,0-1,0 1,0 0,-1 1,-3 1,-1 0,1 0,-7 2,-11 7,-12 14,33-24,-1 1,0 0,1 1,-2-1,3 1,-2-1,1 1,-1-1,2 2,-1-1,-2 6,1 0,1 0,-1 0,2 0,-3 13,1-8,2-14,0-9,1 0,0 0,0 1,1-1,2-10,-2 15,-1-1,1 1,1 0,-1-1,0 1,0 0,1 0,0 0,-1 1,2-1,1-3,-2 2,0 2,0-2,0 1,-1 0,1-2,-1 2,0-1,1 0,-1 0,1-7,0-3,-1 1,1-15,-2 15,-1 0,0-13,-1 15,2-1,-1-21,3 20,0-1,1 1,0-1,0 1,6-12,1-4,11-46,-18 65,0 3,-1 0,-1-1,0 1,1-1,-1-11,-1 18,0 1,0 0,0-1,0 1,0 0,0-1,0 0,0 1,-1 0,1-1,0 1,0 0,0-1,0 1,0-1,0 1,0 0,0 0,0 0,0-1,0 1,-1-1,1 1,0 0,-1 0,1 0,0 0,-1 0,1 0,0-1,0 1,0 0,-1 0,0 0,0 0,0 0,0 0,0 1,1-1,-2 0,1 0,1 0,-2 1,1 0,-20 18,10-6,0-1,-16 29,24-35,0-1,-1 1,2-1,-1 1,1 0,0-1,-3 12,0 0,3-12,2 0,-2 0,2 0,-1 0,0 0,0 9,-4 61,1-15,1-35,2-15,0 0,1 1,0-2,0 1,2 17,-1-24,-1 1,1-1,-1 1,0-1,0 1,-2 5,2-8,0-1,0 1,0-1,0 0,0 0,0 0,0 0,0 0,0 1,0-1,0 0,0 1,0-1,0 0,0 0,0 0,0 0,-1 0,1 0,0 1,0-1,-1 0,1 0,0 1,0-1,0 0,0 0,0 0,0 0,-1 0,1 0,0 0,0 0,0 0,-1 0,0-1,0 0,1 1,0 0,-1-1,0 0,1 1,-1-2,0 1,1 1,-1-1,1 0,0 0,0-1,-5-9,1 0,0-1,1 1,0-1,1 1,-1-1,2-1,-2-13,2 15,1 1,0 0,0-1,1 2,1-2,-1 0,1 2,3-18,14-45,-1 2,-14 57,0 1,0 0,2 0,0 1,-1 0,15-19,-20 28,-4 4,-9 5,4-2,4-3,-1-1,0 0,0 0,1 0,-8-1,-14 1,-5 3,-56-4,38-1,39 0,1-1,-1 1,1-2,0 0,0-1,-12-6,14 6,2 1,-2 0,1 1,-15-4,15 6,-62-6,27 6,-38 1,63 2,-26 8,-3 1,37-9,1 0,-1 1,-14 9,11-6,8-6,2 2,-1-1,0 1,0-1,0 2,0-1,-3 5,5-6,0-1,0 2,-1-2,1 2,1-2,-2 2,2-1,-1 0,0 0,0 1,1-1,0 0,-1 1,1-1,-1 5,2-7,-1 2,0-2,1 1,-1 0,0 0,0-1,1 1,-1 0,1 0,0-1,-1 1,1 0,0-1,-1 1,0-1,1 0,-1 1,1-1,0 0,0 1,-1-1,1 0,0 0,-1 0,1 0,0 0,0 0,24 1,-24-1,40-7,-30 4,-2 1,18 0,56 0,54 4,-131-2,-2 2,1 0,0-1,9 6,5 3,29 12,-39-17,1 1,0-1,-1-2,1 1,-1-1,21 2,10-2,-26-1,0-2,18 0,-29 0,0-2,-1 2,1-2,0 1,-1-1,1 1,-1-1,5-4,-5 4,1 0,-1-1,1 1,-1 0,1 1,0 0,0-1,3 0,-5 2,0 0,1 0,-2 0,1-1,0 1,1 0,-2-1,1 0,0 1,0 0,0-1,1-1,-3-3,-8 2,-25-4,0 2,0 3,-36 2,27 0,34 0,1-1,-15-5,-3 0,-4-3,27 7,-1 0,1 1,0-1,0 2,-1-1,1 0,-1 1,1 0,0 0,0 0,-2 0,2 0,0 2,-6 0,-20 10,23-10,-1 1,0 0,1 1,-8 4,8-5,0 1,1-1,-1-1,-1 1,0-2,-8 2,-21 6,24-5,0 0,-18 1,19-4,2 1,-2 0,0 1,-17 8,25-10,0 2,1-1,-1 0,1 0,-1 0,1 1,-1 0,1 0,0-1,0 2,0-1,0 0,0 0,1 1,-1-1,1 1,0 0,-1 0,1 0,0 8,-2-1,2-5,0 0,1-1,-1 1,0 7,1-10,0-1,1 0,-1 0,1 0,-1 0,0 0,0 0,1 0,0 0,0 0,0 0,0 0,-1-1,1 1,3 2,22 29,45 42,-63-68,0 0,0 0,1-1,-1 0,1-1,0-1,17 7,-25-11,2 0,-1-1,-1 1,1-1,0 1,-1 0,1-1,-1 0,2 0,-2 1,1-2,1-1,21-17,-13 10,13-6,-18 11,1 1,10-10,-8 7,-1 1,1-2,1 3,17-8,-11 6,27-6,-36 12,2-1,-1 2,0 0,-1 0,15 2,11 7,-13-3,29 4,-29-6,-17-3,2 1,-2-2,1 1,0 0,0-1,0 0,-1 0,1-1,-1 0,6-1,-8 1,1-1,-1 1,1 0,-1-1,1 1,-1-1,0 0,-1 0,2 1,-1-2,0 1,0 0,0 0,-1 0,2-4,-1 5,-1-1,0 0,1-1,-1 2,1-1,-1 0,0 0,0 0,1 0,-2 0,1 0,0 0,0 0,-1 0,1 0,-1 0,1 1,-1-4,0 3,0 1,0 1,0-2,1 2,-1-1,0 0,0 0,0 1,0 0,0-1,1 0,-2 1,1 0,-1 0,-19-5,9 5,-65-14,66 12,1-1,-19-8,-2 0,-56-8,77 16,-1 0,1-2,-1 1,-14-11,18 9,-2 2,1-1,0 1,0 1,-1 0,1 1,0 0,-12-1,-6 3,-30 1,49 1,1-2,-2 2,2 1,0-1,-1 1,-8 5,10-5,-3 2,0 1,-9 8,15-12,1-1,-2 1,3 0,-2-1,0 1,0 0,2 0,-1 0,-1 0,1 1,1-1,-2 0,2 0,-1 1,0-1,0 5,1-7,0 1,0 0,0-1,0 0,0 1,0 1,0-2,1 0,-1 1,1 0,-1-1,0 1,1-1,-1 1,0 0,1-1,-1 0,1 0,-1 1,0 0,1-1,-1 0,0 0,1 1,0-1,-1 0,1 0,-1 0,0 1,0-1,1 0,0 0,0 0,-1 0,1 0,22 1,-18-1,90-13,-34 5,-53 8,0 0,1 1,-1 1,0-1,14 7,15 3,28 6,-41-11,-24-6,0 1,0-1,-1 0,1 0,0 0,0 0,0 0,0 0,0 0,0 0,0 0,0 0,0 0,0 0,0 0,0 0,0 0,0 0,0 0,0 0,0 0,1 0,-1 0,0 0,0 0,0 0,0 0,0 1,0-1,0 0,0 0,0 0,0 0,0 0,0 0,0 0,0 0,0 0,0 0,0 0,0 0,0 0,0 0,0 0,0 0,0 0,0 0,0 0,0 0,-8 2,-11 1,-16-2,-62 3,0 18,77-21,16-2,-1 1,2 0,0 0,0 1,-2-1,2 1,0 0,-1 0,1 1,-1-1,-3 4,5-4,2 0,-2-1,1 1,1 0,-1-1,-1 1,2 1,-1-2,0 2,0-2,-1 3,2-1,0-2,0 0,1 1,-1 0,0 0,0-1,0 1,1 0,-1 0,0-1,0 1,0-1,0 1,1-1,-1 1,0 0,0-1,1 1,-1-1,1 1,-1-1,0 0,1 1,0 0,-1-1,1 1,8 8,1-1,19 14,-24-19,0-1,0 1,1-2,-1 1,0 0,0-1,0-1,10 2,54-11,-64 9</inkml:trace>
</inkml:ink>
</file>

<file path=ppt/ink/ink9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06"/>
    </inkml:context>
    <inkml:brush xml:id="br0">
      <inkml:brushProperty name="width" value="0.2" units="cm"/>
      <inkml:brushProperty name="height" value="0.2" units="cm"/>
      <inkml:brushProperty name="color" value="#008C3A"/>
      <inkml:brushProperty name="ignorePressure" value="1"/>
    </inkml:brush>
  </inkml:definitions>
  <inkml:trace contextRef="#ctx0" brushRef="#br0">99 1,'-3'22,"3"-18,-1-1,1 0,-1 0,1 1,0-1,1 5,-1-8,1 2,-1-1,0 1,0-1,1 0,0 0,0 1,-1-2,0 2,1-1,0 0,0 0,-1 0,1 0,0 0,0-1,-1 1,2 0,-1 0,8 5,-1 0,1 0,-1 1,-1 1,1 0,-1 1,0 0,-1 0,1 0,-1 2,9 19,26 55,-38-82,-1 4,1 0,-1 0,0-1,0 1,1 0,0 14,0-2,2-2,8 26,-1-6,-10-32,1 1,-1 0,6 10,-5-12,0 1,-2 0,2 0,-1 0,3 10,7 37,-5-18,-1-4,12 33,-13-45,6 22,-9-34,-1 7,2 0,0 1,1-1,0-1,0 0,1 1,0-1,7 13,-8-17,1 1,-2 0,0-1,0 1,0 1,3 12,-1-3,20 75,-17-52,-4-23,-3-6,1 2,-2-1,0 1,0 24,-1 0,1-11,0 31,-1-58,1 2,0-2,-1 0,1 1,0-1,-1 1,0-1,0 0,1 1,0-1,-1 1,0-1,0 0,0 0,1 0,-1 0,-2 2,-20 14,19-15,1 1,-2-1,2 0,0 1,-5 5,6-4,-1 0,2 0,-2 0,-2 9,4-9,-2 1,1-1,1 0,-5 6,4-8,1 0,-1 0,0-1,1 1,-2-1,2 0,-2 1,1-1,0-1,0 1,1 0,-2-1,1 0,-2 1,-35-2,22 1,-22 0,-36 0,70-2,-2 0,1 0,0-1,0 0,-10-7,2 1,0 1,11 6,-1-1,0 1,0 0,1 0,-1 1,0 0,0 0,0 0,-6 0,-5 0,7 1,0 0,0 0,1 2,-1-1,0 1,-9 3,16-5,1 1,-1-1,1 0,-1 1,0-1,1 0,0 0,-1 0,1 0,-1 0,1 0,-1 0,1 0,-1-1,1 1,-1 0,0-1,1 1,0 0,0 0,0 0,-1 0,0-1,1 0,-1 1,1 0,0-1,0 1,-1-1,1 0,-1 1,1-1,0 1,0-1,0 1,-1-1,1 1,0-1,0 0,0 1,0-1,0 1,0-1,0 0,0 1,0-2,0-6,-1 0,1 0,1-9,0 3,-1 8,1-1,0 0,1 1,-1-1,1 0,3-8,3-11,1-3,-7 24,0 0,-1 0,0 0,1 0,-1 0,0 0,0-11,-1 6,1 0,1 0,-2 1,4-13,-3 21,-1 0,0 0,0 0,1 0,0 0,0 0,-1 0,1 1,0-1,0 0,-1 1,1-1,0 0,0 0,0 1,-1 0,2-1,19-5,-1-2,-11 2,1 2,-1 0,13-4,15-6,-36 12,2 1,-2-1,1 1,0-1,-1 0,1 0,-1-1,1 1,-1 0,0 0,2-4,10-27,-7 15,13-32,-16 42,1 0,0 1,0 0,1 0,-1 1,8-9,-1 4,-5 6,0-2,0 1,0-1,7-12,12-30,-25 49,0 0,0 0,0 0,0 0,0 0,0 0,0 0,0 0,0 0,0 1,0-1,0 0,0 0,0 0,0 0,0 0,0 0,0 0,0 0,0 0,0 0,1 1,-1-1,0 0,0 0,0 0,0 0,0 0,0 0,0 0,0 0,0 0,0 0,0 0,0 0,0 0,0 0,0 0,0 0,0 0,0 0,0 0,0 0,0 0,0 0,0 0,0 0,0 0,0 0,0 0,0 0,0 0,0 0,0 10,-5 13,4-19,0-1,0 1,0-1,-1 1,1-1,0 0,-1 1,0-1,1-1,-1 1,-1 0,1-1,-2 4,-4 0,0 1,-15 8,-9 9,11-2,16-17,-1 0,1 0,0 2,0-1,0 0,1 1,0-1,0 1,1 0,-6 14,4-11,-1 0,0 1,1-1,-9 8,-14 26,18-28,-14 22,16-28,1 0,0 1,1-1,0 2,-8 16,9-13,3-10,0-1,0 1,1-1,-2 8,3-12,0 0,0 1,0-1,0 0,0 0,0 0,0 0,-1 0,1 1,0-1,0 0,0 1,1-1,-1 0,0 0,0 0,0 0,0 0,0 0,0 1,0-1,0 0,0 1,1-1,-1 0,0 0,0 0,0 0,0 0,0 0,0 0,0 0,0 1,7-2,9-7,-15 7,6-2,0 1,1-1,-1 2,1 0,0 0,-1 1,0 0,11 2,9-1,58-7,-62 7,-18-1,0 0,-1 0,2 0,-2 0,0-1,2 0,-2 0,1-1,3-2,-6 4,-1-1,0 0,0 1,0-1,0 1,1 0,-1 0,1 0,-2 0,5 0,-5 0,0 0,0 0,1 0,-1 1,0-1,0 0,1 0,-1 0,0 0,1 0,-1 1,0-1,0 1,0-1,1 0,-1 0,0 1,0-1,1 0,-1 1,0-1,0 0,0 0,0 1,0-1,0 0,0 1,0 0,0-1,0 0,0 1,0-1,0 0,0 1,0-1,0 0,0 1,0 0,0-1,0 0,0 1,0-1,0 0,0 1,0-1,0 0,-1 0,1 1,0-1,-1 0,1 0,0 2,-3 1,1-1,-1 2,0-1,1 0,-2-1,2 1,-2-1,2 0,-1-1,-6 4,-5 2,11-5,-1 0,1 0,-2-1,2 0,-1 0,0 0,1-1,-2 1,-5-2,-10 2,-32 12,44-10,16-1,11 1,16-3,-1-2,41-8,-61 7,-11 3,0 0,-1 0,1-1,0 0,-1 1,1-2,0 1,0-1,0 1,3-4,38-30,-43 34,1-1,0 0,-1 1,0-2,1 2,-1-2,0 1,1 0,-1 0,0-1,0 0,-1 1,1-1,0 1,0-1,-1 1,1-1,-1 1,0-1,0-4,0 2,0 1,-1-1,1 0,-1 0,-1 1,1 0,0 0,0-1,-1 0,-4-7,1-6,4 15,1 1,-1-1,0 1,0-1,1 1,-2-1,-1-3,3 6,-1-1,1 1,0 0,-1 0,1 0,-1 0,1-1,-1 1,1 0,0 0,-1 0,1 0,0 0,-1 0,1 0,-1 0,1 0,0 1,-1-1,1 0,-1 0,1 0,-1 0,1 1,0-1,0 0,0 0,0 1,-1-1,1 0,-1 1,1 0,-12 16,9-12,2-3,-1-1,1 2,-1-1,1 0,0 1,0-1,0 1,0 0,1 0,-1-1,0 1,0 0,1 0,-1 1,1 3,13-25,-8 9,1-2,8-22,-12 29,-1 1,0-2,0 1,0 1,0-2,0 0,-1 1,1 0,-1-9,0 11,-1 0,0-1,0 1,1 0,-2 0,2-1,-1 1,0-1,-1 2,2-1,-1 0,-3-2,3 1,-1 1,0-1,1 0,-1 0,-1-5,2 3,-1 0,1 0,1 0,-1-1,0 1,0 0,1-1,0 1,0 0,0 1,1-2,0 1,0 0,-1 0,4-9,-3 13,-1 0,1-1,-1 1,0-1,0 0,1 1,-1-1,0 0,0 1,0-4,0 5,0 0,0 0,0 0,0 0,0-1,0 1,0 0,0 0,0 0,-1 0,1-1,0 1,0 0,0 0,0 0,0 0,0 0,0 0,0 0,0-1,-1 1,1 0,0 0,0 0,0 0,0 0,0 0,0 0,0 0,-1 0,1 0,-9 4,-5 8,-14 16,-8 8,-26 22,57-53,0 0,-1 1,2 0,-1 0,1 0,-1 1,-3 9,0-2,5-11,1 1,-1-1,0 0,0 1,-6 3,-10 13,19-20,0 0,0 0,0 0,0 0,0 0,0 0,0 0,0 0,0 0,0 0,0 0,0 0,0 0,0 0,0 0,0 0,0 0,0 0,0 1,0-1,-1 0,1 0,0 0,0 0,0 0,0 0,0 0,0 0,0 1,0-1,0 0,0 0,0 0,0 0,0 0,0 0,0 0,0 0,0 0,0 0,0 0,0 0,1 0,-1 0,0 0,0 0,0 1,0-1,0 0,0 0,0 0,0 0,0 0,0 0,0 0,0 0,0 0,0 0,0 0,0 0,0 0,0 0,0 0,0 0,0 0,0 0,0 0,6-1,7-4,-13 5,68-35,10-4,-75 36,2 1,-1 0,6-7,-9 7,2 0,0 0,0 1,-1-2,1 2,-1 0,2-1,-2 1,5-1,-7 2,0 0,0 0,0 0,0 0,1 0,-1 0,0 0,1 0,-1 0,0 0,0 0,1 0,-1 0,0 0,0 0,0 0,0 0,0 1,1-1,-1 0,0 0,0 0,1 1,-1-1,0 0,0 0,0 0,1 0,-1 0,0 0,0 1,0-1,0 0,0 1,0-1,0 1,0-1,-3 10,-10 8,3-7,-1-1,0 0,1 0,-24 13,19-10,12-11</inkml:trace>
</inkml:ink>
</file>

<file path=ppt/ink/ink9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07"/>
    </inkml:context>
    <inkml:brush xml:id="br0">
      <inkml:brushProperty name="width" value="0.2" units="cm"/>
      <inkml:brushProperty name="height" value="0.2" units="cm"/>
      <inkml:brushProperty name="color" value="#008C3A"/>
      <inkml:brushProperty name="ignorePressure" value="1"/>
    </inkml:brush>
  </inkml:definitions>
  <inkml:trace contextRef="#ctx0" brushRef="#br0">374 1,'2'1,"0"0,0 1,0-1,0 0,-1 2,1-2,0 0,2 5,-1-3,4 7,1-1,9 20,-11-20,0 1,0-2,0 0,11 12,48 46,-60-56,1-1,0 1,-1 0,0 0,0 0,4 13,-7-17,0 1,0 1,0 0,0 0,0 0,-1 10,4 17,0 2,-4-29,0-1,0 0,0 0,0 1,4 9,-1-5,-1 0,0-1,-1 1,2 21,2 50,-4-32,1-34,-3-14,0 1,1-1,-1-1,1 1,-1 0,0 0,0 1,0-2,-1 6,1-7,-1 0,1-1,0 1,0-1,0 0,0 1,-1-1,1 0,-1 1,1-1,0 0,-1 0,0 0,1 1,0-1,-1 0,1 1,0-1,-1 0,1 0,-1 0,0 0,1 0,0 0,-1 0,1-1,0 1,-2-1,-15-5,7 3,-9 1,1 0,-22 4,6-1,-28 6,58-7,1-1,-1 1,0 1,0-1,0 1,0-1,1 1,-1 1,-1-1,2 1,0 0,-5 3,2-1,0-1,0 0,1 0,-1-1,0 0,-1-1,1 0,0 0,-1-1,1 0,-9-1,-22 2,35-1,-2 1,2 0,-2 1,2-1,-1 1,0-1,-4 4,4-2,0-1,-1 0,1 0,-8 3,5-3,-2 0,0-1,1 1,-1-2,0 0,0 0,1-1,-1 0,1-1,-1 1,0-2,-10-6,11 6,0 0,0 0,-12-2,-4-2,22 6,1 1,0 0,-1 0,-1 0,2 0,-1 0,0-1,1 1,0 0,-2 1,1-1,1 0,-1 0,0 0,1 0,-1 0,0 0,0 1,0 0,1 0,-1-1,1 0,-1 1,0 0,1-1,-1 0,1 2,-1-2,0 1,1 0,0 0,-2 3,1-1,0 1,0-1,1 0,-1 1,1-1,-1 7,1-8,0-2,0 1,0 1,0-2,0 2,0-2,0 1,1 1,-1-2,0 1,0 0,1 0,-1 0,0 0,0-1,1 1,0 0,-1 0,0-1,1 1,0 0,0-1,-1 1,0-1,1 1,0-1,0 1,1 0,2 1,1 0,-1-1,9 3,6 2,-17-4,0-2,0 2,0-1,0-1,0 1,-1 0,2-1,-1 0,0 0,0 0,0 0,0 0,0 0,1 0,-2 0,1-1,3 0,1-3,0 1,0-2,-1 1,7-7,12-8,-8 8,-9 6,1-1,0 2,15-8,-13 10,0 0,-1 0,1 2,-1 0,1 0,16 4,-9-2,-13-2,1 0,-1-1,0 1,0-1,1-1,-2 1,7-3,-5 1,1 1,0 0,7-1,39 2,-3 1,-45-1,1 0,0 0,0-2,4-1,13-4,-9 3,-1 0,1 0,12-10,1-1,-22 14,0 0,1-1,-2 0,0 0,6-6,-9 9,1 0,-1 0,0 0,0 0,0 0,0 0,0 0,0 0,1-1,-1 1,0 0,0 0,0 0,0 0,0 0,0-1,0 1,0 0,0 0,0-1,0 1,0 0,0 0,0 0,0 0,0 0,0 0,0 0,0 0,0 0,0-1,0 1,0 0,0-1,-1 1,1 0,0 0,0 0,0 0,0 0,0 0,0 0,-1 0,1-1,-7-3,-9 0,1 3,1 1,0 0,0 2,0 0,-28 9,-23 8,48-13,-1-3,0 0,1-1,-29-2,23 0,15 0,-119-6,106 4,-26 3,-15-2,62 1,0 1,0-1,0 0,0 0,0 0,0 0,0 0,-1 0,1 0,0 0,0 0,0 0,0 0,-1 0,1 0,0 0,0 0,0 0,0 0,0 0,-1 0,1 0,0 0,0-1,0 1,0 0,0 0,0 0,0 0,0 0,0 0,0 0,0 0,0 0,0-1,0 1,0 0,-1 0,1 0,0 0,0 0,0 0,0 0,0-1,0 1,0 0,0 0,0-1,0 1,0 0,6-5,10-5,-7 10,0-1,0 0,0 2,1 0,-1 0,15 5,16 3,21 2,-37-6,2-1,46-1,-63-5,1-1,0 0,0 0,-1-1,10-6,-7 3,1 2,15-5,-24 8,1-1,-1 0,1 1,-1-2,0 1,0-1,0 1,5-6,11-10,23-8,-43 27,0 0,0 0,0 0,0 0,1 0,-1 0,0-1,0 1,0 0,0 0,0 0,0 0,0 0,0 0,1 0,-1 0,0 0,0 0,0 0,0 0,0-1,0 1,1 0,-1-1,0 1,0 0,0 0,0 0,0 0,0 0,0 0,0 0,0 0,0-1,0 1,0 0,0-1,0 0,-6-1,-10 1,16 1,-26-1,0 1,0 2,0 1,-48 16,64-16,0-1,1-1,-16 1,3 0,-95 0,68-3,43 0,-2 0,2 0,-2-1,-8-4,-18-4,28 8,11-2,10-1,215-3,-214 8,67-8,-64 9,-7-1,1 0,0 0,0-2,19-4,-19 1,-8 4,1 0,-1-2,0 1,0-1,0 0,1-1,3-3,-4 3,-2 3,-1-2,1 1,-2 0,2-1,3-4,-6 7,0 0,0-1,0 0,1 0,-1 1,0-1,1 0,-1 1,0 0,1-2,-1 1,0 1,0 0,0-2,0 2,0 0,0-2,0 2,0 0,0-2,0 1,0 1,0 0,0-2,-1 2,1-1,0 1,-1-1,1 0,-1 1,1-1,0 0,0 1,0-1,0 1,-1-1,0 0,-2 0,1-1,-1 1,1 0,-1 0,0 0,1 1,-1-1,1 0,-1 1,0 0,-2 0,-6 0,-130-3,79 4,50 1,-1 0,0 1,1 0,-1 1,-12 7,8-4,-28 7,-17-6,50-7,-11 3,19-3,-1 0,1 0,-1 0,0-1,1 0,-2 0,2-1,-7-1,11 2,0 0,0 0,-1 0,1 0,0 0,0 0,0 0,0 0,0 0,0 0,0 0,0 0,0 0,-1-1,1 1,0 0,0 0,0 0,0 0,0 0,0 0,0 0,0 0,0 0,0-1,0 1,0 0,-1 0,1 0,0 0,0 0,0 0,0-1,0 1,0 0,0 0,0 0,0 0,0 0,0-1,0 1,0 0,0-1,0 1,0 0,7-5,7 0,14-4,-1-1,0-1,32-21,-53 29,0 0,1 1,9-2,-9 3,-1-1,1 0,9-5,1-1,1 0,26-5,-10 3,-18 5,1 1,-1 2,1 0,18 1,-24 0,0 0,16-5,-21 3,-16 5,-4 0,-72-2,-25 0,100 1,-11 1,-29 5,16 4,33-10,-2-1,1 2,1-1,-2 0,-1 3,1-2,1 0,0 0,-1-1,1 0,-3 1,-160 12,200-33,-16 14,0 0,0-1,30-15,31-23,-70 39,6-4,24-19,-23 16,-10 8,0 0,8-10,-12 12,0 1,-1-1,1 0,-1 0,1-1,-2 1,1 0,1 0,-1-1,-1 1,1-1,1-5,17-67,-12 49,-7 30,0-1,0 0,1 0,-1 0,2 1,-1-1,0 0,-1 0,2 0,-1 0,1 0,3 4,-1-2,-1 0,2 0,-1-1,10 6,19 13,-20-15,-2 0,1 2,14 13,-20-16,2 0,12 7,7 8,-16-10,-11-12,0 0,0 0,0 0,0 0,0 0,0 1,0-1,0 0,0 0,0 0,0 0,0 0,0 0,0 0,0 0,0 0,0 1,0-1,0 0,0 0,0 0,0 0,0 0,0 0,0 0,0 1,0-1,0 0,0 0,0 0,0 0,0 0,0 0,0 0,0 0,0 0,0 0,0 0,0 0,0 0,0 0,0 0,0 0,0 0,0 0,0 0,0 0,0 0,0 0,0 0,0 0,0 0,0 0,0 0,0 0,0 0,0 0,0 0,0 0,0 0,0 0,-9-3,-5-7,8 6,2 1,-1 0,0 0,0 0,0 1,-1-1,1 2,-9-2,10 4,-1-1,1 3,-1-2,0 1,2 0,-8 4,-13 7,17-11,-1 1,1-1,0-1,-1 1,0-2,0 0,-11-1,19 1,0 0,0 0,0 0,0 0,0-1,0 1,0 0,-1 0,1 0,0 0,0 0,0 0,0-1,0 1,0 0,0 0,0 0,0 0,-1 0,1 0,0 0,0 0,0 0,0 0,0-1,0 1,0 0,0-1,0 1,0 0,0 0,0 0,0 0,0 0,0 0,2-8,12-9,-10 13,5-13,-8 14,-5 13,1-7</inkml:trace>
</inkml:ink>
</file>

<file path=ppt/ink/ink9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08"/>
    </inkml:context>
    <inkml:brush xml:id="br0">
      <inkml:brushProperty name="width" value="0.2" units="cm"/>
      <inkml:brushProperty name="height" value="0.2" units="cm"/>
      <inkml:brushProperty name="color" value="#008C3A"/>
      <inkml:brushProperty name="ignorePressure" value="1"/>
    </inkml:brush>
  </inkml:definitions>
  <inkml:trace contextRef="#ctx0" brushRef="#br0">437 7,'25'-7,"-22"7,1 1,-1-1,1 1,-1 0,1 0,-1 1,1-1,-1 1,0 0,6 4,16 9,-21-14,1 1,-1 1,1-1,-1 1,0 0,0 1,0-1,-1 1,1-1,4 7,-4-6,-1 1,2-2,0 1,-1-1,1-1,-1 1,1 0,0-1,0 0,0 0,6 1,22 9,-26-10,-1 0,1-1,0 0,-1 0,1-1,0 0,7-2,8 0,-17 4,1-2,-1 1,0 1,0 0,0 0,1 1,-1-1,-1 1,7 5,-4-3,6 3,19 10,-29-17,0 0,1 1,0-1,-1-1,0 1,1 0,-1-1,1 0,-1 0,1 0,5-2,-9 2,0 0,0 0,0 0,0 0,0 0,1 0,-1 0,0 0,0 0,0 0,0 0,0 0,0-1,0 1,0 0,0 0,1 0,-1 0,0 0,0 0,0 0,0-1,0 1,0 0,0 0,0 0,0 0,0-1,0 1,0 0,0 0,0 0,0 0,0 0,0 0,0 0,0 0,0 0,0 0,0 0,0 0,0 0,0 0,0 0,0 0,0 0,0-1,0 1,0 0,0 0,0 0,-1 0,-4-6,-6-1,2 1,-2 0,1 2,-1 0,2 0,-17-2,35 6,-5 0,1-1,-1 2,0-1,1 0,-1 0,0 2,0-1,-1 1,2-1,6 6,-8-5,0-1,-1 0,1 1,0-1,0 0,0-1,-1 1,7 0,25-2,-14-1,11 2,30 1,-61-1,1 0,0 0,0 0,-1 1,0-1,1 0,-1 1,1 0,0-1,-1 1,0-1,1 1,0-1,-1 1,1-1,-1 2,0-2,0 1,0-1,0 2,1-2,-1 1,1 0,-1-1,0 1,0 0,0 0,0-1,1 2,-2 0,0 33,0-23,1-9,0 8,0 0,1 1,2 14,-2-23,-1 1,1-1,-1 0,2 0,-1 0,0 0,0 0,0-1,1 1,-2-1,3 1,-2 0,1-1,0 0,0 0,3 3,-3-2,1-1,-1 2,1-1,-1 0,0 1,1-1,-1 1,-1 0,2 0,-2 0,1 0,-1 0,0 1,0-1,2 10,-2-7,0 0,-1 0,0 1,0-1,0 0,0 1,0-1,-2 0,-1 10,2-14,0 2,0-3,-1 3,1-2,-1 0,-3 6,3-7,1 1,-1-1,1 0,0 1,0-1,0 1,0-1,0 1,1 0,-1 0,0 0,1 0,0-1,-1 6,1-5,-1 1,0-2,1 1,0 1,0-1,-2 0,1 0,0 1,0-2,0 1,-1 0,1 0,0 0,-1-1,0 1,-2 2,-4 4,0-1,-14 13,13-13,7-6,-1 0,0 0,-1 0,1 0,1-1,-2 1,1-1,0 0,0-1,-1 1,1 0,-1-1,1 0,0 0,-6-2,3 0,0 1,0-2,1 1,-1-2,0 2,0-3,-6-4,2 1,-2 0,1 1,-1 0,-20-6,27 11,1 1,-1 1,0 0,-5 0,15 3,-1 1,0 0,1 0,-2 0,8 10,-10-12,4 6,1 0,1-2,12 13,-15-16,-1-1,1-1,-1 1,1 0,0-1,0 0,0 0,0 0,5-1,36-2,-42 2,9-3,0 0,0-2,18-8,-28 13,5-2,-4 0,1 1,0-1,0 0,5-4,-8 6,-1-1,1 0,-1 1,0 0,1-1,0 1,-1-1,1 1,-1-1,0 0,0 1,1-1,-1 0,1 0,-1 1,0-1,1 0,-1 1,0-1,0 0,0 0,0 0,0 0,0 1,0-1,0 0,0 0,0 0,0 0,0 1,0-1,0-1,0 2,0-1,-1 0,0 0,1 0,-1 1,1-2,0 1,-1 1,0-1,0 0,0 1,1 0,-1-1,1 0,-1 0,-1 1,2 0,-1 0,1 0,-2 0,2-1,-1 1,-1 0,-21 1,17-1,-3 1,-1 1,-11 3,16-3,0 0,-1 0,1-1,-1-1,1 1,-1 0,1-2,-1 1,-6-2,12 2,0 0,0-1,0 1,0 0,0 0,0-1,0 1,0 0,0 0,0 0,0 0,0 0,0 0,0 0,0 0,0 0,0-1,0 1,0 0,0-1,0 1,0 0,0 0,0 0,0 0,0 0,0 0,0 0,0 0,0 0,0-1,0 1,0 0,0 0,0-1,0 1,0 0,0 0,0 0,0 0,0 0,0 0,0 0,0 0,0 0,1 0,4-7,31-23,-28 23,0 0,1 0,-1-1,14-18,-18 20,1-2,0 0,0 2,0-1,1 1,0 0,8-7,-4 1,-9 12,0-1,-1 1,0-1,0 1,0 0,0-1,1 0,-1 1,0-1,1 0,-1 0,0 1,1 0,-1-1,0-1,0 2,0 0,0-1,0 0,0 1,0-1,0 0,0 1,-1-1,1 1,-1-1,1 1,-1 0,1 0,0-1,0 1,0 0,0 0,-1 0,1 0,-1 0,1 0,-1 0,1 0,0 0,0 0,-1 0,1 0,-1 1,1-1,0 0,0 1,-1 0,-9 3,9-3,-63 51,18-13,28-23,9-9,0 0,0 0,-14 6,23-13,0 0,0 0,0 0,0 0,0 0,0 0,0 0,0 0,0 0,0 0,0 0,0-1,0 1,0 0,0 0,0 0,0 0,0 0,0-1,0 1,0 0,-1 0,1 0,0 0,0 0,0 0,0 0,0 0,0 0,0 0,0 0,0 0,0 0,0 0,0 0,0 0,0 0,0 0,0 0,0 0,0 0,0 0,0 0,0 0,-1 0,1 0,0 0,0 0,0 0,0 0,0 0,0 0,0 0,0 0,0 0,-1 0,1 0,0 0,0 0,0 0,0 0,6-9,10-10,3-2,-9 11,0-1,14-10,-23 19,1 1,-1-1,1 0,-1 0,1 0,-1 1,1-1,-2-1,2 0,-1 1,0 0,0-1,0 1,0-4,1 1,-2-1,1 1,0 0,-1-1,1-10,0 6,0 1,-1-1,3 0,-2 0,1 1,1-1,0 0,6-16,-7 23,-1-2,1 0,0 1,-1-1,0 0,0 0,1-5,-2 9,0 0,0 0,0 0,0 0,0 1,0-2,-1 2,1-1,0 0,0 0,0 0,0 0,-1 1,1-1,-1 0,0 0,1 1,0-1,0 0,-1 0,1 1,-1-1,0 0,1 1,-1 0,0-1,1 1,-1-1,1 1,-1 0,0-1,0 1,1 0,0 0,-1 0,0 0,1 0,-1 0,0 0,0 0,-3 0,2-1,-2 1,2 1,-1-1,0 0,0 1,0 0,1 0,-1 0,0 1,0-1,-3 3,4-1,-3 1,2-1,0 1,-1 1,1-1,0 1,-2 5,-8 16,0 2,1-1,-16 59,24-75,1-1,-2 0,2 1,-10 12,10-18,-5 8,5-15,1-11,2-4,-1-1,2 0,-1 0,2 1,0-1,0 0,2 0,0 2,5-19,-6 30,-1 0,0 1,1-1,-1 0,1 0,1 1,-1 0,4-4,4-3,15-11,-19 17,-34 4,14 2,-26-1,36-1,-1 0,0 0,1 0,0 0,0-1,1 1,-2-1,1 0,-5-4,2 2,-1 0,1 1,-1-1,0 1,0 1,-1 1,-6-2,0-1,-16-2,1 1,-43 1,67 3,1 1,-1-1,-1-1,1 1,0-1,1 0,-10-6,-32-26,39 29,-7-8,11 10,0 0,0 0,0 1,0-1,0 1,0 1,-1-2,0 2,1-1,0 2,-1-1,0 0,-7 0,1 1,1 0,-1 0,-11 3,18-1,-1-1,0 0,1 1,0-1,0 1,0 1,-1-1,2 1,-6 4,3-1,0 0,0 2,0-1,0 1,1 0,-1 0,1 0,-5 17,-3 28,10-44,0 0,2 1,-2-2,1 2,1 0,0-1,0 0,1 12,1 10,-2-22,-1-1,0 0,0-1,1 0,-1 1,-1 0,0-1,1 1,-2-1,-3 8,-4 11,1 1,0 0,-5 31,13-54,0 3,0 0,-1 0,0 1,-4 10,-41 104,42-105,0-5,1-1,0 0,-1 0,-1 0,-9 16,12-25,2 1,0 0,-1 1,0-2,2 2,-1-1,-2 5,2-6,1 1,-1-1,0 1,0 0,0-1,0 1,0-1,0 0,-1 1,1-1,-1 0,-1 2,-3 1,0 0,0-2,0 2,-1-2,-6 3,-1 0,11-4,0-1,0 2,0-2,1 2,-1-1,0 0,0 1,1 0,-1 1,2-1,-2-1,1 2,0-1,1 1,-1 0,1-1,-2 1,3 0,-1 1,-1-2,2 2,-2 5,1-4,1 1,-1-1,1 1,0-1,1 1,-1 0,1-2,-1 2,2-1,-1 1,1 0,-1-2,1 2,4 5,-6-11,3 7,0 0,2-1,-2-1,8 11,5 12,55 54,-37-47,-25-28,-7-6,0 1,0-1,0 0,0 0,0 0,1 0,-1 0,1-2,-1 2,0-1,0 0,1 0,0-1,-1 1,1 0,3-1,38-1,-33 1,-8 0,-4 0,0 1,0-1,1 0,-1 0,1 0,-2 0,2 0,-1-1,0 1,0 0,1-1,-1 1,0 0,0 0,1-1,-1 1,0-1,1 1,0-1,-1 0,0 0,0 1,0-2,1 1,0 0,0 0,0 0,0-1,0 2,0-2,0 2,0-2,0 2,1-1,-1-1,0 2,0-2,0 2,1-1,0-1,-1 2,1-1,-1 0,0 0,0 0,2 0,1-4,-2 1,1-1,0 0,-1 0,1 0,-1 0,0 0,0 0,0 0,-1 0,1-9,0 4,0 2,2-17,13-23,-13 39,-2 0,4-14,-4 16,1 1,-1 0,1-1,0 0,0 1,3-8,10-24,-1 2,-4 17,-8 14,0 0,1 0,0 1,-2-1,1 0,-1-1,1 1,0-1,0-6,2-15,10-38,-4 17,-8 42,0 1,-1-1,1 2,3-7,-3 7,-1 1,0-1,1 0,-1 0,0 0,0 0,0 0,0-1,0-5,0-1,1 1,-1 0,1-1,1 1,-1 0,2 0,5-16,7-17,-11 26,0 2,2-1,-1 1,1 1,16-25,-2 9,10-16,-28 41,0 0,0 0,-1 0,0-1,-1 0,2 1,0-10,0-1,-1-1,-1 1,1-1,-2 0,-1-22,1 39,0 0,0 0,0-1,0 1,0 0,0-1,0 1,0 0,0 0,0 0,0 0,0-1,0 1,-1-1,1 1,0 0,0 0,0-1,0 1,0 0,0 0,0 0,0 0,0-1,-1 1,1 0,0-1,0 1,-1 0,1 0,0 0,0 0,0 0,0 0,0 0,-1 0,1 0,-8 6,-4 15,12-21,-29 63,23-47,-1 1,-1-1,0-1,-12 17,-2-3,15-21,0 1,0 0,0 1,2 0,-1 0,-8 20,5-6,1 0,-7 35,1 2,-4 19,14-64,0-1,-1 0,-5 17,4-16,1-1,-7 27,7-17,-3 19,4-24,3-16,0 0,0-1,0 2,0-2,0 1,-1 0,1-1,-3 5,-8 11,6-7,-1 0,0-2,-10 13,-17 24,31-44,1 0,-1 0,1 1,-1-1,1 2,0-2,1 1,-2 1,1-2,1 2,0-1,-2 7,1 2,-1 0,0 28,1-35,1-6,1 0,0-1,0 1,0-1,0 0,0 1,0-1,0 1,0-2,0 2,0 0,0-1,0 0,0 1,0-1,1 1,-1-1,0 0,25-55,-25 51,3 0,-2 0,1 1,1-1,0 2,3-8,-6 11,0 0,0 0,1 0,-1 0,0 0,0 0,0 0,0 0,0-1,0 1,0 0,0 0,0 0,0 0,0 0,0 0,0 0,0 0,0 0,0 0,1 0,-1 0,0 0,0 0,0 0,0 0,0 0,0 1,0-1,0 0,0 0,0 0,0 0,0 0,0 0,0 0,0 0,0 1,0-1,0 0,1 0,-1 0,0 0,0 0,2 8,-2 7,0-15,0 6,0 0,0 0,-1 0,-1-1,2 1,-1 0,-1-1,0 0,1 1,-1-1,-1 1,1-2,-3 6,5-10,0 0,0 0,0 0,0 0,0 0,-1 0,1 0,0 0,0 0,0 0,0 0,0 0,0 0,0 0,0 0,0 0,0 0,0 0,0 0,-1 0,1 0,0 0,0 0,0 0,0 0,0 0,0 0,0 0,0 0,0 0,0 0,0 0,0 0,0 0,0 0,0 0,0 0,0 0,0 0,0 0,0 0,0 0,0 0,0 0,0 0,0 0,0 0,0 0,0-1,0 1,0 0,0 0,0 0,0 0,0 0,0 0,0 0,-2-8,1-7,1 0,0 10,1 0,-2 1,1-1,-1-7,1 10,-1 1,1-1,0 1,0-1,-1 1,0-1,0 1,1 0,-1-1,0 1,1 0,-1 0,0 0,0 0,0-1,0 2,-2-3,-5-3,0 0,2-1,-2-1,2 0,-1-1,0 0,-5-11,11 17,-1-1,2 1,-1-1,0 0,0 0,1 0,-1-7,-1-10,-1 14,3 1,-1-1,0 0,1 0,-1 0,2-9,-1 13,0 1,1-1,-1 1,1-1,-1 1,0 0,1-1,0 0,0 1,0 0,0 0,0 0,0 0,1 0,-2 0,2 0,-1 0,2 1,-3-1,4-1,9-8,-1-1,0 0,-1-1,0-1,17-27,-2 4,-26 36,0 1,1-1,-1 0,0 1,0 0,0 0,0 0,1 0,-1-1,0 1,1-1,-1 1,0 0,0 0,0 0,0 0,0-1,1 1,-1 0,1 0,-1 0,0 0,1 0,-1 0,0 0,0 0,1 0,-1 0,1 0,-1 0,0 0,1 1,-1-1,0 1,1 0,-1-1,1 1,-1 0,1 0,-1-1,0 2,0-2,0 0,0 2,0-2,0 1,0 1,0 2,0-1,0 1,0 0,0-1,0 1,0-1,-3 6,-3 3,1 2,-11 14,9-16,1-1,0 1,-6 17,4-6,2-8,-5 23,0-7,19-41,0-1,-2 0,1-1,-1 0,0 0,7-23,-5 16,14-31,-19 43,-1 1,0-1,0 0,0 1,0-2,1-14,-1 13,-1-1,6-17,2 0,1 1,1 1,1-1,16-24,-25 45,-1 0,0-1,0 0,1 1,0-9,-1 9,0 0,-1 0,1 0,0 0,0-1,5-5,9-15,17-36,-18 34,-13 24,45-79,-39 71,0 1,0 1,1-1,17-15,-14 16,-1-3,0 1,17-28,-27 40,0-2,0 2,-1-1,1-1,-1 2,0-2,1 1,0 0,0 0,-1 0,0 0,0-1,1 1,-1 0,0 0,0-1,0 1,0 0,0 0,0-1,0 1,0-1,0 2,0-2,0 1,-1-1,1 1,0 0,-1 0,1-1,-2 0,1 0,0 0,0 0,-2 0,3 0,-2 1,0 0,1-1,-1 1,0 0,1 0,-1 0,0-1,0 2,-3-2,2 2,-1 0,1 0,0 0,0 0,0 0,0 0,-1 1,1 0,0-1,0 2,0-1,0 1,0 0,1-1,-2 1,-2 4,-3 4,-1 0,1 1,-8 13,9-12,-1-2,-14 17,16-19,-2 1,3 1,-2-1,2 1,-6 12,-16 22,-39 45,62-81,-1 1,8-16,56-131,-40 103,-12 25,-1 1,1-1,-2-1,6-17,0-23,-8 41,0-1,1 1,-1 0,1 0,8-20,-9 26,0 0,-1 1,1 0,-1 0,1 0,0 1,0-1,3-2,-5 4,1 0,-1 1,2-1,-2 1,2 0,-1 0,-1-1,1 1,0 0,0-1,0 1,0 0,-1 1,1-1,1 0,-2 0,1 1,0-1,0 0,0 0,0 1,0 0,-1-1,1 1,1 1,1 0,0 0,0 1,-1 0,1 0,0 0,-2 0,2 0,-1 1,0-1,-1 2,1-2,2 6,-1 1,-1 1,1 0,3 18,-6-27,0 1,0-1,1 1,0-1,0 0,0 0,0 0,0 0,0 1,1-2,-2 2,2-2,-1 1,1 0,-1 0,1-1,0 0,-1 1,1-1,-1 1,2-2,-2 1,1 1,0-2,0 0,3 2,5 0,-1-1,2-1,20 0,-10-2,75 8,-90-5,-2 1,1-2,0 2,1-1,6 4,-7-3,1 1,-1-1,-1-1,1 0,7 1,-10-2,-1 0,1 0,0 0,-1 0,1 1,-1 0,1-1,2 3,-4-3,0 0,0 0,0 0,0 0,0 0,0 0,0 0,0 0,0 0,0 0,1 0,-1 0,0 0,0 0,0 0,0 0,0 0,0 1,0-1,0 0,0 0,0 1,0-1,0 0,1 0,-1 0,0 0,0 0,0 0,0 0,0 1,0-1,-1 0,1 0,0 0,0 0,0 0,0 0,0 1,0-1,0 0,-9 6,3-4,0-1,0 1,0-2,-11 0,11 0,0 0,1 1,-1 0,0 0,-11 4,12-3,-1 1,1-2,-11 2,-11 3,-29 22,49-25,0 1,1 0,-9 7,41-15,9 1,56 4,-53 6,-26-5,-2 0,14 0,-9-2,-6-1,-20 5,-2-2,2 1,-2 1,-21 11,20-9,1 0,-1-1,1-2,-21 3,4 0,10-4,13-1,0 1,0-2,-9 5,12-2,1 0,-1-1,1 2,0-1,0 1,-6 6,-5 6,3-5,2 1,0-1,-16 27,9-13,16-25,0 0,0 0,0 0,0 0,0 1,0-1,0 0,0 0,0 0,1 0,-1 0,0 0,0 0,0 0,0 0,0 0,0 0,0 0,0 0,0 0,0 0,0 0,0 0,0 0,0 0,0 1,0-1,0 0,0 0,0 0,0 0,0 0,0 0,0 0,0 0,0 0,0 0,0 0,0 0,0 0,0 1,0-1,0 0,0 0,0 0,0 0,0 0,0 0,0 0,0 0,0 0,0 0,0 0,0 0,0 0,-1 0,1 0,0 0,0 0,0 0,0 0,0 0,0 0,0 1,0-1,0 0,0 0,-1 0,1 0,7-3,10-7,-16 9,26-17,2 2,0 1,0 2,1 2,39-8,-22 5,-36 10,0 1,0 0,23-1,-25 3,0 0,0-1,10-3,-41 10,12-2,0-1,1 1,-10 5,5-1,1 2,0 0,0 1,0 1,1-1,-12 17,13-15,-18 14,9-8,-19 15,24-22,1 2,-17 18,12-12,15-14,-1-1,0 2,1-1,-6 7,10-12,0 0,0 0,1 0,-1 0,0 0,0 0,0 0,0 0,0 0,0 0,0 0,0 0,0 0,0 0,0 0,0 0,0 0,0 0,0 0,0 0,0 0,0 0,1 0,-1 0,0 0,0 0,0 0,0 0,0 0,0 0,0 0,0 0,0 0,0 0,0 0,0 0,0 0,0 0,0 0,0 0,0 0,0 0,0 0,0 1,0-1,0 0,0 0,0 0,0 0,0 0,0 0,0 0,0 0,0 0,0 0,0 1,0-1,0 0,0 0,0 0,0 0,0 0,0 0,6-2,5-5,104-86,-92 77,-17 11,0 1,0-1,1-1,4-7,-3 6,-1 0,10-8,12-12,-22 21,0 1,0 0,0 2,0-2,1 2,-1 0,15-4,-6 2,-16 5,1-1,0 0,-1 1,1 0,0 0,-1 0,1 0,-1-1,2 1,-1 0,-1 0,0 0,1 1,0-1,0 0,-1 0,1 0,0 1,0-1,-1 1,0-1,1 0,0 1,-1-1,1 1,-1-1,1 1,0 1,-1-2,0 1,0 1,0-2,0 1,0 0,0-1,0 1,0 1,-1-2,1 1,0 0,0-1,0 1,0 1,-1-2,1 1,0 0,-1-1,1 1,-1 0,0 0,1-1,0 0,0 1,-1 0,0-1,1 0,-1 1,0 0,-7 5,-1 1,0-2,0 0,-1-1,-10 5,-13 6,23-11,2 2,0-1,0 2,-14 13,15-14,-1 0,1-1,-15 10,14-12,1 1,0 1,-1 1,-8 8,-1 3,-22 17,17-16,11-7,2 1,-1 0,1 1,-15 26,7-8,14-24,-1 1,0-1,0 0,-1 0,1-1,-1 0,0 0,-1-1,-6 7,-2-2,7-5,0 0,-10 9,15-12,3-6,5-6,40-33,79-55,-101 77,-18 15,1 1,-1 0,1 0,9-5,0 3,-5 3,-1 0,-1-1,18-13,-23 15,-1 1,0-1,1 1,0 0,5-2,-9 3,1 1,-1 0,1 0,0 0,-1 0,0 0,1 0,0 0,0 0,-1 0,0 0,0 0,1 1,0-1,-1 0,0 1,1-1,0 0,-1 1,1-1,-1 1,0 0,0 0,1 0,-1-1,1 1,-1 0,0 0,1 0,-1 0,0 0,0 0,0-1,0 2,0-2,0 1,0 1,0-2,0 1,0 0,-1 1,-1 6,2 1,-2-1,0 1,0-1,0 0,-1 0,-4 10,5-13,0 0,1 0,-1 0,1 0,0 0,0 1,1-1,-1 0,1 1,0 10,-2 24,-1-23,-4 27,3-25,0-1,3 1,-3 27,4-41,0 1,-2 0,1-1,0 2,-1-1,0 0,1-1,-5 8,3-8,2 0,-1 0,0 0,0 1,1-1,-1 0,2 1,-1 0,0 5,1-10,0-1,0 0,0 0,0 0,0 0,0 0,0 0,0 0,0 0,0 0,0 0,0 0,0 1,0-1,0 0,0 0,0 0,0 0,0 0,0 0,0 0,0 1,0-1,0 0,0 0,0 0,1 0,-1 0,0 0,0 0,0 0,0 0,0 0,0 0,0 0,0 0,0 0,0 0,0 0,0 0,0 0,0 0,0 0,0 0,0 0,0 0,0 0,0 0,1 0,-1 0,0 0,0 0,0 0,0 0,0 0,0 0,0 0,0 0,0 0,0-1,0 1,0 0,0 0,6-7,4-10,29-62,-38 79,-1-2,0 1,0-1,0 1,1 0,-1-1,0 1,0-1,0 2,0-3,0 3,-1-2,1-2,-5-22,2 13,0-1,2 0,-1-27,-1-12,3 41,0 0,0-15,0-16,0 42,-1 0,1 0,0 0,-1-1,1 1,-1 0,1 0,0 0,-1-1,0 2,0-2,1 2,0-1,-1-1,0 2,1-1,-1 0,0 0,0 1,1-1,-1 1,-1-1,2 0,-1 1,0-1,0 1,0 0,0 0,0-1,1 1,-2 0,1 0,-1 0,-2 0,-1 1,0-1,1 1,-1 0,-6 2,2 2,2 0,-1 1,0 0,1 0,0 1,0 0,-9 13,-7 6,18-20,0 1,1-1,-1 2,1-1,-5 9,5-7,0 0,-1-1,-9 12,0-4,-21 18,-9 8,39-37,2 2,-2-2,2 2,-2 0,-3 12,41-50,-11 6,0 2,2 2,43-29,-41 35,-20 12,0 1,-1-1,0-1,0 1,1-2,-2 1,11-10,17-21,-32 35,0 0,0 0,0 0,0 0,0 0,0-1,0 1,0 0,0 0,0-1,0 1,0 0,0 0,0 0,0 0,0 0,1 0,-1 0,0 0,0 0,0 0,1 0,-1 0,0-1,0 1,0 0,0 0,0 0,0 0,0 0,0 0,1 1,-1-1,0 0,0 0,0 0,1 0,-1 0,0 0,0 0,0 0,1 0,-4 9,-3 11,-10 4,0-1,0 0,-2-3,0 1,-25 21,35-32,-2-1,3 1,-1 1,-13 22,-10 17,-4 4,21-30,5-9,6-10,0 0,1-1,-7 10,22-29,9-8,-1 0,22-33,-34 45,-1 0,0 2,1 0,1 0,-1 1,14-8,-14 9,-2 0,1 0,12-15,10-11,-21 26,-6 4,0 0,0 0,0 0,0 1,1 0,4-3,-7 5,-1 0,1 0,-1 0,0 0,0 0,0 0,1 0,-1 0,0 0,0 0,0 0,0 0,1 0,-1 1,1-1,-1 0,0 0,1 0,-1 0,0 0,0 1,0-1,0 1,0-1,0 0,0 0,0 1,0-1,0 0,1 1,1 12,-5 13,-1-15,-1-1,0 0,0 0,-1 1,0-2,-1 0,1-1,-2 1,-11 10,-46 44,54-53,-1 1,-15 10,-7 6,-5 1,31-21,6-6,1 1,-1-1,0 0,1 0,-1 0,0 0,1 0,-1-1,0 1,1 0,-5-1,3 0,-1 1,0 0,1 0,-6 3,-11 2,15-5,0 0,0 1,0-1,-1 1,-7 5,12-6,0-1,1 1,-1-1,1 1,-1 0,1-1,-1 1,0-1,0 1,1 0,0-1,-1 2,1-2,0 1,-1 0,1 0,-1 0,1 0,0 2,0-3,0 3,0-3,0 2,0-2,0 2,1-1,0 1,-1-2,0 2,1-2,-1 2,0-1,1 0,0 0,0-1,-1 2,1-1,-1-1,1 1,1 1,1 0,0 1,0 0,0-1,1 0,-1 0,-1-1,2 1,-1-1,1 0,0 1,-1-2,4 1,6 0,25-3,-33 1,30-6,-23 4,0 1,13 0,-20 2,1-1,-1 0,-1 0,1-1,1 1,-2-2,1 0,0 1,-1-1,9-6,-4 3,0 0,1 2,0-1,-1 2,1 0,0 0,-1 1,2 0,-2 1,12 1,-18 0,-1 0,0 0,0 0,0 0,0 0,1-1,-1 0,-1 1,2-2,-2 2,2-3,-1 3,-1-2,3-1,-3 1,1 1,-1-1,0 0,0 0,0 1,0-2,0 2,-1-2,1 2,0-2,0 1,-1 0,0 0,1 0,-1-1,0 1,1 0,-1-3,0-3,0 2,1-1,0 0,0 1,0-2,1 2,3-11,-4 13,0 0,0 1,0-1,-1 1,0-2,0 2,0-1,0 1,0-2,0 2,0-1,-1-6,0 9,0 0,1 1,0 0,-1-1,0 0,0 1,1-1,0 1,0 0,-1 0,0 0,1-1,-1 1,0 0,1-1,-1 1,1 0,-1 0,0 0,0 0,1 1,-1-1,1 0,-1 0,0 1,1-1,-1 0,1 0,-2 2,-17 9,8-1,1 0,-1 1,-13 18,13-14,-22 20,31-33,-61 51,63-53,0 0,0 1,0-1,0 0,0 0,0 0,0 1,0-1,-1 0,1 0,0 0,0 0,0 1,0-1,-1 0,1 0,0 0,0 0,0 0,-1 0,1 0,0 0,0 0,0 0,0 0,0 0,0 0,0 0,0 0,0 0,-1 0,1 0,0-1,0 1,0 0,0 0,0 0,0 0,0-1,0 1,0 0,0 0,0 0,0-1,-1 1,1 0,0 0,0 0,0 0,0 0,0 0,0 0,0 0,2-13,7-13,2 7,22-28,-16 25,-12 15,-4 7,-1 0,0 0,0 0,1 0,-1 0,1-1,-1 1,0-1,0 1,0 0,1 0,-1 0,0-1,1 0,-1 0,0 1,1 0,-1 0,0-1,0 0,0 1,0 0,0 0,0-1,0 0,0 1,0 0,0-1,0 1,0-1,0 0,0 1,0 0,0-1,0 0,0 1,0 0,-1-1,-1-4</inkml:trace>
</inkml:ink>
</file>

<file path=ppt/ink/ink9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09"/>
    </inkml:context>
    <inkml:brush xml:id="br0">
      <inkml:brushProperty name="width" value="0.2" units="cm"/>
      <inkml:brushProperty name="height" value="0.2" units="cm"/>
      <inkml:brushProperty name="color" value="#008C3A"/>
      <inkml:brushProperty name="ignorePressure" value="1"/>
    </inkml:brush>
  </inkml:definitions>
  <inkml:trace contextRef="#ctx0" brushRef="#br0">0 1,'0'1,"1"-1,-1 2,0-1,0-1,1 2,-1-2,0 0,1 2,-1-1,1-1,-1 1,1 0,-1-1,1 0,0 1,-1 0,15 11,-11-9,24 27,-23-25,0 1,-1-1,1 0,1 0,0-1,-2-1,2 1,8 3,65 16,-68-20,-1-2,1 0,-2-1,14-1,-15 0,1 1,0 0,0 0,0 1,0 0,12 6,-12-5,0 0,-1 0,1-1,0 0,0-1,11-2,7 0,17 1,48 2,-80 1,23 8,-6-1,6 5,-30-11,-2-3,7 5,0-1,18 5,-26-9,0 1,1-1,-1 1,1-1,0-1,-1 1,1-1,-1 1,1-1,-1 0,0 0,1 0,0 0,-2-1,2 1,4-4,-7 3,0 2,1-1,0-1,0 2,-1-1,1 0,-1 0,0-1,1 2,-1-2,1 1,-1-1,0 2,0-2,0 2,1-5,-2-22,0 25,1-1,-1-1,1 1,0 0,0-1,0 1,1 0,0-5,-1 7,1 0,0 0,0 1,-1-1,0 0,0 0,1 1,0 0,0-1,-1 0,1 1,0 0,0-1,-1 1,1-1,0 1,0-1,0 1,-1 0,1 0,0 0,-1 0,2 0,-2 0,0 0,1 1,0-1,1 1,0 0,-2-1,1 0,1 0,-2 0,1 0,1 0,-2 0,2 0,-1-1,-1 0,2 1,-1-1,2 0,-3 1,0 0,0 0,0-1,0 1,0 0,0 0,0 0,0 0,0 0,0 0,0 0,0 0,0 0,0 0,0 0,0 0,0 0,0 0,0 0,0 0,0 0,0 0,0 0,0-1,0 1,0 0,0 0,0 0,0 0,0-1,0 1,0 0,0 0,0 0,0 0,0 0,0 0,0 0,0 0,0 0,0 0,0 0,0 0,0 0,0 0,0 0,0 0,0 0,0 0,-1 0,1 0,0 0,0 0,0 0,-6-3,-8 0,11 3,0-1,0 1,0 0,0 1,-1-1,1 1,1-1,-2 2,1-2,1 2,-2-1,2 1,-6 3,4-2,-1 0,1 0,-1-2,1 2,-7 0,5-1,1-1,0 2,-7 4,-5 3,-23 19,37-27,0-1,0 1,0 0,0-2,0 2,-1-1,2-1,-5 2,-27-1,34-1,-271 0,260-1,0-1,-1-1,2 1,-15-8,8 4,-23-4,-5-1,27 6,6 0,1 1,0 1,-1 1,0 0,-21 0,32 2,1 0,0 0,-1 0,0 0,1 1,-1-1,1 0,0 0,-1 0,1 1,0-1,-1 0,1 0,-1 0,1 1,0-1,0 0,-1 1,1-1,-1 0,1 1,-1-1,1 1,0-1,0 0,0 1,0 0,0-1,-1 2,1-1,0 0,1 0,-1 0,0 1,0-2,0 2,0-1,0 0,0 0,0 0,1 0,0 0,0 1,1 2,-1-1,1 0,0 0,0-1,0 1,0-1,0 1,4 3,2-3,0 0,1 0,-2-2,1 1,12 0,11 1,5 2,-26-5,2 1,16 5,-11-1,-11-4,-1 1,1-1,7 5,-1-1,-1 0,2-1,-2-1,25 2,-4 0,-23-3,1 1,0 0,12 8,-16-8,88 38,-81-36,-2-2,1 0,1-2,0 1,22-2,-27-2,0-1,-2-1,3 1,-3-1,2 0,-2-1,1 0,7-8,3-6,5-3,-20 20,-1 1,0 0,1 0,-1 1,1-2,0 1,-1 1,1 0,0 0,-1-1,1 1,0 0,2 0,-3 1,0-1,1 0,-1 1,0 0,0 0,1-1,-1 2,0-2,0 1,0 1,0-1,1 0,-2 0,1 1,0-1,0 0,1 4,11 30,-7-17,-5-17,0 1,-1-1,1 0,0 1,-1-1,0 1,0 0,0-1,0 1,1 0,-1-1,0 1,0 0,0-1,0 1,-1 0,1 1,0-1,0-1,-1-1,0 2,1-2,-1 2,0-2,1 1,-1 0,1 0,-1 0,0-1,0 1,0-1,1 1,-2-1,2 1,-1-1,-1 0,2 1,-1-1,0 1,0-1,-1 0,-16 1,1-1,-1-1,0-1,0 0,1-2,-19-7,21 5,9 4,1 0,0 0,-1 1,1 0,-7 0,-5 2,-17 4,24-3,2 0,-2 0,0-1,1-1,0 0,-1-2,-11-1,-60-24,68 22,0 0,0 1,0 1,-1 1,-21-1,22 3,-3 0,2 1,-2 1,-28 7,43-9,0 0,0 0,1 0,0 0,-1 1,0-1,0 1,1 0,-1-1,0 0,1 0,-1 1,1 0,0-1,-1 1,0-1,1 1,-1 0,1-1,0 1,-1 0,1 0,0-1,0 2,0-2,-1 1,1 0,0 0,0-1,0 1,-1 0,1 0,0 0,0 0,0 0,1-1,-1 2,0-2,0 1,0 0,1 0,-1-1,0 2,0-2,1 2,0 1,1 1,0 0,-1-1,2 1,-2-1,2 0,-1 0,3 3,13 11,-3 0,27 21,-35-34,0 1,-1-1,1 0,0-1,-1-1,2 1,13 1,6 2,-20-4,-1 0,2-1,-2 0,8 0,-12-2,0 1,0-1,0 1,0 0,0-2,-1 1,2 1,-1-2,-1 2,1-2,0 1,-1-1,2-1,1-2,0 0,-1 0,5-9,6-9,-12 21,-2 1,3 0,-2 0,0 0,1 0,-1 0,1 1,0-1,0 0,-1 1,1-1,0 1,-1 0,1 0,2 0,26 4,0 6,-21-7,-2 0,2-2,-2 0,10 2,-46-20,-60-39,34 21,45 29,5 3,0-1,0 1,0 0,1 0,-2 2,0 0,1-1,-1 1,-8-1,-7 2,4 0,-20 3,32-3,1 1,-2 0,1 1,0 1,0-1,0 1,-8 5,12-7,1-1,-1 1,0-1,0 1,1-1,-1 1,1 0,0-1,-1 1,0 0,1 0,0-1,0 1,-1 0,1 0,-1-1,1 2,-1-1,1-1,0 2,0-2,0 1,0 1,0 0,0 0,0-1,1 1,-1 0,1-2,0 3,-1-2,0 0,1 1,0-1,-1 1,2 1,1 1,1 1,-1-1,1 1,0-2,7 7,-6-6,1 0,0-2,-1 1,2 0,-1-1,1 0,-2-1,10 0,51-2,-55 0,7-1,-3 0,19-6,-34 8,0 0,0 0,0 0,0 0,1 0,0 0,-1-1,1 1,-1 0,0-1,0 1,1-1,-1 1,1 0,-1 0,0 0,0-1,0 0,0 1,0 0,0 0,0-1,1 1,-1-1,0 0,0 1,0 0,1-1,-1 1,0-1,0 1,0 0,0-1,0 0,0 0,0 1,-7-22,2 0,4 22,1-1,0 0,0 1,0 0,0-1,0 0,0 1,0-1,0 1,0-1,0 0,1 1,-1 0,0 0,0-1,0 0,0 1,0-1,0 1,1-1,-1 0,1 1,-1 0,0 0,0-1,0 1,1-1,-1 1,2-1,22-7,-24 8,0 0,0 0,0 0,0 0,0 0,0 0,0 0,0 0,0 0,0 0,0 0,0 0,0 0,0 0,1-1,-1 1,0 0,0 0,0 0,0 0,0 0,0 0,0 0,0 0,0 0,0-1,0 1,0 0,0 0,0-1,0 1,0 0,0 0,0 0,0 0,0 0,0 0,0 0,0 0,0 0,0 0,0 0,-1 0,1 0,0 0,0-1,-5-6,-8-4,12 10,-9-6,0 0,-1 1,-18-8,17 9,18 10,0-2,0 1,4 5,19 15,-25-23,-1 2,0-3,0 2,0-2,0 1,1 0,-1 0,0-1,1 0,-1 0,0 0,4-3,2 1,0-1,15-10,-14 8,-1 0,16-4,-18 7,-1 0,0 0,0-1,1 1,-2-2,1 0,6-5,1-2,-7 5,0 2,0-1,1 1,10-6,-16 10,-1 0,2-1,-1 0,-1 1,0 0,1-1,0 0,0 0,0 1,0-2,-1 1,0 1,0-1,1 0,0-1,0 2,-1-1,0 0,0-1,1 0,4-28,-5 26,0 0,0 0,1 0,0 0,0 0,2-4,-3 3,3 1,-2 0,2 0,-1 0,5-7,-5 9,-1 2,0-2,2 1,-3 0,2 0,0 1,0-1,-1 0,1 1,-1 0,1-1,0 1,0-1,2 2,-1-1,8 1,-11 1,-6 3,-5 2,0 0,1-2,-1 1,0-2,-1 1,1-2,0 0,-1-2,1 2,-1-3,0 0,1 0,-1-3,-14-2,15 3,-1 2,1-2,-1 2,-17 4,-15-1,26-3,7 1,0-1,-12-2,19 1,1 0,1 1,-2-2,1 2,0-2,0 0,1 1,-1-1,1-1,-1 1,1 0,-4-4,4 4,-1 0,0-1,1 1,0 1,-1-1,1 1,-1 0,0 0,0 0,-5-1,-29-1,20 1,7 1,-1 0,2 1,-2 1,2-1,-1 2,-17 6,26-8,0 0,1 0,-1 0,1 1,-1 0,0-1,1 1,0-1,-1 1,1 0,-1-1,1 0,-1 2,1-2,0 1,-1 0,1 0,-1 0,1-1,-1 1,1 0,0 0,0-1,0 2,0-1,0 1,0 3</inkml:trace>
</inkml:ink>
</file>

<file path=ppt/ink/ink9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10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36 75,'2'-2,"0"1,-1 0,1 0,0 0,-1 0,1 0,0 0,0 1,0-1,2 0,-3 1,15-3,0 1,0 1,24 3,-3-1,45-1,-90 0,1-1,-1-1,0 0,2 0,-13-5,12 4,-25-10,31 13,-1 0,2-1,-2 1,2 0,-1-1,0 1,0 0,0 1,0-1,0 0,0 1,0-1,0 0,1 0,-3 2,26 0,81-3,-116 0,11-1,7 0,2 1,0 0,12 2,-12-1,-20 0,-15 0,26 0,-2-1,2 1,-1-1,1 1,-1-1,1 0,-1 0,0 0,1 0,-1 0,1 0,-1-1,-1-2,3 4,0 0,0 0,0 0,0-1,0 1,0 0,0 0,0 0,0 0,0 0,0 0,-1 0,1 0,0 0,0 0,0 0,0 0,0 0,0 0,0 0,0 0,0 0,0-1,0 1,0 0,0 0,0 0,0 0,0-1,0 1,0 0,1 0,-1 0,0 0,0 0,0 0,0 0,0 0,0 0,0 0,0 0,0 0,0 0,0 0,0 0,0 0,0 0,0 0,0 0,0 0,0 0,0 0,8-3,7 3,-14 0,51 7,-37-7,-7-1,-1 0,2 1,-3 1,2 0,0 0,-2 1,2 0,-1 1,10 4,-6 0,0 1,1-3,0 0,0 0,23 5,-22-8,28 2,-44-4,1 0,1 0,0 0,-1 0,1 0,-1 0,1 0,-1 0,1 1,0 0,-1-1,1 1,-1-1,1 2,0-2,-1 1,1 1,-1-2,2 2,-1-1,-1 1,1-1,0 0,0 1,-1 1,1-1,1 1,-1-2,0 1,1 0,-2-1,1 1,1 0,-2-1,1 0,0 0,-1 0,2 1,-2-1,1 0,0 0,-1-1,0 2,1-2,0 1,-1-1,0 0,2 1,-3 0,0-1,2 0,0 0,0 0,1 0,0 0,-1 0,0 0,0 0,0 1,0 0,0-1,1 0,0 1,0-1,-1 1,0 0,0-1,1 1,-1 0,1-1,0 1,-1 0,0 0,1-1,0 2,-1 0,-6 9,7-11,0 0,0 0,-1 0,1 0,-1 0,1 0,0 0,-1 0,1 0,0 0,0 0,0 0,-1-1,1 1,0-1,-1 1,1 0,0 0,0-1,0 1,0 0,0 0,-1-1,1 0,0 1,-6-14,3 10,1-1,-2 1,0 0,0 0,0 0,-1 1,1-1,0 1,0 0,-1 1,0 0,1 0,-7-1,-25-3,0 2,-56 5,34 0,24-2,-38 2,71-1,-1 0,2 1,-1-1,-1 1,2-1,-1 1,0-1,0 1,0 0,-1-1,1 3,1-3,0 0,0 0,0 0,0 0,0 0,0 0,0 0,0 0,-1 0,1 0,0 0,0 0,0 0,0 0,0 0,0 0,0 0,0 0,0 0,0 0,0 0,0 0,0 0,0 1,0-1,0 0,0 0,0 0,0 0,0 1,0-1,0 0,0 0,0 0,0 0,0 0,0 0,0 0,0 0,0 0,0 0,0 0,0 0,0 0,1 0,-1 0,0 0,0 0,0 0,7 1,19-4,30 3,15-1,-12-13,-89 16,21-2,3 0,-3 0,3 2,-2-1,-7 4,-10 5,12-6,0 1,-12 9,20-11,-1 0,1-1,-1 1,0-1,0 0,0-1,-11 1,16-2,0 0,1 0,0 0,0-1,-1 1,1 0,-1-1,1 1,0 0,-1-1,0 1,1 0,-1-1,1 1,0-1,0 1,0 0,0-1,-1 0,1 1,-1-1,1 1,-1-2,-3-17,3 16,0 1,1-1,0 0,-1 1,0-1,0 1,-2-4,3 5,-1 0,-1 0,1 0,0 0,0 0,-1 1,2-1,-1 0,-1 1,1 0,-1-1,2 1,-3 0,2 0,0 0,0 0,-1 0,-1 0,1 1,1-1,-2 0,1 1,1-1,-1 1,0 0,0 0,0 0,1 1,-1-2,1 2,-3 1,24-8,-13 1,2 1,-2 1,0-1,2 1,11 0,-3 2,25 2,6 10,-11-3,-45-11,2 2,-2 0,2 0,-1 0,0 1,0 1,-10 3,17-5,0 0,0 0,0 0,0 0,0 0,0 0,0 0,0 0,-1 0,1 0,0 0,0 0,0 0,0 0,0 0,0 0,0 0,0 0,0 0,0 0,0 0,-1 0,1 0,0 0,0 0,0 0,0 0,0 0,0 0,0 1,0-1,0 0,0 0,0 0,0 0,0 1,0-1,0 0,0 0,0 0,0 0,0 0,0 0,0 0,0 0,0 0,0 0,0 0,1 0,-1 0,0 0,0 0,0 0,5 5,5 0,5-2,0-2,0 0,16-3,2 1,-25 0,1 0,11-4,-11 2,-2 1,15 0,-14 2,-4 1,0-1,0 0,0-1,1 1,8-3,-12 2,-1 1,0-1,1 1,0 0,0 0,-1-1,1 0,0 0,-1 1,0-1,1 0,-1 1,1-1,-1 0,1 0,-1 1,1-3,-1 2,1-1,-1 1,0 0,0 0,0-1,0 1,0-1,0 1,0-1,0 1,-1 0,1-1,0 1,0-1,-2 0,1-1,1 2,-1 0,1-1,-1 1,0-1,0 1,0-1,0 1,1 0,-2 0,2-1,-2 2,1-2,0 2,-1-1,1 0,-1 0,-25-7,6 2,11 4,1-1,-2 2,2 0,-2 1,2 0,-13 2,19-2,-54 7,50-6,6 1,2-1,-1-1,1 0,0 0,0 0,-1 0,1 0,0 0,0 0,-1-1,2 1,-1 0,-1 0,0-1,3 0,4-2,0 1,0-1,1 2,-1 0,0 1,0-1,1 1,10 2,9-1,12-1,-24-6,-7 6,0 0,0 1,0 0,-1 1,1 0,12 6,-15-6,0 0,1-1,0 0,-1 0,1-1,7-1,-10 0,2 1,-1 0,1 0,0 1,-1 0,1 0,-1 0,1 1,4 2,8 2,-14-6,-2 0,1 1,0 0,-1 0,2-1,-2 0,1 2,-1-2,1 2,-1-1,1 0,0 0,-1 1,1-1,-1 1,0-1,3 3,-4-4,0 1,0-1,0 0,0 1,0-1,0 0,0 0,0 0,0 0,0 1,0-1,0 0,0 0,0 0,0 1,0-1,0 1,0-1,0 0,0 0,0 0,0 0,0 0,0 0,0 1,0-1,0 0,0 1,0-1,0 0,0 0,0 0,0 1,0-1,-1 0,-7 3,-6-6,9 0</inkml:trace>
</inkml:ink>
</file>

<file path=ppt/ink/ink9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11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88,'0'0,"1"2,-1-2,0 1,0 0,1-1,-1 0,0 2,1-1,0-1,-1 0,0 1,1 0,0-1,0 0,-1 1,0-1,1 1,0 0,0-1,14 7,-13-7,-1 0,1 0,-1 0,1 0,0 0,-1 0,1-1,0 0,-1 1,1 0,0-1,-1 0,0 0,2 0,-3 0,2 0,-1-1,1 1,1-3,3-3,-1 0,10-17,-8 11,-5 12,-1 0,-1 0,0-1,1 2,0-2,-1 1,0-1,1 2,0-2,-1 1,1 0,-1-1,0 1,0-1,0-1,-14 20,11-12,-1-1,1 1,-2-1,2 0,-2 0,-4 4,-5 10,13-16,-1 0,1 1,-1-1,0 1,1-1,-2-1,-1 4,4-5,0 0,0 0,0 0,-1 0,1 0,0 0,0 0,0 0,0 0,0 0,0 0,0 0,0 0,0 0,0 0,0 0,0 0,0 0,0 0,0 0,0 0,0 0,0 0,0 0,0 0,0 0,0 0,0 0,0 0,0 0,0 0,0 0,0 0,0 0,0 0,0 0,0-1,0 1,0 0,0 0,0 0,0 0,0 0,0 0,0 0,0 0,0 0,0 0,0 0,0 0,0 0,0 0,0-1,0 1,0 0,0 0,0 0,0-9,5-4,37-57,-41 69,-1 0,0 1,0-2,1 2,0-1,0 0,-1 0,0 1,2-1,-2 0,1 1,-1-1,1 1,0-1,0 0,-1 1,1 0,0 0,0 0,0-1,0 1,0 0,-1 0,1 0,0 0,0 0,0 0,-1 1,1-1,0 0,0 0,0 0,0 1,-1-1,0 1,2 0,2 4,1-1,-2 0,1 1,0 0,3 6,6 8,-4-7,1 1,11 18,7 9,-16-23,17 32,-29-49,0 0,0 1,0-1,0 0,0 1,1-1,-1 0,0 0,0 0,0 0,0 0,0 0,0 0,0 1,0-1,0 0,0 0,0 1,0-1,1 0,-1 0,0 0,0 0,0 0,1 0,-1 0,0 0,0 0,0 0,1 0,-1 0,0 0,0 0,0 0,0 0,0 0,0-8,-5-14,3 16,0-1,-1 1,0 1,0-1,0 0,-1 1,0 0,1 0,-1 1,0-1,0 1,-10-7,9 8,0-1,0 0,0 1,0 1,0-1,-1 0,-7 1,10 1,1 0,-2 1,2 0,-1 1,-1 0,2-1,-2 0,2 2,-1-2,0 2,1-1,-2 1,2-1,-1 1,-4 5,4-4,0 0,0-1,0 1,0-1,0 0,-1 0,-3 1,6-2,-1-1,1 1,-1-1,1 0,0 0,-1 0,1-1,-1 1,1-1,-1 0,1 1,0 0,0-1,-1 0,1 1,0-1,0 0,0 0,-1-1,2 2,-3-3,2 1,0 2,0-2,1 1,-2 0,1 0,1 0,-1 1,-1-1,1 0,0 1,-2-1,3 1,0 0,0 0,0 0,0 0,-1 0,1 0,0 0,0 0,0 0,0 0,0 0,0 0,-1 0,1 0,0 0,0 0,0 0,0 0,0 1,0-1,0 0,0 0,0 0,0 0,0 0,0 0,0 0,0 0,0 0,0 1,0-1,0 0,0 0,0 0,0 0,0 0,0 0,0 0,0 0,0 1,0-1,0 0,0 0,0 0,0 0,5 12,10 21,-12-25,0-1,0 0,1 1,5 8,-5-11,0 2,-1-1,0 1,0 0,0-1,2 10,5 14,-10-30,0 1,0-1,0 1,0-1,1 1,-1-1,1 1,-1-1,0 1,1 0,-1-1,1 0,0 1,-1-1,0 0,0 1,1-1,-1 1,1-1,0 0,-1 0,0 0,1 0,0 0,-1 0,1 0,-1 0,0 0,1 0,0 0,0 0,-1 0,0 0,0 0,1 0,0-1,0 1,-1-1,0 1,1 0,-1-1,1 1,0-1,-1 1,0-2,4-3,0 0,0-1,6-8,-4 2,-3 8,0 0,0 0,0 1,0-1,2 1,-2 0,0 0,1 0,0 1,0 0,0 0,4-2,0 3,-7 3,-9 8,3-5,-3 3,-1 2,2-1,0 1,-10 17,14-22,-2 5,7-9,5-3,0-3,2-1,-2 0,11-10,-6 5,-1 4,-10 7,1-1,0 0,-1 0,0 0,1 0,-2 0,3 0,-2-1,1 1,-2 0,1 0,2-4,-3 5,0 0,0-1,0 1,0-1,0 1,0 0,0-1,0 1,0 0,0-1,-1 0,1 1,0 0,0 0,0 0,0-1,0 1,0-1,-1 1,1 0,-1 0,1 0,0 0,-1-1,1 1,0-1,0 1,0 0,0 0,0-1,-1 1,1 0,-1 0,1 0,-1 0,1 0,0 0,-1 0,-12-2,-4 2,-30 5,39-3,8-2,-1 0,0 0,0 0,1 0,0 0,-1 0,0 0,0 0,1 0,-1 0,1 0,-1 0,1 0,-1-1,1 0,-1 1,0 0,1 0,-1 0,0-2,1 1,0 1,0 0,0-1,0 0,-1 1,1 0,0-1,0 0,0 0,0 1,0 0,0-2,0 2,0 0,0-1,0 0,0 0,0 1,0 0,1-2,0-1,-1 0,2-1,-1 1,0 0,1 0,0 0,2-3,11-8,-13 12,0 2,0-2,0 0,0 0,-1 1,1-2,-1 2,1-2,-1 1,3-4,-4 6,0 0,0 0,0 0,0-1,0 1,0 0,0 0,0 0,0 0,0 0,0-1,0 1,0 0,0 0,0 0,0 0,0 0,0 0,0 0,0 0,-1 0,1 0,0 0,0 0,0 0,0 0,0 0,0 0,0 0,0 0,0 0,0 0,0 0,0 0,0 0,0 0,0 0,0 0,0 0,0 0,0 0,0 0,0 0,0 0,0 0,-1 0,1 0,0 0,0 0,0 0,0 0,0 0,-6 1,-5 4,-3 3,0 0,-21 16,34-24</inkml:trace>
</inkml:ink>
</file>

<file path=ppt/ink/ink9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12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1,'1'1,"0"-1,1 0,0 1,-1 0,-1 0,2-1,-1 2,1-2,-1 2,-1-1,2 0,-1 0,0 1,0-1,0 1,-1-1,2 0,-1 1,-1 0,0-1,1 3,2 2,-2 0,2 0,-2 1,3 10,-3-9,1-1,0 0,0 1,1 0,-1-1,1 0,1 0,-1 0,5 6,0 0,-7-10,1 1,-1 0,1 0,-1-1,1 2,-2-1,2 0,-1 0,-1 6,2 39,-3-40,1 0,1 0,0 0,-1 1,4 13,-2-15,-1-1,1 1,0 0,-2 0,0 0,1 0,-1-1,0 2,0-1,-2 15,0-10,1 0,1 16,0-19,0 1,-1-1,1 1,-3 12,1-17,2-1,-1 1,1 0,0-1,0 1,0 0,1 0,-1-1,1 1,0-1,0 1,1 0,-1-1,3 7,-3-8,0 0,0 0,-1 1,1-2,-1 2,0-1,0 6,0-6,-1 0,1-1,1 1,-1 0,1-1,-1 1,0 0,1-1,0 1,1 5,1-3,0 0,-2 1,3 9,-4-11,1-1,1 0,-1 1,0-1,1 1,0-1,-1 0,1 0,3 4,-4-4,2-1,-2 1,0-1,1 1,-1 0,1 0,-2 1,1-2,1 7,5 21,-1-17,-2-1,1-1,11 20,-14-30,-1 1,2-1,-2 0,2 0,-1 0,4 2,-3-2,-2-1,1 1,0 0,0-1,0 1,0 0,-1 0,3 3,-3-2,0-1,0 1,0 0,-1 0,0-1,0 1,1 0,-1 0,1 0,-1 0,-1 4,1-3,0 0,0 0,1 0,-1 0,1-1,1 7,1 5,0-2,0 2,-1-1,0 0,0 17,-2-25,2 0,-1 0,0 0,1 0,1-1,-2 1,1 0,0-1,1 0,0-1,0 1,3 5,1 0,7 22,-11-25,1 2,-2-1,5 16,-1 1,-1-11,-1 0,0 0,-2 0,1 0,-1 2,0-2,-1 1,0 16,-1 6,0 33,-1-66,0 0,-1-1,2-1,-2 2,1-1,-1 0,1 0,-1 0,0-1,-2 4,-6 9,8-11,-1-1,0 1,0-1,1 0,-1 1,0-1,0-1,0 1,-7 2,6-3,1 1,0-1,0 0,0 1,0 0,0 0,1 0,-2 0,2 1,-4 5,4-5,1-1,0 0,-1 0,1 0,-1 0,-1 0,2 0,-1-1,0 1,-1-1,1 0,0 0,0 0,-1 0,0 0,0-1,1 1,-4 0,-12 1,7-1,0-1,0 2,-11 5,-10 12,28-18</inkml:trace>
</inkml:ink>
</file>

<file path=ppt/ink/ink9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1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28 1169,'22'7,"-19"-7,-1 1,0-1,1 0,-1-1,1 1,-1-1,0 1,0-1,1 0,-1 0,0 0,0 0,0-1,1 0,-2 1,2-1,-2 0,1 0,0 0,0 0,-1 0,1 0,-1-1,3-3,-3 3,2 0,-1 0,1 0,-1 0,0 1,1 0,0 0,-1 0,1 0,0 0,0 1,0 0,0 0,-1 0,8-1,4 0,0 2,18 1,-7 0,-18-1,1 2,0-1,-1 1,10 3,7 4,-21-9,-2 1,2-1,-2 0,2 0,-1 0,0 0,0 0,0-1,0 0,0 1,0-1,0-1,0 2,0-1,0-1,0 1,0 0,3-4,0-2,0 0,0-1,9-16,8-10,-21 33,-1 0,1 0,-1 1,0 0,1 0,-1-1,0 0,0 1,0 0,1-2,-1 1,1 1,-1 0,0-1,0 0,1 1,-1-2,0 1,0 1,0 0,-1 0,1 0,0 0,0 0,0-1,0 1,-1-1,1 1,0 0,0 0,-1 0,1 0,0 0,0 0,0 0,0 0,0 0,-1-1,1 1,0 0,0 0,0 0,0 0,0 0,-1 0,-1-1,0 1,1 0,-1 0,0 1,1-1,-1 1,0-1,-2 2,-22 16,21-15,1 1,-1 0,0-1,0 0,0-1,-7 3,8-5,1 2,-1 0,1-1,-1 1,1 1,-4 2,4-2,0-1,0 1,-1-1,0 0,1-1,-6 3,-11-2,17-2,-2 0,2 1,-2 0,1 0,0 0,-5 2,5-1,1-1,-2 1,1-2,0 1,-7 1,6-2,1 0,0 0,-1 2,1-2,-5 4,-34 16,-20 10,57-26,2-2,0-1,1 2,0-1,-1 0,1 1,-1 0,-2 4,6-6,0-1,-1 0,1 1,0-1,0 0,0 0,0 0,0 0,0 0,0 1,0-1,0 1,-1-1,1 1,0-1,0 0,0 0,0 0,0 0,0 1,0-1,0 1,0-1,0 0,0 0,0 0,0 0,1 1,-1-1,0 1,0-1,0 0,0 0,0 1,9 6,10-4,-15-3,-1-1,1-1,0 2,-1-3,0 1,1 1,-1-1,0 0,4-5,-4 4,2 0,-2 1,1-1,-1 1,2 0,4-2,-4 2,1 0,-1 0,7-5,-8 4,1 1,-1 0,1-1,5 0,24-1,-23 4,19-5,-14 3,-12 1,-1 1,2-1,-3 0,2 0,0 0,0-1,4-2,-8 3,0 1,-1 0,1 0,0-1,0 1,-1 0,1 0,0 0,0-1,0 1,0-1,0 1,0 0,0 0,-1 0,1 0,0 0,-1 0,1 0,-1 0,1 0,0 0,0 0,0 0,-1 0,1 0,0 0,-1 0,0 0,-9-2,1 2,-1 0,-13 2,20-2,-1 2,1-1,-1 1,1-1,0 1,-1 0,1 0,1 1,-7 4,5-3,1-1,-1 0,0 0,0 0,1 0,-1-1,0 0,-1 0,1 0,0-1,-1 0,2 0,-9 1,11-2,-1 0,0 0,1 0,-1 1,0-1,1 1,-2 0,2-1,-1 1,1 1,-1-1,-1 2,5-2,-1-1,2 0,-1 0,0 0,0 0,3-2,45-12,-36 6,-11 6,-2 1,1-1,1 1,-1 0,0 1,3-2,3-1,-2 1,1-1,0 1,-1-3,8-4,-9 6,0-1,0 1,0 0,0 1,1-1,-1 2,1 0,0-2,5 3,13 0,28 0,-51 0,-1 0,2-1,-2 0,1 1,1 0,-2 0,0-1,1 0,1 0,-2 1,1 0,0-2,-1 2,1-1,-1 0,2-2,8-19,-9 19,0-1,0 1,1 1,-1-1,1 1,0-1,-1 0,4-3,29-19,-24 18,17-14,-23 16,1-1,-1 1,0-2,7-11,11-16,31-38,-52 72,-1 0,1-1,-1 0,0 0,1 1,0 0,-1 0,0-1,1 0,-1 1,0 0,1 0,0 0,0 0,-1-1,0 1,1 0,-1-1,1 1,0 0,-1 0,1 0,1 0,-2 1,0 0,0-1,1 0,-1 0,1 1,-1 0,1-1,-1 0,0 1,0 0,0 0,1-1,-1 0,0 1,1 0,-1-1,0 0,0 1,0 1,0-2,0 1,0 1,0 0,0 0,0 1,0-2,0 1,0 1,0-2,0 1,-1 0,1 1,-1-2,1 1,-1 0,0 0,0-1,1 1,-3 3,-6 7,7-10,1 1,0-1,-1-1,0 1,2 0,-3 0,2-1,-1 1,-1 1,-2-1,1 2,-1-1,2 0,-5 6,-10 9,-47 35,60-48,0 0,-1 0,-3 8,38-49,-9 20,-17 14,1-1,1 0,-2 0,6-7,11-8,-17 14,0 1,2 0,-2-1,0 1,3-6,0 3,-4 9,-2-1,0-2,0 2,0-2,0 2,0-1,0-1,-1 2,1-2,0 2,0-1,0-1,-1 2,1-2,-1 3,-10 12,1 1,-20 23,15-22,10-12,1-2,-1 1,0-1,1 0,-2-1,-8 5,5-4,1 1,-2-1,0-1,1 1,-14-1,-42-2,26-2,34 3,0 0,1-1,-1 2,0-1,1 1,-1 1,1-1,0 0,-1 1,-5 6,6-7,1 2,0-2,0 2,0-1,1 1,-2 0,2 0,-1 0,1 0,0 1,0-1,0 1,-2 5,4-10,0 0,0 0,0 0,0 1,0-1,0 0,0 0,0 1,0-1,0 0,0 0,0 1,0-1,0 0,0 0,0 0,1 0,-1 0,0 0,0 0,0 0,0 0,0 0,0 0,1 1,-1-1,0 0,0 0,0 0,0 0,0 0,1 0,-1 1,0-1,0 0,0 0,0 0,0 0,0 0,8 0,6-2,22-6,-29 8,1-2,15-4,-22 5,0 0,1 1,-1-2,-1 1,2 1,-1-1,0-1,0 1,0 0,-1 0,2-1,-1 1,0-3,9-24,-7 22,-2 1,1 0,5-10,-5 12,1-1,-1 0,1 0,0 1,0-1,1 2,-1-2,1 1,-1 1,1 0,-1 0,1 0,4-1,5-5,-1 0,2-1,-3 0,1-2,-1 0,12-14,6-15,6-7,-32 43,-1 1,1-2,-2 2,1-2,3-6,-4 7,0 1,0-1,0 0,2 1,-3 1,3-2,-1 1,-1 0,1 1,4-4,-3 4,-1-1,0 1,0-1,1 1,-1-1,1-3,-2 8,0 1,-1-1,1 1,-1-1,0 1,0-1,0 1,-1 4,1-6,0 0,0-1,-1 0,1 1,0 0,0 0,0-1,-1 0,1 1,0 0,0-1,0 0,0 0,-1 1,1 0,-1-1,1 1,0-1,0 0,0 0,0 0,-1 1,0 0,0-1,1-1,0 1,0 0,-1 0,1-1,0 1,0 0,0 0,-1 0,1 0,-1 0,1-1,0 1,0-1,0 0,0 1,-1 0,1 0,0 0,-1-1,1 0,-1-2,0 0,-1-1,2 1,-2 0,1-7,-6-51,9 72,0 0,2-1,6 19,-10-29,0 0,0 0,0 0,0 0,0 0,0 0,0-1,0 1,0 0,0 0,0 0,0 0,0 0,0 0,0 0,0 0,0 0,0 0,0 0,0 0,0 0,0 0,0 0,0 0,0 0,0 0,0 0,0 0,0 0,0 0,0 0,0 0,1 0,-1 0,0 0,0 0,0-1,0 1,0 0,0 0,0 0,0 0,0 0,0 0,0 0,0 0,0 0,0 0,0 0,0 0,0 0,0 0,0 0,0 0,0 0,0 0,0 0,0 0,0 0,0 0,0 0,1 0,-1 0,0 0,0 1,0-1,2-12,-2-12,0 19,-6-98,6 93,0 1,-2-1,-1-11,-2-17,-3-13,5 28,-7-14,22 59,-6-8,-3-7,-8-16,0-4,2 8,1 1,0 0,0-1,-6-6,-1-9,8 17,-1 1,2 0,-2-1,1 1,1 0,-2 0,1 0,0 0,-1 0,-2-3,21 41,-14-31,-1-1,1 1,-1 0,2 6,-2-6,-1-1,1 0,0 0,-1 0,2 0,2 4,11 18,-10-16,-5-9,-3-3,-56-87,36 57,20 29,5 10,11 25,-2-7,-7-15,5 12,-10-22,0 0,0 0,0 0,0 0,0 0,0 0,0 0,0 1,0-1,0 0,0 0,0 0,0 0,0 0,0 0,0 0,0 0,0 0,0 0,0 0,0 0,0 0,0 0,0 0,0 0,0 0,0 0,0 0,0 0,0 0,0 0,0 0,0 1,0-1,0 0,0 0,0 0,0 0,0 0,0 0,0 0,0 0,-8-10,-44-88,45 85,0 0,1-1,0 0,-6-21,4 14,-27-67,31 77,-1 1,-4-11,4 11,0 0,-4-12,5 6,-4-10,7 24,0 0,0-1,1 1,0-1,-1 0,0 1,1 0,-1-1,1 0,0-3,0 5,0 1,0-1,0 0,0 1,0 0,0-1,0 1,0-1,1 1,-1 0,0-1,0 0,0 0,1 1,-1 0,0 0,1-1,-1 0,0 1,0 0,0 0,0 0,0-1,0 0,1 1,-1-1,1 1,-1 0,1 0,-1 0,0 0,1 0,-1 0,1 0,-1-1,0 1,1 0,-1 0,0 0,0 0,1 0,0 0,-1 0,1 1,-1-1,0 0,0 0,0 0,1 0,-1 0,1 0,-1 0,1 1,-1-1,0 1,0 0,1-1,4 4,-2-1,1 1,0 0,0 0,-1 1,1 0,-1 0,0 0,0 0,0 0,-1 1,1 0,1 6,1 2,10 22,-1-3,-13-31,4 13,1-2,0 1,10 15,-13-22,0-1,0 0,-1 2,3 6,4 13,1 5,-7-26</inkml:trace>
</inkml:ink>
</file>

<file path=ppt/ink/ink9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1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70 0,'22'1,"-22"-1,0 0,0 0,0 0,0 1,0 0,0-1,0 1,0-1,0 0,0 0,-1 0,1 1,0 0,0-1,-1 0,1 0,0 0,0 0,0 1,0-1,-1 0,1 1,0-1,0 0,0 1,0-1,-1 0,1 0,-2 0,-7 9,5-6,0 0,-1-1,1 0,-1 0,-8 3,9-5,0 2,1-1,-1 1,0-1,1 1,0 0,-1 1,-6 4,10-7,0 0,0 0,0 0,0 0,0 1,-1-1,1 0,0 1,0-1,0 0,0 0,0 0,0 0,0 1,0-1,-1 0,1 0,0 0,0 1,0-1,0 1,0-1,0 0,0 0,0 0,0 0,0 0,0 1,0-1,0 1,0-1,0 0,0 0,0 1,0-1,0 0,0 0,0 0,1 1,-1-1,0 0,0 1,0-1,0 0,0 0,0 0,0 1,0-1,1 0,-1 0,0 0,0 0,0 0,0 0,0 0,1 0,-1 1,0-1,0 0,1 0,-1 0,0 0,0 0,0 0,0 0,1 0,-1 0,0-1,20 4,-14-3,-4 0,-2 1,2 0,-1-1,-1 0,1 1,1-1,-2 2,1-2,0 0,0 2,-1-2,1 1,0 0,0 0,-1 0,1 1,-1-2,1 2,-1-2,1 2,-1-1,1 1,0-2,-1 2,0 1,1 3,0 1,0 0,-1 13,1 7,4 13,-2 0,0 1,-3 66,-2-37,2-58,-1-1,-2 17,1-22,1 0,1 0,-1 0,0 0,0-1,1 2,1-1,-1 0,1 0,0 0,-1 0,1 0,3 9,1-2,0-2,12 20,-5-9,-7-12,-1 1,1-1,3 19,4 9,0 7,-3-10,-14-48,-10-21,8 20,-8-23,13 32,2 1,-2-1,1 1,1-1,0-8,0 8,-1 0,0-1,0 1,-2-8,1 5,1 2,-1-1,1-1,0 1,0-1,1 0,0 1,0 0,0-1,0 1,0-1,2 1,-2 0,5-11,6-38,-9 42,-2 11,0 1,0 0,0 0,0 0,0 0,1 0,-1 0,1-1,1 0,-2 23,-9 121,9-448,-5 233,0 7,5 60,-1-1,0 1,0 0,-2-10,1 12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56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322 1,'-16'0,"-8"-1,0 1,1 1,-1 1,1 1,-1 0,-22 7,43-8,-10 1,0 2,0-1,1 1,-22 13,32-17,0 0,-1 1,1 0,0-1,0 1,0 0,0-1,1 2,0-2,-1 1,1 1,0-2,0 2,-1-1,1 0,1 1,-1-1,0 1,1-1,-1 0,1 0,0 1,0-1,0 1,0 0,1-2,-1 2,1-1,0 1,0-1,1 3,0-2,0-1,-1-1,0 2,1-1,0-1,0 1,0 0,1-2,-1 2,1 0,-1-1,0 0,0 0,1 0,0 0,-1 0,1 0,0-1,0 0,0 0,-1 0,3 0,12 2,0-2,23-2,-33 2,17-2,1-2,-1 0,36-10,-37 6</inkml:trace>
</inkml:ink>
</file>

<file path=ppt/ink/ink9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1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89 214,'0'0,"0"0,0 0,0 0,0 0,0 0,0 0,0 0,0 0,0 1,0-1,0 0,0 1,0-1,0 0,0 0,0 1,0-1,0 0,-1 0,1 0,0 0,0 0,0 0,0 0,0 0,0 0,0 0,0 0,0 0,0 0,0 0,-1 1,1-1,0 0,0 0,0 0,0 0,-1 0,-5-3,-4-6,7 3,0-1,0 2,1-3,-1 2,1 0,-2-10,4 15,0-1,0 1,0 0,0-1,0 1,-1-1,1 1,0-1,1 2,-1-3,0 2,0 0,0-1,0 1,0 0,0 0,1-1,0 1,0-1,-1 2,0-2,1 1,0 0,0 0,-1 0,1 0,0 0,0 0,0 0,1-1,4-2,-1 0,1 0,0 1,8-3,-9 4,0 1,0-2,-1 1,9-8,24-19,-37 28,0 1,1-1,-1 0,1 1,-1 0,1 0,-1 0,0-1,0 1,0 0,1-1,-1 1,1 0,0 0,-1 0,0 0,1 0,-1 0,1 0,-1 0,0 0,1 0,-1 0,0 0,1 0,-1 0,1 1,0-1,-1 1,1-1,-1 0,1 2,0-1,-1 0,1 0,0 0,-1 1,1-2,-1 2,0-2,0 2,0-1,1 3,0-1,-1 2,1-1,-1 0,1 0,-1 1,0-2,-1 1,0 5,1-7,-2 0,2 0,0 0,-2 0,1 0,0-1,0 1,0 0,-1-1,1 1,-3 1,-20 15,15-11,-27 20,36-26,0-1,0 0,0 0,-1 0,1 0,0 0,-1 0,1 0,0 0,0 0,0 1,0-1,-1 0,1 1,0-1,0 1,-1-1,1 0,0 0,0 0,-1 0,1 1,0-1,0 1,0-1,0 0,0 0,0 0,0 1,0 0,0-1,0 1,0-1,0 0,0 0,0 0,0 1,0-1,0 1,0-1,0 0,1 0,-1 0,0 1,0-1,0 1,1-1,-1 1,0-1,1 0,-1 0,0 0,1 1,0 0,-1-1,1 0,0 0,0 1,0-1,-1 1,1-1,0 0,0 0,0 0,0 0,0 0,-1 0,3-1,4-1,2-1,-2 0,1-1,0 0,-1-1,1 0,9-9,-17 13,1 1,-1 0,0 0,0 0,1-1,-1 1,0 0,0 0,0 0,1 0,-1 0,0 0,0 0,0-1,0 1,0 0,0-1,0 1,0 0,0 0,0 0,0-1,0 1,0 0,0 0,0 0,0-1,0 1,0-1,0 1,0 0,0 0,0 0,0 0,0 0,0-1,0 1,0 0,0-1,0 1,0 0,-1-1,1 1,-10-7,-14-1,15 8,1 0,0 0,-1 1,1 0,-12 4,-1 0,9-4,-1 1,1-2,-14-2,25 2,0 0,1 0,-1 0,1 0,0 0,-1 0,0 0,1 0,-1 0,1-1,-1 1,1-1,-1 1,1-1,-1 1,1-1,-1 1,1-1,0 1,1 0,-1 0,0 0,0 0,0 0,0-1,0 1,0-1,0 1,0-1,0 1,0 0,0 0,0 0,0 0,0 0,0 0,1-1,-1 1,0 0,0 0,0-1,0 1,0 0,0 0,1 0,16-10,-8 4,0 0,0 0,0 0,9-12,15-10,-26 23,1 0,-2-1,3 0,-4 0,12-11,-14 14</inkml:trace>
</inkml:ink>
</file>

<file path=ppt/ink/ink9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1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30 12,'-3'0,"-1"0,2 0,-2-2,1 2,0-2,-6-1,7 0,3 2,14 5,-4-1,-2-1,1 0,0-1,1 0,11-3,26 3,-44 0,0 1,1 0,-1-1,0 2,1-1,-2 1,7 4,16 10,-18-14,-1-1,13 2,-13-3,1 1,11 3,-18-4,-2-3,-5-2,-11-5,11 7,-1 0,1-1,0 0,0 0,-8-6,13 8,6 1,8 3,-9-1,1 1,0-2,0 0,8 1,-7-1,-1-1,1 2,6 1,18 9,-20-9,1 1,0 1,10 7,-11-5,-1 1,16 18,-15-15,17 14,-16-15,-1 1,17 19,-16-18,-10-10,2 0,-2-1,1 0,1 1,-1-1,1 0,-2 0,2 0,-1-1,1 1,-1 0,3-1,-2 0,-1 0,0 0,1 1,0-1,-2 1,2 0,-1 0,1 0,-2 0,2 1,-2-1,5 4,0 2,2-1,-2 1,2-2,-1 1,1-1,-1 0,1-1,0 0,10 3,-17-7,0 0,-1 0,0 0,0 0,1 0,-1 0,0 0,0 0,1 0,-1 0,1 0,-1 1,0-1,0 1,1-1,-1 1,0-1,1 0,-1 0,0 0,0 1,0-1,0 1,1-1,-1 0,0 1,0 0,-1 0,1-1,0 0,0 0,0 0,0 1,0-1,0 1,-1-1,1 0,0 0,-1 0,1 1,0-1,0 1,0-1,-1 0,0 1,0 0,-1 0,0 0,0 1,0-2,0 1,-4 1,-6-1,1 1,-14 3,21-3,0-1,-1 1,1 1,0-1,0 1,0-1,0 1,-6 7,-9 14,19-24,0 0,0 0,0 0,0 0,0 0,-1 1,1-1,0 0,0 0,-1 1,1-1,0 0,0 0,-1 0,1 0,0 0,0 0,0 0,0 0,-1 0,1 0,0 0,0 0,0 0,0 0,0 0,-1 0,1 0,0 0,-1 0,1 0,0 0,0 0,0-1,0 1,0 0,-1 0,1-1,-4-11,2-15,3 11,-1 12,0 1,1-1,-1 0,0 1,-1-1,1 0,0 0,-1 1,0-1,1 0,0 1,-2 0,1-2,0 2,-1 0,-1-4,1 3,-1 1,1-2,0 1,0 0,0-1,1 1,-1-1,1 0,-1 1,1-1,0-8,1 13,0 0,0 0,0 0,0 0,0 0,0 0,0 0,0 0,0 0,0 0,0 0,0-1,0 1,0 0,0 0,0 0,0-1,0 1,1 0,-1 0,0 0,0 0,0 0,0 0,0 0,0 0,0 0,0 0,0 0,0 0,0 0,0-1,0 1,0 0,0 0,0 0,0 0,0 0,0 0,0 0,0 0,0 0,1 0,5 3,4 7,63 75,-73-84,-3-2,-9-5,0 0,5 6,5 4,2-3,1-1,-1 0,1 2,-1-2,1 1,-1-1,0 1,1 0,-1-1,0 0,1 1,0-1,-1 1,0-1,1 0,0 1,0-1,5 2,0 0,-1-1,1 1,9-2,6 2,-5 0,-14-2,1 0,0 0,0 1,0-1,0 0,-1 1,0 0,6 2,-8-3,0 0,0 0,0 0,0 0,0 0,0 0,0 0,0 0,0 0,0 0,0 0,1 0,-1 0,0 0,0 1,0-1,0 0,0 0,0 0,0 0,0 0,0 0,0 0,0 1,1-1,-1 0,0 0,0 0,0 0,0 0,0 0,0 0,0 0,0 0,0 0,0 0,0 1,0-1,0 0,0 0,0 0,0 0,0 0,0 0,0 0,0 0,0 0,0 0,0 0,0 0,0 1,-1-1,1 0,0 0,0 0,0 0,0 0,0 0,0 1,0-1,0 0,-7 2,-7-1,-61 6,74-7,0 0,0 0,1 0,-1 1,0-1,0 0,1 0,-1 1,0-1,0 1,1-1,0 1,-1-1,-1 2,3 1,6 0,12-1,0-1,27-3,-45 2,0 0,0 0,-1-1,1 1,0 0,0 0,-1-1,1 1,-1 0,0 0,1 0,0-1,-1 1,1-1,0 1,0 0,-1-1,0-1,1 2,-1 0,0-1,0 0,0 1,0-1,0 1,0 0,0-1,0 1,0-1,0 1,0 0,0-1,0 0,0 1,-1 0,1-1,0 1,0-1,0 1,0 0,0-1,0 1,0-1,-3-2,1 1,0-1,0 1,0-1,-1 1,-3-3,-17-7,20 11,-1-1,1 0,-2 1,2-2,1 1,-2 0,1-1,-5-6,-1-3,-17-28,20 31,0 0,-1 0,0 1,0 0,0 1,-1 0,-8-6,-4 1,17 11,0 0,-1-1,1 0,0 0,0 0,0 0,-3-5,-28-30,33 36,-2 0,1 0,0-1,0 2,0-1,-1 0,2 1,-1 0,0-1,-1 1,-2 0,2 0,0 0,0 0,0 0,0-2,-5 0,0-2,0 2,0-1,-1 2,-15-2,-21-3,27 3,-25-2,27 5,-2 0,0 1,-17 3,11-3,21-1,0-1,-1 1,0 0,0 1,2 0,-7 1,9-2,0 0,0 0,-1 1,1-1,0 0,-1 0,1 0,-1 0,1 0,0 0,0 1,0-1,0 1,-1-1,1 0,0 0,0 1,-1-1,1 0,0 1,0-1,0 1,0-1,0 0,0 0,0 1,0-1,0 1,0-1,0 0,0 1,5 15,-5-15,1 1,1-1,-2 0,2 2,-1-3,0 2,0-1,0 0,0 0,0 1,1-2,-1 1,1 0,1 1,-1-3,0 0,0 1,1-1,-2 0,2 0,-1-1,-1 2,1-2,0 0,3-3,10-6,-8 9,-1 0,2 0,-1 1,1 0,-2 1,2 0,10 2,6-1,-16-1,0 1,-1 1,1 0,0 1,-1-1,13 8,-15-7,43 12,30 12,-30-1,12 6,-57-30,-5 0,-11-1,9-2,-2 0,1 0,-10-3,1-2,11 5,1 0,-1 1,1-2,0 1,0-1,-1 1,1 0,0-2,0 2,0-1,0 0,-3-5,3 3</inkml:trace>
</inkml:ink>
</file>

<file path=ppt/ink/ink9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1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158 26,'2'13,"1"4,-3-17,0 0,0 1,0 0,0-1,0 0,0 1,0-1,0 1,0 0,0-1,0 0,0 0,0 1,0 0,0-1,0 1,0-1,-1 0,1 1,0 0,-1-1,1 0,0 1,0-1,-1 1,1-1,-1 0,1 0,-1-1,1 1,0 0,0 0,0 0,0 0,0 0,0 0,-1 0,1 0,0 0,-1-1,1 1,0 0,-1 0,1 0,0-1,0 1,0-1,0 1,0 0,-1 0,1-1,0 1,0 0,0 0,0-1,-1 0,1 1,0 0,0 0,0 0,0-1,0 1,0-1,0 1,0 0,0-1,-1-16,2 3,0 13,-1-1,1 0,-1 0,0 0,0 0,0 0,0 0,0 0,0 0,0 0,-1-2,1 4,0 0,0 0,0 0,0 0,0 0,-1 0,1 0,0 0,0 0,0 0,0 0,0 0,0-1,0 1,0 0,0 0,0 0,0 0,0 0,0 0,0 0,0 0,-1 0,1 0,0 0,0 0,0 0,0 0,0 0,0 0,0 1,0-1,0 0,0 0,0 0,0 0,0 0,0 0,0 0,0 0,-1 0,1 0,0 0,0 0,0 0,-2 8,0 6,2-5,1-1,-3-8,2 0,0 0,-1 0,1 0,-1 0,1 0,-1 0,1 0,0 0,0 0,0 0,0 0,0 0,-1 0,1 0,-1 0,1 0,0 0,0 0,-1 0,1 1,-1-1,1 1,0-1,-1 1,1-1,0 0,0 0,0 0,0 0,0 1,0-1,0 1,-1-1,1 0,0 0,0 1,0-1,-1 1,1 0,-7 16,4-2,-4 16,-15 45,20-71,1 1,-1 0,2-1,-1 2,0-2,1 1,0 0,0 0,0 8,1-5,-1-2,0 2,-2 11,2-17,0 0,-1-1,0 1,0 0,1 0,-2 0,1 0,-1-1,1 1,0-1,-1 0,-2 5,2-4,0 1,-1-1,1 0,1 1,-1-1,0 1,0 0,2 0,-2 0,1 0,0 0,0 1,0 7,0 3,0 0,2 25,0-4,-1 328,-5-297,6-35,-2 43,1-71,-1-1,0 0,0 0,0 0,1 1,-2-2,1 1,-1-1,2 1,-3-1,0 5,0-4,1 0,1 1,-1-1,0 1,1-1,-2 7,0-5,2-5,-1-12,2-15,1 17,0 2,1-1,0 0,4-12,4-18,-5 15,-3 17,0-1,-1 1,1 0,-1-1,0-11,-1 9,1 15,2 19,0 11,-1-26,-1 1,-1-1,0 19,0-26,0 1,0-1,-1 0,1 0,-1 0,0 0,1 0,-1 0,0 1,0-2,1 1,-2 0,1 0,0-1,0 1,0 0,-1-1,1 0,0 1,0-1,-2 2,-5 2,7-4,-1 0,0 0,1 0,0 0,-1 0,0 1,-1 1,3-2,-1 1,1-2,0 1,-1 0,1-1,0 2,0-1,0 0,-1 0,1 0,0 0,0 0,0 0,0 0,0 0,0 0,0 0,0 0,1 0,-1 2,1 0,-1 0,0 0,0 0,1 1,-1-1,0 0,-1 0,1 0,0 0,0 0,-1 1,1-1,-2 0,2 0,-2 0,1 2,-3 6,3-7,0 1,1-2,-1 2,1-1,0 1,0-1,0 1,0-2,1 2,-1 0,1-1,-1 0,2 5,1-2,-3 0,1 0,1 14,-3 5,0-16,0 1,1 0,1-1,1 16,5-4,-5-19,-1 0,0-1,0 2,-1-1,1 1,0-1,-1 0,1 4,-1 16,0-18,-1-1,1 1,0 0,1-1,0 1,-1 0,1 0,-1 0,2-1,-1 0,0 1,3 4,-1-2,0 1,-1 0,0 0,0 0,0 0,0 14,0-12,0 0,-1 0,7 15,22 49,-30-69,2 0,-2 0,1-1,0 1,-1 0,0 6,0-5,1-1,-1 1,0-1,3 10,-2-7,0-1,0 0,-1 1,1-1,-1 0,0 9,0-9,0-3</inkml:trace>
</inkml:ink>
</file>

<file path=ppt/ink/ink9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26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26 8,'2'2,"-2"0,2 0,-1-1,0 2,1-1,-1 0,0 0,0 1,-1-1,3 5,-1 3,-7-14,-6-5,10 8,-1 0,1 1,-1-1,0 0,1 1,-2-1,2 1,-1 0,-4 0,6 0,0 0,0 0,0 0,0 0,-1 0,1 1,-1-1,1 0,0 0,0 0,0 0,0 0,0 1,-1-1,1 1,0-1,0 0,0 0,0 0,0 0,0 1,-1-1,1 1,0-1,0 0,0 1,0 1,0-2,0 2,0-1,0 0,0 0,1 0,-1 1,0-1,0 0,0 0,1 0,-1 1,2 1,-1-1,1 0,-1 0,1 0,-1 0,1 1,0-2,-1 1,1-1,0 1,0 0,0-1,0 0,-1 0,2 0,-1 0,2 0,-1 0,0 1,0-1,-1 0,1 1,0-1,0 1,-1 0,0 1,0-1,3 3,3 12,-8-15,-5-9,-1-2,-1 1,0 1,1 0,-2 0,-9-8,17 15,-1 0,0 0,1 0,0-1,0 1,-1 0,1-1,-1 1,1 0,-1 0,0 0,1 0,0 0,-1 0,1 0,0 0,-1 0,0 0,1 0,0 0,-1 0,-1 1,2 0,0-1,0 0,0 0,0 1,0-1,0 1,0-1,0 1,0-1,0 0,0 1,0 0,0-1,0 1,0-1,0 1,0-1,0 0,0 1,0-1,0 1,0 3,1-1,0 0,0 0,1-1,-2 1,1 0,3 3,56 65,-52-61,1-1,-1-1,1 0,14 10,-10-8,-9-7,-1-1,0 2,-1-1,1 0,-1 1,4 5,-4-5,1 1,-1-1,2-1,-2 2,6 1,23 25,-21-21,-7-8,1 1,-1 0,0-1,1 0,6 4,-6-5,1 1,0-1,0 1,0-2,-1 0,1 0,1 0,-2 0,1 0,0-2,0 1,-1-1,2 1,-2-1,8-5,-6 4,0 0,0 2,1-1,-1 0,10 0,6-2,-11 1,-6 1,-6 2,-4 1,1 1,-1 0,-1-1,-4 6,-17 5,15-10,0 0,-18 1,64 15,-32-16,2-2,0 1,0 0,-1-1,1 0,0 0,0 0,0-1,-1 0,1 1,-1-3,1 3,0-2,-1 0,6-4,-3-1,1 2,-1 0,0 0,1 1,-1-1,0 2,2-1,-2 1,2 0,-2 2,15-3,30-2,-48 5,-1 1,0 0,1-1,-1 0,5-2,-6 2,2 0,-1 1,-1-1,2 0,-1 1,2-1,-39 17,9-12,-11 4,29-6,1 0,-11 0,-11 2,35-5,1 0,-1 0,9 2,-8-1,-1 0,1 0,9-2,-11 0,0 1,0 0,0-1,1 1,-1-1,0-1,-1 0,2 0,5-6,2-2,7-9,-18 19,0 0,-1-1,2 1,-2 0,1 0,1 0,-2-1,1 2,0 0,0-1,4 0,24 0,-20 2,9-1,27 0,-45 0,0 0,-1 0,1 0,-1 0,0-1,1 1,0 0,-1 0,0 0,1-1,0 1,-1 0,0-1,1 1,-1-1,1 1,-1-1,1 1,0 0,-1-1,0 1,0-1,1 0,-1 0,0 1,0-1,0 1,1-1,-1 0,0 1,1-1,-1 0,0 0,0 1,0-2,0 2,0 0,0-2,0 2,0-1,0 0,0 0,-1 1,1 0,0-2,-1 2,1 0,0-1,0 0,0 0,-1 1,1-1,0 0,0 1,-1 0,0-1,1 1,-1-1,1 0,0 1,-1 0,1 0,-1-1,1 1,-1-1,1 1,-1 0,0 0,1 0,-21-2,15 2,1 0,-1-1,0 1,-8-5,-22-5,27 8,0 0,-15-7,19 7,-8-5,13 1,7-1,7-6,-7 8,0-2,-1 2,1 0,1 1,11-5,-18 8,0 0,0 0,0 0,0 1,0-1,0 0,-1-1,2 1,-2-1,1 2,0-2,-1 1,1-1,-1 1,1-1,-1 1,1 0,0-1,-1 1,0-1,0 0,0 1,0-1,0-3,0 0,0 0,0 0,0-1,0 1,0 0,-2-9,-10-16,12 26</inkml:trace>
</inkml:ink>
</file>

<file path=ppt/ink/ink9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105 0,'0'9,"0"3,0 1,-3 23,2-32,0 1,0-1,1 0,-2 0,0 1,1-2,-1 2,0-2,0 1,0 0,-4 4,-23 37,22-32,-1 0,-1-1,-9 10,16-21,2 0,0 0,-1-1,1 1,-1 0,0-1,1 2,-1-2,1 1,-1 1,1-2,0 1,-1 0,1 0,0 1,0 0,-1 5</inkml:trace>
</inkml:ink>
</file>

<file path=ppt/ink/ink9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2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151 0,'0'6,"0"1,0 1,0-2,0 1,-1-1,-1 2,2-2,-1 0,-1 1,0 0,0-2,-4 11,5-13,0 0,1 0,-1-1,0 1,1 0,-2 5,2-7,-1 1,1-1,0 0,0 0,0 1,0-1,0 0,0 1,1-1,-1 0,0 0,1 1,-1-1,1 0,-1 0,0 0,2 2,-2-2,0-1,0 0,0 0,1 0,-1 0,0 0,0 0,0 1,0-1,0 0,0 0,1 0,-1 0,0 0,0 0,1 0,-1 0,0 0,1 0,-1 0,0 0,0 0,0 0,0 0,0 0,0 0,0 0,0 0,0 0,1-1,-1 1,0 0,1 0,4-10,2-10,-7 20,0 0,0 0,0 0,0-1,0 1,0 0,0-1,0 1,0 0,0 0,0 0,0 0,0-1,0 1,0 0,0 0,0 0,0 0,0-1,0 1,-1 0,1 0,0 0,0 0,0-1,0 1,0 0,-1 0,1 0,0 0,0 0,0 0,-1-1,-2 5,-5 10,8-7,-2 0,1 1,0-1,1 9,-2 8,1 11,0-26,1 0,-2 17,1-22,0-1,0 0,0 0,0 0,0 1,-1-1,1 0,0 0,0-1,-1 0,-2 4,2-4,1 1,-1-1,1 1,-1-1,2 1,-2 0,1-1,1 2,-2-2,1 1,1 0,-1 1,1-2,-1 6,1 3,0 0,0-2,2 13,0-13,-1-1,-1 0,0 1,0-1,-1 16,-2-12,1-1,-2 0,0-1,1 2,-9 14,7-15,3-5,1 0,-1 0,1 1,0-1,-1 1,2-1,0 10,-1 0,-1 5,2 0,3 34,0 13,-2-101,-5-53,2 69,1 0,1-20,1 25,-1-1,-1 0,1 0,-2 1,-2-16,3 17,0-1,-1 1,1-1,1-19,0 17,0-1,-2-15,1 25,1 0,0 1,0-1,0 0,0 0,0 0,1 0,0 0,-1 0,1 1,2-7,1 0,0 1,1 0,7-12,-2 0,-7 17,-1-1,1 0,-2-1,1 1,2-13,-3 12,1 0,-1 0,6-13,2-11,-10 43,-2-1,0 1,-5 17,4-18,2 1,-1 0,-3 17,0 2,6-23,-2 0,1-1,0 1,0 11,0-7,1 3,-2-2,-2 17,2-16,-1 0,2-1,-1 17,-1 36,1-31,2 47,0 11,-1-84,-2 1,2-2,-1 2,0-2,-2 1,-2 8,-3 9,0-4,7-18,0 0,1 1,-1-2,0 2,1-1,1 1,-3 7,1 0,0 8,18-50,10-30,-18 40,-6 20,-3 6,-3 11,-1-8,2 2,-1-1,0 0,2 2,0-2,-1 1,1 0,1 1,-1-1,2 0,0 14,0-21,0-1,0 0,0 1,1-1,-1 0,1 0,0 1,-1-1,1 0,0 0,1 0,0 3,1 0,29 80,-30-75,1-1,-1 0,1 13,2 11,-1-9,1 0,-2 1,0 0,-2 25,5 16,-1 7,-5-64,1 0,1-1,2 15,0 1,-1 2,-1-2,-1 2,-4 52,3-76,0 1,-1-1,1 0,-1 1,0-1,-1 0,2 0,-2 0,1 0,-2 0,3-1,-3 1,0 3,0-3,1 0,0 1,1-1,-2 2,1-2,-1 6,2-4,1 1,0-1,-1 0,1 0,0 1,0-1,0 0,1 0,-1-1,2 9,1 9,-1-16,0-15,-1-15,-1 21,0-10,0 0,-1 0,1 1,-1-1,-1 0,0 1,-4-16,3 19,2-1,-1 0,1 1,0-1,0 0,1 0,1-16,-2-24,-1 26,0-26,-3-31,5 72,0 0,-1-1,0 1,0-1,-1 1,1 1,-5-15,-1-15,3 10,0-3,2 23,2 1,-1-1,-1 1,-2-9,1 4,-1 0,2 0,0-1,0 1,-1-22,2 5,2-40,5 10,-12 88,1 10,4-30,0-2,-1 1,1 15,6 96,-3-85,5 40,9 7,-5-10,-10-69</inkml:trace>
</inkml:ink>
</file>

<file path=ppt/ink/ink9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23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</inkml:trace>
</inkml:ink>
</file>

<file path=ppt/ink/ink9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24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0 0</inkml:trace>
</inkml:ink>
</file>

<file path=ppt/ink/ink9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25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0 28,'1'-1,"0"0,0 1,0-2,0 2,1-1,-2 0,2 1,-1-1,0 0,0 1,0 0,1-1,-1 1,0 0,1 0,-1 0,1 0,1 1,24 8,-23-7,1 0,-1 0,1 1,0 0,-1 0,0-1,0 2,0 0,0 0,0 0,-1 1,0-1,0 1,1 0,-1 1,0-1,-1 0,4 10,1-1,0 0,0-1,17 25,-19-31,-1-1,-1 2,0-2,1 1,-1 0,-1 1,1 0,-1 0,1-1,-1 1,-1 1,2 8,-3-12,1-1,0 0,-1 0,2 0,-1 0,0 0,1-1,2 5,-2-4,0 1,-1-2,2 1,-3 1,2 0,1 5,-2 1,3 0,-1-1,0 2,1-2,5 11,5 14,-11-25,0 2,-2-2,1 1,-1 1,0-1,1 20,0 17,4 26,-5-35,-2-32,1-2,0 2,0-2,1 1,-1 1,1-1,0-1,0 1,0 0,1 0,2 8,10 16,-15-31,-1-5,-1 1,1-1,0 0,0 0,0 0,1 0,-1-1,2 1,-1-1,-1-7,-2-73,1 46,1 28,8 36,-3-15,0 0,-1 1,0-1,-1 1,2 14,-2-17,-1-1,1 1,0-1,0 0,2 8,4 14,-3-7,-3-17,0 0,0 0,0 1,0-1,-1 0,0 0,1 1,-1 0,0-1,0 4,-1-5,1-2,-1 1,1 0,0-1,-1 0,0 2,1-1,-1-1,0 0,1 0,-1 1,0 0,0-1,1 0,-1 1,0-1,0 0,1 0,-1 0,0 0,0 0,0 0,-1 0,-19-3,17 2,0-1,-1 1,2 0,-3-2,3 1,-1-1,-6-4,13 11,2-1,-2 0,1-1,0 1,0-1,0 1,9 2,-11-5,-1 0,1 1,-1-1,1 0,0 0,-1 0,1 0,0 0,-1-1,1 1,0 0,-1-1,1 0,-1 0,1 1,-1-2,1 2,-1-2,0 1,1 0,-1 0,0-2,0 3,0-2,2-2,-3 3,0 1,0-1,1 0,0 1,0 0,-1-1,0 0,1 0,0 1,0 0,-1-1,0 1,1-1,0 1,0 0,-1 0,2-1,-2 3,-6 2,-1-2,1-1,0 0,0 1,0-1,-1-1,1 0,0 0,-11-4,16 3,1 1,-1-1,-1 0,2 1,-1-1,0-1,0 2,1-2,-1 1,0 0,0 0,1-1,0 1,-1 0,0-1,1 1,-1-3,-6-29,5 22,0 3,2 2,-1-1,0-9,1 11,0 0,0 1,-1-1,1 1,-1 0,0-1,0 0,1 2,-2-2,1 1,-3-5,-3-4,2 0,0 0,-7-20,7 12,-6-33,6 21,-1 9,4 19,1 1,-1-1,1 0,-2-7,-8-69,9 72,0 1,-1-1,0 0,0 1,-1 0,1 1,-9-13,6 8,0 1,-6-16,-8-27,14 32,2 8,0 0,-1 0,0 0,-9-18,12 29,0 1,1 0,0-1,0 0,0 0,-1 0,2 0,-1 1,-1-6,2 8,0-2,0 2,0-1,0-1,0 2,0-2,1 1,-1 0,0 0,1 1,-1-2,1 1,-1 1,0-1,0 0,1 0,-1 0,1 0,0 0,-1 1,1-1,0 0,-1 1,1-1,-1 1,1-1,0 1,0-1,1 0,-1 0,3-2,0 1,0-1,1 2,-1 0,5-2,-8 2,1 1,-1 0,2 0,-3 1,3-1,-2 0,1 0,-1 1,1 0,-1 0,0-1,2 1,-3 0,2 0,-1 1,1-2,2 4,5 9,0-1,0 2,13 24,-21-34,24 49,-20-45,-2-1,1 1,-1 1,0-1,0 0,-1 1,1 0,-2 0,3 12,0 9,-2-23,-2-1,2 0,-1 0,-1 9,1 12,-2 0,-1 0,-5 29,-3 20,9-69,1 0,0-1,0 1,1 0,0 0,0-1,0 0,1 1,3 12,4 25,-8-40,0-5,2-10,2-26,-4 27,3-17,-2 0,1-41,-5 43,0 19,1 17,-3 186,3-235,2 0,9-68,-8 93,0 0,-1 0,-1 0,0 0,0 0,0 0,-2 0,1 0,-5-14,3 10,-7-27,8 32,2 11,-1-1,1 0,0 1,0-1,0 0,-1 1,1-1,0 0,-1 0,0 2,0-2,1 0,0 1,-1 0,-1 0,0-2,1 4,1 1,0 0,0 0,-1 0,1 0,-1 0,1 0,0 0,0 0,0 4,0-5,0-1,-1 19,1 0,1 0,0 0,0-1,2 1,4 18,-7-29,-4-14,-5-17,7 7,0-1,0 1,2 0,-1-33,0-13,3 71,-1 1,1 0,0-1,4 11,-2-11,-2 2,5 20,-31-82,19 37,0 1,1-2,-1 2,-1-20,-1-1,7 34,-1-1,1-1,0 2,0-1,-1 0,1 0,0 0,0 0,0 0,-1 0,1 1,-1-1,0 0,0 0,1 1,0 0,-1 0,1 0,0 0,0 0,0 1,0-1,0 0,-1 0,1 0,0 1,0-1,0 0,0 1,0-1,0 0,0 0,0 0,-1 0,1 1,0 0,0-1,0 0,0 0,0 0,0 0,0 2,-2 31,2-22,1-1,-1 0,2 0,-1 0,4 11,-29-107,23 82,0 2,1 0,0 1,-1-1,1 0,-1 1,1-1,-1 0,1 1,0-1,0-2,0 4,1 0,-1 0,0 0,0 0,0 0,1 0,-1 0,0 0,0 0,0 0,1 0,-1 0,0 0,0 0,0 0,0 0,0 0,0 0,0 0,0 0,0 0,1 1,-1-1,0 0,0 0,0 0,0 1,0-1,0 0,1 0,-1 0,0 0,0 0,0 0,0 0,0 0,0 1,0-1,0 0,0 1,4 7,-3 0,4 8,0 0,-1 1,4 22,-8-39,0 0,0 0,0 1,0-1,0 0,0 0,0 0,0 0,0 0,0 0,0 0,0 0,0 0,0 0,0 0,0 0,0 0,0 0,-1 0,1 0,0 0,0 0,0 0,0 0,0 0,0 0,0 0,0 0,0 0,0 0,0 0,0 0,-1 0,1 0,0 0,0 0,0 0,0 0,0 0,0 0,0 0,0 0,0 0,0 0,0 0,0 0,-1 0,1 0,0 0,0 0,0 0,0 0,0 0,0 0,0 0,0 0,0 0,0 0,0 0,0 0,0 0,0-1,0 1,0 0,0 0,0 0,0 0,0 0,-5-8,-7-9,-5-10,7 10,0 0,-11-24,28 61,-2 0,10 39,-39-152,24 91,0 2,6 9,3 14,-7-18,-1-1,0 1,0 0,0 0,0 0,0 0,-1 0,0 9,0-14,0 0,0 0,0 0,0 0,0 0,0 1,0-1,0 0,0 0,0 0,0 0,0 1,0-1,0 0,0 0,0 1,0-1,0 0,0 0,0 0,0 0,0 0,0 0,0 1,0-1,-1 0,1 0,0 0,0 0,0 0,0 0,-1 0,1 0,0 0,0 0,0 0,-1 0,1 0,0 0,0 0,0 0,0 0,0 0,0 0,0 0,-6-6,-5-14,11 19,-8-20,0-1,1 1,-6-31,13 50,1 2,2 5,2 7,9 68,-9-58,-4-14,1-1,0 0,-2 0,1 1,0-1,0 8,-2-17,0-1,0 1,1-1,-1 1,0-1,-2-4,-3-7,-3-32,4 19,1 7,-10-27,14 72,0-16,0 1,0-2,0 1,0-1,1 1,1-1,-1 0,1 0,4 12,-4-10,2 1,-2-1,1 1,0 11,-2-16,1-1,-2 1,2 0,-1-1,0 1,1-1,1 0,-1 1,0-1,0-1,1 1,0-1,-1 1,2-1,-1 0,5 4,-5-4,0 0,0 1,0-1,4 7,2 4,-5-6,1 0,-2 0,0 0,2 2,1 15,-3-18,3 13,-6-20,-4-13,-9-27,9 27,-1 0,2 0,-1-1,-1-15,4 19,0 0,0-1,1 1,1-11,-1 17,1 0,-1 0,0 1,0-1,1 0,-1 0,1 1,1-1,-2 0,1 1,0-1,0 1,1 0,-1 0,0 0,1-1,2-2,-2 5,-1 6,-3 6,-1 2,-2 1,-4 25,7-11,2-24,0-1,0 1,-1 0,1 0,-1 0,0 0,-1 5,2-10,0 0,0 0,0 0,0 0,-1 0,1 0,0 0,0 0,0 1,0-1,0 0,0 0,0 0,0 1,-1-1,1 0,0 0,0 0,-1 0,1 0,0 0,0 0,-1 0,1 0,0 0,0 0,0 0,0 0,0 0,0 0,0 0,0 0,0 0,0 0,-1 0,1-1,0 1,0 0,0 0,-1-1,1 1,0 0,0 0,0 0,-1 0,1 0,0 0,0 0,0 0,0-1,0 1,0 0,0-1,0 1,0 0,0-1,0 1,0 0,0 0,0 0,-6-18,5 14,0 7,0 9,1-1,0 1,3 22,-2-35,1-9,-2-10,-2 1,1-27,0 9,2 40,-1 2,0-2,1 1,1-1,-1 1,1 3,6 16,6 73,2-9,3 0,-16-67,0-2,3 25,-4-35,-1 0,1 0,0-1,0 1,0-1,5 9,1 4,-3-11,-5-9,0 0,1 0,-1 0,0 0,1 0,-1 0,0 1,0-2,1 1,-1 0,0 0,0 0,0 0,0 0,0 0,1 0,-1 0,0-1,0 1,1 0,-1 0,0 0,0 0,0 0,0 0,0 0,0 0,0-1,9-20,-8 14,5-18,0 0,-1-1,2-34,-3 30,0-16,-4 42,0-1,0 1,0 0,-1 0,0 0,0-1,1 1,-3-7,3 11,0 0,0 0,0 0,0 0,0-1,0 1,0 0,0-1,0 1,0 0,-1 0,1 0,0 0,0 0,0 0,0 0,0 0,0 0,-1 0,1 0,0-1,0 1,0 0,0 0,-1 0,1 0,0 0,0 0,0 0,0-1,0 1,0 0,0 0,0 0,0 0,0 0,0 0,0 0,0 0,0 1,-1-1,1 0,0 0,0 0,0 0,-1 1,-2 8,-1 12,-6 116,7-101,2-22,1-13,0-5,0-17,0 14</inkml:trace>
</inkml:ink>
</file>

<file path=ppt/ink/ink9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18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381 2,'-6'0,"1"1,-1 0,0 0,1 1,-1 0,1 0,-1 1,0 0,1 0,0 0,0 1,0 0,0 1,1 0,-7 7,-10 9,16-18,1 1,0 0,0 1,-7 7,-2 5,13-17,0 0,0 0,0 1,0-1,-1 0,1 0,0 0,0 0,0 0,0 1,0-1,0 0,0 0,0 0,0 0,0 0,-1 0,1 0,0 0,0 0,0 0,-1 0,1 0,0 0,0 0,0 0,0 0,0 0,0-1,0 1,0 0,0 0,-1 0,1 0,0-1,0 1,0 0,0 0,1-13,0 8,0 1,1-1,-1 1,2 0,-1 0,-1 0,1 0,1 1,0-1,-1 0,1 1,-1 1,1-2,0 1,0 1,6-4,-9 6,0 0,0 0,0 0,0 0,0 0,0 0,0 0,0 0,0 0,0 0,0 0,0 0,0 1,0-1,0 0,0 0,0 0,0 0,0 0,0 0,0 0,0 0,0 0,0 0,0 0,0 1,0-1,0 0,0 0,0 0,1 0,-1 0,0 0,0 0,0 0,0 0,0 0,0 0,0 0,0 0,0 0,0 0,0 0,0 0,0 0,0 0,0-1,0 1,0 0,0 0,0 0,0 0,0 0,0 0,0 0,0 0,0 0,0 0,0-1,1 1,-1 0,0 0,0 0,0 0,-3 8,-6 7,-6 7,11-16,-1 2,0-1,1 1,0 0,0 0,-3 12,2-9,5-11,0 0,0 0,0 0,0 0,0 0,0 0,0 0,0 0,0 0,0 0,0 0,0 0,0 1,0-1,-1 0,1 0,0 0,0 0,0 0,0 0,0 0,0 0,-1 0,1 0,0 0,0 0,0 0,0 0,0 0,0 0,0 0,0-1,0 1,0 0,0 0,0 0,0 0,0 0,0 0,0 0,-1 0,1 0,0 0,0 0,0 0,-4-20,4 19,0-1,-1 1,1-1,0 0,0 2,0-3,0 3,-1-2,0 1,1-1,0 1,-1 0,1 0,-3-3,3 4,0 0,0 1,-1-1,1 0,-1 1,0-1,1 0,0 0,-1 1,1-1,-1 0,1 1,0 0,0-1,0 0,0 0,-1 1,1 0,-1-1,1 1,0-1,-1 1,1 0,0-1,0 0,0 1,0 0,0-1,0 1,0 0,0 0,0-1,0 1,-1 25,1-24,6 80,-4-59,1 35,-5-40,0-20,-1-10,1-4,0-1,1 1,1-1,2-18,-2 28,0 21,-1 1,0-1,0-1,-4 21,2-24,0 0,-6 16,-3 11,5-15,6-19,-1 0,1 1,0 0,0-1,0 2,0-2,1 1,0 0,-1 7,1-5,-1 1,1-1,0 1,-2 0,1-1,0 1,-1-1,0 0,1 1,-2-1,1 0,-1 0,1-1,-5 7,7-12,0 1,0-1,-1 0,1 1,0-1,0 0,-1 1,0 0,1-1,0 0,0 0,-1 1,0-1,1 0,-1 0,1 0,0 0,0 0,-1 1,0-1,1 0,-1 0,1-1,-1 1,1 0,-1 0,1 0,0 0,-1-1,0 1,0-1,1 0,-1 0,0 1,1-1,0 0,-1 0,1 0,0 0,-1 0,1 0,-1 0,1 0,0 0,-1 0,1-1,0 1,0-1,0 2,0-2,0 1,0-1,0 2,0-2,0 2,0-3,0 3,0-2,0 2,0-2,0 1,0 0,1 0,-1 0,1-1,0 2,-1-2,0 2,1-1,-1 0,1 0,0 0,-1 0,1 0,0 1,0-1,-1 0,1 1,0-1,-1 0,3 0,-2 1,1 0,0-1,-1 1,1 0,-1 0,2 0,-2 0,4 1,-5-1,0 0,0 0,0 0,0 0,0 1,0-1,0 0,0 0,1 0,-1 0,0 0,0 0,0 0,0 0,0 0,0 0,0 1,0-1,0 0,0 0,0 0,0 1,0-1,0 0,0 0,0 0,0 0,0 0,0 0,0 0,0 1,0-1,0 0,0 0,0 0,0 0,0 0,0 0,0 0,-1 0,1 0,0 0,0 1,0-1,0 0,0 0,-9 8,7-5,0-2,0 1,0 0,1 0,-1 1,0-1,1 1,-3 4,-8 12,-19 15,29-33,0 1,0-1,1 0,-1 1,0 0,2-1,-2 2,0-1,1 0,0-1,0 1,-1 0,2 1,-1 0,0-1,0 0,-1 4,-1 5,-1-11,3 0,0-1,1 0,-1 0,1 0,0 0,0 0,-1 0,0 0,1 0,0 0,0 0,0 0,0-1,0 2,-1-3,4 9,1 9,-4-15,0 1,0-1,0 0,0 0,0 1,0 0,0 0,0-1,0 0,0 0,0 1,0-1,0 1,0-1,0 0,0 0,0 1,0 0,0-1,0 0,0 0,-1 0,1 1,0 0,-1-1,1 1,0-1,-1 0,1 0,0 0,-1 0,1 0,0 0,0 0,0 0,-1 0,1 0,-1 0,1 0,0 0,0 0,0 0,-1-1,1 1,0 0,-1-1,1 1,0-1,0 1,-1 0,1 0,0 0,0 0,0-1,0 1,0-1,0 1,0 0,0 0,0-1,0 1,0-1,0 1,-5-19,4 14,1 33,-1-10,1 2,0-11,0 1,0-1,1 0,1 12,-2-18,1 0,0 0,0 0,0 0,0 0,0 0,0-1,1 1,-1-1,1 1,0 0,-1-1,1-1,0 1,0 0,3 3,-2-3,0 1,0-1,0 0,1-1,-2 1,1-1,2 1,-2-1,0-1,1 1,-1-1,5 0,-6 0,-1 0,2-1,-2 1,1-1,-1 0,1 0,-1 0,1 0,0 0,-1 0,1-1,-1 1,1 0,-2-1,2 0,-1 1,1-2,-2 2,1 0,1-1,-1-1,-1 1,0 0,1 0,1-5,3-26,-4 26,-1 9,0 13,1-8,-1 0,0 1,-1-2,0 9,1-13,-1-1,1 1,-1-1,1 1,0-2,0 2,0-1,-1 1,0-2,0 2,1-1,-1 0,0 0,0 0,1 0,-1 0,0 0,0-1,0 1,1 0,-2 0,2-1,-2 1,1 0,-2-1,3 0,0 0,0 1,0-1,-1 0,1 1,0-1,-1 0,1 0,0 1,0-1,0 0,0 0,0 1,0 0,0-1,0 0,0 0,0 0,0 1,-1 0,1-1,0 1,0-1,0 0,0 0,0 1,0-1,0 1,0-1,0 0,1 0,-1 1,0 0,0-1,0 0,0 0,0 0,0 1,0-1,0 1,0-1,0 1,0-1,1 0,-1 0,0 0,1 0,-1 1,0-1,0 1,1-1,-1 0,0 0,1 0,-1 0,0 1,1-1,-1 1,0-1,0 0,0 1,0-1,0 0,1 0,-1 0,1 0,-1 0,1 0,-1 0,0 0,0 0,0 0,1 0,0 0,-1 0,0-1,0 0,1 1,-1-1,0 1,0 0,0 0,1-1,-1 0,0 1,1 0,-1 0,0-1,0 0,0 0,0 1,1 0,-1 0,0-1,0 0,0 1,0 0,0-2,0-8,0 0,0 0,0 0,1 0,1 0,-1-1,1 1,0 1,0-1,2 1,2-12,0 8,0 0,-2-2,4-15,-8 30,0 1,0-1,0 0,0 0,0 0,0 0,0 0,0 0,0 0,0 0,0 0,0 0,0 0,0 0,0 0,0 0,0 0,0 0,0 0,0 0,0 0,0 0,0 0,1 0,-1 0,0 0,0 0,0 0,0 0,0 0,0 0,0 0,0 0,0 0,0 0,0 0,0 0,0 0,0 0,0 0,0 0,1 0,-1 0,0 0,0 0,0 0,0 0,0 0,0 0,0 0,0 0,0 0,0 0,0 0,0 0,0 0,0 0,0 0,2 8,-1 12,-1 0,-2 0,0-1,-7 34,2-14,7-38,0-1,0 0,0 1,0-1,0 0,0 1,0-1,0 1,0-1,0 0,0 1,0-1,-1 0,1 1,0-1,-1 0,1 0,0 1,-1-1,1 0,0 0,0 0,0 0,-1 1,1-1,0 0,0 0,0 0,-1 0,1 0,-1 0,1 0,0 0,0 0,-1 0,-1 0,2 0,-2-1,1 1,-1-1,1 1,0-1,-1 0,0-2,-1 0,-2-1,2 1,0-2,-6-6,7 5,-1 1,1-1,0 0,-1 0,0 0,3 0,-4-8,3 8,-1-3,0 0,0-1,0-13,2 20,0 0,0-1,0 1,1 0,-1-1,1 1,-1 0,2 0,-2-1,0 2,2-2,-1 1,3-4,1-1,-1 2,9-11,5-6,-18 22,0 0,1 0,-1 1,0-1,0 0,1 1,-1 0,0-1,0 1,1-1,-1 0,1 1,0 0,-1 0,0-1,1 1,-1-1,0 1,1 0,0 0,-1 0,1 0,-1 0,1 0,0 0,-1 0,0 1,1 0,-1-1,0 1,1 1,-1-2,0 1,0 0,0-1,0 2,0-1,0-1,0 2,-1-2,1 1,0 1,0-2,-1 1,1 0,0 1,-4 11,1 1,-1-2,-1 1,0 0,0-1,-1-1,-1 1,1 0,-11 12,13-18,-10 11,14-17,0 0,0 0,-1 0,1 0,0 0,0 0,0 0,0 0,0 0,-1 0,1 0,0 0,0 0,0 0,0 0,-1 0,1 0,0 0,0 0,0 0,0 0,0 0,-1 0,1 0,0 0,0 0,-1 0,1-1,-1 0,1 0,0 1,0-2,-1 2,1-1,0 0,0 0,0 1,0-2,0 2,0-1,0 0,0-1,-1-6,1 1,0-1,1 1,1-16,-2 21,1 0,0 0,-1-1,1 1,-1 1,1-1,0 0,0 0,0 0,0 1,0-1,0 0,1 1,-1-1,0 1,1-1,-1 1,1 0,-1 0,1 0,1-1,-3 2,0 0,1 0,-1 0,1 0,-1 0,0 1,0-1,0 0,0 1,0-1,0 0,0 0,0 0,1 1,-1-1,0 0,0 0,1 1,-1-1,0 0,0 1,0-1,1 0,-1 0,0 1,0-1,0 0,0 1,0-1,0 1,0-1,0 0,0 1,0-1,0 0,0 1,0-1,0 1,-1-1,0 17,-5 29,47-138,-15 38,-24 50,0 0,-1-1,1 1,-1-1,1 1,-2-1,1 0,0 0,0 0,-1-6,5-22,4 8,-8 22,-5 11,1-3,-3 9,0-1,0 2,2-1,-1 1,1 0,1 0,-3 21,4-27,1-6,0-1,0 0,1 0,0 0,0 0,-1 0,1 1,0-1,0 1,0-1,0 0,0 0,1 3,11-21,-6 5,-1 3,-1 0,1-1,-2 1,5-11,-8 18,0-1,0 1,1 0,-1-1,0 0,0 1,0-1,0 1,0 0,0-4,0 5,0 0,0 0,0 0,0 0,0 0,0-1,0 1,0 0,0 0,0 0,0 0,0 0,0 0,0 0,0 0,0 0,-1 0,1 0,0 0,0 0,0 0,0 0,0 0,0 0,0 0,0 0,0 0,0 0,0 0,0 0,0 0,0 0,0 0,0 0,0 0,0 0,0 0,0 0,0 0,0 0,-1 0,1 0,0 0,0 0,0 0,0 0,0 0,0 0,0 0,0 0,0 0,0 0,0 0,0 0,-5 11,-7 36,12-76,2 16,7-25,-2 11,4-37,-10 33,0 24,-1-1,1 1,2-15,6-7,0 1,2 0,18-39,-20 47,25-57,-28 64,1 1,0 0,1 0,-1 1,16-18,-21 27,1 0,-1 0,0 0,0 0,1 1,0-1,-1 1,1 0,-1 0,1 0,-1 0,1 1,-1 0,1-1,0 1,0 0,2 1,-1-1,10 0,-13 0,-1 0,1 0,-1 0,1 0,-1 0,0 0,1 0,-1 0,1 0,-1 0,1 0,-1 0,0 0,0 0,0 1,0-1,1 1,-1-1,1 1,-1-1,0 0,0 0,0 0,1 1,-1-1,1 1,-2 2,0-1,1-1,-2 1,2 0,-1 0,0-1,0 1,-1-1,0 3,-5 5,-16 40,14-27,-18 29,-10 2,34-47,-1 1,3-7,1 0,0 0,0 0,0 0,0 0,0 0,0 0,0 0,-1 0,1 0,0 0,0-1,0 1,-1 0,1 0,0-1,0 1,0 0,0 0,-1 0,1 0,0 0,0 0,0-1,0 1,0 0,0-1,0 1,0 0,0-1,0 1,0 0,0 0,0 0,0 0,0 0,0-1,0 1,0 0,0-1,0 1,1 0,-1-6,0 0,1-1,0 1,-1-1,1 2,2-9,12-36,-13 42,2 1,-1 1,0-1,1 0,7-9,-6 10,-2 0,2 1,-2-2,0 1,6-12,-13 26,0 0,1 0,-9 12,-8 15,1 10,17-37,-1-2,1 1,-3 14,-3 8,1-10,-1 0,0 0,-13 24,7-23,10-14,0 0,1 1,-6 10,-5 15,10-25,1 0,0 1,-1-1,2 0,-1 2,1-1,0 0,1 0,-1 1,1-1,-1 14,2 84,1-119,0-1,1 0,-1 1,2-1,0 2,5-18,-5 19,9-45,-7 25,-2 22,-2-1,1 2,1-1,5-15,-4 14,-4 10,-6 20,0-3,-52 165,53-163,0-4,1 0,0 0,-3 29,-4 37,11-81,0 0,0 1,0 0,0-1,0 0,0 0,0 1,0 0,0-1,0 0,0 0,-1 1,1 0,0 0,0-1,0 0,0 0,0 0,-1 1,1 0,0-1,0 0,0 0,-1 0,1 0,-1 1,1-1,0 0,0 1,-1-1,1 0,-1 1,1-1,-1 0,1 0,0 0,0 0,0 0,0 0,-1 0,1 0,-1 0,1 0,-1 0,1-1,0 1,0 0,-2-1,-17-13,10 6,8 7,-2-1,0 0,0 1,0 0,0 0,-4-1,6 2,1 0,0 0,0 0,-1 0,1 0,0 0,0 0,-1 0,1 0,-1 0,1 0,0 0,0 1,-1-1,1 0,0 1,-1-1,1 0,-1 0,1 1,0-1,0 0,0 1,0 0,0-1,0 2,-1-2,1 1,0 0,0 0,0-1,0 2,0-2,0 1,0 0,0 0,1 0,-1 0,0 0,0 1,0-1,0-1,0 1,1-1,-1 1,1 0,0-1,-1 0,0 1,0 0,1-1,0 0,-1 0,0 1,1 0,-1-1,1 1,0-1,-1 0,1 0,-1 0,1 0,-1 0,1 0,-1 0,0 0,1 0,0 0,0 0,-1 0,0 0,1 0,-1 0,1 0,0 0,-1-1,1 0,1 0,-2 1,2-1,-1 0,0 1,0-1,0 0,0 0,1 0,-2 0,1 0,0 0,0 0,0-1,0 1,-1-1,0 1,3-3,-3-1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57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69,'0'-3,"0"-4,0-5,0-2,0-4,0 4</inkml:trace>
</inkml:ink>
</file>

<file path=ppt/ink/ink9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19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109 34,'0'1,"0"-1,0 2,0-1,0-1,0 2,1-2,-1 1,1 1,0-2,-1 1,0 0,1-1,-1 1,1 0,0 0,-1-1,1 1,-1 0,0-1,1 0,-1 0,0 0,1 0,-1 0,0 0,0 0,0 0,0 0,0 0,1 0,-1 1,0-1,0 0,0 0,1 0,-1 0,0 0,0 0,0-1,0 1,1 0,-1 0,0 0,1 0,-1 0,0 0,0 0,1 0,-1 0,0 0,0 0,0-1,0 1,0-1,1 1,-1 0,0 0,0 0,0 0,0 0,0-1,0 1,0-1,0 1,0-1,0 1,0 0,0 0,0 0,0-1,0 1,0-1,0 1,0 0,0 0,0 0,0-2,0 1,0 0,1 0,-1 1,0-2,0 1,0 0,-1 0,1 0,0 0,0 0,0 0,0 0,0 0,-1 0,1 1,0-1,-1-1,1 2,-1-1,0 0,1 1,0-2,-1 2,1-1,-1 1,0-2,-1 2,1-1,-1 0,0 1,1 0,0-1,-1 1,1 0,-1 0,0 0,1 1,0-1,-1 0,-1 2,-2-1,0 1,0 1,0 0,1 0,0 0,-1 1,-8 6,13-10,0 0,0 0,0 0,0 0,0 0,0 0,0 1,0-1,0 0,1 0,-1 0,0 0,0 0,0 0,0 0,0 0,0 0,0 0,0 0,0 0,0 0,0 1,0-1,0 0,0 0,0 0,0 0,0 0,0 0,0 0,0 0,0 0,0 0,0 0,0 1,0-1,0 0,8-5,6-8,-13 13,1-2,-2 2,2-1,-2 0,1 1,0-1,1 1,-2-1,2 0,-1 1,0 0,1-1,-2 1,1 0,1 0,-1 0,0 0,0 0,0 0,1 1,-2-1,1 0,0 1,1 0,-1-1,-1 1,4 1,-4-2,0 0,0 0,0 0,0 0,0 0,0 0,0 0,0 0,0 0,0 0,0 0,0 0,0 1,0-1,0 0,0 0,0 0,0 0,0 0,0 1,0-1,0 0,0 0,0 0,0 0,0 0,0 0,0 0,0 0,0 0,0 0,0 0,0 0,0 0,0 0,0 0,0 0,0 0,0 0,0 0,-1 0,1 0,0 1,0-1,0 0,0 0,0 0,0 0,0 0,0 0,0 0,0 0,-6 2,-6 0,-5-1,15-1,2 0,-1 1,0-1,0 0,0 1,0-1,1 0,-1 0,0 1,0 0,0-1,1 0,-1 1,0 1,0-2,0 2,2-2,-1 2,1-1,0-1,0 1,-1 0,1-1,0 0,0 1,0 0,-1-1,1 1,0-1,0 0,1 0,-1 1,1 0,42 13,-43-13,-1-1,1 0,-1 0,0 0,0 0,1 0,0 0,0 0,-1 0,0-1,1 1,-1 0,0 0,1 0,-1 0,0-1,1 1,-1 0,1-1,0 1,-1 0,0-1,0 1,1-1,-1 1,0 0,0-1,0 0,1 1,-1-1,1 1,-1-1,0 0,0 1,0-1,0 0,0 0,0 0,0 0,1 1,-1-1,0 0,1 1,-1-1,1 0,-1 0,0 1,0 0,0-1,1 0,0 1,-1 0,1-1,-1 0,1 0,0 1,0 0,-1 0,0 0,0 0,0 0,1 0,-1 0,0 0,1 0,-1 0,0 1,1-1,-1 0,0 1,0-1,0 1,0-1,0 0,0 0,0 0,0 1,0-1,0 1,0-1,0 0,1 0,-1 0,0 1,0 0,0-1,0 0,0 0,0 1,1 17,0-10,-3-64,1 81,1-15,-1 1,1-1,1 1,-1 0,0 0,5 15,-1-12,-3-11,0-1,0 1,1 0,-2 0,1 0,-1 0,1-1,0 1,-1-1,0 2,0-1,0 0,0 0,0 0,0-1,0 2,-2 3,2-7,0 1,0 0,0 0,-1-1,1 0,0 0,0 1,-1 0,1-1,-1 0,0 0,1 0,0 1,0-1,-1 1,1-1,0 0,-1 1,0-1,1 0,0 0,-1 0,0 0,1 0,-1 0,1 0,0 0,0 0,-1 0,0-1,-18-6,6 2,10 4,2 0,-2 0,1 1,0-1,0-1,1 1,-2 0,1 0,1-1,-1 0,1 1,-2-1,2-1,-1 1,1 1,-1-1,1 0,0-1,-1-2,2 5,0-1,-1 1,1-1,0 1,0 0,0 0,0 0,0-1,0 1,0-1,0 1,0 0,0-1,0 1,0 0,1-1,-1 1,0-1,0 1,0 0,0 0,1-1,-1 1,0 0,0 0,0-1,0 1,0 0,1-1,8-9,0 1,-6 0,1 1,-2 0,1 0,1-10,-1 7,-2 7,4-9,-3 15,2 7,-3-4,0 0,1 0,-1 0,-1 0,1 0,-1 0,1 0,-1 1,0-1,0 0,-1 0,0 0,1 0,0 0,-2 0,1 0,-1 0,1-1,-1 1,0 0,-2 5,1-5,2-3,0-1,0 0,1 0,-1 1,0-1,0 0,0 0,-2 2,-1-5,1-10,3 8,-1-1,1 2,0-2,0 1,0 0,1-9,-1 12,0 0,0 0,0-1,0 2,1-2,-1 1,1-1,-1 2,0-3,1 3,0-2,0 2,-1-1,0-1,1 2,0-2,0 2,-1-1,2 0,-2 0,1 1,0-1,0 0,0 1,1-1,-2 1,0 0,1 1,-1-1,0 0,0 0,0 0,0 0,0 0,0 0,1 1,-1-1,0 0,0 1,0-1,0 0,0 0,1 0,-1 0,0 1,0-1,0 1,0-1,0 1,0-1,0 0,0 0,0 0,0 1,0-1,0 1,-1-1,1 0,0 0,0 0,0 0,0 1,-3 15,2-13,0 4,-2 8,3-12,4-6,-4 3,0-1,0 0,1 0,-1 1,1 0,0-1,-1 0,0 1,1 0,0-1,0 0,-1 1,0-1,1 1,0 0,0 0,-1 0,1 0,-1 0,1 0,-1 0,1 0,0 0,0 0,-1 0,1 0,-1 0,1 0,0 0,1 2,-1-1,-1-1,1 1,0 0,0 0,-1 1,1-2,0 1,-1 0,1 1,-1-1,0 0,1 0,0 1,0 1,-1-2,0 0,0 0,0 1,0-1,0 0,0 0,0 0,0 0,0 0,0 0,0 1,0-1,0 0,0 0,0 0,0 0,0 0,-2 1,2-1,-1 0,1-1,-1 0,1 1,0-1,-1 1,0-1,1 1,-1-1,0 0,1 0,-1 0,1 0,0 0,-1 0,0 0,0 0,1 0,-1 0,0 0,1 0,0 0,-1 0,1 0,-1-1,0 1,0-1,1 0,0 1,-1 0,0-1,-2-2,0 1,0-1,1 0,0 0,-1 0,-2-5,3 5,-1-1,1 1,0 0,0 1,-1-1,-4-3,7 6,0 1,0-1,0 0,0 0,0 0,0 1,0-1,0 0,0 0,0 0,0 1,0-1,-1 1,1-1,0 0,0 0,0 0,-1 0,1 0,0 0,0 0,0 0,0 0,0 1,0-1,-1 0,1 0,0 0,-1 0,1 0,0 0,0 0,-1 0,1 0,0 0,0 0,0 0,0 0,0 0,0 0,0 0,0 0,-1-1,-18-7,15 6,1 1,0 0,-1-1,1 0,0 0,0-1,-1 1,1-1,0 0,-4-5,6 6,-1 0,2-1,-2 1,1-1,1 1,-1-1,0 1,1 0,-1-1,1 1,-1-1,1 0,0-4,1-39,-1 21,0 23,0 1,1-1,-1 0,0 0,0 1,0 0,1-2,-1 2,1-3,-1 4,0 0,0 0,0 0,0 0,0 0,0 0,0 0,1 0,-1 0,0 0,0 0,0 0,0 0,0 0,0 0,0 0,0 0,0 0,1-1,-1 1,0 0,0 0,0 0,0 0,0 0,0 0,0 0,1 0,-1 0,0 0,0 0,0 0,0 0,0 0,0 0,0 0,0 1,0-1,0 0,0 0,0 0,0 0,0 0,0 0,0 0,0 0,0 0,3 10,5 19,0 4,-8-31,1 0,-1 0,0 1,0-1,0 0,0 0,-1 0,1 0,-1 0,1 0,-1 1,1-2,-2 5,2-6,0 1,0-1,0 1,0 0,0-1,-1 1,1-1,0 1,-1-1,1 1,-1-1,1 1,0-1,0 0,-1 1,1 0,-1-1,1 0,0 1,-1-1,1 0,0 0,-1 1,1-1,-2 1,2-3,0 1,0 1,-1-2,1 1,0 0,0 1,0-1,0 0,-1-1,1 1,0 0,0 0,0 1,0-2,1-1,-1 0,1 1,-1-1,1 1,1-1,-2 1,1-1,1 1,-1-1,1 1,-2-1,2 1,-1 0,1 0,-1 0,3-1,9-7,-13 10,0 0,0 0,0 0,-1 0,1 0,0 0,0 0,0 0,0 1,0-1,0 0,0 0,0 0,0 1,0-1,0 0,0 0,0 0,0 0,0 0,0 0,0 0,0 1,0-1,0 0,0 0,0 0,0 0,0 0,0 0,0 0,0 0,0 1,0-1,1 0,-1 0,0 0,0 0,0 1,0-1,0 0,0 0,0 0,0 0,0 0,0 0,0 0,0 0,0 0,0 0,0 0,1 0,-1 0,0 0,0 0,0 0,0 0,0 0,0 0,0 0,0 0,0 2,-1 0,0 0,0 0,0 1,1-1,0 1,0-1,-1 1,1-1,0 1,0-1,0 0,0 1,0-1,1 0,-1 1,0-1,1 0,0 1,0-1,-1 0,1 1,0-1,0 0,0 0,0 0,0-1,3 4,0 1,-3-5,1 2,0-1,-1 0,2-1,-1 1,-1-1,1 1,2 0,3 2,-2 0,0 1,11 9,-15-12,-23 0,-5-6,26 4,-1 0,1 0,-1-1,2 0,-3 0,2 1,-1-1,2 0,-2 0,1 0,0 0,0-1,0 1,-2-3,3 4,-1-1,1 1,0 0,0 0,0-1,0 1,0 0,0 0,0-1,0 0,0 1,0 0,0 0,0-1,0 1,0 0,0 0,0-1,0 1,0 0,1 0,-1-1,0 1,0 0,0 0,0-1,0 1,0-1,0 1,0 0,1 0,-1 0,0 0,0 0,0 0,4-3</inkml:trace>
</inkml:ink>
</file>

<file path=ppt/ink/ink9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20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1 1</inkml:trace>
</inkml:ink>
</file>

<file path=ppt/ink/ink9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21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6 137,'0'-1,"1"1,-1-1,0 1,0 0,1 0,0-1,-1 0,1 1,-1 0,0 0,0-1,1 0,-1 0,1 1,-1-1,0 0,0 1,0 0,1-1,-1 0,0 0,0 1,0-1,0 0,3-19,-3 16,0 1,0-1,1 1,-1 0,0-1,2 1,-2-1,1 1,1-1,-2 1,2 0,-1 0,1 0,-1 0,1 0,-1 1,1-1,1 1,-2-1,4-2,-5 5,0 0,0 0,0 0,0 0,0 0,1 0,-1-1,0 1,0 0,0-1,0 1,0 0,0 0,0 0,0 0,0-1,0 1,0 0,1 0,-1 0,0 0,-1-1,1 1,0 0,0-1,0 1,0 0,0 0,0 0,0 0,0 0,0 0,0 0,0-1,-1 1,1 0,0-1,0 1,0 0,0 0,0 0,0 0,0 0,0 0,0 0,-1-1,1 1,0 0,0 0,0 0,0 0,-1 0,1-1,0 1,-1 0,1 0,0-1,0 1,0 0,0 0,0-1,0 0,-1 1,1 0,0-1,0 1,0 0,0 0,0-1,0 1,0-1,0 1,0-1,0 1,0 0,0-1,0 1,0 0,0-1,0 1,0 0,0-1,1 1,-1 0,0-1,0 1,0-1,0 1,0 0,0 0,1-1,-1 1,0 0,1 0,-1 0,0-1,0 1,0 0,1-1,-1 1,1 0,0-1,0 0,0 1,-1-1,1 0,0 0,1 1,-2 0,1 0,0-1,0 1,1-1,-1 1,-1 0,1 0,1 0,-1 0,-1 1,3 0,0-1,1 3,-1-2,-1 1,7 4,8 6,-14-11,-1 0,0 0,1 1,0-1,0 1,-1 0,1-1,-2 1,2 0,-1 1,1-1,-1 1,-1-1,2 1,-3 0,3 0,-2 0,0 0,1 1,-1-1,1 0,-2 1,3 6,1 3,-3-9,1 0,-2-1,1 1,1-1,-2 1,1 0,0-1,-1 1,0 0,0 0,0 0,0 6,0-10,0 1,0 0,0-1,0 0,0 1,-1-1,1 0,0 1,0 0,-1-1,1 0,0 0,0 0,0 1,0-1,0 1,-1-1,1 0,-1 0,1 0,0 0,-1 0,1 1,0-1,0 0,0 1,0-1,-1 0,1 0,-1 0,1 0,-1 0,1 0,0 0,0 0,-1 0,1 0,-1 0,1 0,0-1,0 1,-1 0,1 0,0-1,0 1,-1 0,0 0,0-2,1 2,-1-1,1 0,-1 0,0 1,1-2,0 1,-1 1,0-1,1 0,-1-1,1 1,0 0,0 0,0-2,0-22,0 22,0 0,0 0,0-1,0 2,0-1,0-1,0 2,0-1,-1 0,0 0,1 0,-1 0,-1 0,2 1,-1-1,0 1,0-1,-2-2,-5-6,7 8,-1 1,1-1,-1 1,1-1,-1 2,0-1,0 0,0 0,0 0,0 1,0-1,-1 1,2-1,-6 0,7 2,0 0,0 0,-1 0,0 0,1 0,0 0,-1-1,1 1,0 0,0 0,-1 0,1 0,-1-1,0 1,1 0,0-1,0 1,0 0,0-1,0 1,-1-1,1 1,-1-1,1 1,0 0,-1-1,1 1,0-1,0 0,0 1,0-1,0 1,0-1,0 1,0-1,0 1,0 0,0-1,0 0,0 1,0-1,0 1,0-1,0 0,0 1,0 0,0-1,1 0,-1 1,0 0,1 0,-1-1,0 0,1 0,-1 1,0 0,0-1,0 1,0-1,0 1,1 0,-1 0,0-1,1 1,-1-1,1 1,-1-1,0 1,0 0,1 0,-1 0,0 0,0 0,1 0,-1 0,1 0,-1 0,0-1,1 1,-1 0,1 0,-1 0,1 1,-1-1,0 0,0 0,0 0,1 0,-1 0,1 0,-1 0,0 0,0 1,1-1,-1 1,0-1,1 1,-1-1,1 0,-1 0,0 0,0 1,0 0,0-1,0 0,0 0,0 1,0 0,0 0,1-1,-1 1,1 2,0 1,0 0,0-1,0 0,3 6,-25-10,18 1,-17 0,20 0,-1 0,-1 1,2-1,-2 0,2 1,-1-1,0 1,0-1,0 0,1 1,-1 0,0-1,0 0,0 1,0 0,0 1,1-1,0-1,0 0,0 0,0 0,0 1,1-1,-1 1,0-1,1 1,-1-1,1 0,-1 0,0 0,0 0,1 0,-1 0,1 0,-1 0,1 0,-1 1,0-1,0 0,0 0,0 0,1 0,-1-1,1 1,11 2,-9-3,-1 1,1 0,-1 1,1-1,-1 0,2 1,-2 0,1 0,-1 0,1 0,-1 1,1-1,-2 1,2 0,-1 0,0 0,0 0,0 1,0 0,-1-1,2 1,-2 0,1-1,-1 1,3 6,3 7,-7-18,0-9,-1 0,-1 3,7 14,-11-10,-4-4,8 5,0 0,0 1,-1 0,0 0,0 0,1 0,0 1,-1-1,0 2,0-2,0 1,0 1,0-1,1 0,-2 1,2 0,-1 0,0 1,0-1,0 1,-3 1,2-1,-1 1,1-1,0 1,0 0,0 1,-7 5,9-7,1 0,-1 0,2 1,-2-1,1 1,0-1,-1 1,2-1,-1 1,0 0,0 0,1-1,-1 1,-1 0,2 0,0 0,0 0,-1 0,1 0,0 1,-1-2,1 5,2 3,1-9,-2 0,0-1,-1 0,0 1,0-1,1 0,-1 1,0-1,1 0,-1 0,0 1,1-1,-1 0,0 0,1 1,-1-2,0 0,-1-21,1 19,-1 2,1-2,0 0,0 1,0-1,0 1,1-1,0 1,-1 0,1-1,1-3,-2 7,0 0,0 0,0 0,0 0,0 0,0 0,0 0,0-1,0 1,0 0,0 0,0 0,0-1,0 1,0 0,0 0,0 0,0-1,0 1,0 0,0 0,0 0,1 0,-1 0,0 0,0 0,0 0,0 0,1 0,-1 0,0 0,0 0,0 0,0 0,1 0,-1 0,0 0,0 0,0 0,0 0,0 0,0 0,0 0,0 0,0 0,0 0,1 8,-2 11,-2 3,2-18,0 1,0-1,1 1,0 0,-1 0,1 0,0 0,1-1,-1 7,0-10,0-1,0 0,0 0,0 0,0 0,0 0,0 0,0 0,0 0,0 0,0 0,0 0,0 0,0 0,0 0,0 0,1 0,-1 0,0 0,0 0,0 0,0 0,0 0,0 1,0-1,0 0,0 0,0 0,0 0,0 0,0 0,0 0,0 0,0 0,0 0,0 0,0 0,0 0,0 0,0 0,0 0,0 0,1 0,-1 0,0 0,0 0,0 0,0 0,0 0,0 0,0 0,0 0,0 0,0 0,1-1,2-4,1-12,-3 15,-1-2,2 1,-1-1,1 0,-1 1,2-1,-2 1,1 0,1 0,3-5,2-3,-8 11,0 0,0 0,0 0,0 0,0 0,0 0,0 0,0 0,0 0,0 0,0 0,0 0,0 0,0 0,0 0,0 0,0 0,0 0,0 0,0 0,0 0,0 0,0 0,0 0,0 0,0 0,0 0,0 0,0 0,0 0,0 0,0 0,0 0,0 0,0 0,0 0,0-1,0 1,0 0,0 0,0 0,0 0,0 0,0 0,0 0,0 0,0 0,0 0,0 0,0 0,0 0,-6 3,-6 5,10-6,2-1,-2 1,1-1,0 1,0 0,0 0,1-1,-1 1,-1 0,2 1,0-1,0-1,-1 1,0 1,1-1,0 0,-1 0,1 4,0 0,1-1,0 0,0 0,-1 1,1-1,2 8,-4-15,-2 0,2 1,-1-1,0 1,0 0,0 0,0 0,-1 0,2 0,-4 1,4-1,0 1,1 0,-1 0,1 0,0 0,0 0,0-1,-1 1,1 0,-1-1,1 1,0 0,0 0,0 0,0 0,-1-1,1 1,0-1,0 1,0 0,0-1,0 1,0 0,0-1,0 1,-1-1,1 1,0 0,0 0,0-1,0 1,0-1,0 0,0 1,0 0,0 0,0-1,1 1,-1-1,0 1,0 0,0 0,0-1,0 1,0-1,0 1,0-1,1 1,-1 0,0 0,0 0,1-1,13-21,-9 17,-1-3,-3 6</inkml:trace>
</inkml:ink>
</file>

<file path=ppt/ink/ink9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22"/>
    </inkml:context>
    <inkml:brush xml:id="br0">
      <inkml:brushProperty name="width" value="0.05" units="cm"/>
      <inkml:brushProperty name="height" value="0.05" units="cm"/>
      <inkml:brushProperty name="color" value="#008C3A"/>
      <inkml:brushProperty name="ignorePressure" value="1"/>
    </inkml:brush>
  </inkml:definitions>
  <inkml:trace contextRef="#ctx0" brushRef="#br0">31 18,'0'7,"0"0,-1 0,1 0,-1 0,0 0,0 0,0 0,-1 0,-3 8,2-5,-1 0,2 1,-1-1,1 1,0-1,1 1,0-1,1 2,-1 10,1-20,0-1,0-1,0 2,1-2,-1 1,0 1,0-2,0 1,0 0,1 0,-1 0,0 0,1-1,-1 2,1-2,-1 0,0 2,1-2,0 1,0-1,-1 1,0 0,1-1,0 0,0 1,-1 0,1-1,0 0,-1 1,1-1,-1 0,3 0,-2 0,1 0,0 0,-1 0,0 0,1-1,0 1,-1-1,1 0,-1 1,1-1,-1 0,1 0,1-1,-2 0,10-8,-9 6,-8 5,1 3,-1 0,0 0,0 0,-7 10,9-11,19 3,-1-1,-14-5,0 0,0 0,0 0,1 0,-1 0,0 0,1 0,-1 0,0 0,0 0,1 1,-1-1,0 0,0 1,0-1,0 0,0 1,0-1,1 0,-1 0,0 0,0 0,0 1,0-1,0 0,1 1,-1-1,0 0,0 0,0 0,0 1,0-1,0 1,0-1,0 1,0-1,0 0,0 0,-1 0,1 0,0 1,0-1,0 1,0-1,0 0,-1 0,1 0,0 0,0 0,0 1,0-1,0 0,0 1,-1-1,1 0,0 0,0 0,-1 0,1 0,-1 0,1 1,0 0,0 0,0-1,0 0,-1 1,1 0,0-1,-1 0,1 1,0 0,0 0,0-1,-1 1,1 0,0-1,0 1,0-1,0 2,0-2,1 0,-1 1,0 0,0-1,0 1,1 0,-1 0,0-1,1 1,-1-1,0 1,0-1,0 1,0-1,0 1,1-1,0 0,-1 1,1 0,-1-1,0 0,1 1,0-1,-1 0,0 1,1 0,-1-1,0 0,0 0,1 0,0 0,-1 1,1-1,-1 0,0 0,1 1,-1-1,0 0,1 0,-1 0,0 0,1 0,-1 0,1 0,-1 0,1-1,-1 1,0 0,0-1,1 1,-1 0,1 0,-1 0,1 0,-1 0,0-1,0 0,1 1,-1 0,1-1,-1 1,0 0,1-1,-1 0,0 1,0-1,0 1,0-1,0 1,0 0,0-1,0 1,0-1,0 1,0-1,0 0,0 1,0-1,0 1,0-2,2-9,-1 0,1 0,1 0,5-21,3 10,-11 22,0 0,0 0,0 0,0 0,0 0,0 0,0 0,0 0,0 0,0 0,0 0,0 0,0 0,0 0,0 0,0 0,0 0,0 0,0 0,0 0,0 0,1 0,-1 0,0 0,0 0,0 0,0 0,0 0,0 0,0 0,0 0,0 0,0 0,0 0,0 0,1 0,-1 0,0 0,0 0,0 0,0 0,0 0,0 0,0 0,0 0,0 0,0 0,0 0,0 0,0 0,0 0,0 0,0 0,0 0,0 0,0 0,0 0,0 0,0 0,0 0,0 0,0 0,0 0,-4 14,2-9,2 0,-1 0,0 0,0 0,1 0,0 0,0 0,0 6,0 14,0-25,0 0,0 1,0-1,0 1,0-1,0 1,0-1,0 0,0 0,0 0,0 1,0-1,0 1,0-1,0 0,-1 1,1-1,0 0,0 0,0 0,0 1,0-1,0 1,-1-1,1 0,0 0,-1 0,1 0,0 0,0 0,0 0,0 0,-1 1,1-1,0 0,-1 0,1 0,0 0,-1 0,1 0,0 0,0 0,0 0,0 0,0 0,0 0,-1-1,0 1,1 0,0 0,-1 0,1-1,-1 1,0-1,1 1,0-1,0 1,0 0,0-1,0 0,-1 1,1 0,0-1,-1 0,1 0,0 1,0 0,-1-1,1 0,0 1,0 0,0-1,0-1,0 2,1-5,1 0,-2 0,1 0,1 1,-1-1,0 0,2 1,0-4,0 3,-2 0,1 0,1 1,-3-1,2 0,-1 0,2-8,-2 2,1-16,-2 26,0 1,0-1,0 0,0 1,-1 0,1 0,0 0,0-1,-1 1,1-1,0 1,0 0,-1 0,1 0,0-1,0 1,0-1,-1 1,1 0,0-1,-1 1,1 0,0 0,0 0,-1 0,1 0,0 0,0 0,-1 0,1 0,-1 0,1 0,-1 0,1 0,0 0,0 0,0 0,0 0,0 0,-1 1,-15 7,12-4,2-4,2 0,-1 0,0 0,0 0,1 0,-2 0,1 0,1 0,-1 0,0 0,0-1,0 0,0 1,0-1,1 1,-1 0,0-1,0 0,1 1,-1-1,0-1,-14-20,15 22,0 1,0 0,0 1,-1-1,1 0,0 0,0 1,0-1,0 0,0 0,0 1,1-1,-1 0,0 0,0 0,0 1,1-2,-1 2,0-2,1 2,0-1,-1 0,0 0,1 0,0 0,0 1,8 2,-9-4,1 0,-1 0,1 1,-1-1,1 1,0-1,0 0,-1 1,0-1,0 0,1 1,0-1,-1 1,1-1,-1 1,0 0,1-1,-1 1,1-1,-1 1,1 0,-1 0,0 0,0-1,0 1,0 0,0-1,0 2,0 0,1 0,-1 1,1 0,0 0,-1-1,1 1,-1 0,2 4,-1-7,-1 0,0 0,0 1,1-1,-1 0,0 1,0-1,1 0,-1 0,0 0,0 1,0-1,0 0,0 0,0 0,0 0,1 0,-1 0,0 0,1 0,-1 0,1 0,-1 0,0 0,1 0,0 0,-1 0,0-1,1 1,0-1,0 1,-1-1,1 1,-1-1,1 1,-1-2,1 2,-1-2,3-1,-2 0,1-1,1 1,-3-2,3 2,-2-1,1-6,-1 7,0 1,-1-1,1 0,-1 1,0-1,0 0,0 0,0 1,0 0,0-1,0 0,0 1,-2-4,2 6,-1-1,1 1,0 0,0 0,0 0,0-1,0 1,0 0,-1 0,1 0,0-1,-1 1,1 0,0 0,0 0,0 0,0 0,-1 0,1 0,0 0,0 0,0-1,-1 1,1 0,0 0,-1 1,1-1,0 0,-1 0,1 0,0 0,0 0,0 0,0 0,0 0,0 0,-1 1,1-1,0 0,0 0,-1 0,1 0,0 1,-2 3,9-4,-4-2,2 0,-1 0,1 0,4-4,-9 5,2 0,-1 1,0-1,-1-1,1 2,0-1,0 0,0 0,0-1,-1 1,1 0,0 0,-1 0,1-1,0 1,-1-1,1 2,-1-3,0 3,0-2,0 0,1-2,-2 4,1-1,0 1,0-1,0 1,0 0,0-1,0 1,0 0,-1 0,1-1,0 1,-1 0,1 0,-1 0,1-1,0 1,0 0,-1 0,1 0,-1 0,1 0,0 0,0 0,-1 0,1 0,0 0,0 0,-1 0,1 0,-1 0,1 0,-1 0,1 0,0 0,0 1,-1-1,0 0,0 0,0 1,0-1,0 1,0-1,0 1,0 0,-1-1,2 1,-2 1,2-2,0 0,0 0,0 0,0 0,0 0,0 1,1-1,-1 0,0 0,0 0,0 0,0 1,0-1,1 0,-1 0,0 0,0 0,0 0,0 0,0 0,0 0,0 0,0 0,0 0,0 0,0 0,0 0,0 0,0 0,1 0,-1 0,0 0,0 0,0 0,0-1,1 1,-1 0,0 0,0 0,0 0,0-1,0 1,1 0,-1 0,0 0,7-5,-6 5,-1 0,0 0,1-1,0 1,0-1,-1 1,0 0,1-1,-1 1,0-1,0 1,1-2,-1 2,1-1,-1 1,0-1,0 0,0 1,1-1,-1 0,0 0,0 1,0-1,1 0,-1 1,0-2,0 1,-1 0,0 0,1 1,-1-1,0 0,0 1,1-1,-1 0,0 0,0 1,0 0,1-1,-1 1,1-1,-2 1,1 0,-1 0,-3-3,0 1,-1-1,2 1,-1-1,0-1,1 0,-9-9,4 4,9 9,0 0,0 1,0-1,0 0,0 0,0 0,0 0,1 0,-1 0,0 0,0 1,1-1,-1 0,0 1,0-1,0 1,0-1,1 0,-1 0,0 0,0 0,0 1,0-1,0 1,0-1,0 0,0 0,0 0,0 0,0 1,0-1,0 1,0-1,0 1,0-1,0 0,-1 0,-7 9,8-8,-1 0,-1 0,2 0,-1 0,0 0,1 1,-1-1,-1 0,1 3,1-4,0 0,0 0,0 0,0 0,0 0,0 0,0 1,0-1,0 0,0 0,0 0,0 0,0 0,0 0,0 0,0 1,0-1,0 0,0 0,0 0,0 1,1-1,-1 0,0 0,0 0,0 0,0 0,0 0,0 0,0 0,0 0,0 0,0 0,0 0,0 0,1 0,-1 0,0 0,0 0,0 0,0 0,1 0,-1 0,0 0,0 0,0 0,0 0,0 0,1 0,-1 0,0 0,0 0,0 0,0 0,0 0,0 0,0 0,11-5,-7 3,-3 2,-1 0,1 0,-1 0,1 0,0 0,-1 0,1 0,-1 1,0-1,0 0,1 1,0-1,0 0,-1 0,0 0,1 1,-1-1,1 1,-1-1,0 1,0-1,0 0,1 1,0 0,3 16,-4-16,0-1,0 2,0-2,0 0,0 1,0 0,0 0,0-1,0 2,0-2,0 0,0 1,0 0,1-1,-1 1,1 0,-1 0,1-1,-1 1,0-1,0 1,0-1,1 0,-1 1,1-1,0 1,-1-1,0 0,1 0,0 1,-1-1,1 1,-1-1,3 0</inkml:trace>
</inkml:ink>
</file>

<file path=ppt/ink/ink9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1,'-1'2,"1"1,-1 0,-1 0,2-1,-2 1,1-1,-1 0,1 1,-1-1,-2 3,-2 3,-22 31,8-9,-20 33,31-44,3-9,0-1,1 2,0-1,1 1,1-1,0 1,0 0,-2 20,3-10,-2 1,0-1,-1 1,-12 29,8-29,3-1,0 0,1 1,-3 31,8-11,-1-6,-7 37,-8 126,17 2,1-64,-3-58,3 94,9-80,-5-58,0 45,-5-21,-4 124,-17-61,8-41,6-47,-1 44,7 244,1-144,1-139,2 0,2-1,14 49,8 44,-17-63,8 90,-18-129,0 8,11 73,-6-62,-2-1,-4 93,-2-56,2-65</inkml:trace>
</inkml:ink>
</file>

<file path=ppt/ink/ink9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1,'0'4,"0"4,0 5,0 4,4-1,1 0,0 1,-1 2,-1 1,-2 0,0 2,0-5</inkml:trace>
</inkml:ink>
</file>

<file path=ppt/ink/ink9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1,'-1'2,"0"1,0-1,1 0,-2 1,1-1,0 0,-1 0,1 1,-1-1,-1 3,-3 2,-19 30,5-10,-17 33,28-43,3-8,1 0,1 1,-1-1,2 1,-1 0,2 0,-1 1,-2 17,3-8,-1 0,-1 1,-1-2,-11 30,9-30,0 1,2 0,1 0,-4 29,8-9,-1-7,-6 35,-8 118,15 1,3-60,-4-53,2 88,10-76,-6-53,1 41,-5-19,-4 116,-15-58,7-37,5-46,-1 44,7 226,1-134,1-130,2 0,2-1,12 47,8 40,-16-58,8 83,-18-121,1 9,10 68,-5-59,-2 0,-4 86,-2-51,2-62</inkml:trace>
</inkml:ink>
</file>

<file path=ppt/ink/ink9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1,'0'3,"0"5,0 4,0 4,4-1,0 0,1 1,-2 2,0 0,-1 1,-1 1,-1-3</inkml:trace>
</inkml:ink>
</file>

<file path=ppt/ink/ink9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67"/>
    </inkml:context>
    <inkml:brush xml:id="br0">
      <inkml:brushProperty name="width" value="0.35" units="cm"/>
      <inkml:brushProperty name="height" value="0.35" units="cm"/>
      <inkml:brushProperty name="ignorePressure" value="1"/>
    </inkml:brush>
  </inkml:definitions>
  <inkml:trace contextRef="#ctx0" brushRef="#br0">463 1652,'0'-2,"-1"1,-1-1,2 0,-2 0,1 1,0-1,-1 1,1-1,-1 1,0 0,1 0,-1 0,-3-2,-8-7,9 5,0 1,1-2,0 1,-1-1,1 1,1-1,-4-8,-10-47,5 15,-12-49,16 57,-15-39,18 64,1-1,0 1,1 0,1-26,0 24,0-1,-1 0,-4-16,-4-7,7 20,-2 1,-9-21,2 8,-7-35,-4-9,-5-27,3 10,15 63,1 0,-5-41,9 44,-11-33,-2-11,15 50,-2 0,0 0,-1 1,-9-19,6 13,-14-44,8 15,14 53,0-1,0 1,1-2,0 2,0-1,-1 0,1 0,0 1,0-1,0 0,0 0,1 0,-1 1,0-1,2-3,-1 4,-1-1,2 1,-1 0,0 0,0-1,0 2,1-2,-1 2,1-1,-1 0,1 1,-1-1,1 0,-1 0,1 1,-1-1,1 1,2-1,4 0,1-1,0 2,-1-1,1 1,0 1,16 2,54 14,-45-9,234 60,-111-27,99 13,-212-45,0 1,64 24,-71-21,-2-2,2 0,0-2,51 4,188-11,-129-5,454 3,-468 12,-11-2,399-9,-250-2,158 1,-424 0,-1 0,0 0,1 0,-1 1,1 0,-1 0,1 0,-2 0,2 1,-1-1,0 1,0 0,0 1,0-1,0 1,-1-1,0 0,0 2,1-1,-1 0,-1 0,1 1,-1-1,1 1,0-1,-2 2,1-2,0 1,-1 0,1 0,-2 1,3 7,3 22,1 7,4 76,-12 290,0-387,-1-1,-7 29,0-2,-2 29,3 1,3 122,8-175,2-1,0 1,1 0,1-1,18 37,0 0,-23-53,0 0,-1 1,1 1,-2-2,1 10,1 10,0-19,0-1,-1-1,2 1,0 0,0-1,6 11,-9-16,1 1,-1-1,0 0,0 0,1 0,-1 1,0-1,0 1,1-1,-1 0,0 0,0 1,0-1,0 1,0-1,0 0,0 0,0 1,0-1,0 1,0-1,0 1,0-1,-1 0,1 0,0 1,0-1,0 1,-1-1,1 0,-1 0,-11 7,-23-4,30-3,-271 0,112-2,138 4,0 1,0 1,0 1,-40 12,36-7,0-3,-54 8,-65 9,28-3,-147 0,222-20,2-3,-71-10,98 9,2-1,-1 0,0-1,1 0,-25-13,15 6,-1 3,-1-1,0 3,-30-7,-42-11,5-1,-4 0,-1-10,49 16,-81-21,46 21,-81-16,104 28,0 4,-91 4,63 2,58-2,0 1,0 2,0 1,0 1,1 2,-37 12,43-12,1-1,-1-1,-37 2,45-5,84-13,104-31,3 0,-142 35,1 3,0 0,49 3,-8 4,0 3,122 26,-142-20,183 53,-219-60,0-1,0-1,0 0,0-2,36 0,-28-1,45 6,40 17,-68-13,1-1,66 4,40 0,-88-6,10 1,135 8,-168-16,-8 1,1-2,0 0,39-8,10-5,-49 9,-1 0,1-2,37-15,-40 13,0 1,51-8,-5 1,-35 7,54-4,-81 11,16-3,31-8,-58 11,0 1,0 0,0-1,-1 0,1 0,0 0,-1 1,2-2,-2 1,1 0,-1 0,3-3,-3 3,-1 1,0 0,0-1,0 1,0-1,0 1,1-1,-1 1,0 0,0-1,0 1,0-1,0 1,1 0,-1-1,0 1,-1-1,1 0,0 1,0 0,0-1,0 0,-1 1,1-1,-1 0,0 1,1-1,-1 0,1 0,-1 1,0-1,0 0,0 1,0 0,0-1,1 1,-1-1,-1 0,-8-1,0-2,-1 2,2 0,-2 0,-17 0,-55 3,55 2,-1 1,1 2,-1 1,2 1,-33 14,32-12,-15 2,0-2,0-1,-1-3,-51 3,17-7,44-2,-61 10,48-4,-75 3,-53-10,62-1,-65-12,114 6,36 3,1 0,-1-2,2-1,-28-11,18 5,-42-8,-53-16,89 24,0 2,-82-12,94 20,0-1,-58-15,69 13,0 2,-28-13,33 12,0 0,0 2,0 0,-22-4,-61-3,47 6,-155-16,37-4,115 21,-87 3,82 2,227 2,309 44,-293-29,-72-8,269-1,-241-11,-121 2,11 1,1-1,0-2,-1-2,40-7,48-15,187-16,-232 33,105-6,385 16,-556-1,-2 1,1 0,0 0,-1 0,1 2,0-1,-1 0,0 1,8 3,-10-4,0 0,0 0,-1 1,1-1,0 1,-1 0,0 1,0-2,0 2,0 0,-1-1,1 1,-1 0,4 7,-6-9,1 1,-1-1,0 1,0-1,0 0,0 1,-1-1,1 1,-1-1,0 1,1-1,-1 0,0 1,0-1,-1 1,1-1,0 0,-1 0,-3 3,-1 3,-2 0,0 0,-11 7,-9 5,-1-3,-55 27,4-2,68-35,-2-2,2 1,-2-1,1-1,-1 0,0-1,0 0,-20 1,-12-2,-58-5,29 1,-63 3,-90-4,98-10,84 7,-20-3,-45-4,105 12,1 1,-1-1,0 0,0 0,1 0,-6-3,10 3,0 1,0 0,0-1,1 1,-1-1,0 1,0-1,1 1,-1-1,0 0,0 1,1-1,-1 0,1 1,-1-1,1 0,0 0,-1-1,0 1,1 0,0-1,1 1,-1 0,0 0,0 0,1 0,-1 0,0 0,0 0,1 0,0-1,-1 2,0-1,1 0,0 0,0 0,-1 0,3-1,6-6,-1 1,2 0,0 0,0 0,18-7,0-2,14-8,3 0,-1 3,2 2,74-22,128-32,-200 58,-19 7,0 2,0 1,34-1,-4 0,-57 6,95-9,-84 9,0 0,1 1,-1 0,1 1,14 4,-7 0,0 0,-1 1,-1 1,1 1,-1 1,34 23,-51-32,-1 0,1 0,-1 1,1-2,-1 2,0-1,0 1,1 0,-1-1,-1 1,2 0,-1-1,-1 1,1 0,0 0,0-1,-1 1,0 0,0 0,1 4,-2-4,1 0,-1 1,0-1,0 1,1-1,-2 1,1-1,0 0,-1 1,1-1,0 0,-2 0,-1 3,-8 5,0-1,0 0,0 0,-20 8,27-14,-25 14,0-2,-1-2,0-1,-1-1,-1-1,1-2,-1-1,0-1,-2-2,2-1,-37-2,28 0,-55 8,-18 1,68-10,109-26,34-13,51-16,-120 48,-5 2,-44 5,-66 9,-105 24,128-21,-79 17,-87 14,181-38,-88-2,83-3,-60 6,-14 4,-144-6,173-4,45-3,1-3,0-2,-75-19,76 14,-2 2,0 2,-68-2,109 11,0-1,0 0,0-2,-1 1,2-1,-21-8,25 8,0-2,0 1,1 0,0-2,0 1,0 0,0-1,2-1,-2 0,-6-8,-96-115,101 116,0 0,0-1,1 1,-7-20,-5-10,10 21,1-1,2 1,-10-48,-3-14,5 18,12 49,-1 0,-12-34,7 32,1-1,0-1,2 1,0-1,-3-38,6 34,-2 0,-1 0,0 1,-14-33,1 5,-11-25,-2-12,25 72,4 11,0-2,1 1,-3-12,5 18,0 1,0 0,0-2,0 2,0 0,0-1,0 1,0-1,0 1,1 0,-1-1,1 1,0-1,-1 1,0-1,1 1,1 0,-2 0,1-1,0 1,0 0,0 0,1 0,-2 0,3-1,3-1,0 1,1-1,-1 1,0 0,0 0,1 1,0 0,11 0,59 1,-48 0,353 5,-352-4,-1 2,0 1,34 9,51 7,16 2,-92-14,0-1,44 1,130-7,-109-3,-64 0,0-1,58-14,-57 10,0 0,48-1,282 8,-160 1,-173-3,0-2,58-12,-58 9,-1 1,60-3,151 11,-229-2,0 2,33 8,-3-1,86 16,1 14,-95-28,-1 2,0 1,-1 2,0 2,36 23,-71-39,1 0,0 1,-1-1,0 1,0-1,0 2,0-1,-1 0,0 0,0 1,0-1,1 0,-2 1,1 0,-1-1,1 1,-1 0,1 5,0 6,-1-1,-1 1,-1 24,-1-12,-1 10,-2 1,-10 40,6-43,3 1,-3 51,9-64,-1-1,-1 1,-1-1,-1 1,0-1,-2 0,-12 28,11-35,2 1,1-1,0 1,0 0,0 25,3 84,2-67,0-33,10 44,-7-43,3 35,-6-40,0-12,0-1,-1 1,0 0,-1 0,0 0,0-1,-4 12,5-19,0 0,0-1,0 1,-1 0,1-1,0 1,-1-1,1 1,-1-1,1 1,0 0,-1 0,1-1,-1 0,0 1,1-1,0 1,-1-1,0 0,0 0,1 1,-1-1,0 1,1-1,-1 0,1 1,-1-1,0 0,1 0,-1 0,0 0,0 0,1 0,-1 0,0 0,0 0,1-1,-1 1,0 0,0 0,1-1,-1 1,0-1,0 1,-2-2,0 0,1 0,-1 0,1 0,0 0,0-1,-1 1,2-1,-4-3,0-4,0-1,1 0,-1 1,2-2,-1 1,0-12,-6-73,5 33,-7-373,13 284,-1-175,0 323,0 1,0 1,0-2,0 1,-1 0,1 0,-1 0,0 0,0 0,0 1,-1-1,1 0,-1 0,-3-4,3 5,0 0,0 0,-1 0,0 1,1-1,-1 2,0-2,0 1,1 0,-1 0,0 1,0-1,0 0,0 1,0-1,-4 1,-162 5,87 5,-29 1,13-11,50-1,1 1,-65 10,41 3,38-6,0-1,-64 2,72-8,10 0,-2 0,2 0,-1 2,-22 4,9 0,1-2,-51 2,-15 1,4 1,-140-5,20-1,104 8,-26 1,-458-12,581 1,1-1,-1 1,1-1,0 0,0-2,0 1,-9-3,0-3,-31-18,44 24,-5-2,0 0,-1 1,1-1,-1 1,-12-1,-24-8,4-1,29 9,1 1,-1-2,1 0,0 0,-16-12,-15-6,34 19,1 0,0-1,0 0,0 0,0 0,1-2,-9-8,15 14,0 0,0 0,0-1,0 1,0 0,1-1,0 1,-1-1,0 1,1-1,-1 1,1-1,0 0,0 1,0 0,0-1,0 0,0 1,0-1,0 1,1-1,-1 0,1 1,0-1,-1 1,1 0,0-1,0 1,-1 0,1 0,1-1,-2 1,2 0,-2 0,2 0,-1 0,0 0,2-1,4-3,0 1,-1 1,1-1,0 1,1 0,12-4,7 2,1 0,0 3,-1-1,2 3,37 3,-4-1,526 0,-323-3,-239 0,52-9,-48 5,37-2,49-3,4-1,50 12,45-2,-114-9,-62 5,41-1,605 7,-662-3,0 0,25-5,-23 2,39-1,224 6,-265 1,-1 1,26 6,-23-4,37 3,-53-7,12 0,-18 1,-10 2,-29 4,-1-1,-64 1,-35 4,84-2,-79 10,96-14,-230 14,-296-21,545 4,0-1,-29 7,27-4,-34 3,-337-5,199-4,-157 2,324-1,0-1,-26-6,25 4,-40-3,30 7,-2-1,1 0,-46-9,56 6,-34-1,35 4,-40-7,35 3,-54-1,37 3,17-2,-2 0,1-2,1-1,-35-14,46 16,6 1,0 0,1-1,-1 0,1 0,0-1,-11-10,20 15,-1 0,2-1,-1 1,0-1,1 1,-1-1,1 1,-1-1,1 1,0-1,0 0,1 0,-1 0,0 0,1 0,0 0,0 0,0-2,0 2,0 1,1-1,-1 1,1 0,-1 0,1 0,0 0,0 0,0 0,0 0,0 0,1 1,-2-2,2 2,-1-1,2 1,-2-1,1 1,0-1,-1 1,2-1,-2 2,1-2,4 0,5-1,0 0,-1 1,1 0,0 0,14 1,60 2,-47 1,-2-2,0 3,42 8,-39-5,-27-4,1 0,-1 0,0 1,0-1,21 11,-8-3,2-1,-1-1,0-1,2-1,35 3,51 12,-94-16,11 4,3-1,-1-2,0-1,47 1,824-8,-883 1,-1-1,28-6,-27 4,40-3,-48 7,152 2,-164-3,1 1,-1 0,0 1,0-1,1 0,-1 0,0 0,1 0,-2 1,2-1,-1 1,0 0,0-1,0 1,0 0,0-1,0 1,0 0,0 0,0-1,1 2,-2 0,0-1,0 0,1 0,-1 0,0 0,0-1,0 2,0-1,-1 0,1 0,0 0,0 0,0 0,0 0,-1 0,1-1,-1 2,0-1,0 1,-4 5,0-1,-1 1,0-1,-11 9,5-7,0 1,0-2,-1 0,1 0,-2-1,1-1,0 0,-1 0,0-2,-1 0,-14 2,-21 0,-92-3,110-3,-530 1,519 3,0 1,0 1,1 3,1 1,-54 20,46-16,-2-1,-91 10,-117-18,149-6,54 4,30-1,-1-1,0 0,-32-7,34 1,-1-2,-43-19,55 21,3 1,1-1,-1 0,1-1,-1 0,2-1,-14-13,23 21,-8-11,8 11,0 0,0-1,0 1,0-1,1 1,-1 0,0-1,1 1,-1-1,0 1,1 0,-1 0,0-1,0 1,1 0,-1-1,1 1,-1 0,1-1,-1 1,0 0,1 0,-1 0,1 0,-1 0,1 0,-1 0,0 0,1 0,0 0,-1 0,1 0,-1 0,0 0,1 0,15 0,-1 0,1 0,-1 2,29 6,-17-3,81 14,571 79,-398-70,64 5,-150-12,-95-9,103 0,-185-11,1 0,-1 1,1 1,-1 1,1 0,18 7,-5-2,1-1,-1-1,2-2,38 2,0-5,-34-2,1 2,42 8,-26-3,-36-6,-1 1,0 1,31 10,-44-11,-1-1,1 1,-1 0,0 0,0 0,0 1,0 0,-1 0,1 0,0 0,-1 1,0-1,0 1,0 0,0-1,-1 1,0 1,0-1,2 4,1 7,-2 0,0 0,-1 0,0 1,-1 14,-6 79,4-97,-1 5,0 0,-2-1,0 0,-11 27,-35 62,31-66,-2 3,2 0,-24 87,41-125,2 1,-2-2,1 2,-2-1,1 0,1 0,-2-1,1 1,-4 3,5-6,0 1,0-2,0 1,0 0,0-1,0 1,0 0,0 0,0-1,-1 0,2 1,-2 0,1-1,0 0,0 0,-1 0,1 1,0-1,-1 0,2 0,-2 0,1 0,-1-1,1 1,0 0,-1 0,2 0,-2-1,1 1,0-1,0 1,0-1,-1 0,2 0,-1 1,-2-2,0-1,0 0,0-1,0 2,0-2,1 0,0 1,-1-1,2 1,-1-1,0 0,1 0,-1 0,1 1,1-2,-1 1,0 0,1 0,-1 0,1 0,1-5,1-9,1-1,0 2,8-21,-10 34,9-23,1 1,1 0,1 1,2 0,18-24,-8 13,19-39,-38 62,-1-1,-1 1,1-1,-2 1,3-22,-4 5,-1-43,-3 51,2 21,0 1,0 0,0-1,0 1,0 0,-1-1,1 1,0 0,0 0,0 0,0 0,0-1,0 1,0 0,0 0,0-1,0 1,-1 0,1 0,0 0,0 0,-1 0,1 0,0-1,0 1,-1 0,1 0,0 0,0 0,0 0,0 0,-1 0,1-1,0 1,-1 0,0 0,-9 6,-13 15,20-17,-125 153,29-31,83-109,0 2,1 0,2 1,-18 32,29-48,1-1,-1 0,0 0,1 1,-2-2,1 1,-3 3,5-6,-1 1,1-1,-1 0,1 0,0 0,-1 1,1-1,-1 0,0 1,1-1,0 0,0 0,-1 0,0 0,1 0,0 0,-1 1,1-1,-1-1,0 1,1 0,-1 0,0-1,0 0,0 1,0 0,0-1,1 0,-1 1,0-1,0 0,1 0,-1 0,0 0,0 1,1-1,-1-2,-4-7,0 0,2 0,-1-1,2 0,-1 1,1-1,1 0,-1 0,2-14,1 9,0 0,2 1,-1-1,2 0,10-28,32-53,-30 65,0 1,17-61,-32 91,-1-2,1 1,-1 1,2-1,-2 0,1 0,1 1,-2-1,2 0,-1 1,1-1,-1 1,1 0,2-3,-3 3,0 1,0 0,-1 0,1 0,0-1,0 1,-1 0,1 0,0 0,0 0,0 0,0 0,-1 0,1 0,0 0,0 0,-1 1,1-1,0 0,0 0,-1 0,1 1,0-1,0 1,-1-1,0 1,1-1,0 0,0 1,-1 0,0-1,1 1,-1 0,1-1,-1 0,1 1,-1 0,0 0,0-1,0 1,1 1,1 1,-2 1,1-1,0 0,-1 0,1 1,-1-1,0 0,0 1,0-1,0 0,-1 1,1-1,-1 0,0 1,0-1,0 0,-3 6,-4 6,0-2,-16 20,19-26,-281 345,169-203,113-144,1 0,0-1,-2 1,2 0,-10 5,12-9,0 0,0-1,-1 1,2 0,-2-1,2 0,-2 1,1-1,-1 1,1-1,0 0,-1 0,1 1,0-1,0 0,-1 0,1-1,0 1,-1 0,1-1,-1 1,2-1,-2 1,1 0,0-1,0 0,0 1,-1-1,2 0,-2 0,1 1,-1-2,-3-3,0 0,2-1,-2 1,2-1,-1 1,1-1,0 0,0 0,1 0,0-1,-3-10,1-1,1-1,0-35,3 31,3 1,-1 0,2 0,1 0,0 1,14-34,68-116,-65 131,0-3,6-12,-27 54,0-1,-1 1,1-1,0 1,0 0,0 0,1 0,-2 0,2 0,-2 0,2 0,-1 0,1 0,-1 1,1-1,-1 0,1 1,-1-1,1 1,2-1,-3 1,1 0,-2 1,2-1,-1 1,0-1,0 0,0 1,1-1,-2 1,1-1,1 1,-2 0,1 0,0-1,0 2,0-2,0 1,0 0,-1 0,0 0,1 0,0 0,-1 0,1 0,-1 1,0-2,1 4,2 6,-1 0,0 0,-1 1,0-1,0 1,-1-1,-3 16,-17 75,20-100,-76 245,32-116,38-106,6-19,-1 0,-1 0,1 0,-1 1,-4 7,6-13,0 1,-1-1,1 0,0 1,-1 0,1-1,0 0,-1 0,1 1,0 0,-1-1,1 0,-1 0,1 0,-1 1,1-1,0 1,-1-1,0 0,1 0,-1 1,1-1,0 0,-1 0,0 0,1 0,0 0,-1 0,0 0,0 0,0 0,0-1,0 0,0 0,-1 1,1-1,0 0,0 0,0 0,0 1,0-2,0 1,0 0,0-1,-3-5,0 1,1 0,0-1,-1-6,-1-5,2-1,0 1,1-1,1 0,3-36,21-96,-16 114,2-10,1-1,-3 1,3-87,-10 144,-1 0,-1 1,0 0,0-1,-1 0,-1 0,0 0,0-1,-10 15,-58 83,69-103,-169 200,102-124,56-65,3 0,-1 0,1 1,2 1,-1 0,2 0,0 0,-9 32,17-45,-9 22,9-26,-1 0,1 0,0 1,-1 0,1-1,0 0,0 0,-1 1,1-1,-1 0,1 1,-1-1,1 0,0 0,-1 0,0 1,1-1,-1 0,1 0,0 0,-1 1,0-1,1 0,-1 0,1 0,0 0,-1 0,0 0,1 0,-1-1,1 1,-1 0,1 0,-1 0,1-1,-1 1,1 0,0 0,-1 0,1 0,-1-1,0 1,1-1,0 1,-1-1,-3-3,1 1,-1-1,0-1,1 1,0 0,0-1,1 0,-1 1,2-1,-2 0,2 0,-3-8,1-1,1 0,0-1,2-23,2 5,2 0,1 1,2 0,16-49,60-121,-40 113,24-58,-66 144,0 0,0 1,1-1,-1 0,1 1,-1-1,1 1,0 0,3-4,-4 5,0 1,-1 0,0 0,1-1,-1 1,1 0,-1-1,1 1,0 0,-1 0,1 0,-1 0,1 0,0 0,0 0,-1 0,0 0,1 0,0 0,0 0,0 0,1 0,-2 1,1 0,1-1,-2 1,1-1,0 1,0 0,0 0,0 0,0-1,-1 1,1 0,0 2,3 3,-1 1,0 0,-1-1,1 1,-1 0,-1 0,1 0,-1 9,1 63,-2-69,-2 52,-21 118,-32 60,48-212,-3-3,9-25,1 1,0-1,0 0,0 0,0 0,0 0,-1 0,1 0,0 1,0-1,0 0,-1 0,1 0,0 1,0-1,0 0,0 0,0 0,-1 0,1 0,0 0,0 0,-1 1,1-1,0 0,-1 0,1 0,0 0,0 0,0 0,0 0,0-1,-1 1,1 0,-5-13,1-17,2 0,2-1,0 1,2-1,2 1,1 1,1-1,18-50,11-12,65-116,-83 171,15-47,-23 64,-9 20,0 0,0-1,0 1,0 0,0 0,1-1,-1 1,0 0,0 0,0 0,0 0,0 0,1 0,-1 0,0-1,0 1,0 0,0 0,0 0,0 0,0-1,0 1,1 0,-1 0,0 0,0 0,1 0,-1 0,0 0,0 0,1 0,-1 0,0 0,0 0,0 0,0 0,0 0,1 0,-1 0,0 0,0 0,1 0,-1 0,0 1,4 9,-1 17,-3-2,-3-1,0 1,-12 45,-33 72,21-71,-5-1,-2-1,-4-1,-49 66,42-71,-46 83,90-143,0-2,0 1,0 0,0 0,0-1,-1 1,1 0,-1-1,1 0,-1 1,1-1,-1 1,0-2,1 2,-2-1,2 0,-4 0,4 0,-1-1,0 0,1 0,-1-1,1 1,-1 0,1 0,-1 0,1-1,-1 1,1-1,-1 1,1-1,0 0,0 0,-1 1,1-2,0 2,-1-1,2-1,-2 2,1-2,1 1,-2 0,1-2,-9-10,1-1,0 0,2-1,-12-26,-16-69,32 98,-19-71,4-1,4-1,4 0,1-112,9 184,1 9,0 1,-1-2,0 2,0-1,-1 0,1 0,-1 0,0 0,0 0,0 1,-3-7,4 10,0 0,0 0,-1 0,1 0,0 0,0 0,-1 0,1 0,0 0,0 0,0 0,-1 0,1 0,0 0,0 0,0 0,0 0,0 0,0 0,0 1,-1-1,1 0,0 0,0 0,0 0,0 0,-1 0,1 0,0 0,0 0,0 0,0 1,0-1,0 0,-1 0,1 0,0 1,0-1,0 0,0 0,0 0,0 1,0-1,0 0,0 0,0 0,0 0,0 0,0 0,0 1,0-1,-2 11,-6 131,7-93,-8 57,-46 138,37-172,17-68,0-1,0 1,-1-1,1 1,-1-1,-2 4,4-7,0 0,0 0,0 1,0-1,0 0,0 0,0 0,-1 1,1-1,0 0,0 0,0 0,0 0,0 0,0 1,0-1,0 0,0 0,-1 0,1 0,0 0,0 0,-1 0,1 0,0 0,0 0,-1 0,1 0,0 0,0 0,0 0,0 0,0 0,0 0,0 0,-1 0,1 0,0 0,0 0,0-1,-1 1,1 0,0 0,0 0,-5-17,3-7,2 0,0 1,1-1,2 1,1 0,8-30,54-134,-11 68,101-158,-152 270,2-3,0 1,0 1,11-14,-17 22,1 0,-1-1,0 0,1 1,-1-1,1 1,0 0,-1-1,0 1,1-1,0 1,-1 0,1 0,-1 0,1 0,0-1,-1 1,0 0,1 0,0 0,0 0,-1 0,1 0,0 0,0 0,-1 0,0 0,1 0,1 1,-1-1,0 1,0 0,0 0,0 0,0 0,-1 0,1 0,0 0,0 0,-1 0,0 0,1 0,0 3,1 3,-1 0,1 0,-1 14,-1-1,-1-1,-1 1,0-1,-9 25,-27 73,7-32,-30 144,60-226,0 0,0-1,1 1,-2 1,1-1,0-1,-1 1,1-1,-1 1,0-1,0 1,0-1,-4 5,5-7,0 1,1-1,-2 1,1 0,1-1,-2 0,1 0,1 1,-2-1,1 0,1 0,-2 1,1-1,0 0,0 0,0 0,-2-1,1 0,1 1,-1-1,-1 0,2 0,-1 0,0 0,1 0,-1-1,1 2,-2-2,0-2,-2-2,1 1,0-1,0 0,1 0,0 0,1-1,-1 1,0-1,2 1,-3-9,0-12,-2-33,6 46,-5-53,5 0,2-1,14-82,-15 144,-1 3,1-1,-1-1,1 1,1 0,-1 0,1 0,-1 0,0 0,5-4,-6 8,0 0,0-1,0 1,0 0,0 0,0 0,0 0,0 0,0-1,0 1,0 0,1 0,-1 0,0 0,0 0,0 0,1 0,-1 0,0 0,0 0,0 0,0 0,1 0,-1 0,0 0,0 0,0 0,0 0,0 0,0 0,0 0,0 0,1 0,-1 0,0 0,0 0,0 0,0 1,1-1,-1 0,0 0,0 0,0 0,0 0,0 1,0-1,1 0,-1 0,0 0,0 0,0 0,0 0,0 0,0 0,0 0,0 1,0-1,0 0,0 0,0 1,0 2,1 2,0-1,0 0,-1 0,0 1,-1-1,1 0,-1 0,-2 8,-15 42,16-49,-14 33,-3 0,-36 57,-60 65,87-121,18-25,-109 160,111-160,5-6,-2-1,1 0,-1 0,1 0,-1 0,-1 0,0-2,-10 10,16-15,-1 1,0 0,0-1,1 0,-1 1,0-1,0 0,0 1,0-1,0 0,1 0,-1 0,-1 0,2 0,-1 0,0 0,0 0,0 0,0 0,1 0,-1 0,-1 0,0-1,1 0,0 0,-1 0,1 0,-1 0,1 0,0 0,0-1,0 1,0 0,0-1,-1-1,-1-4,0 0,0 0,0 1,-1-14,-3-36,3 0,5-87,0 75,21-215,-14 256,0 17,-8 10,1 0,-1 0,0 0,0 0,0-1,1 1,-1 0,0 0,1 0,-1 0,1 0,-1 0,0 1,0-1,0 0,0 0,1 0,-1 0,1 0,-1 0,0 0,1 0,-1 0,0 0,0 1,0-1,0 0,0 0,1 1,-1-1,0 0,0 0,1 0,-1 0,0 1,0-1,0 1,3 7,0-1,0 1,0 1,-1-1,0 0,-1 1,0-1,-1 16,1-10,1 345,-20-215,18-140,-1 0,0 0,0-1,-1 1,1-1,-1 1,-3 5,4-9,1 1,0-1,0 0,0 0,0 1,-1-1,1 1,-1-1,1 0,-1 1,1-1,0 0,0 0,-1 0,1 0,-1 0,1 1,-1-1,1 0,0 0,-1 0,1 0,-1 0,0 0,1 0,-1 0,0-1,1 1,-1 0,-1-1,2 0,-1 0,0 1,0-1,1 0,0 1,-1-2,0 1,0 1,1-1,0 0,0 0,-1 0,0-1,-2-8,0-1,1 2,0-2,0 1,1-19,4-53,5 35,2 0,1 1,23-53,9-35,-40 122,1-6,1 0,0 1,2 0,11-22,-18 38,0 1,1-1,-1 0,1 1,-1-1,0 1,0-1,1 0,-1 1,1 0,0-1,-1 0,0 1,1 0,0 0,0-1,-1 0,1 1,-1 0,1-1,0 1,-1 0,1 0,1 0,-1 0,-1 0,1 0,-1 1,1 0,-1-1,1 1,0-1,-1 0,0 1,1 0,-1-1,1 1,-1-1,0 1,1-1,-1 1,0 0,0 0,0 1,6 37,-6-39,3 337,-6-176,5-136,-1-18,-1 0,0 0,0 0,0-1,-1 1,0 0,0 0,-3 6,4-12,0 0,0-1,-1 0,1 1,0-1,0 1,-1-1,1 0,0 1,0-1,0 1,-1-1,1 1,-1-1,1 0,-1 0,1 1,0-1,-1 0,1 1,-1-1,0 0,1 0,0 0,-1 0,1 0,-1 0,1 0,0 0,-2 0,1 0,0 0,0-1,0 1,0-1,0 1,0-1,1 0,-1 0,0 1,0-1,1 0,-1 1,-1-3,-1-2,0-1,0 1,-5-13,2-7,0-1,2 0,-3-42,8-78,-1 147,-13 173,8-147,-1 0,-1-1,-2 0,-1-1,-19 37,17-40,2-5,1 0,1 1,-8 22,16-40,0 1,0 0,0-1,-1 0,1 1,0 0,0-1,0 0,-1 1,1 0,0 0,0-1,0 1,0 0,0-1,1 0,-1 1,0 0,0 0,0-1,1 1,-1-1,0 1,0-1,0 1,1-1,-1 1,1 0,-1-1,1 0,-1 1,0-1,1 1,0-1,-1 0,1 0,-1 1,1-1,0 0,-1 1,1-1,-1 0,1 0,0 0,0 0,-1 0,0 0,1 0,0 0,0 0,-1 0,1 0,0 0,-1 0,2-1,5 0,-1-1,1 0,0 0,5-4,-11 6,43-18,5-2,58-33,-107 53,1 0,0 0,0-1,-1 1,0 0,1-1,0 1,-1 0,1 0,-1-1,1 1,-1-1,1 1,-1 0,1-1,-1 1,0-1,0 0,1 1,-1 0,1-1,0 0,-18 3,-97 37,26-7,83-30,-1-1,0 1,0-1,1 0,-10-1,15 0,-1 0,0 0,0 0,1 0,-1 0,0 0,0 0,1 0,-1 0,0-1,0 1,1-1,-1 1,0 0,1 0,-1-1,0 0,1 0,-1 1,1-1,-1 0,1 0,-1 0,1 1,0-2,0 1,0 1,0-1,0 0,0 0,0 0,0 0,0 0,0 0,1 1,-1-1,1-1,-1 2,0-1,1-1,3-4,-1 1,1 0,1 0,-1 0,1 0,0 0,0 1,0 0,0 0,1 0,6-3,7-3,1 0,24-7,-22 10,-1 1,1 1,-1 2,45-3,91 7,-61 2,-50-5,-29 1,1 1,-1 0,0 1,32 5,-37-1,1 0,-1 1,0 0,0 0,-1 2,-1-1,1 2,11 10,-4-3,24 13,-30-22,14 9,-25-15,1-1,-2 1,2 1,-1-2,0 2,0-2,0 2,0-1,0 0,0 0,-1 0,1 1,0-1,0 2,-1-3,0 1,-1 0,1 0,0-1,0 0,0 1,0 0,0-1,0 0,0 1,0-1,-1 1,1 0,-1-1,1 0,0 0,0 1,0-1,-1 1,0-1,1 0,-1 0,1 1,0-1,-1 1,1-1,-2 1,-7 2,-2 1,2-1,-2 1,1-2,-1 0,-19 2,20-3,-308 17,207-15,101-3,0 1,0 0,0 1,0 0,0 1,1 0,-1-1,0 3,2-1,-1 0,-15 10,21-12,0 0,-1 0,1-1,0 1,-1-1,1 1,-1-2,-6 3,9-3,0 0,0 0,0 0,0 0,0 0,0 0,0 0,0-1,0 1,0 0,1-1,-1 1,-1-1,2 1,-1 0,0-1,0 1,1-1,-1 1,0-1,0 0,1 0,0 1,-1-1,0 0,1 1,0-1,-1 0,1 0,-1 1,1-1,-1 0,1 0,0 0,0 1,0-2,0 1,0 1,0-2,0-1,0 1,0-1,0 1,0 0,1-1,0 1,0 0,-1 0,1 0,0 0,0 0,0-1,0 2,1-1,-1 0,1 0,-1 1,3-3,2-1,1 0,-1 0,0 1,12-6,6-1,0 1,1 1,0 1,0 1,48-7,136-3,109 17,-138 2,-78-6,-87 2,0-1,0 0,0-1,23-8,12-7,2 3,-1 2,73-11,-87 17,-1-2,55-21,-14 2,-4 12,-52 13,0-1,26-9,-11-2,-20 9,0 1,1 0,30-7,-38 12,-8 4,-18 7,-33 8,-74 18,35-12,-157 57,-141 38,347-111,-1-2,1-1,-1-2,0-2,-1-1,2-3,-1 0,1-3,-1-1,-43-13,34 6,-2 2,0 3,1 2,-82-1,64 7,-170 4,223-2,1 2,0-1,1 1,0 1,-1 0,-15 8,1 2,-48 29,72-40,2 0,-2-1,1 0,-1-1,1 1,-1 0,0-1,1 1,-1-2,0 1,0 0,1-1,-2 0,1 0,-8-1,7 0,0-2,-1 2,1-1,0-1,0 0,0 0,1 1,-1-2,1 0,0 0,-5-5,3 3,0 0,1 0,0-1,0 0,0 0,1-1,0 1,1-1,-1 0,1 0,1-1,0 1,1-1,-1 1,1-1,1 0,-1-14,-1-15,2-1,2 2,7-51,0 60,1 1,1 0,1 1,2 0,16-25,21-44,10-20,-52 98,-6 14,0 1,0-1,-1 1,1-1,1 1,-1 0,0 0,0-1,5-2,-6 5,-1-1,1 1,0-1,0 1,-1 0,1 0,1 0,-2 0,1 0,0-1,0 1,-1 0,1 0,1 0,-2 1,1-1,0 0,0 0,-1 0,1 0,0 0,-1 1,1-1,0 1,0-1,-1 0,1 1,0 0,0-1,-1 1,1-1,-1 1,1 0,0-1,-1 1,0 0,0 0,1-1,-1 1,1 0,0 0,4 13,0-1,0 0,-1 1,3 21,0-1,3 10,-3 0,2 60,-8 90,-3-96,2-94,1-1,-1 1,0-1,0-1,0 2,-1-1,1 0,-1 0,1 0,-1 1,0-2,0 1,-1 0,1 0,-1 0,-2 3,4-5,-1-1,0 1,1-1,0 0,-1 0,0 0,0 1,1-1,0 0,-1 1,0-1,0 0,1 0,-1 0,0 0,1 0,-1 0,1 0,-1 0,0 0,1 0,-1-1,1 1,-1 0,0 0,1-1,-1 1,1 0,-1 0,0-1,1 1,0-1,-1 1,0-1,-17-18,15 16,-23-29,0-1,3-1,-26-49,41 66,0-1,1 0,1 0,0-1,1 1,2-1,0-1,0 1,3-23,0 40,0-1,0 1,0-1,0 1,1-1,0 1,0 0,-1-1,2 1,-1-1,0 1,1-3,-1 5,-1 0,1 0,-1-1,1 1,-1 0,0-1,1 1,-1 0,1 0,-1 0,1 0,-1-1,0 1,1 0,0 0,-1 0,0 0,1 0,-1-1,1 1,0 1,-1-1,1 0,1 1,-1-1,1 0,-1 1,0 0,0-1,1 1,-1 0,0 0,0 0,0 0,0 0,1 1,9 12,0 0,-1 0,-1 1,0 0,-2 0,1 2,-1-2,4 19,-5-6,0 0,-2 0,-1 0,-1 34,0 54,-4-111,-2-10,-6-12,9 16,-21-54,3 0,-25-112,25 87,-11-67,30 146,0 0,0 0,-1-1,1 1,0 0,0 0,0 0,-1 0,0-1,0 2,1-2,-1 2,1-2,-2 1,2 1,-1-2,0 2,0-1,-2-1,3 2,-2 0,1 0,0 0,0 1,0-1,0 0,-1 1,2 0,-1-1,0 0,0 1,0 0,0-1,0 1,0 0,0 0,1-1,-1 1,0 0,0-1,1 2,-2 0,-183 242,171-221,1 2,0 0,2 0,1 1,-10 43,18-64,1 0,-1 0,0 0,0 0,0 0,-1 0,-4 5,6-9,0 0,1 0,-1 0,0-1,0 1,1 0,-1 0,0-1,0 1,0 0,0-1,0 1,-1-1,2 1,-2-1,1 1,0-1,-1 0,2 0,-2 0,1 0,0 0,-1 0,2 0,-2 0,1 0,0 0,0 0,0 0,-1-1,2 0,-2 1,1-1,0 1,0 0,0-1,0 0,0 1,0-1,-1-1,-5-5,0 0,0 0,1 0,1-1,-1 0,0 1,-3-10,-3-10,-11-27,7 3,-16-90,20 78,-5-63,10 57,7 54,4 20,9 27,-11-27,90 272,-89-266,7 30,-9-39,-1 0,0 0,0 0,0-1,0 2,0-2,0 1,0 0,-1 0,1 0,-1-1,0 1,1 0,-1 0,0-1,0 1,0 0,-1 1,1-2,0 0,0-1,0 0,0 1,0-1,0 1,0-1,0 1,0-1,0 0,0 0,0 0,0 0,0 0,-1 0,2 0,-1 0,-1 0,2 0,-2 0,1 0,0 0,0-1,1 1,-2-1,1 1,1-1,-1 1,-1-1,2 1,-1-1,0 1,0-1,1 0,-1 1,-1-3,-3-2,0 0,0-1,-7-11,-3-11,1 1,1-2,2 0,-9-32,-20-54,-7 22,-2-5,46 92,2 1,-1 1,1 0,-1 0,0 0,-1 0,0 1,-3-5,6 8,0 0,0 0,0 0,0-1,0 1,0 0,0 0,0 0,0 0,0 0,0 0,0 0,-1 0,1 0,0 0,0 0,0 0,0 0,-1 0,1 0,0 0,0 0,0 0,0 0,-1 0,1 0,0 0,0 0,0 0,0 0,0 0,0 0,0 0,0 0,0 0,-1 0,1 0,0 0,0 0,0 0,0 0,0 0,0 0,-1 0,1 1,0-1,0 0,0 0,0 0,0 0,0 1,-1 9,2 13,-1-22,28 139,-9-55,-19-84,1 0,-1 0,0 1,0-2,0 2,0-1,0 0,0 0,0 1,0-2,0 2,0-1,0 0,0 0,0 0,-1 1,1-1,-1 0,0 0,1 0,-2 1,2-1,-1-1,0 0,0 0,1 0,-2 0,1 1,1-1,-1 0,0 0,0 0,1 0,-2-1,1 1,1 0,-1 0,0 0,0 0,1 0,-1-1,0 0,0 1,-1-1,-4-3,0 1,1-2,0 2,0-2,0 1,-6-8,-4-8,1 0,2-2,-13-26,-23-69,43 102,5 15,0 0,0 0,0 0,0 0,0 0,0 0,0 0,0 0,0 0,1 0,-1 1,0-1,0 0,0 0,0 0,0 0,0 0,0 0,0 0,0 0,0 0,0 0,0 0,1 0,-1 0,0 0,0 0,0 0,0 0,0 0,0 0,0 0,0 0,0 0,0 0,0 0,1 0,-1 0,0 0,0 0,0 0,0 0,0 0,0 0,0-1,0 1,0 0,0 0,0 0,0 0,0 0,0 0,0 0,0 0,0 0,0 0,0 0,0 0,0 0,15 22,-2 11,-1 0,-1 1,11 66,-5-20,-10-52,-5-16,0 0,1 0,1 0,0 0,1-1,-1 1,2-2,14 21,-16-24,-9-6,-12-10,8 3,0-2,1 1,0-1,-10-13,14 16,0 0,0-1,1 1,0-1,0 1,0-1,1 0,-3-12,5 17,0 1,0-1,-1 1,1 0,0 0,0-1,0 0,0 1,0 0,0 0,0-1,0 1,0-1,0 1,0-1,1 1,-1 0,0 0,0-1,0 1,0-1,0 1,0 0,1-1,6 5,7 17,99 249,-91-209,-21-59,11 39,-12-40,0 0,0 1,0-1,0 0,0 0,0 1,0-1,0 1,-1-1,1 0,-2 2,2-2,0 0,0-1,0 0,-1 0,1 1,-1-1,1 0,-1 1,1-1,0 0,-1 0,1 0,-1 0,0 1,1-1,0 0,-1 0,1 0,-1 0,0 0,1 0,0 0,-1 0,0 0,1 0,0 0,-1 0,1 0,-1 0,0-1,1 1,-2 0,1-1,-2 1,2-1,-1 1,2-1,-2 0,1 1,-1-1,1 0,0 0,-1 0,1 0,0 0,0-1,0 1,0 0,1 0,-2-1,1 1,1 0,0-1,-2-1,1 0,1-1,0 1,0 0,-1 0,2 0,-1 0,0 0,0-1,1 1,1-4,3-4,-1 0,1 1,1 0,0 1,8-12,4 0,1 0,2 2,0 0,27-18,-46 36,0-1,-1 0,2 1,0-1,-1 2,0-2,1 1,-1 0,1 0,0 1,-1-1,1 0,0 1,-1-1,1 1,3 0,-4 1,0 0,0 0,1-1,-1 1,0 0,0 0,0 1,0-2,0 2,0-1,0 1,0 0,-1-1,0 0,1 2,-1-1,1-1,-1 1,2 3,3 5,-1 1,0 1,-1-1,1 1,-2 0,3 12,6 79,0 1,-8-89,-1 0,0 0,1 28,-4-45,0-2,0 0,0 0,0-1,0 1,0 0,1 0,0 0,1-5,4-3,0 1,0 0,1 0,1 0,-1 1,17-16,62-48,-64 55,-20 17,1 0,0 0,-1 0,0-1,0 1,4-6,-6 8,0-1,0 1,0 0,0 0,0 0,0 0,0 0,0 0,0-1,0 1,0 0,0 0,0-1,0 1,0 0,0 0,0 0,0 0,0 0,0-1,0 1,0 0,0 0,0-1,0 1,0 0,0 0,0-1,0 1,0 0,-1 0,1 0,0 0,0 0,-1 0,-14 0,9 1,0 1,-1 0,1 0,0 1,0-1,0 2,-6 4,-40 32,21-16,-101 68,124-86,-1 1,1 0,0 0,0 1,2 0,-1 1,0 0,1-1,0 2,-3 9,9-19,-1 0,1 0,0 1,0-1,0 0,0 0,0 0,0 0,0 0,0 1,0-1,0 0,0 0,0 0,0 0,0 1,0-1,0 0,0 0,0 0,0 0,1 0,-1 0,0 0,0 0,0 0,0 0,0 0,0 0,0 1,0-1,0 0,0 0,0 0,0 0,0 0,0 0,0 0,0 0,1 0,-1 0,0 0,8-1,14-6,-17 6,28-9,-1 1,1 2,0 2,36-3,134 5,-201 2,-11-2,-22-4,-1-2,19 5,1 0,0-1,1 0,-1 0,1-1,1 0,-1-2,-9-7,16 11,0 1,0-1,0-1,1 1,-1 0,1-1,0 1,1-1,-1 0,1 0,0 0,0-1,1 1,0-1,-1 1,2 0,0 0,-1-1,1 0,1-6,4-8,0 1,1 0,1 0,1 1,1 0,12-19,19-42,-28 45,-1 0,-1-1,-2 0,-2 0,-1-2,-1-69,-4 101,1 3,-1-1,0 1,0-1,0 1,0-1,-1 1,1-1,-1 1,1 0,-1-1,0 1,0 0,0-1,-1 1,-1-3,3 4,0 1,0 0,-1 0,1 0,0 0,0 0,0 0,-1 0,1 0,0 0,0 0,0 0,-1 0,1 0,0 0,0 0,0 0,0 0,0 0,0 0,0 0,-1 0,1 0,0 0,0 0,0 0,-1 0,1 1,0-1,0 0,0 0,-1 0,1 0,0 1,0-1,0 0,0 0,0 0,0 0,0 0,0 0,0 0,0 0,0 1,-4 8,4-7,-13 35,-34 64,20-45,20-39,2 0,-1 0,-4 33,1-2,3-34,6-14,0 0,0 0,0 0,0 0,0 0,0 0,-1 0,1 1,0-1,0 0,0 0,0 0,0 0,0 0,0 0,0 0,0 0,0 0,0 0,0 0,0 0,-1 0,1 0,0 0,0 0,0 0,0 0,0 0,-1 0,1 0,0 0,0 0,0 0,0 0,0 0,0 0,-1-1,1 1,0 0,0 0,0 0,0 0,0 0,0 0,0 0,0-1,0 1,0 0,0 0,0 0,0 0,0 0,0 0,0 0,-1-2,0-1,0 1,1-1,0 0,0 1,0-1,0 0,0-3,1-3,1 0,0 1,0-2,1 2,0-1,6-10,32-49,-22 37,-17 28,1-1,-1 1,0 0,0 0,1 0,0 1,0-1,0 0,0 1,0 0,1 0,4-3,-6 4,0 0,1 0,-1 1,0 0,0-1,0 1,1 0,-1 0,0 0,0 0,1 0,-1 1,0-1,0 0,1 1,-1 0,0 0,-1-1,2 1,-1 0,0 0,0 1,2 1,-1-1,0 0,-1 0,1 1,-1-1,1 1,-1-1,0 1,0 0,0 0,-1 0,1 0,-1-1,1 2,-2-1,2 0,-1 0,-1 1,0-1,1 6,-2 3,1-2,-2 1,0 0,-6 17,3-12,4-14,1 0,-1 0,0-1,1 2,0-1,0 0,0 0,0 0,0 0,0 0,1 0,0 0,-1 0,1 0,-1 0,1 0,0 0,0-1,0 1,1 0,-2 0,2-1,-1 1,4 2,1 1,0-1,1 1,0-2,0 1,10 3,1 1,18 6,14 6,-46-19,-1 0,0 2,-1-2,1 1,0 0,-1 0,1 0,-1 1,1-1,-1 1,0 0,2 3,-4-6,0 1,0 0,0 0,1-1,-1 1,0 0,0-1,0 1,0 0,0 0,0-1,0 1,0 0,0-1,0 1,-1 1,1-2,0 1,0 0,0-1,0 0,-1 1,0 0,1-1,-1 1,1 0,0 0,-1-1,0 0,1 1,0-1,-1 1,0-1,0 0,1 1,-1-1,0 1,-1 0,-4 1,0 0,0-1,-11 3,11-2,-43 7</inkml:trace>
</inkml:ink>
</file>

<file path=ppt/ink/ink9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2T11:31:59.968"/>
    </inkml:context>
    <inkml:brush xml:id="br0">
      <inkml:brushProperty name="width" value="0.35" units="cm"/>
      <inkml:brushProperty name="height" value="0.35" units="cm"/>
      <inkml:brushProperty name="ignorePressure" value="1"/>
    </inkml:brush>
  </inkml:definitions>
  <inkml:trace contextRef="#ctx0" brushRef="#br0">5 683,'-2'-70,"4"-75,0 137,-1 0,1 1,0 0,0-1,1 1,6-11,28-41,-17 29,32-38,-19 26,27-24,-39 44,35-31,-46 39,-11 10,-8 5,-3 6,-1 0,0 0,2 1,-20 16,-21 14,30-23,0 0,-31 29,51-42,2-1,-2 0,1 0,-1 1,1-1,-1-1,1 2,-1-2,0 1,-2 1,4-2,-1 0,0 0,1 0,-1 0,1-1,-1 1,1 0,-1 0,1-1,-1 1,1-1,0 1,-1 0,1 0,-1 0,1-1,-1 0,1 1,0 0,0 0,0-1,-1 0,1 1,0-1,-1 1,1 0,0-1,0 0,0 1,0 0,0-1,0 1,0-1,0 0,0 1,0 0,0-1,0 0,0-11,0-1,1 1,0 0,1-1,6-20,0-6,-6 16,-2 20,-1 1,1-1,0 1,0-1,1 1,-1-1,1 1,-1-1,1 1,0-1,-1 1,1 0,1-1,-1 1,0 0,0 0,3-2,2-4,-10 7,-13 10,11-5,1 0,0 0,1 1,-1 0,1 1,0 0,-1-1,2 1,0 0,0-1,0 2,1-1,-1 0,2 1,-1-1,-1 10,0 11,2 0,2 47,1-39,-2-34,0-1,0 0,-1 1,1 0,0-1,0 0,0 1,0 0,0-1,0 1,0-1,1 1,-1-1,0 1,0-1,0 0,1 1,-1 0,0-1,0 1,0-1,0 0,1 1,-1-1,1 1,-1-1,1 0,-1 0,0 1,1-1,0 1,12-10,0 0,5 1,0 0,1 0,-1 2,2 0,23-3,33-11,-71 18,-1 1,0 0,0-1,0 0,0 1,-1-2,1 1,0-1,-1 1,0 0,6-8,-9 5,-4 2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58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1 123,'0'-5,"-1"1,2-1,-1 0,1 0,0 0,0 0,0 0,1 1,0 0,0-1,-1 1,1-1,1 1,0 0,0 0,1 0,-1 0,0 1,1-1,0 1,1 0,-1-1,0 2,1-1,6-3,-8 5,-1-1,1 0,0 1,1 0,-1-1,0 1,1 0,-2 1,2-1,0 0,-1 1,1 0,0-1,-2 1,2 0,6 1,-8 0,0 0,1 0,-2 0,1 0,0 0,0 0,0 1,0-1,0 1,0-1,-1 1,1 0,-1-1,1 1,-1 0,-1-1,1 2,0-1,0-1,0 2,0-1,-1-1,1 2,-1 3,7 26,-1 2,12 34,-12-51</inkml:trace>
</inkml:ink>
</file>

<file path=ppt/ink/ink9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16T13:37:05.363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1 463,'0'4,"0"7,4 2,3-7,4-14,5-15,9-13,1-10,1-7,-5 15,-1 24,-3 23,-6 21,-4 14,-4 10,-3 4,-1 3,0-4,-1-8,0-16,0-24,0-23,1-19,0-12,0-10,0 1,0 14,0 23,0 25,0 20,0 20,0 11,-5 5,-6 7,-2 0,2-7,2-24,3-38,3-24,1-27,7-16,1-6,6 0,0 2,3 13,4 30,3 34,-2 25,1 17,-4 9,0 5,-2 0,0-14,-1-27,0-26,-1-22,-3-17,-3-10,-4-1,-1 12,4 24,0 29,-1 26,0 17,-2 9,-1 2,-2-5,-4-12,-3-25,1-30,1-24,1-22,1-11,2-4,0-1,1 1,1 4,-1 6,0 24,5 40,7 39,5 21,0 9,-2-4,-4-19,-5-28,-2-33,-2-24,-2-21,0-12,-1-4,0 1,0 1,1 8,0 23,-1 32,1 37,0 26,0 13,0 4,0-20,5-30,2-29,-1-23,-1-12,3 0,6 17,4 21,5 20,2 21,-2 13,0 7,-5-1,-5-17,-4-29,-5-28,-2-20,-2-14,4 6,6 24,2 20,-2 20,2 10,0-4,-3-22,-3-22,-2-17,-2-13,3-8,2-4,4 7,4 17,5 34,9 31,9 20,3 16,-1 15,-8 4,-8-8,-9-27,-11-37,-7-44,-3-27,0-18,0-6,2 1,2 10,0 11,6 26,3 28,4 34,5 22,0 6,-2 4,-5-4,-2-6,-4-23,-7-24,-2-29,0-23,0-18,2-8,1-1,1 3,1 9,1 10,5 20,2 28,4 36,1 26,-2 13,-2 4,-4-5,-1-20,-2-27,-1-32,0-24,0-21,-1-10,1-4,-1 6,1 17,10 31,7 33,11 28,10 15,4 7,-6 2,-4-12,-7-24,-3-28,3-30,-1-20,-1-2,-4-4,0 7,1 21,-3 18,1 20,2 22,-2 18,-5 10,-4 3,-3-1,-4-31,-1-31,-1-27,-1-18,0-14,0-6,1 2,-1 5,6 12,11 23,7 23,10 20,4 16,0 10,-5 6,-5-3,-1-10,-5-7,-6-17,-2-19,3-22,3-16,-1-11,0-3,-2 2,-4 5,1 10,2 19,0 32,1 28,-2 24,1 10,4 2,-7-19,-5-29,-9-35,-4-32,-6-19,0-11,1-5,3 6,3 17,6 30,14 29,8 20,5 15,4 8,-5 4,-7 2,-6-1,-11-16,-10-24,-10-36,-5-30,0-22,-1-9,3-6,1 5,3 22,5 28,4 29,3 23,3 17,1 10,-5 7,0 2,-5-5,-6-11,1-19,-3-24,-7-26,-5-25,-2-22,0-9,1-1,5 4,2 24,6 35,5 45,1 36,2 28,2 2,4-5,1-13,2-15,-4-17,-6-22,0-18,-9-25,-6-23,2-19,5-8,6-2,4 3,5 7,7 25,9 29,6 24,5 20,-1 18,-4 10,-6 4,-4 0,-4-7,-7-18,-9-30,-6-33,-5-21,-14-14,1-6,0-3,7 0,4 12,1 28,5 29,5 23,1 16,2 11,3 6,4-3,1-6,-3-11,-5-14,-6-24,-5-23,-3-17,2-12,5-8,6-2,5-1,3 0,3 0,6 22,8 25,10 26,7 20,2 14,-3 4,-8 4,-6-13,-12-23,-10-24,-9-20,-6-16,-5-5,2 0,6 18,6 24,5 21,4 19,3 7,1-7,-4-20,-11-22,-12-34,-12-24,-3-16,0-12,2-1,4 6,3 18,2 36,2 37,5 38,3 21,4 10,1 3,-2-8,-3-14,-3-31,-1-48,3-39,0-22,5-7,0 9,7 32,11 36,14 39,5 21,4 12,-3 8,-4-4,-5-15,-15-31,-11-31,-8-22,-5-14,-3-8,4 12,11 24,8 31,10 28,9 19,8 10,0 4,-3-4,-10-18,-10-31,-10-26,-7-32,-5-16,1 11,6 24,9 25,8 23,2 18,3 11,-1 6,0-1,-10-1,-14 0,-13 1,-5-6,-1-10,2-12,7-16,9-19,3-19,1-14,2-10,-5-5,1 0,9 21,10 25,12 23,2 20,0 12,-2-5,-4-19,-2-24,-3-21,-1-15,-1-7,9 14,13 31,17 31,6 24,6 22,-2 7,-3-10,-6-28,-4-30,-4-34,-3-27,0-16,3-7,2 3,-1 13,4 20,6 25,4 28,4 20,-1 17,-5 9,-6 2,-8-5,-11-9,-8-19,-6-30,1-25,4-30,4-14,1-3,6-4,5 10,2 20,1 27,1 24,-1 21,-5 13,-7 5,-6-1,-6-19,-3-24,-3-23,-5-18,-3-13,0-2,2-3,7 7,7 13,8 20,6 18,3 17,-2 15,-5 6,-5 0,-1-16,3-23,-1-22,-3-12,2-1,2 9,5 23,7 21,5 16,2 12,-1 6,-1 4,-6-18,-7-31,-7-32,-6-21,2-14,8-6,2 2,-2 7,0 16,4 25,6 24,5 20,2 13,-1 9,0 5,-1-2,-6-17,-7-24,-7-24,-5-26,-3-16,-3-9,4-5,1 4,0 8,4 12,4 23,11 24,5 20,3 15,1 10,-1 11,0-6,-7-7,-7-8,-6-15,-6-18,-8-19,-4-14,-1-11,-4-1,5 16,8 21,13 25,9 17,5 7,-2-1,-11-13,-12-23,-13-28,-3-30,-1-18,2-12,3-7,3 0,2 9,2 8,1 19,-5 32,-5 33,-7 33,-5 16,1 7,0 0,3-8,0-15,-1-22,-3-25,-3-23,-1-23,4-9,5 13,10 23,22 23,11 20,8 9,-8-10,-12-26,-10-21,-9-19,-4-11,0-7,0-4,-2 3,1 8,1 15,3 25,2 27,2 20,2 14,0 7,0-1,0-7,-4-10,-7-14,-6-25,-5-32,-3-25,2-18,0-21,5-3,4 9,6 16,3 24,3 30,2 32,0 34,1 17,-5 8,-6-9,-7-5,-5-4,2-6,-2-11,-1-17,-1-22,-2-25,-1-23,-1-12,5-5,1-1,-1 15,4 26,5 37,1 26,-4 17,-2 13,-4 5,-2 0,-1-13,-2-21,-5-26,-3-30,1-21,6-19,8-23,8-7,5 6,0 7,6 17,9 28,7 28,6 24,0 19,1 11,-3 6,-4 4,-10-10,-10-17,-13-25,-9-24,-5-14,0-3,4 15,8 18,2 19,5 11,4 5,0-10,-9-17,-10-22,-15-17,-9-19,-1-20,-1-8,0 0,9 7,12 25,12 35,5 28,1 20,2 14,0 7,-3-1,1-7,-1-12,-7-17,-10-23,-3-20,-5-12,9-1,15 10,11 20,6 13,-1 2,-5-12,-7-15,-5-19,0-19,0-14,1-5,5 4,5 19,8 27,8 27,4 22,0 26,-3 18,-3 7,-2 0,-1-5,-3-4,-4-14,-8-21,-6-27,-5-23,2-14,4-7,0 4,8 16,11 20,4 21,1 14,-9-3,-10-8,-3-3,2 3,2 7,3 2,4 1,-3-7,-5-8,-6-18,-8-19,-5-16,2-13,2-3,6 1,5 13,12 22,5 18,8 7,2-3,-5-18,-5-18,-1-13,-1-16,-1-17,0-6,-3 10,-2 11,0 20,7 26,8 25,7 13,1 8,-2 2,-3-10,-4-24,-3-18,-2-11,-1 4,-2 19,5 20,2 16,-1 13,-1 7,-1 4,-1-3,-1-5,-5-17,-7-14,-1-15,-4-17,-4-12,2-6,3 7,5 17,4 19,3 17,2 14,1 9,-9-14,-8-24,-6-18,-3-8,7-3,11 1,8 4</inkml:trace>
</inkml:ink>
</file>

<file path=ppt/ink/ink9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16T13:37:05.364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1 826,'0'-6,"0"-9,0-9,4-6,8-12,5-4,1-2,-4-5,1 6,-1 5,0 2,0 3,-4 0,1 0,-1 0,-2 0,-3-1,-2 13,9 24,1 18,-1 13,-2 8,1 4,-1 2,-2-1,-2-14,-3-25,-1-26,-2-22,0-17,0-5,-1-4,1 4,-1 6,1 26,0 33,0 22,0 21,5 16,1-8,1-25,-2-31,-2-20,-1-19,0 18,-2 46,0 32,0 28,0 20,-1 5,1-1,0-12,0-14,-10-28,-7-47,-7-38,2-19,-1-20,-1-9,4 2,4 2,6 9,5 9,2 9,2 20,2 28,0 29,0 23,5 16,1 4,0-2,-2-7,-2-19,0-29,-2-30,-1-24,0-17,0-6,0-3,-1 15,6 31,6 40,1 29,4 20,-1 12,-3 0,0-14,5-30,2-40,4-32,-2-23,0-14,-3-6,-6 3,1 16,-2 31,-3 35,-3 29,-7 35,-3 20,-5 8,-7 0,1-2,2-10,4-14,3-24,3-34,3-30,1-33,0-26,1-20,-1-6,1 7,0 15,4 34,1 44,6 43,4 41,5 19,-2 0,2-17,1-29,2-37,6-40,-1-23,-6-16,-3 2,1 19,2 28,-4 31,0 25,-3 12,-4 3,-4-1,-4-4,-2-24,-7-36,-7-43,-2-19,-2-11,0 3,4 6,-1 17,1 37,3 34,3 21,3 31,1 16,7-5,1-11,1-22,-1-46,-2-36,-7-24,-2-16,0 0,0 18,6 45,8 38,6 28,2 12,-3 0,-3-23,-4-32,-3-31,-2-18,-2 4,5 28,1 21,4 15,0-4,-1-26,-7-26,-3-21,-3-15,1-11,0-5,0 4,2 2,4 13,8 30,11 46,6 34,4 21,-3 4,-3-9,-5-24,-7-30,-5-32,-4-32,-4-19,-1-11,-1 1,5 16,6 37,11 37,7 36,4 31,0 28,-4 9,-3-1,-5-14,-12-29,-6-40,-8-38,-4-30,0-22,2-6,2 1,7 11,18 49,15 57,12 40,2 17,-7-3,-10-26,-10-40,-19-52,-14-43,-10-26,-2-11,4-4,5 3,5 10,15 39,14 47,20 49,8 28,0 9,-8-6,-10-22,-10-42,-8-43,-7-30,-3-19,-2-3,-1-2,0 6,0 22,1 33,5 39,6 28,12 33,2 15,-3-2,-5-11,-6-26,-9-36,-4-35,-8-28,-1-20,-3-13,1 0,2 25,14 47,10 37,9 26,5 21,-2 11,0 2,-4-9,-6-12,-10-32,-10-36,-9-32,-2-24,2-18,-1-9,2 1,3 8,9 28,9 40,8 33,6 25,5 15,-2 8,-6-4,0-14,-4-11,-4-21,-8-36,-10-37,-4-23,1-21,2-15,3-4,1 4,3 12,1 14,1 34,0 56,11 45,7 25,1 12,-3 1,-4-9,-4-32,-4-46,-2-44,-1-29,-1-18,-1-1,0 0,5 26,7 37,6 33,0 28,2 19,-2 6,-4-22,-4-38,-9-34,-4-25,-1-10,0-9,0 2,-2 12,-1 22,1 44,2 51,6 36,8 15,2 0,5-5,-1-34,-3-49,-3-49,-8-32,-5-19,-1-11,0 4,1 8,11 38,8 37,12 52,7 30,1 14,0 4,-6-9,-3-40,-6-40,-7-43,-4-28,-5-18,-3-8,-2 4,0 10,5 16,6 32,6 38,1 31,-3 27,-3 14,0 5,-1-25,-2-50,-3-48,-2-37,-2-21,-1-7,0-1,0 4,-1 11,1 32,4 45,3 37,4 25,0 17,-1 9,-3 3,-2-6,-2-10,-2-10,-6-28,-7-33,-1-35,2-25,2-14,-2-8,1 5,2 8,3 23,2 40,1 40,2 28,0 30,5 12,2 3,4-11,0-41,-1-35,-3-55,-2-32,-2-19,-2-7,-1 6,5 51,6 52,10 49,7 26,-2 6,-4-21,-7-42,-6-39,-4-45,-3-27,-2-6,-1 5,0 22,9 47,4 39,4 34,5 20,-1 8,-5 3,0-9,-2-31,-3-38,-4-35,-3-26,-2-19,0-4,-2 2,1 26,-1 46,0 35,1 17,0-20,0-37,-1-50,1-30,0-20,0-7,1 1,-1 14,0 34,0 47,4 58,3 34,-1 16,4 5,0-9,-1-33,-3-39,-2-37,-2-29,-1-19,-1-13,0-5,0-2,-1 0,1 21,9 47,8 52,11 47,5 22,-3 5,-1-1,-6-14,-7-10,-6-13,-5-31,-3-37,-2-31,-1-24,-1-16,1-11,0 2,1 8,-1 8,6 21,11 38,12 30,7 31,2 25,-6 4,-7 0,-8-9,-7-24,-5-35,-3-47,-2-31,-1-21,1-2,-5 5,-2 29,6 48,3 44,2 33,4 22,1 8,0-8,-2-28,-2-40,-11-38,-9-38,-17-38,-12-18,-3 2,2 17,4 34,4 40,4 32,2 26,8 10,7 1,2-10,-1-20,-8-36,-4-37,-7-31,-13-29,-6-18,0-1,4 6,7 9,10 29,11 41,9 38,7 33,4 21,3 16,1 0,0 2,0-7,-5-20,-3-33,0-38,-3-28,-11-26,-6-12,1-4,1-1,3 30,7 45,4 51,5 40,3 20,1 8,2-1,-5-4,-6-31,-6-40,-15-44,-7-31,-2-27,1-14,7 16,10 33,7 43,3 48,2 29,4 20,2 0,-3-16,-4-30,-6-48,-5-46,-8-40,-3-21,-2-4,6 8,3 22,0 23,-4 54,-7 47,-6 40,-6 20,5-3,11-12,5-22,4-23,0-19,0-27,-6-28,-3-34,0-27,1-11,5 4,4 12,4 14,11 24,12 34,19 32,10 24,0 12,-5 9,-9 0,-6-18,-11-30,-20-31,-11-27,-6-32,-2-17,1-6,6-1,4 17,10 34,14 45,11 48,10 36,10 16,1-2,-6-11,-5-28,-12-29,-16-40,-12-31,-6-21,0-14,1-7,0 5,8 34,14 52,15 49,12 43,1 16,-2 1,-11-18,-21-47,-14-51,-8-39,-3-25,0-10,6-4,7 3,8 29,6 34,5 32,-3 19,0 9,-3 3,-5-8,-6-17,-3-27,-4-39,0-32,3-18,1-6,5 6,5 12,10 31,10 38,3 33,1 25,3 16,-1 12,-2-3,-4 0,-7-6,-9-16,-3-28,2-40,1-28,3-22,2-5,6 15,13 36,9 23,4 22,3 7,-4-2</inkml:trace>
</inkml:ink>
</file>

<file path=ppt/ink/ink9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16T13:41:52.335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1353 0,'0'0,"-3"2,-3 1,-1 5,-4 1,-1 1,-1-2,1 0,1 2,0-4,2 0,1-1,1 0,1-2,0 0,-1 0,-1-2,2 2,-1-1,0 2,-1-1,0 1,-2-2,3-3,2-3,-1 2,0-2,1 3,0 1,-3 3,1-1,1 3,-1-1,0-1,1 1,0 1,-2-3,2 2,0 2,-1-1,0 0,1 2,-2-2,3 1,-1-2,2 1,-2 0,0-2,-1-1,-1-1,-1 0,2 1,-1 0,1-1,-1 3,-1-1,2 0,0 1,-1 2,2-1,0 1,1-1,-1 0,0-1,-1 0,-1-1,1 1,0 1,0-1,1 0,0 0,1-1,-1 1,1 0,0 0,-2-1,1 1,0-2,0 2,0-1,0-1,1 3,-1 0,0-3,0 2,0-1,1 1,-1 2,2 1,-1-1,-1-2,0 2,-1-3,3 2,0 1,0-1,0-1,0 2,0-1,1 2,-1-3,1 2,1 1,-3-1,2 0,0 0,1 2,-1-3,1 3,-2-2,0 2,1 0,-1 1,1-1,-2 0,2-2,-1 3,0-3,0 3,0-1,0-2,-1-1,-1 1,-1-2,-1 0,-2 2,3-3,0 2,-1-1,2-1,0 0,0 1,0 0,2 1,1 0,-1 1,0-1,2 3,-2-3,1 1,1 1,-2 0,1 0,-2 1,1-2,1 2,-1-2,1-1,0 3,0-3,-1 2,2-2,0 3,-1 0,0 1,-1 0,0-1,-1 0,1-1,1 0,-1 0,-2 3,0-2,0 0,0 0,-1-1,2-2,0 1,0-2,0 2,0-3,-1 0,1 1,-2 1,2 1,0 0,-1-2,0 0,2 3,-1-3,2 2,0 1,-2-1,2 3,-1-3,0 1,-1 2,1-3,1 3,1-1,0 1,1 1,1-2,0 1,0 0,0 0,1 2,-1-3,0 1,0 1,0-2,-2-1,0 1,0-1,1 0,-2 2,0 0,1-2,-1 3,2-1,-2-1,1-1,-2-1,-1 3,0-2,1 2,-1-3,2 2,0-1,-1 0,1 3,-3-3,2 2,0-2,0 1,-2-1,2 0,-1 0,1 0,0-1,-1 2,2-1,0 2,2 0,-2-2,0 1,1-2,1 3,-2-4,0 2,1 0,0 1,1-1,-1 2,0 0,0 0,0 0,-1-2,1 1,0-1,-3 1,2-1,1 2,0 0,1 0,0 0,1-1,-2 2,0 0,0-2,-1 2,0-1,-2-1,1 2,-1-2,1-2,0 2,1 0,2 0,0-1,1 2,0 0,0 0,0 1,0-1,1 0,-1 0,0-1,0 2,0 0,0 0,0-2,0 1,0-1,0 2,0-1,0 0,0 1,0-1,0-1,0 1,0 1,0-2,0 2,0 0,0-2,0 1,0 1,-2-3,0 0,0 0,-1 0,0-2,0 1,1 2,1-1,0 2,1 0,0 0,0 0,-2 1,0-2,-2-1,1 1,-2-1,-2 0,0 2,-1 0,1-1,0-1,1 0,2 1,0-1,2 1,2 2,0-2,0 1,0-1,0 1,1 1,-1-1,0 1,0-1,0-1,0 2,0-1,0-1,0 2,0 0,-2-4,0 2,0-1,1 1,0-1,0 2,1 1,0-2,0 1,0-1,0 2,0-1,-2-2,0 1,0-2,1 3,-1-2,2 2,-1 0,1-1,0 2,0 0,0-2,0 1,0 0,0 0,0 0,0 0,0 1,0-1,0 0,0 0,0 0,0 0,0 1,0-1,0 0,0 0,0 0,0-1,0 2,0 0,0-2,0 2,2-2,0 1,0 1,0-2,-1 2,1-1,1 0,-1 0,-1 0,0 0,0 1,-1-1,0 0,0 0,0 0,0-1,0 2,0 0,0-2,0 2,0-2,0 1,-2-1,0-1,0 1,1-2,0 4,0-3,-1 2,0 0,0-1,0 2,1 0,0-1,1 0,0 0,0 0,0 0,0 1,0-2,0 2,0-2,0 1,0 1,0-2,0 2,0 0,0-2,0 1,0 1,0-2,0 1,0 1,0-1,0 0,0 0,0 0,0 0,0 1,0-1,0 0,0-1,0 2,0-1,0-1,2 1,0-3,0 1,0 2,1-4,-1 1,1 4,-2 1,0 1,2-2,0 2,1-3,-1 1,0-3,-1 1,2-2,-2 1,1-1,0-1,0 1,0 1,1-1,-1 0,1-2,1 2,-2-1,-1 3,1-3,0 2,-1 0,0 1,1-3,-1 3,0-2,0 2,1 0,-1 1,0-1,0 1,-1 1,2-3,-1 1,1-2,-1 3,-1-2,-1 2,1 0,-1-1,1 1,1 2,0-3,-1 1,0 1,0-2,-1 1,2 1,0-1,0 0,0 1,-1-2,0 1,-1 0,2-1,0-2,0 2,-1 0,0 0,0 0,1-2,0 2,0-1,-1 1,1 0,-2 1,2 0,1-1,-1 1,0 1,-1-1,0 0,-1 1,2-4,0 2,-1-1,1 1,-1-1,0 2,-1-1,2 1,0 1,0-2,-1 2,2-2,0-2,-1 2,0 0,-1 0,0-1,-1 2,0-1,2 3,0-2,-1 1,1-2,-1 1,-1 0,2 0,0 1,0-1,0 0,-1 0,2-1,0 2,-1-1,0 0,1 1,-1-1,2-2,0 1,1-2,-1 2,2-2,0 1,0-1,0 1,0-4,0 2,0-2,-1 2,0 1,-1 0,0 1,-2 3,2-4,-1 1,1 1,0 0,-1-1,1 0,-1 0,0-3,1-2,0 0,0 0,0 1,-1 2,-1 1,0 2,0-3,0 4,2-5,-1 2,2 1,-1-1,-1 3,2-3,-1 1,-1 0,0-1,0 0,2-2,-1 3,-2-2,1 2,-2 1,2 1,1-3,2 0,0-1,-2 2,1-1,-1 1,-1 1,1-1,0 0,0-1,0-1,-1 3,-1-2,0 2,0-2,1 0,-1 2,1-2,0 0,1-1,0 1,1 0,-1 1,1 0,0 2,1-3,-2 2,-1-1,2-1,-2 0,0 1,0-2,0 1,1-1,2-1,-1-1,2 0,-2 3,0-4,0 3,-2 1,2 1,-2 1,1-2,2 0,0-1,-2 0,0 2,0 2,-1-2,-1 2,1-3,-1 3,1-3,-2 2,2 1,-1-1,1 1,0-2,3 1,-2-2,0 2,1-1,-1-1,0 0,0 3,1-4,-1 2,0 0,0 1,0-1,0 1,0-2,1 0,1-3,1 0,1-2,-1 2,1-2,-3 3,1 0,1-1,0 1,-1 2,2-2,-3 2,1-3,-2 3,2-3,0 1,-1 0,1-2,-1 4,1-2,-2 0,2 0,-2 1,1-1,-1 1,1-1,-1 1,1-2,2 2,-2-1,1-2,1 3,-1 0,0 2,1-1,2-1,-1-2,-1 1,0-1,0 0,-1-1,1 1,0 0,1-1,-2 0,0 1,2-1,0-1,1 3,-1-2,1 0,1-1,0 0,-1 0,-1 1,-1-1,1 1,-1 2,-1 0,-1-1,0 2,1-2,1 0,1 0,2 0,-1 1,0-1,0 1,1-1,-1 3,-2-2,0-2,-1 3,1-1,-1-3,3 3,-1-1,0 0,1-2,1 0,0 2,-1-1,1 0,-1-1,1 0,0-1,-1 2,1-2,-1 0,1 0,-1-2,1 2,-1 0,0 0,2 0,-2 0,0 0,0 0,1 0,-2-1,-4-2,-6-4,-6-3,-4-2,-2 0,0-1,-2 2,4 2</inkml:trace>
</inkml:ink>
</file>

<file path=ppt/ink/ink9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16T13:41:52.336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1277 56,'0'0,"0"-1,0-3,-2 0,0-2,-2 3,1-4,-3 3,2-1,0-1,0 0,-1 1,-2 3,0 1,-3 0,1 0,0 1,1 2,1 0,-1-1,-1 2,1-2,1 2,0-1,2 1,-1 4,-1-3,1 2,0-1,2 0,-2-1,0 2,-1-1,1 0,-2-1,1 0,0 0,-2 0,2 0,-1-1,1-1,-1 2,0-1,-1 0,0-1,-1 4,1-2,-1 1,1 1,1-2,0 1,0 0,2 1,0-2,1 3,2-1,-1 1,0-2,1 2,-1-2,1 2,-1 0,0 0,0-2,-1 2,0 0,1 0,-1 0,0-1,1 2,2-1,-1 1,0 1,-1-2,-1-3,-2 1,-1-3,-1-1,0-1,-1 0,1 1,-1 2,0 2,2-1,2 2,1 2,1-1,-1 1,2 0,-2-4,0 2,0 1,1 0,-1-1,1 0,1 2,-2-3,2-1,-1 1,-2 0,-2 2,0-1,2-1,-1 1,-1-3,2 1,0 2,1-2,2 2,0 0,1 0,-1 2,-1-4,-2 1,1 1,1 1,-2 0,1 1,0 1,1 0,1 0,1 1,-1-3,0 0,1 1,-1-1,0 1,-1-1,0 0,1-1,-2 3,1-2,2 2,-2-3,1 2,0-1,2 0,-1 3,0-3,0 2,-2-2,1 1,-2-1,-1 0,0 1,0 0,1-2,-1 0,1-1,0 0,1-1,-1 0,-2 0,2 3,-1-3,1 3,-1-1,0 1,1-2,1 3,-2-2,0 2,0 0,0 2,0-3,-2 0,3 0,-3 0,3-2,1 3,2-2,-1 1,0-1,-1 1,1 0,-2 0,1-1,-1 2,0-1,0 1,-1-1,0 0,2-1,1 3,1-2,1 2,-1-3,0 2,-1-1,-1 1,0 1,-1-1,1 1,0-1,1 1,0 0,-1-1,1-1,1 0,-2 0,1-2,0 3,2-2,-2 2,-1 0,2 2,0-1,-1-3,1 2,0-1,0 1,1 0,-1 0,-1 2,1-2,-1 1,0 0,0 0,0-1,0-1,0 1,1-1,1 2,-1-2,0 0,0 1,0-1,-1 0,0 1,-1 0,0-2,1 0,1 3,-2-1,2 0,-1 1,0-2,0 0,1 0,-1 2,0-2,0 2,1 0,0-1,1 2,1-1,-1 0,-1-2,1 0,-1 1,0-1,1 1,0 2,1-2,0 1,0-1,0 1,0 1,0-1,0 1,0-1,0-1,0 2,0-1,0-1,0 2,0 0,0-2,0 1,0 1,0-2,-1 1,-1 2,-2-3,-1 1,-2 1,0-2,0-1,1 1,2-1,1 0,2 2,0-1,1 1,0 0,0-1,0 2,1 0,-1-2,0 2,-2-4,0 2,0 0,1-1,0 1,0 0,-1-1,0 0,0 1,0-1,1 1,-1 0,2 2,0-1,0-1,0 1,0 1,0-2,0 2,0 0,0-2,0 2,0-1,0-1,3 2,-1-1,0 0,0 0,-1 1,0-2,-1 1,0 0,0 1,0-1,0 0,0 0,0 0,0 0,0 0,0 1,0-2,0 2,0-1,0-1,0 2,0-1,0 0,0 1,0-1,0-1,0 1,0 0,0 2,0 0,-2-1,0-1,-2 2,0 0,1-1,-2-3,2 1,0-1,-1 1,1-1,1 2,-2-1,1 2,0-1,1 0,0-2,-1 0,1 1,-1 0,0-2,1 0,0 1,0 2,1-2,0 1,1 0,0 1,-2-1,0-1,0 0,1 2,0-1,0 0,1 1,0-1,0 2,0-1,0 0,0 0,0 1,0-2,0 1,0 2,0-3,0 1,0 0,0 0,0 0,0 0,2 1,0-1,0 0,-1 0,2-2,0 0,0 1,-2-1,0 2,0-2,-1 2,1 0,-1 0,-1 0,1 1,0-1,0 0,0 0,0 0,0 0,0 0,0 1,0-1,0 0,0 1,0 2,0 1,0-2,0 2,0-2,0-1,0 1,0-2,0 1,0-1,0 0,2-1,1 1,-2 1,1-2,-1 2,0-1,1-2,0 0,2-1,0-1,-1 2,1-3,-1 3,0-2,0 4,1-2,0 0,1 0,-2 0,1 0,-1 1,0 1,-1 0,1-3,-1 2,0 0,0-1,-1 1,0 0,-1 2,0-2,0 1,0 1,1-4,1 3,0-3,-1 2,0 0,0 1,0 0,-1-1,0 1,0 1,0-1,1 0,1 1,0-2,1 1,0-2,-1 1,1-1,-1 0,-1 3,1-5,0 1,0 2,0 0,-1-1,-1 2,1 0,-1 0,0 1,0-2,0 1,-1 1,3-3,0 1,0-2,0 3,-3-4,-2-2,-2-2,-2-2,-2-4,-1 1,2-3,1 1,-1-1,1 1,3-1,1-1,0 0,2 0,1-1,0 0,0 0,1-1,-1 1,0 0,0 0,0 0,0 0,3 1,-1 1,0 0,0-1,-1 0,2 2,-1-2,2 2,-1-2,2 2,-1-1,1 1,-1-2,0 0,-1 0,1-1,-2 0,2 1,0 5,-1 3,1 1,1 3,-1 3,0 0,-1 2,-1 0,-1 2,-1 0,0 1,0-1,0 0,0-2,0 1,-1-1,1-1,0 3,0-2,0-1,-2 1,0 0,1 0,-3-1,-1-1,1 0,-2-1,1-1,1 3,4-4,2 2,1-3,2 3,-1 0,0 1,-1 2,-1 0,-1-1,0 2,-1-2,2 1,-1-2,1 0,-1 1,2-2,1 1,-2 0,2 0,-1 0,1 1,2-2,-1 2,1-1,-1 2,-1-2,1 2,-2 1,0-1,1-2,-1 0,1 0,0-2,-1 1,1-1,-1 0,0 2,-2 0,1 1,-2 0,0 1,2 1,0-2,3 0,-2-1,2 1,-1 0,1 0,0 0,-2 0,-1 1,0 1,-1-2,-3 1,-2-5,-1 0,-1-4,-1-1,0 0,-2-3,0 0,0-3,2-1,1-1,3 0,-1 0,3 0,1-1,0 1,1-1,-1 1,0 0,0 0,2 0,-2 0,0-1,0 1,0 0,0 0,0 1,0-1,0-1,-3 3,1-1,-2 3,1-1,0 1,-1 0,0-1,1-1,1 0,-1 1,1-1,-1 1,2-3,-2 2,0-2,1 0,0 1,1-2,-2 0,1 2,0-2,0 2,1-2,1 1,-1 0,1 0,0-1,0 2,1-1,-1-1,0 2,0-2,0 0,0 2,0-1,0 0,0 0,0 0,0-1,0 1,2 2,1 3,1 4,1 4,-1 2,0 2,-1 2,-3-2,-2-3,-3-1,-3-1,0-1,0 0,2 1,2 3,2 0,-2 0,2 2,-2-4,1 3,-1-1,2 0,1 3,2-2,1-1,-1 2,4-3,-2 2,0-1,-1 1,0 2,-1 0,1-1,0 1,-1-1,1 2,-1 0,-1 0,1-2,-1 1,0 0,0 0,0 0,-1 0,1 1,0-1,2-2,0-4,2 0,1-3,0 1,2 0,-2 1,1 1,-1 1,0 0,0 1,-2 0,-1 4,-1-1,0-1,1 1,0-1,2 1,2-3,0-1,0 2,1-3,-2 2,0 0,-3 2,2 1,-1-1,0 2,-2 1,2-3,-1 1,1-2,-2 3,2-4,-1 2,2-2,0 0,1 0,-1 1,1 0,-1-1,1 4,-3-1,1-1,0 0,1-1,0 0,-1-1,-1 3,-1 0,0 0,-1 1,0-1,0 1,0 1,0-1,0 1,0-1,0 0,0 0,0 0,0 0,0 1,0-1,0-1,0 2,0-1,0-1,0 2,0 0,0-2,1 0,1-2,0 2,0-1,1-1,-1 1,1 0,-2 0,0 2,3-2,-2 3,2-4,-1 2,0-1,-1 1,2 1,-1-1,1 1,-1-1,0 1,1-1,-1-1,3 0,-2 1,-1 1,1-2,-1 2,2 0,-1 0,-1 1,1-1,-1 0,0 0,0-3,1 3,-1-3,0 0,0 0,0 1,1-1,-1 0,-1 0,2 2,-1-1,1 1,0 1,1 1,2-1,0 0,-1 0,1 0,0-1,1-1,1 0,0 1,0-2,1 1,-1-2,0-1,-2 4,1-4,-1 3,2-4,0 1,-2 1,1-2,-1 1,1 1,0 1,0-2,-1 2,-4-4,-2-1,-3-2</inkml:trace>
</inkml:ink>
</file>

<file path=ppt/ink/ink9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14T14:25:08.817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1182,'0'-6,"0"-18,0-9,2-13,27-12,-3-10,10 0,-12-6,7 6,-8 10,2-1,2 6,-8 1,-4-3,4 4,-5-5,-3 1,-7 22,19 31,-1 26,0 19,-3 12,1 5,4 1,-16 0,6-19,-10-33,1-42,-5-30,0-22,0-14,-4 0,4 6,-1 6,1 38,0 49,0 29,0 30,6 24,9-11,-1-32,-10-52,5-23,-3-31,-6 28,0 63,0 49,0 38,0 34,0 2,0-2,0-15,0-22,-17-38,-15-70,-13-49,7-33,-2-27,-9-13,12 5,7 1,16 12,6 16,-1 13,9 27,0 39,2 42,1 33,9 23,-1 6,4-3,-9-10,2-30,-4-38,-4-40,0-41,0-20,0-13,0 0,0 20,10 46,11 57,2 41,3 25,3 21,-6 2,-5-22,15-47,3-54,3-46,0-33,-1-19,-9-12,-4 10,-1 21,-1 43,-11 49,0 42,-18 52,-1 27,-15 12,-6-2,-5 2,7-17,13-22,-1-33,8-47,4-44,2-48,0-35,2-32,-2-5,0 8,0 22,10 47,3 67,9 56,5 61,9 27,3 0,-5-22,10-40,-3-59,13-56,-1-30,-10-24,-9 2,7 30,-4 36,2 46,-7 35,-4 19,-7 3,-3 1,-13-8,-3-32,-6-54,-20-61,0-28,-4-14,1 1,0 11,5 26,2 49,1 53,9 28,4 44,5 22,8-4,3-17,3-33,-3-65,-2-49,-12-38,-4-26,-1 5,-4 27,16 61,16 56,6 43,7 12,-9 2,-1-32,-7-49,-13-44,4-23,-6 7,10 39,1 29,9 21,-1-7,-8-34,-4-38,-14-31,2-22,3-14,-2-5,-7-1,11 9,2 14,18 46,23 65,9 46,2 34,1 0,-8-4,-8-42,-10-37,-11-49,-12-45,-5-28,-1-13,-1 0,3 21,20 52,16 53,12 57,8 36,0 47,-5 14,-8-7,-8-17,-26-42,-1-56,-26-60,-5-38,8-31,-2-14,4 9,15 14,29 67,26 82,28 58,-5 25,-4-4,-23-41,-15-51,-36-77,-24-65,-22-32,-2-19,7-8,11 13,6 9,28 53,30 71,33 67,12 44,2 10,-14-8,-14-31,-25-61,-14-58,-11-46,-5-23,-4-14,2 3,-7 8,6 34,-3 43,12 57,11 44,21 44,2 24,0-8,-16-11,-10-41,-11-49,-14-53,-7-36,-6-28,-9-22,6 3,6 32,21 67,20 58,16 30,8 39,0 13,-5-2,-4-11,-11-14,-20-50,-15-49,-18-46,-6-36,10-23,-10-11,7-3,10 7,7 52,26 51,11 45,11 37,11 22,-11 13,-12-6,9-22,-10-12,-7-35,-14-47,-19-59,-10-25,7-34,-1-23,5-3,7 4,3 15,-3 26,6 44,0 84,22 59,10 39,2 16,0 5,-17-23,-1-33,-9-70,-6-66,4-39,-5-28,-5-1,5 3,8 37,15 51,5 44,5 46,-1 23,0 13,-9-37,-7-47,-16-57,-8-31,0-16,0-14,0 6,-7 15,2 34,-2 61,5 74,11 51,14 21,7-1,9-4,0-53,-10-66,-11-73,-7-42,-10-31,1-13,-7 5,8 8,20 55,12 55,22 76,12 44,3 16,-2 5,-9-8,-4-63,-12-53,-15-64,-4-38,-12-22,-6-21,0 10,-2 16,8 22,11 45,16 57,-8 41,6 41,-14 22,1 1,4-32,-8-72,-5-70,-4-51,-4-31,-1-9,0-4,0 11,-1 13,1 43,6 66,9 55,3 30,3 31,-3 12,-3 1,-9-7,0-15,-6-11,-7-46,-13-42,-8-54,11-34,-1-17,-2-13,2 4,3 11,8 36,2 61,2 50,3 40,0 53,8 3,1 11,13-12,-2-65,-3-47,-3-76,-3-54,-9-16,3-19,-5 12,7 72,12 75,21 73,11 31,-2 16,-10-35,-12-59,-10-58,-9-64,-3-37,-5-9,0 9,-5 33,18 64,11 51,4 56,10 24,0 16,-13 0,4-9,-2-44,-13-54,-2-55,-7-37,-5-23,6-9,-12 5,6 37,0 62,-3 55,3 23,0-34,0-48,-2-67,2-49,0-25,0-12,2-2,-2 26,0 46,0 67,10 83,0 46,1 27,8 6,1-15,-3-42,-10-61,3-47,-7-44,-3-32,0-11,0-14,0 3,0-9,0 42,14 58,19 76,18 69,4 30,3 9,-5-1,-8-22,-20-12,-8-21,-5-45,-11-48,-1-48,0-34,-2-22,-1-17,3 4,0 10,0 13,5 29,23 51,23 46,15 49,0 28,-11 12,-9-5,-18-10,-9-32,-12-53,-6-69,-2-44,-3-26,1-8,-11 9,1 44,9 65,4 64,12 52,-7 26,16 12,-10-9,1-41,-9-57,-11-56,-22-53,-30-57,-23-25,-2 7,-1 22,10 50,11 54,0 45,7 41,16 12,9 4,5-17,4-31,-23-45,0-59,-21-41,-18-41,-10-27,-8 4,20-4,1 23,25 37,13 62,28 51,3 53,13 22,1 27,2 1,4-2,-6-2,-2-34,-8-46,-2-54,-3-40,-22-38,-10-18,1-4,6-4,-2 44,18 68,3 68,11 62,9 26,-1 13,4-5,-8-1,-13-47,-10-60,-31-61,-4-39,-8-44,0-23,12 30,21 43,13 61,2 70,7 41,6 34,4-10,-9-21,-2-36,-13-69,-11-72,-12-51,-5-34,-3-8,11 16,2 26,2 40,-7 74,-15 67,-7 59,-14 31,12-16,15-8,11-35,7-25,7-36,-6-37,-11-35,-7-51,3-38,-3-23,18 12,2 16,6 22,22 29,21 54,36 47,15 26,4 23,-10 15,-22-4,-7-24,-16-42,-41-47,-19-38,-9-40,-4-31,-1-8,12-2,9 29,14 42,28 68,24 69,13 54,21 18,0-1,-11-14,-7-44,-28-40,-22-53,-26-49,-5-29,-6-19,4-12,-4 10,23 45,21 80,29 64,13 66,16 19,-14 5,-18-29,-36-62,-27-78,-10-56,-15-33,5-16,9-7,18 9,12 35,10 58,12 37,-11 30,5 15,-9 0,-10-7,-2-27,-17-38,1-59,-7-37,11-33,3-8,2 11,15 14,18 46,18 53,-1 50,13 35,-3 23,-1 14,-1 1,-4-2,-17-11,-18-20,-5-43,4-55,6-40,-1-33,8-7,8 23,25 50,19 35,2 29,8 11,-6-2</inkml:trace>
</inkml:ink>
</file>

<file path=ppt/ink/ink9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15T14:24:09.820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1 935,'0'-5,"0"-14,0-7,2-10,19-10,-1-8,6 1,-8-6,5 5,-6 8,2-1,1 6,-6-1,-3-1,3 3,-3-5,-3 2,-5 17,14 24,-1 21,1 15,-3 10,1 3,3 1,-13 1,6-16,-8-26,0-33,-3-24,0-17,0-11,-2-1,2 5,-1 6,1 29,0 39,0 23,0 24,4 18,7-8,0-25,-8-41,3-19,-1-25,-5 24,0 49,0 38,0 30,0 28,0 1,0-2,0-11,0-18,-13-30,-11-55,-9-39,5-26,-2-21,-6-11,8 4,6 1,12 10,3 12,1 10,6 22,0 31,1 33,2 26,6 18,-1 5,3-2,-7-9,2-23,-3-30,-3-32,0-32,0-16,0-10,0-1,0 17,8 36,7 45,2 32,2 21,3 15,-5 2,-3-17,10-37,3-43,2-36,0-26,-1-16,-6-8,-3 6,-2 18,0 34,-8 38,0 34,-13 40,-2 23,-10 8,-5-1,-3 1,5-12,9-18,0-27,5-36,3-36,2-38,0-26,2-27,-2-3,0 6,0 17,7 38,3 53,7 44,3 48,6 22,3-1,-4-17,8-32,-2-45,9-46,0-23,-9-20,-5 3,4 23,-2 29,1 36,-6 28,-2 14,-5 3,-3 1,-9-7,-2-24,-6-44,-13-48,-1-21,-3-12,1 1,0 8,4 21,0 39,3 42,5 22,4 35,3 16,6-2,3-13,1-27,-1-51,-3-39,-7-29,-5-21,1 3,-4 22,13 48,10 45,6 33,5 10,-7 2,-1-26,-5-38,-9-36,3-18,-5 6,7 31,1 23,7 17,-1-6,-6-27,-2-31,-12-23,3-18,1-11,-1-4,-5-1,8 7,2 12,12 36,18 51,7 37,1 26,1 1,-6-4,-6-33,-7-30,-9-37,-9-37,-3-22,-1-10,-1 0,3 17,14 41,12 42,10 44,5 30,0 36,-3 12,-7-6,-6-14,-18-33,-2-44,-19-47,-3-30,5-26,-1-9,3 6,10 10,23 54,19 66,21 45,-5 19,-2-3,-17-31,-11-42,-27-60,-18-52,-16-25,-2-15,6-6,8 10,3 7,23 42,21 56,24 53,10 35,2 8,-12-6,-9-25,-20-49,-9-45,-9-36,-4-19,-2-11,1 3,-5 6,4 27,-2 34,9 45,8 35,16 34,1 19,1-5,-13-10,-7-32,-9-39,-9-41,-6-29,-4-22,-8-18,6 3,4 25,15 53,16 46,11 24,6 30,0 10,-3 0,-4-10,-7-10,-16-40,-11-39,-13-37,-4-27,6-19,-6-9,5-2,7 6,5 40,20 41,7 36,9 29,9 17,-9 11,-9-6,7-16,-8-10,-5-28,-10-37,-15-47,-6-19,4-27,0-19,3-2,5 4,3 11,-2 20,4 36,0 66,16 47,8 31,1 12,0 3,-12-16,-1-28,-7-54,-4-53,3-30,-4-23,-4-1,4 3,6 29,11 41,4 34,3 37,0 17,0 11,-7-29,-5-38,-12-44,-6-25,0-12,0-12,0 5,-5 12,1 27,-1 48,4 58,8 41,10 17,5-1,7-4,0-41,-7-53,-9-57,-4-33,-9-25,2-11,-6 5,6 6,16 44,8 43,16 59,9 37,3 11,-2 5,-6-7,-4-50,-9-41,-10-51,-4-31,-8-16,-5-17,0 7,-2 14,6 16,9 37,12 44,-6 32,3 34,-9 16,1 2,2-26,-6-57,-3-55,-3-40,-3-25,-1-7,0-4,0 10,-1 9,1 35,4 52,7 43,3 25,1 23,-1 10,-3 1,-7-5,1-13,-5-8,-6-37,-8-33,-7-42,8-27,0-14,-2-11,2 4,2 9,5 28,3 49,0 39,3 32,0 41,6 3,1 9,9-10,-1-51,-2-38,-3-59,-2-43,-6-14,2-14,-4 10,5 57,9 58,16 59,8 24,-2 13,-7-28,-9-47,-7-45,-7-51,-2-29,-4-8,0 7,-4 27,13 50,9 41,3 44,7 19,0 13,-9 0,3-8,-2-35,-10-42,-1-43,-5-30,-4-18,4-7,-8 4,4 29,0 49,-2 44,2 18,0-27,0-38,-2-53,2-39,0-20,0-9,2-1,-2 20,0 36,0 54,7 65,0 36,2 22,5 4,1-11,-3-34,-6-47,1-39,-5-33,-2-27,0-8,0-10,0 1,0-6,0 32,11 46,13 61,14 54,3 24,2 7,-3-1,-7-17,-15-10,-5-16,-4-36,-8-38,-1-38,0-27,-2-17,0-13,2 2,0 9,0 9,4 24,17 41,17 35,11 39,0 22,-8 10,-7-4,-13-8,-7-25,-9-43,-4-54,-2-34,-2-22,1-5,-8 7,0 34,7 52,3 50,9 41,-5 22,11 8,-7-6,1-33,-7-46,-7-43,-18-42,-21-45,-18-20,-2 5,1 18,6 39,9 43,0 36,4 33,13 8,7 4,3-14,3-24,-17-36,0-46,-16-33,-12-33,-9-20,-5 2,14-2,2 17,17 30,11 49,20 40,3 42,9 18,1 21,2 0,2-1,-4-2,-1-26,-7-37,-1-42,-2-33,-17-28,-6-16,-1-3,5-2,0 34,11 54,4 53,8 49,6 22,-1 9,4-3,-7-1,-9-38,-7-47,-24-48,-3-31,-5-35,-1-18,10 24,15 34,9 48,3 55,4 33,5 26,2-6,-5-18,-3-29,-9-54,-8-56,-9-41,-4-28,-2-5,8 12,2 21,0 31,-4 59,-11 54,-6 45,-10 25,9-12,12-7,7-27,5-21,6-28,-4-29,-9-27,-5-41,2-31,-2-17,13 10,1 11,6 19,15 22,17 43,25 37,13 21,2 18,-8 11,-15-2,-6-20,-12-32,-30-38,-15-30,-6-32,-3-24,-1-6,9-2,7 23,10 34,22 53,16 54,11 43,15 15,0-1,-8-12,-5-34,-21-32,-16-41,-20-40,-4-22,-4-16,4-8,-4 6,17 37,15 63,23 51,9 51,12 16,-11 3,-12-22,-28-49,-20-62,-7-45,-11-25,3-13,7-5,14 6,8 29,8 44,9 31,-9 23,5 12,-8 0,-7-6,-1-21,-13-30,1-46,-5-31,7-25,3-6,2 8,10 12,15 36,12 42,0 39,9 27,-2 20,-1 10,0 1,-4-1,-12-10,-13-15,-4-34,3-44,4-31,0-26,5-6,7 18,18 40,14 27,2 24,6 8,-5-1</inkml:trace>
</inkml:ink>
</file>

<file path=ppt/ink/ink9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16T13:41:52.340"/>
    </inkml:context>
    <inkml:brush xml:id="br0">
      <inkml:brushProperty name="width" value="0.05" units="cm"/>
      <inkml:brushProperty name="height" value="0.3" units="cm"/>
      <inkml:brushProperty name="color" value="#66CC00"/>
      <inkml:brushProperty name="ignorePressure" value="1"/>
      <inkml:brushProperty name="inkEffects" value="pencil"/>
    </inkml:brush>
  </inkml:definitions>
  <inkml:trace contextRef="#ctx0" brushRef="#br0">1 463,'0'4,"0"7,4 2,3-7,4-14,5-15,9-13,1-10,1-7,-5 15,-1 24,-3 23,-6 21,-4 14,-4 10,-3 4,-1 3,0-4,-1-8,0-16,0-24,0-23,1-19,0-12,0-10,0 1,0 14,0 23,0 25,0 20,0 20,0 11,-5 5,-6 7,-2 0,2-7,2-24,3-38,3-24,1-27,7-16,1-6,6 0,0 2,3 13,4 30,3 34,-2 25,1 17,-4 9,0 5,-2 0,0-14,-1-27,0-26,-1-22,-3-17,-3-10,-4-1,-1 12,4 24,0 29,-1 26,0 17,-2 9,-1 2,-2-5,-4-12,-3-25,1-30,1-24,1-22,1-11,2-4,0-1,1 1,1 4,-1 6,0 24,5 40,7 39,5 21,0 9,-2-4,-4-19,-5-28,-2-33,-2-24,-2-21,0-12,-1-4,0 1,0 1,1 8,0 23,-1 32,1 37,0 26,0 13,0 4,0-20,5-30,2-29,-1-23,-1-12,3 0,6 17,4 21,5 20,2 21,-2 13,0 7,-5-1,-5-17,-4-29,-5-28,-2-20,-2-14,4 6,6 24,2 20,-2 20,2 10,0-4,-3-22,-3-22,-2-17,-2-13,3-8,2-4,4 7,4 17,5 34,9 31,9 20,3 16,-1 15,-8 4,-8-8,-9-27,-11-37,-7-44,-3-27,0-18,0-6,2 1,2 10,0 11,6 26,3 28,4 34,5 22,0 6,-2 4,-5-4,-2-6,-4-23,-7-24,-2-29,0-23,0-18,2-8,1-1,1 3,1 9,1 10,5 20,2 28,4 36,1 26,-2 13,-2 4,-4-5,-1-20,-2-27,-1-32,0-24,0-21,-1-10,1-4,-1 6,1 17,10 31,7 33,11 28,10 15,4 7,-6 2,-4-12,-7-24,-3-28,3-30,-1-20,-1-2,-4-4,0 7,1 21,-3 18,1 20,2 22,-2 18,-5 10,-4 3,-3-1,-4-31,-1-31,-1-27,-1-18,0-14,0-6,1 2,-1 5,6 12,11 23,7 23,10 20,4 16,0 10,-5 6,-5-3,-1-10,-5-7,-6-17,-2-19,3-22,3-16,-1-11,0-3,-2 2,-4 5,1 10,2 19,0 32,1 28,-2 24,1 10,4 2,-7-19,-5-29,-9-35,-4-32,-6-19,0-11,1-5,3 6,3 17,6 30,14 29,8 20,5 15,4 8,-5 4,-7 2,-6-1,-11-16,-10-24,-10-36,-5-30,0-22,-1-9,3-6,1 5,3 22,5 28,4 29,3 23,3 17,1 10,-5 7,0 2,-5-5,-6-11,1-19,-3-24,-7-26,-5-25,-2-22,0-9,1-1,5 4,2 24,6 35,5 45,1 36,2 28,2 2,4-5,1-13,2-15,-4-17,-6-22,0-18,-9-25,-6-23,2-19,5-8,6-2,4 3,5 7,7 25,9 29,6 24,5 20,-1 18,-4 10,-6 4,-4 0,-4-7,-7-18,-9-30,-6-33,-5-21,-14-14,1-6,0-3,7 0,4 12,1 28,5 29,5 23,1 16,2 11,3 6,4-3,1-6,-3-11,-5-14,-6-24,-5-23,-3-17,2-12,5-8,6-2,5-1,3 0,3 0,6 22,8 25,10 26,7 20,2 14,-3 4,-8 4,-6-13,-12-23,-10-24,-9-20,-6-16,-5-5,2 0,6 18,6 24,5 21,4 19,3 7,1-7,-4-20,-11-22,-12-34,-12-24,-3-16,0-12,2-1,4 6,3 18,2 36,2 37,5 38,3 21,4 10,1 3,-2-8,-3-14,-3-31,-1-48,3-39,0-22,5-7,0 9,7 32,11 36,14 39,5 21,4 12,-3 8,-4-4,-5-15,-15-31,-11-31,-8-22,-5-14,-3-8,4 12,11 24,8 31,10 28,9 19,8 10,0 4,-3-4,-10-18,-10-31,-10-26,-7-32,-5-16,1 11,6 24,9 25,8 23,2 18,3 11,-1 6,0-1,-10-1,-14 0,-13 1,-5-6,-1-10,2-12,7-16,9-19,3-19,1-14,2-10,-5-5,1 0,9 21,10 25,12 23,2 20,0 12,-2-5,-4-19,-2-24,-3-21,-1-15,-1-7,9 14,13 31,17 31,6 24,6 22,-2 7,-3-10,-6-28,-4-30,-4-34,-3-27,0-16,3-7,2 3,-1 13,4 20,6 25,4 28,4 20,-1 17,-5 9,-6 2,-8-5,-11-9,-8-19,-6-30,1-25,4-30,4-14,1-3,6-4,5 10,2 20,1 27,1 24,-1 21,-5 13,-7 5,-6-1,-6-19,-3-24,-3-23,-5-18,-3-13,0-2,2-3,7 7,7 13,8 20,6 18,3 17,-2 15,-5 6,-5 0,-1-16,3-23,-1-22,-3-12,2-1,2 9,5 23,7 21,5 16,2 12,-1 6,-1 4,-6-18,-7-31,-7-32,-6-21,2-14,8-6,2 2,-2 7,0 16,4 25,6 24,5 20,2 13,-1 9,0 5,-1-2,-6-17,-7-24,-7-24,-5-26,-3-16,-3-9,4-5,1 4,0 8,4 12,4 23,11 24,5 20,3 15,1 10,-1 11,0-6,-7-7,-7-8,-6-15,-6-18,-8-19,-4-14,-1-11,-4-1,5 16,8 21,13 25,9 17,5 7,-2-1,-11-13,-12-23,-13-28,-3-30,-1-18,2-12,3-7,3 0,2 9,2 8,1 19,-5 32,-5 33,-7 33,-5 16,1 7,0 0,3-8,0-15,-1-22,-3-25,-3-23,-1-23,4-9,5 13,10 23,22 23,11 20,8 9,-8-10,-12-26,-10-21,-9-19,-4-11,0-7,0-4,-2 3,1 8,1 15,3 25,2 27,2 20,2 14,0 7,0-1,0-7,-4-10,-7-14,-6-25,-5-32,-3-25,2-18,0-21,5-3,4 9,6 16,3 24,3 30,2 32,0 34,1 17,-5 8,-6-9,-7-5,-5-4,2-6,-2-11,-1-17,-1-22,-2-25,-1-23,-1-12,5-5,1-1,-1 15,4 26,5 37,1 26,-4 17,-2 13,-4 5,-2 0,-1-13,-2-21,-5-26,-3-30,1-21,6-19,8-23,8-7,5 6,0 7,6 17,9 28,7 28,6 24,0 19,1 11,-3 6,-4 4,-10-10,-10-17,-13-25,-9-24,-5-14,0-3,4 15,8 18,2 19,5 11,4 5,0-10,-9-17,-10-22,-15-17,-9-19,-1-20,-1-8,0 0,9 7,12 25,12 35,5 28,1 20,2 14,0 7,-3-1,1-7,-1-12,-7-17,-10-23,-3-20,-5-12,9-1,15 10,11 20,6 13,-1 2,-5-12,-7-15,-5-19,0-19,0-14,1-5,5 4,5 19,8 27,8 27,4 22,0 26,-3 18,-3 7,-2 0,-1-5,-3-4,-4-14,-8-21,-6-27,-5-23,2-14,4-7,0 4,8 16,11 20,4 21,1 14,-9-3,-10-8,-3-3,2 3,2 7,3 2,4 1,-3-7,-5-8,-6-18,-8-19,-5-16,2-13,2-3,6 1,5 13,12 22,5 18,8 7,2-3,-5-18,-5-18,-1-13,-1-16,-1-17,0-6,-3 10,-2 11,0 20,7 26,8 25,7 13,1 8,-2 2,-3-10,-4-24,-3-18,-2-11,-1 4,-2 19,5 20,2 16,-1 13,-1 7,-1 4,-1-3,-1-5,-5-17,-7-14,-1-15,-4-17,-4-12,2-6,3 7,5 17,4 19,3 17,2 14,1 9,-9-14,-8-24,-6-18,-3-8,7-3,11 1,8 4</inkml:trace>
</inkml:ink>
</file>

<file path=ppt/ink/ink9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15T13:53:42.256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1333 0,'0'0,"-3"2,-3 2,-1 4,-4-1,-1 5,0-5,0 1,1 2,0-5,2 3,1-4,1 1,2-2,-1 0,-1 1,-1-4,2 3,-1-1,0 2,-1-2,0 2,-1-1,2-5,2-1,-1 1,0-1,1 1,0 2,-3 3,1-1,1 2,0 0,-1-1,1 2,0-1,-2-1,2 2,0-1,-1 3,0-3,1 4,-2-4,4 2,-2-2,2 0,-2 1,0-2,-1 0,-1-3,-1 2,2 1,-1-2,2 1,-2 1,-1 0,2 0,0 1,-1 3,2-3,0 2,1-1,0 1,-1-4,-1 2,-1-1,1 2,0 0,0-1,1 1,0-2,1 0,-1 1,2 1,-1-2,-2 0,1 2,0-4,0 4,0-2,0-2,1 4,-1 0,0-4,1 4,-1-2,1 0,-1 5,2-2,-1 0,-1-2,0 3,-1-4,3 1,0 2,0-1,0-2,0 3,1 1,0-1,-1-2,1 2,1 0,-3 2,2-3,0 2,1 0,-1-3,1 4,-2 0,0-1,1 1,-1 1,1 0,-2-1,2-3,-1 4,0-3,1 3,-1-1,0-2,-1 0,-1 0,-1-3,-1 2,-2 1,3-4,0 4,0-3,1 0,0 0,0 1,0 0,2 2,1-2,-1 2,0 0,2 2,-2-3,1 1,1 0,-2 0,1 2,-2 0,2-2,0 3,-1-3,1-2,0 4,0-2,-1-1,2 1,0 2,-1 1,0-1,-1 1,0 0,-1-2,1 0,1-1,-1 2,-2 2,1-2,-1 1,0-1,-1-1,2-2,0 0,0 0,0-1,0-1,-1 2,1-1,-2-1,3 5,-1-3,-1-1,0 1,2 1,-1-2,2 4,0-3,-2 1,2 3,-1-3,0 2,-1 0,1-1,1 1,1 1,0-1,1 1,1 0,0 0,0 1,0-1,1 1,-1-2,0 2,0-1,0 0,-2-3,1 3,-1-3,1 2,-2 0,0 1,1-1,-1 1,2 0,-2 0,1-3,-2 0,-1 2,0 0,1 1,-1-3,2 2,0-1,-1 1,1 1,-3-1,3 0,-1 0,0-1,-2 1,2-2,-1 1,1 1,0-2,-1 2,2-2,0 3,2-1,-2 1,0-1,1-2,1 3,-2-4,0 2,1 0,0 0,1 1,-1 0,0 2,1-1,-1-1,-1 0,1-2,0 2,-3-1,2 1,1 1,0 0,1 0,0 1,1-2,-2 1,0 2,0-2,-1 0,0 0,-2 0,1-1,-1 0,1-2,0 1,1 3,2-3,0 1,1 1,0 0,0-1,0 3,0-4,1 4,-1-2,0-1,0 3,0-3,0 2,0-2,0 1,0 0,0 0,0 0,0 1,0-1,0 0,0 0,0-1,0 3,0-2,0-1,0 3,0-4,0 2,0 2,-2-3,0-2,1 1,-2-2,0 2,0-1,1 1,1 1,0 1,1 0,0 0,0 0,-2 0,0 0,-2-3,1 3,-2-3,-2 2,0 1,-1 0,1-1,0-2,2 2,1-1,0 1,2-1,2 4,0-3,0 0,0 1,0 0,1 0,-1 2,0-2,0 0,0 0,0-1,0 2,0-3,0 4,0-2,-2-1,0-1,0 0,1 0,0 1,0 1,1 0,0 0,0 1,0-3,0 3,0-1,-2-1,0-1,0-1,1 3,-1-1,2 0,-1 0,1 1,0 0,0 2,0-2,0-2,0 4,0-2,0-2,0 3,0 0,0-1,0 0,0 0,0 0,0-1,0 3,0-2,0 0,0 0,0 0,0-1,0 2,0-1,0 0,0 0,2 0,0 0,0 0,0 0,-1 1,1-2,1 2,-1 0,-1-3,0 4,0-2,-1-1,0 3,0-4,0 3,0-1,0 0,0 1,0-3,0 4,0-2,0-2,-2 1,0 0,0 1,1-3,0 2,0 0,-1 1,0 0,0 0,0 0,1 2,0-3,1 1,0-1,0 2,0-1,0 1,0-1,0 0,0-1,0 1,0 0,0 0,0 2,0-2,0 0,0-1,0 2,0-1,0-2,0 4,0-2,0 0,0-1,0 1,0 1,0 0,0-1,0 0,0 1,0-2,0 1,0 0,2-1,0-1,0-1,0 3,1-4,-1 3,1 0,-2 2,0 3,2-3,0 2,1-2,-1-2,-1-1,0 1,2 0,-2-2,1 0,0 0,0 0,0 1,1-2,-1 2,1-4,1 3,-2 0,-1 1,1-2,0 3,-1-1,0 1,1-4,-1 4,0-1,0 0,1 1,-1 1,-1 0,1 0,-1 0,2-1,-1-1,1-1,-1 3,-1-2,-1 3,1-1,-1-2,1 2,1 1,0-1,-1 0,0 0,0 1,-1-1,2 0,0 1,0-3,0 4,-1-2,0-1,-1 2,2-2,0-2,0 0,-1 2,0 1,0-1,1-2,0 2,0-1,-1 1,1 1,-2-1,2 1,1-1,-1 1,0 2,-1-2,0 0,-1-1,2 0,0-1,-2 1,2-1,-1 1,0 1,-1-1,2 0,0 2,0-2,-1 3,2-4,0-1,-1 2,0 1,-1-2,0 0,-1 3,0-3,2 5,0-4,-1 3,1-2,-1-3,-1 5,2-2,0 0,0 0,0 1,-1-1,2-1,0 1,-1 0,0 0,1 2,-1-2,2-1,0-1,0-2,0 3,2-2,0 2,0-2,0 0,0-3,0 3,0-3,-1 1,0 3,-1-1,0 0,-2 3,1-1,0-2,1 3,0-1,-1-1,1 0,-1-1,0-3,1 0,0-1,0 1,0 0,-1 1,-1 2,0 2,0-2,0 2,2-4,-1 4,2-2,-2-1,0 4,2-3,-1 2,-1 0,0-4,0 2,2-1,-1 2,-2-2,1 2,-2 0,2 2,1-3,2 0,0 1,-2-1,0 0,0 0,-1 3,1-2,0 0,0-2,0 1,-1 1,-1 0,0 0,0-1,1 2,-1-1,1-1,0 0,1-2,0 2,1 0,-1 2,1 0,-1-1,2 1,-2-1,-1 0,2-2,-2 2,0-1,0-1,0 2,1-2,2 0,-1-2,2 0,-2 1,0-1,-1 2,-1 0,2 3,-2-1,1-1,2 0,0 0,-2-1,0 3,0-1,-1 1,-1 0,1-2,-1 3,1-3,-2 2,2 3,-1-4,1 2,-1-2,4 0,-2 0,0 0,1 1,-1-2,0 0,0 3,1-4,-1 2,0 0,0 0,0 1,0 0,0-2,1 0,0-3,2 0,1-2,-1 3,1-3,-3 2,1 2,1-2,0 1,-1 0,1 0,-2 2,1-2,-2 2,2-3,0 1,-1-1,1 0,-1 2,1-1,-2 1,2 0,-3-1,2 1,-1-2,1 2,-1-1,1-1,2 2,-2 0,1-4,1 5,-1-1,0 2,0-1,3-1,-1-2,-1 0,0 2,0-3,-1-1,1 2,0 0,0-1,-1 1,0 0,2-2,0 1,1 1,-1 0,1-1,1-1,-1-1,0 2,-1 1,-1-3,1 3,-1 0,-1 1,-1-1,0 2,0-2,2 0,1 0,2 0,-1 1,0-1,0 1,1-1,-2 2,-1-1,0-1,-1 2,1-2,-1-1,3 2,-1-1,0 0,0-3,2 2,0 1,-1 0,1-2,-1 1,1-1,-1-1,0 0,1 0,-1 0,1 0,-1 0,1 0,-2 0,1 0,2 0,-2 0,0 0,0 0,1 0,-3-1,-3-2,-6-5,-5-2,-5-3,-2 1,0 1,-2-1,5 3</inkml:trace>
</inkml:ink>
</file>

<file path=ppt/ink/ink9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15T13:53:42.257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1258 55,'0'0,"0"0,0-4,-2 1,0-5,-2 5,1-2,-3 0,2-1,0 2,0-4,-1 5,-1 0,-1 2,-3 1,1-2,0 2,1 2,1 1,-1-2,0 1,0-1,1 2,0-1,2 1,-1 4,-1-2,1 0,0 0,2-1,-1 1,-1 1,-1 0,1-3,-2 1,1 1,0 0,-2-2,2 1,-1-1,2 0,-2 0,0 0,-1 0,0-1,-1 3,1 0,0 1,0-2,1 1,0 1,0-2,2 3,0-3,1 2,2 0,-1 1,0-3,1 4,0-3,0 1,-1 1,0 1,0-3,-1 2,0 1,1-1,-1-2,0 2,1 0,2 1,-1-1,0 2,-1-1,-1-3,-1-1,-2-2,-1-1,0-1,-1 0,1 2,-1 0,1 2,1 1,2 1,1 2,1-1,-1 1,2-1,-2-2,0 1,0 2,1-2,-1-1,1 3,1-1,-1-2,1-1,-1 1,-2 1,-2 0,0 0,2 0,-1-2,-1 0,2-1,0 3,2-1,1 1,0 0,1 0,-1 2,-1-4,-2 3,1-3,1 3,-2 0,1 1,0 1,1 0,1 0,1 2,-1-5,0 1,1 0,-1 1,1 0,-2-1,0 1,1-2,-2 3,1-1,2-2,-2 2,1-1,0 1,2-2,-1 5,0-4,0 1,-2 0,1-2,-2 2,-1-1,0 1,1 0,0-1,-1-2,1 1,0-2,1 1,-1 0,-2-3,2 5,-1-2,1 1,-1 0,1 2,0-4,1 4,-2-1,0 1,0-1,0 3,0-2,-2-2,3 2,-3-2,4 0,0 1,2-1,-1 1,0-1,-1 0,1 2,-2-1,1-1,-1 2,0 0,0-1,-1 1,0-3,2 3,1-1,1 1,1 1,0-1,-1-1,-1 1,-1-1,0 0,-1 2,1 0,0 0,1-1,0 1,-1 0,1-3,1 1,-2 1,1-4,0 4,2-2,-2 1,-1 3,2 0,0-2,-1-2,2 2,-1 0,0-1,1 2,-1-1,-1 1,1 0,-1-1,0 2,0-1,0-2,0 1,0 0,1-1,1 2,-1-2,0-1,0 3,0-3,-1 2,0-1,-1 1,0-2,1 2,1 0,-2-1,2 1,0 1,-1-1,0-2,1 1,-1 3,0-4,0 3,1 0,0-1,1 3,1-2,-1 0,-1-3,1 1,-1 2,0-2,1 1,0 1,1 0,0 0,0-1,0 0,0 1,0 2,0-2,0 0,0 0,0 0,0 0,0 0,0 0,0 2,0-2,0-2,0 4,0-2,-1-2,-1 3,-2-1,-1 1,-2-1,0 0,1-3,0 2,2 0,1-1,2 1,0 1,1 0,0 0,0-1,0 2,1-1,-1 0,0 0,-2-1,0-1,0 1,1-1,0 0,0 2,-1-3,0 2,0-1,0 1,1 0,-1 1,2 0,0-1,0 1,0 0,0 0,0 1,0-1,0 1,0-3,0 4,0-2,0-2,3 4,-1-2,0 0,0-1,-1 2,0-1,-1 0,0 0,0 2,0-4,0 3,0-1,0-1,0 2,0-1,0 0,0 1,0-1,0-1,0 1,0 0,0 0,0 2,0-2,0 0,0-2,0 2,0 2,0-1,0 1,-2 0,0-2,-2 0,0 2,1 0,-2-4,2 1,0-1,-1 1,1-1,1 2,-2-2,1 4,1-2,0 0,0-3,-1 4,1-4,-1 2,0-2,1 0,0 2,0-1,1 1,0-1,1 3,0-2,-2 1,0-3,0 1,1 3,0-3,0 1,1 1,0-1,0 1,0 0,0 2,0-3,0 2,0-1,0-1,0 3,0-3,0 1,0 0,0 0,0 0,0 0,2 1,0-1,0-1,-1 2,2-3,0 0,0 1,-2-1,0 2,0-2,-1 2,1 0,-1 1,-1-1,1 0,0 0,0-1,0 1,0 2,0-4,0 3,0 0,0-1,0-1,0 3,0 1,0 2,0-3,0 0,0 1,0-1,0-1,0-1,0 2,0-2,0-2,2 2,1 0,-2 0,1 0,-1 2,0-3,1-1,0 0,1-1,1 0,-1 0,1-1,-1 1,0 0,0 1,1 1,0 0,1-2,-2 0,1 2,-1 0,0 2,-1-2,1-1,-1 1,0-1,0 0,-1 1,0 0,-1 2,0-1,0-1,0 3,1-6,1 4,-1-3,0 1,0 3,0-1,0 0,-1-2,0 2,0 1,0-1,1 1,1-1,0 0,1 0,0-1,-1-2,1 2,-1-2,-1 4,1-5,0 1,0 3,0-1,-1-1,-1 0,1 4,-1-2,0 0,0 0,0 0,-1 0,3-2,0 1,0-2,0 3,-3-3,-2-3,-2-2,-2-2,-2-5,-1 1,3-1,0 0,-1-1,1 1,3 0,1-3,0 2,2-3,1 3,0-2,0-2,1 3,-1-1,0 0,0 0,0-1,0 1,3 2,-1-1,0 1,0 0,-1-1,2 1,-1-1,2 2,-1-2,2 2,-1-1,0 2,0-3,0-1,-1 1,1-1,-2 0,2 1,0 5,-1 3,1 0,1 5,-1 2,0 1,-1 0,-1 1,-1 3,-1-2,0 2,0-2,0 1,0 0,0-2,-1 0,1-1,0 3,0-2,0 0,-2-1,0 2,1-1,-3-2,-1 1,1-2,-2 0,1 0,1 2,4-4,2 1,1-1,2 2,-1-1,0 2,-1 2,-1 0,-1 0,0 0,-1 0,2 0,-1-3,1 1,-1 1,2-2,1 1,-2 1,2-2,-1 2,0-1,3-1,-1 1,1 1,-1 1,-1-2,1 2,-2 1,0 0,1-4,-1 1,1 0,0-2,-1 1,1-1,-1 1,-1 0,-1 1,1 1,-2 1,0-1,2 1,0 1,3-3,-2 1,2-1,-1 1,1 1,0-1,-2 0,-1 0,0 2,-1-1,-3-1,-2-3,-1-1,-1-4,-1-1,0 1,-2-5,1 0,-1-1,2-3,1 0,3 0,-1 1,3-1,1 0,0-2,1 2,-1 0,0-1,0 1,2 1,-2-1,0-2,0 2,0 0,0 0,0 0,0 2,0-3,-3 2,1 0,-2 2,1 2,0-2,-1 1,0-1,1-2,1 3,-1-2,1 1,0 0,1-4,-2 3,0-2,1 1,0-1,1-1,-2 1,1 0,0 0,0 0,1-2,1 4,-1-3,1 2,0-2,0 0,1 3,-1-4,0 2,0 1,0-3,0 4,0-2,0-1,0 1,0 0,0 0,0-1,2 4,1 2,1 4,1 4,-1 1,0 4,-2-1,-2 1,-1-4,-4-1,-3-1,0-1,0-1,2 3,2 3,2-2,-2 2,2 1,-2-4,1 2,-1 0,2 1,1 1,2-1,1 0,-1 0,4-1,-2 2,0-4,-1 3,0 2,-1 0,1-1,0 1,-1 0,1 0,-1 1,-1-1,1 0,-1 0,0 0,0 1,0-1,-1 0,1 1,0-3,2 1,0-4,2-2,1-2,0 1,2-1,-2 3,0 0,0 2,0-2,0 3,-2-1,-1 4,-1-3,0 2,1 0,0-1,2 1,2-2,0-1,0-1,1-1,-2 3,0-1,-4 1,3 2,-1 0,0 1,-2 0,2-2,-1 1,1 0,-2-2,2 0,-1 0,2 1,0-3,1 1,-1 2,1-2,-1 1,1 3,-3-1,1-2,0 2,0-3,1 2,-1-2,-1 2,-1 1,0 1,-1 0,0-2,0 2,0 2,0-2,0 1,0-2,0 3,0-3,0-1,0 4,0-2,0 0,0 0,0 1,0-1,0-1,0 1,0 2,0-4,1 1,1-1,0 1,0 0,1-5,-1 5,1-1,-2 1,0 0,3-1,-2 4,2-5,-1 2,0-2,-1 2,2 1,-1 0,1 0,-1-1,0 1,0-1,0-2,3 0,-2 3,-1 0,1-1,-1 1,2-1,-1 2,-1-1,1 0,-1 1,0-2,0 0,1-1,-1 1,0-4,0 3,0-1,0 0,0 0,-1 0,2 2,-1 0,1-1,0 4,1-3,2 1,0 0,-1 0,1 0,0 1,0-4,2 1,0 0,0-1,1 2,-1-4,0 1,-2 2,0-2,0 1,2-1,0-2,-2 1,1-1,-1 2,1 0,-1-1,1 1,-1 1,-4-4,-2-1,-3-2</inkml:trace>
</inkml:ink>
</file>

<file path=ppt/ink/ink9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4-16T13:56:37.9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1 162 24575,'-1'19'0,"1"-1"0,1 1 0,1-1 0,0 1 0,2-1 0,0 0 0,9 25 0,0-15 0,1-2 0,2 0 0,0 0 0,2-2 0,34 38 0,-52-62 0,0 1 0,0-1 0,1 0 0,-1 1 0,0-1 0,0 0 0,0 0 0,1 1 0,-1-1 0,0 0 0,0 0 0,1 1 0,-1-1 0,0 0 0,0 0 0,1 0 0,-1 0 0,0 0 0,1 1 0,-1-1 0,0 0 0,0 0 0,1 0 0,-1 0 0,0 0 0,1 0 0,-1 0 0,0 0 0,1 0 0,-1 0 0,0 0 0,1 0 0,-1 0 0,0 0 0,1 0 0,-1 0 0,0-1 0,0 1 0,1 0 0,-1 0 0,0 0 0,1 0 0,-1-1 0,0 1 0,1 0 0,5-20 0,-4-31 0,-2 47 0,2-34 0,11-65 0,-11 92 0,2-16 0,-2-1 0,0 1 0,-5-54 0,-2 68 0,-1 23 0,-2 23 0,-4 52 0,4-44 0,3 1 0,0 80 0,5-121 0,-1 1 0,1-1 0,0 1 0,0-1 0,0 0 0,1 1 0,-1-1 0,0 1 0,0-1 0,1 0 0,-1 1 0,1-1 0,-1 0 0,1 1 0,0-1 0,-1 0 0,1 0 0,0 1 0,0-1 0,0 0 0,2 2 0,-2-3 0,0 0 0,0-1 0,0 1 0,0 0 0,0 0 0,0 0 0,0-1 0,0 1 0,0 0 0,0-1 0,0 1 0,0-1 0,-1 1 0,1-1 0,0 1 0,0-1 0,0 0 0,-1 0 0,1 1 0,0-1 0,-1 0 0,2-1 0,7-10 0,0 0 0,12-23 0,-20 33 0,137-247 0,-126 226 0,-2 0 0,9-28 0,-17 44 0,-2 7 0,1 0 0,-1 0 0,0-1 0,0 1 0,0 0 0,0 0 0,0 0 0,1 0 0,-1 0 0,0 0 0,0-1 0,0 1 0,0 0 0,0 0 0,0 0 0,0 0 0,0-1 0,0 1 0,0 0 0,0 0 0,0 0 0,0-1 0,0 1 0,0 0 0,0 0 0,0 0 0,0 0 0,0-1 0,0 1 0,0 0 0,0 0 0,0 0 0,0-1 0,0 1 0,0 0 0,0 0 0,0 0 0,0 0 0,-1 0 0,1-1 0,0 1 0,0 0 0,0 0 0,0 0 0,0 0 0,0 0 0,-1 0 0,1-1 0,-10 9 0,-11 16 0,-52 90 0,64-96 0,1 0 0,0 0 0,1 0 0,-9 39 0,15-47 0,0-7 0,1 0 0,0 0 0,-1 0 0,0 0 0,1-1 0,-1 1 0,0 0 0,0-1 0,-2 4 0,3-6 0,0 0 0,0 0 0,-1 0 0,1 0 0,0 0 0,0 1 0,0-1 0,0 0 0,0 0 0,0 0 0,0 0 0,0 0 0,-1 0 0,1 0 0,0 0 0,0 0 0,0 0 0,0 0 0,0 0 0,0 0 0,0 0 0,-1 0 0,1 0 0,0 0 0,0 0 0,0 0 0,0 0 0,0 0 0,0 0 0,-1 0 0,1 0 0,0 0 0,0 0 0,0 0 0,0 0 0,0 0 0,0 0 0,0-1 0,0 1 0,0 0 0,-1 0 0,1 0 0,0 0 0,0 0 0,0 0 0,0 0 0,0 0 0,0 0 0,0-1 0,0 1 0,0 0 0,0 0 0,-5-11 0,0-14 0,5 24 0,-7-43 0,-18-88 0,20 112 0,-1 0 0,-1 0 0,-1 1 0,-12-24 0,19 41 0,-1-1 0,0 0 0,1 1 0,-1-1 0,0 1 0,0 0 0,0 0 0,-1 0 0,1 0 0,0 0 0,-1 0 0,1 0 0,-1 1 0,0-1 0,-5-1 0,7 3 0,0 0 0,1 0 0,-1-1 0,0 1 0,0 0 0,0 0 0,0 1 0,0-1 0,0 0 0,0 0 0,0 0 0,1 1 0,-1-1 0,0 0 0,0 1 0,0-1 0,0 0 0,1 1 0,-1-1 0,-1 2 0,0 0 0,1-1 0,0 1 0,0 0 0,0 0 0,0 0 0,0 0 0,0-1 0,0 1 0,0 0 0,1 1 0,-1-1 0,0 3 0,-1 12 20,0 1 0,0-1 0,2 1 0,0-1 0,3 19 0,-2-28-134,0 1 0,1-1-1,0 0 1,0 0 0,1 0 0,0 0-1,0 0 1,1 0 0,0-1 0,0 0-1,1 0 1,8 10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59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2 120,'-1'-18,"0"6,1 0,0-1,3-12,-2 23,-1 0,0 1,0-1,1-1,0 2,-1-1,1 0,0 1,0-1,0 0,0 1,-1-1,1 1,1-1,-1 1,1 0,-1-1,1 1,0 0,-1 0,1 0,0 0,0 0,0 0,-1 1,1-1,3-1,-4 2,0 0,0 0,0 1,0-1,0 0,0 0,0 1,0-1,0 0,0 1,0-1,0 0,0 1,-1-1,1 1,-1-1,1 1,0 0,-1 0,1-1,0 0,-1 1,1 0,-1 0,1 0,-1 0,1-1,-1 1,0 0,1 0,-1 0,0 0,0 0,0 1,5 34,-5-33,-1 6,0 1,-1 0,0 0,0 0,-2-1,2 0,-2 1,-1-1,-10 16,-2 5,11-16</inkml:trace>
</inkml:ink>
</file>

<file path=ppt/ink/ink9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4-16T13:56: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24575,'3'0'0,"1"0"0,-1 0 0,0 0 0,0 1 0,0-1 0,0 1 0,0-1 0,0 1 0,0 0 0,0 0 0,0 1 0,0-1 0,-1 0 0,1 1 0,3 2 0,-4-1 0,1 0 0,-1 0 0,0 0 0,0 0 0,-1 0 0,1 0 0,0 1 0,-1-1 0,0 1 0,0-1 0,0 1 0,1 6 0,25 226 0,-26-219 0,1 0 0,1 0 0,0 0 0,1 0 0,1 0 0,9 18 0,-14-34 0,0-1 0,0 0 0,0 1 0,0-1 0,0 0 0,0 1 0,0-1 0,0 0 0,0 1 0,1-1 0,-1 0 0,0 0 0,0 1 0,0-1 0,1 0 0,-1 0 0,0 1 0,0-1 0,1 0 0,-1 0 0,0 0 0,1 1 0,-1-1 0,0 0 0,0 0 0,1 0 0,-1 0 0,0 0 0,1 0 0,-1 1 0,0-1 0,1 0 0,-1 0 0,0 0 0,1 0 0,-1 0 0,0 0 0,1-1 0,-1 1 0,0 0 0,1 0 0,-1 0 0,0 0 0,1 0 0,-1 0 0,0 0 0,1-1 0,11-19 0,2-28 0,16-106 0,-18 86 0,-11 63 0,1-1 0,0 1 0,0-1 0,0 1 0,1 0 0,0 0 0,-1 0 0,2 0 0,5-7 0,-9 12 0,0-1 0,1 1 0,-1-1 0,0 1 0,1 0 0,-1-1 0,1 1 0,-1 0 0,0-1 0,1 1 0,-1 0 0,1-1 0,-1 1 0,1 0 0,-1 0 0,1 0 0,-1 0 0,1-1 0,-1 1 0,1 0 0,-1 0 0,1 0 0,-1 0 0,1 0 0,-1 0 0,1 0 0,-1 0 0,1 1 0,-1-1 0,1 0 0,-1 0 0,1 0 0,-1 0 0,1 1 0,8 17 0,-3 29 0,-6-45 0,-2 91 0,0-69 0,1-1 0,1 1 0,1 0 0,7 37 0,-6-55 0,1 0 0,0 0 0,0 0 0,0 0 0,1-1 0,0 1 0,6 6 0,18 27 0,-27-37 0,0 0 0,0 1 0,0-1 0,0 0 0,-1 1 0,1-1 0,0 0 0,-1 1 0,0-1 0,0 0 0,0 1 0,0-1 0,0 1 0,0-1 0,-1 1 0,0 1 0,1-3 0,0 0 0,0 0 0,0 0 0,0 0 0,-1-1 0,1 1 0,0 0 0,-1 0 0,1 0 0,0-1 0,-1 1 0,1 0 0,-1-1 0,1 1 0,-1 0 0,1-1 0,-1 1 0,0 0 0,1-1 0,-1 1 0,0-1 0,0 1 0,1-1 0,-1 0 0,0 1 0,0-1 0,-1 1 0,1-2 0,0 1 0,0 0 0,-1-1 0,1 1 0,0-1 0,0 1 0,0-1 0,0 1 0,0-1 0,0 0 0,0 0 0,0 0 0,0 1 0,0-1 0,0 0 0,0-2 0,-5-4 0,2 0 0,-1 0 0,1-1 0,-5-9 0,0-10 0,1 0 0,2 0 0,0-1 0,2 0 0,1 0 0,1 0 0,1 0 0,7-54 0,1 57 0,-1 19 0,-1 17 0,-2 2 0,-1 1 0,0 0 0,-2-1 0,1 1 0,-2 0 0,0 0 0,0-1 0,-1 1 0,-1-1 0,0 1 0,-1-1 0,-6 15 0,-8 11 0,-2 0 0,-37 53 0,22-35 0,24-41 0,11-16 0,0 0 0,0 0 0,0 0 0,0 0 0,0 0 0,0-1 0,0 1 0,0 0 0,0 0 0,0 0 0,0 0 0,0 0 0,0 0 0,0 0 0,0 0 0,0 0 0,0 0 0,0 0 0,0 0 0,0 0 0,0-1 0,0 1 0,0 0 0,0 0 0,0 0 0,0 0 0,0 0 0,0 0 0,0 0 0,0 0 0,0 0 0,0 0 0,0 0 0,0 0 0,-1 0 0,1 0 0,0 0 0,0 0 0,0 0 0,0 0 0,0 0 0,0 0 0,0 0 0,18-29 0,-10 19 0,7-8 0,0 0 0,2 2 0,0 0 0,0 0 0,1 2 0,1 0 0,24-13 0,-29 18 0,0 0 0,-1-1 0,0 0 0,-1-1 0,0-1 0,17-22 0,0 2 0,-26 29 0,0 0 0,0 0 0,0-1 0,0 1 0,-1-1 0,1 0 0,-1 1 0,0-1 0,0 0 0,-1-1 0,2-4 0,-3 9 0,0 0 0,0 0 0,0-1 0,0 1 0,0 0 0,0 0 0,0 0 0,0-1 0,-1 1 0,1 0 0,0 0 0,0 0 0,0 0 0,0-1 0,0 1 0,0 0 0,-1 0 0,1 0 0,0 0 0,0 0 0,0-1 0,-1 1 0,1 0 0,0 0 0,0 0 0,0 0 0,-1 0 0,1 0 0,0 0 0,0 0 0,0 0 0,-1 0 0,1 0 0,0 0 0,0 0 0,-1 0 0,1 0 0,0 0 0,0 0 0,0 0 0,-1 0 0,1 0 0,0 0 0,0 0 0,0 1 0,-1-1 0,1 0 0,0 0 0,0 0 0,-1 0 0,-12 6 0,-1 3 0,1 1 0,-1 0 0,1 1 0,-14 16 0,12-12 0,0-1 0,-20 14 0,18-16 0,1 1 0,-24 25 0,30-25-1365</inkml:trace>
</inkml:ink>
</file>

<file path=ppt/ink/ink9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16T13:40:24.149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727 3,'0'0,"0"-1,-1 0,-2 0,-1 3,-1 1,-1 2,-1 0,0-2,1 2,1-2,0 1,1-1,0 0,1 0,-2-1,0 0,1-2,-1-1,2-2,-2 1,3-1,1 0,2 0,1 0,-2 0,-1 1,-2 0,-1 2,-2 1,0 0,-1 1,0-2,0 1,-1 0,3 0,-1 1,1 0,-1 1,0-1,1 1,0 0,0-1,1 0,-1 2,0-1,-2 0,1 0,0 0,0-1,-1-1,1 0,-1 0,0 0,1 1,-1 0,0 1,2 0,-1 0,1 0,0 0,1-1,-1 2,0-2,0 2,0-1,0-1,0 0,-1 0,-1 2,1 0,0 1,2 1,0-1,1 1,0-2,-2 1,1-1,-2 2,1-1,0 0,0 0,0 1,1-2,-1-1,0 1,1 0,0 1,0-1,1 0,-1 1,1 1,0 0,-2 1,2-1,-2 0,2-1,-1 1,-1-2,1 1,1 0,1 0,-1 0,1-1,-1 0,1 0,0 1,-1-1,-1-1,1 0,0 1,0 0,0 0,1 0,-1 0,1 1,0 0,1 0,0 1,-1 0,1-1,-1 0,0-1,0 1,0 0,1 0,-2 0,1 0,1 0,-1 1,2 0,-1 0,0 1,-1-1,1 1,0 0,0 0,-1-2,1 1,-1-1,0 0,0-1,-2 0,0-2,0-1,0-2,1-1,0-2,1-1,1-1,0 2,0 3,-2 3,0 3,0 0,-2 0,1 0,-1 0,2 1,0 0,1 0,1 1,0 0,1 0,0-1,0 1,0 0,0 0,0 0,1 0,-1-1,0 1,0 0,0 0,0-3,-2-1,1-4,-2 0,-1 1,1 1,-2 1,0 0,0-1,0 1,1 2,2 0,-1 0,1 1,0 0,-1 1,0-1,0 0,0 0,1 1,0-1,0 0,-1-2,0 2,1-1,0 1,1 1,1 0,-1 1,1 0,0 0,-1-2,0 1,0-1,0 1,0 0,1 0,-2-1,0 1,1-1,-2-1,1 1,0 0,1 0,-1 1,0 0,-1 0,0-1,1 0,0 1,0 0,0 1,0-1,1 1,-1-2,0 1,1-1,0 1,0 0,0 0,1 1,0-1,0 1,0 0,0 0,0 0,1 0,-1-1,0 1,0 0,0 0,0-1,0 1,0 0,0 0,0 0,0-1,0 1,0 0,0 0,0 0,0-1,0 1,0 0,0 0,0-4,0-1,0 1,0 0,0 1,0 2,0 0,0 0,0 1,0 0,0 0,0 0,0 0,0-1,0 1,0 0,0 0,0 0,0 0,0-1,0 1,0 0,0 0,0-1,0 1,0 0,1-2,0 1,1-1,0 1,0 0,0 0,0 1,-1-1,-1 1,0 0,0 0,0 0,0-1,0 1,0 0,0 0,0 0,0-1,0 1,0 0,0 0,0 0,-1-2,-1 0,1 1,0-1,0 1,0 1,1-1,0 1,0 0,0 0,-1-1,-1 1,1 0,0 0,0 0,1-1,-1 1,1 0,0 0,0 0,0-1,0 1,1 0,-1 0,0 0,0-1,0 1,0 0,0 0,0 0,0-1,0 1,0 0,0 0,0 0,0-1,0 1,0 0,0 0,1-2,2-1,-1 0,1 0,0 0,1 0,0 1,0-2,0 2,-2 0,2-1,-2 0,2 1,0 0,-1-1,2 1,-1 0,2 1,-2 1,0-1,0 1,-1 0,-1 0,1-2,0 0,1-1,-2 0,0 1,-1 0,1 1,0 1,1-2,-1 0,0 1,0-1,0 2,0-1,0 0,-1 1,0 0,-1 0,0 0,2 0,-1-1,2 1,-1 0,0 0,1-2,0 1,0-2,0 0,-1 0,1 0,0 1,0-2,0 1,-1 0,1 0,-1 1,2-2,-2 1,2 1,-1 0,1 1,-1 0,-1 0,1 0,0-1,-1 1,0 0,0 0,2 0,-2 1,0-1,1 0,0-1,0-1,0 1,-1-1,1 0,1 0,-1 1,0 0,0 0,1-1,0-1,0 2,-1 0,0 0,0 0,-1 0,2 0,0-1,-1 1,0 0,-1 1,0 0,0-1,1 0,1 0,0 1,0-2,0 1,1-1,-2 1,1-2,-1 0,-1 2,1-2,1 0,1-1,-1 1,0-1,0 1,-1 1,0 0,1 0,0 1,-2 0,2 1,0-1,0 1,2-2,0 0,-1 1,-1 0,-1 1,0-1,1 0,-1 0,1 1,-1 0,1-1,0 0,1-1,0 0,0 0,0-2,0 0,2-1,-1-1,-1 1,1 1,-2 0,0 1,1 0,0 0,1 1,0-1,0 1,0 0,-1 0,1-1,-1 1,1-1,1-1,-1 0,1 1,0-2,-2 2,1-1,-1 0,1 1,0-1,-1 1,0 0,0-1,1 0,0-1,0 1,1-1,-1 1,1-1,0 0,0-1,0 0,-2 1,1 1,-2 0,0 1,-1 0,1 1,0-2,1 0,1-1,1 0,1-1,1 0,-1 0,-1 0,1 0,-4-1,-2 1,-4 0,-1 0,-3-1,0-2,-3 0,-1-1,-2 1,3 0</inkml:trace>
</inkml:ink>
</file>

<file path=ppt/ink/ink9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16T13:40:24.15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76 0,'0'0,"-2"0,-1 2,-1-1,-1 3,-1 0,1 1,0 0,1 0,1 0,1 1,0-1,0 0,0 0,1 0,0 1,0 0,-1 0,1 1,-1 0,1-1,1 1,-1 0,0-1,-1-1,1 0,0 1,0 0,0 0,1 1,0 0,0-1,0 1,0 0,0 0,-1-2,0 1,-1-1,1 1,0 0,1 0,-1 1,1-1,0 1,0 0,0 0,0 0,0-1,0 1,0 0,-1-1,0-1,-1 0,1 1,1 0,-1 0,1 1,0-1,0 1,0 0,0 0,0 0,0 0,0-1,0 1,1-1,1-1,-1 0,0 1,0 0,1-1,-1 0,1 0,-1 1,1 0,0 0,0 1,-1 0,0-1,1 1,-1 0,1 0,-1 0,-1 0,1-1,-1 1,0 0,0 0,0 0,0-1,0 1,0 0,0 0,1 0,1-1,-1 1,0 0,0 0,0-1,-1 1,0 0,0 0,0 0,0-1,0 1,0 0,0 0,0 0,0-1,0 1,0 0,0 0,1 0,1-1,-1 1,0 0,0 0,1-2,-1 1,1-1,0 1,1 0,0 0,0 0,-1 1,0 0,0 0,0-1,1 1,0 0,0-1,0-1,-1 1,0-1,-1 1,1-1,0 0,-1 0,1 0,1-1,-2 1,2 1,-1-1,0 2,-1-1,0 1,1 0,0 0,-1 0,2-2,-1 1,0-1,0-1,1 1,-1 0,0-1,1 0,-2 1,2 1,-1-1,2 0,-2 1,1-1,0 1,0-2,1 1,0-1,1 2,0-2,0 2,0-2,-2 0,2 1,-2 0,1 1,-1 1,1-2,0-1,0 0,0 0,0 1,0-1,-1 1,-1 0,1-1,0 1,0-2,0 1,0 1,1-1,0 0,-1 1,1-1,-2 1,2-2,-1 1,0 1,0 0,1-1,0 1,2 0,-2 1,1-1,-1 0,0-1,1-1,-1 0,0-1,0 1,0 1,0 0,1 0,1 0,-1 0,0-1,1-1,-1 0,0 0,0 0,-1 1,0 0,1-1,-1 1,-1-1</inkml:trace>
</inkml:ink>
</file>

<file path=ppt/ink/ink9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4-16T14:15:25.9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1230 0 24575,'-24'21'0,"-2"-1"0,0-1 0,-1-2 0,-47 23 0,17-9 0,2 1 0,2 3 0,-59 48 0,-215 170 0,229-185 0,31-23 0,-69 61 0,-10 18 0,248-235 0,217-205 0,-287 285 0,1 3 0,1 1 0,2 1 0,0 2 0,46-22 0,-55 30 0,36-25 0,-37 22 0,37-19 0,-41 27 0,65-30 0,-43 18 0,-37 18 0,1 0 0,-1 1 0,1 0 0,0 1 0,0 0 0,1 0 0,-1 0 0,11-1 0,-18 4 0,-1 0 0,0 0 0,0 1 0,0-1 0,0 0 0,0 0 0,0 0 0,1 1 0,-1-1 0,0 0 0,0 0 0,0 0 0,0 1 0,0-1 0,0 0 0,0 0 0,0 1 0,0-1 0,0 0 0,0 0 0,0 0 0,0 1 0,0-1 0,0 0 0,0 0 0,0 1 0,0-1 0,-1 0 0,1 0 0,0 0 0,0 1 0,0-1 0,0 0 0,0 0 0,0 0 0,-1 0 0,1 1 0,0-1 0,0 0 0,0 0 0,0 0 0,-1 0 0,1 0 0,0 0 0,-1 1 0,-8 10 0,-139 107 0,-6 22 0,125-117 0,0-1 0,-2-1 0,-45 22 0,-40 28 0,13 3 0,3 4 0,-171 174 0,268-249 0,1-1 0,0 1 0,-1 0 0,1 0 0,0 0 0,1 0 0,-1 1 0,0-1 0,-1 5 0,3-8 0,0 1 0,0-1 0,0 0 0,0 0 0,0 1 0,0-1 0,0 0 0,0 0 0,0 1 0,0-1 0,1 0 0,-1 0 0,0 1 0,0-1 0,0 0 0,0 0 0,0 0 0,0 1 0,0-1 0,1 0 0,-1 0 0,0 0 0,0 1 0,0-1 0,0 0 0,1 0 0,-1 0 0,0 0 0,0 0 0,0 0 0,1 1 0,-1-1 0,0 0 0,0 0 0,1 0 0,-1 0 0,0 0 0,0 0 0,1 0 0,-1 0 0,0 0 0,0 0 0,1 0 0,-1 0 0,26-9 0,582-271 0,-306 135 0,-235 107 0,-2-2 0,80-67 0,-269 219 0,5 1 0,-23 21 0,110-109 0,-37 22 0,-23 19 0,68-46 0,1 2 0,1 0 0,1 2 0,-26 38 0,46-61 0,0 0 0,0 0 0,0 0 0,0 1 0,1-1 0,-1 0 0,0 0 0,1 1 0,-1-1 0,1 0 0,-1 1 0,1-1 0,0 1 0,-1-1 0,1 0 0,0 1 0,0-1 0,0 3 0,1-3 0,-1-1 0,1 1 0,-1-1 0,1 1 0,-1-1 0,1 1 0,0-1 0,-1 1 0,1-1 0,0 0 0,-1 1 0,1-1 0,0 0 0,-1 0 0,1 0 0,0 1 0,-1-1 0,1 0 0,0 0 0,0 0 0,-1 0 0,1 0 0,0 0 0,0 0 0,0-1 0,10-1 0,0 0 0,-1-1 0,18-6 0,38-20 0,-2-4 0,111-73 0,-73 42 0,-78 49 0,0-1 0,29-25 0,-44 34 0,-1-1 0,-1-1 0,0 1 0,0-1 0,-1 0 0,0-1 0,0 1 0,-1-1 0,4-11 0,-3 7 0,-1 0 0,-1-1 0,0 1 0,-1-1 0,0 0 0,-2 0 0,1-19 0,-2 28 0,-1 1 0,1-1 0,-2 0 0,1 0 0,0 1 0,-1-1 0,0 1 0,0-1 0,-1 1 0,0 0 0,0 0 0,0 0 0,0 0 0,-1 0 0,0 1 0,0 0 0,0 0 0,0 0 0,-1 0 0,1 0 0,-9-4 0,-2-1 0,0 1 0,-1 0 0,1 1 0,-2 1 0,1 0 0,-1 2 0,-19-4 0,26 6 0,0 1 0,-1 1 0,1-1 0,0 2 0,0 0 0,0 0 0,0 0 0,0 1 0,0 1 0,1 0 0,-1 0 0,1 1 0,-14 7 0,-17 15 0,-67 55 0,-18 14 0,114-89 0,1 1 0,0 0 0,0 1 0,1 0 0,0 1 0,0 0 0,1 0 0,-11 17 0,-7 10 0,-34 36 0,41-52 0,2 0 0,0 2 0,1 0 0,1 0 0,2 2 0,-17 35 0,29-55 0,-1-1 0,1 1 0,0 0 0,1 0 0,-1-1 0,0 1 0,1 8 0,0-11 0,0 0 0,1 0 0,-1 0 0,0-1 0,0 1 0,1 0 0,-1 0 0,1 0 0,-1 0 0,1 0 0,-1 0 0,1-1 0,-1 1 0,1 0 0,0 0 0,-1-1 0,1 1 0,0-1 0,0 1 0,-1 0 0,1-1 0,0 1 0,0-1 0,0 0 0,0 1 0,0-1 0,0 0 0,0 1 0,0-1 0,-1 0 0,1 0 0,0 0 0,0 0 0,0 0 0,0 0 0,2 0 0,5-1 0,0 0 0,1-1 0,-1 0 0,0 0 0,0-1 0,0 0 0,-1 0 0,12-7 0,59-40 0,-66 42 0,62-45 0,-2-2 0,-3-4 0,-3-2 0,75-89 0,-87 78 0,-49 64 0,-1 0 0,1 0 0,-1 0 0,-1 0 0,1 0 0,-1-1 0,2-14 0,-7 22 0,-5 8 0,-6 10 0,-111 193 0,114-190 0,0 0 0,2 1 0,0 0 0,-7 33 0,-9 89 0,13-62 0,10-77 0,0 0 0,0 0 0,1 0 0,-1 1 0,1-1 0,0 0 0,2 8 0,-2-12 0,0 1 0,0-1 0,0 0 0,0 1 0,1-1 0,-1 0 0,0 0 0,0 1 0,0-1 0,1 0 0,-1 1 0,0-1 0,1 0 0,-1 0 0,0 0 0,1 1 0,-1-1 0,0 0 0,1 0 0,-1 0 0,0 0 0,1 0 0,-1 0 0,0 0 0,1 0 0,-1 1 0,0-1 0,1 0 0,-1-1 0,1 1 0,-1 0 0,1 0 0,22-12 0,260-200 0,-14-9 0,-263 216 0,-2 2 0,0-1 0,0 1 0,-1-1 0,1 0 0,-1 0 0,0 0 0,0 0 0,4-9 0,-6 13 0,-1-1 0,0 1 0,0 0 0,0 0 0,0-1 0,0 1 0,1 0 0,-1 0 0,0-1 0,0 1 0,0 0 0,0-1 0,0 1 0,0 0 0,0-1 0,0 1 0,0 0 0,0-1 0,0 1 0,0 0 0,0 0 0,-1-1 0,1 1 0,0 0 0,0-1 0,0 1 0,0 0 0,0 0 0,-1-1 0,1 1 0,0 0 0,0 0 0,0 0 0,-1-1 0,1 1 0,0 0 0,0 0 0,-1 0 0,1-1 0,0 1 0,0 0 0,-1 0 0,1 0 0,0 0 0,-1 0 0,1 0 0,0 0 0,-1 0 0,1 0 0,0 0 0,0 0 0,-1 0 0,1 0 0,0 0 0,-1 0 0,1 0 0,0 0 0,-1 0 0,1 0 0,0 0 0,0 1 0,-1-1 0,1 0 0,0 0 0,0 0 0,-1 1 0,-24 10 0,21-9 0,-31 18 0,0 1 0,2 2 0,-47 41 0,-82 93 0,70-65 0,65-67 0,2 2 0,0 1 0,2 1 0,1 0 0,-28 52 0,47-75 0,0 0 0,1 0 0,0 1 0,0-1 0,1 1 0,0-1 0,0 1 0,0-1 0,1 1 0,0 9 0,0-14 0,0 0 0,1 0 0,-1 0 0,0 0 0,1 0 0,-1 0 0,1-1 0,0 1 0,-1 0 0,1 0 0,0 0 0,0-1 0,0 1 0,1-1 0,-1 1 0,0-1 0,0 1 0,1-1 0,-1 0 0,1 1 0,-1-1 0,1 0 0,0 0 0,-1 0 0,1 0 0,0-1 0,0 1 0,0 0 0,0-1 0,-1 1 0,1-1 0,0 0 0,0 1 0,0-1 0,0 0 0,0 0 0,0-1 0,4 1 0,2-2 0,0 0 0,1 0 0,-1 0 0,0-1 0,0 0 0,0-1 0,14-8 0,53-42 0,-29 20 0,-29 22 0,189-136 0,-163 114 0,-2-2 0,60-66 0,-94 93 0,-2 4 0,0 0 0,-1-1 0,0 0 0,6-10 0,-10 15 0,0 1 0,0 0 0,0 0 0,0 0 0,0 0 0,0-1 0,0 1 0,0 0 0,0 0 0,0 0 0,0 0 0,0-1 0,0 1 0,0 0 0,0 0 0,-1 0 0,1 0 0,0-1 0,0 1 0,0 0 0,0 0 0,0 0 0,0 0 0,-1 0 0,1 0 0,0 0 0,0-1 0,0 1 0,0 0 0,-1 0 0,1 0 0,0 0 0,0 0 0,0 0 0,0 0 0,-1 0 0,1 0 0,0 0 0,0 0 0,0 0 0,0 0 0,-1 0 0,1 0 0,0 0 0,0 0 0,0 0 0,0 0 0,-1 0 0,1 1 0,0-1 0,0 0 0,0 0 0,0 0 0,0 0 0,-1 0 0,1 0 0,0 0 0,0 1 0,0-1 0,0 0 0,0 0 0,-1 0 0,-13 7 0,-18 18 0,0 2 0,1 0 0,-29 36 0,14-15 0,-49 56 0,-36 34 0,99-112 0,32-26 0,0 0 0,-1 1 0,1-1 0,0 1 0,-1-1 0,1 0 0,0 0 0,-1 1 0,1-1 0,-1 0 0,1 0 0,-1 1 0,1-1 0,0 0 0,-1 0 0,1 0 0,-1 0 0,1 0 0,-1 1 0,1-1 0,-1 0 0,1 0 0,-1 0 0,1 0 0,-1 0 0,1-1 0,-1 1 0,1 0 0,0 0 0,-1 0 0,1 0 0,-1 0 0,1-1 0,-1 1 0,6-17 0,4 2 0,1 0 0,0 0 0,1 1 0,17-17 0,61-52 0,-39 37 0,21-21 0,83-101 0,-154 168 0,-1 0 0,1 0 0,0 0 0,0 0 0,0 0 0,0 0 0,0 0 0,0 0 0,0 0 0,-1 0 0,1 0 0,0 0 0,0-1 0,0 1 0,0 0 0,0 0 0,0 0 0,0 0 0,0 0 0,-1 0 0,1 0 0,0 0 0,0 0 0,0 0 0,0 0 0,0-1 0,0 1 0,0 0 0,0 0 0,0 0 0,0 0 0,0 0 0,0 0 0,0 0 0,0-1 0,0 1 0,0 0 0,0 0 0,0 0 0,0 0 0,0 0 0,0 0 0,0-1 0,0 1 0,0 0 0,0 0 0,0 0 0,0 0 0,0 0 0,0 0 0,0 0 0,0 0 0,1-1 0,-21 10 0,-24 16 0,-267 177 0,28-35 0,283-167 0,0 0 0,0 0 0,0 0 0,0 0 0,0 0 0,0 1 0,0-1 0,0 0 0,0 0 0,0 0 0,0 0 0,0 0 0,0 0 0,0 0 0,-1 1 0,1-1 0,0 0 0,0 0 0,0 0 0,0 0 0,0 0 0,0 0 0,0 0 0,0 0 0,-1 0 0,1 0 0,0 0 0,0 0 0,0 0 0,0 1 0,0-1 0,0 0 0,-1 0 0,1 0 0,0 0 0,0 0 0,0 0 0,0 0 0,0 0 0,0 0 0,-1-1 0,1 1 0,0 0 0,0 0 0,0 0 0,0 0 0,0 0 0,0 0 0,0 0 0,-1 0 0,1 0 0,0 0 0,0 0 0,0 0 0,0-1 0,0 1 0,0 0 0,0 0 0,0 0 0,0 0 0,0 0 0,0 0 0,0 0 0,-1-1 0,1 1 0,0 0 0,0 0 0,8-11 0,15-14 0,132-87 0,-101 76 0,-53 35 0,7-4 0,-1 0 0,1 0 0,0 1 0,9-3 0,-16 6 0,0 1 0,0-1 0,-1 1 0,1 0 0,0-1 0,0 1 0,0 0 0,0 0 0,0-1 0,0 1 0,0 0 0,-1 0 0,1 0 0,0 0 0,0 0 0,0 1 0,0-1 0,0 0 0,0 0 0,0 0 0,0 1 0,-1-1 0,1 1 0,0-1 0,0 0 0,0 1 0,-1 0 0,1-1 0,0 1 0,-1-1 0,1 1 0,0 0 0,-1-1 0,1 1 0,-1 0 0,1 0 0,-1-1 0,1 1 0,-1 0 0,0 0 0,1 0 0,-1 0 0,0 0 0,0 0 0,0-1 0,1 1 0,-1 0 0,0 0 0,0 0 0,0 0 0,-1 0 0,1 2 0,-1 6 0,0 0 0,0 0 0,-1 0 0,-1 0 0,1 0 0,-1 0 0,-7 12 0,-36 62 0,33-61 0,-18 31 0,-111 204 0,110-193 0,122-165 0,-67 76 0,177-180 0,-195 201 0,1-1 0,-1 1 0,1 0 0,-1 1 0,1-1 0,10-3 0,-15 7 0,0-1 0,0 1 0,0 0 0,0 0 0,0 0 0,0 0 0,0 0 0,0 0 0,0 0 0,0 0 0,0 0 0,0 0 0,0 0 0,0 0 0,-1 1 0,1-1 0,0 0 0,0 1 0,2 0 0,-2 0 0,0 1 0,0-1 0,0 0 0,0 0 0,0 1 0,-1-1 0,1 0 0,0 1 0,-1-1 0,1 1 0,-1-1 0,1 1 0,-1-1 0,0 1 0,1 0 0,-1 2 0,0 3 0,0 1 0,-1 0 0,0 0 0,0-1 0,-1 1 0,0-1 0,0 1 0,0-1 0,-1 0 0,0 0 0,-1 0 0,-8 12 0,-6 8 0,-38 41 0,46-57 0,-62 65 0,44-49 0,2 1 0,-41 57 0,58-68 0,11-12 0,1-5 0,-1-1 0,0 0 0,0 1 0,0-1 0,0 0 0,0 0 0,0-1 0,0 1 0,0 0 0,2-2 0,58-49 0,-2-3 0,65-77 0,-63 65 0,-40 46 0,-20 22 0,-4 4 0,-32 40 0,-44 45 0,-100 125 0,155-186 0,14-22 0,11-15 0,14-19 0,26-25 0,77-74 0,-16 20 0,-96 98 0,-3 2 0,1 1 0,-1 0 0,1 1 0,0-1 0,9-5 0,-12 11 0,-3 4 0,-7 9 0,-33 59 0,2 2 0,-51 143 0,188-311 0,127-142 0,-177 179 0,-30 33 0,2 1 0,30-27 0,-47 48 0,-4 7 0,-8 12 0,-84 117 0,49-74 0,-53 100 0,88-138 0,10-23 0,-1 0 0,0 0 0,0 0 0,1 0 0,-1 0 0,0 1 0,0-1 0,1 0 0,-1 0 0,0 0 0,0 0 0,1 0 0,-1 0 0,0 0 0,0 0 0,1 0 0,-1 0 0,0 0 0,1 0 0,-1 0 0,0-1 0,0 1 0,1 0 0,-1 0 0,0 0 0,0 0 0,1 0 0,-1 0 0,0-1 0,0 1 0,0 0 0,1 0 0,-1 0 0,0-1 0,0 1 0,0 0 0,0 0 0,1-1 0,35-34 0,6-10 0,93-105 0,-114 123 0,-1 0 0,-1-2 0,27-57 0,-45 79 0,-8 12 0,-14 16 0,18-18 0,-165 184 0,97-105 0,66-77 0,3-2 0,0-1 0,0 1 0,0 0 0,0-1 0,-1 1 0,1-1 0,-1 0 0,0 0 0,0 0 0,1 0 0,-1 0 0,0-1 0,-1 1 0,-5 1 0,8-3 0,1 0 0,0-1 0,-1 1 0,1 0 0,0-1 0,-1 1 0,1 0 0,0-1 0,-1 1 0,1 0 0,0-1 0,0 1 0,-1-1 0,1 1 0,0 0 0,0-1 0,0 1 0,0-1 0,-1 1 0,1-1 0,0 1 0,0-1 0,0 1 0,0 0 0,0-1 0,0 1 0,0-1 0,0 1 0,1-1 0,-1 1 0,0-1 0,0 1 0,0-1 0,0 1 0,1 0 0,-1-1 0,0 1 0,0-1 0,1 1 0,-1-1 0,11-21 0,96-124 0,-49 71 0,-50 65 0,12-17 0,18-32 0,-56 83 0,0-1 0,-25 24 0,-36 44 0,61-67 0,1 1 0,2 1 0,0 0 0,-14 38 0,23-47 0,0 0 0,1 1 0,1 0 0,0 0 0,2 0 0,0 1 0,1-1 0,1 23 0,0-35 0,1-1 0,0 0 0,-1 1 0,2-1 0,-1 0 0,0 0 0,1 0 0,0 0 0,1 0 0,-1 0 0,1 0 0,-1-1 0,1 1 0,1-1 0,-1 0 0,1 0 0,0 0 0,-1 0 0,2-1 0,-1 1 0,0-1 0,1 0 0,-1-1 0,1 1 0,0-1 0,8 3 0,-5-3 0,-1 0 0,1-1 0,0 0 0,0 0 0,0-1 0,-1 0 0,1 0 0,0-1 0,0 0 0,-1-1 0,1 1 0,0-1 0,-1-1 0,0 0 0,1 0 0,-1 0 0,11-8 0,4-3 0,0 0 0,-1-2 0,-1-1 0,-1 0 0,-1-1 0,0-1 0,-1-1 0,-1 0 0,-1-1 0,-1-1 0,-1-1 0,0 0 0,16-47 0,-20 47 0,8-31 0,-16 51 0,0 0 0,-1 0 0,1 0 0,-1 0 0,0 0 0,0 0 0,0 0 0,0 0 0,0 0 0,-1 0 0,1 0 0,-1 0 0,-1-5 0,1 8 0,1-1 0,-1 0 0,1 1 0,-1-1 0,0 0 0,1 1 0,-1-1 0,0 1 0,1-1 0,-1 1 0,0-1 0,0 1 0,1 0 0,-1-1 0,0 1 0,0 0 0,0 0 0,0-1 0,1 1 0,-1 0 0,0 0 0,0 0 0,0 0 0,0 0 0,0 0 0,1 0 0,-1 1 0,0-1 0,0 0 0,0 0 0,0 1 0,1-1 0,-1 0 0,0 1 0,0 0 0,-30 18 0,27-16 0,-52 44 0,2 3 0,-83 97 0,34-34 0,69-79 0,2 2 0,2 1 0,1 2 0,-42 72 0,69-108 0,0 0 0,1 1 0,-1-1 0,1 1 0,0-1 0,0 1 0,0 0 0,0-1 0,1 1 0,-1 0 0,1 4 0,0-7 0,0-1 0,0 1 0,1 0 0,-1-1 0,0 1 0,0-1 0,0 1 0,1-1 0,-1 1 0,0-1 0,1 0 0,-1 1 0,1-1 0,-1 1 0,0-1 0,1 0 0,-1 1 0,1-1 0,-1 0 0,1 1 0,-1-1 0,1 0 0,-1 0 0,1 0 0,-1 1 0,1-1 0,0 0 0,2 0 0,0 0 0,0 0 0,-1 0 0,1-1 0,-1 1 0,1-1 0,0 0 0,-1 1 0,5-3 0,28-13 0,-1-1 0,-1-2 0,0-1 0,29-24 0,-8 0 0,65-67 0,-106 98 0,-1 0 0,17-25 0,-27 35 0,0-1 0,0 1 0,0 0 0,0-1 0,0 1 0,-1-1 0,1 1 0,-1-1 0,0 0 0,-1 0 0,1 1 0,0-1 0,-1 0 0,0 0 0,0 0 0,0 0 0,0 0 0,-3-7 0,3 10 0,-1-1 0,1 1 0,-1-1 0,0 1 0,0 0 0,0-1 0,0 1 0,0 0 0,0 0 0,0 0 0,0 0 0,0 0 0,0 0 0,-1 0 0,1 0 0,0 0 0,-1 0 0,1 1 0,-1-1 0,-1 0 0,-1 0 0,1 1 0,-1-1 0,1 1 0,-1 0 0,1 0 0,-1 0 0,1 0 0,-7 2 0,-1 1 0,0 0 0,1 1 0,-1 0 0,-16 9 0,-13 12 0,1 2 0,1 2 0,-54 52 0,47-33 0,3 2 0,-41 61 0,43-55 0,-3 5 0,43-61 0,0 0 0,0 0 0,0 0 0,0 0 0,-1 0 0,1 0 0,0 1 0,0-1 0,0 0 0,0 0 0,0 0 0,0 0 0,-1 0 0,1 0 0,0 0 0,0 1 0,0-1 0,0 0 0,0 0 0,0 0 0,0 0 0,0 0 0,0 0 0,0 1 0,0-1 0,0 0 0,0 0 0,0 0 0,0 0 0,0 1 0,0-1 0,0 0 0,0 0 0,0 0 0,0 0 0,0 0 0,0 1 0,0-1 0,0 0 0,0 0 0,0 0 0,0 0 0,0 0 0,0 1 0,0-1 0,0 0 0,1 0 0,-1 0 0,0 0 0,0 0 0,0 0 0,0 0 0,0 1 0,0-1 0,0 0 0,1 0 0,-1 0 0,0 0 0,0 0 0,0 0 0,0 0 0,0 0 0,1 0 0,-1 0 0,14-7 0,16-17 0,20-27 0,-2-3 0,61-90 0,-93 121 0,-2 0 0,0-1 0,-2-1 0,16-42 0,-24 55 0,-1-1 0,0 1 0,0 0 0,-1-1 0,-1 0 0,0 1 0,-1-1 0,0 0 0,-1 1 0,0-1 0,-1 0 0,-5-15 0,6 24 0,0 0 0,-1 0 0,0 1 0,0-1 0,0 0 0,0 1 0,0-1 0,-1 1 0,1 0 0,-1 0 0,0 0 0,0 0 0,0 0 0,-1 1 0,1-1 0,-1 1 0,1 0 0,-1 0 0,0 0 0,0 0 0,0 1 0,0 0 0,-8-2 0,6 2 0,-1 0 0,0 1 0,0 0 0,0 0 0,1 1 0,-1 0 0,0 0 0,1 1 0,-1-1 0,0 1 0,1 1 0,0-1 0,-11 7 0,-7 6 0,1 2 0,1 0 0,1 1 0,1 1 0,0 1 0,-24 32 0,15-13 0,1 2 0,-39 79 0,56-99 0,-11 35 0,20-50 0,1-1 0,-1 1 0,1 0 0,0-1 0,0 1 0,1 0 0,-1 0 0,1 0 0,1 0 0,-1-1 0,3 13 0,-2-18 0,-1 1 0,0 0 0,0 0 0,1 0 0,-1 0 0,1-1 0,-1 1 0,1 0 0,-1 0 0,1-1 0,-1 1 0,1 0 0,-1-1 0,1 1 0,0-1 0,-1 1 0,1-1 0,0 1 0,0-1 0,0 1 0,-1-1 0,1 0 0,0 1 0,0-1 0,0 0 0,0 0 0,1 1 0,0-2 0,0 1 0,1 0 0,-1-1 0,0 1 0,0-1 0,0 0 0,1 0 0,-1 0 0,0 0 0,3-2 0,6-4 0,-1-1 0,18-18 0,-28 26 0,190-210 0,-133 153 0,74-80 0,-114 117 0,-1-1 0,-1 0 0,-1-1 0,-1-1 0,11-27 0,-21 44 0,-1 0 0,0 0 0,0-1 0,-1 1 0,2-12 0,-3 17 0,0 1 0,0-1 0,0 0 0,0 1 0,0-1 0,0 0 0,0 1 0,0-1 0,-1 1 0,1-1 0,0 0 0,0 1 0,-1-1 0,1 1 0,0-1 0,-1 0 0,1 1 0,0-1 0,-1 1 0,1-1 0,-1 1 0,1 0 0,-1-1 0,1 1 0,-1-1 0,-1 1 0,1 0 0,0-1 0,-1 1 0,1 0 0,-1 0 0,1 1 0,0-1 0,-1 0 0,1 0 0,-1 1 0,1-1 0,0 1 0,-1-1 0,1 1 0,0-1 0,0 1 0,-2 1 0,-26 17 0,1 1 0,1 1 0,1 2 0,-41 45 0,33-33 0,5-6 0,2 1 0,1 1 0,1 2 0,-22 40 0,36-55 0,2 0 0,0 1 0,2 1 0,0 0 0,1-1 0,0 2 0,2-1 0,1 1 0,-2 39 0,9-40 0,-4-20 0,0 1 0,1-1 0,-1 0 0,0 0 0,1 1 0,-1-1 0,0 0 0,0 0 0,1 0 0,-1 1 0,0-1 0,1 0 0,-1 0 0,0 0 0,1 0 0,-1 0 0,1 0 0,-1 0 0,0 0 0,1 0 0,-1 0 0,0 0 0,1 0 0,-1 0 0,0 0 0,1 0 0,-1 0 0,1 0 0,-1 0 0,4-2 0,-1 0 0,0-1 0,0 1 0,0-1 0,0 1 0,0-1 0,0 0 0,2-3 0,29-40 0,-1-1 0,25-53 0,-8 16 0,-16 30 0,19-32 0,51-107 0,-223 434 0,75-149 0,-43 128 0,77-187 0,0 1 0,3 0 0,1 1 0,1 0 0,2 0 0,2 0 0,4 57 0,-2-85 0,0 0 0,0 0 0,1-1 0,0 1 0,0-1 0,5 11 0,-7-16 0,1 1 0,0-1 0,0 0 0,0 1 0,0-1 0,0 0 0,0 1 0,0-1 0,0 0 0,1 0 0,-1 0 0,0 0 0,1 0 0,-1-1 0,0 1 0,1 0 0,-1-1 0,1 1 0,0-1 0,-1 1 0,1-1 0,-1 1 0,1-1 0,0 0 0,-1 0 0,1 0 0,-1 0 0,1 0 0,0-1 0,-1 1 0,1 0 0,2-1 0,6-3 0,-1 0 0,1-1 0,-1 1 0,0-2 0,0 1 0,0-2 0,12-10 0,55-60 0,-48 47 0,208-262 0,-227 280 0,10-15 0,-19 27 0,-1 0 0,1 0 0,0 0 0,0 0 0,0 0 0,0 0 0,0 0 0,0 0 0,0 0 0,0 0 0,0 0 0,0 0 0,0 0 0,0 0 0,0 0 0,-1 0 0,1 0 0,0 0 0,0-1 0,0 1 0,0 0 0,0 0 0,0 0 0,0 0 0,0 0 0,0 0 0,0 0 0,0 0 0,-12 12 0,-16 19 0,-38 54 0,6-10 0,-51 86 0,102-146 0,0 0 0,1 1 0,1 0 0,0 0 0,-7 30 0,14-46 0,-1 1 0,1-1 0,0 1 0,0-1 0,0 1 0,-1-1 0,1 1 0,0 0 0,0-1 0,0 1 0,0-1 0,0 1 0,0 0 0,0-1 0,0 1 0,0-1 0,0 1 0,1-1 0,-1 1 0,0 0 0,0-1 0,0 1 0,1-1 0,-1 1 0,0-1 0,1 1 0,-1-1 0,0 1 0,1-1 0,-1 1 0,1-1 0,-1 0 0,1 1 0,-1-1 0,1 0 0,-1 1 0,2-1 0,0 0 0,0 0 0,0 0 0,0-1 0,0 1 0,0-1 0,-1 1 0,1-1 0,0 0 0,0 0 0,0 0 0,2-2 0,46-35 0,-50 38 0,58-56 0,59-74 0,25-26 0,-141 155 0,30-24 0,-15 19 0,-15 6 0,-1 0 0,0 0 0,1 0 0,-1 0 0,1 1 0,-1-1 0,0 0 0,1 0 0,-1 0 0,0 1 0,1-1 0,-1 0 0,0 1 0,0-1 0,1 0 0,-1 0 0,0 1 0,0-1 0,1 1 0,-1-1 0,0 0 0,0 1 0,0-1 0,0 0 0,0 1 0,1-1 0,-1 1 0,0-1 0,0 1 0,0-1 0,0 0 0,0 1 0,0-1 0,0 1 0,-1-1 0,1 5 0,0 0 0,-1 0 0,0 0 0,0-1 0,-1 1 0,1 0 0,-1-1 0,0 1 0,-5 7 0,-28 40 0,25-39 0,-70 90 0,32-44 0,-48 80 0,89-127 0,4-7 0,-1 0 0,1 0 0,0 1 0,0-1 0,1 1 0,0 0 0,0-1 0,-2 12 0,4-17 0,0 0 0,0 0 0,0 0 0,0 0 0,0 1 0,0-1 0,0 0 0,0 0 0,1 0 0,-1 0 0,0 0 0,0 1 0,0-1 0,0 0 0,0 0 0,0 0 0,1 0 0,-1 0 0,0 0 0,0 0 0,0 0 0,0 0 0,0 0 0,1 0 0,-1 0 0,0 0 0,0 1 0,0-1 0,0 0 0,1 0 0,-1 0 0,0-1 0,0 1 0,0 0 0,0 0 0,1 0 0,-1 0 0,0 0 0,0 0 0,0 0 0,0 0 0,0 0 0,1 0 0,-1 0 0,0 0 0,0 0 0,0-1 0,0 1 0,0 0 0,0 0 0,1 0 0,-1 0 0,0 0 0,0-1 0,10-5 0,0-1 0,0-1 0,0 0 0,-1 0 0,11-14 0,42-55 0,-43 52 0,5-4 0,-14 18 0,-1-1 0,0 0 0,0 0 0,10-23 0,-19 35 0,0 0 0,0 0 0,0 0 0,0 0 0,0 0 0,0 0 0,0 0 0,0 0 0,0 0 0,-1 0 0,1 0 0,0 0 0,0 0 0,0 0 0,0 0 0,0 0 0,0 0 0,0 0 0,0 0 0,0 0 0,0 0 0,0-1 0,0 1 0,0 0 0,0 0 0,0 0 0,0 0 0,0 0 0,-1 0 0,1 0 0,0 0 0,0 0 0,0 0 0,0-1 0,0 1 0,0 0 0,0 0 0,0 0 0,0 0 0,0 0 0,0 0 0,1 0 0,-1 0 0,0 0 0,0 0 0,0-1 0,0 1 0,0 0 0,0 0 0,0 0 0,0 0 0,0 0 0,0 0 0,-10 9 0,-11 15 0,2 4 0,1 1 0,-25 55 0,42-83 0,0-6 0,4-17 0,-2 15 0,1 1 0,-1-1 0,1 1 0,0 0 0,1-1 0,3-5 0,-6 12 0,0-1 0,0 1 0,0 0 0,0 0 0,0 0 0,0 0 0,0 0 0,0 0 0,0 0 0,0-1 0,0 1 0,0 0 0,1 0 0,-1 0 0,0 0 0,0 0 0,0 0 0,0 0 0,0 0 0,0 0 0,1 0 0,-1-1 0,0 1 0,0 0 0,0 0 0,0 0 0,0 0 0,0 0 0,1 0 0,-1 0 0,0 0 0,0 0 0,0 0 0,0 0 0,0 0 0,1 0 0,-1 0 0,0 1 0,0-1 0,0 0 0,0 0 0,0 0 0,0 0 0,1 0 0,-1 0 0,0 0 0,0 0 0,0 0 0,0 1 0,4 8 0,-1 13 0,-3-18 0,1 1 0,-1 0 0,1-1 0,0 1 0,0 0 0,0-1 0,4 8 0,-4-11 0,0 0 0,-1 0 0,1 0 0,0 0 0,0 0 0,0 0 0,0 0 0,0-1 0,0 1 0,0 0 0,0-1 0,0 1 0,0-1 0,0 1 0,0-1 0,1 1 0,-1-1 0,0 0 0,0 1 0,1-1 0,-1 0 0,0 0 0,0 0 0,0 0 0,1 0 0,-1 0 0,0-1 0,0 1 0,1 0 0,-1-1 0,0 1 0,0-1 0,0 1 0,0-1 0,2 0 0,11-7 0,-1-1 0,0 1 0,0-2 0,-1 0 0,0-1 0,-1 0 0,0 0 0,12-18 0,-8 11 0,2 0 0,19-17 0,-24 30 0,-11 15 0,-10 18 0,-9 2 0,-1 0 0,-30 38 0,27-40 0,1 1 0,-23 45 0,24-33-66,11-20-259,0-1 1,-2 0-1,-20 28 0</inkml:trace>
</inkml:ink>
</file>

<file path=ppt/ink/ink9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4-16T14:15:59.0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646 4 24575,'-372'0'0,"368"0"0,1-1 0,0 1 0,0 1 0,0-1 0,-1 0 0,1 1 0,0 0 0,0-1 0,0 1 0,0 0 0,0 1 0,0-1 0,0 1 0,0-1 0,-4 4 0,3-1 0,1 1 0,0-1 0,0 1 0,0-1 0,1 1 0,0 0 0,0 0 0,-3 9 0,-2 11 0,1-1 0,-2 29 0,-4 11 0,7-34 0,1 1 0,2 0 0,1 0 0,5 58 0,-1-78 0,-1-1 0,2 1 0,0-1 0,0 0 0,1 0 0,0-1 0,0 1 0,1-1 0,11 13 0,8 14 0,-18-24 0,0 0 0,2-1 0,17 21 0,-22-29 0,0 0 0,0 1 0,0-1 0,1-1 0,-1 1 0,1-1 0,-1 1 0,1-1 0,0 0 0,0-1 0,0 0 0,0 1 0,10 0 0,15 0 0,55-1 0,-77-2 0,-1 1 0,1-1 0,0-1 0,-1 0 0,1 0 0,-1 0 0,0-1 0,0 0 0,0 0 0,0-1 0,0 0 0,10-7 0,0-5 0,-7 9 0,-2-1 0,1 0 0,-1 0 0,11-17 0,1-4 0,32-63 0,-37 59 0,-7 17 0,0-1 0,-1 0 0,6-23 0,-10 30 0,0 0 0,1 0 0,8-15 0,-7 17 0,-1-1 0,0 1 0,-1-1 0,0 0 0,3-14 0,-5 14 0,0 0 0,0 0 0,-1 0 0,0 0 0,0 0 0,-1 0 0,-1 0 0,0 0 0,0 0 0,0 0 0,-1 0 0,0 1 0,-1-1 0,0 1 0,0 0 0,-1 0 0,0 1 0,-8-10 0,10 13 0,-2-1 0,1 1 0,0 0 0,-1 0 0,1 1 0,-1-1 0,0 1 0,0 0 0,-1 0 0,1 1 0,-1-1 0,1 1 0,-1 1 0,0-1 0,1 1 0,-1 0 0,0 0 0,0 0 0,0 1 0,0 0 0,-8 1 0,-45-2 0,-156 6 0,205-4 0,-1 2 0,0 0 0,1 0 0,-1 1 0,1 0 0,0 0 0,0 1 0,1 1 0,-1 0 0,1 0 0,1 1 0,-1 0 0,1 0 0,0 1 0,1 0 0,0 0 0,0 1 0,-5 9 0,8-10 0,0-1 0,1 0 0,0 1 0,0-1 0,1 1 0,0 0 0,-1 15 0,1-12 0,0 0 0,0-1 0,-8 20 0,-21 59 0,4-9 0,-14 45 0,14-41 0,27-88 0,0-1 0,0 1 0,-1 0 0,0 1 0,1-1 0,-2 0 0,0-5 0,-4-10 0,-1-23 0,2 0 0,2 0 0,2 0 0,4-50 0,-1 81 0,0 0 0,1 0 0,0 0 0,1 1 0,8-17 0,7-19 0,-17 42 0,-1 1 0,1 0 0,-1-1 0,1 1 0,0 0 0,0 0 0,0 1 0,5-6 0,-6 8 0,-1-1 0,1 1 0,-1-1 0,1 1 0,-1 0 0,1-1 0,-1 1 0,1 0 0,-1-1 0,1 1 0,-1 0 0,1 0 0,0 0 0,-1 0 0,1 0 0,-1 0 0,1-1 0,0 1 0,-1 0 0,1 1 0,0-1 0,0 0 0,0 1 0,0-1 0,0 1 0,0 0 0,0-1 0,0 1 0,-1 0 0,1 0 0,0 0 0,-1 0 0,1 0 0,0 0 0,-1 0 0,1 0 0,-1 0 0,0 0 0,1 0 0,-1 2 0,5 22 0,-1-1 0,-1 1 0,-2 0 0,0 0 0,-5 38 0,2 0 0,2-20 0,0-10 0,-1 1 0,-1-1 0,-11 55 0,9-72 0,2 0 0,-1 1 0,2-1 0,0 1 0,1-1 0,1 1 0,1-1 0,5 27 0,-1-19 0,1-1 0,1 1 0,2-1 0,0-1 0,14 23 0,-13-23 0,15 42 0,-5-11 0,-15-37 0,-2 1 0,0-1 0,-1 1 0,-1 0 0,0 0 0,-2 1 0,1-1 0,-5 29 0,2-15 0,3 36 0,-1-65 0,1 0 0,-1 0 0,0 0 0,1 0 0,0 1 0,-1-1 0,1-1 0,0 1 0,0 0 0,0 0 0,0 0 0,1 0 0,-1-1 0,0 1 0,1-1 0,-1 1 0,1-1 0,-1 1 0,4 1 0,0 0 0,-1-1 0,1 0 0,-1 0 0,1-1 0,0 1 0,0-1 0,0 0 0,6 1 0,4-1 0,1-1 0,-1 0 0,1-1 0,23-4 0,-27 3 0,-1 0 0,1-1 0,-1-1 0,0 0 0,0 0 0,0-1 0,0 0 0,13-9 0,-19 10 0,0 0 0,-1-1 0,1 1 0,-1-1 0,0 0 0,-1 0 0,1 0 0,-1-1 0,0 1 0,0-1 0,0 0 0,-1 0 0,0 0 0,0 0 0,-1 0 0,0 0 0,1-8 0,7-38 0,-5 32 0,0 0 0,-2 0 0,0 0 0,-1 0 0,-3-30 0,2 45 0,-1 1 0,0-1 0,0 1 0,-1 0 0,1-1 0,-1 1 0,0 0 0,0 0 0,0 0 0,-1 0 0,0 0 0,1 1 0,-1-1 0,0 1 0,-1 0 0,1-1 0,-1 1 0,1 1 0,-1-1 0,0 1 0,0-1 0,0 1 0,0 0 0,0 1 0,-1-1 0,1 1 0,0-1 0,-1 1 0,-7 0 0,-11-3 0,-1 2 0,0 0 0,1 2 0,-1 0 0,0 2 0,1 0 0,-1 2 0,1 1 0,-25 8 0,39-10 0,0 1 0,0 0 0,0 1 0,0 0 0,1 0 0,0 1 0,0 0 0,1 0 0,0 1 0,-8 8 0,11-9 0,-1 1 0,1-1 0,1 1 0,-1 0 0,1 0 0,0 0 0,1 1 0,0-1 0,0 1 0,0-1 0,1 1 0,0-1 0,1 11 0,4 231 0,-3-238 0,2 0 0,-1-1 0,2 1 0,-1 0 0,7 12 0,-5-12 0,-1-1 0,0 1 0,0 0 0,2 19 0,6 39 0,2 0 0,28 81 0,-39-141 0,1-1 0,-1 0 0,1 0 0,1-1 0,-1 1 0,1-1 0,1 0 0,-1 0 0,1-1 0,0 0 0,14 11 0,-4-6 0,1 0 0,0-1 0,0 0 0,22 7 0,-32-13 0,0 0 0,0 0 0,0 1 0,7 6 0,-9-6 0,1-1 0,-1 0 0,1 0 0,0-1 0,0 0 0,8 4 0,-12-6 0,0-1 0,1 1 0,-1-1 0,0 1 0,0-1 0,0 0 0,1 0 0,-1 0 0,0 0 0,0 0 0,0 0 0,1-1 0,-1 1 0,0-1 0,0 1 0,0-1 0,0 0 0,0 0 0,0 0 0,0 0 0,3-2 0,-2 0 0,-1 0 0,1 0 0,0 0 0,-1 0 0,1-1 0,-1 1 0,0-1 0,0 0 0,0 1 0,2-9 0,-1 1 0,0-1 0,-1 0 0,0 0 0,-1-1 0,0 1 0,-2-23 0,0 30 0,0 1 0,0 0 0,-1-1 0,1 1 0,-1 0 0,0 0 0,0 0 0,-1 0 0,1 1 0,-1-1 0,0 1 0,0-1 0,0 1 0,0 0 0,-1 0 0,1 0 0,-1 1 0,0-1 0,0 1 0,0 0 0,0 0 0,-5-2 0,-3-1 0,-1 1 0,1 0 0,-1 0 0,0 2 0,0-1 0,-18 0 0,17 3 0,-1 0 0,1 0 0,-1 2 0,1-1 0,-19 6 0,29-6 0,0 0 0,1 0 0,-1 0 0,1 1 0,-1-1 0,1 1 0,-1 0 0,1 0 0,0 0 0,0 0 0,0 1 0,0-1 0,0 1 0,1 0 0,-1 0 0,1 0 0,0 0 0,0 0 0,0 0 0,0 1 0,0-1 0,1 1 0,-1-1 0,-1 8 0,2-4 0,1 0 0,-1 1 0,1-1 0,0 0 0,1 1 0,0-1 0,0 0 0,4 14 0,-3-17 0,-1 0 0,0 0 0,1-1 0,0 1 0,0 0 0,0-1 0,0 0 0,1 0 0,-1 1 0,1-1 0,0-1 0,0 1 0,0 0 0,0-1 0,0 1 0,1-1 0,6 3 0,-8-4 0,0-1 0,0 1 0,0-1 0,0 1 0,0-1 0,1 0 0,-1 0 0,0 0 0,0 0 0,0-1 0,0 1 0,0 0 0,1-1 0,-1 0 0,0 1 0,0-1 0,0 0 0,0 0 0,-1 0 0,5-3 0,34-32 0,-24 20 0,9-9 0,-2-1 0,0-1 0,-2-1 0,-1-1 0,-2-1 0,16-33 0,-26 44 0,0 0 0,8-33 0,9-23 0,-20 59 0,0 0 0,4-19 0,8-27 0,-5 34 0,-3-1 0,0 0 0,-2 0 0,0 0 0,-3-1 0,0 0 0,-1-38 0,-4 3 0,-1 80 0,0 0 0,-1-1 0,0 1 0,-9 19 0,5-13 0,1 1 0,-7 40 0,12-40 0,-1 0 0,-1 0 0,-1 0 0,-1-1 0,-1 1 0,-1-1 0,-1-1 0,0 1 0,-2-1 0,-22 35 0,-33 47 0,60-92 0,0 0 0,1 0 0,1 0 0,0 1 0,0-1 0,1 1 0,0 0 0,1 0 0,-1 11 0,2 11 0,6 55 0,1-63 0,-4-25 0,-3-14 0,-9-85 0,9-183 0,2 264 25,2 0-1,0 0 0,10-25 1,2-9-1488,-11 32-5363</inkml:trace>
</inkml:ink>
</file>

<file path=ppt/ink/ink9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16T13:41:52.337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727 3,'0'0,"0"-1,-1 0,-2 0,-1 3,-1 1,-1 2,-1 0,0-2,1 2,1-2,0 1,1-1,0 0,1 0,-2-1,0 0,1-2,-1-1,2-2,-2 1,3-1,1 0,2 0,1 0,-2 0,-1 1,-2 0,-1 2,-2 1,0 0,-1 1,0-2,0 1,-1 0,3 0,-1 1,1 0,-1 1,0-1,1 1,0 0,0-1,1 0,-1 2,0-1,-2 0,1 0,0 0,0-1,-1-1,1 0,-1 0,0 0,1 1,-1 0,0 1,2 0,-1 0,1 0,0 0,1-1,-1 2,0-2,0 2,0-1,0-1,0 0,-1 0,-1 2,1 0,0 1,2 1,0-1,1 1,0-2,-2 1,1-1,-2 2,1-1,0 0,0 0,0 1,1-2,-1-1,0 1,1 0,0 1,0-1,1 0,-1 1,1 1,0 0,-2 1,2-1,-2 0,2-1,-1 1,-1-2,1 1,1 0,1 0,-1 0,1-1,-1 0,1 0,0 1,-1-1,-1-1,1 0,0 1,0 0,0 0,1 0,-1 0,1 1,0 0,1 0,0 1,-1 0,1-1,-1 0,0-1,0 1,0 0,1 0,-2 0,1 0,1 0,-1 1,2 0,-1 0,0 1,-1-1,1 1,0 0,0 0,-1-2,1 1,-1-1,0 0,0-1,-2 0,0-2,0-1,0-2,1-1,0-2,1-1,1-1,0 2,0 3,-2 3,0 3,0 0,-2 0,1 0,-1 0,2 1,0 0,1 0,1 1,0 0,1 0,0-1,0 1,0 0,0 0,0 0,1 0,-1-1,0 1,0 0,0 0,0-3,-2-1,1-4,-2 0,-1 1,1 1,-2 1,0 0,0-1,0 1,1 2,2 0,-1 0,1 1,0 0,-1 1,0-1,0 0,0 0,1 1,0-1,0 0,-1-2,0 2,1-1,0 1,1 1,1 0,-1 1,1 0,0 0,-1-2,0 1,0-1,0 1,0 0,1 0,-2-1,0 1,1-1,-2-1,1 1,0 0,1 0,-1 1,0 0,-1 0,0-1,1 0,0 1,0 0,0 1,0-1,1 1,-1-2,0 1,1-1,0 1,0 0,0 0,1 1,0-1,0 1,0 0,0 0,0 0,1 0,-1-1,0 1,0 0,0 0,0-1,0 1,0 0,0 0,0 0,0-1,0 1,0 0,0 0,0 0,0-1,0 1,0 0,0 0,0-4,0-1,0 1,0 0,0 1,0 2,0 0,0 0,0 1,0 0,0 0,0 0,0 0,0-1,0 1,0 0,0 0,0 0,0 0,0-1,0 1,0 0,0 0,0-1,0 1,0 0,1-2,0 1,1-1,0 1,0 0,0 0,0 1,-1-1,-1 1,0 0,0 0,0 0,0-1,0 1,0 0,0 0,0 0,0-1,0 1,0 0,0 0,0 0,-1-2,-1 0,1 1,0-1,0 1,0 1,1-1,0 1,0 0,0 0,-1-1,-1 1,1 0,0 0,0 0,1-1,-1 1,1 0,0 0,0 0,0-1,0 1,1 0,-1 0,0 0,0-1,0 1,0 0,0 0,0 0,0-1,0 1,0 0,0 0,0 0,0-1,0 1,0 0,0 0,1-2,2-1,-1 0,1 0,0 0,1 0,0 1,0-2,0 2,-2 0,2-1,-2 0,2 1,0 0,-1-1,2 1,-1 0,2 1,-2 1,0-1,0 1,-1 0,-1 0,1-2,0 0,1-1,-2 0,0 1,-1 0,1 1,0 1,1-2,-1 0,0 1,0-1,0 2,0-1,0 0,-1 1,0 0,-1 0,0 0,2 0,-1-1,2 1,-1 0,0 0,1-2,0 1,0-2,0 0,-1 0,1 0,0 1,0-2,0 1,-1 0,1 0,-1 1,2-2,-2 1,2 1,-1 0,1 1,-1 0,-1 0,1 0,0-1,-1 1,0 0,0 0,2 0,-2 1,0-1,1 0,0-1,0-1,0 1,-1-1,1 0,1 0,-1 1,0 0,0 0,1-1,0-1,0 2,-1 0,0 0,0 0,-1 0,2 0,0-1,-1 1,0 0,-1 1,0 0,0-1,1 0,1 0,0 1,0-2,0 1,1-1,-2 1,1-2,-1 0,-1 2,1-2,1 0,1-1,-1 1,0-1,0 1,-1 1,0 0,1 0,0 1,-2 0,2 1,0-1,0 1,2-2,0 0,-1 1,-1 0,-1 1,0-1,1 0,-1 0,1 1,-1 0,1-1,0 0,1-1,0 0,0 0,0-2,0 0,2-1,-1-1,-1 1,1 1,-2 0,0 1,1 0,0 0,1 1,0-1,0 1,0 0,-1 0,1-1,-1 1,1-1,1-1,-1 0,1 1,0-2,-2 2,1-1,-1 0,1 1,0-1,-1 1,0 0,0-1,1 0,0-1,0 1,1-1,-1 1,1-1,0 0,0-1,0 0,-2 1,1 1,-2 0,0 1,-1 0,1 1,0-2,1 0,1-1,1 0,1-1,1 0,-1 0,-1 0,1 0,-4-1,-2 1,-4 0,-1 0,-3-1,0-2,-3 0,-1-1,-2 1,3 0</inkml:trace>
</inkml:ink>
</file>

<file path=ppt/ink/ink9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4-16T13:41:52.338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76 0,'0'0,"-2"0,-1 2,-1-1,-1 3,-1 0,1 1,0 0,1 0,1 0,1 1,0-1,0 0,0 0,1 0,0 1,0 0,-1 0,1 1,-1 0,1-1,1 1,-1 0,0-1,-1-1,1 0,0 1,0 0,0 0,1 1,0 0,0-1,0 1,0 0,0 0,-1-2,0 1,-1-1,1 1,0 0,1 0,-1 1,1-1,0 1,0 0,0 0,0 0,0-1,0 1,0 0,-1-1,0-1,-1 0,1 1,1 0,-1 0,1 1,0-1,0 1,0 0,0 0,0 0,0 0,0-1,0 1,1-1,1-1,-1 0,0 1,0 0,1-1,-1 0,1 0,-1 1,1 0,0 0,0 1,-1 0,0-1,1 1,-1 0,1 0,-1 0,-1 0,1-1,-1 1,0 0,0 0,0 0,0-1,0 1,0 0,0 0,1 0,1-1,-1 1,0 0,0 0,0-1,-1 1,0 0,0 0,0 0,0-1,0 1,0 0,0 0,0 0,0-1,0 1,0 0,0 0,1 0,1-1,-1 1,0 0,0 0,1-2,-1 1,1-1,0 1,1 0,0 0,0 0,-1 1,0 0,0 0,0-1,1 1,0 0,0-1,0-1,-1 1,0-1,-1 1,1-1,0 0,-1 0,1 0,1-1,-2 1,2 1,-1-1,0 2,-1-1,0 1,1 0,0 0,-1 0,2-2,-1 1,0-1,0-1,1 1,-1 0,0-1,1 0,-2 1,2 1,-1-1,2 0,-2 1,1-1,0 1,0-2,1 1,0-1,1 2,0-2,0 2,0-2,-2 0,2 1,-2 0,1 1,-1 1,1-2,0-1,0 0,0 0,0 1,0-1,-1 1,-1 0,1-1,0 1,0-2,0 1,0 1,1-1,0 0,-1 1,1-1,-2 1,2-2,-1 1,0 1,0 0,1-1,0 1,2 0,-2 1,1-1,-1 0,0-1,1-1,-1 0,0-1,0 1,0 1,0 0,1 0,1 0,-1 0,0-1,1-1,-1 0,0 0,0 0,-1 1,0 0,1-1,-1 1,-1-1</inkml:trace>
</inkml:ink>
</file>

<file path=ppt/ink/ink9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4-16T14:26:44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1 24575,'-5'0'0,"0"0"0,0 1 0,0 0 0,0 0 0,1 0 0,-1 0 0,0 1 0,0 0 0,1 0 0,-1 0 0,1 1 0,-1-1 0,1 1 0,0 0 0,0 0 0,1 0 0,-6 6 0,1 1 0,0 0 0,1 0 0,1 0 0,0 1 0,-9 20 0,7-11 0,2 0 0,0 0 0,1 0 0,1 0 0,-3 32 0,6 104 0,2-90 0,-1-55 0,1 0 0,1 1 0,0-1 0,0-1 0,1 1 0,7 17 0,34 60 0,-23-49 0,19 20-1365,-29-42-5461</inkml:trace>
</inkml:ink>
</file>

<file path=ppt/ink/ink9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4-16T14:26:46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24575,'0'4'0,"0"10"0,0 7 0,4 8 0,2 3 0,4 5 0,0 5 0,2-2 0,4-2 0,3-4 0,-1-4 0,0-2 0,1-6 0,2-3 0,-3 0 0,-4-4-8191</inkml:trace>
</inkml:ink>
</file>

<file path=ppt/ink/ink9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4-16T14:26:47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1 24575,'-15'254'0,"7"-112"0,5-53 0,1-77 0,0 0 0,0-1 0,-1 1 0,-1-1 0,0 0 0,0 0 0,-1 0 0,-12 20 0,-8 5 0,-30 36 0,27-36 0,7-10-63,10-14-262,1 1-1,1 1 1,-12 19-1,18-24-6500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60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0 218,'8'-10,"-1"0,2 1,-1-1,1 1,16-11,-1 0,8-10,2 2,58-40,-92 67,1 1,-1 0,1 0,-1 0,1-1,0 1,-1 0,1-1,-1 1,1 0,0 0,-1 0,1 0,-1-1,1 1,0 0,-1 0,1 0,0 0,-1 0,1 1,-1-1,1 0,0 0,-1 0,1 0,-1 1,1-1,0 1,0-1,0 1,0 0,-1 1,1-1,0-1,-1 2,1-1,0 0,-1 0,1 0,-1 1,1 1,2 40,-3-39,0 18</inkml:trace>
</inkml:ink>
</file>

<file path=ppt/ink/ink9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4-16T14:26:48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24575,'1'4'0,"0"0"0,0 0 0,0-1 0,1 1 0,0 0 0,-1-1 0,1 1 0,1-1 0,-1 0 0,0 0 0,1 0 0,3 3 0,11 18 0,-11-11 0,0 0 0,-1 0 0,-1 1 0,0-1 0,-1 1 0,0 0 0,1 25 0,-5 107 0,-1-82 0,2 28 0,-2 71 0,1-153-227,-1-1-1,0 1 1,0 0-1,-1-1 1,-6 16-1,-1-4-6598</inkml:trace>
</inkml:ink>
</file>

<file path=ppt/ink/ink9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09:56:09.362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ignorePressure" value="1"/>
      <inkml:brushProperty name="inkEffects" value="pencil"/>
    </inkml:brush>
  </inkml:definitions>
  <inkml:trace contextRef="#ctx0" brushRef="#br0">1 88,'0'2,"0"4,0 8,0 10,0 5,0 2,2-2,1-6,3 0,0 0,-1 2,-2 1,0 1,-2-1,0 0,2 1,0-3,0 1,-1-2,2-5,0-3,0-1,1-3,0-7,2-8,2-13,4-13,3-5,-1-1,-4-1,-3 2,-3 1,-3 4,-1 3,-1 2,-1 4,1 0,-1 2,0-2,1 0,0 2,0 1,0 2,0 0,0-2,0 10,0 11,0 11,0 9,0 7,0 5,0 2,0 0,0-4,0-3,0-1,0-1,0 1,0-3,0-4,-3-12,-3-18,0-16,-2-10,-2-8,0-1,0 1,-3 3,0 5,2 4,4 5,2 11,7 23,6 28,5 14,1 8,2-1,0 2,0-6,-2-6,-4-9,-2-11,-3-11,-4-12,-4-23,-4-18,-3-11,-3-5,-2 2,3 4,0 5,2 7,3 17,2 18,3 20,1 11,1 5,0 1,1-3,-1-5,1-13,4-19,4-20,6-13,0-5,3-2,-2 1,-4 6,-4 6,0 8,0 15,2 14,4 25,2 15,4 14,5 7,2-4,-2-7,-3-10,-4-9,-6-14,-5-17,-6-14,-3-14,-1-11,-1-8,2-2,0 1,0 2,1 2,1 6,0 2,0 3,0 9,0 14,1 16,-1 10,0 8,2 7,4 1,0-3,3-8,-4-12,-5-21,-5-20,-8-18,-6-13,-2-3,1 2,1 6,-2 6,3 8,5 9,2 12,0 15,0 12,-2 12,0 6,-3 4,-4 5,1 2,2-1,4-3,3-5,5-10,2-19,2-18,1-13,0-8,1-2,2 0,1 2,0 4,-2 5,3 10,-1 15,3 20,-1 16,4 8,2 5,3 0,-2-6,-1-7,-2-7,-2-11,-4-15,1-18,2-16,-1-11,2-2,0 2,0 3,-1 6,1 11,-1 18,-2 25,1 21,2 12,0 2,-2-3,-2-6,1-10,0-8,-1-7,-1-9,1-16,0-15,2-12,-1-13,0-3,1 0,0 7,-2 8,0 6,0 9,0 9,2 16,0 13,-1 7,-2 7,-1 2,2 1,0-4,-1-5,0-5,-2-8,0-13,0-13,-1-13,0-7,-3-4,-1 0,-1 0,-2 4,5 12,4 15,4 15,2 10,2 10,1 10,-1 2,1-1,-2-4,-3-8,1-7,-1-6,-2-8,-1-14,-2-15,2-17,1-18,1-11,3-3,3 1,-1 7,0 9,-1 10,1 15,-2 23,-3 18,-1 16,-2 14,-1 8,-3 0,-2-2,-2-3,0-6,0-7,0-9,0-19,-1-18,-2-12,0-10,0-6,-2-4,-1 3,2 6,-1 9,2 16,3 16,2 13,1 9,2 5,1 9,1 2,-1 0,0-7,1-3,-1-6,0-4,0-10,3-9,3-13,3-13,0-7,1-5,-1-1,-3 0,1 0,-1 5,1 6,2 7,2 12,1 18,2 13,-2 11,-1 10,-1 3,-3 1,-1-3,0-5,1-7,-1-8,-2-11,2-16,7-22,3-14,0-6,-1-5,-3 1,-3 3,-3 3,-3 11,-2 15,-1 11,-1 12,1 9,-3 6,-1 3,-2 2,-1 1,2 0,-1-8,0-13,-1-19,1-18,-2-11,1-11,-3-3,-3-2,-1 4,1 7,3 14,3 14,3 19,3 17,0 14,1 9,1 6,-1 0,1-3,-1-8,1-9,-1-13,0-16,0-13,0-9,0-7,0-4,0-1,0 0,0 2,2 7,4 12,3 13,3 11,1 8,-1 12,-2 1,-2 3,0-2,-3-5,-2-9,1-15,0-17,2-14,-1-9,0-3,-2 0,-1 1,-1 1,2 12,3 15,1 17,1 13,-1 7,2 2,-2-1,-1-3,-2-9,-2-12,0-18,-2-13,0-9,-1-3,1 1,0 0,-3 4,-1 5,1 12,3 16,1 13,4 12,1 11,-2 5,3-1,-2-1,0-5,-2-7,-1-4,-1-10,0-15,-6-19,-5-11,-2-9,-2-2,-2 2,3 1,0 3,3 3,3 4,0 7,2 10,3 15,3 13,3 20,2 14,1 11,0 0,-1-6,1-6,-1-20,-1-24,-2-24,-1-15,-1-8,-1-6,0 0,0 2,0 5,-1 7,4 9,2 16,4 17,3 25,1 17,7 13,4 2,4-1,-1-8,-3-12,-4-17,-7-20,-5-21,-3-17,-4-7,-1-2,-1 0,0 12,0 16,2 18,4 12,1 14,3 11,-2 11,-1 1,-1-6,-2-6,-2-9,0-21,-1-20,-1-22,-1-19,-7-12,-4-8,-4 0,0 6,0 10,4 22,11 33,9 24,5 19,1 7,0-2,-1-6,-3-16,-11-26,-7-20,-8-20,-7-20,-4-8,-1-3,2 4,3 8,5 8,6 22,13 23,12 25,8 14,3 8,1 1,-4-4,-3-6,-4-8,-5-12,-3-17,-3-13,-1-9,-2-7,0-5,0 0,1 13,2 18,8 23,6 20,2 9,0 2,-2-3,-2-4,0-9,-4-8,-2-10,-3-19,-3-15,-1-12,-1-16,0-8,-1-2,1 4,-1 9,1 8,0 17,0 18,0 17,0 21,0 16,2 10,4 1,1-4,1-9,0-9,-2-10,-2-18,-1-19,-2-18,-3-16,-1-8,-3-2,0 3,0 7,2 7,7 19,10 29,7 25,9 16,4 5,-1-3,-4-9,-6-10,-7-15,-6-21,-5-22,-5-20,-3-16,0-7,0-2,1 1,1 6,1 9,0 8,1 22,2 24,2 22,-1 18,0 7,-1 8,-1-3,0-5,-1-7,0-10,0-15,0-22,0-21,0-22,0-18,0-20,0-13,0 2,-3 11,0 15,-1 16,2 24,0 26,6 31,9 28,6 14,7 4,1-6,-1-9,-3-16,-5-26,-5-23,-6-19,-6-16,-3-7,-1 3,-1 15,4 25,1 23,1 21,-1 7,1 1,-1-3,0-4,-1-8,0-4,0-2,0-2,3-2,0-3,0-8,-1-14,0-14,-1-26,-3-15,-1-11,-2 1,-4 6,0 8,0 8,1 19,1 20,3 27,1 14,2 6,1 1,2-5,-1-17,-3-27,-4-19,-4-20,-7-8,-3-2,-1 7,3 8,4 14,6 21,3 18,0 15,1 7,-1 3,0-3,1-5,-2-13,-1-14,-1-16,-3-18,0-14,-1-10,2-3,0 4,0 7,0 7,6 18,5 17,8 22,9 28,8 19,6 10,0 6,-2-6,-4-11,-7-14,-6-13,-8-22,-10-25,-4-20,0-17,-2-9,-1-2,-1 6,2 10,0 9,1 13,4 17,4 25,3 18,2 15,-1 8,0 3,0-4,-1-10,0-12,-1-17,0-18,-3-17,-3-20,0-11,-3-8,-1-7,0 3,0 5,2 9,-1 11,4 18,5 24,5 28,5 16,2 4,5-2,5-10,-3-10,-3-14,-5-18,-4-18,-3-15,-1-10,6-11,2-11,5 1,0 4,-3 10,-1 11,0 15,0 15,1 18,1 14,0 10,0 3,1-1,0-2,-3-5,-3-6,-3-13,-3-14,-4-16,-4-20,-5-10,-7-8,-4 0,2 6,5 22,3 25,5 20,5 18,6 12,4 4,1-2,1-8,-1-18,-3-24,-4-25,-4-23,0-14,-4-8,0 2,-3 6,-1 11,0 19,2 22,4 27,3 29,4 15,4 10,3 0,2-7,4-10,-1-12,-3-21,-4-25,-4-24,-2-18,-2-9,-3 0,-5 6,0 8,1 9,1 20,2 18,3 23,3 22,2 11,3 1,1-7,1-10,-4-23,-3-26,-2-21,-1-21,-5-21,-2-8,-3 2,1 7,-1 15,1 12,6 18,4 22,8 28,8 21,2 9,2 1,-4-4,-2-11,-3-10,-4-22,-3-21,-3-30,-1-29,-1-18,-1-9,0 5,1 10,-3 18,-1 24,3 32,2 26,3 26,3 12,1-2,1-3,2-9,-1-10,-2-17,-3-25,-2-18,-1-14,-2-5,-2-1,-2 4,0 6,1 14,3 17,7 21,5 23,5 21,2 10,1 3,-1-8,-4-9,-1-11,-4-11,-3-16,-3-23,-2-19,-1-15,-2-10,1-2,-1 2,0 6,1 17,5 25,1 27,6 19,2 13,4 14,5 3,0-5,-4-14,-7-24,-6-26,-4-30,-2-29,-1-21,-1-19,0-1,-2 6,0 8,0 11,-1 18,0 23,1 24,3 25,2 17,1 7,3 6,0-2,2-10,0-10,1-8,-1-21,-4-18,-7-17,-9-9,-4-2,1 9,0 14,4 19,0 19,3 11,3 6,5 1,4 0,6-4,3-7,-4-14,-7-21,-11-26,-8-21,-4-7,-7 1,-1 7,5 9,6 19,5 20,4 17,4 15,3 7,2 1,1 0,0-3,-1-14,-7-23,-6-17,-4-15,-3-5,-1-1,0 2,3 4,0 6,5 6,4 18,7 22,3 17,2 19,1 8,0-1,-1-4,-1-6,0-9,-1-21,1-22,-1-24,-1-16,1-10,-2-6,-2 2,-2 10,1 10,0 14,1 20,4 31,7 28,5 16,7 13,4-2,0-10,-4-11,-5-27,-2-32,-4-33,0-27,1-12,-1 2,-3 10,-1 13,1 14,2 18,0 27,1 28,4 18,1 22,0 11,0-1,1-11,1-12,-1-17,1-17,-3-19,-5-22,-5-20,-2-17,-1-12,2-8,1-1,0 4,-1 7,1 10,-2 18,1 19,2 17,0 14,3 7,2 3,3-1,2-6,-2-20,-2-19,-3-21,-2-21,-3-11,-2 1,-5 9,-4 11,0 19,2 23,2 23,5 20,10 16,6 8,3-1,0-7,1-10,-1-10,-6-17,-8-19,-4-16,-2-19,-4-11,0-5,-2 1,1 7,1 21,4 28,8 27,7 17,7 5,0-1,-1-5,-3-9,-3-11,-3-12,-3-23,-6-19,-2-16,-4-12,-4 0,-2 2,0 9,2 8,3 20,7 27,9 25,4 15,1 9,-3 6,0-2,-3-9,-2-11,-3-23,-5-28,-4-34,-7-27,-3-11,-2 1,-1 8,3 13,2 16,2 20,9 20,10 21,5 13,3 12,2 2,-2-2,-2-4,-3-15,-3-18,-3-25,-3-17,-1-10,-1-4,-6 2,-4 5,-3 7,1 14,5 18,9 21,11 25,11 16,4 7,0-5,0-8,-5-10,-8-16,-10-24,-6-19,-2-18,-3-9,-1-8,-2 0,1 3,2 4,2 11,6 21,11 40,10 31,4 22,0 0,1-8,-3-15,-2-16,-3-14,-8-16,-5-21,-9-23,-9-23,-9-20,-4-20,-5-7,-3 1,-3 12,3 15,4 18,5 17,5 13,9 15,9 19,11 20,7 18,2 7,1 0,-4-5,-1-6,-5-8,-3-16,-6-18,-5-25,-3-22,-3-17,-4-18,-3-3,-1 3,-1 5,1 11,1 11,3 16,11 32,11 33,11 27,8 18,6 9,1 2,-5-7,-3-13,-7-15,-7-18,-6-19,-6-21,-4-12,-1-9,-2 1,5 18,4 20,8 14,4 7,4 2,0-3,-7-9,-7-13,-5-12,-5-14,-4-12,-3-9,-2-7,-1 0,-1 5,1 7,-1 5,3 4,1 6,3 12,10 25,10 26,8 16,4 6,0-2,-4-8,-5-34,-5-42,-4-28,-5-25,-6-13,-3 5,-1 12,-1 16,9 32,9 35,12 27,7 19,7 12,0 2,-2-7,-5-8,-7-18,-8-22,-9-21,-5-21,-5-15,-5-13,-1-2,-1 3,3 8,5 18,12 20,10 25,10 25,3 15,2 8,-1 6,-4-4,-3-6,-3-13,-2-14,-7-19,-7-23,-7-23,-3-22,-2-20,-3-9,-6-1,-3 8,-1 16,12 35,10 39,9 28,9 16,1 10,0-2,-1-8,-3-13,-5-16,-6-23,-6-25,-8-20,-5-18,-5-16,-4-8,-3 0,1 7,2 13,8 24,9 27,8 22,4 16,1 7,2 4,0 0,-2-5,-2-7,-1-11,-4-14,-4-16,-9-14,-7-11,-5-4,-3 2,3 4,4 7,6 14,7 16,9 14,6 12,5 6,3-2,1-3,-1-15,-8-24,-9-14,-5-12,-6-5,-4-2,-4-1,0 4,3 16,8 19,7 19,8 25,6 13,3-1,-1-4,-2-8,-2-19,-6-21,-6-21,-4-14,-3-7,-3 1,1 12,9 15,8 18,10 18,5 10,1 3,-2-1,-5-4,-4-3,-4-2,-2-2,-2-3,1-3,3-4,1-11,-1-12,-1-14,-2-14,0-9,-1-5,-1-1,0-2,-3 3,-3 5,-4 7,-1 11,0 7,-1 7,3 8,1 13,4 10,9 6,6 5,7 2,5 1,1 0,2-3,-4-3,-6-10,-5-19,-5-20,-3-18,-5-12,-4-7,-4 1,0 6,-1 12,-1 13,1 16,6 31,10 23,13 29,10 21,8 18,3 3,-2-5,-6-16,-5-24,-5-21,-8-18,-6-24,-5-26,-2-24,-1-14,-1-6,-2 2,-1 9,-2 11,3 20,9 27,7 20,4 13,1 6,1 1,-3-6,-4-5,-4-12,-5-17,-6-14,-5-10,-3-9,-3-8,0-2,-1 3,0 5,1 8,2 10,8 20,9 14,4 10,8 9,2 1,4 0,0 0,0-8,-5-13,-5-16,-7-16,-4-8,-5-1,-5 3,3 10,4 6,5 3,2-3,0-9,0-7,-2-7,-1-3,-3-2,-2-1,0 0,-2 2,0 12,2 15,6 14,4 8,3 2,0-13,-1-12,-5-14,-4-8,-1-6,-3-2,-3 2,-1 3,-1 5,0 11,3 20,4 13,7 11,6 6,4-3,-2-16,-2-21,-3-26,-3-26,-3-11,-3 1,-5 6,-4 10,-2 18,0 23,1 16,-2 18,3 18,-3 18,1 17,1 8,1-1,3-10,7-16,9-10,6-15,-1-17,-4-21,-4-19,-6-16,-3-10,0-9,-3-3,-3 4,-2 6,3 17,6 23,7 21,12 24,4 10,-1 3,-1-5,-1-4,-5-12,2-21,-3-24,-2-24,-4-10,-2-2,-5 9,-2 9,-1 13,6 20,5 21,8 14,5 7,4 2,0-2,-2-5,-1-3,-2-2,-5-4,-2-4,-2-8,-4-14,-3-22,-1-22,-2-14,-7-7,-7 2,-4 8,-3 10,1 12,3 10,4 14,0 16,-1 19,0 20,2 15,3 8,3 1,6-6,2-11,3-15,-1-14,-2-18,-1-23,0-19,-1-10,-3-3,-1 2,-2 10,0 7,1 12,1 15,2 14,0 11,4 6,4 2,1-3,1-5,0-11,-1-14,-3-12,-1-10,1-5,0-3,-1 0,1-1,1 2,2 1,-1 0,-1 1,-1 2,-2 5,-1 12,0 22,-1 16,0 21,-1 20,1 13,0 1,2-9,4-11,3-15,0-24,-2-32,-1-34,-3-23,-1-7,-1 1,-3 8,-7 10,-4 11,1 21,1 21,4 22,2 16,7 13,9 7,4-1,5-4,-1-9,-1-12,-6-11,-5-17,-4-16,-3-11,0-6,-2-3,1-2,0 11,3 12,1 11,2 7,1 1,-1-6,-1-6,-1-5,-5 0,0-1,-4-1,-2 1,4 0,8-3,9-1,5-4,1-1,0 3,0 2,-2 4,-3 0,-1 3,-1 3,0 6,1 12,1 8,2 5,2 4,-1-1,-2-3,-4-3,-2-3,-1-3,-3-9,-3-15,0-15,-2-11,0-5,0-1,-1 1,1 2,-1 3,1 3,0 23,0 32,0 32,0 17,0 5,0-1,0-5,0-11,0-11,0-8,0-10,0-8,0-15,0-15,-2-16,-2-18,3-21,5-17,3-7,4 1,-1 4,1 10,-2 13,1 15,-2 10,-2 7,-2 6,-2 3,1 2,1 0,1 3,1 7,1 18,0 16,-2 17,-1 14,-2 11,-1 0,0 1,-1-4,-1-10,1-13,0-11,-1-14,-1-24,-1-26,-1-22,2-16,0-6,1 3,1 8,-1 9,-1 14,-2 22,-4 31,-6 34,-3 19,-2 3,1-6,3-3,1-8,4-10,0-13,2-9,1-8,0-9,0-11,1-14,-2-8,1-5,2-5,1-2,2-1,1 3,1 2,0 0,0 1,1 4,-1 9,0 17,0 14,0 10,0 7,0 2,0-11,0-15,0-16,-2-14,-1-15,0-5,0 1,1 3,1 6,1 8,0 11,0 14,0 10,0 15,0 8,0 5,0-1,0 0,0-2,0 0,0 0,-2-1,-2 1,-2-3,0-4,-1-5,0-8,-4-14,0-19,0-12,1-9,1-6,0 3,3 4,3 4,-2 5,1 9,1 20,3 15,2 15,0 6,0 9,-2 8,-2 0,-3-2,-1-7,2-8,0-14,1-22,2-20,0-19,1-7,0 0,0 4,0 8,3 10,6 15,3 15,3 17,1 16,0 14,-2 8,-4 0,-3-3,-4-4,-1-5,-2-4,0-8,-1-6,0-10,1-15,-1-20,9-28,9-28,10-23,8-11,3 8,-3 14,-7 20,-5 20,-5 21,-5 26,0 21,0 19,1 12,-2 12,-3 5,-1-1,-2-8,1-8,0-11,-3-18,-1-27,4-31,3-29,8-22,5-4,2 4,-4 11,-3 19,-1 18,-5 24,-3 26,-4 19,-3 14,-1 10,-1 0,-4-4,0-5,-2-7,-1-6,0-9,-3-12,-2-12,2-16,-1-14,2-6,0-4,-1-1,1 2,2 4,3 14,1 18,2 20,0 16,1 13,-2 14,-6 9,-1-2,0-8,2-10,3-18,1-20,2-25,0-18,1-15,0-11,3-12,4-3,2 7,0 12,-1 13,0 12,-1 23,1 19,-2 12,2 12,1 15,0 4,3-1,2-4,1-6,-2-8,-3-17,-4-21,-2-17,-5-18,-2-13,0-11,0-2,0 1,1 9,1 15,1 20,0 20,2 16,2 11,2 8,0 7,1 1,1-2,-3-4,-1-6,-2-6,0-13,-4-14,-2-15,1-12,-2-10,-1-8,-1-2,0 11,4 25,6 22,1 16,3 15,0 7,-1-1,-1-7,-2-7,1-2,0-5,-1-9,0-13,-2-17,-2-13,-2-9,-1-6,2-5,0-2,0 5,1 3,1 7,0 10,0 17,0 13,3 14,0 7,1 7,-2 4,0-3,0-4,-2-6,-2-8,-2-15,1-20,-2-19,-3-10,0-3,-1 4,1 4,2 17,9 24,7 22,5 12,1 10,-1-1,-4-2,-3-4,-4-4,-2-4,-1-4,-1 0,-1-1,1-1,-1-1,-2-9,-3-12,-3-12,0-9,-2-11,3-12,1-6,3-9,1-4,2 4,0 9,4 12,3 17,1 22,2 20,-1 9,-2 3,1 2,-1-2,-1-4,-2-5,-2-5,0-13,-1-13,0-17,0-12,0-12,-1-7,1 1,0 4,0 5,5 19,7 37,9 28,5 15,2 2,0-3,-1-9,-6-11,-9-17,-6-21,-8-22,-2-22,-1-19,0-5,2-1,0 6,1 13,2 19,2 23,4 26,1 17,1 19,0 10,-1 5,-3-4,-1-8,-2-8,-1-7,0-8,0-14,-5-16,-5-12,-5-16,-2-17,-2-12,3-7,2 0,3 5,3 8,4 9,1 17,5 17,4 22,4 16,2 10,2 3,-1-1,-4-6,-2-4,-6-10,-5-15,-2-16,-2-17,0-14,1-11,2-7,-1 0,2 6,0 8,1 22,9 26,6 23,3 23,2 11,-2 0,-2-4,-2-6,-3-8,-4-8,-1-9,-2-16,-4-15,-1-20,-2-14,0-10,0-10,0 0,0 5,1 8,2 17,3 21,7 23,3 25,2 27,1 12,3 15,0 1,-1-11,-3-17,-4-24,-5-23,-6-24,-7-17,-5-12,-2-13,-1-12,3 1,4-1,3 5,2 6,0 6,3 6,1 7,0 5,5 12,3 11,0 11,1 6,0 7,2 4,2-2,1-7,0-17,-4-21,-2-24,-3-14,-1-5,-1 2,-2 6,1 7,2 11,3 19,7 27,5 26,5 18,2 8,-2 4,-1-5,-2-8,-4-10,-2-12,-4-7,-3-7,-2-4,-7-11,-4-12,-2-15,-2-15,0-7,2-4,3 3,0 3,1 7,1 16,6 26,9 25,4 26,2 13,1-1,-3 2,-4-8,-1-8,-2-12,-6-21,-7-26,-6-20,-6-21,0-16,1-12,-3-11,-2 1,-1 9,3 23,6 30,9 33,6 27,3 16,2 4,0-2,0-8,-2-7,-5-17,-6-19,-9-21,-3-15,-1-16,2-9,2-9,3 0,4 5,4 8,4 18,7 26,11 33,4 24,1 14,2 5,-4 0,-3-8,-4-21,-4-33,-7-25,-4-15,-7-6,-1-2,-3 1,4 13,6 20,8 22,5 16,1 10,1 5,1 1,-2-3,-1-7,-4-17,-4-17,-2-19,-2-9,0-10,0-5,0 2,1 3,-1 4,3 11,7 18,6 15,3 12,4 8,0 2,2 4,-1-6,-7-10,-6-22,-7-21,-4-20,-3-18,1-7,0 3,1 7,0 10,3 18,7 18,4 24,3 19,4 21,-2 17,2 3,-3-6,-1-9,-3-13,-4-20,-4-23,-1-29,-2-21,-2-12,-2-3,0 5,-4 10,3 19,5 24,4 25,4 17,3 10,2 4,-1-4,-1-9,-2-14,-6-24,-5-21,-6-13,-6-10,-3-2,-2 6,2 20,7 25,6 24,5 15,2 6,-1 3,1-2,-2-6,0-7,1-9,-2-14,-3-14,-4-17,-4-19,-8-22,0-17,0-5,0 0,2 7,2 12,2 13,3 16,5 18,6 27,3 22,5 15,1 9,1-2,-1-5,-3-10,-2-23,-5-24,-3-28,-6-16,-1-6,-3 2,2 4,2 8,8 14,6 20,7 25,4 19,-1 11,-1 1,-2-3,-4-7,-4-14,-2-19,-2-15,-1-13,0-7,-4-5,0-2,1 2,0 4,3 9,2 15,6 15,3 12,1 5,0 4,-1 1,-4-3,-2-14,-2-15,-1-15,-7-21,-2-17,-3-7,-1 1,0 7,3 11,2 16,7 20,12 22,5 17,3 14,-1 6,-2-2,-6-4,-4-9,0-8,-3-18,-4-16,-2-23,-2-21,1-16,0-9,1-5,0 5,0 13,1 13,0 16,2 24,4 21,1 19,1 11,3 2,-2-3,-1-5,-1-11,0-13,-5-21,-2-18,-1-13,-1-5,-2-1,-1 4,1 15,3 18,5 16,4 14,5 14,1 7,1-1,-3 0,-3-3,-3-4,-3-6,-1-10,-2-16,0-15,-3-15,-4-10,0-10,-1-2,-3 1,1 5,3 20,4 20,6 21,7 13,4 7,0-3,0-1,-5-11,-4-17,-2-21,-3-17,0-13,-1-11,0-3,-3 5,0 6,1 10,0 15,1 18,4 27,6 22,4 10,2 0,0-5,-1-8,1-13,-6-21,-3-20,-3-19,-2-22,0-10,-1 0,0 5,0 8,3 18,3 25,4 23,5 20,0 14,1 9,-3 0,-1-7,-2-11,-3-15,-2-21,-1-18,-3-21,0-14,0-16,-1-14,1-4,0 5,-1 11,1 26,3 27,0 20,3 16,-1 9,3 3,-1-3,-1-4,0-7,-3-11,-1-15,-5-12,-4-8,0-7,0 10,2 19,4 13,3 18,0 8,0 3,0-3,-1-4,3-7,-1-6,1-10,-1-11,-2-16,3-14,0-11,2-11,0-5,-2 2,0 5,-2 21,-1 23,0 28,4 29,2 24,-1 19,1 8,3-8,-2-15,2-19,-5-22,-4-26,-4-24,0-24,-1-23,2-16,0-9,-2 5,0 11,1 14,0 18,2 23,0 24,0 17,3 9,7 2,3 1,3-3,-1-5,-1-8,-5-16,-4-16,-4-21,-4-15,0-7,1-4,0 3,1 8,-2 11,0 15,1 22,3 14,2 9,2 5,2 2,-1-2,-2-5,2-7,0-15,-1-17,-1-16,-2-13,0-6,0-2,-1 6,0 15,-1 19,1 24,0 19,2 8,4 8,3 0,3-7,-1-13,-2-19,-3-24,-2-23,-2-13,-2-6,0 1,0 8,2 11,3 16,4 24,5 24,2 21,2 15,0 3,-1-4,-3-11,-1-13,-6-15,-4-20,-2-18,-1-17,-2-9,1-8,0 1,0 4,-2 6,-1 6,1 13,3 18,4 15,1 10,3 5,-1 0,2 0,-1-2,-2-9,-2-15,-1-15,-2-11,-1-7,0-2,0 1,0 14,4 21,10 28,5 14,4 8,0-2,0-5,-3-8,-6-12,-6-18,-7-21,-4-20,0-16,-4-12,1-3,-2 4,0 6,0 9,0 14,3 22,1 14,1 18,2 14,1 11,3 1,3-3,3-8,-2-11,-5-18,-5-19,-5-21,-1-19,-1-11,-2-3,-1 0,-1 6,2 10,0 12,1 19,1 26,2 22,3 15,3 3,0 4,5-4,3-8,-2-14,-3-17,-5-17,-5-19,-2-22,0-16,2-12,2-2,3 6,2 13,-1 16,-1 11,1 17,1 21,1 25,0 14,1 11,-3 5,0 0,0-7,1-8,0-7,-2-12,-2-13,-3-14,-3-16,-1-16,1-11,3-8,0-2,2 6,-1 6,2 14,1 14,2 15,1 13,3 9,3 4,-1 0,2-4,1-11,-1-16,-2-13,-1-10,0-6,-4-4,-2 10,1 12,3 14,1 16,1 7,2 7,3 2,1-10,-2-14,-1-15,-2-11,2-16,-1-8,-1-3,2 11,0 18,1 21,1 17,0 9,2 0,3 1,0-8,0-12,-4-14,-2-13,-2-9,-2-9,1-5,2-1,2-2,0-1,1 5,0 15,2 20,1 28,5 24,3 20,2 3,3-7,-2-16,-3-13,-3-15,-9-16,-8-15,-4-15,-4-15,0-13,1-3,0 0,-2 3,2 5,1 5,2 6,0 4,0 4,2 13,3 14,4 14,4 9,1 5,-1 3,-2-3,-5-16,-5-18,-4-16,-3-18,0-12,2-8,0-2,1 4,0 9,2 10,3 23,8 22,10 22,6 10,1 4,0-1,-4-6,-11-14,-8-16,-4-15,-2-10,-1-9,0-3,1-3,3 1,4 15,6 21,11 24,5 10,0 10,0-4,-4-7,-8-10,-8-14,-6-21,-4-13,1-11,1-6,-1 2,3 9,8 16,7 18,10 14,4 17,3 7,-2 2,-4-1,-4-4,-5-7,-2-9,-5-12,-5-11,-3-16,-5-14,-2-10,0-3,0-1,-1 1,2 4,0 3,5 14,9 14,6 15,6 12,2 6,1 3,-4 1,-2 1,-4-4,-3-4,-6-14,-11-14,-6-12,-5-8,-3-6,1-3,1-1,5 2,4 12,5 13,6 18,6 11,6 13,5 6,1 2,2-2,1-4,-2-5,-2-9,-9-8,-10-13,-10-11,-5-13,-7-10,-2-7,1-11,-2-11,3-9,4 0,3 6,4 9,5 11,3 10,4 13,1 17,2 19,0 17,-1 8,1-2,0-1,-1-4,1-4,-1-10,-5-12,-5-16,1-16,-2-16,-2-6,0 0,2 4,0 9,4 16,4 25,2 19,4 9,1 4,3 0,-1-5,-2-13,-4-21,0-18,-1-17,0-10,0-2,0 1,0 3,1 16,2 19,7 25,3 17,6 14,1 6,-2-2,-4-6,-4-4,-4-9,-2-17,-5-16,-2-17,0-16,1-12,0-7,2 1,0 5,0 9,1 14,5 19,7 17,4 16,1 11,1 5,-3 4,-3-3,-3-7,-4-16,-3-18,-2-16,-2-16,-2-7,0-4,-1 2,2 4,1 9,0 17,9 16,6 18,0 12,-2 12,-3 1,-2-2,-3-1,-2-5,-1-6,0-6,2-8,-2-10,-5-14,-3-14,-2-10,1-13,-4-12,-1-6,-2 1,0-1,1 3,-1 5,3 8,6 15,7 15,6 15,1 10,1 7,-2 4,-4 5,-3 1,-1 0,3-4,3-8,1-4,-3-10,-4-7,-7-8,-7-11,-5-6,-2-6,2 0,3-1,5 3,4 0,3 0,1 2,1 2,7 5,4 11,7 10,3 11,-1 7,-1 8,-3 3,2 2,-2-1,0-1,-3-3,-7-7,-7-13,-7-10,-7-10,-3-8,0-7,4-6,4-3,6-3,3-1,3-6,2-3,0 2,1 5,5 17,7 18,3 15,2 15,-3 9,-3 1,-4-1,-4 0,-1-2,-3-3,-3-7,-3-12,-9-15,-1-12,-1-11,2-5,5-2,0-1,3 2,0 3,5 12,7 15,4 13,4 9,-1 8,-3 3,-2 3,-2 0,-6-4,-1-14,-6-15,-2-18,1-14,3-5,1-4,10-1,3 3,1 3,-1 5,-2 6,0 7,2 11,5 16,5 10,2 14,-3 5,-4 4,-4 0,-3-4,-6-9,-5-11,-5-14,0-12,2-10,2-6,2-5,1 1,2 3,6 10,7 16,4 13,4 12,1 6,0 3,-1 4,-4 0,-5-2,-5-3,0-6,-3-12,-4-17,0-19,-1-13,1-6,2-6,2 1,-1 3,1 4,1 8,3 11,5 18,3 12,2 11,-2 8,-4 8,-1 1,-3-1,1-1,-2-5,-1-5,-4-12,-5-14,-2-12,0-15,2-7,3-8,2-5,1 1,0 5,5 9,3 15,4 21,5 14,3 11,-2 6,-3 2,-3-3,-5-6,-6-9,-6-14,-8-15,-6-13,-2-9,-3-3,-2-4,11 14,11 17,10 17,4 14,2 11,2 4,-3-1,-5-9,-7-17,-6-20,-5-15,-5-14,-1-9,1-1,-6 3,2 6,3 6,5 12,4 15,6 12,8 13,5 13,4 9,-2 4,0 0,-2-4,-4-3,-1-3,-1-3,1-3,2-2,-2-5,-5-11,-10-15,-9-19,-6-12,-3-12,2-3,4-1,1 3,5 7,3 8,4 9,7 14,8 15,6 20,4 11,3 5,0 2,-2-2,-3-3,-2-3,-4-3,-3-4,-5-10,-9-11,-7-11,-4-11,-2-10,2-8,5-10,5-12,3-7,3 2,1 6,1 7,-1 8,1 17,6 16,7 14,6 16,5 13,1 11,-1 11,-5 12,-6 0,-2-2,-3-10,-1-8,-6-15,-6-17,-7-16,-7-17,-2-16,-3-13,1-17,0-6,3-7,5 4,4 10,5 14,2 11,6 11,4 14,8 14,8 16,2 9,0 9,-2 11,-2 7,0 5,-3 0,-4-5,-5-11,-6-20,-8-23,-6-24,-3-17,1-11,2-19,4-9,3-1,0 9,1 13,6 21,7 22,8 22,8 17,5 12,3 11,-2 11,-4-1,-4-6,-6-13,-8-20,-8-18,-13-17,-3-12,-2-13,0-6,2 1,4 4,1 10,8 17,8 21,12 14,5 11,3 5,0 1,-2-7,-5-5,-8-8,-11-10,-11-11,-6-10,-5-11,-3-6,-1-4,0 0,1-1,5 4,4 1,1 4,6 8,8 12,11 17,8 17,5 10,0 4,-1 0,-4-2,-6-7,-6-8,-8-8,-5-13,-8-12,-2-18,-4-12,-1-6,0-10,5-3,3 1,2 5,3 5,4 11,8 18,9 22,7 23,6 14,0 7,0 0,-6-6,-5-8,-8-12,-10-16,-6-16,-5-20,-2-12,2-5,1 0,3 6,3 4,3 11,7 17,12 19,7 16,6 15,1 10,-3 2,-2-4,-5-8,-3-9,-5-7,-9-16,-6-18,-8-17,-5-10,2-2,0-1,4 1,0 6,3 5,8 12,9 13,8 11,7 10,1 5,0 1,-2-1,-5-3,-8-7,-5-10,-6-10,-5-10,-4-8,0-4,0-4,0 2,4 2,4 11,12 18,8 21,9 22,5 15,0 10,-3-2,-4-8,-6-9,-5-8,-9-12,-6-17,-9-12,-4-13,-8-9,-2-7,1-8,4-10,5-3,6 0,4 3,3 5,2 6,3 8,7 17,6 22,8 16,5 7,2 4,-1-1,-3-5,-9-8,-10-9,-12-12,-9-12,-8-13,-3-11,0-10,-3-5,2-1,1 2,5 5,2 3,5 5,9 13,11 18,10 18,8 13,5 8,-1 1,-3-4,-8-7,-11-12,-11-10,-10-13,-5-9,-5-8,-1-7,-2-4,2-3,2-3,2 0,5 4,2 9,9 11,9 16,10 20,9 25,6 12,2 6,-1-2,-3-9,-12-19,-16-24,-13-22,-7-16,-2-8,-3-8,0-2,3 3,4 7,8 13,11 20,10 14,8 11,6 5,2 0,-10-7,-12-11,-9-10,-10-7,-4-7,-2-1,2 0,2-2,1-3,4 0,0-1,5 2,9 11,8 12,5 10,3 9,0 5,5 6,2 0,-7-10,-9-19,-10-16,-4-9,-2-5,0-2,1-1,2 1,1 9,6 10,8 15,6 11,8 10,2 6,-2 3,-2-3,-8-6,-9-8,-8-7,-7-7,-4-6,0 2,9 4,11 10,8 8,4 4,2 1,-1-4,-6-6,-12-12,-10-10,-9-11,-5-9,-6-5,2-1,2 2,7 7,8 15,6 17,7 14,5 6,3 4,2 1,6-3,-1-4,-4-10,-6-13,-11-12,-12-10,-10-7,-2-4,2-3,5 1,6 2,5 2,4 3,4 6,5 8,4 10,6 11,4 8,2 5,-1 4,0 0,-5-4,-3-4,-5-10,-7-6,-11-9,-9-12,-6-7,-2-6,2-2,4-1,7 2,5 4,4 1,3 3,0 4,0 4,2 6,4 7,5 4,-1 6,0 7,0 5,4 5,2 2,4 2,5 4,-1-5,-3-5,-7-8,-11-15,-11-12,-8-10,-4-6,-3-4,2 2,6 0,5 2,8 4,6 3,3 3,1 1,0 1,0 3,3 4,2 3,-4 2,3 2,4 6,2 5,4 5,-2 3,-2-1,0-2,-1-3,0-1,-3 0,-6 1,-9 3,-9 4,-5 4,-4 6,-2-3,1 0,4-2,5-3,3-5,2-2,3-2,3 1,-2-3,0 0,2 0,2 2,5-2,3-2,3-3,0 0,1 0,-5-4,-6-9,-3-9,-1-6,0-5,0-4,1-3,1 1,0 2,3 8,4 7,1 10,-4 10,-4 10,-3 8,0 5,1 4,0 1,1-2,1-3,1-4,-5-5,-7-14,-4-12,2-11,2-11,6-5,7-1,5 0,4 2,1 2,-2 1,1 7,0 6,2 8,0 7,2 8,-2 7,-4 8,-2 5,-2 6,-3 8,2 2,3 0,2-2,3-5,2-8,-3-8,-7-10,-6-11,-2-10,-1-7,4-5,6-4,4-1,2-1,-1 3,-1 4,0 6,2 6,-2 8,-1 10,-3 9,-1 4,-2 3,-3 1,-4 3,-6 5,-1 2,2-2,3-4,4-6,7-3,-3-11,-4-10,-3-13,-4-8,0-5,3-3,2 0,2 3,4 8,5 12,4 9,3 10,2 8,-1 7,-4 4,-2 0,-3 2,-7 2,-6 0,-6 0,-3-4,2-3,0-6,1-7,-1-5,-5-11,-2-10,2-13,5-7,4-5,6-5,7-2,8 4,1 5,-1 7,1 8,0 9,3 8,2 10,3 10,-1 11,-2 10,-4 6,-4 3,-3 2,-2-3,-1-5,1-8,-2-8,-6-11,-7-11,-7-9,-4-9,-1-7,1-6,5-4,6 0,4 0,5 0,2 5,2 4,3 6,4 6,4 11,1 11,5 8,1 7,-2 2,-1-4,-6-11,-10-12,-9-10,-3-10,1-5,2-3,2-3,9 1,9-1,4 0,3 2,-1-1,-1 4,-3 3,-1 6,2 6,2 7,1 8,-3 5,-3 4,-3 3,-3 3,-8 2,-4 2,-5 2,-2 2,-1 3,0 0,2 0,2-1,-1-2,3 1,3-2,-1-3,3 0,1-1,1-7,2-11,2-13,5-10,3-7,3-1,2 4,-2 4,0 5,0 5,1 4,1 4,0 4,0 2,1 3,-3 2,-3 3,-3 4,-3 4,-1 6,0 5,2 1,-2 0,0 0,-1 0,3-1,2-4,3-5,-2-7,-6-14,-2-14,-1-10,-1-12,6-4,5 0,5 0,4 3,1 2,-2 2,-4 4,-5 4,-5 6,-5 6,-8 6,-7 5,-5 6,-4 8,-2 8,-2 6,0 3,3-1,3-2,4-7,2-1,3-4,3-2,5 0,0-1,0-2,1 1,-1-3,5-7,10-9,7-8,5-7,3-1,-1 0,-3 5,-3 3,-2 4,-1 4,0 3,0 3,2-1,2 1,2-1,-1 1,1-1,-2-4,0 0,0-1,-4-2,0 1,-3-1,0-3,-2-3,-2 0,-2-1,-1 1,-1 0,-1 0,0 1,-1 0,-2 3,-5 8,-5 7,-4 9,-3 7,-2 5,0 3,-2 3,-1 1,1 0,1-2,4-4,3-4,6-3,1-4,3-2,1-1,6-2,3-3,8-4,6-8,4-11,5-7,2-5,-1-2,-1-1,-4 0,-7 3,-5 4,-5 3,-2 6,3 8,1 8,2 6,2 8,-1 6,-2 2,-3 0,-3-1,-3 0,-8 3,-7 1,-9 4,-4 3,-2 0,6 1,6-2,7-2,4-2,2-3,1-2,2-1,-2-4,0-1,-2-5,1-1,-3-2,-1-5,-5-9,-2-4,2-7,2-5,5-4,2-2,5 3,5 1,4-1,1 2,-2 0,-1 1,-3 2,-5 4,-3 7,-5 6,-3 5,-2 6,1 3,1 2,2 2,3 1,0-3,1-8,2-10,9-9,8-8,8-4,5-4,3 2,-1 0,-3-1,-5 3,-4 6,-2 8,-1 9,-2 8,-2 8,-1 4,-2 1,-3 1,-1 0,-4-2,-6-3,-7-4,-4-1,-3 0,-1-1,2 0,1-1,2-2,1 1,1 2,1 2,1 2,-1 2,1-3,-1 1,3-1,1 2,0 0,1-1</inkml:trace>
</inkml:ink>
</file>

<file path=ppt/ink/ink9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09:56:09.414"/>
    </inkml:context>
    <inkml:brush xml:id="br0">
      <inkml:brushProperty name="width" value="0.05" units="cm"/>
      <inkml:brushProperty name="height" value="0.3" units="cm"/>
      <inkml:brushProperty name="color" value="#00B050"/>
      <inkml:brushProperty name="ignorePressure" value="1"/>
      <inkml:brushProperty name="inkEffects" value="pencil"/>
    </inkml:brush>
  </inkml:definitions>
  <inkml:trace contextRef="#ctx0" brushRef="#br0">1 826,'0'-6,"0"-9,0-9,4-6,8-12,5-4,1-2,-4-5,1 6,-1 5,0 2,0 3,-4 0,1 0,-1 0,-2 0,-3-1,-2 13,9 24,1 18,-1 13,-2 8,1 4,-1 2,-2-1,-2-14,-3-25,-1-26,-2-22,0-17,0-5,-1-4,1 4,-1 6,1 26,0 33,0 22,0 21,5 16,1-8,1-25,-2-31,-2-20,-1-19,0 18,-2 46,0 32,0 28,0 20,-1 5,1-1,0-12,0-14,-10-28,-7-47,-7-38,2-19,-1-20,-1-9,4 2,4 2,6 9,5 9,2 9,2 20,2 28,0 29,0 23,5 16,1 4,0-2,-2-7,-2-19,0-29,-2-30,-1-24,0-17,0-6,0-3,-1 15,6 31,6 40,1 29,4 20,-1 12,-3 0,0-14,5-30,2-40,4-32,-2-23,0-14,-3-6,-6 3,1 16,-2 31,-3 35,-3 29,-7 35,-3 20,-5 8,-7 0,1-2,2-10,4-14,3-24,3-34,3-30,1-33,0-26,1-20,-1-6,1 7,0 15,4 34,1 44,6 43,4 41,5 19,-2 0,2-17,1-29,2-37,6-40,-1-23,-6-16,-3 2,1 19,2 28,-4 31,0 25,-3 12,-4 3,-4-1,-4-4,-2-24,-7-36,-7-43,-2-19,-2-11,0 3,4 6,-1 17,1 37,3 34,3 21,3 31,1 16,7-5,1-11,1-22,-1-46,-2-36,-7-24,-2-16,0 0,0 18,6 45,8 38,6 28,2 12,-3 0,-3-23,-4-32,-3-31,-2-18,-2 4,5 28,1 21,4 15,0-4,-1-26,-7-26,-3-21,-3-15,1-11,0-5,0 4,2 2,4 13,8 30,11 46,6 34,4 21,-3 4,-3-9,-5-24,-7-30,-5-32,-4-32,-4-19,-1-11,-1 1,5 16,6 37,11 37,7 36,4 31,0 28,-4 9,-3-1,-5-14,-12-29,-6-40,-8-38,-4-30,0-22,2-6,2 1,7 11,18 49,15 57,12 40,2 17,-7-3,-10-26,-10-40,-19-52,-14-43,-10-26,-2-11,4-4,5 3,5 10,15 39,14 47,20 49,8 28,0 9,-8-6,-10-22,-10-42,-8-43,-7-30,-3-19,-2-3,-1-2,0 6,0 22,1 33,5 39,6 28,12 33,2 15,-3-2,-5-11,-6-26,-9-36,-4-35,-8-28,-1-20,-3-13,1 0,2 25,14 47,10 37,9 26,5 21,-2 11,0 2,-4-9,-6-12,-10-32,-10-36,-9-32,-2-24,2-18,-1-9,2 1,3 8,9 28,9 40,8 33,6 25,5 15,-2 8,-6-4,0-14,-4-11,-4-21,-8-36,-10-37,-4-23,1-21,2-15,3-4,1 4,3 12,1 14,1 34,0 56,11 45,7 25,1 12,-3 1,-4-9,-4-32,-4-46,-2-44,-1-29,-1-18,-1-1,0 0,5 26,7 37,6 33,0 28,2 19,-2 6,-4-22,-4-38,-9-34,-4-25,-1-10,0-9,0 2,-2 12,-1 22,1 44,2 51,6 36,8 15,2 0,5-5,-1-34,-3-49,-3-49,-8-32,-5-19,-1-11,0 4,1 8,11 38,8 37,12 52,7 30,1 14,0 4,-6-9,-3-40,-6-40,-7-43,-4-28,-5-18,-3-8,-2 4,0 10,5 16,6 32,6 38,1 31,-3 27,-3 14,0 5,-1-25,-2-50,-3-48,-2-37,-2-21,-1-7,0-1,0 4,-1 11,1 32,4 45,3 37,4 25,0 17,-1 9,-3 3,-2-6,-2-10,-2-10,-6-28,-7-33,-1-35,2-25,2-14,-2-8,1 5,2 8,3 23,2 40,1 40,2 28,0 30,5 12,2 3,4-11,0-41,-1-35,-3-55,-2-32,-2-19,-2-7,-1 6,5 51,6 52,10 49,7 26,-2 6,-4-21,-7-42,-6-39,-4-45,-3-27,-2-6,-1 5,0 22,9 47,4 39,4 34,5 20,-1 8,-5 3,0-9,-2-31,-3-38,-4-35,-3-26,-2-19,0-4,-2 2,1 26,-1 46,0 35,1 17,0-20,0-37,-1-50,1-30,0-20,0-7,1 1,-1 14,0 34,0 47,4 58,3 34,-1 16,4 5,0-9,-1-33,-3-39,-2-37,-2-29,-1-19,-1-13,0-5,0-2,-1 0,1 21,9 47,8 52,11 47,5 22,-3 5,-1-1,-6-14,-7-10,-6-13,-5-31,-3-37,-2-31,-1-24,-1-16,1-11,0 2,1 8,-1 8,6 21,11 38,12 30,7 31,2 25,-6 4,-7 0,-8-9,-7-24,-5-35,-3-47,-2-31,-1-21,1-2,-5 5,-2 29,6 48,3 44,2 33,4 22,1 8,0-8,-2-28,-2-40,-11-38,-9-38,-17-38,-12-18,-3 2,2 17,4 34,4 40,4 32,2 26,8 10,7 1,2-10,-1-20,-8-36,-4-37,-7-31,-13-29,-6-18,0-1,4 6,7 9,10 29,11 41,9 38,7 33,4 21,3 16,1 0,0 2,0-7,-5-20,-3-33,0-38,-3-28,-11-26,-6-12,1-4,1-1,3 30,7 45,4 51,5 40,3 20,1 8,2-1,-5-4,-6-31,-6-40,-15-44,-7-31,-2-27,1-14,7 16,10 33,7 43,3 48,2 29,4 20,2 0,-3-16,-4-30,-6-48,-5-46,-8-40,-3-21,-2-4,6 8,3 22,0 23,-4 54,-7 47,-6 40,-6 20,5-3,11-12,5-22,4-23,0-19,0-27,-6-28,-3-34,0-27,1-11,5 4,4 12,4 14,11 24,12 34,19 32,10 24,0 12,-5 9,-9 0,-6-18,-11-30,-20-31,-11-27,-6-32,-2-17,1-6,6-1,4 17,10 34,14 45,11 48,10 36,10 16,1-2,-6-11,-5-28,-12-29,-16-40,-12-31,-6-21,0-14,1-7,0 5,8 34,14 52,15 49,12 43,1 16,-2 1,-11-18,-21-47,-14-51,-8-39,-3-25,0-10,6-4,7 3,8 29,6 34,5 32,-3 19,0 9,-3 3,-5-8,-6-17,-3-27,-4-39,0-32,3-18,1-6,5 6,5 12,10 31,10 38,3 33,1 25,3 16,-1 12,-2-3,-4 0,-7-6,-9-16,-3-28,2-40,1-28,3-22,2-5,6 15,13 36,9 23,4 22,3 7,-4-2</inkml:trace>
</inkml:ink>
</file>

<file path=ppt/ink/ink9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2:50:20.988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ignorePressure" value="1"/>
      <inkml:brushProperty name="inkEffects" value="pencil"/>
    </inkml:brush>
  </inkml:definitions>
  <inkml:trace contextRef="#ctx0" brushRef="#br0">1 88,'0'2,"0"4,0 8,0 10,0 5,0 2,2-2,1-6,3 0,0 0,-1 2,-2 1,0 1,-2-1,0 0,2 1,0-3,0 1,-1-2,2-5,0-3,0-1,1-3,0-7,2-8,2-13,4-13,3-5,-1-1,-4-1,-3 2,-3 1,-3 4,-1 3,-1 2,-1 4,1 0,-1 2,0-2,1 0,0 2,0 1,0 2,0 0,0-2,0 10,0 11,0 11,0 9,0 7,0 5,0 2,0 0,0-4,0-3,0-1,0-1,0 1,0-3,0-4,-3-12,-3-18,0-16,-2-10,-2-8,0-1,0 1,-3 3,0 5,2 4,4 5,2 11,7 23,6 28,5 14,1 8,2-1,0 2,0-6,-2-6,-4-9,-2-11,-3-11,-4-12,-4-23,-4-18,-3-11,-3-5,-2 2,3 4,0 5,2 7,3 17,2 18,3 20,1 11,1 5,0 1,1-3,-1-5,1-13,4-19,4-20,6-13,0-5,3-2,-2 1,-4 6,-4 6,0 8,0 15,2 14,4 25,2 15,4 14,5 7,2-4,-2-7,-3-10,-4-9,-6-14,-5-17,-6-14,-3-14,-1-11,-1-8,2-2,0 1,0 2,1 2,1 6,0 2,0 3,0 9,0 14,1 16,-1 10,0 8,2 7,4 1,0-3,3-8,-4-12,-5-21,-5-20,-8-18,-6-13,-2-3,1 2,1 6,-2 6,3 8,5 9,2 12,0 15,0 12,-2 12,0 6,-3 4,-4 5,1 2,2-1,4-3,3-5,5-10,2-19,2-18,1-13,0-8,1-2,2 0,1 2,0 4,-2 5,3 10,-1 15,3 20,-1 16,4 8,2 5,3 0,-2-6,-1-7,-2-7,-2-11,-4-15,1-18,2-16,-1-11,2-2,0 2,0 3,-1 6,1 11,-1 18,-2 25,1 21,2 12,0 2,-2-3,-2-6,1-10,0-8,-1-7,-1-9,1-16,0-15,2-12,-1-13,0-3,1 0,0 7,-2 8,0 6,0 9,0 9,2 16,0 13,-1 7,-2 7,-1 2,2 1,0-4,-1-5,0-5,-2-8,0-13,0-13,-1-13,0-7,-3-4,-1 0,-1 0,-2 4,5 12,4 15,4 15,2 10,2 10,1 10,-1 2,1-1,-2-4,-3-8,1-7,-1-6,-2-8,-1-14,-2-15,2-17,1-18,1-11,3-3,3 1,-1 7,0 9,-1 10,1 15,-2 23,-3 18,-1 16,-2 14,-1 8,-3 0,-2-2,-2-3,0-6,0-7,0-9,0-19,-1-18,-2-12,0-10,0-6,-2-4,-1 3,2 6,-1 9,2 16,3 16,2 13,1 9,2 5,1 9,1 2,-1 0,0-7,1-3,-1-6,0-4,0-10,3-9,3-13,3-13,0-7,1-5,-1-1,-3 0,1 0,-1 5,1 6,2 7,2 12,1 18,2 13,-2 11,-1 10,-1 3,-3 1,-1-3,0-5,1-7,-1-8,-2-11,2-16,7-22,3-14,0-6,-1-5,-3 1,-3 3,-3 3,-3 11,-2 15,-1 11,-1 12,1 9,-3 6,-1 3,-2 2,-1 1,2 0,-1-8,0-13,-1-19,1-18,-2-11,1-11,-3-3,-3-2,-1 4,1 7,3 14,3 14,3 19,3 17,0 14,1 9,1 6,-1 0,1-3,-1-8,1-9,-1-13,0-16,0-13,0-9,0-7,0-4,0-1,0 0,0 2,2 7,4 12,3 13,3 11,1 8,-1 12,-2 1,-2 3,0-2,-3-5,-2-9,1-15,0-17,2-14,-1-9,0-3,-2 0,-1 1,-1 1,2 12,3 15,1 17,1 13,-1 7,2 2,-2-1,-1-3,-2-9,-2-12,0-18,-2-13,0-9,-1-3,1 1,0 0,-3 4,-1 5,1 12,3 16,1 13,4 12,1 11,-2 5,3-1,-2-1,0-5,-2-7,-1-4,-1-10,0-15,-6-19,-5-11,-2-9,-2-2,-2 2,3 1,0 3,3 3,3 4,0 7,2 10,3 15,3 13,3 20,2 14,1 11,0 0,-1-6,1-6,-1-20,-1-24,-2-24,-1-15,-1-8,-1-6,0 0,0 2,0 5,-1 7,4 9,2 16,4 17,3 25,1 17,7 13,4 2,4-1,-1-8,-3-12,-4-17,-7-20,-5-21,-3-17,-4-7,-1-2,-1 0,0 12,0 16,2 18,4 12,1 14,3 11,-2 11,-1 1,-1-6,-2-6,-2-9,0-21,-1-20,-1-22,-1-19,-7-12,-4-8,-4 0,0 6,0 10,4 22,11 33,9 24,5 19,1 7,0-2,-1-6,-3-16,-11-26,-7-20,-8-20,-7-20,-4-8,-1-3,2 4,3 8,5 8,6 22,13 23,12 25,8 14,3 8,1 1,-4-4,-3-6,-4-8,-5-12,-3-17,-3-13,-1-9,-2-7,0-5,0 0,1 13,2 18,8 23,6 20,2 9,0 2,-2-3,-2-4,0-9,-4-8,-2-10,-3-19,-3-15,-1-12,-1-16,0-8,-1-2,1 4,-1 9,1 8,0 17,0 18,0 17,0 21,0 16,2 10,4 1,1-4,1-9,0-9,-2-10,-2-18,-1-19,-2-18,-3-16,-1-8,-3-2,0 3,0 7,2 7,7 19,10 29,7 25,9 16,4 5,-1-3,-4-9,-6-10,-7-15,-6-21,-5-22,-5-20,-3-16,0-7,0-2,1 1,1 6,1 9,0 8,1 22,2 24,2 22,-1 18,0 7,-1 8,-1-3,0-5,-1-7,0-10,0-15,0-22,0-21,0-22,0-18,0-20,0-13,0 2,-3 11,0 15,-1 16,2 24,0 26,6 31,9 28,6 14,7 4,1-6,-1-9,-3-16,-5-26,-5-23,-6-19,-6-16,-3-7,-1 3,-1 15,4 25,1 23,1 21,-1 7,1 1,-1-3,0-4,-1-8,0-4,0-2,0-2,3-2,0-3,0-8,-1-14,0-14,-1-26,-3-15,-1-11,-2 1,-4 6,0 8,0 8,1 19,1 20,3 27,1 14,2 6,1 1,2-5,-1-17,-3-27,-4-19,-4-20,-7-8,-3-2,-1 7,3 8,4 14,6 21,3 18,0 15,1 7,-1 3,0-3,1-5,-2-13,-1-14,-1-16,-3-18,0-14,-1-10,2-3,0 4,0 7,0 7,6 18,5 17,8 22,9 28,8 19,6 10,0 6,-2-6,-4-11,-7-14,-6-13,-8-22,-10-25,-4-20,0-17,-2-9,-1-2,-1 6,2 10,0 9,1 13,4 17,4 25,3 18,2 15,-1 8,0 3,0-4,-1-10,0-12,-1-17,0-18,-3-17,-3-20,0-11,-3-8,-1-7,0 3,0 5,2 9,-1 11,4 18,5 24,5 28,5 16,2 4,5-2,5-10,-3-10,-3-14,-5-18,-4-18,-3-15,-1-10,6-11,2-11,5 1,0 4,-3 10,-1 11,0 15,0 15,1 18,1 14,0 10,0 3,1-1,0-2,-3-5,-3-6,-3-13,-3-14,-4-16,-4-20,-5-10,-7-8,-4 0,2 6,5 22,3 25,5 20,5 18,6 12,4 4,1-2,1-8,-1-18,-3-24,-4-25,-4-23,0-14,-4-8,0 2,-3 6,-1 11,0 19,2 22,4 27,3 29,4 15,4 10,3 0,2-7,4-10,-1-12,-3-21,-4-25,-4-24,-2-18,-2-9,-3 0,-5 6,0 8,1 9,1 20,2 18,3 23,3 22,2 11,3 1,1-7,1-10,-4-23,-3-26,-2-21,-1-21,-5-21,-2-8,-3 2,1 7,-1 15,1 12,6 18,4 22,8 28,8 21,2 9,2 1,-4-4,-2-11,-3-10,-4-22,-3-21,-3-30,-1-29,-1-18,-1-9,0 5,1 10,-3 18,-1 24,3 32,2 26,3 26,3 12,1-2,1-3,2-9,-1-10,-2-17,-3-25,-2-18,-1-14,-2-5,-2-1,-2 4,0 6,1 14,3 17,7 21,5 23,5 21,2 10,1 3,-1-8,-4-9,-1-11,-4-11,-3-16,-3-23,-2-19,-1-15,-2-10,1-2,-1 2,0 6,1 17,5 25,1 27,6 19,2 13,4 14,5 3,0-5,-4-14,-7-24,-6-26,-4-30,-2-29,-1-21,-1-19,0-1,-2 6,0 8,0 11,-1 18,0 23,1 24,3 25,2 17,1 7,3 6,0-2,2-10,0-10,1-8,-1-21,-4-18,-7-17,-9-9,-4-2,1 9,0 14,4 19,0 19,3 11,3 6,5 1,4 0,6-4,3-7,-4-14,-7-21,-11-26,-8-21,-4-7,-7 1,-1 7,5 9,6 19,5 20,4 17,4 15,3 7,2 1,1 0,0-3,-1-14,-7-23,-6-17,-4-15,-3-5,-1-1,0 2,3 4,0 6,5 6,4 18,7 22,3 17,2 19,1 8,0-1,-1-4,-1-6,0-9,-1-21,1-22,-1-24,-1-16,1-10,-2-6,-2 2,-2 10,1 10,0 14,1 20,4 31,7 28,5 16,7 13,4-2,0-10,-4-11,-5-27,-2-32,-4-33,0-27,1-12,-1 2,-3 10,-1 13,1 14,2 18,0 27,1 28,4 18,1 22,0 11,0-1,1-11,1-12,-1-17,1-17,-3-19,-5-22,-5-20,-2-17,-1-12,2-8,1-1,0 4,-1 7,1 10,-2 18,1 19,2 17,0 14,3 7,2 3,3-1,2-6,-2-20,-2-19,-3-21,-2-21,-3-11,-2 1,-5 9,-4 11,0 19,2 23,2 23,5 20,10 16,6 8,3-1,0-7,1-10,-1-10,-6-17,-8-19,-4-16,-2-19,-4-11,0-5,-2 1,1 7,1 21,4 28,8 27,7 17,7 5,0-1,-1-5,-3-9,-3-11,-3-12,-3-23,-6-19,-2-16,-4-12,-4 0,-2 2,0 9,2 8,3 20,7 27,9 25,4 15,1 9,-3 6,0-2,-3-9,-2-11,-3-23,-5-28,-4-34,-7-27,-3-11,-2 1,-1 8,3 13,2 16,2 20,9 20,10 21,5 13,3 12,2 2,-2-2,-2-4,-3-15,-3-18,-3-25,-3-17,-1-10,-1-4,-6 2,-4 5,-3 7,1 14,5 18,9 21,11 25,11 16,4 7,0-5,0-8,-5-10,-8-16,-10-24,-6-19,-2-18,-3-9,-1-8,-2 0,1 3,2 4,2 11,6 21,11 40,10 31,4 22,0 0,1-8,-3-15,-2-16,-3-14,-8-16,-5-21,-9-23,-9-23,-9-20,-4-20,-5-7,-3 1,-3 12,3 15,4 18,5 17,5 13,9 15,9 19,11 20,7 18,2 7,1 0,-4-5,-1-6,-5-8,-3-16,-6-18,-5-25,-3-22,-3-17,-4-18,-3-3,-1 3,-1 5,1 11,1 11,3 16,11 32,11 33,11 27,8 18,6 9,1 2,-5-7,-3-13,-7-15,-7-18,-6-19,-6-21,-4-12,-1-9,-2 1,5 18,4 20,8 14,4 7,4 2,0-3,-7-9,-7-13,-5-12,-5-14,-4-12,-3-9,-2-7,-1 0,-1 5,1 7,-1 5,3 4,1 6,3 12,10 25,10 26,8 16,4 6,0-2,-4-8,-5-34,-5-42,-4-28,-5-25,-6-13,-3 5,-1 12,-1 16,9 32,9 35,12 27,7 19,7 12,0 2,-2-7,-5-8,-7-18,-8-22,-9-21,-5-21,-5-15,-5-13,-1-2,-1 3,3 8,5 18,12 20,10 25,10 25,3 15,2 8,-1 6,-4-4,-3-6,-3-13,-2-14,-7-19,-7-23,-7-23,-3-22,-2-20,-3-9,-6-1,-3 8,-1 16,12 35,10 39,9 28,9 16,1 10,0-2,-1-8,-3-13,-5-16,-6-23,-6-25,-8-20,-5-18,-5-16,-4-8,-3 0,1 7,2 13,8 24,9 27,8 22,4 16,1 7,2 4,0 0,-2-5,-2-7,-1-11,-4-14,-4-16,-9-14,-7-11,-5-4,-3 2,3 4,4 7,6 14,7 16,9 14,6 12,5 6,3-2,1-3,-1-15,-8-24,-9-14,-5-12,-6-5,-4-2,-4-1,0 4,3 16,8 19,7 19,8 25,6 13,3-1,-1-4,-2-8,-2-19,-6-21,-6-21,-4-14,-3-7,-3 1,1 12,9 15,8 18,10 18,5 10,1 3,-2-1,-5-4,-4-3,-4-2,-2-2,-2-3,1-3,3-4,1-11,-1-12,-1-14,-2-14,0-9,-1-5,-1-1,0-2,-3 3,-3 5,-4 7,-1 11,0 7,-1 7,3 8,1 13,4 10,9 6,6 5,7 2,5 1,1 0,2-3,-4-3,-6-10,-5-19,-5-20,-3-18,-5-12,-4-7,-4 1,0 6,-1 12,-1 13,1 16,6 31,10 23,13 29,10 21,8 18,3 3,-2-5,-6-16,-5-24,-5-21,-8-18,-6-24,-5-26,-2-24,-1-14,-1-6,-2 2,-1 9,-2 11,3 20,9 27,7 20,4 13,1 6,1 1,-3-6,-4-5,-4-12,-5-17,-6-14,-5-10,-3-9,-3-8,0-2,-1 3,0 5,1 8,2 10,8 20,9 14,4 10,8 9,2 1,4 0,0 0,0-8,-5-13,-5-16,-7-16,-4-8,-5-1,-5 3,3 10,4 6,5 3,2-3,0-9,0-7,-2-7,-1-3,-3-2,-2-1,0 0,-2 2,0 12,2 15,6 14,4 8,3 2,0-13,-1-12,-5-14,-4-8,-1-6,-3-2,-3 2,-1 3,-1 5,0 11,3 20,4 13,7 11,6 6,4-3,-2-16,-2-21,-3-26,-3-26,-3-11,-3 1,-5 6,-4 10,-2 18,0 23,1 16,-2 18,3 18,-3 18,1 17,1 8,1-1,3-10,7-16,9-10,6-15,-1-17,-4-21,-4-19,-6-16,-3-10,0-9,-3-3,-3 4,-2 6,3 17,6 23,7 21,12 24,4 10,-1 3,-1-5,-1-4,-5-12,2-21,-3-24,-2-24,-4-10,-2-2,-5 9,-2 9,-1 13,6 20,5 21,8 14,5 7,4 2,0-2,-2-5,-1-3,-2-2,-5-4,-2-4,-2-8,-4-14,-3-22,-1-22,-2-14,-7-7,-7 2,-4 8,-3 10,1 12,3 10,4 14,0 16,-1 19,0 20,2 15,3 8,3 1,6-6,2-11,3-15,-1-14,-2-18,-1-23,0-19,-1-10,-3-3,-1 2,-2 10,0 7,1 12,1 15,2 14,0 11,4 6,4 2,1-3,1-5,0-11,-1-14,-3-12,-1-10,1-5,0-3,-1 0,1-1,1 2,2 1,-1 0,-1 1,-1 2,-2 5,-1 12,0 22,-1 16,0 21,-1 20,1 13,0 1,2-9,4-11,3-15,0-24,-2-32,-1-34,-3-23,-1-7,-1 1,-3 8,-7 10,-4 11,1 21,1 21,4 22,2 16,7 13,9 7,4-1,5-4,-1-9,-1-12,-6-11,-5-17,-4-16,-3-11,0-6,-2-3,1-2,0 11,3 12,1 11,2 7,1 1,-1-6,-1-6,-1-5,-5 0,0-1,-4-1,-2 1,4 0,8-3,9-1,5-4,1-1,0 3,0 2,-2 4,-3 0,-1 3,-1 3,0 6,1 12,1 8,2 5,2 4,-1-1,-2-3,-4-3,-2-3,-1-3,-3-9,-3-15,0-15,-2-11,0-5,0-1,-1 1,1 2,-1 3,1 3,0 23,0 32,0 32,0 17,0 5,0-1,0-5,0-11,0-11,0-8,0-10,0-8,0-15,0-15,-2-16,-2-18,3-21,5-17,3-7,4 1,-1 4,1 10,-2 13,1 15,-2 10,-2 7,-2 6,-2 3,1 2,1 0,1 3,1 7,1 18,0 16,-2 17,-1 14,-2 11,-1 0,0 1,-1-4,-1-10,1-13,0-11,-1-14,-1-24,-1-26,-1-22,2-16,0-6,1 3,1 8,-1 9,-1 14,-2 22,-4 31,-6 34,-3 19,-2 3,1-6,3-3,1-8,4-10,0-13,2-9,1-8,0-9,0-11,1-14,-2-8,1-5,2-5,1-2,2-1,1 3,1 2,0 0,0 1,1 4,-1 9,0 17,0 14,0 10,0 7,0 2,0-11,0-15,0-16,-2-14,-1-15,0-5,0 1,1 3,1 6,1 8,0 11,0 14,0 10,0 15,0 8,0 5,0-1,0 0,0-2,0 0,0 0,-2-1,-2 1,-2-3,0-4,-1-5,0-8,-4-14,0-19,0-12,1-9,1-6,0 3,3 4,3 4,-2 5,1 9,1 20,3 15,2 15,0 6,0 9,-2 8,-2 0,-3-2,-1-7,2-8,0-14,1-22,2-20,0-19,1-7,0 0,0 4,0 8,3 10,6 15,3 15,3 17,1 16,0 14,-2 8,-4 0,-3-3,-4-4,-1-5,-2-4,0-8,-1-6,0-10,1-15,-1-20,9-28,9-28,10-23,8-11,3 8,-3 14,-7 20,-5 20,-5 21,-5 26,0 21,0 19,1 12,-2 12,-3 5,-1-1,-2-8,1-8,0-11,-3-18,-1-27,4-31,3-29,8-22,5-4,2 4,-4 11,-3 19,-1 18,-5 24,-3 26,-4 19,-3 14,-1 10,-1 0,-4-4,0-5,-2-7,-1-6,0-9,-3-12,-2-12,2-16,-1-14,2-6,0-4,-1-1,1 2,2 4,3 14,1 18,2 20,0 16,1 13,-2 14,-6 9,-1-2,0-8,2-10,3-18,1-20,2-25,0-18,1-15,0-11,3-12,4-3,2 7,0 12,-1 13,0 12,-1 23,1 19,-2 12,2 12,1 15,0 4,3-1,2-4,1-6,-2-8,-3-17,-4-21,-2-17,-5-18,-2-13,0-11,0-2,0 1,1 9,1 15,1 20,0 20,2 16,2 11,2 8,0 7,1 1,1-2,-3-4,-1-6,-2-6,0-13,-4-14,-2-15,1-12,-2-10,-1-8,-1-2,0 11,4 25,6 22,1 16,3 15,0 7,-1-1,-1-7,-2-7,1-2,0-5,-1-9,0-13,-2-17,-2-13,-2-9,-1-6,2-5,0-2,0 5,1 3,1 7,0 10,0 17,0 13,3 14,0 7,1 7,-2 4,0-3,0-4,-2-6,-2-8,-2-15,1-20,-2-19,-3-10,0-3,-1 4,1 4,2 17,9 24,7 22,5 12,1 10,-1-1,-4-2,-3-4,-4-4,-2-4,-1-4,-1 0,-1-1,1-1,-1-1,-2-9,-3-12,-3-12,0-9,-2-11,3-12,1-6,3-9,1-4,2 4,0 9,4 12,3 17,1 22,2 20,-1 9,-2 3,1 2,-1-2,-1-4,-2-5,-2-5,0-13,-1-13,0-17,0-12,0-12,-1-7,1 1,0 4,0 5,5 19,7 37,9 28,5 15,2 2,0-3,-1-9,-6-11,-9-17,-6-21,-8-22,-2-22,-1-19,0-5,2-1,0 6,1 13,2 19,2 23,4 26,1 17,1 19,0 10,-1 5,-3-4,-1-8,-2-8,-1-7,0-8,0-14,-5-16,-5-12,-5-16,-2-17,-2-12,3-7,2 0,3 5,3 8,4 9,1 17,5 17,4 22,4 16,2 10,2 3,-1-1,-4-6,-2-4,-6-10,-5-15,-2-16,-2-17,0-14,1-11,2-7,-1 0,2 6,0 8,1 22,9 26,6 23,3 23,2 11,-2 0,-2-4,-2-6,-3-8,-4-8,-1-9,-2-16,-4-15,-1-20,-2-14,0-10,0-10,0 0,0 5,1 8,2 17,3 21,7 23,3 25,2 27,1 12,3 15,0 1,-1-11,-3-17,-4-24,-5-23,-6-24,-7-17,-5-12,-2-13,-1-12,3 1,4-1,3 5,2 6,0 6,3 6,1 7,0 5,5 12,3 11,0 11,1 6,0 7,2 4,2-2,1-7,0-17,-4-21,-2-24,-3-14,-1-5,-1 2,-2 6,1 7,2 11,3 19,7 27,5 26,5 18,2 8,-2 4,-1-5,-2-8,-4-10,-2-12,-4-7,-3-7,-2-4,-7-11,-4-12,-2-15,-2-15,0-7,2-4,3 3,0 3,1 7,1 16,6 26,9 25,4 26,2 13,1-1,-3 2,-4-8,-1-8,-2-12,-6-21,-7-26,-6-20,-6-21,0-16,1-12,-3-11,-2 1,-1 9,3 23,6 30,9 33,6 27,3 16,2 4,0-2,0-8,-2-7,-5-17,-6-19,-9-21,-3-15,-1-16,2-9,2-9,3 0,4 5,4 8,4 18,7 26,11 33,4 24,1 14,2 5,-4 0,-3-8,-4-21,-4-33,-7-25,-4-15,-7-6,-1-2,-3 1,4 13,6 20,8 22,5 16,1 10,1 5,1 1,-2-3,-1-7,-4-17,-4-17,-2-19,-2-9,0-10,0-5,0 2,1 3,-1 4,3 11,7 18,6 15,3 12,4 8,0 2,2 4,-1-6,-7-10,-6-22,-7-21,-4-20,-3-18,1-7,0 3,1 7,0 10,3 18,7 18,4 24,3 19,4 21,-2 17,2 3,-3-6,-1-9,-3-13,-4-20,-4-23,-1-29,-2-21,-2-12,-2-3,0 5,-4 10,3 19,5 24,4 25,4 17,3 10,2 4,-1-4,-1-9,-2-14,-6-24,-5-21,-6-13,-6-10,-3-2,-2 6,2 20,7 25,6 24,5 15,2 6,-1 3,1-2,-2-6,0-7,1-9,-2-14,-3-14,-4-17,-4-19,-8-22,0-17,0-5,0 0,2 7,2 12,2 13,3 16,5 18,6 27,3 22,5 15,1 9,1-2,-1-5,-3-10,-2-23,-5-24,-3-28,-6-16,-1-6,-3 2,2 4,2 8,8 14,6 20,7 25,4 19,-1 11,-1 1,-2-3,-4-7,-4-14,-2-19,-2-15,-1-13,0-7,-4-5,0-2,1 2,0 4,3 9,2 15,6 15,3 12,1 5,0 4,-1 1,-4-3,-2-14,-2-15,-1-15,-7-21,-2-17,-3-7,-1 1,0 7,3 11,2 16,7 20,12 22,5 17,3 14,-1 6,-2-2,-6-4,-4-9,0-8,-3-18,-4-16,-2-23,-2-21,1-16,0-9,1-5,0 5,0 13,1 13,0 16,2 24,4 21,1 19,1 11,3 2,-2-3,-1-5,-1-11,0-13,-5-21,-2-18,-1-13,-1-5,-2-1,-1 4,1 15,3 18,5 16,4 14,5 14,1 7,1-1,-3 0,-3-3,-3-4,-3-6,-1-10,-2-16,0-15,-3-15,-4-10,0-10,-1-2,-3 1,1 5,3 20,4 20,6 21,7 13,4 7,0-3,0-1,-5-11,-4-17,-2-21,-3-17,0-13,-1-11,0-3,-3 5,0 6,1 10,0 15,1 18,4 27,6 22,4 10,2 0,0-5,-1-8,1-13,-6-21,-3-20,-3-19,-2-22,0-10,-1 0,0 5,0 8,3 18,3 25,4 23,5 20,0 14,1 9,-3 0,-1-7,-2-11,-3-15,-2-21,-1-18,-3-21,0-14,0-16,-1-14,1-4,0 5,-1 11,1 26,3 27,0 20,3 16,-1 9,3 3,-1-3,-1-4,0-7,-3-11,-1-15,-5-12,-4-8,0-7,0 10,2 19,4 13,3 18,0 8,0 3,0-3,-1-4,3-7,-1-6,1-10,-1-11,-2-16,3-14,0-11,2-11,0-5,-2 2,0 5,-2 21,-1 23,0 28,4 29,2 24,-1 19,1 8,3-8,-2-15,2-19,-5-22,-4-26,-4-24,0-24,-1-23,2-16,0-9,-2 5,0 11,1 14,0 18,2 23,0 24,0 17,3 9,7 2,3 1,3-3,-1-5,-1-8,-5-16,-4-16,-4-21,-4-15,0-7,1-4,0 3,1 8,-2 11,0 15,1 22,3 14,2 9,2 5,2 2,-1-2,-2-5,2-7,0-15,-1-17,-1-16,-2-13,0-6,0-2,-1 6,0 15,-1 19,1 24,0 19,2 8,4 8,3 0,3-7,-1-13,-2-19,-3-24,-2-23,-2-13,-2-6,0 1,0 8,2 11,3 16,4 24,5 24,2 21,2 15,0 3,-1-4,-3-11,-1-13,-6-15,-4-20,-2-18,-1-17,-2-9,1-8,0 1,0 4,-2 6,-1 6,1 13,3 18,4 15,1 10,3 5,-1 0,2 0,-1-2,-2-9,-2-15,-1-15,-2-11,-1-7,0-2,0 1,0 14,4 21,10 28,5 14,4 8,0-2,0-5,-3-8,-6-12,-6-18,-7-21,-4-20,0-16,-4-12,1-3,-2 4,0 6,0 9,0 14,3 22,1 14,1 18,2 14,1 11,3 1,3-3,3-8,-2-11,-5-18,-5-19,-5-21,-1-19,-1-11,-2-3,-1 0,-1 6,2 10,0 12,1 19,1 26,2 22,3 15,3 3,0 4,5-4,3-8,-2-14,-3-17,-5-17,-5-19,-2-22,0-16,2-12,2-2,3 6,2 13,-1 16,-1 11,1 17,1 21,1 25,0 14,1 11,-3 5,0 0,0-7,1-8,0-7,-2-12,-2-13,-3-14,-3-16,-1-16,1-11,3-8,0-2,2 6,-1 6,2 14,1 14,2 15,1 13,3 9,3 4,-1 0,2-4,1-11,-1-16,-2-13,-1-10,0-6,-4-4,-2 10,1 12,3 14,1 16,1 7,2 7,3 2,1-10,-2-14,-1-15,-2-11,2-16,-1-8,-1-3,2 11,0 18,1 21,1 17,0 9,2 0,3 1,0-8,0-12,-4-14,-2-13,-2-9,-2-9,1-5,2-1,2-2,0-1,1 5,0 15,2 20,1 28,5 24,3 20,2 3,3-7,-2-16,-3-13,-3-15,-9-16,-8-15,-4-15,-4-15,0-13,1-3,0 0,-2 3,2 5,1 5,2 6,0 4,0 4,2 13,3 14,4 14,4 9,1 5,-1 3,-2-3,-5-16,-5-18,-4-16,-3-18,0-12,2-8,0-2,1 4,0 9,2 10,3 23,8 22,10 22,6 10,1 4,0-1,-4-6,-11-14,-8-16,-4-15,-2-10,-1-9,0-3,1-3,3 1,4 15,6 21,11 24,5 10,0 10,0-4,-4-7,-8-10,-8-14,-6-21,-4-13,1-11,1-6,-1 2,3 9,8 16,7 18,10 14,4 17,3 7,-2 2,-4-1,-4-4,-5-7,-2-9,-5-12,-5-11,-3-16,-5-14,-2-10,0-3,0-1,-1 1,2 4,0 3,5 14,9 14,6 15,6 12,2 6,1 3,-4 1,-2 1,-4-4,-3-4,-6-14,-11-14,-6-12,-5-8,-3-6,1-3,1-1,5 2,4 12,5 13,6 18,6 11,6 13,5 6,1 2,2-2,1-4,-2-5,-2-9,-9-8,-10-13,-10-11,-5-13,-7-10,-2-7,1-11,-2-11,3-9,4 0,3 6,4 9,5 11,3 10,4 13,1 17,2 19,0 17,-1 8,1-2,0-1,-1-4,1-4,-1-10,-5-12,-5-16,1-16,-2-16,-2-6,0 0,2 4,0 9,4 16,4 25,2 19,4 9,1 4,3 0,-1-5,-2-13,-4-21,0-18,-1-17,0-10,0-2,0 1,0 3,1 16,2 19,7 25,3 17,6 14,1 6,-2-2,-4-6,-4-4,-4-9,-2-17,-5-16,-2-17,0-16,1-12,0-7,2 1,0 5,0 9,1 14,5 19,7 17,4 16,1 11,1 5,-3 4,-3-3,-3-7,-4-16,-3-18,-2-16,-2-16,-2-7,0-4,-1 2,2 4,1 9,0 17,9 16,6 18,0 12,-2 12,-3 1,-2-2,-3-1,-2-5,-1-6,0-6,2-8,-2-10,-5-14,-3-14,-2-10,1-13,-4-12,-1-6,-2 1,0-1,1 3,-1 5,3 8,6 15,7 15,6 15,1 10,1 7,-2 4,-4 5,-3 1,-1 0,3-4,3-8,1-4,-3-10,-4-7,-7-8,-7-11,-5-6,-2-6,2 0,3-1,5 3,4 0,3 0,1 2,1 2,7 5,4 11,7 10,3 11,-1 7,-1 8,-3 3,2 2,-2-1,0-1,-3-3,-7-7,-7-13,-7-10,-7-10,-3-8,0-7,4-6,4-3,6-3,3-1,3-6,2-3,0 2,1 5,5 17,7 18,3 15,2 15,-3 9,-3 1,-4-1,-4 0,-1-2,-3-3,-3-7,-3-12,-9-15,-1-12,-1-11,2-5,5-2,0-1,3 2,0 3,5 12,7 15,4 13,4 9,-1 8,-3 3,-2 3,-2 0,-6-4,-1-14,-6-15,-2-18,1-14,3-5,1-4,10-1,3 3,1 3,-1 5,-2 6,0 7,2 11,5 16,5 10,2 14,-3 5,-4 4,-4 0,-3-4,-6-9,-5-11,-5-14,0-12,2-10,2-6,2-5,1 1,2 3,6 10,7 16,4 13,4 12,1 6,0 3,-1 4,-4 0,-5-2,-5-3,0-6,-3-12,-4-17,0-19,-1-13,1-6,2-6,2 1,-1 3,1 4,1 8,3 11,5 18,3 12,2 11,-2 8,-4 8,-1 1,-3-1,1-1,-2-5,-1-5,-4-12,-5-14,-2-12,0-15,2-7,3-8,2-5,1 1,0 5,5 9,3 15,4 21,5 14,3 11,-2 6,-3 2,-3-3,-5-6,-6-9,-6-14,-8-15,-6-13,-2-9,-3-3,-2-4,11 14,11 17,10 17,4 14,2 11,2 4,-3-1,-5-9,-7-17,-6-20,-5-15,-5-14,-1-9,1-1,-6 3,2 6,3 6,5 12,4 15,6 12,8 13,5 13,4 9,-2 4,0 0,-2-4,-4-3,-1-3,-1-3,1-3,2-2,-2-5,-5-11,-10-15,-9-19,-6-12,-3-12,2-3,4-1,1 3,5 7,3 8,4 9,7 14,8 15,6 20,4 11,3 5,0 2,-2-2,-3-3,-2-3,-4-3,-3-4,-5-10,-9-11,-7-11,-4-11,-2-10,2-8,5-10,5-12,3-7,3 2,1 6,1 7,-1 8,1 17,6 16,7 14,6 16,5 13,1 11,-1 11,-5 12,-6 0,-2-2,-3-10,-1-8,-6-15,-6-17,-7-16,-7-17,-2-16,-3-13,1-17,0-6,3-7,5 4,4 10,5 14,2 11,6 11,4 14,8 14,8 16,2 9,0 9,-2 11,-2 7,0 5,-3 0,-4-5,-5-11,-6-20,-8-23,-6-24,-3-17,1-11,2-19,4-9,3-1,0 9,1 13,6 21,7 22,8 22,8 17,5 12,3 11,-2 11,-4-1,-4-6,-6-13,-8-20,-8-18,-13-17,-3-12,-2-13,0-6,2 1,4 4,1 10,8 17,8 21,12 14,5 11,3 5,0 1,-2-7,-5-5,-8-8,-11-10,-11-11,-6-10,-5-11,-3-6,-1-4,0 0,1-1,5 4,4 1,1 4,6 8,8 12,11 17,8 17,5 10,0 4,-1 0,-4-2,-6-7,-6-8,-8-8,-5-13,-8-12,-2-18,-4-12,-1-6,0-10,5-3,3 1,2 5,3 5,4 11,8 18,9 22,7 23,6 14,0 7,0 0,-6-6,-5-8,-8-12,-10-16,-6-16,-5-20,-2-12,2-5,1 0,3 6,3 4,3 11,7 17,12 19,7 16,6 15,1 10,-3 2,-2-4,-5-8,-3-9,-5-7,-9-16,-6-18,-8-17,-5-10,2-2,0-1,4 1,0 6,3 5,8 12,9 13,8 11,7 10,1 5,0 1,-2-1,-5-3,-8-7,-5-10,-6-10,-5-10,-4-8,0-4,0-4,0 2,4 2,4 11,12 18,8 21,9 22,5 15,0 10,-3-2,-4-8,-6-9,-5-8,-9-12,-6-17,-9-12,-4-13,-8-9,-2-7,1-8,4-10,5-3,6 0,4 3,3 5,2 6,3 8,7 17,6 22,8 16,5 7,2 4,-1-1,-3-5,-9-8,-10-9,-12-12,-9-12,-8-13,-3-11,0-10,-3-5,2-1,1 2,5 5,2 3,5 5,9 13,11 18,10 18,8 13,5 8,-1 1,-3-4,-8-7,-11-12,-11-10,-10-13,-5-9,-5-8,-1-7,-2-4,2-3,2-3,2 0,5 4,2 9,9 11,9 16,10 20,9 25,6 12,2 6,-1-2,-3-9,-12-19,-16-24,-13-22,-7-16,-2-8,-3-8,0-2,3 3,4 7,8 13,11 20,10 14,8 11,6 5,2 0,-10-7,-12-11,-9-10,-10-7,-4-7,-2-1,2 0,2-2,1-3,4 0,0-1,5 2,9 11,8 12,5 10,3 9,0 5,5 6,2 0,-7-10,-9-19,-10-16,-4-9,-2-5,0-2,1-1,2 1,1 9,6 10,8 15,6 11,8 10,2 6,-2 3,-2-3,-8-6,-9-8,-8-7,-7-7,-4-6,0 2,9 4,11 10,8 8,4 4,2 1,-1-4,-6-6,-12-12,-10-10,-9-11,-5-9,-6-5,2-1,2 2,7 7,8 15,6 17,7 14,5 6,3 4,2 1,6-3,-1-4,-4-10,-6-13,-11-12,-12-10,-10-7,-2-4,2-3,5 1,6 2,5 2,4 3,4 6,5 8,4 10,6 11,4 8,2 5,-1 4,0 0,-5-4,-3-4,-5-10,-7-6,-11-9,-9-12,-6-7,-2-6,2-2,4-1,7 2,5 4,4 1,3 3,0 4,0 4,2 6,4 7,5 4,-1 6,0 7,0 5,4 5,2 2,4 2,5 4,-1-5,-3-5,-7-8,-11-15,-11-12,-8-10,-4-6,-3-4,2 2,6 0,5 2,8 4,6 3,3 3,1 1,0 1,0 3,3 4,2 3,-4 2,3 2,4 6,2 5,4 5,-2 3,-2-1,0-2,-1-3,0-1,-3 0,-6 1,-9 3,-9 4,-5 4,-4 6,-2-3,1 0,4-2,5-3,3-5,2-2,3-2,3 1,-2-3,0 0,2 0,2 2,5-2,3-2,3-3,0 0,1 0,-5-4,-6-9,-3-9,-1-6,0-5,0-4,1-3,1 1,0 2,3 8,4 7,1 10,-4 10,-4 10,-3 8,0 5,1 4,0 1,1-2,1-3,1-4,-5-5,-7-14,-4-12,2-11,2-11,6-5,7-1,5 0,4 2,1 2,-2 1,1 7,0 6,2 8,0 7,2 8,-2 7,-4 8,-2 5,-2 6,-3 8,2 2,3 0,2-2,3-5,2-8,-3-8,-7-10,-6-11,-2-10,-1-7,4-5,6-4,4-1,2-1,-1 3,-1 4,0 6,2 6,-2 8,-1 10,-3 9,-1 4,-2 3,-3 1,-4 3,-6 5,-1 2,2-2,3-4,4-6,7-3,-3-11,-4-10,-3-13,-4-8,0-5,3-3,2 0,2 3,4 8,5 12,4 9,3 10,2 8,-1 7,-4 4,-2 0,-3 2,-7 2,-6 0,-6 0,-3-4,2-3,0-6,1-7,-1-5,-5-11,-2-10,2-13,5-7,4-5,6-5,7-2,8 4,1 5,-1 7,1 8,0 9,3 8,2 10,3 10,-1 11,-2 10,-4 6,-4 3,-3 2,-2-3,-1-5,1-8,-2-8,-6-11,-7-11,-7-9,-4-9,-1-7,1-6,5-4,6 0,4 0,5 0,2 5,2 4,3 6,4 6,4 11,1 11,5 8,1 7,-2 2,-1-4,-6-11,-10-12,-9-10,-3-10,1-5,2-3,2-3,9 1,9-1,4 0,3 2,-1-1,-1 4,-3 3,-1 6,2 6,2 7,1 8,-3 5,-3 4,-3 3,-3 3,-8 2,-4 2,-5 2,-2 2,-1 3,0 0,2 0,2-1,-1-2,3 1,3-2,-1-3,3 0,1-1,1-7,2-11,2-13,5-10,3-7,3-1,2 4,-2 4,0 5,0 5,1 4,1 4,0 4,0 2,1 3,-3 2,-3 3,-3 4,-3 4,-1 6,0 5,2 1,-2 0,0 0,-1 0,3-1,2-4,3-5,-2-7,-6-14,-2-14,-1-10,-1-12,6-4,5 0,5 0,4 3,1 2,-2 2,-4 4,-5 4,-5 6,-5 6,-8 6,-7 5,-5 6,-4 8,-2 8,-2 6,0 3,3-1,3-2,4-7,2-1,3-4,3-2,5 0,0-1,0-2,1 1,-1-3,5-7,10-9,7-8,5-7,3-1,-1 0,-3 5,-3 3,-2 4,-1 4,0 3,0 3,2-1,2 1,2-1,-1 1,1-1,-2-4,0 0,0-1,-4-2,0 1,-3-1,0-3,-2-3,-2 0,-2-1,-1 1,-1 0,-1 0,0 1,-1 0,-2 3,-5 8,-5 7,-4 9,-3 7,-2 5,0 3,-2 3,-1 1,1 0,1-2,4-4,3-4,6-3,1-4,3-2,1-1,6-2,3-3,8-4,6-8,4-11,5-7,2-5,-1-2,-1-1,-4 0,-7 3,-5 4,-5 3,-2 6,3 8,1 8,2 6,2 8,-1 6,-2 2,-3 0,-3-1,-3 0,-8 3,-7 1,-9 4,-4 3,-2 0,6 1,6-2,7-2,4-2,2-3,1-2,2-1,-2-4,0-1,-2-5,1-1,-3-2,-1-5,-5-9,-2-4,2-7,2-5,5-4,2-2,5 3,5 1,4-1,1 2,-2 0,-1 1,-3 2,-5 4,-3 7,-5 6,-3 5,-2 6,1 3,1 2,2 2,3 1,0-3,1-8,2-10,9-9,8-8,8-4,5-4,3 2,-1 0,-3-1,-5 3,-4 6,-2 8,-1 9,-2 8,-2 8,-1 4,-2 1,-3 1,-1 0,-4-2,-6-3,-7-4,-4-1,-3 0,-1-1,2 0,1-1,2-2,1 1,1 2,1 2,1 2,-1 2,1-3,-1 1,3-1,1 2,0 0,1-1</inkml:trace>
</inkml:ink>
</file>

<file path=ppt/ink/ink9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679"/>
    </inkml:context>
    <inkml:brush xml:id="br0">
      <inkml:brushProperty name="width" value="0.35" units="cm"/>
      <inkml:brushProperty name="height" value="0.35" units="cm"/>
      <inkml:brushProperty name="color" value="#CC912C"/>
      <inkml:brushProperty name="ignorePressure" value="1"/>
      <inkml:brushProperty name="inkEffects" value="gold"/>
      <inkml:brushProperty name="anchorX" value="-2931.58472"/>
      <inkml:brushProperty name="anchorY" value="-12696.67871"/>
      <inkml:brushProperty name="scaleFactor" value="0.5"/>
    </inkml:brush>
  </inkml:definitions>
  <inkml:trace contextRef="#ctx0" brushRef="#br0">1353 0,'0'0,"-3"2,-3 1,-1 4,-4 1,-1 2,-1-3,1 1,1 1,0-4,2 1,1-1,1-1,1-1,0 0,-1 0,-1-2,2 1,-1 0,0 2,-1-1,0 0,-2-1,3-3,2-2,-1 1,0-2,1 3,0 1,-3 3,1-1,1 2,-1 0,0-1,1 1,0 0,-2-2,2 2,0 1,-1 0,0 0,1 1,-2-1,3 0,-1-1,2 1,-2-1,0-1,-1-1,-1-1,-1 0,2 1,-1 0,1-1,-1 2,-1 0,2 0,0 1,-1 1,2 0,0 0,1 0,-1 0,0-2,-1 1,-1-1,1 1,0 0,0 0,1 0,0-1,1 0,-1 1,1 0,0-1,-2 0,1 1,0-2,0 1,0 0,0-1,1 3,-1-1,0-2,0 2,0-1,1 0,-1 3,2 0,-1 0,-1-2,0 1,-1-2,3 2,0 0,0 0,0-1,0 1,0 0,1 1,-1-2,1 2,1 0,-3 0,2-1,0 1,1 1,-1-2,1 2,-2-1,0 1,1 1,-1 0,1 0,-2-1,2-1,-1 2,0-2,0 2,0-1,0-1,-1-1,-1 0,-1-1,-1 0,-2 1,3-2,0 2,-1-2,2 0,0 0,0 1,0-1,2 2,1 0,-1 0,0 0,2 2,-2-2,1 0,1 2,-2-1,1 1,-2 0,1-1,1 1,-1-1,1-1,0 2,0-2,-1 1,2-1,0 2,-1 1,0 0,-1 0,0 0,-1-1,1 0,1-1,-1 1,-2 2,0-2,0 1,0-1,-1 0,2-3,0 2,0-2,0 1,0-2,-1 0,1 1,-2 0,2 2,0-1,-1-1,0 0,2 2,-1-2,2 2,0 0,-2 0,2 2,-1-2,0 0,-1 2,1-2,1 2,1 0,0 0,1 1,1-1,0 0,0 1,0-1,1 2,-1-2,0 0,0 1,0-1,-2-2,0 2,0-2,1 1,-2 1,0 0,1-1,-1 2,2-1,-2 0,1-2,-2 0,-1 2,0-1,1 1,-1-2,2 1,0 0,-1-1,1 3,-3-2,2 1,0-1,0 0,-2 0,2-1,-1 1,1-1,0 0,-1 1,2 0,0 1,2 0,-2-1,0 0,1-1,1 2,-2-3,0 1,1 1,0 0,1 0,-1 1,0 1,0-1,0 0,-1-1,1 0,0 0,-3 0,2 0,1 1,0 0,1 1,0-1,1 0,-2 1,0 0,0-1,-1 1,0-1,-2 0,1 1,-1-2,1-1,0 1,1 1,2-1,0 0,1 1,0 0,0 1,0 0,0-1,1 1,-1-1,0 0,0 1,0 0,0 0,0-1,0 0,0 0,0 1,0-1,0 1,0 0,0-1,0 0,0 0,0 1,0-1,0 1,0 0,0-1,0 0,0 1,-2-2,0-1,0 1,-1-1,0-1,0 1,1 1,1 0,0 1,1 0,0 1,0-1,-2 1,0-1,-2-2,1 2,-2-2,-2 1,0 1,-1 0,1 0,0-2,1 1,2 0,0 0,2 0,2 2,0-1,0 0,0 0,0 0,1 1,-1 0,0 0,0-1,0 0,0 1,0-1,0 0,0 1,0 0,-2-3,0 1,0 0,1 0,0 0,0 1,1 1,0-1,0 0,0 0,0 1,0-1,-2-1,0 0,0-1,1 2,-1-1,2 1,-1 0,1 0,0 1,0 0,0-1,0 0,0 1,0-1,0 0,0 1,0 0,0-1,0 1,0-1,0 0,0 1,0 0,0-1,0 1,0-1,0 0,0 0,0 1,0 0,0-1,0 1,2-1,0 0,0 1,0-1,-1 1,1-1,1 1,-1-1,-1 0,0 1,0 0,-1-1,0 1,0-1,0 0,0 0,0 1,0 0,0-1,0 1,0-1,0 0,-2-1,0 0,0 0,1-1,0 3,0-2,-1 1,0 0,0 0,0 1,1 0,0 0,1-1,0 0,0 1,0-1,0 1,0-1,0 1,0-1,0 0,0 1,0-1,0 1,0 0,0-1,0 0,0 1,0-1,0 0,0 1,0 0,0-1,0 0,0 1,0-1,0 1,0 0,0-1,0 0,0 1,0-1,0 0,2 0,0-2,0 0,0 2,1-3,-1 1,1 3,-2 1,0 1,2-1,0 1,1-3,-1 1,0-2,-1 0,2-1,-2 0,1 0,0-1,0 0,0 2,1-2,-1 1,1-2,1 1,-2 0,-1 2,1-2,0 1,-1 1,0 0,1-2,-1 2,0-1,0 1,1 1,-1 0,0 0,0 0,-1 1,2-2,-1 0,1-1,-1 2,-1-1,-1 1,1 0,-1 0,1 0,1 2,0-2,-1 0,0 1,0-1,-1 0,2 1,0 0,0-1,0 1,-1-1,0 0,-1 1,2-2,0-1,0 1,-1 0,0 1,0-1,1-1,0 1,0 0,-1 0,1 1,-2 0,2 0,1 0,-1 0,0 1,-1 0,0-1,-1 1,2-3,0 1,-1 0,1 0,-1 0,0 1,-1 0,2 0,0 1,0-1,-1 1,2-2,0-1,-1 1,0 1,-1-1,0 0,-1 1,0 0,2 2,0-2,-1 1,1-1,-1 0,-1 1,2-1,0 1,0 0,0-1,-1 0,2 0,0 1,-1-1,0 1,1 0,-1-1,2-1,0 0,1-1,-1 1,2-1,0 0,0 0,0 0,0-3,0 2,0-2,-1 1,0 2,-1-1,0 2,-2 2,2-3,-1 0,1 2,0-1,-1 0,1-1,-1 1,0-4,1-1,0 0,0 0,0 1,-1 1,-1 2,0 1,0-2,0 3,2-4,-1 2,2 0,-1 0,-1 2,2-2,-1 0,-1 1,0-2,0 1,2-2,-1 2,-2-1,1 1,-2 2,2 0,1-2,2-1,0 0,-2 1,1 0,-1 0,-1 2,1-2,0 1,0-2,0 0,-1 2,-1-1,0 1,0-1,1 0,-1 1,1-1,0-1,1 0,0 0,1 1,-1 0,1 1,0 1,1-2,-2 1,-1 0,2-2,-2 1,0 0,0-1,0 1,1-2,2 0,-1-1,2 0,-2 2,0-3,0 3,-2 0,2 2,-2 0,1-1,2-1,0 0,-2 0,0 1,0 2,-1-1,-1 1,1-2,-1 2,1-2,-2 1,2 2,-1-2,1 1,0-1,3 0,-2-1,0 1,1 0,-1-2,0 1,0 2,1-3,-1 1,0 1,0 0,0 0,0 0,0-1,1-1,1-2,1 0,1-2,-1 2,1-2,-3 2,1 1,1-1,0 1,-1 1,2-1,-3 1,1-2,-2 3,2-3,0 0,-1 1,1-2,-1 3,1-1,-2 0,2 0,-2 0,1 0,-1 1,1-2,-1 2,1-2,2 1,-2 0,1-2,1 3,-1-1,0 3,1-2,2 0,-1-2,-1 0,0 0,0 0,-1-1,1 1,0-1,1 0,-2 0,0 1,2-1,0-1,1 2,-1-1,1 0,1-1,0 0,-1 0,-1 1,-1-1,1 1,-1 1,-1 1,-1-1,0 1,1-1,1 0,1 0,2 0,-1 0,0 0,0 1,1-1,-1 2,-2-1,0-2,-1 2,1 0,-1-3,3 3,-1-1,0-1,1-1,1 0,0 2,-1-1,1 0,-1-1,1 0,0-1,-1 1,1-1,-1 0,1 0,-1-1,1 1,-1 0,0 0,2 0,-2 0,0 0,0 0,1 0,-2-1,-4-2,-6-4,-6-2,-4-2,-2 0,0-1,-2 1,4 3</inkml:trace>
</inkml:ink>
</file>

<file path=ppt/ink/ink9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680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3797.21362"/>
      <inkml:brushProperty name="anchorY" value="-18756.45117"/>
      <inkml:brushProperty name="scaleFactor" value="0.5"/>
    </inkml:brush>
  </inkml:definitions>
  <inkml:trace contextRef="#ctx0" brushRef="#br0">1277 52,'0'0,"0"-1,0-3,-2 1,0-3,-2 3,1-3,-3 2,2-1,0 0,0-1,-1 2,-2 2,0 1,-3 0,1 0,0 1,1 2,1 0,-1-1,-1 1,1-1,1 2,0-1,2 1,-1 3,-1-2,1 2,0-2,2 1,-2-1,0 1,-1 0,1-1,-2 0,1 0,0 0,-2-1,2 1,-1-1,1-1,-1 1,0 0,-1 0,0-1,-1 3,1-1,-1 1,1 0,1-1,0 1,0-1,2 2,0-2,1 2,2 0,-1 0,0-1,1 1,-1-1,1 1,-1 1,0-1,0-1,-1 2,0-1,1 1,-1-1,0 0,1 1,2 0,-1 0,0 1,-1-1,-1-3,-2 0,-1-2,-1-1,0-1,-1 0,1 1,-1 2,0 1,2 0,2 2,1 1,1 0,-1 0,2 0,-2-3,0 2,0 0,1 1,-1-2,1 1,1 1,-2-2,2-1,-1 0,-2 1,-2 1,0 0,2-1,-1 0,-1-2,2 1,0 1,1-1,2 2,0-1,1 1,-1 1,-1-3,-2 1,1 0,1 2,-2-1,1 2,0 0,1 0,1 1,1 0,-1-3,0 1,1 0,-1 0,0 0,-1 0,0-1,1 0,-2 2,1-1,2 1,-2-2,1 1,0 0,2-1,-1 3,0-2,0 1,-2-1,1 0,-2 0,-1-1,0 2,0-1,1-1,-1-1,1 0,0-1,1 0,-1 0,-2 0,2 2,-1-2,1 2,-1 0,0 0,1-1,1 2,-2-1,0 1,0 1,0 1,0-2,-2-1,3 1,-3-1,3-1,1 2,2-1,-1 0,0 0,-1 0,1 1,-2-1,1 0,-1 1,0 0,0 0,-1 0,0-1,2 0,1 2,1-1,1 1,-1-2,0 1,-1 0,-1 0,0 1,-1 0,1 0,0 0,1 0,0 0,-1 0,1-2,1 1,-2-1,1-1,0 2,2-1,-2 1,-1 1,2 1,0-1,-1-2,1 1,0 0,0 0,1 1,-1-1,-1 2,1-1,-1 0,0 1,0-1,0-1,0 0,0 0,1 0,1 1,-1-1,0-1,0 2,0-2,-1 1,0 0,-1 0,0-1,1 0,1 2,-2-1,2 1,-1 0,0-1,0-1,1 1,-1 1,0-1,0 1,1 0,0 0,1 1,1-1,-1 1,-1-3,1 1,-1 0,0 0,1 0,0 2,1-1,0 0,0 0,0 0,0 1,0 0,0 0,0-1,0 0,0 1,0-1,0 0,0 1,0 0,0-1,0 0,0 1,0-1,-1 0,-1 2,-2-2,-1 0,-2 1,0-1,0-2,1 2,2-2,1 1,2 1,0 0,1 0,0 0,0 0,0 1,1 0,-1-1,0 1,-2-3,0 1,0 0,1 0,0 0,0 1,-1-2,0 1,0 0,0 0,1 0,-1 1,2 1,0-1,0 0,0 0,0 1,0-1,0 1,0 0,0-1,0 1,0-1,0 0,3 1,-1-1,0 1,0-1,-1 1,0-1,-1 0,0 1,0 0,0-1,0 1,0-1,0 0,0 1,0-1,0 1,0-1,0 1,0-1,0 0,0 1,0-1,0 1,0 0,0-1,0 0,0 0,0 1,0 1,0 0,-2-1,0 0,-2 1,0 0,1-1,-2-2,2 0,0 0,-1 0,1 0,1 1,-2 0,1 1,0-1,1 1,0-3,-1 1,1 0,-1 0,0-1,1 0,0 0,0 2,1-1,0 0,1 1,0 0,-2 0,0-2,0 1,1 1,0-1,0 1,1 0,0 0,0 1,0-1,0 1,0-1,0 1,0-1,0 0,0 2,0-2,0 0,0 0,0 1,0-1,0 0,2 2,0-2,0 0,-1 1,2-3,0 1,0 0,-2 0,0 1,0-1,-1 1,1 0,-1 1,-1-1,1 1,0 0,0-1,0 0,0 1,0-1,0 0,0 2,0-2,0 0,0 2,0 1,0 1,0-2,0 2,0-2,0 0,0 0,0-2,0 2,0-2,0 0,2 0,1 0,-2 1,1-1,-1 1,0-1,1-1,0-1,2 0,0-1,-1 1,1-2,-1 2,0-1,0 3,1-1,0-1,1 1,-2-1,1 1,-1 0,0 2,-1-1,1-2,-1 1,0 0,0 0,-1 0,0 1,-1 1,0-1,0 0,0 1,1-3,1 2,0-2,-1 1,0 1,0 0,0 0,-1 0,0 0,0 1,0 0,1-1,1 1,0-1,1 0,0-1,-1 0,1 0,-1-1,-1 3,1-4,0 1,0 1,0 0,-1 0,-1 1,1 1,-1-1,0 1,0-1,0 0,-1 1,3-2,0 0,0-1,0 2,-3-3,-2-2,-2-2,-2-2,-2-4,-1 1,2-2,1 0,-1 0,1 0,3 0,1-2,0 1,2-1,1 0,0 0,0-1,1 0,-1 1,0-1,0 1,0 0,0-1,3 2,-1 0,0 1,0-2,-1 1,2 1,-1-1,2 1,-1-1,2 1,-1 0,1 0,-1-1,0-1,-1 1,1-1,-2-1,2 2,0 4,-1 3,1 1,1 3,-1 2,0 1,-1 1,-1 0,-1 3,-1-1,0 1,0-1,0 0,0-1,0 0,-1-1,1 0,0 2,0-2,0 0,-2 0,0 1,1-1,-3-1,-1 0,1-1,-2 0,1-1,1 2,4-3,2 1,1-2,2 3,-1-1,0 2,-1 1,-1 0,-1 0,0 1,-1-1,2 0,-1-2,1 1,-1 0,2-1,1 0,-2 1,2-1,-1 1,1 0,2-1,-1 1,1 0,-1 1,-1-1,1 1,-2 1,0 0,1-3,-1 1,1-1,0-1,-1 0,1 0,-1 0,0 1,-2 1,1 0,-2 1,0 0,2 1,0-1,3-1,-2 0,2 0,-1 0,1 1,0-1,-2 1,-1 0,0 1,-1-1,-3 0,-2-4,-1 0,-1-4,-1-1,0 0,-2-3,0 0,0-2,2-2,1 0,3 0,-1-1,3 1,1-1,0 0,1 0,-1 1,0-1,0 1,2 0,-2-1,0 0,0 1,0-1,0 1,0 0,0 0,0-1,-3 2,1 0,-2 2,1 0,0 0,-1 0,0 0,1-2,1 1,-1 0,1 0,-1 0,2-2,-2 1,0-1,1 0,0 0,1-1,-2 0,1 1,0-1,0 1,1-1,1 1,-1-1,1 1,0-1,0 1,1 0,-1-1,0 1,0-1,0 0,0 1,0 0,0 0,0-1,0 1,0-1,0 0,2 3,1 2,1 4,1 4,-1 1,0 3,-1 1,-3-2,-2-2,-3-1,-3-1,0-2,0 1,2 1,2 3,2-1,-2 1,2 1,-2-3,1 2,-1 0,2 0,1 2,2-2,1 0,-1 1,4-2,-2 2,0-2,-1 2,0 1,-1 0,1 0,0 0,-1 0,1 1,-1 0,-1 0,1-1,-1 0,0 1,0-1,0 0,-1 1,1 0,0-1,2-1,0-4,2-1,1-2,0 1,2 0,-2 1,1 1,-1 1,0-1,0 2,-2 0,-1 3,-1-1,0 0,1 0,0 0,2 0,2-2,0-1,0 1,1-2,-2 2,0-1,-3 3,2 0,-1 0,0 1,-2 1,2-2,-1 0,1-1,-2 2,2-3,-1 1,2-1,0 0,1-1,-1 2,1-1,-1 0,1 3,-3 0,1-2,0 1,1-2,0 1,-1-1,-1 2,-1 0,0 1,-1 0,0 0,0 0,0 1,0 0,0 0,0-1,0 1,0-1,0 0,0 1,0 0,0-1,0 0,0 1,0-1,0 0,0 1,0 0,0-1,1-1,1-1,0 1,0 0,1-2,-1 2,1-1,-2 1,0 1,3-1,-2 2,2-3,-1 1,0 0,-1 0,2 1,-1 0,1 0,-1 0,0 0,1-1,-1 0,3-1,-2 2,-1 0,1-1,-1 1,2 0,-1 1,-1 0,1-1,-1 1,0-1,0-2,1 2,-1-2,0-1,0 1,0 0,1 0,-1-1,-1 1,2 1,-1 0,1 0,0 2,1 0,2-1,0 1,-1-1,1 0,0 0,1-2,1 1,0 0,0-1,1 0,-1-1,0-1,-2 3,1-3,-1 2,2-3,0 1,-2 0,1-1,-1 1,1 1,0 0,0-1,-1 1,-4-3,-2-1,-3-2</inkml:trace>
</inkml:ink>
</file>

<file path=ppt/ink/ink9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681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11,'4'-5,"1"-1</inkml:trace>
</inkml:ink>
</file>

<file path=ppt/ink/ink9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682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1,'0'0</inkml:trace>
</inkml:ink>
</file>

<file path=ppt/ink/ink9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683"/>
    </inkml:context>
    <inkml:brush xml:id="br0">
      <inkml:brushProperty name="width" value="0.2" units="cm"/>
      <inkml:brushProperty name="height" value="0.2" units="cm"/>
      <inkml:brushProperty name="color" value="#CC912C"/>
      <inkml:brushProperty name="ignorePressure" value="1"/>
      <inkml:brushProperty name="inkEffects" value="gold"/>
      <inkml:brushProperty name="anchorX" value="-3233.92749"/>
      <inkml:brushProperty name="anchorY" value="-23521.84961"/>
      <inkml:brushProperty name="scaleFactor" value="0.5"/>
    </inkml:brush>
  </inkml:definitions>
  <inkml:trace contextRef="#ctx0" brushRef="#br0">727 3,'0'0,"0"-1,-1 0,-2 0,-1 3,-1 1,-1 2,-1 0,0-2,1 2,1-2,0 1,1-1,0 0,1 0,-2-1,0 0,1-2,-1-1,2-2,-2 1,3-1,1 0,2 0,1 0,-2 0,-1 1,-2 0,-1 2,-2 1,0 0,-1 1,0-2,0 1,-1 0,3 0,-1 1,1 0,-1 1,0-1,1 1,0 0,0-1,1 0,-1 2,0-1,-2 0,1 0,0 0,0-1,-1-1,1 0,-1 0,0 0,1 1,-1 0,0 1,2 0,-1 0,1 0,0 0,1-1,-1 2,0-2,0 2,0-1,0-1,0 0,-1 0,-1 2,1 0,0 1,2 1,0-1,1 1,0-2,-2 1,1-1,-2 2,1-1,0 0,0 0,0 1,1-2,-1-1,0 1,1 0,0 1,0-1,1 0,-1 1,1 1,0 0,-2 1,2-1,-2 0,2-1,-1 1,-1-2,1 1,1 0,1 0,-1 0,1-1,-1 0,1 0,0 1,-1-1,-1-1,1 0,0 1,0 0,0 0,1 0,-1 0,1 1,0 0,1 0,0 1,-1 0,1-1,-1 0,0-1,0 1,0 0,1 0,-2 0,1 0,1 0,-1 1,2 0,-1 0,0 1,-1-1,1 1,0 0,0 0,-1-2,1 1,-1-1,0 0,0-1,-2 0,0-2,0-1,0-2,1-1,0-2,1-1,1-1,0 2,0 3,-2 3,0 3,0 0,-2 0,1 0,-1 0,2 1,0 0,1 0,1 1,0 0,1 0,0-1,0 1,0 0,0 0,0 0,1 0,-1-1,0 1,0 0,0 0,0-3,-2-1,1-4,-2 0,-1 1,1 1,-2 1,0 0,0-1,0 1,1 2,2 0,-1 0,1 1,0 0,-1 1,0-1,0 0,0 0,1 1,0-1,0 0,-1-2,0 2,1-1,0 1,1 1,1 0,-1 1,1 0,0 0,-1-2,0 1,0-1,0 1,0 0,1 0,-2-1,0 1,1-1,-2-1,1 1,0 0,1 0,-1 1,0 0,-1 0,0-1,1 0,0 1,0 0,0 1,0-1,1 1,-1-2,0 1,1-1,0 1,0 0,0 0,1 1,0-1,0 1,0 0,0 0,0 0,1 0,-1-1,0 1,0 0,0 0,0-1,0 1,0 0,0 0,0 0,0-1,0 1,0 0,0 0,0 0,0-1,0 1,0 0,0 0,0-4,0-1,0 1,0 0,0 1,0 2,0 0,0 0,0 1,0 0,0 0,0 0,0 0,0-1,0 1,0 0,0 0,0 0,0 0,0-1,0 1,0 0,0 0,0-1,0 1,0 0,1-2,0 1,1-1,0 1,0 0,0 0,0 1,-1-1,-1 1,0 0,0 0,0 0,0-1,0 1,0 0,0 0,0 0,0-1,0 1,0 0,0 0,0 0,-1-2,-1 0,1 1,0-1,0 1,0 1,1-1,0 1,0 0,0 0,-1-1,-1 1,1 0,0 0,0 0,1-1,-1 1,1 0,0 0,0 0,0-1,0 1,1 0,-1 0,0 0,0-1,0 1,0 0,0 0,0 0,0-1,0 1,0 0,0 0,0 0,0-1,0 1,0 0,0 0,1-2,2-1,-1 0,1 0,0 0,1 0,0 1,0-2,0 2,-2 0,2-1,-2 0,2 1,0 0,-1-1,2 1,-1 0,2 1,-2 1,0-1,0 1,-1 0,-1 0,1-2,0 0,1-1,-2 0,0 1,-1 0,1 1,0 1,1-2,-1 0,0 1,0-1,0 2,0-1,0 0,-1 1,0 0,-1 0,0 0,2 0,-1-1,2 1,-1 0,0 0,1-2,0 1,0-2,0 0,-1 0,1 0,0 1,0-2,0 1,-1 0,1 0,-1 1,2-2,-2 1,2 1,-1 0,1 1,-1 0,-1 0,1 0,0-1,-1 1,0 0,0 0,2 0,-2 1,0-1,1 0,0-1,0-1,0 1,-1-1,1 0,1 0,-1 1,0 0,0 0,1-1,0-1,0 2,-1 0,0 0,0 0,-1 0,2 0,0-1,-1 1,0 0,-1 1,0 0,0-1,1 0,1 0,0 1,0-2,0 1,1-1,-2 1,1-2,-1 0,-1 2,1-2,1 0,1-1,-1 1,0-1,0 1,-1 1,0 0,1 0,0 1,-2 0,2 1,0-1,0 1,2-2,0 0,-1 1,-1 0,-1 1,0-1,1 0,-1 0,1 1,-1 0,1-1,0 0,1-1,0 0,0 0,0-2,0 0,2-1,-1-1,-1 1,1 1,-2 0,0 1,1 0,0 0,1 1,0-1,0 1,0 0,-1 0,1-1,-1 1,1-1,1-1,-1 0,1 1,0-2,-2 2,1-1,-1 0,1 1,0-1,-1 1,0 0,0-1,1 0,0-1,0 1,1-1,-1 1,1-1,0 0,0-1,0 0,-2 1,1 1,-2 0,0 1,-1 0,1 1,0-2,1 0,1-1,1 0,1-1,1 0,-1 0,-1 0,1 0,-4-1,-2 1,-4 0,-1 0,-3-1,0-2,-3 0,-1-1,-2 1,3 0</inkml:trace>
</inkml:ink>
</file>

<file path=ppt/ink/ink9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684"/>
    </inkml:context>
    <inkml:brush xml:id="br0">
      <inkml:brushProperty name="width" value="0.05" units="cm"/>
      <inkml:brushProperty name="height" value="0.05" units="cm"/>
      <inkml:brushProperty name="color" value="#CC912C"/>
      <inkml:brushProperty name="ignorePressure" value="1"/>
      <inkml:brushProperty name="inkEffects" value="gold"/>
      <inkml:brushProperty name="anchorX" value="-2349.62402"/>
      <inkml:brushProperty name="anchorY" value="-25042.24609"/>
      <inkml:brushProperty name="scaleFactor" value="0.5"/>
    </inkml:brush>
  </inkml:definitions>
  <inkml:trace contextRef="#ctx0" brushRef="#br0">76 0,'0'0,"-2"0,-1 2,-1-1,-1 3,-1 0,1 1,0 0,1 0,1 0,1 1,0-1,0 0,0 0,1 0,0 1,0 0,-1 0,1 1,-1 0,1-1,1 1,-1 0,0-1,-1-1,1 0,0 1,0 0,0 0,1 1,0 0,0-1,0 1,0 0,0 0,-1-2,0 1,-1-1,1 1,0 0,1 0,-1 1,1-1,0 1,0 0,0 0,0 0,0-1,0 1,0 0,-1-1,0-1,-1 0,1 1,1 0,-1 0,1 1,0-1,0 1,0 0,0 0,0 0,0 0,0-1,0 1,1-1,1-1,-1 0,0 1,0 0,1-1,-1 0,1 0,-1 1,1 0,0 0,0 1,-1 0,0-1,1 1,-1 0,1 0,-1 0,-1 0,1-1,-1 1,0 0,0 0,0 0,0-1,0 1,0 0,0 0,1 0,1-1,-1 1,0 0,0 0,0-1,-1 1,0 0,0 0,0 0,0-1,0 1,0 0,0 0,0 0,0-1,0 1,0 0,0 0,1 0,1-1,-1 1,0 0,0 0,1-2,-1 1,1-1,0 1,1 0,0 0,0 0,-1 1,0 0,0 0,0-1,1 1,0 0,0-1,0-1,-1 1,0-1,-1 1,1-1,0 0,-1 0,1 0,1-1,-2 1,2 1,-1-1,0 2,-1-1,0 1,1 0,0 0,-1 0,2-2,-1 1,0-1,0-1,1 1,-1 0,0-1,1 0,-2 1,2 1,-1-1,2 0,-2 1,1-1,0 1,0-2,1 1,0-1,1 2,0-2,0 2,0-2,-2 0,2 1,-2 0,1 1,-1 1,1-2,0-1,0 0,0 0,0 1,0-1,-1 1,-1 0,1-1,0 1,0-2,0 1,0 1,1-1,0 0,-1 1,1-1,-2 1,2-2,-1 1,0 1,0 0,1-1,0 1,2 0,-2 1,1-1,-1 0,0-1,1-1,-1 0,0-1,0 1,0 1,0 0,1 0,1 0,-1 0,0-1,1-1,-1 0,0 0,0 0,-1 1,0 0,1-1,-1 1,-1-1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61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1 153,'2'-2,"0"0,0 1,1-1,-1 0,-1 0,0 0,1 0,0 0,-1 0,1 0,-1-1,0 1,2-5,4-7,-2 7,1-1,1 1,-2 0,2-1,1 2,-1 0,1 0,0 0,0 1,1 0,-1 0,1 0,1 1,-1 1,1-1,-1 1,1 1,0 0,1-1,-2 3,18-2,-20 2,3-1,1 1,-1 0,1 1,-1 1,16 2,-23-3,-1-1,1 1,-1 1,1-1,-1 0,0 0,0 1,0 0,0-1,0 0,0 1,0 0,0 0,0 0,-1-1,1 2,-1-1,0 0,-1 0,1 0,0 1,0-1,0 0,-1 1,1-1,-1 4,2 11,-2-1</inkml:trace>
</inkml:ink>
</file>

<file path=ppt/ink/ink9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705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9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0T13:31:13.706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0 0,'0'0</inkml:trace>
</inkml:ink>
</file>

<file path=ppt/ink/ink9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2T11:02:11.210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2,'1'-1,"1"0</inkml:trace>
</inkml:ink>
</file>

<file path=ppt/ink/ink9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2T11:02:11.211"/>
    </inkml:context>
    <inkml:brush xml:id="br0">
      <inkml:brushProperty name="width" value="0.05" units="cm"/>
      <inkml:brushProperty name="height" value="0.3" units="cm"/>
      <inkml:brushProperty name="ignorePressure" value="1"/>
      <inkml:brushProperty name="inkEffects" value="pencil"/>
    </inkml:brush>
  </inkml:definitions>
  <inkml:trace contextRef="#ctx0" brushRef="#br0">1 1,'0'0</inkml:trace>
</inkml:ink>
</file>

<file path=ppt/ink/ink9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2T14:39:04.897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ignorePressure" value="1"/>
      <inkml:brushProperty name="inkEffects" value="pencil"/>
    </inkml:brush>
  </inkml:definitions>
  <inkml:trace contextRef="#ctx0" brushRef="#br0">1 88,'0'2,"0"4,0 8,0 10,0 5,0 2,2-2,1-6,3 0,0 0,-1 2,-2 1,0 1,-2-1,0 0,2 1,0-3,0 1,-1-2,2-5,0-3,0-1,1-3,0-7,2-8,2-13,4-13,3-5,-1-1,-4-1,-3 2,-3 1,-3 4,-1 3,-1 2,-1 4,1 0,-1 2,0-2,1 0,0 2,0 1,0 2,0 0,0-2,0 10,0 11,0 11,0 9,0 7,0 5,0 2,0 0,0-4,0-3,0-1,0-1,0 1,0-3,0-4,-3-12,-3-18,0-16,-2-10,-2-8,0-1,0 1,-3 3,0 5,2 4,4 5,2 11,7 23,6 28,5 14,1 8,2-1,0 2,0-6,-2-6,-4-9,-2-11,-3-11,-4-12,-4-23,-4-18,-3-11,-3-5,-2 2,3 4,0 5,2 7,3 17,2 18,3 20,1 11,1 5,0 1,1-3,-1-5,1-13,4-19,4-20,6-13,0-5,3-2,-2 1,-4 6,-4 6,0 8,0 15,2 14,4 25,2 15,4 14,5 7,2-4,-2-7,-3-10,-4-9,-6-14,-5-17,-6-14,-3-14,-1-11,-1-8,2-2,0 1,0 2,1 2,1 6,0 2,0 3,0 9,0 14,1 16,-1 10,0 8,2 7,4 1,0-3,3-8,-4-12,-5-21,-5-20,-8-18,-6-13,-2-3,1 2,1 6,-2 6,3 8,5 9,2 12,0 15,0 12,-2 12,0 6,-3 4,-4 5,1 2,2-1,4-3,3-5,5-10,2-19,2-18,1-13,0-8,1-2,2 0,1 2,0 4,-2 5,3 10,-1 15,3 20,-1 16,4 8,2 5,3 0,-2-6,-1-7,-2-7,-2-11,-4-15,1-18,2-16,-1-11,2-2,0 2,0 3,-1 6,1 11,-1 18,-2 25,1 21,2 12,0 2,-2-3,-2-6,1-10,0-8,-1-7,-1-9,1-16,0-15,2-12,-1-13,0-3,1 0,0 7,-2 8,0 6,0 9,0 9,2 16,0 13,-1 7,-2 7,-1 2,2 1,0-4,-1-5,0-5,-2-8,0-13,0-13,-1-13,0-7,-3-4,-1 0,-1 0,-2 4,5 12,4 15,4 15,2 10,2 10,1 10,-1 2,1-1,-2-4,-3-8,1-7,-1-6,-2-8,-1-14,-2-15,2-17,1-18,1-11,3-3,3 1,-1 7,0 9,-1 10,1 15,-2 23,-3 18,-1 16,-2 14,-1 8,-3 0,-2-2,-2-3,0-6,0-7,0-9,0-19,-1-18,-2-12,0-10,0-6,-2-4,-1 3,2 6,-1 9,2 16,3 16,2 13,1 9,2 5,1 9,1 2,-1 0,0-7,1-3,-1-6,0-4,0-10,3-9,3-13,3-13,0-7,1-5,-1-1,-3 0,1 0,-1 5,1 6,2 7,2 12,1 18,2 13,-2 11,-1 10,-1 3,-3 1,-1-3,0-5,1-7,-1-8,-2-11,2-16,7-22,3-14,0-6,-1-5,-3 1,-3 3,-3 3,-3 11,-2 15,-1 11,-1 12,1 9,-3 6,-1 3,-2 2,-1 1,2 0,-1-8,0-13,-1-19,1-18,-2-11,1-11,-3-3,-3-2,-1 4,1 7,3 14,3 14,3 19,3 17,0 14,1 9,1 6,-1 0,1-3,-1-8,1-9,-1-13,0-16,0-13,0-9,0-7,0-4,0-1,0 0,0 2,2 7,4 12,3 13,3 11,1 8,-1 12,-2 1,-2 3,0-2,-3-5,-2-9,1-15,0-17,2-14,-1-9,0-3,-2 0,-1 1,-1 1,2 12,3 15,1 17,1 13,-1 7,2 2,-2-1,-1-3,-2-9,-2-12,0-18,-2-13,0-9,-1-3,1 1,0 0,-3 4,-1 5,1 12,3 16,1 13,4 12,1 11,-2 5,3-1,-2-1,0-5,-2-7,-1-4,-1-10,0-15,-6-19,-5-11,-2-9,-2-2,-2 2,3 1,0 3,3 3,3 4,0 7,2 10,3 15,3 13,3 20,2 14,1 11,0 0,-1-6,1-6,-1-20,-1-24,-2-24,-1-15,-1-8,-1-6,0 0,0 2,0 5,-1 7,4 9,2 16,4 17,3 25,1 17,7 13,4 2,4-1,-1-8,-3-12,-4-17,-7-20,-5-21,-3-17,-4-7,-1-2,-1 0,0 12,0 16,2 18,4 12,1 14,3 11,-2 11,-1 1,-1-6,-2-6,-2-9,0-21,-1-20,-1-22,-1-19,-7-12,-4-8,-4 0,0 6,0 10,4 22,11 33,9 24,5 19,1 7,0-2,-1-6,-3-16,-11-26,-7-20,-8-20,-7-20,-4-8,-1-3,2 4,3 8,5 8,6 22,13 23,12 25,8 14,3 8,1 1,-4-4,-3-6,-4-8,-5-12,-3-17,-3-13,-1-9,-2-7,0-5,0 0,1 13,2 18,8 23,6 20,2 9,0 2,-2-3,-2-4,0-9,-4-8,-2-10,-3-19,-3-15,-1-12,-1-16,0-8,-1-2,1 4,-1 9,1 8,0 17,0 18,0 17,0 21,0 16,2 10,4 1,1-4,1-9,0-9,-2-10,-2-18,-1-19,-2-18,-3-16,-1-8,-3-2,0 3,0 7,2 7,7 19,10 29,7 25,9 16,4 5,-1-3,-4-9,-6-10,-7-15,-6-21,-5-22,-5-20,-3-16,0-7,0-2,1 1,1 6,1 9,0 8,1 22,2 24,2 22,-1 18,0 7,-1 8,-1-3,0-5,-1-7,0-10,0-15,0-22,0-21,0-22,0-18,0-20,0-13,0 2,-3 11,0 15,-1 16,2 24,0 26,6 31,9 28,6 14,7 4,1-6,-1-9,-3-16,-5-26,-5-23,-6-19,-6-16,-3-7,-1 3,-1 15,4 25,1 23,1 21,-1 7,1 1,-1-3,0-4,-1-8,0-4,0-2,0-2,3-2,0-3,0-8,-1-14,0-14,-1-26,-3-15,-1-11,-2 1,-4 6,0 8,0 8,1 19,1 20,3 27,1 14,2 6,1 1,2-5,-1-17,-3-27,-4-19,-4-20,-7-8,-3-2,-1 7,3 8,4 14,6 21,3 18,0 15,1 7,-1 3,0-3,1-5,-2-13,-1-14,-1-16,-3-18,0-14,-1-10,2-3,0 4,0 7,0 7,6 18,5 17,8 22,9 28,8 19,6 10,0 6,-2-6,-4-11,-7-14,-6-13,-8-22,-10-25,-4-20,0-17,-2-9,-1-2,-1 6,2 10,0 9,1 13,4 17,4 25,3 18,2 15,-1 8,0 3,0-4,-1-10,0-12,-1-17,0-18,-3-17,-3-20,0-11,-3-8,-1-7,0 3,0 5,2 9,-1 11,4 18,5 24,5 28,5 16,2 4,5-2,5-10,-3-10,-3-14,-5-18,-4-18,-3-15,-1-10,6-11,2-11,5 1,0 4,-3 10,-1 11,0 15,0 15,1 18,1 14,0 10,0 3,1-1,0-2,-3-5,-3-6,-3-13,-3-14,-4-16,-4-20,-5-10,-7-8,-4 0,2 6,5 22,3 25,5 20,5 18,6 12,4 4,1-2,1-8,-1-18,-3-24,-4-25,-4-23,0-14,-4-8,0 2,-3 6,-1 11,0 19,2 22,4 27,3 29,4 15,4 10,3 0,2-7,4-10,-1-12,-3-21,-4-25,-4-24,-2-18,-2-9,-3 0,-5 6,0 8,1 9,1 20,2 18,3 23,3 22,2 11,3 1,1-7,1-10,-4-23,-3-26,-2-21,-1-21,-5-21,-2-8,-3 2,1 7,-1 15,1 12,6 18,4 22,8 28,8 21,2 9,2 1,-4-4,-2-11,-3-10,-4-22,-3-21,-3-30,-1-29,-1-18,-1-9,0 5,1 10,-3 18,-1 24,3 32,2 26,3 26,3 12,1-2,1-3,2-9,-1-10,-2-17,-3-25,-2-18,-1-14,-2-5,-2-1,-2 4,0 6,1 14,3 17,7 21,5 23,5 21,2 10,1 3,-1-8,-4-9,-1-11,-4-11,-3-16,-3-23,-2-19,-1-15,-2-10,1-2,-1 2,0 6,1 17,5 25,1 27,6 19,2 13,4 14,5 3,0-5,-4-14,-7-24,-6-26,-4-30,-2-29,-1-21,-1-19,0-1,-2 6,0 8,0 11,-1 18,0 23,1 24,3 25,2 17,1 7,3 6,0-2,2-10,0-10,1-8,-1-21,-4-18,-7-17,-9-9,-4-2,1 9,0 14,4 19,0 19,3 11,3 6,5 1,4 0,6-4,3-7,-4-14,-7-21,-11-26,-8-21,-4-7,-7 1,-1 7,5 9,6 19,5 20,4 17,4 15,3 7,2 1,1 0,0-3,-1-14,-7-23,-6-17,-4-15,-3-5,-1-1,0 2,3 4,0 6,5 6,4 18,7 22,3 17,2 19,1 8,0-1,-1-4,-1-6,0-9,-1-21,1-22,-1-24,-1-16,1-10,-2-6,-2 2,-2 10,1 10,0 14,1 20,4 31,7 28,5 16,7 13,4-2,0-10,-4-11,-5-27,-2-32,-4-33,0-27,1-12,-1 2,-3 10,-1 13,1 14,2 18,0 27,1 28,4 18,1 22,0 11,0-1,1-11,1-12,-1-17,1-17,-3-19,-5-22,-5-20,-2-17,-1-12,2-8,1-1,0 4,-1 7,1 10,-2 18,1 19,2 17,0 14,3 7,2 3,3-1,2-6,-2-20,-2-19,-3-21,-2-21,-3-11,-2 1,-5 9,-4 11,0 19,2 23,2 23,5 20,10 16,6 8,3-1,0-7,1-10,-1-10,-6-17,-8-19,-4-16,-2-19,-4-11,0-5,-2 1,1 7,1 21,4 28,8 27,7 17,7 5,0-1,-1-5,-3-9,-3-11,-3-12,-3-23,-6-19,-2-16,-4-12,-4 0,-2 2,0 9,2 8,3 20,7 27,9 25,4 15,1 9,-3 6,0-2,-3-9,-2-11,-3-23,-5-28,-4-34,-7-27,-3-11,-2 1,-1 8,3 13,2 16,2 20,9 20,10 21,5 13,3 12,2 2,-2-2,-2-4,-3-15,-3-18,-3-25,-3-17,-1-10,-1-4,-6 2,-4 5,-3 7,1 14,5 18,9 21,11 25,11 16,4 7,0-5,0-8,-5-10,-8-16,-10-24,-6-19,-2-18,-3-9,-1-8,-2 0,1 3,2 4,2 11,6 21,11 40,10 31,4 22,0 0,1-8,-3-15,-2-16,-3-14,-8-16,-5-21,-9-23,-9-23,-9-20,-4-20,-5-7,-3 1,-3 12,3 15,4 18,5 17,5 13,9 15,9 19,11 20,7 18,2 7,1 0,-4-5,-1-6,-5-8,-3-16,-6-18,-5-25,-3-22,-3-17,-4-18,-3-3,-1 3,-1 5,1 11,1 11,3 16,11 32,11 33,11 27,8 18,6 9,1 2,-5-7,-3-13,-7-15,-7-18,-6-19,-6-21,-4-12,-1-9,-2 1,5 18,4 20,8 14,4 7,4 2,0-3,-7-9,-7-13,-5-12,-5-14,-4-12,-3-9,-2-7,-1 0,-1 5,1 7,-1 5,3 4,1 6,3 12,10 25,10 26,8 16,4 6,0-2,-4-8,-5-34,-5-42,-4-28,-5-25,-6-13,-3 5,-1 12,-1 16,9 32,9 35,12 27,7 19,7 12,0 2,-2-7,-5-8,-7-18,-8-22,-9-21,-5-21,-5-15,-5-13,-1-2,-1 3,3 8,5 18,12 20,10 25,10 25,3 15,2 8,-1 6,-4-4,-3-6,-3-13,-2-14,-7-19,-7-23,-7-23,-3-22,-2-20,-3-9,-6-1,-3 8,-1 16,12 35,10 39,9 28,9 16,1 10,0-2,-1-8,-3-13,-5-16,-6-23,-6-25,-8-20,-5-18,-5-16,-4-8,-3 0,1 7,2 13,8 24,9 27,8 22,4 16,1 7,2 4,0 0,-2-5,-2-7,-1-11,-4-14,-4-16,-9-14,-7-11,-5-4,-3 2,3 4,4 7,6 14,7 16,9 14,6 12,5 6,3-2,1-3,-1-15,-8-24,-9-14,-5-12,-6-5,-4-2,-4-1,0 4,3 16,8 19,7 19,8 25,6 13,3-1,-1-4,-2-8,-2-19,-6-21,-6-21,-4-14,-3-7,-3 1,1 12,9 15,8 18,10 18,5 10,1 3,-2-1,-5-4,-4-3,-4-2,-2-2,-2-3,1-3,3-4,1-11,-1-12,-1-14,-2-14,0-9,-1-5,-1-1,0-2,-3 3,-3 5,-4 7,-1 11,0 7,-1 7,3 8,1 13,4 10,9 6,6 5,7 2,5 1,1 0,2-3,-4-3,-6-10,-5-19,-5-20,-3-18,-5-12,-4-7,-4 1,0 6,-1 12,-1 13,1 16,6 31,10 23,13 29,10 21,8 18,3 3,-2-5,-6-16,-5-24,-5-21,-8-18,-6-24,-5-26,-2-24,-1-14,-1-6,-2 2,-1 9,-2 11,3 20,9 27,7 20,4 13,1 6,1 1,-3-6,-4-5,-4-12,-5-17,-6-14,-5-10,-3-9,-3-8,0-2,-1 3,0 5,1 8,2 10,8 20,9 14,4 10,8 9,2 1,4 0,0 0,0-8,-5-13,-5-16,-7-16,-4-8,-5-1,-5 3,3 10,4 6,5 3,2-3,0-9,0-7,-2-7,-1-3,-3-2,-2-1,0 0,-2 2,0 12,2 15,6 14,4 8,3 2,0-13,-1-12,-5-14,-4-8,-1-6,-3-2,-3 2,-1 3,-1 5,0 11,3 20,4 13,7 11,6 6,4-3,-2-16,-2-21,-3-26,-3-26,-3-11,-3 1,-5 6,-4 10,-2 18,0 23,1 16,-2 18,3 18,-3 18,1 17,1 8,1-1,3-10,7-16,9-10,6-15,-1-17,-4-21,-4-19,-6-16,-3-10,0-9,-3-3,-3 4,-2 6,3 17,6 23,7 21,12 24,4 10,-1 3,-1-5,-1-4,-5-12,2-21,-3-24,-2-24,-4-10,-2-2,-5 9,-2 9,-1 13,6 20,5 21,8 14,5 7,4 2,0-2,-2-5,-1-3,-2-2,-5-4,-2-4,-2-8,-4-14,-3-22,-1-22,-2-14,-7-7,-7 2,-4 8,-3 10,1 12,3 10,4 14,0 16,-1 19,0 20,2 15,3 8,3 1,6-6,2-11,3-15,-1-14,-2-18,-1-23,0-19,-1-10,-3-3,-1 2,-2 10,0 7,1 12,1 15,2 14,0 11,4 6,4 2,1-3,1-5,0-11,-1-14,-3-12,-1-10,1-5,0-3,-1 0,1-1,1 2,2 1,-1 0,-1 1,-1 2,-2 5,-1 12,0 22,-1 16,0 21,-1 20,1 13,0 1,2-9,4-11,3-15,0-24,-2-32,-1-34,-3-23,-1-7,-1 1,-3 8,-7 10,-4 11,1 21,1 21,4 22,2 16,7 13,9 7,4-1,5-4,-1-9,-1-12,-6-11,-5-17,-4-16,-3-11,0-6,-2-3,1-2,0 11,3 12,1 11,2 7,1 1,-1-6,-1-6,-1-5,-5 0,0-1,-4-1,-2 1,4 0,8-3,9-1,5-4,1-1,0 3,0 2,-2 4,-3 0,-1 3,-1 3,0 6,1 12,1 8,2 5,2 4,-1-1,-2-3,-4-3,-2-3,-1-3,-3-9,-3-15,0-15,-2-11,0-5,0-1,-1 1,1 2,-1 3,1 3,0 23,0 32,0 32,0 17,0 5,0-1,0-5,0-11,0-11,0-8,0-10,0-8,0-15,0-15,-2-16,-2-18,3-21,5-17,3-7,4 1,-1 4,1 10,-2 13,1 15,-2 10,-2 7,-2 6,-2 3,1 2,1 0,1 3,1 7,1 18,0 16,-2 17,-1 14,-2 11,-1 0,0 1,-1-4,-1-10,1-13,0-11,-1-14,-1-24,-1-26,-1-22,2-16,0-6,1 3,1 8,-1 9,-1 14,-2 22,-4 31,-6 34,-3 19,-2 3,1-6,3-3,1-8,4-10,0-13,2-9,1-8,0-9,0-11,1-14,-2-8,1-5,2-5,1-2,2-1,1 3,1 2,0 0,0 1,1 4,-1 9,0 17,0 14,0 10,0 7,0 2,0-11,0-15,0-16,-2-14,-1-15,0-5,0 1,1 3,1 6,1 8,0 11,0 14,0 10,0 15,0 8,0 5,0-1,0 0,0-2,0 0,0 0,-2-1,-2 1,-2-3,0-4,-1-5,0-8,-4-14,0-19,0-12,1-9,1-6,0 3,3 4,3 4,-2 5,1 9,1 20,3 15,2 15,0 6,0 9,-2 8,-2 0,-3-2,-1-7,2-8,0-14,1-22,2-20,0-19,1-7,0 0,0 4,0 8,3 10,6 15,3 15,3 17,1 16,0 14,-2 8,-4 0,-3-3,-4-4,-1-5,-2-4,0-8,-1-6,0-10,1-15,-1-20,9-28,9-28,10-23,8-11,3 8,-3 14,-7 20,-5 20,-5 21,-5 26,0 21,0 19,1 12,-2 12,-3 5,-1-1,-2-8,1-8,0-11,-3-18,-1-27,4-31,3-29,8-22,5-4,2 4,-4 11,-3 19,-1 18,-5 24,-3 26,-4 19,-3 14,-1 10,-1 0,-4-4,0-5,-2-7,-1-6,0-9,-3-12,-2-12,2-16,-1-14,2-6,0-4,-1-1,1 2,2 4,3 14,1 18,2 20,0 16,1 13,-2 14,-6 9,-1-2,0-8,2-10,3-18,1-20,2-25,0-18,1-15,0-11,3-12,4-3,2 7,0 12,-1 13,0 12,-1 23,1 19,-2 12,2 12,1 15,0 4,3-1,2-4,1-6,-2-8,-3-17,-4-21,-2-17,-5-18,-2-13,0-11,0-2,0 1,1 9,1 15,1 20,0 20,2 16,2 11,2 8,0 7,1 1,1-2,-3-4,-1-6,-2-6,0-13,-4-14,-2-15,1-12,-2-10,-1-8,-1-2,0 11,4 25,6 22,1 16,3 15,0 7,-1-1,-1-7,-2-7,1-2,0-5,-1-9,0-13,-2-17,-2-13,-2-9,-1-6,2-5,0-2,0 5,1 3,1 7,0 10,0 17,0 13,3 14,0 7,1 7,-2 4,0-3,0-4,-2-6,-2-8,-2-15,1-20,-2-19,-3-10,0-3,-1 4,1 4,2 17,9 24,7 22,5 12,1 10,-1-1,-4-2,-3-4,-4-4,-2-4,-1-4,-1 0,-1-1,1-1,-1-1,-2-9,-3-12,-3-12,0-9,-2-11,3-12,1-6,3-9,1-4,2 4,0 9,4 12,3 17,1 22,2 20,-1 9,-2 3,1 2,-1-2,-1-4,-2-5,-2-5,0-13,-1-13,0-17,0-12,0-12,-1-7,1 1,0 4,0 5,5 19,7 37,9 28,5 15,2 2,0-3,-1-9,-6-11,-9-17,-6-21,-8-22,-2-22,-1-19,0-5,2-1,0 6,1 13,2 19,2 23,4 26,1 17,1 19,0 10,-1 5,-3-4,-1-8,-2-8,-1-7,0-8,0-14,-5-16,-5-12,-5-16,-2-17,-2-12,3-7,2 0,3 5,3 8,4 9,1 17,5 17,4 22,4 16,2 10,2 3,-1-1,-4-6,-2-4,-6-10,-5-15,-2-16,-2-17,0-14,1-11,2-7,-1 0,2 6,0 8,1 22,9 26,6 23,3 23,2 11,-2 0,-2-4,-2-6,-3-8,-4-8,-1-9,-2-16,-4-15,-1-20,-2-14,0-10,0-10,0 0,0 5,1 8,2 17,3 21,7 23,3 25,2 27,1 12,3 15,0 1,-1-11,-3-17,-4-24,-5-23,-6-24,-7-17,-5-12,-2-13,-1-12,3 1,4-1,3 5,2 6,0 6,3 6,1 7,0 5,5 12,3 11,0 11,1 6,0 7,2 4,2-2,1-7,0-17,-4-21,-2-24,-3-14,-1-5,-1 2,-2 6,1 7,2 11,3 19,7 27,5 26,5 18,2 8,-2 4,-1-5,-2-8,-4-10,-2-12,-4-7,-3-7,-2-4,-7-11,-4-12,-2-15,-2-15,0-7,2-4,3 3,0 3,1 7,1 16,6 26,9 25,4 26,2 13,1-1,-3 2,-4-8,-1-8,-2-12,-6-21,-7-26,-6-20,-6-21,0-16,1-12,-3-11,-2 1,-1 9,3 23,6 30,9 33,6 27,3 16,2 4,0-2,0-8,-2-7,-5-17,-6-19,-9-21,-3-15,-1-16,2-9,2-9,3 0,4 5,4 8,4 18,7 26,11 33,4 24,1 14,2 5,-4 0,-3-8,-4-21,-4-33,-7-25,-4-15,-7-6,-1-2,-3 1,4 13,6 20,8 22,5 16,1 10,1 5,1 1,-2-3,-1-7,-4-17,-4-17,-2-19,-2-9,0-10,0-5,0 2,1 3,-1 4,3 11,7 18,6 15,3 12,4 8,0 2,2 4,-1-6,-7-10,-6-22,-7-21,-4-20,-3-18,1-7,0 3,1 7,0 10,3 18,7 18,4 24,3 19,4 21,-2 17,2 3,-3-6,-1-9,-3-13,-4-20,-4-23,-1-29,-2-21,-2-12,-2-3,0 5,-4 10,3 19,5 24,4 25,4 17,3 10,2 4,-1-4,-1-9,-2-14,-6-24,-5-21,-6-13,-6-10,-3-2,-2 6,2 20,7 25,6 24,5 15,2 6,-1 3,1-2,-2-6,0-7,1-9,-2-14,-3-14,-4-17,-4-19,-8-22,0-17,0-5,0 0,2 7,2 12,2 13,3 16,5 18,6 27,3 22,5 15,1 9,1-2,-1-5,-3-10,-2-23,-5-24,-3-28,-6-16,-1-6,-3 2,2 4,2 8,8 14,6 20,7 25,4 19,-1 11,-1 1,-2-3,-4-7,-4-14,-2-19,-2-15,-1-13,0-7,-4-5,0-2,1 2,0 4,3 9,2 15,6 15,3 12,1 5,0 4,-1 1,-4-3,-2-14,-2-15,-1-15,-7-21,-2-17,-3-7,-1 1,0 7,3 11,2 16,7 20,12 22,5 17,3 14,-1 6,-2-2,-6-4,-4-9,0-8,-3-18,-4-16,-2-23,-2-21,1-16,0-9,1-5,0 5,0 13,1 13,0 16,2 24,4 21,1 19,1 11,3 2,-2-3,-1-5,-1-11,0-13,-5-21,-2-18,-1-13,-1-5,-2-1,-1 4,1 15,3 18,5 16,4 14,5 14,1 7,1-1,-3 0,-3-3,-3-4,-3-6,-1-10,-2-16,0-15,-3-15,-4-10,0-10,-1-2,-3 1,1 5,3 20,4 20,6 21,7 13,4 7,0-3,0-1,-5-11,-4-17,-2-21,-3-17,0-13,-1-11,0-3,-3 5,0 6,1 10,0 15,1 18,4 27,6 22,4 10,2 0,0-5,-1-8,1-13,-6-21,-3-20,-3-19,-2-22,0-10,-1 0,0 5,0 8,3 18,3 25,4 23,5 20,0 14,1 9,-3 0,-1-7,-2-11,-3-15,-2-21,-1-18,-3-21,0-14,0-16,-1-14,1-4,0 5,-1 11,1 26,3 27,0 20,3 16,-1 9,3 3,-1-3,-1-4,0-7,-3-11,-1-15,-5-12,-4-8,0-7,0 10,2 19,4 13,3 18,0 8,0 3,0-3,-1-4,3-7,-1-6,1-10,-1-11,-2-16,3-14,0-11,2-11,0-5,-2 2,0 5,-2 21,-1 23,0 28,4 29,2 24,-1 19,1 8,3-8,-2-15,2-19,-5-22,-4-26,-4-24,0-24,-1-23,2-16,0-9,-2 5,0 11,1 14,0 18,2 23,0 24,0 17,3 9,7 2,3 1,3-3,-1-5,-1-8,-5-16,-4-16,-4-21,-4-15,0-7,1-4,0 3,1 8,-2 11,0 15,1 22,3 14,2 9,2 5,2 2,-1-2,-2-5,2-7,0-15,-1-17,-1-16,-2-13,0-6,0-2,-1 6,0 15,-1 19,1 24,0 19,2 8,4 8,3 0,3-7,-1-13,-2-19,-3-24,-2-23,-2-13,-2-6,0 1,0 8,2 11,3 16,4 24,5 24,2 21,2 15,0 3,-1-4,-3-11,-1-13,-6-15,-4-20,-2-18,-1-17,-2-9,1-8,0 1,0 4,-2 6,-1 6,1 13,3 18,4 15,1 10,3 5,-1 0,2 0,-1-2,-2-9,-2-15,-1-15,-2-11,-1-7,0-2,0 1,0 14,4 21,10 28,5 14,4 8,0-2,0-5,-3-8,-6-12,-6-18,-7-21,-4-20,0-16,-4-12,1-3,-2 4,0 6,0 9,0 14,3 22,1 14,1 18,2 14,1 11,3 1,3-3,3-8,-2-11,-5-18,-5-19,-5-21,-1-19,-1-11,-2-3,-1 0,-1 6,2 10,0 12,1 19,1 26,2 22,3 15,3 3,0 4,5-4,3-8,-2-14,-3-17,-5-17,-5-19,-2-22,0-16,2-12,2-2,3 6,2 13,-1 16,-1 11,1 17,1 21,1 25,0 14,1 11,-3 5,0 0,0-7,1-8,0-7,-2-12,-2-13,-3-14,-3-16,-1-16,1-11,3-8,0-2,2 6,-1 6,2 14,1 14,2 15,1 13,3 9,3 4,-1 0,2-4,1-11,-1-16,-2-13,-1-10,0-6,-4-4,-2 10,1 12,3 14,1 16,1 7,2 7,3 2,1-10,-2-14,-1-15,-2-11,2-16,-1-8,-1-3,2 11,0 18,1 21,1 17,0 9,2 0,3 1,0-8,0-12,-4-14,-2-13,-2-9,-2-9,1-5,2-1,2-2,0-1,1 5,0 15,2 20,1 28,5 24,3 20,2 3,3-7,-2-16,-3-13,-3-15,-9-16,-8-15,-4-15,-4-15,0-13,1-3,0 0,-2 3,2 5,1 5,2 6,0 4,0 4,2 13,3 14,4 14,4 9,1 5,-1 3,-2-3,-5-16,-5-18,-4-16,-3-18,0-12,2-8,0-2,1 4,0 9,2 10,3 23,8 22,10 22,6 10,1 4,0-1,-4-6,-11-14,-8-16,-4-15,-2-10,-1-9,0-3,1-3,3 1,4 15,6 21,11 24,5 10,0 10,0-4,-4-7,-8-10,-8-14,-6-21,-4-13,1-11,1-6,-1 2,3 9,8 16,7 18,10 14,4 17,3 7,-2 2,-4-1,-4-4,-5-7,-2-9,-5-12,-5-11,-3-16,-5-14,-2-10,0-3,0-1,-1 1,2 4,0 3,5 14,9 14,6 15,6 12,2 6,1 3,-4 1,-2 1,-4-4,-3-4,-6-14,-11-14,-6-12,-5-8,-3-6,1-3,1-1,5 2,4 12,5 13,6 18,6 11,6 13,5 6,1 2,2-2,1-4,-2-5,-2-9,-9-8,-10-13,-10-11,-5-13,-7-10,-2-7,1-11,-2-11,3-9,4 0,3 6,4 9,5 11,3 10,4 13,1 17,2 19,0 17,-1 8,1-2,0-1,-1-4,1-4,-1-10,-5-12,-5-16,1-16,-2-16,-2-6,0 0,2 4,0 9,4 16,4 25,2 19,4 9,1 4,3 0,-1-5,-2-13,-4-21,0-18,-1-17,0-10,0-2,0 1,0 3,1 16,2 19,7 25,3 17,6 14,1 6,-2-2,-4-6,-4-4,-4-9,-2-17,-5-16,-2-17,0-16,1-12,0-7,2 1,0 5,0 9,1 14,5 19,7 17,4 16,1 11,1 5,-3 4,-3-3,-3-7,-4-16,-3-18,-2-16,-2-16,-2-7,0-4,-1 2,2 4,1 9,0 17,9 16,6 18,0 12,-2 12,-3 1,-2-2,-3-1,-2-5,-1-6,0-6,2-8,-2-10,-5-14,-3-14,-2-10,1-13,-4-12,-1-6,-2 1,0-1,1 3,-1 5,3 8,6 15,7 15,6 15,1 10,1 7,-2 4,-4 5,-3 1,-1 0,3-4,3-8,1-4,-3-10,-4-7,-7-8,-7-11,-5-6,-2-6,2 0,3-1,5 3,4 0,3 0,1 2,1 2,7 5,4 11,7 10,3 11,-1 7,-1 8,-3 3,2 2,-2-1,0-1,-3-3,-7-7,-7-13,-7-10,-7-10,-3-8,0-7,4-6,4-3,6-3,3-1,3-6,2-3,0 2,1 5,5 17,7 18,3 15,2 15,-3 9,-3 1,-4-1,-4 0,-1-2,-3-3,-3-7,-3-12,-9-15,-1-12,-1-11,2-5,5-2,0-1,3 2,0 3,5 12,7 15,4 13,4 9,-1 8,-3 3,-2 3,-2 0,-6-4,-1-14,-6-15,-2-18,1-14,3-5,1-4,10-1,3 3,1 3,-1 5,-2 6,0 7,2 11,5 16,5 10,2 14,-3 5,-4 4,-4 0,-3-4,-6-9,-5-11,-5-14,0-12,2-10,2-6,2-5,1 1,2 3,6 10,7 16,4 13,4 12,1 6,0 3,-1 4,-4 0,-5-2,-5-3,0-6,-3-12,-4-17,0-19,-1-13,1-6,2-6,2 1,-1 3,1 4,1 8,3 11,5 18,3 12,2 11,-2 8,-4 8,-1 1,-3-1,1-1,-2-5,-1-5,-4-12,-5-14,-2-12,0-15,2-7,3-8,2-5,1 1,0 5,5 9,3 15,4 21,5 14,3 11,-2 6,-3 2,-3-3,-5-6,-6-9,-6-14,-8-15,-6-13,-2-9,-3-3,-2-4,11 14,11 17,10 17,4 14,2 11,2 4,-3-1,-5-9,-7-17,-6-20,-5-15,-5-14,-1-9,1-1,-6 3,2 6,3 6,5 12,4 15,6 12,8 13,5 13,4 9,-2 4,0 0,-2-4,-4-3,-1-3,-1-3,1-3,2-2,-2-5,-5-11,-10-15,-9-19,-6-12,-3-12,2-3,4-1,1 3,5 7,3 8,4 9,7 14,8 15,6 20,4 11,3 5,0 2,-2-2,-3-3,-2-3,-4-3,-3-4,-5-10,-9-11,-7-11,-4-11,-2-10,2-8,5-10,5-12,3-7,3 2,1 6,1 7,-1 8,1 17,6 16,7 14,6 16,5 13,1 11,-1 11,-5 12,-6 0,-2-2,-3-10,-1-8,-6-15,-6-17,-7-16,-7-17,-2-16,-3-13,1-17,0-6,3-7,5 4,4 10,5 14,2 11,6 11,4 14,8 14,8 16,2 9,0 9,-2 11,-2 7,0 5,-3 0,-4-5,-5-11,-6-20,-8-23,-6-24,-3-17,1-11,2-19,4-9,3-1,0 9,1 13,6 21,7 22,8 22,8 17,5 12,3 11,-2 11,-4-1,-4-6,-6-13,-8-20,-8-18,-13-17,-3-12,-2-13,0-6,2 1,4 4,1 10,8 17,8 21,12 14,5 11,3 5,0 1,-2-7,-5-5,-8-8,-11-10,-11-11,-6-10,-5-11,-3-6,-1-4,0 0,1-1,5 4,4 1,1 4,6 8,8 12,11 17,8 17,5 10,0 4,-1 0,-4-2,-6-7,-6-8,-8-8,-5-13,-8-12,-2-18,-4-12,-1-6,0-10,5-3,3 1,2 5,3 5,4 11,8 18,9 22,7 23,6 14,0 7,0 0,-6-6,-5-8,-8-12,-10-16,-6-16,-5-20,-2-12,2-5,1 0,3 6,3 4,3 11,7 17,12 19,7 16,6 15,1 10,-3 2,-2-4,-5-8,-3-9,-5-7,-9-16,-6-18,-8-17,-5-10,2-2,0-1,4 1,0 6,3 5,8 12,9 13,8 11,7 10,1 5,0 1,-2-1,-5-3,-8-7,-5-10,-6-10,-5-10,-4-8,0-4,0-4,0 2,4 2,4 11,12 18,8 21,9 22,5 15,0 10,-3-2,-4-8,-6-9,-5-8,-9-12,-6-17,-9-12,-4-13,-8-9,-2-7,1-8,4-10,5-3,6 0,4 3,3 5,2 6,3 8,7 17,6 22,8 16,5 7,2 4,-1-1,-3-5,-9-8,-10-9,-12-12,-9-12,-8-13,-3-11,0-10,-3-5,2-1,1 2,5 5,2 3,5 5,9 13,11 18,10 18,8 13,5 8,-1 1,-3-4,-8-7,-11-12,-11-10,-10-13,-5-9,-5-8,-1-7,-2-4,2-3,2-3,2 0,5 4,2 9,9 11,9 16,10 20,9 25,6 12,2 6,-1-2,-3-9,-12-19,-16-24,-13-22,-7-16,-2-8,-3-8,0-2,3 3,4 7,8 13,11 20,10 14,8 11,6 5,2 0,-10-7,-12-11,-9-10,-10-7,-4-7,-2-1,2 0,2-2,1-3,4 0,0-1,5 2,9 11,8 12,5 10,3 9,0 5,5 6,2 0,-7-10,-9-19,-10-16,-4-9,-2-5,0-2,1-1,2 1,1 9,6 10,8 15,6 11,8 10,2 6,-2 3,-2-3,-8-6,-9-8,-8-7,-7-7,-4-6,0 2,9 4,11 10,8 8,4 4,2 1,-1-4,-6-6,-12-12,-10-10,-9-11,-5-9,-6-5,2-1,2 2,7 7,8 15,6 17,7 14,5 6,3 4,2 1,6-3,-1-4,-4-10,-6-13,-11-12,-12-10,-10-7,-2-4,2-3,5 1,6 2,5 2,4 3,4 6,5 8,4 10,6 11,4 8,2 5,-1 4,0 0,-5-4,-3-4,-5-10,-7-6,-11-9,-9-12,-6-7,-2-6,2-2,4-1,7 2,5 4,4 1,3 3,0 4,0 4,2 6,4 7,5 4,-1 6,0 7,0 5,4 5,2 2,4 2,5 4,-1-5,-3-5,-7-8,-11-15,-11-12,-8-10,-4-6,-3-4,2 2,6 0,5 2,8 4,6 3,3 3,1 1,0 1,0 3,3 4,2 3,-4 2,3 2,4 6,2 5,4 5,-2 3,-2-1,0-2,-1-3,0-1,-3 0,-6 1,-9 3,-9 4,-5 4,-4 6,-2-3,1 0,4-2,5-3,3-5,2-2,3-2,3 1,-2-3,0 0,2 0,2 2,5-2,3-2,3-3,0 0,1 0,-5-4,-6-9,-3-9,-1-6,0-5,0-4,1-3,1 1,0 2,3 8,4 7,1 10,-4 10,-4 10,-3 8,0 5,1 4,0 1,1-2,1-3,1-4,-5-5,-7-14,-4-12,2-11,2-11,6-5,7-1,5 0,4 2,1 2,-2 1,1 7,0 6,2 8,0 7,2 8,-2 7,-4 8,-2 5,-2 6,-3 8,2 2,3 0,2-2,3-5,2-8,-3-8,-7-10,-6-11,-2-10,-1-7,4-5,6-4,4-1,2-1,-1 3,-1 4,0 6,2 6,-2 8,-1 10,-3 9,-1 4,-2 3,-3 1,-4 3,-6 5,-1 2,2-2,3-4,4-6,7-3,-3-11,-4-10,-3-13,-4-8,0-5,3-3,2 0,2 3,4 8,5 12,4 9,3 10,2 8,-1 7,-4 4,-2 0,-3 2,-7 2,-6 0,-6 0,-3-4,2-3,0-6,1-7,-1-5,-5-11,-2-10,2-13,5-7,4-5,6-5,7-2,8 4,1 5,-1 7,1 8,0 9,3 8,2 10,3 10,-1 11,-2 10,-4 6,-4 3,-3 2,-2-3,-1-5,1-8,-2-8,-6-11,-7-11,-7-9,-4-9,-1-7,1-6,5-4,6 0,4 0,5 0,2 5,2 4,3 6,4 6,4 11,1 11,5 8,1 7,-2 2,-1-4,-6-11,-10-12,-9-10,-3-10,1-5,2-3,2-3,9 1,9-1,4 0,3 2,-1-1,-1 4,-3 3,-1 6,2 6,2 7,1 8,-3 5,-3 4,-3 3,-3 3,-8 2,-4 2,-5 2,-2 2,-1 3,0 0,2 0,2-1,-1-2,3 1,3-2,-1-3,3 0,1-1,1-7,2-11,2-13,5-10,3-7,3-1,2 4,-2 4,0 5,0 5,1 4,1 4,0 4,0 2,1 3,-3 2,-3 3,-3 4,-3 4,-1 6,0 5,2 1,-2 0,0 0,-1 0,3-1,2-4,3-5,-2-7,-6-14,-2-14,-1-10,-1-12,6-4,5 0,5 0,4 3,1 2,-2 2,-4 4,-5 4,-5 6,-5 6,-8 6,-7 5,-5 6,-4 8,-2 8,-2 6,0 3,3-1,3-2,4-7,2-1,3-4,3-2,5 0,0-1,0-2,1 1,-1-3,5-7,10-9,7-8,5-7,3-1,-1 0,-3 5,-3 3,-2 4,-1 4,0 3,0 3,2-1,2 1,2-1,-1 1,1-1,-2-4,0 0,0-1,-4-2,0 1,-3-1,0-3,-2-3,-2 0,-2-1,-1 1,-1 0,-1 0,0 1,-1 0,-2 3,-5 8,-5 7,-4 9,-3 7,-2 5,0 3,-2 3,-1 1,1 0,1-2,4-4,3-4,6-3,1-4,3-2,1-1,6-2,3-3,8-4,6-8,4-11,5-7,2-5,-1-2,-1-1,-4 0,-7 3,-5 4,-5 3,-2 6,3 8,1 8,2 6,2 8,-1 6,-2 2,-3 0,-3-1,-3 0,-8 3,-7 1,-9 4,-4 3,-2 0,6 1,6-2,7-2,4-2,2-3,1-2,2-1,-2-4,0-1,-2-5,1-1,-3-2,-1-5,-5-9,-2-4,2-7,2-5,5-4,2-2,5 3,5 1,4-1,1 2,-2 0,-1 1,-3 2,-5 4,-3 7,-5 6,-3 5,-2 6,1 3,1 2,2 2,3 1,0-3,1-8,2-10,9-9,8-8,8-4,5-4,3 2,-1 0,-3-1,-5 3,-4 6,-2 8,-1 9,-2 8,-2 8,-1 4,-2 1,-3 1,-1 0,-4-2,-6-3,-7-4,-4-1,-3 0,-1-1,2 0,1-1,2-2,1 1,1 2,1 2,1 2,-1 2,1-3,-1 1,3-1,1 2,0 0,1-1</inkml:trace>
</inkml:ink>
</file>

<file path=ppt/ink/ink9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5:03.42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1,'50'33,"81"49,-107-69,0-1,1-1,42 12,-36-17,1-2,-1-1,0-1,55-5,-8 0,404 3,-466-1,1-1,-1-1,1-1,-1 0,0-1,0 0,16-10,-13 7,1 0,0 1,0 2,24-5,30 4,125 7,-78 2,447-3,-545 2,0 1,0 1,0 0,-1 2,0 1,25 10,-20-6,0-2,1-1,39 6,30-7,138-7,-21-3,543 13,-359-7,-331-2,17-2,0 4,159 27,-173-14,1-2,139 7,-14-20,288 7,132-2,-353-8,-236 0,0-2,-1 0,0-2,0 0,0-2,27-13,-13 7,55-14,-39 18,1 3,65-1,118 11,-44 1,498-13,-389-7,-3 0,-230 15,396-21,-280 7,204 9,-119 6,382-3,-420 3,-216 1,0 0,0 2,-1 0,34 10,68 32,-85-30,0-1,1-2,48 9,-4-12,1-3,103-7,-96-2,137 15,-24 6,220-10,-101-5,315 5,-283-6,761 0,-588-3,-485-2,-1-2,0-1,0-2,66-23,68-13,-86 34,140 1,12-1,475-17,-381 15,-34 0,139-22,-112 3,475 1,-46 31,-724 1,1 1,-1 2,0 1,44 16,42 8,-44-19,118 3,76-17,-91 0,341 3,-483-2,0-2,-1-1,1-2,37-12,43-9,-26 15,113-4,93 14,-42 2,180-3,-321 4,-106 1,0-1,0 1,-1 0,1 0,0 0,-1 1,1 0,-1 0,1 0,-1 0,8 6,43 40,-23-19,159 116,-49-40,-114-85,1-3,0 0,44 17,-40-19,-1 1,54 36,-30-10,-1 4,-2 1,-3 3,-2 2,-2 2,-2 2,51 87,-80-112,-1 0,-2 1,-2 1,11 53,-5-21,26 60,-28-87,-1 1,12 60,-17-18,-3 0,-7 104,-1-45,3-106,-1 50,18 147,-7-139,-4 0,-7 112,-2-65,4 923,-2-1044,-1 0,0 0,-1 0,-1-1,-12 35,-43 82,2-9,49-106,2 1,1 0,0 0,-3 35,-4 681,14-463,-2 462,0-728,1 0,0 0,0-1,1 1,-1 0,2 0,-1-1,1 0,6 12,4 4,24 28,-22-32,22 36,-28-34,-1 0,0 0,-1 1,-1-1,-2 2,0-1,2 34,-8 157,-2-111,19 277,-1-46,-5 213,-3 277,-9-464,3 1853,0-2195,-1 0,-1 0,-1 0,0 0,-8 22,-36 73,32-79,1 0,-17 64,21-35,3-1,0 100,4-48,-9 89,-7 232,19-185,-7 420,2-377,-4 95,1 368,10-450,-2 363,-14-555,13-62,-1-24,5 51,-3-49,0-17</inkml:trace>
</inkml:ink>
</file>

<file path=ppt/ink/ink9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5-14T13:15:03.43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0,'0'1154,"0"-1149,0 0,1 0,0 0,0 0,1 0,-1 0,1 0,0-1,0 1,0-1,6 8,40 44,-16-21,-19-17,0 0,-1 1,-1 1,-1 0,0 1,-2-1,0 2,-2-1,0 1,4 33,-4 15,-2 1,-6 72,-1-81,3 0,2 0,13 71,1-36,7 167,-23 101,-2-161,2 1948,5-2047,20 116,4 87,-28-227,3 1,21 113,1-80,-7-37,-4 0,8 116,-17-63,41 242,-18-199,8 217,-25-170,14 205,-12 286,-16-455,2 2743,14-2795,-1-22,-11 751,-4-466,2 342,2-784,1 0,2 0,1 0,0-1,2 1,11 24,-7-21,-2 1,-1 0,9 57,-14 12,-5-76,2 1,0-1,2 1,0-1,2 0,0 0,11 27,28 40,65 101,-60-109,-26-46,2-2,1 0,61 60,106 73,-165-146,0-3,1 0,1-1,0-2,1-2,1 0,0-2,1-2,0 0,43 4,34-3,201-5,-172-7,187 0,390 5,-79 11,123-5,-467 11,-30-1,-123-16,214 12,255 10,-274-18,755 1,-653-10,51 0,521 5,-700 13,27 0,1625-8,-1754-8,-159-3,0-3,0-1,-1-3,74-24,-65 17,0 2,94-11,155 19,-27 2,455-17,-385 13,-33 1,999 0,-1260 11,0 3,0 2,72 21,68 10,44-24,13 3,-224-14,456 44,43-29,-98-5,-46-4,24 1,32 2,99 1,-142-7,674 2,-632-12,-405 3,0 2,-1-3,0-1,0-1,48-11,74-36,-97 30,0 2,1 2,61-8,89 12,19-3,-46-16,-92 14,161-10,-80 24,187-7,53 0,-300 10,-108 2,1 1,-1-1,0 0,1 1,-1-1,0 0,-1 1,1-1,0 1,0 5,0-3,14 47,-9-31</inkml:trace>
</inkml:ink>
</file>

<file path=ppt/ink/ink9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1:28.927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 0,'1'3,"1"0,-1-1,1 1,-1-1,1 1,0-1,0 0,0 1,0-1,0 0,1 0,-1-1,1 1,-1 0,1-1,4 2,9 8,53 49,66 74,-82-79,52 71,-96-114,123 176,-93-128,91 172,-98-170,40 105,-55-128,-1 1,-3 1,15 70,-3-6,63 298,-75-319,34 187,-35-221,46 242,-29-118,-16-103,9 132,-20-171,10 50,-6-47,1 37,-7 126,2 38,12-140,-8-63,2 41,-5 324,-5-202,4-165,10 60,1 5,-11-58,18 158,-14-148,-2 1,-4 78,2 38,1-150,0 0,1 0,1 0,0-1,1 0,0 0,1 0,13 18,12 10,-25-35,-1 0,0 1,0 0,-1 0,0 0,0 1,-1-1,0 1,-1 0,3 11,-6-20,1 0,-1 0,0 0,0 0,0 1,0-1,0 0,0 0,0 0,1 0,-1 0,0 0,0 1,0-1,0 0,0 0,0 0,0 0,0 0,0 1,0-1,0 0,0 0,0 0,0 0,0 0,0 1,0-1,0 0,0 0,0 0,0 0,0 0,0 1,0-1,0 0,-1 0,1 0,0 0,0 0,0 0,0 1,0-1,0 0,0 0,0 0,-1 0,1 0,0 0,0 0,0 0,0 0,0 0,-1 0,1 0,0 0,0 0,0 0,0 0,0 0,-1 0,-8-10,-9-21,-2-22,3-1,2-1,2 0,-7-77,15 88</inkml:trace>
</inkml:ink>
</file>

<file path=ppt/ink/ink9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1:28.928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153 0,'0'1355,"-15"-1144,0-15,-15 199,16-295,6-50,-2 63,-4 39,-1-8,14-34,20 175,-7-120,-10 196,-4-171,2 437,-19-406,10-146,-2 17,-11 155,22 402,1-288,0-340,2 1,0-1,1 0,2-1,7 24,-5-22,-1 1,-2 0,6 42,-9 310,-5-181,1-91,5 118,-1-206,1 1,1-1,0-1,1 1,7 14,-6-13,0 0,-1 0,6 30,-11-46,0 7,1 0,0-1,0 1,0-1,1 1,0-1,0 1,0-1,1 0,0 0,0 0,1 0,0-1,7 9,3 2,10 11,-23-25,0-1,0 0,0 0,1 0,-1 0,0 0,0 0,1-1,-1 1,1 0,-1-1,0 1,1-1,-1 1,3-1,-3 0,-1-1,1 0,0 0,-1 0,1 0,-1 1,1-1,-1 0,1 0,-1 0,1 0,-1 0,0 0,0 0,1 0,-1 0,0-1,0 1,0 0,0 0,0 0,-1 0,1 0,0 0,-1-1,1-2,-2-36,-1-7</inkml:trace>
</inkml:ink>
</file>

<file path=ppt/ink/ink9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1:28.929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1002 1,'-2'0,"1"0,0 0,0 1,0-1,0 0,0 1,0-1,0 1,0-1,0 1,0 0,0-1,1 1,-1 0,0 0,0 0,1 0,-1-1,0 1,0 2,-12 24,10-19,-42 103,-33 135,54-167,-93 483,101-464,-7 133,9-74,5 25,9-123,-3 0,-13 71,-8-22,6-29,-12 128,25 13,1-7,0-164,-2 0,-16 66,-15 40,-43 143,57-233,-47 147,61-170,1 0,-3 69,2-16,-3 54,8 151,5-221,-3-60,0 0,0 0,-2 0,-1-1,-10 29,7-23,1 1,-6 34,-4 54,-5-2,-51 157,54-197,3 1,-12 124,27-188,-9 145,9 166,3-138,-3-91,3 105,2-166,0-1,3 0,11 35,0 2,3 12,-6-27,-3 1,9 77,-18-99,3-1,0 1,14 36,-2-8,-17-53,-1-1,1 0,-1 0,1 0,0-1,0 1,1 0,-1 0,1-1,-1 1,1-1,0 1,2 2,-3-7,-1 1,1-1,-1 0,1 1,-1-1,0 0,0 1,0-1,0 0,0 0,0 1,0-1,-1-2,-6-32,-3-3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62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0 217,'7'-1,"-2"0,2 0,-1 0,1 0,-2-1,2 0,-1 1,-1-2,1 1,8-6,-1 0,-1 0,1-1,11-11,-19 14,1-1,0 0,0 0,-2 0,0-1,1 1,-2-1,1 0,-1 0,-2 0,2-1,-2 1,1-1,-1 1,-1-1,0-8,0 17,0 0,0-1,0 1,0 0,0 0,0-1,0 1,0 0,0-1,0 1,0 0,0 0,0-1,0 1,0 0,-1 0,1 0,0 0,0 0,0 0,0-1,0 1,-1 0,1 0,0 0,0-1,0 1,-1 0,1 0,0 0,0 0,0 0,-1-1,1 1,0 0,0 0,-1 0,1 0,0 0,-1 0,1 0,-10 8,-7 13,-19 24,23-27</inkml:trace>
</inkml:ink>
</file>

<file path=ppt/ink/ink9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1:28.930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1401 0,'2'177,"-5"195,-5-300,-4 0,-2-1,-25 70,17-62,-82 224,22-74,67-182,-26 85,-81 179,56-167,-88 161,126-259,-35 78,53-99,1 0,1 0,2 1,0 0,-2 33,1 1,-3-2,-2 1,-22 59,26-89,2 0,1 0,-3 49,8 89,0 18,-5-149,-2 0,-1-1,-1 1,-15 33,-10 40,31-99,-15 56,2 0,-11 112,13-12,-3 102,18-165,0-10,-14 134,-3-57,11 259,7-238,-1-118,-3 85,2-156,-1 0,1 1,0-1,-1 0,0 0,1 0,-1 0,0 0,0 0,0 0,0 0,-1-1,1 1,0 0,-2 1,2-3,1 1,-1-1,1 0,-1 0,1 1,0-1,-1 0,1 0,-1 0,1 1,-1-1,1 0,-1 0,1 0,-1 0,1 0,-1 0,1 0,-1 0,1 0,-1 0,1-1,-1 1,1 0,-1 0,0-1,0 0,0 0,0 0,0 0,0 0,0 0,0 0,0 0,0 0,1-1,-1 1,1 0,-2-3,-4-15,-9-36,12 38,-2-1,0 1,-13-29,7 26,-2 1,0 0,-1 1,-1 0,-1 1,0 1,-22-16,-13-8</inkml:trace>
</inkml:ink>
</file>

<file path=ppt/ink/ink9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1:28.931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1150 1,'-2'0,"0"1,0-1,1 1,-1-1,0 1,0 0,0 0,0 0,1 0,-1 0,0 0,1 1,-1-1,1 0,-1 1,1-1,-2 4,-22 33,17-25,-63 105,5 4,-69 177,82-158,-70 161,-18 15,-54 110,151-328,-48 159,71-196,-35 128,47-151,1 0,-4 79,14 183,-2 58,-19-157,11-137,-4 31,-9 131,20 783,3-463,-3-539,1 0,0-1,1 1,0 0,0-1,1 1,0-1,0 1,0-1,1 0,0 0,1 0,0 0,0-1,0 1,1-1,-1 0,2 0,-1-1,1 1,-1-1,13 8,-17-13,-1 0,1 1,0-1,-1 0,1 0,0 1,-1-1,1 0,0 0,0 0,-1 0,1 0,0 0,-1 0,1 0,0 0,0 0,-1 0,1-1,0 1,-1 0,1 0,0-1,-1 1,1 0,0-1,-1 1,1-1,-1 1,1-1,-1 1,1-1,-1 1,1-1,-1 1,0-1,1 0,-1 1,0-1,1 0,-1 1,0-1,0 0,1-1,6-37,-6 34,7-241,-8 211,-1-25</inkml:trace>
</inkml:ink>
</file>

<file path=ppt/ink/ink9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1:28.932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1,'3'1,"0"0,0 1,-1-1,1 1,-1 0,1 0,-1 0,0 0,1 0,-1 1,0-1,0 1,-1-1,3 5,8 8,279 341,-110-127,97 151,-77-97,-160-222,-2 3,50 109,-87-169,96 246,-38-89,-43-120,2 4,-1 2,16 70,32 135,-15-86,-45-146</inkml:trace>
</inkml:ink>
</file>

<file path=ppt/ink/ink9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1:28.933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1901 0,'-10'1,"-1"0,0 1,0 1,1-1,-1 2,-16 7,-24 6,-11-1,-27 6,-143 55,162-49,32-14,0 3,-62 36,67-32,7-5,-46 38,7-1,43-36,1 0,0 2,2 0,-24 30,8-4,21-28,0 1,2 0,-13 25,-1 6,18-36,0 0,2 1,-1 0,2 1,0-1,-6 29,6-15,-1 0,-1-1,-2 0,-12 26,10-19,2 0,1 1,2 0,2 0,-1 55,2-50,-23 154,6-70,12-76,-2 0,-2-2,-2 1,-25 56,22-61,2 1,2 1,2-1,2 2,2 0,2 0,0 53,3-46,-2 0,-2 0,-14 56,-52 148,59-212,-27 117,15-53,8-46,3 0,3 0,2 1,0 74,12-43,-1-34,-6 78,5-137,-1-1,0 1,0 0,0-1,0 1,0-1,-1 1,1 0,0-1,0 1,0 0,0-1,-1 1,1-1,0 1,-1-1,1 1,0-1,-1 1,1-1,-1 1,1-1,0 1,-1-1,1 0,-1 1,1-1,-1 0,0 1,1-1,-1 0,-1 1,1-1,0-1,-1 1,1-1,-1 1,1-1,0 1,-1-1,1 0,0 0,-1 1,1-1,0 0,-1-2,-32-35,13 8</inkml:trace>
</inkml:ink>
</file>

<file path=ppt/ink/ink9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1:28.934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0,'1'5,"0"0,1 0,-1 1,1-2,0 1,0 0,1 0,-1-1,1 1,0-1,6 6,2 5,70 98,128 135,63 84,-222-262,-8-12,-2 1,30 65,-15-14,70 159,-53-112,-44-102,-3 0,34 114,-32-60,33 143,-33-47,-21-136,2 92,-4-40,2-78,1-2,2 1,18 49,-1-3,32 143,-55-219,2 1,-1 0,1-1,1 0,0 0,1 0,16 19,-23-30,0-1,0 0,0 0,0 0,1 0,-1 1,0-1,0 0,0 0,1 0,-1 0,0 0,0 0,1 1,-1-1,0 0,0 0,0 0,1 0,-1 0,0 0,0 0,1 0,-1 0,0 0,0 0,1 0,-1 0,0 0,0-1,1 1,-1 0,0 0,0 0,1 0,-1 0,0 0,0-1,0 1,0 0,1 0,-1 0,6-15,-2-16,-4 31,2-31</inkml:trace>
</inkml:ink>
</file>

<file path=ppt/ink/ink9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1:28.935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557 0,'1'82,"0"13,-15 128,4-137,5-34,-3 1,-1-1,-23 67,-70 183,70-218,-45 139,69-185,-7 75,-3 21,-84 274,85-333,-8 81,22-138,-8 152,11-169,0 0,0 0,0 0,0 0,0 0,0 0,0 0,0 1,0-1,-1 0,1 0,0 0,-1 0,1-1,-1 1,1 0,-1 0,1 0,-1 0,0 0,1-1,-1 1,0 0,0 0,1-1,-1 1,0-1,0 1,0-1,0 1,0-1,-1 1,1-1,-1-1,1 0,-1 1,1-1,0 0,0 0,-1 0,1 0,0 0,0 0,0 0,0 0,0-1,0 1,1 0,-1-1,0 1,1 0,-1-1,0 1,1-1,0 1,-1-2,-19-77,10 39</inkml:trace>
</inkml:ink>
</file>

<file path=ppt/ink/ink9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1:28.936"/>
    </inkml:context>
    <inkml:brush xml:id="br0">
      <inkml:brushProperty name="width" value="0.2" units="cm"/>
      <inkml:brushProperty name="height" value="0.4" units="cm"/>
      <inkml:brushProperty name="color" value="#00B44B"/>
      <inkml:brushProperty name="tip" value="rectangle"/>
      <inkml:brushProperty name="rasterOp" value="maskPen"/>
      <inkml:brushProperty name="ignorePressure" value="1"/>
    </inkml:brush>
  </inkml:definitions>
  <inkml:trace contextRef="#ctx0" brushRef="#br0">184 0,'18'404,"13"-5,-25-338,-2 1,-2 0,-4 0,-2 0,-14 73,-57 266,19 11,14-115,23-198,-9 190,29 387,6-593,-7-78,-2-12,1-6</inkml:trace>
</inkml:ink>
</file>

<file path=ppt/ink/ink9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1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9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1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9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1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63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 77,'1'-4,"1"1,-1 0,1-1,0 1,0 0,0-1,0 1,1 0,3-3,0-1,-3 2,0 1,0 1,0 0,0-1,0 1,0 0,4-2,-7 5,1-1,0 1,-1-1,1 1,0 0,0-1,0 1,-1 0,1 0,0 0,0 0,0 0,-1 0,1 0,0 0,0 0,0 0,-1 0,1 0,0 0,0 1,0-1,-1 0,0 1,1-1,-1 1,1-1,0 0,-1 0,1 1,0-1,-1 1,1-1,-1 1,1 0,-1-1,1 1,-1-1,0 0,1 1,-1 0,0 0,1 1,3 6,1 0,-2 1,5 14,-6-16,0 1,2-1,-1 1,0 0,1-2,6 9,-7-11,0 0,-1 0,1 1,-1-1,4 8,-3 3</inkml:trace>
</inkml:ink>
</file>

<file path=ppt/ink/ink9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1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</inkml:trace>
</inkml:ink>
</file>

<file path=ppt/ink/ink9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1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9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1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9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1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0,'3'0,"2"0</inkml:trace>
</inkml:ink>
</file>

<file path=ppt/ink/ink9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1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9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1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4,'0'-2,"0"0</inkml:trace>
</inkml:ink>
</file>

<file path=ppt/ink/ink9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2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</inkml:trace>
</inkml:ink>
</file>

<file path=ppt/ink/ink9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2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9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2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9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2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1T12:11:55.064"/>
    </inkml:context>
    <inkml:brush xml:id="br0">
      <inkml:brushProperty name="width" value="0.2" units="cm"/>
      <inkml:brushProperty name="height" value="0.2" units="cm"/>
      <inkml:brushProperty name="color" value="#77EE00"/>
      <inkml:brushProperty name="ignorePressure" value="1"/>
    </inkml:brush>
  </inkml:definitions>
  <inkml:trace contextRef="#ctx0" brushRef="#br0">180 202,'1'-2,"0"-2,0 1,-1 0,2 0,0 0,3-6,3-3,16-26,6-14,-28 49,-1 0,0-1,1 0,-1 1,-1-1,1 0,-1 1,1-1,-1 0,0 1,-1-1,-1-5,2 7,0 2,-1-1,0-1,1 1,-1 0,0 0,1 0,-1 0,0 0,0 0,0 0,0 1,0-1,0 0,-1 0,2 0,-1 1,0-1,-1 1,1 0,0-1,-1 1,1-1,0 1,-1 0,1 0,-1-1,1 1,-1 0,1 0,0 0,0 1,-2-1,-7 2,1-1,-1 1,-16 5,15-3,-65 20,-5 3</inkml:trace>
</inkml:ink>
</file>

<file path=ppt/ink/ink9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24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</inkml:trace>
</inkml:ink>
</file>

<file path=ppt/ink/ink9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25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9 0,'-4'0,"0"0</inkml:trace>
</inkml:ink>
</file>

<file path=ppt/ink/ink9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26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12,'0'-2,"0"-2,0-1</inkml:trace>
</inkml:ink>
</file>

<file path=ppt/ink/ink9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27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1,'3'0,"5"0,1 0</inkml:trace>
</inkml:ink>
</file>

<file path=ppt/ink/ink9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28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0,'3'0,"1"0</inkml:trace>
</inkml:ink>
</file>

<file path=ppt/ink/ink9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29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9,'4'0,"0"-2,-3-1,-5 1,-3 0</inkml:trace>
</inkml:ink>
</file>

<file path=ppt/ink/ink9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30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0 1,'0'2,"0"2,0 1</inkml:trace>
</inkml:ink>
</file>

<file path=ppt/ink/ink9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31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0,'3'0,"5"0,3 0,5 0,2 0,-1 0</inkml:trace>
</inkml:ink>
</file>

<file path=ppt/ink/ink9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32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2 9,'4'0,"0"-2,-3 0,-5 0,-3 0</inkml:trace>
</inkml:ink>
</file>

<file path=ppt/ink/ink9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9-11T11:52:30.833"/>
    </inkml:context>
    <inkml:brush xml:id="br0">
      <inkml:brushProperty name="width" value="0.2" units="cm"/>
      <inkml:brushProperty name="height" value="0.2" units="cm"/>
      <inkml:brushProperty name="color" value="#FFFF00"/>
      <inkml:brushProperty name="ignorePressure" value="1"/>
    </inkml:brush>
  </inkml:definitions>
  <inkml:trace contextRef="#ctx0" brushRef="#br0">1 1,'3'0,"5"0,1 0</inkml:trace>
</inkml:ink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1F64671-8CB2-4661-87A4-6E30128FC7A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a-DK"/>
              <a:t>Klik for at redigere titeltypografien i masteren</a:t>
            </a:r>
          </a:p>
        </p:txBody>
      </p:sp>
      <p:sp>
        <p:nvSpPr>
          <p:cNvPr id="3" name="Undertitel 2">
            <a:extLst>
              <a:ext uri="{FF2B5EF4-FFF2-40B4-BE49-F238E27FC236}">
                <a16:creationId xmlns:a16="http://schemas.microsoft.com/office/drawing/2014/main" id="{29FBC016-F4A1-4482-820E-992B9F39CCE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a-DK"/>
              <a:t>Klik for at redigere undertiteltypografien i masteren</a:t>
            </a:r>
          </a:p>
        </p:txBody>
      </p:sp>
      <p:sp>
        <p:nvSpPr>
          <p:cNvPr id="4" name="Pladsholder til dato 3">
            <a:extLst>
              <a:ext uri="{FF2B5EF4-FFF2-40B4-BE49-F238E27FC236}">
                <a16:creationId xmlns:a16="http://schemas.microsoft.com/office/drawing/2014/main" id="{4B55CBF6-4196-4829-9789-A81D149A6B1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7D329C-F5A1-4B73-90EB-C2353ACF34B8}" type="datetimeFigureOut">
              <a:rPr lang="da-DK" smtClean="0"/>
              <a:t>28-10-2022</a:t>
            </a:fld>
            <a:endParaRPr lang="da-DK"/>
          </a:p>
        </p:txBody>
      </p:sp>
      <p:sp>
        <p:nvSpPr>
          <p:cNvPr id="5" name="Pladsholder til sidefod 4">
            <a:extLst>
              <a:ext uri="{FF2B5EF4-FFF2-40B4-BE49-F238E27FC236}">
                <a16:creationId xmlns:a16="http://schemas.microsoft.com/office/drawing/2014/main" id="{86A43628-6905-4C4C-BD2A-72B007F18D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6" name="Pladsholder til slidenummer 5">
            <a:extLst>
              <a:ext uri="{FF2B5EF4-FFF2-40B4-BE49-F238E27FC236}">
                <a16:creationId xmlns:a16="http://schemas.microsoft.com/office/drawing/2014/main" id="{43D1D5A7-0D23-44E0-8EF0-9E0A7E68E2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053D6F-ECEC-41BF-9278-106EA7AEB6A0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77055904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og lodret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E2B6AEA-154B-47C5-8087-068BECC3665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/>
              <a:t>Klik for at redigere titeltypografien i masteren</a:t>
            </a:r>
          </a:p>
        </p:txBody>
      </p:sp>
      <p:sp>
        <p:nvSpPr>
          <p:cNvPr id="3" name="Pladsholder til lodret titel 2">
            <a:extLst>
              <a:ext uri="{FF2B5EF4-FFF2-40B4-BE49-F238E27FC236}">
                <a16:creationId xmlns:a16="http://schemas.microsoft.com/office/drawing/2014/main" id="{0C94DD8F-42CF-4B4D-A399-89878EA6657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</p:txBody>
      </p:sp>
      <p:sp>
        <p:nvSpPr>
          <p:cNvPr id="4" name="Pladsholder til dato 3">
            <a:extLst>
              <a:ext uri="{FF2B5EF4-FFF2-40B4-BE49-F238E27FC236}">
                <a16:creationId xmlns:a16="http://schemas.microsoft.com/office/drawing/2014/main" id="{9D3D46E4-6CD6-485C-A005-CBB0D03736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7D329C-F5A1-4B73-90EB-C2353ACF34B8}" type="datetimeFigureOut">
              <a:rPr lang="da-DK" smtClean="0"/>
              <a:t>28-10-2022</a:t>
            </a:fld>
            <a:endParaRPr lang="da-DK"/>
          </a:p>
        </p:txBody>
      </p:sp>
      <p:sp>
        <p:nvSpPr>
          <p:cNvPr id="5" name="Pladsholder til sidefod 4">
            <a:extLst>
              <a:ext uri="{FF2B5EF4-FFF2-40B4-BE49-F238E27FC236}">
                <a16:creationId xmlns:a16="http://schemas.microsoft.com/office/drawing/2014/main" id="{D8C906AD-94D1-41DD-ACA4-5739B5E3CFB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6" name="Pladsholder til slidenummer 5">
            <a:extLst>
              <a:ext uri="{FF2B5EF4-FFF2-40B4-BE49-F238E27FC236}">
                <a16:creationId xmlns:a16="http://schemas.microsoft.com/office/drawing/2014/main" id="{ECFFF217-BEE1-4711-B881-98DE8D1A72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053D6F-ECEC-41BF-9278-106EA7AEB6A0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200165609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Lodret titel og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odret titel 1">
            <a:extLst>
              <a:ext uri="{FF2B5EF4-FFF2-40B4-BE49-F238E27FC236}">
                <a16:creationId xmlns:a16="http://schemas.microsoft.com/office/drawing/2014/main" id="{212F2181-ECC4-488B-BF3E-01935F07056E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da-DK"/>
              <a:t>Klik for at redigere titeltypografien i masteren</a:t>
            </a:r>
          </a:p>
        </p:txBody>
      </p:sp>
      <p:sp>
        <p:nvSpPr>
          <p:cNvPr id="3" name="Pladsholder til lodret titel 2">
            <a:extLst>
              <a:ext uri="{FF2B5EF4-FFF2-40B4-BE49-F238E27FC236}">
                <a16:creationId xmlns:a16="http://schemas.microsoft.com/office/drawing/2014/main" id="{2556C823-E47A-48E9-82DA-940907479CA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</p:txBody>
      </p:sp>
      <p:sp>
        <p:nvSpPr>
          <p:cNvPr id="4" name="Pladsholder til dato 3">
            <a:extLst>
              <a:ext uri="{FF2B5EF4-FFF2-40B4-BE49-F238E27FC236}">
                <a16:creationId xmlns:a16="http://schemas.microsoft.com/office/drawing/2014/main" id="{9A13F4EE-D770-4AEF-9072-B6E02FBC4EF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7D329C-F5A1-4B73-90EB-C2353ACF34B8}" type="datetimeFigureOut">
              <a:rPr lang="da-DK" smtClean="0"/>
              <a:t>28-10-2022</a:t>
            </a:fld>
            <a:endParaRPr lang="da-DK"/>
          </a:p>
        </p:txBody>
      </p:sp>
      <p:sp>
        <p:nvSpPr>
          <p:cNvPr id="5" name="Pladsholder til sidefod 4">
            <a:extLst>
              <a:ext uri="{FF2B5EF4-FFF2-40B4-BE49-F238E27FC236}">
                <a16:creationId xmlns:a16="http://schemas.microsoft.com/office/drawing/2014/main" id="{91CFDEBA-7090-4616-98C8-84F85F56289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6" name="Pladsholder til slidenummer 5">
            <a:extLst>
              <a:ext uri="{FF2B5EF4-FFF2-40B4-BE49-F238E27FC236}">
                <a16:creationId xmlns:a16="http://schemas.microsoft.com/office/drawing/2014/main" id="{3BEF2CCF-DB0C-425E-A292-21BBEC034E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053D6F-ECEC-41BF-9278-106EA7AEB6A0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129717807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og indholdsobjek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03BC886-BF6B-4197-8DE8-682C61492C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/>
              <a:t>Klik for at redigere titeltypografien i masteren</a:t>
            </a:r>
          </a:p>
        </p:txBody>
      </p:sp>
      <p:sp>
        <p:nvSpPr>
          <p:cNvPr id="3" name="Pladsholder til indhold 2">
            <a:extLst>
              <a:ext uri="{FF2B5EF4-FFF2-40B4-BE49-F238E27FC236}">
                <a16:creationId xmlns:a16="http://schemas.microsoft.com/office/drawing/2014/main" id="{AB02A414-4A38-4C5A-B0C4-1488C52C20C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</p:txBody>
      </p:sp>
      <p:sp>
        <p:nvSpPr>
          <p:cNvPr id="4" name="Pladsholder til dato 3">
            <a:extLst>
              <a:ext uri="{FF2B5EF4-FFF2-40B4-BE49-F238E27FC236}">
                <a16:creationId xmlns:a16="http://schemas.microsoft.com/office/drawing/2014/main" id="{A1053D20-8DD5-4C08-A386-0CD04992A1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7D329C-F5A1-4B73-90EB-C2353ACF34B8}" type="datetimeFigureOut">
              <a:rPr lang="da-DK" smtClean="0"/>
              <a:t>28-10-2022</a:t>
            </a:fld>
            <a:endParaRPr lang="da-DK"/>
          </a:p>
        </p:txBody>
      </p:sp>
      <p:sp>
        <p:nvSpPr>
          <p:cNvPr id="5" name="Pladsholder til sidefod 4">
            <a:extLst>
              <a:ext uri="{FF2B5EF4-FFF2-40B4-BE49-F238E27FC236}">
                <a16:creationId xmlns:a16="http://schemas.microsoft.com/office/drawing/2014/main" id="{7A1675EE-899D-4A3B-9040-4D1E675638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6" name="Pladsholder til slidenummer 5">
            <a:extLst>
              <a:ext uri="{FF2B5EF4-FFF2-40B4-BE49-F238E27FC236}">
                <a16:creationId xmlns:a16="http://schemas.microsoft.com/office/drawing/2014/main" id="{A9ED04D4-9D90-4853-A6A3-6260EF9FEE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053D6F-ECEC-41BF-9278-106EA7AEB6A0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140083456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fsnitsoversk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7D50FF3-5B76-4561-BD5F-1F59E554C5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a-DK"/>
              <a:t>Klik for at redigere titeltypografien i masteren</a:t>
            </a:r>
          </a:p>
        </p:txBody>
      </p:sp>
      <p:sp>
        <p:nvSpPr>
          <p:cNvPr id="3" name="Pladsholder til tekst 2">
            <a:extLst>
              <a:ext uri="{FF2B5EF4-FFF2-40B4-BE49-F238E27FC236}">
                <a16:creationId xmlns:a16="http://schemas.microsoft.com/office/drawing/2014/main" id="{98FC4AC5-9F5F-4121-A4A7-236A571BA8D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a-DK"/>
              <a:t>Klik for at redigere teksttypografierne i masteren</a:t>
            </a:r>
          </a:p>
        </p:txBody>
      </p:sp>
      <p:sp>
        <p:nvSpPr>
          <p:cNvPr id="4" name="Pladsholder til dato 3">
            <a:extLst>
              <a:ext uri="{FF2B5EF4-FFF2-40B4-BE49-F238E27FC236}">
                <a16:creationId xmlns:a16="http://schemas.microsoft.com/office/drawing/2014/main" id="{BA57A5F6-4FBC-486D-A7C1-8F7F38A6B7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7D329C-F5A1-4B73-90EB-C2353ACF34B8}" type="datetimeFigureOut">
              <a:rPr lang="da-DK" smtClean="0"/>
              <a:t>28-10-2022</a:t>
            </a:fld>
            <a:endParaRPr lang="da-DK"/>
          </a:p>
        </p:txBody>
      </p:sp>
      <p:sp>
        <p:nvSpPr>
          <p:cNvPr id="5" name="Pladsholder til sidefod 4">
            <a:extLst>
              <a:ext uri="{FF2B5EF4-FFF2-40B4-BE49-F238E27FC236}">
                <a16:creationId xmlns:a16="http://schemas.microsoft.com/office/drawing/2014/main" id="{7018FADA-85D2-4F18-BFAF-DD982E67F12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6" name="Pladsholder til slidenummer 5">
            <a:extLst>
              <a:ext uri="{FF2B5EF4-FFF2-40B4-BE49-F238E27FC236}">
                <a16:creationId xmlns:a16="http://schemas.microsoft.com/office/drawing/2014/main" id="{3B709046-9840-48B1-A341-0DD9FB084E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053D6F-ECEC-41BF-9278-106EA7AEB6A0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35936526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o indholdsobjek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6FA40F7-0632-442C-8B42-9EF8C80894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/>
              <a:t>Klik for at redigere titeltypografien i masteren</a:t>
            </a:r>
          </a:p>
        </p:txBody>
      </p:sp>
      <p:sp>
        <p:nvSpPr>
          <p:cNvPr id="3" name="Pladsholder til indhold 2">
            <a:extLst>
              <a:ext uri="{FF2B5EF4-FFF2-40B4-BE49-F238E27FC236}">
                <a16:creationId xmlns:a16="http://schemas.microsoft.com/office/drawing/2014/main" id="{4267E665-D5E2-4DD8-AFD3-FB0E812B602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</p:txBody>
      </p:sp>
      <p:sp>
        <p:nvSpPr>
          <p:cNvPr id="4" name="Pladsholder til indhold 3">
            <a:extLst>
              <a:ext uri="{FF2B5EF4-FFF2-40B4-BE49-F238E27FC236}">
                <a16:creationId xmlns:a16="http://schemas.microsoft.com/office/drawing/2014/main" id="{1BD5A59D-515D-429E-838E-F281D36542D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</p:txBody>
      </p:sp>
      <p:sp>
        <p:nvSpPr>
          <p:cNvPr id="5" name="Pladsholder til dato 4">
            <a:extLst>
              <a:ext uri="{FF2B5EF4-FFF2-40B4-BE49-F238E27FC236}">
                <a16:creationId xmlns:a16="http://schemas.microsoft.com/office/drawing/2014/main" id="{D76989CB-8822-404F-8038-ADC976E2DD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7D329C-F5A1-4B73-90EB-C2353ACF34B8}" type="datetimeFigureOut">
              <a:rPr lang="da-DK" smtClean="0"/>
              <a:t>28-10-2022</a:t>
            </a:fld>
            <a:endParaRPr lang="da-DK"/>
          </a:p>
        </p:txBody>
      </p:sp>
      <p:sp>
        <p:nvSpPr>
          <p:cNvPr id="6" name="Pladsholder til sidefod 5">
            <a:extLst>
              <a:ext uri="{FF2B5EF4-FFF2-40B4-BE49-F238E27FC236}">
                <a16:creationId xmlns:a16="http://schemas.microsoft.com/office/drawing/2014/main" id="{E87D7DA6-F6D1-4F2D-81B5-BF946529D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7" name="Pladsholder til slidenummer 6">
            <a:extLst>
              <a:ext uri="{FF2B5EF4-FFF2-40B4-BE49-F238E27FC236}">
                <a16:creationId xmlns:a16="http://schemas.microsoft.com/office/drawing/2014/main" id="{1F579902-09C0-436E-B6FA-F5C5C03EC2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053D6F-ECEC-41BF-9278-106EA7AEB6A0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131114024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Sammenlig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294DD22D-4DC6-47E0-A822-32582B7B74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da-DK"/>
              <a:t>Klik for at redigere titeltypografien i masteren</a:t>
            </a:r>
          </a:p>
        </p:txBody>
      </p:sp>
      <p:sp>
        <p:nvSpPr>
          <p:cNvPr id="3" name="Pladsholder til tekst 2">
            <a:extLst>
              <a:ext uri="{FF2B5EF4-FFF2-40B4-BE49-F238E27FC236}">
                <a16:creationId xmlns:a16="http://schemas.microsoft.com/office/drawing/2014/main" id="{69C6B046-085E-492D-B04B-3E4EF1929E5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a-DK"/>
              <a:t>Klik for at redigere teksttypografierne i masteren</a:t>
            </a:r>
          </a:p>
        </p:txBody>
      </p:sp>
      <p:sp>
        <p:nvSpPr>
          <p:cNvPr id="4" name="Pladsholder til indhold 3">
            <a:extLst>
              <a:ext uri="{FF2B5EF4-FFF2-40B4-BE49-F238E27FC236}">
                <a16:creationId xmlns:a16="http://schemas.microsoft.com/office/drawing/2014/main" id="{72DE0C19-17CB-4509-94BD-C4ADED14212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</p:txBody>
      </p:sp>
      <p:sp>
        <p:nvSpPr>
          <p:cNvPr id="5" name="Pladsholder til tekst 4">
            <a:extLst>
              <a:ext uri="{FF2B5EF4-FFF2-40B4-BE49-F238E27FC236}">
                <a16:creationId xmlns:a16="http://schemas.microsoft.com/office/drawing/2014/main" id="{C16CD046-CAB1-48C2-8892-D7DBA6C3139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a-DK"/>
              <a:t>Klik for at redigere teksttypografierne i masteren</a:t>
            </a:r>
          </a:p>
        </p:txBody>
      </p:sp>
      <p:sp>
        <p:nvSpPr>
          <p:cNvPr id="6" name="Pladsholder til indhold 5">
            <a:extLst>
              <a:ext uri="{FF2B5EF4-FFF2-40B4-BE49-F238E27FC236}">
                <a16:creationId xmlns:a16="http://schemas.microsoft.com/office/drawing/2014/main" id="{8C57F406-FA10-4DD5-8759-A3BE50E6F04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</p:txBody>
      </p:sp>
      <p:sp>
        <p:nvSpPr>
          <p:cNvPr id="7" name="Pladsholder til dato 6">
            <a:extLst>
              <a:ext uri="{FF2B5EF4-FFF2-40B4-BE49-F238E27FC236}">
                <a16:creationId xmlns:a16="http://schemas.microsoft.com/office/drawing/2014/main" id="{FC628D3D-78BE-48AC-B995-064D80D19FD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7D329C-F5A1-4B73-90EB-C2353ACF34B8}" type="datetimeFigureOut">
              <a:rPr lang="da-DK" smtClean="0"/>
              <a:t>28-10-2022</a:t>
            </a:fld>
            <a:endParaRPr lang="da-DK"/>
          </a:p>
        </p:txBody>
      </p:sp>
      <p:sp>
        <p:nvSpPr>
          <p:cNvPr id="8" name="Pladsholder til sidefod 7">
            <a:extLst>
              <a:ext uri="{FF2B5EF4-FFF2-40B4-BE49-F238E27FC236}">
                <a16:creationId xmlns:a16="http://schemas.microsoft.com/office/drawing/2014/main" id="{CF64500A-7B39-4400-8592-319F4091E2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9" name="Pladsholder til slidenummer 8">
            <a:extLst>
              <a:ext uri="{FF2B5EF4-FFF2-40B4-BE49-F238E27FC236}">
                <a16:creationId xmlns:a16="http://schemas.microsoft.com/office/drawing/2014/main" id="{7DEABB74-206C-4C26-8CED-8D1B102CCF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053D6F-ECEC-41BF-9278-106EA7AEB6A0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135220321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Kun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3F13D9F-AB2B-4982-8527-6ABB170261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/>
              <a:t>Klik for at redigere titeltypografien i masteren</a:t>
            </a:r>
          </a:p>
        </p:txBody>
      </p:sp>
      <p:sp>
        <p:nvSpPr>
          <p:cNvPr id="3" name="Pladsholder til dato 2">
            <a:extLst>
              <a:ext uri="{FF2B5EF4-FFF2-40B4-BE49-F238E27FC236}">
                <a16:creationId xmlns:a16="http://schemas.microsoft.com/office/drawing/2014/main" id="{2121FAC2-2978-4B1D-B4D9-A90F2DD2AE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7D329C-F5A1-4B73-90EB-C2353ACF34B8}" type="datetimeFigureOut">
              <a:rPr lang="da-DK" smtClean="0"/>
              <a:t>28-10-2022</a:t>
            </a:fld>
            <a:endParaRPr lang="da-DK"/>
          </a:p>
        </p:txBody>
      </p:sp>
      <p:sp>
        <p:nvSpPr>
          <p:cNvPr id="4" name="Pladsholder til sidefod 3">
            <a:extLst>
              <a:ext uri="{FF2B5EF4-FFF2-40B4-BE49-F238E27FC236}">
                <a16:creationId xmlns:a16="http://schemas.microsoft.com/office/drawing/2014/main" id="{71A48EE0-2122-49D5-B8B7-20964203AE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5" name="Pladsholder til slidenummer 4">
            <a:extLst>
              <a:ext uri="{FF2B5EF4-FFF2-40B4-BE49-F238E27FC236}">
                <a16:creationId xmlns:a16="http://schemas.microsoft.com/office/drawing/2014/main" id="{CEB6AEAC-37CF-4D76-A693-4EAB9A5399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053D6F-ECEC-41BF-9278-106EA7AEB6A0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322349583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dato 1">
            <a:extLst>
              <a:ext uri="{FF2B5EF4-FFF2-40B4-BE49-F238E27FC236}">
                <a16:creationId xmlns:a16="http://schemas.microsoft.com/office/drawing/2014/main" id="{9F7E4033-A0BF-4B1E-92B3-74F3CE57D6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7D329C-F5A1-4B73-90EB-C2353ACF34B8}" type="datetimeFigureOut">
              <a:rPr lang="da-DK" smtClean="0"/>
              <a:t>28-10-2022</a:t>
            </a:fld>
            <a:endParaRPr lang="da-DK"/>
          </a:p>
        </p:txBody>
      </p:sp>
      <p:sp>
        <p:nvSpPr>
          <p:cNvPr id="3" name="Pladsholder til sidefod 2">
            <a:extLst>
              <a:ext uri="{FF2B5EF4-FFF2-40B4-BE49-F238E27FC236}">
                <a16:creationId xmlns:a16="http://schemas.microsoft.com/office/drawing/2014/main" id="{DF59FC2D-65BA-4F9F-81F3-F97A74E83A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4" name="Pladsholder til slidenummer 3">
            <a:extLst>
              <a:ext uri="{FF2B5EF4-FFF2-40B4-BE49-F238E27FC236}">
                <a16:creationId xmlns:a16="http://schemas.microsoft.com/office/drawing/2014/main" id="{AA71E524-7DA6-4680-A9D2-EB791BA1FF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053D6F-ECEC-41BF-9278-106EA7AEB6A0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350647272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dhold med billed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853227F-7BB3-4861-B1C0-16C053E1AE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a-DK"/>
              <a:t>Klik for at redigere titeltypografien i masteren</a:t>
            </a:r>
          </a:p>
        </p:txBody>
      </p:sp>
      <p:sp>
        <p:nvSpPr>
          <p:cNvPr id="3" name="Pladsholder til indhold 2">
            <a:extLst>
              <a:ext uri="{FF2B5EF4-FFF2-40B4-BE49-F238E27FC236}">
                <a16:creationId xmlns:a16="http://schemas.microsoft.com/office/drawing/2014/main" id="{B9BA5460-457E-4B17-8C94-97CC06E3C7F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</p:txBody>
      </p:sp>
      <p:sp>
        <p:nvSpPr>
          <p:cNvPr id="4" name="Pladsholder til tekst 3">
            <a:extLst>
              <a:ext uri="{FF2B5EF4-FFF2-40B4-BE49-F238E27FC236}">
                <a16:creationId xmlns:a16="http://schemas.microsoft.com/office/drawing/2014/main" id="{8E4BD233-4A84-48F8-9586-2A4FB4AB160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a-DK"/>
              <a:t>Klik for at redigere teksttypografierne i masteren</a:t>
            </a:r>
          </a:p>
        </p:txBody>
      </p:sp>
      <p:sp>
        <p:nvSpPr>
          <p:cNvPr id="5" name="Pladsholder til dato 4">
            <a:extLst>
              <a:ext uri="{FF2B5EF4-FFF2-40B4-BE49-F238E27FC236}">
                <a16:creationId xmlns:a16="http://schemas.microsoft.com/office/drawing/2014/main" id="{EF73563F-145D-4F97-9B04-97A08D92399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7D329C-F5A1-4B73-90EB-C2353ACF34B8}" type="datetimeFigureOut">
              <a:rPr lang="da-DK" smtClean="0"/>
              <a:t>28-10-2022</a:t>
            </a:fld>
            <a:endParaRPr lang="da-DK"/>
          </a:p>
        </p:txBody>
      </p:sp>
      <p:sp>
        <p:nvSpPr>
          <p:cNvPr id="6" name="Pladsholder til sidefod 5">
            <a:extLst>
              <a:ext uri="{FF2B5EF4-FFF2-40B4-BE49-F238E27FC236}">
                <a16:creationId xmlns:a16="http://schemas.microsoft.com/office/drawing/2014/main" id="{E63BECF7-6302-4CCC-806B-00F0D27C6A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7" name="Pladsholder til slidenummer 6">
            <a:extLst>
              <a:ext uri="{FF2B5EF4-FFF2-40B4-BE49-F238E27FC236}">
                <a16:creationId xmlns:a16="http://schemas.microsoft.com/office/drawing/2014/main" id="{BCADAD1A-43AD-4CCF-9E67-68766482B7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053D6F-ECEC-41BF-9278-106EA7AEB6A0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161429352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lede med billed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CB0C78BD-6440-48EA-A75F-5405D84CD1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a-DK"/>
              <a:t>Klik for at redigere titeltypografien i masteren</a:t>
            </a:r>
          </a:p>
        </p:txBody>
      </p:sp>
      <p:sp>
        <p:nvSpPr>
          <p:cNvPr id="3" name="Pladsholder til billede 2">
            <a:extLst>
              <a:ext uri="{FF2B5EF4-FFF2-40B4-BE49-F238E27FC236}">
                <a16:creationId xmlns:a16="http://schemas.microsoft.com/office/drawing/2014/main" id="{EC0AEA5B-43C9-466C-BBDA-C4D1AD10A276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a-DK"/>
          </a:p>
        </p:txBody>
      </p:sp>
      <p:sp>
        <p:nvSpPr>
          <p:cNvPr id="4" name="Pladsholder til tekst 3">
            <a:extLst>
              <a:ext uri="{FF2B5EF4-FFF2-40B4-BE49-F238E27FC236}">
                <a16:creationId xmlns:a16="http://schemas.microsoft.com/office/drawing/2014/main" id="{9A954B6C-AC33-4AD6-A491-149D04F55DF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a-DK"/>
              <a:t>Klik for at redigere teksttypografierne i masteren</a:t>
            </a:r>
          </a:p>
        </p:txBody>
      </p:sp>
      <p:sp>
        <p:nvSpPr>
          <p:cNvPr id="5" name="Pladsholder til dato 4">
            <a:extLst>
              <a:ext uri="{FF2B5EF4-FFF2-40B4-BE49-F238E27FC236}">
                <a16:creationId xmlns:a16="http://schemas.microsoft.com/office/drawing/2014/main" id="{5332DCE2-E6D1-47A8-B639-5AE1424A16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7D329C-F5A1-4B73-90EB-C2353ACF34B8}" type="datetimeFigureOut">
              <a:rPr lang="da-DK" smtClean="0"/>
              <a:t>28-10-2022</a:t>
            </a:fld>
            <a:endParaRPr lang="da-DK"/>
          </a:p>
        </p:txBody>
      </p:sp>
      <p:sp>
        <p:nvSpPr>
          <p:cNvPr id="6" name="Pladsholder til sidefod 5">
            <a:extLst>
              <a:ext uri="{FF2B5EF4-FFF2-40B4-BE49-F238E27FC236}">
                <a16:creationId xmlns:a16="http://schemas.microsoft.com/office/drawing/2014/main" id="{249E96FA-C1FC-4DD6-A2AF-42E75A5796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7" name="Pladsholder til slidenummer 6">
            <a:extLst>
              <a:ext uri="{FF2B5EF4-FFF2-40B4-BE49-F238E27FC236}">
                <a16:creationId xmlns:a16="http://schemas.microsoft.com/office/drawing/2014/main" id="{72F87359-804D-40CB-8CC9-B2345559DC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053D6F-ECEC-41BF-9278-106EA7AEB6A0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243864901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titel 1">
            <a:extLst>
              <a:ext uri="{FF2B5EF4-FFF2-40B4-BE49-F238E27FC236}">
                <a16:creationId xmlns:a16="http://schemas.microsoft.com/office/drawing/2014/main" id="{BB8501FC-430C-4CAC-93BF-4E673A27E2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da-DK"/>
              <a:t>Klik for at redigere titeltypografien i masteren</a:t>
            </a:r>
          </a:p>
        </p:txBody>
      </p:sp>
      <p:sp>
        <p:nvSpPr>
          <p:cNvPr id="3" name="Pladsholder til tekst 2">
            <a:extLst>
              <a:ext uri="{FF2B5EF4-FFF2-40B4-BE49-F238E27FC236}">
                <a16:creationId xmlns:a16="http://schemas.microsoft.com/office/drawing/2014/main" id="{B09EC1DB-CB35-46BD-AB49-67360FAA5AC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</p:txBody>
      </p:sp>
      <p:sp>
        <p:nvSpPr>
          <p:cNvPr id="4" name="Pladsholder til dato 3">
            <a:extLst>
              <a:ext uri="{FF2B5EF4-FFF2-40B4-BE49-F238E27FC236}">
                <a16:creationId xmlns:a16="http://schemas.microsoft.com/office/drawing/2014/main" id="{B5A3EE8A-B942-49DC-8A33-B5700F1C65A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77D329C-F5A1-4B73-90EB-C2353ACF34B8}" type="datetimeFigureOut">
              <a:rPr lang="da-DK" smtClean="0"/>
              <a:t>28-10-2022</a:t>
            </a:fld>
            <a:endParaRPr lang="da-DK"/>
          </a:p>
        </p:txBody>
      </p:sp>
      <p:sp>
        <p:nvSpPr>
          <p:cNvPr id="5" name="Pladsholder til sidefod 4">
            <a:extLst>
              <a:ext uri="{FF2B5EF4-FFF2-40B4-BE49-F238E27FC236}">
                <a16:creationId xmlns:a16="http://schemas.microsoft.com/office/drawing/2014/main" id="{38766AC2-3141-4F5E-B7AC-BBAA713941B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da-DK"/>
          </a:p>
        </p:txBody>
      </p:sp>
      <p:sp>
        <p:nvSpPr>
          <p:cNvPr id="6" name="Pladsholder til slidenummer 5">
            <a:extLst>
              <a:ext uri="{FF2B5EF4-FFF2-40B4-BE49-F238E27FC236}">
                <a16:creationId xmlns:a16="http://schemas.microsoft.com/office/drawing/2014/main" id="{DC70BA01-5D68-47C6-9112-2C42CC7C81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053D6F-ECEC-41BF-9278-106EA7AEB6A0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2709424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a-DK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28.png"/><Relationship Id="rId21" Type="http://schemas.openxmlformats.org/officeDocument/2006/relationships/customXml" Target="../ink/ink2103.xml"/><Relationship Id="rId42" Type="http://schemas.openxmlformats.org/officeDocument/2006/relationships/customXml" Target="../ink/ink2113.xml"/><Relationship Id="rId63" Type="http://schemas.openxmlformats.org/officeDocument/2006/relationships/customXml" Target="../ink/ink2124.xml"/><Relationship Id="rId84" Type="http://schemas.openxmlformats.org/officeDocument/2006/relationships/customXml" Target="../ink/ink2134.xml"/><Relationship Id="rId16" Type="http://schemas.openxmlformats.org/officeDocument/2006/relationships/image" Target="../media/image3.png"/><Relationship Id="rId107" Type="http://schemas.openxmlformats.org/officeDocument/2006/relationships/customXml" Target="../ink/ink2146.xml"/><Relationship Id="rId11" Type="http://schemas.openxmlformats.org/officeDocument/2006/relationships/image" Target="../media/image757.png"/><Relationship Id="rId32" Type="http://schemas.openxmlformats.org/officeDocument/2006/relationships/image" Target="../media/image767.png"/><Relationship Id="rId37" Type="http://schemas.openxmlformats.org/officeDocument/2006/relationships/image" Target="../media/image770.png"/><Relationship Id="rId53" Type="http://schemas.openxmlformats.org/officeDocument/2006/relationships/customXml" Target="../ink/ink2119.xml"/><Relationship Id="rId58" Type="http://schemas.openxmlformats.org/officeDocument/2006/relationships/image" Target="../media/image779.png"/><Relationship Id="rId74" Type="http://schemas.openxmlformats.org/officeDocument/2006/relationships/image" Target="../media/image19.svg"/><Relationship Id="rId79" Type="http://schemas.openxmlformats.org/officeDocument/2006/relationships/image" Target="../media/image795.png"/><Relationship Id="rId102" Type="http://schemas.openxmlformats.org/officeDocument/2006/relationships/customXml" Target="../ink/ink2143.xml"/><Relationship Id="rId123" Type="http://schemas.openxmlformats.org/officeDocument/2006/relationships/image" Target="../media/image831.png"/><Relationship Id="rId128" Type="http://schemas.openxmlformats.org/officeDocument/2006/relationships/image" Target="../media/image20.png"/><Relationship Id="rId5" Type="http://schemas.openxmlformats.org/officeDocument/2006/relationships/image" Target="../media/image811.png"/><Relationship Id="rId90" Type="http://schemas.openxmlformats.org/officeDocument/2006/relationships/customXml" Target="../ink/ink2137.xml"/><Relationship Id="rId95" Type="http://schemas.openxmlformats.org/officeDocument/2006/relationships/image" Target="../media/image803.png"/><Relationship Id="rId22" Type="http://schemas.openxmlformats.org/officeDocument/2006/relationships/image" Target="../media/image816.png"/><Relationship Id="rId27" Type="http://schemas.openxmlformats.org/officeDocument/2006/relationships/customXml" Target="../ink/ink2106.xml"/><Relationship Id="rId43" Type="http://schemas.openxmlformats.org/officeDocument/2006/relationships/customXml" Target="../ink/ink2114.xml"/><Relationship Id="rId48" Type="http://schemas.openxmlformats.org/officeDocument/2006/relationships/image" Target="../media/image774.png"/><Relationship Id="rId64" Type="http://schemas.openxmlformats.org/officeDocument/2006/relationships/image" Target="../media/image782.png"/><Relationship Id="rId69" Type="http://schemas.openxmlformats.org/officeDocument/2006/relationships/customXml" Target="../ink/ink2127.xml"/><Relationship Id="rId113" Type="http://schemas.openxmlformats.org/officeDocument/2006/relationships/image" Target="../media/image826.png"/><Relationship Id="rId118" Type="http://schemas.openxmlformats.org/officeDocument/2006/relationships/customXml" Target="../ink/ink2152.xml"/><Relationship Id="rId134" Type="http://schemas.openxmlformats.org/officeDocument/2006/relationships/customXml" Target="../ink/ink2160.xml"/><Relationship Id="rId80" Type="http://schemas.openxmlformats.org/officeDocument/2006/relationships/customXml" Target="../ink/ink2132.xml"/><Relationship Id="rId85" Type="http://schemas.openxmlformats.org/officeDocument/2006/relationships/image" Target="../media/image798.png"/><Relationship Id="rId12" Type="http://schemas.openxmlformats.org/officeDocument/2006/relationships/customXml" Target="../ink/ink2099.xml"/><Relationship Id="rId17" Type="http://schemas.openxmlformats.org/officeDocument/2006/relationships/customXml" Target="../ink/ink2101.xml"/><Relationship Id="rId33" Type="http://schemas.openxmlformats.org/officeDocument/2006/relationships/image" Target="../media/image4.png"/><Relationship Id="rId38" Type="http://schemas.openxmlformats.org/officeDocument/2006/relationships/customXml" Target="../ink/ink2111.xml"/><Relationship Id="rId59" Type="http://schemas.openxmlformats.org/officeDocument/2006/relationships/customXml" Target="../ink/ink2122.xml"/><Relationship Id="rId103" Type="http://schemas.openxmlformats.org/officeDocument/2006/relationships/image" Target="../media/image822.png"/><Relationship Id="rId108" Type="http://schemas.openxmlformats.org/officeDocument/2006/relationships/customXml" Target="../ink/ink2147.xml"/><Relationship Id="rId124" Type="http://schemas.openxmlformats.org/officeDocument/2006/relationships/customXml" Target="../ink/ink2155.xml"/><Relationship Id="rId129" Type="http://schemas.openxmlformats.org/officeDocument/2006/relationships/customXml" Target="../ink/ink2157.xml"/><Relationship Id="rId54" Type="http://schemas.openxmlformats.org/officeDocument/2006/relationships/image" Target="../media/image777.png"/><Relationship Id="rId70" Type="http://schemas.openxmlformats.org/officeDocument/2006/relationships/image" Target="../media/image785.png"/><Relationship Id="rId75" Type="http://schemas.openxmlformats.org/officeDocument/2006/relationships/customXml" Target="../ink/ink2129.xml"/><Relationship Id="rId91" Type="http://schemas.openxmlformats.org/officeDocument/2006/relationships/image" Target="../media/image801.png"/><Relationship Id="rId96" Type="http://schemas.openxmlformats.org/officeDocument/2006/relationships/customXml" Target="../ink/ink2140.xml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2096.xml"/><Relationship Id="rId23" Type="http://schemas.openxmlformats.org/officeDocument/2006/relationships/customXml" Target="../ink/ink2104.xml"/><Relationship Id="rId28" Type="http://schemas.openxmlformats.org/officeDocument/2006/relationships/image" Target="../media/image765.png"/><Relationship Id="rId49" Type="http://schemas.openxmlformats.org/officeDocument/2006/relationships/customXml" Target="../ink/ink2117.xml"/><Relationship Id="rId114" Type="http://schemas.openxmlformats.org/officeDocument/2006/relationships/customXml" Target="../ink/ink2150.xml"/><Relationship Id="rId119" Type="http://schemas.openxmlformats.org/officeDocument/2006/relationships/image" Target="../media/image829.png"/><Relationship Id="rId44" Type="http://schemas.openxmlformats.org/officeDocument/2006/relationships/image" Target="../media/image772.png"/><Relationship Id="rId60" Type="http://schemas.openxmlformats.org/officeDocument/2006/relationships/image" Target="../media/image780.png"/><Relationship Id="rId65" Type="http://schemas.openxmlformats.org/officeDocument/2006/relationships/customXml" Target="../ink/ink2125.xml"/><Relationship Id="rId81" Type="http://schemas.openxmlformats.org/officeDocument/2006/relationships/image" Target="../media/image796.png"/><Relationship Id="rId86" Type="http://schemas.openxmlformats.org/officeDocument/2006/relationships/customXml" Target="../ink/ink2135.xml"/><Relationship Id="rId130" Type="http://schemas.openxmlformats.org/officeDocument/2006/relationships/image" Target="../media/image835.png"/><Relationship Id="rId135" Type="http://schemas.openxmlformats.org/officeDocument/2006/relationships/image" Target="../media/image788.png"/><Relationship Id="rId13" Type="http://schemas.openxmlformats.org/officeDocument/2006/relationships/image" Target="../media/image758.png"/><Relationship Id="rId18" Type="http://schemas.openxmlformats.org/officeDocument/2006/relationships/image" Target="../media/image814.png"/><Relationship Id="rId39" Type="http://schemas.openxmlformats.org/officeDocument/2006/relationships/image" Target="../media/image771.png"/><Relationship Id="rId109" Type="http://schemas.openxmlformats.org/officeDocument/2006/relationships/image" Target="../media/image824.png"/><Relationship Id="rId34" Type="http://schemas.openxmlformats.org/officeDocument/2006/relationships/customXml" Target="../ink/ink2109.xml"/><Relationship Id="rId50" Type="http://schemas.openxmlformats.org/officeDocument/2006/relationships/image" Target="../media/image775.png"/><Relationship Id="rId55" Type="http://schemas.openxmlformats.org/officeDocument/2006/relationships/customXml" Target="../ink/ink2120.xml"/><Relationship Id="rId76" Type="http://schemas.openxmlformats.org/officeDocument/2006/relationships/image" Target="../media/image819.png"/><Relationship Id="rId97" Type="http://schemas.openxmlformats.org/officeDocument/2006/relationships/image" Target="../media/image804.png"/><Relationship Id="rId104" Type="http://schemas.openxmlformats.org/officeDocument/2006/relationships/customXml" Target="../ink/ink2144.xml"/><Relationship Id="rId120" Type="http://schemas.openxmlformats.org/officeDocument/2006/relationships/customXml" Target="../ink/ink2153.xml"/><Relationship Id="rId125" Type="http://schemas.openxmlformats.org/officeDocument/2006/relationships/image" Target="../media/image832.png"/><Relationship Id="rId7" Type="http://schemas.openxmlformats.org/officeDocument/2006/relationships/image" Target="../media/image812.png"/><Relationship Id="rId71" Type="http://schemas.openxmlformats.org/officeDocument/2006/relationships/customXml" Target="../ink/ink2128.xml"/><Relationship Id="rId92" Type="http://schemas.openxmlformats.org/officeDocument/2006/relationships/customXml" Target="../ink/ink2138.xml"/><Relationship Id="rId2" Type="http://schemas.openxmlformats.org/officeDocument/2006/relationships/customXml" Target="../ink/ink2094.xml"/><Relationship Id="rId29" Type="http://schemas.openxmlformats.org/officeDocument/2006/relationships/customXml" Target="../ink/ink2107.xml"/><Relationship Id="rId24" Type="http://schemas.openxmlformats.org/officeDocument/2006/relationships/image" Target="../media/image817.png"/><Relationship Id="rId40" Type="http://schemas.openxmlformats.org/officeDocument/2006/relationships/customXml" Target="../ink/ink2112.xml"/><Relationship Id="rId45" Type="http://schemas.openxmlformats.org/officeDocument/2006/relationships/customXml" Target="../ink/ink2115.xml"/><Relationship Id="rId66" Type="http://schemas.openxmlformats.org/officeDocument/2006/relationships/image" Target="../media/image783.png"/><Relationship Id="rId87" Type="http://schemas.openxmlformats.org/officeDocument/2006/relationships/image" Target="../media/image799.png"/><Relationship Id="rId110" Type="http://schemas.openxmlformats.org/officeDocument/2006/relationships/customXml" Target="../ink/ink2148.xml"/><Relationship Id="rId115" Type="http://schemas.openxmlformats.org/officeDocument/2006/relationships/image" Target="../media/image827.png"/><Relationship Id="rId131" Type="http://schemas.openxmlformats.org/officeDocument/2006/relationships/customXml" Target="../ink/ink2158.xml"/><Relationship Id="rId136" Type="http://schemas.openxmlformats.org/officeDocument/2006/relationships/customXml" Target="../ink/ink2161.xml"/><Relationship Id="rId61" Type="http://schemas.openxmlformats.org/officeDocument/2006/relationships/customXml" Target="../ink/ink2123.xml"/><Relationship Id="rId82" Type="http://schemas.openxmlformats.org/officeDocument/2006/relationships/customXml" Target="../ink/ink2133.xml"/><Relationship Id="rId19" Type="http://schemas.openxmlformats.org/officeDocument/2006/relationships/customXml" Target="../ink/ink2102.xml"/><Relationship Id="rId14" Type="http://schemas.openxmlformats.org/officeDocument/2006/relationships/customXml" Target="../ink/ink2100.xml"/><Relationship Id="rId30" Type="http://schemas.openxmlformats.org/officeDocument/2006/relationships/image" Target="../media/image766.png"/><Relationship Id="rId35" Type="http://schemas.openxmlformats.org/officeDocument/2006/relationships/image" Target="../media/image724.png"/><Relationship Id="rId56" Type="http://schemas.openxmlformats.org/officeDocument/2006/relationships/image" Target="../media/image778.png"/><Relationship Id="rId77" Type="http://schemas.openxmlformats.org/officeDocument/2006/relationships/customXml" Target="../ink/ink2130.xml"/><Relationship Id="rId100" Type="http://schemas.openxmlformats.org/officeDocument/2006/relationships/customXml" Target="../ink/ink2142.xml"/><Relationship Id="rId105" Type="http://schemas.openxmlformats.org/officeDocument/2006/relationships/image" Target="../media/image823.png"/><Relationship Id="rId126" Type="http://schemas.openxmlformats.org/officeDocument/2006/relationships/customXml" Target="../ink/ink2156.xml"/><Relationship Id="rId8" Type="http://schemas.openxmlformats.org/officeDocument/2006/relationships/customXml" Target="../ink/ink2097.xml"/><Relationship Id="rId51" Type="http://schemas.openxmlformats.org/officeDocument/2006/relationships/customXml" Target="../ink/ink2118.xml"/><Relationship Id="rId72" Type="http://schemas.openxmlformats.org/officeDocument/2006/relationships/image" Target="../media/image792.png"/><Relationship Id="rId93" Type="http://schemas.openxmlformats.org/officeDocument/2006/relationships/image" Target="../media/image802.png"/><Relationship Id="rId98" Type="http://schemas.openxmlformats.org/officeDocument/2006/relationships/customXml" Target="../ink/ink2141.xml"/><Relationship Id="rId121" Type="http://schemas.openxmlformats.org/officeDocument/2006/relationships/image" Target="../media/image830.png"/><Relationship Id="rId3" Type="http://schemas.openxmlformats.org/officeDocument/2006/relationships/image" Target="../media/image810.png"/><Relationship Id="rId25" Type="http://schemas.openxmlformats.org/officeDocument/2006/relationships/customXml" Target="../ink/ink2105.xml"/><Relationship Id="rId46" Type="http://schemas.openxmlformats.org/officeDocument/2006/relationships/image" Target="../media/image773.png"/><Relationship Id="rId67" Type="http://schemas.openxmlformats.org/officeDocument/2006/relationships/customXml" Target="../ink/ink2126.xml"/><Relationship Id="rId116" Type="http://schemas.openxmlformats.org/officeDocument/2006/relationships/customXml" Target="../ink/ink2151.xml"/><Relationship Id="rId137" Type="http://schemas.openxmlformats.org/officeDocument/2006/relationships/image" Target="../media/image789.png"/><Relationship Id="rId20" Type="http://schemas.openxmlformats.org/officeDocument/2006/relationships/image" Target="../media/image815.png"/><Relationship Id="rId41" Type="http://schemas.openxmlformats.org/officeDocument/2006/relationships/image" Target="../media/image818.png"/><Relationship Id="rId62" Type="http://schemas.openxmlformats.org/officeDocument/2006/relationships/image" Target="../media/image781.png"/><Relationship Id="rId83" Type="http://schemas.openxmlformats.org/officeDocument/2006/relationships/image" Target="../media/image797.png"/><Relationship Id="rId88" Type="http://schemas.openxmlformats.org/officeDocument/2006/relationships/customXml" Target="../ink/ink2136.xml"/><Relationship Id="rId111" Type="http://schemas.openxmlformats.org/officeDocument/2006/relationships/image" Target="../media/image825.png"/><Relationship Id="rId132" Type="http://schemas.openxmlformats.org/officeDocument/2006/relationships/image" Target="../media/image836.png"/><Relationship Id="rId15" Type="http://schemas.openxmlformats.org/officeDocument/2006/relationships/image" Target="../media/image759.png"/><Relationship Id="rId36" Type="http://schemas.openxmlformats.org/officeDocument/2006/relationships/customXml" Target="../ink/ink2110.xml"/><Relationship Id="rId57" Type="http://schemas.openxmlformats.org/officeDocument/2006/relationships/customXml" Target="../ink/ink2121.xml"/><Relationship Id="rId106" Type="http://schemas.openxmlformats.org/officeDocument/2006/relationships/customXml" Target="../ink/ink2145.xml"/><Relationship Id="rId127" Type="http://schemas.openxmlformats.org/officeDocument/2006/relationships/image" Target="../media/image833.png"/><Relationship Id="rId10" Type="http://schemas.openxmlformats.org/officeDocument/2006/relationships/customXml" Target="../ink/ink2098.xml"/><Relationship Id="rId31" Type="http://schemas.openxmlformats.org/officeDocument/2006/relationships/customXml" Target="../ink/ink2108.xml"/><Relationship Id="rId52" Type="http://schemas.openxmlformats.org/officeDocument/2006/relationships/image" Target="../media/image776.png"/><Relationship Id="rId73" Type="http://schemas.openxmlformats.org/officeDocument/2006/relationships/image" Target="../media/image18.png"/><Relationship Id="rId78" Type="http://schemas.openxmlformats.org/officeDocument/2006/relationships/customXml" Target="../ink/ink2131.xml"/><Relationship Id="rId94" Type="http://schemas.openxmlformats.org/officeDocument/2006/relationships/customXml" Target="../ink/ink2139.xml"/><Relationship Id="rId99" Type="http://schemas.openxmlformats.org/officeDocument/2006/relationships/image" Target="../media/image805.png"/><Relationship Id="rId101" Type="http://schemas.openxmlformats.org/officeDocument/2006/relationships/image" Target="../media/image821.png"/><Relationship Id="rId122" Type="http://schemas.openxmlformats.org/officeDocument/2006/relationships/customXml" Target="../ink/ink2154.xml"/><Relationship Id="rId4" Type="http://schemas.openxmlformats.org/officeDocument/2006/relationships/customXml" Target="../ink/ink2095.xml"/><Relationship Id="rId9" Type="http://schemas.openxmlformats.org/officeDocument/2006/relationships/image" Target="../media/image813.png"/><Relationship Id="rId26" Type="http://schemas.openxmlformats.org/officeDocument/2006/relationships/image" Target="../media/image764.png"/><Relationship Id="rId47" Type="http://schemas.openxmlformats.org/officeDocument/2006/relationships/customXml" Target="../ink/ink2116.xml"/><Relationship Id="rId68" Type="http://schemas.openxmlformats.org/officeDocument/2006/relationships/image" Target="../media/image784.png"/><Relationship Id="rId89" Type="http://schemas.openxmlformats.org/officeDocument/2006/relationships/image" Target="../media/image800.png"/><Relationship Id="rId112" Type="http://schemas.openxmlformats.org/officeDocument/2006/relationships/customXml" Target="../ink/ink2149.xml"/><Relationship Id="rId133" Type="http://schemas.openxmlformats.org/officeDocument/2006/relationships/customXml" Target="../ink/ink2159.xml"/></Relationships>
</file>

<file path=ppt/slides/_rels/slide1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70.png"/><Relationship Id="rId21" Type="http://schemas.openxmlformats.org/officeDocument/2006/relationships/customXml" Target="../ink/ink2172.xml"/><Relationship Id="rId42" Type="http://schemas.openxmlformats.org/officeDocument/2006/relationships/image" Target="../media/image3560.png"/><Relationship Id="rId63" Type="http://schemas.openxmlformats.org/officeDocument/2006/relationships/customXml" Target="../ink/ink2191.xml"/><Relationship Id="rId84" Type="http://schemas.openxmlformats.org/officeDocument/2006/relationships/image" Target="../media/image860.png"/><Relationship Id="rId138" Type="http://schemas.openxmlformats.org/officeDocument/2006/relationships/customXml" Target="../ink/ink2231.xml"/><Relationship Id="rId107" Type="http://schemas.openxmlformats.org/officeDocument/2006/relationships/image" Target="../media/image4400.png"/><Relationship Id="rId11" Type="http://schemas.openxmlformats.org/officeDocument/2006/relationships/customXml" Target="../ink/ink2167.xml"/><Relationship Id="rId32" Type="http://schemas.openxmlformats.org/officeDocument/2006/relationships/image" Target="../media/image22.png"/><Relationship Id="rId53" Type="http://schemas.openxmlformats.org/officeDocument/2006/relationships/customXml" Target="../ink/ink2186.xml"/><Relationship Id="rId74" Type="http://schemas.openxmlformats.org/officeDocument/2006/relationships/image" Target="../media/image2900.png"/><Relationship Id="rId128" Type="http://schemas.openxmlformats.org/officeDocument/2006/relationships/image" Target="../media/image809.png"/><Relationship Id="rId5" Type="http://schemas.openxmlformats.org/officeDocument/2006/relationships/customXml" Target="../ink/ink2164.xml"/><Relationship Id="rId90" Type="http://schemas.openxmlformats.org/officeDocument/2006/relationships/image" Target="../media/image4520.png"/><Relationship Id="rId95" Type="http://schemas.openxmlformats.org/officeDocument/2006/relationships/customXml" Target="../ink/ink2207.xml"/><Relationship Id="rId22" Type="http://schemas.openxmlformats.org/officeDocument/2006/relationships/image" Target="../media/image850.png"/><Relationship Id="rId27" Type="http://schemas.openxmlformats.org/officeDocument/2006/relationships/image" Target="../media/image21.png"/><Relationship Id="rId43" Type="http://schemas.openxmlformats.org/officeDocument/2006/relationships/customXml" Target="../ink/ink2181.xml"/><Relationship Id="rId48" Type="http://schemas.openxmlformats.org/officeDocument/2006/relationships/image" Target="../media/image3590.png"/><Relationship Id="rId64" Type="http://schemas.openxmlformats.org/officeDocument/2006/relationships/image" Target="../media/image26300.png"/><Relationship Id="rId69" Type="http://schemas.openxmlformats.org/officeDocument/2006/relationships/customXml" Target="../ink/ink2194.xml"/><Relationship Id="rId113" Type="http://schemas.openxmlformats.org/officeDocument/2006/relationships/image" Target="../media/image4540.png"/><Relationship Id="rId118" Type="http://schemas.openxmlformats.org/officeDocument/2006/relationships/image" Target="../media/image4.png"/><Relationship Id="rId134" Type="http://schemas.openxmlformats.org/officeDocument/2006/relationships/image" Target="../media/image769.png"/><Relationship Id="rId139" Type="http://schemas.openxmlformats.org/officeDocument/2006/relationships/image" Target="../media/image867.png"/><Relationship Id="rId80" Type="http://schemas.openxmlformats.org/officeDocument/2006/relationships/image" Target="../media/image858.png"/><Relationship Id="rId85" Type="http://schemas.openxmlformats.org/officeDocument/2006/relationships/customXml" Target="../ink/ink2202.xml"/><Relationship Id="rId12" Type="http://schemas.openxmlformats.org/officeDocument/2006/relationships/image" Target="../media/image841.png"/><Relationship Id="rId17" Type="http://schemas.openxmlformats.org/officeDocument/2006/relationships/customXml" Target="../ink/ink2170.xml"/><Relationship Id="rId33" Type="http://schemas.openxmlformats.org/officeDocument/2006/relationships/image" Target="../media/image23.svg"/><Relationship Id="rId38" Type="http://schemas.openxmlformats.org/officeDocument/2006/relationships/image" Target="../media/image3540.png"/><Relationship Id="rId59" Type="http://schemas.openxmlformats.org/officeDocument/2006/relationships/customXml" Target="../ink/ink2189.xml"/><Relationship Id="rId103" Type="http://schemas.openxmlformats.org/officeDocument/2006/relationships/customXml" Target="../ink/ink2211.xml"/><Relationship Id="rId108" Type="http://schemas.openxmlformats.org/officeDocument/2006/relationships/customXml" Target="../ink/ink2214.xml"/><Relationship Id="rId124" Type="http://schemas.openxmlformats.org/officeDocument/2006/relationships/image" Target="../media/image249.png"/><Relationship Id="rId129" Type="http://schemas.openxmlformats.org/officeDocument/2006/relationships/customXml" Target="../ink/ink2225.xml"/><Relationship Id="rId54" Type="http://schemas.openxmlformats.org/officeDocument/2006/relationships/image" Target="../media/image3620.png"/><Relationship Id="rId70" Type="http://schemas.openxmlformats.org/officeDocument/2006/relationships/image" Target="../media/image2880.png"/><Relationship Id="rId75" Type="http://schemas.openxmlformats.org/officeDocument/2006/relationships/customXml" Target="../ink/ink2197.xml"/><Relationship Id="rId91" Type="http://schemas.openxmlformats.org/officeDocument/2006/relationships/customXml" Target="../ink/ink2205.xml"/><Relationship Id="rId96" Type="http://schemas.openxmlformats.org/officeDocument/2006/relationships/image" Target="../media/image864.png"/><Relationship Id="rId140" Type="http://schemas.openxmlformats.org/officeDocument/2006/relationships/customXml" Target="../ink/ink2232.xml"/><Relationship Id="rId145" Type="http://schemas.openxmlformats.org/officeDocument/2006/relationships/image" Target="../media/image87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38.png"/><Relationship Id="rId23" Type="http://schemas.openxmlformats.org/officeDocument/2006/relationships/customXml" Target="../ink/ink2173.xml"/><Relationship Id="rId28" Type="http://schemas.openxmlformats.org/officeDocument/2006/relationships/customXml" Target="../ink/ink2175.xml"/><Relationship Id="rId49" Type="http://schemas.openxmlformats.org/officeDocument/2006/relationships/customXml" Target="../ink/ink2184.xml"/><Relationship Id="rId114" Type="http://schemas.openxmlformats.org/officeDocument/2006/relationships/customXml" Target="../ink/ink2217.xml"/><Relationship Id="rId119" Type="http://schemas.openxmlformats.org/officeDocument/2006/relationships/customXml" Target="../ink/ink2219.xml"/><Relationship Id="rId44" Type="http://schemas.openxmlformats.org/officeDocument/2006/relationships/image" Target="../media/image3570.png"/><Relationship Id="rId60" Type="http://schemas.openxmlformats.org/officeDocument/2006/relationships/image" Target="../media/image2840.png"/><Relationship Id="rId65" Type="http://schemas.openxmlformats.org/officeDocument/2006/relationships/customXml" Target="../ink/ink2192.xml"/><Relationship Id="rId81" Type="http://schemas.openxmlformats.org/officeDocument/2006/relationships/customXml" Target="../ink/ink2200.xml"/><Relationship Id="rId86" Type="http://schemas.openxmlformats.org/officeDocument/2006/relationships/image" Target="../media/image861.png"/><Relationship Id="rId130" Type="http://schemas.openxmlformats.org/officeDocument/2006/relationships/customXml" Target="../ink/ink2226.xml"/><Relationship Id="rId135" Type="http://schemas.openxmlformats.org/officeDocument/2006/relationships/customXml" Target="../ink/ink2229.xml"/><Relationship Id="rId13" Type="http://schemas.openxmlformats.org/officeDocument/2006/relationships/customXml" Target="../ink/ink2168.xml"/><Relationship Id="rId18" Type="http://schemas.openxmlformats.org/officeDocument/2006/relationships/image" Target="../media/image848.png"/><Relationship Id="rId39" Type="http://schemas.openxmlformats.org/officeDocument/2006/relationships/customXml" Target="../ink/ink2179.xml"/><Relationship Id="rId109" Type="http://schemas.openxmlformats.org/officeDocument/2006/relationships/image" Target="../media/image4412.png"/><Relationship Id="rId34" Type="http://schemas.openxmlformats.org/officeDocument/2006/relationships/image" Target="../media/image3.png"/><Relationship Id="rId50" Type="http://schemas.openxmlformats.org/officeDocument/2006/relationships/image" Target="../media/image3600.png"/><Relationship Id="rId55" Type="http://schemas.openxmlformats.org/officeDocument/2006/relationships/customXml" Target="../ink/ink2187.xml"/><Relationship Id="rId76" Type="http://schemas.openxmlformats.org/officeDocument/2006/relationships/image" Target="../media/image29100.png"/><Relationship Id="rId97" Type="http://schemas.openxmlformats.org/officeDocument/2006/relationships/customXml" Target="../ink/ink2208.xml"/><Relationship Id="rId104" Type="http://schemas.openxmlformats.org/officeDocument/2006/relationships/image" Target="../media/image3501.png"/><Relationship Id="rId120" Type="http://schemas.openxmlformats.org/officeDocument/2006/relationships/customXml" Target="../ink/ink2220.xml"/><Relationship Id="rId125" Type="http://schemas.openxmlformats.org/officeDocument/2006/relationships/customXml" Target="../ink/ink2223.xml"/><Relationship Id="rId141" Type="http://schemas.openxmlformats.org/officeDocument/2006/relationships/image" Target="../media/image868.png"/><Relationship Id="rId146" Type="http://schemas.openxmlformats.org/officeDocument/2006/relationships/image" Target="../media/image8.png"/><Relationship Id="rId7" Type="http://schemas.openxmlformats.org/officeDocument/2006/relationships/customXml" Target="../ink/ink2165.xml"/><Relationship Id="rId71" Type="http://schemas.openxmlformats.org/officeDocument/2006/relationships/customXml" Target="../ink/ink2195.xml"/><Relationship Id="rId92" Type="http://schemas.openxmlformats.org/officeDocument/2006/relationships/image" Target="../media/image862.png"/><Relationship Id="rId2" Type="http://schemas.openxmlformats.org/officeDocument/2006/relationships/customXml" Target="../ink/ink2162.xml"/><Relationship Id="rId29" Type="http://schemas.openxmlformats.org/officeDocument/2006/relationships/image" Target="../media/image854.png"/><Relationship Id="rId24" Type="http://schemas.openxmlformats.org/officeDocument/2006/relationships/image" Target="../media/image851.png"/><Relationship Id="rId40" Type="http://schemas.openxmlformats.org/officeDocument/2006/relationships/image" Target="../media/image3550.png"/><Relationship Id="rId45" Type="http://schemas.openxmlformats.org/officeDocument/2006/relationships/customXml" Target="../ink/ink2182.xml"/><Relationship Id="rId66" Type="http://schemas.openxmlformats.org/officeDocument/2006/relationships/image" Target="../media/image2860.png"/><Relationship Id="rId87" Type="http://schemas.openxmlformats.org/officeDocument/2006/relationships/customXml" Target="../ink/ink2203.xml"/><Relationship Id="rId110" Type="http://schemas.openxmlformats.org/officeDocument/2006/relationships/customXml" Target="../ink/ink2215.xml"/><Relationship Id="rId115" Type="http://schemas.openxmlformats.org/officeDocument/2006/relationships/image" Target="../media/image724.png"/><Relationship Id="rId131" Type="http://schemas.openxmlformats.org/officeDocument/2006/relationships/customXml" Target="../ink/ink2227.xml"/><Relationship Id="rId136" Type="http://schemas.openxmlformats.org/officeDocument/2006/relationships/customXml" Target="../ink/ink2230.xml"/><Relationship Id="rId61" Type="http://schemas.openxmlformats.org/officeDocument/2006/relationships/customXml" Target="../ink/ink2190.xml"/><Relationship Id="rId82" Type="http://schemas.openxmlformats.org/officeDocument/2006/relationships/image" Target="../media/image859.png"/><Relationship Id="rId19" Type="http://schemas.openxmlformats.org/officeDocument/2006/relationships/customXml" Target="../ink/ink2171.xml"/><Relationship Id="rId14" Type="http://schemas.openxmlformats.org/officeDocument/2006/relationships/image" Target="../media/image842.png"/><Relationship Id="rId30" Type="http://schemas.openxmlformats.org/officeDocument/2006/relationships/customXml" Target="../ink/ink2176.xml"/><Relationship Id="rId35" Type="http://schemas.openxmlformats.org/officeDocument/2006/relationships/customXml" Target="../ink/ink2177.xml"/><Relationship Id="rId56" Type="http://schemas.openxmlformats.org/officeDocument/2006/relationships/image" Target="../media/image3630.png"/><Relationship Id="rId77" Type="http://schemas.openxmlformats.org/officeDocument/2006/relationships/customXml" Target="../ink/ink2198.xml"/><Relationship Id="rId100" Type="http://schemas.openxmlformats.org/officeDocument/2006/relationships/image" Target="../media/image3491.png"/><Relationship Id="rId105" Type="http://schemas.openxmlformats.org/officeDocument/2006/relationships/customXml" Target="../ink/ink2212.xml"/><Relationship Id="rId126" Type="http://schemas.openxmlformats.org/officeDocument/2006/relationships/image" Target="../media/image808.png"/><Relationship Id="rId147" Type="http://schemas.openxmlformats.org/officeDocument/2006/relationships/image" Target="../media/image9.svg"/><Relationship Id="rId8" Type="http://schemas.openxmlformats.org/officeDocument/2006/relationships/image" Target="../media/image839.png"/><Relationship Id="rId51" Type="http://schemas.openxmlformats.org/officeDocument/2006/relationships/customXml" Target="../ink/ink2185.xml"/><Relationship Id="rId72" Type="http://schemas.openxmlformats.org/officeDocument/2006/relationships/image" Target="../media/image2891.png"/><Relationship Id="rId93" Type="http://schemas.openxmlformats.org/officeDocument/2006/relationships/customXml" Target="../ink/ink2206.xml"/><Relationship Id="rId98" Type="http://schemas.openxmlformats.org/officeDocument/2006/relationships/image" Target="../media/image865.png"/><Relationship Id="rId121" Type="http://schemas.openxmlformats.org/officeDocument/2006/relationships/customXml" Target="../ink/ink2221.xml"/><Relationship Id="rId142" Type="http://schemas.openxmlformats.org/officeDocument/2006/relationships/customXml" Target="../ink/ink2233.xml"/><Relationship Id="rId3" Type="http://schemas.openxmlformats.org/officeDocument/2006/relationships/image" Target="../media/image837.png"/><Relationship Id="rId25" Type="http://schemas.openxmlformats.org/officeDocument/2006/relationships/customXml" Target="../ink/ink2174.xml"/><Relationship Id="rId46" Type="http://schemas.openxmlformats.org/officeDocument/2006/relationships/image" Target="../media/image3580.png"/><Relationship Id="rId67" Type="http://schemas.openxmlformats.org/officeDocument/2006/relationships/customXml" Target="../ink/ink2193.xml"/><Relationship Id="rId116" Type="http://schemas.openxmlformats.org/officeDocument/2006/relationships/customXml" Target="../ink/ink2218.xml"/><Relationship Id="rId137" Type="http://schemas.openxmlformats.org/officeDocument/2006/relationships/image" Target="../media/image866.png"/><Relationship Id="rId20" Type="http://schemas.openxmlformats.org/officeDocument/2006/relationships/image" Target="../media/image849.png"/><Relationship Id="rId41" Type="http://schemas.openxmlformats.org/officeDocument/2006/relationships/customXml" Target="../ink/ink2180.xml"/><Relationship Id="rId62" Type="http://schemas.openxmlformats.org/officeDocument/2006/relationships/image" Target="../media/image2850.png"/><Relationship Id="rId83" Type="http://schemas.openxmlformats.org/officeDocument/2006/relationships/customXml" Target="../ink/ink2201.xml"/><Relationship Id="rId88" Type="http://schemas.openxmlformats.org/officeDocument/2006/relationships/image" Target="../media/image4512.png"/><Relationship Id="rId111" Type="http://schemas.openxmlformats.org/officeDocument/2006/relationships/image" Target="../media/image4530.png"/><Relationship Id="rId132" Type="http://schemas.openxmlformats.org/officeDocument/2006/relationships/image" Target="../media/image768.png"/><Relationship Id="rId15" Type="http://schemas.openxmlformats.org/officeDocument/2006/relationships/customXml" Target="../ink/ink2169.xml"/><Relationship Id="rId36" Type="http://schemas.openxmlformats.org/officeDocument/2006/relationships/image" Target="../media/image3530.png"/><Relationship Id="rId57" Type="http://schemas.openxmlformats.org/officeDocument/2006/relationships/customXml" Target="../ink/ink2188.xml"/><Relationship Id="rId106" Type="http://schemas.openxmlformats.org/officeDocument/2006/relationships/customXml" Target="../ink/ink2213.xml"/><Relationship Id="rId127" Type="http://schemas.openxmlformats.org/officeDocument/2006/relationships/customXml" Target="../ink/ink2224.xml"/><Relationship Id="rId10" Type="http://schemas.openxmlformats.org/officeDocument/2006/relationships/image" Target="../media/image840.png"/><Relationship Id="rId31" Type="http://schemas.openxmlformats.org/officeDocument/2006/relationships/image" Target="../media/image855.png"/><Relationship Id="rId52" Type="http://schemas.openxmlformats.org/officeDocument/2006/relationships/image" Target="../media/image3612.png"/><Relationship Id="rId73" Type="http://schemas.openxmlformats.org/officeDocument/2006/relationships/customXml" Target="../ink/ink2196.xml"/><Relationship Id="rId78" Type="http://schemas.openxmlformats.org/officeDocument/2006/relationships/image" Target="../media/image2920.png"/><Relationship Id="rId94" Type="http://schemas.openxmlformats.org/officeDocument/2006/relationships/image" Target="../media/image863.png"/><Relationship Id="rId99" Type="http://schemas.openxmlformats.org/officeDocument/2006/relationships/customXml" Target="../ink/ink2209.xml"/><Relationship Id="rId101" Type="http://schemas.openxmlformats.org/officeDocument/2006/relationships/customXml" Target="../ink/ink2210.xml"/><Relationship Id="rId122" Type="http://schemas.openxmlformats.org/officeDocument/2006/relationships/image" Target="../media/image2353.png"/><Relationship Id="rId143" Type="http://schemas.openxmlformats.org/officeDocument/2006/relationships/image" Target="../media/image869.png"/><Relationship Id="rId4" Type="http://schemas.openxmlformats.org/officeDocument/2006/relationships/customXml" Target="../ink/ink2163.xml"/><Relationship Id="rId9" Type="http://schemas.openxmlformats.org/officeDocument/2006/relationships/customXml" Target="../ink/ink2166.xml"/><Relationship Id="rId26" Type="http://schemas.openxmlformats.org/officeDocument/2006/relationships/image" Target="../media/image852.png"/><Relationship Id="rId47" Type="http://schemas.openxmlformats.org/officeDocument/2006/relationships/customXml" Target="../ink/ink2183.xml"/><Relationship Id="rId68" Type="http://schemas.openxmlformats.org/officeDocument/2006/relationships/image" Target="../media/image2870.png"/><Relationship Id="rId89" Type="http://schemas.openxmlformats.org/officeDocument/2006/relationships/customXml" Target="../ink/ink2204.xml"/><Relationship Id="rId112" Type="http://schemas.openxmlformats.org/officeDocument/2006/relationships/customXml" Target="../ink/ink2216.xml"/><Relationship Id="rId133" Type="http://schemas.openxmlformats.org/officeDocument/2006/relationships/customXml" Target="../ink/ink2228.xml"/><Relationship Id="rId16" Type="http://schemas.openxmlformats.org/officeDocument/2006/relationships/image" Target="../media/image843.png"/><Relationship Id="rId37" Type="http://schemas.openxmlformats.org/officeDocument/2006/relationships/customXml" Target="../ink/ink2178.xml"/><Relationship Id="rId58" Type="http://schemas.openxmlformats.org/officeDocument/2006/relationships/image" Target="../media/image2830.png"/><Relationship Id="rId79" Type="http://schemas.openxmlformats.org/officeDocument/2006/relationships/customXml" Target="../ink/ink2199.xml"/><Relationship Id="rId102" Type="http://schemas.openxmlformats.org/officeDocument/2006/relationships/image" Target="../media/image3230.png"/><Relationship Id="rId123" Type="http://schemas.openxmlformats.org/officeDocument/2006/relationships/customXml" Target="../ink/ink2222.xml"/><Relationship Id="rId144" Type="http://schemas.openxmlformats.org/officeDocument/2006/relationships/customXml" Target="../ink/ink2234.xml"/></Relationships>
</file>

<file path=ppt/slides/_rels/slide1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876.png"/><Relationship Id="rId117" Type="http://schemas.openxmlformats.org/officeDocument/2006/relationships/image" Target="../media/image919.png"/><Relationship Id="rId21" Type="http://schemas.openxmlformats.org/officeDocument/2006/relationships/customXml" Target="../ink/ink2245.xml"/><Relationship Id="rId42" Type="http://schemas.openxmlformats.org/officeDocument/2006/relationships/customXml" Target="../ink/ink2255.xml"/><Relationship Id="rId47" Type="http://schemas.openxmlformats.org/officeDocument/2006/relationships/image" Target="../media/image886.png"/><Relationship Id="rId63" Type="http://schemas.openxmlformats.org/officeDocument/2006/relationships/image" Target="../media/image894.png"/><Relationship Id="rId68" Type="http://schemas.openxmlformats.org/officeDocument/2006/relationships/customXml" Target="../ink/ink2268.xml"/><Relationship Id="rId84" Type="http://schemas.openxmlformats.org/officeDocument/2006/relationships/customXml" Target="../ink/ink2276.xml"/><Relationship Id="rId89" Type="http://schemas.openxmlformats.org/officeDocument/2006/relationships/image" Target="../media/image907.png"/><Relationship Id="rId112" Type="http://schemas.openxmlformats.org/officeDocument/2006/relationships/customXml" Target="../ink/ink2290.xml"/><Relationship Id="rId16" Type="http://schemas.openxmlformats.org/officeDocument/2006/relationships/image" Target="../media/image871.png"/><Relationship Id="rId107" Type="http://schemas.openxmlformats.org/officeDocument/2006/relationships/customXml" Target="../ink/ink2288.xml"/><Relationship Id="rId11" Type="http://schemas.openxmlformats.org/officeDocument/2006/relationships/customXml" Target="../ink/ink2240.xml"/><Relationship Id="rId32" Type="http://schemas.openxmlformats.org/officeDocument/2006/relationships/customXml" Target="../ink/ink2250.xml"/><Relationship Id="rId37" Type="http://schemas.openxmlformats.org/officeDocument/2006/relationships/image" Target="../media/image881.png"/><Relationship Id="rId53" Type="http://schemas.openxmlformats.org/officeDocument/2006/relationships/image" Target="../media/image889.png"/><Relationship Id="rId58" Type="http://schemas.openxmlformats.org/officeDocument/2006/relationships/customXml" Target="../ink/ink2263.xml"/><Relationship Id="rId74" Type="http://schemas.openxmlformats.org/officeDocument/2006/relationships/customXml" Target="../ink/ink2271.xml"/><Relationship Id="rId79" Type="http://schemas.openxmlformats.org/officeDocument/2006/relationships/image" Target="../media/image902.png"/><Relationship Id="rId102" Type="http://schemas.openxmlformats.org/officeDocument/2006/relationships/image" Target="../media/image914.png"/><Relationship Id="rId123" Type="http://schemas.openxmlformats.org/officeDocument/2006/relationships/customXml" Target="../ink/ink2296.xml"/><Relationship Id="rId5" Type="http://schemas.openxmlformats.org/officeDocument/2006/relationships/customXml" Target="../ink/ink2237.xml"/><Relationship Id="rId90" Type="http://schemas.openxmlformats.org/officeDocument/2006/relationships/customXml" Target="../ink/ink2279.xml"/><Relationship Id="rId95" Type="http://schemas.openxmlformats.org/officeDocument/2006/relationships/image" Target="../media/image911.png"/><Relationship Id="rId22" Type="http://schemas.openxmlformats.org/officeDocument/2006/relationships/image" Target="../media/image874.png"/><Relationship Id="rId27" Type="http://schemas.openxmlformats.org/officeDocument/2006/relationships/image" Target="../media/image3.png"/><Relationship Id="rId43" Type="http://schemas.openxmlformats.org/officeDocument/2006/relationships/image" Target="../media/image884.png"/><Relationship Id="rId48" Type="http://schemas.openxmlformats.org/officeDocument/2006/relationships/customXml" Target="../ink/ink2258.xml"/><Relationship Id="rId64" Type="http://schemas.openxmlformats.org/officeDocument/2006/relationships/customXml" Target="../ink/ink2266.xml"/><Relationship Id="rId69" Type="http://schemas.openxmlformats.org/officeDocument/2006/relationships/image" Target="../media/image897.png"/><Relationship Id="rId113" Type="http://schemas.openxmlformats.org/officeDocument/2006/relationships/image" Target="../media/image917.png"/><Relationship Id="rId118" Type="http://schemas.openxmlformats.org/officeDocument/2006/relationships/customXml" Target="../ink/ink2293.xml"/><Relationship Id="rId80" Type="http://schemas.openxmlformats.org/officeDocument/2006/relationships/customXml" Target="../ink/ink2274.xml"/><Relationship Id="rId85" Type="http://schemas.openxmlformats.org/officeDocument/2006/relationships/image" Target="../media/image905.png"/><Relationship Id="rId12" Type="http://schemas.openxmlformats.org/officeDocument/2006/relationships/image" Target="../media/image8693.png"/><Relationship Id="rId17" Type="http://schemas.openxmlformats.org/officeDocument/2006/relationships/customXml" Target="../ink/ink2243.xml"/><Relationship Id="rId33" Type="http://schemas.openxmlformats.org/officeDocument/2006/relationships/image" Target="../media/image879.png"/><Relationship Id="rId38" Type="http://schemas.openxmlformats.org/officeDocument/2006/relationships/customXml" Target="../ink/ink2253.xml"/><Relationship Id="rId59" Type="http://schemas.openxmlformats.org/officeDocument/2006/relationships/image" Target="../media/image892.png"/><Relationship Id="rId103" Type="http://schemas.openxmlformats.org/officeDocument/2006/relationships/customXml" Target="../ink/ink2286.xml"/><Relationship Id="rId108" Type="http://schemas.openxmlformats.org/officeDocument/2006/relationships/image" Target="../media/image724.png"/><Relationship Id="rId124" Type="http://schemas.openxmlformats.org/officeDocument/2006/relationships/image" Target="../media/image24.png"/><Relationship Id="rId54" Type="http://schemas.openxmlformats.org/officeDocument/2006/relationships/customXml" Target="../ink/ink2261.xml"/><Relationship Id="rId70" Type="http://schemas.openxmlformats.org/officeDocument/2006/relationships/customXml" Target="../ink/ink2269.xml"/><Relationship Id="rId75" Type="http://schemas.openxmlformats.org/officeDocument/2006/relationships/image" Target="../media/image900.png"/><Relationship Id="rId91" Type="http://schemas.openxmlformats.org/officeDocument/2006/relationships/image" Target="../media/image908.png"/><Relationship Id="rId96" Type="http://schemas.openxmlformats.org/officeDocument/2006/relationships/customXml" Target="../ink/ink228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663.png"/><Relationship Id="rId23" Type="http://schemas.openxmlformats.org/officeDocument/2006/relationships/customXml" Target="../ink/ink2246.xml"/><Relationship Id="rId28" Type="http://schemas.openxmlformats.org/officeDocument/2006/relationships/customXml" Target="../ink/ink2248.xml"/><Relationship Id="rId49" Type="http://schemas.openxmlformats.org/officeDocument/2006/relationships/image" Target="../media/image887.png"/><Relationship Id="rId114" Type="http://schemas.openxmlformats.org/officeDocument/2006/relationships/customXml" Target="../ink/ink2291.xml"/><Relationship Id="rId119" Type="http://schemas.openxmlformats.org/officeDocument/2006/relationships/image" Target="../media/image920.png"/><Relationship Id="rId44" Type="http://schemas.openxmlformats.org/officeDocument/2006/relationships/customXml" Target="../ink/ink2256.xml"/><Relationship Id="rId60" Type="http://schemas.openxmlformats.org/officeDocument/2006/relationships/customXml" Target="../ink/ink2264.xml"/><Relationship Id="rId65" Type="http://schemas.openxmlformats.org/officeDocument/2006/relationships/image" Target="../media/image895.png"/><Relationship Id="rId81" Type="http://schemas.openxmlformats.org/officeDocument/2006/relationships/image" Target="../media/image903.png"/><Relationship Id="rId86" Type="http://schemas.openxmlformats.org/officeDocument/2006/relationships/customXml" Target="../ink/ink2277.xml"/><Relationship Id="rId4" Type="http://schemas.openxmlformats.org/officeDocument/2006/relationships/customXml" Target="../ink/ink2236.xml"/><Relationship Id="rId9" Type="http://schemas.openxmlformats.org/officeDocument/2006/relationships/customXml" Target="../ink/ink2239.xml"/><Relationship Id="rId13" Type="http://schemas.openxmlformats.org/officeDocument/2006/relationships/customXml" Target="../ink/ink2241.xml"/><Relationship Id="rId18" Type="http://schemas.openxmlformats.org/officeDocument/2006/relationships/image" Target="../media/image872.png"/><Relationship Id="rId39" Type="http://schemas.openxmlformats.org/officeDocument/2006/relationships/image" Target="../media/image882.png"/><Relationship Id="rId109" Type="http://schemas.openxmlformats.org/officeDocument/2006/relationships/customXml" Target="../ink/ink2289.xml"/><Relationship Id="rId34" Type="http://schemas.openxmlformats.org/officeDocument/2006/relationships/customXml" Target="../ink/ink2251.xml"/><Relationship Id="rId50" Type="http://schemas.openxmlformats.org/officeDocument/2006/relationships/customXml" Target="../ink/ink2259.xml"/><Relationship Id="rId55" Type="http://schemas.openxmlformats.org/officeDocument/2006/relationships/image" Target="../media/image890.png"/><Relationship Id="rId76" Type="http://schemas.openxmlformats.org/officeDocument/2006/relationships/customXml" Target="../ink/ink2272.xml"/><Relationship Id="rId97" Type="http://schemas.openxmlformats.org/officeDocument/2006/relationships/image" Target="../media/image912.png"/><Relationship Id="rId104" Type="http://schemas.openxmlformats.org/officeDocument/2006/relationships/image" Target="../media/image915.png"/><Relationship Id="rId120" Type="http://schemas.openxmlformats.org/officeDocument/2006/relationships/customXml" Target="../ink/ink2294.xml"/><Relationship Id="rId7" Type="http://schemas.openxmlformats.org/officeDocument/2006/relationships/customXml" Target="../ink/ink2238.xml"/><Relationship Id="rId71" Type="http://schemas.openxmlformats.org/officeDocument/2006/relationships/image" Target="../media/image898.png"/><Relationship Id="rId92" Type="http://schemas.openxmlformats.org/officeDocument/2006/relationships/customXml" Target="../ink/ink2280.xml"/><Relationship Id="rId2" Type="http://schemas.openxmlformats.org/officeDocument/2006/relationships/customXml" Target="../ink/ink2235.xml"/><Relationship Id="rId29" Type="http://schemas.openxmlformats.org/officeDocument/2006/relationships/image" Target="../media/image877.png"/><Relationship Id="rId24" Type="http://schemas.openxmlformats.org/officeDocument/2006/relationships/image" Target="../media/image875.png"/><Relationship Id="rId40" Type="http://schemas.openxmlformats.org/officeDocument/2006/relationships/customXml" Target="../ink/ink2254.xml"/><Relationship Id="rId45" Type="http://schemas.openxmlformats.org/officeDocument/2006/relationships/image" Target="../media/image885.png"/><Relationship Id="rId66" Type="http://schemas.openxmlformats.org/officeDocument/2006/relationships/customXml" Target="../ink/ink2267.xml"/><Relationship Id="rId87" Type="http://schemas.openxmlformats.org/officeDocument/2006/relationships/image" Target="../media/image906.png"/><Relationship Id="rId110" Type="http://schemas.openxmlformats.org/officeDocument/2006/relationships/image" Target="../media/image770.png"/><Relationship Id="rId115" Type="http://schemas.openxmlformats.org/officeDocument/2006/relationships/image" Target="../media/image918.png"/><Relationship Id="rId61" Type="http://schemas.openxmlformats.org/officeDocument/2006/relationships/image" Target="../media/image893.png"/><Relationship Id="rId82" Type="http://schemas.openxmlformats.org/officeDocument/2006/relationships/customXml" Target="../ink/ink2275.xml"/><Relationship Id="rId19" Type="http://schemas.openxmlformats.org/officeDocument/2006/relationships/customXml" Target="../ink/ink2244.xml"/><Relationship Id="rId14" Type="http://schemas.openxmlformats.org/officeDocument/2006/relationships/image" Target="../media/image8703.png"/><Relationship Id="rId30" Type="http://schemas.openxmlformats.org/officeDocument/2006/relationships/customXml" Target="../ink/ink2249.xml"/><Relationship Id="rId35" Type="http://schemas.openxmlformats.org/officeDocument/2006/relationships/image" Target="../media/image880.png"/><Relationship Id="rId56" Type="http://schemas.openxmlformats.org/officeDocument/2006/relationships/customXml" Target="../ink/ink2262.xml"/><Relationship Id="rId77" Type="http://schemas.openxmlformats.org/officeDocument/2006/relationships/image" Target="../media/image901.png"/><Relationship Id="rId100" Type="http://schemas.openxmlformats.org/officeDocument/2006/relationships/image" Target="../media/image913.png"/><Relationship Id="rId105" Type="http://schemas.openxmlformats.org/officeDocument/2006/relationships/customXml" Target="../ink/ink2287.xml"/><Relationship Id="rId8" Type="http://schemas.openxmlformats.org/officeDocument/2006/relationships/image" Target="../media/image8673.png"/><Relationship Id="rId51" Type="http://schemas.openxmlformats.org/officeDocument/2006/relationships/image" Target="../media/image888.png"/><Relationship Id="rId72" Type="http://schemas.openxmlformats.org/officeDocument/2006/relationships/customXml" Target="../ink/ink2270.xml"/><Relationship Id="rId93" Type="http://schemas.openxmlformats.org/officeDocument/2006/relationships/image" Target="../media/image909.png"/><Relationship Id="rId98" Type="http://schemas.openxmlformats.org/officeDocument/2006/relationships/customXml" Target="../ink/ink2283.xml"/><Relationship Id="rId121" Type="http://schemas.openxmlformats.org/officeDocument/2006/relationships/image" Target="../media/image836.png"/><Relationship Id="rId3" Type="http://schemas.openxmlformats.org/officeDocument/2006/relationships/image" Target="../media/image8373.png"/><Relationship Id="rId25" Type="http://schemas.openxmlformats.org/officeDocument/2006/relationships/customXml" Target="../ink/ink2247.xml"/><Relationship Id="rId46" Type="http://schemas.openxmlformats.org/officeDocument/2006/relationships/customXml" Target="../ink/ink2257.xml"/><Relationship Id="rId67" Type="http://schemas.openxmlformats.org/officeDocument/2006/relationships/image" Target="../media/image896.png"/><Relationship Id="rId116" Type="http://schemas.openxmlformats.org/officeDocument/2006/relationships/customXml" Target="../ink/ink2292.xml"/><Relationship Id="rId20" Type="http://schemas.openxmlformats.org/officeDocument/2006/relationships/image" Target="../media/image873.png"/><Relationship Id="rId41" Type="http://schemas.openxmlformats.org/officeDocument/2006/relationships/image" Target="../media/image883.png"/><Relationship Id="rId62" Type="http://schemas.openxmlformats.org/officeDocument/2006/relationships/customXml" Target="../ink/ink2265.xml"/><Relationship Id="rId83" Type="http://schemas.openxmlformats.org/officeDocument/2006/relationships/image" Target="../media/image904.png"/><Relationship Id="rId88" Type="http://schemas.openxmlformats.org/officeDocument/2006/relationships/customXml" Target="../ink/ink2278.xml"/><Relationship Id="rId111" Type="http://schemas.openxmlformats.org/officeDocument/2006/relationships/image" Target="../media/image4.png"/><Relationship Id="rId15" Type="http://schemas.openxmlformats.org/officeDocument/2006/relationships/customXml" Target="../ink/ink2242.xml"/><Relationship Id="rId36" Type="http://schemas.openxmlformats.org/officeDocument/2006/relationships/customXml" Target="../ink/ink2252.xml"/><Relationship Id="rId57" Type="http://schemas.openxmlformats.org/officeDocument/2006/relationships/image" Target="../media/image891.png"/><Relationship Id="rId106" Type="http://schemas.openxmlformats.org/officeDocument/2006/relationships/image" Target="../media/image916.png"/><Relationship Id="rId10" Type="http://schemas.openxmlformats.org/officeDocument/2006/relationships/image" Target="../media/image8683.png"/><Relationship Id="rId31" Type="http://schemas.openxmlformats.org/officeDocument/2006/relationships/image" Target="../media/image878.png"/><Relationship Id="rId52" Type="http://schemas.openxmlformats.org/officeDocument/2006/relationships/customXml" Target="../ink/ink2260.xml"/><Relationship Id="rId73" Type="http://schemas.openxmlformats.org/officeDocument/2006/relationships/image" Target="../media/image899.png"/><Relationship Id="rId78" Type="http://schemas.openxmlformats.org/officeDocument/2006/relationships/customXml" Target="../ink/ink2273.xml"/><Relationship Id="rId94" Type="http://schemas.openxmlformats.org/officeDocument/2006/relationships/customXml" Target="../ink/ink2281.xml"/><Relationship Id="rId99" Type="http://schemas.openxmlformats.org/officeDocument/2006/relationships/customXml" Target="../ink/ink2284.xml"/><Relationship Id="rId101" Type="http://schemas.openxmlformats.org/officeDocument/2006/relationships/customXml" Target="../ink/ink2285.xml"/><Relationship Id="rId122" Type="http://schemas.openxmlformats.org/officeDocument/2006/relationships/customXml" Target="../ink/ink2295.xml"/></Relationships>
</file>

<file path=ppt/slides/_rels/slide1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355.xml"/><Relationship Id="rId21" Type="http://schemas.openxmlformats.org/officeDocument/2006/relationships/customXml" Target="../ink/ink2307.xml"/><Relationship Id="rId42" Type="http://schemas.openxmlformats.org/officeDocument/2006/relationships/customXml" Target="../ink/ink2317.xml"/><Relationship Id="rId47" Type="http://schemas.openxmlformats.org/officeDocument/2006/relationships/image" Target="../media/image350.png"/><Relationship Id="rId63" Type="http://schemas.openxmlformats.org/officeDocument/2006/relationships/image" Target="../media/image358.png"/><Relationship Id="rId68" Type="http://schemas.openxmlformats.org/officeDocument/2006/relationships/customXml" Target="../ink/ink2330.xml"/><Relationship Id="rId84" Type="http://schemas.openxmlformats.org/officeDocument/2006/relationships/customXml" Target="../ink/ink2338.xml"/><Relationship Id="rId89" Type="http://schemas.openxmlformats.org/officeDocument/2006/relationships/image" Target="../media/image371.png"/><Relationship Id="rId112" Type="http://schemas.openxmlformats.org/officeDocument/2006/relationships/customXml" Target="../ink/ink2352.xml"/><Relationship Id="rId16" Type="http://schemas.openxmlformats.org/officeDocument/2006/relationships/image" Target="../media/image272.png"/><Relationship Id="rId107" Type="http://schemas.openxmlformats.org/officeDocument/2006/relationships/customXml" Target="../ink/ink2350.xml"/><Relationship Id="rId11" Type="http://schemas.openxmlformats.org/officeDocument/2006/relationships/customXml" Target="../ink/ink2302.xml"/><Relationship Id="rId32" Type="http://schemas.openxmlformats.org/officeDocument/2006/relationships/customXml" Target="../ink/ink2312.xml"/><Relationship Id="rId37" Type="http://schemas.openxmlformats.org/officeDocument/2006/relationships/image" Target="../media/image343.png"/><Relationship Id="rId53" Type="http://schemas.openxmlformats.org/officeDocument/2006/relationships/image" Target="../media/image353.png"/><Relationship Id="rId58" Type="http://schemas.openxmlformats.org/officeDocument/2006/relationships/customXml" Target="../ink/ink2325.xml"/><Relationship Id="rId74" Type="http://schemas.openxmlformats.org/officeDocument/2006/relationships/customXml" Target="../ink/ink2333.xml"/><Relationship Id="rId79" Type="http://schemas.openxmlformats.org/officeDocument/2006/relationships/image" Target="../media/image366.png"/><Relationship Id="rId102" Type="http://schemas.openxmlformats.org/officeDocument/2006/relationships/image" Target="../media/image377.png"/><Relationship Id="rId123" Type="http://schemas.openxmlformats.org/officeDocument/2006/relationships/image" Target="../media/image24.png"/><Relationship Id="rId128" Type="http://schemas.openxmlformats.org/officeDocument/2006/relationships/customXml" Target="../ink/ink2361.xml"/><Relationship Id="rId5" Type="http://schemas.openxmlformats.org/officeDocument/2006/relationships/customXml" Target="../ink/ink2299.xml"/><Relationship Id="rId90" Type="http://schemas.openxmlformats.org/officeDocument/2006/relationships/customXml" Target="../ink/ink2341.xml"/><Relationship Id="rId95" Type="http://schemas.openxmlformats.org/officeDocument/2006/relationships/image" Target="../media/image374.png"/><Relationship Id="rId22" Type="http://schemas.openxmlformats.org/officeDocument/2006/relationships/image" Target="../media/image281.png"/><Relationship Id="rId27" Type="http://schemas.openxmlformats.org/officeDocument/2006/relationships/image" Target="../media/image3.png"/><Relationship Id="rId43" Type="http://schemas.openxmlformats.org/officeDocument/2006/relationships/image" Target="../media/image348.png"/><Relationship Id="rId48" Type="http://schemas.openxmlformats.org/officeDocument/2006/relationships/customXml" Target="../ink/ink2320.xml"/><Relationship Id="rId64" Type="http://schemas.openxmlformats.org/officeDocument/2006/relationships/customXml" Target="../ink/ink2328.xml"/><Relationship Id="rId69" Type="http://schemas.openxmlformats.org/officeDocument/2006/relationships/image" Target="../media/image361.png"/><Relationship Id="rId113" Type="http://schemas.openxmlformats.org/officeDocument/2006/relationships/customXml" Target="../ink/ink2353.xml"/><Relationship Id="rId118" Type="http://schemas.openxmlformats.org/officeDocument/2006/relationships/image" Target="../media/image382.png"/><Relationship Id="rId80" Type="http://schemas.openxmlformats.org/officeDocument/2006/relationships/customXml" Target="../ink/ink2336.xml"/><Relationship Id="rId85" Type="http://schemas.openxmlformats.org/officeDocument/2006/relationships/image" Target="../media/image369.png"/><Relationship Id="rId12" Type="http://schemas.openxmlformats.org/officeDocument/2006/relationships/image" Target="../media/image270.png"/><Relationship Id="rId17" Type="http://schemas.openxmlformats.org/officeDocument/2006/relationships/customXml" Target="../ink/ink2305.xml"/><Relationship Id="rId33" Type="http://schemas.openxmlformats.org/officeDocument/2006/relationships/image" Target="../media/image341.png"/><Relationship Id="rId38" Type="http://schemas.openxmlformats.org/officeDocument/2006/relationships/customXml" Target="../ink/ink2315.xml"/><Relationship Id="rId59" Type="http://schemas.openxmlformats.org/officeDocument/2006/relationships/image" Target="../media/image356.png"/><Relationship Id="rId103" Type="http://schemas.openxmlformats.org/officeDocument/2006/relationships/customXml" Target="../ink/ink2348.xml"/><Relationship Id="rId108" Type="http://schemas.openxmlformats.org/officeDocument/2006/relationships/image" Target="../media/image199.png"/><Relationship Id="rId124" Type="http://schemas.openxmlformats.org/officeDocument/2006/relationships/customXml" Target="../ink/ink2359.xml"/><Relationship Id="rId129" Type="http://schemas.openxmlformats.org/officeDocument/2006/relationships/image" Target="../media/image386.png"/><Relationship Id="rId54" Type="http://schemas.openxmlformats.org/officeDocument/2006/relationships/customXml" Target="../ink/ink2323.xml"/><Relationship Id="rId70" Type="http://schemas.openxmlformats.org/officeDocument/2006/relationships/customXml" Target="../ink/ink2331.xml"/><Relationship Id="rId75" Type="http://schemas.openxmlformats.org/officeDocument/2006/relationships/image" Target="../media/image364.png"/><Relationship Id="rId91" Type="http://schemas.openxmlformats.org/officeDocument/2006/relationships/image" Target="../media/image372.png"/><Relationship Id="rId96" Type="http://schemas.openxmlformats.org/officeDocument/2006/relationships/customXml" Target="../ink/ink234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67.png"/><Relationship Id="rId23" Type="http://schemas.openxmlformats.org/officeDocument/2006/relationships/customXml" Target="../ink/ink2308.xml"/><Relationship Id="rId28" Type="http://schemas.openxmlformats.org/officeDocument/2006/relationships/customXml" Target="../ink/ink2310.xml"/><Relationship Id="rId49" Type="http://schemas.openxmlformats.org/officeDocument/2006/relationships/image" Target="../media/image351.png"/><Relationship Id="rId114" Type="http://schemas.openxmlformats.org/officeDocument/2006/relationships/image" Target="../media/image380.png"/><Relationship Id="rId119" Type="http://schemas.openxmlformats.org/officeDocument/2006/relationships/customXml" Target="../ink/ink2356.xml"/><Relationship Id="rId44" Type="http://schemas.openxmlformats.org/officeDocument/2006/relationships/customXml" Target="../ink/ink2318.xml"/><Relationship Id="rId60" Type="http://schemas.openxmlformats.org/officeDocument/2006/relationships/customXml" Target="../ink/ink2326.xml"/><Relationship Id="rId65" Type="http://schemas.openxmlformats.org/officeDocument/2006/relationships/image" Target="../media/image359.png"/><Relationship Id="rId81" Type="http://schemas.openxmlformats.org/officeDocument/2006/relationships/image" Target="../media/image367.png"/><Relationship Id="rId86" Type="http://schemas.openxmlformats.org/officeDocument/2006/relationships/customXml" Target="../ink/ink2339.xml"/><Relationship Id="rId130" Type="http://schemas.openxmlformats.org/officeDocument/2006/relationships/customXml" Target="../ink/ink2362.xml"/><Relationship Id="rId13" Type="http://schemas.openxmlformats.org/officeDocument/2006/relationships/customXml" Target="../ink/ink2303.xml"/><Relationship Id="rId18" Type="http://schemas.openxmlformats.org/officeDocument/2006/relationships/image" Target="../media/image273.png"/><Relationship Id="rId39" Type="http://schemas.openxmlformats.org/officeDocument/2006/relationships/image" Target="../media/image346.png"/><Relationship Id="rId109" Type="http://schemas.openxmlformats.org/officeDocument/2006/relationships/customXml" Target="../ink/ink2351.xml"/><Relationship Id="rId34" Type="http://schemas.openxmlformats.org/officeDocument/2006/relationships/customXml" Target="../ink/ink2313.xml"/><Relationship Id="rId50" Type="http://schemas.openxmlformats.org/officeDocument/2006/relationships/customXml" Target="../ink/ink2321.xml"/><Relationship Id="rId55" Type="http://schemas.openxmlformats.org/officeDocument/2006/relationships/image" Target="../media/image354.png"/><Relationship Id="rId76" Type="http://schemas.openxmlformats.org/officeDocument/2006/relationships/customXml" Target="../ink/ink2334.xml"/><Relationship Id="rId97" Type="http://schemas.openxmlformats.org/officeDocument/2006/relationships/image" Target="../media/image375.png"/><Relationship Id="rId104" Type="http://schemas.openxmlformats.org/officeDocument/2006/relationships/image" Target="../media/image378.png"/><Relationship Id="rId120" Type="http://schemas.openxmlformats.org/officeDocument/2006/relationships/image" Target="../media/image383.png"/><Relationship Id="rId125" Type="http://schemas.openxmlformats.org/officeDocument/2006/relationships/image" Target="../media/image384.png"/><Relationship Id="rId7" Type="http://schemas.openxmlformats.org/officeDocument/2006/relationships/customXml" Target="../ink/ink2300.xml"/><Relationship Id="rId71" Type="http://schemas.openxmlformats.org/officeDocument/2006/relationships/image" Target="../media/image362.png"/><Relationship Id="rId92" Type="http://schemas.openxmlformats.org/officeDocument/2006/relationships/customXml" Target="../ink/ink2342.xml"/><Relationship Id="rId2" Type="http://schemas.openxmlformats.org/officeDocument/2006/relationships/customXml" Target="../ink/ink2297.xml"/><Relationship Id="rId29" Type="http://schemas.openxmlformats.org/officeDocument/2006/relationships/image" Target="../media/image330.png"/><Relationship Id="rId24" Type="http://schemas.openxmlformats.org/officeDocument/2006/relationships/image" Target="../media/image288.png"/><Relationship Id="rId40" Type="http://schemas.openxmlformats.org/officeDocument/2006/relationships/customXml" Target="../ink/ink2316.xml"/><Relationship Id="rId45" Type="http://schemas.openxmlformats.org/officeDocument/2006/relationships/image" Target="../media/image349.png"/><Relationship Id="rId66" Type="http://schemas.openxmlformats.org/officeDocument/2006/relationships/customXml" Target="../ink/ink2329.xml"/><Relationship Id="rId87" Type="http://schemas.openxmlformats.org/officeDocument/2006/relationships/image" Target="../media/image370.png"/><Relationship Id="rId110" Type="http://schemas.openxmlformats.org/officeDocument/2006/relationships/image" Target="../media/image200.png"/><Relationship Id="rId115" Type="http://schemas.openxmlformats.org/officeDocument/2006/relationships/customXml" Target="../ink/ink2354.xml"/><Relationship Id="rId131" Type="http://schemas.openxmlformats.org/officeDocument/2006/relationships/image" Target="../media/image387.png"/><Relationship Id="rId61" Type="http://schemas.openxmlformats.org/officeDocument/2006/relationships/image" Target="../media/image357.png"/><Relationship Id="rId82" Type="http://schemas.openxmlformats.org/officeDocument/2006/relationships/customXml" Target="../ink/ink2337.xml"/><Relationship Id="rId19" Type="http://schemas.openxmlformats.org/officeDocument/2006/relationships/customXml" Target="../ink/ink2306.xml"/><Relationship Id="rId14" Type="http://schemas.openxmlformats.org/officeDocument/2006/relationships/image" Target="../media/image271.png"/><Relationship Id="rId30" Type="http://schemas.openxmlformats.org/officeDocument/2006/relationships/customXml" Target="../ink/ink2311.xml"/><Relationship Id="rId35" Type="http://schemas.openxmlformats.org/officeDocument/2006/relationships/image" Target="../media/image342.png"/><Relationship Id="rId56" Type="http://schemas.openxmlformats.org/officeDocument/2006/relationships/customXml" Target="../ink/ink2324.xml"/><Relationship Id="rId77" Type="http://schemas.openxmlformats.org/officeDocument/2006/relationships/image" Target="../media/image365.png"/><Relationship Id="rId100" Type="http://schemas.openxmlformats.org/officeDocument/2006/relationships/image" Target="../media/image376.png"/><Relationship Id="rId105" Type="http://schemas.openxmlformats.org/officeDocument/2006/relationships/customXml" Target="../ink/ink2349.xml"/><Relationship Id="rId126" Type="http://schemas.openxmlformats.org/officeDocument/2006/relationships/customXml" Target="../ink/ink2360.xml"/><Relationship Id="rId8" Type="http://schemas.openxmlformats.org/officeDocument/2006/relationships/image" Target="../media/image268.png"/><Relationship Id="rId51" Type="http://schemas.openxmlformats.org/officeDocument/2006/relationships/image" Target="../media/image352.png"/><Relationship Id="rId72" Type="http://schemas.openxmlformats.org/officeDocument/2006/relationships/customXml" Target="../ink/ink2332.xml"/><Relationship Id="rId93" Type="http://schemas.openxmlformats.org/officeDocument/2006/relationships/image" Target="../media/image373.png"/><Relationship Id="rId98" Type="http://schemas.openxmlformats.org/officeDocument/2006/relationships/customXml" Target="../ink/ink2345.xml"/><Relationship Id="rId121" Type="http://schemas.openxmlformats.org/officeDocument/2006/relationships/customXml" Target="../ink/ink2357.xml"/><Relationship Id="rId3" Type="http://schemas.openxmlformats.org/officeDocument/2006/relationships/image" Target="../media/image266.png"/><Relationship Id="rId25" Type="http://schemas.openxmlformats.org/officeDocument/2006/relationships/customXml" Target="../ink/ink2309.xml"/><Relationship Id="rId46" Type="http://schemas.openxmlformats.org/officeDocument/2006/relationships/customXml" Target="../ink/ink2319.xml"/><Relationship Id="rId67" Type="http://schemas.openxmlformats.org/officeDocument/2006/relationships/image" Target="../media/image360.png"/><Relationship Id="rId116" Type="http://schemas.openxmlformats.org/officeDocument/2006/relationships/image" Target="../media/image381.png"/><Relationship Id="rId20" Type="http://schemas.openxmlformats.org/officeDocument/2006/relationships/image" Target="../media/image280.png"/><Relationship Id="rId41" Type="http://schemas.openxmlformats.org/officeDocument/2006/relationships/image" Target="../media/image347.png"/><Relationship Id="rId62" Type="http://schemas.openxmlformats.org/officeDocument/2006/relationships/customXml" Target="../ink/ink2327.xml"/><Relationship Id="rId83" Type="http://schemas.openxmlformats.org/officeDocument/2006/relationships/image" Target="../media/image368.png"/><Relationship Id="rId88" Type="http://schemas.openxmlformats.org/officeDocument/2006/relationships/customXml" Target="../ink/ink2340.xml"/><Relationship Id="rId111" Type="http://schemas.openxmlformats.org/officeDocument/2006/relationships/image" Target="../media/image4.png"/><Relationship Id="rId15" Type="http://schemas.openxmlformats.org/officeDocument/2006/relationships/customXml" Target="../ink/ink2304.xml"/><Relationship Id="rId36" Type="http://schemas.openxmlformats.org/officeDocument/2006/relationships/customXml" Target="../ink/ink2314.xml"/><Relationship Id="rId57" Type="http://schemas.openxmlformats.org/officeDocument/2006/relationships/image" Target="../media/image355.png"/><Relationship Id="rId106" Type="http://schemas.openxmlformats.org/officeDocument/2006/relationships/image" Target="../media/image379.png"/><Relationship Id="rId127" Type="http://schemas.openxmlformats.org/officeDocument/2006/relationships/image" Target="../media/image385.png"/><Relationship Id="rId10" Type="http://schemas.openxmlformats.org/officeDocument/2006/relationships/image" Target="../media/image269.png"/><Relationship Id="rId31" Type="http://schemas.openxmlformats.org/officeDocument/2006/relationships/image" Target="../media/image338.png"/><Relationship Id="rId52" Type="http://schemas.openxmlformats.org/officeDocument/2006/relationships/customXml" Target="../ink/ink2322.xml"/><Relationship Id="rId73" Type="http://schemas.openxmlformats.org/officeDocument/2006/relationships/image" Target="../media/image363.png"/><Relationship Id="rId78" Type="http://schemas.openxmlformats.org/officeDocument/2006/relationships/customXml" Target="../ink/ink2335.xml"/><Relationship Id="rId94" Type="http://schemas.openxmlformats.org/officeDocument/2006/relationships/customXml" Target="../ink/ink2343.xml"/><Relationship Id="rId99" Type="http://schemas.openxmlformats.org/officeDocument/2006/relationships/customXml" Target="../ink/ink2346.xml"/><Relationship Id="rId101" Type="http://schemas.openxmlformats.org/officeDocument/2006/relationships/customXml" Target="../ink/ink2347.xml"/><Relationship Id="rId122" Type="http://schemas.openxmlformats.org/officeDocument/2006/relationships/customXml" Target="../ink/ink2358.xml"/><Relationship Id="rId4" Type="http://schemas.openxmlformats.org/officeDocument/2006/relationships/customXml" Target="../ink/ink2298.xml"/><Relationship Id="rId9" Type="http://schemas.openxmlformats.org/officeDocument/2006/relationships/customXml" Target="../ink/ink2301.xml"/><Relationship Id="rId26" Type="http://schemas.openxmlformats.org/officeDocument/2006/relationships/image" Target="../media/image289.png"/></Relationships>
</file>

<file path=ppt/slides/_rels/slide1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408.xml"/><Relationship Id="rId671" Type="http://schemas.openxmlformats.org/officeDocument/2006/relationships/customXml" Target="../ink/ink2679.xml"/><Relationship Id="rId769" Type="http://schemas.openxmlformats.org/officeDocument/2006/relationships/image" Target="../media/image975.png"/><Relationship Id="rId976" Type="http://schemas.openxmlformats.org/officeDocument/2006/relationships/customXml" Target="../ink/ink2921.xml"/><Relationship Id="rId21" Type="http://schemas.openxmlformats.org/officeDocument/2006/relationships/customXml" Target="../ink/ink2372.xml"/><Relationship Id="rId324" Type="http://schemas.openxmlformats.org/officeDocument/2006/relationships/image" Target="../media/image9660.png"/><Relationship Id="rId531" Type="http://schemas.openxmlformats.org/officeDocument/2006/relationships/customXml" Target="../ink/ink2588.xml"/><Relationship Id="rId629" Type="http://schemas.openxmlformats.org/officeDocument/2006/relationships/image" Target="../media/image935.png"/><Relationship Id="rId170" Type="http://schemas.openxmlformats.org/officeDocument/2006/relationships/image" Target="../media/image8213.png"/><Relationship Id="rId836" Type="http://schemas.openxmlformats.org/officeDocument/2006/relationships/customXml" Target="../ink/ink2781.xml"/><Relationship Id="rId1021" Type="http://schemas.openxmlformats.org/officeDocument/2006/relationships/customXml" Target="../ink/ink2966.xml"/><Relationship Id="rId475" Type="http://schemas.openxmlformats.org/officeDocument/2006/relationships/customXml" Target="../ink/ink2549.xml"/><Relationship Id="rId682" Type="http://schemas.openxmlformats.org/officeDocument/2006/relationships/image" Target="../media/image942.png"/><Relationship Id="rId903" Type="http://schemas.openxmlformats.org/officeDocument/2006/relationships/customXml" Target="../ink/ink2848.xml"/><Relationship Id="rId32" Type="http://schemas.openxmlformats.org/officeDocument/2006/relationships/image" Target="../media/image7662.png"/><Relationship Id="rId128" Type="http://schemas.openxmlformats.org/officeDocument/2006/relationships/customXml" Target="../ink/ink2417.xml"/><Relationship Id="rId335" Type="http://schemas.openxmlformats.org/officeDocument/2006/relationships/image" Target="../media/image9690.png"/><Relationship Id="rId542" Type="http://schemas.openxmlformats.org/officeDocument/2006/relationships/image" Target="../media/image8962.png"/><Relationship Id="rId987" Type="http://schemas.openxmlformats.org/officeDocument/2006/relationships/customXml" Target="../ink/ink2932.xml"/><Relationship Id="rId402" Type="http://schemas.openxmlformats.org/officeDocument/2006/relationships/customXml" Target="../ink/ink2502.xml"/><Relationship Id="rId847" Type="http://schemas.openxmlformats.org/officeDocument/2006/relationships/customXml" Target="../ink/ink2792.xml"/><Relationship Id="rId486" Type="http://schemas.openxmlformats.org/officeDocument/2006/relationships/image" Target="../media/image8792.png"/><Relationship Id="rId693" Type="http://schemas.openxmlformats.org/officeDocument/2006/relationships/customXml" Target="../ink/ink2697.xml"/><Relationship Id="rId707" Type="http://schemas.openxmlformats.org/officeDocument/2006/relationships/customXml" Target="../ink/ink2706.xml"/><Relationship Id="rId914" Type="http://schemas.openxmlformats.org/officeDocument/2006/relationships/customXml" Target="../ink/ink2859.xml"/><Relationship Id="rId43" Type="http://schemas.openxmlformats.org/officeDocument/2006/relationships/customXml" Target="../ink/ink2383.xml"/><Relationship Id="rId139" Type="http://schemas.openxmlformats.org/officeDocument/2006/relationships/customXml" Target="../ink/ink2423.xml"/><Relationship Id="rId346" Type="http://schemas.openxmlformats.org/officeDocument/2006/relationships/customXml" Target="../ink/ink2469.xml"/><Relationship Id="rId553" Type="http://schemas.openxmlformats.org/officeDocument/2006/relationships/customXml" Target="../ink/ink2601.xml"/><Relationship Id="rId760" Type="http://schemas.openxmlformats.org/officeDocument/2006/relationships/image" Target="../media/image971.png"/><Relationship Id="rId998" Type="http://schemas.openxmlformats.org/officeDocument/2006/relationships/customXml" Target="../ink/ink2943.xml"/><Relationship Id="rId413" Type="http://schemas.openxmlformats.org/officeDocument/2006/relationships/customXml" Target="../ink/ink2511.xml"/><Relationship Id="rId858" Type="http://schemas.openxmlformats.org/officeDocument/2006/relationships/customXml" Target="../ink/ink2803.xml"/><Relationship Id="rId497" Type="http://schemas.openxmlformats.org/officeDocument/2006/relationships/customXml" Target="../ink/ink2565.xml"/><Relationship Id="rId620" Type="http://schemas.openxmlformats.org/officeDocument/2006/relationships/image" Target="../media/image931.png"/><Relationship Id="rId718" Type="http://schemas.openxmlformats.org/officeDocument/2006/relationships/customXml" Target="../ink/ink2713.xml"/><Relationship Id="rId925" Type="http://schemas.openxmlformats.org/officeDocument/2006/relationships/customXml" Target="../ink/ink2870.xml"/><Relationship Id="rId357" Type="http://schemas.openxmlformats.org/officeDocument/2006/relationships/image" Target="../media/image8412.png"/><Relationship Id="rId54" Type="http://schemas.openxmlformats.org/officeDocument/2006/relationships/customXml" Target="../ink/ink2388.xml"/><Relationship Id="rId564" Type="http://schemas.openxmlformats.org/officeDocument/2006/relationships/image" Target="../media/image9052.png"/><Relationship Id="rId771" Type="http://schemas.openxmlformats.org/officeDocument/2006/relationships/image" Target="../media/image976.png"/><Relationship Id="rId869" Type="http://schemas.openxmlformats.org/officeDocument/2006/relationships/customXml" Target="../ink/ink2814.xml"/><Relationship Id="rId424" Type="http://schemas.openxmlformats.org/officeDocument/2006/relationships/image" Target="../media/image8532.png"/><Relationship Id="rId631" Type="http://schemas.openxmlformats.org/officeDocument/2006/relationships/image" Target="../media/image936.png"/><Relationship Id="rId729" Type="http://schemas.openxmlformats.org/officeDocument/2006/relationships/image" Target="../media/image958.png"/><Relationship Id="rId936" Type="http://schemas.openxmlformats.org/officeDocument/2006/relationships/customXml" Target="../ink/ink2881.xml"/><Relationship Id="rId130" Type="http://schemas.openxmlformats.org/officeDocument/2006/relationships/customXml" Target="../ink/ink2418.xml"/><Relationship Id="rId368" Type="http://schemas.openxmlformats.org/officeDocument/2006/relationships/customXml" Target="../ink/ink2480.xml"/><Relationship Id="rId65" Type="http://schemas.openxmlformats.org/officeDocument/2006/relationships/image" Target="../media/image7832.png"/><Relationship Id="rId575" Type="http://schemas.openxmlformats.org/officeDocument/2006/relationships/image" Target="../media/image9112.png"/><Relationship Id="rId782" Type="http://schemas.openxmlformats.org/officeDocument/2006/relationships/customXml" Target="../ink/ink2750.xml"/><Relationship Id="rId435" Type="http://schemas.openxmlformats.org/officeDocument/2006/relationships/customXml" Target="../ink/ink2525.xml"/><Relationship Id="rId642" Type="http://schemas.openxmlformats.org/officeDocument/2006/relationships/customXml" Target="../ink/ink2651.xml"/><Relationship Id="rId502" Type="http://schemas.openxmlformats.org/officeDocument/2006/relationships/customXml" Target="../ink/ink2568.xml"/><Relationship Id="rId947" Type="http://schemas.openxmlformats.org/officeDocument/2006/relationships/customXml" Target="../ink/ink2892.xml"/><Relationship Id="rId141" Type="http://schemas.openxmlformats.org/officeDocument/2006/relationships/customXml" Target="../ink/ink2424.xml"/><Relationship Id="rId379" Type="http://schemas.openxmlformats.org/officeDocument/2006/relationships/image" Target="../media/image7893.png"/><Relationship Id="rId586" Type="http://schemas.openxmlformats.org/officeDocument/2006/relationships/customXml" Target="../ink/ink2619.xml"/><Relationship Id="rId793" Type="http://schemas.openxmlformats.org/officeDocument/2006/relationships/image" Target="../media/image986.png"/><Relationship Id="rId807" Type="http://schemas.openxmlformats.org/officeDocument/2006/relationships/image" Target="../media/image992.png"/><Relationship Id="rId7" Type="http://schemas.openxmlformats.org/officeDocument/2006/relationships/customXml" Target="../ink/ink2365.xml"/><Relationship Id="rId446" Type="http://schemas.openxmlformats.org/officeDocument/2006/relationships/customXml" Target="../ink/ink2533.xml"/><Relationship Id="rId653" Type="http://schemas.openxmlformats.org/officeDocument/2006/relationships/customXml" Target="../ink/ink2661.xml"/><Relationship Id="rId860" Type="http://schemas.openxmlformats.org/officeDocument/2006/relationships/customXml" Target="../ink/ink2805.xml"/><Relationship Id="rId958" Type="http://schemas.openxmlformats.org/officeDocument/2006/relationships/customXml" Target="../ink/ink2903.xml"/><Relationship Id="rId87" Type="http://schemas.openxmlformats.org/officeDocument/2006/relationships/image" Target="../media/image794.png"/><Relationship Id="rId513" Type="http://schemas.openxmlformats.org/officeDocument/2006/relationships/image" Target="../media/image8862.png"/><Relationship Id="rId597" Type="http://schemas.openxmlformats.org/officeDocument/2006/relationships/image" Target="../media/image9212.png"/><Relationship Id="rId720" Type="http://schemas.openxmlformats.org/officeDocument/2006/relationships/customXml" Target="../ink/ink2715.xml"/><Relationship Id="rId818" Type="http://schemas.openxmlformats.org/officeDocument/2006/relationships/customXml" Target="../ink/ink2771.xml"/><Relationship Id="rId152" Type="http://schemas.openxmlformats.org/officeDocument/2006/relationships/image" Target="../media/image8142.png"/><Relationship Id="rId457" Type="http://schemas.openxmlformats.org/officeDocument/2006/relationships/image" Target="../media/image8672.png"/><Relationship Id="rId1003" Type="http://schemas.openxmlformats.org/officeDocument/2006/relationships/customXml" Target="../ink/ink2948.xml"/><Relationship Id="rId664" Type="http://schemas.openxmlformats.org/officeDocument/2006/relationships/customXml" Target="../ink/ink2672.xml"/><Relationship Id="rId871" Type="http://schemas.openxmlformats.org/officeDocument/2006/relationships/customXml" Target="../ink/ink2816.xml"/><Relationship Id="rId969" Type="http://schemas.openxmlformats.org/officeDocument/2006/relationships/customXml" Target="../ink/ink2914.xml"/><Relationship Id="rId14" Type="http://schemas.openxmlformats.org/officeDocument/2006/relationships/image" Target="../media/image7582.png"/><Relationship Id="rId524" Type="http://schemas.openxmlformats.org/officeDocument/2006/relationships/customXml" Target="../ink/ink2583.xml"/><Relationship Id="rId731" Type="http://schemas.openxmlformats.org/officeDocument/2006/relationships/image" Target="../media/image959.png"/><Relationship Id="rId98" Type="http://schemas.openxmlformats.org/officeDocument/2006/relationships/image" Target="../media/image7803.png"/><Relationship Id="rId163" Type="http://schemas.openxmlformats.org/officeDocument/2006/relationships/customXml" Target="../ink/ink2441.xml"/><Relationship Id="rId370" Type="http://schemas.openxmlformats.org/officeDocument/2006/relationships/customXml" Target="../ink/ink2481.xml"/><Relationship Id="rId829" Type="http://schemas.openxmlformats.org/officeDocument/2006/relationships/image" Target="../media/image1002.png"/><Relationship Id="rId1014" Type="http://schemas.openxmlformats.org/officeDocument/2006/relationships/customXml" Target="../ink/ink2959.xml"/><Relationship Id="rId230" Type="http://schemas.openxmlformats.org/officeDocument/2006/relationships/image" Target="../media/image857.png"/><Relationship Id="rId468" Type="http://schemas.openxmlformats.org/officeDocument/2006/relationships/image" Target="../media/image8722.png"/><Relationship Id="rId675" Type="http://schemas.openxmlformats.org/officeDocument/2006/relationships/customXml" Target="../ink/ink2683.xml"/><Relationship Id="rId882" Type="http://schemas.openxmlformats.org/officeDocument/2006/relationships/customXml" Target="../ink/ink2827.xml"/><Relationship Id="rId25" Type="http://schemas.openxmlformats.org/officeDocument/2006/relationships/customXml" Target="../ink/ink2374.xml"/><Relationship Id="rId328" Type="http://schemas.openxmlformats.org/officeDocument/2006/relationships/customXml" Target="../ink/ink2458.xml"/><Relationship Id="rId535" Type="http://schemas.openxmlformats.org/officeDocument/2006/relationships/image" Target="../media/image8932.png"/><Relationship Id="rId742" Type="http://schemas.openxmlformats.org/officeDocument/2006/relationships/customXml" Target="../ink/ink2728.xml"/><Relationship Id="rId174" Type="http://schemas.openxmlformats.org/officeDocument/2006/relationships/image" Target="../media/image8232.png"/><Relationship Id="rId381" Type="http://schemas.openxmlformats.org/officeDocument/2006/relationships/image" Target="../media/image7962.png"/><Relationship Id="rId602" Type="http://schemas.openxmlformats.org/officeDocument/2006/relationships/customXml" Target="../ink/ink2628.xml"/><Relationship Id="rId479" Type="http://schemas.openxmlformats.org/officeDocument/2006/relationships/image" Target="../media/image8762.png"/><Relationship Id="rId686" Type="http://schemas.openxmlformats.org/officeDocument/2006/relationships/customXml" Target="../ink/ink2693.xml"/><Relationship Id="rId893" Type="http://schemas.openxmlformats.org/officeDocument/2006/relationships/customXml" Target="../ink/ink2838.xml"/><Relationship Id="rId907" Type="http://schemas.openxmlformats.org/officeDocument/2006/relationships/customXml" Target="../ink/ink2852.xml"/><Relationship Id="rId36" Type="http://schemas.openxmlformats.org/officeDocument/2006/relationships/image" Target="../media/image7682.png"/><Relationship Id="rId339" Type="http://schemas.openxmlformats.org/officeDocument/2006/relationships/image" Target="../media/image8322.png"/><Relationship Id="rId546" Type="http://schemas.openxmlformats.org/officeDocument/2006/relationships/customXml" Target="../ink/ink2597.xml"/><Relationship Id="rId753" Type="http://schemas.openxmlformats.org/officeDocument/2006/relationships/image" Target="../media/image968.png"/><Relationship Id="rId101" Type="http://schemas.openxmlformats.org/officeDocument/2006/relationships/customXml" Target="../ink/ink2399.xml"/><Relationship Id="rId185" Type="http://schemas.openxmlformats.org/officeDocument/2006/relationships/customXml" Target="../ink/ink2452.xml"/><Relationship Id="rId406" Type="http://schemas.openxmlformats.org/officeDocument/2006/relationships/customXml" Target="../ink/ink2506.xml"/><Relationship Id="rId960" Type="http://schemas.openxmlformats.org/officeDocument/2006/relationships/customXml" Target="../ink/ink2905.xml"/><Relationship Id="rId392" Type="http://schemas.openxmlformats.org/officeDocument/2006/relationships/image" Target="../media/image8022.png"/><Relationship Id="rId613" Type="http://schemas.openxmlformats.org/officeDocument/2006/relationships/customXml" Target="../ink/ink2634.xml"/><Relationship Id="rId697" Type="http://schemas.openxmlformats.org/officeDocument/2006/relationships/customXml" Target="../ink/ink2699.xml"/><Relationship Id="rId820" Type="http://schemas.openxmlformats.org/officeDocument/2006/relationships/customXml" Target="../ink/ink2772.xml"/><Relationship Id="rId918" Type="http://schemas.openxmlformats.org/officeDocument/2006/relationships/customXml" Target="../ink/ink2863.xml"/><Relationship Id="rId47" Type="http://schemas.openxmlformats.org/officeDocument/2006/relationships/customXml" Target="../ink/ink2385.xml"/><Relationship Id="rId112" Type="http://schemas.openxmlformats.org/officeDocument/2006/relationships/customXml" Target="../ink/ink2403.xml"/><Relationship Id="rId557" Type="http://schemas.openxmlformats.org/officeDocument/2006/relationships/customXml" Target="../ink/ink2603.xml"/><Relationship Id="rId764" Type="http://schemas.openxmlformats.org/officeDocument/2006/relationships/customXml" Target="../ink/ink2741.xml"/><Relationship Id="rId971" Type="http://schemas.openxmlformats.org/officeDocument/2006/relationships/customXml" Target="../ink/ink2916.xml"/><Relationship Id="rId417" Type="http://schemas.openxmlformats.org/officeDocument/2006/relationships/customXml" Target="../ink/ink2513.xml"/><Relationship Id="rId624" Type="http://schemas.openxmlformats.org/officeDocument/2006/relationships/image" Target="../media/image933.png"/><Relationship Id="rId831" Type="http://schemas.openxmlformats.org/officeDocument/2006/relationships/customXml" Target="../ink/ink2778.xml"/><Relationship Id="rId470" Type="http://schemas.openxmlformats.org/officeDocument/2006/relationships/customXml" Target="../ink/ink2546.xml"/><Relationship Id="rId929" Type="http://schemas.openxmlformats.org/officeDocument/2006/relationships/customXml" Target="../ink/ink2874.xml"/><Relationship Id="rId123" Type="http://schemas.openxmlformats.org/officeDocument/2006/relationships/customXml" Target="../ink/ink2412.xml"/><Relationship Id="rId330" Type="http://schemas.openxmlformats.org/officeDocument/2006/relationships/customXml" Target="../ink/ink2460.xml"/><Relationship Id="rId568" Type="http://schemas.openxmlformats.org/officeDocument/2006/relationships/image" Target="../media/image9072.png"/><Relationship Id="rId775" Type="http://schemas.openxmlformats.org/officeDocument/2006/relationships/image" Target="../media/image978.png"/><Relationship Id="rId982" Type="http://schemas.openxmlformats.org/officeDocument/2006/relationships/customXml" Target="../ink/ink2927.xml"/><Relationship Id="rId428" Type="http://schemas.openxmlformats.org/officeDocument/2006/relationships/customXml" Target="../ink/ink2520.xml"/><Relationship Id="rId635" Type="http://schemas.openxmlformats.org/officeDocument/2006/relationships/image" Target="../media/image938.png"/><Relationship Id="rId842" Type="http://schemas.openxmlformats.org/officeDocument/2006/relationships/customXml" Target="../ink/ink2787.xml"/><Relationship Id="rId481" Type="http://schemas.openxmlformats.org/officeDocument/2006/relationships/image" Target="../media/image8772.png"/><Relationship Id="rId702" Type="http://schemas.openxmlformats.org/officeDocument/2006/relationships/image" Target="../media/image949.png"/><Relationship Id="rId134" Type="http://schemas.openxmlformats.org/officeDocument/2006/relationships/customXml" Target="../ink/ink2420.xml"/><Relationship Id="rId69" Type="http://schemas.openxmlformats.org/officeDocument/2006/relationships/image" Target="../media/image7852.png"/><Relationship Id="rId579" Type="http://schemas.openxmlformats.org/officeDocument/2006/relationships/image" Target="../media/image9132.png"/><Relationship Id="rId786" Type="http://schemas.openxmlformats.org/officeDocument/2006/relationships/customXml" Target="../ink/ink2753.xml"/><Relationship Id="rId993" Type="http://schemas.openxmlformats.org/officeDocument/2006/relationships/customXml" Target="../ink/ink2938.xml"/><Relationship Id="rId341" Type="http://schemas.openxmlformats.org/officeDocument/2006/relationships/image" Target="../media/image8332.png"/><Relationship Id="rId439" Type="http://schemas.openxmlformats.org/officeDocument/2006/relationships/customXml" Target="../ink/ink2528.xml"/><Relationship Id="rId646" Type="http://schemas.openxmlformats.org/officeDocument/2006/relationships/customXml" Target="../ink/ink2654.xml"/><Relationship Id="rId506" Type="http://schemas.openxmlformats.org/officeDocument/2006/relationships/customXml" Target="../ink/ink2571.xml"/><Relationship Id="rId853" Type="http://schemas.openxmlformats.org/officeDocument/2006/relationships/customXml" Target="../ink/ink2798.xml"/><Relationship Id="rId492" Type="http://schemas.openxmlformats.org/officeDocument/2006/relationships/customXml" Target="../ink/ink2561.xml"/><Relationship Id="rId713" Type="http://schemas.openxmlformats.org/officeDocument/2006/relationships/image" Target="../media/image952.png"/><Relationship Id="rId797" Type="http://schemas.openxmlformats.org/officeDocument/2006/relationships/customXml" Target="../ink/ink2759.xml"/><Relationship Id="rId920" Type="http://schemas.openxmlformats.org/officeDocument/2006/relationships/customXml" Target="../ink/ink2865.xml"/><Relationship Id="rId145" Type="http://schemas.openxmlformats.org/officeDocument/2006/relationships/customXml" Target="../ink/ink2428.xml"/><Relationship Id="rId352" Type="http://schemas.openxmlformats.org/officeDocument/2006/relationships/customXml" Target="../ink/ink2472.xml"/><Relationship Id="rId657" Type="http://schemas.openxmlformats.org/officeDocument/2006/relationships/customXml" Target="../ink/ink2665.xml"/><Relationship Id="rId864" Type="http://schemas.openxmlformats.org/officeDocument/2006/relationships/customXml" Target="../ink/ink2809.xml"/><Relationship Id="rId517" Type="http://schemas.openxmlformats.org/officeDocument/2006/relationships/customXml" Target="../ink/ink2578.xml"/><Relationship Id="rId724" Type="http://schemas.openxmlformats.org/officeDocument/2006/relationships/customXml" Target="../ink/ink2718.xml"/><Relationship Id="rId931" Type="http://schemas.openxmlformats.org/officeDocument/2006/relationships/customXml" Target="../ink/ink2876.xml"/><Relationship Id="rId156" Type="http://schemas.openxmlformats.org/officeDocument/2006/relationships/image" Target="../media/image8152.png"/><Relationship Id="rId363" Type="http://schemas.openxmlformats.org/officeDocument/2006/relationships/image" Target="../media/image7833.png"/><Relationship Id="rId570" Type="http://schemas.openxmlformats.org/officeDocument/2006/relationships/customXml" Target="../ink/ink2611.xml"/><Relationship Id="rId1007" Type="http://schemas.openxmlformats.org/officeDocument/2006/relationships/customXml" Target="../ink/ink2952.xml"/><Relationship Id="rId430" Type="http://schemas.openxmlformats.org/officeDocument/2006/relationships/customXml" Target="../ink/ink2522.xml"/><Relationship Id="rId668" Type="http://schemas.openxmlformats.org/officeDocument/2006/relationships/customXml" Target="../ink/ink2676.xml"/><Relationship Id="rId875" Type="http://schemas.openxmlformats.org/officeDocument/2006/relationships/customXml" Target="../ink/ink2820.xml"/><Relationship Id="rId18" Type="http://schemas.openxmlformats.org/officeDocument/2006/relationships/image" Target="../media/image7602.png"/><Relationship Id="rId528" Type="http://schemas.openxmlformats.org/officeDocument/2006/relationships/customXml" Target="../ink/ink2586.xml"/><Relationship Id="rId735" Type="http://schemas.openxmlformats.org/officeDocument/2006/relationships/customXml" Target="../ink/ink2724.xml"/><Relationship Id="rId942" Type="http://schemas.openxmlformats.org/officeDocument/2006/relationships/customXml" Target="../ink/ink2887.xml"/><Relationship Id="rId167" Type="http://schemas.openxmlformats.org/officeDocument/2006/relationships/image" Target="../media/image8192.png"/><Relationship Id="rId374" Type="http://schemas.openxmlformats.org/officeDocument/2006/relationships/customXml" Target="../ink/ink2484.xml"/><Relationship Id="rId581" Type="http://schemas.openxmlformats.org/officeDocument/2006/relationships/image" Target="../media/image9142.png"/><Relationship Id="rId1018" Type="http://schemas.openxmlformats.org/officeDocument/2006/relationships/customXml" Target="../ink/ink2963.xml"/><Relationship Id="rId71" Type="http://schemas.openxmlformats.org/officeDocument/2006/relationships/image" Target="../media/image7862.png"/><Relationship Id="rId679" Type="http://schemas.openxmlformats.org/officeDocument/2006/relationships/customXml" Target="../ink/ink2687.xml"/><Relationship Id="rId802" Type="http://schemas.openxmlformats.org/officeDocument/2006/relationships/image" Target="../media/image990.png"/><Relationship Id="rId886" Type="http://schemas.openxmlformats.org/officeDocument/2006/relationships/customXml" Target="../ink/ink2831.xml"/><Relationship Id="rId2" Type="http://schemas.openxmlformats.org/officeDocument/2006/relationships/customXml" Target="../ink/ink2363.xml"/><Relationship Id="rId29" Type="http://schemas.openxmlformats.org/officeDocument/2006/relationships/customXml" Target="../ink/ink2376.xml"/><Relationship Id="rId441" Type="http://schemas.openxmlformats.org/officeDocument/2006/relationships/customXml" Target="../ink/ink2529.xml"/><Relationship Id="rId539" Type="http://schemas.openxmlformats.org/officeDocument/2006/relationships/image" Target="../media/image8952.png"/><Relationship Id="rId746" Type="http://schemas.openxmlformats.org/officeDocument/2006/relationships/image" Target="../media/image965.png"/><Relationship Id="rId178" Type="http://schemas.openxmlformats.org/officeDocument/2006/relationships/image" Target="../media/image7834.png"/><Relationship Id="rId953" Type="http://schemas.openxmlformats.org/officeDocument/2006/relationships/customXml" Target="../ink/ink2898.xml"/><Relationship Id="rId82" Type="http://schemas.openxmlformats.org/officeDocument/2006/relationships/customXml" Target="../ink/ink2390.xml"/><Relationship Id="rId385" Type="http://schemas.openxmlformats.org/officeDocument/2006/relationships/image" Target="../media/image7982.png"/><Relationship Id="rId592" Type="http://schemas.openxmlformats.org/officeDocument/2006/relationships/customXml" Target="../ink/ink2623.xml"/><Relationship Id="rId606" Type="http://schemas.openxmlformats.org/officeDocument/2006/relationships/image" Target="../media/image925.png"/><Relationship Id="rId813" Type="http://schemas.openxmlformats.org/officeDocument/2006/relationships/customXml" Target="../ink/ink2768.xml"/><Relationship Id="rId452" Type="http://schemas.openxmlformats.org/officeDocument/2006/relationships/customXml" Target="../ink/ink2536.xml"/><Relationship Id="rId897" Type="http://schemas.openxmlformats.org/officeDocument/2006/relationships/customXml" Target="../ink/ink2842.xml"/><Relationship Id="rId105" Type="http://schemas.openxmlformats.org/officeDocument/2006/relationships/image" Target="../media/image8014.png"/><Relationship Id="rId757" Type="http://schemas.openxmlformats.org/officeDocument/2006/relationships/customXml" Target="../ink/ink2737.xml"/><Relationship Id="rId964" Type="http://schemas.openxmlformats.org/officeDocument/2006/relationships/customXml" Target="../ink/ink2909.xml"/><Relationship Id="rId93" Type="http://schemas.openxmlformats.org/officeDocument/2006/relationships/customXml" Target="../ink/ink2395.xml"/><Relationship Id="rId189" Type="http://schemas.openxmlformats.org/officeDocument/2006/relationships/customXml" Target="../ink/ink2454.xml"/><Relationship Id="rId396" Type="http://schemas.openxmlformats.org/officeDocument/2006/relationships/image" Target="../media/image7772.png"/><Relationship Id="rId617" Type="http://schemas.openxmlformats.org/officeDocument/2006/relationships/image" Target="../media/image930.png"/><Relationship Id="rId824" Type="http://schemas.openxmlformats.org/officeDocument/2006/relationships/customXml" Target="../ink/ink2774.xml"/><Relationship Id="rId463" Type="http://schemas.openxmlformats.org/officeDocument/2006/relationships/customXml" Target="../ink/ink2542.xml"/><Relationship Id="rId670" Type="http://schemas.openxmlformats.org/officeDocument/2006/relationships/customXml" Target="../ink/ink2678.xml"/><Relationship Id="rId116" Type="http://schemas.openxmlformats.org/officeDocument/2006/relationships/customXml" Target="../ink/ink2407.xml"/><Relationship Id="rId530" Type="http://schemas.openxmlformats.org/officeDocument/2006/relationships/customXml" Target="../ink/ink2587.xml"/><Relationship Id="rId768" Type="http://schemas.openxmlformats.org/officeDocument/2006/relationships/customXml" Target="../ink/ink2743.xml"/><Relationship Id="rId975" Type="http://schemas.openxmlformats.org/officeDocument/2006/relationships/customXml" Target="../ink/ink2920.xml"/><Relationship Id="rId20" Type="http://schemas.openxmlformats.org/officeDocument/2006/relationships/image" Target="../media/image7614.png"/><Relationship Id="rId628" Type="http://schemas.openxmlformats.org/officeDocument/2006/relationships/customXml" Target="../ink/ink2643.xml"/><Relationship Id="rId835" Type="http://schemas.openxmlformats.org/officeDocument/2006/relationships/image" Target="../media/image1004.png"/><Relationship Id="rId474" Type="http://schemas.openxmlformats.org/officeDocument/2006/relationships/customXml" Target="../ink/ink2548.xml"/><Relationship Id="rId1020" Type="http://schemas.openxmlformats.org/officeDocument/2006/relationships/customXml" Target="../ink/ink2965.xml"/><Relationship Id="rId127" Type="http://schemas.openxmlformats.org/officeDocument/2006/relationships/customXml" Target="../ink/ink2416.xml"/><Relationship Id="rId681" Type="http://schemas.openxmlformats.org/officeDocument/2006/relationships/customXml" Target="../ink/ink2689.xml"/><Relationship Id="rId779" Type="http://schemas.openxmlformats.org/officeDocument/2006/relationships/image" Target="../media/image980.png"/><Relationship Id="rId902" Type="http://schemas.openxmlformats.org/officeDocument/2006/relationships/customXml" Target="../ink/ink2847.xml"/><Relationship Id="rId986" Type="http://schemas.openxmlformats.org/officeDocument/2006/relationships/customXml" Target="../ink/ink2931.xml"/><Relationship Id="rId31" Type="http://schemas.openxmlformats.org/officeDocument/2006/relationships/customXml" Target="../ink/ink2377.xml"/><Relationship Id="rId334" Type="http://schemas.openxmlformats.org/officeDocument/2006/relationships/customXml" Target="../ink/ink2463.xml"/><Relationship Id="rId541" Type="http://schemas.openxmlformats.org/officeDocument/2006/relationships/customXml" Target="../ink/ink2594.xml"/><Relationship Id="rId639" Type="http://schemas.openxmlformats.org/officeDocument/2006/relationships/customXml" Target="../ink/ink2649.xml"/><Relationship Id="rId401" Type="http://schemas.openxmlformats.org/officeDocument/2006/relationships/customXml" Target="../ink/ink2501.xml"/><Relationship Id="rId846" Type="http://schemas.openxmlformats.org/officeDocument/2006/relationships/customXml" Target="../ink/ink2791.xml"/><Relationship Id="rId485" Type="http://schemas.openxmlformats.org/officeDocument/2006/relationships/customXml" Target="../ink/ink2555.xml"/><Relationship Id="rId692" Type="http://schemas.openxmlformats.org/officeDocument/2006/relationships/image" Target="../media/image945.png"/><Relationship Id="rId706" Type="http://schemas.openxmlformats.org/officeDocument/2006/relationships/customXml" Target="../ink/ink2705.xml"/><Relationship Id="rId913" Type="http://schemas.openxmlformats.org/officeDocument/2006/relationships/customXml" Target="../ink/ink2858.xml"/><Relationship Id="rId42" Type="http://schemas.openxmlformats.org/officeDocument/2006/relationships/image" Target="../media/image7714.png"/><Relationship Id="rId138" Type="http://schemas.openxmlformats.org/officeDocument/2006/relationships/image" Target="../media/image8114.png"/><Relationship Id="rId345" Type="http://schemas.openxmlformats.org/officeDocument/2006/relationships/image" Target="../media/image8352.png"/><Relationship Id="rId552" Type="http://schemas.openxmlformats.org/officeDocument/2006/relationships/image" Target="../media/image9003.png"/><Relationship Id="rId997" Type="http://schemas.openxmlformats.org/officeDocument/2006/relationships/customXml" Target="../ink/ink2942.xml"/><Relationship Id="rId191" Type="http://schemas.openxmlformats.org/officeDocument/2006/relationships/customXml" Target="../ink/ink2455.xml"/><Relationship Id="rId412" Type="http://schemas.openxmlformats.org/officeDocument/2006/relationships/customXml" Target="../ink/ink2510.xml"/><Relationship Id="rId857" Type="http://schemas.openxmlformats.org/officeDocument/2006/relationships/customXml" Target="../ink/ink2802.xml"/><Relationship Id="rId496" Type="http://schemas.openxmlformats.org/officeDocument/2006/relationships/image" Target="../media/image8803.png"/><Relationship Id="rId717" Type="http://schemas.openxmlformats.org/officeDocument/2006/relationships/image" Target="../media/image954.png"/><Relationship Id="rId924" Type="http://schemas.openxmlformats.org/officeDocument/2006/relationships/customXml" Target="../ink/ink2869.xml"/><Relationship Id="rId53" Type="http://schemas.openxmlformats.org/officeDocument/2006/relationships/image" Target="../media/image3.png"/><Relationship Id="rId149" Type="http://schemas.openxmlformats.org/officeDocument/2006/relationships/customXml" Target="../ink/ink2431.xml"/><Relationship Id="rId356" Type="http://schemas.openxmlformats.org/officeDocument/2006/relationships/customXml" Target="../ink/ink2474.xml"/><Relationship Id="rId563" Type="http://schemas.openxmlformats.org/officeDocument/2006/relationships/customXml" Target="../ink/ink2607.xml"/><Relationship Id="rId770" Type="http://schemas.openxmlformats.org/officeDocument/2006/relationships/customXml" Target="../ink/ink2744.xml"/><Relationship Id="rId423" Type="http://schemas.openxmlformats.org/officeDocument/2006/relationships/customXml" Target="../ink/ink2516.xml"/><Relationship Id="rId868" Type="http://schemas.openxmlformats.org/officeDocument/2006/relationships/customXml" Target="../ink/ink2813.xml"/><Relationship Id="rId630" Type="http://schemas.openxmlformats.org/officeDocument/2006/relationships/customXml" Target="../ink/ink2644.xml"/><Relationship Id="rId728" Type="http://schemas.openxmlformats.org/officeDocument/2006/relationships/customXml" Target="../ink/ink2720.xml"/><Relationship Id="rId935" Type="http://schemas.openxmlformats.org/officeDocument/2006/relationships/customXml" Target="../ink/ink2880.xml"/><Relationship Id="rId367" Type="http://schemas.openxmlformats.org/officeDocument/2006/relationships/image" Target="../media/image7853.png"/><Relationship Id="rId574" Type="http://schemas.openxmlformats.org/officeDocument/2006/relationships/customXml" Target="../ink/ink2613.xml"/><Relationship Id="rId781" Type="http://schemas.openxmlformats.org/officeDocument/2006/relationships/image" Target="../media/image981.png"/><Relationship Id="rId879" Type="http://schemas.openxmlformats.org/officeDocument/2006/relationships/customXml" Target="../ink/ink2824.xml"/><Relationship Id="rId434" Type="http://schemas.openxmlformats.org/officeDocument/2006/relationships/customXml" Target="../ink/ink2524.xml"/><Relationship Id="rId641" Type="http://schemas.openxmlformats.org/officeDocument/2006/relationships/customXml" Target="../ink/ink2650.xml"/><Relationship Id="rId739" Type="http://schemas.openxmlformats.org/officeDocument/2006/relationships/image" Target="../media/image962.png"/><Relationship Id="rId501" Type="http://schemas.openxmlformats.org/officeDocument/2006/relationships/image" Target="../media/image8822.png"/><Relationship Id="rId946" Type="http://schemas.openxmlformats.org/officeDocument/2006/relationships/customXml" Target="../ink/ink2891.xml"/><Relationship Id="rId140" Type="http://schemas.openxmlformats.org/officeDocument/2006/relationships/image" Target="../media/image8122.png"/><Relationship Id="rId378" Type="http://schemas.openxmlformats.org/officeDocument/2006/relationships/customXml" Target="../ink/ink2487.xml"/><Relationship Id="rId75" Type="http://schemas.openxmlformats.org/officeDocument/2006/relationships/image" Target="../media/image7882.png"/><Relationship Id="rId585" Type="http://schemas.openxmlformats.org/officeDocument/2006/relationships/image" Target="../media/image9162.png"/><Relationship Id="rId792" Type="http://schemas.openxmlformats.org/officeDocument/2006/relationships/customXml" Target="../ink/ink2756.xml"/><Relationship Id="rId806" Type="http://schemas.openxmlformats.org/officeDocument/2006/relationships/customXml" Target="../ink/ink2764.xml"/><Relationship Id="rId6" Type="http://schemas.openxmlformats.org/officeDocument/2006/relationships/image" Target="../media/image7542.png"/><Relationship Id="rId445" Type="http://schemas.openxmlformats.org/officeDocument/2006/relationships/customXml" Target="../ink/ink2532.xml"/><Relationship Id="rId652" Type="http://schemas.openxmlformats.org/officeDocument/2006/relationships/customXml" Target="../ink/ink2660.xml"/><Relationship Id="rId512" Type="http://schemas.openxmlformats.org/officeDocument/2006/relationships/customXml" Target="../ink/ink2575.xml"/><Relationship Id="rId957" Type="http://schemas.openxmlformats.org/officeDocument/2006/relationships/customXml" Target="../ink/ink2902.xml"/><Relationship Id="rId86" Type="http://schemas.openxmlformats.org/officeDocument/2006/relationships/customXml" Target="../ink/ink2392.xml"/><Relationship Id="rId151" Type="http://schemas.openxmlformats.org/officeDocument/2006/relationships/customXml" Target="../ink/ink2433.xml"/><Relationship Id="rId389" Type="http://schemas.openxmlformats.org/officeDocument/2006/relationships/customXml" Target="../ink/ink2493.xml"/><Relationship Id="rId596" Type="http://schemas.openxmlformats.org/officeDocument/2006/relationships/customXml" Target="../ink/ink2625.xml"/><Relationship Id="rId817" Type="http://schemas.openxmlformats.org/officeDocument/2006/relationships/customXml" Target="../ink/ink2770.xml"/><Relationship Id="rId1002" Type="http://schemas.openxmlformats.org/officeDocument/2006/relationships/customXml" Target="../ink/ink2947.xml"/><Relationship Id="rId456" Type="http://schemas.openxmlformats.org/officeDocument/2006/relationships/customXml" Target="../ink/ink2538.xml"/><Relationship Id="rId663" Type="http://schemas.openxmlformats.org/officeDocument/2006/relationships/customXml" Target="../ink/ink2671.xml"/><Relationship Id="rId870" Type="http://schemas.openxmlformats.org/officeDocument/2006/relationships/customXml" Target="../ink/ink2815.xml"/><Relationship Id="rId13" Type="http://schemas.openxmlformats.org/officeDocument/2006/relationships/customXml" Target="../ink/ink2368.xml"/><Relationship Id="rId523" Type="http://schemas.openxmlformats.org/officeDocument/2006/relationships/image" Target="../media/image8892.png"/><Relationship Id="rId968" Type="http://schemas.openxmlformats.org/officeDocument/2006/relationships/customXml" Target="../ink/ink2913.xml"/><Relationship Id="rId97" Type="http://schemas.openxmlformats.org/officeDocument/2006/relationships/customXml" Target="../ink/ink2397.xml"/><Relationship Id="rId730" Type="http://schemas.openxmlformats.org/officeDocument/2006/relationships/customXml" Target="../ink/ink2721.xml"/><Relationship Id="rId828" Type="http://schemas.openxmlformats.org/officeDocument/2006/relationships/customXml" Target="../ink/ink2776.xml"/><Relationship Id="rId1013" Type="http://schemas.openxmlformats.org/officeDocument/2006/relationships/customXml" Target="../ink/ink2958.xml"/><Relationship Id="rId162" Type="http://schemas.openxmlformats.org/officeDocument/2006/relationships/customXml" Target="../ink/ink2440.xml"/><Relationship Id="rId467" Type="http://schemas.openxmlformats.org/officeDocument/2006/relationships/customXml" Target="../ink/ink2544.xml"/><Relationship Id="rId674" Type="http://schemas.openxmlformats.org/officeDocument/2006/relationships/customXml" Target="../ink/ink2682.xml"/><Relationship Id="rId881" Type="http://schemas.openxmlformats.org/officeDocument/2006/relationships/customXml" Target="../ink/ink2826.xml"/><Relationship Id="rId979" Type="http://schemas.openxmlformats.org/officeDocument/2006/relationships/customXml" Target="../ink/ink2924.xml"/><Relationship Id="rId24" Type="http://schemas.openxmlformats.org/officeDocument/2006/relationships/image" Target="../media/image7632.png"/><Relationship Id="rId327" Type="http://schemas.openxmlformats.org/officeDocument/2006/relationships/image" Target="../media/image8302.png"/><Relationship Id="rId534" Type="http://schemas.openxmlformats.org/officeDocument/2006/relationships/customXml" Target="../ink/ink2590.xml"/><Relationship Id="rId741" Type="http://schemas.openxmlformats.org/officeDocument/2006/relationships/image" Target="../media/image963.png"/><Relationship Id="rId839" Type="http://schemas.openxmlformats.org/officeDocument/2006/relationships/customXml" Target="../ink/ink2784.xml"/><Relationship Id="rId173" Type="http://schemas.openxmlformats.org/officeDocument/2006/relationships/customXml" Target="../ink/ink2447.xml"/><Relationship Id="rId380" Type="http://schemas.openxmlformats.org/officeDocument/2006/relationships/customXml" Target="../ink/ink2488.xml"/><Relationship Id="rId601" Type="http://schemas.openxmlformats.org/officeDocument/2006/relationships/image" Target="../media/image9232.png"/><Relationship Id="rId478" Type="http://schemas.openxmlformats.org/officeDocument/2006/relationships/customXml" Target="../ink/ink2551.xml"/><Relationship Id="rId685" Type="http://schemas.openxmlformats.org/officeDocument/2006/relationships/customXml" Target="../ink/ink2692.xml"/><Relationship Id="rId892" Type="http://schemas.openxmlformats.org/officeDocument/2006/relationships/customXml" Target="../ink/ink2837.xml"/><Relationship Id="rId906" Type="http://schemas.openxmlformats.org/officeDocument/2006/relationships/customXml" Target="../ink/ink2851.xml"/><Relationship Id="rId35" Type="http://schemas.openxmlformats.org/officeDocument/2006/relationships/customXml" Target="../ink/ink2379.xml"/><Relationship Id="rId100" Type="http://schemas.openxmlformats.org/officeDocument/2006/relationships/image" Target="../media/image7815.png"/><Relationship Id="rId338" Type="http://schemas.openxmlformats.org/officeDocument/2006/relationships/customXml" Target="../ink/ink2465.xml"/><Relationship Id="rId545" Type="http://schemas.openxmlformats.org/officeDocument/2006/relationships/customXml" Target="../ink/ink2596.xml"/><Relationship Id="rId752" Type="http://schemas.openxmlformats.org/officeDocument/2006/relationships/customXml" Target="../ink/ink2734.xml"/><Relationship Id="rId184" Type="http://schemas.openxmlformats.org/officeDocument/2006/relationships/image" Target="../media/image8282.png"/><Relationship Id="rId391" Type="http://schemas.openxmlformats.org/officeDocument/2006/relationships/customXml" Target="../ink/ink2494.xml"/><Relationship Id="rId405" Type="http://schemas.openxmlformats.org/officeDocument/2006/relationships/customXml" Target="../ink/ink2505.xml"/><Relationship Id="rId612" Type="http://schemas.openxmlformats.org/officeDocument/2006/relationships/image" Target="../media/image928.png"/><Relationship Id="rId489" Type="http://schemas.openxmlformats.org/officeDocument/2006/relationships/customXml" Target="../ink/ink2558.xml"/><Relationship Id="rId696" Type="http://schemas.openxmlformats.org/officeDocument/2006/relationships/image" Target="../media/image947.png"/><Relationship Id="rId917" Type="http://schemas.openxmlformats.org/officeDocument/2006/relationships/customXml" Target="../ink/ink2862.xml"/><Relationship Id="rId46" Type="http://schemas.openxmlformats.org/officeDocument/2006/relationships/image" Target="../media/image7732.png"/><Relationship Id="rId349" Type="http://schemas.openxmlformats.org/officeDocument/2006/relationships/image" Target="../media/image8372.png"/><Relationship Id="rId556" Type="http://schemas.openxmlformats.org/officeDocument/2006/relationships/image" Target="../media/image9022.png"/><Relationship Id="rId763" Type="http://schemas.openxmlformats.org/officeDocument/2006/relationships/image" Target="../media/image972.png"/><Relationship Id="rId88" Type="http://schemas.openxmlformats.org/officeDocument/2006/relationships/customXml" Target="../ink/ink2393.xml"/><Relationship Id="rId111" Type="http://schemas.openxmlformats.org/officeDocument/2006/relationships/image" Target="../media/image8042.png"/><Relationship Id="rId153" Type="http://schemas.openxmlformats.org/officeDocument/2006/relationships/customXml" Target="../ink/ink2434.xml"/><Relationship Id="rId360" Type="http://schemas.openxmlformats.org/officeDocument/2006/relationships/customXml" Target="../ink/ink2476.xml"/><Relationship Id="rId416" Type="http://schemas.openxmlformats.org/officeDocument/2006/relationships/image" Target="../media/image8492.png"/><Relationship Id="rId598" Type="http://schemas.openxmlformats.org/officeDocument/2006/relationships/customXml" Target="../ink/ink2626.xml"/><Relationship Id="rId819" Type="http://schemas.openxmlformats.org/officeDocument/2006/relationships/image" Target="../media/image997.png"/><Relationship Id="rId970" Type="http://schemas.openxmlformats.org/officeDocument/2006/relationships/customXml" Target="../ink/ink2915.xml"/><Relationship Id="rId1004" Type="http://schemas.openxmlformats.org/officeDocument/2006/relationships/customXml" Target="../ink/ink2949.xml"/><Relationship Id="rId458" Type="http://schemas.openxmlformats.org/officeDocument/2006/relationships/customXml" Target="../ink/ink2539.xml"/><Relationship Id="rId623" Type="http://schemas.openxmlformats.org/officeDocument/2006/relationships/customXml" Target="../ink/ink2640.xml"/><Relationship Id="rId665" Type="http://schemas.openxmlformats.org/officeDocument/2006/relationships/customXml" Target="../ink/ink2673.xml"/><Relationship Id="rId830" Type="http://schemas.openxmlformats.org/officeDocument/2006/relationships/customXml" Target="../ink/ink2777.xml"/><Relationship Id="rId872" Type="http://schemas.openxmlformats.org/officeDocument/2006/relationships/customXml" Target="../ink/ink2817.xml"/><Relationship Id="rId928" Type="http://schemas.openxmlformats.org/officeDocument/2006/relationships/customXml" Target="../ink/ink2873.xml"/><Relationship Id="rId15" Type="http://schemas.openxmlformats.org/officeDocument/2006/relationships/customXml" Target="../ink/ink2369.xml"/><Relationship Id="rId57" Type="http://schemas.openxmlformats.org/officeDocument/2006/relationships/image" Target="../media/image7792.png"/><Relationship Id="rId525" Type="http://schemas.openxmlformats.org/officeDocument/2006/relationships/image" Target="../media/image8903.png"/><Relationship Id="rId567" Type="http://schemas.openxmlformats.org/officeDocument/2006/relationships/customXml" Target="../ink/ink2609.xml"/><Relationship Id="rId732" Type="http://schemas.openxmlformats.org/officeDocument/2006/relationships/customXml" Target="../ink/ink2722.xml"/><Relationship Id="rId99" Type="http://schemas.openxmlformats.org/officeDocument/2006/relationships/customXml" Target="../ink/ink2398.xml"/><Relationship Id="rId122" Type="http://schemas.openxmlformats.org/officeDocument/2006/relationships/customXml" Target="../ink/ink2411.xml"/><Relationship Id="rId164" Type="http://schemas.openxmlformats.org/officeDocument/2006/relationships/customXml" Target="../ink/ink2442.xml"/><Relationship Id="rId371" Type="http://schemas.openxmlformats.org/officeDocument/2006/relationships/image" Target="../media/image7873.png"/><Relationship Id="rId774" Type="http://schemas.openxmlformats.org/officeDocument/2006/relationships/customXml" Target="../ink/ink2746.xml"/><Relationship Id="rId981" Type="http://schemas.openxmlformats.org/officeDocument/2006/relationships/customXml" Target="../ink/ink2926.xml"/><Relationship Id="rId1015" Type="http://schemas.openxmlformats.org/officeDocument/2006/relationships/customXml" Target="../ink/ink2960.xml"/><Relationship Id="rId427" Type="http://schemas.openxmlformats.org/officeDocument/2006/relationships/customXml" Target="../ink/ink2519.xml"/><Relationship Id="rId469" Type="http://schemas.openxmlformats.org/officeDocument/2006/relationships/customXml" Target="../ink/ink2545.xml"/><Relationship Id="rId634" Type="http://schemas.openxmlformats.org/officeDocument/2006/relationships/customXml" Target="../ink/ink2646.xml"/><Relationship Id="rId676" Type="http://schemas.openxmlformats.org/officeDocument/2006/relationships/customXml" Target="../ink/ink2684.xml"/><Relationship Id="rId841" Type="http://schemas.openxmlformats.org/officeDocument/2006/relationships/customXml" Target="../ink/ink2786.xml"/><Relationship Id="rId883" Type="http://schemas.openxmlformats.org/officeDocument/2006/relationships/customXml" Target="../ink/ink2828.xml"/><Relationship Id="rId26" Type="http://schemas.openxmlformats.org/officeDocument/2006/relationships/image" Target="../media/image7642.png"/><Relationship Id="rId329" Type="http://schemas.openxmlformats.org/officeDocument/2006/relationships/customXml" Target="../ink/ink2459.xml"/><Relationship Id="rId480" Type="http://schemas.openxmlformats.org/officeDocument/2006/relationships/customXml" Target="../ink/ink2552.xml"/><Relationship Id="rId536" Type="http://schemas.openxmlformats.org/officeDocument/2006/relationships/customXml" Target="../ink/ink2591.xml"/><Relationship Id="rId701" Type="http://schemas.openxmlformats.org/officeDocument/2006/relationships/customXml" Target="../ink/ink2702.xml"/><Relationship Id="rId939" Type="http://schemas.openxmlformats.org/officeDocument/2006/relationships/customXml" Target="../ink/ink2884.xml"/><Relationship Id="rId133" Type="http://schemas.openxmlformats.org/officeDocument/2006/relationships/image" Target="../media/image8092.png"/><Relationship Id="rId175" Type="http://schemas.openxmlformats.org/officeDocument/2006/relationships/customXml" Target="../ink/ink2448.xml"/><Relationship Id="rId340" Type="http://schemas.openxmlformats.org/officeDocument/2006/relationships/customXml" Target="../ink/ink2466.xml"/><Relationship Id="rId578" Type="http://schemas.openxmlformats.org/officeDocument/2006/relationships/customXml" Target="../ink/ink2615.xml"/><Relationship Id="rId743" Type="http://schemas.openxmlformats.org/officeDocument/2006/relationships/customXml" Target="../ink/ink2729.xml"/><Relationship Id="rId785" Type="http://schemas.openxmlformats.org/officeDocument/2006/relationships/image" Target="../media/image982.png"/><Relationship Id="rId950" Type="http://schemas.openxmlformats.org/officeDocument/2006/relationships/customXml" Target="../ink/ink2895.xml"/><Relationship Id="rId992" Type="http://schemas.openxmlformats.org/officeDocument/2006/relationships/customXml" Target="../ink/ink2937.xml"/><Relationship Id="rId382" Type="http://schemas.openxmlformats.org/officeDocument/2006/relationships/customXml" Target="../ink/ink2489.xml"/><Relationship Id="rId438" Type="http://schemas.openxmlformats.org/officeDocument/2006/relationships/image" Target="../media/image252.png"/><Relationship Id="rId603" Type="http://schemas.openxmlformats.org/officeDocument/2006/relationships/image" Target="../media/image924.png"/><Relationship Id="rId645" Type="http://schemas.openxmlformats.org/officeDocument/2006/relationships/customXml" Target="../ink/ink2653.xml"/><Relationship Id="rId687" Type="http://schemas.openxmlformats.org/officeDocument/2006/relationships/image" Target="../media/image943.png"/><Relationship Id="rId810" Type="http://schemas.openxmlformats.org/officeDocument/2006/relationships/customXml" Target="../ink/ink2766.xml"/><Relationship Id="rId852" Type="http://schemas.openxmlformats.org/officeDocument/2006/relationships/customXml" Target="../ink/ink2797.xml"/><Relationship Id="rId908" Type="http://schemas.openxmlformats.org/officeDocument/2006/relationships/customXml" Target="../ink/ink2853.xml"/><Relationship Id="rId491" Type="http://schemas.openxmlformats.org/officeDocument/2006/relationships/customXml" Target="../ink/ink2560.xml"/><Relationship Id="rId505" Type="http://schemas.openxmlformats.org/officeDocument/2006/relationships/customXml" Target="../ink/ink2570.xml"/><Relationship Id="rId712" Type="http://schemas.openxmlformats.org/officeDocument/2006/relationships/customXml" Target="../ink/ink2710.xml"/><Relationship Id="rId894" Type="http://schemas.openxmlformats.org/officeDocument/2006/relationships/customXml" Target="../ink/ink2839.xml"/><Relationship Id="rId37" Type="http://schemas.openxmlformats.org/officeDocument/2006/relationships/customXml" Target="../ink/ink2380.xml"/><Relationship Id="rId79" Type="http://schemas.openxmlformats.org/officeDocument/2006/relationships/image" Target="../media/image7902.png"/><Relationship Id="rId102" Type="http://schemas.openxmlformats.org/officeDocument/2006/relationships/customXml" Target="../ink/ink2400.xml"/><Relationship Id="rId144" Type="http://schemas.openxmlformats.org/officeDocument/2006/relationships/customXml" Target="../ink/ink2427.xml"/><Relationship Id="rId547" Type="http://schemas.openxmlformats.org/officeDocument/2006/relationships/image" Target="../media/image8982.png"/><Relationship Id="rId589" Type="http://schemas.openxmlformats.org/officeDocument/2006/relationships/image" Target="../media/image9182.png"/><Relationship Id="rId754" Type="http://schemas.openxmlformats.org/officeDocument/2006/relationships/customXml" Target="../ink/ink2735.xml"/><Relationship Id="rId796" Type="http://schemas.openxmlformats.org/officeDocument/2006/relationships/customXml" Target="../ink/ink2758.xml"/><Relationship Id="rId961" Type="http://schemas.openxmlformats.org/officeDocument/2006/relationships/customXml" Target="../ink/ink2906.xml"/><Relationship Id="rId90" Type="http://schemas.openxmlformats.org/officeDocument/2006/relationships/customXml" Target="../ink/ink2394.xml"/><Relationship Id="rId186" Type="http://schemas.openxmlformats.org/officeDocument/2006/relationships/image" Target="../media/image9560.png"/><Relationship Id="rId351" Type="http://schemas.openxmlformats.org/officeDocument/2006/relationships/image" Target="../media/image8382.png"/><Relationship Id="rId393" Type="http://schemas.openxmlformats.org/officeDocument/2006/relationships/customXml" Target="../ink/ink2495.xml"/><Relationship Id="rId407" Type="http://schemas.openxmlformats.org/officeDocument/2006/relationships/image" Target="../media/image18.png"/><Relationship Id="rId449" Type="http://schemas.openxmlformats.org/officeDocument/2006/relationships/image" Target="../media/image8632.png"/><Relationship Id="rId614" Type="http://schemas.openxmlformats.org/officeDocument/2006/relationships/customXml" Target="../ink/ink2635.xml"/><Relationship Id="rId656" Type="http://schemas.openxmlformats.org/officeDocument/2006/relationships/customXml" Target="../ink/ink2664.xml"/><Relationship Id="rId821" Type="http://schemas.openxmlformats.org/officeDocument/2006/relationships/image" Target="../media/image998.png"/><Relationship Id="rId863" Type="http://schemas.openxmlformats.org/officeDocument/2006/relationships/customXml" Target="../ink/ink2808.xml"/><Relationship Id="rId460" Type="http://schemas.openxmlformats.org/officeDocument/2006/relationships/customXml" Target="../ink/ink2540.xml"/><Relationship Id="rId516" Type="http://schemas.openxmlformats.org/officeDocument/2006/relationships/image" Target="../media/image8872.png"/><Relationship Id="rId698" Type="http://schemas.openxmlformats.org/officeDocument/2006/relationships/customXml" Target="../ink/ink2700.xml"/><Relationship Id="rId919" Type="http://schemas.openxmlformats.org/officeDocument/2006/relationships/customXml" Target="../ink/ink2864.xml"/><Relationship Id="rId48" Type="http://schemas.openxmlformats.org/officeDocument/2006/relationships/image" Target="../media/image7742.png"/><Relationship Id="rId113" Type="http://schemas.openxmlformats.org/officeDocument/2006/relationships/customXml" Target="../ink/ink2404.xml"/><Relationship Id="rId558" Type="http://schemas.openxmlformats.org/officeDocument/2006/relationships/image" Target="../media/image9032.png"/><Relationship Id="rId723" Type="http://schemas.openxmlformats.org/officeDocument/2006/relationships/customXml" Target="../ink/ink2717.xml"/><Relationship Id="rId765" Type="http://schemas.openxmlformats.org/officeDocument/2006/relationships/image" Target="../media/image973.png"/><Relationship Id="rId930" Type="http://schemas.openxmlformats.org/officeDocument/2006/relationships/customXml" Target="../ink/ink2875.xml"/><Relationship Id="rId972" Type="http://schemas.openxmlformats.org/officeDocument/2006/relationships/customXml" Target="../ink/ink2917.xml"/><Relationship Id="rId1006" Type="http://schemas.openxmlformats.org/officeDocument/2006/relationships/customXml" Target="../ink/ink2951.xml"/><Relationship Id="rId155" Type="http://schemas.openxmlformats.org/officeDocument/2006/relationships/customXml" Target="../ink/ink2436.xml"/><Relationship Id="rId362" Type="http://schemas.openxmlformats.org/officeDocument/2006/relationships/customXml" Target="../ink/ink2477.xml"/><Relationship Id="rId418" Type="http://schemas.openxmlformats.org/officeDocument/2006/relationships/image" Target="../media/image8502.png"/><Relationship Id="rId625" Type="http://schemas.openxmlformats.org/officeDocument/2006/relationships/customXml" Target="../ink/ink2641.xml"/><Relationship Id="rId832" Type="http://schemas.openxmlformats.org/officeDocument/2006/relationships/image" Target="../media/image1003.png"/><Relationship Id="rId471" Type="http://schemas.openxmlformats.org/officeDocument/2006/relationships/image" Target="../media/image8732.png"/><Relationship Id="rId667" Type="http://schemas.openxmlformats.org/officeDocument/2006/relationships/customXml" Target="../ink/ink2675.xml"/><Relationship Id="rId874" Type="http://schemas.openxmlformats.org/officeDocument/2006/relationships/customXml" Target="../ink/ink2819.xml"/><Relationship Id="rId17" Type="http://schemas.openxmlformats.org/officeDocument/2006/relationships/customXml" Target="../ink/ink2370.xml"/><Relationship Id="rId124" Type="http://schemas.openxmlformats.org/officeDocument/2006/relationships/customXml" Target="../ink/ink2413.xml"/><Relationship Id="rId59" Type="http://schemas.openxmlformats.org/officeDocument/2006/relationships/image" Target="../media/image7802.png"/><Relationship Id="rId527" Type="http://schemas.openxmlformats.org/officeDocument/2006/relationships/customXml" Target="../ink/ink2585.xml"/><Relationship Id="rId569" Type="http://schemas.openxmlformats.org/officeDocument/2006/relationships/customXml" Target="../ink/ink2610.xml"/><Relationship Id="rId734" Type="http://schemas.openxmlformats.org/officeDocument/2006/relationships/image" Target="../media/image960.png"/><Relationship Id="rId776" Type="http://schemas.openxmlformats.org/officeDocument/2006/relationships/customXml" Target="../ink/ink2747.xml"/><Relationship Id="rId941" Type="http://schemas.openxmlformats.org/officeDocument/2006/relationships/customXml" Target="../ink/ink2886.xml"/><Relationship Id="rId983" Type="http://schemas.openxmlformats.org/officeDocument/2006/relationships/customXml" Target="../ink/ink2928.xml"/><Relationship Id="rId166" Type="http://schemas.openxmlformats.org/officeDocument/2006/relationships/customXml" Target="../ink/ink2443.xml"/><Relationship Id="rId331" Type="http://schemas.openxmlformats.org/officeDocument/2006/relationships/customXml" Target="../ink/ink2461.xml"/><Relationship Id="rId373" Type="http://schemas.openxmlformats.org/officeDocument/2006/relationships/customXml" Target="../ink/ink2483.xml"/><Relationship Id="rId429" Type="http://schemas.openxmlformats.org/officeDocument/2006/relationships/customXml" Target="../ink/ink2521.xml"/><Relationship Id="rId580" Type="http://schemas.openxmlformats.org/officeDocument/2006/relationships/customXml" Target="../ink/ink2616.xml"/><Relationship Id="rId636" Type="http://schemas.openxmlformats.org/officeDocument/2006/relationships/customXml" Target="../ink/ink2647.xml"/><Relationship Id="rId801" Type="http://schemas.openxmlformats.org/officeDocument/2006/relationships/customXml" Target="../ink/ink2761.xml"/><Relationship Id="rId1017" Type="http://schemas.openxmlformats.org/officeDocument/2006/relationships/customXml" Target="../ink/ink2962.xml"/><Relationship Id="rId1" Type="http://schemas.openxmlformats.org/officeDocument/2006/relationships/slideLayout" Target="../slideLayouts/slideLayout1.xml"/><Relationship Id="rId440" Type="http://schemas.openxmlformats.org/officeDocument/2006/relationships/image" Target="../media/image8602.png"/><Relationship Id="rId678" Type="http://schemas.openxmlformats.org/officeDocument/2006/relationships/customXml" Target="../ink/ink2686.xml"/><Relationship Id="rId843" Type="http://schemas.openxmlformats.org/officeDocument/2006/relationships/customXml" Target="../ink/ink2788.xml"/><Relationship Id="rId885" Type="http://schemas.openxmlformats.org/officeDocument/2006/relationships/customXml" Target="../ink/ink2830.xml"/><Relationship Id="rId28" Type="http://schemas.openxmlformats.org/officeDocument/2006/relationships/image" Target="../media/image7654.png"/><Relationship Id="rId482" Type="http://schemas.openxmlformats.org/officeDocument/2006/relationships/customXml" Target="../ink/ink2553.xml"/><Relationship Id="rId538" Type="http://schemas.openxmlformats.org/officeDocument/2006/relationships/customXml" Target="../ink/ink2592.xml"/><Relationship Id="rId703" Type="http://schemas.openxmlformats.org/officeDocument/2006/relationships/customXml" Target="../ink/ink2703.xml"/><Relationship Id="rId745" Type="http://schemas.openxmlformats.org/officeDocument/2006/relationships/customXml" Target="../ink/ink2730.xml"/><Relationship Id="rId910" Type="http://schemas.openxmlformats.org/officeDocument/2006/relationships/customXml" Target="../ink/ink2855.xml"/><Relationship Id="rId952" Type="http://schemas.openxmlformats.org/officeDocument/2006/relationships/customXml" Target="../ink/ink2897.xml"/><Relationship Id="rId81" Type="http://schemas.openxmlformats.org/officeDocument/2006/relationships/image" Target="../media/image7914.png"/><Relationship Id="rId135" Type="http://schemas.openxmlformats.org/officeDocument/2006/relationships/image" Target="../media/image8102.png"/><Relationship Id="rId177" Type="http://schemas.openxmlformats.org/officeDocument/2006/relationships/customXml" Target="../ink/ink2449.xml"/><Relationship Id="rId342" Type="http://schemas.openxmlformats.org/officeDocument/2006/relationships/customXml" Target="../ink/ink2467.xml"/><Relationship Id="rId384" Type="http://schemas.openxmlformats.org/officeDocument/2006/relationships/customXml" Target="../ink/ink2490.xml"/><Relationship Id="rId591" Type="http://schemas.openxmlformats.org/officeDocument/2006/relationships/customXml" Target="../ink/ink2622.xml"/><Relationship Id="rId605" Type="http://schemas.openxmlformats.org/officeDocument/2006/relationships/customXml" Target="../ink/ink2630.xml"/><Relationship Id="rId787" Type="http://schemas.openxmlformats.org/officeDocument/2006/relationships/image" Target="../media/image983.png"/><Relationship Id="rId812" Type="http://schemas.openxmlformats.org/officeDocument/2006/relationships/image" Target="../media/image994.png"/><Relationship Id="rId994" Type="http://schemas.openxmlformats.org/officeDocument/2006/relationships/customXml" Target="../ink/ink2939.xml"/><Relationship Id="rId647" Type="http://schemas.openxmlformats.org/officeDocument/2006/relationships/customXml" Target="../ink/ink2655.xml"/><Relationship Id="rId689" Type="http://schemas.openxmlformats.org/officeDocument/2006/relationships/image" Target="../media/image944.png"/><Relationship Id="rId854" Type="http://schemas.openxmlformats.org/officeDocument/2006/relationships/customXml" Target="../ink/ink2799.xml"/><Relationship Id="rId896" Type="http://schemas.openxmlformats.org/officeDocument/2006/relationships/customXml" Target="../ink/ink2841.xml"/><Relationship Id="rId39" Type="http://schemas.openxmlformats.org/officeDocument/2006/relationships/customXml" Target="../ink/ink2381.xml"/><Relationship Id="rId451" Type="http://schemas.openxmlformats.org/officeDocument/2006/relationships/image" Target="../media/image8642.png"/><Relationship Id="rId493" Type="http://schemas.openxmlformats.org/officeDocument/2006/relationships/customXml" Target="../ink/ink2562.xml"/><Relationship Id="rId507" Type="http://schemas.openxmlformats.org/officeDocument/2006/relationships/image" Target="../media/image8842.png"/><Relationship Id="rId549" Type="http://schemas.openxmlformats.org/officeDocument/2006/relationships/image" Target="../media/image8992.png"/><Relationship Id="rId714" Type="http://schemas.openxmlformats.org/officeDocument/2006/relationships/customXml" Target="../ink/ink2711.xml"/><Relationship Id="rId756" Type="http://schemas.openxmlformats.org/officeDocument/2006/relationships/image" Target="../media/image969.png"/><Relationship Id="rId921" Type="http://schemas.openxmlformats.org/officeDocument/2006/relationships/customXml" Target="../ink/ink2866.xml"/><Relationship Id="rId50" Type="http://schemas.openxmlformats.org/officeDocument/2006/relationships/image" Target="../media/image7752.png"/><Relationship Id="rId146" Type="http://schemas.openxmlformats.org/officeDocument/2006/relationships/customXml" Target="../ink/ink2429.xml"/><Relationship Id="rId188" Type="http://schemas.openxmlformats.org/officeDocument/2006/relationships/image" Target="../media/image9570.png"/><Relationship Id="rId353" Type="http://schemas.openxmlformats.org/officeDocument/2006/relationships/image" Target="../media/image8392.png"/><Relationship Id="rId395" Type="http://schemas.openxmlformats.org/officeDocument/2006/relationships/customXml" Target="../ink/ink2496.xml"/><Relationship Id="rId409" Type="http://schemas.openxmlformats.org/officeDocument/2006/relationships/customXml" Target="../ink/ink2507.xml"/><Relationship Id="rId560" Type="http://schemas.openxmlformats.org/officeDocument/2006/relationships/customXml" Target="../ink/ink2605.xml"/><Relationship Id="rId798" Type="http://schemas.openxmlformats.org/officeDocument/2006/relationships/image" Target="../media/image988.png"/><Relationship Id="rId963" Type="http://schemas.openxmlformats.org/officeDocument/2006/relationships/customXml" Target="../ink/ink2908.xml"/><Relationship Id="rId92" Type="http://schemas.openxmlformats.org/officeDocument/2006/relationships/image" Target="../media/image4.png"/><Relationship Id="rId420" Type="http://schemas.openxmlformats.org/officeDocument/2006/relationships/image" Target="../media/image8513.png"/><Relationship Id="rId616" Type="http://schemas.openxmlformats.org/officeDocument/2006/relationships/customXml" Target="../ink/ink2636.xml"/><Relationship Id="rId658" Type="http://schemas.openxmlformats.org/officeDocument/2006/relationships/customXml" Target="../ink/ink2666.xml"/><Relationship Id="rId823" Type="http://schemas.openxmlformats.org/officeDocument/2006/relationships/image" Target="../media/image999.png"/><Relationship Id="rId865" Type="http://schemas.openxmlformats.org/officeDocument/2006/relationships/customXml" Target="../ink/ink2810.xml"/><Relationship Id="rId462" Type="http://schemas.openxmlformats.org/officeDocument/2006/relationships/image" Target="../media/image8692.png"/><Relationship Id="rId518" Type="http://schemas.openxmlformats.org/officeDocument/2006/relationships/customXml" Target="../ink/ink2579.xml"/><Relationship Id="rId725" Type="http://schemas.openxmlformats.org/officeDocument/2006/relationships/image" Target="../media/image956.png"/><Relationship Id="rId932" Type="http://schemas.openxmlformats.org/officeDocument/2006/relationships/customXml" Target="../ink/ink2877.xml"/><Relationship Id="rId115" Type="http://schemas.openxmlformats.org/officeDocument/2006/relationships/customXml" Target="../ink/ink2406.xml"/><Relationship Id="rId157" Type="http://schemas.openxmlformats.org/officeDocument/2006/relationships/customXml" Target="../ink/ink2437.xml"/><Relationship Id="rId364" Type="http://schemas.openxmlformats.org/officeDocument/2006/relationships/customXml" Target="../ink/ink2478.xml"/><Relationship Id="rId767" Type="http://schemas.openxmlformats.org/officeDocument/2006/relationships/image" Target="../media/image974.png"/><Relationship Id="rId974" Type="http://schemas.openxmlformats.org/officeDocument/2006/relationships/customXml" Target="../ink/ink2919.xml"/><Relationship Id="rId1008" Type="http://schemas.openxmlformats.org/officeDocument/2006/relationships/customXml" Target="../ink/ink2953.xml"/><Relationship Id="rId61" Type="http://schemas.openxmlformats.org/officeDocument/2006/relationships/image" Target="../media/image7814.png"/><Relationship Id="rId571" Type="http://schemas.openxmlformats.org/officeDocument/2006/relationships/image" Target="../media/image9082.png"/><Relationship Id="rId627" Type="http://schemas.openxmlformats.org/officeDocument/2006/relationships/image" Target="../media/image934.png"/><Relationship Id="rId669" Type="http://schemas.openxmlformats.org/officeDocument/2006/relationships/customXml" Target="../ink/ink2677.xml"/><Relationship Id="rId834" Type="http://schemas.openxmlformats.org/officeDocument/2006/relationships/customXml" Target="../ink/ink2780.xml"/><Relationship Id="rId876" Type="http://schemas.openxmlformats.org/officeDocument/2006/relationships/customXml" Target="../ink/ink2821.xml"/><Relationship Id="rId19" Type="http://schemas.openxmlformats.org/officeDocument/2006/relationships/customXml" Target="../ink/ink2371.xml"/><Relationship Id="rId431" Type="http://schemas.openxmlformats.org/officeDocument/2006/relationships/image" Target="../media/image8542.png"/><Relationship Id="rId473" Type="http://schemas.openxmlformats.org/officeDocument/2006/relationships/image" Target="../media/image8742.png"/><Relationship Id="rId529" Type="http://schemas.openxmlformats.org/officeDocument/2006/relationships/image" Target="../media/image8912.png"/><Relationship Id="rId680" Type="http://schemas.openxmlformats.org/officeDocument/2006/relationships/customXml" Target="../ink/ink2688.xml"/><Relationship Id="rId736" Type="http://schemas.openxmlformats.org/officeDocument/2006/relationships/image" Target="../media/image961.png"/><Relationship Id="rId901" Type="http://schemas.openxmlformats.org/officeDocument/2006/relationships/customXml" Target="../ink/ink2846.xml"/><Relationship Id="rId30" Type="http://schemas.openxmlformats.org/officeDocument/2006/relationships/image" Target="../media/image7652.png"/><Relationship Id="rId126" Type="http://schemas.openxmlformats.org/officeDocument/2006/relationships/customXml" Target="../ink/ink2415.xml"/><Relationship Id="rId168" Type="http://schemas.openxmlformats.org/officeDocument/2006/relationships/customXml" Target="../ink/ink2444.xml"/><Relationship Id="rId333" Type="http://schemas.openxmlformats.org/officeDocument/2006/relationships/image" Target="../media/image9680.png"/><Relationship Id="rId540" Type="http://schemas.openxmlformats.org/officeDocument/2006/relationships/customXml" Target="../ink/ink2593.xml"/><Relationship Id="rId778" Type="http://schemas.openxmlformats.org/officeDocument/2006/relationships/customXml" Target="../ink/ink2748.xml"/><Relationship Id="rId943" Type="http://schemas.openxmlformats.org/officeDocument/2006/relationships/customXml" Target="../ink/ink2888.xml"/><Relationship Id="rId985" Type="http://schemas.openxmlformats.org/officeDocument/2006/relationships/customXml" Target="../ink/ink2930.xml"/><Relationship Id="rId1019" Type="http://schemas.openxmlformats.org/officeDocument/2006/relationships/customXml" Target="../ink/ink2964.xml"/><Relationship Id="rId375" Type="http://schemas.openxmlformats.org/officeDocument/2006/relationships/customXml" Target="../ink/ink2485.xml"/><Relationship Id="rId582" Type="http://schemas.openxmlformats.org/officeDocument/2006/relationships/customXml" Target="../ink/ink2617.xml"/><Relationship Id="rId638" Type="http://schemas.openxmlformats.org/officeDocument/2006/relationships/customXml" Target="../ink/ink2648.xml"/><Relationship Id="rId803" Type="http://schemas.openxmlformats.org/officeDocument/2006/relationships/customXml" Target="../ink/ink2762.xml"/><Relationship Id="rId845" Type="http://schemas.openxmlformats.org/officeDocument/2006/relationships/customXml" Target="../ink/ink2790.xml"/><Relationship Id="rId3" Type="http://schemas.openxmlformats.org/officeDocument/2006/relationships/image" Target="../media/image7532.png"/><Relationship Id="rId235" Type="http://schemas.openxmlformats.org/officeDocument/2006/relationships/image" Target="../media/image8591.png"/><Relationship Id="rId400" Type="http://schemas.openxmlformats.org/officeDocument/2006/relationships/customXml" Target="../ink/ink2500.xml"/><Relationship Id="rId442" Type="http://schemas.openxmlformats.org/officeDocument/2006/relationships/customXml" Target="../ink/ink2530.xml"/><Relationship Id="rId484" Type="http://schemas.openxmlformats.org/officeDocument/2006/relationships/image" Target="../media/image8782.png"/><Relationship Id="rId705" Type="http://schemas.openxmlformats.org/officeDocument/2006/relationships/image" Target="../media/image950.png"/><Relationship Id="rId887" Type="http://schemas.openxmlformats.org/officeDocument/2006/relationships/customXml" Target="../ink/ink2832.xml"/><Relationship Id="rId137" Type="http://schemas.openxmlformats.org/officeDocument/2006/relationships/customXml" Target="../ink/ink2422.xml"/><Relationship Id="rId344" Type="http://schemas.openxmlformats.org/officeDocument/2006/relationships/customXml" Target="../ink/ink2468.xml"/><Relationship Id="rId691" Type="http://schemas.openxmlformats.org/officeDocument/2006/relationships/customXml" Target="../ink/ink2696.xml"/><Relationship Id="rId747" Type="http://schemas.openxmlformats.org/officeDocument/2006/relationships/customXml" Target="../ink/ink2731.xml"/><Relationship Id="rId789" Type="http://schemas.openxmlformats.org/officeDocument/2006/relationships/image" Target="../media/image984.png"/><Relationship Id="rId912" Type="http://schemas.openxmlformats.org/officeDocument/2006/relationships/customXml" Target="../ink/ink2857.xml"/><Relationship Id="rId954" Type="http://schemas.openxmlformats.org/officeDocument/2006/relationships/customXml" Target="../ink/ink2899.xml"/><Relationship Id="rId996" Type="http://schemas.openxmlformats.org/officeDocument/2006/relationships/customXml" Target="../ink/ink2941.xml"/><Relationship Id="rId41" Type="http://schemas.openxmlformats.org/officeDocument/2006/relationships/customXml" Target="../ink/ink2382.xml"/><Relationship Id="rId83" Type="http://schemas.openxmlformats.org/officeDocument/2006/relationships/image" Target="../media/image7921.png"/><Relationship Id="rId179" Type="http://schemas.openxmlformats.org/officeDocument/2006/relationships/customXml" Target="../ink/ink2450.xml"/><Relationship Id="rId386" Type="http://schemas.openxmlformats.org/officeDocument/2006/relationships/customXml" Target="../ink/ink2491.xml"/><Relationship Id="rId551" Type="http://schemas.openxmlformats.org/officeDocument/2006/relationships/customXml" Target="../ink/ink2600.xml"/><Relationship Id="rId593" Type="http://schemas.openxmlformats.org/officeDocument/2006/relationships/image" Target="../media/image9192.png"/><Relationship Id="rId607" Type="http://schemas.openxmlformats.org/officeDocument/2006/relationships/customXml" Target="../ink/ink2631.xml"/><Relationship Id="rId649" Type="http://schemas.openxmlformats.org/officeDocument/2006/relationships/customXml" Target="../ink/ink2657.xml"/><Relationship Id="rId814" Type="http://schemas.openxmlformats.org/officeDocument/2006/relationships/image" Target="../media/image995.png"/><Relationship Id="rId856" Type="http://schemas.openxmlformats.org/officeDocument/2006/relationships/customXml" Target="../ink/ink2801.xml"/><Relationship Id="rId190" Type="http://schemas.openxmlformats.org/officeDocument/2006/relationships/image" Target="../media/image8292.png"/><Relationship Id="rId411" Type="http://schemas.openxmlformats.org/officeDocument/2006/relationships/customXml" Target="../ink/ink2509.xml"/><Relationship Id="rId453" Type="http://schemas.openxmlformats.org/officeDocument/2006/relationships/image" Target="../media/image8652.png"/><Relationship Id="rId509" Type="http://schemas.openxmlformats.org/officeDocument/2006/relationships/customXml" Target="../ink/ink2573.xml"/><Relationship Id="rId660" Type="http://schemas.openxmlformats.org/officeDocument/2006/relationships/customXml" Target="../ink/ink2668.xml"/><Relationship Id="rId898" Type="http://schemas.openxmlformats.org/officeDocument/2006/relationships/customXml" Target="../ink/ink2843.xml"/><Relationship Id="rId106" Type="http://schemas.openxmlformats.org/officeDocument/2006/relationships/customXml" Target="../ink/ink2401.xml"/><Relationship Id="rId495" Type="http://schemas.openxmlformats.org/officeDocument/2006/relationships/customXml" Target="../ink/ink2564.xml"/><Relationship Id="rId716" Type="http://schemas.openxmlformats.org/officeDocument/2006/relationships/customXml" Target="../ink/ink2712.xml"/><Relationship Id="rId758" Type="http://schemas.openxmlformats.org/officeDocument/2006/relationships/image" Target="../media/image970.png"/><Relationship Id="rId923" Type="http://schemas.openxmlformats.org/officeDocument/2006/relationships/customXml" Target="../ink/ink2868.xml"/><Relationship Id="rId965" Type="http://schemas.openxmlformats.org/officeDocument/2006/relationships/customXml" Target="../ink/ink2910.xml"/><Relationship Id="rId10" Type="http://schemas.openxmlformats.org/officeDocument/2006/relationships/image" Target="../media/image7562.png"/><Relationship Id="rId52" Type="http://schemas.openxmlformats.org/officeDocument/2006/relationships/image" Target="../media/image7762.png"/><Relationship Id="rId94" Type="http://schemas.openxmlformats.org/officeDocument/2006/relationships/image" Target="../media/image7783.png"/><Relationship Id="rId148" Type="http://schemas.openxmlformats.org/officeDocument/2006/relationships/image" Target="../media/image8132.png"/><Relationship Id="rId355" Type="http://schemas.openxmlformats.org/officeDocument/2006/relationships/image" Target="../media/image8402.png"/><Relationship Id="rId397" Type="http://schemas.openxmlformats.org/officeDocument/2006/relationships/customXml" Target="../ink/ink2497.xml"/><Relationship Id="rId520" Type="http://schemas.openxmlformats.org/officeDocument/2006/relationships/customXml" Target="../ink/ink2581.xml"/><Relationship Id="rId562" Type="http://schemas.openxmlformats.org/officeDocument/2006/relationships/customXml" Target="../ink/ink2606.xml"/><Relationship Id="rId618" Type="http://schemas.openxmlformats.org/officeDocument/2006/relationships/customXml" Target="../ink/ink2637.xml"/><Relationship Id="rId825" Type="http://schemas.openxmlformats.org/officeDocument/2006/relationships/image" Target="../media/image1000.png"/><Relationship Id="rId422" Type="http://schemas.openxmlformats.org/officeDocument/2006/relationships/image" Target="../media/image8522.png"/><Relationship Id="rId464" Type="http://schemas.openxmlformats.org/officeDocument/2006/relationships/image" Target="../media/image8702.png"/><Relationship Id="rId867" Type="http://schemas.openxmlformats.org/officeDocument/2006/relationships/customXml" Target="../ink/ink2812.xml"/><Relationship Id="rId1010" Type="http://schemas.openxmlformats.org/officeDocument/2006/relationships/customXml" Target="../ink/ink2955.xml"/><Relationship Id="rId727" Type="http://schemas.openxmlformats.org/officeDocument/2006/relationships/image" Target="../media/image957.png"/><Relationship Id="rId934" Type="http://schemas.openxmlformats.org/officeDocument/2006/relationships/customXml" Target="../ink/ink2879.xml"/><Relationship Id="rId159" Type="http://schemas.openxmlformats.org/officeDocument/2006/relationships/customXml" Target="../ink/ink2438.xml"/><Relationship Id="rId366" Type="http://schemas.openxmlformats.org/officeDocument/2006/relationships/customXml" Target="../ink/ink2479.xml"/><Relationship Id="rId63" Type="http://schemas.openxmlformats.org/officeDocument/2006/relationships/image" Target="../media/image7822.png"/><Relationship Id="rId573" Type="http://schemas.openxmlformats.org/officeDocument/2006/relationships/image" Target="../media/image9092.png"/><Relationship Id="rId780" Type="http://schemas.openxmlformats.org/officeDocument/2006/relationships/customXml" Target="../ink/ink2749.xml"/><Relationship Id="rId433" Type="http://schemas.openxmlformats.org/officeDocument/2006/relationships/image" Target="../media/image8552.png"/><Relationship Id="rId878" Type="http://schemas.openxmlformats.org/officeDocument/2006/relationships/customXml" Target="../ink/ink2823.xml"/><Relationship Id="rId640" Type="http://schemas.openxmlformats.org/officeDocument/2006/relationships/image" Target="../media/image940.png"/><Relationship Id="rId738" Type="http://schemas.openxmlformats.org/officeDocument/2006/relationships/customXml" Target="../ink/ink2726.xml"/><Relationship Id="rId945" Type="http://schemas.openxmlformats.org/officeDocument/2006/relationships/customXml" Target="../ink/ink2890.xml"/><Relationship Id="rId377" Type="http://schemas.openxmlformats.org/officeDocument/2006/relationships/image" Target="../media/image7883.png"/><Relationship Id="rId500" Type="http://schemas.openxmlformats.org/officeDocument/2006/relationships/customXml" Target="../ink/ink2567.xml"/><Relationship Id="rId584" Type="http://schemas.openxmlformats.org/officeDocument/2006/relationships/customXml" Target="../ink/ink2618.xml"/><Relationship Id="rId805" Type="http://schemas.openxmlformats.org/officeDocument/2006/relationships/customXml" Target="../ink/ink2763.xml"/><Relationship Id="rId791" Type="http://schemas.openxmlformats.org/officeDocument/2006/relationships/image" Target="../media/image985.png"/><Relationship Id="rId889" Type="http://schemas.openxmlformats.org/officeDocument/2006/relationships/customXml" Target="../ink/ink2834.xml"/><Relationship Id="rId444" Type="http://schemas.openxmlformats.org/officeDocument/2006/relationships/customXml" Target="../ink/ink2531.xml"/><Relationship Id="rId651" Type="http://schemas.openxmlformats.org/officeDocument/2006/relationships/customXml" Target="../ink/ink2659.xml"/><Relationship Id="rId749" Type="http://schemas.openxmlformats.org/officeDocument/2006/relationships/customXml" Target="../ink/ink2732.xml"/><Relationship Id="rId388" Type="http://schemas.openxmlformats.org/officeDocument/2006/relationships/customXml" Target="../ink/ink2492.xml"/><Relationship Id="rId511" Type="http://schemas.openxmlformats.org/officeDocument/2006/relationships/customXml" Target="../ink/ink2574.xml"/><Relationship Id="rId609" Type="http://schemas.openxmlformats.org/officeDocument/2006/relationships/customXml" Target="../ink/ink2632.xml"/><Relationship Id="rId956" Type="http://schemas.openxmlformats.org/officeDocument/2006/relationships/customXml" Target="../ink/ink2901.xml"/><Relationship Id="rId85" Type="http://schemas.openxmlformats.org/officeDocument/2006/relationships/image" Target="../media/image248.png"/><Relationship Id="rId150" Type="http://schemas.openxmlformats.org/officeDocument/2006/relationships/customXml" Target="../ink/ink2432.xml"/><Relationship Id="rId595" Type="http://schemas.openxmlformats.org/officeDocument/2006/relationships/image" Target="../media/image9202.png"/><Relationship Id="rId816" Type="http://schemas.openxmlformats.org/officeDocument/2006/relationships/image" Target="../media/image996.png"/><Relationship Id="rId1001" Type="http://schemas.openxmlformats.org/officeDocument/2006/relationships/customXml" Target="../ink/ink2946.xml"/><Relationship Id="rId455" Type="http://schemas.openxmlformats.org/officeDocument/2006/relationships/image" Target="../media/image8662.png"/><Relationship Id="rId662" Type="http://schemas.openxmlformats.org/officeDocument/2006/relationships/customXml" Target="../ink/ink2670.xml"/><Relationship Id="rId12" Type="http://schemas.openxmlformats.org/officeDocument/2006/relationships/image" Target="../media/image7572.png"/><Relationship Id="rId108" Type="http://schemas.openxmlformats.org/officeDocument/2006/relationships/customXml" Target="../ink/ink2402.xml"/><Relationship Id="rId522" Type="http://schemas.openxmlformats.org/officeDocument/2006/relationships/customXml" Target="../ink/ink2582.xml"/><Relationship Id="rId967" Type="http://schemas.openxmlformats.org/officeDocument/2006/relationships/customXml" Target="../ink/ink2912.xml"/><Relationship Id="rId96" Type="http://schemas.openxmlformats.org/officeDocument/2006/relationships/image" Target="../media/image7793.png"/><Relationship Id="rId161" Type="http://schemas.openxmlformats.org/officeDocument/2006/relationships/customXml" Target="../ink/ink2439.xml"/><Relationship Id="rId399" Type="http://schemas.openxmlformats.org/officeDocument/2006/relationships/customXml" Target="../ink/ink2499.xml"/><Relationship Id="rId827" Type="http://schemas.openxmlformats.org/officeDocument/2006/relationships/image" Target="../media/image1001.png"/><Relationship Id="rId1012" Type="http://schemas.openxmlformats.org/officeDocument/2006/relationships/customXml" Target="../ink/ink2957.xml"/><Relationship Id="rId466" Type="http://schemas.openxmlformats.org/officeDocument/2006/relationships/image" Target="../media/image8713.png"/><Relationship Id="rId673" Type="http://schemas.openxmlformats.org/officeDocument/2006/relationships/customXml" Target="../ink/ink2681.xml"/><Relationship Id="rId880" Type="http://schemas.openxmlformats.org/officeDocument/2006/relationships/customXml" Target="../ink/ink2825.xml"/><Relationship Id="rId23" Type="http://schemas.openxmlformats.org/officeDocument/2006/relationships/customXml" Target="../ink/ink2373.xml"/><Relationship Id="rId119" Type="http://schemas.openxmlformats.org/officeDocument/2006/relationships/customXml" Target="../ink/ink2409.xml"/><Relationship Id="rId326" Type="http://schemas.openxmlformats.org/officeDocument/2006/relationships/customXml" Target="../ink/ink2457.xml"/><Relationship Id="rId533" Type="http://schemas.openxmlformats.org/officeDocument/2006/relationships/image" Target="../media/image8922.png"/><Relationship Id="rId978" Type="http://schemas.openxmlformats.org/officeDocument/2006/relationships/customXml" Target="../ink/ink2923.xml"/><Relationship Id="rId740" Type="http://schemas.openxmlformats.org/officeDocument/2006/relationships/customXml" Target="../ink/ink2727.xml"/><Relationship Id="rId838" Type="http://schemas.openxmlformats.org/officeDocument/2006/relationships/customXml" Target="../ink/ink2783.xml"/><Relationship Id="rId1023" Type="http://schemas.openxmlformats.org/officeDocument/2006/relationships/image" Target="../media/image9.svg"/><Relationship Id="rId172" Type="http://schemas.openxmlformats.org/officeDocument/2006/relationships/image" Target="../media/image8222.png"/><Relationship Id="rId477" Type="http://schemas.openxmlformats.org/officeDocument/2006/relationships/customXml" Target="../ink/ink2550.xml"/><Relationship Id="rId600" Type="http://schemas.openxmlformats.org/officeDocument/2006/relationships/customXml" Target="../ink/ink2627.xml"/><Relationship Id="rId684" Type="http://schemas.openxmlformats.org/officeDocument/2006/relationships/customXml" Target="../ink/ink2691.xml"/><Relationship Id="rId337" Type="http://schemas.openxmlformats.org/officeDocument/2006/relationships/image" Target="../media/image8313.png"/><Relationship Id="rId891" Type="http://schemas.openxmlformats.org/officeDocument/2006/relationships/customXml" Target="../ink/ink2836.xml"/><Relationship Id="rId905" Type="http://schemas.openxmlformats.org/officeDocument/2006/relationships/customXml" Target="../ink/ink2850.xml"/><Relationship Id="rId989" Type="http://schemas.openxmlformats.org/officeDocument/2006/relationships/customXml" Target="../ink/ink2934.xml"/><Relationship Id="rId34" Type="http://schemas.openxmlformats.org/officeDocument/2006/relationships/image" Target="../media/image7672.png"/><Relationship Id="rId544" Type="http://schemas.openxmlformats.org/officeDocument/2006/relationships/image" Target="../media/image8972.png"/><Relationship Id="rId751" Type="http://schemas.openxmlformats.org/officeDocument/2006/relationships/customXml" Target="../ink/ink2733.xml"/><Relationship Id="rId849" Type="http://schemas.openxmlformats.org/officeDocument/2006/relationships/customXml" Target="../ink/ink2794.xml"/><Relationship Id="rId183" Type="http://schemas.openxmlformats.org/officeDocument/2006/relationships/customXml" Target="../ink/ink2451.xml"/><Relationship Id="rId390" Type="http://schemas.openxmlformats.org/officeDocument/2006/relationships/image" Target="../media/image8002.png"/><Relationship Id="rId404" Type="http://schemas.openxmlformats.org/officeDocument/2006/relationships/customXml" Target="../ink/ink2504.xml"/><Relationship Id="rId611" Type="http://schemas.openxmlformats.org/officeDocument/2006/relationships/customXml" Target="../ink/ink2633.xml"/><Relationship Id="rId488" Type="http://schemas.openxmlformats.org/officeDocument/2006/relationships/customXml" Target="../ink/ink2557.xml"/><Relationship Id="rId695" Type="http://schemas.openxmlformats.org/officeDocument/2006/relationships/customXml" Target="../ink/ink2698.xml"/><Relationship Id="rId709" Type="http://schemas.openxmlformats.org/officeDocument/2006/relationships/customXml" Target="../ink/ink2707.xml"/><Relationship Id="rId916" Type="http://schemas.openxmlformats.org/officeDocument/2006/relationships/customXml" Target="../ink/ink2861.xml"/><Relationship Id="rId45" Type="http://schemas.openxmlformats.org/officeDocument/2006/relationships/customXml" Target="../ink/ink2384.xml"/><Relationship Id="rId348" Type="http://schemas.openxmlformats.org/officeDocument/2006/relationships/customXml" Target="../ink/ink2470.xml"/><Relationship Id="rId555" Type="http://schemas.openxmlformats.org/officeDocument/2006/relationships/customXml" Target="../ink/ink2602.xml"/><Relationship Id="rId762" Type="http://schemas.openxmlformats.org/officeDocument/2006/relationships/customXml" Target="../ink/ink2740.xml"/><Relationship Id="rId415" Type="http://schemas.openxmlformats.org/officeDocument/2006/relationships/customXml" Target="../ink/ink2512.xml"/><Relationship Id="rId622" Type="http://schemas.openxmlformats.org/officeDocument/2006/relationships/image" Target="../media/image932.png"/><Relationship Id="rId499" Type="http://schemas.openxmlformats.org/officeDocument/2006/relationships/customXml" Target="../ink/ink2566.xml"/><Relationship Id="rId927" Type="http://schemas.openxmlformats.org/officeDocument/2006/relationships/customXml" Target="../ink/ink2872.xml"/><Relationship Id="rId359" Type="http://schemas.openxmlformats.org/officeDocument/2006/relationships/image" Target="../media/image8422.png"/><Relationship Id="rId566" Type="http://schemas.openxmlformats.org/officeDocument/2006/relationships/image" Target="../media/image9062.png"/><Relationship Id="rId773" Type="http://schemas.openxmlformats.org/officeDocument/2006/relationships/image" Target="../media/image977.png"/><Relationship Id="rId121" Type="http://schemas.openxmlformats.org/officeDocument/2006/relationships/image" Target="../media/image8062.png"/><Relationship Id="rId426" Type="http://schemas.openxmlformats.org/officeDocument/2006/relationships/customXml" Target="../ink/ink2518.xml"/><Relationship Id="rId633" Type="http://schemas.openxmlformats.org/officeDocument/2006/relationships/image" Target="../media/image937.png"/><Relationship Id="rId980" Type="http://schemas.openxmlformats.org/officeDocument/2006/relationships/customXml" Target="../ink/ink2925.xml"/><Relationship Id="rId840" Type="http://schemas.openxmlformats.org/officeDocument/2006/relationships/customXml" Target="../ink/ink2785.xml"/><Relationship Id="rId938" Type="http://schemas.openxmlformats.org/officeDocument/2006/relationships/customXml" Target="../ink/ink2883.xml"/><Relationship Id="rId67" Type="http://schemas.openxmlformats.org/officeDocument/2006/relationships/image" Target="../media/image7842.png"/><Relationship Id="rId577" Type="http://schemas.openxmlformats.org/officeDocument/2006/relationships/image" Target="../media/image9122.png"/><Relationship Id="rId700" Type="http://schemas.openxmlformats.org/officeDocument/2006/relationships/customXml" Target="../ink/ink2701.xml"/><Relationship Id="rId132" Type="http://schemas.openxmlformats.org/officeDocument/2006/relationships/customXml" Target="../ink/ink2419.xml"/><Relationship Id="rId784" Type="http://schemas.openxmlformats.org/officeDocument/2006/relationships/customXml" Target="../ink/ink2752.xml"/><Relationship Id="rId991" Type="http://schemas.openxmlformats.org/officeDocument/2006/relationships/customXml" Target="../ink/ink2936.xml"/><Relationship Id="rId437" Type="http://schemas.openxmlformats.org/officeDocument/2006/relationships/customXml" Target="../ink/ink2527.xml"/><Relationship Id="rId644" Type="http://schemas.openxmlformats.org/officeDocument/2006/relationships/customXml" Target="../ink/ink2652.xml"/><Relationship Id="rId851" Type="http://schemas.openxmlformats.org/officeDocument/2006/relationships/customXml" Target="../ink/ink2796.xml"/><Relationship Id="rId490" Type="http://schemas.openxmlformats.org/officeDocument/2006/relationships/customXml" Target="../ink/ink2559.xml"/><Relationship Id="rId504" Type="http://schemas.openxmlformats.org/officeDocument/2006/relationships/image" Target="../media/image8832.png"/><Relationship Id="rId711" Type="http://schemas.openxmlformats.org/officeDocument/2006/relationships/customXml" Target="../ink/ink2709.xml"/><Relationship Id="rId949" Type="http://schemas.openxmlformats.org/officeDocument/2006/relationships/customXml" Target="../ink/ink2894.xml"/><Relationship Id="rId143" Type="http://schemas.openxmlformats.org/officeDocument/2006/relationships/customXml" Target="../ink/ink2426.xml"/><Relationship Id="rId350" Type="http://schemas.openxmlformats.org/officeDocument/2006/relationships/customXml" Target="../ink/ink2471.xml"/><Relationship Id="rId588" Type="http://schemas.openxmlformats.org/officeDocument/2006/relationships/customXml" Target="../ink/ink2620.xml"/><Relationship Id="rId795" Type="http://schemas.openxmlformats.org/officeDocument/2006/relationships/image" Target="../media/image987.png"/><Relationship Id="rId809" Type="http://schemas.openxmlformats.org/officeDocument/2006/relationships/image" Target="../media/image993.png"/><Relationship Id="rId9" Type="http://schemas.openxmlformats.org/officeDocument/2006/relationships/customXml" Target="../ink/ink2366.xml"/><Relationship Id="rId448" Type="http://schemas.openxmlformats.org/officeDocument/2006/relationships/customXml" Target="../ink/ink2534.xml"/><Relationship Id="rId655" Type="http://schemas.openxmlformats.org/officeDocument/2006/relationships/customXml" Target="../ink/ink2663.xml"/><Relationship Id="rId862" Type="http://schemas.openxmlformats.org/officeDocument/2006/relationships/customXml" Target="../ink/ink2807.xml"/><Relationship Id="rId515" Type="http://schemas.openxmlformats.org/officeDocument/2006/relationships/customXml" Target="../ink/ink2577.xml"/><Relationship Id="rId722" Type="http://schemas.openxmlformats.org/officeDocument/2006/relationships/customXml" Target="../ink/ink2716.xml"/><Relationship Id="rId89" Type="http://schemas.openxmlformats.org/officeDocument/2006/relationships/image" Target="../media/image7952.png"/><Relationship Id="rId154" Type="http://schemas.openxmlformats.org/officeDocument/2006/relationships/customXml" Target="../ink/ink2435.xml"/><Relationship Id="rId361" Type="http://schemas.openxmlformats.org/officeDocument/2006/relationships/image" Target="../media/image8432.png"/><Relationship Id="rId599" Type="http://schemas.openxmlformats.org/officeDocument/2006/relationships/image" Target="../media/image9222.png"/><Relationship Id="rId1005" Type="http://schemas.openxmlformats.org/officeDocument/2006/relationships/customXml" Target="../ink/ink2950.xml"/><Relationship Id="rId459" Type="http://schemas.openxmlformats.org/officeDocument/2006/relationships/image" Target="../media/image8682.png"/><Relationship Id="rId666" Type="http://schemas.openxmlformats.org/officeDocument/2006/relationships/customXml" Target="../ink/ink2674.xml"/><Relationship Id="rId873" Type="http://schemas.openxmlformats.org/officeDocument/2006/relationships/customXml" Target="../ink/ink2818.xml"/><Relationship Id="rId16" Type="http://schemas.openxmlformats.org/officeDocument/2006/relationships/image" Target="../media/image7592.png"/><Relationship Id="rId526" Type="http://schemas.openxmlformats.org/officeDocument/2006/relationships/customXml" Target="../ink/ink2584.xml"/><Relationship Id="rId733" Type="http://schemas.openxmlformats.org/officeDocument/2006/relationships/customXml" Target="../ink/ink2723.xml"/><Relationship Id="rId940" Type="http://schemas.openxmlformats.org/officeDocument/2006/relationships/customXml" Target="../ink/ink2885.xml"/><Relationship Id="rId1016" Type="http://schemas.openxmlformats.org/officeDocument/2006/relationships/customXml" Target="../ink/ink2961.xml"/><Relationship Id="rId165" Type="http://schemas.openxmlformats.org/officeDocument/2006/relationships/image" Target="../media/image8182.png"/><Relationship Id="rId372" Type="http://schemas.openxmlformats.org/officeDocument/2006/relationships/customXml" Target="../ink/ink2482.xml"/><Relationship Id="rId677" Type="http://schemas.openxmlformats.org/officeDocument/2006/relationships/customXml" Target="../ink/ink2685.xml"/><Relationship Id="rId800" Type="http://schemas.openxmlformats.org/officeDocument/2006/relationships/image" Target="../media/image989.png"/><Relationship Id="rId232" Type="http://schemas.openxmlformats.org/officeDocument/2006/relationships/image" Target="../media/image8581.png"/><Relationship Id="rId884" Type="http://schemas.openxmlformats.org/officeDocument/2006/relationships/customXml" Target="../ink/ink2829.xml"/><Relationship Id="rId27" Type="http://schemas.openxmlformats.org/officeDocument/2006/relationships/customXml" Target="../ink/ink2375.xml"/><Relationship Id="rId537" Type="http://schemas.openxmlformats.org/officeDocument/2006/relationships/image" Target="../media/image8942.png"/><Relationship Id="rId744" Type="http://schemas.openxmlformats.org/officeDocument/2006/relationships/image" Target="../media/image964.png"/><Relationship Id="rId951" Type="http://schemas.openxmlformats.org/officeDocument/2006/relationships/customXml" Target="../ink/ink2896.xml"/><Relationship Id="rId80" Type="http://schemas.openxmlformats.org/officeDocument/2006/relationships/customXml" Target="../ink/ink2389.xml"/><Relationship Id="rId176" Type="http://schemas.openxmlformats.org/officeDocument/2006/relationships/image" Target="../media/image8242.png"/><Relationship Id="rId383" Type="http://schemas.openxmlformats.org/officeDocument/2006/relationships/image" Target="../media/image7972.png"/><Relationship Id="rId590" Type="http://schemas.openxmlformats.org/officeDocument/2006/relationships/customXml" Target="../ink/ink2621.xml"/><Relationship Id="rId604" Type="http://schemas.openxmlformats.org/officeDocument/2006/relationships/customXml" Target="../ink/ink2629.xml"/><Relationship Id="rId811" Type="http://schemas.openxmlformats.org/officeDocument/2006/relationships/customXml" Target="../ink/ink2767.xml"/><Relationship Id="rId450" Type="http://schemas.openxmlformats.org/officeDocument/2006/relationships/customXml" Target="../ink/ink2535.xml"/><Relationship Id="rId688" Type="http://schemas.openxmlformats.org/officeDocument/2006/relationships/customXml" Target="../ink/ink2694.xml"/><Relationship Id="rId895" Type="http://schemas.openxmlformats.org/officeDocument/2006/relationships/customXml" Target="../ink/ink2840.xml"/><Relationship Id="rId909" Type="http://schemas.openxmlformats.org/officeDocument/2006/relationships/customXml" Target="../ink/ink2854.xml"/><Relationship Id="rId38" Type="http://schemas.openxmlformats.org/officeDocument/2006/relationships/image" Target="../media/image7692.png"/><Relationship Id="rId548" Type="http://schemas.openxmlformats.org/officeDocument/2006/relationships/customXml" Target="../ink/ink2598.xml"/><Relationship Id="rId755" Type="http://schemas.openxmlformats.org/officeDocument/2006/relationships/customXml" Target="../ink/ink2736.xml"/><Relationship Id="rId962" Type="http://schemas.openxmlformats.org/officeDocument/2006/relationships/customXml" Target="../ink/ink2907.xml"/><Relationship Id="rId91" Type="http://schemas.openxmlformats.org/officeDocument/2006/relationships/image" Target="../media/image7773.png"/><Relationship Id="rId187" Type="http://schemas.openxmlformats.org/officeDocument/2006/relationships/customXml" Target="../ink/ink2453.xml"/><Relationship Id="rId394" Type="http://schemas.openxmlformats.org/officeDocument/2006/relationships/image" Target="../media/image8032.png"/><Relationship Id="rId408" Type="http://schemas.openxmlformats.org/officeDocument/2006/relationships/image" Target="../media/image19.svg"/><Relationship Id="rId615" Type="http://schemas.openxmlformats.org/officeDocument/2006/relationships/image" Target="../media/image929.png"/><Relationship Id="rId822" Type="http://schemas.openxmlformats.org/officeDocument/2006/relationships/customXml" Target="../ink/ink2773.xml"/><Relationship Id="rId699" Type="http://schemas.openxmlformats.org/officeDocument/2006/relationships/image" Target="../media/image948.png"/><Relationship Id="rId49" Type="http://schemas.openxmlformats.org/officeDocument/2006/relationships/customXml" Target="../ink/ink2386.xml"/><Relationship Id="rId114" Type="http://schemas.openxmlformats.org/officeDocument/2006/relationships/customXml" Target="../ink/ink2405.xml"/><Relationship Id="rId461" Type="http://schemas.openxmlformats.org/officeDocument/2006/relationships/customXml" Target="../ink/ink2541.xml"/><Relationship Id="rId559" Type="http://schemas.openxmlformats.org/officeDocument/2006/relationships/customXml" Target="../ink/ink2604.xml"/><Relationship Id="rId766" Type="http://schemas.openxmlformats.org/officeDocument/2006/relationships/customXml" Target="../ink/ink2742.xml"/><Relationship Id="rId419" Type="http://schemas.openxmlformats.org/officeDocument/2006/relationships/customXml" Target="../ink/ink2514.xml"/><Relationship Id="rId626" Type="http://schemas.openxmlformats.org/officeDocument/2006/relationships/customXml" Target="../ink/ink2642.xml"/><Relationship Id="rId973" Type="http://schemas.openxmlformats.org/officeDocument/2006/relationships/customXml" Target="../ink/ink2918.xml"/><Relationship Id="rId833" Type="http://schemas.openxmlformats.org/officeDocument/2006/relationships/customXml" Target="../ink/ink2779.xml"/><Relationship Id="rId472" Type="http://schemas.openxmlformats.org/officeDocument/2006/relationships/customXml" Target="../ink/ink2547.xml"/><Relationship Id="rId900" Type="http://schemas.openxmlformats.org/officeDocument/2006/relationships/customXml" Target="../ink/ink2845.xml"/><Relationship Id="rId125" Type="http://schemas.openxmlformats.org/officeDocument/2006/relationships/customXml" Target="../ink/ink2414.xml"/><Relationship Id="rId332" Type="http://schemas.openxmlformats.org/officeDocument/2006/relationships/customXml" Target="../ink/ink2462.xml"/><Relationship Id="rId777" Type="http://schemas.openxmlformats.org/officeDocument/2006/relationships/image" Target="../media/image979.png"/><Relationship Id="rId984" Type="http://schemas.openxmlformats.org/officeDocument/2006/relationships/customXml" Target="../ink/ink2929.xml"/><Relationship Id="rId637" Type="http://schemas.openxmlformats.org/officeDocument/2006/relationships/image" Target="../media/image939.png"/><Relationship Id="rId844" Type="http://schemas.openxmlformats.org/officeDocument/2006/relationships/customXml" Target="../ink/ink2789.xml"/><Relationship Id="rId483" Type="http://schemas.openxmlformats.org/officeDocument/2006/relationships/customXml" Target="../ink/ink2554.xml"/><Relationship Id="rId690" Type="http://schemas.openxmlformats.org/officeDocument/2006/relationships/customXml" Target="../ink/ink2695.xml"/><Relationship Id="rId704" Type="http://schemas.openxmlformats.org/officeDocument/2006/relationships/customXml" Target="../ink/ink2704.xml"/><Relationship Id="rId911" Type="http://schemas.openxmlformats.org/officeDocument/2006/relationships/customXml" Target="../ink/ink2856.xml"/><Relationship Id="rId40" Type="http://schemas.openxmlformats.org/officeDocument/2006/relationships/image" Target="../media/image7702.png"/><Relationship Id="rId136" Type="http://schemas.openxmlformats.org/officeDocument/2006/relationships/customXml" Target="../ink/ink2421.xml"/><Relationship Id="rId343" Type="http://schemas.openxmlformats.org/officeDocument/2006/relationships/image" Target="../media/image8342.png"/><Relationship Id="rId550" Type="http://schemas.openxmlformats.org/officeDocument/2006/relationships/customXml" Target="../ink/ink2599.xml"/><Relationship Id="rId788" Type="http://schemas.openxmlformats.org/officeDocument/2006/relationships/customXml" Target="../ink/ink2754.xml"/><Relationship Id="rId995" Type="http://schemas.openxmlformats.org/officeDocument/2006/relationships/customXml" Target="../ink/ink2940.xml"/><Relationship Id="rId648" Type="http://schemas.openxmlformats.org/officeDocument/2006/relationships/customXml" Target="../ink/ink2656.xml"/><Relationship Id="rId855" Type="http://schemas.openxmlformats.org/officeDocument/2006/relationships/customXml" Target="../ink/ink2800.xml"/><Relationship Id="rId410" Type="http://schemas.openxmlformats.org/officeDocument/2006/relationships/customXml" Target="../ink/ink2508.xml"/><Relationship Id="rId494" Type="http://schemas.openxmlformats.org/officeDocument/2006/relationships/customXml" Target="../ink/ink2563.xml"/><Relationship Id="rId508" Type="http://schemas.openxmlformats.org/officeDocument/2006/relationships/customXml" Target="../ink/ink2572.xml"/><Relationship Id="rId715" Type="http://schemas.openxmlformats.org/officeDocument/2006/relationships/image" Target="../media/image953.png"/><Relationship Id="rId922" Type="http://schemas.openxmlformats.org/officeDocument/2006/relationships/customXml" Target="../ink/ink2867.xml"/><Relationship Id="rId147" Type="http://schemas.openxmlformats.org/officeDocument/2006/relationships/customXml" Target="../ink/ink2430.xml"/><Relationship Id="rId354" Type="http://schemas.openxmlformats.org/officeDocument/2006/relationships/customXml" Target="../ink/ink2473.xml"/><Relationship Id="rId799" Type="http://schemas.openxmlformats.org/officeDocument/2006/relationships/customXml" Target="../ink/ink2760.xml"/><Relationship Id="rId51" Type="http://schemas.openxmlformats.org/officeDocument/2006/relationships/customXml" Target="../ink/ink2387.xml"/><Relationship Id="rId561" Type="http://schemas.openxmlformats.org/officeDocument/2006/relationships/image" Target="../media/image9042.png"/><Relationship Id="rId659" Type="http://schemas.openxmlformats.org/officeDocument/2006/relationships/customXml" Target="../ink/ink2667.xml"/><Relationship Id="rId866" Type="http://schemas.openxmlformats.org/officeDocument/2006/relationships/customXml" Target="../ink/ink2811.xml"/><Relationship Id="rId421" Type="http://schemas.openxmlformats.org/officeDocument/2006/relationships/customXml" Target="../ink/ink2515.xml"/><Relationship Id="rId519" Type="http://schemas.openxmlformats.org/officeDocument/2006/relationships/customXml" Target="../ink/ink2580.xml"/><Relationship Id="rId158" Type="http://schemas.openxmlformats.org/officeDocument/2006/relationships/image" Target="../media/image8162.png"/><Relationship Id="rId726" Type="http://schemas.openxmlformats.org/officeDocument/2006/relationships/customXml" Target="../ink/ink2719.xml"/><Relationship Id="rId933" Type="http://schemas.openxmlformats.org/officeDocument/2006/relationships/customXml" Target="../ink/ink2878.xml"/><Relationship Id="rId1009" Type="http://schemas.openxmlformats.org/officeDocument/2006/relationships/customXml" Target="../ink/ink2954.xml"/><Relationship Id="rId365" Type="http://schemas.openxmlformats.org/officeDocument/2006/relationships/image" Target="../media/image7843.png"/><Relationship Id="rId572" Type="http://schemas.openxmlformats.org/officeDocument/2006/relationships/customXml" Target="../ink/ink2612.xml"/><Relationship Id="rId432" Type="http://schemas.openxmlformats.org/officeDocument/2006/relationships/customXml" Target="../ink/ink2523.xml"/><Relationship Id="rId877" Type="http://schemas.openxmlformats.org/officeDocument/2006/relationships/customXml" Target="../ink/ink2822.xml"/><Relationship Id="rId737" Type="http://schemas.openxmlformats.org/officeDocument/2006/relationships/customXml" Target="../ink/ink2725.xml"/><Relationship Id="rId944" Type="http://schemas.openxmlformats.org/officeDocument/2006/relationships/customXml" Target="../ink/ink2889.xml"/><Relationship Id="rId169" Type="http://schemas.openxmlformats.org/officeDocument/2006/relationships/customXml" Target="../ink/ink2445.xml"/><Relationship Id="rId376" Type="http://schemas.openxmlformats.org/officeDocument/2006/relationships/customXml" Target="../ink/ink2486.xml"/><Relationship Id="rId73" Type="http://schemas.openxmlformats.org/officeDocument/2006/relationships/image" Target="../media/image7872.png"/><Relationship Id="rId583" Type="http://schemas.openxmlformats.org/officeDocument/2006/relationships/image" Target="../media/image9152.png"/><Relationship Id="rId790" Type="http://schemas.openxmlformats.org/officeDocument/2006/relationships/customXml" Target="../ink/ink2755.xml"/><Relationship Id="rId804" Type="http://schemas.openxmlformats.org/officeDocument/2006/relationships/image" Target="../media/image991.png"/><Relationship Id="rId4" Type="http://schemas.openxmlformats.org/officeDocument/2006/relationships/customXml" Target="../ink/ink2364.xml"/><Relationship Id="rId443" Type="http://schemas.openxmlformats.org/officeDocument/2006/relationships/image" Target="../media/image8613.png"/><Relationship Id="rId650" Type="http://schemas.openxmlformats.org/officeDocument/2006/relationships/customXml" Target="../ink/ink2658.xml"/><Relationship Id="rId888" Type="http://schemas.openxmlformats.org/officeDocument/2006/relationships/customXml" Target="../ink/ink2833.xml"/><Relationship Id="rId748" Type="http://schemas.openxmlformats.org/officeDocument/2006/relationships/image" Target="../media/image966.png"/><Relationship Id="rId955" Type="http://schemas.openxmlformats.org/officeDocument/2006/relationships/customXml" Target="../ink/ink2900.xml"/><Relationship Id="rId84" Type="http://schemas.openxmlformats.org/officeDocument/2006/relationships/customXml" Target="../ink/ink2391.xml"/><Relationship Id="rId387" Type="http://schemas.openxmlformats.org/officeDocument/2006/relationships/image" Target="../media/image7992.png"/><Relationship Id="rId510" Type="http://schemas.openxmlformats.org/officeDocument/2006/relationships/image" Target="../media/image8852.png"/><Relationship Id="rId594" Type="http://schemas.openxmlformats.org/officeDocument/2006/relationships/customXml" Target="../ink/ink2624.xml"/><Relationship Id="rId608" Type="http://schemas.openxmlformats.org/officeDocument/2006/relationships/image" Target="../media/image926.png"/><Relationship Id="rId815" Type="http://schemas.openxmlformats.org/officeDocument/2006/relationships/customXml" Target="../ink/ink2769.xml"/><Relationship Id="rId899" Type="http://schemas.openxmlformats.org/officeDocument/2006/relationships/customXml" Target="../ink/ink2844.xml"/><Relationship Id="rId1000" Type="http://schemas.openxmlformats.org/officeDocument/2006/relationships/customXml" Target="../ink/ink2945.xml"/><Relationship Id="rId107" Type="http://schemas.openxmlformats.org/officeDocument/2006/relationships/image" Target="../media/image7824.png"/><Relationship Id="rId454" Type="http://schemas.openxmlformats.org/officeDocument/2006/relationships/customXml" Target="../ink/ink2537.xml"/><Relationship Id="rId661" Type="http://schemas.openxmlformats.org/officeDocument/2006/relationships/customXml" Target="../ink/ink2669.xml"/><Relationship Id="rId759" Type="http://schemas.openxmlformats.org/officeDocument/2006/relationships/customXml" Target="../ink/ink2738.xml"/><Relationship Id="rId966" Type="http://schemas.openxmlformats.org/officeDocument/2006/relationships/customXml" Target="../ink/ink2911.xml"/><Relationship Id="rId11" Type="http://schemas.openxmlformats.org/officeDocument/2006/relationships/customXml" Target="../ink/ink2367.xml"/><Relationship Id="rId398" Type="http://schemas.openxmlformats.org/officeDocument/2006/relationships/customXml" Target="../ink/ink2498.xml"/><Relationship Id="rId521" Type="http://schemas.openxmlformats.org/officeDocument/2006/relationships/image" Target="../media/image8882.png"/><Relationship Id="rId619" Type="http://schemas.openxmlformats.org/officeDocument/2006/relationships/customXml" Target="../ink/ink2638.xml"/><Relationship Id="rId95" Type="http://schemas.openxmlformats.org/officeDocument/2006/relationships/customXml" Target="../ink/ink2396.xml"/><Relationship Id="rId160" Type="http://schemas.openxmlformats.org/officeDocument/2006/relationships/image" Target="../media/image8172.png"/><Relationship Id="rId826" Type="http://schemas.openxmlformats.org/officeDocument/2006/relationships/customXml" Target="../ink/ink2775.xml"/><Relationship Id="rId1011" Type="http://schemas.openxmlformats.org/officeDocument/2006/relationships/customXml" Target="../ink/ink2956.xml"/><Relationship Id="rId465" Type="http://schemas.openxmlformats.org/officeDocument/2006/relationships/customXml" Target="../ink/ink2543.xml"/><Relationship Id="rId672" Type="http://schemas.openxmlformats.org/officeDocument/2006/relationships/customXml" Target="../ink/ink2680.xml"/><Relationship Id="rId22" Type="http://schemas.openxmlformats.org/officeDocument/2006/relationships/image" Target="../media/image7622.png"/><Relationship Id="rId118" Type="http://schemas.openxmlformats.org/officeDocument/2006/relationships/image" Target="../media/image8052.png"/><Relationship Id="rId325" Type="http://schemas.openxmlformats.org/officeDocument/2006/relationships/customXml" Target="../ink/ink2456.xml"/><Relationship Id="rId532" Type="http://schemas.openxmlformats.org/officeDocument/2006/relationships/customXml" Target="../ink/ink2589.xml"/><Relationship Id="rId977" Type="http://schemas.openxmlformats.org/officeDocument/2006/relationships/customXml" Target="../ink/ink2922.xml"/><Relationship Id="rId171" Type="http://schemas.openxmlformats.org/officeDocument/2006/relationships/customXml" Target="../ink/ink2446.xml"/><Relationship Id="rId837" Type="http://schemas.openxmlformats.org/officeDocument/2006/relationships/customXml" Target="../ink/ink2782.xml"/><Relationship Id="rId1022" Type="http://schemas.openxmlformats.org/officeDocument/2006/relationships/image" Target="../media/image8.png"/><Relationship Id="rId476" Type="http://schemas.openxmlformats.org/officeDocument/2006/relationships/image" Target="../media/image8752.png"/><Relationship Id="rId683" Type="http://schemas.openxmlformats.org/officeDocument/2006/relationships/customXml" Target="../ink/ink2690.xml"/><Relationship Id="rId890" Type="http://schemas.openxmlformats.org/officeDocument/2006/relationships/customXml" Target="../ink/ink2835.xml"/><Relationship Id="rId904" Type="http://schemas.openxmlformats.org/officeDocument/2006/relationships/customXml" Target="../ink/ink2849.xml"/><Relationship Id="rId33" Type="http://schemas.openxmlformats.org/officeDocument/2006/relationships/customXml" Target="../ink/ink2378.xml"/><Relationship Id="rId129" Type="http://schemas.openxmlformats.org/officeDocument/2006/relationships/image" Target="../media/image8072.png"/><Relationship Id="rId336" Type="http://schemas.openxmlformats.org/officeDocument/2006/relationships/customXml" Target="../ink/ink2464.xml"/><Relationship Id="rId543" Type="http://schemas.openxmlformats.org/officeDocument/2006/relationships/customXml" Target="../ink/ink2595.xml"/><Relationship Id="rId988" Type="http://schemas.openxmlformats.org/officeDocument/2006/relationships/customXml" Target="../ink/ink2933.xml"/><Relationship Id="rId182" Type="http://schemas.openxmlformats.org/officeDocument/2006/relationships/image" Target="../media/image8272.png"/><Relationship Id="rId403" Type="http://schemas.openxmlformats.org/officeDocument/2006/relationships/customXml" Target="../ink/ink2503.xml"/><Relationship Id="rId750" Type="http://schemas.openxmlformats.org/officeDocument/2006/relationships/image" Target="../media/image967.png"/><Relationship Id="rId848" Type="http://schemas.openxmlformats.org/officeDocument/2006/relationships/customXml" Target="../ink/ink2793.xml"/><Relationship Id="rId487" Type="http://schemas.openxmlformats.org/officeDocument/2006/relationships/customXml" Target="../ink/ink2556.xml"/><Relationship Id="rId610" Type="http://schemas.openxmlformats.org/officeDocument/2006/relationships/image" Target="../media/image927.png"/><Relationship Id="rId694" Type="http://schemas.openxmlformats.org/officeDocument/2006/relationships/image" Target="../media/image946.png"/><Relationship Id="rId708" Type="http://schemas.openxmlformats.org/officeDocument/2006/relationships/image" Target="../media/image951.png"/><Relationship Id="rId915" Type="http://schemas.openxmlformats.org/officeDocument/2006/relationships/customXml" Target="../ink/ink2860.xml"/><Relationship Id="rId347" Type="http://schemas.openxmlformats.org/officeDocument/2006/relationships/image" Target="../media/image8362.png"/><Relationship Id="rId999" Type="http://schemas.openxmlformats.org/officeDocument/2006/relationships/customXml" Target="../ink/ink2944.xml"/><Relationship Id="rId44" Type="http://schemas.openxmlformats.org/officeDocument/2006/relationships/image" Target="../media/image7722.png"/><Relationship Id="rId554" Type="http://schemas.openxmlformats.org/officeDocument/2006/relationships/image" Target="../media/image9012.png"/><Relationship Id="rId761" Type="http://schemas.openxmlformats.org/officeDocument/2006/relationships/customXml" Target="../ink/ink2739.xml"/><Relationship Id="rId859" Type="http://schemas.openxmlformats.org/officeDocument/2006/relationships/customXml" Target="../ink/ink2804.xml"/><Relationship Id="rId414" Type="http://schemas.openxmlformats.org/officeDocument/2006/relationships/image" Target="../media/image8482.png"/><Relationship Id="rId498" Type="http://schemas.openxmlformats.org/officeDocument/2006/relationships/image" Target="../media/image8812.png"/><Relationship Id="rId621" Type="http://schemas.openxmlformats.org/officeDocument/2006/relationships/customXml" Target="../ink/ink2639.xml"/><Relationship Id="rId719" Type="http://schemas.openxmlformats.org/officeDocument/2006/relationships/customXml" Target="../ink/ink2714.xml"/><Relationship Id="rId926" Type="http://schemas.openxmlformats.org/officeDocument/2006/relationships/customXml" Target="../ink/ink2871.xml"/><Relationship Id="rId120" Type="http://schemas.openxmlformats.org/officeDocument/2006/relationships/customXml" Target="../ink/ink2410.xml"/><Relationship Id="rId358" Type="http://schemas.openxmlformats.org/officeDocument/2006/relationships/customXml" Target="../ink/ink2475.xml"/><Relationship Id="rId55" Type="http://schemas.openxmlformats.org/officeDocument/2006/relationships/image" Target="../media/image7782.png"/><Relationship Id="rId565" Type="http://schemas.openxmlformats.org/officeDocument/2006/relationships/customXml" Target="../ink/ink2608.xml"/><Relationship Id="rId772" Type="http://schemas.openxmlformats.org/officeDocument/2006/relationships/customXml" Target="../ink/ink2745.xml"/><Relationship Id="rId425" Type="http://schemas.openxmlformats.org/officeDocument/2006/relationships/customXml" Target="../ink/ink2517.xml"/><Relationship Id="rId632" Type="http://schemas.openxmlformats.org/officeDocument/2006/relationships/customXml" Target="../ink/ink2645.xml"/><Relationship Id="rId937" Type="http://schemas.openxmlformats.org/officeDocument/2006/relationships/customXml" Target="../ink/ink2882.xml"/><Relationship Id="rId131" Type="http://schemas.openxmlformats.org/officeDocument/2006/relationships/image" Target="../media/image8082.png"/><Relationship Id="rId369" Type="http://schemas.openxmlformats.org/officeDocument/2006/relationships/image" Target="../media/image7863.png"/><Relationship Id="rId576" Type="http://schemas.openxmlformats.org/officeDocument/2006/relationships/customXml" Target="../ink/ink2614.xml"/><Relationship Id="rId783" Type="http://schemas.openxmlformats.org/officeDocument/2006/relationships/customXml" Target="../ink/ink2751.xml"/><Relationship Id="rId990" Type="http://schemas.openxmlformats.org/officeDocument/2006/relationships/customXml" Target="../ink/ink2935.xml"/><Relationship Id="rId436" Type="http://schemas.openxmlformats.org/officeDocument/2006/relationships/customXml" Target="../ink/ink2526.xml"/><Relationship Id="rId643" Type="http://schemas.openxmlformats.org/officeDocument/2006/relationships/image" Target="../media/image941.png"/><Relationship Id="rId850" Type="http://schemas.openxmlformats.org/officeDocument/2006/relationships/customXml" Target="../ink/ink2795.xml"/><Relationship Id="rId948" Type="http://schemas.openxmlformats.org/officeDocument/2006/relationships/customXml" Target="../ink/ink2893.xml"/><Relationship Id="rId77" Type="http://schemas.openxmlformats.org/officeDocument/2006/relationships/image" Target="../media/image7892.png"/><Relationship Id="rId503" Type="http://schemas.openxmlformats.org/officeDocument/2006/relationships/customXml" Target="../ink/ink2569.xml"/><Relationship Id="rId587" Type="http://schemas.openxmlformats.org/officeDocument/2006/relationships/image" Target="../media/image9172.png"/><Relationship Id="rId710" Type="http://schemas.openxmlformats.org/officeDocument/2006/relationships/customXml" Target="../ink/ink2708.xml"/><Relationship Id="rId808" Type="http://schemas.openxmlformats.org/officeDocument/2006/relationships/customXml" Target="../ink/ink2765.xml"/><Relationship Id="rId8" Type="http://schemas.openxmlformats.org/officeDocument/2006/relationships/image" Target="../media/image7552.png"/><Relationship Id="rId142" Type="http://schemas.openxmlformats.org/officeDocument/2006/relationships/customXml" Target="../ink/ink2425.xml"/><Relationship Id="rId447" Type="http://schemas.openxmlformats.org/officeDocument/2006/relationships/image" Target="../media/image8622.png"/><Relationship Id="rId794" Type="http://schemas.openxmlformats.org/officeDocument/2006/relationships/customXml" Target="../ink/ink2757.xml"/><Relationship Id="rId654" Type="http://schemas.openxmlformats.org/officeDocument/2006/relationships/customXml" Target="../ink/ink2662.xml"/><Relationship Id="rId861" Type="http://schemas.openxmlformats.org/officeDocument/2006/relationships/customXml" Target="../ink/ink2806.xml"/><Relationship Id="rId959" Type="http://schemas.openxmlformats.org/officeDocument/2006/relationships/customXml" Target="../ink/ink2904.xml"/><Relationship Id="rId514" Type="http://schemas.openxmlformats.org/officeDocument/2006/relationships/customXml" Target="../ink/ink2576.xml"/><Relationship Id="rId721" Type="http://schemas.openxmlformats.org/officeDocument/2006/relationships/image" Target="../media/image955.png"/></Relationships>
</file>

<file path=ppt/slides/_rels/slide1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61.png"/><Relationship Id="rId21" Type="http://schemas.openxmlformats.org/officeDocument/2006/relationships/image" Target="../media/image1016.png"/><Relationship Id="rId42" Type="http://schemas.openxmlformats.org/officeDocument/2006/relationships/customXml" Target="../ink/ink2987.xml"/><Relationship Id="rId63" Type="http://schemas.openxmlformats.org/officeDocument/2006/relationships/image" Target="../media/image1037.png"/><Relationship Id="rId84" Type="http://schemas.openxmlformats.org/officeDocument/2006/relationships/customXml" Target="../ink/ink3007.xml"/><Relationship Id="rId138" Type="http://schemas.openxmlformats.org/officeDocument/2006/relationships/customXml" Target="../ink/ink3035.xml"/><Relationship Id="rId159" Type="http://schemas.openxmlformats.org/officeDocument/2006/relationships/image" Target="../media/image1082.png"/><Relationship Id="rId170" Type="http://schemas.openxmlformats.org/officeDocument/2006/relationships/customXml" Target="../ink/ink3053.xml"/><Relationship Id="rId191" Type="http://schemas.openxmlformats.org/officeDocument/2006/relationships/image" Target="../media/image1096.png"/><Relationship Id="rId205" Type="http://schemas.openxmlformats.org/officeDocument/2006/relationships/customXml" Target="../ink/ink3070.xml"/><Relationship Id="rId226" Type="http://schemas.openxmlformats.org/officeDocument/2006/relationships/image" Target="../media/image1116.png"/><Relationship Id="rId247" Type="http://schemas.openxmlformats.org/officeDocument/2006/relationships/customXml" Target="../ink/ink3092.xml"/><Relationship Id="rId107" Type="http://schemas.openxmlformats.org/officeDocument/2006/relationships/customXml" Target="../ink/ink3019.xml"/><Relationship Id="rId11" Type="http://schemas.openxmlformats.org/officeDocument/2006/relationships/image" Target="../media/image1009.png"/><Relationship Id="rId32" Type="http://schemas.openxmlformats.org/officeDocument/2006/relationships/customXml" Target="../ink/ink2982.xml"/><Relationship Id="rId53" Type="http://schemas.openxmlformats.org/officeDocument/2006/relationships/image" Target="../media/image1032.png"/><Relationship Id="rId74" Type="http://schemas.openxmlformats.org/officeDocument/2006/relationships/image" Target="../media/image1042.png"/><Relationship Id="rId128" Type="http://schemas.openxmlformats.org/officeDocument/2006/relationships/customXml" Target="../ink/ink3030.xml"/><Relationship Id="rId149" Type="http://schemas.openxmlformats.org/officeDocument/2006/relationships/image" Target="../media/image1077.png"/><Relationship Id="rId5" Type="http://schemas.openxmlformats.org/officeDocument/2006/relationships/image" Target="../media/image1006.png"/><Relationship Id="rId95" Type="http://schemas.openxmlformats.org/officeDocument/2006/relationships/image" Target="../media/image1051.png"/><Relationship Id="rId160" Type="http://schemas.openxmlformats.org/officeDocument/2006/relationships/customXml" Target="../ink/ink3046.xml"/><Relationship Id="rId181" Type="http://schemas.openxmlformats.org/officeDocument/2006/relationships/image" Target="../media/image1091.png"/><Relationship Id="rId216" Type="http://schemas.openxmlformats.org/officeDocument/2006/relationships/image" Target="../media/image1109.png"/><Relationship Id="rId237" Type="http://schemas.openxmlformats.org/officeDocument/2006/relationships/customXml" Target="../ink/ink3086.xml"/><Relationship Id="rId258" Type="http://schemas.openxmlformats.org/officeDocument/2006/relationships/customXml" Target="../ink/ink3101.xml"/><Relationship Id="rId22" Type="http://schemas.openxmlformats.org/officeDocument/2006/relationships/customXml" Target="../ink/ink2977.xml"/><Relationship Id="rId43" Type="http://schemas.openxmlformats.org/officeDocument/2006/relationships/image" Target="../media/image1027.png"/><Relationship Id="rId64" Type="http://schemas.openxmlformats.org/officeDocument/2006/relationships/customXml" Target="../ink/ink2998.xml"/><Relationship Id="rId118" Type="http://schemas.openxmlformats.org/officeDocument/2006/relationships/customXml" Target="../ink/ink3025.xml"/><Relationship Id="rId139" Type="http://schemas.openxmlformats.org/officeDocument/2006/relationships/image" Target="../media/image1072.png"/><Relationship Id="rId85" Type="http://schemas.openxmlformats.org/officeDocument/2006/relationships/image" Target="../media/image1046.png"/><Relationship Id="rId150" Type="http://schemas.openxmlformats.org/officeDocument/2006/relationships/customXml" Target="../ink/ink3041.xml"/><Relationship Id="rId171" Type="http://schemas.openxmlformats.org/officeDocument/2006/relationships/image" Target="../media/image1086.png"/><Relationship Id="rId192" Type="http://schemas.openxmlformats.org/officeDocument/2006/relationships/customXml" Target="../ink/ink3064.xml"/><Relationship Id="rId206" Type="http://schemas.openxmlformats.org/officeDocument/2006/relationships/image" Target="../media/image1104.png"/><Relationship Id="rId227" Type="http://schemas.openxmlformats.org/officeDocument/2006/relationships/customXml" Target="../ink/ink3081.xml"/><Relationship Id="rId248" Type="http://schemas.openxmlformats.org/officeDocument/2006/relationships/image" Target="../media/image1124.png"/><Relationship Id="rId12" Type="http://schemas.openxmlformats.org/officeDocument/2006/relationships/customXml" Target="../ink/ink2972.xml"/><Relationship Id="rId33" Type="http://schemas.openxmlformats.org/officeDocument/2006/relationships/image" Target="../media/image1022.png"/><Relationship Id="rId108" Type="http://schemas.openxmlformats.org/officeDocument/2006/relationships/image" Target="../media/image1057.png"/><Relationship Id="rId129" Type="http://schemas.openxmlformats.org/officeDocument/2006/relationships/image" Target="../media/image1067.png"/><Relationship Id="rId54" Type="http://schemas.openxmlformats.org/officeDocument/2006/relationships/customXml" Target="../ink/ink2993.xml"/><Relationship Id="rId75" Type="http://schemas.openxmlformats.org/officeDocument/2006/relationships/customXml" Target="../ink/ink3003.xml"/><Relationship Id="rId96" Type="http://schemas.openxmlformats.org/officeDocument/2006/relationships/customXml" Target="../ink/ink3013.xml"/><Relationship Id="rId140" Type="http://schemas.openxmlformats.org/officeDocument/2006/relationships/customXml" Target="../ink/ink3036.xml"/><Relationship Id="rId161" Type="http://schemas.openxmlformats.org/officeDocument/2006/relationships/image" Target="../media/image1083.png"/><Relationship Id="rId182" Type="http://schemas.openxmlformats.org/officeDocument/2006/relationships/customXml" Target="../ink/ink3059.xml"/><Relationship Id="rId217" Type="http://schemas.openxmlformats.org/officeDocument/2006/relationships/customXml" Target="../ink/ink3076.xml"/><Relationship Id="rId6" Type="http://schemas.openxmlformats.org/officeDocument/2006/relationships/customXml" Target="../ink/ink2969.xml"/><Relationship Id="rId238" Type="http://schemas.openxmlformats.org/officeDocument/2006/relationships/image" Target="../media/image1160.png"/><Relationship Id="rId23" Type="http://schemas.openxmlformats.org/officeDocument/2006/relationships/image" Target="../media/image1017.png"/><Relationship Id="rId119" Type="http://schemas.openxmlformats.org/officeDocument/2006/relationships/image" Target="../media/image1062.png"/><Relationship Id="rId44" Type="http://schemas.openxmlformats.org/officeDocument/2006/relationships/customXml" Target="../ink/ink2988.xml"/><Relationship Id="rId65" Type="http://schemas.openxmlformats.org/officeDocument/2006/relationships/image" Target="../media/image1038.png"/><Relationship Id="rId86" Type="http://schemas.openxmlformats.org/officeDocument/2006/relationships/customXml" Target="../ink/ink3008.xml"/><Relationship Id="rId130" Type="http://schemas.openxmlformats.org/officeDocument/2006/relationships/customXml" Target="../ink/ink3031.xml"/><Relationship Id="rId151" Type="http://schemas.openxmlformats.org/officeDocument/2006/relationships/image" Target="../media/image1078.png"/><Relationship Id="rId172" Type="http://schemas.openxmlformats.org/officeDocument/2006/relationships/customXml" Target="../ink/ink3054.xml"/><Relationship Id="rId193" Type="http://schemas.openxmlformats.org/officeDocument/2006/relationships/image" Target="../media/image1097.png"/><Relationship Id="rId207" Type="http://schemas.openxmlformats.org/officeDocument/2006/relationships/customXml" Target="../ink/ink3071.xml"/><Relationship Id="rId228" Type="http://schemas.openxmlformats.org/officeDocument/2006/relationships/image" Target="../media/image1117.png"/><Relationship Id="rId249" Type="http://schemas.openxmlformats.org/officeDocument/2006/relationships/customXml" Target="../ink/ink3093.xml"/><Relationship Id="rId13" Type="http://schemas.openxmlformats.org/officeDocument/2006/relationships/image" Target="../media/image1012.png"/><Relationship Id="rId109" Type="http://schemas.openxmlformats.org/officeDocument/2006/relationships/customXml" Target="../ink/ink3020.xml"/><Relationship Id="rId34" Type="http://schemas.openxmlformats.org/officeDocument/2006/relationships/customXml" Target="../ink/ink2983.xml"/><Relationship Id="rId55" Type="http://schemas.openxmlformats.org/officeDocument/2006/relationships/image" Target="../media/image1033.png"/><Relationship Id="rId76" Type="http://schemas.openxmlformats.org/officeDocument/2006/relationships/image" Target="../media/image1043.png"/><Relationship Id="rId97" Type="http://schemas.openxmlformats.org/officeDocument/2006/relationships/image" Target="../media/image1052.png"/><Relationship Id="rId120" Type="http://schemas.openxmlformats.org/officeDocument/2006/relationships/customXml" Target="../ink/ink3026.xml"/><Relationship Id="rId141" Type="http://schemas.openxmlformats.org/officeDocument/2006/relationships/image" Target="../media/image1073.png"/><Relationship Id="rId7" Type="http://schemas.openxmlformats.org/officeDocument/2006/relationships/image" Target="../media/image1007.png"/><Relationship Id="rId162" Type="http://schemas.openxmlformats.org/officeDocument/2006/relationships/customXml" Target="../ink/ink3047.xml"/><Relationship Id="rId183" Type="http://schemas.openxmlformats.org/officeDocument/2006/relationships/image" Target="../media/image1092.png"/><Relationship Id="rId218" Type="http://schemas.openxmlformats.org/officeDocument/2006/relationships/image" Target="../media/image1112.png"/><Relationship Id="rId239" Type="http://schemas.openxmlformats.org/officeDocument/2006/relationships/customXml" Target="../ink/ink3087.xml"/><Relationship Id="rId250" Type="http://schemas.openxmlformats.org/officeDocument/2006/relationships/image" Target="../media/image1125.png"/><Relationship Id="rId24" Type="http://schemas.openxmlformats.org/officeDocument/2006/relationships/customXml" Target="../ink/ink2978.xml"/><Relationship Id="rId45" Type="http://schemas.openxmlformats.org/officeDocument/2006/relationships/image" Target="../media/image1028.png"/><Relationship Id="rId66" Type="http://schemas.openxmlformats.org/officeDocument/2006/relationships/customXml" Target="../ink/ink2999.xml"/><Relationship Id="rId87" Type="http://schemas.openxmlformats.org/officeDocument/2006/relationships/image" Target="../media/image1047.png"/><Relationship Id="rId110" Type="http://schemas.openxmlformats.org/officeDocument/2006/relationships/image" Target="../media/image1058.png"/><Relationship Id="rId131" Type="http://schemas.openxmlformats.org/officeDocument/2006/relationships/image" Target="../media/image1068.png"/><Relationship Id="rId152" Type="http://schemas.openxmlformats.org/officeDocument/2006/relationships/customXml" Target="../ink/ink3042.xml"/><Relationship Id="rId173" Type="http://schemas.openxmlformats.org/officeDocument/2006/relationships/image" Target="../media/image1087.png"/><Relationship Id="rId194" Type="http://schemas.openxmlformats.org/officeDocument/2006/relationships/customXml" Target="../ink/ink3065.xml"/><Relationship Id="rId208" Type="http://schemas.openxmlformats.org/officeDocument/2006/relationships/image" Target="../media/image1105.png"/><Relationship Id="rId229" Type="http://schemas.openxmlformats.org/officeDocument/2006/relationships/customXml" Target="../ink/ink3082.xml"/><Relationship Id="rId240" Type="http://schemas.openxmlformats.org/officeDocument/2006/relationships/customXml" Target="../ink/ink3088.xml"/><Relationship Id="rId14" Type="http://schemas.openxmlformats.org/officeDocument/2006/relationships/customXml" Target="../ink/ink2973.xml"/><Relationship Id="rId35" Type="http://schemas.openxmlformats.org/officeDocument/2006/relationships/image" Target="../media/image1023.png"/><Relationship Id="rId56" Type="http://schemas.openxmlformats.org/officeDocument/2006/relationships/customXml" Target="../ink/ink2994.xml"/><Relationship Id="rId77" Type="http://schemas.openxmlformats.org/officeDocument/2006/relationships/customXml" Target="../ink/ink3004.xml"/><Relationship Id="rId100" Type="http://schemas.openxmlformats.org/officeDocument/2006/relationships/customXml" Target="../ink/ink3015.xml"/><Relationship Id="rId8" Type="http://schemas.openxmlformats.org/officeDocument/2006/relationships/customXml" Target="../ink/ink2970.xml"/><Relationship Id="rId98" Type="http://schemas.openxmlformats.org/officeDocument/2006/relationships/customXml" Target="../ink/ink3014.xml"/><Relationship Id="rId121" Type="http://schemas.openxmlformats.org/officeDocument/2006/relationships/image" Target="../media/image1063.png"/><Relationship Id="rId142" Type="http://schemas.openxmlformats.org/officeDocument/2006/relationships/customXml" Target="../ink/ink3037.xml"/><Relationship Id="rId163" Type="http://schemas.openxmlformats.org/officeDocument/2006/relationships/image" Target="../media/image1084.png"/><Relationship Id="rId184" Type="http://schemas.openxmlformats.org/officeDocument/2006/relationships/customXml" Target="../ink/ink3060.xml"/><Relationship Id="rId219" Type="http://schemas.openxmlformats.org/officeDocument/2006/relationships/customXml" Target="../ink/ink3077.xml"/><Relationship Id="rId230" Type="http://schemas.openxmlformats.org/officeDocument/2006/relationships/image" Target="../media/image1118.png"/><Relationship Id="rId251" Type="http://schemas.openxmlformats.org/officeDocument/2006/relationships/customXml" Target="../ink/ink3094.xml"/><Relationship Id="rId25" Type="http://schemas.openxmlformats.org/officeDocument/2006/relationships/image" Target="../media/image1018.png"/><Relationship Id="rId46" Type="http://schemas.openxmlformats.org/officeDocument/2006/relationships/customXml" Target="../ink/ink2989.xml"/><Relationship Id="rId67" Type="http://schemas.openxmlformats.org/officeDocument/2006/relationships/image" Target="../media/image1039.png"/><Relationship Id="rId88" Type="http://schemas.openxmlformats.org/officeDocument/2006/relationships/customXml" Target="../ink/ink3009.xml"/><Relationship Id="rId111" Type="http://schemas.openxmlformats.org/officeDocument/2006/relationships/customXml" Target="../ink/ink3021.xml"/><Relationship Id="rId132" Type="http://schemas.openxmlformats.org/officeDocument/2006/relationships/customXml" Target="../ink/ink3032.xml"/><Relationship Id="rId153" Type="http://schemas.openxmlformats.org/officeDocument/2006/relationships/image" Target="../media/image1079.png"/><Relationship Id="rId174" Type="http://schemas.openxmlformats.org/officeDocument/2006/relationships/customXml" Target="../ink/ink3055.xml"/><Relationship Id="rId195" Type="http://schemas.openxmlformats.org/officeDocument/2006/relationships/image" Target="../media/image1098.png"/><Relationship Id="rId209" Type="http://schemas.openxmlformats.org/officeDocument/2006/relationships/customXml" Target="../ink/ink3072.xml"/><Relationship Id="rId220" Type="http://schemas.openxmlformats.org/officeDocument/2006/relationships/image" Target="../media/image1113.png"/><Relationship Id="rId241" Type="http://schemas.openxmlformats.org/officeDocument/2006/relationships/customXml" Target="../ink/ink3089.xml"/><Relationship Id="rId15" Type="http://schemas.openxmlformats.org/officeDocument/2006/relationships/image" Target="../media/image1013.png"/><Relationship Id="rId36" Type="http://schemas.openxmlformats.org/officeDocument/2006/relationships/customXml" Target="../ink/ink2984.xml"/><Relationship Id="rId57" Type="http://schemas.openxmlformats.org/officeDocument/2006/relationships/image" Target="../media/image1034.png"/><Relationship Id="rId78" Type="http://schemas.openxmlformats.org/officeDocument/2006/relationships/image" Target="../media/image248.png"/><Relationship Id="rId99" Type="http://schemas.openxmlformats.org/officeDocument/2006/relationships/image" Target="../media/image1053.png"/><Relationship Id="rId101" Type="http://schemas.openxmlformats.org/officeDocument/2006/relationships/image" Target="../media/image1054.png"/><Relationship Id="rId122" Type="http://schemas.openxmlformats.org/officeDocument/2006/relationships/customXml" Target="../ink/ink3027.xml"/><Relationship Id="rId143" Type="http://schemas.openxmlformats.org/officeDocument/2006/relationships/image" Target="../media/image1074.png"/><Relationship Id="rId164" Type="http://schemas.openxmlformats.org/officeDocument/2006/relationships/customXml" Target="../ink/ink3048.xml"/><Relationship Id="rId185" Type="http://schemas.openxmlformats.org/officeDocument/2006/relationships/image" Target="../media/image1093.png"/><Relationship Id="rId9" Type="http://schemas.openxmlformats.org/officeDocument/2006/relationships/image" Target="../media/image1008.png"/><Relationship Id="rId210" Type="http://schemas.openxmlformats.org/officeDocument/2006/relationships/image" Target="../media/image1106.png"/><Relationship Id="rId26" Type="http://schemas.openxmlformats.org/officeDocument/2006/relationships/customXml" Target="../ink/ink2979.xml"/><Relationship Id="rId231" Type="http://schemas.openxmlformats.org/officeDocument/2006/relationships/customXml" Target="../ink/ink3083.xml"/><Relationship Id="rId252" Type="http://schemas.openxmlformats.org/officeDocument/2006/relationships/customXml" Target="../ink/ink3095.xml"/><Relationship Id="rId47" Type="http://schemas.openxmlformats.org/officeDocument/2006/relationships/image" Target="../media/image1029.png"/><Relationship Id="rId68" Type="http://schemas.openxmlformats.org/officeDocument/2006/relationships/customXml" Target="../ink/ink3000.xml"/><Relationship Id="rId89" Type="http://schemas.openxmlformats.org/officeDocument/2006/relationships/image" Target="../media/image1048.png"/><Relationship Id="rId112" Type="http://schemas.openxmlformats.org/officeDocument/2006/relationships/image" Target="../media/image1059.png"/><Relationship Id="rId133" Type="http://schemas.openxmlformats.org/officeDocument/2006/relationships/image" Target="../media/image1069.png"/><Relationship Id="rId154" Type="http://schemas.openxmlformats.org/officeDocument/2006/relationships/customXml" Target="../ink/ink3043.xml"/><Relationship Id="rId175" Type="http://schemas.openxmlformats.org/officeDocument/2006/relationships/image" Target="../media/image1088.png"/><Relationship Id="rId196" Type="http://schemas.openxmlformats.org/officeDocument/2006/relationships/customXml" Target="../ink/ink3066.xml"/><Relationship Id="rId200" Type="http://schemas.openxmlformats.org/officeDocument/2006/relationships/customXml" Target="../ink/ink3068.xml"/><Relationship Id="rId16" Type="http://schemas.openxmlformats.org/officeDocument/2006/relationships/customXml" Target="../ink/ink2974.xml"/><Relationship Id="rId221" Type="http://schemas.openxmlformats.org/officeDocument/2006/relationships/customXml" Target="../ink/ink3078.xml"/><Relationship Id="rId242" Type="http://schemas.openxmlformats.org/officeDocument/2006/relationships/image" Target="../media/image1121.png"/><Relationship Id="rId37" Type="http://schemas.openxmlformats.org/officeDocument/2006/relationships/image" Target="../media/image1024.png"/><Relationship Id="rId58" Type="http://schemas.openxmlformats.org/officeDocument/2006/relationships/customXml" Target="../ink/ink2995.xml"/><Relationship Id="rId79" Type="http://schemas.openxmlformats.org/officeDocument/2006/relationships/customXml" Target="../ink/ink3005.xml"/><Relationship Id="rId102" Type="http://schemas.openxmlformats.org/officeDocument/2006/relationships/customXml" Target="../ink/ink3016.xml"/><Relationship Id="rId123" Type="http://schemas.openxmlformats.org/officeDocument/2006/relationships/image" Target="../media/image1064.png"/><Relationship Id="rId144" Type="http://schemas.openxmlformats.org/officeDocument/2006/relationships/customXml" Target="../ink/ink3038.xml"/><Relationship Id="rId90" Type="http://schemas.openxmlformats.org/officeDocument/2006/relationships/customXml" Target="../ink/ink3010.xml"/><Relationship Id="rId165" Type="http://schemas.openxmlformats.org/officeDocument/2006/relationships/image" Target="../media/image1085.png"/><Relationship Id="rId186" Type="http://schemas.openxmlformats.org/officeDocument/2006/relationships/customXml" Target="../ink/ink3061.xml"/><Relationship Id="rId211" Type="http://schemas.openxmlformats.org/officeDocument/2006/relationships/customXml" Target="../ink/ink3073.xml"/><Relationship Id="rId232" Type="http://schemas.openxmlformats.org/officeDocument/2006/relationships/image" Target="../media/image1119.png"/><Relationship Id="rId253" Type="http://schemas.openxmlformats.org/officeDocument/2006/relationships/customXml" Target="../ink/ink3096.xml"/><Relationship Id="rId27" Type="http://schemas.openxmlformats.org/officeDocument/2006/relationships/image" Target="../media/image1019.png"/><Relationship Id="rId48" Type="http://schemas.openxmlformats.org/officeDocument/2006/relationships/customXml" Target="../ink/ink2990.xml"/><Relationship Id="rId69" Type="http://schemas.openxmlformats.org/officeDocument/2006/relationships/image" Target="../media/image1040.png"/><Relationship Id="rId113" Type="http://schemas.openxmlformats.org/officeDocument/2006/relationships/customXml" Target="../ink/ink3022.xml"/><Relationship Id="rId134" Type="http://schemas.openxmlformats.org/officeDocument/2006/relationships/customXml" Target="../ink/ink3033.xml"/><Relationship Id="rId80" Type="http://schemas.openxmlformats.org/officeDocument/2006/relationships/image" Target="../media/image1044.png"/><Relationship Id="rId155" Type="http://schemas.openxmlformats.org/officeDocument/2006/relationships/image" Target="../media/image1080.png"/><Relationship Id="rId176" Type="http://schemas.openxmlformats.org/officeDocument/2006/relationships/customXml" Target="../ink/ink3056.xml"/><Relationship Id="rId197" Type="http://schemas.openxmlformats.org/officeDocument/2006/relationships/image" Target="../media/image1099.png"/><Relationship Id="rId201" Type="http://schemas.openxmlformats.org/officeDocument/2006/relationships/image" Target="../media/image1101.png"/><Relationship Id="rId222" Type="http://schemas.openxmlformats.org/officeDocument/2006/relationships/image" Target="../media/image1114.png"/><Relationship Id="rId243" Type="http://schemas.openxmlformats.org/officeDocument/2006/relationships/customXml" Target="../ink/ink3090.xml"/><Relationship Id="rId17" Type="http://schemas.openxmlformats.org/officeDocument/2006/relationships/image" Target="../media/image1014.png"/><Relationship Id="rId38" Type="http://schemas.openxmlformats.org/officeDocument/2006/relationships/customXml" Target="../ink/ink2985.xml"/><Relationship Id="rId59" Type="http://schemas.openxmlformats.org/officeDocument/2006/relationships/image" Target="../media/image1035.png"/><Relationship Id="rId103" Type="http://schemas.openxmlformats.org/officeDocument/2006/relationships/image" Target="../media/image1055.png"/><Relationship Id="rId124" Type="http://schemas.openxmlformats.org/officeDocument/2006/relationships/customXml" Target="../ink/ink3028.xml"/><Relationship Id="rId70" Type="http://schemas.openxmlformats.org/officeDocument/2006/relationships/image" Target="../media/image3.png"/><Relationship Id="rId91" Type="http://schemas.openxmlformats.org/officeDocument/2006/relationships/image" Target="../media/image1049.png"/><Relationship Id="rId145" Type="http://schemas.openxmlformats.org/officeDocument/2006/relationships/image" Target="../media/image1075.png"/><Relationship Id="rId166" Type="http://schemas.openxmlformats.org/officeDocument/2006/relationships/customXml" Target="../ink/ink3049.xml"/><Relationship Id="rId187" Type="http://schemas.openxmlformats.org/officeDocument/2006/relationships/image" Target="../media/image1094.png"/><Relationship Id="rId1" Type="http://schemas.openxmlformats.org/officeDocument/2006/relationships/slideLayout" Target="../slideLayouts/slideLayout1.xml"/><Relationship Id="rId212" Type="http://schemas.openxmlformats.org/officeDocument/2006/relationships/image" Target="../media/image1107.png"/><Relationship Id="rId233" Type="http://schemas.openxmlformats.org/officeDocument/2006/relationships/customXml" Target="../ink/ink3084.xml"/><Relationship Id="rId254" Type="http://schemas.openxmlformats.org/officeDocument/2006/relationships/customXml" Target="../ink/ink3097.xml"/><Relationship Id="rId28" Type="http://schemas.openxmlformats.org/officeDocument/2006/relationships/customXml" Target="../ink/ink2980.xml"/><Relationship Id="rId49" Type="http://schemas.openxmlformats.org/officeDocument/2006/relationships/image" Target="../media/image1030.png"/><Relationship Id="rId114" Type="http://schemas.openxmlformats.org/officeDocument/2006/relationships/customXml" Target="../ink/ink3023.xml"/><Relationship Id="rId60" Type="http://schemas.openxmlformats.org/officeDocument/2006/relationships/customXml" Target="../ink/ink2996.xml"/><Relationship Id="rId81" Type="http://schemas.openxmlformats.org/officeDocument/2006/relationships/customXml" Target="../ink/ink3006.xml"/><Relationship Id="rId135" Type="http://schemas.openxmlformats.org/officeDocument/2006/relationships/image" Target="../media/image1070.png"/><Relationship Id="rId156" Type="http://schemas.openxmlformats.org/officeDocument/2006/relationships/customXml" Target="../ink/ink3044.xml"/><Relationship Id="rId177" Type="http://schemas.openxmlformats.org/officeDocument/2006/relationships/image" Target="../media/image1089.png"/><Relationship Id="rId198" Type="http://schemas.openxmlformats.org/officeDocument/2006/relationships/customXml" Target="../ink/ink3067.xml"/><Relationship Id="rId202" Type="http://schemas.openxmlformats.org/officeDocument/2006/relationships/customXml" Target="../ink/ink3069.xml"/><Relationship Id="rId223" Type="http://schemas.openxmlformats.org/officeDocument/2006/relationships/customXml" Target="../ink/ink3079.xml"/><Relationship Id="rId244" Type="http://schemas.openxmlformats.org/officeDocument/2006/relationships/image" Target="../media/image1122.png"/><Relationship Id="rId18" Type="http://schemas.openxmlformats.org/officeDocument/2006/relationships/customXml" Target="../ink/ink2975.xml"/><Relationship Id="rId39" Type="http://schemas.openxmlformats.org/officeDocument/2006/relationships/image" Target="../media/image1025.png"/><Relationship Id="rId50" Type="http://schemas.openxmlformats.org/officeDocument/2006/relationships/customXml" Target="../ink/ink2991.xml"/><Relationship Id="rId104" Type="http://schemas.openxmlformats.org/officeDocument/2006/relationships/customXml" Target="../ink/ink3017.xml"/><Relationship Id="rId125" Type="http://schemas.openxmlformats.org/officeDocument/2006/relationships/image" Target="../media/image1065.png"/><Relationship Id="rId146" Type="http://schemas.openxmlformats.org/officeDocument/2006/relationships/customXml" Target="../ink/ink3039.xml"/><Relationship Id="rId167" Type="http://schemas.openxmlformats.org/officeDocument/2006/relationships/customXml" Target="../ink/ink3050.xml"/><Relationship Id="rId188" Type="http://schemas.openxmlformats.org/officeDocument/2006/relationships/customXml" Target="../ink/ink3062.xml"/><Relationship Id="rId71" Type="http://schemas.openxmlformats.org/officeDocument/2006/relationships/customXml" Target="../ink/ink3001.xml"/><Relationship Id="rId92" Type="http://schemas.openxmlformats.org/officeDocument/2006/relationships/customXml" Target="../ink/ink3011.xml"/><Relationship Id="rId213" Type="http://schemas.openxmlformats.org/officeDocument/2006/relationships/customXml" Target="../ink/ink3074.xml"/><Relationship Id="rId234" Type="http://schemas.openxmlformats.org/officeDocument/2006/relationships/image" Target="../media/image1120.png"/><Relationship Id="rId2" Type="http://schemas.openxmlformats.org/officeDocument/2006/relationships/customXml" Target="../ink/ink2967.xml"/><Relationship Id="rId29" Type="http://schemas.openxmlformats.org/officeDocument/2006/relationships/image" Target="../media/image1020.png"/><Relationship Id="rId255" Type="http://schemas.openxmlformats.org/officeDocument/2006/relationships/customXml" Target="../ink/ink3098.xml"/><Relationship Id="rId40" Type="http://schemas.openxmlformats.org/officeDocument/2006/relationships/customXml" Target="../ink/ink2986.xml"/><Relationship Id="rId115" Type="http://schemas.openxmlformats.org/officeDocument/2006/relationships/image" Target="../media/image1060.png"/><Relationship Id="rId136" Type="http://schemas.openxmlformats.org/officeDocument/2006/relationships/customXml" Target="../ink/ink3034.xml"/><Relationship Id="rId157" Type="http://schemas.openxmlformats.org/officeDocument/2006/relationships/image" Target="../media/image1081.png"/><Relationship Id="rId178" Type="http://schemas.openxmlformats.org/officeDocument/2006/relationships/customXml" Target="../ink/ink3057.xml"/><Relationship Id="rId61" Type="http://schemas.openxmlformats.org/officeDocument/2006/relationships/image" Target="../media/image1036.png"/><Relationship Id="rId82" Type="http://schemas.openxmlformats.org/officeDocument/2006/relationships/image" Target="../media/image1045.png"/><Relationship Id="rId199" Type="http://schemas.openxmlformats.org/officeDocument/2006/relationships/image" Target="../media/image1100.png"/><Relationship Id="rId203" Type="http://schemas.openxmlformats.org/officeDocument/2006/relationships/image" Target="../media/image1102.png"/><Relationship Id="rId19" Type="http://schemas.openxmlformats.org/officeDocument/2006/relationships/image" Target="../media/image1015.png"/><Relationship Id="rId224" Type="http://schemas.openxmlformats.org/officeDocument/2006/relationships/image" Target="../media/image1115.png"/><Relationship Id="rId245" Type="http://schemas.openxmlformats.org/officeDocument/2006/relationships/customXml" Target="../ink/ink3091.xml"/><Relationship Id="rId30" Type="http://schemas.openxmlformats.org/officeDocument/2006/relationships/customXml" Target="../ink/ink2981.xml"/><Relationship Id="rId105" Type="http://schemas.openxmlformats.org/officeDocument/2006/relationships/customXml" Target="../ink/ink3018.xml"/><Relationship Id="rId126" Type="http://schemas.openxmlformats.org/officeDocument/2006/relationships/customXml" Target="../ink/ink3029.xml"/><Relationship Id="rId147" Type="http://schemas.openxmlformats.org/officeDocument/2006/relationships/image" Target="../media/image1076.png"/><Relationship Id="rId168" Type="http://schemas.openxmlformats.org/officeDocument/2006/relationships/customXml" Target="../ink/ink3051.xml"/><Relationship Id="rId51" Type="http://schemas.openxmlformats.org/officeDocument/2006/relationships/image" Target="../media/image1031.png"/><Relationship Id="rId72" Type="http://schemas.openxmlformats.org/officeDocument/2006/relationships/image" Target="../media/image1041.png"/><Relationship Id="rId93" Type="http://schemas.openxmlformats.org/officeDocument/2006/relationships/image" Target="../media/image1050.png"/><Relationship Id="rId189" Type="http://schemas.openxmlformats.org/officeDocument/2006/relationships/image" Target="../media/image1095.png"/><Relationship Id="rId3" Type="http://schemas.openxmlformats.org/officeDocument/2006/relationships/image" Target="../media/image1005.png"/><Relationship Id="rId214" Type="http://schemas.openxmlformats.org/officeDocument/2006/relationships/image" Target="../media/image1108.png"/><Relationship Id="rId235" Type="http://schemas.openxmlformats.org/officeDocument/2006/relationships/customXml" Target="../ink/ink3085.xml"/><Relationship Id="rId256" Type="http://schemas.openxmlformats.org/officeDocument/2006/relationships/customXml" Target="../ink/ink3099.xml"/><Relationship Id="rId116" Type="http://schemas.openxmlformats.org/officeDocument/2006/relationships/customXml" Target="../ink/ink3024.xml"/><Relationship Id="rId137" Type="http://schemas.openxmlformats.org/officeDocument/2006/relationships/image" Target="../media/image1071.png"/><Relationship Id="rId158" Type="http://schemas.openxmlformats.org/officeDocument/2006/relationships/customXml" Target="../ink/ink3045.xml"/><Relationship Id="rId20" Type="http://schemas.openxmlformats.org/officeDocument/2006/relationships/customXml" Target="../ink/ink2976.xml"/><Relationship Id="rId41" Type="http://schemas.openxmlformats.org/officeDocument/2006/relationships/image" Target="../media/image1026.png"/><Relationship Id="rId62" Type="http://schemas.openxmlformats.org/officeDocument/2006/relationships/customXml" Target="../ink/ink2997.xml"/><Relationship Id="rId83" Type="http://schemas.openxmlformats.org/officeDocument/2006/relationships/image" Target="../media/image4.png"/><Relationship Id="rId179" Type="http://schemas.openxmlformats.org/officeDocument/2006/relationships/image" Target="../media/image1090.png"/><Relationship Id="rId190" Type="http://schemas.openxmlformats.org/officeDocument/2006/relationships/customXml" Target="../ink/ink3063.xml"/><Relationship Id="rId204" Type="http://schemas.openxmlformats.org/officeDocument/2006/relationships/image" Target="../media/image25.jpeg"/><Relationship Id="rId225" Type="http://schemas.openxmlformats.org/officeDocument/2006/relationships/customXml" Target="../ink/ink3080.xml"/><Relationship Id="rId246" Type="http://schemas.openxmlformats.org/officeDocument/2006/relationships/image" Target="../media/image1123.png"/><Relationship Id="rId106" Type="http://schemas.openxmlformats.org/officeDocument/2006/relationships/image" Target="../media/image1056.png"/><Relationship Id="rId127" Type="http://schemas.openxmlformats.org/officeDocument/2006/relationships/image" Target="../media/image1066.png"/><Relationship Id="rId10" Type="http://schemas.openxmlformats.org/officeDocument/2006/relationships/customXml" Target="../ink/ink2971.xml"/><Relationship Id="rId31" Type="http://schemas.openxmlformats.org/officeDocument/2006/relationships/image" Target="../media/image1021.png"/><Relationship Id="rId52" Type="http://schemas.openxmlformats.org/officeDocument/2006/relationships/customXml" Target="../ink/ink2992.xml"/><Relationship Id="rId73" Type="http://schemas.openxmlformats.org/officeDocument/2006/relationships/customXml" Target="../ink/ink3002.xml"/><Relationship Id="rId94" Type="http://schemas.openxmlformats.org/officeDocument/2006/relationships/customXml" Target="../ink/ink3012.xml"/><Relationship Id="rId148" Type="http://schemas.openxmlformats.org/officeDocument/2006/relationships/customXml" Target="../ink/ink3040.xml"/><Relationship Id="rId169" Type="http://schemas.openxmlformats.org/officeDocument/2006/relationships/customXml" Target="../ink/ink3052.xml"/><Relationship Id="rId4" Type="http://schemas.openxmlformats.org/officeDocument/2006/relationships/customXml" Target="../ink/ink2968.xml"/><Relationship Id="rId180" Type="http://schemas.openxmlformats.org/officeDocument/2006/relationships/customXml" Target="../ink/ink3058.xml"/><Relationship Id="rId215" Type="http://schemas.openxmlformats.org/officeDocument/2006/relationships/customXml" Target="../ink/ink3075.xml"/><Relationship Id="rId236" Type="http://schemas.openxmlformats.org/officeDocument/2006/relationships/image" Target="../media/image1159.png"/><Relationship Id="rId257" Type="http://schemas.openxmlformats.org/officeDocument/2006/relationships/customXml" Target="../ink/ink3100.xml"/></Relationships>
</file>

<file path=ppt/slides/_rels/slide16.xml.rels><?xml version="1.0" encoding="UTF-8" standalone="yes"?>
<Relationships xmlns="http://schemas.openxmlformats.org/package/2006/relationships"><Relationship Id="rId51" Type="http://schemas.openxmlformats.org/officeDocument/2006/relationships/customXml" Target="../ink/ink3107.xml"/><Relationship Id="rId3" Type="http://schemas.openxmlformats.org/officeDocument/2006/relationships/customXml" Target="../ink/ink3102.xml"/><Relationship Id="rId21" Type="http://schemas.openxmlformats.org/officeDocument/2006/relationships/image" Target="../media/image438.png"/><Relationship Id="rId50" Type="http://schemas.openxmlformats.org/officeDocument/2006/relationships/image" Target="../media/image1255.png"/><Relationship Id="rId55" Type="http://schemas.openxmlformats.org/officeDocument/2006/relationships/customXml" Target="../ink/ink3109.xml"/><Relationship Id="rId2" Type="http://schemas.openxmlformats.org/officeDocument/2006/relationships/image" Target="../media/image3.png"/><Relationship Id="rId16" Type="http://schemas.openxmlformats.org/officeDocument/2006/relationships/customXml" Target="../ink/ink3103.xml"/><Relationship Id="rId54" Type="http://schemas.openxmlformats.org/officeDocument/2006/relationships/image" Target="../media/image1257.png"/><Relationship Id="rId1" Type="http://schemas.openxmlformats.org/officeDocument/2006/relationships/slideLayout" Target="../slideLayouts/slideLayout1.xml"/><Relationship Id="rId24" Type="http://schemas.openxmlformats.org/officeDocument/2006/relationships/customXml" Target="../ink/ink3105.xml"/><Relationship Id="rId53" Type="http://schemas.openxmlformats.org/officeDocument/2006/relationships/customXml" Target="../ink/ink3108.xml"/><Relationship Id="rId58" Type="http://schemas.openxmlformats.org/officeDocument/2006/relationships/image" Target="../media/image250.png"/><Relationship Id="rId15" Type="http://schemas.openxmlformats.org/officeDocument/2006/relationships/image" Target="../media/image4.png"/><Relationship Id="rId23" Type="http://schemas.openxmlformats.org/officeDocument/2006/relationships/image" Target="../media/image439.png"/><Relationship Id="rId49" Type="http://schemas.openxmlformats.org/officeDocument/2006/relationships/customXml" Target="../ink/ink3106.xml"/><Relationship Id="rId57" Type="http://schemas.openxmlformats.org/officeDocument/2006/relationships/customXml" Target="../ink/ink3110.xml"/><Relationship Id="rId52" Type="http://schemas.openxmlformats.org/officeDocument/2006/relationships/image" Target="../media/image1256.png"/><Relationship Id="rId14" Type="http://schemas.openxmlformats.org/officeDocument/2006/relationships/image" Target="../media/image435.png"/><Relationship Id="rId22" Type="http://schemas.openxmlformats.org/officeDocument/2006/relationships/customXml" Target="../ink/ink3104.xml"/><Relationship Id="rId48" Type="http://schemas.openxmlformats.org/officeDocument/2006/relationships/image" Target="../media/image1254.png"/><Relationship Id="rId56" Type="http://schemas.openxmlformats.org/officeDocument/2006/relationships/image" Target="../media/image1258.png"/><Relationship Id="rId43" Type="http://schemas.openxmlformats.org/officeDocument/2006/relationships/image" Target="../media/image1253.png"/></Relationships>
</file>

<file path=ppt/slides/_rels/slide1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168.xml"/><Relationship Id="rId21" Type="http://schemas.openxmlformats.org/officeDocument/2006/relationships/image" Target="../media/image1134.png"/><Relationship Id="rId42" Type="http://schemas.openxmlformats.org/officeDocument/2006/relationships/customXml" Target="../ink/ink3131.xml"/><Relationship Id="rId63" Type="http://schemas.openxmlformats.org/officeDocument/2006/relationships/customXml" Target="../ink/ink3141.xml"/><Relationship Id="rId84" Type="http://schemas.openxmlformats.org/officeDocument/2006/relationships/customXml" Target="../ink/ink3151.xml"/><Relationship Id="rId138" Type="http://schemas.openxmlformats.org/officeDocument/2006/relationships/image" Target="../media/image1190.png"/><Relationship Id="rId159" Type="http://schemas.openxmlformats.org/officeDocument/2006/relationships/customXml" Target="../ink/ink3191.xml"/><Relationship Id="rId170" Type="http://schemas.openxmlformats.org/officeDocument/2006/relationships/image" Target="../media/image1206.png"/><Relationship Id="rId191" Type="http://schemas.openxmlformats.org/officeDocument/2006/relationships/customXml" Target="../ink/ink3207.xml"/><Relationship Id="rId205" Type="http://schemas.openxmlformats.org/officeDocument/2006/relationships/customXml" Target="../ink/ink3214.xml"/><Relationship Id="rId226" Type="http://schemas.openxmlformats.org/officeDocument/2006/relationships/image" Target="../media/image1236.png"/><Relationship Id="rId247" Type="http://schemas.openxmlformats.org/officeDocument/2006/relationships/customXml" Target="../ink/ink3235.xml"/><Relationship Id="rId107" Type="http://schemas.openxmlformats.org/officeDocument/2006/relationships/customXml" Target="../ink/ink3163.xml"/><Relationship Id="rId11" Type="http://schemas.openxmlformats.org/officeDocument/2006/relationships/image" Target="../media/image1129.png"/><Relationship Id="rId32" Type="http://schemas.openxmlformats.org/officeDocument/2006/relationships/customXml" Target="../ink/ink3126.xml"/><Relationship Id="rId53" Type="http://schemas.openxmlformats.org/officeDocument/2006/relationships/image" Target="../media/image1150.png"/><Relationship Id="rId74" Type="http://schemas.openxmlformats.org/officeDocument/2006/relationships/image" Target="../media/image1161.png"/><Relationship Id="rId128" Type="http://schemas.openxmlformats.org/officeDocument/2006/relationships/image" Target="../media/image1187.png"/><Relationship Id="rId149" Type="http://schemas.openxmlformats.org/officeDocument/2006/relationships/customXml" Target="../ink/ink3186.xml"/><Relationship Id="rId5" Type="http://schemas.openxmlformats.org/officeDocument/2006/relationships/image" Target="../media/image1126.png"/><Relationship Id="rId95" Type="http://schemas.openxmlformats.org/officeDocument/2006/relationships/customXml" Target="../ink/ink3157.xml"/><Relationship Id="rId160" Type="http://schemas.openxmlformats.org/officeDocument/2006/relationships/image" Target="../media/image1201.png"/><Relationship Id="rId181" Type="http://schemas.openxmlformats.org/officeDocument/2006/relationships/customXml" Target="../ink/ink3202.xml"/><Relationship Id="rId216" Type="http://schemas.openxmlformats.org/officeDocument/2006/relationships/image" Target="../media/image1231.png"/><Relationship Id="rId237" Type="http://schemas.openxmlformats.org/officeDocument/2006/relationships/customXml" Target="../ink/ink3230.xml"/><Relationship Id="rId22" Type="http://schemas.openxmlformats.org/officeDocument/2006/relationships/customXml" Target="../ink/ink3121.xml"/><Relationship Id="rId43" Type="http://schemas.openxmlformats.org/officeDocument/2006/relationships/image" Target="../media/image1145.png"/><Relationship Id="rId64" Type="http://schemas.openxmlformats.org/officeDocument/2006/relationships/image" Target="../media/image1155.png"/><Relationship Id="rId118" Type="http://schemas.openxmlformats.org/officeDocument/2006/relationships/image" Target="../media/image1182.png"/><Relationship Id="rId139" Type="http://schemas.openxmlformats.org/officeDocument/2006/relationships/customXml" Target="../ink/ink3181.xml"/><Relationship Id="rId85" Type="http://schemas.openxmlformats.org/officeDocument/2006/relationships/image" Target="../media/image1166.png"/><Relationship Id="rId150" Type="http://schemas.openxmlformats.org/officeDocument/2006/relationships/image" Target="../media/image1196.png"/><Relationship Id="rId171" Type="http://schemas.openxmlformats.org/officeDocument/2006/relationships/customXml" Target="../ink/ink3197.xml"/><Relationship Id="rId192" Type="http://schemas.openxmlformats.org/officeDocument/2006/relationships/image" Target="../media/image1219.png"/><Relationship Id="rId206" Type="http://schemas.openxmlformats.org/officeDocument/2006/relationships/image" Target="../media/image1226.png"/><Relationship Id="rId227" Type="http://schemas.openxmlformats.org/officeDocument/2006/relationships/customXml" Target="../ink/ink3225.xml"/><Relationship Id="rId248" Type="http://schemas.openxmlformats.org/officeDocument/2006/relationships/image" Target="../media/image1247.png"/><Relationship Id="rId12" Type="http://schemas.openxmlformats.org/officeDocument/2006/relationships/customXml" Target="../ink/ink3116.xml"/><Relationship Id="rId33" Type="http://schemas.openxmlformats.org/officeDocument/2006/relationships/image" Target="../media/image1140.png"/><Relationship Id="rId108" Type="http://schemas.openxmlformats.org/officeDocument/2006/relationships/image" Target="../media/image1177.png"/><Relationship Id="rId129" Type="http://schemas.openxmlformats.org/officeDocument/2006/relationships/customXml" Target="../ink/ink3174.xml"/><Relationship Id="rId54" Type="http://schemas.openxmlformats.org/officeDocument/2006/relationships/customXml" Target="../ink/ink3137.xml"/><Relationship Id="rId75" Type="http://schemas.openxmlformats.org/officeDocument/2006/relationships/image" Target="../media/image4.png"/><Relationship Id="rId96" Type="http://schemas.openxmlformats.org/officeDocument/2006/relationships/image" Target="../media/image1171.png"/><Relationship Id="rId140" Type="http://schemas.openxmlformats.org/officeDocument/2006/relationships/image" Target="../media/image1191.png"/><Relationship Id="rId161" Type="http://schemas.openxmlformats.org/officeDocument/2006/relationships/customXml" Target="../ink/ink3192.xml"/><Relationship Id="rId182" Type="http://schemas.openxmlformats.org/officeDocument/2006/relationships/image" Target="../media/image1213.png"/><Relationship Id="rId217" Type="http://schemas.openxmlformats.org/officeDocument/2006/relationships/customXml" Target="../ink/ink3220.xml"/><Relationship Id="rId6" Type="http://schemas.openxmlformats.org/officeDocument/2006/relationships/customXml" Target="../ink/ink3113.xml"/><Relationship Id="rId238" Type="http://schemas.openxmlformats.org/officeDocument/2006/relationships/image" Target="../media/image1242.png"/><Relationship Id="rId23" Type="http://schemas.openxmlformats.org/officeDocument/2006/relationships/image" Target="../media/image1135.png"/><Relationship Id="rId119" Type="http://schemas.openxmlformats.org/officeDocument/2006/relationships/customXml" Target="../ink/ink3169.xml"/><Relationship Id="rId44" Type="http://schemas.openxmlformats.org/officeDocument/2006/relationships/customXml" Target="../ink/ink3132.xml"/><Relationship Id="rId65" Type="http://schemas.openxmlformats.org/officeDocument/2006/relationships/customXml" Target="../ink/ink3142.xml"/><Relationship Id="rId86" Type="http://schemas.openxmlformats.org/officeDocument/2006/relationships/customXml" Target="../ink/ink3152.xml"/><Relationship Id="rId130" Type="http://schemas.openxmlformats.org/officeDocument/2006/relationships/image" Target="../media/image1188.png"/><Relationship Id="rId151" Type="http://schemas.openxmlformats.org/officeDocument/2006/relationships/customXml" Target="../ink/ink3187.xml"/><Relationship Id="rId172" Type="http://schemas.openxmlformats.org/officeDocument/2006/relationships/image" Target="../media/image1207.png"/><Relationship Id="rId193" Type="http://schemas.openxmlformats.org/officeDocument/2006/relationships/customXml" Target="../ink/ink3208.xml"/><Relationship Id="rId207" Type="http://schemas.openxmlformats.org/officeDocument/2006/relationships/customXml" Target="../ink/ink3215.xml"/><Relationship Id="rId228" Type="http://schemas.openxmlformats.org/officeDocument/2006/relationships/image" Target="../media/image1237.png"/><Relationship Id="rId249" Type="http://schemas.openxmlformats.org/officeDocument/2006/relationships/customXml" Target="../ink/ink3236.xml"/><Relationship Id="rId13" Type="http://schemas.openxmlformats.org/officeDocument/2006/relationships/image" Target="../media/image1130.png"/><Relationship Id="rId109" Type="http://schemas.openxmlformats.org/officeDocument/2006/relationships/customXml" Target="../ink/ink3164.xml"/><Relationship Id="rId34" Type="http://schemas.openxmlformats.org/officeDocument/2006/relationships/customXml" Target="../ink/ink3127.xml"/><Relationship Id="rId55" Type="http://schemas.openxmlformats.org/officeDocument/2006/relationships/image" Target="../media/image1151.png"/><Relationship Id="rId76" Type="http://schemas.openxmlformats.org/officeDocument/2006/relationships/customXml" Target="../ink/ink3147.xml"/><Relationship Id="rId97" Type="http://schemas.openxmlformats.org/officeDocument/2006/relationships/customXml" Target="../ink/ink3158.xml"/><Relationship Id="rId120" Type="http://schemas.openxmlformats.org/officeDocument/2006/relationships/image" Target="../media/image1183.png"/><Relationship Id="rId141" Type="http://schemas.openxmlformats.org/officeDocument/2006/relationships/customXml" Target="../ink/ink3182.xml"/><Relationship Id="rId7" Type="http://schemas.openxmlformats.org/officeDocument/2006/relationships/image" Target="../media/image1127.png"/><Relationship Id="rId162" Type="http://schemas.openxmlformats.org/officeDocument/2006/relationships/image" Target="../media/image1202.png"/><Relationship Id="rId183" Type="http://schemas.openxmlformats.org/officeDocument/2006/relationships/customXml" Target="../ink/ink3203.xml"/><Relationship Id="rId218" Type="http://schemas.openxmlformats.org/officeDocument/2006/relationships/image" Target="../media/image1232.png"/><Relationship Id="rId239" Type="http://schemas.openxmlformats.org/officeDocument/2006/relationships/customXml" Target="../ink/ink3231.xml"/><Relationship Id="rId250" Type="http://schemas.openxmlformats.org/officeDocument/2006/relationships/image" Target="../media/image1248.png"/><Relationship Id="rId24" Type="http://schemas.openxmlformats.org/officeDocument/2006/relationships/customXml" Target="../ink/ink3122.xml"/><Relationship Id="rId45" Type="http://schemas.openxmlformats.org/officeDocument/2006/relationships/image" Target="../media/image1146.png"/><Relationship Id="rId66" Type="http://schemas.openxmlformats.org/officeDocument/2006/relationships/image" Target="../media/image1156.png"/><Relationship Id="rId87" Type="http://schemas.openxmlformats.org/officeDocument/2006/relationships/image" Target="../media/image1167.png"/><Relationship Id="rId110" Type="http://schemas.openxmlformats.org/officeDocument/2006/relationships/image" Target="../media/image1178.png"/><Relationship Id="rId131" Type="http://schemas.openxmlformats.org/officeDocument/2006/relationships/customXml" Target="../ink/ink3175.xml"/><Relationship Id="rId152" Type="http://schemas.openxmlformats.org/officeDocument/2006/relationships/image" Target="../media/image1197.png"/><Relationship Id="rId173" Type="http://schemas.openxmlformats.org/officeDocument/2006/relationships/customXml" Target="../ink/ink3198.xml"/><Relationship Id="rId194" Type="http://schemas.openxmlformats.org/officeDocument/2006/relationships/image" Target="../media/image1220.png"/><Relationship Id="rId208" Type="http://schemas.openxmlformats.org/officeDocument/2006/relationships/image" Target="../media/image1227.png"/><Relationship Id="rId229" Type="http://schemas.openxmlformats.org/officeDocument/2006/relationships/customXml" Target="../ink/ink3226.xml"/><Relationship Id="rId240" Type="http://schemas.openxmlformats.org/officeDocument/2006/relationships/image" Target="../media/image1243.png"/><Relationship Id="rId14" Type="http://schemas.openxmlformats.org/officeDocument/2006/relationships/customXml" Target="../ink/ink3117.xml"/><Relationship Id="rId35" Type="http://schemas.openxmlformats.org/officeDocument/2006/relationships/image" Target="../media/image1141.png"/><Relationship Id="rId56" Type="http://schemas.openxmlformats.org/officeDocument/2006/relationships/customXml" Target="../ink/ink3138.xml"/><Relationship Id="rId77" Type="http://schemas.openxmlformats.org/officeDocument/2006/relationships/image" Target="../media/image1162.png"/><Relationship Id="rId100" Type="http://schemas.openxmlformats.org/officeDocument/2006/relationships/image" Target="../media/image1173.png"/><Relationship Id="rId8" Type="http://schemas.openxmlformats.org/officeDocument/2006/relationships/customXml" Target="../ink/ink3114.xml"/><Relationship Id="rId98" Type="http://schemas.openxmlformats.org/officeDocument/2006/relationships/image" Target="../media/image1172.png"/><Relationship Id="rId121" Type="http://schemas.openxmlformats.org/officeDocument/2006/relationships/customXml" Target="../ink/ink3170.xml"/><Relationship Id="rId142" Type="http://schemas.openxmlformats.org/officeDocument/2006/relationships/image" Target="../media/image1192.png"/><Relationship Id="rId163" Type="http://schemas.openxmlformats.org/officeDocument/2006/relationships/customXml" Target="../ink/ink3193.xml"/><Relationship Id="rId184" Type="http://schemas.openxmlformats.org/officeDocument/2006/relationships/image" Target="../media/image1215.png"/><Relationship Id="rId219" Type="http://schemas.openxmlformats.org/officeDocument/2006/relationships/customXml" Target="../ink/ink3221.xml"/><Relationship Id="rId230" Type="http://schemas.openxmlformats.org/officeDocument/2006/relationships/image" Target="../media/image1238.png"/><Relationship Id="rId251" Type="http://schemas.openxmlformats.org/officeDocument/2006/relationships/customXml" Target="../ink/ink3237.xml"/><Relationship Id="rId25" Type="http://schemas.openxmlformats.org/officeDocument/2006/relationships/image" Target="../media/image1136.png"/><Relationship Id="rId46" Type="http://schemas.openxmlformats.org/officeDocument/2006/relationships/customXml" Target="../ink/ink3133.xml"/><Relationship Id="rId67" Type="http://schemas.openxmlformats.org/officeDocument/2006/relationships/customXml" Target="../ink/ink3143.xml"/><Relationship Id="rId88" Type="http://schemas.openxmlformats.org/officeDocument/2006/relationships/customXml" Target="../ink/ink3153.xml"/><Relationship Id="rId111" Type="http://schemas.openxmlformats.org/officeDocument/2006/relationships/customXml" Target="../ink/ink3165.xml"/><Relationship Id="rId132" Type="http://schemas.openxmlformats.org/officeDocument/2006/relationships/customXml" Target="../ink/ink3176.xml"/><Relationship Id="rId153" Type="http://schemas.openxmlformats.org/officeDocument/2006/relationships/customXml" Target="../ink/ink3188.xml"/><Relationship Id="rId174" Type="http://schemas.openxmlformats.org/officeDocument/2006/relationships/image" Target="../media/image1208.png"/><Relationship Id="rId195" Type="http://schemas.openxmlformats.org/officeDocument/2006/relationships/customXml" Target="../ink/ink3209.xml"/><Relationship Id="rId209" Type="http://schemas.openxmlformats.org/officeDocument/2006/relationships/customXml" Target="../ink/ink3216.xml"/><Relationship Id="rId220" Type="http://schemas.openxmlformats.org/officeDocument/2006/relationships/image" Target="../media/image1233.png"/><Relationship Id="rId241" Type="http://schemas.openxmlformats.org/officeDocument/2006/relationships/customXml" Target="../ink/ink3232.xml"/><Relationship Id="rId15" Type="http://schemas.openxmlformats.org/officeDocument/2006/relationships/image" Target="../media/image1131.png"/><Relationship Id="rId36" Type="http://schemas.openxmlformats.org/officeDocument/2006/relationships/customXml" Target="../ink/ink3128.xml"/><Relationship Id="rId57" Type="http://schemas.openxmlformats.org/officeDocument/2006/relationships/image" Target="../media/image1152.png"/><Relationship Id="rId78" Type="http://schemas.openxmlformats.org/officeDocument/2006/relationships/customXml" Target="../ink/ink3148.xml"/><Relationship Id="rId99" Type="http://schemas.openxmlformats.org/officeDocument/2006/relationships/customXml" Target="../ink/ink3159.xml"/><Relationship Id="rId101" Type="http://schemas.openxmlformats.org/officeDocument/2006/relationships/customXml" Target="../ink/ink3160.xml"/><Relationship Id="rId122" Type="http://schemas.openxmlformats.org/officeDocument/2006/relationships/image" Target="../media/image1184.png"/><Relationship Id="rId143" Type="http://schemas.openxmlformats.org/officeDocument/2006/relationships/customXml" Target="../ink/ink3183.xml"/><Relationship Id="rId164" Type="http://schemas.openxmlformats.org/officeDocument/2006/relationships/image" Target="../media/image1203.png"/><Relationship Id="rId185" Type="http://schemas.openxmlformats.org/officeDocument/2006/relationships/customXml" Target="../ink/ink3204.xml"/><Relationship Id="rId9" Type="http://schemas.openxmlformats.org/officeDocument/2006/relationships/image" Target="../media/image1128.png"/><Relationship Id="rId210" Type="http://schemas.openxmlformats.org/officeDocument/2006/relationships/image" Target="../media/image1228.png"/><Relationship Id="rId26" Type="http://schemas.openxmlformats.org/officeDocument/2006/relationships/customXml" Target="../ink/ink3123.xml"/><Relationship Id="rId231" Type="http://schemas.openxmlformats.org/officeDocument/2006/relationships/customXml" Target="../ink/ink3227.xml"/><Relationship Id="rId252" Type="http://schemas.openxmlformats.org/officeDocument/2006/relationships/image" Target="../media/image1249.png"/><Relationship Id="rId47" Type="http://schemas.openxmlformats.org/officeDocument/2006/relationships/image" Target="../media/image1147.png"/><Relationship Id="rId68" Type="http://schemas.openxmlformats.org/officeDocument/2006/relationships/image" Target="../media/image1157.png"/><Relationship Id="rId89" Type="http://schemas.openxmlformats.org/officeDocument/2006/relationships/customXml" Target="../ink/ink3154.xml"/><Relationship Id="rId112" Type="http://schemas.openxmlformats.org/officeDocument/2006/relationships/image" Target="../media/image1179.png"/><Relationship Id="rId133" Type="http://schemas.openxmlformats.org/officeDocument/2006/relationships/customXml" Target="../ink/ink3177.xml"/><Relationship Id="rId154" Type="http://schemas.openxmlformats.org/officeDocument/2006/relationships/image" Target="../media/image1198.png"/><Relationship Id="rId175" Type="http://schemas.openxmlformats.org/officeDocument/2006/relationships/customXml" Target="../ink/ink3199.xml"/><Relationship Id="rId196" Type="http://schemas.openxmlformats.org/officeDocument/2006/relationships/image" Target="../media/image1221.png"/><Relationship Id="rId200" Type="http://schemas.openxmlformats.org/officeDocument/2006/relationships/image" Target="../media/image1223.png"/><Relationship Id="rId16" Type="http://schemas.openxmlformats.org/officeDocument/2006/relationships/customXml" Target="../ink/ink3118.xml"/><Relationship Id="rId221" Type="http://schemas.openxmlformats.org/officeDocument/2006/relationships/customXml" Target="../ink/ink3222.xml"/><Relationship Id="rId242" Type="http://schemas.openxmlformats.org/officeDocument/2006/relationships/image" Target="../media/image1244.png"/><Relationship Id="rId37" Type="http://schemas.openxmlformats.org/officeDocument/2006/relationships/image" Target="../media/image1142.png"/><Relationship Id="rId58" Type="http://schemas.openxmlformats.org/officeDocument/2006/relationships/customXml" Target="../ink/ink3139.xml"/><Relationship Id="rId79" Type="http://schemas.openxmlformats.org/officeDocument/2006/relationships/image" Target="../media/image1163.png"/><Relationship Id="rId102" Type="http://schemas.openxmlformats.org/officeDocument/2006/relationships/image" Target="../media/image1174.png"/><Relationship Id="rId123" Type="http://schemas.openxmlformats.org/officeDocument/2006/relationships/customXml" Target="../ink/ink3171.xml"/><Relationship Id="rId144" Type="http://schemas.openxmlformats.org/officeDocument/2006/relationships/image" Target="../media/image1193.png"/><Relationship Id="rId90" Type="http://schemas.openxmlformats.org/officeDocument/2006/relationships/image" Target="../media/image1168.png"/><Relationship Id="rId165" Type="http://schemas.openxmlformats.org/officeDocument/2006/relationships/customXml" Target="../ink/ink3194.xml"/><Relationship Id="rId186" Type="http://schemas.openxmlformats.org/officeDocument/2006/relationships/image" Target="../media/image1216.png"/><Relationship Id="rId211" Type="http://schemas.openxmlformats.org/officeDocument/2006/relationships/customXml" Target="../ink/ink3217.xml"/><Relationship Id="rId232" Type="http://schemas.openxmlformats.org/officeDocument/2006/relationships/image" Target="../media/image1239.png"/><Relationship Id="rId253" Type="http://schemas.openxmlformats.org/officeDocument/2006/relationships/customXml" Target="../ink/ink3238.xml"/><Relationship Id="rId27" Type="http://schemas.openxmlformats.org/officeDocument/2006/relationships/image" Target="../media/image1137.png"/><Relationship Id="rId48" Type="http://schemas.openxmlformats.org/officeDocument/2006/relationships/customXml" Target="../ink/ink3134.xml"/><Relationship Id="rId69" Type="http://schemas.openxmlformats.org/officeDocument/2006/relationships/customXml" Target="../ink/ink3144.xml"/><Relationship Id="rId113" Type="http://schemas.openxmlformats.org/officeDocument/2006/relationships/customXml" Target="../ink/ink3166.xml"/><Relationship Id="rId134" Type="http://schemas.openxmlformats.org/officeDocument/2006/relationships/customXml" Target="../ink/ink3178.xml"/><Relationship Id="rId80" Type="http://schemas.openxmlformats.org/officeDocument/2006/relationships/customXml" Target="../ink/ink3149.xml"/><Relationship Id="rId155" Type="http://schemas.openxmlformats.org/officeDocument/2006/relationships/customXml" Target="../ink/ink3189.xml"/><Relationship Id="rId176" Type="http://schemas.openxmlformats.org/officeDocument/2006/relationships/image" Target="../media/image1209.png"/><Relationship Id="rId197" Type="http://schemas.openxmlformats.org/officeDocument/2006/relationships/customXml" Target="../ink/ink3210.xml"/><Relationship Id="rId201" Type="http://schemas.openxmlformats.org/officeDocument/2006/relationships/customXml" Target="../ink/ink3212.xml"/><Relationship Id="rId222" Type="http://schemas.openxmlformats.org/officeDocument/2006/relationships/image" Target="../media/image1234.png"/><Relationship Id="rId243" Type="http://schemas.openxmlformats.org/officeDocument/2006/relationships/customXml" Target="../ink/ink3233.xml"/><Relationship Id="rId17" Type="http://schemas.openxmlformats.org/officeDocument/2006/relationships/image" Target="../media/image1132.png"/><Relationship Id="rId38" Type="http://schemas.openxmlformats.org/officeDocument/2006/relationships/customXml" Target="../ink/ink3129.xml"/><Relationship Id="rId59" Type="http://schemas.openxmlformats.org/officeDocument/2006/relationships/image" Target="../media/image1153.png"/><Relationship Id="rId103" Type="http://schemas.openxmlformats.org/officeDocument/2006/relationships/customXml" Target="../ink/ink3161.xml"/><Relationship Id="rId124" Type="http://schemas.openxmlformats.org/officeDocument/2006/relationships/image" Target="../media/image1185.png"/><Relationship Id="rId70" Type="http://schemas.openxmlformats.org/officeDocument/2006/relationships/image" Target="../media/image248.png"/><Relationship Id="rId91" Type="http://schemas.openxmlformats.org/officeDocument/2006/relationships/customXml" Target="../ink/ink3155.xml"/><Relationship Id="rId145" Type="http://schemas.openxmlformats.org/officeDocument/2006/relationships/customXml" Target="../ink/ink3184.xml"/><Relationship Id="rId166" Type="http://schemas.openxmlformats.org/officeDocument/2006/relationships/image" Target="../media/image1204.png"/><Relationship Id="rId187" Type="http://schemas.openxmlformats.org/officeDocument/2006/relationships/customXml" Target="../ink/ink3205.xml"/><Relationship Id="rId1" Type="http://schemas.openxmlformats.org/officeDocument/2006/relationships/slideLayout" Target="../slideLayouts/slideLayout1.xml"/><Relationship Id="rId212" Type="http://schemas.openxmlformats.org/officeDocument/2006/relationships/image" Target="../media/image1229.png"/><Relationship Id="rId233" Type="http://schemas.openxmlformats.org/officeDocument/2006/relationships/customXml" Target="../ink/ink3228.xml"/><Relationship Id="rId254" Type="http://schemas.openxmlformats.org/officeDocument/2006/relationships/image" Target="../media/image1251.png"/><Relationship Id="rId28" Type="http://schemas.openxmlformats.org/officeDocument/2006/relationships/customXml" Target="../ink/ink3124.xml"/><Relationship Id="rId49" Type="http://schemas.openxmlformats.org/officeDocument/2006/relationships/image" Target="../media/image1148.png"/><Relationship Id="rId114" Type="http://schemas.openxmlformats.org/officeDocument/2006/relationships/image" Target="../media/image1180.png"/><Relationship Id="rId60" Type="http://schemas.openxmlformats.org/officeDocument/2006/relationships/customXml" Target="../ink/ink3140.xml"/><Relationship Id="rId81" Type="http://schemas.openxmlformats.org/officeDocument/2006/relationships/image" Target="../media/image1164.png"/><Relationship Id="rId135" Type="http://schemas.openxmlformats.org/officeDocument/2006/relationships/customXml" Target="../ink/ink3179.xml"/><Relationship Id="rId156" Type="http://schemas.openxmlformats.org/officeDocument/2006/relationships/image" Target="../media/image1199.png"/><Relationship Id="rId177" Type="http://schemas.openxmlformats.org/officeDocument/2006/relationships/customXml" Target="../ink/ink3200.xml"/><Relationship Id="rId198" Type="http://schemas.openxmlformats.org/officeDocument/2006/relationships/image" Target="../media/image1222.png"/><Relationship Id="rId202" Type="http://schemas.openxmlformats.org/officeDocument/2006/relationships/image" Target="../media/image1224.png"/><Relationship Id="rId223" Type="http://schemas.openxmlformats.org/officeDocument/2006/relationships/customXml" Target="../ink/ink3223.xml"/><Relationship Id="rId244" Type="http://schemas.openxmlformats.org/officeDocument/2006/relationships/image" Target="../media/image1245.png"/><Relationship Id="rId18" Type="http://schemas.openxmlformats.org/officeDocument/2006/relationships/customXml" Target="../ink/ink3119.xml"/><Relationship Id="rId39" Type="http://schemas.openxmlformats.org/officeDocument/2006/relationships/image" Target="../media/image1143.png"/><Relationship Id="rId50" Type="http://schemas.openxmlformats.org/officeDocument/2006/relationships/customXml" Target="../ink/ink3135.xml"/><Relationship Id="rId104" Type="http://schemas.openxmlformats.org/officeDocument/2006/relationships/image" Target="../media/image1175.png"/><Relationship Id="rId125" Type="http://schemas.openxmlformats.org/officeDocument/2006/relationships/customXml" Target="../ink/ink3172.xml"/><Relationship Id="rId146" Type="http://schemas.openxmlformats.org/officeDocument/2006/relationships/image" Target="../media/image1194.png"/><Relationship Id="rId167" Type="http://schemas.openxmlformats.org/officeDocument/2006/relationships/customXml" Target="../ink/ink3195.xml"/><Relationship Id="rId188" Type="http://schemas.openxmlformats.org/officeDocument/2006/relationships/image" Target="../media/image1217.png"/><Relationship Id="rId71" Type="http://schemas.openxmlformats.org/officeDocument/2006/relationships/customXml" Target="../ink/ink3145.xml"/><Relationship Id="rId92" Type="http://schemas.openxmlformats.org/officeDocument/2006/relationships/image" Target="../media/image1169.png"/><Relationship Id="rId213" Type="http://schemas.openxmlformats.org/officeDocument/2006/relationships/customXml" Target="../ink/ink3218.xml"/><Relationship Id="rId234" Type="http://schemas.openxmlformats.org/officeDocument/2006/relationships/image" Target="../media/image1240.png"/><Relationship Id="rId2" Type="http://schemas.openxmlformats.org/officeDocument/2006/relationships/customXml" Target="../ink/ink3111.xml"/><Relationship Id="rId29" Type="http://schemas.openxmlformats.org/officeDocument/2006/relationships/image" Target="../media/image1138.png"/><Relationship Id="rId255" Type="http://schemas.openxmlformats.org/officeDocument/2006/relationships/customXml" Target="../ink/ink3239.xml"/><Relationship Id="rId40" Type="http://schemas.openxmlformats.org/officeDocument/2006/relationships/customXml" Target="../ink/ink3130.xml"/><Relationship Id="rId115" Type="http://schemas.openxmlformats.org/officeDocument/2006/relationships/customXml" Target="../ink/ink3167.xml"/><Relationship Id="rId136" Type="http://schemas.openxmlformats.org/officeDocument/2006/relationships/image" Target="../media/image1189.png"/><Relationship Id="rId157" Type="http://schemas.openxmlformats.org/officeDocument/2006/relationships/customXml" Target="../ink/ink3190.xml"/><Relationship Id="rId178" Type="http://schemas.openxmlformats.org/officeDocument/2006/relationships/image" Target="../media/image1211.png"/><Relationship Id="rId61" Type="http://schemas.openxmlformats.org/officeDocument/2006/relationships/image" Target="../media/image1154.png"/><Relationship Id="rId82" Type="http://schemas.openxmlformats.org/officeDocument/2006/relationships/customXml" Target="../ink/ink3150.xml"/><Relationship Id="rId199" Type="http://schemas.openxmlformats.org/officeDocument/2006/relationships/customXml" Target="../ink/ink3211.xml"/><Relationship Id="rId203" Type="http://schemas.openxmlformats.org/officeDocument/2006/relationships/customXml" Target="../ink/ink3213.xml"/><Relationship Id="rId19" Type="http://schemas.openxmlformats.org/officeDocument/2006/relationships/image" Target="../media/image1133.png"/><Relationship Id="rId224" Type="http://schemas.openxmlformats.org/officeDocument/2006/relationships/image" Target="../media/image1235.png"/><Relationship Id="rId245" Type="http://schemas.openxmlformats.org/officeDocument/2006/relationships/customXml" Target="../ink/ink3234.xml"/><Relationship Id="rId30" Type="http://schemas.openxmlformats.org/officeDocument/2006/relationships/customXml" Target="../ink/ink3125.xml"/><Relationship Id="rId105" Type="http://schemas.openxmlformats.org/officeDocument/2006/relationships/customXml" Target="../ink/ink3162.xml"/><Relationship Id="rId126" Type="http://schemas.openxmlformats.org/officeDocument/2006/relationships/image" Target="../media/image1186.png"/><Relationship Id="rId147" Type="http://schemas.openxmlformats.org/officeDocument/2006/relationships/customXml" Target="../ink/ink3185.xml"/><Relationship Id="rId168" Type="http://schemas.openxmlformats.org/officeDocument/2006/relationships/image" Target="../media/image1205.png"/><Relationship Id="rId51" Type="http://schemas.openxmlformats.org/officeDocument/2006/relationships/image" Target="../media/image1149.png"/><Relationship Id="rId72" Type="http://schemas.openxmlformats.org/officeDocument/2006/relationships/image" Target="../media/image1158.png"/><Relationship Id="rId93" Type="http://schemas.openxmlformats.org/officeDocument/2006/relationships/customXml" Target="../ink/ink3156.xml"/><Relationship Id="rId189" Type="http://schemas.openxmlformats.org/officeDocument/2006/relationships/customXml" Target="../ink/ink3206.xml"/><Relationship Id="rId3" Type="http://schemas.openxmlformats.org/officeDocument/2006/relationships/image" Target="../media/image1103.png"/><Relationship Id="rId214" Type="http://schemas.openxmlformats.org/officeDocument/2006/relationships/image" Target="../media/image1230.png"/><Relationship Id="rId235" Type="http://schemas.openxmlformats.org/officeDocument/2006/relationships/customXml" Target="../ink/ink3229.xml"/><Relationship Id="rId256" Type="http://schemas.openxmlformats.org/officeDocument/2006/relationships/customXml" Target="../ink/ink3240.xml"/><Relationship Id="rId116" Type="http://schemas.openxmlformats.org/officeDocument/2006/relationships/image" Target="../media/image1181.png"/><Relationship Id="rId137" Type="http://schemas.openxmlformats.org/officeDocument/2006/relationships/customXml" Target="../ink/ink3180.xml"/><Relationship Id="rId158" Type="http://schemas.openxmlformats.org/officeDocument/2006/relationships/image" Target="../media/image1200.png"/><Relationship Id="rId20" Type="http://schemas.openxmlformats.org/officeDocument/2006/relationships/customXml" Target="../ink/ink3120.xml"/><Relationship Id="rId41" Type="http://schemas.openxmlformats.org/officeDocument/2006/relationships/image" Target="../media/image1144.png"/><Relationship Id="rId62" Type="http://schemas.openxmlformats.org/officeDocument/2006/relationships/image" Target="../media/image3.png"/><Relationship Id="rId83" Type="http://schemas.openxmlformats.org/officeDocument/2006/relationships/image" Target="../media/image1165.png"/><Relationship Id="rId179" Type="http://schemas.openxmlformats.org/officeDocument/2006/relationships/customXml" Target="../ink/ink3201.xml"/><Relationship Id="rId190" Type="http://schemas.openxmlformats.org/officeDocument/2006/relationships/image" Target="../media/image1218.png"/><Relationship Id="rId204" Type="http://schemas.openxmlformats.org/officeDocument/2006/relationships/image" Target="../media/image1225.png"/><Relationship Id="rId225" Type="http://schemas.openxmlformats.org/officeDocument/2006/relationships/customXml" Target="../ink/ink3224.xml"/><Relationship Id="rId246" Type="http://schemas.openxmlformats.org/officeDocument/2006/relationships/image" Target="../media/image1246.png"/><Relationship Id="rId106" Type="http://schemas.openxmlformats.org/officeDocument/2006/relationships/image" Target="../media/image1176.png"/><Relationship Id="rId127" Type="http://schemas.openxmlformats.org/officeDocument/2006/relationships/customXml" Target="../ink/ink3173.xml"/><Relationship Id="rId10" Type="http://schemas.openxmlformats.org/officeDocument/2006/relationships/customXml" Target="../ink/ink3115.xml"/><Relationship Id="rId31" Type="http://schemas.openxmlformats.org/officeDocument/2006/relationships/image" Target="../media/image1139.png"/><Relationship Id="rId52" Type="http://schemas.openxmlformats.org/officeDocument/2006/relationships/customXml" Target="../ink/ink3136.xml"/><Relationship Id="rId73" Type="http://schemas.openxmlformats.org/officeDocument/2006/relationships/customXml" Target="../ink/ink3146.xml"/><Relationship Id="rId94" Type="http://schemas.openxmlformats.org/officeDocument/2006/relationships/image" Target="../media/image1170.png"/><Relationship Id="rId148" Type="http://schemas.openxmlformats.org/officeDocument/2006/relationships/image" Target="../media/image1195.png"/><Relationship Id="rId169" Type="http://schemas.openxmlformats.org/officeDocument/2006/relationships/customXml" Target="../ink/ink3196.xml"/><Relationship Id="rId4" Type="http://schemas.openxmlformats.org/officeDocument/2006/relationships/customXml" Target="../ink/ink3112.xml"/><Relationship Id="rId180" Type="http://schemas.openxmlformats.org/officeDocument/2006/relationships/image" Target="../media/image1212.png"/><Relationship Id="rId215" Type="http://schemas.openxmlformats.org/officeDocument/2006/relationships/customXml" Target="../ink/ink3219.xml"/><Relationship Id="rId236" Type="http://schemas.openxmlformats.org/officeDocument/2006/relationships/image" Target="../media/image1241.png"/><Relationship Id="rId257" Type="http://schemas.openxmlformats.org/officeDocument/2006/relationships/customXml" Target="../ink/ink3241.xml"/></Relationships>
</file>

<file path=ppt/slides/_rels/slide1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311.xml"/><Relationship Id="rId671" Type="http://schemas.openxmlformats.org/officeDocument/2006/relationships/customXml" Target="../ink/ink3651.xml"/><Relationship Id="rId769" Type="http://schemas.openxmlformats.org/officeDocument/2006/relationships/customXml" Target="../ink/ink3749.xml"/><Relationship Id="rId21" Type="http://schemas.openxmlformats.org/officeDocument/2006/relationships/image" Target="../media/image10160.png"/><Relationship Id="rId324" Type="http://schemas.openxmlformats.org/officeDocument/2006/relationships/customXml" Target="../ink/ink3428.xml"/><Relationship Id="rId531" Type="http://schemas.openxmlformats.org/officeDocument/2006/relationships/customXml" Target="../ink/ink3568.xml"/><Relationship Id="rId629" Type="http://schemas.openxmlformats.org/officeDocument/2006/relationships/customXml" Target="../ink/ink3626.xml"/><Relationship Id="rId170" Type="http://schemas.openxmlformats.org/officeDocument/2006/relationships/image" Target="../media/image10701.png"/><Relationship Id="rId836" Type="http://schemas.openxmlformats.org/officeDocument/2006/relationships/customXml" Target="../ink/ink3816.xml"/><Relationship Id="rId268" Type="http://schemas.openxmlformats.org/officeDocument/2006/relationships/customXml" Target="../ink/ink3393.xml"/><Relationship Id="rId475" Type="http://schemas.openxmlformats.org/officeDocument/2006/relationships/customXml" Target="../ink/ink3519.xml"/><Relationship Id="rId682" Type="http://schemas.openxmlformats.org/officeDocument/2006/relationships/customXml" Target="../ink/ink3662.xml"/><Relationship Id="rId32" Type="http://schemas.openxmlformats.org/officeDocument/2006/relationships/customXml" Target="../ink/ink3257.xml"/><Relationship Id="rId128" Type="http://schemas.openxmlformats.org/officeDocument/2006/relationships/image" Target="../media/image10510.png"/><Relationship Id="rId335" Type="http://schemas.openxmlformats.org/officeDocument/2006/relationships/customXml" Target="../ink/ink3436.xml"/><Relationship Id="rId542" Type="http://schemas.openxmlformats.org/officeDocument/2006/relationships/customXml" Target="../ink/ink3575.xml"/><Relationship Id="rId181" Type="http://schemas.openxmlformats.org/officeDocument/2006/relationships/customXml" Target="../ink/ink3346.xml"/><Relationship Id="rId402" Type="http://schemas.openxmlformats.org/officeDocument/2006/relationships/customXml" Target="../ink/ink3478.xml"/><Relationship Id="rId847" Type="http://schemas.openxmlformats.org/officeDocument/2006/relationships/customXml" Target="../ink/ink3827.xml"/><Relationship Id="rId279" Type="http://schemas.openxmlformats.org/officeDocument/2006/relationships/customXml" Target="../ink/ink3401.xml"/><Relationship Id="rId486" Type="http://schemas.openxmlformats.org/officeDocument/2006/relationships/customXml" Target="../ink/ink3529.xml"/><Relationship Id="rId693" Type="http://schemas.openxmlformats.org/officeDocument/2006/relationships/customXml" Target="../ink/ink3673.xml"/><Relationship Id="rId707" Type="http://schemas.openxmlformats.org/officeDocument/2006/relationships/customXml" Target="../ink/ink3687.xml"/><Relationship Id="rId43" Type="http://schemas.openxmlformats.org/officeDocument/2006/relationships/image" Target="../media/image10260.png"/><Relationship Id="rId139" Type="http://schemas.openxmlformats.org/officeDocument/2006/relationships/customXml" Target="../ink/ink3323.xml"/><Relationship Id="rId346" Type="http://schemas.openxmlformats.org/officeDocument/2006/relationships/image" Target="../media/image8862.png"/><Relationship Id="rId553" Type="http://schemas.openxmlformats.org/officeDocument/2006/relationships/customXml" Target="../ink/ink3583.xml"/><Relationship Id="rId760" Type="http://schemas.openxmlformats.org/officeDocument/2006/relationships/customXml" Target="../ink/ink3740.xml"/><Relationship Id="rId192" Type="http://schemas.openxmlformats.org/officeDocument/2006/relationships/customXml" Target="../ink/ink3352.xml"/><Relationship Id="rId206" Type="http://schemas.openxmlformats.org/officeDocument/2006/relationships/customXml" Target="../ink/ink3359.xml"/><Relationship Id="rId413" Type="http://schemas.openxmlformats.org/officeDocument/2006/relationships/customXml" Target="../ink/ink3484.xml"/><Relationship Id="rId497" Type="http://schemas.openxmlformats.org/officeDocument/2006/relationships/customXml" Target="../ink/ink3540.xml"/><Relationship Id="rId620" Type="http://schemas.openxmlformats.org/officeDocument/2006/relationships/image" Target="../media/image983.png"/><Relationship Id="rId718" Type="http://schemas.openxmlformats.org/officeDocument/2006/relationships/customXml" Target="../ink/ink3698.xml"/><Relationship Id="rId357" Type="http://schemas.openxmlformats.org/officeDocument/2006/relationships/customXml" Target="../ink/ink3451.xml"/><Relationship Id="rId54" Type="http://schemas.openxmlformats.org/officeDocument/2006/relationships/image" Target="../media/image10310.png"/><Relationship Id="rId217" Type="http://schemas.openxmlformats.org/officeDocument/2006/relationships/image" Target="../media/image10920.png"/><Relationship Id="rId564" Type="http://schemas.openxmlformats.org/officeDocument/2006/relationships/image" Target="../media/image959.png"/><Relationship Id="rId771" Type="http://schemas.openxmlformats.org/officeDocument/2006/relationships/customXml" Target="../ink/ink3751.xml"/><Relationship Id="rId424" Type="http://schemas.openxmlformats.org/officeDocument/2006/relationships/customXml" Target="../ink/ink3490.xml"/><Relationship Id="rId631" Type="http://schemas.openxmlformats.org/officeDocument/2006/relationships/image" Target="../media/image988.png"/><Relationship Id="rId729" Type="http://schemas.openxmlformats.org/officeDocument/2006/relationships/customXml" Target="../ink/ink3709.xml"/><Relationship Id="rId270" Type="http://schemas.openxmlformats.org/officeDocument/2006/relationships/customXml" Target="../ink/ink3395.xml"/><Relationship Id="rId65" Type="http://schemas.openxmlformats.org/officeDocument/2006/relationships/image" Target="../media/image10330.png"/><Relationship Id="rId130" Type="http://schemas.openxmlformats.org/officeDocument/2006/relationships/image" Target="../media/image10520.png"/><Relationship Id="rId368" Type="http://schemas.openxmlformats.org/officeDocument/2006/relationships/image" Target="../media/image8932.png"/><Relationship Id="rId575" Type="http://schemas.openxmlformats.org/officeDocument/2006/relationships/customXml" Target="../ink/ink3596.xml"/><Relationship Id="rId782" Type="http://schemas.openxmlformats.org/officeDocument/2006/relationships/customXml" Target="../ink/ink3762.xml"/><Relationship Id="rId228" Type="http://schemas.openxmlformats.org/officeDocument/2006/relationships/customXml" Target="../ink/ink3371.xml"/><Relationship Id="rId435" Type="http://schemas.openxmlformats.org/officeDocument/2006/relationships/customXml" Target="../ink/ink3496.xml"/><Relationship Id="rId642" Type="http://schemas.openxmlformats.org/officeDocument/2006/relationships/image" Target="../media/image993.png"/><Relationship Id="rId281" Type="http://schemas.openxmlformats.org/officeDocument/2006/relationships/customXml" Target="../ink/ink3402.xml"/><Relationship Id="rId502" Type="http://schemas.openxmlformats.org/officeDocument/2006/relationships/customXml" Target="../ink/ink3545.xml"/><Relationship Id="rId76" Type="http://schemas.openxmlformats.org/officeDocument/2006/relationships/customXml" Target="../ink/ink3281.xml"/><Relationship Id="rId141" Type="http://schemas.openxmlformats.org/officeDocument/2006/relationships/customXml" Target="../ink/ink3324.xml"/><Relationship Id="rId379" Type="http://schemas.openxmlformats.org/officeDocument/2006/relationships/customXml" Target="../ink/ink3465.xml"/><Relationship Id="rId586" Type="http://schemas.openxmlformats.org/officeDocument/2006/relationships/image" Target="../media/image968.png"/><Relationship Id="rId793" Type="http://schemas.openxmlformats.org/officeDocument/2006/relationships/customXml" Target="../ink/ink3773.xml"/><Relationship Id="rId807" Type="http://schemas.openxmlformats.org/officeDocument/2006/relationships/customXml" Target="../ink/ink3787.xml"/><Relationship Id="rId7" Type="http://schemas.openxmlformats.org/officeDocument/2006/relationships/image" Target="../media/image10070.png"/><Relationship Id="rId239" Type="http://schemas.openxmlformats.org/officeDocument/2006/relationships/image" Target="../media/image10990.png"/><Relationship Id="rId446" Type="http://schemas.openxmlformats.org/officeDocument/2006/relationships/customXml" Target="../ink/ink3502.xml"/><Relationship Id="rId653" Type="http://schemas.openxmlformats.org/officeDocument/2006/relationships/customXml" Target="../ink/ink3640.xml"/><Relationship Id="rId292" Type="http://schemas.openxmlformats.org/officeDocument/2006/relationships/image" Target="../media/image8682.png"/><Relationship Id="rId306" Type="http://schemas.openxmlformats.org/officeDocument/2006/relationships/image" Target="../media/image8742.png"/><Relationship Id="rId87" Type="http://schemas.openxmlformats.org/officeDocument/2006/relationships/image" Target="../media/image10380.png"/><Relationship Id="rId513" Type="http://schemas.openxmlformats.org/officeDocument/2006/relationships/customXml" Target="../ink/ink3556.xml"/><Relationship Id="rId597" Type="http://schemas.openxmlformats.org/officeDocument/2006/relationships/customXml" Target="../ink/ink3609.xml"/><Relationship Id="rId720" Type="http://schemas.openxmlformats.org/officeDocument/2006/relationships/customXml" Target="../ink/ink3700.xml"/><Relationship Id="rId818" Type="http://schemas.openxmlformats.org/officeDocument/2006/relationships/customXml" Target="../ink/ink3798.xml"/><Relationship Id="rId152" Type="http://schemas.openxmlformats.org/officeDocument/2006/relationships/customXml" Target="../ink/ink3331.xml"/><Relationship Id="rId457" Type="http://schemas.openxmlformats.org/officeDocument/2006/relationships/image" Target="../media/image933.png"/><Relationship Id="rId664" Type="http://schemas.openxmlformats.org/officeDocument/2006/relationships/customXml" Target="../ink/ink3646.xml"/><Relationship Id="rId14" Type="http://schemas.openxmlformats.org/officeDocument/2006/relationships/customXml" Target="../ink/ink3248.xml"/><Relationship Id="rId317" Type="http://schemas.openxmlformats.org/officeDocument/2006/relationships/image" Target="../media/image8782.png"/><Relationship Id="rId524" Type="http://schemas.openxmlformats.org/officeDocument/2006/relationships/customXml" Target="../ink/ink3564.xml"/><Relationship Id="rId731" Type="http://schemas.openxmlformats.org/officeDocument/2006/relationships/customXml" Target="../ink/ink3711.xml"/><Relationship Id="rId98" Type="http://schemas.openxmlformats.org/officeDocument/2006/relationships/customXml" Target="../ink/ink3297.xml"/><Relationship Id="rId163" Type="http://schemas.openxmlformats.org/officeDocument/2006/relationships/customXml" Target="../ink/ink3337.xml"/><Relationship Id="rId370" Type="http://schemas.openxmlformats.org/officeDocument/2006/relationships/image" Target="../media/image8942.png"/><Relationship Id="rId829" Type="http://schemas.openxmlformats.org/officeDocument/2006/relationships/customXml" Target="../ink/ink3809.xml"/><Relationship Id="rId230" Type="http://schemas.openxmlformats.org/officeDocument/2006/relationships/customXml" Target="../ink/ink3372.xml"/><Relationship Id="rId468" Type="http://schemas.openxmlformats.org/officeDocument/2006/relationships/image" Target="../media/image938.png"/><Relationship Id="rId675" Type="http://schemas.openxmlformats.org/officeDocument/2006/relationships/customXml" Target="../ink/ink3655.xml"/><Relationship Id="rId25" Type="http://schemas.openxmlformats.org/officeDocument/2006/relationships/image" Target="../media/image7654.png"/><Relationship Id="rId328" Type="http://schemas.openxmlformats.org/officeDocument/2006/relationships/customXml" Target="../ink/ink3432.xml"/><Relationship Id="rId535" Type="http://schemas.openxmlformats.org/officeDocument/2006/relationships/image" Target="../media/image949.png"/><Relationship Id="rId742" Type="http://schemas.openxmlformats.org/officeDocument/2006/relationships/customXml" Target="../ink/ink3722.xml"/><Relationship Id="rId174" Type="http://schemas.openxmlformats.org/officeDocument/2006/relationships/image" Target="../media/image10720.png"/><Relationship Id="rId381" Type="http://schemas.openxmlformats.org/officeDocument/2006/relationships/customXml" Target="../ink/ink3466.xml"/><Relationship Id="rId602" Type="http://schemas.openxmlformats.org/officeDocument/2006/relationships/image" Target="../media/image975.png"/><Relationship Id="rId241" Type="http://schemas.openxmlformats.org/officeDocument/2006/relationships/image" Target="../media/image11001.png"/><Relationship Id="rId479" Type="http://schemas.openxmlformats.org/officeDocument/2006/relationships/customXml" Target="../ink/ink3522.xml"/><Relationship Id="rId686" Type="http://schemas.openxmlformats.org/officeDocument/2006/relationships/customXml" Target="../ink/ink3666.xml"/><Relationship Id="rId36" Type="http://schemas.openxmlformats.org/officeDocument/2006/relationships/customXml" Target="../ink/ink3259.xml"/><Relationship Id="rId339" Type="http://schemas.openxmlformats.org/officeDocument/2006/relationships/customXml" Target="../ink/ink3439.xml"/><Relationship Id="rId546" Type="http://schemas.openxmlformats.org/officeDocument/2006/relationships/image" Target="../media/image952.png"/><Relationship Id="rId753" Type="http://schemas.openxmlformats.org/officeDocument/2006/relationships/customXml" Target="../ink/ink3733.xml"/><Relationship Id="rId101" Type="http://schemas.openxmlformats.org/officeDocument/2006/relationships/customXml" Target="../ink/ink3300.xml"/><Relationship Id="rId185" Type="http://schemas.openxmlformats.org/officeDocument/2006/relationships/customXml" Target="../ink/ink3348.xml"/><Relationship Id="rId406" Type="http://schemas.openxmlformats.org/officeDocument/2006/relationships/image" Target="../media/image9092.png"/><Relationship Id="rId392" Type="http://schemas.openxmlformats.org/officeDocument/2006/relationships/customXml" Target="../ink/ink3472.xml"/><Relationship Id="rId613" Type="http://schemas.openxmlformats.org/officeDocument/2006/relationships/customXml" Target="../ink/ink3617.xml"/><Relationship Id="rId697" Type="http://schemas.openxmlformats.org/officeDocument/2006/relationships/customXml" Target="../ink/ink3677.xml"/><Relationship Id="rId820" Type="http://schemas.openxmlformats.org/officeDocument/2006/relationships/customXml" Target="../ink/ink3800.xml"/><Relationship Id="rId252" Type="http://schemas.openxmlformats.org/officeDocument/2006/relationships/customXml" Target="../ink/ink3383.xml"/><Relationship Id="rId47" Type="http://schemas.openxmlformats.org/officeDocument/2006/relationships/customXml" Target="../ink/ink3264.xml"/><Relationship Id="rId112" Type="http://schemas.openxmlformats.org/officeDocument/2006/relationships/image" Target="../media/image10450.png"/><Relationship Id="rId557" Type="http://schemas.openxmlformats.org/officeDocument/2006/relationships/customXml" Target="../ink/ink3586.xml"/><Relationship Id="rId764" Type="http://schemas.openxmlformats.org/officeDocument/2006/relationships/customXml" Target="../ink/ink3744.xml"/><Relationship Id="rId196" Type="http://schemas.openxmlformats.org/officeDocument/2006/relationships/customXml" Target="../ink/ink3354.xml"/><Relationship Id="rId417" Type="http://schemas.openxmlformats.org/officeDocument/2006/relationships/customXml" Target="../ink/ink3486.xml"/><Relationship Id="rId624" Type="http://schemas.openxmlformats.org/officeDocument/2006/relationships/image" Target="../media/image985.png"/><Relationship Id="rId831" Type="http://schemas.openxmlformats.org/officeDocument/2006/relationships/customXml" Target="../ink/ink3811.xml"/><Relationship Id="rId263" Type="http://schemas.openxmlformats.org/officeDocument/2006/relationships/customXml" Target="../ink/ink3390.xml"/><Relationship Id="rId470" Type="http://schemas.openxmlformats.org/officeDocument/2006/relationships/image" Target="../media/image939.png"/><Relationship Id="rId58" Type="http://schemas.openxmlformats.org/officeDocument/2006/relationships/customXml" Target="../ink/ink3269.xml"/><Relationship Id="rId123" Type="http://schemas.openxmlformats.org/officeDocument/2006/relationships/customXml" Target="../ink/ink3315.xml"/><Relationship Id="rId330" Type="http://schemas.openxmlformats.org/officeDocument/2006/relationships/customXml" Target="../ink/ink3433.xml"/><Relationship Id="rId568" Type="http://schemas.openxmlformats.org/officeDocument/2006/relationships/customXml" Target="../ink/ink3592.xml"/><Relationship Id="rId775" Type="http://schemas.openxmlformats.org/officeDocument/2006/relationships/customXml" Target="../ink/ink3755.xml"/><Relationship Id="rId428" Type="http://schemas.openxmlformats.org/officeDocument/2006/relationships/image" Target="../media/image9202.png"/><Relationship Id="rId635" Type="http://schemas.openxmlformats.org/officeDocument/2006/relationships/image" Target="../media/image990.png"/><Relationship Id="rId842" Type="http://schemas.openxmlformats.org/officeDocument/2006/relationships/customXml" Target="../ink/ink3822.xml"/><Relationship Id="rId274" Type="http://schemas.openxmlformats.org/officeDocument/2006/relationships/customXml" Target="../ink/ink3397.xml"/><Relationship Id="rId481" Type="http://schemas.openxmlformats.org/officeDocument/2006/relationships/customXml" Target="../ink/ink3524.xml"/><Relationship Id="rId702" Type="http://schemas.openxmlformats.org/officeDocument/2006/relationships/customXml" Target="../ink/ink3682.xml"/><Relationship Id="rId69" Type="http://schemas.openxmlformats.org/officeDocument/2006/relationships/customXml" Target="../ink/ink3276.xml"/><Relationship Id="rId134" Type="http://schemas.openxmlformats.org/officeDocument/2006/relationships/image" Target="../media/image10540.png"/><Relationship Id="rId579" Type="http://schemas.openxmlformats.org/officeDocument/2006/relationships/image" Target="../media/image965.png"/><Relationship Id="rId786" Type="http://schemas.openxmlformats.org/officeDocument/2006/relationships/customXml" Target="../ink/ink3766.xml"/><Relationship Id="rId341" Type="http://schemas.openxmlformats.org/officeDocument/2006/relationships/customXml" Target="../ink/ink3440.xml"/><Relationship Id="rId439" Type="http://schemas.openxmlformats.org/officeDocument/2006/relationships/image" Target="../media/image925.png"/><Relationship Id="rId646" Type="http://schemas.openxmlformats.org/officeDocument/2006/relationships/customXml" Target="../ink/ink3636.xml"/><Relationship Id="rId201" Type="http://schemas.openxmlformats.org/officeDocument/2006/relationships/image" Target="../media/image10840.png"/><Relationship Id="rId285" Type="http://schemas.openxmlformats.org/officeDocument/2006/relationships/customXml" Target="../ink/ink3404.xml"/><Relationship Id="rId506" Type="http://schemas.openxmlformats.org/officeDocument/2006/relationships/customXml" Target="../ink/ink3549.xml"/><Relationship Id="rId853" Type="http://schemas.openxmlformats.org/officeDocument/2006/relationships/customXml" Target="../ink/ink3833.xml"/><Relationship Id="rId492" Type="http://schemas.openxmlformats.org/officeDocument/2006/relationships/customXml" Target="../ink/ink3535.xml"/><Relationship Id="rId713" Type="http://schemas.openxmlformats.org/officeDocument/2006/relationships/customXml" Target="../ink/ink3693.xml"/><Relationship Id="rId797" Type="http://schemas.openxmlformats.org/officeDocument/2006/relationships/customXml" Target="../ink/ink3777.xml"/><Relationship Id="rId145" Type="http://schemas.openxmlformats.org/officeDocument/2006/relationships/customXml" Target="../ink/ink3326.xml"/><Relationship Id="rId352" Type="http://schemas.openxmlformats.org/officeDocument/2006/relationships/customXml" Target="../ink/ink3448.xml"/><Relationship Id="rId212" Type="http://schemas.openxmlformats.org/officeDocument/2006/relationships/customXml" Target="../ink/ink3362.xml"/><Relationship Id="rId657" Type="http://schemas.openxmlformats.org/officeDocument/2006/relationships/customXml" Target="../ink/ink3642.xml"/><Relationship Id="rId296" Type="http://schemas.openxmlformats.org/officeDocument/2006/relationships/customXml" Target="../ink/ink3410.xml"/><Relationship Id="rId517" Type="http://schemas.openxmlformats.org/officeDocument/2006/relationships/customXml" Target="../ink/ink3559.xml"/><Relationship Id="rId724" Type="http://schemas.openxmlformats.org/officeDocument/2006/relationships/customXml" Target="../ink/ink3704.xml"/><Relationship Id="rId60" Type="http://schemas.openxmlformats.org/officeDocument/2006/relationships/customXml" Target="../ink/ink3270.xml"/><Relationship Id="rId156" Type="http://schemas.openxmlformats.org/officeDocument/2006/relationships/image" Target="../media/image10630.png"/><Relationship Id="rId363" Type="http://schemas.openxmlformats.org/officeDocument/2006/relationships/customXml" Target="../ink/ink3455.xml"/><Relationship Id="rId570" Type="http://schemas.openxmlformats.org/officeDocument/2006/relationships/customXml" Target="../ink/ink3593.xml"/><Relationship Id="rId223" Type="http://schemas.openxmlformats.org/officeDocument/2006/relationships/image" Target="../media/image8492.png"/><Relationship Id="rId430" Type="http://schemas.openxmlformats.org/officeDocument/2006/relationships/image" Target="../media/image9212.png"/><Relationship Id="rId668" Type="http://schemas.openxmlformats.org/officeDocument/2006/relationships/image" Target="../media/image1004.png"/><Relationship Id="rId18" Type="http://schemas.openxmlformats.org/officeDocument/2006/relationships/customXml" Target="../ink/ink3250.xml"/><Relationship Id="rId528" Type="http://schemas.openxmlformats.org/officeDocument/2006/relationships/customXml" Target="../ink/ink3566.xml"/><Relationship Id="rId735" Type="http://schemas.openxmlformats.org/officeDocument/2006/relationships/customXml" Target="../ink/ink3715.xml"/><Relationship Id="rId167" Type="http://schemas.openxmlformats.org/officeDocument/2006/relationships/customXml" Target="../ink/ink3339.xml"/><Relationship Id="rId374" Type="http://schemas.openxmlformats.org/officeDocument/2006/relationships/customXml" Target="../ink/ink3462.xml"/><Relationship Id="rId581" Type="http://schemas.openxmlformats.org/officeDocument/2006/relationships/image" Target="../media/image966.png"/><Relationship Id="rId71" Type="http://schemas.openxmlformats.org/officeDocument/2006/relationships/customXml" Target="../ink/ink3278.xml"/><Relationship Id="rId234" Type="http://schemas.openxmlformats.org/officeDocument/2006/relationships/customXml" Target="../ink/ink3374.xml"/><Relationship Id="rId679" Type="http://schemas.openxmlformats.org/officeDocument/2006/relationships/customXml" Target="../ink/ink3659.xml"/><Relationship Id="rId802" Type="http://schemas.openxmlformats.org/officeDocument/2006/relationships/customXml" Target="../ink/ink3782.xml"/><Relationship Id="rId2" Type="http://schemas.openxmlformats.org/officeDocument/2006/relationships/customXml" Target="../ink/ink3242.xml"/><Relationship Id="rId29" Type="http://schemas.openxmlformats.org/officeDocument/2006/relationships/image" Target="../media/image10190.png"/><Relationship Id="rId441" Type="http://schemas.openxmlformats.org/officeDocument/2006/relationships/image" Target="../media/image926.png"/><Relationship Id="rId539" Type="http://schemas.openxmlformats.org/officeDocument/2006/relationships/customXml" Target="../ink/ink3573.xml"/><Relationship Id="rId746" Type="http://schemas.openxmlformats.org/officeDocument/2006/relationships/customXml" Target="../ink/ink3726.xml"/><Relationship Id="rId178" Type="http://schemas.openxmlformats.org/officeDocument/2006/relationships/image" Target="../media/image10740.png"/><Relationship Id="rId301" Type="http://schemas.openxmlformats.org/officeDocument/2006/relationships/image" Target="../media/image8722.png"/><Relationship Id="rId82" Type="http://schemas.openxmlformats.org/officeDocument/2006/relationships/customXml" Target="../ink/ink3287.xml"/><Relationship Id="rId385" Type="http://schemas.openxmlformats.org/officeDocument/2006/relationships/image" Target="../media/image9003.png"/><Relationship Id="rId592" Type="http://schemas.openxmlformats.org/officeDocument/2006/relationships/customXml" Target="../ink/ink3606.xml"/><Relationship Id="rId606" Type="http://schemas.openxmlformats.org/officeDocument/2006/relationships/image" Target="../media/image977.png"/><Relationship Id="rId813" Type="http://schemas.openxmlformats.org/officeDocument/2006/relationships/customXml" Target="../ink/ink3793.xml"/><Relationship Id="rId245" Type="http://schemas.openxmlformats.org/officeDocument/2006/relationships/image" Target="../media/image11020.png"/><Relationship Id="rId452" Type="http://schemas.openxmlformats.org/officeDocument/2006/relationships/customXml" Target="../ink/ink3506.xml"/><Relationship Id="rId105" Type="http://schemas.openxmlformats.org/officeDocument/2006/relationships/customXml" Target="../ink/ink3303.xml"/><Relationship Id="rId312" Type="http://schemas.openxmlformats.org/officeDocument/2006/relationships/image" Target="../media/image8762.png"/><Relationship Id="rId757" Type="http://schemas.openxmlformats.org/officeDocument/2006/relationships/customXml" Target="../ink/ink3737.xml"/><Relationship Id="rId93" Type="http://schemas.openxmlformats.org/officeDocument/2006/relationships/customXml" Target="../ink/ink3293.xml"/><Relationship Id="rId189" Type="http://schemas.openxmlformats.org/officeDocument/2006/relationships/image" Target="../media/image8022.png"/><Relationship Id="rId396" Type="http://schemas.openxmlformats.org/officeDocument/2006/relationships/customXml" Target="../ink/ink3475.xml"/><Relationship Id="rId617" Type="http://schemas.openxmlformats.org/officeDocument/2006/relationships/customXml" Target="../ink/ink3620.xml"/><Relationship Id="rId824" Type="http://schemas.openxmlformats.org/officeDocument/2006/relationships/customXml" Target="../ink/ink3804.xml"/><Relationship Id="rId256" Type="http://schemas.openxmlformats.org/officeDocument/2006/relationships/customXml" Target="../ink/ink3385.xml"/><Relationship Id="rId463" Type="http://schemas.openxmlformats.org/officeDocument/2006/relationships/customXml" Target="../ink/ink3512.xml"/><Relationship Id="rId670" Type="http://schemas.openxmlformats.org/officeDocument/2006/relationships/customXml" Target="../ink/ink3650.xml"/><Relationship Id="rId116" Type="http://schemas.openxmlformats.org/officeDocument/2006/relationships/customXml" Target="../ink/ink3310.xml"/><Relationship Id="rId323" Type="http://schemas.openxmlformats.org/officeDocument/2006/relationships/customXml" Target="../ink/ink3427.xml"/><Relationship Id="rId530" Type="http://schemas.openxmlformats.org/officeDocument/2006/relationships/customXml" Target="../ink/ink3567.xml"/><Relationship Id="rId768" Type="http://schemas.openxmlformats.org/officeDocument/2006/relationships/customXml" Target="../ink/ink3748.xml"/><Relationship Id="rId20" Type="http://schemas.openxmlformats.org/officeDocument/2006/relationships/customXml" Target="../ink/ink3251.xml"/><Relationship Id="rId628" Type="http://schemas.openxmlformats.org/officeDocument/2006/relationships/image" Target="../media/image987.png"/><Relationship Id="rId835" Type="http://schemas.openxmlformats.org/officeDocument/2006/relationships/customXml" Target="../ink/ink3815.xml"/><Relationship Id="rId267" Type="http://schemas.openxmlformats.org/officeDocument/2006/relationships/customXml" Target="../ink/ink3392.xml"/><Relationship Id="rId474" Type="http://schemas.openxmlformats.org/officeDocument/2006/relationships/customXml" Target="../ink/ink3518.xml"/><Relationship Id="rId127" Type="http://schemas.openxmlformats.org/officeDocument/2006/relationships/customXml" Target="../ink/ink3317.xml"/><Relationship Id="rId681" Type="http://schemas.openxmlformats.org/officeDocument/2006/relationships/customXml" Target="../ink/ink3661.xml"/><Relationship Id="rId779" Type="http://schemas.openxmlformats.org/officeDocument/2006/relationships/customXml" Target="../ink/ink3759.xml"/><Relationship Id="rId31" Type="http://schemas.openxmlformats.org/officeDocument/2006/relationships/image" Target="../media/image10201.png"/><Relationship Id="rId334" Type="http://schemas.openxmlformats.org/officeDocument/2006/relationships/image" Target="../media/image8822.png"/><Relationship Id="rId541" Type="http://schemas.openxmlformats.org/officeDocument/2006/relationships/image" Target="../media/image951.png"/><Relationship Id="rId639" Type="http://schemas.openxmlformats.org/officeDocument/2006/relationships/customXml" Target="../ink/ink3632.xml"/><Relationship Id="rId180" Type="http://schemas.openxmlformats.org/officeDocument/2006/relationships/image" Target="../media/image10750.png"/><Relationship Id="rId278" Type="http://schemas.openxmlformats.org/officeDocument/2006/relationships/customXml" Target="../ink/ink3400.xml"/><Relationship Id="rId401" Type="http://schemas.openxmlformats.org/officeDocument/2006/relationships/image" Target="../media/image9072.png"/><Relationship Id="rId846" Type="http://schemas.openxmlformats.org/officeDocument/2006/relationships/customXml" Target="../ink/ink3826.xml"/><Relationship Id="rId485" Type="http://schemas.openxmlformats.org/officeDocument/2006/relationships/customXml" Target="../ink/ink3528.xml"/><Relationship Id="rId692" Type="http://schemas.openxmlformats.org/officeDocument/2006/relationships/customXml" Target="../ink/ink3672.xml"/><Relationship Id="rId706" Type="http://schemas.openxmlformats.org/officeDocument/2006/relationships/customXml" Target="../ink/ink3686.xml"/><Relationship Id="rId42" Type="http://schemas.openxmlformats.org/officeDocument/2006/relationships/customXml" Target="../ink/ink3262.xml"/><Relationship Id="rId138" Type="http://schemas.openxmlformats.org/officeDocument/2006/relationships/image" Target="../media/image10560.png"/><Relationship Id="rId345" Type="http://schemas.openxmlformats.org/officeDocument/2006/relationships/customXml" Target="../ink/ink3443.xml"/><Relationship Id="rId552" Type="http://schemas.openxmlformats.org/officeDocument/2006/relationships/customXml" Target="../ink/ink3582.xml"/><Relationship Id="rId191" Type="http://schemas.openxmlformats.org/officeDocument/2006/relationships/image" Target="../media/image8032.png"/><Relationship Id="rId205" Type="http://schemas.openxmlformats.org/officeDocument/2006/relationships/image" Target="../media/image10860.png"/><Relationship Id="rId412" Type="http://schemas.openxmlformats.org/officeDocument/2006/relationships/image" Target="../media/image9132.png"/><Relationship Id="rId289" Type="http://schemas.openxmlformats.org/officeDocument/2006/relationships/customXml" Target="../ink/ink3406.xml"/><Relationship Id="rId496" Type="http://schemas.openxmlformats.org/officeDocument/2006/relationships/customXml" Target="../ink/ink3539.xml"/><Relationship Id="rId717" Type="http://schemas.openxmlformats.org/officeDocument/2006/relationships/customXml" Target="../ink/ink3697.xml"/><Relationship Id="rId53" Type="http://schemas.openxmlformats.org/officeDocument/2006/relationships/customXml" Target="../ink/ink3267.xml"/><Relationship Id="rId149" Type="http://schemas.openxmlformats.org/officeDocument/2006/relationships/customXml" Target="../ink/ink3328.xml"/><Relationship Id="rId356" Type="http://schemas.openxmlformats.org/officeDocument/2006/relationships/image" Target="../media/image8892.png"/><Relationship Id="rId563" Type="http://schemas.openxmlformats.org/officeDocument/2006/relationships/customXml" Target="../ink/ink3589.xml"/><Relationship Id="rId770" Type="http://schemas.openxmlformats.org/officeDocument/2006/relationships/customXml" Target="../ink/ink3750.xml"/><Relationship Id="rId216" Type="http://schemas.openxmlformats.org/officeDocument/2006/relationships/customXml" Target="../ink/ink3364.xml"/><Relationship Id="rId423" Type="http://schemas.openxmlformats.org/officeDocument/2006/relationships/customXml" Target="../ink/ink3489.xml"/><Relationship Id="rId630" Type="http://schemas.openxmlformats.org/officeDocument/2006/relationships/customXml" Target="../ink/ink3627.xml"/><Relationship Id="rId728" Type="http://schemas.openxmlformats.org/officeDocument/2006/relationships/customXml" Target="../ink/ink3708.xml"/><Relationship Id="rId64" Type="http://schemas.openxmlformats.org/officeDocument/2006/relationships/customXml" Target="../ink/ink3272.xml"/><Relationship Id="rId367" Type="http://schemas.openxmlformats.org/officeDocument/2006/relationships/customXml" Target="../ink/ink3458.xml"/><Relationship Id="rId574" Type="http://schemas.openxmlformats.org/officeDocument/2006/relationships/image" Target="../media/image963.png"/><Relationship Id="rId227" Type="http://schemas.openxmlformats.org/officeDocument/2006/relationships/image" Target="../media/image8513.png"/><Relationship Id="rId781" Type="http://schemas.openxmlformats.org/officeDocument/2006/relationships/customXml" Target="../ink/ink3761.xml"/><Relationship Id="rId434" Type="http://schemas.openxmlformats.org/officeDocument/2006/relationships/image" Target="../media/image9232.png"/><Relationship Id="rId641" Type="http://schemas.openxmlformats.org/officeDocument/2006/relationships/customXml" Target="../ink/ink3633.xml"/><Relationship Id="rId739" Type="http://schemas.openxmlformats.org/officeDocument/2006/relationships/customXml" Target="../ink/ink3719.xml"/><Relationship Id="rId280" Type="http://schemas.openxmlformats.org/officeDocument/2006/relationships/image" Target="../media/image8622.png"/><Relationship Id="rId501" Type="http://schemas.openxmlformats.org/officeDocument/2006/relationships/customXml" Target="../ink/ink3544.xml"/><Relationship Id="rId75" Type="http://schemas.openxmlformats.org/officeDocument/2006/relationships/image" Target="../media/image10350.png"/><Relationship Id="rId140" Type="http://schemas.openxmlformats.org/officeDocument/2006/relationships/image" Target="../media/image10570.png"/><Relationship Id="rId378" Type="http://schemas.openxmlformats.org/officeDocument/2006/relationships/customXml" Target="../ink/ink3464.xml"/><Relationship Id="rId585" Type="http://schemas.openxmlformats.org/officeDocument/2006/relationships/customXml" Target="../ink/ink3602.xml"/><Relationship Id="rId792" Type="http://schemas.openxmlformats.org/officeDocument/2006/relationships/customXml" Target="../ink/ink3772.xml"/><Relationship Id="rId806" Type="http://schemas.openxmlformats.org/officeDocument/2006/relationships/customXml" Target="../ink/ink3786.xml"/><Relationship Id="rId6" Type="http://schemas.openxmlformats.org/officeDocument/2006/relationships/customXml" Target="../ink/ink3244.xml"/><Relationship Id="rId238" Type="http://schemas.openxmlformats.org/officeDocument/2006/relationships/customXml" Target="../ink/ink3376.xml"/><Relationship Id="rId445" Type="http://schemas.openxmlformats.org/officeDocument/2006/relationships/image" Target="../media/image928.png"/><Relationship Id="rId652" Type="http://schemas.openxmlformats.org/officeDocument/2006/relationships/image" Target="../media/image997.png"/><Relationship Id="rId291" Type="http://schemas.openxmlformats.org/officeDocument/2006/relationships/customXml" Target="../ink/ink3407.xml"/><Relationship Id="rId305" Type="http://schemas.openxmlformats.org/officeDocument/2006/relationships/customXml" Target="../ink/ink3415.xml"/><Relationship Id="rId512" Type="http://schemas.openxmlformats.org/officeDocument/2006/relationships/customXml" Target="../ink/ink3555.xml"/><Relationship Id="rId86" Type="http://schemas.openxmlformats.org/officeDocument/2006/relationships/customXml" Target="../ink/ink3289.xml"/><Relationship Id="rId151" Type="http://schemas.openxmlformats.org/officeDocument/2006/relationships/customXml" Target="../ink/ink3330.xml"/><Relationship Id="rId389" Type="http://schemas.openxmlformats.org/officeDocument/2006/relationships/image" Target="../media/image9022.png"/><Relationship Id="rId596" Type="http://schemas.openxmlformats.org/officeDocument/2006/relationships/image" Target="../media/image972.png"/><Relationship Id="rId817" Type="http://schemas.openxmlformats.org/officeDocument/2006/relationships/customXml" Target="../ink/ink3797.xml"/><Relationship Id="rId249" Type="http://schemas.openxmlformats.org/officeDocument/2006/relationships/image" Target="../media/image11040.png"/><Relationship Id="rId456" Type="http://schemas.openxmlformats.org/officeDocument/2006/relationships/customXml" Target="../ink/ink3508.xml"/><Relationship Id="rId663" Type="http://schemas.openxmlformats.org/officeDocument/2006/relationships/customXml" Target="../ink/ink3645.xml"/><Relationship Id="rId13" Type="http://schemas.openxmlformats.org/officeDocument/2006/relationships/image" Target="../media/image10121.png"/><Relationship Id="rId109" Type="http://schemas.openxmlformats.org/officeDocument/2006/relationships/customXml" Target="../ink/ink3306.xml"/><Relationship Id="rId316" Type="http://schemas.openxmlformats.org/officeDocument/2006/relationships/customXml" Target="../ink/ink3422.xml"/><Relationship Id="rId523" Type="http://schemas.openxmlformats.org/officeDocument/2006/relationships/customXml" Target="../ink/ink3563.xml"/><Relationship Id="rId97" Type="http://schemas.openxmlformats.org/officeDocument/2006/relationships/customXml" Target="../ink/ink3296.xml"/><Relationship Id="rId730" Type="http://schemas.openxmlformats.org/officeDocument/2006/relationships/customXml" Target="../ink/ink3710.xml"/><Relationship Id="rId828" Type="http://schemas.openxmlformats.org/officeDocument/2006/relationships/customXml" Target="../ink/ink3808.xml"/><Relationship Id="rId162" Type="http://schemas.openxmlformats.org/officeDocument/2006/relationships/image" Target="../media/image10660.png"/><Relationship Id="rId467" Type="http://schemas.openxmlformats.org/officeDocument/2006/relationships/customXml" Target="../ink/ink3514.xml"/><Relationship Id="rId674" Type="http://schemas.openxmlformats.org/officeDocument/2006/relationships/customXml" Target="../ink/ink3654.xml"/><Relationship Id="rId24" Type="http://schemas.openxmlformats.org/officeDocument/2006/relationships/customXml" Target="../ink/ink3253.xml"/><Relationship Id="rId327" Type="http://schemas.openxmlformats.org/officeDocument/2006/relationships/customXml" Target="../ink/ink3431.xml"/><Relationship Id="rId534" Type="http://schemas.openxmlformats.org/officeDocument/2006/relationships/customXml" Target="../ink/ink3570.xml"/><Relationship Id="rId741" Type="http://schemas.openxmlformats.org/officeDocument/2006/relationships/customXml" Target="../ink/ink3721.xml"/><Relationship Id="rId839" Type="http://schemas.openxmlformats.org/officeDocument/2006/relationships/customXml" Target="../ink/ink3819.xml"/><Relationship Id="rId173" Type="http://schemas.openxmlformats.org/officeDocument/2006/relationships/customXml" Target="../ink/ink3342.xml"/><Relationship Id="rId380" Type="http://schemas.openxmlformats.org/officeDocument/2006/relationships/image" Target="../media/image8982.png"/><Relationship Id="rId601" Type="http://schemas.openxmlformats.org/officeDocument/2006/relationships/customXml" Target="../ink/ink3611.xml"/><Relationship Id="rId240" Type="http://schemas.openxmlformats.org/officeDocument/2006/relationships/customXml" Target="../ink/ink3377.xml"/><Relationship Id="rId478" Type="http://schemas.openxmlformats.org/officeDocument/2006/relationships/customXml" Target="../ink/ink3521.xml"/><Relationship Id="rId685" Type="http://schemas.openxmlformats.org/officeDocument/2006/relationships/customXml" Target="../ink/ink3665.xml"/><Relationship Id="rId850" Type="http://schemas.openxmlformats.org/officeDocument/2006/relationships/customXml" Target="../ink/ink3830.xml"/><Relationship Id="rId35" Type="http://schemas.openxmlformats.org/officeDocument/2006/relationships/image" Target="../media/image10220.png"/><Relationship Id="rId77" Type="http://schemas.openxmlformats.org/officeDocument/2006/relationships/customXml" Target="../ink/ink3282.xml"/><Relationship Id="rId100" Type="http://schemas.openxmlformats.org/officeDocument/2006/relationships/customXml" Target="../ink/ink3299.xml"/><Relationship Id="rId282" Type="http://schemas.openxmlformats.org/officeDocument/2006/relationships/image" Target="../media/image8632.png"/><Relationship Id="rId338" Type="http://schemas.openxmlformats.org/officeDocument/2006/relationships/customXml" Target="../ink/ink3438.xml"/><Relationship Id="rId503" Type="http://schemas.openxmlformats.org/officeDocument/2006/relationships/customXml" Target="../ink/ink3546.xml"/><Relationship Id="rId545" Type="http://schemas.openxmlformats.org/officeDocument/2006/relationships/customXml" Target="../ink/ink3578.xml"/><Relationship Id="rId587" Type="http://schemas.openxmlformats.org/officeDocument/2006/relationships/customXml" Target="../ink/ink3603.xml"/><Relationship Id="rId710" Type="http://schemas.openxmlformats.org/officeDocument/2006/relationships/customXml" Target="../ink/ink3690.xml"/><Relationship Id="rId752" Type="http://schemas.openxmlformats.org/officeDocument/2006/relationships/customXml" Target="../ink/ink3732.xml"/><Relationship Id="rId808" Type="http://schemas.openxmlformats.org/officeDocument/2006/relationships/customXml" Target="../ink/ink3788.xml"/><Relationship Id="rId8" Type="http://schemas.openxmlformats.org/officeDocument/2006/relationships/customXml" Target="../ink/ink3245.xml"/><Relationship Id="rId142" Type="http://schemas.openxmlformats.org/officeDocument/2006/relationships/image" Target="../media/image10580.png"/><Relationship Id="rId184" Type="http://schemas.openxmlformats.org/officeDocument/2006/relationships/image" Target="../media/image7992.png"/><Relationship Id="rId391" Type="http://schemas.openxmlformats.org/officeDocument/2006/relationships/image" Target="../media/image9032.png"/><Relationship Id="rId405" Type="http://schemas.openxmlformats.org/officeDocument/2006/relationships/customXml" Target="../ink/ink3480.xml"/><Relationship Id="rId447" Type="http://schemas.openxmlformats.org/officeDocument/2006/relationships/customXml" Target="../ink/ink3503.xml"/><Relationship Id="rId612" Type="http://schemas.openxmlformats.org/officeDocument/2006/relationships/image" Target="../media/image980.png"/><Relationship Id="rId794" Type="http://schemas.openxmlformats.org/officeDocument/2006/relationships/customXml" Target="../ink/ink3774.xml"/><Relationship Id="rId251" Type="http://schemas.openxmlformats.org/officeDocument/2006/relationships/image" Target="../media/image11050.png"/><Relationship Id="rId489" Type="http://schemas.openxmlformats.org/officeDocument/2006/relationships/customXml" Target="../ink/ink3532.xml"/><Relationship Id="rId654" Type="http://schemas.openxmlformats.org/officeDocument/2006/relationships/image" Target="../media/image998.png"/><Relationship Id="rId696" Type="http://schemas.openxmlformats.org/officeDocument/2006/relationships/customXml" Target="../ink/ink3676.xml"/><Relationship Id="rId46" Type="http://schemas.openxmlformats.org/officeDocument/2006/relationships/image" Target="../media/image3.png"/><Relationship Id="rId293" Type="http://schemas.openxmlformats.org/officeDocument/2006/relationships/customXml" Target="../ink/ink3408.xml"/><Relationship Id="rId307" Type="http://schemas.openxmlformats.org/officeDocument/2006/relationships/customXml" Target="../ink/ink3416.xml"/><Relationship Id="rId349" Type="http://schemas.openxmlformats.org/officeDocument/2006/relationships/image" Target="../media/image8872.png"/><Relationship Id="rId514" Type="http://schemas.openxmlformats.org/officeDocument/2006/relationships/customXml" Target="../ink/ink3557.xml"/><Relationship Id="rId556" Type="http://schemas.openxmlformats.org/officeDocument/2006/relationships/customXml" Target="../ink/ink3585.xml"/><Relationship Id="rId721" Type="http://schemas.openxmlformats.org/officeDocument/2006/relationships/customXml" Target="../ink/ink3701.xml"/><Relationship Id="rId763" Type="http://schemas.openxmlformats.org/officeDocument/2006/relationships/customXml" Target="../ink/ink3743.xml"/><Relationship Id="rId88" Type="http://schemas.openxmlformats.org/officeDocument/2006/relationships/customXml" Target="../ink/ink3290.xml"/><Relationship Id="rId111" Type="http://schemas.openxmlformats.org/officeDocument/2006/relationships/customXml" Target="../ink/ink3307.xml"/><Relationship Id="rId153" Type="http://schemas.openxmlformats.org/officeDocument/2006/relationships/customXml" Target="../ink/ink3332.xml"/><Relationship Id="rId195" Type="http://schemas.openxmlformats.org/officeDocument/2006/relationships/image" Target="../media/image10810.png"/><Relationship Id="rId209" Type="http://schemas.openxmlformats.org/officeDocument/2006/relationships/image" Target="../media/image10880.png"/><Relationship Id="rId360" Type="http://schemas.openxmlformats.org/officeDocument/2006/relationships/customXml" Target="../ink/ink3453.xml"/><Relationship Id="rId416" Type="http://schemas.openxmlformats.org/officeDocument/2006/relationships/image" Target="../media/image9152.png"/><Relationship Id="rId598" Type="http://schemas.openxmlformats.org/officeDocument/2006/relationships/image" Target="../media/image973.png"/><Relationship Id="rId819" Type="http://schemas.openxmlformats.org/officeDocument/2006/relationships/customXml" Target="../ink/ink3799.xml"/><Relationship Id="rId220" Type="http://schemas.openxmlformats.org/officeDocument/2006/relationships/customXml" Target="../ink/ink3367.xml"/><Relationship Id="rId458" Type="http://schemas.openxmlformats.org/officeDocument/2006/relationships/customXml" Target="../ink/ink3509.xml"/><Relationship Id="rId623" Type="http://schemas.openxmlformats.org/officeDocument/2006/relationships/customXml" Target="../ink/ink3623.xml"/><Relationship Id="rId665" Type="http://schemas.openxmlformats.org/officeDocument/2006/relationships/image" Target="../media/image1003.png"/><Relationship Id="rId830" Type="http://schemas.openxmlformats.org/officeDocument/2006/relationships/customXml" Target="../ink/ink3810.xml"/><Relationship Id="rId15" Type="http://schemas.openxmlformats.org/officeDocument/2006/relationships/image" Target="../media/image10130.png"/><Relationship Id="rId57" Type="http://schemas.openxmlformats.org/officeDocument/2006/relationships/image" Target="../media/image4.png"/><Relationship Id="rId262" Type="http://schemas.openxmlformats.org/officeDocument/2006/relationships/image" Target="../media/image11090.png"/><Relationship Id="rId318" Type="http://schemas.openxmlformats.org/officeDocument/2006/relationships/customXml" Target="../ink/ink3423.xml"/><Relationship Id="rId525" Type="http://schemas.openxmlformats.org/officeDocument/2006/relationships/image" Target="../media/image945.png"/><Relationship Id="rId567" Type="http://schemas.openxmlformats.org/officeDocument/2006/relationships/image" Target="../media/image960.png"/><Relationship Id="rId732" Type="http://schemas.openxmlformats.org/officeDocument/2006/relationships/customXml" Target="../ink/ink3712.xml"/><Relationship Id="rId99" Type="http://schemas.openxmlformats.org/officeDocument/2006/relationships/customXml" Target="../ink/ink3298.xml"/><Relationship Id="rId122" Type="http://schemas.openxmlformats.org/officeDocument/2006/relationships/customXml" Target="../ink/ink3314.xml"/><Relationship Id="rId164" Type="http://schemas.openxmlformats.org/officeDocument/2006/relationships/image" Target="../media/image10670.png"/><Relationship Id="rId371" Type="http://schemas.openxmlformats.org/officeDocument/2006/relationships/customXml" Target="../ink/ink3460.xml"/><Relationship Id="rId774" Type="http://schemas.openxmlformats.org/officeDocument/2006/relationships/customXml" Target="../ink/ink3754.xml"/><Relationship Id="rId427" Type="http://schemas.openxmlformats.org/officeDocument/2006/relationships/customXml" Target="../ink/ink3492.xml"/><Relationship Id="rId469" Type="http://schemas.openxmlformats.org/officeDocument/2006/relationships/customXml" Target="../ink/ink3515.xml"/><Relationship Id="rId634" Type="http://schemas.openxmlformats.org/officeDocument/2006/relationships/customXml" Target="../ink/ink3629.xml"/><Relationship Id="rId676" Type="http://schemas.openxmlformats.org/officeDocument/2006/relationships/customXml" Target="../ink/ink3656.xml"/><Relationship Id="rId841" Type="http://schemas.openxmlformats.org/officeDocument/2006/relationships/customXml" Target="../ink/ink3821.xml"/><Relationship Id="rId26" Type="http://schemas.openxmlformats.org/officeDocument/2006/relationships/customXml" Target="../ink/ink3254.xml"/><Relationship Id="rId231" Type="http://schemas.openxmlformats.org/officeDocument/2006/relationships/image" Target="../media/image10950.png"/><Relationship Id="rId273" Type="http://schemas.openxmlformats.org/officeDocument/2006/relationships/image" Target="../media/image8602.png"/><Relationship Id="rId329" Type="http://schemas.openxmlformats.org/officeDocument/2006/relationships/image" Target="../media/image8803.png"/><Relationship Id="rId480" Type="http://schemas.openxmlformats.org/officeDocument/2006/relationships/customXml" Target="../ink/ink3523.xml"/><Relationship Id="rId536" Type="http://schemas.openxmlformats.org/officeDocument/2006/relationships/customXml" Target="../ink/ink3571.xml"/><Relationship Id="rId701" Type="http://schemas.openxmlformats.org/officeDocument/2006/relationships/customXml" Target="../ink/ink3681.xml"/><Relationship Id="rId68" Type="http://schemas.openxmlformats.org/officeDocument/2006/relationships/customXml" Target="../ink/ink3275.xml"/><Relationship Id="rId133" Type="http://schemas.openxmlformats.org/officeDocument/2006/relationships/customXml" Target="../ink/ink3320.xml"/><Relationship Id="rId175" Type="http://schemas.openxmlformats.org/officeDocument/2006/relationships/customXml" Target="../ink/ink3343.xml"/><Relationship Id="rId340" Type="http://schemas.openxmlformats.org/officeDocument/2006/relationships/image" Target="../media/image8842.png"/><Relationship Id="rId578" Type="http://schemas.openxmlformats.org/officeDocument/2006/relationships/customXml" Target="../ink/ink3598.xml"/><Relationship Id="rId743" Type="http://schemas.openxmlformats.org/officeDocument/2006/relationships/customXml" Target="../ink/ink3723.xml"/><Relationship Id="rId785" Type="http://schemas.openxmlformats.org/officeDocument/2006/relationships/customXml" Target="../ink/ink3765.xml"/><Relationship Id="rId200" Type="http://schemas.openxmlformats.org/officeDocument/2006/relationships/customXml" Target="../ink/ink3356.xml"/><Relationship Id="rId382" Type="http://schemas.openxmlformats.org/officeDocument/2006/relationships/image" Target="../media/image8992.png"/><Relationship Id="rId438" Type="http://schemas.openxmlformats.org/officeDocument/2006/relationships/customXml" Target="../ink/ink3498.xml"/><Relationship Id="rId603" Type="http://schemas.openxmlformats.org/officeDocument/2006/relationships/customXml" Target="../ink/ink3612.xml"/><Relationship Id="rId645" Type="http://schemas.openxmlformats.org/officeDocument/2006/relationships/image" Target="../media/image994.png"/><Relationship Id="rId687" Type="http://schemas.openxmlformats.org/officeDocument/2006/relationships/customXml" Target="../ink/ink3667.xml"/><Relationship Id="rId810" Type="http://schemas.openxmlformats.org/officeDocument/2006/relationships/customXml" Target="../ink/ink3790.xml"/><Relationship Id="rId852" Type="http://schemas.openxmlformats.org/officeDocument/2006/relationships/customXml" Target="../ink/ink3832.xml"/><Relationship Id="rId242" Type="http://schemas.openxmlformats.org/officeDocument/2006/relationships/customXml" Target="../ink/ink3378.xml"/><Relationship Id="rId284" Type="http://schemas.openxmlformats.org/officeDocument/2006/relationships/image" Target="../media/image8642.png"/><Relationship Id="rId491" Type="http://schemas.openxmlformats.org/officeDocument/2006/relationships/customXml" Target="../ink/ink3534.xml"/><Relationship Id="rId505" Type="http://schemas.openxmlformats.org/officeDocument/2006/relationships/customXml" Target="../ink/ink3548.xml"/><Relationship Id="rId712" Type="http://schemas.openxmlformats.org/officeDocument/2006/relationships/customXml" Target="../ink/ink3692.xml"/><Relationship Id="rId37" Type="http://schemas.openxmlformats.org/officeDocument/2006/relationships/image" Target="../media/image10230.png"/><Relationship Id="rId79" Type="http://schemas.openxmlformats.org/officeDocument/2006/relationships/customXml" Target="../ink/ink3284.xml"/><Relationship Id="rId102" Type="http://schemas.openxmlformats.org/officeDocument/2006/relationships/image" Target="../media/image10420.png"/><Relationship Id="rId144" Type="http://schemas.openxmlformats.org/officeDocument/2006/relationships/image" Target="../media/image10590.png"/><Relationship Id="rId547" Type="http://schemas.openxmlformats.org/officeDocument/2006/relationships/customXml" Target="../ink/ink3579.xml"/><Relationship Id="rId589" Type="http://schemas.openxmlformats.org/officeDocument/2006/relationships/image" Target="../media/image969.png"/><Relationship Id="rId754" Type="http://schemas.openxmlformats.org/officeDocument/2006/relationships/customXml" Target="../ink/ink3734.xml"/><Relationship Id="rId796" Type="http://schemas.openxmlformats.org/officeDocument/2006/relationships/customXml" Target="../ink/ink3776.xml"/><Relationship Id="rId90" Type="http://schemas.openxmlformats.org/officeDocument/2006/relationships/customXml" Target="../ink/ink3291.xml"/><Relationship Id="rId186" Type="http://schemas.openxmlformats.org/officeDocument/2006/relationships/customXml" Target="../ink/ink3349.xml"/><Relationship Id="rId351" Type="http://schemas.openxmlformats.org/officeDocument/2006/relationships/customXml" Target="../ink/ink3447.xml"/><Relationship Id="rId393" Type="http://schemas.openxmlformats.org/officeDocument/2006/relationships/customXml" Target="../ink/ink3473.xml"/><Relationship Id="rId407" Type="http://schemas.openxmlformats.org/officeDocument/2006/relationships/customXml" Target="../ink/ink3481.xml"/><Relationship Id="rId449" Type="http://schemas.openxmlformats.org/officeDocument/2006/relationships/customXml" Target="../ink/ink3504.xml"/><Relationship Id="rId614" Type="http://schemas.openxmlformats.org/officeDocument/2006/relationships/image" Target="../media/image981.png"/><Relationship Id="rId656" Type="http://schemas.openxmlformats.org/officeDocument/2006/relationships/image" Target="../media/image999.png"/><Relationship Id="rId821" Type="http://schemas.openxmlformats.org/officeDocument/2006/relationships/customXml" Target="../ink/ink3801.xml"/><Relationship Id="rId211" Type="http://schemas.openxmlformats.org/officeDocument/2006/relationships/image" Target="../media/image10890.png"/><Relationship Id="rId253" Type="http://schemas.openxmlformats.org/officeDocument/2006/relationships/image" Target="../media/image11060.png"/><Relationship Id="rId295" Type="http://schemas.openxmlformats.org/officeDocument/2006/relationships/image" Target="../media/image8692.png"/><Relationship Id="rId309" Type="http://schemas.openxmlformats.org/officeDocument/2006/relationships/image" Target="../media/image8752.png"/><Relationship Id="rId460" Type="http://schemas.openxmlformats.org/officeDocument/2006/relationships/image" Target="../media/image934.png"/><Relationship Id="rId516" Type="http://schemas.openxmlformats.org/officeDocument/2006/relationships/customXml" Target="../ink/ink3558.xml"/><Relationship Id="rId698" Type="http://schemas.openxmlformats.org/officeDocument/2006/relationships/customXml" Target="../ink/ink3678.xml"/><Relationship Id="rId48" Type="http://schemas.openxmlformats.org/officeDocument/2006/relationships/image" Target="../media/image10280.png"/><Relationship Id="rId113" Type="http://schemas.openxmlformats.org/officeDocument/2006/relationships/customXml" Target="../ink/ink3308.xml"/><Relationship Id="rId320" Type="http://schemas.openxmlformats.org/officeDocument/2006/relationships/customXml" Target="../ink/ink3424.xml"/><Relationship Id="rId558" Type="http://schemas.openxmlformats.org/officeDocument/2006/relationships/image" Target="../media/image956.png"/><Relationship Id="rId723" Type="http://schemas.openxmlformats.org/officeDocument/2006/relationships/customXml" Target="../ink/ink3703.xml"/><Relationship Id="rId765" Type="http://schemas.openxmlformats.org/officeDocument/2006/relationships/customXml" Target="../ink/ink3745.xml"/><Relationship Id="rId155" Type="http://schemas.openxmlformats.org/officeDocument/2006/relationships/customXml" Target="../ink/ink3333.xml"/><Relationship Id="rId197" Type="http://schemas.openxmlformats.org/officeDocument/2006/relationships/image" Target="../media/image10820.png"/><Relationship Id="rId362" Type="http://schemas.openxmlformats.org/officeDocument/2006/relationships/image" Target="../media/image8912.png"/><Relationship Id="rId418" Type="http://schemas.openxmlformats.org/officeDocument/2006/relationships/image" Target="../media/image9162.png"/><Relationship Id="rId625" Type="http://schemas.openxmlformats.org/officeDocument/2006/relationships/customXml" Target="../ink/ink3624.xml"/><Relationship Id="rId832" Type="http://schemas.openxmlformats.org/officeDocument/2006/relationships/customXml" Target="../ink/ink3812.xml"/><Relationship Id="rId222" Type="http://schemas.openxmlformats.org/officeDocument/2006/relationships/customXml" Target="../ink/ink3368.xml"/><Relationship Id="rId264" Type="http://schemas.openxmlformats.org/officeDocument/2006/relationships/image" Target="../media/image11121.png"/><Relationship Id="rId471" Type="http://schemas.openxmlformats.org/officeDocument/2006/relationships/customXml" Target="../ink/ink3516.xml"/><Relationship Id="rId667" Type="http://schemas.openxmlformats.org/officeDocument/2006/relationships/customXml" Target="../ink/ink3648.xml"/><Relationship Id="rId17" Type="http://schemas.openxmlformats.org/officeDocument/2006/relationships/image" Target="../media/image10140.png"/><Relationship Id="rId59" Type="http://schemas.openxmlformats.org/officeDocument/2006/relationships/image" Target="../media/image7783.png"/><Relationship Id="rId124" Type="http://schemas.openxmlformats.org/officeDocument/2006/relationships/image" Target="../media/image10490.png"/><Relationship Id="rId527" Type="http://schemas.openxmlformats.org/officeDocument/2006/relationships/image" Target="../media/image946.png"/><Relationship Id="rId569" Type="http://schemas.openxmlformats.org/officeDocument/2006/relationships/image" Target="../media/image961.png"/><Relationship Id="rId734" Type="http://schemas.openxmlformats.org/officeDocument/2006/relationships/customXml" Target="../ink/ink3714.xml"/><Relationship Id="rId776" Type="http://schemas.openxmlformats.org/officeDocument/2006/relationships/customXml" Target="../ink/ink3756.xml"/><Relationship Id="rId70" Type="http://schemas.openxmlformats.org/officeDocument/2006/relationships/customXml" Target="../ink/ink3277.xml"/><Relationship Id="rId166" Type="http://schemas.openxmlformats.org/officeDocument/2006/relationships/image" Target="../media/image10680.png"/><Relationship Id="rId331" Type="http://schemas.openxmlformats.org/officeDocument/2006/relationships/image" Target="../media/image8812.png"/><Relationship Id="rId373" Type="http://schemas.openxmlformats.org/officeDocument/2006/relationships/customXml" Target="../ink/ink3461.xml"/><Relationship Id="rId429" Type="http://schemas.openxmlformats.org/officeDocument/2006/relationships/customXml" Target="../ink/ink3493.xml"/><Relationship Id="rId580" Type="http://schemas.openxmlformats.org/officeDocument/2006/relationships/customXml" Target="../ink/ink3599.xml"/><Relationship Id="rId636" Type="http://schemas.openxmlformats.org/officeDocument/2006/relationships/customXml" Target="../ink/ink3630.xml"/><Relationship Id="rId801" Type="http://schemas.openxmlformats.org/officeDocument/2006/relationships/customXml" Target="../ink/ink3781.xml"/><Relationship Id="rId1" Type="http://schemas.openxmlformats.org/officeDocument/2006/relationships/slideLayout" Target="../slideLayouts/slideLayout1.xml"/><Relationship Id="rId233" Type="http://schemas.openxmlformats.org/officeDocument/2006/relationships/image" Target="../media/image8542.png"/><Relationship Id="rId440" Type="http://schemas.openxmlformats.org/officeDocument/2006/relationships/customXml" Target="../ink/ink3499.xml"/><Relationship Id="rId678" Type="http://schemas.openxmlformats.org/officeDocument/2006/relationships/customXml" Target="../ink/ink3658.xml"/><Relationship Id="rId843" Type="http://schemas.openxmlformats.org/officeDocument/2006/relationships/customXml" Target="../ink/ink3823.xml"/><Relationship Id="rId28" Type="http://schemas.openxmlformats.org/officeDocument/2006/relationships/customXml" Target="../ink/ink3255.xml"/><Relationship Id="rId275" Type="http://schemas.openxmlformats.org/officeDocument/2006/relationships/customXml" Target="../ink/ink3398.xml"/><Relationship Id="rId300" Type="http://schemas.openxmlformats.org/officeDocument/2006/relationships/customXml" Target="../ink/ink3412.xml"/><Relationship Id="rId482" Type="http://schemas.openxmlformats.org/officeDocument/2006/relationships/customXml" Target="../ink/ink3525.xml"/><Relationship Id="rId538" Type="http://schemas.openxmlformats.org/officeDocument/2006/relationships/image" Target="../media/image950.png"/><Relationship Id="rId703" Type="http://schemas.openxmlformats.org/officeDocument/2006/relationships/customXml" Target="../ink/ink3683.xml"/><Relationship Id="rId745" Type="http://schemas.openxmlformats.org/officeDocument/2006/relationships/customXml" Target="../ink/ink3725.xml"/><Relationship Id="rId81" Type="http://schemas.openxmlformats.org/officeDocument/2006/relationships/customXml" Target="../ink/ink3286.xml"/><Relationship Id="rId135" Type="http://schemas.openxmlformats.org/officeDocument/2006/relationships/customXml" Target="../ink/ink3321.xml"/><Relationship Id="rId177" Type="http://schemas.openxmlformats.org/officeDocument/2006/relationships/customXml" Target="../ink/ink3344.xml"/><Relationship Id="rId342" Type="http://schemas.openxmlformats.org/officeDocument/2006/relationships/customXml" Target="../ink/ink3441.xml"/><Relationship Id="rId384" Type="http://schemas.openxmlformats.org/officeDocument/2006/relationships/customXml" Target="../ink/ink3468.xml"/><Relationship Id="rId591" Type="http://schemas.openxmlformats.org/officeDocument/2006/relationships/image" Target="../media/image970.png"/><Relationship Id="rId605" Type="http://schemas.openxmlformats.org/officeDocument/2006/relationships/customXml" Target="../ink/ink3613.xml"/><Relationship Id="rId787" Type="http://schemas.openxmlformats.org/officeDocument/2006/relationships/customXml" Target="../ink/ink3767.xml"/><Relationship Id="rId812" Type="http://schemas.openxmlformats.org/officeDocument/2006/relationships/customXml" Target="../ink/ink3792.xml"/><Relationship Id="rId202" Type="http://schemas.openxmlformats.org/officeDocument/2006/relationships/customXml" Target="../ink/ink3357.xml"/><Relationship Id="rId244" Type="http://schemas.openxmlformats.org/officeDocument/2006/relationships/customXml" Target="../ink/ink3379.xml"/><Relationship Id="rId647" Type="http://schemas.openxmlformats.org/officeDocument/2006/relationships/image" Target="../media/image995.png"/><Relationship Id="rId689" Type="http://schemas.openxmlformats.org/officeDocument/2006/relationships/customXml" Target="../ink/ink3669.xml"/><Relationship Id="rId854" Type="http://schemas.openxmlformats.org/officeDocument/2006/relationships/customXml" Target="../ink/ink3834.xml"/><Relationship Id="rId39" Type="http://schemas.openxmlformats.org/officeDocument/2006/relationships/image" Target="../media/image10240.png"/><Relationship Id="rId286" Type="http://schemas.openxmlformats.org/officeDocument/2006/relationships/image" Target="../media/image8652.png"/><Relationship Id="rId451" Type="http://schemas.openxmlformats.org/officeDocument/2006/relationships/customXml" Target="../ink/ink3505.xml"/><Relationship Id="rId493" Type="http://schemas.openxmlformats.org/officeDocument/2006/relationships/customXml" Target="../ink/ink3536.xml"/><Relationship Id="rId507" Type="http://schemas.openxmlformats.org/officeDocument/2006/relationships/customXml" Target="../ink/ink3550.xml"/><Relationship Id="rId549" Type="http://schemas.openxmlformats.org/officeDocument/2006/relationships/customXml" Target="../ink/ink3580.xml"/><Relationship Id="rId714" Type="http://schemas.openxmlformats.org/officeDocument/2006/relationships/customXml" Target="../ink/ink3694.xml"/><Relationship Id="rId756" Type="http://schemas.openxmlformats.org/officeDocument/2006/relationships/customXml" Target="../ink/ink3736.xml"/><Relationship Id="rId50" Type="http://schemas.openxmlformats.org/officeDocument/2006/relationships/image" Target="../media/image10290.png"/><Relationship Id="rId104" Type="http://schemas.openxmlformats.org/officeDocument/2006/relationships/customXml" Target="../ink/ink3302.xml"/><Relationship Id="rId146" Type="http://schemas.openxmlformats.org/officeDocument/2006/relationships/image" Target="../media/image10601.png"/><Relationship Id="rId188" Type="http://schemas.openxmlformats.org/officeDocument/2006/relationships/customXml" Target="../ink/ink3350.xml"/><Relationship Id="rId311" Type="http://schemas.openxmlformats.org/officeDocument/2006/relationships/customXml" Target="../ink/ink3419.xml"/><Relationship Id="rId353" Type="http://schemas.openxmlformats.org/officeDocument/2006/relationships/customXml" Target="../ink/ink3449.xml"/><Relationship Id="rId395" Type="http://schemas.openxmlformats.org/officeDocument/2006/relationships/customXml" Target="../ink/ink3474.xml"/><Relationship Id="rId409" Type="http://schemas.openxmlformats.org/officeDocument/2006/relationships/customXml" Target="../ink/ink3482.xml"/><Relationship Id="rId560" Type="http://schemas.openxmlformats.org/officeDocument/2006/relationships/image" Target="../media/image957.png"/><Relationship Id="rId798" Type="http://schemas.openxmlformats.org/officeDocument/2006/relationships/customXml" Target="../ink/ink3778.xml"/><Relationship Id="rId92" Type="http://schemas.openxmlformats.org/officeDocument/2006/relationships/image" Target="../media/image10401.png"/><Relationship Id="rId213" Type="http://schemas.openxmlformats.org/officeDocument/2006/relationships/image" Target="../media/image10901.png"/><Relationship Id="rId420" Type="http://schemas.openxmlformats.org/officeDocument/2006/relationships/image" Target="../media/image9172.png"/><Relationship Id="rId616" Type="http://schemas.openxmlformats.org/officeDocument/2006/relationships/customXml" Target="../ink/ink3619.xml"/><Relationship Id="rId658" Type="http://schemas.openxmlformats.org/officeDocument/2006/relationships/image" Target="../media/image1000.png"/><Relationship Id="rId823" Type="http://schemas.openxmlformats.org/officeDocument/2006/relationships/customXml" Target="../ink/ink3803.xml"/><Relationship Id="rId255" Type="http://schemas.openxmlformats.org/officeDocument/2006/relationships/image" Target="../media/image11070.png"/><Relationship Id="rId297" Type="http://schemas.openxmlformats.org/officeDocument/2006/relationships/image" Target="../media/image8702.png"/><Relationship Id="rId462" Type="http://schemas.openxmlformats.org/officeDocument/2006/relationships/image" Target="../media/image935.png"/><Relationship Id="rId518" Type="http://schemas.openxmlformats.org/officeDocument/2006/relationships/customXml" Target="../ink/ink3560.xml"/><Relationship Id="rId725" Type="http://schemas.openxmlformats.org/officeDocument/2006/relationships/customXml" Target="../ink/ink3705.xml"/><Relationship Id="rId115" Type="http://schemas.openxmlformats.org/officeDocument/2006/relationships/customXml" Target="../ink/ink3309.xml"/><Relationship Id="rId157" Type="http://schemas.openxmlformats.org/officeDocument/2006/relationships/customXml" Target="../ink/ink3334.xml"/><Relationship Id="rId322" Type="http://schemas.openxmlformats.org/officeDocument/2006/relationships/customXml" Target="../ink/ink3426.xml"/><Relationship Id="rId364" Type="http://schemas.openxmlformats.org/officeDocument/2006/relationships/customXml" Target="../ink/ink3456.xml"/><Relationship Id="rId767" Type="http://schemas.openxmlformats.org/officeDocument/2006/relationships/customXml" Target="../ink/ink3747.xml"/><Relationship Id="rId61" Type="http://schemas.openxmlformats.org/officeDocument/2006/relationships/image" Target="../media/image10320.png"/><Relationship Id="rId199" Type="http://schemas.openxmlformats.org/officeDocument/2006/relationships/image" Target="../media/image10830.png"/><Relationship Id="rId571" Type="http://schemas.openxmlformats.org/officeDocument/2006/relationships/customXml" Target="../ink/ink3594.xml"/><Relationship Id="rId627" Type="http://schemas.openxmlformats.org/officeDocument/2006/relationships/customXml" Target="../ink/ink3625.xml"/><Relationship Id="rId669" Type="http://schemas.openxmlformats.org/officeDocument/2006/relationships/customXml" Target="../ink/ink3649.xml"/><Relationship Id="rId834" Type="http://schemas.openxmlformats.org/officeDocument/2006/relationships/customXml" Target="../ink/ink3814.xml"/><Relationship Id="rId19" Type="http://schemas.openxmlformats.org/officeDocument/2006/relationships/image" Target="../media/image10150.png"/><Relationship Id="rId224" Type="http://schemas.openxmlformats.org/officeDocument/2006/relationships/customXml" Target="../ink/ink3369.xml"/><Relationship Id="rId266" Type="http://schemas.openxmlformats.org/officeDocument/2006/relationships/image" Target="../media/image8552.png"/><Relationship Id="rId431" Type="http://schemas.openxmlformats.org/officeDocument/2006/relationships/customXml" Target="../ink/ink3494.xml"/><Relationship Id="rId473" Type="http://schemas.openxmlformats.org/officeDocument/2006/relationships/image" Target="../media/image940.png"/><Relationship Id="rId529" Type="http://schemas.openxmlformats.org/officeDocument/2006/relationships/image" Target="../media/image947.png"/><Relationship Id="rId680" Type="http://schemas.openxmlformats.org/officeDocument/2006/relationships/customXml" Target="../ink/ink3660.xml"/><Relationship Id="rId736" Type="http://schemas.openxmlformats.org/officeDocument/2006/relationships/customXml" Target="../ink/ink3716.xml"/><Relationship Id="rId30" Type="http://schemas.openxmlformats.org/officeDocument/2006/relationships/customXml" Target="../ink/ink3256.xml"/><Relationship Id="rId126" Type="http://schemas.openxmlformats.org/officeDocument/2006/relationships/image" Target="../media/image10501.png"/><Relationship Id="rId168" Type="http://schemas.openxmlformats.org/officeDocument/2006/relationships/image" Target="../media/image10690.png"/><Relationship Id="rId333" Type="http://schemas.openxmlformats.org/officeDocument/2006/relationships/customXml" Target="../ink/ink3435.xml"/><Relationship Id="rId540" Type="http://schemas.openxmlformats.org/officeDocument/2006/relationships/customXml" Target="../ink/ink3574.xml"/><Relationship Id="rId778" Type="http://schemas.openxmlformats.org/officeDocument/2006/relationships/customXml" Target="../ink/ink3758.xml"/><Relationship Id="rId72" Type="http://schemas.openxmlformats.org/officeDocument/2006/relationships/image" Target="../media/image10340.png"/><Relationship Id="rId375" Type="http://schemas.openxmlformats.org/officeDocument/2006/relationships/image" Target="../media/image8962.png"/><Relationship Id="rId582" Type="http://schemas.openxmlformats.org/officeDocument/2006/relationships/customXml" Target="../ink/ink3600.xml"/><Relationship Id="rId638" Type="http://schemas.openxmlformats.org/officeDocument/2006/relationships/customXml" Target="../ink/ink3631.xml"/><Relationship Id="rId803" Type="http://schemas.openxmlformats.org/officeDocument/2006/relationships/customXml" Target="../ink/ink3783.xml"/><Relationship Id="rId845" Type="http://schemas.openxmlformats.org/officeDocument/2006/relationships/customXml" Target="../ink/ink3825.xml"/><Relationship Id="rId3" Type="http://schemas.openxmlformats.org/officeDocument/2006/relationships/image" Target="../media/image10050.png"/><Relationship Id="rId235" Type="http://schemas.openxmlformats.org/officeDocument/2006/relationships/image" Target="../media/image10970.png"/><Relationship Id="rId277" Type="http://schemas.openxmlformats.org/officeDocument/2006/relationships/customXml" Target="../ink/ink3399.xml"/><Relationship Id="rId400" Type="http://schemas.openxmlformats.org/officeDocument/2006/relationships/customXml" Target="../ink/ink3477.xml"/><Relationship Id="rId442" Type="http://schemas.openxmlformats.org/officeDocument/2006/relationships/customXml" Target="../ink/ink3500.xml"/><Relationship Id="rId484" Type="http://schemas.openxmlformats.org/officeDocument/2006/relationships/customXml" Target="../ink/ink3527.xml"/><Relationship Id="rId705" Type="http://schemas.openxmlformats.org/officeDocument/2006/relationships/customXml" Target="../ink/ink3685.xml"/><Relationship Id="rId137" Type="http://schemas.openxmlformats.org/officeDocument/2006/relationships/customXml" Target="../ink/ink3322.xml"/><Relationship Id="rId302" Type="http://schemas.openxmlformats.org/officeDocument/2006/relationships/customXml" Target="../ink/ink3413.xml"/><Relationship Id="rId344" Type="http://schemas.openxmlformats.org/officeDocument/2006/relationships/customXml" Target="../ink/ink3442.xml"/><Relationship Id="rId691" Type="http://schemas.openxmlformats.org/officeDocument/2006/relationships/customXml" Target="../ink/ink3671.xml"/><Relationship Id="rId747" Type="http://schemas.openxmlformats.org/officeDocument/2006/relationships/customXml" Target="../ink/ink3727.xml"/><Relationship Id="rId789" Type="http://schemas.openxmlformats.org/officeDocument/2006/relationships/customXml" Target="../ink/ink3769.xml"/><Relationship Id="rId41" Type="http://schemas.openxmlformats.org/officeDocument/2006/relationships/image" Target="../media/image10250.png"/><Relationship Id="rId83" Type="http://schemas.openxmlformats.org/officeDocument/2006/relationships/image" Target="../media/image10360.png"/><Relationship Id="rId179" Type="http://schemas.openxmlformats.org/officeDocument/2006/relationships/customXml" Target="../ink/ink3345.xml"/><Relationship Id="rId386" Type="http://schemas.openxmlformats.org/officeDocument/2006/relationships/customXml" Target="../ink/ink3469.xml"/><Relationship Id="rId551" Type="http://schemas.openxmlformats.org/officeDocument/2006/relationships/customXml" Target="../ink/ink3581.xml"/><Relationship Id="rId593" Type="http://schemas.openxmlformats.org/officeDocument/2006/relationships/image" Target="../media/image971.png"/><Relationship Id="rId607" Type="http://schemas.openxmlformats.org/officeDocument/2006/relationships/customXml" Target="../ink/ink3614.xml"/><Relationship Id="rId649" Type="http://schemas.openxmlformats.org/officeDocument/2006/relationships/image" Target="../media/image996.png"/><Relationship Id="rId814" Type="http://schemas.openxmlformats.org/officeDocument/2006/relationships/customXml" Target="../ink/ink3794.xml"/><Relationship Id="rId856" Type="http://schemas.openxmlformats.org/officeDocument/2006/relationships/image" Target="../media/image19.svg"/><Relationship Id="rId190" Type="http://schemas.openxmlformats.org/officeDocument/2006/relationships/customXml" Target="../ink/ink3351.xml"/><Relationship Id="rId204" Type="http://schemas.openxmlformats.org/officeDocument/2006/relationships/customXml" Target="../ink/ink3358.xml"/><Relationship Id="rId246" Type="http://schemas.openxmlformats.org/officeDocument/2006/relationships/customXml" Target="../ink/ink3380.xml"/><Relationship Id="rId288" Type="http://schemas.openxmlformats.org/officeDocument/2006/relationships/image" Target="../media/image8662.png"/><Relationship Id="rId411" Type="http://schemas.openxmlformats.org/officeDocument/2006/relationships/customXml" Target="../ink/ink3483.xml"/><Relationship Id="rId453" Type="http://schemas.openxmlformats.org/officeDocument/2006/relationships/image" Target="../media/image931.png"/><Relationship Id="rId509" Type="http://schemas.openxmlformats.org/officeDocument/2006/relationships/customXml" Target="../ink/ink3552.xml"/><Relationship Id="rId660" Type="http://schemas.openxmlformats.org/officeDocument/2006/relationships/image" Target="../media/image1001.png"/><Relationship Id="rId106" Type="http://schemas.openxmlformats.org/officeDocument/2006/relationships/image" Target="../media/image10430.png"/><Relationship Id="rId313" Type="http://schemas.openxmlformats.org/officeDocument/2006/relationships/customXml" Target="../ink/ink3420.xml"/><Relationship Id="rId495" Type="http://schemas.openxmlformats.org/officeDocument/2006/relationships/customXml" Target="../ink/ink3538.xml"/><Relationship Id="rId716" Type="http://schemas.openxmlformats.org/officeDocument/2006/relationships/customXml" Target="../ink/ink3696.xml"/><Relationship Id="rId758" Type="http://schemas.openxmlformats.org/officeDocument/2006/relationships/customXml" Target="../ink/ink3738.xml"/><Relationship Id="rId10" Type="http://schemas.openxmlformats.org/officeDocument/2006/relationships/customXml" Target="../ink/ink3246.xml"/><Relationship Id="rId52" Type="http://schemas.openxmlformats.org/officeDocument/2006/relationships/image" Target="../media/image10301.png"/><Relationship Id="rId94" Type="http://schemas.openxmlformats.org/officeDocument/2006/relationships/image" Target="../media/image10410.png"/><Relationship Id="rId148" Type="http://schemas.openxmlformats.org/officeDocument/2006/relationships/image" Target="../media/image10610.png"/><Relationship Id="rId355" Type="http://schemas.openxmlformats.org/officeDocument/2006/relationships/customXml" Target="../ink/ink3450.xml"/><Relationship Id="rId397" Type="http://schemas.openxmlformats.org/officeDocument/2006/relationships/image" Target="../media/image9052.png"/><Relationship Id="rId520" Type="http://schemas.openxmlformats.org/officeDocument/2006/relationships/image" Target="../media/image943.png"/><Relationship Id="rId562" Type="http://schemas.openxmlformats.org/officeDocument/2006/relationships/image" Target="../media/image958.png"/><Relationship Id="rId618" Type="http://schemas.openxmlformats.org/officeDocument/2006/relationships/image" Target="../media/image982.png"/><Relationship Id="rId825" Type="http://schemas.openxmlformats.org/officeDocument/2006/relationships/customXml" Target="../ink/ink3805.xml"/><Relationship Id="rId215" Type="http://schemas.openxmlformats.org/officeDocument/2006/relationships/image" Target="../media/image10910.png"/><Relationship Id="rId257" Type="http://schemas.openxmlformats.org/officeDocument/2006/relationships/customXml" Target="../ink/ink3386.xml"/><Relationship Id="rId422" Type="http://schemas.openxmlformats.org/officeDocument/2006/relationships/image" Target="../media/image9182.png"/><Relationship Id="rId464" Type="http://schemas.openxmlformats.org/officeDocument/2006/relationships/image" Target="../media/image936.png"/><Relationship Id="rId299" Type="http://schemas.openxmlformats.org/officeDocument/2006/relationships/image" Target="../media/image8713.png"/><Relationship Id="rId727" Type="http://schemas.openxmlformats.org/officeDocument/2006/relationships/customXml" Target="../ink/ink3707.xml"/><Relationship Id="rId63" Type="http://schemas.openxmlformats.org/officeDocument/2006/relationships/image" Target="../media/image7824.png"/><Relationship Id="rId159" Type="http://schemas.openxmlformats.org/officeDocument/2006/relationships/customXml" Target="../ink/ink3335.xml"/><Relationship Id="rId366" Type="http://schemas.openxmlformats.org/officeDocument/2006/relationships/image" Target="../media/image8922.png"/><Relationship Id="rId573" Type="http://schemas.openxmlformats.org/officeDocument/2006/relationships/customXml" Target="../ink/ink3595.xml"/><Relationship Id="rId780" Type="http://schemas.openxmlformats.org/officeDocument/2006/relationships/customXml" Target="../ink/ink3760.xml"/><Relationship Id="rId226" Type="http://schemas.openxmlformats.org/officeDocument/2006/relationships/customXml" Target="../ink/ink3370.xml"/><Relationship Id="rId433" Type="http://schemas.openxmlformats.org/officeDocument/2006/relationships/customXml" Target="../ink/ink3495.xml"/><Relationship Id="rId640" Type="http://schemas.openxmlformats.org/officeDocument/2006/relationships/image" Target="../media/image992.png"/><Relationship Id="rId738" Type="http://schemas.openxmlformats.org/officeDocument/2006/relationships/customXml" Target="../ink/ink3718.xml"/><Relationship Id="rId74" Type="http://schemas.openxmlformats.org/officeDocument/2006/relationships/customXml" Target="../ink/ink3280.xml"/><Relationship Id="rId377" Type="http://schemas.openxmlformats.org/officeDocument/2006/relationships/image" Target="../media/image8972.png"/><Relationship Id="rId500" Type="http://schemas.openxmlformats.org/officeDocument/2006/relationships/customXml" Target="../ink/ink3543.xml"/><Relationship Id="rId584" Type="http://schemas.openxmlformats.org/officeDocument/2006/relationships/customXml" Target="../ink/ink3601.xml"/><Relationship Id="rId805" Type="http://schemas.openxmlformats.org/officeDocument/2006/relationships/customXml" Target="../ink/ink3785.xml"/><Relationship Id="rId5" Type="http://schemas.openxmlformats.org/officeDocument/2006/relationships/image" Target="../media/image10060.png"/><Relationship Id="rId237" Type="http://schemas.openxmlformats.org/officeDocument/2006/relationships/image" Target="../media/image10980.png"/><Relationship Id="rId791" Type="http://schemas.openxmlformats.org/officeDocument/2006/relationships/customXml" Target="../ink/ink3771.xml"/><Relationship Id="rId444" Type="http://schemas.openxmlformats.org/officeDocument/2006/relationships/customXml" Target="../ink/ink3501.xml"/><Relationship Id="rId651" Type="http://schemas.openxmlformats.org/officeDocument/2006/relationships/customXml" Target="../ink/ink3639.xml"/><Relationship Id="rId749" Type="http://schemas.openxmlformats.org/officeDocument/2006/relationships/customXml" Target="../ink/ink3729.xml"/><Relationship Id="rId290" Type="http://schemas.openxmlformats.org/officeDocument/2006/relationships/image" Target="../media/image8672.png"/><Relationship Id="rId304" Type="http://schemas.openxmlformats.org/officeDocument/2006/relationships/image" Target="../media/image8732.png"/><Relationship Id="rId388" Type="http://schemas.openxmlformats.org/officeDocument/2006/relationships/customXml" Target="../ink/ink3470.xml"/><Relationship Id="rId511" Type="http://schemas.openxmlformats.org/officeDocument/2006/relationships/customXml" Target="../ink/ink3554.xml"/><Relationship Id="rId609" Type="http://schemas.openxmlformats.org/officeDocument/2006/relationships/customXml" Target="../ink/ink3615.xml"/><Relationship Id="rId85" Type="http://schemas.openxmlformats.org/officeDocument/2006/relationships/image" Target="../media/image10370.png"/><Relationship Id="rId150" Type="http://schemas.openxmlformats.org/officeDocument/2006/relationships/customXml" Target="../ink/ink3329.xml"/><Relationship Id="rId595" Type="http://schemas.openxmlformats.org/officeDocument/2006/relationships/customXml" Target="../ink/ink3608.xml"/><Relationship Id="rId816" Type="http://schemas.openxmlformats.org/officeDocument/2006/relationships/customXml" Target="../ink/ink3796.xml"/><Relationship Id="rId248" Type="http://schemas.openxmlformats.org/officeDocument/2006/relationships/customXml" Target="../ink/ink3381.xml"/><Relationship Id="rId455" Type="http://schemas.openxmlformats.org/officeDocument/2006/relationships/image" Target="../media/image932.png"/><Relationship Id="rId662" Type="http://schemas.openxmlformats.org/officeDocument/2006/relationships/image" Target="../media/image1002.png"/><Relationship Id="rId12" Type="http://schemas.openxmlformats.org/officeDocument/2006/relationships/customXml" Target="../ink/ink3247.xml"/><Relationship Id="rId108" Type="http://schemas.openxmlformats.org/officeDocument/2006/relationships/customXml" Target="../ink/ink3305.xml"/><Relationship Id="rId315" Type="http://schemas.openxmlformats.org/officeDocument/2006/relationships/customXml" Target="../ink/ink3421.xml"/><Relationship Id="rId522" Type="http://schemas.openxmlformats.org/officeDocument/2006/relationships/image" Target="../media/image944.png"/><Relationship Id="rId96" Type="http://schemas.openxmlformats.org/officeDocument/2006/relationships/customXml" Target="../ink/ink3295.xml"/><Relationship Id="rId161" Type="http://schemas.openxmlformats.org/officeDocument/2006/relationships/customXml" Target="../ink/ink3336.xml"/><Relationship Id="rId399" Type="http://schemas.openxmlformats.org/officeDocument/2006/relationships/image" Target="../media/image9062.png"/><Relationship Id="rId827" Type="http://schemas.openxmlformats.org/officeDocument/2006/relationships/customXml" Target="../ink/ink3807.xml"/><Relationship Id="rId259" Type="http://schemas.openxmlformats.org/officeDocument/2006/relationships/customXml" Target="../ink/ink3388.xml"/><Relationship Id="rId466" Type="http://schemas.openxmlformats.org/officeDocument/2006/relationships/image" Target="../media/image937.png"/><Relationship Id="rId673" Type="http://schemas.openxmlformats.org/officeDocument/2006/relationships/customXml" Target="../ink/ink3653.xml"/><Relationship Id="rId23" Type="http://schemas.openxmlformats.org/officeDocument/2006/relationships/image" Target="../media/image10170.png"/><Relationship Id="rId119" Type="http://schemas.openxmlformats.org/officeDocument/2006/relationships/image" Target="../media/image10470.png"/><Relationship Id="rId326" Type="http://schemas.openxmlformats.org/officeDocument/2006/relationships/customXml" Target="../ink/ink3430.xml"/><Relationship Id="rId533" Type="http://schemas.openxmlformats.org/officeDocument/2006/relationships/customXml" Target="../ink/ink3569.xml"/><Relationship Id="rId740" Type="http://schemas.openxmlformats.org/officeDocument/2006/relationships/customXml" Target="../ink/ink3720.xml"/><Relationship Id="rId838" Type="http://schemas.openxmlformats.org/officeDocument/2006/relationships/customXml" Target="../ink/ink3818.xml"/><Relationship Id="rId172" Type="http://schemas.openxmlformats.org/officeDocument/2006/relationships/image" Target="../media/image10710.png"/><Relationship Id="rId477" Type="http://schemas.openxmlformats.org/officeDocument/2006/relationships/customXml" Target="../ink/ink3520.xml"/><Relationship Id="rId600" Type="http://schemas.openxmlformats.org/officeDocument/2006/relationships/image" Target="../media/image974.png"/><Relationship Id="rId684" Type="http://schemas.openxmlformats.org/officeDocument/2006/relationships/customXml" Target="../ink/ink3664.xml"/><Relationship Id="rId337" Type="http://schemas.openxmlformats.org/officeDocument/2006/relationships/image" Target="../media/image8832.png"/><Relationship Id="rId34" Type="http://schemas.openxmlformats.org/officeDocument/2006/relationships/customXml" Target="../ink/ink3258.xml"/><Relationship Id="rId544" Type="http://schemas.openxmlformats.org/officeDocument/2006/relationships/customXml" Target="../ink/ink3577.xml"/><Relationship Id="rId751" Type="http://schemas.openxmlformats.org/officeDocument/2006/relationships/customXml" Target="../ink/ink3731.xml"/><Relationship Id="rId849" Type="http://schemas.openxmlformats.org/officeDocument/2006/relationships/customXml" Target="../ink/ink3829.xml"/><Relationship Id="rId183" Type="http://schemas.openxmlformats.org/officeDocument/2006/relationships/customXml" Target="../ink/ink3347.xml"/><Relationship Id="rId390" Type="http://schemas.openxmlformats.org/officeDocument/2006/relationships/customXml" Target="../ink/ink3471.xml"/><Relationship Id="rId404" Type="http://schemas.openxmlformats.org/officeDocument/2006/relationships/image" Target="../media/image9082.png"/><Relationship Id="rId611" Type="http://schemas.openxmlformats.org/officeDocument/2006/relationships/customXml" Target="../ink/ink3616.xml"/><Relationship Id="rId250" Type="http://schemas.openxmlformats.org/officeDocument/2006/relationships/customXml" Target="../ink/ink3382.xml"/><Relationship Id="rId488" Type="http://schemas.openxmlformats.org/officeDocument/2006/relationships/customXml" Target="../ink/ink3531.xml"/><Relationship Id="rId695" Type="http://schemas.openxmlformats.org/officeDocument/2006/relationships/customXml" Target="../ink/ink3675.xml"/><Relationship Id="rId709" Type="http://schemas.openxmlformats.org/officeDocument/2006/relationships/customXml" Target="../ink/ink3689.xml"/><Relationship Id="rId45" Type="http://schemas.openxmlformats.org/officeDocument/2006/relationships/image" Target="../media/image10270.png"/><Relationship Id="rId110" Type="http://schemas.openxmlformats.org/officeDocument/2006/relationships/image" Target="../media/image10440.png"/><Relationship Id="rId348" Type="http://schemas.openxmlformats.org/officeDocument/2006/relationships/customXml" Target="../ink/ink3445.xml"/><Relationship Id="rId555" Type="http://schemas.openxmlformats.org/officeDocument/2006/relationships/customXml" Target="../ink/ink3584.xml"/><Relationship Id="rId762" Type="http://schemas.openxmlformats.org/officeDocument/2006/relationships/customXml" Target="../ink/ink3742.xml"/><Relationship Id="rId194" Type="http://schemas.openxmlformats.org/officeDocument/2006/relationships/customXml" Target="../ink/ink3353.xml"/><Relationship Id="rId208" Type="http://schemas.openxmlformats.org/officeDocument/2006/relationships/customXml" Target="../ink/ink3360.xml"/><Relationship Id="rId415" Type="http://schemas.openxmlformats.org/officeDocument/2006/relationships/customXml" Target="../ink/ink3485.xml"/><Relationship Id="rId622" Type="http://schemas.openxmlformats.org/officeDocument/2006/relationships/image" Target="../media/image984.png"/><Relationship Id="rId261" Type="http://schemas.openxmlformats.org/officeDocument/2006/relationships/customXml" Target="../ink/ink3389.xml"/><Relationship Id="rId499" Type="http://schemas.openxmlformats.org/officeDocument/2006/relationships/customXml" Target="../ink/ink3542.xml"/><Relationship Id="rId56" Type="http://schemas.openxmlformats.org/officeDocument/2006/relationships/image" Target="../media/image7773.png"/><Relationship Id="rId359" Type="http://schemas.openxmlformats.org/officeDocument/2006/relationships/customXml" Target="../ink/ink3452.xml"/><Relationship Id="rId566" Type="http://schemas.openxmlformats.org/officeDocument/2006/relationships/customXml" Target="../ink/ink3591.xml"/><Relationship Id="rId773" Type="http://schemas.openxmlformats.org/officeDocument/2006/relationships/customXml" Target="../ink/ink3753.xml"/><Relationship Id="rId121" Type="http://schemas.openxmlformats.org/officeDocument/2006/relationships/image" Target="../media/image10480.png"/><Relationship Id="rId219" Type="http://schemas.openxmlformats.org/officeDocument/2006/relationships/customXml" Target="../ink/ink3366.xml"/><Relationship Id="rId426" Type="http://schemas.openxmlformats.org/officeDocument/2006/relationships/image" Target="../media/image9192.png"/><Relationship Id="rId633" Type="http://schemas.openxmlformats.org/officeDocument/2006/relationships/image" Target="../media/image989.png"/><Relationship Id="rId840" Type="http://schemas.openxmlformats.org/officeDocument/2006/relationships/customXml" Target="../ink/ink3820.xml"/><Relationship Id="rId67" Type="http://schemas.openxmlformats.org/officeDocument/2006/relationships/customXml" Target="../ink/ink3274.xml"/><Relationship Id="rId272" Type="http://schemas.openxmlformats.org/officeDocument/2006/relationships/customXml" Target="../ink/ink3396.xml"/><Relationship Id="rId577" Type="http://schemas.openxmlformats.org/officeDocument/2006/relationships/image" Target="../media/image964.png"/><Relationship Id="rId700" Type="http://schemas.openxmlformats.org/officeDocument/2006/relationships/customXml" Target="../ink/ink3680.xml"/><Relationship Id="rId132" Type="http://schemas.openxmlformats.org/officeDocument/2006/relationships/image" Target="../media/image7834.png"/><Relationship Id="rId784" Type="http://schemas.openxmlformats.org/officeDocument/2006/relationships/customXml" Target="../ink/ink3764.xml"/><Relationship Id="rId437" Type="http://schemas.openxmlformats.org/officeDocument/2006/relationships/customXml" Target="../ink/ink3497.xml"/><Relationship Id="rId644" Type="http://schemas.openxmlformats.org/officeDocument/2006/relationships/customXml" Target="../ink/ink3635.xml"/><Relationship Id="rId851" Type="http://schemas.openxmlformats.org/officeDocument/2006/relationships/customXml" Target="../ink/ink3831.xml"/><Relationship Id="rId283" Type="http://schemas.openxmlformats.org/officeDocument/2006/relationships/customXml" Target="../ink/ink3403.xml"/><Relationship Id="rId490" Type="http://schemas.openxmlformats.org/officeDocument/2006/relationships/customXml" Target="../ink/ink3533.xml"/><Relationship Id="rId504" Type="http://schemas.openxmlformats.org/officeDocument/2006/relationships/customXml" Target="../ink/ink3547.xml"/><Relationship Id="rId711" Type="http://schemas.openxmlformats.org/officeDocument/2006/relationships/customXml" Target="../ink/ink3691.xml"/><Relationship Id="rId78" Type="http://schemas.openxmlformats.org/officeDocument/2006/relationships/customXml" Target="../ink/ink3283.xml"/><Relationship Id="rId143" Type="http://schemas.openxmlformats.org/officeDocument/2006/relationships/customXml" Target="../ink/ink3325.xml"/><Relationship Id="rId350" Type="http://schemas.openxmlformats.org/officeDocument/2006/relationships/customXml" Target="../ink/ink3446.xml"/><Relationship Id="rId588" Type="http://schemas.openxmlformats.org/officeDocument/2006/relationships/customXml" Target="../ink/ink3604.xml"/><Relationship Id="rId795" Type="http://schemas.openxmlformats.org/officeDocument/2006/relationships/customXml" Target="../ink/ink3775.xml"/><Relationship Id="rId809" Type="http://schemas.openxmlformats.org/officeDocument/2006/relationships/customXml" Target="../ink/ink3789.xml"/><Relationship Id="rId9" Type="http://schemas.openxmlformats.org/officeDocument/2006/relationships/image" Target="../media/image10080.png"/><Relationship Id="rId210" Type="http://schemas.openxmlformats.org/officeDocument/2006/relationships/customXml" Target="../ink/ink3361.xml"/><Relationship Id="rId448" Type="http://schemas.openxmlformats.org/officeDocument/2006/relationships/image" Target="../media/image929.png"/><Relationship Id="rId655" Type="http://schemas.openxmlformats.org/officeDocument/2006/relationships/customXml" Target="../ink/ink3641.xml"/><Relationship Id="rId294" Type="http://schemas.openxmlformats.org/officeDocument/2006/relationships/customXml" Target="../ink/ink3409.xml"/><Relationship Id="rId308" Type="http://schemas.openxmlformats.org/officeDocument/2006/relationships/customXml" Target="../ink/ink3417.xml"/><Relationship Id="rId515" Type="http://schemas.openxmlformats.org/officeDocument/2006/relationships/image" Target="../media/image942.png"/><Relationship Id="rId722" Type="http://schemas.openxmlformats.org/officeDocument/2006/relationships/customXml" Target="../ink/ink3702.xml"/><Relationship Id="rId89" Type="http://schemas.openxmlformats.org/officeDocument/2006/relationships/image" Target="../media/image10390.png"/><Relationship Id="rId154" Type="http://schemas.openxmlformats.org/officeDocument/2006/relationships/image" Target="../media/image10620.png"/><Relationship Id="rId361" Type="http://schemas.openxmlformats.org/officeDocument/2006/relationships/customXml" Target="../ink/ink3454.xml"/><Relationship Id="rId599" Type="http://schemas.openxmlformats.org/officeDocument/2006/relationships/customXml" Target="../ink/ink3610.xml"/><Relationship Id="rId459" Type="http://schemas.openxmlformats.org/officeDocument/2006/relationships/customXml" Target="../ink/ink3510.xml"/><Relationship Id="rId666" Type="http://schemas.openxmlformats.org/officeDocument/2006/relationships/customXml" Target="../ink/ink3647.xml"/><Relationship Id="rId16" Type="http://schemas.openxmlformats.org/officeDocument/2006/relationships/customXml" Target="../ink/ink3249.xml"/><Relationship Id="rId221" Type="http://schemas.openxmlformats.org/officeDocument/2006/relationships/image" Target="../media/image10930.png"/><Relationship Id="rId319" Type="http://schemas.openxmlformats.org/officeDocument/2006/relationships/image" Target="../media/image8792.png"/><Relationship Id="rId526" Type="http://schemas.openxmlformats.org/officeDocument/2006/relationships/customXml" Target="../ink/ink3565.xml"/><Relationship Id="rId733" Type="http://schemas.openxmlformats.org/officeDocument/2006/relationships/customXml" Target="../ink/ink3713.xml"/><Relationship Id="rId165" Type="http://schemas.openxmlformats.org/officeDocument/2006/relationships/customXml" Target="../ink/ink3338.xml"/><Relationship Id="rId372" Type="http://schemas.openxmlformats.org/officeDocument/2006/relationships/image" Target="../media/image8952.png"/><Relationship Id="rId677" Type="http://schemas.openxmlformats.org/officeDocument/2006/relationships/customXml" Target="../ink/ink3657.xml"/><Relationship Id="rId800" Type="http://schemas.openxmlformats.org/officeDocument/2006/relationships/customXml" Target="../ink/ink3780.xml"/><Relationship Id="rId232" Type="http://schemas.openxmlformats.org/officeDocument/2006/relationships/customXml" Target="../ink/ink3373.xml"/><Relationship Id="rId27" Type="http://schemas.openxmlformats.org/officeDocument/2006/relationships/image" Target="../media/image10180.png"/><Relationship Id="rId537" Type="http://schemas.openxmlformats.org/officeDocument/2006/relationships/customXml" Target="../ink/ink3572.xml"/><Relationship Id="rId744" Type="http://schemas.openxmlformats.org/officeDocument/2006/relationships/customXml" Target="../ink/ink3724.xml"/><Relationship Id="rId80" Type="http://schemas.openxmlformats.org/officeDocument/2006/relationships/customXml" Target="../ink/ink3285.xml"/><Relationship Id="rId176" Type="http://schemas.openxmlformats.org/officeDocument/2006/relationships/image" Target="../media/image10730.png"/><Relationship Id="rId383" Type="http://schemas.openxmlformats.org/officeDocument/2006/relationships/customXml" Target="../ink/ink3467.xml"/><Relationship Id="rId590" Type="http://schemas.openxmlformats.org/officeDocument/2006/relationships/customXml" Target="../ink/ink3605.xml"/><Relationship Id="rId604" Type="http://schemas.openxmlformats.org/officeDocument/2006/relationships/image" Target="../media/image976.png"/><Relationship Id="rId811" Type="http://schemas.openxmlformats.org/officeDocument/2006/relationships/customXml" Target="../ink/ink3791.xml"/><Relationship Id="rId243" Type="http://schemas.openxmlformats.org/officeDocument/2006/relationships/image" Target="../media/image11010.png"/><Relationship Id="rId450" Type="http://schemas.openxmlformats.org/officeDocument/2006/relationships/image" Target="../media/image930.png"/><Relationship Id="rId688" Type="http://schemas.openxmlformats.org/officeDocument/2006/relationships/customXml" Target="../ink/ink3668.xml"/><Relationship Id="rId38" Type="http://schemas.openxmlformats.org/officeDocument/2006/relationships/customXml" Target="../ink/ink3260.xml"/><Relationship Id="rId103" Type="http://schemas.openxmlformats.org/officeDocument/2006/relationships/customXml" Target="../ink/ink3301.xml"/><Relationship Id="rId310" Type="http://schemas.openxmlformats.org/officeDocument/2006/relationships/customXml" Target="../ink/ink3418.xml"/><Relationship Id="rId548" Type="http://schemas.openxmlformats.org/officeDocument/2006/relationships/image" Target="../media/image953.png"/><Relationship Id="rId755" Type="http://schemas.openxmlformats.org/officeDocument/2006/relationships/customXml" Target="../ink/ink3735.xml"/><Relationship Id="rId91" Type="http://schemas.openxmlformats.org/officeDocument/2006/relationships/customXml" Target="../ink/ink3292.xml"/><Relationship Id="rId187" Type="http://schemas.openxmlformats.org/officeDocument/2006/relationships/image" Target="../media/image8002.png"/><Relationship Id="rId394" Type="http://schemas.openxmlformats.org/officeDocument/2006/relationships/image" Target="../media/image9042.png"/><Relationship Id="rId408" Type="http://schemas.openxmlformats.org/officeDocument/2006/relationships/image" Target="../media/image9112.png"/><Relationship Id="rId615" Type="http://schemas.openxmlformats.org/officeDocument/2006/relationships/customXml" Target="../ink/ink3618.xml"/><Relationship Id="rId822" Type="http://schemas.openxmlformats.org/officeDocument/2006/relationships/customXml" Target="../ink/ink3802.xml"/><Relationship Id="rId254" Type="http://schemas.openxmlformats.org/officeDocument/2006/relationships/customXml" Target="../ink/ink3384.xml"/><Relationship Id="rId699" Type="http://schemas.openxmlformats.org/officeDocument/2006/relationships/customXml" Target="../ink/ink3679.xml"/><Relationship Id="rId49" Type="http://schemas.openxmlformats.org/officeDocument/2006/relationships/customXml" Target="../ink/ink3265.xml"/><Relationship Id="rId114" Type="http://schemas.openxmlformats.org/officeDocument/2006/relationships/image" Target="../media/image10460.png"/><Relationship Id="rId461" Type="http://schemas.openxmlformats.org/officeDocument/2006/relationships/customXml" Target="../ink/ink3511.xml"/><Relationship Id="rId559" Type="http://schemas.openxmlformats.org/officeDocument/2006/relationships/customXml" Target="../ink/ink3587.xml"/><Relationship Id="rId766" Type="http://schemas.openxmlformats.org/officeDocument/2006/relationships/customXml" Target="../ink/ink3746.xml"/><Relationship Id="rId198" Type="http://schemas.openxmlformats.org/officeDocument/2006/relationships/customXml" Target="../ink/ink3355.xml"/><Relationship Id="rId321" Type="http://schemas.openxmlformats.org/officeDocument/2006/relationships/customXml" Target="../ink/ink3425.xml"/><Relationship Id="rId419" Type="http://schemas.openxmlformats.org/officeDocument/2006/relationships/customXml" Target="../ink/ink3487.xml"/><Relationship Id="rId626" Type="http://schemas.openxmlformats.org/officeDocument/2006/relationships/image" Target="../media/image986.png"/><Relationship Id="rId833" Type="http://schemas.openxmlformats.org/officeDocument/2006/relationships/customXml" Target="../ink/ink3813.xml"/><Relationship Id="rId265" Type="http://schemas.openxmlformats.org/officeDocument/2006/relationships/customXml" Target="../ink/ink3391.xml"/><Relationship Id="rId472" Type="http://schemas.openxmlformats.org/officeDocument/2006/relationships/customXml" Target="../ink/ink3517.xml"/><Relationship Id="rId125" Type="http://schemas.openxmlformats.org/officeDocument/2006/relationships/customXml" Target="../ink/ink3316.xml"/><Relationship Id="rId332" Type="http://schemas.openxmlformats.org/officeDocument/2006/relationships/customXml" Target="../ink/ink3434.xml"/><Relationship Id="rId777" Type="http://schemas.openxmlformats.org/officeDocument/2006/relationships/customXml" Target="../ink/ink3757.xml"/><Relationship Id="rId637" Type="http://schemas.openxmlformats.org/officeDocument/2006/relationships/image" Target="../media/image991.png"/><Relationship Id="rId844" Type="http://schemas.openxmlformats.org/officeDocument/2006/relationships/customXml" Target="../ink/ink3824.xml"/><Relationship Id="rId276" Type="http://schemas.openxmlformats.org/officeDocument/2006/relationships/image" Target="../media/image8613.png"/><Relationship Id="rId483" Type="http://schemas.openxmlformats.org/officeDocument/2006/relationships/customXml" Target="../ink/ink3526.xml"/><Relationship Id="rId690" Type="http://schemas.openxmlformats.org/officeDocument/2006/relationships/customXml" Target="../ink/ink3670.xml"/><Relationship Id="rId704" Type="http://schemas.openxmlformats.org/officeDocument/2006/relationships/customXml" Target="../ink/ink3684.xml"/><Relationship Id="rId40" Type="http://schemas.openxmlformats.org/officeDocument/2006/relationships/customXml" Target="../ink/ink3261.xml"/><Relationship Id="rId136" Type="http://schemas.openxmlformats.org/officeDocument/2006/relationships/image" Target="../media/image10550.png"/><Relationship Id="rId343" Type="http://schemas.openxmlformats.org/officeDocument/2006/relationships/image" Target="../media/image8852.png"/><Relationship Id="rId550" Type="http://schemas.openxmlformats.org/officeDocument/2006/relationships/image" Target="../media/image954.png"/><Relationship Id="rId788" Type="http://schemas.openxmlformats.org/officeDocument/2006/relationships/customXml" Target="../ink/ink3768.xml"/><Relationship Id="rId203" Type="http://schemas.openxmlformats.org/officeDocument/2006/relationships/image" Target="../media/image10850.png"/><Relationship Id="rId648" Type="http://schemas.openxmlformats.org/officeDocument/2006/relationships/customXml" Target="../ink/ink3637.xml"/><Relationship Id="rId855" Type="http://schemas.openxmlformats.org/officeDocument/2006/relationships/image" Target="../media/image18.png"/><Relationship Id="rId287" Type="http://schemas.openxmlformats.org/officeDocument/2006/relationships/customXml" Target="../ink/ink3405.xml"/><Relationship Id="rId410" Type="http://schemas.openxmlformats.org/officeDocument/2006/relationships/image" Target="../media/image9122.png"/><Relationship Id="rId494" Type="http://schemas.openxmlformats.org/officeDocument/2006/relationships/customXml" Target="../ink/ink3537.xml"/><Relationship Id="rId508" Type="http://schemas.openxmlformats.org/officeDocument/2006/relationships/customXml" Target="../ink/ink3551.xml"/><Relationship Id="rId715" Type="http://schemas.openxmlformats.org/officeDocument/2006/relationships/customXml" Target="../ink/ink3695.xml"/><Relationship Id="rId147" Type="http://schemas.openxmlformats.org/officeDocument/2006/relationships/customXml" Target="../ink/ink3327.xml"/><Relationship Id="rId354" Type="http://schemas.openxmlformats.org/officeDocument/2006/relationships/image" Target="../media/image8882.png"/><Relationship Id="rId799" Type="http://schemas.openxmlformats.org/officeDocument/2006/relationships/customXml" Target="../ink/ink3779.xml"/><Relationship Id="rId51" Type="http://schemas.openxmlformats.org/officeDocument/2006/relationships/customXml" Target="../ink/ink3266.xml"/><Relationship Id="rId561" Type="http://schemas.openxmlformats.org/officeDocument/2006/relationships/customXml" Target="../ink/ink3588.xml"/><Relationship Id="rId659" Type="http://schemas.openxmlformats.org/officeDocument/2006/relationships/customXml" Target="../ink/ink3643.xml"/><Relationship Id="rId214" Type="http://schemas.openxmlformats.org/officeDocument/2006/relationships/customXml" Target="../ink/ink3363.xml"/><Relationship Id="rId298" Type="http://schemas.openxmlformats.org/officeDocument/2006/relationships/customXml" Target="../ink/ink3411.xml"/><Relationship Id="rId421" Type="http://schemas.openxmlformats.org/officeDocument/2006/relationships/customXml" Target="../ink/ink3488.xml"/><Relationship Id="rId519" Type="http://schemas.openxmlformats.org/officeDocument/2006/relationships/customXml" Target="../ink/ink3561.xml"/><Relationship Id="rId158" Type="http://schemas.openxmlformats.org/officeDocument/2006/relationships/image" Target="../media/image10640.png"/><Relationship Id="rId726" Type="http://schemas.openxmlformats.org/officeDocument/2006/relationships/customXml" Target="../ink/ink3706.xml"/><Relationship Id="rId62" Type="http://schemas.openxmlformats.org/officeDocument/2006/relationships/customXml" Target="../ink/ink3271.xml"/><Relationship Id="rId365" Type="http://schemas.openxmlformats.org/officeDocument/2006/relationships/customXml" Target="../ink/ink3457.xml"/><Relationship Id="rId572" Type="http://schemas.openxmlformats.org/officeDocument/2006/relationships/image" Target="../media/image962.png"/><Relationship Id="rId225" Type="http://schemas.openxmlformats.org/officeDocument/2006/relationships/image" Target="../media/image10940.png"/><Relationship Id="rId432" Type="http://schemas.openxmlformats.org/officeDocument/2006/relationships/image" Target="../media/image9222.png"/><Relationship Id="rId737" Type="http://schemas.openxmlformats.org/officeDocument/2006/relationships/customXml" Target="../ink/ink3717.xml"/><Relationship Id="rId73" Type="http://schemas.openxmlformats.org/officeDocument/2006/relationships/customXml" Target="../ink/ink3279.xml"/><Relationship Id="rId169" Type="http://schemas.openxmlformats.org/officeDocument/2006/relationships/customXml" Target="../ink/ink3340.xml"/><Relationship Id="rId376" Type="http://schemas.openxmlformats.org/officeDocument/2006/relationships/customXml" Target="../ink/ink3463.xml"/><Relationship Id="rId583" Type="http://schemas.openxmlformats.org/officeDocument/2006/relationships/image" Target="../media/image967.png"/><Relationship Id="rId790" Type="http://schemas.openxmlformats.org/officeDocument/2006/relationships/customXml" Target="../ink/ink3770.xml"/><Relationship Id="rId804" Type="http://schemas.openxmlformats.org/officeDocument/2006/relationships/customXml" Target="../ink/ink3784.xml"/><Relationship Id="rId4" Type="http://schemas.openxmlformats.org/officeDocument/2006/relationships/customXml" Target="../ink/ink3243.xml"/><Relationship Id="rId236" Type="http://schemas.openxmlformats.org/officeDocument/2006/relationships/customXml" Target="../ink/ink3375.xml"/><Relationship Id="rId443" Type="http://schemas.openxmlformats.org/officeDocument/2006/relationships/image" Target="../media/image927.png"/><Relationship Id="rId650" Type="http://schemas.openxmlformats.org/officeDocument/2006/relationships/customXml" Target="../ink/ink3638.xml"/><Relationship Id="rId303" Type="http://schemas.openxmlformats.org/officeDocument/2006/relationships/customXml" Target="../ink/ink3414.xml"/><Relationship Id="rId748" Type="http://schemas.openxmlformats.org/officeDocument/2006/relationships/customXml" Target="../ink/ink3728.xml"/><Relationship Id="rId84" Type="http://schemas.openxmlformats.org/officeDocument/2006/relationships/customXml" Target="../ink/ink3288.xml"/><Relationship Id="rId387" Type="http://schemas.openxmlformats.org/officeDocument/2006/relationships/image" Target="../media/image9012.png"/><Relationship Id="rId510" Type="http://schemas.openxmlformats.org/officeDocument/2006/relationships/customXml" Target="../ink/ink3553.xml"/><Relationship Id="rId594" Type="http://schemas.openxmlformats.org/officeDocument/2006/relationships/customXml" Target="../ink/ink3607.xml"/><Relationship Id="rId608" Type="http://schemas.openxmlformats.org/officeDocument/2006/relationships/image" Target="../media/image978.png"/><Relationship Id="rId815" Type="http://schemas.openxmlformats.org/officeDocument/2006/relationships/customXml" Target="../ink/ink3795.xml"/><Relationship Id="rId247" Type="http://schemas.openxmlformats.org/officeDocument/2006/relationships/image" Target="../media/image11030.png"/><Relationship Id="rId107" Type="http://schemas.openxmlformats.org/officeDocument/2006/relationships/customXml" Target="../ink/ink3304.xml"/><Relationship Id="rId454" Type="http://schemas.openxmlformats.org/officeDocument/2006/relationships/customXml" Target="../ink/ink3507.xml"/><Relationship Id="rId661" Type="http://schemas.openxmlformats.org/officeDocument/2006/relationships/customXml" Target="../ink/ink3644.xml"/><Relationship Id="rId759" Type="http://schemas.openxmlformats.org/officeDocument/2006/relationships/customXml" Target="../ink/ink3739.xml"/><Relationship Id="rId11" Type="http://schemas.openxmlformats.org/officeDocument/2006/relationships/image" Target="../media/image10090.png"/><Relationship Id="rId314" Type="http://schemas.openxmlformats.org/officeDocument/2006/relationships/image" Target="../media/image8772.png"/><Relationship Id="rId398" Type="http://schemas.openxmlformats.org/officeDocument/2006/relationships/customXml" Target="../ink/ink3476.xml"/><Relationship Id="rId521" Type="http://schemas.openxmlformats.org/officeDocument/2006/relationships/customXml" Target="../ink/ink3562.xml"/><Relationship Id="rId619" Type="http://schemas.openxmlformats.org/officeDocument/2006/relationships/customXml" Target="../ink/ink3621.xml"/><Relationship Id="rId95" Type="http://schemas.openxmlformats.org/officeDocument/2006/relationships/customXml" Target="../ink/ink3294.xml"/><Relationship Id="rId160" Type="http://schemas.openxmlformats.org/officeDocument/2006/relationships/image" Target="../media/image10650.png"/><Relationship Id="rId826" Type="http://schemas.openxmlformats.org/officeDocument/2006/relationships/customXml" Target="../ink/ink3806.xml"/><Relationship Id="rId258" Type="http://schemas.openxmlformats.org/officeDocument/2006/relationships/customXml" Target="../ink/ink3387.xml"/><Relationship Id="rId465" Type="http://schemas.openxmlformats.org/officeDocument/2006/relationships/customXml" Target="../ink/ink3513.xml"/><Relationship Id="rId672" Type="http://schemas.openxmlformats.org/officeDocument/2006/relationships/customXml" Target="../ink/ink3652.xml"/><Relationship Id="rId22" Type="http://schemas.openxmlformats.org/officeDocument/2006/relationships/customXml" Target="../ink/ink3252.xml"/><Relationship Id="rId118" Type="http://schemas.openxmlformats.org/officeDocument/2006/relationships/customXml" Target="../ink/ink3312.xml"/><Relationship Id="rId325" Type="http://schemas.openxmlformats.org/officeDocument/2006/relationships/customXml" Target="../ink/ink3429.xml"/><Relationship Id="rId532" Type="http://schemas.openxmlformats.org/officeDocument/2006/relationships/image" Target="../media/image948.png"/><Relationship Id="rId171" Type="http://schemas.openxmlformats.org/officeDocument/2006/relationships/customXml" Target="../ink/ink3341.xml"/><Relationship Id="rId837" Type="http://schemas.openxmlformats.org/officeDocument/2006/relationships/customXml" Target="../ink/ink3817.xml"/><Relationship Id="rId269" Type="http://schemas.openxmlformats.org/officeDocument/2006/relationships/customXml" Target="../ink/ink3394.xml"/><Relationship Id="rId476" Type="http://schemas.openxmlformats.org/officeDocument/2006/relationships/image" Target="../media/image941.png"/><Relationship Id="rId683" Type="http://schemas.openxmlformats.org/officeDocument/2006/relationships/customXml" Target="../ink/ink3663.xml"/><Relationship Id="rId33" Type="http://schemas.openxmlformats.org/officeDocument/2006/relationships/image" Target="../media/image10210.png"/><Relationship Id="rId129" Type="http://schemas.openxmlformats.org/officeDocument/2006/relationships/customXml" Target="../ink/ink3318.xml"/><Relationship Id="rId336" Type="http://schemas.openxmlformats.org/officeDocument/2006/relationships/customXml" Target="../ink/ink3437.xml"/><Relationship Id="rId543" Type="http://schemas.openxmlformats.org/officeDocument/2006/relationships/customXml" Target="../ink/ink3576.xml"/><Relationship Id="rId182" Type="http://schemas.openxmlformats.org/officeDocument/2006/relationships/image" Target="../media/image10760.png"/><Relationship Id="rId403" Type="http://schemas.openxmlformats.org/officeDocument/2006/relationships/customXml" Target="../ink/ink3479.xml"/><Relationship Id="rId750" Type="http://schemas.openxmlformats.org/officeDocument/2006/relationships/customXml" Target="../ink/ink3730.xml"/><Relationship Id="rId848" Type="http://schemas.openxmlformats.org/officeDocument/2006/relationships/customXml" Target="../ink/ink3828.xml"/><Relationship Id="rId487" Type="http://schemas.openxmlformats.org/officeDocument/2006/relationships/customXml" Target="../ink/ink3530.xml"/><Relationship Id="rId610" Type="http://schemas.openxmlformats.org/officeDocument/2006/relationships/image" Target="../media/image979.png"/><Relationship Id="rId694" Type="http://schemas.openxmlformats.org/officeDocument/2006/relationships/customXml" Target="../ink/ink3674.xml"/><Relationship Id="rId708" Type="http://schemas.openxmlformats.org/officeDocument/2006/relationships/customXml" Target="../ink/ink3688.xml"/><Relationship Id="rId347" Type="http://schemas.openxmlformats.org/officeDocument/2006/relationships/customXml" Target="../ink/ink3444.xml"/><Relationship Id="rId44" Type="http://schemas.openxmlformats.org/officeDocument/2006/relationships/customXml" Target="../ink/ink3263.xml"/><Relationship Id="rId554" Type="http://schemas.openxmlformats.org/officeDocument/2006/relationships/image" Target="../media/image955.png"/><Relationship Id="rId761" Type="http://schemas.openxmlformats.org/officeDocument/2006/relationships/customXml" Target="../ink/ink3741.xml"/><Relationship Id="rId193" Type="http://schemas.openxmlformats.org/officeDocument/2006/relationships/image" Target="../media/image10801.png"/><Relationship Id="rId207" Type="http://schemas.openxmlformats.org/officeDocument/2006/relationships/image" Target="../media/image10870.png"/><Relationship Id="rId414" Type="http://schemas.openxmlformats.org/officeDocument/2006/relationships/image" Target="../media/image9142.png"/><Relationship Id="rId498" Type="http://schemas.openxmlformats.org/officeDocument/2006/relationships/customXml" Target="../ink/ink3541.xml"/><Relationship Id="rId621" Type="http://schemas.openxmlformats.org/officeDocument/2006/relationships/customXml" Target="../ink/ink3622.xml"/><Relationship Id="rId260" Type="http://schemas.openxmlformats.org/officeDocument/2006/relationships/image" Target="../media/image11080.png"/><Relationship Id="rId719" Type="http://schemas.openxmlformats.org/officeDocument/2006/relationships/customXml" Target="../ink/ink3699.xml"/><Relationship Id="rId55" Type="http://schemas.openxmlformats.org/officeDocument/2006/relationships/customXml" Target="../ink/ink3268.xml"/><Relationship Id="rId120" Type="http://schemas.openxmlformats.org/officeDocument/2006/relationships/customXml" Target="../ink/ink3313.xml"/><Relationship Id="rId358" Type="http://schemas.openxmlformats.org/officeDocument/2006/relationships/image" Target="../media/image8903.png"/><Relationship Id="rId565" Type="http://schemas.openxmlformats.org/officeDocument/2006/relationships/customXml" Target="../ink/ink3590.xml"/><Relationship Id="rId772" Type="http://schemas.openxmlformats.org/officeDocument/2006/relationships/customXml" Target="../ink/ink3752.xml"/><Relationship Id="rId218" Type="http://schemas.openxmlformats.org/officeDocument/2006/relationships/customXml" Target="../ink/ink3365.xml"/><Relationship Id="rId425" Type="http://schemas.openxmlformats.org/officeDocument/2006/relationships/customXml" Target="../ink/ink3491.xml"/><Relationship Id="rId632" Type="http://schemas.openxmlformats.org/officeDocument/2006/relationships/customXml" Target="../ink/ink3628.xml"/><Relationship Id="rId271" Type="http://schemas.openxmlformats.org/officeDocument/2006/relationships/image" Target="../media/image252.png"/><Relationship Id="rId66" Type="http://schemas.openxmlformats.org/officeDocument/2006/relationships/customXml" Target="../ink/ink3273.xml"/><Relationship Id="rId131" Type="http://schemas.openxmlformats.org/officeDocument/2006/relationships/customXml" Target="../ink/ink3319.xml"/><Relationship Id="rId369" Type="http://schemas.openxmlformats.org/officeDocument/2006/relationships/customXml" Target="../ink/ink3459.xml"/><Relationship Id="rId576" Type="http://schemas.openxmlformats.org/officeDocument/2006/relationships/customXml" Target="../ink/ink3597.xml"/><Relationship Id="rId783" Type="http://schemas.openxmlformats.org/officeDocument/2006/relationships/customXml" Target="../ink/ink3763.xml"/><Relationship Id="rId229" Type="http://schemas.openxmlformats.org/officeDocument/2006/relationships/image" Target="../media/image8522.png"/><Relationship Id="rId436" Type="http://schemas.openxmlformats.org/officeDocument/2006/relationships/image" Target="../media/image924.png"/><Relationship Id="rId643" Type="http://schemas.openxmlformats.org/officeDocument/2006/relationships/customXml" Target="../ink/ink3634.xml"/></Relationships>
</file>

<file path=ppt/slides/_rels/slide1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905.xml"/><Relationship Id="rId671" Type="http://schemas.openxmlformats.org/officeDocument/2006/relationships/customXml" Target="../ink/ink4266.xml"/><Relationship Id="rId769" Type="http://schemas.openxmlformats.org/officeDocument/2006/relationships/customXml" Target="../ink/ink4364.xml"/><Relationship Id="rId21" Type="http://schemas.openxmlformats.org/officeDocument/2006/relationships/image" Target="../media/image11210.png"/><Relationship Id="rId324" Type="http://schemas.openxmlformats.org/officeDocument/2006/relationships/customXml" Target="../ink/ink4027.xml"/><Relationship Id="rId531" Type="http://schemas.openxmlformats.org/officeDocument/2006/relationships/customXml" Target="../ink/ink4165.xml"/><Relationship Id="rId629" Type="http://schemas.openxmlformats.org/officeDocument/2006/relationships/customXml" Target="../ink/ink4224.xml"/><Relationship Id="rId170" Type="http://schemas.openxmlformats.org/officeDocument/2006/relationships/customXml" Target="../ink/ink3934.xml"/><Relationship Id="rId836" Type="http://schemas.openxmlformats.org/officeDocument/2006/relationships/customXml" Target="../ink/ink4414.xml"/><Relationship Id="rId268" Type="http://schemas.openxmlformats.org/officeDocument/2006/relationships/customXml" Target="../ink/ink3988.xml"/><Relationship Id="rId475" Type="http://schemas.openxmlformats.org/officeDocument/2006/relationships/image" Target="../media/image943.png"/><Relationship Id="rId682" Type="http://schemas.openxmlformats.org/officeDocument/2006/relationships/customXml" Target="../ink/ink4277.xml"/><Relationship Id="rId32" Type="http://schemas.openxmlformats.org/officeDocument/2006/relationships/image" Target="../media/image10280.png"/><Relationship Id="rId128" Type="http://schemas.openxmlformats.org/officeDocument/2006/relationships/image" Target="../media/image11280.png"/><Relationship Id="rId335" Type="http://schemas.openxmlformats.org/officeDocument/2006/relationships/image" Target="../media/image8982.png"/><Relationship Id="rId542" Type="http://schemas.openxmlformats.org/officeDocument/2006/relationships/customXml" Target="../ink/ink4172.xml"/><Relationship Id="rId181" Type="http://schemas.openxmlformats.org/officeDocument/2006/relationships/image" Target="../media/image11480.png"/><Relationship Id="rId402" Type="http://schemas.openxmlformats.org/officeDocument/2006/relationships/customXml" Target="../ink/ink4071.xml"/><Relationship Id="rId847" Type="http://schemas.openxmlformats.org/officeDocument/2006/relationships/customXml" Target="../ink/ink4421.xml"/><Relationship Id="rId279" Type="http://schemas.openxmlformats.org/officeDocument/2006/relationships/customXml" Target="../ink/ink3996.xml"/><Relationship Id="rId486" Type="http://schemas.openxmlformats.org/officeDocument/2006/relationships/customXml" Target="../ink/ink4136.xml"/><Relationship Id="rId693" Type="http://schemas.openxmlformats.org/officeDocument/2006/relationships/customXml" Target="../ink/ink4288.xml"/><Relationship Id="rId707" Type="http://schemas.openxmlformats.org/officeDocument/2006/relationships/customXml" Target="../ink/ink4302.xml"/><Relationship Id="rId43" Type="http://schemas.openxmlformats.org/officeDocument/2006/relationships/image" Target="../media/image10320.png"/><Relationship Id="rId139" Type="http://schemas.openxmlformats.org/officeDocument/2006/relationships/customXml" Target="../ink/ink3918.xml"/><Relationship Id="rId346" Type="http://schemas.openxmlformats.org/officeDocument/2006/relationships/image" Target="../media/image9032.png"/><Relationship Id="rId553" Type="http://schemas.openxmlformats.org/officeDocument/2006/relationships/customXml" Target="../ink/ink4178.xml"/><Relationship Id="rId760" Type="http://schemas.openxmlformats.org/officeDocument/2006/relationships/customXml" Target="../ink/ink4355.xml"/><Relationship Id="rId192" Type="http://schemas.openxmlformats.org/officeDocument/2006/relationships/customXml" Target="../ink/ink3945.xml"/><Relationship Id="rId206" Type="http://schemas.openxmlformats.org/officeDocument/2006/relationships/customXml" Target="../ink/ink3952.xml"/><Relationship Id="rId413" Type="http://schemas.openxmlformats.org/officeDocument/2006/relationships/customXml" Target="../ink/ink4077.xml"/><Relationship Id="rId858" Type="http://schemas.openxmlformats.org/officeDocument/2006/relationships/customXml" Target="../ink/ink4427.xml"/><Relationship Id="rId497" Type="http://schemas.openxmlformats.org/officeDocument/2006/relationships/customXml" Target="../ink/ink4143.xml"/><Relationship Id="rId620" Type="http://schemas.openxmlformats.org/officeDocument/2006/relationships/customXml" Target="../ink/ink4216.xml"/><Relationship Id="rId718" Type="http://schemas.openxmlformats.org/officeDocument/2006/relationships/customXml" Target="../ink/ink4313.xml"/><Relationship Id="rId357" Type="http://schemas.openxmlformats.org/officeDocument/2006/relationships/customXml" Target="../ink/ink4046.xml"/><Relationship Id="rId54" Type="http://schemas.openxmlformats.org/officeDocument/2006/relationships/image" Target="../media/image10340.png"/><Relationship Id="rId217" Type="http://schemas.openxmlformats.org/officeDocument/2006/relationships/image" Target="../media/image1159.png"/><Relationship Id="rId564" Type="http://schemas.openxmlformats.org/officeDocument/2006/relationships/image" Target="../media/image11880.png"/><Relationship Id="rId771" Type="http://schemas.openxmlformats.org/officeDocument/2006/relationships/customXml" Target="../ink/ink4366.xml"/><Relationship Id="rId424" Type="http://schemas.openxmlformats.org/officeDocument/2006/relationships/customXml" Target="../ink/ink4083.xml"/><Relationship Id="rId631" Type="http://schemas.openxmlformats.org/officeDocument/2006/relationships/customXml" Target="../ink/ink4226.xml"/><Relationship Id="rId729" Type="http://schemas.openxmlformats.org/officeDocument/2006/relationships/customXml" Target="../ink/ink4324.xml"/><Relationship Id="rId270" Type="http://schemas.openxmlformats.org/officeDocument/2006/relationships/customXml" Target="../ink/ink3989.xml"/><Relationship Id="rId65" Type="http://schemas.openxmlformats.org/officeDocument/2006/relationships/image" Target="../media/image10360.png"/><Relationship Id="rId130" Type="http://schemas.openxmlformats.org/officeDocument/2006/relationships/image" Target="../media/image11290.png"/><Relationship Id="rId368" Type="http://schemas.openxmlformats.org/officeDocument/2006/relationships/customXml" Target="../ink/ink4052.xml"/><Relationship Id="rId575" Type="http://schemas.openxmlformats.org/officeDocument/2006/relationships/customXml" Target="../ink/ink4190.xml"/><Relationship Id="rId782" Type="http://schemas.openxmlformats.org/officeDocument/2006/relationships/customXml" Target="../ink/ink4377.xml"/><Relationship Id="rId228" Type="http://schemas.openxmlformats.org/officeDocument/2006/relationships/image" Target="../media/image8602.png"/><Relationship Id="rId435" Type="http://schemas.openxmlformats.org/officeDocument/2006/relationships/customXml" Target="../ink/ink4091.xml"/><Relationship Id="rId642" Type="http://schemas.openxmlformats.org/officeDocument/2006/relationships/customXml" Target="../ink/ink4237.xml"/><Relationship Id="rId281" Type="http://schemas.openxmlformats.org/officeDocument/2006/relationships/customXml" Target="../ink/ink3998.xml"/><Relationship Id="rId502" Type="http://schemas.openxmlformats.org/officeDocument/2006/relationships/customXml" Target="../ink/ink4147.xml"/><Relationship Id="rId76" Type="http://schemas.openxmlformats.org/officeDocument/2006/relationships/image" Target="../media/image10410.png"/><Relationship Id="rId141" Type="http://schemas.openxmlformats.org/officeDocument/2006/relationships/customXml" Target="../ink/ink3919.xml"/><Relationship Id="rId379" Type="http://schemas.openxmlformats.org/officeDocument/2006/relationships/customXml" Target="../ink/ink4058.xml"/><Relationship Id="rId586" Type="http://schemas.openxmlformats.org/officeDocument/2006/relationships/image" Target="../media/image11970.png"/><Relationship Id="rId793" Type="http://schemas.openxmlformats.org/officeDocument/2006/relationships/customXml" Target="../ink/ink4388.xml"/><Relationship Id="rId807" Type="http://schemas.openxmlformats.org/officeDocument/2006/relationships/customXml" Target="../ink/ink4402.xml"/><Relationship Id="rId7" Type="http://schemas.openxmlformats.org/officeDocument/2006/relationships/image" Target="../media/image11150.png"/><Relationship Id="rId239" Type="http://schemas.openxmlformats.org/officeDocument/2006/relationships/image" Target="../media/image8642.png"/><Relationship Id="rId446" Type="http://schemas.openxmlformats.org/officeDocument/2006/relationships/customXml" Target="../ink/ink4102.xml"/><Relationship Id="rId653" Type="http://schemas.openxmlformats.org/officeDocument/2006/relationships/customXml" Target="../ink/ink4248.xml"/><Relationship Id="rId292" Type="http://schemas.openxmlformats.org/officeDocument/2006/relationships/image" Target="../media/image8832.png"/><Relationship Id="rId306" Type="http://schemas.openxmlformats.org/officeDocument/2006/relationships/customXml" Target="../ink/ink4015.xml"/><Relationship Id="rId860" Type="http://schemas.openxmlformats.org/officeDocument/2006/relationships/customXml" Target="../ink/ink4428.xml"/><Relationship Id="rId87" Type="http://schemas.openxmlformats.org/officeDocument/2006/relationships/customXml" Target="../ink/ink3887.xml"/><Relationship Id="rId513" Type="http://schemas.openxmlformats.org/officeDocument/2006/relationships/image" Target="../media/image11710.png"/><Relationship Id="rId597" Type="http://schemas.openxmlformats.org/officeDocument/2006/relationships/customXml" Target="../ink/ink4203.xml"/><Relationship Id="rId720" Type="http://schemas.openxmlformats.org/officeDocument/2006/relationships/customXml" Target="../ink/ink4315.xml"/><Relationship Id="rId818" Type="http://schemas.openxmlformats.org/officeDocument/2006/relationships/customXml" Target="../ink/ink4405.xml"/><Relationship Id="rId152" Type="http://schemas.openxmlformats.org/officeDocument/2006/relationships/image" Target="../media/image11380.png"/><Relationship Id="rId457" Type="http://schemas.openxmlformats.org/officeDocument/2006/relationships/customXml" Target="../ink/ink4113.xml"/><Relationship Id="rId664" Type="http://schemas.openxmlformats.org/officeDocument/2006/relationships/customXml" Target="../ink/ink4259.xml"/><Relationship Id="rId14" Type="http://schemas.openxmlformats.org/officeDocument/2006/relationships/customXml" Target="../ink/ink3841.xml"/><Relationship Id="rId317" Type="http://schemas.openxmlformats.org/officeDocument/2006/relationships/image" Target="../media/image8912.png"/><Relationship Id="rId524" Type="http://schemas.openxmlformats.org/officeDocument/2006/relationships/image" Target="../media/image11760.png"/><Relationship Id="rId731" Type="http://schemas.openxmlformats.org/officeDocument/2006/relationships/customXml" Target="../ink/ink4326.xml"/><Relationship Id="rId98" Type="http://schemas.openxmlformats.org/officeDocument/2006/relationships/customXml" Target="../ink/ink3894.xml"/><Relationship Id="rId163" Type="http://schemas.openxmlformats.org/officeDocument/2006/relationships/customXml" Target="../ink/ink3930.xml"/><Relationship Id="rId370" Type="http://schemas.openxmlformats.org/officeDocument/2006/relationships/customXml" Target="../ink/ink4053.xml"/><Relationship Id="rId829" Type="http://schemas.openxmlformats.org/officeDocument/2006/relationships/image" Target="../media/image10270.png"/><Relationship Id="rId230" Type="http://schemas.openxmlformats.org/officeDocument/2006/relationships/customXml" Target="../ink/ink3966.xml"/><Relationship Id="rId468" Type="http://schemas.openxmlformats.org/officeDocument/2006/relationships/customXml" Target="../ink/ink4124.xml"/><Relationship Id="rId675" Type="http://schemas.openxmlformats.org/officeDocument/2006/relationships/customXml" Target="../ink/ink4270.xml"/><Relationship Id="rId25" Type="http://schemas.openxmlformats.org/officeDocument/2006/relationships/image" Target="../media/image7654.png"/><Relationship Id="rId328" Type="http://schemas.openxmlformats.org/officeDocument/2006/relationships/customXml" Target="../ink/ink4029.xml"/><Relationship Id="rId535" Type="http://schemas.openxmlformats.org/officeDocument/2006/relationships/image" Target="../media/image11790.png"/><Relationship Id="rId742" Type="http://schemas.openxmlformats.org/officeDocument/2006/relationships/customXml" Target="../ink/ink4337.xml"/><Relationship Id="rId174" Type="http://schemas.openxmlformats.org/officeDocument/2006/relationships/customXml" Target="../ink/ink3936.xml"/><Relationship Id="rId381" Type="http://schemas.openxmlformats.org/officeDocument/2006/relationships/image" Target="../media/image9192.png"/><Relationship Id="rId602" Type="http://schemas.openxmlformats.org/officeDocument/2006/relationships/image" Target="../media/image12040.png"/><Relationship Id="rId241" Type="http://schemas.openxmlformats.org/officeDocument/2006/relationships/image" Target="../media/image8652.png"/><Relationship Id="rId479" Type="http://schemas.openxmlformats.org/officeDocument/2006/relationships/customXml" Target="../ink/ink4132.xml"/><Relationship Id="rId686" Type="http://schemas.openxmlformats.org/officeDocument/2006/relationships/customXml" Target="../ink/ink4281.xml"/><Relationship Id="rId36" Type="http://schemas.openxmlformats.org/officeDocument/2006/relationships/image" Target="../media/image10301.png"/><Relationship Id="rId339" Type="http://schemas.openxmlformats.org/officeDocument/2006/relationships/customXml" Target="../ink/ink4036.xml"/><Relationship Id="rId546" Type="http://schemas.openxmlformats.org/officeDocument/2006/relationships/customXml" Target="../ink/ink4174.xml"/><Relationship Id="rId753" Type="http://schemas.openxmlformats.org/officeDocument/2006/relationships/customXml" Target="../ink/ink4348.xml"/><Relationship Id="rId101" Type="http://schemas.openxmlformats.org/officeDocument/2006/relationships/image" Target="../media/image10470.png"/><Relationship Id="rId185" Type="http://schemas.openxmlformats.org/officeDocument/2006/relationships/image" Target="../media/image11501.png"/><Relationship Id="rId406" Type="http://schemas.openxmlformats.org/officeDocument/2006/relationships/customXml" Target="../ink/ink4073.xml"/><Relationship Id="rId392" Type="http://schemas.openxmlformats.org/officeDocument/2006/relationships/customXml" Target="../ink/ink4065.xml"/><Relationship Id="rId613" Type="http://schemas.openxmlformats.org/officeDocument/2006/relationships/image" Target="../media/image12090.png"/><Relationship Id="rId697" Type="http://schemas.openxmlformats.org/officeDocument/2006/relationships/customXml" Target="../ink/ink4292.xml"/><Relationship Id="rId820" Type="http://schemas.openxmlformats.org/officeDocument/2006/relationships/customXml" Target="../ink/ink4406.xml"/><Relationship Id="rId252" Type="http://schemas.openxmlformats.org/officeDocument/2006/relationships/image" Target="../media/image8702.png"/><Relationship Id="rId47" Type="http://schemas.openxmlformats.org/officeDocument/2006/relationships/image" Target="../media/image10330.png"/><Relationship Id="rId112" Type="http://schemas.openxmlformats.org/officeDocument/2006/relationships/image" Target="../media/image10520.png"/><Relationship Id="rId557" Type="http://schemas.openxmlformats.org/officeDocument/2006/relationships/customXml" Target="../ink/ink4180.xml"/><Relationship Id="rId764" Type="http://schemas.openxmlformats.org/officeDocument/2006/relationships/customXml" Target="../ink/ink4359.xml"/><Relationship Id="rId196" Type="http://schemas.openxmlformats.org/officeDocument/2006/relationships/customXml" Target="../ink/ink3947.xml"/><Relationship Id="rId417" Type="http://schemas.openxmlformats.org/officeDocument/2006/relationships/image" Target="../media/image935.png"/><Relationship Id="rId624" Type="http://schemas.openxmlformats.org/officeDocument/2006/relationships/customXml" Target="../ink/ink4219.xml"/><Relationship Id="rId831" Type="http://schemas.openxmlformats.org/officeDocument/2006/relationships/image" Target="../media/image12201.png"/><Relationship Id="rId263" Type="http://schemas.openxmlformats.org/officeDocument/2006/relationships/customXml" Target="../ink/ink3985.xml"/><Relationship Id="rId470" Type="http://schemas.openxmlformats.org/officeDocument/2006/relationships/image" Target="../media/image965.png"/><Relationship Id="rId58" Type="http://schemas.openxmlformats.org/officeDocument/2006/relationships/customXml" Target="../ink/ink3865.xml"/><Relationship Id="rId123" Type="http://schemas.openxmlformats.org/officeDocument/2006/relationships/customXml" Target="../ink/ink3908.xml"/><Relationship Id="rId330" Type="http://schemas.openxmlformats.org/officeDocument/2006/relationships/image" Target="../media/image8962.png"/><Relationship Id="rId568" Type="http://schemas.openxmlformats.org/officeDocument/2006/relationships/image" Target="../media/image11901.png"/><Relationship Id="rId775" Type="http://schemas.openxmlformats.org/officeDocument/2006/relationships/customXml" Target="../ink/ink4370.xml"/><Relationship Id="rId428" Type="http://schemas.openxmlformats.org/officeDocument/2006/relationships/image" Target="../media/image940.png"/><Relationship Id="rId635" Type="http://schemas.openxmlformats.org/officeDocument/2006/relationships/customXml" Target="../ink/ink4230.xml"/><Relationship Id="rId842" Type="http://schemas.openxmlformats.org/officeDocument/2006/relationships/customXml" Target="../ink/ink4417.xml"/><Relationship Id="rId274" Type="http://schemas.openxmlformats.org/officeDocument/2006/relationships/image" Target="../media/image8792.png"/><Relationship Id="rId481" Type="http://schemas.openxmlformats.org/officeDocument/2006/relationships/customXml" Target="../ink/ink4133.xml"/><Relationship Id="rId702" Type="http://schemas.openxmlformats.org/officeDocument/2006/relationships/customXml" Target="../ink/ink4297.xml"/><Relationship Id="rId69" Type="http://schemas.openxmlformats.org/officeDocument/2006/relationships/image" Target="../media/image10380.png"/><Relationship Id="rId134" Type="http://schemas.openxmlformats.org/officeDocument/2006/relationships/customXml" Target="../ink/ink3915.xml"/><Relationship Id="rId579" Type="http://schemas.openxmlformats.org/officeDocument/2006/relationships/customXml" Target="../ink/ink4192.xml"/><Relationship Id="rId786" Type="http://schemas.openxmlformats.org/officeDocument/2006/relationships/customXml" Target="../ink/ink4381.xml"/><Relationship Id="rId341" Type="http://schemas.openxmlformats.org/officeDocument/2006/relationships/customXml" Target="../ink/ink4037.xml"/><Relationship Id="rId439" Type="http://schemas.openxmlformats.org/officeDocument/2006/relationships/customXml" Target="../ink/ink4095.xml"/><Relationship Id="rId646" Type="http://schemas.openxmlformats.org/officeDocument/2006/relationships/customXml" Target="../ink/ink4241.xml"/><Relationship Id="rId201" Type="http://schemas.openxmlformats.org/officeDocument/2006/relationships/image" Target="../media/image8492.png"/><Relationship Id="rId285" Type="http://schemas.openxmlformats.org/officeDocument/2006/relationships/customXml" Target="../ink/ink4001.xml"/><Relationship Id="rId506" Type="http://schemas.openxmlformats.org/officeDocument/2006/relationships/customXml" Target="../ink/ink4149.xml"/><Relationship Id="rId853" Type="http://schemas.openxmlformats.org/officeDocument/2006/relationships/image" Target="../media/image12280.png"/><Relationship Id="rId492" Type="http://schemas.openxmlformats.org/officeDocument/2006/relationships/customXml" Target="../ink/ink4140.xml"/><Relationship Id="rId713" Type="http://schemas.openxmlformats.org/officeDocument/2006/relationships/customXml" Target="../ink/ink4308.xml"/><Relationship Id="rId797" Type="http://schemas.openxmlformats.org/officeDocument/2006/relationships/customXml" Target="../ink/ink4392.xml"/><Relationship Id="rId145" Type="http://schemas.openxmlformats.org/officeDocument/2006/relationships/customXml" Target="../ink/ink3921.xml"/><Relationship Id="rId352" Type="http://schemas.openxmlformats.org/officeDocument/2006/relationships/image" Target="../media/image9052.png"/><Relationship Id="rId212" Type="http://schemas.openxmlformats.org/officeDocument/2006/relationships/customXml" Target="../ink/ink3955.xml"/><Relationship Id="rId657" Type="http://schemas.openxmlformats.org/officeDocument/2006/relationships/customXml" Target="../ink/ink4252.xml"/><Relationship Id="rId864" Type="http://schemas.openxmlformats.org/officeDocument/2006/relationships/customXml" Target="../ink/ink4430.xml"/><Relationship Id="rId296" Type="http://schemas.openxmlformats.org/officeDocument/2006/relationships/customXml" Target="../ink/ink4008.xml"/><Relationship Id="rId517" Type="http://schemas.openxmlformats.org/officeDocument/2006/relationships/image" Target="../media/image11730.png"/><Relationship Id="rId724" Type="http://schemas.openxmlformats.org/officeDocument/2006/relationships/customXml" Target="../ink/ink4319.xml"/><Relationship Id="rId60" Type="http://schemas.openxmlformats.org/officeDocument/2006/relationships/customXml" Target="../ink/ink3867.xml"/><Relationship Id="rId156" Type="http://schemas.openxmlformats.org/officeDocument/2006/relationships/image" Target="../media/image11401.png"/><Relationship Id="rId363" Type="http://schemas.openxmlformats.org/officeDocument/2006/relationships/image" Target="../media/image9112.png"/><Relationship Id="rId570" Type="http://schemas.openxmlformats.org/officeDocument/2006/relationships/customXml" Target="../ink/ink4187.xml"/><Relationship Id="rId223" Type="http://schemas.openxmlformats.org/officeDocument/2006/relationships/customXml" Target="../ink/ink3961.xml"/><Relationship Id="rId430" Type="http://schemas.openxmlformats.org/officeDocument/2006/relationships/customXml" Target="../ink/ink4087.xml"/><Relationship Id="rId668" Type="http://schemas.openxmlformats.org/officeDocument/2006/relationships/customXml" Target="../ink/ink4263.xml"/><Relationship Id="rId18" Type="http://schemas.openxmlformats.org/officeDocument/2006/relationships/customXml" Target="../ink/ink3843.xml"/><Relationship Id="rId528" Type="http://schemas.openxmlformats.org/officeDocument/2006/relationships/customXml" Target="../ink/ink4163.xml"/><Relationship Id="rId735" Type="http://schemas.openxmlformats.org/officeDocument/2006/relationships/customXml" Target="../ink/ink4330.xml"/><Relationship Id="rId167" Type="http://schemas.openxmlformats.org/officeDocument/2006/relationships/customXml" Target="../ink/ink3932.xml"/><Relationship Id="rId374" Type="http://schemas.openxmlformats.org/officeDocument/2006/relationships/customXml" Target="../ink/ink4055.xml"/><Relationship Id="rId581" Type="http://schemas.openxmlformats.org/officeDocument/2006/relationships/image" Target="../media/image11950.png"/><Relationship Id="rId71" Type="http://schemas.openxmlformats.org/officeDocument/2006/relationships/image" Target="../media/image10390.png"/><Relationship Id="rId234" Type="http://schemas.openxmlformats.org/officeDocument/2006/relationships/customXml" Target="../ink/ink3969.xml"/><Relationship Id="rId679" Type="http://schemas.openxmlformats.org/officeDocument/2006/relationships/customXml" Target="../ink/ink4274.xml"/><Relationship Id="rId802" Type="http://schemas.openxmlformats.org/officeDocument/2006/relationships/customXml" Target="../ink/ink4397.xml"/><Relationship Id="rId2" Type="http://schemas.openxmlformats.org/officeDocument/2006/relationships/customXml" Target="../ink/ink3835.xml"/><Relationship Id="rId29" Type="http://schemas.openxmlformats.org/officeDocument/2006/relationships/image" Target="../media/image10230.png"/><Relationship Id="rId441" Type="http://schemas.openxmlformats.org/officeDocument/2006/relationships/customXml" Target="../ink/ink4097.xml"/><Relationship Id="rId539" Type="http://schemas.openxmlformats.org/officeDocument/2006/relationships/customXml" Target="../ink/ink4170.xml"/><Relationship Id="rId746" Type="http://schemas.openxmlformats.org/officeDocument/2006/relationships/customXml" Target="../ink/ink4341.xml"/><Relationship Id="rId178" Type="http://schemas.openxmlformats.org/officeDocument/2006/relationships/customXml" Target="../ink/ink3938.xml"/><Relationship Id="rId301" Type="http://schemas.openxmlformats.org/officeDocument/2006/relationships/image" Target="../media/image8862.png"/><Relationship Id="rId82" Type="http://schemas.openxmlformats.org/officeDocument/2006/relationships/customXml" Target="../ink/ink3883.xml"/><Relationship Id="rId385" Type="http://schemas.openxmlformats.org/officeDocument/2006/relationships/image" Target="../media/image9212.png"/><Relationship Id="rId592" Type="http://schemas.openxmlformats.org/officeDocument/2006/relationships/customXml" Target="../ink/ink4200.xml"/><Relationship Id="rId606" Type="http://schemas.openxmlformats.org/officeDocument/2006/relationships/customXml" Target="../ink/ink4208.xml"/><Relationship Id="rId245" Type="http://schemas.openxmlformats.org/officeDocument/2006/relationships/image" Target="../media/image8672.png"/><Relationship Id="rId452" Type="http://schemas.openxmlformats.org/officeDocument/2006/relationships/customXml" Target="../ink/ink4108.xml"/><Relationship Id="rId105" Type="http://schemas.openxmlformats.org/officeDocument/2006/relationships/customXml" Target="../ink/ink3899.xml"/><Relationship Id="rId312" Type="http://schemas.openxmlformats.org/officeDocument/2006/relationships/customXml" Target="../ink/ink4019.xml"/><Relationship Id="rId757" Type="http://schemas.openxmlformats.org/officeDocument/2006/relationships/customXml" Target="../ink/ink4352.xml"/><Relationship Id="rId93" Type="http://schemas.openxmlformats.org/officeDocument/2006/relationships/customXml" Target="../ink/ink3891.xml"/><Relationship Id="rId189" Type="http://schemas.openxmlformats.org/officeDocument/2006/relationships/image" Target="../media/image11520.png"/><Relationship Id="rId396" Type="http://schemas.openxmlformats.org/officeDocument/2006/relationships/image" Target="../media/image926.png"/><Relationship Id="rId617" Type="http://schemas.openxmlformats.org/officeDocument/2006/relationships/customXml" Target="../ink/ink4214.xml"/><Relationship Id="rId824" Type="http://schemas.openxmlformats.org/officeDocument/2006/relationships/customXml" Target="../ink/ink4408.xml"/><Relationship Id="rId256" Type="http://schemas.openxmlformats.org/officeDocument/2006/relationships/image" Target="../media/image8722.png"/><Relationship Id="rId463" Type="http://schemas.openxmlformats.org/officeDocument/2006/relationships/customXml" Target="../ink/ink4119.xml"/><Relationship Id="rId670" Type="http://schemas.openxmlformats.org/officeDocument/2006/relationships/customXml" Target="../ink/ink4265.xml"/><Relationship Id="rId116" Type="http://schemas.openxmlformats.org/officeDocument/2006/relationships/image" Target="../media/image10540.png"/><Relationship Id="rId323" Type="http://schemas.openxmlformats.org/officeDocument/2006/relationships/image" Target="../media/image8932.png"/><Relationship Id="rId530" Type="http://schemas.openxmlformats.org/officeDocument/2006/relationships/customXml" Target="../ink/ink4164.xml"/><Relationship Id="rId768" Type="http://schemas.openxmlformats.org/officeDocument/2006/relationships/customXml" Target="../ink/ink4363.xml"/><Relationship Id="rId20" Type="http://schemas.openxmlformats.org/officeDocument/2006/relationships/customXml" Target="../ink/ink3844.xml"/><Relationship Id="rId628" Type="http://schemas.openxmlformats.org/officeDocument/2006/relationships/customXml" Target="../ink/ink4223.xml"/><Relationship Id="rId835" Type="http://schemas.openxmlformats.org/officeDocument/2006/relationships/image" Target="../media/image8002.png"/><Relationship Id="rId267" Type="http://schemas.openxmlformats.org/officeDocument/2006/relationships/image" Target="../media/image8762.png"/><Relationship Id="rId474" Type="http://schemas.openxmlformats.org/officeDocument/2006/relationships/customXml" Target="../ink/ink4129.xml"/><Relationship Id="rId127" Type="http://schemas.openxmlformats.org/officeDocument/2006/relationships/customXml" Target="../ink/ink3910.xml"/><Relationship Id="rId681" Type="http://schemas.openxmlformats.org/officeDocument/2006/relationships/customXml" Target="../ink/ink4276.xml"/><Relationship Id="rId779" Type="http://schemas.openxmlformats.org/officeDocument/2006/relationships/customXml" Target="../ink/ink4374.xml"/><Relationship Id="rId31" Type="http://schemas.openxmlformats.org/officeDocument/2006/relationships/customXml" Target="../ink/ink3849.xml"/><Relationship Id="rId334" Type="http://schemas.openxmlformats.org/officeDocument/2006/relationships/customXml" Target="../ink/ink4033.xml"/><Relationship Id="rId541" Type="http://schemas.openxmlformats.org/officeDocument/2006/relationships/customXml" Target="../ink/ink4171.xml"/><Relationship Id="rId639" Type="http://schemas.openxmlformats.org/officeDocument/2006/relationships/customXml" Target="../ink/ink4234.xml"/><Relationship Id="rId180" Type="http://schemas.openxmlformats.org/officeDocument/2006/relationships/customXml" Target="../ink/ink3939.xml"/><Relationship Id="rId278" Type="http://schemas.openxmlformats.org/officeDocument/2006/relationships/customXml" Target="../ink/ink3995.xml"/><Relationship Id="rId401" Type="http://schemas.openxmlformats.org/officeDocument/2006/relationships/customXml" Target="../ink/ink4070.xml"/><Relationship Id="rId846" Type="http://schemas.openxmlformats.org/officeDocument/2006/relationships/customXml" Target="../ink/ink4420.xml"/><Relationship Id="rId485" Type="http://schemas.openxmlformats.org/officeDocument/2006/relationships/customXml" Target="../ink/ink4135.xml"/><Relationship Id="rId692" Type="http://schemas.openxmlformats.org/officeDocument/2006/relationships/customXml" Target="../ink/ink4287.xml"/><Relationship Id="rId706" Type="http://schemas.openxmlformats.org/officeDocument/2006/relationships/customXml" Target="../ink/ink4301.xml"/><Relationship Id="rId42" Type="http://schemas.openxmlformats.org/officeDocument/2006/relationships/customXml" Target="../ink/ink3854.xml"/><Relationship Id="rId138" Type="http://schemas.openxmlformats.org/officeDocument/2006/relationships/image" Target="../media/image11310.png"/><Relationship Id="rId345" Type="http://schemas.openxmlformats.org/officeDocument/2006/relationships/customXml" Target="../ink/ink4039.xml"/><Relationship Id="rId552" Type="http://schemas.openxmlformats.org/officeDocument/2006/relationships/image" Target="../media/image973.png"/><Relationship Id="rId191" Type="http://schemas.openxmlformats.org/officeDocument/2006/relationships/image" Target="../media/image11530.png"/><Relationship Id="rId205" Type="http://schemas.openxmlformats.org/officeDocument/2006/relationships/image" Target="../media/image8513.png"/><Relationship Id="rId412" Type="http://schemas.openxmlformats.org/officeDocument/2006/relationships/image" Target="../media/image933.png"/><Relationship Id="rId857" Type="http://schemas.openxmlformats.org/officeDocument/2006/relationships/image" Target="../media/image12301.png"/><Relationship Id="rId289" Type="http://schemas.openxmlformats.org/officeDocument/2006/relationships/image" Target="../media/image8822.png"/><Relationship Id="rId496" Type="http://schemas.openxmlformats.org/officeDocument/2006/relationships/image" Target="../media/image11670.png"/><Relationship Id="rId717" Type="http://schemas.openxmlformats.org/officeDocument/2006/relationships/customXml" Target="../ink/ink4312.xml"/><Relationship Id="rId53" Type="http://schemas.openxmlformats.org/officeDocument/2006/relationships/customXml" Target="../ink/ink3862.xml"/><Relationship Id="rId149" Type="http://schemas.openxmlformats.org/officeDocument/2006/relationships/customXml" Target="../ink/ink3923.xml"/><Relationship Id="rId356" Type="http://schemas.openxmlformats.org/officeDocument/2006/relationships/image" Target="../media/image9072.png"/><Relationship Id="rId563" Type="http://schemas.openxmlformats.org/officeDocument/2006/relationships/customXml" Target="../ink/ink4183.xml"/><Relationship Id="rId770" Type="http://schemas.openxmlformats.org/officeDocument/2006/relationships/customXml" Target="../ink/ink4365.xml"/><Relationship Id="rId216" Type="http://schemas.openxmlformats.org/officeDocument/2006/relationships/customXml" Target="../ink/ink3957.xml"/><Relationship Id="rId423" Type="http://schemas.openxmlformats.org/officeDocument/2006/relationships/image" Target="../media/image938.png"/><Relationship Id="rId630" Type="http://schemas.openxmlformats.org/officeDocument/2006/relationships/customXml" Target="../ink/ink4225.xml"/><Relationship Id="rId728" Type="http://schemas.openxmlformats.org/officeDocument/2006/relationships/customXml" Target="../ink/ink4323.xml"/><Relationship Id="rId64" Type="http://schemas.openxmlformats.org/officeDocument/2006/relationships/customXml" Target="../ink/ink3871.xml"/><Relationship Id="rId367" Type="http://schemas.openxmlformats.org/officeDocument/2006/relationships/image" Target="../media/image9132.png"/><Relationship Id="rId574" Type="http://schemas.openxmlformats.org/officeDocument/2006/relationships/image" Target="../media/image11920.png"/><Relationship Id="rId227" Type="http://schemas.openxmlformats.org/officeDocument/2006/relationships/customXml" Target="../ink/ink3964.xml"/><Relationship Id="rId781" Type="http://schemas.openxmlformats.org/officeDocument/2006/relationships/customXml" Target="../ink/ink4376.xml"/><Relationship Id="rId434" Type="http://schemas.openxmlformats.org/officeDocument/2006/relationships/customXml" Target="../ink/ink4090.xml"/><Relationship Id="rId641" Type="http://schemas.openxmlformats.org/officeDocument/2006/relationships/customXml" Target="../ink/ink4236.xml"/><Relationship Id="rId739" Type="http://schemas.openxmlformats.org/officeDocument/2006/relationships/customXml" Target="../ink/ink4334.xml"/><Relationship Id="rId280" Type="http://schemas.openxmlformats.org/officeDocument/2006/relationships/customXml" Target="../ink/ink3997.xml"/><Relationship Id="rId501" Type="http://schemas.openxmlformats.org/officeDocument/2006/relationships/image" Target="../media/image11680.png"/><Relationship Id="rId75" Type="http://schemas.openxmlformats.org/officeDocument/2006/relationships/customXml" Target="../ink/ink3877.xml"/><Relationship Id="rId140" Type="http://schemas.openxmlformats.org/officeDocument/2006/relationships/image" Target="../media/image11320.png"/><Relationship Id="rId378" Type="http://schemas.openxmlformats.org/officeDocument/2006/relationships/customXml" Target="../ink/ink4057.xml"/><Relationship Id="rId585" Type="http://schemas.openxmlformats.org/officeDocument/2006/relationships/customXml" Target="../ink/ink4196.xml"/><Relationship Id="rId792" Type="http://schemas.openxmlformats.org/officeDocument/2006/relationships/customXml" Target="../ink/ink4387.xml"/><Relationship Id="rId806" Type="http://schemas.openxmlformats.org/officeDocument/2006/relationships/customXml" Target="../ink/ink4401.xml"/><Relationship Id="rId6" Type="http://schemas.openxmlformats.org/officeDocument/2006/relationships/customXml" Target="../ink/ink3837.xml"/><Relationship Id="rId238" Type="http://schemas.openxmlformats.org/officeDocument/2006/relationships/customXml" Target="../ink/ink3971.xml"/><Relationship Id="rId445" Type="http://schemas.openxmlformats.org/officeDocument/2006/relationships/customXml" Target="../ink/ink4101.xml"/><Relationship Id="rId652" Type="http://schemas.openxmlformats.org/officeDocument/2006/relationships/customXml" Target="../ink/ink4247.xml"/><Relationship Id="rId291" Type="http://schemas.openxmlformats.org/officeDocument/2006/relationships/customXml" Target="../ink/ink4005.xml"/><Relationship Id="rId305" Type="http://schemas.openxmlformats.org/officeDocument/2006/relationships/customXml" Target="../ink/ink4014.xml"/><Relationship Id="rId512" Type="http://schemas.openxmlformats.org/officeDocument/2006/relationships/customXml" Target="../ink/ink4154.xml"/><Relationship Id="rId86" Type="http://schemas.openxmlformats.org/officeDocument/2006/relationships/customXml" Target="../ink/ink3886.xml"/><Relationship Id="rId151" Type="http://schemas.openxmlformats.org/officeDocument/2006/relationships/customXml" Target="../ink/ink3924.xml"/><Relationship Id="rId389" Type="http://schemas.openxmlformats.org/officeDocument/2006/relationships/image" Target="../media/image9232.png"/><Relationship Id="rId596" Type="http://schemas.openxmlformats.org/officeDocument/2006/relationships/customXml" Target="../ink/ink4202.xml"/><Relationship Id="rId817" Type="http://schemas.openxmlformats.org/officeDocument/2006/relationships/image" Target="../media/image12170.png"/><Relationship Id="rId249" Type="http://schemas.openxmlformats.org/officeDocument/2006/relationships/customXml" Target="../ink/ink3977.xml"/><Relationship Id="rId456" Type="http://schemas.openxmlformats.org/officeDocument/2006/relationships/customXml" Target="../ink/ink4112.xml"/><Relationship Id="rId663" Type="http://schemas.openxmlformats.org/officeDocument/2006/relationships/customXml" Target="../ink/ink4258.xml"/><Relationship Id="rId13" Type="http://schemas.openxmlformats.org/officeDocument/2006/relationships/image" Target="../media/image11170.png"/><Relationship Id="rId109" Type="http://schemas.openxmlformats.org/officeDocument/2006/relationships/customXml" Target="../ink/ink3901.xml"/><Relationship Id="rId316" Type="http://schemas.openxmlformats.org/officeDocument/2006/relationships/customXml" Target="../ink/ink4022.xml"/><Relationship Id="rId523" Type="http://schemas.openxmlformats.org/officeDocument/2006/relationships/customXml" Target="../ink/ink4160.xml"/><Relationship Id="rId97" Type="http://schemas.openxmlformats.org/officeDocument/2006/relationships/customXml" Target="../ink/ink3893.xml"/><Relationship Id="rId730" Type="http://schemas.openxmlformats.org/officeDocument/2006/relationships/customXml" Target="../ink/ink4325.xml"/><Relationship Id="rId828" Type="http://schemas.openxmlformats.org/officeDocument/2006/relationships/customXml" Target="../ink/ink4410.xml"/><Relationship Id="rId162" Type="http://schemas.openxmlformats.org/officeDocument/2006/relationships/image" Target="../media/image11430.png"/><Relationship Id="rId467" Type="http://schemas.openxmlformats.org/officeDocument/2006/relationships/customXml" Target="../ink/ink4123.xml"/><Relationship Id="rId674" Type="http://schemas.openxmlformats.org/officeDocument/2006/relationships/customXml" Target="../ink/ink4269.xml"/><Relationship Id="rId24" Type="http://schemas.openxmlformats.org/officeDocument/2006/relationships/customXml" Target="../ink/ink3846.xml"/><Relationship Id="rId327" Type="http://schemas.openxmlformats.org/officeDocument/2006/relationships/image" Target="../media/image8952.png"/><Relationship Id="rId534" Type="http://schemas.openxmlformats.org/officeDocument/2006/relationships/customXml" Target="../ink/ink4167.xml"/><Relationship Id="rId741" Type="http://schemas.openxmlformats.org/officeDocument/2006/relationships/customXml" Target="../ink/ink4336.xml"/><Relationship Id="rId839" Type="http://schemas.openxmlformats.org/officeDocument/2006/relationships/image" Target="../media/image12230.png"/><Relationship Id="rId173" Type="http://schemas.openxmlformats.org/officeDocument/2006/relationships/image" Target="../media/image11450.png"/><Relationship Id="rId380" Type="http://schemas.openxmlformats.org/officeDocument/2006/relationships/customXml" Target="../ink/ink4059.xml"/><Relationship Id="rId601" Type="http://schemas.openxmlformats.org/officeDocument/2006/relationships/customXml" Target="../ink/ink4205.xml"/><Relationship Id="rId240" Type="http://schemas.openxmlformats.org/officeDocument/2006/relationships/customXml" Target="../ink/ink3972.xml"/><Relationship Id="rId478" Type="http://schemas.openxmlformats.org/officeDocument/2006/relationships/customXml" Target="../ink/ink4131.xml"/><Relationship Id="rId685" Type="http://schemas.openxmlformats.org/officeDocument/2006/relationships/customXml" Target="../ink/ink4280.xml"/><Relationship Id="rId35" Type="http://schemas.openxmlformats.org/officeDocument/2006/relationships/customXml" Target="../ink/ink3851.xml"/><Relationship Id="rId100" Type="http://schemas.openxmlformats.org/officeDocument/2006/relationships/customXml" Target="../ink/ink3896.xml"/><Relationship Id="rId338" Type="http://schemas.openxmlformats.org/officeDocument/2006/relationships/customXml" Target="../ink/ink4035.xml"/><Relationship Id="rId545" Type="http://schemas.openxmlformats.org/officeDocument/2006/relationships/image" Target="../media/image11830.png"/><Relationship Id="rId752" Type="http://schemas.openxmlformats.org/officeDocument/2006/relationships/customXml" Target="../ink/ink4347.xml"/><Relationship Id="rId8" Type="http://schemas.openxmlformats.org/officeDocument/2006/relationships/customXml" Target="../ink/ink3838.xml"/><Relationship Id="rId142" Type="http://schemas.openxmlformats.org/officeDocument/2006/relationships/image" Target="../media/image11330.png"/><Relationship Id="rId184" Type="http://schemas.openxmlformats.org/officeDocument/2006/relationships/customXml" Target="../ink/ink3941.xml"/><Relationship Id="rId391" Type="http://schemas.openxmlformats.org/officeDocument/2006/relationships/image" Target="../media/image924.png"/><Relationship Id="rId405" Type="http://schemas.openxmlformats.org/officeDocument/2006/relationships/image" Target="../media/image930.png"/><Relationship Id="rId447" Type="http://schemas.openxmlformats.org/officeDocument/2006/relationships/customXml" Target="../ink/ink4103.xml"/><Relationship Id="rId612" Type="http://schemas.openxmlformats.org/officeDocument/2006/relationships/customXml" Target="../ink/ink4211.xml"/><Relationship Id="rId794" Type="http://schemas.openxmlformats.org/officeDocument/2006/relationships/customXml" Target="../ink/ink4389.xml"/><Relationship Id="rId251" Type="http://schemas.openxmlformats.org/officeDocument/2006/relationships/customXml" Target="../ink/ink3978.xml"/><Relationship Id="rId489" Type="http://schemas.openxmlformats.org/officeDocument/2006/relationships/customXml" Target="../ink/ink4138.xml"/><Relationship Id="rId654" Type="http://schemas.openxmlformats.org/officeDocument/2006/relationships/customXml" Target="../ink/ink4249.xml"/><Relationship Id="rId696" Type="http://schemas.openxmlformats.org/officeDocument/2006/relationships/customXml" Target="../ink/ink4291.xml"/><Relationship Id="rId861" Type="http://schemas.openxmlformats.org/officeDocument/2006/relationships/image" Target="../media/image12320.png"/><Relationship Id="rId46" Type="http://schemas.openxmlformats.org/officeDocument/2006/relationships/customXml" Target="../ink/ink3856.xml"/><Relationship Id="rId293" Type="http://schemas.openxmlformats.org/officeDocument/2006/relationships/customXml" Target="../ink/ink4006.xml"/><Relationship Id="rId307" Type="http://schemas.openxmlformats.org/officeDocument/2006/relationships/customXml" Target="../ink/ink4016.xml"/><Relationship Id="rId349" Type="http://schemas.openxmlformats.org/officeDocument/2006/relationships/image" Target="../media/image9042.png"/><Relationship Id="rId514" Type="http://schemas.openxmlformats.org/officeDocument/2006/relationships/customXml" Target="../ink/ink4155.xml"/><Relationship Id="rId556" Type="http://schemas.openxmlformats.org/officeDocument/2006/relationships/image" Target="../media/image975.png"/><Relationship Id="rId721" Type="http://schemas.openxmlformats.org/officeDocument/2006/relationships/customXml" Target="../ink/ink4316.xml"/><Relationship Id="rId763" Type="http://schemas.openxmlformats.org/officeDocument/2006/relationships/customXml" Target="../ink/ink4358.xml"/><Relationship Id="rId88" Type="http://schemas.openxmlformats.org/officeDocument/2006/relationships/image" Target="../media/image10430.png"/><Relationship Id="rId111" Type="http://schemas.openxmlformats.org/officeDocument/2006/relationships/customXml" Target="../ink/ink3902.xml"/><Relationship Id="rId153" Type="http://schemas.openxmlformats.org/officeDocument/2006/relationships/customXml" Target="../ink/ink3925.xml"/><Relationship Id="rId195" Type="http://schemas.openxmlformats.org/officeDocument/2006/relationships/image" Target="../media/image11550.png"/><Relationship Id="rId209" Type="http://schemas.openxmlformats.org/officeDocument/2006/relationships/image" Target="../media/image10950.png"/><Relationship Id="rId360" Type="http://schemas.openxmlformats.org/officeDocument/2006/relationships/customXml" Target="../ink/ink4048.xml"/><Relationship Id="rId416" Type="http://schemas.openxmlformats.org/officeDocument/2006/relationships/customXml" Target="../ink/ink4079.xml"/><Relationship Id="rId598" Type="http://schemas.openxmlformats.org/officeDocument/2006/relationships/image" Target="../media/image12020.png"/><Relationship Id="rId819" Type="http://schemas.openxmlformats.org/officeDocument/2006/relationships/image" Target="../media/image12180.png"/><Relationship Id="rId220" Type="http://schemas.openxmlformats.org/officeDocument/2006/relationships/customXml" Target="../ink/ink3959.xml"/><Relationship Id="rId458" Type="http://schemas.openxmlformats.org/officeDocument/2006/relationships/customXml" Target="../ink/ink4114.xml"/><Relationship Id="rId623" Type="http://schemas.openxmlformats.org/officeDocument/2006/relationships/customXml" Target="../ink/ink4218.xml"/><Relationship Id="rId665" Type="http://schemas.openxmlformats.org/officeDocument/2006/relationships/customXml" Target="../ink/ink4260.xml"/><Relationship Id="rId830" Type="http://schemas.openxmlformats.org/officeDocument/2006/relationships/customXml" Target="../ink/ink4411.xml"/><Relationship Id="rId15" Type="http://schemas.openxmlformats.org/officeDocument/2006/relationships/image" Target="../media/image11180.png"/><Relationship Id="rId57" Type="http://schemas.openxmlformats.org/officeDocument/2006/relationships/image" Target="../media/image10350.png"/><Relationship Id="rId262" Type="http://schemas.openxmlformats.org/officeDocument/2006/relationships/customXml" Target="../ink/ink3984.xml"/><Relationship Id="rId318" Type="http://schemas.openxmlformats.org/officeDocument/2006/relationships/customXml" Target="../ink/ink4023.xml"/><Relationship Id="rId525" Type="http://schemas.openxmlformats.org/officeDocument/2006/relationships/customXml" Target="../ink/ink4161.xml"/><Relationship Id="rId567" Type="http://schemas.openxmlformats.org/officeDocument/2006/relationships/customXml" Target="../ink/ink4185.xml"/><Relationship Id="rId732" Type="http://schemas.openxmlformats.org/officeDocument/2006/relationships/customXml" Target="../ink/ink4327.xml"/><Relationship Id="rId99" Type="http://schemas.openxmlformats.org/officeDocument/2006/relationships/customXml" Target="../ink/ink3895.xml"/><Relationship Id="rId122" Type="http://schemas.openxmlformats.org/officeDocument/2006/relationships/image" Target="../media/image11250.png"/><Relationship Id="rId164" Type="http://schemas.openxmlformats.org/officeDocument/2006/relationships/image" Target="../media/image11440.png"/><Relationship Id="rId371" Type="http://schemas.openxmlformats.org/officeDocument/2006/relationships/image" Target="../media/image9152.png"/><Relationship Id="rId774" Type="http://schemas.openxmlformats.org/officeDocument/2006/relationships/customXml" Target="../ink/ink4369.xml"/><Relationship Id="rId427" Type="http://schemas.openxmlformats.org/officeDocument/2006/relationships/customXml" Target="../ink/ink4085.xml"/><Relationship Id="rId469" Type="http://schemas.openxmlformats.org/officeDocument/2006/relationships/customXml" Target="../ink/ink4125.xml"/><Relationship Id="rId634" Type="http://schemas.openxmlformats.org/officeDocument/2006/relationships/customXml" Target="../ink/ink4229.xml"/><Relationship Id="rId676" Type="http://schemas.openxmlformats.org/officeDocument/2006/relationships/customXml" Target="../ink/ink4271.xml"/><Relationship Id="rId841" Type="http://schemas.openxmlformats.org/officeDocument/2006/relationships/image" Target="../media/image12240.png"/><Relationship Id="rId26" Type="http://schemas.openxmlformats.org/officeDocument/2006/relationships/customXml" Target="../ink/ink3847.xml"/><Relationship Id="rId231" Type="http://schemas.openxmlformats.org/officeDocument/2006/relationships/image" Target="../media/image8613.png"/><Relationship Id="rId273" Type="http://schemas.openxmlformats.org/officeDocument/2006/relationships/customXml" Target="../ink/ink3991.xml"/><Relationship Id="rId329" Type="http://schemas.openxmlformats.org/officeDocument/2006/relationships/customXml" Target="../ink/ink4030.xml"/><Relationship Id="rId480" Type="http://schemas.openxmlformats.org/officeDocument/2006/relationships/image" Target="../media/image11620.png"/><Relationship Id="rId536" Type="http://schemas.openxmlformats.org/officeDocument/2006/relationships/customXml" Target="../ink/ink4168.xml"/><Relationship Id="rId701" Type="http://schemas.openxmlformats.org/officeDocument/2006/relationships/customXml" Target="../ink/ink4296.xml"/><Relationship Id="rId68" Type="http://schemas.openxmlformats.org/officeDocument/2006/relationships/customXml" Target="../ink/ink3873.xml"/><Relationship Id="rId133" Type="http://schemas.openxmlformats.org/officeDocument/2006/relationships/customXml" Target="../ink/ink3914.xml"/><Relationship Id="rId175" Type="http://schemas.openxmlformats.org/officeDocument/2006/relationships/image" Target="../media/image11460.png"/><Relationship Id="rId340" Type="http://schemas.openxmlformats.org/officeDocument/2006/relationships/image" Target="../media/image9003.png"/><Relationship Id="rId578" Type="http://schemas.openxmlformats.org/officeDocument/2006/relationships/image" Target="../media/image11940.png"/><Relationship Id="rId743" Type="http://schemas.openxmlformats.org/officeDocument/2006/relationships/customXml" Target="../ink/ink4338.xml"/><Relationship Id="rId785" Type="http://schemas.openxmlformats.org/officeDocument/2006/relationships/customXml" Target="../ink/ink4380.xml"/><Relationship Id="rId200" Type="http://schemas.openxmlformats.org/officeDocument/2006/relationships/customXml" Target="../ink/ink3949.xml"/><Relationship Id="rId382" Type="http://schemas.openxmlformats.org/officeDocument/2006/relationships/customXml" Target="../ink/ink4060.xml"/><Relationship Id="rId438" Type="http://schemas.openxmlformats.org/officeDocument/2006/relationships/customXml" Target="../ink/ink4094.xml"/><Relationship Id="rId603" Type="http://schemas.openxmlformats.org/officeDocument/2006/relationships/customXml" Target="../ink/ink4206.xml"/><Relationship Id="rId645" Type="http://schemas.openxmlformats.org/officeDocument/2006/relationships/customXml" Target="../ink/ink4240.xml"/><Relationship Id="rId687" Type="http://schemas.openxmlformats.org/officeDocument/2006/relationships/customXml" Target="../ink/ink4282.xml"/><Relationship Id="rId810" Type="http://schemas.openxmlformats.org/officeDocument/2006/relationships/customXml" Target="../ink/ink4403.xml"/><Relationship Id="rId852" Type="http://schemas.openxmlformats.org/officeDocument/2006/relationships/customXml" Target="../ink/ink4424.xml"/><Relationship Id="rId242" Type="http://schemas.openxmlformats.org/officeDocument/2006/relationships/customXml" Target="../ink/ink3973.xml"/><Relationship Id="rId284" Type="http://schemas.openxmlformats.org/officeDocument/2006/relationships/image" Target="../media/image8803.png"/><Relationship Id="rId491" Type="http://schemas.openxmlformats.org/officeDocument/2006/relationships/customXml" Target="../ink/ink4139.xml"/><Relationship Id="rId505" Type="http://schemas.openxmlformats.org/officeDocument/2006/relationships/image" Target="../media/image11690.png"/><Relationship Id="rId712" Type="http://schemas.openxmlformats.org/officeDocument/2006/relationships/customXml" Target="../ink/ink4307.xml"/><Relationship Id="rId37" Type="http://schemas.openxmlformats.org/officeDocument/2006/relationships/customXml" Target="../ink/ink3852.xml"/><Relationship Id="rId79" Type="http://schemas.openxmlformats.org/officeDocument/2006/relationships/customXml" Target="../ink/ink3880.xml"/><Relationship Id="rId102" Type="http://schemas.openxmlformats.org/officeDocument/2006/relationships/customXml" Target="../ink/ink3897.xml"/><Relationship Id="rId144" Type="http://schemas.openxmlformats.org/officeDocument/2006/relationships/image" Target="../media/image11340.png"/><Relationship Id="rId547" Type="http://schemas.openxmlformats.org/officeDocument/2006/relationships/image" Target="../media/image11840.png"/><Relationship Id="rId589" Type="http://schemas.openxmlformats.org/officeDocument/2006/relationships/customXml" Target="../ink/ink4198.xml"/><Relationship Id="rId754" Type="http://schemas.openxmlformats.org/officeDocument/2006/relationships/customXml" Target="../ink/ink4349.xml"/><Relationship Id="rId796" Type="http://schemas.openxmlformats.org/officeDocument/2006/relationships/customXml" Target="../ink/ink4391.xml"/><Relationship Id="rId90" Type="http://schemas.openxmlformats.org/officeDocument/2006/relationships/customXml" Target="../ink/ink3889.xml"/><Relationship Id="rId186" Type="http://schemas.openxmlformats.org/officeDocument/2006/relationships/customXml" Target="../ink/ink3942.xml"/><Relationship Id="rId351" Type="http://schemas.openxmlformats.org/officeDocument/2006/relationships/customXml" Target="../ink/ink4043.xml"/><Relationship Id="rId393" Type="http://schemas.openxmlformats.org/officeDocument/2006/relationships/customXml" Target="../ink/ink4066.xml"/><Relationship Id="rId407" Type="http://schemas.openxmlformats.org/officeDocument/2006/relationships/customXml" Target="../ink/ink4074.xml"/><Relationship Id="rId449" Type="http://schemas.openxmlformats.org/officeDocument/2006/relationships/customXml" Target="../ink/ink4105.xml"/><Relationship Id="rId614" Type="http://schemas.openxmlformats.org/officeDocument/2006/relationships/customXml" Target="../ink/ink4212.xml"/><Relationship Id="rId656" Type="http://schemas.openxmlformats.org/officeDocument/2006/relationships/customXml" Target="../ink/ink4251.xml"/><Relationship Id="rId821" Type="http://schemas.openxmlformats.org/officeDocument/2006/relationships/image" Target="../media/image12190.png"/><Relationship Id="rId863" Type="http://schemas.openxmlformats.org/officeDocument/2006/relationships/image" Target="../media/image12330.png"/><Relationship Id="rId211" Type="http://schemas.openxmlformats.org/officeDocument/2006/relationships/image" Target="../media/image8542.png"/><Relationship Id="rId253" Type="http://schemas.openxmlformats.org/officeDocument/2006/relationships/customXml" Target="../ink/ink3979.xml"/><Relationship Id="rId295" Type="http://schemas.openxmlformats.org/officeDocument/2006/relationships/image" Target="../media/image8842.png"/><Relationship Id="rId309" Type="http://schemas.openxmlformats.org/officeDocument/2006/relationships/image" Target="../media/image8882.png"/><Relationship Id="rId460" Type="http://schemas.openxmlformats.org/officeDocument/2006/relationships/customXml" Target="../ink/ink4116.xml"/><Relationship Id="rId516" Type="http://schemas.openxmlformats.org/officeDocument/2006/relationships/customXml" Target="../ink/ink4156.xml"/><Relationship Id="rId698" Type="http://schemas.openxmlformats.org/officeDocument/2006/relationships/customXml" Target="../ink/ink4293.xml"/><Relationship Id="rId48" Type="http://schemas.openxmlformats.org/officeDocument/2006/relationships/customXml" Target="../ink/ink3857.xml"/><Relationship Id="rId113" Type="http://schemas.openxmlformats.org/officeDocument/2006/relationships/customXml" Target="../ink/ink3903.xml"/><Relationship Id="rId320" Type="http://schemas.openxmlformats.org/officeDocument/2006/relationships/customXml" Target="../ink/ink4025.xml"/><Relationship Id="rId558" Type="http://schemas.openxmlformats.org/officeDocument/2006/relationships/image" Target="../media/image11860.png"/><Relationship Id="rId723" Type="http://schemas.openxmlformats.org/officeDocument/2006/relationships/customXml" Target="../ink/ink4318.xml"/><Relationship Id="rId765" Type="http://schemas.openxmlformats.org/officeDocument/2006/relationships/customXml" Target="../ink/ink4360.xml"/><Relationship Id="rId155" Type="http://schemas.openxmlformats.org/officeDocument/2006/relationships/customXml" Target="../ink/ink3926.xml"/><Relationship Id="rId197" Type="http://schemas.openxmlformats.org/officeDocument/2006/relationships/image" Target="../media/image11560.png"/><Relationship Id="rId362" Type="http://schemas.openxmlformats.org/officeDocument/2006/relationships/customXml" Target="../ink/ink4049.xml"/><Relationship Id="rId418" Type="http://schemas.openxmlformats.org/officeDocument/2006/relationships/customXml" Target="../ink/ink4080.xml"/><Relationship Id="rId625" Type="http://schemas.openxmlformats.org/officeDocument/2006/relationships/customXml" Target="../ink/ink4220.xml"/><Relationship Id="rId832" Type="http://schemas.openxmlformats.org/officeDocument/2006/relationships/customXml" Target="../ink/ink4412.xml"/><Relationship Id="rId222" Type="http://schemas.openxmlformats.org/officeDocument/2006/relationships/customXml" Target="../ink/ink3960.xml"/><Relationship Id="rId264" Type="http://schemas.openxmlformats.org/officeDocument/2006/relationships/image" Target="../media/image8752.png"/><Relationship Id="rId471" Type="http://schemas.openxmlformats.org/officeDocument/2006/relationships/customXml" Target="../ink/ink4126.xml"/><Relationship Id="rId667" Type="http://schemas.openxmlformats.org/officeDocument/2006/relationships/customXml" Target="../ink/ink4262.xml"/><Relationship Id="rId17" Type="http://schemas.openxmlformats.org/officeDocument/2006/relationships/image" Target="../media/image11190.png"/><Relationship Id="rId59" Type="http://schemas.openxmlformats.org/officeDocument/2006/relationships/customXml" Target="../ink/ink3866.xml"/><Relationship Id="rId124" Type="http://schemas.openxmlformats.org/officeDocument/2006/relationships/image" Target="../media/image11260.png"/><Relationship Id="rId527" Type="http://schemas.openxmlformats.org/officeDocument/2006/relationships/image" Target="../media/image11770.png"/><Relationship Id="rId569" Type="http://schemas.openxmlformats.org/officeDocument/2006/relationships/customXml" Target="../ink/ink4186.xml"/><Relationship Id="rId734" Type="http://schemas.openxmlformats.org/officeDocument/2006/relationships/customXml" Target="../ink/ink4329.xml"/><Relationship Id="rId776" Type="http://schemas.openxmlformats.org/officeDocument/2006/relationships/customXml" Target="../ink/ink4371.xml"/><Relationship Id="rId70" Type="http://schemas.openxmlformats.org/officeDocument/2006/relationships/customXml" Target="../ink/ink3874.xml"/><Relationship Id="rId166" Type="http://schemas.openxmlformats.org/officeDocument/2006/relationships/image" Target="../media/image7992.png"/><Relationship Id="rId331" Type="http://schemas.openxmlformats.org/officeDocument/2006/relationships/customXml" Target="../ink/ink4031.xml"/><Relationship Id="rId373" Type="http://schemas.openxmlformats.org/officeDocument/2006/relationships/image" Target="../media/image9162.png"/><Relationship Id="rId429" Type="http://schemas.openxmlformats.org/officeDocument/2006/relationships/customXml" Target="../ink/ink4086.xml"/><Relationship Id="rId580" Type="http://schemas.openxmlformats.org/officeDocument/2006/relationships/customXml" Target="../ink/ink4193.xml"/><Relationship Id="rId636" Type="http://schemas.openxmlformats.org/officeDocument/2006/relationships/customXml" Target="../ink/ink4231.xml"/><Relationship Id="rId801" Type="http://schemas.openxmlformats.org/officeDocument/2006/relationships/customXml" Target="../ink/ink4396.xml"/><Relationship Id="rId1" Type="http://schemas.openxmlformats.org/officeDocument/2006/relationships/slideLayout" Target="../slideLayouts/slideLayout1.xml"/><Relationship Id="rId233" Type="http://schemas.openxmlformats.org/officeDocument/2006/relationships/customXml" Target="../ink/ink3968.xml"/><Relationship Id="rId440" Type="http://schemas.openxmlformats.org/officeDocument/2006/relationships/customXml" Target="../ink/ink4096.xml"/><Relationship Id="rId678" Type="http://schemas.openxmlformats.org/officeDocument/2006/relationships/customXml" Target="../ink/ink4273.xml"/><Relationship Id="rId843" Type="http://schemas.openxmlformats.org/officeDocument/2006/relationships/image" Target="../media/image12250.png"/><Relationship Id="rId28" Type="http://schemas.openxmlformats.org/officeDocument/2006/relationships/customXml" Target="../ink/ink3848.xml"/><Relationship Id="rId275" Type="http://schemas.openxmlformats.org/officeDocument/2006/relationships/customXml" Target="../ink/ink3992.xml"/><Relationship Id="rId300" Type="http://schemas.openxmlformats.org/officeDocument/2006/relationships/customXml" Target="../ink/ink4011.xml"/><Relationship Id="rId482" Type="http://schemas.openxmlformats.org/officeDocument/2006/relationships/image" Target="../media/image946.png"/><Relationship Id="rId538" Type="http://schemas.openxmlformats.org/officeDocument/2006/relationships/customXml" Target="../ink/ink4169.xml"/><Relationship Id="rId703" Type="http://schemas.openxmlformats.org/officeDocument/2006/relationships/customXml" Target="../ink/ink4298.xml"/><Relationship Id="rId745" Type="http://schemas.openxmlformats.org/officeDocument/2006/relationships/customXml" Target="../ink/ink4340.xml"/><Relationship Id="rId81" Type="http://schemas.openxmlformats.org/officeDocument/2006/relationships/customXml" Target="../ink/ink3882.xml"/><Relationship Id="rId135" Type="http://schemas.openxmlformats.org/officeDocument/2006/relationships/customXml" Target="../ink/ink3916.xml"/><Relationship Id="rId177" Type="http://schemas.openxmlformats.org/officeDocument/2006/relationships/image" Target="../media/image11470.png"/><Relationship Id="rId342" Type="http://schemas.openxmlformats.org/officeDocument/2006/relationships/image" Target="../media/image9012.png"/><Relationship Id="rId384" Type="http://schemas.openxmlformats.org/officeDocument/2006/relationships/customXml" Target="../ink/ink4061.xml"/><Relationship Id="rId591" Type="http://schemas.openxmlformats.org/officeDocument/2006/relationships/customXml" Target="../ink/ink4199.xml"/><Relationship Id="rId605" Type="http://schemas.openxmlformats.org/officeDocument/2006/relationships/image" Target="../media/image12050.png"/><Relationship Id="rId787" Type="http://schemas.openxmlformats.org/officeDocument/2006/relationships/customXml" Target="../ink/ink4382.xml"/><Relationship Id="rId202" Type="http://schemas.openxmlformats.org/officeDocument/2006/relationships/customXml" Target="../ink/ink3950.xml"/><Relationship Id="rId244" Type="http://schemas.openxmlformats.org/officeDocument/2006/relationships/customXml" Target="../ink/ink3974.xml"/><Relationship Id="rId647" Type="http://schemas.openxmlformats.org/officeDocument/2006/relationships/customXml" Target="../ink/ink4242.xml"/><Relationship Id="rId689" Type="http://schemas.openxmlformats.org/officeDocument/2006/relationships/customXml" Target="../ink/ink4284.xml"/><Relationship Id="rId854" Type="http://schemas.openxmlformats.org/officeDocument/2006/relationships/customXml" Target="../ink/ink4425.xml"/><Relationship Id="rId39" Type="http://schemas.openxmlformats.org/officeDocument/2006/relationships/customXml" Target="../ink/ink3853.xml"/><Relationship Id="rId286" Type="http://schemas.openxmlformats.org/officeDocument/2006/relationships/image" Target="../media/image8812.png"/><Relationship Id="rId451" Type="http://schemas.openxmlformats.org/officeDocument/2006/relationships/customXml" Target="../ink/ink4107.xml"/><Relationship Id="rId493" Type="http://schemas.openxmlformats.org/officeDocument/2006/relationships/image" Target="../media/image11660.png"/><Relationship Id="rId507" Type="http://schemas.openxmlformats.org/officeDocument/2006/relationships/customXml" Target="../ink/ink4150.xml"/><Relationship Id="rId549" Type="http://schemas.openxmlformats.org/officeDocument/2006/relationships/customXml" Target="../ink/ink4176.xml"/><Relationship Id="rId714" Type="http://schemas.openxmlformats.org/officeDocument/2006/relationships/customXml" Target="../ink/ink4309.xml"/><Relationship Id="rId756" Type="http://schemas.openxmlformats.org/officeDocument/2006/relationships/customXml" Target="../ink/ink4351.xml"/><Relationship Id="rId50" Type="http://schemas.openxmlformats.org/officeDocument/2006/relationships/customXml" Target="../ink/ink3859.xml"/><Relationship Id="rId104" Type="http://schemas.openxmlformats.org/officeDocument/2006/relationships/customXml" Target="../ink/ink3898.xml"/><Relationship Id="rId146" Type="http://schemas.openxmlformats.org/officeDocument/2006/relationships/image" Target="../media/image11350.png"/><Relationship Id="rId188" Type="http://schemas.openxmlformats.org/officeDocument/2006/relationships/customXml" Target="../ink/ink3943.xml"/><Relationship Id="rId311" Type="http://schemas.openxmlformats.org/officeDocument/2006/relationships/image" Target="../media/image8892.png"/><Relationship Id="rId353" Type="http://schemas.openxmlformats.org/officeDocument/2006/relationships/customXml" Target="../ink/ink4044.xml"/><Relationship Id="rId395" Type="http://schemas.openxmlformats.org/officeDocument/2006/relationships/customXml" Target="../ink/ink4067.xml"/><Relationship Id="rId409" Type="http://schemas.openxmlformats.org/officeDocument/2006/relationships/customXml" Target="../ink/ink4075.xml"/><Relationship Id="rId560" Type="http://schemas.openxmlformats.org/officeDocument/2006/relationships/image" Target="../media/image11870.png"/><Relationship Id="rId798" Type="http://schemas.openxmlformats.org/officeDocument/2006/relationships/customXml" Target="../ink/ink4393.xml"/><Relationship Id="rId92" Type="http://schemas.openxmlformats.org/officeDocument/2006/relationships/image" Target="../media/image10440.png"/><Relationship Id="rId213" Type="http://schemas.openxmlformats.org/officeDocument/2006/relationships/image" Target="../media/image11570.png"/><Relationship Id="rId420" Type="http://schemas.openxmlformats.org/officeDocument/2006/relationships/customXml" Target="../ink/ink4081.xml"/><Relationship Id="rId616" Type="http://schemas.openxmlformats.org/officeDocument/2006/relationships/customXml" Target="../ink/ink4213.xml"/><Relationship Id="rId658" Type="http://schemas.openxmlformats.org/officeDocument/2006/relationships/customXml" Target="../ink/ink4253.xml"/><Relationship Id="rId823" Type="http://schemas.openxmlformats.org/officeDocument/2006/relationships/image" Target="../media/image10240.png"/><Relationship Id="rId865" Type="http://schemas.openxmlformats.org/officeDocument/2006/relationships/image" Target="../media/image10771.png"/><Relationship Id="rId255" Type="http://schemas.openxmlformats.org/officeDocument/2006/relationships/customXml" Target="../ink/ink3980.xml"/><Relationship Id="rId297" Type="http://schemas.openxmlformats.org/officeDocument/2006/relationships/customXml" Target="../ink/ink4009.xml"/><Relationship Id="rId462" Type="http://schemas.openxmlformats.org/officeDocument/2006/relationships/customXml" Target="../ink/ink4118.xml"/><Relationship Id="rId518" Type="http://schemas.openxmlformats.org/officeDocument/2006/relationships/customXml" Target="../ink/ink4157.xml"/><Relationship Id="rId725" Type="http://schemas.openxmlformats.org/officeDocument/2006/relationships/customXml" Target="../ink/ink4320.xml"/><Relationship Id="rId115" Type="http://schemas.openxmlformats.org/officeDocument/2006/relationships/customXml" Target="../ink/ink3904.xml"/><Relationship Id="rId157" Type="http://schemas.openxmlformats.org/officeDocument/2006/relationships/customXml" Target="../ink/ink3927.xml"/><Relationship Id="rId322" Type="http://schemas.openxmlformats.org/officeDocument/2006/relationships/customXml" Target="../ink/ink4026.xml"/><Relationship Id="rId364" Type="http://schemas.openxmlformats.org/officeDocument/2006/relationships/customXml" Target="../ink/ink4050.xml"/><Relationship Id="rId767" Type="http://schemas.openxmlformats.org/officeDocument/2006/relationships/customXml" Target="../ink/ink4362.xml"/><Relationship Id="rId61" Type="http://schemas.openxmlformats.org/officeDocument/2006/relationships/customXml" Target="../ink/ink3868.xml"/><Relationship Id="rId199" Type="http://schemas.openxmlformats.org/officeDocument/2006/relationships/image" Target="../media/image10930.png"/><Relationship Id="rId571" Type="http://schemas.openxmlformats.org/officeDocument/2006/relationships/customXml" Target="../ink/ink4188.xml"/><Relationship Id="rId627" Type="http://schemas.openxmlformats.org/officeDocument/2006/relationships/customXml" Target="../ink/ink4222.xml"/><Relationship Id="rId669" Type="http://schemas.openxmlformats.org/officeDocument/2006/relationships/customXml" Target="../ink/ink4264.xml"/><Relationship Id="rId834" Type="http://schemas.openxmlformats.org/officeDocument/2006/relationships/customXml" Target="../ink/ink4413.xml"/><Relationship Id="rId19" Type="http://schemas.openxmlformats.org/officeDocument/2006/relationships/image" Target="../media/image11201.png"/><Relationship Id="rId224" Type="http://schemas.openxmlformats.org/officeDocument/2006/relationships/customXml" Target="../ink/ink3962.xml"/><Relationship Id="rId266" Type="http://schemas.openxmlformats.org/officeDocument/2006/relationships/customXml" Target="../ink/ink3987.xml"/><Relationship Id="rId431" Type="http://schemas.openxmlformats.org/officeDocument/2006/relationships/image" Target="../media/image941.png"/><Relationship Id="rId473" Type="http://schemas.openxmlformats.org/officeDocument/2006/relationships/customXml" Target="../ink/ink4128.xml"/><Relationship Id="rId529" Type="http://schemas.openxmlformats.org/officeDocument/2006/relationships/image" Target="../media/image963.png"/><Relationship Id="rId680" Type="http://schemas.openxmlformats.org/officeDocument/2006/relationships/customXml" Target="../ink/ink4275.xml"/><Relationship Id="rId736" Type="http://schemas.openxmlformats.org/officeDocument/2006/relationships/customXml" Target="../ink/ink4331.xml"/><Relationship Id="rId30" Type="http://schemas.openxmlformats.org/officeDocument/2006/relationships/image" Target="../media/image3.png"/><Relationship Id="rId126" Type="http://schemas.openxmlformats.org/officeDocument/2006/relationships/image" Target="../media/image11270.png"/><Relationship Id="rId168" Type="http://schemas.openxmlformats.org/officeDocument/2006/relationships/customXml" Target="../ink/ink3933.xml"/><Relationship Id="rId333" Type="http://schemas.openxmlformats.org/officeDocument/2006/relationships/customXml" Target="../ink/ink4032.xml"/><Relationship Id="rId540" Type="http://schemas.openxmlformats.org/officeDocument/2006/relationships/image" Target="../media/image11810.png"/><Relationship Id="rId778" Type="http://schemas.openxmlformats.org/officeDocument/2006/relationships/customXml" Target="../ink/ink4373.xml"/><Relationship Id="rId72" Type="http://schemas.openxmlformats.org/officeDocument/2006/relationships/customXml" Target="../ink/ink3875.xml"/><Relationship Id="rId375" Type="http://schemas.openxmlformats.org/officeDocument/2006/relationships/image" Target="../media/image9172.png"/><Relationship Id="rId582" Type="http://schemas.openxmlformats.org/officeDocument/2006/relationships/customXml" Target="../ink/ink4194.xml"/><Relationship Id="rId638" Type="http://schemas.openxmlformats.org/officeDocument/2006/relationships/customXml" Target="../ink/ink4233.xml"/><Relationship Id="rId803" Type="http://schemas.openxmlformats.org/officeDocument/2006/relationships/customXml" Target="../ink/ink4398.xml"/><Relationship Id="rId845" Type="http://schemas.openxmlformats.org/officeDocument/2006/relationships/customXml" Target="../ink/ink4419.xml"/><Relationship Id="rId3" Type="http://schemas.openxmlformats.org/officeDocument/2006/relationships/image" Target="../media/image11130.png"/><Relationship Id="rId235" Type="http://schemas.openxmlformats.org/officeDocument/2006/relationships/image" Target="../media/image8622.png"/><Relationship Id="rId277" Type="http://schemas.openxmlformats.org/officeDocument/2006/relationships/customXml" Target="../ink/ink3994.xml"/><Relationship Id="rId400" Type="http://schemas.openxmlformats.org/officeDocument/2006/relationships/image" Target="../media/image928.png"/><Relationship Id="rId442" Type="http://schemas.openxmlformats.org/officeDocument/2006/relationships/customXml" Target="../ink/ink4098.xml"/><Relationship Id="rId484" Type="http://schemas.openxmlformats.org/officeDocument/2006/relationships/image" Target="../media/image11630.png"/><Relationship Id="rId705" Type="http://schemas.openxmlformats.org/officeDocument/2006/relationships/customXml" Target="../ink/ink4300.xml"/><Relationship Id="rId137" Type="http://schemas.openxmlformats.org/officeDocument/2006/relationships/customXml" Target="../ink/ink3917.xml"/><Relationship Id="rId302" Type="http://schemas.openxmlformats.org/officeDocument/2006/relationships/customXml" Target="../ink/ink4012.xml"/><Relationship Id="rId344" Type="http://schemas.openxmlformats.org/officeDocument/2006/relationships/image" Target="../media/image9022.png"/><Relationship Id="rId691" Type="http://schemas.openxmlformats.org/officeDocument/2006/relationships/customXml" Target="../ink/ink4286.xml"/><Relationship Id="rId747" Type="http://schemas.openxmlformats.org/officeDocument/2006/relationships/customXml" Target="../ink/ink4342.xml"/><Relationship Id="rId789" Type="http://schemas.openxmlformats.org/officeDocument/2006/relationships/customXml" Target="../ink/ink4384.xml"/><Relationship Id="rId41" Type="http://schemas.openxmlformats.org/officeDocument/2006/relationships/image" Target="../media/image7783.png"/><Relationship Id="rId83" Type="http://schemas.openxmlformats.org/officeDocument/2006/relationships/customXml" Target="../ink/ink3884.xml"/><Relationship Id="rId179" Type="http://schemas.openxmlformats.org/officeDocument/2006/relationships/image" Target="../media/image10830.png"/><Relationship Id="rId386" Type="http://schemas.openxmlformats.org/officeDocument/2006/relationships/customXml" Target="../ink/ink4062.xml"/><Relationship Id="rId551" Type="http://schemas.openxmlformats.org/officeDocument/2006/relationships/customXml" Target="../ink/ink4177.xml"/><Relationship Id="rId593" Type="http://schemas.openxmlformats.org/officeDocument/2006/relationships/image" Target="../media/image12001.png"/><Relationship Id="rId607" Type="http://schemas.openxmlformats.org/officeDocument/2006/relationships/image" Target="../media/image12060.png"/><Relationship Id="rId649" Type="http://schemas.openxmlformats.org/officeDocument/2006/relationships/customXml" Target="../ink/ink4244.xml"/><Relationship Id="rId856" Type="http://schemas.openxmlformats.org/officeDocument/2006/relationships/customXml" Target="../ink/ink4426.xml"/><Relationship Id="rId190" Type="http://schemas.openxmlformats.org/officeDocument/2006/relationships/customXml" Target="../ink/ink3944.xml"/><Relationship Id="rId204" Type="http://schemas.openxmlformats.org/officeDocument/2006/relationships/customXml" Target="../ink/ink3951.xml"/><Relationship Id="rId246" Type="http://schemas.openxmlformats.org/officeDocument/2006/relationships/customXml" Target="../ink/ink3975.xml"/><Relationship Id="rId288" Type="http://schemas.openxmlformats.org/officeDocument/2006/relationships/customXml" Target="../ink/ink4003.xml"/><Relationship Id="rId411" Type="http://schemas.openxmlformats.org/officeDocument/2006/relationships/customXml" Target="../ink/ink4076.xml"/><Relationship Id="rId453" Type="http://schemas.openxmlformats.org/officeDocument/2006/relationships/customXml" Target="../ink/ink4109.xml"/><Relationship Id="rId509" Type="http://schemas.openxmlformats.org/officeDocument/2006/relationships/image" Target="../media/image11701.png"/><Relationship Id="rId660" Type="http://schemas.openxmlformats.org/officeDocument/2006/relationships/customXml" Target="../ink/ink4255.xml"/><Relationship Id="rId106" Type="http://schemas.openxmlformats.org/officeDocument/2006/relationships/image" Target="../media/image10490.png"/><Relationship Id="rId313" Type="http://schemas.openxmlformats.org/officeDocument/2006/relationships/image" Target="../media/image8903.png"/><Relationship Id="rId495" Type="http://schemas.openxmlformats.org/officeDocument/2006/relationships/customXml" Target="../ink/ink4142.xml"/><Relationship Id="rId716" Type="http://schemas.openxmlformats.org/officeDocument/2006/relationships/customXml" Target="../ink/ink4311.xml"/><Relationship Id="rId758" Type="http://schemas.openxmlformats.org/officeDocument/2006/relationships/customXml" Target="../ink/ink4353.xml"/><Relationship Id="rId10" Type="http://schemas.openxmlformats.org/officeDocument/2006/relationships/customXml" Target="../ink/ink3839.xml"/><Relationship Id="rId52" Type="http://schemas.openxmlformats.org/officeDocument/2006/relationships/customXml" Target="../ink/ink3861.xml"/><Relationship Id="rId94" Type="http://schemas.openxmlformats.org/officeDocument/2006/relationships/image" Target="../media/image10450.png"/><Relationship Id="rId148" Type="http://schemas.openxmlformats.org/officeDocument/2006/relationships/image" Target="../media/image11360.png"/><Relationship Id="rId355" Type="http://schemas.openxmlformats.org/officeDocument/2006/relationships/customXml" Target="../ink/ink4045.xml"/><Relationship Id="rId397" Type="http://schemas.openxmlformats.org/officeDocument/2006/relationships/customXml" Target="../ink/ink4068.xml"/><Relationship Id="rId520" Type="http://schemas.openxmlformats.org/officeDocument/2006/relationships/customXml" Target="../ink/ink4158.xml"/><Relationship Id="rId562" Type="http://schemas.openxmlformats.org/officeDocument/2006/relationships/image" Target="../media/image978.png"/><Relationship Id="rId618" Type="http://schemas.openxmlformats.org/officeDocument/2006/relationships/image" Target="../media/image12120.png"/><Relationship Id="rId825" Type="http://schemas.openxmlformats.org/officeDocument/2006/relationships/image" Target="../media/image10250.png"/><Relationship Id="rId215" Type="http://schemas.openxmlformats.org/officeDocument/2006/relationships/image" Target="../media/image11580.png"/><Relationship Id="rId257" Type="http://schemas.openxmlformats.org/officeDocument/2006/relationships/customXml" Target="../ink/ink3981.xml"/><Relationship Id="rId422" Type="http://schemas.openxmlformats.org/officeDocument/2006/relationships/customXml" Target="../ink/ink4082.xml"/><Relationship Id="rId464" Type="http://schemas.openxmlformats.org/officeDocument/2006/relationships/customXml" Target="../ink/ink4120.xml"/><Relationship Id="rId867" Type="http://schemas.openxmlformats.org/officeDocument/2006/relationships/image" Target="../media/image10781.png"/><Relationship Id="rId299" Type="http://schemas.openxmlformats.org/officeDocument/2006/relationships/customXml" Target="../ink/ink4010.xml"/><Relationship Id="rId727" Type="http://schemas.openxmlformats.org/officeDocument/2006/relationships/customXml" Target="../ink/ink4322.xml"/><Relationship Id="rId63" Type="http://schemas.openxmlformats.org/officeDocument/2006/relationships/customXml" Target="../ink/ink3870.xml"/><Relationship Id="rId159" Type="http://schemas.openxmlformats.org/officeDocument/2006/relationships/customXml" Target="../ink/ink3928.xml"/><Relationship Id="rId366" Type="http://schemas.openxmlformats.org/officeDocument/2006/relationships/customXml" Target="../ink/ink4051.xml"/><Relationship Id="rId573" Type="http://schemas.openxmlformats.org/officeDocument/2006/relationships/customXml" Target="../ink/ink4189.xml"/><Relationship Id="rId780" Type="http://schemas.openxmlformats.org/officeDocument/2006/relationships/customXml" Target="../ink/ink4375.xml"/><Relationship Id="rId226" Type="http://schemas.openxmlformats.org/officeDocument/2006/relationships/image" Target="../media/image252.png"/><Relationship Id="rId433" Type="http://schemas.openxmlformats.org/officeDocument/2006/relationships/customXml" Target="../ink/ink4089.xml"/><Relationship Id="rId640" Type="http://schemas.openxmlformats.org/officeDocument/2006/relationships/customXml" Target="../ink/ink4235.xml"/><Relationship Id="rId738" Type="http://schemas.openxmlformats.org/officeDocument/2006/relationships/customXml" Target="../ink/ink4333.xml"/><Relationship Id="rId74" Type="http://schemas.openxmlformats.org/officeDocument/2006/relationships/image" Target="../media/image10401.png"/><Relationship Id="rId377" Type="http://schemas.openxmlformats.org/officeDocument/2006/relationships/image" Target="../media/image9182.png"/><Relationship Id="rId500" Type="http://schemas.openxmlformats.org/officeDocument/2006/relationships/customXml" Target="../ink/ink4146.xml"/><Relationship Id="rId584" Type="http://schemas.openxmlformats.org/officeDocument/2006/relationships/image" Target="../media/image11960.png"/><Relationship Id="rId805" Type="http://schemas.openxmlformats.org/officeDocument/2006/relationships/customXml" Target="../ink/ink4400.xml"/><Relationship Id="rId5" Type="http://schemas.openxmlformats.org/officeDocument/2006/relationships/image" Target="../media/image11140.png"/><Relationship Id="rId237" Type="http://schemas.openxmlformats.org/officeDocument/2006/relationships/image" Target="../media/image8632.png"/><Relationship Id="rId791" Type="http://schemas.openxmlformats.org/officeDocument/2006/relationships/customXml" Target="../ink/ink4386.xml"/><Relationship Id="rId444" Type="http://schemas.openxmlformats.org/officeDocument/2006/relationships/customXml" Target="../ink/ink4100.xml"/><Relationship Id="rId651" Type="http://schemas.openxmlformats.org/officeDocument/2006/relationships/customXml" Target="../ink/ink4246.xml"/><Relationship Id="rId749" Type="http://schemas.openxmlformats.org/officeDocument/2006/relationships/customXml" Target="../ink/ink4344.xml"/><Relationship Id="rId290" Type="http://schemas.openxmlformats.org/officeDocument/2006/relationships/customXml" Target="../ink/ink4004.xml"/><Relationship Id="rId304" Type="http://schemas.openxmlformats.org/officeDocument/2006/relationships/image" Target="../media/image8872.png"/><Relationship Id="rId388" Type="http://schemas.openxmlformats.org/officeDocument/2006/relationships/customXml" Target="../ink/ink4063.xml"/><Relationship Id="rId511" Type="http://schemas.openxmlformats.org/officeDocument/2006/relationships/customXml" Target="../ink/ink4153.xml"/><Relationship Id="rId609" Type="http://schemas.openxmlformats.org/officeDocument/2006/relationships/image" Target="../media/image12070.png"/><Relationship Id="rId85" Type="http://schemas.openxmlformats.org/officeDocument/2006/relationships/customXml" Target="../ink/ink3885.xml"/><Relationship Id="rId150" Type="http://schemas.openxmlformats.org/officeDocument/2006/relationships/image" Target="../media/image11370.png"/><Relationship Id="rId595" Type="http://schemas.openxmlformats.org/officeDocument/2006/relationships/image" Target="../media/image12010.png"/><Relationship Id="rId816" Type="http://schemas.openxmlformats.org/officeDocument/2006/relationships/customXml" Target="../ink/ink4404.xml"/><Relationship Id="rId248" Type="http://schemas.openxmlformats.org/officeDocument/2006/relationships/customXml" Target="../ink/ink3976.xml"/><Relationship Id="rId455" Type="http://schemas.openxmlformats.org/officeDocument/2006/relationships/customXml" Target="../ink/ink4111.xml"/><Relationship Id="rId662" Type="http://schemas.openxmlformats.org/officeDocument/2006/relationships/customXml" Target="../ink/ink4257.xml"/><Relationship Id="rId12" Type="http://schemas.openxmlformats.org/officeDocument/2006/relationships/customXml" Target="../ink/ink3840.xml"/><Relationship Id="rId108" Type="http://schemas.openxmlformats.org/officeDocument/2006/relationships/image" Target="../media/image10501.png"/><Relationship Id="rId315" Type="http://schemas.openxmlformats.org/officeDocument/2006/relationships/customXml" Target="../ink/ink4021.xml"/><Relationship Id="rId522" Type="http://schemas.openxmlformats.org/officeDocument/2006/relationships/image" Target="../media/image11750.png"/><Relationship Id="rId96" Type="http://schemas.openxmlformats.org/officeDocument/2006/relationships/image" Target="../media/image10460.png"/><Relationship Id="rId161" Type="http://schemas.openxmlformats.org/officeDocument/2006/relationships/customXml" Target="../ink/ink3929.xml"/><Relationship Id="rId399" Type="http://schemas.openxmlformats.org/officeDocument/2006/relationships/customXml" Target="../ink/ink4069.xml"/><Relationship Id="rId827" Type="http://schemas.openxmlformats.org/officeDocument/2006/relationships/image" Target="../media/image10260.png"/><Relationship Id="rId259" Type="http://schemas.openxmlformats.org/officeDocument/2006/relationships/image" Target="../media/image8732.png"/><Relationship Id="rId466" Type="http://schemas.openxmlformats.org/officeDocument/2006/relationships/customXml" Target="../ink/ink4122.xml"/><Relationship Id="rId673" Type="http://schemas.openxmlformats.org/officeDocument/2006/relationships/customXml" Target="../ink/ink4268.xml"/><Relationship Id="rId23" Type="http://schemas.openxmlformats.org/officeDocument/2006/relationships/image" Target="../media/image11220.png"/><Relationship Id="rId119" Type="http://schemas.openxmlformats.org/officeDocument/2006/relationships/customXml" Target="../ink/ink3906.xml"/><Relationship Id="rId326" Type="http://schemas.openxmlformats.org/officeDocument/2006/relationships/customXml" Target="../ink/ink4028.xml"/><Relationship Id="rId533" Type="http://schemas.openxmlformats.org/officeDocument/2006/relationships/customXml" Target="../ink/ink4166.xml"/><Relationship Id="rId740" Type="http://schemas.openxmlformats.org/officeDocument/2006/relationships/customXml" Target="../ink/ink4335.xml"/><Relationship Id="rId838" Type="http://schemas.openxmlformats.org/officeDocument/2006/relationships/customXml" Target="../ink/ink4415.xml"/><Relationship Id="rId172" Type="http://schemas.openxmlformats.org/officeDocument/2006/relationships/customXml" Target="../ink/ink3935.xml"/><Relationship Id="rId477" Type="http://schemas.openxmlformats.org/officeDocument/2006/relationships/image" Target="../media/image11610.png"/><Relationship Id="rId600" Type="http://schemas.openxmlformats.org/officeDocument/2006/relationships/image" Target="../media/image12030.png"/><Relationship Id="rId684" Type="http://schemas.openxmlformats.org/officeDocument/2006/relationships/customXml" Target="../ink/ink4279.xml"/><Relationship Id="rId337" Type="http://schemas.openxmlformats.org/officeDocument/2006/relationships/image" Target="../media/image8992.png"/><Relationship Id="rId34" Type="http://schemas.openxmlformats.org/officeDocument/2006/relationships/image" Target="../media/image10290.png"/><Relationship Id="rId544" Type="http://schemas.openxmlformats.org/officeDocument/2006/relationships/customXml" Target="../ink/ink4173.xml"/><Relationship Id="rId751" Type="http://schemas.openxmlformats.org/officeDocument/2006/relationships/customXml" Target="../ink/ink4346.xml"/><Relationship Id="rId849" Type="http://schemas.openxmlformats.org/officeDocument/2006/relationships/image" Target="../media/image12260.png"/><Relationship Id="rId183" Type="http://schemas.openxmlformats.org/officeDocument/2006/relationships/image" Target="../media/image11490.png"/><Relationship Id="rId390" Type="http://schemas.openxmlformats.org/officeDocument/2006/relationships/customXml" Target="../ink/ink4064.xml"/><Relationship Id="rId404" Type="http://schemas.openxmlformats.org/officeDocument/2006/relationships/customXml" Target="../ink/ink4072.xml"/><Relationship Id="rId611" Type="http://schemas.openxmlformats.org/officeDocument/2006/relationships/image" Target="../media/image12080.png"/><Relationship Id="rId250" Type="http://schemas.openxmlformats.org/officeDocument/2006/relationships/image" Target="../media/image8692.png"/><Relationship Id="rId488" Type="http://schemas.openxmlformats.org/officeDocument/2006/relationships/customXml" Target="../ink/ink4137.xml"/><Relationship Id="rId695" Type="http://schemas.openxmlformats.org/officeDocument/2006/relationships/customXml" Target="../ink/ink4290.xml"/><Relationship Id="rId709" Type="http://schemas.openxmlformats.org/officeDocument/2006/relationships/customXml" Target="../ink/ink4304.xml"/><Relationship Id="rId45" Type="http://schemas.openxmlformats.org/officeDocument/2006/relationships/image" Target="../media/image7823.png"/><Relationship Id="rId110" Type="http://schemas.openxmlformats.org/officeDocument/2006/relationships/image" Target="../media/image10510.png"/><Relationship Id="rId348" Type="http://schemas.openxmlformats.org/officeDocument/2006/relationships/customXml" Target="../ink/ink4041.xml"/><Relationship Id="rId555" Type="http://schemas.openxmlformats.org/officeDocument/2006/relationships/customXml" Target="../ink/ink4179.xml"/><Relationship Id="rId762" Type="http://schemas.openxmlformats.org/officeDocument/2006/relationships/customXml" Target="../ink/ink4357.xml"/><Relationship Id="rId194" Type="http://schemas.openxmlformats.org/officeDocument/2006/relationships/customXml" Target="../ink/ink3946.xml"/><Relationship Id="rId208" Type="http://schemas.openxmlformats.org/officeDocument/2006/relationships/customXml" Target="../ink/ink3953.xml"/><Relationship Id="rId415" Type="http://schemas.openxmlformats.org/officeDocument/2006/relationships/image" Target="../media/image934.png"/><Relationship Id="rId622" Type="http://schemas.openxmlformats.org/officeDocument/2006/relationships/customXml" Target="../ink/ink4217.xml"/><Relationship Id="rId261" Type="http://schemas.openxmlformats.org/officeDocument/2006/relationships/image" Target="../media/image8742.png"/><Relationship Id="rId499" Type="http://schemas.openxmlformats.org/officeDocument/2006/relationships/customXml" Target="../ink/ink4145.xml"/><Relationship Id="rId56" Type="http://schemas.openxmlformats.org/officeDocument/2006/relationships/customXml" Target="../ink/ink3864.xml"/><Relationship Id="rId359" Type="http://schemas.openxmlformats.org/officeDocument/2006/relationships/image" Target="../media/image9082.png"/><Relationship Id="rId566" Type="http://schemas.openxmlformats.org/officeDocument/2006/relationships/image" Target="../media/image11890.png"/><Relationship Id="rId773" Type="http://schemas.openxmlformats.org/officeDocument/2006/relationships/customXml" Target="../ink/ink4368.xml"/><Relationship Id="rId121" Type="http://schemas.openxmlformats.org/officeDocument/2006/relationships/customXml" Target="../ink/ink3907.xml"/><Relationship Id="rId219" Type="http://schemas.openxmlformats.org/officeDocument/2006/relationships/image" Target="../media/image1160.png"/><Relationship Id="rId426" Type="http://schemas.openxmlformats.org/officeDocument/2006/relationships/customXml" Target="../ink/ink4084.xml"/><Relationship Id="rId633" Type="http://schemas.openxmlformats.org/officeDocument/2006/relationships/customXml" Target="../ink/ink4228.xml"/><Relationship Id="rId840" Type="http://schemas.openxmlformats.org/officeDocument/2006/relationships/customXml" Target="../ink/ink4416.xml"/><Relationship Id="rId67" Type="http://schemas.openxmlformats.org/officeDocument/2006/relationships/image" Target="../media/image10370.png"/><Relationship Id="rId272" Type="http://schemas.openxmlformats.org/officeDocument/2006/relationships/image" Target="../media/image8782.png"/><Relationship Id="rId577" Type="http://schemas.openxmlformats.org/officeDocument/2006/relationships/customXml" Target="../ink/ink4191.xml"/><Relationship Id="rId700" Type="http://schemas.openxmlformats.org/officeDocument/2006/relationships/customXml" Target="../ink/ink4295.xml"/><Relationship Id="rId132" Type="http://schemas.openxmlformats.org/officeDocument/2006/relationships/customXml" Target="../ink/ink3913.xml"/><Relationship Id="rId784" Type="http://schemas.openxmlformats.org/officeDocument/2006/relationships/customXml" Target="../ink/ink4379.xml"/><Relationship Id="rId437" Type="http://schemas.openxmlformats.org/officeDocument/2006/relationships/customXml" Target="../ink/ink4093.xml"/><Relationship Id="rId644" Type="http://schemas.openxmlformats.org/officeDocument/2006/relationships/customXml" Target="../ink/ink4239.xml"/><Relationship Id="rId851" Type="http://schemas.openxmlformats.org/officeDocument/2006/relationships/image" Target="../media/image12270.png"/><Relationship Id="rId283" Type="http://schemas.openxmlformats.org/officeDocument/2006/relationships/customXml" Target="../ink/ink4000.xml"/><Relationship Id="rId490" Type="http://schemas.openxmlformats.org/officeDocument/2006/relationships/image" Target="../media/image11650.png"/><Relationship Id="rId504" Type="http://schemas.openxmlformats.org/officeDocument/2006/relationships/customXml" Target="../ink/ink4148.xml"/><Relationship Id="rId711" Type="http://schemas.openxmlformats.org/officeDocument/2006/relationships/customXml" Target="../ink/ink4306.xml"/><Relationship Id="rId78" Type="http://schemas.openxmlformats.org/officeDocument/2006/relationships/customXml" Target="../ink/ink3879.xml"/><Relationship Id="rId143" Type="http://schemas.openxmlformats.org/officeDocument/2006/relationships/customXml" Target="../ink/ink3920.xml"/><Relationship Id="rId350" Type="http://schemas.openxmlformats.org/officeDocument/2006/relationships/customXml" Target="../ink/ink4042.xml"/><Relationship Id="rId588" Type="http://schemas.openxmlformats.org/officeDocument/2006/relationships/image" Target="../media/image11980.png"/><Relationship Id="rId795" Type="http://schemas.openxmlformats.org/officeDocument/2006/relationships/customXml" Target="../ink/ink4390.xml"/><Relationship Id="rId809" Type="http://schemas.openxmlformats.org/officeDocument/2006/relationships/image" Target="../media/image19.svg"/><Relationship Id="rId9" Type="http://schemas.openxmlformats.org/officeDocument/2006/relationships/image" Target="../media/image10080.png"/><Relationship Id="rId210" Type="http://schemas.openxmlformats.org/officeDocument/2006/relationships/customXml" Target="../ink/ink3954.xml"/><Relationship Id="rId448" Type="http://schemas.openxmlformats.org/officeDocument/2006/relationships/customXml" Target="../ink/ink4104.xml"/><Relationship Id="rId655" Type="http://schemas.openxmlformats.org/officeDocument/2006/relationships/customXml" Target="../ink/ink4250.xml"/><Relationship Id="rId862" Type="http://schemas.openxmlformats.org/officeDocument/2006/relationships/customXml" Target="../ink/ink4429.xml"/><Relationship Id="rId294" Type="http://schemas.openxmlformats.org/officeDocument/2006/relationships/customXml" Target="../ink/ink4007.xml"/><Relationship Id="rId308" Type="http://schemas.openxmlformats.org/officeDocument/2006/relationships/customXml" Target="../ink/ink4017.xml"/><Relationship Id="rId515" Type="http://schemas.openxmlformats.org/officeDocument/2006/relationships/image" Target="../media/image11720.png"/><Relationship Id="rId722" Type="http://schemas.openxmlformats.org/officeDocument/2006/relationships/customXml" Target="../ink/ink4317.xml"/><Relationship Id="rId89" Type="http://schemas.openxmlformats.org/officeDocument/2006/relationships/customXml" Target="../ink/ink3888.xml"/><Relationship Id="rId154" Type="http://schemas.openxmlformats.org/officeDocument/2006/relationships/image" Target="../media/image11390.png"/><Relationship Id="rId361" Type="http://schemas.openxmlformats.org/officeDocument/2006/relationships/image" Target="../media/image9092.png"/><Relationship Id="rId599" Type="http://schemas.openxmlformats.org/officeDocument/2006/relationships/customXml" Target="../ink/ink4204.xml"/><Relationship Id="rId459" Type="http://schemas.openxmlformats.org/officeDocument/2006/relationships/customXml" Target="../ink/ink4115.xml"/><Relationship Id="rId666" Type="http://schemas.openxmlformats.org/officeDocument/2006/relationships/customXml" Target="../ink/ink4261.xml"/><Relationship Id="rId16" Type="http://schemas.openxmlformats.org/officeDocument/2006/relationships/customXml" Target="../ink/ink3842.xml"/><Relationship Id="rId221" Type="http://schemas.openxmlformats.org/officeDocument/2006/relationships/image" Target="../media/image8552.png"/><Relationship Id="rId319" Type="http://schemas.openxmlformats.org/officeDocument/2006/relationships/customXml" Target="../ink/ink4024.xml"/><Relationship Id="rId526" Type="http://schemas.openxmlformats.org/officeDocument/2006/relationships/customXml" Target="../ink/ink4162.xml"/><Relationship Id="rId733" Type="http://schemas.openxmlformats.org/officeDocument/2006/relationships/customXml" Target="../ink/ink4328.xml"/><Relationship Id="rId165" Type="http://schemas.openxmlformats.org/officeDocument/2006/relationships/customXml" Target="../ink/ink3931.xml"/><Relationship Id="rId372" Type="http://schemas.openxmlformats.org/officeDocument/2006/relationships/customXml" Target="../ink/ink4054.xml"/><Relationship Id="rId677" Type="http://schemas.openxmlformats.org/officeDocument/2006/relationships/customXml" Target="../ink/ink4272.xml"/><Relationship Id="rId800" Type="http://schemas.openxmlformats.org/officeDocument/2006/relationships/customXml" Target="../ink/ink4395.xml"/><Relationship Id="rId232" Type="http://schemas.openxmlformats.org/officeDocument/2006/relationships/customXml" Target="../ink/ink3967.xml"/><Relationship Id="rId27" Type="http://schemas.openxmlformats.org/officeDocument/2006/relationships/image" Target="../media/image10220.png"/><Relationship Id="rId537" Type="http://schemas.openxmlformats.org/officeDocument/2006/relationships/image" Target="../media/image11801.png"/><Relationship Id="rId744" Type="http://schemas.openxmlformats.org/officeDocument/2006/relationships/customXml" Target="../ink/ink4339.xml"/><Relationship Id="rId80" Type="http://schemas.openxmlformats.org/officeDocument/2006/relationships/customXml" Target="../ink/ink3881.xml"/><Relationship Id="rId176" Type="http://schemas.openxmlformats.org/officeDocument/2006/relationships/customXml" Target="../ink/ink3937.xml"/><Relationship Id="rId383" Type="http://schemas.openxmlformats.org/officeDocument/2006/relationships/image" Target="../media/image9202.png"/><Relationship Id="rId590" Type="http://schemas.openxmlformats.org/officeDocument/2006/relationships/image" Target="../media/image11990.png"/><Relationship Id="rId604" Type="http://schemas.openxmlformats.org/officeDocument/2006/relationships/customXml" Target="../ink/ink4207.xml"/><Relationship Id="rId243" Type="http://schemas.openxmlformats.org/officeDocument/2006/relationships/image" Target="../media/image8662.png"/><Relationship Id="rId450" Type="http://schemas.openxmlformats.org/officeDocument/2006/relationships/customXml" Target="../ink/ink4106.xml"/><Relationship Id="rId688" Type="http://schemas.openxmlformats.org/officeDocument/2006/relationships/customXml" Target="../ink/ink4283.xml"/><Relationship Id="rId38" Type="http://schemas.openxmlformats.org/officeDocument/2006/relationships/image" Target="../media/image10310.png"/><Relationship Id="rId103" Type="http://schemas.openxmlformats.org/officeDocument/2006/relationships/image" Target="../media/image10480.png"/><Relationship Id="rId310" Type="http://schemas.openxmlformats.org/officeDocument/2006/relationships/customXml" Target="../ink/ink4018.xml"/><Relationship Id="rId548" Type="http://schemas.openxmlformats.org/officeDocument/2006/relationships/customXml" Target="../ink/ink4175.xml"/><Relationship Id="rId755" Type="http://schemas.openxmlformats.org/officeDocument/2006/relationships/customXml" Target="../ink/ink4350.xml"/><Relationship Id="rId91" Type="http://schemas.openxmlformats.org/officeDocument/2006/relationships/customXml" Target="../ink/ink3890.xml"/><Relationship Id="rId187" Type="http://schemas.openxmlformats.org/officeDocument/2006/relationships/image" Target="../media/image11510.png"/><Relationship Id="rId394" Type="http://schemas.openxmlformats.org/officeDocument/2006/relationships/image" Target="../media/image925.png"/><Relationship Id="rId408" Type="http://schemas.openxmlformats.org/officeDocument/2006/relationships/image" Target="../media/image931.png"/><Relationship Id="rId615" Type="http://schemas.openxmlformats.org/officeDocument/2006/relationships/image" Target="../media/image12111.png"/><Relationship Id="rId822" Type="http://schemas.openxmlformats.org/officeDocument/2006/relationships/customXml" Target="../ink/ink4407.xml"/><Relationship Id="rId254" Type="http://schemas.openxmlformats.org/officeDocument/2006/relationships/image" Target="../media/image8713.png"/><Relationship Id="rId699" Type="http://schemas.openxmlformats.org/officeDocument/2006/relationships/customXml" Target="../ink/ink4294.xml"/><Relationship Id="rId49" Type="http://schemas.openxmlformats.org/officeDocument/2006/relationships/customXml" Target="../ink/ink3858.xml"/><Relationship Id="rId114" Type="http://schemas.openxmlformats.org/officeDocument/2006/relationships/image" Target="../media/image7834.png"/><Relationship Id="rId461" Type="http://schemas.openxmlformats.org/officeDocument/2006/relationships/customXml" Target="../ink/ink4117.xml"/><Relationship Id="rId559" Type="http://schemas.openxmlformats.org/officeDocument/2006/relationships/customXml" Target="../ink/ink4181.xml"/><Relationship Id="rId766" Type="http://schemas.openxmlformats.org/officeDocument/2006/relationships/customXml" Target="../ink/ink4361.xml"/><Relationship Id="rId198" Type="http://schemas.openxmlformats.org/officeDocument/2006/relationships/customXml" Target="../ink/ink3948.xml"/><Relationship Id="rId321" Type="http://schemas.openxmlformats.org/officeDocument/2006/relationships/image" Target="../media/image8922.png"/><Relationship Id="rId419" Type="http://schemas.openxmlformats.org/officeDocument/2006/relationships/image" Target="../media/image936.png"/><Relationship Id="rId626" Type="http://schemas.openxmlformats.org/officeDocument/2006/relationships/customXml" Target="../ink/ink4221.xml"/><Relationship Id="rId833" Type="http://schemas.openxmlformats.org/officeDocument/2006/relationships/image" Target="../media/image12210.png"/><Relationship Id="rId265" Type="http://schemas.openxmlformats.org/officeDocument/2006/relationships/customXml" Target="../ink/ink3986.xml"/><Relationship Id="rId472" Type="http://schemas.openxmlformats.org/officeDocument/2006/relationships/customXml" Target="../ink/ink4127.xml"/><Relationship Id="rId125" Type="http://schemas.openxmlformats.org/officeDocument/2006/relationships/customXml" Target="../ink/ink3909.xml"/><Relationship Id="rId332" Type="http://schemas.openxmlformats.org/officeDocument/2006/relationships/image" Target="../media/image8972.png"/><Relationship Id="rId777" Type="http://schemas.openxmlformats.org/officeDocument/2006/relationships/customXml" Target="../ink/ink4372.xml"/><Relationship Id="rId637" Type="http://schemas.openxmlformats.org/officeDocument/2006/relationships/customXml" Target="../ink/ink4232.xml"/><Relationship Id="rId844" Type="http://schemas.openxmlformats.org/officeDocument/2006/relationships/customXml" Target="../ink/ink4418.xml"/><Relationship Id="rId276" Type="http://schemas.openxmlformats.org/officeDocument/2006/relationships/customXml" Target="../ink/ink3993.xml"/><Relationship Id="rId483" Type="http://schemas.openxmlformats.org/officeDocument/2006/relationships/customXml" Target="../ink/ink4134.xml"/><Relationship Id="rId690" Type="http://schemas.openxmlformats.org/officeDocument/2006/relationships/customXml" Target="../ink/ink4285.xml"/><Relationship Id="rId704" Type="http://schemas.openxmlformats.org/officeDocument/2006/relationships/customXml" Target="../ink/ink4299.xml"/><Relationship Id="rId136" Type="http://schemas.openxmlformats.org/officeDocument/2006/relationships/image" Target="../media/image11301.png"/><Relationship Id="rId343" Type="http://schemas.openxmlformats.org/officeDocument/2006/relationships/customXml" Target="../ink/ink4038.xml"/><Relationship Id="rId550" Type="http://schemas.openxmlformats.org/officeDocument/2006/relationships/image" Target="../media/image972.png"/><Relationship Id="rId788" Type="http://schemas.openxmlformats.org/officeDocument/2006/relationships/customXml" Target="../ink/ink4383.xml"/><Relationship Id="rId203" Type="http://schemas.openxmlformats.org/officeDocument/2006/relationships/image" Target="../media/image10940.png"/><Relationship Id="rId648" Type="http://schemas.openxmlformats.org/officeDocument/2006/relationships/customXml" Target="../ink/ink4243.xml"/><Relationship Id="rId855" Type="http://schemas.openxmlformats.org/officeDocument/2006/relationships/image" Target="../media/image12290.png"/><Relationship Id="rId287" Type="http://schemas.openxmlformats.org/officeDocument/2006/relationships/customXml" Target="../ink/ink4002.xml"/><Relationship Id="rId410" Type="http://schemas.openxmlformats.org/officeDocument/2006/relationships/image" Target="../media/image932.png"/><Relationship Id="rId494" Type="http://schemas.openxmlformats.org/officeDocument/2006/relationships/customXml" Target="../ink/ink4141.xml"/><Relationship Id="rId508" Type="http://schemas.openxmlformats.org/officeDocument/2006/relationships/customXml" Target="../ink/ink4151.xml"/><Relationship Id="rId715" Type="http://schemas.openxmlformats.org/officeDocument/2006/relationships/customXml" Target="../ink/ink4310.xml"/><Relationship Id="rId147" Type="http://schemas.openxmlformats.org/officeDocument/2006/relationships/customXml" Target="../ink/ink3922.xml"/><Relationship Id="rId354" Type="http://schemas.openxmlformats.org/officeDocument/2006/relationships/image" Target="../media/image9062.png"/><Relationship Id="rId799" Type="http://schemas.openxmlformats.org/officeDocument/2006/relationships/customXml" Target="../ink/ink4394.xml"/><Relationship Id="rId51" Type="http://schemas.openxmlformats.org/officeDocument/2006/relationships/customXml" Target="../ink/ink3860.xml"/><Relationship Id="rId561" Type="http://schemas.openxmlformats.org/officeDocument/2006/relationships/customXml" Target="../ink/ink4182.xml"/><Relationship Id="rId659" Type="http://schemas.openxmlformats.org/officeDocument/2006/relationships/customXml" Target="../ink/ink4254.xml"/><Relationship Id="rId866" Type="http://schemas.openxmlformats.org/officeDocument/2006/relationships/customXml" Target="../ink/ink4431.xml"/><Relationship Id="rId214" Type="http://schemas.openxmlformats.org/officeDocument/2006/relationships/customXml" Target="../ink/ink3956.xml"/><Relationship Id="rId298" Type="http://schemas.openxmlformats.org/officeDocument/2006/relationships/image" Target="../media/image8852.png"/><Relationship Id="rId421" Type="http://schemas.openxmlformats.org/officeDocument/2006/relationships/image" Target="../media/image937.png"/><Relationship Id="rId519" Type="http://schemas.openxmlformats.org/officeDocument/2006/relationships/image" Target="../media/image11740.png"/><Relationship Id="rId158" Type="http://schemas.openxmlformats.org/officeDocument/2006/relationships/image" Target="../media/image11410.png"/><Relationship Id="rId726" Type="http://schemas.openxmlformats.org/officeDocument/2006/relationships/customXml" Target="../ink/ink4321.xml"/><Relationship Id="rId62" Type="http://schemas.openxmlformats.org/officeDocument/2006/relationships/customXml" Target="../ink/ink3869.xml"/><Relationship Id="rId365" Type="http://schemas.openxmlformats.org/officeDocument/2006/relationships/image" Target="../media/image9122.png"/><Relationship Id="rId572" Type="http://schemas.openxmlformats.org/officeDocument/2006/relationships/image" Target="../media/image11910.png"/><Relationship Id="rId225" Type="http://schemas.openxmlformats.org/officeDocument/2006/relationships/customXml" Target="../ink/ink3963.xml"/><Relationship Id="rId432" Type="http://schemas.openxmlformats.org/officeDocument/2006/relationships/customXml" Target="../ink/ink4088.xml"/><Relationship Id="rId737" Type="http://schemas.openxmlformats.org/officeDocument/2006/relationships/customXml" Target="../ink/ink4332.xml"/><Relationship Id="rId73" Type="http://schemas.openxmlformats.org/officeDocument/2006/relationships/customXml" Target="../ink/ink3876.xml"/><Relationship Id="rId169" Type="http://schemas.openxmlformats.org/officeDocument/2006/relationships/image" Target="../media/image8022.png"/><Relationship Id="rId376" Type="http://schemas.openxmlformats.org/officeDocument/2006/relationships/customXml" Target="../ink/ink4056.xml"/><Relationship Id="rId583" Type="http://schemas.openxmlformats.org/officeDocument/2006/relationships/customXml" Target="../ink/ink4195.xml"/><Relationship Id="rId790" Type="http://schemas.openxmlformats.org/officeDocument/2006/relationships/customXml" Target="../ink/ink4385.xml"/><Relationship Id="rId804" Type="http://schemas.openxmlformats.org/officeDocument/2006/relationships/customXml" Target="../ink/ink4399.xml"/><Relationship Id="rId4" Type="http://schemas.openxmlformats.org/officeDocument/2006/relationships/customXml" Target="../ink/ink3836.xml"/><Relationship Id="rId236" Type="http://schemas.openxmlformats.org/officeDocument/2006/relationships/customXml" Target="../ink/ink3970.xml"/><Relationship Id="rId443" Type="http://schemas.openxmlformats.org/officeDocument/2006/relationships/customXml" Target="../ink/ink4099.xml"/><Relationship Id="rId650" Type="http://schemas.openxmlformats.org/officeDocument/2006/relationships/customXml" Target="../ink/ink4245.xml"/><Relationship Id="rId303" Type="http://schemas.openxmlformats.org/officeDocument/2006/relationships/customXml" Target="../ink/ink4013.xml"/><Relationship Id="rId748" Type="http://schemas.openxmlformats.org/officeDocument/2006/relationships/customXml" Target="../ink/ink4343.xml"/><Relationship Id="rId84" Type="http://schemas.openxmlformats.org/officeDocument/2006/relationships/image" Target="../media/image10420.png"/><Relationship Id="rId387" Type="http://schemas.openxmlformats.org/officeDocument/2006/relationships/image" Target="../media/image9222.png"/><Relationship Id="rId510" Type="http://schemas.openxmlformats.org/officeDocument/2006/relationships/customXml" Target="../ink/ink4152.xml"/><Relationship Id="rId594" Type="http://schemas.openxmlformats.org/officeDocument/2006/relationships/customXml" Target="../ink/ink4201.xml"/><Relationship Id="rId608" Type="http://schemas.openxmlformats.org/officeDocument/2006/relationships/customXml" Target="../ink/ink4209.xml"/><Relationship Id="rId815" Type="http://schemas.openxmlformats.org/officeDocument/2006/relationships/image" Target="../media/image12160.png"/><Relationship Id="rId247" Type="http://schemas.openxmlformats.org/officeDocument/2006/relationships/image" Target="../media/image8682.png"/><Relationship Id="rId107" Type="http://schemas.openxmlformats.org/officeDocument/2006/relationships/customXml" Target="../ink/ink3900.xml"/><Relationship Id="rId454" Type="http://schemas.openxmlformats.org/officeDocument/2006/relationships/customXml" Target="../ink/ink4110.xml"/><Relationship Id="rId661" Type="http://schemas.openxmlformats.org/officeDocument/2006/relationships/customXml" Target="../ink/ink4256.xml"/><Relationship Id="rId759" Type="http://schemas.openxmlformats.org/officeDocument/2006/relationships/customXml" Target="../ink/ink4354.xml"/><Relationship Id="rId11" Type="http://schemas.openxmlformats.org/officeDocument/2006/relationships/image" Target="../media/image11160.png"/><Relationship Id="rId314" Type="http://schemas.openxmlformats.org/officeDocument/2006/relationships/customXml" Target="../ink/ink4020.xml"/><Relationship Id="rId398" Type="http://schemas.openxmlformats.org/officeDocument/2006/relationships/image" Target="../media/image927.png"/><Relationship Id="rId521" Type="http://schemas.openxmlformats.org/officeDocument/2006/relationships/customXml" Target="../ink/ink4159.xml"/><Relationship Id="rId619" Type="http://schemas.openxmlformats.org/officeDocument/2006/relationships/customXml" Target="../ink/ink4215.xml"/><Relationship Id="rId95" Type="http://schemas.openxmlformats.org/officeDocument/2006/relationships/customXml" Target="../ink/ink3892.xml"/><Relationship Id="rId160" Type="http://schemas.openxmlformats.org/officeDocument/2006/relationships/image" Target="../media/image11420.png"/><Relationship Id="rId826" Type="http://schemas.openxmlformats.org/officeDocument/2006/relationships/customXml" Target="../ink/ink4409.xml"/><Relationship Id="rId258" Type="http://schemas.openxmlformats.org/officeDocument/2006/relationships/customXml" Target="../ink/ink3982.xml"/><Relationship Id="rId465" Type="http://schemas.openxmlformats.org/officeDocument/2006/relationships/customXml" Target="../ink/ink4121.xml"/><Relationship Id="rId672" Type="http://schemas.openxmlformats.org/officeDocument/2006/relationships/customXml" Target="../ink/ink4267.xml"/><Relationship Id="rId22" Type="http://schemas.openxmlformats.org/officeDocument/2006/relationships/customXml" Target="../ink/ink3845.xml"/><Relationship Id="rId118" Type="http://schemas.openxmlformats.org/officeDocument/2006/relationships/image" Target="../media/image11230.png"/><Relationship Id="rId325" Type="http://schemas.openxmlformats.org/officeDocument/2006/relationships/image" Target="../media/image8942.png"/><Relationship Id="rId532" Type="http://schemas.openxmlformats.org/officeDocument/2006/relationships/image" Target="../media/image11780.png"/><Relationship Id="rId171" Type="http://schemas.openxmlformats.org/officeDocument/2006/relationships/image" Target="../media/image10531.png"/><Relationship Id="rId837" Type="http://schemas.openxmlformats.org/officeDocument/2006/relationships/image" Target="../media/image12220.png"/><Relationship Id="rId269" Type="http://schemas.openxmlformats.org/officeDocument/2006/relationships/image" Target="../media/image8772.png"/><Relationship Id="rId476" Type="http://schemas.openxmlformats.org/officeDocument/2006/relationships/customXml" Target="../ink/ink4130.xml"/><Relationship Id="rId683" Type="http://schemas.openxmlformats.org/officeDocument/2006/relationships/customXml" Target="../ink/ink4278.xml"/><Relationship Id="rId33" Type="http://schemas.openxmlformats.org/officeDocument/2006/relationships/customXml" Target="../ink/ink3850.xml"/><Relationship Id="rId129" Type="http://schemas.openxmlformats.org/officeDocument/2006/relationships/customXml" Target="../ink/ink3911.xml"/><Relationship Id="rId336" Type="http://schemas.openxmlformats.org/officeDocument/2006/relationships/customXml" Target="../ink/ink4034.xml"/><Relationship Id="rId543" Type="http://schemas.openxmlformats.org/officeDocument/2006/relationships/image" Target="../media/image11820.png"/><Relationship Id="rId182" Type="http://schemas.openxmlformats.org/officeDocument/2006/relationships/customXml" Target="../ink/ink3940.xml"/><Relationship Id="rId403" Type="http://schemas.openxmlformats.org/officeDocument/2006/relationships/image" Target="../media/image929.png"/><Relationship Id="rId750" Type="http://schemas.openxmlformats.org/officeDocument/2006/relationships/customXml" Target="../ink/ink4345.xml"/><Relationship Id="rId848" Type="http://schemas.openxmlformats.org/officeDocument/2006/relationships/customXml" Target="../ink/ink4422.xml"/><Relationship Id="rId487" Type="http://schemas.openxmlformats.org/officeDocument/2006/relationships/image" Target="../media/image11640.png"/><Relationship Id="rId610" Type="http://schemas.openxmlformats.org/officeDocument/2006/relationships/customXml" Target="../ink/ink4210.xml"/><Relationship Id="rId694" Type="http://schemas.openxmlformats.org/officeDocument/2006/relationships/customXml" Target="../ink/ink4289.xml"/><Relationship Id="rId708" Type="http://schemas.openxmlformats.org/officeDocument/2006/relationships/customXml" Target="../ink/ink4303.xml"/><Relationship Id="rId347" Type="http://schemas.openxmlformats.org/officeDocument/2006/relationships/customXml" Target="../ink/ink4040.xml"/><Relationship Id="rId44" Type="http://schemas.openxmlformats.org/officeDocument/2006/relationships/customXml" Target="../ink/ink3855.xml"/><Relationship Id="rId554" Type="http://schemas.openxmlformats.org/officeDocument/2006/relationships/image" Target="../media/image11850.png"/><Relationship Id="rId761" Type="http://schemas.openxmlformats.org/officeDocument/2006/relationships/customXml" Target="../ink/ink4356.xml"/><Relationship Id="rId859" Type="http://schemas.openxmlformats.org/officeDocument/2006/relationships/image" Target="../media/image12310.png"/><Relationship Id="rId193" Type="http://schemas.openxmlformats.org/officeDocument/2006/relationships/image" Target="../media/image11540.png"/><Relationship Id="rId207" Type="http://schemas.openxmlformats.org/officeDocument/2006/relationships/image" Target="../media/image8522.png"/><Relationship Id="rId414" Type="http://schemas.openxmlformats.org/officeDocument/2006/relationships/customXml" Target="../ink/ink4078.xml"/><Relationship Id="rId498" Type="http://schemas.openxmlformats.org/officeDocument/2006/relationships/customXml" Target="../ink/ink4144.xml"/><Relationship Id="rId621" Type="http://schemas.openxmlformats.org/officeDocument/2006/relationships/image" Target="../media/image12130.png"/><Relationship Id="rId260" Type="http://schemas.openxmlformats.org/officeDocument/2006/relationships/customXml" Target="../ink/ink3983.xml"/><Relationship Id="rId719" Type="http://schemas.openxmlformats.org/officeDocument/2006/relationships/customXml" Target="../ink/ink4314.xml"/><Relationship Id="rId55" Type="http://schemas.openxmlformats.org/officeDocument/2006/relationships/customXml" Target="../ink/ink3863.xml"/><Relationship Id="rId120" Type="http://schemas.openxmlformats.org/officeDocument/2006/relationships/image" Target="../media/image11240.png"/><Relationship Id="rId358" Type="http://schemas.openxmlformats.org/officeDocument/2006/relationships/customXml" Target="../ink/ink4047.xml"/><Relationship Id="rId565" Type="http://schemas.openxmlformats.org/officeDocument/2006/relationships/customXml" Target="../ink/ink4184.xml"/><Relationship Id="rId772" Type="http://schemas.openxmlformats.org/officeDocument/2006/relationships/customXml" Target="../ink/ink4367.xml"/><Relationship Id="rId218" Type="http://schemas.openxmlformats.org/officeDocument/2006/relationships/customXml" Target="../ink/ink3958.xml"/><Relationship Id="rId425" Type="http://schemas.openxmlformats.org/officeDocument/2006/relationships/image" Target="../media/image939.png"/><Relationship Id="rId632" Type="http://schemas.openxmlformats.org/officeDocument/2006/relationships/customXml" Target="../ink/ink4227.xml"/><Relationship Id="rId271" Type="http://schemas.openxmlformats.org/officeDocument/2006/relationships/customXml" Target="../ink/ink3990.xml"/><Relationship Id="rId66" Type="http://schemas.openxmlformats.org/officeDocument/2006/relationships/customXml" Target="../ink/ink3872.xml"/><Relationship Id="rId131" Type="http://schemas.openxmlformats.org/officeDocument/2006/relationships/customXml" Target="../ink/ink3912.xml"/><Relationship Id="rId369" Type="http://schemas.openxmlformats.org/officeDocument/2006/relationships/image" Target="../media/image9142.png"/><Relationship Id="rId576" Type="http://schemas.openxmlformats.org/officeDocument/2006/relationships/image" Target="../media/image11930.png"/><Relationship Id="rId783" Type="http://schemas.openxmlformats.org/officeDocument/2006/relationships/customXml" Target="../ink/ink4378.xml"/><Relationship Id="rId229" Type="http://schemas.openxmlformats.org/officeDocument/2006/relationships/customXml" Target="../ink/ink3965.xml"/><Relationship Id="rId436" Type="http://schemas.openxmlformats.org/officeDocument/2006/relationships/customXml" Target="../ink/ink4092.xml"/><Relationship Id="rId643" Type="http://schemas.openxmlformats.org/officeDocument/2006/relationships/customXml" Target="../ink/ink4238.xml"/><Relationship Id="rId850" Type="http://schemas.openxmlformats.org/officeDocument/2006/relationships/customXml" Target="../ink/ink4423.xml"/><Relationship Id="rId77" Type="http://schemas.openxmlformats.org/officeDocument/2006/relationships/customXml" Target="../ink/ink3878.xml"/><Relationship Id="rId282" Type="http://schemas.openxmlformats.org/officeDocument/2006/relationships/customXml" Target="../ink/ink3999.xml"/><Relationship Id="rId503" Type="http://schemas.openxmlformats.org/officeDocument/2006/relationships/image" Target="../media/image953.png"/><Relationship Id="rId587" Type="http://schemas.openxmlformats.org/officeDocument/2006/relationships/customXml" Target="../ink/ink4197.xml"/><Relationship Id="rId710" Type="http://schemas.openxmlformats.org/officeDocument/2006/relationships/customXml" Target="../ink/ink4305.xml"/><Relationship Id="rId808" Type="http://schemas.openxmlformats.org/officeDocument/2006/relationships/image" Target="../media/image18.png"/></Relationships>
</file>

<file path=ppt/slides/_rels/slide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1.xml"/><Relationship Id="rId21" Type="http://schemas.openxmlformats.org/officeDocument/2006/relationships/customXml" Target="../ink/ink9.xml"/><Relationship Id="rId42" Type="http://schemas.openxmlformats.org/officeDocument/2006/relationships/customXml" Target="../ink/ink19.xml"/><Relationship Id="rId63" Type="http://schemas.openxmlformats.org/officeDocument/2006/relationships/customXml" Target="../ink/ink33.xml"/><Relationship Id="rId84" Type="http://schemas.openxmlformats.org/officeDocument/2006/relationships/image" Target="../media/image305.png"/><Relationship Id="rId138" Type="http://schemas.openxmlformats.org/officeDocument/2006/relationships/customXml" Target="../ink/ink90.xml"/><Relationship Id="rId159" Type="http://schemas.openxmlformats.org/officeDocument/2006/relationships/customXml" Target="../ink/ink111.xml"/><Relationship Id="rId170" Type="http://schemas.openxmlformats.org/officeDocument/2006/relationships/customXml" Target="../ink/ink119.xml"/><Relationship Id="rId191" Type="http://schemas.openxmlformats.org/officeDocument/2006/relationships/customXml" Target="../ink/ink131.xml"/><Relationship Id="rId205" Type="http://schemas.openxmlformats.org/officeDocument/2006/relationships/customXml" Target="../ink/ink138.xml"/><Relationship Id="rId226" Type="http://schemas.openxmlformats.org/officeDocument/2006/relationships/image" Target="../media/image14.svg"/><Relationship Id="rId107" Type="http://schemas.openxmlformats.org/officeDocument/2006/relationships/customXml" Target="../ink/ink65.xml"/><Relationship Id="rId11" Type="http://schemas.openxmlformats.org/officeDocument/2006/relationships/image" Target="../media/image277.png"/><Relationship Id="rId32" Type="http://schemas.openxmlformats.org/officeDocument/2006/relationships/customXml" Target="../ink/ink15.xml"/><Relationship Id="rId53" Type="http://schemas.openxmlformats.org/officeDocument/2006/relationships/image" Target="../media/image296.png"/><Relationship Id="rId74" Type="http://schemas.openxmlformats.org/officeDocument/2006/relationships/customXml" Target="../ink/ink42.xml"/><Relationship Id="rId128" Type="http://schemas.openxmlformats.org/officeDocument/2006/relationships/customXml" Target="../ink/ink80.xml"/><Relationship Id="rId149" Type="http://schemas.openxmlformats.org/officeDocument/2006/relationships/customXml" Target="../ink/ink101.xml"/><Relationship Id="rId5" Type="http://schemas.openxmlformats.org/officeDocument/2006/relationships/image" Target="../media/image274.png"/><Relationship Id="rId95" Type="http://schemas.openxmlformats.org/officeDocument/2006/relationships/customXml" Target="../ink/ink57.xml"/><Relationship Id="rId160" Type="http://schemas.openxmlformats.org/officeDocument/2006/relationships/customXml" Target="../ink/ink112.xml"/><Relationship Id="rId181" Type="http://schemas.openxmlformats.org/officeDocument/2006/relationships/image" Target="../media/image324.png"/><Relationship Id="rId216" Type="http://schemas.openxmlformats.org/officeDocument/2006/relationships/image" Target="../media/image337.png"/><Relationship Id="rId22" Type="http://schemas.openxmlformats.org/officeDocument/2006/relationships/image" Target="../media/image7.png"/><Relationship Id="rId43" Type="http://schemas.openxmlformats.org/officeDocument/2006/relationships/image" Target="../media/image292.png"/><Relationship Id="rId64" Type="http://schemas.openxmlformats.org/officeDocument/2006/relationships/customXml" Target="../ink/ink34.xml"/><Relationship Id="rId118" Type="http://schemas.openxmlformats.org/officeDocument/2006/relationships/image" Target="../media/image315.png"/><Relationship Id="rId139" Type="http://schemas.openxmlformats.org/officeDocument/2006/relationships/customXml" Target="../ink/ink91.xml"/><Relationship Id="rId85" Type="http://schemas.openxmlformats.org/officeDocument/2006/relationships/customXml" Target="../ink/ink48.xml"/><Relationship Id="rId150" Type="http://schemas.openxmlformats.org/officeDocument/2006/relationships/customXml" Target="../ink/ink102.xml"/><Relationship Id="rId171" Type="http://schemas.openxmlformats.org/officeDocument/2006/relationships/image" Target="../media/image320.png"/><Relationship Id="rId192" Type="http://schemas.openxmlformats.org/officeDocument/2006/relationships/image" Target="../media/image329.png"/><Relationship Id="rId206" Type="http://schemas.openxmlformats.org/officeDocument/2006/relationships/image" Target="../media/image845.png"/><Relationship Id="rId227" Type="http://schemas.openxmlformats.org/officeDocument/2006/relationships/customXml" Target="../ink/ink148.xml"/><Relationship Id="rId12" Type="http://schemas.openxmlformats.org/officeDocument/2006/relationships/customXml" Target="../ink/ink5.xml"/><Relationship Id="rId33" Type="http://schemas.openxmlformats.org/officeDocument/2006/relationships/image" Target="../media/image286.png"/><Relationship Id="rId108" Type="http://schemas.openxmlformats.org/officeDocument/2006/relationships/customXml" Target="../ink/ink66.xml"/><Relationship Id="rId129" Type="http://schemas.openxmlformats.org/officeDocument/2006/relationships/customXml" Target="../ink/ink81.xml"/><Relationship Id="rId54" Type="http://schemas.openxmlformats.org/officeDocument/2006/relationships/customXml" Target="../ink/ink26.xml"/><Relationship Id="rId75" Type="http://schemas.openxmlformats.org/officeDocument/2006/relationships/image" Target="../media/image301.png"/><Relationship Id="rId96" Type="http://schemas.openxmlformats.org/officeDocument/2006/relationships/image" Target="../media/image307.png"/><Relationship Id="rId140" Type="http://schemas.openxmlformats.org/officeDocument/2006/relationships/customXml" Target="../ink/ink92.xml"/><Relationship Id="rId161" Type="http://schemas.openxmlformats.org/officeDocument/2006/relationships/customXml" Target="../ink/ink113.xml"/><Relationship Id="rId182" Type="http://schemas.openxmlformats.org/officeDocument/2006/relationships/customXml" Target="../ink/ink126.xml"/><Relationship Id="rId217" Type="http://schemas.openxmlformats.org/officeDocument/2006/relationships/customXml" Target="../ink/ink144.xml"/><Relationship Id="rId6" Type="http://schemas.openxmlformats.org/officeDocument/2006/relationships/customXml" Target="../ink/ink2.xml"/><Relationship Id="rId23" Type="http://schemas.openxmlformats.org/officeDocument/2006/relationships/customXml" Target="../ink/ink10.xml"/><Relationship Id="rId119" Type="http://schemas.openxmlformats.org/officeDocument/2006/relationships/customXml" Target="../ink/ink72.xml"/><Relationship Id="rId44" Type="http://schemas.openxmlformats.org/officeDocument/2006/relationships/customXml" Target="../ink/ink20.xml"/><Relationship Id="rId65" Type="http://schemas.openxmlformats.org/officeDocument/2006/relationships/image" Target="../media/image299.png"/><Relationship Id="rId86" Type="http://schemas.openxmlformats.org/officeDocument/2006/relationships/customXml" Target="../ink/ink49.xml"/><Relationship Id="rId130" Type="http://schemas.openxmlformats.org/officeDocument/2006/relationships/customXml" Target="../ink/ink82.xml"/><Relationship Id="rId151" Type="http://schemas.openxmlformats.org/officeDocument/2006/relationships/customXml" Target="../ink/ink103.xml"/><Relationship Id="rId172" Type="http://schemas.openxmlformats.org/officeDocument/2006/relationships/customXml" Target="../ink/ink120.xml"/><Relationship Id="rId193" Type="http://schemas.openxmlformats.org/officeDocument/2006/relationships/customXml" Target="../ink/ink132.xml"/><Relationship Id="rId207" Type="http://schemas.openxmlformats.org/officeDocument/2006/relationships/customXml" Target="../ink/ink139.xml"/><Relationship Id="rId228" Type="http://schemas.openxmlformats.org/officeDocument/2006/relationships/image" Target="../media/image344.png"/><Relationship Id="rId13" Type="http://schemas.openxmlformats.org/officeDocument/2006/relationships/image" Target="../media/image278.png"/><Relationship Id="rId109" Type="http://schemas.openxmlformats.org/officeDocument/2006/relationships/image" Target="../media/image311.png"/><Relationship Id="rId34" Type="http://schemas.openxmlformats.org/officeDocument/2006/relationships/customXml" Target="../ink/ink16.xml"/><Relationship Id="rId55" Type="http://schemas.openxmlformats.org/officeDocument/2006/relationships/image" Target="../media/image297.png"/><Relationship Id="rId76" Type="http://schemas.openxmlformats.org/officeDocument/2006/relationships/customXml" Target="../ink/ink43.xml"/><Relationship Id="rId97" Type="http://schemas.openxmlformats.org/officeDocument/2006/relationships/customXml" Target="../ink/ink58.xml"/><Relationship Id="rId120" Type="http://schemas.openxmlformats.org/officeDocument/2006/relationships/image" Target="../media/image316.png"/><Relationship Id="rId141" Type="http://schemas.openxmlformats.org/officeDocument/2006/relationships/customXml" Target="../ink/ink93.xml"/><Relationship Id="rId7" Type="http://schemas.openxmlformats.org/officeDocument/2006/relationships/image" Target="../media/image275.png"/><Relationship Id="rId162" Type="http://schemas.openxmlformats.org/officeDocument/2006/relationships/customXml" Target="../ink/ink114.xml"/><Relationship Id="rId183" Type="http://schemas.openxmlformats.org/officeDocument/2006/relationships/image" Target="../media/image325.png"/><Relationship Id="rId218" Type="http://schemas.openxmlformats.org/officeDocument/2006/relationships/image" Target="../media/image11.png"/><Relationship Id="rId24" Type="http://schemas.openxmlformats.org/officeDocument/2006/relationships/customXml" Target="../ink/ink11.xml"/><Relationship Id="rId45" Type="http://schemas.openxmlformats.org/officeDocument/2006/relationships/image" Target="../media/image293.png"/><Relationship Id="rId66" Type="http://schemas.openxmlformats.org/officeDocument/2006/relationships/customXml" Target="../ink/ink35.xml"/><Relationship Id="rId87" Type="http://schemas.openxmlformats.org/officeDocument/2006/relationships/customXml" Target="../ink/ink50.xml"/><Relationship Id="rId110" Type="http://schemas.openxmlformats.org/officeDocument/2006/relationships/customXml" Target="../ink/ink67.xml"/><Relationship Id="rId131" Type="http://schemas.openxmlformats.org/officeDocument/2006/relationships/customXml" Target="../ink/ink83.xml"/><Relationship Id="rId152" Type="http://schemas.openxmlformats.org/officeDocument/2006/relationships/customXml" Target="../ink/ink104.xml"/><Relationship Id="rId173" Type="http://schemas.openxmlformats.org/officeDocument/2006/relationships/image" Target="../media/image321.png"/><Relationship Id="rId194" Type="http://schemas.openxmlformats.org/officeDocument/2006/relationships/image" Target="../media/image10.png"/><Relationship Id="rId208" Type="http://schemas.openxmlformats.org/officeDocument/2006/relationships/image" Target="../media/image846.png"/><Relationship Id="rId229" Type="http://schemas.openxmlformats.org/officeDocument/2006/relationships/customXml" Target="../ink/ink149.xml"/><Relationship Id="rId14" Type="http://schemas.openxmlformats.org/officeDocument/2006/relationships/image" Target="../media/image4.png"/><Relationship Id="rId35" Type="http://schemas.openxmlformats.org/officeDocument/2006/relationships/image" Target="../media/image287.png"/><Relationship Id="rId56" Type="http://schemas.openxmlformats.org/officeDocument/2006/relationships/customXml" Target="../ink/ink27.xml"/><Relationship Id="rId77" Type="http://schemas.openxmlformats.org/officeDocument/2006/relationships/image" Target="../media/image302.png"/><Relationship Id="rId100" Type="http://schemas.openxmlformats.org/officeDocument/2006/relationships/image" Target="../media/image308.png"/><Relationship Id="rId8" Type="http://schemas.openxmlformats.org/officeDocument/2006/relationships/customXml" Target="../ink/ink3.xml"/><Relationship Id="rId98" Type="http://schemas.openxmlformats.org/officeDocument/2006/relationships/customXml" Target="../ink/ink59.xml"/><Relationship Id="rId121" Type="http://schemas.openxmlformats.org/officeDocument/2006/relationships/customXml" Target="../ink/ink73.xml"/><Relationship Id="rId142" Type="http://schemas.openxmlformats.org/officeDocument/2006/relationships/customXml" Target="../ink/ink94.xml"/><Relationship Id="rId163" Type="http://schemas.openxmlformats.org/officeDocument/2006/relationships/customXml" Target="../ink/ink115.xml"/><Relationship Id="rId184" Type="http://schemas.openxmlformats.org/officeDocument/2006/relationships/customXml" Target="../ink/ink127.xml"/><Relationship Id="rId219" Type="http://schemas.openxmlformats.org/officeDocument/2006/relationships/customXml" Target="../ink/ink145.xml"/><Relationship Id="rId230" Type="http://schemas.openxmlformats.org/officeDocument/2006/relationships/image" Target="../media/image345.png"/><Relationship Id="rId25" Type="http://schemas.openxmlformats.org/officeDocument/2006/relationships/image" Target="../media/image282.png"/><Relationship Id="rId46" Type="http://schemas.openxmlformats.org/officeDocument/2006/relationships/customXml" Target="../ink/ink21.xml"/><Relationship Id="rId67" Type="http://schemas.openxmlformats.org/officeDocument/2006/relationships/customXml" Target="../ink/ink36.xml"/><Relationship Id="rId20" Type="http://schemas.openxmlformats.org/officeDocument/2006/relationships/image" Target="../media/image6.png"/><Relationship Id="rId41" Type="http://schemas.openxmlformats.org/officeDocument/2006/relationships/image" Target="../media/image291.png"/><Relationship Id="rId62" Type="http://schemas.openxmlformats.org/officeDocument/2006/relationships/image" Target="../media/image298.png"/><Relationship Id="rId83" Type="http://schemas.openxmlformats.org/officeDocument/2006/relationships/customXml" Target="../ink/ink47.xml"/><Relationship Id="rId88" Type="http://schemas.openxmlformats.org/officeDocument/2006/relationships/customXml" Target="../ink/ink51.xml"/><Relationship Id="rId111" Type="http://schemas.openxmlformats.org/officeDocument/2006/relationships/image" Target="../media/image312.png"/><Relationship Id="rId132" Type="http://schemas.openxmlformats.org/officeDocument/2006/relationships/customXml" Target="../ink/ink84.xml"/><Relationship Id="rId153" Type="http://schemas.openxmlformats.org/officeDocument/2006/relationships/customXml" Target="../ink/ink105.xml"/><Relationship Id="rId174" Type="http://schemas.openxmlformats.org/officeDocument/2006/relationships/customXml" Target="../ink/ink121.xml"/><Relationship Id="rId179" Type="http://schemas.openxmlformats.org/officeDocument/2006/relationships/image" Target="../media/image323.png"/><Relationship Id="rId195" Type="http://schemas.openxmlformats.org/officeDocument/2006/relationships/customXml" Target="../ink/ink133.xml"/><Relationship Id="rId209" Type="http://schemas.openxmlformats.org/officeDocument/2006/relationships/customXml" Target="../ink/ink140.xml"/><Relationship Id="rId190" Type="http://schemas.openxmlformats.org/officeDocument/2006/relationships/image" Target="../media/image328.png"/><Relationship Id="rId204" Type="http://schemas.openxmlformats.org/officeDocument/2006/relationships/image" Target="../media/image844.png"/><Relationship Id="rId220" Type="http://schemas.openxmlformats.org/officeDocument/2006/relationships/image" Target="../media/image339.png"/><Relationship Id="rId225" Type="http://schemas.openxmlformats.org/officeDocument/2006/relationships/image" Target="../media/image13.png"/><Relationship Id="rId15" Type="http://schemas.openxmlformats.org/officeDocument/2006/relationships/customXml" Target="../ink/ink6.xml"/><Relationship Id="rId36" Type="http://schemas.openxmlformats.org/officeDocument/2006/relationships/image" Target="../media/image8.png"/><Relationship Id="rId57" Type="http://schemas.openxmlformats.org/officeDocument/2006/relationships/customXml" Target="../ink/ink28.xml"/><Relationship Id="rId106" Type="http://schemas.openxmlformats.org/officeDocument/2006/relationships/customXml" Target="../ink/ink64.xml"/><Relationship Id="rId127" Type="http://schemas.openxmlformats.org/officeDocument/2006/relationships/customXml" Target="../ink/ink79.xml"/><Relationship Id="rId10" Type="http://schemas.openxmlformats.org/officeDocument/2006/relationships/customXml" Target="../ink/ink4.xml"/><Relationship Id="rId31" Type="http://schemas.openxmlformats.org/officeDocument/2006/relationships/image" Target="../media/image285.png"/><Relationship Id="rId52" Type="http://schemas.openxmlformats.org/officeDocument/2006/relationships/customXml" Target="../ink/ink25.xml"/><Relationship Id="rId73" Type="http://schemas.openxmlformats.org/officeDocument/2006/relationships/image" Target="../media/image300.png"/><Relationship Id="rId78" Type="http://schemas.openxmlformats.org/officeDocument/2006/relationships/customXml" Target="../ink/ink44.xml"/><Relationship Id="rId94" Type="http://schemas.openxmlformats.org/officeDocument/2006/relationships/customXml" Target="../ink/ink56.xml"/><Relationship Id="rId99" Type="http://schemas.openxmlformats.org/officeDocument/2006/relationships/customXml" Target="../ink/ink60.xml"/><Relationship Id="rId101" Type="http://schemas.openxmlformats.org/officeDocument/2006/relationships/customXml" Target="../ink/ink61.xml"/><Relationship Id="rId122" Type="http://schemas.openxmlformats.org/officeDocument/2006/relationships/customXml" Target="../ink/ink74.xml"/><Relationship Id="rId143" Type="http://schemas.openxmlformats.org/officeDocument/2006/relationships/customXml" Target="../ink/ink95.xml"/><Relationship Id="rId148" Type="http://schemas.openxmlformats.org/officeDocument/2006/relationships/customXml" Target="../ink/ink100.xml"/><Relationship Id="rId164" Type="http://schemas.openxmlformats.org/officeDocument/2006/relationships/customXml" Target="../ink/ink116.xml"/><Relationship Id="rId169" Type="http://schemas.openxmlformats.org/officeDocument/2006/relationships/image" Target="../media/image319.png"/><Relationship Id="rId185" Type="http://schemas.openxmlformats.org/officeDocument/2006/relationships/customXml" Target="../ink/ink128.xml"/><Relationship Id="rId4" Type="http://schemas.openxmlformats.org/officeDocument/2006/relationships/customXml" Target="../ink/ink1.xml"/><Relationship Id="rId9" Type="http://schemas.openxmlformats.org/officeDocument/2006/relationships/image" Target="../media/image276.png"/><Relationship Id="rId180" Type="http://schemas.openxmlformats.org/officeDocument/2006/relationships/customXml" Target="../ink/ink125.xml"/><Relationship Id="rId210" Type="http://schemas.openxmlformats.org/officeDocument/2006/relationships/image" Target="../media/image847.png"/><Relationship Id="rId215" Type="http://schemas.openxmlformats.org/officeDocument/2006/relationships/customXml" Target="../ink/ink143.xml"/><Relationship Id="rId26" Type="http://schemas.openxmlformats.org/officeDocument/2006/relationships/customXml" Target="../ink/ink12.xml"/><Relationship Id="rId231" Type="http://schemas.openxmlformats.org/officeDocument/2006/relationships/customXml" Target="../ink/ink150.xml"/><Relationship Id="rId47" Type="http://schemas.openxmlformats.org/officeDocument/2006/relationships/image" Target="../media/image294.png"/><Relationship Id="rId68" Type="http://schemas.openxmlformats.org/officeDocument/2006/relationships/customXml" Target="../ink/ink37.xml"/><Relationship Id="rId89" Type="http://schemas.openxmlformats.org/officeDocument/2006/relationships/customXml" Target="../ink/ink52.xml"/><Relationship Id="rId112" Type="http://schemas.openxmlformats.org/officeDocument/2006/relationships/customXml" Target="../ink/ink68.xml"/><Relationship Id="rId133" Type="http://schemas.openxmlformats.org/officeDocument/2006/relationships/customXml" Target="../ink/ink85.xml"/><Relationship Id="rId154" Type="http://schemas.openxmlformats.org/officeDocument/2006/relationships/customXml" Target="../ink/ink106.xml"/><Relationship Id="rId175" Type="http://schemas.openxmlformats.org/officeDocument/2006/relationships/customXml" Target="../ink/ink122.xml"/><Relationship Id="rId196" Type="http://schemas.openxmlformats.org/officeDocument/2006/relationships/image" Target="../media/image331.png"/><Relationship Id="rId200" Type="http://schemas.openxmlformats.org/officeDocument/2006/relationships/image" Target="../media/image333.png"/><Relationship Id="rId16" Type="http://schemas.openxmlformats.org/officeDocument/2006/relationships/image" Target="../media/image279.png"/><Relationship Id="rId221" Type="http://schemas.openxmlformats.org/officeDocument/2006/relationships/customXml" Target="../ink/ink146.xml"/><Relationship Id="rId37" Type="http://schemas.openxmlformats.org/officeDocument/2006/relationships/image" Target="../media/image9.svg"/><Relationship Id="rId58" Type="http://schemas.openxmlformats.org/officeDocument/2006/relationships/customXml" Target="../ink/ink29.xml"/><Relationship Id="rId79" Type="http://schemas.openxmlformats.org/officeDocument/2006/relationships/image" Target="../media/image303.png"/><Relationship Id="rId102" Type="http://schemas.openxmlformats.org/officeDocument/2006/relationships/image" Target="../media/image309.png"/><Relationship Id="rId123" Type="http://schemas.openxmlformats.org/officeDocument/2006/relationships/customXml" Target="../ink/ink75.xml"/><Relationship Id="rId144" Type="http://schemas.openxmlformats.org/officeDocument/2006/relationships/customXml" Target="../ink/ink96.xml"/><Relationship Id="rId90" Type="http://schemas.openxmlformats.org/officeDocument/2006/relationships/customXml" Target="../ink/ink53.xml"/><Relationship Id="rId165" Type="http://schemas.openxmlformats.org/officeDocument/2006/relationships/image" Target="../media/image317.png"/><Relationship Id="rId186" Type="http://schemas.openxmlformats.org/officeDocument/2006/relationships/image" Target="../media/image326.png"/><Relationship Id="rId211" Type="http://schemas.openxmlformats.org/officeDocument/2006/relationships/customXml" Target="../ink/ink141.xml"/><Relationship Id="rId232" Type="http://schemas.openxmlformats.org/officeDocument/2006/relationships/image" Target="../media/image15.png"/><Relationship Id="rId27" Type="http://schemas.openxmlformats.org/officeDocument/2006/relationships/image" Target="../media/image283.png"/><Relationship Id="rId48" Type="http://schemas.openxmlformats.org/officeDocument/2006/relationships/customXml" Target="../ink/ink22.xml"/><Relationship Id="rId69" Type="http://schemas.openxmlformats.org/officeDocument/2006/relationships/customXml" Target="../ink/ink38.xml"/><Relationship Id="rId113" Type="http://schemas.openxmlformats.org/officeDocument/2006/relationships/customXml" Target="../ink/ink69.xml"/><Relationship Id="rId134" Type="http://schemas.openxmlformats.org/officeDocument/2006/relationships/customXml" Target="../ink/ink86.xml"/><Relationship Id="rId80" Type="http://schemas.openxmlformats.org/officeDocument/2006/relationships/customXml" Target="../ink/ink45.xml"/><Relationship Id="rId155" Type="http://schemas.openxmlformats.org/officeDocument/2006/relationships/customXml" Target="../ink/ink107.xml"/><Relationship Id="rId176" Type="http://schemas.openxmlformats.org/officeDocument/2006/relationships/image" Target="../media/image322.png"/><Relationship Id="rId197" Type="http://schemas.openxmlformats.org/officeDocument/2006/relationships/customXml" Target="../ink/ink134.xml"/><Relationship Id="rId201" Type="http://schemas.openxmlformats.org/officeDocument/2006/relationships/customXml" Target="../ink/ink136.xml"/><Relationship Id="rId222" Type="http://schemas.openxmlformats.org/officeDocument/2006/relationships/image" Target="../media/image340.png"/><Relationship Id="rId17" Type="http://schemas.openxmlformats.org/officeDocument/2006/relationships/customXml" Target="../ink/ink7.xml"/><Relationship Id="rId38" Type="http://schemas.openxmlformats.org/officeDocument/2006/relationships/customXml" Target="../ink/ink17.xml"/><Relationship Id="rId59" Type="http://schemas.openxmlformats.org/officeDocument/2006/relationships/customXml" Target="../ink/ink30.xml"/><Relationship Id="rId103" Type="http://schemas.openxmlformats.org/officeDocument/2006/relationships/customXml" Target="../ink/ink62.xml"/><Relationship Id="rId124" Type="http://schemas.openxmlformats.org/officeDocument/2006/relationships/customXml" Target="../ink/ink76.xml"/><Relationship Id="rId70" Type="http://schemas.openxmlformats.org/officeDocument/2006/relationships/customXml" Target="../ink/ink39.xml"/><Relationship Id="rId91" Type="http://schemas.openxmlformats.org/officeDocument/2006/relationships/customXml" Target="../ink/ink54.xml"/><Relationship Id="rId145" Type="http://schemas.openxmlformats.org/officeDocument/2006/relationships/customXml" Target="../ink/ink97.xml"/><Relationship Id="rId166" Type="http://schemas.openxmlformats.org/officeDocument/2006/relationships/customXml" Target="../ink/ink117.xml"/><Relationship Id="rId187" Type="http://schemas.openxmlformats.org/officeDocument/2006/relationships/customXml" Target="../ink/ink129.xml"/><Relationship Id="rId1" Type="http://schemas.openxmlformats.org/officeDocument/2006/relationships/slideLayout" Target="../slideLayouts/slideLayout1.xml"/><Relationship Id="rId212" Type="http://schemas.openxmlformats.org/officeDocument/2006/relationships/image" Target="../media/image335.png"/><Relationship Id="rId233" Type="http://schemas.openxmlformats.org/officeDocument/2006/relationships/customXml" Target="../ink/ink151.xml"/><Relationship Id="rId28" Type="http://schemas.openxmlformats.org/officeDocument/2006/relationships/customXml" Target="../ink/ink13.xml"/><Relationship Id="rId49" Type="http://schemas.openxmlformats.org/officeDocument/2006/relationships/customXml" Target="../ink/ink23.xml"/><Relationship Id="rId114" Type="http://schemas.openxmlformats.org/officeDocument/2006/relationships/image" Target="../media/image313.png"/><Relationship Id="rId60" Type="http://schemas.openxmlformats.org/officeDocument/2006/relationships/customXml" Target="../ink/ink31.xml"/><Relationship Id="rId81" Type="http://schemas.openxmlformats.org/officeDocument/2006/relationships/customXml" Target="../ink/ink46.xml"/><Relationship Id="rId135" Type="http://schemas.openxmlformats.org/officeDocument/2006/relationships/customXml" Target="../ink/ink87.xml"/><Relationship Id="rId156" Type="http://schemas.openxmlformats.org/officeDocument/2006/relationships/customXml" Target="../ink/ink108.xml"/><Relationship Id="rId177" Type="http://schemas.openxmlformats.org/officeDocument/2006/relationships/customXml" Target="../ink/ink123.xml"/><Relationship Id="rId198" Type="http://schemas.openxmlformats.org/officeDocument/2006/relationships/image" Target="../media/image332.png"/><Relationship Id="rId202" Type="http://schemas.openxmlformats.org/officeDocument/2006/relationships/image" Target="../media/image334.png"/><Relationship Id="rId223" Type="http://schemas.openxmlformats.org/officeDocument/2006/relationships/customXml" Target="../ink/ink147.xml"/><Relationship Id="rId18" Type="http://schemas.openxmlformats.org/officeDocument/2006/relationships/image" Target="../media/image5.png"/><Relationship Id="rId39" Type="http://schemas.openxmlformats.org/officeDocument/2006/relationships/image" Target="../media/image290.png"/><Relationship Id="rId50" Type="http://schemas.openxmlformats.org/officeDocument/2006/relationships/customXml" Target="../ink/ink24.xml"/><Relationship Id="rId104" Type="http://schemas.openxmlformats.org/officeDocument/2006/relationships/image" Target="../media/image310.png"/><Relationship Id="rId125" Type="http://schemas.openxmlformats.org/officeDocument/2006/relationships/customXml" Target="../ink/ink77.xml"/><Relationship Id="rId146" Type="http://schemas.openxmlformats.org/officeDocument/2006/relationships/customXml" Target="../ink/ink98.xml"/><Relationship Id="rId167" Type="http://schemas.openxmlformats.org/officeDocument/2006/relationships/image" Target="../media/image318.png"/><Relationship Id="rId188" Type="http://schemas.openxmlformats.org/officeDocument/2006/relationships/image" Target="../media/image327.png"/><Relationship Id="rId71" Type="http://schemas.openxmlformats.org/officeDocument/2006/relationships/customXml" Target="../ink/ink40.xml"/><Relationship Id="rId92" Type="http://schemas.openxmlformats.org/officeDocument/2006/relationships/image" Target="../media/image306.png"/><Relationship Id="rId213" Type="http://schemas.openxmlformats.org/officeDocument/2006/relationships/customXml" Target="../ink/ink142.xml"/><Relationship Id="rId234" Type="http://schemas.openxmlformats.org/officeDocument/2006/relationships/image" Target="../media/image16.png"/><Relationship Id="rId2" Type="http://schemas.openxmlformats.org/officeDocument/2006/relationships/image" Target="../media/image2.png"/><Relationship Id="rId29" Type="http://schemas.openxmlformats.org/officeDocument/2006/relationships/image" Target="../media/image284.png"/><Relationship Id="rId40" Type="http://schemas.openxmlformats.org/officeDocument/2006/relationships/customXml" Target="../ink/ink18.xml"/><Relationship Id="rId115" Type="http://schemas.openxmlformats.org/officeDocument/2006/relationships/customXml" Target="../ink/ink70.xml"/><Relationship Id="rId136" Type="http://schemas.openxmlformats.org/officeDocument/2006/relationships/customXml" Target="../ink/ink88.xml"/><Relationship Id="rId157" Type="http://schemas.openxmlformats.org/officeDocument/2006/relationships/customXml" Target="../ink/ink109.xml"/><Relationship Id="rId178" Type="http://schemas.openxmlformats.org/officeDocument/2006/relationships/customXml" Target="../ink/ink124.xml"/><Relationship Id="rId61" Type="http://schemas.openxmlformats.org/officeDocument/2006/relationships/customXml" Target="../ink/ink32.xml"/><Relationship Id="rId82" Type="http://schemas.openxmlformats.org/officeDocument/2006/relationships/image" Target="../media/image304.png"/><Relationship Id="rId199" Type="http://schemas.openxmlformats.org/officeDocument/2006/relationships/customXml" Target="../ink/ink135.xml"/><Relationship Id="rId203" Type="http://schemas.openxmlformats.org/officeDocument/2006/relationships/customXml" Target="../ink/ink137.xml"/><Relationship Id="rId19" Type="http://schemas.openxmlformats.org/officeDocument/2006/relationships/customXml" Target="../ink/ink8.xml"/><Relationship Id="rId224" Type="http://schemas.openxmlformats.org/officeDocument/2006/relationships/image" Target="../media/image12.png"/><Relationship Id="rId30" Type="http://schemas.openxmlformats.org/officeDocument/2006/relationships/customXml" Target="../ink/ink14.xml"/><Relationship Id="rId105" Type="http://schemas.openxmlformats.org/officeDocument/2006/relationships/customXml" Target="../ink/ink63.xml"/><Relationship Id="rId126" Type="http://schemas.openxmlformats.org/officeDocument/2006/relationships/customXml" Target="../ink/ink78.xml"/><Relationship Id="rId147" Type="http://schemas.openxmlformats.org/officeDocument/2006/relationships/customXml" Target="../ink/ink99.xml"/><Relationship Id="rId168" Type="http://schemas.openxmlformats.org/officeDocument/2006/relationships/customXml" Target="../ink/ink118.xml"/><Relationship Id="rId51" Type="http://schemas.openxmlformats.org/officeDocument/2006/relationships/image" Target="../media/image295.png"/><Relationship Id="rId72" Type="http://schemas.openxmlformats.org/officeDocument/2006/relationships/customXml" Target="../ink/ink41.xml"/><Relationship Id="rId93" Type="http://schemas.openxmlformats.org/officeDocument/2006/relationships/customXml" Target="../ink/ink55.xml"/><Relationship Id="rId189" Type="http://schemas.openxmlformats.org/officeDocument/2006/relationships/customXml" Target="../ink/ink130.xml"/><Relationship Id="rId3" Type="http://schemas.openxmlformats.org/officeDocument/2006/relationships/image" Target="../media/image3.png"/><Relationship Id="rId214" Type="http://schemas.openxmlformats.org/officeDocument/2006/relationships/image" Target="../media/image336.png"/><Relationship Id="rId116" Type="http://schemas.openxmlformats.org/officeDocument/2006/relationships/image" Target="../media/image314.png"/><Relationship Id="rId137" Type="http://schemas.openxmlformats.org/officeDocument/2006/relationships/customXml" Target="../ink/ink89.xml"/><Relationship Id="rId158" Type="http://schemas.openxmlformats.org/officeDocument/2006/relationships/customXml" Target="../ink/ink110.xml"/></Relationships>
</file>

<file path=ppt/slides/_rels/slide2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455.xml"/><Relationship Id="rId934" Type="http://schemas.openxmlformats.org/officeDocument/2006/relationships/customXml" Target="../ink/ink4584.xml"/><Relationship Id="rId21" Type="http://schemas.openxmlformats.org/officeDocument/2006/relationships/image" Target="../media/image12411.png"/><Relationship Id="rId159" Type="http://schemas.openxmlformats.org/officeDocument/2006/relationships/customXml" Target="../ink/ink4478.xml"/><Relationship Id="rId366" Type="http://schemas.openxmlformats.org/officeDocument/2006/relationships/image" Target="../media/image18470.png"/><Relationship Id="rId170" Type="http://schemas.openxmlformats.org/officeDocument/2006/relationships/customXml" Target="../ink/ink4484.xml"/><Relationship Id="rId836" Type="http://schemas.openxmlformats.org/officeDocument/2006/relationships/image" Target="../media/image249.png"/><Relationship Id="rId878" Type="http://schemas.openxmlformats.org/officeDocument/2006/relationships/customXml" Target="../ink/ink4549.xml"/><Relationship Id="rId903" Type="http://schemas.openxmlformats.org/officeDocument/2006/relationships/customXml" Target="../ink/ink4563.xml"/><Relationship Id="rId945" Type="http://schemas.openxmlformats.org/officeDocument/2006/relationships/customXml" Target="../ink/ink4595.xml"/><Relationship Id="rId32" Type="http://schemas.openxmlformats.org/officeDocument/2006/relationships/image" Target="../media/image12461.png"/><Relationship Id="rId128" Type="http://schemas.openxmlformats.org/officeDocument/2006/relationships/image" Target="../media/image12802.png"/><Relationship Id="rId5" Type="http://schemas.openxmlformats.org/officeDocument/2006/relationships/image" Target="../media/image10961.png"/><Relationship Id="rId181" Type="http://schemas.openxmlformats.org/officeDocument/2006/relationships/image" Target="../media/image13040.png"/><Relationship Id="rId847" Type="http://schemas.openxmlformats.org/officeDocument/2006/relationships/customXml" Target="../ink/ink4528.xml"/><Relationship Id="rId889" Type="http://schemas.openxmlformats.org/officeDocument/2006/relationships/customXml" Target="../ink/ink4556.xml"/><Relationship Id="rId914" Type="http://schemas.openxmlformats.org/officeDocument/2006/relationships/image" Target="../media/image407.png"/><Relationship Id="rId43" Type="http://schemas.openxmlformats.org/officeDocument/2006/relationships/image" Target="../media/image259.png"/><Relationship Id="rId139" Type="http://schemas.openxmlformats.org/officeDocument/2006/relationships/customXml" Target="../ink/ink4468.xml"/><Relationship Id="rId150" Type="http://schemas.openxmlformats.org/officeDocument/2006/relationships/image" Target="../media/image12890.png"/><Relationship Id="rId192" Type="http://schemas.openxmlformats.org/officeDocument/2006/relationships/customXml" Target="../ink/ink4495.xml"/><Relationship Id="rId206" Type="http://schemas.openxmlformats.org/officeDocument/2006/relationships/customXml" Target="../ink/ink4502.xml"/><Relationship Id="rId816" Type="http://schemas.openxmlformats.org/officeDocument/2006/relationships/customXml" Target="../ink/ink4510.xml"/><Relationship Id="rId858" Type="http://schemas.openxmlformats.org/officeDocument/2006/relationships/image" Target="../media/image261.png"/><Relationship Id="rId925" Type="http://schemas.openxmlformats.org/officeDocument/2006/relationships/customXml" Target="../ink/ink4575.xml"/><Relationship Id="rId12" Type="http://schemas.openxmlformats.org/officeDocument/2006/relationships/customXml" Target="../ink/ink4437.xml"/><Relationship Id="rId161" Type="http://schemas.openxmlformats.org/officeDocument/2006/relationships/customXml" Target="../ink/ink4479.xml"/><Relationship Id="rId217" Type="http://schemas.openxmlformats.org/officeDocument/2006/relationships/image" Target="../media/image19.svg"/><Relationship Id="rId827" Type="http://schemas.openxmlformats.org/officeDocument/2006/relationships/image" Target="../media/image857.png"/><Relationship Id="rId869" Type="http://schemas.openxmlformats.org/officeDocument/2006/relationships/customXml" Target="../ink/ink4541.xml"/><Relationship Id="rId880" Type="http://schemas.openxmlformats.org/officeDocument/2006/relationships/customXml" Target="../ink/ink4551.xml"/><Relationship Id="rId23" Type="http://schemas.openxmlformats.org/officeDocument/2006/relationships/image" Target="../media/image12421.png"/><Relationship Id="rId119" Type="http://schemas.openxmlformats.org/officeDocument/2006/relationships/customXml" Target="../ink/ink4456.xml"/><Relationship Id="rId936" Type="http://schemas.openxmlformats.org/officeDocument/2006/relationships/customXml" Target="../ink/ink4586.xml"/><Relationship Id="rId44" Type="http://schemas.openxmlformats.org/officeDocument/2006/relationships/customXml" Target="../ink/ink4452.xml"/><Relationship Id="rId130" Type="http://schemas.openxmlformats.org/officeDocument/2006/relationships/image" Target="../media/image12810.png"/><Relationship Id="rId151" Type="http://schemas.openxmlformats.org/officeDocument/2006/relationships/customXml" Target="../ink/ink4474.xml"/><Relationship Id="rId817" Type="http://schemas.openxmlformats.org/officeDocument/2006/relationships/image" Target="../media/image7833.png"/><Relationship Id="rId838" Type="http://schemas.openxmlformats.org/officeDocument/2006/relationships/image" Target="../media/image1472.png"/><Relationship Id="rId859" Type="http://schemas.openxmlformats.org/officeDocument/2006/relationships/customXml" Target="../ink/ink4536.xml"/><Relationship Id="rId368" Type="http://schemas.openxmlformats.org/officeDocument/2006/relationships/image" Target="../media/image18480.png"/><Relationship Id="rId172" Type="http://schemas.openxmlformats.org/officeDocument/2006/relationships/customXml" Target="../ink/ink4485.xml"/><Relationship Id="rId193" Type="http://schemas.openxmlformats.org/officeDocument/2006/relationships/image" Target="../media/image13111.png"/><Relationship Id="rId207" Type="http://schemas.openxmlformats.org/officeDocument/2006/relationships/image" Target="../media/image13180.png"/><Relationship Id="rId870" Type="http://schemas.openxmlformats.org/officeDocument/2006/relationships/image" Target="../media/image389.png"/><Relationship Id="rId13" Type="http://schemas.openxmlformats.org/officeDocument/2006/relationships/image" Target="../media/image12371.png"/><Relationship Id="rId891" Type="http://schemas.openxmlformats.org/officeDocument/2006/relationships/customXml" Target="../ink/ink4557.xml"/><Relationship Id="rId905" Type="http://schemas.openxmlformats.org/officeDocument/2006/relationships/customXml" Target="../ink/ink4564.xml"/><Relationship Id="rId926" Type="http://schemas.openxmlformats.org/officeDocument/2006/relationships/customXml" Target="../ink/ink4576.xml"/><Relationship Id="rId947" Type="http://schemas.openxmlformats.org/officeDocument/2006/relationships/customXml" Target="../ink/ink4597.xml"/><Relationship Id="rId34" Type="http://schemas.openxmlformats.org/officeDocument/2006/relationships/image" Target="../media/image12471.png"/><Relationship Id="rId120" Type="http://schemas.openxmlformats.org/officeDocument/2006/relationships/image" Target="../media/image12760.png"/><Relationship Id="rId141" Type="http://schemas.openxmlformats.org/officeDocument/2006/relationships/customXml" Target="../ink/ink4469.xml"/><Relationship Id="rId828" Type="http://schemas.openxmlformats.org/officeDocument/2006/relationships/customXml" Target="../ink/ink4516.xml"/><Relationship Id="rId849" Type="http://schemas.openxmlformats.org/officeDocument/2006/relationships/customXml" Target="../ink/ink4529.xml"/><Relationship Id="rId7" Type="http://schemas.openxmlformats.org/officeDocument/2006/relationships/image" Target="../media/image12341.png"/><Relationship Id="rId162" Type="http://schemas.openxmlformats.org/officeDocument/2006/relationships/image" Target="../media/image12950.png"/><Relationship Id="rId183" Type="http://schemas.openxmlformats.org/officeDocument/2006/relationships/image" Target="../media/image13050.png"/><Relationship Id="rId218" Type="http://schemas.openxmlformats.org/officeDocument/2006/relationships/customXml" Target="../ink/ink4507.xml"/><Relationship Id="rId860" Type="http://schemas.openxmlformats.org/officeDocument/2006/relationships/image" Target="../media/image262.png"/><Relationship Id="rId881" Type="http://schemas.openxmlformats.org/officeDocument/2006/relationships/customXml" Target="../ink/ink4552.xml"/><Relationship Id="rId916" Type="http://schemas.openxmlformats.org/officeDocument/2006/relationships/image" Target="../media/image408.png"/><Relationship Id="rId937" Type="http://schemas.openxmlformats.org/officeDocument/2006/relationships/customXml" Target="../ink/ink4587.xml"/><Relationship Id="rId24" Type="http://schemas.openxmlformats.org/officeDocument/2006/relationships/customXml" Target="../ink/ink4443.xml"/><Relationship Id="rId45" Type="http://schemas.openxmlformats.org/officeDocument/2006/relationships/image" Target="../media/image12511.png"/><Relationship Id="rId131" Type="http://schemas.openxmlformats.org/officeDocument/2006/relationships/customXml" Target="../ink/ink4462.xml"/><Relationship Id="rId818" Type="http://schemas.openxmlformats.org/officeDocument/2006/relationships/customXml" Target="../ink/ink4511.xml"/><Relationship Id="rId839" Type="http://schemas.openxmlformats.org/officeDocument/2006/relationships/customXml" Target="../ink/ink4522.xml"/><Relationship Id="rId152" Type="http://schemas.openxmlformats.org/officeDocument/2006/relationships/image" Target="../media/image12901.png"/><Relationship Id="rId173" Type="http://schemas.openxmlformats.org/officeDocument/2006/relationships/image" Target="../media/image13001.png"/><Relationship Id="rId194" Type="http://schemas.openxmlformats.org/officeDocument/2006/relationships/customXml" Target="../ink/ink4496.xml"/><Relationship Id="rId208" Type="http://schemas.openxmlformats.org/officeDocument/2006/relationships/customXml" Target="../ink/ink4503.xml"/><Relationship Id="rId380" Type="http://schemas.openxmlformats.org/officeDocument/2006/relationships/image" Target="../media/image18550.png"/><Relationship Id="rId850" Type="http://schemas.openxmlformats.org/officeDocument/2006/relationships/image" Target="../media/image10260.png"/><Relationship Id="rId871" Type="http://schemas.openxmlformats.org/officeDocument/2006/relationships/customXml" Target="../ink/ink4542.xml"/><Relationship Id="rId892" Type="http://schemas.openxmlformats.org/officeDocument/2006/relationships/image" Target="../media/image395.png"/><Relationship Id="rId906" Type="http://schemas.openxmlformats.org/officeDocument/2006/relationships/image" Target="../media/image403.png"/><Relationship Id="rId927" Type="http://schemas.openxmlformats.org/officeDocument/2006/relationships/customXml" Target="../ink/ink4577.xml"/><Relationship Id="rId948" Type="http://schemas.openxmlformats.org/officeDocument/2006/relationships/customXml" Target="../ink/ink4598.xml"/><Relationship Id="rId14" Type="http://schemas.openxmlformats.org/officeDocument/2006/relationships/customXml" Target="../ink/ink4438.xml"/><Relationship Id="rId35" Type="http://schemas.openxmlformats.org/officeDocument/2006/relationships/customXml" Target="../ink/ink4448.xml"/><Relationship Id="rId77" Type="http://schemas.openxmlformats.org/officeDocument/2006/relationships/image" Target="../media/image7892.png"/><Relationship Id="rId8" Type="http://schemas.openxmlformats.org/officeDocument/2006/relationships/customXml" Target="../ink/ink4435.xml"/><Relationship Id="rId121" Type="http://schemas.openxmlformats.org/officeDocument/2006/relationships/customXml" Target="../ink/ink4457.xml"/><Relationship Id="rId142" Type="http://schemas.openxmlformats.org/officeDocument/2006/relationships/image" Target="../media/image12850.png"/><Relationship Id="rId163" Type="http://schemas.openxmlformats.org/officeDocument/2006/relationships/customXml" Target="../ink/ink4480.xml"/><Relationship Id="rId184" Type="http://schemas.openxmlformats.org/officeDocument/2006/relationships/customXml" Target="../ink/ink4491.xml"/><Relationship Id="rId829" Type="http://schemas.openxmlformats.org/officeDocument/2006/relationships/image" Target="../media/image8581.png"/><Relationship Id="rId370" Type="http://schemas.openxmlformats.org/officeDocument/2006/relationships/image" Target="../media/image18490.png"/><Relationship Id="rId840" Type="http://schemas.openxmlformats.org/officeDocument/2006/relationships/customXml" Target="../ink/ink4523.xml"/><Relationship Id="rId861" Type="http://schemas.openxmlformats.org/officeDocument/2006/relationships/customXml" Target="../ink/ink4537.xml"/><Relationship Id="rId882" Type="http://schemas.openxmlformats.org/officeDocument/2006/relationships/image" Target="../media/image390.png"/><Relationship Id="rId917" Type="http://schemas.openxmlformats.org/officeDocument/2006/relationships/customXml" Target="../ink/ink4570.xml"/><Relationship Id="rId938" Type="http://schemas.openxmlformats.org/officeDocument/2006/relationships/customXml" Target="../ink/ink4588.xml"/><Relationship Id="rId25" Type="http://schemas.openxmlformats.org/officeDocument/2006/relationships/image" Target="../media/image12431.png"/><Relationship Id="rId46" Type="http://schemas.openxmlformats.org/officeDocument/2006/relationships/customXml" Target="../ink/ink4453.xml"/><Relationship Id="rId132" Type="http://schemas.openxmlformats.org/officeDocument/2006/relationships/customXml" Target="../ink/ink4463.xml"/><Relationship Id="rId153" Type="http://schemas.openxmlformats.org/officeDocument/2006/relationships/customXml" Target="../ink/ink4475.xml"/><Relationship Id="rId174" Type="http://schemas.openxmlformats.org/officeDocument/2006/relationships/customXml" Target="../ink/ink4486.xml"/><Relationship Id="rId195" Type="http://schemas.openxmlformats.org/officeDocument/2006/relationships/image" Target="../media/image13121.png"/><Relationship Id="rId209" Type="http://schemas.openxmlformats.org/officeDocument/2006/relationships/image" Target="../media/image13190.png"/><Relationship Id="rId819" Type="http://schemas.openxmlformats.org/officeDocument/2006/relationships/image" Target="../media/image7843.png"/><Relationship Id="rId830" Type="http://schemas.openxmlformats.org/officeDocument/2006/relationships/customXml" Target="../ink/ink4517.xml"/><Relationship Id="rId851" Type="http://schemas.openxmlformats.org/officeDocument/2006/relationships/customXml" Target="../ink/ink4530.xml"/><Relationship Id="rId872" Type="http://schemas.openxmlformats.org/officeDocument/2006/relationships/customXml" Target="../ink/ink4543.xml"/><Relationship Id="rId893" Type="http://schemas.openxmlformats.org/officeDocument/2006/relationships/customXml" Target="../ink/ink4558.xml"/><Relationship Id="rId907" Type="http://schemas.openxmlformats.org/officeDocument/2006/relationships/customXml" Target="../ink/ink4565.xml"/><Relationship Id="rId928" Type="http://schemas.openxmlformats.org/officeDocument/2006/relationships/customXml" Target="../ink/ink4578.xml"/><Relationship Id="rId15" Type="http://schemas.openxmlformats.org/officeDocument/2006/relationships/image" Target="../media/image12381.png"/><Relationship Id="rId36" Type="http://schemas.openxmlformats.org/officeDocument/2006/relationships/image" Target="../media/image12481.png"/><Relationship Id="rId949" Type="http://schemas.openxmlformats.org/officeDocument/2006/relationships/customXml" Target="../ink/ink4599.xml"/><Relationship Id="rId122" Type="http://schemas.openxmlformats.org/officeDocument/2006/relationships/image" Target="../media/image12771.png"/><Relationship Id="rId143" Type="http://schemas.openxmlformats.org/officeDocument/2006/relationships/customXml" Target="../ink/ink4470.xml"/><Relationship Id="rId164" Type="http://schemas.openxmlformats.org/officeDocument/2006/relationships/image" Target="../media/image12960.png"/><Relationship Id="rId185" Type="http://schemas.openxmlformats.org/officeDocument/2006/relationships/image" Target="../media/image13060.png"/><Relationship Id="rId9" Type="http://schemas.openxmlformats.org/officeDocument/2006/relationships/image" Target="../media/image12351.png"/><Relationship Id="rId210" Type="http://schemas.openxmlformats.org/officeDocument/2006/relationships/customXml" Target="../ink/ink4504.xml"/><Relationship Id="rId820" Type="http://schemas.openxmlformats.org/officeDocument/2006/relationships/customXml" Target="../ink/ink4512.xml"/><Relationship Id="rId841" Type="http://schemas.openxmlformats.org/officeDocument/2006/relationships/customXml" Target="../ink/ink4524.xml"/><Relationship Id="rId862" Type="http://schemas.openxmlformats.org/officeDocument/2006/relationships/image" Target="../media/image263.png"/><Relationship Id="rId883" Type="http://schemas.openxmlformats.org/officeDocument/2006/relationships/customXml" Target="../ink/ink4553.xml"/><Relationship Id="rId918" Type="http://schemas.openxmlformats.org/officeDocument/2006/relationships/image" Target="../media/image409.png"/><Relationship Id="rId26" Type="http://schemas.openxmlformats.org/officeDocument/2006/relationships/customXml" Target="../ink/ink4444.xml"/><Relationship Id="rId939" Type="http://schemas.openxmlformats.org/officeDocument/2006/relationships/customXml" Target="../ink/ink4589.xml"/><Relationship Id="rId133" Type="http://schemas.openxmlformats.org/officeDocument/2006/relationships/customXml" Target="../ink/ink4464.xml"/><Relationship Id="rId154" Type="http://schemas.openxmlformats.org/officeDocument/2006/relationships/image" Target="../media/image12910.png"/><Relationship Id="rId175" Type="http://schemas.openxmlformats.org/officeDocument/2006/relationships/image" Target="../media/image13010.png"/><Relationship Id="rId950" Type="http://schemas.openxmlformats.org/officeDocument/2006/relationships/customXml" Target="../ink/ink4600.xml"/><Relationship Id="rId196" Type="http://schemas.openxmlformats.org/officeDocument/2006/relationships/customXml" Target="../ink/ink4497.xml"/><Relationship Id="rId200" Type="http://schemas.openxmlformats.org/officeDocument/2006/relationships/customXml" Target="../ink/ink4499.xml"/><Relationship Id="rId831" Type="http://schemas.openxmlformats.org/officeDocument/2006/relationships/customXml" Target="../ink/ink4518.xml"/><Relationship Id="rId852" Type="http://schemas.openxmlformats.org/officeDocument/2006/relationships/image" Target="../media/image10270.png"/><Relationship Id="rId873" Type="http://schemas.openxmlformats.org/officeDocument/2006/relationships/customXml" Target="../ink/ink4544.xml"/><Relationship Id="rId908" Type="http://schemas.openxmlformats.org/officeDocument/2006/relationships/image" Target="../media/image404.png"/><Relationship Id="rId16" Type="http://schemas.openxmlformats.org/officeDocument/2006/relationships/customXml" Target="../ink/ink4439.xml"/><Relationship Id="rId894" Type="http://schemas.openxmlformats.org/officeDocument/2006/relationships/image" Target="../media/image397.png"/><Relationship Id="rId929" Type="http://schemas.openxmlformats.org/officeDocument/2006/relationships/customXml" Target="../ink/ink4579.xml"/><Relationship Id="rId37" Type="http://schemas.openxmlformats.org/officeDocument/2006/relationships/customXml" Target="../ink/ink4449.xml"/><Relationship Id="rId123" Type="http://schemas.openxmlformats.org/officeDocument/2006/relationships/customXml" Target="../ink/ink4458.xml"/><Relationship Id="rId144" Type="http://schemas.openxmlformats.org/officeDocument/2006/relationships/image" Target="../media/image12860.png"/><Relationship Id="rId79" Type="http://schemas.openxmlformats.org/officeDocument/2006/relationships/image" Target="../media/image7902.png"/><Relationship Id="rId940" Type="http://schemas.openxmlformats.org/officeDocument/2006/relationships/customXml" Target="../ink/ink4590.xml"/><Relationship Id="rId165" Type="http://schemas.openxmlformats.org/officeDocument/2006/relationships/customXml" Target="../ink/ink4481.xml"/><Relationship Id="rId186" Type="http://schemas.openxmlformats.org/officeDocument/2006/relationships/customXml" Target="../ink/ink4492.xml"/><Relationship Id="rId821" Type="http://schemas.openxmlformats.org/officeDocument/2006/relationships/image" Target="../media/image7853.png"/><Relationship Id="rId842" Type="http://schemas.openxmlformats.org/officeDocument/2006/relationships/customXml" Target="../ink/ink4525.xml"/><Relationship Id="rId863" Type="http://schemas.openxmlformats.org/officeDocument/2006/relationships/customXml" Target="../ink/ink4538.xml"/><Relationship Id="rId372" Type="http://schemas.openxmlformats.org/officeDocument/2006/relationships/image" Target="../media/image18511.png"/><Relationship Id="rId211" Type="http://schemas.openxmlformats.org/officeDocument/2006/relationships/image" Target="../media/image13201.png"/><Relationship Id="rId884" Type="http://schemas.openxmlformats.org/officeDocument/2006/relationships/image" Target="../media/image391.png"/><Relationship Id="rId919" Type="http://schemas.openxmlformats.org/officeDocument/2006/relationships/customXml" Target="../ink/ink4571.xml"/><Relationship Id="rId27" Type="http://schemas.openxmlformats.org/officeDocument/2006/relationships/image" Target="../media/image12441.png"/><Relationship Id="rId134" Type="http://schemas.openxmlformats.org/officeDocument/2006/relationships/customXml" Target="../ink/ink4465.xml"/><Relationship Id="rId930" Type="http://schemas.openxmlformats.org/officeDocument/2006/relationships/customXml" Target="../ink/ink4580.xml"/><Relationship Id="rId951" Type="http://schemas.openxmlformats.org/officeDocument/2006/relationships/customXml" Target="../ink/ink4601.xml"/><Relationship Id="rId155" Type="http://schemas.openxmlformats.org/officeDocument/2006/relationships/customXml" Target="../ink/ink4476.xml"/><Relationship Id="rId176" Type="http://schemas.openxmlformats.org/officeDocument/2006/relationships/customXml" Target="../ink/ink4487.xml"/><Relationship Id="rId197" Type="http://schemas.openxmlformats.org/officeDocument/2006/relationships/image" Target="../media/image13130.png"/><Relationship Id="rId811" Type="http://schemas.openxmlformats.org/officeDocument/2006/relationships/image" Target="../media/image1469.png"/><Relationship Id="rId832" Type="http://schemas.openxmlformats.org/officeDocument/2006/relationships/image" Target="../media/image8591.png"/><Relationship Id="rId362" Type="http://schemas.openxmlformats.org/officeDocument/2006/relationships/image" Target="../media/image18450.png"/><Relationship Id="rId201" Type="http://schemas.openxmlformats.org/officeDocument/2006/relationships/image" Target="../media/image13150.png"/><Relationship Id="rId853" Type="http://schemas.openxmlformats.org/officeDocument/2006/relationships/customXml" Target="../ink/ink4531.xml"/><Relationship Id="rId874" Type="http://schemas.openxmlformats.org/officeDocument/2006/relationships/customXml" Target="../ink/ink4545.xml"/><Relationship Id="rId895" Type="http://schemas.openxmlformats.org/officeDocument/2006/relationships/customXml" Target="../ink/ink4559.xml"/><Relationship Id="rId909" Type="http://schemas.openxmlformats.org/officeDocument/2006/relationships/customXml" Target="../ink/ink4566.xml"/><Relationship Id="rId17" Type="http://schemas.openxmlformats.org/officeDocument/2006/relationships/image" Target="../media/image12391.png"/><Relationship Id="rId38" Type="http://schemas.openxmlformats.org/officeDocument/2006/relationships/image" Target="../media/image12491.png"/><Relationship Id="rId124" Type="http://schemas.openxmlformats.org/officeDocument/2006/relationships/image" Target="../media/image12781.png"/><Relationship Id="rId920" Type="http://schemas.openxmlformats.org/officeDocument/2006/relationships/image" Target="../media/image410.png"/><Relationship Id="rId941" Type="http://schemas.openxmlformats.org/officeDocument/2006/relationships/customXml" Target="../ink/ink4591.xml"/><Relationship Id="rId145" Type="http://schemas.openxmlformats.org/officeDocument/2006/relationships/customXml" Target="../ink/ink4471.xml"/><Relationship Id="rId166" Type="http://schemas.openxmlformats.org/officeDocument/2006/relationships/image" Target="../media/image12970.png"/><Relationship Id="rId187" Type="http://schemas.openxmlformats.org/officeDocument/2006/relationships/image" Target="../media/image13070.png"/><Relationship Id="rId822" Type="http://schemas.openxmlformats.org/officeDocument/2006/relationships/customXml" Target="../ink/ink4513.xml"/><Relationship Id="rId1" Type="http://schemas.openxmlformats.org/officeDocument/2006/relationships/slideLayout" Target="../slideLayouts/slideLayout1.xml"/><Relationship Id="rId212" Type="http://schemas.openxmlformats.org/officeDocument/2006/relationships/customXml" Target="../ink/ink4505.xml"/><Relationship Id="rId843" Type="http://schemas.openxmlformats.org/officeDocument/2006/relationships/customXml" Target="../ink/ink4526.xml"/><Relationship Id="rId864" Type="http://schemas.openxmlformats.org/officeDocument/2006/relationships/image" Target="../media/image264.png"/><Relationship Id="rId885" Type="http://schemas.openxmlformats.org/officeDocument/2006/relationships/customXml" Target="../ink/ink4554.xml"/><Relationship Id="rId28" Type="http://schemas.openxmlformats.org/officeDocument/2006/relationships/customXml" Target="../ink/ink4445.xml"/><Relationship Id="rId114" Type="http://schemas.openxmlformats.org/officeDocument/2006/relationships/image" Target="../media/image12731.png"/><Relationship Id="rId910" Type="http://schemas.openxmlformats.org/officeDocument/2006/relationships/image" Target="../media/image405.png"/><Relationship Id="rId931" Type="http://schemas.openxmlformats.org/officeDocument/2006/relationships/customXml" Target="../ink/ink4581.xml"/><Relationship Id="rId952" Type="http://schemas.openxmlformats.org/officeDocument/2006/relationships/customXml" Target="../ink/ink4602.xml"/><Relationship Id="rId135" Type="http://schemas.openxmlformats.org/officeDocument/2006/relationships/customXml" Target="../ink/ink4466.xml"/><Relationship Id="rId156" Type="http://schemas.openxmlformats.org/officeDocument/2006/relationships/image" Target="../media/image12920.png"/><Relationship Id="rId177" Type="http://schemas.openxmlformats.org/officeDocument/2006/relationships/image" Target="../media/image13020.png"/><Relationship Id="rId198" Type="http://schemas.openxmlformats.org/officeDocument/2006/relationships/customXml" Target="../ink/ink4498.xml"/><Relationship Id="rId812" Type="http://schemas.openxmlformats.org/officeDocument/2006/relationships/customXml" Target="../ink/ink4508.xml"/><Relationship Id="rId81" Type="http://schemas.openxmlformats.org/officeDocument/2006/relationships/image" Target="../media/image7914.png"/><Relationship Id="rId202" Type="http://schemas.openxmlformats.org/officeDocument/2006/relationships/customXml" Target="../ink/ink4500.xml"/><Relationship Id="rId833" Type="http://schemas.openxmlformats.org/officeDocument/2006/relationships/customXml" Target="../ink/ink4519.xml"/><Relationship Id="rId854" Type="http://schemas.openxmlformats.org/officeDocument/2006/relationships/customXml" Target="../ink/ink4532.xml"/><Relationship Id="rId875" Type="http://schemas.openxmlformats.org/officeDocument/2006/relationships/customXml" Target="../ink/ink4546.xml"/><Relationship Id="rId896" Type="http://schemas.openxmlformats.org/officeDocument/2006/relationships/image" Target="../media/image398.png"/><Relationship Id="rId18" Type="http://schemas.openxmlformats.org/officeDocument/2006/relationships/customXml" Target="../ink/ink4440.xml"/><Relationship Id="rId39" Type="http://schemas.openxmlformats.org/officeDocument/2006/relationships/image" Target="../media/image4.png"/><Relationship Id="rId900" Type="http://schemas.openxmlformats.org/officeDocument/2006/relationships/image" Target="../media/image400.png"/><Relationship Id="rId921" Type="http://schemas.openxmlformats.org/officeDocument/2006/relationships/customXml" Target="../ink/ink4572.xml"/><Relationship Id="rId942" Type="http://schemas.openxmlformats.org/officeDocument/2006/relationships/customXml" Target="../ink/ink4592.xml"/><Relationship Id="rId125" Type="http://schemas.openxmlformats.org/officeDocument/2006/relationships/customXml" Target="../ink/ink4459.xml"/><Relationship Id="rId146" Type="http://schemas.openxmlformats.org/officeDocument/2006/relationships/image" Target="../media/image12870.png"/><Relationship Id="rId167" Type="http://schemas.openxmlformats.org/officeDocument/2006/relationships/customXml" Target="../ink/ink4482.xml"/><Relationship Id="rId188" Type="http://schemas.openxmlformats.org/officeDocument/2006/relationships/customXml" Target="../ink/ink4493.xml"/><Relationship Id="rId374" Type="http://schemas.openxmlformats.org/officeDocument/2006/relationships/image" Target="../media/image18520.png"/><Relationship Id="rId213" Type="http://schemas.openxmlformats.org/officeDocument/2006/relationships/image" Target="../media/image13210.png"/><Relationship Id="rId823" Type="http://schemas.openxmlformats.org/officeDocument/2006/relationships/image" Target="../media/image7863.png"/><Relationship Id="rId844" Type="http://schemas.openxmlformats.org/officeDocument/2006/relationships/image" Target="../media/image260.png"/><Relationship Id="rId865" Type="http://schemas.openxmlformats.org/officeDocument/2006/relationships/customXml" Target="../ink/ink4539.xml"/><Relationship Id="rId886" Type="http://schemas.openxmlformats.org/officeDocument/2006/relationships/image" Target="../media/image392.png"/><Relationship Id="rId2" Type="http://schemas.openxmlformats.org/officeDocument/2006/relationships/customXml" Target="../ink/ink4432.xml"/><Relationship Id="rId29" Type="http://schemas.openxmlformats.org/officeDocument/2006/relationships/image" Target="../media/image12451.png"/><Relationship Id="rId911" Type="http://schemas.openxmlformats.org/officeDocument/2006/relationships/customXml" Target="../ink/ink4567.xml"/><Relationship Id="rId932" Type="http://schemas.openxmlformats.org/officeDocument/2006/relationships/customXml" Target="../ink/ink4582.xml"/><Relationship Id="rId40" Type="http://schemas.openxmlformats.org/officeDocument/2006/relationships/customXml" Target="../ink/ink4450.xml"/><Relationship Id="rId115" Type="http://schemas.openxmlformats.org/officeDocument/2006/relationships/customXml" Target="../ink/ink4454.xml"/><Relationship Id="rId136" Type="http://schemas.openxmlformats.org/officeDocument/2006/relationships/image" Target="../media/image12820.png"/><Relationship Id="rId157" Type="http://schemas.openxmlformats.org/officeDocument/2006/relationships/customXml" Target="../ink/ink4477.xml"/><Relationship Id="rId178" Type="http://schemas.openxmlformats.org/officeDocument/2006/relationships/customXml" Target="../ink/ink4488.xml"/><Relationship Id="rId364" Type="http://schemas.openxmlformats.org/officeDocument/2006/relationships/image" Target="../media/image18460.png"/><Relationship Id="rId953" Type="http://schemas.openxmlformats.org/officeDocument/2006/relationships/customXml" Target="../ink/ink4603.xml"/><Relationship Id="rId199" Type="http://schemas.openxmlformats.org/officeDocument/2006/relationships/image" Target="../media/image13140.png"/><Relationship Id="rId203" Type="http://schemas.openxmlformats.org/officeDocument/2006/relationships/image" Target="../media/image13160.png"/><Relationship Id="rId813" Type="http://schemas.openxmlformats.org/officeDocument/2006/relationships/image" Target="../media/image1470.png"/><Relationship Id="rId834" Type="http://schemas.openxmlformats.org/officeDocument/2006/relationships/image" Target="../media/image2353.png"/><Relationship Id="rId855" Type="http://schemas.openxmlformats.org/officeDocument/2006/relationships/customXml" Target="../ink/ink4533.xml"/><Relationship Id="rId876" Type="http://schemas.openxmlformats.org/officeDocument/2006/relationships/customXml" Target="../ink/ink4547.xml"/><Relationship Id="rId19" Type="http://schemas.openxmlformats.org/officeDocument/2006/relationships/image" Target="../media/image12402.png"/><Relationship Id="rId897" Type="http://schemas.openxmlformats.org/officeDocument/2006/relationships/customXml" Target="../ink/ink4560.xml"/><Relationship Id="rId901" Type="http://schemas.openxmlformats.org/officeDocument/2006/relationships/customXml" Target="../ink/ink4562.xml"/><Relationship Id="rId922" Type="http://schemas.openxmlformats.org/officeDocument/2006/relationships/image" Target="../media/image411.png"/><Relationship Id="rId30" Type="http://schemas.openxmlformats.org/officeDocument/2006/relationships/image" Target="../media/image3.png"/><Relationship Id="rId126" Type="http://schemas.openxmlformats.org/officeDocument/2006/relationships/image" Target="../media/image12791.png"/><Relationship Id="rId147" Type="http://schemas.openxmlformats.org/officeDocument/2006/relationships/customXml" Target="../ink/ink4472.xml"/><Relationship Id="rId168" Type="http://schemas.openxmlformats.org/officeDocument/2006/relationships/customXml" Target="../ink/ink4483.xml"/><Relationship Id="rId943" Type="http://schemas.openxmlformats.org/officeDocument/2006/relationships/customXml" Target="../ink/ink4593.xml"/><Relationship Id="rId189" Type="http://schemas.openxmlformats.org/officeDocument/2006/relationships/image" Target="../media/image13080.png"/><Relationship Id="rId824" Type="http://schemas.openxmlformats.org/officeDocument/2006/relationships/customXml" Target="../ink/ink4514.xml"/><Relationship Id="rId845" Type="http://schemas.openxmlformats.org/officeDocument/2006/relationships/customXml" Target="../ink/ink4527.xml"/><Relationship Id="rId866" Type="http://schemas.openxmlformats.org/officeDocument/2006/relationships/image" Target="../media/image265.png"/><Relationship Id="rId3" Type="http://schemas.openxmlformats.org/officeDocument/2006/relationships/image" Target="../media/image10791.png"/><Relationship Id="rId214" Type="http://schemas.openxmlformats.org/officeDocument/2006/relationships/customXml" Target="../ink/ink4506.xml"/><Relationship Id="rId887" Type="http://schemas.openxmlformats.org/officeDocument/2006/relationships/customXml" Target="../ink/ink4555.xml"/><Relationship Id="rId116" Type="http://schemas.openxmlformats.org/officeDocument/2006/relationships/image" Target="../media/image12741.png"/><Relationship Id="rId137" Type="http://schemas.openxmlformats.org/officeDocument/2006/relationships/customXml" Target="../ink/ink4467.xml"/><Relationship Id="rId158" Type="http://schemas.openxmlformats.org/officeDocument/2006/relationships/image" Target="../media/image12930.png"/><Relationship Id="rId912" Type="http://schemas.openxmlformats.org/officeDocument/2006/relationships/image" Target="../media/image406.png"/><Relationship Id="rId933" Type="http://schemas.openxmlformats.org/officeDocument/2006/relationships/customXml" Target="../ink/ink4583.xml"/><Relationship Id="rId954" Type="http://schemas.openxmlformats.org/officeDocument/2006/relationships/customXml" Target="../ink/ink4604.xml"/><Relationship Id="rId20" Type="http://schemas.openxmlformats.org/officeDocument/2006/relationships/customXml" Target="../ink/ink4441.xml"/><Relationship Id="rId41" Type="http://schemas.openxmlformats.org/officeDocument/2006/relationships/image" Target="../media/image257.png"/><Relationship Id="rId179" Type="http://schemas.openxmlformats.org/officeDocument/2006/relationships/image" Target="../media/image13030.png"/><Relationship Id="rId814" Type="http://schemas.openxmlformats.org/officeDocument/2006/relationships/customXml" Target="../ink/ink4509.xml"/><Relationship Id="rId835" Type="http://schemas.openxmlformats.org/officeDocument/2006/relationships/customXml" Target="../ink/ink4520.xml"/><Relationship Id="rId856" Type="http://schemas.openxmlformats.org/officeDocument/2006/relationships/customXml" Target="../ink/ink4534.xml"/><Relationship Id="rId190" Type="http://schemas.openxmlformats.org/officeDocument/2006/relationships/customXml" Target="../ink/ink4494.xml"/><Relationship Id="rId204" Type="http://schemas.openxmlformats.org/officeDocument/2006/relationships/customXml" Target="../ink/ink4501.xml"/><Relationship Id="rId877" Type="http://schemas.openxmlformats.org/officeDocument/2006/relationships/customXml" Target="../ink/ink4548.xml"/><Relationship Id="rId898" Type="http://schemas.openxmlformats.org/officeDocument/2006/relationships/image" Target="../media/image399.png"/><Relationship Id="rId127" Type="http://schemas.openxmlformats.org/officeDocument/2006/relationships/customXml" Target="../ink/ink4460.xml"/><Relationship Id="rId902" Type="http://schemas.openxmlformats.org/officeDocument/2006/relationships/image" Target="../media/image401.png"/><Relationship Id="rId923" Type="http://schemas.openxmlformats.org/officeDocument/2006/relationships/customXml" Target="../ink/ink4573.xml"/><Relationship Id="rId944" Type="http://schemas.openxmlformats.org/officeDocument/2006/relationships/customXml" Target="../ink/ink4594.xml"/><Relationship Id="rId10" Type="http://schemas.openxmlformats.org/officeDocument/2006/relationships/customXml" Target="../ink/ink4436.xml"/><Relationship Id="rId31" Type="http://schemas.openxmlformats.org/officeDocument/2006/relationships/customXml" Target="../ink/ink4446.xml"/><Relationship Id="rId148" Type="http://schemas.openxmlformats.org/officeDocument/2006/relationships/image" Target="../media/image12880.png"/><Relationship Id="rId169" Type="http://schemas.openxmlformats.org/officeDocument/2006/relationships/image" Target="../media/image12980.png"/><Relationship Id="rId825" Type="http://schemas.openxmlformats.org/officeDocument/2006/relationships/image" Target="../media/image7873.png"/><Relationship Id="rId376" Type="http://schemas.openxmlformats.org/officeDocument/2006/relationships/image" Target="../media/image18530.png"/><Relationship Id="rId4" Type="http://schemas.openxmlformats.org/officeDocument/2006/relationships/customXml" Target="../ink/ink4433.xml"/><Relationship Id="rId180" Type="http://schemas.openxmlformats.org/officeDocument/2006/relationships/customXml" Target="../ink/ink4489.xml"/><Relationship Id="rId215" Type="http://schemas.openxmlformats.org/officeDocument/2006/relationships/image" Target="../media/image13220.png"/><Relationship Id="rId846" Type="http://schemas.openxmlformats.org/officeDocument/2006/relationships/image" Target="../media/image10240.png"/><Relationship Id="rId867" Type="http://schemas.openxmlformats.org/officeDocument/2006/relationships/customXml" Target="../ink/ink4540.xml"/><Relationship Id="rId888" Type="http://schemas.openxmlformats.org/officeDocument/2006/relationships/image" Target="../media/image393.png"/><Relationship Id="rId913" Type="http://schemas.openxmlformats.org/officeDocument/2006/relationships/customXml" Target="../ink/ink4568.xml"/><Relationship Id="rId42" Type="http://schemas.openxmlformats.org/officeDocument/2006/relationships/customXml" Target="../ink/ink4451.xml"/><Relationship Id="rId138" Type="http://schemas.openxmlformats.org/officeDocument/2006/relationships/image" Target="../media/image12831.png"/><Relationship Id="rId815" Type="http://schemas.openxmlformats.org/officeDocument/2006/relationships/image" Target="../media/image1471.png"/><Relationship Id="rId191" Type="http://schemas.openxmlformats.org/officeDocument/2006/relationships/image" Target="../media/image13090.png"/><Relationship Id="rId205" Type="http://schemas.openxmlformats.org/officeDocument/2006/relationships/image" Target="../media/image13170.png"/><Relationship Id="rId857" Type="http://schemas.openxmlformats.org/officeDocument/2006/relationships/customXml" Target="../ink/ink4535.xml"/><Relationship Id="rId899" Type="http://schemas.openxmlformats.org/officeDocument/2006/relationships/customXml" Target="../ink/ink4561.xml"/><Relationship Id="rId924" Type="http://schemas.openxmlformats.org/officeDocument/2006/relationships/customXml" Target="../ink/ink4574.xml"/><Relationship Id="rId11" Type="http://schemas.openxmlformats.org/officeDocument/2006/relationships/image" Target="../media/image12361.png"/><Relationship Id="rId149" Type="http://schemas.openxmlformats.org/officeDocument/2006/relationships/customXml" Target="../ink/ink4473.xml"/><Relationship Id="rId160" Type="http://schemas.openxmlformats.org/officeDocument/2006/relationships/image" Target="../media/image12940.png"/><Relationship Id="rId216" Type="http://schemas.openxmlformats.org/officeDocument/2006/relationships/image" Target="../media/image18.png"/><Relationship Id="rId826" Type="http://schemas.openxmlformats.org/officeDocument/2006/relationships/customXml" Target="../ink/ink4515.xml"/><Relationship Id="rId868" Type="http://schemas.openxmlformats.org/officeDocument/2006/relationships/image" Target="../media/image388.png"/><Relationship Id="rId935" Type="http://schemas.openxmlformats.org/officeDocument/2006/relationships/customXml" Target="../ink/ink4585.xml"/><Relationship Id="rId22" Type="http://schemas.openxmlformats.org/officeDocument/2006/relationships/customXml" Target="../ink/ink4442.xml"/><Relationship Id="rId118" Type="http://schemas.openxmlformats.org/officeDocument/2006/relationships/image" Target="../media/image12750.png"/><Relationship Id="rId171" Type="http://schemas.openxmlformats.org/officeDocument/2006/relationships/image" Target="../media/image12990.png"/><Relationship Id="rId837" Type="http://schemas.openxmlformats.org/officeDocument/2006/relationships/customXml" Target="../ink/ink4521.xml"/><Relationship Id="rId879" Type="http://schemas.openxmlformats.org/officeDocument/2006/relationships/customXml" Target="../ink/ink4550.xml"/><Relationship Id="rId890" Type="http://schemas.openxmlformats.org/officeDocument/2006/relationships/image" Target="../media/image394.png"/><Relationship Id="rId904" Type="http://schemas.openxmlformats.org/officeDocument/2006/relationships/image" Target="../media/image402.png"/><Relationship Id="rId33" Type="http://schemas.openxmlformats.org/officeDocument/2006/relationships/customXml" Target="../ink/ink4447.xml"/><Relationship Id="rId129" Type="http://schemas.openxmlformats.org/officeDocument/2006/relationships/customXml" Target="../ink/ink4461.xml"/><Relationship Id="rId946" Type="http://schemas.openxmlformats.org/officeDocument/2006/relationships/customXml" Target="../ink/ink4596.xml"/><Relationship Id="rId140" Type="http://schemas.openxmlformats.org/officeDocument/2006/relationships/image" Target="../media/image12840.png"/><Relationship Id="rId182" Type="http://schemas.openxmlformats.org/officeDocument/2006/relationships/customXml" Target="../ink/ink4490.xml"/><Relationship Id="rId75" Type="http://schemas.openxmlformats.org/officeDocument/2006/relationships/image" Target="../media/image7882.png"/><Relationship Id="rId848" Type="http://schemas.openxmlformats.org/officeDocument/2006/relationships/image" Target="../media/image10250.png"/><Relationship Id="rId378" Type="http://schemas.openxmlformats.org/officeDocument/2006/relationships/image" Target="../media/image18540.png"/><Relationship Id="rId6" Type="http://schemas.openxmlformats.org/officeDocument/2006/relationships/customXml" Target="../ink/ink4434.xml"/><Relationship Id="rId915" Type="http://schemas.openxmlformats.org/officeDocument/2006/relationships/customXml" Target="../ink/ink4569.xml"/></Relationships>
</file>

<file path=ppt/slides/_rels/slide2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675.xml"/><Relationship Id="rId671" Type="http://schemas.openxmlformats.org/officeDocument/2006/relationships/customXml" Target="../ink/ink5038.xml"/><Relationship Id="rId769" Type="http://schemas.openxmlformats.org/officeDocument/2006/relationships/customXml" Target="../ink/ink5136.xml"/><Relationship Id="rId21" Type="http://schemas.openxmlformats.org/officeDocument/2006/relationships/image" Target="../media/image12411.png"/><Relationship Id="rId324" Type="http://schemas.openxmlformats.org/officeDocument/2006/relationships/customXml" Target="../ink/ink4797.xml"/><Relationship Id="rId531" Type="http://schemas.openxmlformats.org/officeDocument/2006/relationships/image" Target="../media/image1429.png"/><Relationship Id="rId629" Type="http://schemas.openxmlformats.org/officeDocument/2006/relationships/customXml" Target="../ink/ink4996.xml"/><Relationship Id="rId170" Type="http://schemas.openxmlformats.org/officeDocument/2006/relationships/customXml" Target="../ink/ink4704.xml"/><Relationship Id="rId836" Type="http://schemas.openxmlformats.org/officeDocument/2006/relationships/image" Target="../media/image249.png"/><Relationship Id="rId268" Type="http://schemas.openxmlformats.org/officeDocument/2006/relationships/image" Target="../media/image13430.png"/><Relationship Id="rId475" Type="http://schemas.openxmlformats.org/officeDocument/2006/relationships/customXml" Target="../ink/ink4900.xml"/><Relationship Id="rId682" Type="http://schemas.openxmlformats.org/officeDocument/2006/relationships/customXml" Target="../ink/ink5049.xml"/><Relationship Id="rId32" Type="http://schemas.openxmlformats.org/officeDocument/2006/relationships/image" Target="../media/image12461.png"/><Relationship Id="rId128" Type="http://schemas.openxmlformats.org/officeDocument/2006/relationships/image" Target="../media/image12802.png"/><Relationship Id="rId335" Type="http://schemas.openxmlformats.org/officeDocument/2006/relationships/customXml" Target="../ink/ink4804.xml"/><Relationship Id="rId542" Type="http://schemas.openxmlformats.org/officeDocument/2006/relationships/customXml" Target="../ink/ink4942.xml"/><Relationship Id="rId181" Type="http://schemas.openxmlformats.org/officeDocument/2006/relationships/image" Target="../media/image13040.png"/><Relationship Id="rId402" Type="http://schemas.openxmlformats.org/officeDocument/2006/relationships/customXml" Target="../ink/ink4841.xml"/><Relationship Id="rId279" Type="http://schemas.openxmlformats.org/officeDocument/2006/relationships/customXml" Target="../ink/ink4768.xml"/><Relationship Id="rId486" Type="http://schemas.openxmlformats.org/officeDocument/2006/relationships/image" Target="../media/image1413.png"/><Relationship Id="rId693" Type="http://schemas.openxmlformats.org/officeDocument/2006/relationships/customXml" Target="../ink/ink5060.xml"/><Relationship Id="rId707" Type="http://schemas.openxmlformats.org/officeDocument/2006/relationships/customXml" Target="../ink/ink5074.xml"/><Relationship Id="rId43" Type="http://schemas.openxmlformats.org/officeDocument/2006/relationships/image" Target="../media/image770.png"/><Relationship Id="rId139" Type="http://schemas.openxmlformats.org/officeDocument/2006/relationships/customXml" Target="../ink/ink4688.xml"/><Relationship Id="rId346" Type="http://schemas.openxmlformats.org/officeDocument/2006/relationships/customXml" Target="../ink/ink4810.xml"/><Relationship Id="rId553" Type="http://schemas.openxmlformats.org/officeDocument/2006/relationships/customXml" Target="../ink/ink4948.xml"/><Relationship Id="rId760" Type="http://schemas.openxmlformats.org/officeDocument/2006/relationships/customXml" Target="../ink/ink5127.xml"/><Relationship Id="rId192" Type="http://schemas.openxmlformats.org/officeDocument/2006/relationships/customXml" Target="../ink/ink4715.xml"/><Relationship Id="rId206" Type="http://schemas.openxmlformats.org/officeDocument/2006/relationships/customXml" Target="../ink/ink4722.xml"/><Relationship Id="rId413" Type="http://schemas.openxmlformats.org/officeDocument/2006/relationships/image" Target="../media/image1399.png"/><Relationship Id="rId497" Type="http://schemas.openxmlformats.org/officeDocument/2006/relationships/image" Target="../media/image1416.png"/><Relationship Id="rId620" Type="http://schemas.openxmlformats.org/officeDocument/2006/relationships/customXml" Target="../ink/ink4987.xml"/><Relationship Id="rId718" Type="http://schemas.openxmlformats.org/officeDocument/2006/relationships/customXml" Target="../ink/ink5085.xml"/><Relationship Id="rId357" Type="http://schemas.openxmlformats.org/officeDocument/2006/relationships/image" Target="../media/image1374.png"/><Relationship Id="rId54" Type="http://schemas.openxmlformats.org/officeDocument/2006/relationships/image" Target="../media/image12531.png"/><Relationship Id="rId217" Type="http://schemas.openxmlformats.org/officeDocument/2006/relationships/image" Target="../media/image13230.png"/><Relationship Id="rId564" Type="http://schemas.openxmlformats.org/officeDocument/2006/relationships/image" Target="../media/image1444.png"/><Relationship Id="rId771" Type="http://schemas.openxmlformats.org/officeDocument/2006/relationships/customXml" Target="../ink/ink5138.xml"/><Relationship Id="rId424" Type="http://schemas.openxmlformats.org/officeDocument/2006/relationships/image" Target="../media/image1404.png"/><Relationship Id="rId631" Type="http://schemas.openxmlformats.org/officeDocument/2006/relationships/customXml" Target="../ink/ink4998.xml"/><Relationship Id="rId729" Type="http://schemas.openxmlformats.org/officeDocument/2006/relationships/customXml" Target="../ink/ink5096.xml"/><Relationship Id="rId270" Type="http://schemas.openxmlformats.org/officeDocument/2006/relationships/image" Target="../media/image13440.png"/><Relationship Id="rId65" Type="http://schemas.openxmlformats.org/officeDocument/2006/relationships/image" Target="../media/image12551.png"/><Relationship Id="rId130" Type="http://schemas.openxmlformats.org/officeDocument/2006/relationships/image" Target="../media/image12810.png"/><Relationship Id="rId368" Type="http://schemas.openxmlformats.org/officeDocument/2006/relationships/customXml" Target="../ink/ink4822.xml"/><Relationship Id="rId575" Type="http://schemas.openxmlformats.org/officeDocument/2006/relationships/customXml" Target="../ink/ink4960.xml"/><Relationship Id="rId782" Type="http://schemas.openxmlformats.org/officeDocument/2006/relationships/customXml" Target="../ink/ink5149.xml"/><Relationship Id="rId228" Type="http://schemas.openxmlformats.org/officeDocument/2006/relationships/customXml" Target="../ink/ink4735.xml"/><Relationship Id="rId435" Type="http://schemas.openxmlformats.org/officeDocument/2006/relationships/customXml" Target="../ink/ink4863.xml"/><Relationship Id="rId642" Type="http://schemas.openxmlformats.org/officeDocument/2006/relationships/customXml" Target="../ink/ink5009.xml"/><Relationship Id="rId281" Type="http://schemas.openxmlformats.org/officeDocument/2006/relationships/customXml" Target="../ink/ink4769.xml"/><Relationship Id="rId502" Type="http://schemas.openxmlformats.org/officeDocument/2006/relationships/customXml" Target="../ink/ink4917.xml"/><Relationship Id="rId76" Type="http://schemas.openxmlformats.org/officeDocument/2006/relationships/image" Target="../media/image12611.png"/><Relationship Id="rId141" Type="http://schemas.openxmlformats.org/officeDocument/2006/relationships/customXml" Target="../ink/ink4689.xml"/><Relationship Id="rId379" Type="http://schemas.openxmlformats.org/officeDocument/2006/relationships/image" Target="../media/image1384.png"/><Relationship Id="rId586" Type="http://schemas.openxmlformats.org/officeDocument/2006/relationships/image" Target="../media/image1453.png"/><Relationship Id="rId793" Type="http://schemas.openxmlformats.org/officeDocument/2006/relationships/customXml" Target="../ink/ink5160.xml"/><Relationship Id="rId807" Type="http://schemas.openxmlformats.org/officeDocument/2006/relationships/image" Target="../media/image1467.png"/><Relationship Id="rId7" Type="http://schemas.openxmlformats.org/officeDocument/2006/relationships/image" Target="../media/image12341.png"/><Relationship Id="rId239" Type="http://schemas.openxmlformats.org/officeDocument/2006/relationships/image" Target="../media/image13310.png"/><Relationship Id="rId446" Type="http://schemas.openxmlformats.org/officeDocument/2006/relationships/customXml" Target="../ink/ink4874.xml"/><Relationship Id="rId653" Type="http://schemas.openxmlformats.org/officeDocument/2006/relationships/customXml" Target="../ink/ink5020.xml"/><Relationship Id="rId292" Type="http://schemas.openxmlformats.org/officeDocument/2006/relationships/customXml" Target="../ink/ink4776.xml"/><Relationship Id="rId306" Type="http://schemas.openxmlformats.org/officeDocument/2006/relationships/customXml" Target="../ink/ink4786.xml"/><Relationship Id="rId87" Type="http://schemas.openxmlformats.org/officeDocument/2006/relationships/customXml" Target="../ink/ink4657.xml"/><Relationship Id="rId513" Type="http://schemas.openxmlformats.org/officeDocument/2006/relationships/image" Target="../media/image1422.png"/><Relationship Id="rId597" Type="http://schemas.openxmlformats.org/officeDocument/2006/relationships/customXml" Target="../ink/ink4973.xml"/><Relationship Id="rId720" Type="http://schemas.openxmlformats.org/officeDocument/2006/relationships/customXml" Target="../ink/ink5087.xml"/><Relationship Id="rId818" Type="http://schemas.openxmlformats.org/officeDocument/2006/relationships/customXml" Target="../ink/ink5177.xml"/><Relationship Id="rId152" Type="http://schemas.openxmlformats.org/officeDocument/2006/relationships/image" Target="../media/image12901.png"/><Relationship Id="rId457" Type="http://schemas.openxmlformats.org/officeDocument/2006/relationships/customXml" Target="../ink/ink4885.xml"/><Relationship Id="rId664" Type="http://schemas.openxmlformats.org/officeDocument/2006/relationships/customXml" Target="../ink/ink5031.xml"/><Relationship Id="rId14" Type="http://schemas.openxmlformats.org/officeDocument/2006/relationships/customXml" Target="../ink/ink4611.xml"/><Relationship Id="rId317" Type="http://schemas.openxmlformats.org/officeDocument/2006/relationships/image" Target="../media/image13570.png"/><Relationship Id="rId524" Type="http://schemas.openxmlformats.org/officeDocument/2006/relationships/customXml" Target="../ink/ink4931.xml"/><Relationship Id="rId731" Type="http://schemas.openxmlformats.org/officeDocument/2006/relationships/customXml" Target="../ink/ink5098.xml"/><Relationship Id="rId98" Type="http://schemas.openxmlformats.org/officeDocument/2006/relationships/customXml" Target="../ink/ink4664.xml"/><Relationship Id="rId163" Type="http://schemas.openxmlformats.org/officeDocument/2006/relationships/customXml" Target="../ink/ink4700.xml"/><Relationship Id="rId370" Type="http://schemas.openxmlformats.org/officeDocument/2006/relationships/customXml" Target="../ink/ink4823.xml"/><Relationship Id="rId829" Type="http://schemas.openxmlformats.org/officeDocument/2006/relationships/image" Target="../media/image8581.png"/><Relationship Id="rId230" Type="http://schemas.openxmlformats.org/officeDocument/2006/relationships/customXml" Target="../ink/ink4737.xml"/><Relationship Id="rId468" Type="http://schemas.openxmlformats.org/officeDocument/2006/relationships/customXml" Target="../ink/ink4895.xml"/><Relationship Id="rId675" Type="http://schemas.openxmlformats.org/officeDocument/2006/relationships/customXml" Target="../ink/ink5042.xml"/><Relationship Id="rId25" Type="http://schemas.openxmlformats.org/officeDocument/2006/relationships/image" Target="../media/image12431.png"/><Relationship Id="rId328" Type="http://schemas.openxmlformats.org/officeDocument/2006/relationships/image" Target="../media/image1362.png"/><Relationship Id="rId535" Type="http://schemas.openxmlformats.org/officeDocument/2006/relationships/customXml" Target="../ink/ink4938.xml"/><Relationship Id="rId742" Type="http://schemas.openxmlformats.org/officeDocument/2006/relationships/customXml" Target="../ink/ink5109.xml"/><Relationship Id="rId174" Type="http://schemas.openxmlformats.org/officeDocument/2006/relationships/customXml" Target="../ink/ink4706.xml"/><Relationship Id="rId381" Type="http://schemas.openxmlformats.org/officeDocument/2006/relationships/image" Target="../media/image1385.png"/><Relationship Id="rId602" Type="http://schemas.openxmlformats.org/officeDocument/2006/relationships/customXml" Target="../ink/ink4976.xml"/><Relationship Id="rId241" Type="http://schemas.openxmlformats.org/officeDocument/2006/relationships/image" Target="../media/image13320.png"/><Relationship Id="rId479" Type="http://schemas.openxmlformats.org/officeDocument/2006/relationships/customXml" Target="../ink/ink4902.xml"/><Relationship Id="rId686" Type="http://schemas.openxmlformats.org/officeDocument/2006/relationships/customXml" Target="../ink/ink5053.xml"/><Relationship Id="rId36" Type="http://schemas.openxmlformats.org/officeDocument/2006/relationships/image" Target="../media/image12481.png"/><Relationship Id="rId339" Type="http://schemas.openxmlformats.org/officeDocument/2006/relationships/customXml" Target="../ink/ink4806.xml"/><Relationship Id="rId546" Type="http://schemas.openxmlformats.org/officeDocument/2006/relationships/image" Target="../media/image1435.png"/><Relationship Id="rId753" Type="http://schemas.openxmlformats.org/officeDocument/2006/relationships/customXml" Target="../ink/ink5120.xml"/><Relationship Id="rId101" Type="http://schemas.openxmlformats.org/officeDocument/2006/relationships/image" Target="../media/image12671.png"/><Relationship Id="rId185" Type="http://schemas.openxmlformats.org/officeDocument/2006/relationships/image" Target="../media/image13060.png"/><Relationship Id="rId406" Type="http://schemas.openxmlformats.org/officeDocument/2006/relationships/image" Target="../media/image1396.png"/><Relationship Id="rId392" Type="http://schemas.openxmlformats.org/officeDocument/2006/relationships/image" Target="../media/image1390.png"/><Relationship Id="rId613" Type="http://schemas.openxmlformats.org/officeDocument/2006/relationships/customXml" Target="../ink/ink4982.xml"/><Relationship Id="rId697" Type="http://schemas.openxmlformats.org/officeDocument/2006/relationships/customXml" Target="../ink/ink5064.xml"/><Relationship Id="rId820" Type="http://schemas.openxmlformats.org/officeDocument/2006/relationships/customXml" Target="../ink/ink5178.xml"/><Relationship Id="rId252" Type="http://schemas.openxmlformats.org/officeDocument/2006/relationships/image" Target="../media/image13370.png"/><Relationship Id="rId47" Type="http://schemas.openxmlformats.org/officeDocument/2006/relationships/image" Target="../media/image12521.png"/><Relationship Id="rId112" Type="http://schemas.openxmlformats.org/officeDocument/2006/relationships/image" Target="../media/image12721.png"/><Relationship Id="rId557" Type="http://schemas.openxmlformats.org/officeDocument/2006/relationships/customXml" Target="../ink/ink4950.xml"/><Relationship Id="rId764" Type="http://schemas.openxmlformats.org/officeDocument/2006/relationships/customXml" Target="../ink/ink5131.xml"/><Relationship Id="rId196" Type="http://schemas.openxmlformats.org/officeDocument/2006/relationships/customXml" Target="../ink/ink4717.xml"/><Relationship Id="rId417" Type="http://schemas.openxmlformats.org/officeDocument/2006/relationships/image" Target="../media/image1401.png"/><Relationship Id="rId624" Type="http://schemas.openxmlformats.org/officeDocument/2006/relationships/customXml" Target="../ink/ink4991.xml"/><Relationship Id="rId831" Type="http://schemas.openxmlformats.org/officeDocument/2006/relationships/customXml" Target="../ink/ink5184.xml"/><Relationship Id="rId263" Type="http://schemas.openxmlformats.org/officeDocument/2006/relationships/image" Target="../media/image13410.png"/><Relationship Id="rId470" Type="http://schemas.openxmlformats.org/officeDocument/2006/relationships/customXml" Target="../ink/ink4897.xml"/><Relationship Id="rId58" Type="http://schemas.openxmlformats.org/officeDocument/2006/relationships/customXml" Target="../ink/ink4635.xml"/><Relationship Id="rId123" Type="http://schemas.openxmlformats.org/officeDocument/2006/relationships/customXml" Target="../ink/ink4678.xml"/><Relationship Id="rId330" Type="http://schemas.openxmlformats.org/officeDocument/2006/relationships/customXml" Target="../ink/ink4801.xml"/><Relationship Id="rId568" Type="http://schemas.openxmlformats.org/officeDocument/2006/relationships/image" Target="../media/image1445.png"/><Relationship Id="rId775" Type="http://schemas.openxmlformats.org/officeDocument/2006/relationships/customXml" Target="../ink/ink5142.xml"/><Relationship Id="rId428" Type="http://schemas.openxmlformats.org/officeDocument/2006/relationships/customXml" Target="../ink/ink4856.xml"/><Relationship Id="rId635" Type="http://schemas.openxmlformats.org/officeDocument/2006/relationships/customXml" Target="../ink/ink5002.xml"/><Relationship Id="rId274" Type="http://schemas.openxmlformats.org/officeDocument/2006/relationships/customXml" Target="../ink/ink4763.xml"/><Relationship Id="rId481" Type="http://schemas.openxmlformats.org/officeDocument/2006/relationships/customXml" Target="../ink/ink4903.xml"/><Relationship Id="rId702" Type="http://schemas.openxmlformats.org/officeDocument/2006/relationships/customXml" Target="../ink/ink5069.xml"/><Relationship Id="rId69" Type="http://schemas.openxmlformats.org/officeDocument/2006/relationships/image" Target="../media/image12571.png"/><Relationship Id="rId134" Type="http://schemas.openxmlformats.org/officeDocument/2006/relationships/customXml" Target="../ink/ink4685.xml"/><Relationship Id="rId579" Type="http://schemas.openxmlformats.org/officeDocument/2006/relationships/customXml" Target="../ink/ink4963.xml"/><Relationship Id="rId786" Type="http://schemas.openxmlformats.org/officeDocument/2006/relationships/customXml" Target="../ink/ink5153.xml"/><Relationship Id="rId341" Type="http://schemas.openxmlformats.org/officeDocument/2006/relationships/customXml" Target="../ink/ink4807.xml"/><Relationship Id="rId439" Type="http://schemas.openxmlformats.org/officeDocument/2006/relationships/customXml" Target="../ink/ink4867.xml"/><Relationship Id="rId646" Type="http://schemas.openxmlformats.org/officeDocument/2006/relationships/customXml" Target="../ink/ink5013.xml"/><Relationship Id="rId201" Type="http://schemas.openxmlformats.org/officeDocument/2006/relationships/image" Target="../media/image13150.png"/><Relationship Id="rId285" Type="http://schemas.openxmlformats.org/officeDocument/2006/relationships/image" Target="../media/image13470.png"/><Relationship Id="rId506" Type="http://schemas.openxmlformats.org/officeDocument/2006/relationships/customXml" Target="../ink/ink4920.xml"/><Relationship Id="rId492" Type="http://schemas.openxmlformats.org/officeDocument/2006/relationships/image" Target="../media/image1415.png"/><Relationship Id="rId713" Type="http://schemas.openxmlformats.org/officeDocument/2006/relationships/customXml" Target="../ink/ink5080.xml"/><Relationship Id="rId797" Type="http://schemas.openxmlformats.org/officeDocument/2006/relationships/customXml" Target="../ink/ink5164.xml"/><Relationship Id="rId145" Type="http://schemas.openxmlformats.org/officeDocument/2006/relationships/customXml" Target="../ink/ink4691.xml"/><Relationship Id="rId352" Type="http://schemas.openxmlformats.org/officeDocument/2006/relationships/image" Target="../media/image1372.png"/><Relationship Id="rId212" Type="http://schemas.openxmlformats.org/officeDocument/2006/relationships/customXml" Target="../ink/ink4725.xml"/><Relationship Id="rId657" Type="http://schemas.openxmlformats.org/officeDocument/2006/relationships/customXml" Target="../ink/ink5024.xml"/><Relationship Id="rId296" Type="http://schemas.openxmlformats.org/officeDocument/2006/relationships/customXml" Target="../ink/ink4779.xml"/><Relationship Id="rId517" Type="http://schemas.openxmlformats.org/officeDocument/2006/relationships/customXml" Target="../ink/ink4927.xml"/><Relationship Id="rId724" Type="http://schemas.openxmlformats.org/officeDocument/2006/relationships/customXml" Target="../ink/ink5091.xml"/><Relationship Id="rId60" Type="http://schemas.openxmlformats.org/officeDocument/2006/relationships/customXml" Target="../ink/ink4637.xml"/><Relationship Id="rId156" Type="http://schemas.openxmlformats.org/officeDocument/2006/relationships/image" Target="../media/image12920.png"/><Relationship Id="rId363" Type="http://schemas.openxmlformats.org/officeDocument/2006/relationships/image" Target="../media/image1377.png"/><Relationship Id="rId570" Type="http://schemas.openxmlformats.org/officeDocument/2006/relationships/image" Target="../media/image1446.png"/><Relationship Id="rId223" Type="http://schemas.openxmlformats.org/officeDocument/2006/relationships/customXml" Target="../ink/ink4732.xml"/><Relationship Id="rId430" Type="http://schemas.openxmlformats.org/officeDocument/2006/relationships/customXml" Target="../ink/ink4858.xml"/><Relationship Id="rId668" Type="http://schemas.openxmlformats.org/officeDocument/2006/relationships/customXml" Target="../ink/ink5035.xml"/><Relationship Id="rId18" Type="http://schemas.openxmlformats.org/officeDocument/2006/relationships/customXml" Target="../ink/ink4613.xml"/><Relationship Id="rId528" Type="http://schemas.openxmlformats.org/officeDocument/2006/relationships/image" Target="../media/image1428.png"/><Relationship Id="rId735" Type="http://schemas.openxmlformats.org/officeDocument/2006/relationships/customXml" Target="../ink/ink5102.xml"/><Relationship Id="rId167" Type="http://schemas.openxmlformats.org/officeDocument/2006/relationships/customXml" Target="../ink/ink4702.xml"/><Relationship Id="rId374" Type="http://schemas.openxmlformats.org/officeDocument/2006/relationships/customXml" Target="../ink/ink4825.xml"/><Relationship Id="rId581" Type="http://schemas.openxmlformats.org/officeDocument/2006/relationships/customXml" Target="../ink/ink4964.xml"/><Relationship Id="rId71" Type="http://schemas.openxmlformats.org/officeDocument/2006/relationships/image" Target="../media/image12581.png"/><Relationship Id="rId234" Type="http://schemas.openxmlformats.org/officeDocument/2006/relationships/customXml" Target="../ink/ink4739.xml"/><Relationship Id="rId679" Type="http://schemas.openxmlformats.org/officeDocument/2006/relationships/customXml" Target="../ink/ink5046.xml"/><Relationship Id="rId802" Type="http://schemas.openxmlformats.org/officeDocument/2006/relationships/customXml" Target="../ink/ink5169.xml"/><Relationship Id="rId2" Type="http://schemas.openxmlformats.org/officeDocument/2006/relationships/customXml" Target="../ink/ink4605.xml"/><Relationship Id="rId29" Type="http://schemas.openxmlformats.org/officeDocument/2006/relationships/image" Target="../media/image12451.png"/><Relationship Id="rId441" Type="http://schemas.openxmlformats.org/officeDocument/2006/relationships/customXml" Target="../ink/ink4869.xml"/><Relationship Id="rId539" Type="http://schemas.openxmlformats.org/officeDocument/2006/relationships/image" Target="../media/image1432.png"/><Relationship Id="rId746" Type="http://schemas.openxmlformats.org/officeDocument/2006/relationships/customXml" Target="../ink/ink5113.xml"/><Relationship Id="rId178" Type="http://schemas.openxmlformats.org/officeDocument/2006/relationships/customXml" Target="../ink/ink4708.xml"/><Relationship Id="rId301" Type="http://schemas.openxmlformats.org/officeDocument/2006/relationships/customXml" Target="../ink/ink4782.xml"/><Relationship Id="rId82" Type="http://schemas.openxmlformats.org/officeDocument/2006/relationships/customXml" Target="../ink/ink4653.xml"/><Relationship Id="rId385" Type="http://schemas.openxmlformats.org/officeDocument/2006/relationships/image" Target="../media/image1387.png"/><Relationship Id="rId592" Type="http://schemas.openxmlformats.org/officeDocument/2006/relationships/customXml" Target="../ink/ink4970.xml"/><Relationship Id="rId606" Type="http://schemas.openxmlformats.org/officeDocument/2006/relationships/customXml" Target="../ink/ink4978.xml"/><Relationship Id="rId813" Type="http://schemas.openxmlformats.org/officeDocument/2006/relationships/image" Target="../media/image1470.png"/><Relationship Id="rId245" Type="http://schemas.openxmlformats.org/officeDocument/2006/relationships/customXml" Target="../ink/ink4745.xml"/><Relationship Id="rId452" Type="http://schemas.openxmlformats.org/officeDocument/2006/relationships/customXml" Target="../ink/ink4880.xml"/><Relationship Id="rId105" Type="http://schemas.openxmlformats.org/officeDocument/2006/relationships/customXml" Target="../ink/ink4669.xml"/><Relationship Id="rId312" Type="http://schemas.openxmlformats.org/officeDocument/2006/relationships/customXml" Target="../ink/ink4790.xml"/><Relationship Id="rId757" Type="http://schemas.openxmlformats.org/officeDocument/2006/relationships/customXml" Target="../ink/ink5124.xml"/><Relationship Id="rId93" Type="http://schemas.openxmlformats.org/officeDocument/2006/relationships/customXml" Target="../ink/ink4661.xml"/><Relationship Id="rId189" Type="http://schemas.openxmlformats.org/officeDocument/2006/relationships/image" Target="../media/image13080.png"/><Relationship Id="rId396" Type="http://schemas.openxmlformats.org/officeDocument/2006/relationships/image" Target="../media/image1392.png"/><Relationship Id="rId617" Type="http://schemas.openxmlformats.org/officeDocument/2006/relationships/image" Target="../media/image1466.png"/><Relationship Id="rId824" Type="http://schemas.openxmlformats.org/officeDocument/2006/relationships/customXml" Target="../ink/ink5180.xml"/><Relationship Id="rId256" Type="http://schemas.openxmlformats.org/officeDocument/2006/relationships/customXml" Target="../ink/ink4751.xml"/><Relationship Id="rId463" Type="http://schemas.openxmlformats.org/officeDocument/2006/relationships/customXml" Target="../ink/ink4891.xml"/><Relationship Id="rId670" Type="http://schemas.openxmlformats.org/officeDocument/2006/relationships/customXml" Target="../ink/ink5037.xml"/><Relationship Id="rId116" Type="http://schemas.openxmlformats.org/officeDocument/2006/relationships/image" Target="../media/image12741.png"/><Relationship Id="rId323" Type="http://schemas.openxmlformats.org/officeDocument/2006/relationships/image" Target="../media/image1360.png"/><Relationship Id="rId530" Type="http://schemas.openxmlformats.org/officeDocument/2006/relationships/customXml" Target="../ink/ink4935.xml"/><Relationship Id="rId768" Type="http://schemas.openxmlformats.org/officeDocument/2006/relationships/customXml" Target="../ink/ink5135.xml"/><Relationship Id="rId20" Type="http://schemas.openxmlformats.org/officeDocument/2006/relationships/customXml" Target="../ink/ink4614.xml"/><Relationship Id="rId628" Type="http://schemas.openxmlformats.org/officeDocument/2006/relationships/customXml" Target="../ink/ink4995.xml"/><Relationship Id="rId835" Type="http://schemas.openxmlformats.org/officeDocument/2006/relationships/customXml" Target="../ink/ink5186.xml"/><Relationship Id="rId267" Type="http://schemas.openxmlformats.org/officeDocument/2006/relationships/customXml" Target="../ink/ink4758.xml"/><Relationship Id="rId474" Type="http://schemas.openxmlformats.org/officeDocument/2006/relationships/customXml" Target="../ink/ink4899.xml"/><Relationship Id="rId127" Type="http://schemas.openxmlformats.org/officeDocument/2006/relationships/customXml" Target="../ink/ink4680.xml"/><Relationship Id="rId681" Type="http://schemas.openxmlformats.org/officeDocument/2006/relationships/customXml" Target="../ink/ink5048.xml"/><Relationship Id="rId779" Type="http://schemas.openxmlformats.org/officeDocument/2006/relationships/customXml" Target="../ink/ink5146.xml"/><Relationship Id="rId31" Type="http://schemas.openxmlformats.org/officeDocument/2006/relationships/customXml" Target="../ink/ink4619.xml"/><Relationship Id="rId334" Type="http://schemas.openxmlformats.org/officeDocument/2006/relationships/customXml" Target="../ink/ink4803.xml"/><Relationship Id="rId541" Type="http://schemas.openxmlformats.org/officeDocument/2006/relationships/image" Target="../media/image1433.png"/><Relationship Id="rId639" Type="http://schemas.openxmlformats.org/officeDocument/2006/relationships/customXml" Target="../ink/ink5006.xml"/><Relationship Id="rId180" Type="http://schemas.openxmlformats.org/officeDocument/2006/relationships/customXml" Target="../ink/ink4709.xml"/><Relationship Id="rId278" Type="http://schemas.openxmlformats.org/officeDocument/2006/relationships/customXml" Target="../ink/ink4767.xml"/><Relationship Id="rId401" Type="http://schemas.openxmlformats.org/officeDocument/2006/relationships/image" Target="../media/image1394.png"/><Relationship Id="rId485" Type="http://schemas.openxmlformats.org/officeDocument/2006/relationships/customXml" Target="../ink/ink4906.xml"/><Relationship Id="rId692" Type="http://schemas.openxmlformats.org/officeDocument/2006/relationships/customXml" Target="../ink/ink5059.xml"/><Relationship Id="rId706" Type="http://schemas.openxmlformats.org/officeDocument/2006/relationships/customXml" Target="../ink/ink5073.xml"/><Relationship Id="rId42" Type="http://schemas.openxmlformats.org/officeDocument/2006/relationships/customXml" Target="../ink/ink4624.xml"/><Relationship Id="rId138" Type="http://schemas.openxmlformats.org/officeDocument/2006/relationships/image" Target="../media/image12831.png"/><Relationship Id="rId345" Type="http://schemas.openxmlformats.org/officeDocument/2006/relationships/image" Target="../media/image1369.png"/><Relationship Id="rId552" Type="http://schemas.openxmlformats.org/officeDocument/2006/relationships/image" Target="../media/image1438.png"/><Relationship Id="rId191" Type="http://schemas.openxmlformats.org/officeDocument/2006/relationships/image" Target="../media/image13090.png"/><Relationship Id="rId205" Type="http://schemas.openxmlformats.org/officeDocument/2006/relationships/image" Target="../media/image13170.png"/><Relationship Id="rId412" Type="http://schemas.openxmlformats.org/officeDocument/2006/relationships/customXml" Target="../ink/ink4847.xml"/><Relationship Id="rId289" Type="http://schemas.openxmlformats.org/officeDocument/2006/relationships/customXml" Target="../ink/ink4774.xml"/><Relationship Id="rId496" Type="http://schemas.openxmlformats.org/officeDocument/2006/relationships/customXml" Target="../ink/ink4914.xml"/><Relationship Id="rId717" Type="http://schemas.openxmlformats.org/officeDocument/2006/relationships/customXml" Target="../ink/ink5084.xml"/><Relationship Id="rId53" Type="http://schemas.openxmlformats.org/officeDocument/2006/relationships/customXml" Target="../ink/ink4632.xml"/><Relationship Id="rId149" Type="http://schemas.openxmlformats.org/officeDocument/2006/relationships/customXml" Target="../ink/ink4693.xml"/><Relationship Id="rId356" Type="http://schemas.openxmlformats.org/officeDocument/2006/relationships/customXml" Target="../ink/ink4816.xml"/><Relationship Id="rId563" Type="http://schemas.openxmlformats.org/officeDocument/2006/relationships/customXml" Target="../ink/ink4953.xml"/><Relationship Id="rId770" Type="http://schemas.openxmlformats.org/officeDocument/2006/relationships/customXml" Target="../ink/ink5137.xml"/><Relationship Id="rId216" Type="http://schemas.openxmlformats.org/officeDocument/2006/relationships/customXml" Target="../ink/ink4727.xml"/><Relationship Id="rId423" Type="http://schemas.openxmlformats.org/officeDocument/2006/relationships/customXml" Target="../ink/ink4853.xml"/><Relationship Id="rId630" Type="http://schemas.openxmlformats.org/officeDocument/2006/relationships/customXml" Target="../ink/ink4997.xml"/><Relationship Id="rId728" Type="http://schemas.openxmlformats.org/officeDocument/2006/relationships/customXml" Target="../ink/ink5095.xml"/><Relationship Id="rId64" Type="http://schemas.openxmlformats.org/officeDocument/2006/relationships/customXml" Target="../ink/ink4641.xml"/><Relationship Id="rId367" Type="http://schemas.openxmlformats.org/officeDocument/2006/relationships/image" Target="../media/image1379.png"/><Relationship Id="rId574" Type="http://schemas.openxmlformats.org/officeDocument/2006/relationships/image" Target="../media/image1448.png"/><Relationship Id="rId227" Type="http://schemas.openxmlformats.org/officeDocument/2006/relationships/image" Target="../media/image13260.png"/><Relationship Id="rId781" Type="http://schemas.openxmlformats.org/officeDocument/2006/relationships/customXml" Target="../ink/ink5148.xml"/><Relationship Id="rId434" Type="http://schemas.openxmlformats.org/officeDocument/2006/relationships/customXml" Target="../ink/ink4862.xml"/><Relationship Id="rId641" Type="http://schemas.openxmlformats.org/officeDocument/2006/relationships/customXml" Target="../ink/ink5008.xml"/><Relationship Id="rId739" Type="http://schemas.openxmlformats.org/officeDocument/2006/relationships/customXml" Target="../ink/ink5106.xml"/><Relationship Id="rId280" Type="http://schemas.openxmlformats.org/officeDocument/2006/relationships/image" Target="../media/image13450.png"/><Relationship Id="rId501" Type="http://schemas.openxmlformats.org/officeDocument/2006/relationships/image" Target="../media/image1418.png"/><Relationship Id="rId75" Type="http://schemas.openxmlformats.org/officeDocument/2006/relationships/customXml" Target="../ink/ink4647.xml"/><Relationship Id="rId140" Type="http://schemas.openxmlformats.org/officeDocument/2006/relationships/image" Target="../media/image12840.png"/><Relationship Id="rId378" Type="http://schemas.openxmlformats.org/officeDocument/2006/relationships/customXml" Target="../ink/ink4828.xml"/><Relationship Id="rId585" Type="http://schemas.openxmlformats.org/officeDocument/2006/relationships/customXml" Target="../ink/ink4966.xml"/><Relationship Id="rId792" Type="http://schemas.openxmlformats.org/officeDocument/2006/relationships/customXml" Target="../ink/ink5159.xml"/><Relationship Id="rId806" Type="http://schemas.openxmlformats.org/officeDocument/2006/relationships/customXml" Target="../ink/ink5171.xml"/><Relationship Id="rId6" Type="http://schemas.openxmlformats.org/officeDocument/2006/relationships/customXml" Target="../ink/ink4607.xml"/><Relationship Id="rId238" Type="http://schemas.openxmlformats.org/officeDocument/2006/relationships/customXml" Target="../ink/ink4741.xml"/><Relationship Id="rId445" Type="http://schemas.openxmlformats.org/officeDocument/2006/relationships/customXml" Target="../ink/ink4873.xml"/><Relationship Id="rId652" Type="http://schemas.openxmlformats.org/officeDocument/2006/relationships/customXml" Target="../ink/ink5019.xml"/><Relationship Id="rId291" Type="http://schemas.openxmlformats.org/officeDocument/2006/relationships/image" Target="../media/image13490.png"/><Relationship Id="rId305" Type="http://schemas.openxmlformats.org/officeDocument/2006/relationships/image" Target="../media/image13530.png"/><Relationship Id="rId512" Type="http://schemas.openxmlformats.org/officeDocument/2006/relationships/customXml" Target="../ink/ink4924.xml"/><Relationship Id="rId86" Type="http://schemas.openxmlformats.org/officeDocument/2006/relationships/customXml" Target="../ink/ink4656.xml"/><Relationship Id="rId151" Type="http://schemas.openxmlformats.org/officeDocument/2006/relationships/customXml" Target="../ink/ink4694.xml"/><Relationship Id="rId389" Type="http://schemas.openxmlformats.org/officeDocument/2006/relationships/customXml" Target="../ink/ink4834.xml"/><Relationship Id="rId596" Type="http://schemas.openxmlformats.org/officeDocument/2006/relationships/image" Target="../media/image1457.png"/><Relationship Id="rId817" Type="http://schemas.openxmlformats.org/officeDocument/2006/relationships/image" Target="../media/image7833.png"/><Relationship Id="rId249" Type="http://schemas.openxmlformats.org/officeDocument/2006/relationships/customXml" Target="../ink/ink4747.xml"/><Relationship Id="rId456" Type="http://schemas.openxmlformats.org/officeDocument/2006/relationships/customXml" Target="../ink/ink4884.xml"/><Relationship Id="rId663" Type="http://schemas.openxmlformats.org/officeDocument/2006/relationships/customXml" Target="../ink/ink5030.xml"/><Relationship Id="rId13" Type="http://schemas.openxmlformats.org/officeDocument/2006/relationships/image" Target="../media/image12371.png"/><Relationship Id="rId109" Type="http://schemas.openxmlformats.org/officeDocument/2006/relationships/customXml" Target="../ink/ink4671.xml"/><Relationship Id="rId316" Type="http://schemas.openxmlformats.org/officeDocument/2006/relationships/customXml" Target="../ink/ink4793.xml"/><Relationship Id="rId523" Type="http://schemas.openxmlformats.org/officeDocument/2006/relationships/image" Target="../media/image1426.png"/><Relationship Id="rId97" Type="http://schemas.openxmlformats.org/officeDocument/2006/relationships/customXml" Target="../ink/ink4663.xml"/><Relationship Id="rId730" Type="http://schemas.openxmlformats.org/officeDocument/2006/relationships/customXml" Target="../ink/ink5097.xml"/><Relationship Id="rId828" Type="http://schemas.openxmlformats.org/officeDocument/2006/relationships/customXml" Target="../ink/ink5182.xml"/><Relationship Id="rId162" Type="http://schemas.openxmlformats.org/officeDocument/2006/relationships/image" Target="../media/image12950.png"/><Relationship Id="rId218" Type="http://schemas.openxmlformats.org/officeDocument/2006/relationships/customXml" Target="../ink/ink4728.xml"/><Relationship Id="rId425" Type="http://schemas.openxmlformats.org/officeDocument/2006/relationships/customXml" Target="../ink/ink4854.xml"/><Relationship Id="rId467" Type="http://schemas.openxmlformats.org/officeDocument/2006/relationships/customXml" Target="../ink/ink4894.xml"/><Relationship Id="rId632" Type="http://schemas.openxmlformats.org/officeDocument/2006/relationships/customXml" Target="../ink/ink4999.xml"/><Relationship Id="rId271" Type="http://schemas.openxmlformats.org/officeDocument/2006/relationships/customXml" Target="../ink/ink4760.xml"/><Relationship Id="rId674" Type="http://schemas.openxmlformats.org/officeDocument/2006/relationships/customXml" Target="../ink/ink5041.xml"/><Relationship Id="rId24" Type="http://schemas.openxmlformats.org/officeDocument/2006/relationships/customXml" Target="../ink/ink4616.xml"/><Relationship Id="rId66" Type="http://schemas.openxmlformats.org/officeDocument/2006/relationships/customXml" Target="../ink/ink4642.xml"/><Relationship Id="rId131" Type="http://schemas.openxmlformats.org/officeDocument/2006/relationships/customXml" Target="../ink/ink4682.xml"/><Relationship Id="rId327" Type="http://schemas.openxmlformats.org/officeDocument/2006/relationships/customXml" Target="../ink/ink4799.xml"/><Relationship Id="rId369" Type="http://schemas.openxmlformats.org/officeDocument/2006/relationships/image" Target="../media/image1380.png"/><Relationship Id="rId534" Type="http://schemas.openxmlformats.org/officeDocument/2006/relationships/customXml" Target="../ink/ink4937.xml"/><Relationship Id="rId576" Type="http://schemas.openxmlformats.org/officeDocument/2006/relationships/customXml" Target="../ink/ink4961.xml"/><Relationship Id="rId741" Type="http://schemas.openxmlformats.org/officeDocument/2006/relationships/customXml" Target="../ink/ink5108.xml"/><Relationship Id="rId783" Type="http://schemas.openxmlformats.org/officeDocument/2006/relationships/customXml" Target="../ink/ink5150.xml"/><Relationship Id="rId173" Type="http://schemas.openxmlformats.org/officeDocument/2006/relationships/image" Target="../media/image13001.png"/><Relationship Id="rId229" Type="http://schemas.openxmlformats.org/officeDocument/2006/relationships/customXml" Target="../ink/ink4736.xml"/><Relationship Id="rId380" Type="http://schemas.openxmlformats.org/officeDocument/2006/relationships/customXml" Target="../ink/ink4829.xml"/><Relationship Id="rId436" Type="http://schemas.openxmlformats.org/officeDocument/2006/relationships/customXml" Target="../ink/ink4864.xml"/><Relationship Id="rId601" Type="http://schemas.openxmlformats.org/officeDocument/2006/relationships/image" Target="../media/image1459.png"/><Relationship Id="rId643" Type="http://schemas.openxmlformats.org/officeDocument/2006/relationships/customXml" Target="../ink/ink5010.xml"/><Relationship Id="rId240" Type="http://schemas.openxmlformats.org/officeDocument/2006/relationships/customXml" Target="../ink/ink4742.xml"/><Relationship Id="rId478" Type="http://schemas.openxmlformats.org/officeDocument/2006/relationships/image" Target="../media/image1410.png"/><Relationship Id="rId685" Type="http://schemas.openxmlformats.org/officeDocument/2006/relationships/customXml" Target="../ink/ink5052.xml"/><Relationship Id="rId35" Type="http://schemas.openxmlformats.org/officeDocument/2006/relationships/customXml" Target="../ink/ink4621.xml"/><Relationship Id="rId77" Type="http://schemas.openxmlformats.org/officeDocument/2006/relationships/customXml" Target="../ink/ink4648.xml"/><Relationship Id="rId100" Type="http://schemas.openxmlformats.org/officeDocument/2006/relationships/customXml" Target="../ink/ink4666.xml"/><Relationship Id="rId282" Type="http://schemas.openxmlformats.org/officeDocument/2006/relationships/image" Target="../media/image13460.png"/><Relationship Id="rId338" Type="http://schemas.openxmlformats.org/officeDocument/2006/relationships/image" Target="../media/image1366.png"/><Relationship Id="rId503" Type="http://schemas.openxmlformats.org/officeDocument/2006/relationships/customXml" Target="../ink/ink4918.xml"/><Relationship Id="rId545" Type="http://schemas.openxmlformats.org/officeDocument/2006/relationships/customXml" Target="../ink/ink4944.xml"/><Relationship Id="rId587" Type="http://schemas.openxmlformats.org/officeDocument/2006/relationships/customXml" Target="../ink/ink4967.xml"/><Relationship Id="rId710" Type="http://schemas.openxmlformats.org/officeDocument/2006/relationships/customXml" Target="../ink/ink5077.xml"/><Relationship Id="rId752" Type="http://schemas.openxmlformats.org/officeDocument/2006/relationships/customXml" Target="../ink/ink5119.xml"/><Relationship Id="rId808" Type="http://schemas.openxmlformats.org/officeDocument/2006/relationships/customXml" Target="../ink/ink5172.xml"/><Relationship Id="rId8" Type="http://schemas.openxmlformats.org/officeDocument/2006/relationships/customXml" Target="../ink/ink4608.xml"/><Relationship Id="rId142" Type="http://schemas.openxmlformats.org/officeDocument/2006/relationships/image" Target="../media/image12850.png"/><Relationship Id="rId184" Type="http://schemas.openxmlformats.org/officeDocument/2006/relationships/customXml" Target="../ink/ink4711.xml"/><Relationship Id="rId391" Type="http://schemas.openxmlformats.org/officeDocument/2006/relationships/customXml" Target="../ink/ink4835.xml"/><Relationship Id="rId405" Type="http://schemas.openxmlformats.org/officeDocument/2006/relationships/customXml" Target="../ink/ink4843.xml"/><Relationship Id="rId447" Type="http://schemas.openxmlformats.org/officeDocument/2006/relationships/customXml" Target="../ink/ink4875.xml"/><Relationship Id="rId612" Type="http://schemas.openxmlformats.org/officeDocument/2006/relationships/customXml" Target="../ink/ink4981.xml"/><Relationship Id="rId794" Type="http://schemas.openxmlformats.org/officeDocument/2006/relationships/customXml" Target="../ink/ink5161.xml"/><Relationship Id="rId251" Type="http://schemas.openxmlformats.org/officeDocument/2006/relationships/customXml" Target="../ink/ink4748.xml"/><Relationship Id="rId489" Type="http://schemas.openxmlformats.org/officeDocument/2006/relationships/image" Target="../media/image1414.png"/><Relationship Id="rId654" Type="http://schemas.openxmlformats.org/officeDocument/2006/relationships/customXml" Target="../ink/ink5021.xml"/><Relationship Id="rId696" Type="http://schemas.openxmlformats.org/officeDocument/2006/relationships/customXml" Target="../ink/ink5063.xml"/><Relationship Id="rId46" Type="http://schemas.openxmlformats.org/officeDocument/2006/relationships/customXml" Target="../ink/ink4626.xml"/><Relationship Id="rId293" Type="http://schemas.openxmlformats.org/officeDocument/2006/relationships/customXml" Target="../ink/ink4777.xml"/><Relationship Id="rId307" Type="http://schemas.openxmlformats.org/officeDocument/2006/relationships/image" Target="../media/image1354.png"/><Relationship Id="rId349" Type="http://schemas.openxmlformats.org/officeDocument/2006/relationships/customXml" Target="../ink/ink4812.xml"/><Relationship Id="rId514" Type="http://schemas.openxmlformats.org/officeDocument/2006/relationships/customXml" Target="../ink/ink4925.xml"/><Relationship Id="rId556" Type="http://schemas.openxmlformats.org/officeDocument/2006/relationships/image" Target="../media/image1440.png"/><Relationship Id="rId721" Type="http://schemas.openxmlformats.org/officeDocument/2006/relationships/customXml" Target="../ink/ink5088.xml"/><Relationship Id="rId763" Type="http://schemas.openxmlformats.org/officeDocument/2006/relationships/customXml" Target="../ink/ink5130.xml"/><Relationship Id="rId88" Type="http://schemas.openxmlformats.org/officeDocument/2006/relationships/image" Target="../media/image12631.png"/><Relationship Id="rId111" Type="http://schemas.openxmlformats.org/officeDocument/2006/relationships/customXml" Target="../ink/ink4672.xml"/><Relationship Id="rId153" Type="http://schemas.openxmlformats.org/officeDocument/2006/relationships/customXml" Target="../ink/ink4695.xml"/><Relationship Id="rId195" Type="http://schemas.openxmlformats.org/officeDocument/2006/relationships/image" Target="../media/image13121.png"/><Relationship Id="rId209" Type="http://schemas.openxmlformats.org/officeDocument/2006/relationships/image" Target="../media/image13190.png"/><Relationship Id="rId360" Type="http://schemas.openxmlformats.org/officeDocument/2006/relationships/customXml" Target="../ink/ink4818.xml"/><Relationship Id="rId416" Type="http://schemas.openxmlformats.org/officeDocument/2006/relationships/customXml" Target="../ink/ink4849.xml"/><Relationship Id="rId598" Type="http://schemas.openxmlformats.org/officeDocument/2006/relationships/image" Target="../media/image1458.png"/><Relationship Id="rId819" Type="http://schemas.openxmlformats.org/officeDocument/2006/relationships/image" Target="../media/image7843.png"/><Relationship Id="rId220" Type="http://schemas.openxmlformats.org/officeDocument/2006/relationships/customXml" Target="../ink/ink4730.xml"/><Relationship Id="rId458" Type="http://schemas.openxmlformats.org/officeDocument/2006/relationships/customXml" Target="../ink/ink4886.xml"/><Relationship Id="rId623" Type="http://schemas.openxmlformats.org/officeDocument/2006/relationships/customXml" Target="../ink/ink4990.xml"/><Relationship Id="rId665" Type="http://schemas.openxmlformats.org/officeDocument/2006/relationships/customXml" Target="../ink/ink5032.xml"/><Relationship Id="rId830" Type="http://schemas.openxmlformats.org/officeDocument/2006/relationships/customXml" Target="../ink/ink5183.xml"/><Relationship Id="rId15" Type="http://schemas.openxmlformats.org/officeDocument/2006/relationships/image" Target="../media/image12381.png"/><Relationship Id="rId57" Type="http://schemas.openxmlformats.org/officeDocument/2006/relationships/image" Target="../media/image12541.png"/><Relationship Id="rId262" Type="http://schemas.openxmlformats.org/officeDocument/2006/relationships/customXml" Target="../ink/ink4755.xml"/><Relationship Id="rId318" Type="http://schemas.openxmlformats.org/officeDocument/2006/relationships/customXml" Target="../ink/ink4794.xml"/><Relationship Id="rId525" Type="http://schemas.openxmlformats.org/officeDocument/2006/relationships/image" Target="../media/image1427.png"/><Relationship Id="rId567" Type="http://schemas.openxmlformats.org/officeDocument/2006/relationships/customXml" Target="../ink/ink4956.xml"/><Relationship Id="rId732" Type="http://schemas.openxmlformats.org/officeDocument/2006/relationships/customXml" Target="../ink/ink5099.xml"/><Relationship Id="rId99" Type="http://schemas.openxmlformats.org/officeDocument/2006/relationships/customXml" Target="../ink/ink4665.xml"/><Relationship Id="rId122" Type="http://schemas.openxmlformats.org/officeDocument/2006/relationships/image" Target="../media/image12771.png"/><Relationship Id="rId164" Type="http://schemas.openxmlformats.org/officeDocument/2006/relationships/image" Target="../media/image12960.png"/><Relationship Id="rId371" Type="http://schemas.openxmlformats.org/officeDocument/2006/relationships/image" Target="../media/image1381.png"/><Relationship Id="rId774" Type="http://schemas.openxmlformats.org/officeDocument/2006/relationships/customXml" Target="../ink/ink5141.xml"/><Relationship Id="rId427" Type="http://schemas.openxmlformats.org/officeDocument/2006/relationships/image" Target="../media/image1405.png"/><Relationship Id="rId469" Type="http://schemas.openxmlformats.org/officeDocument/2006/relationships/customXml" Target="../ink/ink4896.xml"/><Relationship Id="rId634" Type="http://schemas.openxmlformats.org/officeDocument/2006/relationships/customXml" Target="../ink/ink5001.xml"/><Relationship Id="rId676" Type="http://schemas.openxmlformats.org/officeDocument/2006/relationships/customXml" Target="../ink/ink5043.xml"/><Relationship Id="rId26" Type="http://schemas.openxmlformats.org/officeDocument/2006/relationships/customXml" Target="../ink/ink4617.xml"/><Relationship Id="rId231" Type="http://schemas.openxmlformats.org/officeDocument/2006/relationships/image" Target="../media/image13270.png"/><Relationship Id="rId273" Type="http://schemas.openxmlformats.org/officeDocument/2006/relationships/customXml" Target="../ink/ink4762.xml"/><Relationship Id="rId329" Type="http://schemas.openxmlformats.org/officeDocument/2006/relationships/customXml" Target="../ink/ink4800.xml"/><Relationship Id="rId480" Type="http://schemas.openxmlformats.org/officeDocument/2006/relationships/image" Target="../media/image1411.png"/><Relationship Id="rId536" Type="http://schemas.openxmlformats.org/officeDocument/2006/relationships/image" Target="../media/image1431.png"/><Relationship Id="rId701" Type="http://schemas.openxmlformats.org/officeDocument/2006/relationships/customXml" Target="../ink/ink5068.xml"/><Relationship Id="rId68" Type="http://schemas.openxmlformats.org/officeDocument/2006/relationships/customXml" Target="../ink/ink4643.xml"/><Relationship Id="rId133" Type="http://schemas.openxmlformats.org/officeDocument/2006/relationships/customXml" Target="../ink/ink4684.xml"/><Relationship Id="rId175" Type="http://schemas.openxmlformats.org/officeDocument/2006/relationships/image" Target="../media/image13010.png"/><Relationship Id="rId340" Type="http://schemas.openxmlformats.org/officeDocument/2006/relationships/image" Target="../media/image1367.png"/><Relationship Id="rId578" Type="http://schemas.openxmlformats.org/officeDocument/2006/relationships/customXml" Target="../ink/ink4962.xml"/><Relationship Id="rId743" Type="http://schemas.openxmlformats.org/officeDocument/2006/relationships/customXml" Target="../ink/ink5110.xml"/><Relationship Id="rId785" Type="http://schemas.openxmlformats.org/officeDocument/2006/relationships/customXml" Target="../ink/ink5152.xml"/><Relationship Id="rId200" Type="http://schemas.openxmlformats.org/officeDocument/2006/relationships/customXml" Target="../ink/ink4719.xml"/><Relationship Id="rId382" Type="http://schemas.openxmlformats.org/officeDocument/2006/relationships/customXml" Target="../ink/ink4830.xml"/><Relationship Id="rId438" Type="http://schemas.openxmlformats.org/officeDocument/2006/relationships/customXml" Target="../ink/ink4866.xml"/><Relationship Id="rId603" Type="http://schemas.openxmlformats.org/officeDocument/2006/relationships/image" Target="../media/image1460.png"/><Relationship Id="rId645" Type="http://schemas.openxmlformats.org/officeDocument/2006/relationships/customXml" Target="../ink/ink5012.xml"/><Relationship Id="rId687" Type="http://schemas.openxmlformats.org/officeDocument/2006/relationships/customXml" Target="../ink/ink5054.xml"/><Relationship Id="rId810" Type="http://schemas.openxmlformats.org/officeDocument/2006/relationships/customXml" Target="../ink/ink5173.xml"/><Relationship Id="rId242" Type="http://schemas.openxmlformats.org/officeDocument/2006/relationships/customXml" Target="../ink/ink4743.xml"/><Relationship Id="rId284" Type="http://schemas.openxmlformats.org/officeDocument/2006/relationships/customXml" Target="../ink/ink4771.xml"/><Relationship Id="rId491" Type="http://schemas.openxmlformats.org/officeDocument/2006/relationships/customXml" Target="../ink/ink4910.xml"/><Relationship Id="rId505" Type="http://schemas.openxmlformats.org/officeDocument/2006/relationships/image" Target="../media/image1419.png"/><Relationship Id="rId712" Type="http://schemas.openxmlformats.org/officeDocument/2006/relationships/customXml" Target="../ink/ink5079.xml"/><Relationship Id="rId37" Type="http://schemas.openxmlformats.org/officeDocument/2006/relationships/customXml" Target="../ink/ink4622.xml"/><Relationship Id="rId79" Type="http://schemas.openxmlformats.org/officeDocument/2006/relationships/customXml" Target="../ink/ink4650.xml"/><Relationship Id="rId102" Type="http://schemas.openxmlformats.org/officeDocument/2006/relationships/customXml" Target="../ink/ink4667.xml"/><Relationship Id="rId144" Type="http://schemas.openxmlformats.org/officeDocument/2006/relationships/image" Target="../media/image12860.png"/><Relationship Id="rId547" Type="http://schemas.openxmlformats.org/officeDocument/2006/relationships/customXml" Target="../ink/ink4945.xml"/><Relationship Id="rId589" Type="http://schemas.openxmlformats.org/officeDocument/2006/relationships/image" Target="../media/image1454.png"/><Relationship Id="rId754" Type="http://schemas.openxmlformats.org/officeDocument/2006/relationships/customXml" Target="../ink/ink5121.xml"/><Relationship Id="rId796" Type="http://schemas.openxmlformats.org/officeDocument/2006/relationships/customXml" Target="../ink/ink5163.xml"/><Relationship Id="rId90" Type="http://schemas.openxmlformats.org/officeDocument/2006/relationships/customXml" Target="../ink/ink4659.xml"/><Relationship Id="rId186" Type="http://schemas.openxmlformats.org/officeDocument/2006/relationships/customXml" Target="../ink/ink4712.xml"/><Relationship Id="rId351" Type="http://schemas.openxmlformats.org/officeDocument/2006/relationships/customXml" Target="../ink/ink4813.xml"/><Relationship Id="rId393" Type="http://schemas.openxmlformats.org/officeDocument/2006/relationships/customXml" Target="../ink/ink4836.xml"/><Relationship Id="rId407" Type="http://schemas.openxmlformats.org/officeDocument/2006/relationships/customXml" Target="../ink/ink4844.xml"/><Relationship Id="rId449" Type="http://schemas.openxmlformats.org/officeDocument/2006/relationships/customXml" Target="../ink/ink4877.xml"/><Relationship Id="rId614" Type="http://schemas.openxmlformats.org/officeDocument/2006/relationships/image" Target="../media/image1465.png"/><Relationship Id="rId656" Type="http://schemas.openxmlformats.org/officeDocument/2006/relationships/customXml" Target="../ink/ink5023.xml"/><Relationship Id="rId821" Type="http://schemas.openxmlformats.org/officeDocument/2006/relationships/image" Target="../media/image7853.png"/><Relationship Id="rId211" Type="http://schemas.openxmlformats.org/officeDocument/2006/relationships/image" Target="../media/image13201.png"/><Relationship Id="rId253" Type="http://schemas.openxmlformats.org/officeDocument/2006/relationships/customXml" Target="../ink/ink4749.xml"/><Relationship Id="rId295" Type="http://schemas.openxmlformats.org/officeDocument/2006/relationships/customXml" Target="../ink/ink4778.xml"/><Relationship Id="rId309" Type="http://schemas.openxmlformats.org/officeDocument/2006/relationships/image" Target="../media/image13550.png"/><Relationship Id="rId460" Type="http://schemas.openxmlformats.org/officeDocument/2006/relationships/customXml" Target="../ink/ink4888.xml"/><Relationship Id="rId516" Type="http://schemas.openxmlformats.org/officeDocument/2006/relationships/customXml" Target="../ink/ink4926.xml"/><Relationship Id="rId698" Type="http://schemas.openxmlformats.org/officeDocument/2006/relationships/customXml" Target="../ink/ink5065.xml"/><Relationship Id="rId48" Type="http://schemas.openxmlformats.org/officeDocument/2006/relationships/customXml" Target="../ink/ink4627.xml"/><Relationship Id="rId113" Type="http://schemas.openxmlformats.org/officeDocument/2006/relationships/customXml" Target="../ink/ink4673.xml"/><Relationship Id="rId320" Type="http://schemas.openxmlformats.org/officeDocument/2006/relationships/customXml" Target="../ink/ink4795.xml"/><Relationship Id="rId558" Type="http://schemas.openxmlformats.org/officeDocument/2006/relationships/image" Target="../media/image1441.png"/><Relationship Id="rId723" Type="http://schemas.openxmlformats.org/officeDocument/2006/relationships/customXml" Target="../ink/ink5090.xml"/><Relationship Id="rId765" Type="http://schemas.openxmlformats.org/officeDocument/2006/relationships/customXml" Target="../ink/ink5132.xml"/><Relationship Id="rId155" Type="http://schemas.openxmlformats.org/officeDocument/2006/relationships/customXml" Target="../ink/ink4696.xml"/><Relationship Id="rId197" Type="http://schemas.openxmlformats.org/officeDocument/2006/relationships/image" Target="../media/image13130.png"/><Relationship Id="rId362" Type="http://schemas.openxmlformats.org/officeDocument/2006/relationships/customXml" Target="../ink/ink4819.xml"/><Relationship Id="rId418" Type="http://schemas.openxmlformats.org/officeDocument/2006/relationships/customXml" Target="../ink/ink4850.xml"/><Relationship Id="rId625" Type="http://schemas.openxmlformats.org/officeDocument/2006/relationships/customXml" Target="../ink/ink4992.xml"/><Relationship Id="rId832" Type="http://schemas.openxmlformats.org/officeDocument/2006/relationships/image" Target="../media/image8591.png"/><Relationship Id="rId222" Type="http://schemas.openxmlformats.org/officeDocument/2006/relationships/image" Target="../media/image13240.png"/><Relationship Id="rId264" Type="http://schemas.openxmlformats.org/officeDocument/2006/relationships/customXml" Target="../ink/ink4756.xml"/><Relationship Id="rId471" Type="http://schemas.openxmlformats.org/officeDocument/2006/relationships/image" Target="../media/image1407.png"/><Relationship Id="rId667" Type="http://schemas.openxmlformats.org/officeDocument/2006/relationships/customXml" Target="../ink/ink5034.xml"/><Relationship Id="rId17" Type="http://schemas.openxmlformats.org/officeDocument/2006/relationships/image" Target="../media/image12391.png"/><Relationship Id="rId59" Type="http://schemas.openxmlformats.org/officeDocument/2006/relationships/customXml" Target="../ink/ink4636.xml"/><Relationship Id="rId124" Type="http://schemas.openxmlformats.org/officeDocument/2006/relationships/image" Target="../media/image12781.png"/><Relationship Id="rId527" Type="http://schemas.openxmlformats.org/officeDocument/2006/relationships/customXml" Target="../ink/ink4933.xml"/><Relationship Id="rId569" Type="http://schemas.openxmlformats.org/officeDocument/2006/relationships/customXml" Target="../ink/ink4957.xml"/><Relationship Id="rId734" Type="http://schemas.openxmlformats.org/officeDocument/2006/relationships/customXml" Target="../ink/ink5101.xml"/><Relationship Id="rId776" Type="http://schemas.openxmlformats.org/officeDocument/2006/relationships/customXml" Target="../ink/ink5143.xml"/><Relationship Id="rId70" Type="http://schemas.openxmlformats.org/officeDocument/2006/relationships/customXml" Target="../ink/ink4644.xml"/><Relationship Id="rId166" Type="http://schemas.openxmlformats.org/officeDocument/2006/relationships/image" Target="../media/image12970.png"/><Relationship Id="rId331" Type="http://schemas.openxmlformats.org/officeDocument/2006/relationships/image" Target="../media/image1363.png"/><Relationship Id="rId373" Type="http://schemas.openxmlformats.org/officeDocument/2006/relationships/image" Target="../media/image1382.png"/><Relationship Id="rId429" Type="http://schemas.openxmlformats.org/officeDocument/2006/relationships/customXml" Target="../ink/ink4857.xml"/><Relationship Id="rId580" Type="http://schemas.openxmlformats.org/officeDocument/2006/relationships/image" Target="../media/image1450.png"/><Relationship Id="rId636" Type="http://schemas.openxmlformats.org/officeDocument/2006/relationships/customXml" Target="../ink/ink5003.xml"/><Relationship Id="rId801" Type="http://schemas.openxmlformats.org/officeDocument/2006/relationships/customXml" Target="../ink/ink5168.xml"/><Relationship Id="rId1" Type="http://schemas.openxmlformats.org/officeDocument/2006/relationships/slideLayout" Target="../slideLayouts/slideLayout1.xml"/><Relationship Id="rId233" Type="http://schemas.openxmlformats.org/officeDocument/2006/relationships/image" Target="../media/image13280.png"/><Relationship Id="rId440" Type="http://schemas.openxmlformats.org/officeDocument/2006/relationships/customXml" Target="../ink/ink4868.xml"/><Relationship Id="rId678" Type="http://schemas.openxmlformats.org/officeDocument/2006/relationships/customXml" Target="../ink/ink5045.xml"/><Relationship Id="rId28" Type="http://schemas.openxmlformats.org/officeDocument/2006/relationships/customXml" Target="../ink/ink4618.xml"/><Relationship Id="rId275" Type="http://schemas.openxmlformats.org/officeDocument/2006/relationships/customXml" Target="../ink/ink4764.xml"/><Relationship Id="rId300" Type="http://schemas.openxmlformats.org/officeDocument/2006/relationships/image" Target="../media/image13520.png"/><Relationship Id="rId482" Type="http://schemas.openxmlformats.org/officeDocument/2006/relationships/customXml" Target="../ink/ink4904.xml"/><Relationship Id="rId538" Type="http://schemas.openxmlformats.org/officeDocument/2006/relationships/customXml" Target="../ink/ink4940.xml"/><Relationship Id="rId703" Type="http://schemas.openxmlformats.org/officeDocument/2006/relationships/customXml" Target="../ink/ink5070.xml"/><Relationship Id="rId745" Type="http://schemas.openxmlformats.org/officeDocument/2006/relationships/customXml" Target="../ink/ink5112.xml"/><Relationship Id="rId81" Type="http://schemas.openxmlformats.org/officeDocument/2006/relationships/customXml" Target="../ink/ink4652.xml"/><Relationship Id="rId135" Type="http://schemas.openxmlformats.org/officeDocument/2006/relationships/customXml" Target="../ink/ink4686.xml"/><Relationship Id="rId177" Type="http://schemas.openxmlformats.org/officeDocument/2006/relationships/image" Target="../media/image13020.png"/><Relationship Id="rId342" Type="http://schemas.openxmlformats.org/officeDocument/2006/relationships/image" Target="../media/image1368.png"/><Relationship Id="rId384" Type="http://schemas.openxmlformats.org/officeDocument/2006/relationships/customXml" Target="../ink/ink4831.xml"/><Relationship Id="rId591" Type="http://schemas.openxmlformats.org/officeDocument/2006/relationships/image" Target="../media/image1455.png"/><Relationship Id="rId605" Type="http://schemas.openxmlformats.org/officeDocument/2006/relationships/image" Target="../media/image1461.png"/><Relationship Id="rId787" Type="http://schemas.openxmlformats.org/officeDocument/2006/relationships/customXml" Target="../ink/ink5154.xml"/><Relationship Id="rId812" Type="http://schemas.openxmlformats.org/officeDocument/2006/relationships/customXml" Target="../ink/ink5174.xml"/><Relationship Id="rId202" Type="http://schemas.openxmlformats.org/officeDocument/2006/relationships/customXml" Target="../ink/ink4720.xml"/><Relationship Id="rId244" Type="http://schemas.openxmlformats.org/officeDocument/2006/relationships/customXml" Target="../ink/ink4744.xml"/><Relationship Id="rId647" Type="http://schemas.openxmlformats.org/officeDocument/2006/relationships/customXml" Target="../ink/ink5014.xml"/><Relationship Id="rId689" Type="http://schemas.openxmlformats.org/officeDocument/2006/relationships/customXml" Target="../ink/ink5056.xml"/><Relationship Id="rId39" Type="http://schemas.openxmlformats.org/officeDocument/2006/relationships/image" Target="../media/image4.png"/><Relationship Id="rId286" Type="http://schemas.openxmlformats.org/officeDocument/2006/relationships/customXml" Target="../ink/ink4772.xml"/><Relationship Id="rId451" Type="http://schemas.openxmlformats.org/officeDocument/2006/relationships/customXml" Target="../ink/ink4879.xml"/><Relationship Id="rId493" Type="http://schemas.openxmlformats.org/officeDocument/2006/relationships/customXml" Target="../ink/ink4911.xml"/><Relationship Id="rId507" Type="http://schemas.openxmlformats.org/officeDocument/2006/relationships/customXml" Target="../ink/ink4921.xml"/><Relationship Id="rId549" Type="http://schemas.openxmlformats.org/officeDocument/2006/relationships/customXml" Target="../ink/ink4946.xml"/><Relationship Id="rId714" Type="http://schemas.openxmlformats.org/officeDocument/2006/relationships/customXml" Target="../ink/ink5081.xml"/><Relationship Id="rId756" Type="http://schemas.openxmlformats.org/officeDocument/2006/relationships/customXml" Target="../ink/ink5123.xml"/><Relationship Id="rId50" Type="http://schemas.openxmlformats.org/officeDocument/2006/relationships/customXml" Target="../ink/ink4629.xml"/><Relationship Id="rId104" Type="http://schemas.openxmlformats.org/officeDocument/2006/relationships/customXml" Target="../ink/ink4668.xml"/><Relationship Id="rId146" Type="http://schemas.openxmlformats.org/officeDocument/2006/relationships/image" Target="../media/image12870.png"/><Relationship Id="rId188" Type="http://schemas.openxmlformats.org/officeDocument/2006/relationships/customXml" Target="../ink/ink4713.xml"/><Relationship Id="rId311" Type="http://schemas.openxmlformats.org/officeDocument/2006/relationships/customXml" Target="../ink/ink4789.xml"/><Relationship Id="rId353" Type="http://schemas.openxmlformats.org/officeDocument/2006/relationships/customXml" Target="../ink/ink4814.xml"/><Relationship Id="rId395" Type="http://schemas.openxmlformats.org/officeDocument/2006/relationships/customXml" Target="../ink/ink4837.xml"/><Relationship Id="rId409" Type="http://schemas.openxmlformats.org/officeDocument/2006/relationships/customXml" Target="../ink/ink4845.xml"/><Relationship Id="rId560" Type="http://schemas.openxmlformats.org/officeDocument/2006/relationships/image" Target="../media/image1442.png"/><Relationship Id="rId798" Type="http://schemas.openxmlformats.org/officeDocument/2006/relationships/customXml" Target="../ink/ink5165.xml"/><Relationship Id="rId92" Type="http://schemas.openxmlformats.org/officeDocument/2006/relationships/image" Target="../media/image12641.png"/><Relationship Id="rId213" Type="http://schemas.openxmlformats.org/officeDocument/2006/relationships/image" Target="../media/image13210.png"/><Relationship Id="rId420" Type="http://schemas.openxmlformats.org/officeDocument/2006/relationships/customXml" Target="../ink/ink4851.xml"/><Relationship Id="rId616" Type="http://schemas.openxmlformats.org/officeDocument/2006/relationships/customXml" Target="../ink/ink4984.xml"/><Relationship Id="rId658" Type="http://schemas.openxmlformats.org/officeDocument/2006/relationships/customXml" Target="../ink/ink5025.xml"/><Relationship Id="rId823" Type="http://schemas.openxmlformats.org/officeDocument/2006/relationships/image" Target="../media/image7863.png"/><Relationship Id="rId255" Type="http://schemas.openxmlformats.org/officeDocument/2006/relationships/image" Target="../media/image13380.png"/><Relationship Id="rId297" Type="http://schemas.openxmlformats.org/officeDocument/2006/relationships/image" Target="../media/image13510.png"/><Relationship Id="rId462" Type="http://schemas.openxmlformats.org/officeDocument/2006/relationships/customXml" Target="../ink/ink4890.xml"/><Relationship Id="rId518" Type="http://schemas.openxmlformats.org/officeDocument/2006/relationships/image" Target="../media/image1424.png"/><Relationship Id="rId725" Type="http://schemas.openxmlformats.org/officeDocument/2006/relationships/customXml" Target="../ink/ink5092.xml"/><Relationship Id="rId115" Type="http://schemas.openxmlformats.org/officeDocument/2006/relationships/customXml" Target="../ink/ink4674.xml"/><Relationship Id="rId157" Type="http://schemas.openxmlformats.org/officeDocument/2006/relationships/customXml" Target="../ink/ink4697.xml"/><Relationship Id="rId322" Type="http://schemas.openxmlformats.org/officeDocument/2006/relationships/customXml" Target="../ink/ink4796.xml"/><Relationship Id="rId364" Type="http://schemas.openxmlformats.org/officeDocument/2006/relationships/customXml" Target="../ink/ink4820.xml"/><Relationship Id="rId767" Type="http://schemas.openxmlformats.org/officeDocument/2006/relationships/customXml" Target="../ink/ink5134.xml"/><Relationship Id="rId61" Type="http://schemas.openxmlformats.org/officeDocument/2006/relationships/customXml" Target="../ink/ink4638.xml"/><Relationship Id="rId199" Type="http://schemas.openxmlformats.org/officeDocument/2006/relationships/image" Target="../media/image13140.png"/><Relationship Id="rId571" Type="http://schemas.openxmlformats.org/officeDocument/2006/relationships/customXml" Target="../ink/ink4958.xml"/><Relationship Id="rId627" Type="http://schemas.openxmlformats.org/officeDocument/2006/relationships/customXml" Target="../ink/ink4994.xml"/><Relationship Id="rId669" Type="http://schemas.openxmlformats.org/officeDocument/2006/relationships/customXml" Target="../ink/ink5036.xml"/><Relationship Id="rId834" Type="http://schemas.openxmlformats.org/officeDocument/2006/relationships/image" Target="../media/image2353.png"/><Relationship Id="rId19" Type="http://schemas.openxmlformats.org/officeDocument/2006/relationships/image" Target="../media/image12402.png"/><Relationship Id="rId224" Type="http://schemas.openxmlformats.org/officeDocument/2006/relationships/image" Target="../media/image13250.png"/><Relationship Id="rId266" Type="http://schemas.openxmlformats.org/officeDocument/2006/relationships/customXml" Target="../ink/ink4757.xml"/><Relationship Id="rId431" Type="http://schemas.openxmlformats.org/officeDocument/2006/relationships/customXml" Target="../ink/ink4859.xml"/><Relationship Id="rId473" Type="http://schemas.openxmlformats.org/officeDocument/2006/relationships/image" Target="../media/image1408.png"/><Relationship Id="rId529" Type="http://schemas.openxmlformats.org/officeDocument/2006/relationships/customXml" Target="../ink/ink4934.xml"/><Relationship Id="rId680" Type="http://schemas.openxmlformats.org/officeDocument/2006/relationships/customXml" Target="../ink/ink5047.xml"/><Relationship Id="rId736" Type="http://schemas.openxmlformats.org/officeDocument/2006/relationships/customXml" Target="../ink/ink5103.xml"/><Relationship Id="rId30" Type="http://schemas.openxmlformats.org/officeDocument/2006/relationships/image" Target="../media/image3.png"/><Relationship Id="rId126" Type="http://schemas.openxmlformats.org/officeDocument/2006/relationships/image" Target="../media/image12791.png"/><Relationship Id="rId168" Type="http://schemas.openxmlformats.org/officeDocument/2006/relationships/customXml" Target="../ink/ink4703.xml"/><Relationship Id="rId333" Type="http://schemas.openxmlformats.org/officeDocument/2006/relationships/image" Target="../media/image1364.png"/><Relationship Id="rId540" Type="http://schemas.openxmlformats.org/officeDocument/2006/relationships/customXml" Target="../ink/ink4941.xml"/><Relationship Id="rId778" Type="http://schemas.openxmlformats.org/officeDocument/2006/relationships/customXml" Target="../ink/ink5145.xml"/><Relationship Id="rId72" Type="http://schemas.openxmlformats.org/officeDocument/2006/relationships/customXml" Target="../ink/ink4645.xml"/><Relationship Id="rId375" Type="http://schemas.openxmlformats.org/officeDocument/2006/relationships/customXml" Target="../ink/ink4826.xml"/><Relationship Id="rId582" Type="http://schemas.openxmlformats.org/officeDocument/2006/relationships/image" Target="../media/image1451.png"/><Relationship Id="rId638" Type="http://schemas.openxmlformats.org/officeDocument/2006/relationships/customXml" Target="../ink/ink5005.xml"/><Relationship Id="rId803" Type="http://schemas.openxmlformats.org/officeDocument/2006/relationships/customXml" Target="../ink/ink5170.xml"/><Relationship Id="rId3" Type="http://schemas.openxmlformats.org/officeDocument/2006/relationships/image" Target="../media/image10791.png"/><Relationship Id="rId235" Type="http://schemas.openxmlformats.org/officeDocument/2006/relationships/image" Target="../media/image13290.png"/><Relationship Id="rId277" Type="http://schemas.openxmlformats.org/officeDocument/2006/relationships/customXml" Target="../ink/ink4766.xml"/><Relationship Id="rId400" Type="http://schemas.openxmlformats.org/officeDocument/2006/relationships/customXml" Target="../ink/ink4840.xml"/><Relationship Id="rId442" Type="http://schemas.openxmlformats.org/officeDocument/2006/relationships/customXml" Target="../ink/ink4870.xml"/><Relationship Id="rId484" Type="http://schemas.openxmlformats.org/officeDocument/2006/relationships/customXml" Target="../ink/ink4905.xml"/><Relationship Id="rId705" Type="http://schemas.openxmlformats.org/officeDocument/2006/relationships/customXml" Target="../ink/ink5072.xml"/><Relationship Id="rId137" Type="http://schemas.openxmlformats.org/officeDocument/2006/relationships/customXml" Target="../ink/ink4687.xml"/><Relationship Id="rId302" Type="http://schemas.openxmlformats.org/officeDocument/2006/relationships/customXml" Target="../ink/ink4783.xml"/><Relationship Id="rId344" Type="http://schemas.openxmlformats.org/officeDocument/2006/relationships/customXml" Target="../ink/ink4809.xml"/><Relationship Id="rId691" Type="http://schemas.openxmlformats.org/officeDocument/2006/relationships/customXml" Target="../ink/ink5058.xml"/><Relationship Id="rId747" Type="http://schemas.openxmlformats.org/officeDocument/2006/relationships/customXml" Target="../ink/ink5114.xml"/><Relationship Id="rId789" Type="http://schemas.openxmlformats.org/officeDocument/2006/relationships/customXml" Target="../ink/ink5156.xml"/><Relationship Id="rId41" Type="http://schemas.openxmlformats.org/officeDocument/2006/relationships/image" Target="../media/image724.png"/><Relationship Id="rId83" Type="http://schemas.openxmlformats.org/officeDocument/2006/relationships/customXml" Target="../ink/ink4654.xml"/><Relationship Id="rId179" Type="http://schemas.openxmlformats.org/officeDocument/2006/relationships/image" Target="../media/image13030.png"/><Relationship Id="rId386" Type="http://schemas.openxmlformats.org/officeDocument/2006/relationships/customXml" Target="../ink/ink4832.xml"/><Relationship Id="rId551" Type="http://schemas.openxmlformats.org/officeDocument/2006/relationships/customXml" Target="../ink/ink4947.xml"/><Relationship Id="rId593" Type="http://schemas.openxmlformats.org/officeDocument/2006/relationships/customXml" Target="../ink/ink4971.xml"/><Relationship Id="rId607" Type="http://schemas.openxmlformats.org/officeDocument/2006/relationships/image" Target="../media/image1462.png"/><Relationship Id="rId649" Type="http://schemas.openxmlformats.org/officeDocument/2006/relationships/customXml" Target="../ink/ink5016.xml"/><Relationship Id="rId814" Type="http://schemas.openxmlformats.org/officeDocument/2006/relationships/customXml" Target="../ink/ink5175.xml"/><Relationship Id="rId190" Type="http://schemas.openxmlformats.org/officeDocument/2006/relationships/customXml" Target="../ink/ink4714.xml"/><Relationship Id="rId204" Type="http://schemas.openxmlformats.org/officeDocument/2006/relationships/customXml" Target="../ink/ink4721.xml"/><Relationship Id="rId246" Type="http://schemas.openxmlformats.org/officeDocument/2006/relationships/image" Target="../media/image13340.png"/><Relationship Id="rId288" Type="http://schemas.openxmlformats.org/officeDocument/2006/relationships/image" Target="../media/image13480.png"/><Relationship Id="rId411" Type="http://schemas.openxmlformats.org/officeDocument/2006/relationships/image" Target="../media/image1398.png"/><Relationship Id="rId453" Type="http://schemas.openxmlformats.org/officeDocument/2006/relationships/customXml" Target="../ink/ink4881.xml"/><Relationship Id="rId509" Type="http://schemas.openxmlformats.org/officeDocument/2006/relationships/image" Target="../media/image1420.png"/><Relationship Id="rId660" Type="http://schemas.openxmlformats.org/officeDocument/2006/relationships/customXml" Target="../ink/ink5027.xml"/><Relationship Id="rId106" Type="http://schemas.openxmlformats.org/officeDocument/2006/relationships/image" Target="../media/image12691.png"/><Relationship Id="rId313" Type="http://schemas.openxmlformats.org/officeDocument/2006/relationships/image" Target="../media/image13560.png"/><Relationship Id="rId495" Type="http://schemas.openxmlformats.org/officeDocument/2006/relationships/customXml" Target="../ink/ink4913.xml"/><Relationship Id="rId716" Type="http://schemas.openxmlformats.org/officeDocument/2006/relationships/customXml" Target="../ink/ink5083.xml"/><Relationship Id="rId758" Type="http://schemas.openxmlformats.org/officeDocument/2006/relationships/customXml" Target="../ink/ink5125.xml"/><Relationship Id="rId10" Type="http://schemas.openxmlformats.org/officeDocument/2006/relationships/customXml" Target="../ink/ink4609.xml"/><Relationship Id="rId52" Type="http://schemas.openxmlformats.org/officeDocument/2006/relationships/customXml" Target="../ink/ink4631.xml"/><Relationship Id="rId94" Type="http://schemas.openxmlformats.org/officeDocument/2006/relationships/image" Target="../media/image12651.png"/><Relationship Id="rId148" Type="http://schemas.openxmlformats.org/officeDocument/2006/relationships/image" Target="../media/image12880.png"/><Relationship Id="rId355" Type="http://schemas.openxmlformats.org/officeDocument/2006/relationships/image" Target="../media/image1373.png"/><Relationship Id="rId397" Type="http://schemas.openxmlformats.org/officeDocument/2006/relationships/customXml" Target="../ink/ink4838.xml"/><Relationship Id="rId520" Type="http://schemas.openxmlformats.org/officeDocument/2006/relationships/image" Target="../media/image1425.png"/><Relationship Id="rId562" Type="http://schemas.openxmlformats.org/officeDocument/2006/relationships/image" Target="../media/image1443.png"/><Relationship Id="rId618" Type="http://schemas.openxmlformats.org/officeDocument/2006/relationships/customXml" Target="../ink/ink4985.xml"/><Relationship Id="rId825" Type="http://schemas.openxmlformats.org/officeDocument/2006/relationships/image" Target="../media/image7873.png"/><Relationship Id="rId215" Type="http://schemas.openxmlformats.org/officeDocument/2006/relationships/image" Target="../media/image13220.png"/><Relationship Id="rId257" Type="http://schemas.openxmlformats.org/officeDocument/2006/relationships/image" Target="../media/image13390.png"/><Relationship Id="rId422" Type="http://schemas.openxmlformats.org/officeDocument/2006/relationships/customXml" Target="../ink/ink4852.xml"/><Relationship Id="rId464" Type="http://schemas.openxmlformats.org/officeDocument/2006/relationships/customXml" Target="../ink/ink4892.xml"/><Relationship Id="rId299" Type="http://schemas.openxmlformats.org/officeDocument/2006/relationships/customXml" Target="../ink/ink4781.xml"/><Relationship Id="rId727" Type="http://schemas.openxmlformats.org/officeDocument/2006/relationships/customXml" Target="../ink/ink5094.xml"/><Relationship Id="rId63" Type="http://schemas.openxmlformats.org/officeDocument/2006/relationships/customXml" Target="../ink/ink4640.xml"/><Relationship Id="rId159" Type="http://schemas.openxmlformats.org/officeDocument/2006/relationships/customXml" Target="../ink/ink4698.xml"/><Relationship Id="rId366" Type="http://schemas.openxmlformats.org/officeDocument/2006/relationships/customXml" Target="../ink/ink4821.xml"/><Relationship Id="rId573" Type="http://schemas.openxmlformats.org/officeDocument/2006/relationships/customXml" Target="../ink/ink4959.xml"/><Relationship Id="rId780" Type="http://schemas.openxmlformats.org/officeDocument/2006/relationships/customXml" Target="../ink/ink5147.xml"/><Relationship Id="rId226" Type="http://schemas.openxmlformats.org/officeDocument/2006/relationships/customXml" Target="../ink/ink4734.xml"/><Relationship Id="rId433" Type="http://schemas.openxmlformats.org/officeDocument/2006/relationships/customXml" Target="../ink/ink4861.xml"/><Relationship Id="rId640" Type="http://schemas.openxmlformats.org/officeDocument/2006/relationships/customXml" Target="../ink/ink5007.xml"/><Relationship Id="rId738" Type="http://schemas.openxmlformats.org/officeDocument/2006/relationships/customXml" Target="../ink/ink5105.xml"/><Relationship Id="rId74" Type="http://schemas.openxmlformats.org/officeDocument/2006/relationships/image" Target="../media/image12591.png"/><Relationship Id="rId377" Type="http://schemas.openxmlformats.org/officeDocument/2006/relationships/image" Target="../media/image1383.png"/><Relationship Id="rId500" Type="http://schemas.openxmlformats.org/officeDocument/2006/relationships/customXml" Target="../ink/ink4916.xml"/><Relationship Id="rId584" Type="http://schemas.openxmlformats.org/officeDocument/2006/relationships/image" Target="../media/image1452.png"/><Relationship Id="rId805" Type="http://schemas.openxmlformats.org/officeDocument/2006/relationships/image" Target="../media/image19.svg"/><Relationship Id="rId5" Type="http://schemas.openxmlformats.org/officeDocument/2006/relationships/image" Target="../media/image10961.png"/><Relationship Id="rId237" Type="http://schemas.openxmlformats.org/officeDocument/2006/relationships/image" Target="../media/image13301.png"/><Relationship Id="rId791" Type="http://schemas.openxmlformats.org/officeDocument/2006/relationships/customXml" Target="../ink/ink5158.xml"/><Relationship Id="rId444" Type="http://schemas.openxmlformats.org/officeDocument/2006/relationships/customXml" Target="../ink/ink4872.xml"/><Relationship Id="rId651" Type="http://schemas.openxmlformats.org/officeDocument/2006/relationships/customXml" Target="../ink/ink5018.xml"/><Relationship Id="rId749" Type="http://schemas.openxmlformats.org/officeDocument/2006/relationships/customXml" Target="../ink/ink5116.xml"/><Relationship Id="rId290" Type="http://schemas.openxmlformats.org/officeDocument/2006/relationships/customXml" Target="../ink/ink4775.xml"/><Relationship Id="rId304" Type="http://schemas.openxmlformats.org/officeDocument/2006/relationships/customXml" Target="../ink/ink4785.xml"/><Relationship Id="rId388" Type="http://schemas.openxmlformats.org/officeDocument/2006/relationships/customXml" Target="../ink/ink4833.xml"/><Relationship Id="rId511" Type="http://schemas.openxmlformats.org/officeDocument/2006/relationships/image" Target="../media/image1421.png"/><Relationship Id="rId609" Type="http://schemas.openxmlformats.org/officeDocument/2006/relationships/image" Target="../media/image1463.png"/><Relationship Id="rId85" Type="http://schemas.openxmlformats.org/officeDocument/2006/relationships/customXml" Target="../ink/ink4655.xml"/><Relationship Id="rId150" Type="http://schemas.openxmlformats.org/officeDocument/2006/relationships/image" Target="../media/image12890.png"/><Relationship Id="rId595" Type="http://schemas.openxmlformats.org/officeDocument/2006/relationships/customXml" Target="../ink/ink4972.xml"/><Relationship Id="rId816" Type="http://schemas.openxmlformats.org/officeDocument/2006/relationships/customXml" Target="../ink/ink5176.xml"/><Relationship Id="rId248" Type="http://schemas.openxmlformats.org/officeDocument/2006/relationships/image" Target="../media/image13350.png"/><Relationship Id="rId455" Type="http://schemas.openxmlformats.org/officeDocument/2006/relationships/customXml" Target="../ink/ink4883.xml"/><Relationship Id="rId662" Type="http://schemas.openxmlformats.org/officeDocument/2006/relationships/customXml" Target="../ink/ink5029.xml"/><Relationship Id="rId12" Type="http://schemas.openxmlformats.org/officeDocument/2006/relationships/customXml" Target="../ink/ink4610.xml"/><Relationship Id="rId108" Type="http://schemas.openxmlformats.org/officeDocument/2006/relationships/image" Target="../media/image12702.png"/><Relationship Id="rId315" Type="http://schemas.openxmlformats.org/officeDocument/2006/relationships/customXml" Target="../ink/ink4792.xml"/><Relationship Id="rId522" Type="http://schemas.openxmlformats.org/officeDocument/2006/relationships/customXml" Target="../ink/ink4930.xml"/><Relationship Id="rId96" Type="http://schemas.openxmlformats.org/officeDocument/2006/relationships/image" Target="../media/image12661.png"/><Relationship Id="rId161" Type="http://schemas.openxmlformats.org/officeDocument/2006/relationships/customXml" Target="../ink/ink4699.xml"/><Relationship Id="rId399" Type="http://schemas.openxmlformats.org/officeDocument/2006/relationships/image" Target="../media/image1393.png"/><Relationship Id="rId827" Type="http://schemas.openxmlformats.org/officeDocument/2006/relationships/image" Target="../media/image857.png"/><Relationship Id="rId259" Type="http://schemas.openxmlformats.org/officeDocument/2006/relationships/customXml" Target="../ink/ink4753.xml"/><Relationship Id="rId466" Type="http://schemas.openxmlformats.org/officeDocument/2006/relationships/image" Target="../media/image1406.png"/><Relationship Id="rId673" Type="http://schemas.openxmlformats.org/officeDocument/2006/relationships/customXml" Target="../ink/ink5040.xml"/><Relationship Id="rId23" Type="http://schemas.openxmlformats.org/officeDocument/2006/relationships/image" Target="../media/image12421.png"/><Relationship Id="rId119" Type="http://schemas.openxmlformats.org/officeDocument/2006/relationships/customXml" Target="../ink/ink4676.xml"/><Relationship Id="rId326" Type="http://schemas.openxmlformats.org/officeDocument/2006/relationships/image" Target="../media/image1361.png"/><Relationship Id="rId533" Type="http://schemas.openxmlformats.org/officeDocument/2006/relationships/image" Target="../media/image1430.png"/><Relationship Id="rId740" Type="http://schemas.openxmlformats.org/officeDocument/2006/relationships/customXml" Target="../ink/ink5107.xml"/><Relationship Id="rId838" Type="http://schemas.openxmlformats.org/officeDocument/2006/relationships/image" Target="../media/image1472.png"/><Relationship Id="rId172" Type="http://schemas.openxmlformats.org/officeDocument/2006/relationships/customXml" Target="../ink/ink4705.xml"/><Relationship Id="rId477" Type="http://schemas.openxmlformats.org/officeDocument/2006/relationships/customXml" Target="../ink/ink4901.xml"/><Relationship Id="rId600" Type="http://schemas.openxmlformats.org/officeDocument/2006/relationships/customXml" Target="../ink/ink4975.xml"/><Relationship Id="rId684" Type="http://schemas.openxmlformats.org/officeDocument/2006/relationships/customXml" Target="../ink/ink5051.xml"/><Relationship Id="rId337" Type="http://schemas.openxmlformats.org/officeDocument/2006/relationships/customXml" Target="../ink/ink4805.xml"/><Relationship Id="rId34" Type="http://schemas.openxmlformats.org/officeDocument/2006/relationships/image" Target="../media/image12471.png"/><Relationship Id="rId544" Type="http://schemas.openxmlformats.org/officeDocument/2006/relationships/customXml" Target="../ink/ink4943.xml"/><Relationship Id="rId751" Type="http://schemas.openxmlformats.org/officeDocument/2006/relationships/customXml" Target="../ink/ink5118.xml"/><Relationship Id="rId183" Type="http://schemas.openxmlformats.org/officeDocument/2006/relationships/image" Target="../media/image13050.png"/><Relationship Id="rId390" Type="http://schemas.openxmlformats.org/officeDocument/2006/relationships/image" Target="../media/image1389.png"/><Relationship Id="rId404" Type="http://schemas.openxmlformats.org/officeDocument/2006/relationships/image" Target="../media/image1395.png"/><Relationship Id="rId611" Type="http://schemas.openxmlformats.org/officeDocument/2006/relationships/image" Target="../media/image1464.png"/><Relationship Id="rId250" Type="http://schemas.openxmlformats.org/officeDocument/2006/relationships/image" Target="../media/image13360.png"/><Relationship Id="rId488" Type="http://schemas.openxmlformats.org/officeDocument/2006/relationships/customXml" Target="../ink/ink4908.xml"/><Relationship Id="rId695" Type="http://schemas.openxmlformats.org/officeDocument/2006/relationships/customXml" Target="../ink/ink5062.xml"/><Relationship Id="rId709" Type="http://schemas.openxmlformats.org/officeDocument/2006/relationships/customXml" Target="../ink/ink5076.xml"/><Relationship Id="rId45" Type="http://schemas.openxmlformats.org/officeDocument/2006/relationships/image" Target="../media/image12511.png"/><Relationship Id="rId110" Type="http://schemas.openxmlformats.org/officeDocument/2006/relationships/image" Target="../media/image12711.png"/><Relationship Id="rId348" Type="http://schemas.openxmlformats.org/officeDocument/2006/relationships/image" Target="../media/image1370.png"/><Relationship Id="rId555" Type="http://schemas.openxmlformats.org/officeDocument/2006/relationships/customXml" Target="../ink/ink4949.xml"/><Relationship Id="rId762" Type="http://schemas.openxmlformats.org/officeDocument/2006/relationships/customXml" Target="../ink/ink5129.xml"/><Relationship Id="rId194" Type="http://schemas.openxmlformats.org/officeDocument/2006/relationships/customXml" Target="../ink/ink4716.xml"/><Relationship Id="rId208" Type="http://schemas.openxmlformats.org/officeDocument/2006/relationships/customXml" Target="../ink/ink4723.xml"/><Relationship Id="rId415" Type="http://schemas.openxmlformats.org/officeDocument/2006/relationships/image" Target="../media/image1400.png"/><Relationship Id="rId622" Type="http://schemas.openxmlformats.org/officeDocument/2006/relationships/customXml" Target="../ink/ink4989.xml"/><Relationship Id="rId261" Type="http://schemas.openxmlformats.org/officeDocument/2006/relationships/customXml" Target="../ink/ink4754.xml"/><Relationship Id="rId499" Type="http://schemas.openxmlformats.org/officeDocument/2006/relationships/image" Target="../media/image1417.png"/><Relationship Id="rId56" Type="http://schemas.openxmlformats.org/officeDocument/2006/relationships/customXml" Target="../ink/ink4634.xml"/><Relationship Id="rId359" Type="http://schemas.openxmlformats.org/officeDocument/2006/relationships/image" Target="../media/image1375.png"/><Relationship Id="rId566" Type="http://schemas.openxmlformats.org/officeDocument/2006/relationships/customXml" Target="../ink/ink4955.xml"/><Relationship Id="rId773" Type="http://schemas.openxmlformats.org/officeDocument/2006/relationships/customXml" Target="../ink/ink5140.xml"/><Relationship Id="rId121" Type="http://schemas.openxmlformats.org/officeDocument/2006/relationships/customXml" Target="../ink/ink4677.xml"/><Relationship Id="rId219" Type="http://schemas.openxmlformats.org/officeDocument/2006/relationships/customXml" Target="../ink/ink4729.xml"/><Relationship Id="rId426" Type="http://schemas.openxmlformats.org/officeDocument/2006/relationships/customXml" Target="../ink/ink4855.xml"/><Relationship Id="rId633" Type="http://schemas.openxmlformats.org/officeDocument/2006/relationships/customXml" Target="../ink/ink5000.xml"/><Relationship Id="rId67" Type="http://schemas.openxmlformats.org/officeDocument/2006/relationships/image" Target="../media/image12561.png"/><Relationship Id="rId272" Type="http://schemas.openxmlformats.org/officeDocument/2006/relationships/customXml" Target="../ink/ink4761.xml"/><Relationship Id="rId577" Type="http://schemas.openxmlformats.org/officeDocument/2006/relationships/image" Target="../media/image1449.png"/><Relationship Id="rId700" Type="http://schemas.openxmlformats.org/officeDocument/2006/relationships/customXml" Target="../ink/ink5067.xml"/><Relationship Id="rId132" Type="http://schemas.openxmlformats.org/officeDocument/2006/relationships/customXml" Target="../ink/ink4683.xml"/><Relationship Id="rId784" Type="http://schemas.openxmlformats.org/officeDocument/2006/relationships/customXml" Target="../ink/ink5151.xml"/><Relationship Id="rId437" Type="http://schemas.openxmlformats.org/officeDocument/2006/relationships/customXml" Target="../ink/ink4865.xml"/><Relationship Id="rId644" Type="http://schemas.openxmlformats.org/officeDocument/2006/relationships/customXml" Target="../ink/ink5011.xml"/><Relationship Id="rId283" Type="http://schemas.openxmlformats.org/officeDocument/2006/relationships/customXml" Target="../ink/ink4770.xml"/><Relationship Id="rId490" Type="http://schemas.openxmlformats.org/officeDocument/2006/relationships/customXml" Target="../ink/ink4909.xml"/><Relationship Id="rId504" Type="http://schemas.openxmlformats.org/officeDocument/2006/relationships/customXml" Target="../ink/ink4919.xml"/><Relationship Id="rId711" Type="http://schemas.openxmlformats.org/officeDocument/2006/relationships/customXml" Target="../ink/ink5078.xml"/><Relationship Id="rId78" Type="http://schemas.openxmlformats.org/officeDocument/2006/relationships/customXml" Target="../ink/ink4649.xml"/><Relationship Id="rId143" Type="http://schemas.openxmlformats.org/officeDocument/2006/relationships/customXml" Target="../ink/ink4690.xml"/><Relationship Id="rId350" Type="http://schemas.openxmlformats.org/officeDocument/2006/relationships/image" Target="../media/image1371.png"/><Relationship Id="rId588" Type="http://schemas.openxmlformats.org/officeDocument/2006/relationships/customXml" Target="../ink/ink4968.xml"/><Relationship Id="rId795" Type="http://schemas.openxmlformats.org/officeDocument/2006/relationships/customXml" Target="../ink/ink5162.xml"/><Relationship Id="rId809" Type="http://schemas.openxmlformats.org/officeDocument/2006/relationships/image" Target="../media/image1468.png"/><Relationship Id="rId9" Type="http://schemas.openxmlformats.org/officeDocument/2006/relationships/image" Target="../media/image12351.png"/><Relationship Id="rId210" Type="http://schemas.openxmlformats.org/officeDocument/2006/relationships/customXml" Target="../ink/ink4724.xml"/><Relationship Id="rId448" Type="http://schemas.openxmlformats.org/officeDocument/2006/relationships/customXml" Target="../ink/ink4876.xml"/><Relationship Id="rId655" Type="http://schemas.openxmlformats.org/officeDocument/2006/relationships/customXml" Target="../ink/ink5022.xml"/><Relationship Id="rId294" Type="http://schemas.openxmlformats.org/officeDocument/2006/relationships/image" Target="../media/image13501.png"/><Relationship Id="rId308" Type="http://schemas.openxmlformats.org/officeDocument/2006/relationships/customXml" Target="../ink/ink4787.xml"/><Relationship Id="rId515" Type="http://schemas.openxmlformats.org/officeDocument/2006/relationships/image" Target="../media/image1423.png"/><Relationship Id="rId722" Type="http://schemas.openxmlformats.org/officeDocument/2006/relationships/customXml" Target="../ink/ink5089.xml"/><Relationship Id="rId89" Type="http://schemas.openxmlformats.org/officeDocument/2006/relationships/customXml" Target="../ink/ink4658.xml"/><Relationship Id="rId154" Type="http://schemas.openxmlformats.org/officeDocument/2006/relationships/image" Target="../media/image12910.png"/><Relationship Id="rId361" Type="http://schemas.openxmlformats.org/officeDocument/2006/relationships/image" Target="../media/image1376.png"/><Relationship Id="rId599" Type="http://schemas.openxmlformats.org/officeDocument/2006/relationships/customXml" Target="../ink/ink4974.xml"/><Relationship Id="rId459" Type="http://schemas.openxmlformats.org/officeDocument/2006/relationships/customXml" Target="../ink/ink4887.xml"/><Relationship Id="rId666" Type="http://schemas.openxmlformats.org/officeDocument/2006/relationships/customXml" Target="../ink/ink5033.xml"/><Relationship Id="rId16" Type="http://schemas.openxmlformats.org/officeDocument/2006/relationships/customXml" Target="../ink/ink4612.xml"/><Relationship Id="rId221" Type="http://schemas.openxmlformats.org/officeDocument/2006/relationships/customXml" Target="../ink/ink4731.xml"/><Relationship Id="rId319" Type="http://schemas.openxmlformats.org/officeDocument/2006/relationships/image" Target="../media/image13580.png"/><Relationship Id="rId526" Type="http://schemas.openxmlformats.org/officeDocument/2006/relationships/customXml" Target="../ink/ink4932.xml"/><Relationship Id="rId733" Type="http://schemas.openxmlformats.org/officeDocument/2006/relationships/customXml" Target="../ink/ink5100.xml"/><Relationship Id="rId165" Type="http://schemas.openxmlformats.org/officeDocument/2006/relationships/customXml" Target="../ink/ink4701.xml"/><Relationship Id="rId372" Type="http://schemas.openxmlformats.org/officeDocument/2006/relationships/customXml" Target="../ink/ink4824.xml"/><Relationship Id="rId677" Type="http://schemas.openxmlformats.org/officeDocument/2006/relationships/customXml" Target="../ink/ink5044.xml"/><Relationship Id="rId800" Type="http://schemas.openxmlformats.org/officeDocument/2006/relationships/customXml" Target="../ink/ink5167.xml"/><Relationship Id="rId232" Type="http://schemas.openxmlformats.org/officeDocument/2006/relationships/customXml" Target="../ink/ink4738.xml"/><Relationship Id="rId27" Type="http://schemas.openxmlformats.org/officeDocument/2006/relationships/image" Target="../media/image12441.png"/><Relationship Id="rId537" Type="http://schemas.openxmlformats.org/officeDocument/2006/relationships/customXml" Target="../ink/ink4939.xml"/><Relationship Id="rId744" Type="http://schemas.openxmlformats.org/officeDocument/2006/relationships/customXml" Target="../ink/ink5111.xml"/><Relationship Id="rId80" Type="http://schemas.openxmlformats.org/officeDocument/2006/relationships/customXml" Target="../ink/ink4651.xml"/><Relationship Id="rId176" Type="http://schemas.openxmlformats.org/officeDocument/2006/relationships/customXml" Target="../ink/ink4707.xml"/><Relationship Id="rId383" Type="http://schemas.openxmlformats.org/officeDocument/2006/relationships/image" Target="../media/image1386.png"/><Relationship Id="rId590" Type="http://schemas.openxmlformats.org/officeDocument/2006/relationships/customXml" Target="../ink/ink4969.xml"/><Relationship Id="rId604" Type="http://schemas.openxmlformats.org/officeDocument/2006/relationships/customXml" Target="../ink/ink4977.xml"/><Relationship Id="rId811" Type="http://schemas.openxmlformats.org/officeDocument/2006/relationships/image" Target="../media/image1469.png"/><Relationship Id="rId243" Type="http://schemas.openxmlformats.org/officeDocument/2006/relationships/image" Target="../media/image13330.png"/><Relationship Id="rId450" Type="http://schemas.openxmlformats.org/officeDocument/2006/relationships/customXml" Target="../ink/ink4878.xml"/><Relationship Id="rId688" Type="http://schemas.openxmlformats.org/officeDocument/2006/relationships/customXml" Target="../ink/ink5055.xml"/><Relationship Id="rId38" Type="http://schemas.openxmlformats.org/officeDocument/2006/relationships/image" Target="../media/image12491.png"/><Relationship Id="rId103" Type="http://schemas.openxmlformats.org/officeDocument/2006/relationships/image" Target="../media/image12681.png"/><Relationship Id="rId310" Type="http://schemas.openxmlformats.org/officeDocument/2006/relationships/customXml" Target="../ink/ink4788.xml"/><Relationship Id="rId548" Type="http://schemas.openxmlformats.org/officeDocument/2006/relationships/image" Target="../media/image1436.png"/><Relationship Id="rId755" Type="http://schemas.openxmlformats.org/officeDocument/2006/relationships/customXml" Target="../ink/ink5122.xml"/><Relationship Id="rId91" Type="http://schemas.openxmlformats.org/officeDocument/2006/relationships/customXml" Target="../ink/ink4660.xml"/><Relationship Id="rId187" Type="http://schemas.openxmlformats.org/officeDocument/2006/relationships/image" Target="../media/image13070.png"/><Relationship Id="rId394" Type="http://schemas.openxmlformats.org/officeDocument/2006/relationships/image" Target="../media/image1391.png"/><Relationship Id="rId408" Type="http://schemas.openxmlformats.org/officeDocument/2006/relationships/image" Target="../media/image1397.png"/><Relationship Id="rId615" Type="http://schemas.openxmlformats.org/officeDocument/2006/relationships/customXml" Target="../ink/ink4983.xml"/><Relationship Id="rId822" Type="http://schemas.openxmlformats.org/officeDocument/2006/relationships/customXml" Target="../ink/ink5179.xml"/><Relationship Id="rId254" Type="http://schemas.openxmlformats.org/officeDocument/2006/relationships/customXml" Target="../ink/ink4750.xml"/><Relationship Id="rId699" Type="http://schemas.openxmlformats.org/officeDocument/2006/relationships/customXml" Target="../ink/ink5066.xml"/><Relationship Id="rId49" Type="http://schemas.openxmlformats.org/officeDocument/2006/relationships/customXml" Target="../ink/ink4628.xml"/><Relationship Id="rId114" Type="http://schemas.openxmlformats.org/officeDocument/2006/relationships/image" Target="../media/image12731.png"/><Relationship Id="rId461" Type="http://schemas.openxmlformats.org/officeDocument/2006/relationships/customXml" Target="../ink/ink4889.xml"/><Relationship Id="rId559" Type="http://schemas.openxmlformats.org/officeDocument/2006/relationships/customXml" Target="../ink/ink4951.xml"/><Relationship Id="rId766" Type="http://schemas.openxmlformats.org/officeDocument/2006/relationships/customXml" Target="../ink/ink5133.xml"/><Relationship Id="rId198" Type="http://schemas.openxmlformats.org/officeDocument/2006/relationships/customXml" Target="../ink/ink4718.xml"/><Relationship Id="rId321" Type="http://schemas.openxmlformats.org/officeDocument/2006/relationships/image" Target="../media/image13590.png"/><Relationship Id="rId419" Type="http://schemas.openxmlformats.org/officeDocument/2006/relationships/image" Target="../media/image1402.png"/><Relationship Id="rId626" Type="http://schemas.openxmlformats.org/officeDocument/2006/relationships/customXml" Target="../ink/ink4993.xml"/><Relationship Id="rId833" Type="http://schemas.openxmlformats.org/officeDocument/2006/relationships/customXml" Target="../ink/ink5185.xml"/><Relationship Id="rId265" Type="http://schemas.openxmlformats.org/officeDocument/2006/relationships/image" Target="../media/image13420.png"/><Relationship Id="rId472" Type="http://schemas.openxmlformats.org/officeDocument/2006/relationships/customXml" Target="../ink/ink4898.xml"/><Relationship Id="rId125" Type="http://schemas.openxmlformats.org/officeDocument/2006/relationships/customXml" Target="../ink/ink4679.xml"/><Relationship Id="rId332" Type="http://schemas.openxmlformats.org/officeDocument/2006/relationships/customXml" Target="../ink/ink4802.xml"/><Relationship Id="rId777" Type="http://schemas.openxmlformats.org/officeDocument/2006/relationships/customXml" Target="../ink/ink5144.xml"/><Relationship Id="rId637" Type="http://schemas.openxmlformats.org/officeDocument/2006/relationships/customXml" Target="../ink/ink5004.xml"/><Relationship Id="rId276" Type="http://schemas.openxmlformats.org/officeDocument/2006/relationships/customXml" Target="../ink/ink4765.xml"/><Relationship Id="rId483" Type="http://schemas.openxmlformats.org/officeDocument/2006/relationships/image" Target="../media/image1412.png"/><Relationship Id="rId690" Type="http://schemas.openxmlformats.org/officeDocument/2006/relationships/customXml" Target="../ink/ink5057.xml"/><Relationship Id="rId704" Type="http://schemas.openxmlformats.org/officeDocument/2006/relationships/customXml" Target="../ink/ink5071.xml"/><Relationship Id="rId40" Type="http://schemas.openxmlformats.org/officeDocument/2006/relationships/customXml" Target="../ink/ink4623.xml"/><Relationship Id="rId136" Type="http://schemas.openxmlformats.org/officeDocument/2006/relationships/image" Target="../media/image12820.png"/><Relationship Id="rId343" Type="http://schemas.openxmlformats.org/officeDocument/2006/relationships/customXml" Target="../ink/ink4808.xml"/><Relationship Id="rId550" Type="http://schemas.openxmlformats.org/officeDocument/2006/relationships/image" Target="../media/image1437.png"/><Relationship Id="rId788" Type="http://schemas.openxmlformats.org/officeDocument/2006/relationships/customXml" Target="../ink/ink5155.xml"/><Relationship Id="rId203" Type="http://schemas.openxmlformats.org/officeDocument/2006/relationships/image" Target="../media/image13160.png"/><Relationship Id="rId648" Type="http://schemas.openxmlformats.org/officeDocument/2006/relationships/customXml" Target="../ink/ink5015.xml"/><Relationship Id="rId287" Type="http://schemas.openxmlformats.org/officeDocument/2006/relationships/customXml" Target="../ink/ink4773.xml"/><Relationship Id="rId410" Type="http://schemas.openxmlformats.org/officeDocument/2006/relationships/customXml" Target="../ink/ink4846.xml"/><Relationship Id="rId494" Type="http://schemas.openxmlformats.org/officeDocument/2006/relationships/customXml" Target="../ink/ink4912.xml"/><Relationship Id="rId508" Type="http://schemas.openxmlformats.org/officeDocument/2006/relationships/customXml" Target="../ink/ink4922.xml"/><Relationship Id="rId715" Type="http://schemas.openxmlformats.org/officeDocument/2006/relationships/customXml" Target="../ink/ink5082.xml"/><Relationship Id="rId147" Type="http://schemas.openxmlformats.org/officeDocument/2006/relationships/customXml" Target="../ink/ink4692.xml"/><Relationship Id="rId354" Type="http://schemas.openxmlformats.org/officeDocument/2006/relationships/customXml" Target="../ink/ink4815.xml"/><Relationship Id="rId799" Type="http://schemas.openxmlformats.org/officeDocument/2006/relationships/customXml" Target="../ink/ink5166.xml"/><Relationship Id="rId51" Type="http://schemas.openxmlformats.org/officeDocument/2006/relationships/customXml" Target="../ink/ink4630.xml"/><Relationship Id="rId561" Type="http://schemas.openxmlformats.org/officeDocument/2006/relationships/customXml" Target="../ink/ink4952.xml"/><Relationship Id="rId659" Type="http://schemas.openxmlformats.org/officeDocument/2006/relationships/customXml" Target="../ink/ink5026.xml"/><Relationship Id="rId214" Type="http://schemas.openxmlformats.org/officeDocument/2006/relationships/customXml" Target="../ink/ink4726.xml"/><Relationship Id="rId298" Type="http://schemas.openxmlformats.org/officeDocument/2006/relationships/customXml" Target="../ink/ink4780.xml"/><Relationship Id="rId421" Type="http://schemas.openxmlformats.org/officeDocument/2006/relationships/image" Target="../media/image1403.png"/><Relationship Id="rId519" Type="http://schemas.openxmlformats.org/officeDocument/2006/relationships/customXml" Target="../ink/ink4928.xml"/><Relationship Id="rId158" Type="http://schemas.openxmlformats.org/officeDocument/2006/relationships/image" Target="../media/image12930.png"/><Relationship Id="rId726" Type="http://schemas.openxmlformats.org/officeDocument/2006/relationships/customXml" Target="../ink/ink5093.xml"/><Relationship Id="rId62" Type="http://schemas.openxmlformats.org/officeDocument/2006/relationships/customXml" Target="../ink/ink4639.xml"/><Relationship Id="rId365" Type="http://schemas.openxmlformats.org/officeDocument/2006/relationships/image" Target="../media/image1378.png"/><Relationship Id="rId572" Type="http://schemas.openxmlformats.org/officeDocument/2006/relationships/image" Target="../media/image1447.png"/><Relationship Id="rId225" Type="http://schemas.openxmlformats.org/officeDocument/2006/relationships/customXml" Target="../ink/ink4733.xml"/><Relationship Id="rId432" Type="http://schemas.openxmlformats.org/officeDocument/2006/relationships/customXml" Target="../ink/ink4860.xml"/><Relationship Id="rId737" Type="http://schemas.openxmlformats.org/officeDocument/2006/relationships/customXml" Target="../ink/ink5104.xml"/><Relationship Id="rId73" Type="http://schemas.openxmlformats.org/officeDocument/2006/relationships/customXml" Target="../ink/ink4646.xml"/><Relationship Id="rId169" Type="http://schemas.openxmlformats.org/officeDocument/2006/relationships/image" Target="../media/image12980.png"/><Relationship Id="rId376" Type="http://schemas.openxmlformats.org/officeDocument/2006/relationships/customXml" Target="../ink/ink4827.xml"/><Relationship Id="rId583" Type="http://schemas.openxmlformats.org/officeDocument/2006/relationships/customXml" Target="../ink/ink4965.xml"/><Relationship Id="rId790" Type="http://schemas.openxmlformats.org/officeDocument/2006/relationships/customXml" Target="../ink/ink5157.xml"/><Relationship Id="rId804" Type="http://schemas.openxmlformats.org/officeDocument/2006/relationships/image" Target="../media/image18.png"/><Relationship Id="rId4" Type="http://schemas.openxmlformats.org/officeDocument/2006/relationships/customXml" Target="../ink/ink4606.xml"/><Relationship Id="rId236" Type="http://schemas.openxmlformats.org/officeDocument/2006/relationships/customXml" Target="../ink/ink4740.xml"/><Relationship Id="rId443" Type="http://schemas.openxmlformats.org/officeDocument/2006/relationships/customXml" Target="../ink/ink4871.xml"/><Relationship Id="rId650" Type="http://schemas.openxmlformats.org/officeDocument/2006/relationships/customXml" Target="../ink/ink5017.xml"/><Relationship Id="rId303" Type="http://schemas.openxmlformats.org/officeDocument/2006/relationships/customXml" Target="../ink/ink4784.xml"/><Relationship Id="rId748" Type="http://schemas.openxmlformats.org/officeDocument/2006/relationships/customXml" Target="../ink/ink5115.xml"/><Relationship Id="rId84" Type="http://schemas.openxmlformats.org/officeDocument/2006/relationships/image" Target="../media/image12621.png"/><Relationship Id="rId387" Type="http://schemas.openxmlformats.org/officeDocument/2006/relationships/image" Target="../media/image1388.png"/><Relationship Id="rId510" Type="http://schemas.openxmlformats.org/officeDocument/2006/relationships/customXml" Target="../ink/ink4923.xml"/><Relationship Id="rId594" Type="http://schemas.openxmlformats.org/officeDocument/2006/relationships/image" Target="../media/image1456.png"/><Relationship Id="rId608" Type="http://schemas.openxmlformats.org/officeDocument/2006/relationships/customXml" Target="../ink/ink4979.xml"/><Relationship Id="rId815" Type="http://schemas.openxmlformats.org/officeDocument/2006/relationships/image" Target="../media/image1471.png"/><Relationship Id="rId247" Type="http://schemas.openxmlformats.org/officeDocument/2006/relationships/customXml" Target="../ink/ink4746.xml"/><Relationship Id="rId107" Type="http://schemas.openxmlformats.org/officeDocument/2006/relationships/customXml" Target="../ink/ink4670.xml"/><Relationship Id="rId454" Type="http://schemas.openxmlformats.org/officeDocument/2006/relationships/customXml" Target="../ink/ink4882.xml"/><Relationship Id="rId661" Type="http://schemas.openxmlformats.org/officeDocument/2006/relationships/customXml" Target="../ink/ink5028.xml"/><Relationship Id="rId759" Type="http://schemas.openxmlformats.org/officeDocument/2006/relationships/customXml" Target="../ink/ink5126.xml"/><Relationship Id="rId11" Type="http://schemas.openxmlformats.org/officeDocument/2006/relationships/image" Target="../media/image12361.png"/><Relationship Id="rId314" Type="http://schemas.openxmlformats.org/officeDocument/2006/relationships/customXml" Target="../ink/ink4791.xml"/><Relationship Id="rId398" Type="http://schemas.openxmlformats.org/officeDocument/2006/relationships/customXml" Target="../ink/ink4839.xml"/><Relationship Id="rId521" Type="http://schemas.openxmlformats.org/officeDocument/2006/relationships/customXml" Target="../ink/ink4929.xml"/><Relationship Id="rId619" Type="http://schemas.openxmlformats.org/officeDocument/2006/relationships/customXml" Target="../ink/ink4986.xml"/><Relationship Id="rId95" Type="http://schemas.openxmlformats.org/officeDocument/2006/relationships/customXml" Target="../ink/ink4662.xml"/><Relationship Id="rId160" Type="http://schemas.openxmlformats.org/officeDocument/2006/relationships/image" Target="../media/image12940.png"/><Relationship Id="rId826" Type="http://schemas.openxmlformats.org/officeDocument/2006/relationships/customXml" Target="../ink/ink5181.xml"/><Relationship Id="rId258" Type="http://schemas.openxmlformats.org/officeDocument/2006/relationships/customXml" Target="../ink/ink4752.xml"/><Relationship Id="rId465" Type="http://schemas.openxmlformats.org/officeDocument/2006/relationships/customXml" Target="../ink/ink4893.xml"/><Relationship Id="rId672" Type="http://schemas.openxmlformats.org/officeDocument/2006/relationships/customXml" Target="../ink/ink5039.xml"/><Relationship Id="rId22" Type="http://schemas.openxmlformats.org/officeDocument/2006/relationships/customXml" Target="../ink/ink4615.xml"/><Relationship Id="rId118" Type="http://schemas.openxmlformats.org/officeDocument/2006/relationships/image" Target="../media/image12750.png"/><Relationship Id="rId325" Type="http://schemas.openxmlformats.org/officeDocument/2006/relationships/customXml" Target="../ink/ink4798.xml"/><Relationship Id="rId532" Type="http://schemas.openxmlformats.org/officeDocument/2006/relationships/customXml" Target="../ink/ink4936.xml"/><Relationship Id="rId171" Type="http://schemas.openxmlformats.org/officeDocument/2006/relationships/image" Target="../media/image12990.png"/><Relationship Id="rId837" Type="http://schemas.openxmlformats.org/officeDocument/2006/relationships/customXml" Target="../ink/ink5187.xml"/><Relationship Id="rId269" Type="http://schemas.openxmlformats.org/officeDocument/2006/relationships/customXml" Target="../ink/ink4759.xml"/><Relationship Id="rId476" Type="http://schemas.openxmlformats.org/officeDocument/2006/relationships/image" Target="../media/image1409.png"/><Relationship Id="rId683" Type="http://schemas.openxmlformats.org/officeDocument/2006/relationships/customXml" Target="../ink/ink5050.xml"/><Relationship Id="rId33" Type="http://schemas.openxmlformats.org/officeDocument/2006/relationships/customXml" Target="../ink/ink4620.xml"/><Relationship Id="rId129" Type="http://schemas.openxmlformats.org/officeDocument/2006/relationships/customXml" Target="../ink/ink4681.xml"/><Relationship Id="rId336" Type="http://schemas.openxmlformats.org/officeDocument/2006/relationships/image" Target="../media/image1365.png"/><Relationship Id="rId543" Type="http://schemas.openxmlformats.org/officeDocument/2006/relationships/image" Target="../media/image1434.png"/><Relationship Id="rId182" Type="http://schemas.openxmlformats.org/officeDocument/2006/relationships/customXml" Target="../ink/ink4710.xml"/><Relationship Id="rId403" Type="http://schemas.openxmlformats.org/officeDocument/2006/relationships/customXml" Target="../ink/ink4842.xml"/><Relationship Id="rId750" Type="http://schemas.openxmlformats.org/officeDocument/2006/relationships/customXml" Target="../ink/ink5117.xml"/><Relationship Id="rId487" Type="http://schemas.openxmlformats.org/officeDocument/2006/relationships/customXml" Target="../ink/ink4907.xml"/><Relationship Id="rId610" Type="http://schemas.openxmlformats.org/officeDocument/2006/relationships/customXml" Target="../ink/ink4980.xml"/><Relationship Id="rId694" Type="http://schemas.openxmlformats.org/officeDocument/2006/relationships/customXml" Target="../ink/ink5061.xml"/><Relationship Id="rId708" Type="http://schemas.openxmlformats.org/officeDocument/2006/relationships/customXml" Target="../ink/ink5075.xml"/><Relationship Id="rId347" Type="http://schemas.openxmlformats.org/officeDocument/2006/relationships/customXml" Target="../ink/ink4811.xml"/><Relationship Id="rId44" Type="http://schemas.openxmlformats.org/officeDocument/2006/relationships/customXml" Target="../ink/ink4625.xml"/><Relationship Id="rId554" Type="http://schemas.openxmlformats.org/officeDocument/2006/relationships/image" Target="../media/image1439.png"/><Relationship Id="rId761" Type="http://schemas.openxmlformats.org/officeDocument/2006/relationships/customXml" Target="../ink/ink5128.xml"/><Relationship Id="rId193" Type="http://schemas.openxmlformats.org/officeDocument/2006/relationships/image" Target="../media/image13111.png"/><Relationship Id="rId207" Type="http://schemas.openxmlformats.org/officeDocument/2006/relationships/image" Target="../media/image13180.png"/><Relationship Id="rId414" Type="http://schemas.openxmlformats.org/officeDocument/2006/relationships/customXml" Target="../ink/ink4848.xml"/><Relationship Id="rId498" Type="http://schemas.openxmlformats.org/officeDocument/2006/relationships/customXml" Target="../ink/ink4915.xml"/><Relationship Id="rId621" Type="http://schemas.openxmlformats.org/officeDocument/2006/relationships/customXml" Target="../ink/ink4988.xml"/><Relationship Id="rId260" Type="http://schemas.openxmlformats.org/officeDocument/2006/relationships/image" Target="../media/image13401.png"/><Relationship Id="rId719" Type="http://schemas.openxmlformats.org/officeDocument/2006/relationships/customXml" Target="../ink/ink5086.xml"/><Relationship Id="rId55" Type="http://schemas.openxmlformats.org/officeDocument/2006/relationships/customXml" Target="../ink/ink4633.xml"/><Relationship Id="rId120" Type="http://schemas.openxmlformats.org/officeDocument/2006/relationships/image" Target="../media/image12760.png"/><Relationship Id="rId358" Type="http://schemas.openxmlformats.org/officeDocument/2006/relationships/customXml" Target="../ink/ink4817.xml"/><Relationship Id="rId565" Type="http://schemas.openxmlformats.org/officeDocument/2006/relationships/customXml" Target="../ink/ink4954.xml"/><Relationship Id="rId772" Type="http://schemas.openxmlformats.org/officeDocument/2006/relationships/customXml" Target="../ink/ink5139.xml"/></Relationships>
</file>

<file path=ppt/slides/_rels/slide2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991.png"/><Relationship Id="rId671" Type="http://schemas.openxmlformats.org/officeDocument/2006/relationships/customXml" Target="../ink/ink5639.xml"/><Relationship Id="rId769" Type="http://schemas.openxmlformats.org/officeDocument/2006/relationships/customXml" Target="../ink/ink5727.xml"/><Relationship Id="rId21" Type="http://schemas.openxmlformats.org/officeDocument/2006/relationships/image" Target="../media/image12410.png"/><Relationship Id="rId324" Type="http://schemas.openxmlformats.org/officeDocument/2006/relationships/image" Target="../media/image924.png"/><Relationship Id="rId531" Type="http://schemas.openxmlformats.org/officeDocument/2006/relationships/image" Target="../media/image12020.png"/><Relationship Id="rId629" Type="http://schemas.openxmlformats.org/officeDocument/2006/relationships/customXml" Target="../ink/ink5597.xml"/><Relationship Id="rId170" Type="http://schemas.openxmlformats.org/officeDocument/2006/relationships/image" Target="../media/image8632.png"/><Relationship Id="rId836" Type="http://schemas.openxmlformats.org/officeDocument/2006/relationships/customXml" Target="../ink/ink5768.xml"/><Relationship Id="rId268" Type="http://schemas.openxmlformats.org/officeDocument/2006/relationships/image" Target="../media/image8982.png"/><Relationship Id="rId475" Type="http://schemas.openxmlformats.org/officeDocument/2006/relationships/customXml" Target="../ink/ink5478.xml"/><Relationship Id="rId682" Type="http://schemas.openxmlformats.org/officeDocument/2006/relationships/customXml" Target="../ink/ink5650.xml"/><Relationship Id="rId32" Type="http://schemas.openxmlformats.org/officeDocument/2006/relationships/customXml" Target="../ink/ink5203.xml"/><Relationship Id="rId128" Type="http://schemas.openxmlformats.org/officeDocument/2006/relationships/image" Target="../media/image8482.png"/><Relationship Id="rId335" Type="http://schemas.openxmlformats.org/officeDocument/2006/relationships/customXml" Target="../ink/ink5377.xml"/><Relationship Id="rId542" Type="http://schemas.openxmlformats.org/officeDocument/2006/relationships/image" Target="../media/image12070.png"/><Relationship Id="rId181" Type="http://schemas.openxmlformats.org/officeDocument/2006/relationships/customXml" Target="../ink/ink5282.xml"/><Relationship Id="rId402" Type="http://schemas.openxmlformats.org/officeDocument/2006/relationships/customXml" Target="../ink/ink5431.xml"/><Relationship Id="rId847" Type="http://schemas.openxmlformats.org/officeDocument/2006/relationships/image" Target="../media/image12770.png"/><Relationship Id="rId279" Type="http://schemas.openxmlformats.org/officeDocument/2006/relationships/image" Target="../media/image9032.png"/><Relationship Id="rId486" Type="http://schemas.openxmlformats.org/officeDocument/2006/relationships/customXml" Target="../ink/ink5484.xml"/><Relationship Id="rId693" Type="http://schemas.openxmlformats.org/officeDocument/2006/relationships/customXml" Target="../ink/ink5661.xml"/><Relationship Id="rId707" Type="http://schemas.openxmlformats.org/officeDocument/2006/relationships/customXml" Target="../ink/ink5675.xml"/><Relationship Id="rId43" Type="http://schemas.openxmlformats.org/officeDocument/2006/relationships/image" Target="../media/image10250.png"/><Relationship Id="rId139" Type="http://schemas.openxmlformats.org/officeDocument/2006/relationships/customXml" Target="../ink/ink5258.xml"/><Relationship Id="rId346" Type="http://schemas.openxmlformats.org/officeDocument/2006/relationships/customXml" Target="../ink/ink5383.xml"/><Relationship Id="rId553" Type="http://schemas.openxmlformats.org/officeDocument/2006/relationships/customXml" Target="../ink/ink5522.xml"/><Relationship Id="rId760" Type="http://schemas.openxmlformats.org/officeDocument/2006/relationships/image" Target="../media/image10350.png"/><Relationship Id="rId192" Type="http://schemas.openxmlformats.org/officeDocument/2006/relationships/image" Target="../media/image8732.png"/><Relationship Id="rId206" Type="http://schemas.openxmlformats.org/officeDocument/2006/relationships/customXml" Target="../ink/ink5297.xml"/><Relationship Id="rId413" Type="http://schemas.openxmlformats.org/officeDocument/2006/relationships/image" Target="../media/image11620.png"/><Relationship Id="rId497" Type="http://schemas.openxmlformats.org/officeDocument/2006/relationships/image" Target="../media/image11880.png"/><Relationship Id="rId620" Type="http://schemas.openxmlformats.org/officeDocument/2006/relationships/customXml" Target="../ink/ink5588.xml"/><Relationship Id="rId718" Type="http://schemas.openxmlformats.org/officeDocument/2006/relationships/customXml" Target="../ink/ink5686.xml"/><Relationship Id="rId357" Type="http://schemas.openxmlformats.org/officeDocument/2006/relationships/customXml" Target="../ink/ink5389.xml"/><Relationship Id="rId54" Type="http://schemas.openxmlformats.org/officeDocument/2006/relationships/image" Target="../media/image12520.png"/><Relationship Id="rId217" Type="http://schemas.openxmlformats.org/officeDocument/2006/relationships/image" Target="../media/image8803.png"/><Relationship Id="rId564" Type="http://schemas.openxmlformats.org/officeDocument/2006/relationships/customXml" Target="../ink/ink5532.xml"/><Relationship Id="rId771" Type="http://schemas.openxmlformats.org/officeDocument/2006/relationships/customXml" Target="../ink/ink5728.xml"/><Relationship Id="rId424" Type="http://schemas.openxmlformats.org/officeDocument/2006/relationships/customXml" Target="../ink/ink5445.xml"/><Relationship Id="rId631" Type="http://schemas.openxmlformats.org/officeDocument/2006/relationships/customXml" Target="../ink/ink5599.xml"/><Relationship Id="rId729" Type="http://schemas.openxmlformats.org/officeDocument/2006/relationships/customXml" Target="../ink/ink5697.xml"/><Relationship Id="rId270" Type="http://schemas.openxmlformats.org/officeDocument/2006/relationships/image" Target="../media/image8992.png"/><Relationship Id="rId65" Type="http://schemas.openxmlformats.org/officeDocument/2006/relationships/image" Target="../media/image10530.png"/><Relationship Id="rId130" Type="http://schemas.openxmlformats.org/officeDocument/2006/relationships/image" Target="../media/image8492.png"/><Relationship Id="rId368" Type="http://schemas.openxmlformats.org/officeDocument/2006/relationships/customXml" Target="../ink/ink5397.xml"/><Relationship Id="rId575" Type="http://schemas.openxmlformats.org/officeDocument/2006/relationships/customXml" Target="../ink/ink5543.xml"/><Relationship Id="rId782" Type="http://schemas.openxmlformats.org/officeDocument/2006/relationships/customXml" Target="../ink/ink5735.xml"/><Relationship Id="rId228" Type="http://schemas.openxmlformats.org/officeDocument/2006/relationships/image" Target="../media/image8842.png"/><Relationship Id="rId435" Type="http://schemas.openxmlformats.org/officeDocument/2006/relationships/customXml" Target="../ink/ink5453.xml"/><Relationship Id="rId642" Type="http://schemas.openxmlformats.org/officeDocument/2006/relationships/customXml" Target="../ink/ink5610.xml"/><Relationship Id="rId281" Type="http://schemas.openxmlformats.org/officeDocument/2006/relationships/customXml" Target="../ink/ink5347.xml"/><Relationship Id="rId502" Type="http://schemas.openxmlformats.org/officeDocument/2006/relationships/customXml" Target="../ink/ink5492.xml"/><Relationship Id="rId76" Type="http://schemas.openxmlformats.org/officeDocument/2006/relationships/customXml" Target="../ink/ink5224.xml"/><Relationship Id="rId141" Type="http://schemas.openxmlformats.org/officeDocument/2006/relationships/customXml" Target="../ink/ink5259.xml"/><Relationship Id="rId379" Type="http://schemas.openxmlformats.org/officeDocument/2006/relationships/customXml" Target="../ink/ink5408.xml"/><Relationship Id="rId586" Type="http://schemas.openxmlformats.org/officeDocument/2006/relationships/customXml" Target="../ink/ink5554.xml"/><Relationship Id="rId793" Type="http://schemas.openxmlformats.org/officeDocument/2006/relationships/customXml" Target="../ink/ink5744.xml"/><Relationship Id="rId807" Type="http://schemas.openxmlformats.org/officeDocument/2006/relationships/customXml" Target="../ink/ink5753.xml"/><Relationship Id="rId7" Type="http://schemas.openxmlformats.org/officeDocument/2006/relationships/image" Target="../media/image12350.png"/><Relationship Id="rId239" Type="http://schemas.openxmlformats.org/officeDocument/2006/relationships/customXml" Target="../ink/ink5321.xml"/><Relationship Id="rId446" Type="http://schemas.openxmlformats.org/officeDocument/2006/relationships/image" Target="../media/image11710.png"/><Relationship Id="rId653" Type="http://schemas.openxmlformats.org/officeDocument/2006/relationships/customXml" Target="../ink/ink5621.xml"/><Relationship Id="rId292" Type="http://schemas.openxmlformats.org/officeDocument/2006/relationships/image" Target="../media/image9082.png"/><Relationship Id="rId306" Type="http://schemas.openxmlformats.org/officeDocument/2006/relationships/image" Target="../media/image9162.png"/><Relationship Id="rId87" Type="http://schemas.openxmlformats.org/officeDocument/2006/relationships/image" Target="../media/image10620.png"/><Relationship Id="rId513" Type="http://schemas.openxmlformats.org/officeDocument/2006/relationships/customXml" Target="../ink/ink5499.xml"/><Relationship Id="rId597" Type="http://schemas.openxmlformats.org/officeDocument/2006/relationships/customXml" Target="../ink/ink5565.xml"/><Relationship Id="rId720" Type="http://schemas.openxmlformats.org/officeDocument/2006/relationships/customXml" Target="../ink/ink5688.xml"/><Relationship Id="rId818" Type="http://schemas.openxmlformats.org/officeDocument/2006/relationships/customXml" Target="../ink/ink5759.xml"/><Relationship Id="rId152" Type="http://schemas.openxmlformats.org/officeDocument/2006/relationships/image" Target="../media/image1160.png"/><Relationship Id="rId457" Type="http://schemas.openxmlformats.org/officeDocument/2006/relationships/image" Target="../media/image11760.png"/><Relationship Id="rId664" Type="http://schemas.openxmlformats.org/officeDocument/2006/relationships/customXml" Target="../ink/ink5632.xml"/><Relationship Id="rId14" Type="http://schemas.openxmlformats.org/officeDocument/2006/relationships/customXml" Target="../ink/ink5194.xml"/><Relationship Id="rId317" Type="http://schemas.openxmlformats.org/officeDocument/2006/relationships/customXml" Target="../ink/ink5367.xml"/><Relationship Id="rId524" Type="http://schemas.openxmlformats.org/officeDocument/2006/relationships/customXml" Target="../ink/ink5505.xml"/><Relationship Id="rId731" Type="http://schemas.openxmlformats.org/officeDocument/2006/relationships/customXml" Target="../ink/ink5699.xml"/><Relationship Id="rId98" Type="http://schemas.openxmlformats.org/officeDocument/2006/relationships/customXml" Target="../ink/ink5237.xml"/><Relationship Id="rId163" Type="http://schemas.openxmlformats.org/officeDocument/2006/relationships/customXml" Target="../ink/ink5272.xml"/><Relationship Id="rId370" Type="http://schemas.openxmlformats.org/officeDocument/2006/relationships/customXml" Target="../ink/ink5399.xml"/><Relationship Id="rId829" Type="http://schemas.openxmlformats.org/officeDocument/2006/relationships/image" Target="../media/image12670.png"/><Relationship Id="rId230" Type="http://schemas.openxmlformats.org/officeDocument/2006/relationships/customXml" Target="../ink/ink5315.xml"/><Relationship Id="rId468" Type="http://schemas.openxmlformats.org/officeDocument/2006/relationships/image" Target="../media/image11790.png"/><Relationship Id="rId675" Type="http://schemas.openxmlformats.org/officeDocument/2006/relationships/customXml" Target="../ink/ink5643.xml"/><Relationship Id="rId25" Type="http://schemas.openxmlformats.org/officeDocument/2006/relationships/image" Target="../media/image12430.png"/><Relationship Id="rId328" Type="http://schemas.openxmlformats.org/officeDocument/2006/relationships/customXml" Target="../ink/ink5373.xml"/><Relationship Id="rId535" Type="http://schemas.openxmlformats.org/officeDocument/2006/relationships/image" Target="../media/image12040.png"/><Relationship Id="rId742" Type="http://schemas.openxmlformats.org/officeDocument/2006/relationships/image" Target="../media/image19.svg"/><Relationship Id="rId174" Type="http://schemas.openxmlformats.org/officeDocument/2006/relationships/image" Target="../media/image8652.png"/><Relationship Id="rId381" Type="http://schemas.openxmlformats.org/officeDocument/2006/relationships/customXml" Target="../ink/ink5410.xml"/><Relationship Id="rId602" Type="http://schemas.openxmlformats.org/officeDocument/2006/relationships/customXml" Target="../ink/ink5570.xml"/><Relationship Id="rId241" Type="http://schemas.openxmlformats.org/officeDocument/2006/relationships/customXml" Target="../ink/ink5323.xml"/><Relationship Id="rId479" Type="http://schemas.openxmlformats.org/officeDocument/2006/relationships/customXml" Target="../ink/ink5480.xml"/><Relationship Id="rId686" Type="http://schemas.openxmlformats.org/officeDocument/2006/relationships/customXml" Target="../ink/ink5654.xml"/><Relationship Id="rId36" Type="http://schemas.openxmlformats.org/officeDocument/2006/relationships/customXml" Target="../ink/ink5205.xml"/><Relationship Id="rId339" Type="http://schemas.openxmlformats.org/officeDocument/2006/relationships/customXml" Target="../ink/ink5379.xml"/><Relationship Id="rId546" Type="http://schemas.openxmlformats.org/officeDocument/2006/relationships/image" Target="../media/image12090.png"/><Relationship Id="rId753" Type="http://schemas.openxmlformats.org/officeDocument/2006/relationships/customXml" Target="../ink/ink5714.xml"/><Relationship Id="rId101" Type="http://schemas.openxmlformats.org/officeDocument/2006/relationships/image" Target="../media/image10690.png"/><Relationship Id="rId185" Type="http://schemas.openxmlformats.org/officeDocument/2006/relationships/image" Target="../media/image8702.png"/><Relationship Id="rId406" Type="http://schemas.openxmlformats.org/officeDocument/2006/relationships/customXml" Target="../ink/ink5434.xml"/><Relationship Id="rId392" Type="http://schemas.openxmlformats.org/officeDocument/2006/relationships/customXml" Target="../ink/ink5421.xml"/><Relationship Id="rId613" Type="http://schemas.openxmlformats.org/officeDocument/2006/relationships/customXml" Target="../ink/ink5581.xml"/><Relationship Id="rId697" Type="http://schemas.openxmlformats.org/officeDocument/2006/relationships/customXml" Target="../ink/ink5665.xml"/><Relationship Id="rId820" Type="http://schemas.openxmlformats.org/officeDocument/2006/relationships/customXml" Target="../ink/ink5760.xml"/><Relationship Id="rId252" Type="http://schemas.openxmlformats.org/officeDocument/2006/relationships/customXml" Target="../ink/ink5330.xml"/><Relationship Id="rId47" Type="http://schemas.openxmlformats.org/officeDocument/2006/relationships/image" Target="../media/image10270.png"/><Relationship Id="rId112" Type="http://schemas.openxmlformats.org/officeDocument/2006/relationships/customXml" Target="../ink/ink5244.xml"/><Relationship Id="rId557" Type="http://schemas.openxmlformats.org/officeDocument/2006/relationships/customXml" Target="../ink/ink5525.xml"/><Relationship Id="rId764" Type="http://schemas.openxmlformats.org/officeDocument/2006/relationships/customXml" Target="../ink/ink5723.xml"/><Relationship Id="rId196" Type="http://schemas.openxmlformats.org/officeDocument/2006/relationships/customXml" Target="../ink/ink5291.xml"/><Relationship Id="rId417" Type="http://schemas.openxmlformats.org/officeDocument/2006/relationships/image" Target="../media/image11630.png"/><Relationship Id="rId624" Type="http://schemas.openxmlformats.org/officeDocument/2006/relationships/customXml" Target="../ink/ink5592.xml"/><Relationship Id="rId831" Type="http://schemas.openxmlformats.org/officeDocument/2006/relationships/image" Target="../media/image12680.png"/><Relationship Id="rId263" Type="http://schemas.openxmlformats.org/officeDocument/2006/relationships/image" Target="../media/image8962.png"/><Relationship Id="rId470" Type="http://schemas.openxmlformats.org/officeDocument/2006/relationships/image" Target="../media/image11801.png"/><Relationship Id="rId58" Type="http://schemas.openxmlformats.org/officeDocument/2006/relationships/customXml" Target="../ink/ink5215.xml"/><Relationship Id="rId123" Type="http://schemas.openxmlformats.org/officeDocument/2006/relationships/customXml" Target="../ink/ink5250.xml"/><Relationship Id="rId330" Type="http://schemas.openxmlformats.org/officeDocument/2006/relationships/customXml" Target="../ink/ink5374.xml"/><Relationship Id="rId568" Type="http://schemas.openxmlformats.org/officeDocument/2006/relationships/customXml" Target="../ink/ink5536.xml"/><Relationship Id="rId775" Type="http://schemas.openxmlformats.org/officeDocument/2006/relationships/customXml" Target="../ink/ink5730.xml"/><Relationship Id="rId428" Type="http://schemas.openxmlformats.org/officeDocument/2006/relationships/customXml" Target="../ink/ink5448.xml"/><Relationship Id="rId635" Type="http://schemas.openxmlformats.org/officeDocument/2006/relationships/customXml" Target="../ink/ink5603.xml"/><Relationship Id="rId842" Type="http://schemas.openxmlformats.org/officeDocument/2006/relationships/customXml" Target="../ink/ink5771.xml"/><Relationship Id="rId274" Type="http://schemas.openxmlformats.org/officeDocument/2006/relationships/customXml" Target="../ink/ink5343.xml"/><Relationship Id="rId481" Type="http://schemas.openxmlformats.org/officeDocument/2006/relationships/customXml" Target="../ink/ink5481.xml"/><Relationship Id="rId702" Type="http://schemas.openxmlformats.org/officeDocument/2006/relationships/customXml" Target="../ink/ink5670.xml"/><Relationship Id="rId69" Type="http://schemas.openxmlformats.org/officeDocument/2006/relationships/image" Target="../media/image10550.png"/><Relationship Id="rId134" Type="http://schemas.openxmlformats.org/officeDocument/2006/relationships/image" Target="../media/image8513.png"/><Relationship Id="rId579" Type="http://schemas.openxmlformats.org/officeDocument/2006/relationships/customXml" Target="../ink/ink5547.xml"/><Relationship Id="rId786" Type="http://schemas.openxmlformats.org/officeDocument/2006/relationships/customXml" Target="../ink/ink5739.xml"/><Relationship Id="rId341" Type="http://schemas.openxmlformats.org/officeDocument/2006/relationships/image" Target="../media/image931.png"/><Relationship Id="rId439" Type="http://schemas.openxmlformats.org/officeDocument/2006/relationships/customXml" Target="../ink/ink5455.xml"/><Relationship Id="rId646" Type="http://schemas.openxmlformats.org/officeDocument/2006/relationships/customXml" Target="../ink/ink5614.xml"/><Relationship Id="rId201" Type="http://schemas.openxmlformats.org/officeDocument/2006/relationships/customXml" Target="../ink/ink5294.xml"/><Relationship Id="rId285" Type="http://schemas.openxmlformats.org/officeDocument/2006/relationships/image" Target="../media/image9052.png"/><Relationship Id="rId506" Type="http://schemas.openxmlformats.org/officeDocument/2006/relationships/customXml" Target="../ink/ink5495.xml"/><Relationship Id="rId853" Type="http://schemas.openxmlformats.org/officeDocument/2006/relationships/image" Target="../media/image12801.png"/><Relationship Id="rId492" Type="http://schemas.openxmlformats.org/officeDocument/2006/relationships/customXml" Target="../ink/ink5487.xml"/><Relationship Id="rId713" Type="http://schemas.openxmlformats.org/officeDocument/2006/relationships/customXml" Target="../ink/ink5681.xml"/><Relationship Id="rId797" Type="http://schemas.openxmlformats.org/officeDocument/2006/relationships/image" Target="../media/image10450.png"/><Relationship Id="rId145" Type="http://schemas.openxmlformats.org/officeDocument/2006/relationships/customXml" Target="../ink/ink5261.xml"/><Relationship Id="rId352" Type="http://schemas.openxmlformats.org/officeDocument/2006/relationships/image" Target="../media/image936.png"/><Relationship Id="rId212" Type="http://schemas.openxmlformats.org/officeDocument/2006/relationships/customXml" Target="../ink/ink5302.xml"/><Relationship Id="rId657" Type="http://schemas.openxmlformats.org/officeDocument/2006/relationships/customXml" Target="../ink/ink5625.xml"/><Relationship Id="rId296" Type="http://schemas.openxmlformats.org/officeDocument/2006/relationships/image" Target="../media/image9112.png"/><Relationship Id="rId517" Type="http://schemas.openxmlformats.org/officeDocument/2006/relationships/image" Target="../media/image11960.png"/><Relationship Id="rId724" Type="http://schemas.openxmlformats.org/officeDocument/2006/relationships/customXml" Target="../ink/ink5692.xml"/><Relationship Id="rId60" Type="http://schemas.openxmlformats.org/officeDocument/2006/relationships/customXml" Target="../ink/ink5216.xml"/><Relationship Id="rId156" Type="http://schemas.openxmlformats.org/officeDocument/2006/relationships/customXml" Target="../ink/ink5267.xml"/><Relationship Id="rId363" Type="http://schemas.openxmlformats.org/officeDocument/2006/relationships/customXml" Target="../ink/ink5393.xml"/><Relationship Id="rId570" Type="http://schemas.openxmlformats.org/officeDocument/2006/relationships/customXml" Target="../ink/ink5538.xml"/><Relationship Id="rId223" Type="http://schemas.openxmlformats.org/officeDocument/2006/relationships/customXml" Target="../ink/ink5310.xml"/><Relationship Id="rId430" Type="http://schemas.openxmlformats.org/officeDocument/2006/relationships/customXml" Target="../ink/ink5449.xml"/><Relationship Id="rId668" Type="http://schemas.openxmlformats.org/officeDocument/2006/relationships/customXml" Target="../ink/ink5636.xml"/><Relationship Id="rId18" Type="http://schemas.openxmlformats.org/officeDocument/2006/relationships/customXml" Target="../ink/ink5196.xml"/><Relationship Id="rId528" Type="http://schemas.openxmlformats.org/officeDocument/2006/relationships/image" Target="../media/image12010.png"/><Relationship Id="rId735" Type="http://schemas.openxmlformats.org/officeDocument/2006/relationships/customXml" Target="../ink/ink5703.xml"/><Relationship Id="rId167" Type="http://schemas.openxmlformats.org/officeDocument/2006/relationships/customXml" Target="../ink/ink5275.xml"/><Relationship Id="rId374" Type="http://schemas.openxmlformats.org/officeDocument/2006/relationships/customXml" Target="../ink/ink5403.xml"/><Relationship Id="rId581" Type="http://schemas.openxmlformats.org/officeDocument/2006/relationships/customXml" Target="../ink/ink5549.xml"/><Relationship Id="rId71" Type="http://schemas.openxmlformats.org/officeDocument/2006/relationships/image" Target="../media/image10560.png"/><Relationship Id="rId234" Type="http://schemas.openxmlformats.org/officeDocument/2006/relationships/image" Target="../media/image8862.png"/><Relationship Id="rId679" Type="http://schemas.openxmlformats.org/officeDocument/2006/relationships/customXml" Target="../ink/ink5647.xml"/><Relationship Id="rId802" Type="http://schemas.openxmlformats.org/officeDocument/2006/relationships/customXml" Target="../ink/ink5750.xml"/><Relationship Id="rId2" Type="http://schemas.openxmlformats.org/officeDocument/2006/relationships/customXml" Target="../ink/ink5188.xml"/><Relationship Id="rId29" Type="http://schemas.openxmlformats.org/officeDocument/2006/relationships/image" Target="../media/image12440.png"/><Relationship Id="rId441" Type="http://schemas.openxmlformats.org/officeDocument/2006/relationships/customXml" Target="../ink/ink5457.xml"/><Relationship Id="rId539" Type="http://schemas.openxmlformats.org/officeDocument/2006/relationships/customXml" Target="../ink/ink5514.xml"/><Relationship Id="rId746" Type="http://schemas.openxmlformats.org/officeDocument/2006/relationships/image" Target="../media/image12590.png"/><Relationship Id="rId178" Type="http://schemas.openxmlformats.org/officeDocument/2006/relationships/image" Target="../media/image8672.png"/><Relationship Id="rId301" Type="http://schemas.openxmlformats.org/officeDocument/2006/relationships/customXml" Target="../ink/ink5358.xml"/><Relationship Id="rId82" Type="http://schemas.openxmlformats.org/officeDocument/2006/relationships/customXml" Target="../ink/ink5227.xml"/><Relationship Id="rId385" Type="http://schemas.openxmlformats.org/officeDocument/2006/relationships/customXml" Target="../ink/ink5414.xml"/><Relationship Id="rId592" Type="http://schemas.openxmlformats.org/officeDocument/2006/relationships/customXml" Target="../ink/ink5560.xml"/><Relationship Id="rId606" Type="http://schemas.openxmlformats.org/officeDocument/2006/relationships/customXml" Target="../ink/ink5574.xml"/><Relationship Id="rId813" Type="http://schemas.openxmlformats.org/officeDocument/2006/relationships/image" Target="../media/image10510.png"/><Relationship Id="rId245" Type="http://schemas.openxmlformats.org/officeDocument/2006/relationships/customXml" Target="../ink/ink5325.xml"/><Relationship Id="rId452" Type="http://schemas.openxmlformats.org/officeDocument/2006/relationships/image" Target="../media/image11740.png"/><Relationship Id="rId105" Type="http://schemas.openxmlformats.org/officeDocument/2006/relationships/image" Target="../media/image10710.png"/><Relationship Id="rId312" Type="http://schemas.openxmlformats.org/officeDocument/2006/relationships/customXml" Target="../ink/ink5364.xml"/><Relationship Id="rId757" Type="http://schemas.openxmlformats.org/officeDocument/2006/relationships/image" Target="../media/image10340.png"/><Relationship Id="rId93" Type="http://schemas.openxmlformats.org/officeDocument/2006/relationships/image" Target="../media/image10650.png"/><Relationship Id="rId189" Type="http://schemas.openxmlformats.org/officeDocument/2006/relationships/image" Target="../media/image8722.png"/><Relationship Id="rId396" Type="http://schemas.openxmlformats.org/officeDocument/2006/relationships/customXml" Target="../ink/ink5425.xml"/><Relationship Id="rId617" Type="http://schemas.openxmlformats.org/officeDocument/2006/relationships/customXml" Target="../ink/ink5585.xml"/><Relationship Id="rId824" Type="http://schemas.openxmlformats.org/officeDocument/2006/relationships/customXml" Target="../ink/ink5762.xml"/><Relationship Id="rId256" Type="http://schemas.openxmlformats.org/officeDocument/2006/relationships/image" Target="../media/image8932.png"/><Relationship Id="rId463" Type="http://schemas.openxmlformats.org/officeDocument/2006/relationships/customXml" Target="../ink/ink5470.xml"/><Relationship Id="rId670" Type="http://schemas.openxmlformats.org/officeDocument/2006/relationships/customXml" Target="../ink/ink5638.xml"/><Relationship Id="rId116" Type="http://schemas.openxmlformats.org/officeDocument/2006/relationships/customXml" Target="../ink/ink5246.xml"/><Relationship Id="rId323" Type="http://schemas.openxmlformats.org/officeDocument/2006/relationships/customXml" Target="../ink/ink5370.xml"/><Relationship Id="rId530" Type="http://schemas.openxmlformats.org/officeDocument/2006/relationships/customXml" Target="../ink/ink5509.xml"/><Relationship Id="rId768" Type="http://schemas.openxmlformats.org/officeDocument/2006/relationships/image" Target="../media/image10360.png"/><Relationship Id="rId20" Type="http://schemas.openxmlformats.org/officeDocument/2006/relationships/customXml" Target="../ink/ink5197.xml"/><Relationship Id="rId628" Type="http://schemas.openxmlformats.org/officeDocument/2006/relationships/customXml" Target="../ink/ink5596.xml"/><Relationship Id="rId835" Type="http://schemas.openxmlformats.org/officeDocument/2006/relationships/image" Target="../media/image12701.png"/><Relationship Id="rId267" Type="http://schemas.openxmlformats.org/officeDocument/2006/relationships/customXml" Target="../ink/ink5339.xml"/><Relationship Id="rId474" Type="http://schemas.openxmlformats.org/officeDocument/2006/relationships/customXml" Target="../ink/ink5477.xml"/><Relationship Id="rId127" Type="http://schemas.openxmlformats.org/officeDocument/2006/relationships/customXml" Target="../ink/ink5252.xml"/><Relationship Id="rId681" Type="http://schemas.openxmlformats.org/officeDocument/2006/relationships/customXml" Target="../ink/ink5649.xml"/><Relationship Id="rId779" Type="http://schemas.openxmlformats.org/officeDocument/2006/relationships/image" Target="../media/image10410.png"/><Relationship Id="rId31" Type="http://schemas.openxmlformats.org/officeDocument/2006/relationships/image" Target="../media/image12450.png"/><Relationship Id="rId334" Type="http://schemas.openxmlformats.org/officeDocument/2006/relationships/customXml" Target="../ink/ink5376.xml"/><Relationship Id="rId541" Type="http://schemas.openxmlformats.org/officeDocument/2006/relationships/customXml" Target="../ink/ink5515.xml"/><Relationship Id="rId639" Type="http://schemas.openxmlformats.org/officeDocument/2006/relationships/customXml" Target="../ink/ink5607.xml"/><Relationship Id="rId180" Type="http://schemas.openxmlformats.org/officeDocument/2006/relationships/image" Target="../media/image8682.png"/><Relationship Id="rId278" Type="http://schemas.openxmlformats.org/officeDocument/2006/relationships/customXml" Target="../ink/ink5345.xml"/><Relationship Id="rId401" Type="http://schemas.openxmlformats.org/officeDocument/2006/relationships/customXml" Target="../ink/ink5430.xml"/><Relationship Id="rId846" Type="http://schemas.openxmlformats.org/officeDocument/2006/relationships/customXml" Target="../ink/ink5772.xml"/><Relationship Id="rId485" Type="http://schemas.openxmlformats.org/officeDocument/2006/relationships/image" Target="../media/image973.png"/><Relationship Id="rId692" Type="http://schemas.openxmlformats.org/officeDocument/2006/relationships/customXml" Target="../ink/ink5660.xml"/><Relationship Id="rId706" Type="http://schemas.openxmlformats.org/officeDocument/2006/relationships/customXml" Target="../ink/ink5674.xml"/><Relationship Id="rId42" Type="http://schemas.openxmlformats.org/officeDocument/2006/relationships/customXml" Target="../ink/ink5208.xml"/><Relationship Id="rId138" Type="http://schemas.openxmlformats.org/officeDocument/2006/relationships/image" Target="../media/image10950.png"/><Relationship Id="rId345" Type="http://schemas.openxmlformats.org/officeDocument/2006/relationships/image" Target="../media/image933.png"/><Relationship Id="rId552" Type="http://schemas.openxmlformats.org/officeDocument/2006/relationships/customXml" Target="../ink/ink5521.xml"/><Relationship Id="rId191" Type="http://schemas.openxmlformats.org/officeDocument/2006/relationships/customXml" Target="../ink/ink5288.xml"/><Relationship Id="rId205" Type="http://schemas.openxmlformats.org/officeDocument/2006/relationships/image" Target="../media/image8782.png"/><Relationship Id="rId412" Type="http://schemas.openxmlformats.org/officeDocument/2006/relationships/customXml" Target="../ink/ink5438.xml"/><Relationship Id="rId289" Type="http://schemas.openxmlformats.org/officeDocument/2006/relationships/image" Target="../media/image9072.png"/><Relationship Id="rId496" Type="http://schemas.openxmlformats.org/officeDocument/2006/relationships/customXml" Target="../ink/ink5489.xml"/><Relationship Id="rId717" Type="http://schemas.openxmlformats.org/officeDocument/2006/relationships/customXml" Target="../ink/ink5685.xml"/><Relationship Id="rId53" Type="http://schemas.openxmlformats.org/officeDocument/2006/relationships/customXml" Target="../ink/ink5213.xml"/><Relationship Id="rId149" Type="http://schemas.openxmlformats.org/officeDocument/2006/relationships/customXml" Target="../ink/ink5263.xml"/><Relationship Id="rId356" Type="http://schemas.openxmlformats.org/officeDocument/2006/relationships/image" Target="../media/image938.png"/><Relationship Id="rId563" Type="http://schemas.openxmlformats.org/officeDocument/2006/relationships/customXml" Target="../ink/ink5531.xml"/><Relationship Id="rId770" Type="http://schemas.openxmlformats.org/officeDocument/2006/relationships/image" Target="../media/image10370.png"/><Relationship Id="rId216" Type="http://schemas.openxmlformats.org/officeDocument/2006/relationships/customXml" Target="../ink/ink5306.xml"/><Relationship Id="rId423" Type="http://schemas.openxmlformats.org/officeDocument/2006/relationships/image" Target="../media/image11650.png"/><Relationship Id="rId630" Type="http://schemas.openxmlformats.org/officeDocument/2006/relationships/customXml" Target="../ink/ink5598.xml"/><Relationship Id="rId728" Type="http://schemas.openxmlformats.org/officeDocument/2006/relationships/customXml" Target="../ink/ink5696.xml"/><Relationship Id="rId64" Type="http://schemas.openxmlformats.org/officeDocument/2006/relationships/customXml" Target="../ink/ink5218.xml"/><Relationship Id="rId367" Type="http://schemas.openxmlformats.org/officeDocument/2006/relationships/customXml" Target="../ink/ink5396.xml"/><Relationship Id="rId574" Type="http://schemas.openxmlformats.org/officeDocument/2006/relationships/customXml" Target="../ink/ink5542.xml"/><Relationship Id="rId227" Type="http://schemas.openxmlformats.org/officeDocument/2006/relationships/customXml" Target="../ink/ink5313.xml"/><Relationship Id="rId781" Type="http://schemas.openxmlformats.org/officeDocument/2006/relationships/customXml" Target="../ink/ink5734.xml"/><Relationship Id="rId434" Type="http://schemas.openxmlformats.org/officeDocument/2006/relationships/image" Target="../media/image11680.png"/><Relationship Id="rId641" Type="http://schemas.openxmlformats.org/officeDocument/2006/relationships/customXml" Target="../ink/ink5609.xml"/><Relationship Id="rId739" Type="http://schemas.openxmlformats.org/officeDocument/2006/relationships/customXml" Target="../ink/ink5707.xml"/><Relationship Id="rId280" Type="http://schemas.openxmlformats.org/officeDocument/2006/relationships/customXml" Target="../ink/ink5346.xml"/><Relationship Id="rId501" Type="http://schemas.openxmlformats.org/officeDocument/2006/relationships/image" Target="../media/image11901.png"/><Relationship Id="rId75" Type="http://schemas.openxmlformats.org/officeDocument/2006/relationships/image" Target="../media/image10580.png"/><Relationship Id="rId140" Type="http://schemas.openxmlformats.org/officeDocument/2006/relationships/image" Target="../media/image10960.png"/><Relationship Id="rId378" Type="http://schemas.openxmlformats.org/officeDocument/2006/relationships/customXml" Target="../ink/ink5407.xml"/><Relationship Id="rId585" Type="http://schemas.openxmlformats.org/officeDocument/2006/relationships/customXml" Target="../ink/ink5553.xml"/><Relationship Id="rId792" Type="http://schemas.openxmlformats.org/officeDocument/2006/relationships/customXml" Target="../ink/ink5743.xml"/><Relationship Id="rId806" Type="http://schemas.openxmlformats.org/officeDocument/2006/relationships/image" Target="../media/image10480.png"/><Relationship Id="rId6" Type="http://schemas.openxmlformats.org/officeDocument/2006/relationships/customXml" Target="../ink/ink5190.xml"/><Relationship Id="rId238" Type="http://schemas.openxmlformats.org/officeDocument/2006/relationships/customXml" Target="../ink/ink5320.xml"/><Relationship Id="rId445" Type="http://schemas.openxmlformats.org/officeDocument/2006/relationships/customXml" Target="../ink/ink5460.xml"/><Relationship Id="rId652" Type="http://schemas.openxmlformats.org/officeDocument/2006/relationships/customXml" Target="../ink/ink5620.xml"/><Relationship Id="rId291" Type="http://schemas.openxmlformats.org/officeDocument/2006/relationships/customXml" Target="../ink/ink5353.xml"/><Relationship Id="rId305" Type="http://schemas.openxmlformats.org/officeDocument/2006/relationships/customXml" Target="../ink/ink5360.xml"/><Relationship Id="rId512" Type="http://schemas.openxmlformats.org/officeDocument/2006/relationships/customXml" Target="../ink/ink5498.xml"/><Relationship Id="rId86" Type="http://schemas.openxmlformats.org/officeDocument/2006/relationships/customXml" Target="../ink/ink5231.xml"/><Relationship Id="rId151" Type="http://schemas.openxmlformats.org/officeDocument/2006/relationships/customXml" Target="../ink/ink5264.xml"/><Relationship Id="rId389" Type="http://schemas.openxmlformats.org/officeDocument/2006/relationships/customXml" Target="../ink/ink5418.xml"/><Relationship Id="rId596" Type="http://schemas.openxmlformats.org/officeDocument/2006/relationships/customXml" Target="../ink/ink5564.xml"/><Relationship Id="rId817" Type="http://schemas.openxmlformats.org/officeDocument/2006/relationships/image" Target="../media/image12620.png"/><Relationship Id="rId249" Type="http://schemas.openxmlformats.org/officeDocument/2006/relationships/customXml" Target="../ink/ink5328.xml"/><Relationship Id="rId456" Type="http://schemas.openxmlformats.org/officeDocument/2006/relationships/customXml" Target="../ink/ink5466.xml"/><Relationship Id="rId663" Type="http://schemas.openxmlformats.org/officeDocument/2006/relationships/customXml" Target="../ink/ink5631.xml"/><Relationship Id="rId13" Type="http://schemas.openxmlformats.org/officeDocument/2006/relationships/image" Target="../media/image12370.png"/><Relationship Id="rId109" Type="http://schemas.openxmlformats.org/officeDocument/2006/relationships/image" Target="../media/image10730.png"/><Relationship Id="rId316" Type="http://schemas.openxmlformats.org/officeDocument/2006/relationships/image" Target="../media/image9202.png"/><Relationship Id="rId523" Type="http://schemas.openxmlformats.org/officeDocument/2006/relationships/image" Target="../media/image11990.png"/><Relationship Id="rId97" Type="http://schemas.openxmlformats.org/officeDocument/2006/relationships/image" Target="../media/image10670.png"/><Relationship Id="rId730" Type="http://schemas.openxmlformats.org/officeDocument/2006/relationships/customXml" Target="../ink/ink5698.xml"/><Relationship Id="rId828" Type="http://schemas.openxmlformats.org/officeDocument/2006/relationships/customXml" Target="../ink/ink5764.xml"/><Relationship Id="rId162" Type="http://schemas.openxmlformats.org/officeDocument/2006/relationships/customXml" Target="../ink/ink5271.xml"/><Relationship Id="rId467" Type="http://schemas.openxmlformats.org/officeDocument/2006/relationships/customXml" Target="../ink/ink5473.xml"/><Relationship Id="rId674" Type="http://schemas.openxmlformats.org/officeDocument/2006/relationships/customXml" Target="../ink/ink5642.xml"/><Relationship Id="rId24" Type="http://schemas.openxmlformats.org/officeDocument/2006/relationships/customXml" Target="../ink/ink5199.xml"/><Relationship Id="rId327" Type="http://schemas.openxmlformats.org/officeDocument/2006/relationships/image" Target="../media/image925.png"/><Relationship Id="rId534" Type="http://schemas.openxmlformats.org/officeDocument/2006/relationships/customXml" Target="../ink/ink5511.xml"/><Relationship Id="rId741" Type="http://schemas.openxmlformats.org/officeDocument/2006/relationships/image" Target="../media/image18.png"/><Relationship Id="rId839" Type="http://schemas.openxmlformats.org/officeDocument/2006/relationships/image" Target="../media/image12720.png"/><Relationship Id="rId173" Type="http://schemas.openxmlformats.org/officeDocument/2006/relationships/customXml" Target="../ink/ink5278.xml"/><Relationship Id="rId380" Type="http://schemas.openxmlformats.org/officeDocument/2006/relationships/customXml" Target="../ink/ink5409.xml"/><Relationship Id="rId601" Type="http://schemas.openxmlformats.org/officeDocument/2006/relationships/customXml" Target="../ink/ink5569.xml"/><Relationship Id="rId240" Type="http://schemas.openxmlformats.org/officeDocument/2006/relationships/customXml" Target="../ink/ink5322.xml"/><Relationship Id="rId478" Type="http://schemas.openxmlformats.org/officeDocument/2006/relationships/image" Target="../media/image11830.png"/><Relationship Id="rId685" Type="http://schemas.openxmlformats.org/officeDocument/2006/relationships/customXml" Target="../ink/ink5653.xml"/><Relationship Id="rId850" Type="http://schemas.openxmlformats.org/officeDocument/2006/relationships/customXml" Target="../ink/ink5774.xml"/><Relationship Id="rId35" Type="http://schemas.openxmlformats.org/officeDocument/2006/relationships/image" Target="../media/image12470.png"/><Relationship Id="rId77" Type="http://schemas.openxmlformats.org/officeDocument/2006/relationships/image" Target="../media/image10590.png"/><Relationship Id="rId100" Type="http://schemas.openxmlformats.org/officeDocument/2006/relationships/customXml" Target="../ink/ink5238.xml"/><Relationship Id="rId282" Type="http://schemas.openxmlformats.org/officeDocument/2006/relationships/image" Target="../media/image9042.png"/><Relationship Id="rId338" Type="http://schemas.openxmlformats.org/officeDocument/2006/relationships/image" Target="../media/image930.png"/><Relationship Id="rId503" Type="http://schemas.openxmlformats.org/officeDocument/2006/relationships/customXml" Target="../ink/ink5493.xml"/><Relationship Id="rId545" Type="http://schemas.openxmlformats.org/officeDocument/2006/relationships/customXml" Target="../ink/ink5517.xml"/><Relationship Id="rId587" Type="http://schemas.openxmlformats.org/officeDocument/2006/relationships/customXml" Target="../ink/ink5555.xml"/><Relationship Id="rId710" Type="http://schemas.openxmlformats.org/officeDocument/2006/relationships/customXml" Target="../ink/ink5678.xml"/><Relationship Id="rId752" Type="http://schemas.openxmlformats.org/officeDocument/2006/relationships/customXml" Target="../ink/ink5713.xml"/><Relationship Id="rId808" Type="http://schemas.openxmlformats.org/officeDocument/2006/relationships/customXml" Target="../ink/ink5754.xml"/><Relationship Id="rId8" Type="http://schemas.openxmlformats.org/officeDocument/2006/relationships/customXml" Target="../ink/ink5191.xml"/><Relationship Id="rId142" Type="http://schemas.openxmlformats.org/officeDocument/2006/relationships/image" Target="../media/image12560.png"/><Relationship Id="rId184" Type="http://schemas.openxmlformats.org/officeDocument/2006/relationships/customXml" Target="../ink/ink5284.xml"/><Relationship Id="rId391" Type="http://schemas.openxmlformats.org/officeDocument/2006/relationships/customXml" Target="../ink/ink5420.xml"/><Relationship Id="rId405" Type="http://schemas.openxmlformats.org/officeDocument/2006/relationships/customXml" Target="../ink/ink5433.xml"/><Relationship Id="rId447" Type="http://schemas.openxmlformats.org/officeDocument/2006/relationships/customXml" Target="../ink/ink5461.xml"/><Relationship Id="rId612" Type="http://schemas.openxmlformats.org/officeDocument/2006/relationships/customXml" Target="../ink/ink5580.xml"/><Relationship Id="rId794" Type="http://schemas.openxmlformats.org/officeDocument/2006/relationships/customXml" Target="../ink/ink5745.xml"/><Relationship Id="rId251" Type="http://schemas.openxmlformats.org/officeDocument/2006/relationships/customXml" Target="../ink/ink5329.xml"/><Relationship Id="rId489" Type="http://schemas.openxmlformats.org/officeDocument/2006/relationships/image" Target="../media/image975.png"/><Relationship Id="rId654" Type="http://schemas.openxmlformats.org/officeDocument/2006/relationships/customXml" Target="../ink/ink5622.xml"/><Relationship Id="rId696" Type="http://schemas.openxmlformats.org/officeDocument/2006/relationships/customXml" Target="../ink/ink5664.xml"/><Relationship Id="rId46" Type="http://schemas.openxmlformats.org/officeDocument/2006/relationships/customXml" Target="../ink/ink5210.xml"/><Relationship Id="rId293" Type="http://schemas.openxmlformats.org/officeDocument/2006/relationships/customXml" Target="../ink/ink5354.xml"/><Relationship Id="rId307" Type="http://schemas.openxmlformats.org/officeDocument/2006/relationships/customXml" Target="../ink/ink5361.xml"/><Relationship Id="rId349" Type="http://schemas.openxmlformats.org/officeDocument/2006/relationships/customXml" Target="../ink/ink5385.xml"/><Relationship Id="rId514" Type="http://schemas.openxmlformats.org/officeDocument/2006/relationships/image" Target="../media/image11950.png"/><Relationship Id="rId556" Type="http://schemas.openxmlformats.org/officeDocument/2006/relationships/customXml" Target="../ink/ink5524.xml"/><Relationship Id="rId721" Type="http://schemas.openxmlformats.org/officeDocument/2006/relationships/customXml" Target="../ink/ink5689.xml"/><Relationship Id="rId763" Type="http://schemas.openxmlformats.org/officeDocument/2006/relationships/customXml" Target="../ink/ink5722.xml"/><Relationship Id="rId88" Type="http://schemas.openxmlformats.org/officeDocument/2006/relationships/customXml" Target="../ink/ink5232.xml"/><Relationship Id="rId111" Type="http://schemas.openxmlformats.org/officeDocument/2006/relationships/image" Target="../media/image10740.png"/><Relationship Id="rId153" Type="http://schemas.openxmlformats.org/officeDocument/2006/relationships/customXml" Target="../ink/ink5265.xml"/><Relationship Id="rId195" Type="http://schemas.openxmlformats.org/officeDocument/2006/relationships/customXml" Target="../ink/ink5290.xml"/><Relationship Id="rId209" Type="http://schemas.openxmlformats.org/officeDocument/2006/relationships/customXml" Target="../ink/ink5299.xml"/><Relationship Id="rId360" Type="http://schemas.openxmlformats.org/officeDocument/2006/relationships/customXml" Target="../ink/ink5391.xml"/><Relationship Id="rId416" Type="http://schemas.openxmlformats.org/officeDocument/2006/relationships/customXml" Target="../ink/ink5440.xml"/><Relationship Id="rId598" Type="http://schemas.openxmlformats.org/officeDocument/2006/relationships/customXml" Target="../ink/ink5566.xml"/><Relationship Id="rId819" Type="http://schemas.openxmlformats.org/officeDocument/2006/relationships/image" Target="../media/image12630.png"/><Relationship Id="rId220" Type="http://schemas.openxmlformats.org/officeDocument/2006/relationships/customXml" Target="../ink/ink5308.xml"/><Relationship Id="rId458" Type="http://schemas.openxmlformats.org/officeDocument/2006/relationships/customXml" Target="../ink/ink5467.xml"/><Relationship Id="rId623" Type="http://schemas.openxmlformats.org/officeDocument/2006/relationships/customXml" Target="../ink/ink5591.xml"/><Relationship Id="rId665" Type="http://schemas.openxmlformats.org/officeDocument/2006/relationships/customXml" Target="../ink/ink5633.xml"/><Relationship Id="rId830" Type="http://schemas.openxmlformats.org/officeDocument/2006/relationships/customXml" Target="../ink/ink5765.xml"/><Relationship Id="rId15" Type="http://schemas.openxmlformats.org/officeDocument/2006/relationships/image" Target="../media/image12380.png"/><Relationship Id="rId57" Type="http://schemas.openxmlformats.org/officeDocument/2006/relationships/image" Target="../media/image4.png"/><Relationship Id="rId262" Type="http://schemas.openxmlformats.org/officeDocument/2006/relationships/customXml" Target="../ink/ink5336.xml"/><Relationship Id="rId318" Type="http://schemas.openxmlformats.org/officeDocument/2006/relationships/image" Target="../media/image9212.png"/><Relationship Id="rId525" Type="http://schemas.openxmlformats.org/officeDocument/2006/relationships/customXml" Target="../ink/ink5506.xml"/><Relationship Id="rId567" Type="http://schemas.openxmlformats.org/officeDocument/2006/relationships/customXml" Target="../ink/ink5535.xml"/><Relationship Id="rId732" Type="http://schemas.openxmlformats.org/officeDocument/2006/relationships/customXml" Target="../ink/ink5700.xml"/><Relationship Id="rId99" Type="http://schemas.openxmlformats.org/officeDocument/2006/relationships/image" Target="../media/image10680.png"/><Relationship Id="rId122" Type="http://schemas.openxmlformats.org/officeDocument/2006/relationships/image" Target="../media/image10790.png"/><Relationship Id="rId164" Type="http://schemas.openxmlformats.org/officeDocument/2006/relationships/image" Target="../media/image8613.png"/><Relationship Id="rId371" Type="http://schemas.openxmlformats.org/officeDocument/2006/relationships/customXml" Target="../ink/ink5400.xml"/><Relationship Id="rId774" Type="http://schemas.openxmlformats.org/officeDocument/2006/relationships/image" Target="../media/image10390.png"/><Relationship Id="rId427" Type="http://schemas.openxmlformats.org/officeDocument/2006/relationships/customXml" Target="../ink/ink5447.xml"/><Relationship Id="rId469" Type="http://schemas.openxmlformats.org/officeDocument/2006/relationships/customXml" Target="../ink/ink5474.xml"/><Relationship Id="rId634" Type="http://schemas.openxmlformats.org/officeDocument/2006/relationships/customXml" Target="../ink/ink5602.xml"/><Relationship Id="rId676" Type="http://schemas.openxmlformats.org/officeDocument/2006/relationships/customXml" Target="../ink/ink5644.xml"/><Relationship Id="rId841" Type="http://schemas.openxmlformats.org/officeDocument/2006/relationships/image" Target="../media/image12730.png"/><Relationship Id="rId26" Type="http://schemas.openxmlformats.org/officeDocument/2006/relationships/customXml" Target="../ink/ink5200.xml"/><Relationship Id="rId231" Type="http://schemas.openxmlformats.org/officeDocument/2006/relationships/image" Target="../media/image8852.png"/><Relationship Id="rId273" Type="http://schemas.openxmlformats.org/officeDocument/2006/relationships/image" Target="../media/image9003.png"/><Relationship Id="rId329" Type="http://schemas.openxmlformats.org/officeDocument/2006/relationships/image" Target="../media/image926.png"/><Relationship Id="rId480" Type="http://schemas.openxmlformats.org/officeDocument/2006/relationships/image" Target="../media/image11840.png"/><Relationship Id="rId536" Type="http://schemas.openxmlformats.org/officeDocument/2006/relationships/customXml" Target="../ink/ink5512.xml"/><Relationship Id="rId701" Type="http://schemas.openxmlformats.org/officeDocument/2006/relationships/customXml" Target="../ink/ink5669.xml"/><Relationship Id="rId68" Type="http://schemas.openxmlformats.org/officeDocument/2006/relationships/customXml" Target="../ink/ink5220.xml"/><Relationship Id="rId133" Type="http://schemas.openxmlformats.org/officeDocument/2006/relationships/customXml" Target="../ink/ink5255.xml"/><Relationship Id="rId175" Type="http://schemas.openxmlformats.org/officeDocument/2006/relationships/customXml" Target="../ink/ink5279.xml"/><Relationship Id="rId340" Type="http://schemas.openxmlformats.org/officeDocument/2006/relationships/customXml" Target="../ink/ink5380.xml"/><Relationship Id="rId578" Type="http://schemas.openxmlformats.org/officeDocument/2006/relationships/customXml" Target="../ink/ink5546.xml"/><Relationship Id="rId743" Type="http://schemas.openxmlformats.org/officeDocument/2006/relationships/image" Target="../media/image13.png"/><Relationship Id="rId785" Type="http://schemas.openxmlformats.org/officeDocument/2006/relationships/customXml" Target="../ink/ink5738.xml"/><Relationship Id="rId200" Type="http://schemas.openxmlformats.org/officeDocument/2006/relationships/image" Target="../media/image8762.png"/><Relationship Id="rId382" Type="http://schemas.openxmlformats.org/officeDocument/2006/relationships/customXml" Target="../ink/ink5411.xml"/><Relationship Id="rId438" Type="http://schemas.openxmlformats.org/officeDocument/2006/relationships/image" Target="../media/image11690.png"/><Relationship Id="rId603" Type="http://schemas.openxmlformats.org/officeDocument/2006/relationships/customXml" Target="../ink/ink5571.xml"/><Relationship Id="rId645" Type="http://schemas.openxmlformats.org/officeDocument/2006/relationships/customXml" Target="../ink/ink5613.xml"/><Relationship Id="rId687" Type="http://schemas.openxmlformats.org/officeDocument/2006/relationships/customXml" Target="../ink/ink5655.xml"/><Relationship Id="rId810" Type="http://schemas.openxmlformats.org/officeDocument/2006/relationships/customXml" Target="../ink/ink5755.xml"/><Relationship Id="rId852" Type="http://schemas.openxmlformats.org/officeDocument/2006/relationships/customXml" Target="../ink/ink5775.xml"/><Relationship Id="rId242" Type="http://schemas.openxmlformats.org/officeDocument/2006/relationships/image" Target="../media/image8882.png"/><Relationship Id="rId284" Type="http://schemas.openxmlformats.org/officeDocument/2006/relationships/customXml" Target="../ink/ink5349.xml"/><Relationship Id="rId491" Type="http://schemas.openxmlformats.org/officeDocument/2006/relationships/image" Target="../media/image11860.png"/><Relationship Id="rId505" Type="http://schemas.openxmlformats.org/officeDocument/2006/relationships/image" Target="../media/image11910.png"/><Relationship Id="rId712" Type="http://schemas.openxmlformats.org/officeDocument/2006/relationships/customXml" Target="../ink/ink5680.xml"/><Relationship Id="rId37" Type="http://schemas.openxmlformats.org/officeDocument/2006/relationships/image" Target="../media/image12480.png"/><Relationship Id="rId79" Type="http://schemas.openxmlformats.org/officeDocument/2006/relationships/image" Target="../media/image10601.png"/><Relationship Id="rId102" Type="http://schemas.openxmlformats.org/officeDocument/2006/relationships/customXml" Target="../ink/ink5239.xml"/><Relationship Id="rId144" Type="http://schemas.openxmlformats.org/officeDocument/2006/relationships/image" Target="../media/image11040.png"/><Relationship Id="rId547" Type="http://schemas.openxmlformats.org/officeDocument/2006/relationships/customXml" Target="../ink/ink5518.xml"/><Relationship Id="rId589" Type="http://schemas.openxmlformats.org/officeDocument/2006/relationships/customXml" Target="../ink/ink5557.xml"/><Relationship Id="rId754" Type="http://schemas.openxmlformats.org/officeDocument/2006/relationships/customXml" Target="../ink/ink5715.xml"/><Relationship Id="rId796" Type="http://schemas.openxmlformats.org/officeDocument/2006/relationships/customXml" Target="../ink/ink5746.xml"/><Relationship Id="rId90" Type="http://schemas.openxmlformats.org/officeDocument/2006/relationships/customXml" Target="../ink/ink5233.xml"/><Relationship Id="rId186" Type="http://schemas.openxmlformats.org/officeDocument/2006/relationships/customXml" Target="../ink/ink5285.xml"/><Relationship Id="rId351" Type="http://schemas.openxmlformats.org/officeDocument/2006/relationships/customXml" Target="../ink/ink5386.xml"/><Relationship Id="rId393" Type="http://schemas.openxmlformats.org/officeDocument/2006/relationships/customXml" Target="../ink/ink5422.xml"/><Relationship Id="rId407" Type="http://schemas.openxmlformats.org/officeDocument/2006/relationships/customXml" Target="../ink/ink5435.xml"/><Relationship Id="rId449" Type="http://schemas.openxmlformats.org/officeDocument/2006/relationships/customXml" Target="../ink/ink5462.xml"/><Relationship Id="rId614" Type="http://schemas.openxmlformats.org/officeDocument/2006/relationships/customXml" Target="../ink/ink5582.xml"/><Relationship Id="rId656" Type="http://schemas.openxmlformats.org/officeDocument/2006/relationships/customXml" Target="../ink/ink5624.xml"/><Relationship Id="rId821" Type="http://schemas.openxmlformats.org/officeDocument/2006/relationships/image" Target="../media/image12640.png"/><Relationship Id="rId211" Type="http://schemas.openxmlformats.org/officeDocument/2006/relationships/customXml" Target="../ink/ink5301.xml"/><Relationship Id="rId253" Type="http://schemas.openxmlformats.org/officeDocument/2006/relationships/customXml" Target="../ink/ink5331.xml"/><Relationship Id="rId295" Type="http://schemas.openxmlformats.org/officeDocument/2006/relationships/customXml" Target="../ink/ink5355.xml"/><Relationship Id="rId309" Type="http://schemas.openxmlformats.org/officeDocument/2006/relationships/customXml" Target="../ink/ink5362.xml"/><Relationship Id="rId460" Type="http://schemas.openxmlformats.org/officeDocument/2006/relationships/image" Target="../media/image11770.png"/><Relationship Id="rId516" Type="http://schemas.openxmlformats.org/officeDocument/2006/relationships/customXml" Target="../ink/ink5501.xml"/><Relationship Id="rId698" Type="http://schemas.openxmlformats.org/officeDocument/2006/relationships/customXml" Target="../ink/ink5666.xml"/><Relationship Id="rId48" Type="http://schemas.openxmlformats.org/officeDocument/2006/relationships/image" Target="../media/image3.png"/><Relationship Id="rId113" Type="http://schemas.openxmlformats.org/officeDocument/2006/relationships/image" Target="../media/image10750.png"/><Relationship Id="rId320" Type="http://schemas.openxmlformats.org/officeDocument/2006/relationships/image" Target="../media/image9222.png"/><Relationship Id="rId558" Type="http://schemas.openxmlformats.org/officeDocument/2006/relationships/customXml" Target="../ink/ink5526.xml"/><Relationship Id="rId723" Type="http://schemas.openxmlformats.org/officeDocument/2006/relationships/customXml" Target="../ink/ink5691.xml"/><Relationship Id="rId765" Type="http://schemas.openxmlformats.org/officeDocument/2006/relationships/customXml" Target="../ink/ink5724.xml"/><Relationship Id="rId155" Type="http://schemas.openxmlformats.org/officeDocument/2006/relationships/customXml" Target="../ink/ink5266.xml"/><Relationship Id="rId197" Type="http://schemas.openxmlformats.org/officeDocument/2006/relationships/image" Target="../media/image8752.png"/><Relationship Id="rId362" Type="http://schemas.openxmlformats.org/officeDocument/2006/relationships/customXml" Target="../ink/ink5392.xml"/><Relationship Id="rId418" Type="http://schemas.openxmlformats.org/officeDocument/2006/relationships/customXml" Target="../ink/ink5441.xml"/><Relationship Id="rId625" Type="http://schemas.openxmlformats.org/officeDocument/2006/relationships/customXml" Target="../ink/ink5593.xml"/><Relationship Id="rId832" Type="http://schemas.openxmlformats.org/officeDocument/2006/relationships/customXml" Target="../ink/ink5766.xml"/><Relationship Id="rId222" Type="http://schemas.openxmlformats.org/officeDocument/2006/relationships/image" Target="../media/image8822.png"/><Relationship Id="rId264" Type="http://schemas.openxmlformats.org/officeDocument/2006/relationships/customXml" Target="../ink/ink5337.xml"/><Relationship Id="rId471" Type="http://schemas.openxmlformats.org/officeDocument/2006/relationships/customXml" Target="../ink/ink5475.xml"/><Relationship Id="rId667" Type="http://schemas.openxmlformats.org/officeDocument/2006/relationships/customXml" Target="../ink/ink5635.xml"/><Relationship Id="rId17" Type="http://schemas.openxmlformats.org/officeDocument/2006/relationships/image" Target="../media/image12390.png"/><Relationship Id="rId59" Type="http://schemas.openxmlformats.org/officeDocument/2006/relationships/image" Target="../media/image7783.png"/><Relationship Id="rId124" Type="http://schemas.openxmlformats.org/officeDocument/2006/relationships/image" Target="../media/image12540.png"/><Relationship Id="rId527" Type="http://schemas.openxmlformats.org/officeDocument/2006/relationships/customXml" Target="../ink/ink5507.xml"/><Relationship Id="rId569" Type="http://schemas.openxmlformats.org/officeDocument/2006/relationships/customXml" Target="../ink/ink5537.xml"/><Relationship Id="rId734" Type="http://schemas.openxmlformats.org/officeDocument/2006/relationships/customXml" Target="../ink/ink5702.xml"/><Relationship Id="rId776" Type="http://schemas.openxmlformats.org/officeDocument/2006/relationships/customXml" Target="../ink/ink5731.xml"/><Relationship Id="rId70" Type="http://schemas.openxmlformats.org/officeDocument/2006/relationships/customXml" Target="../ink/ink5221.xml"/><Relationship Id="rId166" Type="http://schemas.openxmlformats.org/officeDocument/2006/relationships/customXml" Target="../ink/ink5274.xml"/><Relationship Id="rId331" Type="http://schemas.openxmlformats.org/officeDocument/2006/relationships/image" Target="../media/image927.png"/><Relationship Id="rId373" Type="http://schemas.openxmlformats.org/officeDocument/2006/relationships/customXml" Target="../ink/ink5402.xml"/><Relationship Id="rId429" Type="http://schemas.openxmlformats.org/officeDocument/2006/relationships/image" Target="../media/image11670.png"/><Relationship Id="rId580" Type="http://schemas.openxmlformats.org/officeDocument/2006/relationships/customXml" Target="../ink/ink5548.xml"/><Relationship Id="rId636" Type="http://schemas.openxmlformats.org/officeDocument/2006/relationships/customXml" Target="../ink/ink5604.xml"/><Relationship Id="rId801" Type="http://schemas.openxmlformats.org/officeDocument/2006/relationships/customXml" Target="../ink/ink5749.xml"/><Relationship Id="rId1" Type="http://schemas.openxmlformats.org/officeDocument/2006/relationships/slideLayout" Target="../slideLayouts/slideLayout1.xml"/><Relationship Id="rId233" Type="http://schemas.openxmlformats.org/officeDocument/2006/relationships/customXml" Target="../ink/ink5317.xml"/><Relationship Id="rId440" Type="http://schemas.openxmlformats.org/officeDocument/2006/relationships/customXml" Target="../ink/ink5456.xml"/><Relationship Id="rId678" Type="http://schemas.openxmlformats.org/officeDocument/2006/relationships/customXml" Target="../ink/ink5646.xml"/><Relationship Id="rId843" Type="http://schemas.openxmlformats.org/officeDocument/2006/relationships/image" Target="../media/image12740.png"/><Relationship Id="rId28" Type="http://schemas.openxmlformats.org/officeDocument/2006/relationships/customXml" Target="../ink/ink5201.xml"/><Relationship Id="rId275" Type="http://schemas.openxmlformats.org/officeDocument/2006/relationships/image" Target="../media/image9012.png"/><Relationship Id="rId300" Type="http://schemas.openxmlformats.org/officeDocument/2006/relationships/image" Target="../media/image9132.png"/><Relationship Id="rId482" Type="http://schemas.openxmlformats.org/officeDocument/2006/relationships/customXml" Target="../ink/ink5482.xml"/><Relationship Id="rId538" Type="http://schemas.openxmlformats.org/officeDocument/2006/relationships/image" Target="../media/image12050.png"/><Relationship Id="rId703" Type="http://schemas.openxmlformats.org/officeDocument/2006/relationships/customXml" Target="../ink/ink5671.xml"/><Relationship Id="rId745" Type="http://schemas.openxmlformats.org/officeDocument/2006/relationships/customXml" Target="../ink/ink5709.xml"/><Relationship Id="rId81" Type="http://schemas.openxmlformats.org/officeDocument/2006/relationships/image" Target="../media/image10610.png"/><Relationship Id="rId135" Type="http://schemas.openxmlformats.org/officeDocument/2006/relationships/customXml" Target="../ink/ink5256.xml"/><Relationship Id="rId177" Type="http://schemas.openxmlformats.org/officeDocument/2006/relationships/customXml" Target="../ink/ink5280.xml"/><Relationship Id="rId342" Type="http://schemas.openxmlformats.org/officeDocument/2006/relationships/customXml" Target="../ink/ink5381.xml"/><Relationship Id="rId384" Type="http://schemas.openxmlformats.org/officeDocument/2006/relationships/customXml" Target="../ink/ink5413.xml"/><Relationship Id="rId591" Type="http://schemas.openxmlformats.org/officeDocument/2006/relationships/customXml" Target="../ink/ink5559.xml"/><Relationship Id="rId605" Type="http://schemas.openxmlformats.org/officeDocument/2006/relationships/customXml" Target="../ink/ink5573.xml"/><Relationship Id="rId787" Type="http://schemas.openxmlformats.org/officeDocument/2006/relationships/image" Target="../media/image10420.png"/><Relationship Id="rId812" Type="http://schemas.openxmlformats.org/officeDocument/2006/relationships/customXml" Target="../ink/ink5756.xml"/><Relationship Id="rId202" Type="http://schemas.openxmlformats.org/officeDocument/2006/relationships/image" Target="../media/image8772.png"/><Relationship Id="rId244" Type="http://schemas.openxmlformats.org/officeDocument/2006/relationships/image" Target="../media/image8892.png"/><Relationship Id="rId647" Type="http://schemas.openxmlformats.org/officeDocument/2006/relationships/customXml" Target="../ink/ink5615.xml"/><Relationship Id="rId689" Type="http://schemas.openxmlformats.org/officeDocument/2006/relationships/customXml" Target="../ink/ink5657.xml"/><Relationship Id="rId39" Type="http://schemas.openxmlformats.org/officeDocument/2006/relationships/image" Target="../media/image7722.png"/><Relationship Id="rId286" Type="http://schemas.openxmlformats.org/officeDocument/2006/relationships/customXml" Target="../ink/ink5350.xml"/><Relationship Id="rId451" Type="http://schemas.openxmlformats.org/officeDocument/2006/relationships/customXml" Target="../ink/ink5463.xml"/><Relationship Id="rId493" Type="http://schemas.openxmlformats.org/officeDocument/2006/relationships/image" Target="../media/image11870.png"/><Relationship Id="rId507" Type="http://schemas.openxmlformats.org/officeDocument/2006/relationships/image" Target="../media/image11920.png"/><Relationship Id="rId549" Type="http://schemas.openxmlformats.org/officeDocument/2006/relationships/customXml" Target="../ink/ink5519.xml"/><Relationship Id="rId714" Type="http://schemas.openxmlformats.org/officeDocument/2006/relationships/customXml" Target="../ink/ink5682.xml"/><Relationship Id="rId756" Type="http://schemas.openxmlformats.org/officeDocument/2006/relationships/customXml" Target="../ink/ink5717.xml"/><Relationship Id="rId50" Type="http://schemas.openxmlformats.org/officeDocument/2006/relationships/image" Target="../media/image12490.png"/><Relationship Id="rId104" Type="http://schemas.openxmlformats.org/officeDocument/2006/relationships/customXml" Target="../ink/ink5240.xml"/><Relationship Id="rId146" Type="http://schemas.openxmlformats.org/officeDocument/2006/relationships/image" Target="../media/image12570.png"/><Relationship Id="rId188" Type="http://schemas.openxmlformats.org/officeDocument/2006/relationships/customXml" Target="../ink/ink5286.xml"/><Relationship Id="rId311" Type="http://schemas.openxmlformats.org/officeDocument/2006/relationships/customXml" Target="../ink/ink5363.xml"/><Relationship Id="rId353" Type="http://schemas.openxmlformats.org/officeDocument/2006/relationships/customXml" Target="../ink/ink5387.xml"/><Relationship Id="rId395" Type="http://schemas.openxmlformats.org/officeDocument/2006/relationships/customXml" Target="../ink/ink5424.xml"/><Relationship Id="rId409" Type="http://schemas.openxmlformats.org/officeDocument/2006/relationships/customXml" Target="../ink/ink5436.xml"/><Relationship Id="rId560" Type="http://schemas.openxmlformats.org/officeDocument/2006/relationships/customXml" Target="../ink/ink5528.xml"/><Relationship Id="rId798" Type="http://schemas.openxmlformats.org/officeDocument/2006/relationships/customXml" Target="../ink/ink5747.xml"/><Relationship Id="rId92" Type="http://schemas.openxmlformats.org/officeDocument/2006/relationships/customXml" Target="../ink/ink5234.xml"/><Relationship Id="rId213" Type="http://schemas.openxmlformats.org/officeDocument/2006/relationships/customXml" Target="../ink/ink5303.xml"/><Relationship Id="rId420" Type="http://schemas.openxmlformats.org/officeDocument/2006/relationships/image" Target="../media/image11640.png"/><Relationship Id="rId616" Type="http://schemas.openxmlformats.org/officeDocument/2006/relationships/customXml" Target="../ink/ink5584.xml"/><Relationship Id="rId658" Type="http://schemas.openxmlformats.org/officeDocument/2006/relationships/customXml" Target="../ink/ink5626.xml"/><Relationship Id="rId823" Type="http://schemas.openxmlformats.org/officeDocument/2006/relationships/image" Target="../media/image10830.png"/><Relationship Id="rId255" Type="http://schemas.openxmlformats.org/officeDocument/2006/relationships/customXml" Target="../ink/ink5332.xml"/><Relationship Id="rId297" Type="http://schemas.openxmlformats.org/officeDocument/2006/relationships/customXml" Target="../ink/ink5356.xml"/><Relationship Id="rId462" Type="http://schemas.openxmlformats.org/officeDocument/2006/relationships/image" Target="../media/image963.png"/><Relationship Id="rId518" Type="http://schemas.openxmlformats.org/officeDocument/2006/relationships/customXml" Target="../ink/ink5502.xml"/><Relationship Id="rId725" Type="http://schemas.openxmlformats.org/officeDocument/2006/relationships/customXml" Target="../ink/ink5693.xml"/><Relationship Id="rId115" Type="http://schemas.openxmlformats.org/officeDocument/2006/relationships/image" Target="../media/image10760.png"/><Relationship Id="rId157" Type="http://schemas.openxmlformats.org/officeDocument/2006/relationships/customXml" Target="../ink/ink5268.xml"/><Relationship Id="rId322" Type="http://schemas.openxmlformats.org/officeDocument/2006/relationships/image" Target="../media/image9232.png"/><Relationship Id="rId364" Type="http://schemas.openxmlformats.org/officeDocument/2006/relationships/image" Target="../media/image941.png"/><Relationship Id="rId767" Type="http://schemas.openxmlformats.org/officeDocument/2006/relationships/customXml" Target="../ink/ink5726.xml"/><Relationship Id="rId61" Type="http://schemas.openxmlformats.org/officeDocument/2006/relationships/image" Target="../media/image10320.png"/><Relationship Id="rId199" Type="http://schemas.openxmlformats.org/officeDocument/2006/relationships/customXml" Target="../ink/ink5293.xml"/><Relationship Id="rId571" Type="http://schemas.openxmlformats.org/officeDocument/2006/relationships/customXml" Target="../ink/ink5539.xml"/><Relationship Id="rId627" Type="http://schemas.openxmlformats.org/officeDocument/2006/relationships/customXml" Target="../ink/ink5595.xml"/><Relationship Id="rId669" Type="http://schemas.openxmlformats.org/officeDocument/2006/relationships/customXml" Target="../ink/ink5637.xml"/><Relationship Id="rId834" Type="http://schemas.openxmlformats.org/officeDocument/2006/relationships/customXml" Target="../ink/ink5767.xml"/><Relationship Id="rId19" Type="http://schemas.openxmlformats.org/officeDocument/2006/relationships/image" Target="../media/image12401.png"/><Relationship Id="rId224" Type="http://schemas.openxmlformats.org/officeDocument/2006/relationships/customXml" Target="../ink/ink5311.xml"/><Relationship Id="rId266" Type="http://schemas.openxmlformats.org/officeDocument/2006/relationships/customXml" Target="../ink/ink5338.xml"/><Relationship Id="rId431" Type="http://schemas.openxmlformats.org/officeDocument/2006/relationships/customXml" Target="../ink/ink5450.xml"/><Relationship Id="rId473" Type="http://schemas.openxmlformats.org/officeDocument/2006/relationships/image" Target="../media/image11810.png"/><Relationship Id="rId529" Type="http://schemas.openxmlformats.org/officeDocument/2006/relationships/customXml" Target="../ink/ink5508.xml"/><Relationship Id="rId680" Type="http://schemas.openxmlformats.org/officeDocument/2006/relationships/customXml" Target="../ink/ink5648.xml"/><Relationship Id="rId736" Type="http://schemas.openxmlformats.org/officeDocument/2006/relationships/customXml" Target="../ink/ink5704.xml"/><Relationship Id="rId30" Type="http://schemas.openxmlformats.org/officeDocument/2006/relationships/customXml" Target="../ink/ink5202.xml"/><Relationship Id="rId126" Type="http://schemas.openxmlformats.org/officeDocument/2006/relationships/image" Target="../media/image12550.png"/><Relationship Id="rId168" Type="http://schemas.openxmlformats.org/officeDocument/2006/relationships/image" Target="../media/image8622.png"/><Relationship Id="rId333" Type="http://schemas.openxmlformats.org/officeDocument/2006/relationships/image" Target="../media/image928.png"/><Relationship Id="rId540" Type="http://schemas.openxmlformats.org/officeDocument/2006/relationships/image" Target="../media/image12060.png"/><Relationship Id="rId778" Type="http://schemas.openxmlformats.org/officeDocument/2006/relationships/customXml" Target="../ink/ink5732.xml"/><Relationship Id="rId72" Type="http://schemas.openxmlformats.org/officeDocument/2006/relationships/customXml" Target="../ink/ink5222.xml"/><Relationship Id="rId375" Type="http://schemas.openxmlformats.org/officeDocument/2006/relationships/customXml" Target="../ink/ink5404.xml"/><Relationship Id="rId582" Type="http://schemas.openxmlformats.org/officeDocument/2006/relationships/customXml" Target="../ink/ink5550.xml"/><Relationship Id="rId638" Type="http://schemas.openxmlformats.org/officeDocument/2006/relationships/customXml" Target="../ink/ink5606.xml"/><Relationship Id="rId803" Type="http://schemas.openxmlformats.org/officeDocument/2006/relationships/customXml" Target="../ink/ink5751.xml"/><Relationship Id="rId845" Type="http://schemas.openxmlformats.org/officeDocument/2006/relationships/image" Target="../media/image23.svg"/><Relationship Id="rId3" Type="http://schemas.openxmlformats.org/officeDocument/2006/relationships/image" Target="../media/image10770.png"/><Relationship Id="rId235" Type="http://schemas.openxmlformats.org/officeDocument/2006/relationships/customXml" Target="../ink/ink5318.xml"/><Relationship Id="rId277" Type="http://schemas.openxmlformats.org/officeDocument/2006/relationships/image" Target="../media/image9022.png"/><Relationship Id="rId400" Type="http://schemas.openxmlformats.org/officeDocument/2006/relationships/customXml" Target="../ink/ink5429.xml"/><Relationship Id="rId442" Type="http://schemas.openxmlformats.org/officeDocument/2006/relationships/image" Target="../media/image11701.png"/><Relationship Id="rId484" Type="http://schemas.openxmlformats.org/officeDocument/2006/relationships/customXml" Target="../ink/ink5483.xml"/><Relationship Id="rId705" Type="http://schemas.openxmlformats.org/officeDocument/2006/relationships/customXml" Target="../ink/ink5673.xml"/><Relationship Id="rId137" Type="http://schemas.openxmlformats.org/officeDocument/2006/relationships/customXml" Target="../ink/ink5257.xml"/><Relationship Id="rId302" Type="http://schemas.openxmlformats.org/officeDocument/2006/relationships/image" Target="../media/image9142.png"/><Relationship Id="rId344" Type="http://schemas.openxmlformats.org/officeDocument/2006/relationships/customXml" Target="../ink/ink5382.xml"/><Relationship Id="rId691" Type="http://schemas.openxmlformats.org/officeDocument/2006/relationships/customXml" Target="../ink/ink5659.xml"/><Relationship Id="rId747" Type="http://schemas.openxmlformats.org/officeDocument/2006/relationships/customXml" Target="../ink/ink5710.xml"/><Relationship Id="rId789" Type="http://schemas.openxmlformats.org/officeDocument/2006/relationships/customXml" Target="../ink/ink5741.xml"/><Relationship Id="rId41" Type="http://schemas.openxmlformats.org/officeDocument/2006/relationships/image" Target="../media/image10240.png"/><Relationship Id="rId83" Type="http://schemas.openxmlformats.org/officeDocument/2006/relationships/customXml" Target="../ink/ink5228.xml"/><Relationship Id="rId179" Type="http://schemas.openxmlformats.org/officeDocument/2006/relationships/customXml" Target="../ink/ink5281.xml"/><Relationship Id="rId386" Type="http://schemas.openxmlformats.org/officeDocument/2006/relationships/customXml" Target="../ink/ink5415.xml"/><Relationship Id="rId551" Type="http://schemas.openxmlformats.org/officeDocument/2006/relationships/image" Target="../media/image12120.png"/><Relationship Id="rId593" Type="http://schemas.openxmlformats.org/officeDocument/2006/relationships/customXml" Target="../ink/ink5561.xml"/><Relationship Id="rId607" Type="http://schemas.openxmlformats.org/officeDocument/2006/relationships/customXml" Target="../ink/ink5575.xml"/><Relationship Id="rId649" Type="http://schemas.openxmlformats.org/officeDocument/2006/relationships/customXml" Target="../ink/ink5617.xml"/><Relationship Id="rId814" Type="http://schemas.openxmlformats.org/officeDocument/2006/relationships/customXml" Target="../ink/ink5757.xml"/><Relationship Id="rId190" Type="http://schemas.openxmlformats.org/officeDocument/2006/relationships/customXml" Target="../ink/ink5287.xml"/><Relationship Id="rId204" Type="http://schemas.openxmlformats.org/officeDocument/2006/relationships/customXml" Target="../ink/ink5296.xml"/><Relationship Id="rId246" Type="http://schemas.openxmlformats.org/officeDocument/2006/relationships/image" Target="../media/image8903.png"/><Relationship Id="rId288" Type="http://schemas.openxmlformats.org/officeDocument/2006/relationships/customXml" Target="../ink/ink5351.xml"/><Relationship Id="rId411" Type="http://schemas.openxmlformats.org/officeDocument/2006/relationships/customXml" Target="../ink/ink5437.xml"/><Relationship Id="rId453" Type="http://schemas.openxmlformats.org/officeDocument/2006/relationships/customXml" Target="../ink/ink5464.xml"/><Relationship Id="rId509" Type="http://schemas.openxmlformats.org/officeDocument/2006/relationships/image" Target="../media/image11930.png"/><Relationship Id="rId660" Type="http://schemas.openxmlformats.org/officeDocument/2006/relationships/customXml" Target="../ink/ink5628.xml"/><Relationship Id="rId106" Type="http://schemas.openxmlformats.org/officeDocument/2006/relationships/customXml" Target="../ink/ink5241.xml"/><Relationship Id="rId313" Type="http://schemas.openxmlformats.org/officeDocument/2006/relationships/customXml" Target="../ink/ink5365.xml"/><Relationship Id="rId495" Type="http://schemas.openxmlformats.org/officeDocument/2006/relationships/image" Target="../media/image978.png"/><Relationship Id="rId716" Type="http://schemas.openxmlformats.org/officeDocument/2006/relationships/customXml" Target="../ink/ink5684.xml"/><Relationship Id="rId758" Type="http://schemas.openxmlformats.org/officeDocument/2006/relationships/customXml" Target="../ink/ink5718.xml"/><Relationship Id="rId10" Type="http://schemas.openxmlformats.org/officeDocument/2006/relationships/customXml" Target="../ink/ink5192.xml"/><Relationship Id="rId52" Type="http://schemas.openxmlformats.org/officeDocument/2006/relationships/image" Target="../media/image12510.png"/><Relationship Id="rId94" Type="http://schemas.openxmlformats.org/officeDocument/2006/relationships/customXml" Target="../ink/ink5235.xml"/><Relationship Id="rId148" Type="http://schemas.openxmlformats.org/officeDocument/2006/relationships/image" Target="../media/image12580.png"/><Relationship Id="rId355" Type="http://schemas.openxmlformats.org/officeDocument/2006/relationships/customXml" Target="../ink/ink5388.xml"/><Relationship Id="rId397" Type="http://schemas.openxmlformats.org/officeDocument/2006/relationships/customXml" Target="../ink/ink5426.xml"/><Relationship Id="rId520" Type="http://schemas.openxmlformats.org/officeDocument/2006/relationships/customXml" Target="../ink/ink5503.xml"/><Relationship Id="rId562" Type="http://schemas.openxmlformats.org/officeDocument/2006/relationships/customXml" Target="../ink/ink5530.xml"/><Relationship Id="rId618" Type="http://schemas.openxmlformats.org/officeDocument/2006/relationships/customXml" Target="../ink/ink5586.xml"/><Relationship Id="rId825" Type="http://schemas.openxmlformats.org/officeDocument/2006/relationships/image" Target="../media/image12650.png"/><Relationship Id="rId215" Type="http://schemas.openxmlformats.org/officeDocument/2006/relationships/customXml" Target="../ink/ink5305.xml"/><Relationship Id="rId257" Type="http://schemas.openxmlformats.org/officeDocument/2006/relationships/customXml" Target="../ink/ink5333.xml"/><Relationship Id="rId422" Type="http://schemas.openxmlformats.org/officeDocument/2006/relationships/customXml" Target="../ink/ink5444.xml"/><Relationship Id="rId464" Type="http://schemas.openxmlformats.org/officeDocument/2006/relationships/customXml" Target="../ink/ink5471.xml"/><Relationship Id="rId299" Type="http://schemas.openxmlformats.org/officeDocument/2006/relationships/customXml" Target="../ink/ink5357.xml"/><Relationship Id="rId727" Type="http://schemas.openxmlformats.org/officeDocument/2006/relationships/customXml" Target="../ink/ink5695.xml"/><Relationship Id="rId63" Type="http://schemas.openxmlformats.org/officeDocument/2006/relationships/image" Target="../media/image7823.png"/><Relationship Id="rId159" Type="http://schemas.openxmlformats.org/officeDocument/2006/relationships/image" Target="../media/image252.png"/><Relationship Id="rId366" Type="http://schemas.openxmlformats.org/officeDocument/2006/relationships/customXml" Target="../ink/ink5395.xml"/><Relationship Id="rId573" Type="http://schemas.openxmlformats.org/officeDocument/2006/relationships/customXml" Target="../ink/ink5541.xml"/><Relationship Id="rId780" Type="http://schemas.openxmlformats.org/officeDocument/2006/relationships/customXml" Target="../ink/ink5733.xml"/><Relationship Id="rId226" Type="http://schemas.openxmlformats.org/officeDocument/2006/relationships/customXml" Target="../ink/ink5312.xml"/><Relationship Id="rId433" Type="http://schemas.openxmlformats.org/officeDocument/2006/relationships/customXml" Target="../ink/ink5452.xml"/><Relationship Id="rId640" Type="http://schemas.openxmlformats.org/officeDocument/2006/relationships/customXml" Target="../ink/ink5608.xml"/><Relationship Id="rId738" Type="http://schemas.openxmlformats.org/officeDocument/2006/relationships/customXml" Target="../ink/ink5706.xml"/><Relationship Id="rId74" Type="http://schemas.openxmlformats.org/officeDocument/2006/relationships/customXml" Target="../ink/ink5223.xml"/><Relationship Id="rId377" Type="http://schemas.openxmlformats.org/officeDocument/2006/relationships/customXml" Target="../ink/ink5406.xml"/><Relationship Id="rId500" Type="http://schemas.openxmlformats.org/officeDocument/2006/relationships/customXml" Target="../ink/ink5491.xml"/><Relationship Id="rId584" Type="http://schemas.openxmlformats.org/officeDocument/2006/relationships/customXml" Target="../ink/ink5552.xml"/><Relationship Id="rId805" Type="http://schemas.openxmlformats.org/officeDocument/2006/relationships/customXml" Target="../ink/ink5752.xml"/><Relationship Id="rId5" Type="http://schemas.openxmlformats.org/officeDocument/2006/relationships/image" Target="../media/image12340.png"/><Relationship Id="rId237" Type="http://schemas.openxmlformats.org/officeDocument/2006/relationships/image" Target="../media/image8872.png"/><Relationship Id="rId791" Type="http://schemas.openxmlformats.org/officeDocument/2006/relationships/image" Target="../media/image10430.png"/><Relationship Id="rId444" Type="http://schemas.openxmlformats.org/officeDocument/2006/relationships/customXml" Target="../ink/ink5459.xml"/><Relationship Id="rId651" Type="http://schemas.openxmlformats.org/officeDocument/2006/relationships/customXml" Target="../ink/ink5619.xml"/><Relationship Id="rId749" Type="http://schemas.openxmlformats.org/officeDocument/2006/relationships/customXml" Target="../ink/ink5711.xml"/><Relationship Id="rId290" Type="http://schemas.openxmlformats.org/officeDocument/2006/relationships/customXml" Target="../ink/ink5352.xml"/><Relationship Id="rId304" Type="http://schemas.openxmlformats.org/officeDocument/2006/relationships/image" Target="../media/image9152.png"/><Relationship Id="rId388" Type="http://schemas.openxmlformats.org/officeDocument/2006/relationships/customXml" Target="../ink/ink5417.xml"/><Relationship Id="rId511" Type="http://schemas.openxmlformats.org/officeDocument/2006/relationships/image" Target="../media/image11940.png"/><Relationship Id="rId609" Type="http://schemas.openxmlformats.org/officeDocument/2006/relationships/customXml" Target="../ink/ink5577.xml"/><Relationship Id="rId85" Type="http://schemas.openxmlformats.org/officeDocument/2006/relationships/customXml" Target="../ink/ink5230.xml"/><Relationship Id="rId150" Type="http://schemas.openxmlformats.org/officeDocument/2006/relationships/image" Target="../media/image1159.png"/><Relationship Id="rId595" Type="http://schemas.openxmlformats.org/officeDocument/2006/relationships/customXml" Target="../ink/ink5563.xml"/><Relationship Id="rId816" Type="http://schemas.openxmlformats.org/officeDocument/2006/relationships/customXml" Target="../ink/ink5758.xml"/><Relationship Id="rId248" Type="http://schemas.openxmlformats.org/officeDocument/2006/relationships/customXml" Target="../ink/ink5327.xml"/><Relationship Id="rId455" Type="http://schemas.openxmlformats.org/officeDocument/2006/relationships/image" Target="../media/image11750.png"/><Relationship Id="rId662" Type="http://schemas.openxmlformats.org/officeDocument/2006/relationships/customXml" Target="../ink/ink5630.xml"/><Relationship Id="rId12" Type="http://schemas.openxmlformats.org/officeDocument/2006/relationships/customXml" Target="../ink/ink5193.xml"/><Relationship Id="rId108" Type="http://schemas.openxmlformats.org/officeDocument/2006/relationships/customXml" Target="../ink/ink5242.xml"/><Relationship Id="rId315" Type="http://schemas.openxmlformats.org/officeDocument/2006/relationships/customXml" Target="../ink/ink5366.xml"/><Relationship Id="rId522" Type="http://schemas.openxmlformats.org/officeDocument/2006/relationships/customXml" Target="../ink/ink5504.xml"/><Relationship Id="rId96" Type="http://schemas.openxmlformats.org/officeDocument/2006/relationships/customXml" Target="../ink/ink5236.xml"/><Relationship Id="rId161" Type="http://schemas.openxmlformats.org/officeDocument/2006/relationships/image" Target="../media/image8602.png"/><Relationship Id="rId399" Type="http://schemas.openxmlformats.org/officeDocument/2006/relationships/customXml" Target="../ink/ink5428.xml"/><Relationship Id="rId827" Type="http://schemas.openxmlformats.org/officeDocument/2006/relationships/image" Target="../media/image12660.png"/><Relationship Id="rId259" Type="http://schemas.openxmlformats.org/officeDocument/2006/relationships/customXml" Target="../ink/ink5334.xml"/><Relationship Id="rId466" Type="http://schemas.openxmlformats.org/officeDocument/2006/relationships/customXml" Target="../ink/ink5472.xml"/><Relationship Id="rId673" Type="http://schemas.openxmlformats.org/officeDocument/2006/relationships/customXml" Target="../ink/ink5641.xml"/><Relationship Id="rId23" Type="http://schemas.openxmlformats.org/officeDocument/2006/relationships/image" Target="../media/image12420.png"/><Relationship Id="rId119" Type="http://schemas.openxmlformats.org/officeDocument/2006/relationships/customXml" Target="../ink/ink5248.xml"/><Relationship Id="rId326" Type="http://schemas.openxmlformats.org/officeDocument/2006/relationships/customXml" Target="../ink/ink5372.xml"/><Relationship Id="rId533" Type="http://schemas.openxmlformats.org/officeDocument/2006/relationships/image" Target="../media/image12030.png"/><Relationship Id="rId740" Type="http://schemas.openxmlformats.org/officeDocument/2006/relationships/customXml" Target="../ink/ink5708.xml"/><Relationship Id="rId838" Type="http://schemas.openxmlformats.org/officeDocument/2006/relationships/customXml" Target="../ink/ink5769.xml"/><Relationship Id="rId172" Type="http://schemas.openxmlformats.org/officeDocument/2006/relationships/image" Target="../media/image8642.png"/><Relationship Id="rId477" Type="http://schemas.openxmlformats.org/officeDocument/2006/relationships/customXml" Target="../ink/ink5479.xml"/><Relationship Id="rId600" Type="http://schemas.openxmlformats.org/officeDocument/2006/relationships/customXml" Target="../ink/ink5568.xml"/><Relationship Id="rId684" Type="http://schemas.openxmlformats.org/officeDocument/2006/relationships/customXml" Target="../ink/ink5652.xml"/><Relationship Id="rId337" Type="http://schemas.openxmlformats.org/officeDocument/2006/relationships/customXml" Target="../ink/ink5378.xml"/><Relationship Id="rId34" Type="http://schemas.openxmlformats.org/officeDocument/2006/relationships/customXml" Target="../ink/ink5204.xml"/><Relationship Id="rId544" Type="http://schemas.openxmlformats.org/officeDocument/2006/relationships/image" Target="../media/image12080.png"/><Relationship Id="rId751" Type="http://schemas.openxmlformats.org/officeDocument/2006/relationships/customXml" Target="../ink/ink5712.xml"/><Relationship Id="rId849" Type="http://schemas.openxmlformats.org/officeDocument/2006/relationships/image" Target="../media/image12780.png"/><Relationship Id="rId183" Type="http://schemas.openxmlformats.org/officeDocument/2006/relationships/image" Target="../media/image8692.png"/><Relationship Id="rId390" Type="http://schemas.openxmlformats.org/officeDocument/2006/relationships/customXml" Target="../ink/ink5419.xml"/><Relationship Id="rId404" Type="http://schemas.openxmlformats.org/officeDocument/2006/relationships/customXml" Target="../ink/ink5432.xml"/><Relationship Id="rId611" Type="http://schemas.openxmlformats.org/officeDocument/2006/relationships/customXml" Target="../ink/ink5579.xml"/><Relationship Id="rId250" Type="http://schemas.openxmlformats.org/officeDocument/2006/relationships/image" Target="../media/image8912.png"/><Relationship Id="rId488" Type="http://schemas.openxmlformats.org/officeDocument/2006/relationships/customXml" Target="../ink/ink5485.xml"/><Relationship Id="rId695" Type="http://schemas.openxmlformats.org/officeDocument/2006/relationships/customXml" Target="../ink/ink5663.xml"/><Relationship Id="rId709" Type="http://schemas.openxmlformats.org/officeDocument/2006/relationships/customXml" Target="../ink/ink5677.xml"/><Relationship Id="rId45" Type="http://schemas.openxmlformats.org/officeDocument/2006/relationships/image" Target="../media/image10260.png"/><Relationship Id="rId110" Type="http://schemas.openxmlformats.org/officeDocument/2006/relationships/customXml" Target="../ink/ink5243.xml"/><Relationship Id="rId348" Type="http://schemas.openxmlformats.org/officeDocument/2006/relationships/image" Target="../media/image934.png"/><Relationship Id="rId555" Type="http://schemas.openxmlformats.org/officeDocument/2006/relationships/customXml" Target="../ink/ink5523.xml"/><Relationship Id="rId762" Type="http://schemas.openxmlformats.org/officeDocument/2006/relationships/customXml" Target="../ink/ink5721.xml"/><Relationship Id="rId194" Type="http://schemas.openxmlformats.org/officeDocument/2006/relationships/image" Target="../media/image8742.png"/><Relationship Id="rId208" Type="http://schemas.openxmlformats.org/officeDocument/2006/relationships/customXml" Target="../ink/ink5298.xml"/><Relationship Id="rId415" Type="http://schemas.openxmlformats.org/officeDocument/2006/relationships/image" Target="../media/image946.png"/><Relationship Id="rId622" Type="http://schemas.openxmlformats.org/officeDocument/2006/relationships/customXml" Target="../ink/ink5590.xml"/><Relationship Id="rId261" Type="http://schemas.openxmlformats.org/officeDocument/2006/relationships/customXml" Target="../ink/ink5335.xml"/><Relationship Id="rId499" Type="http://schemas.openxmlformats.org/officeDocument/2006/relationships/image" Target="../media/image11890.png"/><Relationship Id="rId56" Type="http://schemas.openxmlformats.org/officeDocument/2006/relationships/image" Target="../media/image12530.png"/><Relationship Id="rId359" Type="http://schemas.openxmlformats.org/officeDocument/2006/relationships/customXml" Target="../ink/ink5390.xml"/><Relationship Id="rId566" Type="http://schemas.openxmlformats.org/officeDocument/2006/relationships/customXml" Target="../ink/ink5534.xml"/><Relationship Id="rId773" Type="http://schemas.openxmlformats.org/officeDocument/2006/relationships/customXml" Target="../ink/ink5729.xml"/><Relationship Id="rId121" Type="http://schemas.openxmlformats.org/officeDocument/2006/relationships/customXml" Target="../ink/ink5249.xml"/><Relationship Id="rId219" Type="http://schemas.openxmlformats.org/officeDocument/2006/relationships/image" Target="../media/image8812.png"/><Relationship Id="rId426" Type="http://schemas.openxmlformats.org/officeDocument/2006/relationships/image" Target="../media/image11660.png"/><Relationship Id="rId633" Type="http://schemas.openxmlformats.org/officeDocument/2006/relationships/customXml" Target="../ink/ink5601.xml"/><Relationship Id="rId840" Type="http://schemas.openxmlformats.org/officeDocument/2006/relationships/customXml" Target="../ink/ink5770.xml"/><Relationship Id="rId67" Type="http://schemas.openxmlformats.org/officeDocument/2006/relationships/image" Target="../media/image10540.png"/><Relationship Id="rId272" Type="http://schemas.openxmlformats.org/officeDocument/2006/relationships/customXml" Target="../ink/ink5342.xml"/><Relationship Id="rId577" Type="http://schemas.openxmlformats.org/officeDocument/2006/relationships/customXml" Target="../ink/ink5545.xml"/><Relationship Id="rId700" Type="http://schemas.openxmlformats.org/officeDocument/2006/relationships/customXml" Target="../ink/ink5668.xml"/><Relationship Id="rId132" Type="http://schemas.openxmlformats.org/officeDocument/2006/relationships/image" Target="../media/image8502.png"/><Relationship Id="rId784" Type="http://schemas.openxmlformats.org/officeDocument/2006/relationships/customXml" Target="../ink/ink5737.xml"/><Relationship Id="rId437" Type="http://schemas.openxmlformats.org/officeDocument/2006/relationships/customXml" Target="../ink/ink5454.xml"/><Relationship Id="rId644" Type="http://schemas.openxmlformats.org/officeDocument/2006/relationships/customXml" Target="../ink/ink5612.xml"/><Relationship Id="rId851" Type="http://schemas.openxmlformats.org/officeDocument/2006/relationships/image" Target="../media/image12790.png"/><Relationship Id="rId283" Type="http://schemas.openxmlformats.org/officeDocument/2006/relationships/customXml" Target="../ink/ink5348.xml"/><Relationship Id="rId490" Type="http://schemas.openxmlformats.org/officeDocument/2006/relationships/customXml" Target="../ink/ink5486.xml"/><Relationship Id="rId504" Type="http://schemas.openxmlformats.org/officeDocument/2006/relationships/customXml" Target="../ink/ink5494.xml"/><Relationship Id="rId711" Type="http://schemas.openxmlformats.org/officeDocument/2006/relationships/customXml" Target="../ink/ink5679.xml"/><Relationship Id="rId78" Type="http://schemas.openxmlformats.org/officeDocument/2006/relationships/customXml" Target="../ink/ink5225.xml"/><Relationship Id="rId143" Type="http://schemas.openxmlformats.org/officeDocument/2006/relationships/customXml" Target="../ink/ink5260.xml"/><Relationship Id="rId350" Type="http://schemas.openxmlformats.org/officeDocument/2006/relationships/image" Target="../media/image935.png"/><Relationship Id="rId588" Type="http://schemas.openxmlformats.org/officeDocument/2006/relationships/customXml" Target="../ink/ink5556.xml"/><Relationship Id="rId795" Type="http://schemas.openxmlformats.org/officeDocument/2006/relationships/image" Target="../media/image10440.png"/><Relationship Id="rId809" Type="http://schemas.openxmlformats.org/officeDocument/2006/relationships/image" Target="../media/image10490.png"/><Relationship Id="rId9" Type="http://schemas.openxmlformats.org/officeDocument/2006/relationships/image" Target="../media/image12360.png"/><Relationship Id="rId210" Type="http://schemas.openxmlformats.org/officeDocument/2006/relationships/customXml" Target="../ink/ink5300.xml"/><Relationship Id="rId448" Type="http://schemas.openxmlformats.org/officeDocument/2006/relationships/image" Target="../media/image11720.png"/><Relationship Id="rId655" Type="http://schemas.openxmlformats.org/officeDocument/2006/relationships/customXml" Target="../ink/ink5623.xml"/><Relationship Id="rId294" Type="http://schemas.openxmlformats.org/officeDocument/2006/relationships/image" Target="../media/image9092.png"/><Relationship Id="rId308" Type="http://schemas.openxmlformats.org/officeDocument/2006/relationships/image" Target="../media/image9172.png"/><Relationship Id="rId515" Type="http://schemas.openxmlformats.org/officeDocument/2006/relationships/customXml" Target="../ink/ink5500.xml"/><Relationship Id="rId722" Type="http://schemas.openxmlformats.org/officeDocument/2006/relationships/customXml" Target="../ink/ink5690.xml"/><Relationship Id="rId89" Type="http://schemas.openxmlformats.org/officeDocument/2006/relationships/image" Target="../media/image10630.png"/><Relationship Id="rId154" Type="http://schemas.openxmlformats.org/officeDocument/2006/relationships/image" Target="../media/image8552.png"/><Relationship Id="rId361" Type="http://schemas.openxmlformats.org/officeDocument/2006/relationships/image" Target="../media/image940.png"/><Relationship Id="rId599" Type="http://schemas.openxmlformats.org/officeDocument/2006/relationships/customXml" Target="../ink/ink5567.xml"/><Relationship Id="rId459" Type="http://schemas.openxmlformats.org/officeDocument/2006/relationships/customXml" Target="../ink/ink5468.xml"/><Relationship Id="rId666" Type="http://schemas.openxmlformats.org/officeDocument/2006/relationships/customXml" Target="../ink/ink5634.xml"/><Relationship Id="rId16" Type="http://schemas.openxmlformats.org/officeDocument/2006/relationships/customXml" Target="../ink/ink5195.xml"/><Relationship Id="rId221" Type="http://schemas.openxmlformats.org/officeDocument/2006/relationships/customXml" Target="../ink/ink5309.xml"/><Relationship Id="rId319" Type="http://schemas.openxmlformats.org/officeDocument/2006/relationships/customXml" Target="../ink/ink5368.xml"/><Relationship Id="rId526" Type="http://schemas.openxmlformats.org/officeDocument/2006/relationships/image" Target="../media/image12001.png"/><Relationship Id="rId733" Type="http://schemas.openxmlformats.org/officeDocument/2006/relationships/customXml" Target="../ink/ink5701.xml"/><Relationship Id="rId165" Type="http://schemas.openxmlformats.org/officeDocument/2006/relationships/customXml" Target="../ink/ink5273.xml"/><Relationship Id="rId372" Type="http://schemas.openxmlformats.org/officeDocument/2006/relationships/customXml" Target="../ink/ink5401.xml"/><Relationship Id="rId677" Type="http://schemas.openxmlformats.org/officeDocument/2006/relationships/customXml" Target="../ink/ink5645.xml"/><Relationship Id="rId800" Type="http://schemas.openxmlformats.org/officeDocument/2006/relationships/customXml" Target="../ink/ink5748.xml"/><Relationship Id="rId232" Type="http://schemas.openxmlformats.org/officeDocument/2006/relationships/customXml" Target="../ink/ink5316.xml"/><Relationship Id="rId27" Type="http://schemas.openxmlformats.org/officeDocument/2006/relationships/image" Target="../media/image7653.png"/><Relationship Id="rId537" Type="http://schemas.openxmlformats.org/officeDocument/2006/relationships/customXml" Target="../ink/ink5513.xml"/><Relationship Id="rId744" Type="http://schemas.openxmlformats.org/officeDocument/2006/relationships/image" Target="../media/image14.svg"/><Relationship Id="rId80" Type="http://schemas.openxmlformats.org/officeDocument/2006/relationships/customXml" Target="../ink/ink5226.xml"/><Relationship Id="rId176" Type="http://schemas.openxmlformats.org/officeDocument/2006/relationships/image" Target="../media/image8662.png"/><Relationship Id="rId383" Type="http://schemas.openxmlformats.org/officeDocument/2006/relationships/customXml" Target="../ink/ink5412.xml"/><Relationship Id="rId590" Type="http://schemas.openxmlformats.org/officeDocument/2006/relationships/customXml" Target="../ink/ink5558.xml"/><Relationship Id="rId604" Type="http://schemas.openxmlformats.org/officeDocument/2006/relationships/customXml" Target="../ink/ink5572.xml"/><Relationship Id="rId811" Type="http://schemas.openxmlformats.org/officeDocument/2006/relationships/image" Target="../media/image10501.png"/><Relationship Id="rId243" Type="http://schemas.openxmlformats.org/officeDocument/2006/relationships/customXml" Target="../ink/ink5324.xml"/><Relationship Id="rId450" Type="http://schemas.openxmlformats.org/officeDocument/2006/relationships/image" Target="../media/image11730.png"/><Relationship Id="rId688" Type="http://schemas.openxmlformats.org/officeDocument/2006/relationships/customXml" Target="../ink/ink5656.xml"/><Relationship Id="rId38" Type="http://schemas.openxmlformats.org/officeDocument/2006/relationships/customXml" Target="../ink/ink5206.xml"/><Relationship Id="rId103" Type="http://schemas.openxmlformats.org/officeDocument/2006/relationships/image" Target="../media/image10701.png"/><Relationship Id="rId310" Type="http://schemas.openxmlformats.org/officeDocument/2006/relationships/image" Target="../media/image9182.png"/><Relationship Id="rId548" Type="http://schemas.openxmlformats.org/officeDocument/2006/relationships/image" Target="../media/image12111.png"/><Relationship Id="rId755" Type="http://schemas.openxmlformats.org/officeDocument/2006/relationships/customXml" Target="../ink/ink5716.xml"/><Relationship Id="rId91" Type="http://schemas.openxmlformats.org/officeDocument/2006/relationships/image" Target="../media/image10640.png"/><Relationship Id="rId187" Type="http://schemas.openxmlformats.org/officeDocument/2006/relationships/image" Target="../media/image8713.png"/><Relationship Id="rId394" Type="http://schemas.openxmlformats.org/officeDocument/2006/relationships/customXml" Target="../ink/ink5423.xml"/><Relationship Id="rId408" Type="http://schemas.openxmlformats.org/officeDocument/2006/relationships/image" Target="../media/image943.png"/><Relationship Id="rId615" Type="http://schemas.openxmlformats.org/officeDocument/2006/relationships/customXml" Target="../ink/ink5583.xml"/><Relationship Id="rId822" Type="http://schemas.openxmlformats.org/officeDocument/2006/relationships/customXml" Target="../ink/ink5761.xml"/><Relationship Id="rId254" Type="http://schemas.openxmlformats.org/officeDocument/2006/relationships/image" Target="../media/image8922.png"/><Relationship Id="rId699" Type="http://schemas.openxmlformats.org/officeDocument/2006/relationships/customXml" Target="../ink/ink5667.xml"/><Relationship Id="rId49" Type="http://schemas.openxmlformats.org/officeDocument/2006/relationships/customXml" Target="../ink/ink5211.xml"/><Relationship Id="rId114" Type="http://schemas.openxmlformats.org/officeDocument/2006/relationships/customXml" Target="../ink/ink5245.xml"/><Relationship Id="rId461" Type="http://schemas.openxmlformats.org/officeDocument/2006/relationships/customXml" Target="../ink/ink5469.xml"/><Relationship Id="rId559" Type="http://schemas.openxmlformats.org/officeDocument/2006/relationships/customXml" Target="../ink/ink5527.xml"/><Relationship Id="rId766" Type="http://schemas.openxmlformats.org/officeDocument/2006/relationships/customXml" Target="../ink/ink5725.xml"/><Relationship Id="rId198" Type="http://schemas.openxmlformats.org/officeDocument/2006/relationships/customXml" Target="../ink/ink5292.xml"/><Relationship Id="rId321" Type="http://schemas.openxmlformats.org/officeDocument/2006/relationships/customXml" Target="../ink/ink5369.xml"/><Relationship Id="rId419" Type="http://schemas.openxmlformats.org/officeDocument/2006/relationships/customXml" Target="../ink/ink5442.xml"/><Relationship Id="rId626" Type="http://schemas.openxmlformats.org/officeDocument/2006/relationships/customXml" Target="../ink/ink5594.xml"/><Relationship Id="rId833" Type="http://schemas.openxmlformats.org/officeDocument/2006/relationships/image" Target="../media/image12690.png"/><Relationship Id="rId265" Type="http://schemas.openxmlformats.org/officeDocument/2006/relationships/image" Target="../media/image8972.png"/><Relationship Id="rId472" Type="http://schemas.openxmlformats.org/officeDocument/2006/relationships/customXml" Target="../ink/ink5476.xml"/><Relationship Id="rId125" Type="http://schemas.openxmlformats.org/officeDocument/2006/relationships/customXml" Target="../ink/ink5251.xml"/><Relationship Id="rId332" Type="http://schemas.openxmlformats.org/officeDocument/2006/relationships/customXml" Target="../ink/ink5375.xml"/><Relationship Id="rId777" Type="http://schemas.openxmlformats.org/officeDocument/2006/relationships/image" Target="../media/image10401.png"/><Relationship Id="rId637" Type="http://schemas.openxmlformats.org/officeDocument/2006/relationships/customXml" Target="../ink/ink5605.xml"/><Relationship Id="rId844" Type="http://schemas.openxmlformats.org/officeDocument/2006/relationships/image" Target="../media/image22.png"/><Relationship Id="rId276" Type="http://schemas.openxmlformats.org/officeDocument/2006/relationships/customXml" Target="../ink/ink5344.xml"/><Relationship Id="rId483" Type="http://schemas.openxmlformats.org/officeDocument/2006/relationships/image" Target="../media/image972.png"/><Relationship Id="rId690" Type="http://schemas.openxmlformats.org/officeDocument/2006/relationships/customXml" Target="../ink/ink5658.xml"/><Relationship Id="rId704" Type="http://schemas.openxmlformats.org/officeDocument/2006/relationships/customXml" Target="../ink/ink5672.xml"/><Relationship Id="rId40" Type="http://schemas.openxmlformats.org/officeDocument/2006/relationships/customXml" Target="../ink/ink5207.xml"/><Relationship Id="rId136" Type="http://schemas.openxmlformats.org/officeDocument/2006/relationships/image" Target="../media/image8522.png"/><Relationship Id="rId343" Type="http://schemas.openxmlformats.org/officeDocument/2006/relationships/image" Target="../media/image932.png"/><Relationship Id="rId550" Type="http://schemas.openxmlformats.org/officeDocument/2006/relationships/customXml" Target="../ink/ink5520.xml"/><Relationship Id="rId788" Type="http://schemas.openxmlformats.org/officeDocument/2006/relationships/customXml" Target="../ink/ink5740.xml"/><Relationship Id="rId203" Type="http://schemas.openxmlformats.org/officeDocument/2006/relationships/customXml" Target="../ink/ink5295.xml"/><Relationship Id="rId648" Type="http://schemas.openxmlformats.org/officeDocument/2006/relationships/customXml" Target="../ink/ink5616.xml"/><Relationship Id="rId287" Type="http://schemas.openxmlformats.org/officeDocument/2006/relationships/image" Target="../media/image9062.png"/><Relationship Id="rId410" Type="http://schemas.openxmlformats.org/officeDocument/2006/relationships/image" Target="../media/image11610.png"/><Relationship Id="rId494" Type="http://schemas.openxmlformats.org/officeDocument/2006/relationships/customXml" Target="../ink/ink5488.xml"/><Relationship Id="rId508" Type="http://schemas.openxmlformats.org/officeDocument/2006/relationships/customXml" Target="../ink/ink5496.xml"/><Relationship Id="rId715" Type="http://schemas.openxmlformats.org/officeDocument/2006/relationships/customXml" Target="../ink/ink5683.xml"/><Relationship Id="rId147" Type="http://schemas.openxmlformats.org/officeDocument/2006/relationships/customXml" Target="../ink/ink5262.xml"/><Relationship Id="rId354" Type="http://schemas.openxmlformats.org/officeDocument/2006/relationships/image" Target="../media/image937.png"/><Relationship Id="rId799" Type="http://schemas.openxmlformats.org/officeDocument/2006/relationships/image" Target="../media/image10460.png"/><Relationship Id="rId51" Type="http://schemas.openxmlformats.org/officeDocument/2006/relationships/customXml" Target="../ink/ink5212.xml"/><Relationship Id="rId561" Type="http://schemas.openxmlformats.org/officeDocument/2006/relationships/customXml" Target="../ink/ink5529.xml"/><Relationship Id="rId659" Type="http://schemas.openxmlformats.org/officeDocument/2006/relationships/customXml" Target="../ink/ink5627.xml"/><Relationship Id="rId214" Type="http://schemas.openxmlformats.org/officeDocument/2006/relationships/customXml" Target="../ink/ink5304.xml"/><Relationship Id="rId298" Type="http://schemas.openxmlformats.org/officeDocument/2006/relationships/image" Target="../media/image9122.png"/><Relationship Id="rId421" Type="http://schemas.openxmlformats.org/officeDocument/2006/relationships/customXml" Target="../ink/ink5443.xml"/><Relationship Id="rId519" Type="http://schemas.openxmlformats.org/officeDocument/2006/relationships/image" Target="../media/image11970.png"/><Relationship Id="rId158" Type="http://schemas.openxmlformats.org/officeDocument/2006/relationships/customXml" Target="../ink/ink5269.xml"/><Relationship Id="rId726" Type="http://schemas.openxmlformats.org/officeDocument/2006/relationships/customXml" Target="../ink/ink5694.xml"/><Relationship Id="rId62" Type="http://schemas.openxmlformats.org/officeDocument/2006/relationships/customXml" Target="../ink/ink5217.xml"/><Relationship Id="rId365" Type="http://schemas.openxmlformats.org/officeDocument/2006/relationships/customXml" Target="../ink/ink5394.xml"/><Relationship Id="rId572" Type="http://schemas.openxmlformats.org/officeDocument/2006/relationships/customXml" Target="../ink/ink5540.xml"/><Relationship Id="rId225" Type="http://schemas.openxmlformats.org/officeDocument/2006/relationships/image" Target="../media/image8832.png"/><Relationship Id="rId432" Type="http://schemas.openxmlformats.org/officeDocument/2006/relationships/customXml" Target="../ink/ink5451.xml"/><Relationship Id="rId737" Type="http://schemas.openxmlformats.org/officeDocument/2006/relationships/customXml" Target="../ink/ink5705.xml"/><Relationship Id="rId73" Type="http://schemas.openxmlformats.org/officeDocument/2006/relationships/image" Target="../media/image10570.png"/><Relationship Id="rId169" Type="http://schemas.openxmlformats.org/officeDocument/2006/relationships/customXml" Target="../ink/ink5276.xml"/><Relationship Id="rId376" Type="http://schemas.openxmlformats.org/officeDocument/2006/relationships/customXml" Target="../ink/ink5405.xml"/><Relationship Id="rId583" Type="http://schemas.openxmlformats.org/officeDocument/2006/relationships/customXml" Target="../ink/ink5551.xml"/><Relationship Id="rId790" Type="http://schemas.openxmlformats.org/officeDocument/2006/relationships/customXml" Target="../ink/ink5742.xml"/><Relationship Id="rId804" Type="http://schemas.openxmlformats.org/officeDocument/2006/relationships/image" Target="../media/image10470.png"/><Relationship Id="rId4" Type="http://schemas.openxmlformats.org/officeDocument/2006/relationships/customXml" Target="../ink/ink5189.xml"/><Relationship Id="rId236" Type="http://schemas.openxmlformats.org/officeDocument/2006/relationships/customXml" Target="../ink/ink5319.xml"/><Relationship Id="rId443" Type="http://schemas.openxmlformats.org/officeDocument/2006/relationships/customXml" Target="../ink/ink5458.xml"/><Relationship Id="rId650" Type="http://schemas.openxmlformats.org/officeDocument/2006/relationships/customXml" Target="../ink/ink5618.xml"/><Relationship Id="rId303" Type="http://schemas.openxmlformats.org/officeDocument/2006/relationships/customXml" Target="../ink/ink5359.xml"/><Relationship Id="rId748" Type="http://schemas.openxmlformats.org/officeDocument/2006/relationships/image" Target="../media/image12610.png"/><Relationship Id="rId84" Type="http://schemas.openxmlformats.org/officeDocument/2006/relationships/customXml" Target="../ink/ink5229.xml"/><Relationship Id="rId387" Type="http://schemas.openxmlformats.org/officeDocument/2006/relationships/customXml" Target="../ink/ink5416.xml"/><Relationship Id="rId510" Type="http://schemas.openxmlformats.org/officeDocument/2006/relationships/customXml" Target="../ink/ink5497.xml"/><Relationship Id="rId594" Type="http://schemas.openxmlformats.org/officeDocument/2006/relationships/customXml" Target="../ink/ink5562.xml"/><Relationship Id="rId608" Type="http://schemas.openxmlformats.org/officeDocument/2006/relationships/customXml" Target="../ink/ink5576.xml"/><Relationship Id="rId815" Type="http://schemas.openxmlformats.org/officeDocument/2006/relationships/image" Target="../media/image10520.png"/><Relationship Id="rId247" Type="http://schemas.openxmlformats.org/officeDocument/2006/relationships/customXml" Target="../ink/ink5326.xml"/><Relationship Id="rId107" Type="http://schemas.openxmlformats.org/officeDocument/2006/relationships/image" Target="../media/image10720.png"/><Relationship Id="rId454" Type="http://schemas.openxmlformats.org/officeDocument/2006/relationships/customXml" Target="../ink/ink5465.xml"/><Relationship Id="rId661" Type="http://schemas.openxmlformats.org/officeDocument/2006/relationships/customXml" Target="../ink/ink5629.xml"/><Relationship Id="rId759" Type="http://schemas.openxmlformats.org/officeDocument/2006/relationships/customXml" Target="../ink/ink5719.xml"/><Relationship Id="rId11" Type="http://schemas.openxmlformats.org/officeDocument/2006/relationships/image" Target="../media/image10080.png"/><Relationship Id="rId314" Type="http://schemas.openxmlformats.org/officeDocument/2006/relationships/image" Target="../media/image9192.png"/><Relationship Id="rId398" Type="http://schemas.openxmlformats.org/officeDocument/2006/relationships/customXml" Target="../ink/ink5427.xml"/><Relationship Id="rId521" Type="http://schemas.openxmlformats.org/officeDocument/2006/relationships/image" Target="../media/image11980.png"/><Relationship Id="rId619" Type="http://schemas.openxmlformats.org/officeDocument/2006/relationships/customXml" Target="../ink/ink5587.xml"/><Relationship Id="rId95" Type="http://schemas.openxmlformats.org/officeDocument/2006/relationships/image" Target="../media/image10660.png"/><Relationship Id="rId160" Type="http://schemas.openxmlformats.org/officeDocument/2006/relationships/customXml" Target="../ink/ink5270.xml"/><Relationship Id="rId826" Type="http://schemas.openxmlformats.org/officeDocument/2006/relationships/customXml" Target="../ink/ink5763.xml"/><Relationship Id="rId258" Type="http://schemas.openxmlformats.org/officeDocument/2006/relationships/image" Target="../media/image8942.png"/><Relationship Id="rId465" Type="http://schemas.openxmlformats.org/officeDocument/2006/relationships/image" Target="../media/image11780.png"/><Relationship Id="rId672" Type="http://schemas.openxmlformats.org/officeDocument/2006/relationships/customXml" Target="../ink/ink5640.xml"/><Relationship Id="rId22" Type="http://schemas.openxmlformats.org/officeDocument/2006/relationships/customXml" Target="../ink/ink5198.xml"/><Relationship Id="rId118" Type="http://schemas.openxmlformats.org/officeDocument/2006/relationships/customXml" Target="../ink/ink5247.xml"/><Relationship Id="rId325" Type="http://schemas.openxmlformats.org/officeDocument/2006/relationships/customXml" Target="../ink/ink5371.xml"/><Relationship Id="rId532" Type="http://schemas.openxmlformats.org/officeDocument/2006/relationships/customXml" Target="../ink/ink5510.xml"/><Relationship Id="rId171" Type="http://schemas.openxmlformats.org/officeDocument/2006/relationships/customXml" Target="../ink/ink5277.xml"/><Relationship Id="rId837" Type="http://schemas.openxmlformats.org/officeDocument/2006/relationships/image" Target="../media/image12710.png"/><Relationship Id="rId269" Type="http://schemas.openxmlformats.org/officeDocument/2006/relationships/customXml" Target="../ink/ink5340.xml"/><Relationship Id="rId476" Type="http://schemas.openxmlformats.org/officeDocument/2006/relationships/image" Target="../media/image11820.png"/><Relationship Id="rId683" Type="http://schemas.openxmlformats.org/officeDocument/2006/relationships/customXml" Target="../ink/ink5651.xml"/><Relationship Id="rId33" Type="http://schemas.openxmlformats.org/officeDocument/2006/relationships/image" Target="../media/image12460.png"/><Relationship Id="rId129" Type="http://schemas.openxmlformats.org/officeDocument/2006/relationships/customXml" Target="../ink/ink5253.xml"/><Relationship Id="rId336" Type="http://schemas.openxmlformats.org/officeDocument/2006/relationships/image" Target="../media/image929.png"/><Relationship Id="rId543" Type="http://schemas.openxmlformats.org/officeDocument/2006/relationships/customXml" Target="../ink/ink5516.xml"/><Relationship Id="rId182" Type="http://schemas.openxmlformats.org/officeDocument/2006/relationships/customXml" Target="../ink/ink5283.xml"/><Relationship Id="rId403" Type="http://schemas.openxmlformats.org/officeDocument/2006/relationships/image" Target="../media/image965.png"/><Relationship Id="rId750" Type="http://schemas.openxmlformats.org/officeDocument/2006/relationships/image" Target="../media/image10330.png"/><Relationship Id="rId848" Type="http://schemas.openxmlformats.org/officeDocument/2006/relationships/customXml" Target="../ink/ink5773.xml"/><Relationship Id="rId487" Type="http://schemas.openxmlformats.org/officeDocument/2006/relationships/image" Target="../media/image11850.png"/><Relationship Id="rId610" Type="http://schemas.openxmlformats.org/officeDocument/2006/relationships/customXml" Target="../ink/ink5578.xml"/><Relationship Id="rId694" Type="http://schemas.openxmlformats.org/officeDocument/2006/relationships/customXml" Target="../ink/ink5662.xml"/><Relationship Id="rId708" Type="http://schemas.openxmlformats.org/officeDocument/2006/relationships/customXml" Target="../ink/ink5676.xml"/><Relationship Id="rId347" Type="http://schemas.openxmlformats.org/officeDocument/2006/relationships/customXml" Target="../ink/ink5384.xml"/><Relationship Id="rId44" Type="http://schemas.openxmlformats.org/officeDocument/2006/relationships/customXml" Target="../ink/ink5209.xml"/><Relationship Id="rId554" Type="http://schemas.openxmlformats.org/officeDocument/2006/relationships/image" Target="../media/image12130.png"/><Relationship Id="rId761" Type="http://schemas.openxmlformats.org/officeDocument/2006/relationships/customXml" Target="../ink/ink5720.xml"/><Relationship Id="rId193" Type="http://schemas.openxmlformats.org/officeDocument/2006/relationships/customXml" Target="../ink/ink5289.xml"/><Relationship Id="rId207" Type="http://schemas.openxmlformats.org/officeDocument/2006/relationships/image" Target="../media/image8792.png"/><Relationship Id="rId414" Type="http://schemas.openxmlformats.org/officeDocument/2006/relationships/customXml" Target="../ink/ink5439.xml"/><Relationship Id="rId498" Type="http://schemas.openxmlformats.org/officeDocument/2006/relationships/customXml" Target="../ink/ink5490.xml"/><Relationship Id="rId621" Type="http://schemas.openxmlformats.org/officeDocument/2006/relationships/customXml" Target="../ink/ink5589.xml"/><Relationship Id="rId260" Type="http://schemas.openxmlformats.org/officeDocument/2006/relationships/image" Target="../media/image8952.png"/><Relationship Id="rId719" Type="http://schemas.openxmlformats.org/officeDocument/2006/relationships/customXml" Target="../ink/ink5687.xml"/><Relationship Id="rId55" Type="http://schemas.openxmlformats.org/officeDocument/2006/relationships/customXml" Target="../ink/ink5214.xml"/><Relationship Id="rId120" Type="http://schemas.openxmlformats.org/officeDocument/2006/relationships/image" Target="../media/image10780.png"/><Relationship Id="rId358" Type="http://schemas.openxmlformats.org/officeDocument/2006/relationships/image" Target="../media/image939.png"/><Relationship Id="rId565" Type="http://schemas.openxmlformats.org/officeDocument/2006/relationships/customXml" Target="../ink/ink5533.xml"/><Relationship Id="rId772" Type="http://schemas.openxmlformats.org/officeDocument/2006/relationships/image" Target="../media/image10380.png"/><Relationship Id="rId218" Type="http://schemas.openxmlformats.org/officeDocument/2006/relationships/customXml" Target="../ink/ink5307.xml"/><Relationship Id="rId425" Type="http://schemas.openxmlformats.org/officeDocument/2006/relationships/customXml" Target="../ink/ink5446.xml"/><Relationship Id="rId632" Type="http://schemas.openxmlformats.org/officeDocument/2006/relationships/customXml" Target="../ink/ink5600.xml"/><Relationship Id="rId271" Type="http://schemas.openxmlformats.org/officeDocument/2006/relationships/customXml" Target="../ink/ink5341.xml"/><Relationship Id="rId66" Type="http://schemas.openxmlformats.org/officeDocument/2006/relationships/customXml" Target="../ink/ink5219.xml"/><Relationship Id="rId131" Type="http://schemas.openxmlformats.org/officeDocument/2006/relationships/customXml" Target="../ink/ink5254.xml"/><Relationship Id="rId369" Type="http://schemas.openxmlformats.org/officeDocument/2006/relationships/customXml" Target="../ink/ink5398.xml"/><Relationship Id="rId576" Type="http://schemas.openxmlformats.org/officeDocument/2006/relationships/customXml" Target="../ink/ink5544.xml"/><Relationship Id="rId783" Type="http://schemas.openxmlformats.org/officeDocument/2006/relationships/customXml" Target="../ink/ink5736.xml"/><Relationship Id="rId229" Type="http://schemas.openxmlformats.org/officeDocument/2006/relationships/customXml" Target="../ink/ink5314.xml"/><Relationship Id="rId436" Type="http://schemas.openxmlformats.org/officeDocument/2006/relationships/image" Target="../media/image953.png"/><Relationship Id="rId643" Type="http://schemas.openxmlformats.org/officeDocument/2006/relationships/customXml" Target="../ink/ink5611.xml"/></Relationships>
</file>

<file path=ppt/slides/_rels/slide2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91.png"/><Relationship Id="rId299" Type="http://schemas.openxmlformats.org/officeDocument/2006/relationships/image" Target="../media/image4511.png"/><Relationship Id="rId21" Type="http://schemas.openxmlformats.org/officeDocument/2006/relationships/customXml" Target="../ink/ink5785.xml"/><Relationship Id="rId63" Type="http://schemas.openxmlformats.org/officeDocument/2006/relationships/customXml" Target="../ink/ink5806.xml"/><Relationship Id="rId159" Type="http://schemas.openxmlformats.org/officeDocument/2006/relationships/customXml" Target="../ink/ink5857.xml"/><Relationship Id="rId324" Type="http://schemas.openxmlformats.org/officeDocument/2006/relationships/customXml" Target="../ink/ink5957.xml"/><Relationship Id="rId366" Type="http://schemas.openxmlformats.org/officeDocument/2006/relationships/customXml" Target="../ink/ink5978.xml"/><Relationship Id="rId170" Type="http://schemas.openxmlformats.org/officeDocument/2006/relationships/customXml" Target="../ink/ink5865.xml"/><Relationship Id="rId226" Type="http://schemas.openxmlformats.org/officeDocument/2006/relationships/image" Target="../media/image8551.png"/><Relationship Id="rId268" Type="http://schemas.openxmlformats.org/officeDocument/2006/relationships/customXml" Target="../ink/ink5928.xml"/><Relationship Id="rId32" Type="http://schemas.openxmlformats.org/officeDocument/2006/relationships/image" Target="../media/image7671.png"/><Relationship Id="rId74" Type="http://schemas.openxmlformats.org/officeDocument/2006/relationships/image" Target="../media/image7881.png"/><Relationship Id="rId128" Type="http://schemas.openxmlformats.org/officeDocument/2006/relationships/customXml" Target="../ink/ink5838.xml"/><Relationship Id="rId335" Type="http://schemas.openxmlformats.org/officeDocument/2006/relationships/image" Target="../media/image6211.png"/><Relationship Id="rId377" Type="http://schemas.openxmlformats.org/officeDocument/2006/relationships/customXml" Target="../ink/ink5984.xml"/><Relationship Id="rId5" Type="http://schemas.openxmlformats.org/officeDocument/2006/relationships/customXml" Target="../ink/ink5777.xml"/><Relationship Id="rId181" Type="http://schemas.openxmlformats.org/officeDocument/2006/relationships/customXml" Target="../ink/ink5873.xml"/><Relationship Id="rId237" Type="http://schemas.openxmlformats.org/officeDocument/2006/relationships/customXml" Target="../ink/ink5907.xml"/><Relationship Id="rId402" Type="http://schemas.openxmlformats.org/officeDocument/2006/relationships/image" Target="../media/image8681.png"/><Relationship Id="rId279" Type="http://schemas.openxmlformats.org/officeDocument/2006/relationships/image" Target="../media/image3512.png"/><Relationship Id="rId43" Type="http://schemas.openxmlformats.org/officeDocument/2006/relationships/customXml" Target="../ink/ink5796.xml"/><Relationship Id="rId139" Type="http://schemas.openxmlformats.org/officeDocument/2006/relationships/image" Target="../media/image8212.png"/><Relationship Id="rId290" Type="http://schemas.openxmlformats.org/officeDocument/2006/relationships/customXml" Target="../ink/ink5939.xml"/><Relationship Id="rId304" Type="http://schemas.openxmlformats.org/officeDocument/2006/relationships/customXml" Target="../ink/ink5946.xml"/><Relationship Id="rId346" Type="http://schemas.openxmlformats.org/officeDocument/2006/relationships/customXml" Target="../ink/ink5968.xml"/><Relationship Id="rId388" Type="http://schemas.openxmlformats.org/officeDocument/2006/relationships/image" Target="../media/image14.svg"/><Relationship Id="rId85" Type="http://schemas.openxmlformats.org/officeDocument/2006/relationships/customXml" Target="../ink/ink5817.xml"/><Relationship Id="rId150" Type="http://schemas.openxmlformats.org/officeDocument/2006/relationships/customXml" Target="../ink/ink5850.xml"/><Relationship Id="rId192" Type="http://schemas.openxmlformats.org/officeDocument/2006/relationships/image" Target="../media/image8361.png"/><Relationship Id="rId206" Type="http://schemas.openxmlformats.org/officeDocument/2006/relationships/image" Target="../media/image8411.png"/><Relationship Id="rId413" Type="http://schemas.openxmlformats.org/officeDocument/2006/relationships/customXml" Target="../ink/ink6001.xml"/><Relationship Id="rId248" Type="http://schemas.openxmlformats.org/officeDocument/2006/relationships/customXml" Target="../ink/ink5918.xml"/><Relationship Id="rId12" Type="http://schemas.openxmlformats.org/officeDocument/2006/relationships/image" Target="../media/image7571.png"/><Relationship Id="rId108" Type="http://schemas.openxmlformats.org/officeDocument/2006/relationships/customXml" Target="../ink/ink5828.xml"/><Relationship Id="rId315" Type="http://schemas.openxmlformats.org/officeDocument/2006/relationships/image" Target="../media/image5211.png"/><Relationship Id="rId357" Type="http://schemas.openxmlformats.org/officeDocument/2006/relationships/image" Target="../media/image7311.png"/><Relationship Id="rId54" Type="http://schemas.openxmlformats.org/officeDocument/2006/relationships/image" Target="../media/image7781.png"/><Relationship Id="rId96" Type="http://schemas.openxmlformats.org/officeDocument/2006/relationships/customXml" Target="../ink/ink5822.xml"/><Relationship Id="rId161" Type="http://schemas.openxmlformats.org/officeDocument/2006/relationships/customXml" Target="../ink/ink5859.xml"/><Relationship Id="rId217" Type="http://schemas.openxmlformats.org/officeDocument/2006/relationships/customXml" Target="../ink/ink5896.xml"/><Relationship Id="rId399" Type="http://schemas.openxmlformats.org/officeDocument/2006/relationships/customXml" Target="../ink/ink5994.xml"/><Relationship Id="rId259" Type="http://schemas.openxmlformats.org/officeDocument/2006/relationships/image" Target="../media/image2012.png"/><Relationship Id="rId23" Type="http://schemas.openxmlformats.org/officeDocument/2006/relationships/customXml" Target="../ink/ink5786.xml"/><Relationship Id="rId119" Type="http://schemas.openxmlformats.org/officeDocument/2006/relationships/image" Target="../media/image8101.png"/><Relationship Id="rId270" Type="http://schemas.openxmlformats.org/officeDocument/2006/relationships/customXml" Target="../ink/ink5929.xml"/><Relationship Id="rId326" Type="http://schemas.openxmlformats.org/officeDocument/2006/relationships/customXml" Target="../ink/ink5958.xml"/><Relationship Id="rId65" Type="http://schemas.openxmlformats.org/officeDocument/2006/relationships/customXml" Target="../ink/ink5807.xml"/><Relationship Id="rId130" Type="http://schemas.openxmlformats.org/officeDocument/2006/relationships/customXml" Target="../ink/ink5839.xml"/><Relationship Id="rId368" Type="http://schemas.openxmlformats.org/officeDocument/2006/relationships/customXml" Target="../ink/ink5979.xml"/><Relationship Id="rId172" Type="http://schemas.openxmlformats.org/officeDocument/2006/relationships/customXml" Target="../ink/ink5866.xml"/><Relationship Id="rId228" Type="http://schemas.openxmlformats.org/officeDocument/2006/relationships/image" Target="../media/image8561.png"/><Relationship Id="rId281" Type="http://schemas.openxmlformats.org/officeDocument/2006/relationships/image" Target="../media/image3611.png"/><Relationship Id="rId337" Type="http://schemas.openxmlformats.org/officeDocument/2006/relationships/image" Target="../media/image6311.png"/><Relationship Id="rId34" Type="http://schemas.openxmlformats.org/officeDocument/2006/relationships/image" Target="../media/image7681.png"/><Relationship Id="rId76" Type="http://schemas.openxmlformats.org/officeDocument/2006/relationships/image" Target="../media/image7891.png"/><Relationship Id="rId141" Type="http://schemas.openxmlformats.org/officeDocument/2006/relationships/image" Target="../media/image8221.png"/><Relationship Id="rId379" Type="http://schemas.openxmlformats.org/officeDocument/2006/relationships/customXml" Target="../ink/ink5985.xml"/><Relationship Id="rId7" Type="http://schemas.openxmlformats.org/officeDocument/2006/relationships/customXml" Target="../ink/ink5778.xml"/><Relationship Id="rId183" Type="http://schemas.openxmlformats.org/officeDocument/2006/relationships/customXml" Target="../ink/ink5875.xml"/><Relationship Id="rId239" Type="http://schemas.openxmlformats.org/officeDocument/2006/relationships/customXml" Target="../ink/ink5909.xml"/><Relationship Id="rId390" Type="http://schemas.openxmlformats.org/officeDocument/2006/relationships/image" Target="../media/image8621.png"/><Relationship Id="rId404" Type="http://schemas.openxmlformats.org/officeDocument/2006/relationships/image" Target="../media/image8691.png"/><Relationship Id="rId250" Type="http://schemas.openxmlformats.org/officeDocument/2006/relationships/customXml" Target="../ink/ink5919.xml"/><Relationship Id="rId292" Type="http://schemas.openxmlformats.org/officeDocument/2006/relationships/customXml" Target="../ink/ink5940.xml"/><Relationship Id="rId306" Type="http://schemas.openxmlformats.org/officeDocument/2006/relationships/customXml" Target="../ink/ink5947.xml"/><Relationship Id="rId45" Type="http://schemas.openxmlformats.org/officeDocument/2006/relationships/customXml" Target="../ink/ink5797.xml"/><Relationship Id="rId87" Type="http://schemas.openxmlformats.org/officeDocument/2006/relationships/image" Target="../media/image4.png"/><Relationship Id="rId110" Type="http://schemas.openxmlformats.org/officeDocument/2006/relationships/customXml" Target="../ink/ink5829.xml"/><Relationship Id="rId348" Type="http://schemas.openxmlformats.org/officeDocument/2006/relationships/customXml" Target="../ink/ink5969.xml"/><Relationship Id="rId152" Type="http://schemas.openxmlformats.org/officeDocument/2006/relationships/customXml" Target="../ink/ink5852.xml"/><Relationship Id="rId194" Type="http://schemas.openxmlformats.org/officeDocument/2006/relationships/image" Target="../media/image8371.png"/><Relationship Id="rId208" Type="http://schemas.openxmlformats.org/officeDocument/2006/relationships/image" Target="../media/image8421.png"/><Relationship Id="rId415" Type="http://schemas.openxmlformats.org/officeDocument/2006/relationships/customXml" Target="../ink/ink6002.xml"/><Relationship Id="rId261" Type="http://schemas.openxmlformats.org/officeDocument/2006/relationships/image" Target="../media/image2312.png"/><Relationship Id="rId14" Type="http://schemas.openxmlformats.org/officeDocument/2006/relationships/image" Target="../media/image7581.png"/><Relationship Id="rId56" Type="http://schemas.openxmlformats.org/officeDocument/2006/relationships/image" Target="../media/image7791.png"/><Relationship Id="rId317" Type="http://schemas.openxmlformats.org/officeDocument/2006/relationships/image" Target="../media/image5311.png"/><Relationship Id="rId359" Type="http://schemas.openxmlformats.org/officeDocument/2006/relationships/image" Target="../media/image7411.png"/><Relationship Id="rId98" Type="http://schemas.openxmlformats.org/officeDocument/2006/relationships/customXml" Target="../ink/ink5823.xml"/><Relationship Id="rId121" Type="http://schemas.openxmlformats.org/officeDocument/2006/relationships/image" Target="../media/image8113.png"/><Relationship Id="rId163" Type="http://schemas.openxmlformats.org/officeDocument/2006/relationships/customXml" Target="../ink/ink5861.xml"/><Relationship Id="rId219" Type="http://schemas.openxmlformats.org/officeDocument/2006/relationships/customXml" Target="../ink/ink5897.xml"/><Relationship Id="rId370" Type="http://schemas.openxmlformats.org/officeDocument/2006/relationships/customXml" Target="../ink/ink5980.xml"/><Relationship Id="rId230" Type="http://schemas.openxmlformats.org/officeDocument/2006/relationships/image" Target="../media/image857.png"/><Relationship Id="rId25" Type="http://schemas.openxmlformats.org/officeDocument/2006/relationships/customXml" Target="../ink/ink5787.xml"/><Relationship Id="rId67" Type="http://schemas.openxmlformats.org/officeDocument/2006/relationships/customXml" Target="../ink/ink5808.xml"/><Relationship Id="rId272" Type="http://schemas.openxmlformats.org/officeDocument/2006/relationships/customXml" Target="../ink/ink5930.xml"/><Relationship Id="rId328" Type="http://schemas.openxmlformats.org/officeDocument/2006/relationships/customXml" Target="../ink/ink5959.xml"/><Relationship Id="rId132" Type="http://schemas.openxmlformats.org/officeDocument/2006/relationships/customXml" Target="../ink/ink5840.xml"/><Relationship Id="rId174" Type="http://schemas.openxmlformats.org/officeDocument/2006/relationships/image" Target="../media/image8321.png"/><Relationship Id="rId381" Type="http://schemas.openxmlformats.org/officeDocument/2006/relationships/customXml" Target="../ink/ink5986.xml"/><Relationship Id="rId241" Type="http://schemas.openxmlformats.org/officeDocument/2006/relationships/customXml" Target="../ink/ink5911.xml"/><Relationship Id="rId36" Type="http://schemas.openxmlformats.org/officeDocument/2006/relationships/image" Target="../media/image7691.png"/><Relationship Id="rId283" Type="http://schemas.openxmlformats.org/officeDocument/2006/relationships/image" Target="../media/image3711.png"/><Relationship Id="rId339" Type="http://schemas.openxmlformats.org/officeDocument/2006/relationships/image" Target="../media/image6411.png"/><Relationship Id="rId78" Type="http://schemas.openxmlformats.org/officeDocument/2006/relationships/image" Target="../media/image7901.png"/><Relationship Id="rId101" Type="http://schemas.openxmlformats.org/officeDocument/2006/relationships/image" Target="../media/image8013.png"/><Relationship Id="rId143" Type="http://schemas.openxmlformats.org/officeDocument/2006/relationships/image" Target="../media/image8231.png"/><Relationship Id="rId185" Type="http://schemas.openxmlformats.org/officeDocument/2006/relationships/customXml" Target="../ink/ink5876.xml"/><Relationship Id="rId350" Type="http://schemas.openxmlformats.org/officeDocument/2006/relationships/customXml" Target="../ink/ink5970.xml"/><Relationship Id="rId406" Type="http://schemas.openxmlformats.org/officeDocument/2006/relationships/image" Target="../media/image8701.png"/><Relationship Id="rId9" Type="http://schemas.openxmlformats.org/officeDocument/2006/relationships/customXml" Target="../ink/ink5779.xml"/><Relationship Id="rId210" Type="http://schemas.openxmlformats.org/officeDocument/2006/relationships/image" Target="../media/image8431.png"/><Relationship Id="rId392" Type="http://schemas.openxmlformats.org/officeDocument/2006/relationships/image" Target="../media/image8631.png"/><Relationship Id="rId252" Type="http://schemas.openxmlformats.org/officeDocument/2006/relationships/customXml" Target="../ink/ink5920.xml"/><Relationship Id="rId294" Type="http://schemas.openxmlformats.org/officeDocument/2006/relationships/customXml" Target="../ink/ink5941.xml"/><Relationship Id="rId308" Type="http://schemas.openxmlformats.org/officeDocument/2006/relationships/customXml" Target="../ink/ink5948.xml"/><Relationship Id="rId47" Type="http://schemas.openxmlformats.org/officeDocument/2006/relationships/customXml" Target="../ink/ink5798.xml"/><Relationship Id="rId89" Type="http://schemas.openxmlformats.org/officeDocument/2006/relationships/image" Target="../media/image7951.png"/><Relationship Id="rId112" Type="http://schemas.openxmlformats.org/officeDocument/2006/relationships/customXml" Target="../ink/ink5830.xml"/><Relationship Id="rId154" Type="http://schemas.openxmlformats.org/officeDocument/2006/relationships/image" Target="../media/image8261.png"/><Relationship Id="rId361" Type="http://schemas.openxmlformats.org/officeDocument/2006/relationships/image" Target="../media/image7511.png"/><Relationship Id="rId196" Type="http://schemas.openxmlformats.org/officeDocument/2006/relationships/image" Target="../media/image8381.png"/><Relationship Id="rId16" Type="http://schemas.openxmlformats.org/officeDocument/2006/relationships/image" Target="../media/image7591.png"/><Relationship Id="rId221" Type="http://schemas.openxmlformats.org/officeDocument/2006/relationships/customXml" Target="../ink/ink5898.xml"/><Relationship Id="rId263" Type="http://schemas.openxmlformats.org/officeDocument/2006/relationships/image" Target="../media/image2412.png"/><Relationship Id="rId319" Type="http://schemas.openxmlformats.org/officeDocument/2006/relationships/image" Target="../media/image5411.png"/><Relationship Id="rId58" Type="http://schemas.openxmlformats.org/officeDocument/2006/relationships/image" Target="../media/image7801.png"/><Relationship Id="rId123" Type="http://schemas.openxmlformats.org/officeDocument/2006/relationships/image" Target="../media/image8121.png"/><Relationship Id="rId330" Type="http://schemas.openxmlformats.org/officeDocument/2006/relationships/customXml" Target="../ink/ink5960.xml"/><Relationship Id="rId165" Type="http://schemas.openxmlformats.org/officeDocument/2006/relationships/image" Target="../media/image8281.png"/><Relationship Id="rId372" Type="http://schemas.openxmlformats.org/officeDocument/2006/relationships/customXml" Target="../ink/ink5981.xml"/><Relationship Id="rId232" Type="http://schemas.openxmlformats.org/officeDocument/2006/relationships/image" Target="../media/image8581.png"/><Relationship Id="rId274" Type="http://schemas.openxmlformats.org/officeDocument/2006/relationships/customXml" Target="../ink/ink5931.xml"/><Relationship Id="rId27" Type="http://schemas.openxmlformats.org/officeDocument/2006/relationships/customXml" Target="../ink/ink5788.xml"/><Relationship Id="rId69" Type="http://schemas.openxmlformats.org/officeDocument/2006/relationships/customXml" Target="../ink/ink5809.xml"/><Relationship Id="rId134" Type="http://schemas.openxmlformats.org/officeDocument/2006/relationships/customXml" Target="../ink/ink5841.xml"/><Relationship Id="rId80" Type="http://schemas.openxmlformats.org/officeDocument/2006/relationships/image" Target="../media/image7913.png"/><Relationship Id="rId155" Type="http://schemas.openxmlformats.org/officeDocument/2006/relationships/customXml" Target="../ink/ink5854.xml"/><Relationship Id="rId176" Type="http://schemas.openxmlformats.org/officeDocument/2006/relationships/image" Target="../media/image8331.png"/><Relationship Id="rId197" Type="http://schemas.openxmlformats.org/officeDocument/2006/relationships/customXml" Target="../ink/ink5884.xml"/><Relationship Id="rId341" Type="http://schemas.openxmlformats.org/officeDocument/2006/relationships/image" Target="../media/image6511.png"/><Relationship Id="rId362" Type="http://schemas.openxmlformats.org/officeDocument/2006/relationships/customXml" Target="../ink/ink5976.xml"/><Relationship Id="rId383" Type="http://schemas.openxmlformats.org/officeDocument/2006/relationships/customXml" Target="../ink/ink5987.xml"/><Relationship Id="rId201" Type="http://schemas.openxmlformats.org/officeDocument/2006/relationships/image" Target="../media/image8391.png"/><Relationship Id="rId222" Type="http://schemas.openxmlformats.org/officeDocument/2006/relationships/image" Target="../media/image8531.png"/><Relationship Id="rId243" Type="http://schemas.openxmlformats.org/officeDocument/2006/relationships/customXml" Target="../ink/ink5913.xml"/><Relationship Id="rId264" Type="http://schemas.openxmlformats.org/officeDocument/2006/relationships/customXml" Target="../ink/ink5926.xml"/><Relationship Id="rId285" Type="http://schemas.openxmlformats.org/officeDocument/2006/relationships/image" Target="../media/image3811.png"/><Relationship Id="rId17" Type="http://schemas.openxmlformats.org/officeDocument/2006/relationships/customXml" Target="../ink/ink5783.xml"/><Relationship Id="rId38" Type="http://schemas.openxmlformats.org/officeDocument/2006/relationships/image" Target="../media/image7701.png"/><Relationship Id="rId59" Type="http://schemas.openxmlformats.org/officeDocument/2006/relationships/customXml" Target="../ink/ink5804.xml"/><Relationship Id="rId103" Type="http://schemas.openxmlformats.org/officeDocument/2006/relationships/image" Target="../media/image8021.png"/><Relationship Id="rId124" Type="http://schemas.openxmlformats.org/officeDocument/2006/relationships/customXml" Target="../ink/ink5836.xml"/><Relationship Id="rId310" Type="http://schemas.openxmlformats.org/officeDocument/2006/relationships/customXml" Target="../ink/ink5949.xml"/><Relationship Id="rId70" Type="http://schemas.openxmlformats.org/officeDocument/2006/relationships/image" Target="../media/image7861.png"/><Relationship Id="rId91" Type="http://schemas.openxmlformats.org/officeDocument/2006/relationships/image" Target="../media/image7961.png"/><Relationship Id="rId145" Type="http://schemas.openxmlformats.org/officeDocument/2006/relationships/image" Target="../media/image8241.png"/><Relationship Id="rId166" Type="http://schemas.openxmlformats.org/officeDocument/2006/relationships/customXml" Target="../ink/ink5863.xml"/><Relationship Id="rId187" Type="http://schemas.openxmlformats.org/officeDocument/2006/relationships/customXml" Target="../ink/ink5878.xml"/><Relationship Id="rId331" Type="http://schemas.openxmlformats.org/officeDocument/2006/relationships/image" Target="../media/image6011.png"/><Relationship Id="rId352" Type="http://schemas.openxmlformats.org/officeDocument/2006/relationships/customXml" Target="../ink/ink5971.xml"/><Relationship Id="rId373" Type="http://schemas.openxmlformats.org/officeDocument/2006/relationships/image" Target="../media/image8111.png"/><Relationship Id="rId394" Type="http://schemas.openxmlformats.org/officeDocument/2006/relationships/image" Target="../media/image8641.png"/><Relationship Id="rId408" Type="http://schemas.openxmlformats.org/officeDocument/2006/relationships/image" Target="../media/image8712.png"/><Relationship Id="rId1" Type="http://schemas.openxmlformats.org/officeDocument/2006/relationships/slideLayout" Target="../slideLayouts/slideLayout1.xml"/><Relationship Id="rId212" Type="http://schemas.openxmlformats.org/officeDocument/2006/relationships/image" Target="../media/image8481.png"/><Relationship Id="rId233" Type="http://schemas.openxmlformats.org/officeDocument/2006/relationships/customXml" Target="../ink/ink5904.xml"/><Relationship Id="rId254" Type="http://schemas.openxmlformats.org/officeDocument/2006/relationships/customXml" Target="../ink/ink5921.xml"/><Relationship Id="rId28" Type="http://schemas.openxmlformats.org/officeDocument/2006/relationships/image" Target="../media/image7651.png"/><Relationship Id="rId49" Type="http://schemas.openxmlformats.org/officeDocument/2006/relationships/customXml" Target="../ink/ink5799.xml"/><Relationship Id="rId114" Type="http://schemas.openxmlformats.org/officeDocument/2006/relationships/customXml" Target="../ink/ink5831.xml"/><Relationship Id="rId275" Type="http://schemas.openxmlformats.org/officeDocument/2006/relationships/image" Target="../media/image3311.png"/><Relationship Id="rId296" Type="http://schemas.openxmlformats.org/officeDocument/2006/relationships/customXml" Target="../ink/ink5942.xml"/><Relationship Id="rId300" Type="http://schemas.openxmlformats.org/officeDocument/2006/relationships/customXml" Target="../ink/ink5944.xml"/><Relationship Id="rId60" Type="http://schemas.openxmlformats.org/officeDocument/2006/relationships/image" Target="../media/image7813.png"/><Relationship Id="rId81" Type="http://schemas.openxmlformats.org/officeDocument/2006/relationships/customXml" Target="../ink/ink5815.xml"/><Relationship Id="rId135" Type="http://schemas.openxmlformats.org/officeDocument/2006/relationships/image" Target="../media/image8181.png"/><Relationship Id="rId156" Type="http://schemas.openxmlformats.org/officeDocument/2006/relationships/customXml" Target="../ink/ink5855.xml"/><Relationship Id="rId177" Type="http://schemas.openxmlformats.org/officeDocument/2006/relationships/customXml" Target="../ink/ink5869.xml"/><Relationship Id="rId198" Type="http://schemas.openxmlformats.org/officeDocument/2006/relationships/customXml" Target="../ink/ink5885.xml"/><Relationship Id="rId321" Type="http://schemas.openxmlformats.org/officeDocument/2006/relationships/image" Target="../media/image5511.png"/><Relationship Id="rId342" Type="http://schemas.openxmlformats.org/officeDocument/2006/relationships/customXml" Target="../ink/ink5966.xml"/><Relationship Id="rId363" Type="http://schemas.openxmlformats.org/officeDocument/2006/relationships/image" Target="../media/image7611.png"/><Relationship Id="rId384" Type="http://schemas.openxmlformats.org/officeDocument/2006/relationships/image" Target="../media/image8610.png"/><Relationship Id="rId202" Type="http://schemas.openxmlformats.org/officeDocument/2006/relationships/customXml" Target="../ink/ink5888.xml"/><Relationship Id="rId223" Type="http://schemas.openxmlformats.org/officeDocument/2006/relationships/customXml" Target="../ink/ink5899.xml"/><Relationship Id="rId244" Type="http://schemas.openxmlformats.org/officeDocument/2006/relationships/customXml" Target="../ink/ink5914.xml"/><Relationship Id="rId18" Type="http://schemas.openxmlformats.org/officeDocument/2006/relationships/image" Target="../media/image7601.png"/><Relationship Id="rId39" Type="http://schemas.openxmlformats.org/officeDocument/2006/relationships/customXml" Target="../ink/ink5794.xml"/><Relationship Id="rId265" Type="http://schemas.openxmlformats.org/officeDocument/2006/relationships/image" Target="../media/image2512.png"/><Relationship Id="rId286" Type="http://schemas.openxmlformats.org/officeDocument/2006/relationships/customXml" Target="../ink/ink5937.xml"/><Relationship Id="rId50" Type="http://schemas.openxmlformats.org/officeDocument/2006/relationships/image" Target="../media/image7761.png"/><Relationship Id="rId104" Type="http://schemas.openxmlformats.org/officeDocument/2006/relationships/customXml" Target="../ink/ink5826.xml"/><Relationship Id="rId125" Type="http://schemas.openxmlformats.org/officeDocument/2006/relationships/image" Target="../media/image8131.png"/><Relationship Id="rId146" Type="http://schemas.openxmlformats.org/officeDocument/2006/relationships/customXml" Target="../ink/ink5847.xml"/><Relationship Id="rId167" Type="http://schemas.openxmlformats.org/officeDocument/2006/relationships/image" Target="../media/image8291.png"/><Relationship Id="rId188" Type="http://schemas.openxmlformats.org/officeDocument/2006/relationships/image" Target="../media/image8351.png"/><Relationship Id="rId311" Type="http://schemas.openxmlformats.org/officeDocument/2006/relationships/image" Target="../media/image5111.png"/><Relationship Id="rId332" Type="http://schemas.openxmlformats.org/officeDocument/2006/relationships/customXml" Target="../ink/ink5961.xml"/><Relationship Id="rId353" Type="http://schemas.openxmlformats.org/officeDocument/2006/relationships/image" Target="../media/image7110.png"/><Relationship Id="rId374" Type="http://schemas.openxmlformats.org/officeDocument/2006/relationships/customXml" Target="../ink/ink5982.xml"/><Relationship Id="rId395" Type="http://schemas.openxmlformats.org/officeDocument/2006/relationships/customXml" Target="../ink/ink5992.xml"/><Relationship Id="rId409" Type="http://schemas.openxmlformats.org/officeDocument/2006/relationships/customXml" Target="../ink/ink5999.xml"/><Relationship Id="rId71" Type="http://schemas.openxmlformats.org/officeDocument/2006/relationships/customXml" Target="../ink/ink5810.xml"/><Relationship Id="rId92" Type="http://schemas.openxmlformats.org/officeDocument/2006/relationships/customXml" Target="../ink/ink5820.xml"/><Relationship Id="rId213" Type="http://schemas.openxmlformats.org/officeDocument/2006/relationships/customXml" Target="../ink/ink5894.xml"/><Relationship Id="rId234" Type="http://schemas.openxmlformats.org/officeDocument/2006/relationships/customXml" Target="../ink/ink5905.xml"/><Relationship Id="rId2" Type="http://schemas.openxmlformats.org/officeDocument/2006/relationships/image" Target="../media/image3.png"/><Relationship Id="rId29" Type="http://schemas.openxmlformats.org/officeDocument/2006/relationships/customXml" Target="../ink/ink5789.xml"/><Relationship Id="rId255" Type="http://schemas.openxmlformats.org/officeDocument/2006/relationships/image" Target="../media/image14110.png"/><Relationship Id="rId276" Type="http://schemas.openxmlformats.org/officeDocument/2006/relationships/customXml" Target="../ink/ink5932.xml"/><Relationship Id="rId297" Type="http://schemas.openxmlformats.org/officeDocument/2006/relationships/image" Target="../media/image4411.png"/><Relationship Id="rId40" Type="http://schemas.openxmlformats.org/officeDocument/2006/relationships/image" Target="../media/image7713.png"/><Relationship Id="rId115" Type="http://schemas.openxmlformats.org/officeDocument/2006/relationships/image" Target="../media/image8081.png"/><Relationship Id="rId136" Type="http://schemas.openxmlformats.org/officeDocument/2006/relationships/customXml" Target="../ink/ink5842.xml"/><Relationship Id="rId157" Type="http://schemas.openxmlformats.org/officeDocument/2006/relationships/image" Target="../media/image8271.png"/><Relationship Id="rId178" Type="http://schemas.openxmlformats.org/officeDocument/2006/relationships/customXml" Target="../ink/ink5870.xml"/><Relationship Id="rId301" Type="http://schemas.openxmlformats.org/officeDocument/2006/relationships/image" Target="../media/image4611.png"/><Relationship Id="rId322" Type="http://schemas.openxmlformats.org/officeDocument/2006/relationships/customXml" Target="../ink/ink5956.xml"/><Relationship Id="rId343" Type="http://schemas.openxmlformats.org/officeDocument/2006/relationships/image" Target="../media/image6611.png"/><Relationship Id="rId364" Type="http://schemas.openxmlformats.org/officeDocument/2006/relationships/customXml" Target="../ink/ink5977.xml"/><Relationship Id="rId61" Type="http://schemas.openxmlformats.org/officeDocument/2006/relationships/customXml" Target="../ink/ink5805.xml"/><Relationship Id="rId82" Type="http://schemas.openxmlformats.org/officeDocument/2006/relationships/image" Target="../media/image7920.png"/><Relationship Id="rId199" Type="http://schemas.openxmlformats.org/officeDocument/2006/relationships/customXml" Target="../ink/ink5886.xml"/><Relationship Id="rId203" Type="http://schemas.openxmlformats.org/officeDocument/2006/relationships/image" Target="../media/image8401.png"/><Relationship Id="rId385" Type="http://schemas.openxmlformats.org/officeDocument/2006/relationships/customXml" Target="../ink/ink5988.xml"/><Relationship Id="rId19" Type="http://schemas.openxmlformats.org/officeDocument/2006/relationships/customXml" Target="../ink/ink5784.xml"/><Relationship Id="rId224" Type="http://schemas.openxmlformats.org/officeDocument/2006/relationships/image" Target="../media/image8541.png"/><Relationship Id="rId245" Type="http://schemas.openxmlformats.org/officeDocument/2006/relationships/customXml" Target="../ink/ink5915.xml"/><Relationship Id="rId266" Type="http://schemas.openxmlformats.org/officeDocument/2006/relationships/customXml" Target="../ink/ink5927.xml"/><Relationship Id="rId287" Type="http://schemas.openxmlformats.org/officeDocument/2006/relationships/image" Target="../media/image3911.png"/><Relationship Id="rId410" Type="http://schemas.openxmlformats.org/officeDocument/2006/relationships/image" Target="../media/image8721.png"/><Relationship Id="rId30" Type="http://schemas.openxmlformats.org/officeDocument/2006/relationships/image" Target="../media/image7661.png"/><Relationship Id="rId105" Type="http://schemas.openxmlformats.org/officeDocument/2006/relationships/image" Target="../media/image8031.png"/><Relationship Id="rId126" Type="http://schemas.openxmlformats.org/officeDocument/2006/relationships/customXml" Target="../ink/ink5837.xml"/><Relationship Id="rId147" Type="http://schemas.openxmlformats.org/officeDocument/2006/relationships/image" Target="../media/image8251.png"/><Relationship Id="rId168" Type="http://schemas.openxmlformats.org/officeDocument/2006/relationships/customXml" Target="../ink/ink5864.xml"/><Relationship Id="rId312" Type="http://schemas.openxmlformats.org/officeDocument/2006/relationships/customXml" Target="../ink/ink5950.xml"/><Relationship Id="rId333" Type="http://schemas.openxmlformats.org/officeDocument/2006/relationships/image" Target="../media/image6110.png"/><Relationship Id="rId354" Type="http://schemas.openxmlformats.org/officeDocument/2006/relationships/customXml" Target="../ink/ink5972.xml"/><Relationship Id="rId51" Type="http://schemas.openxmlformats.org/officeDocument/2006/relationships/customXml" Target="../ink/ink5800.xml"/><Relationship Id="rId72" Type="http://schemas.openxmlformats.org/officeDocument/2006/relationships/image" Target="../media/image7871.png"/><Relationship Id="rId93" Type="http://schemas.openxmlformats.org/officeDocument/2006/relationships/image" Target="../media/image7971.png"/><Relationship Id="rId189" Type="http://schemas.openxmlformats.org/officeDocument/2006/relationships/customXml" Target="../ink/ink5879.xml"/><Relationship Id="rId375" Type="http://schemas.openxmlformats.org/officeDocument/2006/relationships/customXml" Target="../ink/ink5983.xml"/><Relationship Id="rId396" Type="http://schemas.openxmlformats.org/officeDocument/2006/relationships/image" Target="../media/image8651.png"/><Relationship Id="rId3" Type="http://schemas.openxmlformats.org/officeDocument/2006/relationships/customXml" Target="../ink/ink5776.xml"/><Relationship Id="rId214" Type="http://schemas.openxmlformats.org/officeDocument/2006/relationships/image" Target="../media/image8491.png"/><Relationship Id="rId235" Type="http://schemas.openxmlformats.org/officeDocument/2006/relationships/image" Target="../media/image8591.png"/><Relationship Id="rId256" Type="http://schemas.openxmlformats.org/officeDocument/2006/relationships/customXml" Target="../ink/ink5922.xml"/><Relationship Id="rId277" Type="http://schemas.openxmlformats.org/officeDocument/2006/relationships/image" Target="../media/image3411.png"/><Relationship Id="rId298" Type="http://schemas.openxmlformats.org/officeDocument/2006/relationships/customXml" Target="../ink/ink5943.xml"/><Relationship Id="rId400" Type="http://schemas.openxmlformats.org/officeDocument/2006/relationships/image" Target="../media/image8671.png"/><Relationship Id="rId116" Type="http://schemas.openxmlformats.org/officeDocument/2006/relationships/customXml" Target="../ink/ink5832.xml"/><Relationship Id="rId137" Type="http://schemas.openxmlformats.org/officeDocument/2006/relationships/image" Target="../media/image8191.png"/><Relationship Id="rId158" Type="http://schemas.openxmlformats.org/officeDocument/2006/relationships/customXml" Target="../ink/ink5856.xml"/><Relationship Id="rId302" Type="http://schemas.openxmlformats.org/officeDocument/2006/relationships/customXml" Target="../ink/ink5945.xml"/><Relationship Id="rId323" Type="http://schemas.openxmlformats.org/officeDocument/2006/relationships/image" Target="../media/image5611.png"/><Relationship Id="rId344" Type="http://schemas.openxmlformats.org/officeDocument/2006/relationships/customXml" Target="../ink/ink5967.xml"/><Relationship Id="rId20" Type="http://schemas.openxmlformats.org/officeDocument/2006/relationships/image" Target="../media/image7613.png"/><Relationship Id="rId41" Type="http://schemas.openxmlformats.org/officeDocument/2006/relationships/customXml" Target="../ink/ink5795.xml"/><Relationship Id="rId62" Type="http://schemas.openxmlformats.org/officeDocument/2006/relationships/image" Target="../media/image7821.png"/><Relationship Id="rId83" Type="http://schemas.openxmlformats.org/officeDocument/2006/relationships/customXml" Target="../ink/ink5816.xml"/><Relationship Id="rId179" Type="http://schemas.openxmlformats.org/officeDocument/2006/relationships/customXml" Target="../ink/ink5871.xml"/><Relationship Id="rId365" Type="http://schemas.openxmlformats.org/officeDocument/2006/relationships/image" Target="../media/image7711.png"/><Relationship Id="rId386" Type="http://schemas.openxmlformats.org/officeDocument/2006/relationships/image" Target="../media/image8710.png"/><Relationship Id="rId190" Type="http://schemas.openxmlformats.org/officeDocument/2006/relationships/customXml" Target="../ink/ink5880.xml"/><Relationship Id="rId204" Type="http://schemas.openxmlformats.org/officeDocument/2006/relationships/customXml" Target="../ink/ink5889.xml"/><Relationship Id="rId225" Type="http://schemas.openxmlformats.org/officeDocument/2006/relationships/customXml" Target="../ink/ink5900.xml"/><Relationship Id="rId246" Type="http://schemas.openxmlformats.org/officeDocument/2006/relationships/customXml" Target="../ink/ink5916.xml"/><Relationship Id="rId267" Type="http://schemas.openxmlformats.org/officeDocument/2006/relationships/image" Target="../media/image2612.png"/><Relationship Id="rId288" Type="http://schemas.openxmlformats.org/officeDocument/2006/relationships/customXml" Target="../ink/ink5938.xml"/><Relationship Id="rId411" Type="http://schemas.openxmlformats.org/officeDocument/2006/relationships/customXml" Target="../ink/ink6000.xml"/><Relationship Id="rId106" Type="http://schemas.openxmlformats.org/officeDocument/2006/relationships/customXml" Target="../ink/ink5827.xml"/><Relationship Id="rId127" Type="http://schemas.openxmlformats.org/officeDocument/2006/relationships/image" Target="../media/image8141.png"/><Relationship Id="rId313" Type="http://schemas.openxmlformats.org/officeDocument/2006/relationships/customXml" Target="../ink/ink5951.xml"/><Relationship Id="rId10" Type="http://schemas.openxmlformats.org/officeDocument/2006/relationships/image" Target="../media/image7561.png"/><Relationship Id="rId31" Type="http://schemas.openxmlformats.org/officeDocument/2006/relationships/customXml" Target="../ink/ink5790.xml"/><Relationship Id="rId52" Type="http://schemas.openxmlformats.org/officeDocument/2006/relationships/image" Target="../media/image7771.png"/><Relationship Id="rId73" Type="http://schemas.openxmlformats.org/officeDocument/2006/relationships/customXml" Target="../ink/ink5811.xml"/><Relationship Id="rId94" Type="http://schemas.openxmlformats.org/officeDocument/2006/relationships/customXml" Target="../ink/ink5821.xml"/><Relationship Id="rId148" Type="http://schemas.openxmlformats.org/officeDocument/2006/relationships/customXml" Target="../ink/ink5848.xml"/><Relationship Id="rId169" Type="http://schemas.openxmlformats.org/officeDocument/2006/relationships/image" Target="../media/image8301.png"/><Relationship Id="rId334" Type="http://schemas.openxmlformats.org/officeDocument/2006/relationships/customXml" Target="../ink/ink5962.xml"/><Relationship Id="rId355" Type="http://schemas.openxmlformats.org/officeDocument/2006/relationships/image" Target="../media/image7211.png"/><Relationship Id="rId376" Type="http://schemas.openxmlformats.org/officeDocument/2006/relationships/image" Target="../media/image8210.png"/><Relationship Id="rId397" Type="http://schemas.openxmlformats.org/officeDocument/2006/relationships/customXml" Target="../ink/ink5993.xml"/><Relationship Id="rId4" Type="http://schemas.openxmlformats.org/officeDocument/2006/relationships/image" Target="../media/image7531.png"/><Relationship Id="rId180" Type="http://schemas.openxmlformats.org/officeDocument/2006/relationships/customXml" Target="../ink/ink5872.xml"/><Relationship Id="rId215" Type="http://schemas.openxmlformats.org/officeDocument/2006/relationships/customXml" Target="../ink/ink5895.xml"/><Relationship Id="rId236" Type="http://schemas.openxmlformats.org/officeDocument/2006/relationships/customXml" Target="../ink/ink5906.xml"/><Relationship Id="rId257" Type="http://schemas.openxmlformats.org/officeDocument/2006/relationships/image" Target="../media/image1512.png"/><Relationship Id="rId278" Type="http://schemas.openxmlformats.org/officeDocument/2006/relationships/customXml" Target="../ink/ink5933.xml"/><Relationship Id="rId401" Type="http://schemas.openxmlformats.org/officeDocument/2006/relationships/customXml" Target="../ink/ink5995.xml"/><Relationship Id="rId303" Type="http://schemas.openxmlformats.org/officeDocument/2006/relationships/image" Target="../media/image4711.png"/><Relationship Id="rId42" Type="http://schemas.openxmlformats.org/officeDocument/2006/relationships/image" Target="../media/image7721.png"/><Relationship Id="rId84" Type="http://schemas.openxmlformats.org/officeDocument/2006/relationships/image" Target="../media/image7931.png"/><Relationship Id="rId138" Type="http://schemas.openxmlformats.org/officeDocument/2006/relationships/customXml" Target="../ink/ink5843.xml"/><Relationship Id="rId345" Type="http://schemas.openxmlformats.org/officeDocument/2006/relationships/image" Target="../media/image6710.png"/><Relationship Id="rId387" Type="http://schemas.openxmlformats.org/officeDocument/2006/relationships/image" Target="../media/image13.png"/><Relationship Id="rId191" Type="http://schemas.openxmlformats.org/officeDocument/2006/relationships/customXml" Target="../ink/ink5881.xml"/><Relationship Id="rId205" Type="http://schemas.openxmlformats.org/officeDocument/2006/relationships/customXml" Target="../ink/ink5890.xml"/><Relationship Id="rId247" Type="http://schemas.openxmlformats.org/officeDocument/2006/relationships/customXml" Target="../ink/ink5917.xml"/><Relationship Id="rId412" Type="http://schemas.openxmlformats.org/officeDocument/2006/relationships/image" Target="../media/image8731.png"/><Relationship Id="rId107" Type="http://schemas.openxmlformats.org/officeDocument/2006/relationships/image" Target="../media/image8041.png"/><Relationship Id="rId289" Type="http://schemas.openxmlformats.org/officeDocument/2006/relationships/image" Target="../media/image4011.png"/><Relationship Id="rId11" Type="http://schemas.openxmlformats.org/officeDocument/2006/relationships/customXml" Target="../ink/ink5780.xml"/><Relationship Id="rId53" Type="http://schemas.openxmlformats.org/officeDocument/2006/relationships/customXml" Target="../ink/ink5801.xml"/><Relationship Id="rId149" Type="http://schemas.openxmlformats.org/officeDocument/2006/relationships/customXml" Target="../ink/ink5849.xml"/><Relationship Id="rId314" Type="http://schemas.openxmlformats.org/officeDocument/2006/relationships/customXml" Target="../ink/ink5952.xml"/><Relationship Id="rId356" Type="http://schemas.openxmlformats.org/officeDocument/2006/relationships/customXml" Target="../ink/ink5973.xml"/><Relationship Id="rId398" Type="http://schemas.openxmlformats.org/officeDocument/2006/relationships/image" Target="../media/image8661.png"/><Relationship Id="rId95" Type="http://schemas.openxmlformats.org/officeDocument/2006/relationships/image" Target="../media/image7981.png"/><Relationship Id="rId160" Type="http://schemas.openxmlformats.org/officeDocument/2006/relationships/customXml" Target="../ink/ink5858.xml"/><Relationship Id="rId216" Type="http://schemas.openxmlformats.org/officeDocument/2006/relationships/image" Target="../media/image8501.png"/><Relationship Id="rId258" Type="http://schemas.openxmlformats.org/officeDocument/2006/relationships/customXml" Target="../ink/ink5923.xml"/><Relationship Id="rId22" Type="http://schemas.openxmlformats.org/officeDocument/2006/relationships/image" Target="../media/image7621.png"/><Relationship Id="rId64" Type="http://schemas.openxmlformats.org/officeDocument/2006/relationships/image" Target="../media/image7831.png"/><Relationship Id="rId118" Type="http://schemas.openxmlformats.org/officeDocument/2006/relationships/customXml" Target="../ink/ink5833.xml"/><Relationship Id="rId325" Type="http://schemas.openxmlformats.org/officeDocument/2006/relationships/image" Target="../media/image5711.png"/><Relationship Id="rId367" Type="http://schemas.openxmlformats.org/officeDocument/2006/relationships/image" Target="../media/image7811.png"/><Relationship Id="rId171" Type="http://schemas.openxmlformats.org/officeDocument/2006/relationships/image" Target="../media/image8312.png"/><Relationship Id="rId227" Type="http://schemas.openxmlformats.org/officeDocument/2006/relationships/customXml" Target="../ink/ink5901.xml"/><Relationship Id="rId269" Type="http://schemas.openxmlformats.org/officeDocument/2006/relationships/image" Target="../media/image2712.png"/><Relationship Id="rId33" Type="http://schemas.openxmlformats.org/officeDocument/2006/relationships/customXml" Target="../ink/ink5791.xml"/><Relationship Id="rId129" Type="http://schemas.openxmlformats.org/officeDocument/2006/relationships/image" Target="../media/image8151.png"/><Relationship Id="rId280" Type="http://schemas.openxmlformats.org/officeDocument/2006/relationships/customXml" Target="../ink/ink5934.xml"/><Relationship Id="rId336" Type="http://schemas.openxmlformats.org/officeDocument/2006/relationships/customXml" Target="../ink/ink5963.xml"/><Relationship Id="rId75" Type="http://schemas.openxmlformats.org/officeDocument/2006/relationships/customXml" Target="../ink/ink5812.xml"/><Relationship Id="rId140" Type="http://schemas.openxmlformats.org/officeDocument/2006/relationships/customXml" Target="../ink/ink5844.xml"/><Relationship Id="rId182" Type="http://schemas.openxmlformats.org/officeDocument/2006/relationships/customXml" Target="../ink/ink5874.xml"/><Relationship Id="rId378" Type="http://schemas.openxmlformats.org/officeDocument/2006/relationships/image" Target="../media/image8310.png"/><Relationship Id="rId403" Type="http://schemas.openxmlformats.org/officeDocument/2006/relationships/customXml" Target="../ink/ink5996.xml"/><Relationship Id="rId6" Type="http://schemas.openxmlformats.org/officeDocument/2006/relationships/image" Target="../media/image7541.png"/><Relationship Id="rId238" Type="http://schemas.openxmlformats.org/officeDocument/2006/relationships/customXml" Target="../ink/ink5908.xml"/><Relationship Id="rId291" Type="http://schemas.openxmlformats.org/officeDocument/2006/relationships/image" Target="../media/image4111.png"/><Relationship Id="rId305" Type="http://schemas.openxmlformats.org/officeDocument/2006/relationships/image" Target="../media/image4811.png"/><Relationship Id="rId347" Type="http://schemas.openxmlformats.org/officeDocument/2006/relationships/image" Target="../media/image6810.png"/><Relationship Id="rId44" Type="http://schemas.openxmlformats.org/officeDocument/2006/relationships/image" Target="../media/image7731.png"/><Relationship Id="rId86" Type="http://schemas.openxmlformats.org/officeDocument/2006/relationships/image" Target="../media/image7941.png"/><Relationship Id="rId151" Type="http://schemas.openxmlformats.org/officeDocument/2006/relationships/customXml" Target="../ink/ink5851.xml"/><Relationship Id="rId389" Type="http://schemas.openxmlformats.org/officeDocument/2006/relationships/customXml" Target="../ink/ink5989.xml"/><Relationship Id="rId193" Type="http://schemas.openxmlformats.org/officeDocument/2006/relationships/customXml" Target="../ink/ink5882.xml"/><Relationship Id="rId207" Type="http://schemas.openxmlformats.org/officeDocument/2006/relationships/customXml" Target="../ink/ink5891.xml"/><Relationship Id="rId249" Type="http://schemas.openxmlformats.org/officeDocument/2006/relationships/image" Target="../media/image8601.png"/><Relationship Id="rId414" Type="http://schemas.openxmlformats.org/officeDocument/2006/relationships/image" Target="../media/image8741.png"/><Relationship Id="rId13" Type="http://schemas.openxmlformats.org/officeDocument/2006/relationships/customXml" Target="../ink/ink5781.xml"/><Relationship Id="rId109" Type="http://schemas.openxmlformats.org/officeDocument/2006/relationships/image" Target="../media/image8051.png"/><Relationship Id="rId260" Type="http://schemas.openxmlformats.org/officeDocument/2006/relationships/customXml" Target="../ink/ink5924.xml"/><Relationship Id="rId316" Type="http://schemas.openxmlformats.org/officeDocument/2006/relationships/customXml" Target="../ink/ink5953.xml"/><Relationship Id="rId55" Type="http://schemas.openxmlformats.org/officeDocument/2006/relationships/customXml" Target="../ink/ink5802.xml"/><Relationship Id="rId97" Type="http://schemas.openxmlformats.org/officeDocument/2006/relationships/image" Target="../media/image7990.png"/><Relationship Id="rId120" Type="http://schemas.openxmlformats.org/officeDocument/2006/relationships/customXml" Target="../ink/ink5834.xml"/><Relationship Id="rId358" Type="http://schemas.openxmlformats.org/officeDocument/2006/relationships/customXml" Target="../ink/ink5974.xml"/><Relationship Id="rId162" Type="http://schemas.openxmlformats.org/officeDocument/2006/relationships/customXml" Target="../ink/ink5860.xml"/><Relationship Id="rId218" Type="http://schemas.openxmlformats.org/officeDocument/2006/relationships/image" Target="../media/image8512.png"/><Relationship Id="rId271" Type="http://schemas.openxmlformats.org/officeDocument/2006/relationships/image" Target="../media/image3111.png"/><Relationship Id="rId24" Type="http://schemas.openxmlformats.org/officeDocument/2006/relationships/image" Target="../media/image7631.png"/><Relationship Id="rId66" Type="http://schemas.openxmlformats.org/officeDocument/2006/relationships/image" Target="../media/image7841.png"/><Relationship Id="rId131" Type="http://schemas.openxmlformats.org/officeDocument/2006/relationships/image" Target="../media/image8161.png"/><Relationship Id="rId327" Type="http://schemas.openxmlformats.org/officeDocument/2006/relationships/image" Target="../media/image5811.png"/><Relationship Id="rId369" Type="http://schemas.openxmlformats.org/officeDocument/2006/relationships/image" Target="../media/image7911.png"/><Relationship Id="rId173" Type="http://schemas.openxmlformats.org/officeDocument/2006/relationships/customXml" Target="../ink/ink5867.xml"/><Relationship Id="rId229" Type="http://schemas.openxmlformats.org/officeDocument/2006/relationships/customXml" Target="../ink/ink5902.xml"/><Relationship Id="rId380" Type="http://schemas.openxmlformats.org/officeDocument/2006/relationships/image" Target="../media/image8490.png"/><Relationship Id="rId240" Type="http://schemas.openxmlformats.org/officeDocument/2006/relationships/customXml" Target="../ink/ink5910.xml"/><Relationship Id="rId35" Type="http://schemas.openxmlformats.org/officeDocument/2006/relationships/customXml" Target="../ink/ink5792.xml"/><Relationship Id="rId77" Type="http://schemas.openxmlformats.org/officeDocument/2006/relationships/customXml" Target="../ink/ink5813.xml"/><Relationship Id="rId100" Type="http://schemas.openxmlformats.org/officeDocument/2006/relationships/customXml" Target="../ink/ink5824.xml"/><Relationship Id="rId282" Type="http://schemas.openxmlformats.org/officeDocument/2006/relationships/customXml" Target="../ink/ink5935.xml"/><Relationship Id="rId338" Type="http://schemas.openxmlformats.org/officeDocument/2006/relationships/customXml" Target="../ink/ink5964.xml"/><Relationship Id="rId8" Type="http://schemas.openxmlformats.org/officeDocument/2006/relationships/image" Target="../media/image7551.png"/><Relationship Id="rId142" Type="http://schemas.openxmlformats.org/officeDocument/2006/relationships/customXml" Target="../ink/ink5845.xml"/><Relationship Id="rId184" Type="http://schemas.openxmlformats.org/officeDocument/2006/relationships/image" Target="../media/image8341.png"/><Relationship Id="rId391" Type="http://schemas.openxmlformats.org/officeDocument/2006/relationships/customXml" Target="../ink/ink5990.xml"/><Relationship Id="rId405" Type="http://schemas.openxmlformats.org/officeDocument/2006/relationships/customXml" Target="../ink/ink5997.xml"/><Relationship Id="rId251" Type="http://schemas.openxmlformats.org/officeDocument/2006/relationships/image" Target="../media/image8612.png"/><Relationship Id="rId46" Type="http://schemas.openxmlformats.org/officeDocument/2006/relationships/image" Target="../media/image7741.png"/><Relationship Id="rId293" Type="http://schemas.openxmlformats.org/officeDocument/2006/relationships/image" Target="../media/image4211.png"/><Relationship Id="rId307" Type="http://schemas.openxmlformats.org/officeDocument/2006/relationships/image" Target="../media/image4911.png"/><Relationship Id="rId349" Type="http://schemas.openxmlformats.org/officeDocument/2006/relationships/image" Target="../media/image6910.png"/><Relationship Id="rId88" Type="http://schemas.openxmlformats.org/officeDocument/2006/relationships/customXml" Target="../ink/ink5818.xml"/><Relationship Id="rId111" Type="http://schemas.openxmlformats.org/officeDocument/2006/relationships/image" Target="../media/image8061.png"/><Relationship Id="rId153" Type="http://schemas.openxmlformats.org/officeDocument/2006/relationships/customXml" Target="../ink/ink5853.xml"/><Relationship Id="rId195" Type="http://schemas.openxmlformats.org/officeDocument/2006/relationships/customXml" Target="../ink/ink5883.xml"/><Relationship Id="rId209" Type="http://schemas.openxmlformats.org/officeDocument/2006/relationships/customXml" Target="../ink/ink5892.xml"/><Relationship Id="rId360" Type="http://schemas.openxmlformats.org/officeDocument/2006/relationships/customXml" Target="../ink/ink5975.xml"/><Relationship Id="rId416" Type="http://schemas.openxmlformats.org/officeDocument/2006/relationships/image" Target="../media/image8751.png"/><Relationship Id="rId220" Type="http://schemas.openxmlformats.org/officeDocument/2006/relationships/image" Target="../media/image8521.png"/><Relationship Id="rId15" Type="http://schemas.openxmlformats.org/officeDocument/2006/relationships/customXml" Target="../ink/ink5782.xml"/><Relationship Id="rId57" Type="http://schemas.openxmlformats.org/officeDocument/2006/relationships/customXml" Target="../ink/ink5803.xml"/><Relationship Id="rId262" Type="http://schemas.openxmlformats.org/officeDocument/2006/relationships/customXml" Target="../ink/ink5925.xml"/><Relationship Id="rId318" Type="http://schemas.openxmlformats.org/officeDocument/2006/relationships/customXml" Target="../ink/ink5954.xml"/><Relationship Id="rId99" Type="http://schemas.openxmlformats.org/officeDocument/2006/relationships/image" Target="../media/image8001.png"/><Relationship Id="rId122" Type="http://schemas.openxmlformats.org/officeDocument/2006/relationships/customXml" Target="../ink/ink5835.xml"/><Relationship Id="rId164" Type="http://schemas.openxmlformats.org/officeDocument/2006/relationships/customXml" Target="../ink/ink5862.xml"/><Relationship Id="rId371" Type="http://schemas.openxmlformats.org/officeDocument/2006/relationships/image" Target="../media/image8011.png"/><Relationship Id="rId26" Type="http://schemas.openxmlformats.org/officeDocument/2006/relationships/image" Target="../media/image7641.png"/><Relationship Id="rId231" Type="http://schemas.openxmlformats.org/officeDocument/2006/relationships/customXml" Target="../ink/ink5903.xml"/><Relationship Id="rId273" Type="http://schemas.openxmlformats.org/officeDocument/2006/relationships/image" Target="../media/image3211.png"/><Relationship Id="rId329" Type="http://schemas.openxmlformats.org/officeDocument/2006/relationships/image" Target="../media/image5911.png"/><Relationship Id="rId68" Type="http://schemas.openxmlformats.org/officeDocument/2006/relationships/image" Target="../media/image7851.png"/><Relationship Id="rId133" Type="http://schemas.openxmlformats.org/officeDocument/2006/relationships/image" Target="../media/image8171.png"/><Relationship Id="rId175" Type="http://schemas.openxmlformats.org/officeDocument/2006/relationships/customXml" Target="../ink/ink5868.xml"/><Relationship Id="rId340" Type="http://schemas.openxmlformats.org/officeDocument/2006/relationships/customXml" Target="../ink/ink5965.xml"/><Relationship Id="rId200" Type="http://schemas.openxmlformats.org/officeDocument/2006/relationships/customXml" Target="../ink/ink5887.xml"/><Relationship Id="rId382" Type="http://schemas.openxmlformats.org/officeDocument/2006/relationships/image" Target="../media/image8510.png"/><Relationship Id="rId242" Type="http://schemas.openxmlformats.org/officeDocument/2006/relationships/customXml" Target="../ink/ink5912.xml"/><Relationship Id="rId284" Type="http://schemas.openxmlformats.org/officeDocument/2006/relationships/customXml" Target="../ink/ink5936.xml"/><Relationship Id="rId37" Type="http://schemas.openxmlformats.org/officeDocument/2006/relationships/customXml" Target="../ink/ink5793.xml"/><Relationship Id="rId79" Type="http://schemas.openxmlformats.org/officeDocument/2006/relationships/customXml" Target="../ink/ink5814.xml"/><Relationship Id="rId102" Type="http://schemas.openxmlformats.org/officeDocument/2006/relationships/customXml" Target="../ink/ink5825.xml"/><Relationship Id="rId144" Type="http://schemas.openxmlformats.org/officeDocument/2006/relationships/customXml" Target="../ink/ink5846.xml"/><Relationship Id="rId90" Type="http://schemas.openxmlformats.org/officeDocument/2006/relationships/customXml" Target="../ink/ink5819.xml"/><Relationship Id="rId186" Type="http://schemas.openxmlformats.org/officeDocument/2006/relationships/customXml" Target="../ink/ink5877.xml"/><Relationship Id="rId351" Type="http://schemas.openxmlformats.org/officeDocument/2006/relationships/image" Target="../media/image7010.png"/><Relationship Id="rId393" Type="http://schemas.openxmlformats.org/officeDocument/2006/relationships/customXml" Target="../ink/ink5991.xml"/><Relationship Id="rId407" Type="http://schemas.openxmlformats.org/officeDocument/2006/relationships/customXml" Target="../ink/ink5998.xml"/><Relationship Id="rId211" Type="http://schemas.openxmlformats.org/officeDocument/2006/relationships/customXml" Target="../ink/ink5893.xml"/><Relationship Id="rId253" Type="http://schemas.openxmlformats.org/officeDocument/2006/relationships/image" Target="../media/image13120.png"/><Relationship Id="rId295" Type="http://schemas.openxmlformats.org/officeDocument/2006/relationships/image" Target="../media/image4311.png"/><Relationship Id="rId309" Type="http://schemas.openxmlformats.org/officeDocument/2006/relationships/image" Target="../media/image5011.png"/><Relationship Id="rId48" Type="http://schemas.openxmlformats.org/officeDocument/2006/relationships/image" Target="../media/image7751.png"/><Relationship Id="rId113" Type="http://schemas.openxmlformats.org/officeDocument/2006/relationships/image" Target="../media/image8071.png"/><Relationship Id="rId320" Type="http://schemas.openxmlformats.org/officeDocument/2006/relationships/customXml" Target="../ink/ink5955.xml"/></Relationships>
</file>

<file path=ppt/slides/_rels/slide2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015.xml"/><Relationship Id="rId21" Type="http://schemas.openxmlformats.org/officeDocument/2006/relationships/image" Target="../media/image14820.png"/><Relationship Id="rId34" Type="http://schemas.openxmlformats.org/officeDocument/2006/relationships/image" Target="../media/image771.png"/><Relationship Id="rId42" Type="http://schemas.openxmlformats.org/officeDocument/2006/relationships/image" Target="../media/image14901.png"/><Relationship Id="rId47" Type="http://schemas.openxmlformats.org/officeDocument/2006/relationships/customXml" Target="../ink/ink6025.xml"/><Relationship Id="rId50" Type="http://schemas.openxmlformats.org/officeDocument/2006/relationships/image" Target="../media/image14940.png"/><Relationship Id="rId55" Type="http://schemas.openxmlformats.org/officeDocument/2006/relationships/customXml" Target="../ink/ink6030.xml"/><Relationship Id="rId63" Type="http://schemas.openxmlformats.org/officeDocument/2006/relationships/customXml" Target="../ink/ink6037.xml"/><Relationship Id="rId7" Type="http://schemas.openxmlformats.org/officeDocument/2006/relationships/image" Target="../media/image14750.png"/><Relationship Id="rId2" Type="http://schemas.openxmlformats.org/officeDocument/2006/relationships/customXml" Target="../ink/ink6003.xml"/><Relationship Id="rId16" Type="http://schemas.openxmlformats.org/officeDocument/2006/relationships/customXml" Target="../ink/ink6010.xml"/><Relationship Id="rId29" Type="http://schemas.openxmlformats.org/officeDocument/2006/relationships/customXml" Target="../ink/ink6016.xml"/><Relationship Id="rId11" Type="http://schemas.openxmlformats.org/officeDocument/2006/relationships/image" Target="../media/image14770.png"/><Relationship Id="rId24" Type="http://schemas.openxmlformats.org/officeDocument/2006/relationships/customXml" Target="../ink/ink6014.xml"/><Relationship Id="rId32" Type="http://schemas.openxmlformats.org/officeDocument/2006/relationships/image" Target="../media/image14870.png"/><Relationship Id="rId37" Type="http://schemas.openxmlformats.org/officeDocument/2006/relationships/customXml" Target="../ink/ink6020.xml"/><Relationship Id="rId40" Type="http://schemas.openxmlformats.org/officeDocument/2006/relationships/image" Target="../media/image14890.png"/><Relationship Id="rId45" Type="http://schemas.openxmlformats.org/officeDocument/2006/relationships/customXml" Target="../ink/ink6024.xml"/><Relationship Id="rId53" Type="http://schemas.openxmlformats.org/officeDocument/2006/relationships/image" Target="../media/image14950.png"/><Relationship Id="rId58" Type="http://schemas.openxmlformats.org/officeDocument/2006/relationships/image" Target="../media/image14960.png"/><Relationship Id="rId66" Type="http://schemas.openxmlformats.org/officeDocument/2006/relationships/image" Target="../media/image14980.png"/><Relationship Id="rId5" Type="http://schemas.openxmlformats.org/officeDocument/2006/relationships/image" Target="../media/image14740.png"/><Relationship Id="rId61" Type="http://schemas.openxmlformats.org/officeDocument/2006/relationships/customXml" Target="../ink/ink6035.xml"/><Relationship Id="rId19" Type="http://schemas.openxmlformats.org/officeDocument/2006/relationships/image" Target="../media/image14810.png"/><Relationship Id="rId14" Type="http://schemas.openxmlformats.org/officeDocument/2006/relationships/customXml" Target="../ink/ink6009.xml"/><Relationship Id="rId22" Type="http://schemas.openxmlformats.org/officeDocument/2006/relationships/customXml" Target="../ink/ink6013.xml"/><Relationship Id="rId27" Type="http://schemas.openxmlformats.org/officeDocument/2006/relationships/image" Target="../media/image14850.png"/><Relationship Id="rId30" Type="http://schemas.openxmlformats.org/officeDocument/2006/relationships/image" Target="../media/image14860.png"/><Relationship Id="rId35" Type="http://schemas.openxmlformats.org/officeDocument/2006/relationships/customXml" Target="../ink/ink6019.xml"/><Relationship Id="rId43" Type="http://schemas.openxmlformats.org/officeDocument/2006/relationships/customXml" Target="../ink/ink6023.xml"/><Relationship Id="rId48" Type="http://schemas.openxmlformats.org/officeDocument/2006/relationships/image" Target="../media/image14930.png"/><Relationship Id="rId56" Type="http://schemas.openxmlformats.org/officeDocument/2006/relationships/customXml" Target="../ink/ink6031.xml"/><Relationship Id="rId64" Type="http://schemas.openxmlformats.org/officeDocument/2006/relationships/image" Target="../media/image14970.png"/><Relationship Id="rId8" Type="http://schemas.openxmlformats.org/officeDocument/2006/relationships/customXml" Target="../ink/ink6006.xml"/><Relationship Id="rId51" Type="http://schemas.openxmlformats.org/officeDocument/2006/relationships/customXml" Target="../ink/ink6027.xml"/><Relationship Id="rId3" Type="http://schemas.openxmlformats.org/officeDocument/2006/relationships/image" Target="../media/image14730.png"/><Relationship Id="rId12" Type="http://schemas.openxmlformats.org/officeDocument/2006/relationships/customXml" Target="../ink/ink6008.xml"/><Relationship Id="rId17" Type="http://schemas.openxmlformats.org/officeDocument/2006/relationships/image" Target="../media/image14801.png"/><Relationship Id="rId25" Type="http://schemas.openxmlformats.org/officeDocument/2006/relationships/image" Target="../media/image14840.png"/><Relationship Id="rId33" Type="http://schemas.openxmlformats.org/officeDocument/2006/relationships/customXml" Target="../ink/ink6018.xml"/><Relationship Id="rId38" Type="http://schemas.openxmlformats.org/officeDocument/2006/relationships/image" Target="../media/image14880.png"/><Relationship Id="rId46" Type="http://schemas.openxmlformats.org/officeDocument/2006/relationships/image" Target="../media/image14920.png"/><Relationship Id="rId59" Type="http://schemas.openxmlformats.org/officeDocument/2006/relationships/customXml" Target="../ink/ink6033.xml"/><Relationship Id="rId20" Type="http://schemas.openxmlformats.org/officeDocument/2006/relationships/customXml" Target="../ink/ink6012.xml"/><Relationship Id="rId41" Type="http://schemas.openxmlformats.org/officeDocument/2006/relationships/customXml" Target="../ink/ink6022.xml"/><Relationship Id="rId54" Type="http://schemas.openxmlformats.org/officeDocument/2006/relationships/customXml" Target="../ink/ink6029.xml"/><Relationship Id="rId62" Type="http://schemas.openxmlformats.org/officeDocument/2006/relationships/customXml" Target="../ink/ink6036.xml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6005.xml"/><Relationship Id="rId15" Type="http://schemas.openxmlformats.org/officeDocument/2006/relationships/image" Target="../media/image14790.png"/><Relationship Id="rId23" Type="http://schemas.openxmlformats.org/officeDocument/2006/relationships/image" Target="../media/image14830.png"/><Relationship Id="rId28" Type="http://schemas.openxmlformats.org/officeDocument/2006/relationships/image" Target="../media/image4.png"/><Relationship Id="rId36" Type="http://schemas.openxmlformats.org/officeDocument/2006/relationships/image" Target="../media/image12741.png"/><Relationship Id="rId49" Type="http://schemas.openxmlformats.org/officeDocument/2006/relationships/customXml" Target="../ink/ink6026.xml"/><Relationship Id="rId57" Type="http://schemas.openxmlformats.org/officeDocument/2006/relationships/customXml" Target="../ink/ink6032.xml"/><Relationship Id="rId10" Type="http://schemas.openxmlformats.org/officeDocument/2006/relationships/customXml" Target="../ink/ink6007.xml"/><Relationship Id="rId31" Type="http://schemas.openxmlformats.org/officeDocument/2006/relationships/customXml" Target="../ink/ink6017.xml"/><Relationship Id="rId44" Type="http://schemas.openxmlformats.org/officeDocument/2006/relationships/image" Target="../media/image14910.png"/><Relationship Id="rId52" Type="http://schemas.openxmlformats.org/officeDocument/2006/relationships/customXml" Target="../ink/ink6028.xml"/><Relationship Id="rId60" Type="http://schemas.openxmlformats.org/officeDocument/2006/relationships/customXml" Target="../ink/ink6034.xml"/><Relationship Id="rId65" Type="http://schemas.openxmlformats.org/officeDocument/2006/relationships/customXml" Target="../ink/ink6038.xml"/><Relationship Id="rId4" Type="http://schemas.openxmlformats.org/officeDocument/2006/relationships/customXml" Target="../ink/ink6004.xml"/><Relationship Id="rId9" Type="http://schemas.openxmlformats.org/officeDocument/2006/relationships/image" Target="../media/image14760.png"/><Relationship Id="rId13" Type="http://schemas.openxmlformats.org/officeDocument/2006/relationships/image" Target="../media/image14780.png"/><Relationship Id="rId18" Type="http://schemas.openxmlformats.org/officeDocument/2006/relationships/customXml" Target="../ink/ink6011.xml"/><Relationship Id="rId39" Type="http://schemas.openxmlformats.org/officeDocument/2006/relationships/customXml" Target="../ink/ink6021.xml"/></Relationships>
</file>

<file path=ppt/slides/_rels/slide2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5041.png"/><Relationship Id="rId18" Type="http://schemas.openxmlformats.org/officeDocument/2006/relationships/customXml" Target="../ink/ink6047.xml"/><Relationship Id="rId26" Type="http://schemas.openxmlformats.org/officeDocument/2006/relationships/customXml" Target="../ink/ink6051.xml"/><Relationship Id="rId39" Type="http://schemas.openxmlformats.org/officeDocument/2006/relationships/image" Target="../media/image15181.png"/><Relationship Id="rId21" Type="http://schemas.openxmlformats.org/officeDocument/2006/relationships/image" Target="../media/image15081.png"/><Relationship Id="rId34" Type="http://schemas.openxmlformats.org/officeDocument/2006/relationships/customXml" Target="../ink/ink6055.xml"/><Relationship Id="rId42" Type="http://schemas.openxmlformats.org/officeDocument/2006/relationships/customXml" Target="../ink/ink6059.xml"/><Relationship Id="rId47" Type="http://schemas.openxmlformats.org/officeDocument/2006/relationships/image" Target="../media/image15221.png"/><Relationship Id="rId50" Type="http://schemas.openxmlformats.org/officeDocument/2006/relationships/image" Target="../media/image15231.png"/><Relationship Id="rId55" Type="http://schemas.openxmlformats.org/officeDocument/2006/relationships/customXml" Target="../ink/ink6068.xml"/><Relationship Id="rId7" Type="http://schemas.openxmlformats.org/officeDocument/2006/relationships/image" Target="../media/image15012.png"/><Relationship Id="rId2" Type="http://schemas.openxmlformats.org/officeDocument/2006/relationships/customXml" Target="../ink/ink6039.xml"/><Relationship Id="rId16" Type="http://schemas.openxmlformats.org/officeDocument/2006/relationships/customXml" Target="../ink/ink6046.xml"/><Relationship Id="rId29" Type="http://schemas.openxmlformats.org/officeDocument/2006/relationships/image" Target="../media/image15131.png"/><Relationship Id="rId11" Type="http://schemas.openxmlformats.org/officeDocument/2006/relationships/image" Target="../media/image15031.png"/><Relationship Id="rId24" Type="http://schemas.openxmlformats.org/officeDocument/2006/relationships/customXml" Target="../ink/ink6050.xml"/><Relationship Id="rId32" Type="http://schemas.openxmlformats.org/officeDocument/2006/relationships/customXml" Target="../ink/ink6054.xml"/><Relationship Id="rId37" Type="http://schemas.openxmlformats.org/officeDocument/2006/relationships/image" Target="../media/image15171.png"/><Relationship Id="rId40" Type="http://schemas.openxmlformats.org/officeDocument/2006/relationships/customXml" Target="../ink/ink6058.xml"/><Relationship Id="rId45" Type="http://schemas.openxmlformats.org/officeDocument/2006/relationships/image" Target="../media/image15212.png"/><Relationship Id="rId53" Type="http://schemas.openxmlformats.org/officeDocument/2006/relationships/customXml" Target="../ink/ink6066.xml"/><Relationship Id="rId58" Type="http://schemas.openxmlformats.org/officeDocument/2006/relationships/customXml" Target="../ink/ink6071.xml"/><Relationship Id="rId5" Type="http://schemas.openxmlformats.org/officeDocument/2006/relationships/image" Target="../media/image14990.png"/><Relationship Id="rId19" Type="http://schemas.openxmlformats.org/officeDocument/2006/relationships/image" Target="../media/image15071.png"/><Relationship Id="rId4" Type="http://schemas.openxmlformats.org/officeDocument/2006/relationships/customXml" Target="../ink/ink6040.xml"/><Relationship Id="rId9" Type="http://schemas.openxmlformats.org/officeDocument/2006/relationships/image" Target="../media/image15021.png"/><Relationship Id="rId14" Type="http://schemas.openxmlformats.org/officeDocument/2006/relationships/customXml" Target="../ink/ink6045.xml"/><Relationship Id="rId22" Type="http://schemas.openxmlformats.org/officeDocument/2006/relationships/customXml" Target="../ink/ink6049.xml"/><Relationship Id="rId27" Type="http://schemas.openxmlformats.org/officeDocument/2006/relationships/image" Target="../media/image15113.png"/><Relationship Id="rId30" Type="http://schemas.openxmlformats.org/officeDocument/2006/relationships/customXml" Target="../ink/ink6053.xml"/><Relationship Id="rId35" Type="http://schemas.openxmlformats.org/officeDocument/2006/relationships/image" Target="../media/image15161.png"/><Relationship Id="rId43" Type="http://schemas.openxmlformats.org/officeDocument/2006/relationships/image" Target="../media/image15202.png"/><Relationship Id="rId48" Type="http://schemas.openxmlformats.org/officeDocument/2006/relationships/customXml" Target="../ink/ink6062.xml"/><Relationship Id="rId56" Type="http://schemas.openxmlformats.org/officeDocument/2006/relationships/customXml" Target="../ink/ink6069.xml"/><Relationship Id="rId8" Type="http://schemas.openxmlformats.org/officeDocument/2006/relationships/customXml" Target="../ink/ink6042.xml"/><Relationship Id="rId51" Type="http://schemas.openxmlformats.org/officeDocument/2006/relationships/customXml" Target="../ink/ink6064.xml"/><Relationship Id="rId3" Type="http://schemas.openxmlformats.org/officeDocument/2006/relationships/image" Target="../media/image14741.png"/><Relationship Id="rId12" Type="http://schemas.openxmlformats.org/officeDocument/2006/relationships/customXml" Target="../ink/ink6044.xml"/><Relationship Id="rId17" Type="http://schemas.openxmlformats.org/officeDocument/2006/relationships/image" Target="../media/image15061.png"/><Relationship Id="rId25" Type="http://schemas.openxmlformats.org/officeDocument/2006/relationships/image" Target="../media/image15091.png"/><Relationship Id="rId33" Type="http://schemas.openxmlformats.org/officeDocument/2006/relationships/image" Target="../media/image15151.png"/><Relationship Id="rId38" Type="http://schemas.openxmlformats.org/officeDocument/2006/relationships/customXml" Target="../ink/ink6057.xml"/><Relationship Id="rId46" Type="http://schemas.openxmlformats.org/officeDocument/2006/relationships/customXml" Target="../ink/ink6061.xml"/><Relationship Id="rId20" Type="http://schemas.openxmlformats.org/officeDocument/2006/relationships/customXml" Target="../ink/ink6048.xml"/><Relationship Id="rId41" Type="http://schemas.openxmlformats.org/officeDocument/2006/relationships/image" Target="../media/image15191.png"/><Relationship Id="rId54" Type="http://schemas.openxmlformats.org/officeDocument/2006/relationships/customXml" Target="../ink/ink6067.xml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6041.xml"/><Relationship Id="rId15" Type="http://schemas.openxmlformats.org/officeDocument/2006/relationships/image" Target="../media/image15051.png"/><Relationship Id="rId23" Type="http://schemas.openxmlformats.org/officeDocument/2006/relationships/image" Target="../media/image248.png"/><Relationship Id="rId28" Type="http://schemas.openxmlformats.org/officeDocument/2006/relationships/customXml" Target="../ink/ink6052.xml"/><Relationship Id="rId36" Type="http://schemas.openxmlformats.org/officeDocument/2006/relationships/customXml" Target="../ink/ink6056.xml"/><Relationship Id="rId49" Type="http://schemas.openxmlformats.org/officeDocument/2006/relationships/customXml" Target="../ink/ink6063.xml"/><Relationship Id="rId57" Type="http://schemas.openxmlformats.org/officeDocument/2006/relationships/customXml" Target="../ink/ink6070.xml"/><Relationship Id="rId10" Type="http://schemas.openxmlformats.org/officeDocument/2006/relationships/customXml" Target="../ink/ink6043.xml"/><Relationship Id="rId31" Type="http://schemas.openxmlformats.org/officeDocument/2006/relationships/image" Target="../media/image15141.png"/><Relationship Id="rId44" Type="http://schemas.openxmlformats.org/officeDocument/2006/relationships/customXml" Target="../ink/ink6060.xml"/><Relationship Id="rId52" Type="http://schemas.openxmlformats.org/officeDocument/2006/relationships/customXml" Target="../ink/ink6065.xml"/></Relationships>
</file>

<file path=ppt/slides/_rels/slide2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52.svg"/><Relationship Id="rId21" Type="http://schemas.openxmlformats.org/officeDocument/2006/relationships/customXml" Target="../ink/ink6081.xml"/><Relationship Id="rId42" Type="http://schemas.openxmlformats.org/officeDocument/2006/relationships/image" Target="../media/image2055.png"/><Relationship Id="rId47" Type="http://schemas.openxmlformats.org/officeDocument/2006/relationships/customXml" Target="../ink/ink6093.xml"/><Relationship Id="rId63" Type="http://schemas.openxmlformats.org/officeDocument/2006/relationships/customXml" Target="../ink/ink6101.xml"/><Relationship Id="rId68" Type="http://schemas.openxmlformats.org/officeDocument/2006/relationships/image" Target="../media/image2069.png"/><Relationship Id="rId84" Type="http://schemas.openxmlformats.org/officeDocument/2006/relationships/image" Target="../media/image2078.png"/><Relationship Id="rId16" Type="http://schemas.openxmlformats.org/officeDocument/2006/relationships/customXml" Target="../ink/ink6079.xml"/><Relationship Id="rId11" Type="http://schemas.openxmlformats.org/officeDocument/2006/relationships/image" Target="../media/image2037.png"/><Relationship Id="rId32" Type="http://schemas.openxmlformats.org/officeDocument/2006/relationships/image" Target="../media/image2049.png"/><Relationship Id="rId37" Type="http://schemas.openxmlformats.org/officeDocument/2006/relationships/customXml" Target="../ink/ink6088.xml"/><Relationship Id="rId53" Type="http://schemas.openxmlformats.org/officeDocument/2006/relationships/customXml" Target="../ink/ink6096.xml"/><Relationship Id="rId58" Type="http://schemas.openxmlformats.org/officeDocument/2006/relationships/image" Target="../media/image2064.png"/><Relationship Id="rId74" Type="http://schemas.openxmlformats.org/officeDocument/2006/relationships/image" Target="../media/image2073.png"/><Relationship Id="rId79" Type="http://schemas.openxmlformats.org/officeDocument/2006/relationships/customXml" Target="../ink/ink6109.xml"/><Relationship Id="rId5" Type="http://schemas.openxmlformats.org/officeDocument/2006/relationships/image" Target="../media/image2034.png"/><Relationship Id="rId19" Type="http://schemas.openxmlformats.org/officeDocument/2006/relationships/customXml" Target="../ink/ink6080.xml"/><Relationship Id="rId14" Type="http://schemas.openxmlformats.org/officeDocument/2006/relationships/customXml" Target="../ink/ink6078.xml"/><Relationship Id="rId22" Type="http://schemas.openxmlformats.org/officeDocument/2006/relationships/image" Target="../media/image2043.png"/><Relationship Id="rId27" Type="http://schemas.openxmlformats.org/officeDocument/2006/relationships/customXml" Target="../ink/ink6083.xml"/><Relationship Id="rId30" Type="http://schemas.openxmlformats.org/officeDocument/2006/relationships/image" Target="../media/image2048.png"/><Relationship Id="rId35" Type="http://schemas.openxmlformats.org/officeDocument/2006/relationships/customXml" Target="../ink/ink6087.xml"/><Relationship Id="rId43" Type="http://schemas.openxmlformats.org/officeDocument/2006/relationships/customXml" Target="../ink/ink6091.xml"/><Relationship Id="rId48" Type="http://schemas.openxmlformats.org/officeDocument/2006/relationships/image" Target="../media/image2058.png"/><Relationship Id="rId56" Type="http://schemas.openxmlformats.org/officeDocument/2006/relationships/image" Target="../media/image2063.png"/><Relationship Id="rId64" Type="http://schemas.openxmlformats.org/officeDocument/2006/relationships/image" Target="../media/image2067.png"/><Relationship Id="rId69" Type="http://schemas.openxmlformats.org/officeDocument/2006/relationships/customXml" Target="../ink/ink6104.xml"/><Relationship Id="rId77" Type="http://schemas.openxmlformats.org/officeDocument/2006/relationships/customXml" Target="../ink/ink6108.xml"/><Relationship Id="rId8" Type="http://schemas.openxmlformats.org/officeDocument/2006/relationships/customXml" Target="../ink/ink6075.xml"/><Relationship Id="rId51" Type="http://schemas.openxmlformats.org/officeDocument/2006/relationships/customXml" Target="../ink/ink6095.xml"/><Relationship Id="rId72" Type="http://schemas.openxmlformats.org/officeDocument/2006/relationships/image" Target="../media/image2072.png"/><Relationship Id="rId80" Type="http://schemas.openxmlformats.org/officeDocument/2006/relationships/image" Target="../media/image2076.png"/><Relationship Id="rId85" Type="http://schemas.openxmlformats.org/officeDocument/2006/relationships/customXml" Target="../ink/ink6112.xml"/><Relationship Id="rId3" Type="http://schemas.openxmlformats.org/officeDocument/2006/relationships/image" Target="../media/image2033.png"/><Relationship Id="rId12" Type="http://schemas.openxmlformats.org/officeDocument/2006/relationships/customXml" Target="../ink/ink6077.xml"/><Relationship Id="rId17" Type="http://schemas.openxmlformats.org/officeDocument/2006/relationships/image" Target="../media/image2041.png"/><Relationship Id="rId25" Type="http://schemas.openxmlformats.org/officeDocument/2006/relationships/image" Target="../media/image251.png"/><Relationship Id="rId33" Type="http://schemas.openxmlformats.org/officeDocument/2006/relationships/customXml" Target="../ink/ink6086.xml"/><Relationship Id="rId38" Type="http://schemas.openxmlformats.org/officeDocument/2006/relationships/image" Target="../media/image2053.png"/><Relationship Id="rId46" Type="http://schemas.openxmlformats.org/officeDocument/2006/relationships/image" Target="../media/image2057.png"/><Relationship Id="rId59" Type="http://schemas.openxmlformats.org/officeDocument/2006/relationships/customXml" Target="../ink/ink6099.xml"/><Relationship Id="rId67" Type="http://schemas.openxmlformats.org/officeDocument/2006/relationships/customXml" Target="../ink/ink6103.xml"/><Relationship Id="rId20" Type="http://schemas.openxmlformats.org/officeDocument/2006/relationships/image" Target="../media/image2042.png"/><Relationship Id="rId41" Type="http://schemas.openxmlformats.org/officeDocument/2006/relationships/customXml" Target="../ink/ink6090.xml"/><Relationship Id="rId54" Type="http://schemas.openxmlformats.org/officeDocument/2006/relationships/image" Target="../media/image2062.png"/><Relationship Id="rId62" Type="http://schemas.openxmlformats.org/officeDocument/2006/relationships/image" Target="../media/image2066.png"/><Relationship Id="rId70" Type="http://schemas.openxmlformats.org/officeDocument/2006/relationships/image" Target="../media/image2071.png"/><Relationship Id="rId75" Type="http://schemas.openxmlformats.org/officeDocument/2006/relationships/customXml" Target="../ink/ink6107.xml"/><Relationship Id="rId83" Type="http://schemas.openxmlformats.org/officeDocument/2006/relationships/customXml" Target="../ink/ink6111.xml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6074.xml"/><Relationship Id="rId15" Type="http://schemas.openxmlformats.org/officeDocument/2006/relationships/image" Target="../media/image2039.png"/><Relationship Id="rId23" Type="http://schemas.openxmlformats.org/officeDocument/2006/relationships/customXml" Target="../ink/ink6082.xml"/><Relationship Id="rId28" Type="http://schemas.openxmlformats.org/officeDocument/2006/relationships/image" Target="../media/image2047.png"/><Relationship Id="rId36" Type="http://schemas.openxmlformats.org/officeDocument/2006/relationships/image" Target="../media/image2052.png"/><Relationship Id="rId49" Type="http://schemas.openxmlformats.org/officeDocument/2006/relationships/customXml" Target="../ink/ink6094.xml"/><Relationship Id="rId57" Type="http://schemas.openxmlformats.org/officeDocument/2006/relationships/customXml" Target="../ink/ink6098.xml"/><Relationship Id="rId10" Type="http://schemas.openxmlformats.org/officeDocument/2006/relationships/customXml" Target="../ink/ink6076.xml"/><Relationship Id="rId31" Type="http://schemas.openxmlformats.org/officeDocument/2006/relationships/customXml" Target="../ink/ink6085.xml"/><Relationship Id="rId44" Type="http://schemas.openxmlformats.org/officeDocument/2006/relationships/image" Target="../media/image2056.png"/><Relationship Id="rId52" Type="http://schemas.openxmlformats.org/officeDocument/2006/relationships/image" Target="../media/image2061.png"/><Relationship Id="rId60" Type="http://schemas.openxmlformats.org/officeDocument/2006/relationships/image" Target="../media/image2065.png"/><Relationship Id="rId65" Type="http://schemas.openxmlformats.org/officeDocument/2006/relationships/customXml" Target="../ink/ink6102.xml"/><Relationship Id="rId73" Type="http://schemas.openxmlformats.org/officeDocument/2006/relationships/customXml" Target="../ink/ink6106.xml"/><Relationship Id="rId78" Type="http://schemas.openxmlformats.org/officeDocument/2006/relationships/image" Target="../media/image2075.png"/><Relationship Id="rId81" Type="http://schemas.openxmlformats.org/officeDocument/2006/relationships/customXml" Target="../ink/ink6110.xml"/><Relationship Id="rId86" Type="http://schemas.openxmlformats.org/officeDocument/2006/relationships/image" Target="../media/image2079.png"/><Relationship Id="rId4" Type="http://schemas.openxmlformats.org/officeDocument/2006/relationships/customXml" Target="../ink/ink6073.xml"/><Relationship Id="rId9" Type="http://schemas.openxmlformats.org/officeDocument/2006/relationships/image" Target="../media/image2036.png"/><Relationship Id="rId13" Type="http://schemas.openxmlformats.org/officeDocument/2006/relationships/image" Target="../media/image2038.png"/><Relationship Id="rId18" Type="http://schemas.openxmlformats.org/officeDocument/2006/relationships/image" Target="../media/image4.png"/><Relationship Id="rId39" Type="http://schemas.openxmlformats.org/officeDocument/2006/relationships/customXml" Target="../ink/ink6089.xml"/><Relationship Id="rId34" Type="http://schemas.openxmlformats.org/officeDocument/2006/relationships/image" Target="../media/image2051.png"/><Relationship Id="rId50" Type="http://schemas.openxmlformats.org/officeDocument/2006/relationships/image" Target="../media/image2059.png"/><Relationship Id="rId55" Type="http://schemas.openxmlformats.org/officeDocument/2006/relationships/customXml" Target="../ink/ink6097.xml"/><Relationship Id="rId76" Type="http://schemas.openxmlformats.org/officeDocument/2006/relationships/image" Target="../media/image2074.png"/><Relationship Id="rId7" Type="http://schemas.openxmlformats.org/officeDocument/2006/relationships/image" Target="../media/image2035.png"/><Relationship Id="rId71" Type="http://schemas.openxmlformats.org/officeDocument/2006/relationships/customXml" Target="../ink/ink6105.xml"/><Relationship Id="rId2" Type="http://schemas.openxmlformats.org/officeDocument/2006/relationships/customXml" Target="../ink/ink6072.xml"/><Relationship Id="rId29" Type="http://schemas.openxmlformats.org/officeDocument/2006/relationships/customXml" Target="../ink/ink6084.xml"/><Relationship Id="rId24" Type="http://schemas.openxmlformats.org/officeDocument/2006/relationships/image" Target="../media/image2044.png"/><Relationship Id="rId40" Type="http://schemas.openxmlformats.org/officeDocument/2006/relationships/image" Target="../media/image2054.png"/><Relationship Id="rId45" Type="http://schemas.openxmlformats.org/officeDocument/2006/relationships/customXml" Target="../ink/ink6092.xml"/><Relationship Id="rId66" Type="http://schemas.openxmlformats.org/officeDocument/2006/relationships/image" Target="../media/image2068.png"/><Relationship Id="rId61" Type="http://schemas.openxmlformats.org/officeDocument/2006/relationships/customXml" Target="../ink/ink6100.xml"/><Relationship Id="rId82" Type="http://schemas.openxmlformats.org/officeDocument/2006/relationships/image" Target="../media/image2077.png"/></Relationships>
</file>

<file path=ppt/slides/_rels/slide2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171.xml"/><Relationship Id="rId21" Type="http://schemas.openxmlformats.org/officeDocument/2006/relationships/customXml" Target="../ink/ink6122.xml"/><Relationship Id="rId42" Type="http://schemas.openxmlformats.org/officeDocument/2006/relationships/image" Target="../media/image2268.png"/><Relationship Id="rId63" Type="http://schemas.openxmlformats.org/officeDocument/2006/relationships/customXml" Target="../ink/ink6143.xml"/><Relationship Id="rId84" Type="http://schemas.openxmlformats.org/officeDocument/2006/relationships/image" Target="../media/image2079.png"/><Relationship Id="rId138" Type="http://schemas.openxmlformats.org/officeDocument/2006/relationships/image" Target="../media/image18950.png"/><Relationship Id="rId107" Type="http://schemas.openxmlformats.org/officeDocument/2006/relationships/customXml" Target="../ink/ink6166.xml"/><Relationship Id="rId11" Type="http://schemas.openxmlformats.org/officeDocument/2006/relationships/image" Target="../media/image2037.png"/><Relationship Id="rId32" Type="http://schemas.openxmlformats.org/officeDocument/2006/relationships/image" Target="../media/image2263.png"/><Relationship Id="rId53" Type="http://schemas.openxmlformats.org/officeDocument/2006/relationships/customXml" Target="../ink/ink6138.xml"/><Relationship Id="rId74" Type="http://schemas.openxmlformats.org/officeDocument/2006/relationships/image" Target="../media/image2074.png"/><Relationship Id="rId128" Type="http://schemas.openxmlformats.org/officeDocument/2006/relationships/image" Target="../media/image18890.png"/><Relationship Id="rId5" Type="http://schemas.openxmlformats.org/officeDocument/2006/relationships/image" Target="../media/image2253.png"/><Relationship Id="rId90" Type="http://schemas.openxmlformats.org/officeDocument/2006/relationships/image" Target="../media/image2277.png"/><Relationship Id="rId95" Type="http://schemas.openxmlformats.org/officeDocument/2006/relationships/image" Target="../media/image2279.png"/><Relationship Id="rId22" Type="http://schemas.openxmlformats.org/officeDocument/2006/relationships/image" Target="../media/image2043.png"/><Relationship Id="rId27" Type="http://schemas.openxmlformats.org/officeDocument/2006/relationships/customXml" Target="../ink/ink6125.xml"/><Relationship Id="rId43" Type="http://schemas.openxmlformats.org/officeDocument/2006/relationships/customXml" Target="../ink/ink6133.xml"/><Relationship Id="rId48" Type="http://schemas.openxmlformats.org/officeDocument/2006/relationships/image" Target="../media/image2272.png"/><Relationship Id="rId64" Type="http://schemas.openxmlformats.org/officeDocument/2006/relationships/image" Target="../media/image2068.png"/><Relationship Id="rId69" Type="http://schemas.openxmlformats.org/officeDocument/2006/relationships/customXml" Target="../ink/ink6146.xml"/><Relationship Id="rId113" Type="http://schemas.openxmlformats.org/officeDocument/2006/relationships/customXml" Target="../ink/ink6169.xml"/><Relationship Id="rId118" Type="http://schemas.openxmlformats.org/officeDocument/2006/relationships/image" Target="../media/image12472.png"/><Relationship Id="rId134" Type="http://schemas.openxmlformats.org/officeDocument/2006/relationships/image" Target="../media/image18930.png"/><Relationship Id="rId139" Type="http://schemas.openxmlformats.org/officeDocument/2006/relationships/customXml" Target="../ink/ink6182.xml"/><Relationship Id="rId80" Type="http://schemas.openxmlformats.org/officeDocument/2006/relationships/image" Target="../media/image2077.png"/><Relationship Id="rId85" Type="http://schemas.openxmlformats.org/officeDocument/2006/relationships/image" Target="../media/image13.png"/><Relationship Id="rId12" Type="http://schemas.openxmlformats.org/officeDocument/2006/relationships/customXml" Target="../ink/ink6118.xml"/><Relationship Id="rId17" Type="http://schemas.openxmlformats.org/officeDocument/2006/relationships/image" Target="../media/image2258.png"/><Relationship Id="rId33" Type="http://schemas.openxmlformats.org/officeDocument/2006/relationships/customXml" Target="../ink/ink6128.xml"/><Relationship Id="rId38" Type="http://schemas.openxmlformats.org/officeDocument/2006/relationships/image" Target="../media/image2266.png"/><Relationship Id="rId59" Type="http://schemas.openxmlformats.org/officeDocument/2006/relationships/customXml" Target="../ink/ink6141.xml"/><Relationship Id="rId103" Type="http://schemas.openxmlformats.org/officeDocument/2006/relationships/customXml" Target="../ink/ink6164.xml"/><Relationship Id="rId108" Type="http://schemas.openxmlformats.org/officeDocument/2006/relationships/image" Target="../media/image18790.png"/><Relationship Id="rId124" Type="http://schemas.openxmlformats.org/officeDocument/2006/relationships/image" Target="../media/image18870.png"/><Relationship Id="rId129" Type="http://schemas.openxmlformats.org/officeDocument/2006/relationships/customXml" Target="../ink/ink6177.xml"/><Relationship Id="rId54" Type="http://schemas.openxmlformats.org/officeDocument/2006/relationships/image" Target="../media/image2275.png"/><Relationship Id="rId70" Type="http://schemas.openxmlformats.org/officeDocument/2006/relationships/image" Target="../media/image2072.png"/><Relationship Id="rId75" Type="http://schemas.openxmlformats.org/officeDocument/2006/relationships/customXml" Target="../ink/ink6149.xml"/><Relationship Id="rId91" Type="http://schemas.openxmlformats.org/officeDocument/2006/relationships/customXml" Target="../ink/ink6156.xml"/><Relationship Id="rId96" Type="http://schemas.openxmlformats.org/officeDocument/2006/relationships/customXml" Target="../ink/ink6159.xml"/><Relationship Id="rId140" Type="http://schemas.openxmlformats.org/officeDocument/2006/relationships/image" Target="../media/image2281.png"/><Relationship Id="rId145" Type="http://schemas.openxmlformats.org/officeDocument/2006/relationships/customXml" Target="../ink/ink6185.xml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6115.xml"/><Relationship Id="rId23" Type="http://schemas.openxmlformats.org/officeDocument/2006/relationships/customXml" Target="../ink/ink6123.xml"/><Relationship Id="rId28" Type="http://schemas.openxmlformats.org/officeDocument/2006/relationships/image" Target="../media/image2261.png"/><Relationship Id="rId49" Type="http://schemas.openxmlformats.org/officeDocument/2006/relationships/customXml" Target="../ink/ink6136.xml"/><Relationship Id="rId114" Type="http://schemas.openxmlformats.org/officeDocument/2006/relationships/image" Target="../media/image18830.png"/><Relationship Id="rId119" Type="http://schemas.openxmlformats.org/officeDocument/2006/relationships/customXml" Target="../ink/ink6172.xml"/><Relationship Id="rId44" Type="http://schemas.openxmlformats.org/officeDocument/2006/relationships/image" Target="../media/image2269.png"/><Relationship Id="rId60" Type="http://schemas.openxmlformats.org/officeDocument/2006/relationships/image" Target="../media/image2066.png"/><Relationship Id="rId65" Type="http://schemas.openxmlformats.org/officeDocument/2006/relationships/customXml" Target="../ink/ink6144.xml"/><Relationship Id="rId81" Type="http://schemas.openxmlformats.org/officeDocument/2006/relationships/customXml" Target="../ink/ink6152.xml"/><Relationship Id="rId86" Type="http://schemas.openxmlformats.org/officeDocument/2006/relationships/image" Target="../media/image14.svg"/><Relationship Id="rId130" Type="http://schemas.openxmlformats.org/officeDocument/2006/relationships/image" Target="../media/image18910.png"/><Relationship Id="rId135" Type="http://schemas.openxmlformats.org/officeDocument/2006/relationships/customXml" Target="../ink/ink6180.xml"/><Relationship Id="rId13" Type="http://schemas.openxmlformats.org/officeDocument/2006/relationships/image" Target="../media/image2256.png"/><Relationship Id="rId18" Type="http://schemas.openxmlformats.org/officeDocument/2006/relationships/image" Target="../media/image4.png"/><Relationship Id="rId39" Type="http://schemas.openxmlformats.org/officeDocument/2006/relationships/customXml" Target="../ink/ink6131.xml"/><Relationship Id="rId109" Type="http://schemas.openxmlformats.org/officeDocument/2006/relationships/customXml" Target="../ink/ink6167.xml"/><Relationship Id="rId34" Type="http://schemas.openxmlformats.org/officeDocument/2006/relationships/image" Target="../media/image2264.png"/><Relationship Id="rId50" Type="http://schemas.openxmlformats.org/officeDocument/2006/relationships/image" Target="../media/image2273.png"/><Relationship Id="rId55" Type="http://schemas.openxmlformats.org/officeDocument/2006/relationships/customXml" Target="../ink/ink6139.xml"/><Relationship Id="rId76" Type="http://schemas.openxmlformats.org/officeDocument/2006/relationships/image" Target="../media/image2075.png"/><Relationship Id="rId97" Type="http://schemas.openxmlformats.org/officeDocument/2006/relationships/customXml" Target="../ink/ink6160.xml"/><Relationship Id="rId104" Type="http://schemas.openxmlformats.org/officeDocument/2006/relationships/image" Target="../media/image18770.png"/><Relationship Id="rId120" Type="http://schemas.openxmlformats.org/officeDocument/2006/relationships/image" Target="../media/image18850.png"/><Relationship Id="rId125" Type="http://schemas.openxmlformats.org/officeDocument/2006/relationships/customXml" Target="../ink/ink6175.xml"/><Relationship Id="rId141" Type="http://schemas.openxmlformats.org/officeDocument/2006/relationships/customXml" Target="../ink/ink6183.xml"/><Relationship Id="rId146" Type="http://schemas.openxmlformats.org/officeDocument/2006/relationships/image" Target="../media/image2284.png"/><Relationship Id="rId7" Type="http://schemas.openxmlformats.org/officeDocument/2006/relationships/image" Target="../media/image2254.png"/><Relationship Id="rId71" Type="http://schemas.openxmlformats.org/officeDocument/2006/relationships/customXml" Target="../ink/ink6147.xml"/><Relationship Id="rId92" Type="http://schemas.openxmlformats.org/officeDocument/2006/relationships/image" Target="../media/image2278.png"/><Relationship Id="rId2" Type="http://schemas.openxmlformats.org/officeDocument/2006/relationships/customXml" Target="../ink/ink6113.xml"/><Relationship Id="rId29" Type="http://schemas.openxmlformats.org/officeDocument/2006/relationships/customXml" Target="../ink/ink6126.xml"/><Relationship Id="rId24" Type="http://schemas.openxmlformats.org/officeDocument/2006/relationships/image" Target="../media/image2044.png"/><Relationship Id="rId40" Type="http://schemas.openxmlformats.org/officeDocument/2006/relationships/image" Target="../media/image2267.png"/><Relationship Id="rId45" Type="http://schemas.openxmlformats.org/officeDocument/2006/relationships/customXml" Target="../ink/ink6134.xml"/><Relationship Id="rId66" Type="http://schemas.openxmlformats.org/officeDocument/2006/relationships/image" Target="../media/image2069.png"/><Relationship Id="rId87" Type="http://schemas.openxmlformats.org/officeDocument/2006/relationships/customXml" Target="../ink/ink6154.xml"/><Relationship Id="rId110" Type="http://schemas.openxmlformats.org/officeDocument/2006/relationships/image" Target="../media/image18810.png"/><Relationship Id="rId115" Type="http://schemas.openxmlformats.org/officeDocument/2006/relationships/customXml" Target="../ink/ink6170.xml"/><Relationship Id="rId131" Type="http://schemas.openxmlformats.org/officeDocument/2006/relationships/customXml" Target="../ink/ink6178.xml"/><Relationship Id="rId136" Type="http://schemas.openxmlformats.org/officeDocument/2006/relationships/image" Target="../media/image18940.png"/><Relationship Id="rId61" Type="http://schemas.openxmlformats.org/officeDocument/2006/relationships/customXml" Target="../ink/ink6142.xml"/><Relationship Id="rId82" Type="http://schemas.openxmlformats.org/officeDocument/2006/relationships/image" Target="../media/image2078.png"/><Relationship Id="rId19" Type="http://schemas.openxmlformats.org/officeDocument/2006/relationships/customXml" Target="../ink/ink6121.xml"/><Relationship Id="rId14" Type="http://schemas.openxmlformats.org/officeDocument/2006/relationships/customXml" Target="../ink/ink6119.xml"/><Relationship Id="rId30" Type="http://schemas.openxmlformats.org/officeDocument/2006/relationships/image" Target="../media/image2262.png"/><Relationship Id="rId35" Type="http://schemas.openxmlformats.org/officeDocument/2006/relationships/customXml" Target="../ink/ink6129.xml"/><Relationship Id="rId56" Type="http://schemas.openxmlformats.org/officeDocument/2006/relationships/image" Target="../media/image2064.png"/><Relationship Id="rId77" Type="http://schemas.openxmlformats.org/officeDocument/2006/relationships/customXml" Target="../ink/ink6150.xml"/><Relationship Id="rId100" Type="http://schemas.openxmlformats.org/officeDocument/2006/relationships/customXml" Target="../ink/ink6162.xml"/><Relationship Id="rId105" Type="http://schemas.openxmlformats.org/officeDocument/2006/relationships/customXml" Target="../ink/ink6165.xml"/><Relationship Id="rId126" Type="http://schemas.openxmlformats.org/officeDocument/2006/relationships/image" Target="../media/image18880.png"/><Relationship Id="rId147" Type="http://schemas.openxmlformats.org/officeDocument/2006/relationships/customXml" Target="../ink/ink6186.xml"/><Relationship Id="rId8" Type="http://schemas.openxmlformats.org/officeDocument/2006/relationships/customXml" Target="../ink/ink6116.xml"/><Relationship Id="rId51" Type="http://schemas.openxmlformats.org/officeDocument/2006/relationships/customXml" Target="../ink/ink6137.xml"/><Relationship Id="rId72" Type="http://schemas.openxmlformats.org/officeDocument/2006/relationships/image" Target="../media/image2073.png"/><Relationship Id="rId93" Type="http://schemas.openxmlformats.org/officeDocument/2006/relationships/customXml" Target="../ink/ink6157.xml"/><Relationship Id="rId98" Type="http://schemas.openxmlformats.org/officeDocument/2006/relationships/image" Target="../media/image2109.png"/><Relationship Id="rId121" Type="http://schemas.openxmlformats.org/officeDocument/2006/relationships/customXml" Target="../ink/ink6173.xml"/><Relationship Id="rId142" Type="http://schemas.openxmlformats.org/officeDocument/2006/relationships/image" Target="../media/image2282.png"/><Relationship Id="rId3" Type="http://schemas.openxmlformats.org/officeDocument/2006/relationships/image" Target="../media/image2252.png"/><Relationship Id="rId25" Type="http://schemas.openxmlformats.org/officeDocument/2006/relationships/customXml" Target="../ink/ink6124.xml"/><Relationship Id="rId46" Type="http://schemas.openxmlformats.org/officeDocument/2006/relationships/image" Target="../media/image2271.png"/><Relationship Id="rId67" Type="http://schemas.openxmlformats.org/officeDocument/2006/relationships/customXml" Target="../ink/ink6145.xml"/><Relationship Id="rId116" Type="http://schemas.openxmlformats.org/officeDocument/2006/relationships/image" Target="../media/image18840.png"/><Relationship Id="rId137" Type="http://schemas.openxmlformats.org/officeDocument/2006/relationships/customXml" Target="../ink/ink6181.xml"/><Relationship Id="rId20" Type="http://schemas.openxmlformats.org/officeDocument/2006/relationships/image" Target="../media/image2042.png"/><Relationship Id="rId41" Type="http://schemas.openxmlformats.org/officeDocument/2006/relationships/customXml" Target="../ink/ink6132.xml"/><Relationship Id="rId62" Type="http://schemas.openxmlformats.org/officeDocument/2006/relationships/image" Target="../media/image2067.png"/><Relationship Id="rId83" Type="http://schemas.openxmlformats.org/officeDocument/2006/relationships/customXml" Target="../ink/ink6153.xml"/><Relationship Id="rId88" Type="http://schemas.openxmlformats.org/officeDocument/2006/relationships/image" Target="../media/image2276.png"/><Relationship Id="rId111" Type="http://schemas.openxmlformats.org/officeDocument/2006/relationships/customXml" Target="../ink/ink6168.xml"/><Relationship Id="rId132" Type="http://schemas.openxmlformats.org/officeDocument/2006/relationships/image" Target="../media/image18920.png"/><Relationship Id="rId15" Type="http://schemas.openxmlformats.org/officeDocument/2006/relationships/image" Target="../media/image2257.png"/><Relationship Id="rId36" Type="http://schemas.openxmlformats.org/officeDocument/2006/relationships/image" Target="../media/image2265.png"/><Relationship Id="rId57" Type="http://schemas.openxmlformats.org/officeDocument/2006/relationships/customXml" Target="../ink/ink6140.xml"/><Relationship Id="rId106" Type="http://schemas.openxmlformats.org/officeDocument/2006/relationships/image" Target="../media/image18780.png"/><Relationship Id="rId127" Type="http://schemas.openxmlformats.org/officeDocument/2006/relationships/customXml" Target="../ink/ink6176.xml"/><Relationship Id="rId10" Type="http://schemas.openxmlformats.org/officeDocument/2006/relationships/customXml" Target="../ink/ink6117.xml"/><Relationship Id="rId31" Type="http://schemas.openxmlformats.org/officeDocument/2006/relationships/customXml" Target="../ink/ink6127.xml"/><Relationship Id="rId52" Type="http://schemas.openxmlformats.org/officeDocument/2006/relationships/image" Target="../media/image2274.png"/><Relationship Id="rId73" Type="http://schemas.openxmlformats.org/officeDocument/2006/relationships/customXml" Target="../ink/ink6148.xml"/><Relationship Id="rId78" Type="http://schemas.openxmlformats.org/officeDocument/2006/relationships/image" Target="../media/image2076.png"/><Relationship Id="rId94" Type="http://schemas.openxmlformats.org/officeDocument/2006/relationships/customXml" Target="../ink/ink6158.xml"/><Relationship Id="rId99" Type="http://schemas.openxmlformats.org/officeDocument/2006/relationships/customXml" Target="../ink/ink6161.xml"/><Relationship Id="rId101" Type="http://schemas.openxmlformats.org/officeDocument/2006/relationships/customXml" Target="../ink/ink6163.xml"/><Relationship Id="rId122" Type="http://schemas.openxmlformats.org/officeDocument/2006/relationships/image" Target="../media/image18860.png"/><Relationship Id="rId143" Type="http://schemas.openxmlformats.org/officeDocument/2006/relationships/customXml" Target="../ink/ink6184.xml"/><Relationship Id="rId148" Type="http://schemas.openxmlformats.org/officeDocument/2006/relationships/image" Target="../media/image2285.png"/><Relationship Id="rId4" Type="http://schemas.openxmlformats.org/officeDocument/2006/relationships/customXml" Target="../ink/ink6114.xml"/><Relationship Id="rId9" Type="http://schemas.openxmlformats.org/officeDocument/2006/relationships/image" Target="../media/image2255.png"/><Relationship Id="rId26" Type="http://schemas.openxmlformats.org/officeDocument/2006/relationships/image" Target="../media/image2259.png"/><Relationship Id="rId47" Type="http://schemas.openxmlformats.org/officeDocument/2006/relationships/customXml" Target="../ink/ink6135.xml"/><Relationship Id="rId68" Type="http://schemas.openxmlformats.org/officeDocument/2006/relationships/image" Target="../media/image2071.png"/><Relationship Id="rId89" Type="http://schemas.openxmlformats.org/officeDocument/2006/relationships/customXml" Target="../ink/ink6155.xml"/><Relationship Id="rId112" Type="http://schemas.openxmlformats.org/officeDocument/2006/relationships/image" Target="../media/image18820.png"/><Relationship Id="rId133" Type="http://schemas.openxmlformats.org/officeDocument/2006/relationships/customXml" Target="../ink/ink6179.xml"/><Relationship Id="rId16" Type="http://schemas.openxmlformats.org/officeDocument/2006/relationships/customXml" Target="../ink/ink6120.xml"/><Relationship Id="rId37" Type="http://schemas.openxmlformats.org/officeDocument/2006/relationships/customXml" Target="../ink/ink6130.xml"/><Relationship Id="rId58" Type="http://schemas.openxmlformats.org/officeDocument/2006/relationships/image" Target="../media/image2065.png"/><Relationship Id="rId79" Type="http://schemas.openxmlformats.org/officeDocument/2006/relationships/customXml" Target="../ink/ink6151.xml"/><Relationship Id="rId102" Type="http://schemas.openxmlformats.org/officeDocument/2006/relationships/image" Target="../media/image18760.png"/><Relationship Id="rId123" Type="http://schemas.openxmlformats.org/officeDocument/2006/relationships/customXml" Target="../ink/ink6174.xml"/><Relationship Id="rId144" Type="http://schemas.openxmlformats.org/officeDocument/2006/relationships/image" Target="../media/image2283.png"/></Relationships>
</file>

<file path=ppt/slides/_rels/slide2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246.xml"/><Relationship Id="rId299" Type="http://schemas.openxmlformats.org/officeDocument/2006/relationships/customXml" Target="../ink/ink6350.xml"/><Relationship Id="rId21" Type="http://schemas.openxmlformats.org/officeDocument/2006/relationships/customXml" Target="../ink/ink6196.xml"/><Relationship Id="rId63" Type="http://schemas.openxmlformats.org/officeDocument/2006/relationships/customXml" Target="../ink/ink6217.xml"/><Relationship Id="rId159" Type="http://schemas.openxmlformats.org/officeDocument/2006/relationships/customXml" Target="../ink/ink6274.xml"/><Relationship Id="rId170" Type="http://schemas.openxmlformats.org/officeDocument/2006/relationships/image" Target="../media/image9411.png"/><Relationship Id="rId226" Type="http://schemas.openxmlformats.org/officeDocument/2006/relationships/customXml" Target="../ink/ink6309.xml"/><Relationship Id="rId268" Type="http://schemas.openxmlformats.org/officeDocument/2006/relationships/customXml" Target="../ink/ink6330.xml"/><Relationship Id="rId32" Type="http://schemas.openxmlformats.org/officeDocument/2006/relationships/image" Target="../media/image8902.png"/><Relationship Id="rId74" Type="http://schemas.openxmlformats.org/officeDocument/2006/relationships/image" Target="../media/image14.svg"/><Relationship Id="rId128" Type="http://schemas.openxmlformats.org/officeDocument/2006/relationships/customXml" Target="../ink/ink6257.xml"/><Relationship Id="rId5" Type="http://schemas.openxmlformats.org/officeDocument/2006/relationships/customXml" Target="../ink/ink6188.xml"/><Relationship Id="rId181" Type="http://schemas.openxmlformats.org/officeDocument/2006/relationships/customXml" Target="../ink/ink6285.xml"/><Relationship Id="rId237" Type="http://schemas.openxmlformats.org/officeDocument/2006/relationships/image" Target="../media/image9731.png"/><Relationship Id="rId279" Type="http://schemas.openxmlformats.org/officeDocument/2006/relationships/customXml" Target="../ink/ink6336.xml"/><Relationship Id="rId43" Type="http://schemas.openxmlformats.org/officeDocument/2006/relationships/image" Target="../media/image4.png"/><Relationship Id="rId139" Type="http://schemas.openxmlformats.org/officeDocument/2006/relationships/customXml" Target="../ink/ink6263.xml"/><Relationship Id="rId290" Type="http://schemas.openxmlformats.org/officeDocument/2006/relationships/customXml" Target="../ink/ink6343.xml"/><Relationship Id="rId304" Type="http://schemas.openxmlformats.org/officeDocument/2006/relationships/customXml" Target="../ink/ink6353.xml"/><Relationship Id="rId85" Type="http://schemas.openxmlformats.org/officeDocument/2006/relationships/customXml" Target="../ink/ink6229.xml"/><Relationship Id="rId150" Type="http://schemas.openxmlformats.org/officeDocument/2006/relationships/customXml" Target="../ink/ink6269.xml"/><Relationship Id="rId192" Type="http://schemas.openxmlformats.org/officeDocument/2006/relationships/image" Target="../media/image9521.png"/><Relationship Id="rId206" Type="http://schemas.openxmlformats.org/officeDocument/2006/relationships/image" Target="../media/image9591.png"/><Relationship Id="rId248" Type="http://schemas.openxmlformats.org/officeDocument/2006/relationships/customXml" Target="../ink/ink6320.xml"/><Relationship Id="rId12" Type="http://schemas.openxmlformats.org/officeDocument/2006/relationships/image" Target="../media/image8802.png"/><Relationship Id="rId108" Type="http://schemas.openxmlformats.org/officeDocument/2006/relationships/image" Target="../media/image9251.png"/><Relationship Id="rId54" Type="http://schemas.openxmlformats.org/officeDocument/2006/relationships/customXml" Target="../ink/ink6212.xml"/><Relationship Id="rId96" Type="http://schemas.openxmlformats.org/officeDocument/2006/relationships/image" Target="../media/image9191.png"/><Relationship Id="rId161" Type="http://schemas.openxmlformats.org/officeDocument/2006/relationships/customXml" Target="../ink/ink6275.xml"/><Relationship Id="rId217" Type="http://schemas.openxmlformats.org/officeDocument/2006/relationships/image" Target="../media/image9631.png"/><Relationship Id="rId259" Type="http://schemas.openxmlformats.org/officeDocument/2006/relationships/image" Target="../media/image9841.png"/><Relationship Id="rId23" Type="http://schemas.openxmlformats.org/officeDocument/2006/relationships/customXml" Target="../ink/ink6197.xml"/><Relationship Id="rId119" Type="http://schemas.openxmlformats.org/officeDocument/2006/relationships/customXml" Target="../ink/ink6248.xml"/><Relationship Id="rId270" Type="http://schemas.openxmlformats.org/officeDocument/2006/relationships/customXml" Target="../ink/ink6331.xml"/><Relationship Id="rId291" Type="http://schemas.openxmlformats.org/officeDocument/2006/relationships/customXml" Target="../ink/ink6344.xml"/><Relationship Id="rId305" Type="http://schemas.openxmlformats.org/officeDocument/2006/relationships/customXml" Target="../ink/ink6354.xml"/><Relationship Id="rId44" Type="http://schemas.openxmlformats.org/officeDocument/2006/relationships/customXml" Target="../ink/ink6207.xml"/><Relationship Id="rId65" Type="http://schemas.openxmlformats.org/officeDocument/2006/relationships/customXml" Target="../ink/ink6218.xml"/><Relationship Id="rId86" Type="http://schemas.openxmlformats.org/officeDocument/2006/relationships/image" Target="../media/image9141.png"/><Relationship Id="rId130" Type="http://schemas.openxmlformats.org/officeDocument/2006/relationships/image" Target="../media/image9291.png"/><Relationship Id="rId151" Type="http://schemas.openxmlformats.org/officeDocument/2006/relationships/customXml" Target="../ink/ink6270.xml"/><Relationship Id="rId172" Type="http://schemas.openxmlformats.org/officeDocument/2006/relationships/image" Target="../media/image9421.png"/><Relationship Id="rId193" Type="http://schemas.openxmlformats.org/officeDocument/2006/relationships/customXml" Target="../ink/ink6291.xml"/><Relationship Id="rId207" Type="http://schemas.openxmlformats.org/officeDocument/2006/relationships/customXml" Target="../ink/ink6298.xml"/><Relationship Id="rId228" Type="http://schemas.openxmlformats.org/officeDocument/2006/relationships/customXml" Target="../ink/ink6310.xml"/><Relationship Id="rId249" Type="http://schemas.openxmlformats.org/officeDocument/2006/relationships/image" Target="../media/image9790.png"/><Relationship Id="rId13" Type="http://schemas.openxmlformats.org/officeDocument/2006/relationships/customXml" Target="../ink/ink6192.xml"/><Relationship Id="rId109" Type="http://schemas.openxmlformats.org/officeDocument/2006/relationships/customXml" Target="../ink/ink6241.xml"/><Relationship Id="rId260" Type="http://schemas.openxmlformats.org/officeDocument/2006/relationships/customXml" Target="../ink/ink6326.xml"/><Relationship Id="rId281" Type="http://schemas.openxmlformats.org/officeDocument/2006/relationships/customXml" Target="../ink/ink6337.xml"/><Relationship Id="rId34" Type="http://schemas.openxmlformats.org/officeDocument/2006/relationships/image" Target="../media/image8911.png"/><Relationship Id="rId55" Type="http://schemas.openxmlformats.org/officeDocument/2006/relationships/image" Target="../media/image9011.png"/><Relationship Id="rId76" Type="http://schemas.openxmlformats.org/officeDocument/2006/relationships/image" Target="../media/image9081.png"/><Relationship Id="rId97" Type="http://schemas.openxmlformats.org/officeDocument/2006/relationships/customXml" Target="../ink/ink6235.xml"/><Relationship Id="rId120" Type="http://schemas.openxmlformats.org/officeDocument/2006/relationships/customXml" Target="../ink/ink6249.xml"/><Relationship Id="rId141" Type="http://schemas.openxmlformats.org/officeDocument/2006/relationships/customXml" Target="../ink/ink6264.xml"/><Relationship Id="rId7" Type="http://schemas.openxmlformats.org/officeDocument/2006/relationships/customXml" Target="../ink/ink6189.xml"/><Relationship Id="rId162" Type="http://schemas.openxmlformats.org/officeDocument/2006/relationships/image" Target="../media/image9371.png"/><Relationship Id="rId183" Type="http://schemas.openxmlformats.org/officeDocument/2006/relationships/customXml" Target="../ink/ink6286.xml"/><Relationship Id="rId218" Type="http://schemas.openxmlformats.org/officeDocument/2006/relationships/customXml" Target="../ink/ink6305.xml"/><Relationship Id="rId239" Type="http://schemas.openxmlformats.org/officeDocument/2006/relationships/image" Target="../media/image9741.png"/><Relationship Id="rId250" Type="http://schemas.openxmlformats.org/officeDocument/2006/relationships/customXml" Target="../ink/ink6321.xml"/><Relationship Id="rId271" Type="http://schemas.openxmlformats.org/officeDocument/2006/relationships/image" Target="../media/image9901.png"/><Relationship Id="rId292" Type="http://schemas.openxmlformats.org/officeDocument/2006/relationships/customXml" Target="../ink/ink6345.xml"/><Relationship Id="rId306" Type="http://schemas.openxmlformats.org/officeDocument/2006/relationships/customXml" Target="../ink/ink6355.xml"/><Relationship Id="rId24" Type="http://schemas.openxmlformats.org/officeDocument/2006/relationships/image" Target="../media/image8861.png"/><Relationship Id="rId45" Type="http://schemas.openxmlformats.org/officeDocument/2006/relationships/image" Target="../media/image8961.png"/><Relationship Id="rId66" Type="http://schemas.openxmlformats.org/officeDocument/2006/relationships/customXml" Target="../ink/ink6219.xml"/><Relationship Id="rId87" Type="http://schemas.openxmlformats.org/officeDocument/2006/relationships/customXml" Target="../ink/ink6230.xml"/><Relationship Id="rId110" Type="http://schemas.openxmlformats.org/officeDocument/2006/relationships/image" Target="../media/image9261.png"/><Relationship Id="rId131" Type="http://schemas.openxmlformats.org/officeDocument/2006/relationships/customXml" Target="../ink/ink6259.xml"/><Relationship Id="rId152" Type="http://schemas.openxmlformats.org/officeDocument/2006/relationships/image" Target="../media/image9321.png"/><Relationship Id="rId173" Type="http://schemas.openxmlformats.org/officeDocument/2006/relationships/customXml" Target="../ink/ink6281.xml"/><Relationship Id="rId194" Type="http://schemas.openxmlformats.org/officeDocument/2006/relationships/image" Target="../media/image9531.png"/><Relationship Id="rId208" Type="http://schemas.openxmlformats.org/officeDocument/2006/relationships/image" Target="../media/image9601.png"/><Relationship Id="rId229" Type="http://schemas.openxmlformats.org/officeDocument/2006/relationships/image" Target="../media/image9691.png"/><Relationship Id="rId240" Type="http://schemas.openxmlformats.org/officeDocument/2006/relationships/customXml" Target="../ink/ink6316.xml"/><Relationship Id="rId261" Type="http://schemas.openxmlformats.org/officeDocument/2006/relationships/image" Target="../media/image9851.png"/><Relationship Id="rId14" Type="http://schemas.openxmlformats.org/officeDocument/2006/relationships/image" Target="../media/image8811.png"/><Relationship Id="rId35" Type="http://schemas.openxmlformats.org/officeDocument/2006/relationships/customXml" Target="../ink/ink6203.xml"/><Relationship Id="rId56" Type="http://schemas.openxmlformats.org/officeDocument/2006/relationships/customXml" Target="../ink/ink6213.xml"/><Relationship Id="rId77" Type="http://schemas.openxmlformats.org/officeDocument/2006/relationships/customXml" Target="../ink/ink6225.xml"/><Relationship Id="rId100" Type="http://schemas.openxmlformats.org/officeDocument/2006/relationships/image" Target="../media/image9211.png"/><Relationship Id="rId282" Type="http://schemas.openxmlformats.org/officeDocument/2006/relationships/image" Target="../media/image9951.png"/><Relationship Id="rId8" Type="http://schemas.openxmlformats.org/officeDocument/2006/relationships/image" Target="../media/image8781.png"/><Relationship Id="rId98" Type="http://schemas.openxmlformats.org/officeDocument/2006/relationships/image" Target="../media/image9201.png"/><Relationship Id="rId121" Type="http://schemas.openxmlformats.org/officeDocument/2006/relationships/customXml" Target="../ink/ink6250.xml"/><Relationship Id="rId142" Type="http://schemas.openxmlformats.org/officeDocument/2006/relationships/image" Target="NULL"/><Relationship Id="rId163" Type="http://schemas.openxmlformats.org/officeDocument/2006/relationships/customXml" Target="../ink/ink6276.xml"/><Relationship Id="rId184" Type="http://schemas.openxmlformats.org/officeDocument/2006/relationships/image" Target="../media/image9481.png"/><Relationship Id="rId219" Type="http://schemas.openxmlformats.org/officeDocument/2006/relationships/image" Target="../media/image9641.png"/><Relationship Id="rId230" Type="http://schemas.openxmlformats.org/officeDocument/2006/relationships/customXml" Target="../ink/ink6311.xml"/><Relationship Id="rId251" Type="http://schemas.openxmlformats.org/officeDocument/2006/relationships/image" Target="../media/image9801.png"/><Relationship Id="rId25" Type="http://schemas.openxmlformats.org/officeDocument/2006/relationships/customXml" Target="../ink/ink6198.xml"/><Relationship Id="rId46" Type="http://schemas.openxmlformats.org/officeDocument/2006/relationships/customXml" Target="../ink/ink6208.xml"/><Relationship Id="rId67" Type="http://schemas.openxmlformats.org/officeDocument/2006/relationships/customXml" Target="../ink/ink6220.xml"/><Relationship Id="rId272" Type="http://schemas.openxmlformats.org/officeDocument/2006/relationships/customXml" Target="../ink/ink6332.xml"/><Relationship Id="rId293" Type="http://schemas.openxmlformats.org/officeDocument/2006/relationships/customXml" Target="../ink/ink6346.xml"/><Relationship Id="rId307" Type="http://schemas.openxmlformats.org/officeDocument/2006/relationships/customXml" Target="../ink/ink6356.xml"/><Relationship Id="rId88" Type="http://schemas.openxmlformats.org/officeDocument/2006/relationships/image" Target="../media/image9151.png"/><Relationship Id="rId111" Type="http://schemas.openxmlformats.org/officeDocument/2006/relationships/customXml" Target="../ink/ink6242.xml"/><Relationship Id="rId132" Type="http://schemas.openxmlformats.org/officeDocument/2006/relationships/image" Target="../media/image9301.png"/><Relationship Id="rId153" Type="http://schemas.openxmlformats.org/officeDocument/2006/relationships/customXml" Target="../ink/ink6271.xml"/><Relationship Id="rId174" Type="http://schemas.openxmlformats.org/officeDocument/2006/relationships/image" Target="../media/image9431.png"/><Relationship Id="rId195" Type="http://schemas.openxmlformats.org/officeDocument/2006/relationships/customXml" Target="../ink/ink6292.xml"/><Relationship Id="rId209" Type="http://schemas.openxmlformats.org/officeDocument/2006/relationships/customXml" Target="../ink/ink6299.xml"/><Relationship Id="rId220" Type="http://schemas.openxmlformats.org/officeDocument/2006/relationships/customXml" Target="../ink/ink6306.xml"/><Relationship Id="rId241" Type="http://schemas.openxmlformats.org/officeDocument/2006/relationships/image" Target="../media/image9751.png"/><Relationship Id="rId15" Type="http://schemas.openxmlformats.org/officeDocument/2006/relationships/customXml" Target="../ink/ink6193.xml"/><Relationship Id="rId36" Type="http://schemas.openxmlformats.org/officeDocument/2006/relationships/image" Target="../media/image8921.png"/><Relationship Id="rId57" Type="http://schemas.openxmlformats.org/officeDocument/2006/relationships/image" Target="../media/image9021.png"/><Relationship Id="rId262" Type="http://schemas.openxmlformats.org/officeDocument/2006/relationships/customXml" Target="../ink/ink6327.xml"/><Relationship Id="rId283" Type="http://schemas.openxmlformats.org/officeDocument/2006/relationships/customXml" Target="../ink/ink6338.xml"/><Relationship Id="rId78" Type="http://schemas.openxmlformats.org/officeDocument/2006/relationships/image" Target="../media/image9091.png"/><Relationship Id="rId99" Type="http://schemas.openxmlformats.org/officeDocument/2006/relationships/customXml" Target="../ink/ink6236.xml"/><Relationship Id="rId101" Type="http://schemas.openxmlformats.org/officeDocument/2006/relationships/customXml" Target="../ink/ink6237.xml"/><Relationship Id="rId122" Type="http://schemas.openxmlformats.org/officeDocument/2006/relationships/customXml" Target="../ink/ink6251.xml"/><Relationship Id="rId143" Type="http://schemas.openxmlformats.org/officeDocument/2006/relationships/customXml" Target="../ink/ink6265.xml"/><Relationship Id="rId164" Type="http://schemas.openxmlformats.org/officeDocument/2006/relationships/image" Target="../media/image9381.png"/><Relationship Id="rId185" Type="http://schemas.openxmlformats.org/officeDocument/2006/relationships/customXml" Target="../ink/ink6287.xml"/><Relationship Id="rId9" Type="http://schemas.openxmlformats.org/officeDocument/2006/relationships/customXml" Target="../ink/ink6190.xml"/><Relationship Id="rId210" Type="http://schemas.openxmlformats.org/officeDocument/2006/relationships/customXml" Target="../ink/ink6300.xml"/><Relationship Id="rId26" Type="http://schemas.openxmlformats.org/officeDocument/2006/relationships/image" Target="../media/image8871.png"/><Relationship Id="rId231" Type="http://schemas.openxmlformats.org/officeDocument/2006/relationships/image" Target="../media/image9701.png"/><Relationship Id="rId252" Type="http://schemas.openxmlformats.org/officeDocument/2006/relationships/customXml" Target="../ink/ink6322.xml"/><Relationship Id="rId273" Type="http://schemas.openxmlformats.org/officeDocument/2006/relationships/customXml" Target="../ink/ink6333.xml"/><Relationship Id="rId294" Type="http://schemas.openxmlformats.org/officeDocument/2006/relationships/customXml" Target="../ink/ink6347.xml"/><Relationship Id="rId47" Type="http://schemas.openxmlformats.org/officeDocument/2006/relationships/image" Target="../media/image8971.png"/><Relationship Id="rId68" Type="http://schemas.openxmlformats.org/officeDocument/2006/relationships/customXml" Target="../ink/ink6221.xml"/><Relationship Id="rId89" Type="http://schemas.openxmlformats.org/officeDocument/2006/relationships/customXml" Target="../ink/ink6231.xml"/><Relationship Id="rId112" Type="http://schemas.openxmlformats.org/officeDocument/2006/relationships/image" Target="../media/image9271.png"/><Relationship Id="rId133" Type="http://schemas.openxmlformats.org/officeDocument/2006/relationships/customXml" Target="../ink/ink6260.xml"/><Relationship Id="rId154" Type="http://schemas.openxmlformats.org/officeDocument/2006/relationships/image" Target="../media/image9331.png"/><Relationship Id="rId175" Type="http://schemas.openxmlformats.org/officeDocument/2006/relationships/customXml" Target="../ink/ink6282.xml"/><Relationship Id="rId196" Type="http://schemas.openxmlformats.org/officeDocument/2006/relationships/image" Target="../media/image9541.png"/><Relationship Id="rId200" Type="http://schemas.openxmlformats.org/officeDocument/2006/relationships/image" Target="../media/image9561.png"/><Relationship Id="rId16" Type="http://schemas.openxmlformats.org/officeDocument/2006/relationships/image" Target="../media/image8821.png"/><Relationship Id="rId221" Type="http://schemas.openxmlformats.org/officeDocument/2006/relationships/image" Target="../media/image9651.png"/><Relationship Id="rId242" Type="http://schemas.openxmlformats.org/officeDocument/2006/relationships/customXml" Target="../ink/ink6317.xml"/><Relationship Id="rId263" Type="http://schemas.openxmlformats.org/officeDocument/2006/relationships/image" Target="../media/image9861.png"/><Relationship Id="rId284" Type="http://schemas.openxmlformats.org/officeDocument/2006/relationships/image" Target="../media/image9960.png"/><Relationship Id="rId37" Type="http://schemas.openxmlformats.org/officeDocument/2006/relationships/customXml" Target="../ink/ink6204.xml"/><Relationship Id="rId58" Type="http://schemas.openxmlformats.org/officeDocument/2006/relationships/customXml" Target="../ink/ink6214.xml"/><Relationship Id="rId79" Type="http://schemas.openxmlformats.org/officeDocument/2006/relationships/customXml" Target="../ink/ink6226.xml"/><Relationship Id="rId102" Type="http://schemas.openxmlformats.org/officeDocument/2006/relationships/image" Target="../media/image9221.png"/><Relationship Id="rId123" Type="http://schemas.openxmlformats.org/officeDocument/2006/relationships/customXml" Target="../ink/ink6252.xml"/><Relationship Id="rId144" Type="http://schemas.openxmlformats.org/officeDocument/2006/relationships/image" Target="NULL"/><Relationship Id="rId90" Type="http://schemas.openxmlformats.org/officeDocument/2006/relationships/image" Target="../media/image9161.png"/><Relationship Id="rId165" Type="http://schemas.openxmlformats.org/officeDocument/2006/relationships/customXml" Target="../ink/ink6277.xml"/><Relationship Id="rId186" Type="http://schemas.openxmlformats.org/officeDocument/2006/relationships/image" Target="../media/image9491.png"/><Relationship Id="rId211" Type="http://schemas.openxmlformats.org/officeDocument/2006/relationships/customXml" Target="../ink/ink6301.xml"/><Relationship Id="rId232" Type="http://schemas.openxmlformats.org/officeDocument/2006/relationships/customXml" Target="../ink/ink6312.xml"/><Relationship Id="rId253" Type="http://schemas.openxmlformats.org/officeDocument/2006/relationships/image" Target="../media/image9811.png"/><Relationship Id="rId274" Type="http://schemas.openxmlformats.org/officeDocument/2006/relationships/image" Target="../media/image9911.png"/><Relationship Id="rId295" Type="http://schemas.openxmlformats.org/officeDocument/2006/relationships/customXml" Target="../ink/ink6348.xml"/><Relationship Id="rId27" Type="http://schemas.openxmlformats.org/officeDocument/2006/relationships/customXml" Target="../ink/ink6199.xml"/><Relationship Id="rId48" Type="http://schemas.openxmlformats.org/officeDocument/2006/relationships/customXml" Target="../ink/ink6209.xml"/><Relationship Id="rId69" Type="http://schemas.openxmlformats.org/officeDocument/2006/relationships/customXml" Target="../ink/ink6222.xml"/><Relationship Id="rId113" Type="http://schemas.openxmlformats.org/officeDocument/2006/relationships/customXml" Target="../ink/ink6243.xml"/><Relationship Id="rId134" Type="http://schemas.openxmlformats.org/officeDocument/2006/relationships/image" Target="NULL"/><Relationship Id="rId80" Type="http://schemas.openxmlformats.org/officeDocument/2006/relationships/image" Target="../media/image9111.png"/><Relationship Id="rId155" Type="http://schemas.openxmlformats.org/officeDocument/2006/relationships/customXml" Target="../ink/ink6272.xml"/><Relationship Id="rId176" Type="http://schemas.openxmlformats.org/officeDocument/2006/relationships/image" Target="../media/image9441.png"/><Relationship Id="rId197" Type="http://schemas.openxmlformats.org/officeDocument/2006/relationships/customXml" Target="../ink/ink6293.xml"/><Relationship Id="rId201" Type="http://schemas.openxmlformats.org/officeDocument/2006/relationships/customXml" Target="../ink/ink6295.xml"/><Relationship Id="rId222" Type="http://schemas.openxmlformats.org/officeDocument/2006/relationships/customXml" Target="../ink/ink6307.xml"/><Relationship Id="rId243" Type="http://schemas.openxmlformats.org/officeDocument/2006/relationships/image" Target="../media/image9761.png"/><Relationship Id="rId264" Type="http://schemas.openxmlformats.org/officeDocument/2006/relationships/customXml" Target="../ink/ink6328.xml"/><Relationship Id="rId285" Type="http://schemas.openxmlformats.org/officeDocument/2006/relationships/customXml" Target="../ink/ink6339.xml"/><Relationship Id="rId17" Type="http://schemas.openxmlformats.org/officeDocument/2006/relationships/customXml" Target="../ink/ink6194.xml"/><Relationship Id="rId38" Type="http://schemas.openxmlformats.org/officeDocument/2006/relationships/image" Target="../media/image8931.png"/><Relationship Id="rId59" Type="http://schemas.openxmlformats.org/officeDocument/2006/relationships/image" Target="../media/image9031.png"/><Relationship Id="rId103" Type="http://schemas.openxmlformats.org/officeDocument/2006/relationships/customXml" Target="../ink/ink6238.xml"/><Relationship Id="rId124" Type="http://schemas.openxmlformats.org/officeDocument/2006/relationships/customXml" Target="../ink/ink6253.xml"/><Relationship Id="rId70" Type="http://schemas.openxmlformats.org/officeDocument/2006/relationships/image" Target="../media/image9061.png"/><Relationship Id="rId91" Type="http://schemas.openxmlformats.org/officeDocument/2006/relationships/customXml" Target="../ink/ink6232.xml"/><Relationship Id="rId145" Type="http://schemas.openxmlformats.org/officeDocument/2006/relationships/customXml" Target="../ink/ink6266.xml"/><Relationship Id="rId166" Type="http://schemas.openxmlformats.org/officeDocument/2006/relationships/image" Target="../media/image9391.png"/><Relationship Id="rId187" Type="http://schemas.openxmlformats.org/officeDocument/2006/relationships/customXml" Target="../ink/ink6288.xml"/><Relationship Id="rId1" Type="http://schemas.openxmlformats.org/officeDocument/2006/relationships/slideLayout" Target="../slideLayouts/slideLayout1.xml"/><Relationship Id="rId212" Type="http://schemas.openxmlformats.org/officeDocument/2006/relationships/customXml" Target="../ink/ink6302.xml"/><Relationship Id="rId233" Type="http://schemas.openxmlformats.org/officeDocument/2006/relationships/image" Target="../media/image9711.png"/><Relationship Id="rId254" Type="http://schemas.openxmlformats.org/officeDocument/2006/relationships/customXml" Target="../ink/ink6323.xml"/><Relationship Id="rId28" Type="http://schemas.openxmlformats.org/officeDocument/2006/relationships/image" Target="../media/image8881.png"/><Relationship Id="rId49" Type="http://schemas.openxmlformats.org/officeDocument/2006/relationships/image" Target="../media/image8981.png"/><Relationship Id="rId114" Type="http://schemas.openxmlformats.org/officeDocument/2006/relationships/image" Target="../media/image9281.png"/><Relationship Id="rId275" Type="http://schemas.openxmlformats.org/officeDocument/2006/relationships/customXml" Target="../ink/ink6334.xml"/><Relationship Id="rId296" Type="http://schemas.openxmlformats.org/officeDocument/2006/relationships/image" Target="../media/image9980.png"/><Relationship Id="rId300" Type="http://schemas.openxmlformats.org/officeDocument/2006/relationships/image" Target="../media/image10000.png"/><Relationship Id="rId60" Type="http://schemas.openxmlformats.org/officeDocument/2006/relationships/customXml" Target="../ink/ink6215.xml"/><Relationship Id="rId81" Type="http://schemas.openxmlformats.org/officeDocument/2006/relationships/customXml" Target="../ink/ink6227.xml"/><Relationship Id="rId135" Type="http://schemas.openxmlformats.org/officeDocument/2006/relationships/customXml" Target="../ink/ink6261.xml"/><Relationship Id="rId156" Type="http://schemas.openxmlformats.org/officeDocument/2006/relationships/image" Target="../media/image9341.png"/><Relationship Id="rId177" Type="http://schemas.openxmlformats.org/officeDocument/2006/relationships/customXml" Target="../ink/ink6283.xml"/><Relationship Id="rId198" Type="http://schemas.openxmlformats.org/officeDocument/2006/relationships/image" Target="../media/image9551.png"/><Relationship Id="rId202" Type="http://schemas.openxmlformats.org/officeDocument/2006/relationships/image" Target="../media/image9571.png"/><Relationship Id="rId223" Type="http://schemas.openxmlformats.org/officeDocument/2006/relationships/image" Target="../media/image9661.png"/><Relationship Id="rId244" Type="http://schemas.openxmlformats.org/officeDocument/2006/relationships/customXml" Target="../ink/ink6318.xml"/><Relationship Id="rId18" Type="http://schemas.openxmlformats.org/officeDocument/2006/relationships/image" Target="../media/image8831.png"/><Relationship Id="rId39" Type="http://schemas.openxmlformats.org/officeDocument/2006/relationships/customXml" Target="../ink/ink6205.xml"/><Relationship Id="rId265" Type="http://schemas.openxmlformats.org/officeDocument/2006/relationships/image" Target="../media/image9871.png"/><Relationship Id="rId286" Type="http://schemas.openxmlformats.org/officeDocument/2006/relationships/customXml" Target="../ink/ink6340.xml"/><Relationship Id="rId50" Type="http://schemas.openxmlformats.org/officeDocument/2006/relationships/customXml" Target="../ink/ink6210.xml"/><Relationship Id="rId104" Type="http://schemas.openxmlformats.org/officeDocument/2006/relationships/image" Target="../media/image9231.png"/><Relationship Id="rId125" Type="http://schemas.openxmlformats.org/officeDocument/2006/relationships/customXml" Target="../ink/ink6254.xml"/><Relationship Id="rId146" Type="http://schemas.openxmlformats.org/officeDocument/2006/relationships/image" Target="NULL"/><Relationship Id="rId167" Type="http://schemas.openxmlformats.org/officeDocument/2006/relationships/customXml" Target="../ink/ink6278.xml"/><Relationship Id="rId188" Type="http://schemas.openxmlformats.org/officeDocument/2006/relationships/image" Target="../media/image9501.png"/><Relationship Id="rId71" Type="http://schemas.openxmlformats.org/officeDocument/2006/relationships/customXml" Target="../ink/ink6223.xml"/><Relationship Id="rId92" Type="http://schemas.openxmlformats.org/officeDocument/2006/relationships/image" Target="../media/image9171.png"/><Relationship Id="rId213" Type="http://schemas.openxmlformats.org/officeDocument/2006/relationships/image" Target="../media/image9611.png"/><Relationship Id="rId234" Type="http://schemas.openxmlformats.org/officeDocument/2006/relationships/customXml" Target="../ink/ink6313.xml"/><Relationship Id="rId2" Type="http://schemas.openxmlformats.org/officeDocument/2006/relationships/image" Target="../media/image3.png"/><Relationship Id="rId29" Type="http://schemas.openxmlformats.org/officeDocument/2006/relationships/customXml" Target="../ink/ink6200.xml"/><Relationship Id="rId255" Type="http://schemas.openxmlformats.org/officeDocument/2006/relationships/image" Target="../media/image9821.png"/><Relationship Id="rId276" Type="http://schemas.openxmlformats.org/officeDocument/2006/relationships/image" Target="../media/image9921.png"/><Relationship Id="rId297" Type="http://schemas.openxmlformats.org/officeDocument/2006/relationships/customXml" Target="../ink/ink6349.xml"/><Relationship Id="rId40" Type="http://schemas.openxmlformats.org/officeDocument/2006/relationships/image" Target="../media/image8941.png"/><Relationship Id="rId115" Type="http://schemas.openxmlformats.org/officeDocument/2006/relationships/customXml" Target="../ink/ink6244.xml"/><Relationship Id="rId136" Type="http://schemas.openxmlformats.org/officeDocument/2006/relationships/image" Target="NULL"/><Relationship Id="rId157" Type="http://schemas.openxmlformats.org/officeDocument/2006/relationships/customXml" Target="../ink/ink6273.xml"/><Relationship Id="rId178" Type="http://schemas.openxmlformats.org/officeDocument/2006/relationships/image" Target="../media/image9451.png"/><Relationship Id="rId301" Type="http://schemas.openxmlformats.org/officeDocument/2006/relationships/customXml" Target="../ink/ink6351.xml"/><Relationship Id="rId61" Type="http://schemas.openxmlformats.org/officeDocument/2006/relationships/image" Target="../media/image9041.png"/><Relationship Id="rId82" Type="http://schemas.openxmlformats.org/officeDocument/2006/relationships/image" Target="../media/image9121.png"/><Relationship Id="rId199" Type="http://schemas.openxmlformats.org/officeDocument/2006/relationships/customXml" Target="../ink/ink6294.xml"/><Relationship Id="rId203" Type="http://schemas.openxmlformats.org/officeDocument/2006/relationships/customXml" Target="../ink/ink6296.xml"/><Relationship Id="rId19" Type="http://schemas.openxmlformats.org/officeDocument/2006/relationships/customXml" Target="../ink/ink6195.xml"/><Relationship Id="rId224" Type="http://schemas.openxmlformats.org/officeDocument/2006/relationships/customXml" Target="../ink/ink6308.xml"/><Relationship Id="rId245" Type="http://schemas.openxmlformats.org/officeDocument/2006/relationships/image" Target="../media/image9771.png"/><Relationship Id="rId266" Type="http://schemas.openxmlformats.org/officeDocument/2006/relationships/customXml" Target="../ink/ink6329.xml"/><Relationship Id="rId287" Type="http://schemas.openxmlformats.org/officeDocument/2006/relationships/customXml" Target="../ink/ink6341.xml"/><Relationship Id="rId30" Type="http://schemas.openxmlformats.org/officeDocument/2006/relationships/image" Target="../media/image8891.png"/><Relationship Id="rId105" Type="http://schemas.openxmlformats.org/officeDocument/2006/relationships/customXml" Target="../ink/ink6239.xml"/><Relationship Id="rId126" Type="http://schemas.openxmlformats.org/officeDocument/2006/relationships/customXml" Target="../ink/ink6255.xml"/><Relationship Id="rId147" Type="http://schemas.openxmlformats.org/officeDocument/2006/relationships/customXml" Target="../ink/ink6267.xml"/><Relationship Id="rId168" Type="http://schemas.openxmlformats.org/officeDocument/2006/relationships/image" Target="../media/image9401.png"/><Relationship Id="rId51" Type="http://schemas.openxmlformats.org/officeDocument/2006/relationships/image" Target="../media/image8991.png"/><Relationship Id="rId72" Type="http://schemas.openxmlformats.org/officeDocument/2006/relationships/image" Target="../media/image9071.png"/><Relationship Id="rId93" Type="http://schemas.openxmlformats.org/officeDocument/2006/relationships/customXml" Target="../ink/ink6233.xml"/><Relationship Id="rId189" Type="http://schemas.openxmlformats.org/officeDocument/2006/relationships/customXml" Target="../ink/ink6289.xml"/><Relationship Id="rId3" Type="http://schemas.openxmlformats.org/officeDocument/2006/relationships/customXml" Target="../ink/ink6187.xml"/><Relationship Id="rId214" Type="http://schemas.openxmlformats.org/officeDocument/2006/relationships/customXml" Target="../ink/ink6303.xml"/><Relationship Id="rId235" Type="http://schemas.openxmlformats.org/officeDocument/2006/relationships/image" Target="../media/image9721.png"/><Relationship Id="rId256" Type="http://schemas.openxmlformats.org/officeDocument/2006/relationships/customXml" Target="../ink/ink6324.xml"/><Relationship Id="rId277" Type="http://schemas.openxmlformats.org/officeDocument/2006/relationships/customXml" Target="../ink/ink6335.xml"/><Relationship Id="rId298" Type="http://schemas.openxmlformats.org/officeDocument/2006/relationships/image" Target="../media/image9990.png"/><Relationship Id="rId116" Type="http://schemas.openxmlformats.org/officeDocument/2006/relationships/customXml" Target="../ink/ink6245.xml"/><Relationship Id="rId137" Type="http://schemas.openxmlformats.org/officeDocument/2006/relationships/customXml" Target="../ink/ink6262.xml"/><Relationship Id="rId158" Type="http://schemas.openxmlformats.org/officeDocument/2006/relationships/image" Target="../media/image9351.png"/><Relationship Id="rId302" Type="http://schemas.openxmlformats.org/officeDocument/2006/relationships/image" Target="../media/image10010.png"/><Relationship Id="rId20" Type="http://schemas.openxmlformats.org/officeDocument/2006/relationships/image" Target="../media/image8841.png"/><Relationship Id="rId41" Type="http://schemas.openxmlformats.org/officeDocument/2006/relationships/customXml" Target="../ink/ink6206.xml"/><Relationship Id="rId62" Type="http://schemas.openxmlformats.org/officeDocument/2006/relationships/customXml" Target="../ink/ink6216.xml"/><Relationship Id="rId83" Type="http://schemas.openxmlformats.org/officeDocument/2006/relationships/customXml" Target="../ink/ink6228.xml"/><Relationship Id="rId179" Type="http://schemas.openxmlformats.org/officeDocument/2006/relationships/customXml" Target="../ink/ink6284.xml"/><Relationship Id="rId190" Type="http://schemas.openxmlformats.org/officeDocument/2006/relationships/image" Target="../media/image9511.png"/><Relationship Id="rId204" Type="http://schemas.openxmlformats.org/officeDocument/2006/relationships/image" Target="../media/image9581.png"/><Relationship Id="rId225" Type="http://schemas.openxmlformats.org/officeDocument/2006/relationships/image" Target="../media/image9671.png"/><Relationship Id="rId246" Type="http://schemas.openxmlformats.org/officeDocument/2006/relationships/customXml" Target="../ink/ink6319.xml"/><Relationship Id="rId267" Type="http://schemas.openxmlformats.org/officeDocument/2006/relationships/image" Target="../media/image9881.png"/><Relationship Id="rId288" Type="http://schemas.openxmlformats.org/officeDocument/2006/relationships/customXml" Target="../ink/ink6342.xml"/><Relationship Id="rId106" Type="http://schemas.openxmlformats.org/officeDocument/2006/relationships/image" Target="../media/image9241.png"/><Relationship Id="rId127" Type="http://schemas.openxmlformats.org/officeDocument/2006/relationships/customXml" Target="../ink/ink6256.xml"/><Relationship Id="rId10" Type="http://schemas.openxmlformats.org/officeDocument/2006/relationships/image" Target="../media/image8791.png"/><Relationship Id="rId31" Type="http://schemas.openxmlformats.org/officeDocument/2006/relationships/customXml" Target="../ink/ink6201.xml"/><Relationship Id="rId52" Type="http://schemas.openxmlformats.org/officeDocument/2006/relationships/customXml" Target="../ink/ink6211.xml"/><Relationship Id="rId73" Type="http://schemas.openxmlformats.org/officeDocument/2006/relationships/image" Target="../media/image13.png"/><Relationship Id="rId94" Type="http://schemas.openxmlformats.org/officeDocument/2006/relationships/image" Target="../media/image9181.png"/><Relationship Id="rId148" Type="http://schemas.openxmlformats.org/officeDocument/2006/relationships/customXml" Target="../ink/ink6268.xml"/><Relationship Id="rId169" Type="http://schemas.openxmlformats.org/officeDocument/2006/relationships/customXml" Target="../ink/ink6279.xml"/><Relationship Id="rId4" Type="http://schemas.openxmlformats.org/officeDocument/2006/relationships/image" Target="../media/image8761.png"/><Relationship Id="rId180" Type="http://schemas.openxmlformats.org/officeDocument/2006/relationships/image" Target="../media/image9461.png"/><Relationship Id="rId215" Type="http://schemas.openxmlformats.org/officeDocument/2006/relationships/image" Target="../media/image9621.png"/><Relationship Id="rId236" Type="http://schemas.openxmlformats.org/officeDocument/2006/relationships/customXml" Target="../ink/ink6314.xml"/><Relationship Id="rId257" Type="http://schemas.openxmlformats.org/officeDocument/2006/relationships/image" Target="../media/image9831.png"/><Relationship Id="rId278" Type="http://schemas.openxmlformats.org/officeDocument/2006/relationships/image" Target="../media/image9931.png"/><Relationship Id="rId303" Type="http://schemas.openxmlformats.org/officeDocument/2006/relationships/customXml" Target="../ink/ink6352.xml"/><Relationship Id="rId42" Type="http://schemas.openxmlformats.org/officeDocument/2006/relationships/image" Target="../media/image8951.png"/><Relationship Id="rId84" Type="http://schemas.openxmlformats.org/officeDocument/2006/relationships/image" Target="../media/image9131.png"/><Relationship Id="rId138" Type="http://schemas.openxmlformats.org/officeDocument/2006/relationships/image" Target="NULL"/><Relationship Id="rId191" Type="http://schemas.openxmlformats.org/officeDocument/2006/relationships/customXml" Target="../ink/ink6290.xml"/><Relationship Id="rId205" Type="http://schemas.openxmlformats.org/officeDocument/2006/relationships/customXml" Target="../ink/ink6297.xml"/><Relationship Id="rId247" Type="http://schemas.openxmlformats.org/officeDocument/2006/relationships/image" Target="../media/image9780.png"/><Relationship Id="rId107" Type="http://schemas.openxmlformats.org/officeDocument/2006/relationships/customXml" Target="../ink/ink6240.xml"/><Relationship Id="rId289" Type="http://schemas.openxmlformats.org/officeDocument/2006/relationships/image" Target="../media/image9970.png"/><Relationship Id="rId11" Type="http://schemas.openxmlformats.org/officeDocument/2006/relationships/customXml" Target="../ink/ink6191.xml"/><Relationship Id="rId53" Type="http://schemas.openxmlformats.org/officeDocument/2006/relationships/image" Target="../media/image9002.png"/><Relationship Id="rId149" Type="http://schemas.openxmlformats.org/officeDocument/2006/relationships/image" Target="../media/image9311.png"/><Relationship Id="rId95" Type="http://schemas.openxmlformats.org/officeDocument/2006/relationships/customXml" Target="../ink/ink6234.xml"/><Relationship Id="rId160" Type="http://schemas.openxmlformats.org/officeDocument/2006/relationships/image" Target="../media/image9361.png"/><Relationship Id="rId216" Type="http://schemas.openxmlformats.org/officeDocument/2006/relationships/customXml" Target="../ink/ink6304.xml"/><Relationship Id="rId258" Type="http://schemas.openxmlformats.org/officeDocument/2006/relationships/customXml" Target="../ink/ink6325.xml"/><Relationship Id="rId22" Type="http://schemas.openxmlformats.org/officeDocument/2006/relationships/image" Target="../media/image8851.png"/><Relationship Id="rId64" Type="http://schemas.openxmlformats.org/officeDocument/2006/relationships/image" Target="../media/image9051.png"/><Relationship Id="rId118" Type="http://schemas.openxmlformats.org/officeDocument/2006/relationships/customXml" Target="../ink/ink6247.xml"/><Relationship Id="rId171" Type="http://schemas.openxmlformats.org/officeDocument/2006/relationships/customXml" Target="../ink/ink6280.xml"/><Relationship Id="rId227" Type="http://schemas.openxmlformats.org/officeDocument/2006/relationships/image" Target="../media/image9681.png"/><Relationship Id="rId269" Type="http://schemas.openxmlformats.org/officeDocument/2006/relationships/image" Target="../media/image9891.png"/><Relationship Id="rId33" Type="http://schemas.openxmlformats.org/officeDocument/2006/relationships/customXml" Target="../ink/ink6202.xml"/><Relationship Id="rId129" Type="http://schemas.openxmlformats.org/officeDocument/2006/relationships/customXml" Target="../ink/ink6258.xml"/><Relationship Id="rId280" Type="http://schemas.openxmlformats.org/officeDocument/2006/relationships/image" Target="../media/image9941.png"/><Relationship Id="rId75" Type="http://schemas.openxmlformats.org/officeDocument/2006/relationships/customXml" Target="../ink/ink6224.xml"/><Relationship Id="rId140" Type="http://schemas.openxmlformats.org/officeDocument/2006/relationships/image" Target="NULL"/><Relationship Id="rId182" Type="http://schemas.openxmlformats.org/officeDocument/2006/relationships/image" Target="../media/image9471.png"/><Relationship Id="rId6" Type="http://schemas.openxmlformats.org/officeDocument/2006/relationships/image" Target="../media/image8771.png"/><Relationship Id="rId238" Type="http://schemas.openxmlformats.org/officeDocument/2006/relationships/customXml" Target="../ink/ink6315.xml"/></Relationships>
</file>

<file path=ppt/slides/_rels/slide2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420.xml"/><Relationship Id="rId21" Type="http://schemas.openxmlformats.org/officeDocument/2006/relationships/image" Target="../media/image2091.png"/><Relationship Id="rId63" Type="http://schemas.openxmlformats.org/officeDocument/2006/relationships/customXml" Target="../ink/ink6388.xml"/><Relationship Id="rId159" Type="http://schemas.openxmlformats.org/officeDocument/2006/relationships/customXml" Target="../ink/ink6443.xml"/><Relationship Id="rId531" Type="http://schemas.openxmlformats.org/officeDocument/2006/relationships/customXml" Target="../ink/ink6554.xml"/><Relationship Id="rId170" Type="http://schemas.openxmlformats.org/officeDocument/2006/relationships/image" Target="../media/image2163.png"/><Relationship Id="rId226" Type="http://schemas.openxmlformats.org/officeDocument/2006/relationships/customXml" Target="../ink/ink6478.xml"/><Relationship Id="rId475" Type="http://schemas.openxmlformats.org/officeDocument/2006/relationships/customXml" Target="../ink/ink6499.xml"/><Relationship Id="rId268" Type="http://schemas.openxmlformats.org/officeDocument/2006/relationships/image" Target="../media/image2217.png"/><Relationship Id="rId32" Type="http://schemas.openxmlformats.org/officeDocument/2006/relationships/image" Target="../media/image2096.png"/><Relationship Id="rId74" Type="http://schemas.openxmlformats.org/officeDocument/2006/relationships/image" Target="../media/image2117.png"/><Relationship Id="rId128" Type="http://schemas.openxmlformats.org/officeDocument/2006/relationships/image" Target="../media/image2139.png"/><Relationship Id="rId500" Type="http://schemas.openxmlformats.org/officeDocument/2006/relationships/customXml" Target="../ink/ink6524.xml"/><Relationship Id="rId542" Type="http://schemas.openxmlformats.org/officeDocument/2006/relationships/image" Target="../media/image2238.png"/><Relationship Id="rId5" Type="http://schemas.openxmlformats.org/officeDocument/2006/relationships/image" Target="../media/image2082.png"/><Relationship Id="rId181" Type="http://schemas.openxmlformats.org/officeDocument/2006/relationships/customXml" Target="../ink/ink6454.xml"/><Relationship Id="rId237" Type="http://schemas.openxmlformats.org/officeDocument/2006/relationships/image" Target="../media/image2198.png"/><Relationship Id="rId279" Type="http://schemas.openxmlformats.org/officeDocument/2006/relationships/image" Target="../media/image2223.png"/><Relationship Id="rId486" Type="http://schemas.openxmlformats.org/officeDocument/2006/relationships/customXml" Target="../ink/ink6510.xml"/><Relationship Id="rId43" Type="http://schemas.openxmlformats.org/officeDocument/2006/relationships/image" Target="../media/image2103.png"/><Relationship Id="rId139" Type="http://schemas.openxmlformats.org/officeDocument/2006/relationships/customXml" Target="../ink/ink6433.xml"/><Relationship Id="rId511" Type="http://schemas.openxmlformats.org/officeDocument/2006/relationships/customXml" Target="../ink/ink6535.xml"/><Relationship Id="rId553" Type="http://schemas.openxmlformats.org/officeDocument/2006/relationships/customXml" Target="../ink/ink6565.xml"/><Relationship Id="rId85" Type="http://schemas.openxmlformats.org/officeDocument/2006/relationships/customXml" Target="../ink/ink6399.xml"/><Relationship Id="rId150" Type="http://schemas.openxmlformats.org/officeDocument/2006/relationships/image" Target="../media/image2152.png"/><Relationship Id="rId192" Type="http://schemas.openxmlformats.org/officeDocument/2006/relationships/customXml" Target="../ink/ink6461.xml"/><Relationship Id="rId206" Type="http://schemas.openxmlformats.org/officeDocument/2006/relationships/customXml" Target="../ink/ink6468.xml"/><Relationship Id="rId248" Type="http://schemas.openxmlformats.org/officeDocument/2006/relationships/image" Target="../media/image2204.png"/><Relationship Id="rId497" Type="http://schemas.openxmlformats.org/officeDocument/2006/relationships/customXml" Target="../ink/ink6521.xml"/><Relationship Id="rId12" Type="http://schemas.openxmlformats.org/officeDocument/2006/relationships/customXml" Target="../ink/ink6362.xml"/><Relationship Id="rId108" Type="http://schemas.openxmlformats.org/officeDocument/2006/relationships/customXml" Target="../ink/ink6411.xml"/><Relationship Id="rId522" Type="http://schemas.openxmlformats.org/officeDocument/2006/relationships/customXml" Target="../ink/ink6546.xml"/><Relationship Id="rId54" Type="http://schemas.openxmlformats.org/officeDocument/2006/relationships/customXml" Target="../ink/ink6382.xml"/><Relationship Id="rId96" Type="http://schemas.openxmlformats.org/officeDocument/2006/relationships/image" Target="../media/image2129.png"/><Relationship Id="rId161" Type="http://schemas.openxmlformats.org/officeDocument/2006/relationships/customXml" Target="../ink/ink6444.xml"/><Relationship Id="rId217" Type="http://schemas.openxmlformats.org/officeDocument/2006/relationships/image" Target="../media/image2187.png"/><Relationship Id="rId564" Type="http://schemas.openxmlformats.org/officeDocument/2006/relationships/image" Target="../media/image2251.png"/><Relationship Id="rId259" Type="http://schemas.openxmlformats.org/officeDocument/2006/relationships/customXml" Target="../ink/ink6495.xml"/><Relationship Id="rId23" Type="http://schemas.openxmlformats.org/officeDocument/2006/relationships/image" Target="../media/image2092.png"/><Relationship Id="rId119" Type="http://schemas.openxmlformats.org/officeDocument/2006/relationships/customXml" Target="../ink/ink6422.xml"/><Relationship Id="rId270" Type="http://schemas.openxmlformats.org/officeDocument/2006/relationships/image" Target="../media/image2218.png"/><Relationship Id="rId533" Type="http://schemas.openxmlformats.org/officeDocument/2006/relationships/customXml" Target="../ink/ink6555.xml"/><Relationship Id="rId65" Type="http://schemas.openxmlformats.org/officeDocument/2006/relationships/image" Target="../media/image13.png"/><Relationship Id="rId130" Type="http://schemas.openxmlformats.org/officeDocument/2006/relationships/image" Target="../media/image2141.png"/><Relationship Id="rId172" Type="http://schemas.openxmlformats.org/officeDocument/2006/relationships/image" Target="../media/image2164.png"/><Relationship Id="rId228" Type="http://schemas.openxmlformats.org/officeDocument/2006/relationships/customXml" Target="../ink/ink6479.xml"/><Relationship Id="rId477" Type="http://schemas.openxmlformats.org/officeDocument/2006/relationships/customXml" Target="../ink/ink6501.xml"/><Relationship Id="rId281" Type="http://schemas.openxmlformats.org/officeDocument/2006/relationships/image" Target="../media/image2224.png"/><Relationship Id="rId502" Type="http://schemas.openxmlformats.org/officeDocument/2006/relationships/customXml" Target="../ink/ink6526.xml"/><Relationship Id="rId34" Type="http://schemas.openxmlformats.org/officeDocument/2006/relationships/image" Target="../media/image2097.png"/><Relationship Id="rId76" Type="http://schemas.openxmlformats.org/officeDocument/2006/relationships/image" Target="../media/image2118.png"/><Relationship Id="rId141" Type="http://schemas.openxmlformats.org/officeDocument/2006/relationships/customXml" Target="../ink/ink6434.xml"/><Relationship Id="rId544" Type="http://schemas.openxmlformats.org/officeDocument/2006/relationships/image" Target="../media/image2239.png"/><Relationship Id="rId7" Type="http://schemas.openxmlformats.org/officeDocument/2006/relationships/image" Target="../media/image2083.png"/><Relationship Id="rId183" Type="http://schemas.openxmlformats.org/officeDocument/2006/relationships/customXml" Target="../ink/ink6455.xml"/><Relationship Id="rId239" Type="http://schemas.openxmlformats.org/officeDocument/2006/relationships/image" Target="../media/image2199.png"/><Relationship Id="rId250" Type="http://schemas.openxmlformats.org/officeDocument/2006/relationships/image" Target="../media/image2205.png"/><Relationship Id="rId488" Type="http://schemas.openxmlformats.org/officeDocument/2006/relationships/customXml" Target="../ink/ink6512.xml"/><Relationship Id="rId292" Type="http://schemas.openxmlformats.org/officeDocument/2006/relationships/image" Target="../media/image2226.png"/><Relationship Id="rId45" Type="http://schemas.openxmlformats.org/officeDocument/2006/relationships/image" Target="../media/image2104.png"/><Relationship Id="rId87" Type="http://schemas.openxmlformats.org/officeDocument/2006/relationships/customXml" Target="../ink/ink6400.xml"/><Relationship Id="rId110" Type="http://schemas.openxmlformats.org/officeDocument/2006/relationships/customXml" Target="../ink/ink6413.xml"/><Relationship Id="rId513" Type="http://schemas.openxmlformats.org/officeDocument/2006/relationships/customXml" Target="../ink/ink6537.xml"/><Relationship Id="rId555" Type="http://schemas.openxmlformats.org/officeDocument/2006/relationships/customXml" Target="../ink/ink6566.xml"/><Relationship Id="rId152" Type="http://schemas.openxmlformats.org/officeDocument/2006/relationships/image" Target="../media/image2153.png"/><Relationship Id="rId194" Type="http://schemas.openxmlformats.org/officeDocument/2006/relationships/customXml" Target="../ink/ink6462.xml"/><Relationship Id="rId208" Type="http://schemas.openxmlformats.org/officeDocument/2006/relationships/customXml" Target="../ink/ink6469.xml"/><Relationship Id="rId499" Type="http://schemas.openxmlformats.org/officeDocument/2006/relationships/customXml" Target="../ink/ink6523.xml"/><Relationship Id="rId14" Type="http://schemas.openxmlformats.org/officeDocument/2006/relationships/customXml" Target="../ink/ink6363.xml"/><Relationship Id="rId56" Type="http://schemas.openxmlformats.org/officeDocument/2006/relationships/customXml" Target="../ink/ink6383.xml"/><Relationship Id="rId524" Type="http://schemas.openxmlformats.org/officeDocument/2006/relationships/customXml" Target="../ink/ink6548.xml"/><Relationship Id="rId98" Type="http://schemas.openxmlformats.org/officeDocument/2006/relationships/image" Target="../media/image2131.png"/><Relationship Id="rId121" Type="http://schemas.openxmlformats.org/officeDocument/2006/relationships/customXml" Target="../ink/ink6424.xml"/><Relationship Id="rId163" Type="http://schemas.openxmlformats.org/officeDocument/2006/relationships/customXml" Target="../ink/ink6445.xml"/><Relationship Id="rId219" Type="http://schemas.openxmlformats.org/officeDocument/2006/relationships/image" Target="../media/image2188.png"/><Relationship Id="rId230" Type="http://schemas.openxmlformats.org/officeDocument/2006/relationships/customXml" Target="../ink/ink6480.xml"/><Relationship Id="rId25" Type="http://schemas.openxmlformats.org/officeDocument/2006/relationships/customXml" Target="../ink/ink6368.xml"/><Relationship Id="rId67" Type="http://schemas.openxmlformats.org/officeDocument/2006/relationships/customXml" Target="../ink/ink6390.xml"/><Relationship Id="rId272" Type="http://schemas.openxmlformats.org/officeDocument/2006/relationships/image" Target="../media/image2219.png"/><Relationship Id="rId535" Type="http://schemas.openxmlformats.org/officeDocument/2006/relationships/customXml" Target="../ink/ink6556.xml"/><Relationship Id="rId132" Type="http://schemas.openxmlformats.org/officeDocument/2006/relationships/image" Target="../media/image2142.png"/><Relationship Id="rId174" Type="http://schemas.openxmlformats.org/officeDocument/2006/relationships/image" Target="../media/image2165.png"/><Relationship Id="rId241" Type="http://schemas.openxmlformats.org/officeDocument/2006/relationships/image" Target="../media/image2201.png"/><Relationship Id="rId479" Type="http://schemas.openxmlformats.org/officeDocument/2006/relationships/customXml" Target="../ink/ink6503.xml"/><Relationship Id="rId15" Type="http://schemas.openxmlformats.org/officeDocument/2006/relationships/image" Target="../media/image2087.png"/><Relationship Id="rId36" Type="http://schemas.openxmlformats.org/officeDocument/2006/relationships/image" Target="../media/image2098.png"/><Relationship Id="rId57" Type="http://schemas.openxmlformats.org/officeDocument/2006/relationships/image" Target="../media/image2109.png"/><Relationship Id="rId262" Type="http://schemas.openxmlformats.org/officeDocument/2006/relationships/image" Target="../media/image2214.png"/><Relationship Id="rId490" Type="http://schemas.openxmlformats.org/officeDocument/2006/relationships/customXml" Target="../ink/ink6514.xml"/><Relationship Id="rId504" Type="http://schemas.openxmlformats.org/officeDocument/2006/relationships/customXml" Target="../ink/ink6528.xml"/><Relationship Id="rId525" Type="http://schemas.openxmlformats.org/officeDocument/2006/relationships/customXml" Target="../ink/ink6549.xml"/><Relationship Id="rId546" Type="http://schemas.openxmlformats.org/officeDocument/2006/relationships/image" Target="../media/image2241.png"/><Relationship Id="rId78" Type="http://schemas.openxmlformats.org/officeDocument/2006/relationships/image" Target="../media/image2119.png"/><Relationship Id="rId99" Type="http://schemas.openxmlformats.org/officeDocument/2006/relationships/customXml" Target="../ink/ink6406.xml"/><Relationship Id="rId101" Type="http://schemas.openxmlformats.org/officeDocument/2006/relationships/customXml" Target="../ink/ink6407.xml"/><Relationship Id="rId122" Type="http://schemas.openxmlformats.org/officeDocument/2006/relationships/image" Target="../media/image2136.png"/><Relationship Id="rId143" Type="http://schemas.openxmlformats.org/officeDocument/2006/relationships/customXml" Target="../ink/ink6435.xml"/><Relationship Id="rId164" Type="http://schemas.openxmlformats.org/officeDocument/2006/relationships/image" Target="../media/image2159.png"/><Relationship Id="rId185" Type="http://schemas.openxmlformats.org/officeDocument/2006/relationships/customXml" Target="../ink/ink6457.xml"/><Relationship Id="rId9" Type="http://schemas.openxmlformats.org/officeDocument/2006/relationships/image" Target="../media/image2084.png"/><Relationship Id="rId210" Type="http://schemas.openxmlformats.org/officeDocument/2006/relationships/customXml" Target="../ink/ink6470.xml"/><Relationship Id="rId26" Type="http://schemas.openxmlformats.org/officeDocument/2006/relationships/image" Target="../media/image2093.png"/><Relationship Id="rId231" Type="http://schemas.openxmlformats.org/officeDocument/2006/relationships/image" Target="../media/image2195.png"/><Relationship Id="rId252" Type="http://schemas.openxmlformats.org/officeDocument/2006/relationships/image" Target="../media/image2206.png"/><Relationship Id="rId480" Type="http://schemas.openxmlformats.org/officeDocument/2006/relationships/customXml" Target="../ink/ink6504.xml"/><Relationship Id="rId294" Type="http://schemas.openxmlformats.org/officeDocument/2006/relationships/image" Target="../media/image2227.png"/><Relationship Id="rId515" Type="http://schemas.openxmlformats.org/officeDocument/2006/relationships/customXml" Target="../ink/ink6539.xml"/><Relationship Id="rId536" Type="http://schemas.openxmlformats.org/officeDocument/2006/relationships/image" Target="../media/image2235.png"/><Relationship Id="rId47" Type="http://schemas.openxmlformats.org/officeDocument/2006/relationships/image" Target="../media/image2044.png"/><Relationship Id="rId68" Type="http://schemas.openxmlformats.org/officeDocument/2006/relationships/image" Target="../media/image2114.png"/><Relationship Id="rId89" Type="http://schemas.openxmlformats.org/officeDocument/2006/relationships/customXml" Target="../ink/ink6401.xml"/><Relationship Id="rId112" Type="http://schemas.openxmlformats.org/officeDocument/2006/relationships/customXml" Target="../ink/ink6415.xml"/><Relationship Id="rId133" Type="http://schemas.openxmlformats.org/officeDocument/2006/relationships/customXml" Target="../ink/ink6430.xml"/><Relationship Id="rId154" Type="http://schemas.openxmlformats.org/officeDocument/2006/relationships/image" Target="../media/image2154.png"/><Relationship Id="rId175" Type="http://schemas.openxmlformats.org/officeDocument/2006/relationships/customXml" Target="../ink/ink6451.xml"/><Relationship Id="rId557" Type="http://schemas.openxmlformats.org/officeDocument/2006/relationships/customXml" Target="../ink/ink6567.xml"/><Relationship Id="rId196" Type="http://schemas.openxmlformats.org/officeDocument/2006/relationships/customXml" Target="../ink/ink6463.xml"/><Relationship Id="rId200" Type="http://schemas.openxmlformats.org/officeDocument/2006/relationships/customXml" Target="../ink/ink6465.xml"/><Relationship Id="rId16" Type="http://schemas.openxmlformats.org/officeDocument/2006/relationships/customXml" Target="../ink/ink6364.xml"/><Relationship Id="rId221" Type="http://schemas.openxmlformats.org/officeDocument/2006/relationships/image" Target="../media/image2189.png"/><Relationship Id="rId242" Type="http://schemas.openxmlformats.org/officeDocument/2006/relationships/customXml" Target="../ink/ink6486.xml"/><Relationship Id="rId491" Type="http://schemas.openxmlformats.org/officeDocument/2006/relationships/customXml" Target="../ink/ink6515.xml"/><Relationship Id="rId505" Type="http://schemas.openxmlformats.org/officeDocument/2006/relationships/customXml" Target="../ink/ink6529.xml"/><Relationship Id="rId526" Type="http://schemas.openxmlformats.org/officeDocument/2006/relationships/customXml" Target="../ink/ink6550.xml"/><Relationship Id="rId37" Type="http://schemas.openxmlformats.org/officeDocument/2006/relationships/customXml" Target="../ink/ink6374.xml"/><Relationship Id="rId58" Type="http://schemas.openxmlformats.org/officeDocument/2006/relationships/customXml" Target="../ink/ink6384.xml"/><Relationship Id="rId79" Type="http://schemas.openxmlformats.org/officeDocument/2006/relationships/customXml" Target="../ink/ink6396.xml"/><Relationship Id="rId102" Type="http://schemas.openxmlformats.org/officeDocument/2006/relationships/image" Target="../media/image2133.png"/><Relationship Id="rId123" Type="http://schemas.openxmlformats.org/officeDocument/2006/relationships/customXml" Target="../ink/ink6425.xml"/><Relationship Id="rId144" Type="http://schemas.openxmlformats.org/officeDocument/2006/relationships/image" Target="../media/image2148.png"/><Relationship Id="rId547" Type="http://schemas.openxmlformats.org/officeDocument/2006/relationships/customXml" Target="../ink/ink6562.xml"/><Relationship Id="rId90" Type="http://schemas.openxmlformats.org/officeDocument/2006/relationships/image" Target="../media/image2126.png"/><Relationship Id="rId165" Type="http://schemas.openxmlformats.org/officeDocument/2006/relationships/customXml" Target="../ink/ink6446.xml"/><Relationship Id="rId186" Type="http://schemas.openxmlformats.org/officeDocument/2006/relationships/customXml" Target="../ink/ink6458.xml"/><Relationship Id="rId211" Type="http://schemas.openxmlformats.org/officeDocument/2006/relationships/image" Target="../media/image2184.png"/><Relationship Id="rId232" Type="http://schemas.openxmlformats.org/officeDocument/2006/relationships/customXml" Target="../ink/ink6481.xml"/><Relationship Id="rId253" Type="http://schemas.openxmlformats.org/officeDocument/2006/relationships/customXml" Target="../ink/ink6492.xml"/><Relationship Id="rId274" Type="http://schemas.openxmlformats.org/officeDocument/2006/relationships/image" Target="../media/image2221.png"/><Relationship Id="rId481" Type="http://schemas.openxmlformats.org/officeDocument/2006/relationships/customXml" Target="../ink/ink6505.xml"/><Relationship Id="rId516" Type="http://schemas.openxmlformats.org/officeDocument/2006/relationships/customXml" Target="../ink/ink6540.xml"/><Relationship Id="rId27" Type="http://schemas.openxmlformats.org/officeDocument/2006/relationships/customXml" Target="../ink/ink6369.xml"/><Relationship Id="rId48" Type="http://schemas.openxmlformats.org/officeDocument/2006/relationships/customXml" Target="../ink/ink6379.xml"/><Relationship Id="rId69" Type="http://schemas.openxmlformats.org/officeDocument/2006/relationships/customXml" Target="../ink/ink6391.xml"/><Relationship Id="rId113" Type="http://schemas.openxmlformats.org/officeDocument/2006/relationships/customXml" Target="../ink/ink6416.xml"/><Relationship Id="rId134" Type="http://schemas.openxmlformats.org/officeDocument/2006/relationships/image" Target="../media/image2143.png"/><Relationship Id="rId537" Type="http://schemas.openxmlformats.org/officeDocument/2006/relationships/customXml" Target="../ink/ink6557.xml"/><Relationship Id="rId558" Type="http://schemas.openxmlformats.org/officeDocument/2006/relationships/image" Target="../media/image2247.png"/><Relationship Id="rId80" Type="http://schemas.openxmlformats.org/officeDocument/2006/relationships/image" Target="../media/image2121.png"/><Relationship Id="rId155" Type="http://schemas.openxmlformats.org/officeDocument/2006/relationships/customXml" Target="../ink/ink6441.xml"/><Relationship Id="rId176" Type="http://schemas.openxmlformats.org/officeDocument/2006/relationships/image" Target="../media/image2166.png"/><Relationship Id="rId197" Type="http://schemas.openxmlformats.org/officeDocument/2006/relationships/image" Target="../media/image2176.png"/><Relationship Id="rId201" Type="http://schemas.openxmlformats.org/officeDocument/2006/relationships/image" Target="../media/image2178.png"/><Relationship Id="rId222" Type="http://schemas.openxmlformats.org/officeDocument/2006/relationships/customXml" Target="../ink/ink6476.xml"/><Relationship Id="rId243" Type="http://schemas.openxmlformats.org/officeDocument/2006/relationships/image" Target="../media/image2202.png"/><Relationship Id="rId471" Type="http://schemas.openxmlformats.org/officeDocument/2006/relationships/image" Target="../media/image2231.png"/><Relationship Id="rId264" Type="http://schemas.openxmlformats.org/officeDocument/2006/relationships/image" Target="../media/image2215.png"/><Relationship Id="rId285" Type="http://schemas.openxmlformats.org/officeDocument/2006/relationships/image" Target="../media/image2225.png"/><Relationship Id="rId506" Type="http://schemas.openxmlformats.org/officeDocument/2006/relationships/customXml" Target="../ink/ink6530.xml"/><Relationship Id="rId17" Type="http://schemas.openxmlformats.org/officeDocument/2006/relationships/image" Target="../media/image2088.png"/><Relationship Id="rId38" Type="http://schemas.openxmlformats.org/officeDocument/2006/relationships/image" Target="../media/image2099.png"/><Relationship Id="rId59" Type="http://schemas.openxmlformats.org/officeDocument/2006/relationships/customXml" Target="../ink/ink6385.xml"/><Relationship Id="rId103" Type="http://schemas.openxmlformats.org/officeDocument/2006/relationships/customXml" Target="../ink/ink6408.xml"/><Relationship Id="rId124" Type="http://schemas.openxmlformats.org/officeDocument/2006/relationships/image" Target="../media/image2137.png"/><Relationship Id="rId492" Type="http://schemas.openxmlformats.org/officeDocument/2006/relationships/customXml" Target="../ink/ink6516.xml"/><Relationship Id="rId527" Type="http://schemas.openxmlformats.org/officeDocument/2006/relationships/customXml" Target="../ink/ink6551.xml"/><Relationship Id="rId548" Type="http://schemas.openxmlformats.org/officeDocument/2006/relationships/image" Target="../media/image2242.png"/><Relationship Id="rId70" Type="http://schemas.openxmlformats.org/officeDocument/2006/relationships/image" Target="../media/image2115.png"/><Relationship Id="rId91" Type="http://schemas.openxmlformats.org/officeDocument/2006/relationships/customXml" Target="../ink/ink6402.xml"/><Relationship Id="rId145" Type="http://schemas.openxmlformats.org/officeDocument/2006/relationships/customXml" Target="../ink/ink6436.xml"/><Relationship Id="rId166" Type="http://schemas.openxmlformats.org/officeDocument/2006/relationships/image" Target="../media/image2161.png"/><Relationship Id="rId187" Type="http://schemas.openxmlformats.org/officeDocument/2006/relationships/image" Target="../media/image2171.png"/><Relationship Id="rId1" Type="http://schemas.openxmlformats.org/officeDocument/2006/relationships/slideLayout" Target="../slideLayouts/slideLayout1.xml"/><Relationship Id="rId212" Type="http://schemas.openxmlformats.org/officeDocument/2006/relationships/customXml" Target="../ink/ink6471.xml"/><Relationship Id="rId233" Type="http://schemas.openxmlformats.org/officeDocument/2006/relationships/image" Target="../media/image2196.png"/><Relationship Id="rId254" Type="http://schemas.openxmlformats.org/officeDocument/2006/relationships/image" Target="../media/image2207.png"/><Relationship Id="rId28" Type="http://schemas.openxmlformats.org/officeDocument/2006/relationships/image" Target="../media/image2094.png"/><Relationship Id="rId49" Type="http://schemas.openxmlformats.org/officeDocument/2006/relationships/image" Target="../media/image2105.png"/><Relationship Id="rId114" Type="http://schemas.openxmlformats.org/officeDocument/2006/relationships/customXml" Target="../ink/ink6417.xml"/><Relationship Id="rId482" Type="http://schemas.openxmlformats.org/officeDocument/2006/relationships/customXml" Target="../ink/ink6506.xml"/><Relationship Id="rId296" Type="http://schemas.openxmlformats.org/officeDocument/2006/relationships/image" Target="../media/image2228.png"/><Relationship Id="rId517" Type="http://schemas.openxmlformats.org/officeDocument/2006/relationships/customXml" Target="../ink/ink6541.xml"/><Relationship Id="rId538" Type="http://schemas.openxmlformats.org/officeDocument/2006/relationships/image" Target="../media/image2236.png"/><Relationship Id="rId559" Type="http://schemas.openxmlformats.org/officeDocument/2006/relationships/customXml" Target="../ink/ink6568.xml"/><Relationship Id="rId60" Type="http://schemas.openxmlformats.org/officeDocument/2006/relationships/image" Target="../media/image2113.png"/><Relationship Id="rId81" Type="http://schemas.openxmlformats.org/officeDocument/2006/relationships/customXml" Target="../ink/ink6397.xml"/><Relationship Id="rId135" Type="http://schemas.openxmlformats.org/officeDocument/2006/relationships/customXml" Target="../ink/ink6431.xml"/><Relationship Id="rId156" Type="http://schemas.openxmlformats.org/officeDocument/2006/relationships/image" Target="../media/image2155.png"/><Relationship Id="rId177" Type="http://schemas.openxmlformats.org/officeDocument/2006/relationships/customXml" Target="../ink/ink6452.xml"/><Relationship Id="rId198" Type="http://schemas.openxmlformats.org/officeDocument/2006/relationships/customXml" Target="../ink/ink6464.xml"/><Relationship Id="rId202" Type="http://schemas.openxmlformats.org/officeDocument/2006/relationships/customXml" Target="../ink/ink6466.xml"/><Relationship Id="rId223" Type="http://schemas.openxmlformats.org/officeDocument/2006/relationships/image" Target="../media/image2191.png"/><Relationship Id="rId244" Type="http://schemas.openxmlformats.org/officeDocument/2006/relationships/customXml" Target="../ink/ink6487.xml"/><Relationship Id="rId18" Type="http://schemas.openxmlformats.org/officeDocument/2006/relationships/customXml" Target="../ink/ink6365.xml"/><Relationship Id="rId39" Type="http://schemas.openxmlformats.org/officeDocument/2006/relationships/customXml" Target="../ink/ink6375.xml"/><Relationship Id="rId472" Type="http://schemas.openxmlformats.org/officeDocument/2006/relationships/customXml" Target="../ink/ink6496.xml"/><Relationship Id="rId493" Type="http://schemas.openxmlformats.org/officeDocument/2006/relationships/customXml" Target="../ink/ink6517.xml"/><Relationship Id="rId507" Type="http://schemas.openxmlformats.org/officeDocument/2006/relationships/customXml" Target="../ink/ink6531.xml"/><Relationship Id="rId528" Type="http://schemas.openxmlformats.org/officeDocument/2006/relationships/customXml" Target="../ink/ink6552.xml"/><Relationship Id="rId549" Type="http://schemas.openxmlformats.org/officeDocument/2006/relationships/customXml" Target="../ink/ink6563.xml"/><Relationship Id="rId50" Type="http://schemas.openxmlformats.org/officeDocument/2006/relationships/customXml" Target="../ink/ink6380.xml"/><Relationship Id="rId104" Type="http://schemas.openxmlformats.org/officeDocument/2006/relationships/image" Target="../media/image2134.png"/><Relationship Id="rId125" Type="http://schemas.openxmlformats.org/officeDocument/2006/relationships/customXml" Target="../ink/ink6426.xml"/><Relationship Id="rId146" Type="http://schemas.openxmlformats.org/officeDocument/2006/relationships/image" Target="../media/image2149.png"/><Relationship Id="rId167" Type="http://schemas.openxmlformats.org/officeDocument/2006/relationships/customXml" Target="../ink/ink6447.xml"/><Relationship Id="rId188" Type="http://schemas.openxmlformats.org/officeDocument/2006/relationships/customXml" Target="../ink/ink6459.xml"/><Relationship Id="rId560" Type="http://schemas.openxmlformats.org/officeDocument/2006/relationships/image" Target="../media/image2248.png"/><Relationship Id="rId71" Type="http://schemas.openxmlformats.org/officeDocument/2006/relationships/customXml" Target="../ink/ink6392.xml"/><Relationship Id="rId92" Type="http://schemas.openxmlformats.org/officeDocument/2006/relationships/image" Target="../media/image2127.png"/><Relationship Id="rId213" Type="http://schemas.openxmlformats.org/officeDocument/2006/relationships/image" Target="../media/image2185.png"/><Relationship Id="rId234" Type="http://schemas.openxmlformats.org/officeDocument/2006/relationships/customXml" Target="../ink/ink6482.xml"/><Relationship Id="rId2" Type="http://schemas.openxmlformats.org/officeDocument/2006/relationships/customXml" Target="../ink/ink6357.xml"/><Relationship Id="rId29" Type="http://schemas.openxmlformats.org/officeDocument/2006/relationships/customXml" Target="../ink/ink6370.xml"/><Relationship Id="rId255" Type="http://schemas.openxmlformats.org/officeDocument/2006/relationships/customXml" Target="../ink/ink6493.xml"/><Relationship Id="rId483" Type="http://schemas.openxmlformats.org/officeDocument/2006/relationships/customXml" Target="../ink/ink6507.xml"/><Relationship Id="rId518" Type="http://schemas.openxmlformats.org/officeDocument/2006/relationships/customXml" Target="../ink/ink6542.xml"/><Relationship Id="rId539" Type="http://schemas.openxmlformats.org/officeDocument/2006/relationships/customXml" Target="../ink/ink6558.xml"/><Relationship Id="rId40" Type="http://schemas.openxmlformats.org/officeDocument/2006/relationships/image" Target="../media/image2102.png"/><Relationship Id="rId115" Type="http://schemas.openxmlformats.org/officeDocument/2006/relationships/customXml" Target="../ink/ink6418.xml"/><Relationship Id="rId136" Type="http://schemas.openxmlformats.org/officeDocument/2006/relationships/image" Target="../media/image2144.png"/><Relationship Id="rId157" Type="http://schemas.openxmlformats.org/officeDocument/2006/relationships/customXml" Target="../ink/ink6442.xml"/><Relationship Id="rId178" Type="http://schemas.openxmlformats.org/officeDocument/2006/relationships/image" Target="../media/image2167.png"/><Relationship Id="rId550" Type="http://schemas.openxmlformats.org/officeDocument/2006/relationships/image" Target="../media/image2243.png"/><Relationship Id="rId61" Type="http://schemas.openxmlformats.org/officeDocument/2006/relationships/customXml" Target="../ink/ink6386.xml"/><Relationship Id="rId82" Type="http://schemas.openxmlformats.org/officeDocument/2006/relationships/image" Target="../media/image2122.png"/><Relationship Id="rId199" Type="http://schemas.openxmlformats.org/officeDocument/2006/relationships/image" Target="../media/image2177.png"/><Relationship Id="rId203" Type="http://schemas.openxmlformats.org/officeDocument/2006/relationships/image" Target="../media/image2179.png"/><Relationship Id="rId19" Type="http://schemas.openxmlformats.org/officeDocument/2006/relationships/image" Target="../media/image2089.png"/><Relationship Id="rId224" Type="http://schemas.openxmlformats.org/officeDocument/2006/relationships/customXml" Target="../ink/ink6477.xml"/><Relationship Id="rId245" Type="http://schemas.openxmlformats.org/officeDocument/2006/relationships/image" Target="../media/image2203.png"/><Relationship Id="rId473" Type="http://schemas.openxmlformats.org/officeDocument/2006/relationships/customXml" Target="../ink/ink6497.xml"/><Relationship Id="rId266" Type="http://schemas.openxmlformats.org/officeDocument/2006/relationships/image" Target="../media/image2216.png"/><Relationship Id="rId494" Type="http://schemas.openxmlformats.org/officeDocument/2006/relationships/customXml" Target="../ink/ink6518.xml"/><Relationship Id="rId508" Type="http://schemas.openxmlformats.org/officeDocument/2006/relationships/customXml" Target="../ink/ink6532.xml"/><Relationship Id="rId529" Type="http://schemas.openxmlformats.org/officeDocument/2006/relationships/customXml" Target="../ink/ink6553.xml"/><Relationship Id="rId30" Type="http://schemas.openxmlformats.org/officeDocument/2006/relationships/image" Target="../media/image2095.png"/><Relationship Id="rId105" Type="http://schemas.openxmlformats.org/officeDocument/2006/relationships/customXml" Target="../ink/ink6409.xml"/><Relationship Id="rId126" Type="http://schemas.openxmlformats.org/officeDocument/2006/relationships/image" Target="../media/image2138.png"/><Relationship Id="rId147" Type="http://schemas.openxmlformats.org/officeDocument/2006/relationships/customXml" Target="../ink/ink6437.xml"/><Relationship Id="rId168" Type="http://schemas.openxmlformats.org/officeDocument/2006/relationships/image" Target="../media/image2162.png"/><Relationship Id="rId540" Type="http://schemas.openxmlformats.org/officeDocument/2006/relationships/image" Target="../media/image2237.png"/><Relationship Id="rId51" Type="http://schemas.openxmlformats.org/officeDocument/2006/relationships/image" Target="../media/image2106.png"/><Relationship Id="rId72" Type="http://schemas.openxmlformats.org/officeDocument/2006/relationships/image" Target="../media/image2116.png"/><Relationship Id="rId93" Type="http://schemas.openxmlformats.org/officeDocument/2006/relationships/customXml" Target="../ink/ink6403.xml"/><Relationship Id="rId189" Type="http://schemas.openxmlformats.org/officeDocument/2006/relationships/image" Target="../media/image2172.png"/><Relationship Id="rId561" Type="http://schemas.openxmlformats.org/officeDocument/2006/relationships/customXml" Target="../ink/ink6569.xml"/><Relationship Id="rId3" Type="http://schemas.openxmlformats.org/officeDocument/2006/relationships/image" Target="../media/image2081.png"/><Relationship Id="rId214" Type="http://schemas.openxmlformats.org/officeDocument/2006/relationships/customXml" Target="../ink/ink6472.xml"/><Relationship Id="rId235" Type="http://schemas.openxmlformats.org/officeDocument/2006/relationships/image" Target="../media/image2197.png"/><Relationship Id="rId256" Type="http://schemas.openxmlformats.org/officeDocument/2006/relationships/image" Target="../media/image2208.png"/><Relationship Id="rId277" Type="http://schemas.openxmlformats.org/officeDocument/2006/relationships/image" Target="../media/image2222.png"/><Relationship Id="rId484" Type="http://schemas.openxmlformats.org/officeDocument/2006/relationships/customXml" Target="../ink/ink6508.xml"/><Relationship Id="rId298" Type="http://schemas.openxmlformats.org/officeDocument/2006/relationships/image" Target="../media/image2229.png"/><Relationship Id="rId519" Type="http://schemas.openxmlformats.org/officeDocument/2006/relationships/customXml" Target="../ink/ink6543.xml"/><Relationship Id="rId116" Type="http://schemas.openxmlformats.org/officeDocument/2006/relationships/customXml" Target="../ink/ink6419.xml"/><Relationship Id="rId137" Type="http://schemas.openxmlformats.org/officeDocument/2006/relationships/customXml" Target="../ink/ink6432.xml"/><Relationship Id="rId158" Type="http://schemas.openxmlformats.org/officeDocument/2006/relationships/image" Target="../media/image2156.png"/><Relationship Id="rId530" Type="http://schemas.openxmlformats.org/officeDocument/2006/relationships/image" Target="../media/image2232.png"/><Relationship Id="rId20" Type="http://schemas.openxmlformats.org/officeDocument/2006/relationships/customXml" Target="../ink/ink6366.xml"/><Relationship Id="rId41" Type="http://schemas.openxmlformats.org/officeDocument/2006/relationships/image" Target="../media/image4.png"/><Relationship Id="rId62" Type="http://schemas.openxmlformats.org/officeDocument/2006/relationships/customXml" Target="../ink/ink6387.xml"/><Relationship Id="rId83" Type="http://schemas.openxmlformats.org/officeDocument/2006/relationships/customXml" Target="../ink/ink6398.xml"/><Relationship Id="rId179" Type="http://schemas.openxmlformats.org/officeDocument/2006/relationships/customXml" Target="../ink/ink6453.xml"/><Relationship Id="rId551" Type="http://schemas.openxmlformats.org/officeDocument/2006/relationships/customXml" Target="../ink/ink6564.xml"/><Relationship Id="rId190" Type="http://schemas.openxmlformats.org/officeDocument/2006/relationships/customXml" Target="../ink/ink6460.xml"/><Relationship Id="rId204" Type="http://schemas.openxmlformats.org/officeDocument/2006/relationships/customXml" Target="../ink/ink6467.xml"/><Relationship Id="rId225" Type="http://schemas.openxmlformats.org/officeDocument/2006/relationships/image" Target="../media/image2192.png"/><Relationship Id="rId246" Type="http://schemas.openxmlformats.org/officeDocument/2006/relationships/customXml" Target="../ink/ink6488.xml"/><Relationship Id="rId474" Type="http://schemas.openxmlformats.org/officeDocument/2006/relationships/customXml" Target="../ink/ink6498.xml"/><Relationship Id="rId509" Type="http://schemas.openxmlformats.org/officeDocument/2006/relationships/customXml" Target="../ink/ink6533.xml"/><Relationship Id="rId106" Type="http://schemas.openxmlformats.org/officeDocument/2006/relationships/image" Target="../media/image2135.png"/><Relationship Id="rId127" Type="http://schemas.openxmlformats.org/officeDocument/2006/relationships/customXml" Target="../ink/ink6427.xml"/><Relationship Id="rId495" Type="http://schemas.openxmlformats.org/officeDocument/2006/relationships/customXml" Target="../ink/ink6519.xml"/><Relationship Id="rId10" Type="http://schemas.openxmlformats.org/officeDocument/2006/relationships/customXml" Target="../ink/ink6361.xml"/><Relationship Id="rId31" Type="http://schemas.openxmlformats.org/officeDocument/2006/relationships/customXml" Target="../ink/ink6371.xml"/><Relationship Id="rId52" Type="http://schemas.openxmlformats.org/officeDocument/2006/relationships/customXml" Target="../ink/ink6381.xml"/><Relationship Id="rId73" Type="http://schemas.openxmlformats.org/officeDocument/2006/relationships/customXml" Target="../ink/ink6393.xml"/><Relationship Id="rId94" Type="http://schemas.openxmlformats.org/officeDocument/2006/relationships/image" Target="../media/image2128.png"/><Relationship Id="rId148" Type="http://schemas.openxmlformats.org/officeDocument/2006/relationships/image" Target="../media/image2151.png"/><Relationship Id="rId169" Type="http://schemas.openxmlformats.org/officeDocument/2006/relationships/customXml" Target="../ink/ink6448.xml"/><Relationship Id="rId520" Type="http://schemas.openxmlformats.org/officeDocument/2006/relationships/customXml" Target="../ink/ink6544.xml"/><Relationship Id="rId541" Type="http://schemas.openxmlformats.org/officeDocument/2006/relationships/customXml" Target="../ink/ink6559.xml"/><Relationship Id="rId562" Type="http://schemas.openxmlformats.org/officeDocument/2006/relationships/image" Target="../media/image2249.png"/><Relationship Id="rId4" Type="http://schemas.openxmlformats.org/officeDocument/2006/relationships/customXml" Target="../ink/ink6358.xml"/><Relationship Id="rId180" Type="http://schemas.openxmlformats.org/officeDocument/2006/relationships/image" Target="../media/image2168.png"/><Relationship Id="rId215" Type="http://schemas.openxmlformats.org/officeDocument/2006/relationships/image" Target="../media/image2186.png"/><Relationship Id="rId236" Type="http://schemas.openxmlformats.org/officeDocument/2006/relationships/customXml" Target="../ink/ink6483.xml"/><Relationship Id="rId257" Type="http://schemas.openxmlformats.org/officeDocument/2006/relationships/customXml" Target="../ink/ink6494.xml"/><Relationship Id="rId485" Type="http://schemas.openxmlformats.org/officeDocument/2006/relationships/customXml" Target="../ink/ink6509.xml"/><Relationship Id="rId42" Type="http://schemas.openxmlformats.org/officeDocument/2006/relationships/customXml" Target="../ink/ink6376.xml"/><Relationship Id="rId84" Type="http://schemas.openxmlformats.org/officeDocument/2006/relationships/image" Target="../media/image2123.png"/><Relationship Id="rId138" Type="http://schemas.openxmlformats.org/officeDocument/2006/relationships/image" Target="../media/image2145.png"/><Relationship Id="rId510" Type="http://schemas.openxmlformats.org/officeDocument/2006/relationships/customXml" Target="../ink/ink6534.xml"/><Relationship Id="rId552" Type="http://schemas.openxmlformats.org/officeDocument/2006/relationships/image" Target="../media/image2244.png"/><Relationship Id="rId191" Type="http://schemas.openxmlformats.org/officeDocument/2006/relationships/image" Target="../media/image2173.png"/><Relationship Id="rId205" Type="http://schemas.openxmlformats.org/officeDocument/2006/relationships/image" Target="../media/image2181.png"/><Relationship Id="rId247" Type="http://schemas.openxmlformats.org/officeDocument/2006/relationships/customXml" Target="../ink/ink6489.xml"/><Relationship Id="rId107" Type="http://schemas.openxmlformats.org/officeDocument/2006/relationships/customXml" Target="../ink/ink6410.xml"/><Relationship Id="rId496" Type="http://schemas.openxmlformats.org/officeDocument/2006/relationships/customXml" Target="../ink/ink6520.xml"/><Relationship Id="rId11" Type="http://schemas.openxmlformats.org/officeDocument/2006/relationships/image" Target="../media/image2085.png"/><Relationship Id="rId53" Type="http://schemas.openxmlformats.org/officeDocument/2006/relationships/image" Target="../media/image2107.png"/><Relationship Id="rId149" Type="http://schemas.openxmlformats.org/officeDocument/2006/relationships/customXml" Target="../ink/ink6438.xml"/><Relationship Id="rId521" Type="http://schemas.openxmlformats.org/officeDocument/2006/relationships/customXml" Target="../ink/ink6545.xml"/><Relationship Id="rId563" Type="http://schemas.openxmlformats.org/officeDocument/2006/relationships/customXml" Target="../ink/ink6570.xml"/><Relationship Id="rId95" Type="http://schemas.openxmlformats.org/officeDocument/2006/relationships/customXml" Target="../ink/ink6404.xml"/><Relationship Id="rId160" Type="http://schemas.openxmlformats.org/officeDocument/2006/relationships/image" Target="../media/image2157.png"/><Relationship Id="rId216" Type="http://schemas.openxmlformats.org/officeDocument/2006/relationships/customXml" Target="../ink/ink6473.xml"/><Relationship Id="rId258" Type="http://schemas.openxmlformats.org/officeDocument/2006/relationships/image" Target="../media/image2209.png"/><Relationship Id="rId22" Type="http://schemas.openxmlformats.org/officeDocument/2006/relationships/customXml" Target="../ink/ink6367.xml"/><Relationship Id="rId64" Type="http://schemas.openxmlformats.org/officeDocument/2006/relationships/customXml" Target="../ink/ink6389.xml"/><Relationship Id="rId118" Type="http://schemas.openxmlformats.org/officeDocument/2006/relationships/customXml" Target="../ink/ink6421.xml"/><Relationship Id="rId532" Type="http://schemas.openxmlformats.org/officeDocument/2006/relationships/image" Target="../media/image2233.png"/><Relationship Id="rId171" Type="http://schemas.openxmlformats.org/officeDocument/2006/relationships/customXml" Target="../ink/ink6449.xml"/><Relationship Id="rId227" Type="http://schemas.openxmlformats.org/officeDocument/2006/relationships/image" Target="../media/image2193.png"/><Relationship Id="rId476" Type="http://schemas.openxmlformats.org/officeDocument/2006/relationships/customXml" Target="../ink/ink6500.xml"/><Relationship Id="rId33" Type="http://schemas.openxmlformats.org/officeDocument/2006/relationships/customXml" Target="../ink/ink6372.xml"/><Relationship Id="rId129" Type="http://schemas.openxmlformats.org/officeDocument/2006/relationships/customXml" Target="../ink/ink6428.xml"/><Relationship Id="rId501" Type="http://schemas.openxmlformats.org/officeDocument/2006/relationships/customXml" Target="../ink/ink6525.xml"/><Relationship Id="rId543" Type="http://schemas.openxmlformats.org/officeDocument/2006/relationships/customXml" Target="../ink/ink6560.xml"/><Relationship Id="rId75" Type="http://schemas.openxmlformats.org/officeDocument/2006/relationships/customXml" Target="../ink/ink6394.xml"/><Relationship Id="rId140" Type="http://schemas.openxmlformats.org/officeDocument/2006/relationships/image" Target="../media/image2146.png"/><Relationship Id="rId182" Type="http://schemas.openxmlformats.org/officeDocument/2006/relationships/image" Target="../media/image2169.png"/><Relationship Id="rId6" Type="http://schemas.openxmlformats.org/officeDocument/2006/relationships/customXml" Target="../ink/ink6359.xml"/><Relationship Id="rId238" Type="http://schemas.openxmlformats.org/officeDocument/2006/relationships/customXml" Target="../ink/ink6484.xml"/><Relationship Id="rId487" Type="http://schemas.openxmlformats.org/officeDocument/2006/relationships/customXml" Target="../ink/ink6511.xml"/><Relationship Id="rId512" Type="http://schemas.openxmlformats.org/officeDocument/2006/relationships/customXml" Target="../ink/ink6536.xml"/><Relationship Id="rId44" Type="http://schemas.openxmlformats.org/officeDocument/2006/relationships/customXml" Target="../ink/ink6377.xml"/><Relationship Id="rId86" Type="http://schemas.openxmlformats.org/officeDocument/2006/relationships/image" Target="../media/image2124.png"/><Relationship Id="rId151" Type="http://schemas.openxmlformats.org/officeDocument/2006/relationships/customXml" Target="../ink/ink6439.xml"/><Relationship Id="rId554" Type="http://schemas.openxmlformats.org/officeDocument/2006/relationships/image" Target="../media/image2245.png"/><Relationship Id="rId193" Type="http://schemas.openxmlformats.org/officeDocument/2006/relationships/image" Target="../media/image2174.png"/><Relationship Id="rId207" Type="http://schemas.openxmlformats.org/officeDocument/2006/relationships/image" Target="../media/image2182.png"/><Relationship Id="rId249" Type="http://schemas.openxmlformats.org/officeDocument/2006/relationships/customXml" Target="../ink/ink6490.xml"/><Relationship Id="rId498" Type="http://schemas.openxmlformats.org/officeDocument/2006/relationships/customXml" Target="../ink/ink6522.xml"/><Relationship Id="rId13" Type="http://schemas.openxmlformats.org/officeDocument/2006/relationships/image" Target="../media/image2086.png"/><Relationship Id="rId109" Type="http://schemas.openxmlformats.org/officeDocument/2006/relationships/customXml" Target="../ink/ink6412.xml"/><Relationship Id="rId260" Type="http://schemas.openxmlformats.org/officeDocument/2006/relationships/image" Target="../media/image2213.png"/><Relationship Id="rId523" Type="http://schemas.openxmlformats.org/officeDocument/2006/relationships/customXml" Target="../ink/ink6547.xml"/><Relationship Id="rId55" Type="http://schemas.openxmlformats.org/officeDocument/2006/relationships/image" Target="../media/image2108.png"/><Relationship Id="rId97" Type="http://schemas.openxmlformats.org/officeDocument/2006/relationships/customXml" Target="../ink/ink6405.xml"/><Relationship Id="rId120" Type="http://schemas.openxmlformats.org/officeDocument/2006/relationships/customXml" Target="../ink/ink6423.xml"/><Relationship Id="rId162" Type="http://schemas.openxmlformats.org/officeDocument/2006/relationships/image" Target="../media/image2158.png"/><Relationship Id="rId218" Type="http://schemas.openxmlformats.org/officeDocument/2006/relationships/customXml" Target="../ink/ink6474.xml"/><Relationship Id="rId24" Type="http://schemas.openxmlformats.org/officeDocument/2006/relationships/image" Target="../media/image3.png"/><Relationship Id="rId66" Type="http://schemas.openxmlformats.org/officeDocument/2006/relationships/image" Target="../media/image14.svg"/><Relationship Id="rId131" Type="http://schemas.openxmlformats.org/officeDocument/2006/relationships/customXml" Target="../ink/ink6429.xml"/><Relationship Id="rId534" Type="http://schemas.openxmlformats.org/officeDocument/2006/relationships/image" Target="../media/image2234.png"/><Relationship Id="rId173" Type="http://schemas.openxmlformats.org/officeDocument/2006/relationships/customXml" Target="../ink/ink6450.xml"/><Relationship Id="rId229" Type="http://schemas.openxmlformats.org/officeDocument/2006/relationships/image" Target="../media/image2194.png"/><Relationship Id="rId240" Type="http://schemas.openxmlformats.org/officeDocument/2006/relationships/customXml" Target="../ink/ink6485.xml"/><Relationship Id="rId478" Type="http://schemas.openxmlformats.org/officeDocument/2006/relationships/customXml" Target="../ink/ink6502.xml"/><Relationship Id="rId35" Type="http://schemas.openxmlformats.org/officeDocument/2006/relationships/customXml" Target="../ink/ink6373.xml"/><Relationship Id="rId77" Type="http://schemas.openxmlformats.org/officeDocument/2006/relationships/customXml" Target="../ink/ink6395.xml"/><Relationship Id="rId100" Type="http://schemas.openxmlformats.org/officeDocument/2006/relationships/image" Target="../media/image2132.png"/><Relationship Id="rId503" Type="http://schemas.openxmlformats.org/officeDocument/2006/relationships/customXml" Target="../ink/ink6527.xml"/><Relationship Id="rId545" Type="http://schemas.openxmlformats.org/officeDocument/2006/relationships/customXml" Target="../ink/ink6561.xml"/><Relationship Id="rId8" Type="http://schemas.openxmlformats.org/officeDocument/2006/relationships/customXml" Target="../ink/ink6360.xml"/><Relationship Id="rId142" Type="http://schemas.openxmlformats.org/officeDocument/2006/relationships/image" Target="../media/image2147.png"/><Relationship Id="rId184" Type="http://schemas.openxmlformats.org/officeDocument/2006/relationships/customXml" Target="../ink/ink6456.xml"/><Relationship Id="rId251" Type="http://schemas.openxmlformats.org/officeDocument/2006/relationships/customXml" Target="../ink/ink6491.xml"/><Relationship Id="rId489" Type="http://schemas.openxmlformats.org/officeDocument/2006/relationships/customXml" Target="../ink/ink6513.xml"/><Relationship Id="rId46" Type="http://schemas.openxmlformats.org/officeDocument/2006/relationships/customXml" Target="../ink/ink6378.xml"/><Relationship Id="rId514" Type="http://schemas.openxmlformats.org/officeDocument/2006/relationships/customXml" Target="../ink/ink6538.xml"/><Relationship Id="rId556" Type="http://schemas.openxmlformats.org/officeDocument/2006/relationships/image" Target="../media/image2246.png"/><Relationship Id="rId88" Type="http://schemas.openxmlformats.org/officeDocument/2006/relationships/image" Target="../media/image2125.png"/><Relationship Id="rId111" Type="http://schemas.openxmlformats.org/officeDocument/2006/relationships/customXml" Target="../ink/ink6414.xml"/><Relationship Id="rId153" Type="http://schemas.openxmlformats.org/officeDocument/2006/relationships/customXml" Target="../ink/ink6440.xml"/><Relationship Id="rId195" Type="http://schemas.openxmlformats.org/officeDocument/2006/relationships/image" Target="../media/image2175.png"/><Relationship Id="rId209" Type="http://schemas.openxmlformats.org/officeDocument/2006/relationships/image" Target="../media/image2183.png"/><Relationship Id="rId220" Type="http://schemas.openxmlformats.org/officeDocument/2006/relationships/customXml" Target="../ink/ink6475.xml"/></Relationships>
</file>

<file path=ppt/slides/_rels/slide3.xml.rels><?xml version="1.0" encoding="UTF-8" standalone="yes"?>
<Relationships xmlns="http://schemas.openxmlformats.org/package/2006/relationships"><Relationship Id="rId531" Type="http://schemas.openxmlformats.org/officeDocument/2006/relationships/customXml" Target="../ink/ink267.xml"/><Relationship Id="rId324" Type="http://schemas.openxmlformats.org/officeDocument/2006/relationships/image" Target="../media/image9660.png"/><Relationship Id="rId573" Type="http://schemas.openxmlformats.org/officeDocument/2006/relationships/customXml" Target="../ink/ink305.xml"/><Relationship Id="rId21" Type="http://schemas.openxmlformats.org/officeDocument/2006/relationships/image" Target="../media/image158.png"/><Relationship Id="rId433" Type="http://schemas.openxmlformats.org/officeDocument/2006/relationships/customXml" Target="../ink/ink169.xml"/><Relationship Id="rId475" Type="http://schemas.openxmlformats.org/officeDocument/2006/relationships/customXml" Target="../ink/ink211.xml"/><Relationship Id="rId500" Type="http://schemas.openxmlformats.org/officeDocument/2006/relationships/customXml" Target="../ink/ink236.xml"/><Relationship Id="rId542" Type="http://schemas.openxmlformats.org/officeDocument/2006/relationships/image" Target="../media/image429.png"/><Relationship Id="rId335" Type="http://schemas.openxmlformats.org/officeDocument/2006/relationships/image" Target="../media/image9690.png"/><Relationship Id="rId584" Type="http://schemas.openxmlformats.org/officeDocument/2006/relationships/customXml" Target="../ink/ink316.xml"/><Relationship Id="rId377" Type="http://schemas.openxmlformats.org/officeDocument/2006/relationships/image" Target="../media/image160.png"/><Relationship Id="rId181" Type="http://schemas.openxmlformats.org/officeDocument/2006/relationships/image" Target="../media/image324.png"/><Relationship Id="rId402" Type="http://schemas.openxmlformats.org/officeDocument/2006/relationships/image" Target="../media/image803.png"/><Relationship Id="rId444" Type="http://schemas.openxmlformats.org/officeDocument/2006/relationships/customXml" Target="../ink/ink180.xml"/><Relationship Id="rId486" Type="http://schemas.openxmlformats.org/officeDocument/2006/relationships/customXml" Target="../ink/ink222.xml"/><Relationship Id="rId43" Type="http://schemas.openxmlformats.org/officeDocument/2006/relationships/image" Target="../media/image292.png"/><Relationship Id="rId511" Type="http://schemas.openxmlformats.org/officeDocument/2006/relationships/customXml" Target="../ink/ink247.xml"/><Relationship Id="rId553" Type="http://schemas.openxmlformats.org/officeDocument/2006/relationships/customXml" Target="../ink/ink285.xml"/><Relationship Id="rId388" Type="http://schemas.openxmlformats.org/officeDocument/2006/relationships/image" Target="../media/image796.png"/><Relationship Id="rId413" Type="http://schemas.openxmlformats.org/officeDocument/2006/relationships/customXml" Target="../ink/ink155.xml"/><Relationship Id="rId595" Type="http://schemas.openxmlformats.org/officeDocument/2006/relationships/customXml" Target="../ink/ink327.xml"/><Relationship Id="rId434" Type="http://schemas.openxmlformats.org/officeDocument/2006/relationships/customXml" Target="../ink/ink170.xml"/><Relationship Id="rId455" Type="http://schemas.openxmlformats.org/officeDocument/2006/relationships/customXml" Target="../ink/ink191.xml"/><Relationship Id="rId476" Type="http://schemas.openxmlformats.org/officeDocument/2006/relationships/customXml" Target="../ink/ink212.xml"/><Relationship Id="rId497" Type="http://schemas.openxmlformats.org/officeDocument/2006/relationships/customXml" Target="../ink/ink233.xml"/><Relationship Id="rId33" Type="http://schemas.openxmlformats.org/officeDocument/2006/relationships/image" Target="../media/image285.png"/><Relationship Id="rId501" Type="http://schemas.openxmlformats.org/officeDocument/2006/relationships/customXml" Target="../ink/ink237.xml"/><Relationship Id="rId522" Type="http://schemas.openxmlformats.org/officeDocument/2006/relationships/customXml" Target="../ink/ink258.xml"/><Relationship Id="rId543" Type="http://schemas.openxmlformats.org/officeDocument/2006/relationships/customXml" Target="../ink/ink277.xml"/><Relationship Id="rId357" Type="http://schemas.openxmlformats.org/officeDocument/2006/relationships/image" Target="../media/image8412.png"/><Relationship Id="rId75" Type="http://schemas.openxmlformats.org/officeDocument/2006/relationships/image" Target="../media/image301.png"/><Relationship Id="rId96" Type="http://schemas.openxmlformats.org/officeDocument/2006/relationships/image" Target="../media/image307.png"/><Relationship Id="rId564" Type="http://schemas.openxmlformats.org/officeDocument/2006/relationships/customXml" Target="../ink/ink296.xml"/><Relationship Id="rId585" Type="http://schemas.openxmlformats.org/officeDocument/2006/relationships/customXml" Target="../ink/ink317.xml"/><Relationship Id="rId424" Type="http://schemas.openxmlformats.org/officeDocument/2006/relationships/customXml" Target="../ink/ink162.xml"/><Relationship Id="rId445" Type="http://schemas.openxmlformats.org/officeDocument/2006/relationships/customXml" Target="../ink/ink181.xml"/><Relationship Id="rId466" Type="http://schemas.openxmlformats.org/officeDocument/2006/relationships/customXml" Target="../ink/ink202.xml"/><Relationship Id="rId487" Type="http://schemas.openxmlformats.org/officeDocument/2006/relationships/customXml" Target="../ink/ink223.xml"/><Relationship Id="rId512" Type="http://schemas.openxmlformats.org/officeDocument/2006/relationships/customXml" Target="../ink/ink248.xml"/><Relationship Id="rId533" Type="http://schemas.openxmlformats.org/officeDocument/2006/relationships/customXml" Target="../ink/ink269.xml"/><Relationship Id="rId347" Type="http://schemas.openxmlformats.org/officeDocument/2006/relationships/image" Target="../media/image8362.png"/><Relationship Id="rId23" Type="http://schemas.openxmlformats.org/officeDocument/2006/relationships/image" Target="../media/image159.png"/><Relationship Id="rId65" Type="http://schemas.openxmlformats.org/officeDocument/2006/relationships/image" Target="../media/image299.png"/><Relationship Id="rId554" Type="http://schemas.openxmlformats.org/officeDocument/2006/relationships/customXml" Target="../ink/ink286.xml"/><Relationship Id="rId575" Type="http://schemas.openxmlformats.org/officeDocument/2006/relationships/customXml" Target="../ink/ink307.xml"/><Relationship Id="rId596" Type="http://schemas.openxmlformats.org/officeDocument/2006/relationships/customXml" Target="../ink/ink328.xml"/><Relationship Id="rId414" Type="http://schemas.openxmlformats.org/officeDocument/2006/relationships/image" Target="../media/image425.png"/><Relationship Id="rId435" Type="http://schemas.openxmlformats.org/officeDocument/2006/relationships/customXml" Target="../ink/ink171.xml"/><Relationship Id="rId456" Type="http://schemas.openxmlformats.org/officeDocument/2006/relationships/customXml" Target="../ink/ink192.xml"/><Relationship Id="rId477" Type="http://schemas.openxmlformats.org/officeDocument/2006/relationships/customXml" Target="../ink/ink213.xml"/><Relationship Id="rId498" Type="http://schemas.openxmlformats.org/officeDocument/2006/relationships/customXml" Target="../ink/ink234.xml"/><Relationship Id="rId228" Type="http://schemas.openxmlformats.org/officeDocument/2006/relationships/image" Target="../media/image344.png"/><Relationship Id="rId600" Type="http://schemas.openxmlformats.org/officeDocument/2006/relationships/customXml" Target="../ink/ink332.xml"/><Relationship Id="rId109" Type="http://schemas.openxmlformats.org/officeDocument/2006/relationships/image" Target="../media/image311.png"/><Relationship Id="rId502" Type="http://schemas.openxmlformats.org/officeDocument/2006/relationships/customXml" Target="../ink/ink238.xml"/><Relationship Id="rId523" Type="http://schemas.openxmlformats.org/officeDocument/2006/relationships/customXml" Target="../ink/ink259.xml"/><Relationship Id="rId337" Type="http://schemas.openxmlformats.org/officeDocument/2006/relationships/image" Target="../media/image8313.png"/><Relationship Id="rId55" Type="http://schemas.openxmlformats.org/officeDocument/2006/relationships/image" Target="../media/image297.png"/><Relationship Id="rId120" Type="http://schemas.openxmlformats.org/officeDocument/2006/relationships/image" Target="../media/image316.png"/><Relationship Id="rId544" Type="http://schemas.openxmlformats.org/officeDocument/2006/relationships/customXml" Target="../ink/ink278.xml"/><Relationship Id="rId565" Type="http://schemas.openxmlformats.org/officeDocument/2006/relationships/customXml" Target="../ink/ink297.xml"/><Relationship Id="rId586" Type="http://schemas.openxmlformats.org/officeDocument/2006/relationships/customXml" Target="../ink/ink318.xml"/><Relationship Id="rId379" Type="http://schemas.openxmlformats.org/officeDocument/2006/relationships/image" Target="../media/image161.png"/><Relationship Id="rId425" Type="http://schemas.openxmlformats.org/officeDocument/2006/relationships/customXml" Target="../ink/ink163.xml"/><Relationship Id="rId446" Type="http://schemas.openxmlformats.org/officeDocument/2006/relationships/customXml" Target="../ink/ink182.xml"/><Relationship Id="rId467" Type="http://schemas.openxmlformats.org/officeDocument/2006/relationships/customXml" Target="../ink/ink203.xml"/><Relationship Id="rId183" Type="http://schemas.openxmlformats.org/officeDocument/2006/relationships/image" Target="../media/image325.png"/><Relationship Id="rId390" Type="http://schemas.openxmlformats.org/officeDocument/2006/relationships/image" Target="../media/image797.png"/><Relationship Id="rId404" Type="http://schemas.openxmlformats.org/officeDocument/2006/relationships/image" Target="../media/image804.png"/><Relationship Id="rId488" Type="http://schemas.openxmlformats.org/officeDocument/2006/relationships/customXml" Target="../ink/ink224.xml"/><Relationship Id="rId45" Type="http://schemas.openxmlformats.org/officeDocument/2006/relationships/image" Target="../media/image293.png"/><Relationship Id="rId513" Type="http://schemas.openxmlformats.org/officeDocument/2006/relationships/customXml" Target="../ink/ink249.xml"/><Relationship Id="rId534" Type="http://schemas.openxmlformats.org/officeDocument/2006/relationships/customXml" Target="../ink/ink270.xml"/><Relationship Id="rId555" Type="http://schemas.openxmlformats.org/officeDocument/2006/relationships/customXml" Target="../ink/ink287.xml"/><Relationship Id="rId327" Type="http://schemas.openxmlformats.org/officeDocument/2006/relationships/image" Target="../media/image8302.png"/><Relationship Id="rId576" Type="http://schemas.openxmlformats.org/officeDocument/2006/relationships/customXml" Target="../ink/ink308.xml"/><Relationship Id="rId369" Type="http://schemas.openxmlformats.org/officeDocument/2006/relationships/image" Target="../media/image154.png"/><Relationship Id="rId597" Type="http://schemas.openxmlformats.org/officeDocument/2006/relationships/customXml" Target="../ink/ink329.xml"/><Relationship Id="rId415" Type="http://schemas.openxmlformats.org/officeDocument/2006/relationships/customXml" Target="../ink/ink156.xml"/><Relationship Id="rId436" Type="http://schemas.openxmlformats.org/officeDocument/2006/relationships/customXml" Target="../ink/ink172.xml"/><Relationship Id="rId457" Type="http://schemas.openxmlformats.org/officeDocument/2006/relationships/customXml" Target="../ink/ink193.xml"/><Relationship Id="rId173" Type="http://schemas.openxmlformats.org/officeDocument/2006/relationships/image" Target="../media/image321.png"/><Relationship Id="rId601" Type="http://schemas.openxmlformats.org/officeDocument/2006/relationships/image" Target="../media/image17.png"/><Relationship Id="rId478" Type="http://schemas.openxmlformats.org/officeDocument/2006/relationships/customXml" Target="../ink/ink214.xml"/><Relationship Id="rId499" Type="http://schemas.openxmlformats.org/officeDocument/2006/relationships/customXml" Target="../ink/ink235.xml"/><Relationship Id="rId35" Type="http://schemas.openxmlformats.org/officeDocument/2006/relationships/image" Target="../media/image286.png"/><Relationship Id="rId77" Type="http://schemas.openxmlformats.org/officeDocument/2006/relationships/image" Target="../media/image302.png"/><Relationship Id="rId100" Type="http://schemas.openxmlformats.org/officeDocument/2006/relationships/image" Target="../media/image308.png"/><Relationship Id="rId503" Type="http://schemas.openxmlformats.org/officeDocument/2006/relationships/customXml" Target="../ink/ink239.xml"/><Relationship Id="rId524" Type="http://schemas.openxmlformats.org/officeDocument/2006/relationships/customXml" Target="../ink/ink260.xml"/><Relationship Id="rId545" Type="http://schemas.openxmlformats.org/officeDocument/2006/relationships/customXml" Target="../ink/ink279.xml"/><Relationship Id="rId566" Type="http://schemas.openxmlformats.org/officeDocument/2006/relationships/customXml" Target="../ink/ink298.xml"/><Relationship Id="rId359" Type="http://schemas.openxmlformats.org/officeDocument/2006/relationships/image" Target="../media/image8422.png"/><Relationship Id="rId587" Type="http://schemas.openxmlformats.org/officeDocument/2006/relationships/customXml" Target="../ink/ink319.xml"/><Relationship Id="rId426" Type="http://schemas.openxmlformats.org/officeDocument/2006/relationships/image" Target="../media/image8.png"/><Relationship Id="rId447" Type="http://schemas.openxmlformats.org/officeDocument/2006/relationships/customXml" Target="../ink/ink183.xml"/><Relationship Id="rId468" Type="http://schemas.openxmlformats.org/officeDocument/2006/relationships/customXml" Target="../ink/ink204.xml"/><Relationship Id="rId489" Type="http://schemas.openxmlformats.org/officeDocument/2006/relationships/customXml" Target="../ink/ink225.xml"/><Relationship Id="rId230" Type="http://schemas.openxmlformats.org/officeDocument/2006/relationships/image" Target="../media/image345.png"/><Relationship Id="rId25" Type="http://schemas.openxmlformats.org/officeDocument/2006/relationships/image" Target="../media/image282.png"/><Relationship Id="rId514" Type="http://schemas.openxmlformats.org/officeDocument/2006/relationships/customXml" Target="../ink/ink250.xml"/><Relationship Id="rId535" Type="http://schemas.openxmlformats.org/officeDocument/2006/relationships/customXml" Target="../ink/ink271.xml"/><Relationship Id="rId556" Type="http://schemas.openxmlformats.org/officeDocument/2006/relationships/customXml" Target="../ink/ink288.xml"/><Relationship Id="rId349" Type="http://schemas.openxmlformats.org/officeDocument/2006/relationships/image" Target="../media/image8372.png"/><Relationship Id="rId577" Type="http://schemas.openxmlformats.org/officeDocument/2006/relationships/customXml" Target="../ink/ink309.xml"/><Relationship Id="rId416" Type="http://schemas.openxmlformats.org/officeDocument/2006/relationships/image" Target="../media/image426.png"/><Relationship Id="rId111" Type="http://schemas.openxmlformats.org/officeDocument/2006/relationships/image" Target="../media/image312.png"/><Relationship Id="rId381" Type="http://schemas.openxmlformats.org/officeDocument/2006/relationships/image" Target="../media/image25.png"/><Relationship Id="rId598" Type="http://schemas.openxmlformats.org/officeDocument/2006/relationships/customXml" Target="../ink/ink330.xml"/><Relationship Id="rId437" Type="http://schemas.openxmlformats.org/officeDocument/2006/relationships/customXml" Target="../ink/ink173.xml"/><Relationship Id="rId458" Type="http://schemas.openxmlformats.org/officeDocument/2006/relationships/customXml" Target="../ink/ink194.xml"/><Relationship Id="rId479" Type="http://schemas.openxmlformats.org/officeDocument/2006/relationships/customXml" Target="../ink/ink215.xml"/><Relationship Id="rId220" Type="http://schemas.openxmlformats.org/officeDocument/2006/relationships/image" Target="../media/image339.png"/><Relationship Id="rId490" Type="http://schemas.openxmlformats.org/officeDocument/2006/relationships/customXml" Target="../ink/ink226.xml"/><Relationship Id="rId504" Type="http://schemas.openxmlformats.org/officeDocument/2006/relationships/customXml" Target="../ink/ink240.xml"/><Relationship Id="rId525" Type="http://schemas.openxmlformats.org/officeDocument/2006/relationships/customXml" Target="../ink/ink261.xml"/><Relationship Id="rId546" Type="http://schemas.openxmlformats.org/officeDocument/2006/relationships/image" Target="../media/image13.png"/><Relationship Id="rId339" Type="http://schemas.openxmlformats.org/officeDocument/2006/relationships/image" Target="../media/image8322.png"/><Relationship Id="rId567" Type="http://schemas.openxmlformats.org/officeDocument/2006/relationships/customXml" Target="../ink/ink299.xml"/><Relationship Id="rId15" Type="http://schemas.openxmlformats.org/officeDocument/2006/relationships/image" Target="../media/image155.png"/><Relationship Id="rId588" Type="http://schemas.openxmlformats.org/officeDocument/2006/relationships/customXml" Target="../ink/ink320.xml"/><Relationship Id="rId406" Type="http://schemas.openxmlformats.org/officeDocument/2006/relationships/image" Target="../media/image805.png"/><Relationship Id="rId427" Type="http://schemas.openxmlformats.org/officeDocument/2006/relationships/image" Target="../media/image9.svg"/><Relationship Id="rId448" Type="http://schemas.openxmlformats.org/officeDocument/2006/relationships/customXml" Target="../ink/ink184.xml"/><Relationship Id="rId469" Type="http://schemas.openxmlformats.org/officeDocument/2006/relationships/customXml" Target="../ink/ink205.xml"/><Relationship Id="rId392" Type="http://schemas.openxmlformats.org/officeDocument/2006/relationships/image" Target="../media/image798.png"/><Relationship Id="rId480" Type="http://schemas.openxmlformats.org/officeDocument/2006/relationships/customXml" Target="../ink/ink216.xml"/><Relationship Id="rId515" Type="http://schemas.openxmlformats.org/officeDocument/2006/relationships/customXml" Target="../ink/ink251.xml"/><Relationship Id="rId536" Type="http://schemas.openxmlformats.org/officeDocument/2006/relationships/customXml" Target="../ink/ink272.xml"/><Relationship Id="rId47" Type="http://schemas.openxmlformats.org/officeDocument/2006/relationships/image" Target="../media/image294.png"/><Relationship Id="rId557" Type="http://schemas.openxmlformats.org/officeDocument/2006/relationships/customXml" Target="../ink/ink289.xml"/><Relationship Id="rId361" Type="http://schemas.openxmlformats.org/officeDocument/2006/relationships/image" Target="../media/image8432.png"/><Relationship Id="rId578" Type="http://schemas.openxmlformats.org/officeDocument/2006/relationships/customXml" Target="../ink/ink310.xml"/><Relationship Id="rId599" Type="http://schemas.openxmlformats.org/officeDocument/2006/relationships/customXml" Target="../ink/ink331.xml"/><Relationship Id="rId417" Type="http://schemas.openxmlformats.org/officeDocument/2006/relationships/image" Target="../media/image4.png"/><Relationship Id="rId438" Type="http://schemas.openxmlformats.org/officeDocument/2006/relationships/customXml" Target="../ink/ink174.xml"/><Relationship Id="rId459" Type="http://schemas.openxmlformats.org/officeDocument/2006/relationships/customXml" Target="../ink/ink195.xml"/><Relationship Id="rId16" Type="http://schemas.openxmlformats.org/officeDocument/2006/relationships/image" Target="../media/image279.png"/><Relationship Id="rId470" Type="http://schemas.openxmlformats.org/officeDocument/2006/relationships/customXml" Target="../ink/ink206.xml"/><Relationship Id="rId491" Type="http://schemas.openxmlformats.org/officeDocument/2006/relationships/customXml" Target="../ink/ink227.xml"/><Relationship Id="rId505" Type="http://schemas.openxmlformats.org/officeDocument/2006/relationships/customXml" Target="../ink/ink241.xml"/><Relationship Id="rId526" Type="http://schemas.openxmlformats.org/officeDocument/2006/relationships/customXml" Target="../ink/ink262.xml"/><Relationship Id="rId79" Type="http://schemas.openxmlformats.org/officeDocument/2006/relationships/image" Target="../media/image303.png"/><Relationship Id="rId102" Type="http://schemas.openxmlformats.org/officeDocument/2006/relationships/image" Target="../media/image309.png"/><Relationship Id="rId547" Type="http://schemas.openxmlformats.org/officeDocument/2006/relationships/image" Target="../media/image14.svg"/><Relationship Id="rId568" Type="http://schemas.openxmlformats.org/officeDocument/2006/relationships/customXml" Target="../ink/ink300.xml"/><Relationship Id="rId589" Type="http://schemas.openxmlformats.org/officeDocument/2006/relationships/customXml" Target="../ink/ink321.xml"/><Relationship Id="rId428" Type="http://schemas.openxmlformats.org/officeDocument/2006/relationships/customXml" Target="../ink/ink164.xml"/><Relationship Id="rId449" Type="http://schemas.openxmlformats.org/officeDocument/2006/relationships/customXml" Target="../ink/ink185.xml"/><Relationship Id="rId165" Type="http://schemas.openxmlformats.org/officeDocument/2006/relationships/image" Target="../media/image317.png"/><Relationship Id="rId351" Type="http://schemas.openxmlformats.org/officeDocument/2006/relationships/image" Target="../media/image8382.png"/><Relationship Id="rId372" Type="http://schemas.openxmlformats.org/officeDocument/2006/relationships/image" Target="../media/image156.png"/><Relationship Id="rId460" Type="http://schemas.openxmlformats.org/officeDocument/2006/relationships/customXml" Target="../ink/ink196.xml"/><Relationship Id="rId481" Type="http://schemas.openxmlformats.org/officeDocument/2006/relationships/customXml" Target="../ink/ink217.xml"/><Relationship Id="rId516" Type="http://schemas.openxmlformats.org/officeDocument/2006/relationships/customXml" Target="../ink/ink252.xml"/><Relationship Id="rId232" Type="http://schemas.openxmlformats.org/officeDocument/2006/relationships/image" Target="../media/image8282.png"/><Relationship Id="rId537" Type="http://schemas.openxmlformats.org/officeDocument/2006/relationships/customXml" Target="../ink/ink273.xml"/><Relationship Id="rId558" Type="http://schemas.openxmlformats.org/officeDocument/2006/relationships/customXml" Target="../ink/ink290.xml"/><Relationship Id="rId579" Type="http://schemas.openxmlformats.org/officeDocument/2006/relationships/customXml" Target="../ink/ink311.xml"/><Relationship Id="rId418" Type="http://schemas.openxmlformats.org/officeDocument/2006/relationships/customXml" Target="../ink/ink157.xml"/><Relationship Id="rId439" Type="http://schemas.openxmlformats.org/officeDocument/2006/relationships/customXml" Target="../ink/ink175.xml"/><Relationship Id="rId176" Type="http://schemas.openxmlformats.org/officeDocument/2006/relationships/image" Target="../media/image322.png"/><Relationship Id="rId341" Type="http://schemas.openxmlformats.org/officeDocument/2006/relationships/image" Target="../media/image8332.png"/><Relationship Id="rId383" Type="http://schemas.openxmlformats.org/officeDocument/2006/relationships/image" Target="NULL"/><Relationship Id="rId590" Type="http://schemas.openxmlformats.org/officeDocument/2006/relationships/customXml" Target="../ink/ink322.xml"/><Relationship Id="rId450" Type="http://schemas.openxmlformats.org/officeDocument/2006/relationships/customXml" Target="../ink/ink186.xml"/><Relationship Id="rId471" Type="http://schemas.openxmlformats.org/officeDocument/2006/relationships/customXml" Target="../ink/ink207.xml"/><Relationship Id="rId506" Type="http://schemas.openxmlformats.org/officeDocument/2006/relationships/customXml" Target="../ink/ink242.xml"/><Relationship Id="rId222" Type="http://schemas.openxmlformats.org/officeDocument/2006/relationships/image" Target="../media/image340.png"/><Relationship Id="rId492" Type="http://schemas.openxmlformats.org/officeDocument/2006/relationships/customXml" Target="../ink/ink228.xml"/><Relationship Id="rId527" Type="http://schemas.openxmlformats.org/officeDocument/2006/relationships/customXml" Target="../ink/ink263.xml"/><Relationship Id="rId548" Type="http://schemas.openxmlformats.org/officeDocument/2006/relationships/customXml" Target="../ink/ink280.xml"/><Relationship Id="rId569" Type="http://schemas.openxmlformats.org/officeDocument/2006/relationships/customXml" Target="../ink/ink301.xml"/><Relationship Id="rId408" Type="http://schemas.openxmlformats.org/officeDocument/2006/relationships/image" Target="../media/image422.png"/><Relationship Id="rId429" Type="http://schemas.openxmlformats.org/officeDocument/2006/relationships/customXml" Target="../ink/ink165.xml"/><Relationship Id="rId580" Type="http://schemas.openxmlformats.org/officeDocument/2006/relationships/customXml" Target="../ink/ink312.xml"/><Relationship Id="rId394" Type="http://schemas.openxmlformats.org/officeDocument/2006/relationships/image" Target="../media/image799.png"/><Relationship Id="rId1" Type="http://schemas.openxmlformats.org/officeDocument/2006/relationships/slideLayout" Target="../slideLayouts/slideLayout1.xml"/><Relationship Id="rId440" Type="http://schemas.openxmlformats.org/officeDocument/2006/relationships/customXml" Target="../ink/ink176.xml"/><Relationship Id="rId461" Type="http://schemas.openxmlformats.org/officeDocument/2006/relationships/customXml" Target="../ink/ink197.xml"/><Relationship Id="rId114" Type="http://schemas.openxmlformats.org/officeDocument/2006/relationships/image" Target="../media/image313.png"/><Relationship Id="rId482" Type="http://schemas.openxmlformats.org/officeDocument/2006/relationships/customXml" Target="../ink/ink218.xml"/><Relationship Id="rId517" Type="http://schemas.openxmlformats.org/officeDocument/2006/relationships/customXml" Target="../ink/ink253.xml"/><Relationship Id="rId538" Type="http://schemas.openxmlformats.org/officeDocument/2006/relationships/customXml" Target="../ink/ink274.xml"/><Relationship Id="rId559" Type="http://schemas.openxmlformats.org/officeDocument/2006/relationships/customXml" Target="../ink/ink291.xml"/><Relationship Id="rId419" Type="http://schemas.openxmlformats.org/officeDocument/2006/relationships/customXml" Target="../ink/ink158.xml"/><Relationship Id="rId570" Type="http://schemas.openxmlformats.org/officeDocument/2006/relationships/customXml" Target="../ink/ink302.xml"/><Relationship Id="rId363" Type="http://schemas.openxmlformats.org/officeDocument/2006/relationships/image" Target="../media/image151.png"/><Relationship Id="rId591" Type="http://schemas.openxmlformats.org/officeDocument/2006/relationships/customXml" Target="../ink/ink323.xml"/><Relationship Id="rId430" Type="http://schemas.openxmlformats.org/officeDocument/2006/relationships/customXml" Target="../ink/ink166.xml"/><Relationship Id="rId39" Type="http://schemas.openxmlformats.org/officeDocument/2006/relationships/image" Target="../media/image290.png"/><Relationship Id="rId451" Type="http://schemas.openxmlformats.org/officeDocument/2006/relationships/customXml" Target="../ink/ink187.xml"/><Relationship Id="rId472" Type="http://schemas.openxmlformats.org/officeDocument/2006/relationships/customXml" Target="../ink/ink208.xml"/><Relationship Id="rId493" Type="http://schemas.openxmlformats.org/officeDocument/2006/relationships/customXml" Target="../ink/ink229.xml"/><Relationship Id="rId507" Type="http://schemas.openxmlformats.org/officeDocument/2006/relationships/customXml" Target="../ink/ink243.xml"/><Relationship Id="rId528" Type="http://schemas.openxmlformats.org/officeDocument/2006/relationships/customXml" Target="../ink/ink264.xml"/><Relationship Id="rId549" Type="http://schemas.openxmlformats.org/officeDocument/2006/relationships/customXml" Target="../ink/ink281.xml"/><Relationship Id="rId409" Type="http://schemas.openxmlformats.org/officeDocument/2006/relationships/customXml" Target="../ink/ink153.xml"/><Relationship Id="rId104" Type="http://schemas.openxmlformats.org/officeDocument/2006/relationships/image" Target="../media/image310.png"/><Relationship Id="rId167" Type="http://schemas.openxmlformats.org/officeDocument/2006/relationships/image" Target="../media/image318.png"/><Relationship Id="rId560" Type="http://schemas.openxmlformats.org/officeDocument/2006/relationships/customXml" Target="../ink/ink292.xml"/><Relationship Id="rId353" Type="http://schemas.openxmlformats.org/officeDocument/2006/relationships/image" Target="../media/image8392.png"/><Relationship Id="rId581" Type="http://schemas.openxmlformats.org/officeDocument/2006/relationships/customXml" Target="../ink/ink313.xml"/><Relationship Id="rId420" Type="http://schemas.openxmlformats.org/officeDocument/2006/relationships/customXml" Target="../ink/ink159.xml"/><Relationship Id="rId92" Type="http://schemas.openxmlformats.org/officeDocument/2006/relationships/image" Target="../media/image306.png"/><Relationship Id="rId234" Type="http://schemas.openxmlformats.org/officeDocument/2006/relationships/image" Target="../media/image9560.png"/><Relationship Id="rId2" Type="http://schemas.openxmlformats.org/officeDocument/2006/relationships/image" Target="../media/image3.png"/><Relationship Id="rId29" Type="http://schemas.openxmlformats.org/officeDocument/2006/relationships/image" Target="../media/image283.png"/><Relationship Id="rId441" Type="http://schemas.openxmlformats.org/officeDocument/2006/relationships/customXml" Target="../ink/ink177.xml"/><Relationship Id="rId462" Type="http://schemas.openxmlformats.org/officeDocument/2006/relationships/customXml" Target="../ink/ink198.xml"/><Relationship Id="rId483" Type="http://schemas.openxmlformats.org/officeDocument/2006/relationships/customXml" Target="../ink/ink219.xml"/><Relationship Id="rId518" Type="http://schemas.openxmlformats.org/officeDocument/2006/relationships/customXml" Target="../ink/ink254.xml"/><Relationship Id="rId539" Type="http://schemas.openxmlformats.org/officeDocument/2006/relationships/customXml" Target="../ink/ink275.xml"/><Relationship Id="rId550" Type="http://schemas.openxmlformats.org/officeDocument/2006/relationships/customXml" Target="../ink/ink282.xml"/><Relationship Id="rId343" Type="http://schemas.openxmlformats.org/officeDocument/2006/relationships/image" Target="../media/image8342.png"/><Relationship Id="rId82" Type="http://schemas.openxmlformats.org/officeDocument/2006/relationships/image" Target="../media/image304.png"/><Relationship Id="rId571" Type="http://schemas.openxmlformats.org/officeDocument/2006/relationships/customXml" Target="../ink/ink303.xml"/><Relationship Id="rId592" Type="http://schemas.openxmlformats.org/officeDocument/2006/relationships/customXml" Target="../ink/ink324.xml"/><Relationship Id="rId410" Type="http://schemas.openxmlformats.org/officeDocument/2006/relationships/image" Target="../media/image423.png"/><Relationship Id="rId431" Type="http://schemas.openxmlformats.org/officeDocument/2006/relationships/customXml" Target="../ink/ink167.xml"/><Relationship Id="rId452" Type="http://schemas.openxmlformats.org/officeDocument/2006/relationships/customXml" Target="../ink/ink188.xml"/><Relationship Id="rId473" Type="http://schemas.openxmlformats.org/officeDocument/2006/relationships/customXml" Target="../ink/ink209.xml"/><Relationship Id="rId494" Type="http://schemas.openxmlformats.org/officeDocument/2006/relationships/customXml" Target="../ink/ink230.xml"/><Relationship Id="rId508" Type="http://schemas.openxmlformats.org/officeDocument/2006/relationships/customXml" Target="../ink/ink244.xml"/><Relationship Id="rId529" Type="http://schemas.openxmlformats.org/officeDocument/2006/relationships/customXml" Target="../ink/ink265.xml"/><Relationship Id="rId19" Type="http://schemas.openxmlformats.org/officeDocument/2006/relationships/image" Target="../media/image157.png"/><Relationship Id="rId540" Type="http://schemas.openxmlformats.org/officeDocument/2006/relationships/image" Target="../media/image428.png"/><Relationship Id="rId333" Type="http://schemas.openxmlformats.org/officeDocument/2006/relationships/image" Target="../media/image9680.png"/><Relationship Id="rId51" Type="http://schemas.openxmlformats.org/officeDocument/2006/relationships/image" Target="../media/image295.png"/><Relationship Id="rId561" Type="http://schemas.openxmlformats.org/officeDocument/2006/relationships/customXml" Target="../ink/ink293.xml"/><Relationship Id="rId582" Type="http://schemas.openxmlformats.org/officeDocument/2006/relationships/customXml" Target="../ink/ink314.xml"/><Relationship Id="rId396" Type="http://schemas.openxmlformats.org/officeDocument/2006/relationships/image" Target="../media/image800.png"/><Relationship Id="rId3" Type="http://schemas.openxmlformats.org/officeDocument/2006/relationships/customXml" Target="../ink/ink152.xml"/><Relationship Id="rId421" Type="http://schemas.openxmlformats.org/officeDocument/2006/relationships/image" Target="../media/image427.png"/><Relationship Id="rId442" Type="http://schemas.openxmlformats.org/officeDocument/2006/relationships/customXml" Target="../ink/ink178.xml"/><Relationship Id="rId463" Type="http://schemas.openxmlformats.org/officeDocument/2006/relationships/customXml" Target="../ink/ink199.xml"/><Relationship Id="rId484" Type="http://schemas.openxmlformats.org/officeDocument/2006/relationships/customXml" Target="../ink/ink220.xml"/><Relationship Id="rId519" Type="http://schemas.openxmlformats.org/officeDocument/2006/relationships/customXml" Target="../ink/ink255.xml"/><Relationship Id="rId400" Type="http://schemas.openxmlformats.org/officeDocument/2006/relationships/image" Target="../media/image802.png"/><Relationship Id="rId116" Type="http://schemas.openxmlformats.org/officeDocument/2006/relationships/image" Target="../media/image314.png"/><Relationship Id="rId530" Type="http://schemas.openxmlformats.org/officeDocument/2006/relationships/customXml" Target="../ink/ink266.xml"/><Relationship Id="rId41" Type="http://schemas.openxmlformats.org/officeDocument/2006/relationships/image" Target="../media/image291.png"/><Relationship Id="rId62" Type="http://schemas.openxmlformats.org/officeDocument/2006/relationships/image" Target="../media/image298.png"/><Relationship Id="rId179" Type="http://schemas.openxmlformats.org/officeDocument/2006/relationships/image" Target="../media/image323.png"/><Relationship Id="rId551" Type="http://schemas.openxmlformats.org/officeDocument/2006/relationships/customXml" Target="../ink/ink283.xml"/><Relationship Id="rId572" Type="http://schemas.openxmlformats.org/officeDocument/2006/relationships/customXml" Target="../ink/ink304.xml"/><Relationship Id="rId365" Type="http://schemas.openxmlformats.org/officeDocument/2006/relationships/image" Target="../media/image152.png"/><Relationship Id="rId386" Type="http://schemas.openxmlformats.org/officeDocument/2006/relationships/image" Target="../media/image795.png"/><Relationship Id="rId593" Type="http://schemas.openxmlformats.org/officeDocument/2006/relationships/customXml" Target="../ink/ink325.xml"/><Relationship Id="rId411" Type="http://schemas.openxmlformats.org/officeDocument/2006/relationships/customXml" Target="../ink/ink154.xml"/><Relationship Id="rId432" Type="http://schemas.openxmlformats.org/officeDocument/2006/relationships/customXml" Target="../ink/ink168.xml"/><Relationship Id="rId453" Type="http://schemas.openxmlformats.org/officeDocument/2006/relationships/customXml" Target="../ink/ink189.xml"/><Relationship Id="rId474" Type="http://schemas.openxmlformats.org/officeDocument/2006/relationships/customXml" Target="../ink/ink210.xml"/><Relationship Id="rId509" Type="http://schemas.openxmlformats.org/officeDocument/2006/relationships/customXml" Target="../ink/ink245.xml"/><Relationship Id="rId190" Type="http://schemas.openxmlformats.org/officeDocument/2006/relationships/image" Target="../media/image8292.png"/><Relationship Id="rId495" Type="http://schemas.openxmlformats.org/officeDocument/2006/relationships/customXml" Target="../ink/ink231.xml"/><Relationship Id="rId31" Type="http://schemas.openxmlformats.org/officeDocument/2006/relationships/image" Target="../media/image284.png"/><Relationship Id="rId73" Type="http://schemas.openxmlformats.org/officeDocument/2006/relationships/image" Target="../media/image300.png"/><Relationship Id="rId520" Type="http://schemas.openxmlformats.org/officeDocument/2006/relationships/customXml" Target="../ink/ink256.xml"/><Relationship Id="rId169" Type="http://schemas.openxmlformats.org/officeDocument/2006/relationships/image" Target="../media/image319.png"/><Relationship Id="rId541" Type="http://schemas.openxmlformats.org/officeDocument/2006/relationships/customXml" Target="../ink/ink276.xml"/><Relationship Id="rId562" Type="http://schemas.openxmlformats.org/officeDocument/2006/relationships/customXml" Target="../ink/ink294.xml"/><Relationship Id="rId355" Type="http://schemas.openxmlformats.org/officeDocument/2006/relationships/image" Target="../media/image8402.png"/><Relationship Id="rId583" Type="http://schemas.openxmlformats.org/officeDocument/2006/relationships/customXml" Target="../ink/ink315.xml"/><Relationship Id="rId422" Type="http://schemas.openxmlformats.org/officeDocument/2006/relationships/customXml" Target="../ink/ink160.xml"/><Relationship Id="rId443" Type="http://schemas.openxmlformats.org/officeDocument/2006/relationships/customXml" Target="../ink/ink179.xml"/><Relationship Id="rId464" Type="http://schemas.openxmlformats.org/officeDocument/2006/relationships/customXml" Target="../ink/ink200.xml"/><Relationship Id="rId236" Type="http://schemas.openxmlformats.org/officeDocument/2006/relationships/image" Target="../media/image9570.png"/><Relationship Id="rId485" Type="http://schemas.openxmlformats.org/officeDocument/2006/relationships/customXml" Target="../ink/ink221.xml"/><Relationship Id="rId84" Type="http://schemas.openxmlformats.org/officeDocument/2006/relationships/image" Target="../media/image305.png"/><Relationship Id="rId510" Type="http://schemas.openxmlformats.org/officeDocument/2006/relationships/customXml" Target="../ink/ink246.xml"/><Relationship Id="rId552" Type="http://schemas.openxmlformats.org/officeDocument/2006/relationships/customXml" Target="../ink/ink284.xml"/><Relationship Id="rId345" Type="http://schemas.openxmlformats.org/officeDocument/2006/relationships/image" Target="../media/image8352.png"/><Relationship Id="rId594" Type="http://schemas.openxmlformats.org/officeDocument/2006/relationships/customXml" Target="../ink/ink326.xml"/><Relationship Id="rId412" Type="http://schemas.openxmlformats.org/officeDocument/2006/relationships/image" Target="../media/image424.png"/><Relationship Id="rId454" Type="http://schemas.openxmlformats.org/officeDocument/2006/relationships/customXml" Target="../ink/ink190.xml"/><Relationship Id="rId496" Type="http://schemas.openxmlformats.org/officeDocument/2006/relationships/customXml" Target="../ink/ink232.xml"/><Relationship Id="rId53" Type="http://schemas.openxmlformats.org/officeDocument/2006/relationships/image" Target="../media/image296.png"/><Relationship Id="rId521" Type="http://schemas.openxmlformats.org/officeDocument/2006/relationships/customXml" Target="../ink/ink257.xml"/><Relationship Id="rId563" Type="http://schemas.openxmlformats.org/officeDocument/2006/relationships/customXml" Target="../ink/ink295.xml"/><Relationship Id="rId398" Type="http://schemas.openxmlformats.org/officeDocument/2006/relationships/image" Target="../media/image801.png"/><Relationship Id="rId423" Type="http://schemas.openxmlformats.org/officeDocument/2006/relationships/customXml" Target="../ink/ink161.xml"/><Relationship Id="rId216" Type="http://schemas.openxmlformats.org/officeDocument/2006/relationships/image" Target="../media/image337.png"/><Relationship Id="rId465" Type="http://schemas.openxmlformats.org/officeDocument/2006/relationships/customXml" Target="../ink/ink201.xml"/><Relationship Id="rId118" Type="http://schemas.openxmlformats.org/officeDocument/2006/relationships/image" Target="../media/image315.png"/><Relationship Id="rId532" Type="http://schemas.openxmlformats.org/officeDocument/2006/relationships/customXml" Target="../ink/ink268.xml"/><Relationship Id="rId574" Type="http://schemas.openxmlformats.org/officeDocument/2006/relationships/customXml" Target="../ink/ink306.xml"/><Relationship Id="rId367" Type="http://schemas.openxmlformats.org/officeDocument/2006/relationships/image" Target="../media/image153.png"/><Relationship Id="rId171" Type="http://schemas.openxmlformats.org/officeDocument/2006/relationships/image" Target="../media/image320.png"/></Relationships>
</file>

<file path=ppt/slides/_rels/slide30.xml.rels><?xml version="1.0" encoding="UTF-8" standalone="yes"?>
<Relationships xmlns="http://schemas.openxmlformats.org/package/2006/relationships"><Relationship Id="rId21" Type="http://schemas.openxmlformats.org/officeDocument/2006/relationships/image" Target="../media/image7620.png"/><Relationship Id="rId42" Type="http://schemas.openxmlformats.org/officeDocument/2006/relationships/customXml" Target="../ink/ink6591.xml"/><Relationship Id="rId63" Type="http://schemas.openxmlformats.org/officeDocument/2006/relationships/image" Target="../media/image7800.png"/><Relationship Id="rId205" Type="http://schemas.openxmlformats.org/officeDocument/2006/relationships/customXml" Target="../ink/ink6614.xml"/><Relationship Id="rId226" Type="http://schemas.openxmlformats.org/officeDocument/2006/relationships/customXml" Target="../ink/ink6633.xml"/><Relationship Id="rId247" Type="http://schemas.openxmlformats.org/officeDocument/2006/relationships/customXml" Target="../ink/ink6647.xml"/><Relationship Id="rId268" Type="http://schemas.openxmlformats.org/officeDocument/2006/relationships/customXml" Target="../ink/ink6659.xml"/><Relationship Id="rId289" Type="http://schemas.openxmlformats.org/officeDocument/2006/relationships/image" Target="../media/image8112.png"/><Relationship Id="rId11" Type="http://schemas.openxmlformats.org/officeDocument/2006/relationships/image" Target="../media/image7570.png"/><Relationship Id="rId32" Type="http://schemas.openxmlformats.org/officeDocument/2006/relationships/customXml" Target="../ink/ink6586.xml"/><Relationship Id="rId53" Type="http://schemas.openxmlformats.org/officeDocument/2006/relationships/image" Target="../media/image7780.png"/><Relationship Id="rId74" Type="http://schemas.openxmlformats.org/officeDocument/2006/relationships/customXml" Target="../ink/ink6606.xml"/><Relationship Id="rId5" Type="http://schemas.openxmlformats.org/officeDocument/2006/relationships/image" Target="../media/image7540.png"/><Relationship Id="rId216" Type="http://schemas.openxmlformats.org/officeDocument/2006/relationships/customXml" Target="../ink/ink6625.xml"/><Relationship Id="rId237" Type="http://schemas.openxmlformats.org/officeDocument/2006/relationships/customXml" Target="../ink/ink6641.xml"/><Relationship Id="rId258" Type="http://schemas.openxmlformats.org/officeDocument/2006/relationships/customXml" Target="../ink/ink6653.xml"/><Relationship Id="rId279" Type="http://schemas.openxmlformats.org/officeDocument/2006/relationships/image" Target="../media/image8060.png"/><Relationship Id="rId22" Type="http://schemas.openxmlformats.org/officeDocument/2006/relationships/customXml" Target="../ink/ink6581.xml"/><Relationship Id="rId43" Type="http://schemas.openxmlformats.org/officeDocument/2006/relationships/image" Target="../media/image7730.png"/><Relationship Id="rId64" Type="http://schemas.openxmlformats.org/officeDocument/2006/relationships/customXml" Target="../ink/ink6601.xml"/><Relationship Id="rId290" Type="http://schemas.openxmlformats.org/officeDocument/2006/relationships/customXml" Target="../ink/ink6670.xml"/><Relationship Id="rId206" Type="http://schemas.openxmlformats.org/officeDocument/2006/relationships/customXml" Target="../ink/ink6615.xml"/><Relationship Id="rId227" Type="http://schemas.openxmlformats.org/officeDocument/2006/relationships/customXml" Target="../ink/ink6634.xml"/><Relationship Id="rId248" Type="http://schemas.openxmlformats.org/officeDocument/2006/relationships/customXml" Target="../ink/ink6648.xml"/><Relationship Id="rId269" Type="http://schemas.openxmlformats.org/officeDocument/2006/relationships/image" Target="../media/image8012.png"/><Relationship Id="rId12" Type="http://schemas.openxmlformats.org/officeDocument/2006/relationships/customXml" Target="../ink/ink6576.xml"/><Relationship Id="rId33" Type="http://schemas.openxmlformats.org/officeDocument/2006/relationships/image" Target="../media/image7680.png"/><Relationship Id="rId280" Type="http://schemas.openxmlformats.org/officeDocument/2006/relationships/customXml" Target="../ink/ink6665.xml"/><Relationship Id="rId54" Type="http://schemas.openxmlformats.org/officeDocument/2006/relationships/customXml" Target="../ink/ink6597.xml"/><Relationship Id="rId75" Type="http://schemas.openxmlformats.org/officeDocument/2006/relationships/image" Target="NULL"/><Relationship Id="rId217" Type="http://schemas.openxmlformats.org/officeDocument/2006/relationships/customXml" Target="../ink/ink6626.xml"/><Relationship Id="rId6" Type="http://schemas.openxmlformats.org/officeDocument/2006/relationships/customXml" Target="../ink/ink6573.xml"/><Relationship Id="rId238" Type="http://schemas.openxmlformats.org/officeDocument/2006/relationships/image" Target="../media/image7880.png"/><Relationship Id="rId259" Type="http://schemas.openxmlformats.org/officeDocument/2006/relationships/image" Target="../media/image7970.png"/><Relationship Id="rId23" Type="http://schemas.openxmlformats.org/officeDocument/2006/relationships/image" Target="../media/image7630.png"/><Relationship Id="rId270" Type="http://schemas.openxmlformats.org/officeDocument/2006/relationships/customXml" Target="../ink/ink6660.xml"/><Relationship Id="rId291" Type="http://schemas.openxmlformats.org/officeDocument/2006/relationships/image" Target="../media/image8120.png"/><Relationship Id="rId44" Type="http://schemas.openxmlformats.org/officeDocument/2006/relationships/customXml" Target="../ink/ink6592.xml"/><Relationship Id="rId60" Type="http://schemas.openxmlformats.org/officeDocument/2006/relationships/customXml" Target="../ink/ink6599.xml"/><Relationship Id="rId65" Type="http://schemas.openxmlformats.org/officeDocument/2006/relationships/image" Target="../media/image7812.png"/><Relationship Id="rId81" Type="http://schemas.openxmlformats.org/officeDocument/2006/relationships/image" Target="NULL"/><Relationship Id="rId202" Type="http://schemas.openxmlformats.org/officeDocument/2006/relationships/image" Target="NULL"/><Relationship Id="rId207" Type="http://schemas.openxmlformats.org/officeDocument/2006/relationships/customXml" Target="../ink/ink6616.xml"/><Relationship Id="rId223" Type="http://schemas.openxmlformats.org/officeDocument/2006/relationships/image" Target="../media/image7840.png"/><Relationship Id="rId228" Type="http://schemas.openxmlformats.org/officeDocument/2006/relationships/image" Target="../media/image7850.png"/><Relationship Id="rId244" Type="http://schemas.openxmlformats.org/officeDocument/2006/relationships/image" Target="../media/image7912.png"/><Relationship Id="rId249" Type="http://schemas.openxmlformats.org/officeDocument/2006/relationships/image" Target="../media/image17.png"/><Relationship Id="rId13" Type="http://schemas.openxmlformats.org/officeDocument/2006/relationships/image" Target="../media/image7580.png"/><Relationship Id="rId18" Type="http://schemas.openxmlformats.org/officeDocument/2006/relationships/customXml" Target="../ink/ink6579.xml"/><Relationship Id="rId39" Type="http://schemas.openxmlformats.org/officeDocument/2006/relationships/image" Target="../media/image7712.png"/><Relationship Id="rId260" Type="http://schemas.openxmlformats.org/officeDocument/2006/relationships/customXml" Target="../ink/ink6654.xml"/><Relationship Id="rId265" Type="http://schemas.openxmlformats.org/officeDocument/2006/relationships/customXml" Target="../ink/ink6657.xml"/><Relationship Id="rId281" Type="http://schemas.openxmlformats.org/officeDocument/2006/relationships/image" Target="../media/image8070.png"/><Relationship Id="rId286" Type="http://schemas.openxmlformats.org/officeDocument/2006/relationships/customXml" Target="../ink/ink6668.xml"/><Relationship Id="rId34" Type="http://schemas.openxmlformats.org/officeDocument/2006/relationships/customXml" Target="../ink/ink6587.xml"/><Relationship Id="rId50" Type="http://schemas.openxmlformats.org/officeDocument/2006/relationships/customXml" Target="../ink/ink6595.xml"/><Relationship Id="rId55" Type="http://schemas.openxmlformats.org/officeDocument/2006/relationships/image" Target="../media/image7790.png"/><Relationship Id="rId76" Type="http://schemas.openxmlformats.org/officeDocument/2006/relationships/customXml" Target="../ink/ink6607.xml"/><Relationship Id="rId7" Type="http://schemas.openxmlformats.org/officeDocument/2006/relationships/image" Target="../media/image7550.png"/><Relationship Id="rId71" Type="http://schemas.openxmlformats.org/officeDocument/2006/relationships/image" Target="NULL"/><Relationship Id="rId213" Type="http://schemas.openxmlformats.org/officeDocument/2006/relationships/customXml" Target="../ink/ink6622.xml"/><Relationship Id="rId218" Type="http://schemas.openxmlformats.org/officeDocument/2006/relationships/customXml" Target="../ink/ink6627.xml"/><Relationship Id="rId234" Type="http://schemas.openxmlformats.org/officeDocument/2006/relationships/image" Target="../media/image7860.png"/><Relationship Id="rId239" Type="http://schemas.openxmlformats.org/officeDocument/2006/relationships/customXml" Target="../ink/ink6642.xml"/><Relationship Id="rId2" Type="http://schemas.openxmlformats.org/officeDocument/2006/relationships/customXml" Target="../ink/ink6571.xml"/><Relationship Id="rId29" Type="http://schemas.openxmlformats.org/officeDocument/2006/relationships/image" Target="../media/image7660.png"/><Relationship Id="rId250" Type="http://schemas.openxmlformats.org/officeDocument/2006/relationships/customXml" Target="../ink/ink6649.xml"/><Relationship Id="rId255" Type="http://schemas.openxmlformats.org/officeDocument/2006/relationships/image" Target="../media/image7950.png"/><Relationship Id="rId271" Type="http://schemas.openxmlformats.org/officeDocument/2006/relationships/image" Target="../media/image8020.png"/><Relationship Id="rId276" Type="http://schemas.openxmlformats.org/officeDocument/2006/relationships/customXml" Target="../ink/ink6663.xml"/><Relationship Id="rId292" Type="http://schemas.openxmlformats.org/officeDocument/2006/relationships/customXml" Target="../ink/ink6671.xml"/><Relationship Id="rId297" Type="http://schemas.openxmlformats.org/officeDocument/2006/relationships/customXml" Target="../ink/ink6674.xml"/><Relationship Id="rId24" Type="http://schemas.openxmlformats.org/officeDocument/2006/relationships/customXml" Target="../ink/ink6582.xml"/><Relationship Id="rId40" Type="http://schemas.openxmlformats.org/officeDocument/2006/relationships/customXml" Target="../ink/ink6590.xml"/><Relationship Id="rId45" Type="http://schemas.openxmlformats.org/officeDocument/2006/relationships/image" Target="../media/image7740.png"/><Relationship Id="rId66" Type="http://schemas.openxmlformats.org/officeDocument/2006/relationships/customXml" Target="../ink/ink6602.xml"/><Relationship Id="rId61" Type="http://schemas.openxmlformats.org/officeDocument/2006/relationships/image" Target="../media/image725.png"/><Relationship Id="rId82" Type="http://schemas.openxmlformats.org/officeDocument/2006/relationships/customXml" Target="../ink/ink6610.xml"/><Relationship Id="rId203" Type="http://schemas.openxmlformats.org/officeDocument/2006/relationships/customXml" Target="../ink/ink6613.xml"/><Relationship Id="rId208" Type="http://schemas.openxmlformats.org/officeDocument/2006/relationships/customXml" Target="../ink/ink6617.xml"/><Relationship Id="rId229" Type="http://schemas.openxmlformats.org/officeDocument/2006/relationships/customXml" Target="../ink/ink6635.xml"/><Relationship Id="rId19" Type="http://schemas.openxmlformats.org/officeDocument/2006/relationships/image" Target="../media/image7612.png"/><Relationship Id="rId224" Type="http://schemas.openxmlformats.org/officeDocument/2006/relationships/customXml" Target="../ink/ink6631.xml"/><Relationship Id="rId240" Type="http://schemas.openxmlformats.org/officeDocument/2006/relationships/image" Target="../media/image7890.png"/><Relationship Id="rId245" Type="http://schemas.openxmlformats.org/officeDocument/2006/relationships/customXml" Target="../ink/ink6645.xml"/><Relationship Id="rId261" Type="http://schemas.openxmlformats.org/officeDocument/2006/relationships/image" Target="../media/image7980.png"/><Relationship Id="rId266" Type="http://schemas.openxmlformats.org/officeDocument/2006/relationships/customXml" Target="../ink/ink6658.xml"/><Relationship Id="rId287" Type="http://schemas.openxmlformats.org/officeDocument/2006/relationships/image" Target="../media/image8100.png"/><Relationship Id="rId14" Type="http://schemas.openxmlformats.org/officeDocument/2006/relationships/customXml" Target="../ink/ink6577.xml"/><Relationship Id="rId30" Type="http://schemas.openxmlformats.org/officeDocument/2006/relationships/customXml" Target="../ink/ink6585.xml"/><Relationship Id="rId35" Type="http://schemas.openxmlformats.org/officeDocument/2006/relationships/image" Target="../media/image7690.png"/><Relationship Id="rId56" Type="http://schemas.openxmlformats.org/officeDocument/2006/relationships/image" Target="../media/image3.png"/><Relationship Id="rId77" Type="http://schemas.openxmlformats.org/officeDocument/2006/relationships/image" Target="NULL"/><Relationship Id="rId282" Type="http://schemas.openxmlformats.org/officeDocument/2006/relationships/customXml" Target="../ink/ink6666.xml"/><Relationship Id="rId8" Type="http://schemas.openxmlformats.org/officeDocument/2006/relationships/customXml" Target="../ink/ink6574.xml"/><Relationship Id="rId51" Type="http://schemas.openxmlformats.org/officeDocument/2006/relationships/image" Target="../media/image7770.png"/><Relationship Id="rId72" Type="http://schemas.openxmlformats.org/officeDocument/2006/relationships/customXml" Target="../ink/ink6605.xml"/><Relationship Id="rId219" Type="http://schemas.openxmlformats.org/officeDocument/2006/relationships/customXml" Target="../ink/ink6628.xml"/><Relationship Id="rId3" Type="http://schemas.openxmlformats.org/officeDocument/2006/relationships/image" Target="../media/image7530.png"/><Relationship Id="rId214" Type="http://schemas.openxmlformats.org/officeDocument/2006/relationships/customXml" Target="../ink/ink6623.xml"/><Relationship Id="rId230" Type="http://schemas.openxmlformats.org/officeDocument/2006/relationships/customXml" Target="../ink/ink6636.xml"/><Relationship Id="rId235" Type="http://schemas.openxmlformats.org/officeDocument/2006/relationships/customXml" Target="../ink/ink6640.xml"/><Relationship Id="rId251" Type="http://schemas.openxmlformats.org/officeDocument/2006/relationships/image" Target="../media/image7930.png"/><Relationship Id="rId256" Type="http://schemas.openxmlformats.org/officeDocument/2006/relationships/customXml" Target="../ink/ink6652.xml"/><Relationship Id="rId277" Type="http://schemas.openxmlformats.org/officeDocument/2006/relationships/image" Target="../media/image8050.png"/><Relationship Id="rId298" Type="http://schemas.openxmlformats.org/officeDocument/2006/relationships/image" Target="../media/image8150.png"/><Relationship Id="rId25" Type="http://schemas.openxmlformats.org/officeDocument/2006/relationships/image" Target="../media/image7640.png"/><Relationship Id="rId46" Type="http://schemas.openxmlformats.org/officeDocument/2006/relationships/customXml" Target="../ink/ink6593.xml"/><Relationship Id="rId67" Type="http://schemas.openxmlformats.org/officeDocument/2006/relationships/image" Target="../media/image7820.png"/><Relationship Id="rId272" Type="http://schemas.openxmlformats.org/officeDocument/2006/relationships/customXml" Target="../ink/ink6661.xml"/><Relationship Id="rId293" Type="http://schemas.openxmlformats.org/officeDocument/2006/relationships/image" Target="../media/image8130.png"/><Relationship Id="rId20" Type="http://schemas.openxmlformats.org/officeDocument/2006/relationships/customXml" Target="../ink/ink6580.xml"/><Relationship Id="rId41" Type="http://schemas.openxmlformats.org/officeDocument/2006/relationships/image" Target="../media/image7720.png"/><Relationship Id="rId62" Type="http://schemas.openxmlformats.org/officeDocument/2006/relationships/customXml" Target="../ink/ink6600.xml"/><Relationship Id="rId83" Type="http://schemas.openxmlformats.org/officeDocument/2006/relationships/customXml" Target="../ink/ink6611.xml"/><Relationship Id="rId209" Type="http://schemas.openxmlformats.org/officeDocument/2006/relationships/customXml" Target="../ink/ink6618.xml"/><Relationship Id="rId204" Type="http://schemas.openxmlformats.org/officeDocument/2006/relationships/image" Target="NULL"/><Relationship Id="rId220" Type="http://schemas.openxmlformats.org/officeDocument/2006/relationships/customXml" Target="../ink/ink6629.xml"/><Relationship Id="rId225" Type="http://schemas.openxmlformats.org/officeDocument/2006/relationships/customXml" Target="../ink/ink6632.xml"/><Relationship Id="rId241" Type="http://schemas.openxmlformats.org/officeDocument/2006/relationships/customXml" Target="../ink/ink6643.xml"/><Relationship Id="rId246" Type="http://schemas.openxmlformats.org/officeDocument/2006/relationships/customXml" Target="../ink/ink6646.xml"/><Relationship Id="rId267" Type="http://schemas.openxmlformats.org/officeDocument/2006/relationships/image" Target="../media/image8000.png"/><Relationship Id="rId288" Type="http://schemas.openxmlformats.org/officeDocument/2006/relationships/customXml" Target="../ink/ink6669.xml"/><Relationship Id="rId15" Type="http://schemas.openxmlformats.org/officeDocument/2006/relationships/image" Target="../media/image7590.png"/><Relationship Id="rId36" Type="http://schemas.openxmlformats.org/officeDocument/2006/relationships/customXml" Target="../ink/ink6588.xml"/><Relationship Id="rId57" Type="http://schemas.openxmlformats.org/officeDocument/2006/relationships/image" Target="../media/image4.png"/><Relationship Id="rId262" Type="http://schemas.openxmlformats.org/officeDocument/2006/relationships/image" Target="../media/image254.png"/><Relationship Id="rId283" Type="http://schemas.openxmlformats.org/officeDocument/2006/relationships/image" Target="../media/image8080.png"/><Relationship Id="rId10" Type="http://schemas.openxmlformats.org/officeDocument/2006/relationships/customXml" Target="../ink/ink6575.xml"/><Relationship Id="rId31" Type="http://schemas.openxmlformats.org/officeDocument/2006/relationships/image" Target="../media/image7670.png"/><Relationship Id="rId52" Type="http://schemas.openxmlformats.org/officeDocument/2006/relationships/customXml" Target="../ink/ink6596.xml"/><Relationship Id="rId73" Type="http://schemas.openxmlformats.org/officeDocument/2006/relationships/image" Target="NULL"/><Relationship Id="rId78" Type="http://schemas.openxmlformats.org/officeDocument/2006/relationships/customXml" Target="../ink/ink6608.xml"/><Relationship Id="rId4" Type="http://schemas.openxmlformats.org/officeDocument/2006/relationships/customXml" Target="../ink/ink6572.xml"/><Relationship Id="rId9" Type="http://schemas.openxmlformats.org/officeDocument/2006/relationships/image" Target="../media/image7560.png"/><Relationship Id="rId210" Type="http://schemas.openxmlformats.org/officeDocument/2006/relationships/customXml" Target="../ink/ink6619.xml"/><Relationship Id="rId215" Type="http://schemas.openxmlformats.org/officeDocument/2006/relationships/customXml" Target="../ink/ink6624.xml"/><Relationship Id="rId236" Type="http://schemas.openxmlformats.org/officeDocument/2006/relationships/image" Target="../media/image7870.png"/><Relationship Id="rId257" Type="http://schemas.openxmlformats.org/officeDocument/2006/relationships/image" Target="../media/image7960.png"/><Relationship Id="rId278" Type="http://schemas.openxmlformats.org/officeDocument/2006/relationships/customXml" Target="../ink/ink6664.xml"/><Relationship Id="rId26" Type="http://schemas.openxmlformats.org/officeDocument/2006/relationships/customXml" Target="../ink/ink6583.xml"/><Relationship Id="rId231" Type="http://schemas.openxmlformats.org/officeDocument/2006/relationships/customXml" Target="../ink/ink6637.xml"/><Relationship Id="rId252" Type="http://schemas.openxmlformats.org/officeDocument/2006/relationships/customXml" Target="../ink/ink6650.xml"/><Relationship Id="rId273" Type="http://schemas.openxmlformats.org/officeDocument/2006/relationships/image" Target="../media/image8030.png"/><Relationship Id="rId294" Type="http://schemas.openxmlformats.org/officeDocument/2006/relationships/customXml" Target="../ink/ink6672.xml"/><Relationship Id="rId47" Type="http://schemas.openxmlformats.org/officeDocument/2006/relationships/image" Target="../media/image7750.png"/><Relationship Id="rId68" Type="http://schemas.openxmlformats.org/officeDocument/2006/relationships/customXml" Target="../ink/ink6603.xml"/><Relationship Id="rId200" Type="http://schemas.openxmlformats.org/officeDocument/2006/relationships/image" Target="NULL"/><Relationship Id="rId16" Type="http://schemas.openxmlformats.org/officeDocument/2006/relationships/customXml" Target="../ink/ink6578.xml"/><Relationship Id="rId221" Type="http://schemas.openxmlformats.org/officeDocument/2006/relationships/image" Target="../media/image7830.png"/><Relationship Id="rId242" Type="http://schemas.openxmlformats.org/officeDocument/2006/relationships/image" Target="../media/image7900.png"/><Relationship Id="rId263" Type="http://schemas.openxmlformats.org/officeDocument/2006/relationships/customXml" Target="../ink/ink6655.xml"/><Relationship Id="rId284" Type="http://schemas.openxmlformats.org/officeDocument/2006/relationships/customXml" Target="../ink/ink6667.xml"/><Relationship Id="rId37" Type="http://schemas.openxmlformats.org/officeDocument/2006/relationships/image" Target="../media/image7700.png"/><Relationship Id="rId58" Type="http://schemas.openxmlformats.org/officeDocument/2006/relationships/customXml" Target="../ink/ink6598.xml"/><Relationship Id="rId79" Type="http://schemas.openxmlformats.org/officeDocument/2006/relationships/image" Target="NULL"/><Relationship Id="rId211" Type="http://schemas.openxmlformats.org/officeDocument/2006/relationships/customXml" Target="../ink/ink6620.xml"/><Relationship Id="rId232" Type="http://schemas.openxmlformats.org/officeDocument/2006/relationships/customXml" Target="../ink/ink6638.xml"/><Relationship Id="rId253" Type="http://schemas.openxmlformats.org/officeDocument/2006/relationships/image" Target="../media/image7940.png"/><Relationship Id="rId274" Type="http://schemas.openxmlformats.org/officeDocument/2006/relationships/customXml" Target="../ink/ink6662.xml"/><Relationship Id="rId295" Type="http://schemas.openxmlformats.org/officeDocument/2006/relationships/image" Target="../media/image8140.png"/><Relationship Id="rId27" Type="http://schemas.openxmlformats.org/officeDocument/2006/relationships/image" Target="../media/image7650.png"/><Relationship Id="rId48" Type="http://schemas.openxmlformats.org/officeDocument/2006/relationships/customXml" Target="../ink/ink6594.xml"/><Relationship Id="rId69" Type="http://schemas.openxmlformats.org/officeDocument/2006/relationships/image" Target="NULL"/><Relationship Id="rId80" Type="http://schemas.openxmlformats.org/officeDocument/2006/relationships/customXml" Target="../ink/ink6609.xml"/><Relationship Id="rId201" Type="http://schemas.openxmlformats.org/officeDocument/2006/relationships/customXml" Target="../ink/ink6612.xml"/><Relationship Id="rId222" Type="http://schemas.openxmlformats.org/officeDocument/2006/relationships/customXml" Target="../ink/ink6630.xml"/><Relationship Id="rId243" Type="http://schemas.openxmlformats.org/officeDocument/2006/relationships/customXml" Target="../ink/ink6644.xml"/><Relationship Id="rId264" Type="http://schemas.openxmlformats.org/officeDocument/2006/relationships/customXml" Target="../ink/ink6656.xml"/><Relationship Id="rId285" Type="http://schemas.openxmlformats.org/officeDocument/2006/relationships/image" Target="../media/image8090.png"/><Relationship Id="rId17" Type="http://schemas.openxmlformats.org/officeDocument/2006/relationships/image" Target="../media/image7600.png"/><Relationship Id="rId38" Type="http://schemas.openxmlformats.org/officeDocument/2006/relationships/customXml" Target="../ink/ink6589.xml"/><Relationship Id="rId59" Type="http://schemas.openxmlformats.org/officeDocument/2006/relationships/image" Target="../media/image7240.png"/><Relationship Id="rId70" Type="http://schemas.openxmlformats.org/officeDocument/2006/relationships/customXml" Target="../ink/ink6604.xml"/><Relationship Id="rId1" Type="http://schemas.openxmlformats.org/officeDocument/2006/relationships/slideLayout" Target="../slideLayouts/slideLayout1.xml"/><Relationship Id="rId212" Type="http://schemas.openxmlformats.org/officeDocument/2006/relationships/customXml" Target="../ink/ink6621.xml"/><Relationship Id="rId233" Type="http://schemas.openxmlformats.org/officeDocument/2006/relationships/customXml" Target="../ink/ink6639.xml"/><Relationship Id="rId254" Type="http://schemas.openxmlformats.org/officeDocument/2006/relationships/customXml" Target="../ink/ink6651.xml"/><Relationship Id="rId28" Type="http://schemas.openxmlformats.org/officeDocument/2006/relationships/customXml" Target="../ink/ink6584.xml"/><Relationship Id="rId49" Type="http://schemas.openxmlformats.org/officeDocument/2006/relationships/image" Target="../media/image7760.png"/><Relationship Id="rId275" Type="http://schemas.openxmlformats.org/officeDocument/2006/relationships/image" Target="../media/image8040.png"/><Relationship Id="rId296" Type="http://schemas.openxmlformats.org/officeDocument/2006/relationships/customXml" Target="../ink/ink6673.xml"/></Relationships>
</file>

<file path=ppt/slides/_rels/slide3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729.xml"/><Relationship Id="rId671" Type="http://schemas.openxmlformats.org/officeDocument/2006/relationships/image" Target="../media/image1742.png"/><Relationship Id="rId769" Type="http://schemas.openxmlformats.org/officeDocument/2006/relationships/customXml" Target="../ink/ink6957.xml"/><Relationship Id="rId976" Type="http://schemas.openxmlformats.org/officeDocument/2006/relationships/customXml" Target="../ink/ink7105.xml"/><Relationship Id="rId21" Type="http://schemas.openxmlformats.org/officeDocument/2006/relationships/image" Target="../media/image15130.png"/><Relationship Id="rId324" Type="http://schemas.openxmlformats.org/officeDocument/2006/relationships/customXml" Target="../ink/ink6841.xml"/><Relationship Id="rId531" Type="http://schemas.openxmlformats.org/officeDocument/2006/relationships/image" Target="../media/image16650.png"/><Relationship Id="rId170" Type="http://schemas.openxmlformats.org/officeDocument/2006/relationships/customXml" Target="../ink/ink6744.xml"/><Relationship Id="rId836" Type="http://schemas.openxmlformats.org/officeDocument/2006/relationships/customXml" Target="../ink/ink7023.xml"/><Relationship Id="rId268" Type="http://schemas.openxmlformats.org/officeDocument/2006/relationships/image" Target="../media/image16251.png"/><Relationship Id="rId682" Type="http://schemas.openxmlformats.org/officeDocument/2006/relationships/customXml" Target="../ink/ink6907.xml"/><Relationship Id="rId475" Type="http://schemas.openxmlformats.org/officeDocument/2006/relationships/image" Target="../media/image16340.png"/><Relationship Id="rId903" Type="http://schemas.openxmlformats.org/officeDocument/2006/relationships/image" Target="../media/image1261.png"/><Relationship Id="rId32" Type="http://schemas.openxmlformats.org/officeDocument/2006/relationships/customXml" Target="../ink/ink6690.xml"/><Relationship Id="rId335" Type="http://schemas.openxmlformats.org/officeDocument/2006/relationships/customXml" Target="../ink/ink6852.xml"/><Relationship Id="rId181" Type="http://schemas.openxmlformats.org/officeDocument/2006/relationships/image" Target="../media/image15780.png"/><Relationship Id="rId847" Type="http://schemas.openxmlformats.org/officeDocument/2006/relationships/customXml" Target="../ink/ink7034.xml"/><Relationship Id="rId279" Type="http://schemas.openxmlformats.org/officeDocument/2006/relationships/customXml" Target="../ink/ink6799.xml"/><Relationship Id="rId693" Type="http://schemas.openxmlformats.org/officeDocument/2006/relationships/image" Target="../media/image1754.png"/><Relationship Id="rId707" Type="http://schemas.openxmlformats.org/officeDocument/2006/relationships/image" Target="../media/image1763.png"/><Relationship Id="rId914" Type="http://schemas.openxmlformats.org/officeDocument/2006/relationships/customXml" Target="../ink/ink7070.xml"/><Relationship Id="rId43" Type="http://schemas.openxmlformats.org/officeDocument/2006/relationships/image" Target="../media/image15240.png"/><Relationship Id="rId139" Type="http://schemas.openxmlformats.org/officeDocument/2006/relationships/image" Target="../media/image15580.png"/><Relationship Id="rId346" Type="http://schemas.openxmlformats.org/officeDocument/2006/relationships/customXml" Target="../ink/ink6863.xml"/><Relationship Id="rId760" Type="http://schemas.openxmlformats.org/officeDocument/2006/relationships/customXml" Target="../ink/ink6948.xml"/><Relationship Id="rId553" Type="http://schemas.openxmlformats.org/officeDocument/2006/relationships/image" Target="../media/image1677.png"/><Relationship Id="rId192" Type="http://schemas.openxmlformats.org/officeDocument/2006/relationships/image" Target="../media/image15830.png"/><Relationship Id="rId206" Type="http://schemas.openxmlformats.org/officeDocument/2006/relationships/image" Target="../media/image15900.png"/><Relationship Id="rId858" Type="http://schemas.openxmlformats.org/officeDocument/2006/relationships/customXml" Target="../ink/ink7042.xml"/><Relationship Id="rId718" Type="http://schemas.openxmlformats.org/officeDocument/2006/relationships/customXml" Target="../ink/ink6925.xml"/><Relationship Id="rId497" Type="http://schemas.openxmlformats.org/officeDocument/2006/relationships/image" Target="../media/image16460.png"/><Relationship Id="rId925" Type="http://schemas.openxmlformats.org/officeDocument/2006/relationships/image" Target="../media/image1272.png"/><Relationship Id="rId357" Type="http://schemas.openxmlformats.org/officeDocument/2006/relationships/customXml" Target="../ink/ink6874.xml"/><Relationship Id="rId54" Type="http://schemas.openxmlformats.org/officeDocument/2006/relationships/customXml" Target="../ink/ink6701.xml"/><Relationship Id="rId217" Type="http://schemas.openxmlformats.org/officeDocument/2006/relationships/customXml" Target="../ink/ink6768.xml"/><Relationship Id="rId771" Type="http://schemas.openxmlformats.org/officeDocument/2006/relationships/customXml" Target="../ink/ink6959.xml"/><Relationship Id="rId869" Type="http://schemas.openxmlformats.org/officeDocument/2006/relationships/image" Target="../media/image430.png"/><Relationship Id="rId729" Type="http://schemas.openxmlformats.org/officeDocument/2006/relationships/image" Target="../media/image1775.png"/><Relationship Id="rId270" Type="http://schemas.openxmlformats.org/officeDocument/2006/relationships/image" Target="../media/image16261.png"/><Relationship Id="rId936" Type="http://schemas.openxmlformats.org/officeDocument/2006/relationships/customXml" Target="../ink/ink7081.xml"/><Relationship Id="rId368" Type="http://schemas.openxmlformats.org/officeDocument/2006/relationships/customXml" Target="../ink/ink6885.xml"/><Relationship Id="rId782" Type="http://schemas.openxmlformats.org/officeDocument/2006/relationships/customXml" Target="../ink/ink6970.xml"/><Relationship Id="rId228" Type="http://schemas.openxmlformats.org/officeDocument/2006/relationships/image" Target="../media/image16011.png"/><Relationship Id="rId281" Type="http://schemas.openxmlformats.org/officeDocument/2006/relationships/customXml" Target="../ink/ink6800.xml"/><Relationship Id="rId947" Type="http://schemas.openxmlformats.org/officeDocument/2006/relationships/image" Target="../media/image1283.png"/><Relationship Id="rId76" Type="http://schemas.openxmlformats.org/officeDocument/2006/relationships/customXml" Target="../ink/ink6709.xml"/><Relationship Id="rId141" Type="http://schemas.openxmlformats.org/officeDocument/2006/relationships/image" Target="../media/image15590.png"/><Relationship Id="rId379" Type="http://schemas.openxmlformats.org/officeDocument/2006/relationships/customXml" Target="../ink/ink6896.xml"/><Relationship Id="rId793" Type="http://schemas.openxmlformats.org/officeDocument/2006/relationships/customXml" Target="../ink/ink6981.xml"/><Relationship Id="rId807" Type="http://schemas.openxmlformats.org/officeDocument/2006/relationships/customXml" Target="../ink/ink6994.xml"/><Relationship Id="rId7" Type="http://schemas.openxmlformats.org/officeDocument/2006/relationships/image" Target="../media/image15040.png"/><Relationship Id="rId239" Type="http://schemas.openxmlformats.org/officeDocument/2006/relationships/customXml" Target="../ink/ink6779.xml"/><Relationship Id="rId292" Type="http://schemas.openxmlformats.org/officeDocument/2006/relationships/customXml" Target="../ink/ink6809.xml"/><Relationship Id="rId306" Type="http://schemas.openxmlformats.org/officeDocument/2006/relationships/customXml" Target="../ink/ink6823.xml"/><Relationship Id="rId860" Type="http://schemas.openxmlformats.org/officeDocument/2006/relationships/customXml" Target="../ink/ink7043.xml"/><Relationship Id="rId958" Type="http://schemas.openxmlformats.org/officeDocument/2006/relationships/customXml" Target="../ink/ink7092.xml"/><Relationship Id="rId87" Type="http://schemas.openxmlformats.org/officeDocument/2006/relationships/customXml" Target="../ink/ink6715.xml"/><Relationship Id="rId720" Type="http://schemas.openxmlformats.org/officeDocument/2006/relationships/customXml" Target="../ink/ink6926.xml"/><Relationship Id="rId818" Type="http://schemas.openxmlformats.org/officeDocument/2006/relationships/customXml" Target="../ink/ink7005.xml"/><Relationship Id="rId513" Type="http://schemas.openxmlformats.org/officeDocument/2006/relationships/image" Target="../media/image16550.png"/><Relationship Id="rId664" Type="http://schemas.openxmlformats.org/officeDocument/2006/relationships/customXml" Target="../ink/ink6898.xml"/><Relationship Id="rId871" Type="http://schemas.openxmlformats.org/officeDocument/2006/relationships/image" Target="../media/image431.png"/><Relationship Id="rId969" Type="http://schemas.openxmlformats.org/officeDocument/2006/relationships/customXml" Target="../ink/ink7100.xml"/><Relationship Id="rId14" Type="http://schemas.openxmlformats.org/officeDocument/2006/relationships/customXml" Target="../ink/ink6681.xml"/><Relationship Id="rId317" Type="http://schemas.openxmlformats.org/officeDocument/2006/relationships/customXml" Target="../ink/ink6834.xml"/><Relationship Id="rId731" Type="http://schemas.openxmlformats.org/officeDocument/2006/relationships/image" Target="../media/image1776.png"/><Relationship Id="rId163" Type="http://schemas.openxmlformats.org/officeDocument/2006/relationships/image" Target="../media/image15690.png"/><Relationship Id="rId370" Type="http://schemas.openxmlformats.org/officeDocument/2006/relationships/customXml" Target="../ink/ink6887.xml"/><Relationship Id="rId829" Type="http://schemas.openxmlformats.org/officeDocument/2006/relationships/customXml" Target="../ink/ink7016.xml"/><Relationship Id="rId230" Type="http://schemas.openxmlformats.org/officeDocument/2006/relationships/image" Target="../media/image16020.png"/><Relationship Id="rId675" Type="http://schemas.openxmlformats.org/officeDocument/2006/relationships/image" Target="../media/image1744.png"/><Relationship Id="rId882" Type="http://schemas.openxmlformats.org/officeDocument/2006/relationships/customXml" Target="../ink/ink7054.xml"/><Relationship Id="rId25" Type="http://schemas.openxmlformats.org/officeDocument/2006/relationships/image" Target="../media/image15150.png"/><Relationship Id="rId328" Type="http://schemas.openxmlformats.org/officeDocument/2006/relationships/customXml" Target="../ink/ink6845.xml"/><Relationship Id="rId742" Type="http://schemas.openxmlformats.org/officeDocument/2006/relationships/customXml" Target="../ink/ink6937.xml"/><Relationship Id="rId535" Type="http://schemas.openxmlformats.org/officeDocument/2006/relationships/image" Target="../media/image16670.png"/><Relationship Id="rId174" Type="http://schemas.openxmlformats.org/officeDocument/2006/relationships/customXml" Target="../ink/ink6746.xml"/><Relationship Id="rId241" Type="http://schemas.openxmlformats.org/officeDocument/2006/relationships/customXml" Target="../ink/ink6780.xml"/><Relationship Id="rId686" Type="http://schemas.openxmlformats.org/officeDocument/2006/relationships/customXml" Target="../ink/ink6909.xml"/><Relationship Id="rId479" Type="http://schemas.openxmlformats.org/officeDocument/2006/relationships/image" Target="../media/image16360.png"/><Relationship Id="rId893" Type="http://schemas.openxmlformats.org/officeDocument/2006/relationships/image" Target="../media/image922.png"/><Relationship Id="rId907" Type="http://schemas.openxmlformats.org/officeDocument/2006/relationships/image" Target="../media/image1263.png"/><Relationship Id="rId36" Type="http://schemas.openxmlformats.org/officeDocument/2006/relationships/customXml" Target="../ink/ink6692.xml"/><Relationship Id="rId339" Type="http://schemas.openxmlformats.org/officeDocument/2006/relationships/customXml" Target="../ink/ink6856.xml"/><Relationship Id="rId753" Type="http://schemas.openxmlformats.org/officeDocument/2006/relationships/image" Target="../media/image1788.png"/><Relationship Id="rId185" Type="http://schemas.openxmlformats.org/officeDocument/2006/relationships/image" Target="../media/image15800.png"/><Relationship Id="rId960" Type="http://schemas.openxmlformats.org/officeDocument/2006/relationships/customXml" Target="../ink/ink7093.xml"/><Relationship Id="rId697" Type="http://schemas.openxmlformats.org/officeDocument/2006/relationships/image" Target="../media/image1756.png"/><Relationship Id="rId820" Type="http://schemas.openxmlformats.org/officeDocument/2006/relationships/customXml" Target="../ink/ink7007.xml"/><Relationship Id="rId918" Type="http://schemas.openxmlformats.org/officeDocument/2006/relationships/customXml" Target="../ink/ink7072.xml"/><Relationship Id="rId252" Type="http://schemas.openxmlformats.org/officeDocument/2006/relationships/image" Target="../media/image16161.png"/><Relationship Id="rId47" Type="http://schemas.openxmlformats.org/officeDocument/2006/relationships/image" Target="../media/image15260.png"/><Relationship Id="rId112" Type="http://schemas.openxmlformats.org/officeDocument/2006/relationships/customXml" Target="../ink/ink6724.xml"/><Relationship Id="rId764" Type="http://schemas.openxmlformats.org/officeDocument/2006/relationships/customXml" Target="../ink/ink6952.xml"/><Relationship Id="rId557" Type="http://schemas.openxmlformats.org/officeDocument/2006/relationships/image" Target="../media/image1679.png"/><Relationship Id="rId971" Type="http://schemas.openxmlformats.org/officeDocument/2006/relationships/customXml" Target="../ink/ink7102.xml"/><Relationship Id="rId196" Type="http://schemas.openxmlformats.org/officeDocument/2006/relationships/image" Target="../media/image15850.png"/><Relationship Id="rId831" Type="http://schemas.openxmlformats.org/officeDocument/2006/relationships/customXml" Target="../ink/ink7018.xml"/><Relationship Id="rId263" Type="http://schemas.openxmlformats.org/officeDocument/2006/relationships/customXml" Target="../ink/ink6791.xml"/><Relationship Id="rId929" Type="http://schemas.openxmlformats.org/officeDocument/2006/relationships/image" Target="../media/image1274.png"/><Relationship Id="rId58" Type="http://schemas.openxmlformats.org/officeDocument/2006/relationships/customXml" Target="../ink/ink6702.xml"/><Relationship Id="rId330" Type="http://schemas.openxmlformats.org/officeDocument/2006/relationships/customXml" Target="../ink/ink6847.xml"/><Relationship Id="rId775" Type="http://schemas.openxmlformats.org/officeDocument/2006/relationships/customXml" Target="../ink/ink6963.xml"/><Relationship Id="rId842" Type="http://schemas.openxmlformats.org/officeDocument/2006/relationships/customXml" Target="../ink/ink7029.xml"/><Relationship Id="rId274" Type="http://schemas.openxmlformats.org/officeDocument/2006/relationships/image" Target="../media/image16281.png"/><Relationship Id="rId702" Type="http://schemas.openxmlformats.org/officeDocument/2006/relationships/customXml" Target="../ink/ink6917.xml"/><Relationship Id="rId481" Type="http://schemas.openxmlformats.org/officeDocument/2006/relationships/image" Target="../media/image16370.png"/><Relationship Id="rId69" Type="http://schemas.openxmlformats.org/officeDocument/2006/relationships/image" Target="../media/image15360.png"/><Relationship Id="rId786" Type="http://schemas.openxmlformats.org/officeDocument/2006/relationships/customXml" Target="../ink/ink6974.xml"/><Relationship Id="rId341" Type="http://schemas.openxmlformats.org/officeDocument/2006/relationships/customXml" Target="../ink/ink6858.xml"/><Relationship Id="rId201" Type="http://schemas.openxmlformats.org/officeDocument/2006/relationships/customXml" Target="../ink/ink6760.xml"/><Relationship Id="rId285" Type="http://schemas.openxmlformats.org/officeDocument/2006/relationships/customXml" Target="../ink/ink6802.xml"/><Relationship Id="rId853" Type="http://schemas.openxmlformats.org/officeDocument/2006/relationships/image" Target="../media/image414.png"/><Relationship Id="rId713" Type="http://schemas.openxmlformats.org/officeDocument/2006/relationships/image" Target="../media/image1766.png"/><Relationship Id="rId797" Type="http://schemas.openxmlformats.org/officeDocument/2006/relationships/customXml" Target="../ink/ink6985.xml"/><Relationship Id="rId920" Type="http://schemas.openxmlformats.org/officeDocument/2006/relationships/customXml" Target="../ink/ink7073.xml"/><Relationship Id="rId145" Type="http://schemas.openxmlformats.org/officeDocument/2006/relationships/image" Target="../media/image15611.png"/><Relationship Id="rId352" Type="http://schemas.openxmlformats.org/officeDocument/2006/relationships/customXml" Target="../ink/ink6869.xml"/><Relationship Id="rId212" Type="http://schemas.openxmlformats.org/officeDocument/2006/relationships/image" Target="../media/image15930.png"/><Relationship Id="rId864" Type="http://schemas.openxmlformats.org/officeDocument/2006/relationships/customXml" Target="../ink/ink7045.xml"/><Relationship Id="rId296" Type="http://schemas.openxmlformats.org/officeDocument/2006/relationships/customXml" Target="../ink/ink6813.xml"/><Relationship Id="rId724" Type="http://schemas.openxmlformats.org/officeDocument/2006/relationships/customXml" Target="../ink/ink6928.xml"/><Relationship Id="rId517" Type="http://schemas.openxmlformats.org/officeDocument/2006/relationships/image" Target="../media/image16570.png"/><Relationship Id="rId931" Type="http://schemas.openxmlformats.org/officeDocument/2006/relationships/image" Target="../media/image1275.png"/><Relationship Id="rId60" Type="http://schemas.openxmlformats.org/officeDocument/2006/relationships/customXml" Target="../ink/ink6703.xml"/><Relationship Id="rId363" Type="http://schemas.openxmlformats.org/officeDocument/2006/relationships/customXml" Target="../ink/ink6880.xml"/><Relationship Id="rId223" Type="http://schemas.openxmlformats.org/officeDocument/2006/relationships/customXml" Target="../ink/ink6771.xml"/><Relationship Id="rId668" Type="http://schemas.openxmlformats.org/officeDocument/2006/relationships/customXml" Target="../ink/ink6900.xml"/><Relationship Id="rId875" Type="http://schemas.openxmlformats.org/officeDocument/2006/relationships/image" Target="../media/image433.png"/><Relationship Id="rId18" Type="http://schemas.openxmlformats.org/officeDocument/2006/relationships/customXml" Target="../ink/ink6683.xml"/><Relationship Id="rId265" Type="http://schemas.openxmlformats.org/officeDocument/2006/relationships/customXml" Target="../ink/ink6792.xml"/><Relationship Id="rId735" Type="http://schemas.openxmlformats.org/officeDocument/2006/relationships/image" Target="../media/image1778.png"/><Relationship Id="rId900" Type="http://schemas.openxmlformats.org/officeDocument/2006/relationships/customXml" Target="../ink/ink7063.xml"/><Relationship Id="rId942" Type="http://schemas.openxmlformats.org/officeDocument/2006/relationships/customXml" Target="../ink/ink7084.xml"/><Relationship Id="rId167" Type="http://schemas.openxmlformats.org/officeDocument/2006/relationships/image" Target="../media/image15711.png"/><Relationship Id="rId332" Type="http://schemas.openxmlformats.org/officeDocument/2006/relationships/customXml" Target="../ink/ink6849.xml"/><Relationship Id="rId374" Type="http://schemas.openxmlformats.org/officeDocument/2006/relationships/customXml" Target="../ink/ink6891.xml"/><Relationship Id="rId777" Type="http://schemas.openxmlformats.org/officeDocument/2006/relationships/customXml" Target="../ink/ink6965.xml"/><Relationship Id="rId71" Type="http://schemas.openxmlformats.org/officeDocument/2006/relationships/image" Target="../media/image15370.png"/><Relationship Id="rId234" Type="http://schemas.openxmlformats.org/officeDocument/2006/relationships/image" Target="../media/image16040.png"/><Relationship Id="rId679" Type="http://schemas.openxmlformats.org/officeDocument/2006/relationships/image" Target="../media/image1746.png"/><Relationship Id="rId802" Type="http://schemas.openxmlformats.org/officeDocument/2006/relationships/customXml" Target="../ink/ink6990.xml"/><Relationship Id="rId844" Type="http://schemas.openxmlformats.org/officeDocument/2006/relationships/customXml" Target="../ink/ink7031.xml"/><Relationship Id="rId886" Type="http://schemas.openxmlformats.org/officeDocument/2006/relationships/customXml" Target="../ink/ink7056.xml"/><Relationship Id="rId2" Type="http://schemas.openxmlformats.org/officeDocument/2006/relationships/customXml" Target="../ink/ink6675.xml"/><Relationship Id="rId29" Type="http://schemas.openxmlformats.org/officeDocument/2006/relationships/image" Target="../media/image15170.png"/><Relationship Id="rId276" Type="http://schemas.openxmlformats.org/officeDocument/2006/relationships/image" Target="../media/image16291.png"/><Relationship Id="rId690" Type="http://schemas.openxmlformats.org/officeDocument/2006/relationships/customXml" Target="../ink/ink6911.xml"/><Relationship Id="rId704" Type="http://schemas.openxmlformats.org/officeDocument/2006/relationships/customXml" Target="../ink/ink6918.xml"/><Relationship Id="rId746" Type="http://schemas.openxmlformats.org/officeDocument/2006/relationships/customXml" Target="../ink/ink6939.xml"/><Relationship Id="rId483" Type="http://schemas.openxmlformats.org/officeDocument/2006/relationships/image" Target="../media/image16380.png"/><Relationship Id="rId539" Type="http://schemas.openxmlformats.org/officeDocument/2006/relationships/image" Target="../media/image16690.png"/><Relationship Id="rId911" Type="http://schemas.openxmlformats.org/officeDocument/2006/relationships/image" Target="../media/image1265.png"/><Relationship Id="rId40" Type="http://schemas.openxmlformats.org/officeDocument/2006/relationships/customXml" Target="../ink/ink6694.xml"/><Relationship Id="rId136" Type="http://schemas.openxmlformats.org/officeDocument/2006/relationships/customXml" Target="../ink/ink6730.xml"/><Relationship Id="rId178" Type="http://schemas.openxmlformats.org/officeDocument/2006/relationships/customXml" Target="../ink/ink6748.xml"/><Relationship Id="rId301" Type="http://schemas.openxmlformats.org/officeDocument/2006/relationships/customXml" Target="../ink/ink6818.xml"/><Relationship Id="rId343" Type="http://schemas.openxmlformats.org/officeDocument/2006/relationships/customXml" Target="../ink/ink6860.xml"/><Relationship Id="rId788" Type="http://schemas.openxmlformats.org/officeDocument/2006/relationships/customXml" Target="../ink/ink6976.xml"/><Relationship Id="rId953" Type="http://schemas.openxmlformats.org/officeDocument/2006/relationships/image" Target="../media/image1286.png"/><Relationship Id="rId82" Type="http://schemas.openxmlformats.org/officeDocument/2006/relationships/customXml" Target="../ink/ink6712.xml"/><Relationship Id="rId203" Type="http://schemas.openxmlformats.org/officeDocument/2006/relationships/customXml" Target="../ink/ink6761.xml"/><Relationship Id="rId813" Type="http://schemas.openxmlformats.org/officeDocument/2006/relationships/customXml" Target="../ink/ink7000.xml"/><Relationship Id="rId855" Type="http://schemas.openxmlformats.org/officeDocument/2006/relationships/image" Target="../media/image415.png"/><Relationship Id="rId245" Type="http://schemas.openxmlformats.org/officeDocument/2006/relationships/customXml" Target="../ink/ink6782.xml"/><Relationship Id="rId287" Type="http://schemas.openxmlformats.org/officeDocument/2006/relationships/customXml" Target="../ink/ink6804.xml"/><Relationship Id="rId715" Type="http://schemas.openxmlformats.org/officeDocument/2006/relationships/image" Target="../media/image1767.png"/><Relationship Id="rId897" Type="http://schemas.openxmlformats.org/officeDocument/2006/relationships/image" Target="../media/image1214.png"/><Relationship Id="rId922" Type="http://schemas.openxmlformats.org/officeDocument/2006/relationships/customXml" Target="../ink/ink7074.xml"/><Relationship Id="rId147" Type="http://schemas.openxmlformats.org/officeDocument/2006/relationships/image" Target="../media/image15620.png"/><Relationship Id="rId312" Type="http://schemas.openxmlformats.org/officeDocument/2006/relationships/customXml" Target="../ink/ink6829.xml"/><Relationship Id="rId354" Type="http://schemas.openxmlformats.org/officeDocument/2006/relationships/customXml" Target="../ink/ink6871.xml"/><Relationship Id="rId757" Type="http://schemas.openxmlformats.org/officeDocument/2006/relationships/customXml" Target="../ink/ink6945.xml"/><Relationship Id="rId799" Type="http://schemas.openxmlformats.org/officeDocument/2006/relationships/customXml" Target="../ink/ink6987.xml"/><Relationship Id="rId964" Type="http://schemas.openxmlformats.org/officeDocument/2006/relationships/customXml" Target="../ink/ink7095.xml"/><Relationship Id="rId51" Type="http://schemas.openxmlformats.org/officeDocument/2006/relationships/image" Target="../media/image15280.png"/><Relationship Id="rId189" Type="http://schemas.openxmlformats.org/officeDocument/2006/relationships/image" Target="../media/image15820.png"/><Relationship Id="rId824" Type="http://schemas.openxmlformats.org/officeDocument/2006/relationships/customXml" Target="../ink/ink7011.xml"/><Relationship Id="rId561" Type="http://schemas.openxmlformats.org/officeDocument/2006/relationships/image" Target="../media/image1681.png"/><Relationship Id="rId866" Type="http://schemas.openxmlformats.org/officeDocument/2006/relationships/customXml" Target="../ink/ink7046.xml"/><Relationship Id="rId214" Type="http://schemas.openxmlformats.org/officeDocument/2006/relationships/image" Target="../media/image15940.png"/><Relationship Id="rId256" Type="http://schemas.openxmlformats.org/officeDocument/2006/relationships/image" Target="../media/image16181.png"/><Relationship Id="rId298" Type="http://schemas.openxmlformats.org/officeDocument/2006/relationships/customXml" Target="../ink/ink6815.xml"/><Relationship Id="rId670" Type="http://schemas.openxmlformats.org/officeDocument/2006/relationships/customXml" Target="../ink/ink6901.xml"/><Relationship Id="rId519" Type="http://schemas.openxmlformats.org/officeDocument/2006/relationships/image" Target="../media/image16580.png"/><Relationship Id="rId116" Type="http://schemas.openxmlformats.org/officeDocument/2006/relationships/customXml" Target="../ink/ink6728.xml"/><Relationship Id="rId323" Type="http://schemas.openxmlformats.org/officeDocument/2006/relationships/customXml" Target="../ink/ink6840.xml"/><Relationship Id="rId726" Type="http://schemas.openxmlformats.org/officeDocument/2006/relationships/customXml" Target="../ink/ink6929.xml"/><Relationship Id="rId768" Type="http://schemas.openxmlformats.org/officeDocument/2006/relationships/customXml" Target="../ink/ink6956.xml"/><Relationship Id="rId933" Type="http://schemas.openxmlformats.org/officeDocument/2006/relationships/image" Target="../media/image1276.png"/><Relationship Id="rId975" Type="http://schemas.openxmlformats.org/officeDocument/2006/relationships/image" Target="../media/image1293.png"/><Relationship Id="rId20" Type="http://schemas.openxmlformats.org/officeDocument/2006/relationships/customXml" Target="../ink/ink6684.xml"/><Relationship Id="rId62" Type="http://schemas.openxmlformats.org/officeDocument/2006/relationships/customXml" Target="../ink/ink6704.xml"/><Relationship Id="rId365" Type="http://schemas.openxmlformats.org/officeDocument/2006/relationships/customXml" Target="../ink/ink6882.xml"/><Relationship Id="rId835" Type="http://schemas.openxmlformats.org/officeDocument/2006/relationships/customXml" Target="../ink/ink7022.xml"/><Relationship Id="rId225" Type="http://schemas.openxmlformats.org/officeDocument/2006/relationships/customXml" Target="../ink/ink6772.xml"/><Relationship Id="rId267" Type="http://schemas.openxmlformats.org/officeDocument/2006/relationships/customXml" Target="../ink/ink6793.xml"/><Relationship Id="rId877" Type="http://schemas.openxmlformats.org/officeDocument/2006/relationships/image" Target="../media/image434.png"/><Relationship Id="rId681" Type="http://schemas.openxmlformats.org/officeDocument/2006/relationships/image" Target="../media/image1747.png"/><Relationship Id="rId737" Type="http://schemas.openxmlformats.org/officeDocument/2006/relationships/image" Target="../media/image1779.png"/><Relationship Id="rId779" Type="http://schemas.openxmlformats.org/officeDocument/2006/relationships/customXml" Target="../ink/ink6967.xml"/><Relationship Id="rId902" Type="http://schemas.openxmlformats.org/officeDocument/2006/relationships/customXml" Target="../ink/ink7064.xml"/><Relationship Id="rId944" Type="http://schemas.openxmlformats.org/officeDocument/2006/relationships/customXml" Target="../ink/ink7085.xml"/><Relationship Id="rId31" Type="http://schemas.openxmlformats.org/officeDocument/2006/relationships/image" Target="../media/image15180.png"/><Relationship Id="rId73" Type="http://schemas.openxmlformats.org/officeDocument/2006/relationships/image" Target="../media/image15380.png"/><Relationship Id="rId169" Type="http://schemas.openxmlformats.org/officeDocument/2006/relationships/image" Target="../media/image15720.png"/><Relationship Id="rId334" Type="http://schemas.openxmlformats.org/officeDocument/2006/relationships/customXml" Target="../ink/ink6851.xml"/><Relationship Id="rId376" Type="http://schemas.openxmlformats.org/officeDocument/2006/relationships/customXml" Target="../ink/ink6893.xml"/><Relationship Id="rId790" Type="http://schemas.openxmlformats.org/officeDocument/2006/relationships/customXml" Target="../ink/ink6978.xml"/><Relationship Id="rId804" Type="http://schemas.openxmlformats.org/officeDocument/2006/relationships/image" Target="../media/image413.png"/><Relationship Id="rId541" Type="http://schemas.openxmlformats.org/officeDocument/2006/relationships/image" Target="../media/image16712.png"/><Relationship Id="rId4" Type="http://schemas.openxmlformats.org/officeDocument/2006/relationships/customXml" Target="../ink/ink6676.xml"/><Relationship Id="rId180" Type="http://schemas.openxmlformats.org/officeDocument/2006/relationships/customXml" Target="../ink/ink6749.xml"/><Relationship Id="rId236" Type="http://schemas.openxmlformats.org/officeDocument/2006/relationships/image" Target="../media/image16050.png"/><Relationship Id="rId278" Type="http://schemas.openxmlformats.org/officeDocument/2006/relationships/image" Target="../media/image16302.png"/><Relationship Id="rId846" Type="http://schemas.openxmlformats.org/officeDocument/2006/relationships/customXml" Target="../ink/ink7033.xml"/><Relationship Id="rId888" Type="http://schemas.openxmlformats.org/officeDocument/2006/relationships/customXml" Target="../ink/ink7057.xml"/><Relationship Id="rId303" Type="http://schemas.openxmlformats.org/officeDocument/2006/relationships/customXml" Target="../ink/ink6820.xml"/><Relationship Id="rId692" Type="http://schemas.openxmlformats.org/officeDocument/2006/relationships/customXml" Target="../ink/ink6912.xml"/><Relationship Id="rId706" Type="http://schemas.openxmlformats.org/officeDocument/2006/relationships/customXml" Target="../ink/ink6919.xml"/><Relationship Id="rId748" Type="http://schemas.openxmlformats.org/officeDocument/2006/relationships/customXml" Target="../ink/ink6940.xml"/><Relationship Id="rId485" Type="http://schemas.openxmlformats.org/officeDocument/2006/relationships/image" Target="../media/image16390.png"/><Relationship Id="rId913" Type="http://schemas.openxmlformats.org/officeDocument/2006/relationships/image" Target="../media/image1266.png"/><Relationship Id="rId955" Type="http://schemas.openxmlformats.org/officeDocument/2006/relationships/image" Target="../media/image1287.png"/><Relationship Id="rId42" Type="http://schemas.openxmlformats.org/officeDocument/2006/relationships/customXml" Target="../ink/ink6695.xml"/><Relationship Id="rId84" Type="http://schemas.openxmlformats.org/officeDocument/2006/relationships/image" Target="../media/image15430.png"/><Relationship Id="rId138" Type="http://schemas.openxmlformats.org/officeDocument/2006/relationships/customXml" Target="../ink/ink6731.xml"/><Relationship Id="rId345" Type="http://schemas.openxmlformats.org/officeDocument/2006/relationships/customXml" Target="../ink/ink6862.xml"/><Relationship Id="rId815" Type="http://schemas.openxmlformats.org/officeDocument/2006/relationships/customXml" Target="../ink/ink7002.xml"/><Relationship Id="rId191" Type="http://schemas.openxmlformats.org/officeDocument/2006/relationships/customXml" Target="../ink/ink6755.xml"/><Relationship Id="rId205" Type="http://schemas.openxmlformats.org/officeDocument/2006/relationships/customXml" Target="../ink/ink6762.xml"/><Relationship Id="rId247" Type="http://schemas.openxmlformats.org/officeDocument/2006/relationships/customXml" Target="../ink/ink6783.xml"/><Relationship Id="rId857" Type="http://schemas.openxmlformats.org/officeDocument/2006/relationships/image" Target="../media/image416.png"/><Relationship Id="rId899" Type="http://schemas.openxmlformats.org/officeDocument/2006/relationships/image" Target="../media/image1252.png"/><Relationship Id="rId107" Type="http://schemas.openxmlformats.org/officeDocument/2006/relationships/image" Target="../media/image15470.png"/><Relationship Id="rId289" Type="http://schemas.openxmlformats.org/officeDocument/2006/relationships/customXml" Target="../ink/ink6806.xml"/><Relationship Id="rId717" Type="http://schemas.openxmlformats.org/officeDocument/2006/relationships/image" Target="../media/image1768.png"/><Relationship Id="rId759" Type="http://schemas.openxmlformats.org/officeDocument/2006/relationships/customXml" Target="../ink/ink6947.xml"/><Relationship Id="rId924" Type="http://schemas.openxmlformats.org/officeDocument/2006/relationships/customXml" Target="../ink/ink7075.xml"/><Relationship Id="rId966" Type="http://schemas.openxmlformats.org/officeDocument/2006/relationships/customXml" Target="../ink/ink7097.xml"/><Relationship Id="rId11" Type="http://schemas.openxmlformats.org/officeDocument/2006/relationships/image" Target="../media/image15060.png"/><Relationship Id="rId53" Type="http://schemas.openxmlformats.org/officeDocument/2006/relationships/image" Target="../media/image15290.png"/><Relationship Id="rId149" Type="http://schemas.openxmlformats.org/officeDocument/2006/relationships/customXml" Target="../ink/ink6737.xml"/><Relationship Id="rId314" Type="http://schemas.openxmlformats.org/officeDocument/2006/relationships/customXml" Target="../ink/ink6831.xml"/><Relationship Id="rId356" Type="http://schemas.openxmlformats.org/officeDocument/2006/relationships/customXml" Target="../ink/ink6873.xml"/><Relationship Id="rId770" Type="http://schemas.openxmlformats.org/officeDocument/2006/relationships/customXml" Target="../ink/ink6958.xml"/><Relationship Id="rId521" Type="http://schemas.openxmlformats.org/officeDocument/2006/relationships/image" Target="../media/image16590.png"/><Relationship Id="rId563" Type="http://schemas.openxmlformats.org/officeDocument/2006/relationships/image" Target="../media/image1682.png"/><Relationship Id="rId160" Type="http://schemas.openxmlformats.org/officeDocument/2006/relationships/customXml" Target="../ink/ink6739.xml"/><Relationship Id="rId216" Type="http://schemas.openxmlformats.org/officeDocument/2006/relationships/image" Target="../media/image15950.png"/><Relationship Id="rId826" Type="http://schemas.openxmlformats.org/officeDocument/2006/relationships/customXml" Target="../ink/ink7013.xml"/><Relationship Id="rId868" Type="http://schemas.openxmlformats.org/officeDocument/2006/relationships/customXml" Target="../ink/ink7047.xml"/><Relationship Id="rId258" Type="http://schemas.openxmlformats.org/officeDocument/2006/relationships/image" Target="../media/image16191.png"/><Relationship Id="rId672" Type="http://schemas.openxmlformats.org/officeDocument/2006/relationships/customXml" Target="../ink/ink6902.xml"/><Relationship Id="rId728" Type="http://schemas.openxmlformats.org/officeDocument/2006/relationships/customXml" Target="../ink/ink6930.xml"/><Relationship Id="rId935" Type="http://schemas.openxmlformats.org/officeDocument/2006/relationships/image" Target="../media/image1277.png"/><Relationship Id="rId22" Type="http://schemas.openxmlformats.org/officeDocument/2006/relationships/customXml" Target="../ink/ink6685.xml"/><Relationship Id="rId325" Type="http://schemas.openxmlformats.org/officeDocument/2006/relationships/customXml" Target="../ink/ink6842.xml"/><Relationship Id="rId367" Type="http://schemas.openxmlformats.org/officeDocument/2006/relationships/customXml" Target="../ink/ink6884.xml"/><Relationship Id="rId977" Type="http://schemas.openxmlformats.org/officeDocument/2006/relationships/image" Target="../media/image1294.png"/><Relationship Id="rId171" Type="http://schemas.openxmlformats.org/officeDocument/2006/relationships/image" Target="../media/image15730.png"/><Relationship Id="rId227" Type="http://schemas.openxmlformats.org/officeDocument/2006/relationships/customXml" Target="../ink/ink6773.xml"/><Relationship Id="rId781" Type="http://schemas.openxmlformats.org/officeDocument/2006/relationships/customXml" Target="../ink/ink6969.xml"/><Relationship Id="rId837" Type="http://schemas.openxmlformats.org/officeDocument/2006/relationships/customXml" Target="../ink/ink7024.xml"/><Relationship Id="rId879" Type="http://schemas.openxmlformats.org/officeDocument/2006/relationships/image" Target="../media/image436.png"/><Relationship Id="rId269" Type="http://schemas.openxmlformats.org/officeDocument/2006/relationships/customXml" Target="../ink/ink6794.xml"/><Relationship Id="rId683" Type="http://schemas.openxmlformats.org/officeDocument/2006/relationships/image" Target="../media/image1748.png"/><Relationship Id="rId739" Type="http://schemas.openxmlformats.org/officeDocument/2006/relationships/image" Target="../media/image1781.png"/><Relationship Id="rId890" Type="http://schemas.openxmlformats.org/officeDocument/2006/relationships/customXml" Target="../ink/ink7058.xml"/><Relationship Id="rId904" Type="http://schemas.openxmlformats.org/officeDocument/2006/relationships/customXml" Target="../ink/ink7065.xml"/><Relationship Id="rId33" Type="http://schemas.openxmlformats.org/officeDocument/2006/relationships/image" Target="../media/image15190.png"/><Relationship Id="rId280" Type="http://schemas.openxmlformats.org/officeDocument/2006/relationships/image" Target="../media/image16312.png"/><Relationship Id="rId336" Type="http://schemas.openxmlformats.org/officeDocument/2006/relationships/customXml" Target="../ink/ink6853.xml"/><Relationship Id="rId501" Type="http://schemas.openxmlformats.org/officeDocument/2006/relationships/image" Target="../media/image16480.png"/><Relationship Id="rId543" Type="http://schemas.openxmlformats.org/officeDocument/2006/relationships/image" Target="../media/image16720.png"/><Relationship Id="rId946" Type="http://schemas.openxmlformats.org/officeDocument/2006/relationships/customXml" Target="../ink/ink7086.xml"/><Relationship Id="rId75" Type="http://schemas.openxmlformats.org/officeDocument/2006/relationships/image" Target="../media/image15390.png"/><Relationship Id="rId140" Type="http://schemas.openxmlformats.org/officeDocument/2006/relationships/customXml" Target="../ink/ink6732.xml"/><Relationship Id="rId182" Type="http://schemas.openxmlformats.org/officeDocument/2006/relationships/customXml" Target="../ink/ink6750.xml"/><Relationship Id="rId378" Type="http://schemas.openxmlformats.org/officeDocument/2006/relationships/customXml" Target="../ink/ink6895.xml"/><Relationship Id="rId750" Type="http://schemas.openxmlformats.org/officeDocument/2006/relationships/customXml" Target="../ink/ink6941.xml"/><Relationship Id="rId792" Type="http://schemas.openxmlformats.org/officeDocument/2006/relationships/customXml" Target="../ink/ink6980.xml"/><Relationship Id="rId806" Type="http://schemas.openxmlformats.org/officeDocument/2006/relationships/customXml" Target="../ink/ink6993.xml"/><Relationship Id="rId848" Type="http://schemas.openxmlformats.org/officeDocument/2006/relationships/customXml" Target="../ink/ink7035.xml"/><Relationship Id="rId6" Type="http://schemas.openxmlformats.org/officeDocument/2006/relationships/customXml" Target="../ink/ink6677.xml"/><Relationship Id="rId238" Type="http://schemas.openxmlformats.org/officeDocument/2006/relationships/image" Target="../media/image16060.png"/><Relationship Id="rId694" Type="http://schemas.openxmlformats.org/officeDocument/2006/relationships/customXml" Target="../ink/ink6913.xml"/><Relationship Id="rId708" Type="http://schemas.openxmlformats.org/officeDocument/2006/relationships/customXml" Target="../ink/ink6920.xml"/><Relationship Id="rId487" Type="http://schemas.openxmlformats.org/officeDocument/2006/relationships/image" Target="../media/image16412.png"/><Relationship Id="rId915" Type="http://schemas.openxmlformats.org/officeDocument/2006/relationships/image" Target="../media/image1267.png"/><Relationship Id="rId291" Type="http://schemas.openxmlformats.org/officeDocument/2006/relationships/customXml" Target="../ink/ink6808.xml"/><Relationship Id="rId305" Type="http://schemas.openxmlformats.org/officeDocument/2006/relationships/customXml" Target="../ink/ink6822.xml"/><Relationship Id="rId347" Type="http://schemas.openxmlformats.org/officeDocument/2006/relationships/customXml" Target="../ink/ink6864.xml"/><Relationship Id="rId957" Type="http://schemas.openxmlformats.org/officeDocument/2006/relationships/image" Target="../media/image1288.png"/><Relationship Id="rId44" Type="http://schemas.openxmlformats.org/officeDocument/2006/relationships/customXml" Target="../ink/ink6696.xml"/><Relationship Id="rId86" Type="http://schemas.openxmlformats.org/officeDocument/2006/relationships/image" Target="../media/image15440.png"/><Relationship Id="rId151" Type="http://schemas.openxmlformats.org/officeDocument/2006/relationships/customXml" Target="../ink/ink6738.xml"/><Relationship Id="rId761" Type="http://schemas.openxmlformats.org/officeDocument/2006/relationships/customXml" Target="../ink/ink6949.xml"/><Relationship Id="rId817" Type="http://schemas.openxmlformats.org/officeDocument/2006/relationships/customXml" Target="../ink/ink7004.xml"/><Relationship Id="rId859" Type="http://schemas.openxmlformats.org/officeDocument/2006/relationships/image" Target="../media/image417.png"/><Relationship Id="rId193" Type="http://schemas.openxmlformats.org/officeDocument/2006/relationships/customXml" Target="../ink/ink6756.xml"/><Relationship Id="rId207" Type="http://schemas.openxmlformats.org/officeDocument/2006/relationships/customXml" Target="../ink/ink6763.xml"/><Relationship Id="rId249" Type="http://schemas.openxmlformats.org/officeDocument/2006/relationships/customXml" Target="../ink/ink6784.xml"/><Relationship Id="rId663" Type="http://schemas.openxmlformats.org/officeDocument/2006/relationships/image" Target="../media/image1738.png"/><Relationship Id="rId870" Type="http://schemas.openxmlformats.org/officeDocument/2006/relationships/customXml" Target="../ink/ink7048.xml"/><Relationship Id="rId13" Type="http://schemas.openxmlformats.org/officeDocument/2006/relationships/image" Target="../media/image15070.png"/><Relationship Id="rId109" Type="http://schemas.openxmlformats.org/officeDocument/2006/relationships/customXml" Target="../ink/ink6721.xml"/><Relationship Id="rId260" Type="http://schemas.openxmlformats.org/officeDocument/2006/relationships/image" Target="../media/image16214.png"/><Relationship Id="rId316" Type="http://schemas.openxmlformats.org/officeDocument/2006/relationships/customXml" Target="../ink/ink6833.xml"/><Relationship Id="rId719" Type="http://schemas.openxmlformats.org/officeDocument/2006/relationships/image" Target="../media/image1769.png"/><Relationship Id="rId523" Type="http://schemas.openxmlformats.org/officeDocument/2006/relationships/image" Target="../media/image16612.png"/><Relationship Id="rId926" Type="http://schemas.openxmlformats.org/officeDocument/2006/relationships/customXml" Target="../ink/ink7076.xml"/><Relationship Id="rId968" Type="http://schemas.openxmlformats.org/officeDocument/2006/relationships/customXml" Target="../ink/ink7099.xml"/><Relationship Id="rId55" Type="http://schemas.openxmlformats.org/officeDocument/2006/relationships/image" Target="../media/image15301.png"/><Relationship Id="rId358" Type="http://schemas.openxmlformats.org/officeDocument/2006/relationships/customXml" Target="../ink/ink6875.xml"/><Relationship Id="rId730" Type="http://schemas.openxmlformats.org/officeDocument/2006/relationships/customXml" Target="../ink/ink6931.xml"/><Relationship Id="rId772" Type="http://schemas.openxmlformats.org/officeDocument/2006/relationships/customXml" Target="../ink/ink6960.xml"/><Relationship Id="rId828" Type="http://schemas.openxmlformats.org/officeDocument/2006/relationships/customXml" Target="../ink/ink7015.xml"/><Relationship Id="rId565" Type="http://schemas.openxmlformats.org/officeDocument/2006/relationships/image" Target="../media/image1683.png"/><Relationship Id="rId162" Type="http://schemas.openxmlformats.org/officeDocument/2006/relationships/customXml" Target="../ink/ink6740.xml"/><Relationship Id="rId218" Type="http://schemas.openxmlformats.org/officeDocument/2006/relationships/image" Target="../media/image15960.png"/><Relationship Id="rId271" Type="http://schemas.openxmlformats.org/officeDocument/2006/relationships/customXml" Target="../ink/ink6795.xml"/><Relationship Id="rId674" Type="http://schemas.openxmlformats.org/officeDocument/2006/relationships/customXml" Target="../ink/ink6903.xml"/><Relationship Id="rId881" Type="http://schemas.openxmlformats.org/officeDocument/2006/relationships/image" Target="../media/image437.png"/><Relationship Id="rId937" Type="http://schemas.openxmlformats.org/officeDocument/2006/relationships/image" Target="../media/image1278.png"/><Relationship Id="rId979" Type="http://schemas.openxmlformats.org/officeDocument/2006/relationships/image" Target="../media/image1295.png"/><Relationship Id="rId24" Type="http://schemas.openxmlformats.org/officeDocument/2006/relationships/customXml" Target="../ink/ink6686.xml"/><Relationship Id="rId327" Type="http://schemas.openxmlformats.org/officeDocument/2006/relationships/customXml" Target="../ink/ink6844.xml"/><Relationship Id="rId369" Type="http://schemas.openxmlformats.org/officeDocument/2006/relationships/customXml" Target="../ink/ink6886.xml"/><Relationship Id="rId741" Type="http://schemas.openxmlformats.org/officeDocument/2006/relationships/image" Target="../media/image1782.png"/><Relationship Id="rId783" Type="http://schemas.openxmlformats.org/officeDocument/2006/relationships/customXml" Target="../ink/ink6971.xml"/><Relationship Id="rId839" Type="http://schemas.openxmlformats.org/officeDocument/2006/relationships/customXml" Target="../ink/ink7026.xml"/><Relationship Id="rId173" Type="http://schemas.openxmlformats.org/officeDocument/2006/relationships/image" Target="../media/image15740.png"/><Relationship Id="rId229" Type="http://schemas.openxmlformats.org/officeDocument/2006/relationships/customXml" Target="../ink/ink6774.xml"/><Relationship Id="rId380" Type="http://schemas.openxmlformats.org/officeDocument/2006/relationships/customXml" Target="../ink/ink6897.xml"/><Relationship Id="rId240" Type="http://schemas.openxmlformats.org/officeDocument/2006/relationships/image" Target="../media/image16070.png"/><Relationship Id="rId685" Type="http://schemas.openxmlformats.org/officeDocument/2006/relationships/image" Target="../media/image1749.png"/><Relationship Id="rId850" Type="http://schemas.openxmlformats.org/officeDocument/2006/relationships/customXml" Target="../ink/ink7037.xml"/><Relationship Id="rId892" Type="http://schemas.openxmlformats.org/officeDocument/2006/relationships/customXml" Target="../ink/ink7059.xml"/><Relationship Id="rId906" Type="http://schemas.openxmlformats.org/officeDocument/2006/relationships/customXml" Target="../ink/ink7066.xml"/><Relationship Id="rId948" Type="http://schemas.openxmlformats.org/officeDocument/2006/relationships/customXml" Target="../ink/ink7087.xml"/><Relationship Id="rId35" Type="http://schemas.openxmlformats.org/officeDocument/2006/relationships/image" Target="../media/image15201.png"/><Relationship Id="rId77" Type="http://schemas.openxmlformats.org/officeDocument/2006/relationships/image" Target="../media/image15401.png"/><Relationship Id="rId282" Type="http://schemas.openxmlformats.org/officeDocument/2006/relationships/image" Target="../media/image16321.png"/><Relationship Id="rId338" Type="http://schemas.openxmlformats.org/officeDocument/2006/relationships/customXml" Target="../ink/ink6855.xml"/><Relationship Id="rId710" Type="http://schemas.openxmlformats.org/officeDocument/2006/relationships/customXml" Target="../ink/ink6921.xml"/><Relationship Id="rId752" Type="http://schemas.openxmlformats.org/officeDocument/2006/relationships/customXml" Target="../ink/ink6942.xml"/><Relationship Id="rId808" Type="http://schemas.openxmlformats.org/officeDocument/2006/relationships/customXml" Target="../ink/ink6995.xml"/><Relationship Id="rId503" Type="http://schemas.openxmlformats.org/officeDocument/2006/relationships/image" Target="../media/image16490.png"/><Relationship Id="rId545" Type="http://schemas.openxmlformats.org/officeDocument/2006/relationships/image" Target="../media/image1673.png"/><Relationship Id="rId8" Type="http://schemas.openxmlformats.org/officeDocument/2006/relationships/customXml" Target="../ink/ink6678.xml"/><Relationship Id="rId142" Type="http://schemas.openxmlformats.org/officeDocument/2006/relationships/customXml" Target="../ink/ink6733.xml"/><Relationship Id="rId184" Type="http://schemas.openxmlformats.org/officeDocument/2006/relationships/customXml" Target="../ink/ink6751.xml"/><Relationship Id="rId794" Type="http://schemas.openxmlformats.org/officeDocument/2006/relationships/customXml" Target="../ink/ink6982.xml"/><Relationship Id="rId251" Type="http://schemas.openxmlformats.org/officeDocument/2006/relationships/customXml" Target="../ink/ink6785.xml"/><Relationship Id="rId696" Type="http://schemas.openxmlformats.org/officeDocument/2006/relationships/customXml" Target="../ink/ink6914.xml"/><Relationship Id="rId489" Type="http://schemas.openxmlformats.org/officeDocument/2006/relationships/image" Target="../media/image16420.png"/><Relationship Id="rId861" Type="http://schemas.openxmlformats.org/officeDocument/2006/relationships/image" Target="../media/image418.png"/><Relationship Id="rId917" Type="http://schemas.openxmlformats.org/officeDocument/2006/relationships/image" Target="../media/image1268.png"/><Relationship Id="rId959" Type="http://schemas.openxmlformats.org/officeDocument/2006/relationships/image" Target="../media/image1289.png"/><Relationship Id="rId46" Type="http://schemas.openxmlformats.org/officeDocument/2006/relationships/customXml" Target="../ink/ink6697.xml"/><Relationship Id="rId293" Type="http://schemas.openxmlformats.org/officeDocument/2006/relationships/customXml" Target="../ink/ink6810.xml"/><Relationship Id="rId307" Type="http://schemas.openxmlformats.org/officeDocument/2006/relationships/customXml" Target="../ink/ink6824.xml"/><Relationship Id="rId349" Type="http://schemas.openxmlformats.org/officeDocument/2006/relationships/customXml" Target="../ink/ink6866.xml"/><Relationship Id="rId721" Type="http://schemas.openxmlformats.org/officeDocument/2006/relationships/image" Target="../media/image1771.png"/><Relationship Id="rId763" Type="http://schemas.openxmlformats.org/officeDocument/2006/relationships/customXml" Target="../ink/ink6951.xml"/><Relationship Id="rId88" Type="http://schemas.openxmlformats.org/officeDocument/2006/relationships/image" Target="../media/image15450.png"/><Relationship Id="rId111" Type="http://schemas.openxmlformats.org/officeDocument/2006/relationships/customXml" Target="../ink/ink6723.xml"/><Relationship Id="rId195" Type="http://schemas.openxmlformats.org/officeDocument/2006/relationships/customXml" Target="../ink/ink6757.xml"/><Relationship Id="rId209" Type="http://schemas.openxmlformats.org/officeDocument/2006/relationships/customXml" Target="../ink/ink6764.xml"/><Relationship Id="rId360" Type="http://schemas.openxmlformats.org/officeDocument/2006/relationships/customXml" Target="../ink/ink6877.xml"/><Relationship Id="rId819" Type="http://schemas.openxmlformats.org/officeDocument/2006/relationships/customXml" Target="../ink/ink7006.xml"/><Relationship Id="rId970" Type="http://schemas.openxmlformats.org/officeDocument/2006/relationships/customXml" Target="../ink/ink7101.xml"/><Relationship Id="rId220" Type="http://schemas.openxmlformats.org/officeDocument/2006/relationships/image" Target="../media/image15970.png"/><Relationship Id="rId665" Type="http://schemas.openxmlformats.org/officeDocument/2006/relationships/image" Target="../media/image1739.png"/><Relationship Id="rId830" Type="http://schemas.openxmlformats.org/officeDocument/2006/relationships/customXml" Target="../ink/ink7017.xml"/><Relationship Id="rId872" Type="http://schemas.openxmlformats.org/officeDocument/2006/relationships/customXml" Target="../ink/ink7049.xml"/><Relationship Id="rId928" Type="http://schemas.openxmlformats.org/officeDocument/2006/relationships/customXml" Target="../ink/ink7077.xml"/><Relationship Id="rId15" Type="http://schemas.openxmlformats.org/officeDocument/2006/relationships/image" Target="../media/image15080.png"/><Relationship Id="rId57" Type="http://schemas.openxmlformats.org/officeDocument/2006/relationships/image" Target="../media/image4.png"/><Relationship Id="rId262" Type="http://schemas.openxmlformats.org/officeDocument/2006/relationships/image" Target="../media/image16221.png"/><Relationship Id="rId318" Type="http://schemas.openxmlformats.org/officeDocument/2006/relationships/customXml" Target="../ink/ink6835.xml"/><Relationship Id="rId732" Type="http://schemas.openxmlformats.org/officeDocument/2006/relationships/customXml" Target="../ink/ink6932.xml"/><Relationship Id="rId525" Type="http://schemas.openxmlformats.org/officeDocument/2006/relationships/image" Target="../media/image16620.png"/><Relationship Id="rId567" Type="http://schemas.openxmlformats.org/officeDocument/2006/relationships/image" Target="../media/image1684.png"/><Relationship Id="rId164" Type="http://schemas.openxmlformats.org/officeDocument/2006/relationships/customXml" Target="../ink/ink6741.xml"/><Relationship Id="rId371" Type="http://schemas.openxmlformats.org/officeDocument/2006/relationships/customXml" Target="../ink/ink6888.xml"/><Relationship Id="rId774" Type="http://schemas.openxmlformats.org/officeDocument/2006/relationships/customXml" Target="../ink/ink6962.xml"/><Relationship Id="rId676" Type="http://schemas.openxmlformats.org/officeDocument/2006/relationships/customXml" Target="../ink/ink6904.xml"/><Relationship Id="rId841" Type="http://schemas.openxmlformats.org/officeDocument/2006/relationships/customXml" Target="../ink/ink7028.xml"/><Relationship Id="rId883" Type="http://schemas.openxmlformats.org/officeDocument/2006/relationships/image" Target="../media/image793.png"/><Relationship Id="rId26" Type="http://schemas.openxmlformats.org/officeDocument/2006/relationships/customXml" Target="../ink/ink6687.xml"/><Relationship Id="rId231" Type="http://schemas.openxmlformats.org/officeDocument/2006/relationships/customXml" Target="../ink/ink6775.xml"/><Relationship Id="rId273" Type="http://schemas.openxmlformats.org/officeDocument/2006/relationships/customXml" Target="../ink/ink6796.xml"/><Relationship Id="rId329" Type="http://schemas.openxmlformats.org/officeDocument/2006/relationships/customXml" Target="../ink/ink6846.xml"/><Relationship Id="rId701" Type="http://schemas.openxmlformats.org/officeDocument/2006/relationships/image" Target="../media/image1758.png"/><Relationship Id="rId939" Type="http://schemas.openxmlformats.org/officeDocument/2006/relationships/image" Target="../media/image1279.png"/><Relationship Id="rId68" Type="http://schemas.openxmlformats.org/officeDocument/2006/relationships/customXml" Target="../ink/ink6705.xml"/><Relationship Id="rId133" Type="http://schemas.openxmlformats.org/officeDocument/2006/relationships/image" Target="../media/image15550.png"/><Relationship Id="rId175" Type="http://schemas.openxmlformats.org/officeDocument/2006/relationships/image" Target="../media/image15750.png"/><Relationship Id="rId340" Type="http://schemas.openxmlformats.org/officeDocument/2006/relationships/customXml" Target="../ink/ink6857.xml"/><Relationship Id="rId743" Type="http://schemas.openxmlformats.org/officeDocument/2006/relationships/image" Target="../media/image1783.png"/><Relationship Id="rId785" Type="http://schemas.openxmlformats.org/officeDocument/2006/relationships/customXml" Target="../ink/ink6973.xml"/><Relationship Id="rId950" Type="http://schemas.openxmlformats.org/officeDocument/2006/relationships/customXml" Target="../ink/ink7088.xml"/><Relationship Id="rId200" Type="http://schemas.openxmlformats.org/officeDocument/2006/relationships/image" Target="../media/image15870.png"/><Relationship Id="rId687" Type="http://schemas.openxmlformats.org/officeDocument/2006/relationships/image" Target="../media/image1751.png"/><Relationship Id="rId810" Type="http://schemas.openxmlformats.org/officeDocument/2006/relationships/customXml" Target="../ink/ink6997.xml"/><Relationship Id="rId852" Type="http://schemas.openxmlformats.org/officeDocument/2006/relationships/customXml" Target="../ink/ink7039.xml"/><Relationship Id="rId908" Type="http://schemas.openxmlformats.org/officeDocument/2006/relationships/customXml" Target="../ink/ink7067.xml"/><Relationship Id="rId242" Type="http://schemas.openxmlformats.org/officeDocument/2006/relationships/image" Target="../media/image16081.png"/><Relationship Id="rId284" Type="http://schemas.openxmlformats.org/officeDocument/2006/relationships/image" Target="../media/image16331.png"/><Relationship Id="rId712" Type="http://schemas.openxmlformats.org/officeDocument/2006/relationships/customXml" Target="../ink/ink6922.xml"/><Relationship Id="rId491" Type="http://schemas.openxmlformats.org/officeDocument/2006/relationships/image" Target="../media/image16430.png"/><Relationship Id="rId505" Type="http://schemas.openxmlformats.org/officeDocument/2006/relationships/image" Target="../media/image16512.png"/><Relationship Id="rId894" Type="http://schemas.openxmlformats.org/officeDocument/2006/relationships/customXml" Target="../ink/ink7060.xml"/><Relationship Id="rId37" Type="http://schemas.openxmlformats.org/officeDocument/2006/relationships/image" Target="../media/image15210.png"/><Relationship Id="rId79" Type="http://schemas.openxmlformats.org/officeDocument/2006/relationships/image" Target="../media/image15411.png"/><Relationship Id="rId144" Type="http://schemas.openxmlformats.org/officeDocument/2006/relationships/customXml" Target="../ink/ink6734.xml"/><Relationship Id="rId754" Type="http://schemas.openxmlformats.org/officeDocument/2006/relationships/customXml" Target="../ink/ink6943.xml"/><Relationship Id="rId796" Type="http://schemas.openxmlformats.org/officeDocument/2006/relationships/customXml" Target="../ink/ink6984.xml"/><Relationship Id="rId547" Type="http://schemas.openxmlformats.org/officeDocument/2006/relationships/image" Target="../media/image1674.png"/><Relationship Id="rId961" Type="http://schemas.openxmlformats.org/officeDocument/2006/relationships/image" Target="../media/image1290.png"/><Relationship Id="rId90" Type="http://schemas.openxmlformats.org/officeDocument/2006/relationships/customXml" Target="../ink/ink6717.xml"/><Relationship Id="rId186" Type="http://schemas.openxmlformats.org/officeDocument/2006/relationships/customXml" Target="../ink/ink6752.xml"/><Relationship Id="rId351" Type="http://schemas.openxmlformats.org/officeDocument/2006/relationships/customXml" Target="../ink/ink6868.xml"/><Relationship Id="rId821" Type="http://schemas.openxmlformats.org/officeDocument/2006/relationships/customXml" Target="../ink/ink7008.xml"/><Relationship Id="rId863" Type="http://schemas.openxmlformats.org/officeDocument/2006/relationships/image" Target="../media/image419.png"/><Relationship Id="rId211" Type="http://schemas.openxmlformats.org/officeDocument/2006/relationships/customXml" Target="../ink/ink6765.xml"/><Relationship Id="rId253" Type="http://schemas.openxmlformats.org/officeDocument/2006/relationships/customXml" Target="../ink/ink6786.xml"/><Relationship Id="rId295" Type="http://schemas.openxmlformats.org/officeDocument/2006/relationships/customXml" Target="../ink/ink6812.xml"/><Relationship Id="rId309" Type="http://schemas.openxmlformats.org/officeDocument/2006/relationships/customXml" Target="../ink/ink6826.xml"/><Relationship Id="rId698" Type="http://schemas.openxmlformats.org/officeDocument/2006/relationships/customXml" Target="../ink/ink6915.xml"/><Relationship Id="rId919" Type="http://schemas.openxmlformats.org/officeDocument/2006/relationships/image" Target="../media/image1269.png"/><Relationship Id="rId48" Type="http://schemas.openxmlformats.org/officeDocument/2006/relationships/customXml" Target="../ink/ink6698.xml"/><Relationship Id="rId113" Type="http://schemas.openxmlformats.org/officeDocument/2006/relationships/customXml" Target="../ink/ink6725.xml"/><Relationship Id="rId320" Type="http://schemas.openxmlformats.org/officeDocument/2006/relationships/customXml" Target="../ink/ink6837.xml"/><Relationship Id="rId723" Type="http://schemas.openxmlformats.org/officeDocument/2006/relationships/image" Target="../media/image1772.png"/><Relationship Id="rId765" Type="http://schemas.openxmlformats.org/officeDocument/2006/relationships/customXml" Target="../ink/ink6953.xml"/><Relationship Id="rId930" Type="http://schemas.openxmlformats.org/officeDocument/2006/relationships/customXml" Target="../ink/ink7078.xml"/><Relationship Id="rId972" Type="http://schemas.openxmlformats.org/officeDocument/2006/relationships/customXml" Target="../ink/ink7103.xml"/><Relationship Id="rId197" Type="http://schemas.openxmlformats.org/officeDocument/2006/relationships/customXml" Target="../ink/ink6758.xml"/><Relationship Id="rId362" Type="http://schemas.openxmlformats.org/officeDocument/2006/relationships/customXml" Target="../ink/ink6879.xml"/><Relationship Id="rId832" Type="http://schemas.openxmlformats.org/officeDocument/2006/relationships/customXml" Target="../ink/ink7019.xml"/><Relationship Id="rId222" Type="http://schemas.openxmlformats.org/officeDocument/2006/relationships/image" Target="../media/image15980.png"/><Relationship Id="rId264" Type="http://schemas.openxmlformats.org/officeDocument/2006/relationships/image" Target="../media/image16231.png"/><Relationship Id="rId667" Type="http://schemas.openxmlformats.org/officeDocument/2006/relationships/image" Target="../media/image1740.png"/><Relationship Id="rId874" Type="http://schemas.openxmlformats.org/officeDocument/2006/relationships/customXml" Target="../ink/ink7050.xml"/><Relationship Id="rId17" Type="http://schemas.openxmlformats.org/officeDocument/2006/relationships/image" Target="../media/image15090.png"/><Relationship Id="rId59" Type="http://schemas.openxmlformats.org/officeDocument/2006/relationships/image" Target="../media/image15311.png"/><Relationship Id="rId734" Type="http://schemas.openxmlformats.org/officeDocument/2006/relationships/customXml" Target="../ink/ink6933.xml"/><Relationship Id="rId776" Type="http://schemas.openxmlformats.org/officeDocument/2006/relationships/customXml" Target="../ink/ink6964.xml"/><Relationship Id="rId527" Type="http://schemas.openxmlformats.org/officeDocument/2006/relationships/image" Target="../media/image16630.png"/><Relationship Id="rId941" Type="http://schemas.openxmlformats.org/officeDocument/2006/relationships/image" Target="../media/image1280.png"/><Relationship Id="rId70" Type="http://schemas.openxmlformats.org/officeDocument/2006/relationships/customXml" Target="../ink/ink6706.xml"/><Relationship Id="rId166" Type="http://schemas.openxmlformats.org/officeDocument/2006/relationships/customXml" Target="../ink/ink6742.xml"/><Relationship Id="rId331" Type="http://schemas.openxmlformats.org/officeDocument/2006/relationships/customXml" Target="../ink/ink6848.xml"/><Relationship Id="rId373" Type="http://schemas.openxmlformats.org/officeDocument/2006/relationships/customXml" Target="../ink/ink6890.xml"/><Relationship Id="rId801" Type="http://schemas.openxmlformats.org/officeDocument/2006/relationships/customXml" Target="../ink/ink6989.xml"/><Relationship Id="rId1" Type="http://schemas.openxmlformats.org/officeDocument/2006/relationships/slideLayout" Target="../slideLayouts/slideLayout1.xml"/><Relationship Id="rId233" Type="http://schemas.openxmlformats.org/officeDocument/2006/relationships/customXml" Target="../ink/ink6776.xml"/><Relationship Id="rId678" Type="http://schemas.openxmlformats.org/officeDocument/2006/relationships/customXml" Target="../ink/ink6905.xml"/><Relationship Id="rId843" Type="http://schemas.openxmlformats.org/officeDocument/2006/relationships/customXml" Target="../ink/ink7030.xml"/><Relationship Id="rId885" Type="http://schemas.openxmlformats.org/officeDocument/2006/relationships/image" Target="../media/image834.png"/><Relationship Id="rId28" Type="http://schemas.openxmlformats.org/officeDocument/2006/relationships/customXml" Target="../ink/ink6688.xml"/><Relationship Id="rId275" Type="http://schemas.openxmlformats.org/officeDocument/2006/relationships/customXml" Target="../ink/ink6797.xml"/><Relationship Id="rId300" Type="http://schemas.openxmlformats.org/officeDocument/2006/relationships/customXml" Target="../ink/ink6817.xml"/><Relationship Id="rId703" Type="http://schemas.openxmlformats.org/officeDocument/2006/relationships/image" Target="../media/image1759.png"/><Relationship Id="rId745" Type="http://schemas.openxmlformats.org/officeDocument/2006/relationships/image" Target="../media/image1784.png"/><Relationship Id="rId910" Type="http://schemas.openxmlformats.org/officeDocument/2006/relationships/customXml" Target="../ink/ink7068.xml"/><Relationship Id="rId952" Type="http://schemas.openxmlformats.org/officeDocument/2006/relationships/customXml" Target="../ink/ink7089.xml"/><Relationship Id="rId81" Type="http://schemas.openxmlformats.org/officeDocument/2006/relationships/image" Target="../media/image15420.png"/><Relationship Id="rId135" Type="http://schemas.openxmlformats.org/officeDocument/2006/relationships/image" Target="../media/image15560.png"/><Relationship Id="rId177" Type="http://schemas.openxmlformats.org/officeDocument/2006/relationships/image" Target="../media/image15760.png"/><Relationship Id="rId342" Type="http://schemas.openxmlformats.org/officeDocument/2006/relationships/customXml" Target="../ink/ink6859.xml"/><Relationship Id="rId787" Type="http://schemas.openxmlformats.org/officeDocument/2006/relationships/customXml" Target="../ink/ink6975.xml"/><Relationship Id="rId812" Type="http://schemas.openxmlformats.org/officeDocument/2006/relationships/customXml" Target="../ink/ink6999.xml"/><Relationship Id="rId202" Type="http://schemas.openxmlformats.org/officeDocument/2006/relationships/image" Target="../media/image15880.png"/><Relationship Id="rId244" Type="http://schemas.openxmlformats.org/officeDocument/2006/relationships/image" Target="../media/image16091.png"/><Relationship Id="rId689" Type="http://schemas.openxmlformats.org/officeDocument/2006/relationships/image" Target="../media/image1752.png"/><Relationship Id="rId854" Type="http://schemas.openxmlformats.org/officeDocument/2006/relationships/customXml" Target="../ink/ink7040.xml"/><Relationship Id="rId896" Type="http://schemas.openxmlformats.org/officeDocument/2006/relationships/customXml" Target="../ink/ink7061.xml"/><Relationship Id="rId39" Type="http://schemas.openxmlformats.org/officeDocument/2006/relationships/image" Target="../media/image15220.png"/><Relationship Id="rId286" Type="http://schemas.openxmlformats.org/officeDocument/2006/relationships/customXml" Target="../ink/ink6803.xml"/><Relationship Id="rId714" Type="http://schemas.openxmlformats.org/officeDocument/2006/relationships/customXml" Target="../ink/ink6923.xml"/><Relationship Id="rId756" Type="http://schemas.openxmlformats.org/officeDocument/2006/relationships/customXml" Target="../ink/ink6944.xml"/><Relationship Id="rId493" Type="http://schemas.openxmlformats.org/officeDocument/2006/relationships/image" Target="../media/image16440.png"/><Relationship Id="rId507" Type="http://schemas.openxmlformats.org/officeDocument/2006/relationships/image" Target="../media/image16520.png"/><Relationship Id="rId549" Type="http://schemas.openxmlformats.org/officeDocument/2006/relationships/image" Target="../media/image1675.png"/><Relationship Id="rId921" Type="http://schemas.openxmlformats.org/officeDocument/2006/relationships/image" Target="../media/image1270.png"/><Relationship Id="rId50" Type="http://schemas.openxmlformats.org/officeDocument/2006/relationships/customXml" Target="../ink/ink6699.xml"/><Relationship Id="rId146" Type="http://schemas.openxmlformats.org/officeDocument/2006/relationships/customXml" Target="../ink/ink6735.xml"/><Relationship Id="rId188" Type="http://schemas.openxmlformats.org/officeDocument/2006/relationships/customXml" Target="../ink/ink6753.xml"/><Relationship Id="rId311" Type="http://schemas.openxmlformats.org/officeDocument/2006/relationships/customXml" Target="../ink/ink6828.xml"/><Relationship Id="rId353" Type="http://schemas.openxmlformats.org/officeDocument/2006/relationships/customXml" Target="../ink/ink6870.xml"/><Relationship Id="rId798" Type="http://schemas.openxmlformats.org/officeDocument/2006/relationships/customXml" Target="../ink/ink6986.xml"/><Relationship Id="rId963" Type="http://schemas.openxmlformats.org/officeDocument/2006/relationships/image" Target="../media/image1291.png"/><Relationship Id="rId92" Type="http://schemas.openxmlformats.org/officeDocument/2006/relationships/customXml" Target="../ink/ink6719.xml"/><Relationship Id="rId213" Type="http://schemas.openxmlformats.org/officeDocument/2006/relationships/customXml" Target="../ink/ink6766.xml"/><Relationship Id="rId823" Type="http://schemas.openxmlformats.org/officeDocument/2006/relationships/customXml" Target="../ink/ink7010.xml"/><Relationship Id="rId865" Type="http://schemas.openxmlformats.org/officeDocument/2006/relationships/image" Target="../media/image420.png"/><Relationship Id="rId255" Type="http://schemas.openxmlformats.org/officeDocument/2006/relationships/customXml" Target="../ink/ink6787.xml"/><Relationship Id="rId297" Type="http://schemas.openxmlformats.org/officeDocument/2006/relationships/customXml" Target="../ink/ink6814.xml"/><Relationship Id="rId725" Type="http://schemas.openxmlformats.org/officeDocument/2006/relationships/image" Target="../media/image1773.png"/><Relationship Id="rId932" Type="http://schemas.openxmlformats.org/officeDocument/2006/relationships/customXml" Target="../ink/ink7079.xml"/><Relationship Id="rId115" Type="http://schemas.openxmlformats.org/officeDocument/2006/relationships/customXml" Target="../ink/ink6727.xml"/><Relationship Id="rId322" Type="http://schemas.openxmlformats.org/officeDocument/2006/relationships/customXml" Target="../ink/ink6839.xml"/><Relationship Id="rId364" Type="http://schemas.openxmlformats.org/officeDocument/2006/relationships/customXml" Target="../ink/ink6881.xml"/><Relationship Id="rId767" Type="http://schemas.openxmlformats.org/officeDocument/2006/relationships/customXml" Target="../ink/ink6955.xml"/><Relationship Id="rId974" Type="http://schemas.openxmlformats.org/officeDocument/2006/relationships/customXml" Target="../ink/ink7104.xml"/><Relationship Id="rId61" Type="http://schemas.openxmlformats.org/officeDocument/2006/relationships/image" Target="../media/image15320.png"/><Relationship Id="rId199" Type="http://schemas.openxmlformats.org/officeDocument/2006/relationships/customXml" Target="../ink/ink6759.xml"/><Relationship Id="rId669" Type="http://schemas.openxmlformats.org/officeDocument/2006/relationships/image" Target="../media/image1741.png"/><Relationship Id="rId834" Type="http://schemas.openxmlformats.org/officeDocument/2006/relationships/customXml" Target="../ink/ink7021.xml"/><Relationship Id="rId876" Type="http://schemas.openxmlformats.org/officeDocument/2006/relationships/customXml" Target="../ink/ink7051.xml"/><Relationship Id="rId19" Type="http://schemas.openxmlformats.org/officeDocument/2006/relationships/image" Target="../media/image15111.png"/><Relationship Id="rId224" Type="http://schemas.openxmlformats.org/officeDocument/2006/relationships/image" Target="../media/image15990.png"/><Relationship Id="rId266" Type="http://schemas.openxmlformats.org/officeDocument/2006/relationships/image" Target="../media/image16241.png"/><Relationship Id="rId680" Type="http://schemas.openxmlformats.org/officeDocument/2006/relationships/customXml" Target="../ink/ink6906.xml"/><Relationship Id="rId736" Type="http://schemas.openxmlformats.org/officeDocument/2006/relationships/customXml" Target="../ink/ink6934.xml"/><Relationship Id="rId529" Type="http://schemas.openxmlformats.org/officeDocument/2006/relationships/image" Target="../media/image16640.png"/><Relationship Id="rId901" Type="http://schemas.openxmlformats.org/officeDocument/2006/relationships/image" Target="../media/image1259.png"/><Relationship Id="rId30" Type="http://schemas.openxmlformats.org/officeDocument/2006/relationships/customXml" Target="../ink/ink6689.xml"/><Relationship Id="rId168" Type="http://schemas.openxmlformats.org/officeDocument/2006/relationships/customXml" Target="../ink/ink6743.xml"/><Relationship Id="rId333" Type="http://schemas.openxmlformats.org/officeDocument/2006/relationships/customXml" Target="../ink/ink6850.xml"/><Relationship Id="rId778" Type="http://schemas.openxmlformats.org/officeDocument/2006/relationships/customXml" Target="../ink/ink6966.xml"/><Relationship Id="rId943" Type="http://schemas.openxmlformats.org/officeDocument/2006/relationships/image" Target="../media/image1281.png"/><Relationship Id="rId72" Type="http://schemas.openxmlformats.org/officeDocument/2006/relationships/customXml" Target="../ink/ink6707.xml"/><Relationship Id="rId375" Type="http://schemas.openxmlformats.org/officeDocument/2006/relationships/customXml" Target="../ink/ink6892.xml"/><Relationship Id="rId803" Type="http://schemas.openxmlformats.org/officeDocument/2006/relationships/customXml" Target="../ink/ink6991.xml"/><Relationship Id="rId845" Type="http://schemas.openxmlformats.org/officeDocument/2006/relationships/customXml" Target="../ink/ink7032.xml"/><Relationship Id="rId3" Type="http://schemas.openxmlformats.org/officeDocument/2006/relationships/image" Target="../media/image15020.png"/><Relationship Id="rId235" Type="http://schemas.openxmlformats.org/officeDocument/2006/relationships/customXml" Target="../ink/ink6777.xml"/><Relationship Id="rId277" Type="http://schemas.openxmlformats.org/officeDocument/2006/relationships/customXml" Target="../ink/ink6798.xml"/><Relationship Id="rId705" Type="http://schemas.openxmlformats.org/officeDocument/2006/relationships/image" Target="../media/image1762.png"/><Relationship Id="rId887" Type="http://schemas.openxmlformats.org/officeDocument/2006/relationships/image" Target="../media/image853.png"/><Relationship Id="rId137" Type="http://schemas.openxmlformats.org/officeDocument/2006/relationships/image" Target="../media/image15570.png"/><Relationship Id="rId302" Type="http://schemas.openxmlformats.org/officeDocument/2006/relationships/customXml" Target="../ink/ink6819.xml"/><Relationship Id="rId344" Type="http://schemas.openxmlformats.org/officeDocument/2006/relationships/customXml" Target="../ink/ink6861.xml"/><Relationship Id="rId691" Type="http://schemas.openxmlformats.org/officeDocument/2006/relationships/image" Target="../media/image1753.png"/><Relationship Id="rId747" Type="http://schemas.openxmlformats.org/officeDocument/2006/relationships/image" Target="../media/image1785.png"/><Relationship Id="rId789" Type="http://schemas.openxmlformats.org/officeDocument/2006/relationships/customXml" Target="../ink/ink6977.xml"/><Relationship Id="rId912" Type="http://schemas.openxmlformats.org/officeDocument/2006/relationships/customXml" Target="../ink/ink7069.xml"/><Relationship Id="rId954" Type="http://schemas.openxmlformats.org/officeDocument/2006/relationships/customXml" Target="../ink/ink7090.xml"/><Relationship Id="rId41" Type="http://schemas.openxmlformats.org/officeDocument/2006/relationships/image" Target="../media/image15230.png"/><Relationship Id="rId83" Type="http://schemas.openxmlformats.org/officeDocument/2006/relationships/customXml" Target="../ink/ink6713.xml"/><Relationship Id="rId179" Type="http://schemas.openxmlformats.org/officeDocument/2006/relationships/image" Target="../media/image15770.png"/><Relationship Id="rId814" Type="http://schemas.openxmlformats.org/officeDocument/2006/relationships/customXml" Target="../ink/ink7001.xml"/><Relationship Id="rId551" Type="http://schemas.openxmlformats.org/officeDocument/2006/relationships/image" Target="../media/image1676.png"/><Relationship Id="rId856" Type="http://schemas.openxmlformats.org/officeDocument/2006/relationships/customXml" Target="../ink/ink7041.xml"/><Relationship Id="rId190" Type="http://schemas.openxmlformats.org/officeDocument/2006/relationships/customXml" Target="../ink/ink6754.xml"/><Relationship Id="rId204" Type="http://schemas.openxmlformats.org/officeDocument/2006/relationships/image" Target="../media/image15890.png"/><Relationship Id="rId246" Type="http://schemas.openxmlformats.org/officeDocument/2006/relationships/image" Target="../media/image16132.png"/><Relationship Id="rId288" Type="http://schemas.openxmlformats.org/officeDocument/2006/relationships/customXml" Target="../ink/ink6805.xml"/><Relationship Id="rId509" Type="http://schemas.openxmlformats.org/officeDocument/2006/relationships/image" Target="../media/image16530.png"/><Relationship Id="rId898" Type="http://schemas.openxmlformats.org/officeDocument/2006/relationships/customXml" Target="../ink/ink7062.xml"/><Relationship Id="rId313" Type="http://schemas.openxmlformats.org/officeDocument/2006/relationships/customXml" Target="../ink/ink6830.xml"/><Relationship Id="rId716" Type="http://schemas.openxmlformats.org/officeDocument/2006/relationships/customXml" Target="../ink/ink6924.xml"/><Relationship Id="rId758" Type="http://schemas.openxmlformats.org/officeDocument/2006/relationships/customXml" Target="../ink/ink6946.xml"/><Relationship Id="rId495" Type="http://schemas.openxmlformats.org/officeDocument/2006/relationships/image" Target="../media/image16450.png"/><Relationship Id="rId923" Type="http://schemas.openxmlformats.org/officeDocument/2006/relationships/image" Target="../media/image1271.png"/><Relationship Id="rId965" Type="http://schemas.openxmlformats.org/officeDocument/2006/relationships/customXml" Target="../ink/ink7096.xml"/><Relationship Id="rId10" Type="http://schemas.openxmlformats.org/officeDocument/2006/relationships/customXml" Target="../ink/ink6679.xml"/><Relationship Id="rId52" Type="http://schemas.openxmlformats.org/officeDocument/2006/relationships/customXml" Target="../ink/ink6700.xml"/><Relationship Id="rId148" Type="http://schemas.openxmlformats.org/officeDocument/2006/relationships/customXml" Target="../ink/ink6736.xml"/><Relationship Id="rId355" Type="http://schemas.openxmlformats.org/officeDocument/2006/relationships/customXml" Target="../ink/ink6872.xml"/><Relationship Id="rId825" Type="http://schemas.openxmlformats.org/officeDocument/2006/relationships/customXml" Target="../ink/ink7012.xml"/><Relationship Id="rId215" Type="http://schemas.openxmlformats.org/officeDocument/2006/relationships/customXml" Target="../ink/ink6767.xml"/><Relationship Id="rId257" Type="http://schemas.openxmlformats.org/officeDocument/2006/relationships/customXml" Target="../ink/ink6788.xml"/><Relationship Id="rId867" Type="http://schemas.openxmlformats.org/officeDocument/2006/relationships/image" Target="../media/image421.png"/><Relationship Id="rId299" Type="http://schemas.openxmlformats.org/officeDocument/2006/relationships/customXml" Target="../ink/ink6816.xml"/><Relationship Id="rId727" Type="http://schemas.openxmlformats.org/officeDocument/2006/relationships/image" Target="../media/image1774.png"/><Relationship Id="rId934" Type="http://schemas.openxmlformats.org/officeDocument/2006/relationships/customXml" Target="../ink/ink7080.xml"/><Relationship Id="rId159" Type="http://schemas.openxmlformats.org/officeDocument/2006/relationships/image" Target="../media/image15670.png"/><Relationship Id="rId366" Type="http://schemas.openxmlformats.org/officeDocument/2006/relationships/customXml" Target="../ink/ink6883.xml"/><Relationship Id="rId780" Type="http://schemas.openxmlformats.org/officeDocument/2006/relationships/customXml" Target="../ink/ink6968.xml"/><Relationship Id="rId226" Type="http://schemas.openxmlformats.org/officeDocument/2006/relationships/image" Target="../media/image16001.png"/><Relationship Id="rId878" Type="http://schemas.openxmlformats.org/officeDocument/2006/relationships/customXml" Target="../ink/ink7052.xml"/><Relationship Id="rId738" Type="http://schemas.openxmlformats.org/officeDocument/2006/relationships/customXml" Target="../ink/ink6935.xml"/><Relationship Id="rId945" Type="http://schemas.openxmlformats.org/officeDocument/2006/relationships/image" Target="../media/image1282.png"/><Relationship Id="rId74" Type="http://schemas.openxmlformats.org/officeDocument/2006/relationships/customXml" Target="../ink/ink6708.xml"/><Relationship Id="rId377" Type="http://schemas.openxmlformats.org/officeDocument/2006/relationships/customXml" Target="../ink/ink6894.xml"/><Relationship Id="rId805" Type="http://schemas.openxmlformats.org/officeDocument/2006/relationships/customXml" Target="../ink/ink6992.xml"/><Relationship Id="rId5" Type="http://schemas.openxmlformats.org/officeDocument/2006/relationships/image" Target="../media/image15030.png"/><Relationship Id="rId237" Type="http://schemas.openxmlformats.org/officeDocument/2006/relationships/customXml" Target="../ink/ink6778.xml"/><Relationship Id="rId791" Type="http://schemas.openxmlformats.org/officeDocument/2006/relationships/customXml" Target="../ink/ink6979.xml"/><Relationship Id="rId889" Type="http://schemas.openxmlformats.org/officeDocument/2006/relationships/image" Target="../media/image856.png"/><Relationship Id="rId749" Type="http://schemas.openxmlformats.org/officeDocument/2006/relationships/image" Target="../media/image1786.png"/><Relationship Id="rId290" Type="http://schemas.openxmlformats.org/officeDocument/2006/relationships/customXml" Target="../ink/ink6807.xml"/><Relationship Id="rId304" Type="http://schemas.openxmlformats.org/officeDocument/2006/relationships/customXml" Target="../ink/ink6821.xml"/><Relationship Id="rId511" Type="http://schemas.openxmlformats.org/officeDocument/2006/relationships/image" Target="../media/image16540.png"/><Relationship Id="rId956" Type="http://schemas.openxmlformats.org/officeDocument/2006/relationships/customXml" Target="../ink/ink7091.xml"/><Relationship Id="rId85" Type="http://schemas.openxmlformats.org/officeDocument/2006/relationships/customXml" Target="../ink/ink6714.xml"/><Relationship Id="rId150" Type="http://schemas.openxmlformats.org/officeDocument/2006/relationships/image" Target="../media/image15630.png"/><Relationship Id="rId816" Type="http://schemas.openxmlformats.org/officeDocument/2006/relationships/customXml" Target="../ink/ink7003.xml"/><Relationship Id="rId248" Type="http://schemas.openxmlformats.org/officeDocument/2006/relationships/image" Target="../media/image16141.png"/><Relationship Id="rId12" Type="http://schemas.openxmlformats.org/officeDocument/2006/relationships/customXml" Target="../ink/ink6680.xml"/><Relationship Id="rId108" Type="http://schemas.openxmlformats.org/officeDocument/2006/relationships/customXml" Target="../ink/ink6720.xml"/><Relationship Id="rId315" Type="http://schemas.openxmlformats.org/officeDocument/2006/relationships/customXml" Target="../ink/ink6832.xml"/><Relationship Id="rId967" Type="http://schemas.openxmlformats.org/officeDocument/2006/relationships/customXml" Target="../ink/ink7098.xml"/><Relationship Id="rId161" Type="http://schemas.openxmlformats.org/officeDocument/2006/relationships/image" Target="../media/image15680.png"/><Relationship Id="rId827" Type="http://schemas.openxmlformats.org/officeDocument/2006/relationships/customXml" Target="../ink/ink7014.xml"/><Relationship Id="rId259" Type="http://schemas.openxmlformats.org/officeDocument/2006/relationships/customXml" Target="../ink/ink6789.xml"/><Relationship Id="rId673" Type="http://schemas.openxmlformats.org/officeDocument/2006/relationships/image" Target="../media/image1743.png"/><Relationship Id="rId880" Type="http://schemas.openxmlformats.org/officeDocument/2006/relationships/customXml" Target="../ink/ink7053.xml"/><Relationship Id="rId23" Type="http://schemas.openxmlformats.org/officeDocument/2006/relationships/image" Target="../media/image15140.png"/><Relationship Id="rId326" Type="http://schemas.openxmlformats.org/officeDocument/2006/relationships/customXml" Target="../ink/ink6843.xml"/><Relationship Id="rId533" Type="http://schemas.openxmlformats.org/officeDocument/2006/relationships/image" Target="../media/image16660.png"/><Relationship Id="rId978" Type="http://schemas.openxmlformats.org/officeDocument/2006/relationships/customXml" Target="../ink/ink7106.xml"/><Relationship Id="rId740" Type="http://schemas.openxmlformats.org/officeDocument/2006/relationships/customXml" Target="../ink/ink6936.xml"/><Relationship Id="rId838" Type="http://schemas.openxmlformats.org/officeDocument/2006/relationships/customXml" Target="../ink/ink7025.xml"/><Relationship Id="rId172" Type="http://schemas.openxmlformats.org/officeDocument/2006/relationships/customXml" Target="../ink/ink6745.xml"/><Relationship Id="rId684" Type="http://schemas.openxmlformats.org/officeDocument/2006/relationships/customXml" Target="../ink/ink6908.xml"/><Relationship Id="rId477" Type="http://schemas.openxmlformats.org/officeDocument/2006/relationships/image" Target="../media/image16350.png"/><Relationship Id="rId337" Type="http://schemas.openxmlformats.org/officeDocument/2006/relationships/customXml" Target="../ink/ink6854.xml"/><Relationship Id="rId891" Type="http://schemas.openxmlformats.org/officeDocument/2006/relationships/image" Target="../media/image921.png"/><Relationship Id="rId905" Type="http://schemas.openxmlformats.org/officeDocument/2006/relationships/image" Target="../media/image1262.png"/><Relationship Id="rId34" Type="http://schemas.openxmlformats.org/officeDocument/2006/relationships/customXml" Target="../ink/ink6691.xml"/><Relationship Id="rId751" Type="http://schemas.openxmlformats.org/officeDocument/2006/relationships/image" Target="../media/image1787.png"/><Relationship Id="rId849" Type="http://schemas.openxmlformats.org/officeDocument/2006/relationships/customXml" Target="../ink/ink7036.xml"/><Relationship Id="rId183" Type="http://schemas.openxmlformats.org/officeDocument/2006/relationships/image" Target="../media/image15790.png"/><Relationship Id="rId250" Type="http://schemas.openxmlformats.org/officeDocument/2006/relationships/image" Target="../media/image16151.png"/><Relationship Id="rId695" Type="http://schemas.openxmlformats.org/officeDocument/2006/relationships/image" Target="../media/image1755.png"/><Relationship Id="rId709" Type="http://schemas.openxmlformats.org/officeDocument/2006/relationships/image" Target="../media/image1764.png"/><Relationship Id="rId916" Type="http://schemas.openxmlformats.org/officeDocument/2006/relationships/customXml" Target="../ink/ink7071.xml"/><Relationship Id="rId45" Type="http://schemas.openxmlformats.org/officeDocument/2006/relationships/image" Target="../media/image15250.png"/><Relationship Id="rId110" Type="http://schemas.openxmlformats.org/officeDocument/2006/relationships/customXml" Target="../ink/ink6722.xml"/><Relationship Id="rId348" Type="http://schemas.openxmlformats.org/officeDocument/2006/relationships/customXml" Target="../ink/ink6865.xml"/><Relationship Id="rId762" Type="http://schemas.openxmlformats.org/officeDocument/2006/relationships/customXml" Target="../ink/ink6950.xml"/><Relationship Id="rId555" Type="http://schemas.openxmlformats.org/officeDocument/2006/relationships/image" Target="../media/image1678.png"/><Relationship Id="rId194" Type="http://schemas.openxmlformats.org/officeDocument/2006/relationships/image" Target="../media/image15840.png"/><Relationship Id="rId208" Type="http://schemas.openxmlformats.org/officeDocument/2006/relationships/image" Target="../media/image15911.png"/><Relationship Id="rId261" Type="http://schemas.openxmlformats.org/officeDocument/2006/relationships/customXml" Target="../ink/ink6790.xml"/><Relationship Id="rId499" Type="http://schemas.openxmlformats.org/officeDocument/2006/relationships/image" Target="../media/image16470.png"/><Relationship Id="rId927" Type="http://schemas.openxmlformats.org/officeDocument/2006/relationships/image" Target="../media/image1273.png"/><Relationship Id="rId56" Type="http://schemas.openxmlformats.org/officeDocument/2006/relationships/image" Target="../media/image3.png"/><Relationship Id="rId359" Type="http://schemas.openxmlformats.org/officeDocument/2006/relationships/customXml" Target="../ink/ink6876.xml"/><Relationship Id="rId773" Type="http://schemas.openxmlformats.org/officeDocument/2006/relationships/customXml" Target="../ink/ink6961.xml"/><Relationship Id="rId219" Type="http://schemas.openxmlformats.org/officeDocument/2006/relationships/customXml" Target="../ink/ink6769.xml"/><Relationship Id="rId840" Type="http://schemas.openxmlformats.org/officeDocument/2006/relationships/customXml" Target="../ink/ink7027.xml"/><Relationship Id="rId938" Type="http://schemas.openxmlformats.org/officeDocument/2006/relationships/customXml" Target="../ink/ink7082.xml"/><Relationship Id="rId67" Type="http://schemas.openxmlformats.org/officeDocument/2006/relationships/image" Target="../media/image15350.png"/><Relationship Id="rId272" Type="http://schemas.openxmlformats.org/officeDocument/2006/relationships/image" Target="../media/image16271.png"/><Relationship Id="rId700" Type="http://schemas.openxmlformats.org/officeDocument/2006/relationships/customXml" Target="../ink/ink6916.xml"/><Relationship Id="rId784" Type="http://schemas.openxmlformats.org/officeDocument/2006/relationships/customXml" Target="../ink/ink6972.xml"/><Relationship Id="rId851" Type="http://schemas.openxmlformats.org/officeDocument/2006/relationships/customXml" Target="../ink/ink7038.xml"/><Relationship Id="rId283" Type="http://schemas.openxmlformats.org/officeDocument/2006/relationships/customXml" Target="../ink/ink6801.xml"/><Relationship Id="rId711" Type="http://schemas.openxmlformats.org/officeDocument/2006/relationships/image" Target="../media/image1765.png"/><Relationship Id="rId949" Type="http://schemas.openxmlformats.org/officeDocument/2006/relationships/image" Target="../media/image1284.png"/><Relationship Id="rId78" Type="http://schemas.openxmlformats.org/officeDocument/2006/relationships/customXml" Target="../ink/ink6710.xml"/><Relationship Id="rId143" Type="http://schemas.openxmlformats.org/officeDocument/2006/relationships/image" Target="../media/image15600.png"/><Relationship Id="rId350" Type="http://schemas.openxmlformats.org/officeDocument/2006/relationships/customXml" Target="../ink/ink6867.xml"/><Relationship Id="rId795" Type="http://schemas.openxmlformats.org/officeDocument/2006/relationships/customXml" Target="../ink/ink6983.xml"/><Relationship Id="rId809" Type="http://schemas.openxmlformats.org/officeDocument/2006/relationships/customXml" Target="../ink/ink6996.xml"/><Relationship Id="rId9" Type="http://schemas.openxmlformats.org/officeDocument/2006/relationships/image" Target="../media/image15050.png"/><Relationship Id="rId210" Type="http://schemas.openxmlformats.org/officeDocument/2006/relationships/image" Target="../media/image15920.png"/><Relationship Id="rId862" Type="http://schemas.openxmlformats.org/officeDocument/2006/relationships/customXml" Target="../ink/ink7044.xml"/><Relationship Id="rId294" Type="http://schemas.openxmlformats.org/officeDocument/2006/relationships/customXml" Target="../ink/ink6811.xml"/><Relationship Id="rId308" Type="http://schemas.openxmlformats.org/officeDocument/2006/relationships/customXml" Target="../ink/ink6825.xml"/><Relationship Id="rId722" Type="http://schemas.openxmlformats.org/officeDocument/2006/relationships/customXml" Target="../ink/ink6927.xml"/><Relationship Id="rId515" Type="http://schemas.openxmlformats.org/officeDocument/2006/relationships/image" Target="../media/image16560.png"/><Relationship Id="rId89" Type="http://schemas.openxmlformats.org/officeDocument/2006/relationships/customXml" Target="../ink/ink6716.xml"/><Relationship Id="rId361" Type="http://schemas.openxmlformats.org/officeDocument/2006/relationships/customXml" Target="../ink/ink6878.xml"/><Relationship Id="rId666" Type="http://schemas.openxmlformats.org/officeDocument/2006/relationships/customXml" Target="../ink/ink6899.xml"/><Relationship Id="rId873" Type="http://schemas.openxmlformats.org/officeDocument/2006/relationships/image" Target="../media/image432.png"/><Relationship Id="rId16" Type="http://schemas.openxmlformats.org/officeDocument/2006/relationships/customXml" Target="../ink/ink6682.xml"/><Relationship Id="rId221" Type="http://schemas.openxmlformats.org/officeDocument/2006/relationships/customXml" Target="../ink/ink6770.xml"/><Relationship Id="rId319" Type="http://schemas.openxmlformats.org/officeDocument/2006/relationships/customXml" Target="../ink/ink6836.xml"/><Relationship Id="rId733" Type="http://schemas.openxmlformats.org/officeDocument/2006/relationships/image" Target="../media/image1777.png"/><Relationship Id="rId940" Type="http://schemas.openxmlformats.org/officeDocument/2006/relationships/customXml" Target="../ink/ink7083.xml"/><Relationship Id="rId165" Type="http://schemas.openxmlformats.org/officeDocument/2006/relationships/image" Target="../media/image15700.png"/><Relationship Id="rId372" Type="http://schemas.openxmlformats.org/officeDocument/2006/relationships/customXml" Target="../ink/ink6889.xml"/><Relationship Id="rId677" Type="http://schemas.openxmlformats.org/officeDocument/2006/relationships/image" Target="../media/image1745.png"/><Relationship Id="rId800" Type="http://schemas.openxmlformats.org/officeDocument/2006/relationships/customXml" Target="../ink/ink6988.xml"/><Relationship Id="rId232" Type="http://schemas.openxmlformats.org/officeDocument/2006/relationships/image" Target="../media/image16031.png"/><Relationship Id="rId884" Type="http://schemas.openxmlformats.org/officeDocument/2006/relationships/customXml" Target="../ink/ink7055.xml"/><Relationship Id="rId27" Type="http://schemas.openxmlformats.org/officeDocument/2006/relationships/image" Target="../media/image15160.png"/><Relationship Id="rId744" Type="http://schemas.openxmlformats.org/officeDocument/2006/relationships/customXml" Target="../ink/ink6938.xml"/><Relationship Id="rId537" Type="http://schemas.openxmlformats.org/officeDocument/2006/relationships/image" Target="../media/image16680.png"/><Relationship Id="rId951" Type="http://schemas.openxmlformats.org/officeDocument/2006/relationships/image" Target="../media/image1285.png"/><Relationship Id="rId80" Type="http://schemas.openxmlformats.org/officeDocument/2006/relationships/customXml" Target="../ink/ink6711.xml"/><Relationship Id="rId176" Type="http://schemas.openxmlformats.org/officeDocument/2006/relationships/customXml" Target="../ink/ink6747.xml"/><Relationship Id="rId811" Type="http://schemas.openxmlformats.org/officeDocument/2006/relationships/customXml" Target="../ink/ink6998.xml"/><Relationship Id="rId243" Type="http://schemas.openxmlformats.org/officeDocument/2006/relationships/customXml" Target="../ink/ink6781.xml"/><Relationship Id="rId688" Type="http://schemas.openxmlformats.org/officeDocument/2006/relationships/customXml" Target="../ink/ink6910.xml"/><Relationship Id="rId895" Type="http://schemas.openxmlformats.org/officeDocument/2006/relationships/image" Target="../media/image923.png"/><Relationship Id="rId909" Type="http://schemas.openxmlformats.org/officeDocument/2006/relationships/image" Target="../media/image1264.png"/><Relationship Id="rId38" Type="http://schemas.openxmlformats.org/officeDocument/2006/relationships/customXml" Target="../ink/ink6693.xml"/><Relationship Id="rId310" Type="http://schemas.openxmlformats.org/officeDocument/2006/relationships/customXml" Target="../ink/ink6827.xml"/><Relationship Id="rId755" Type="http://schemas.openxmlformats.org/officeDocument/2006/relationships/image" Target="../media/image1789.png"/><Relationship Id="rId962" Type="http://schemas.openxmlformats.org/officeDocument/2006/relationships/customXml" Target="../ink/ink7094.xml"/><Relationship Id="rId91" Type="http://schemas.openxmlformats.org/officeDocument/2006/relationships/customXml" Target="../ink/ink6718.xml"/><Relationship Id="rId187" Type="http://schemas.openxmlformats.org/officeDocument/2006/relationships/image" Target="../media/image15811.png"/><Relationship Id="rId822" Type="http://schemas.openxmlformats.org/officeDocument/2006/relationships/customXml" Target="../ink/ink7009.xml"/><Relationship Id="rId254" Type="http://schemas.openxmlformats.org/officeDocument/2006/relationships/image" Target="../media/image16171.png"/><Relationship Id="rId699" Type="http://schemas.openxmlformats.org/officeDocument/2006/relationships/image" Target="../media/image1757.png"/><Relationship Id="rId49" Type="http://schemas.openxmlformats.org/officeDocument/2006/relationships/image" Target="../media/image412.png"/><Relationship Id="rId114" Type="http://schemas.openxmlformats.org/officeDocument/2006/relationships/customXml" Target="../ink/ink6726.xml"/><Relationship Id="rId766" Type="http://schemas.openxmlformats.org/officeDocument/2006/relationships/customXml" Target="../ink/ink6954.xml"/><Relationship Id="rId559" Type="http://schemas.openxmlformats.org/officeDocument/2006/relationships/image" Target="../media/image1680.png"/><Relationship Id="rId198" Type="http://schemas.openxmlformats.org/officeDocument/2006/relationships/image" Target="../media/image15860.png"/><Relationship Id="rId321" Type="http://schemas.openxmlformats.org/officeDocument/2006/relationships/customXml" Target="../ink/ink6838.xml"/><Relationship Id="rId973" Type="http://schemas.openxmlformats.org/officeDocument/2006/relationships/image" Target="../media/image1292.png"/><Relationship Id="rId833" Type="http://schemas.openxmlformats.org/officeDocument/2006/relationships/customXml" Target="../ink/ink7020.xml"/></Relationships>
</file>

<file path=ppt/slides/_rels/slide3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161.xml"/><Relationship Id="rId671" Type="http://schemas.openxmlformats.org/officeDocument/2006/relationships/image" Target="../media/image1742.png"/><Relationship Id="rId769" Type="http://schemas.openxmlformats.org/officeDocument/2006/relationships/customXml" Target="../ink/ink7389.xml"/><Relationship Id="rId976" Type="http://schemas.openxmlformats.org/officeDocument/2006/relationships/customXml" Target="../ink/ink7537.xml"/><Relationship Id="rId21" Type="http://schemas.openxmlformats.org/officeDocument/2006/relationships/image" Target="../media/image15130.png"/><Relationship Id="rId324" Type="http://schemas.openxmlformats.org/officeDocument/2006/relationships/customXml" Target="../ink/ink7273.xml"/><Relationship Id="rId531" Type="http://schemas.openxmlformats.org/officeDocument/2006/relationships/image" Target="../media/image16650.png"/><Relationship Id="rId170" Type="http://schemas.openxmlformats.org/officeDocument/2006/relationships/customXml" Target="../ink/ink7176.xml"/><Relationship Id="rId836" Type="http://schemas.openxmlformats.org/officeDocument/2006/relationships/customXml" Target="../ink/ink7455.xml"/><Relationship Id="rId268" Type="http://schemas.openxmlformats.org/officeDocument/2006/relationships/image" Target="../media/image16251.png"/><Relationship Id="rId682" Type="http://schemas.openxmlformats.org/officeDocument/2006/relationships/customXml" Target="../ink/ink7339.xml"/><Relationship Id="rId475" Type="http://schemas.openxmlformats.org/officeDocument/2006/relationships/image" Target="../media/image16340.png"/><Relationship Id="rId903" Type="http://schemas.openxmlformats.org/officeDocument/2006/relationships/image" Target="../media/image1261.png"/><Relationship Id="rId32" Type="http://schemas.openxmlformats.org/officeDocument/2006/relationships/customXml" Target="../ink/ink7122.xml"/><Relationship Id="rId335" Type="http://schemas.openxmlformats.org/officeDocument/2006/relationships/customXml" Target="../ink/ink7284.xml"/><Relationship Id="rId181" Type="http://schemas.openxmlformats.org/officeDocument/2006/relationships/image" Target="../media/image15780.png"/><Relationship Id="rId847" Type="http://schemas.openxmlformats.org/officeDocument/2006/relationships/customXml" Target="../ink/ink7466.xml"/><Relationship Id="rId279" Type="http://schemas.openxmlformats.org/officeDocument/2006/relationships/customXml" Target="../ink/ink7231.xml"/><Relationship Id="rId693" Type="http://schemas.openxmlformats.org/officeDocument/2006/relationships/image" Target="../media/image1754.png"/><Relationship Id="rId707" Type="http://schemas.openxmlformats.org/officeDocument/2006/relationships/image" Target="../media/image1763.png"/><Relationship Id="rId914" Type="http://schemas.openxmlformats.org/officeDocument/2006/relationships/customXml" Target="../ink/ink7502.xml"/><Relationship Id="rId43" Type="http://schemas.openxmlformats.org/officeDocument/2006/relationships/image" Target="../media/image15240.png"/><Relationship Id="rId139" Type="http://schemas.openxmlformats.org/officeDocument/2006/relationships/image" Target="../media/image15580.png"/><Relationship Id="rId346" Type="http://schemas.openxmlformats.org/officeDocument/2006/relationships/customXml" Target="../ink/ink7295.xml"/><Relationship Id="rId760" Type="http://schemas.openxmlformats.org/officeDocument/2006/relationships/customXml" Target="../ink/ink7380.xml"/><Relationship Id="rId553" Type="http://schemas.openxmlformats.org/officeDocument/2006/relationships/image" Target="../media/image1677.png"/><Relationship Id="rId192" Type="http://schemas.openxmlformats.org/officeDocument/2006/relationships/image" Target="../media/image15830.png"/><Relationship Id="rId206" Type="http://schemas.openxmlformats.org/officeDocument/2006/relationships/image" Target="../media/image15900.png"/><Relationship Id="rId858" Type="http://schemas.openxmlformats.org/officeDocument/2006/relationships/customXml" Target="../ink/ink7474.xml"/><Relationship Id="rId718" Type="http://schemas.openxmlformats.org/officeDocument/2006/relationships/customXml" Target="../ink/ink7357.xml"/><Relationship Id="rId497" Type="http://schemas.openxmlformats.org/officeDocument/2006/relationships/image" Target="../media/image16460.png"/><Relationship Id="rId925" Type="http://schemas.openxmlformats.org/officeDocument/2006/relationships/image" Target="../media/image1272.png"/><Relationship Id="rId357" Type="http://schemas.openxmlformats.org/officeDocument/2006/relationships/customXml" Target="../ink/ink7306.xml"/><Relationship Id="rId54" Type="http://schemas.openxmlformats.org/officeDocument/2006/relationships/customXml" Target="../ink/ink7133.xml"/><Relationship Id="rId217" Type="http://schemas.openxmlformats.org/officeDocument/2006/relationships/customXml" Target="../ink/ink7200.xml"/><Relationship Id="rId771" Type="http://schemas.openxmlformats.org/officeDocument/2006/relationships/customXml" Target="../ink/ink7391.xml"/><Relationship Id="rId869" Type="http://schemas.openxmlformats.org/officeDocument/2006/relationships/image" Target="../media/image430.png"/><Relationship Id="rId729" Type="http://schemas.openxmlformats.org/officeDocument/2006/relationships/image" Target="../media/image1775.png"/><Relationship Id="rId270" Type="http://schemas.openxmlformats.org/officeDocument/2006/relationships/image" Target="../media/image16261.png"/><Relationship Id="rId936" Type="http://schemas.openxmlformats.org/officeDocument/2006/relationships/customXml" Target="../ink/ink7513.xml"/><Relationship Id="rId368" Type="http://schemas.openxmlformats.org/officeDocument/2006/relationships/customXml" Target="../ink/ink7317.xml"/><Relationship Id="rId782" Type="http://schemas.openxmlformats.org/officeDocument/2006/relationships/customXml" Target="../ink/ink7402.xml"/><Relationship Id="rId228" Type="http://schemas.openxmlformats.org/officeDocument/2006/relationships/image" Target="../media/image16011.png"/><Relationship Id="rId281" Type="http://schemas.openxmlformats.org/officeDocument/2006/relationships/customXml" Target="../ink/ink7232.xml"/><Relationship Id="rId947" Type="http://schemas.openxmlformats.org/officeDocument/2006/relationships/image" Target="../media/image1283.png"/><Relationship Id="rId76" Type="http://schemas.openxmlformats.org/officeDocument/2006/relationships/customXml" Target="../ink/ink7141.xml"/><Relationship Id="rId141" Type="http://schemas.openxmlformats.org/officeDocument/2006/relationships/image" Target="../media/image15590.png"/><Relationship Id="rId379" Type="http://schemas.openxmlformats.org/officeDocument/2006/relationships/customXml" Target="../ink/ink7328.xml"/><Relationship Id="rId793" Type="http://schemas.openxmlformats.org/officeDocument/2006/relationships/customXml" Target="../ink/ink7413.xml"/><Relationship Id="rId807" Type="http://schemas.openxmlformats.org/officeDocument/2006/relationships/customXml" Target="../ink/ink7426.xml"/><Relationship Id="rId7" Type="http://schemas.openxmlformats.org/officeDocument/2006/relationships/image" Target="../media/image15040.png"/><Relationship Id="rId239" Type="http://schemas.openxmlformats.org/officeDocument/2006/relationships/customXml" Target="../ink/ink7211.xml"/><Relationship Id="rId292" Type="http://schemas.openxmlformats.org/officeDocument/2006/relationships/customXml" Target="../ink/ink7241.xml"/><Relationship Id="rId306" Type="http://schemas.openxmlformats.org/officeDocument/2006/relationships/customXml" Target="../ink/ink7255.xml"/><Relationship Id="rId860" Type="http://schemas.openxmlformats.org/officeDocument/2006/relationships/customXml" Target="../ink/ink7475.xml"/><Relationship Id="rId958" Type="http://schemas.openxmlformats.org/officeDocument/2006/relationships/customXml" Target="../ink/ink7524.xml"/><Relationship Id="rId87" Type="http://schemas.openxmlformats.org/officeDocument/2006/relationships/customXml" Target="../ink/ink7147.xml"/><Relationship Id="rId720" Type="http://schemas.openxmlformats.org/officeDocument/2006/relationships/customXml" Target="../ink/ink7358.xml"/><Relationship Id="rId818" Type="http://schemas.openxmlformats.org/officeDocument/2006/relationships/customXml" Target="../ink/ink7437.xml"/><Relationship Id="rId513" Type="http://schemas.openxmlformats.org/officeDocument/2006/relationships/image" Target="../media/image16550.png"/><Relationship Id="rId664" Type="http://schemas.openxmlformats.org/officeDocument/2006/relationships/customXml" Target="../ink/ink7330.xml"/><Relationship Id="rId871" Type="http://schemas.openxmlformats.org/officeDocument/2006/relationships/image" Target="../media/image431.png"/><Relationship Id="rId969" Type="http://schemas.openxmlformats.org/officeDocument/2006/relationships/customXml" Target="../ink/ink7532.xml"/><Relationship Id="rId14" Type="http://schemas.openxmlformats.org/officeDocument/2006/relationships/customXml" Target="../ink/ink7113.xml"/><Relationship Id="rId317" Type="http://schemas.openxmlformats.org/officeDocument/2006/relationships/customXml" Target="../ink/ink7266.xml"/><Relationship Id="rId731" Type="http://schemas.openxmlformats.org/officeDocument/2006/relationships/image" Target="../media/image1776.png"/><Relationship Id="rId163" Type="http://schemas.openxmlformats.org/officeDocument/2006/relationships/image" Target="../media/image15690.png"/><Relationship Id="rId370" Type="http://schemas.openxmlformats.org/officeDocument/2006/relationships/customXml" Target="../ink/ink7319.xml"/><Relationship Id="rId829" Type="http://schemas.openxmlformats.org/officeDocument/2006/relationships/customXml" Target="../ink/ink7448.xml"/><Relationship Id="rId230" Type="http://schemas.openxmlformats.org/officeDocument/2006/relationships/image" Target="../media/image16020.png"/><Relationship Id="rId675" Type="http://schemas.openxmlformats.org/officeDocument/2006/relationships/image" Target="../media/image1744.png"/><Relationship Id="rId882" Type="http://schemas.openxmlformats.org/officeDocument/2006/relationships/customXml" Target="../ink/ink7486.xml"/><Relationship Id="rId25" Type="http://schemas.openxmlformats.org/officeDocument/2006/relationships/image" Target="../media/image15150.png"/><Relationship Id="rId328" Type="http://schemas.openxmlformats.org/officeDocument/2006/relationships/customXml" Target="../ink/ink7277.xml"/><Relationship Id="rId742" Type="http://schemas.openxmlformats.org/officeDocument/2006/relationships/customXml" Target="../ink/ink7369.xml"/><Relationship Id="rId535" Type="http://schemas.openxmlformats.org/officeDocument/2006/relationships/image" Target="../media/image16670.png"/><Relationship Id="rId174" Type="http://schemas.openxmlformats.org/officeDocument/2006/relationships/customXml" Target="../ink/ink7178.xml"/><Relationship Id="rId241" Type="http://schemas.openxmlformats.org/officeDocument/2006/relationships/customXml" Target="../ink/ink7212.xml"/><Relationship Id="rId686" Type="http://schemas.openxmlformats.org/officeDocument/2006/relationships/customXml" Target="../ink/ink7341.xml"/><Relationship Id="rId479" Type="http://schemas.openxmlformats.org/officeDocument/2006/relationships/image" Target="../media/image16360.png"/><Relationship Id="rId893" Type="http://schemas.openxmlformats.org/officeDocument/2006/relationships/image" Target="../media/image922.png"/><Relationship Id="rId907" Type="http://schemas.openxmlformats.org/officeDocument/2006/relationships/image" Target="../media/image1263.png"/><Relationship Id="rId36" Type="http://schemas.openxmlformats.org/officeDocument/2006/relationships/customXml" Target="../ink/ink7124.xml"/><Relationship Id="rId339" Type="http://schemas.openxmlformats.org/officeDocument/2006/relationships/customXml" Target="../ink/ink7288.xml"/><Relationship Id="rId753" Type="http://schemas.openxmlformats.org/officeDocument/2006/relationships/image" Target="../media/image1788.png"/><Relationship Id="rId185" Type="http://schemas.openxmlformats.org/officeDocument/2006/relationships/image" Target="../media/image15800.png"/><Relationship Id="rId960" Type="http://schemas.openxmlformats.org/officeDocument/2006/relationships/customXml" Target="../ink/ink7525.xml"/><Relationship Id="rId697" Type="http://schemas.openxmlformats.org/officeDocument/2006/relationships/image" Target="../media/image1756.png"/><Relationship Id="rId820" Type="http://schemas.openxmlformats.org/officeDocument/2006/relationships/customXml" Target="../ink/ink7439.xml"/><Relationship Id="rId918" Type="http://schemas.openxmlformats.org/officeDocument/2006/relationships/customXml" Target="../ink/ink7504.xml"/><Relationship Id="rId252" Type="http://schemas.openxmlformats.org/officeDocument/2006/relationships/image" Target="../media/image16161.png"/><Relationship Id="rId47" Type="http://schemas.openxmlformats.org/officeDocument/2006/relationships/image" Target="../media/image15260.png"/><Relationship Id="rId112" Type="http://schemas.openxmlformats.org/officeDocument/2006/relationships/customXml" Target="../ink/ink7156.xml"/><Relationship Id="rId764" Type="http://schemas.openxmlformats.org/officeDocument/2006/relationships/customXml" Target="../ink/ink7384.xml"/><Relationship Id="rId557" Type="http://schemas.openxmlformats.org/officeDocument/2006/relationships/image" Target="../media/image1679.png"/><Relationship Id="rId971" Type="http://schemas.openxmlformats.org/officeDocument/2006/relationships/customXml" Target="../ink/ink7534.xml"/><Relationship Id="rId196" Type="http://schemas.openxmlformats.org/officeDocument/2006/relationships/image" Target="../media/image15850.png"/><Relationship Id="rId831" Type="http://schemas.openxmlformats.org/officeDocument/2006/relationships/customXml" Target="../ink/ink7450.xml"/><Relationship Id="rId263" Type="http://schemas.openxmlformats.org/officeDocument/2006/relationships/customXml" Target="../ink/ink7223.xml"/><Relationship Id="rId929" Type="http://schemas.openxmlformats.org/officeDocument/2006/relationships/image" Target="../media/image1274.png"/><Relationship Id="rId58" Type="http://schemas.openxmlformats.org/officeDocument/2006/relationships/customXml" Target="../ink/ink7134.xml"/><Relationship Id="rId330" Type="http://schemas.openxmlformats.org/officeDocument/2006/relationships/customXml" Target="../ink/ink7279.xml"/><Relationship Id="rId775" Type="http://schemas.openxmlformats.org/officeDocument/2006/relationships/customXml" Target="../ink/ink7395.xml"/><Relationship Id="rId842" Type="http://schemas.openxmlformats.org/officeDocument/2006/relationships/customXml" Target="../ink/ink7461.xml"/><Relationship Id="rId274" Type="http://schemas.openxmlformats.org/officeDocument/2006/relationships/image" Target="../media/image16281.png"/><Relationship Id="rId702" Type="http://schemas.openxmlformats.org/officeDocument/2006/relationships/customXml" Target="../ink/ink7349.xml"/><Relationship Id="rId481" Type="http://schemas.openxmlformats.org/officeDocument/2006/relationships/image" Target="../media/image16370.png"/><Relationship Id="rId69" Type="http://schemas.openxmlformats.org/officeDocument/2006/relationships/image" Target="../media/image15360.png"/><Relationship Id="rId786" Type="http://schemas.openxmlformats.org/officeDocument/2006/relationships/customXml" Target="../ink/ink7406.xml"/><Relationship Id="rId341" Type="http://schemas.openxmlformats.org/officeDocument/2006/relationships/customXml" Target="../ink/ink7290.xml"/><Relationship Id="rId201" Type="http://schemas.openxmlformats.org/officeDocument/2006/relationships/customXml" Target="../ink/ink7192.xml"/><Relationship Id="rId285" Type="http://schemas.openxmlformats.org/officeDocument/2006/relationships/customXml" Target="../ink/ink7234.xml"/><Relationship Id="rId853" Type="http://schemas.openxmlformats.org/officeDocument/2006/relationships/image" Target="../media/image414.png"/><Relationship Id="rId713" Type="http://schemas.openxmlformats.org/officeDocument/2006/relationships/image" Target="../media/image1766.png"/><Relationship Id="rId797" Type="http://schemas.openxmlformats.org/officeDocument/2006/relationships/customXml" Target="../ink/ink7417.xml"/><Relationship Id="rId920" Type="http://schemas.openxmlformats.org/officeDocument/2006/relationships/customXml" Target="../ink/ink7505.xml"/><Relationship Id="rId145" Type="http://schemas.openxmlformats.org/officeDocument/2006/relationships/image" Target="../media/image15611.png"/><Relationship Id="rId352" Type="http://schemas.openxmlformats.org/officeDocument/2006/relationships/customXml" Target="../ink/ink7301.xml"/><Relationship Id="rId212" Type="http://schemas.openxmlformats.org/officeDocument/2006/relationships/image" Target="../media/image15930.png"/><Relationship Id="rId864" Type="http://schemas.openxmlformats.org/officeDocument/2006/relationships/customXml" Target="../ink/ink7477.xml"/><Relationship Id="rId296" Type="http://schemas.openxmlformats.org/officeDocument/2006/relationships/customXml" Target="../ink/ink7245.xml"/><Relationship Id="rId724" Type="http://schemas.openxmlformats.org/officeDocument/2006/relationships/customXml" Target="../ink/ink7360.xml"/><Relationship Id="rId517" Type="http://schemas.openxmlformats.org/officeDocument/2006/relationships/image" Target="../media/image16570.png"/><Relationship Id="rId931" Type="http://schemas.openxmlformats.org/officeDocument/2006/relationships/image" Target="../media/image1275.png"/><Relationship Id="rId60" Type="http://schemas.openxmlformats.org/officeDocument/2006/relationships/customXml" Target="../ink/ink7135.xml"/><Relationship Id="rId363" Type="http://schemas.openxmlformats.org/officeDocument/2006/relationships/customXml" Target="../ink/ink7312.xml"/><Relationship Id="rId223" Type="http://schemas.openxmlformats.org/officeDocument/2006/relationships/customXml" Target="../ink/ink7203.xml"/><Relationship Id="rId668" Type="http://schemas.openxmlformats.org/officeDocument/2006/relationships/customXml" Target="../ink/ink7332.xml"/><Relationship Id="rId875" Type="http://schemas.openxmlformats.org/officeDocument/2006/relationships/image" Target="../media/image433.png"/><Relationship Id="rId18" Type="http://schemas.openxmlformats.org/officeDocument/2006/relationships/customXml" Target="../ink/ink7115.xml"/><Relationship Id="rId265" Type="http://schemas.openxmlformats.org/officeDocument/2006/relationships/customXml" Target="../ink/ink7224.xml"/><Relationship Id="rId735" Type="http://schemas.openxmlformats.org/officeDocument/2006/relationships/image" Target="../media/image1778.png"/><Relationship Id="rId900" Type="http://schemas.openxmlformats.org/officeDocument/2006/relationships/customXml" Target="../ink/ink7495.xml"/><Relationship Id="rId942" Type="http://schemas.openxmlformats.org/officeDocument/2006/relationships/customXml" Target="../ink/ink7516.xml"/><Relationship Id="rId167" Type="http://schemas.openxmlformats.org/officeDocument/2006/relationships/image" Target="../media/image15711.png"/><Relationship Id="rId332" Type="http://schemas.openxmlformats.org/officeDocument/2006/relationships/customXml" Target="../ink/ink7281.xml"/><Relationship Id="rId374" Type="http://schemas.openxmlformats.org/officeDocument/2006/relationships/customXml" Target="../ink/ink7323.xml"/><Relationship Id="rId777" Type="http://schemas.openxmlformats.org/officeDocument/2006/relationships/customXml" Target="../ink/ink7397.xml"/><Relationship Id="rId71" Type="http://schemas.openxmlformats.org/officeDocument/2006/relationships/image" Target="../media/image15370.png"/><Relationship Id="rId234" Type="http://schemas.openxmlformats.org/officeDocument/2006/relationships/image" Target="../media/image16040.png"/><Relationship Id="rId679" Type="http://schemas.openxmlformats.org/officeDocument/2006/relationships/image" Target="../media/image1746.png"/><Relationship Id="rId802" Type="http://schemas.openxmlformats.org/officeDocument/2006/relationships/customXml" Target="../ink/ink7422.xml"/><Relationship Id="rId844" Type="http://schemas.openxmlformats.org/officeDocument/2006/relationships/customXml" Target="../ink/ink7463.xml"/><Relationship Id="rId886" Type="http://schemas.openxmlformats.org/officeDocument/2006/relationships/customXml" Target="../ink/ink7488.xml"/><Relationship Id="rId2" Type="http://schemas.openxmlformats.org/officeDocument/2006/relationships/customXml" Target="../ink/ink7107.xml"/><Relationship Id="rId29" Type="http://schemas.openxmlformats.org/officeDocument/2006/relationships/image" Target="../media/image15170.png"/><Relationship Id="rId276" Type="http://schemas.openxmlformats.org/officeDocument/2006/relationships/image" Target="../media/image16291.png"/><Relationship Id="rId690" Type="http://schemas.openxmlformats.org/officeDocument/2006/relationships/customXml" Target="../ink/ink7343.xml"/><Relationship Id="rId704" Type="http://schemas.openxmlformats.org/officeDocument/2006/relationships/customXml" Target="../ink/ink7350.xml"/><Relationship Id="rId746" Type="http://schemas.openxmlformats.org/officeDocument/2006/relationships/customXml" Target="../ink/ink7371.xml"/><Relationship Id="rId483" Type="http://schemas.openxmlformats.org/officeDocument/2006/relationships/image" Target="../media/image16380.png"/><Relationship Id="rId539" Type="http://schemas.openxmlformats.org/officeDocument/2006/relationships/image" Target="../media/image16690.png"/><Relationship Id="rId911" Type="http://schemas.openxmlformats.org/officeDocument/2006/relationships/image" Target="../media/image1265.png"/><Relationship Id="rId40" Type="http://schemas.openxmlformats.org/officeDocument/2006/relationships/customXml" Target="../ink/ink7126.xml"/><Relationship Id="rId136" Type="http://schemas.openxmlformats.org/officeDocument/2006/relationships/customXml" Target="../ink/ink7162.xml"/><Relationship Id="rId178" Type="http://schemas.openxmlformats.org/officeDocument/2006/relationships/customXml" Target="../ink/ink7180.xml"/><Relationship Id="rId301" Type="http://schemas.openxmlformats.org/officeDocument/2006/relationships/customXml" Target="../ink/ink7250.xml"/><Relationship Id="rId343" Type="http://schemas.openxmlformats.org/officeDocument/2006/relationships/customXml" Target="../ink/ink7292.xml"/><Relationship Id="rId788" Type="http://schemas.openxmlformats.org/officeDocument/2006/relationships/customXml" Target="../ink/ink7408.xml"/><Relationship Id="rId953" Type="http://schemas.openxmlformats.org/officeDocument/2006/relationships/image" Target="../media/image1286.png"/><Relationship Id="rId82" Type="http://schemas.openxmlformats.org/officeDocument/2006/relationships/customXml" Target="../ink/ink7144.xml"/><Relationship Id="rId203" Type="http://schemas.openxmlformats.org/officeDocument/2006/relationships/customXml" Target="../ink/ink7193.xml"/><Relationship Id="rId813" Type="http://schemas.openxmlformats.org/officeDocument/2006/relationships/customXml" Target="../ink/ink7432.xml"/><Relationship Id="rId855" Type="http://schemas.openxmlformats.org/officeDocument/2006/relationships/image" Target="../media/image415.png"/><Relationship Id="rId245" Type="http://schemas.openxmlformats.org/officeDocument/2006/relationships/customXml" Target="../ink/ink7214.xml"/><Relationship Id="rId287" Type="http://schemas.openxmlformats.org/officeDocument/2006/relationships/customXml" Target="../ink/ink7236.xml"/><Relationship Id="rId715" Type="http://schemas.openxmlformats.org/officeDocument/2006/relationships/image" Target="../media/image1767.png"/><Relationship Id="rId897" Type="http://schemas.openxmlformats.org/officeDocument/2006/relationships/image" Target="../media/image1214.png"/><Relationship Id="rId922" Type="http://schemas.openxmlformats.org/officeDocument/2006/relationships/customXml" Target="../ink/ink7506.xml"/><Relationship Id="rId147" Type="http://schemas.openxmlformats.org/officeDocument/2006/relationships/image" Target="../media/image15620.png"/><Relationship Id="rId312" Type="http://schemas.openxmlformats.org/officeDocument/2006/relationships/customXml" Target="../ink/ink7261.xml"/><Relationship Id="rId354" Type="http://schemas.openxmlformats.org/officeDocument/2006/relationships/customXml" Target="../ink/ink7303.xml"/><Relationship Id="rId757" Type="http://schemas.openxmlformats.org/officeDocument/2006/relationships/customXml" Target="../ink/ink7377.xml"/><Relationship Id="rId799" Type="http://schemas.openxmlformats.org/officeDocument/2006/relationships/customXml" Target="../ink/ink7419.xml"/><Relationship Id="rId964" Type="http://schemas.openxmlformats.org/officeDocument/2006/relationships/customXml" Target="../ink/ink7527.xml"/><Relationship Id="rId51" Type="http://schemas.openxmlformats.org/officeDocument/2006/relationships/image" Target="../media/image15280.png"/><Relationship Id="rId189" Type="http://schemas.openxmlformats.org/officeDocument/2006/relationships/image" Target="../media/image15820.png"/><Relationship Id="rId824" Type="http://schemas.openxmlformats.org/officeDocument/2006/relationships/customXml" Target="../ink/ink7443.xml"/><Relationship Id="rId561" Type="http://schemas.openxmlformats.org/officeDocument/2006/relationships/image" Target="../media/image1681.png"/><Relationship Id="rId866" Type="http://schemas.openxmlformats.org/officeDocument/2006/relationships/customXml" Target="../ink/ink7478.xml"/><Relationship Id="rId214" Type="http://schemas.openxmlformats.org/officeDocument/2006/relationships/image" Target="../media/image15940.png"/><Relationship Id="rId256" Type="http://schemas.openxmlformats.org/officeDocument/2006/relationships/image" Target="../media/image16181.png"/><Relationship Id="rId298" Type="http://schemas.openxmlformats.org/officeDocument/2006/relationships/customXml" Target="../ink/ink7247.xml"/><Relationship Id="rId670" Type="http://schemas.openxmlformats.org/officeDocument/2006/relationships/customXml" Target="../ink/ink7333.xml"/><Relationship Id="rId519" Type="http://schemas.openxmlformats.org/officeDocument/2006/relationships/image" Target="../media/image16580.png"/><Relationship Id="rId116" Type="http://schemas.openxmlformats.org/officeDocument/2006/relationships/customXml" Target="../ink/ink7160.xml"/><Relationship Id="rId323" Type="http://schemas.openxmlformats.org/officeDocument/2006/relationships/customXml" Target="../ink/ink7272.xml"/><Relationship Id="rId726" Type="http://schemas.openxmlformats.org/officeDocument/2006/relationships/customXml" Target="../ink/ink7361.xml"/><Relationship Id="rId768" Type="http://schemas.openxmlformats.org/officeDocument/2006/relationships/customXml" Target="../ink/ink7388.xml"/><Relationship Id="rId933" Type="http://schemas.openxmlformats.org/officeDocument/2006/relationships/image" Target="../media/image1276.png"/><Relationship Id="rId975" Type="http://schemas.openxmlformats.org/officeDocument/2006/relationships/image" Target="../media/image1293.png"/><Relationship Id="rId20" Type="http://schemas.openxmlformats.org/officeDocument/2006/relationships/customXml" Target="../ink/ink7116.xml"/><Relationship Id="rId62" Type="http://schemas.openxmlformats.org/officeDocument/2006/relationships/customXml" Target="../ink/ink7136.xml"/><Relationship Id="rId365" Type="http://schemas.openxmlformats.org/officeDocument/2006/relationships/customXml" Target="../ink/ink7314.xml"/><Relationship Id="rId835" Type="http://schemas.openxmlformats.org/officeDocument/2006/relationships/customXml" Target="../ink/ink7454.xml"/><Relationship Id="rId225" Type="http://schemas.openxmlformats.org/officeDocument/2006/relationships/customXml" Target="../ink/ink7204.xml"/><Relationship Id="rId267" Type="http://schemas.openxmlformats.org/officeDocument/2006/relationships/customXml" Target="../ink/ink7225.xml"/><Relationship Id="rId877" Type="http://schemas.openxmlformats.org/officeDocument/2006/relationships/image" Target="../media/image434.png"/><Relationship Id="rId681" Type="http://schemas.openxmlformats.org/officeDocument/2006/relationships/image" Target="../media/image1747.png"/><Relationship Id="rId737" Type="http://schemas.openxmlformats.org/officeDocument/2006/relationships/image" Target="../media/image1779.png"/><Relationship Id="rId779" Type="http://schemas.openxmlformats.org/officeDocument/2006/relationships/customXml" Target="../ink/ink7399.xml"/><Relationship Id="rId902" Type="http://schemas.openxmlformats.org/officeDocument/2006/relationships/customXml" Target="../ink/ink7496.xml"/><Relationship Id="rId944" Type="http://schemas.openxmlformats.org/officeDocument/2006/relationships/customXml" Target="../ink/ink7517.xml"/><Relationship Id="rId31" Type="http://schemas.openxmlformats.org/officeDocument/2006/relationships/image" Target="../media/image15180.png"/><Relationship Id="rId73" Type="http://schemas.openxmlformats.org/officeDocument/2006/relationships/image" Target="../media/image15380.png"/><Relationship Id="rId169" Type="http://schemas.openxmlformats.org/officeDocument/2006/relationships/image" Target="../media/image15720.png"/><Relationship Id="rId334" Type="http://schemas.openxmlformats.org/officeDocument/2006/relationships/customXml" Target="../ink/ink7283.xml"/><Relationship Id="rId376" Type="http://schemas.openxmlformats.org/officeDocument/2006/relationships/customXml" Target="../ink/ink7325.xml"/><Relationship Id="rId790" Type="http://schemas.openxmlformats.org/officeDocument/2006/relationships/customXml" Target="../ink/ink7410.xml"/><Relationship Id="rId804" Type="http://schemas.openxmlformats.org/officeDocument/2006/relationships/image" Target="../media/image413.png"/><Relationship Id="rId541" Type="http://schemas.openxmlformats.org/officeDocument/2006/relationships/image" Target="../media/image16712.png"/><Relationship Id="rId4" Type="http://schemas.openxmlformats.org/officeDocument/2006/relationships/customXml" Target="../ink/ink7108.xml"/><Relationship Id="rId180" Type="http://schemas.openxmlformats.org/officeDocument/2006/relationships/customXml" Target="../ink/ink7181.xml"/><Relationship Id="rId236" Type="http://schemas.openxmlformats.org/officeDocument/2006/relationships/image" Target="../media/image16050.png"/><Relationship Id="rId278" Type="http://schemas.openxmlformats.org/officeDocument/2006/relationships/image" Target="../media/image16302.png"/><Relationship Id="rId846" Type="http://schemas.openxmlformats.org/officeDocument/2006/relationships/customXml" Target="../ink/ink7465.xml"/><Relationship Id="rId888" Type="http://schemas.openxmlformats.org/officeDocument/2006/relationships/customXml" Target="../ink/ink7489.xml"/><Relationship Id="rId303" Type="http://schemas.openxmlformats.org/officeDocument/2006/relationships/customXml" Target="../ink/ink7252.xml"/><Relationship Id="rId692" Type="http://schemas.openxmlformats.org/officeDocument/2006/relationships/customXml" Target="../ink/ink7344.xml"/><Relationship Id="rId706" Type="http://schemas.openxmlformats.org/officeDocument/2006/relationships/customXml" Target="../ink/ink7351.xml"/><Relationship Id="rId748" Type="http://schemas.openxmlformats.org/officeDocument/2006/relationships/customXml" Target="../ink/ink7372.xml"/><Relationship Id="rId485" Type="http://schemas.openxmlformats.org/officeDocument/2006/relationships/image" Target="../media/image16390.png"/><Relationship Id="rId913" Type="http://schemas.openxmlformats.org/officeDocument/2006/relationships/image" Target="../media/image1266.png"/><Relationship Id="rId955" Type="http://schemas.openxmlformats.org/officeDocument/2006/relationships/image" Target="../media/image1287.png"/><Relationship Id="rId42" Type="http://schemas.openxmlformats.org/officeDocument/2006/relationships/customXml" Target="../ink/ink7127.xml"/><Relationship Id="rId84" Type="http://schemas.openxmlformats.org/officeDocument/2006/relationships/image" Target="../media/image15430.png"/><Relationship Id="rId138" Type="http://schemas.openxmlformats.org/officeDocument/2006/relationships/customXml" Target="../ink/ink7163.xml"/><Relationship Id="rId345" Type="http://schemas.openxmlformats.org/officeDocument/2006/relationships/customXml" Target="../ink/ink7294.xml"/><Relationship Id="rId815" Type="http://schemas.openxmlformats.org/officeDocument/2006/relationships/customXml" Target="../ink/ink7434.xml"/><Relationship Id="rId191" Type="http://schemas.openxmlformats.org/officeDocument/2006/relationships/customXml" Target="../ink/ink7187.xml"/><Relationship Id="rId205" Type="http://schemas.openxmlformats.org/officeDocument/2006/relationships/customXml" Target="../ink/ink7194.xml"/><Relationship Id="rId247" Type="http://schemas.openxmlformats.org/officeDocument/2006/relationships/customXml" Target="../ink/ink7215.xml"/><Relationship Id="rId857" Type="http://schemas.openxmlformats.org/officeDocument/2006/relationships/image" Target="../media/image416.png"/><Relationship Id="rId899" Type="http://schemas.openxmlformats.org/officeDocument/2006/relationships/image" Target="../media/image1252.png"/><Relationship Id="rId107" Type="http://schemas.openxmlformats.org/officeDocument/2006/relationships/image" Target="../media/image15470.png"/><Relationship Id="rId289" Type="http://schemas.openxmlformats.org/officeDocument/2006/relationships/customXml" Target="../ink/ink7238.xml"/><Relationship Id="rId717" Type="http://schemas.openxmlformats.org/officeDocument/2006/relationships/image" Target="../media/image1768.png"/><Relationship Id="rId759" Type="http://schemas.openxmlformats.org/officeDocument/2006/relationships/customXml" Target="../ink/ink7379.xml"/><Relationship Id="rId924" Type="http://schemas.openxmlformats.org/officeDocument/2006/relationships/customXml" Target="../ink/ink7507.xml"/><Relationship Id="rId966" Type="http://schemas.openxmlformats.org/officeDocument/2006/relationships/customXml" Target="../ink/ink7529.xml"/><Relationship Id="rId11" Type="http://schemas.openxmlformats.org/officeDocument/2006/relationships/image" Target="../media/image15060.png"/><Relationship Id="rId53" Type="http://schemas.openxmlformats.org/officeDocument/2006/relationships/image" Target="../media/image15290.png"/><Relationship Id="rId149" Type="http://schemas.openxmlformats.org/officeDocument/2006/relationships/customXml" Target="../ink/ink7169.xml"/><Relationship Id="rId314" Type="http://schemas.openxmlformats.org/officeDocument/2006/relationships/customXml" Target="../ink/ink7263.xml"/><Relationship Id="rId356" Type="http://schemas.openxmlformats.org/officeDocument/2006/relationships/customXml" Target="../ink/ink7305.xml"/><Relationship Id="rId770" Type="http://schemas.openxmlformats.org/officeDocument/2006/relationships/customXml" Target="../ink/ink7390.xml"/><Relationship Id="rId521" Type="http://schemas.openxmlformats.org/officeDocument/2006/relationships/image" Target="../media/image16590.png"/><Relationship Id="rId563" Type="http://schemas.openxmlformats.org/officeDocument/2006/relationships/image" Target="../media/image1682.png"/><Relationship Id="rId160" Type="http://schemas.openxmlformats.org/officeDocument/2006/relationships/customXml" Target="../ink/ink7171.xml"/><Relationship Id="rId216" Type="http://schemas.openxmlformats.org/officeDocument/2006/relationships/image" Target="../media/image15950.png"/><Relationship Id="rId826" Type="http://schemas.openxmlformats.org/officeDocument/2006/relationships/customXml" Target="../ink/ink7445.xml"/><Relationship Id="rId868" Type="http://schemas.openxmlformats.org/officeDocument/2006/relationships/customXml" Target="../ink/ink7479.xml"/><Relationship Id="rId258" Type="http://schemas.openxmlformats.org/officeDocument/2006/relationships/image" Target="../media/image16191.png"/><Relationship Id="rId672" Type="http://schemas.openxmlformats.org/officeDocument/2006/relationships/customXml" Target="../ink/ink7334.xml"/><Relationship Id="rId728" Type="http://schemas.openxmlformats.org/officeDocument/2006/relationships/customXml" Target="../ink/ink7362.xml"/><Relationship Id="rId935" Type="http://schemas.openxmlformats.org/officeDocument/2006/relationships/image" Target="../media/image1277.png"/><Relationship Id="rId22" Type="http://schemas.openxmlformats.org/officeDocument/2006/relationships/customXml" Target="../ink/ink7117.xml"/><Relationship Id="rId325" Type="http://schemas.openxmlformats.org/officeDocument/2006/relationships/customXml" Target="../ink/ink7274.xml"/><Relationship Id="rId367" Type="http://schemas.openxmlformats.org/officeDocument/2006/relationships/customXml" Target="../ink/ink7316.xml"/><Relationship Id="rId977" Type="http://schemas.openxmlformats.org/officeDocument/2006/relationships/image" Target="../media/image1294.png"/><Relationship Id="rId171" Type="http://schemas.openxmlformats.org/officeDocument/2006/relationships/image" Target="../media/image15730.png"/><Relationship Id="rId227" Type="http://schemas.openxmlformats.org/officeDocument/2006/relationships/customXml" Target="../ink/ink7205.xml"/><Relationship Id="rId781" Type="http://schemas.openxmlformats.org/officeDocument/2006/relationships/customXml" Target="../ink/ink7401.xml"/><Relationship Id="rId837" Type="http://schemas.openxmlformats.org/officeDocument/2006/relationships/customXml" Target="../ink/ink7456.xml"/><Relationship Id="rId879" Type="http://schemas.openxmlformats.org/officeDocument/2006/relationships/image" Target="../media/image436.png"/><Relationship Id="rId269" Type="http://schemas.openxmlformats.org/officeDocument/2006/relationships/customXml" Target="../ink/ink7226.xml"/><Relationship Id="rId683" Type="http://schemas.openxmlformats.org/officeDocument/2006/relationships/image" Target="../media/image1748.png"/><Relationship Id="rId739" Type="http://schemas.openxmlformats.org/officeDocument/2006/relationships/image" Target="../media/image1781.png"/><Relationship Id="rId890" Type="http://schemas.openxmlformats.org/officeDocument/2006/relationships/customXml" Target="../ink/ink7490.xml"/><Relationship Id="rId904" Type="http://schemas.openxmlformats.org/officeDocument/2006/relationships/customXml" Target="../ink/ink7497.xml"/><Relationship Id="rId33" Type="http://schemas.openxmlformats.org/officeDocument/2006/relationships/image" Target="../media/image15190.png"/><Relationship Id="rId280" Type="http://schemas.openxmlformats.org/officeDocument/2006/relationships/image" Target="../media/image16312.png"/><Relationship Id="rId336" Type="http://schemas.openxmlformats.org/officeDocument/2006/relationships/customXml" Target="../ink/ink7285.xml"/><Relationship Id="rId501" Type="http://schemas.openxmlformats.org/officeDocument/2006/relationships/image" Target="../media/image16480.png"/><Relationship Id="rId543" Type="http://schemas.openxmlformats.org/officeDocument/2006/relationships/image" Target="../media/image16720.png"/><Relationship Id="rId946" Type="http://schemas.openxmlformats.org/officeDocument/2006/relationships/customXml" Target="../ink/ink7518.xml"/><Relationship Id="rId75" Type="http://schemas.openxmlformats.org/officeDocument/2006/relationships/image" Target="../media/image15390.png"/><Relationship Id="rId140" Type="http://schemas.openxmlformats.org/officeDocument/2006/relationships/customXml" Target="../ink/ink7164.xml"/><Relationship Id="rId182" Type="http://schemas.openxmlformats.org/officeDocument/2006/relationships/customXml" Target="../ink/ink7182.xml"/><Relationship Id="rId378" Type="http://schemas.openxmlformats.org/officeDocument/2006/relationships/customXml" Target="../ink/ink7327.xml"/><Relationship Id="rId750" Type="http://schemas.openxmlformats.org/officeDocument/2006/relationships/customXml" Target="../ink/ink7373.xml"/><Relationship Id="rId792" Type="http://schemas.openxmlformats.org/officeDocument/2006/relationships/customXml" Target="../ink/ink7412.xml"/><Relationship Id="rId806" Type="http://schemas.openxmlformats.org/officeDocument/2006/relationships/customXml" Target="../ink/ink7425.xml"/><Relationship Id="rId848" Type="http://schemas.openxmlformats.org/officeDocument/2006/relationships/customXml" Target="../ink/ink7467.xml"/><Relationship Id="rId6" Type="http://schemas.openxmlformats.org/officeDocument/2006/relationships/customXml" Target="../ink/ink7109.xml"/><Relationship Id="rId238" Type="http://schemas.openxmlformats.org/officeDocument/2006/relationships/image" Target="../media/image16060.png"/><Relationship Id="rId694" Type="http://schemas.openxmlformats.org/officeDocument/2006/relationships/customXml" Target="../ink/ink7345.xml"/><Relationship Id="rId708" Type="http://schemas.openxmlformats.org/officeDocument/2006/relationships/customXml" Target="../ink/ink7352.xml"/><Relationship Id="rId487" Type="http://schemas.openxmlformats.org/officeDocument/2006/relationships/image" Target="../media/image16412.png"/><Relationship Id="rId915" Type="http://schemas.openxmlformats.org/officeDocument/2006/relationships/image" Target="../media/image1267.png"/><Relationship Id="rId291" Type="http://schemas.openxmlformats.org/officeDocument/2006/relationships/customXml" Target="../ink/ink7240.xml"/><Relationship Id="rId305" Type="http://schemas.openxmlformats.org/officeDocument/2006/relationships/customXml" Target="../ink/ink7254.xml"/><Relationship Id="rId347" Type="http://schemas.openxmlformats.org/officeDocument/2006/relationships/customXml" Target="../ink/ink7296.xml"/><Relationship Id="rId957" Type="http://schemas.openxmlformats.org/officeDocument/2006/relationships/image" Target="../media/image1288.png"/><Relationship Id="rId44" Type="http://schemas.openxmlformats.org/officeDocument/2006/relationships/customXml" Target="../ink/ink7128.xml"/><Relationship Id="rId86" Type="http://schemas.openxmlformats.org/officeDocument/2006/relationships/image" Target="../media/image15440.png"/><Relationship Id="rId151" Type="http://schemas.openxmlformats.org/officeDocument/2006/relationships/customXml" Target="../ink/ink7170.xml"/><Relationship Id="rId761" Type="http://schemas.openxmlformats.org/officeDocument/2006/relationships/customXml" Target="../ink/ink7381.xml"/><Relationship Id="rId817" Type="http://schemas.openxmlformats.org/officeDocument/2006/relationships/customXml" Target="../ink/ink7436.xml"/><Relationship Id="rId859" Type="http://schemas.openxmlformats.org/officeDocument/2006/relationships/image" Target="../media/image417.png"/><Relationship Id="rId193" Type="http://schemas.openxmlformats.org/officeDocument/2006/relationships/customXml" Target="../ink/ink7188.xml"/><Relationship Id="rId207" Type="http://schemas.openxmlformats.org/officeDocument/2006/relationships/customXml" Target="../ink/ink7195.xml"/><Relationship Id="rId249" Type="http://schemas.openxmlformats.org/officeDocument/2006/relationships/customXml" Target="../ink/ink7216.xml"/><Relationship Id="rId663" Type="http://schemas.openxmlformats.org/officeDocument/2006/relationships/image" Target="../media/image1738.png"/><Relationship Id="rId870" Type="http://schemas.openxmlformats.org/officeDocument/2006/relationships/customXml" Target="../ink/ink7480.xml"/><Relationship Id="rId13" Type="http://schemas.openxmlformats.org/officeDocument/2006/relationships/image" Target="../media/image15070.png"/><Relationship Id="rId109" Type="http://schemas.openxmlformats.org/officeDocument/2006/relationships/customXml" Target="../ink/ink7153.xml"/><Relationship Id="rId260" Type="http://schemas.openxmlformats.org/officeDocument/2006/relationships/image" Target="../media/image16214.png"/><Relationship Id="rId316" Type="http://schemas.openxmlformats.org/officeDocument/2006/relationships/customXml" Target="../ink/ink7265.xml"/><Relationship Id="rId719" Type="http://schemas.openxmlformats.org/officeDocument/2006/relationships/image" Target="../media/image1769.png"/><Relationship Id="rId523" Type="http://schemas.openxmlformats.org/officeDocument/2006/relationships/image" Target="../media/image16612.png"/><Relationship Id="rId926" Type="http://schemas.openxmlformats.org/officeDocument/2006/relationships/customXml" Target="../ink/ink7508.xml"/><Relationship Id="rId968" Type="http://schemas.openxmlformats.org/officeDocument/2006/relationships/customXml" Target="../ink/ink7531.xml"/><Relationship Id="rId55" Type="http://schemas.openxmlformats.org/officeDocument/2006/relationships/image" Target="../media/image15301.png"/><Relationship Id="rId358" Type="http://schemas.openxmlformats.org/officeDocument/2006/relationships/customXml" Target="../ink/ink7307.xml"/><Relationship Id="rId730" Type="http://schemas.openxmlformats.org/officeDocument/2006/relationships/customXml" Target="../ink/ink7363.xml"/><Relationship Id="rId772" Type="http://schemas.openxmlformats.org/officeDocument/2006/relationships/customXml" Target="../ink/ink7392.xml"/><Relationship Id="rId828" Type="http://schemas.openxmlformats.org/officeDocument/2006/relationships/customXml" Target="../ink/ink7447.xml"/><Relationship Id="rId565" Type="http://schemas.openxmlformats.org/officeDocument/2006/relationships/image" Target="../media/image1683.png"/><Relationship Id="rId162" Type="http://schemas.openxmlformats.org/officeDocument/2006/relationships/customXml" Target="../ink/ink7172.xml"/><Relationship Id="rId218" Type="http://schemas.openxmlformats.org/officeDocument/2006/relationships/image" Target="../media/image15960.png"/><Relationship Id="rId271" Type="http://schemas.openxmlformats.org/officeDocument/2006/relationships/customXml" Target="../ink/ink7227.xml"/><Relationship Id="rId674" Type="http://schemas.openxmlformats.org/officeDocument/2006/relationships/customXml" Target="../ink/ink7335.xml"/><Relationship Id="rId881" Type="http://schemas.openxmlformats.org/officeDocument/2006/relationships/image" Target="../media/image437.png"/><Relationship Id="rId937" Type="http://schemas.openxmlformats.org/officeDocument/2006/relationships/image" Target="../media/image1278.png"/><Relationship Id="rId979" Type="http://schemas.openxmlformats.org/officeDocument/2006/relationships/image" Target="../media/image1295.png"/><Relationship Id="rId24" Type="http://schemas.openxmlformats.org/officeDocument/2006/relationships/customXml" Target="../ink/ink7118.xml"/><Relationship Id="rId327" Type="http://schemas.openxmlformats.org/officeDocument/2006/relationships/customXml" Target="../ink/ink7276.xml"/><Relationship Id="rId369" Type="http://schemas.openxmlformats.org/officeDocument/2006/relationships/customXml" Target="../ink/ink7318.xml"/><Relationship Id="rId741" Type="http://schemas.openxmlformats.org/officeDocument/2006/relationships/image" Target="../media/image1782.png"/><Relationship Id="rId783" Type="http://schemas.openxmlformats.org/officeDocument/2006/relationships/customXml" Target="../ink/ink7403.xml"/><Relationship Id="rId839" Type="http://schemas.openxmlformats.org/officeDocument/2006/relationships/customXml" Target="../ink/ink7458.xml"/><Relationship Id="rId173" Type="http://schemas.openxmlformats.org/officeDocument/2006/relationships/image" Target="../media/image15740.png"/><Relationship Id="rId229" Type="http://schemas.openxmlformats.org/officeDocument/2006/relationships/customXml" Target="../ink/ink7206.xml"/><Relationship Id="rId380" Type="http://schemas.openxmlformats.org/officeDocument/2006/relationships/customXml" Target="../ink/ink7329.xml"/><Relationship Id="rId240" Type="http://schemas.openxmlformats.org/officeDocument/2006/relationships/image" Target="../media/image16070.png"/><Relationship Id="rId685" Type="http://schemas.openxmlformats.org/officeDocument/2006/relationships/image" Target="../media/image1749.png"/><Relationship Id="rId850" Type="http://schemas.openxmlformats.org/officeDocument/2006/relationships/customXml" Target="../ink/ink7469.xml"/><Relationship Id="rId892" Type="http://schemas.openxmlformats.org/officeDocument/2006/relationships/customXml" Target="../ink/ink7491.xml"/><Relationship Id="rId906" Type="http://schemas.openxmlformats.org/officeDocument/2006/relationships/customXml" Target="../ink/ink7498.xml"/><Relationship Id="rId948" Type="http://schemas.openxmlformats.org/officeDocument/2006/relationships/customXml" Target="../ink/ink7519.xml"/><Relationship Id="rId35" Type="http://schemas.openxmlformats.org/officeDocument/2006/relationships/image" Target="../media/image15201.png"/><Relationship Id="rId77" Type="http://schemas.openxmlformats.org/officeDocument/2006/relationships/image" Target="../media/image15401.png"/><Relationship Id="rId282" Type="http://schemas.openxmlformats.org/officeDocument/2006/relationships/image" Target="../media/image16321.png"/><Relationship Id="rId338" Type="http://schemas.openxmlformats.org/officeDocument/2006/relationships/customXml" Target="../ink/ink7287.xml"/><Relationship Id="rId710" Type="http://schemas.openxmlformats.org/officeDocument/2006/relationships/customXml" Target="../ink/ink7353.xml"/><Relationship Id="rId752" Type="http://schemas.openxmlformats.org/officeDocument/2006/relationships/customXml" Target="../ink/ink7374.xml"/><Relationship Id="rId808" Type="http://schemas.openxmlformats.org/officeDocument/2006/relationships/customXml" Target="../ink/ink7427.xml"/><Relationship Id="rId503" Type="http://schemas.openxmlformats.org/officeDocument/2006/relationships/image" Target="../media/image16490.png"/><Relationship Id="rId545" Type="http://schemas.openxmlformats.org/officeDocument/2006/relationships/image" Target="../media/image1673.png"/><Relationship Id="rId8" Type="http://schemas.openxmlformats.org/officeDocument/2006/relationships/customXml" Target="../ink/ink7110.xml"/><Relationship Id="rId142" Type="http://schemas.openxmlformats.org/officeDocument/2006/relationships/customXml" Target="../ink/ink7165.xml"/><Relationship Id="rId184" Type="http://schemas.openxmlformats.org/officeDocument/2006/relationships/customXml" Target="../ink/ink7183.xml"/><Relationship Id="rId794" Type="http://schemas.openxmlformats.org/officeDocument/2006/relationships/customXml" Target="../ink/ink7414.xml"/><Relationship Id="rId251" Type="http://schemas.openxmlformats.org/officeDocument/2006/relationships/customXml" Target="../ink/ink7217.xml"/><Relationship Id="rId696" Type="http://schemas.openxmlformats.org/officeDocument/2006/relationships/customXml" Target="../ink/ink7346.xml"/><Relationship Id="rId489" Type="http://schemas.openxmlformats.org/officeDocument/2006/relationships/image" Target="../media/image16420.png"/><Relationship Id="rId861" Type="http://schemas.openxmlformats.org/officeDocument/2006/relationships/image" Target="../media/image418.png"/><Relationship Id="rId917" Type="http://schemas.openxmlformats.org/officeDocument/2006/relationships/image" Target="../media/image1268.png"/><Relationship Id="rId959" Type="http://schemas.openxmlformats.org/officeDocument/2006/relationships/image" Target="../media/image1289.png"/><Relationship Id="rId46" Type="http://schemas.openxmlformats.org/officeDocument/2006/relationships/customXml" Target="../ink/ink7129.xml"/><Relationship Id="rId293" Type="http://schemas.openxmlformats.org/officeDocument/2006/relationships/customXml" Target="../ink/ink7242.xml"/><Relationship Id="rId307" Type="http://schemas.openxmlformats.org/officeDocument/2006/relationships/customXml" Target="../ink/ink7256.xml"/><Relationship Id="rId349" Type="http://schemas.openxmlformats.org/officeDocument/2006/relationships/customXml" Target="../ink/ink7298.xml"/><Relationship Id="rId721" Type="http://schemas.openxmlformats.org/officeDocument/2006/relationships/image" Target="../media/image1771.png"/><Relationship Id="rId763" Type="http://schemas.openxmlformats.org/officeDocument/2006/relationships/customXml" Target="../ink/ink7383.xml"/><Relationship Id="rId88" Type="http://schemas.openxmlformats.org/officeDocument/2006/relationships/image" Target="../media/image15450.png"/><Relationship Id="rId111" Type="http://schemas.openxmlformats.org/officeDocument/2006/relationships/customXml" Target="../ink/ink7155.xml"/><Relationship Id="rId195" Type="http://schemas.openxmlformats.org/officeDocument/2006/relationships/customXml" Target="../ink/ink7189.xml"/><Relationship Id="rId209" Type="http://schemas.openxmlformats.org/officeDocument/2006/relationships/customXml" Target="../ink/ink7196.xml"/><Relationship Id="rId360" Type="http://schemas.openxmlformats.org/officeDocument/2006/relationships/customXml" Target="../ink/ink7309.xml"/><Relationship Id="rId819" Type="http://schemas.openxmlformats.org/officeDocument/2006/relationships/customXml" Target="../ink/ink7438.xml"/><Relationship Id="rId970" Type="http://schemas.openxmlformats.org/officeDocument/2006/relationships/customXml" Target="../ink/ink7533.xml"/><Relationship Id="rId220" Type="http://schemas.openxmlformats.org/officeDocument/2006/relationships/image" Target="../media/image15970.png"/><Relationship Id="rId665" Type="http://schemas.openxmlformats.org/officeDocument/2006/relationships/image" Target="../media/image1739.png"/><Relationship Id="rId830" Type="http://schemas.openxmlformats.org/officeDocument/2006/relationships/customXml" Target="../ink/ink7449.xml"/><Relationship Id="rId872" Type="http://schemas.openxmlformats.org/officeDocument/2006/relationships/customXml" Target="../ink/ink7481.xml"/><Relationship Id="rId928" Type="http://schemas.openxmlformats.org/officeDocument/2006/relationships/customXml" Target="../ink/ink7509.xml"/><Relationship Id="rId15" Type="http://schemas.openxmlformats.org/officeDocument/2006/relationships/image" Target="../media/image15080.png"/><Relationship Id="rId57" Type="http://schemas.openxmlformats.org/officeDocument/2006/relationships/image" Target="../media/image4.png"/><Relationship Id="rId262" Type="http://schemas.openxmlformats.org/officeDocument/2006/relationships/image" Target="../media/image16221.png"/><Relationship Id="rId318" Type="http://schemas.openxmlformats.org/officeDocument/2006/relationships/customXml" Target="../ink/ink7267.xml"/><Relationship Id="rId732" Type="http://schemas.openxmlformats.org/officeDocument/2006/relationships/customXml" Target="../ink/ink7364.xml"/><Relationship Id="rId525" Type="http://schemas.openxmlformats.org/officeDocument/2006/relationships/image" Target="../media/image16620.png"/><Relationship Id="rId567" Type="http://schemas.openxmlformats.org/officeDocument/2006/relationships/image" Target="../media/image1684.png"/><Relationship Id="rId164" Type="http://schemas.openxmlformats.org/officeDocument/2006/relationships/customXml" Target="../ink/ink7173.xml"/><Relationship Id="rId371" Type="http://schemas.openxmlformats.org/officeDocument/2006/relationships/customXml" Target="../ink/ink7320.xml"/><Relationship Id="rId774" Type="http://schemas.openxmlformats.org/officeDocument/2006/relationships/customXml" Target="../ink/ink7394.xml"/><Relationship Id="rId676" Type="http://schemas.openxmlformats.org/officeDocument/2006/relationships/customXml" Target="../ink/ink7336.xml"/><Relationship Id="rId841" Type="http://schemas.openxmlformats.org/officeDocument/2006/relationships/customXml" Target="../ink/ink7460.xml"/><Relationship Id="rId883" Type="http://schemas.openxmlformats.org/officeDocument/2006/relationships/image" Target="../media/image793.png"/><Relationship Id="rId26" Type="http://schemas.openxmlformats.org/officeDocument/2006/relationships/customXml" Target="../ink/ink7119.xml"/><Relationship Id="rId231" Type="http://schemas.openxmlformats.org/officeDocument/2006/relationships/customXml" Target="../ink/ink7207.xml"/><Relationship Id="rId273" Type="http://schemas.openxmlformats.org/officeDocument/2006/relationships/customXml" Target="../ink/ink7228.xml"/><Relationship Id="rId329" Type="http://schemas.openxmlformats.org/officeDocument/2006/relationships/customXml" Target="../ink/ink7278.xml"/><Relationship Id="rId701" Type="http://schemas.openxmlformats.org/officeDocument/2006/relationships/image" Target="../media/image1758.png"/><Relationship Id="rId939" Type="http://schemas.openxmlformats.org/officeDocument/2006/relationships/image" Target="../media/image1279.png"/><Relationship Id="rId68" Type="http://schemas.openxmlformats.org/officeDocument/2006/relationships/customXml" Target="../ink/ink7137.xml"/><Relationship Id="rId133" Type="http://schemas.openxmlformats.org/officeDocument/2006/relationships/image" Target="../media/image15550.png"/><Relationship Id="rId175" Type="http://schemas.openxmlformats.org/officeDocument/2006/relationships/image" Target="../media/image15750.png"/><Relationship Id="rId340" Type="http://schemas.openxmlformats.org/officeDocument/2006/relationships/customXml" Target="../ink/ink7289.xml"/><Relationship Id="rId743" Type="http://schemas.openxmlformats.org/officeDocument/2006/relationships/image" Target="../media/image1783.png"/><Relationship Id="rId785" Type="http://schemas.openxmlformats.org/officeDocument/2006/relationships/customXml" Target="../ink/ink7405.xml"/><Relationship Id="rId950" Type="http://schemas.openxmlformats.org/officeDocument/2006/relationships/customXml" Target="../ink/ink7520.xml"/><Relationship Id="rId200" Type="http://schemas.openxmlformats.org/officeDocument/2006/relationships/image" Target="../media/image15870.png"/><Relationship Id="rId687" Type="http://schemas.openxmlformats.org/officeDocument/2006/relationships/image" Target="../media/image1751.png"/><Relationship Id="rId810" Type="http://schemas.openxmlformats.org/officeDocument/2006/relationships/customXml" Target="../ink/ink7429.xml"/><Relationship Id="rId852" Type="http://schemas.openxmlformats.org/officeDocument/2006/relationships/customXml" Target="../ink/ink7471.xml"/><Relationship Id="rId908" Type="http://schemas.openxmlformats.org/officeDocument/2006/relationships/customXml" Target="../ink/ink7499.xml"/><Relationship Id="rId242" Type="http://schemas.openxmlformats.org/officeDocument/2006/relationships/image" Target="../media/image16081.png"/><Relationship Id="rId284" Type="http://schemas.openxmlformats.org/officeDocument/2006/relationships/image" Target="../media/image16331.png"/><Relationship Id="rId712" Type="http://schemas.openxmlformats.org/officeDocument/2006/relationships/customXml" Target="../ink/ink7354.xml"/><Relationship Id="rId491" Type="http://schemas.openxmlformats.org/officeDocument/2006/relationships/image" Target="../media/image16430.png"/><Relationship Id="rId505" Type="http://schemas.openxmlformats.org/officeDocument/2006/relationships/image" Target="../media/image16512.png"/><Relationship Id="rId894" Type="http://schemas.openxmlformats.org/officeDocument/2006/relationships/customXml" Target="../ink/ink7492.xml"/><Relationship Id="rId37" Type="http://schemas.openxmlformats.org/officeDocument/2006/relationships/image" Target="../media/image15210.png"/><Relationship Id="rId79" Type="http://schemas.openxmlformats.org/officeDocument/2006/relationships/image" Target="../media/image15411.png"/><Relationship Id="rId144" Type="http://schemas.openxmlformats.org/officeDocument/2006/relationships/customXml" Target="../ink/ink7166.xml"/><Relationship Id="rId754" Type="http://schemas.openxmlformats.org/officeDocument/2006/relationships/customXml" Target="../ink/ink7375.xml"/><Relationship Id="rId796" Type="http://schemas.openxmlformats.org/officeDocument/2006/relationships/customXml" Target="../ink/ink7416.xml"/><Relationship Id="rId547" Type="http://schemas.openxmlformats.org/officeDocument/2006/relationships/image" Target="../media/image1674.png"/><Relationship Id="rId961" Type="http://schemas.openxmlformats.org/officeDocument/2006/relationships/image" Target="../media/image1290.png"/><Relationship Id="rId90" Type="http://schemas.openxmlformats.org/officeDocument/2006/relationships/customXml" Target="../ink/ink7149.xml"/><Relationship Id="rId186" Type="http://schemas.openxmlformats.org/officeDocument/2006/relationships/customXml" Target="../ink/ink7184.xml"/><Relationship Id="rId351" Type="http://schemas.openxmlformats.org/officeDocument/2006/relationships/customXml" Target="../ink/ink7300.xml"/><Relationship Id="rId821" Type="http://schemas.openxmlformats.org/officeDocument/2006/relationships/customXml" Target="../ink/ink7440.xml"/><Relationship Id="rId863" Type="http://schemas.openxmlformats.org/officeDocument/2006/relationships/image" Target="../media/image419.png"/><Relationship Id="rId211" Type="http://schemas.openxmlformats.org/officeDocument/2006/relationships/customXml" Target="../ink/ink7197.xml"/><Relationship Id="rId253" Type="http://schemas.openxmlformats.org/officeDocument/2006/relationships/customXml" Target="../ink/ink7218.xml"/><Relationship Id="rId295" Type="http://schemas.openxmlformats.org/officeDocument/2006/relationships/customXml" Target="../ink/ink7244.xml"/><Relationship Id="rId309" Type="http://schemas.openxmlformats.org/officeDocument/2006/relationships/customXml" Target="../ink/ink7258.xml"/><Relationship Id="rId698" Type="http://schemas.openxmlformats.org/officeDocument/2006/relationships/customXml" Target="../ink/ink7347.xml"/><Relationship Id="rId919" Type="http://schemas.openxmlformats.org/officeDocument/2006/relationships/image" Target="../media/image1269.png"/><Relationship Id="rId48" Type="http://schemas.openxmlformats.org/officeDocument/2006/relationships/customXml" Target="../ink/ink7130.xml"/><Relationship Id="rId113" Type="http://schemas.openxmlformats.org/officeDocument/2006/relationships/customXml" Target="../ink/ink7157.xml"/><Relationship Id="rId320" Type="http://schemas.openxmlformats.org/officeDocument/2006/relationships/customXml" Target="../ink/ink7269.xml"/><Relationship Id="rId723" Type="http://schemas.openxmlformats.org/officeDocument/2006/relationships/image" Target="../media/image1772.png"/><Relationship Id="rId765" Type="http://schemas.openxmlformats.org/officeDocument/2006/relationships/customXml" Target="../ink/ink7385.xml"/><Relationship Id="rId930" Type="http://schemas.openxmlformats.org/officeDocument/2006/relationships/customXml" Target="../ink/ink7510.xml"/><Relationship Id="rId972" Type="http://schemas.openxmlformats.org/officeDocument/2006/relationships/customXml" Target="../ink/ink7535.xml"/><Relationship Id="rId197" Type="http://schemas.openxmlformats.org/officeDocument/2006/relationships/customXml" Target="../ink/ink7190.xml"/><Relationship Id="rId362" Type="http://schemas.openxmlformats.org/officeDocument/2006/relationships/customXml" Target="../ink/ink7311.xml"/><Relationship Id="rId832" Type="http://schemas.openxmlformats.org/officeDocument/2006/relationships/customXml" Target="../ink/ink7451.xml"/><Relationship Id="rId222" Type="http://schemas.openxmlformats.org/officeDocument/2006/relationships/image" Target="../media/image15980.png"/><Relationship Id="rId264" Type="http://schemas.openxmlformats.org/officeDocument/2006/relationships/image" Target="../media/image16231.png"/><Relationship Id="rId667" Type="http://schemas.openxmlformats.org/officeDocument/2006/relationships/image" Target="../media/image1740.png"/><Relationship Id="rId874" Type="http://schemas.openxmlformats.org/officeDocument/2006/relationships/customXml" Target="../ink/ink7482.xml"/><Relationship Id="rId17" Type="http://schemas.openxmlformats.org/officeDocument/2006/relationships/image" Target="../media/image15090.png"/><Relationship Id="rId59" Type="http://schemas.openxmlformats.org/officeDocument/2006/relationships/image" Target="../media/image15311.png"/><Relationship Id="rId734" Type="http://schemas.openxmlformats.org/officeDocument/2006/relationships/customXml" Target="../ink/ink7365.xml"/><Relationship Id="rId776" Type="http://schemas.openxmlformats.org/officeDocument/2006/relationships/customXml" Target="../ink/ink7396.xml"/><Relationship Id="rId527" Type="http://schemas.openxmlformats.org/officeDocument/2006/relationships/image" Target="../media/image16630.png"/><Relationship Id="rId941" Type="http://schemas.openxmlformats.org/officeDocument/2006/relationships/image" Target="../media/image1280.png"/><Relationship Id="rId70" Type="http://schemas.openxmlformats.org/officeDocument/2006/relationships/customXml" Target="../ink/ink7138.xml"/><Relationship Id="rId166" Type="http://schemas.openxmlformats.org/officeDocument/2006/relationships/customXml" Target="../ink/ink7174.xml"/><Relationship Id="rId331" Type="http://schemas.openxmlformats.org/officeDocument/2006/relationships/customXml" Target="../ink/ink7280.xml"/><Relationship Id="rId373" Type="http://schemas.openxmlformats.org/officeDocument/2006/relationships/customXml" Target="../ink/ink7322.xml"/><Relationship Id="rId801" Type="http://schemas.openxmlformats.org/officeDocument/2006/relationships/customXml" Target="../ink/ink7421.xml"/><Relationship Id="rId1" Type="http://schemas.openxmlformats.org/officeDocument/2006/relationships/slideLayout" Target="../slideLayouts/slideLayout1.xml"/><Relationship Id="rId233" Type="http://schemas.openxmlformats.org/officeDocument/2006/relationships/customXml" Target="../ink/ink7208.xml"/><Relationship Id="rId678" Type="http://schemas.openxmlformats.org/officeDocument/2006/relationships/customXml" Target="../ink/ink7337.xml"/><Relationship Id="rId843" Type="http://schemas.openxmlformats.org/officeDocument/2006/relationships/customXml" Target="../ink/ink7462.xml"/><Relationship Id="rId885" Type="http://schemas.openxmlformats.org/officeDocument/2006/relationships/image" Target="../media/image834.png"/><Relationship Id="rId28" Type="http://schemas.openxmlformats.org/officeDocument/2006/relationships/customXml" Target="../ink/ink7120.xml"/><Relationship Id="rId275" Type="http://schemas.openxmlformats.org/officeDocument/2006/relationships/customXml" Target="../ink/ink7229.xml"/><Relationship Id="rId300" Type="http://schemas.openxmlformats.org/officeDocument/2006/relationships/customXml" Target="../ink/ink7249.xml"/><Relationship Id="rId703" Type="http://schemas.openxmlformats.org/officeDocument/2006/relationships/image" Target="../media/image1759.png"/><Relationship Id="rId745" Type="http://schemas.openxmlformats.org/officeDocument/2006/relationships/image" Target="../media/image1784.png"/><Relationship Id="rId910" Type="http://schemas.openxmlformats.org/officeDocument/2006/relationships/customXml" Target="../ink/ink7500.xml"/><Relationship Id="rId952" Type="http://schemas.openxmlformats.org/officeDocument/2006/relationships/customXml" Target="../ink/ink7521.xml"/><Relationship Id="rId81" Type="http://schemas.openxmlformats.org/officeDocument/2006/relationships/image" Target="../media/image15420.png"/><Relationship Id="rId135" Type="http://schemas.openxmlformats.org/officeDocument/2006/relationships/image" Target="../media/image15560.png"/><Relationship Id="rId177" Type="http://schemas.openxmlformats.org/officeDocument/2006/relationships/image" Target="../media/image15760.png"/><Relationship Id="rId342" Type="http://schemas.openxmlformats.org/officeDocument/2006/relationships/customXml" Target="../ink/ink7291.xml"/><Relationship Id="rId787" Type="http://schemas.openxmlformats.org/officeDocument/2006/relationships/customXml" Target="../ink/ink7407.xml"/><Relationship Id="rId812" Type="http://schemas.openxmlformats.org/officeDocument/2006/relationships/customXml" Target="../ink/ink7431.xml"/><Relationship Id="rId202" Type="http://schemas.openxmlformats.org/officeDocument/2006/relationships/image" Target="../media/image15880.png"/><Relationship Id="rId244" Type="http://schemas.openxmlformats.org/officeDocument/2006/relationships/image" Target="../media/image16091.png"/><Relationship Id="rId689" Type="http://schemas.openxmlformats.org/officeDocument/2006/relationships/image" Target="../media/image1752.png"/><Relationship Id="rId854" Type="http://schemas.openxmlformats.org/officeDocument/2006/relationships/customXml" Target="../ink/ink7472.xml"/><Relationship Id="rId896" Type="http://schemas.openxmlformats.org/officeDocument/2006/relationships/customXml" Target="../ink/ink7493.xml"/><Relationship Id="rId39" Type="http://schemas.openxmlformats.org/officeDocument/2006/relationships/image" Target="../media/image15220.png"/><Relationship Id="rId286" Type="http://schemas.openxmlformats.org/officeDocument/2006/relationships/customXml" Target="../ink/ink7235.xml"/><Relationship Id="rId714" Type="http://schemas.openxmlformats.org/officeDocument/2006/relationships/customXml" Target="../ink/ink7355.xml"/><Relationship Id="rId756" Type="http://schemas.openxmlformats.org/officeDocument/2006/relationships/customXml" Target="../ink/ink7376.xml"/><Relationship Id="rId493" Type="http://schemas.openxmlformats.org/officeDocument/2006/relationships/image" Target="../media/image16440.png"/><Relationship Id="rId507" Type="http://schemas.openxmlformats.org/officeDocument/2006/relationships/image" Target="../media/image16520.png"/><Relationship Id="rId549" Type="http://schemas.openxmlformats.org/officeDocument/2006/relationships/image" Target="../media/image1675.png"/><Relationship Id="rId921" Type="http://schemas.openxmlformats.org/officeDocument/2006/relationships/image" Target="../media/image1270.png"/><Relationship Id="rId50" Type="http://schemas.openxmlformats.org/officeDocument/2006/relationships/customXml" Target="../ink/ink7131.xml"/><Relationship Id="rId146" Type="http://schemas.openxmlformats.org/officeDocument/2006/relationships/customXml" Target="../ink/ink7167.xml"/><Relationship Id="rId188" Type="http://schemas.openxmlformats.org/officeDocument/2006/relationships/customXml" Target="../ink/ink7185.xml"/><Relationship Id="rId311" Type="http://schemas.openxmlformats.org/officeDocument/2006/relationships/customXml" Target="../ink/ink7260.xml"/><Relationship Id="rId353" Type="http://schemas.openxmlformats.org/officeDocument/2006/relationships/customXml" Target="../ink/ink7302.xml"/><Relationship Id="rId798" Type="http://schemas.openxmlformats.org/officeDocument/2006/relationships/customXml" Target="../ink/ink7418.xml"/><Relationship Id="rId963" Type="http://schemas.openxmlformats.org/officeDocument/2006/relationships/image" Target="../media/image1291.png"/><Relationship Id="rId92" Type="http://schemas.openxmlformats.org/officeDocument/2006/relationships/customXml" Target="../ink/ink7151.xml"/><Relationship Id="rId213" Type="http://schemas.openxmlformats.org/officeDocument/2006/relationships/customXml" Target="../ink/ink7198.xml"/><Relationship Id="rId823" Type="http://schemas.openxmlformats.org/officeDocument/2006/relationships/customXml" Target="../ink/ink7442.xml"/><Relationship Id="rId865" Type="http://schemas.openxmlformats.org/officeDocument/2006/relationships/image" Target="../media/image420.png"/><Relationship Id="rId255" Type="http://schemas.openxmlformats.org/officeDocument/2006/relationships/customXml" Target="../ink/ink7219.xml"/><Relationship Id="rId297" Type="http://schemas.openxmlformats.org/officeDocument/2006/relationships/customXml" Target="../ink/ink7246.xml"/><Relationship Id="rId725" Type="http://schemas.openxmlformats.org/officeDocument/2006/relationships/image" Target="../media/image1773.png"/><Relationship Id="rId932" Type="http://schemas.openxmlformats.org/officeDocument/2006/relationships/customXml" Target="../ink/ink7511.xml"/><Relationship Id="rId115" Type="http://schemas.openxmlformats.org/officeDocument/2006/relationships/customXml" Target="../ink/ink7159.xml"/><Relationship Id="rId322" Type="http://schemas.openxmlformats.org/officeDocument/2006/relationships/customXml" Target="../ink/ink7271.xml"/><Relationship Id="rId364" Type="http://schemas.openxmlformats.org/officeDocument/2006/relationships/customXml" Target="../ink/ink7313.xml"/><Relationship Id="rId767" Type="http://schemas.openxmlformats.org/officeDocument/2006/relationships/customXml" Target="../ink/ink7387.xml"/><Relationship Id="rId974" Type="http://schemas.openxmlformats.org/officeDocument/2006/relationships/customXml" Target="../ink/ink7536.xml"/><Relationship Id="rId61" Type="http://schemas.openxmlformats.org/officeDocument/2006/relationships/image" Target="../media/image15320.png"/><Relationship Id="rId199" Type="http://schemas.openxmlformats.org/officeDocument/2006/relationships/customXml" Target="../ink/ink7191.xml"/><Relationship Id="rId669" Type="http://schemas.openxmlformats.org/officeDocument/2006/relationships/image" Target="../media/image1741.png"/><Relationship Id="rId834" Type="http://schemas.openxmlformats.org/officeDocument/2006/relationships/customXml" Target="../ink/ink7453.xml"/><Relationship Id="rId876" Type="http://schemas.openxmlformats.org/officeDocument/2006/relationships/customXml" Target="../ink/ink7483.xml"/><Relationship Id="rId19" Type="http://schemas.openxmlformats.org/officeDocument/2006/relationships/image" Target="../media/image15111.png"/><Relationship Id="rId224" Type="http://schemas.openxmlformats.org/officeDocument/2006/relationships/image" Target="../media/image15990.png"/><Relationship Id="rId266" Type="http://schemas.openxmlformats.org/officeDocument/2006/relationships/image" Target="../media/image16241.png"/><Relationship Id="rId680" Type="http://schemas.openxmlformats.org/officeDocument/2006/relationships/customXml" Target="../ink/ink7338.xml"/><Relationship Id="rId736" Type="http://schemas.openxmlformats.org/officeDocument/2006/relationships/customXml" Target="../ink/ink7366.xml"/><Relationship Id="rId529" Type="http://schemas.openxmlformats.org/officeDocument/2006/relationships/image" Target="../media/image16640.png"/><Relationship Id="rId901" Type="http://schemas.openxmlformats.org/officeDocument/2006/relationships/image" Target="../media/image1259.png"/><Relationship Id="rId30" Type="http://schemas.openxmlformats.org/officeDocument/2006/relationships/customXml" Target="../ink/ink7121.xml"/><Relationship Id="rId168" Type="http://schemas.openxmlformats.org/officeDocument/2006/relationships/customXml" Target="../ink/ink7175.xml"/><Relationship Id="rId333" Type="http://schemas.openxmlformats.org/officeDocument/2006/relationships/customXml" Target="../ink/ink7282.xml"/><Relationship Id="rId778" Type="http://schemas.openxmlformats.org/officeDocument/2006/relationships/customXml" Target="../ink/ink7398.xml"/><Relationship Id="rId943" Type="http://schemas.openxmlformats.org/officeDocument/2006/relationships/image" Target="../media/image1281.png"/><Relationship Id="rId72" Type="http://schemas.openxmlformats.org/officeDocument/2006/relationships/customXml" Target="../ink/ink7139.xml"/><Relationship Id="rId375" Type="http://schemas.openxmlformats.org/officeDocument/2006/relationships/customXml" Target="../ink/ink7324.xml"/><Relationship Id="rId803" Type="http://schemas.openxmlformats.org/officeDocument/2006/relationships/customXml" Target="../ink/ink7423.xml"/><Relationship Id="rId845" Type="http://schemas.openxmlformats.org/officeDocument/2006/relationships/customXml" Target="../ink/ink7464.xml"/><Relationship Id="rId3" Type="http://schemas.openxmlformats.org/officeDocument/2006/relationships/image" Target="../media/image15020.png"/><Relationship Id="rId235" Type="http://schemas.openxmlformats.org/officeDocument/2006/relationships/customXml" Target="../ink/ink7209.xml"/><Relationship Id="rId277" Type="http://schemas.openxmlformats.org/officeDocument/2006/relationships/customXml" Target="../ink/ink7230.xml"/><Relationship Id="rId705" Type="http://schemas.openxmlformats.org/officeDocument/2006/relationships/image" Target="../media/image1762.png"/><Relationship Id="rId887" Type="http://schemas.openxmlformats.org/officeDocument/2006/relationships/image" Target="../media/image853.png"/><Relationship Id="rId137" Type="http://schemas.openxmlformats.org/officeDocument/2006/relationships/image" Target="../media/image15570.png"/><Relationship Id="rId302" Type="http://schemas.openxmlformats.org/officeDocument/2006/relationships/customXml" Target="../ink/ink7251.xml"/><Relationship Id="rId344" Type="http://schemas.openxmlformats.org/officeDocument/2006/relationships/customXml" Target="../ink/ink7293.xml"/><Relationship Id="rId691" Type="http://schemas.openxmlformats.org/officeDocument/2006/relationships/image" Target="../media/image1753.png"/><Relationship Id="rId747" Type="http://schemas.openxmlformats.org/officeDocument/2006/relationships/image" Target="../media/image1785.png"/><Relationship Id="rId789" Type="http://schemas.openxmlformats.org/officeDocument/2006/relationships/customXml" Target="../ink/ink7409.xml"/><Relationship Id="rId912" Type="http://schemas.openxmlformats.org/officeDocument/2006/relationships/customXml" Target="../ink/ink7501.xml"/><Relationship Id="rId954" Type="http://schemas.openxmlformats.org/officeDocument/2006/relationships/customXml" Target="../ink/ink7522.xml"/><Relationship Id="rId41" Type="http://schemas.openxmlformats.org/officeDocument/2006/relationships/image" Target="../media/image15230.png"/><Relationship Id="rId83" Type="http://schemas.openxmlformats.org/officeDocument/2006/relationships/customXml" Target="../ink/ink7145.xml"/><Relationship Id="rId179" Type="http://schemas.openxmlformats.org/officeDocument/2006/relationships/image" Target="../media/image15770.png"/><Relationship Id="rId814" Type="http://schemas.openxmlformats.org/officeDocument/2006/relationships/customXml" Target="../ink/ink7433.xml"/><Relationship Id="rId551" Type="http://schemas.openxmlformats.org/officeDocument/2006/relationships/image" Target="../media/image1676.png"/><Relationship Id="rId856" Type="http://schemas.openxmlformats.org/officeDocument/2006/relationships/customXml" Target="../ink/ink7473.xml"/><Relationship Id="rId190" Type="http://schemas.openxmlformats.org/officeDocument/2006/relationships/customXml" Target="../ink/ink7186.xml"/><Relationship Id="rId204" Type="http://schemas.openxmlformats.org/officeDocument/2006/relationships/image" Target="../media/image15890.png"/><Relationship Id="rId246" Type="http://schemas.openxmlformats.org/officeDocument/2006/relationships/image" Target="../media/image16132.png"/><Relationship Id="rId288" Type="http://schemas.openxmlformats.org/officeDocument/2006/relationships/customXml" Target="../ink/ink7237.xml"/><Relationship Id="rId509" Type="http://schemas.openxmlformats.org/officeDocument/2006/relationships/image" Target="../media/image16530.png"/><Relationship Id="rId898" Type="http://schemas.openxmlformats.org/officeDocument/2006/relationships/customXml" Target="../ink/ink7494.xml"/><Relationship Id="rId313" Type="http://schemas.openxmlformats.org/officeDocument/2006/relationships/customXml" Target="../ink/ink7262.xml"/><Relationship Id="rId716" Type="http://schemas.openxmlformats.org/officeDocument/2006/relationships/customXml" Target="../ink/ink7356.xml"/><Relationship Id="rId758" Type="http://schemas.openxmlformats.org/officeDocument/2006/relationships/customXml" Target="../ink/ink7378.xml"/><Relationship Id="rId495" Type="http://schemas.openxmlformats.org/officeDocument/2006/relationships/image" Target="../media/image16450.png"/><Relationship Id="rId923" Type="http://schemas.openxmlformats.org/officeDocument/2006/relationships/image" Target="../media/image1271.png"/><Relationship Id="rId965" Type="http://schemas.openxmlformats.org/officeDocument/2006/relationships/customXml" Target="../ink/ink7528.xml"/><Relationship Id="rId10" Type="http://schemas.openxmlformats.org/officeDocument/2006/relationships/customXml" Target="../ink/ink7111.xml"/><Relationship Id="rId52" Type="http://schemas.openxmlformats.org/officeDocument/2006/relationships/customXml" Target="../ink/ink7132.xml"/><Relationship Id="rId148" Type="http://schemas.openxmlformats.org/officeDocument/2006/relationships/customXml" Target="../ink/ink7168.xml"/><Relationship Id="rId355" Type="http://schemas.openxmlformats.org/officeDocument/2006/relationships/customXml" Target="../ink/ink7304.xml"/><Relationship Id="rId825" Type="http://schemas.openxmlformats.org/officeDocument/2006/relationships/customXml" Target="../ink/ink7444.xml"/><Relationship Id="rId215" Type="http://schemas.openxmlformats.org/officeDocument/2006/relationships/customXml" Target="../ink/ink7199.xml"/><Relationship Id="rId257" Type="http://schemas.openxmlformats.org/officeDocument/2006/relationships/customXml" Target="../ink/ink7220.xml"/><Relationship Id="rId867" Type="http://schemas.openxmlformats.org/officeDocument/2006/relationships/image" Target="../media/image421.png"/><Relationship Id="rId299" Type="http://schemas.openxmlformats.org/officeDocument/2006/relationships/customXml" Target="../ink/ink7248.xml"/><Relationship Id="rId727" Type="http://schemas.openxmlformats.org/officeDocument/2006/relationships/image" Target="../media/image1774.png"/><Relationship Id="rId934" Type="http://schemas.openxmlformats.org/officeDocument/2006/relationships/customXml" Target="../ink/ink7512.xml"/><Relationship Id="rId159" Type="http://schemas.openxmlformats.org/officeDocument/2006/relationships/image" Target="../media/image15670.png"/><Relationship Id="rId366" Type="http://schemas.openxmlformats.org/officeDocument/2006/relationships/customXml" Target="../ink/ink7315.xml"/><Relationship Id="rId780" Type="http://schemas.openxmlformats.org/officeDocument/2006/relationships/customXml" Target="../ink/ink7400.xml"/><Relationship Id="rId226" Type="http://schemas.openxmlformats.org/officeDocument/2006/relationships/image" Target="../media/image16001.png"/><Relationship Id="rId878" Type="http://schemas.openxmlformats.org/officeDocument/2006/relationships/customXml" Target="../ink/ink7484.xml"/><Relationship Id="rId738" Type="http://schemas.openxmlformats.org/officeDocument/2006/relationships/customXml" Target="../ink/ink7367.xml"/><Relationship Id="rId945" Type="http://schemas.openxmlformats.org/officeDocument/2006/relationships/image" Target="../media/image1282.png"/><Relationship Id="rId74" Type="http://schemas.openxmlformats.org/officeDocument/2006/relationships/customXml" Target="../ink/ink7140.xml"/><Relationship Id="rId377" Type="http://schemas.openxmlformats.org/officeDocument/2006/relationships/customXml" Target="../ink/ink7326.xml"/><Relationship Id="rId805" Type="http://schemas.openxmlformats.org/officeDocument/2006/relationships/customXml" Target="../ink/ink7424.xml"/><Relationship Id="rId5" Type="http://schemas.openxmlformats.org/officeDocument/2006/relationships/image" Target="../media/image15030.png"/><Relationship Id="rId237" Type="http://schemas.openxmlformats.org/officeDocument/2006/relationships/customXml" Target="../ink/ink7210.xml"/><Relationship Id="rId791" Type="http://schemas.openxmlformats.org/officeDocument/2006/relationships/customXml" Target="../ink/ink7411.xml"/><Relationship Id="rId889" Type="http://schemas.openxmlformats.org/officeDocument/2006/relationships/image" Target="../media/image856.png"/><Relationship Id="rId749" Type="http://schemas.openxmlformats.org/officeDocument/2006/relationships/image" Target="../media/image1786.png"/><Relationship Id="rId290" Type="http://schemas.openxmlformats.org/officeDocument/2006/relationships/customXml" Target="../ink/ink7239.xml"/><Relationship Id="rId304" Type="http://schemas.openxmlformats.org/officeDocument/2006/relationships/customXml" Target="../ink/ink7253.xml"/><Relationship Id="rId511" Type="http://schemas.openxmlformats.org/officeDocument/2006/relationships/image" Target="../media/image16540.png"/><Relationship Id="rId956" Type="http://schemas.openxmlformats.org/officeDocument/2006/relationships/customXml" Target="../ink/ink7523.xml"/><Relationship Id="rId85" Type="http://schemas.openxmlformats.org/officeDocument/2006/relationships/customXml" Target="../ink/ink7146.xml"/><Relationship Id="rId150" Type="http://schemas.openxmlformats.org/officeDocument/2006/relationships/image" Target="../media/image15630.png"/><Relationship Id="rId816" Type="http://schemas.openxmlformats.org/officeDocument/2006/relationships/customXml" Target="../ink/ink7435.xml"/><Relationship Id="rId248" Type="http://schemas.openxmlformats.org/officeDocument/2006/relationships/image" Target="../media/image16141.png"/><Relationship Id="rId12" Type="http://schemas.openxmlformats.org/officeDocument/2006/relationships/customXml" Target="../ink/ink7112.xml"/><Relationship Id="rId108" Type="http://schemas.openxmlformats.org/officeDocument/2006/relationships/customXml" Target="../ink/ink7152.xml"/><Relationship Id="rId315" Type="http://schemas.openxmlformats.org/officeDocument/2006/relationships/customXml" Target="../ink/ink7264.xml"/><Relationship Id="rId967" Type="http://schemas.openxmlformats.org/officeDocument/2006/relationships/customXml" Target="../ink/ink7530.xml"/><Relationship Id="rId161" Type="http://schemas.openxmlformats.org/officeDocument/2006/relationships/image" Target="../media/image15680.png"/><Relationship Id="rId827" Type="http://schemas.openxmlformats.org/officeDocument/2006/relationships/customXml" Target="../ink/ink7446.xml"/><Relationship Id="rId259" Type="http://schemas.openxmlformats.org/officeDocument/2006/relationships/customXml" Target="../ink/ink7221.xml"/><Relationship Id="rId673" Type="http://schemas.openxmlformats.org/officeDocument/2006/relationships/image" Target="../media/image1743.png"/><Relationship Id="rId880" Type="http://schemas.openxmlformats.org/officeDocument/2006/relationships/customXml" Target="../ink/ink7485.xml"/><Relationship Id="rId23" Type="http://schemas.openxmlformats.org/officeDocument/2006/relationships/image" Target="../media/image15140.png"/><Relationship Id="rId326" Type="http://schemas.openxmlformats.org/officeDocument/2006/relationships/customXml" Target="../ink/ink7275.xml"/><Relationship Id="rId533" Type="http://schemas.openxmlformats.org/officeDocument/2006/relationships/image" Target="../media/image16660.png"/><Relationship Id="rId978" Type="http://schemas.openxmlformats.org/officeDocument/2006/relationships/customXml" Target="../ink/ink7538.xml"/><Relationship Id="rId740" Type="http://schemas.openxmlformats.org/officeDocument/2006/relationships/customXml" Target="../ink/ink7368.xml"/><Relationship Id="rId838" Type="http://schemas.openxmlformats.org/officeDocument/2006/relationships/customXml" Target="../ink/ink7457.xml"/><Relationship Id="rId172" Type="http://schemas.openxmlformats.org/officeDocument/2006/relationships/customXml" Target="../ink/ink7177.xml"/><Relationship Id="rId684" Type="http://schemas.openxmlformats.org/officeDocument/2006/relationships/customXml" Target="../ink/ink7340.xml"/><Relationship Id="rId477" Type="http://schemas.openxmlformats.org/officeDocument/2006/relationships/image" Target="../media/image16350.png"/><Relationship Id="rId337" Type="http://schemas.openxmlformats.org/officeDocument/2006/relationships/customXml" Target="../ink/ink7286.xml"/><Relationship Id="rId891" Type="http://schemas.openxmlformats.org/officeDocument/2006/relationships/image" Target="../media/image921.png"/><Relationship Id="rId905" Type="http://schemas.openxmlformats.org/officeDocument/2006/relationships/image" Target="../media/image1262.png"/><Relationship Id="rId34" Type="http://schemas.openxmlformats.org/officeDocument/2006/relationships/customXml" Target="../ink/ink7123.xml"/><Relationship Id="rId751" Type="http://schemas.openxmlformats.org/officeDocument/2006/relationships/image" Target="../media/image1787.png"/><Relationship Id="rId849" Type="http://schemas.openxmlformats.org/officeDocument/2006/relationships/customXml" Target="../ink/ink7468.xml"/><Relationship Id="rId183" Type="http://schemas.openxmlformats.org/officeDocument/2006/relationships/image" Target="../media/image15790.png"/><Relationship Id="rId250" Type="http://schemas.openxmlformats.org/officeDocument/2006/relationships/image" Target="../media/image16151.png"/><Relationship Id="rId695" Type="http://schemas.openxmlformats.org/officeDocument/2006/relationships/image" Target="../media/image1755.png"/><Relationship Id="rId709" Type="http://schemas.openxmlformats.org/officeDocument/2006/relationships/image" Target="../media/image1764.png"/><Relationship Id="rId916" Type="http://schemas.openxmlformats.org/officeDocument/2006/relationships/customXml" Target="../ink/ink7503.xml"/><Relationship Id="rId45" Type="http://schemas.openxmlformats.org/officeDocument/2006/relationships/image" Target="../media/image15250.png"/><Relationship Id="rId110" Type="http://schemas.openxmlformats.org/officeDocument/2006/relationships/customXml" Target="../ink/ink7154.xml"/><Relationship Id="rId348" Type="http://schemas.openxmlformats.org/officeDocument/2006/relationships/customXml" Target="../ink/ink7297.xml"/><Relationship Id="rId762" Type="http://schemas.openxmlformats.org/officeDocument/2006/relationships/customXml" Target="../ink/ink7382.xml"/><Relationship Id="rId555" Type="http://schemas.openxmlformats.org/officeDocument/2006/relationships/image" Target="../media/image1678.png"/><Relationship Id="rId194" Type="http://schemas.openxmlformats.org/officeDocument/2006/relationships/image" Target="../media/image15840.png"/><Relationship Id="rId208" Type="http://schemas.openxmlformats.org/officeDocument/2006/relationships/image" Target="../media/image15911.png"/><Relationship Id="rId261" Type="http://schemas.openxmlformats.org/officeDocument/2006/relationships/customXml" Target="../ink/ink7222.xml"/><Relationship Id="rId499" Type="http://schemas.openxmlformats.org/officeDocument/2006/relationships/image" Target="../media/image16470.png"/><Relationship Id="rId927" Type="http://schemas.openxmlformats.org/officeDocument/2006/relationships/image" Target="../media/image1273.png"/><Relationship Id="rId56" Type="http://schemas.openxmlformats.org/officeDocument/2006/relationships/image" Target="../media/image3.png"/><Relationship Id="rId359" Type="http://schemas.openxmlformats.org/officeDocument/2006/relationships/customXml" Target="../ink/ink7308.xml"/><Relationship Id="rId773" Type="http://schemas.openxmlformats.org/officeDocument/2006/relationships/customXml" Target="../ink/ink7393.xml"/><Relationship Id="rId219" Type="http://schemas.openxmlformats.org/officeDocument/2006/relationships/customXml" Target="../ink/ink7201.xml"/><Relationship Id="rId840" Type="http://schemas.openxmlformats.org/officeDocument/2006/relationships/customXml" Target="../ink/ink7459.xml"/><Relationship Id="rId938" Type="http://schemas.openxmlformats.org/officeDocument/2006/relationships/customXml" Target="../ink/ink7514.xml"/><Relationship Id="rId67" Type="http://schemas.openxmlformats.org/officeDocument/2006/relationships/image" Target="../media/image15350.png"/><Relationship Id="rId272" Type="http://schemas.openxmlformats.org/officeDocument/2006/relationships/image" Target="../media/image16271.png"/><Relationship Id="rId700" Type="http://schemas.openxmlformats.org/officeDocument/2006/relationships/customXml" Target="../ink/ink7348.xml"/><Relationship Id="rId784" Type="http://schemas.openxmlformats.org/officeDocument/2006/relationships/customXml" Target="../ink/ink7404.xml"/><Relationship Id="rId851" Type="http://schemas.openxmlformats.org/officeDocument/2006/relationships/customXml" Target="../ink/ink7470.xml"/><Relationship Id="rId283" Type="http://schemas.openxmlformats.org/officeDocument/2006/relationships/customXml" Target="../ink/ink7233.xml"/><Relationship Id="rId711" Type="http://schemas.openxmlformats.org/officeDocument/2006/relationships/image" Target="../media/image1765.png"/><Relationship Id="rId949" Type="http://schemas.openxmlformats.org/officeDocument/2006/relationships/image" Target="../media/image1284.png"/><Relationship Id="rId78" Type="http://schemas.openxmlformats.org/officeDocument/2006/relationships/customXml" Target="../ink/ink7142.xml"/><Relationship Id="rId143" Type="http://schemas.openxmlformats.org/officeDocument/2006/relationships/image" Target="../media/image15600.png"/><Relationship Id="rId350" Type="http://schemas.openxmlformats.org/officeDocument/2006/relationships/customXml" Target="../ink/ink7299.xml"/><Relationship Id="rId795" Type="http://schemas.openxmlformats.org/officeDocument/2006/relationships/customXml" Target="../ink/ink7415.xml"/><Relationship Id="rId809" Type="http://schemas.openxmlformats.org/officeDocument/2006/relationships/customXml" Target="../ink/ink7428.xml"/><Relationship Id="rId9" Type="http://schemas.openxmlformats.org/officeDocument/2006/relationships/image" Target="../media/image15050.png"/><Relationship Id="rId210" Type="http://schemas.openxmlformats.org/officeDocument/2006/relationships/image" Target="../media/image15920.png"/><Relationship Id="rId862" Type="http://schemas.openxmlformats.org/officeDocument/2006/relationships/customXml" Target="../ink/ink7476.xml"/><Relationship Id="rId294" Type="http://schemas.openxmlformats.org/officeDocument/2006/relationships/customXml" Target="../ink/ink7243.xml"/><Relationship Id="rId308" Type="http://schemas.openxmlformats.org/officeDocument/2006/relationships/customXml" Target="../ink/ink7257.xml"/><Relationship Id="rId722" Type="http://schemas.openxmlformats.org/officeDocument/2006/relationships/customXml" Target="../ink/ink7359.xml"/><Relationship Id="rId515" Type="http://schemas.openxmlformats.org/officeDocument/2006/relationships/image" Target="../media/image16560.png"/><Relationship Id="rId89" Type="http://schemas.openxmlformats.org/officeDocument/2006/relationships/customXml" Target="../ink/ink7148.xml"/><Relationship Id="rId361" Type="http://schemas.openxmlformats.org/officeDocument/2006/relationships/customXml" Target="../ink/ink7310.xml"/><Relationship Id="rId666" Type="http://schemas.openxmlformats.org/officeDocument/2006/relationships/customXml" Target="../ink/ink7331.xml"/><Relationship Id="rId873" Type="http://schemas.openxmlformats.org/officeDocument/2006/relationships/image" Target="../media/image432.png"/><Relationship Id="rId16" Type="http://schemas.openxmlformats.org/officeDocument/2006/relationships/customXml" Target="../ink/ink7114.xml"/><Relationship Id="rId221" Type="http://schemas.openxmlformats.org/officeDocument/2006/relationships/customXml" Target="../ink/ink7202.xml"/><Relationship Id="rId319" Type="http://schemas.openxmlformats.org/officeDocument/2006/relationships/customXml" Target="../ink/ink7268.xml"/><Relationship Id="rId733" Type="http://schemas.openxmlformats.org/officeDocument/2006/relationships/image" Target="../media/image1777.png"/><Relationship Id="rId940" Type="http://schemas.openxmlformats.org/officeDocument/2006/relationships/customXml" Target="../ink/ink7515.xml"/><Relationship Id="rId165" Type="http://schemas.openxmlformats.org/officeDocument/2006/relationships/image" Target="../media/image15700.png"/><Relationship Id="rId372" Type="http://schemas.openxmlformats.org/officeDocument/2006/relationships/customXml" Target="../ink/ink7321.xml"/><Relationship Id="rId677" Type="http://schemas.openxmlformats.org/officeDocument/2006/relationships/image" Target="../media/image1745.png"/><Relationship Id="rId800" Type="http://schemas.openxmlformats.org/officeDocument/2006/relationships/customXml" Target="../ink/ink7420.xml"/><Relationship Id="rId232" Type="http://schemas.openxmlformats.org/officeDocument/2006/relationships/image" Target="../media/image16031.png"/><Relationship Id="rId884" Type="http://schemas.openxmlformats.org/officeDocument/2006/relationships/customXml" Target="../ink/ink7487.xml"/><Relationship Id="rId27" Type="http://schemas.openxmlformats.org/officeDocument/2006/relationships/image" Target="../media/image15160.png"/><Relationship Id="rId744" Type="http://schemas.openxmlformats.org/officeDocument/2006/relationships/customXml" Target="../ink/ink7370.xml"/><Relationship Id="rId537" Type="http://schemas.openxmlformats.org/officeDocument/2006/relationships/image" Target="../media/image16680.png"/><Relationship Id="rId951" Type="http://schemas.openxmlformats.org/officeDocument/2006/relationships/image" Target="../media/image1285.png"/><Relationship Id="rId80" Type="http://schemas.openxmlformats.org/officeDocument/2006/relationships/customXml" Target="../ink/ink7143.xml"/><Relationship Id="rId176" Type="http://schemas.openxmlformats.org/officeDocument/2006/relationships/customXml" Target="../ink/ink7179.xml"/><Relationship Id="rId811" Type="http://schemas.openxmlformats.org/officeDocument/2006/relationships/customXml" Target="../ink/ink7430.xml"/><Relationship Id="rId243" Type="http://schemas.openxmlformats.org/officeDocument/2006/relationships/customXml" Target="../ink/ink7213.xml"/><Relationship Id="rId688" Type="http://schemas.openxmlformats.org/officeDocument/2006/relationships/customXml" Target="../ink/ink7342.xml"/><Relationship Id="rId895" Type="http://schemas.openxmlformats.org/officeDocument/2006/relationships/image" Target="../media/image923.png"/><Relationship Id="rId909" Type="http://schemas.openxmlformats.org/officeDocument/2006/relationships/image" Target="../media/image1264.png"/><Relationship Id="rId38" Type="http://schemas.openxmlformats.org/officeDocument/2006/relationships/customXml" Target="../ink/ink7125.xml"/><Relationship Id="rId310" Type="http://schemas.openxmlformats.org/officeDocument/2006/relationships/customXml" Target="../ink/ink7259.xml"/><Relationship Id="rId755" Type="http://schemas.openxmlformats.org/officeDocument/2006/relationships/image" Target="../media/image1789.png"/><Relationship Id="rId962" Type="http://schemas.openxmlformats.org/officeDocument/2006/relationships/customXml" Target="../ink/ink7526.xml"/><Relationship Id="rId91" Type="http://schemas.openxmlformats.org/officeDocument/2006/relationships/customXml" Target="../ink/ink7150.xml"/><Relationship Id="rId187" Type="http://schemas.openxmlformats.org/officeDocument/2006/relationships/image" Target="../media/image15811.png"/><Relationship Id="rId822" Type="http://schemas.openxmlformats.org/officeDocument/2006/relationships/customXml" Target="../ink/ink7441.xml"/><Relationship Id="rId254" Type="http://schemas.openxmlformats.org/officeDocument/2006/relationships/image" Target="../media/image16171.png"/><Relationship Id="rId699" Type="http://schemas.openxmlformats.org/officeDocument/2006/relationships/image" Target="../media/image1757.png"/><Relationship Id="rId49" Type="http://schemas.openxmlformats.org/officeDocument/2006/relationships/image" Target="../media/image412.png"/><Relationship Id="rId114" Type="http://schemas.openxmlformats.org/officeDocument/2006/relationships/customXml" Target="../ink/ink7158.xml"/><Relationship Id="rId766" Type="http://schemas.openxmlformats.org/officeDocument/2006/relationships/customXml" Target="../ink/ink7386.xml"/><Relationship Id="rId559" Type="http://schemas.openxmlformats.org/officeDocument/2006/relationships/image" Target="../media/image1680.png"/><Relationship Id="rId198" Type="http://schemas.openxmlformats.org/officeDocument/2006/relationships/image" Target="../media/image15860.png"/><Relationship Id="rId321" Type="http://schemas.openxmlformats.org/officeDocument/2006/relationships/customXml" Target="../ink/ink7270.xml"/><Relationship Id="rId973" Type="http://schemas.openxmlformats.org/officeDocument/2006/relationships/image" Target="../media/image1292.png"/><Relationship Id="rId833" Type="http://schemas.openxmlformats.org/officeDocument/2006/relationships/customXml" Target="../ink/ink7452.xml"/></Relationships>
</file>

<file path=ppt/slides/_rels/slide3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609.xml"/><Relationship Id="rId299" Type="http://schemas.openxmlformats.org/officeDocument/2006/relationships/customXml" Target="../ink/ink7773.xml"/><Relationship Id="rId21" Type="http://schemas.openxmlformats.org/officeDocument/2006/relationships/customXml" Target="../ink/ink7548.xml"/><Relationship Id="rId63" Type="http://schemas.openxmlformats.org/officeDocument/2006/relationships/customXml" Target="../ink/ink7569.xml"/><Relationship Id="rId159" Type="http://schemas.openxmlformats.org/officeDocument/2006/relationships/customXml" Target="../ink/ink7639.xml"/><Relationship Id="rId324" Type="http://schemas.openxmlformats.org/officeDocument/2006/relationships/customXml" Target="../ink/ink7788.xml"/><Relationship Id="rId170" Type="http://schemas.openxmlformats.org/officeDocument/2006/relationships/customXml" Target="../ink/ink7650.xml"/><Relationship Id="rId226" Type="http://schemas.openxmlformats.org/officeDocument/2006/relationships/customXml" Target="../ink/ink7703.xml"/><Relationship Id="rId268" Type="http://schemas.openxmlformats.org/officeDocument/2006/relationships/customXml" Target="../ink/ink7742.xml"/><Relationship Id="rId32" Type="http://schemas.openxmlformats.org/officeDocument/2006/relationships/image" Target="../media/image4910.png"/><Relationship Id="rId74" Type="http://schemas.openxmlformats.org/officeDocument/2006/relationships/customXml" Target="../ink/ink7578.xml"/><Relationship Id="rId128" Type="http://schemas.openxmlformats.org/officeDocument/2006/relationships/image" Target="../media/image8910.png"/><Relationship Id="rId335" Type="http://schemas.openxmlformats.org/officeDocument/2006/relationships/customXml" Target="../ink/ink7793.xml"/><Relationship Id="rId5" Type="http://schemas.openxmlformats.org/officeDocument/2006/relationships/customXml" Target="../ink/ink7540.xml"/><Relationship Id="rId181" Type="http://schemas.openxmlformats.org/officeDocument/2006/relationships/customXml" Target="../ink/ink7660.xml"/><Relationship Id="rId237" Type="http://schemas.openxmlformats.org/officeDocument/2006/relationships/customXml" Target="../ink/ink7714.xml"/><Relationship Id="rId279" Type="http://schemas.openxmlformats.org/officeDocument/2006/relationships/customXml" Target="../ink/ink7753.xml"/><Relationship Id="rId43" Type="http://schemas.openxmlformats.org/officeDocument/2006/relationships/customXml" Target="../ink/ink7559.xml"/><Relationship Id="rId139" Type="http://schemas.openxmlformats.org/officeDocument/2006/relationships/image" Target="../media/image9110.png"/><Relationship Id="rId290" Type="http://schemas.openxmlformats.org/officeDocument/2006/relationships/customXml" Target="../ink/ink7764.xml"/><Relationship Id="rId304" Type="http://schemas.openxmlformats.org/officeDocument/2006/relationships/customXml" Target="../ink/ink7778.xml"/><Relationship Id="rId346" Type="http://schemas.openxmlformats.org/officeDocument/2006/relationships/image" Target="../media/image12700.png"/><Relationship Id="rId85" Type="http://schemas.openxmlformats.org/officeDocument/2006/relationships/customXml" Target="../ink/ink7586.xml"/><Relationship Id="rId150" Type="http://schemas.openxmlformats.org/officeDocument/2006/relationships/image" Target="../media/image9400.png"/><Relationship Id="rId192" Type="http://schemas.openxmlformats.org/officeDocument/2006/relationships/customXml" Target="../ink/ink7671.xml"/><Relationship Id="rId206" Type="http://schemas.openxmlformats.org/officeDocument/2006/relationships/customXml" Target="../ink/ink7684.xml"/><Relationship Id="rId248" Type="http://schemas.openxmlformats.org/officeDocument/2006/relationships/customXml" Target="../ink/ink7725.xml"/><Relationship Id="rId12" Type="http://schemas.openxmlformats.org/officeDocument/2006/relationships/image" Target="../media/image3910.png"/><Relationship Id="rId108" Type="http://schemas.openxmlformats.org/officeDocument/2006/relationships/customXml" Target="../ink/ink7603.xml"/><Relationship Id="rId315" Type="http://schemas.openxmlformats.org/officeDocument/2006/relationships/image" Target="../media/image10900.png"/><Relationship Id="rId54" Type="http://schemas.openxmlformats.org/officeDocument/2006/relationships/image" Target="../media/image6010.png"/><Relationship Id="rId96" Type="http://schemas.openxmlformats.org/officeDocument/2006/relationships/customXml" Target="../ink/ink7594.xml"/><Relationship Id="rId161" Type="http://schemas.openxmlformats.org/officeDocument/2006/relationships/customXml" Target="../ink/ink7641.xml"/><Relationship Id="rId217" Type="http://schemas.openxmlformats.org/officeDocument/2006/relationships/customXml" Target="../ink/ink7694.xml"/><Relationship Id="rId259" Type="http://schemas.openxmlformats.org/officeDocument/2006/relationships/image" Target="../media/image10300.png"/><Relationship Id="rId23" Type="http://schemas.openxmlformats.org/officeDocument/2006/relationships/customXml" Target="../ink/ink7549.xml"/><Relationship Id="rId119" Type="http://schemas.openxmlformats.org/officeDocument/2006/relationships/customXml" Target="../ink/ink7611.xml"/><Relationship Id="rId270" Type="http://schemas.openxmlformats.org/officeDocument/2006/relationships/customXml" Target="../ink/ink7744.xml"/><Relationship Id="rId326" Type="http://schemas.openxmlformats.org/officeDocument/2006/relationships/customXml" Target="../ink/ink7789.xml"/><Relationship Id="rId65" Type="http://schemas.openxmlformats.org/officeDocument/2006/relationships/customXml" Target="../ink/ink7571.xml"/><Relationship Id="rId130" Type="http://schemas.openxmlformats.org/officeDocument/2006/relationships/customXml" Target="../ink/ink7617.xml"/><Relationship Id="rId172" Type="http://schemas.openxmlformats.org/officeDocument/2006/relationships/customXml" Target="../ink/ink7652.xml"/><Relationship Id="rId228" Type="http://schemas.openxmlformats.org/officeDocument/2006/relationships/customXml" Target="../ink/ink7705.xml"/><Relationship Id="rId281" Type="http://schemas.openxmlformats.org/officeDocument/2006/relationships/customXml" Target="../ink/ink7755.xml"/><Relationship Id="rId337" Type="http://schemas.openxmlformats.org/officeDocument/2006/relationships/customXml" Target="../ink/ink7794.xml"/><Relationship Id="rId34" Type="http://schemas.openxmlformats.org/officeDocument/2006/relationships/image" Target="../media/image5010.png"/><Relationship Id="rId76" Type="http://schemas.openxmlformats.org/officeDocument/2006/relationships/customXml" Target="../ink/ink7580.xml"/><Relationship Id="rId141" Type="http://schemas.openxmlformats.org/officeDocument/2006/relationships/customXml" Target="../ink/ink7626.xml"/><Relationship Id="rId7" Type="http://schemas.openxmlformats.org/officeDocument/2006/relationships/customXml" Target="../ink/ink7541.xml"/><Relationship Id="rId183" Type="http://schemas.openxmlformats.org/officeDocument/2006/relationships/customXml" Target="../ink/ink7662.xml"/><Relationship Id="rId239" Type="http://schemas.openxmlformats.org/officeDocument/2006/relationships/customXml" Target="../ink/ink7716.xml"/><Relationship Id="rId250" Type="http://schemas.openxmlformats.org/officeDocument/2006/relationships/image" Target="../media/image10120.png"/><Relationship Id="rId292" Type="http://schemas.openxmlformats.org/officeDocument/2006/relationships/customXml" Target="../ink/ink7766.xml"/><Relationship Id="rId306" Type="http://schemas.openxmlformats.org/officeDocument/2006/relationships/customXml" Target="../ink/ink7779.xml"/><Relationship Id="rId45" Type="http://schemas.openxmlformats.org/officeDocument/2006/relationships/customXml" Target="../ink/ink7560.xml"/><Relationship Id="rId87" Type="http://schemas.openxmlformats.org/officeDocument/2006/relationships/customXml" Target="../ink/ink7587.xml"/><Relationship Id="rId110" Type="http://schemas.openxmlformats.org/officeDocument/2006/relationships/customXml" Target="../ink/ink7604.xml"/><Relationship Id="rId348" Type="http://schemas.openxmlformats.org/officeDocument/2006/relationships/image" Target="../media/image12800.png"/><Relationship Id="rId152" Type="http://schemas.openxmlformats.org/officeDocument/2006/relationships/customXml" Target="../ink/ink7634.xml"/><Relationship Id="rId194" Type="http://schemas.openxmlformats.org/officeDocument/2006/relationships/customXml" Target="../ink/ink7673.xml"/><Relationship Id="rId208" Type="http://schemas.openxmlformats.org/officeDocument/2006/relationships/image" Target="../media/image9900.png"/><Relationship Id="rId261" Type="http://schemas.openxmlformats.org/officeDocument/2006/relationships/customXml" Target="../ink/ink7735.xml"/><Relationship Id="rId14" Type="http://schemas.openxmlformats.org/officeDocument/2006/relationships/image" Target="../media/image4010.png"/><Relationship Id="rId35" Type="http://schemas.openxmlformats.org/officeDocument/2006/relationships/customXml" Target="../ink/ink7555.xml"/><Relationship Id="rId56" Type="http://schemas.openxmlformats.org/officeDocument/2006/relationships/image" Target="../media/image6210.png"/><Relationship Id="rId77" Type="http://schemas.openxmlformats.org/officeDocument/2006/relationships/customXml" Target="../ink/ink7581.xml"/><Relationship Id="rId100" Type="http://schemas.openxmlformats.org/officeDocument/2006/relationships/customXml" Target="../ink/ink7597.xml"/><Relationship Id="rId282" Type="http://schemas.openxmlformats.org/officeDocument/2006/relationships/customXml" Target="../ink/ink7756.xml"/><Relationship Id="rId317" Type="http://schemas.openxmlformats.org/officeDocument/2006/relationships/image" Target="../media/image11000.png"/><Relationship Id="rId338" Type="http://schemas.openxmlformats.org/officeDocument/2006/relationships/image" Target="../media/image12110.png"/><Relationship Id="rId8" Type="http://schemas.openxmlformats.org/officeDocument/2006/relationships/image" Target="../media/image3710.png"/><Relationship Id="rId98" Type="http://schemas.openxmlformats.org/officeDocument/2006/relationships/customXml" Target="../ink/ink7596.xml"/><Relationship Id="rId121" Type="http://schemas.openxmlformats.org/officeDocument/2006/relationships/customXml" Target="../ink/ink7612.xml"/><Relationship Id="rId142" Type="http://schemas.openxmlformats.org/officeDocument/2006/relationships/customXml" Target="../ink/ink7627.xml"/><Relationship Id="rId163" Type="http://schemas.openxmlformats.org/officeDocument/2006/relationships/customXml" Target="../ink/ink7643.xml"/><Relationship Id="rId184" Type="http://schemas.openxmlformats.org/officeDocument/2006/relationships/customXml" Target="../ink/ink7663.xml"/><Relationship Id="rId219" Type="http://schemas.openxmlformats.org/officeDocument/2006/relationships/customXml" Target="../ink/ink7696.xml"/><Relationship Id="rId230" Type="http://schemas.openxmlformats.org/officeDocument/2006/relationships/customXml" Target="../ink/ink7707.xml"/><Relationship Id="rId251" Type="http://schemas.openxmlformats.org/officeDocument/2006/relationships/customXml" Target="../ink/ink7727.xml"/><Relationship Id="rId25" Type="http://schemas.openxmlformats.org/officeDocument/2006/relationships/customXml" Target="../ink/ink7550.xml"/><Relationship Id="rId46" Type="http://schemas.openxmlformats.org/officeDocument/2006/relationships/image" Target="../media/image5610.png"/><Relationship Id="rId67" Type="http://schemas.openxmlformats.org/officeDocument/2006/relationships/customXml" Target="../ink/ink7573.xml"/><Relationship Id="rId272" Type="http://schemas.openxmlformats.org/officeDocument/2006/relationships/customXml" Target="../ink/ink7746.xml"/><Relationship Id="rId293" Type="http://schemas.openxmlformats.org/officeDocument/2006/relationships/customXml" Target="../ink/ink7767.xml"/><Relationship Id="rId307" Type="http://schemas.openxmlformats.org/officeDocument/2006/relationships/image" Target="../media/image10500.png"/><Relationship Id="rId328" Type="http://schemas.openxmlformats.org/officeDocument/2006/relationships/image" Target="../media/image17.png"/><Relationship Id="rId88" Type="http://schemas.openxmlformats.org/officeDocument/2006/relationships/customXml" Target="../ink/ink7588.xml"/><Relationship Id="rId111" Type="http://schemas.openxmlformats.org/officeDocument/2006/relationships/image" Target="../media/image8300.png"/><Relationship Id="rId132" Type="http://schemas.openxmlformats.org/officeDocument/2006/relationships/image" Target="../media/image9010.png"/><Relationship Id="rId153" Type="http://schemas.openxmlformats.org/officeDocument/2006/relationships/customXml" Target="../ink/ink7635.xml"/><Relationship Id="rId174" Type="http://schemas.openxmlformats.org/officeDocument/2006/relationships/customXml" Target="../ink/ink7654.xml"/><Relationship Id="rId195" Type="http://schemas.openxmlformats.org/officeDocument/2006/relationships/customXml" Target="../ink/ink7674.xml"/><Relationship Id="rId209" Type="http://schemas.openxmlformats.org/officeDocument/2006/relationships/customXml" Target="../ink/ink7686.xml"/><Relationship Id="rId220" Type="http://schemas.openxmlformats.org/officeDocument/2006/relationships/customXml" Target="../ink/ink7697.xml"/><Relationship Id="rId241" Type="http://schemas.openxmlformats.org/officeDocument/2006/relationships/customXml" Target="../ink/ink7718.xml"/><Relationship Id="rId15" Type="http://schemas.openxmlformats.org/officeDocument/2006/relationships/customXml" Target="../ink/ink7545.xml"/><Relationship Id="rId36" Type="http://schemas.openxmlformats.org/officeDocument/2006/relationships/image" Target="../media/image5110.png"/><Relationship Id="rId57" Type="http://schemas.openxmlformats.org/officeDocument/2006/relationships/customXml" Target="../ink/ink7566.xml"/><Relationship Id="rId262" Type="http://schemas.openxmlformats.org/officeDocument/2006/relationships/customXml" Target="../ink/ink7736.xml"/><Relationship Id="rId283" Type="http://schemas.openxmlformats.org/officeDocument/2006/relationships/customXml" Target="../ink/ink7757.xml"/><Relationship Id="rId318" Type="http://schemas.openxmlformats.org/officeDocument/2006/relationships/customXml" Target="../ink/ink7785.xml"/><Relationship Id="rId339" Type="http://schemas.openxmlformats.org/officeDocument/2006/relationships/customXml" Target="../ink/ink7795.xml"/><Relationship Id="rId78" Type="http://schemas.openxmlformats.org/officeDocument/2006/relationships/customXml" Target="../ink/ink7582.xml"/><Relationship Id="rId99" Type="http://schemas.openxmlformats.org/officeDocument/2006/relationships/image" Target="../media/image7810.png"/><Relationship Id="rId101" Type="http://schemas.openxmlformats.org/officeDocument/2006/relationships/customXml" Target="../ink/ink7598.xml"/><Relationship Id="rId122" Type="http://schemas.openxmlformats.org/officeDocument/2006/relationships/image" Target="../media/image8600.png"/><Relationship Id="rId143" Type="http://schemas.openxmlformats.org/officeDocument/2006/relationships/image" Target="../media/image9200.png"/><Relationship Id="rId164" Type="http://schemas.openxmlformats.org/officeDocument/2006/relationships/customXml" Target="../ink/ink7644.xml"/><Relationship Id="rId185" Type="http://schemas.openxmlformats.org/officeDocument/2006/relationships/customXml" Target="../ink/ink7664.xml"/><Relationship Id="rId9" Type="http://schemas.openxmlformats.org/officeDocument/2006/relationships/customXml" Target="../ink/ink7542.xml"/><Relationship Id="rId210" Type="http://schemas.openxmlformats.org/officeDocument/2006/relationships/customXml" Target="../ink/ink7687.xml"/><Relationship Id="rId26" Type="http://schemas.openxmlformats.org/officeDocument/2006/relationships/image" Target="../media/image4610.png"/><Relationship Id="rId231" Type="http://schemas.openxmlformats.org/officeDocument/2006/relationships/customXml" Target="../ink/ink7708.xml"/><Relationship Id="rId252" Type="http://schemas.openxmlformats.org/officeDocument/2006/relationships/image" Target="../media/image10200.png"/><Relationship Id="rId273" Type="http://schemas.openxmlformats.org/officeDocument/2006/relationships/customXml" Target="../ink/ink7747.xml"/><Relationship Id="rId294" Type="http://schemas.openxmlformats.org/officeDocument/2006/relationships/customXml" Target="../ink/ink7768.xml"/><Relationship Id="rId308" Type="http://schemas.openxmlformats.org/officeDocument/2006/relationships/customXml" Target="../ink/ink7780.xml"/><Relationship Id="rId329" Type="http://schemas.openxmlformats.org/officeDocument/2006/relationships/customXml" Target="../ink/ink7790.xml"/><Relationship Id="rId47" Type="http://schemas.openxmlformats.org/officeDocument/2006/relationships/customXml" Target="../ink/ink7561.xml"/><Relationship Id="rId68" Type="http://schemas.openxmlformats.org/officeDocument/2006/relationships/customXml" Target="../ink/ink7574.xml"/><Relationship Id="rId89" Type="http://schemas.openxmlformats.org/officeDocument/2006/relationships/image" Target="../media/image7610.png"/><Relationship Id="rId112" Type="http://schemas.openxmlformats.org/officeDocument/2006/relationships/customXml" Target="../ink/ink7605.xml"/><Relationship Id="rId133" Type="http://schemas.openxmlformats.org/officeDocument/2006/relationships/customXml" Target="../ink/ink7619.xml"/><Relationship Id="rId154" Type="http://schemas.openxmlformats.org/officeDocument/2006/relationships/image" Target="../media/image9500.png"/><Relationship Id="rId175" Type="http://schemas.openxmlformats.org/officeDocument/2006/relationships/customXml" Target="../ink/ink7655.xml"/><Relationship Id="rId340" Type="http://schemas.openxmlformats.org/officeDocument/2006/relationships/image" Target="../media/image12200.png"/><Relationship Id="rId196" Type="http://schemas.openxmlformats.org/officeDocument/2006/relationships/customXml" Target="../ink/ink7675.xml"/><Relationship Id="rId200" Type="http://schemas.openxmlformats.org/officeDocument/2006/relationships/customXml" Target="../ink/ink7679.xml"/><Relationship Id="rId16" Type="http://schemas.openxmlformats.org/officeDocument/2006/relationships/image" Target="../media/image4110.png"/><Relationship Id="rId221" Type="http://schemas.openxmlformats.org/officeDocument/2006/relationships/customXml" Target="../ink/ink7698.xml"/><Relationship Id="rId242" Type="http://schemas.openxmlformats.org/officeDocument/2006/relationships/customXml" Target="../ink/ink7719.xml"/><Relationship Id="rId263" Type="http://schemas.openxmlformats.org/officeDocument/2006/relationships/customXml" Target="../ink/ink7737.xml"/><Relationship Id="rId284" Type="http://schemas.openxmlformats.org/officeDocument/2006/relationships/customXml" Target="../ink/ink7758.xml"/><Relationship Id="rId319" Type="http://schemas.openxmlformats.org/officeDocument/2006/relationships/image" Target="../media/image11120.png"/><Relationship Id="rId37" Type="http://schemas.openxmlformats.org/officeDocument/2006/relationships/customXml" Target="../ink/ink7556.xml"/><Relationship Id="rId58" Type="http://schemas.openxmlformats.org/officeDocument/2006/relationships/image" Target="../media/image6310.png"/><Relationship Id="rId79" Type="http://schemas.openxmlformats.org/officeDocument/2006/relationships/customXml" Target="../ink/ink7583.xml"/><Relationship Id="rId102" Type="http://schemas.openxmlformats.org/officeDocument/2006/relationships/customXml" Target="../ink/ink7599.xml"/><Relationship Id="rId123" Type="http://schemas.openxmlformats.org/officeDocument/2006/relationships/customXml" Target="../ink/ink7613.xml"/><Relationship Id="rId144" Type="http://schemas.openxmlformats.org/officeDocument/2006/relationships/customXml" Target="../ink/ink7628.xml"/><Relationship Id="rId330" Type="http://schemas.openxmlformats.org/officeDocument/2006/relationships/image" Target="../media/image11700.png"/><Relationship Id="rId90" Type="http://schemas.openxmlformats.org/officeDocument/2006/relationships/customXml" Target="../ink/ink7589.xml"/><Relationship Id="rId165" Type="http://schemas.openxmlformats.org/officeDocument/2006/relationships/customXml" Target="../ink/ink7645.xml"/><Relationship Id="rId186" Type="http://schemas.openxmlformats.org/officeDocument/2006/relationships/customXml" Target="../ink/ink7665.xml"/><Relationship Id="rId211" Type="http://schemas.openxmlformats.org/officeDocument/2006/relationships/customXml" Target="../ink/ink7688.xml"/><Relationship Id="rId232" Type="http://schemas.openxmlformats.org/officeDocument/2006/relationships/customXml" Target="../ink/ink7709.xml"/><Relationship Id="rId253" Type="http://schemas.openxmlformats.org/officeDocument/2006/relationships/customXml" Target="../ink/ink7728.xml"/><Relationship Id="rId274" Type="http://schemas.openxmlformats.org/officeDocument/2006/relationships/customXml" Target="../ink/ink7748.xml"/><Relationship Id="rId295" Type="http://schemas.openxmlformats.org/officeDocument/2006/relationships/customXml" Target="../ink/ink7769.xml"/><Relationship Id="rId309" Type="http://schemas.openxmlformats.org/officeDocument/2006/relationships/image" Target="../media/image10600.png"/><Relationship Id="rId27" Type="http://schemas.openxmlformats.org/officeDocument/2006/relationships/customXml" Target="../ink/ink7551.xml"/><Relationship Id="rId48" Type="http://schemas.openxmlformats.org/officeDocument/2006/relationships/image" Target="../media/image5710.png"/><Relationship Id="rId69" Type="http://schemas.openxmlformats.org/officeDocument/2006/relationships/image" Target="../media/image6510.png"/><Relationship Id="rId113" Type="http://schemas.openxmlformats.org/officeDocument/2006/relationships/customXml" Target="../ink/ink7606.xml"/><Relationship Id="rId134" Type="http://schemas.openxmlformats.org/officeDocument/2006/relationships/customXml" Target="../ink/ink7620.xml"/><Relationship Id="rId320" Type="http://schemas.openxmlformats.org/officeDocument/2006/relationships/customXml" Target="../ink/ink7786.xml"/><Relationship Id="rId80" Type="http://schemas.openxmlformats.org/officeDocument/2006/relationships/image" Target="../media/image7210.png"/><Relationship Id="rId155" Type="http://schemas.openxmlformats.org/officeDocument/2006/relationships/customXml" Target="../ink/ink7636.xml"/><Relationship Id="rId176" Type="http://schemas.openxmlformats.org/officeDocument/2006/relationships/customXml" Target="../ink/ink7656.xml"/><Relationship Id="rId197" Type="http://schemas.openxmlformats.org/officeDocument/2006/relationships/customXml" Target="../ink/ink7676.xml"/><Relationship Id="rId341" Type="http://schemas.openxmlformats.org/officeDocument/2006/relationships/customXml" Target="../ink/ink7796.xml"/><Relationship Id="rId201" Type="http://schemas.openxmlformats.org/officeDocument/2006/relationships/customXml" Target="../ink/ink7680.xml"/><Relationship Id="rId222" Type="http://schemas.openxmlformats.org/officeDocument/2006/relationships/customXml" Target="../ink/ink7699.xml"/><Relationship Id="rId243" Type="http://schemas.openxmlformats.org/officeDocument/2006/relationships/customXml" Target="../ink/ink7720.xml"/><Relationship Id="rId264" Type="http://schemas.openxmlformats.org/officeDocument/2006/relationships/customXml" Target="../ink/ink7738.xml"/><Relationship Id="rId285" Type="http://schemas.openxmlformats.org/officeDocument/2006/relationships/customXml" Target="../ink/ink7759.xml"/><Relationship Id="rId17" Type="http://schemas.openxmlformats.org/officeDocument/2006/relationships/customXml" Target="../ink/ink7546.xml"/><Relationship Id="rId38" Type="http://schemas.openxmlformats.org/officeDocument/2006/relationships/image" Target="../media/image5210.png"/><Relationship Id="rId59" Type="http://schemas.openxmlformats.org/officeDocument/2006/relationships/customXml" Target="../ink/ink7567.xml"/><Relationship Id="rId103" Type="http://schemas.openxmlformats.org/officeDocument/2006/relationships/image" Target="../media/image7910.png"/><Relationship Id="rId124" Type="http://schemas.openxmlformats.org/officeDocument/2006/relationships/image" Target="../media/image8700.png"/><Relationship Id="rId310" Type="http://schemas.openxmlformats.org/officeDocument/2006/relationships/customXml" Target="../ink/ink7781.xml"/><Relationship Id="rId70" Type="http://schemas.openxmlformats.org/officeDocument/2006/relationships/customXml" Target="../ink/ink7575.xml"/><Relationship Id="rId91" Type="http://schemas.openxmlformats.org/officeDocument/2006/relationships/image" Target="../media/image7710.png"/><Relationship Id="rId145" Type="http://schemas.openxmlformats.org/officeDocument/2006/relationships/customXml" Target="../ink/ink7629.xml"/><Relationship Id="rId166" Type="http://schemas.openxmlformats.org/officeDocument/2006/relationships/customXml" Target="../ink/ink7646.xml"/><Relationship Id="rId187" Type="http://schemas.openxmlformats.org/officeDocument/2006/relationships/customXml" Target="../ink/ink7666.xml"/><Relationship Id="rId331" Type="http://schemas.openxmlformats.org/officeDocument/2006/relationships/customXml" Target="../ink/ink7791.xml"/><Relationship Id="rId1" Type="http://schemas.openxmlformats.org/officeDocument/2006/relationships/slideLayout" Target="../slideLayouts/slideLayout1.xml"/><Relationship Id="rId212" Type="http://schemas.openxmlformats.org/officeDocument/2006/relationships/customXml" Target="../ink/ink7689.xml"/><Relationship Id="rId233" Type="http://schemas.openxmlformats.org/officeDocument/2006/relationships/customXml" Target="../ink/ink7710.xml"/><Relationship Id="rId254" Type="http://schemas.openxmlformats.org/officeDocument/2006/relationships/customXml" Target="../ink/ink7729.xml"/><Relationship Id="rId28" Type="http://schemas.openxmlformats.org/officeDocument/2006/relationships/image" Target="../media/image4710.png"/><Relationship Id="rId49" Type="http://schemas.openxmlformats.org/officeDocument/2006/relationships/customXml" Target="../ink/ink7562.xml"/><Relationship Id="rId114" Type="http://schemas.openxmlformats.org/officeDocument/2006/relationships/customXml" Target="../ink/ink7607.xml"/><Relationship Id="rId275" Type="http://schemas.openxmlformats.org/officeDocument/2006/relationships/customXml" Target="../ink/ink7749.xml"/><Relationship Id="rId296" Type="http://schemas.openxmlformats.org/officeDocument/2006/relationships/customXml" Target="../ink/ink7770.xml"/><Relationship Id="rId300" Type="http://schemas.openxmlformats.org/officeDocument/2006/relationships/customXml" Target="../ink/ink7774.xml"/><Relationship Id="rId60" Type="http://schemas.openxmlformats.org/officeDocument/2006/relationships/image" Target="../media/image4.png"/><Relationship Id="rId81" Type="http://schemas.openxmlformats.org/officeDocument/2006/relationships/customXml" Target="../ink/ink7584.xml"/><Relationship Id="rId135" Type="http://schemas.openxmlformats.org/officeDocument/2006/relationships/customXml" Target="../ink/ink7621.xml"/><Relationship Id="rId156" Type="http://schemas.openxmlformats.org/officeDocument/2006/relationships/image" Target="../media/image9600.png"/><Relationship Id="rId177" Type="http://schemas.openxmlformats.org/officeDocument/2006/relationships/customXml" Target="../ink/ink7657.xml"/><Relationship Id="rId198" Type="http://schemas.openxmlformats.org/officeDocument/2006/relationships/customXml" Target="../ink/ink7677.xml"/><Relationship Id="rId321" Type="http://schemas.openxmlformats.org/officeDocument/2006/relationships/image" Target="../media/image11200.png"/><Relationship Id="rId342" Type="http://schemas.openxmlformats.org/officeDocument/2006/relationships/image" Target="../media/image12300.png"/><Relationship Id="rId202" Type="http://schemas.openxmlformats.org/officeDocument/2006/relationships/image" Target="../media/image9800.png"/><Relationship Id="rId223" Type="http://schemas.openxmlformats.org/officeDocument/2006/relationships/customXml" Target="../ink/ink7700.xml"/><Relationship Id="rId244" Type="http://schemas.openxmlformats.org/officeDocument/2006/relationships/customXml" Target="../ink/ink7721.xml"/><Relationship Id="rId18" Type="http://schemas.openxmlformats.org/officeDocument/2006/relationships/image" Target="../media/image4210.png"/><Relationship Id="rId39" Type="http://schemas.openxmlformats.org/officeDocument/2006/relationships/customXml" Target="../ink/ink7557.xml"/><Relationship Id="rId265" Type="http://schemas.openxmlformats.org/officeDocument/2006/relationships/customXml" Target="../ink/ink7739.xml"/><Relationship Id="rId286" Type="http://schemas.openxmlformats.org/officeDocument/2006/relationships/customXml" Target="../ink/ink7760.xml"/><Relationship Id="rId50" Type="http://schemas.openxmlformats.org/officeDocument/2006/relationships/image" Target="../media/image5810.png"/><Relationship Id="rId104" Type="http://schemas.openxmlformats.org/officeDocument/2006/relationships/customXml" Target="../ink/ink7600.xml"/><Relationship Id="rId125" Type="http://schemas.openxmlformats.org/officeDocument/2006/relationships/customXml" Target="../ink/ink7614.xml"/><Relationship Id="rId146" Type="http://schemas.openxmlformats.org/officeDocument/2006/relationships/customXml" Target="../ink/ink7630.xml"/><Relationship Id="rId167" Type="http://schemas.openxmlformats.org/officeDocument/2006/relationships/customXml" Target="../ink/ink7647.xml"/><Relationship Id="rId188" Type="http://schemas.openxmlformats.org/officeDocument/2006/relationships/customXml" Target="../ink/ink7667.xml"/><Relationship Id="rId311" Type="http://schemas.openxmlformats.org/officeDocument/2006/relationships/image" Target="../media/image10700.png"/><Relationship Id="rId332" Type="http://schemas.openxmlformats.org/officeDocument/2006/relationships/image" Target="../media/image11800.png"/><Relationship Id="rId71" Type="http://schemas.openxmlformats.org/officeDocument/2006/relationships/customXml" Target="../ink/ink7576.xml"/><Relationship Id="rId92" Type="http://schemas.openxmlformats.org/officeDocument/2006/relationships/customXml" Target="../ink/ink7590.xml"/><Relationship Id="rId213" Type="http://schemas.openxmlformats.org/officeDocument/2006/relationships/customXml" Target="../ink/ink7690.xml"/><Relationship Id="rId234" Type="http://schemas.openxmlformats.org/officeDocument/2006/relationships/customXml" Target="../ink/ink7711.xml"/><Relationship Id="rId2" Type="http://schemas.openxmlformats.org/officeDocument/2006/relationships/image" Target="../media/image3.png"/><Relationship Id="rId29" Type="http://schemas.openxmlformats.org/officeDocument/2006/relationships/customXml" Target="../ink/ink7552.xml"/><Relationship Id="rId255" Type="http://schemas.openxmlformats.org/officeDocument/2006/relationships/customXml" Target="../ink/ink7730.xml"/><Relationship Id="rId276" Type="http://schemas.openxmlformats.org/officeDocument/2006/relationships/customXml" Target="../ink/ink7750.xml"/><Relationship Id="rId297" Type="http://schemas.openxmlformats.org/officeDocument/2006/relationships/customXml" Target="../ink/ink7771.xml"/><Relationship Id="rId40" Type="http://schemas.openxmlformats.org/officeDocument/2006/relationships/image" Target="../media/image5310.png"/><Relationship Id="rId115" Type="http://schemas.openxmlformats.org/officeDocument/2006/relationships/customXml" Target="../ink/ink7608.xml"/><Relationship Id="rId136" Type="http://schemas.openxmlformats.org/officeDocument/2006/relationships/customXml" Target="../ink/ink7622.xml"/><Relationship Id="rId157" Type="http://schemas.openxmlformats.org/officeDocument/2006/relationships/customXml" Target="../ink/ink7637.xml"/><Relationship Id="rId178" Type="http://schemas.openxmlformats.org/officeDocument/2006/relationships/image" Target="../media/image9700.png"/><Relationship Id="rId301" Type="http://schemas.openxmlformats.org/officeDocument/2006/relationships/customXml" Target="../ink/ink7775.xml"/><Relationship Id="rId322" Type="http://schemas.openxmlformats.org/officeDocument/2006/relationships/customXml" Target="../ink/ink7787.xml"/><Relationship Id="rId343" Type="http://schemas.openxmlformats.org/officeDocument/2006/relationships/customXml" Target="../ink/ink7797.xml"/><Relationship Id="rId61" Type="http://schemas.openxmlformats.org/officeDocument/2006/relationships/customXml" Target="../ink/ink7568.xml"/><Relationship Id="rId82" Type="http://schemas.openxmlformats.org/officeDocument/2006/relationships/image" Target="../media/image7310.png"/><Relationship Id="rId199" Type="http://schemas.openxmlformats.org/officeDocument/2006/relationships/customXml" Target="../ink/ink7678.xml"/><Relationship Id="rId203" Type="http://schemas.openxmlformats.org/officeDocument/2006/relationships/customXml" Target="../ink/ink7681.xml"/><Relationship Id="rId19" Type="http://schemas.openxmlformats.org/officeDocument/2006/relationships/customXml" Target="../ink/ink7547.xml"/><Relationship Id="rId224" Type="http://schemas.openxmlformats.org/officeDocument/2006/relationships/customXml" Target="../ink/ink7701.xml"/><Relationship Id="rId245" Type="http://schemas.openxmlformats.org/officeDocument/2006/relationships/customXml" Target="../ink/ink7722.xml"/><Relationship Id="rId266" Type="http://schemas.openxmlformats.org/officeDocument/2006/relationships/customXml" Target="../ink/ink7740.xml"/><Relationship Id="rId287" Type="http://schemas.openxmlformats.org/officeDocument/2006/relationships/customXml" Target="../ink/ink7761.xml"/><Relationship Id="rId30" Type="http://schemas.openxmlformats.org/officeDocument/2006/relationships/image" Target="../media/image4810.png"/><Relationship Id="rId105" Type="http://schemas.openxmlformats.org/officeDocument/2006/relationships/customXml" Target="../ink/ink7601.xml"/><Relationship Id="rId126" Type="http://schemas.openxmlformats.org/officeDocument/2006/relationships/image" Target="../media/image8810.png"/><Relationship Id="rId147" Type="http://schemas.openxmlformats.org/officeDocument/2006/relationships/image" Target="../media/image9300.png"/><Relationship Id="rId168" Type="http://schemas.openxmlformats.org/officeDocument/2006/relationships/customXml" Target="../ink/ink7648.xml"/><Relationship Id="rId312" Type="http://schemas.openxmlformats.org/officeDocument/2006/relationships/customXml" Target="../ink/ink7782.xml"/><Relationship Id="rId333" Type="http://schemas.openxmlformats.org/officeDocument/2006/relationships/customXml" Target="../ink/ink7792.xml"/><Relationship Id="rId51" Type="http://schemas.openxmlformats.org/officeDocument/2006/relationships/customXml" Target="../ink/ink7563.xml"/><Relationship Id="rId72" Type="http://schemas.openxmlformats.org/officeDocument/2006/relationships/image" Target="../media/image6610.png"/><Relationship Id="rId93" Type="http://schemas.openxmlformats.org/officeDocument/2006/relationships/customXml" Target="../ink/ink7591.xml"/><Relationship Id="rId189" Type="http://schemas.openxmlformats.org/officeDocument/2006/relationships/customXml" Target="../ink/ink7668.xml"/><Relationship Id="rId3" Type="http://schemas.openxmlformats.org/officeDocument/2006/relationships/customXml" Target="../ink/ink7539.xml"/><Relationship Id="rId214" Type="http://schemas.openxmlformats.org/officeDocument/2006/relationships/customXml" Target="../ink/ink7691.xml"/><Relationship Id="rId235" Type="http://schemas.openxmlformats.org/officeDocument/2006/relationships/customXml" Target="../ink/ink7712.xml"/><Relationship Id="rId256" Type="http://schemas.openxmlformats.org/officeDocument/2006/relationships/customXml" Target="../ink/ink7731.xml"/><Relationship Id="rId277" Type="http://schemas.openxmlformats.org/officeDocument/2006/relationships/customXml" Target="../ink/ink7751.xml"/><Relationship Id="rId298" Type="http://schemas.openxmlformats.org/officeDocument/2006/relationships/customXml" Target="../ink/ink7772.xml"/><Relationship Id="rId116" Type="http://schemas.openxmlformats.org/officeDocument/2006/relationships/image" Target="../media/image8400.png"/><Relationship Id="rId137" Type="http://schemas.openxmlformats.org/officeDocument/2006/relationships/customXml" Target="../ink/ink7623.xml"/><Relationship Id="rId158" Type="http://schemas.openxmlformats.org/officeDocument/2006/relationships/customXml" Target="../ink/ink7638.xml"/><Relationship Id="rId302" Type="http://schemas.openxmlformats.org/officeDocument/2006/relationships/customXml" Target="../ink/ink7776.xml"/><Relationship Id="rId323" Type="http://schemas.openxmlformats.org/officeDocument/2006/relationships/image" Target="../media/image11300.png"/><Relationship Id="rId344" Type="http://schemas.openxmlformats.org/officeDocument/2006/relationships/image" Target="../media/image12400.png"/><Relationship Id="rId20" Type="http://schemas.openxmlformats.org/officeDocument/2006/relationships/image" Target="../media/image4310.png"/><Relationship Id="rId41" Type="http://schemas.openxmlformats.org/officeDocument/2006/relationships/customXml" Target="../ink/ink7558.xml"/><Relationship Id="rId62" Type="http://schemas.openxmlformats.org/officeDocument/2006/relationships/image" Target="../media/image6410.png"/><Relationship Id="rId83" Type="http://schemas.openxmlformats.org/officeDocument/2006/relationships/customXml" Target="../ink/ink7585.xml"/><Relationship Id="rId179" Type="http://schemas.openxmlformats.org/officeDocument/2006/relationships/customXml" Target="../ink/ink7658.xml"/><Relationship Id="rId190" Type="http://schemas.openxmlformats.org/officeDocument/2006/relationships/customXml" Target="../ink/ink7669.xml"/><Relationship Id="rId204" Type="http://schemas.openxmlformats.org/officeDocument/2006/relationships/customXml" Target="../ink/ink7682.xml"/><Relationship Id="rId225" Type="http://schemas.openxmlformats.org/officeDocument/2006/relationships/customXml" Target="../ink/ink7702.xml"/><Relationship Id="rId246" Type="http://schemas.openxmlformats.org/officeDocument/2006/relationships/customXml" Target="../ink/ink7723.xml"/><Relationship Id="rId267" Type="http://schemas.openxmlformats.org/officeDocument/2006/relationships/customXml" Target="../ink/ink7741.xml"/><Relationship Id="rId288" Type="http://schemas.openxmlformats.org/officeDocument/2006/relationships/customXml" Target="../ink/ink7762.xml"/><Relationship Id="rId106" Type="http://schemas.openxmlformats.org/officeDocument/2006/relationships/customXml" Target="../ink/ink7602.xml"/><Relationship Id="rId127" Type="http://schemas.openxmlformats.org/officeDocument/2006/relationships/customXml" Target="../ink/ink7615.xml"/><Relationship Id="rId313" Type="http://schemas.openxmlformats.org/officeDocument/2006/relationships/image" Target="../media/image10800.png"/><Relationship Id="rId10" Type="http://schemas.openxmlformats.org/officeDocument/2006/relationships/image" Target="../media/image3810.png"/><Relationship Id="rId31" Type="http://schemas.openxmlformats.org/officeDocument/2006/relationships/customXml" Target="../ink/ink7553.xml"/><Relationship Id="rId52" Type="http://schemas.openxmlformats.org/officeDocument/2006/relationships/image" Target="../media/image5910.png"/><Relationship Id="rId73" Type="http://schemas.openxmlformats.org/officeDocument/2006/relationships/customXml" Target="../ink/ink7577.xml"/><Relationship Id="rId94" Type="http://schemas.openxmlformats.org/officeDocument/2006/relationships/customXml" Target="../ink/ink7592.xml"/><Relationship Id="rId148" Type="http://schemas.openxmlformats.org/officeDocument/2006/relationships/customXml" Target="../ink/ink7631.xml"/><Relationship Id="rId169" Type="http://schemas.openxmlformats.org/officeDocument/2006/relationships/customXml" Target="../ink/ink7649.xml"/><Relationship Id="rId334" Type="http://schemas.openxmlformats.org/officeDocument/2006/relationships/image" Target="../media/image11900.png"/><Relationship Id="rId4" Type="http://schemas.openxmlformats.org/officeDocument/2006/relationships/image" Target="../media/image2212.png"/><Relationship Id="rId180" Type="http://schemas.openxmlformats.org/officeDocument/2006/relationships/customXml" Target="../ink/ink7659.xml"/><Relationship Id="rId215" Type="http://schemas.openxmlformats.org/officeDocument/2006/relationships/customXml" Target="../ink/ink7692.xml"/><Relationship Id="rId236" Type="http://schemas.openxmlformats.org/officeDocument/2006/relationships/customXml" Target="../ink/ink7713.xml"/><Relationship Id="rId257" Type="http://schemas.openxmlformats.org/officeDocument/2006/relationships/customXml" Target="../ink/ink7732.xml"/><Relationship Id="rId278" Type="http://schemas.openxmlformats.org/officeDocument/2006/relationships/customXml" Target="../ink/ink7752.xml"/><Relationship Id="rId303" Type="http://schemas.openxmlformats.org/officeDocument/2006/relationships/customXml" Target="../ink/ink7777.xml"/><Relationship Id="rId42" Type="http://schemas.openxmlformats.org/officeDocument/2006/relationships/image" Target="../media/image5410.png"/><Relationship Id="rId84" Type="http://schemas.openxmlformats.org/officeDocument/2006/relationships/image" Target="../media/image7410.png"/><Relationship Id="rId138" Type="http://schemas.openxmlformats.org/officeDocument/2006/relationships/customXml" Target="../ink/ink7624.xml"/><Relationship Id="rId345" Type="http://schemas.openxmlformats.org/officeDocument/2006/relationships/customXml" Target="../ink/ink7798.xml"/><Relationship Id="rId191" Type="http://schemas.openxmlformats.org/officeDocument/2006/relationships/customXml" Target="../ink/ink7670.xml"/><Relationship Id="rId205" Type="http://schemas.openxmlformats.org/officeDocument/2006/relationships/customXml" Target="../ink/ink7683.xml"/><Relationship Id="rId247" Type="http://schemas.openxmlformats.org/officeDocument/2006/relationships/customXml" Target="../ink/ink7724.xml"/><Relationship Id="rId107" Type="http://schemas.openxmlformats.org/officeDocument/2006/relationships/image" Target="../media/image8010.png"/><Relationship Id="rId289" Type="http://schemas.openxmlformats.org/officeDocument/2006/relationships/customXml" Target="../ink/ink7763.xml"/><Relationship Id="rId11" Type="http://schemas.openxmlformats.org/officeDocument/2006/relationships/customXml" Target="../ink/ink7543.xml"/><Relationship Id="rId53" Type="http://schemas.openxmlformats.org/officeDocument/2006/relationships/customXml" Target="../ink/ink7564.xml"/><Relationship Id="rId149" Type="http://schemas.openxmlformats.org/officeDocument/2006/relationships/customXml" Target="../ink/ink7632.xml"/><Relationship Id="rId314" Type="http://schemas.openxmlformats.org/officeDocument/2006/relationships/customXml" Target="../ink/ink7783.xml"/><Relationship Id="rId95" Type="http://schemas.openxmlformats.org/officeDocument/2006/relationships/customXml" Target="../ink/ink7593.xml"/><Relationship Id="rId160" Type="http://schemas.openxmlformats.org/officeDocument/2006/relationships/customXml" Target="../ink/ink7640.xml"/><Relationship Id="rId216" Type="http://schemas.openxmlformats.org/officeDocument/2006/relationships/customXml" Target="../ink/ink7693.xml"/><Relationship Id="rId258" Type="http://schemas.openxmlformats.org/officeDocument/2006/relationships/customXml" Target="../ink/ink7733.xml"/><Relationship Id="rId22" Type="http://schemas.openxmlformats.org/officeDocument/2006/relationships/image" Target="../media/image4410.png"/><Relationship Id="rId64" Type="http://schemas.openxmlformats.org/officeDocument/2006/relationships/customXml" Target="../ink/ink7570.xml"/><Relationship Id="rId118" Type="http://schemas.openxmlformats.org/officeDocument/2006/relationships/customXml" Target="../ink/ink7610.xml"/><Relationship Id="rId325" Type="http://schemas.openxmlformats.org/officeDocument/2006/relationships/image" Target="../media/image11400.png"/><Relationship Id="rId171" Type="http://schemas.openxmlformats.org/officeDocument/2006/relationships/customXml" Target="../ink/ink7651.xml"/><Relationship Id="rId227" Type="http://schemas.openxmlformats.org/officeDocument/2006/relationships/customXml" Target="../ink/ink7704.xml"/><Relationship Id="rId269" Type="http://schemas.openxmlformats.org/officeDocument/2006/relationships/customXml" Target="../ink/ink7743.xml"/><Relationship Id="rId33" Type="http://schemas.openxmlformats.org/officeDocument/2006/relationships/customXml" Target="../ink/ink7554.xml"/><Relationship Id="rId129" Type="http://schemas.openxmlformats.org/officeDocument/2006/relationships/customXml" Target="../ink/ink7616.xml"/><Relationship Id="rId280" Type="http://schemas.openxmlformats.org/officeDocument/2006/relationships/customXml" Target="../ink/ink7754.xml"/><Relationship Id="rId336" Type="http://schemas.openxmlformats.org/officeDocument/2006/relationships/image" Target="../media/image12000.png"/><Relationship Id="rId75" Type="http://schemas.openxmlformats.org/officeDocument/2006/relationships/customXml" Target="../ink/ink7579.xml"/><Relationship Id="rId140" Type="http://schemas.openxmlformats.org/officeDocument/2006/relationships/customXml" Target="../ink/ink7625.xml"/><Relationship Id="rId182" Type="http://schemas.openxmlformats.org/officeDocument/2006/relationships/customXml" Target="../ink/ink7661.xml"/><Relationship Id="rId6" Type="http://schemas.openxmlformats.org/officeDocument/2006/relationships/image" Target="../media/image3610.png"/><Relationship Id="rId238" Type="http://schemas.openxmlformats.org/officeDocument/2006/relationships/customXml" Target="../ink/ink7715.xml"/><Relationship Id="rId291" Type="http://schemas.openxmlformats.org/officeDocument/2006/relationships/customXml" Target="../ink/ink7765.xml"/><Relationship Id="rId305" Type="http://schemas.openxmlformats.org/officeDocument/2006/relationships/image" Target="../media/image10400.png"/><Relationship Id="rId347" Type="http://schemas.openxmlformats.org/officeDocument/2006/relationships/customXml" Target="../ink/ink7799.xml"/><Relationship Id="rId44" Type="http://schemas.openxmlformats.org/officeDocument/2006/relationships/image" Target="../media/image5510.png"/><Relationship Id="rId86" Type="http://schemas.openxmlformats.org/officeDocument/2006/relationships/image" Target="../media/image7510.png"/><Relationship Id="rId151" Type="http://schemas.openxmlformats.org/officeDocument/2006/relationships/customXml" Target="../ink/ink7633.xml"/><Relationship Id="rId193" Type="http://schemas.openxmlformats.org/officeDocument/2006/relationships/customXml" Target="../ink/ink7672.xml"/><Relationship Id="rId207" Type="http://schemas.openxmlformats.org/officeDocument/2006/relationships/customXml" Target="../ink/ink7685.xml"/><Relationship Id="rId249" Type="http://schemas.openxmlformats.org/officeDocument/2006/relationships/customXml" Target="../ink/ink7726.xml"/><Relationship Id="rId13" Type="http://schemas.openxmlformats.org/officeDocument/2006/relationships/customXml" Target="../ink/ink7544.xml"/><Relationship Id="rId109" Type="http://schemas.openxmlformats.org/officeDocument/2006/relationships/image" Target="../media/image8110.png"/><Relationship Id="rId260" Type="http://schemas.openxmlformats.org/officeDocument/2006/relationships/customXml" Target="../ink/ink7734.xml"/><Relationship Id="rId316" Type="http://schemas.openxmlformats.org/officeDocument/2006/relationships/customXml" Target="../ink/ink7784.xml"/><Relationship Id="rId55" Type="http://schemas.openxmlformats.org/officeDocument/2006/relationships/customXml" Target="../ink/ink7565.xml"/><Relationship Id="rId97" Type="http://schemas.openxmlformats.org/officeDocument/2006/relationships/customXml" Target="../ink/ink7595.xml"/><Relationship Id="rId120" Type="http://schemas.openxmlformats.org/officeDocument/2006/relationships/image" Target="../media/image8500.png"/><Relationship Id="rId162" Type="http://schemas.openxmlformats.org/officeDocument/2006/relationships/customXml" Target="../ink/ink7642.xml"/><Relationship Id="rId218" Type="http://schemas.openxmlformats.org/officeDocument/2006/relationships/customXml" Target="../ink/ink7695.xml"/><Relationship Id="rId271" Type="http://schemas.openxmlformats.org/officeDocument/2006/relationships/customXml" Target="../ink/ink7745.xml"/><Relationship Id="rId24" Type="http://schemas.openxmlformats.org/officeDocument/2006/relationships/image" Target="../media/image4510.png"/><Relationship Id="rId66" Type="http://schemas.openxmlformats.org/officeDocument/2006/relationships/customXml" Target="../ink/ink7572.xml"/><Relationship Id="rId131" Type="http://schemas.openxmlformats.org/officeDocument/2006/relationships/customXml" Target="../ink/ink7618.xml"/><Relationship Id="rId327" Type="http://schemas.openxmlformats.org/officeDocument/2006/relationships/image" Target="../media/image11500.png"/><Relationship Id="rId173" Type="http://schemas.openxmlformats.org/officeDocument/2006/relationships/customXml" Target="../ink/ink7653.xml"/><Relationship Id="rId229" Type="http://schemas.openxmlformats.org/officeDocument/2006/relationships/customXml" Target="../ink/ink7706.xml"/><Relationship Id="rId240" Type="http://schemas.openxmlformats.org/officeDocument/2006/relationships/customXml" Target="../ink/ink7717.xml"/></Relationships>
</file>

<file path=ppt/slides/_rels/slide3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870.xml"/><Relationship Id="rId299" Type="http://schemas.openxmlformats.org/officeDocument/2006/relationships/customXml" Target="../ink/ink8039.xml"/><Relationship Id="rId21" Type="http://schemas.openxmlformats.org/officeDocument/2006/relationships/customXml" Target="../ink/ink7809.xml"/><Relationship Id="rId63" Type="http://schemas.openxmlformats.org/officeDocument/2006/relationships/customXml" Target="../ink/ink7830.xml"/><Relationship Id="rId159" Type="http://schemas.openxmlformats.org/officeDocument/2006/relationships/customXml" Target="../ink/ink7899.xml"/><Relationship Id="rId324" Type="http://schemas.openxmlformats.org/officeDocument/2006/relationships/image" Target="../media/image2349.png"/><Relationship Id="rId170" Type="http://schemas.openxmlformats.org/officeDocument/2006/relationships/customXml" Target="../ink/ink7910.xml"/><Relationship Id="rId226" Type="http://schemas.openxmlformats.org/officeDocument/2006/relationships/customXml" Target="../ink/ink7966.xml"/><Relationship Id="rId268" Type="http://schemas.openxmlformats.org/officeDocument/2006/relationships/customXml" Target="../ink/ink8008.xml"/><Relationship Id="rId32" Type="http://schemas.openxmlformats.org/officeDocument/2006/relationships/image" Target="../media/image18011.png"/><Relationship Id="rId74" Type="http://schemas.openxmlformats.org/officeDocument/2006/relationships/customXml" Target="../ink/ink7839.xml"/><Relationship Id="rId128" Type="http://schemas.openxmlformats.org/officeDocument/2006/relationships/customXml" Target="../ink/ink7876.xml"/><Relationship Id="rId5" Type="http://schemas.openxmlformats.org/officeDocument/2006/relationships/customXml" Target="../ink/ink7801.xml"/><Relationship Id="rId181" Type="http://schemas.openxmlformats.org/officeDocument/2006/relationships/customXml" Target="../ink/ink7921.xml"/><Relationship Id="rId237" Type="http://schemas.openxmlformats.org/officeDocument/2006/relationships/customXml" Target="../ink/ink7977.xml"/><Relationship Id="rId279" Type="http://schemas.openxmlformats.org/officeDocument/2006/relationships/customXml" Target="../ink/ink8019.xml"/><Relationship Id="rId43" Type="http://schemas.openxmlformats.org/officeDocument/2006/relationships/customXml" Target="../ink/ink7820.xml"/><Relationship Id="rId139" Type="http://schemas.openxmlformats.org/officeDocument/2006/relationships/customXml" Target="../ink/ink7885.xml"/><Relationship Id="rId290" Type="http://schemas.openxmlformats.org/officeDocument/2006/relationships/customXml" Target="../ink/ink8030.xml"/><Relationship Id="rId304" Type="http://schemas.openxmlformats.org/officeDocument/2006/relationships/image" Target="../media/image22411.png"/><Relationship Id="rId85" Type="http://schemas.openxmlformats.org/officeDocument/2006/relationships/customXml" Target="../ink/ink7847.xml"/><Relationship Id="rId150" Type="http://schemas.openxmlformats.org/officeDocument/2006/relationships/customXml" Target="../ink/ink7893.xml"/><Relationship Id="rId192" Type="http://schemas.openxmlformats.org/officeDocument/2006/relationships/customXml" Target="../ink/ink7932.xml"/><Relationship Id="rId206" Type="http://schemas.openxmlformats.org/officeDocument/2006/relationships/customXml" Target="../ink/ink7946.xml"/><Relationship Id="rId248" Type="http://schemas.openxmlformats.org/officeDocument/2006/relationships/customXml" Target="../ink/ink7988.xml"/><Relationship Id="rId12" Type="http://schemas.openxmlformats.org/officeDocument/2006/relationships/image" Target="../media/image17012.png"/><Relationship Id="rId108" Type="http://schemas.openxmlformats.org/officeDocument/2006/relationships/customXml" Target="../ink/ink7864.xml"/><Relationship Id="rId315" Type="http://schemas.openxmlformats.org/officeDocument/2006/relationships/customXml" Target="../ink/ink8047.xml"/><Relationship Id="rId54" Type="http://schemas.openxmlformats.org/officeDocument/2006/relationships/image" Target="../media/image19111.png"/><Relationship Id="rId96" Type="http://schemas.openxmlformats.org/officeDocument/2006/relationships/customXml" Target="../ink/ink7855.xml"/><Relationship Id="rId161" Type="http://schemas.openxmlformats.org/officeDocument/2006/relationships/customXml" Target="../ink/ink7901.xml"/><Relationship Id="rId217" Type="http://schemas.openxmlformats.org/officeDocument/2006/relationships/customXml" Target="../ink/ink7957.xml"/><Relationship Id="rId259" Type="http://schemas.openxmlformats.org/officeDocument/2006/relationships/customXml" Target="../ink/ink7999.xml"/><Relationship Id="rId23" Type="http://schemas.openxmlformats.org/officeDocument/2006/relationships/customXml" Target="../ink/ink7810.xml"/><Relationship Id="rId119" Type="http://schemas.openxmlformats.org/officeDocument/2006/relationships/customXml" Target="../ink/ink7871.xml"/><Relationship Id="rId270" Type="http://schemas.openxmlformats.org/officeDocument/2006/relationships/customXml" Target="../ink/ink8010.xml"/><Relationship Id="rId326" Type="http://schemas.openxmlformats.org/officeDocument/2006/relationships/image" Target="../media/image2352.png"/><Relationship Id="rId65" Type="http://schemas.openxmlformats.org/officeDocument/2006/relationships/customXml" Target="../ink/ink7832.xml"/><Relationship Id="rId130" Type="http://schemas.openxmlformats.org/officeDocument/2006/relationships/customXml" Target="../ink/ink7877.xml"/><Relationship Id="rId172" Type="http://schemas.openxmlformats.org/officeDocument/2006/relationships/customXml" Target="../ink/ink7912.xml"/><Relationship Id="rId228" Type="http://schemas.openxmlformats.org/officeDocument/2006/relationships/customXml" Target="../ink/ink7968.xml"/><Relationship Id="rId281" Type="http://schemas.openxmlformats.org/officeDocument/2006/relationships/customXml" Target="../ink/ink8021.xml"/><Relationship Id="rId34" Type="http://schemas.openxmlformats.org/officeDocument/2006/relationships/image" Target="../media/image18111.png"/><Relationship Id="rId76" Type="http://schemas.openxmlformats.org/officeDocument/2006/relationships/customXml" Target="../ink/ink7841.xml"/><Relationship Id="rId141" Type="http://schemas.openxmlformats.org/officeDocument/2006/relationships/customXml" Target="../ink/ink7886.xml"/><Relationship Id="rId7" Type="http://schemas.openxmlformats.org/officeDocument/2006/relationships/customXml" Target="../ink/ink7802.xml"/><Relationship Id="rId162" Type="http://schemas.openxmlformats.org/officeDocument/2006/relationships/customXml" Target="../ink/ink7902.xml"/><Relationship Id="rId183" Type="http://schemas.openxmlformats.org/officeDocument/2006/relationships/customXml" Target="../ink/ink7923.xml"/><Relationship Id="rId218" Type="http://schemas.openxmlformats.org/officeDocument/2006/relationships/customXml" Target="../ink/ink7958.xml"/><Relationship Id="rId239" Type="http://schemas.openxmlformats.org/officeDocument/2006/relationships/customXml" Target="../ink/ink7979.xml"/><Relationship Id="rId250" Type="http://schemas.openxmlformats.org/officeDocument/2006/relationships/customXml" Target="../ink/ink7990.xml"/><Relationship Id="rId271" Type="http://schemas.openxmlformats.org/officeDocument/2006/relationships/customXml" Target="../ink/ink8011.xml"/><Relationship Id="rId292" Type="http://schemas.openxmlformats.org/officeDocument/2006/relationships/customXml" Target="../ink/ink8032.xml"/><Relationship Id="rId306" Type="http://schemas.openxmlformats.org/officeDocument/2006/relationships/image" Target="../media/image22511.png"/><Relationship Id="rId24" Type="http://schemas.openxmlformats.org/officeDocument/2006/relationships/image" Target="../media/image17611.png"/><Relationship Id="rId45" Type="http://schemas.openxmlformats.org/officeDocument/2006/relationships/customXml" Target="../ink/ink7821.xml"/><Relationship Id="rId66" Type="http://schemas.openxmlformats.org/officeDocument/2006/relationships/customXml" Target="../ink/ink7833.xml"/><Relationship Id="rId87" Type="http://schemas.openxmlformats.org/officeDocument/2006/relationships/customXml" Target="../ink/ink7848.xml"/><Relationship Id="rId110" Type="http://schemas.openxmlformats.org/officeDocument/2006/relationships/customXml" Target="../ink/ink7865.xml"/><Relationship Id="rId131" Type="http://schemas.openxmlformats.org/officeDocument/2006/relationships/customXml" Target="../ink/ink7878.xml"/><Relationship Id="rId152" Type="http://schemas.openxmlformats.org/officeDocument/2006/relationships/customXml" Target="../ink/ink7894.xml"/><Relationship Id="rId173" Type="http://schemas.openxmlformats.org/officeDocument/2006/relationships/customXml" Target="../ink/ink7913.xml"/><Relationship Id="rId194" Type="http://schemas.openxmlformats.org/officeDocument/2006/relationships/customXml" Target="../ink/ink7934.xml"/><Relationship Id="rId208" Type="http://schemas.openxmlformats.org/officeDocument/2006/relationships/customXml" Target="../ink/ink7948.xml"/><Relationship Id="rId229" Type="http://schemas.openxmlformats.org/officeDocument/2006/relationships/customXml" Target="../ink/ink7969.xml"/><Relationship Id="rId240" Type="http://schemas.openxmlformats.org/officeDocument/2006/relationships/customXml" Target="../ink/ink7980.xml"/><Relationship Id="rId261" Type="http://schemas.openxmlformats.org/officeDocument/2006/relationships/customXml" Target="../ink/ink8001.xml"/><Relationship Id="rId14" Type="http://schemas.openxmlformats.org/officeDocument/2006/relationships/image" Target="../media/image17111.png"/><Relationship Id="rId35" Type="http://schemas.openxmlformats.org/officeDocument/2006/relationships/customXml" Target="../ink/ink7816.xml"/><Relationship Id="rId56" Type="http://schemas.openxmlformats.org/officeDocument/2006/relationships/image" Target="../media/image19212.png"/><Relationship Id="rId77" Type="http://schemas.openxmlformats.org/officeDocument/2006/relationships/customXml" Target="../ink/ink7842.xml"/><Relationship Id="rId100" Type="http://schemas.openxmlformats.org/officeDocument/2006/relationships/customXml" Target="../ink/ink7858.xml"/><Relationship Id="rId282" Type="http://schemas.openxmlformats.org/officeDocument/2006/relationships/customXml" Target="../ink/ink8022.xml"/><Relationship Id="rId317" Type="http://schemas.openxmlformats.org/officeDocument/2006/relationships/customXml" Target="../ink/ink8048.xml"/><Relationship Id="rId8" Type="http://schemas.openxmlformats.org/officeDocument/2006/relationships/image" Target="../media/image16811.png"/><Relationship Id="rId98" Type="http://schemas.openxmlformats.org/officeDocument/2006/relationships/customXml" Target="../ink/ink7857.xml"/><Relationship Id="rId121" Type="http://schemas.openxmlformats.org/officeDocument/2006/relationships/image" Target="../media/image21011.png"/><Relationship Id="rId142" Type="http://schemas.openxmlformats.org/officeDocument/2006/relationships/customXml" Target="../ink/ink7887.xml"/><Relationship Id="rId163" Type="http://schemas.openxmlformats.org/officeDocument/2006/relationships/customXml" Target="../ink/ink7903.xml"/><Relationship Id="rId184" Type="http://schemas.openxmlformats.org/officeDocument/2006/relationships/customXml" Target="../ink/ink7924.xml"/><Relationship Id="rId219" Type="http://schemas.openxmlformats.org/officeDocument/2006/relationships/customXml" Target="../ink/ink7959.xml"/><Relationship Id="rId230" Type="http://schemas.openxmlformats.org/officeDocument/2006/relationships/customXml" Target="../ink/ink7970.xml"/><Relationship Id="rId251" Type="http://schemas.openxmlformats.org/officeDocument/2006/relationships/customXml" Target="../ink/ink7991.xml"/><Relationship Id="rId25" Type="http://schemas.openxmlformats.org/officeDocument/2006/relationships/customXml" Target="../ink/ink7811.xml"/><Relationship Id="rId46" Type="http://schemas.openxmlformats.org/officeDocument/2006/relationships/image" Target="../media/image1871.png"/><Relationship Id="rId67" Type="http://schemas.openxmlformats.org/officeDocument/2006/relationships/customXml" Target="../ink/ink7834.xml"/><Relationship Id="rId272" Type="http://schemas.openxmlformats.org/officeDocument/2006/relationships/customXml" Target="../ink/ink8012.xml"/><Relationship Id="rId293" Type="http://schemas.openxmlformats.org/officeDocument/2006/relationships/customXml" Target="../ink/ink8033.xml"/><Relationship Id="rId307" Type="http://schemas.openxmlformats.org/officeDocument/2006/relationships/customXml" Target="../ink/ink8043.xml"/><Relationship Id="rId88" Type="http://schemas.openxmlformats.org/officeDocument/2006/relationships/customXml" Target="../ink/ink7849.xml"/><Relationship Id="rId111" Type="http://schemas.openxmlformats.org/officeDocument/2006/relationships/image" Target="../media/image20711.png"/><Relationship Id="rId132" Type="http://schemas.openxmlformats.org/officeDocument/2006/relationships/customXml" Target="../ink/ink7879.xml"/><Relationship Id="rId153" Type="http://schemas.openxmlformats.org/officeDocument/2006/relationships/customXml" Target="../ink/ink7895.xml"/><Relationship Id="rId174" Type="http://schemas.openxmlformats.org/officeDocument/2006/relationships/customXml" Target="../ink/ink7914.xml"/><Relationship Id="rId195" Type="http://schemas.openxmlformats.org/officeDocument/2006/relationships/customXml" Target="../ink/ink7935.xml"/><Relationship Id="rId209" Type="http://schemas.openxmlformats.org/officeDocument/2006/relationships/customXml" Target="../ink/ink7949.xml"/><Relationship Id="rId220" Type="http://schemas.openxmlformats.org/officeDocument/2006/relationships/customXml" Target="../ink/ink7960.xml"/><Relationship Id="rId241" Type="http://schemas.openxmlformats.org/officeDocument/2006/relationships/customXml" Target="../ink/ink7981.xml"/><Relationship Id="rId15" Type="http://schemas.openxmlformats.org/officeDocument/2006/relationships/customXml" Target="../ink/ink7806.xml"/><Relationship Id="rId36" Type="http://schemas.openxmlformats.org/officeDocument/2006/relationships/image" Target="../media/image18211.png"/><Relationship Id="rId57" Type="http://schemas.openxmlformats.org/officeDocument/2006/relationships/customXml" Target="../ink/ink7827.xml"/><Relationship Id="rId262" Type="http://schemas.openxmlformats.org/officeDocument/2006/relationships/customXml" Target="../ink/ink8002.xml"/><Relationship Id="rId283" Type="http://schemas.openxmlformats.org/officeDocument/2006/relationships/customXml" Target="../ink/ink8023.xml"/><Relationship Id="rId318" Type="http://schemas.openxmlformats.org/officeDocument/2006/relationships/image" Target="../media/image23111.png"/><Relationship Id="rId78" Type="http://schemas.openxmlformats.org/officeDocument/2006/relationships/customXml" Target="../ink/ink7843.xml"/><Relationship Id="rId99" Type="http://schemas.openxmlformats.org/officeDocument/2006/relationships/image" Target="../media/image2031.png"/><Relationship Id="rId101" Type="http://schemas.openxmlformats.org/officeDocument/2006/relationships/customXml" Target="../ink/ink7859.xml"/><Relationship Id="rId122" Type="http://schemas.openxmlformats.org/officeDocument/2006/relationships/customXml" Target="../ink/ink7873.xml"/><Relationship Id="rId143" Type="http://schemas.openxmlformats.org/officeDocument/2006/relationships/customXml" Target="../ink/ink7888.xml"/><Relationship Id="rId164" Type="http://schemas.openxmlformats.org/officeDocument/2006/relationships/customXml" Target="../ink/ink7904.xml"/><Relationship Id="rId185" Type="http://schemas.openxmlformats.org/officeDocument/2006/relationships/customXml" Target="../ink/ink7925.xml"/><Relationship Id="rId9" Type="http://schemas.openxmlformats.org/officeDocument/2006/relationships/customXml" Target="../ink/ink7803.xml"/><Relationship Id="rId210" Type="http://schemas.openxmlformats.org/officeDocument/2006/relationships/customXml" Target="../ink/ink7950.xml"/><Relationship Id="rId26" Type="http://schemas.openxmlformats.org/officeDocument/2006/relationships/image" Target="../media/image17711.png"/><Relationship Id="rId231" Type="http://schemas.openxmlformats.org/officeDocument/2006/relationships/customXml" Target="../ink/ink7971.xml"/><Relationship Id="rId252" Type="http://schemas.openxmlformats.org/officeDocument/2006/relationships/customXml" Target="../ink/ink7992.xml"/><Relationship Id="rId273" Type="http://schemas.openxmlformats.org/officeDocument/2006/relationships/customXml" Target="../ink/ink8013.xml"/><Relationship Id="rId294" Type="http://schemas.openxmlformats.org/officeDocument/2006/relationships/customXml" Target="../ink/ink8034.xml"/><Relationship Id="rId308" Type="http://schemas.openxmlformats.org/officeDocument/2006/relationships/image" Target="../media/image22611.png"/><Relationship Id="rId47" Type="http://schemas.openxmlformats.org/officeDocument/2006/relationships/customXml" Target="../ink/ink7822.xml"/><Relationship Id="rId68" Type="http://schemas.openxmlformats.org/officeDocument/2006/relationships/customXml" Target="../ink/ink7835.xml"/><Relationship Id="rId89" Type="http://schemas.openxmlformats.org/officeDocument/2006/relationships/image" Target="../media/image20111.png"/><Relationship Id="rId112" Type="http://schemas.openxmlformats.org/officeDocument/2006/relationships/customXml" Target="../ink/ink7866.xml"/><Relationship Id="rId133" Type="http://schemas.openxmlformats.org/officeDocument/2006/relationships/image" Target="../media/image21511.png"/><Relationship Id="rId154" Type="http://schemas.openxmlformats.org/officeDocument/2006/relationships/customXml" Target="../ink/ink7896.xml"/><Relationship Id="rId175" Type="http://schemas.openxmlformats.org/officeDocument/2006/relationships/customXml" Target="../ink/ink7915.xml"/><Relationship Id="rId196" Type="http://schemas.openxmlformats.org/officeDocument/2006/relationships/customXml" Target="../ink/ink7936.xml"/><Relationship Id="rId200" Type="http://schemas.openxmlformats.org/officeDocument/2006/relationships/customXml" Target="../ink/ink7940.xml"/><Relationship Id="rId16" Type="http://schemas.openxmlformats.org/officeDocument/2006/relationships/image" Target="../media/image17211.png"/><Relationship Id="rId221" Type="http://schemas.openxmlformats.org/officeDocument/2006/relationships/customXml" Target="../ink/ink7961.xml"/><Relationship Id="rId242" Type="http://schemas.openxmlformats.org/officeDocument/2006/relationships/customXml" Target="../ink/ink7982.xml"/><Relationship Id="rId263" Type="http://schemas.openxmlformats.org/officeDocument/2006/relationships/customXml" Target="../ink/ink8003.xml"/><Relationship Id="rId284" Type="http://schemas.openxmlformats.org/officeDocument/2006/relationships/customXml" Target="../ink/ink8024.xml"/><Relationship Id="rId319" Type="http://schemas.openxmlformats.org/officeDocument/2006/relationships/customXml" Target="../ink/ink8049.xml"/><Relationship Id="rId37" Type="http://schemas.openxmlformats.org/officeDocument/2006/relationships/customXml" Target="../ink/ink7817.xml"/><Relationship Id="rId58" Type="http://schemas.openxmlformats.org/officeDocument/2006/relationships/image" Target="../media/image19311.png"/><Relationship Id="rId79" Type="http://schemas.openxmlformats.org/officeDocument/2006/relationships/customXml" Target="../ink/ink7844.xml"/><Relationship Id="rId102" Type="http://schemas.openxmlformats.org/officeDocument/2006/relationships/customXml" Target="../ink/ink7860.xml"/><Relationship Id="rId123" Type="http://schemas.openxmlformats.org/officeDocument/2006/relationships/image" Target="../media/image21111.png"/><Relationship Id="rId144" Type="http://schemas.openxmlformats.org/officeDocument/2006/relationships/image" Target="../media/image21711.png"/><Relationship Id="rId90" Type="http://schemas.openxmlformats.org/officeDocument/2006/relationships/customXml" Target="../ink/ink7850.xml"/><Relationship Id="rId165" Type="http://schemas.openxmlformats.org/officeDocument/2006/relationships/customXml" Target="../ink/ink7905.xml"/><Relationship Id="rId186" Type="http://schemas.openxmlformats.org/officeDocument/2006/relationships/customXml" Target="../ink/ink7926.xml"/><Relationship Id="rId211" Type="http://schemas.openxmlformats.org/officeDocument/2006/relationships/customXml" Target="../ink/ink7951.xml"/><Relationship Id="rId232" Type="http://schemas.openxmlformats.org/officeDocument/2006/relationships/customXml" Target="../ink/ink7972.xml"/><Relationship Id="rId253" Type="http://schemas.openxmlformats.org/officeDocument/2006/relationships/customXml" Target="../ink/ink7993.xml"/><Relationship Id="rId274" Type="http://schemas.openxmlformats.org/officeDocument/2006/relationships/customXml" Target="../ink/ink8014.xml"/><Relationship Id="rId295" Type="http://schemas.openxmlformats.org/officeDocument/2006/relationships/customXml" Target="../ink/ink8035.xml"/><Relationship Id="rId309" Type="http://schemas.openxmlformats.org/officeDocument/2006/relationships/customXml" Target="../ink/ink8044.xml"/><Relationship Id="rId27" Type="http://schemas.openxmlformats.org/officeDocument/2006/relationships/customXml" Target="../ink/ink7812.xml"/><Relationship Id="rId48" Type="http://schemas.openxmlformats.org/officeDocument/2006/relationships/image" Target="../media/image1881.png"/><Relationship Id="rId69" Type="http://schemas.openxmlformats.org/officeDocument/2006/relationships/image" Target="../media/image19510.png"/><Relationship Id="rId113" Type="http://schemas.openxmlformats.org/officeDocument/2006/relationships/customXml" Target="../ink/ink7867.xml"/><Relationship Id="rId134" Type="http://schemas.openxmlformats.org/officeDocument/2006/relationships/customXml" Target="../ink/ink7880.xml"/><Relationship Id="rId320" Type="http://schemas.openxmlformats.org/officeDocument/2006/relationships/image" Target="../media/image23210.png"/><Relationship Id="rId80" Type="http://schemas.openxmlformats.org/officeDocument/2006/relationships/image" Target="../media/image19710.png"/><Relationship Id="rId155" Type="http://schemas.openxmlformats.org/officeDocument/2006/relationships/image" Target="../media/image22011.png"/><Relationship Id="rId176" Type="http://schemas.openxmlformats.org/officeDocument/2006/relationships/customXml" Target="../ink/ink7916.xml"/><Relationship Id="rId197" Type="http://schemas.openxmlformats.org/officeDocument/2006/relationships/customXml" Target="../ink/ink7937.xml"/><Relationship Id="rId201" Type="http://schemas.openxmlformats.org/officeDocument/2006/relationships/customXml" Target="../ink/ink7941.xml"/><Relationship Id="rId222" Type="http://schemas.openxmlformats.org/officeDocument/2006/relationships/customXml" Target="../ink/ink7962.xml"/><Relationship Id="rId243" Type="http://schemas.openxmlformats.org/officeDocument/2006/relationships/customXml" Target="../ink/ink7983.xml"/><Relationship Id="rId264" Type="http://schemas.openxmlformats.org/officeDocument/2006/relationships/customXml" Target="../ink/ink8004.xml"/><Relationship Id="rId285" Type="http://schemas.openxmlformats.org/officeDocument/2006/relationships/customXml" Target="../ink/ink8025.xml"/><Relationship Id="rId17" Type="http://schemas.openxmlformats.org/officeDocument/2006/relationships/customXml" Target="../ink/ink7807.xml"/><Relationship Id="rId38" Type="http://schemas.openxmlformats.org/officeDocument/2006/relationships/image" Target="../media/image18311.png"/><Relationship Id="rId59" Type="http://schemas.openxmlformats.org/officeDocument/2006/relationships/customXml" Target="../ink/ink7828.xml"/><Relationship Id="rId103" Type="http://schemas.openxmlformats.org/officeDocument/2006/relationships/image" Target="../media/image20410.png"/><Relationship Id="rId124" Type="http://schemas.openxmlformats.org/officeDocument/2006/relationships/customXml" Target="../ink/ink7874.xml"/><Relationship Id="rId310" Type="http://schemas.openxmlformats.org/officeDocument/2006/relationships/image" Target="../media/image22711.png"/><Relationship Id="rId70" Type="http://schemas.openxmlformats.org/officeDocument/2006/relationships/customXml" Target="../ink/ink7836.xml"/><Relationship Id="rId91" Type="http://schemas.openxmlformats.org/officeDocument/2006/relationships/image" Target="../media/image20213.png"/><Relationship Id="rId145" Type="http://schemas.openxmlformats.org/officeDocument/2006/relationships/customXml" Target="../ink/ink7889.xml"/><Relationship Id="rId166" Type="http://schemas.openxmlformats.org/officeDocument/2006/relationships/customXml" Target="../ink/ink7906.xml"/><Relationship Id="rId187" Type="http://schemas.openxmlformats.org/officeDocument/2006/relationships/customXml" Target="../ink/ink7927.xml"/><Relationship Id="rId1" Type="http://schemas.openxmlformats.org/officeDocument/2006/relationships/slideLayout" Target="../slideLayouts/slideLayout1.xml"/><Relationship Id="rId212" Type="http://schemas.openxmlformats.org/officeDocument/2006/relationships/customXml" Target="../ink/ink7952.xml"/><Relationship Id="rId233" Type="http://schemas.openxmlformats.org/officeDocument/2006/relationships/customXml" Target="../ink/ink7973.xml"/><Relationship Id="rId254" Type="http://schemas.openxmlformats.org/officeDocument/2006/relationships/customXml" Target="../ink/ink7994.xml"/><Relationship Id="rId28" Type="http://schemas.openxmlformats.org/officeDocument/2006/relationships/image" Target="../media/image17811.png"/><Relationship Id="rId49" Type="http://schemas.openxmlformats.org/officeDocument/2006/relationships/customXml" Target="../ink/ink7823.xml"/><Relationship Id="rId114" Type="http://schemas.openxmlformats.org/officeDocument/2006/relationships/customXml" Target="../ink/ink7868.xml"/><Relationship Id="rId275" Type="http://schemas.openxmlformats.org/officeDocument/2006/relationships/customXml" Target="../ink/ink8015.xml"/><Relationship Id="rId296" Type="http://schemas.openxmlformats.org/officeDocument/2006/relationships/customXml" Target="../ink/ink8036.xml"/><Relationship Id="rId300" Type="http://schemas.openxmlformats.org/officeDocument/2006/relationships/image" Target="../media/image22211.png"/><Relationship Id="rId60" Type="http://schemas.openxmlformats.org/officeDocument/2006/relationships/image" Target="../media/image4.png"/><Relationship Id="rId81" Type="http://schemas.openxmlformats.org/officeDocument/2006/relationships/customXml" Target="../ink/ink7845.xml"/><Relationship Id="rId135" Type="http://schemas.openxmlformats.org/officeDocument/2006/relationships/customXml" Target="../ink/ink7881.xml"/><Relationship Id="rId156" Type="http://schemas.openxmlformats.org/officeDocument/2006/relationships/customXml" Target="../ink/ink7897.xml"/><Relationship Id="rId177" Type="http://schemas.openxmlformats.org/officeDocument/2006/relationships/customXml" Target="../ink/ink7917.xml"/><Relationship Id="rId198" Type="http://schemas.openxmlformats.org/officeDocument/2006/relationships/customXml" Target="../ink/ink7938.xml"/><Relationship Id="rId321" Type="http://schemas.openxmlformats.org/officeDocument/2006/relationships/customXml" Target="../ink/ink8050.xml"/><Relationship Id="rId202" Type="http://schemas.openxmlformats.org/officeDocument/2006/relationships/customXml" Target="../ink/ink7942.xml"/><Relationship Id="rId223" Type="http://schemas.openxmlformats.org/officeDocument/2006/relationships/customXml" Target="../ink/ink7963.xml"/><Relationship Id="rId244" Type="http://schemas.openxmlformats.org/officeDocument/2006/relationships/customXml" Target="../ink/ink7984.xml"/><Relationship Id="rId18" Type="http://schemas.openxmlformats.org/officeDocument/2006/relationships/image" Target="../media/image17311.png"/><Relationship Id="rId39" Type="http://schemas.openxmlformats.org/officeDocument/2006/relationships/customXml" Target="../ink/ink7818.xml"/><Relationship Id="rId265" Type="http://schemas.openxmlformats.org/officeDocument/2006/relationships/customXml" Target="../ink/ink8005.xml"/><Relationship Id="rId286" Type="http://schemas.openxmlformats.org/officeDocument/2006/relationships/customXml" Target="../ink/ink8026.xml"/><Relationship Id="rId50" Type="http://schemas.openxmlformats.org/officeDocument/2006/relationships/image" Target="../media/image18912.png"/><Relationship Id="rId104" Type="http://schemas.openxmlformats.org/officeDocument/2006/relationships/customXml" Target="../ink/ink7861.xml"/><Relationship Id="rId125" Type="http://schemas.openxmlformats.org/officeDocument/2006/relationships/image" Target="../media/image21211.png"/><Relationship Id="rId146" Type="http://schemas.openxmlformats.org/officeDocument/2006/relationships/customXml" Target="../ink/ink7890.xml"/><Relationship Id="rId167" Type="http://schemas.openxmlformats.org/officeDocument/2006/relationships/customXml" Target="../ink/ink7907.xml"/><Relationship Id="rId188" Type="http://schemas.openxmlformats.org/officeDocument/2006/relationships/customXml" Target="../ink/ink7928.xml"/><Relationship Id="rId311" Type="http://schemas.openxmlformats.org/officeDocument/2006/relationships/customXml" Target="../ink/ink8045.xml"/><Relationship Id="rId71" Type="http://schemas.openxmlformats.org/officeDocument/2006/relationships/customXml" Target="../ink/ink7837.xml"/><Relationship Id="rId92" Type="http://schemas.openxmlformats.org/officeDocument/2006/relationships/customXml" Target="../ink/ink7851.xml"/><Relationship Id="rId213" Type="http://schemas.openxmlformats.org/officeDocument/2006/relationships/customXml" Target="../ink/ink7953.xml"/><Relationship Id="rId234" Type="http://schemas.openxmlformats.org/officeDocument/2006/relationships/customXml" Target="../ink/ink7974.xml"/><Relationship Id="rId2" Type="http://schemas.openxmlformats.org/officeDocument/2006/relationships/image" Target="../media/image3.png"/><Relationship Id="rId29" Type="http://schemas.openxmlformats.org/officeDocument/2006/relationships/customXml" Target="../ink/ink7813.xml"/><Relationship Id="rId255" Type="http://schemas.openxmlformats.org/officeDocument/2006/relationships/customXml" Target="../ink/ink7995.xml"/><Relationship Id="rId276" Type="http://schemas.openxmlformats.org/officeDocument/2006/relationships/customXml" Target="../ink/ink8016.xml"/><Relationship Id="rId297" Type="http://schemas.openxmlformats.org/officeDocument/2006/relationships/customXml" Target="../ink/ink8037.xml"/><Relationship Id="rId40" Type="http://schemas.openxmlformats.org/officeDocument/2006/relationships/image" Target="../media/image1844.png"/><Relationship Id="rId115" Type="http://schemas.openxmlformats.org/officeDocument/2006/relationships/customXml" Target="../ink/ink7869.xml"/><Relationship Id="rId136" Type="http://schemas.openxmlformats.org/officeDocument/2006/relationships/customXml" Target="../ink/ink7882.xml"/><Relationship Id="rId157" Type="http://schemas.openxmlformats.org/officeDocument/2006/relationships/image" Target="../media/image22111.png"/><Relationship Id="rId178" Type="http://schemas.openxmlformats.org/officeDocument/2006/relationships/customXml" Target="../ink/ink7918.xml"/><Relationship Id="rId301" Type="http://schemas.openxmlformats.org/officeDocument/2006/relationships/customXml" Target="../ink/ink8040.xml"/><Relationship Id="rId322" Type="http://schemas.openxmlformats.org/officeDocument/2006/relationships/image" Target="../media/image23310.png"/><Relationship Id="rId61" Type="http://schemas.openxmlformats.org/officeDocument/2006/relationships/customXml" Target="../ink/ink7829.xml"/><Relationship Id="rId82" Type="http://schemas.openxmlformats.org/officeDocument/2006/relationships/image" Target="../media/image19813.png"/><Relationship Id="rId199" Type="http://schemas.openxmlformats.org/officeDocument/2006/relationships/customXml" Target="../ink/ink7939.xml"/><Relationship Id="rId203" Type="http://schemas.openxmlformats.org/officeDocument/2006/relationships/customXml" Target="../ink/ink7943.xml"/><Relationship Id="rId19" Type="http://schemas.openxmlformats.org/officeDocument/2006/relationships/customXml" Target="../ink/ink7808.xml"/><Relationship Id="rId224" Type="http://schemas.openxmlformats.org/officeDocument/2006/relationships/customXml" Target="../ink/ink7964.xml"/><Relationship Id="rId245" Type="http://schemas.openxmlformats.org/officeDocument/2006/relationships/customXml" Target="../ink/ink7985.xml"/><Relationship Id="rId266" Type="http://schemas.openxmlformats.org/officeDocument/2006/relationships/customXml" Target="../ink/ink8006.xml"/><Relationship Id="rId287" Type="http://schemas.openxmlformats.org/officeDocument/2006/relationships/customXml" Target="../ink/ink8027.xml"/><Relationship Id="rId30" Type="http://schemas.openxmlformats.org/officeDocument/2006/relationships/image" Target="../media/image17911.png"/><Relationship Id="rId105" Type="http://schemas.openxmlformats.org/officeDocument/2006/relationships/customXml" Target="../ink/ink7862.xml"/><Relationship Id="rId126" Type="http://schemas.openxmlformats.org/officeDocument/2006/relationships/customXml" Target="../ink/ink7875.xml"/><Relationship Id="rId147" Type="http://schemas.openxmlformats.org/officeDocument/2006/relationships/customXml" Target="../ink/ink7891.xml"/><Relationship Id="rId168" Type="http://schemas.openxmlformats.org/officeDocument/2006/relationships/customXml" Target="../ink/ink7908.xml"/><Relationship Id="rId312" Type="http://schemas.openxmlformats.org/officeDocument/2006/relationships/image" Target="../media/image22811.png"/><Relationship Id="rId51" Type="http://schemas.openxmlformats.org/officeDocument/2006/relationships/customXml" Target="../ink/ink7824.xml"/><Relationship Id="rId72" Type="http://schemas.openxmlformats.org/officeDocument/2006/relationships/image" Target="../media/image19610.png"/><Relationship Id="rId93" Type="http://schemas.openxmlformats.org/officeDocument/2006/relationships/customXml" Target="../ink/ink7852.xml"/><Relationship Id="rId189" Type="http://schemas.openxmlformats.org/officeDocument/2006/relationships/customXml" Target="../ink/ink7929.xml"/><Relationship Id="rId3" Type="http://schemas.openxmlformats.org/officeDocument/2006/relationships/customXml" Target="../ink/ink7800.xml"/><Relationship Id="rId214" Type="http://schemas.openxmlformats.org/officeDocument/2006/relationships/customXml" Target="../ink/ink7954.xml"/><Relationship Id="rId235" Type="http://schemas.openxmlformats.org/officeDocument/2006/relationships/customXml" Target="../ink/ink7975.xml"/><Relationship Id="rId256" Type="http://schemas.openxmlformats.org/officeDocument/2006/relationships/customXml" Target="../ink/ink7996.xml"/><Relationship Id="rId277" Type="http://schemas.openxmlformats.org/officeDocument/2006/relationships/customXml" Target="../ink/ink8017.xml"/><Relationship Id="rId298" Type="http://schemas.openxmlformats.org/officeDocument/2006/relationships/customXml" Target="../ink/ink8038.xml"/><Relationship Id="rId116" Type="http://schemas.openxmlformats.org/officeDocument/2006/relationships/image" Target="../media/image20811.png"/><Relationship Id="rId137" Type="http://schemas.openxmlformats.org/officeDocument/2006/relationships/customXml" Target="../ink/ink7883.xml"/><Relationship Id="rId158" Type="http://schemas.openxmlformats.org/officeDocument/2006/relationships/customXml" Target="../ink/ink7898.xml"/><Relationship Id="rId302" Type="http://schemas.openxmlformats.org/officeDocument/2006/relationships/image" Target="../media/image22311.png"/><Relationship Id="rId323" Type="http://schemas.openxmlformats.org/officeDocument/2006/relationships/customXml" Target="../ink/ink8051.xml"/><Relationship Id="rId20" Type="http://schemas.openxmlformats.org/officeDocument/2006/relationships/image" Target="../media/image17411.png"/><Relationship Id="rId41" Type="http://schemas.openxmlformats.org/officeDocument/2006/relationships/customXml" Target="../ink/ink7819.xml"/><Relationship Id="rId62" Type="http://schemas.openxmlformats.org/officeDocument/2006/relationships/image" Target="../media/image19410.png"/><Relationship Id="rId83" Type="http://schemas.openxmlformats.org/officeDocument/2006/relationships/customXml" Target="../ink/ink7846.xml"/><Relationship Id="rId179" Type="http://schemas.openxmlformats.org/officeDocument/2006/relationships/customXml" Target="../ink/ink7919.xml"/><Relationship Id="rId190" Type="http://schemas.openxmlformats.org/officeDocument/2006/relationships/customXml" Target="../ink/ink7930.xml"/><Relationship Id="rId204" Type="http://schemas.openxmlformats.org/officeDocument/2006/relationships/customXml" Target="../ink/ink7944.xml"/><Relationship Id="rId225" Type="http://schemas.openxmlformats.org/officeDocument/2006/relationships/customXml" Target="../ink/ink7965.xml"/><Relationship Id="rId246" Type="http://schemas.openxmlformats.org/officeDocument/2006/relationships/customXml" Target="../ink/ink7986.xml"/><Relationship Id="rId267" Type="http://schemas.openxmlformats.org/officeDocument/2006/relationships/customXml" Target="../ink/ink8007.xml"/><Relationship Id="rId288" Type="http://schemas.openxmlformats.org/officeDocument/2006/relationships/customXml" Target="../ink/ink8028.xml"/><Relationship Id="rId106" Type="http://schemas.openxmlformats.org/officeDocument/2006/relationships/customXml" Target="../ink/ink7863.xml"/><Relationship Id="rId127" Type="http://schemas.openxmlformats.org/officeDocument/2006/relationships/image" Target="../media/image21311.png"/><Relationship Id="rId313" Type="http://schemas.openxmlformats.org/officeDocument/2006/relationships/customXml" Target="../ink/ink8046.xml"/><Relationship Id="rId10" Type="http://schemas.openxmlformats.org/officeDocument/2006/relationships/image" Target="../media/image16912.png"/><Relationship Id="rId31" Type="http://schemas.openxmlformats.org/officeDocument/2006/relationships/customXml" Target="../ink/ink7814.xml"/><Relationship Id="rId52" Type="http://schemas.openxmlformats.org/officeDocument/2006/relationships/image" Target="../media/image19011.png"/><Relationship Id="rId73" Type="http://schemas.openxmlformats.org/officeDocument/2006/relationships/customXml" Target="../ink/ink7838.xml"/><Relationship Id="rId94" Type="http://schemas.openxmlformats.org/officeDocument/2006/relationships/customXml" Target="../ink/ink7853.xml"/><Relationship Id="rId148" Type="http://schemas.openxmlformats.org/officeDocument/2006/relationships/image" Target="../media/image21811.png"/><Relationship Id="rId169" Type="http://schemas.openxmlformats.org/officeDocument/2006/relationships/customXml" Target="../ink/ink7909.xml"/><Relationship Id="rId4" Type="http://schemas.openxmlformats.org/officeDocument/2006/relationships/image" Target="../media/image1661.png"/><Relationship Id="rId180" Type="http://schemas.openxmlformats.org/officeDocument/2006/relationships/customXml" Target="../ink/ink7920.xml"/><Relationship Id="rId215" Type="http://schemas.openxmlformats.org/officeDocument/2006/relationships/customXml" Target="../ink/ink7955.xml"/><Relationship Id="rId236" Type="http://schemas.openxmlformats.org/officeDocument/2006/relationships/customXml" Target="../ink/ink7976.xml"/><Relationship Id="rId257" Type="http://schemas.openxmlformats.org/officeDocument/2006/relationships/customXml" Target="../ink/ink7997.xml"/><Relationship Id="rId278" Type="http://schemas.openxmlformats.org/officeDocument/2006/relationships/customXml" Target="../ink/ink8018.xml"/><Relationship Id="rId303" Type="http://schemas.openxmlformats.org/officeDocument/2006/relationships/customXml" Target="../ink/ink8041.xml"/><Relationship Id="rId42" Type="http://schemas.openxmlformats.org/officeDocument/2006/relationships/image" Target="../media/image1851.png"/><Relationship Id="rId84" Type="http://schemas.openxmlformats.org/officeDocument/2006/relationships/image" Target="../media/image19913.png"/><Relationship Id="rId138" Type="http://schemas.openxmlformats.org/officeDocument/2006/relationships/customXml" Target="../ink/ink7884.xml"/><Relationship Id="rId191" Type="http://schemas.openxmlformats.org/officeDocument/2006/relationships/customXml" Target="../ink/ink7931.xml"/><Relationship Id="rId205" Type="http://schemas.openxmlformats.org/officeDocument/2006/relationships/customXml" Target="../ink/ink7945.xml"/><Relationship Id="rId247" Type="http://schemas.openxmlformats.org/officeDocument/2006/relationships/customXml" Target="../ink/ink7987.xml"/><Relationship Id="rId107" Type="http://schemas.openxmlformats.org/officeDocument/2006/relationships/image" Target="../media/image20511.png"/><Relationship Id="rId289" Type="http://schemas.openxmlformats.org/officeDocument/2006/relationships/customXml" Target="../ink/ink8029.xml"/><Relationship Id="rId11" Type="http://schemas.openxmlformats.org/officeDocument/2006/relationships/customXml" Target="../ink/ink7804.xml"/><Relationship Id="rId53" Type="http://schemas.openxmlformats.org/officeDocument/2006/relationships/customXml" Target="../ink/ink7825.xml"/><Relationship Id="rId149" Type="http://schemas.openxmlformats.org/officeDocument/2006/relationships/customXml" Target="../ink/ink7892.xml"/><Relationship Id="rId314" Type="http://schemas.openxmlformats.org/officeDocument/2006/relationships/image" Target="../media/image22911.png"/><Relationship Id="rId95" Type="http://schemas.openxmlformats.org/officeDocument/2006/relationships/customXml" Target="../ink/ink7854.xml"/><Relationship Id="rId160" Type="http://schemas.openxmlformats.org/officeDocument/2006/relationships/customXml" Target="../ink/ink7900.xml"/><Relationship Id="rId216" Type="http://schemas.openxmlformats.org/officeDocument/2006/relationships/customXml" Target="../ink/ink7956.xml"/><Relationship Id="rId258" Type="http://schemas.openxmlformats.org/officeDocument/2006/relationships/customXml" Target="../ink/ink7998.xml"/><Relationship Id="rId22" Type="http://schemas.openxmlformats.org/officeDocument/2006/relationships/image" Target="../media/image17512.png"/><Relationship Id="rId64" Type="http://schemas.openxmlformats.org/officeDocument/2006/relationships/customXml" Target="../ink/ink7831.xml"/><Relationship Id="rId118" Type="http://schemas.openxmlformats.org/officeDocument/2006/relationships/image" Target="../media/image20911.png"/><Relationship Id="rId325" Type="http://schemas.openxmlformats.org/officeDocument/2006/relationships/customXml" Target="../ink/ink8052.xml"/><Relationship Id="rId171" Type="http://schemas.openxmlformats.org/officeDocument/2006/relationships/customXml" Target="../ink/ink7911.xml"/><Relationship Id="rId227" Type="http://schemas.openxmlformats.org/officeDocument/2006/relationships/customXml" Target="../ink/ink7967.xml"/><Relationship Id="rId269" Type="http://schemas.openxmlformats.org/officeDocument/2006/relationships/customXml" Target="../ink/ink8009.xml"/><Relationship Id="rId33" Type="http://schemas.openxmlformats.org/officeDocument/2006/relationships/customXml" Target="../ink/ink7815.xml"/><Relationship Id="rId129" Type="http://schemas.openxmlformats.org/officeDocument/2006/relationships/image" Target="../media/image21411.png"/><Relationship Id="rId280" Type="http://schemas.openxmlformats.org/officeDocument/2006/relationships/customXml" Target="../ink/ink8020.xml"/><Relationship Id="rId75" Type="http://schemas.openxmlformats.org/officeDocument/2006/relationships/customXml" Target="../ink/ink7840.xml"/><Relationship Id="rId140" Type="http://schemas.openxmlformats.org/officeDocument/2006/relationships/image" Target="../media/image21611.png"/><Relationship Id="rId182" Type="http://schemas.openxmlformats.org/officeDocument/2006/relationships/customXml" Target="../ink/ink7922.xml"/><Relationship Id="rId6" Type="http://schemas.openxmlformats.org/officeDocument/2006/relationships/image" Target="../media/image1671.png"/><Relationship Id="rId238" Type="http://schemas.openxmlformats.org/officeDocument/2006/relationships/customXml" Target="../ink/ink7978.xml"/><Relationship Id="rId291" Type="http://schemas.openxmlformats.org/officeDocument/2006/relationships/customXml" Target="../ink/ink8031.xml"/><Relationship Id="rId305" Type="http://schemas.openxmlformats.org/officeDocument/2006/relationships/customXml" Target="../ink/ink8042.xml"/><Relationship Id="rId44" Type="http://schemas.openxmlformats.org/officeDocument/2006/relationships/image" Target="../media/image1861.png"/><Relationship Id="rId86" Type="http://schemas.openxmlformats.org/officeDocument/2006/relationships/image" Target="../media/image20012.png"/><Relationship Id="rId151" Type="http://schemas.openxmlformats.org/officeDocument/2006/relationships/image" Target="../media/image21911.png"/><Relationship Id="rId193" Type="http://schemas.openxmlformats.org/officeDocument/2006/relationships/customXml" Target="../ink/ink7933.xml"/><Relationship Id="rId207" Type="http://schemas.openxmlformats.org/officeDocument/2006/relationships/customXml" Target="../ink/ink7947.xml"/><Relationship Id="rId249" Type="http://schemas.openxmlformats.org/officeDocument/2006/relationships/customXml" Target="../ink/ink7989.xml"/><Relationship Id="rId13" Type="http://schemas.openxmlformats.org/officeDocument/2006/relationships/customXml" Target="../ink/ink7805.xml"/><Relationship Id="rId109" Type="http://schemas.openxmlformats.org/officeDocument/2006/relationships/image" Target="../media/image20611.png"/><Relationship Id="rId260" Type="http://schemas.openxmlformats.org/officeDocument/2006/relationships/customXml" Target="../ink/ink8000.xml"/><Relationship Id="rId316" Type="http://schemas.openxmlformats.org/officeDocument/2006/relationships/image" Target="../media/image23011.png"/><Relationship Id="rId55" Type="http://schemas.openxmlformats.org/officeDocument/2006/relationships/customXml" Target="../ink/ink7826.xml"/><Relationship Id="rId97" Type="http://schemas.openxmlformats.org/officeDocument/2006/relationships/customXml" Target="../ink/ink7856.xml"/><Relationship Id="rId120" Type="http://schemas.openxmlformats.org/officeDocument/2006/relationships/customXml" Target="../ink/ink7872.xml"/></Relationships>
</file>

<file path=ppt/slides/_rels/slide3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110.xml"/><Relationship Id="rId299" Type="http://schemas.openxmlformats.org/officeDocument/2006/relationships/customXml" Target="../ink/ink8244.xml"/><Relationship Id="rId21" Type="http://schemas.openxmlformats.org/officeDocument/2006/relationships/image" Target="../media/image1893.png"/><Relationship Id="rId63" Type="http://schemas.openxmlformats.org/officeDocument/2006/relationships/image" Target="../media/image1916.png"/><Relationship Id="rId159" Type="http://schemas.openxmlformats.org/officeDocument/2006/relationships/customXml" Target="../ink/ink8131.xml"/><Relationship Id="rId324" Type="http://schemas.openxmlformats.org/officeDocument/2006/relationships/customXml" Target="../ink/ink8269.xml"/><Relationship Id="rId366" Type="http://schemas.openxmlformats.org/officeDocument/2006/relationships/customXml" Target="../ink/ink8311.xml"/><Relationship Id="rId170" Type="http://schemas.openxmlformats.org/officeDocument/2006/relationships/image" Target="../media/image1963.png"/><Relationship Id="rId226" Type="http://schemas.openxmlformats.org/officeDocument/2006/relationships/image" Target="../media/image1981.png"/><Relationship Id="rId433" Type="http://schemas.openxmlformats.org/officeDocument/2006/relationships/image" Target="../media/image2025.png"/><Relationship Id="rId268" Type="http://schemas.openxmlformats.org/officeDocument/2006/relationships/customXml" Target="../ink/ink8213.xml"/><Relationship Id="rId475" Type="http://schemas.openxmlformats.org/officeDocument/2006/relationships/image" Target="../media/image2333.png"/><Relationship Id="rId32" Type="http://schemas.openxmlformats.org/officeDocument/2006/relationships/customXml" Target="../ink/ink8068.xml"/><Relationship Id="rId74" Type="http://schemas.openxmlformats.org/officeDocument/2006/relationships/customXml" Target="../ink/ink8088.xml"/><Relationship Id="rId128" Type="http://schemas.openxmlformats.org/officeDocument/2006/relationships/image" Target="../media/image1936.png"/><Relationship Id="rId335" Type="http://schemas.openxmlformats.org/officeDocument/2006/relationships/customXml" Target="../ink/ink8280.xml"/><Relationship Id="rId377" Type="http://schemas.openxmlformats.org/officeDocument/2006/relationships/image" Target="../media/image1991.png"/><Relationship Id="rId500" Type="http://schemas.openxmlformats.org/officeDocument/2006/relationships/customXml" Target="../ink/ink8391.xml"/><Relationship Id="rId5" Type="http://schemas.openxmlformats.org/officeDocument/2006/relationships/image" Target="../media/image1884.png"/><Relationship Id="rId181" Type="http://schemas.openxmlformats.org/officeDocument/2006/relationships/customXml" Target="../ink/ink8145.xml"/><Relationship Id="rId237" Type="http://schemas.openxmlformats.org/officeDocument/2006/relationships/customXml" Target="../ink/ink8186.xml"/><Relationship Id="rId402" Type="http://schemas.openxmlformats.org/officeDocument/2006/relationships/customXml" Target="../ink/ink8333.xml"/><Relationship Id="rId279" Type="http://schemas.openxmlformats.org/officeDocument/2006/relationships/customXml" Target="../ink/ink8224.xml"/><Relationship Id="rId444" Type="http://schemas.openxmlformats.org/officeDocument/2006/relationships/image" Target="../media/image2032.png"/><Relationship Id="rId486" Type="http://schemas.openxmlformats.org/officeDocument/2006/relationships/customXml" Target="../ink/ink8384.xml"/><Relationship Id="rId43" Type="http://schemas.openxmlformats.org/officeDocument/2006/relationships/image" Target="../media/image1904.png"/><Relationship Id="rId139" Type="http://schemas.openxmlformats.org/officeDocument/2006/relationships/customXml" Target="../ink/ink8121.xml"/><Relationship Id="rId290" Type="http://schemas.openxmlformats.org/officeDocument/2006/relationships/customXml" Target="../ink/ink8235.xml"/><Relationship Id="rId304" Type="http://schemas.openxmlformats.org/officeDocument/2006/relationships/customXml" Target="../ink/ink8249.xml"/><Relationship Id="rId346" Type="http://schemas.openxmlformats.org/officeDocument/2006/relationships/customXml" Target="../ink/ink8291.xml"/><Relationship Id="rId388" Type="http://schemas.openxmlformats.org/officeDocument/2006/relationships/customXml" Target="../ink/ink8326.xml"/><Relationship Id="rId85" Type="http://schemas.openxmlformats.org/officeDocument/2006/relationships/image" Target="../media/image1925.png"/><Relationship Id="rId150" Type="http://schemas.openxmlformats.org/officeDocument/2006/relationships/image" Target="../media/image1952.png"/><Relationship Id="rId192" Type="http://schemas.openxmlformats.org/officeDocument/2006/relationships/customXml" Target="../ink/ink8154.xml"/><Relationship Id="rId206" Type="http://schemas.openxmlformats.org/officeDocument/2006/relationships/image" Target="../media/image1975.png"/><Relationship Id="rId413" Type="http://schemas.openxmlformats.org/officeDocument/2006/relationships/image" Target="../media/image2014.png"/><Relationship Id="rId248" Type="http://schemas.openxmlformats.org/officeDocument/2006/relationships/customXml" Target="../ink/ink8193.xml"/><Relationship Id="rId455" Type="http://schemas.openxmlformats.org/officeDocument/2006/relationships/customXml" Target="../ink/ink8364.xml"/><Relationship Id="rId497" Type="http://schemas.openxmlformats.org/officeDocument/2006/relationships/image" Target="../media/image2346.png"/><Relationship Id="rId12" Type="http://schemas.openxmlformats.org/officeDocument/2006/relationships/customXml" Target="../ink/ink8058.xml"/><Relationship Id="rId108" Type="http://schemas.openxmlformats.org/officeDocument/2006/relationships/image" Target="../media/image39100.png"/><Relationship Id="rId315" Type="http://schemas.openxmlformats.org/officeDocument/2006/relationships/customXml" Target="../ink/ink8260.xml"/><Relationship Id="rId357" Type="http://schemas.openxmlformats.org/officeDocument/2006/relationships/customXml" Target="../ink/ink8302.xml"/><Relationship Id="rId54" Type="http://schemas.openxmlformats.org/officeDocument/2006/relationships/customXml" Target="../ink/ink8079.xml"/><Relationship Id="rId96" Type="http://schemas.openxmlformats.org/officeDocument/2006/relationships/customXml" Target="../ink/ink8099.xml"/><Relationship Id="rId161" Type="http://schemas.openxmlformats.org/officeDocument/2006/relationships/customXml" Target="../ink/ink8132.xml"/><Relationship Id="rId217" Type="http://schemas.openxmlformats.org/officeDocument/2006/relationships/customXml" Target="../ink/ink8172.xml"/><Relationship Id="rId399" Type="http://schemas.openxmlformats.org/officeDocument/2006/relationships/image" Target="../media/image2003.png"/><Relationship Id="rId259" Type="http://schemas.openxmlformats.org/officeDocument/2006/relationships/customXml" Target="../ink/ink8204.xml"/><Relationship Id="rId424" Type="http://schemas.openxmlformats.org/officeDocument/2006/relationships/customXml" Target="../ink/ink8344.xml"/><Relationship Id="rId466" Type="http://schemas.openxmlformats.org/officeDocument/2006/relationships/customXml" Target="../ink/ink8374.xml"/><Relationship Id="rId23" Type="http://schemas.openxmlformats.org/officeDocument/2006/relationships/image" Target="../media/image1894.png"/><Relationship Id="rId119" Type="http://schemas.openxmlformats.org/officeDocument/2006/relationships/customXml" Target="../ink/ink8111.xml"/><Relationship Id="rId270" Type="http://schemas.openxmlformats.org/officeDocument/2006/relationships/customXml" Target="../ink/ink8215.xml"/><Relationship Id="rId326" Type="http://schemas.openxmlformats.org/officeDocument/2006/relationships/customXml" Target="../ink/ink8271.xml"/><Relationship Id="rId65" Type="http://schemas.openxmlformats.org/officeDocument/2006/relationships/customXml" Target="../ink/ink8084.xml"/><Relationship Id="rId130" Type="http://schemas.openxmlformats.org/officeDocument/2006/relationships/image" Target="../media/image1938.png"/><Relationship Id="rId368" Type="http://schemas.openxmlformats.org/officeDocument/2006/relationships/customXml" Target="../ink/ink8313.xml"/><Relationship Id="rId172" Type="http://schemas.openxmlformats.org/officeDocument/2006/relationships/customXml" Target="../ink/ink8139.xml"/><Relationship Id="rId228" Type="http://schemas.openxmlformats.org/officeDocument/2006/relationships/image" Target="../media/image1982.png"/><Relationship Id="rId435" Type="http://schemas.openxmlformats.org/officeDocument/2006/relationships/image" Target="../media/image2026.png"/><Relationship Id="rId477" Type="http://schemas.openxmlformats.org/officeDocument/2006/relationships/image" Target="../media/image2334.png"/><Relationship Id="rId281" Type="http://schemas.openxmlformats.org/officeDocument/2006/relationships/customXml" Target="../ink/ink8226.xml"/><Relationship Id="rId337" Type="http://schemas.openxmlformats.org/officeDocument/2006/relationships/customXml" Target="../ink/ink8282.xml"/><Relationship Id="rId34" Type="http://schemas.openxmlformats.org/officeDocument/2006/relationships/customXml" Target="../ink/ink8069.xml"/><Relationship Id="rId76" Type="http://schemas.openxmlformats.org/officeDocument/2006/relationships/customXml" Target="../ink/ink8089.xml"/><Relationship Id="rId141" Type="http://schemas.openxmlformats.org/officeDocument/2006/relationships/customXml" Target="../ink/ink8122.xml"/><Relationship Id="rId379" Type="http://schemas.openxmlformats.org/officeDocument/2006/relationships/image" Target="../media/image1992.png"/><Relationship Id="rId7" Type="http://schemas.openxmlformats.org/officeDocument/2006/relationships/image" Target="../media/image1885.png"/><Relationship Id="rId183" Type="http://schemas.openxmlformats.org/officeDocument/2006/relationships/customXml" Target="../ink/ink8147.xml"/><Relationship Id="rId239" Type="http://schemas.openxmlformats.org/officeDocument/2006/relationships/customXml" Target="../ink/ink8187.xml"/><Relationship Id="rId390" Type="http://schemas.openxmlformats.org/officeDocument/2006/relationships/customXml" Target="../ink/ink8327.xml"/><Relationship Id="rId404" Type="http://schemas.openxmlformats.org/officeDocument/2006/relationships/customXml" Target="../ink/ink8334.xml"/><Relationship Id="rId446" Type="http://schemas.openxmlformats.org/officeDocument/2006/relationships/customXml" Target="../ink/ink8355.xml"/><Relationship Id="rId250" Type="http://schemas.openxmlformats.org/officeDocument/2006/relationships/customXml" Target="../ink/ink8195.xml"/><Relationship Id="rId292" Type="http://schemas.openxmlformats.org/officeDocument/2006/relationships/customXml" Target="../ink/ink8237.xml"/><Relationship Id="rId306" Type="http://schemas.openxmlformats.org/officeDocument/2006/relationships/customXml" Target="../ink/ink8251.xml"/><Relationship Id="rId488" Type="http://schemas.openxmlformats.org/officeDocument/2006/relationships/customXml" Target="../ink/ink8385.xml"/><Relationship Id="rId45" Type="http://schemas.openxmlformats.org/officeDocument/2006/relationships/image" Target="../media/image1905.png"/><Relationship Id="rId87" Type="http://schemas.openxmlformats.org/officeDocument/2006/relationships/image" Target="../media/image1926.png"/><Relationship Id="rId110" Type="http://schemas.openxmlformats.org/officeDocument/2006/relationships/image" Target="../media/image40100.png"/><Relationship Id="rId348" Type="http://schemas.openxmlformats.org/officeDocument/2006/relationships/customXml" Target="../ink/ink8293.xml"/><Relationship Id="rId152" Type="http://schemas.openxmlformats.org/officeDocument/2006/relationships/image" Target="../media/image1953.png"/><Relationship Id="rId194" Type="http://schemas.openxmlformats.org/officeDocument/2006/relationships/customXml" Target="../ink/ink8156.xml"/><Relationship Id="rId208" Type="http://schemas.openxmlformats.org/officeDocument/2006/relationships/image" Target="../media/image1976.png"/><Relationship Id="rId415" Type="http://schemas.openxmlformats.org/officeDocument/2006/relationships/image" Target="../media/image2015.png"/><Relationship Id="rId457" Type="http://schemas.openxmlformats.org/officeDocument/2006/relationships/customXml" Target="../ink/ink8366.xml"/><Relationship Id="rId261" Type="http://schemas.openxmlformats.org/officeDocument/2006/relationships/customXml" Target="../ink/ink8206.xml"/><Relationship Id="rId499" Type="http://schemas.openxmlformats.org/officeDocument/2006/relationships/image" Target="../media/image2347.png"/><Relationship Id="rId14" Type="http://schemas.openxmlformats.org/officeDocument/2006/relationships/customXml" Target="../ink/ink8059.xml"/><Relationship Id="rId56" Type="http://schemas.openxmlformats.org/officeDocument/2006/relationships/customXml" Target="../ink/ink8080.xml"/><Relationship Id="rId317" Type="http://schemas.openxmlformats.org/officeDocument/2006/relationships/customXml" Target="../ink/ink8262.xml"/><Relationship Id="rId359" Type="http://schemas.openxmlformats.org/officeDocument/2006/relationships/customXml" Target="../ink/ink8304.xml"/><Relationship Id="rId98" Type="http://schemas.openxmlformats.org/officeDocument/2006/relationships/customXml" Target="../ink/ink8100.xml"/><Relationship Id="rId121" Type="http://schemas.openxmlformats.org/officeDocument/2006/relationships/customXml" Target="../ink/ink8112.xml"/><Relationship Id="rId163" Type="http://schemas.openxmlformats.org/officeDocument/2006/relationships/customXml" Target="../ink/ink8133.xml"/><Relationship Id="rId219" Type="http://schemas.openxmlformats.org/officeDocument/2006/relationships/customXml" Target="../ink/ink8174.xml"/><Relationship Id="rId370" Type="http://schemas.openxmlformats.org/officeDocument/2006/relationships/customXml" Target="../ink/ink8315.xml"/><Relationship Id="rId426" Type="http://schemas.openxmlformats.org/officeDocument/2006/relationships/customXml" Target="../ink/ink8345.xml"/><Relationship Id="rId230" Type="http://schemas.openxmlformats.org/officeDocument/2006/relationships/customXml" Target="../ink/ink8181.xml"/><Relationship Id="rId468" Type="http://schemas.openxmlformats.org/officeDocument/2006/relationships/customXml" Target="../ink/ink8375.xml"/><Relationship Id="rId25" Type="http://schemas.openxmlformats.org/officeDocument/2006/relationships/image" Target="../media/image1895.png"/><Relationship Id="rId67" Type="http://schemas.openxmlformats.org/officeDocument/2006/relationships/customXml" Target="../ink/ink8085.xml"/><Relationship Id="rId272" Type="http://schemas.openxmlformats.org/officeDocument/2006/relationships/customXml" Target="../ink/ink8217.xml"/><Relationship Id="rId328" Type="http://schemas.openxmlformats.org/officeDocument/2006/relationships/customXml" Target="../ink/ink8273.xml"/><Relationship Id="rId132" Type="http://schemas.openxmlformats.org/officeDocument/2006/relationships/image" Target="../media/image1939.png"/><Relationship Id="rId174" Type="http://schemas.openxmlformats.org/officeDocument/2006/relationships/customXml" Target="../ink/ink8140.xml"/><Relationship Id="rId381" Type="http://schemas.openxmlformats.org/officeDocument/2006/relationships/image" Target="../media/image1993.png"/><Relationship Id="rId241" Type="http://schemas.openxmlformats.org/officeDocument/2006/relationships/customXml" Target="../ink/ink8188.xml"/><Relationship Id="rId437" Type="http://schemas.openxmlformats.org/officeDocument/2006/relationships/image" Target="../media/image2027.png"/><Relationship Id="rId479" Type="http://schemas.openxmlformats.org/officeDocument/2006/relationships/image" Target="../media/image2335.png"/><Relationship Id="rId36" Type="http://schemas.openxmlformats.org/officeDocument/2006/relationships/customXml" Target="../ink/ink8070.xml"/><Relationship Id="rId283" Type="http://schemas.openxmlformats.org/officeDocument/2006/relationships/customXml" Target="../ink/ink8228.xml"/><Relationship Id="rId339" Type="http://schemas.openxmlformats.org/officeDocument/2006/relationships/customXml" Target="../ink/ink8284.xml"/><Relationship Id="rId490" Type="http://schemas.openxmlformats.org/officeDocument/2006/relationships/customXml" Target="../ink/ink8386.xml"/><Relationship Id="rId78" Type="http://schemas.openxmlformats.org/officeDocument/2006/relationships/customXml" Target="../ink/ink8090.xml"/><Relationship Id="rId101" Type="http://schemas.openxmlformats.org/officeDocument/2006/relationships/customXml" Target="../ink/ink8102.xml"/><Relationship Id="rId143" Type="http://schemas.openxmlformats.org/officeDocument/2006/relationships/customXml" Target="../ink/ink8123.xml"/><Relationship Id="rId185" Type="http://schemas.openxmlformats.org/officeDocument/2006/relationships/customXml" Target="../ink/ink8149.xml"/><Relationship Id="rId350" Type="http://schemas.openxmlformats.org/officeDocument/2006/relationships/customXml" Target="../ink/ink8295.xml"/><Relationship Id="rId406" Type="http://schemas.openxmlformats.org/officeDocument/2006/relationships/customXml" Target="../ink/ink8335.xml"/><Relationship Id="rId9" Type="http://schemas.openxmlformats.org/officeDocument/2006/relationships/image" Target="../media/image1886.png"/><Relationship Id="rId210" Type="http://schemas.openxmlformats.org/officeDocument/2006/relationships/customXml" Target="../ink/ink8166.xml"/><Relationship Id="rId392" Type="http://schemas.openxmlformats.org/officeDocument/2006/relationships/customXml" Target="../ink/ink8328.xml"/><Relationship Id="rId448" Type="http://schemas.openxmlformats.org/officeDocument/2006/relationships/customXml" Target="../ink/ink8357.xml"/><Relationship Id="rId252" Type="http://schemas.openxmlformats.org/officeDocument/2006/relationships/customXml" Target="../ink/ink8197.xml"/><Relationship Id="rId294" Type="http://schemas.openxmlformats.org/officeDocument/2006/relationships/customXml" Target="../ink/ink8239.xml"/><Relationship Id="rId308" Type="http://schemas.openxmlformats.org/officeDocument/2006/relationships/customXml" Target="../ink/ink8253.xml"/><Relationship Id="rId47" Type="http://schemas.openxmlformats.org/officeDocument/2006/relationships/image" Target="../media/image1906.png"/><Relationship Id="rId89" Type="http://schemas.openxmlformats.org/officeDocument/2006/relationships/image" Target="../media/image1927.png"/><Relationship Id="rId112" Type="http://schemas.openxmlformats.org/officeDocument/2006/relationships/image" Target="../media/image41100.png"/><Relationship Id="rId154" Type="http://schemas.openxmlformats.org/officeDocument/2006/relationships/image" Target="../media/image1954.png"/><Relationship Id="rId361" Type="http://schemas.openxmlformats.org/officeDocument/2006/relationships/customXml" Target="../ink/ink8306.xml"/><Relationship Id="rId196" Type="http://schemas.openxmlformats.org/officeDocument/2006/relationships/customXml" Target="../ink/ink8158.xml"/><Relationship Id="rId417" Type="http://schemas.openxmlformats.org/officeDocument/2006/relationships/image" Target="../media/image2016.png"/><Relationship Id="rId459" Type="http://schemas.openxmlformats.org/officeDocument/2006/relationships/customXml" Target="../ink/ink8368.xml"/><Relationship Id="rId16" Type="http://schemas.openxmlformats.org/officeDocument/2006/relationships/customXml" Target="../ink/ink8060.xml"/><Relationship Id="rId221" Type="http://schemas.openxmlformats.org/officeDocument/2006/relationships/customXml" Target="../ink/ink8175.xml"/><Relationship Id="rId263" Type="http://schemas.openxmlformats.org/officeDocument/2006/relationships/customXml" Target="../ink/ink8208.xml"/><Relationship Id="rId319" Type="http://schemas.openxmlformats.org/officeDocument/2006/relationships/customXml" Target="../ink/ink8264.xml"/><Relationship Id="rId470" Type="http://schemas.openxmlformats.org/officeDocument/2006/relationships/customXml" Target="../ink/ink8376.xml"/><Relationship Id="rId58" Type="http://schemas.openxmlformats.org/officeDocument/2006/relationships/customXml" Target="../ink/ink8081.xml"/><Relationship Id="rId123" Type="http://schemas.openxmlformats.org/officeDocument/2006/relationships/customXml" Target="../ink/ink8113.xml"/><Relationship Id="rId330" Type="http://schemas.openxmlformats.org/officeDocument/2006/relationships/customXml" Target="../ink/ink8275.xml"/><Relationship Id="rId165" Type="http://schemas.openxmlformats.org/officeDocument/2006/relationships/customXml" Target="../ink/ink8134.xml"/><Relationship Id="rId372" Type="http://schemas.openxmlformats.org/officeDocument/2006/relationships/customXml" Target="../ink/ink8317.xml"/><Relationship Id="rId428" Type="http://schemas.openxmlformats.org/officeDocument/2006/relationships/customXml" Target="../ink/ink8346.xml"/><Relationship Id="rId232" Type="http://schemas.openxmlformats.org/officeDocument/2006/relationships/customXml" Target="../ink/ink8183.xml"/><Relationship Id="rId274" Type="http://schemas.openxmlformats.org/officeDocument/2006/relationships/customXml" Target="../ink/ink8219.xml"/><Relationship Id="rId481" Type="http://schemas.openxmlformats.org/officeDocument/2006/relationships/image" Target="../media/image2336.png"/><Relationship Id="rId27" Type="http://schemas.openxmlformats.org/officeDocument/2006/relationships/image" Target="../media/image1896.png"/><Relationship Id="rId69" Type="http://schemas.openxmlformats.org/officeDocument/2006/relationships/image" Target="../media/image4.png"/><Relationship Id="rId134" Type="http://schemas.openxmlformats.org/officeDocument/2006/relationships/image" Target="../media/image1942.png"/><Relationship Id="rId80" Type="http://schemas.openxmlformats.org/officeDocument/2006/relationships/customXml" Target="../ink/ink8091.xml"/><Relationship Id="rId176" Type="http://schemas.openxmlformats.org/officeDocument/2006/relationships/image" Target="../media/image1965.png"/><Relationship Id="rId341" Type="http://schemas.openxmlformats.org/officeDocument/2006/relationships/customXml" Target="../ink/ink8286.xml"/><Relationship Id="rId383" Type="http://schemas.openxmlformats.org/officeDocument/2006/relationships/image" Target="../media/image1994.png"/><Relationship Id="rId439" Type="http://schemas.openxmlformats.org/officeDocument/2006/relationships/image" Target="../media/image2028.png"/><Relationship Id="rId201" Type="http://schemas.openxmlformats.org/officeDocument/2006/relationships/image" Target="../media/image1973.png"/><Relationship Id="rId243" Type="http://schemas.openxmlformats.org/officeDocument/2006/relationships/customXml" Target="../ink/ink8189.xml"/><Relationship Id="rId285" Type="http://schemas.openxmlformats.org/officeDocument/2006/relationships/customXml" Target="../ink/ink8230.xml"/><Relationship Id="rId450" Type="http://schemas.openxmlformats.org/officeDocument/2006/relationships/customXml" Target="../ink/ink8359.xml"/><Relationship Id="rId38" Type="http://schemas.openxmlformats.org/officeDocument/2006/relationships/customXml" Target="../ink/ink8071.xml"/><Relationship Id="rId103" Type="http://schemas.openxmlformats.org/officeDocument/2006/relationships/customXml" Target="../ink/ink8103.xml"/><Relationship Id="rId310" Type="http://schemas.openxmlformats.org/officeDocument/2006/relationships/customXml" Target="../ink/ink8255.xml"/><Relationship Id="rId492" Type="http://schemas.openxmlformats.org/officeDocument/2006/relationships/customXml" Target="../ink/ink8387.xml"/><Relationship Id="rId91" Type="http://schemas.openxmlformats.org/officeDocument/2006/relationships/image" Target="../media/image1928.png"/><Relationship Id="rId145" Type="http://schemas.openxmlformats.org/officeDocument/2006/relationships/customXml" Target="../ink/ink8124.xml"/><Relationship Id="rId187" Type="http://schemas.openxmlformats.org/officeDocument/2006/relationships/customXml" Target="../ink/ink8150.xml"/><Relationship Id="rId352" Type="http://schemas.openxmlformats.org/officeDocument/2006/relationships/customXml" Target="../ink/ink8297.xml"/><Relationship Id="rId394" Type="http://schemas.openxmlformats.org/officeDocument/2006/relationships/customXml" Target="../ink/ink8329.xml"/><Relationship Id="rId408" Type="http://schemas.openxmlformats.org/officeDocument/2006/relationships/customXml" Target="../ink/ink8336.xml"/><Relationship Id="rId212" Type="http://schemas.openxmlformats.org/officeDocument/2006/relationships/customXml" Target="../ink/ink8168.xml"/><Relationship Id="rId254" Type="http://schemas.openxmlformats.org/officeDocument/2006/relationships/customXml" Target="../ink/ink8199.xml"/><Relationship Id="rId49" Type="http://schemas.openxmlformats.org/officeDocument/2006/relationships/image" Target="../media/image1907.png"/><Relationship Id="rId114" Type="http://schemas.openxmlformats.org/officeDocument/2006/relationships/image" Target="../media/image42100.png"/><Relationship Id="rId296" Type="http://schemas.openxmlformats.org/officeDocument/2006/relationships/customXml" Target="../ink/ink8241.xml"/><Relationship Id="rId461" Type="http://schemas.openxmlformats.org/officeDocument/2006/relationships/customXml" Target="../ink/ink8370.xml"/><Relationship Id="rId60" Type="http://schemas.openxmlformats.org/officeDocument/2006/relationships/customXml" Target="../ink/ink8082.xml"/><Relationship Id="rId156" Type="http://schemas.openxmlformats.org/officeDocument/2006/relationships/image" Target="../media/image1955.png"/><Relationship Id="rId198" Type="http://schemas.openxmlformats.org/officeDocument/2006/relationships/customXml" Target="../ink/ink8159.xml"/><Relationship Id="rId321" Type="http://schemas.openxmlformats.org/officeDocument/2006/relationships/customXml" Target="../ink/ink8266.xml"/><Relationship Id="rId363" Type="http://schemas.openxmlformats.org/officeDocument/2006/relationships/customXml" Target="../ink/ink8308.xml"/><Relationship Id="rId419" Type="http://schemas.openxmlformats.org/officeDocument/2006/relationships/image" Target="../media/image2017.png"/><Relationship Id="rId223" Type="http://schemas.openxmlformats.org/officeDocument/2006/relationships/customXml" Target="../ink/ink8177.xml"/><Relationship Id="rId430" Type="http://schemas.openxmlformats.org/officeDocument/2006/relationships/customXml" Target="../ink/ink8347.xml"/><Relationship Id="rId18" Type="http://schemas.openxmlformats.org/officeDocument/2006/relationships/customXml" Target="../ink/ink8061.xml"/><Relationship Id="rId265" Type="http://schemas.openxmlformats.org/officeDocument/2006/relationships/customXml" Target="../ink/ink8210.xml"/><Relationship Id="rId472" Type="http://schemas.openxmlformats.org/officeDocument/2006/relationships/customXml" Target="../ink/ink8377.xml"/><Relationship Id="rId125" Type="http://schemas.openxmlformats.org/officeDocument/2006/relationships/customXml" Target="../ink/ink8114.xml"/><Relationship Id="rId167" Type="http://schemas.openxmlformats.org/officeDocument/2006/relationships/customXml" Target="../ink/ink8136.xml"/><Relationship Id="rId332" Type="http://schemas.openxmlformats.org/officeDocument/2006/relationships/customXml" Target="../ink/ink8277.xml"/><Relationship Id="rId374" Type="http://schemas.openxmlformats.org/officeDocument/2006/relationships/customXml" Target="../ink/ink8319.xml"/><Relationship Id="rId71" Type="http://schemas.openxmlformats.org/officeDocument/2006/relationships/image" Target="../media/image1882.png"/><Relationship Id="rId234" Type="http://schemas.openxmlformats.org/officeDocument/2006/relationships/customXml" Target="../ink/ink8184.xml"/><Relationship Id="rId2" Type="http://schemas.openxmlformats.org/officeDocument/2006/relationships/customXml" Target="../ink/ink8053.xml"/><Relationship Id="rId29" Type="http://schemas.openxmlformats.org/officeDocument/2006/relationships/image" Target="../media/image1897.png"/><Relationship Id="rId276" Type="http://schemas.openxmlformats.org/officeDocument/2006/relationships/customXml" Target="../ink/ink8221.xml"/><Relationship Id="rId441" Type="http://schemas.openxmlformats.org/officeDocument/2006/relationships/image" Target="../media/image2029.png"/><Relationship Id="rId483" Type="http://schemas.openxmlformats.org/officeDocument/2006/relationships/image" Target="../media/image2337.png"/><Relationship Id="rId40" Type="http://schemas.openxmlformats.org/officeDocument/2006/relationships/customXml" Target="../ink/ink8072.xml"/><Relationship Id="rId136" Type="http://schemas.openxmlformats.org/officeDocument/2006/relationships/image" Target="../media/image1943.png"/><Relationship Id="rId178" Type="http://schemas.openxmlformats.org/officeDocument/2006/relationships/customXml" Target="../ink/ink8143.xml"/><Relationship Id="rId301" Type="http://schemas.openxmlformats.org/officeDocument/2006/relationships/customXml" Target="../ink/ink8246.xml"/><Relationship Id="rId343" Type="http://schemas.openxmlformats.org/officeDocument/2006/relationships/customXml" Target="../ink/ink8288.xml"/><Relationship Id="rId82" Type="http://schemas.openxmlformats.org/officeDocument/2006/relationships/customXml" Target="../ink/ink8092.xml"/><Relationship Id="rId203" Type="http://schemas.openxmlformats.org/officeDocument/2006/relationships/image" Target="../media/image1974.png"/><Relationship Id="rId385" Type="http://schemas.openxmlformats.org/officeDocument/2006/relationships/image" Target="../media/image1995.png"/><Relationship Id="rId245" Type="http://schemas.openxmlformats.org/officeDocument/2006/relationships/customXml" Target="../ink/ink8190.xml"/><Relationship Id="rId287" Type="http://schemas.openxmlformats.org/officeDocument/2006/relationships/customXml" Target="../ink/ink8232.xml"/><Relationship Id="rId410" Type="http://schemas.openxmlformats.org/officeDocument/2006/relationships/customXml" Target="../ink/ink8337.xml"/><Relationship Id="rId452" Type="http://schemas.openxmlformats.org/officeDocument/2006/relationships/customXml" Target="../ink/ink8361.xml"/><Relationship Id="rId494" Type="http://schemas.openxmlformats.org/officeDocument/2006/relationships/customXml" Target="../ink/ink8388.xml"/><Relationship Id="rId105" Type="http://schemas.openxmlformats.org/officeDocument/2006/relationships/customXml" Target="../ink/ink8104.xml"/><Relationship Id="rId147" Type="http://schemas.openxmlformats.org/officeDocument/2006/relationships/customXml" Target="../ink/ink8125.xml"/><Relationship Id="rId312" Type="http://schemas.openxmlformats.org/officeDocument/2006/relationships/customXml" Target="../ink/ink8257.xml"/><Relationship Id="rId354" Type="http://schemas.openxmlformats.org/officeDocument/2006/relationships/customXml" Target="../ink/ink8299.xml"/><Relationship Id="rId51" Type="http://schemas.openxmlformats.org/officeDocument/2006/relationships/image" Target="../media/image1908.png"/><Relationship Id="rId93" Type="http://schemas.openxmlformats.org/officeDocument/2006/relationships/image" Target="../media/image1929.png"/><Relationship Id="rId189" Type="http://schemas.openxmlformats.org/officeDocument/2006/relationships/image" Target="../media/image1968.png"/><Relationship Id="rId396" Type="http://schemas.openxmlformats.org/officeDocument/2006/relationships/customXml" Target="../ink/ink8330.xml"/><Relationship Id="rId214" Type="http://schemas.openxmlformats.org/officeDocument/2006/relationships/customXml" Target="../ink/ink8170.xml"/><Relationship Id="rId256" Type="http://schemas.openxmlformats.org/officeDocument/2006/relationships/customXml" Target="../ink/ink8201.xml"/><Relationship Id="rId298" Type="http://schemas.openxmlformats.org/officeDocument/2006/relationships/customXml" Target="../ink/ink8243.xml"/><Relationship Id="rId421" Type="http://schemas.openxmlformats.org/officeDocument/2006/relationships/image" Target="../media/image2018.png"/><Relationship Id="rId463" Type="http://schemas.openxmlformats.org/officeDocument/2006/relationships/customXml" Target="../ink/ink8372.xml"/><Relationship Id="rId116" Type="http://schemas.openxmlformats.org/officeDocument/2006/relationships/image" Target="../media/image43100.png"/><Relationship Id="rId158" Type="http://schemas.openxmlformats.org/officeDocument/2006/relationships/image" Target="../media/image1956.png"/><Relationship Id="rId323" Type="http://schemas.openxmlformats.org/officeDocument/2006/relationships/customXml" Target="../ink/ink8268.xml"/><Relationship Id="rId20" Type="http://schemas.openxmlformats.org/officeDocument/2006/relationships/customXml" Target="../ink/ink8062.xml"/><Relationship Id="rId62" Type="http://schemas.openxmlformats.org/officeDocument/2006/relationships/customXml" Target="../ink/ink8083.xml"/><Relationship Id="rId365" Type="http://schemas.openxmlformats.org/officeDocument/2006/relationships/customXml" Target="../ink/ink8310.xml"/><Relationship Id="rId225" Type="http://schemas.openxmlformats.org/officeDocument/2006/relationships/customXml" Target="../ink/ink8178.xml"/><Relationship Id="rId267" Type="http://schemas.openxmlformats.org/officeDocument/2006/relationships/customXml" Target="../ink/ink8212.xml"/><Relationship Id="rId432" Type="http://schemas.openxmlformats.org/officeDocument/2006/relationships/customXml" Target="../ink/ink8348.xml"/><Relationship Id="rId474" Type="http://schemas.openxmlformats.org/officeDocument/2006/relationships/customXml" Target="../ink/ink8378.xml"/><Relationship Id="rId127" Type="http://schemas.openxmlformats.org/officeDocument/2006/relationships/customXml" Target="../ink/ink8115.xml"/><Relationship Id="rId10" Type="http://schemas.openxmlformats.org/officeDocument/2006/relationships/customXml" Target="../ink/ink8057.xml"/><Relationship Id="rId31" Type="http://schemas.openxmlformats.org/officeDocument/2006/relationships/image" Target="../media/image1898.png"/><Relationship Id="rId52" Type="http://schemas.openxmlformats.org/officeDocument/2006/relationships/customXml" Target="../ink/ink8078.xml"/><Relationship Id="rId73" Type="http://schemas.openxmlformats.org/officeDocument/2006/relationships/image" Target="../media/image1919.png"/><Relationship Id="rId94" Type="http://schemas.openxmlformats.org/officeDocument/2006/relationships/customXml" Target="../ink/ink8098.xml"/><Relationship Id="rId148" Type="http://schemas.openxmlformats.org/officeDocument/2006/relationships/image" Target="../media/image1949.png"/><Relationship Id="rId169" Type="http://schemas.openxmlformats.org/officeDocument/2006/relationships/customXml" Target="../ink/ink8137.xml"/><Relationship Id="rId334" Type="http://schemas.openxmlformats.org/officeDocument/2006/relationships/customXml" Target="../ink/ink8279.xml"/><Relationship Id="rId355" Type="http://schemas.openxmlformats.org/officeDocument/2006/relationships/customXml" Target="../ink/ink8300.xml"/><Relationship Id="rId376" Type="http://schemas.openxmlformats.org/officeDocument/2006/relationships/customXml" Target="../ink/ink8320.xml"/><Relationship Id="rId397" Type="http://schemas.openxmlformats.org/officeDocument/2006/relationships/image" Target="../media/image2002.png"/><Relationship Id="rId4" Type="http://schemas.openxmlformats.org/officeDocument/2006/relationships/customXml" Target="../ink/ink8054.xml"/><Relationship Id="rId180" Type="http://schemas.openxmlformats.org/officeDocument/2006/relationships/customXml" Target="../ink/ink8144.xml"/><Relationship Id="rId215" Type="http://schemas.openxmlformats.org/officeDocument/2006/relationships/customXml" Target="../ink/ink8171.xml"/><Relationship Id="rId236" Type="http://schemas.openxmlformats.org/officeDocument/2006/relationships/customXml" Target="../ink/ink8185.xml"/><Relationship Id="rId257" Type="http://schemas.openxmlformats.org/officeDocument/2006/relationships/customXml" Target="../ink/ink8202.xml"/><Relationship Id="rId278" Type="http://schemas.openxmlformats.org/officeDocument/2006/relationships/customXml" Target="../ink/ink8223.xml"/><Relationship Id="rId401" Type="http://schemas.openxmlformats.org/officeDocument/2006/relationships/image" Target="../media/image2004.png"/><Relationship Id="rId422" Type="http://schemas.openxmlformats.org/officeDocument/2006/relationships/customXml" Target="../ink/ink8343.xml"/><Relationship Id="rId443" Type="http://schemas.openxmlformats.org/officeDocument/2006/relationships/customXml" Target="../ink/ink8353.xml"/><Relationship Id="rId464" Type="http://schemas.openxmlformats.org/officeDocument/2006/relationships/customXml" Target="../ink/ink8373.xml"/><Relationship Id="rId303" Type="http://schemas.openxmlformats.org/officeDocument/2006/relationships/customXml" Target="../ink/ink8248.xml"/><Relationship Id="rId485" Type="http://schemas.openxmlformats.org/officeDocument/2006/relationships/image" Target="../media/image2338.png"/><Relationship Id="rId42" Type="http://schemas.openxmlformats.org/officeDocument/2006/relationships/customXml" Target="../ink/ink8073.xml"/><Relationship Id="rId84" Type="http://schemas.openxmlformats.org/officeDocument/2006/relationships/customXml" Target="../ink/ink8093.xml"/><Relationship Id="rId138" Type="http://schemas.openxmlformats.org/officeDocument/2006/relationships/image" Target="../media/image1944.png"/><Relationship Id="rId345" Type="http://schemas.openxmlformats.org/officeDocument/2006/relationships/customXml" Target="../ink/ink8290.xml"/><Relationship Id="rId387" Type="http://schemas.openxmlformats.org/officeDocument/2006/relationships/image" Target="../media/image1996.png"/><Relationship Id="rId191" Type="http://schemas.openxmlformats.org/officeDocument/2006/relationships/customXml" Target="../ink/ink8153.xml"/><Relationship Id="rId205" Type="http://schemas.openxmlformats.org/officeDocument/2006/relationships/customXml" Target="../ink/ink8163.xml"/><Relationship Id="rId247" Type="http://schemas.openxmlformats.org/officeDocument/2006/relationships/customXml" Target="../ink/ink8192.xml"/><Relationship Id="rId412" Type="http://schemas.openxmlformats.org/officeDocument/2006/relationships/customXml" Target="../ink/ink8338.xml"/><Relationship Id="rId107" Type="http://schemas.openxmlformats.org/officeDocument/2006/relationships/customXml" Target="../ink/ink8105.xml"/><Relationship Id="rId289" Type="http://schemas.openxmlformats.org/officeDocument/2006/relationships/customXml" Target="../ink/ink8234.xml"/><Relationship Id="rId454" Type="http://schemas.openxmlformats.org/officeDocument/2006/relationships/customXml" Target="../ink/ink8363.xml"/><Relationship Id="rId496" Type="http://schemas.openxmlformats.org/officeDocument/2006/relationships/customXml" Target="../ink/ink8389.xml"/><Relationship Id="rId11" Type="http://schemas.openxmlformats.org/officeDocument/2006/relationships/image" Target="../media/image1887.png"/><Relationship Id="rId53" Type="http://schemas.openxmlformats.org/officeDocument/2006/relationships/image" Target="../media/image1909.png"/><Relationship Id="rId149" Type="http://schemas.openxmlformats.org/officeDocument/2006/relationships/customXml" Target="../ink/ink8126.xml"/><Relationship Id="rId314" Type="http://schemas.openxmlformats.org/officeDocument/2006/relationships/customXml" Target="../ink/ink8259.xml"/><Relationship Id="rId356" Type="http://schemas.openxmlformats.org/officeDocument/2006/relationships/customXml" Target="../ink/ink8301.xml"/><Relationship Id="rId398" Type="http://schemas.openxmlformats.org/officeDocument/2006/relationships/customXml" Target="../ink/ink8331.xml"/><Relationship Id="rId95" Type="http://schemas.openxmlformats.org/officeDocument/2006/relationships/image" Target="../media/image1930.png"/><Relationship Id="rId160" Type="http://schemas.openxmlformats.org/officeDocument/2006/relationships/image" Target="../media/image1957.png"/><Relationship Id="rId216" Type="http://schemas.openxmlformats.org/officeDocument/2006/relationships/image" Target="../media/image1977.png"/><Relationship Id="rId423" Type="http://schemas.openxmlformats.org/officeDocument/2006/relationships/image" Target="../media/image2019.png"/><Relationship Id="rId258" Type="http://schemas.openxmlformats.org/officeDocument/2006/relationships/customXml" Target="../ink/ink8203.xml"/><Relationship Id="rId465" Type="http://schemas.openxmlformats.org/officeDocument/2006/relationships/image" Target="../media/image2046.png"/><Relationship Id="rId22" Type="http://schemas.openxmlformats.org/officeDocument/2006/relationships/customXml" Target="../ink/ink8063.xml"/><Relationship Id="rId64" Type="http://schemas.openxmlformats.org/officeDocument/2006/relationships/image" Target="../media/image3.png"/><Relationship Id="rId118" Type="http://schemas.openxmlformats.org/officeDocument/2006/relationships/image" Target="../media/image44100.png"/><Relationship Id="rId325" Type="http://schemas.openxmlformats.org/officeDocument/2006/relationships/customXml" Target="../ink/ink8270.xml"/><Relationship Id="rId367" Type="http://schemas.openxmlformats.org/officeDocument/2006/relationships/customXml" Target="../ink/ink8312.xml"/><Relationship Id="rId171" Type="http://schemas.openxmlformats.org/officeDocument/2006/relationships/customXml" Target="../ink/ink8138.xml"/><Relationship Id="rId227" Type="http://schemas.openxmlformats.org/officeDocument/2006/relationships/customXml" Target="../ink/ink8179.xml"/><Relationship Id="rId269" Type="http://schemas.openxmlformats.org/officeDocument/2006/relationships/customXml" Target="../ink/ink8214.xml"/><Relationship Id="rId434" Type="http://schemas.openxmlformats.org/officeDocument/2006/relationships/customXml" Target="../ink/ink8349.xml"/><Relationship Id="rId476" Type="http://schemas.openxmlformats.org/officeDocument/2006/relationships/customXml" Target="../ink/ink8379.xml"/><Relationship Id="rId33" Type="http://schemas.openxmlformats.org/officeDocument/2006/relationships/image" Target="../media/image1899.png"/><Relationship Id="rId129" Type="http://schemas.openxmlformats.org/officeDocument/2006/relationships/customXml" Target="../ink/ink8116.xml"/><Relationship Id="rId280" Type="http://schemas.openxmlformats.org/officeDocument/2006/relationships/customXml" Target="../ink/ink8225.xml"/><Relationship Id="rId336" Type="http://schemas.openxmlformats.org/officeDocument/2006/relationships/customXml" Target="../ink/ink8281.xml"/><Relationship Id="rId501" Type="http://schemas.openxmlformats.org/officeDocument/2006/relationships/image" Target="../media/image2348.png"/><Relationship Id="rId75" Type="http://schemas.openxmlformats.org/officeDocument/2006/relationships/image" Target="../media/image1920.png"/><Relationship Id="rId140" Type="http://schemas.openxmlformats.org/officeDocument/2006/relationships/image" Target="../media/image1945.png"/><Relationship Id="rId182" Type="http://schemas.openxmlformats.org/officeDocument/2006/relationships/customXml" Target="../ink/ink8146.xml"/><Relationship Id="rId378" Type="http://schemas.openxmlformats.org/officeDocument/2006/relationships/customXml" Target="../ink/ink8321.xml"/><Relationship Id="rId403" Type="http://schemas.openxmlformats.org/officeDocument/2006/relationships/image" Target="../media/image2005.png"/><Relationship Id="rId6" Type="http://schemas.openxmlformats.org/officeDocument/2006/relationships/customXml" Target="../ink/ink8055.xml"/><Relationship Id="rId238" Type="http://schemas.openxmlformats.org/officeDocument/2006/relationships/image" Target="../media/image1985.png"/><Relationship Id="rId445" Type="http://schemas.openxmlformats.org/officeDocument/2006/relationships/customXml" Target="../ink/ink8354.xml"/><Relationship Id="rId487" Type="http://schemas.openxmlformats.org/officeDocument/2006/relationships/image" Target="../media/image2339.png"/><Relationship Id="rId291" Type="http://schemas.openxmlformats.org/officeDocument/2006/relationships/customXml" Target="../ink/ink8236.xml"/><Relationship Id="rId305" Type="http://schemas.openxmlformats.org/officeDocument/2006/relationships/customXml" Target="../ink/ink8250.xml"/><Relationship Id="rId347" Type="http://schemas.openxmlformats.org/officeDocument/2006/relationships/customXml" Target="../ink/ink8292.xml"/><Relationship Id="rId44" Type="http://schemas.openxmlformats.org/officeDocument/2006/relationships/customXml" Target="../ink/ink8074.xml"/><Relationship Id="rId86" Type="http://schemas.openxmlformats.org/officeDocument/2006/relationships/customXml" Target="../ink/ink8094.xml"/><Relationship Id="rId151" Type="http://schemas.openxmlformats.org/officeDocument/2006/relationships/customXml" Target="../ink/ink8127.xml"/><Relationship Id="rId389" Type="http://schemas.openxmlformats.org/officeDocument/2006/relationships/image" Target="../media/image1997.png"/><Relationship Id="rId193" Type="http://schemas.openxmlformats.org/officeDocument/2006/relationships/customXml" Target="../ink/ink8155.xml"/><Relationship Id="rId207" Type="http://schemas.openxmlformats.org/officeDocument/2006/relationships/customXml" Target="../ink/ink8164.xml"/><Relationship Id="rId249" Type="http://schemas.openxmlformats.org/officeDocument/2006/relationships/customXml" Target="../ink/ink8194.xml"/><Relationship Id="rId414" Type="http://schemas.openxmlformats.org/officeDocument/2006/relationships/customXml" Target="../ink/ink8339.xml"/><Relationship Id="rId456" Type="http://schemas.openxmlformats.org/officeDocument/2006/relationships/customXml" Target="../ink/ink8365.xml"/><Relationship Id="rId498" Type="http://schemas.openxmlformats.org/officeDocument/2006/relationships/customXml" Target="../ink/ink8390.xml"/><Relationship Id="rId13" Type="http://schemas.openxmlformats.org/officeDocument/2006/relationships/image" Target="../media/image1888.png"/><Relationship Id="rId109" Type="http://schemas.openxmlformats.org/officeDocument/2006/relationships/customXml" Target="../ink/ink8106.xml"/><Relationship Id="rId260" Type="http://schemas.openxmlformats.org/officeDocument/2006/relationships/customXml" Target="../ink/ink8205.xml"/><Relationship Id="rId316" Type="http://schemas.openxmlformats.org/officeDocument/2006/relationships/customXml" Target="../ink/ink8261.xml"/><Relationship Id="rId55" Type="http://schemas.openxmlformats.org/officeDocument/2006/relationships/image" Target="../media/image1912.png"/><Relationship Id="rId97" Type="http://schemas.openxmlformats.org/officeDocument/2006/relationships/image" Target="../media/image1931.png"/><Relationship Id="rId120" Type="http://schemas.openxmlformats.org/officeDocument/2006/relationships/image" Target="../media/image45100.png"/><Relationship Id="rId358" Type="http://schemas.openxmlformats.org/officeDocument/2006/relationships/customXml" Target="../ink/ink8303.xml"/><Relationship Id="rId162" Type="http://schemas.openxmlformats.org/officeDocument/2006/relationships/image" Target="../media/image1958.png"/><Relationship Id="rId218" Type="http://schemas.openxmlformats.org/officeDocument/2006/relationships/customXml" Target="../ink/ink8173.xml"/><Relationship Id="rId425" Type="http://schemas.openxmlformats.org/officeDocument/2006/relationships/image" Target="../media/image2021.png"/><Relationship Id="rId467" Type="http://schemas.openxmlformats.org/officeDocument/2006/relationships/image" Target="../media/image2328.png"/><Relationship Id="rId271" Type="http://schemas.openxmlformats.org/officeDocument/2006/relationships/customXml" Target="../ink/ink8216.xml"/><Relationship Id="rId24" Type="http://schemas.openxmlformats.org/officeDocument/2006/relationships/customXml" Target="../ink/ink8064.xml"/><Relationship Id="rId66" Type="http://schemas.openxmlformats.org/officeDocument/2006/relationships/image" Target="../media/image1917.png"/><Relationship Id="rId131" Type="http://schemas.openxmlformats.org/officeDocument/2006/relationships/customXml" Target="../ink/ink8117.xml"/><Relationship Id="rId327" Type="http://schemas.openxmlformats.org/officeDocument/2006/relationships/customXml" Target="../ink/ink8272.xml"/><Relationship Id="rId369" Type="http://schemas.openxmlformats.org/officeDocument/2006/relationships/customXml" Target="../ink/ink8314.xml"/><Relationship Id="rId173" Type="http://schemas.openxmlformats.org/officeDocument/2006/relationships/image" Target="../media/image1964.png"/><Relationship Id="rId229" Type="http://schemas.openxmlformats.org/officeDocument/2006/relationships/customXml" Target="../ink/ink8180.xml"/><Relationship Id="rId380" Type="http://schemas.openxmlformats.org/officeDocument/2006/relationships/customXml" Target="../ink/ink8322.xml"/><Relationship Id="rId436" Type="http://schemas.openxmlformats.org/officeDocument/2006/relationships/customXml" Target="../ink/ink8350.xml"/><Relationship Id="rId240" Type="http://schemas.openxmlformats.org/officeDocument/2006/relationships/image" Target="../media/image1986.png"/><Relationship Id="rId478" Type="http://schemas.openxmlformats.org/officeDocument/2006/relationships/customXml" Target="../ink/ink8380.xml"/><Relationship Id="rId35" Type="http://schemas.openxmlformats.org/officeDocument/2006/relationships/image" Target="../media/image1900.png"/><Relationship Id="rId77" Type="http://schemas.openxmlformats.org/officeDocument/2006/relationships/image" Target="../media/image1921.png"/><Relationship Id="rId100" Type="http://schemas.openxmlformats.org/officeDocument/2006/relationships/image" Target="../media/image22120.png"/><Relationship Id="rId282" Type="http://schemas.openxmlformats.org/officeDocument/2006/relationships/customXml" Target="../ink/ink8227.xml"/><Relationship Id="rId338" Type="http://schemas.openxmlformats.org/officeDocument/2006/relationships/customXml" Target="../ink/ink8283.xml"/><Relationship Id="rId8" Type="http://schemas.openxmlformats.org/officeDocument/2006/relationships/customXml" Target="../ink/ink8056.xml"/><Relationship Id="rId142" Type="http://schemas.openxmlformats.org/officeDocument/2006/relationships/image" Target="../media/image1946.png"/><Relationship Id="rId184" Type="http://schemas.openxmlformats.org/officeDocument/2006/relationships/customXml" Target="../ink/ink8148.xml"/><Relationship Id="rId391" Type="http://schemas.openxmlformats.org/officeDocument/2006/relationships/image" Target="../media/image1998.png"/><Relationship Id="rId405" Type="http://schemas.openxmlformats.org/officeDocument/2006/relationships/image" Target="../media/image2007.png"/><Relationship Id="rId447" Type="http://schemas.openxmlformats.org/officeDocument/2006/relationships/customXml" Target="../ink/ink8356.xml"/><Relationship Id="rId251" Type="http://schemas.openxmlformats.org/officeDocument/2006/relationships/customXml" Target="../ink/ink8196.xml"/><Relationship Id="rId489" Type="http://schemas.openxmlformats.org/officeDocument/2006/relationships/image" Target="../media/image2342.png"/><Relationship Id="rId46" Type="http://schemas.openxmlformats.org/officeDocument/2006/relationships/customXml" Target="../ink/ink8075.xml"/><Relationship Id="rId293" Type="http://schemas.openxmlformats.org/officeDocument/2006/relationships/customXml" Target="../ink/ink8238.xml"/><Relationship Id="rId307" Type="http://schemas.openxmlformats.org/officeDocument/2006/relationships/customXml" Target="../ink/ink8252.xml"/><Relationship Id="rId349" Type="http://schemas.openxmlformats.org/officeDocument/2006/relationships/customXml" Target="../ink/ink8294.xml"/><Relationship Id="rId88" Type="http://schemas.openxmlformats.org/officeDocument/2006/relationships/customXml" Target="../ink/ink8095.xml"/><Relationship Id="rId111" Type="http://schemas.openxmlformats.org/officeDocument/2006/relationships/customXml" Target="../ink/ink8107.xml"/><Relationship Id="rId153" Type="http://schemas.openxmlformats.org/officeDocument/2006/relationships/customXml" Target="../ink/ink8128.xml"/><Relationship Id="rId195" Type="http://schemas.openxmlformats.org/officeDocument/2006/relationships/customXml" Target="../ink/ink8157.xml"/><Relationship Id="rId209" Type="http://schemas.openxmlformats.org/officeDocument/2006/relationships/customXml" Target="../ink/ink8165.xml"/><Relationship Id="rId360" Type="http://schemas.openxmlformats.org/officeDocument/2006/relationships/customXml" Target="../ink/ink8305.xml"/><Relationship Id="rId416" Type="http://schemas.openxmlformats.org/officeDocument/2006/relationships/customXml" Target="../ink/ink8340.xml"/><Relationship Id="rId220" Type="http://schemas.openxmlformats.org/officeDocument/2006/relationships/image" Target="../media/image1978.png"/><Relationship Id="rId458" Type="http://schemas.openxmlformats.org/officeDocument/2006/relationships/customXml" Target="../ink/ink8367.xml"/><Relationship Id="rId15" Type="http://schemas.openxmlformats.org/officeDocument/2006/relationships/image" Target="../media/image1889.png"/><Relationship Id="rId57" Type="http://schemas.openxmlformats.org/officeDocument/2006/relationships/image" Target="../media/image1913.png"/><Relationship Id="rId262" Type="http://schemas.openxmlformats.org/officeDocument/2006/relationships/customXml" Target="../ink/ink8207.xml"/><Relationship Id="rId318" Type="http://schemas.openxmlformats.org/officeDocument/2006/relationships/customXml" Target="../ink/ink8263.xml"/><Relationship Id="rId99" Type="http://schemas.openxmlformats.org/officeDocument/2006/relationships/customXml" Target="../ink/ink8101.xml"/><Relationship Id="rId122" Type="http://schemas.openxmlformats.org/officeDocument/2006/relationships/image" Target="../media/image1933.png"/><Relationship Id="rId164" Type="http://schemas.openxmlformats.org/officeDocument/2006/relationships/image" Target="../media/image1959.png"/><Relationship Id="rId371" Type="http://schemas.openxmlformats.org/officeDocument/2006/relationships/customXml" Target="../ink/ink8316.xml"/><Relationship Id="rId427" Type="http://schemas.openxmlformats.org/officeDocument/2006/relationships/image" Target="../media/image2022.png"/><Relationship Id="rId469" Type="http://schemas.openxmlformats.org/officeDocument/2006/relationships/image" Target="../media/image2329.png"/><Relationship Id="rId26" Type="http://schemas.openxmlformats.org/officeDocument/2006/relationships/customXml" Target="../ink/ink8065.xml"/><Relationship Id="rId231" Type="http://schemas.openxmlformats.org/officeDocument/2006/relationships/customXml" Target="../ink/ink8182.xml"/><Relationship Id="rId273" Type="http://schemas.openxmlformats.org/officeDocument/2006/relationships/customXml" Target="../ink/ink8218.xml"/><Relationship Id="rId329" Type="http://schemas.openxmlformats.org/officeDocument/2006/relationships/customXml" Target="../ink/ink8274.xml"/><Relationship Id="rId480" Type="http://schemas.openxmlformats.org/officeDocument/2006/relationships/customXml" Target="../ink/ink8381.xml"/><Relationship Id="rId68" Type="http://schemas.openxmlformats.org/officeDocument/2006/relationships/image" Target="../media/image1918.png"/><Relationship Id="rId133" Type="http://schemas.openxmlformats.org/officeDocument/2006/relationships/customXml" Target="../ink/ink8118.xml"/><Relationship Id="rId175" Type="http://schemas.openxmlformats.org/officeDocument/2006/relationships/customXml" Target="../ink/ink8141.xml"/><Relationship Id="rId340" Type="http://schemas.openxmlformats.org/officeDocument/2006/relationships/customXml" Target="../ink/ink8285.xml"/><Relationship Id="rId200" Type="http://schemas.openxmlformats.org/officeDocument/2006/relationships/customXml" Target="../ink/ink8160.xml"/><Relationship Id="rId382" Type="http://schemas.openxmlformats.org/officeDocument/2006/relationships/customXml" Target="../ink/ink8323.xml"/><Relationship Id="rId438" Type="http://schemas.openxmlformats.org/officeDocument/2006/relationships/customXml" Target="../ink/ink8351.xml"/><Relationship Id="rId242" Type="http://schemas.openxmlformats.org/officeDocument/2006/relationships/image" Target="../media/image1987.png"/><Relationship Id="rId284" Type="http://schemas.openxmlformats.org/officeDocument/2006/relationships/customXml" Target="../ink/ink8229.xml"/><Relationship Id="rId491" Type="http://schemas.openxmlformats.org/officeDocument/2006/relationships/image" Target="../media/image2343.png"/><Relationship Id="rId37" Type="http://schemas.openxmlformats.org/officeDocument/2006/relationships/image" Target="../media/image1901.png"/><Relationship Id="rId79" Type="http://schemas.openxmlformats.org/officeDocument/2006/relationships/image" Target="../media/image1922.png"/><Relationship Id="rId102" Type="http://schemas.openxmlformats.org/officeDocument/2006/relationships/image" Target="../media/image36100.png"/><Relationship Id="rId144" Type="http://schemas.openxmlformats.org/officeDocument/2006/relationships/image" Target="../media/image1947.png"/><Relationship Id="rId90" Type="http://schemas.openxmlformats.org/officeDocument/2006/relationships/customXml" Target="../ink/ink8096.xml"/><Relationship Id="rId186" Type="http://schemas.openxmlformats.org/officeDocument/2006/relationships/image" Target="../media/image1967.png"/><Relationship Id="rId351" Type="http://schemas.openxmlformats.org/officeDocument/2006/relationships/customXml" Target="../ink/ink8296.xml"/><Relationship Id="rId393" Type="http://schemas.openxmlformats.org/officeDocument/2006/relationships/image" Target="../media/image1999.png"/><Relationship Id="rId407" Type="http://schemas.openxmlformats.org/officeDocument/2006/relationships/image" Target="../media/image2008.png"/><Relationship Id="rId449" Type="http://schemas.openxmlformats.org/officeDocument/2006/relationships/customXml" Target="../ink/ink8358.xml"/><Relationship Id="rId211" Type="http://schemas.openxmlformats.org/officeDocument/2006/relationships/customXml" Target="../ink/ink8167.xml"/><Relationship Id="rId253" Type="http://schemas.openxmlformats.org/officeDocument/2006/relationships/customXml" Target="../ink/ink8198.xml"/><Relationship Id="rId295" Type="http://schemas.openxmlformats.org/officeDocument/2006/relationships/customXml" Target="../ink/ink8240.xml"/><Relationship Id="rId309" Type="http://schemas.openxmlformats.org/officeDocument/2006/relationships/customXml" Target="../ink/ink8254.xml"/><Relationship Id="rId460" Type="http://schemas.openxmlformats.org/officeDocument/2006/relationships/customXml" Target="../ink/ink8369.xml"/><Relationship Id="rId48" Type="http://schemas.openxmlformats.org/officeDocument/2006/relationships/customXml" Target="../ink/ink8076.xml"/><Relationship Id="rId113" Type="http://schemas.openxmlformats.org/officeDocument/2006/relationships/customXml" Target="../ink/ink8108.xml"/><Relationship Id="rId320" Type="http://schemas.openxmlformats.org/officeDocument/2006/relationships/customXml" Target="../ink/ink8265.xml"/><Relationship Id="rId155" Type="http://schemas.openxmlformats.org/officeDocument/2006/relationships/customXml" Target="../ink/ink8129.xml"/><Relationship Id="rId197" Type="http://schemas.openxmlformats.org/officeDocument/2006/relationships/image" Target="../media/image1969.png"/><Relationship Id="rId362" Type="http://schemas.openxmlformats.org/officeDocument/2006/relationships/customXml" Target="../ink/ink8307.xml"/><Relationship Id="rId418" Type="http://schemas.openxmlformats.org/officeDocument/2006/relationships/customXml" Target="../ink/ink8341.xml"/><Relationship Id="rId222" Type="http://schemas.openxmlformats.org/officeDocument/2006/relationships/customXml" Target="../ink/ink8176.xml"/><Relationship Id="rId264" Type="http://schemas.openxmlformats.org/officeDocument/2006/relationships/customXml" Target="../ink/ink8209.xml"/><Relationship Id="rId471" Type="http://schemas.openxmlformats.org/officeDocument/2006/relationships/image" Target="../media/image1880.png"/><Relationship Id="rId17" Type="http://schemas.openxmlformats.org/officeDocument/2006/relationships/image" Target="../media/image1891.png"/><Relationship Id="rId59" Type="http://schemas.openxmlformats.org/officeDocument/2006/relationships/image" Target="../media/image1914.png"/><Relationship Id="rId124" Type="http://schemas.openxmlformats.org/officeDocument/2006/relationships/image" Target="../media/image1934.png"/><Relationship Id="rId70" Type="http://schemas.openxmlformats.org/officeDocument/2006/relationships/customXml" Target="../ink/ink8086.xml"/><Relationship Id="rId166" Type="http://schemas.openxmlformats.org/officeDocument/2006/relationships/customXml" Target="../ink/ink8135.xml"/><Relationship Id="rId331" Type="http://schemas.openxmlformats.org/officeDocument/2006/relationships/customXml" Target="../ink/ink8276.xml"/><Relationship Id="rId373" Type="http://schemas.openxmlformats.org/officeDocument/2006/relationships/customXml" Target="../ink/ink8318.xml"/><Relationship Id="rId429" Type="http://schemas.openxmlformats.org/officeDocument/2006/relationships/image" Target="../media/image2023.png"/><Relationship Id="rId1" Type="http://schemas.openxmlformats.org/officeDocument/2006/relationships/slideLayout" Target="../slideLayouts/slideLayout1.xml"/><Relationship Id="rId233" Type="http://schemas.openxmlformats.org/officeDocument/2006/relationships/image" Target="../media/image1983.png"/><Relationship Id="rId440" Type="http://schemas.openxmlformats.org/officeDocument/2006/relationships/customXml" Target="../ink/ink8352.xml"/><Relationship Id="rId28" Type="http://schemas.openxmlformats.org/officeDocument/2006/relationships/customXml" Target="../ink/ink8066.xml"/><Relationship Id="rId275" Type="http://schemas.openxmlformats.org/officeDocument/2006/relationships/customXml" Target="../ink/ink8220.xml"/><Relationship Id="rId300" Type="http://schemas.openxmlformats.org/officeDocument/2006/relationships/customXml" Target="../ink/ink8245.xml"/><Relationship Id="rId482" Type="http://schemas.openxmlformats.org/officeDocument/2006/relationships/customXml" Target="../ink/ink8382.xml"/><Relationship Id="rId81" Type="http://schemas.openxmlformats.org/officeDocument/2006/relationships/image" Target="../media/image1923.png"/><Relationship Id="rId135" Type="http://schemas.openxmlformats.org/officeDocument/2006/relationships/customXml" Target="../ink/ink8119.xml"/><Relationship Id="rId177" Type="http://schemas.openxmlformats.org/officeDocument/2006/relationships/customXml" Target="../ink/ink8142.xml"/><Relationship Id="rId342" Type="http://schemas.openxmlformats.org/officeDocument/2006/relationships/customXml" Target="../ink/ink8287.xml"/><Relationship Id="rId384" Type="http://schemas.openxmlformats.org/officeDocument/2006/relationships/customXml" Target="../ink/ink8324.xml"/><Relationship Id="rId202" Type="http://schemas.openxmlformats.org/officeDocument/2006/relationships/customXml" Target="../ink/ink8161.xml"/><Relationship Id="rId244" Type="http://schemas.openxmlformats.org/officeDocument/2006/relationships/image" Target="../media/image1988.png"/><Relationship Id="rId39" Type="http://schemas.openxmlformats.org/officeDocument/2006/relationships/image" Target="../media/image1902.png"/><Relationship Id="rId286" Type="http://schemas.openxmlformats.org/officeDocument/2006/relationships/customXml" Target="../ink/ink8231.xml"/><Relationship Id="rId451" Type="http://schemas.openxmlformats.org/officeDocument/2006/relationships/customXml" Target="../ink/ink8360.xml"/><Relationship Id="rId493" Type="http://schemas.openxmlformats.org/officeDocument/2006/relationships/image" Target="../media/image2344.png"/><Relationship Id="rId50" Type="http://schemas.openxmlformats.org/officeDocument/2006/relationships/customXml" Target="../ink/ink8077.xml"/><Relationship Id="rId104" Type="http://schemas.openxmlformats.org/officeDocument/2006/relationships/image" Target="../media/image37100.png"/><Relationship Id="rId146" Type="http://schemas.openxmlformats.org/officeDocument/2006/relationships/image" Target="../media/image1948.png"/><Relationship Id="rId188" Type="http://schemas.openxmlformats.org/officeDocument/2006/relationships/customXml" Target="../ink/ink8151.xml"/><Relationship Id="rId311" Type="http://schemas.openxmlformats.org/officeDocument/2006/relationships/customXml" Target="../ink/ink8256.xml"/><Relationship Id="rId353" Type="http://schemas.openxmlformats.org/officeDocument/2006/relationships/customXml" Target="../ink/ink8298.xml"/><Relationship Id="rId395" Type="http://schemas.openxmlformats.org/officeDocument/2006/relationships/image" Target="../media/image2001.png"/><Relationship Id="rId409" Type="http://schemas.openxmlformats.org/officeDocument/2006/relationships/image" Target="../media/image2009.png"/><Relationship Id="rId92" Type="http://schemas.openxmlformats.org/officeDocument/2006/relationships/customXml" Target="../ink/ink8097.xml"/><Relationship Id="rId213" Type="http://schemas.openxmlformats.org/officeDocument/2006/relationships/customXml" Target="../ink/ink8169.xml"/><Relationship Id="rId420" Type="http://schemas.openxmlformats.org/officeDocument/2006/relationships/customXml" Target="../ink/ink8342.xml"/><Relationship Id="rId255" Type="http://schemas.openxmlformats.org/officeDocument/2006/relationships/customXml" Target="../ink/ink8200.xml"/><Relationship Id="rId297" Type="http://schemas.openxmlformats.org/officeDocument/2006/relationships/customXml" Target="../ink/ink8242.xml"/><Relationship Id="rId462" Type="http://schemas.openxmlformats.org/officeDocument/2006/relationships/customXml" Target="../ink/ink8371.xml"/><Relationship Id="rId115" Type="http://schemas.openxmlformats.org/officeDocument/2006/relationships/customXml" Target="../ink/ink8109.xml"/><Relationship Id="rId157" Type="http://schemas.openxmlformats.org/officeDocument/2006/relationships/customXml" Target="../ink/ink8130.xml"/><Relationship Id="rId322" Type="http://schemas.openxmlformats.org/officeDocument/2006/relationships/customXml" Target="../ink/ink8267.xml"/><Relationship Id="rId364" Type="http://schemas.openxmlformats.org/officeDocument/2006/relationships/customXml" Target="../ink/ink8309.xml"/><Relationship Id="rId61" Type="http://schemas.openxmlformats.org/officeDocument/2006/relationships/image" Target="../media/image1915.png"/><Relationship Id="rId199" Type="http://schemas.openxmlformats.org/officeDocument/2006/relationships/image" Target="../media/image1972.png"/><Relationship Id="rId19" Type="http://schemas.openxmlformats.org/officeDocument/2006/relationships/image" Target="../media/image1892.png"/><Relationship Id="rId224" Type="http://schemas.openxmlformats.org/officeDocument/2006/relationships/image" Target="../media/image1979.png"/><Relationship Id="rId266" Type="http://schemas.openxmlformats.org/officeDocument/2006/relationships/customXml" Target="../ink/ink8211.xml"/><Relationship Id="rId431" Type="http://schemas.openxmlformats.org/officeDocument/2006/relationships/image" Target="../media/image2024.png"/><Relationship Id="rId473" Type="http://schemas.openxmlformats.org/officeDocument/2006/relationships/image" Target="../media/image2332.png"/><Relationship Id="rId30" Type="http://schemas.openxmlformats.org/officeDocument/2006/relationships/customXml" Target="../ink/ink8067.xml"/><Relationship Id="rId126" Type="http://schemas.openxmlformats.org/officeDocument/2006/relationships/image" Target="../media/image1935.png"/><Relationship Id="rId168" Type="http://schemas.openxmlformats.org/officeDocument/2006/relationships/image" Target="../media/image1962.png"/><Relationship Id="rId333" Type="http://schemas.openxmlformats.org/officeDocument/2006/relationships/customXml" Target="../ink/ink8278.xml"/><Relationship Id="rId72" Type="http://schemas.openxmlformats.org/officeDocument/2006/relationships/customXml" Target="../ink/ink8087.xml"/><Relationship Id="rId375" Type="http://schemas.openxmlformats.org/officeDocument/2006/relationships/image" Target="../media/image1989.png"/><Relationship Id="rId3" Type="http://schemas.openxmlformats.org/officeDocument/2006/relationships/image" Target="../media/image1883.png"/><Relationship Id="rId235" Type="http://schemas.openxmlformats.org/officeDocument/2006/relationships/image" Target="../media/image1984.png"/><Relationship Id="rId277" Type="http://schemas.openxmlformats.org/officeDocument/2006/relationships/customXml" Target="../ink/ink8222.xml"/><Relationship Id="rId400" Type="http://schemas.openxmlformats.org/officeDocument/2006/relationships/customXml" Target="../ink/ink8332.xml"/><Relationship Id="rId442" Type="http://schemas.openxmlformats.org/officeDocument/2006/relationships/image" Target="../media/image255.png"/><Relationship Id="rId484" Type="http://schemas.openxmlformats.org/officeDocument/2006/relationships/customXml" Target="../ink/ink8383.xml"/><Relationship Id="rId137" Type="http://schemas.openxmlformats.org/officeDocument/2006/relationships/customXml" Target="../ink/ink8120.xml"/><Relationship Id="rId302" Type="http://schemas.openxmlformats.org/officeDocument/2006/relationships/customXml" Target="../ink/ink8247.xml"/><Relationship Id="rId344" Type="http://schemas.openxmlformats.org/officeDocument/2006/relationships/customXml" Target="../ink/ink8289.xml"/><Relationship Id="rId41" Type="http://schemas.openxmlformats.org/officeDocument/2006/relationships/image" Target="../media/image1903.png"/><Relationship Id="rId83" Type="http://schemas.openxmlformats.org/officeDocument/2006/relationships/image" Target="../media/image1924.png"/><Relationship Id="rId179" Type="http://schemas.openxmlformats.org/officeDocument/2006/relationships/image" Target="../media/image1966.png"/><Relationship Id="rId386" Type="http://schemas.openxmlformats.org/officeDocument/2006/relationships/customXml" Target="../ink/ink8325.xml"/><Relationship Id="rId190" Type="http://schemas.openxmlformats.org/officeDocument/2006/relationships/customXml" Target="../ink/ink8152.xml"/><Relationship Id="rId204" Type="http://schemas.openxmlformats.org/officeDocument/2006/relationships/customXml" Target="../ink/ink8162.xml"/><Relationship Id="rId246" Type="http://schemas.openxmlformats.org/officeDocument/2006/relationships/customXml" Target="../ink/ink8191.xml"/><Relationship Id="rId288" Type="http://schemas.openxmlformats.org/officeDocument/2006/relationships/customXml" Target="../ink/ink8233.xml"/><Relationship Id="rId411" Type="http://schemas.openxmlformats.org/officeDocument/2006/relationships/image" Target="../media/image2013.png"/><Relationship Id="rId453" Type="http://schemas.openxmlformats.org/officeDocument/2006/relationships/customXml" Target="../ink/ink8362.xml"/><Relationship Id="rId106" Type="http://schemas.openxmlformats.org/officeDocument/2006/relationships/image" Target="../media/image1932.png"/><Relationship Id="rId313" Type="http://schemas.openxmlformats.org/officeDocument/2006/relationships/customXml" Target="../ink/ink8258.xml"/><Relationship Id="rId495" Type="http://schemas.openxmlformats.org/officeDocument/2006/relationships/image" Target="../media/image2345.png"/></Relationships>
</file>

<file path=ppt/slides/_rels/slide3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422.xml"/><Relationship Id="rId21" Type="http://schemas.openxmlformats.org/officeDocument/2006/relationships/customXml" Target="../ink/ink8401.xml"/><Relationship Id="rId324" Type="http://schemas.openxmlformats.org/officeDocument/2006/relationships/image" Target="../media/image14700.png"/><Relationship Id="rId531" Type="http://schemas.openxmlformats.org/officeDocument/2006/relationships/customXml" Target="../ink/ink8722.xml"/><Relationship Id="rId629" Type="http://schemas.openxmlformats.org/officeDocument/2006/relationships/image" Target="../media/image1306.png"/><Relationship Id="rId170" Type="http://schemas.openxmlformats.org/officeDocument/2006/relationships/customXml" Target="../ink/ink8473.xml"/><Relationship Id="rId268" Type="http://schemas.openxmlformats.org/officeDocument/2006/relationships/customXml" Target="../ink/ink8571.xml"/><Relationship Id="rId475" Type="http://schemas.openxmlformats.org/officeDocument/2006/relationships/customXml" Target="../ink/ink8693.xml"/><Relationship Id="rId128" Type="http://schemas.openxmlformats.org/officeDocument/2006/relationships/customXml" Target="../ink/ink8431.xml"/><Relationship Id="rId32" Type="http://schemas.openxmlformats.org/officeDocument/2006/relationships/image" Target="../media/image6510.png"/><Relationship Id="rId335" Type="http://schemas.openxmlformats.org/officeDocument/2006/relationships/customXml" Target="../ink/ink8625.xml"/><Relationship Id="rId542" Type="http://schemas.openxmlformats.org/officeDocument/2006/relationships/customXml" Target="../ink/ink8728.xml"/><Relationship Id="rId181" Type="http://schemas.openxmlformats.org/officeDocument/2006/relationships/customXml" Target="../ink/ink8484.xml"/><Relationship Id="rId402" Type="http://schemas.openxmlformats.org/officeDocument/2006/relationships/image" Target="../media/image8370.png"/><Relationship Id="rId279" Type="http://schemas.openxmlformats.org/officeDocument/2006/relationships/customXml" Target="../ink/ink8582.xml"/><Relationship Id="rId486" Type="http://schemas.openxmlformats.org/officeDocument/2006/relationships/image" Target="../media/image8890.png"/><Relationship Id="rId139" Type="http://schemas.openxmlformats.org/officeDocument/2006/relationships/customXml" Target="../ink/ink8442.xml"/><Relationship Id="rId43" Type="http://schemas.openxmlformats.org/officeDocument/2006/relationships/image" Target="../media/image7210.png"/><Relationship Id="rId346" Type="http://schemas.openxmlformats.org/officeDocument/2006/relationships/image" Target="../media/image16300.png"/><Relationship Id="rId553" Type="http://schemas.openxmlformats.org/officeDocument/2006/relationships/image" Target="../media/image9260.png"/><Relationship Id="rId192" Type="http://schemas.openxmlformats.org/officeDocument/2006/relationships/customXml" Target="../ink/ink8495.xml"/><Relationship Id="rId206" Type="http://schemas.openxmlformats.org/officeDocument/2006/relationships/customXml" Target="../ink/ink8509.xml"/><Relationship Id="rId413" Type="http://schemas.openxmlformats.org/officeDocument/2006/relationships/customXml" Target="../ink/ink8662.xml"/><Relationship Id="rId497" Type="http://schemas.openxmlformats.org/officeDocument/2006/relationships/customXml" Target="../ink/ink8704.xml"/><Relationship Id="rId620" Type="http://schemas.openxmlformats.org/officeDocument/2006/relationships/customXml" Target="../ink/ink8767.xml"/><Relationship Id="rId357" Type="http://schemas.openxmlformats.org/officeDocument/2006/relationships/customXml" Target="../ink/ink8636.xml"/><Relationship Id="rId54" Type="http://schemas.openxmlformats.org/officeDocument/2006/relationships/image" Target="../media/image13000.png"/><Relationship Id="rId217" Type="http://schemas.openxmlformats.org/officeDocument/2006/relationships/customXml" Target="../ink/ink8520.xml"/><Relationship Id="rId564" Type="http://schemas.openxmlformats.org/officeDocument/2006/relationships/customXml" Target="../ink/ink8739.xml"/><Relationship Id="rId424" Type="http://schemas.openxmlformats.org/officeDocument/2006/relationships/image" Target="../media/image8550.png"/><Relationship Id="rId270" Type="http://schemas.openxmlformats.org/officeDocument/2006/relationships/customXml" Target="../ink/ink8573.xml"/><Relationship Id="rId130" Type="http://schemas.openxmlformats.org/officeDocument/2006/relationships/customXml" Target="../ink/ink8433.xml"/><Relationship Id="rId368" Type="http://schemas.openxmlformats.org/officeDocument/2006/relationships/image" Target="../media/image8180.png"/><Relationship Id="rId575" Type="http://schemas.openxmlformats.org/officeDocument/2006/relationships/image" Target="../media/image9380.png"/><Relationship Id="rId228" Type="http://schemas.openxmlformats.org/officeDocument/2006/relationships/customXml" Target="../ink/ink8531.xml"/><Relationship Id="rId435" Type="http://schemas.openxmlformats.org/officeDocument/2006/relationships/customXml" Target="../ink/ink8673.xml"/><Relationship Id="rId281" Type="http://schemas.openxmlformats.org/officeDocument/2006/relationships/customXml" Target="../ink/ink8584.xml"/><Relationship Id="rId502" Type="http://schemas.openxmlformats.org/officeDocument/2006/relationships/image" Target="../media/image8980.png"/><Relationship Id="rId141" Type="http://schemas.openxmlformats.org/officeDocument/2006/relationships/customXml" Target="../ink/ink8444.xml"/><Relationship Id="rId379" Type="http://schemas.openxmlformats.org/officeDocument/2006/relationships/customXml" Target="../ink/ink8645.xml"/><Relationship Id="rId544" Type="http://schemas.openxmlformats.org/officeDocument/2006/relationships/customXml" Target="../ink/ink8729.xml"/><Relationship Id="rId586" Type="http://schemas.openxmlformats.org/officeDocument/2006/relationships/customXml" Target="../ink/ink8750.xml"/><Relationship Id="rId7" Type="http://schemas.openxmlformats.org/officeDocument/2006/relationships/customXml" Target="../ink/ink8394.xml"/><Relationship Id="rId183" Type="http://schemas.openxmlformats.org/officeDocument/2006/relationships/customXml" Target="../ink/ink8486.xml"/><Relationship Id="rId239" Type="http://schemas.openxmlformats.org/officeDocument/2006/relationships/customXml" Target="../ink/ink8542.xml"/><Relationship Id="rId390" Type="http://schemas.openxmlformats.org/officeDocument/2006/relationships/image" Target="../media/image8311.png"/><Relationship Id="rId404" Type="http://schemas.openxmlformats.org/officeDocument/2006/relationships/image" Target="../media/image8380.png"/><Relationship Id="rId446" Type="http://schemas.openxmlformats.org/officeDocument/2006/relationships/image" Target="../media/image8670.png"/><Relationship Id="rId611" Type="http://schemas.openxmlformats.org/officeDocument/2006/relationships/image" Target="../media/image1297.png"/><Relationship Id="rId250" Type="http://schemas.openxmlformats.org/officeDocument/2006/relationships/customXml" Target="../ink/ink8553.xml"/><Relationship Id="rId292" Type="http://schemas.openxmlformats.org/officeDocument/2006/relationships/customXml" Target="../ink/ink8595.xml"/><Relationship Id="rId306" Type="http://schemas.openxmlformats.org/officeDocument/2006/relationships/customXml" Target="../ink/ink8609.xml"/><Relationship Id="rId488" Type="http://schemas.openxmlformats.org/officeDocument/2006/relationships/image" Target="../media/image8901.png"/><Relationship Id="rId110" Type="http://schemas.openxmlformats.org/officeDocument/2006/relationships/customXml" Target="../ink/ink8417.xml"/><Relationship Id="rId45" Type="http://schemas.openxmlformats.org/officeDocument/2006/relationships/image" Target="../media/image7310.png"/><Relationship Id="rId348" Type="http://schemas.openxmlformats.org/officeDocument/2006/relationships/image" Target="../media/image16410.png"/><Relationship Id="rId513" Type="http://schemas.openxmlformats.org/officeDocument/2006/relationships/customXml" Target="../ink/ink8713.xml"/><Relationship Id="rId555" Type="http://schemas.openxmlformats.org/officeDocument/2006/relationships/image" Target="../media/image9270.png"/><Relationship Id="rId597" Type="http://schemas.openxmlformats.org/officeDocument/2006/relationships/image" Target="../media/image9510.png"/><Relationship Id="rId152" Type="http://schemas.openxmlformats.org/officeDocument/2006/relationships/customXml" Target="../ink/ink8455.xml"/><Relationship Id="rId194" Type="http://schemas.openxmlformats.org/officeDocument/2006/relationships/customXml" Target="../ink/ink8497.xml"/><Relationship Id="rId208" Type="http://schemas.openxmlformats.org/officeDocument/2006/relationships/customXml" Target="../ink/ink8511.xml"/><Relationship Id="rId415" Type="http://schemas.openxmlformats.org/officeDocument/2006/relationships/customXml" Target="../ink/ink8663.xml"/><Relationship Id="rId457" Type="http://schemas.openxmlformats.org/officeDocument/2006/relationships/customXml" Target="../ink/ink8684.xml"/><Relationship Id="rId622" Type="http://schemas.openxmlformats.org/officeDocument/2006/relationships/customXml" Target="../ink/ink8768.xml"/><Relationship Id="rId261" Type="http://schemas.openxmlformats.org/officeDocument/2006/relationships/customXml" Target="../ink/ink8564.xml"/><Relationship Id="rId499" Type="http://schemas.openxmlformats.org/officeDocument/2006/relationships/customXml" Target="../ink/ink8705.xml"/><Relationship Id="rId14" Type="http://schemas.openxmlformats.org/officeDocument/2006/relationships/image" Target="../media/image5310.png"/><Relationship Id="rId317" Type="http://schemas.openxmlformats.org/officeDocument/2006/relationships/customXml" Target="../ink/ink8616.xml"/><Relationship Id="rId359" Type="http://schemas.openxmlformats.org/officeDocument/2006/relationships/customXml" Target="../ink/ink8637.xml"/><Relationship Id="rId524" Type="http://schemas.openxmlformats.org/officeDocument/2006/relationships/image" Target="../media/image9090.png"/><Relationship Id="rId566" Type="http://schemas.openxmlformats.org/officeDocument/2006/relationships/customXml" Target="../ink/ink8740.xml"/><Relationship Id="rId98" Type="http://schemas.openxmlformats.org/officeDocument/2006/relationships/customXml" Target="../ink/ink8407.xml"/><Relationship Id="rId121" Type="http://schemas.openxmlformats.org/officeDocument/2006/relationships/customXml" Target="../ink/ink8424.xml"/><Relationship Id="rId163" Type="http://schemas.openxmlformats.org/officeDocument/2006/relationships/customXml" Target="../ink/ink8466.xml"/><Relationship Id="rId219" Type="http://schemas.openxmlformats.org/officeDocument/2006/relationships/customXml" Target="../ink/ink8522.xml"/><Relationship Id="rId370" Type="http://schemas.openxmlformats.org/officeDocument/2006/relationships/image" Target="../media/image8190.png"/><Relationship Id="rId426" Type="http://schemas.openxmlformats.org/officeDocument/2006/relationships/image" Target="../media/image8560.png"/><Relationship Id="rId230" Type="http://schemas.openxmlformats.org/officeDocument/2006/relationships/customXml" Target="../ink/ink8533.xml"/><Relationship Id="rId468" Type="http://schemas.openxmlformats.org/officeDocument/2006/relationships/image" Target="../media/image8790.png"/><Relationship Id="rId25" Type="http://schemas.openxmlformats.org/officeDocument/2006/relationships/image" Target="../media/image6410.png"/><Relationship Id="rId272" Type="http://schemas.openxmlformats.org/officeDocument/2006/relationships/customXml" Target="../ink/ink8575.xml"/><Relationship Id="rId328" Type="http://schemas.openxmlformats.org/officeDocument/2006/relationships/image" Target="../media/image14900.png"/><Relationship Id="rId535" Type="http://schemas.openxmlformats.org/officeDocument/2006/relationships/image" Target="../media/image9160.png"/><Relationship Id="rId577" Type="http://schemas.openxmlformats.org/officeDocument/2006/relationships/image" Target="../media/image9390.png"/><Relationship Id="rId132" Type="http://schemas.openxmlformats.org/officeDocument/2006/relationships/customXml" Target="../ink/ink8435.xml"/><Relationship Id="rId174" Type="http://schemas.openxmlformats.org/officeDocument/2006/relationships/customXml" Target="../ink/ink8477.xml"/><Relationship Id="rId381" Type="http://schemas.openxmlformats.org/officeDocument/2006/relationships/customXml" Target="../ink/ink8646.xml"/><Relationship Id="rId602" Type="http://schemas.openxmlformats.org/officeDocument/2006/relationships/customXml" Target="../ink/ink8758.xml"/><Relationship Id="rId241" Type="http://schemas.openxmlformats.org/officeDocument/2006/relationships/customXml" Target="../ink/ink8544.xml"/><Relationship Id="rId437" Type="http://schemas.openxmlformats.org/officeDocument/2006/relationships/customXml" Target="../ink/ink8674.xml"/><Relationship Id="rId479" Type="http://schemas.openxmlformats.org/officeDocument/2006/relationships/customXml" Target="../ink/ink8695.xml"/><Relationship Id="rId283" Type="http://schemas.openxmlformats.org/officeDocument/2006/relationships/customXml" Target="../ink/ink8586.xml"/><Relationship Id="rId339" Type="http://schemas.openxmlformats.org/officeDocument/2006/relationships/customXml" Target="../ink/ink8627.xml"/><Relationship Id="rId490" Type="http://schemas.openxmlformats.org/officeDocument/2006/relationships/image" Target="../media/image8920.png"/><Relationship Id="rId504" Type="http://schemas.openxmlformats.org/officeDocument/2006/relationships/image" Target="../media/image8990.png"/><Relationship Id="rId546" Type="http://schemas.openxmlformats.org/officeDocument/2006/relationships/customXml" Target="../ink/ink8730.xml"/><Relationship Id="rId101" Type="http://schemas.openxmlformats.org/officeDocument/2006/relationships/customXml" Target="../ink/ink8410.xml"/><Relationship Id="rId143" Type="http://schemas.openxmlformats.org/officeDocument/2006/relationships/customXml" Target="../ink/ink8446.xml"/><Relationship Id="rId185" Type="http://schemas.openxmlformats.org/officeDocument/2006/relationships/customXml" Target="../ink/ink8488.xml"/><Relationship Id="rId350" Type="http://schemas.openxmlformats.org/officeDocument/2006/relationships/image" Target="../media/image16510.png"/><Relationship Id="rId406" Type="http://schemas.openxmlformats.org/officeDocument/2006/relationships/image" Target="../media/image8390.png"/><Relationship Id="rId588" Type="http://schemas.openxmlformats.org/officeDocument/2006/relationships/customXml" Target="../ink/ink8751.xml"/><Relationship Id="rId9" Type="http://schemas.openxmlformats.org/officeDocument/2006/relationships/customXml" Target="../ink/ink8395.xml"/><Relationship Id="rId210" Type="http://schemas.openxmlformats.org/officeDocument/2006/relationships/customXml" Target="../ink/ink8513.xml"/><Relationship Id="rId392" Type="http://schemas.openxmlformats.org/officeDocument/2006/relationships/image" Target="../media/image8320.png"/><Relationship Id="rId448" Type="http://schemas.openxmlformats.org/officeDocument/2006/relationships/image" Target="../media/image8680.png"/><Relationship Id="rId613" Type="http://schemas.openxmlformats.org/officeDocument/2006/relationships/image" Target="../media/image1298.png"/><Relationship Id="rId252" Type="http://schemas.openxmlformats.org/officeDocument/2006/relationships/customXml" Target="../ink/ink8555.xml"/><Relationship Id="rId294" Type="http://schemas.openxmlformats.org/officeDocument/2006/relationships/customXml" Target="../ink/ink8597.xml"/><Relationship Id="rId308" Type="http://schemas.openxmlformats.org/officeDocument/2006/relationships/customXml" Target="../ink/ink8611.xml"/><Relationship Id="rId515" Type="http://schemas.openxmlformats.org/officeDocument/2006/relationships/customXml" Target="../ink/ink8714.xml"/><Relationship Id="rId112" Type="http://schemas.openxmlformats.org/officeDocument/2006/relationships/customXml" Target="../ink/ink8418.xml"/><Relationship Id="rId47" Type="http://schemas.openxmlformats.org/officeDocument/2006/relationships/image" Target="../media/image7410.png"/><Relationship Id="rId154" Type="http://schemas.openxmlformats.org/officeDocument/2006/relationships/customXml" Target="../ink/ink8457.xml"/><Relationship Id="rId361" Type="http://schemas.openxmlformats.org/officeDocument/2006/relationships/customXml" Target="../ink/ink8638.xml"/><Relationship Id="rId557" Type="http://schemas.openxmlformats.org/officeDocument/2006/relationships/image" Target="../media/image9280.png"/><Relationship Id="rId599" Type="http://schemas.openxmlformats.org/officeDocument/2006/relationships/image" Target="../media/image9520.png"/><Relationship Id="rId196" Type="http://schemas.openxmlformats.org/officeDocument/2006/relationships/customXml" Target="../ink/ink8499.xml"/><Relationship Id="rId417" Type="http://schemas.openxmlformats.org/officeDocument/2006/relationships/customXml" Target="../ink/ink8664.xml"/><Relationship Id="rId459" Type="http://schemas.openxmlformats.org/officeDocument/2006/relationships/customXml" Target="../ink/ink8685.xml"/><Relationship Id="rId624" Type="http://schemas.openxmlformats.org/officeDocument/2006/relationships/customXml" Target="../ink/ink8769.xml"/><Relationship Id="rId16" Type="http://schemas.openxmlformats.org/officeDocument/2006/relationships/image" Target="../media/image5410.png"/><Relationship Id="rId221" Type="http://schemas.openxmlformats.org/officeDocument/2006/relationships/customXml" Target="../ink/ink8524.xml"/><Relationship Id="rId263" Type="http://schemas.openxmlformats.org/officeDocument/2006/relationships/customXml" Target="../ink/ink8566.xml"/><Relationship Id="rId319" Type="http://schemas.openxmlformats.org/officeDocument/2006/relationships/customXml" Target="../ink/ink8617.xml"/><Relationship Id="rId470" Type="http://schemas.openxmlformats.org/officeDocument/2006/relationships/image" Target="../media/image8801.png"/><Relationship Id="rId526" Type="http://schemas.openxmlformats.org/officeDocument/2006/relationships/image" Target="../media/image9120.png"/><Relationship Id="rId123" Type="http://schemas.openxmlformats.org/officeDocument/2006/relationships/customXml" Target="../ink/ink8426.xml"/><Relationship Id="rId330" Type="http://schemas.openxmlformats.org/officeDocument/2006/relationships/image" Target="../media/image15010.png"/><Relationship Id="rId568" Type="http://schemas.openxmlformats.org/officeDocument/2006/relationships/customXml" Target="../ink/ink8741.xml"/><Relationship Id="rId165" Type="http://schemas.openxmlformats.org/officeDocument/2006/relationships/customXml" Target="../ink/ink8468.xml"/><Relationship Id="rId372" Type="http://schemas.openxmlformats.org/officeDocument/2006/relationships/image" Target="../media/image8211.png"/><Relationship Id="rId428" Type="http://schemas.openxmlformats.org/officeDocument/2006/relationships/image" Target="../media/image8570.png"/><Relationship Id="rId232" Type="http://schemas.openxmlformats.org/officeDocument/2006/relationships/customXml" Target="../ink/ink8535.xml"/><Relationship Id="rId274" Type="http://schemas.openxmlformats.org/officeDocument/2006/relationships/customXml" Target="../ink/ink8577.xml"/><Relationship Id="rId481" Type="http://schemas.openxmlformats.org/officeDocument/2006/relationships/customXml" Target="../ink/ink8696.xml"/><Relationship Id="rId134" Type="http://schemas.openxmlformats.org/officeDocument/2006/relationships/customXml" Target="../ink/ink8437.xml"/><Relationship Id="rId537" Type="http://schemas.openxmlformats.org/officeDocument/2006/relationships/image" Target="../media/image9170.png"/><Relationship Id="rId579" Type="http://schemas.openxmlformats.org/officeDocument/2006/relationships/image" Target="../media/image9410.png"/><Relationship Id="rId176" Type="http://schemas.openxmlformats.org/officeDocument/2006/relationships/customXml" Target="../ink/ink8479.xml"/><Relationship Id="rId341" Type="http://schemas.openxmlformats.org/officeDocument/2006/relationships/customXml" Target="../ink/ink8628.xml"/><Relationship Id="rId383" Type="http://schemas.openxmlformats.org/officeDocument/2006/relationships/customXml" Target="../ink/ink8647.xml"/><Relationship Id="rId439" Type="http://schemas.openxmlformats.org/officeDocument/2006/relationships/customXml" Target="../ink/ink8675.xml"/><Relationship Id="rId590" Type="http://schemas.openxmlformats.org/officeDocument/2006/relationships/customXml" Target="../ink/ink8752.xml"/><Relationship Id="rId604" Type="http://schemas.openxmlformats.org/officeDocument/2006/relationships/customXml" Target="../ink/ink8759.xml"/><Relationship Id="rId201" Type="http://schemas.openxmlformats.org/officeDocument/2006/relationships/customXml" Target="../ink/ink8504.xml"/><Relationship Id="rId243" Type="http://schemas.openxmlformats.org/officeDocument/2006/relationships/customXml" Target="../ink/ink8546.xml"/><Relationship Id="rId285" Type="http://schemas.openxmlformats.org/officeDocument/2006/relationships/customXml" Target="../ink/ink8588.xml"/><Relationship Id="rId450" Type="http://schemas.openxmlformats.org/officeDocument/2006/relationships/image" Target="../media/image8690.png"/><Relationship Id="rId506" Type="http://schemas.openxmlformats.org/officeDocument/2006/relationships/image" Target="../media/image9001.png"/><Relationship Id="rId103" Type="http://schemas.openxmlformats.org/officeDocument/2006/relationships/image" Target="../media/image9110.png"/><Relationship Id="rId310" Type="http://schemas.openxmlformats.org/officeDocument/2006/relationships/image" Target="../media/image14000.png"/><Relationship Id="rId492" Type="http://schemas.openxmlformats.org/officeDocument/2006/relationships/image" Target="../media/image8930.png"/><Relationship Id="rId548" Type="http://schemas.openxmlformats.org/officeDocument/2006/relationships/customXml" Target="../ink/ink8731.xml"/><Relationship Id="rId145" Type="http://schemas.openxmlformats.org/officeDocument/2006/relationships/customXml" Target="../ink/ink8448.xml"/><Relationship Id="rId187" Type="http://schemas.openxmlformats.org/officeDocument/2006/relationships/customXml" Target="../ink/ink8490.xml"/><Relationship Id="rId352" Type="http://schemas.openxmlformats.org/officeDocument/2006/relationships/image" Target="../media/image16610.png"/><Relationship Id="rId394" Type="http://schemas.openxmlformats.org/officeDocument/2006/relationships/image" Target="../media/image8330.png"/><Relationship Id="rId408" Type="http://schemas.openxmlformats.org/officeDocument/2006/relationships/image" Target="../media/image8410.png"/><Relationship Id="rId615" Type="http://schemas.openxmlformats.org/officeDocument/2006/relationships/image" Target="../media/image1299.png"/><Relationship Id="rId212" Type="http://schemas.openxmlformats.org/officeDocument/2006/relationships/customXml" Target="../ink/ink8515.xml"/><Relationship Id="rId254" Type="http://schemas.openxmlformats.org/officeDocument/2006/relationships/customXml" Target="../ink/ink8557.xml"/><Relationship Id="rId114" Type="http://schemas.openxmlformats.org/officeDocument/2006/relationships/image" Target="../media/image13700.png"/><Relationship Id="rId49" Type="http://schemas.openxmlformats.org/officeDocument/2006/relationships/image" Target="../media/image12900.png"/><Relationship Id="rId296" Type="http://schemas.openxmlformats.org/officeDocument/2006/relationships/customXml" Target="../ink/ink8599.xml"/><Relationship Id="rId461" Type="http://schemas.openxmlformats.org/officeDocument/2006/relationships/customXml" Target="../ink/ink8686.xml"/><Relationship Id="rId517" Type="http://schemas.openxmlformats.org/officeDocument/2006/relationships/customXml" Target="../ink/ink8715.xml"/><Relationship Id="rId559" Type="http://schemas.openxmlformats.org/officeDocument/2006/relationships/image" Target="../media/image9290.png"/><Relationship Id="rId156" Type="http://schemas.openxmlformats.org/officeDocument/2006/relationships/customXml" Target="../ink/ink8459.xml"/><Relationship Id="rId198" Type="http://schemas.openxmlformats.org/officeDocument/2006/relationships/customXml" Target="../ink/ink8501.xml"/><Relationship Id="rId321" Type="http://schemas.openxmlformats.org/officeDocument/2006/relationships/customXml" Target="../ink/ink8618.xml"/><Relationship Id="rId363" Type="http://schemas.openxmlformats.org/officeDocument/2006/relationships/customXml" Target="../ink/ink8639.xml"/><Relationship Id="rId419" Type="http://schemas.openxmlformats.org/officeDocument/2006/relationships/customXml" Target="../ink/ink8665.xml"/><Relationship Id="rId570" Type="http://schemas.openxmlformats.org/officeDocument/2006/relationships/customXml" Target="../ink/ink8742.xml"/><Relationship Id="rId626" Type="http://schemas.openxmlformats.org/officeDocument/2006/relationships/customXml" Target="../ink/ink8770.xml"/><Relationship Id="rId223" Type="http://schemas.openxmlformats.org/officeDocument/2006/relationships/customXml" Target="../ink/ink8526.xml"/><Relationship Id="rId430" Type="http://schemas.openxmlformats.org/officeDocument/2006/relationships/image" Target="../media/image8580.png"/><Relationship Id="rId18" Type="http://schemas.openxmlformats.org/officeDocument/2006/relationships/image" Target="../media/image5510.png"/><Relationship Id="rId265" Type="http://schemas.openxmlformats.org/officeDocument/2006/relationships/customXml" Target="../ink/ink8568.xml"/><Relationship Id="rId472" Type="http://schemas.openxmlformats.org/officeDocument/2006/relationships/image" Target="../media/image8820.png"/><Relationship Id="rId528" Type="http://schemas.openxmlformats.org/officeDocument/2006/relationships/image" Target="../media/image9130.png"/><Relationship Id="rId125" Type="http://schemas.openxmlformats.org/officeDocument/2006/relationships/customXml" Target="../ink/ink8428.xml"/><Relationship Id="rId167" Type="http://schemas.openxmlformats.org/officeDocument/2006/relationships/customXml" Target="../ink/ink8470.xml"/><Relationship Id="rId332" Type="http://schemas.openxmlformats.org/officeDocument/2006/relationships/image" Target="../media/image15110.png"/><Relationship Id="rId374" Type="http://schemas.openxmlformats.org/officeDocument/2006/relationships/image" Target="../media/image8220.png"/><Relationship Id="rId581" Type="http://schemas.openxmlformats.org/officeDocument/2006/relationships/image" Target="../media/image9420.png"/><Relationship Id="rId234" Type="http://schemas.openxmlformats.org/officeDocument/2006/relationships/customXml" Target="../ink/ink8537.xml"/><Relationship Id="rId2" Type="http://schemas.openxmlformats.org/officeDocument/2006/relationships/customXml" Target="../ink/ink8392.xml"/><Relationship Id="rId276" Type="http://schemas.openxmlformats.org/officeDocument/2006/relationships/customXml" Target="../ink/ink8579.xml"/><Relationship Id="rId441" Type="http://schemas.openxmlformats.org/officeDocument/2006/relationships/customXml" Target="../ink/ink8676.xml"/><Relationship Id="rId483" Type="http://schemas.openxmlformats.org/officeDocument/2006/relationships/customXml" Target="../ink/ink8697.xml"/><Relationship Id="rId539" Type="http://schemas.openxmlformats.org/officeDocument/2006/relationships/image" Target="../media/image9180.png"/><Relationship Id="rId136" Type="http://schemas.openxmlformats.org/officeDocument/2006/relationships/customXml" Target="../ink/ink8439.xml"/><Relationship Id="rId178" Type="http://schemas.openxmlformats.org/officeDocument/2006/relationships/customXml" Target="../ink/ink8481.xml"/><Relationship Id="rId301" Type="http://schemas.openxmlformats.org/officeDocument/2006/relationships/customXml" Target="../ink/ink8604.xml"/><Relationship Id="rId343" Type="http://schemas.openxmlformats.org/officeDocument/2006/relationships/customXml" Target="../ink/ink8629.xml"/><Relationship Id="rId550" Type="http://schemas.openxmlformats.org/officeDocument/2006/relationships/customXml" Target="../ink/ink8732.xml"/><Relationship Id="rId203" Type="http://schemas.openxmlformats.org/officeDocument/2006/relationships/customXml" Target="../ink/ink8506.xml"/><Relationship Id="rId385" Type="http://schemas.openxmlformats.org/officeDocument/2006/relationships/customXml" Target="../ink/ink8648.xml"/><Relationship Id="rId592" Type="http://schemas.openxmlformats.org/officeDocument/2006/relationships/customXml" Target="../ink/ink8753.xml"/><Relationship Id="rId606" Type="http://schemas.openxmlformats.org/officeDocument/2006/relationships/customXml" Target="../ink/ink8760.xml"/><Relationship Id="rId245" Type="http://schemas.openxmlformats.org/officeDocument/2006/relationships/customXml" Target="../ink/ink8548.xml"/><Relationship Id="rId287" Type="http://schemas.openxmlformats.org/officeDocument/2006/relationships/customXml" Target="../ink/ink8590.xml"/><Relationship Id="rId410" Type="http://schemas.openxmlformats.org/officeDocument/2006/relationships/image" Target="../media/image8420.png"/><Relationship Id="rId452" Type="http://schemas.openxmlformats.org/officeDocument/2006/relationships/image" Target="../media/image8711.png"/><Relationship Id="rId494" Type="http://schemas.openxmlformats.org/officeDocument/2006/relationships/image" Target="../media/image8940.png"/><Relationship Id="rId508" Type="http://schemas.openxmlformats.org/officeDocument/2006/relationships/image" Target="../media/image9020.png"/><Relationship Id="rId105" Type="http://schemas.openxmlformats.org/officeDocument/2006/relationships/customXml" Target="../ink/ink8413.xml"/><Relationship Id="rId147" Type="http://schemas.openxmlformats.org/officeDocument/2006/relationships/customXml" Target="../ink/ink8450.xml"/><Relationship Id="rId312" Type="http://schemas.openxmlformats.org/officeDocument/2006/relationships/image" Target="../media/image14100.png"/><Relationship Id="rId354" Type="http://schemas.openxmlformats.org/officeDocument/2006/relationships/image" Target="../media/image16710.png"/><Relationship Id="rId93" Type="http://schemas.openxmlformats.org/officeDocument/2006/relationships/customXml" Target="../ink/ink8403.xml"/><Relationship Id="rId189" Type="http://schemas.openxmlformats.org/officeDocument/2006/relationships/customXml" Target="../ink/ink8492.xml"/><Relationship Id="rId396" Type="http://schemas.openxmlformats.org/officeDocument/2006/relationships/image" Target="../media/image8340.png"/><Relationship Id="rId561" Type="http://schemas.openxmlformats.org/officeDocument/2006/relationships/image" Target="../media/image9310.png"/><Relationship Id="rId617" Type="http://schemas.openxmlformats.org/officeDocument/2006/relationships/image" Target="../media/image1300.png"/><Relationship Id="rId214" Type="http://schemas.openxmlformats.org/officeDocument/2006/relationships/customXml" Target="../ink/ink8517.xml"/><Relationship Id="rId256" Type="http://schemas.openxmlformats.org/officeDocument/2006/relationships/customXml" Target="../ink/ink8559.xml"/><Relationship Id="rId298" Type="http://schemas.openxmlformats.org/officeDocument/2006/relationships/customXml" Target="../ink/ink8601.xml"/><Relationship Id="rId421" Type="http://schemas.openxmlformats.org/officeDocument/2006/relationships/customXml" Target="../ink/ink8666.xml"/><Relationship Id="rId463" Type="http://schemas.openxmlformats.org/officeDocument/2006/relationships/customXml" Target="../ink/ink8687.xml"/><Relationship Id="rId519" Type="http://schemas.openxmlformats.org/officeDocument/2006/relationships/customXml" Target="../ink/ink8716.xml"/><Relationship Id="rId116" Type="http://schemas.openxmlformats.org/officeDocument/2006/relationships/customXml" Target="../ink/ink8421.xml"/><Relationship Id="rId158" Type="http://schemas.openxmlformats.org/officeDocument/2006/relationships/customXml" Target="../ink/ink8461.xml"/><Relationship Id="rId323" Type="http://schemas.openxmlformats.org/officeDocument/2006/relationships/customXml" Target="../ink/ink8619.xml"/><Relationship Id="rId530" Type="http://schemas.openxmlformats.org/officeDocument/2006/relationships/image" Target="../media/image9140.png"/><Relationship Id="rId20" Type="http://schemas.openxmlformats.org/officeDocument/2006/relationships/image" Target="../media/image5610.png"/><Relationship Id="rId62" Type="http://schemas.openxmlformats.org/officeDocument/2006/relationships/image" Target="../media/image7810.png"/><Relationship Id="rId572" Type="http://schemas.openxmlformats.org/officeDocument/2006/relationships/customXml" Target="../ink/ink8743.xml"/><Relationship Id="rId628" Type="http://schemas.openxmlformats.org/officeDocument/2006/relationships/customXml" Target="../ink/ink8771.xml"/><Relationship Id="rId225" Type="http://schemas.openxmlformats.org/officeDocument/2006/relationships/customXml" Target="../ink/ink8528.xml"/><Relationship Id="rId267" Type="http://schemas.openxmlformats.org/officeDocument/2006/relationships/customXml" Target="../ink/ink8570.xml"/><Relationship Id="rId432" Type="http://schemas.openxmlformats.org/officeDocument/2006/relationships/image" Target="../media/image8590.png"/><Relationship Id="rId474" Type="http://schemas.openxmlformats.org/officeDocument/2006/relationships/image" Target="../media/image8830.png"/><Relationship Id="rId127" Type="http://schemas.openxmlformats.org/officeDocument/2006/relationships/customXml" Target="../ink/ink8430.xml"/><Relationship Id="rId169" Type="http://schemas.openxmlformats.org/officeDocument/2006/relationships/customXml" Target="../ink/ink8472.xml"/><Relationship Id="rId334" Type="http://schemas.openxmlformats.org/officeDocument/2006/relationships/image" Target="../media/image15200.png"/><Relationship Id="rId376" Type="http://schemas.openxmlformats.org/officeDocument/2006/relationships/image" Target="../media/image8230.png"/><Relationship Id="rId541" Type="http://schemas.openxmlformats.org/officeDocument/2006/relationships/image" Target="../media/image9190.png"/><Relationship Id="rId583" Type="http://schemas.openxmlformats.org/officeDocument/2006/relationships/image" Target="../media/image9430.png"/><Relationship Id="rId4" Type="http://schemas.openxmlformats.org/officeDocument/2006/relationships/customXml" Target="../ink/ink8393.xml"/><Relationship Id="rId180" Type="http://schemas.openxmlformats.org/officeDocument/2006/relationships/customXml" Target="../ink/ink8483.xml"/><Relationship Id="rId236" Type="http://schemas.openxmlformats.org/officeDocument/2006/relationships/customXml" Target="../ink/ink8539.xml"/><Relationship Id="rId278" Type="http://schemas.openxmlformats.org/officeDocument/2006/relationships/customXml" Target="../ink/ink8581.xml"/><Relationship Id="rId401" Type="http://schemas.openxmlformats.org/officeDocument/2006/relationships/customXml" Target="../ink/ink8656.xml"/><Relationship Id="rId443" Type="http://schemas.openxmlformats.org/officeDocument/2006/relationships/customXml" Target="../ink/ink8677.xml"/><Relationship Id="rId303" Type="http://schemas.openxmlformats.org/officeDocument/2006/relationships/customXml" Target="../ink/ink8606.xml"/><Relationship Id="rId485" Type="http://schemas.openxmlformats.org/officeDocument/2006/relationships/customXml" Target="../ink/ink8698.xml"/><Relationship Id="rId138" Type="http://schemas.openxmlformats.org/officeDocument/2006/relationships/customXml" Target="../ink/ink8441.xml"/><Relationship Id="rId84" Type="http://schemas.openxmlformats.org/officeDocument/2006/relationships/image" Target="../media/image13300.png"/><Relationship Id="rId345" Type="http://schemas.openxmlformats.org/officeDocument/2006/relationships/customXml" Target="../ink/ink8630.xml"/><Relationship Id="rId387" Type="http://schemas.openxmlformats.org/officeDocument/2006/relationships/customXml" Target="../ink/ink8649.xml"/><Relationship Id="rId510" Type="http://schemas.openxmlformats.org/officeDocument/2006/relationships/image" Target="../media/image9030.png"/><Relationship Id="rId552" Type="http://schemas.openxmlformats.org/officeDocument/2006/relationships/customXml" Target="../ink/ink8733.xml"/><Relationship Id="rId594" Type="http://schemas.openxmlformats.org/officeDocument/2006/relationships/customXml" Target="../ink/ink8754.xml"/><Relationship Id="rId608" Type="http://schemas.openxmlformats.org/officeDocument/2006/relationships/customXml" Target="../ink/ink8761.xml"/><Relationship Id="rId191" Type="http://schemas.openxmlformats.org/officeDocument/2006/relationships/customXml" Target="../ink/ink8494.xml"/><Relationship Id="rId205" Type="http://schemas.openxmlformats.org/officeDocument/2006/relationships/customXml" Target="../ink/ink8508.xml"/><Relationship Id="rId247" Type="http://schemas.openxmlformats.org/officeDocument/2006/relationships/customXml" Target="../ink/ink8550.xml"/><Relationship Id="rId412" Type="http://schemas.openxmlformats.org/officeDocument/2006/relationships/image" Target="../media/image8430.png"/><Relationship Id="rId107" Type="http://schemas.openxmlformats.org/officeDocument/2006/relationships/image" Target="../media/image9200.png"/><Relationship Id="rId289" Type="http://schemas.openxmlformats.org/officeDocument/2006/relationships/customXml" Target="../ink/ink8592.xml"/><Relationship Id="rId454" Type="http://schemas.openxmlformats.org/officeDocument/2006/relationships/image" Target="../media/image8720.png"/><Relationship Id="rId496" Type="http://schemas.openxmlformats.org/officeDocument/2006/relationships/image" Target="../media/image8950.png"/><Relationship Id="rId11" Type="http://schemas.openxmlformats.org/officeDocument/2006/relationships/customXml" Target="../ink/ink8396.xml"/><Relationship Id="rId149" Type="http://schemas.openxmlformats.org/officeDocument/2006/relationships/customXml" Target="../ink/ink8452.xml"/><Relationship Id="rId314" Type="http://schemas.openxmlformats.org/officeDocument/2006/relationships/image" Target="../media/image14200.png"/><Relationship Id="rId356" Type="http://schemas.openxmlformats.org/officeDocument/2006/relationships/image" Target="../media/image16800.png"/><Relationship Id="rId398" Type="http://schemas.openxmlformats.org/officeDocument/2006/relationships/image" Target="../media/image8350.png"/><Relationship Id="rId521" Type="http://schemas.openxmlformats.org/officeDocument/2006/relationships/customXml" Target="../ink/ink8717.xml"/><Relationship Id="rId563" Type="http://schemas.openxmlformats.org/officeDocument/2006/relationships/image" Target="../media/image9320.png"/><Relationship Id="rId619" Type="http://schemas.openxmlformats.org/officeDocument/2006/relationships/image" Target="../media/image1301.png"/><Relationship Id="rId95" Type="http://schemas.openxmlformats.org/officeDocument/2006/relationships/customXml" Target="../ink/ink8405.xml"/><Relationship Id="rId160" Type="http://schemas.openxmlformats.org/officeDocument/2006/relationships/customXml" Target="../ink/ink8463.xml"/><Relationship Id="rId216" Type="http://schemas.openxmlformats.org/officeDocument/2006/relationships/customXml" Target="../ink/ink8519.xml"/><Relationship Id="rId423" Type="http://schemas.openxmlformats.org/officeDocument/2006/relationships/customXml" Target="../ink/ink8667.xml"/><Relationship Id="rId258" Type="http://schemas.openxmlformats.org/officeDocument/2006/relationships/customXml" Target="../ink/ink8561.xml"/><Relationship Id="rId465" Type="http://schemas.openxmlformats.org/officeDocument/2006/relationships/customXml" Target="../ink/ink8688.xml"/><Relationship Id="rId630" Type="http://schemas.openxmlformats.org/officeDocument/2006/relationships/image" Target="../media/image1307.png"/><Relationship Id="rId22" Type="http://schemas.openxmlformats.org/officeDocument/2006/relationships/image" Target="../media/image5710.png"/><Relationship Id="rId118" Type="http://schemas.openxmlformats.org/officeDocument/2006/relationships/image" Target="../media/image13800.png"/><Relationship Id="rId325" Type="http://schemas.openxmlformats.org/officeDocument/2006/relationships/customXml" Target="../ink/ink8620.xml"/><Relationship Id="rId532" Type="http://schemas.openxmlformats.org/officeDocument/2006/relationships/image" Target="../media/image9150.png"/><Relationship Id="rId574" Type="http://schemas.openxmlformats.org/officeDocument/2006/relationships/customXml" Target="../ink/ink8744.xml"/><Relationship Id="rId171" Type="http://schemas.openxmlformats.org/officeDocument/2006/relationships/customXml" Target="../ink/ink8474.xml"/><Relationship Id="rId227" Type="http://schemas.openxmlformats.org/officeDocument/2006/relationships/customXml" Target="../ink/ink8530.xml"/><Relationship Id="rId269" Type="http://schemas.openxmlformats.org/officeDocument/2006/relationships/customXml" Target="../ink/ink8572.xml"/><Relationship Id="rId434" Type="http://schemas.openxmlformats.org/officeDocument/2006/relationships/image" Target="../media/image8611.png"/><Relationship Id="rId476" Type="http://schemas.openxmlformats.org/officeDocument/2006/relationships/image" Target="../media/image8840.png"/><Relationship Id="rId129" Type="http://schemas.openxmlformats.org/officeDocument/2006/relationships/customXml" Target="../ink/ink8432.xml"/><Relationship Id="rId280" Type="http://schemas.openxmlformats.org/officeDocument/2006/relationships/customXml" Target="../ink/ink8583.xml"/><Relationship Id="rId336" Type="http://schemas.openxmlformats.org/officeDocument/2006/relationships/image" Target="../media/image15300.png"/><Relationship Id="rId501" Type="http://schemas.openxmlformats.org/officeDocument/2006/relationships/customXml" Target="../ink/ink8706.xml"/><Relationship Id="rId543" Type="http://schemas.openxmlformats.org/officeDocument/2006/relationships/image" Target="../media/image9210.png"/><Relationship Id="rId140" Type="http://schemas.openxmlformats.org/officeDocument/2006/relationships/customXml" Target="../ink/ink8443.xml"/><Relationship Id="rId182" Type="http://schemas.openxmlformats.org/officeDocument/2006/relationships/customXml" Target="../ink/ink8485.xml"/><Relationship Id="rId378" Type="http://schemas.openxmlformats.org/officeDocument/2006/relationships/image" Target="../media/image8240.png"/><Relationship Id="rId403" Type="http://schemas.openxmlformats.org/officeDocument/2006/relationships/customXml" Target="../ink/ink8657.xml"/><Relationship Id="rId585" Type="http://schemas.openxmlformats.org/officeDocument/2006/relationships/image" Target="../media/image9440.png"/><Relationship Id="rId6" Type="http://schemas.openxmlformats.org/officeDocument/2006/relationships/image" Target="../media/image3.png"/><Relationship Id="rId238" Type="http://schemas.openxmlformats.org/officeDocument/2006/relationships/customXml" Target="../ink/ink8541.xml"/><Relationship Id="rId445" Type="http://schemas.openxmlformats.org/officeDocument/2006/relationships/customXml" Target="../ink/ink8678.xml"/><Relationship Id="rId487" Type="http://schemas.openxmlformats.org/officeDocument/2006/relationships/customXml" Target="../ink/ink8699.xml"/><Relationship Id="rId610" Type="http://schemas.openxmlformats.org/officeDocument/2006/relationships/customXml" Target="../ink/ink8762.xml"/><Relationship Id="rId291" Type="http://schemas.openxmlformats.org/officeDocument/2006/relationships/customXml" Target="../ink/ink8594.xml"/><Relationship Id="rId305" Type="http://schemas.openxmlformats.org/officeDocument/2006/relationships/customXml" Target="../ink/ink8608.xml"/><Relationship Id="rId347" Type="http://schemas.openxmlformats.org/officeDocument/2006/relationships/customXml" Target="../ink/ink8631.xml"/><Relationship Id="rId512" Type="http://schemas.openxmlformats.org/officeDocument/2006/relationships/customXml" Target="../ink/ink8712.xml"/><Relationship Id="rId151" Type="http://schemas.openxmlformats.org/officeDocument/2006/relationships/customXml" Target="../ink/ink8454.xml"/><Relationship Id="rId86" Type="http://schemas.openxmlformats.org/officeDocument/2006/relationships/image" Target="../media/image13400.png"/><Relationship Id="rId389" Type="http://schemas.openxmlformats.org/officeDocument/2006/relationships/customXml" Target="../ink/ink8650.xml"/><Relationship Id="rId554" Type="http://schemas.openxmlformats.org/officeDocument/2006/relationships/customXml" Target="../ink/ink8734.xml"/><Relationship Id="rId596" Type="http://schemas.openxmlformats.org/officeDocument/2006/relationships/customXml" Target="../ink/ink8755.xml"/><Relationship Id="rId193" Type="http://schemas.openxmlformats.org/officeDocument/2006/relationships/customXml" Target="../ink/ink8496.xml"/><Relationship Id="rId207" Type="http://schemas.openxmlformats.org/officeDocument/2006/relationships/customXml" Target="../ink/ink8510.xml"/><Relationship Id="rId249" Type="http://schemas.openxmlformats.org/officeDocument/2006/relationships/customXml" Target="../ink/ink8552.xml"/><Relationship Id="rId414" Type="http://schemas.openxmlformats.org/officeDocument/2006/relationships/image" Target="../media/image8480.png"/><Relationship Id="rId456" Type="http://schemas.openxmlformats.org/officeDocument/2006/relationships/image" Target="../media/image8730.png"/><Relationship Id="rId498" Type="http://schemas.openxmlformats.org/officeDocument/2006/relationships/image" Target="../media/image8960.png"/><Relationship Id="rId621" Type="http://schemas.openxmlformats.org/officeDocument/2006/relationships/image" Target="../media/image1302.png"/><Relationship Id="rId13" Type="http://schemas.openxmlformats.org/officeDocument/2006/relationships/customXml" Target="../ink/ink8397.xml"/><Relationship Id="rId109" Type="http://schemas.openxmlformats.org/officeDocument/2006/relationships/customXml" Target="../ink/ink8416.xml"/><Relationship Id="rId260" Type="http://schemas.openxmlformats.org/officeDocument/2006/relationships/customXml" Target="../ink/ink8563.xml"/><Relationship Id="rId316" Type="http://schemas.openxmlformats.org/officeDocument/2006/relationships/image" Target="../media/image14300.png"/><Relationship Id="rId523" Type="http://schemas.openxmlformats.org/officeDocument/2006/relationships/customXml" Target="../ink/ink8718.xml"/><Relationship Id="rId97" Type="http://schemas.openxmlformats.org/officeDocument/2006/relationships/customXml" Target="../ink/ink8406.xml"/><Relationship Id="rId120" Type="http://schemas.openxmlformats.org/officeDocument/2006/relationships/image" Target="../media/image13900.png"/><Relationship Id="rId358" Type="http://schemas.openxmlformats.org/officeDocument/2006/relationships/image" Target="../media/image16910.png"/><Relationship Id="rId565" Type="http://schemas.openxmlformats.org/officeDocument/2006/relationships/image" Target="../media/image9330.png"/><Relationship Id="rId162" Type="http://schemas.openxmlformats.org/officeDocument/2006/relationships/customXml" Target="../ink/ink8465.xml"/><Relationship Id="rId218" Type="http://schemas.openxmlformats.org/officeDocument/2006/relationships/customXml" Target="../ink/ink8521.xml"/><Relationship Id="rId425" Type="http://schemas.openxmlformats.org/officeDocument/2006/relationships/customXml" Target="../ink/ink8668.xml"/><Relationship Id="rId467" Type="http://schemas.openxmlformats.org/officeDocument/2006/relationships/customXml" Target="../ink/ink8689.xml"/><Relationship Id="rId271" Type="http://schemas.openxmlformats.org/officeDocument/2006/relationships/customXml" Target="../ink/ink8574.xml"/><Relationship Id="rId24" Type="http://schemas.openxmlformats.org/officeDocument/2006/relationships/customXml" Target="../ink/ink8402.xml"/><Relationship Id="rId131" Type="http://schemas.openxmlformats.org/officeDocument/2006/relationships/customXml" Target="../ink/ink8434.xml"/><Relationship Id="rId66" Type="http://schemas.openxmlformats.org/officeDocument/2006/relationships/image" Target="../media/image9800.png"/><Relationship Id="rId327" Type="http://schemas.openxmlformats.org/officeDocument/2006/relationships/customXml" Target="../ink/ink8621.xml"/><Relationship Id="rId369" Type="http://schemas.openxmlformats.org/officeDocument/2006/relationships/customXml" Target="../ink/ink8640.xml"/><Relationship Id="rId534" Type="http://schemas.openxmlformats.org/officeDocument/2006/relationships/customXml" Target="../ink/ink8724.xml"/><Relationship Id="rId576" Type="http://schemas.openxmlformats.org/officeDocument/2006/relationships/customXml" Target="../ink/ink8745.xml"/><Relationship Id="rId173" Type="http://schemas.openxmlformats.org/officeDocument/2006/relationships/customXml" Target="../ink/ink8476.xml"/><Relationship Id="rId229" Type="http://schemas.openxmlformats.org/officeDocument/2006/relationships/customXml" Target="../ink/ink8532.xml"/><Relationship Id="rId380" Type="http://schemas.openxmlformats.org/officeDocument/2006/relationships/image" Target="../media/image8250.png"/><Relationship Id="rId436" Type="http://schemas.openxmlformats.org/officeDocument/2006/relationships/image" Target="../media/image8620.png"/><Relationship Id="rId601" Type="http://schemas.openxmlformats.org/officeDocument/2006/relationships/image" Target="../media/image9530.png"/><Relationship Id="rId240" Type="http://schemas.openxmlformats.org/officeDocument/2006/relationships/customXml" Target="../ink/ink8543.xml"/><Relationship Id="rId478" Type="http://schemas.openxmlformats.org/officeDocument/2006/relationships/image" Target="../media/image8850.png"/><Relationship Id="rId100" Type="http://schemas.openxmlformats.org/officeDocument/2006/relationships/customXml" Target="../ink/ink8409.xml"/><Relationship Id="rId35" Type="http://schemas.openxmlformats.org/officeDocument/2006/relationships/image" Target="../media/image6610.png"/><Relationship Id="rId282" Type="http://schemas.openxmlformats.org/officeDocument/2006/relationships/customXml" Target="../ink/ink8585.xml"/><Relationship Id="rId338" Type="http://schemas.openxmlformats.org/officeDocument/2006/relationships/image" Target="../media/image15400.png"/><Relationship Id="rId503" Type="http://schemas.openxmlformats.org/officeDocument/2006/relationships/customXml" Target="../ink/ink8707.xml"/><Relationship Id="rId545" Type="http://schemas.openxmlformats.org/officeDocument/2006/relationships/image" Target="../media/image9220.png"/><Relationship Id="rId587" Type="http://schemas.openxmlformats.org/officeDocument/2006/relationships/image" Target="../media/image9450.png"/><Relationship Id="rId8" Type="http://schemas.openxmlformats.org/officeDocument/2006/relationships/image" Target="../media/image5010.png"/><Relationship Id="rId142" Type="http://schemas.openxmlformats.org/officeDocument/2006/relationships/customXml" Target="../ink/ink8445.xml"/><Relationship Id="rId184" Type="http://schemas.openxmlformats.org/officeDocument/2006/relationships/customXml" Target="../ink/ink8487.xml"/><Relationship Id="rId391" Type="http://schemas.openxmlformats.org/officeDocument/2006/relationships/customXml" Target="../ink/ink8651.xml"/><Relationship Id="rId405" Type="http://schemas.openxmlformats.org/officeDocument/2006/relationships/customXml" Target="../ink/ink8658.xml"/><Relationship Id="rId447" Type="http://schemas.openxmlformats.org/officeDocument/2006/relationships/customXml" Target="../ink/ink8679.xml"/><Relationship Id="rId612" Type="http://schemas.openxmlformats.org/officeDocument/2006/relationships/customXml" Target="../ink/ink8763.xml"/><Relationship Id="rId251" Type="http://schemas.openxmlformats.org/officeDocument/2006/relationships/customXml" Target="../ink/ink8554.xml"/><Relationship Id="rId489" Type="http://schemas.openxmlformats.org/officeDocument/2006/relationships/customXml" Target="../ink/ink8700.xml"/><Relationship Id="rId293" Type="http://schemas.openxmlformats.org/officeDocument/2006/relationships/customXml" Target="../ink/ink8596.xml"/><Relationship Id="rId307" Type="http://schemas.openxmlformats.org/officeDocument/2006/relationships/customXml" Target="../ink/ink8610.xml"/><Relationship Id="rId349" Type="http://schemas.openxmlformats.org/officeDocument/2006/relationships/customXml" Target="../ink/ink8632.xml"/><Relationship Id="rId514" Type="http://schemas.openxmlformats.org/officeDocument/2006/relationships/image" Target="../media/image9040.png"/><Relationship Id="rId556" Type="http://schemas.openxmlformats.org/officeDocument/2006/relationships/customXml" Target="../ink/ink8735.xml"/><Relationship Id="rId111" Type="http://schemas.openxmlformats.org/officeDocument/2006/relationships/image" Target="../media/image9300.png"/><Relationship Id="rId153" Type="http://schemas.openxmlformats.org/officeDocument/2006/relationships/customXml" Target="../ink/ink8456.xml"/><Relationship Id="rId88" Type="http://schemas.openxmlformats.org/officeDocument/2006/relationships/image" Target="../media/image13500.png"/><Relationship Id="rId195" Type="http://schemas.openxmlformats.org/officeDocument/2006/relationships/customXml" Target="../ink/ink8498.xml"/><Relationship Id="rId209" Type="http://schemas.openxmlformats.org/officeDocument/2006/relationships/customXml" Target="../ink/ink8512.xml"/><Relationship Id="rId360" Type="http://schemas.openxmlformats.org/officeDocument/2006/relationships/image" Target="../media/image17010.png"/><Relationship Id="rId416" Type="http://schemas.openxmlformats.org/officeDocument/2006/relationships/image" Target="../media/image8511.png"/><Relationship Id="rId598" Type="http://schemas.openxmlformats.org/officeDocument/2006/relationships/customXml" Target="../ink/ink8756.xml"/><Relationship Id="rId220" Type="http://schemas.openxmlformats.org/officeDocument/2006/relationships/customXml" Target="../ink/ink8523.xml"/><Relationship Id="rId458" Type="http://schemas.openxmlformats.org/officeDocument/2006/relationships/image" Target="../media/image8740.png"/><Relationship Id="rId623" Type="http://schemas.openxmlformats.org/officeDocument/2006/relationships/image" Target="../media/image1303.png"/><Relationship Id="rId15" Type="http://schemas.openxmlformats.org/officeDocument/2006/relationships/customXml" Target="../ink/ink8398.xml"/><Relationship Id="rId262" Type="http://schemas.openxmlformats.org/officeDocument/2006/relationships/customXml" Target="../ink/ink8565.xml"/><Relationship Id="rId318" Type="http://schemas.openxmlformats.org/officeDocument/2006/relationships/image" Target="../media/image14400.png"/><Relationship Id="rId525" Type="http://schemas.openxmlformats.org/officeDocument/2006/relationships/customXml" Target="../ink/ink8719.xml"/><Relationship Id="rId567" Type="http://schemas.openxmlformats.org/officeDocument/2006/relationships/image" Target="../media/image9340.png"/><Relationship Id="rId99" Type="http://schemas.openxmlformats.org/officeDocument/2006/relationships/customXml" Target="../ink/ink8408.xml"/><Relationship Id="rId122" Type="http://schemas.openxmlformats.org/officeDocument/2006/relationships/customXml" Target="../ink/ink8425.xml"/><Relationship Id="rId164" Type="http://schemas.openxmlformats.org/officeDocument/2006/relationships/customXml" Target="../ink/ink8467.xml"/><Relationship Id="rId371" Type="http://schemas.openxmlformats.org/officeDocument/2006/relationships/customXml" Target="../ink/ink8641.xml"/><Relationship Id="rId427" Type="http://schemas.openxmlformats.org/officeDocument/2006/relationships/customXml" Target="../ink/ink8669.xml"/><Relationship Id="rId469" Type="http://schemas.openxmlformats.org/officeDocument/2006/relationships/customXml" Target="../ink/ink8690.xml"/><Relationship Id="rId231" Type="http://schemas.openxmlformats.org/officeDocument/2006/relationships/customXml" Target="../ink/ink8534.xml"/><Relationship Id="rId273" Type="http://schemas.openxmlformats.org/officeDocument/2006/relationships/customXml" Target="../ink/ink8576.xml"/><Relationship Id="rId329" Type="http://schemas.openxmlformats.org/officeDocument/2006/relationships/customXml" Target="../ink/ink8622.xml"/><Relationship Id="rId480" Type="http://schemas.openxmlformats.org/officeDocument/2006/relationships/image" Target="../media/image8860.png"/><Relationship Id="rId536" Type="http://schemas.openxmlformats.org/officeDocument/2006/relationships/customXml" Target="../ink/ink8725.xml"/><Relationship Id="rId133" Type="http://schemas.openxmlformats.org/officeDocument/2006/relationships/customXml" Target="../ink/ink8436.xml"/><Relationship Id="rId175" Type="http://schemas.openxmlformats.org/officeDocument/2006/relationships/customXml" Target="../ink/ink8478.xml"/><Relationship Id="rId340" Type="http://schemas.openxmlformats.org/officeDocument/2006/relationships/image" Target="../media/image16000.png"/><Relationship Id="rId578" Type="http://schemas.openxmlformats.org/officeDocument/2006/relationships/customXml" Target="../ink/ink8746.xml"/><Relationship Id="rId200" Type="http://schemas.openxmlformats.org/officeDocument/2006/relationships/customXml" Target="../ink/ink8503.xml"/><Relationship Id="rId382" Type="http://schemas.openxmlformats.org/officeDocument/2006/relationships/image" Target="../media/image8260.png"/><Relationship Id="rId438" Type="http://schemas.openxmlformats.org/officeDocument/2006/relationships/image" Target="../media/image8630.png"/><Relationship Id="rId603" Type="http://schemas.openxmlformats.org/officeDocument/2006/relationships/image" Target="../media/image9540.png"/><Relationship Id="rId242" Type="http://schemas.openxmlformats.org/officeDocument/2006/relationships/customXml" Target="../ink/ink8545.xml"/><Relationship Id="rId284" Type="http://schemas.openxmlformats.org/officeDocument/2006/relationships/customXml" Target="../ink/ink8587.xml"/><Relationship Id="rId491" Type="http://schemas.openxmlformats.org/officeDocument/2006/relationships/customXml" Target="../ink/ink8701.xml"/><Relationship Id="rId505" Type="http://schemas.openxmlformats.org/officeDocument/2006/relationships/customXml" Target="../ink/ink8708.xml"/><Relationship Id="rId102" Type="http://schemas.openxmlformats.org/officeDocument/2006/relationships/customXml" Target="../ink/ink8411.xml"/><Relationship Id="rId144" Type="http://schemas.openxmlformats.org/officeDocument/2006/relationships/customXml" Target="../ink/ink8447.xml"/><Relationship Id="rId79" Type="http://schemas.openxmlformats.org/officeDocument/2006/relationships/image" Target="../media/image13200.png"/><Relationship Id="rId547" Type="http://schemas.openxmlformats.org/officeDocument/2006/relationships/image" Target="../media/image9230.png"/><Relationship Id="rId589" Type="http://schemas.openxmlformats.org/officeDocument/2006/relationships/image" Target="../media/image9460.png"/><Relationship Id="rId90" Type="http://schemas.openxmlformats.org/officeDocument/2006/relationships/image" Target="../media/image13600.png"/><Relationship Id="rId186" Type="http://schemas.openxmlformats.org/officeDocument/2006/relationships/customXml" Target="../ink/ink8489.xml"/><Relationship Id="rId351" Type="http://schemas.openxmlformats.org/officeDocument/2006/relationships/customXml" Target="../ink/ink8633.xml"/><Relationship Id="rId393" Type="http://schemas.openxmlformats.org/officeDocument/2006/relationships/customXml" Target="../ink/ink8652.xml"/><Relationship Id="rId407" Type="http://schemas.openxmlformats.org/officeDocument/2006/relationships/customXml" Target="../ink/ink8659.xml"/><Relationship Id="rId449" Type="http://schemas.openxmlformats.org/officeDocument/2006/relationships/customXml" Target="../ink/ink8680.xml"/><Relationship Id="rId614" Type="http://schemas.openxmlformats.org/officeDocument/2006/relationships/customXml" Target="../ink/ink8764.xml"/><Relationship Id="rId211" Type="http://schemas.openxmlformats.org/officeDocument/2006/relationships/customXml" Target="../ink/ink8514.xml"/><Relationship Id="rId253" Type="http://schemas.openxmlformats.org/officeDocument/2006/relationships/customXml" Target="../ink/ink8556.xml"/><Relationship Id="rId295" Type="http://schemas.openxmlformats.org/officeDocument/2006/relationships/customXml" Target="../ink/ink8598.xml"/><Relationship Id="rId309" Type="http://schemas.openxmlformats.org/officeDocument/2006/relationships/customXml" Target="../ink/ink8612.xml"/><Relationship Id="rId460" Type="http://schemas.openxmlformats.org/officeDocument/2006/relationships/image" Target="../media/image8750.png"/><Relationship Id="rId516" Type="http://schemas.openxmlformats.org/officeDocument/2006/relationships/image" Target="../media/image9050.png"/><Relationship Id="rId113" Type="http://schemas.openxmlformats.org/officeDocument/2006/relationships/customXml" Target="../ink/ink8419.xml"/><Relationship Id="rId320" Type="http://schemas.openxmlformats.org/officeDocument/2006/relationships/image" Target="../media/image14500.png"/><Relationship Id="rId558" Type="http://schemas.openxmlformats.org/officeDocument/2006/relationships/customXml" Target="../ink/ink8736.xml"/><Relationship Id="rId155" Type="http://schemas.openxmlformats.org/officeDocument/2006/relationships/customXml" Target="../ink/ink8458.xml"/><Relationship Id="rId197" Type="http://schemas.openxmlformats.org/officeDocument/2006/relationships/customXml" Target="../ink/ink8500.xml"/><Relationship Id="rId362" Type="http://schemas.openxmlformats.org/officeDocument/2006/relationships/image" Target="../media/image17130.png"/><Relationship Id="rId418" Type="http://schemas.openxmlformats.org/officeDocument/2006/relationships/image" Target="../media/image8520.png"/><Relationship Id="rId625" Type="http://schemas.openxmlformats.org/officeDocument/2006/relationships/image" Target="../media/image1304.png"/><Relationship Id="rId222" Type="http://schemas.openxmlformats.org/officeDocument/2006/relationships/customXml" Target="../ink/ink8525.xml"/><Relationship Id="rId264" Type="http://schemas.openxmlformats.org/officeDocument/2006/relationships/customXml" Target="../ink/ink8567.xml"/><Relationship Id="rId471" Type="http://schemas.openxmlformats.org/officeDocument/2006/relationships/customXml" Target="../ink/ink8691.xml"/><Relationship Id="rId17" Type="http://schemas.openxmlformats.org/officeDocument/2006/relationships/customXml" Target="../ink/ink8399.xml"/><Relationship Id="rId124" Type="http://schemas.openxmlformats.org/officeDocument/2006/relationships/customXml" Target="../ink/ink8427.xml"/><Relationship Id="rId527" Type="http://schemas.openxmlformats.org/officeDocument/2006/relationships/customXml" Target="../ink/ink8720.xml"/><Relationship Id="rId569" Type="http://schemas.openxmlformats.org/officeDocument/2006/relationships/image" Target="../media/image9350.png"/><Relationship Id="rId166" Type="http://schemas.openxmlformats.org/officeDocument/2006/relationships/customXml" Target="../ink/ink8469.xml"/><Relationship Id="rId70" Type="http://schemas.openxmlformats.org/officeDocument/2006/relationships/image" Target="../media/image10120.png"/><Relationship Id="rId331" Type="http://schemas.openxmlformats.org/officeDocument/2006/relationships/customXml" Target="../ink/ink8623.xml"/><Relationship Id="rId373" Type="http://schemas.openxmlformats.org/officeDocument/2006/relationships/customXml" Target="../ink/ink8642.xml"/><Relationship Id="rId429" Type="http://schemas.openxmlformats.org/officeDocument/2006/relationships/customXml" Target="../ink/ink8670.xml"/><Relationship Id="rId580" Type="http://schemas.openxmlformats.org/officeDocument/2006/relationships/customXml" Target="../ink/ink8747.xml"/><Relationship Id="rId1" Type="http://schemas.openxmlformats.org/officeDocument/2006/relationships/slideLayout" Target="../slideLayouts/slideLayout1.xml"/><Relationship Id="rId233" Type="http://schemas.openxmlformats.org/officeDocument/2006/relationships/customXml" Target="../ink/ink8536.xml"/><Relationship Id="rId440" Type="http://schemas.openxmlformats.org/officeDocument/2006/relationships/image" Target="../media/image8640.png"/><Relationship Id="rId275" Type="http://schemas.openxmlformats.org/officeDocument/2006/relationships/customXml" Target="../ink/ink8578.xml"/><Relationship Id="rId300" Type="http://schemas.openxmlformats.org/officeDocument/2006/relationships/customXml" Target="../ink/ink8603.xml"/><Relationship Id="rId482" Type="http://schemas.openxmlformats.org/officeDocument/2006/relationships/image" Target="../media/image8870.png"/><Relationship Id="rId538" Type="http://schemas.openxmlformats.org/officeDocument/2006/relationships/customXml" Target="../ink/ink8726.xml"/><Relationship Id="rId135" Type="http://schemas.openxmlformats.org/officeDocument/2006/relationships/customXml" Target="../ink/ink8438.xml"/><Relationship Id="rId81" Type="http://schemas.openxmlformats.org/officeDocument/2006/relationships/image" Target="../media/image10300.png"/><Relationship Id="rId177" Type="http://schemas.openxmlformats.org/officeDocument/2006/relationships/customXml" Target="../ink/ink8480.xml"/><Relationship Id="rId342" Type="http://schemas.openxmlformats.org/officeDocument/2006/relationships/image" Target="../media/image16130.png"/><Relationship Id="rId384" Type="http://schemas.openxmlformats.org/officeDocument/2006/relationships/image" Target="../media/image8270.png"/><Relationship Id="rId591" Type="http://schemas.openxmlformats.org/officeDocument/2006/relationships/image" Target="../media/image9470.png"/><Relationship Id="rId605" Type="http://schemas.openxmlformats.org/officeDocument/2006/relationships/image" Target="../media/image256.png"/><Relationship Id="rId202" Type="http://schemas.openxmlformats.org/officeDocument/2006/relationships/customXml" Target="../ink/ink8505.xml"/><Relationship Id="rId244" Type="http://schemas.openxmlformats.org/officeDocument/2006/relationships/customXml" Target="../ink/ink8547.xml"/><Relationship Id="rId286" Type="http://schemas.openxmlformats.org/officeDocument/2006/relationships/customXml" Target="../ink/ink8589.xml"/><Relationship Id="rId451" Type="http://schemas.openxmlformats.org/officeDocument/2006/relationships/customXml" Target="../ink/ink8681.xml"/><Relationship Id="rId493" Type="http://schemas.openxmlformats.org/officeDocument/2006/relationships/customXml" Target="../ink/ink8702.xml"/><Relationship Id="rId507" Type="http://schemas.openxmlformats.org/officeDocument/2006/relationships/customXml" Target="../ink/ink8709.xml"/><Relationship Id="rId549" Type="http://schemas.openxmlformats.org/officeDocument/2006/relationships/image" Target="../media/image9240.png"/><Relationship Id="rId104" Type="http://schemas.openxmlformats.org/officeDocument/2006/relationships/customXml" Target="../ink/ink8412.xml"/><Relationship Id="rId146" Type="http://schemas.openxmlformats.org/officeDocument/2006/relationships/customXml" Target="../ink/ink8449.xml"/><Relationship Id="rId188" Type="http://schemas.openxmlformats.org/officeDocument/2006/relationships/customXml" Target="../ink/ink8491.xml"/><Relationship Id="rId311" Type="http://schemas.openxmlformats.org/officeDocument/2006/relationships/customXml" Target="../ink/ink8613.xml"/><Relationship Id="rId353" Type="http://schemas.openxmlformats.org/officeDocument/2006/relationships/customXml" Target="../ink/ink8634.xml"/><Relationship Id="rId395" Type="http://schemas.openxmlformats.org/officeDocument/2006/relationships/customXml" Target="../ink/ink8653.xml"/><Relationship Id="rId409" Type="http://schemas.openxmlformats.org/officeDocument/2006/relationships/customXml" Target="../ink/ink8660.xml"/><Relationship Id="rId560" Type="http://schemas.openxmlformats.org/officeDocument/2006/relationships/customXml" Target="../ink/ink8737.xml"/><Relationship Id="rId92" Type="http://schemas.openxmlformats.org/officeDocument/2006/relationships/image" Target="../media/image8910.png"/><Relationship Id="rId213" Type="http://schemas.openxmlformats.org/officeDocument/2006/relationships/customXml" Target="../ink/ink8516.xml"/><Relationship Id="rId420" Type="http://schemas.openxmlformats.org/officeDocument/2006/relationships/image" Target="../media/image8530.png"/><Relationship Id="rId616" Type="http://schemas.openxmlformats.org/officeDocument/2006/relationships/customXml" Target="../ink/ink8765.xml"/><Relationship Id="rId255" Type="http://schemas.openxmlformats.org/officeDocument/2006/relationships/customXml" Target="../ink/ink8558.xml"/><Relationship Id="rId297" Type="http://schemas.openxmlformats.org/officeDocument/2006/relationships/customXml" Target="../ink/ink8600.xml"/><Relationship Id="rId462" Type="http://schemas.openxmlformats.org/officeDocument/2006/relationships/image" Target="../media/image8760.png"/><Relationship Id="rId518" Type="http://schemas.openxmlformats.org/officeDocument/2006/relationships/image" Target="../media/image9060.png"/><Relationship Id="rId115" Type="http://schemas.openxmlformats.org/officeDocument/2006/relationships/customXml" Target="../ink/ink8420.xml"/><Relationship Id="rId157" Type="http://schemas.openxmlformats.org/officeDocument/2006/relationships/customXml" Target="../ink/ink8460.xml"/><Relationship Id="rId322" Type="http://schemas.openxmlformats.org/officeDocument/2006/relationships/image" Target="../media/image14600.png"/><Relationship Id="rId199" Type="http://schemas.openxmlformats.org/officeDocument/2006/relationships/customXml" Target="../ink/ink8502.xml"/><Relationship Id="rId571" Type="http://schemas.openxmlformats.org/officeDocument/2006/relationships/image" Target="../media/image9360.png"/><Relationship Id="rId627" Type="http://schemas.openxmlformats.org/officeDocument/2006/relationships/image" Target="../media/image1305.png"/><Relationship Id="rId19" Type="http://schemas.openxmlformats.org/officeDocument/2006/relationships/customXml" Target="../ink/ink8400.xml"/><Relationship Id="rId224" Type="http://schemas.openxmlformats.org/officeDocument/2006/relationships/customXml" Target="../ink/ink8527.xml"/><Relationship Id="rId266" Type="http://schemas.openxmlformats.org/officeDocument/2006/relationships/customXml" Target="../ink/ink8569.xml"/><Relationship Id="rId431" Type="http://schemas.openxmlformats.org/officeDocument/2006/relationships/customXml" Target="../ink/ink8671.xml"/><Relationship Id="rId473" Type="http://schemas.openxmlformats.org/officeDocument/2006/relationships/customXml" Target="../ink/ink8692.xml"/><Relationship Id="rId529" Type="http://schemas.openxmlformats.org/officeDocument/2006/relationships/customXml" Target="../ink/ink8721.xml"/><Relationship Id="rId126" Type="http://schemas.openxmlformats.org/officeDocument/2006/relationships/customXml" Target="../ink/ink8429.xml"/><Relationship Id="rId168" Type="http://schemas.openxmlformats.org/officeDocument/2006/relationships/customXml" Target="../ink/ink8471.xml"/><Relationship Id="rId333" Type="http://schemas.openxmlformats.org/officeDocument/2006/relationships/customXml" Target="../ink/ink8624.xml"/><Relationship Id="rId540" Type="http://schemas.openxmlformats.org/officeDocument/2006/relationships/customXml" Target="../ink/ink8727.xml"/><Relationship Id="rId72" Type="http://schemas.openxmlformats.org/officeDocument/2006/relationships/image" Target="../media/image13110.png"/><Relationship Id="rId375" Type="http://schemas.openxmlformats.org/officeDocument/2006/relationships/customXml" Target="../ink/ink8643.xml"/><Relationship Id="rId582" Type="http://schemas.openxmlformats.org/officeDocument/2006/relationships/customXml" Target="../ink/ink8748.xml"/><Relationship Id="rId3" Type="http://schemas.openxmlformats.org/officeDocument/2006/relationships/image" Target="../media/image8160.png"/><Relationship Id="rId235" Type="http://schemas.openxmlformats.org/officeDocument/2006/relationships/customXml" Target="../ink/ink8538.xml"/><Relationship Id="rId277" Type="http://schemas.openxmlformats.org/officeDocument/2006/relationships/customXml" Target="../ink/ink8580.xml"/><Relationship Id="rId400" Type="http://schemas.openxmlformats.org/officeDocument/2006/relationships/image" Target="../media/image8360.png"/><Relationship Id="rId442" Type="http://schemas.openxmlformats.org/officeDocument/2006/relationships/image" Target="../media/image8650.png"/><Relationship Id="rId484" Type="http://schemas.openxmlformats.org/officeDocument/2006/relationships/image" Target="../media/image8880.png"/><Relationship Id="rId137" Type="http://schemas.openxmlformats.org/officeDocument/2006/relationships/customXml" Target="../ink/ink8440.xml"/><Relationship Id="rId302" Type="http://schemas.openxmlformats.org/officeDocument/2006/relationships/customXml" Target="../ink/ink8605.xml"/><Relationship Id="rId344" Type="http://schemas.openxmlformats.org/officeDocument/2006/relationships/image" Target="../media/image16210.png"/><Relationship Id="rId179" Type="http://schemas.openxmlformats.org/officeDocument/2006/relationships/customXml" Target="../ink/ink8482.xml"/><Relationship Id="rId386" Type="http://schemas.openxmlformats.org/officeDocument/2006/relationships/image" Target="../media/image8280.png"/><Relationship Id="rId551" Type="http://schemas.openxmlformats.org/officeDocument/2006/relationships/image" Target="../media/image9250.png"/><Relationship Id="rId593" Type="http://schemas.openxmlformats.org/officeDocument/2006/relationships/image" Target="../media/image9480.png"/><Relationship Id="rId607" Type="http://schemas.openxmlformats.org/officeDocument/2006/relationships/image" Target="../media/image258.png"/><Relationship Id="rId190" Type="http://schemas.openxmlformats.org/officeDocument/2006/relationships/customXml" Target="../ink/ink8493.xml"/><Relationship Id="rId204" Type="http://schemas.openxmlformats.org/officeDocument/2006/relationships/customXml" Target="../ink/ink8507.xml"/><Relationship Id="rId246" Type="http://schemas.openxmlformats.org/officeDocument/2006/relationships/customXml" Target="../ink/ink8549.xml"/><Relationship Id="rId288" Type="http://schemas.openxmlformats.org/officeDocument/2006/relationships/customXml" Target="../ink/ink8591.xml"/><Relationship Id="rId411" Type="http://schemas.openxmlformats.org/officeDocument/2006/relationships/customXml" Target="../ink/ink8661.xml"/><Relationship Id="rId453" Type="http://schemas.openxmlformats.org/officeDocument/2006/relationships/customXml" Target="../ink/ink8682.xml"/><Relationship Id="rId509" Type="http://schemas.openxmlformats.org/officeDocument/2006/relationships/customXml" Target="../ink/ink8710.xml"/><Relationship Id="rId106" Type="http://schemas.openxmlformats.org/officeDocument/2006/relationships/customXml" Target="../ink/ink8414.xml"/><Relationship Id="rId313" Type="http://schemas.openxmlformats.org/officeDocument/2006/relationships/customXml" Target="../ink/ink8614.xml"/><Relationship Id="rId495" Type="http://schemas.openxmlformats.org/officeDocument/2006/relationships/customXml" Target="../ink/ink8703.xml"/><Relationship Id="rId10" Type="http://schemas.openxmlformats.org/officeDocument/2006/relationships/image" Target="../media/image5110.png"/><Relationship Id="rId94" Type="http://schemas.openxmlformats.org/officeDocument/2006/relationships/customXml" Target="../ink/ink8404.xml"/><Relationship Id="rId148" Type="http://schemas.openxmlformats.org/officeDocument/2006/relationships/customXml" Target="../ink/ink8451.xml"/><Relationship Id="rId52" Type="http://schemas.openxmlformats.org/officeDocument/2006/relationships/image" Target="../media/image7610.png"/><Relationship Id="rId355" Type="http://schemas.openxmlformats.org/officeDocument/2006/relationships/customXml" Target="../ink/ink8635.xml"/><Relationship Id="rId397" Type="http://schemas.openxmlformats.org/officeDocument/2006/relationships/customXml" Target="../ink/ink8654.xml"/><Relationship Id="rId520" Type="http://schemas.openxmlformats.org/officeDocument/2006/relationships/image" Target="../media/image9070.png"/><Relationship Id="rId562" Type="http://schemas.openxmlformats.org/officeDocument/2006/relationships/customXml" Target="../ink/ink8738.xml"/><Relationship Id="rId618" Type="http://schemas.openxmlformats.org/officeDocument/2006/relationships/customXml" Target="../ink/ink8766.xml"/><Relationship Id="rId215" Type="http://schemas.openxmlformats.org/officeDocument/2006/relationships/customXml" Target="../ink/ink8518.xml"/><Relationship Id="rId257" Type="http://schemas.openxmlformats.org/officeDocument/2006/relationships/customXml" Target="../ink/ink8560.xml"/><Relationship Id="rId422" Type="http://schemas.openxmlformats.org/officeDocument/2006/relationships/image" Target="../media/image8540.png"/><Relationship Id="rId464" Type="http://schemas.openxmlformats.org/officeDocument/2006/relationships/image" Target="../media/image8770.png"/><Relationship Id="rId299" Type="http://schemas.openxmlformats.org/officeDocument/2006/relationships/customXml" Target="../ink/ink8602.xml"/><Relationship Id="rId159" Type="http://schemas.openxmlformats.org/officeDocument/2006/relationships/customXml" Target="../ink/ink8462.xml"/><Relationship Id="rId573" Type="http://schemas.openxmlformats.org/officeDocument/2006/relationships/image" Target="../media/image9370.png"/><Relationship Id="rId226" Type="http://schemas.openxmlformats.org/officeDocument/2006/relationships/customXml" Target="../ink/ink8529.xml"/><Relationship Id="rId433" Type="http://schemas.openxmlformats.org/officeDocument/2006/relationships/customXml" Target="../ink/ink8672.xml"/><Relationship Id="rId74" Type="http://schemas.openxmlformats.org/officeDocument/2006/relationships/image" Target="../media/image8300.png"/><Relationship Id="rId377" Type="http://schemas.openxmlformats.org/officeDocument/2006/relationships/customXml" Target="../ink/ink8644.xml"/><Relationship Id="rId500" Type="http://schemas.openxmlformats.org/officeDocument/2006/relationships/image" Target="../media/image8970.png"/><Relationship Id="rId584" Type="http://schemas.openxmlformats.org/officeDocument/2006/relationships/customXml" Target="../ink/ink8749.xml"/><Relationship Id="rId5" Type="http://schemas.openxmlformats.org/officeDocument/2006/relationships/image" Target="../media/image8170.png"/><Relationship Id="rId237" Type="http://schemas.openxmlformats.org/officeDocument/2006/relationships/customXml" Target="../ink/ink8540.xml"/><Relationship Id="rId444" Type="http://schemas.openxmlformats.org/officeDocument/2006/relationships/image" Target="../media/image8660.png"/><Relationship Id="rId290" Type="http://schemas.openxmlformats.org/officeDocument/2006/relationships/customXml" Target="../ink/ink8593.xml"/><Relationship Id="rId304" Type="http://schemas.openxmlformats.org/officeDocument/2006/relationships/customXml" Target="../ink/ink8607.xml"/><Relationship Id="rId388" Type="http://schemas.openxmlformats.org/officeDocument/2006/relationships/image" Target="../media/image8290.png"/><Relationship Id="rId511" Type="http://schemas.openxmlformats.org/officeDocument/2006/relationships/customXml" Target="../ink/ink8711.xml"/><Relationship Id="rId609" Type="http://schemas.openxmlformats.org/officeDocument/2006/relationships/image" Target="../media/image1296.png"/><Relationship Id="rId150" Type="http://schemas.openxmlformats.org/officeDocument/2006/relationships/customXml" Target="../ink/ink8453.xml"/><Relationship Id="rId595" Type="http://schemas.openxmlformats.org/officeDocument/2006/relationships/image" Target="../media/image9490.png"/><Relationship Id="rId248" Type="http://schemas.openxmlformats.org/officeDocument/2006/relationships/customXml" Target="../ink/ink8551.xml"/><Relationship Id="rId455" Type="http://schemas.openxmlformats.org/officeDocument/2006/relationships/customXml" Target="../ink/ink8683.xml"/><Relationship Id="rId12" Type="http://schemas.openxmlformats.org/officeDocument/2006/relationships/image" Target="../media/image5210.png"/><Relationship Id="rId108" Type="http://schemas.openxmlformats.org/officeDocument/2006/relationships/customXml" Target="../ink/ink8415.xml"/><Relationship Id="rId315" Type="http://schemas.openxmlformats.org/officeDocument/2006/relationships/customXml" Target="../ink/ink8615.xml"/><Relationship Id="rId522" Type="http://schemas.openxmlformats.org/officeDocument/2006/relationships/image" Target="../media/image9080.png"/><Relationship Id="rId96" Type="http://schemas.openxmlformats.org/officeDocument/2006/relationships/image" Target="../media/image9010.png"/><Relationship Id="rId161" Type="http://schemas.openxmlformats.org/officeDocument/2006/relationships/customXml" Target="../ink/ink8464.xml"/><Relationship Id="rId399" Type="http://schemas.openxmlformats.org/officeDocument/2006/relationships/customXml" Target="../ink/ink8655.xml"/><Relationship Id="rId259" Type="http://schemas.openxmlformats.org/officeDocument/2006/relationships/customXml" Target="../ink/ink8562.xml"/><Relationship Id="rId466" Type="http://schemas.openxmlformats.org/officeDocument/2006/relationships/image" Target="../media/image8780.png"/><Relationship Id="rId23" Type="http://schemas.openxmlformats.org/officeDocument/2006/relationships/image" Target="../media/image4.png"/><Relationship Id="rId119" Type="http://schemas.openxmlformats.org/officeDocument/2006/relationships/customXml" Target="../ink/ink8423.xml"/><Relationship Id="rId326" Type="http://schemas.openxmlformats.org/officeDocument/2006/relationships/image" Target="../media/image14800.png"/><Relationship Id="rId533" Type="http://schemas.openxmlformats.org/officeDocument/2006/relationships/customXml" Target="../ink/ink8723.xml"/><Relationship Id="rId172" Type="http://schemas.openxmlformats.org/officeDocument/2006/relationships/customXml" Target="../ink/ink8475.xml"/><Relationship Id="rId477" Type="http://schemas.openxmlformats.org/officeDocument/2006/relationships/customXml" Target="../ink/ink8694.xml"/><Relationship Id="rId600" Type="http://schemas.openxmlformats.org/officeDocument/2006/relationships/customXml" Target="../ink/ink8757.xml"/><Relationship Id="rId337" Type="http://schemas.openxmlformats.org/officeDocument/2006/relationships/customXml" Target="../ink/ink8626.xml"/></Relationships>
</file>

<file path=ppt/slides/_rels/slide3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854.xml"/><Relationship Id="rId21" Type="http://schemas.openxmlformats.org/officeDocument/2006/relationships/customXml" Target="../ink/ink8781.xml"/><Relationship Id="rId324" Type="http://schemas.openxmlformats.org/officeDocument/2006/relationships/customXml" Target="../ink/ink9016.xml"/><Relationship Id="rId531" Type="http://schemas.openxmlformats.org/officeDocument/2006/relationships/image" Target="../media/image1604.png"/><Relationship Id="rId170" Type="http://schemas.openxmlformats.org/officeDocument/2006/relationships/customXml" Target="../ink/ink8902.xml"/><Relationship Id="rId268" Type="http://schemas.openxmlformats.org/officeDocument/2006/relationships/customXml" Target="../ink/ink8984.xml"/><Relationship Id="rId475" Type="http://schemas.openxmlformats.org/officeDocument/2006/relationships/image" Target="../media/image1577.png"/><Relationship Id="rId32" Type="http://schemas.openxmlformats.org/officeDocument/2006/relationships/customXml" Target="../ink/ink8788.xml"/><Relationship Id="rId128" Type="http://schemas.openxmlformats.org/officeDocument/2006/relationships/image" Target="../media/image1343.png"/><Relationship Id="rId335" Type="http://schemas.openxmlformats.org/officeDocument/2006/relationships/image" Target="../media/image1505.png"/><Relationship Id="rId542" Type="http://schemas.openxmlformats.org/officeDocument/2006/relationships/customXml" Target="../ink/ink9126.xml"/><Relationship Id="rId181" Type="http://schemas.openxmlformats.org/officeDocument/2006/relationships/customXml" Target="../ink/ink8912.xml"/><Relationship Id="rId402" Type="http://schemas.openxmlformats.org/officeDocument/2006/relationships/customXml" Target="../ink/ink9055.xml"/><Relationship Id="rId279" Type="http://schemas.openxmlformats.org/officeDocument/2006/relationships/image" Target="../media/image1476.png"/><Relationship Id="rId486" Type="http://schemas.openxmlformats.org/officeDocument/2006/relationships/image" Target="../media/image1582.png"/><Relationship Id="rId43" Type="http://schemas.openxmlformats.org/officeDocument/2006/relationships/customXml" Target="../ink/ink8797.xml"/><Relationship Id="rId139" Type="http://schemas.openxmlformats.org/officeDocument/2006/relationships/customXml" Target="../ink/ink8871.xml"/><Relationship Id="rId346" Type="http://schemas.openxmlformats.org/officeDocument/2006/relationships/customXml" Target="../ink/ink9027.xml"/><Relationship Id="rId553" Type="http://schemas.openxmlformats.org/officeDocument/2006/relationships/image" Target="../media/image1618.png"/><Relationship Id="rId192" Type="http://schemas.openxmlformats.org/officeDocument/2006/relationships/customXml" Target="../ink/ink8921.xml"/><Relationship Id="rId206" Type="http://schemas.openxmlformats.org/officeDocument/2006/relationships/customXml" Target="../ink/ink8929.xml"/><Relationship Id="rId413" Type="http://schemas.openxmlformats.org/officeDocument/2006/relationships/image" Target="../media/image1546.png"/><Relationship Id="rId497" Type="http://schemas.openxmlformats.org/officeDocument/2006/relationships/customXml" Target="../ink/ink9103.xml"/><Relationship Id="rId357" Type="http://schemas.openxmlformats.org/officeDocument/2006/relationships/image" Target="../media/image1518.png"/><Relationship Id="rId54" Type="http://schemas.openxmlformats.org/officeDocument/2006/relationships/customXml" Target="../ink/ink8804.xml"/><Relationship Id="rId217" Type="http://schemas.openxmlformats.org/officeDocument/2006/relationships/customXml" Target="../ink/ink8938.xml"/><Relationship Id="rId564" Type="http://schemas.openxmlformats.org/officeDocument/2006/relationships/customXml" Target="../ink/ink9137.xml"/><Relationship Id="rId424" Type="http://schemas.openxmlformats.org/officeDocument/2006/relationships/customXml" Target="../ink/ink9066.xml"/><Relationship Id="rId270" Type="http://schemas.openxmlformats.org/officeDocument/2006/relationships/customXml" Target="../ink/ink8986.xml"/><Relationship Id="rId65" Type="http://schemas.openxmlformats.org/officeDocument/2006/relationships/customXml" Target="../ink/ink8815.xml"/><Relationship Id="rId130" Type="http://schemas.openxmlformats.org/officeDocument/2006/relationships/image" Target="../media/image1344.png"/><Relationship Id="rId368" Type="http://schemas.openxmlformats.org/officeDocument/2006/relationships/customXml" Target="../ink/ink9038.xml"/><Relationship Id="rId575" Type="http://schemas.openxmlformats.org/officeDocument/2006/relationships/image" Target="../media/image1629.png"/><Relationship Id="rId228" Type="http://schemas.openxmlformats.org/officeDocument/2006/relationships/customXml" Target="../ink/ink8946.xml"/><Relationship Id="rId435" Type="http://schemas.openxmlformats.org/officeDocument/2006/relationships/image" Target="../media/image1557.png"/><Relationship Id="rId281" Type="http://schemas.openxmlformats.org/officeDocument/2006/relationships/image" Target="../media/image1477.png"/><Relationship Id="rId502" Type="http://schemas.openxmlformats.org/officeDocument/2006/relationships/customXml" Target="../ink/ink9106.xml"/><Relationship Id="rId76" Type="http://schemas.openxmlformats.org/officeDocument/2006/relationships/customXml" Target="../ink/ink8824.xml"/><Relationship Id="rId141" Type="http://schemas.openxmlformats.org/officeDocument/2006/relationships/customXml" Target="../ink/ink8873.xml"/><Relationship Id="rId379" Type="http://schemas.openxmlformats.org/officeDocument/2006/relationships/image" Target="../media/image1529.png"/><Relationship Id="rId586" Type="http://schemas.openxmlformats.org/officeDocument/2006/relationships/customXml" Target="../ink/ink9148.xml"/><Relationship Id="rId7" Type="http://schemas.openxmlformats.org/officeDocument/2006/relationships/customXml" Target="../ink/ink8774.xml"/><Relationship Id="rId239" Type="http://schemas.openxmlformats.org/officeDocument/2006/relationships/customXml" Target="../ink/ink8955.xml"/><Relationship Id="rId446" Type="http://schemas.openxmlformats.org/officeDocument/2006/relationships/customXml" Target="../ink/ink9077.xml"/><Relationship Id="rId292" Type="http://schemas.openxmlformats.org/officeDocument/2006/relationships/customXml" Target="../ink/ink9000.xml"/><Relationship Id="rId306" Type="http://schemas.openxmlformats.org/officeDocument/2006/relationships/customXml" Target="../ink/ink9007.xml"/><Relationship Id="rId87" Type="http://schemas.openxmlformats.org/officeDocument/2006/relationships/image" Target="../media/image1331.png"/><Relationship Id="rId513" Type="http://schemas.openxmlformats.org/officeDocument/2006/relationships/image" Target="../media/image1595.png"/><Relationship Id="rId152" Type="http://schemas.openxmlformats.org/officeDocument/2006/relationships/customXml" Target="../ink/ink8884.xml"/><Relationship Id="rId194" Type="http://schemas.openxmlformats.org/officeDocument/2006/relationships/customXml" Target="../ink/ink8922.xml"/><Relationship Id="rId208" Type="http://schemas.openxmlformats.org/officeDocument/2006/relationships/customXml" Target="../ink/ink8931.xml"/><Relationship Id="rId415" Type="http://schemas.openxmlformats.org/officeDocument/2006/relationships/image" Target="../media/image1547.png"/><Relationship Id="rId457" Type="http://schemas.openxmlformats.org/officeDocument/2006/relationships/image" Target="../media/image1568.png"/><Relationship Id="rId261" Type="http://schemas.openxmlformats.org/officeDocument/2006/relationships/customXml" Target="../ink/ink8977.xml"/><Relationship Id="rId499" Type="http://schemas.openxmlformats.org/officeDocument/2006/relationships/customXml" Target="../ink/ink9104.xml"/><Relationship Id="rId14" Type="http://schemas.openxmlformats.org/officeDocument/2006/relationships/image" Target="../media/image1314.png"/><Relationship Id="rId56" Type="http://schemas.openxmlformats.org/officeDocument/2006/relationships/customXml" Target="../ink/ink8806.xml"/><Relationship Id="rId317" Type="http://schemas.openxmlformats.org/officeDocument/2006/relationships/image" Target="../media/image1495.png"/><Relationship Id="rId359" Type="http://schemas.openxmlformats.org/officeDocument/2006/relationships/image" Target="../media/image1519.png"/><Relationship Id="rId524" Type="http://schemas.openxmlformats.org/officeDocument/2006/relationships/customXml" Target="../ink/ink9117.xml"/><Relationship Id="rId566" Type="http://schemas.openxmlformats.org/officeDocument/2006/relationships/customXml" Target="../ink/ink9138.xml"/><Relationship Id="rId98" Type="http://schemas.openxmlformats.org/officeDocument/2006/relationships/customXml" Target="../ink/ink8840.xml"/><Relationship Id="rId121" Type="http://schemas.openxmlformats.org/officeDocument/2006/relationships/customXml" Target="../ink/ink8857.xml"/><Relationship Id="rId163" Type="http://schemas.openxmlformats.org/officeDocument/2006/relationships/customXml" Target="../ink/ink8895.xml"/><Relationship Id="rId219" Type="http://schemas.openxmlformats.org/officeDocument/2006/relationships/customXml" Target="../ink/ink8940.xml"/><Relationship Id="rId370" Type="http://schemas.openxmlformats.org/officeDocument/2006/relationships/customXml" Target="../ink/ink9039.xml"/><Relationship Id="rId426" Type="http://schemas.openxmlformats.org/officeDocument/2006/relationships/customXml" Target="../ink/ink9067.xml"/><Relationship Id="rId230" Type="http://schemas.openxmlformats.org/officeDocument/2006/relationships/customXml" Target="../ink/ink8947.xml"/><Relationship Id="rId468" Type="http://schemas.openxmlformats.org/officeDocument/2006/relationships/customXml" Target="../ink/ink9088.xml"/><Relationship Id="rId25" Type="http://schemas.openxmlformats.org/officeDocument/2006/relationships/image" Target="../media/image1319.png"/><Relationship Id="rId67" Type="http://schemas.openxmlformats.org/officeDocument/2006/relationships/image" Target="../media/image1327.png"/><Relationship Id="rId272" Type="http://schemas.openxmlformats.org/officeDocument/2006/relationships/customXml" Target="../ink/ink8988.xml"/><Relationship Id="rId328" Type="http://schemas.openxmlformats.org/officeDocument/2006/relationships/customXml" Target="../ink/ink9018.xml"/><Relationship Id="rId535" Type="http://schemas.openxmlformats.org/officeDocument/2006/relationships/image" Target="../media/image1606.png"/><Relationship Id="rId577" Type="http://schemas.openxmlformats.org/officeDocument/2006/relationships/image" Target="../media/image1630.png"/><Relationship Id="rId132" Type="http://schemas.openxmlformats.org/officeDocument/2006/relationships/customXml" Target="../ink/ink8864.xml"/><Relationship Id="rId174" Type="http://schemas.openxmlformats.org/officeDocument/2006/relationships/customXml" Target="../ink/ink8906.xml"/><Relationship Id="rId381" Type="http://schemas.openxmlformats.org/officeDocument/2006/relationships/image" Target="../media/image1530.png"/><Relationship Id="rId241" Type="http://schemas.openxmlformats.org/officeDocument/2006/relationships/customXml" Target="../ink/ink8957.xml"/><Relationship Id="rId437" Type="http://schemas.openxmlformats.org/officeDocument/2006/relationships/image" Target="../media/image1558.png"/><Relationship Id="rId479" Type="http://schemas.openxmlformats.org/officeDocument/2006/relationships/image" Target="../media/image1579.png"/><Relationship Id="rId36" Type="http://schemas.openxmlformats.org/officeDocument/2006/relationships/image" Target="../media/image1321.png"/><Relationship Id="rId283" Type="http://schemas.openxmlformats.org/officeDocument/2006/relationships/image" Target="../media/image1478.png"/><Relationship Id="rId339" Type="http://schemas.openxmlformats.org/officeDocument/2006/relationships/image" Target="../media/image1507.png"/><Relationship Id="rId490" Type="http://schemas.openxmlformats.org/officeDocument/2006/relationships/image" Target="../media/image1584.png"/><Relationship Id="rId504" Type="http://schemas.openxmlformats.org/officeDocument/2006/relationships/customXml" Target="../ink/ink9107.xml"/><Relationship Id="rId546" Type="http://schemas.openxmlformats.org/officeDocument/2006/relationships/customXml" Target="../ink/ink9128.xml"/><Relationship Id="rId78" Type="http://schemas.openxmlformats.org/officeDocument/2006/relationships/customXml" Target="../ink/ink8825.xml"/><Relationship Id="rId101" Type="http://schemas.openxmlformats.org/officeDocument/2006/relationships/customXml" Target="../ink/ink8843.xml"/><Relationship Id="rId143" Type="http://schemas.openxmlformats.org/officeDocument/2006/relationships/customXml" Target="../ink/ink8875.xml"/><Relationship Id="rId185" Type="http://schemas.openxmlformats.org/officeDocument/2006/relationships/image" Target="../media/image1347.png"/><Relationship Id="rId350" Type="http://schemas.openxmlformats.org/officeDocument/2006/relationships/customXml" Target="../ink/ink9029.xml"/><Relationship Id="rId406" Type="http://schemas.openxmlformats.org/officeDocument/2006/relationships/customXml" Target="../ink/ink9057.xml"/><Relationship Id="rId588" Type="http://schemas.openxmlformats.org/officeDocument/2006/relationships/customXml" Target="../ink/ink9149.xml"/><Relationship Id="rId9" Type="http://schemas.openxmlformats.org/officeDocument/2006/relationships/customXml" Target="../ink/ink8775.xml"/><Relationship Id="rId210" Type="http://schemas.openxmlformats.org/officeDocument/2006/relationships/customXml" Target="../ink/ink8933.xml"/><Relationship Id="rId392" Type="http://schemas.openxmlformats.org/officeDocument/2006/relationships/customXml" Target="../ink/ink9050.xml"/><Relationship Id="rId448" Type="http://schemas.openxmlformats.org/officeDocument/2006/relationships/customXml" Target="../ink/ink9078.xml"/><Relationship Id="rId252" Type="http://schemas.openxmlformats.org/officeDocument/2006/relationships/customXml" Target="../ink/ink8968.xml"/><Relationship Id="rId294" Type="http://schemas.openxmlformats.org/officeDocument/2006/relationships/customXml" Target="../ink/ink9001.xml"/><Relationship Id="rId308" Type="http://schemas.openxmlformats.org/officeDocument/2006/relationships/customXml" Target="../ink/ink9008.xml"/><Relationship Id="rId515" Type="http://schemas.openxmlformats.org/officeDocument/2006/relationships/image" Target="../media/image1596.png"/><Relationship Id="rId47" Type="http://schemas.openxmlformats.org/officeDocument/2006/relationships/image" Target="../media/image1324.png"/><Relationship Id="rId89" Type="http://schemas.openxmlformats.org/officeDocument/2006/relationships/customXml" Target="../ink/ink8834.xml"/><Relationship Id="rId112" Type="http://schemas.openxmlformats.org/officeDocument/2006/relationships/customXml" Target="../ink/ink8851.xml"/><Relationship Id="rId154" Type="http://schemas.openxmlformats.org/officeDocument/2006/relationships/customXml" Target="../ink/ink8886.xml"/><Relationship Id="rId361" Type="http://schemas.openxmlformats.org/officeDocument/2006/relationships/image" Target="../media/image1520.png"/><Relationship Id="rId557" Type="http://schemas.openxmlformats.org/officeDocument/2006/relationships/image" Target="../media/image1621.png"/><Relationship Id="rId196" Type="http://schemas.openxmlformats.org/officeDocument/2006/relationships/customXml" Target="../ink/ink8923.xml"/><Relationship Id="rId417" Type="http://schemas.openxmlformats.org/officeDocument/2006/relationships/image" Target="../media/image1548.png"/><Relationship Id="rId459" Type="http://schemas.openxmlformats.org/officeDocument/2006/relationships/image" Target="../media/image1569.png"/><Relationship Id="rId16" Type="http://schemas.openxmlformats.org/officeDocument/2006/relationships/image" Target="../media/image1315.png"/><Relationship Id="rId221" Type="http://schemas.openxmlformats.org/officeDocument/2006/relationships/customXml" Target="../ink/ink8941.xml"/><Relationship Id="rId263" Type="http://schemas.openxmlformats.org/officeDocument/2006/relationships/customXml" Target="../ink/ink8979.xml"/><Relationship Id="rId319" Type="http://schemas.openxmlformats.org/officeDocument/2006/relationships/image" Target="../media/image1496.png"/><Relationship Id="rId470" Type="http://schemas.openxmlformats.org/officeDocument/2006/relationships/customXml" Target="../ink/ink9089.xml"/><Relationship Id="rId526" Type="http://schemas.openxmlformats.org/officeDocument/2006/relationships/customXml" Target="../ink/ink9118.xml"/><Relationship Id="rId58" Type="http://schemas.openxmlformats.org/officeDocument/2006/relationships/customXml" Target="../ink/ink8808.xml"/><Relationship Id="rId123" Type="http://schemas.openxmlformats.org/officeDocument/2006/relationships/customXml" Target="../ink/ink8859.xml"/><Relationship Id="rId330" Type="http://schemas.openxmlformats.org/officeDocument/2006/relationships/customXml" Target="../ink/ink9019.xml"/><Relationship Id="rId568" Type="http://schemas.openxmlformats.org/officeDocument/2006/relationships/customXml" Target="../ink/ink9139.xml"/><Relationship Id="rId165" Type="http://schemas.openxmlformats.org/officeDocument/2006/relationships/customXml" Target="../ink/ink8897.xml"/><Relationship Id="rId372" Type="http://schemas.openxmlformats.org/officeDocument/2006/relationships/customXml" Target="../ink/ink9040.xml"/><Relationship Id="rId428" Type="http://schemas.openxmlformats.org/officeDocument/2006/relationships/customXml" Target="../ink/ink9068.xml"/><Relationship Id="rId232" Type="http://schemas.openxmlformats.org/officeDocument/2006/relationships/customXml" Target="../ink/ink8948.xml"/><Relationship Id="rId274" Type="http://schemas.openxmlformats.org/officeDocument/2006/relationships/customXml" Target="../ink/ink8990.xml"/><Relationship Id="rId481" Type="http://schemas.openxmlformats.org/officeDocument/2006/relationships/customXml" Target="../ink/ink9095.xml"/><Relationship Id="rId27" Type="http://schemas.openxmlformats.org/officeDocument/2006/relationships/customXml" Target="../ink/ink8784.xml"/><Relationship Id="rId69" Type="http://schemas.openxmlformats.org/officeDocument/2006/relationships/customXml" Target="../ink/ink8818.xml"/><Relationship Id="rId134" Type="http://schemas.openxmlformats.org/officeDocument/2006/relationships/customXml" Target="../ink/ink8866.xml"/><Relationship Id="rId537" Type="http://schemas.openxmlformats.org/officeDocument/2006/relationships/image" Target="../media/image1607.png"/><Relationship Id="rId579" Type="http://schemas.openxmlformats.org/officeDocument/2006/relationships/image" Target="../media/image1631.png"/><Relationship Id="rId80" Type="http://schemas.openxmlformats.org/officeDocument/2006/relationships/customXml" Target="../ink/ink8827.xml"/><Relationship Id="rId176" Type="http://schemas.openxmlformats.org/officeDocument/2006/relationships/customXml" Target="../ink/ink8907.xml"/><Relationship Id="rId341" Type="http://schemas.openxmlformats.org/officeDocument/2006/relationships/image" Target="../media/image1508.png"/><Relationship Id="rId383" Type="http://schemas.openxmlformats.org/officeDocument/2006/relationships/image" Target="../media/image1531.png"/><Relationship Id="rId439" Type="http://schemas.openxmlformats.org/officeDocument/2006/relationships/image" Target="../media/image1559.png"/><Relationship Id="rId590" Type="http://schemas.openxmlformats.org/officeDocument/2006/relationships/customXml" Target="../ink/ink9150.xml"/><Relationship Id="rId201" Type="http://schemas.openxmlformats.org/officeDocument/2006/relationships/customXml" Target="../ink/ink8926.xml"/><Relationship Id="rId243" Type="http://schemas.openxmlformats.org/officeDocument/2006/relationships/customXml" Target="../ink/ink8959.xml"/><Relationship Id="rId285" Type="http://schemas.openxmlformats.org/officeDocument/2006/relationships/image" Target="../media/image1479.png"/><Relationship Id="rId450" Type="http://schemas.openxmlformats.org/officeDocument/2006/relationships/customXml" Target="../ink/ink9079.xml"/><Relationship Id="rId506" Type="http://schemas.openxmlformats.org/officeDocument/2006/relationships/customXml" Target="../ink/ink9108.xml"/><Relationship Id="rId38" Type="http://schemas.openxmlformats.org/officeDocument/2006/relationships/customXml" Target="../ink/ink8793.xml"/><Relationship Id="rId103" Type="http://schemas.openxmlformats.org/officeDocument/2006/relationships/image" Target="../media/image1335.png"/><Relationship Id="rId310" Type="http://schemas.openxmlformats.org/officeDocument/2006/relationships/customXml" Target="../ink/ink9009.xml"/><Relationship Id="rId492" Type="http://schemas.openxmlformats.org/officeDocument/2006/relationships/image" Target="../media/image1585.png"/><Relationship Id="rId548" Type="http://schemas.openxmlformats.org/officeDocument/2006/relationships/customXml" Target="../ink/ink9129.xml"/><Relationship Id="rId91" Type="http://schemas.openxmlformats.org/officeDocument/2006/relationships/customXml" Target="../ink/ink8835.xml"/><Relationship Id="rId145" Type="http://schemas.openxmlformats.org/officeDocument/2006/relationships/customXml" Target="../ink/ink8877.xml"/><Relationship Id="rId187" Type="http://schemas.openxmlformats.org/officeDocument/2006/relationships/customXml" Target="../ink/ink8916.xml"/><Relationship Id="rId352" Type="http://schemas.openxmlformats.org/officeDocument/2006/relationships/customXml" Target="../ink/ink9030.xml"/><Relationship Id="rId394" Type="http://schemas.openxmlformats.org/officeDocument/2006/relationships/customXml" Target="../ink/ink9051.xml"/><Relationship Id="rId408" Type="http://schemas.openxmlformats.org/officeDocument/2006/relationships/customXml" Target="../ink/ink9058.xml"/><Relationship Id="rId212" Type="http://schemas.openxmlformats.org/officeDocument/2006/relationships/image" Target="../media/image1355.png"/><Relationship Id="rId254" Type="http://schemas.openxmlformats.org/officeDocument/2006/relationships/customXml" Target="../ink/ink8970.xml"/><Relationship Id="rId49" Type="http://schemas.openxmlformats.org/officeDocument/2006/relationships/customXml" Target="../ink/ink8801.xml"/><Relationship Id="rId114" Type="http://schemas.openxmlformats.org/officeDocument/2006/relationships/customXml" Target="../ink/ink8852.xml"/><Relationship Id="rId296" Type="http://schemas.openxmlformats.org/officeDocument/2006/relationships/customXml" Target="../ink/ink9002.xml"/><Relationship Id="rId461" Type="http://schemas.openxmlformats.org/officeDocument/2006/relationships/image" Target="../media/image1570.png"/><Relationship Id="rId517" Type="http://schemas.openxmlformats.org/officeDocument/2006/relationships/image" Target="../media/image1597.png"/><Relationship Id="rId559" Type="http://schemas.openxmlformats.org/officeDocument/2006/relationships/image" Target="../media/image1622.png"/><Relationship Id="rId60" Type="http://schemas.openxmlformats.org/officeDocument/2006/relationships/customXml" Target="../ink/ink8810.xml"/><Relationship Id="rId156" Type="http://schemas.openxmlformats.org/officeDocument/2006/relationships/customXml" Target="../ink/ink8888.xml"/><Relationship Id="rId198" Type="http://schemas.openxmlformats.org/officeDocument/2006/relationships/customXml" Target="../ink/ink8924.xml"/><Relationship Id="rId321" Type="http://schemas.openxmlformats.org/officeDocument/2006/relationships/image" Target="../media/image1497.png"/><Relationship Id="rId363" Type="http://schemas.openxmlformats.org/officeDocument/2006/relationships/image" Target="../media/image1521.png"/><Relationship Id="rId419" Type="http://schemas.openxmlformats.org/officeDocument/2006/relationships/image" Target="../media/image1549.png"/><Relationship Id="rId570" Type="http://schemas.openxmlformats.org/officeDocument/2006/relationships/customXml" Target="../ink/ink9140.xml"/><Relationship Id="rId223" Type="http://schemas.openxmlformats.org/officeDocument/2006/relationships/customXml" Target="../ink/ink8942.xml"/><Relationship Id="rId430" Type="http://schemas.openxmlformats.org/officeDocument/2006/relationships/customXml" Target="../ink/ink9069.xml"/><Relationship Id="rId18" Type="http://schemas.openxmlformats.org/officeDocument/2006/relationships/image" Target="../media/image1316.png"/><Relationship Id="rId265" Type="http://schemas.openxmlformats.org/officeDocument/2006/relationships/customXml" Target="../ink/ink8981.xml"/><Relationship Id="rId472" Type="http://schemas.openxmlformats.org/officeDocument/2006/relationships/customXml" Target="../ink/ink9090.xml"/><Relationship Id="rId528" Type="http://schemas.openxmlformats.org/officeDocument/2006/relationships/customXml" Target="../ink/ink9119.xml"/><Relationship Id="rId125" Type="http://schemas.openxmlformats.org/officeDocument/2006/relationships/customXml" Target="../ink/ink8860.xml"/><Relationship Id="rId167" Type="http://schemas.openxmlformats.org/officeDocument/2006/relationships/customXml" Target="../ink/ink8899.xml"/><Relationship Id="rId332" Type="http://schemas.openxmlformats.org/officeDocument/2006/relationships/customXml" Target="../ink/ink9020.xml"/><Relationship Id="rId374" Type="http://schemas.openxmlformats.org/officeDocument/2006/relationships/customXml" Target="../ink/ink9041.xml"/><Relationship Id="rId581" Type="http://schemas.openxmlformats.org/officeDocument/2006/relationships/image" Target="../media/image1632.png"/><Relationship Id="rId71" Type="http://schemas.openxmlformats.org/officeDocument/2006/relationships/customXml" Target="../ink/ink8820.xml"/><Relationship Id="rId234" Type="http://schemas.openxmlformats.org/officeDocument/2006/relationships/customXml" Target="../ink/ink8950.xml"/><Relationship Id="rId2" Type="http://schemas.openxmlformats.org/officeDocument/2006/relationships/customXml" Target="../ink/ink8772.xml"/><Relationship Id="rId29" Type="http://schemas.openxmlformats.org/officeDocument/2006/relationships/image" Target="../media/image1320.png"/><Relationship Id="rId276" Type="http://schemas.openxmlformats.org/officeDocument/2006/relationships/customXml" Target="../ink/ink8992.xml"/><Relationship Id="rId441" Type="http://schemas.openxmlformats.org/officeDocument/2006/relationships/image" Target="../media/image1560.png"/><Relationship Id="rId483" Type="http://schemas.openxmlformats.org/officeDocument/2006/relationships/customXml" Target="../ink/ink9096.xml"/><Relationship Id="rId539" Type="http://schemas.openxmlformats.org/officeDocument/2006/relationships/image" Target="../media/image1608.png"/><Relationship Id="rId40" Type="http://schemas.openxmlformats.org/officeDocument/2006/relationships/image" Target="../media/image1322.png"/><Relationship Id="rId136" Type="http://schemas.openxmlformats.org/officeDocument/2006/relationships/customXml" Target="../ink/ink8868.xml"/><Relationship Id="rId178" Type="http://schemas.openxmlformats.org/officeDocument/2006/relationships/customXml" Target="../ink/ink8909.xml"/><Relationship Id="rId301" Type="http://schemas.openxmlformats.org/officeDocument/2006/relationships/image" Target="../media/image1487.png"/><Relationship Id="rId343" Type="http://schemas.openxmlformats.org/officeDocument/2006/relationships/image" Target="../media/image1509.png"/><Relationship Id="rId550" Type="http://schemas.openxmlformats.org/officeDocument/2006/relationships/customXml" Target="../ink/ink9130.xml"/><Relationship Id="rId82" Type="http://schemas.openxmlformats.org/officeDocument/2006/relationships/customXml" Target="../ink/ink8829.xml"/><Relationship Id="rId203" Type="http://schemas.openxmlformats.org/officeDocument/2006/relationships/customXml" Target="../ink/ink8927.xml"/><Relationship Id="rId385" Type="http://schemas.openxmlformats.org/officeDocument/2006/relationships/image" Target="../media/image1532.png"/><Relationship Id="rId592" Type="http://schemas.openxmlformats.org/officeDocument/2006/relationships/customXml" Target="../ink/ink9151.xml"/><Relationship Id="rId245" Type="http://schemas.openxmlformats.org/officeDocument/2006/relationships/customXml" Target="../ink/ink8961.xml"/><Relationship Id="rId287" Type="http://schemas.openxmlformats.org/officeDocument/2006/relationships/image" Target="../media/image1480.png"/><Relationship Id="rId410" Type="http://schemas.openxmlformats.org/officeDocument/2006/relationships/customXml" Target="../ink/ink9059.xml"/><Relationship Id="rId452" Type="http://schemas.openxmlformats.org/officeDocument/2006/relationships/customXml" Target="../ink/ink9080.xml"/><Relationship Id="rId494" Type="http://schemas.openxmlformats.org/officeDocument/2006/relationships/image" Target="../media/image1586.png"/><Relationship Id="rId508" Type="http://schemas.openxmlformats.org/officeDocument/2006/relationships/customXml" Target="../ink/ink9109.xml"/><Relationship Id="rId105" Type="http://schemas.openxmlformats.org/officeDocument/2006/relationships/customXml" Target="../ink/ink8846.xml"/><Relationship Id="rId147" Type="http://schemas.openxmlformats.org/officeDocument/2006/relationships/customXml" Target="../ink/ink8879.xml"/><Relationship Id="rId312" Type="http://schemas.openxmlformats.org/officeDocument/2006/relationships/customXml" Target="../ink/ink9010.xml"/><Relationship Id="rId354" Type="http://schemas.openxmlformats.org/officeDocument/2006/relationships/customXml" Target="../ink/ink9031.xml"/><Relationship Id="rId51" Type="http://schemas.openxmlformats.org/officeDocument/2006/relationships/image" Target="../media/image1325.png"/><Relationship Id="rId93" Type="http://schemas.openxmlformats.org/officeDocument/2006/relationships/image" Target="../media/image1333.png"/><Relationship Id="rId189" Type="http://schemas.openxmlformats.org/officeDocument/2006/relationships/customXml" Target="../ink/ink8918.xml"/><Relationship Id="rId396" Type="http://schemas.openxmlformats.org/officeDocument/2006/relationships/customXml" Target="../ink/ink9052.xml"/><Relationship Id="rId561" Type="http://schemas.openxmlformats.org/officeDocument/2006/relationships/image" Target="../media/image1623.png"/><Relationship Id="rId214" Type="http://schemas.openxmlformats.org/officeDocument/2006/relationships/customXml" Target="../ink/ink8936.xml"/><Relationship Id="rId256" Type="http://schemas.openxmlformats.org/officeDocument/2006/relationships/customXml" Target="../ink/ink8972.xml"/><Relationship Id="rId298" Type="http://schemas.openxmlformats.org/officeDocument/2006/relationships/customXml" Target="../ink/ink9003.xml"/><Relationship Id="rId421" Type="http://schemas.openxmlformats.org/officeDocument/2006/relationships/image" Target="../media/image1550.png"/><Relationship Id="rId463" Type="http://schemas.openxmlformats.org/officeDocument/2006/relationships/image" Target="../media/image1571.png"/><Relationship Id="rId519" Type="http://schemas.openxmlformats.org/officeDocument/2006/relationships/image" Target="../media/image1598.png"/><Relationship Id="rId116" Type="http://schemas.openxmlformats.org/officeDocument/2006/relationships/customXml" Target="../ink/ink8853.xml"/><Relationship Id="rId158" Type="http://schemas.openxmlformats.org/officeDocument/2006/relationships/customXml" Target="../ink/ink8890.xml"/><Relationship Id="rId323" Type="http://schemas.openxmlformats.org/officeDocument/2006/relationships/image" Target="../media/image1498.png"/><Relationship Id="rId530" Type="http://schemas.openxmlformats.org/officeDocument/2006/relationships/customXml" Target="../ink/ink9120.xml"/><Relationship Id="rId20" Type="http://schemas.openxmlformats.org/officeDocument/2006/relationships/image" Target="../media/image1317.png"/><Relationship Id="rId62" Type="http://schemas.openxmlformats.org/officeDocument/2006/relationships/customXml" Target="../ink/ink8812.xml"/><Relationship Id="rId365" Type="http://schemas.openxmlformats.org/officeDocument/2006/relationships/image" Target="../media/image1522.png"/><Relationship Id="rId572" Type="http://schemas.openxmlformats.org/officeDocument/2006/relationships/customXml" Target="../ink/ink9141.xml"/><Relationship Id="rId225" Type="http://schemas.openxmlformats.org/officeDocument/2006/relationships/customXml" Target="../ink/ink8943.xml"/><Relationship Id="rId267" Type="http://schemas.openxmlformats.org/officeDocument/2006/relationships/customXml" Target="../ink/ink8983.xml"/><Relationship Id="rId432" Type="http://schemas.openxmlformats.org/officeDocument/2006/relationships/customXml" Target="../ink/ink9070.xml"/><Relationship Id="rId474" Type="http://schemas.openxmlformats.org/officeDocument/2006/relationships/customXml" Target="../ink/ink9091.xml"/><Relationship Id="rId127" Type="http://schemas.openxmlformats.org/officeDocument/2006/relationships/customXml" Target="../ink/ink8861.xml"/><Relationship Id="rId31" Type="http://schemas.openxmlformats.org/officeDocument/2006/relationships/customXml" Target="../ink/ink8787.xml"/><Relationship Id="rId73" Type="http://schemas.openxmlformats.org/officeDocument/2006/relationships/customXml" Target="../ink/ink8822.xml"/><Relationship Id="rId169" Type="http://schemas.openxmlformats.org/officeDocument/2006/relationships/customXml" Target="../ink/ink8901.xml"/><Relationship Id="rId334" Type="http://schemas.openxmlformats.org/officeDocument/2006/relationships/customXml" Target="../ink/ink9021.xml"/><Relationship Id="rId376" Type="http://schemas.openxmlformats.org/officeDocument/2006/relationships/customXml" Target="../ink/ink9042.xml"/><Relationship Id="rId541" Type="http://schemas.openxmlformats.org/officeDocument/2006/relationships/image" Target="../media/image1609.png"/><Relationship Id="rId583" Type="http://schemas.openxmlformats.org/officeDocument/2006/relationships/image" Target="../media/image1633.png"/><Relationship Id="rId4" Type="http://schemas.openxmlformats.org/officeDocument/2006/relationships/customXml" Target="../ink/ink8773.xml"/><Relationship Id="rId180" Type="http://schemas.openxmlformats.org/officeDocument/2006/relationships/customXml" Target="../ink/ink8911.xml"/><Relationship Id="rId236" Type="http://schemas.openxmlformats.org/officeDocument/2006/relationships/customXml" Target="../ink/ink8952.xml"/><Relationship Id="rId278" Type="http://schemas.openxmlformats.org/officeDocument/2006/relationships/customXml" Target="../ink/ink8993.xml"/><Relationship Id="rId401" Type="http://schemas.openxmlformats.org/officeDocument/2006/relationships/image" Target="../media/image1540.png"/><Relationship Id="rId443" Type="http://schemas.openxmlformats.org/officeDocument/2006/relationships/image" Target="../media/image1561.png"/><Relationship Id="rId303" Type="http://schemas.openxmlformats.org/officeDocument/2006/relationships/image" Target="../media/image1488.png"/><Relationship Id="rId485" Type="http://schemas.openxmlformats.org/officeDocument/2006/relationships/customXml" Target="../ink/ink9097.xml"/><Relationship Id="rId42" Type="http://schemas.openxmlformats.org/officeDocument/2006/relationships/customXml" Target="../ink/ink8796.xml"/><Relationship Id="rId84" Type="http://schemas.openxmlformats.org/officeDocument/2006/relationships/customXml" Target="../ink/ink8831.xml"/><Relationship Id="rId138" Type="http://schemas.openxmlformats.org/officeDocument/2006/relationships/customXml" Target="../ink/ink8870.xml"/><Relationship Id="rId345" Type="http://schemas.openxmlformats.org/officeDocument/2006/relationships/image" Target="../media/image1511.png"/><Relationship Id="rId387" Type="http://schemas.openxmlformats.org/officeDocument/2006/relationships/image" Target="../media/image1533.png"/><Relationship Id="rId510" Type="http://schemas.openxmlformats.org/officeDocument/2006/relationships/customXml" Target="../ink/ink9110.xml"/><Relationship Id="rId552" Type="http://schemas.openxmlformats.org/officeDocument/2006/relationships/customXml" Target="../ink/ink9131.xml"/><Relationship Id="rId594" Type="http://schemas.openxmlformats.org/officeDocument/2006/relationships/customXml" Target="../ink/ink9152.xml"/><Relationship Id="rId191" Type="http://schemas.openxmlformats.org/officeDocument/2006/relationships/customXml" Target="../ink/ink8920.xml"/><Relationship Id="rId205" Type="http://schemas.openxmlformats.org/officeDocument/2006/relationships/customXml" Target="../ink/ink8928.xml"/><Relationship Id="rId247" Type="http://schemas.openxmlformats.org/officeDocument/2006/relationships/customXml" Target="../ink/ink8963.xml"/><Relationship Id="rId412" Type="http://schemas.openxmlformats.org/officeDocument/2006/relationships/customXml" Target="../ink/ink9060.xml"/><Relationship Id="rId107" Type="http://schemas.openxmlformats.org/officeDocument/2006/relationships/image" Target="../media/image1336.png"/><Relationship Id="rId289" Type="http://schemas.openxmlformats.org/officeDocument/2006/relationships/image" Target="../media/image1481.png"/><Relationship Id="rId454" Type="http://schemas.openxmlformats.org/officeDocument/2006/relationships/customXml" Target="../ink/ink9081.xml"/><Relationship Id="rId496" Type="http://schemas.openxmlformats.org/officeDocument/2006/relationships/image" Target="../media/image1587.png"/><Relationship Id="rId11" Type="http://schemas.openxmlformats.org/officeDocument/2006/relationships/customXml" Target="../ink/ink8776.xml"/><Relationship Id="rId53" Type="http://schemas.openxmlformats.org/officeDocument/2006/relationships/image" Target="../media/image1326.png"/><Relationship Id="rId149" Type="http://schemas.openxmlformats.org/officeDocument/2006/relationships/customXml" Target="../ink/ink8881.xml"/><Relationship Id="rId314" Type="http://schemas.openxmlformats.org/officeDocument/2006/relationships/customXml" Target="../ink/ink9011.xml"/><Relationship Id="rId356" Type="http://schemas.openxmlformats.org/officeDocument/2006/relationships/customXml" Target="../ink/ink9032.xml"/><Relationship Id="rId398" Type="http://schemas.openxmlformats.org/officeDocument/2006/relationships/customXml" Target="../ink/ink9053.xml"/><Relationship Id="rId521" Type="http://schemas.openxmlformats.org/officeDocument/2006/relationships/image" Target="../media/image1599.png"/><Relationship Id="rId563" Type="http://schemas.openxmlformats.org/officeDocument/2006/relationships/image" Target="../media/image1624.png"/><Relationship Id="rId95" Type="http://schemas.openxmlformats.org/officeDocument/2006/relationships/image" Target="../media/image1334.png"/><Relationship Id="rId160" Type="http://schemas.openxmlformats.org/officeDocument/2006/relationships/customXml" Target="../ink/ink8892.xml"/><Relationship Id="rId216" Type="http://schemas.openxmlformats.org/officeDocument/2006/relationships/image" Target="../media/image1356.png"/><Relationship Id="rId423" Type="http://schemas.openxmlformats.org/officeDocument/2006/relationships/image" Target="../media/image1551.png"/><Relationship Id="rId258" Type="http://schemas.openxmlformats.org/officeDocument/2006/relationships/customXml" Target="../ink/ink8974.xml"/><Relationship Id="rId465" Type="http://schemas.openxmlformats.org/officeDocument/2006/relationships/image" Target="../media/image1572.png"/><Relationship Id="rId22" Type="http://schemas.openxmlformats.org/officeDocument/2006/relationships/image" Target="../media/image1318.png"/><Relationship Id="rId64" Type="http://schemas.openxmlformats.org/officeDocument/2006/relationships/customXml" Target="../ink/ink8814.xml"/><Relationship Id="rId118" Type="http://schemas.openxmlformats.org/officeDocument/2006/relationships/customXml" Target="../ink/ink8855.xml"/><Relationship Id="rId325" Type="http://schemas.openxmlformats.org/officeDocument/2006/relationships/image" Target="../media/image1499.png"/><Relationship Id="rId367" Type="http://schemas.openxmlformats.org/officeDocument/2006/relationships/image" Target="../media/image1523.png"/><Relationship Id="rId532" Type="http://schemas.openxmlformats.org/officeDocument/2006/relationships/customXml" Target="../ink/ink9121.xml"/><Relationship Id="rId574" Type="http://schemas.openxmlformats.org/officeDocument/2006/relationships/customXml" Target="../ink/ink9142.xml"/><Relationship Id="rId171" Type="http://schemas.openxmlformats.org/officeDocument/2006/relationships/customXml" Target="../ink/ink8903.xml"/><Relationship Id="rId227" Type="http://schemas.openxmlformats.org/officeDocument/2006/relationships/customXml" Target="../ink/ink8945.xml"/><Relationship Id="rId269" Type="http://schemas.openxmlformats.org/officeDocument/2006/relationships/customXml" Target="../ink/ink8985.xml"/><Relationship Id="rId434" Type="http://schemas.openxmlformats.org/officeDocument/2006/relationships/customXml" Target="../ink/ink9071.xml"/><Relationship Id="rId476" Type="http://schemas.openxmlformats.org/officeDocument/2006/relationships/customXml" Target="../ink/ink9092.xml"/><Relationship Id="rId33" Type="http://schemas.openxmlformats.org/officeDocument/2006/relationships/customXml" Target="../ink/ink8789.xml"/><Relationship Id="rId129" Type="http://schemas.openxmlformats.org/officeDocument/2006/relationships/customXml" Target="../ink/ink8862.xml"/><Relationship Id="rId280" Type="http://schemas.openxmlformats.org/officeDocument/2006/relationships/customXml" Target="../ink/ink8994.xml"/><Relationship Id="rId336" Type="http://schemas.openxmlformats.org/officeDocument/2006/relationships/customXml" Target="../ink/ink9022.xml"/><Relationship Id="rId501" Type="http://schemas.openxmlformats.org/officeDocument/2006/relationships/customXml" Target="../ink/ink9105.xml"/><Relationship Id="rId543" Type="http://schemas.openxmlformats.org/officeDocument/2006/relationships/image" Target="../media/image1613.png"/><Relationship Id="rId75" Type="http://schemas.openxmlformats.org/officeDocument/2006/relationships/customXml" Target="../ink/ink8823.xml"/><Relationship Id="rId140" Type="http://schemas.openxmlformats.org/officeDocument/2006/relationships/customXml" Target="../ink/ink8872.xml"/><Relationship Id="rId182" Type="http://schemas.openxmlformats.org/officeDocument/2006/relationships/image" Target="../media/image1346.png"/><Relationship Id="rId378" Type="http://schemas.openxmlformats.org/officeDocument/2006/relationships/customXml" Target="../ink/ink9043.xml"/><Relationship Id="rId403" Type="http://schemas.openxmlformats.org/officeDocument/2006/relationships/image" Target="../media/image1541.png"/><Relationship Id="rId585" Type="http://schemas.openxmlformats.org/officeDocument/2006/relationships/image" Target="../media/image1634.png"/><Relationship Id="rId6" Type="http://schemas.openxmlformats.org/officeDocument/2006/relationships/image" Target="../media/image3.png"/><Relationship Id="rId238" Type="http://schemas.openxmlformats.org/officeDocument/2006/relationships/customXml" Target="../ink/ink8954.xml"/><Relationship Id="rId445" Type="http://schemas.openxmlformats.org/officeDocument/2006/relationships/image" Target="../media/image1562.png"/><Relationship Id="rId487" Type="http://schemas.openxmlformats.org/officeDocument/2006/relationships/customXml" Target="../ink/ink9098.xml"/><Relationship Id="rId291" Type="http://schemas.openxmlformats.org/officeDocument/2006/relationships/image" Target="../media/image1482.png"/><Relationship Id="rId305" Type="http://schemas.openxmlformats.org/officeDocument/2006/relationships/image" Target="../media/image1489.png"/><Relationship Id="rId347" Type="http://schemas.openxmlformats.org/officeDocument/2006/relationships/image" Target="../media/image1513.png"/><Relationship Id="rId512" Type="http://schemas.openxmlformats.org/officeDocument/2006/relationships/customXml" Target="../ink/ink9111.xml"/><Relationship Id="rId44" Type="http://schemas.openxmlformats.org/officeDocument/2006/relationships/image" Target="../media/image1323.png"/><Relationship Id="rId86" Type="http://schemas.openxmlformats.org/officeDocument/2006/relationships/customXml" Target="../ink/ink8832.xml"/><Relationship Id="rId151" Type="http://schemas.openxmlformats.org/officeDocument/2006/relationships/customXml" Target="../ink/ink8883.xml"/><Relationship Id="rId389" Type="http://schemas.openxmlformats.org/officeDocument/2006/relationships/image" Target="../media/image1534.png"/><Relationship Id="rId554" Type="http://schemas.openxmlformats.org/officeDocument/2006/relationships/customXml" Target="../ink/ink9132.xml"/><Relationship Id="rId193" Type="http://schemas.openxmlformats.org/officeDocument/2006/relationships/image" Target="../media/image1348.png"/><Relationship Id="rId207" Type="http://schemas.openxmlformats.org/officeDocument/2006/relationships/customXml" Target="../ink/ink8930.xml"/><Relationship Id="rId249" Type="http://schemas.openxmlformats.org/officeDocument/2006/relationships/customXml" Target="../ink/ink8965.xml"/><Relationship Id="rId414" Type="http://schemas.openxmlformats.org/officeDocument/2006/relationships/customXml" Target="../ink/ink9061.xml"/><Relationship Id="rId456" Type="http://schemas.openxmlformats.org/officeDocument/2006/relationships/customXml" Target="../ink/ink9082.xml"/><Relationship Id="rId498" Type="http://schemas.openxmlformats.org/officeDocument/2006/relationships/image" Target="../media/image1588.png"/><Relationship Id="rId13" Type="http://schemas.openxmlformats.org/officeDocument/2006/relationships/customXml" Target="../ink/ink8777.xml"/><Relationship Id="rId109" Type="http://schemas.openxmlformats.org/officeDocument/2006/relationships/customXml" Target="../ink/ink8849.xml"/><Relationship Id="rId260" Type="http://schemas.openxmlformats.org/officeDocument/2006/relationships/customXml" Target="../ink/ink8976.xml"/><Relationship Id="rId316" Type="http://schemas.openxmlformats.org/officeDocument/2006/relationships/customXml" Target="../ink/ink9012.xml"/><Relationship Id="rId523" Type="http://schemas.openxmlformats.org/officeDocument/2006/relationships/image" Target="../media/image1600.png"/><Relationship Id="rId55" Type="http://schemas.openxmlformats.org/officeDocument/2006/relationships/customXml" Target="../ink/ink8805.xml"/><Relationship Id="rId97" Type="http://schemas.openxmlformats.org/officeDocument/2006/relationships/customXml" Target="../ink/ink8839.xml"/><Relationship Id="rId120" Type="http://schemas.openxmlformats.org/officeDocument/2006/relationships/image" Target="../media/image1340.png"/><Relationship Id="rId358" Type="http://schemas.openxmlformats.org/officeDocument/2006/relationships/customXml" Target="../ink/ink9033.xml"/><Relationship Id="rId565" Type="http://schemas.openxmlformats.org/officeDocument/2006/relationships/image" Target="../media/image1625.png"/><Relationship Id="rId162" Type="http://schemas.openxmlformats.org/officeDocument/2006/relationships/customXml" Target="../ink/ink8894.xml"/><Relationship Id="rId218" Type="http://schemas.openxmlformats.org/officeDocument/2006/relationships/customXml" Target="../ink/ink8939.xml"/><Relationship Id="rId425" Type="http://schemas.openxmlformats.org/officeDocument/2006/relationships/image" Target="../media/image1552.png"/><Relationship Id="rId467" Type="http://schemas.openxmlformats.org/officeDocument/2006/relationships/image" Target="../media/image1573.png"/><Relationship Id="rId271" Type="http://schemas.openxmlformats.org/officeDocument/2006/relationships/customXml" Target="../ink/ink8987.xml"/><Relationship Id="rId24" Type="http://schemas.openxmlformats.org/officeDocument/2006/relationships/customXml" Target="../ink/ink8782.xml"/><Relationship Id="rId66" Type="http://schemas.openxmlformats.org/officeDocument/2006/relationships/customXml" Target="../ink/ink8816.xml"/><Relationship Id="rId131" Type="http://schemas.openxmlformats.org/officeDocument/2006/relationships/customXml" Target="../ink/ink8863.xml"/><Relationship Id="rId327" Type="http://schemas.openxmlformats.org/officeDocument/2006/relationships/image" Target="../media/image1501.png"/><Relationship Id="rId369" Type="http://schemas.openxmlformats.org/officeDocument/2006/relationships/image" Target="../media/image1524.png"/><Relationship Id="rId534" Type="http://schemas.openxmlformats.org/officeDocument/2006/relationships/customXml" Target="../ink/ink9122.xml"/><Relationship Id="rId576" Type="http://schemas.openxmlformats.org/officeDocument/2006/relationships/customXml" Target="../ink/ink9143.xml"/><Relationship Id="rId173" Type="http://schemas.openxmlformats.org/officeDocument/2006/relationships/customXml" Target="../ink/ink8905.xml"/><Relationship Id="rId229" Type="http://schemas.openxmlformats.org/officeDocument/2006/relationships/image" Target="../media/image1473.png"/><Relationship Id="rId380" Type="http://schemas.openxmlformats.org/officeDocument/2006/relationships/customXml" Target="../ink/ink9044.xml"/><Relationship Id="rId436" Type="http://schemas.openxmlformats.org/officeDocument/2006/relationships/customXml" Target="../ink/ink9072.xml"/><Relationship Id="rId240" Type="http://schemas.openxmlformats.org/officeDocument/2006/relationships/customXml" Target="../ink/ink8956.xml"/><Relationship Id="rId478" Type="http://schemas.openxmlformats.org/officeDocument/2006/relationships/customXml" Target="../ink/ink9093.xml"/><Relationship Id="rId35" Type="http://schemas.openxmlformats.org/officeDocument/2006/relationships/customXml" Target="../ink/ink8791.xml"/><Relationship Id="rId77" Type="http://schemas.openxmlformats.org/officeDocument/2006/relationships/image" Target="../media/image1329.png"/><Relationship Id="rId100" Type="http://schemas.openxmlformats.org/officeDocument/2006/relationships/customXml" Target="../ink/ink8842.xml"/><Relationship Id="rId282" Type="http://schemas.openxmlformats.org/officeDocument/2006/relationships/customXml" Target="../ink/ink8995.xml"/><Relationship Id="rId338" Type="http://schemas.openxmlformats.org/officeDocument/2006/relationships/customXml" Target="../ink/ink9023.xml"/><Relationship Id="rId503" Type="http://schemas.openxmlformats.org/officeDocument/2006/relationships/image" Target="../media/image1590.png"/><Relationship Id="rId545" Type="http://schemas.openxmlformats.org/officeDocument/2006/relationships/image" Target="../media/image1614.png"/><Relationship Id="rId587" Type="http://schemas.openxmlformats.org/officeDocument/2006/relationships/image" Target="../media/image1635.png"/><Relationship Id="rId8" Type="http://schemas.openxmlformats.org/officeDocument/2006/relationships/image" Target="../media/image1311.png"/><Relationship Id="rId142" Type="http://schemas.openxmlformats.org/officeDocument/2006/relationships/customXml" Target="../ink/ink8874.xml"/><Relationship Id="rId184" Type="http://schemas.openxmlformats.org/officeDocument/2006/relationships/customXml" Target="../ink/ink8914.xml"/><Relationship Id="rId391" Type="http://schemas.openxmlformats.org/officeDocument/2006/relationships/image" Target="../media/image1535.png"/><Relationship Id="rId405" Type="http://schemas.openxmlformats.org/officeDocument/2006/relationships/image" Target="../media/image1542.png"/><Relationship Id="rId447" Type="http://schemas.openxmlformats.org/officeDocument/2006/relationships/image" Target="../media/image1563.png"/><Relationship Id="rId251" Type="http://schemas.openxmlformats.org/officeDocument/2006/relationships/customXml" Target="../ink/ink8967.xml"/><Relationship Id="rId489" Type="http://schemas.openxmlformats.org/officeDocument/2006/relationships/customXml" Target="../ink/ink9099.xml"/><Relationship Id="rId46" Type="http://schemas.openxmlformats.org/officeDocument/2006/relationships/customXml" Target="../ink/ink8799.xml"/><Relationship Id="rId293" Type="http://schemas.openxmlformats.org/officeDocument/2006/relationships/image" Target="../media/image1483.png"/><Relationship Id="rId307" Type="http://schemas.openxmlformats.org/officeDocument/2006/relationships/image" Target="../media/image1490.png"/><Relationship Id="rId349" Type="http://schemas.openxmlformats.org/officeDocument/2006/relationships/image" Target="../media/image1514.png"/><Relationship Id="rId514" Type="http://schemas.openxmlformats.org/officeDocument/2006/relationships/customXml" Target="../ink/ink9112.xml"/><Relationship Id="rId556" Type="http://schemas.openxmlformats.org/officeDocument/2006/relationships/customXml" Target="../ink/ink9133.xml"/><Relationship Id="rId88" Type="http://schemas.openxmlformats.org/officeDocument/2006/relationships/customXml" Target="../ink/ink8833.xml"/><Relationship Id="rId111" Type="http://schemas.openxmlformats.org/officeDocument/2006/relationships/image" Target="../media/image1337.png"/><Relationship Id="rId153" Type="http://schemas.openxmlformats.org/officeDocument/2006/relationships/customXml" Target="../ink/ink8885.xml"/><Relationship Id="rId195" Type="http://schemas.openxmlformats.org/officeDocument/2006/relationships/image" Target="../media/image1349.png"/><Relationship Id="rId209" Type="http://schemas.openxmlformats.org/officeDocument/2006/relationships/customXml" Target="../ink/ink8932.xml"/><Relationship Id="rId360" Type="http://schemas.openxmlformats.org/officeDocument/2006/relationships/customXml" Target="../ink/ink9034.xml"/><Relationship Id="rId416" Type="http://schemas.openxmlformats.org/officeDocument/2006/relationships/customXml" Target="../ink/ink9062.xml"/><Relationship Id="rId220" Type="http://schemas.openxmlformats.org/officeDocument/2006/relationships/image" Target="../media/image1357.png"/><Relationship Id="rId458" Type="http://schemas.openxmlformats.org/officeDocument/2006/relationships/customXml" Target="../ink/ink9083.xml"/><Relationship Id="rId15" Type="http://schemas.openxmlformats.org/officeDocument/2006/relationships/customXml" Target="../ink/ink8778.xml"/><Relationship Id="rId57" Type="http://schemas.openxmlformats.org/officeDocument/2006/relationships/customXml" Target="../ink/ink8807.xml"/><Relationship Id="rId262" Type="http://schemas.openxmlformats.org/officeDocument/2006/relationships/customXml" Target="../ink/ink8978.xml"/><Relationship Id="rId318" Type="http://schemas.openxmlformats.org/officeDocument/2006/relationships/customXml" Target="../ink/ink9013.xml"/><Relationship Id="rId525" Type="http://schemas.openxmlformats.org/officeDocument/2006/relationships/image" Target="../media/image1601.png"/><Relationship Id="rId567" Type="http://schemas.openxmlformats.org/officeDocument/2006/relationships/image" Target="../media/image1626.png"/><Relationship Id="rId99" Type="http://schemas.openxmlformats.org/officeDocument/2006/relationships/customXml" Target="../ink/ink8841.xml"/><Relationship Id="rId122" Type="http://schemas.openxmlformats.org/officeDocument/2006/relationships/customXml" Target="../ink/ink8858.xml"/><Relationship Id="rId164" Type="http://schemas.openxmlformats.org/officeDocument/2006/relationships/customXml" Target="../ink/ink8896.xml"/><Relationship Id="rId371" Type="http://schemas.openxmlformats.org/officeDocument/2006/relationships/image" Target="../media/image1525.png"/><Relationship Id="rId427" Type="http://schemas.openxmlformats.org/officeDocument/2006/relationships/image" Target="../media/image1553.png"/><Relationship Id="rId469" Type="http://schemas.openxmlformats.org/officeDocument/2006/relationships/image" Target="../media/image1574.png"/><Relationship Id="rId26" Type="http://schemas.openxmlformats.org/officeDocument/2006/relationships/customXml" Target="../ink/ink8783.xml"/><Relationship Id="rId231" Type="http://schemas.openxmlformats.org/officeDocument/2006/relationships/image" Target="../media/image1474.png"/><Relationship Id="rId273" Type="http://schemas.openxmlformats.org/officeDocument/2006/relationships/customXml" Target="../ink/ink8989.xml"/><Relationship Id="rId329" Type="http://schemas.openxmlformats.org/officeDocument/2006/relationships/image" Target="../media/image1502.png"/><Relationship Id="rId480" Type="http://schemas.openxmlformats.org/officeDocument/2006/relationships/customXml" Target="../ink/ink9094.xml"/><Relationship Id="rId536" Type="http://schemas.openxmlformats.org/officeDocument/2006/relationships/customXml" Target="../ink/ink9123.xml"/><Relationship Id="rId68" Type="http://schemas.openxmlformats.org/officeDocument/2006/relationships/customXml" Target="../ink/ink8817.xml"/><Relationship Id="rId133" Type="http://schemas.openxmlformats.org/officeDocument/2006/relationships/customXml" Target="../ink/ink8865.xml"/><Relationship Id="rId175" Type="http://schemas.openxmlformats.org/officeDocument/2006/relationships/image" Target="../media/image1345.png"/><Relationship Id="rId340" Type="http://schemas.openxmlformats.org/officeDocument/2006/relationships/customXml" Target="../ink/ink9024.xml"/><Relationship Id="rId578" Type="http://schemas.openxmlformats.org/officeDocument/2006/relationships/customXml" Target="../ink/ink9144.xml"/><Relationship Id="rId200" Type="http://schemas.openxmlformats.org/officeDocument/2006/relationships/customXml" Target="../ink/ink8925.xml"/><Relationship Id="rId382" Type="http://schemas.openxmlformats.org/officeDocument/2006/relationships/customXml" Target="../ink/ink9045.xml"/><Relationship Id="rId438" Type="http://schemas.openxmlformats.org/officeDocument/2006/relationships/customXml" Target="../ink/ink9073.xml"/><Relationship Id="rId242" Type="http://schemas.openxmlformats.org/officeDocument/2006/relationships/customXml" Target="../ink/ink8958.xml"/><Relationship Id="rId284" Type="http://schemas.openxmlformats.org/officeDocument/2006/relationships/customXml" Target="../ink/ink8996.xml"/><Relationship Id="rId491" Type="http://schemas.openxmlformats.org/officeDocument/2006/relationships/customXml" Target="../ink/ink9100.xml"/><Relationship Id="rId505" Type="http://schemas.openxmlformats.org/officeDocument/2006/relationships/image" Target="../media/image1591.png"/><Relationship Id="rId37" Type="http://schemas.openxmlformats.org/officeDocument/2006/relationships/customXml" Target="../ink/ink8792.xml"/><Relationship Id="rId79" Type="http://schemas.openxmlformats.org/officeDocument/2006/relationships/customXml" Target="../ink/ink8826.xml"/><Relationship Id="rId102" Type="http://schemas.openxmlformats.org/officeDocument/2006/relationships/customXml" Target="../ink/ink8844.xml"/><Relationship Id="rId144" Type="http://schemas.openxmlformats.org/officeDocument/2006/relationships/customXml" Target="../ink/ink8876.xml"/><Relationship Id="rId547" Type="http://schemas.openxmlformats.org/officeDocument/2006/relationships/image" Target="../media/image1615.png"/><Relationship Id="rId589" Type="http://schemas.openxmlformats.org/officeDocument/2006/relationships/image" Target="../media/image1636.png"/><Relationship Id="rId90" Type="http://schemas.openxmlformats.org/officeDocument/2006/relationships/image" Target="../media/image1332.png"/><Relationship Id="rId186" Type="http://schemas.openxmlformats.org/officeDocument/2006/relationships/customXml" Target="../ink/ink8915.xml"/><Relationship Id="rId351" Type="http://schemas.openxmlformats.org/officeDocument/2006/relationships/image" Target="../media/image1515.png"/><Relationship Id="rId393" Type="http://schemas.openxmlformats.org/officeDocument/2006/relationships/image" Target="../media/image1536.png"/><Relationship Id="rId407" Type="http://schemas.openxmlformats.org/officeDocument/2006/relationships/image" Target="../media/image1543.png"/><Relationship Id="rId449" Type="http://schemas.openxmlformats.org/officeDocument/2006/relationships/image" Target="../media/image1564.png"/><Relationship Id="rId211" Type="http://schemas.openxmlformats.org/officeDocument/2006/relationships/customXml" Target="../ink/ink8934.xml"/><Relationship Id="rId253" Type="http://schemas.openxmlformats.org/officeDocument/2006/relationships/customXml" Target="../ink/ink8969.xml"/><Relationship Id="rId295" Type="http://schemas.openxmlformats.org/officeDocument/2006/relationships/image" Target="../media/image1484.png"/><Relationship Id="rId309" Type="http://schemas.openxmlformats.org/officeDocument/2006/relationships/image" Target="../media/image1491.png"/><Relationship Id="rId460" Type="http://schemas.openxmlformats.org/officeDocument/2006/relationships/customXml" Target="../ink/ink9084.xml"/><Relationship Id="rId516" Type="http://schemas.openxmlformats.org/officeDocument/2006/relationships/customXml" Target="../ink/ink9113.xml"/><Relationship Id="rId48" Type="http://schemas.openxmlformats.org/officeDocument/2006/relationships/customXml" Target="../ink/ink8800.xml"/><Relationship Id="rId113" Type="http://schemas.openxmlformats.org/officeDocument/2006/relationships/image" Target="../media/image1338.png"/><Relationship Id="rId320" Type="http://schemas.openxmlformats.org/officeDocument/2006/relationships/customXml" Target="../ink/ink9014.xml"/><Relationship Id="rId558" Type="http://schemas.openxmlformats.org/officeDocument/2006/relationships/customXml" Target="../ink/ink9134.xml"/><Relationship Id="rId155" Type="http://schemas.openxmlformats.org/officeDocument/2006/relationships/customXml" Target="../ink/ink8887.xml"/><Relationship Id="rId197" Type="http://schemas.openxmlformats.org/officeDocument/2006/relationships/image" Target="../media/image1350.png"/><Relationship Id="rId362" Type="http://schemas.openxmlformats.org/officeDocument/2006/relationships/customXml" Target="../ink/ink9035.xml"/><Relationship Id="rId418" Type="http://schemas.openxmlformats.org/officeDocument/2006/relationships/customXml" Target="../ink/ink9063.xml"/><Relationship Id="rId222" Type="http://schemas.openxmlformats.org/officeDocument/2006/relationships/image" Target="../media/image1358.png"/><Relationship Id="rId264" Type="http://schemas.openxmlformats.org/officeDocument/2006/relationships/customXml" Target="../ink/ink8980.xml"/><Relationship Id="rId471" Type="http://schemas.openxmlformats.org/officeDocument/2006/relationships/image" Target="../media/image1575.png"/><Relationship Id="rId17" Type="http://schemas.openxmlformats.org/officeDocument/2006/relationships/customXml" Target="../ink/ink8779.xml"/><Relationship Id="rId59" Type="http://schemas.openxmlformats.org/officeDocument/2006/relationships/customXml" Target="../ink/ink8809.xml"/><Relationship Id="rId124" Type="http://schemas.openxmlformats.org/officeDocument/2006/relationships/image" Target="../media/image1341.png"/><Relationship Id="rId527" Type="http://schemas.openxmlformats.org/officeDocument/2006/relationships/image" Target="../media/image1602.png"/><Relationship Id="rId569" Type="http://schemas.openxmlformats.org/officeDocument/2006/relationships/image" Target="../media/image1627.png"/><Relationship Id="rId70" Type="http://schemas.openxmlformats.org/officeDocument/2006/relationships/customXml" Target="../ink/ink8819.xml"/><Relationship Id="rId166" Type="http://schemas.openxmlformats.org/officeDocument/2006/relationships/customXml" Target="../ink/ink8898.xml"/><Relationship Id="rId331" Type="http://schemas.openxmlformats.org/officeDocument/2006/relationships/image" Target="../media/image1503.png"/><Relationship Id="rId373" Type="http://schemas.openxmlformats.org/officeDocument/2006/relationships/image" Target="../media/image1526.png"/><Relationship Id="rId429" Type="http://schemas.openxmlformats.org/officeDocument/2006/relationships/image" Target="../media/image1554.png"/><Relationship Id="rId580" Type="http://schemas.openxmlformats.org/officeDocument/2006/relationships/customXml" Target="../ink/ink9145.xml"/><Relationship Id="rId1" Type="http://schemas.openxmlformats.org/officeDocument/2006/relationships/slideLayout" Target="../slideLayouts/slideLayout1.xml"/><Relationship Id="rId233" Type="http://schemas.openxmlformats.org/officeDocument/2006/relationships/customXml" Target="../ink/ink8949.xml"/><Relationship Id="rId440" Type="http://schemas.openxmlformats.org/officeDocument/2006/relationships/customXml" Target="../ink/ink9074.xml"/><Relationship Id="rId28" Type="http://schemas.openxmlformats.org/officeDocument/2006/relationships/customXml" Target="../ink/ink8785.xml"/><Relationship Id="rId275" Type="http://schemas.openxmlformats.org/officeDocument/2006/relationships/customXml" Target="../ink/ink8991.xml"/><Relationship Id="rId300" Type="http://schemas.openxmlformats.org/officeDocument/2006/relationships/customXml" Target="../ink/ink9004.xml"/><Relationship Id="rId482" Type="http://schemas.openxmlformats.org/officeDocument/2006/relationships/image" Target="../media/image1580.png"/><Relationship Id="rId538" Type="http://schemas.openxmlformats.org/officeDocument/2006/relationships/customXml" Target="../ink/ink9124.xml"/><Relationship Id="rId81" Type="http://schemas.openxmlformats.org/officeDocument/2006/relationships/customXml" Target="../ink/ink8828.xml"/><Relationship Id="rId135" Type="http://schemas.openxmlformats.org/officeDocument/2006/relationships/customXml" Target="../ink/ink8867.xml"/><Relationship Id="rId177" Type="http://schemas.openxmlformats.org/officeDocument/2006/relationships/customXml" Target="../ink/ink8908.xml"/><Relationship Id="rId342" Type="http://schemas.openxmlformats.org/officeDocument/2006/relationships/customXml" Target="../ink/ink9025.xml"/><Relationship Id="rId384" Type="http://schemas.openxmlformats.org/officeDocument/2006/relationships/customXml" Target="../ink/ink9046.xml"/><Relationship Id="rId591" Type="http://schemas.openxmlformats.org/officeDocument/2006/relationships/image" Target="../media/image1637.png"/><Relationship Id="rId202" Type="http://schemas.openxmlformats.org/officeDocument/2006/relationships/image" Target="../media/image1352.png"/><Relationship Id="rId244" Type="http://schemas.openxmlformats.org/officeDocument/2006/relationships/customXml" Target="../ink/ink8960.xml"/><Relationship Id="rId39" Type="http://schemas.openxmlformats.org/officeDocument/2006/relationships/customXml" Target="../ink/ink8794.xml"/><Relationship Id="rId286" Type="http://schemas.openxmlformats.org/officeDocument/2006/relationships/customXml" Target="../ink/ink8997.xml"/><Relationship Id="rId451" Type="http://schemas.openxmlformats.org/officeDocument/2006/relationships/image" Target="../media/image1565.png"/><Relationship Id="rId493" Type="http://schemas.openxmlformats.org/officeDocument/2006/relationships/customXml" Target="../ink/ink9101.xml"/><Relationship Id="rId507" Type="http://schemas.openxmlformats.org/officeDocument/2006/relationships/image" Target="../media/image1592.png"/><Relationship Id="rId549" Type="http://schemas.openxmlformats.org/officeDocument/2006/relationships/image" Target="../media/image1616.png"/><Relationship Id="rId50" Type="http://schemas.openxmlformats.org/officeDocument/2006/relationships/customXml" Target="../ink/ink8802.xml"/><Relationship Id="rId104" Type="http://schemas.openxmlformats.org/officeDocument/2006/relationships/customXml" Target="../ink/ink8845.xml"/><Relationship Id="rId146" Type="http://schemas.openxmlformats.org/officeDocument/2006/relationships/customXml" Target="../ink/ink8878.xml"/><Relationship Id="rId188" Type="http://schemas.openxmlformats.org/officeDocument/2006/relationships/customXml" Target="../ink/ink8917.xml"/><Relationship Id="rId311" Type="http://schemas.openxmlformats.org/officeDocument/2006/relationships/image" Target="../media/image1492.png"/><Relationship Id="rId353" Type="http://schemas.openxmlformats.org/officeDocument/2006/relationships/image" Target="../media/image1516.png"/><Relationship Id="rId395" Type="http://schemas.openxmlformats.org/officeDocument/2006/relationships/image" Target="../media/image1537.png"/><Relationship Id="rId409" Type="http://schemas.openxmlformats.org/officeDocument/2006/relationships/image" Target="../media/image1544.png"/><Relationship Id="rId560" Type="http://schemas.openxmlformats.org/officeDocument/2006/relationships/customXml" Target="../ink/ink9135.xml"/><Relationship Id="rId92" Type="http://schemas.openxmlformats.org/officeDocument/2006/relationships/customXml" Target="../ink/ink8836.xml"/><Relationship Id="rId213" Type="http://schemas.openxmlformats.org/officeDocument/2006/relationships/customXml" Target="../ink/ink8935.xml"/><Relationship Id="rId420" Type="http://schemas.openxmlformats.org/officeDocument/2006/relationships/customXml" Target="../ink/ink9064.xml"/><Relationship Id="rId255" Type="http://schemas.openxmlformats.org/officeDocument/2006/relationships/customXml" Target="../ink/ink8971.xml"/><Relationship Id="rId297" Type="http://schemas.openxmlformats.org/officeDocument/2006/relationships/image" Target="../media/image1485.png"/><Relationship Id="rId462" Type="http://schemas.openxmlformats.org/officeDocument/2006/relationships/customXml" Target="../ink/ink9085.xml"/><Relationship Id="rId518" Type="http://schemas.openxmlformats.org/officeDocument/2006/relationships/customXml" Target="../ink/ink9114.xml"/><Relationship Id="rId115" Type="http://schemas.openxmlformats.org/officeDocument/2006/relationships/image" Target="../media/image1339.png"/><Relationship Id="rId157" Type="http://schemas.openxmlformats.org/officeDocument/2006/relationships/customXml" Target="../ink/ink8889.xml"/><Relationship Id="rId322" Type="http://schemas.openxmlformats.org/officeDocument/2006/relationships/customXml" Target="../ink/ink9015.xml"/><Relationship Id="rId364" Type="http://schemas.openxmlformats.org/officeDocument/2006/relationships/customXml" Target="../ink/ink9036.xml"/><Relationship Id="rId61" Type="http://schemas.openxmlformats.org/officeDocument/2006/relationships/customXml" Target="../ink/ink8811.xml"/><Relationship Id="rId199" Type="http://schemas.openxmlformats.org/officeDocument/2006/relationships/image" Target="../media/image1351.png"/><Relationship Id="rId571" Type="http://schemas.openxmlformats.org/officeDocument/2006/relationships/image" Target="../media/image1628.png"/><Relationship Id="rId19" Type="http://schemas.openxmlformats.org/officeDocument/2006/relationships/customXml" Target="../ink/ink8780.xml"/><Relationship Id="rId224" Type="http://schemas.openxmlformats.org/officeDocument/2006/relationships/image" Target="../media/image1359.png"/><Relationship Id="rId266" Type="http://schemas.openxmlformats.org/officeDocument/2006/relationships/customXml" Target="../ink/ink8982.xml"/><Relationship Id="rId431" Type="http://schemas.openxmlformats.org/officeDocument/2006/relationships/image" Target="../media/image1555.png"/><Relationship Id="rId473" Type="http://schemas.openxmlformats.org/officeDocument/2006/relationships/image" Target="../media/image1576.png"/><Relationship Id="rId529" Type="http://schemas.openxmlformats.org/officeDocument/2006/relationships/image" Target="../media/image1603.png"/><Relationship Id="rId30" Type="http://schemas.openxmlformats.org/officeDocument/2006/relationships/customXml" Target="../ink/ink8786.xml"/><Relationship Id="rId126" Type="http://schemas.openxmlformats.org/officeDocument/2006/relationships/image" Target="../media/image1342.png"/><Relationship Id="rId168" Type="http://schemas.openxmlformats.org/officeDocument/2006/relationships/customXml" Target="../ink/ink8900.xml"/><Relationship Id="rId333" Type="http://schemas.openxmlformats.org/officeDocument/2006/relationships/image" Target="../media/image1504.png"/><Relationship Id="rId540" Type="http://schemas.openxmlformats.org/officeDocument/2006/relationships/customXml" Target="../ink/ink9125.xml"/><Relationship Id="rId72" Type="http://schemas.openxmlformats.org/officeDocument/2006/relationships/customXml" Target="../ink/ink8821.xml"/><Relationship Id="rId375" Type="http://schemas.openxmlformats.org/officeDocument/2006/relationships/image" Target="../media/image1527.png"/><Relationship Id="rId582" Type="http://schemas.openxmlformats.org/officeDocument/2006/relationships/customXml" Target="../ink/ink9146.xml"/><Relationship Id="rId3" Type="http://schemas.openxmlformats.org/officeDocument/2006/relationships/image" Target="../media/image1308.png"/><Relationship Id="rId235" Type="http://schemas.openxmlformats.org/officeDocument/2006/relationships/customXml" Target="../ink/ink8951.xml"/><Relationship Id="rId277" Type="http://schemas.openxmlformats.org/officeDocument/2006/relationships/image" Target="../media/image1475.png"/><Relationship Id="rId400" Type="http://schemas.openxmlformats.org/officeDocument/2006/relationships/customXml" Target="../ink/ink9054.xml"/><Relationship Id="rId442" Type="http://schemas.openxmlformats.org/officeDocument/2006/relationships/customXml" Target="../ink/ink9075.xml"/><Relationship Id="rId484" Type="http://schemas.openxmlformats.org/officeDocument/2006/relationships/image" Target="../media/image1581.png"/><Relationship Id="rId137" Type="http://schemas.openxmlformats.org/officeDocument/2006/relationships/customXml" Target="../ink/ink8869.xml"/><Relationship Id="rId302" Type="http://schemas.openxmlformats.org/officeDocument/2006/relationships/customXml" Target="../ink/ink9005.xml"/><Relationship Id="rId344" Type="http://schemas.openxmlformats.org/officeDocument/2006/relationships/customXml" Target="../ink/ink9026.xml"/><Relationship Id="rId41" Type="http://schemas.openxmlformats.org/officeDocument/2006/relationships/customXml" Target="../ink/ink8795.xml"/><Relationship Id="rId83" Type="http://schemas.openxmlformats.org/officeDocument/2006/relationships/customXml" Target="../ink/ink8830.xml"/><Relationship Id="rId179" Type="http://schemas.openxmlformats.org/officeDocument/2006/relationships/customXml" Target="../ink/ink8910.xml"/><Relationship Id="rId386" Type="http://schemas.openxmlformats.org/officeDocument/2006/relationships/customXml" Target="../ink/ink9047.xml"/><Relationship Id="rId551" Type="http://schemas.openxmlformats.org/officeDocument/2006/relationships/image" Target="../media/image1617.png"/><Relationship Id="rId593" Type="http://schemas.openxmlformats.org/officeDocument/2006/relationships/image" Target="../media/image1638.png"/><Relationship Id="rId190" Type="http://schemas.openxmlformats.org/officeDocument/2006/relationships/customXml" Target="../ink/ink8919.xml"/><Relationship Id="rId204" Type="http://schemas.openxmlformats.org/officeDocument/2006/relationships/image" Target="../media/image1353.png"/><Relationship Id="rId246" Type="http://schemas.openxmlformats.org/officeDocument/2006/relationships/customXml" Target="../ink/ink8962.xml"/><Relationship Id="rId288" Type="http://schemas.openxmlformats.org/officeDocument/2006/relationships/customXml" Target="../ink/ink8998.xml"/><Relationship Id="rId411" Type="http://schemas.openxmlformats.org/officeDocument/2006/relationships/image" Target="../media/image1545.png"/><Relationship Id="rId453" Type="http://schemas.openxmlformats.org/officeDocument/2006/relationships/image" Target="../media/image1566.png"/><Relationship Id="rId509" Type="http://schemas.openxmlformats.org/officeDocument/2006/relationships/image" Target="../media/image1593.png"/><Relationship Id="rId106" Type="http://schemas.openxmlformats.org/officeDocument/2006/relationships/customXml" Target="../ink/ink8847.xml"/><Relationship Id="rId313" Type="http://schemas.openxmlformats.org/officeDocument/2006/relationships/image" Target="../media/image1493.png"/><Relationship Id="rId495" Type="http://schemas.openxmlformats.org/officeDocument/2006/relationships/customXml" Target="../ink/ink9102.xml"/><Relationship Id="rId10" Type="http://schemas.openxmlformats.org/officeDocument/2006/relationships/image" Target="../media/image1312.png"/><Relationship Id="rId52" Type="http://schemas.openxmlformats.org/officeDocument/2006/relationships/customXml" Target="../ink/ink8803.xml"/><Relationship Id="rId94" Type="http://schemas.openxmlformats.org/officeDocument/2006/relationships/customXml" Target="../ink/ink8837.xml"/><Relationship Id="rId148" Type="http://schemas.openxmlformats.org/officeDocument/2006/relationships/customXml" Target="../ink/ink8880.xml"/><Relationship Id="rId355" Type="http://schemas.openxmlformats.org/officeDocument/2006/relationships/image" Target="../media/image1517.png"/><Relationship Id="rId397" Type="http://schemas.openxmlformats.org/officeDocument/2006/relationships/image" Target="../media/image1538.png"/><Relationship Id="rId520" Type="http://schemas.openxmlformats.org/officeDocument/2006/relationships/customXml" Target="../ink/ink9115.xml"/><Relationship Id="rId562" Type="http://schemas.openxmlformats.org/officeDocument/2006/relationships/customXml" Target="../ink/ink9136.xml"/><Relationship Id="rId215" Type="http://schemas.openxmlformats.org/officeDocument/2006/relationships/customXml" Target="../ink/ink8937.xml"/><Relationship Id="rId257" Type="http://schemas.openxmlformats.org/officeDocument/2006/relationships/customXml" Target="../ink/ink8973.xml"/><Relationship Id="rId422" Type="http://schemas.openxmlformats.org/officeDocument/2006/relationships/customXml" Target="../ink/ink9065.xml"/><Relationship Id="rId464" Type="http://schemas.openxmlformats.org/officeDocument/2006/relationships/customXml" Target="../ink/ink9086.xml"/><Relationship Id="rId299" Type="http://schemas.openxmlformats.org/officeDocument/2006/relationships/image" Target="../media/image1486.png"/><Relationship Id="rId63" Type="http://schemas.openxmlformats.org/officeDocument/2006/relationships/customXml" Target="../ink/ink8813.xml"/><Relationship Id="rId159" Type="http://schemas.openxmlformats.org/officeDocument/2006/relationships/customXml" Target="../ink/ink8891.xml"/><Relationship Id="rId366" Type="http://schemas.openxmlformats.org/officeDocument/2006/relationships/customXml" Target="../ink/ink9037.xml"/><Relationship Id="rId573" Type="http://schemas.openxmlformats.org/officeDocument/2006/relationships/image" Target="../media/image256.png"/><Relationship Id="rId226" Type="http://schemas.openxmlformats.org/officeDocument/2006/relationships/customXml" Target="../ink/ink8944.xml"/><Relationship Id="rId433" Type="http://schemas.openxmlformats.org/officeDocument/2006/relationships/image" Target="../media/image1556.png"/><Relationship Id="rId74" Type="http://schemas.openxmlformats.org/officeDocument/2006/relationships/image" Target="../media/image1328.png"/><Relationship Id="rId377" Type="http://schemas.openxmlformats.org/officeDocument/2006/relationships/image" Target="../media/image1528.png"/><Relationship Id="rId500" Type="http://schemas.openxmlformats.org/officeDocument/2006/relationships/image" Target="../media/image1589.png"/><Relationship Id="rId584" Type="http://schemas.openxmlformats.org/officeDocument/2006/relationships/customXml" Target="../ink/ink9147.xml"/><Relationship Id="rId5" Type="http://schemas.openxmlformats.org/officeDocument/2006/relationships/image" Target="../media/image1309.png"/><Relationship Id="rId237" Type="http://schemas.openxmlformats.org/officeDocument/2006/relationships/customXml" Target="../ink/ink8953.xml"/><Relationship Id="rId444" Type="http://schemas.openxmlformats.org/officeDocument/2006/relationships/customXml" Target="../ink/ink9076.xml"/><Relationship Id="rId290" Type="http://schemas.openxmlformats.org/officeDocument/2006/relationships/customXml" Target="../ink/ink8999.xml"/><Relationship Id="rId304" Type="http://schemas.openxmlformats.org/officeDocument/2006/relationships/customXml" Target="../ink/ink9006.xml"/><Relationship Id="rId388" Type="http://schemas.openxmlformats.org/officeDocument/2006/relationships/customXml" Target="../ink/ink9048.xml"/><Relationship Id="rId511" Type="http://schemas.openxmlformats.org/officeDocument/2006/relationships/image" Target="../media/image1594.png"/><Relationship Id="rId85" Type="http://schemas.openxmlformats.org/officeDocument/2006/relationships/image" Target="../media/image1330.png"/><Relationship Id="rId150" Type="http://schemas.openxmlformats.org/officeDocument/2006/relationships/customXml" Target="../ink/ink8882.xml"/><Relationship Id="rId595" Type="http://schemas.openxmlformats.org/officeDocument/2006/relationships/image" Target="../media/image1305.png"/><Relationship Id="rId248" Type="http://schemas.openxmlformats.org/officeDocument/2006/relationships/customXml" Target="../ink/ink8964.xml"/><Relationship Id="rId455" Type="http://schemas.openxmlformats.org/officeDocument/2006/relationships/image" Target="../media/image1567.png"/><Relationship Id="rId12" Type="http://schemas.openxmlformats.org/officeDocument/2006/relationships/image" Target="../media/image1313.png"/><Relationship Id="rId108" Type="http://schemas.openxmlformats.org/officeDocument/2006/relationships/customXml" Target="../ink/ink8848.xml"/><Relationship Id="rId315" Type="http://schemas.openxmlformats.org/officeDocument/2006/relationships/image" Target="../media/image1494.png"/><Relationship Id="rId522" Type="http://schemas.openxmlformats.org/officeDocument/2006/relationships/customXml" Target="../ink/ink9116.xml"/><Relationship Id="rId96" Type="http://schemas.openxmlformats.org/officeDocument/2006/relationships/customXml" Target="../ink/ink8838.xml"/><Relationship Id="rId161" Type="http://schemas.openxmlformats.org/officeDocument/2006/relationships/customXml" Target="../ink/ink8893.xml"/><Relationship Id="rId399" Type="http://schemas.openxmlformats.org/officeDocument/2006/relationships/image" Target="../media/image1539.png"/><Relationship Id="rId259" Type="http://schemas.openxmlformats.org/officeDocument/2006/relationships/customXml" Target="../ink/ink8975.xml"/><Relationship Id="rId466" Type="http://schemas.openxmlformats.org/officeDocument/2006/relationships/customXml" Target="../ink/ink9087.xml"/><Relationship Id="rId23" Type="http://schemas.openxmlformats.org/officeDocument/2006/relationships/image" Target="../media/image4.png"/><Relationship Id="rId119" Type="http://schemas.openxmlformats.org/officeDocument/2006/relationships/customXml" Target="../ink/ink8856.xml"/><Relationship Id="rId326" Type="http://schemas.openxmlformats.org/officeDocument/2006/relationships/customXml" Target="../ink/ink9017.xml"/><Relationship Id="rId533" Type="http://schemas.openxmlformats.org/officeDocument/2006/relationships/image" Target="../media/image1605.png"/><Relationship Id="rId172" Type="http://schemas.openxmlformats.org/officeDocument/2006/relationships/customXml" Target="../ink/ink8904.xml"/><Relationship Id="rId477" Type="http://schemas.openxmlformats.org/officeDocument/2006/relationships/image" Target="../media/image1578.png"/><Relationship Id="rId337" Type="http://schemas.openxmlformats.org/officeDocument/2006/relationships/image" Target="../media/image1506.png"/><Relationship Id="rId34" Type="http://schemas.openxmlformats.org/officeDocument/2006/relationships/customXml" Target="../ink/ink8790.xml"/><Relationship Id="rId544" Type="http://schemas.openxmlformats.org/officeDocument/2006/relationships/customXml" Target="../ink/ink9127.xml"/><Relationship Id="rId183" Type="http://schemas.openxmlformats.org/officeDocument/2006/relationships/customXml" Target="../ink/ink8913.xml"/><Relationship Id="rId390" Type="http://schemas.openxmlformats.org/officeDocument/2006/relationships/customXml" Target="../ink/ink9049.xml"/><Relationship Id="rId404" Type="http://schemas.openxmlformats.org/officeDocument/2006/relationships/customXml" Target="../ink/ink9056.xml"/><Relationship Id="rId250" Type="http://schemas.openxmlformats.org/officeDocument/2006/relationships/customXml" Target="../ink/ink8966.xml"/><Relationship Id="rId488" Type="http://schemas.openxmlformats.org/officeDocument/2006/relationships/image" Target="../media/image1583.png"/><Relationship Id="rId45" Type="http://schemas.openxmlformats.org/officeDocument/2006/relationships/customXml" Target="../ink/ink8798.xml"/><Relationship Id="rId110" Type="http://schemas.openxmlformats.org/officeDocument/2006/relationships/customXml" Target="../ink/ink8850.xml"/><Relationship Id="rId348" Type="http://schemas.openxmlformats.org/officeDocument/2006/relationships/customXml" Target="../ink/ink9028.xml"/><Relationship Id="rId555" Type="http://schemas.openxmlformats.org/officeDocument/2006/relationships/image" Target="../media/image1619.png"/></Relationships>
</file>

<file path=ppt/slides/_rels/slide3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9235.xml"/><Relationship Id="rId21" Type="http://schemas.openxmlformats.org/officeDocument/2006/relationships/customXml" Target="../ink/ink9162.xml"/><Relationship Id="rId324" Type="http://schemas.openxmlformats.org/officeDocument/2006/relationships/customXml" Target="../ink/ink9397.xml"/><Relationship Id="rId531" Type="http://schemas.openxmlformats.org/officeDocument/2006/relationships/image" Target="../media/image1604.png"/><Relationship Id="rId170" Type="http://schemas.openxmlformats.org/officeDocument/2006/relationships/customXml" Target="../ink/ink9283.xml"/><Relationship Id="rId268" Type="http://schemas.openxmlformats.org/officeDocument/2006/relationships/customXml" Target="../ink/ink9365.xml"/><Relationship Id="rId475" Type="http://schemas.openxmlformats.org/officeDocument/2006/relationships/image" Target="../media/image1577.png"/><Relationship Id="rId32" Type="http://schemas.openxmlformats.org/officeDocument/2006/relationships/customXml" Target="../ink/ink9169.xml"/><Relationship Id="rId128" Type="http://schemas.openxmlformats.org/officeDocument/2006/relationships/image" Target="../media/image1343.png"/><Relationship Id="rId335" Type="http://schemas.openxmlformats.org/officeDocument/2006/relationships/image" Target="../media/image1505.png"/><Relationship Id="rId542" Type="http://schemas.openxmlformats.org/officeDocument/2006/relationships/customXml" Target="../ink/ink9507.xml"/><Relationship Id="rId181" Type="http://schemas.openxmlformats.org/officeDocument/2006/relationships/customXml" Target="../ink/ink9293.xml"/><Relationship Id="rId402" Type="http://schemas.openxmlformats.org/officeDocument/2006/relationships/customXml" Target="../ink/ink9436.xml"/><Relationship Id="rId279" Type="http://schemas.openxmlformats.org/officeDocument/2006/relationships/image" Target="../media/image1476.png"/><Relationship Id="rId486" Type="http://schemas.openxmlformats.org/officeDocument/2006/relationships/image" Target="../media/image1582.png"/><Relationship Id="rId43" Type="http://schemas.openxmlformats.org/officeDocument/2006/relationships/customXml" Target="../ink/ink9178.xml"/><Relationship Id="rId139" Type="http://schemas.openxmlformats.org/officeDocument/2006/relationships/customXml" Target="../ink/ink9252.xml"/><Relationship Id="rId346" Type="http://schemas.openxmlformats.org/officeDocument/2006/relationships/customXml" Target="../ink/ink9408.xml"/><Relationship Id="rId553" Type="http://schemas.openxmlformats.org/officeDocument/2006/relationships/image" Target="../media/image1618.png"/><Relationship Id="rId192" Type="http://schemas.openxmlformats.org/officeDocument/2006/relationships/customXml" Target="../ink/ink9302.xml"/><Relationship Id="rId206" Type="http://schemas.openxmlformats.org/officeDocument/2006/relationships/customXml" Target="../ink/ink9310.xml"/><Relationship Id="rId413" Type="http://schemas.openxmlformats.org/officeDocument/2006/relationships/image" Target="../media/image1546.png"/><Relationship Id="rId497" Type="http://schemas.openxmlformats.org/officeDocument/2006/relationships/customXml" Target="../ink/ink9484.xml"/><Relationship Id="rId357" Type="http://schemas.openxmlformats.org/officeDocument/2006/relationships/image" Target="../media/image1518.png"/><Relationship Id="rId54" Type="http://schemas.openxmlformats.org/officeDocument/2006/relationships/customXml" Target="../ink/ink9185.xml"/><Relationship Id="rId217" Type="http://schemas.openxmlformats.org/officeDocument/2006/relationships/customXml" Target="../ink/ink9319.xml"/><Relationship Id="rId564" Type="http://schemas.openxmlformats.org/officeDocument/2006/relationships/customXml" Target="../ink/ink9518.xml"/><Relationship Id="rId424" Type="http://schemas.openxmlformats.org/officeDocument/2006/relationships/customXml" Target="../ink/ink9447.xml"/><Relationship Id="rId270" Type="http://schemas.openxmlformats.org/officeDocument/2006/relationships/customXml" Target="../ink/ink9367.xml"/><Relationship Id="rId65" Type="http://schemas.openxmlformats.org/officeDocument/2006/relationships/customXml" Target="../ink/ink9196.xml"/><Relationship Id="rId130" Type="http://schemas.openxmlformats.org/officeDocument/2006/relationships/image" Target="../media/image1344.png"/><Relationship Id="rId368" Type="http://schemas.openxmlformats.org/officeDocument/2006/relationships/customXml" Target="../ink/ink9419.xml"/><Relationship Id="rId228" Type="http://schemas.openxmlformats.org/officeDocument/2006/relationships/customXml" Target="../ink/ink9327.xml"/><Relationship Id="rId435" Type="http://schemas.openxmlformats.org/officeDocument/2006/relationships/image" Target="../media/image1557.png"/><Relationship Id="rId281" Type="http://schemas.openxmlformats.org/officeDocument/2006/relationships/image" Target="../media/image1477.png"/><Relationship Id="rId337" Type="http://schemas.openxmlformats.org/officeDocument/2006/relationships/image" Target="../media/image1506.png"/><Relationship Id="rId502" Type="http://schemas.openxmlformats.org/officeDocument/2006/relationships/customXml" Target="../ink/ink9487.xml"/><Relationship Id="rId34" Type="http://schemas.openxmlformats.org/officeDocument/2006/relationships/customXml" Target="../ink/ink9171.xml"/><Relationship Id="rId76" Type="http://schemas.openxmlformats.org/officeDocument/2006/relationships/customXml" Target="../ink/ink9205.xml"/><Relationship Id="rId141" Type="http://schemas.openxmlformats.org/officeDocument/2006/relationships/customXml" Target="../ink/ink9254.xml"/><Relationship Id="rId379" Type="http://schemas.openxmlformats.org/officeDocument/2006/relationships/image" Target="../media/image1529.png"/><Relationship Id="rId544" Type="http://schemas.openxmlformats.org/officeDocument/2006/relationships/customXml" Target="../ink/ink9508.xml"/><Relationship Id="rId7" Type="http://schemas.openxmlformats.org/officeDocument/2006/relationships/customXml" Target="../ink/ink9155.xml"/><Relationship Id="rId183" Type="http://schemas.openxmlformats.org/officeDocument/2006/relationships/customXml" Target="../ink/ink9294.xml"/><Relationship Id="rId239" Type="http://schemas.openxmlformats.org/officeDocument/2006/relationships/customXml" Target="../ink/ink9336.xml"/><Relationship Id="rId390" Type="http://schemas.openxmlformats.org/officeDocument/2006/relationships/customXml" Target="../ink/ink9430.xml"/><Relationship Id="rId404" Type="http://schemas.openxmlformats.org/officeDocument/2006/relationships/customXml" Target="../ink/ink9437.xml"/><Relationship Id="rId446" Type="http://schemas.openxmlformats.org/officeDocument/2006/relationships/customXml" Target="../ink/ink9458.xml"/><Relationship Id="rId250" Type="http://schemas.openxmlformats.org/officeDocument/2006/relationships/customXml" Target="../ink/ink9347.xml"/><Relationship Id="rId292" Type="http://schemas.openxmlformats.org/officeDocument/2006/relationships/customXml" Target="../ink/ink9381.xml"/><Relationship Id="rId306" Type="http://schemas.openxmlformats.org/officeDocument/2006/relationships/customXml" Target="../ink/ink9388.xml"/><Relationship Id="rId488" Type="http://schemas.openxmlformats.org/officeDocument/2006/relationships/image" Target="../media/image1583.png"/><Relationship Id="rId45" Type="http://schemas.openxmlformats.org/officeDocument/2006/relationships/customXml" Target="../ink/ink9179.xml"/><Relationship Id="rId87" Type="http://schemas.openxmlformats.org/officeDocument/2006/relationships/image" Target="../media/image1331.png"/><Relationship Id="rId110" Type="http://schemas.openxmlformats.org/officeDocument/2006/relationships/customXml" Target="../ink/ink9231.xml"/><Relationship Id="rId348" Type="http://schemas.openxmlformats.org/officeDocument/2006/relationships/customXml" Target="../ink/ink9409.xml"/><Relationship Id="rId513" Type="http://schemas.openxmlformats.org/officeDocument/2006/relationships/image" Target="../media/image1595.png"/><Relationship Id="rId555" Type="http://schemas.openxmlformats.org/officeDocument/2006/relationships/image" Target="../media/image1619.png"/><Relationship Id="rId152" Type="http://schemas.openxmlformats.org/officeDocument/2006/relationships/customXml" Target="../ink/ink9265.xml"/><Relationship Id="rId194" Type="http://schemas.openxmlformats.org/officeDocument/2006/relationships/customXml" Target="../ink/ink9303.xml"/><Relationship Id="rId208" Type="http://schemas.openxmlformats.org/officeDocument/2006/relationships/customXml" Target="../ink/ink9312.xml"/><Relationship Id="rId415" Type="http://schemas.openxmlformats.org/officeDocument/2006/relationships/image" Target="../media/image1547.png"/><Relationship Id="rId457" Type="http://schemas.openxmlformats.org/officeDocument/2006/relationships/image" Target="../media/image1568.png"/><Relationship Id="rId261" Type="http://schemas.openxmlformats.org/officeDocument/2006/relationships/customXml" Target="../ink/ink9358.xml"/><Relationship Id="rId499" Type="http://schemas.openxmlformats.org/officeDocument/2006/relationships/customXml" Target="../ink/ink9485.xml"/><Relationship Id="rId14" Type="http://schemas.openxmlformats.org/officeDocument/2006/relationships/image" Target="../media/image1314.png"/><Relationship Id="rId56" Type="http://schemas.openxmlformats.org/officeDocument/2006/relationships/customXml" Target="../ink/ink9187.xml"/><Relationship Id="rId317" Type="http://schemas.openxmlformats.org/officeDocument/2006/relationships/image" Target="../media/image1495.png"/><Relationship Id="rId359" Type="http://schemas.openxmlformats.org/officeDocument/2006/relationships/image" Target="../media/image1519.png"/><Relationship Id="rId524" Type="http://schemas.openxmlformats.org/officeDocument/2006/relationships/customXml" Target="../ink/ink9498.xml"/><Relationship Id="rId566" Type="http://schemas.openxmlformats.org/officeDocument/2006/relationships/customXml" Target="../ink/ink9519.xml"/><Relationship Id="rId98" Type="http://schemas.openxmlformats.org/officeDocument/2006/relationships/customXml" Target="../ink/ink9221.xml"/><Relationship Id="rId121" Type="http://schemas.openxmlformats.org/officeDocument/2006/relationships/customXml" Target="../ink/ink9238.xml"/><Relationship Id="rId163" Type="http://schemas.openxmlformats.org/officeDocument/2006/relationships/customXml" Target="../ink/ink9276.xml"/><Relationship Id="rId219" Type="http://schemas.openxmlformats.org/officeDocument/2006/relationships/customXml" Target="../ink/ink9321.xml"/><Relationship Id="rId370" Type="http://schemas.openxmlformats.org/officeDocument/2006/relationships/customXml" Target="../ink/ink9420.xml"/><Relationship Id="rId426" Type="http://schemas.openxmlformats.org/officeDocument/2006/relationships/customXml" Target="../ink/ink9448.xml"/><Relationship Id="rId230" Type="http://schemas.openxmlformats.org/officeDocument/2006/relationships/customXml" Target="../ink/ink9328.xml"/><Relationship Id="rId468" Type="http://schemas.openxmlformats.org/officeDocument/2006/relationships/customXml" Target="../ink/ink9469.xml"/><Relationship Id="rId25" Type="http://schemas.openxmlformats.org/officeDocument/2006/relationships/image" Target="../media/image1319.png"/><Relationship Id="rId67" Type="http://schemas.openxmlformats.org/officeDocument/2006/relationships/image" Target="../media/image1327.png"/><Relationship Id="rId272" Type="http://schemas.openxmlformats.org/officeDocument/2006/relationships/customXml" Target="../ink/ink9369.xml"/><Relationship Id="rId328" Type="http://schemas.openxmlformats.org/officeDocument/2006/relationships/customXml" Target="../ink/ink9399.xml"/><Relationship Id="rId535" Type="http://schemas.openxmlformats.org/officeDocument/2006/relationships/image" Target="../media/image1606.png"/><Relationship Id="rId132" Type="http://schemas.openxmlformats.org/officeDocument/2006/relationships/customXml" Target="../ink/ink9245.xml"/><Relationship Id="rId174" Type="http://schemas.openxmlformats.org/officeDocument/2006/relationships/customXml" Target="../ink/ink9287.xml"/><Relationship Id="rId381" Type="http://schemas.openxmlformats.org/officeDocument/2006/relationships/image" Target="../media/image1530.png"/><Relationship Id="rId241" Type="http://schemas.openxmlformats.org/officeDocument/2006/relationships/customXml" Target="../ink/ink9338.xml"/><Relationship Id="rId437" Type="http://schemas.openxmlformats.org/officeDocument/2006/relationships/image" Target="../media/image1558.png"/><Relationship Id="rId479" Type="http://schemas.openxmlformats.org/officeDocument/2006/relationships/image" Target="../media/image1579.png"/><Relationship Id="rId36" Type="http://schemas.openxmlformats.org/officeDocument/2006/relationships/image" Target="../media/image1321.png"/><Relationship Id="rId283" Type="http://schemas.openxmlformats.org/officeDocument/2006/relationships/image" Target="../media/image1478.png"/><Relationship Id="rId339" Type="http://schemas.openxmlformats.org/officeDocument/2006/relationships/image" Target="../media/image1507.png"/><Relationship Id="rId490" Type="http://schemas.openxmlformats.org/officeDocument/2006/relationships/image" Target="../media/image1584.png"/><Relationship Id="rId504" Type="http://schemas.openxmlformats.org/officeDocument/2006/relationships/customXml" Target="../ink/ink9488.xml"/><Relationship Id="rId546" Type="http://schemas.openxmlformats.org/officeDocument/2006/relationships/customXml" Target="../ink/ink9509.xml"/><Relationship Id="rId78" Type="http://schemas.openxmlformats.org/officeDocument/2006/relationships/customXml" Target="../ink/ink9206.xml"/><Relationship Id="rId101" Type="http://schemas.openxmlformats.org/officeDocument/2006/relationships/customXml" Target="../ink/ink9224.xml"/><Relationship Id="rId143" Type="http://schemas.openxmlformats.org/officeDocument/2006/relationships/customXml" Target="../ink/ink9256.xml"/><Relationship Id="rId185" Type="http://schemas.openxmlformats.org/officeDocument/2006/relationships/image" Target="../media/image1347.png"/><Relationship Id="rId350" Type="http://schemas.openxmlformats.org/officeDocument/2006/relationships/customXml" Target="../ink/ink9410.xml"/><Relationship Id="rId406" Type="http://schemas.openxmlformats.org/officeDocument/2006/relationships/customXml" Target="../ink/ink9438.xml"/><Relationship Id="rId9" Type="http://schemas.openxmlformats.org/officeDocument/2006/relationships/customXml" Target="../ink/ink9156.xml"/><Relationship Id="rId210" Type="http://schemas.openxmlformats.org/officeDocument/2006/relationships/customXml" Target="../ink/ink9314.xml"/><Relationship Id="rId392" Type="http://schemas.openxmlformats.org/officeDocument/2006/relationships/customXml" Target="../ink/ink9431.xml"/><Relationship Id="rId448" Type="http://schemas.openxmlformats.org/officeDocument/2006/relationships/customXml" Target="../ink/ink9459.xml"/><Relationship Id="rId252" Type="http://schemas.openxmlformats.org/officeDocument/2006/relationships/customXml" Target="../ink/ink9349.xml"/><Relationship Id="rId294" Type="http://schemas.openxmlformats.org/officeDocument/2006/relationships/customXml" Target="../ink/ink9382.xml"/><Relationship Id="rId308" Type="http://schemas.openxmlformats.org/officeDocument/2006/relationships/customXml" Target="../ink/ink9389.xml"/><Relationship Id="rId515" Type="http://schemas.openxmlformats.org/officeDocument/2006/relationships/image" Target="../media/image1596.png"/><Relationship Id="rId47" Type="http://schemas.openxmlformats.org/officeDocument/2006/relationships/image" Target="../media/image1324.png"/><Relationship Id="rId89" Type="http://schemas.openxmlformats.org/officeDocument/2006/relationships/customXml" Target="../ink/ink9215.xml"/><Relationship Id="rId112" Type="http://schemas.openxmlformats.org/officeDocument/2006/relationships/customXml" Target="../ink/ink9232.xml"/><Relationship Id="rId154" Type="http://schemas.openxmlformats.org/officeDocument/2006/relationships/customXml" Target="../ink/ink9267.xml"/><Relationship Id="rId361" Type="http://schemas.openxmlformats.org/officeDocument/2006/relationships/image" Target="../media/image1520.png"/><Relationship Id="rId557" Type="http://schemas.openxmlformats.org/officeDocument/2006/relationships/image" Target="../media/image1621.png"/><Relationship Id="rId196" Type="http://schemas.openxmlformats.org/officeDocument/2006/relationships/customXml" Target="../ink/ink9304.xml"/><Relationship Id="rId417" Type="http://schemas.openxmlformats.org/officeDocument/2006/relationships/image" Target="../media/image1548.png"/><Relationship Id="rId459" Type="http://schemas.openxmlformats.org/officeDocument/2006/relationships/image" Target="../media/image1569.png"/><Relationship Id="rId16" Type="http://schemas.openxmlformats.org/officeDocument/2006/relationships/image" Target="../media/image1315.png"/><Relationship Id="rId221" Type="http://schemas.openxmlformats.org/officeDocument/2006/relationships/customXml" Target="../ink/ink9322.xml"/><Relationship Id="rId263" Type="http://schemas.openxmlformats.org/officeDocument/2006/relationships/customXml" Target="../ink/ink9360.xml"/><Relationship Id="rId319" Type="http://schemas.openxmlformats.org/officeDocument/2006/relationships/image" Target="../media/image1496.png"/><Relationship Id="rId470" Type="http://schemas.openxmlformats.org/officeDocument/2006/relationships/customXml" Target="../ink/ink9470.xml"/><Relationship Id="rId526" Type="http://schemas.openxmlformats.org/officeDocument/2006/relationships/customXml" Target="../ink/ink9499.xml"/><Relationship Id="rId58" Type="http://schemas.openxmlformats.org/officeDocument/2006/relationships/customXml" Target="../ink/ink9189.xml"/><Relationship Id="rId123" Type="http://schemas.openxmlformats.org/officeDocument/2006/relationships/customXml" Target="../ink/ink9240.xml"/><Relationship Id="rId330" Type="http://schemas.openxmlformats.org/officeDocument/2006/relationships/customXml" Target="../ink/ink9400.xml"/><Relationship Id="rId568" Type="http://schemas.openxmlformats.org/officeDocument/2006/relationships/customXml" Target="../ink/ink9520.xml"/><Relationship Id="rId165" Type="http://schemas.openxmlformats.org/officeDocument/2006/relationships/customXml" Target="../ink/ink9278.xml"/><Relationship Id="rId372" Type="http://schemas.openxmlformats.org/officeDocument/2006/relationships/customXml" Target="../ink/ink9421.xml"/><Relationship Id="rId428" Type="http://schemas.openxmlformats.org/officeDocument/2006/relationships/customXml" Target="../ink/ink9449.xml"/><Relationship Id="rId232" Type="http://schemas.openxmlformats.org/officeDocument/2006/relationships/customXml" Target="../ink/ink9329.xml"/><Relationship Id="rId274" Type="http://schemas.openxmlformats.org/officeDocument/2006/relationships/customXml" Target="../ink/ink9371.xml"/><Relationship Id="rId481" Type="http://schemas.openxmlformats.org/officeDocument/2006/relationships/customXml" Target="../ink/ink9476.xml"/><Relationship Id="rId27" Type="http://schemas.openxmlformats.org/officeDocument/2006/relationships/customXml" Target="../ink/ink9165.xml"/><Relationship Id="rId69" Type="http://schemas.openxmlformats.org/officeDocument/2006/relationships/customXml" Target="../ink/ink9199.xml"/><Relationship Id="rId134" Type="http://schemas.openxmlformats.org/officeDocument/2006/relationships/customXml" Target="../ink/ink9247.xml"/><Relationship Id="rId537" Type="http://schemas.openxmlformats.org/officeDocument/2006/relationships/image" Target="../media/image1607.png"/><Relationship Id="rId80" Type="http://schemas.openxmlformats.org/officeDocument/2006/relationships/customXml" Target="../ink/ink9208.xml"/><Relationship Id="rId176" Type="http://schemas.openxmlformats.org/officeDocument/2006/relationships/customXml" Target="../ink/ink9288.xml"/><Relationship Id="rId341" Type="http://schemas.openxmlformats.org/officeDocument/2006/relationships/image" Target="../media/image1508.png"/><Relationship Id="rId383" Type="http://schemas.openxmlformats.org/officeDocument/2006/relationships/image" Target="../media/image1531.png"/><Relationship Id="rId439" Type="http://schemas.openxmlformats.org/officeDocument/2006/relationships/image" Target="../media/image1559.png"/><Relationship Id="rId201" Type="http://schemas.openxmlformats.org/officeDocument/2006/relationships/customXml" Target="../ink/ink9307.xml"/><Relationship Id="rId243" Type="http://schemas.openxmlformats.org/officeDocument/2006/relationships/customXml" Target="../ink/ink9340.xml"/><Relationship Id="rId285" Type="http://schemas.openxmlformats.org/officeDocument/2006/relationships/image" Target="../media/image1479.png"/><Relationship Id="rId450" Type="http://schemas.openxmlformats.org/officeDocument/2006/relationships/customXml" Target="../ink/ink9460.xml"/><Relationship Id="rId506" Type="http://schemas.openxmlformats.org/officeDocument/2006/relationships/customXml" Target="../ink/ink9489.xml"/><Relationship Id="rId38" Type="http://schemas.openxmlformats.org/officeDocument/2006/relationships/customXml" Target="../ink/ink9174.xml"/><Relationship Id="rId103" Type="http://schemas.openxmlformats.org/officeDocument/2006/relationships/image" Target="../media/image1335.png"/><Relationship Id="rId310" Type="http://schemas.openxmlformats.org/officeDocument/2006/relationships/customXml" Target="../ink/ink9390.xml"/><Relationship Id="rId492" Type="http://schemas.openxmlformats.org/officeDocument/2006/relationships/image" Target="../media/image1585.png"/><Relationship Id="rId548" Type="http://schemas.openxmlformats.org/officeDocument/2006/relationships/customXml" Target="../ink/ink9510.xml"/><Relationship Id="rId91" Type="http://schemas.openxmlformats.org/officeDocument/2006/relationships/customXml" Target="../ink/ink9216.xml"/><Relationship Id="rId145" Type="http://schemas.openxmlformats.org/officeDocument/2006/relationships/customXml" Target="../ink/ink9258.xml"/><Relationship Id="rId187" Type="http://schemas.openxmlformats.org/officeDocument/2006/relationships/customXml" Target="../ink/ink9297.xml"/><Relationship Id="rId352" Type="http://schemas.openxmlformats.org/officeDocument/2006/relationships/customXml" Target="../ink/ink9411.xml"/><Relationship Id="rId394" Type="http://schemas.openxmlformats.org/officeDocument/2006/relationships/customXml" Target="../ink/ink9432.xml"/><Relationship Id="rId408" Type="http://schemas.openxmlformats.org/officeDocument/2006/relationships/customXml" Target="../ink/ink9439.xml"/><Relationship Id="rId212" Type="http://schemas.openxmlformats.org/officeDocument/2006/relationships/image" Target="../media/image1355.png"/><Relationship Id="rId254" Type="http://schemas.openxmlformats.org/officeDocument/2006/relationships/customXml" Target="../ink/ink9351.xml"/><Relationship Id="rId49" Type="http://schemas.openxmlformats.org/officeDocument/2006/relationships/customXml" Target="../ink/ink9182.xml"/><Relationship Id="rId114" Type="http://schemas.openxmlformats.org/officeDocument/2006/relationships/customXml" Target="../ink/ink9233.xml"/><Relationship Id="rId296" Type="http://schemas.openxmlformats.org/officeDocument/2006/relationships/customXml" Target="../ink/ink9383.xml"/><Relationship Id="rId461" Type="http://schemas.openxmlformats.org/officeDocument/2006/relationships/image" Target="../media/image1570.png"/><Relationship Id="rId517" Type="http://schemas.openxmlformats.org/officeDocument/2006/relationships/image" Target="../media/image1597.png"/><Relationship Id="rId559" Type="http://schemas.openxmlformats.org/officeDocument/2006/relationships/image" Target="../media/image1622.png"/><Relationship Id="rId60" Type="http://schemas.openxmlformats.org/officeDocument/2006/relationships/customXml" Target="../ink/ink9191.xml"/><Relationship Id="rId156" Type="http://schemas.openxmlformats.org/officeDocument/2006/relationships/customXml" Target="../ink/ink9269.xml"/><Relationship Id="rId198" Type="http://schemas.openxmlformats.org/officeDocument/2006/relationships/customXml" Target="../ink/ink9305.xml"/><Relationship Id="rId321" Type="http://schemas.openxmlformats.org/officeDocument/2006/relationships/image" Target="../media/image1497.png"/><Relationship Id="rId363" Type="http://schemas.openxmlformats.org/officeDocument/2006/relationships/image" Target="../media/image1521.png"/><Relationship Id="rId419" Type="http://schemas.openxmlformats.org/officeDocument/2006/relationships/image" Target="../media/image1549.png"/><Relationship Id="rId570" Type="http://schemas.openxmlformats.org/officeDocument/2006/relationships/customXml" Target="../ink/ink9521.xml"/><Relationship Id="rId223" Type="http://schemas.openxmlformats.org/officeDocument/2006/relationships/customXml" Target="../ink/ink9323.xml"/><Relationship Id="rId430" Type="http://schemas.openxmlformats.org/officeDocument/2006/relationships/customXml" Target="../ink/ink9450.xml"/><Relationship Id="rId18" Type="http://schemas.openxmlformats.org/officeDocument/2006/relationships/image" Target="../media/image1316.png"/><Relationship Id="rId265" Type="http://schemas.openxmlformats.org/officeDocument/2006/relationships/customXml" Target="../ink/ink9362.xml"/><Relationship Id="rId472" Type="http://schemas.openxmlformats.org/officeDocument/2006/relationships/customXml" Target="../ink/ink9471.xml"/><Relationship Id="rId528" Type="http://schemas.openxmlformats.org/officeDocument/2006/relationships/customXml" Target="../ink/ink9500.xml"/><Relationship Id="rId125" Type="http://schemas.openxmlformats.org/officeDocument/2006/relationships/customXml" Target="../ink/ink9241.xml"/><Relationship Id="rId167" Type="http://schemas.openxmlformats.org/officeDocument/2006/relationships/customXml" Target="../ink/ink9280.xml"/><Relationship Id="rId332" Type="http://schemas.openxmlformats.org/officeDocument/2006/relationships/customXml" Target="../ink/ink9401.xml"/><Relationship Id="rId374" Type="http://schemas.openxmlformats.org/officeDocument/2006/relationships/customXml" Target="../ink/ink9422.xml"/><Relationship Id="rId71" Type="http://schemas.openxmlformats.org/officeDocument/2006/relationships/customXml" Target="../ink/ink9201.xml"/><Relationship Id="rId234" Type="http://schemas.openxmlformats.org/officeDocument/2006/relationships/customXml" Target="../ink/ink9331.xml"/><Relationship Id="rId2" Type="http://schemas.openxmlformats.org/officeDocument/2006/relationships/customXml" Target="../ink/ink9153.xml"/><Relationship Id="rId29" Type="http://schemas.openxmlformats.org/officeDocument/2006/relationships/image" Target="../media/image1320.png"/><Relationship Id="rId276" Type="http://schemas.openxmlformats.org/officeDocument/2006/relationships/customXml" Target="../ink/ink9373.xml"/><Relationship Id="rId441" Type="http://schemas.openxmlformats.org/officeDocument/2006/relationships/image" Target="../media/image1560.png"/><Relationship Id="rId483" Type="http://schemas.openxmlformats.org/officeDocument/2006/relationships/customXml" Target="../ink/ink9477.xml"/><Relationship Id="rId539" Type="http://schemas.openxmlformats.org/officeDocument/2006/relationships/image" Target="../media/image1608.png"/><Relationship Id="rId40" Type="http://schemas.openxmlformats.org/officeDocument/2006/relationships/image" Target="../media/image1322.png"/><Relationship Id="rId136" Type="http://schemas.openxmlformats.org/officeDocument/2006/relationships/customXml" Target="../ink/ink9249.xml"/><Relationship Id="rId178" Type="http://schemas.openxmlformats.org/officeDocument/2006/relationships/customXml" Target="../ink/ink9290.xml"/><Relationship Id="rId301" Type="http://schemas.openxmlformats.org/officeDocument/2006/relationships/image" Target="../media/image1487.png"/><Relationship Id="rId343" Type="http://schemas.openxmlformats.org/officeDocument/2006/relationships/image" Target="../media/image1509.png"/><Relationship Id="rId550" Type="http://schemas.openxmlformats.org/officeDocument/2006/relationships/customXml" Target="../ink/ink9511.xml"/><Relationship Id="rId82" Type="http://schemas.openxmlformats.org/officeDocument/2006/relationships/customXml" Target="../ink/ink9210.xml"/><Relationship Id="rId203" Type="http://schemas.openxmlformats.org/officeDocument/2006/relationships/customXml" Target="../ink/ink9308.xml"/><Relationship Id="rId385" Type="http://schemas.openxmlformats.org/officeDocument/2006/relationships/image" Target="../media/image1532.png"/><Relationship Id="rId245" Type="http://schemas.openxmlformats.org/officeDocument/2006/relationships/customXml" Target="../ink/ink9342.xml"/><Relationship Id="rId287" Type="http://schemas.openxmlformats.org/officeDocument/2006/relationships/image" Target="../media/image1480.png"/><Relationship Id="rId410" Type="http://schemas.openxmlformats.org/officeDocument/2006/relationships/customXml" Target="../ink/ink9440.xml"/><Relationship Id="rId452" Type="http://schemas.openxmlformats.org/officeDocument/2006/relationships/customXml" Target="../ink/ink9461.xml"/><Relationship Id="rId494" Type="http://schemas.openxmlformats.org/officeDocument/2006/relationships/image" Target="../media/image1586.png"/><Relationship Id="rId508" Type="http://schemas.openxmlformats.org/officeDocument/2006/relationships/customXml" Target="../ink/ink9490.xml"/><Relationship Id="rId105" Type="http://schemas.openxmlformats.org/officeDocument/2006/relationships/customXml" Target="../ink/ink9227.xml"/><Relationship Id="rId147" Type="http://schemas.openxmlformats.org/officeDocument/2006/relationships/customXml" Target="../ink/ink9260.xml"/><Relationship Id="rId312" Type="http://schemas.openxmlformats.org/officeDocument/2006/relationships/customXml" Target="../ink/ink9391.xml"/><Relationship Id="rId354" Type="http://schemas.openxmlformats.org/officeDocument/2006/relationships/customXml" Target="../ink/ink9412.xml"/><Relationship Id="rId51" Type="http://schemas.openxmlformats.org/officeDocument/2006/relationships/image" Target="../media/image1325.png"/><Relationship Id="rId93" Type="http://schemas.openxmlformats.org/officeDocument/2006/relationships/image" Target="../media/image1333.png"/><Relationship Id="rId189" Type="http://schemas.openxmlformats.org/officeDocument/2006/relationships/customXml" Target="../ink/ink9299.xml"/><Relationship Id="rId396" Type="http://schemas.openxmlformats.org/officeDocument/2006/relationships/customXml" Target="../ink/ink9433.xml"/><Relationship Id="rId561" Type="http://schemas.openxmlformats.org/officeDocument/2006/relationships/image" Target="../media/image1623.png"/><Relationship Id="rId214" Type="http://schemas.openxmlformats.org/officeDocument/2006/relationships/customXml" Target="../ink/ink9317.xml"/><Relationship Id="rId256" Type="http://schemas.openxmlformats.org/officeDocument/2006/relationships/customXml" Target="../ink/ink9353.xml"/><Relationship Id="rId298" Type="http://schemas.openxmlformats.org/officeDocument/2006/relationships/customXml" Target="../ink/ink9384.xml"/><Relationship Id="rId421" Type="http://schemas.openxmlformats.org/officeDocument/2006/relationships/image" Target="../media/image1550.png"/><Relationship Id="rId463" Type="http://schemas.openxmlformats.org/officeDocument/2006/relationships/image" Target="../media/image1571.png"/><Relationship Id="rId519" Type="http://schemas.openxmlformats.org/officeDocument/2006/relationships/image" Target="../media/image1598.png"/><Relationship Id="rId116" Type="http://schemas.openxmlformats.org/officeDocument/2006/relationships/customXml" Target="../ink/ink9234.xml"/><Relationship Id="rId158" Type="http://schemas.openxmlformats.org/officeDocument/2006/relationships/customXml" Target="../ink/ink9271.xml"/><Relationship Id="rId323" Type="http://schemas.openxmlformats.org/officeDocument/2006/relationships/image" Target="../media/image1498.png"/><Relationship Id="rId530" Type="http://schemas.openxmlformats.org/officeDocument/2006/relationships/customXml" Target="../ink/ink9501.xml"/><Relationship Id="rId20" Type="http://schemas.openxmlformats.org/officeDocument/2006/relationships/image" Target="../media/image1317.png"/><Relationship Id="rId62" Type="http://schemas.openxmlformats.org/officeDocument/2006/relationships/customXml" Target="../ink/ink9193.xml"/><Relationship Id="rId365" Type="http://schemas.openxmlformats.org/officeDocument/2006/relationships/image" Target="../media/image1522.png"/><Relationship Id="rId572" Type="http://schemas.openxmlformats.org/officeDocument/2006/relationships/customXml" Target="../ink/ink9522.xml"/><Relationship Id="rId225" Type="http://schemas.openxmlformats.org/officeDocument/2006/relationships/customXml" Target="../ink/ink9324.xml"/><Relationship Id="rId267" Type="http://schemas.openxmlformats.org/officeDocument/2006/relationships/customXml" Target="../ink/ink9364.xml"/><Relationship Id="rId432" Type="http://schemas.openxmlformats.org/officeDocument/2006/relationships/customXml" Target="../ink/ink9451.xml"/><Relationship Id="rId474" Type="http://schemas.openxmlformats.org/officeDocument/2006/relationships/customXml" Target="../ink/ink9472.xml"/><Relationship Id="rId127" Type="http://schemas.openxmlformats.org/officeDocument/2006/relationships/customXml" Target="../ink/ink9242.xml"/><Relationship Id="rId31" Type="http://schemas.openxmlformats.org/officeDocument/2006/relationships/customXml" Target="../ink/ink9168.xml"/><Relationship Id="rId73" Type="http://schemas.openxmlformats.org/officeDocument/2006/relationships/customXml" Target="../ink/ink9203.xml"/><Relationship Id="rId169" Type="http://schemas.openxmlformats.org/officeDocument/2006/relationships/customXml" Target="../ink/ink9282.xml"/><Relationship Id="rId334" Type="http://schemas.openxmlformats.org/officeDocument/2006/relationships/customXml" Target="../ink/ink9402.xml"/><Relationship Id="rId376" Type="http://schemas.openxmlformats.org/officeDocument/2006/relationships/customXml" Target="../ink/ink9423.xml"/><Relationship Id="rId541" Type="http://schemas.openxmlformats.org/officeDocument/2006/relationships/image" Target="../media/image1609.png"/><Relationship Id="rId4" Type="http://schemas.openxmlformats.org/officeDocument/2006/relationships/customXml" Target="../ink/ink9154.xml"/><Relationship Id="rId180" Type="http://schemas.openxmlformats.org/officeDocument/2006/relationships/customXml" Target="../ink/ink9292.xml"/><Relationship Id="rId236" Type="http://schemas.openxmlformats.org/officeDocument/2006/relationships/customXml" Target="../ink/ink9333.xml"/><Relationship Id="rId278" Type="http://schemas.openxmlformats.org/officeDocument/2006/relationships/customXml" Target="../ink/ink9374.xml"/><Relationship Id="rId401" Type="http://schemas.openxmlformats.org/officeDocument/2006/relationships/image" Target="../media/image1540.png"/><Relationship Id="rId443" Type="http://schemas.openxmlformats.org/officeDocument/2006/relationships/image" Target="../media/image1561.png"/><Relationship Id="rId303" Type="http://schemas.openxmlformats.org/officeDocument/2006/relationships/image" Target="../media/image1488.png"/><Relationship Id="rId485" Type="http://schemas.openxmlformats.org/officeDocument/2006/relationships/customXml" Target="../ink/ink9478.xml"/><Relationship Id="rId42" Type="http://schemas.openxmlformats.org/officeDocument/2006/relationships/customXml" Target="../ink/ink9177.xml"/><Relationship Id="rId84" Type="http://schemas.openxmlformats.org/officeDocument/2006/relationships/customXml" Target="../ink/ink9212.xml"/><Relationship Id="rId138" Type="http://schemas.openxmlformats.org/officeDocument/2006/relationships/customXml" Target="../ink/ink9251.xml"/><Relationship Id="rId345" Type="http://schemas.openxmlformats.org/officeDocument/2006/relationships/image" Target="../media/image1511.png"/><Relationship Id="rId387" Type="http://schemas.openxmlformats.org/officeDocument/2006/relationships/image" Target="../media/image1533.png"/><Relationship Id="rId510" Type="http://schemas.openxmlformats.org/officeDocument/2006/relationships/customXml" Target="../ink/ink9491.xml"/><Relationship Id="rId552" Type="http://schemas.openxmlformats.org/officeDocument/2006/relationships/customXml" Target="../ink/ink9512.xml"/><Relationship Id="rId191" Type="http://schemas.openxmlformats.org/officeDocument/2006/relationships/customXml" Target="../ink/ink9301.xml"/><Relationship Id="rId205" Type="http://schemas.openxmlformats.org/officeDocument/2006/relationships/customXml" Target="../ink/ink9309.xml"/><Relationship Id="rId247" Type="http://schemas.openxmlformats.org/officeDocument/2006/relationships/customXml" Target="../ink/ink9344.xml"/><Relationship Id="rId412" Type="http://schemas.openxmlformats.org/officeDocument/2006/relationships/customXml" Target="../ink/ink9441.xml"/><Relationship Id="rId107" Type="http://schemas.openxmlformats.org/officeDocument/2006/relationships/image" Target="../media/image1336.png"/><Relationship Id="rId289" Type="http://schemas.openxmlformats.org/officeDocument/2006/relationships/image" Target="../media/image1481.png"/><Relationship Id="rId454" Type="http://schemas.openxmlformats.org/officeDocument/2006/relationships/customXml" Target="../ink/ink9462.xml"/><Relationship Id="rId496" Type="http://schemas.openxmlformats.org/officeDocument/2006/relationships/image" Target="../media/image1587.png"/><Relationship Id="rId11" Type="http://schemas.openxmlformats.org/officeDocument/2006/relationships/customXml" Target="../ink/ink9157.xml"/><Relationship Id="rId53" Type="http://schemas.openxmlformats.org/officeDocument/2006/relationships/image" Target="../media/image1326.png"/><Relationship Id="rId149" Type="http://schemas.openxmlformats.org/officeDocument/2006/relationships/customXml" Target="../ink/ink9262.xml"/><Relationship Id="rId314" Type="http://schemas.openxmlformats.org/officeDocument/2006/relationships/customXml" Target="../ink/ink9392.xml"/><Relationship Id="rId356" Type="http://schemas.openxmlformats.org/officeDocument/2006/relationships/customXml" Target="../ink/ink9413.xml"/><Relationship Id="rId398" Type="http://schemas.openxmlformats.org/officeDocument/2006/relationships/customXml" Target="../ink/ink9434.xml"/><Relationship Id="rId521" Type="http://schemas.openxmlformats.org/officeDocument/2006/relationships/image" Target="../media/image1599.png"/><Relationship Id="rId563" Type="http://schemas.openxmlformats.org/officeDocument/2006/relationships/image" Target="../media/image1624.png"/><Relationship Id="rId95" Type="http://schemas.openxmlformats.org/officeDocument/2006/relationships/image" Target="../media/image1334.png"/><Relationship Id="rId160" Type="http://schemas.openxmlformats.org/officeDocument/2006/relationships/customXml" Target="../ink/ink9273.xml"/><Relationship Id="rId216" Type="http://schemas.openxmlformats.org/officeDocument/2006/relationships/image" Target="../media/image1356.png"/><Relationship Id="rId423" Type="http://schemas.openxmlformats.org/officeDocument/2006/relationships/image" Target="../media/image1551.png"/><Relationship Id="rId258" Type="http://schemas.openxmlformats.org/officeDocument/2006/relationships/customXml" Target="../ink/ink9355.xml"/><Relationship Id="rId465" Type="http://schemas.openxmlformats.org/officeDocument/2006/relationships/image" Target="../media/image1572.png"/><Relationship Id="rId22" Type="http://schemas.openxmlformats.org/officeDocument/2006/relationships/image" Target="../media/image1318.png"/><Relationship Id="rId64" Type="http://schemas.openxmlformats.org/officeDocument/2006/relationships/customXml" Target="../ink/ink9195.xml"/><Relationship Id="rId118" Type="http://schemas.openxmlformats.org/officeDocument/2006/relationships/customXml" Target="../ink/ink9236.xml"/><Relationship Id="rId325" Type="http://schemas.openxmlformats.org/officeDocument/2006/relationships/image" Target="../media/image1499.png"/><Relationship Id="rId367" Type="http://schemas.openxmlformats.org/officeDocument/2006/relationships/image" Target="../media/image1523.png"/><Relationship Id="rId532" Type="http://schemas.openxmlformats.org/officeDocument/2006/relationships/customXml" Target="../ink/ink9502.xml"/><Relationship Id="rId171" Type="http://schemas.openxmlformats.org/officeDocument/2006/relationships/customXml" Target="../ink/ink9284.xml"/><Relationship Id="rId227" Type="http://schemas.openxmlformats.org/officeDocument/2006/relationships/customXml" Target="../ink/ink9326.xml"/><Relationship Id="rId269" Type="http://schemas.openxmlformats.org/officeDocument/2006/relationships/customXml" Target="../ink/ink9366.xml"/><Relationship Id="rId434" Type="http://schemas.openxmlformats.org/officeDocument/2006/relationships/customXml" Target="../ink/ink9452.xml"/><Relationship Id="rId476" Type="http://schemas.openxmlformats.org/officeDocument/2006/relationships/customXml" Target="../ink/ink9473.xml"/><Relationship Id="rId33" Type="http://schemas.openxmlformats.org/officeDocument/2006/relationships/customXml" Target="../ink/ink9170.xml"/><Relationship Id="rId129" Type="http://schemas.openxmlformats.org/officeDocument/2006/relationships/customXml" Target="../ink/ink9243.xml"/><Relationship Id="rId280" Type="http://schemas.openxmlformats.org/officeDocument/2006/relationships/customXml" Target="../ink/ink9375.xml"/><Relationship Id="rId336" Type="http://schemas.openxmlformats.org/officeDocument/2006/relationships/customXml" Target="../ink/ink9403.xml"/><Relationship Id="rId501" Type="http://schemas.openxmlformats.org/officeDocument/2006/relationships/customXml" Target="../ink/ink9486.xml"/><Relationship Id="rId543" Type="http://schemas.openxmlformats.org/officeDocument/2006/relationships/image" Target="../media/image1613.png"/><Relationship Id="rId75" Type="http://schemas.openxmlformats.org/officeDocument/2006/relationships/customXml" Target="../ink/ink9204.xml"/><Relationship Id="rId140" Type="http://schemas.openxmlformats.org/officeDocument/2006/relationships/customXml" Target="../ink/ink9253.xml"/><Relationship Id="rId182" Type="http://schemas.openxmlformats.org/officeDocument/2006/relationships/image" Target="../media/image1346.png"/><Relationship Id="rId378" Type="http://schemas.openxmlformats.org/officeDocument/2006/relationships/customXml" Target="../ink/ink9424.xml"/><Relationship Id="rId403" Type="http://schemas.openxmlformats.org/officeDocument/2006/relationships/image" Target="../media/image1541.png"/><Relationship Id="rId6" Type="http://schemas.openxmlformats.org/officeDocument/2006/relationships/image" Target="../media/image3.png"/><Relationship Id="rId238" Type="http://schemas.openxmlformats.org/officeDocument/2006/relationships/customXml" Target="../ink/ink9335.xml"/><Relationship Id="rId445" Type="http://schemas.openxmlformats.org/officeDocument/2006/relationships/image" Target="../media/image1562.png"/><Relationship Id="rId487" Type="http://schemas.openxmlformats.org/officeDocument/2006/relationships/customXml" Target="../ink/ink9479.xml"/><Relationship Id="rId291" Type="http://schemas.openxmlformats.org/officeDocument/2006/relationships/image" Target="../media/image1482.png"/><Relationship Id="rId305" Type="http://schemas.openxmlformats.org/officeDocument/2006/relationships/image" Target="../media/image1489.png"/><Relationship Id="rId347" Type="http://schemas.openxmlformats.org/officeDocument/2006/relationships/image" Target="../media/image1513.png"/><Relationship Id="rId512" Type="http://schemas.openxmlformats.org/officeDocument/2006/relationships/customXml" Target="../ink/ink9492.xml"/><Relationship Id="rId44" Type="http://schemas.openxmlformats.org/officeDocument/2006/relationships/image" Target="../media/image1323.png"/><Relationship Id="rId86" Type="http://schemas.openxmlformats.org/officeDocument/2006/relationships/customXml" Target="../ink/ink9213.xml"/><Relationship Id="rId151" Type="http://schemas.openxmlformats.org/officeDocument/2006/relationships/customXml" Target="../ink/ink9264.xml"/><Relationship Id="rId389" Type="http://schemas.openxmlformats.org/officeDocument/2006/relationships/image" Target="../media/image1534.png"/><Relationship Id="rId554" Type="http://schemas.openxmlformats.org/officeDocument/2006/relationships/customXml" Target="../ink/ink9513.xml"/><Relationship Id="rId193" Type="http://schemas.openxmlformats.org/officeDocument/2006/relationships/image" Target="../media/image1348.png"/><Relationship Id="rId207" Type="http://schemas.openxmlformats.org/officeDocument/2006/relationships/customXml" Target="../ink/ink9311.xml"/><Relationship Id="rId249" Type="http://schemas.openxmlformats.org/officeDocument/2006/relationships/customXml" Target="../ink/ink9346.xml"/><Relationship Id="rId414" Type="http://schemas.openxmlformats.org/officeDocument/2006/relationships/customXml" Target="../ink/ink9442.xml"/><Relationship Id="rId456" Type="http://schemas.openxmlformats.org/officeDocument/2006/relationships/customXml" Target="../ink/ink9463.xml"/><Relationship Id="rId498" Type="http://schemas.openxmlformats.org/officeDocument/2006/relationships/image" Target="../media/image1588.png"/><Relationship Id="rId13" Type="http://schemas.openxmlformats.org/officeDocument/2006/relationships/customXml" Target="../ink/ink9158.xml"/><Relationship Id="rId109" Type="http://schemas.openxmlformats.org/officeDocument/2006/relationships/customXml" Target="../ink/ink9230.xml"/><Relationship Id="rId260" Type="http://schemas.openxmlformats.org/officeDocument/2006/relationships/customXml" Target="../ink/ink9357.xml"/><Relationship Id="rId316" Type="http://schemas.openxmlformats.org/officeDocument/2006/relationships/customXml" Target="../ink/ink9393.xml"/><Relationship Id="rId523" Type="http://schemas.openxmlformats.org/officeDocument/2006/relationships/image" Target="../media/image1600.png"/><Relationship Id="rId55" Type="http://schemas.openxmlformats.org/officeDocument/2006/relationships/customXml" Target="../ink/ink9186.xml"/><Relationship Id="rId97" Type="http://schemas.openxmlformats.org/officeDocument/2006/relationships/customXml" Target="../ink/ink9220.xml"/><Relationship Id="rId120" Type="http://schemas.openxmlformats.org/officeDocument/2006/relationships/image" Target="../media/image1340.png"/><Relationship Id="rId358" Type="http://schemas.openxmlformats.org/officeDocument/2006/relationships/customXml" Target="../ink/ink9414.xml"/><Relationship Id="rId565" Type="http://schemas.openxmlformats.org/officeDocument/2006/relationships/image" Target="../media/image1625.png"/><Relationship Id="rId162" Type="http://schemas.openxmlformats.org/officeDocument/2006/relationships/customXml" Target="../ink/ink9275.xml"/><Relationship Id="rId218" Type="http://schemas.openxmlformats.org/officeDocument/2006/relationships/customXml" Target="../ink/ink9320.xml"/><Relationship Id="rId425" Type="http://schemas.openxmlformats.org/officeDocument/2006/relationships/image" Target="../media/image1552.png"/><Relationship Id="rId467" Type="http://schemas.openxmlformats.org/officeDocument/2006/relationships/image" Target="../media/image1573.png"/><Relationship Id="rId271" Type="http://schemas.openxmlformats.org/officeDocument/2006/relationships/customXml" Target="../ink/ink9368.xml"/><Relationship Id="rId24" Type="http://schemas.openxmlformats.org/officeDocument/2006/relationships/customXml" Target="../ink/ink9163.xml"/><Relationship Id="rId66" Type="http://schemas.openxmlformats.org/officeDocument/2006/relationships/customXml" Target="../ink/ink9197.xml"/><Relationship Id="rId131" Type="http://schemas.openxmlformats.org/officeDocument/2006/relationships/customXml" Target="../ink/ink9244.xml"/><Relationship Id="rId327" Type="http://schemas.openxmlformats.org/officeDocument/2006/relationships/image" Target="../media/image1501.png"/><Relationship Id="rId369" Type="http://schemas.openxmlformats.org/officeDocument/2006/relationships/image" Target="../media/image1524.png"/><Relationship Id="rId534" Type="http://schemas.openxmlformats.org/officeDocument/2006/relationships/customXml" Target="../ink/ink9503.xml"/><Relationship Id="rId173" Type="http://schemas.openxmlformats.org/officeDocument/2006/relationships/customXml" Target="../ink/ink9286.xml"/><Relationship Id="rId229" Type="http://schemas.openxmlformats.org/officeDocument/2006/relationships/image" Target="../media/image1473.png"/><Relationship Id="rId380" Type="http://schemas.openxmlformats.org/officeDocument/2006/relationships/customXml" Target="../ink/ink9425.xml"/><Relationship Id="rId436" Type="http://schemas.openxmlformats.org/officeDocument/2006/relationships/customXml" Target="../ink/ink9453.xml"/><Relationship Id="rId240" Type="http://schemas.openxmlformats.org/officeDocument/2006/relationships/customXml" Target="../ink/ink9337.xml"/><Relationship Id="rId478" Type="http://schemas.openxmlformats.org/officeDocument/2006/relationships/customXml" Target="../ink/ink9474.xml"/><Relationship Id="rId35" Type="http://schemas.openxmlformats.org/officeDocument/2006/relationships/customXml" Target="../ink/ink9172.xml"/><Relationship Id="rId77" Type="http://schemas.openxmlformats.org/officeDocument/2006/relationships/image" Target="../media/image1329.png"/><Relationship Id="rId100" Type="http://schemas.openxmlformats.org/officeDocument/2006/relationships/customXml" Target="../ink/ink9223.xml"/><Relationship Id="rId282" Type="http://schemas.openxmlformats.org/officeDocument/2006/relationships/customXml" Target="../ink/ink9376.xml"/><Relationship Id="rId338" Type="http://schemas.openxmlformats.org/officeDocument/2006/relationships/customXml" Target="../ink/ink9404.xml"/><Relationship Id="rId503" Type="http://schemas.openxmlformats.org/officeDocument/2006/relationships/image" Target="../media/image1590.png"/><Relationship Id="rId545" Type="http://schemas.openxmlformats.org/officeDocument/2006/relationships/image" Target="../media/image1614.png"/><Relationship Id="rId8" Type="http://schemas.openxmlformats.org/officeDocument/2006/relationships/image" Target="../media/image1311.png"/><Relationship Id="rId142" Type="http://schemas.openxmlformats.org/officeDocument/2006/relationships/customXml" Target="../ink/ink9255.xml"/><Relationship Id="rId184" Type="http://schemas.openxmlformats.org/officeDocument/2006/relationships/customXml" Target="../ink/ink9295.xml"/><Relationship Id="rId391" Type="http://schemas.openxmlformats.org/officeDocument/2006/relationships/image" Target="../media/image1535.png"/><Relationship Id="rId405" Type="http://schemas.openxmlformats.org/officeDocument/2006/relationships/image" Target="../media/image1542.png"/><Relationship Id="rId447" Type="http://schemas.openxmlformats.org/officeDocument/2006/relationships/image" Target="../media/image1563.png"/><Relationship Id="rId251" Type="http://schemas.openxmlformats.org/officeDocument/2006/relationships/customXml" Target="../ink/ink9348.xml"/><Relationship Id="rId489" Type="http://schemas.openxmlformats.org/officeDocument/2006/relationships/customXml" Target="../ink/ink9480.xml"/><Relationship Id="rId46" Type="http://schemas.openxmlformats.org/officeDocument/2006/relationships/customXml" Target="../ink/ink9180.xml"/><Relationship Id="rId293" Type="http://schemas.openxmlformats.org/officeDocument/2006/relationships/image" Target="../media/image1483.png"/><Relationship Id="rId307" Type="http://schemas.openxmlformats.org/officeDocument/2006/relationships/image" Target="../media/image1490.png"/><Relationship Id="rId349" Type="http://schemas.openxmlformats.org/officeDocument/2006/relationships/image" Target="../media/image1514.png"/><Relationship Id="rId514" Type="http://schemas.openxmlformats.org/officeDocument/2006/relationships/customXml" Target="../ink/ink9493.xml"/><Relationship Id="rId556" Type="http://schemas.openxmlformats.org/officeDocument/2006/relationships/customXml" Target="../ink/ink9514.xml"/><Relationship Id="rId88" Type="http://schemas.openxmlformats.org/officeDocument/2006/relationships/customXml" Target="../ink/ink9214.xml"/><Relationship Id="rId111" Type="http://schemas.openxmlformats.org/officeDocument/2006/relationships/image" Target="../media/image1337.png"/><Relationship Id="rId153" Type="http://schemas.openxmlformats.org/officeDocument/2006/relationships/customXml" Target="../ink/ink9266.xml"/><Relationship Id="rId195" Type="http://schemas.openxmlformats.org/officeDocument/2006/relationships/image" Target="../media/image1349.png"/><Relationship Id="rId209" Type="http://schemas.openxmlformats.org/officeDocument/2006/relationships/customXml" Target="../ink/ink9313.xml"/><Relationship Id="rId360" Type="http://schemas.openxmlformats.org/officeDocument/2006/relationships/customXml" Target="../ink/ink9415.xml"/><Relationship Id="rId416" Type="http://schemas.openxmlformats.org/officeDocument/2006/relationships/customXml" Target="../ink/ink9443.xml"/><Relationship Id="rId220" Type="http://schemas.openxmlformats.org/officeDocument/2006/relationships/image" Target="../media/image1357.png"/><Relationship Id="rId458" Type="http://schemas.openxmlformats.org/officeDocument/2006/relationships/customXml" Target="../ink/ink9464.xml"/><Relationship Id="rId15" Type="http://schemas.openxmlformats.org/officeDocument/2006/relationships/customXml" Target="../ink/ink9159.xml"/><Relationship Id="rId57" Type="http://schemas.openxmlformats.org/officeDocument/2006/relationships/customXml" Target="../ink/ink9188.xml"/><Relationship Id="rId262" Type="http://schemas.openxmlformats.org/officeDocument/2006/relationships/customXml" Target="../ink/ink9359.xml"/><Relationship Id="rId318" Type="http://schemas.openxmlformats.org/officeDocument/2006/relationships/customXml" Target="../ink/ink9394.xml"/><Relationship Id="rId525" Type="http://schemas.openxmlformats.org/officeDocument/2006/relationships/image" Target="../media/image1601.png"/><Relationship Id="rId567" Type="http://schemas.openxmlformats.org/officeDocument/2006/relationships/image" Target="../media/image1626.png"/><Relationship Id="rId99" Type="http://schemas.openxmlformats.org/officeDocument/2006/relationships/customXml" Target="../ink/ink9222.xml"/><Relationship Id="rId122" Type="http://schemas.openxmlformats.org/officeDocument/2006/relationships/customXml" Target="../ink/ink9239.xml"/><Relationship Id="rId164" Type="http://schemas.openxmlformats.org/officeDocument/2006/relationships/customXml" Target="../ink/ink9277.xml"/><Relationship Id="rId371" Type="http://schemas.openxmlformats.org/officeDocument/2006/relationships/image" Target="../media/image1525.png"/><Relationship Id="rId427" Type="http://schemas.openxmlformats.org/officeDocument/2006/relationships/image" Target="../media/image1553.png"/><Relationship Id="rId469" Type="http://schemas.openxmlformats.org/officeDocument/2006/relationships/image" Target="../media/image1574.png"/><Relationship Id="rId26" Type="http://schemas.openxmlformats.org/officeDocument/2006/relationships/customXml" Target="../ink/ink9164.xml"/><Relationship Id="rId231" Type="http://schemas.openxmlformats.org/officeDocument/2006/relationships/image" Target="../media/image1474.png"/><Relationship Id="rId273" Type="http://schemas.openxmlformats.org/officeDocument/2006/relationships/customXml" Target="../ink/ink9370.xml"/><Relationship Id="rId329" Type="http://schemas.openxmlformats.org/officeDocument/2006/relationships/image" Target="../media/image1502.png"/><Relationship Id="rId480" Type="http://schemas.openxmlformats.org/officeDocument/2006/relationships/customXml" Target="../ink/ink9475.xml"/><Relationship Id="rId536" Type="http://schemas.openxmlformats.org/officeDocument/2006/relationships/customXml" Target="../ink/ink9504.xml"/><Relationship Id="rId68" Type="http://schemas.openxmlformats.org/officeDocument/2006/relationships/customXml" Target="../ink/ink9198.xml"/><Relationship Id="rId133" Type="http://schemas.openxmlformats.org/officeDocument/2006/relationships/customXml" Target="../ink/ink9246.xml"/><Relationship Id="rId175" Type="http://schemas.openxmlformats.org/officeDocument/2006/relationships/image" Target="../media/image1345.png"/><Relationship Id="rId340" Type="http://schemas.openxmlformats.org/officeDocument/2006/relationships/customXml" Target="../ink/ink9405.xml"/><Relationship Id="rId200" Type="http://schemas.openxmlformats.org/officeDocument/2006/relationships/customXml" Target="../ink/ink9306.xml"/><Relationship Id="rId382" Type="http://schemas.openxmlformats.org/officeDocument/2006/relationships/customXml" Target="../ink/ink9426.xml"/><Relationship Id="rId438" Type="http://schemas.openxmlformats.org/officeDocument/2006/relationships/customXml" Target="../ink/ink9454.xml"/><Relationship Id="rId242" Type="http://schemas.openxmlformats.org/officeDocument/2006/relationships/customXml" Target="../ink/ink9339.xml"/><Relationship Id="rId284" Type="http://schemas.openxmlformats.org/officeDocument/2006/relationships/customXml" Target="../ink/ink9377.xml"/><Relationship Id="rId491" Type="http://schemas.openxmlformats.org/officeDocument/2006/relationships/customXml" Target="../ink/ink9481.xml"/><Relationship Id="rId505" Type="http://schemas.openxmlformats.org/officeDocument/2006/relationships/image" Target="../media/image1591.png"/><Relationship Id="rId37" Type="http://schemas.openxmlformats.org/officeDocument/2006/relationships/customXml" Target="../ink/ink9173.xml"/><Relationship Id="rId79" Type="http://schemas.openxmlformats.org/officeDocument/2006/relationships/customXml" Target="../ink/ink9207.xml"/><Relationship Id="rId102" Type="http://schemas.openxmlformats.org/officeDocument/2006/relationships/customXml" Target="../ink/ink9225.xml"/><Relationship Id="rId144" Type="http://schemas.openxmlformats.org/officeDocument/2006/relationships/customXml" Target="../ink/ink9257.xml"/><Relationship Id="rId547" Type="http://schemas.openxmlformats.org/officeDocument/2006/relationships/image" Target="../media/image1615.png"/><Relationship Id="rId90" Type="http://schemas.openxmlformats.org/officeDocument/2006/relationships/image" Target="../media/image1332.png"/><Relationship Id="rId186" Type="http://schemas.openxmlformats.org/officeDocument/2006/relationships/customXml" Target="../ink/ink9296.xml"/><Relationship Id="rId351" Type="http://schemas.openxmlformats.org/officeDocument/2006/relationships/image" Target="../media/image1515.png"/><Relationship Id="rId393" Type="http://schemas.openxmlformats.org/officeDocument/2006/relationships/image" Target="../media/image1536.png"/><Relationship Id="rId407" Type="http://schemas.openxmlformats.org/officeDocument/2006/relationships/image" Target="../media/image1543.png"/><Relationship Id="rId449" Type="http://schemas.openxmlformats.org/officeDocument/2006/relationships/image" Target="../media/image1564.png"/><Relationship Id="rId211" Type="http://schemas.openxmlformats.org/officeDocument/2006/relationships/customXml" Target="../ink/ink9315.xml"/><Relationship Id="rId253" Type="http://schemas.openxmlformats.org/officeDocument/2006/relationships/customXml" Target="../ink/ink9350.xml"/><Relationship Id="rId295" Type="http://schemas.openxmlformats.org/officeDocument/2006/relationships/image" Target="../media/image1484.png"/><Relationship Id="rId309" Type="http://schemas.openxmlformats.org/officeDocument/2006/relationships/image" Target="../media/image1491.png"/><Relationship Id="rId460" Type="http://schemas.openxmlformats.org/officeDocument/2006/relationships/customXml" Target="../ink/ink9465.xml"/><Relationship Id="rId516" Type="http://schemas.openxmlformats.org/officeDocument/2006/relationships/customXml" Target="../ink/ink9494.xml"/><Relationship Id="rId48" Type="http://schemas.openxmlformats.org/officeDocument/2006/relationships/customXml" Target="../ink/ink9181.xml"/><Relationship Id="rId113" Type="http://schemas.openxmlformats.org/officeDocument/2006/relationships/image" Target="../media/image1338.png"/><Relationship Id="rId320" Type="http://schemas.openxmlformats.org/officeDocument/2006/relationships/customXml" Target="../ink/ink9395.xml"/><Relationship Id="rId558" Type="http://schemas.openxmlformats.org/officeDocument/2006/relationships/customXml" Target="../ink/ink9515.xml"/><Relationship Id="rId155" Type="http://schemas.openxmlformats.org/officeDocument/2006/relationships/customXml" Target="../ink/ink9268.xml"/><Relationship Id="rId197" Type="http://schemas.openxmlformats.org/officeDocument/2006/relationships/image" Target="../media/image1350.png"/><Relationship Id="rId362" Type="http://schemas.openxmlformats.org/officeDocument/2006/relationships/customXml" Target="../ink/ink9416.xml"/><Relationship Id="rId418" Type="http://schemas.openxmlformats.org/officeDocument/2006/relationships/customXml" Target="../ink/ink9444.xml"/><Relationship Id="rId222" Type="http://schemas.openxmlformats.org/officeDocument/2006/relationships/image" Target="../media/image1358.png"/><Relationship Id="rId264" Type="http://schemas.openxmlformats.org/officeDocument/2006/relationships/customXml" Target="../ink/ink9361.xml"/><Relationship Id="rId471" Type="http://schemas.openxmlformats.org/officeDocument/2006/relationships/image" Target="../media/image1575.png"/><Relationship Id="rId17" Type="http://schemas.openxmlformats.org/officeDocument/2006/relationships/customXml" Target="../ink/ink9160.xml"/><Relationship Id="rId59" Type="http://schemas.openxmlformats.org/officeDocument/2006/relationships/customXml" Target="../ink/ink9190.xml"/><Relationship Id="rId124" Type="http://schemas.openxmlformats.org/officeDocument/2006/relationships/image" Target="../media/image1341.png"/><Relationship Id="rId527" Type="http://schemas.openxmlformats.org/officeDocument/2006/relationships/image" Target="../media/image1602.png"/><Relationship Id="rId569" Type="http://schemas.openxmlformats.org/officeDocument/2006/relationships/image" Target="../media/image1627.png"/><Relationship Id="rId70" Type="http://schemas.openxmlformats.org/officeDocument/2006/relationships/customXml" Target="../ink/ink9200.xml"/><Relationship Id="rId166" Type="http://schemas.openxmlformats.org/officeDocument/2006/relationships/customXml" Target="../ink/ink9279.xml"/><Relationship Id="rId331" Type="http://schemas.openxmlformats.org/officeDocument/2006/relationships/image" Target="../media/image1503.png"/><Relationship Id="rId373" Type="http://schemas.openxmlformats.org/officeDocument/2006/relationships/image" Target="../media/image1526.png"/><Relationship Id="rId429" Type="http://schemas.openxmlformats.org/officeDocument/2006/relationships/image" Target="../media/image1554.png"/><Relationship Id="rId1" Type="http://schemas.openxmlformats.org/officeDocument/2006/relationships/slideLayout" Target="../slideLayouts/slideLayout1.xml"/><Relationship Id="rId233" Type="http://schemas.openxmlformats.org/officeDocument/2006/relationships/customXml" Target="../ink/ink9330.xml"/><Relationship Id="rId440" Type="http://schemas.openxmlformats.org/officeDocument/2006/relationships/customXml" Target="../ink/ink9455.xml"/><Relationship Id="rId28" Type="http://schemas.openxmlformats.org/officeDocument/2006/relationships/customXml" Target="../ink/ink9166.xml"/><Relationship Id="rId275" Type="http://schemas.openxmlformats.org/officeDocument/2006/relationships/customXml" Target="../ink/ink9372.xml"/><Relationship Id="rId300" Type="http://schemas.openxmlformats.org/officeDocument/2006/relationships/customXml" Target="../ink/ink9385.xml"/><Relationship Id="rId482" Type="http://schemas.openxmlformats.org/officeDocument/2006/relationships/image" Target="../media/image1580.png"/><Relationship Id="rId538" Type="http://schemas.openxmlformats.org/officeDocument/2006/relationships/customXml" Target="../ink/ink9505.xml"/><Relationship Id="rId81" Type="http://schemas.openxmlformats.org/officeDocument/2006/relationships/customXml" Target="../ink/ink9209.xml"/><Relationship Id="rId135" Type="http://schemas.openxmlformats.org/officeDocument/2006/relationships/customXml" Target="../ink/ink9248.xml"/><Relationship Id="rId177" Type="http://schemas.openxmlformats.org/officeDocument/2006/relationships/customXml" Target="../ink/ink9289.xml"/><Relationship Id="rId342" Type="http://schemas.openxmlformats.org/officeDocument/2006/relationships/customXml" Target="../ink/ink9406.xml"/><Relationship Id="rId384" Type="http://schemas.openxmlformats.org/officeDocument/2006/relationships/customXml" Target="../ink/ink9427.xml"/><Relationship Id="rId202" Type="http://schemas.openxmlformats.org/officeDocument/2006/relationships/image" Target="../media/image1352.png"/><Relationship Id="rId244" Type="http://schemas.openxmlformats.org/officeDocument/2006/relationships/customXml" Target="../ink/ink9341.xml"/><Relationship Id="rId39" Type="http://schemas.openxmlformats.org/officeDocument/2006/relationships/customXml" Target="../ink/ink9175.xml"/><Relationship Id="rId286" Type="http://schemas.openxmlformats.org/officeDocument/2006/relationships/customXml" Target="../ink/ink9378.xml"/><Relationship Id="rId451" Type="http://schemas.openxmlformats.org/officeDocument/2006/relationships/image" Target="../media/image1565.png"/><Relationship Id="rId493" Type="http://schemas.openxmlformats.org/officeDocument/2006/relationships/customXml" Target="../ink/ink9482.xml"/><Relationship Id="rId507" Type="http://schemas.openxmlformats.org/officeDocument/2006/relationships/image" Target="../media/image1592.png"/><Relationship Id="rId549" Type="http://schemas.openxmlformats.org/officeDocument/2006/relationships/image" Target="../media/image1616.png"/><Relationship Id="rId50" Type="http://schemas.openxmlformats.org/officeDocument/2006/relationships/customXml" Target="../ink/ink9183.xml"/><Relationship Id="rId104" Type="http://schemas.openxmlformats.org/officeDocument/2006/relationships/customXml" Target="../ink/ink9226.xml"/><Relationship Id="rId146" Type="http://schemas.openxmlformats.org/officeDocument/2006/relationships/customXml" Target="../ink/ink9259.xml"/><Relationship Id="rId188" Type="http://schemas.openxmlformats.org/officeDocument/2006/relationships/customXml" Target="../ink/ink9298.xml"/><Relationship Id="rId311" Type="http://schemas.openxmlformats.org/officeDocument/2006/relationships/image" Target="../media/image1492.png"/><Relationship Id="rId353" Type="http://schemas.openxmlformats.org/officeDocument/2006/relationships/image" Target="../media/image1516.png"/><Relationship Id="rId395" Type="http://schemas.openxmlformats.org/officeDocument/2006/relationships/image" Target="../media/image1537.png"/><Relationship Id="rId409" Type="http://schemas.openxmlformats.org/officeDocument/2006/relationships/image" Target="../media/image1544.png"/><Relationship Id="rId560" Type="http://schemas.openxmlformats.org/officeDocument/2006/relationships/customXml" Target="../ink/ink9516.xml"/><Relationship Id="rId92" Type="http://schemas.openxmlformats.org/officeDocument/2006/relationships/customXml" Target="../ink/ink9217.xml"/><Relationship Id="rId213" Type="http://schemas.openxmlformats.org/officeDocument/2006/relationships/customXml" Target="../ink/ink9316.xml"/><Relationship Id="rId420" Type="http://schemas.openxmlformats.org/officeDocument/2006/relationships/customXml" Target="../ink/ink9445.xml"/><Relationship Id="rId255" Type="http://schemas.openxmlformats.org/officeDocument/2006/relationships/customXml" Target="../ink/ink9352.xml"/><Relationship Id="rId297" Type="http://schemas.openxmlformats.org/officeDocument/2006/relationships/image" Target="../media/image1485.png"/><Relationship Id="rId462" Type="http://schemas.openxmlformats.org/officeDocument/2006/relationships/customXml" Target="../ink/ink9466.xml"/><Relationship Id="rId518" Type="http://schemas.openxmlformats.org/officeDocument/2006/relationships/customXml" Target="../ink/ink9495.xml"/><Relationship Id="rId115" Type="http://schemas.openxmlformats.org/officeDocument/2006/relationships/image" Target="../media/image1339.png"/><Relationship Id="rId157" Type="http://schemas.openxmlformats.org/officeDocument/2006/relationships/customXml" Target="../ink/ink9270.xml"/><Relationship Id="rId322" Type="http://schemas.openxmlformats.org/officeDocument/2006/relationships/customXml" Target="../ink/ink9396.xml"/><Relationship Id="rId364" Type="http://schemas.openxmlformats.org/officeDocument/2006/relationships/customXml" Target="../ink/ink9417.xml"/><Relationship Id="rId61" Type="http://schemas.openxmlformats.org/officeDocument/2006/relationships/customXml" Target="../ink/ink9192.xml"/><Relationship Id="rId199" Type="http://schemas.openxmlformats.org/officeDocument/2006/relationships/image" Target="../media/image1351.png"/><Relationship Id="rId571" Type="http://schemas.openxmlformats.org/officeDocument/2006/relationships/image" Target="../media/image1628.png"/><Relationship Id="rId19" Type="http://schemas.openxmlformats.org/officeDocument/2006/relationships/customXml" Target="../ink/ink9161.xml"/><Relationship Id="rId224" Type="http://schemas.openxmlformats.org/officeDocument/2006/relationships/image" Target="../media/image1359.png"/><Relationship Id="rId266" Type="http://schemas.openxmlformats.org/officeDocument/2006/relationships/customXml" Target="../ink/ink9363.xml"/><Relationship Id="rId431" Type="http://schemas.openxmlformats.org/officeDocument/2006/relationships/image" Target="../media/image1555.png"/><Relationship Id="rId473" Type="http://schemas.openxmlformats.org/officeDocument/2006/relationships/image" Target="../media/image1576.png"/><Relationship Id="rId529" Type="http://schemas.openxmlformats.org/officeDocument/2006/relationships/image" Target="../media/image1603.png"/><Relationship Id="rId30" Type="http://schemas.openxmlformats.org/officeDocument/2006/relationships/customXml" Target="../ink/ink9167.xml"/><Relationship Id="rId126" Type="http://schemas.openxmlformats.org/officeDocument/2006/relationships/image" Target="../media/image1342.png"/><Relationship Id="rId168" Type="http://schemas.openxmlformats.org/officeDocument/2006/relationships/customXml" Target="../ink/ink9281.xml"/><Relationship Id="rId333" Type="http://schemas.openxmlformats.org/officeDocument/2006/relationships/image" Target="../media/image1504.png"/><Relationship Id="rId540" Type="http://schemas.openxmlformats.org/officeDocument/2006/relationships/customXml" Target="../ink/ink9506.xml"/><Relationship Id="rId72" Type="http://schemas.openxmlformats.org/officeDocument/2006/relationships/customXml" Target="../ink/ink9202.xml"/><Relationship Id="rId375" Type="http://schemas.openxmlformats.org/officeDocument/2006/relationships/image" Target="../media/image1527.png"/><Relationship Id="rId3" Type="http://schemas.openxmlformats.org/officeDocument/2006/relationships/image" Target="../media/image1308.png"/><Relationship Id="rId235" Type="http://schemas.openxmlformats.org/officeDocument/2006/relationships/customXml" Target="../ink/ink9332.xml"/><Relationship Id="rId277" Type="http://schemas.openxmlformats.org/officeDocument/2006/relationships/image" Target="../media/image1475.png"/><Relationship Id="rId400" Type="http://schemas.openxmlformats.org/officeDocument/2006/relationships/customXml" Target="../ink/ink9435.xml"/><Relationship Id="rId442" Type="http://schemas.openxmlformats.org/officeDocument/2006/relationships/customXml" Target="../ink/ink9456.xml"/><Relationship Id="rId484" Type="http://schemas.openxmlformats.org/officeDocument/2006/relationships/image" Target="../media/image1581.png"/><Relationship Id="rId137" Type="http://schemas.openxmlformats.org/officeDocument/2006/relationships/customXml" Target="../ink/ink9250.xml"/><Relationship Id="rId302" Type="http://schemas.openxmlformats.org/officeDocument/2006/relationships/customXml" Target="../ink/ink9386.xml"/><Relationship Id="rId344" Type="http://schemas.openxmlformats.org/officeDocument/2006/relationships/customXml" Target="../ink/ink9407.xml"/><Relationship Id="rId41" Type="http://schemas.openxmlformats.org/officeDocument/2006/relationships/customXml" Target="../ink/ink9176.xml"/><Relationship Id="rId83" Type="http://schemas.openxmlformats.org/officeDocument/2006/relationships/customXml" Target="../ink/ink9211.xml"/><Relationship Id="rId179" Type="http://schemas.openxmlformats.org/officeDocument/2006/relationships/customXml" Target="../ink/ink9291.xml"/><Relationship Id="rId386" Type="http://schemas.openxmlformats.org/officeDocument/2006/relationships/customXml" Target="../ink/ink9428.xml"/><Relationship Id="rId551" Type="http://schemas.openxmlformats.org/officeDocument/2006/relationships/image" Target="../media/image1617.png"/><Relationship Id="rId190" Type="http://schemas.openxmlformats.org/officeDocument/2006/relationships/customXml" Target="../ink/ink9300.xml"/><Relationship Id="rId204" Type="http://schemas.openxmlformats.org/officeDocument/2006/relationships/image" Target="../media/image1353.png"/><Relationship Id="rId246" Type="http://schemas.openxmlformats.org/officeDocument/2006/relationships/customXml" Target="../ink/ink9343.xml"/><Relationship Id="rId288" Type="http://schemas.openxmlformats.org/officeDocument/2006/relationships/customXml" Target="../ink/ink9379.xml"/><Relationship Id="rId411" Type="http://schemas.openxmlformats.org/officeDocument/2006/relationships/image" Target="../media/image1545.png"/><Relationship Id="rId453" Type="http://schemas.openxmlformats.org/officeDocument/2006/relationships/image" Target="../media/image1566.png"/><Relationship Id="rId509" Type="http://schemas.openxmlformats.org/officeDocument/2006/relationships/image" Target="../media/image1593.png"/><Relationship Id="rId106" Type="http://schemas.openxmlformats.org/officeDocument/2006/relationships/customXml" Target="../ink/ink9228.xml"/><Relationship Id="rId313" Type="http://schemas.openxmlformats.org/officeDocument/2006/relationships/image" Target="../media/image1493.png"/><Relationship Id="rId495" Type="http://schemas.openxmlformats.org/officeDocument/2006/relationships/customXml" Target="../ink/ink9483.xml"/><Relationship Id="rId10" Type="http://schemas.openxmlformats.org/officeDocument/2006/relationships/image" Target="../media/image1312.png"/><Relationship Id="rId52" Type="http://schemas.openxmlformats.org/officeDocument/2006/relationships/customXml" Target="../ink/ink9184.xml"/><Relationship Id="rId94" Type="http://schemas.openxmlformats.org/officeDocument/2006/relationships/customXml" Target="../ink/ink9218.xml"/><Relationship Id="rId148" Type="http://schemas.openxmlformats.org/officeDocument/2006/relationships/customXml" Target="../ink/ink9261.xml"/><Relationship Id="rId355" Type="http://schemas.openxmlformats.org/officeDocument/2006/relationships/image" Target="../media/image1517.png"/><Relationship Id="rId397" Type="http://schemas.openxmlformats.org/officeDocument/2006/relationships/image" Target="../media/image1538.png"/><Relationship Id="rId520" Type="http://schemas.openxmlformats.org/officeDocument/2006/relationships/customXml" Target="../ink/ink9496.xml"/><Relationship Id="rId562" Type="http://schemas.openxmlformats.org/officeDocument/2006/relationships/customXml" Target="../ink/ink9517.xml"/><Relationship Id="rId215" Type="http://schemas.openxmlformats.org/officeDocument/2006/relationships/customXml" Target="../ink/ink9318.xml"/><Relationship Id="rId257" Type="http://schemas.openxmlformats.org/officeDocument/2006/relationships/customXml" Target="../ink/ink9354.xml"/><Relationship Id="rId422" Type="http://schemas.openxmlformats.org/officeDocument/2006/relationships/customXml" Target="../ink/ink9446.xml"/><Relationship Id="rId464" Type="http://schemas.openxmlformats.org/officeDocument/2006/relationships/customXml" Target="../ink/ink9467.xml"/><Relationship Id="rId299" Type="http://schemas.openxmlformats.org/officeDocument/2006/relationships/image" Target="../media/image1486.png"/><Relationship Id="rId63" Type="http://schemas.openxmlformats.org/officeDocument/2006/relationships/customXml" Target="../ink/ink9194.xml"/><Relationship Id="rId159" Type="http://schemas.openxmlformats.org/officeDocument/2006/relationships/customXml" Target="../ink/ink9272.xml"/><Relationship Id="rId366" Type="http://schemas.openxmlformats.org/officeDocument/2006/relationships/customXml" Target="../ink/ink9418.xml"/><Relationship Id="rId573" Type="http://schemas.openxmlformats.org/officeDocument/2006/relationships/image" Target="../media/image256.png"/><Relationship Id="rId226" Type="http://schemas.openxmlformats.org/officeDocument/2006/relationships/customXml" Target="../ink/ink9325.xml"/><Relationship Id="rId433" Type="http://schemas.openxmlformats.org/officeDocument/2006/relationships/image" Target="../media/image1556.png"/><Relationship Id="rId74" Type="http://schemas.openxmlformats.org/officeDocument/2006/relationships/image" Target="../media/image1328.png"/><Relationship Id="rId377" Type="http://schemas.openxmlformats.org/officeDocument/2006/relationships/image" Target="../media/image1528.png"/><Relationship Id="rId500" Type="http://schemas.openxmlformats.org/officeDocument/2006/relationships/image" Target="../media/image1589.png"/><Relationship Id="rId5" Type="http://schemas.openxmlformats.org/officeDocument/2006/relationships/image" Target="../media/image1309.png"/><Relationship Id="rId237" Type="http://schemas.openxmlformats.org/officeDocument/2006/relationships/customXml" Target="../ink/ink9334.xml"/><Relationship Id="rId444" Type="http://schemas.openxmlformats.org/officeDocument/2006/relationships/customXml" Target="../ink/ink9457.xml"/><Relationship Id="rId290" Type="http://schemas.openxmlformats.org/officeDocument/2006/relationships/customXml" Target="../ink/ink9380.xml"/><Relationship Id="rId304" Type="http://schemas.openxmlformats.org/officeDocument/2006/relationships/customXml" Target="../ink/ink9387.xml"/><Relationship Id="rId388" Type="http://schemas.openxmlformats.org/officeDocument/2006/relationships/customXml" Target="../ink/ink9429.xml"/><Relationship Id="rId511" Type="http://schemas.openxmlformats.org/officeDocument/2006/relationships/image" Target="../media/image1594.png"/><Relationship Id="rId85" Type="http://schemas.openxmlformats.org/officeDocument/2006/relationships/image" Target="../media/image1330.png"/><Relationship Id="rId150" Type="http://schemas.openxmlformats.org/officeDocument/2006/relationships/customXml" Target="../ink/ink9263.xml"/><Relationship Id="rId248" Type="http://schemas.openxmlformats.org/officeDocument/2006/relationships/customXml" Target="../ink/ink9345.xml"/><Relationship Id="rId455" Type="http://schemas.openxmlformats.org/officeDocument/2006/relationships/image" Target="../media/image1567.png"/><Relationship Id="rId12" Type="http://schemas.openxmlformats.org/officeDocument/2006/relationships/image" Target="../media/image1313.png"/><Relationship Id="rId108" Type="http://schemas.openxmlformats.org/officeDocument/2006/relationships/customXml" Target="../ink/ink9229.xml"/><Relationship Id="rId315" Type="http://schemas.openxmlformats.org/officeDocument/2006/relationships/image" Target="../media/image1494.png"/><Relationship Id="rId522" Type="http://schemas.openxmlformats.org/officeDocument/2006/relationships/customXml" Target="../ink/ink9497.xml"/><Relationship Id="rId96" Type="http://schemas.openxmlformats.org/officeDocument/2006/relationships/customXml" Target="../ink/ink9219.xml"/><Relationship Id="rId161" Type="http://schemas.openxmlformats.org/officeDocument/2006/relationships/customXml" Target="../ink/ink9274.xml"/><Relationship Id="rId399" Type="http://schemas.openxmlformats.org/officeDocument/2006/relationships/image" Target="../media/image1539.png"/><Relationship Id="rId259" Type="http://schemas.openxmlformats.org/officeDocument/2006/relationships/customXml" Target="../ink/ink9356.xml"/><Relationship Id="rId466" Type="http://schemas.openxmlformats.org/officeDocument/2006/relationships/customXml" Target="../ink/ink9468.xml"/><Relationship Id="rId23" Type="http://schemas.openxmlformats.org/officeDocument/2006/relationships/image" Target="../media/image4.png"/><Relationship Id="rId119" Type="http://schemas.openxmlformats.org/officeDocument/2006/relationships/customXml" Target="../ink/ink9237.xml"/><Relationship Id="rId326" Type="http://schemas.openxmlformats.org/officeDocument/2006/relationships/customXml" Target="../ink/ink9398.xml"/><Relationship Id="rId533" Type="http://schemas.openxmlformats.org/officeDocument/2006/relationships/image" Target="../media/image1605.png"/><Relationship Id="rId172" Type="http://schemas.openxmlformats.org/officeDocument/2006/relationships/customXml" Target="../ink/ink9285.xml"/><Relationship Id="rId477" Type="http://schemas.openxmlformats.org/officeDocument/2006/relationships/image" Target="../media/image1578.png"/></Relationships>
</file>

<file path=ppt/slides/_rels/slide39.xml.rels><?xml version="1.0" encoding="UTF-8" standalone="yes"?>
<Relationships xmlns="http://schemas.openxmlformats.org/package/2006/relationships"><Relationship Id="rId231" Type="http://schemas.openxmlformats.org/officeDocument/2006/relationships/customXml" Target="../ink/ink9572.xml"/><Relationship Id="rId21" Type="http://schemas.openxmlformats.org/officeDocument/2006/relationships/image" Target="../media/image17400.png"/><Relationship Id="rId63" Type="http://schemas.openxmlformats.org/officeDocument/2006/relationships/image" Target="../media/image3470.png"/><Relationship Id="rId68" Type="http://schemas.openxmlformats.org/officeDocument/2006/relationships/customXml" Target="../ink/ink9542.xml"/><Relationship Id="rId200" Type="http://schemas.openxmlformats.org/officeDocument/2006/relationships/image" Target="../media/image8800.png"/><Relationship Id="rId205" Type="http://schemas.openxmlformats.org/officeDocument/2006/relationships/customXml" Target="../ink/ink9549.xml"/><Relationship Id="rId226" Type="http://schemas.openxmlformats.org/officeDocument/2006/relationships/image" Target="../media/image2010.png"/><Relationship Id="rId247" Type="http://schemas.openxmlformats.org/officeDocument/2006/relationships/customXml" Target="../ink/ink9587.xml"/><Relationship Id="rId16" Type="http://schemas.openxmlformats.org/officeDocument/2006/relationships/image" Target="../media/image2890.png"/><Relationship Id="rId221" Type="http://schemas.openxmlformats.org/officeDocument/2006/relationships/customXml" Target="../ink/ink9565.xml"/><Relationship Id="rId242" Type="http://schemas.openxmlformats.org/officeDocument/2006/relationships/customXml" Target="../ink/ink9582.xml"/><Relationship Id="rId11" Type="http://schemas.openxmlformats.org/officeDocument/2006/relationships/customXml" Target="../ink/ink9527.xml"/><Relationship Id="rId53" Type="http://schemas.openxmlformats.org/officeDocument/2006/relationships/image" Target="../media/image1500.png"/><Relationship Id="rId58" Type="http://schemas.openxmlformats.org/officeDocument/2006/relationships/customXml" Target="../ink/ink9537.xml"/><Relationship Id="rId5" Type="http://schemas.openxmlformats.org/officeDocument/2006/relationships/customXml" Target="../ink/ink9524.xml"/><Relationship Id="rId216" Type="http://schemas.openxmlformats.org/officeDocument/2006/relationships/customXml" Target="../ink/ink9560.xml"/><Relationship Id="rId237" Type="http://schemas.openxmlformats.org/officeDocument/2006/relationships/customXml" Target="../ink/ink9577.xml"/><Relationship Id="rId211" Type="http://schemas.openxmlformats.org/officeDocument/2006/relationships/customXml" Target="../ink/ink9555.xml"/><Relationship Id="rId232" Type="http://schemas.openxmlformats.org/officeDocument/2006/relationships/image" Target="../media/image3511.png"/><Relationship Id="rId22" Type="http://schemas.openxmlformats.org/officeDocument/2006/relationships/customXml" Target="../ink/ink9532.xml"/><Relationship Id="rId64" Type="http://schemas.openxmlformats.org/officeDocument/2006/relationships/customXml" Target="../ink/ink9540.xml"/><Relationship Id="rId69" Type="http://schemas.openxmlformats.org/officeDocument/2006/relationships/customXml" Target="../ink/ink9543.xml"/><Relationship Id="rId8" Type="http://schemas.openxmlformats.org/officeDocument/2006/relationships/image" Target="../media/image19000.png"/><Relationship Id="rId51" Type="http://schemas.openxmlformats.org/officeDocument/2006/relationships/image" Target="../media/image1260.png"/><Relationship Id="rId72" Type="http://schemas.openxmlformats.org/officeDocument/2006/relationships/customXml" Target="../ink/ink9546.xml"/><Relationship Id="rId206" Type="http://schemas.openxmlformats.org/officeDocument/2006/relationships/customXml" Target="../ink/ink9550.xml"/><Relationship Id="rId219" Type="http://schemas.openxmlformats.org/officeDocument/2006/relationships/customXml" Target="../ink/ink9563.xml"/><Relationship Id="rId227" Type="http://schemas.openxmlformats.org/officeDocument/2006/relationships/customXml" Target="../ink/ink9569.xml"/><Relationship Id="rId3" Type="http://schemas.openxmlformats.org/officeDocument/2006/relationships/customXml" Target="../ink/ink9523.xml"/><Relationship Id="rId201" Type="http://schemas.openxmlformats.org/officeDocument/2006/relationships/customXml" Target="../ink/ink9547.xml"/><Relationship Id="rId214" Type="http://schemas.openxmlformats.org/officeDocument/2006/relationships/customXml" Target="../ink/ink9558.xml"/><Relationship Id="rId222" Type="http://schemas.openxmlformats.org/officeDocument/2006/relationships/customXml" Target="../ink/ink9566.xml"/><Relationship Id="rId230" Type="http://schemas.openxmlformats.org/officeDocument/2006/relationships/image" Target="../media/image3500.png"/><Relationship Id="rId235" Type="http://schemas.openxmlformats.org/officeDocument/2006/relationships/customXml" Target="../ink/ink9575.xml"/><Relationship Id="rId243" Type="http://schemas.openxmlformats.org/officeDocument/2006/relationships/customXml" Target="../ink/ink9583.xml"/><Relationship Id="rId248" Type="http://schemas.openxmlformats.org/officeDocument/2006/relationships/customXml" Target="../ink/ink9588.xml"/><Relationship Id="rId12" Type="http://schemas.openxmlformats.org/officeDocument/2006/relationships/image" Target="../media/image19300.png"/><Relationship Id="rId17" Type="http://schemas.openxmlformats.org/officeDocument/2006/relationships/image" Target="../media/image4.png"/><Relationship Id="rId59" Type="http://schemas.openxmlformats.org/officeDocument/2006/relationships/image" Target="../media/image3430.png"/><Relationship Id="rId67" Type="http://schemas.openxmlformats.org/officeDocument/2006/relationships/image" Target="../media/image3490.png"/><Relationship Id="rId20" Type="http://schemas.openxmlformats.org/officeDocument/2006/relationships/customXml" Target="../ink/ink9531.xml"/><Relationship Id="rId54" Type="http://schemas.openxmlformats.org/officeDocument/2006/relationships/customXml" Target="../ink/ink9535.xml"/><Relationship Id="rId62" Type="http://schemas.openxmlformats.org/officeDocument/2006/relationships/customXml" Target="../ink/ink9539.xml"/><Relationship Id="rId70" Type="http://schemas.openxmlformats.org/officeDocument/2006/relationships/customXml" Target="../ink/ink9544.xml"/><Relationship Id="rId209" Type="http://schemas.openxmlformats.org/officeDocument/2006/relationships/customXml" Target="../ink/ink9553.xml"/><Relationship Id="rId217" Type="http://schemas.openxmlformats.org/officeDocument/2006/relationships/customXml" Target="../ink/ink956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8800.png"/><Relationship Id="rId204" Type="http://schemas.openxmlformats.org/officeDocument/2006/relationships/image" Target="../media/image9000.png"/><Relationship Id="rId212" Type="http://schemas.openxmlformats.org/officeDocument/2006/relationships/customXml" Target="../ink/ink9556.xml"/><Relationship Id="rId220" Type="http://schemas.openxmlformats.org/officeDocument/2006/relationships/customXml" Target="../ink/ink9564.xml"/><Relationship Id="rId225" Type="http://schemas.openxmlformats.org/officeDocument/2006/relationships/customXml" Target="../ink/ink9568.xml"/><Relationship Id="rId233" Type="http://schemas.openxmlformats.org/officeDocument/2006/relationships/customXml" Target="../ink/ink9573.xml"/><Relationship Id="rId238" Type="http://schemas.openxmlformats.org/officeDocument/2006/relationships/customXml" Target="../ink/ink9578.xml"/><Relationship Id="rId241" Type="http://schemas.openxmlformats.org/officeDocument/2006/relationships/customXml" Target="../ink/ink9581.xml"/><Relationship Id="rId246" Type="http://schemas.openxmlformats.org/officeDocument/2006/relationships/customXml" Target="../ink/ink9586.xml"/><Relationship Id="rId15" Type="http://schemas.openxmlformats.org/officeDocument/2006/relationships/customXml" Target="../ink/ink9529.xml"/><Relationship Id="rId49" Type="http://schemas.openxmlformats.org/officeDocument/2006/relationships/image" Target="../media/image1250.png"/><Relationship Id="rId57" Type="http://schemas.openxmlformats.org/officeDocument/2006/relationships/image" Target="../media/image3420.png"/><Relationship Id="rId10" Type="http://schemas.openxmlformats.org/officeDocument/2006/relationships/image" Target="../media/image19200.png"/><Relationship Id="rId52" Type="http://schemas.openxmlformats.org/officeDocument/2006/relationships/customXml" Target="../ink/ink9534.xml"/><Relationship Id="rId60" Type="http://schemas.openxmlformats.org/officeDocument/2006/relationships/customXml" Target="../ink/ink9538.xml"/><Relationship Id="rId65" Type="http://schemas.openxmlformats.org/officeDocument/2006/relationships/image" Target="../media/image3480.png"/><Relationship Id="rId4" Type="http://schemas.openxmlformats.org/officeDocument/2006/relationships/image" Target="../media/image17510.png"/><Relationship Id="rId9" Type="http://schemas.openxmlformats.org/officeDocument/2006/relationships/customXml" Target="../ink/ink9526.xml"/><Relationship Id="rId202" Type="http://schemas.openxmlformats.org/officeDocument/2006/relationships/image" Target="../media/image8900.png"/><Relationship Id="rId207" Type="http://schemas.openxmlformats.org/officeDocument/2006/relationships/customXml" Target="../ink/ink9551.xml"/><Relationship Id="rId210" Type="http://schemas.openxmlformats.org/officeDocument/2006/relationships/customXml" Target="../ink/ink9554.xml"/><Relationship Id="rId215" Type="http://schemas.openxmlformats.org/officeDocument/2006/relationships/customXml" Target="../ink/ink9559.xml"/><Relationship Id="rId223" Type="http://schemas.openxmlformats.org/officeDocument/2006/relationships/customXml" Target="../ink/ink9567.xml"/><Relationship Id="rId228" Type="http://schemas.openxmlformats.org/officeDocument/2006/relationships/customXml" Target="../ink/ink9570.xml"/><Relationship Id="rId236" Type="http://schemas.openxmlformats.org/officeDocument/2006/relationships/customXml" Target="../ink/ink9576.xml"/><Relationship Id="rId244" Type="http://schemas.openxmlformats.org/officeDocument/2006/relationships/customXml" Target="../ink/ink9584.xml"/><Relationship Id="rId13" Type="http://schemas.openxmlformats.org/officeDocument/2006/relationships/customXml" Target="../ink/ink9528.xml"/><Relationship Id="rId18" Type="http://schemas.openxmlformats.org/officeDocument/2006/relationships/customXml" Target="../ink/ink9530.xml"/><Relationship Id="rId50" Type="http://schemas.openxmlformats.org/officeDocument/2006/relationships/customXml" Target="../ink/ink9533.xml"/><Relationship Id="rId55" Type="http://schemas.openxmlformats.org/officeDocument/2006/relationships/image" Target="../media/image1510.png"/><Relationship Id="rId7" Type="http://schemas.openxmlformats.org/officeDocument/2006/relationships/customXml" Target="../ink/ink9525.xml"/><Relationship Id="rId71" Type="http://schemas.openxmlformats.org/officeDocument/2006/relationships/customXml" Target="../ink/ink9545.xml"/><Relationship Id="rId213" Type="http://schemas.openxmlformats.org/officeDocument/2006/relationships/customXml" Target="../ink/ink9557.xml"/><Relationship Id="rId218" Type="http://schemas.openxmlformats.org/officeDocument/2006/relationships/customXml" Target="../ink/ink9562.xml"/><Relationship Id="rId234" Type="http://schemas.openxmlformats.org/officeDocument/2006/relationships/customXml" Target="../ink/ink9574.xml"/><Relationship Id="rId239" Type="http://schemas.openxmlformats.org/officeDocument/2006/relationships/customXml" Target="../ink/ink9579.xml"/><Relationship Id="rId2" Type="http://schemas.openxmlformats.org/officeDocument/2006/relationships/image" Target="../media/image3.png"/><Relationship Id="rId66" Type="http://schemas.openxmlformats.org/officeDocument/2006/relationships/customXml" Target="../ink/ink9541.xml"/><Relationship Id="rId61" Type="http://schemas.openxmlformats.org/officeDocument/2006/relationships/image" Target="../media/image3460.png"/><Relationship Id="rId203" Type="http://schemas.openxmlformats.org/officeDocument/2006/relationships/customXml" Target="../ink/ink9548.xml"/><Relationship Id="rId208" Type="http://schemas.openxmlformats.org/officeDocument/2006/relationships/customXml" Target="../ink/ink9552.xml"/><Relationship Id="rId229" Type="http://schemas.openxmlformats.org/officeDocument/2006/relationships/customXml" Target="../ink/ink9571.xml"/><Relationship Id="rId19" Type="http://schemas.openxmlformats.org/officeDocument/2006/relationships/image" Target="../media/image17300.png"/><Relationship Id="rId224" Type="http://schemas.openxmlformats.org/officeDocument/2006/relationships/image" Target="../media/image2111.png"/><Relationship Id="rId240" Type="http://schemas.openxmlformats.org/officeDocument/2006/relationships/customXml" Target="../ink/ink9580.xml"/><Relationship Id="rId245" Type="http://schemas.openxmlformats.org/officeDocument/2006/relationships/customXml" Target="../ink/ink9585.xml"/><Relationship Id="rId14" Type="http://schemas.openxmlformats.org/officeDocument/2006/relationships/image" Target="../media/image28800.png"/><Relationship Id="rId56" Type="http://schemas.openxmlformats.org/officeDocument/2006/relationships/customXml" Target="../ink/ink9536.xml"/></Relationships>
</file>

<file path=ppt/slides/_rels/slide4.xml.rels><?xml version="1.0" encoding="UTF-8" standalone="yes"?>
<Relationships xmlns="http://schemas.openxmlformats.org/package/2006/relationships"><Relationship Id="rId1771" Type="http://schemas.openxmlformats.org/officeDocument/2006/relationships/customXml" Target="../ink/ink418.xml"/><Relationship Id="rId1827" Type="http://schemas.openxmlformats.org/officeDocument/2006/relationships/customXml" Target="../ink/ink446.xml"/><Relationship Id="rId1869" Type="http://schemas.openxmlformats.org/officeDocument/2006/relationships/customXml" Target="../ink/ink467.xml"/><Relationship Id="rId1673" Type="http://schemas.openxmlformats.org/officeDocument/2006/relationships/customXml" Target="../ink/ink357.xml"/><Relationship Id="rId1729" Type="http://schemas.openxmlformats.org/officeDocument/2006/relationships/customXml" Target="../ink/ink397.xml"/><Relationship Id="rId1880" Type="http://schemas.openxmlformats.org/officeDocument/2006/relationships/customXml" Target="../ink/ink475.xml"/><Relationship Id="rId1936" Type="http://schemas.openxmlformats.org/officeDocument/2006/relationships/customXml" Target="../ink/ink507.xml"/><Relationship Id="rId1740" Type="http://schemas.openxmlformats.org/officeDocument/2006/relationships/image" Target="../media/image53.png"/><Relationship Id="rId1782" Type="http://schemas.openxmlformats.org/officeDocument/2006/relationships/image" Target="../media/image74.png"/><Relationship Id="rId1838" Type="http://schemas.openxmlformats.org/officeDocument/2006/relationships/image" Target="../media/image102.png"/><Relationship Id="rId1642" Type="http://schemas.openxmlformats.org/officeDocument/2006/relationships/image" Target="../media/image9.png"/><Relationship Id="rId5" Type="http://schemas.openxmlformats.org/officeDocument/2006/relationships/image" Target="../media/image2100.png"/><Relationship Id="rId1684" Type="http://schemas.openxmlformats.org/officeDocument/2006/relationships/customXml" Target="../ink/ink368.xml"/><Relationship Id="rId1891" Type="http://schemas.openxmlformats.org/officeDocument/2006/relationships/customXml" Target="../ink/ink484.xml"/><Relationship Id="rId1905" Type="http://schemas.openxmlformats.org/officeDocument/2006/relationships/customXml" Target="../ink/ink491.xml"/><Relationship Id="rId1751" Type="http://schemas.openxmlformats.org/officeDocument/2006/relationships/customXml" Target="../ink/ink408.xml"/><Relationship Id="rId1807" Type="http://schemas.openxmlformats.org/officeDocument/2006/relationships/customXml" Target="../ink/ink436.xml"/><Relationship Id="rId1793" Type="http://schemas.openxmlformats.org/officeDocument/2006/relationships/customXml" Target="../ink/ink429.xml"/><Relationship Id="rId1849" Type="http://schemas.openxmlformats.org/officeDocument/2006/relationships/customXml" Target="../ink/ink457.xml"/><Relationship Id="rId1653" Type="http://schemas.openxmlformats.org/officeDocument/2006/relationships/customXml" Target="../ink/ink340.xml"/><Relationship Id="rId85" Type="http://schemas.openxmlformats.org/officeDocument/2006/relationships/image" Target="../media/image36.png"/><Relationship Id="rId1695" Type="http://schemas.openxmlformats.org/officeDocument/2006/relationships/customXml" Target="../ink/ink376.xml"/><Relationship Id="rId1709" Type="http://schemas.openxmlformats.org/officeDocument/2006/relationships/customXml" Target="../ink/ink387.xml"/><Relationship Id="rId1860" Type="http://schemas.openxmlformats.org/officeDocument/2006/relationships/image" Target="../media/image113.png"/><Relationship Id="rId1916" Type="http://schemas.openxmlformats.org/officeDocument/2006/relationships/customXml" Target="../ink/ink497.xml"/><Relationship Id="rId1720" Type="http://schemas.openxmlformats.org/officeDocument/2006/relationships/image" Target="../media/image43.png"/><Relationship Id="rId1762" Type="http://schemas.openxmlformats.org/officeDocument/2006/relationships/image" Target="../media/image64.png"/><Relationship Id="rId1818" Type="http://schemas.openxmlformats.org/officeDocument/2006/relationships/image" Target="../media/image92.png"/><Relationship Id="rId1664" Type="http://schemas.openxmlformats.org/officeDocument/2006/relationships/customXml" Target="../ink/ink349.xml"/><Relationship Id="rId54" Type="http://schemas.openxmlformats.org/officeDocument/2006/relationships/image" Target="../media/image2353.png"/><Relationship Id="rId1871" Type="http://schemas.openxmlformats.org/officeDocument/2006/relationships/customXml" Target="../ink/ink468.xml"/><Relationship Id="rId1927" Type="http://schemas.openxmlformats.org/officeDocument/2006/relationships/image" Target="../media/image140.png"/><Relationship Id="rId1731" Type="http://schemas.openxmlformats.org/officeDocument/2006/relationships/customXml" Target="../ink/ink398.xml"/><Relationship Id="rId1773" Type="http://schemas.openxmlformats.org/officeDocument/2006/relationships/customXml" Target="../ink/ink419.xml"/><Relationship Id="rId1829" Type="http://schemas.openxmlformats.org/officeDocument/2006/relationships/customXml" Target="../ink/ink447.xml"/><Relationship Id="rId1675" Type="http://schemas.openxmlformats.org/officeDocument/2006/relationships/customXml" Target="../ink/ink359.xml"/><Relationship Id="rId1840" Type="http://schemas.openxmlformats.org/officeDocument/2006/relationships/image" Target="../media/image103.png"/><Relationship Id="rId1882" Type="http://schemas.openxmlformats.org/officeDocument/2006/relationships/customXml" Target="../ink/ink477.xml"/><Relationship Id="rId1700" Type="http://schemas.openxmlformats.org/officeDocument/2006/relationships/customXml" Target="../ink/ink380.xml"/><Relationship Id="rId1938" Type="http://schemas.openxmlformats.org/officeDocument/2006/relationships/customXml" Target="../ink/ink508.xml"/><Relationship Id="rId1742" Type="http://schemas.openxmlformats.org/officeDocument/2006/relationships/image" Target="../media/image54.png"/><Relationship Id="rId1784" Type="http://schemas.openxmlformats.org/officeDocument/2006/relationships/image" Target="../media/image75.png"/><Relationship Id="rId1644" Type="http://schemas.openxmlformats.org/officeDocument/2006/relationships/image" Target="../media/image1010.png"/><Relationship Id="rId34" Type="http://schemas.openxmlformats.org/officeDocument/2006/relationships/image" Target="../media/image1610.png"/><Relationship Id="rId1686" Type="http://schemas.openxmlformats.org/officeDocument/2006/relationships/image" Target="../media/image26.png"/><Relationship Id="rId1851" Type="http://schemas.openxmlformats.org/officeDocument/2006/relationships/customXml" Target="../ink/ink458.xml"/><Relationship Id="rId7" Type="http://schemas.openxmlformats.org/officeDocument/2006/relationships/image" Target="../media/image3100.png"/><Relationship Id="rId1711" Type="http://schemas.openxmlformats.org/officeDocument/2006/relationships/customXml" Target="../ink/ink388.xml"/><Relationship Id="rId1893" Type="http://schemas.openxmlformats.org/officeDocument/2006/relationships/customXml" Target="../ink/ink485.xml"/><Relationship Id="rId1907" Type="http://schemas.openxmlformats.org/officeDocument/2006/relationships/customXml" Target="../ink/ink492.xml"/><Relationship Id="rId1753" Type="http://schemas.openxmlformats.org/officeDocument/2006/relationships/customXml" Target="../ink/ink409.xml"/><Relationship Id="rId1795" Type="http://schemas.openxmlformats.org/officeDocument/2006/relationships/customXml" Target="../ink/ink430.xml"/><Relationship Id="rId1809" Type="http://schemas.openxmlformats.org/officeDocument/2006/relationships/customXml" Target="../ink/ink437.xml"/><Relationship Id="rId1655" Type="http://schemas.openxmlformats.org/officeDocument/2006/relationships/customXml" Target="../ink/ink342.xml"/><Relationship Id="rId24" Type="http://schemas.openxmlformats.org/officeDocument/2006/relationships/image" Target="../media/image1111.png"/><Relationship Id="rId1820" Type="http://schemas.openxmlformats.org/officeDocument/2006/relationships/image" Target="../media/image93.png"/><Relationship Id="rId1841" Type="http://schemas.openxmlformats.org/officeDocument/2006/relationships/customXml" Target="../ink/ink453.xml"/><Relationship Id="rId1676" Type="http://schemas.openxmlformats.org/officeDocument/2006/relationships/customXml" Target="../ink/ink360.xml"/><Relationship Id="rId1697" Type="http://schemas.openxmlformats.org/officeDocument/2006/relationships/customXml" Target="../ink/ink377.xml"/><Relationship Id="rId1862" Type="http://schemas.openxmlformats.org/officeDocument/2006/relationships/image" Target="../media/image114.png"/><Relationship Id="rId1883" Type="http://schemas.openxmlformats.org/officeDocument/2006/relationships/customXml" Target="../ink/ink478.xml"/><Relationship Id="rId1918" Type="http://schemas.openxmlformats.org/officeDocument/2006/relationships/customXml" Target="../ink/ink498.xml"/><Relationship Id="rId1939" Type="http://schemas.openxmlformats.org/officeDocument/2006/relationships/image" Target="../media/image146.png"/><Relationship Id="rId1701" Type="http://schemas.openxmlformats.org/officeDocument/2006/relationships/customXml" Target="../ink/ink381.xml"/><Relationship Id="rId1722" Type="http://schemas.openxmlformats.org/officeDocument/2006/relationships/image" Target="../media/image44.png"/><Relationship Id="rId1743" Type="http://schemas.openxmlformats.org/officeDocument/2006/relationships/customXml" Target="../ink/ink404.xml"/><Relationship Id="rId1764" Type="http://schemas.openxmlformats.org/officeDocument/2006/relationships/image" Target="../media/image65.png"/><Relationship Id="rId1785" Type="http://schemas.openxmlformats.org/officeDocument/2006/relationships/customXml" Target="../ink/ink425.xml"/><Relationship Id="rId1645" Type="http://schemas.openxmlformats.org/officeDocument/2006/relationships/customXml" Target="../ink/ink335.xml"/><Relationship Id="rId56" Type="http://schemas.openxmlformats.org/officeDocument/2006/relationships/image" Target="../media/image249.png"/><Relationship Id="rId1810" Type="http://schemas.openxmlformats.org/officeDocument/2006/relationships/image" Target="../media/image88.png"/><Relationship Id="rId1831" Type="http://schemas.openxmlformats.org/officeDocument/2006/relationships/customXml" Target="../ink/ink448.xml"/><Relationship Id="rId1666" Type="http://schemas.openxmlformats.org/officeDocument/2006/relationships/customXml" Target="../ink/ink351.xml"/><Relationship Id="rId1687" Type="http://schemas.openxmlformats.org/officeDocument/2006/relationships/customXml" Target="../ink/ink370.xml"/><Relationship Id="rId1852" Type="http://schemas.openxmlformats.org/officeDocument/2006/relationships/image" Target="../media/image109.png"/><Relationship Id="rId1873" Type="http://schemas.openxmlformats.org/officeDocument/2006/relationships/customXml" Target="../ink/ink469.xml"/><Relationship Id="rId1894" Type="http://schemas.openxmlformats.org/officeDocument/2006/relationships/image" Target="../media/image124.png"/><Relationship Id="rId1908" Type="http://schemas.openxmlformats.org/officeDocument/2006/relationships/image" Target="../media/image131.png"/><Relationship Id="rId1929" Type="http://schemas.openxmlformats.org/officeDocument/2006/relationships/image" Target="../media/image141.png"/><Relationship Id="rId1712" Type="http://schemas.openxmlformats.org/officeDocument/2006/relationships/image" Target="../media/image37.png"/><Relationship Id="rId1733" Type="http://schemas.openxmlformats.org/officeDocument/2006/relationships/customXml" Target="../ink/ink399.xml"/><Relationship Id="rId1754" Type="http://schemas.openxmlformats.org/officeDocument/2006/relationships/image" Target="../media/image60.png"/><Relationship Id="rId1775" Type="http://schemas.openxmlformats.org/officeDocument/2006/relationships/customXml" Target="../ink/ink420.xml"/><Relationship Id="rId1940" Type="http://schemas.openxmlformats.org/officeDocument/2006/relationships/customXml" Target="../ink/ink509.xml"/><Relationship Id="rId1796" Type="http://schemas.openxmlformats.org/officeDocument/2006/relationships/image" Target="../media/image81.png"/><Relationship Id="rId1800" Type="http://schemas.openxmlformats.org/officeDocument/2006/relationships/image" Target="../media/image83.png"/><Relationship Id="rId1821" Type="http://schemas.openxmlformats.org/officeDocument/2006/relationships/customXml" Target="../ink/ink443.xml"/><Relationship Id="rId1656" Type="http://schemas.openxmlformats.org/officeDocument/2006/relationships/image" Target="../media/image19100.png"/><Relationship Id="rId1677" Type="http://schemas.openxmlformats.org/officeDocument/2006/relationships/customXml" Target="../ink/ink361.xml"/><Relationship Id="rId1698" Type="http://schemas.openxmlformats.org/officeDocument/2006/relationships/customXml" Target="../ink/ink378.xml"/><Relationship Id="rId1842" Type="http://schemas.openxmlformats.org/officeDocument/2006/relationships/image" Target="../media/image104.png"/><Relationship Id="rId1863" Type="http://schemas.openxmlformats.org/officeDocument/2006/relationships/customXml" Target="../ink/ink464.xml"/><Relationship Id="rId1884" Type="http://schemas.openxmlformats.org/officeDocument/2006/relationships/image" Target="../media/image121.png"/><Relationship Id="rId1919" Type="http://schemas.openxmlformats.org/officeDocument/2006/relationships/image" Target="../media/image136.png"/><Relationship Id="rId1702" Type="http://schemas.openxmlformats.org/officeDocument/2006/relationships/customXml" Target="../ink/ink382.xml"/><Relationship Id="rId1723" Type="http://schemas.openxmlformats.org/officeDocument/2006/relationships/customXml" Target="../ink/ink394.xml"/><Relationship Id="rId1744" Type="http://schemas.openxmlformats.org/officeDocument/2006/relationships/image" Target="../media/image55.png"/><Relationship Id="rId1765" Type="http://schemas.openxmlformats.org/officeDocument/2006/relationships/customXml" Target="../ink/ink415.xml"/><Relationship Id="rId1930" Type="http://schemas.openxmlformats.org/officeDocument/2006/relationships/customXml" Target="../ink/ink504.xml"/><Relationship Id="rId36" Type="http://schemas.openxmlformats.org/officeDocument/2006/relationships/image" Target="../media/image1710.png"/><Relationship Id="rId1786" Type="http://schemas.openxmlformats.org/officeDocument/2006/relationships/image" Target="../media/image76.png"/><Relationship Id="rId1646" Type="http://schemas.openxmlformats.org/officeDocument/2006/relationships/image" Target="../media/image1110.png"/><Relationship Id="rId1667" Type="http://schemas.openxmlformats.org/officeDocument/2006/relationships/image" Target="../media/image21100.png"/><Relationship Id="rId1688" Type="http://schemas.openxmlformats.org/officeDocument/2006/relationships/image" Target="../media/image27.png"/><Relationship Id="rId1811" Type="http://schemas.openxmlformats.org/officeDocument/2006/relationships/customXml" Target="../ink/ink438.xml"/><Relationship Id="rId1832" Type="http://schemas.openxmlformats.org/officeDocument/2006/relationships/image" Target="../media/image99.png"/><Relationship Id="rId1853" Type="http://schemas.openxmlformats.org/officeDocument/2006/relationships/customXml" Target="../ink/ink459.xml"/><Relationship Id="rId1874" Type="http://schemas.openxmlformats.org/officeDocument/2006/relationships/image" Target="../media/image120.png"/><Relationship Id="rId1895" Type="http://schemas.openxmlformats.org/officeDocument/2006/relationships/customXml" Target="../ink/ink486.xml"/><Relationship Id="rId1909" Type="http://schemas.openxmlformats.org/officeDocument/2006/relationships/customXml" Target="../ink/ink493.xml"/><Relationship Id="rId1713" Type="http://schemas.openxmlformats.org/officeDocument/2006/relationships/customXml" Target="../ink/ink389.xml"/><Relationship Id="rId1734" Type="http://schemas.openxmlformats.org/officeDocument/2006/relationships/image" Target="../media/image50.png"/><Relationship Id="rId1755" Type="http://schemas.openxmlformats.org/officeDocument/2006/relationships/customXml" Target="../ink/ink410.xml"/><Relationship Id="rId1920" Type="http://schemas.openxmlformats.org/officeDocument/2006/relationships/customXml" Target="../ink/ink499.xml"/><Relationship Id="rId1941" Type="http://schemas.openxmlformats.org/officeDocument/2006/relationships/image" Target="../media/image147.png"/><Relationship Id="rId26" Type="http://schemas.openxmlformats.org/officeDocument/2006/relationships/image" Target="../media/image1210.png"/><Relationship Id="rId1776" Type="http://schemas.openxmlformats.org/officeDocument/2006/relationships/image" Target="../media/image71.png"/><Relationship Id="rId1797" Type="http://schemas.openxmlformats.org/officeDocument/2006/relationships/customXml" Target="../ink/ink431.xml"/><Relationship Id="rId1657" Type="http://schemas.openxmlformats.org/officeDocument/2006/relationships/customXml" Target="../ink/ink343.xml"/><Relationship Id="rId1678" Type="http://schemas.openxmlformats.org/officeDocument/2006/relationships/customXml" Target="../ink/ink362.xml"/><Relationship Id="rId1699" Type="http://schemas.openxmlformats.org/officeDocument/2006/relationships/customXml" Target="../ink/ink379.xml"/><Relationship Id="rId1801" Type="http://schemas.openxmlformats.org/officeDocument/2006/relationships/customXml" Target="../ink/ink433.xml"/><Relationship Id="rId1822" Type="http://schemas.openxmlformats.org/officeDocument/2006/relationships/image" Target="../media/image94.png"/><Relationship Id="rId1843" Type="http://schemas.openxmlformats.org/officeDocument/2006/relationships/customXml" Target="../ink/ink454.xml"/><Relationship Id="rId1864" Type="http://schemas.openxmlformats.org/officeDocument/2006/relationships/image" Target="../media/image115.png"/><Relationship Id="rId1885" Type="http://schemas.openxmlformats.org/officeDocument/2006/relationships/customXml" Target="../ink/ink479.xml"/><Relationship Id="rId1703" Type="http://schemas.openxmlformats.org/officeDocument/2006/relationships/customXml" Target="../ink/ink383.xml"/><Relationship Id="rId1724" Type="http://schemas.openxmlformats.org/officeDocument/2006/relationships/image" Target="../media/image45.png"/><Relationship Id="rId1910" Type="http://schemas.openxmlformats.org/officeDocument/2006/relationships/customXml" Target="../ink/ink494.xml"/><Relationship Id="rId1745" Type="http://schemas.openxmlformats.org/officeDocument/2006/relationships/customXml" Target="../ink/ink405.xml"/><Relationship Id="rId1766" Type="http://schemas.openxmlformats.org/officeDocument/2006/relationships/image" Target="../media/image66.png"/><Relationship Id="rId1787" Type="http://schemas.openxmlformats.org/officeDocument/2006/relationships/customXml" Target="../ink/ink426.xml"/><Relationship Id="rId1931" Type="http://schemas.openxmlformats.org/officeDocument/2006/relationships/image" Target="../media/image142.png"/><Relationship Id="rId1647" Type="http://schemas.openxmlformats.org/officeDocument/2006/relationships/customXml" Target="../ink/ink336.xml"/><Relationship Id="rId1668" Type="http://schemas.openxmlformats.org/officeDocument/2006/relationships/customXml" Target="../ink/ink352.xml"/><Relationship Id="rId58" Type="http://schemas.openxmlformats.org/officeDocument/2006/relationships/image" Target="../media/image253.png"/><Relationship Id="rId1689" Type="http://schemas.openxmlformats.org/officeDocument/2006/relationships/customXml" Target="../ink/ink371.xml"/><Relationship Id="rId79" Type="http://schemas.openxmlformats.org/officeDocument/2006/relationships/image" Target="../media/image33.png"/><Relationship Id="rId1812" Type="http://schemas.openxmlformats.org/officeDocument/2006/relationships/image" Target="../media/image89.png"/><Relationship Id="rId1833" Type="http://schemas.openxmlformats.org/officeDocument/2006/relationships/customXml" Target="../ink/ink449.xml"/><Relationship Id="rId1854" Type="http://schemas.openxmlformats.org/officeDocument/2006/relationships/image" Target="../media/image110.png"/><Relationship Id="rId1875" Type="http://schemas.openxmlformats.org/officeDocument/2006/relationships/customXml" Target="../ink/ink470.xml"/><Relationship Id="rId1714" Type="http://schemas.openxmlformats.org/officeDocument/2006/relationships/image" Target="../media/image38.png"/><Relationship Id="rId1896" Type="http://schemas.openxmlformats.org/officeDocument/2006/relationships/image" Target="../media/image125.png"/><Relationship Id="rId1900" Type="http://schemas.openxmlformats.org/officeDocument/2006/relationships/image" Target="../media/image127.png"/><Relationship Id="rId1735" Type="http://schemas.openxmlformats.org/officeDocument/2006/relationships/customXml" Target="../ink/ink400.xml"/><Relationship Id="rId1756" Type="http://schemas.openxmlformats.org/officeDocument/2006/relationships/image" Target="../media/image61.png"/><Relationship Id="rId1777" Type="http://schemas.openxmlformats.org/officeDocument/2006/relationships/customXml" Target="../ink/ink421.xml"/><Relationship Id="rId1798" Type="http://schemas.openxmlformats.org/officeDocument/2006/relationships/image" Target="../media/image82.png"/><Relationship Id="rId1921" Type="http://schemas.openxmlformats.org/officeDocument/2006/relationships/image" Target="../media/image137.png"/><Relationship Id="rId1942" Type="http://schemas.openxmlformats.org/officeDocument/2006/relationships/customXml" Target="../ink/ink510.xml"/><Relationship Id="rId1658" Type="http://schemas.openxmlformats.org/officeDocument/2006/relationships/image" Target="../media/image20100.png"/><Relationship Id="rId48" Type="http://schemas.openxmlformats.org/officeDocument/2006/relationships/image" Target="../media/image22100.png"/><Relationship Id="rId1679" Type="http://schemas.openxmlformats.org/officeDocument/2006/relationships/customXml" Target="../ink/ink363.xml"/><Relationship Id="rId1802" Type="http://schemas.openxmlformats.org/officeDocument/2006/relationships/image" Target="../media/image84.png"/><Relationship Id="rId1823" Type="http://schemas.openxmlformats.org/officeDocument/2006/relationships/customXml" Target="../ink/ink444.xml"/><Relationship Id="rId1844" Type="http://schemas.openxmlformats.org/officeDocument/2006/relationships/image" Target="../media/image105.png"/><Relationship Id="rId1865" Type="http://schemas.openxmlformats.org/officeDocument/2006/relationships/customXml" Target="../ink/ink465.xml"/><Relationship Id="rId1704" Type="http://schemas.openxmlformats.org/officeDocument/2006/relationships/customXml" Target="../ink/ink384.xml"/><Relationship Id="rId1886" Type="http://schemas.openxmlformats.org/officeDocument/2006/relationships/customXml" Target="../ink/ink480.xml"/><Relationship Id="rId1690" Type="http://schemas.openxmlformats.org/officeDocument/2006/relationships/customXml" Target="../ink/ink372.xml"/><Relationship Id="rId1725" Type="http://schemas.openxmlformats.org/officeDocument/2006/relationships/customXml" Target="../ink/ink395.xml"/><Relationship Id="rId1746" Type="http://schemas.openxmlformats.org/officeDocument/2006/relationships/image" Target="../media/image56.png"/><Relationship Id="rId1767" Type="http://schemas.openxmlformats.org/officeDocument/2006/relationships/customXml" Target="../ink/ink416.xml"/><Relationship Id="rId1788" Type="http://schemas.openxmlformats.org/officeDocument/2006/relationships/image" Target="../media/image77.png"/><Relationship Id="rId1911" Type="http://schemas.openxmlformats.org/officeDocument/2006/relationships/image" Target="../media/image132.png"/><Relationship Id="rId1932" Type="http://schemas.openxmlformats.org/officeDocument/2006/relationships/customXml" Target="../ink/ink505.xml"/><Relationship Id="rId1648" Type="http://schemas.openxmlformats.org/officeDocument/2006/relationships/image" Target="../media/image17100.png"/><Relationship Id="rId38" Type="http://schemas.openxmlformats.org/officeDocument/2006/relationships/image" Target="../media/image1810.png"/><Relationship Id="rId1813" Type="http://schemas.openxmlformats.org/officeDocument/2006/relationships/customXml" Target="../ink/ink439.xml"/><Relationship Id="rId1834" Type="http://schemas.openxmlformats.org/officeDocument/2006/relationships/image" Target="../media/image100.png"/><Relationship Id="rId1669" Type="http://schemas.openxmlformats.org/officeDocument/2006/relationships/customXml" Target="../ink/ink353.xml"/><Relationship Id="rId91" Type="http://schemas.openxmlformats.org/officeDocument/2006/relationships/image" Target="../media/image39.png"/><Relationship Id="rId1855" Type="http://schemas.openxmlformats.org/officeDocument/2006/relationships/customXml" Target="../ink/ink460.xml"/><Relationship Id="rId1876" Type="http://schemas.openxmlformats.org/officeDocument/2006/relationships/customXml" Target="../ink/ink471.xml"/><Relationship Id="rId1897" Type="http://schemas.openxmlformats.org/officeDocument/2006/relationships/customXml" Target="../ink/ink487.xml"/><Relationship Id="rId1" Type="http://schemas.openxmlformats.org/officeDocument/2006/relationships/slideLayout" Target="../slideLayouts/slideLayout1.xml"/><Relationship Id="rId1680" Type="http://schemas.openxmlformats.org/officeDocument/2006/relationships/customXml" Target="../ink/ink364.xml"/><Relationship Id="rId1715" Type="http://schemas.openxmlformats.org/officeDocument/2006/relationships/customXml" Target="../ink/ink390.xml"/><Relationship Id="rId1736" Type="http://schemas.openxmlformats.org/officeDocument/2006/relationships/image" Target="../media/image51.png"/><Relationship Id="rId1757" Type="http://schemas.openxmlformats.org/officeDocument/2006/relationships/customXml" Target="../ink/ink411.xml"/><Relationship Id="rId1778" Type="http://schemas.openxmlformats.org/officeDocument/2006/relationships/image" Target="../media/image72.png"/><Relationship Id="rId1799" Type="http://schemas.openxmlformats.org/officeDocument/2006/relationships/customXml" Target="../ink/ink432.xml"/><Relationship Id="rId1901" Type="http://schemas.openxmlformats.org/officeDocument/2006/relationships/customXml" Target="../ink/ink489.xml"/><Relationship Id="rId1922" Type="http://schemas.openxmlformats.org/officeDocument/2006/relationships/customXml" Target="../ink/ink500.xml"/><Relationship Id="rId1943" Type="http://schemas.openxmlformats.org/officeDocument/2006/relationships/image" Target="../media/image148.png"/><Relationship Id="rId28" Type="http://schemas.openxmlformats.org/officeDocument/2006/relationships/image" Target="../media/image1310.png"/><Relationship Id="rId1803" Type="http://schemas.openxmlformats.org/officeDocument/2006/relationships/customXml" Target="../ink/ink434.xml"/><Relationship Id="rId1824" Type="http://schemas.openxmlformats.org/officeDocument/2006/relationships/image" Target="../media/image95.png"/><Relationship Id="rId1659" Type="http://schemas.openxmlformats.org/officeDocument/2006/relationships/customXml" Target="../ink/ink344.xml"/><Relationship Id="rId81" Type="http://schemas.openxmlformats.org/officeDocument/2006/relationships/image" Target="../media/image34.png"/><Relationship Id="rId1845" Type="http://schemas.openxmlformats.org/officeDocument/2006/relationships/customXml" Target="../ink/ink455.xml"/><Relationship Id="rId1866" Type="http://schemas.openxmlformats.org/officeDocument/2006/relationships/image" Target="../media/image116.png"/><Relationship Id="rId1887" Type="http://schemas.openxmlformats.org/officeDocument/2006/relationships/image" Target="../media/image122.png"/><Relationship Id="rId1670" Type="http://schemas.openxmlformats.org/officeDocument/2006/relationships/customXml" Target="../ink/ink354.xml"/><Relationship Id="rId1691" Type="http://schemas.openxmlformats.org/officeDocument/2006/relationships/customXml" Target="../ink/ink373.xml"/><Relationship Id="rId1705" Type="http://schemas.openxmlformats.org/officeDocument/2006/relationships/customXml" Target="../ink/ink385.xml"/><Relationship Id="rId1726" Type="http://schemas.openxmlformats.org/officeDocument/2006/relationships/image" Target="../media/image46.png"/><Relationship Id="rId1747" Type="http://schemas.openxmlformats.org/officeDocument/2006/relationships/customXml" Target="../ink/ink406.xml"/><Relationship Id="rId1768" Type="http://schemas.openxmlformats.org/officeDocument/2006/relationships/image" Target="../media/image67.png"/><Relationship Id="rId1912" Type="http://schemas.openxmlformats.org/officeDocument/2006/relationships/customXml" Target="../ink/ink495.xml"/><Relationship Id="rId1933" Type="http://schemas.openxmlformats.org/officeDocument/2006/relationships/image" Target="../media/image143.png"/><Relationship Id="rId18" Type="http://schemas.openxmlformats.org/officeDocument/2006/relationships/image" Target="../media/image820.png"/><Relationship Id="rId1789" Type="http://schemas.openxmlformats.org/officeDocument/2006/relationships/customXml" Target="../ink/ink427.xml"/><Relationship Id="rId1814" Type="http://schemas.openxmlformats.org/officeDocument/2006/relationships/image" Target="../media/image90.png"/><Relationship Id="rId1649" Type="http://schemas.openxmlformats.org/officeDocument/2006/relationships/customXml" Target="../ink/ink337.xml"/><Relationship Id="rId1835" Type="http://schemas.openxmlformats.org/officeDocument/2006/relationships/customXml" Target="../ink/ink450.xml"/><Relationship Id="rId1856" Type="http://schemas.openxmlformats.org/officeDocument/2006/relationships/image" Target="../media/image111.png"/><Relationship Id="rId1877" Type="http://schemas.openxmlformats.org/officeDocument/2006/relationships/customXml" Target="../ink/ink472.xml"/><Relationship Id="rId1898" Type="http://schemas.openxmlformats.org/officeDocument/2006/relationships/image" Target="../media/image126.png"/><Relationship Id="rId1660" Type="http://schemas.openxmlformats.org/officeDocument/2006/relationships/customXml" Target="../ink/ink345.xml"/><Relationship Id="rId1681" Type="http://schemas.openxmlformats.org/officeDocument/2006/relationships/customXml" Target="../ink/ink365.xml"/><Relationship Id="rId1716" Type="http://schemas.openxmlformats.org/officeDocument/2006/relationships/image" Target="../media/image41.png"/><Relationship Id="rId1737" Type="http://schemas.openxmlformats.org/officeDocument/2006/relationships/customXml" Target="../ink/ink401.xml"/><Relationship Id="rId1758" Type="http://schemas.openxmlformats.org/officeDocument/2006/relationships/image" Target="../media/image62.png"/><Relationship Id="rId1902" Type="http://schemas.openxmlformats.org/officeDocument/2006/relationships/image" Target="../media/image128.png"/><Relationship Id="rId1923" Type="http://schemas.openxmlformats.org/officeDocument/2006/relationships/image" Target="../media/image138.png"/><Relationship Id="rId1944" Type="http://schemas.openxmlformats.org/officeDocument/2006/relationships/customXml" Target="../ink/ink511.xml"/><Relationship Id="rId2" Type="http://schemas.openxmlformats.org/officeDocument/2006/relationships/image" Target="../media/image3.png"/><Relationship Id="rId1779" Type="http://schemas.openxmlformats.org/officeDocument/2006/relationships/customXml" Target="../ink/ink422.xml"/><Relationship Id="rId40" Type="http://schemas.openxmlformats.org/officeDocument/2006/relationships/image" Target="../media/image1910.png"/><Relationship Id="rId1790" Type="http://schemas.openxmlformats.org/officeDocument/2006/relationships/image" Target="../media/image78.png"/><Relationship Id="rId1804" Type="http://schemas.openxmlformats.org/officeDocument/2006/relationships/image" Target="../media/image85.png"/><Relationship Id="rId1825" Type="http://schemas.openxmlformats.org/officeDocument/2006/relationships/customXml" Target="../ink/ink445.xml"/><Relationship Id="rId1846" Type="http://schemas.openxmlformats.org/officeDocument/2006/relationships/image" Target="../media/image106.png"/><Relationship Id="rId1867" Type="http://schemas.openxmlformats.org/officeDocument/2006/relationships/customXml" Target="../ink/ink466.xml"/><Relationship Id="rId1888" Type="http://schemas.openxmlformats.org/officeDocument/2006/relationships/customXml" Target="../ink/ink481.xml"/><Relationship Id="rId1650" Type="http://schemas.openxmlformats.org/officeDocument/2006/relationships/customXml" Target="../ink/ink338.xml"/><Relationship Id="rId1671" Type="http://schemas.openxmlformats.org/officeDocument/2006/relationships/customXml" Target="../ink/ink355.xml"/><Relationship Id="rId1692" Type="http://schemas.openxmlformats.org/officeDocument/2006/relationships/customXml" Target="../ink/ink374.xml"/><Relationship Id="rId1706" Type="http://schemas.openxmlformats.org/officeDocument/2006/relationships/image" Target="../media/image30.png"/><Relationship Id="rId1727" Type="http://schemas.openxmlformats.org/officeDocument/2006/relationships/customXml" Target="../ink/ink396.xml"/><Relationship Id="rId1748" Type="http://schemas.openxmlformats.org/officeDocument/2006/relationships/image" Target="../media/image57.png"/><Relationship Id="rId1913" Type="http://schemas.openxmlformats.org/officeDocument/2006/relationships/image" Target="../media/image133.png"/><Relationship Id="rId1934" Type="http://schemas.openxmlformats.org/officeDocument/2006/relationships/customXml" Target="../ink/ink506.xml"/><Relationship Id="rId1769" Type="http://schemas.openxmlformats.org/officeDocument/2006/relationships/customXml" Target="../ink/ink417.xml"/><Relationship Id="rId30" Type="http://schemas.openxmlformats.org/officeDocument/2006/relationships/image" Target="../media/image14.png"/><Relationship Id="rId1780" Type="http://schemas.openxmlformats.org/officeDocument/2006/relationships/image" Target="../media/image73.png"/><Relationship Id="rId1815" Type="http://schemas.openxmlformats.org/officeDocument/2006/relationships/customXml" Target="../ink/ink440.xml"/><Relationship Id="rId1836" Type="http://schemas.openxmlformats.org/officeDocument/2006/relationships/image" Target="../media/image101.png"/><Relationship Id="rId1857" Type="http://schemas.openxmlformats.org/officeDocument/2006/relationships/customXml" Target="../ink/ink461.xml"/><Relationship Id="rId1878" Type="http://schemas.openxmlformats.org/officeDocument/2006/relationships/customXml" Target="../ink/ink473.xml"/><Relationship Id="rId1661" Type="http://schemas.openxmlformats.org/officeDocument/2006/relationships/customXml" Target="../ink/ink346.xml"/><Relationship Id="rId1682" Type="http://schemas.openxmlformats.org/officeDocument/2006/relationships/customXml" Target="../ink/ink366.xml"/><Relationship Id="rId1717" Type="http://schemas.openxmlformats.org/officeDocument/2006/relationships/customXml" Target="../ink/ink391.xml"/><Relationship Id="rId1738" Type="http://schemas.openxmlformats.org/officeDocument/2006/relationships/image" Target="../media/image52.png"/><Relationship Id="rId1899" Type="http://schemas.openxmlformats.org/officeDocument/2006/relationships/customXml" Target="../ink/ink488.xml"/><Relationship Id="rId1903" Type="http://schemas.openxmlformats.org/officeDocument/2006/relationships/customXml" Target="../ink/ink490.xml"/><Relationship Id="rId1924" Type="http://schemas.openxmlformats.org/officeDocument/2006/relationships/customXml" Target="../ink/ink501.xml"/><Relationship Id="rId3" Type="http://schemas.openxmlformats.org/officeDocument/2006/relationships/image" Target="../media/image4.png"/><Relationship Id="rId1759" Type="http://schemas.openxmlformats.org/officeDocument/2006/relationships/customXml" Target="../ink/ink412.xml"/><Relationship Id="rId1945" Type="http://schemas.openxmlformats.org/officeDocument/2006/relationships/image" Target="../media/image149.png"/><Relationship Id="rId1770" Type="http://schemas.openxmlformats.org/officeDocument/2006/relationships/image" Target="../media/image68.png"/><Relationship Id="rId1791" Type="http://schemas.openxmlformats.org/officeDocument/2006/relationships/customXml" Target="../ink/ink428.xml"/><Relationship Id="rId1805" Type="http://schemas.openxmlformats.org/officeDocument/2006/relationships/customXml" Target="../ink/ink435.xml"/><Relationship Id="rId1826" Type="http://schemas.openxmlformats.org/officeDocument/2006/relationships/image" Target="../media/image96.png"/><Relationship Id="rId1847" Type="http://schemas.openxmlformats.org/officeDocument/2006/relationships/customXml" Target="../ink/ink456.xml"/><Relationship Id="rId1868" Type="http://schemas.openxmlformats.org/officeDocument/2006/relationships/image" Target="../media/image117.png"/><Relationship Id="rId1651" Type="http://schemas.openxmlformats.org/officeDocument/2006/relationships/customXml" Target="../ink/ink339.xml"/><Relationship Id="rId20" Type="http://schemas.openxmlformats.org/officeDocument/2006/relationships/image" Target="../media/image910.png"/><Relationship Id="rId1672" Type="http://schemas.openxmlformats.org/officeDocument/2006/relationships/customXml" Target="../ink/ink356.xml"/><Relationship Id="rId83" Type="http://schemas.openxmlformats.org/officeDocument/2006/relationships/image" Target="../media/image35.png"/><Relationship Id="rId1707" Type="http://schemas.openxmlformats.org/officeDocument/2006/relationships/customXml" Target="../ink/ink386.xml"/><Relationship Id="rId1889" Type="http://schemas.openxmlformats.org/officeDocument/2006/relationships/customXml" Target="../ink/ink482.xml"/><Relationship Id="rId1693" Type="http://schemas.openxmlformats.org/officeDocument/2006/relationships/customXml" Target="../ink/ink375.xml"/><Relationship Id="rId1728" Type="http://schemas.openxmlformats.org/officeDocument/2006/relationships/image" Target="../media/image47.png"/><Relationship Id="rId1749" Type="http://schemas.openxmlformats.org/officeDocument/2006/relationships/customXml" Target="../ink/ink407.xml"/><Relationship Id="rId1914" Type="http://schemas.openxmlformats.org/officeDocument/2006/relationships/customXml" Target="../ink/ink496.xml"/><Relationship Id="rId1935" Type="http://schemas.openxmlformats.org/officeDocument/2006/relationships/image" Target="../media/image144.png"/><Relationship Id="rId1760" Type="http://schemas.openxmlformats.org/officeDocument/2006/relationships/image" Target="../media/image63.png"/><Relationship Id="rId1781" Type="http://schemas.openxmlformats.org/officeDocument/2006/relationships/customXml" Target="../ink/ink423.xml"/><Relationship Id="rId1816" Type="http://schemas.openxmlformats.org/officeDocument/2006/relationships/image" Target="../media/image91.png"/><Relationship Id="rId1837" Type="http://schemas.openxmlformats.org/officeDocument/2006/relationships/customXml" Target="../ink/ink451.xml"/><Relationship Id="rId1858" Type="http://schemas.openxmlformats.org/officeDocument/2006/relationships/image" Target="../media/image112.png"/><Relationship Id="rId1662" Type="http://schemas.openxmlformats.org/officeDocument/2006/relationships/customXml" Target="../ink/ink347.xml"/><Relationship Id="rId1879" Type="http://schemas.openxmlformats.org/officeDocument/2006/relationships/customXml" Target="../ink/ink474.xml"/><Relationship Id="rId4" Type="http://schemas.openxmlformats.org/officeDocument/2006/relationships/customXml" Target="../ink/ink333.xml"/><Relationship Id="rId1683" Type="http://schemas.openxmlformats.org/officeDocument/2006/relationships/customXml" Target="../ink/ink367.xml"/><Relationship Id="rId1718" Type="http://schemas.openxmlformats.org/officeDocument/2006/relationships/image" Target="../media/image42.png"/><Relationship Id="rId1739" Type="http://schemas.openxmlformats.org/officeDocument/2006/relationships/customXml" Target="../ink/ink402.xml"/><Relationship Id="rId1890" Type="http://schemas.openxmlformats.org/officeDocument/2006/relationships/customXml" Target="../ink/ink483.xml"/><Relationship Id="rId1904" Type="http://schemas.openxmlformats.org/officeDocument/2006/relationships/image" Target="../media/image129.png"/><Relationship Id="rId1925" Type="http://schemas.openxmlformats.org/officeDocument/2006/relationships/image" Target="../media/image139.png"/><Relationship Id="rId1946" Type="http://schemas.openxmlformats.org/officeDocument/2006/relationships/customXml" Target="../ink/ink512.xml"/><Relationship Id="rId1750" Type="http://schemas.openxmlformats.org/officeDocument/2006/relationships/image" Target="../media/image58.png"/><Relationship Id="rId1792" Type="http://schemas.openxmlformats.org/officeDocument/2006/relationships/image" Target="../media/image79.png"/><Relationship Id="rId1806" Type="http://schemas.openxmlformats.org/officeDocument/2006/relationships/image" Target="../media/image86.png"/><Relationship Id="rId1652" Type="http://schemas.openxmlformats.org/officeDocument/2006/relationships/image" Target="../media/image1845.png"/><Relationship Id="rId1848" Type="http://schemas.openxmlformats.org/officeDocument/2006/relationships/image" Target="../media/image107.png"/><Relationship Id="rId1694" Type="http://schemas.openxmlformats.org/officeDocument/2006/relationships/image" Target="../media/image28.png"/><Relationship Id="rId1708" Type="http://schemas.openxmlformats.org/officeDocument/2006/relationships/image" Target="../media/image31.png"/><Relationship Id="rId1915" Type="http://schemas.openxmlformats.org/officeDocument/2006/relationships/image" Target="../media/image134.png"/><Relationship Id="rId1761" Type="http://schemas.openxmlformats.org/officeDocument/2006/relationships/customXml" Target="../ink/ink413.xml"/><Relationship Id="rId1817" Type="http://schemas.openxmlformats.org/officeDocument/2006/relationships/customXml" Target="../ink/ink441.xml"/><Relationship Id="rId11" Type="http://schemas.openxmlformats.org/officeDocument/2006/relationships/image" Target="../media/image5100.png"/><Relationship Id="rId1859" Type="http://schemas.openxmlformats.org/officeDocument/2006/relationships/customXml" Target="../ink/ink462.xml"/><Relationship Id="rId1663" Type="http://schemas.openxmlformats.org/officeDocument/2006/relationships/customXml" Target="../ink/ink348.xml"/><Relationship Id="rId95" Type="http://schemas.openxmlformats.org/officeDocument/2006/relationships/image" Target="../media/image40.png"/><Relationship Id="rId1719" Type="http://schemas.openxmlformats.org/officeDocument/2006/relationships/customXml" Target="../ink/ink392.xml"/><Relationship Id="rId1870" Type="http://schemas.openxmlformats.org/officeDocument/2006/relationships/image" Target="../media/image118.png"/><Relationship Id="rId1926" Type="http://schemas.openxmlformats.org/officeDocument/2006/relationships/customXml" Target="../ink/ink502.xml"/><Relationship Id="rId1730" Type="http://schemas.openxmlformats.org/officeDocument/2006/relationships/image" Target="../media/image48.png"/><Relationship Id="rId1772" Type="http://schemas.openxmlformats.org/officeDocument/2006/relationships/image" Target="../media/image69.png"/><Relationship Id="rId22" Type="http://schemas.openxmlformats.org/officeDocument/2006/relationships/image" Target="../media/image1011.png"/><Relationship Id="rId1828" Type="http://schemas.openxmlformats.org/officeDocument/2006/relationships/image" Target="../media/image97.png"/><Relationship Id="rId1674" Type="http://schemas.openxmlformats.org/officeDocument/2006/relationships/customXml" Target="../ink/ink358.xml"/><Relationship Id="rId1881" Type="http://schemas.openxmlformats.org/officeDocument/2006/relationships/customXml" Target="../ink/ink476.xml"/><Relationship Id="rId1937" Type="http://schemas.openxmlformats.org/officeDocument/2006/relationships/image" Target="../media/image145.png"/><Relationship Id="rId1741" Type="http://schemas.openxmlformats.org/officeDocument/2006/relationships/customXml" Target="../ink/ink403.xml"/><Relationship Id="rId1783" Type="http://schemas.openxmlformats.org/officeDocument/2006/relationships/customXml" Target="../ink/ink424.xml"/><Relationship Id="rId1839" Type="http://schemas.openxmlformats.org/officeDocument/2006/relationships/customXml" Target="../ink/ink452.xml"/><Relationship Id="rId1643" Type="http://schemas.openxmlformats.org/officeDocument/2006/relationships/customXml" Target="../ink/ink334.xml"/><Relationship Id="rId1685" Type="http://schemas.openxmlformats.org/officeDocument/2006/relationships/customXml" Target="../ink/ink369.xml"/><Relationship Id="rId1850" Type="http://schemas.openxmlformats.org/officeDocument/2006/relationships/image" Target="../media/image108.png"/><Relationship Id="rId1892" Type="http://schemas.openxmlformats.org/officeDocument/2006/relationships/image" Target="../media/image123.png"/><Relationship Id="rId1906" Type="http://schemas.openxmlformats.org/officeDocument/2006/relationships/image" Target="../media/image130.png"/><Relationship Id="rId1710" Type="http://schemas.openxmlformats.org/officeDocument/2006/relationships/image" Target="../media/image32.png"/><Relationship Id="rId1752" Type="http://schemas.openxmlformats.org/officeDocument/2006/relationships/image" Target="../media/image59.png"/><Relationship Id="rId1794" Type="http://schemas.openxmlformats.org/officeDocument/2006/relationships/image" Target="../media/image80.png"/><Relationship Id="rId1808" Type="http://schemas.openxmlformats.org/officeDocument/2006/relationships/image" Target="../media/image87.png"/><Relationship Id="rId1654" Type="http://schemas.openxmlformats.org/officeDocument/2006/relationships/customXml" Target="../ink/ink341.xml"/><Relationship Id="rId44" Type="http://schemas.openxmlformats.org/officeDocument/2006/relationships/image" Target="../media/image2110.png"/><Relationship Id="rId1696" Type="http://schemas.openxmlformats.org/officeDocument/2006/relationships/image" Target="../media/image29.png"/><Relationship Id="rId1861" Type="http://schemas.openxmlformats.org/officeDocument/2006/relationships/customXml" Target="../ink/ink463.xml"/><Relationship Id="rId1917" Type="http://schemas.openxmlformats.org/officeDocument/2006/relationships/image" Target="../media/image135.png"/><Relationship Id="rId1721" Type="http://schemas.openxmlformats.org/officeDocument/2006/relationships/customXml" Target="../ink/ink393.xml"/><Relationship Id="rId1763" Type="http://schemas.openxmlformats.org/officeDocument/2006/relationships/customXml" Target="../ink/ink414.xml"/><Relationship Id="rId1819" Type="http://schemas.openxmlformats.org/officeDocument/2006/relationships/customXml" Target="../ink/ink442.xml"/><Relationship Id="rId1665" Type="http://schemas.openxmlformats.org/officeDocument/2006/relationships/customXml" Target="../ink/ink350.xml"/><Relationship Id="rId1830" Type="http://schemas.openxmlformats.org/officeDocument/2006/relationships/image" Target="../media/image98.png"/><Relationship Id="rId1872" Type="http://schemas.openxmlformats.org/officeDocument/2006/relationships/image" Target="../media/image119.png"/><Relationship Id="rId1928" Type="http://schemas.openxmlformats.org/officeDocument/2006/relationships/customXml" Target="../ink/ink503.xml"/><Relationship Id="rId1732" Type="http://schemas.openxmlformats.org/officeDocument/2006/relationships/image" Target="../media/image49.png"/><Relationship Id="rId1774" Type="http://schemas.openxmlformats.org/officeDocument/2006/relationships/image" Target="../media/image70.png"/></Relationships>
</file>

<file path=ppt/slides/_rels/slide40.xml.rels><?xml version="1.0" encoding="UTF-8" standalone="yes"?>
<Relationships xmlns="http://schemas.openxmlformats.org/package/2006/relationships"><Relationship Id="rId299" Type="http://schemas.openxmlformats.org/officeDocument/2006/relationships/customXml" Target="../ink/ink9671.xml"/><Relationship Id="rId303" Type="http://schemas.openxmlformats.org/officeDocument/2006/relationships/customXml" Target="../ink/ink9673.xml"/><Relationship Id="rId42" Type="http://schemas.openxmlformats.org/officeDocument/2006/relationships/image" Target="NULL"/><Relationship Id="rId159" Type="http://schemas.openxmlformats.org/officeDocument/2006/relationships/image" Target="../media/image4211.png"/><Relationship Id="rId324" Type="http://schemas.openxmlformats.org/officeDocument/2006/relationships/image" Target="../media/image9660.png"/><Relationship Id="rId345" Type="http://schemas.openxmlformats.org/officeDocument/2006/relationships/image" Target="../media/image9750.png"/><Relationship Id="rId366" Type="http://schemas.openxmlformats.org/officeDocument/2006/relationships/image" Target="../media/image18470.png"/><Relationship Id="rId247" Type="http://schemas.openxmlformats.org/officeDocument/2006/relationships/customXml" Target="../ink/ink9621.xml"/><Relationship Id="rId191" Type="http://schemas.openxmlformats.org/officeDocument/2006/relationships/image" Target="../media/image5711.png"/><Relationship Id="rId205" Type="http://schemas.openxmlformats.org/officeDocument/2006/relationships/image" Target="../media/image6411.png"/><Relationship Id="rId268" Type="http://schemas.openxmlformats.org/officeDocument/2006/relationships/customXml" Target="../ink/ink9642.xml"/><Relationship Id="rId289" Type="http://schemas.openxmlformats.org/officeDocument/2006/relationships/customXml" Target="../ink/ink9663.xml"/><Relationship Id="rId11" Type="http://schemas.openxmlformats.org/officeDocument/2006/relationships/image" Target="../media/image9590.png"/><Relationship Id="rId149" Type="http://schemas.openxmlformats.org/officeDocument/2006/relationships/image" Target="../media/image3711.png"/><Relationship Id="rId314" Type="http://schemas.openxmlformats.org/officeDocument/2006/relationships/customXml" Target="../ink/ink9679.xml"/><Relationship Id="rId335" Type="http://schemas.openxmlformats.org/officeDocument/2006/relationships/image" Target="../media/image9690.png"/><Relationship Id="rId356" Type="http://schemas.openxmlformats.org/officeDocument/2006/relationships/customXml" Target="../ink/ink9701.xml"/><Relationship Id="rId377" Type="http://schemas.openxmlformats.org/officeDocument/2006/relationships/customXml" Target="../ink/ink9712.xml"/><Relationship Id="rId5" Type="http://schemas.openxmlformats.org/officeDocument/2006/relationships/image" Target="../media/image9560.png"/><Relationship Id="rId237" Type="http://schemas.openxmlformats.org/officeDocument/2006/relationships/customXml" Target="../ink/ink9612.xml"/><Relationship Id="rId181" Type="http://schemas.openxmlformats.org/officeDocument/2006/relationships/image" Target="../media/image5211.png"/><Relationship Id="rId258" Type="http://schemas.openxmlformats.org/officeDocument/2006/relationships/customXml" Target="../ink/ink9632.xml"/><Relationship Id="rId279" Type="http://schemas.openxmlformats.org/officeDocument/2006/relationships/customXml" Target="../ink/ink9653.xml"/><Relationship Id="rId43" Type="http://schemas.openxmlformats.org/officeDocument/2006/relationships/customXml" Target="../ink/ink9600.xml"/><Relationship Id="rId139" Type="http://schemas.openxmlformats.org/officeDocument/2006/relationships/image" Target="../media/image3211.png"/><Relationship Id="rId290" Type="http://schemas.openxmlformats.org/officeDocument/2006/relationships/customXml" Target="../ink/ink9664.xml"/><Relationship Id="rId304" Type="http://schemas.openxmlformats.org/officeDocument/2006/relationships/image" Target="../media/image8011.png"/><Relationship Id="rId325" Type="http://schemas.openxmlformats.org/officeDocument/2006/relationships/customXml" Target="../ink/ink9684.xml"/><Relationship Id="rId346" Type="http://schemas.openxmlformats.org/officeDocument/2006/relationships/customXml" Target="../ink/ink9697.xml"/><Relationship Id="rId367" Type="http://schemas.openxmlformats.org/officeDocument/2006/relationships/customXml" Target="../ink/ink9707.xml"/><Relationship Id="rId171" Type="http://schemas.openxmlformats.org/officeDocument/2006/relationships/image" Target="../media/image4811.png"/><Relationship Id="rId227" Type="http://schemas.openxmlformats.org/officeDocument/2006/relationships/image" Target="../media/image7511.png"/><Relationship Id="rId248" Type="http://schemas.openxmlformats.org/officeDocument/2006/relationships/customXml" Target="../ink/ink9622.xml"/><Relationship Id="rId269" Type="http://schemas.openxmlformats.org/officeDocument/2006/relationships/customXml" Target="../ink/ink9643.xml"/><Relationship Id="rId12" Type="http://schemas.openxmlformats.org/officeDocument/2006/relationships/customXml" Target="../ink/ink9594.xml"/><Relationship Id="rId129" Type="http://schemas.openxmlformats.org/officeDocument/2006/relationships/image" Target="../media/image2412.png"/><Relationship Id="rId280" Type="http://schemas.openxmlformats.org/officeDocument/2006/relationships/customXml" Target="../ink/ink9654.xml"/><Relationship Id="rId315" Type="http://schemas.openxmlformats.org/officeDocument/2006/relationships/image" Target="../media/image8510.png"/><Relationship Id="rId336" Type="http://schemas.openxmlformats.org/officeDocument/2006/relationships/customXml" Target="../ink/ink9692.xml"/><Relationship Id="rId357" Type="http://schemas.openxmlformats.org/officeDocument/2006/relationships/image" Target="../media/image9830.png"/><Relationship Id="rId161" Type="http://schemas.openxmlformats.org/officeDocument/2006/relationships/image" Target="../media/image4311.png"/><Relationship Id="rId217" Type="http://schemas.openxmlformats.org/officeDocument/2006/relationships/image" Target="../media/image7010.png"/><Relationship Id="rId378" Type="http://schemas.openxmlformats.org/officeDocument/2006/relationships/image" Target="../media/image18540.png"/><Relationship Id="rId6" Type="http://schemas.openxmlformats.org/officeDocument/2006/relationships/customXml" Target="../ink/ink9591.xml"/><Relationship Id="rId238" Type="http://schemas.openxmlformats.org/officeDocument/2006/relationships/image" Target="../media/image9640.png"/><Relationship Id="rId259" Type="http://schemas.openxmlformats.org/officeDocument/2006/relationships/customXml" Target="../ink/ink9633.xml"/><Relationship Id="rId119" Type="http://schemas.openxmlformats.org/officeDocument/2006/relationships/image" Target="../media/image13120.png"/><Relationship Id="rId270" Type="http://schemas.openxmlformats.org/officeDocument/2006/relationships/customXml" Target="../ink/ink9644.xml"/><Relationship Id="rId291" Type="http://schemas.openxmlformats.org/officeDocument/2006/relationships/customXml" Target="../ink/ink9665.xml"/><Relationship Id="rId305" Type="http://schemas.openxmlformats.org/officeDocument/2006/relationships/customXml" Target="../ink/ink9674.xml"/><Relationship Id="rId326" Type="http://schemas.openxmlformats.org/officeDocument/2006/relationships/customXml" Target="../ink/ink9685.xml"/><Relationship Id="rId347" Type="http://schemas.openxmlformats.org/officeDocument/2006/relationships/image" Target="../media/image9760.png"/><Relationship Id="rId44" Type="http://schemas.openxmlformats.org/officeDocument/2006/relationships/image" Target="NULL"/><Relationship Id="rId151" Type="http://schemas.openxmlformats.org/officeDocument/2006/relationships/image" Target="../media/image3811.png"/><Relationship Id="rId368" Type="http://schemas.openxmlformats.org/officeDocument/2006/relationships/image" Target="../media/image18480.png"/><Relationship Id="rId249" Type="http://schemas.openxmlformats.org/officeDocument/2006/relationships/customXml" Target="../ink/ink9623.xml"/><Relationship Id="rId193" Type="http://schemas.openxmlformats.org/officeDocument/2006/relationships/image" Target="../media/image5811.png"/><Relationship Id="rId207" Type="http://schemas.openxmlformats.org/officeDocument/2006/relationships/image" Target="../media/image6511.png"/><Relationship Id="rId13" Type="http://schemas.openxmlformats.org/officeDocument/2006/relationships/image" Target="../media/image9610.png"/><Relationship Id="rId260" Type="http://schemas.openxmlformats.org/officeDocument/2006/relationships/customXml" Target="../ink/ink9634.xml"/><Relationship Id="rId281" Type="http://schemas.openxmlformats.org/officeDocument/2006/relationships/customXml" Target="../ink/ink9655.xml"/><Relationship Id="rId316" Type="http://schemas.openxmlformats.org/officeDocument/2006/relationships/customXml" Target="../ink/ink9680.xml"/><Relationship Id="rId337" Type="http://schemas.openxmlformats.org/officeDocument/2006/relationships/image" Target="../media/image9710.png"/><Relationship Id="rId34" Type="http://schemas.openxmlformats.org/officeDocument/2006/relationships/image" Target="NULL"/><Relationship Id="rId141" Type="http://schemas.openxmlformats.org/officeDocument/2006/relationships/image" Target="../media/image3311.png"/><Relationship Id="rId358" Type="http://schemas.openxmlformats.org/officeDocument/2006/relationships/customXml" Target="../ink/ink9702.xml"/><Relationship Id="rId379" Type="http://schemas.openxmlformats.org/officeDocument/2006/relationships/customXml" Target="../ink/ink9713.xml"/><Relationship Id="rId7" Type="http://schemas.openxmlformats.org/officeDocument/2006/relationships/image" Target="../media/image9570.png"/><Relationship Id="rId239" Type="http://schemas.openxmlformats.org/officeDocument/2006/relationships/customXml" Target="../ink/ink9613.xml"/><Relationship Id="rId183" Type="http://schemas.openxmlformats.org/officeDocument/2006/relationships/image" Target="../media/image5311.png"/><Relationship Id="rId250" Type="http://schemas.openxmlformats.org/officeDocument/2006/relationships/customXml" Target="../ink/ink9624.xml"/><Relationship Id="rId271" Type="http://schemas.openxmlformats.org/officeDocument/2006/relationships/customXml" Target="../ink/ink9645.xml"/><Relationship Id="rId292" Type="http://schemas.openxmlformats.org/officeDocument/2006/relationships/image" Target="../media/image7211.png"/><Relationship Id="rId306" Type="http://schemas.openxmlformats.org/officeDocument/2006/relationships/image" Target="../media/image8111.png"/><Relationship Id="rId45" Type="http://schemas.openxmlformats.org/officeDocument/2006/relationships/customXml" Target="../ink/ink9601.xml"/><Relationship Id="rId131" Type="http://schemas.openxmlformats.org/officeDocument/2006/relationships/image" Target="../media/image2512.png"/><Relationship Id="rId327" Type="http://schemas.openxmlformats.org/officeDocument/2006/relationships/image" Target="../media/image9670.png"/><Relationship Id="rId348" Type="http://schemas.openxmlformats.org/officeDocument/2006/relationships/customXml" Target="../ink/ink9698.xml"/><Relationship Id="rId369" Type="http://schemas.openxmlformats.org/officeDocument/2006/relationships/customXml" Target="../ink/ink9708.xml"/><Relationship Id="rId173" Type="http://schemas.openxmlformats.org/officeDocument/2006/relationships/image" Target="../media/image4911.png"/><Relationship Id="rId229" Type="http://schemas.openxmlformats.org/officeDocument/2006/relationships/image" Target="../media/image7611.png"/><Relationship Id="rId380" Type="http://schemas.openxmlformats.org/officeDocument/2006/relationships/image" Target="../media/image18550.png"/><Relationship Id="rId240" Type="http://schemas.openxmlformats.org/officeDocument/2006/relationships/customXml" Target="../ink/ink9614.xml"/><Relationship Id="rId261" Type="http://schemas.openxmlformats.org/officeDocument/2006/relationships/customXml" Target="../ink/ink9635.xml"/><Relationship Id="rId14" Type="http://schemas.openxmlformats.org/officeDocument/2006/relationships/customXml" Target="../ink/ink9595.xml"/><Relationship Id="rId35" Type="http://schemas.openxmlformats.org/officeDocument/2006/relationships/customXml" Target="../ink/ink9596.xml"/><Relationship Id="rId282" Type="http://schemas.openxmlformats.org/officeDocument/2006/relationships/customXml" Target="../ink/ink9656.xml"/><Relationship Id="rId317" Type="http://schemas.openxmlformats.org/officeDocument/2006/relationships/image" Target="../media/image8610.png"/><Relationship Id="rId338" Type="http://schemas.openxmlformats.org/officeDocument/2006/relationships/customXml" Target="../ink/ink9693.xml"/><Relationship Id="rId359" Type="http://schemas.openxmlformats.org/officeDocument/2006/relationships/customXml" Target="../ink/ink9703.xml"/><Relationship Id="rId8" Type="http://schemas.openxmlformats.org/officeDocument/2006/relationships/customXml" Target="../ink/ink9592.xml"/><Relationship Id="rId121" Type="http://schemas.openxmlformats.org/officeDocument/2006/relationships/image" Target="../media/image14110.png"/><Relationship Id="rId163" Type="http://schemas.openxmlformats.org/officeDocument/2006/relationships/image" Target="../media/image4411.png"/><Relationship Id="rId219" Type="http://schemas.openxmlformats.org/officeDocument/2006/relationships/image" Target="../media/image7110.png"/><Relationship Id="rId370" Type="http://schemas.openxmlformats.org/officeDocument/2006/relationships/image" Target="../media/image18490.png"/><Relationship Id="rId251" Type="http://schemas.openxmlformats.org/officeDocument/2006/relationships/customXml" Target="../ink/ink9625.xml"/><Relationship Id="rId46" Type="http://schemas.openxmlformats.org/officeDocument/2006/relationships/customXml" Target="../ink/ink9602.xml"/><Relationship Id="rId272" Type="http://schemas.openxmlformats.org/officeDocument/2006/relationships/customXml" Target="../ink/ink9646.xml"/><Relationship Id="rId293" Type="http://schemas.openxmlformats.org/officeDocument/2006/relationships/customXml" Target="../ink/ink9666.xml"/><Relationship Id="rId307" Type="http://schemas.openxmlformats.org/officeDocument/2006/relationships/customXml" Target="../ink/ink9675.xml"/><Relationship Id="rId328" Type="http://schemas.openxmlformats.org/officeDocument/2006/relationships/customXml" Target="../ink/ink9686.xml"/><Relationship Id="rId349" Type="http://schemas.openxmlformats.org/officeDocument/2006/relationships/image" Target="../media/image9770.png"/><Relationship Id="rId153" Type="http://schemas.openxmlformats.org/officeDocument/2006/relationships/image" Target="../media/image3911.png"/><Relationship Id="rId195" Type="http://schemas.openxmlformats.org/officeDocument/2006/relationships/image" Target="../media/image5911.png"/><Relationship Id="rId209" Type="http://schemas.openxmlformats.org/officeDocument/2006/relationships/image" Target="../media/image6611.png"/><Relationship Id="rId360" Type="http://schemas.openxmlformats.org/officeDocument/2006/relationships/image" Target="../media/image9840.png"/><Relationship Id="rId241" Type="http://schemas.openxmlformats.org/officeDocument/2006/relationships/customXml" Target="../ink/ink9615.xml"/><Relationship Id="rId246" Type="http://schemas.openxmlformats.org/officeDocument/2006/relationships/customXml" Target="../ink/ink9620.xml"/><Relationship Id="rId267" Type="http://schemas.openxmlformats.org/officeDocument/2006/relationships/customXml" Target="../ink/ink9641.xml"/><Relationship Id="rId288" Type="http://schemas.openxmlformats.org/officeDocument/2006/relationships/customXml" Target="../ink/ink9662.xml"/><Relationship Id="rId225" Type="http://schemas.openxmlformats.org/officeDocument/2006/relationships/image" Target="../media/image7411.png"/><Relationship Id="rId36" Type="http://schemas.openxmlformats.org/officeDocument/2006/relationships/image" Target="NULL"/><Relationship Id="rId127" Type="http://schemas.openxmlformats.org/officeDocument/2006/relationships/image" Target="../media/image2312.png"/><Relationship Id="rId262" Type="http://schemas.openxmlformats.org/officeDocument/2006/relationships/customXml" Target="../ink/ink9636.xml"/><Relationship Id="rId283" Type="http://schemas.openxmlformats.org/officeDocument/2006/relationships/customXml" Target="../ink/ink9657.xml"/><Relationship Id="rId313" Type="http://schemas.openxmlformats.org/officeDocument/2006/relationships/image" Target="../media/image8490.png"/><Relationship Id="rId318" Type="http://schemas.openxmlformats.org/officeDocument/2006/relationships/customXml" Target="../ink/ink9681.xml"/><Relationship Id="rId339" Type="http://schemas.openxmlformats.org/officeDocument/2006/relationships/image" Target="../media/image9720.png"/><Relationship Id="rId10" Type="http://schemas.openxmlformats.org/officeDocument/2006/relationships/customXml" Target="../ink/ink9593.xml"/><Relationship Id="rId143" Type="http://schemas.openxmlformats.org/officeDocument/2006/relationships/image" Target="../media/image3411.png"/><Relationship Id="rId169" Type="http://schemas.openxmlformats.org/officeDocument/2006/relationships/image" Target="../media/image4711.png"/><Relationship Id="rId185" Type="http://schemas.openxmlformats.org/officeDocument/2006/relationships/image" Target="../media/image5411.png"/><Relationship Id="rId334" Type="http://schemas.openxmlformats.org/officeDocument/2006/relationships/customXml" Target="../ink/ink9691.xml"/><Relationship Id="rId350" Type="http://schemas.openxmlformats.org/officeDocument/2006/relationships/image" Target="../media/image1639.png"/><Relationship Id="rId355" Type="http://schemas.openxmlformats.org/officeDocument/2006/relationships/image" Target="../media/image9820.png"/><Relationship Id="rId371" Type="http://schemas.openxmlformats.org/officeDocument/2006/relationships/customXml" Target="../ink/ink9709.xml"/><Relationship Id="rId376" Type="http://schemas.openxmlformats.org/officeDocument/2006/relationships/image" Target="../media/image18530.png"/><Relationship Id="rId4" Type="http://schemas.openxmlformats.org/officeDocument/2006/relationships/customXml" Target="../ink/ink9590.xml"/><Relationship Id="rId9" Type="http://schemas.openxmlformats.org/officeDocument/2006/relationships/image" Target="../media/image9580.png"/><Relationship Id="rId236" Type="http://schemas.openxmlformats.org/officeDocument/2006/relationships/image" Target="../media/image9630.png"/><Relationship Id="rId257" Type="http://schemas.openxmlformats.org/officeDocument/2006/relationships/customXml" Target="../ink/ink9631.xml"/><Relationship Id="rId278" Type="http://schemas.openxmlformats.org/officeDocument/2006/relationships/customXml" Target="../ink/ink9652.xml"/><Relationship Id="rId215" Type="http://schemas.openxmlformats.org/officeDocument/2006/relationships/image" Target="../media/image6910.png"/><Relationship Id="rId252" Type="http://schemas.openxmlformats.org/officeDocument/2006/relationships/customXml" Target="../ink/ink9626.xml"/><Relationship Id="rId273" Type="http://schemas.openxmlformats.org/officeDocument/2006/relationships/customXml" Target="../ink/ink9647.xml"/><Relationship Id="rId294" Type="http://schemas.openxmlformats.org/officeDocument/2006/relationships/image" Target="../media/image7311.png"/><Relationship Id="rId231" Type="http://schemas.openxmlformats.org/officeDocument/2006/relationships/image" Target="../media/image7711.png"/><Relationship Id="rId308" Type="http://schemas.openxmlformats.org/officeDocument/2006/relationships/customXml" Target="../ink/ink9676.xml"/><Relationship Id="rId329" Type="http://schemas.openxmlformats.org/officeDocument/2006/relationships/customXml" Target="../ink/ink9687.xml"/><Relationship Id="rId47" Type="http://schemas.openxmlformats.org/officeDocument/2006/relationships/customXml" Target="../ink/ink9603.xml"/><Relationship Id="rId133" Type="http://schemas.openxmlformats.org/officeDocument/2006/relationships/image" Target="../media/image2612.png"/><Relationship Id="rId175" Type="http://schemas.openxmlformats.org/officeDocument/2006/relationships/image" Target="../media/image5011.png"/><Relationship Id="rId340" Type="http://schemas.openxmlformats.org/officeDocument/2006/relationships/customXml" Target="../ink/ink9694.xml"/><Relationship Id="rId361" Type="http://schemas.openxmlformats.org/officeDocument/2006/relationships/customXml" Target="../ink/ink9704.xml"/><Relationship Id="rId16" Type="http://schemas.openxmlformats.org/officeDocument/2006/relationships/image" Target="NULL"/><Relationship Id="rId221" Type="http://schemas.openxmlformats.org/officeDocument/2006/relationships/image" Target="../media/image7830.png"/><Relationship Id="rId242" Type="http://schemas.openxmlformats.org/officeDocument/2006/relationships/customXml" Target="../ink/ink9616.xml"/><Relationship Id="rId263" Type="http://schemas.openxmlformats.org/officeDocument/2006/relationships/customXml" Target="../ink/ink9637.xml"/><Relationship Id="rId284" Type="http://schemas.openxmlformats.org/officeDocument/2006/relationships/customXml" Target="../ink/ink9658.xml"/><Relationship Id="rId319" Type="http://schemas.openxmlformats.org/officeDocument/2006/relationships/image" Target="../media/image8710.png"/><Relationship Id="rId37" Type="http://schemas.openxmlformats.org/officeDocument/2006/relationships/customXml" Target="../ink/ink9597.xml"/><Relationship Id="rId123" Type="http://schemas.openxmlformats.org/officeDocument/2006/relationships/image" Target="../media/image1512.png"/><Relationship Id="rId330" Type="http://schemas.openxmlformats.org/officeDocument/2006/relationships/customXml" Target="../ink/ink9688.xml"/><Relationship Id="rId165" Type="http://schemas.openxmlformats.org/officeDocument/2006/relationships/image" Target="../media/image4511.png"/><Relationship Id="rId351" Type="http://schemas.openxmlformats.org/officeDocument/2006/relationships/image" Target="../media/image1641.png"/><Relationship Id="rId372" Type="http://schemas.openxmlformats.org/officeDocument/2006/relationships/image" Target="../media/image18511.png"/><Relationship Id="rId232" Type="http://schemas.openxmlformats.org/officeDocument/2006/relationships/image" Target="../media/image7850.png"/><Relationship Id="rId253" Type="http://schemas.openxmlformats.org/officeDocument/2006/relationships/customXml" Target="../ink/ink9627.xml"/><Relationship Id="rId274" Type="http://schemas.openxmlformats.org/officeDocument/2006/relationships/customXml" Target="../ink/ink9648.xml"/><Relationship Id="rId211" Type="http://schemas.openxmlformats.org/officeDocument/2006/relationships/image" Target="../media/image6710.png"/><Relationship Id="rId295" Type="http://schemas.openxmlformats.org/officeDocument/2006/relationships/customXml" Target="../ink/ink9667.xml"/><Relationship Id="rId309" Type="http://schemas.openxmlformats.org/officeDocument/2006/relationships/image" Target="../media/image8210.png"/><Relationship Id="rId48" Type="http://schemas.openxmlformats.org/officeDocument/2006/relationships/customXml" Target="../ink/ink9604.xml"/><Relationship Id="rId320" Type="http://schemas.openxmlformats.org/officeDocument/2006/relationships/image" Target="../media/image4.png"/><Relationship Id="rId155" Type="http://schemas.openxmlformats.org/officeDocument/2006/relationships/image" Target="../media/image4011.png"/><Relationship Id="rId197" Type="http://schemas.openxmlformats.org/officeDocument/2006/relationships/image" Target="../media/image6011.png"/><Relationship Id="rId341" Type="http://schemas.openxmlformats.org/officeDocument/2006/relationships/image" Target="../media/image9730.png"/><Relationship Id="rId362" Type="http://schemas.openxmlformats.org/officeDocument/2006/relationships/image" Target="../media/image18450.png"/><Relationship Id="rId222" Type="http://schemas.openxmlformats.org/officeDocument/2006/relationships/customXml" Target="../ink/ink9608.xml"/><Relationship Id="rId243" Type="http://schemas.openxmlformats.org/officeDocument/2006/relationships/customXml" Target="../ink/ink9617.xml"/><Relationship Id="rId264" Type="http://schemas.openxmlformats.org/officeDocument/2006/relationships/customXml" Target="../ink/ink9638.xml"/><Relationship Id="rId201" Type="http://schemas.openxmlformats.org/officeDocument/2006/relationships/image" Target="../media/image6211.png"/><Relationship Id="rId285" Type="http://schemas.openxmlformats.org/officeDocument/2006/relationships/customXml" Target="../ink/ink9659.xml"/><Relationship Id="rId38" Type="http://schemas.openxmlformats.org/officeDocument/2006/relationships/image" Target="NULL"/><Relationship Id="rId310" Type="http://schemas.openxmlformats.org/officeDocument/2006/relationships/customXml" Target="../ink/ink9677.xml"/><Relationship Id="rId145" Type="http://schemas.openxmlformats.org/officeDocument/2006/relationships/image" Target="../media/image3512.png"/><Relationship Id="rId187" Type="http://schemas.openxmlformats.org/officeDocument/2006/relationships/image" Target="../media/image5511.png"/><Relationship Id="rId331" Type="http://schemas.openxmlformats.org/officeDocument/2006/relationships/customXml" Target="../ink/ink9689.xml"/><Relationship Id="rId352" Type="http://schemas.openxmlformats.org/officeDocument/2006/relationships/customXml" Target="../ink/ink9699.xml"/><Relationship Id="rId373" Type="http://schemas.openxmlformats.org/officeDocument/2006/relationships/customXml" Target="../ink/ink9710.xml"/><Relationship Id="rId1" Type="http://schemas.openxmlformats.org/officeDocument/2006/relationships/slideLayout" Target="../slideLayouts/slideLayout1.xml"/><Relationship Id="rId233" Type="http://schemas.openxmlformats.org/officeDocument/2006/relationships/customXml" Target="../ink/ink9610.xml"/><Relationship Id="rId254" Type="http://schemas.openxmlformats.org/officeDocument/2006/relationships/customXml" Target="../ink/ink9628.xml"/><Relationship Id="rId49" Type="http://schemas.openxmlformats.org/officeDocument/2006/relationships/customXml" Target="../ink/ink9605.xml"/><Relationship Id="rId275" Type="http://schemas.openxmlformats.org/officeDocument/2006/relationships/customXml" Target="../ink/ink9649.xml"/><Relationship Id="rId296" Type="http://schemas.openxmlformats.org/officeDocument/2006/relationships/customXml" Target="../ink/ink9668.xml"/><Relationship Id="rId300" Type="http://schemas.openxmlformats.org/officeDocument/2006/relationships/image" Target="../media/image7811.png"/><Relationship Id="rId135" Type="http://schemas.openxmlformats.org/officeDocument/2006/relationships/image" Target="../media/image2712.png"/><Relationship Id="rId177" Type="http://schemas.openxmlformats.org/officeDocument/2006/relationships/image" Target="../media/image5111.png"/><Relationship Id="rId321" Type="http://schemas.openxmlformats.org/officeDocument/2006/relationships/customXml" Target="../ink/ink9682.xml"/><Relationship Id="rId342" Type="http://schemas.openxmlformats.org/officeDocument/2006/relationships/customXml" Target="../ink/ink9695.xml"/><Relationship Id="rId363" Type="http://schemas.openxmlformats.org/officeDocument/2006/relationships/customXml" Target="../ink/ink9705.xml"/><Relationship Id="rId223" Type="http://schemas.openxmlformats.org/officeDocument/2006/relationships/image" Target="../media/image9620.png"/><Relationship Id="rId244" Type="http://schemas.openxmlformats.org/officeDocument/2006/relationships/customXml" Target="../ink/ink9618.xml"/><Relationship Id="rId39" Type="http://schemas.openxmlformats.org/officeDocument/2006/relationships/customXml" Target="../ink/ink9598.xml"/><Relationship Id="rId265" Type="http://schemas.openxmlformats.org/officeDocument/2006/relationships/customXml" Target="../ink/ink9639.xml"/><Relationship Id="rId286" Type="http://schemas.openxmlformats.org/officeDocument/2006/relationships/customXml" Target="../ink/ink9660.xml"/><Relationship Id="rId50" Type="http://schemas.openxmlformats.org/officeDocument/2006/relationships/customXml" Target="../ink/ink9606.xml"/><Relationship Id="rId125" Type="http://schemas.openxmlformats.org/officeDocument/2006/relationships/image" Target="../media/image2012.png"/><Relationship Id="rId167" Type="http://schemas.openxmlformats.org/officeDocument/2006/relationships/image" Target="../media/image4611.png"/><Relationship Id="rId311" Type="http://schemas.openxmlformats.org/officeDocument/2006/relationships/image" Target="../media/image8310.png"/><Relationship Id="rId332" Type="http://schemas.openxmlformats.org/officeDocument/2006/relationships/customXml" Target="../ink/ink9690.xml"/><Relationship Id="rId353" Type="http://schemas.openxmlformats.org/officeDocument/2006/relationships/image" Target="../media/image9810.png"/><Relationship Id="rId374" Type="http://schemas.openxmlformats.org/officeDocument/2006/relationships/image" Target="../media/image18520.png"/><Relationship Id="rId234" Type="http://schemas.openxmlformats.org/officeDocument/2006/relationships/image" Target="../media/image3.png"/><Relationship Id="rId213" Type="http://schemas.openxmlformats.org/officeDocument/2006/relationships/image" Target="../media/image6810.png"/><Relationship Id="rId2" Type="http://schemas.openxmlformats.org/officeDocument/2006/relationships/customXml" Target="../ink/ink9589.xml"/><Relationship Id="rId255" Type="http://schemas.openxmlformats.org/officeDocument/2006/relationships/customXml" Target="../ink/ink9629.xml"/><Relationship Id="rId276" Type="http://schemas.openxmlformats.org/officeDocument/2006/relationships/customXml" Target="../ink/ink9650.xml"/><Relationship Id="rId297" Type="http://schemas.openxmlformats.org/officeDocument/2006/relationships/customXml" Target="../ink/ink9669.xml"/><Relationship Id="rId40" Type="http://schemas.openxmlformats.org/officeDocument/2006/relationships/image" Target="NULL"/><Relationship Id="rId157" Type="http://schemas.openxmlformats.org/officeDocument/2006/relationships/image" Target="../media/image4111.png"/><Relationship Id="rId301" Type="http://schemas.openxmlformats.org/officeDocument/2006/relationships/customXml" Target="../ink/ink9672.xml"/><Relationship Id="rId322" Type="http://schemas.openxmlformats.org/officeDocument/2006/relationships/image" Target="../media/image9650.png"/><Relationship Id="rId343" Type="http://schemas.openxmlformats.org/officeDocument/2006/relationships/image" Target="../media/image9740.png"/><Relationship Id="rId364" Type="http://schemas.openxmlformats.org/officeDocument/2006/relationships/image" Target="../media/image18460.png"/><Relationship Id="rId199" Type="http://schemas.openxmlformats.org/officeDocument/2006/relationships/image" Target="../media/image6110.png"/><Relationship Id="rId203" Type="http://schemas.openxmlformats.org/officeDocument/2006/relationships/image" Target="../media/image6311.png"/><Relationship Id="rId224" Type="http://schemas.openxmlformats.org/officeDocument/2006/relationships/customXml" Target="../ink/ink9609.xml"/><Relationship Id="rId245" Type="http://schemas.openxmlformats.org/officeDocument/2006/relationships/customXml" Target="../ink/ink9619.xml"/><Relationship Id="rId266" Type="http://schemas.openxmlformats.org/officeDocument/2006/relationships/customXml" Target="../ink/ink9640.xml"/><Relationship Id="rId287" Type="http://schemas.openxmlformats.org/officeDocument/2006/relationships/customXml" Target="../ink/ink9661.xml"/><Relationship Id="rId147" Type="http://schemas.openxmlformats.org/officeDocument/2006/relationships/image" Target="../media/image3611.png"/><Relationship Id="rId312" Type="http://schemas.openxmlformats.org/officeDocument/2006/relationships/customXml" Target="../ink/ink9678.xml"/><Relationship Id="rId333" Type="http://schemas.openxmlformats.org/officeDocument/2006/relationships/image" Target="../media/image9680.png"/><Relationship Id="rId354" Type="http://schemas.openxmlformats.org/officeDocument/2006/relationships/customXml" Target="../ink/ink9700.xml"/><Relationship Id="rId51" Type="http://schemas.openxmlformats.org/officeDocument/2006/relationships/customXml" Target="../ink/ink9607.xml"/><Relationship Id="rId189" Type="http://schemas.openxmlformats.org/officeDocument/2006/relationships/image" Target="../media/image5611.png"/><Relationship Id="rId375" Type="http://schemas.openxmlformats.org/officeDocument/2006/relationships/customXml" Target="../ink/ink9711.xml"/><Relationship Id="rId3" Type="http://schemas.openxmlformats.org/officeDocument/2006/relationships/image" Target="../media/image9550.png"/><Relationship Id="rId235" Type="http://schemas.openxmlformats.org/officeDocument/2006/relationships/customXml" Target="../ink/ink9611.xml"/><Relationship Id="rId256" Type="http://schemas.openxmlformats.org/officeDocument/2006/relationships/customXml" Target="../ink/ink9630.xml"/><Relationship Id="rId277" Type="http://schemas.openxmlformats.org/officeDocument/2006/relationships/customXml" Target="../ink/ink9651.xml"/><Relationship Id="rId298" Type="http://schemas.openxmlformats.org/officeDocument/2006/relationships/customXml" Target="../ink/ink9670.xml"/><Relationship Id="rId137" Type="http://schemas.openxmlformats.org/officeDocument/2006/relationships/image" Target="../media/image3111.png"/><Relationship Id="rId302" Type="http://schemas.openxmlformats.org/officeDocument/2006/relationships/image" Target="../media/image7911.png"/><Relationship Id="rId323" Type="http://schemas.openxmlformats.org/officeDocument/2006/relationships/customXml" Target="../ink/ink9683.xml"/><Relationship Id="rId344" Type="http://schemas.openxmlformats.org/officeDocument/2006/relationships/customXml" Target="../ink/ink9696.xml"/><Relationship Id="rId41" Type="http://schemas.openxmlformats.org/officeDocument/2006/relationships/customXml" Target="../ink/ink9599.xml"/><Relationship Id="rId365" Type="http://schemas.openxmlformats.org/officeDocument/2006/relationships/customXml" Target="../ink/ink9706.xml"/></Relationships>
</file>

<file path=ppt/slides/_rels/slide41.xml.rels><?xml version="1.0" encoding="UTF-8" standalone="yes"?>
<Relationships xmlns="http://schemas.openxmlformats.org/package/2006/relationships"><Relationship Id="rId299" Type="http://schemas.openxmlformats.org/officeDocument/2006/relationships/image" Target="../media/image13041.png"/><Relationship Id="rId21" Type="http://schemas.openxmlformats.org/officeDocument/2006/relationships/customXml" Target="../ink/ink9724.xml"/><Relationship Id="rId324" Type="http://schemas.openxmlformats.org/officeDocument/2006/relationships/customXml" Target="../ink/ink9813.xml"/><Relationship Id="rId366" Type="http://schemas.openxmlformats.org/officeDocument/2006/relationships/image" Target="../media/image13381.png"/><Relationship Id="rId226" Type="http://schemas.openxmlformats.org/officeDocument/2006/relationships/customXml" Target="../ink/ink9763.xml"/><Relationship Id="rId433" Type="http://schemas.openxmlformats.org/officeDocument/2006/relationships/customXml" Target="../ink/ink9890.xml"/><Relationship Id="rId268" Type="http://schemas.openxmlformats.org/officeDocument/2006/relationships/customXml" Target="../ink/ink9784.xml"/><Relationship Id="rId475" Type="http://schemas.openxmlformats.org/officeDocument/2006/relationships/customXml" Target="../ink/ink9927.xml"/><Relationship Id="rId32" Type="http://schemas.openxmlformats.org/officeDocument/2006/relationships/customXml" Target="../ink/ink9730.xml"/><Relationship Id="rId335" Type="http://schemas.openxmlformats.org/officeDocument/2006/relationships/image" Target="../media/image13231.png"/><Relationship Id="rId377" Type="http://schemas.openxmlformats.org/officeDocument/2006/relationships/customXml" Target="../ink/ink9843.xml"/><Relationship Id="rId5" Type="http://schemas.openxmlformats.org/officeDocument/2006/relationships/image" Target="../media/image4171.png"/><Relationship Id="rId181" Type="http://schemas.openxmlformats.org/officeDocument/2006/relationships/image" Target="../media/image13040.png"/><Relationship Id="rId237" Type="http://schemas.openxmlformats.org/officeDocument/2006/relationships/image" Target="../media/image12742.png"/><Relationship Id="rId402" Type="http://schemas.openxmlformats.org/officeDocument/2006/relationships/customXml" Target="../ink/ink9859.xml"/><Relationship Id="rId279" Type="http://schemas.openxmlformats.org/officeDocument/2006/relationships/image" Target="../media/image12951.png"/><Relationship Id="rId444" Type="http://schemas.openxmlformats.org/officeDocument/2006/relationships/customXml" Target="../ink/ink9900.xml"/><Relationship Id="rId43" Type="http://schemas.openxmlformats.org/officeDocument/2006/relationships/customXml" Target="../ink/ink9735.xml"/><Relationship Id="rId290" Type="http://schemas.openxmlformats.org/officeDocument/2006/relationships/customXml" Target="../ink/ink9795.xml"/><Relationship Id="rId304" Type="http://schemas.openxmlformats.org/officeDocument/2006/relationships/customXml" Target="../ink/ink9803.xml"/><Relationship Id="rId346" Type="http://schemas.openxmlformats.org/officeDocument/2006/relationships/customXml" Target="../ink/ink9824.xml"/><Relationship Id="rId388" Type="http://schemas.openxmlformats.org/officeDocument/2006/relationships/image" Target="../media/image13461.png"/><Relationship Id="rId192" Type="http://schemas.openxmlformats.org/officeDocument/2006/relationships/customXml" Target="../ink/ink9753.xml"/><Relationship Id="rId413" Type="http://schemas.openxmlformats.org/officeDocument/2006/relationships/customXml" Target="../ink/ink9870.xml"/><Relationship Id="rId248" Type="http://schemas.openxmlformats.org/officeDocument/2006/relationships/customXml" Target="../ink/ink9774.xml"/><Relationship Id="rId455" Type="http://schemas.openxmlformats.org/officeDocument/2006/relationships/customXml" Target="../ink/ink9909.xml"/><Relationship Id="rId12" Type="http://schemas.openxmlformats.org/officeDocument/2006/relationships/customXml" Target="../ink/ink9719.xml"/><Relationship Id="rId315" Type="http://schemas.openxmlformats.org/officeDocument/2006/relationships/image" Target="../media/image13131.png"/><Relationship Id="rId357" Type="http://schemas.openxmlformats.org/officeDocument/2006/relationships/customXml" Target="../ink/ink9830.xml"/><Relationship Id="rId54" Type="http://schemas.openxmlformats.org/officeDocument/2006/relationships/image" Target="../media/image12612.png"/><Relationship Id="rId217" Type="http://schemas.openxmlformats.org/officeDocument/2006/relationships/image" Target="../media/image12642.png"/><Relationship Id="rId399" Type="http://schemas.openxmlformats.org/officeDocument/2006/relationships/customXml" Target="../ink/ink9856.xml"/><Relationship Id="rId259" Type="http://schemas.openxmlformats.org/officeDocument/2006/relationships/image" Target="../media/image12851.png"/><Relationship Id="rId424" Type="http://schemas.openxmlformats.org/officeDocument/2006/relationships/customXml" Target="../ink/ink9881.xml"/><Relationship Id="rId466" Type="http://schemas.openxmlformats.org/officeDocument/2006/relationships/customXml" Target="../ink/ink9918.xml"/><Relationship Id="rId23" Type="http://schemas.openxmlformats.org/officeDocument/2006/relationships/customXml" Target="../ink/ink9725.xml"/><Relationship Id="rId270" Type="http://schemas.openxmlformats.org/officeDocument/2006/relationships/customXml" Target="../ink/ink9785.xml"/><Relationship Id="rId326" Type="http://schemas.openxmlformats.org/officeDocument/2006/relationships/customXml" Target="../ink/ink9814.xml"/><Relationship Id="rId368" Type="http://schemas.openxmlformats.org/officeDocument/2006/relationships/image" Target="../media/image13391.png"/><Relationship Id="rId228" Type="http://schemas.openxmlformats.org/officeDocument/2006/relationships/customXml" Target="../ink/ink9764.xml"/><Relationship Id="rId435" Type="http://schemas.openxmlformats.org/officeDocument/2006/relationships/customXml" Target="../ink/ink9892.xml"/><Relationship Id="rId477" Type="http://schemas.openxmlformats.org/officeDocument/2006/relationships/image" Target="../media/image13561.png"/><Relationship Id="rId281" Type="http://schemas.openxmlformats.org/officeDocument/2006/relationships/image" Target="../media/image12961.png"/><Relationship Id="rId337" Type="http://schemas.openxmlformats.org/officeDocument/2006/relationships/image" Target="../media/image13241.png"/><Relationship Id="rId34" Type="http://schemas.openxmlformats.org/officeDocument/2006/relationships/customXml" Target="../ink/ink9731.xml"/><Relationship Id="rId379" Type="http://schemas.openxmlformats.org/officeDocument/2006/relationships/customXml" Target="../ink/ink9844.xml"/><Relationship Id="rId7" Type="http://schemas.openxmlformats.org/officeDocument/2006/relationships/image" Target="../media/image4181.png"/><Relationship Id="rId183" Type="http://schemas.openxmlformats.org/officeDocument/2006/relationships/image" Target="../media/image13050.png"/><Relationship Id="rId239" Type="http://schemas.openxmlformats.org/officeDocument/2006/relationships/image" Target="../media/image12751.png"/><Relationship Id="rId390" Type="http://schemas.openxmlformats.org/officeDocument/2006/relationships/image" Target="../media/image13471.png"/><Relationship Id="rId404" Type="http://schemas.openxmlformats.org/officeDocument/2006/relationships/customXml" Target="../ink/ink9861.xml"/><Relationship Id="rId446" Type="http://schemas.openxmlformats.org/officeDocument/2006/relationships/customXml" Target="../ink/ink9902.xml"/><Relationship Id="rId250" Type="http://schemas.openxmlformats.org/officeDocument/2006/relationships/customXml" Target="../ink/ink9775.xml"/><Relationship Id="rId292" Type="http://schemas.openxmlformats.org/officeDocument/2006/relationships/customXml" Target="../ink/ink9797.xml"/><Relationship Id="rId306" Type="http://schemas.openxmlformats.org/officeDocument/2006/relationships/customXml" Target="../ink/ink9804.xml"/><Relationship Id="rId45" Type="http://schemas.openxmlformats.org/officeDocument/2006/relationships/customXml" Target="../ink/ink9736.xml"/><Relationship Id="rId348" Type="http://schemas.openxmlformats.org/officeDocument/2006/relationships/customXml" Target="../ink/ink9825.xml"/><Relationship Id="rId194" Type="http://schemas.openxmlformats.org/officeDocument/2006/relationships/customXml" Target="../ink/ink9754.xml"/><Relationship Id="rId415" Type="http://schemas.openxmlformats.org/officeDocument/2006/relationships/customXml" Target="../ink/ink9872.xml"/><Relationship Id="rId457" Type="http://schemas.openxmlformats.org/officeDocument/2006/relationships/customXml" Target="../ink/ink9911.xml"/><Relationship Id="rId261" Type="http://schemas.openxmlformats.org/officeDocument/2006/relationships/image" Target="../media/image12861.png"/><Relationship Id="rId14" Type="http://schemas.openxmlformats.org/officeDocument/2006/relationships/customXml" Target="../ink/ink9720.xml"/><Relationship Id="rId56" Type="http://schemas.openxmlformats.org/officeDocument/2006/relationships/image" Target="../media/image12622.png"/><Relationship Id="rId317" Type="http://schemas.openxmlformats.org/officeDocument/2006/relationships/image" Target="../media/image13141.png"/><Relationship Id="rId359" Type="http://schemas.openxmlformats.org/officeDocument/2006/relationships/customXml" Target="../ink/ink9831.xml"/><Relationship Id="rId8" Type="http://schemas.openxmlformats.org/officeDocument/2006/relationships/customXml" Target="../ink/ink9717.xml"/><Relationship Id="rId184" Type="http://schemas.openxmlformats.org/officeDocument/2006/relationships/customXml" Target="../ink/ink9749.xml"/><Relationship Id="rId219" Type="http://schemas.openxmlformats.org/officeDocument/2006/relationships/image" Target="../media/image12652.png"/><Relationship Id="rId370" Type="http://schemas.openxmlformats.org/officeDocument/2006/relationships/customXml" Target="../ink/ink9837.xml"/><Relationship Id="rId391" Type="http://schemas.openxmlformats.org/officeDocument/2006/relationships/customXml" Target="../ink/ink9850.xml"/><Relationship Id="rId405" Type="http://schemas.openxmlformats.org/officeDocument/2006/relationships/customXml" Target="../ink/ink9862.xml"/><Relationship Id="rId426" Type="http://schemas.openxmlformats.org/officeDocument/2006/relationships/customXml" Target="../ink/ink9883.xml"/><Relationship Id="rId447" Type="http://schemas.openxmlformats.org/officeDocument/2006/relationships/customXml" Target="../ink/ink9903.xml"/><Relationship Id="rId230" Type="http://schemas.openxmlformats.org/officeDocument/2006/relationships/customXml" Target="../ink/ink9765.xml"/><Relationship Id="rId251" Type="http://schemas.openxmlformats.org/officeDocument/2006/relationships/image" Target="../media/image12811.png"/><Relationship Id="rId468" Type="http://schemas.openxmlformats.org/officeDocument/2006/relationships/customXml" Target="../ink/ink9920.xml"/><Relationship Id="rId25" Type="http://schemas.openxmlformats.org/officeDocument/2006/relationships/image" Target="../media/image4341.png"/><Relationship Id="rId46" Type="http://schemas.openxmlformats.org/officeDocument/2006/relationships/image" Target="../media/image9233.png"/><Relationship Id="rId272" Type="http://schemas.openxmlformats.org/officeDocument/2006/relationships/customXml" Target="../ink/ink9786.xml"/><Relationship Id="rId293" Type="http://schemas.openxmlformats.org/officeDocument/2006/relationships/image" Target="../media/image13011.png"/><Relationship Id="rId307" Type="http://schemas.openxmlformats.org/officeDocument/2006/relationships/image" Target="../media/image13081.png"/><Relationship Id="rId328" Type="http://schemas.openxmlformats.org/officeDocument/2006/relationships/customXml" Target="../ink/ink9815.xml"/><Relationship Id="rId349" Type="http://schemas.openxmlformats.org/officeDocument/2006/relationships/image" Target="../media/image13302.png"/><Relationship Id="rId174" Type="http://schemas.openxmlformats.org/officeDocument/2006/relationships/customXml" Target="../ink/ink9744.xml"/><Relationship Id="rId195" Type="http://schemas.openxmlformats.org/officeDocument/2006/relationships/image" Target="../media/image13121.png"/><Relationship Id="rId360" Type="http://schemas.openxmlformats.org/officeDocument/2006/relationships/image" Target="../media/image13351.png"/><Relationship Id="rId381" Type="http://schemas.openxmlformats.org/officeDocument/2006/relationships/customXml" Target="../ink/ink9845.xml"/><Relationship Id="rId416" Type="http://schemas.openxmlformats.org/officeDocument/2006/relationships/customXml" Target="../ink/ink9873.xml"/><Relationship Id="rId220" Type="http://schemas.openxmlformats.org/officeDocument/2006/relationships/customXml" Target="../ink/ink9760.xml"/><Relationship Id="rId241" Type="http://schemas.openxmlformats.org/officeDocument/2006/relationships/image" Target="../media/image12761.png"/><Relationship Id="rId437" Type="http://schemas.openxmlformats.org/officeDocument/2006/relationships/customXml" Target="../ink/ink9893.xml"/><Relationship Id="rId458" Type="http://schemas.openxmlformats.org/officeDocument/2006/relationships/image" Target="../media/image13531.png"/><Relationship Id="rId479" Type="http://schemas.openxmlformats.org/officeDocument/2006/relationships/image" Target="../media/image13571.png"/><Relationship Id="rId15" Type="http://schemas.openxmlformats.org/officeDocument/2006/relationships/image" Target="../media/image4301.png"/><Relationship Id="rId36" Type="http://schemas.openxmlformats.org/officeDocument/2006/relationships/image" Target="../media/image4.png"/><Relationship Id="rId57" Type="http://schemas.openxmlformats.org/officeDocument/2006/relationships/customXml" Target="../ink/ink9742.xml"/><Relationship Id="rId262" Type="http://schemas.openxmlformats.org/officeDocument/2006/relationships/customXml" Target="../ink/ink9781.xml"/><Relationship Id="rId283" Type="http://schemas.openxmlformats.org/officeDocument/2006/relationships/image" Target="../media/image12971.png"/><Relationship Id="rId318" Type="http://schemas.openxmlformats.org/officeDocument/2006/relationships/customXml" Target="../ink/ink9810.xml"/><Relationship Id="rId339" Type="http://schemas.openxmlformats.org/officeDocument/2006/relationships/image" Target="../media/image13251.png"/><Relationship Id="rId185" Type="http://schemas.openxmlformats.org/officeDocument/2006/relationships/image" Target="../media/image13060.png"/><Relationship Id="rId350" Type="http://schemas.openxmlformats.org/officeDocument/2006/relationships/customXml" Target="../ink/ink9826.xml"/><Relationship Id="rId371" Type="http://schemas.openxmlformats.org/officeDocument/2006/relationships/customXml" Target="../ink/ink9838.xml"/><Relationship Id="rId406" Type="http://schemas.openxmlformats.org/officeDocument/2006/relationships/customXml" Target="../ink/ink9863.xml"/><Relationship Id="rId9" Type="http://schemas.openxmlformats.org/officeDocument/2006/relationships/image" Target="../media/image4191.png"/><Relationship Id="rId392" Type="http://schemas.openxmlformats.org/officeDocument/2006/relationships/customXml" Target="../ink/ink9851.xml"/><Relationship Id="rId427" Type="http://schemas.openxmlformats.org/officeDocument/2006/relationships/customXml" Target="../ink/ink9884.xml"/><Relationship Id="rId448" Type="http://schemas.openxmlformats.org/officeDocument/2006/relationships/customXml" Target="../ink/ink9904.xml"/><Relationship Id="rId469" Type="http://schemas.openxmlformats.org/officeDocument/2006/relationships/customXml" Target="../ink/ink9921.xml"/><Relationship Id="rId26" Type="http://schemas.openxmlformats.org/officeDocument/2006/relationships/customXml" Target="../ink/ink9727.xml"/><Relationship Id="rId231" Type="http://schemas.openxmlformats.org/officeDocument/2006/relationships/image" Target="../media/image12712.png"/><Relationship Id="rId252" Type="http://schemas.openxmlformats.org/officeDocument/2006/relationships/customXml" Target="../ink/ink9776.xml"/><Relationship Id="rId273" Type="http://schemas.openxmlformats.org/officeDocument/2006/relationships/image" Target="../media/image12921.png"/><Relationship Id="rId294" Type="http://schemas.openxmlformats.org/officeDocument/2006/relationships/customXml" Target="../ink/ink9798.xml"/><Relationship Id="rId308" Type="http://schemas.openxmlformats.org/officeDocument/2006/relationships/customXml" Target="../ink/ink9805.xml"/><Relationship Id="rId329" Type="http://schemas.openxmlformats.org/officeDocument/2006/relationships/image" Target="../media/image13202.png"/><Relationship Id="rId47" Type="http://schemas.openxmlformats.org/officeDocument/2006/relationships/customXml" Target="../ink/ink9737.xml"/><Relationship Id="rId175" Type="http://schemas.openxmlformats.org/officeDocument/2006/relationships/image" Target="../media/image13010.png"/><Relationship Id="rId340" Type="http://schemas.openxmlformats.org/officeDocument/2006/relationships/customXml" Target="../ink/ink9821.xml"/><Relationship Id="rId361" Type="http://schemas.openxmlformats.org/officeDocument/2006/relationships/customXml" Target="../ink/ink9832.xml"/><Relationship Id="rId196" Type="http://schemas.openxmlformats.org/officeDocument/2006/relationships/customXml" Target="../ink/ink9755.xml"/><Relationship Id="rId382" Type="http://schemas.openxmlformats.org/officeDocument/2006/relationships/image" Target="../media/image13431.png"/><Relationship Id="rId417" Type="http://schemas.openxmlformats.org/officeDocument/2006/relationships/customXml" Target="../ink/ink9874.xml"/><Relationship Id="rId438" Type="http://schemas.openxmlformats.org/officeDocument/2006/relationships/customXml" Target="../ink/ink9894.xml"/><Relationship Id="rId459" Type="http://schemas.openxmlformats.org/officeDocument/2006/relationships/customXml" Target="../ink/ink9912.xml"/><Relationship Id="rId16" Type="http://schemas.openxmlformats.org/officeDocument/2006/relationships/customXml" Target="../ink/ink9721.xml"/><Relationship Id="rId221" Type="http://schemas.openxmlformats.org/officeDocument/2006/relationships/image" Target="../media/image12662.png"/><Relationship Id="rId242" Type="http://schemas.openxmlformats.org/officeDocument/2006/relationships/customXml" Target="../ink/ink9771.xml"/><Relationship Id="rId263" Type="http://schemas.openxmlformats.org/officeDocument/2006/relationships/image" Target="../media/image12871.png"/><Relationship Id="rId284" Type="http://schemas.openxmlformats.org/officeDocument/2006/relationships/customXml" Target="../ink/ink9792.xml"/><Relationship Id="rId319" Type="http://schemas.openxmlformats.org/officeDocument/2006/relationships/image" Target="../media/image13151.png"/><Relationship Id="rId470" Type="http://schemas.openxmlformats.org/officeDocument/2006/relationships/customXml" Target="../ink/ink9922.xml"/><Relationship Id="rId37" Type="http://schemas.openxmlformats.org/officeDocument/2006/relationships/customXml" Target="../ink/ink9732.xml"/><Relationship Id="rId58" Type="http://schemas.openxmlformats.org/officeDocument/2006/relationships/image" Target="../media/image12632.png"/><Relationship Id="rId330" Type="http://schemas.openxmlformats.org/officeDocument/2006/relationships/customXml" Target="../ink/ink9816.xml"/><Relationship Id="rId186" Type="http://schemas.openxmlformats.org/officeDocument/2006/relationships/customXml" Target="../ink/ink9750.xml"/><Relationship Id="rId351" Type="http://schemas.openxmlformats.org/officeDocument/2006/relationships/image" Target="../media/image13311.png"/><Relationship Id="rId372" Type="http://schemas.openxmlformats.org/officeDocument/2006/relationships/customXml" Target="../ink/ink9839.xml"/><Relationship Id="rId393" Type="http://schemas.openxmlformats.org/officeDocument/2006/relationships/image" Target="../media/image13481.png"/><Relationship Id="rId407" Type="http://schemas.openxmlformats.org/officeDocument/2006/relationships/customXml" Target="../ink/ink9864.xml"/><Relationship Id="rId428" Type="http://schemas.openxmlformats.org/officeDocument/2006/relationships/customXml" Target="../ink/ink9885.xml"/><Relationship Id="rId449" Type="http://schemas.openxmlformats.org/officeDocument/2006/relationships/image" Target="../media/image13511.png"/><Relationship Id="rId232" Type="http://schemas.openxmlformats.org/officeDocument/2006/relationships/customXml" Target="../ink/ink9766.xml"/><Relationship Id="rId253" Type="http://schemas.openxmlformats.org/officeDocument/2006/relationships/image" Target="../media/image12821.png"/><Relationship Id="rId274" Type="http://schemas.openxmlformats.org/officeDocument/2006/relationships/customXml" Target="../ink/ink9787.xml"/><Relationship Id="rId295" Type="http://schemas.openxmlformats.org/officeDocument/2006/relationships/image" Target="../media/image13021.png"/><Relationship Id="rId309" Type="http://schemas.openxmlformats.org/officeDocument/2006/relationships/image" Target="../media/image13091.png"/><Relationship Id="rId460" Type="http://schemas.openxmlformats.org/officeDocument/2006/relationships/customXml" Target="../ink/ink9913.xml"/><Relationship Id="rId27" Type="http://schemas.openxmlformats.org/officeDocument/2006/relationships/image" Target="../media/image4361.png"/><Relationship Id="rId48" Type="http://schemas.openxmlformats.org/officeDocument/2006/relationships/image" Target="../media/image12140.png"/><Relationship Id="rId320" Type="http://schemas.openxmlformats.org/officeDocument/2006/relationships/customXml" Target="../ink/ink9811.xml"/><Relationship Id="rId176" Type="http://schemas.openxmlformats.org/officeDocument/2006/relationships/customXml" Target="../ink/ink9745.xml"/><Relationship Id="rId197" Type="http://schemas.openxmlformats.org/officeDocument/2006/relationships/image" Target="../media/image13130.png"/><Relationship Id="rId341" Type="http://schemas.openxmlformats.org/officeDocument/2006/relationships/image" Target="../media/image13261.png"/><Relationship Id="rId362" Type="http://schemas.openxmlformats.org/officeDocument/2006/relationships/image" Target="../media/image13361.png"/><Relationship Id="rId383" Type="http://schemas.openxmlformats.org/officeDocument/2006/relationships/customXml" Target="../ink/ink9846.xml"/><Relationship Id="rId418" Type="http://schemas.openxmlformats.org/officeDocument/2006/relationships/customXml" Target="../ink/ink9875.xml"/><Relationship Id="rId439" Type="http://schemas.openxmlformats.org/officeDocument/2006/relationships/customXml" Target="../ink/ink9895.xml"/><Relationship Id="rId222" Type="http://schemas.openxmlformats.org/officeDocument/2006/relationships/customXml" Target="../ink/ink9761.xml"/><Relationship Id="rId243" Type="http://schemas.openxmlformats.org/officeDocument/2006/relationships/image" Target="../media/image12772.png"/><Relationship Id="rId264" Type="http://schemas.openxmlformats.org/officeDocument/2006/relationships/customXml" Target="../ink/ink9782.xml"/><Relationship Id="rId285" Type="http://schemas.openxmlformats.org/officeDocument/2006/relationships/image" Target="../media/image12981.png"/><Relationship Id="rId450" Type="http://schemas.openxmlformats.org/officeDocument/2006/relationships/customXml" Target="../ink/ink9905.xml"/><Relationship Id="rId471" Type="http://schemas.openxmlformats.org/officeDocument/2006/relationships/customXml" Target="../ink/ink9923.xml"/><Relationship Id="rId17" Type="http://schemas.openxmlformats.org/officeDocument/2006/relationships/image" Target="../media/image4313.png"/><Relationship Id="rId38" Type="http://schemas.openxmlformats.org/officeDocument/2006/relationships/image" Target="../media/image8533.png"/><Relationship Id="rId59" Type="http://schemas.openxmlformats.org/officeDocument/2006/relationships/customXml" Target="../ink/ink9743.xml"/><Relationship Id="rId310" Type="http://schemas.openxmlformats.org/officeDocument/2006/relationships/customXml" Target="../ink/ink9806.xml"/><Relationship Id="rId187" Type="http://schemas.openxmlformats.org/officeDocument/2006/relationships/image" Target="../media/image13070.png"/><Relationship Id="rId331" Type="http://schemas.openxmlformats.org/officeDocument/2006/relationships/image" Target="../media/image13211.png"/><Relationship Id="rId352" Type="http://schemas.openxmlformats.org/officeDocument/2006/relationships/customXml" Target="../ink/ink9827.xml"/><Relationship Id="rId373" Type="http://schemas.openxmlformats.org/officeDocument/2006/relationships/customXml" Target="../ink/ink9840.xml"/><Relationship Id="rId394" Type="http://schemas.openxmlformats.org/officeDocument/2006/relationships/customXml" Target="../ink/ink9852.xml"/><Relationship Id="rId408" Type="http://schemas.openxmlformats.org/officeDocument/2006/relationships/customXml" Target="../ink/ink9865.xml"/><Relationship Id="rId429" Type="http://schemas.openxmlformats.org/officeDocument/2006/relationships/customXml" Target="../ink/ink9886.xml"/><Relationship Id="rId1" Type="http://schemas.openxmlformats.org/officeDocument/2006/relationships/slideLayout" Target="../slideLayouts/slideLayout1.xml"/><Relationship Id="rId233" Type="http://schemas.openxmlformats.org/officeDocument/2006/relationships/image" Target="../media/image12722.png"/><Relationship Id="rId254" Type="http://schemas.openxmlformats.org/officeDocument/2006/relationships/customXml" Target="../ink/ink9777.xml"/><Relationship Id="rId440" Type="http://schemas.openxmlformats.org/officeDocument/2006/relationships/customXml" Target="../ink/ink9896.xml"/><Relationship Id="rId28" Type="http://schemas.openxmlformats.org/officeDocument/2006/relationships/customXml" Target="../ink/ink9728.xml"/><Relationship Id="rId49" Type="http://schemas.openxmlformats.org/officeDocument/2006/relationships/customXml" Target="../ink/ink9738.xml"/><Relationship Id="rId275" Type="http://schemas.openxmlformats.org/officeDocument/2006/relationships/image" Target="../media/image12931.png"/><Relationship Id="rId296" Type="http://schemas.openxmlformats.org/officeDocument/2006/relationships/customXml" Target="../ink/ink9799.xml"/><Relationship Id="rId300" Type="http://schemas.openxmlformats.org/officeDocument/2006/relationships/customXml" Target="../ink/ink9801.xml"/><Relationship Id="rId461" Type="http://schemas.openxmlformats.org/officeDocument/2006/relationships/customXml" Target="../ink/ink9914.xml"/><Relationship Id="rId177" Type="http://schemas.openxmlformats.org/officeDocument/2006/relationships/image" Target="../media/image13020.png"/><Relationship Id="rId198" Type="http://schemas.openxmlformats.org/officeDocument/2006/relationships/customXml" Target="../ink/ink9756.xml"/><Relationship Id="rId321" Type="http://schemas.openxmlformats.org/officeDocument/2006/relationships/image" Target="../media/image13161.png"/><Relationship Id="rId342" Type="http://schemas.openxmlformats.org/officeDocument/2006/relationships/customXml" Target="../ink/ink9822.xml"/><Relationship Id="rId363" Type="http://schemas.openxmlformats.org/officeDocument/2006/relationships/customXml" Target="../ink/ink9833.xml"/><Relationship Id="rId384" Type="http://schemas.openxmlformats.org/officeDocument/2006/relationships/image" Target="../media/image13441.png"/><Relationship Id="rId419" Type="http://schemas.openxmlformats.org/officeDocument/2006/relationships/customXml" Target="../ink/ink9876.xml"/><Relationship Id="rId223" Type="http://schemas.openxmlformats.org/officeDocument/2006/relationships/image" Target="../media/image12672.png"/><Relationship Id="rId244" Type="http://schemas.openxmlformats.org/officeDocument/2006/relationships/customXml" Target="../ink/ink9772.xml"/><Relationship Id="rId430" Type="http://schemas.openxmlformats.org/officeDocument/2006/relationships/customXml" Target="../ink/ink9887.xml"/><Relationship Id="rId18" Type="http://schemas.openxmlformats.org/officeDocument/2006/relationships/customXml" Target="../ink/ink9722.xml"/><Relationship Id="rId39" Type="http://schemas.openxmlformats.org/officeDocument/2006/relationships/customXml" Target="../ink/ink9733.xml"/><Relationship Id="rId265" Type="http://schemas.openxmlformats.org/officeDocument/2006/relationships/image" Target="../media/image12881.png"/><Relationship Id="rId286" Type="http://schemas.openxmlformats.org/officeDocument/2006/relationships/customXml" Target="../ink/ink9793.xml"/><Relationship Id="rId451" Type="http://schemas.openxmlformats.org/officeDocument/2006/relationships/customXml" Target="../ink/ink9906.xml"/><Relationship Id="rId472" Type="http://schemas.openxmlformats.org/officeDocument/2006/relationships/customXml" Target="../ink/ink9924.xml"/><Relationship Id="rId50" Type="http://schemas.openxmlformats.org/officeDocument/2006/relationships/image" Target="../media/image12522.png"/><Relationship Id="rId188" Type="http://schemas.openxmlformats.org/officeDocument/2006/relationships/customXml" Target="../ink/ink9751.xml"/><Relationship Id="rId311" Type="http://schemas.openxmlformats.org/officeDocument/2006/relationships/image" Target="../media/image13112.png"/><Relationship Id="rId332" Type="http://schemas.openxmlformats.org/officeDocument/2006/relationships/customXml" Target="../ink/ink9817.xml"/><Relationship Id="rId353" Type="http://schemas.openxmlformats.org/officeDocument/2006/relationships/customXml" Target="../ink/ink9828.xml"/><Relationship Id="rId374" Type="http://schemas.openxmlformats.org/officeDocument/2006/relationships/customXml" Target="../ink/ink9841.xml"/><Relationship Id="rId395" Type="http://schemas.openxmlformats.org/officeDocument/2006/relationships/customXml" Target="../ink/ink9853.xml"/><Relationship Id="rId409" Type="http://schemas.openxmlformats.org/officeDocument/2006/relationships/customXml" Target="../ink/ink9866.xml"/><Relationship Id="rId213" Type="http://schemas.openxmlformats.org/officeDocument/2006/relationships/image" Target="../media/image13210.png"/><Relationship Id="rId234" Type="http://schemas.openxmlformats.org/officeDocument/2006/relationships/customXml" Target="../ink/ink9767.xml"/><Relationship Id="rId420" Type="http://schemas.openxmlformats.org/officeDocument/2006/relationships/customXml" Target="../ink/ink9877.xml"/><Relationship Id="rId2" Type="http://schemas.openxmlformats.org/officeDocument/2006/relationships/customXml" Target="../ink/ink9714.xml"/><Relationship Id="rId29" Type="http://schemas.openxmlformats.org/officeDocument/2006/relationships/image" Target="../media/image4371.png"/><Relationship Id="rId255" Type="http://schemas.openxmlformats.org/officeDocument/2006/relationships/image" Target="../media/image12832.png"/><Relationship Id="rId276" Type="http://schemas.openxmlformats.org/officeDocument/2006/relationships/customXml" Target="../ink/ink9788.xml"/><Relationship Id="rId297" Type="http://schemas.openxmlformats.org/officeDocument/2006/relationships/image" Target="../media/image13031.png"/><Relationship Id="rId441" Type="http://schemas.openxmlformats.org/officeDocument/2006/relationships/customXml" Target="../ink/ink9897.xml"/><Relationship Id="rId462" Type="http://schemas.openxmlformats.org/officeDocument/2006/relationships/customXml" Target="../ink/ink9915.xml"/><Relationship Id="rId40" Type="http://schemas.openxmlformats.org/officeDocument/2006/relationships/image" Target="../media/image8562.png"/><Relationship Id="rId178" Type="http://schemas.openxmlformats.org/officeDocument/2006/relationships/customXml" Target="../ink/ink9746.xml"/><Relationship Id="rId301" Type="http://schemas.openxmlformats.org/officeDocument/2006/relationships/image" Target="../media/image13051.png"/><Relationship Id="rId322" Type="http://schemas.openxmlformats.org/officeDocument/2006/relationships/customXml" Target="../ink/ink9812.xml"/><Relationship Id="rId343" Type="http://schemas.openxmlformats.org/officeDocument/2006/relationships/image" Target="../media/image13271.png"/><Relationship Id="rId364" Type="http://schemas.openxmlformats.org/officeDocument/2006/relationships/image" Target="../media/image13371.png"/><Relationship Id="rId385" Type="http://schemas.openxmlformats.org/officeDocument/2006/relationships/customXml" Target="../ink/ink9847.xml"/><Relationship Id="rId19" Type="http://schemas.openxmlformats.org/officeDocument/2006/relationships/image" Target="../media/image4321.png"/><Relationship Id="rId224" Type="http://schemas.openxmlformats.org/officeDocument/2006/relationships/customXml" Target="../ink/ink9762.xml"/><Relationship Id="rId245" Type="http://schemas.openxmlformats.org/officeDocument/2006/relationships/image" Target="../media/image12782.png"/><Relationship Id="rId266" Type="http://schemas.openxmlformats.org/officeDocument/2006/relationships/customXml" Target="../ink/ink9783.xml"/><Relationship Id="rId287" Type="http://schemas.openxmlformats.org/officeDocument/2006/relationships/image" Target="../media/image12991.png"/><Relationship Id="rId410" Type="http://schemas.openxmlformats.org/officeDocument/2006/relationships/customXml" Target="../ink/ink9867.xml"/><Relationship Id="rId431" Type="http://schemas.openxmlformats.org/officeDocument/2006/relationships/customXml" Target="../ink/ink9888.xml"/><Relationship Id="rId452" Type="http://schemas.openxmlformats.org/officeDocument/2006/relationships/image" Target="../media/image13521.png"/><Relationship Id="rId473" Type="http://schemas.openxmlformats.org/officeDocument/2006/relationships/customXml" Target="../ink/ink9925.xml"/><Relationship Id="rId30" Type="http://schemas.openxmlformats.org/officeDocument/2006/relationships/customXml" Target="../ink/ink9729.xml"/><Relationship Id="rId312" Type="http://schemas.openxmlformats.org/officeDocument/2006/relationships/customXml" Target="../ink/ink9807.xml"/><Relationship Id="rId333" Type="http://schemas.openxmlformats.org/officeDocument/2006/relationships/image" Target="../media/image13221.png"/><Relationship Id="rId354" Type="http://schemas.openxmlformats.org/officeDocument/2006/relationships/image" Target="../media/image13321.png"/><Relationship Id="rId51" Type="http://schemas.openxmlformats.org/officeDocument/2006/relationships/customXml" Target="../ink/ink9739.xml"/><Relationship Id="rId189" Type="http://schemas.openxmlformats.org/officeDocument/2006/relationships/image" Target="../media/image13080.png"/><Relationship Id="rId375" Type="http://schemas.openxmlformats.org/officeDocument/2006/relationships/customXml" Target="../ink/ink9842.xml"/><Relationship Id="rId396" Type="http://schemas.openxmlformats.org/officeDocument/2006/relationships/customXml" Target="../ink/ink9854.xml"/><Relationship Id="rId3" Type="http://schemas.openxmlformats.org/officeDocument/2006/relationships/image" Target="../media/image4161.png"/><Relationship Id="rId214" Type="http://schemas.openxmlformats.org/officeDocument/2006/relationships/customXml" Target="../ink/ink9757.xml"/><Relationship Id="rId235" Type="http://schemas.openxmlformats.org/officeDocument/2006/relationships/image" Target="../media/image12732.png"/><Relationship Id="rId256" Type="http://schemas.openxmlformats.org/officeDocument/2006/relationships/customXml" Target="../ink/ink9778.xml"/><Relationship Id="rId277" Type="http://schemas.openxmlformats.org/officeDocument/2006/relationships/image" Target="../media/image12941.png"/><Relationship Id="rId298" Type="http://schemas.openxmlformats.org/officeDocument/2006/relationships/customXml" Target="../ink/ink9800.xml"/><Relationship Id="rId400" Type="http://schemas.openxmlformats.org/officeDocument/2006/relationships/customXml" Target="../ink/ink9857.xml"/><Relationship Id="rId421" Type="http://schemas.openxmlformats.org/officeDocument/2006/relationships/customXml" Target="../ink/ink9878.xml"/><Relationship Id="rId442" Type="http://schemas.openxmlformats.org/officeDocument/2006/relationships/customXml" Target="../ink/ink9898.xml"/><Relationship Id="rId463" Type="http://schemas.openxmlformats.org/officeDocument/2006/relationships/image" Target="../media/image13551.png"/><Relationship Id="rId302" Type="http://schemas.openxmlformats.org/officeDocument/2006/relationships/customXml" Target="../ink/ink9802.xml"/><Relationship Id="rId323" Type="http://schemas.openxmlformats.org/officeDocument/2006/relationships/image" Target="../media/image13171.png"/><Relationship Id="rId344" Type="http://schemas.openxmlformats.org/officeDocument/2006/relationships/customXml" Target="../ink/ink9823.xml"/><Relationship Id="rId20" Type="http://schemas.openxmlformats.org/officeDocument/2006/relationships/customXml" Target="../ink/ink9723.xml"/><Relationship Id="rId41" Type="http://schemas.openxmlformats.org/officeDocument/2006/relationships/customXml" Target="../ink/ink9734.xml"/><Relationship Id="rId179" Type="http://schemas.openxmlformats.org/officeDocument/2006/relationships/image" Target="../media/image13030.png"/><Relationship Id="rId365" Type="http://schemas.openxmlformats.org/officeDocument/2006/relationships/customXml" Target="../ink/ink9834.xml"/><Relationship Id="rId386" Type="http://schemas.openxmlformats.org/officeDocument/2006/relationships/image" Target="../media/image13451.png"/><Relationship Id="rId190" Type="http://schemas.openxmlformats.org/officeDocument/2006/relationships/customXml" Target="../ink/ink9752.xml"/><Relationship Id="rId225" Type="http://schemas.openxmlformats.org/officeDocument/2006/relationships/image" Target="../media/image12682.png"/><Relationship Id="rId246" Type="http://schemas.openxmlformats.org/officeDocument/2006/relationships/customXml" Target="../ink/ink9773.xml"/><Relationship Id="rId267" Type="http://schemas.openxmlformats.org/officeDocument/2006/relationships/image" Target="../media/image12891.png"/><Relationship Id="rId288" Type="http://schemas.openxmlformats.org/officeDocument/2006/relationships/customXml" Target="../ink/ink9794.xml"/><Relationship Id="rId411" Type="http://schemas.openxmlformats.org/officeDocument/2006/relationships/customXml" Target="../ink/ink9868.xml"/><Relationship Id="rId432" Type="http://schemas.openxmlformats.org/officeDocument/2006/relationships/customXml" Target="../ink/ink9889.xml"/><Relationship Id="rId453" Type="http://schemas.openxmlformats.org/officeDocument/2006/relationships/customXml" Target="../ink/ink9907.xml"/><Relationship Id="rId474" Type="http://schemas.openxmlformats.org/officeDocument/2006/relationships/customXml" Target="../ink/ink9926.xml"/><Relationship Id="rId313" Type="http://schemas.openxmlformats.org/officeDocument/2006/relationships/image" Target="../media/image13122.png"/><Relationship Id="rId10" Type="http://schemas.openxmlformats.org/officeDocument/2006/relationships/customXml" Target="../ink/ink9718.xml"/><Relationship Id="rId31" Type="http://schemas.openxmlformats.org/officeDocument/2006/relationships/image" Target="../media/image3.png"/><Relationship Id="rId52" Type="http://schemas.openxmlformats.org/officeDocument/2006/relationships/image" Target="../media/image12592.png"/><Relationship Id="rId334" Type="http://schemas.openxmlformats.org/officeDocument/2006/relationships/customXml" Target="../ink/ink9818.xml"/><Relationship Id="rId355" Type="http://schemas.openxmlformats.org/officeDocument/2006/relationships/customXml" Target="../ink/ink9829.xml"/><Relationship Id="rId376" Type="http://schemas.openxmlformats.org/officeDocument/2006/relationships/image" Target="../media/image13402.png"/><Relationship Id="rId397" Type="http://schemas.openxmlformats.org/officeDocument/2006/relationships/customXml" Target="../ink/ink9855.xml"/><Relationship Id="rId4" Type="http://schemas.openxmlformats.org/officeDocument/2006/relationships/customXml" Target="../ink/ink9715.xml"/><Relationship Id="rId180" Type="http://schemas.openxmlformats.org/officeDocument/2006/relationships/customXml" Target="../ink/ink9747.xml"/><Relationship Id="rId215" Type="http://schemas.openxmlformats.org/officeDocument/2006/relationships/image" Target="../media/image13220.png"/><Relationship Id="rId236" Type="http://schemas.openxmlformats.org/officeDocument/2006/relationships/customXml" Target="../ink/ink9768.xml"/><Relationship Id="rId257" Type="http://schemas.openxmlformats.org/officeDocument/2006/relationships/image" Target="../media/image12841.png"/><Relationship Id="rId278" Type="http://schemas.openxmlformats.org/officeDocument/2006/relationships/customXml" Target="../ink/ink9789.xml"/><Relationship Id="rId401" Type="http://schemas.openxmlformats.org/officeDocument/2006/relationships/customXml" Target="../ink/ink9858.xml"/><Relationship Id="rId422" Type="http://schemas.openxmlformats.org/officeDocument/2006/relationships/customXml" Target="../ink/ink9879.xml"/><Relationship Id="rId443" Type="http://schemas.openxmlformats.org/officeDocument/2006/relationships/customXml" Target="../ink/ink9899.xml"/><Relationship Id="rId464" Type="http://schemas.openxmlformats.org/officeDocument/2006/relationships/customXml" Target="../ink/ink9916.xml"/><Relationship Id="rId303" Type="http://schemas.openxmlformats.org/officeDocument/2006/relationships/image" Target="../media/image13061.png"/><Relationship Id="rId42" Type="http://schemas.openxmlformats.org/officeDocument/2006/relationships/image" Target="../media/image9213.png"/><Relationship Id="rId345" Type="http://schemas.openxmlformats.org/officeDocument/2006/relationships/image" Target="../media/image13281.png"/><Relationship Id="rId387" Type="http://schemas.openxmlformats.org/officeDocument/2006/relationships/customXml" Target="../ink/ink9848.xml"/><Relationship Id="rId191" Type="http://schemas.openxmlformats.org/officeDocument/2006/relationships/image" Target="../media/image13090.png"/><Relationship Id="rId247" Type="http://schemas.openxmlformats.org/officeDocument/2006/relationships/image" Target="../media/image12792.png"/><Relationship Id="rId412" Type="http://schemas.openxmlformats.org/officeDocument/2006/relationships/customXml" Target="../ink/ink9869.xml"/><Relationship Id="rId289" Type="http://schemas.openxmlformats.org/officeDocument/2006/relationships/image" Target="../media/image13002.png"/><Relationship Id="rId454" Type="http://schemas.openxmlformats.org/officeDocument/2006/relationships/customXml" Target="../ink/ink9908.xml"/><Relationship Id="rId11" Type="http://schemas.openxmlformats.org/officeDocument/2006/relationships/image" Target="../media/image4201.png"/><Relationship Id="rId53" Type="http://schemas.openxmlformats.org/officeDocument/2006/relationships/customXml" Target="../ink/ink9740.xml"/><Relationship Id="rId314" Type="http://schemas.openxmlformats.org/officeDocument/2006/relationships/customXml" Target="../ink/ink9808.xml"/><Relationship Id="rId356" Type="http://schemas.openxmlformats.org/officeDocument/2006/relationships/image" Target="../media/image13331.png"/><Relationship Id="rId398" Type="http://schemas.openxmlformats.org/officeDocument/2006/relationships/image" Target="../media/image13491.png"/><Relationship Id="rId216" Type="http://schemas.openxmlformats.org/officeDocument/2006/relationships/customXml" Target="../ink/ink9758.xml"/><Relationship Id="rId423" Type="http://schemas.openxmlformats.org/officeDocument/2006/relationships/customXml" Target="../ink/ink9880.xml"/><Relationship Id="rId258" Type="http://schemas.openxmlformats.org/officeDocument/2006/relationships/customXml" Target="../ink/ink9779.xml"/><Relationship Id="rId465" Type="http://schemas.openxmlformats.org/officeDocument/2006/relationships/customXml" Target="../ink/ink9917.xml"/><Relationship Id="rId22" Type="http://schemas.openxmlformats.org/officeDocument/2006/relationships/image" Target="../media/image4331.png"/><Relationship Id="rId325" Type="http://schemas.openxmlformats.org/officeDocument/2006/relationships/image" Target="../media/image13181.png"/><Relationship Id="rId367" Type="http://schemas.openxmlformats.org/officeDocument/2006/relationships/customXml" Target="../ink/ink9835.xml"/><Relationship Id="rId227" Type="http://schemas.openxmlformats.org/officeDocument/2006/relationships/image" Target="../media/image12692.png"/><Relationship Id="rId269" Type="http://schemas.openxmlformats.org/officeDocument/2006/relationships/image" Target="../media/image12902.png"/><Relationship Id="rId434" Type="http://schemas.openxmlformats.org/officeDocument/2006/relationships/customXml" Target="../ink/ink9891.xml"/><Relationship Id="rId476" Type="http://schemas.openxmlformats.org/officeDocument/2006/relationships/customXml" Target="../ink/ink9928.xml"/><Relationship Id="rId33" Type="http://schemas.openxmlformats.org/officeDocument/2006/relationships/image" Target="../media/image7932.png"/><Relationship Id="rId280" Type="http://schemas.openxmlformats.org/officeDocument/2006/relationships/customXml" Target="../ink/ink9790.xml"/><Relationship Id="rId336" Type="http://schemas.openxmlformats.org/officeDocument/2006/relationships/customXml" Target="../ink/ink9819.xml"/><Relationship Id="rId182" Type="http://schemas.openxmlformats.org/officeDocument/2006/relationships/customXml" Target="../ink/ink9748.xml"/><Relationship Id="rId378" Type="http://schemas.openxmlformats.org/officeDocument/2006/relationships/image" Target="../media/image13411.png"/><Relationship Id="rId403" Type="http://schemas.openxmlformats.org/officeDocument/2006/relationships/customXml" Target="../ink/ink9860.xml"/><Relationship Id="rId6" Type="http://schemas.openxmlformats.org/officeDocument/2006/relationships/customXml" Target="../ink/ink9716.xml"/><Relationship Id="rId238" Type="http://schemas.openxmlformats.org/officeDocument/2006/relationships/customXml" Target="../ink/ink9769.xml"/><Relationship Id="rId445" Type="http://schemas.openxmlformats.org/officeDocument/2006/relationships/customXml" Target="../ink/ink9901.xml"/><Relationship Id="rId291" Type="http://schemas.openxmlformats.org/officeDocument/2006/relationships/customXml" Target="../ink/ink9796.xml"/><Relationship Id="rId305" Type="http://schemas.openxmlformats.org/officeDocument/2006/relationships/image" Target="../media/image13071.png"/><Relationship Id="rId347" Type="http://schemas.openxmlformats.org/officeDocument/2006/relationships/image" Target="../media/image13291.png"/><Relationship Id="rId44" Type="http://schemas.openxmlformats.org/officeDocument/2006/relationships/image" Target="../media/image9223.png"/><Relationship Id="rId389" Type="http://schemas.openxmlformats.org/officeDocument/2006/relationships/customXml" Target="../ink/ink9849.xml"/><Relationship Id="rId193" Type="http://schemas.openxmlformats.org/officeDocument/2006/relationships/image" Target="../media/image13111.png"/><Relationship Id="rId249" Type="http://schemas.openxmlformats.org/officeDocument/2006/relationships/image" Target="../media/image12803.png"/><Relationship Id="rId414" Type="http://schemas.openxmlformats.org/officeDocument/2006/relationships/customXml" Target="../ink/ink9871.xml"/><Relationship Id="rId456" Type="http://schemas.openxmlformats.org/officeDocument/2006/relationships/customXml" Target="../ink/ink9910.xml"/><Relationship Id="rId13" Type="http://schemas.openxmlformats.org/officeDocument/2006/relationships/image" Target="../media/image4213.png"/><Relationship Id="rId260" Type="http://schemas.openxmlformats.org/officeDocument/2006/relationships/customXml" Target="../ink/ink9780.xml"/><Relationship Id="rId316" Type="http://schemas.openxmlformats.org/officeDocument/2006/relationships/customXml" Target="../ink/ink9809.xml"/><Relationship Id="rId55" Type="http://schemas.openxmlformats.org/officeDocument/2006/relationships/customXml" Target="../ink/ink9741.xml"/><Relationship Id="rId358" Type="http://schemas.openxmlformats.org/officeDocument/2006/relationships/image" Target="../media/image13341.png"/><Relationship Id="rId218" Type="http://schemas.openxmlformats.org/officeDocument/2006/relationships/customXml" Target="../ink/ink9759.xml"/><Relationship Id="rId425" Type="http://schemas.openxmlformats.org/officeDocument/2006/relationships/customXml" Target="../ink/ink9882.xml"/><Relationship Id="rId467" Type="http://schemas.openxmlformats.org/officeDocument/2006/relationships/customXml" Target="../ink/ink9919.xml"/><Relationship Id="rId271" Type="http://schemas.openxmlformats.org/officeDocument/2006/relationships/image" Target="../media/image12911.png"/><Relationship Id="rId24" Type="http://schemas.openxmlformats.org/officeDocument/2006/relationships/customXml" Target="../ink/ink9726.xml"/><Relationship Id="rId327" Type="http://schemas.openxmlformats.org/officeDocument/2006/relationships/image" Target="../media/image13191.png"/><Relationship Id="rId369" Type="http://schemas.openxmlformats.org/officeDocument/2006/relationships/customXml" Target="../ink/ink9836.xml"/><Relationship Id="rId173" Type="http://schemas.openxmlformats.org/officeDocument/2006/relationships/image" Target="../media/image13001.png"/><Relationship Id="rId229" Type="http://schemas.openxmlformats.org/officeDocument/2006/relationships/image" Target="../media/image12703.png"/><Relationship Id="rId380" Type="http://schemas.openxmlformats.org/officeDocument/2006/relationships/image" Target="../media/image13421.png"/><Relationship Id="rId436" Type="http://schemas.openxmlformats.org/officeDocument/2006/relationships/image" Target="../media/image13502.png"/><Relationship Id="rId240" Type="http://schemas.openxmlformats.org/officeDocument/2006/relationships/customXml" Target="../ink/ink9770.xml"/><Relationship Id="rId478" Type="http://schemas.openxmlformats.org/officeDocument/2006/relationships/customXml" Target="../ink/ink9929.xml"/><Relationship Id="rId35" Type="http://schemas.openxmlformats.org/officeDocument/2006/relationships/image" Target="../media/image8343.png"/><Relationship Id="rId282" Type="http://schemas.openxmlformats.org/officeDocument/2006/relationships/customXml" Target="../ink/ink9791.xml"/><Relationship Id="rId338" Type="http://schemas.openxmlformats.org/officeDocument/2006/relationships/customXml" Target="../ink/ink9820.xml"/></Relationships>
</file>

<file path=ppt/slides/_rels/slide42.xml.rels><?xml version="1.0" encoding="UTF-8" standalone="yes"?>
<Relationships xmlns="http://schemas.openxmlformats.org/package/2006/relationships"><Relationship Id="rId13" Type="http://schemas.openxmlformats.org/officeDocument/2006/relationships/customXml" Target="../ink/ink9935.xml"/><Relationship Id="rId18" Type="http://schemas.openxmlformats.org/officeDocument/2006/relationships/image" Target="../media/image2790.png"/><Relationship Id="rId26" Type="http://schemas.openxmlformats.org/officeDocument/2006/relationships/image" Target="../media/image2812.png"/><Relationship Id="rId39" Type="http://schemas.openxmlformats.org/officeDocument/2006/relationships/customXml" Target="../ink/ink9946.xml"/><Relationship Id="rId21" Type="http://schemas.openxmlformats.org/officeDocument/2006/relationships/customXml" Target="../ink/ink9939.xml"/><Relationship Id="rId34" Type="http://schemas.openxmlformats.org/officeDocument/2006/relationships/image" Target="../media/image1643.svg"/><Relationship Id="rId42" Type="http://schemas.openxmlformats.org/officeDocument/2006/relationships/image" Target="../media/image2871.png"/><Relationship Id="rId47" Type="http://schemas.openxmlformats.org/officeDocument/2006/relationships/customXml" Target="../ink/ink9950.xml"/><Relationship Id="rId7" Type="http://schemas.openxmlformats.org/officeDocument/2006/relationships/image" Target="../media/image2760.png"/><Relationship Id="rId2" Type="http://schemas.openxmlformats.org/officeDocument/2006/relationships/customXml" Target="../ink/ink9930.xml"/><Relationship Id="rId16" Type="http://schemas.openxmlformats.org/officeDocument/2006/relationships/image" Target="../media/image2354.png"/><Relationship Id="rId29" Type="http://schemas.openxmlformats.org/officeDocument/2006/relationships/image" Target="../media/image22.png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9932.xml"/><Relationship Id="rId11" Type="http://schemas.openxmlformats.org/officeDocument/2006/relationships/image" Target="../media/image22812.png"/><Relationship Id="rId24" Type="http://schemas.openxmlformats.org/officeDocument/2006/relationships/image" Target="../media/image2672.png"/><Relationship Id="rId32" Type="http://schemas.openxmlformats.org/officeDocument/2006/relationships/image" Target="../media/image2831.png"/><Relationship Id="rId37" Type="http://schemas.openxmlformats.org/officeDocument/2006/relationships/customXml" Target="../ink/ink9945.xml"/><Relationship Id="rId40" Type="http://schemas.openxmlformats.org/officeDocument/2006/relationships/image" Target="../media/image2861.png"/><Relationship Id="rId45" Type="http://schemas.openxmlformats.org/officeDocument/2006/relationships/customXml" Target="../ink/ink9949.xml"/><Relationship Id="rId5" Type="http://schemas.openxmlformats.org/officeDocument/2006/relationships/image" Target="../media/image22512.png"/><Relationship Id="rId15" Type="http://schemas.openxmlformats.org/officeDocument/2006/relationships/customXml" Target="../ink/ink9936.xml"/><Relationship Id="rId23" Type="http://schemas.openxmlformats.org/officeDocument/2006/relationships/customXml" Target="../ink/ink9940.xml"/><Relationship Id="rId28" Type="http://schemas.openxmlformats.org/officeDocument/2006/relationships/image" Target="../media/image2820.png"/><Relationship Id="rId36" Type="http://schemas.openxmlformats.org/officeDocument/2006/relationships/image" Target="../media/image2841.png"/><Relationship Id="rId10" Type="http://schemas.openxmlformats.org/officeDocument/2006/relationships/customXml" Target="../ink/ink9934.xml"/><Relationship Id="rId19" Type="http://schemas.openxmlformats.org/officeDocument/2006/relationships/customXml" Target="../ink/ink9938.xml"/><Relationship Id="rId31" Type="http://schemas.openxmlformats.org/officeDocument/2006/relationships/customXml" Target="../ink/ink9943.xml"/><Relationship Id="rId44" Type="http://schemas.openxmlformats.org/officeDocument/2006/relationships/image" Target="../media/image2882.png"/><Relationship Id="rId4" Type="http://schemas.openxmlformats.org/officeDocument/2006/relationships/customXml" Target="../ink/ink9931.xml"/><Relationship Id="rId9" Type="http://schemas.openxmlformats.org/officeDocument/2006/relationships/image" Target="../media/image2770.png"/><Relationship Id="rId14" Type="http://schemas.openxmlformats.org/officeDocument/2006/relationships/image" Target="../media/image2780.png"/><Relationship Id="rId22" Type="http://schemas.openxmlformats.org/officeDocument/2006/relationships/image" Target="../media/image2662.png"/><Relationship Id="rId27" Type="http://schemas.openxmlformats.org/officeDocument/2006/relationships/customXml" Target="../ink/ink9942.xml"/><Relationship Id="rId30" Type="http://schemas.openxmlformats.org/officeDocument/2006/relationships/image" Target="../media/image23.svg"/><Relationship Id="rId35" Type="http://schemas.openxmlformats.org/officeDocument/2006/relationships/customXml" Target="../ink/ink9944.xml"/><Relationship Id="rId43" Type="http://schemas.openxmlformats.org/officeDocument/2006/relationships/customXml" Target="../ink/ink9948.xml"/><Relationship Id="rId48" Type="http://schemas.openxmlformats.org/officeDocument/2006/relationships/image" Target="../media/image2901.png"/><Relationship Id="rId8" Type="http://schemas.openxmlformats.org/officeDocument/2006/relationships/customXml" Target="../ink/ink9933.xml"/><Relationship Id="rId3" Type="http://schemas.openxmlformats.org/officeDocument/2006/relationships/image" Target="../media/image22412.png"/><Relationship Id="rId12" Type="http://schemas.openxmlformats.org/officeDocument/2006/relationships/image" Target="../media/image3.png"/><Relationship Id="rId17" Type="http://schemas.openxmlformats.org/officeDocument/2006/relationships/customXml" Target="../ink/ink9937.xml"/><Relationship Id="rId25" Type="http://schemas.openxmlformats.org/officeDocument/2006/relationships/customXml" Target="../ink/ink9941.xml"/><Relationship Id="rId33" Type="http://schemas.openxmlformats.org/officeDocument/2006/relationships/image" Target="../media/image1642.png"/><Relationship Id="rId38" Type="http://schemas.openxmlformats.org/officeDocument/2006/relationships/image" Target="../media/image2851.png"/><Relationship Id="rId46" Type="http://schemas.openxmlformats.org/officeDocument/2006/relationships/image" Target="../media/image2893.png"/><Relationship Id="rId20" Type="http://schemas.openxmlformats.org/officeDocument/2006/relationships/image" Target="../media/image2801.png"/><Relationship Id="rId41" Type="http://schemas.openxmlformats.org/officeDocument/2006/relationships/customXml" Target="../ink/ink9947.xml"/></Relationships>
</file>

<file path=ppt/slides/_rels/slide4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0022.xml"/><Relationship Id="rId299" Type="http://schemas.openxmlformats.org/officeDocument/2006/relationships/customXml" Target="../ink/ink10202.xml"/><Relationship Id="rId21" Type="http://schemas.openxmlformats.org/officeDocument/2006/relationships/image" Target="../media/image18661.png"/><Relationship Id="rId63" Type="http://schemas.openxmlformats.org/officeDocument/2006/relationships/customXml" Target="../ink/ink9984.xml"/><Relationship Id="rId159" Type="http://schemas.openxmlformats.org/officeDocument/2006/relationships/customXml" Target="../ink/ink10062.xml"/><Relationship Id="rId324" Type="http://schemas.openxmlformats.org/officeDocument/2006/relationships/customXml" Target="../ink/ink10227.xml"/><Relationship Id="rId366" Type="http://schemas.openxmlformats.org/officeDocument/2006/relationships/customXml" Target="../ink/ink10269.xml"/><Relationship Id="rId170" Type="http://schemas.openxmlformats.org/officeDocument/2006/relationships/customXml" Target="../ink/ink10073.xml"/><Relationship Id="rId226" Type="http://schemas.openxmlformats.org/officeDocument/2006/relationships/customXml" Target="../ink/ink10129.xml"/><Relationship Id="rId268" Type="http://schemas.openxmlformats.org/officeDocument/2006/relationships/customXml" Target="../ink/ink10171.xml"/><Relationship Id="rId32" Type="http://schemas.openxmlformats.org/officeDocument/2006/relationships/image" Target="../media/image18730.png"/><Relationship Id="rId74" Type="http://schemas.openxmlformats.org/officeDocument/2006/relationships/customXml" Target="../ink/ink9993.xml"/><Relationship Id="rId128" Type="http://schemas.openxmlformats.org/officeDocument/2006/relationships/customXml" Target="../ink/ink10031.xml"/><Relationship Id="rId335" Type="http://schemas.openxmlformats.org/officeDocument/2006/relationships/customXml" Target="../ink/ink10238.xml"/><Relationship Id="rId377" Type="http://schemas.openxmlformats.org/officeDocument/2006/relationships/customXml" Target="../ink/ink10280.xml"/><Relationship Id="rId5" Type="http://schemas.openxmlformats.org/officeDocument/2006/relationships/image" Target="../media/image18570.png"/><Relationship Id="rId181" Type="http://schemas.openxmlformats.org/officeDocument/2006/relationships/customXml" Target="../ink/ink10084.xml"/><Relationship Id="rId237" Type="http://schemas.openxmlformats.org/officeDocument/2006/relationships/customXml" Target="../ink/ink10140.xml"/><Relationship Id="rId402" Type="http://schemas.openxmlformats.org/officeDocument/2006/relationships/customXml" Target="../ink/ink10305.xml"/><Relationship Id="rId279" Type="http://schemas.openxmlformats.org/officeDocument/2006/relationships/customXml" Target="../ink/ink10182.xml"/><Relationship Id="rId43" Type="http://schemas.openxmlformats.org/officeDocument/2006/relationships/image" Target="../media/image18490.png"/><Relationship Id="rId139" Type="http://schemas.openxmlformats.org/officeDocument/2006/relationships/customXml" Target="../ink/ink10042.xml"/><Relationship Id="rId290" Type="http://schemas.openxmlformats.org/officeDocument/2006/relationships/customXml" Target="../ink/ink10193.xml"/><Relationship Id="rId304" Type="http://schemas.openxmlformats.org/officeDocument/2006/relationships/customXml" Target="../ink/ink10207.xml"/><Relationship Id="rId346" Type="http://schemas.openxmlformats.org/officeDocument/2006/relationships/customXml" Target="../ink/ink10249.xml"/><Relationship Id="rId388" Type="http://schemas.openxmlformats.org/officeDocument/2006/relationships/customXml" Target="../ink/ink10291.xml"/><Relationship Id="rId85" Type="http://schemas.openxmlformats.org/officeDocument/2006/relationships/customXml" Target="../ink/ink9999.xml"/><Relationship Id="rId150" Type="http://schemas.openxmlformats.org/officeDocument/2006/relationships/customXml" Target="../ink/ink10053.xml"/><Relationship Id="rId192" Type="http://schemas.openxmlformats.org/officeDocument/2006/relationships/customXml" Target="../ink/ink10095.xml"/><Relationship Id="rId206" Type="http://schemas.openxmlformats.org/officeDocument/2006/relationships/customXml" Target="../ink/ink10109.xml"/><Relationship Id="rId413" Type="http://schemas.openxmlformats.org/officeDocument/2006/relationships/customXml" Target="../ink/ink10316.xml"/><Relationship Id="rId248" Type="http://schemas.openxmlformats.org/officeDocument/2006/relationships/customXml" Target="../ink/ink10151.xml"/><Relationship Id="rId12" Type="http://schemas.openxmlformats.org/officeDocument/2006/relationships/customXml" Target="../ink/ink9956.xml"/><Relationship Id="rId108" Type="http://schemas.openxmlformats.org/officeDocument/2006/relationships/customXml" Target="../ink/ink10017.xml"/><Relationship Id="rId315" Type="http://schemas.openxmlformats.org/officeDocument/2006/relationships/customXml" Target="../ink/ink10218.xml"/><Relationship Id="rId357" Type="http://schemas.openxmlformats.org/officeDocument/2006/relationships/customXml" Target="../ink/ink10260.xml"/><Relationship Id="rId54" Type="http://schemas.openxmlformats.org/officeDocument/2006/relationships/customXml" Target="../ink/ink9977.xml"/><Relationship Id="rId96" Type="http://schemas.openxmlformats.org/officeDocument/2006/relationships/image" Target="../media/image9800.png"/><Relationship Id="rId161" Type="http://schemas.openxmlformats.org/officeDocument/2006/relationships/customXml" Target="../ink/ink10064.xml"/><Relationship Id="rId217" Type="http://schemas.openxmlformats.org/officeDocument/2006/relationships/customXml" Target="../ink/ink10120.xml"/><Relationship Id="rId399" Type="http://schemas.openxmlformats.org/officeDocument/2006/relationships/customXml" Target="../ink/ink10302.xml"/><Relationship Id="rId259" Type="http://schemas.openxmlformats.org/officeDocument/2006/relationships/customXml" Target="../ink/ink10162.xml"/><Relationship Id="rId424" Type="http://schemas.openxmlformats.org/officeDocument/2006/relationships/customXml" Target="../ink/ink10327.xml"/><Relationship Id="rId23" Type="http://schemas.openxmlformats.org/officeDocument/2006/relationships/customXml" Target="../ink/ink9962.xml"/><Relationship Id="rId119" Type="http://schemas.openxmlformats.org/officeDocument/2006/relationships/customXml" Target="../ink/ink10023.xml"/><Relationship Id="rId270" Type="http://schemas.openxmlformats.org/officeDocument/2006/relationships/customXml" Target="../ink/ink10173.xml"/><Relationship Id="rId326" Type="http://schemas.openxmlformats.org/officeDocument/2006/relationships/customXml" Target="../ink/ink10229.xml"/><Relationship Id="rId65" Type="http://schemas.openxmlformats.org/officeDocument/2006/relationships/image" Target="../media/image6610.png"/><Relationship Id="rId130" Type="http://schemas.openxmlformats.org/officeDocument/2006/relationships/customXml" Target="../ink/ink10033.xml"/><Relationship Id="rId368" Type="http://schemas.openxmlformats.org/officeDocument/2006/relationships/customXml" Target="../ink/ink10271.xml"/><Relationship Id="rId172" Type="http://schemas.openxmlformats.org/officeDocument/2006/relationships/customXml" Target="../ink/ink10075.xml"/><Relationship Id="rId228" Type="http://schemas.openxmlformats.org/officeDocument/2006/relationships/customXml" Target="../ink/ink10131.xml"/><Relationship Id="rId281" Type="http://schemas.openxmlformats.org/officeDocument/2006/relationships/customXml" Target="../ink/ink10184.xml"/><Relationship Id="rId337" Type="http://schemas.openxmlformats.org/officeDocument/2006/relationships/customXml" Target="../ink/ink10240.xml"/><Relationship Id="rId34" Type="http://schemas.openxmlformats.org/officeDocument/2006/relationships/customXml" Target="../ink/ink9967.xml"/><Relationship Id="rId76" Type="http://schemas.openxmlformats.org/officeDocument/2006/relationships/customXml" Target="../ink/ink9994.xml"/><Relationship Id="rId141" Type="http://schemas.openxmlformats.org/officeDocument/2006/relationships/customXml" Target="../ink/ink10044.xml"/><Relationship Id="rId379" Type="http://schemas.openxmlformats.org/officeDocument/2006/relationships/customXml" Target="../ink/ink10282.xml"/><Relationship Id="rId7" Type="http://schemas.openxmlformats.org/officeDocument/2006/relationships/image" Target="../media/image18580.png"/><Relationship Id="rId183" Type="http://schemas.openxmlformats.org/officeDocument/2006/relationships/customXml" Target="../ink/ink10086.xml"/><Relationship Id="rId239" Type="http://schemas.openxmlformats.org/officeDocument/2006/relationships/customXml" Target="../ink/ink10142.xml"/><Relationship Id="rId390" Type="http://schemas.openxmlformats.org/officeDocument/2006/relationships/customXml" Target="../ink/ink10293.xml"/><Relationship Id="rId404" Type="http://schemas.openxmlformats.org/officeDocument/2006/relationships/customXml" Target="../ink/ink10307.xml"/><Relationship Id="rId250" Type="http://schemas.openxmlformats.org/officeDocument/2006/relationships/customXml" Target="../ink/ink10153.xml"/><Relationship Id="rId292" Type="http://schemas.openxmlformats.org/officeDocument/2006/relationships/customXml" Target="../ink/ink10195.xml"/><Relationship Id="rId306" Type="http://schemas.openxmlformats.org/officeDocument/2006/relationships/customXml" Target="../ink/ink10209.xml"/><Relationship Id="rId45" Type="http://schemas.openxmlformats.org/officeDocument/2006/relationships/image" Target="../media/image18511.png"/><Relationship Id="rId87" Type="http://schemas.openxmlformats.org/officeDocument/2006/relationships/customXml" Target="../ink/ink10001.xml"/><Relationship Id="rId110" Type="http://schemas.openxmlformats.org/officeDocument/2006/relationships/customXml" Target="../ink/ink10018.xml"/><Relationship Id="rId348" Type="http://schemas.openxmlformats.org/officeDocument/2006/relationships/customXml" Target="../ink/ink10251.xml"/><Relationship Id="rId152" Type="http://schemas.openxmlformats.org/officeDocument/2006/relationships/customXml" Target="../ink/ink10055.xml"/><Relationship Id="rId194" Type="http://schemas.openxmlformats.org/officeDocument/2006/relationships/customXml" Target="../ink/ink10097.xml"/><Relationship Id="rId208" Type="http://schemas.openxmlformats.org/officeDocument/2006/relationships/customXml" Target="../ink/ink10111.xml"/><Relationship Id="rId415" Type="http://schemas.openxmlformats.org/officeDocument/2006/relationships/customXml" Target="../ink/ink10318.xml"/><Relationship Id="rId261" Type="http://schemas.openxmlformats.org/officeDocument/2006/relationships/customXml" Target="../ink/ink10164.xml"/><Relationship Id="rId14" Type="http://schemas.openxmlformats.org/officeDocument/2006/relationships/customXml" Target="../ink/ink9957.xml"/><Relationship Id="rId56" Type="http://schemas.openxmlformats.org/officeDocument/2006/relationships/customXml" Target="../ink/ink9978.xml"/><Relationship Id="rId317" Type="http://schemas.openxmlformats.org/officeDocument/2006/relationships/customXml" Target="../ink/ink10220.xml"/><Relationship Id="rId359" Type="http://schemas.openxmlformats.org/officeDocument/2006/relationships/customXml" Target="../ink/ink10262.xml"/><Relationship Id="rId98" Type="http://schemas.openxmlformats.org/officeDocument/2006/relationships/customXml" Target="../ink/ink10010.xml"/><Relationship Id="rId121" Type="http://schemas.openxmlformats.org/officeDocument/2006/relationships/customXml" Target="../ink/ink10024.xml"/><Relationship Id="rId163" Type="http://schemas.openxmlformats.org/officeDocument/2006/relationships/customXml" Target="../ink/ink10066.xml"/><Relationship Id="rId219" Type="http://schemas.openxmlformats.org/officeDocument/2006/relationships/customXml" Target="../ink/ink10122.xml"/><Relationship Id="rId370" Type="http://schemas.openxmlformats.org/officeDocument/2006/relationships/customXml" Target="../ink/ink10273.xml"/><Relationship Id="rId426" Type="http://schemas.openxmlformats.org/officeDocument/2006/relationships/customXml" Target="../ink/ink10329.xml"/><Relationship Id="rId230" Type="http://schemas.openxmlformats.org/officeDocument/2006/relationships/customXml" Target="../ink/ink10133.xml"/><Relationship Id="rId25" Type="http://schemas.openxmlformats.org/officeDocument/2006/relationships/customXml" Target="../ink/ink9963.xml"/><Relationship Id="rId67" Type="http://schemas.openxmlformats.org/officeDocument/2006/relationships/customXml" Target="../ink/ink9987.xml"/><Relationship Id="rId272" Type="http://schemas.openxmlformats.org/officeDocument/2006/relationships/customXml" Target="../ink/ink10175.xml"/><Relationship Id="rId328" Type="http://schemas.openxmlformats.org/officeDocument/2006/relationships/customXml" Target="../ink/ink10231.xml"/><Relationship Id="rId132" Type="http://schemas.openxmlformats.org/officeDocument/2006/relationships/customXml" Target="../ink/ink10035.xml"/><Relationship Id="rId174" Type="http://schemas.openxmlformats.org/officeDocument/2006/relationships/customXml" Target="../ink/ink10077.xml"/><Relationship Id="rId381" Type="http://schemas.openxmlformats.org/officeDocument/2006/relationships/customXml" Target="../ink/ink10284.xml"/><Relationship Id="rId241" Type="http://schemas.openxmlformats.org/officeDocument/2006/relationships/customXml" Target="../ink/ink10144.xml"/><Relationship Id="rId36" Type="http://schemas.openxmlformats.org/officeDocument/2006/relationships/customXml" Target="../ink/ink9968.xml"/><Relationship Id="rId283" Type="http://schemas.openxmlformats.org/officeDocument/2006/relationships/customXml" Target="../ink/ink10186.xml"/><Relationship Id="rId339" Type="http://schemas.openxmlformats.org/officeDocument/2006/relationships/customXml" Target="../ink/ink10242.xml"/><Relationship Id="rId78" Type="http://schemas.openxmlformats.org/officeDocument/2006/relationships/customXml" Target="../ink/ink9995.xml"/><Relationship Id="rId101" Type="http://schemas.openxmlformats.org/officeDocument/2006/relationships/customXml" Target="../ink/ink10012.xml"/><Relationship Id="rId143" Type="http://schemas.openxmlformats.org/officeDocument/2006/relationships/customXml" Target="../ink/ink10046.xml"/><Relationship Id="rId185" Type="http://schemas.openxmlformats.org/officeDocument/2006/relationships/customXml" Target="../ink/ink10088.xml"/><Relationship Id="rId350" Type="http://schemas.openxmlformats.org/officeDocument/2006/relationships/customXml" Target="../ink/ink10253.xml"/><Relationship Id="rId406" Type="http://schemas.openxmlformats.org/officeDocument/2006/relationships/customXml" Target="../ink/ink10309.xml"/><Relationship Id="rId9" Type="http://schemas.openxmlformats.org/officeDocument/2006/relationships/image" Target="../media/image18591.png"/><Relationship Id="rId210" Type="http://schemas.openxmlformats.org/officeDocument/2006/relationships/customXml" Target="../ink/ink10113.xml"/><Relationship Id="rId392" Type="http://schemas.openxmlformats.org/officeDocument/2006/relationships/customXml" Target="../ink/ink10295.xml"/><Relationship Id="rId252" Type="http://schemas.openxmlformats.org/officeDocument/2006/relationships/customXml" Target="../ink/ink10155.xml"/><Relationship Id="rId294" Type="http://schemas.openxmlformats.org/officeDocument/2006/relationships/customXml" Target="../ink/ink10197.xml"/><Relationship Id="rId308" Type="http://schemas.openxmlformats.org/officeDocument/2006/relationships/customXml" Target="../ink/ink10211.xml"/><Relationship Id="rId47" Type="http://schemas.openxmlformats.org/officeDocument/2006/relationships/image" Target="../media/image18520.png"/><Relationship Id="rId89" Type="http://schemas.openxmlformats.org/officeDocument/2006/relationships/customXml" Target="../ink/ink10003.xml"/><Relationship Id="rId112" Type="http://schemas.openxmlformats.org/officeDocument/2006/relationships/customXml" Target="../ink/ink10019.xml"/><Relationship Id="rId154" Type="http://schemas.openxmlformats.org/officeDocument/2006/relationships/customXml" Target="../ink/ink10057.xml"/><Relationship Id="rId361" Type="http://schemas.openxmlformats.org/officeDocument/2006/relationships/customXml" Target="../ink/ink10264.xml"/><Relationship Id="rId196" Type="http://schemas.openxmlformats.org/officeDocument/2006/relationships/customXml" Target="../ink/ink10099.xml"/><Relationship Id="rId417" Type="http://schemas.openxmlformats.org/officeDocument/2006/relationships/customXml" Target="../ink/ink10320.xml"/><Relationship Id="rId16" Type="http://schemas.openxmlformats.org/officeDocument/2006/relationships/customXml" Target="../ink/ink9958.xml"/><Relationship Id="rId221" Type="http://schemas.openxmlformats.org/officeDocument/2006/relationships/customXml" Target="../ink/ink10124.xml"/><Relationship Id="rId263" Type="http://schemas.openxmlformats.org/officeDocument/2006/relationships/customXml" Target="../ink/ink10166.xml"/><Relationship Id="rId319" Type="http://schemas.openxmlformats.org/officeDocument/2006/relationships/customXml" Target="../ink/ink10222.xml"/><Relationship Id="rId58" Type="http://schemas.openxmlformats.org/officeDocument/2006/relationships/customXml" Target="../ink/ink9980.xml"/><Relationship Id="rId123" Type="http://schemas.openxmlformats.org/officeDocument/2006/relationships/customXml" Target="../ink/ink10026.xml"/><Relationship Id="rId330" Type="http://schemas.openxmlformats.org/officeDocument/2006/relationships/customXml" Target="../ink/ink10233.xml"/><Relationship Id="rId165" Type="http://schemas.openxmlformats.org/officeDocument/2006/relationships/customXml" Target="../ink/ink10068.xml"/><Relationship Id="rId372" Type="http://schemas.openxmlformats.org/officeDocument/2006/relationships/customXml" Target="../ink/ink10275.xml"/><Relationship Id="rId428" Type="http://schemas.openxmlformats.org/officeDocument/2006/relationships/customXml" Target="../ink/ink10330.xml"/><Relationship Id="rId232" Type="http://schemas.openxmlformats.org/officeDocument/2006/relationships/customXml" Target="../ink/ink10135.xml"/><Relationship Id="rId274" Type="http://schemas.openxmlformats.org/officeDocument/2006/relationships/customXml" Target="../ink/ink10177.xml"/><Relationship Id="rId27" Type="http://schemas.openxmlformats.org/officeDocument/2006/relationships/customXml" Target="../ink/ink9964.xml"/><Relationship Id="rId69" Type="http://schemas.openxmlformats.org/officeDocument/2006/relationships/customXml" Target="../ink/ink9989.xml"/><Relationship Id="rId134" Type="http://schemas.openxmlformats.org/officeDocument/2006/relationships/customXml" Target="../ink/ink10037.xml"/><Relationship Id="rId80" Type="http://schemas.openxmlformats.org/officeDocument/2006/relationships/customXml" Target="../ink/ink9996.xml"/><Relationship Id="rId176" Type="http://schemas.openxmlformats.org/officeDocument/2006/relationships/customXml" Target="../ink/ink10079.xml"/><Relationship Id="rId341" Type="http://schemas.openxmlformats.org/officeDocument/2006/relationships/customXml" Target="../ink/ink10244.xml"/><Relationship Id="rId383" Type="http://schemas.openxmlformats.org/officeDocument/2006/relationships/customXml" Target="../ink/ink10286.xml"/><Relationship Id="rId201" Type="http://schemas.openxmlformats.org/officeDocument/2006/relationships/customXml" Target="../ink/ink10104.xml"/><Relationship Id="rId243" Type="http://schemas.openxmlformats.org/officeDocument/2006/relationships/customXml" Target="../ink/ink10146.xml"/><Relationship Id="rId285" Type="http://schemas.openxmlformats.org/officeDocument/2006/relationships/customXml" Target="../ink/ink10188.xml"/><Relationship Id="rId38" Type="http://schemas.openxmlformats.org/officeDocument/2006/relationships/customXml" Target="../ink/ink9969.xml"/><Relationship Id="rId103" Type="http://schemas.openxmlformats.org/officeDocument/2006/relationships/customXml" Target="../ink/ink10013.xml"/><Relationship Id="rId310" Type="http://schemas.openxmlformats.org/officeDocument/2006/relationships/customXml" Target="../ink/ink10213.xml"/><Relationship Id="rId91" Type="http://schemas.openxmlformats.org/officeDocument/2006/relationships/customXml" Target="../ink/ink10005.xml"/><Relationship Id="rId145" Type="http://schemas.openxmlformats.org/officeDocument/2006/relationships/customXml" Target="../ink/ink10048.xml"/><Relationship Id="rId187" Type="http://schemas.openxmlformats.org/officeDocument/2006/relationships/customXml" Target="../ink/ink10090.xml"/><Relationship Id="rId352" Type="http://schemas.openxmlformats.org/officeDocument/2006/relationships/customXml" Target="../ink/ink10255.xml"/><Relationship Id="rId394" Type="http://schemas.openxmlformats.org/officeDocument/2006/relationships/customXml" Target="../ink/ink10297.xml"/><Relationship Id="rId408" Type="http://schemas.openxmlformats.org/officeDocument/2006/relationships/customXml" Target="../ink/ink10311.xml"/><Relationship Id="rId1" Type="http://schemas.openxmlformats.org/officeDocument/2006/relationships/slideLayout" Target="../slideLayouts/slideLayout1.xml"/><Relationship Id="rId212" Type="http://schemas.openxmlformats.org/officeDocument/2006/relationships/customXml" Target="../ink/ink10115.xml"/><Relationship Id="rId233" Type="http://schemas.openxmlformats.org/officeDocument/2006/relationships/customXml" Target="../ink/ink10136.xml"/><Relationship Id="rId254" Type="http://schemas.openxmlformats.org/officeDocument/2006/relationships/customXml" Target="../ink/ink10157.xml"/><Relationship Id="rId28" Type="http://schemas.openxmlformats.org/officeDocument/2006/relationships/image" Target="../media/image18690.png"/><Relationship Id="rId49" Type="http://schemas.openxmlformats.org/officeDocument/2006/relationships/image" Target="../media/image18530.png"/><Relationship Id="rId114" Type="http://schemas.openxmlformats.org/officeDocument/2006/relationships/image" Target="../media/image13300.png"/><Relationship Id="rId275" Type="http://schemas.openxmlformats.org/officeDocument/2006/relationships/customXml" Target="../ink/ink10178.xml"/><Relationship Id="rId296" Type="http://schemas.openxmlformats.org/officeDocument/2006/relationships/customXml" Target="../ink/ink10199.xml"/><Relationship Id="rId300" Type="http://schemas.openxmlformats.org/officeDocument/2006/relationships/customXml" Target="../ink/ink10203.xml"/><Relationship Id="rId60" Type="http://schemas.openxmlformats.org/officeDocument/2006/relationships/customXml" Target="../ink/ink9982.xml"/><Relationship Id="rId81" Type="http://schemas.openxmlformats.org/officeDocument/2006/relationships/customXml" Target="../ink/ink9997.xml"/><Relationship Id="rId135" Type="http://schemas.openxmlformats.org/officeDocument/2006/relationships/customXml" Target="../ink/ink10038.xml"/><Relationship Id="rId156" Type="http://schemas.openxmlformats.org/officeDocument/2006/relationships/customXml" Target="../ink/ink10059.xml"/><Relationship Id="rId177" Type="http://schemas.openxmlformats.org/officeDocument/2006/relationships/customXml" Target="../ink/ink10080.xml"/><Relationship Id="rId198" Type="http://schemas.openxmlformats.org/officeDocument/2006/relationships/customXml" Target="../ink/ink10101.xml"/><Relationship Id="rId321" Type="http://schemas.openxmlformats.org/officeDocument/2006/relationships/customXml" Target="../ink/ink10224.xml"/><Relationship Id="rId342" Type="http://schemas.openxmlformats.org/officeDocument/2006/relationships/customXml" Target="../ink/ink10245.xml"/><Relationship Id="rId363" Type="http://schemas.openxmlformats.org/officeDocument/2006/relationships/customXml" Target="../ink/ink10266.xml"/><Relationship Id="rId384" Type="http://schemas.openxmlformats.org/officeDocument/2006/relationships/customXml" Target="../ink/ink10287.xml"/><Relationship Id="rId419" Type="http://schemas.openxmlformats.org/officeDocument/2006/relationships/customXml" Target="../ink/ink10322.xml"/><Relationship Id="rId202" Type="http://schemas.openxmlformats.org/officeDocument/2006/relationships/customXml" Target="../ink/ink10105.xml"/><Relationship Id="rId223" Type="http://schemas.openxmlformats.org/officeDocument/2006/relationships/customXml" Target="../ink/ink10126.xml"/><Relationship Id="rId244" Type="http://schemas.openxmlformats.org/officeDocument/2006/relationships/customXml" Target="../ink/ink10147.xml"/><Relationship Id="rId18" Type="http://schemas.openxmlformats.org/officeDocument/2006/relationships/customXml" Target="../ink/ink9959.xml"/><Relationship Id="rId39" Type="http://schemas.openxmlformats.org/officeDocument/2006/relationships/image" Target="../media/image18470.png"/><Relationship Id="rId265" Type="http://schemas.openxmlformats.org/officeDocument/2006/relationships/customXml" Target="../ink/ink10168.xml"/><Relationship Id="rId286" Type="http://schemas.openxmlformats.org/officeDocument/2006/relationships/customXml" Target="../ink/ink10189.xml"/><Relationship Id="rId50" Type="http://schemas.openxmlformats.org/officeDocument/2006/relationships/customXml" Target="../ink/ink9975.xml"/><Relationship Id="rId104" Type="http://schemas.openxmlformats.org/officeDocument/2006/relationships/image" Target="../media/image8300.png"/><Relationship Id="rId125" Type="http://schemas.openxmlformats.org/officeDocument/2006/relationships/customXml" Target="../ink/ink10028.xml"/><Relationship Id="rId146" Type="http://schemas.openxmlformats.org/officeDocument/2006/relationships/customXml" Target="../ink/ink10049.xml"/><Relationship Id="rId167" Type="http://schemas.openxmlformats.org/officeDocument/2006/relationships/customXml" Target="../ink/ink10070.xml"/><Relationship Id="rId188" Type="http://schemas.openxmlformats.org/officeDocument/2006/relationships/customXml" Target="../ink/ink10091.xml"/><Relationship Id="rId311" Type="http://schemas.openxmlformats.org/officeDocument/2006/relationships/customXml" Target="../ink/ink10214.xml"/><Relationship Id="rId332" Type="http://schemas.openxmlformats.org/officeDocument/2006/relationships/customXml" Target="../ink/ink10235.xml"/><Relationship Id="rId353" Type="http://schemas.openxmlformats.org/officeDocument/2006/relationships/customXml" Target="../ink/ink10256.xml"/><Relationship Id="rId374" Type="http://schemas.openxmlformats.org/officeDocument/2006/relationships/customXml" Target="../ink/ink10277.xml"/><Relationship Id="rId395" Type="http://schemas.openxmlformats.org/officeDocument/2006/relationships/customXml" Target="../ink/ink10298.xml"/><Relationship Id="rId409" Type="http://schemas.openxmlformats.org/officeDocument/2006/relationships/customXml" Target="../ink/ink10312.xml"/><Relationship Id="rId71" Type="http://schemas.openxmlformats.org/officeDocument/2006/relationships/customXml" Target="../ink/ink9991.xml"/><Relationship Id="rId92" Type="http://schemas.openxmlformats.org/officeDocument/2006/relationships/image" Target="../media/image7810.png"/><Relationship Id="rId213" Type="http://schemas.openxmlformats.org/officeDocument/2006/relationships/customXml" Target="../ink/ink10116.xml"/><Relationship Id="rId234" Type="http://schemas.openxmlformats.org/officeDocument/2006/relationships/customXml" Target="../ink/ink10137.xml"/><Relationship Id="rId420" Type="http://schemas.openxmlformats.org/officeDocument/2006/relationships/customXml" Target="../ink/ink10323.xml"/><Relationship Id="rId2" Type="http://schemas.openxmlformats.org/officeDocument/2006/relationships/customXml" Target="../ink/ink9951.xml"/><Relationship Id="rId29" Type="http://schemas.openxmlformats.org/officeDocument/2006/relationships/customXml" Target="../ink/ink9965.xml"/><Relationship Id="rId255" Type="http://schemas.openxmlformats.org/officeDocument/2006/relationships/customXml" Target="../ink/ink10158.xml"/><Relationship Id="rId276" Type="http://schemas.openxmlformats.org/officeDocument/2006/relationships/customXml" Target="../ink/ink10179.xml"/><Relationship Id="rId297" Type="http://schemas.openxmlformats.org/officeDocument/2006/relationships/customXml" Target="../ink/ink10200.xml"/><Relationship Id="rId40" Type="http://schemas.openxmlformats.org/officeDocument/2006/relationships/customXml" Target="../ink/ink9970.xml"/><Relationship Id="rId115" Type="http://schemas.openxmlformats.org/officeDocument/2006/relationships/customXml" Target="../ink/ink10021.xml"/><Relationship Id="rId136" Type="http://schemas.openxmlformats.org/officeDocument/2006/relationships/customXml" Target="../ink/ink10039.xml"/><Relationship Id="rId157" Type="http://schemas.openxmlformats.org/officeDocument/2006/relationships/customXml" Target="../ink/ink10060.xml"/><Relationship Id="rId178" Type="http://schemas.openxmlformats.org/officeDocument/2006/relationships/customXml" Target="../ink/ink10081.xml"/><Relationship Id="rId301" Type="http://schemas.openxmlformats.org/officeDocument/2006/relationships/customXml" Target="../ink/ink10204.xml"/><Relationship Id="rId322" Type="http://schemas.openxmlformats.org/officeDocument/2006/relationships/customXml" Target="../ink/ink10225.xml"/><Relationship Id="rId343" Type="http://schemas.openxmlformats.org/officeDocument/2006/relationships/customXml" Target="../ink/ink10246.xml"/><Relationship Id="rId364" Type="http://schemas.openxmlformats.org/officeDocument/2006/relationships/customXml" Target="../ink/ink10267.xml"/><Relationship Id="rId61" Type="http://schemas.openxmlformats.org/officeDocument/2006/relationships/customXml" Target="../ink/ink9983.xml"/><Relationship Id="rId82" Type="http://schemas.openxmlformats.org/officeDocument/2006/relationships/image" Target="../media/image7610.png"/><Relationship Id="rId199" Type="http://schemas.openxmlformats.org/officeDocument/2006/relationships/customXml" Target="../ink/ink10102.xml"/><Relationship Id="rId203" Type="http://schemas.openxmlformats.org/officeDocument/2006/relationships/customXml" Target="../ink/ink10106.xml"/><Relationship Id="rId385" Type="http://schemas.openxmlformats.org/officeDocument/2006/relationships/customXml" Target="../ink/ink10288.xml"/><Relationship Id="rId19" Type="http://schemas.openxmlformats.org/officeDocument/2006/relationships/image" Target="../media/image19161.png"/><Relationship Id="rId224" Type="http://schemas.openxmlformats.org/officeDocument/2006/relationships/customXml" Target="../ink/ink10127.xml"/><Relationship Id="rId245" Type="http://schemas.openxmlformats.org/officeDocument/2006/relationships/customXml" Target="../ink/ink10148.xml"/><Relationship Id="rId266" Type="http://schemas.openxmlformats.org/officeDocument/2006/relationships/customXml" Target="../ink/ink10169.xml"/><Relationship Id="rId287" Type="http://schemas.openxmlformats.org/officeDocument/2006/relationships/customXml" Target="../ink/ink10190.xml"/><Relationship Id="rId410" Type="http://schemas.openxmlformats.org/officeDocument/2006/relationships/customXml" Target="../ink/ink10313.xml"/><Relationship Id="rId30" Type="http://schemas.openxmlformats.org/officeDocument/2006/relationships/image" Target="../media/image18720.png"/><Relationship Id="rId105" Type="http://schemas.openxmlformats.org/officeDocument/2006/relationships/customXml" Target="../ink/ink10014.xml"/><Relationship Id="rId126" Type="http://schemas.openxmlformats.org/officeDocument/2006/relationships/customXml" Target="../ink/ink10029.xml"/><Relationship Id="rId147" Type="http://schemas.openxmlformats.org/officeDocument/2006/relationships/customXml" Target="../ink/ink10050.xml"/><Relationship Id="rId168" Type="http://schemas.openxmlformats.org/officeDocument/2006/relationships/customXml" Target="../ink/ink10071.xml"/><Relationship Id="rId312" Type="http://schemas.openxmlformats.org/officeDocument/2006/relationships/customXml" Target="../ink/ink10215.xml"/><Relationship Id="rId333" Type="http://schemas.openxmlformats.org/officeDocument/2006/relationships/customXml" Target="../ink/ink10236.xml"/><Relationship Id="rId354" Type="http://schemas.openxmlformats.org/officeDocument/2006/relationships/customXml" Target="../ink/ink10257.xml"/><Relationship Id="rId51" Type="http://schemas.openxmlformats.org/officeDocument/2006/relationships/image" Target="../media/image18540.png"/><Relationship Id="rId72" Type="http://schemas.openxmlformats.org/officeDocument/2006/relationships/customXml" Target="../ink/ink9992.xml"/><Relationship Id="rId93" Type="http://schemas.openxmlformats.org/officeDocument/2006/relationships/customXml" Target="../ink/ink10006.xml"/><Relationship Id="rId189" Type="http://schemas.openxmlformats.org/officeDocument/2006/relationships/customXml" Target="../ink/ink10092.xml"/><Relationship Id="rId375" Type="http://schemas.openxmlformats.org/officeDocument/2006/relationships/customXml" Target="../ink/ink10278.xml"/><Relationship Id="rId396" Type="http://schemas.openxmlformats.org/officeDocument/2006/relationships/customXml" Target="../ink/ink10299.xml"/><Relationship Id="rId3" Type="http://schemas.openxmlformats.org/officeDocument/2006/relationships/image" Target="../media/image18560.png"/><Relationship Id="rId214" Type="http://schemas.openxmlformats.org/officeDocument/2006/relationships/customXml" Target="../ink/ink10117.xml"/><Relationship Id="rId235" Type="http://schemas.openxmlformats.org/officeDocument/2006/relationships/customXml" Target="../ink/ink10138.xml"/><Relationship Id="rId256" Type="http://schemas.openxmlformats.org/officeDocument/2006/relationships/customXml" Target="../ink/ink10159.xml"/><Relationship Id="rId277" Type="http://schemas.openxmlformats.org/officeDocument/2006/relationships/customXml" Target="../ink/ink10180.xml"/><Relationship Id="rId298" Type="http://schemas.openxmlformats.org/officeDocument/2006/relationships/customXml" Target="../ink/ink10201.xml"/><Relationship Id="rId400" Type="http://schemas.openxmlformats.org/officeDocument/2006/relationships/customXml" Target="../ink/ink10303.xml"/><Relationship Id="rId421" Type="http://schemas.openxmlformats.org/officeDocument/2006/relationships/customXml" Target="../ink/ink10324.xml"/><Relationship Id="rId116" Type="http://schemas.openxmlformats.org/officeDocument/2006/relationships/image" Target="../media/image13400.png"/><Relationship Id="rId137" Type="http://schemas.openxmlformats.org/officeDocument/2006/relationships/customXml" Target="../ink/ink10040.xml"/><Relationship Id="rId158" Type="http://schemas.openxmlformats.org/officeDocument/2006/relationships/customXml" Target="../ink/ink10061.xml"/><Relationship Id="rId302" Type="http://schemas.openxmlformats.org/officeDocument/2006/relationships/customXml" Target="../ink/ink10205.xml"/><Relationship Id="rId323" Type="http://schemas.openxmlformats.org/officeDocument/2006/relationships/customXml" Target="../ink/ink10226.xml"/><Relationship Id="rId344" Type="http://schemas.openxmlformats.org/officeDocument/2006/relationships/customXml" Target="../ink/ink10247.xml"/><Relationship Id="rId20" Type="http://schemas.openxmlformats.org/officeDocument/2006/relationships/customXml" Target="../ink/ink9960.xml"/><Relationship Id="rId41" Type="http://schemas.openxmlformats.org/officeDocument/2006/relationships/image" Target="../media/image18480.png"/><Relationship Id="rId62" Type="http://schemas.openxmlformats.org/officeDocument/2006/relationships/image" Target="../media/image6510.png"/><Relationship Id="rId83" Type="http://schemas.openxmlformats.org/officeDocument/2006/relationships/customXml" Target="../ink/ink9998.xml"/><Relationship Id="rId179" Type="http://schemas.openxmlformats.org/officeDocument/2006/relationships/customXml" Target="../ink/ink10082.xml"/><Relationship Id="rId365" Type="http://schemas.openxmlformats.org/officeDocument/2006/relationships/customXml" Target="../ink/ink10268.xml"/><Relationship Id="rId386" Type="http://schemas.openxmlformats.org/officeDocument/2006/relationships/customXml" Target="../ink/ink10289.xml"/><Relationship Id="rId190" Type="http://schemas.openxmlformats.org/officeDocument/2006/relationships/customXml" Target="../ink/ink10093.xml"/><Relationship Id="rId204" Type="http://schemas.openxmlformats.org/officeDocument/2006/relationships/customXml" Target="../ink/ink10107.xml"/><Relationship Id="rId225" Type="http://schemas.openxmlformats.org/officeDocument/2006/relationships/customXml" Target="../ink/ink10128.xml"/><Relationship Id="rId246" Type="http://schemas.openxmlformats.org/officeDocument/2006/relationships/customXml" Target="../ink/ink10149.xml"/><Relationship Id="rId267" Type="http://schemas.openxmlformats.org/officeDocument/2006/relationships/customXml" Target="../ink/ink10170.xml"/><Relationship Id="rId288" Type="http://schemas.openxmlformats.org/officeDocument/2006/relationships/customXml" Target="../ink/ink10191.xml"/><Relationship Id="rId411" Type="http://schemas.openxmlformats.org/officeDocument/2006/relationships/customXml" Target="../ink/ink10314.xml"/><Relationship Id="rId106" Type="http://schemas.openxmlformats.org/officeDocument/2006/relationships/customXml" Target="../ink/ink10015.xml"/><Relationship Id="rId127" Type="http://schemas.openxmlformats.org/officeDocument/2006/relationships/customXml" Target="../ink/ink10030.xml"/><Relationship Id="rId313" Type="http://schemas.openxmlformats.org/officeDocument/2006/relationships/customXml" Target="../ink/ink10216.xml"/><Relationship Id="rId10" Type="http://schemas.openxmlformats.org/officeDocument/2006/relationships/customXml" Target="../ink/ink9955.xml"/><Relationship Id="rId31" Type="http://schemas.openxmlformats.org/officeDocument/2006/relationships/customXml" Target="../ink/ink9966.xml"/><Relationship Id="rId52" Type="http://schemas.openxmlformats.org/officeDocument/2006/relationships/customXml" Target="../ink/ink9976.xml"/><Relationship Id="rId73" Type="http://schemas.openxmlformats.org/officeDocument/2006/relationships/image" Target="../media/image7210.png"/><Relationship Id="rId94" Type="http://schemas.openxmlformats.org/officeDocument/2006/relationships/customXml" Target="../ink/ink10007.xml"/><Relationship Id="rId148" Type="http://schemas.openxmlformats.org/officeDocument/2006/relationships/customXml" Target="../ink/ink10051.xml"/><Relationship Id="rId169" Type="http://schemas.openxmlformats.org/officeDocument/2006/relationships/customXml" Target="../ink/ink10072.xml"/><Relationship Id="rId334" Type="http://schemas.openxmlformats.org/officeDocument/2006/relationships/customXml" Target="../ink/ink10237.xml"/><Relationship Id="rId355" Type="http://schemas.openxmlformats.org/officeDocument/2006/relationships/customXml" Target="../ink/ink10258.xml"/><Relationship Id="rId376" Type="http://schemas.openxmlformats.org/officeDocument/2006/relationships/customXml" Target="../ink/ink10279.xml"/><Relationship Id="rId397" Type="http://schemas.openxmlformats.org/officeDocument/2006/relationships/customXml" Target="../ink/ink10300.xml"/><Relationship Id="rId4" Type="http://schemas.openxmlformats.org/officeDocument/2006/relationships/customXml" Target="../ink/ink9952.xml"/><Relationship Id="rId180" Type="http://schemas.openxmlformats.org/officeDocument/2006/relationships/customXml" Target="../ink/ink10083.xml"/><Relationship Id="rId215" Type="http://schemas.openxmlformats.org/officeDocument/2006/relationships/customXml" Target="../ink/ink10118.xml"/><Relationship Id="rId236" Type="http://schemas.openxmlformats.org/officeDocument/2006/relationships/customXml" Target="../ink/ink10139.xml"/><Relationship Id="rId257" Type="http://schemas.openxmlformats.org/officeDocument/2006/relationships/customXml" Target="../ink/ink10160.xml"/><Relationship Id="rId278" Type="http://schemas.openxmlformats.org/officeDocument/2006/relationships/customXml" Target="../ink/ink10181.xml"/><Relationship Id="rId401" Type="http://schemas.openxmlformats.org/officeDocument/2006/relationships/customXml" Target="../ink/ink10304.xml"/><Relationship Id="rId422" Type="http://schemas.openxmlformats.org/officeDocument/2006/relationships/customXml" Target="../ink/ink10325.xml"/><Relationship Id="rId303" Type="http://schemas.openxmlformats.org/officeDocument/2006/relationships/customXml" Target="../ink/ink10206.xml"/><Relationship Id="rId42" Type="http://schemas.openxmlformats.org/officeDocument/2006/relationships/customXml" Target="../ink/ink9971.xml"/><Relationship Id="rId84" Type="http://schemas.openxmlformats.org/officeDocument/2006/relationships/image" Target="../media/image13000.png"/><Relationship Id="rId138" Type="http://schemas.openxmlformats.org/officeDocument/2006/relationships/customXml" Target="../ink/ink10041.xml"/><Relationship Id="rId345" Type="http://schemas.openxmlformats.org/officeDocument/2006/relationships/customXml" Target="../ink/ink10248.xml"/><Relationship Id="rId387" Type="http://schemas.openxmlformats.org/officeDocument/2006/relationships/customXml" Target="../ink/ink10290.xml"/><Relationship Id="rId191" Type="http://schemas.openxmlformats.org/officeDocument/2006/relationships/customXml" Target="../ink/ink10094.xml"/><Relationship Id="rId205" Type="http://schemas.openxmlformats.org/officeDocument/2006/relationships/customXml" Target="../ink/ink10108.xml"/><Relationship Id="rId247" Type="http://schemas.openxmlformats.org/officeDocument/2006/relationships/customXml" Target="../ink/ink10150.xml"/><Relationship Id="rId412" Type="http://schemas.openxmlformats.org/officeDocument/2006/relationships/customXml" Target="../ink/ink10315.xml"/><Relationship Id="rId107" Type="http://schemas.openxmlformats.org/officeDocument/2006/relationships/customXml" Target="../ink/ink10016.xml"/><Relationship Id="rId289" Type="http://schemas.openxmlformats.org/officeDocument/2006/relationships/customXml" Target="../ink/ink10192.xml"/><Relationship Id="rId11" Type="http://schemas.openxmlformats.org/officeDocument/2006/relationships/image" Target="../media/image18612.png"/><Relationship Id="rId53" Type="http://schemas.openxmlformats.org/officeDocument/2006/relationships/image" Target="../media/image18550.png"/><Relationship Id="rId149" Type="http://schemas.openxmlformats.org/officeDocument/2006/relationships/customXml" Target="../ink/ink10052.xml"/><Relationship Id="rId314" Type="http://schemas.openxmlformats.org/officeDocument/2006/relationships/customXml" Target="../ink/ink10217.xml"/><Relationship Id="rId356" Type="http://schemas.openxmlformats.org/officeDocument/2006/relationships/customXml" Target="../ink/ink10259.xml"/><Relationship Id="rId398" Type="http://schemas.openxmlformats.org/officeDocument/2006/relationships/customXml" Target="../ink/ink10301.xml"/><Relationship Id="rId95" Type="http://schemas.openxmlformats.org/officeDocument/2006/relationships/customXml" Target="../ink/ink10008.xml"/><Relationship Id="rId160" Type="http://schemas.openxmlformats.org/officeDocument/2006/relationships/customXml" Target="../ink/ink10063.xml"/><Relationship Id="rId216" Type="http://schemas.openxmlformats.org/officeDocument/2006/relationships/customXml" Target="../ink/ink10119.xml"/><Relationship Id="rId423" Type="http://schemas.openxmlformats.org/officeDocument/2006/relationships/customXml" Target="../ink/ink10326.xml"/><Relationship Id="rId258" Type="http://schemas.openxmlformats.org/officeDocument/2006/relationships/customXml" Target="../ink/ink10161.xml"/><Relationship Id="rId22" Type="http://schemas.openxmlformats.org/officeDocument/2006/relationships/customXml" Target="../ink/ink9961.xml"/><Relationship Id="rId64" Type="http://schemas.openxmlformats.org/officeDocument/2006/relationships/customXml" Target="../ink/ink9985.xml"/><Relationship Id="rId118" Type="http://schemas.openxmlformats.org/officeDocument/2006/relationships/image" Target="../media/image13500.png"/><Relationship Id="rId325" Type="http://schemas.openxmlformats.org/officeDocument/2006/relationships/customXml" Target="../ink/ink10228.xml"/><Relationship Id="rId367" Type="http://schemas.openxmlformats.org/officeDocument/2006/relationships/customXml" Target="../ink/ink10270.xml"/><Relationship Id="rId171" Type="http://schemas.openxmlformats.org/officeDocument/2006/relationships/customXml" Target="../ink/ink10074.xml"/><Relationship Id="rId227" Type="http://schemas.openxmlformats.org/officeDocument/2006/relationships/customXml" Target="../ink/ink10130.xml"/><Relationship Id="rId269" Type="http://schemas.openxmlformats.org/officeDocument/2006/relationships/customXml" Target="../ink/ink10172.xml"/><Relationship Id="rId33" Type="http://schemas.openxmlformats.org/officeDocument/2006/relationships/image" Target="../media/image4.png"/><Relationship Id="rId129" Type="http://schemas.openxmlformats.org/officeDocument/2006/relationships/customXml" Target="../ink/ink10032.xml"/><Relationship Id="rId280" Type="http://schemas.openxmlformats.org/officeDocument/2006/relationships/customXml" Target="../ink/ink10183.xml"/><Relationship Id="rId336" Type="http://schemas.openxmlformats.org/officeDocument/2006/relationships/customXml" Target="../ink/ink10239.xml"/><Relationship Id="rId75" Type="http://schemas.openxmlformats.org/officeDocument/2006/relationships/image" Target="../media/image7310.png"/><Relationship Id="rId140" Type="http://schemas.openxmlformats.org/officeDocument/2006/relationships/customXml" Target="../ink/ink10043.xml"/><Relationship Id="rId182" Type="http://schemas.openxmlformats.org/officeDocument/2006/relationships/customXml" Target="../ink/ink10085.xml"/><Relationship Id="rId378" Type="http://schemas.openxmlformats.org/officeDocument/2006/relationships/customXml" Target="../ink/ink10281.xml"/><Relationship Id="rId403" Type="http://schemas.openxmlformats.org/officeDocument/2006/relationships/customXml" Target="../ink/ink10306.xml"/><Relationship Id="rId6" Type="http://schemas.openxmlformats.org/officeDocument/2006/relationships/customXml" Target="../ink/ink9953.xml"/><Relationship Id="rId238" Type="http://schemas.openxmlformats.org/officeDocument/2006/relationships/customXml" Target="../ink/ink10141.xml"/><Relationship Id="rId291" Type="http://schemas.openxmlformats.org/officeDocument/2006/relationships/customXml" Target="../ink/ink10194.xml"/><Relationship Id="rId305" Type="http://schemas.openxmlformats.org/officeDocument/2006/relationships/customXml" Target="../ink/ink10208.xml"/><Relationship Id="rId347" Type="http://schemas.openxmlformats.org/officeDocument/2006/relationships/customXml" Target="../ink/ink10250.xml"/><Relationship Id="rId44" Type="http://schemas.openxmlformats.org/officeDocument/2006/relationships/customXml" Target="../ink/ink9972.xml"/><Relationship Id="rId86" Type="http://schemas.openxmlformats.org/officeDocument/2006/relationships/customXml" Target="../ink/ink10000.xml"/><Relationship Id="rId151" Type="http://schemas.openxmlformats.org/officeDocument/2006/relationships/customXml" Target="../ink/ink10054.xml"/><Relationship Id="rId389" Type="http://schemas.openxmlformats.org/officeDocument/2006/relationships/customXml" Target="../ink/ink10292.xml"/><Relationship Id="rId193" Type="http://schemas.openxmlformats.org/officeDocument/2006/relationships/customXml" Target="../ink/ink10096.xml"/><Relationship Id="rId207" Type="http://schemas.openxmlformats.org/officeDocument/2006/relationships/customXml" Target="../ink/ink10110.xml"/><Relationship Id="rId249" Type="http://schemas.openxmlformats.org/officeDocument/2006/relationships/customXml" Target="../ink/ink10152.xml"/><Relationship Id="rId414" Type="http://schemas.openxmlformats.org/officeDocument/2006/relationships/customXml" Target="../ink/ink10317.xml"/><Relationship Id="rId13" Type="http://schemas.openxmlformats.org/officeDocument/2006/relationships/image" Target="../media/image18621.png"/><Relationship Id="rId109" Type="http://schemas.openxmlformats.org/officeDocument/2006/relationships/image" Target="../media/image13200.png"/><Relationship Id="rId260" Type="http://schemas.openxmlformats.org/officeDocument/2006/relationships/customXml" Target="../ink/ink10163.xml"/><Relationship Id="rId316" Type="http://schemas.openxmlformats.org/officeDocument/2006/relationships/customXml" Target="../ink/ink10219.xml"/><Relationship Id="rId55" Type="http://schemas.openxmlformats.org/officeDocument/2006/relationships/image" Target="../media/image6410.png"/><Relationship Id="rId97" Type="http://schemas.openxmlformats.org/officeDocument/2006/relationships/customXml" Target="../ink/ink10009.xml"/><Relationship Id="rId120" Type="http://schemas.openxmlformats.org/officeDocument/2006/relationships/image" Target="../media/image13600.png"/><Relationship Id="rId358" Type="http://schemas.openxmlformats.org/officeDocument/2006/relationships/customXml" Target="../ink/ink10261.xml"/><Relationship Id="rId162" Type="http://schemas.openxmlformats.org/officeDocument/2006/relationships/customXml" Target="../ink/ink10065.xml"/><Relationship Id="rId218" Type="http://schemas.openxmlformats.org/officeDocument/2006/relationships/customXml" Target="../ink/ink10121.xml"/><Relationship Id="rId425" Type="http://schemas.openxmlformats.org/officeDocument/2006/relationships/customXml" Target="../ink/ink10328.xml"/><Relationship Id="rId271" Type="http://schemas.openxmlformats.org/officeDocument/2006/relationships/customXml" Target="../ink/ink10174.xml"/><Relationship Id="rId24" Type="http://schemas.openxmlformats.org/officeDocument/2006/relationships/image" Target="../media/image18670.png"/><Relationship Id="rId66" Type="http://schemas.openxmlformats.org/officeDocument/2006/relationships/customXml" Target="../ink/ink9986.xml"/><Relationship Id="rId131" Type="http://schemas.openxmlformats.org/officeDocument/2006/relationships/customXml" Target="../ink/ink10034.xml"/><Relationship Id="rId327" Type="http://schemas.openxmlformats.org/officeDocument/2006/relationships/customXml" Target="../ink/ink10230.xml"/><Relationship Id="rId369" Type="http://schemas.openxmlformats.org/officeDocument/2006/relationships/customXml" Target="../ink/ink10272.xml"/><Relationship Id="rId173" Type="http://schemas.openxmlformats.org/officeDocument/2006/relationships/customXml" Target="../ink/ink10076.xml"/><Relationship Id="rId229" Type="http://schemas.openxmlformats.org/officeDocument/2006/relationships/customXml" Target="../ink/ink10132.xml"/><Relationship Id="rId380" Type="http://schemas.openxmlformats.org/officeDocument/2006/relationships/customXml" Target="../ink/ink10283.xml"/><Relationship Id="rId240" Type="http://schemas.openxmlformats.org/officeDocument/2006/relationships/customXml" Target="../ink/ink10143.xml"/><Relationship Id="rId35" Type="http://schemas.openxmlformats.org/officeDocument/2006/relationships/image" Target="../media/image18450.png"/><Relationship Id="rId77" Type="http://schemas.openxmlformats.org/officeDocument/2006/relationships/image" Target="../media/image7410.png"/><Relationship Id="rId100" Type="http://schemas.openxmlformats.org/officeDocument/2006/relationships/image" Target="../media/image10120.png"/><Relationship Id="rId282" Type="http://schemas.openxmlformats.org/officeDocument/2006/relationships/customXml" Target="../ink/ink10185.xml"/><Relationship Id="rId338" Type="http://schemas.openxmlformats.org/officeDocument/2006/relationships/customXml" Target="../ink/ink10241.xml"/><Relationship Id="rId8" Type="http://schemas.openxmlformats.org/officeDocument/2006/relationships/customXml" Target="../ink/ink9954.xml"/><Relationship Id="rId142" Type="http://schemas.openxmlformats.org/officeDocument/2006/relationships/customXml" Target="../ink/ink10045.xml"/><Relationship Id="rId184" Type="http://schemas.openxmlformats.org/officeDocument/2006/relationships/customXml" Target="../ink/ink10087.xml"/><Relationship Id="rId391" Type="http://schemas.openxmlformats.org/officeDocument/2006/relationships/customXml" Target="../ink/ink10294.xml"/><Relationship Id="rId405" Type="http://schemas.openxmlformats.org/officeDocument/2006/relationships/customXml" Target="../ink/ink10308.xml"/><Relationship Id="rId251" Type="http://schemas.openxmlformats.org/officeDocument/2006/relationships/customXml" Target="../ink/ink10154.xml"/><Relationship Id="rId46" Type="http://schemas.openxmlformats.org/officeDocument/2006/relationships/customXml" Target="../ink/ink9973.xml"/><Relationship Id="rId293" Type="http://schemas.openxmlformats.org/officeDocument/2006/relationships/customXml" Target="../ink/ink10196.xml"/><Relationship Id="rId307" Type="http://schemas.openxmlformats.org/officeDocument/2006/relationships/customXml" Target="../ink/ink10210.xml"/><Relationship Id="rId349" Type="http://schemas.openxmlformats.org/officeDocument/2006/relationships/customXml" Target="../ink/ink10252.xml"/><Relationship Id="rId88" Type="http://schemas.openxmlformats.org/officeDocument/2006/relationships/customXml" Target="../ink/ink10002.xml"/><Relationship Id="rId111" Type="http://schemas.openxmlformats.org/officeDocument/2006/relationships/image" Target="../media/image10300.png"/><Relationship Id="rId153" Type="http://schemas.openxmlformats.org/officeDocument/2006/relationships/customXml" Target="../ink/ink10056.xml"/><Relationship Id="rId195" Type="http://schemas.openxmlformats.org/officeDocument/2006/relationships/customXml" Target="../ink/ink10098.xml"/><Relationship Id="rId209" Type="http://schemas.openxmlformats.org/officeDocument/2006/relationships/customXml" Target="../ink/ink10112.xml"/><Relationship Id="rId360" Type="http://schemas.openxmlformats.org/officeDocument/2006/relationships/customXml" Target="../ink/ink10263.xml"/><Relationship Id="rId416" Type="http://schemas.openxmlformats.org/officeDocument/2006/relationships/customXml" Target="../ink/ink10319.xml"/><Relationship Id="rId220" Type="http://schemas.openxmlformats.org/officeDocument/2006/relationships/customXml" Target="../ink/ink10123.xml"/><Relationship Id="rId15" Type="http://schemas.openxmlformats.org/officeDocument/2006/relationships/image" Target="../media/image18631.png"/><Relationship Id="rId57" Type="http://schemas.openxmlformats.org/officeDocument/2006/relationships/customXml" Target="../ink/ink9979.xml"/><Relationship Id="rId262" Type="http://schemas.openxmlformats.org/officeDocument/2006/relationships/customXml" Target="../ink/ink10165.xml"/><Relationship Id="rId318" Type="http://schemas.openxmlformats.org/officeDocument/2006/relationships/customXml" Target="../ink/ink10221.xml"/><Relationship Id="rId99" Type="http://schemas.openxmlformats.org/officeDocument/2006/relationships/customXml" Target="../ink/ink10011.xml"/><Relationship Id="rId122" Type="http://schemas.openxmlformats.org/officeDocument/2006/relationships/customXml" Target="../ink/ink10025.xml"/><Relationship Id="rId164" Type="http://schemas.openxmlformats.org/officeDocument/2006/relationships/customXml" Target="../ink/ink10067.xml"/><Relationship Id="rId371" Type="http://schemas.openxmlformats.org/officeDocument/2006/relationships/customXml" Target="../ink/ink10274.xml"/><Relationship Id="rId427" Type="http://schemas.openxmlformats.org/officeDocument/2006/relationships/image" Target="../media/image19170.png"/><Relationship Id="rId26" Type="http://schemas.openxmlformats.org/officeDocument/2006/relationships/image" Target="../media/image18680.png"/><Relationship Id="rId231" Type="http://schemas.openxmlformats.org/officeDocument/2006/relationships/customXml" Target="../ink/ink10134.xml"/><Relationship Id="rId273" Type="http://schemas.openxmlformats.org/officeDocument/2006/relationships/customXml" Target="../ink/ink10176.xml"/><Relationship Id="rId329" Type="http://schemas.openxmlformats.org/officeDocument/2006/relationships/customXml" Target="../ink/ink10232.xml"/><Relationship Id="rId68" Type="http://schemas.openxmlformats.org/officeDocument/2006/relationships/customXml" Target="../ink/ink9988.xml"/><Relationship Id="rId133" Type="http://schemas.openxmlformats.org/officeDocument/2006/relationships/customXml" Target="../ink/ink10036.xml"/><Relationship Id="rId175" Type="http://schemas.openxmlformats.org/officeDocument/2006/relationships/customXml" Target="../ink/ink10078.xml"/><Relationship Id="rId340" Type="http://schemas.openxmlformats.org/officeDocument/2006/relationships/customXml" Target="../ink/ink10243.xml"/><Relationship Id="rId200" Type="http://schemas.openxmlformats.org/officeDocument/2006/relationships/customXml" Target="../ink/ink10103.xml"/><Relationship Id="rId382" Type="http://schemas.openxmlformats.org/officeDocument/2006/relationships/customXml" Target="../ink/ink10285.xml"/><Relationship Id="rId242" Type="http://schemas.openxmlformats.org/officeDocument/2006/relationships/customXml" Target="../ink/ink10145.xml"/><Relationship Id="rId284" Type="http://schemas.openxmlformats.org/officeDocument/2006/relationships/customXml" Target="../ink/ink10187.xml"/><Relationship Id="rId37" Type="http://schemas.openxmlformats.org/officeDocument/2006/relationships/image" Target="../media/image18460.png"/><Relationship Id="rId79" Type="http://schemas.openxmlformats.org/officeDocument/2006/relationships/image" Target="../media/image12900.png"/><Relationship Id="rId102" Type="http://schemas.openxmlformats.org/officeDocument/2006/relationships/image" Target="../media/image13110.png"/><Relationship Id="rId144" Type="http://schemas.openxmlformats.org/officeDocument/2006/relationships/customXml" Target="../ink/ink10047.xml"/><Relationship Id="rId90" Type="http://schemas.openxmlformats.org/officeDocument/2006/relationships/customXml" Target="../ink/ink10004.xml"/><Relationship Id="rId186" Type="http://schemas.openxmlformats.org/officeDocument/2006/relationships/customXml" Target="../ink/ink10089.xml"/><Relationship Id="rId351" Type="http://schemas.openxmlformats.org/officeDocument/2006/relationships/customXml" Target="../ink/ink10254.xml"/><Relationship Id="rId393" Type="http://schemas.openxmlformats.org/officeDocument/2006/relationships/customXml" Target="../ink/ink10296.xml"/><Relationship Id="rId407" Type="http://schemas.openxmlformats.org/officeDocument/2006/relationships/customXml" Target="../ink/ink10310.xml"/><Relationship Id="rId211" Type="http://schemas.openxmlformats.org/officeDocument/2006/relationships/customXml" Target="../ink/ink10114.xml"/><Relationship Id="rId253" Type="http://schemas.openxmlformats.org/officeDocument/2006/relationships/customXml" Target="../ink/ink10156.xml"/><Relationship Id="rId295" Type="http://schemas.openxmlformats.org/officeDocument/2006/relationships/customXml" Target="../ink/ink10198.xml"/><Relationship Id="rId309" Type="http://schemas.openxmlformats.org/officeDocument/2006/relationships/customXml" Target="../ink/ink10212.xml"/><Relationship Id="rId48" Type="http://schemas.openxmlformats.org/officeDocument/2006/relationships/customXml" Target="../ink/ink9974.xml"/><Relationship Id="rId113" Type="http://schemas.openxmlformats.org/officeDocument/2006/relationships/customXml" Target="../ink/ink10020.xml"/><Relationship Id="rId320" Type="http://schemas.openxmlformats.org/officeDocument/2006/relationships/customXml" Target="../ink/ink10223.xml"/><Relationship Id="rId155" Type="http://schemas.openxmlformats.org/officeDocument/2006/relationships/customXml" Target="../ink/ink10058.xml"/><Relationship Id="rId197" Type="http://schemas.openxmlformats.org/officeDocument/2006/relationships/customXml" Target="../ink/ink10100.xml"/><Relationship Id="rId362" Type="http://schemas.openxmlformats.org/officeDocument/2006/relationships/customXml" Target="../ink/ink10265.xml"/><Relationship Id="rId418" Type="http://schemas.openxmlformats.org/officeDocument/2006/relationships/customXml" Target="../ink/ink10321.xml"/><Relationship Id="rId222" Type="http://schemas.openxmlformats.org/officeDocument/2006/relationships/customXml" Target="../ink/ink10125.xml"/><Relationship Id="rId264" Type="http://schemas.openxmlformats.org/officeDocument/2006/relationships/customXml" Target="../ink/ink10167.xml"/><Relationship Id="rId17" Type="http://schemas.openxmlformats.org/officeDocument/2006/relationships/image" Target="../media/image19151.png"/><Relationship Id="rId59" Type="http://schemas.openxmlformats.org/officeDocument/2006/relationships/customXml" Target="../ink/ink9981.xml"/><Relationship Id="rId124" Type="http://schemas.openxmlformats.org/officeDocument/2006/relationships/customXml" Target="../ink/ink10027.xml"/><Relationship Id="rId70" Type="http://schemas.openxmlformats.org/officeDocument/2006/relationships/customXml" Target="../ink/ink9990.xml"/><Relationship Id="rId166" Type="http://schemas.openxmlformats.org/officeDocument/2006/relationships/customXml" Target="../ink/ink10069.xml"/><Relationship Id="rId331" Type="http://schemas.openxmlformats.org/officeDocument/2006/relationships/customXml" Target="../ink/ink10234.xml"/><Relationship Id="rId373" Type="http://schemas.openxmlformats.org/officeDocument/2006/relationships/customXml" Target="../ink/ink10276.xml"/><Relationship Id="rId429" Type="http://schemas.openxmlformats.org/officeDocument/2006/relationships/customXml" Target="../ink/ink10331.xml"/></Relationships>
</file>

<file path=ppt/slides/_rels/slide4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0411.xml"/><Relationship Id="rId976" Type="http://schemas.openxmlformats.org/officeDocument/2006/relationships/customXml" Target="../ink/ink10862.xml"/><Relationship Id="rId21" Type="http://schemas.openxmlformats.org/officeDocument/2006/relationships/customXml" Target="../ink/ink10341.xml"/><Relationship Id="rId324" Type="http://schemas.openxmlformats.org/officeDocument/2006/relationships/customXml" Target="../ink/ink10602.xml"/><Relationship Id="rId531" Type="http://schemas.openxmlformats.org/officeDocument/2006/relationships/customXml" Target="../ink/ink10763.xml"/><Relationship Id="rId170" Type="http://schemas.openxmlformats.org/officeDocument/2006/relationships/customXml" Target="../ink/ink10457.xml"/><Relationship Id="rId836" Type="http://schemas.openxmlformats.org/officeDocument/2006/relationships/customXml" Target="../ink/ink10785.xml"/><Relationship Id="rId268" Type="http://schemas.openxmlformats.org/officeDocument/2006/relationships/customXml" Target="../ink/ink10546.xml"/><Relationship Id="rId475" Type="http://schemas.openxmlformats.org/officeDocument/2006/relationships/customXml" Target="../ink/ink10735.xml"/><Relationship Id="rId903" Type="http://schemas.openxmlformats.org/officeDocument/2006/relationships/image" Target="../media/image20011.png"/><Relationship Id="rId32" Type="http://schemas.openxmlformats.org/officeDocument/2006/relationships/customXml" Target="../ink/ink10347.xml"/><Relationship Id="rId128" Type="http://schemas.openxmlformats.org/officeDocument/2006/relationships/customXml" Target="../ink/ink10422.xml"/><Relationship Id="rId335" Type="http://schemas.openxmlformats.org/officeDocument/2006/relationships/customXml" Target="../ink/ink10613.xml"/><Relationship Id="rId181" Type="http://schemas.openxmlformats.org/officeDocument/2006/relationships/customXml" Target="../ink/ink10466.xml"/><Relationship Id="rId402" Type="http://schemas.openxmlformats.org/officeDocument/2006/relationships/customXml" Target="../ink/ink10680.xml"/><Relationship Id="rId847" Type="http://schemas.openxmlformats.org/officeDocument/2006/relationships/image" Target="../media/image1816.png"/><Relationship Id="rId279" Type="http://schemas.openxmlformats.org/officeDocument/2006/relationships/customXml" Target="../ink/ink10557.xml"/><Relationship Id="rId486" Type="http://schemas.openxmlformats.org/officeDocument/2006/relationships/image" Target="../media/image16020.png"/><Relationship Id="rId693" Type="http://schemas.openxmlformats.org/officeDocument/2006/relationships/image" Target="../media/image1754.png"/><Relationship Id="rId914" Type="http://schemas.openxmlformats.org/officeDocument/2006/relationships/customXml" Target="../ink/ink10824.xml"/><Relationship Id="rId43" Type="http://schemas.openxmlformats.org/officeDocument/2006/relationships/image" Target="../media/image19561.png"/><Relationship Id="rId139" Type="http://schemas.openxmlformats.org/officeDocument/2006/relationships/customXml" Target="../ink/ink10433.xml"/><Relationship Id="rId346" Type="http://schemas.openxmlformats.org/officeDocument/2006/relationships/customXml" Target="../ink/ink10624.xml"/><Relationship Id="rId192" Type="http://schemas.openxmlformats.org/officeDocument/2006/relationships/image" Target="../media/image19921.png"/><Relationship Id="rId206" Type="http://schemas.openxmlformats.org/officeDocument/2006/relationships/customXml" Target="../ink/ink10484.xml"/><Relationship Id="rId413" Type="http://schemas.openxmlformats.org/officeDocument/2006/relationships/customXml" Target="../ink/ink10691.xml"/><Relationship Id="rId858" Type="http://schemas.openxmlformats.org/officeDocument/2006/relationships/customXml" Target="../ink/ink10796.xml"/><Relationship Id="rId497" Type="http://schemas.openxmlformats.org/officeDocument/2006/relationships/customXml" Target="../ink/ink10746.xml"/><Relationship Id="rId925" Type="http://schemas.openxmlformats.org/officeDocument/2006/relationships/image" Target="../media/image20161.png"/><Relationship Id="rId357" Type="http://schemas.openxmlformats.org/officeDocument/2006/relationships/customXml" Target="../ink/ink10635.xml"/><Relationship Id="rId54" Type="http://schemas.openxmlformats.org/officeDocument/2006/relationships/image" Target="../media/image19580.png"/><Relationship Id="rId217" Type="http://schemas.openxmlformats.org/officeDocument/2006/relationships/customXml" Target="../ink/ink10495.xml"/><Relationship Id="rId869" Type="http://schemas.openxmlformats.org/officeDocument/2006/relationships/image" Target="../media/image1828.png"/><Relationship Id="rId424" Type="http://schemas.openxmlformats.org/officeDocument/2006/relationships/customXml" Target="../ink/ink10701.xml"/><Relationship Id="rId270" Type="http://schemas.openxmlformats.org/officeDocument/2006/relationships/customXml" Target="../ink/ink10548.xml"/><Relationship Id="rId936" Type="http://schemas.openxmlformats.org/officeDocument/2006/relationships/image" Target="../media/image20221.png"/><Relationship Id="rId65" Type="http://schemas.openxmlformats.org/officeDocument/2006/relationships/customXml" Target="../ink/ink10370.xml"/><Relationship Id="rId130" Type="http://schemas.openxmlformats.org/officeDocument/2006/relationships/customXml" Target="../ink/ink10424.xml"/><Relationship Id="rId368" Type="http://schemas.openxmlformats.org/officeDocument/2006/relationships/customXml" Target="../ink/ink10646.xml"/><Relationship Id="rId228" Type="http://schemas.openxmlformats.org/officeDocument/2006/relationships/customXml" Target="../ink/ink10506.xml"/><Relationship Id="rId435" Type="http://schemas.openxmlformats.org/officeDocument/2006/relationships/customXml" Target="../ink/ink10709.xml"/><Relationship Id="rId281" Type="http://schemas.openxmlformats.org/officeDocument/2006/relationships/customXml" Target="../ink/ink10559.xml"/><Relationship Id="rId502" Type="http://schemas.openxmlformats.org/officeDocument/2006/relationships/image" Target="../media/image16132.png"/><Relationship Id="rId947" Type="http://schemas.openxmlformats.org/officeDocument/2006/relationships/customXml" Target="../ink/ink10841.xml"/><Relationship Id="rId76" Type="http://schemas.openxmlformats.org/officeDocument/2006/relationships/image" Target="../media/image19660.png"/><Relationship Id="rId141" Type="http://schemas.openxmlformats.org/officeDocument/2006/relationships/customXml" Target="../ink/ink10435.xml"/><Relationship Id="rId379" Type="http://schemas.openxmlformats.org/officeDocument/2006/relationships/customXml" Target="../ink/ink10657.xml"/><Relationship Id="rId807" Type="http://schemas.openxmlformats.org/officeDocument/2006/relationships/customXml" Target="../ink/ink10770.xml"/><Relationship Id="rId7" Type="http://schemas.openxmlformats.org/officeDocument/2006/relationships/customXml" Target="../ink/ink10334.xml"/><Relationship Id="rId239" Type="http://schemas.openxmlformats.org/officeDocument/2006/relationships/customXml" Target="../ink/ink10517.xml"/><Relationship Id="rId446" Type="http://schemas.openxmlformats.org/officeDocument/2006/relationships/customXml" Target="../ink/ink10720.xml"/><Relationship Id="rId292" Type="http://schemas.openxmlformats.org/officeDocument/2006/relationships/customXml" Target="../ink/ink10570.xml"/><Relationship Id="rId306" Type="http://schemas.openxmlformats.org/officeDocument/2006/relationships/customXml" Target="../ink/ink10584.xml"/><Relationship Id="rId860" Type="http://schemas.openxmlformats.org/officeDocument/2006/relationships/customXml" Target="../ink/ink10797.xml"/><Relationship Id="rId958" Type="http://schemas.openxmlformats.org/officeDocument/2006/relationships/customXml" Target="../ink/ink10847.xml"/><Relationship Id="rId87" Type="http://schemas.openxmlformats.org/officeDocument/2006/relationships/customXml" Target="../ink/ink10387.xml"/><Relationship Id="rId513" Type="http://schemas.openxmlformats.org/officeDocument/2006/relationships/customXml" Target="../ink/ink10754.xml"/><Relationship Id="rId818" Type="http://schemas.openxmlformats.org/officeDocument/2006/relationships/image" Target="../media/image1798.png"/><Relationship Id="rId152" Type="http://schemas.openxmlformats.org/officeDocument/2006/relationships/image" Target="../media/image19791.png"/><Relationship Id="rId457" Type="http://schemas.openxmlformats.org/officeDocument/2006/relationships/customXml" Target="../ink/ink10726.xml"/><Relationship Id="rId871" Type="http://schemas.openxmlformats.org/officeDocument/2006/relationships/image" Target="../media/image1829.png"/><Relationship Id="rId969" Type="http://schemas.openxmlformats.org/officeDocument/2006/relationships/customXml" Target="../ink/ink10855.xml"/><Relationship Id="rId14" Type="http://schemas.openxmlformats.org/officeDocument/2006/relationships/image" Target="../media/image19431.png"/><Relationship Id="rId317" Type="http://schemas.openxmlformats.org/officeDocument/2006/relationships/customXml" Target="../ink/ink10595.xml"/><Relationship Id="rId524" Type="http://schemas.openxmlformats.org/officeDocument/2006/relationships/image" Target="../media/image16251.png"/><Relationship Id="rId98" Type="http://schemas.openxmlformats.org/officeDocument/2006/relationships/image" Target="../media/image19761.png"/><Relationship Id="rId163" Type="http://schemas.openxmlformats.org/officeDocument/2006/relationships/image" Target="../media/image19821.png"/><Relationship Id="rId370" Type="http://schemas.openxmlformats.org/officeDocument/2006/relationships/customXml" Target="../ink/ink10648.xml"/><Relationship Id="rId829" Type="http://schemas.openxmlformats.org/officeDocument/2006/relationships/customXml" Target="../ink/ink10781.xml"/><Relationship Id="rId230" Type="http://schemas.openxmlformats.org/officeDocument/2006/relationships/customXml" Target="../ink/ink10508.xml"/><Relationship Id="rId468" Type="http://schemas.openxmlformats.org/officeDocument/2006/relationships/image" Target="../media/image15930.png"/><Relationship Id="rId882" Type="http://schemas.openxmlformats.org/officeDocument/2006/relationships/customXml" Target="../ink/ink10808.xml"/><Relationship Id="rId25" Type="http://schemas.openxmlformats.org/officeDocument/2006/relationships/image" Target="../media/image19480.png"/><Relationship Id="rId328" Type="http://schemas.openxmlformats.org/officeDocument/2006/relationships/customXml" Target="../ink/ink10606.xml"/><Relationship Id="rId535" Type="http://schemas.openxmlformats.org/officeDocument/2006/relationships/customXml" Target="../ink/ink10765.xml"/><Relationship Id="rId174" Type="http://schemas.openxmlformats.org/officeDocument/2006/relationships/image" Target="../media/image19871.png"/><Relationship Id="rId381" Type="http://schemas.openxmlformats.org/officeDocument/2006/relationships/customXml" Target="../ink/ink10659.xml"/><Relationship Id="rId241" Type="http://schemas.openxmlformats.org/officeDocument/2006/relationships/customXml" Target="../ink/ink10519.xml"/><Relationship Id="rId479" Type="http://schemas.openxmlformats.org/officeDocument/2006/relationships/customXml" Target="../ink/ink10737.xml"/><Relationship Id="rId893" Type="http://schemas.openxmlformats.org/officeDocument/2006/relationships/image" Target="../media/image1842.png"/><Relationship Id="rId907" Type="http://schemas.openxmlformats.org/officeDocument/2006/relationships/image" Target="../media/image20031.png"/><Relationship Id="rId36" Type="http://schemas.openxmlformats.org/officeDocument/2006/relationships/image" Target="../media/image19550.png"/><Relationship Id="rId339" Type="http://schemas.openxmlformats.org/officeDocument/2006/relationships/customXml" Target="../ink/ink10617.xml"/><Relationship Id="rId101" Type="http://schemas.openxmlformats.org/officeDocument/2006/relationships/customXml" Target="../ink/ink10395.xml"/><Relationship Id="rId185" Type="http://schemas.openxmlformats.org/officeDocument/2006/relationships/customXml" Target="../ink/ink10469.xml"/><Relationship Id="rId406" Type="http://schemas.openxmlformats.org/officeDocument/2006/relationships/customXml" Target="../ink/ink10684.xml"/><Relationship Id="rId960" Type="http://schemas.openxmlformats.org/officeDocument/2006/relationships/customXml" Target="../ink/ink10849.xml"/><Relationship Id="rId392" Type="http://schemas.openxmlformats.org/officeDocument/2006/relationships/customXml" Target="../ink/ink10670.xml"/><Relationship Id="rId820" Type="http://schemas.openxmlformats.org/officeDocument/2006/relationships/image" Target="../media/image1799.png"/><Relationship Id="rId918" Type="http://schemas.openxmlformats.org/officeDocument/2006/relationships/customXml" Target="../ink/ink10826.xml"/><Relationship Id="rId252" Type="http://schemas.openxmlformats.org/officeDocument/2006/relationships/customXml" Target="../ink/ink10530.xml"/><Relationship Id="rId47" Type="http://schemas.openxmlformats.org/officeDocument/2006/relationships/customXml" Target="../ink/ink10357.xml"/><Relationship Id="rId112" Type="http://schemas.openxmlformats.org/officeDocument/2006/relationships/customXml" Target="../ink/ink10406.xml"/><Relationship Id="rId971" Type="http://schemas.openxmlformats.org/officeDocument/2006/relationships/customXml" Target="../ink/ink10857.xml"/><Relationship Id="rId196" Type="http://schemas.openxmlformats.org/officeDocument/2006/relationships/customXml" Target="../ink/ink10476.xml"/><Relationship Id="rId417" Type="http://schemas.openxmlformats.org/officeDocument/2006/relationships/customXml" Target="../ink/ink10695.xml"/><Relationship Id="rId831" Type="http://schemas.openxmlformats.org/officeDocument/2006/relationships/customXml" Target="../ink/ink10782.xml"/><Relationship Id="rId263" Type="http://schemas.openxmlformats.org/officeDocument/2006/relationships/customXml" Target="../ink/ink10541.xml"/><Relationship Id="rId470" Type="http://schemas.openxmlformats.org/officeDocument/2006/relationships/image" Target="../media/image15940.png"/><Relationship Id="rId929" Type="http://schemas.openxmlformats.org/officeDocument/2006/relationships/image" Target="../media/image20181.png"/><Relationship Id="rId58" Type="http://schemas.openxmlformats.org/officeDocument/2006/relationships/customXml" Target="../ink/ink10366.xml"/><Relationship Id="rId123" Type="http://schemas.openxmlformats.org/officeDocument/2006/relationships/customXml" Target="../ink/ink10417.xml"/><Relationship Id="rId330" Type="http://schemas.openxmlformats.org/officeDocument/2006/relationships/customXml" Target="../ink/ink10608.xml"/><Relationship Id="rId982" Type="http://schemas.openxmlformats.org/officeDocument/2006/relationships/customXml" Target="../ink/ink10868.xml"/><Relationship Id="rId428" Type="http://schemas.openxmlformats.org/officeDocument/2006/relationships/customXml" Target="../ink/ink10704.xml"/><Relationship Id="rId842" Type="http://schemas.openxmlformats.org/officeDocument/2006/relationships/customXml" Target="../ink/ink10788.xml"/><Relationship Id="rId274" Type="http://schemas.openxmlformats.org/officeDocument/2006/relationships/customXml" Target="../ink/ink10552.xml"/><Relationship Id="rId481" Type="http://schemas.openxmlformats.org/officeDocument/2006/relationships/customXml" Target="../ink/ink10738.xml"/><Relationship Id="rId69" Type="http://schemas.openxmlformats.org/officeDocument/2006/relationships/customXml" Target="../ink/ink10374.xml"/><Relationship Id="rId134" Type="http://schemas.openxmlformats.org/officeDocument/2006/relationships/customXml" Target="../ink/ink10428.xml"/><Relationship Id="rId341" Type="http://schemas.openxmlformats.org/officeDocument/2006/relationships/customXml" Target="../ink/ink10619.xml"/><Relationship Id="rId439" Type="http://schemas.openxmlformats.org/officeDocument/2006/relationships/customXml" Target="../ink/ink10713.xml"/><Relationship Id="rId201" Type="http://schemas.openxmlformats.org/officeDocument/2006/relationships/image" Target="../media/image19951.png"/><Relationship Id="rId285" Type="http://schemas.openxmlformats.org/officeDocument/2006/relationships/customXml" Target="../ink/ink10563.xml"/><Relationship Id="rId506" Type="http://schemas.openxmlformats.org/officeDocument/2006/relationships/image" Target="../media/image16151.png"/><Relationship Id="rId853" Type="http://schemas.openxmlformats.org/officeDocument/2006/relationships/image" Target="../media/image1819.png"/><Relationship Id="rId492" Type="http://schemas.openxmlformats.org/officeDocument/2006/relationships/image" Target="../media/image16050.png"/><Relationship Id="rId920" Type="http://schemas.openxmlformats.org/officeDocument/2006/relationships/customXml" Target="../ink/ink10827.xml"/><Relationship Id="rId145" Type="http://schemas.openxmlformats.org/officeDocument/2006/relationships/image" Target="../media/image19781.png"/><Relationship Id="rId352" Type="http://schemas.openxmlformats.org/officeDocument/2006/relationships/customXml" Target="../ink/ink10630.xml"/><Relationship Id="rId212" Type="http://schemas.openxmlformats.org/officeDocument/2006/relationships/customXml" Target="../ink/ink10490.xml"/><Relationship Id="rId864" Type="http://schemas.openxmlformats.org/officeDocument/2006/relationships/customXml" Target="../ink/ink10799.xml"/><Relationship Id="rId296" Type="http://schemas.openxmlformats.org/officeDocument/2006/relationships/customXml" Target="../ink/ink10574.xml"/><Relationship Id="rId517" Type="http://schemas.openxmlformats.org/officeDocument/2006/relationships/customXml" Target="../ink/ink10756.xml"/><Relationship Id="rId931" Type="http://schemas.openxmlformats.org/officeDocument/2006/relationships/image" Target="../media/image20191.png"/><Relationship Id="rId60" Type="http://schemas.openxmlformats.org/officeDocument/2006/relationships/customXml" Target="../ink/ink10367.xml"/><Relationship Id="rId156" Type="http://schemas.openxmlformats.org/officeDocument/2006/relationships/customXml" Target="../ink/ink10447.xml"/><Relationship Id="rId363" Type="http://schemas.openxmlformats.org/officeDocument/2006/relationships/customXml" Target="../ink/ink10641.xml"/><Relationship Id="rId223" Type="http://schemas.openxmlformats.org/officeDocument/2006/relationships/customXml" Target="../ink/ink10501.xml"/><Relationship Id="rId430" Type="http://schemas.openxmlformats.org/officeDocument/2006/relationships/customXml" Target="../ink/ink10705.xml"/><Relationship Id="rId875" Type="http://schemas.openxmlformats.org/officeDocument/2006/relationships/image" Target="../media/image1832.png"/><Relationship Id="rId18" Type="http://schemas.openxmlformats.org/officeDocument/2006/relationships/image" Target="../media/image19450.png"/><Relationship Id="rId528" Type="http://schemas.openxmlformats.org/officeDocument/2006/relationships/image" Target="../media/image16271.png"/><Relationship Id="rId942" Type="http://schemas.openxmlformats.org/officeDocument/2006/relationships/image" Target="../media/image20251.png"/><Relationship Id="rId167" Type="http://schemas.openxmlformats.org/officeDocument/2006/relationships/image" Target="../media/image19841.png"/><Relationship Id="rId374" Type="http://schemas.openxmlformats.org/officeDocument/2006/relationships/customXml" Target="../ink/ink10652.xml"/><Relationship Id="rId71" Type="http://schemas.openxmlformats.org/officeDocument/2006/relationships/customXml" Target="../ink/ink10376.xml"/><Relationship Id="rId234" Type="http://schemas.openxmlformats.org/officeDocument/2006/relationships/customXml" Target="../ink/ink10512.xml"/><Relationship Id="rId886" Type="http://schemas.openxmlformats.org/officeDocument/2006/relationships/customXml" Target="../ink/ink10810.xml"/><Relationship Id="rId2" Type="http://schemas.openxmlformats.org/officeDocument/2006/relationships/image" Target="../media/image254.png"/><Relationship Id="rId29" Type="http://schemas.openxmlformats.org/officeDocument/2006/relationships/image" Target="../media/image19520.png"/><Relationship Id="rId441" Type="http://schemas.openxmlformats.org/officeDocument/2006/relationships/customXml" Target="../ink/ink10715.xml"/><Relationship Id="rId539" Type="http://schemas.openxmlformats.org/officeDocument/2006/relationships/customXml" Target="../ink/ink10767.xml"/><Relationship Id="rId178" Type="http://schemas.openxmlformats.org/officeDocument/2006/relationships/customXml" Target="../ink/ink10463.xml"/><Relationship Id="rId301" Type="http://schemas.openxmlformats.org/officeDocument/2006/relationships/customXml" Target="../ink/ink10579.xml"/><Relationship Id="rId953" Type="http://schemas.openxmlformats.org/officeDocument/2006/relationships/customXml" Target="../ink/ink10844.xml"/><Relationship Id="rId82" Type="http://schemas.openxmlformats.org/officeDocument/2006/relationships/image" Target="../media/image19680.png"/><Relationship Id="rId203" Type="http://schemas.openxmlformats.org/officeDocument/2006/relationships/customXml" Target="../ink/ink10481.xml"/><Relationship Id="rId385" Type="http://schemas.openxmlformats.org/officeDocument/2006/relationships/customXml" Target="../ink/ink10663.xml"/><Relationship Id="rId813" Type="http://schemas.openxmlformats.org/officeDocument/2006/relationships/customXml" Target="../ink/ink10773.xml"/><Relationship Id="rId855" Type="http://schemas.openxmlformats.org/officeDocument/2006/relationships/image" Target="../media/image1821.png"/><Relationship Id="rId245" Type="http://schemas.openxmlformats.org/officeDocument/2006/relationships/customXml" Target="../ink/ink10523.xml"/><Relationship Id="rId287" Type="http://schemas.openxmlformats.org/officeDocument/2006/relationships/customXml" Target="../ink/ink10565.xml"/><Relationship Id="rId410" Type="http://schemas.openxmlformats.org/officeDocument/2006/relationships/customXml" Target="../ink/ink10688.xml"/><Relationship Id="rId452" Type="http://schemas.openxmlformats.org/officeDocument/2006/relationships/image" Target="../media/image15850.png"/><Relationship Id="rId494" Type="http://schemas.openxmlformats.org/officeDocument/2006/relationships/image" Target="../media/image16060.png"/><Relationship Id="rId508" Type="http://schemas.openxmlformats.org/officeDocument/2006/relationships/image" Target="../media/image16161.png"/><Relationship Id="rId897" Type="http://schemas.openxmlformats.org/officeDocument/2006/relationships/image" Target="../media/image19971.png"/><Relationship Id="rId922" Type="http://schemas.openxmlformats.org/officeDocument/2006/relationships/customXml" Target="../ink/ink10828.xml"/><Relationship Id="rId105" Type="http://schemas.openxmlformats.org/officeDocument/2006/relationships/customXml" Target="../ink/ink10399.xml"/><Relationship Id="rId147" Type="http://schemas.openxmlformats.org/officeDocument/2006/relationships/customXml" Target="../ink/ink10440.xml"/><Relationship Id="rId312" Type="http://schemas.openxmlformats.org/officeDocument/2006/relationships/customXml" Target="../ink/ink10590.xml"/><Relationship Id="rId354" Type="http://schemas.openxmlformats.org/officeDocument/2006/relationships/customXml" Target="../ink/ink10632.xml"/><Relationship Id="rId964" Type="http://schemas.openxmlformats.org/officeDocument/2006/relationships/customXml" Target="../ink/ink10852.xml"/><Relationship Id="rId51" Type="http://schemas.openxmlformats.org/officeDocument/2006/relationships/customXml" Target="../ink/ink10361.xml"/><Relationship Id="rId93" Type="http://schemas.openxmlformats.org/officeDocument/2006/relationships/customXml" Target="../ink/ink10391.xml"/><Relationship Id="rId189" Type="http://schemas.openxmlformats.org/officeDocument/2006/relationships/customXml" Target="../ink/ink10472.xml"/><Relationship Id="rId396" Type="http://schemas.openxmlformats.org/officeDocument/2006/relationships/customXml" Target="../ink/ink10674.xml"/><Relationship Id="rId824" Type="http://schemas.openxmlformats.org/officeDocument/2006/relationships/image" Target="../media/image1802.png"/><Relationship Id="rId866" Type="http://schemas.openxmlformats.org/officeDocument/2006/relationships/customXml" Target="../ink/ink10800.xml"/><Relationship Id="rId214" Type="http://schemas.openxmlformats.org/officeDocument/2006/relationships/customXml" Target="../ink/ink10492.xml"/><Relationship Id="rId256" Type="http://schemas.openxmlformats.org/officeDocument/2006/relationships/customXml" Target="../ink/ink10534.xml"/><Relationship Id="rId298" Type="http://schemas.openxmlformats.org/officeDocument/2006/relationships/customXml" Target="../ink/ink10576.xml"/><Relationship Id="rId421" Type="http://schemas.openxmlformats.org/officeDocument/2006/relationships/customXml" Target="../ink/ink10699.xml"/><Relationship Id="rId463" Type="http://schemas.openxmlformats.org/officeDocument/2006/relationships/customXml" Target="../ink/ink10729.xml"/><Relationship Id="rId519" Type="http://schemas.openxmlformats.org/officeDocument/2006/relationships/customXml" Target="../ink/ink10757.xml"/><Relationship Id="rId116" Type="http://schemas.openxmlformats.org/officeDocument/2006/relationships/customXml" Target="../ink/ink10410.xml"/><Relationship Id="rId158" Type="http://schemas.openxmlformats.org/officeDocument/2006/relationships/customXml" Target="../ink/ink10449.xml"/><Relationship Id="rId323" Type="http://schemas.openxmlformats.org/officeDocument/2006/relationships/customXml" Target="../ink/ink10601.xml"/><Relationship Id="rId530" Type="http://schemas.openxmlformats.org/officeDocument/2006/relationships/image" Target="../media/image16281.png"/><Relationship Id="rId933" Type="http://schemas.openxmlformats.org/officeDocument/2006/relationships/customXml" Target="../ink/ink10834.xml"/><Relationship Id="rId975" Type="http://schemas.openxmlformats.org/officeDocument/2006/relationships/customXml" Target="../ink/ink10861.xml"/><Relationship Id="rId20" Type="http://schemas.openxmlformats.org/officeDocument/2006/relationships/image" Target="../media/image19460.png"/><Relationship Id="rId62" Type="http://schemas.openxmlformats.org/officeDocument/2006/relationships/image" Target="../media/image19630.png"/><Relationship Id="rId365" Type="http://schemas.openxmlformats.org/officeDocument/2006/relationships/customXml" Target="../ink/ink10643.xml"/><Relationship Id="rId835" Type="http://schemas.openxmlformats.org/officeDocument/2006/relationships/image" Target="../media/image1807.png"/><Relationship Id="rId225" Type="http://schemas.openxmlformats.org/officeDocument/2006/relationships/customXml" Target="../ink/ink10503.xml"/><Relationship Id="rId267" Type="http://schemas.openxmlformats.org/officeDocument/2006/relationships/customXml" Target="../ink/ink10545.xml"/><Relationship Id="rId432" Type="http://schemas.openxmlformats.org/officeDocument/2006/relationships/customXml" Target="../ink/ink10706.xml"/><Relationship Id="rId474" Type="http://schemas.openxmlformats.org/officeDocument/2006/relationships/image" Target="../media/image15960.png"/><Relationship Id="rId877" Type="http://schemas.openxmlformats.org/officeDocument/2006/relationships/image" Target="../media/image1833.png"/><Relationship Id="rId127" Type="http://schemas.openxmlformats.org/officeDocument/2006/relationships/customXml" Target="../ink/ink10421.xml"/><Relationship Id="rId902" Type="http://schemas.openxmlformats.org/officeDocument/2006/relationships/customXml" Target="../ink/ink10818.xml"/><Relationship Id="rId944" Type="http://schemas.openxmlformats.org/officeDocument/2006/relationships/image" Target="../media/image20261.png"/><Relationship Id="rId31" Type="http://schemas.openxmlformats.org/officeDocument/2006/relationships/image" Target="../media/image19530.png"/><Relationship Id="rId73" Type="http://schemas.openxmlformats.org/officeDocument/2006/relationships/customXml" Target="../ink/ink10377.xml"/><Relationship Id="rId169" Type="http://schemas.openxmlformats.org/officeDocument/2006/relationships/image" Target="../media/image19851.png"/><Relationship Id="rId334" Type="http://schemas.openxmlformats.org/officeDocument/2006/relationships/customXml" Target="../ink/ink10612.xml"/><Relationship Id="rId376" Type="http://schemas.openxmlformats.org/officeDocument/2006/relationships/customXml" Target="../ink/ink10654.xml"/><Relationship Id="rId541" Type="http://schemas.openxmlformats.org/officeDocument/2006/relationships/customXml" Target="../ink/ink10768.xml"/><Relationship Id="rId804" Type="http://schemas.openxmlformats.org/officeDocument/2006/relationships/image" Target="../media/image1791.png"/><Relationship Id="rId4" Type="http://schemas.openxmlformats.org/officeDocument/2006/relationships/image" Target="../media/image19351.png"/><Relationship Id="rId180" Type="http://schemas.openxmlformats.org/officeDocument/2006/relationships/customXml" Target="../ink/ink10465.xml"/><Relationship Id="rId236" Type="http://schemas.openxmlformats.org/officeDocument/2006/relationships/customXml" Target="../ink/ink10514.xml"/><Relationship Id="rId278" Type="http://schemas.openxmlformats.org/officeDocument/2006/relationships/customXml" Target="../ink/ink10556.xml"/><Relationship Id="rId401" Type="http://schemas.openxmlformats.org/officeDocument/2006/relationships/customXml" Target="../ink/ink10679.xml"/><Relationship Id="rId443" Type="http://schemas.openxmlformats.org/officeDocument/2006/relationships/customXml" Target="../ink/ink10717.xml"/><Relationship Id="rId846" Type="http://schemas.openxmlformats.org/officeDocument/2006/relationships/customXml" Target="../ink/ink10790.xml"/><Relationship Id="rId888" Type="http://schemas.openxmlformats.org/officeDocument/2006/relationships/customXml" Target="../ink/ink10811.xml"/><Relationship Id="rId303" Type="http://schemas.openxmlformats.org/officeDocument/2006/relationships/customXml" Target="../ink/ink10581.xml"/><Relationship Id="rId485" Type="http://schemas.openxmlformats.org/officeDocument/2006/relationships/customXml" Target="../ink/ink10740.xml"/><Relationship Id="rId913" Type="http://schemas.openxmlformats.org/officeDocument/2006/relationships/image" Target="../media/image20071.png"/><Relationship Id="rId955" Type="http://schemas.openxmlformats.org/officeDocument/2006/relationships/customXml" Target="../ink/ink10845.xml"/><Relationship Id="rId42" Type="http://schemas.openxmlformats.org/officeDocument/2006/relationships/customXml" Target="../ink/ink10354.xml"/><Relationship Id="rId84" Type="http://schemas.openxmlformats.org/officeDocument/2006/relationships/image" Target="../media/image19690.png"/><Relationship Id="rId138" Type="http://schemas.openxmlformats.org/officeDocument/2006/relationships/customXml" Target="../ink/ink10432.xml"/><Relationship Id="rId345" Type="http://schemas.openxmlformats.org/officeDocument/2006/relationships/customXml" Target="../ink/ink10623.xml"/><Relationship Id="rId387" Type="http://schemas.openxmlformats.org/officeDocument/2006/relationships/customXml" Target="../ink/ink10665.xml"/><Relationship Id="rId510" Type="http://schemas.openxmlformats.org/officeDocument/2006/relationships/image" Target="../media/image16171.png"/><Relationship Id="rId815" Type="http://schemas.openxmlformats.org/officeDocument/2006/relationships/customXml" Target="../ink/ink10774.xml"/><Relationship Id="rId191" Type="http://schemas.openxmlformats.org/officeDocument/2006/relationships/customXml" Target="../ink/ink10473.xml"/><Relationship Id="rId205" Type="http://schemas.openxmlformats.org/officeDocument/2006/relationships/customXml" Target="../ink/ink10483.xml"/><Relationship Id="rId247" Type="http://schemas.openxmlformats.org/officeDocument/2006/relationships/customXml" Target="../ink/ink10525.xml"/><Relationship Id="rId412" Type="http://schemas.openxmlformats.org/officeDocument/2006/relationships/customXml" Target="../ink/ink10690.xml"/><Relationship Id="rId857" Type="http://schemas.openxmlformats.org/officeDocument/2006/relationships/image" Target="../media/image1822.png"/><Relationship Id="rId899" Type="http://schemas.openxmlformats.org/officeDocument/2006/relationships/image" Target="../media/image19981.png"/><Relationship Id="rId107" Type="http://schemas.openxmlformats.org/officeDocument/2006/relationships/customXml" Target="../ink/ink10401.xml"/><Relationship Id="rId289" Type="http://schemas.openxmlformats.org/officeDocument/2006/relationships/customXml" Target="../ink/ink10567.xml"/><Relationship Id="rId454" Type="http://schemas.openxmlformats.org/officeDocument/2006/relationships/image" Target="../media/image15860.png"/><Relationship Id="rId496" Type="http://schemas.openxmlformats.org/officeDocument/2006/relationships/image" Target="../media/image16070.png"/><Relationship Id="rId924" Type="http://schemas.openxmlformats.org/officeDocument/2006/relationships/customXml" Target="../ink/ink10829.xml"/><Relationship Id="rId966" Type="http://schemas.openxmlformats.org/officeDocument/2006/relationships/customXml" Target="../ink/ink10853.xml"/><Relationship Id="rId11" Type="http://schemas.openxmlformats.org/officeDocument/2006/relationships/customXml" Target="../ink/ink10336.xml"/><Relationship Id="rId53" Type="http://schemas.openxmlformats.org/officeDocument/2006/relationships/customXml" Target="../ink/ink10363.xml"/><Relationship Id="rId149" Type="http://schemas.openxmlformats.org/officeDocument/2006/relationships/customXml" Target="../ink/ink10442.xml"/><Relationship Id="rId314" Type="http://schemas.openxmlformats.org/officeDocument/2006/relationships/customXml" Target="../ink/ink10592.xml"/><Relationship Id="rId356" Type="http://schemas.openxmlformats.org/officeDocument/2006/relationships/customXml" Target="../ink/ink10634.xml"/><Relationship Id="rId398" Type="http://schemas.openxmlformats.org/officeDocument/2006/relationships/customXml" Target="../ink/ink10676.xml"/><Relationship Id="rId521" Type="http://schemas.openxmlformats.org/officeDocument/2006/relationships/customXml" Target="../ink/ink10758.xml"/><Relationship Id="rId95" Type="http://schemas.openxmlformats.org/officeDocument/2006/relationships/customXml" Target="../ink/ink10392.xml"/><Relationship Id="rId160" Type="http://schemas.openxmlformats.org/officeDocument/2006/relationships/customXml" Target="../ink/ink10451.xml"/><Relationship Id="rId216" Type="http://schemas.openxmlformats.org/officeDocument/2006/relationships/customXml" Target="../ink/ink10494.xml"/><Relationship Id="rId423" Type="http://schemas.openxmlformats.org/officeDocument/2006/relationships/image" Target="../media/image19961.png"/><Relationship Id="rId826" Type="http://schemas.openxmlformats.org/officeDocument/2006/relationships/image" Target="../media/image1803.png"/><Relationship Id="rId868" Type="http://schemas.openxmlformats.org/officeDocument/2006/relationships/customXml" Target="../ink/ink10801.xml"/><Relationship Id="rId258" Type="http://schemas.openxmlformats.org/officeDocument/2006/relationships/customXml" Target="../ink/ink10536.xml"/><Relationship Id="rId465" Type="http://schemas.openxmlformats.org/officeDocument/2006/relationships/customXml" Target="../ink/ink10730.xml"/><Relationship Id="rId935" Type="http://schemas.openxmlformats.org/officeDocument/2006/relationships/customXml" Target="../ink/ink10835.xml"/><Relationship Id="rId22" Type="http://schemas.openxmlformats.org/officeDocument/2006/relationships/image" Target="../media/image19470.png"/><Relationship Id="rId64" Type="http://schemas.openxmlformats.org/officeDocument/2006/relationships/image" Target="../media/image19640.png"/><Relationship Id="rId118" Type="http://schemas.openxmlformats.org/officeDocument/2006/relationships/customXml" Target="../ink/ink10412.xml"/><Relationship Id="rId325" Type="http://schemas.openxmlformats.org/officeDocument/2006/relationships/customXml" Target="../ink/ink10603.xml"/><Relationship Id="rId367" Type="http://schemas.openxmlformats.org/officeDocument/2006/relationships/customXml" Target="../ink/ink10645.xml"/><Relationship Id="rId532" Type="http://schemas.openxmlformats.org/officeDocument/2006/relationships/image" Target="../media/image16291.png"/><Relationship Id="rId977" Type="http://schemas.openxmlformats.org/officeDocument/2006/relationships/customXml" Target="../ink/ink10863.xml"/><Relationship Id="rId171" Type="http://schemas.openxmlformats.org/officeDocument/2006/relationships/customXml" Target="../ink/ink10458.xml"/><Relationship Id="rId227" Type="http://schemas.openxmlformats.org/officeDocument/2006/relationships/customXml" Target="../ink/ink10505.xml"/><Relationship Id="rId837" Type="http://schemas.openxmlformats.org/officeDocument/2006/relationships/image" Target="../media/image1808.png"/><Relationship Id="rId879" Type="http://schemas.openxmlformats.org/officeDocument/2006/relationships/image" Target="../media/image1834.png"/><Relationship Id="rId269" Type="http://schemas.openxmlformats.org/officeDocument/2006/relationships/customXml" Target="../ink/ink10547.xml"/><Relationship Id="rId434" Type="http://schemas.openxmlformats.org/officeDocument/2006/relationships/customXml" Target="../ink/ink10708.xml"/><Relationship Id="rId476" Type="http://schemas.openxmlformats.org/officeDocument/2006/relationships/image" Target="../media/image15970.png"/><Relationship Id="rId890" Type="http://schemas.openxmlformats.org/officeDocument/2006/relationships/customXml" Target="../ink/ink10812.xml"/><Relationship Id="rId904" Type="http://schemas.openxmlformats.org/officeDocument/2006/relationships/customXml" Target="../ink/ink10819.xml"/><Relationship Id="rId33" Type="http://schemas.openxmlformats.org/officeDocument/2006/relationships/image" Target="../media/image19540.png"/><Relationship Id="rId129" Type="http://schemas.openxmlformats.org/officeDocument/2006/relationships/customXml" Target="../ink/ink10423.xml"/><Relationship Id="rId280" Type="http://schemas.openxmlformats.org/officeDocument/2006/relationships/customXml" Target="../ink/ink10558.xml"/><Relationship Id="rId336" Type="http://schemas.openxmlformats.org/officeDocument/2006/relationships/customXml" Target="../ink/ink10614.xml"/><Relationship Id="rId501" Type="http://schemas.openxmlformats.org/officeDocument/2006/relationships/customXml" Target="../ink/ink10748.xml"/><Relationship Id="rId946" Type="http://schemas.openxmlformats.org/officeDocument/2006/relationships/image" Target="../media/image20271.png"/><Relationship Id="rId75" Type="http://schemas.openxmlformats.org/officeDocument/2006/relationships/customXml" Target="../ink/ink10379.xml"/><Relationship Id="rId140" Type="http://schemas.openxmlformats.org/officeDocument/2006/relationships/customXml" Target="../ink/ink10434.xml"/><Relationship Id="rId182" Type="http://schemas.openxmlformats.org/officeDocument/2006/relationships/image" Target="../media/image19881.png"/><Relationship Id="rId378" Type="http://schemas.openxmlformats.org/officeDocument/2006/relationships/customXml" Target="../ink/ink10656.xml"/><Relationship Id="rId403" Type="http://schemas.openxmlformats.org/officeDocument/2006/relationships/customXml" Target="../ink/ink10681.xml"/><Relationship Id="rId806" Type="http://schemas.openxmlformats.org/officeDocument/2006/relationships/image" Target="../media/image1792.png"/><Relationship Id="rId848" Type="http://schemas.openxmlformats.org/officeDocument/2006/relationships/customXml" Target="../ink/ink10791.xml"/><Relationship Id="rId6" Type="http://schemas.openxmlformats.org/officeDocument/2006/relationships/image" Target="../media/image19361.png"/><Relationship Id="rId238" Type="http://schemas.openxmlformats.org/officeDocument/2006/relationships/customXml" Target="../ink/ink10516.xml"/><Relationship Id="rId445" Type="http://schemas.openxmlformats.org/officeDocument/2006/relationships/customXml" Target="../ink/ink10719.xml"/><Relationship Id="rId487" Type="http://schemas.openxmlformats.org/officeDocument/2006/relationships/customXml" Target="../ink/ink10741.xml"/><Relationship Id="rId915" Type="http://schemas.openxmlformats.org/officeDocument/2006/relationships/image" Target="../media/image20081.png"/><Relationship Id="rId291" Type="http://schemas.openxmlformats.org/officeDocument/2006/relationships/customXml" Target="../ink/ink10569.xml"/><Relationship Id="rId305" Type="http://schemas.openxmlformats.org/officeDocument/2006/relationships/customXml" Target="../ink/ink10583.xml"/><Relationship Id="rId347" Type="http://schemas.openxmlformats.org/officeDocument/2006/relationships/customXml" Target="../ink/ink10625.xml"/><Relationship Id="rId512" Type="http://schemas.openxmlformats.org/officeDocument/2006/relationships/image" Target="../media/image16181.png"/><Relationship Id="rId957" Type="http://schemas.openxmlformats.org/officeDocument/2006/relationships/image" Target="../media/image15231.png"/><Relationship Id="rId44" Type="http://schemas.openxmlformats.org/officeDocument/2006/relationships/customXml" Target="../ink/ink10355.xml"/><Relationship Id="rId86" Type="http://schemas.openxmlformats.org/officeDocument/2006/relationships/customXml" Target="../ink/ink10386.xml"/><Relationship Id="rId151" Type="http://schemas.openxmlformats.org/officeDocument/2006/relationships/customXml" Target="../ink/ink10444.xml"/><Relationship Id="rId389" Type="http://schemas.openxmlformats.org/officeDocument/2006/relationships/customXml" Target="../ink/ink10667.xml"/><Relationship Id="rId817" Type="http://schemas.openxmlformats.org/officeDocument/2006/relationships/customXml" Target="../ink/ink10775.xml"/><Relationship Id="rId859" Type="http://schemas.openxmlformats.org/officeDocument/2006/relationships/image" Target="../media/image1823.png"/><Relationship Id="rId193" Type="http://schemas.openxmlformats.org/officeDocument/2006/relationships/customXml" Target="../ink/ink10474.xml"/><Relationship Id="rId207" Type="http://schemas.openxmlformats.org/officeDocument/2006/relationships/customXml" Target="../ink/ink10485.xml"/><Relationship Id="rId249" Type="http://schemas.openxmlformats.org/officeDocument/2006/relationships/customXml" Target="../ink/ink10527.xml"/><Relationship Id="rId414" Type="http://schemas.openxmlformats.org/officeDocument/2006/relationships/customXml" Target="../ink/ink10692.xml"/><Relationship Id="rId456" Type="http://schemas.openxmlformats.org/officeDocument/2006/relationships/image" Target="../media/image15870.png"/><Relationship Id="rId498" Type="http://schemas.openxmlformats.org/officeDocument/2006/relationships/image" Target="../media/image16081.png"/><Relationship Id="rId870" Type="http://schemas.openxmlformats.org/officeDocument/2006/relationships/customXml" Target="../ink/ink10802.xml"/><Relationship Id="rId13" Type="http://schemas.openxmlformats.org/officeDocument/2006/relationships/customXml" Target="../ink/ink10337.xml"/><Relationship Id="rId109" Type="http://schemas.openxmlformats.org/officeDocument/2006/relationships/customXml" Target="../ink/ink10403.xml"/><Relationship Id="rId260" Type="http://schemas.openxmlformats.org/officeDocument/2006/relationships/customXml" Target="../ink/ink10538.xml"/><Relationship Id="rId316" Type="http://schemas.openxmlformats.org/officeDocument/2006/relationships/customXml" Target="../ink/ink10594.xml"/><Relationship Id="rId523" Type="http://schemas.openxmlformats.org/officeDocument/2006/relationships/customXml" Target="../ink/ink10759.xml"/><Relationship Id="rId926" Type="http://schemas.openxmlformats.org/officeDocument/2006/relationships/customXml" Target="../ink/ink10830.xml"/><Relationship Id="rId968" Type="http://schemas.openxmlformats.org/officeDocument/2006/relationships/image" Target="../media/image20460.png"/><Relationship Id="rId55" Type="http://schemas.openxmlformats.org/officeDocument/2006/relationships/customXml" Target="../ink/ink10364.xml"/><Relationship Id="rId97" Type="http://schemas.openxmlformats.org/officeDocument/2006/relationships/customXml" Target="../ink/ink10393.xml"/><Relationship Id="rId120" Type="http://schemas.openxmlformats.org/officeDocument/2006/relationships/customXml" Target="../ink/ink10414.xml"/><Relationship Id="rId358" Type="http://schemas.openxmlformats.org/officeDocument/2006/relationships/customXml" Target="../ink/ink10636.xml"/><Relationship Id="rId828" Type="http://schemas.openxmlformats.org/officeDocument/2006/relationships/image" Target="../media/image1804.png"/><Relationship Id="rId162" Type="http://schemas.openxmlformats.org/officeDocument/2006/relationships/customXml" Target="../ink/ink10453.xml"/><Relationship Id="rId218" Type="http://schemas.openxmlformats.org/officeDocument/2006/relationships/customXml" Target="../ink/ink10496.xml"/><Relationship Id="rId425" Type="http://schemas.openxmlformats.org/officeDocument/2006/relationships/customXml" Target="../ink/ink10702.xml"/><Relationship Id="rId467" Type="http://schemas.openxmlformats.org/officeDocument/2006/relationships/customXml" Target="../ink/ink10731.xml"/><Relationship Id="rId271" Type="http://schemas.openxmlformats.org/officeDocument/2006/relationships/customXml" Target="../ink/ink10549.xml"/><Relationship Id="rId881" Type="http://schemas.openxmlformats.org/officeDocument/2006/relationships/image" Target="../media/image1835.png"/><Relationship Id="rId937" Type="http://schemas.openxmlformats.org/officeDocument/2006/relationships/customXml" Target="../ink/ink10836.xml"/><Relationship Id="rId979" Type="http://schemas.openxmlformats.org/officeDocument/2006/relationships/customXml" Target="../ink/ink10865.xml"/><Relationship Id="rId24" Type="http://schemas.openxmlformats.org/officeDocument/2006/relationships/customXml" Target="../ink/ink10343.xml"/><Relationship Id="rId66" Type="http://schemas.openxmlformats.org/officeDocument/2006/relationships/customXml" Target="../ink/ink10371.xml"/><Relationship Id="rId131" Type="http://schemas.openxmlformats.org/officeDocument/2006/relationships/customXml" Target="../ink/ink10425.xml"/><Relationship Id="rId327" Type="http://schemas.openxmlformats.org/officeDocument/2006/relationships/customXml" Target="../ink/ink10605.xml"/><Relationship Id="rId369" Type="http://schemas.openxmlformats.org/officeDocument/2006/relationships/customXml" Target="../ink/ink10647.xml"/><Relationship Id="rId534" Type="http://schemas.openxmlformats.org/officeDocument/2006/relationships/image" Target="../media/image16302.png"/><Relationship Id="rId839" Type="http://schemas.openxmlformats.org/officeDocument/2006/relationships/image" Target="../media/image1809.png"/><Relationship Id="rId173" Type="http://schemas.openxmlformats.org/officeDocument/2006/relationships/customXml" Target="../ink/ink10459.xml"/><Relationship Id="rId229" Type="http://schemas.openxmlformats.org/officeDocument/2006/relationships/customXml" Target="../ink/ink10507.xml"/><Relationship Id="rId380" Type="http://schemas.openxmlformats.org/officeDocument/2006/relationships/customXml" Target="../ink/ink10658.xml"/><Relationship Id="rId436" Type="http://schemas.openxmlformats.org/officeDocument/2006/relationships/customXml" Target="../ink/ink10710.xml"/><Relationship Id="rId240" Type="http://schemas.openxmlformats.org/officeDocument/2006/relationships/customXml" Target="../ink/ink10518.xml"/><Relationship Id="rId478" Type="http://schemas.openxmlformats.org/officeDocument/2006/relationships/image" Target="../media/image15980.png"/><Relationship Id="rId850" Type="http://schemas.openxmlformats.org/officeDocument/2006/relationships/customXml" Target="../ink/ink10792.xml"/><Relationship Id="rId892" Type="http://schemas.openxmlformats.org/officeDocument/2006/relationships/customXml" Target="../ink/ink10813.xml"/><Relationship Id="rId906" Type="http://schemas.openxmlformats.org/officeDocument/2006/relationships/customXml" Target="../ink/ink10820.xml"/><Relationship Id="rId948" Type="http://schemas.openxmlformats.org/officeDocument/2006/relationships/image" Target="../media/image20281.png"/><Relationship Id="rId35" Type="http://schemas.openxmlformats.org/officeDocument/2006/relationships/customXml" Target="../ink/ink10348.xml"/><Relationship Id="rId77" Type="http://schemas.openxmlformats.org/officeDocument/2006/relationships/customXml" Target="../ink/ink10380.xml"/><Relationship Id="rId100" Type="http://schemas.openxmlformats.org/officeDocument/2006/relationships/image" Target="../media/image19771.png"/><Relationship Id="rId282" Type="http://schemas.openxmlformats.org/officeDocument/2006/relationships/customXml" Target="../ink/ink10560.xml"/><Relationship Id="rId338" Type="http://schemas.openxmlformats.org/officeDocument/2006/relationships/customXml" Target="../ink/ink10616.xml"/><Relationship Id="rId503" Type="http://schemas.openxmlformats.org/officeDocument/2006/relationships/customXml" Target="../ink/ink10749.xml"/><Relationship Id="rId808" Type="http://schemas.openxmlformats.org/officeDocument/2006/relationships/image" Target="../media/image1793.png"/><Relationship Id="rId8" Type="http://schemas.openxmlformats.org/officeDocument/2006/relationships/image" Target="../media/image19380.png"/><Relationship Id="rId142" Type="http://schemas.openxmlformats.org/officeDocument/2006/relationships/customXml" Target="../ink/ink10436.xml"/><Relationship Id="rId184" Type="http://schemas.openxmlformats.org/officeDocument/2006/relationships/customXml" Target="../ink/ink10468.xml"/><Relationship Id="rId391" Type="http://schemas.openxmlformats.org/officeDocument/2006/relationships/customXml" Target="../ink/ink10669.xml"/><Relationship Id="rId405" Type="http://schemas.openxmlformats.org/officeDocument/2006/relationships/customXml" Target="../ink/ink10683.xml"/><Relationship Id="rId447" Type="http://schemas.openxmlformats.org/officeDocument/2006/relationships/customXml" Target="../ink/ink10721.xml"/><Relationship Id="rId251" Type="http://schemas.openxmlformats.org/officeDocument/2006/relationships/customXml" Target="../ink/ink10529.xml"/><Relationship Id="rId489" Type="http://schemas.openxmlformats.org/officeDocument/2006/relationships/customXml" Target="../ink/ink10742.xml"/><Relationship Id="rId861" Type="http://schemas.openxmlformats.org/officeDocument/2006/relationships/image" Target="../media/image1824.png"/><Relationship Id="rId917" Type="http://schemas.openxmlformats.org/officeDocument/2006/relationships/image" Target="../media/image20091.png"/><Relationship Id="rId959" Type="http://schemas.openxmlformats.org/officeDocument/2006/relationships/customXml" Target="../ink/ink10848.xml"/><Relationship Id="rId46" Type="http://schemas.openxmlformats.org/officeDocument/2006/relationships/image" Target="../media/image19570.png"/><Relationship Id="rId293" Type="http://schemas.openxmlformats.org/officeDocument/2006/relationships/customXml" Target="../ink/ink10571.xml"/><Relationship Id="rId307" Type="http://schemas.openxmlformats.org/officeDocument/2006/relationships/customXml" Target="../ink/ink10585.xml"/><Relationship Id="rId349" Type="http://schemas.openxmlformats.org/officeDocument/2006/relationships/customXml" Target="../ink/ink10627.xml"/><Relationship Id="rId514" Type="http://schemas.openxmlformats.org/officeDocument/2006/relationships/image" Target="../media/image16191.png"/><Relationship Id="rId88" Type="http://schemas.openxmlformats.org/officeDocument/2006/relationships/customXml" Target="../ink/ink10388.xml"/><Relationship Id="rId111" Type="http://schemas.openxmlformats.org/officeDocument/2006/relationships/customXml" Target="../ink/ink10405.xml"/><Relationship Id="rId153" Type="http://schemas.openxmlformats.org/officeDocument/2006/relationships/customXml" Target="../ink/ink10445.xml"/><Relationship Id="rId195" Type="http://schemas.openxmlformats.org/officeDocument/2006/relationships/customXml" Target="../ink/ink10475.xml"/><Relationship Id="rId209" Type="http://schemas.openxmlformats.org/officeDocument/2006/relationships/customXml" Target="../ink/ink10487.xml"/><Relationship Id="rId360" Type="http://schemas.openxmlformats.org/officeDocument/2006/relationships/customXml" Target="../ink/ink10638.xml"/><Relationship Id="rId416" Type="http://schemas.openxmlformats.org/officeDocument/2006/relationships/customXml" Target="../ink/ink10694.xml"/><Relationship Id="rId819" Type="http://schemas.openxmlformats.org/officeDocument/2006/relationships/customXml" Target="../ink/ink10776.xml"/><Relationship Id="rId970" Type="http://schemas.openxmlformats.org/officeDocument/2006/relationships/customXml" Target="../ink/ink10856.xml"/><Relationship Id="rId220" Type="http://schemas.openxmlformats.org/officeDocument/2006/relationships/customXml" Target="../ink/ink10498.xml"/><Relationship Id="rId458" Type="http://schemas.openxmlformats.org/officeDocument/2006/relationships/image" Target="../media/image15880.png"/><Relationship Id="rId830" Type="http://schemas.openxmlformats.org/officeDocument/2006/relationships/image" Target="../media/image1805.png"/><Relationship Id="rId872" Type="http://schemas.openxmlformats.org/officeDocument/2006/relationships/customXml" Target="../ink/ink10803.xml"/><Relationship Id="rId928" Type="http://schemas.openxmlformats.org/officeDocument/2006/relationships/customXml" Target="../ink/ink10831.xml"/><Relationship Id="rId15" Type="http://schemas.openxmlformats.org/officeDocument/2006/relationships/customXml" Target="../ink/ink10338.xml"/><Relationship Id="rId57" Type="http://schemas.openxmlformats.org/officeDocument/2006/relationships/customXml" Target="../ink/ink10365.xml"/><Relationship Id="rId262" Type="http://schemas.openxmlformats.org/officeDocument/2006/relationships/customXml" Target="../ink/ink10540.xml"/><Relationship Id="rId318" Type="http://schemas.openxmlformats.org/officeDocument/2006/relationships/customXml" Target="../ink/ink10596.xml"/><Relationship Id="rId525" Type="http://schemas.openxmlformats.org/officeDocument/2006/relationships/customXml" Target="../ink/ink10760.xml"/><Relationship Id="rId99" Type="http://schemas.openxmlformats.org/officeDocument/2006/relationships/customXml" Target="../ink/ink10394.xml"/><Relationship Id="rId122" Type="http://schemas.openxmlformats.org/officeDocument/2006/relationships/customXml" Target="../ink/ink10416.xml"/><Relationship Id="rId164" Type="http://schemas.openxmlformats.org/officeDocument/2006/relationships/customXml" Target="../ink/ink10454.xml"/><Relationship Id="rId371" Type="http://schemas.openxmlformats.org/officeDocument/2006/relationships/customXml" Target="../ink/ink10649.xml"/><Relationship Id="rId981" Type="http://schemas.openxmlformats.org/officeDocument/2006/relationships/customXml" Target="../ink/ink10867.xml"/><Relationship Id="rId427" Type="http://schemas.openxmlformats.org/officeDocument/2006/relationships/image" Target="../media/image15430.png"/><Relationship Id="rId469" Type="http://schemas.openxmlformats.org/officeDocument/2006/relationships/customXml" Target="../ink/ink10732.xml"/><Relationship Id="rId841" Type="http://schemas.openxmlformats.org/officeDocument/2006/relationships/image" Target="../media/image1813.png"/><Relationship Id="rId883" Type="http://schemas.openxmlformats.org/officeDocument/2006/relationships/image" Target="../media/image1836.png"/><Relationship Id="rId26" Type="http://schemas.openxmlformats.org/officeDocument/2006/relationships/customXml" Target="../ink/ink10344.xml"/><Relationship Id="rId231" Type="http://schemas.openxmlformats.org/officeDocument/2006/relationships/customXml" Target="../ink/ink10509.xml"/><Relationship Id="rId273" Type="http://schemas.openxmlformats.org/officeDocument/2006/relationships/customXml" Target="../ink/ink10551.xml"/><Relationship Id="rId329" Type="http://schemas.openxmlformats.org/officeDocument/2006/relationships/customXml" Target="../ink/ink10607.xml"/><Relationship Id="rId480" Type="http://schemas.openxmlformats.org/officeDocument/2006/relationships/image" Target="../media/image15990.png"/><Relationship Id="rId536" Type="http://schemas.openxmlformats.org/officeDocument/2006/relationships/image" Target="../media/image16312.png"/><Relationship Id="rId939" Type="http://schemas.openxmlformats.org/officeDocument/2006/relationships/customXml" Target="../ink/ink10837.xml"/><Relationship Id="rId68" Type="http://schemas.openxmlformats.org/officeDocument/2006/relationships/customXml" Target="../ink/ink10373.xml"/><Relationship Id="rId133" Type="http://schemas.openxmlformats.org/officeDocument/2006/relationships/customXml" Target="../ink/ink10427.xml"/><Relationship Id="rId175" Type="http://schemas.openxmlformats.org/officeDocument/2006/relationships/customXml" Target="../ink/ink10460.xml"/><Relationship Id="rId340" Type="http://schemas.openxmlformats.org/officeDocument/2006/relationships/customXml" Target="../ink/ink10618.xml"/><Relationship Id="rId950" Type="http://schemas.openxmlformats.org/officeDocument/2006/relationships/image" Target="../media/image20291.png"/><Relationship Id="rId200" Type="http://schemas.openxmlformats.org/officeDocument/2006/relationships/customXml" Target="../ink/ink10479.xml"/><Relationship Id="rId382" Type="http://schemas.openxmlformats.org/officeDocument/2006/relationships/customXml" Target="../ink/ink10660.xml"/><Relationship Id="rId438" Type="http://schemas.openxmlformats.org/officeDocument/2006/relationships/customXml" Target="../ink/ink10712.xml"/><Relationship Id="rId810" Type="http://schemas.openxmlformats.org/officeDocument/2006/relationships/image" Target="../media/image1794.png"/><Relationship Id="rId852" Type="http://schemas.openxmlformats.org/officeDocument/2006/relationships/customXml" Target="../ink/ink10793.xml"/><Relationship Id="rId908" Type="http://schemas.openxmlformats.org/officeDocument/2006/relationships/customXml" Target="../ink/ink10821.xml"/><Relationship Id="rId242" Type="http://schemas.openxmlformats.org/officeDocument/2006/relationships/customXml" Target="../ink/ink10520.xml"/><Relationship Id="rId284" Type="http://schemas.openxmlformats.org/officeDocument/2006/relationships/customXml" Target="../ink/ink10562.xml"/><Relationship Id="rId491" Type="http://schemas.openxmlformats.org/officeDocument/2006/relationships/customXml" Target="../ink/ink10743.xml"/><Relationship Id="rId505" Type="http://schemas.openxmlformats.org/officeDocument/2006/relationships/customXml" Target="../ink/ink10750.xml"/><Relationship Id="rId894" Type="http://schemas.openxmlformats.org/officeDocument/2006/relationships/customXml" Target="../ink/ink10814.xml"/><Relationship Id="rId37" Type="http://schemas.openxmlformats.org/officeDocument/2006/relationships/customXml" Target="../ink/ink10349.xml"/><Relationship Id="rId79" Type="http://schemas.openxmlformats.org/officeDocument/2006/relationships/customXml" Target="../ink/ink10382.xml"/><Relationship Id="rId102" Type="http://schemas.openxmlformats.org/officeDocument/2006/relationships/customXml" Target="../ink/ink10396.xml"/><Relationship Id="rId144" Type="http://schemas.openxmlformats.org/officeDocument/2006/relationships/customXml" Target="../ink/ink10438.xml"/><Relationship Id="rId961" Type="http://schemas.openxmlformats.org/officeDocument/2006/relationships/customXml" Target="../ink/ink10850.xml"/><Relationship Id="rId90" Type="http://schemas.openxmlformats.org/officeDocument/2006/relationships/customXml" Target="../ink/ink10389.xml"/><Relationship Id="rId186" Type="http://schemas.openxmlformats.org/officeDocument/2006/relationships/image" Target="../media/image19891.png"/><Relationship Id="rId351" Type="http://schemas.openxmlformats.org/officeDocument/2006/relationships/customXml" Target="../ink/ink10629.xml"/><Relationship Id="rId393" Type="http://schemas.openxmlformats.org/officeDocument/2006/relationships/customXml" Target="../ink/ink10671.xml"/><Relationship Id="rId407" Type="http://schemas.openxmlformats.org/officeDocument/2006/relationships/customXml" Target="../ink/ink10685.xml"/><Relationship Id="rId449" Type="http://schemas.openxmlformats.org/officeDocument/2006/relationships/customXml" Target="../ink/ink10722.xml"/><Relationship Id="rId821" Type="http://schemas.openxmlformats.org/officeDocument/2006/relationships/customXml" Target="../ink/ink10777.xml"/><Relationship Id="rId863" Type="http://schemas.openxmlformats.org/officeDocument/2006/relationships/image" Target="../media/image1825.png"/><Relationship Id="rId211" Type="http://schemas.openxmlformats.org/officeDocument/2006/relationships/customXml" Target="../ink/ink10489.xml"/><Relationship Id="rId253" Type="http://schemas.openxmlformats.org/officeDocument/2006/relationships/customXml" Target="../ink/ink10531.xml"/><Relationship Id="rId295" Type="http://schemas.openxmlformats.org/officeDocument/2006/relationships/customXml" Target="../ink/ink10573.xml"/><Relationship Id="rId309" Type="http://schemas.openxmlformats.org/officeDocument/2006/relationships/customXml" Target="../ink/ink10587.xml"/><Relationship Id="rId460" Type="http://schemas.openxmlformats.org/officeDocument/2006/relationships/image" Target="../media/image15890.png"/><Relationship Id="rId516" Type="http://schemas.openxmlformats.org/officeDocument/2006/relationships/image" Target="../media/image16214.png"/><Relationship Id="rId919" Type="http://schemas.openxmlformats.org/officeDocument/2006/relationships/image" Target="../media/image20131.png"/><Relationship Id="rId48" Type="http://schemas.openxmlformats.org/officeDocument/2006/relationships/customXml" Target="../ink/ink10358.xml"/><Relationship Id="rId113" Type="http://schemas.openxmlformats.org/officeDocument/2006/relationships/customXml" Target="../ink/ink10407.xml"/><Relationship Id="rId320" Type="http://schemas.openxmlformats.org/officeDocument/2006/relationships/customXml" Target="../ink/ink10598.xml"/><Relationship Id="rId930" Type="http://schemas.openxmlformats.org/officeDocument/2006/relationships/customXml" Target="../ink/ink10832.xml"/><Relationship Id="rId972" Type="http://schemas.openxmlformats.org/officeDocument/2006/relationships/customXml" Target="../ink/ink10858.xml"/><Relationship Id="rId155" Type="http://schemas.openxmlformats.org/officeDocument/2006/relationships/image" Target="../media/image19812.png"/><Relationship Id="rId197" Type="http://schemas.openxmlformats.org/officeDocument/2006/relationships/customXml" Target="../ink/ink10477.xml"/><Relationship Id="rId362" Type="http://schemas.openxmlformats.org/officeDocument/2006/relationships/customXml" Target="../ink/ink10640.xml"/><Relationship Id="rId418" Type="http://schemas.openxmlformats.org/officeDocument/2006/relationships/customXml" Target="../ink/ink10696.xml"/><Relationship Id="rId832" Type="http://schemas.openxmlformats.org/officeDocument/2006/relationships/image" Target="../media/image1806.png"/><Relationship Id="rId222" Type="http://schemas.openxmlformats.org/officeDocument/2006/relationships/customXml" Target="../ink/ink10500.xml"/><Relationship Id="rId264" Type="http://schemas.openxmlformats.org/officeDocument/2006/relationships/customXml" Target="../ink/ink10542.xml"/><Relationship Id="rId471" Type="http://schemas.openxmlformats.org/officeDocument/2006/relationships/customXml" Target="../ink/ink10733.xml"/><Relationship Id="rId874" Type="http://schemas.openxmlformats.org/officeDocument/2006/relationships/customXml" Target="../ink/ink10804.xml"/><Relationship Id="rId17" Type="http://schemas.openxmlformats.org/officeDocument/2006/relationships/customXml" Target="../ink/ink10339.xml"/><Relationship Id="rId59" Type="http://schemas.openxmlformats.org/officeDocument/2006/relationships/image" Target="../media/image19620.png"/><Relationship Id="rId124" Type="http://schemas.openxmlformats.org/officeDocument/2006/relationships/customXml" Target="../ink/ink10418.xml"/><Relationship Id="rId527" Type="http://schemas.openxmlformats.org/officeDocument/2006/relationships/customXml" Target="../ink/ink10761.xml"/><Relationship Id="rId941" Type="http://schemas.openxmlformats.org/officeDocument/2006/relationships/customXml" Target="../ink/ink10838.xml"/><Relationship Id="rId983" Type="http://schemas.openxmlformats.org/officeDocument/2006/relationships/customXml" Target="../ink/ink10869.xml"/><Relationship Id="rId70" Type="http://schemas.openxmlformats.org/officeDocument/2006/relationships/customXml" Target="../ink/ink10375.xml"/><Relationship Id="rId166" Type="http://schemas.openxmlformats.org/officeDocument/2006/relationships/customXml" Target="../ink/ink10455.xml"/><Relationship Id="rId331" Type="http://schemas.openxmlformats.org/officeDocument/2006/relationships/customXml" Target="../ink/ink10609.xml"/><Relationship Id="rId373" Type="http://schemas.openxmlformats.org/officeDocument/2006/relationships/customXml" Target="../ink/ink10651.xml"/><Relationship Id="rId429" Type="http://schemas.openxmlformats.org/officeDocument/2006/relationships/image" Target="../media/image15440.png"/><Relationship Id="rId1" Type="http://schemas.openxmlformats.org/officeDocument/2006/relationships/slideLayout" Target="../slideLayouts/slideLayout1.xml"/><Relationship Id="rId233" Type="http://schemas.openxmlformats.org/officeDocument/2006/relationships/customXml" Target="../ink/ink10511.xml"/><Relationship Id="rId440" Type="http://schemas.openxmlformats.org/officeDocument/2006/relationships/customXml" Target="../ink/ink10714.xml"/><Relationship Id="rId843" Type="http://schemas.openxmlformats.org/officeDocument/2006/relationships/image" Target="../media/image1814.png"/><Relationship Id="rId885" Type="http://schemas.openxmlformats.org/officeDocument/2006/relationships/image" Target="../media/image1837.png"/><Relationship Id="rId28" Type="http://schemas.openxmlformats.org/officeDocument/2006/relationships/customXml" Target="../ink/ink10345.xml"/><Relationship Id="rId275" Type="http://schemas.openxmlformats.org/officeDocument/2006/relationships/customXml" Target="../ink/ink10553.xml"/><Relationship Id="rId300" Type="http://schemas.openxmlformats.org/officeDocument/2006/relationships/customXml" Target="../ink/ink10578.xml"/><Relationship Id="rId482" Type="http://schemas.openxmlformats.org/officeDocument/2006/relationships/image" Target="../media/image16001.png"/><Relationship Id="rId538" Type="http://schemas.openxmlformats.org/officeDocument/2006/relationships/image" Target="../media/image16321.png"/><Relationship Id="rId910" Type="http://schemas.openxmlformats.org/officeDocument/2006/relationships/customXml" Target="../ink/ink10822.xml"/><Relationship Id="rId952" Type="http://schemas.openxmlformats.org/officeDocument/2006/relationships/image" Target="../media/image15212.png"/><Relationship Id="rId81" Type="http://schemas.openxmlformats.org/officeDocument/2006/relationships/customXml" Target="../ink/ink10383.xml"/><Relationship Id="rId135" Type="http://schemas.openxmlformats.org/officeDocument/2006/relationships/customXml" Target="../ink/ink10429.xml"/><Relationship Id="rId177" Type="http://schemas.openxmlformats.org/officeDocument/2006/relationships/customXml" Target="../ink/ink10462.xml"/><Relationship Id="rId342" Type="http://schemas.openxmlformats.org/officeDocument/2006/relationships/customXml" Target="../ink/ink10620.xml"/><Relationship Id="rId384" Type="http://schemas.openxmlformats.org/officeDocument/2006/relationships/customXml" Target="../ink/ink10662.xml"/><Relationship Id="rId812" Type="http://schemas.openxmlformats.org/officeDocument/2006/relationships/image" Target="../media/image1795.png"/><Relationship Id="rId202" Type="http://schemas.openxmlformats.org/officeDocument/2006/relationships/customXml" Target="../ink/ink10480.xml"/><Relationship Id="rId244" Type="http://schemas.openxmlformats.org/officeDocument/2006/relationships/customXml" Target="../ink/ink10522.xml"/><Relationship Id="rId854" Type="http://schemas.openxmlformats.org/officeDocument/2006/relationships/customXml" Target="../ink/ink10794.xml"/><Relationship Id="rId896" Type="http://schemas.openxmlformats.org/officeDocument/2006/relationships/customXml" Target="../ink/ink10815.xml"/><Relationship Id="rId39" Type="http://schemas.openxmlformats.org/officeDocument/2006/relationships/customXml" Target="../ink/ink10351.xml"/><Relationship Id="rId286" Type="http://schemas.openxmlformats.org/officeDocument/2006/relationships/customXml" Target="../ink/ink10564.xml"/><Relationship Id="rId451" Type="http://schemas.openxmlformats.org/officeDocument/2006/relationships/customXml" Target="../ink/ink10723.xml"/><Relationship Id="rId493" Type="http://schemas.openxmlformats.org/officeDocument/2006/relationships/customXml" Target="../ink/ink10744.xml"/><Relationship Id="rId507" Type="http://schemas.openxmlformats.org/officeDocument/2006/relationships/customXml" Target="../ink/ink10751.xml"/><Relationship Id="rId921" Type="http://schemas.openxmlformats.org/officeDocument/2006/relationships/image" Target="../media/image20141.png"/><Relationship Id="rId50" Type="http://schemas.openxmlformats.org/officeDocument/2006/relationships/customXml" Target="../ink/ink10360.xml"/><Relationship Id="rId104" Type="http://schemas.openxmlformats.org/officeDocument/2006/relationships/customXml" Target="../ink/ink10398.xml"/><Relationship Id="rId146" Type="http://schemas.openxmlformats.org/officeDocument/2006/relationships/customXml" Target="../ink/ink10439.xml"/><Relationship Id="rId188" Type="http://schemas.openxmlformats.org/officeDocument/2006/relationships/customXml" Target="../ink/ink10471.xml"/><Relationship Id="rId311" Type="http://schemas.openxmlformats.org/officeDocument/2006/relationships/customXml" Target="../ink/ink10589.xml"/><Relationship Id="rId353" Type="http://schemas.openxmlformats.org/officeDocument/2006/relationships/customXml" Target="../ink/ink10631.xml"/><Relationship Id="rId395" Type="http://schemas.openxmlformats.org/officeDocument/2006/relationships/customXml" Target="../ink/ink10673.xml"/><Relationship Id="rId409" Type="http://schemas.openxmlformats.org/officeDocument/2006/relationships/customXml" Target="../ink/ink10687.xml"/><Relationship Id="rId963" Type="http://schemas.openxmlformats.org/officeDocument/2006/relationships/image" Target="../media/image20312.png"/><Relationship Id="rId92" Type="http://schemas.openxmlformats.org/officeDocument/2006/relationships/customXml" Target="../ink/ink10390.xml"/><Relationship Id="rId213" Type="http://schemas.openxmlformats.org/officeDocument/2006/relationships/customXml" Target="../ink/ink10491.xml"/><Relationship Id="rId420" Type="http://schemas.openxmlformats.org/officeDocument/2006/relationships/customXml" Target="../ink/ink10698.xml"/><Relationship Id="rId823" Type="http://schemas.openxmlformats.org/officeDocument/2006/relationships/customXml" Target="../ink/ink10778.xml"/><Relationship Id="rId865" Type="http://schemas.openxmlformats.org/officeDocument/2006/relationships/image" Target="../media/image1826.png"/><Relationship Id="rId255" Type="http://schemas.openxmlformats.org/officeDocument/2006/relationships/customXml" Target="../ink/ink10533.xml"/><Relationship Id="rId297" Type="http://schemas.openxmlformats.org/officeDocument/2006/relationships/customXml" Target="../ink/ink10575.xml"/><Relationship Id="rId462" Type="http://schemas.openxmlformats.org/officeDocument/2006/relationships/image" Target="../media/image15900.png"/><Relationship Id="rId518" Type="http://schemas.openxmlformats.org/officeDocument/2006/relationships/image" Target="../media/image16221.png"/><Relationship Id="rId932" Type="http://schemas.openxmlformats.org/officeDocument/2006/relationships/customXml" Target="../ink/ink10833.xml"/><Relationship Id="rId115" Type="http://schemas.openxmlformats.org/officeDocument/2006/relationships/customXml" Target="../ink/ink10409.xml"/><Relationship Id="rId157" Type="http://schemas.openxmlformats.org/officeDocument/2006/relationships/customXml" Target="../ink/ink10448.xml"/><Relationship Id="rId322" Type="http://schemas.openxmlformats.org/officeDocument/2006/relationships/customXml" Target="../ink/ink10600.xml"/><Relationship Id="rId364" Type="http://schemas.openxmlformats.org/officeDocument/2006/relationships/customXml" Target="../ink/ink10642.xml"/><Relationship Id="rId974" Type="http://schemas.openxmlformats.org/officeDocument/2006/relationships/customXml" Target="../ink/ink10860.xml"/><Relationship Id="rId61" Type="http://schemas.openxmlformats.org/officeDocument/2006/relationships/customXml" Target="../ink/ink10368.xml"/><Relationship Id="rId199" Type="http://schemas.openxmlformats.org/officeDocument/2006/relationships/image" Target="../media/image19941.png"/><Relationship Id="rId834" Type="http://schemas.openxmlformats.org/officeDocument/2006/relationships/customXml" Target="../ink/ink10784.xml"/><Relationship Id="rId876" Type="http://schemas.openxmlformats.org/officeDocument/2006/relationships/customXml" Target="../ink/ink10805.xml"/><Relationship Id="rId19" Type="http://schemas.openxmlformats.org/officeDocument/2006/relationships/customXml" Target="../ink/ink10340.xml"/><Relationship Id="rId224" Type="http://schemas.openxmlformats.org/officeDocument/2006/relationships/customXml" Target="../ink/ink10502.xml"/><Relationship Id="rId266" Type="http://schemas.openxmlformats.org/officeDocument/2006/relationships/customXml" Target="../ink/ink10544.xml"/><Relationship Id="rId431" Type="http://schemas.openxmlformats.org/officeDocument/2006/relationships/image" Target="../media/image15450.png"/><Relationship Id="rId473" Type="http://schemas.openxmlformats.org/officeDocument/2006/relationships/customXml" Target="../ink/ink10734.xml"/><Relationship Id="rId529" Type="http://schemas.openxmlformats.org/officeDocument/2006/relationships/customXml" Target="../ink/ink10762.xml"/><Relationship Id="rId901" Type="http://schemas.openxmlformats.org/officeDocument/2006/relationships/image" Target="../media/image19991.png"/><Relationship Id="rId30" Type="http://schemas.openxmlformats.org/officeDocument/2006/relationships/customXml" Target="../ink/ink10346.xml"/><Relationship Id="rId126" Type="http://schemas.openxmlformats.org/officeDocument/2006/relationships/customXml" Target="../ink/ink10420.xml"/><Relationship Id="rId168" Type="http://schemas.openxmlformats.org/officeDocument/2006/relationships/customXml" Target="../ink/ink10456.xml"/><Relationship Id="rId333" Type="http://schemas.openxmlformats.org/officeDocument/2006/relationships/customXml" Target="../ink/ink10611.xml"/><Relationship Id="rId540" Type="http://schemas.openxmlformats.org/officeDocument/2006/relationships/image" Target="../media/image16331.png"/><Relationship Id="rId943" Type="http://schemas.openxmlformats.org/officeDocument/2006/relationships/customXml" Target="../ink/ink10839.xml"/><Relationship Id="rId985" Type="http://schemas.openxmlformats.org/officeDocument/2006/relationships/image" Target="../media/image3.png"/><Relationship Id="rId72" Type="http://schemas.openxmlformats.org/officeDocument/2006/relationships/image" Target="../media/image19650.png"/><Relationship Id="rId375" Type="http://schemas.openxmlformats.org/officeDocument/2006/relationships/customXml" Target="../ink/ink10653.xml"/><Relationship Id="rId845" Type="http://schemas.openxmlformats.org/officeDocument/2006/relationships/image" Target="../media/image1815.png"/><Relationship Id="rId3" Type="http://schemas.openxmlformats.org/officeDocument/2006/relationships/customXml" Target="../ink/ink10332.xml"/><Relationship Id="rId235" Type="http://schemas.openxmlformats.org/officeDocument/2006/relationships/customXml" Target="../ink/ink10513.xml"/><Relationship Id="rId277" Type="http://schemas.openxmlformats.org/officeDocument/2006/relationships/customXml" Target="../ink/ink10555.xml"/><Relationship Id="rId400" Type="http://schemas.openxmlformats.org/officeDocument/2006/relationships/customXml" Target="../ink/ink10678.xml"/><Relationship Id="rId442" Type="http://schemas.openxmlformats.org/officeDocument/2006/relationships/customXml" Target="../ink/ink10716.xml"/><Relationship Id="rId484" Type="http://schemas.openxmlformats.org/officeDocument/2006/relationships/image" Target="../media/image16011.png"/><Relationship Id="rId887" Type="http://schemas.openxmlformats.org/officeDocument/2006/relationships/image" Target="../media/image1838.png"/><Relationship Id="rId137" Type="http://schemas.openxmlformats.org/officeDocument/2006/relationships/customXml" Target="../ink/ink10431.xml"/><Relationship Id="rId302" Type="http://schemas.openxmlformats.org/officeDocument/2006/relationships/customXml" Target="../ink/ink10580.xml"/><Relationship Id="rId344" Type="http://schemas.openxmlformats.org/officeDocument/2006/relationships/customXml" Target="../ink/ink10622.xml"/><Relationship Id="rId912" Type="http://schemas.openxmlformats.org/officeDocument/2006/relationships/customXml" Target="../ink/ink10823.xml"/><Relationship Id="rId954" Type="http://schemas.openxmlformats.org/officeDocument/2006/relationships/image" Target="../media/image15221.png"/><Relationship Id="rId41" Type="http://schemas.openxmlformats.org/officeDocument/2006/relationships/customXml" Target="../ink/ink10353.xml"/><Relationship Id="rId83" Type="http://schemas.openxmlformats.org/officeDocument/2006/relationships/customXml" Target="../ink/ink10384.xml"/><Relationship Id="rId179" Type="http://schemas.openxmlformats.org/officeDocument/2006/relationships/customXml" Target="../ink/ink10464.xml"/><Relationship Id="rId386" Type="http://schemas.openxmlformats.org/officeDocument/2006/relationships/customXml" Target="../ink/ink10664.xml"/><Relationship Id="rId814" Type="http://schemas.openxmlformats.org/officeDocument/2006/relationships/image" Target="../media/image1796.png"/><Relationship Id="rId856" Type="http://schemas.openxmlformats.org/officeDocument/2006/relationships/customXml" Target="../ink/ink10795.xml"/><Relationship Id="rId190" Type="http://schemas.openxmlformats.org/officeDocument/2006/relationships/image" Target="../media/image19912.png"/><Relationship Id="rId204" Type="http://schemas.openxmlformats.org/officeDocument/2006/relationships/customXml" Target="../ink/ink10482.xml"/><Relationship Id="rId246" Type="http://schemas.openxmlformats.org/officeDocument/2006/relationships/customXml" Target="../ink/ink10524.xml"/><Relationship Id="rId288" Type="http://schemas.openxmlformats.org/officeDocument/2006/relationships/customXml" Target="../ink/ink10566.xml"/><Relationship Id="rId411" Type="http://schemas.openxmlformats.org/officeDocument/2006/relationships/customXml" Target="../ink/ink10689.xml"/><Relationship Id="rId453" Type="http://schemas.openxmlformats.org/officeDocument/2006/relationships/customXml" Target="../ink/ink10724.xml"/><Relationship Id="rId509" Type="http://schemas.openxmlformats.org/officeDocument/2006/relationships/customXml" Target="../ink/ink10752.xml"/><Relationship Id="rId898" Type="http://schemas.openxmlformats.org/officeDocument/2006/relationships/customXml" Target="../ink/ink10816.xml"/><Relationship Id="rId106" Type="http://schemas.openxmlformats.org/officeDocument/2006/relationships/customXml" Target="../ink/ink10400.xml"/><Relationship Id="rId313" Type="http://schemas.openxmlformats.org/officeDocument/2006/relationships/customXml" Target="../ink/ink10591.xml"/><Relationship Id="rId495" Type="http://schemas.openxmlformats.org/officeDocument/2006/relationships/customXml" Target="../ink/ink10745.xml"/><Relationship Id="rId923" Type="http://schemas.openxmlformats.org/officeDocument/2006/relationships/image" Target="../media/image20151.png"/><Relationship Id="rId965" Type="http://schemas.openxmlformats.org/officeDocument/2006/relationships/image" Target="../media/image20321.png"/><Relationship Id="rId10" Type="http://schemas.openxmlformats.org/officeDocument/2006/relationships/image" Target="../media/image19390.png"/><Relationship Id="rId52" Type="http://schemas.openxmlformats.org/officeDocument/2006/relationships/customXml" Target="../ink/ink10362.xml"/><Relationship Id="rId94" Type="http://schemas.openxmlformats.org/officeDocument/2006/relationships/image" Target="../media/image19741.png"/><Relationship Id="rId148" Type="http://schemas.openxmlformats.org/officeDocument/2006/relationships/customXml" Target="../ink/ink10441.xml"/><Relationship Id="rId355" Type="http://schemas.openxmlformats.org/officeDocument/2006/relationships/customXml" Target="../ink/ink10633.xml"/><Relationship Id="rId397" Type="http://schemas.openxmlformats.org/officeDocument/2006/relationships/customXml" Target="../ink/ink10675.xml"/><Relationship Id="rId520" Type="http://schemas.openxmlformats.org/officeDocument/2006/relationships/image" Target="../media/image16231.png"/><Relationship Id="rId825" Type="http://schemas.openxmlformats.org/officeDocument/2006/relationships/customXml" Target="../ink/ink10779.xml"/><Relationship Id="rId215" Type="http://schemas.openxmlformats.org/officeDocument/2006/relationships/customXml" Target="../ink/ink10493.xml"/><Relationship Id="rId257" Type="http://schemas.openxmlformats.org/officeDocument/2006/relationships/customXml" Target="../ink/ink10535.xml"/><Relationship Id="rId422" Type="http://schemas.openxmlformats.org/officeDocument/2006/relationships/customXml" Target="../ink/ink10700.xml"/><Relationship Id="rId464" Type="http://schemas.openxmlformats.org/officeDocument/2006/relationships/image" Target="../media/image15911.png"/><Relationship Id="rId867" Type="http://schemas.openxmlformats.org/officeDocument/2006/relationships/image" Target="../media/image1827.png"/><Relationship Id="rId299" Type="http://schemas.openxmlformats.org/officeDocument/2006/relationships/customXml" Target="../ink/ink10577.xml"/><Relationship Id="rId934" Type="http://schemas.openxmlformats.org/officeDocument/2006/relationships/image" Target="../media/image20212.png"/><Relationship Id="rId63" Type="http://schemas.openxmlformats.org/officeDocument/2006/relationships/customXml" Target="../ink/ink10369.xml"/><Relationship Id="rId159" Type="http://schemas.openxmlformats.org/officeDocument/2006/relationships/customXml" Target="../ink/ink10450.xml"/><Relationship Id="rId366" Type="http://schemas.openxmlformats.org/officeDocument/2006/relationships/customXml" Target="../ink/ink10644.xml"/><Relationship Id="rId226" Type="http://schemas.openxmlformats.org/officeDocument/2006/relationships/customXml" Target="../ink/ink10504.xml"/><Relationship Id="rId433" Type="http://schemas.openxmlformats.org/officeDocument/2006/relationships/customXml" Target="../ink/ink10707.xml"/><Relationship Id="rId878" Type="http://schemas.openxmlformats.org/officeDocument/2006/relationships/customXml" Target="../ink/ink10806.xml"/><Relationship Id="rId945" Type="http://schemas.openxmlformats.org/officeDocument/2006/relationships/customXml" Target="../ink/ink10840.xml"/><Relationship Id="rId74" Type="http://schemas.openxmlformats.org/officeDocument/2006/relationships/customXml" Target="../ink/ink10378.xml"/><Relationship Id="rId377" Type="http://schemas.openxmlformats.org/officeDocument/2006/relationships/customXml" Target="../ink/ink10655.xml"/><Relationship Id="rId500" Type="http://schemas.openxmlformats.org/officeDocument/2006/relationships/image" Target="../media/image16091.png"/><Relationship Id="rId805" Type="http://schemas.openxmlformats.org/officeDocument/2006/relationships/customXml" Target="../ink/ink10769.xml"/><Relationship Id="rId5" Type="http://schemas.openxmlformats.org/officeDocument/2006/relationships/customXml" Target="../ink/ink10333.xml"/><Relationship Id="rId237" Type="http://schemas.openxmlformats.org/officeDocument/2006/relationships/customXml" Target="../ink/ink10515.xml"/><Relationship Id="rId889" Type="http://schemas.openxmlformats.org/officeDocument/2006/relationships/image" Target="../media/image1839.png"/><Relationship Id="rId444" Type="http://schemas.openxmlformats.org/officeDocument/2006/relationships/customXml" Target="../ink/ink10718.xml"/><Relationship Id="rId290" Type="http://schemas.openxmlformats.org/officeDocument/2006/relationships/customXml" Target="../ink/ink10568.xml"/><Relationship Id="rId304" Type="http://schemas.openxmlformats.org/officeDocument/2006/relationships/customXml" Target="../ink/ink10582.xml"/><Relationship Id="rId388" Type="http://schemas.openxmlformats.org/officeDocument/2006/relationships/customXml" Target="../ink/ink10666.xml"/><Relationship Id="rId511" Type="http://schemas.openxmlformats.org/officeDocument/2006/relationships/customXml" Target="../ink/ink10753.xml"/><Relationship Id="rId956" Type="http://schemas.openxmlformats.org/officeDocument/2006/relationships/customXml" Target="../ink/ink10846.xml"/><Relationship Id="rId85" Type="http://schemas.openxmlformats.org/officeDocument/2006/relationships/customXml" Target="../ink/ink10385.xml"/><Relationship Id="rId150" Type="http://schemas.openxmlformats.org/officeDocument/2006/relationships/customXml" Target="../ink/ink10443.xml"/><Relationship Id="rId816" Type="http://schemas.openxmlformats.org/officeDocument/2006/relationships/image" Target="../media/image1797.png"/><Relationship Id="rId248" Type="http://schemas.openxmlformats.org/officeDocument/2006/relationships/customXml" Target="../ink/ink10526.xml"/><Relationship Id="rId455" Type="http://schemas.openxmlformats.org/officeDocument/2006/relationships/customXml" Target="../ink/ink10725.xml"/><Relationship Id="rId12" Type="http://schemas.openxmlformats.org/officeDocument/2006/relationships/image" Target="../media/image19420.png"/><Relationship Id="rId108" Type="http://schemas.openxmlformats.org/officeDocument/2006/relationships/customXml" Target="../ink/ink10402.xml"/><Relationship Id="rId315" Type="http://schemas.openxmlformats.org/officeDocument/2006/relationships/customXml" Target="../ink/ink10593.xml"/><Relationship Id="rId522" Type="http://schemas.openxmlformats.org/officeDocument/2006/relationships/image" Target="../media/image16241.png"/><Relationship Id="rId967" Type="http://schemas.openxmlformats.org/officeDocument/2006/relationships/customXml" Target="../ink/ink10854.xml"/><Relationship Id="rId96" Type="http://schemas.openxmlformats.org/officeDocument/2006/relationships/image" Target="../media/image19751.png"/><Relationship Id="rId161" Type="http://schemas.openxmlformats.org/officeDocument/2006/relationships/customXml" Target="../ink/ink10452.xml"/><Relationship Id="rId399" Type="http://schemas.openxmlformats.org/officeDocument/2006/relationships/customXml" Target="../ink/ink10677.xml"/><Relationship Id="rId827" Type="http://schemas.openxmlformats.org/officeDocument/2006/relationships/customXml" Target="../ink/ink10780.xml"/><Relationship Id="rId259" Type="http://schemas.openxmlformats.org/officeDocument/2006/relationships/customXml" Target="../ink/ink10537.xml"/><Relationship Id="rId466" Type="http://schemas.openxmlformats.org/officeDocument/2006/relationships/image" Target="../media/image15920.png"/><Relationship Id="rId880" Type="http://schemas.openxmlformats.org/officeDocument/2006/relationships/customXml" Target="../ink/ink10807.xml"/><Relationship Id="rId23" Type="http://schemas.openxmlformats.org/officeDocument/2006/relationships/customXml" Target="../ink/ink10342.xml"/><Relationship Id="rId119" Type="http://schemas.openxmlformats.org/officeDocument/2006/relationships/customXml" Target="../ink/ink10413.xml"/><Relationship Id="rId326" Type="http://schemas.openxmlformats.org/officeDocument/2006/relationships/customXml" Target="../ink/ink10604.xml"/><Relationship Id="rId533" Type="http://schemas.openxmlformats.org/officeDocument/2006/relationships/customXml" Target="../ink/ink10764.xml"/><Relationship Id="rId978" Type="http://schemas.openxmlformats.org/officeDocument/2006/relationships/customXml" Target="../ink/ink10864.xml"/><Relationship Id="rId838" Type="http://schemas.openxmlformats.org/officeDocument/2006/relationships/customXml" Target="../ink/ink10786.xml"/><Relationship Id="rId172" Type="http://schemas.openxmlformats.org/officeDocument/2006/relationships/image" Target="../media/image19861.png"/><Relationship Id="rId477" Type="http://schemas.openxmlformats.org/officeDocument/2006/relationships/customXml" Target="../ink/ink10736.xml"/><Relationship Id="rId337" Type="http://schemas.openxmlformats.org/officeDocument/2006/relationships/customXml" Target="../ink/ink10615.xml"/><Relationship Id="rId891" Type="http://schemas.openxmlformats.org/officeDocument/2006/relationships/image" Target="../media/image1841.png"/><Relationship Id="rId905" Type="http://schemas.openxmlformats.org/officeDocument/2006/relationships/image" Target="../media/image20021.png"/><Relationship Id="rId34" Type="http://schemas.openxmlformats.org/officeDocument/2006/relationships/image" Target="../media/image4.png"/><Relationship Id="rId849" Type="http://schemas.openxmlformats.org/officeDocument/2006/relationships/image" Target="../media/image1817.png"/><Relationship Id="rId183" Type="http://schemas.openxmlformats.org/officeDocument/2006/relationships/customXml" Target="../ink/ink10467.xml"/><Relationship Id="rId390" Type="http://schemas.openxmlformats.org/officeDocument/2006/relationships/customXml" Target="../ink/ink10668.xml"/><Relationship Id="rId404" Type="http://schemas.openxmlformats.org/officeDocument/2006/relationships/customXml" Target="../ink/ink10682.xml"/><Relationship Id="rId250" Type="http://schemas.openxmlformats.org/officeDocument/2006/relationships/customXml" Target="../ink/ink10528.xml"/><Relationship Id="rId488" Type="http://schemas.openxmlformats.org/officeDocument/2006/relationships/image" Target="../media/image16031.png"/><Relationship Id="rId916" Type="http://schemas.openxmlformats.org/officeDocument/2006/relationships/customXml" Target="../ink/ink10825.xml"/><Relationship Id="rId45" Type="http://schemas.openxmlformats.org/officeDocument/2006/relationships/customXml" Target="../ink/ink10356.xml"/><Relationship Id="rId110" Type="http://schemas.openxmlformats.org/officeDocument/2006/relationships/customXml" Target="../ink/ink10404.xml"/><Relationship Id="rId348" Type="http://schemas.openxmlformats.org/officeDocument/2006/relationships/customXml" Target="../ink/ink10626.xml"/><Relationship Id="rId194" Type="http://schemas.openxmlformats.org/officeDocument/2006/relationships/image" Target="../media/image19931.png"/><Relationship Id="rId208" Type="http://schemas.openxmlformats.org/officeDocument/2006/relationships/customXml" Target="../ink/ink10486.xml"/><Relationship Id="rId415" Type="http://schemas.openxmlformats.org/officeDocument/2006/relationships/customXml" Target="../ink/ink10693.xml"/><Relationship Id="rId261" Type="http://schemas.openxmlformats.org/officeDocument/2006/relationships/customXml" Target="../ink/ink10539.xml"/><Relationship Id="rId499" Type="http://schemas.openxmlformats.org/officeDocument/2006/relationships/customXml" Target="../ink/ink10747.xml"/><Relationship Id="rId927" Type="http://schemas.openxmlformats.org/officeDocument/2006/relationships/image" Target="../media/image20171.png"/><Relationship Id="rId56" Type="http://schemas.openxmlformats.org/officeDocument/2006/relationships/image" Target="../media/image19590.png"/><Relationship Id="rId359" Type="http://schemas.openxmlformats.org/officeDocument/2006/relationships/customXml" Target="../ink/ink10637.xml"/><Relationship Id="rId121" Type="http://schemas.openxmlformats.org/officeDocument/2006/relationships/customXml" Target="../ink/ink10415.xml"/><Relationship Id="rId219" Type="http://schemas.openxmlformats.org/officeDocument/2006/relationships/customXml" Target="../ink/ink10497.xml"/><Relationship Id="rId426" Type="http://schemas.openxmlformats.org/officeDocument/2006/relationships/customXml" Target="../ink/ink10703.xml"/><Relationship Id="rId980" Type="http://schemas.openxmlformats.org/officeDocument/2006/relationships/customXml" Target="../ink/ink10866.xml"/><Relationship Id="rId840" Type="http://schemas.openxmlformats.org/officeDocument/2006/relationships/customXml" Target="../ink/ink10787.xml"/><Relationship Id="rId938" Type="http://schemas.openxmlformats.org/officeDocument/2006/relationships/image" Target="../media/image20231.png"/><Relationship Id="rId67" Type="http://schemas.openxmlformats.org/officeDocument/2006/relationships/customXml" Target="../ink/ink10372.xml"/><Relationship Id="rId272" Type="http://schemas.openxmlformats.org/officeDocument/2006/relationships/customXml" Target="../ink/ink10550.xml"/><Relationship Id="rId132" Type="http://schemas.openxmlformats.org/officeDocument/2006/relationships/customXml" Target="../ink/ink10426.xml"/><Relationship Id="rId437" Type="http://schemas.openxmlformats.org/officeDocument/2006/relationships/customXml" Target="../ink/ink10711.xml"/><Relationship Id="rId851" Type="http://schemas.openxmlformats.org/officeDocument/2006/relationships/image" Target="../media/image1818.png"/><Relationship Id="rId283" Type="http://schemas.openxmlformats.org/officeDocument/2006/relationships/customXml" Target="../ink/ink10561.xml"/><Relationship Id="rId490" Type="http://schemas.openxmlformats.org/officeDocument/2006/relationships/image" Target="../media/image16040.png"/><Relationship Id="rId504" Type="http://schemas.openxmlformats.org/officeDocument/2006/relationships/image" Target="../media/image16141.png"/><Relationship Id="rId949" Type="http://schemas.openxmlformats.org/officeDocument/2006/relationships/customXml" Target="../ink/ink10842.xml"/><Relationship Id="rId78" Type="http://schemas.openxmlformats.org/officeDocument/2006/relationships/customXml" Target="../ink/ink10381.xml"/><Relationship Id="rId143" Type="http://schemas.openxmlformats.org/officeDocument/2006/relationships/customXml" Target="../ink/ink10437.xml"/><Relationship Id="rId350" Type="http://schemas.openxmlformats.org/officeDocument/2006/relationships/customXml" Target="../ink/ink10628.xml"/><Relationship Id="rId809" Type="http://schemas.openxmlformats.org/officeDocument/2006/relationships/customXml" Target="../ink/ink10771.xml"/><Relationship Id="rId9" Type="http://schemas.openxmlformats.org/officeDocument/2006/relationships/customXml" Target="../ink/ink10335.xml"/><Relationship Id="rId210" Type="http://schemas.openxmlformats.org/officeDocument/2006/relationships/customXml" Target="../ink/ink10488.xml"/><Relationship Id="rId448" Type="http://schemas.openxmlformats.org/officeDocument/2006/relationships/image" Target="../media/image15830.png"/><Relationship Id="rId862" Type="http://schemas.openxmlformats.org/officeDocument/2006/relationships/customXml" Target="../ink/ink10798.xml"/><Relationship Id="rId294" Type="http://schemas.openxmlformats.org/officeDocument/2006/relationships/customXml" Target="../ink/ink10572.xml"/><Relationship Id="rId308" Type="http://schemas.openxmlformats.org/officeDocument/2006/relationships/customXml" Target="../ink/ink10586.xml"/><Relationship Id="rId515" Type="http://schemas.openxmlformats.org/officeDocument/2006/relationships/customXml" Target="../ink/ink10755.xml"/><Relationship Id="rId89" Type="http://schemas.openxmlformats.org/officeDocument/2006/relationships/image" Target="../media/image19720.png"/><Relationship Id="rId154" Type="http://schemas.openxmlformats.org/officeDocument/2006/relationships/customXml" Target="../ink/ink10446.xml"/><Relationship Id="rId361" Type="http://schemas.openxmlformats.org/officeDocument/2006/relationships/customXml" Target="../ink/ink10639.xml"/><Relationship Id="rId459" Type="http://schemas.openxmlformats.org/officeDocument/2006/relationships/customXml" Target="../ink/ink10727.xml"/><Relationship Id="rId873" Type="http://schemas.openxmlformats.org/officeDocument/2006/relationships/image" Target="../media/image1831.png"/><Relationship Id="rId16" Type="http://schemas.openxmlformats.org/officeDocument/2006/relationships/image" Target="../media/image19440.png"/><Relationship Id="rId221" Type="http://schemas.openxmlformats.org/officeDocument/2006/relationships/customXml" Target="../ink/ink10499.xml"/><Relationship Id="rId319" Type="http://schemas.openxmlformats.org/officeDocument/2006/relationships/customXml" Target="../ink/ink10597.xml"/><Relationship Id="rId526" Type="http://schemas.openxmlformats.org/officeDocument/2006/relationships/image" Target="../media/image16261.png"/><Relationship Id="rId940" Type="http://schemas.openxmlformats.org/officeDocument/2006/relationships/image" Target="../media/image20241.png"/><Relationship Id="rId165" Type="http://schemas.openxmlformats.org/officeDocument/2006/relationships/image" Target="../media/image19831.png"/><Relationship Id="rId372" Type="http://schemas.openxmlformats.org/officeDocument/2006/relationships/customXml" Target="../ink/ink10650.xml"/><Relationship Id="rId232" Type="http://schemas.openxmlformats.org/officeDocument/2006/relationships/customXml" Target="../ink/ink10510.xml"/><Relationship Id="rId884" Type="http://schemas.openxmlformats.org/officeDocument/2006/relationships/customXml" Target="../ink/ink10809.xml"/><Relationship Id="rId27" Type="http://schemas.openxmlformats.org/officeDocument/2006/relationships/image" Target="../media/image19490.png"/><Relationship Id="rId537" Type="http://schemas.openxmlformats.org/officeDocument/2006/relationships/customXml" Target="../ink/ink10766.xml"/><Relationship Id="rId951" Type="http://schemas.openxmlformats.org/officeDocument/2006/relationships/customXml" Target="../ink/ink10843.xml"/><Relationship Id="rId80" Type="http://schemas.openxmlformats.org/officeDocument/2006/relationships/image" Target="../media/image19670.png"/><Relationship Id="rId176" Type="http://schemas.openxmlformats.org/officeDocument/2006/relationships/customXml" Target="../ink/ink10461.xml"/><Relationship Id="rId383" Type="http://schemas.openxmlformats.org/officeDocument/2006/relationships/customXml" Target="../ink/ink10661.xml"/><Relationship Id="rId811" Type="http://schemas.openxmlformats.org/officeDocument/2006/relationships/customXml" Target="../ink/ink10772.xml"/><Relationship Id="rId243" Type="http://schemas.openxmlformats.org/officeDocument/2006/relationships/customXml" Target="../ink/ink10521.xml"/><Relationship Id="rId450" Type="http://schemas.openxmlformats.org/officeDocument/2006/relationships/image" Target="../media/image15840.png"/><Relationship Id="rId895" Type="http://schemas.openxmlformats.org/officeDocument/2006/relationships/image" Target="../media/image1843.png"/><Relationship Id="rId909" Type="http://schemas.openxmlformats.org/officeDocument/2006/relationships/image" Target="../media/image20041.png"/><Relationship Id="rId38" Type="http://schemas.openxmlformats.org/officeDocument/2006/relationships/customXml" Target="../ink/ink10350.xml"/><Relationship Id="rId103" Type="http://schemas.openxmlformats.org/officeDocument/2006/relationships/customXml" Target="../ink/ink10397.xml"/><Relationship Id="rId310" Type="http://schemas.openxmlformats.org/officeDocument/2006/relationships/customXml" Target="../ink/ink10588.xml"/><Relationship Id="rId962" Type="http://schemas.openxmlformats.org/officeDocument/2006/relationships/customXml" Target="../ink/ink10851.xml"/><Relationship Id="rId91" Type="http://schemas.openxmlformats.org/officeDocument/2006/relationships/image" Target="../media/image19730.png"/><Relationship Id="rId187" Type="http://schemas.openxmlformats.org/officeDocument/2006/relationships/customXml" Target="../ink/ink10470.xml"/><Relationship Id="rId394" Type="http://schemas.openxmlformats.org/officeDocument/2006/relationships/customXml" Target="../ink/ink10672.xml"/><Relationship Id="rId408" Type="http://schemas.openxmlformats.org/officeDocument/2006/relationships/customXml" Target="../ink/ink10686.xml"/><Relationship Id="rId822" Type="http://schemas.openxmlformats.org/officeDocument/2006/relationships/image" Target="../media/image1801.png"/><Relationship Id="rId254" Type="http://schemas.openxmlformats.org/officeDocument/2006/relationships/customXml" Target="../ink/ink10532.xml"/><Relationship Id="rId49" Type="http://schemas.openxmlformats.org/officeDocument/2006/relationships/customXml" Target="../ink/ink10359.xml"/><Relationship Id="rId114" Type="http://schemas.openxmlformats.org/officeDocument/2006/relationships/customXml" Target="../ink/ink10408.xml"/><Relationship Id="rId461" Type="http://schemas.openxmlformats.org/officeDocument/2006/relationships/customXml" Target="../ink/ink10728.xml"/><Relationship Id="rId198" Type="http://schemas.openxmlformats.org/officeDocument/2006/relationships/customXml" Target="../ink/ink10478.xml"/><Relationship Id="rId321" Type="http://schemas.openxmlformats.org/officeDocument/2006/relationships/customXml" Target="../ink/ink10599.xml"/><Relationship Id="rId419" Type="http://schemas.openxmlformats.org/officeDocument/2006/relationships/customXml" Target="../ink/ink10697.xml"/><Relationship Id="rId973" Type="http://schemas.openxmlformats.org/officeDocument/2006/relationships/customXml" Target="../ink/ink10859.xml"/><Relationship Id="rId833" Type="http://schemas.openxmlformats.org/officeDocument/2006/relationships/customXml" Target="../ink/ink10783.xml"/><Relationship Id="rId265" Type="http://schemas.openxmlformats.org/officeDocument/2006/relationships/customXml" Target="../ink/ink10543.xml"/><Relationship Id="rId472" Type="http://schemas.openxmlformats.org/officeDocument/2006/relationships/image" Target="../media/image15950.png"/><Relationship Id="rId900" Type="http://schemas.openxmlformats.org/officeDocument/2006/relationships/customXml" Target="../ink/ink10817.xml"/><Relationship Id="rId125" Type="http://schemas.openxmlformats.org/officeDocument/2006/relationships/customXml" Target="../ink/ink10419.xml"/><Relationship Id="rId332" Type="http://schemas.openxmlformats.org/officeDocument/2006/relationships/customXml" Target="../ink/ink10610.xml"/><Relationship Id="rId984" Type="http://schemas.openxmlformats.org/officeDocument/2006/relationships/customXml" Target="../ink/ink10870.xml"/><Relationship Id="rId844" Type="http://schemas.openxmlformats.org/officeDocument/2006/relationships/customXml" Target="../ink/ink10789.xml"/><Relationship Id="rId276" Type="http://schemas.openxmlformats.org/officeDocument/2006/relationships/customXml" Target="../ink/ink10554.xml"/><Relationship Id="rId483" Type="http://schemas.openxmlformats.org/officeDocument/2006/relationships/customXml" Target="../ink/ink10739.xml"/><Relationship Id="rId911" Type="http://schemas.openxmlformats.org/officeDocument/2006/relationships/image" Target="../media/image20051.png"/><Relationship Id="rId40" Type="http://schemas.openxmlformats.org/officeDocument/2006/relationships/customXml" Target="../ink/ink10352.xml"/><Relationship Id="rId136" Type="http://schemas.openxmlformats.org/officeDocument/2006/relationships/customXml" Target="../ink/ink10430.xml"/><Relationship Id="rId343" Type="http://schemas.openxmlformats.org/officeDocument/2006/relationships/customXml" Target="../ink/ink10621.xml"/></Relationships>
</file>

<file path=ppt/slides/_rels/slide45.xml.rels><?xml version="1.0" encoding="UTF-8" standalone="yes"?>
<Relationships xmlns="http://schemas.openxmlformats.org/package/2006/relationships"><Relationship Id="rId1399" Type="http://schemas.openxmlformats.org/officeDocument/2006/relationships/customXml" Target="../ink/ink11098.xml"/><Relationship Id="rId1522" Type="http://schemas.openxmlformats.org/officeDocument/2006/relationships/customXml" Target="../ink/ink11221.xml"/><Relationship Id="rId21" Type="http://schemas.openxmlformats.org/officeDocument/2006/relationships/image" Target="../media/image19280.png"/><Relationship Id="rId1259" Type="http://schemas.openxmlformats.org/officeDocument/2006/relationships/customXml" Target="../ink/ink10958.xml"/><Relationship Id="rId1466" Type="http://schemas.openxmlformats.org/officeDocument/2006/relationships/customXml" Target="../ink/ink11165.xml"/><Relationship Id="rId268" Type="http://schemas.openxmlformats.org/officeDocument/2006/relationships/image" Target="../media/image12820.png"/><Relationship Id="rId1326" Type="http://schemas.openxmlformats.org/officeDocument/2006/relationships/customXml" Target="../ink/ink11025.xml"/><Relationship Id="rId475" Type="http://schemas.openxmlformats.org/officeDocument/2006/relationships/image" Target="../media/image20030.png"/><Relationship Id="rId1533" Type="http://schemas.openxmlformats.org/officeDocument/2006/relationships/customXml" Target="../ink/ink11232.xml"/><Relationship Id="rId32" Type="http://schemas.openxmlformats.org/officeDocument/2006/relationships/image" Target="../media/image19340.png"/><Relationship Id="rId1600" Type="http://schemas.openxmlformats.org/officeDocument/2006/relationships/customXml" Target="../ink/ink11299.xml"/><Relationship Id="rId1477" Type="http://schemas.openxmlformats.org/officeDocument/2006/relationships/customXml" Target="../ink/ink11176.xml"/><Relationship Id="rId1337" Type="http://schemas.openxmlformats.org/officeDocument/2006/relationships/customXml" Target="../ink/ink11036.xml"/><Relationship Id="rId1544" Type="http://schemas.openxmlformats.org/officeDocument/2006/relationships/customXml" Target="../ink/ink11243.xml"/><Relationship Id="rId1183" Type="http://schemas.openxmlformats.org/officeDocument/2006/relationships/customXml" Target="../ink/ink10883.xml"/><Relationship Id="rId1390" Type="http://schemas.openxmlformats.org/officeDocument/2006/relationships/customXml" Target="../ink/ink11089.xml"/><Relationship Id="rId1404" Type="http://schemas.openxmlformats.org/officeDocument/2006/relationships/customXml" Target="../ink/ink11103.xml"/><Relationship Id="rId1611" Type="http://schemas.openxmlformats.org/officeDocument/2006/relationships/customXml" Target="../ink/ink11310.xml"/><Relationship Id="rId1488" Type="http://schemas.openxmlformats.org/officeDocument/2006/relationships/customXml" Target="../ink/ink11187.xml"/><Relationship Id="rId1250" Type="http://schemas.openxmlformats.org/officeDocument/2006/relationships/customXml" Target="../ink/ink10949.xml"/><Relationship Id="rId1348" Type="http://schemas.openxmlformats.org/officeDocument/2006/relationships/customXml" Target="../ink/ink11047.xml"/><Relationship Id="rId1555" Type="http://schemas.openxmlformats.org/officeDocument/2006/relationships/customXml" Target="../ink/ink11254.xml"/><Relationship Id="rId1194" Type="http://schemas.openxmlformats.org/officeDocument/2006/relationships/customXml" Target="../ink/ink10893.xml"/><Relationship Id="rId1208" Type="http://schemas.openxmlformats.org/officeDocument/2006/relationships/customXml" Target="../ink/ink10907.xml"/><Relationship Id="rId1415" Type="http://schemas.openxmlformats.org/officeDocument/2006/relationships/customXml" Target="../ink/ink11114.xml"/><Relationship Id="rId1499" Type="http://schemas.openxmlformats.org/officeDocument/2006/relationships/customXml" Target="../ink/ink11198.xml"/><Relationship Id="rId1622" Type="http://schemas.openxmlformats.org/officeDocument/2006/relationships/customXml" Target="../ink/ink11319.xml"/><Relationship Id="rId1261" Type="http://schemas.openxmlformats.org/officeDocument/2006/relationships/customXml" Target="../ink/ink10960.xml"/><Relationship Id="rId1317" Type="http://schemas.openxmlformats.org/officeDocument/2006/relationships/customXml" Target="../ink/ink11016.xml"/><Relationship Id="rId1359" Type="http://schemas.openxmlformats.org/officeDocument/2006/relationships/customXml" Target="../ink/ink11058.xml"/><Relationship Id="rId1524" Type="http://schemas.openxmlformats.org/officeDocument/2006/relationships/customXml" Target="../ink/ink11223.xml"/><Relationship Id="rId270" Type="http://schemas.openxmlformats.org/officeDocument/2006/relationships/image" Target="../media/image12831.png"/><Relationship Id="rId1219" Type="http://schemas.openxmlformats.org/officeDocument/2006/relationships/customXml" Target="../ink/ink10918.xml"/><Relationship Id="rId1370" Type="http://schemas.openxmlformats.org/officeDocument/2006/relationships/customXml" Target="../ink/ink11069.xml"/><Relationship Id="rId1566" Type="http://schemas.openxmlformats.org/officeDocument/2006/relationships/customXml" Target="../ink/ink11265.xml"/><Relationship Id="rId1426" Type="http://schemas.openxmlformats.org/officeDocument/2006/relationships/customXml" Target="../ink/ink11125.xml"/><Relationship Id="rId1468" Type="http://schemas.openxmlformats.org/officeDocument/2006/relationships/customXml" Target="../ink/ink11167.xml"/><Relationship Id="rId1633" Type="http://schemas.openxmlformats.org/officeDocument/2006/relationships/image" Target="../media/image20290.png"/><Relationship Id="rId1230" Type="http://schemas.openxmlformats.org/officeDocument/2006/relationships/customXml" Target="../ink/ink10929.xml"/><Relationship Id="rId1272" Type="http://schemas.openxmlformats.org/officeDocument/2006/relationships/customXml" Target="../ink/ink10971.xml"/><Relationship Id="rId1328" Type="http://schemas.openxmlformats.org/officeDocument/2006/relationships/customXml" Target="../ink/ink11027.xml"/><Relationship Id="rId1535" Type="http://schemas.openxmlformats.org/officeDocument/2006/relationships/customXml" Target="../ink/ink11234.xml"/><Relationship Id="rId1577" Type="http://schemas.openxmlformats.org/officeDocument/2006/relationships/customXml" Target="../ink/ink11276.xml"/><Relationship Id="rId1132" Type="http://schemas.openxmlformats.org/officeDocument/2006/relationships/image" Target="../media/image63100.png"/><Relationship Id="rId1381" Type="http://schemas.openxmlformats.org/officeDocument/2006/relationships/customXml" Target="../ink/ink11080.xml"/><Relationship Id="rId1437" Type="http://schemas.openxmlformats.org/officeDocument/2006/relationships/customXml" Target="../ink/ink11136.xml"/><Relationship Id="rId1479" Type="http://schemas.openxmlformats.org/officeDocument/2006/relationships/customXml" Target="../ink/ink11178.xml"/><Relationship Id="rId1602" Type="http://schemas.openxmlformats.org/officeDocument/2006/relationships/customXml" Target="../ink/ink11301.xml"/><Relationship Id="rId7" Type="http://schemas.openxmlformats.org/officeDocument/2006/relationships/image" Target="../media/image19210.png"/><Relationship Id="rId1241" Type="http://schemas.openxmlformats.org/officeDocument/2006/relationships/customXml" Target="../ink/ink10940.xml"/><Relationship Id="rId1283" Type="http://schemas.openxmlformats.org/officeDocument/2006/relationships/customXml" Target="../ink/ink10982.xml"/><Relationship Id="rId1339" Type="http://schemas.openxmlformats.org/officeDocument/2006/relationships/customXml" Target="../ink/ink11038.xml"/><Relationship Id="rId446" Type="http://schemas.openxmlformats.org/officeDocument/2006/relationships/image" Target="../media/image19930.png"/><Relationship Id="rId1490" Type="http://schemas.openxmlformats.org/officeDocument/2006/relationships/customXml" Target="../ink/ink11189.xml"/><Relationship Id="rId1504" Type="http://schemas.openxmlformats.org/officeDocument/2006/relationships/customXml" Target="../ink/ink11203.xml"/><Relationship Id="rId250" Type="http://schemas.openxmlformats.org/officeDocument/2006/relationships/image" Target="../media/image12750.png"/><Relationship Id="rId292" Type="http://schemas.openxmlformats.org/officeDocument/2006/relationships/image" Target="../media/image12940.png"/><Relationship Id="rId1546" Type="http://schemas.openxmlformats.org/officeDocument/2006/relationships/customXml" Target="../ink/ink11245.xml"/><Relationship Id="rId1588" Type="http://schemas.openxmlformats.org/officeDocument/2006/relationships/customXml" Target="../ink/ink11287.xml"/><Relationship Id="rId1143" Type="http://schemas.openxmlformats.org/officeDocument/2006/relationships/image" Target="../media/image19150.png"/><Relationship Id="rId1185" Type="http://schemas.openxmlformats.org/officeDocument/2006/relationships/customXml" Target="../ink/ink10885.xml"/><Relationship Id="rId1350" Type="http://schemas.openxmlformats.org/officeDocument/2006/relationships/customXml" Target="../ink/ink11049.xml"/><Relationship Id="rId1392" Type="http://schemas.openxmlformats.org/officeDocument/2006/relationships/customXml" Target="../ink/ink11091.xml"/><Relationship Id="rId1406" Type="http://schemas.openxmlformats.org/officeDocument/2006/relationships/customXml" Target="../ink/ink11105.xml"/><Relationship Id="rId1448" Type="http://schemas.openxmlformats.org/officeDocument/2006/relationships/customXml" Target="../ink/ink11147.xml"/><Relationship Id="rId1613" Type="http://schemas.openxmlformats.org/officeDocument/2006/relationships/customXml" Target="../ink/ink11312.xml"/><Relationship Id="rId1210" Type="http://schemas.openxmlformats.org/officeDocument/2006/relationships/customXml" Target="../ink/ink10909.xml"/><Relationship Id="rId1252" Type="http://schemas.openxmlformats.org/officeDocument/2006/relationships/customXml" Target="../ink/ink10951.xml"/><Relationship Id="rId1294" Type="http://schemas.openxmlformats.org/officeDocument/2006/relationships/customXml" Target="../ink/ink10993.xml"/><Relationship Id="rId1308" Type="http://schemas.openxmlformats.org/officeDocument/2006/relationships/customXml" Target="../ink/ink11007.xml"/><Relationship Id="rId1515" Type="http://schemas.openxmlformats.org/officeDocument/2006/relationships/customXml" Target="../ink/ink11214.xml"/><Relationship Id="rId1557" Type="http://schemas.openxmlformats.org/officeDocument/2006/relationships/customXml" Target="../ink/ink11256.xml"/><Relationship Id="rId1599" Type="http://schemas.openxmlformats.org/officeDocument/2006/relationships/customXml" Target="../ink/ink11298.xml"/><Relationship Id="rId14" Type="http://schemas.openxmlformats.org/officeDocument/2006/relationships/customXml" Target="../ink/ink10877.xml"/><Relationship Id="rId1196" Type="http://schemas.openxmlformats.org/officeDocument/2006/relationships/customXml" Target="../ink/ink10895.xml"/><Relationship Id="rId1361" Type="http://schemas.openxmlformats.org/officeDocument/2006/relationships/customXml" Target="../ink/ink11060.xml"/><Relationship Id="rId1417" Type="http://schemas.openxmlformats.org/officeDocument/2006/relationships/customXml" Target="../ink/ink11116.xml"/><Relationship Id="rId1459" Type="http://schemas.openxmlformats.org/officeDocument/2006/relationships/customXml" Target="../ink/ink11158.xml"/><Relationship Id="rId1154" Type="http://schemas.openxmlformats.org/officeDocument/2006/relationships/image" Target="../media/image20090.png"/><Relationship Id="rId1624" Type="http://schemas.openxmlformats.org/officeDocument/2006/relationships/image" Target="../media/image20250.png"/><Relationship Id="rId1221" Type="http://schemas.openxmlformats.org/officeDocument/2006/relationships/customXml" Target="../ink/ink10920.xml"/><Relationship Id="rId1263" Type="http://schemas.openxmlformats.org/officeDocument/2006/relationships/customXml" Target="../ink/ink10962.xml"/><Relationship Id="rId1319" Type="http://schemas.openxmlformats.org/officeDocument/2006/relationships/customXml" Target="../ink/ink11018.xml"/><Relationship Id="rId1470" Type="http://schemas.openxmlformats.org/officeDocument/2006/relationships/customXml" Target="../ink/ink11169.xml"/><Relationship Id="rId1526" Type="http://schemas.openxmlformats.org/officeDocument/2006/relationships/customXml" Target="../ink/ink11225.xml"/><Relationship Id="rId1568" Type="http://schemas.openxmlformats.org/officeDocument/2006/relationships/customXml" Target="../ink/ink11267.xml"/><Relationship Id="rId272" Type="http://schemas.openxmlformats.org/officeDocument/2006/relationships/image" Target="../media/image12840.png"/><Relationship Id="rId1330" Type="http://schemas.openxmlformats.org/officeDocument/2006/relationships/customXml" Target="../ink/ink11029.xml"/><Relationship Id="rId1372" Type="http://schemas.openxmlformats.org/officeDocument/2006/relationships/customXml" Target="../ink/ink11071.xml"/><Relationship Id="rId1428" Type="http://schemas.openxmlformats.org/officeDocument/2006/relationships/customXml" Target="../ink/ink11127.xml"/><Relationship Id="rId1635" Type="http://schemas.openxmlformats.org/officeDocument/2006/relationships/image" Target="../media/image20311.png"/><Relationship Id="rId1232" Type="http://schemas.openxmlformats.org/officeDocument/2006/relationships/customXml" Target="../ink/ink10931.xml"/><Relationship Id="rId1274" Type="http://schemas.openxmlformats.org/officeDocument/2006/relationships/customXml" Target="../ink/ink10973.xml"/><Relationship Id="rId1481" Type="http://schemas.openxmlformats.org/officeDocument/2006/relationships/customXml" Target="../ink/ink11180.xml"/><Relationship Id="rId1537" Type="http://schemas.openxmlformats.org/officeDocument/2006/relationships/customXml" Target="../ink/ink11236.xml"/><Relationship Id="rId1579" Type="http://schemas.openxmlformats.org/officeDocument/2006/relationships/customXml" Target="../ink/ink11278.xml"/><Relationship Id="rId339" Type="http://schemas.openxmlformats.org/officeDocument/2006/relationships/image" Target="../media/image19750.png"/><Relationship Id="rId1341" Type="http://schemas.openxmlformats.org/officeDocument/2006/relationships/customXml" Target="../ink/ink11040.xml"/><Relationship Id="rId1383" Type="http://schemas.openxmlformats.org/officeDocument/2006/relationships/customXml" Target="../ink/ink11082.xml"/><Relationship Id="rId1604" Type="http://schemas.openxmlformats.org/officeDocument/2006/relationships/customXml" Target="../ink/ink11303.xml"/><Relationship Id="rId1201" Type="http://schemas.openxmlformats.org/officeDocument/2006/relationships/customXml" Target="../ink/ink10900.xml"/><Relationship Id="rId1243" Type="http://schemas.openxmlformats.org/officeDocument/2006/relationships/customXml" Target="../ink/ink10942.xml"/><Relationship Id="rId1439" Type="http://schemas.openxmlformats.org/officeDocument/2006/relationships/customXml" Target="../ink/ink11138.xml"/><Relationship Id="rId1590" Type="http://schemas.openxmlformats.org/officeDocument/2006/relationships/customXml" Target="../ink/ink11289.xml"/><Relationship Id="rId9" Type="http://schemas.openxmlformats.org/officeDocument/2006/relationships/image" Target="../media/image19220.png"/><Relationship Id="rId1285" Type="http://schemas.openxmlformats.org/officeDocument/2006/relationships/customXml" Target="../ink/ink10984.xml"/><Relationship Id="rId448" Type="http://schemas.openxmlformats.org/officeDocument/2006/relationships/image" Target="../media/image19940.png"/><Relationship Id="rId1450" Type="http://schemas.openxmlformats.org/officeDocument/2006/relationships/customXml" Target="../ink/ink11149.xml"/><Relationship Id="rId1492" Type="http://schemas.openxmlformats.org/officeDocument/2006/relationships/customXml" Target="../ink/ink11191.xml"/><Relationship Id="rId1506" Type="http://schemas.openxmlformats.org/officeDocument/2006/relationships/customXml" Target="../ink/ink11205.xml"/><Relationship Id="rId1548" Type="http://schemas.openxmlformats.org/officeDocument/2006/relationships/customXml" Target="../ink/ink11247.xml"/><Relationship Id="rId1187" Type="http://schemas.openxmlformats.org/officeDocument/2006/relationships/image" Target="../media/image4.png"/><Relationship Id="rId252" Type="http://schemas.openxmlformats.org/officeDocument/2006/relationships/image" Target="../media/image12760.png"/><Relationship Id="rId294" Type="http://schemas.openxmlformats.org/officeDocument/2006/relationships/image" Target="../media/image12950.png"/><Relationship Id="rId1310" Type="http://schemas.openxmlformats.org/officeDocument/2006/relationships/customXml" Target="../ink/ink11009.xml"/><Relationship Id="rId1352" Type="http://schemas.openxmlformats.org/officeDocument/2006/relationships/customXml" Target="../ink/ink11051.xml"/><Relationship Id="rId1408" Type="http://schemas.openxmlformats.org/officeDocument/2006/relationships/customXml" Target="../ink/ink11107.xml"/><Relationship Id="rId1145" Type="http://schemas.openxmlformats.org/officeDocument/2006/relationships/image" Target="../media/image19160.png"/><Relationship Id="rId1212" Type="http://schemas.openxmlformats.org/officeDocument/2006/relationships/customXml" Target="../ink/ink10911.xml"/><Relationship Id="rId1394" Type="http://schemas.openxmlformats.org/officeDocument/2006/relationships/customXml" Target="../ink/ink11093.xml"/><Relationship Id="rId1615" Type="http://schemas.openxmlformats.org/officeDocument/2006/relationships/customXml" Target="../ink/ink11314.xml"/><Relationship Id="rId1254" Type="http://schemas.openxmlformats.org/officeDocument/2006/relationships/customXml" Target="../ink/ink10953.xml"/><Relationship Id="rId1296" Type="http://schemas.openxmlformats.org/officeDocument/2006/relationships/customXml" Target="../ink/ink10995.xml"/><Relationship Id="rId1461" Type="http://schemas.openxmlformats.org/officeDocument/2006/relationships/customXml" Target="../ink/ink11160.xml"/><Relationship Id="rId1517" Type="http://schemas.openxmlformats.org/officeDocument/2006/relationships/customXml" Target="../ink/ink11216.xml"/><Relationship Id="rId16" Type="http://schemas.openxmlformats.org/officeDocument/2006/relationships/customXml" Target="../ink/ink10878.xml"/><Relationship Id="rId1321" Type="http://schemas.openxmlformats.org/officeDocument/2006/relationships/customXml" Target="../ink/ink11020.xml"/><Relationship Id="rId1363" Type="http://schemas.openxmlformats.org/officeDocument/2006/relationships/customXml" Target="../ink/ink11062.xml"/><Relationship Id="rId1559" Type="http://schemas.openxmlformats.org/officeDocument/2006/relationships/customXml" Target="../ink/ink11258.xml"/><Relationship Id="rId1156" Type="http://schemas.openxmlformats.org/officeDocument/2006/relationships/image" Target="../media/image20130.png"/><Relationship Id="rId1198" Type="http://schemas.openxmlformats.org/officeDocument/2006/relationships/customXml" Target="../ink/ink10897.xml"/><Relationship Id="rId1419" Type="http://schemas.openxmlformats.org/officeDocument/2006/relationships/customXml" Target="../ink/ink11118.xml"/><Relationship Id="rId1570" Type="http://schemas.openxmlformats.org/officeDocument/2006/relationships/customXml" Target="../ink/ink11269.xml"/><Relationship Id="rId1626" Type="http://schemas.openxmlformats.org/officeDocument/2006/relationships/customXml" Target="../ink/ink11322.xml"/><Relationship Id="rId1223" Type="http://schemas.openxmlformats.org/officeDocument/2006/relationships/customXml" Target="../ink/ink10922.xml"/><Relationship Id="rId1265" Type="http://schemas.openxmlformats.org/officeDocument/2006/relationships/customXml" Target="../ink/ink10964.xml"/><Relationship Id="rId372" Type="http://schemas.openxmlformats.org/officeDocument/2006/relationships/image" Target="../media/image19840.png"/><Relationship Id="rId1430" Type="http://schemas.openxmlformats.org/officeDocument/2006/relationships/customXml" Target="../ink/ink11129.xml"/><Relationship Id="rId1472" Type="http://schemas.openxmlformats.org/officeDocument/2006/relationships/customXml" Target="../ink/ink11171.xml"/><Relationship Id="rId1528" Type="http://schemas.openxmlformats.org/officeDocument/2006/relationships/customXml" Target="../ink/ink11227.xml"/><Relationship Id="rId274" Type="http://schemas.openxmlformats.org/officeDocument/2006/relationships/image" Target="../media/image12850.png"/><Relationship Id="rId1332" Type="http://schemas.openxmlformats.org/officeDocument/2006/relationships/customXml" Target="../ink/ink11031.xml"/><Relationship Id="rId1374" Type="http://schemas.openxmlformats.org/officeDocument/2006/relationships/customXml" Target="../ink/ink11073.xml"/><Relationship Id="rId1581" Type="http://schemas.openxmlformats.org/officeDocument/2006/relationships/customXml" Target="../ink/ink11280.xml"/><Relationship Id="rId1637" Type="http://schemas.openxmlformats.org/officeDocument/2006/relationships/image" Target="../media/image20320.png"/><Relationship Id="rId1234" Type="http://schemas.openxmlformats.org/officeDocument/2006/relationships/customXml" Target="../ink/ink10933.xml"/><Relationship Id="rId341" Type="http://schemas.openxmlformats.org/officeDocument/2006/relationships/image" Target="../media/image19760.png"/><Relationship Id="rId1276" Type="http://schemas.openxmlformats.org/officeDocument/2006/relationships/customXml" Target="../ink/ink10975.xml"/><Relationship Id="rId1441" Type="http://schemas.openxmlformats.org/officeDocument/2006/relationships/customXml" Target="../ink/ink11140.xml"/><Relationship Id="rId1483" Type="http://schemas.openxmlformats.org/officeDocument/2006/relationships/customXml" Target="../ink/ink11182.xml"/><Relationship Id="rId1301" Type="http://schemas.openxmlformats.org/officeDocument/2006/relationships/customXml" Target="../ink/ink11000.xml"/><Relationship Id="rId450" Type="http://schemas.openxmlformats.org/officeDocument/2006/relationships/image" Target="../media/image19950.png"/><Relationship Id="rId1539" Type="http://schemas.openxmlformats.org/officeDocument/2006/relationships/customXml" Target="../ink/ink11238.xml"/><Relationship Id="rId1178" Type="http://schemas.openxmlformats.org/officeDocument/2006/relationships/customXml" Target="../ink/ink10879.xml"/><Relationship Id="rId1343" Type="http://schemas.openxmlformats.org/officeDocument/2006/relationships/customXml" Target="../ink/ink11042.xml"/><Relationship Id="rId1385" Type="http://schemas.openxmlformats.org/officeDocument/2006/relationships/customXml" Target="../ink/ink11084.xml"/><Relationship Id="rId1550" Type="http://schemas.openxmlformats.org/officeDocument/2006/relationships/customXml" Target="../ink/ink11249.xml"/><Relationship Id="rId1592" Type="http://schemas.openxmlformats.org/officeDocument/2006/relationships/customXml" Target="../ink/ink11291.xml"/><Relationship Id="rId1606" Type="http://schemas.openxmlformats.org/officeDocument/2006/relationships/customXml" Target="../ink/ink11305.xml"/><Relationship Id="rId1203" Type="http://schemas.openxmlformats.org/officeDocument/2006/relationships/customXml" Target="../ink/ink10902.xml"/><Relationship Id="rId1245" Type="http://schemas.openxmlformats.org/officeDocument/2006/relationships/customXml" Target="../ink/ink10944.xml"/><Relationship Id="rId1287" Type="http://schemas.openxmlformats.org/officeDocument/2006/relationships/customXml" Target="../ink/ink10986.xml"/><Relationship Id="rId1410" Type="http://schemas.openxmlformats.org/officeDocument/2006/relationships/customXml" Target="../ink/ink11109.xml"/><Relationship Id="rId1452" Type="http://schemas.openxmlformats.org/officeDocument/2006/relationships/customXml" Target="../ink/ink11151.xml"/><Relationship Id="rId1508" Type="http://schemas.openxmlformats.org/officeDocument/2006/relationships/customXml" Target="../ink/ink11207.xml"/><Relationship Id="rId254" Type="http://schemas.openxmlformats.org/officeDocument/2006/relationships/image" Target="../media/image12771.png"/><Relationship Id="rId1312" Type="http://schemas.openxmlformats.org/officeDocument/2006/relationships/customXml" Target="../ink/ink11011.xml"/><Relationship Id="rId1494" Type="http://schemas.openxmlformats.org/officeDocument/2006/relationships/customXml" Target="../ink/ink11193.xml"/><Relationship Id="rId1189" Type="http://schemas.openxmlformats.org/officeDocument/2006/relationships/customXml" Target="../ink/ink10888.xml"/><Relationship Id="rId296" Type="http://schemas.openxmlformats.org/officeDocument/2006/relationships/image" Target="../media/image12960.png"/><Relationship Id="rId1354" Type="http://schemas.openxmlformats.org/officeDocument/2006/relationships/customXml" Target="../ink/ink11053.xml"/><Relationship Id="rId1396" Type="http://schemas.openxmlformats.org/officeDocument/2006/relationships/customXml" Target="../ink/ink11095.xml"/><Relationship Id="rId1561" Type="http://schemas.openxmlformats.org/officeDocument/2006/relationships/customXml" Target="../ink/ink11260.xml"/><Relationship Id="rId1147" Type="http://schemas.openxmlformats.org/officeDocument/2006/relationships/image" Target="../media/image18660.png"/><Relationship Id="rId1617" Type="http://schemas.openxmlformats.org/officeDocument/2006/relationships/customXml" Target="../ink/ink11316.xml"/><Relationship Id="rId1214" Type="http://schemas.openxmlformats.org/officeDocument/2006/relationships/customXml" Target="../ink/ink10913.xml"/><Relationship Id="rId1256" Type="http://schemas.openxmlformats.org/officeDocument/2006/relationships/customXml" Target="../ink/ink10955.xml"/><Relationship Id="rId1421" Type="http://schemas.openxmlformats.org/officeDocument/2006/relationships/customXml" Target="../ink/ink11120.xml"/><Relationship Id="rId1298" Type="http://schemas.openxmlformats.org/officeDocument/2006/relationships/customXml" Target="../ink/ink10997.xml"/><Relationship Id="rId1463" Type="http://schemas.openxmlformats.org/officeDocument/2006/relationships/customXml" Target="../ink/ink11162.xml"/><Relationship Id="rId1519" Type="http://schemas.openxmlformats.org/officeDocument/2006/relationships/customXml" Target="../ink/ink11218.xml"/><Relationship Id="rId1323" Type="http://schemas.openxmlformats.org/officeDocument/2006/relationships/customXml" Target="../ink/ink11022.xml"/><Relationship Id="rId1365" Type="http://schemas.openxmlformats.org/officeDocument/2006/relationships/customXml" Target="../ink/ink11064.xml"/><Relationship Id="rId1530" Type="http://schemas.openxmlformats.org/officeDocument/2006/relationships/customXml" Target="../ink/ink11229.xml"/><Relationship Id="rId1572" Type="http://schemas.openxmlformats.org/officeDocument/2006/relationships/customXml" Target="../ink/ink11271.xml"/><Relationship Id="rId1158" Type="http://schemas.openxmlformats.org/officeDocument/2006/relationships/image" Target="../media/image20140.png"/><Relationship Id="rId1628" Type="http://schemas.openxmlformats.org/officeDocument/2006/relationships/customXml" Target="../ink/ink11323.xml"/><Relationship Id="rId1225" Type="http://schemas.openxmlformats.org/officeDocument/2006/relationships/customXml" Target="../ink/ink10924.xml"/><Relationship Id="rId1432" Type="http://schemas.openxmlformats.org/officeDocument/2006/relationships/customXml" Target="../ink/ink11131.xml"/><Relationship Id="rId1267" Type="http://schemas.openxmlformats.org/officeDocument/2006/relationships/customXml" Target="../ink/ink10966.xml"/><Relationship Id="rId1474" Type="http://schemas.openxmlformats.org/officeDocument/2006/relationships/customXml" Target="../ink/ink11173.xml"/><Relationship Id="rId2" Type="http://schemas.openxmlformats.org/officeDocument/2006/relationships/customXml" Target="../ink/ink10871.xml"/><Relationship Id="rId276" Type="http://schemas.openxmlformats.org/officeDocument/2006/relationships/image" Target="../media/image12860.png"/><Relationship Id="rId1334" Type="http://schemas.openxmlformats.org/officeDocument/2006/relationships/customXml" Target="../ink/ink11033.xml"/><Relationship Id="rId1376" Type="http://schemas.openxmlformats.org/officeDocument/2006/relationships/customXml" Target="../ink/ink11075.xml"/><Relationship Id="rId1541" Type="http://schemas.openxmlformats.org/officeDocument/2006/relationships/customXml" Target="../ink/ink11240.xml"/><Relationship Id="rId1583" Type="http://schemas.openxmlformats.org/officeDocument/2006/relationships/customXml" Target="../ink/ink11282.xml"/><Relationship Id="rId1180" Type="http://schemas.openxmlformats.org/officeDocument/2006/relationships/customXml" Target="../ink/ink10880.xml"/><Relationship Id="rId1236" Type="http://schemas.openxmlformats.org/officeDocument/2006/relationships/customXml" Target="../ink/ink10935.xml"/><Relationship Id="rId343" Type="http://schemas.openxmlformats.org/officeDocument/2006/relationships/image" Target="../media/image19770.png"/><Relationship Id="rId1401" Type="http://schemas.openxmlformats.org/officeDocument/2006/relationships/customXml" Target="../ink/ink11100.xml"/><Relationship Id="rId1278" Type="http://schemas.openxmlformats.org/officeDocument/2006/relationships/customXml" Target="../ink/ink10977.xml"/><Relationship Id="rId1443" Type="http://schemas.openxmlformats.org/officeDocument/2006/relationships/customXml" Target="../ink/ink11142.xml"/><Relationship Id="rId1485" Type="http://schemas.openxmlformats.org/officeDocument/2006/relationships/customXml" Target="../ink/ink11184.xml"/><Relationship Id="rId1303" Type="http://schemas.openxmlformats.org/officeDocument/2006/relationships/customXml" Target="../ink/ink11002.xml"/><Relationship Id="rId1345" Type="http://schemas.openxmlformats.org/officeDocument/2006/relationships/customXml" Target="../ink/ink11044.xml"/><Relationship Id="rId1510" Type="http://schemas.openxmlformats.org/officeDocument/2006/relationships/customXml" Target="../ink/ink11209.xml"/><Relationship Id="rId1552" Type="http://schemas.openxmlformats.org/officeDocument/2006/relationships/customXml" Target="../ink/ink11251.xml"/><Relationship Id="rId1191" Type="http://schemas.openxmlformats.org/officeDocument/2006/relationships/customXml" Target="../ink/ink10890.xml"/><Relationship Id="rId1205" Type="http://schemas.openxmlformats.org/officeDocument/2006/relationships/customXml" Target="../ink/ink10904.xml"/><Relationship Id="rId1387" Type="http://schemas.openxmlformats.org/officeDocument/2006/relationships/customXml" Target="../ink/ink11086.xml"/><Relationship Id="rId1594" Type="http://schemas.openxmlformats.org/officeDocument/2006/relationships/customXml" Target="../ink/ink11293.xml"/><Relationship Id="rId1608" Type="http://schemas.openxmlformats.org/officeDocument/2006/relationships/customXml" Target="../ink/ink11307.xml"/><Relationship Id="rId1247" Type="http://schemas.openxmlformats.org/officeDocument/2006/relationships/customXml" Target="../ink/ink10946.xml"/><Relationship Id="rId1289" Type="http://schemas.openxmlformats.org/officeDocument/2006/relationships/customXml" Target="../ink/ink10988.xml"/><Relationship Id="rId1412" Type="http://schemas.openxmlformats.org/officeDocument/2006/relationships/customXml" Target="../ink/ink11111.xml"/><Relationship Id="rId1454" Type="http://schemas.openxmlformats.org/officeDocument/2006/relationships/customXml" Target="../ink/ink11153.xml"/><Relationship Id="rId1496" Type="http://schemas.openxmlformats.org/officeDocument/2006/relationships/customXml" Target="../ink/ink11195.xml"/><Relationship Id="rId256" Type="http://schemas.openxmlformats.org/officeDocument/2006/relationships/image" Target="../media/image12781.png"/><Relationship Id="rId1314" Type="http://schemas.openxmlformats.org/officeDocument/2006/relationships/customXml" Target="../ink/ink11013.xml"/><Relationship Id="rId1356" Type="http://schemas.openxmlformats.org/officeDocument/2006/relationships/customXml" Target="../ink/ink11055.xml"/><Relationship Id="rId463" Type="http://schemas.openxmlformats.org/officeDocument/2006/relationships/image" Target="../media/image19980.png"/><Relationship Id="rId1521" Type="http://schemas.openxmlformats.org/officeDocument/2006/relationships/customXml" Target="../ink/ink11220.xml"/><Relationship Id="rId1398" Type="http://schemas.openxmlformats.org/officeDocument/2006/relationships/customXml" Target="../ink/ink11097.xml"/><Relationship Id="rId1563" Type="http://schemas.openxmlformats.org/officeDocument/2006/relationships/customXml" Target="../ink/ink11262.xml"/><Relationship Id="rId1160" Type="http://schemas.openxmlformats.org/officeDocument/2006/relationships/image" Target="../media/image20150.png"/><Relationship Id="rId1619" Type="http://schemas.openxmlformats.org/officeDocument/2006/relationships/customXml" Target="../ink/ink11317.xml"/><Relationship Id="rId1216" Type="http://schemas.openxmlformats.org/officeDocument/2006/relationships/customXml" Target="../ink/ink10915.xml"/><Relationship Id="rId1258" Type="http://schemas.openxmlformats.org/officeDocument/2006/relationships/customXml" Target="../ink/ink10957.xml"/><Relationship Id="rId365" Type="http://schemas.openxmlformats.org/officeDocument/2006/relationships/image" Target="../media/image19820.png"/><Relationship Id="rId1423" Type="http://schemas.openxmlformats.org/officeDocument/2006/relationships/customXml" Target="../ink/ink11122.xml"/><Relationship Id="rId1465" Type="http://schemas.openxmlformats.org/officeDocument/2006/relationships/customXml" Target="../ink/ink11164.xml"/><Relationship Id="rId1630" Type="http://schemas.openxmlformats.org/officeDocument/2006/relationships/customXml" Target="../ink/ink11324.xml"/><Relationship Id="rId1325" Type="http://schemas.openxmlformats.org/officeDocument/2006/relationships/customXml" Target="../ink/ink11024.xml"/><Relationship Id="rId1532" Type="http://schemas.openxmlformats.org/officeDocument/2006/relationships/customXml" Target="../ink/ink11231.xml"/><Relationship Id="rId1367" Type="http://schemas.openxmlformats.org/officeDocument/2006/relationships/customXml" Target="../ink/ink11066.xml"/><Relationship Id="rId1574" Type="http://schemas.openxmlformats.org/officeDocument/2006/relationships/customXml" Target="../ink/ink11273.xml"/><Relationship Id="rId1227" Type="http://schemas.openxmlformats.org/officeDocument/2006/relationships/customXml" Target="../ink/ink10926.xml"/><Relationship Id="rId1269" Type="http://schemas.openxmlformats.org/officeDocument/2006/relationships/customXml" Target="../ink/ink10968.xml"/><Relationship Id="rId376" Type="http://schemas.openxmlformats.org/officeDocument/2006/relationships/image" Target="../media/image19850.png"/><Relationship Id="rId1434" Type="http://schemas.openxmlformats.org/officeDocument/2006/relationships/customXml" Target="../ink/ink11133.xml"/><Relationship Id="rId1476" Type="http://schemas.openxmlformats.org/officeDocument/2006/relationships/customXml" Target="../ink/ink11175.xml"/><Relationship Id="rId4" Type="http://schemas.openxmlformats.org/officeDocument/2006/relationships/customXml" Target="../ink/ink10872.xml"/><Relationship Id="rId278" Type="http://schemas.openxmlformats.org/officeDocument/2006/relationships/image" Target="../media/image12870.png"/><Relationship Id="rId1280" Type="http://schemas.openxmlformats.org/officeDocument/2006/relationships/customXml" Target="../ink/ink10979.xml"/><Relationship Id="rId1501" Type="http://schemas.openxmlformats.org/officeDocument/2006/relationships/customXml" Target="../ink/ink11200.xml"/><Relationship Id="rId1336" Type="http://schemas.openxmlformats.org/officeDocument/2006/relationships/customXml" Target="../ink/ink11035.xml"/><Relationship Id="rId1378" Type="http://schemas.openxmlformats.org/officeDocument/2006/relationships/customXml" Target="../ink/ink11077.xml"/><Relationship Id="rId1543" Type="http://schemas.openxmlformats.org/officeDocument/2006/relationships/customXml" Target="../ink/ink11242.xml"/><Relationship Id="rId1585" Type="http://schemas.openxmlformats.org/officeDocument/2006/relationships/customXml" Target="../ink/ink11284.xml"/><Relationship Id="rId1182" Type="http://schemas.openxmlformats.org/officeDocument/2006/relationships/customXml" Target="../ink/ink10882.xml"/><Relationship Id="rId1238" Type="http://schemas.openxmlformats.org/officeDocument/2006/relationships/customXml" Target="../ink/ink10937.xml"/><Relationship Id="rId42" Type="http://schemas.openxmlformats.org/officeDocument/2006/relationships/image" Target="../media/image19360.png"/><Relationship Id="rId1403" Type="http://schemas.openxmlformats.org/officeDocument/2006/relationships/customXml" Target="../ink/ink11102.xml"/><Relationship Id="rId1445" Type="http://schemas.openxmlformats.org/officeDocument/2006/relationships/customXml" Target="../ink/ink11144.xml"/><Relationship Id="rId1610" Type="http://schemas.openxmlformats.org/officeDocument/2006/relationships/customXml" Target="../ink/ink11309.xml"/><Relationship Id="rId1305" Type="http://schemas.openxmlformats.org/officeDocument/2006/relationships/customXml" Target="../ink/ink11004.xml"/><Relationship Id="rId1487" Type="http://schemas.openxmlformats.org/officeDocument/2006/relationships/customXml" Target="../ink/ink11186.xml"/><Relationship Id="rId1291" Type="http://schemas.openxmlformats.org/officeDocument/2006/relationships/customXml" Target="../ink/ink10990.xml"/><Relationship Id="rId1347" Type="http://schemas.openxmlformats.org/officeDocument/2006/relationships/customXml" Target="../ink/ink11046.xml"/><Relationship Id="rId1389" Type="http://schemas.openxmlformats.org/officeDocument/2006/relationships/customXml" Target="../ink/ink11088.xml"/><Relationship Id="rId1512" Type="http://schemas.openxmlformats.org/officeDocument/2006/relationships/customXml" Target="../ink/ink11211.xml"/><Relationship Id="rId1554" Type="http://schemas.openxmlformats.org/officeDocument/2006/relationships/customXml" Target="../ink/ink11253.xml"/><Relationship Id="rId1596" Type="http://schemas.openxmlformats.org/officeDocument/2006/relationships/customXml" Target="../ink/ink11295.xml"/><Relationship Id="rId11" Type="http://schemas.openxmlformats.org/officeDocument/2006/relationships/image" Target="../media/image19230.png"/><Relationship Id="rId1193" Type="http://schemas.openxmlformats.org/officeDocument/2006/relationships/customXml" Target="../ink/ink10892.xml"/><Relationship Id="rId1207" Type="http://schemas.openxmlformats.org/officeDocument/2006/relationships/customXml" Target="../ink/ink10906.xml"/><Relationship Id="rId1249" Type="http://schemas.openxmlformats.org/officeDocument/2006/relationships/customXml" Target="../ink/ink10948.xml"/><Relationship Id="rId356" Type="http://schemas.openxmlformats.org/officeDocument/2006/relationships/image" Target="../media/image19790.png"/><Relationship Id="rId1414" Type="http://schemas.openxmlformats.org/officeDocument/2006/relationships/customXml" Target="../ink/ink11113.xml"/><Relationship Id="rId1621" Type="http://schemas.openxmlformats.org/officeDocument/2006/relationships/customXml" Target="../ink/ink11318.xml"/><Relationship Id="rId1260" Type="http://schemas.openxmlformats.org/officeDocument/2006/relationships/customXml" Target="../ink/ink10959.xml"/><Relationship Id="rId1456" Type="http://schemas.openxmlformats.org/officeDocument/2006/relationships/customXml" Target="../ink/ink11155.xml"/><Relationship Id="rId1498" Type="http://schemas.openxmlformats.org/officeDocument/2006/relationships/customXml" Target="../ink/ink11197.xml"/><Relationship Id="rId258" Type="http://schemas.openxmlformats.org/officeDocument/2006/relationships/image" Target="../media/image12791.png"/><Relationship Id="rId1316" Type="http://schemas.openxmlformats.org/officeDocument/2006/relationships/customXml" Target="../ink/ink11015.xml"/><Relationship Id="rId1358" Type="http://schemas.openxmlformats.org/officeDocument/2006/relationships/customXml" Target="../ink/ink11057.xml"/><Relationship Id="rId1523" Type="http://schemas.openxmlformats.org/officeDocument/2006/relationships/customXml" Target="../ink/ink11222.xml"/><Relationship Id="rId1565" Type="http://schemas.openxmlformats.org/officeDocument/2006/relationships/customXml" Target="../ink/ink11264.xml"/><Relationship Id="rId1218" Type="http://schemas.openxmlformats.org/officeDocument/2006/relationships/customXml" Target="../ink/ink10917.xml"/><Relationship Id="rId367" Type="http://schemas.openxmlformats.org/officeDocument/2006/relationships/image" Target="../media/image19830.png"/><Relationship Id="rId1425" Type="http://schemas.openxmlformats.org/officeDocument/2006/relationships/customXml" Target="../ink/ink11124.xml"/><Relationship Id="rId1162" Type="http://schemas.openxmlformats.org/officeDocument/2006/relationships/image" Target="../media/image20160.png"/><Relationship Id="rId1467" Type="http://schemas.openxmlformats.org/officeDocument/2006/relationships/customXml" Target="../ink/ink11166.xml"/><Relationship Id="rId1632" Type="http://schemas.openxmlformats.org/officeDocument/2006/relationships/customXml" Target="../ink/ink11325.xml"/><Relationship Id="rId1271" Type="http://schemas.openxmlformats.org/officeDocument/2006/relationships/customXml" Target="../ink/ink10970.xml"/><Relationship Id="rId1327" Type="http://schemas.openxmlformats.org/officeDocument/2006/relationships/customXml" Target="../ink/ink11026.xml"/><Relationship Id="rId1369" Type="http://schemas.openxmlformats.org/officeDocument/2006/relationships/customXml" Target="../ink/ink11068.xml"/><Relationship Id="rId1534" Type="http://schemas.openxmlformats.org/officeDocument/2006/relationships/customXml" Target="../ink/ink11233.xml"/><Relationship Id="rId1576" Type="http://schemas.openxmlformats.org/officeDocument/2006/relationships/customXml" Target="../ink/ink11275.xml"/><Relationship Id="rId280" Type="http://schemas.openxmlformats.org/officeDocument/2006/relationships/image" Target="../media/image12880.png"/><Relationship Id="rId1229" Type="http://schemas.openxmlformats.org/officeDocument/2006/relationships/customXml" Target="../ink/ink10928.xml"/><Relationship Id="rId1380" Type="http://schemas.openxmlformats.org/officeDocument/2006/relationships/customXml" Target="../ink/ink11079.xml"/><Relationship Id="rId1601" Type="http://schemas.openxmlformats.org/officeDocument/2006/relationships/customXml" Target="../ink/ink11300.xml"/><Relationship Id="rId378" Type="http://schemas.openxmlformats.org/officeDocument/2006/relationships/image" Target="../media/image19860.png"/><Relationship Id="rId1436" Type="http://schemas.openxmlformats.org/officeDocument/2006/relationships/customXml" Target="../ink/ink11135.xml"/><Relationship Id="rId1478" Type="http://schemas.openxmlformats.org/officeDocument/2006/relationships/customXml" Target="../ink/ink11177.xml"/><Relationship Id="rId6" Type="http://schemas.openxmlformats.org/officeDocument/2006/relationships/customXml" Target="../ink/ink10873.xml"/><Relationship Id="rId1240" Type="http://schemas.openxmlformats.org/officeDocument/2006/relationships/customXml" Target="../ink/ink10939.xml"/><Relationship Id="rId1282" Type="http://schemas.openxmlformats.org/officeDocument/2006/relationships/customXml" Target="../ink/ink10981.xml"/><Relationship Id="rId1338" Type="http://schemas.openxmlformats.org/officeDocument/2006/relationships/customXml" Target="../ink/ink11037.xml"/><Relationship Id="rId1503" Type="http://schemas.openxmlformats.org/officeDocument/2006/relationships/customXml" Target="../ink/ink11202.xml"/><Relationship Id="rId1545" Type="http://schemas.openxmlformats.org/officeDocument/2006/relationships/customXml" Target="../ink/ink11244.xml"/><Relationship Id="rId1184" Type="http://schemas.openxmlformats.org/officeDocument/2006/relationships/customXml" Target="../ink/ink10884.xml"/><Relationship Id="rId347" Type="http://schemas.openxmlformats.org/officeDocument/2006/relationships/image" Target="../media/image19780.png"/><Relationship Id="rId1405" Type="http://schemas.openxmlformats.org/officeDocument/2006/relationships/customXml" Target="../ink/ink11104.xml"/><Relationship Id="rId1587" Type="http://schemas.openxmlformats.org/officeDocument/2006/relationships/customXml" Target="../ink/ink11286.xml"/><Relationship Id="rId1391" Type="http://schemas.openxmlformats.org/officeDocument/2006/relationships/customXml" Target="../ink/ink11090.xml"/><Relationship Id="rId1447" Type="http://schemas.openxmlformats.org/officeDocument/2006/relationships/customXml" Target="../ink/ink11146.xml"/><Relationship Id="rId1489" Type="http://schemas.openxmlformats.org/officeDocument/2006/relationships/customXml" Target="../ink/ink11188.xml"/><Relationship Id="rId1612" Type="http://schemas.openxmlformats.org/officeDocument/2006/relationships/customXml" Target="../ink/ink11311.xml"/><Relationship Id="rId1251" Type="http://schemas.openxmlformats.org/officeDocument/2006/relationships/customXml" Target="../ink/ink10950.xml"/><Relationship Id="rId1293" Type="http://schemas.openxmlformats.org/officeDocument/2006/relationships/customXml" Target="../ink/ink10992.xml"/><Relationship Id="rId1307" Type="http://schemas.openxmlformats.org/officeDocument/2006/relationships/customXml" Target="../ink/ink11006.xml"/><Relationship Id="rId1349" Type="http://schemas.openxmlformats.org/officeDocument/2006/relationships/customXml" Target="../ink/ink11048.xml"/><Relationship Id="rId1514" Type="http://schemas.openxmlformats.org/officeDocument/2006/relationships/customXml" Target="../ink/ink11213.xml"/><Relationship Id="rId13" Type="http://schemas.openxmlformats.org/officeDocument/2006/relationships/image" Target="../media/image19240.png"/><Relationship Id="rId260" Type="http://schemas.openxmlformats.org/officeDocument/2006/relationships/image" Target="../media/image12802.png"/><Relationship Id="rId1556" Type="http://schemas.openxmlformats.org/officeDocument/2006/relationships/customXml" Target="../ink/ink11255.xml"/><Relationship Id="rId1598" Type="http://schemas.openxmlformats.org/officeDocument/2006/relationships/customXml" Target="../ink/ink11297.xml"/><Relationship Id="rId1195" Type="http://schemas.openxmlformats.org/officeDocument/2006/relationships/customXml" Target="../ink/ink10894.xml"/><Relationship Id="rId1209" Type="http://schemas.openxmlformats.org/officeDocument/2006/relationships/customXml" Target="../ink/ink10908.xml"/><Relationship Id="rId1360" Type="http://schemas.openxmlformats.org/officeDocument/2006/relationships/customXml" Target="../ink/ink11059.xml"/><Relationship Id="rId1416" Type="http://schemas.openxmlformats.org/officeDocument/2006/relationships/customXml" Target="../ink/ink11115.xml"/><Relationship Id="rId1458" Type="http://schemas.openxmlformats.org/officeDocument/2006/relationships/customXml" Target="../ink/ink11157.xml"/><Relationship Id="rId1623" Type="http://schemas.openxmlformats.org/officeDocument/2006/relationships/customXml" Target="../ink/ink11320.xml"/><Relationship Id="rId1220" Type="http://schemas.openxmlformats.org/officeDocument/2006/relationships/customXml" Target="../ink/ink10919.xml"/><Relationship Id="rId1262" Type="http://schemas.openxmlformats.org/officeDocument/2006/relationships/customXml" Target="../ink/ink10961.xml"/><Relationship Id="rId1318" Type="http://schemas.openxmlformats.org/officeDocument/2006/relationships/customXml" Target="../ink/ink11017.xml"/><Relationship Id="rId467" Type="http://schemas.openxmlformats.org/officeDocument/2006/relationships/image" Target="../media/image19990.png"/><Relationship Id="rId1525" Type="http://schemas.openxmlformats.org/officeDocument/2006/relationships/customXml" Target="../ink/ink11224.xml"/><Relationship Id="rId1567" Type="http://schemas.openxmlformats.org/officeDocument/2006/relationships/customXml" Target="../ink/ink11266.xml"/><Relationship Id="rId24" Type="http://schemas.openxmlformats.org/officeDocument/2006/relationships/image" Target="../media/image19290.png"/><Relationship Id="rId1371" Type="http://schemas.openxmlformats.org/officeDocument/2006/relationships/customXml" Target="../ink/ink11070.xml"/><Relationship Id="rId1427" Type="http://schemas.openxmlformats.org/officeDocument/2006/relationships/customXml" Target="../ink/ink11126.xml"/><Relationship Id="rId1469" Type="http://schemas.openxmlformats.org/officeDocument/2006/relationships/customXml" Target="../ink/ink11168.xml"/><Relationship Id="rId1164" Type="http://schemas.openxmlformats.org/officeDocument/2006/relationships/image" Target="../media/image20170.png"/><Relationship Id="rId1634" Type="http://schemas.openxmlformats.org/officeDocument/2006/relationships/customXml" Target="../ink/ink11326.xml"/><Relationship Id="rId1231" Type="http://schemas.openxmlformats.org/officeDocument/2006/relationships/customXml" Target="../ink/ink10930.xml"/><Relationship Id="rId1273" Type="http://schemas.openxmlformats.org/officeDocument/2006/relationships/customXml" Target="../ink/ink10972.xml"/><Relationship Id="rId380" Type="http://schemas.openxmlformats.org/officeDocument/2006/relationships/image" Target="../media/image19870.png"/><Relationship Id="rId436" Type="http://schemas.openxmlformats.org/officeDocument/2006/relationships/image" Target="../media/image19911.png"/><Relationship Id="rId1480" Type="http://schemas.openxmlformats.org/officeDocument/2006/relationships/customXml" Target="../ink/ink11179.xml"/><Relationship Id="rId1329" Type="http://schemas.openxmlformats.org/officeDocument/2006/relationships/customXml" Target="../ink/ink11028.xml"/><Relationship Id="rId1536" Type="http://schemas.openxmlformats.org/officeDocument/2006/relationships/customXml" Target="../ink/ink11235.xml"/><Relationship Id="rId1578" Type="http://schemas.openxmlformats.org/officeDocument/2006/relationships/customXml" Target="../ink/ink11277.xml"/><Relationship Id="rId282" Type="http://schemas.openxmlformats.org/officeDocument/2006/relationships/image" Target="../media/image12890.png"/><Relationship Id="rId35" Type="http://schemas.openxmlformats.org/officeDocument/2006/relationships/image" Target="../media/image19350.png"/><Relationship Id="rId1340" Type="http://schemas.openxmlformats.org/officeDocument/2006/relationships/customXml" Target="../ink/ink11039.xml"/><Relationship Id="rId1382" Type="http://schemas.openxmlformats.org/officeDocument/2006/relationships/customXml" Target="../ink/ink11081.xml"/><Relationship Id="rId1438" Type="http://schemas.openxmlformats.org/officeDocument/2006/relationships/customXml" Target="../ink/ink11137.xml"/><Relationship Id="rId1603" Type="http://schemas.openxmlformats.org/officeDocument/2006/relationships/customXml" Target="../ink/ink11302.xml"/><Relationship Id="rId8" Type="http://schemas.openxmlformats.org/officeDocument/2006/relationships/customXml" Target="../ink/ink10874.xml"/><Relationship Id="rId1200" Type="http://schemas.openxmlformats.org/officeDocument/2006/relationships/customXml" Target="../ink/ink10899.xml"/><Relationship Id="rId1242" Type="http://schemas.openxmlformats.org/officeDocument/2006/relationships/customXml" Target="../ink/ink10941.xml"/><Relationship Id="rId1284" Type="http://schemas.openxmlformats.org/officeDocument/2006/relationships/customXml" Target="../ink/ink10983.xml"/><Relationship Id="rId1491" Type="http://schemas.openxmlformats.org/officeDocument/2006/relationships/customXml" Target="../ink/ink11190.xml"/><Relationship Id="rId1505" Type="http://schemas.openxmlformats.org/officeDocument/2006/relationships/customXml" Target="../ink/ink11204.xml"/><Relationship Id="rId1547" Type="http://schemas.openxmlformats.org/officeDocument/2006/relationships/customXml" Target="../ink/ink11246.xml"/><Relationship Id="rId1589" Type="http://schemas.openxmlformats.org/officeDocument/2006/relationships/customXml" Target="../ink/ink11288.xml"/><Relationship Id="rId1186" Type="http://schemas.openxmlformats.org/officeDocument/2006/relationships/customXml" Target="../ink/ink10886.xml"/><Relationship Id="rId1351" Type="http://schemas.openxmlformats.org/officeDocument/2006/relationships/customXml" Target="../ink/ink11050.xml"/><Relationship Id="rId1393" Type="http://schemas.openxmlformats.org/officeDocument/2006/relationships/customXml" Target="../ink/ink11092.xml"/><Relationship Id="rId1407" Type="http://schemas.openxmlformats.org/officeDocument/2006/relationships/customXml" Target="../ink/ink11106.xml"/><Relationship Id="rId1449" Type="http://schemas.openxmlformats.org/officeDocument/2006/relationships/customXml" Target="../ink/ink11148.xml"/><Relationship Id="rId1614" Type="http://schemas.openxmlformats.org/officeDocument/2006/relationships/customXml" Target="../ink/ink11313.xml"/><Relationship Id="rId1211" Type="http://schemas.openxmlformats.org/officeDocument/2006/relationships/customXml" Target="../ink/ink10910.xml"/><Relationship Id="rId1253" Type="http://schemas.openxmlformats.org/officeDocument/2006/relationships/customXml" Target="../ink/ink10952.xml"/><Relationship Id="rId360" Type="http://schemas.openxmlformats.org/officeDocument/2006/relationships/image" Target="../media/image19811.png"/><Relationship Id="rId1295" Type="http://schemas.openxmlformats.org/officeDocument/2006/relationships/customXml" Target="../ink/ink10994.xml"/><Relationship Id="rId1309" Type="http://schemas.openxmlformats.org/officeDocument/2006/relationships/customXml" Target="../ink/ink11008.xml"/><Relationship Id="rId1460" Type="http://schemas.openxmlformats.org/officeDocument/2006/relationships/customXml" Target="../ink/ink11159.xml"/><Relationship Id="rId1516" Type="http://schemas.openxmlformats.org/officeDocument/2006/relationships/customXml" Target="../ink/ink11215.xml"/><Relationship Id="rId1558" Type="http://schemas.openxmlformats.org/officeDocument/2006/relationships/customXml" Target="../ink/ink11257.xml"/><Relationship Id="rId15" Type="http://schemas.openxmlformats.org/officeDocument/2006/relationships/image" Target="../media/image19250.png"/><Relationship Id="rId1197" Type="http://schemas.openxmlformats.org/officeDocument/2006/relationships/customXml" Target="../ink/ink10896.xml"/><Relationship Id="rId262" Type="http://schemas.openxmlformats.org/officeDocument/2006/relationships/image" Target="../media/image12810.png"/><Relationship Id="rId1320" Type="http://schemas.openxmlformats.org/officeDocument/2006/relationships/customXml" Target="../ink/ink11019.xml"/><Relationship Id="rId1362" Type="http://schemas.openxmlformats.org/officeDocument/2006/relationships/customXml" Target="../ink/ink11061.xml"/><Relationship Id="rId1418" Type="http://schemas.openxmlformats.org/officeDocument/2006/relationships/customXml" Target="../ink/ink11117.xml"/><Relationship Id="rId1222" Type="http://schemas.openxmlformats.org/officeDocument/2006/relationships/customXml" Target="../ink/ink10921.xml"/><Relationship Id="rId1625" Type="http://schemas.openxmlformats.org/officeDocument/2006/relationships/customXml" Target="../ink/ink11321.xml"/><Relationship Id="rId1264" Type="http://schemas.openxmlformats.org/officeDocument/2006/relationships/customXml" Target="../ink/ink10963.xml"/><Relationship Id="rId1471" Type="http://schemas.openxmlformats.org/officeDocument/2006/relationships/customXml" Target="../ink/ink11170.xml"/><Relationship Id="rId1527" Type="http://schemas.openxmlformats.org/officeDocument/2006/relationships/customXml" Target="../ink/ink11226.xml"/><Relationship Id="rId1569" Type="http://schemas.openxmlformats.org/officeDocument/2006/relationships/customXml" Target="../ink/ink11268.xml"/><Relationship Id="rId26" Type="http://schemas.openxmlformats.org/officeDocument/2006/relationships/image" Target="../media/image19310.png"/><Relationship Id="rId1331" Type="http://schemas.openxmlformats.org/officeDocument/2006/relationships/customXml" Target="../ink/ink11030.xml"/><Relationship Id="rId1373" Type="http://schemas.openxmlformats.org/officeDocument/2006/relationships/customXml" Target="../ink/ink11072.xml"/><Relationship Id="rId480" Type="http://schemas.openxmlformats.org/officeDocument/2006/relationships/image" Target="../media/image20040.png"/><Relationship Id="rId1166" Type="http://schemas.openxmlformats.org/officeDocument/2006/relationships/image" Target="../media/image20180.png"/><Relationship Id="rId1429" Type="http://schemas.openxmlformats.org/officeDocument/2006/relationships/customXml" Target="../ink/ink11128.xml"/><Relationship Id="rId1580" Type="http://schemas.openxmlformats.org/officeDocument/2006/relationships/customXml" Target="../ink/ink11279.xml"/><Relationship Id="rId1636" Type="http://schemas.openxmlformats.org/officeDocument/2006/relationships/customXml" Target="../ink/ink11327.xml"/><Relationship Id="rId1233" Type="http://schemas.openxmlformats.org/officeDocument/2006/relationships/customXml" Target="../ink/ink10932.xml"/><Relationship Id="rId1275" Type="http://schemas.openxmlformats.org/officeDocument/2006/relationships/customXml" Target="../ink/ink10974.xml"/><Relationship Id="rId382" Type="http://schemas.openxmlformats.org/officeDocument/2006/relationships/image" Target="../media/image19880.png"/><Relationship Id="rId1440" Type="http://schemas.openxmlformats.org/officeDocument/2006/relationships/customXml" Target="../ink/ink11139.xml"/><Relationship Id="rId1482" Type="http://schemas.openxmlformats.org/officeDocument/2006/relationships/customXml" Target="../ink/ink11181.xml"/><Relationship Id="rId1538" Type="http://schemas.openxmlformats.org/officeDocument/2006/relationships/customXml" Target="../ink/ink11237.xml"/><Relationship Id="rId1177" Type="http://schemas.openxmlformats.org/officeDocument/2006/relationships/image" Target="../media/image20211.png"/><Relationship Id="rId284" Type="http://schemas.openxmlformats.org/officeDocument/2006/relationships/image" Target="../media/image12901.png"/><Relationship Id="rId1300" Type="http://schemas.openxmlformats.org/officeDocument/2006/relationships/customXml" Target="../ink/ink10999.xml"/><Relationship Id="rId1342" Type="http://schemas.openxmlformats.org/officeDocument/2006/relationships/customXml" Target="../ink/ink11041.xml"/><Relationship Id="rId1135" Type="http://schemas.openxmlformats.org/officeDocument/2006/relationships/image" Target="../media/image18590.png"/><Relationship Id="rId1202" Type="http://schemas.openxmlformats.org/officeDocument/2006/relationships/customXml" Target="../ink/ink10901.xml"/><Relationship Id="rId144" Type="http://schemas.openxmlformats.org/officeDocument/2006/relationships/image" Target="../media/image19560.png"/><Relationship Id="rId1384" Type="http://schemas.openxmlformats.org/officeDocument/2006/relationships/customXml" Target="../ink/ink11083.xml"/><Relationship Id="rId1591" Type="http://schemas.openxmlformats.org/officeDocument/2006/relationships/customXml" Target="../ink/ink11290.xml"/><Relationship Id="rId1605" Type="http://schemas.openxmlformats.org/officeDocument/2006/relationships/customXml" Target="../ink/ink11304.xml"/><Relationship Id="rId1244" Type="http://schemas.openxmlformats.org/officeDocument/2006/relationships/customXml" Target="../ink/ink10943.xml"/><Relationship Id="rId1286" Type="http://schemas.openxmlformats.org/officeDocument/2006/relationships/customXml" Target="../ink/ink10985.xml"/><Relationship Id="rId1451" Type="http://schemas.openxmlformats.org/officeDocument/2006/relationships/customXml" Target="../ink/ink11150.xml"/><Relationship Id="rId1493" Type="http://schemas.openxmlformats.org/officeDocument/2006/relationships/customXml" Target="../ink/ink11192.xml"/><Relationship Id="rId1507" Type="http://schemas.openxmlformats.org/officeDocument/2006/relationships/customXml" Target="../ink/ink11206.xml"/><Relationship Id="rId1311" Type="http://schemas.openxmlformats.org/officeDocument/2006/relationships/customXml" Target="../ink/ink11010.xml"/><Relationship Id="rId1549" Type="http://schemas.openxmlformats.org/officeDocument/2006/relationships/customXml" Target="../ink/ink11248.xml"/><Relationship Id="rId1188" Type="http://schemas.openxmlformats.org/officeDocument/2006/relationships/customXml" Target="../ink/ink10887.xml"/><Relationship Id="rId1353" Type="http://schemas.openxmlformats.org/officeDocument/2006/relationships/customXml" Target="../ink/ink11052.xml"/><Relationship Id="rId1395" Type="http://schemas.openxmlformats.org/officeDocument/2006/relationships/customXml" Target="../ink/ink11094.xml"/><Relationship Id="rId1409" Type="http://schemas.openxmlformats.org/officeDocument/2006/relationships/customXml" Target="../ink/ink11108.xml"/><Relationship Id="rId1560" Type="http://schemas.openxmlformats.org/officeDocument/2006/relationships/customXml" Target="../ink/ink11259.xml"/><Relationship Id="rId1616" Type="http://schemas.openxmlformats.org/officeDocument/2006/relationships/customXml" Target="../ink/ink11315.xml"/><Relationship Id="rId1213" Type="http://schemas.openxmlformats.org/officeDocument/2006/relationships/customXml" Target="../ink/ink10912.xml"/><Relationship Id="rId1255" Type="http://schemas.openxmlformats.org/officeDocument/2006/relationships/customXml" Target="../ink/ink10954.xml"/><Relationship Id="rId1297" Type="http://schemas.openxmlformats.org/officeDocument/2006/relationships/customXml" Target="../ink/ink10996.xml"/><Relationship Id="rId1420" Type="http://schemas.openxmlformats.org/officeDocument/2006/relationships/customXml" Target="../ink/ink11119.xml"/><Relationship Id="rId1462" Type="http://schemas.openxmlformats.org/officeDocument/2006/relationships/customXml" Target="../ink/ink11161.xml"/><Relationship Id="rId1518" Type="http://schemas.openxmlformats.org/officeDocument/2006/relationships/customXml" Target="../ink/ink11217.xml"/><Relationship Id="rId1322" Type="http://schemas.openxmlformats.org/officeDocument/2006/relationships/customXml" Target="../ink/ink11021.xml"/><Relationship Id="rId471" Type="http://schemas.openxmlformats.org/officeDocument/2006/relationships/image" Target="../media/image20010.png"/><Relationship Id="rId1199" Type="http://schemas.openxmlformats.org/officeDocument/2006/relationships/customXml" Target="../ink/ink10898.xml"/><Relationship Id="rId1364" Type="http://schemas.openxmlformats.org/officeDocument/2006/relationships/customXml" Target="../ink/ink11063.xml"/><Relationship Id="rId1571" Type="http://schemas.openxmlformats.org/officeDocument/2006/relationships/customXml" Target="../ink/ink11270.xml"/><Relationship Id="rId1627" Type="http://schemas.openxmlformats.org/officeDocument/2006/relationships/image" Target="../media/image20260.png"/><Relationship Id="rId1224" Type="http://schemas.openxmlformats.org/officeDocument/2006/relationships/customXml" Target="../ink/ink10923.xml"/><Relationship Id="rId1266" Type="http://schemas.openxmlformats.org/officeDocument/2006/relationships/customXml" Target="../ink/ink10965.xml"/><Relationship Id="rId1431" Type="http://schemas.openxmlformats.org/officeDocument/2006/relationships/customXml" Target="../ink/ink11130.xml"/><Relationship Id="rId1473" Type="http://schemas.openxmlformats.org/officeDocument/2006/relationships/customXml" Target="../ink/ink11172.xml"/><Relationship Id="rId1" Type="http://schemas.openxmlformats.org/officeDocument/2006/relationships/slideLayout" Target="../slideLayouts/slideLayout1.xml"/><Relationship Id="rId1529" Type="http://schemas.openxmlformats.org/officeDocument/2006/relationships/customXml" Target="../ink/ink11228.xml"/><Relationship Id="rId28" Type="http://schemas.openxmlformats.org/officeDocument/2006/relationships/image" Target="../media/image19320.png"/><Relationship Id="rId1333" Type="http://schemas.openxmlformats.org/officeDocument/2006/relationships/customXml" Target="../ink/ink11032.xml"/><Relationship Id="rId482" Type="http://schemas.openxmlformats.org/officeDocument/2006/relationships/image" Target="../media/image20050.png"/><Relationship Id="rId1375" Type="http://schemas.openxmlformats.org/officeDocument/2006/relationships/customXml" Target="../ink/ink11074.xml"/><Relationship Id="rId1540" Type="http://schemas.openxmlformats.org/officeDocument/2006/relationships/customXml" Target="../ink/ink11239.xml"/><Relationship Id="rId1582" Type="http://schemas.openxmlformats.org/officeDocument/2006/relationships/customXml" Target="../ink/ink11281.xml"/><Relationship Id="rId1168" Type="http://schemas.openxmlformats.org/officeDocument/2006/relationships/image" Target="../media/image20190.png"/><Relationship Id="rId1638" Type="http://schemas.openxmlformats.org/officeDocument/2006/relationships/customXml" Target="../ink/ink11328.xml"/><Relationship Id="rId1235" Type="http://schemas.openxmlformats.org/officeDocument/2006/relationships/customXml" Target="../ink/ink10934.xml"/><Relationship Id="rId1400" Type="http://schemas.openxmlformats.org/officeDocument/2006/relationships/customXml" Target="../ink/ink11099.xml"/><Relationship Id="rId1442" Type="http://schemas.openxmlformats.org/officeDocument/2006/relationships/customXml" Target="../ink/ink11141.xml"/><Relationship Id="rId1277" Type="http://schemas.openxmlformats.org/officeDocument/2006/relationships/customXml" Target="../ink/ink10976.xml"/><Relationship Id="rId1302" Type="http://schemas.openxmlformats.org/officeDocument/2006/relationships/customXml" Target="../ink/ink11001.xml"/><Relationship Id="rId1484" Type="http://schemas.openxmlformats.org/officeDocument/2006/relationships/customXml" Target="../ink/ink11183.xml"/><Relationship Id="rId1179" Type="http://schemas.openxmlformats.org/officeDocument/2006/relationships/image" Target="../media/image20220.png"/><Relationship Id="rId286" Type="http://schemas.openxmlformats.org/officeDocument/2006/relationships/image" Target="../media/image12910.png"/><Relationship Id="rId1344" Type="http://schemas.openxmlformats.org/officeDocument/2006/relationships/customXml" Target="../ink/ink11043.xml"/><Relationship Id="rId1386" Type="http://schemas.openxmlformats.org/officeDocument/2006/relationships/customXml" Target="../ink/ink11085.xml"/><Relationship Id="rId1551" Type="http://schemas.openxmlformats.org/officeDocument/2006/relationships/customXml" Target="../ink/ink11250.xml"/><Relationship Id="rId1593" Type="http://schemas.openxmlformats.org/officeDocument/2006/relationships/customXml" Target="../ink/ink11292.xml"/><Relationship Id="rId1137" Type="http://schemas.openxmlformats.org/officeDocument/2006/relationships/image" Target="../media/image18610.png"/><Relationship Id="rId1607" Type="http://schemas.openxmlformats.org/officeDocument/2006/relationships/customXml" Target="../ink/ink11306.xml"/><Relationship Id="rId1190" Type="http://schemas.openxmlformats.org/officeDocument/2006/relationships/customXml" Target="../ink/ink10889.xml"/><Relationship Id="rId1204" Type="http://schemas.openxmlformats.org/officeDocument/2006/relationships/customXml" Target="../ink/ink10903.xml"/><Relationship Id="rId1246" Type="http://schemas.openxmlformats.org/officeDocument/2006/relationships/customXml" Target="../ink/ink10945.xml"/><Relationship Id="rId1411" Type="http://schemas.openxmlformats.org/officeDocument/2006/relationships/customXml" Target="../ink/ink11110.xml"/><Relationship Id="rId1288" Type="http://schemas.openxmlformats.org/officeDocument/2006/relationships/customXml" Target="../ink/ink10987.xml"/><Relationship Id="rId1453" Type="http://schemas.openxmlformats.org/officeDocument/2006/relationships/customXml" Target="../ink/ink11152.xml"/><Relationship Id="rId1495" Type="http://schemas.openxmlformats.org/officeDocument/2006/relationships/customXml" Target="../ink/ink11194.xml"/><Relationship Id="rId1509" Type="http://schemas.openxmlformats.org/officeDocument/2006/relationships/customXml" Target="../ink/ink11208.xml"/><Relationship Id="rId1313" Type="http://schemas.openxmlformats.org/officeDocument/2006/relationships/customXml" Target="../ink/ink11012.xml"/><Relationship Id="rId1355" Type="http://schemas.openxmlformats.org/officeDocument/2006/relationships/customXml" Target="../ink/ink11054.xml"/><Relationship Id="rId1397" Type="http://schemas.openxmlformats.org/officeDocument/2006/relationships/customXml" Target="../ink/ink11096.xml"/><Relationship Id="rId1520" Type="http://schemas.openxmlformats.org/officeDocument/2006/relationships/customXml" Target="../ink/ink11219.xml"/><Relationship Id="rId1562" Type="http://schemas.openxmlformats.org/officeDocument/2006/relationships/customXml" Target="../ink/ink11261.xml"/><Relationship Id="rId1215" Type="http://schemas.openxmlformats.org/officeDocument/2006/relationships/customXml" Target="../ink/ink10914.xml"/><Relationship Id="rId1422" Type="http://schemas.openxmlformats.org/officeDocument/2006/relationships/customXml" Target="../ink/ink11121.xml"/><Relationship Id="rId1618" Type="http://schemas.openxmlformats.org/officeDocument/2006/relationships/image" Target="../media/image20230.png"/><Relationship Id="rId1257" Type="http://schemas.openxmlformats.org/officeDocument/2006/relationships/customXml" Target="../ink/ink10956.xml"/><Relationship Id="rId1299" Type="http://schemas.openxmlformats.org/officeDocument/2006/relationships/customXml" Target="../ink/ink10998.xml"/><Relationship Id="rId1464" Type="http://schemas.openxmlformats.org/officeDocument/2006/relationships/customXml" Target="../ink/ink11163.xml"/><Relationship Id="rId1324" Type="http://schemas.openxmlformats.org/officeDocument/2006/relationships/customXml" Target="../ink/ink11023.xml"/><Relationship Id="rId1366" Type="http://schemas.openxmlformats.org/officeDocument/2006/relationships/customXml" Target="../ink/ink11065.xml"/><Relationship Id="rId473" Type="http://schemas.openxmlformats.org/officeDocument/2006/relationships/image" Target="../media/image20020.png"/><Relationship Id="rId1531" Type="http://schemas.openxmlformats.org/officeDocument/2006/relationships/customXml" Target="../ink/ink11230.xml"/><Relationship Id="rId30" Type="http://schemas.openxmlformats.org/officeDocument/2006/relationships/image" Target="../media/image19330.png"/><Relationship Id="rId1573" Type="http://schemas.openxmlformats.org/officeDocument/2006/relationships/customXml" Target="../ink/ink11272.xml"/><Relationship Id="rId1629" Type="http://schemas.openxmlformats.org/officeDocument/2006/relationships/image" Target="../media/image20270.png"/><Relationship Id="rId1226" Type="http://schemas.openxmlformats.org/officeDocument/2006/relationships/customXml" Target="../ink/ink10925.xml"/><Relationship Id="rId1268" Type="http://schemas.openxmlformats.org/officeDocument/2006/relationships/customXml" Target="../ink/ink10967.xml"/><Relationship Id="rId1433" Type="http://schemas.openxmlformats.org/officeDocument/2006/relationships/customXml" Target="../ink/ink11132.xml"/><Relationship Id="rId1475" Type="http://schemas.openxmlformats.org/officeDocument/2006/relationships/customXml" Target="../ink/ink11174.xml"/><Relationship Id="rId3" Type="http://schemas.openxmlformats.org/officeDocument/2006/relationships/image" Target="../media/image19180.png"/><Relationship Id="rId1335" Type="http://schemas.openxmlformats.org/officeDocument/2006/relationships/customXml" Target="../ink/ink11034.xml"/><Relationship Id="rId1500" Type="http://schemas.openxmlformats.org/officeDocument/2006/relationships/customXml" Target="../ink/ink11199.xml"/><Relationship Id="rId1542" Type="http://schemas.openxmlformats.org/officeDocument/2006/relationships/customXml" Target="../ink/ink11241.xml"/><Relationship Id="rId1128" Type="http://schemas.openxmlformats.org/officeDocument/2006/relationships/image" Target="../media/image60100.png"/><Relationship Id="rId1377" Type="http://schemas.openxmlformats.org/officeDocument/2006/relationships/customXml" Target="../ink/ink11076.xml"/><Relationship Id="rId1584" Type="http://schemas.openxmlformats.org/officeDocument/2006/relationships/customXml" Target="../ink/ink11283.xml"/><Relationship Id="rId1181" Type="http://schemas.openxmlformats.org/officeDocument/2006/relationships/customXml" Target="../ink/ink10881.xml"/><Relationship Id="rId1237" Type="http://schemas.openxmlformats.org/officeDocument/2006/relationships/customXml" Target="../ink/ink10936.xml"/><Relationship Id="rId1279" Type="http://schemas.openxmlformats.org/officeDocument/2006/relationships/customXml" Target="../ink/ink10978.xml"/><Relationship Id="rId1402" Type="http://schemas.openxmlformats.org/officeDocument/2006/relationships/customXml" Target="../ink/ink11101.xml"/><Relationship Id="rId1444" Type="http://schemas.openxmlformats.org/officeDocument/2006/relationships/customXml" Target="../ink/ink11143.xml"/><Relationship Id="rId1486" Type="http://schemas.openxmlformats.org/officeDocument/2006/relationships/customXml" Target="../ink/ink11185.xml"/><Relationship Id="rId246" Type="http://schemas.openxmlformats.org/officeDocument/2006/relationships/image" Target="../media/image19740.png"/><Relationship Id="rId288" Type="http://schemas.openxmlformats.org/officeDocument/2006/relationships/image" Target="../media/image12920.png"/><Relationship Id="rId1290" Type="http://schemas.openxmlformats.org/officeDocument/2006/relationships/customXml" Target="../ink/ink10989.xml"/><Relationship Id="rId1304" Type="http://schemas.openxmlformats.org/officeDocument/2006/relationships/customXml" Target="../ink/ink11003.xml"/><Relationship Id="rId1346" Type="http://schemas.openxmlformats.org/officeDocument/2006/relationships/customXml" Target="../ink/ink11045.xml"/><Relationship Id="rId453" Type="http://schemas.openxmlformats.org/officeDocument/2006/relationships/image" Target="../media/image19960.png"/><Relationship Id="rId1511" Type="http://schemas.openxmlformats.org/officeDocument/2006/relationships/customXml" Target="../ink/ink11210.xml"/><Relationship Id="rId1139" Type="http://schemas.openxmlformats.org/officeDocument/2006/relationships/image" Target="../media/image18620.png"/><Relationship Id="rId1388" Type="http://schemas.openxmlformats.org/officeDocument/2006/relationships/customXml" Target="../ink/ink11087.xml"/><Relationship Id="rId1553" Type="http://schemas.openxmlformats.org/officeDocument/2006/relationships/customXml" Target="../ink/ink11252.xml"/><Relationship Id="rId1595" Type="http://schemas.openxmlformats.org/officeDocument/2006/relationships/customXml" Target="../ink/ink11294.xml"/><Relationship Id="rId1150" Type="http://schemas.openxmlformats.org/officeDocument/2006/relationships/image" Target="../media/image20070.png"/><Relationship Id="rId1609" Type="http://schemas.openxmlformats.org/officeDocument/2006/relationships/customXml" Target="../ink/ink11308.xml"/><Relationship Id="rId10" Type="http://schemas.openxmlformats.org/officeDocument/2006/relationships/customXml" Target="../ink/ink10875.xml"/><Relationship Id="rId1192" Type="http://schemas.openxmlformats.org/officeDocument/2006/relationships/customXml" Target="../ink/ink10891.xml"/><Relationship Id="rId1206" Type="http://schemas.openxmlformats.org/officeDocument/2006/relationships/customXml" Target="../ink/ink10905.xml"/><Relationship Id="rId1248" Type="http://schemas.openxmlformats.org/officeDocument/2006/relationships/customXml" Target="../ink/ink10947.xml"/><Relationship Id="rId1413" Type="http://schemas.openxmlformats.org/officeDocument/2006/relationships/customXml" Target="../ink/ink11112.xml"/><Relationship Id="rId1455" Type="http://schemas.openxmlformats.org/officeDocument/2006/relationships/customXml" Target="../ink/ink11154.xml"/><Relationship Id="rId1620" Type="http://schemas.openxmlformats.org/officeDocument/2006/relationships/image" Target="../media/image20240.png"/><Relationship Id="rId1315" Type="http://schemas.openxmlformats.org/officeDocument/2006/relationships/customXml" Target="../ink/ink11014.xml"/><Relationship Id="rId1497" Type="http://schemas.openxmlformats.org/officeDocument/2006/relationships/customXml" Target="../ink/ink11196.xml"/><Relationship Id="rId1357" Type="http://schemas.openxmlformats.org/officeDocument/2006/relationships/customXml" Target="../ink/ink11056.xml"/><Relationship Id="rId1564" Type="http://schemas.openxmlformats.org/officeDocument/2006/relationships/customXml" Target="../ink/ink11263.xml"/><Relationship Id="rId1217" Type="http://schemas.openxmlformats.org/officeDocument/2006/relationships/customXml" Target="../ink/ink10916.xml"/><Relationship Id="rId63" Type="http://schemas.openxmlformats.org/officeDocument/2006/relationships/image" Target="../media/image19430.png"/><Relationship Id="rId1424" Type="http://schemas.openxmlformats.org/officeDocument/2006/relationships/customXml" Target="../ink/ink11123.xml"/><Relationship Id="rId1631" Type="http://schemas.openxmlformats.org/officeDocument/2006/relationships/image" Target="../media/image20280.png"/><Relationship Id="rId1270" Type="http://schemas.openxmlformats.org/officeDocument/2006/relationships/customXml" Target="../ink/ink10969.xml"/><Relationship Id="rId433" Type="http://schemas.openxmlformats.org/officeDocument/2006/relationships/image" Target="../media/image19890.png"/><Relationship Id="rId1368" Type="http://schemas.openxmlformats.org/officeDocument/2006/relationships/customXml" Target="../ink/ink11067.xml"/><Relationship Id="rId1575" Type="http://schemas.openxmlformats.org/officeDocument/2006/relationships/customXml" Target="../ink/ink11274.xml"/><Relationship Id="rId1228" Type="http://schemas.openxmlformats.org/officeDocument/2006/relationships/customXml" Target="../ink/ink10927.xml"/><Relationship Id="rId1435" Type="http://schemas.openxmlformats.org/officeDocument/2006/relationships/customXml" Target="../ink/ink11134.xml"/><Relationship Id="rId1130" Type="http://schemas.openxmlformats.org/officeDocument/2006/relationships/image" Target="../media/image62100.png"/><Relationship Id="rId5" Type="http://schemas.openxmlformats.org/officeDocument/2006/relationships/image" Target="../media/image19190.png"/><Relationship Id="rId1281" Type="http://schemas.openxmlformats.org/officeDocument/2006/relationships/customXml" Target="../ink/ink10980.xml"/><Relationship Id="rId444" Type="http://schemas.openxmlformats.org/officeDocument/2006/relationships/image" Target="../media/image19920.png"/><Relationship Id="rId1379" Type="http://schemas.openxmlformats.org/officeDocument/2006/relationships/customXml" Target="../ink/ink11078.xml"/><Relationship Id="rId1502" Type="http://schemas.openxmlformats.org/officeDocument/2006/relationships/customXml" Target="../ink/ink11201.xml"/><Relationship Id="rId1586" Type="http://schemas.openxmlformats.org/officeDocument/2006/relationships/customXml" Target="../ink/ink11285.xml"/><Relationship Id="rId290" Type="http://schemas.openxmlformats.org/officeDocument/2006/relationships/image" Target="../media/image12930.png"/><Relationship Id="rId1239" Type="http://schemas.openxmlformats.org/officeDocument/2006/relationships/customXml" Target="../ink/ink10938.xml"/><Relationship Id="rId1141" Type="http://schemas.openxmlformats.org/officeDocument/2006/relationships/image" Target="../media/image18630.png"/><Relationship Id="rId1446" Type="http://schemas.openxmlformats.org/officeDocument/2006/relationships/customXml" Target="../ink/ink11145.xml"/><Relationship Id="rId1292" Type="http://schemas.openxmlformats.org/officeDocument/2006/relationships/customXml" Target="../ink/ink10991.xml"/><Relationship Id="rId1306" Type="http://schemas.openxmlformats.org/officeDocument/2006/relationships/customXml" Target="../ink/ink11005.xml"/><Relationship Id="rId455" Type="http://schemas.openxmlformats.org/officeDocument/2006/relationships/image" Target="../media/image19970.png"/><Relationship Id="rId1513" Type="http://schemas.openxmlformats.org/officeDocument/2006/relationships/customXml" Target="../ink/ink11212.xml"/><Relationship Id="rId12" Type="http://schemas.openxmlformats.org/officeDocument/2006/relationships/customXml" Target="../ink/ink10876.xml"/><Relationship Id="rId1597" Type="http://schemas.openxmlformats.org/officeDocument/2006/relationships/customXml" Target="../ink/ink11296.xml"/><Relationship Id="rId1152" Type="http://schemas.openxmlformats.org/officeDocument/2006/relationships/image" Target="../media/image20080.png"/><Relationship Id="rId1457" Type="http://schemas.openxmlformats.org/officeDocument/2006/relationships/customXml" Target="../ink/ink11156.xml"/></Relationships>
</file>

<file path=ppt/slides/_rels/slide5.xml.rels><?xml version="1.0" encoding="UTF-8" standalone="yes"?>
<Relationships xmlns="http://schemas.openxmlformats.org/package/2006/relationships"><Relationship Id="rId1522" Type="http://schemas.openxmlformats.org/officeDocument/2006/relationships/customXml" Target="../ink/ink1525.xml"/><Relationship Id="rId21" Type="http://schemas.openxmlformats.org/officeDocument/2006/relationships/image" Target="../media/image15910.png"/><Relationship Id="rId170" Type="http://schemas.openxmlformats.org/officeDocument/2006/relationships/customXml" Target="../ink/ink597.xml"/><Relationship Id="rId268" Type="http://schemas.openxmlformats.org/officeDocument/2006/relationships/image" Target="../media/image3431.png"/><Relationship Id="rId475" Type="http://schemas.openxmlformats.org/officeDocument/2006/relationships/image" Target="../media/image447.png"/><Relationship Id="rId682" Type="http://schemas.openxmlformats.org/officeDocument/2006/relationships/customXml" Target="../ink/ink922.xml"/><Relationship Id="rId128" Type="http://schemas.openxmlformats.org/officeDocument/2006/relationships/customXml" Target="../ink/ink576.xml"/><Relationship Id="rId335" Type="http://schemas.openxmlformats.org/officeDocument/2006/relationships/customXml" Target="../ink/ink680.xml"/><Relationship Id="rId542" Type="http://schemas.openxmlformats.org/officeDocument/2006/relationships/customXml" Target="../ink/ink788.xml"/><Relationship Id="rId987" Type="http://schemas.openxmlformats.org/officeDocument/2006/relationships/customXml" Target="../ink/ink1077.xml"/><Relationship Id="rId1172" Type="http://schemas.openxmlformats.org/officeDocument/2006/relationships/image" Target="../media/image694.png"/><Relationship Id="rId402" Type="http://schemas.openxmlformats.org/officeDocument/2006/relationships/image" Target="../media/image4112.png"/><Relationship Id="rId847" Type="http://schemas.openxmlformats.org/officeDocument/2006/relationships/customXml" Target="../ink/ink1005.xml"/><Relationship Id="rId1032" Type="http://schemas.openxmlformats.org/officeDocument/2006/relationships/image" Target="../media/image654.png"/><Relationship Id="rId1477" Type="http://schemas.openxmlformats.org/officeDocument/2006/relationships/customXml" Target="../ink/ink1480.xml"/><Relationship Id="rId1684" Type="http://schemas.openxmlformats.org/officeDocument/2006/relationships/image" Target="../media/image752.png"/><Relationship Id="rId707" Type="http://schemas.openxmlformats.org/officeDocument/2006/relationships/image" Target="../media/image496.png"/><Relationship Id="rId914" Type="http://schemas.openxmlformats.org/officeDocument/2006/relationships/customXml" Target="../ink/ink1039.xml"/><Relationship Id="rId1337" Type="http://schemas.openxmlformats.org/officeDocument/2006/relationships/customXml" Target="../ink/ink1354.xml"/><Relationship Id="rId1544" Type="http://schemas.openxmlformats.org/officeDocument/2006/relationships/customXml" Target="../ink/ink1547.xml"/><Relationship Id="rId43" Type="http://schemas.openxmlformats.org/officeDocument/2006/relationships/image" Target="../media/image17011.png"/><Relationship Id="rId1404" Type="http://schemas.openxmlformats.org/officeDocument/2006/relationships/customXml" Target="../ink/ink1411.xml"/><Relationship Id="rId1611" Type="http://schemas.openxmlformats.org/officeDocument/2006/relationships/image" Target="../media/image722.png"/><Relationship Id="rId192" Type="http://schemas.openxmlformats.org/officeDocument/2006/relationships/customXml" Target="../ink/ink608.xml"/><Relationship Id="rId497" Type="http://schemas.openxmlformats.org/officeDocument/2006/relationships/image" Target="../media/image458.png"/><Relationship Id="rId357" Type="http://schemas.openxmlformats.org/officeDocument/2006/relationships/customXml" Target="../ink/ink691.xml"/><Relationship Id="rId1194" Type="http://schemas.openxmlformats.org/officeDocument/2006/relationships/customXml" Target="../ink/ink1219.xml"/><Relationship Id="rId217" Type="http://schemas.openxmlformats.org/officeDocument/2006/relationships/image" Target="../media/image2571.png"/><Relationship Id="rId564" Type="http://schemas.openxmlformats.org/officeDocument/2006/relationships/customXml" Target="../ink/ink810.xml"/><Relationship Id="rId771" Type="http://schemas.openxmlformats.org/officeDocument/2006/relationships/image" Target="../media/image528.png"/><Relationship Id="rId869" Type="http://schemas.openxmlformats.org/officeDocument/2006/relationships/customXml" Target="../ink/ink1016.xml"/><Relationship Id="rId1499" Type="http://schemas.openxmlformats.org/officeDocument/2006/relationships/customXml" Target="../ink/ink1502.xml"/><Relationship Id="rId424" Type="http://schemas.openxmlformats.org/officeDocument/2006/relationships/image" Target="../media/image4220.png"/><Relationship Id="rId631" Type="http://schemas.openxmlformats.org/officeDocument/2006/relationships/customXml" Target="../ink/ink876.xml"/><Relationship Id="rId729" Type="http://schemas.openxmlformats.org/officeDocument/2006/relationships/image" Target="../media/image507.png"/><Relationship Id="rId1054" Type="http://schemas.openxmlformats.org/officeDocument/2006/relationships/customXml" Target="../ink/ink1115.xml"/><Relationship Id="rId1261" Type="http://schemas.openxmlformats.org/officeDocument/2006/relationships/customXml" Target="../ink/ink1286.xml"/><Relationship Id="rId1359" Type="http://schemas.openxmlformats.org/officeDocument/2006/relationships/customXml" Target="../ink/ink1374.xml"/><Relationship Id="rId936" Type="http://schemas.openxmlformats.org/officeDocument/2006/relationships/customXml" Target="../ink/ink1050.xml"/><Relationship Id="rId1121" Type="http://schemas.openxmlformats.org/officeDocument/2006/relationships/customXml" Target="../ink/ink1163.xml"/><Relationship Id="rId1219" Type="http://schemas.openxmlformats.org/officeDocument/2006/relationships/customXml" Target="../ink/ink1244.xml"/><Relationship Id="rId1566" Type="http://schemas.openxmlformats.org/officeDocument/2006/relationships/customXml" Target="../ink/ink1569.xml"/><Relationship Id="rId65" Type="http://schemas.openxmlformats.org/officeDocument/2006/relationships/image" Target="../media/image18110.png"/><Relationship Id="rId1426" Type="http://schemas.openxmlformats.org/officeDocument/2006/relationships/customXml" Target="../ink/ink1432.xml"/><Relationship Id="rId1633" Type="http://schemas.openxmlformats.org/officeDocument/2006/relationships/customXml" Target="../ink/ink1627.xml"/><Relationship Id="rId281" Type="http://schemas.openxmlformats.org/officeDocument/2006/relationships/customXml" Target="../ink/ink653.xml"/><Relationship Id="rId141" Type="http://schemas.openxmlformats.org/officeDocument/2006/relationships/image" Target="../media/image21910.png"/><Relationship Id="rId379" Type="http://schemas.openxmlformats.org/officeDocument/2006/relationships/image" Target="../media/image4000.png"/><Relationship Id="rId586" Type="http://schemas.openxmlformats.org/officeDocument/2006/relationships/customXml" Target="../ink/ink831.xml"/><Relationship Id="rId793" Type="http://schemas.openxmlformats.org/officeDocument/2006/relationships/image" Target="../media/image539.png"/><Relationship Id="rId7" Type="http://schemas.openxmlformats.org/officeDocument/2006/relationships/image" Target="../media/image15211.png"/><Relationship Id="rId239" Type="http://schemas.openxmlformats.org/officeDocument/2006/relationships/image" Target="../media/image2681.png"/><Relationship Id="rId446" Type="http://schemas.openxmlformats.org/officeDocument/2006/relationships/customXml" Target="../ink/ink737.xml"/><Relationship Id="rId653" Type="http://schemas.openxmlformats.org/officeDocument/2006/relationships/customXml" Target="../ink/ink898.xml"/><Relationship Id="rId1076" Type="http://schemas.openxmlformats.org/officeDocument/2006/relationships/customXml" Target="../ink/ink1128.xml"/><Relationship Id="rId1283" Type="http://schemas.openxmlformats.org/officeDocument/2006/relationships/customXml" Target="../ink/ink1308.xml"/><Relationship Id="rId1490" Type="http://schemas.openxmlformats.org/officeDocument/2006/relationships/customXml" Target="../ink/ink1493.xml"/><Relationship Id="rId306" Type="http://schemas.openxmlformats.org/officeDocument/2006/relationships/image" Target="../media/image3640.png"/><Relationship Id="rId860" Type="http://schemas.openxmlformats.org/officeDocument/2006/relationships/image" Target="../media/image572.png"/><Relationship Id="rId958" Type="http://schemas.openxmlformats.org/officeDocument/2006/relationships/image" Target="../media/image620.png"/><Relationship Id="rId1143" Type="http://schemas.openxmlformats.org/officeDocument/2006/relationships/customXml" Target="../ink/ink1181.xml"/><Relationship Id="rId1588" Type="http://schemas.openxmlformats.org/officeDocument/2006/relationships/customXml" Target="../ink/ink1591.xml"/><Relationship Id="rId87" Type="http://schemas.openxmlformats.org/officeDocument/2006/relationships/image" Target="../media/image19211.png"/><Relationship Id="rId513" Type="http://schemas.openxmlformats.org/officeDocument/2006/relationships/image" Target="../media/image466.png"/><Relationship Id="rId720" Type="http://schemas.openxmlformats.org/officeDocument/2006/relationships/customXml" Target="../ink/ink941.xml"/><Relationship Id="rId818" Type="http://schemas.openxmlformats.org/officeDocument/2006/relationships/customXml" Target="../ink/ink990.xml"/><Relationship Id="rId1350" Type="http://schemas.openxmlformats.org/officeDocument/2006/relationships/customXml" Target="../ink/ink1365.xml"/><Relationship Id="rId1448" Type="http://schemas.openxmlformats.org/officeDocument/2006/relationships/customXml" Target="../ink/ink1453.xml"/><Relationship Id="rId1655" Type="http://schemas.openxmlformats.org/officeDocument/2006/relationships/customXml" Target="../ink/ink1638.xml"/><Relationship Id="rId1003" Type="http://schemas.openxmlformats.org/officeDocument/2006/relationships/image" Target="../media/image641.png"/><Relationship Id="rId1210" Type="http://schemas.openxmlformats.org/officeDocument/2006/relationships/customXml" Target="../ink/ink1235.xml"/><Relationship Id="rId1308" Type="http://schemas.openxmlformats.org/officeDocument/2006/relationships/customXml" Target="../ink/ink1333.xml"/><Relationship Id="rId1515" Type="http://schemas.openxmlformats.org/officeDocument/2006/relationships/customXml" Target="../ink/ink1518.xml"/><Relationship Id="rId14" Type="http://schemas.openxmlformats.org/officeDocument/2006/relationships/customXml" Target="../ink/ink519.xml"/><Relationship Id="rId163" Type="http://schemas.openxmlformats.org/officeDocument/2006/relationships/image" Target="../media/image23010.png"/><Relationship Id="rId370" Type="http://schemas.openxmlformats.org/officeDocument/2006/relationships/image" Target="../media/image396.png"/><Relationship Id="rId230" Type="http://schemas.openxmlformats.org/officeDocument/2006/relationships/customXml" Target="../ink/ink627.xml"/><Relationship Id="rId468" Type="http://schemas.openxmlformats.org/officeDocument/2006/relationships/customXml" Target="../ink/ink748.xml"/><Relationship Id="rId675" Type="http://schemas.openxmlformats.org/officeDocument/2006/relationships/image" Target="../media/image480.png"/><Relationship Id="rId882" Type="http://schemas.openxmlformats.org/officeDocument/2006/relationships/image" Target="../media/image583.png"/><Relationship Id="rId1098" Type="http://schemas.openxmlformats.org/officeDocument/2006/relationships/image" Target="../media/image677.png"/><Relationship Id="rId328" Type="http://schemas.openxmlformats.org/officeDocument/2006/relationships/image" Target="../media/image3750.png"/><Relationship Id="rId535" Type="http://schemas.openxmlformats.org/officeDocument/2006/relationships/customXml" Target="../ink/ink782.xml"/><Relationship Id="rId742" Type="http://schemas.openxmlformats.org/officeDocument/2006/relationships/customXml" Target="../ink/ink952.xml"/><Relationship Id="rId1165" Type="http://schemas.openxmlformats.org/officeDocument/2006/relationships/customXml" Target="../ink/ink1198.xml"/><Relationship Id="rId1372" Type="http://schemas.openxmlformats.org/officeDocument/2006/relationships/customXml" Target="../ink/ink1385.xml"/><Relationship Id="rId602" Type="http://schemas.openxmlformats.org/officeDocument/2006/relationships/customXml" Target="../ink/ink847.xml"/><Relationship Id="rId1025" Type="http://schemas.openxmlformats.org/officeDocument/2006/relationships/customXml" Target="../ink/ink1098.xml"/><Relationship Id="rId1232" Type="http://schemas.openxmlformats.org/officeDocument/2006/relationships/customXml" Target="../ink/ink1257.xml"/><Relationship Id="rId1677" Type="http://schemas.openxmlformats.org/officeDocument/2006/relationships/customXml" Target="../ink/ink1650.xml"/><Relationship Id="rId907" Type="http://schemas.openxmlformats.org/officeDocument/2006/relationships/image" Target="../media/image595.png"/><Relationship Id="rId1537" Type="http://schemas.openxmlformats.org/officeDocument/2006/relationships/customXml" Target="../ink/ink1540.xml"/><Relationship Id="rId36" Type="http://schemas.openxmlformats.org/officeDocument/2006/relationships/customXml" Target="../ink/ink530.xml"/><Relationship Id="rId1604" Type="http://schemas.openxmlformats.org/officeDocument/2006/relationships/customXml" Target="../ink/ink1607.xml"/><Relationship Id="rId185" Type="http://schemas.openxmlformats.org/officeDocument/2006/relationships/image" Target="../media/image2413.png"/><Relationship Id="rId392" Type="http://schemas.openxmlformats.org/officeDocument/2006/relationships/image" Target="../media/image4060.png"/><Relationship Id="rId697" Type="http://schemas.openxmlformats.org/officeDocument/2006/relationships/image" Target="../media/image491.png"/><Relationship Id="rId252" Type="http://schemas.openxmlformats.org/officeDocument/2006/relationships/customXml" Target="../ink/ink638.xml"/><Relationship Id="rId1187" Type="http://schemas.openxmlformats.org/officeDocument/2006/relationships/customXml" Target="../ink/ink1212.xml"/><Relationship Id="rId112" Type="http://schemas.openxmlformats.org/officeDocument/2006/relationships/customXml" Target="../ink/ink568.xml"/><Relationship Id="rId557" Type="http://schemas.openxmlformats.org/officeDocument/2006/relationships/customXml" Target="../ink/ink803.xml"/><Relationship Id="rId764" Type="http://schemas.openxmlformats.org/officeDocument/2006/relationships/customXml" Target="../ink/ink963.xml"/><Relationship Id="rId971" Type="http://schemas.openxmlformats.org/officeDocument/2006/relationships/customXml" Target="../ink/ink1068.xml"/><Relationship Id="rId1394" Type="http://schemas.openxmlformats.org/officeDocument/2006/relationships/customXml" Target="../ink/ink1403.xml"/><Relationship Id="rId417" Type="http://schemas.openxmlformats.org/officeDocument/2006/relationships/customXml" Target="../ink/ink722.xml"/><Relationship Id="rId624" Type="http://schemas.openxmlformats.org/officeDocument/2006/relationships/customXml" Target="../ink/ink869.xml"/><Relationship Id="rId831" Type="http://schemas.openxmlformats.org/officeDocument/2006/relationships/customXml" Target="../ink/ink997.xml"/><Relationship Id="rId1047" Type="http://schemas.openxmlformats.org/officeDocument/2006/relationships/customXml" Target="../ink/ink1110.xml"/><Relationship Id="rId1254" Type="http://schemas.openxmlformats.org/officeDocument/2006/relationships/customXml" Target="../ink/ink1279.xml"/><Relationship Id="rId1461" Type="http://schemas.openxmlformats.org/officeDocument/2006/relationships/customXml" Target="../ink/ink1464.xml"/><Relationship Id="rId929" Type="http://schemas.openxmlformats.org/officeDocument/2006/relationships/image" Target="../media/image606.png"/><Relationship Id="rId1114" Type="http://schemas.openxmlformats.org/officeDocument/2006/relationships/image" Target="../media/image680.png"/><Relationship Id="rId1321" Type="http://schemas.openxmlformats.org/officeDocument/2006/relationships/image" Target="../media/image701.png"/><Relationship Id="rId1559" Type="http://schemas.openxmlformats.org/officeDocument/2006/relationships/customXml" Target="../ink/ink1562.xml"/><Relationship Id="rId58" Type="http://schemas.openxmlformats.org/officeDocument/2006/relationships/customXml" Target="../ink/ink541.xml"/><Relationship Id="rId1419" Type="http://schemas.openxmlformats.org/officeDocument/2006/relationships/customXml" Target="../ink/ink1425.xml"/><Relationship Id="rId1626" Type="http://schemas.openxmlformats.org/officeDocument/2006/relationships/image" Target="../media/image724.png"/><Relationship Id="rId274" Type="http://schemas.openxmlformats.org/officeDocument/2006/relationships/image" Target="../media/image3481.png"/><Relationship Id="rId481" Type="http://schemas.openxmlformats.org/officeDocument/2006/relationships/image" Target="../media/image450.png"/><Relationship Id="rId134" Type="http://schemas.openxmlformats.org/officeDocument/2006/relationships/customXml" Target="../ink/ink579.xml"/><Relationship Id="rId579" Type="http://schemas.openxmlformats.org/officeDocument/2006/relationships/customXml" Target="../ink/ink824.xml"/><Relationship Id="rId786" Type="http://schemas.openxmlformats.org/officeDocument/2006/relationships/customXml" Target="../ink/ink974.xml"/><Relationship Id="rId993" Type="http://schemas.openxmlformats.org/officeDocument/2006/relationships/customXml" Target="../ink/ink1080.xml"/><Relationship Id="rId341" Type="http://schemas.openxmlformats.org/officeDocument/2006/relationships/customXml" Target="../ink/ink683.xml"/><Relationship Id="rId439" Type="http://schemas.openxmlformats.org/officeDocument/2006/relationships/image" Target="../media/image4290.png"/><Relationship Id="rId646" Type="http://schemas.openxmlformats.org/officeDocument/2006/relationships/customXml" Target="../ink/ink891.xml"/><Relationship Id="rId1069" Type="http://schemas.openxmlformats.org/officeDocument/2006/relationships/customXml" Target="../ink/ink1124.xml"/><Relationship Id="rId1276" Type="http://schemas.openxmlformats.org/officeDocument/2006/relationships/customXml" Target="../ink/ink1301.xml"/><Relationship Id="rId1483" Type="http://schemas.openxmlformats.org/officeDocument/2006/relationships/customXml" Target="../ink/ink1486.xml"/><Relationship Id="rId201" Type="http://schemas.openxmlformats.org/officeDocument/2006/relationships/image" Target="../media/image2491.png"/><Relationship Id="rId506" Type="http://schemas.openxmlformats.org/officeDocument/2006/relationships/customXml" Target="../ink/ink767.xml"/><Relationship Id="rId853" Type="http://schemas.openxmlformats.org/officeDocument/2006/relationships/customXml" Target="../ink/ink1008.xml"/><Relationship Id="rId1136" Type="http://schemas.openxmlformats.org/officeDocument/2006/relationships/customXml" Target="../ink/ink1176.xml"/><Relationship Id="rId713" Type="http://schemas.openxmlformats.org/officeDocument/2006/relationships/image" Target="../media/image499.png"/><Relationship Id="rId920" Type="http://schemas.openxmlformats.org/officeDocument/2006/relationships/customXml" Target="../ink/ink1042.xml"/><Relationship Id="rId1343" Type="http://schemas.openxmlformats.org/officeDocument/2006/relationships/customXml" Target="../ink/ink1359.xml"/><Relationship Id="rId1550" Type="http://schemas.openxmlformats.org/officeDocument/2006/relationships/customXml" Target="../ink/ink1553.xml"/><Relationship Id="rId1648" Type="http://schemas.openxmlformats.org/officeDocument/2006/relationships/image" Target="../media/image735.png"/><Relationship Id="rId1203" Type="http://schemas.openxmlformats.org/officeDocument/2006/relationships/customXml" Target="../ink/ink1228.xml"/><Relationship Id="rId1410" Type="http://schemas.openxmlformats.org/officeDocument/2006/relationships/image" Target="../media/image717.png"/><Relationship Id="rId1508" Type="http://schemas.openxmlformats.org/officeDocument/2006/relationships/customXml" Target="../ink/ink1511.xml"/><Relationship Id="rId296" Type="http://schemas.openxmlformats.org/officeDocument/2006/relationships/image" Target="../media/image3591.png"/><Relationship Id="rId156" Type="http://schemas.openxmlformats.org/officeDocument/2006/relationships/customXml" Target="../ink/ink590.xml"/><Relationship Id="rId363" Type="http://schemas.openxmlformats.org/officeDocument/2006/relationships/customXml" Target="../ink/ink694.xml"/><Relationship Id="rId570" Type="http://schemas.openxmlformats.org/officeDocument/2006/relationships/customXml" Target="../ink/ink816.xml"/><Relationship Id="rId223" Type="http://schemas.openxmlformats.org/officeDocument/2006/relationships/image" Target="../media/image2601.png"/><Relationship Id="rId430" Type="http://schemas.openxmlformats.org/officeDocument/2006/relationships/customXml" Target="../ink/ink729.xml"/><Relationship Id="rId668" Type="http://schemas.openxmlformats.org/officeDocument/2006/relationships/customXml" Target="../ink/ink913.xml"/><Relationship Id="rId875" Type="http://schemas.openxmlformats.org/officeDocument/2006/relationships/customXml" Target="../ink/ink1019.xml"/><Relationship Id="rId1060" Type="http://schemas.openxmlformats.org/officeDocument/2006/relationships/image" Target="../media/image664.png"/><Relationship Id="rId1298" Type="http://schemas.openxmlformats.org/officeDocument/2006/relationships/customXml" Target="../ink/ink1323.xml"/><Relationship Id="rId528" Type="http://schemas.openxmlformats.org/officeDocument/2006/relationships/image" Target="../media/image473.png"/><Relationship Id="rId735" Type="http://schemas.openxmlformats.org/officeDocument/2006/relationships/image" Target="../media/image510.png"/><Relationship Id="rId942" Type="http://schemas.openxmlformats.org/officeDocument/2006/relationships/image" Target="../media/image612.png"/><Relationship Id="rId1158" Type="http://schemas.openxmlformats.org/officeDocument/2006/relationships/image" Target="../media/image687.png"/><Relationship Id="rId1365" Type="http://schemas.openxmlformats.org/officeDocument/2006/relationships/customXml" Target="../ink/ink1379.xml"/><Relationship Id="rId1572" Type="http://schemas.openxmlformats.org/officeDocument/2006/relationships/customXml" Target="../ink/ink1575.xml"/><Relationship Id="rId1018" Type="http://schemas.openxmlformats.org/officeDocument/2006/relationships/customXml" Target="../ink/ink1094.xml"/><Relationship Id="rId1225" Type="http://schemas.openxmlformats.org/officeDocument/2006/relationships/customXml" Target="../ink/ink1250.xml"/><Relationship Id="rId1432" Type="http://schemas.openxmlformats.org/officeDocument/2006/relationships/customXml" Target="../ink/ink1438.xml"/><Relationship Id="rId71" Type="http://schemas.openxmlformats.org/officeDocument/2006/relationships/image" Target="../media/image18410.png"/><Relationship Id="rId802" Type="http://schemas.openxmlformats.org/officeDocument/2006/relationships/customXml" Target="../ink/ink982.xml"/><Relationship Id="rId29" Type="http://schemas.openxmlformats.org/officeDocument/2006/relationships/image" Target="../media/image16310.png"/><Relationship Id="rId178" Type="http://schemas.openxmlformats.org/officeDocument/2006/relationships/customXml" Target="../ink/ink601.xml"/><Relationship Id="rId385" Type="http://schemas.openxmlformats.org/officeDocument/2006/relationships/image" Target="../media/image4030.png"/><Relationship Id="rId592" Type="http://schemas.openxmlformats.org/officeDocument/2006/relationships/customXml" Target="../ink/ink837.xml"/><Relationship Id="rId245" Type="http://schemas.openxmlformats.org/officeDocument/2006/relationships/image" Target="../media/image2713.png"/><Relationship Id="rId452" Type="http://schemas.openxmlformats.org/officeDocument/2006/relationships/customXml" Target="../ink/ink740.xml"/><Relationship Id="rId897" Type="http://schemas.openxmlformats.org/officeDocument/2006/relationships/image" Target="../media/image590.png"/><Relationship Id="rId1082" Type="http://schemas.openxmlformats.org/officeDocument/2006/relationships/customXml" Target="../ink/ink1133.xml"/><Relationship Id="rId105" Type="http://schemas.openxmlformats.org/officeDocument/2006/relationships/image" Target="../media/image20110.png"/><Relationship Id="rId312" Type="http://schemas.openxmlformats.org/officeDocument/2006/relationships/image" Target="../media/image3670.png"/><Relationship Id="rId757" Type="http://schemas.openxmlformats.org/officeDocument/2006/relationships/image" Target="../media/image521.png"/><Relationship Id="rId964" Type="http://schemas.openxmlformats.org/officeDocument/2006/relationships/image" Target="../media/image623.png"/><Relationship Id="rId1387" Type="http://schemas.openxmlformats.org/officeDocument/2006/relationships/customXml" Target="../ink/ink1397.xml"/><Relationship Id="rId1594" Type="http://schemas.openxmlformats.org/officeDocument/2006/relationships/customXml" Target="../ink/ink1597.xml"/><Relationship Id="rId93" Type="http://schemas.openxmlformats.org/officeDocument/2006/relationships/image" Target="../media/image1951.png"/><Relationship Id="rId617" Type="http://schemas.openxmlformats.org/officeDocument/2006/relationships/customXml" Target="../ink/ink862.xml"/><Relationship Id="rId824" Type="http://schemas.openxmlformats.org/officeDocument/2006/relationships/image" Target="../media/image554.png"/><Relationship Id="rId1247" Type="http://schemas.openxmlformats.org/officeDocument/2006/relationships/customXml" Target="../ink/ink1272.xml"/><Relationship Id="rId1454" Type="http://schemas.openxmlformats.org/officeDocument/2006/relationships/customXml" Target="../ink/ink1458.xml"/><Relationship Id="rId1661" Type="http://schemas.openxmlformats.org/officeDocument/2006/relationships/image" Target="../media/image741.png"/><Relationship Id="rId1107" Type="http://schemas.openxmlformats.org/officeDocument/2006/relationships/customXml" Target="../ink/ink1152.xml"/><Relationship Id="rId1314" Type="http://schemas.openxmlformats.org/officeDocument/2006/relationships/customXml" Target="../ink/ink1339.xml"/><Relationship Id="rId1521" Type="http://schemas.openxmlformats.org/officeDocument/2006/relationships/customXml" Target="../ink/ink1524.xml"/><Relationship Id="rId1619" Type="http://schemas.openxmlformats.org/officeDocument/2006/relationships/customXml" Target="../ink/ink1619.xml"/><Relationship Id="rId20" Type="http://schemas.openxmlformats.org/officeDocument/2006/relationships/customXml" Target="../ink/ink522.xml"/><Relationship Id="rId267" Type="http://schemas.openxmlformats.org/officeDocument/2006/relationships/customXml" Target="../ink/ink646.xml"/><Relationship Id="rId474" Type="http://schemas.openxmlformats.org/officeDocument/2006/relationships/customXml" Target="../ink/ink751.xml"/><Relationship Id="rId127" Type="http://schemas.openxmlformats.org/officeDocument/2006/relationships/image" Target="../media/image21210.png"/><Relationship Id="rId681" Type="http://schemas.openxmlformats.org/officeDocument/2006/relationships/image" Target="../media/image483.png"/><Relationship Id="rId779" Type="http://schemas.openxmlformats.org/officeDocument/2006/relationships/image" Target="../media/image532.png"/><Relationship Id="rId986" Type="http://schemas.openxmlformats.org/officeDocument/2006/relationships/customXml" Target="../ink/ink1076.xml"/><Relationship Id="rId334" Type="http://schemas.openxmlformats.org/officeDocument/2006/relationships/image" Target="../media/image3780.png"/><Relationship Id="rId541" Type="http://schemas.openxmlformats.org/officeDocument/2006/relationships/customXml" Target="../ink/ink787.xml"/><Relationship Id="rId639" Type="http://schemas.openxmlformats.org/officeDocument/2006/relationships/customXml" Target="../ink/ink884.xml"/><Relationship Id="rId1171" Type="http://schemas.openxmlformats.org/officeDocument/2006/relationships/customXml" Target="../ink/ink1201.xml"/><Relationship Id="rId1269" Type="http://schemas.openxmlformats.org/officeDocument/2006/relationships/customXml" Target="../ink/ink1294.xml"/><Relationship Id="rId1476" Type="http://schemas.openxmlformats.org/officeDocument/2006/relationships/customXml" Target="../ink/ink1479.xml"/><Relationship Id="rId401" Type="http://schemas.openxmlformats.org/officeDocument/2006/relationships/customXml" Target="../ink/ink714.xml"/><Relationship Id="rId846" Type="http://schemas.openxmlformats.org/officeDocument/2006/relationships/image" Target="../media/image565.png"/><Relationship Id="rId1031" Type="http://schemas.openxmlformats.org/officeDocument/2006/relationships/customXml" Target="../ink/ink1101.xml"/><Relationship Id="rId1129" Type="http://schemas.openxmlformats.org/officeDocument/2006/relationships/customXml" Target="../ink/ink1170.xml"/><Relationship Id="rId1683" Type="http://schemas.openxmlformats.org/officeDocument/2006/relationships/customXml" Target="../ink/ink1653.xml"/><Relationship Id="rId706" Type="http://schemas.openxmlformats.org/officeDocument/2006/relationships/customXml" Target="../ink/ink934.xml"/><Relationship Id="rId913" Type="http://schemas.openxmlformats.org/officeDocument/2006/relationships/image" Target="../media/image598.png"/><Relationship Id="rId1336" Type="http://schemas.openxmlformats.org/officeDocument/2006/relationships/customXml" Target="../ink/ink1353.xml"/><Relationship Id="rId1543" Type="http://schemas.openxmlformats.org/officeDocument/2006/relationships/customXml" Target="../ink/ink1546.xml"/><Relationship Id="rId42" Type="http://schemas.openxmlformats.org/officeDocument/2006/relationships/customXml" Target="../ink/ink533.xml"/><Relationship Id="rId1403" Type="http://schemas.openxmlformats.org/officeDocument/2006/relationships/image" Target="../media/image716.png"/><Relationship Id="rId1610" Type="http://schemas.openxmlformats.org/officeDocument/2006/relationships/customXml" Target="../ink/ink1612.xml"/><Relationship Id="rId191" Type="http://schemas.openxmlformats.org/officeDocument/2006/relationships/image" Target="../media/image2441.png"/><Relationship Id="rId289" Type="http://schemas.openxmlformats.org/officeDocument/2006/relationships/customXml" Target="../ink/ink657.xml"/><Relationship Id="rId496" Type="http://schemas.openxmlformats.org/officeDocument/2006/relationships/customXml" Target="../ink/ink762.xml"/><Relationship Id="rId149" Type="http://schemas.openxmlformats.org/officeDocument/2006/relationships/image" Target="../media/image22310.png"/><Relationship Id="rId356" Type="http://schemas.openxmlformats.org/officeDocument/2006/relationships/image" Target="../media/image3890.png"/><Relationship Id="rId563" Type="http://schemas.openxmlformats.org/officeDocument/2006/relationships/customXml" Target="../ink/ink809.xml"/><Relationship Id="rId770" Type="http://schemas.openxmlformats.org/officeDocument/2006/relationships/customXml" Target="../ink/ink966.xml"/><Relationship Id="rId1193" Type="http://schemas.openxmlformats.org/officeDocument/2006/relationships/customXml" Target="../ink/ink1218.xml"/><Relationship Id="rId216" Type="http://schemas.openxmlformats.org/officeDocument/2006/relationships/customXml" Target="../ink/ink620.xml"/><Relationship Id="rId423" Type="http://schemas.openxmlformats.org/officeDocument/2006/relationships/customXml" Target="../ink/ink725.xml"/><Relationship Id="rId868" Type="http://schemas.openxmlformats.org/officeDocument/2006/relationships/image" Target="../media/image576.png"/><Relationship Id="rId1053" Type="http://schemas.openxmlformats.org/officeDocument/2006/relationships/image" Target="../media/image662.png"/><Relationship Id="rId1260" Type="http://schemas.openxmlformats.org/officeDocument/2006/relationships/customXml" Target="../ink/ink1285.xml"/><Relationship Id="rId1498" Type="http://schemas.openxmlformats.org/officeDocument/2006/relationships/customXml" Target="../ink/ink1501.xml"/><Relationship Id="rId630" Type="http://schemas.openxmlformats.org/officeDocument/2006/relationships/customXml" Target="../ink/ink875.xml"/><Relationship Id="rId728" Type="http://schemas.openxmlformats.org/officeDocument/2006/relationships/customXml" Target="../ink/ink945.xml"/><Relationship Id="rId935" Type="http://schemas.openxmlformats.org/officeDocument/2006/relationships/image" Target="../media/image609.png"/><Relationship Id="rId1358" Type="http://schemas.openxmlformats.org/officeDocument/2006/relationships/customXml" Target="../ink/ink1373.xml"/><Relationship Id="rId1565" Type="http://schemas.openxmlformats.org/officeDocument/2006/relationships/customXml" Target="../ink/ink1568.xml"/><Relationship Id="rId64" Type="http://schemas.openxmlformats.org/officeDocument/2006/relationships/customXml" Target="../ink/ink544.xml"/><Relationship Id="rId1120" Type="http://schemas.openxmlformats.org/officeDocument/2006/relationships/customXml" Target="../ink/ink1162.xml"/><Relationship Id="rId1218" Type="http://schemas.openxmlformats.org/officeDocument/2006/relationships/customXml" Target="../ink/ink1243.xml"/><Relationship Id="rId1425" Type="http://schemas.openxmlformats.org/officeDocument/2006/relationships/customXml" Target="../ink/ink1431.xml"/><Relationship Id="rId1632" Type="http://schemas.openxmlformats.org/officeDocument/2006/relationships/image" Target="../media/image727.png"/><Relationship Id="rId280" Type="http://schemas.openxmlformats.org/officeDocument/2006/relationships/image" Target="../media/image3513.png"/><Relationship Id="rId140" Type="http://schemas.openxmlformats.org/officeDocument/2006/relationships/customXml" Target="../ink/ink582.xml"/><Relationship Id="rId378" Type="http://schemas.openxmlformats.org/officeDocument/2006/relationships/customXml" Target="../ink/ink702.xml"/><Relationship Id="rId585" Type="http://schemas.openxmlformats.org/officeDocument/2006/relationships/customXml" Target="../ink/ink830.xml"/><Relationship Id="rId792" Type="http://schemas.openxmlformats.org/officeDocument/2006/relationships/customXml" Target="../ink/ink977.xml"/><Relationship Id="rId6" Type="http://schemas.openxmlformats.org/officeDocument/2006/relationships/customXml" Target="../ink/ink515.xml"/><Relationship Id="rId238" Type="http://schemas.openxmlformats.org/officeDocument/2006/relationships/customXml" Target="../ink/ink631.xml"/><Relationship Id="rId445" Type="http://schemas.openxmlformats.org/officeDocument/2006/relationships/image" Target="../media/image4320.png"/><Relationship Id="rId652" Type="http://schemas.openxmlformats.org/officeDocument/2006/relationships/customXml" Target="../ink/ink897.xml"/><Relationship Id="rId1075" Type="http://schemas.openxmlformats.org/officeDocument/2006/relationships/image" Target="../media/image671.png"/><Relationship Id="rId1282" Type="http://schemas.openxmlformats.org/officeDocument/2006/relationships/customXml" Target="../ink/ink1307.xml"/><Relationship Id="rId305" Type="http://schemas.openxmlformats.org/officeDocument/2006/relationships/customXml" Target="../ink/ink665.xml"/><Relationship Id="rId512" Type="http://schemas.openxmlformats.org/officeDocument/2006/relationships/customXml" Target="../ink/ink770.xml"/><Relationship Id="rId957" Type="http://schemas.openxmlformats.org/officeDocument/2006/relationships/customXml" Target="../ink/ink1061.xml"/><Relationship Id="rId1142" Type="http://schemas.openxmlformats.org/officeDocument/2006/relationships/image" Target="../media/image685.png"/><Relationship Id="rId1587" Type="http://schemas.openxmlformats.org/officeDocument/2006/relationships/customXml" Target="../ink/ink1590.xml"/><Relationship Id="rId86" Type="http://schemas.openxmlformats.org/officeDocument/2006/relationships/customXml" Target="../ink/ink555.xml"/><Relationship Id="rId817" Type="http://schemas.openxmlformats.org/officeDocument/2006/relationships/image" Target="../media/image551.png"/><Relationship Id="rId1002" Type="http://schemas.openxmlformats.org/officeDocument/2006/relationships/customXml" Target="../ink/ink1085.xml"/><Relationship Id="rId1447" Type="http://schemas.openxmlformats.org/officeDocument/2006/relationships/customXml" Target="../ink/ink1452.xml"/><Relationship Id="rId1654" Type="http://schemas.openxmlformats.org/officeDocument/2006/relationships/image" Target="../media/image738.png"/><Relationship Id="rId1307" Type="http://schemas.openxmlformats.org/officeDocument/2006/relationships/customXml" Target="../ink/ink1332.xml"/><Relationship Id="rId1514" Type="http://schemas.openxmlformats.org/officeDocument/2006/relationships/customXml" Target="../ink/ink1517.xml"/><Relationship Id="rId13" Type="http://schemas.openxmlformats.org/officeDocument/2006/relationships/image" Target="../media/image15510.png"/><Relationship Id="rId162" Type="http://schemas.openxmlformats.org/officeDocument/2006/relationships/customXml" Target="../ink/ink593.xml"/><Relationship Id="rId467" Type="http://schemas.openxmlformats.org/officeDocument/2006/relationships/image" Target="../media/image443.png"/><Relationship Id="rId1097" Type="http://schemas.openxmlformats.org/officeDocument/2006/relationships/customXml" Target="../ink/ink1144.xml"/><Relationship Id="rId674" Type="http://schemas.openxmlformats.org/officeDocument/2006/relationships/customXml" Target="../ink/ink918.xml"/><Relationship Id="rId881" Type="http://schemas.openxmlformats.org/officeDocument/2006/relationships/customXml" Target="../ink/ink1022.xml"/><Relationship Id="rId979" Type="http://schemas.openxmlformats.org/officeDocument/2006/relationships/customXml" Target="../ink/ink1072.xml"/><Relationship Id="rId327" Type="http://schemas.openxmlformats.org/officeDocument/2006/relationships/customXml" Target="../ink/ink676.xml"/><Relationship Id="rId534" Type="http://schemas.openxmlformats.org/officeDocument/2006/relationships/image" Target="../media/image476.png"/><Relationship Id="rId741" Type="http://schemas.openxmlformats.org/officeDocument/2006/relationships/image" Target="../media/image513.png"/><Relationship Id="rId839" Type="http://schemas.openxmlformats.org/officeDocument/2006/relationships/customXml" Target="../ink/ink1001.xml"/><Relationship Id="rId1164" Type="http://schemas.openxmlformats.org/officeDocument/2006/relationships/image" Target="../media/image690.png"/><Relationship Id="rId1371" Type="http://schemas.openxmlformats.org/officeDocument/2006/relationships/customXml" Target="../ink/ink1384.xml"/><Relationship Id="rId1469" Type="http://schemas.openxmlformats.org/officeDocument/2006/relationships/customXml" Target="../ink/ink1472.xml"/><Relationship Id="rId601" Type="http://schemas.openxmlformats.org/officeDocument/2006/relationships/customXml" Target="../ink/ink846.xml"/><Relationship Id="rId1024" Type="http://schemas.openxmlformats.org/officeDocument/2006/relationships/image" Target="../media/image650.png"/><Relationship Id="rId1231" Type="http://schemas.openxmlformats.org/officeDocument/2006/relationships/customXml" Target="../ink/ink1256.xml"/><Relationship Id="rId1676" Type="http://schemas.openxmlformats.org/officeDocument/2006/relationships/image" Target="../media/image748.png"/><Relationship Id="rId906" Type="http://schemas.openxmlformats.org/officeDocument/2006/relationships/customXml" Target="../ink/ink1035.xml"/><Relationship Id="rId1329" Type="http://schemas.openxmlformats.org/officeDocument/2006/relationships/image" Target="../media/image705.png"/><Relationship Id="rId1536" Type="http://schemas.openxmlformats.org/officeDocument/2006/relationships/customXml" Target="../ink/ink1539.xml"/><Relationship Id="rId35" Type="http://schemas.openxmlformats.org/officeDocument/2006/relationships/image" Target="../media/image16611.png"/><Relationship Id="rId1603" Type="http://schemas.openxmlformats.org/officeDocument/2006/relationships/customXml" Target="../ink/ink1606.xml"/><Relationship Id="rId184" Type="http://schemas.openxmlformats.org/officeDocument/2006/relationships/customXml" Target="../ink/ink604.xml"/><Relationship Id="rId391" Type="http://schemas.openxmlformats.org/officeDocument/2006/relationships/customXml" Target="../ink/ink709.xml"/><Relationship Id="rId251" Type="http://schemas.openxmlformats.org/officeDocument/2006/relationships/image" Target="../media/image2800.png"/><Relationship Id="rId489" Type="http://schemas.openxmlformats.org/officeDocument/2006/relationships/image" Target="../media/image454.png"/><Relationship Id="rId696" Type="http://schemas.openxmlformats.org/officeDocument/2006/relationships/customXml" Target="../ink/ink929.xml"/><Relationship Id="rId349" Type="http://schemas.openxmlformats.org/officeDocument/2006/relationships/customXml" Target="../ink/ink687.xml"/><Relationship Id="rId556" Type="http://schemas.openxmlformats.org/officeDocument/2006/relationships/customXml" Target="../ink/ink802.xml"/><Relationship Id="rId763" Type="http://schemas.openxmlformats.org/officeDocument/2006/relationships/image" Target="../media/image524.png"/><Relationship Id="rId1186" Type="http://schemas.openxmlformats.org/officeDocument/2006/relationships/customXml" Target="../ink/ink1211.xml"/><Relationship Id="rId1393" Type="http://schemas.openxmlformats.org/officeDocument/2006/relationships/customXml" Target="../ink/ink1402.xml"/><Relationship Id="rId111" Type="http://schemas.openxmlformats.org/officeDocument/2006/relationships/image" Target="../media/image2045.png"/><Relationship Id="rId209" Type="http://schemas.openxmlformats.org/officeDocument/2006/relationships/image" Target="../media/image2531.png"/><Relationship Id="rId416" Type="http://schemas.openxmlformats.org/officeDocument/2006/relationships/image" Target="../media/image4180.png"/><Relationship Id="rId970" Type="http://schemas.openxmlformats.org/officeDocument/2006/relationships/image" Target="../media/image626.png"/><Relationship Id="rId1046" Type="http://schemas.openxmlformats.org/officeDocument/2006/relationships/image" Target="../media/image660.png"/><Relationship Id="rId1253" Type="http://schemas.openxmlformats.org/officeDocument/2006/relationships/customXml" Target="../ink/ink1278.xml"/><Relationship Id="rId623" Type="http://schemas.openxmlformats.org/officeDocument/2006/relationships/customXml" Target="../ink/ink868.xml"/><Relationship Id="rId830" Type="http://schemas.openxmlformats.org/officeDocument/2006/relationships/image" Target="../media/image557.png"/><Relationship Id="rId928" Type="http://schemas.openxmlformats.org/officeDocument/2006/relationships/customXml" Target="../ink/ink1046.xml"/><Relationship Id="rId1460" Type="http://schemas.openxmlformats.org/officeDocument/2006/relationships/customXml" Target="../ink/ink1463.xml"/><Relationship Id="rId1558" Type="http://schemas.openxmlformats.org/officeDocument/2006/relationships/customXml" Target="../ink/ink1561.xml"/><Relationship Id="rId57" Type="http://schemas.openxmlformats.org/officeDocument/2006/relationships/image" Target="../media/image17710.png"/><Relationship Id="rId1113" Type="http://schemas.openxmlformats.org/officeDocument/2006/relationships/customXml" Target="../ink/ink1157.xml"/><Relationship Id="rId1320" Type="http://schemas.openxmlformats.org/officeDocument/2006/relationships/customXml" Target="../ink/ink1343.xml"/><Relationship Id="rId1418" Type="http://schemas.openxmlformats.org/officeDocument/2006/relationships/customXml" Target="../ink/ink1424.xml"/><Relationship Id="rId1625" Type="http://schemas.openxmlformats.org/officeDocument/2006/relationships/customXml" Target="../ink/ink1623.xml"/><Relationship Id="rId273" Type="http://schemas.openxmlformats.org/officeDocument/2006/relationships/customXml" Target="../ink/ink649.xml"/><Relationship Id="rId480" Type="http://schemas.openxmlformats.org/officeDocument/2006/relationships/customXml" Target="../ink/ink754.xml"/><Relationship Id="rId133" Type="http://schemas.openxmlformats.org/officeDocument/2006/relationships/image" Target="../media/image21510.png"/><Relationship Id="rId340" Type="http://schemas.openxmlformats.org/officeDocument/2006/relationships/image" Target="../media/image3812.png"/><Relationship Id="rId578" Type="http://schemas.openxmlformats.org/officeDocument/2006/relationships/customXml" Target="../ink/ink823.xml"/><Relationship Id="rId785" Type="http://schemas.openxmlformats.org/officeDocument/2006/relationships/image" Target="../media/image535.png"/><Relationship Id="rId992" Type="http://schemas.openxmlformats.org/officeDocument/2006/relationships/image" Target="../media/image636.png"/><Relationship Id="rId200" Type="http://schemas.openxmlformats.org/officeDocument/2006/relationships/customXml" Target="../ink/ink612.xml"/><Relationship Id="rId438" Type="http://schemas.openxmlformats.org/officeDocument/2006/relationships/customXml" Target="../ink/ink733.xml"/><Relationship Id="rId645" Type="http://schemas.openxmlformats.org/officeDocument/2006/relationships/customXml" Target="../ink/ink890.xml"/><Relationship Id="rId852" Type="http://schemas.openxmlformats.org/officeDocument/2006/relationships/image" Target="../media/image568.png"/><Relationship Id="rId1068" Type="http://schemas.openxmlformats.org/officeDocument/2006/relationships/image" Target="../media/image668.png"/><Relationship Id="rId1275" Type="http://schemas.openxmlformats.org/officeDocument/2006/relationships/customXml" Target="../ink/ink1300.xml"/><Relationship Id="rId1482" Type="http://schemas.openxmlformats.org/officeDocument/2006/relationships/customXml" Target="../ink/ink1485.xml"/><Relationship Id="rId505" Type="http://schemas.openxmlformats.org/officeDocument/2006/relationships/image" Target="../media/image462.png"/><Relationship Id="rId712" Type="http://schemas.openxmlformats.org/officeDocument/2006/relationships/customXml" Target="../ink/ink937.xml"/><Relationship Id="rId1135" Type="http://schemas.openxmlformats.org/officeDocument/2006/relationships/customXml" Target="../ink/ink1175.xml"/><Relationship Id="rId1342" Type="http://schemas.openxmlformats.org/officeDocument/2006/relationships/customXml" Target="../ink/ink1358.xml"/><Relationship Id="rId79" Type="http://schemas.openxmlformats.org/officeDocument/2006/relationships/image" Target="../media/image18811.png"/><Relationship Id="rId1202" Type="http://schemas.openxmlformats.org/officeDocument/2006/relationships/customXml" Target="../ink/ink1227.xml"/><Relationship Id="rId1647" Type="http://schemas.openxmlformats.org/officeDocument/2006/relationships/customXml" Target="../ink/ink1634.xml"/><Relationship Id="rId1507" Type="http://schemas.openxmlformats.org/officeDocument/2006/relationships/customXml" Target="../ink/ink1510.xml"/><Relationship Id="rId295" Type="http://schemas.openxmlformats.org/officeDocument/2006/relationships/customXml" Target="../ink/ink660.xml"/><Relationship Id="rId155" Type="http://schemas.openxmlformats.org/officeDocument/2006/relationships/image" Target="../media/image22610.png"/><Relationship Id="rId362" Type="http://schemas.openxmlformats.org/officeDocument/2006/relationships/image" Target="../media/image3920.png"/><Relationship Id="rId1297" Type="http://schemas.openxmlformats.org/officeDocument/2006/relationships/customXml" Target="../ink/ink1322.xml"/><Relationship Id="rId222" Type="http://schemas.openxmlformats.org/officeDocument/2006/relationships/customXml" Target="../ink/ink623.xml"/><Relationship Id="rId667" Type="http://schemas.openxmlformats.org/officeDocument/2006/relationships/customXml" Target="../ink/ink912.xml"/><Relationship Id="rId874" Type="http://schemas.openxmlformats.org/officeDocument/2006/relationships/image" Target="../media/image579.png"/><Relationship Id="rId527" Type="http://schemas.openxmlformats.org/officeDocument/2006/relationships/customXml" Target="../ink/ink778.xml"/><Relationship Id="rId734" Type="http://schemas.openxmlformats.org/officeDocument/2006/relationships/customXml" Target="../ink/ink948.xml"/><Relationship Id="rId941" Type="http://schemas.openxmlformats.org/officeDocument/2006/relationships/customXml" Target="../ink/ink1053.xml"/><Relationship Id="rId1157" Type="http://schemas.openxmlformats.org/officeDocument/2006/relationships/customXml" Target="../ink/ink1194.xml"/><Relationship Id="rId1364" Type="http://schemas.openxmlformats.org/officeDocument/2006/relationships/customXml" Target="../ink/ink1378.xml"/><Relationship Id="rId1571" Type="http://schemas.openxmlformats.org/officeDocument/2006/relationships/customXml" Target="../ink/ink1574.xml"/><Relationship Id="rId70" Type="http://schemas.openxmlformats.org/officeDocument/2006/relationships/customXml" Target="../ink/ink547.xml"/><Relationship Id="rId801" Type="http://schemas.openxmlformats.org/officeDocument/2006/relationships/image" Target="../media/image543.png"/><Relationship Id="rId1017" Type="http://schemas.openxmlformats.org/officeDocument/2006/relationships/image" Target="../media/image647.png"/><Relationship Id="rId1224" Type="http://schemas.openxmlformats.org/officeDocument/2006/relationships/customXml" Target="../ink/ink1249.xml"/><Relationship Id="rId1431" Type="http://schemas.openxmlformats.org/officeDocument/2006/relationships/customXml" Target="../ink/ink1437.xml"/><Relationship Id="rId1669" Type="http://schemas.openxmlformats.org/officeDocument/2006/relationships/image" Target="../media/image745.png"/><Relationship Id="rId1529" Type="http://schemas.openxmlformats.org/officeDocument/2006/relationships/customXml" Target="../ink/ink1532.xml"/><Relationship Id="rId28" Type="http://schemas.openxmlformats.org/officeDocument/2006/relationships/customXml" Target="../ink/ink526.xml"/><Relationship Id="rId177" Type="http://schemas.openxmlformats.org/officeDocument/2006/relationships/image" Target="../media/image2371.png"/><Relationship Id="rId384" Type="http://schemas.openxmlformats.org/officeDocument/2006/relationships/customXml" Target="../ink/ink705.xml"/><Relationship Id="rId591" Type="http://schemas.openxmlformats.org/officeDocument/2006/relationships/customXml" Target="../ink/ink836.xml"/><Relationship Id="rId244" Type="http://schemas.openxmlformats.org/officeDocument/2006/relationships/customXml" Target="../ink/ink634.xml"/><Relationship Id="rId689" Type="http://schemas.openxmlformats.org/officeDocument/2006/relationships/image" Target="../media/image487.png"/><Relationship Id="rId896" Type="http://schemas.openxmlformats.org/officeDocument/2006/relationships/customXml" Target="../ink/ink1030.xml"/><Relationship Id="rId1081" Type="http://schemas.openxmlformats.org/officeDocument/2006/relationships/image" Target="../media/image672.png"/><Relationship Id="rId451" Type="http://schemas.openxmlformats.org/officeDocument/2006/relationships/image" Target="../media/image4350.png"/><Relationship Id="rId549" Type="http://schemas.openxmlformats.org/officeDocument/2006/relationships/customXml" Target="../ink/ink795.xml"/><Relationship Id="rId756" Type="http://schemas.openxmlformats.org/officeDocument/2006/relationships/customXml" Target="../ink/ink959.xml"/><Relationship Id="rId1179" Type="http://schemas.openxmlformats.org/officeDocument/2006/relationships/customXml" Target="../ink/ink1205.xml"/><Relationship Id="rId1386" Type="http://schemas.openxmlformats.org/officeDocument/2006/relationships/image" Target="../media/image713.png"/><Relationship Id="rId1593" Type="http://schemas.openxmlformats.org/officeDocument/2006/relationships/customXml" Target="../ink/ink1596.xml"/><Relationship Id="rId104" Type="http://schemas.openxmlformats.org/officeDocument/2006/relationships/customXml" Target="../ink/ink564.xml"/><Relationship Id="rId311" Type="http://schemas.openxmlformats.org/officeDocument/2006/relationships/customXml" Target="../ink/ink668.xml"/><Relationship Id="rId409" Type="http://schemas.openxmlformats.org/officeDocument/2006/relationships/customXml" Target="../ink/ink718.xml"/><Relationship Id="rId963" Type="http://schemas.openxmlformats.org/officeDocument/2006/relationships/customXml" Target="../ink/ink1064.xml"/><Relationship Id="rId1039" Type="http://schemas.openxmlformats.org/officeDocument/2006/relationships/customXml" Target="../ink/ink1105.xml"/><Relationship Id="rId1246" Type="http://schemas.openxmlformats.org/officeDocument/2006/relationships/customXml" Target="../ink/ink1271.xml"/><Relationship Id="rId92" Type="http://schemas.openxmlformats.org/officeDocument/2006/relationships/customXml" Target="../ink/ink558.xml"/><Relationship Id="rId616" Type="http://schemas.openxmlformats.org/officeDocument/2006/relationships/customXml" Target="../ink/ink861.xml"/><Relationship Id="rId823" Type="http://schemas.openxmlformats.org/officeDocument/2006/relationships/customXml" Target="../ink/ink993.xml"/><Relationship Id="rId1453" Type="http://schemas.openxmlformats.org/officeDocument/2006/relationships/customXml" Target="../ink/ink1457.xml"/><Relationship Id="rId1660" Type="http://schemas.openxmlformats.org/officeDocument/2006/relationships/customXml" Target="../ink/ink1641.xml"/><Relationship Id="rId1106" Type="http://schemas.openxmlformats.org/officeDocument/2006/relationships/customXml" Target="../ink/ink1151.xml"/><Relationship Id="rId1313" Type="http://schemas.openxmlformats.org/officeDocument/2006/relationships/customXml" Target="../ink/ink1338.xml"/><Relationship Id="rId1520" Type="http://schemas.openxmlformats.org/officeDocument/2006/relationships/customXml" Target="../ink/ink1523.xml"/><Relationship Id="rId1618" Type="http://schemas.openxmlformats.org/officeDocument/2006/relationships/customXml" Target="../ink/ink1618.xml"/><Relationship Id="rId199" Type="http://schemas.openxmlformats.org/officeDocument/2006/relationships/image" Target="../media/image2481.png"/><Relationship Id="rId266" Type="http://schemas.openxmlformats.org/officeDocument/2006/relationships/image" Target="../media/image3421.png"/><Relationship Id="rId473" Type="http://schemas.openxmlformats.org/officeDocument/2006/relationships/image" Target="../media/image446.png"/><Relationship Id="rId680" Type="http://schemas.openxmlformats.org/officeDocument/2006/relationships/customXml" Target="../ink/ink921.xml"/><Relationship Id="rId126" Type="http://schemas.openxmlformats.org/officeDocument/2006/relationships/customXml" Target="../ink/ink575.xml"/><Relationship Id="rId333" Type="http://schemas.openxmlformats.org/officeDocument/2006/relationships/customXml" Target="../ink/ink679.xml"/><Relationship Id="rId540" Type="http://schemas.openxmlformats.org/officeDocument/2006/relationships/customXml" Target="../ink/ink786.xml"/><Relationship Id="rId778" Type="http://schemas.openxmlformats.org/officeDocument/2006/relationships/customXml" Target="../ink/ink970.xml"/><Relationship Id="rId985" Type="http://schemas.openxmlformats.org/officeDocument/2006/relationships/customXml" Target="../ink/ink1075.xml"/><Relationship Id="rId1170" Type="http://schemas.openxmlformats.org/officeDocument/2006/relationships/image" Target="../media/image693.png"/><Relationship Id="rId638" Type="http://schemas.openxmlformats.org/officeDocument/2006/relationships/customXml" Target="../ink/ink883.xml"/><Relationship Id="rId845" Type="http://schemas.openxmlformats.org/officeDocument/2006/relationships/customXml" Target="../ink/ink1004.xml"/><Relationship Id="rId1030" Type="http://schemas.openxmlformats.org/officeDocument/2006/relationships/image" Target="../media/image653.png"/><Relationship Id="rId1268" Type="http://schemas.openxmlformats.org/officeDocument/2006/relationships/customXml" Target="../ink/ink1293.xml"/><Relationship Id="rId1475" Type="http://schemas.openxmlformats.org/officeDocument/2006/relationships/customXml" Target="../ink/ink1478.xml"/><Relationship Id="rId1682" Type="http://schemas.openxmlformats.org/officeDocument/2006/relationships/image" Target="../media/image751.png"/><Relationship Id="rId400" Type="http://schemas.openxmlformats.org/officeDocument/2006/relationships/image" Target="../media/image4100.png"/><Relationship Id="rId705" Type="http://schemas.openxmlformats.org/officeDocument/2006/relationships/image" Target="../media/image495.png"/><Relationship Id="rId1128" Type="http://schemas.openxmlformats.org/officeDocument/2006/relationships/customXml" Target="../ink/ink1169.xml"/><Relationship Id="rId1335" Type="http://schemas.openxmlformats.org/officeDocument/2006/relationships/customXml" Target="../ink/ink1352.xml"/><Relationship Id="rId1542" Type="http://schemas.openxmlformats.org/officeDocument/2006/relationships/customXml" Target="../ink/ink1545.xml"/><Relationship Id="rId912" Type="http://schemas.openxmlformats.org/officeDocument/2006/relationships/customXml" Target="../ink/ink1038.xml"/><Relationship Id="rId41" Type="http://schemas.openxmlformats.org/officeDocument/2006/relationships/image" Target="../media/image16911.png"/><Relationship Id="rId1402" Type="http://schemas.openxmlformats.org/officeDocument/2006/relationships/customXml" Target="../ink/ink1410.xml"/><Relationship Id="rId190" Type="http://schemas.openxmlformats.org/officeDocument/2006/relationships/customXml" Target="../ink/ink607.xml"/><Relationship Id="rId288" Type="http://schemas.openxmlformats.org/officeDocument/2006/relationships/image" Target="../media/image3551.png"/><Relationship Id="rId495" Type="http://schemas.openxmlformats.org/officeDocument/2006/relationships/image" Target="../media/image457.png"/><Relationship Id="rId148" Type="http://schemas.openxmlformats.org/officeDocument/2006/relationships/customXml" Target="../ink/ink586.xml"/><Relationship Id="rId355" Type="http://schemas.openxmlformats.org/officeDocument/2006/relationships/customXml" Target="../ink/ink690.xml"/><Relationship Id="rId562" Type="http://schemas.openxmlformats.org/officeDocument/2006/relationships/customXml" Target="../ink/ink808.xml"/><Relationship Id="rId1192" Type="http://schemas.openxmlformats.org/officeDocument/2006/relationships/customXml" Target="../ink/ink1217.xml"/><Relationship Id="rId215" Type="http://schemas.openxmlformats.org/officeDocument/2006/relationships/image" Target="../media/image2561.png"/><Relationship Id="rId422" Type="http://schemas.openxmlformats.org/officeDocument/2006/relationships/image" Target="../media/image4212.png"/><Relationship Id="rId867" Type="http://schemas.openxmlformats.org/officeDocument/2006/relationships/customXml" Target="../ink/ink1015.xml"/><Relationship Id="rId1052" Type="http://schemas.openxmlformats.org/officeDocument/2006/relationships/customXml" Target="../ink/ink1114.xml"/><Relationship Id="rId1497" Type="http://schemas.openxmlformats.org/officeDocument/2006/relationships/customXml" Target="../ink/ink1500.xml"/><Relationship Id="rId727" Type="http://schemas.openxmlformats.org/officeDocument/2006/relationships/image" Target="../media/image506.png"/><Relationship Id="rId934" Type="http://schemas.openxmlformats.org/officeDocument/2006/relationships/customXml" Target="../ink/ink1049.xml"/><Relationship Id="rId1357" Type="http://schemas.openxmlformats.org/officeDocument/2006/relationships/customXml" Target="../ink/ink1372.xml"/><Relationship Id="rId1564" Type="http://schemas.openxmlformats.org/officeDocument/2006/relationships/customXml" Target="../ink/ink1567.xml"/><Relationship Id="rId63" Type="http://schemas.openxmlformats.org/officeDocument/2006/relationships/image" Target="../media/image18010.png"/><Relationship Id="rId1217" Type="http://schemas.openxmlformats.org/officeDocument/2006/relationships/customXml" Target="../ink/ink1242.xml"/><Relationship Id="rId1424" Type="http://schemas.openxmlformats.org/officeDocument/2006/relationships/customXml" Target="../ink/ink1430.xml"/><Relationship Id="rId1631" Type="http://schemas.openxmlformats.org/officeDocument/2006/relationships/customXml" Target="../ink/ink1626.xml"/><Relationship Id="rId377" Type="http://schemas.openxmlformats.org/officeDocument/2006/relationships/image" Target="../media/image3990.png"/><Relationship Id="rId584" Type="http://schemas.openxmlformats.org/officeDocument/2006/relationships/customXml" Target="../ink/ink829.xml"/><Relationship Id="rId5" Type="http://schemas.openxmlformats.org/officeDocument/2006/relationships/image" Target="../media/image15112.png"/><Relationship Id="rId237" Type="http://schemas.openxmlformats.org/officeDocument/2006/relationships/image" Target="../media/image2671.png"/><Relationship Id="rId791" Type="http://schemas.openxmlformats.org/officeDocument/2006/relationships/image" Target="../media/image538.png"/><Relationship Id="rId889" Type="http://schemas.openxmlformats.org/officeDocument/2006/relationships/image" Target="../media/image586.png"/><Relationship Id="rId1074" Type="http://schemas.openxmlformats.org/officeDocument/2006/relationships/customXml" Target="../ink/ink1127.xml"/><Relationship Id="rId444" Type="http://schemas.openxmlformats.org/officeDocument/2006/relationships/customXml" Target="../ink/ink736.xml"/><Relationship Id="rId651" Type="http://schemas.openxmlformats.org/officeDocument/2006/relationships/customXml" Target="../ink/ink896.xml"/><Relationship Id="rId749" Type="http://schemas.openxmlformats.org/officeDocument/2006/relationships/image" Target="../media/image517.png"/><Relationship Id="rId1281" Type="http://schemas.openxmlformats.org/officeDocument/2006/relationships/customXml" Target="../ink/ink1306.xml"/><Relationship Id="rId1379" Type="http://schemas.openxmlformats.org/officeDocument/2006/relationships/customXml" Target="../ink/ink1391.xml"/><Relationship Id="rId1586" Type="http://schemas.openxmlformats.org/officeDocument/2006/relationships/customXml" Target="../ink/ink1589.xml"/><Relationship Id="rId304" Type="http://schemas.openxmlformats.org/officeDocument/2006/relationships/image" Target="../media/image3631.png"/><Relationship Id="rId511" Type="http://schemas.openxmlformats.org/officeDocument/2006/relationships/image" Target="../media/image465.png"/><Relationship Id="rId609" Type="http://schemas.openxmlformats.org/officeDocument/2006/relationships/customXml" Target="../ink/ink854.xml"/><Relationship Id="rId956" Type="http://schemas.openxmlformats.org/officeDocument/2006/relationships/image" Target="../media/image619.png"/><Relationship Id="rId1141" Type="http://schemas.openxmlformats.org/officeDocument/2006/relationships/customXml" Target="../ink/ink1180.xml"/><Relationship Id="rId1239" Type="http://schemas.openxmlformats.org/officeDocument/2006/relationships/customXml" Target="../ink/ink1264.xml"/><Relationship Id="rId85" Type="http://schemas.openxmlformats.org/officeDocument/2006/relationships/image" Target="../media/image19110.png"/><Relationship Id="rId816" Type="http://schemas.openxmlformats.org/officeDocument/2006/relationships/customXml" Target="../ink/ink989.xml"/><Relationship Id="rId1001" Type="http://schemas.openxmlformats.org/officeDocument/2006/relationships/image" Target="../media/image640.png"/><Relationship Id="rId1446" Type="http://schemas.openxmlformats.org/officeDocument/2006/relationships/customXml" Target="../ink/ink1451.xml"/><Relationship Id="rId1653" Type="http://schemas.openxmlformats.org/officeDocument/2006/relationships/customXml" Target="../ink/ink1637.xml"/><Relationship Id="rId1306" Type="http://schemas.openxmlformats.org/officeDocument/2006/relationships/customXml" Target="../ink/ink1331.xml"/><Relationship Id="rId1513" Type="http://schemas.openxmlformats.org/officeDocument/2006/relationships/customXml" Target="../ink/ink1516.xml"/><Relationship Id="rId12" Type="http://schemas.openxmlformats.org/officeDocument/2006/relationships/customXml" Target="../ink/ink518.xml"/><Relationship Id="rId161" Type="http://schemas.openxmlformats.org/officeDocument/2006/relationships/image" Target="../media/image22910.png"/><Relationship Id="rId399" Type="http://schemas.openxmlformats.org/officeDocument/2006/relationships/customXml" Target="../ink/ink713.xml"/><Relationship Id="rId259" Type="http://schemas.openxmlformats.org/officeDocument/2006/relationships/customXml" Target="../ink/ink642.xml"/><Relationship Id="rId466" Type="http://schemas.openxmlformats.org/officeDocument/2006/relationships/customXml" Target="../ink/ink747.xml"/><Relationship Id="rId673" Type="http://schemas.openxmlformats.org/officeDocument/2006/relationships/image" Target="../media/image479.png"/><Relationship Id="rId880" Type="http://schemas.openxmlformats.org/officeDocument/2006/relationships/image" Target="../media/image582.png"/><Relationship Id="rId1096" Type="http://schemas.openxmlformats.org/officeDocument/2006/relationships/customXml" Target="../ink/ink1143.xml"/><Relationship Id="rId119" Type="http://schemas.openxmlformats.org/officeDocument/2006/relationships/image" Target="../media/image20810.png"/><Relationship Id="rId326" Type="http://schemas.openxmlformats.org/officeDocument/2006/relationships/image" Target="../media/image3740.png"/><Relationship Id="rId533" Type="http://schemas.openxmlformats.org/officeDocument/2006/relationships/customXml" Target="../ink/ink781.xml"/><Relationship Id="rId978" Type="http://schemas.openxmlformats.org/officeDocument/2006/relationships/image" Target="../media/image630.png"/><Relationship Id="rId1163" Type="http://schemas.openxmlformats.org/officeDocument/2006/relationships/customXml" Target="../ink/ink1197.xml"/><Relationship Id="rId1370" Type="http://schemas.openxmlformats.org/officeDocument/2006/relationships/customXml" Target="../ink/ink1383.xml"/><Relationship Id="rId740" Type="http://schemas.openxmlformats.org/officeDocument/2006/relationships/customXml" Target="../ink/ink951.xml"/><Relationship Id="rId838" Type="http://schemas.openxmlformats.org/officeDocument/2006/relationships/image" Target="../media/image561.png"/><Relationship Id="rId1023" Type="http://schemas.openxmlformats.org/officeDocument/2006/relationships/customXml" Target="../ink/ink1097.xml"/><Relationship Id="rId1468" Type="http://schemas.openxmlformats.org/officeDocument/2006/relationships/customXml" Target="../ink/ink1471.xml"/><Relationship Id="rId1675" Type="http://schemas.openxmlformats.org/officeDocument/2006/relationships/customXml" Target="../ink/ink1649.xml"/><Relationship Id="rId600" Type="http://schemas.openxmlformats.org/officeDocument/2006/relationships/customXml" Target="../ink/ink845.xml"/><Relationship Id="rId1230" Type="http://schemas.openxmlformats.org/officeDocument/2006/relationships/customXml" Target="../ink/ink1255.xml"/><Relationship Id="rId1328" Type="http://schemas.openxmlformats.org/officeDocument/2006/relationships/customXml" Target="../ink/ink1347.xml"/><Relationship Id="rId1535" Type="http://schemas.openxmlformats.org/officeDocument/2006/relationships/customXml" Target="../ink/ink1538.xml"/><Relationship Id="rId905" Type="http://schemas.openxmlformats.org/officeDocument/2006/relationships/image" Target="../media/image594.png"/><Relationship Id="rId34" Type="http://schemas.openxmlformats.org/officeDocument/2006/relationships/customXml" Target="../ink/ink529.xml"/><Relationship Id="rId1602" Type="http://schemas.openxmlformats.org/officeDocument/2006/relationships/customXml" Target="../ink/ink1605.xml"/><Relationship Id="rId183" Type="http://schemas.openxmlformats.org/officeDocument/2006/relationships/image" Target="../media/image2401.png"/><Relationship Id="rId390" Type="http://schemas.openxmlformats.org/officeDocument/2006/relationships/image" Target="../media/image4050.png"/><Relationship Id="rId250" Type="http://schemas.openxmlformats.org/officeDocument/2006/relationships/customXml" Target="../ink/ink637.xml"/><Relationship Id="rId488" Type="http://schemas.openxmlformats.org/officeDocument/2006/relationships/customXml" Target="../ink/ink758.xml"/><Relationship Id="rId695" Type="http://schemas.openxmlformats.org/officeDocument/2006/relationships/image" Target="../media/image490.png"/><Relationship Id="rId110" Type="http://schemas.openxmlformats.org/officeDocument/2006/relationships/customXml" Target="../ink/ink567.xml"/><Relationship Id="rId348" Type="http://schemas.openxmlformats.org/officeDocument/2006/relationships/image" Target="../media/image3850.png"/><Relationship Id="rId555" Type="http://schemas.openxmlformats.org/officeDocument/2006/relationships/customXml" Target="../ink/ink801.xml"/><Relationship Id="rId762" Type="http://schemas.openxmlformats.org/officeDocument/2006/relationships/customXml" Target="../ink/ink962.xml"/><Relationship Id="rId1185" Type="http://schemas.openxmlformats.org/officeDocument/2006/relationships/customXml" Target="../ink/ink1210.xml"/><Relationship Id="rId1392" Type="http://schemas.openxmlformats.org/officeDocument/2006/relationships/customXml" Target="../ink/ink1401.xml"/><Relationship Id="rId208" Type="http://schemas.openxmlformats.org/officeDocument/2006/relationships/customXml" Target="../ink/ink616.xml"/><Relationship Id="rId415" Type="http://schemas.openxmlformats.org/officeDocument/2006/relationships/customXml" Target="../ink/ink721.xml"/><Relationship Id="rId622" Type="http://schemas.openxmlformats.org/officeDocument/2006/relationships/customXml" Target="../ink/ink867.xml"/><Relationship Id="rId1045" Type="http://schemas.openxmlformats.org/officeDocument/2006/relationships/customXml" Target="../ink/ink1109.xml"/><Relationship Id="rId1252" Type="http://schemas.openxmlformats.org/officeDocument/2006/relationships/customXml" Target="../ink/ink1277.xml"/><Relationship Id="rId927" Type="http://schemas.openxmlformats.org/officeDocument/2006/relationships/image" Target="../media/image605.png"/><Relationship Id="rId1112" Type="http://schemas.openxmlformats.org/officeDocument/2006/relationships/customXml" Target="../ink/ink1156.xml"/><Relationship Id="rId1557" Type="http://schemas.openxmlformats.org/officeDocument/2006/relationships/customXml" Target="../ink/ink1560.xml"/><Relationship Id="rId56" Type="http://schemas.openxmlformats.org/officeDocument/2006/relationships/customXml" Target="../ink/ink540.xml"/><Relationship Id="rId1417" Type="http://schemas.openxmlformats.org/officeDocument/2006/relationships/customXml" Target="../ink/ink1423.xml"/><Relationship Id="rId1624" Type="http://schemas.openxmlformats.org/officeDocument/2006/relationships/image" Target="../media/image4.png"/><Relationship Id="rId272" Type="http://schemas.openxmlformats.org/officeDocument/2006/relationships/image" Target="../media/image3471.png"/><Relationship Id="rId577" Type="http://schemas.openxmlformats.org/officeDocument/2006/relationships/customXml" Target="../ink/ink822.xml"/><Relationship Id="rId132" Type="http://schemas.openxmlformats.org/officeDocument/2006/relationships/customXml" Target="../ink/ink578.xml"/><Relationship Id="rId784" Type="http://schemas.openxmlformats.org/officeDocument/2006/relationships/customXml" Target="../ink/ink973.xml"/><Relationship Id="rId991" Type="http://schemas.openxmlformats.org/officeDocument/2006/relationships/customXml" Target="../ink/ink1079.xml"/><Relationship Id="rId1067" Type="http://schemas.openxmlformats.org/officeDocument/2006/relationships/customXml" Target="../ink/ink1123.xml"/><Relationship Id="rId437" Type="http://schemas.openxmlformats.org/officeDocument/2006/relationships/image" Target="../media/image4280.png"/><Relationship Id="rId644" Type="http://schemas.openxmlformats.org/officeDocument/2006/relationships/customXml" Target="../ink/ink889.xml"/><Relationship Id="rId851" Type="http://schemas.openxmlformats.org/officeDocument/2006/relationships/customXml" Target="../ink/ink1007.xml"/><Relationship Id="rId1274" Type="http://schemas.openxmlformats.org/officeDocument/2006/relationships/customXml" Target="../ink/ink1299.xml"/><Relationship Id="rId1481" Type="http://schemas.openxmlformats.org/officeDocument/2006/relationships/customXml" Target="../ink/ink1484.xml"/><Relationship Id="rId1579" Type="http://schemas.openxmlformats.org/officeDocument/2006/relationships/customXml" Target="../ink/ink1582.xml"/><Relationship Id="rId504" Type="http://schemas.openxmlformats.org/officeDocument/2006/relationships/customXml" Target="../ink/ink766.xml"/><Relationship Id="rId711" Type="http://schemas.openxmlformats.org/officeDocument/2006/relationships/image" Target="../media/image498.png"/><Relationship Id="rId949" Type="http://schemas.openxmlformats.org/officeDocument/2006/relationships/customXml" Target="../ink/ink1057.xml"/><Relationship Id="rId1134" Type="http://schemas.openxmlformats.org/officeDocument/2006/relationships/customXml" Target="../ink/ink1174.xml"/><Relationship Id="rId1341" Type="http://schemas.openxmlformats.org/officeDocument/2006/relationships/customXml" Target="../ink/ink1357.xml"/><Relationship Id="rId78" Type="http://schemas.openxmlformats.org/officeDocument/2006/relationships/customXml" Target="../ink/ink551.xml"/><Relationship Id="rId809" Type="http://schemas.openxmlformats.org/officeDocument/2006/relationships/image" Target="../media/image547.png"/><Relationship Id="rId1201" Type="http://schemas.openxmlformats.org/officeDocument/2006/relationships/customXml" Target="../ink/ink1226.xml"/><Relationship Id="rId1439" Type="http://schemas.openxmlformats.org/officeDocument/2006/relationships/customXml" Target="../ink/ink1445.xml"/><Relationship Id="rId1646" Type="http://schemas.openxmlformats.org/officeDocument/2006/relationships/image" Target="../media/image734.png"/><Relationship Id="rId1506" Type="http://schemas.openxmlformats.org/officeDocument/2006/relationships/customXml" Target="../ink/ink1509.xml"/><Relationship Id="rId294" Type="http://schemas.openxmlformats.org/officeDocument/2006/relationships/image" Target="../media/image3581.png"/><Relationship Id="rId154" Type="http://schemas.openxmlformats.org/officeDocument/2006/relationships/customXml" Target="../ink/ink589.xml"/><Relationship Id="rId361" Type="http://schemas.openxmlformats.org/officeDocument/2006/relationships/customXml" Target="../ink/ink693.xml"/><Relationship Id="rId599" Type="http://schemas.openxmlformats.org/officeDocument/2006/relationships/customXml" Target="../ink/ink844.xml"/><Relationship Id="rId459" Type="http://schemas.openxmlformats.org/officeDocument/2006/relationships/image" Target="../media/image4390.png"/><Relationship Id="rId666" Type="http://schemas.openxmlformats.org/officeDocument/2006/relationships/customXml" Target="../ink/ink911.xml"/><Relationship Id="rId873" Type="http://schemas.openxmlformats.org/officeDocument/2006/relationships/customXml" Target="../ink/ink1018.xml"/><Relationship Id="rId1089" Type="http://schemas.openxmlformats.org/officeDocument/2006/relationships/customXml" Target="../ink/ink1138.xml"/><Relationship Id="rId1296" Type="http://schemas.openxmlformats.org/officeDocument/2006/relationships/customXml" Target="../ink/ink1321.xml"/><Relationship Id="rId221" Type="http://schemas.openxmlformats.org/officeDocument/2006/relationships/image" Target="../media/image2591.png"/><Relationship Id="rId319" Type="http://schemas.openxmlformats.org/officeDocument/2006/relationships/customXml" Target="../ink/ink672.xml"/><Relationship Id="rId526" Type="http://schemas.openxmlformats.org/officeDocument/2006/relationships/image" Target="../media/image472.png"/><Relationship Id="rId1156" Type="http://schemas.openxmlformats.org/officeDocument/2006/relationships/customXml" Target="../ink/ink1193.xml"/><Relationship Id="rId1363" Type="http://schemas.openxmlformats.org/officeDocument/2006/relationships/customXml" Target="../ink/ink1377.xml"/><Relationship Id="rId733" Type="http://schemas.openxmlformats.org/officeDocument/2006/relationships/image" Target="../media/image509.png"/><Relationship Id="rId940" Type="http://schemas.openxmlformats.org/officeDocument/2006/relationships/image" Target="../media/image611.png"/><Relationship Id="rId1016" Type="http://schemas.openxmlformats.org/officeDocument/2006/relationships/customXml" Target="../ink/ink1093.xml"/><Relationship Id="rId1570" Type="http://schemas.openxmlformats.org/officeDocument/2006/relationships/customXml" Target="../ink/ink1573.xml"/><Relationship Id="rId1668" Type="http://schemas.openxmlformats.org/officeDocument/2006/relationships/customXml" Target="../ink/ink1645.xml"/><Relationship Id="rId165" Type="http://schemas.openxmlformats.org/officeDocument/2006/relationships/image" Target="../media/image23110.png"/><Relationship Id="rId372" Type="http://schemas.openxmlformats.org/officeDocument/2006/relationships/image" Target="../media/image3970.png"/><Relationship Id="rId677" Type="http://schemas.openxmlformats.org/officeDocument/2006/relationships/image" Target="../media/image481.png"/><Relationship Id="rId800" Type="http://schemas.openxmlformats.org/officeDocument/2006/relationships/customXml" Target="../ink/ink981.xml"/><Relationship Id="rId1223" Type="http://schemas.openxmlformats.org/officeDocument/2006/relationships/customXml" Target="../ink/ink1248.xml"/><Relationship Id="rId1430" Type="http://schemas.openxmlformats.org/officeDocument/2006/relationships/customXml" Target="../ink/ink1436.xml"/><Relationship Id="rId1528" Type="http://schemas.openxmlformats.org/officeDocument/2006/relationships/customXml" Target="../ink/ink1531.xml"/><Relationship Id="rId232" Type="http://schemas.openxmlformats.org/officeDocument/2006/relationships/customXml" Target="../ink/ink628.xml"/><Relationship Id="rId884" Type="http://schemas.openxmlformats.org/officeDocument/2006/relationships/customXml" Target="../ink/ink1024.xml"/><Relationship Id="rId27" Type="http://schemas.openxmlformats.org/officeDocument/2006/relationships/image" Target="../media/image16211.png"/><Relationship Id="rId537" Type="http://schemas.openxmlformats.org/officeDocument/2006/relationships/customXml" Target="../ink/ink784.xml"/><Relationship Id="rId744" Type="http://schemas.openxmlformats.org/officeDocument/2006/relationships/customXml" Target="../ink/ink953.xml"/><Relationship Id="rId951" Type="http://schemas.openxmlformats.org/officeDocument/2006/relationships/customXml" Target="../ink/ink1058.xml"/><Relationship Id="rId1167" Type="http://schemas.openxmlformats.org/officeDocument/2006/relationships/customXml" Target="../ink/ink1199.xml"/><Relationship Id="rId1374" Type="http://schemas.openxmlformats.org/officeDocument/2006/relationships/customXml" Target="../ink/ink1386.xml"/><Relationship Id="rId1581" Type="http://schemas.openxmlformats.org/officeDocument/2006/relationships/customXml" Target="../ink/ink1584.xml"/><Relationship Id="rId1679" Type="http://schemas.openxmlformats.org/officeDocument/2006/relationships/customXml" Target="../ink/ink1651.xml"/><Relationship Id="rId80" Type="http://schemas.openxmlformats.org/officeDocument/2006/relationships/customXml" Target="../ink/ink552.xml"/><Relationship Id="rId176" Type="http://schemas.openxmlformats.org/officeDocument/2006/relationships/customXml" Target="../ink/ink600.xml"/><Relationship Id="rId383" Type="http://schemas.openxmlformats.org/officeDocument/2006/relationships/image" Target="../media/image4020.png"/><Relationship Id="rId590" Type="http://schemas.openxmlformats.org/officeDocument/2006/relationships/customXml" Target="../ink/ink835.xml"/><Relationship Id="rId604" Type="http://schemas.openxmlformats.org/officeDocument/2006/relationships/customXml" Target="../ink/ink849.xml"/><Relationship Id="rId811" Type="http://schemas.openxmlformats.org/officeDocument/2006/relationships/image" Target="../media/image548.png"/><Relationship Id="rId1027" Type="http://schemas.openxmlformats.org/officeDocument/2006/relationships/customXml" Target="../ink/ink1099.xml"/><Relationship Id="rId1234" Type="http://schemas.openxmlformats.org/officeDocument/2006/relationships/customXml" Target="../ink/ink1259.xml"/><Relationship Id="rId1441" Type="http://schemas.openxmlformats.org/officeDocument/2006/relationships/customXml" Target="../ink/ink1447.xml"/><Relationship Id="rId243" Type="http://schemas.openxmlformats.org/officeDocument/2006/relationships/image" Target="../media/image2701.png"/><Relationship Id="rId450" Type="http://schemas.openxmlformats.org/officeDocument/2006/relationships/customXml" Target="../ink/ink739.xml"/><Relationship Id="rId688" Type="http://schemas.openxmlformats.org/officeDocument/2006/relationships/customXml" Target="../ink/ink925.xml"/><Relationship Id="rId895" Type="http://schemas.openxmlformats.org/officeDocument/2006/relationships/image" Target="../media/image589.png"/><Relationship Id="rId909" Type="http://schemas.openxmlformats.org/officeDocument/2006/relationships/image" Target="../media/image596.png"/><Relationship Id="rId1080" Type="http://schemas.openxmlformats.org/officeDocument/2006/relationships/customXml" Target="../ink/ink1132.xml"/><Relationship Id="rId1301" Type="http://schemas.openxmlformats.org/officeDocument/2006/relationships/customXml" Target="../ink/ink1326.xml"/><Relationship Id="rId1539" Type="http://schemas.openxmlformats.org/officeDocument/2006/relationships/customXml" Target="../ink/ink1542.xml"/><Relationship Id="rId38" Type="http://schemas.openxmlformats.org/officeDocument/2006/relationships/customXml" Target="../ink/ink531.xml"/><Relationship Id="rId103" Type="http://schemas.openxmlformats.org/officeDocument/2006/relationships/image" Target="../media/image2006.png"/><Relationship Id="rId310" Type="http://schemas.openxmlformats.org/officeDocument/2006/relationships/image" Target="../media/image3660.png"/><Relationship Id="rId548" Type="http://schemas.openxmlformats.org/officeDocument/2006/relationships/customXml" Target="../ink/ink794.xml"/><Relationship Id="rId755" Type="http://schemas.openxmlformats.org/officeDocument/2006/relationships/image" Target="../media/image520.png"/><Relationship Id="rId962" Type="http://schemas.openxmlformats.org/officeDocument/2006/relationships/image" Target="../media/image622.png"/><Relationship Id="rId1178" Type="http://schemas.openxmlformats.org/officeDocument/2006/relationships/image" Target="../media/image697.png"/><Relationship Id="rId1385" Type="http://schemas.openxmlformats.org/officeDocument/2006/relationships/customXml" Target="../ink/ink1396.xml"/><Relationship Id="rId1592" Type="http://schemas.openxmlformats.org/officeDocument/2006/relationships/customXml" Target="../ink/ink1595.xml"/><Relationship Id="rId1606" Type="http://schemas.openxmlformats.org/officeDocument/2006/relationships/customXml" Target="../ink/ink1609.xml"/><Relationship Id="rId91" Type="http://schemas.openxmlformats.org/officeDocument/2006/relationships/image" Target="../media/image1941.png"/><Relationship Id="rId187" Type="http://schemas.openxmlformats.org/officeDocument/2006/relationships/image" Target="../media/image2421.png"/><Relationship Id="rId394" Type="http://schemas.openxmlformats.org/officeDocument/2006/relationships/image" Target="../media/image4070.png"/><Relationship Id="rId408" Type="http://schemas.openxmlformats.org/officeDocument/2006/relationships/image" Target="../media/image4140.png"/><Relationship Id="rId615" Type="http://schemas.openxmlformats.org/officeDocument/2006/relationships/customXml" Target="../ink/ink860.xml"/><Relationship Id="rId822" Type="http://schemas.openxmlformats.org/officeDocument/2006/relationships/customXml" Target="../ink/ink992.xml"/><Relationship Id="rId1038" Type="http://schemas.openxmlformats.org/officeDocument/2006/relationships/image" Target="../media/image657.png"/><Relationship Id="rId1245" Type="http://schemas.openxmlformats.org/officeDocument/2006/relationships/customXml" Target="../ink/ink1270.xml"/><Relationship Id="rId1452" Type="http://schemas.openxmlformats.org/officeDocument/2006/relationships/customXml" Target="../ink/ink1456.xml"/><Relationship Id="rId254" Type="http://schemas.openxmlformats.org/officeDocument/2006/relationships/customXml" Target="../ink/ink639.xml"/><Relationship Id="rId699" Type="http://schemas.openxmlformats.org/officeDocument/2006/relationships/image" Target="../media/image492.png"/><Relationship Id="rId1091" Type="http://schemas.openxmlformats.org/officeDocument/2006/relationships/customXml" Target="../ink/ink1139.xml"/><Relationship Id="rId1105" Type="http://schemas.openxmlformats.org/officeDocument/2006/relationships/customXml" Target="../ink/ink1150.xml"/><Relationship Id="rId1312" Type="http://schemas.openxmlformats.org/officeDocument/2006/relationships/customXml" Target="../ink/ink1337.xml"/><Relationship Id="rId49" Type="http://schemas.openxmlformats.org/officeDocument/2006/relationships/image" Target="../media/image17310.png"/><Relationship Id="rId114" Type="http://schemas.openxmlformats.org/officeDocument/2006/relationships/customXml" Target="../ink/ink569.xml"/><Relationship Id="rId461" Type="http://schemas.openxmlformats.org/officeDocument/2006/relationships/image" Target="../media/image440.png"/><Relationship Id="rId559" Type="http://schemas.openxmlformats.org/officeDocument/2006/relationships/customXml" Target="../ink/ink805.xml"/><Relationship Id="rId766" Type="http://schemas.openxmlformats.org/officeDocument/2006/relationships/customXml" Target="../ink/ink964.xml"/><Relationship Id="rId1189" Type="http://schemas.openxmlformats.org/officeDocument/2006/relationships/customXml" Target="../ink/ink1214.xml"/><Relationship Id="rId1396" Type="http://schemas.openxmlformats.org/officeDocument/2006/relationships/image" Target="../media/image715.png"/><Relationship Id="rId1617" Type="http://schemas.openxmlformats.org/officeDocument/2006/relationships/customXml" Target="../ink/ink1617.xml"/><Relationship Id="rId198" Type="http://schemas.openxmlformats.org/officeDocument/2006/relationships/customXml" Target="../ink/ink611.xml"/><Relationship Id="rId321" Type="http://schemas.openxmlformats.org/officeDocument/2006/relationships/customXml" Target="../ink/ink673.xml"/><Relationship Id="rId419" Type="http://schemas.openxmlformats.org/officeDocument/2006/relationships/customXml" Target="../ink/ink723.xml"/><Relationship Id="rId626" Type="http://schemas.openxmlformats.org/officeDocument/2006/relationships/customXml" Target="../ink/ink871.xml"/><Relationship Id="rId973" Type="http://schemas.openxmlformats.org/officeDocument/2006/relationships/customXml" Target="../ink/ink1069.xml"/><Relationship Id="rId1049" Type="http://schemas.openxmlformats.org/officeDocument/2006/relationships/customXml" Target="../ink/ink1111.xml"/><Relationship Id="rId1256" Type="http://schemas.openxmlformats.org/officeDocument/2006/relationships/customXml" Target="../ink/ink1281.xml"/><Relationship Id="rId833" Type="http://schemas.openxmlformats.org/officeDocument/2006/relationships/customXml" Target="../ink/ink998.xml"/><Relationship Id="rId1116" Type="http://schemas.openxmlformats.org/officeDocument/2006/relationships/customXml" Target="../ink/ink1159.xml"/><Relationship Id="rId1463" Type="http://schemas.openxmlformats.org/officeDocument/2006/relationships/customXml" Target="../ink/ink1466.xml"/><Relationship Id="rId1670" Type="http://schemas.openxmlformats.org/officeDocument/2006/relationships/customXml" Target="../ink/ink1646.xml"/><Relationship Id="rId265" Type="http://schemas.openxmlformats.org/officeDocument/2006/relationships/customXml" Target="../ink/ink645.xml"/><Relationship Id="rId472" Type="http://schemas.openxmlformats.org/officeDocument/2006/relationships/customXml" Target="../ink/ink750.xml"/><Relationship Id="rId900" Type="http://schemas.openxmlformats.org/officeDocument/2006/relationships/customXml" Target="../ink/ink1032.xml"/><Relationship Id="rId1323" Type="http://schemas.openxmlformats.org/officeDocument/2006/relationships/image" Target="../media/image702.png"/><Relationship Id="rId1530" Type="http://schemas.openxmlformats.org/officeDocument/2006/relationships/customXml" Target="../ink/ink1533.xml"/><Relationship Id="rId1628" Type="http://schemas.openxmlformats.org/officeDocument/2006/relationships/image" Target="../media/image725.png"/><Relationship Id="rId125" Type="http://schemas.openxmlformats.org/officeDocument/2006/relationships/image" Target="../media/image21110.png"/><Relationship Id="rId332" Type="http://schemas.openxmlformats.org/officeDocument/2006/relationships/image" Target="../media/image3770.png"/><Relationship Id="rId777" Type="http://schemas.openxmlformats.org/officeDocument/2006/relationships/image" Target="../media/image531.png"/><Relationship Id="rId984" Type="http://schemas.openxmlformats.org/officeDocument/2006/relationships/image" Target="../media/image633.png"/><Relationship Id="rId637" Type="http://schemas.openxmlformats.org/officeDocument/2006/relationships/customXml" Target="../ink/ink882.xml"/><Relationship Id="rId844" Type="http://schemas.openxmlformats.org/officeDocument/2006/relationships/image" Target="../media/image564.png"/><Relationship Id="rId1267" Type="http://schemas.openxmlformats.org/officeDocument/2006/relationships/customXml" Target="../ink/ink1292.xml"/><Relationship Id="rId1474" Type="http://schemas.openxmlformats.org/officeDocument/2006/relationships/customXml" Target="../ink/ink1477.xml"/><Relationship Id="rId1681" Type="http://schemas.openxmlformats.org/officeDocument/2006/relationships/customXml" Target="../ink/ink1652.xml"/><Relationship Id="rId276" Type="http://schemas.openxmlformats.org/officeDocument/2006/relationships/image" Target="../media/image3492.png"/><Relationship Id="rId483" Type="http://schemas.openxmlformats.org/officeDocument/2006/relationships/image" Target="../media/image451.png"/><Relationship Id="rId690" Type="http://schemas.openxmlformats.org/officeDocument/2006/relationships/customXml" Target="../ink/ink926.xml"/><Relationship Id="rId704" Type="http://schemas.openxmlformats.org/officeDocument/2006/relationships/customXml" Target="../ink/ink933.xml"/><Relationship Id="rId911" Type="http://schemas.openxmlformats.org/officeDocument/2006/relationships/image" Target="../media/image597.png"/><Relationship Id="rId1127" Type="http://schemas.openxmlformats.org/officeDocument/2006/relationships/customXml" Target="../ink/ink1168.xml"/><Relationship Id="rId1334" Type="http://schemas.openxmlformats.org/officeDocument/2006/relationships/customXml" Target="../ink/ink1351.xml"/><Relationship Id="rId1541" Type="http://schemas.openxmlformats.org/officeDocument/2006/relationships/customXml" Target="../ink/ink1544.xml"/><Relationship Id="rId40" Type="http://schemas.openxmlformats.org/officeDocument/2006/relationships/customXml" Target="../ink/ink532.xml"/><Relationship Id="rId136" Type="http://schemas.openxmlformats.org/officeDocument/2006/relationships/customXml" Target="../ink/ink580.xml"/><Relationship Id="rId343" Type="http://schemas.openxmlformats.org/officeDocument/2006/relationships/customXml" Target="../ink/ink684.xml"/><Relationship Id="rId550" Type="http://schemas.openxmlformats.org/officeDocument/2006/relationships/customXml" Target="../ink/ink796.xml"/><Relationship Id="rId788" Type="http://schemas.openxmlformats.org/officeDocument/2006/relationships/customXml" Target="../ink/ink975.xml"/><Relationship Id="rId995" Type="http://schemas.openxmlformats.org/officeDocument/2006/relationships/customXml" Target="../ink/ink1081.xml"/><Relationship Id="rId1180" Type="http://schemas.openxmlformats.org/officeDocument/2006/relationships/image" Target="../media/image698.png"/><Relationship Id="rId1401" Type="http://schemas.openxmlformats.org/officeDocument/2006/relationships/customXml" Target="../ink/ink1409.xml"/><Relationship Id="rId1639" Type="http://schemas.openxmlformats.org/officeDocument/2006/relationships/customXml" Target="../ink/ink1630.xml"/><Relationship Id="rId203" Type="http://schemas.openxmlformats.org/officeDocument/2006/relationships/image" Target="../media/image2501.png"/><Relationship Id="rId648" Type="http://schemas.openxmlformats.org/officeDocument/2006/relationships/customXml" Target="../ink/ink893.xml"/><Relationship Id="rId855" Type="http://schemas.openxmlformats.org/officeDocument/2006/relationships/customXml" Target="../ink/ink1009.xml"/><Relationship Id="rId1040" Type="http://schemas.openxmlformats.org/officeDocument/2006/relationships/customXml" Target="../ink/ink1106.xml"/><Relationship Id="rId1278" Type="http://schemas.openxmlformats.org/officeDocument/2006/relationships/customXml" Target="../ink/ink1303.xml"/><Relationship Id="rId1485" Type="http://schemas.openxmlformats.org/officeDocument/2006/relationships/customXml" Target="../ink/ink1488.xml"/><Relationship Id="rId287" Type="http://schemas.openxmlformats.org/officeDocument/2006/relationships/customXml" Target="../ink/ink656.xml"/><Relationship Id="rId410" Type="http://schemas.openxmlformats.org/officeDocument/2006/relationships/image" Target="../media/image4150.png"/><Relationship Id="rId494" Type="http://schemas.openxmlformats.org/officeDocument/2006/relationships/customXml" Target="../ink/ink761.xml"/><Relationship Id="rId508" Type="http://schemas.openxmlformats.org/officeDocument/2006/relationships/customXml" Target="../ink/ink768.xml"/><Relationship Id="rId715" Type="http://schemas.openxmlformats.org/officeDocument/2006/relationships/image" Target="../media/image500.png"/><Relationship Id="rId922" Type="http://schemas.openxmlformats.org/officeDocument/2006/relationships/customXml" Target="../ink/ink1043.xml"/><Relationship Id="rId1138" Type="http://schemas.openxmlformats.org/officeDocument/2006/relationships/customXml" Target="../ink/ink1177.xml"/><Relationship Id="rId1345" Type="http://schemas.openxmlformats.org/officeDocument/2006/relationships/image" Target="../media/image708.png"/><Relationship Id="rId1552" Type="http://schemas.openxmlformats.org/officeDocument/2006/relationships/customXml" Target="../ink/ink1555.xml"/><Relationship Id="rId147" Type="http://schemas.openxmlformats.org/officeDocument/2006/relationships/image" Target="../media/image22210.png"/><Relationship Id="rId354" Type="http://schemas.openxmlformats.org/officeDocument/2006/relationships/image" Target="../media/image3880.png"/><Relationship Id="rId799" Type="http://schemas.openxmlformats.org/officeDocument/2006/relationships/image" Target="../media/image542.png"/><Relationship Id="rId1191" Type="http://schemas.openxmlformats.org/officeDocument/2006/relationships/customXml" Target="../ink/ink1216.xml"/><Relationship Id="rId1205" Type="http://schemas.openxmlformats.org/officeDocument/2006/relationships/customXml" Target="../ink/ink1230.xml"/><Relationship Id="rId51" Type="http://schemas.openxmlformats.org/officeDocument/2006/relationships/image" Target="../media/image17410.png"/><Relationship Id="rId561" Type="http://schemas.openxmlformats.org/officeDocument/2006/relationships/customXml" Target="../ink/ink807.xml"/><Relationship Id="rId659" Type="http://schemas.openxmlformats.org/officeDocument/2006/relationships/customXml" Target="../ink/ink904.xml"/><Relationship Id="rId866" Type="http://schemas.openxmlformats.org/officeDocument/2006/relationships/image" Target="../media/image575.png"/><Relationship Id="rId1289" Type="http://schemas.openxmlformats.org/officeDocument/2006/relationships/customXml" Target="../ink/ink1314.xml"/><Relationship Id="rId1412" Type="http://schemas.openxmlformats.org/officeDocument/2006/relationships/customXml" Target="../ink/ink1418.xml"/><Relationship Id="rId1496" Type="http://schemas.openxmlformats.org/officeDocument/2006/relationships/customXml" Target="../ink/ink1499.xml"/><Relationship Id="rId214" Type="http://schemas.openxmlformats.org/officeDocument/2006/relationships/customXml" Target="../ink/ink619.xml"/><Relationship Id="rId298" Type="http://schemas.openxmlformats.org/officeDocument/2006/relationships/image" Target="../media/image3601.png"/><Relationship Id="rId421" Type="http://schemas.openxmlformats.org/officeDocument/2006/relationships/customXml" Target="../ink/ink724.xml"/><Relationship Id="rId519" Type="http://schemas.openxmlformats.org/officeDocument/2006/relationships/customXml" Target="../ink/ink774.xml"/><Relationship Id="rId1051" Type="http://schemas.openxmlformats.org/officeDocument/2006/relationships/customXml" Target="../ink/ink1113.xml"/><Relationship Id="rId1149" Type="http://schemas.openxmlformats.org/officeDocument/2006/relationships/customXml" Target="../ink/ink1186.xml"/><Relationship Id="rId1356" Type="http://schemas.openxmlformats.org/officeDocument/2006/relationships/customXml" Target="../ink/ink1371.xml"/><Relationship Id="rId158" Type="http://schemas.openxmlformats.org/officeDocument/2006/relationships/customXml" Target="../ink/ink591.xml"/><Relationship Id="rId726" Type="http://schemas.openxmlformats.org/officeDocument/2006/relationships/customXml" Target="../ink/ink944.xml"/><Relationship Id="rId933" Type="http://schemas.openxmlformats.org/officeDocument/2006/relationships/image" Target="../media/image608.png"/><Relationship Id="rId1009" Type="http://schemas.openxmlformats.org/officeDocument/2006/relationships/image" Target="../media/image644.png"/><Relationship Id="rId1563" Type="http://schemas.openxmlformats.org/officeDocument/2006/relationships/customXml" Target="../ink/ink1566.xml"/><Relationship Id="rId62" Type="http://schemas.openxmlformats.org/officeDocument/2006/relationships/customXml" Target="../ink/ink543.xml"/><Relationship Id="rId365" Type="http://schemas.openxmlformats.org/officeDocument/2006/relationships/customXml" Target="../ink/ink695.xml"/><Relationship Id="rId572" Type="http://schemas.openxmlformats.org/officeDocument/2006/relationships/customXml" Target="../ink/ink818.xml"/><Relationship Id="rId1216" Type="http://schemas.openxmlformats.org/officeDocument/2006/relationships/customXml" Target="../ink/ink1241.xml"/><Relationship Id="rId1423" Type="http://schemas.openxmlformats.org/officeDocument/2006/relationships/customXml" Target="../ink/ink1429.xml"/><Relationship Id="rId1630" Type="http://schemas.openxmlformats.org/officeDocument/2006/relationships/image" Target="../media/image726.png"/><Relationship Id="rId225" Type="http://schemas.openxmlformats.org/officeDocument/2006/relationships/image" Target="../media/image2613.png"/><Relationship Id="rId432" Type="http://schemas.openxmlformats.org/officeDocument/2006/relationships/customXml" Target="../ink/ink730.xml"/><Relationship Id="rId877" Type="http://schemas.openxmlformats.org/officeDocument/2006/relationships/customXml" Target="../ink/ink1020.xml"/><Relationship Id="rId1062" Type="http://schemas.openxmlformats.org/officeDocument/2006/relationships/image" Target="../media/image665.png"/><Relationship Id="rId737" Type="http://schemas.openxmlformats.org/officeDocument/2006/relationships/image" Target="../media/image511.png"/><Relationship Id="rId944" Type="http://schemas.openxmlformats.org/officeDocument/2006/relationships/image" Target="../media/image613.png"/><Relationship Id="rId1367" Type="http://schemas.openxmlformats.org/officeDocument/2006/relationships/customXml" Target="../ink/ink1380.xml"/><Relationship Id="rId1574" Type="http://schemas.openxmlformats.org/officeDocument/2006/relationships/customXml" Target="../ink/ink1577.xml"/><Relationship Id="rId73" Type="http://schemas.openxmlformats.org/officeDocument/2006/relationships/image" Target="../media/image18510.png"/><Relationship Id="rId169" Type="http://schemas.openxmlformats.org/officeDocument/2006/relationships/image" Target="../media/image2331.png"/><Relationship Id="rId376" Type="http://schemas.openxmlformats.org/officeDocument/2006/relationships/customXml" Target="../ink/ink701.xml"/><Relationship Id="rId583" Type="http://schemas.openxmlformats.org/officeDocument/2006/relationships/customXml" Target="../ink/ink828.xml"/><Relationship Id="rId790" Type="http://schemas.openxmlformats.org/officeDocument/2006/relationships/customXml" Target="../ink/ink976.xml"/><Relationship Id="rId804" Type="http://schemas.openxmlformats.org/officeDocument/2006/relationships/customXml" Target="../ink/ink983.xml"/><Relationship Id="rId1227" Type="http://schemas.openxmlformats.org/officeDocument/2006/relationships/customXml" Target="../ink/ink1252.xml"/><Relationship Id="rId1434" Type="http://schemas.openxmlformats.org/officeDocument/2006/relationships/customXml" Target="../ink/ink1440.xml"/><Relationship Id="rId1641" Type="http://schemas.openxmlformats.org/officeDocument/2006/relationships/customXml" Target="../ink/ink1631.xml"/><Relationship Id="rId4" Type="http://schemas.openxmlformats.org/officeDocument/2006/relationships/customXml" Target="../ink/ink514.xml"/><Relationship Id="rId236" Type="http://schemas.openxmlformats.org/officeDocument/2006/relationships/customXml" Target="../ink/ink630.xml"/><Relationship Id="rId443" Type="http://schemas.openxmlformats.org/officeDocument/2006/relationships/image" Target="../media/image4312.png"/><Relationship Id="rId650" Type="http://schemas.openxmlformats.org/officeDocument/2006/relationships/customXml" Target="../ink/ink895.xml"/><Relationship Id="rId888" Type="http://schemas.openxmlformats.org/officeDocument/2006/relationships/customXml" Target="../ink/ink1026.xml"/><Relationship Id="rId1073" Type="http://schemas.openxmlformats.org/officeDocument/2006/relationships/image" Target="../media/image670.png"/><Relationship Id="rId1280" Type="http://schemas.openxmlformats.org/officeDocument/2006/relationships/customXml" Target="../ink/ink1305.xml"/><Relationship Id="rId1501" Type="http://schemas.openxmlformats.org/officeDocument/2006/relationships/customXml" Target="../ink/ink1504.xml"/><Relationship Id="rId303" Type="http://schemas.openxmlformats.org/officeDocument/2006/relationships/customXml" Target="../ink/ink664.xml"/><Relationship Id="rId748" Type="http://schemas.openxmlformats.org/officeDocument/2006/relationships/customXml" Target="../ink/ink955.xml"/><Relationship Id="rId955" Type="http://schemas.openxmlformats.org/officeDocument/2006/relationships/customXml" Target="../ink/ink1060.xml"/><Relationship Id="rId1140" Type="http://schemas.openxmlformats.org/officeDocument/2006/relationships/customXml" Target="../ink/ink1179.xml"/><Relationship Id="rId1378" Type="http://schemas.openxmlformats.org/officeDocument/2006/relationships/customXml" Target="../ink/ink1390.xml"/><Relationship Id="rId1585" Type="http://schemas.openxmlformats.org/officeDocument/2006/relationships/customXml" Target="../ink/ink1588.xml"/><Relationship Id="rId84" Type="http://schemas.openxmlformats.org/officeDocument/2006/relationships/customXml" Target="../ink/ink554.xml"/><Relationship Id="rId387" Type="http://schemas.openxmlformats.org/officeDocument/2006/relationships/image" Target="../media/image4040.png"/><Relationship Id="rId510" Type="http://schemas.openxmlformats.org/officeDocument/2006/relationships/customXml" Target="../ink/ink769.xml"/><Relationship Id="rId594" Type="http://schemas.openxmlformats.org/officeDocument/2006/relationships/customXml" Target="../ink/ink839.xml"/><Relationship Id="rId608" Type="http://schemas.openxmlformats.org/officeDocument/2006/relationships/customXml" Target="../ink/ink853.xml"/><Relationship Id="rId815" Type="http://schemas.openxmlformats.org/officeDocument/2006/relationships/image" Target="../media/image550.png"/><Relationship Id="rId1238" Type="http://schemas.openxmlformats.org/officeDocument/2006/relationships/customXml" Target="../ink/ink1263.xml"/><Relationship Id="rId1445" Type="http://schemas.openxmlformats.org/officeDocument/2006/relationships/customXml" Target="../ink/ink1450.xml"/><Relationship Id="rId1652" Type="http://schemas.openxmlformats.org/officeDocument/2006/relationships/image" Target="../media/image737.png"/><Relationship Id="rId247" Type="http://schemas.openxmlformats.org/officeDocument/2006/relationships/image" Target="../media/image2721.png"/><Relationship Id="rId899" Type="http://schemas.openxmlformats.org/officeDocument/2006/relationships/image" Target="../media/image591.png"/><Relationship Id="rId1000" Type="http://schemas.openxmlformats.org/officeDocument/2006/relationships/customXml" Target="../ink/ink1084.xml"/><Relationship Id="rId1084" Type="http://schemas.openxmlformats.org/officeDocument/2006/relationships/image" Target="../media/image673.png"/><Relationship Id="rId1305" Type="http://schemas.openxmlformats.org/officeDocument/2006/relationships/customXml" Target="../ink/ink1330.xml"/><Relationship Id="rId107" Type="http://schemas.openxmlformats.org/officeDocument/2006/relationships/image" Target="../media/image20210.png"/><Relationship Id="rId454" Type="http://schemas.openxmlformats.org/officeDocument/2006/relationships/customXml" Target="../ink/ink741.xml"/><Relationship Id="rId661" Type="http://schemas.openxmlformats.org/officeDocument/2006/relationships/customXml" Target="../ink/ink906.xml"/><Relationship Id="rId759" Type="http://schemas.openxmlformats.org/officeDocument/2006/relationships/image" Target="../media/image522.png"/><Relationship Id="rId966" Type="http://schemas.openxmlformats.org/officeDocument/2006/relationships/image" Target="../media/image624.png"/><Relationship Id="rId1291" Type="http://schemas.openxmlformats.org/officeDocument/2006/relationships/customXml" Target="../ink/ink1316.xml"/><Relationship Id="rId1389" Type="http://schemas.openxmlformats.org/officeDocument/2006/relationships/image" Target="../media/image714.png"/><Relationship Id="rId1512" Type="http://schemas.openxmlformats.org/officeDocument/2006/relationships/customXml" Target="../ink/ink1515.xml"/><Relationship Id="rId1596" Type="http://schemas.openxmlformats.org/officeDocument/2006/relationships/customXml" Target="../ink/ink1599.xml"/><Relationship Id="rId11" Type="http://schemas.openxmlformats.org/officeDocument/2006/relationships/image" Target="../media/image15410.png"/><Relationship Id="rId314" Type="http://schemas.openxmlformats.org/officeDocument/2006/relationships/image" Target="../media/image3680.png"/><Relationship Id="rId398" Type="http://schemas.openxmlformats.org/officeDocument/2006/relationships/image" Target="../media/image4090.png"/><Relationship Id="rId521" Type="http://schemas.openxmlformats.org/officeDocument/2006/relationships/customXml" Target="../ink/ink775.xml"/><Relationship Id="rId619" Type="http://schemas.openxmlformats.org/officeDocument/2006/relationships/customXml" Target="../ink/ink864.xml"/><Relationship Id="rId1151" Type="http://schemas.openxmlformats.org/officeDocument/2006/relationships/customXml" Target="../ink/ink1188.xml"/><Relationship Id="rId1249" Type="http://schemas.openxmlformats.org/officeDocument/2006/relationships/customXml" Target="../ink/ink1274.xml"/><Relationship Id="rId95" Type="http://schemas.openxmlformats.org/officeDocument/2006/relationships/image" Target="../media/image1961.png"/><Relationship Id="rId160" Type="http://schemas.openxmlformats.org/officeDocument/2006/relationships/customXml" Target="../ink/ink592.xml"/><Relationship Id="rId826" Type="http://schemas.openxmlformats.org/officeDocument/2006/relationships/image" Target="../media/image555.png"/><Relationship Id="rId1011" Type="http://schemas.openxmlformats.org/officeDocument/2006/relationships/customXml" Target="../ink/ink1090.xml"/><Relationship Id="rId1109" Type="http://schemas.openxmlformats.org/officeDocument/2006/relationships/image" Target="../media/image679.png"/><Relationship Id="rId1456" Type="http://schemas.openxmlformats.org/officeDocument/2006/relationships/customXml" Target="../ink/ink1459.xml"/><Relationship Id="rId1663" Type="http://schemas.openxmlformats.org/officeDocument/2006/relationships/image" Target="../media/image742.png"/><Relationship Id="rId258" Type="http://schemas.openxmlformats.org/officeDocument/2006/relationships/image" Target="../media/image2892.png"/><Relationship Id="rId465" Type="http://schemas.openxmlformats.org/officeDocument/2006/relationships/image" Target="../media/image442.png"/><Relationship Id="rId672" Type="http://schemas.openxmlformats.org/officeDocument/2006/relationships/customXml" Target="../ink/ink917.xml"/><Relationship Id="rId1095" Type="http://schemas.openxmlformats.org/officeDocument/2006/relationships/customXml" Target="../ink/ink1142.xml"/><Relationship Id="rId1316" Type="http://schemas.openxmlformats.org/officeDocument/2006/relationships/customXml" Target="../ink/ink1341.xml"/><Relationship Id="rId1523" Type="http://schemas.openxmlformats.org/officeDocument/2006/relationships/customXml" Target="../ink/ink1526.xml"/><Relationship Id="rId22" Type="http://schemas.openxmlformats.org/officeDocument/2006/relationships/customXml" Target="../ink/ink523.xml"/><Relationship Id="rId118" Type="http://schemas.openxmlformats.org/officeDocument/2006/relationships/customXml" Target="../ink/ink571.xml"/><Relationship Id="rId325" Type="http://schemas.openxmlformats.org/officeDocument/2006/relationships/customXml" Target="../ink/ink675.xml"/><Relationship Id="rId532" Type="http://schemas.openxmlformats.org/officeDocument/2006/relationships/image" Target="../media/image475.png"/><Relationship Id="rId977" Type="http://schemas.openxmlformats.org/officeDocument/2006/relationships/customXml" Target="../ink/ink1071.xml"/><Relationship Id="rId1162" Type="http://schemas.openxmlformats.org/officeDocument/2006/relationships/image" Target="../media/image689.png"/><Relationship Id="rId171" Type="http://schemas.openxmlformats.org/officeDocument/2006/relationships/image" Target="../media/image2341.png"/><Relationship Id="rId837" Type="http://schemas.openxmlformats.org/officeDocument/2006/relationships/customXml" Target="../ink/ink1000.xml"/><Relationship Id="rId1022" Type="http://schemas.openxmlformats.org/officeDocument/2006/relationships/image" Target="../media/image649.png"/><Relationship Id="rId1467" Type="http://schemas.openxmlformats.org/officeDocument/2006/relationships/customXml" Target="../ink/ink1470.xml"/><Relationship Id="rId1674" Type="http://schemas.openxmlformats.org/officeDocument/2006/relationships/image" Target="../media/image747.png"/><Relationship Id="rId269" Type="http://schemas.openxmlformats.org/officeDocument/2006/relationships/customXml" Target="../ink/ink647.xml"/><Relationship Id="rId476" Type="http://schemas.openxmlformats.org/officeDocument/2006/relationships/customXml" Target="../ink/ink752.xml"/><Relationship Id="rId683" Type="http://schemas.openxmlformats.org/officeDocument/2006/relationships/image" Target="../media/image484.png"/><Relationship Id="rId890" Type="http://schemas.openxmlformats.org/officeDocument/2006/relationships/customXml" Target="../ink/ink1027.xml"/><Relationship Id="rId904" Type="http://schemas.openxmlformats.org/officeDocument/2006/relationships/customXml" Target="../ink/ink1034.xml"/><Relationship Id="rId1327" Type="http://schemas.openxmlformats.org/officeDocument/2006/relationships/image" Target="../media/image704.png"/><Relationship Id="rId1534" Type="http://schemas.openxmlformats.org/officeDocument/2006/relationships/customXml" Target="../ink/ink1537.xml"/><Relationship Id="rId33" Type="http://schemas.openxmlformats.org/officeDocument/2006/relationships/image" Target="../media/image16511.png"/><Relationship Id="rId129" Type="http://schemas.openxmlformats.org/officeDocument/2006/relationships/image" Target="../media/image21310.png"/><Relationship Id="rId336" Type="http://schemas.openxmlformats.org/officeDocument/2006/relationships/image" Target="../media/image3790.png"/><Relationship Id="rId543" Type="http://schemas.openxmlformats.org/officeDocument/2006/relationships/customXml" Target="../ink/ink789.xml"/><Relationship Id="rId988" Type="http://schemas.openxmlformats.org/officeDocument/2006/relationships/image" Target="../media/image634.png"/><Relationship Id="rId1173" Type="http://schemas.openxmlformats.org/officeDocument/2006/relationships/customXml" Target="../ink/ink1202.xml"/><Relationship Id="rId1380" Type="http://schemas.openxmlformats.org/officeDocument/2006/relationships/customXml" Target="../ink/ink1392.xml"/><Relationship Id="rId1601" Type="http://schemas.openxmlformats.org/officeDocument/2006/relationships/customXml" Target="../ink/ink1604.xml"/><Relationship Id="rId182" Type="http://schemas.openxmlformats.org/officeDocument/2006/relationships/customXml" Target="../ink/ink603.xml"/><Relationship Id="rId403" Type="http://schemas.openxmlformats.org/officeDocument/2006/relationships/customXml" Target="../ink/ink715.xml"/><Relationship Id="rId750" Type="http://schemas.openxmlformats.org/officeDocument/2006/relationships/customXml" Target="../ink/ink956.xml"/><Relationship Id="rId848" Type="http://schemas.openxmlformats.org/officeDocument/2006/relationships/image" Target="../media/image566.png"/><Relationship Id="rId1033" Type="http://schemas.openxmlformats.org/officeDocument/2006/relationships/customXml" Target="../ink/ink1102.xml"/><Relationship Id="rId1478" Type="http://schemas.openxmlformats.org/officeDocument/2006/relationships/customXml" Target="../ink/ink1481.xml"/><Relationship Id="rId487" Type="http://schemas.openxmlformats.org/officeDocument/2006/relationships/image" Target="../media/image453.png"/><Relationship Id="rId610" Type="http://schemas.openxmlformats.org/officeDocument/2006/relationships/customXml" Target="../ink/ink855.xml"/><Relationship Id="rId694" Type="http://schemas.openxmlformats.org/officeDocument/2006/relationships/customXml" Target="../ink/ink928.xml"/><Relationship Id="rId708" Type="http://schemas.openxmlformats.org/officeDocument/2006/relationships/customXml" Target="../ink/ink935.xml"/><Relationship Id="rId915" Type="http://schemas.openxmlformats.org/officeDocument/2006/relationships/image" Target="../media/image599.png"/><Relationship Id="rId1240" Type="http://schemas.openxmlformats.org/officeDocument/2006/relationships/customXml" Target="../ink/ink1265.xml"/><Relationship Id="rId1338" Type="http://schemas.openxmlformats.org/officeDocument/2006/relationships/customXml" Target="../ink/ink1355.xml"/><Relationship Id="rId1545" Type="http://schemas.openxmlformats.org/officeDocument/2006/relationships/customXml" Target="../ink/ink1548.xml"/><Relationship Id="rId347" Type="http://schemas.openxmlformats.org/officeDocument/2006/relationships/customXml" Target="../ink/ink686.xml"/><Relationship Id="rId999" Type="http://schemas.openxmlformats.org/officeDocument/2006/relationships/image" Target="../media/image639.png"/><Relationship Id="rId1100" Type="http://schemas.openxmlformats.org/officeDocument/2006/relationships/customXml" Target="../ink/ink1146.xml"/><Relationship Id="rId1184" Type="http://schemas.openxmlformats.org/officeDocument/2006/relationships/customXml" Target="../ink/ink1209.xml"/><Relationship Id="rId1405" Type="http://schemas.openxmlformats.org/officeDocument/2006/relationships/customXml" Target="../ink/ink1412.xml"/><Relationship Id="rId44" Type="http://schemas.openxmlformats.org/officeDocument/2006/relationships/customXml" Target="../ink/ink534.xml"/><Relationship Id="rId554" Type="http://schemas.openxmlformats.org/officeDocument/2006/relationships/customXml" Target="../ink/ink800.xml"/><Relationship Id="rId761" Type="http://schemas.openxmlformats.org/officeDocument/2006/relationships/image" Target="../media/image523.png"/><Relationship Id="rId859" Type="http://schemas.openxmlformats.org/officeDocument/2006/relationships/customXml" Target="../ink/ink1011.xml"/><Relationship Id="rId1391" Type="http://schemas.openxmlformats.org/officeDocument/2006/relationships/customXml" Target="../ink/ink1400.xml"/><Relationship Id="rId1489" Type="http://schemas.openxmlformats.org/officeDocument/2006/relationships/customXml" Target="../ink/ink1492.xml"/><Relationship Id="rId1612" Type="http://schemas.openxmlformats.org/officeDocument/2006/relationships/customXml" Target="../ink/ink1613.xml"/><Relationship Id="rId193" Type="http://schemas.openxmlformats.org/officeDocument/2006/relationships/image" Target="../media/image2451.png"/><Relationship Id="rId207" Type="http://schemas.openxmlformats.org/officeDocument/2006/relationships/image" Target="../media/image2521.png"/><Relationship Id="rId414" Type="http://schemas.openxmlformats.org/officeDocument/2006/relationships/image" Target="../media/image4170.png"/><Relationship Id="rId498" Type="http://schemas.openxmlformats.org/officeDocument/2006/relationships/customXml" Target="../ink/ink763.xml"/><Relationship Id="rId621" Type="http://schemas.openxmlformats.org/officeDocument/2006/relationships/customXml" Target="../ink/ink866.xml"/><Relationship Id="rId1044" Type="http://schemas.openxmlformats.org/officeDocument/2006/relationships/image" Target="../media/image659.png"/><Relationship Id="rId1251" Type="http://schemas.openxmlformats.org/officeDocument/2006/relationships/customXml" Target="../ink/ink1276.xml"/><Relationship Id="rId1349" Type="http://schemas.openxmlformats.org/officeDocument/2006/relationships/customXml" Target="../ink/ink1364.xml"/><Relationship Id="rId260" Type="http://schemas.openxmlformats.org/officeDocument/2006/relationships/image" Target="../media/image3300.png"/><Relationship Id="rId719" Type="http://schemas.openxmlformats.org/officeDocument/2006/relationships/image" Target="../media/image502.png"/><Relationship Id="rId926" Type="http://schemas.openxmlformats.org/officeDocument/2006/relationships/customXml" Target="../ink/ink1045.xml"/><Relationship Id="rId1111" Type="http://schemas.openxmlformats.org/officeDocument/2006/relationships/customXml" Target="../ink/ink1155.xml"/><Relationship Id="rId1556" Type="http://schemas.openxmlformats.org/officeDocument/2006/relationships/customXml" Target="../ink/ink1559.xml"/><Relationship Id="rId55" Type="http://schemas.openxmlformats.org/officeDocument/2006/relationships/image" Target="../media/image17610.png"/><Relationship Id="rId120" Type="http://schemas.openxmlformats.org/officeDocument/2006/relationships/customXml" Target="../ink/ink572.xml"/><Relationship Id="rId358" Type="http://schemas.openxmlformats.org/officeDocument/2006/relationships/image" Target="../media/image3900.png"/><Relationship Id="rId565" Type="http://schemas.openxmlformats.org/officeDocument/2006/relationships/customXml" Target="../ink/ink811.xml"/><Relationship Id="rId772" Type="http://schemas.openxmlformats.org/officeDocument/2006/relationships/customXml" Target="../ink/ink967.xml"/><Relationship Id="rId1195" Type="http://schemas.openxmlformats.org/officeDocument/2006/relationships/customXml" Target="../ink/ink1220.xml"/><Relationship Id="rId1209" Type="http://schemas.openxmlformats.org/officeDocument/2006/relationships/customXml" Target="../ink/ink1234.xml"/><Relationship Id="rId1416" Type="http://schemas.openxmlformats.org/officeDocument/2006/relationships/customXml" Target="../ink/ink1422.xml"/><Relationship Id="rId1623" Type="http://schemas.openxmlformats.org/officeDocument/2006/relationships/image" Target="../media/image3.png"/><Relationship Id="rId218" Type="http://schemas.openxmlformats.org/officeDocument/2006/relationships/customXml" Target="../ink/ink621.xml"/><Relationship Id="rId425" Type="http://schemas.openxmlformats.org/officeDocument/2006/relationships/customXml" Target="../ink/ink726.xml"/><Relationship Id="rId632" Type="http://schemas.openxmlformats.org/officeDocument/2006/relationships/customXml" Target="../ink/ink877.xml"/><Relationship Id="rId1055" Type="http://schemas.openxmlformats.org/officeDocument/2006/relationships/customXml" Target="../ink/ink1116.xml"/><Relationship Id="rId1262" Type="http://schemas.openxmlformats.org/officeDocument/2006/relationships/customXml" Target="../ink/ink1287.xml"/><Relationship Id="rId271" Type="http://schemas.openxmlformats.org/officeDocument/2006/relationships/customXml" Target="../ink/ink648.xml"/><Relationship Id="rId937" Type="http://schemas.openxmlformats.org/officeDocument/2006/relationships/customXml" Target="../ink/ink1051.xml"/><Relationship Id="rId1122" Type="http://schemas.openxmlformats.org/officeDocument/2006/relationships/customXml" Target="../ink/ink1164.xml"/><Relationship Id="rId1567" Type="http://schemas.openxmlformats.org/officeDocument/2006/relationships/customXml" Target="../ink/ink1570.xml"/><Relationship Id="rId66" Type="http://schemas.openxmlformats.org/officeDocument/2006/relationships/customXml" Target="../ink/ink545.xml"/><Relationship Id="rId131" Type="http://schemas.openxmlformats.org/officeDocument/2006/relationships/image" Target="../media/image21410.png"/><Relationship Id="rId369" Type="http://schemas.openxmlformats.org/officeDocument/2006/relationships/customXml" Target="../ink/ink697.xml"/><Relationship Id="rId576" Type="http://schemas.openxmlformats.org/officeDocument/2006/relationships/customXml" Target="../ink/ink821.xml"/><Relationship Id="rId783" Type="http://schemas.openxmlformats.org/officeDocument/2006/relationships/image" Target="../media/image534.png"/><Relationship Id="rId990" Type="http://schemas.openxmlformats.org/officeDocument/2006/relationships/image" Target="../media/image635.png"/><Relationship Id="rId1427" Type="http://schemas.openxmlformats.org/officeDocument/2006/relationships/customXml" Target="../ink/ink1433.xml"/><Relationship Id="rId1634" Type="http://schemas.openxmlformats.org/officeDocument/2006/relationships/image" Target="../media/image728.png"/><Relationship Id="rId229" Type="http://schemas.openxmlformats.org/officeDocument/2006/relationships/image" Target="../media/image2631.png"/><Relationship Id="rId436" Type="http://schemas.openxmlformats.org/officeDocument/2006/relationships/customXml" Target="../ink/ink732.xml"/><Relationship Id="rId643" Type="http://schemas.openxmlformats.org/officeDocument/2006/relationships/customXml" Target="../ink/ink888.xml"/><Relationship Id="rId1066" Type="http://schemas.openxmlformats.org/officeDocument/2006/relationships/image" Target="../media/image667.png"/><Relationship Id="rId1273" Type="http://schemas.openxmlformats.org/officeDocument/2006/relationships/customXml" Target="../ink/ink1298.xml"/><Relationship Id="rId1480" Type="http://schemas.openxmlformats.org/officeDocument/2006/relationships/customXml" Target="../ink/ink1483.xml"/><Relationship Id="rId850" Type="http://schemas.openxmlformats.org/officeDocument/2006/relationships/image" Target="../media/image567.png"/><Relationship Id="rId948" Type="http://schemas.openxmlformats.org/officeDocument/2006/relationships/image" Target="../media/image615.png"/><Relationship Id="rId1133" Type="http://schemas.openxmlformats.org/officeDocument/2006/relationships/customXml" Target="../ink/ink1173.xml"/><Relationship Id="rId1578" Type="http://schemas.openxmlformats.org/officeDocument/2006/relationships/customXml" Target="../ink/ink1581.xml"/><Relationship Id="rId77" Type="http://schemas.openxmlformats.org/officeDocument/2006/relationships/image" Target="../media/image18710.png"/><Relationship Id="rId282" Type="http://schemas.openxmlformats.org/officeDocument/2006/relationships/image" Target="../media/image3520.png"/><Relationship Id="rId503" Type="http://schemas.openxmlformats.org/officeDocument/2006/relationships/image" Target="../media/image461.png"/><Relationship Id="rId587" Type="http://schemas.openxmlformats.org/officeDocument/2006/relationships/customXml" Target="../ink/ink832.xml"/><Relationship Id="rId710" Type="http://schemas.openxmlformats.org/officeDocument/2006/relationships/customXml" Target="../ink/ink936.xml"/><Relationship Id="rId808" Type="http://schemas.openxmlformats.org/officeDocument/2006/relationships/customXml" Target="../ink/ink985.xml"/><Relationship Id="rId1340" Type="http://schemas.openxmlformats.org/officeDocument/2006/relationships/customXml" Target="../ink/ink1356.xml"/><Relationship Id="rId1438" Type="http://schemas.openxmlformats.org/officeDocument/2006/relationships/customXml" Target="../ink/ink1444.xml"/><Relationship Id="rId1645" Type="http://schemas.openxmlformats.org/officeDocument/2006/relationships/customXml" Target="../ink/ink1633.xml"/><Relationship Id="rId8" Type="http://schemas.openxmlformats.org/officeDocument/2006/relationships/customXml" Target="../ink/ink516.xml"/><Relationship Id="rId142" Type="http://schemas.openxmlformats.org/officeDocument/2006/relationships/customXml" Target="../ink/ink583.xml"/><Relationship Id="rId447" Type="http://schemas.openxmlformats.org/officeDocument/2006/relationships/image" Target="../media/image4330.png"/><Relationship Id="rId794" Type="http://schemas.openxmlformats.org/officeDocument/2006/relationships/customXml" Target="../ink/ink978.xml"/><Relationship Id="rId1077" Type="http://schemas.openxmlformats.org/officeDocument/2006/relationships/customXml" Target="../ink/ink1129.xml"/><Relationship Id="rId1200" Type="http://schemas.openxmlformats.org/officeDocument/2006/relationships/customXml" Target="../ink/ink1225.xml"/><Relationship Id="rId654" Type="http://schemas.openxmlformats.org/officeDocument/2006/relationships/customXml" Target="../ink/ink899.xml"/><Relationship Id="rId861" Type="http://schemas.openxmlformats.org/officeDocument/2006/relationships/customXml" Target="../ink/ink1012.xml"/><Relationship Id="rId959" Type="http://schemas.openxmlformats.org/officeDocument/2006/relationships/customXml" Target="../ink/ink1062.xml"/><Relationship Id="rId1284" Type="http://schemas.openxmlformats.org/officeDocument/2006/relationships/customXml" Target="../ink/ink1309.xml"/><Relationship Id="rId1491" Type="http://schemas.openxmlformats.org/officeDocument/2006/relationships/customXml" Target="../ink/ink1494.xml"/><Relationship Id="rId1505" Type="http://schemas.openxmlformats.org/officeDocument/2006/relationships/customXml" Target="../ink/ink1508.xml"/><Relationship Id="rId1589" Type="http://schemas.openxmlformats.org/officeDocument/2006/relationships/customXml" Target="../ink/ink1592.xml"/><Relationship Id="rId293" Type="http://schemas.openxmlformats.org/officeDocument/2006/relationships/customXml" Target="../ink/ink659.xml"/><Relationship Id="rId307" Type="http://schemas.openxmlformats.org/officeDocument/2006/relationships/customXml" Target="../ink/ink666.xml"/><Relationship Id="rId514" Type="http://schemas.openxmlformats.org/officeDocument/2006/relationships/customXml" Target="../ink/ink771.xml"/><Relationship Id="rId721" Type="http://schemas.openxmlformats.org/officeDocument/2006/relationships/image" Target="../media/image503.png"/><Relationship Id="rId1144" Type="http://schemas.openxmlformats.org/officeDocument/2006/relationships/image" Target="../media/image686.png"/><Relationship Id="rId1351" Type="http://schemas.openxmlformats.org/officeDocument/2006/relationships/customXml" Target="../ink/ink1366.xml"/><Relationship Id="rId1449" Type="http://schemas.openxmlformats.org/officeDocument/2006/relationships/image" Target="../media/image719.png"/><Relationship Id="rId88" Type="http://schemas.openxmlformats.org/officeDocument/2006/relationships/customXml" Target="../ink/ink556.xml"/><Relationship Id="rId153" Type="http://schemas.openxmlformats.org/officeDocument/2006/relationships/image" Target="../media/image22510.png"/><Relationship Id="rId360" Type="http://schemas.openxmlformats.org/officeDocument/2006/relationships/image" Target="../media/image3912.png"/><Relationship Id="rId598" Type="http://schemas.openxmlformats.org/officeDocument/2006/relationships/customXml" Target="../ink/ink843.xml"/><Relationship Id="rId819" Type="http://schemas.openxmlformats.org/officeDocument/2006/relationships/image" Target="../media/image552.png"/><Relationship Id="rId1004" Type="http://schemas.openxmlformats.org/officeDocument/2006/relationships/customXml" Target="../ink/ink1086.xml"/><Relationship Id="rId1211" Type="http://schemas.openxmlformats.org/officeDocument/2006/relationships/customXml" Target="../ink/ink1236.xml"/><Relationship Id="rId1656" Type="http://schemas.openxmlformats.org/officeDocument/2006/relationships/image" Target="../media/image739.png"/><Relationship Id="rId220" Type="http://schemas.openxmlformats.org/officeDocument/2006/relationships/customXml" Target="../ink/ink622.xml"/><Relationship Id="rId458" Type="http://schemas.openxmlformats.org/officeDocument/2006/relationships/customXml" Target="../ink/ink743.xml"/><Relationship Id="rId665" Type="http://schemas.openxmlformats.org/officeDocument/2006/relationships/customXml" Target="../ink/ink910.xml"/><Relationship Id="rId872" Type="http://schemas.openxmlformats.org/officeDocument/2006/relationships/image" Target="../media/image578.png"/><Relationship Id="rId1088" Type="http://schemas.openxmlformats.org/officeDocument/2006/relationships/customXml" Target="../ink/ink1137.xml"/><Relationship Id="rId1295" Type="http://schemas.openxmlformats.org/officeDocument/2006/relationships/customXml" Target="../ink/ink1320.xml"/><Relationship Id="rId1309" Type="http://schemas.openxmlformats.org/officeDocument/2006/relationships/customXml" Target="../ink/ink1334.xml"/><Relationship Id="rId1516" Type="http://schemas.openxmlformats.org/officeDocument/2006/relationships/customXml" Target="../ink/ink1519.xml"/><Relationship Id="rId15" Type="http://schemas.openxmlformats.org/officeDocument/2006/relationships/image" Target="../media/image15610.png"/><Relationship Id="rId318" Type="http://schemas.openxmlformats.org/officeDocument/2006/relationships/image" Target="../media/image3700.png"/><Relationship Id="rId525" Type="http://schemas.openxmlformats.org/officeDocument/2006/relationships/customXml" Target="../ink/ink777.xml"/><Relationship Id="rId732" Type="http://schemas.openxmlformats.org/officeDocument/2006/relationships/customXml" Target="../ink/ink947.xml"/><Relationship Id="rId1155" Type="http://schemas.openxmlformats.org/officeDocument/2006/relationships/customXml" Target="../ink/ink1192.xml"/><Relationship Id="rId1362" Type="http://schemas.openxmlformats.org/officeDocument/2006/relationships/image" Target="../media/image709.png"/><Relationship Id="rId99" Type="http://schemas.openxmlformats.org/officeDocument/2006/relationships/image" Target="../media/image19810.png"/><Relationship Id="rId164" Type="http://schemas.openxmlformats.org/officeDocument/2006/relationships/customXml" Target="../ink/ink594.xml"/><Relationship Id="rId371" Type="http://schemas.openxmlformats.org/officeDocument/2006/relationships/customXml" Target="../ink/ink698.xml"/><Relationship Id="rId1015" Type="http://schemas.openxmlformats.org/officeDocument/2006/relationships/customXml" Target="../ink/ink1092.xml"/><Relationship Id="rId1222" Type="http://schemas.openxmlformats.org/officeDocument/2006/relationships/customXml" Target="../ink/ink1247.xml"/><Relationship Id="rId1667" Type="http://schemas.openxmlformats.org/officeDocument/2006/relationships/image" Target="../media/image744.png"/><Relationship Id="rId469" Type="http://schemas.openxmlformats.org/officeDocument/2006/relationships/image" Target="../media/image444.png"/><Relationship Id="rId676" Type="http://schemas.openxmlformats.org/officeDocument/2006/relationships/customXml" Target="../ink/ink919.xml"/><Relationship Id="rId883" Type="http://schemas.openxmlformats.org/officeDocument/2006/relationships/customXml" Target="../ink/ink1023.xml"/><Relationship Id="rId1099" Type="http://schemas.openxmlformats.org/officeDocument/2006/relationships/customXml" Target="../ink/ink1145.xml"/><Relationship Id="rId1527" Type="http://schemas.openxmlformats.org/officeDocument/2006/relationships/customXml" Target="../ink/ink1530.xml"/><Relationship Id="rId26" Type="http://schemas.openxmlformats.org/officeDocument/2006/relationships/customXml" Target="../ink/ink525.xml"/><Relationship Id="rId231" Type="http://schemas.openxmlformats.org/officeDocument/2006/relationships/image" Target="../media/image2641.png"/><Relationship Id="rId329" Type="http://schemas.openxmlformats.org/officeDocument/2006/relationships/customXml" Target="../ink/ink677.xml"/><Relationship Id="rId536" Type="http://schemas.openxmlformats.org/officeDocument/2006/relationships/customXml" Target="../ink/ink783.xml"/><Relationship Id="rId1166" Type="http://schemas.openxmlformats.org/officeDocument/2006/relationships/image" Target="../media/image691.png"/><Relationship Id="rId1373" Type="http://schemas.openxmlformats.org/officeDocument/2006/relationships/image" Target="../media/image711.png"/><Relationship Id="rId175" Type="http://schemas.openxmlformats.org/officeDocument/2006/relationships/image" Target="../media/image2361.png"/><Relationship Id="rId743" Type="http://schemas.openxmlformats.org/officeDocument/2006/relationships/image" Target="../media/image514.png"/><Relationship Id="rId950" Type="http://schemas.openxmlformats.org/officeDocument/2006/relationships/image" Target="../media/image616.png"/><Relationship Id="rId1026" Type="http://schemas.openxmlformats.org/officeDocument/2006/relationships/image" Target="../media/image651.png"/><Relationship Id="rId1580" Type="http://schemas.openxmlformats.org/officeDocument/2006/relationships/customXml" Target="../ink/ink1583.xml"/><Relationship Id="rId1678" Type="http://schemas.openxmlformats.org/officeDocument/2006/relationships/image" Target="../media/image749.png"/><Relationship Id="rId382" Type="http://schemas.openxmlformats.org/officeDocument/2006/relationships/customXml" Target="../ink/ink704.xml"/><Relationship Id="rId603" Type="http://schemas.openxmlformats.org/officeDocument/2006/relationships/customXml" Target="../ink/ink848.xml"/><Relationship Id="rId687" Type="http://schemas.openxmlformats.org/officeDocument/2006/relationships/image" Target="../media/image486.png"/><Relationship Id="rId810" Type="http://schemas.openxmlformats.org/officeDocument/2006/relationships/customXml" Target="../ink/ink986.xml"/><Relationship Id="rId908" Type="http://schemas.openxmlformats.org/officeDocument/2006/relationships/customXml" Target="../ink/ink1036.xml"/><Relationship Id="rId1233" Type="http://schemas.openxmlformats.org/officeDocument/2006/relationships/customXml" Target="../ink/ink1258.xml"/><Relationship Id="rId1440" Type="http://schemas.openxmlformats.org/officeDocument/2006/relationships/customXml" Target="../ink/ink1446.xml"/><Relationship Id="rId1538" Type="http://schemas.openxmlformats.org/officeDocument/2006/relationships/customXml" Target="../ink/ink1541.xml"/><Relationship Id="rId242" Type="http://schemas.openxmlformats.org/officeDocument/2006/relationships/customXml" Target="../ink/ink633.xml"/><Relationship Id="rId894" Type="http://schemas.openxmlformats.org/officeDocument/2006/relationships/customXml" Target="../ink/ink1029.xml"/><Relationship Id="rId1177" Type="http://schemas.openxmlformats.org/officeDocument/2006/relationships/customXml" Target="../ink/ink1204.xml"/><Relationship Id="rId1300" Type="http://schemas.openxmlformats.org/officeDocument/2006/relationships/customXml" Target="../ink/ink1325.xml"/><Relationship Id="rId37" Type="http://schemas.openxmlformats.org/officeDocument/2006/relationships/image" Target="../media/image16711.png"/><Relationship Id="rId102" Type="http://schemas.openxmlformats.org/officeDocument/2006/relationships/customXml" Target="../ink/ink563.xml"/><Relationship Id="rId547" Type="http://schemas.openxmlformats.org/officeDocument/2006/relationships/customXml" Target="../ink/ink793.xml"/><Relationship Id="rId754" Type="http://schemas.openxmlformats.org/officeDocument/2006/relationships/customXml" Target="../ink/ink958.xml"/><Relationship Id="rId961" Type="http://schemas.openxmlformats.org/officeDocument/2006/relationships/customXml" Target="../ink/ink1063.xml"/><Relationship Id="rId1384" Type="http://schemas.openxmlformats.org/officeDocument/2006/relationships/customXml" Target="../ink/ink1395.xml"/><Relationship Id="rId1591" Type="http://schemas.openxmlformats.org/officeDocument/2006/relationships/customXml" Target="../ink/ink1594.xml"/><Relationship Id="rId1605" Type="http://schemas.openxmlformats.org/officeDocument/2006/relationships/customXml" Target="../ink/ink1608.xml"/><Relationship Id="rId90" Type="http://schemas.openxmlformats.org/officeDocument/2006/relationships/customXml" Target="../ink/ink557.xml"/><Relationship Id="rId186" Type="http://schemas.openxmlformats.org/officeDocument/2006/relationships/customXml" Target="../ink/ink605.xml"/><Relationship Id="rId393" Type="http://schemas.openxmlformats.org/officeDocument/2006/relationships/customXml" Target="../ink/ink710.xml"/><Relationship Id="rId407" Type="http://schemas.openxmlformats.org/officeDocument/2006/relationships/customXml" Target="../ink/ink717.xml"/><Relationship Id="rId614" Type="http://schemas.openxmlformats.org/officeDocument/2006/relationships/customXml" Target="../ink/ink859.xml"/><Relationship Id="rId821" Type="http://schemas.openxmlformats.org/officeDocument/2006/relationships/image" Target="../media/image553.png"/><Relationship Id="rId1037" Type="http://schemas.openxmlformats.org/officeDocument/2006/relationships/customXml" Target="../ink/ink1104.xml"/><Relationship Id="rId1244" Type="http://schemas.openxmlformats.org/officeDocument/2006/relationships/customXml" Target="../ink/ink1269.xml"/><Relationship Id="rId1451" Type="http://schemas.openxmlformats.org/officeDocument/2006/relationships/customXml" Target="../ink/ink1455.xml"/><Relationship Id="rId253" Type="http://schemas.openxmlformats.org/officeDocument/2006/relationships/image" Target="../media/image2811.png"/><Relationship Id="rId460" Type="http://schemas.openxmlformats.org/officeDocument/2006/relationships/customXml" Target="../ink/ink744.xml"/><Relationship Id="rId698" Type="http://schemas.openxmlformats.org/officeDocument/2006/relationships/customXml" Target="../ink/ink930.xml"/><Relationship Id="rId919" Type="http://schemas.openxmlformats.org/officeDocument/2006/relationships/image" Target="../media/image601.png"/><Relationship Id="rId1090" Type="http://schemas.openxmlformats.org/officeDocument/2006/relationships/image" Target="../media/image675.png"/><Relationship Id="rId1104" Type="http://schemas.openxmlformats.org/officeDocument/2006/relationships/image" Target="../media/image678.png"/><Relationship Id="rId1311" Type="http://schemas.openxmlformats.org/officeDocument/2006/relationships/customXml" Target="../ink/ink1336.xml"/><Relationship Id="rId1549" Type="http://schemas.openxmlformats.org/officeDocument/2006/relationships/customXml" Target="../ink/ink1552.xml"/><Relationship Id="rId48" Type="http://schemas.openxmlformats.org/officeDocument/2006/relationships/customXml" Target="../ink/ink536.xml"/><Relationship Id="rId113" Type="http://schemas.openxmlformats.org/officeDocument/2006/relationships/image" Target="../media/image20510.png"/><Relationship Id="rId320" Type="http://schemas.openxmlformats.org/officeDocument/2006/relationships/image" Target="../media/image3712.png"/><Relationship Id="rId558" Type="http://schemas.openxmlformats.org/officeDocument/2006/relationships/customXml" Target="../ink/ink804.xml"/><Relationship Id="rId765" Type="http://schemas.openxmlformats.org/officeDocument/2006/relationships/image" Target="../media/image525.png"/><Relationship Id="rId972" Type="http://schemas.openxmlformats.org/officeDocument/2006/relationships/image" Target="../media/image627.png"/><Relationship Id="rId1188" Type="http://schemas.openxmlformats.org/officeDocument/2006/relationships/customXml" Target="../ink/ink1213.xml"/><Relationship Id="rId1395" Type="http://schemas.openxmlformats.org/officeDocument/2006/relationships/customXml" Target="../ink/ink1404.xml"/><Relationship Id="rId1409" Type="http://schemas.openxmlformats.org/officeDocument/2006/relationships/customXml" Target="../ink/ink1416.xml"/><Relationship Id="rId1616" Type="http://schemas.openxmlformats.org/officeDocument/2006/relationships/customXml" Target="../ink/ink1616.xml"/><Relationship Id="rId197" Type="http://schemas.openxmlformats.org/officeDocument/2006/relationships/image" Target="../media/image2471.png"/><Relationship Id="rId418" Type="http://schemas.openxmlformats.org/officeDocument/2006/relationships/image" Target="../media/image4190.png"/><Relationship Id="rId625" Type="http://schemas.openxmlformats.org/officeDocument/2006/relationships/customXml" Target="../ink/ink870.xml"/><Relationship Id="rId832" Type="http://schemas.openxmlformats.org/officeDocument/2006/relationships/image" Target="../media/image558.png"/><Relationship Id="rId1048" Type="http://schemas.openxmlformats.org/officeDocument/2006/relationships/image" Target="../media/image661.png"/><Relationship Id="rId1255" Type="http://schemas.openxmlformats.org/officeDocument/2006/relationships/customXml" Target="../ink/ink1280.xml"/><Relationship Id="rId1462" Type="http://schemas.openxmlformats.org/officeDocument/2006/relationships/customXml" Target="../ink/ink1465.xml"/><Relationship Id="rId264" Type="http://schemas.openxmlformats.org/officeDocument/2006/relationships/image" Target="../media/image3412.png"/><Relationship Id="rId471" Type="http://schemas.openxmlformats.org/officeDocument/2006/relationships/image" Target="../media/image445.png"/><Relationship Id="rId1115" Type="http://schemas.openxmlformats.org/officeDocument/2006/relationships/customXml" Target="../ink/ink1158.xml"/><Relationship Id="rId1322" Type="http://schemas.openxmlformats.org/officeDocument/2006/relationships/customXml" Target="../ink/ink1344.xml"/><Relationship Id="rId59" Type="http://schemas.openxmlformats.org/officeDocument/2006/relationships/image" Target="../media/image17810.png"/><Relationship Id="rId124" Type="http://schemas.openxmlformats.org/officeDocument/2006/relationships/customXml" Target="../ink/ink574.xml"/><Relationship Id="rId569" Type="http://schemas.openxmlformats.org/officeDocument/2006/relationships/customXml" Target="../ink/ink815.xml"/><Relationship Id="rId776" Type="http://schemas.openxmlformats.org/officeDocument/2006/relationships/customXml" Target="../ink/ink969.xml"/><Relationship Id="rId983" Type="http://schemas.openxmlformats.org/officeDocument/2006/relationships/customXml" Target="../ink/ink1074.xml"/><Relationship Id="rId1199" Type="http://schemas.openxmlformats.org/officeDocument/2006/relationships/customXml" Target="../ink/ink1224.xml"/><Relationship Id="rId1627" Type="http://schemas.openxmlformats.org/officeDocument/2006/relationships/customXml" Target="../ink/ink1624.xml"/><Relationship Id="rId331" Type="http://schemas.openxmlformats.org/officeDocument/2006/relationships/customXml" Target="../ink/ink678.xml"/><Relationship Id="rId429" Type="http://schemas.openxmlformats.org/officeDocument/2006/relationships/customXml" Target="../ink/ink728.xml"/><Relationship Id="rId636" Type="http://schemas.openxmlformats.org/officeDocument/2006/relationships/customXml" Target="../ink/ink881.xml"/><Relationship Id="rId1059" Type="http://schemas.openxmlformats.org/officeDocument/2006/relationships/customXml" Target="../ink/ink1119.xml"/><Relationship Id="rId1266" Type="http://schemas.openxmlformats.org/officeDocument/2006/relationships/customXml" Target="../ink/ink1291.xml"/><Relationship Id="rId1473" Type="http://schemas.openxmlformats.org/officeDocument/2006/relationships/customXml" Target="../ink/ink1476.xml"/><Relationship Id="rId843" Type="http://schemas.openxmlformats.org/officeDocument/2006/relationships/customXml" Target="../ink/ink1003.xml"/><Relationship Id="rId1126" Type="http://schemas.openxmlformats.org/officeDocument/2006/relationships/image" Target="../media/image682.png"/><Relationship Id="rId1680" Type="http://schemas.openxmlformats.org/officeDocument/2006/relationships/image" Target="../media/image750.png"/><Relationship Id="rId275" Type="http://schemas.openxmlformats.org/officeDocument/2006/relationships/customXml" Target="../ink/ink650.xml"/><Relationship Id="rId482" Type="http://schemas.openxmlformats.org/officeDocument/2006/relationships/customXml" Target="../ink/ink755.xml"/><Relationship Id="rId703" Type="http://schemas.openxmlformats.org/officeDocument/2006/relationships/image" Target="../media/image494.png"/><Relationship Id="rId910" Type="http://schemas.openxmlformats.org/officeDocument/2006/relationships/customXml" Target="../ink/ink1037.xml"/><Relationship Id="rId1333" Type="http://schemas.openxmlformats.org/officeDocument/2006/relationships/customXml" Target="../ink/ink1350.xml"/><Relationship Id="rId1540" Type="http://schemas.openxmlformats.org/officeDocument/2006/relationships/customXml" Target="../ink/ink1543.xml"/><Relationship Id="rId1638" Type="http://schemas.openxmlformats.org/officeDocument/2006/relationships/image" Target="../media/image730.png"/><Relationship Id="rId135" Type="http://schemas.openxmlformats.org/officeDocument/2006/relationships/image" Target="../media/image21610.png"/><Relationship Id="rId342" Type="http://schemas.openxmlformats.org/officeDocument/2006/relationships/image" Target="../media/image3820.png"/><Relationship Id="rId787" Type="http://schemas.openxmlformats.org/officeDocument/2006/relationships/image" Target="../media/image536.png"/><Relationship Id="rId994" Type="http://schemas.openxmlformats.org/officeDocument/2006/relationships/image" Target="../media/image637.png"/><Relationship Id="rId1400" Type="http://schemas.openxmlformats.org/officeDocument/2006/relationships/customXml" Target="../ink/ink1408.xml"/><Relationship Id="rId202" Type="http://schemas.openxmlformats.org/officeDocument/2006/relationships/customXml" Target="../ink/ink613.xml"/><Relationship Id="rId647" Type="http://schemas.openxmlformats.org/officeDocument/2006/relationships/customXml" Target="../ink/ink892.xml"/><Relationship Id="rId854" Type="http://schemas.openxmlformats.org/officeDocument/2006/relationships/image" Target="../media/image569.png"/><Relationship Id="rId1277" Type="http://schemas.openxmlformats.org/officeDocument/2006/relationships/customXml" Target="../ink/ink1302.xml"/><Relationship Id="rId1484" Type="http://schemas.openxmlformats.org/officeDocument/2006/relationships/customXml" Target="../ink/ink1487.xml"/><Relationship Id="rId286" Type="http://schemas.openxmlformats.org/officeDocument/2006/relationships/image" Target="../media/image3541.png"/><Relationship Id="rId493" Type="http://schemas.openxmlformats.org/officeDocument/2006/relationships/image" Target="../media/image456.png"/><Relationship Id="rId507" Type="http://schemas.openxmlformats.org/officeDocument/2006/relationships/image" Target="../media/image463.png"/><Relationship Id="rId714" Type="http://schemas.openxmlformats.org/officeDocument/2006/relationships/customXml" Target="../ink/ink938.xml"/><Relationship Id="rId921" Type="http://schemas.openxmlformats.org/officeDocument/2006/relationships/image" Target="../media/image602.png"/><Relationship Id="rId1137" Type="http://schemas.openxmlformats.org/officeDocument/2006/relationships/image" Target="../media/image684.png"/><Relationship Id="rId1344" Type="http://schemas.openxmlformats.org/officeDocument/2006/relationships/customXml" Target="../ink/ink1360.xml"/><Relationship Id="rId1551" Type="http://schemas.openxmlformats.org/officeDocument/2006/relationships/customXml" Target="../ink/ink1554.xml"/><Relationship Id="rId50" Type="http://schemas.openxmlformats.org/officeDocument/2006/relationships/customXml" Target="../ink/ink537.xml"/><Relationship Id="rId146" Type="http://schemas.openxmlformats.org/officeDocument/2006/relationships/customXml" Target="../ink/ink585.xml"/><Relationship Id="rId353" Type="http://schemas.openxmlformats.org/officeDocument/2006/relationships/customXml" Target="../ink/ink689.xml"/><Relationship Id="rId560" Type="http://schemas.openxmlformats.org/officeDocument/2006/relationships/customXml" Target="../ink/ink806.xml"/><Relationship Id="rId798" Type="http://schemas.openxmlformats.org/officeDocument/2006/relationships/customXml" Target="../ink/ink980.xml"/><Relationship Id="rId1190" Type="http://schemas.openxmlformats.org/officeDocument/2006/relationships/customXml" Target="../ink/ink1215.xml"/><Relationship Id="rId1204" Type="http://schemas.openxmlformats.org/officeDocument/2006/relationships/customXml" Target="../ink/ink1229.xml"/><Relationship Id="rId1411" Type="http://schemas.openxmlformats.org/officeDocument/2006/relationships/customXml" Target="../ink/ink1417.xml"/><Relationship Id="rId1649" Type="http://schemas.openxmlformats.org/officeDocument/2006/relationships/customXml" Target="../ink/ink1635.xml"/><Relationship Id="rId213" Type="http://schemas.openxmlformats.org/officeDocument/2006/relationships/image" Target="../media/image2551.png"/><Relationship Id="rId420" Type="http://schemas.openxmlformats.org/officeDocument/2006/relationships/image" Target="../media/image4200.png"/><Relationship Id="rId658" Type="http://schemas.openxmlformats.org/officeDocument/2006/relationships/customXml" Target="../ink/ink903.xml"/><Relationship Id="rId865" Type="http://schemas.openxmlformats.org/officeDocument/2006/relationships/customXml" Target="../ink/ink1014.xml"/><Relationship Id="rId1050" Type="http://schemas.openxmlformats.org/officeDocument/2006/relationships/customXml" Target="../ink/ink1112.xml"/><Relationship Id="rId1288" Type="http://schemas.openxmlformats.org/officeDocument/2006/relationships/customXml" Target="../ink/ink1313.xml"/><Relationship Id="rId1495" Type="http://schemas.openxmlformats.org/officeDocument/2006/relationships/customXml" Target="../ink/ink1498.xml"/><Relationship Id="rId1509" Type="http://schemas.openxmlformats.org/officeDocument/2006/relationships/customXml" Target="../ink/ink1512.xml"/><Relationship Id="rId297" Type="http://schemas.openxmlformats.org/officeDocument/2006/relationships/customXml" Target="../ink/ink661.xml"/><Relationship Id="rId518" Type="http://schemas.openxmlformats.org/officeDocument/2006/relationships/customXml" Target="../ink/ink773.xml"/><Relationship Id="rId725" Type="http://schemas.openxmlformats.org/officeDocument/2006/relationships/image" Target="../media/image505.png"/><Relationship Id="rId932" Type="http://schemas.openxmlformats.org/officeDocument/2006/relationships/customXml" Target="../ink/ink1048.xml"/><Relationship Id="rId1148" Type="http://schemas.openxmlformats.org/officeDocument/2006/relationships/customXml" Target="../ink/ink1185.xml"/><Relationship Id="rId1355" Type="http://schemas.openxmlformats.org/officeDocument/2006/relationships/customXml" Target="../ink/ink1370.xml"/><Relationship Id="rId1562" Type="http://schemas.openxmlformats.org/officeDocument/2006/relationships/customXml" Target="../ink/ink1565.xml"/><Relationship Id="rId157" Type="http://schemas.openxmlformats.org/officeDocument/2006/relationships/image" Target="../media/image22710.png"/><Relationship Id="rId364" Type="http://schemas.openxmlformats.org/officeDocument/2006/relationships/image" Target="../media/image3930.png"/><Relationship Id="rId1008" Type="http://schemas.openxmlformats.org/officeDocument/2006/relationships/customXml" Target="../ink/ink1088.xml"/><Relationship Id="rId1215" Type="http://schemas.openxmlformats.org/officeDocument/2006/relationships/customXml" Target="../ink/ink1240.xml"/><Relationship Id="rId1422" Type="http://schemas.openxmlformats.org/officeDocument/2006/relationships/customXml" Target="../ink/ink1428.xml"/><Relationship Id="rId61" Type="http://schemas.openxmlformats.org/officeDocument/2006/relationships/image" Target="../media/image17910.png"/><Relationship Id="rId571" Type="http://schemas.openxmlformats.org/officeDocument/2006/relationships/customXml" Target="../ink/ink817.xml"/><Relationship Id="rId669" Type="http://schemas.openxmlformats.org/officeDocument/2006/relationships/customXml" Target="../ink/ink914.xml"/><Relationship Id="rId876" Type="http://schemas.openxmlformats.org/officeDocument/2006/relationships/image" Target="../media/image580.png"/><Relationship Id="rId1299" Type="http://schemas.openxmlformats.org/officeDocument/2006/relationships/customXml" Target="../ink/ink1324.xml"/><Relationship Id="rId19" Type="http://schemas.openxmlformats.org/officeDocument/2006/relationships/image" Target="../media/image15810.png"/><Relationship Id="rId224" Type="http://schemas.openxmlformats.org/officeDocument/2006/relationships/customXml" Target="../ink/ink624.xml"/><Relationship Id="rId431" Type="http://schemas.openxmlformats.org/officeDocument/2006/relationships/image" Target="../media/image4250.png"/><Relationship Id="rId529" Type="http://schemas.openxmlformats.org/officeDocument/2006/relationships/customXml" Target="../ink/ink779.xml"/><Relationship Id="rId736" Type="http://schemas.openxmlformats.org/officeDocument/2006/relationships/customXml" Target="../ink/ink949.xml"/><Relationship Id="rId1061" Type="http://schemas.openxmlformats.org/officeDocument/2006/relationships/customXml" Target="../ink/ink1120.xml"/><Relationship Id="rId1159" Type="http://schemas.openxmlformats.org/officeDocument/2006/relationships/customXml" Target="../ink/ink1195.xml"/><Relationship Id="rId1366" Type="http://schemas.openxmlformats.org/officeDocument/2006/relationships/image" Target="../media/image710.png"/><Relationship Id="rId168" Type="http://schemas.openxmlformats.org/officeDocument/2006/relationships/customXml" Target="../ink/ink596.xml"/><Relationship Id="rId943" Type="http://schemas.openxmlformats.org/officeDocument/2006/relationships/customXml" Target="../ink/ink1054.xml"/><Relationship Id="rId1019" Type="http://schemas.openxmlformats.org/officeDocument/2006/relationships/image" Target="../media/image648.png"/><Relationship Id="rId1573" Type="http://schemas.openxmlformats.org/officeDocument/2006/relationships/customXml" Target="../ink/ink1576.xml"/><Relationship Id="rId72" Type="http://schemas.openxmlformats.org/officeDocument/2006/relationships/customXml" Target="../ink/ink548.xml"/><Relationship Id="rId375" Type="http://schemas.openxmlformats.org/officeDocument/2006/relationships/image" Target="../media/image3980.png"/><Relationship Id="rId582" Type="http://schemas.openxmlformats.org/officeDocument/2006/relationships/customXml" Target="../ink/ink827.xml"/><Relationship Id="rId803" Type="http://schemas.openxmlformats.org/officeDocument/2006/relationships/image" Target="../media/image544.png"/><Relationship Id="rId1226" Type="http://schemas.openxmlformats.org/officeDocument/2006/relationships/customXml" Target="../ink/ink1251.xml"/><Relationship Id="rId1433" Type="http://schemas.openxmlformats.org/officeDocument/2006/relationships/customXml" Target="../ink/ink1439.xml"/><Relationship Id="rId1640" Type="http://schemas.openxmlformats.org/officeDocument/2006/relationships/image" Target="../media/image731.png"/><Relationship Id="rId3" Type="http://schemas.openxmlformats.org/officeDocument/2006/relationships/image" Target="../media/image15011.png"/><Relationship Id="rId235" Type="http://schemas.openxmlformats.org/officeDocument/2006/relationships/image" Target="../media/image2661.png"/><Relationship Id="rId442" Type="http://schemas.openxmlformats.org/officeDocument/2006/relationships/customXml" Target="../ink/ink735.xml"/><Relationship Id="rId887" Type="http://schemas.openxmlformats.org/officeDocument/2006/relationships/image" Target="../media/image585.png"/><Relationship Id="rId1072" Type="http://schemas.openxmlformats.org/officeDocument/2006/relationships/customXml" Target="../ink/ink1126.xml"/><Relationship Id="rId1500" Type="http://schemas.openxmlformats.org/officeDocument/2006/relationships/customXml" Target="../ink/ink1503.xml"/><Relationship Id="rId302" Type="http://schemas.openxmlformats.org/officeDocument/2006/relationships/image" Target="../media/image3621.png"/><Relationship Id="rId747" Type="http://schemas.openxmlformats.org/officeDocument/2006/relationships/image" Target="../media/image516.png"/><Relationship Id="rId954" Type="http://schemas.openxmlformats.org/officeDocument/2006/relationships/image" Target="../media/image618.png"/><Relationship Id="rId1377" Type="http://schemas.openxmlformats.org/officeDocument/2006/relationships/customXml" Target="../ink/ink1389.xml"/><Relationship Id="rId1584" Type="http://schemas.openxmlformats.org/officeDocument/2006/relationships/customXml" Target="../ink/ink1587.xml"/><Relationship Id="rId83" Type="http://schemas.openxmlformats.org/officeDocument/2006/relationships/image" Target="../media/image19010.png"/><Relationship Id="rId179" Type="http://schemas.openxmlformats.org/officeDocument/2006/relationships/image" Target="../media/image2381.png"/><Relationship Id="rId386" Type="http://schemas.openxmlformats.org/officeDocument/2006/relationships/customXml" Target="../ink/ink706.xml"/><Relationship Id="rId593" Type="http://schemas.openxmlformats.org/officeDocument/2006/relationships/customXml" Target="../ink/ink838.xml"/><Relationship Id="rId607" Type="http://schemas.openxmlformats.org/officeDocument/2006/relationships/customXml" Target="../ink/ink852.xml"/><Relationship Id="rId814" Type="http://schemas.openxmlformats.org/officeDocument/2006/relationships/customXml" Target="../ink/ink988.xml"/><Relationship Id="rId1237" Type="http://schemas.openxmlformats.org/officeDocument/2006/relationships/customXml" Target="../ink/ink1262.xml"/><Relationship Id="rId1444" Type="http://schemas.openxmlformats.org/officeDocument/2006/relationships/image" Target="../media/image718.png"/><Relationship Id="rId1651" Type="http://schemas.openxmlformats.org/officeDocument/2006/relationships/customXml" Target="../ink/ink1636.xml"/><Relationship Id="rId246" Type="http://schemas.openxmlformats.org/officeDocument/2006/relationships/customXml" Target="../ink/ink635.xml"/><Relationship Id="rId453" Type="http://schemas.openxmlformats.org/officeDocument/2006/relationships/image" Target="../media/image4360.png"/><Relationship Id="rId660" Type="http://schemas.openxmlformats.org/officeDocument/2006/relationships/customXml" Target="../ink/ink905.xml"/><Relationship Id="rId898" Type="http://schemas.openxmlformats.org/officeDocument/2006/relationships/customXml" Target="../ink/ink1031.xml"/><Relationship Id="rId1083" Type="http://schemas.openxmlformats.org/officeDocument/2006/relationships/customXml" Target="../ink/ink1134.xml"/><Relationship Id="rId1290" Type="http://schemas.openxmlformats.org/officeDocument/2006/relationships/customXml" Target="../ink/ink1315.xml"/><Relationship Id="rId1304" Type="http://schemas.openxmlformats.org/officeDocument/2006/relationships/customXml" Target="../ink/ink1329.xml"/><Relationship Id="rId1511" Type="http://schemas.openxmlformats.org/officeDocument/2006/relationships/customXml" Target="../ink/ink1514.xml"/><Relationship Id="rId106" Type="http://schemas.openxmlformats.org/officeDocument/2006/relationships/customXml" Target="../ink/ink565.xml"/><Relationship Id="rId313" Type="http://schemas.openxmlformats.org/officeDocument/2006/relationships/customXml" Target="../ink/ink669.xml"/><Relationship Id="rId758" Type="http://schemas.openxmlformats.org/officeDocument/2006/relationships/customXml" Target="../ink/ink960.xml"/><Relationship Id="rId965" Type="http://schemas.openxmlformats.org/officeDocument/2006/relationships/customXml" Target="../ink/ink1065.xml"/><Relationship Id="rId1150" Type="http://schemas.openxmlformats.org/officeDocument/2006/relationships/customXml" Target="../ink/ink1187.xml"/><Relationship Id="rId1388" Type="http://schemas.openxmlformats.org/officeDocument/2006/relationships/customXml" Target="../ink/ink1398.xml"/><Relationship Id="rId1595" Type="http://schemas.openxmlformats.org/officeDocument/2006/relationships/customXml" Target="../ink/ink1598.xml"/><Relationship Id="rId1609" Type="http://schemas.openxmlformats.org/officeDocument/2006/relationships/image" Target="../media/image721.png"/><Relationship Id="rId10" Type="http://schemas.openxmlformats.org/officeDocument/2006/relationships/customXml" Target="../ink/ink517.xml"/><Relationship Id="rId94" Type="http://schemas.openxmlformats.org/officeDocument/2006/relationships/customXml" Target="../ink/ink559.xml"/><Relationship Id="rId397" Type="http://schemas.openxmlformats.org/officeDocument/2006/relationships/customXml" Target="../ink/ink712.xml"/><Relationship Id="rId520" Type="http://schemas.openxmlformats.org/officeDocument/2006/relationships/image" Target="../media/image469.png"/><Relationship Id="rId618" Type="http://schemas.openxmlformats.org/officeDocument/2006/relationships/customXml" Target="../ink/ink863.xml"/><Relationship Id="rId825" Type="http://schemas.openxmlformats.org/officeDocument/2006/relationships/customXml" Target="../ink/ink994.xml"/><Relationship Id="rId1248" Type="http://schemas.openxmlformats.org/officeDocument/2006/relationships/customXml" Target="../ink/ink1273.xml"/><Relationship Id="rId1455" Type="http://schemas.openxmlformats.org/officeDocument/2006/relationships/image" Target="../media/image720.png"/><Relationship Id="rId1662" Type="http://schemas.openxmlformats.org/officeDocument/2006/relationships/customXml" Target="../ink/ink1642.xml"/><Relationship Id="rId257" Type="http://schemas.openxmlformats.org/officeDocument/2006/relationships/customXml" Target="../ink/ink641.xml"/><Relationship Id="rId464" Type="http://schemas.openxmlformats.org/officeDocument/2006/relationships/customXml" Target="../ink/ink746.xml"/><Relationship Id="rId1010" Type="http://schemas.openxmlformats.org/officeDocument/2006/relationships/customXml" Target="../ink/ink1089.xml"/><Relationship Id="rId1094" Type="http://schemas.openxmlformats.org/officeDocument/2006/relationships/customXml" Target="../ink/ink1141.xml"/><Relationship Id="rId1108" Type="http://schemas.openxmlformats.org/officeDocument/2006/relationships/customXml" Target="../ink/ink1153.xml"/><Relationship Id="rId1315" Type="http://schemas.openxmlformats.org/officeDocument/2006/relationships/customXml" Target="../ink/ink1340.xml"/><Relationship Id="rId117" Type="http://schemas.openxmlformats.org/officeDocument/2006/relationships/image" Target="../media/image20710.png"/><Relationship Id="rId671" Type="http://schemas.openxmlformats.org/officeDocument/2006/relationships/customXml" Target="../ink/ink916.xml"/><Relationship Id="rId769" Type="http://schemas.openxmlformats.org/officeDocument/2006/relationships/image" Target="../media/image527.png"/><Relationship Id="rId976" Type="http://schemas.openxmlformats.org/officeDocument/2006/relationships/image" Target="../media/image629.png"/><Relationship Id="rId1399" Type="http://schemas.openxmlformats.org/officeDocument/2006/relationships/customXml" Target="../ink/ink1407.xml"/><Relationship Id="rId324" Type="http://schemas.openxmlformats.org/officeDocument/2006/relationships/image" Target="../media/image3730.png"/><Relationship Id="rId531" Type="http://schemas.openxmlformats.org/officeDocument/2006/relationships/customXml" Target="../ink/ink780.xml"/><Relationship Id="rId629" Type="http://schemas.openxmlformats.org/officeDocument/2006/relationships/customXml" Target="../ink/ink874.xml"/><Relationship Id="rId1161" Type="http://schemas.openxmlformats.org/officeDocument/2006/relationships/customXml" Target="../ink/ink1196.xml"/><Relationship Id="rId1259" Type="http://schemas.openxmlformats.org/officeDocument/2006/relationships/customXml" Target="../ink/ink1284.xml"/><Relationship Id="rId1466" Type="http://schemas.openxmlformats.org/officeDocument/2006/relationships/customXml" Target="../ink/ink1469.xml"/><Relationship Id="rId836" Type="http://schemas.openxmlformats.org/officeDocument/2006/relationships/image" Target="../media/image560.png"/><Relationship Id="rId1021" Type="http://schemas.openxmlformats.org/officeDocument/2006/relationships/customXml" Target="../ink/ink1096.xml"/><Relationship Id="rId1119" Type="http://schemas.openxmlformats.org/officeDocument/2006/relationships/customXml" Target="../ink/ink1161.xml"/><Relationship Id="rId1673" Type="http://schemas.openxmlformats.org/officeDocument/2006/relationships/customXml" Target="../ink/ink1648.xml"/><Relationship Id="rId903" Type="http://schemas.openxmlformats.org/officeDocument/2006/relationships/image" Target="../media/image593.png"/><Relationship Id="rId1326" Type="http://schemas.openxmlformats.org/officeDocument/2006/relationships/customXml" Target="../ink/ink1346.xml"/><Relationship Id="rId1533" Type="http://schemas.openxmlformats.org/officeDocument/2006/relationships/customXml" Target="../ink/ink1536.xml"/><Relationship Id="rId32" Type="http://schemas.openxmlformats.org/officeDocument/2006/relationships/customXml" Target="../ink/ink528.xml"/><Relationship Id="rId1600" Type="http://schemas.openxmlformats.org/officeDocument/2006/relationships/customXml" Target="../ink/ink1603.xml"/><Relationship Id="rId181" Type="http://schemas.openxmlformats.org/officeDocument/2006/relationships/image" Target="../media/image2391.png"/><Relationship Id="rId279" Type="http://schemas.openxmlformats.org/officeDocument/2006/relationships/customXml" Target="../ink/ink652.xml"/><Relationship Id="rId486" Type="http://schemas.openxmlformats.org/officeDocument/2006/relationships/customXml" Target="../ink/ink757.xml"/><Relationship Id="rId693" Type="http://schemas.openxmlformats.org/officeDocument/2006/relationships/image" Target="../media/image489.png"/><Relationship Id="rId139" Type="http://schemas.openxmlformats.org/officeDocument/2006/relationships/image" Target="../media/image21810.png"/><Relationship Id="rId346" Type="http://schemas.openxmlformats.org/officeDocument/2006/relationships/image" Target="../media/image3840.png"/><Relationship Id="rId553" Type="http://schemas.openxmlformats.org/officeDocument/2006/relationships/customXml" Target="../ink/ink799.xml"/><Relationship Id="rId760" Type="http://schemas.openxmlformats.org/officeDocument/2006/relationships/customXml" Target="../ink/ink961.xml"/><Relationship Id="rId998" Type="http://schemas.openxmlformats.org/officeDocument/2006/relationships/customXml" Target="../ink/ink1083.xml"/><Relationship Id="rId1183" Type="http://schemas.openxmlformats.org/officeDocument/2006/relationships/customXml" Target="../ink/ink1208.xml"/><Relationship Id="rId1390" Type="http://schemas.openxmlformats.org/officeDocument/2006/relationships/customXml" Target="../ink/ink1399.xml"/><Relationship Id="rId206" Type="http://schemas.openxmlformats.org/officeDocument/2006/relationships/customXml" Target="../ink/ink615.xml"/><Relationship Id="rId413" Type="http://schemas.openxmlformats.org/officeDocument/2006/relationships/customXml" Target="../ink/ink720.xml"/><Relationship Id="rId858" Type="http://schemas.openxmlformats.org/officeDocument/2006/relationships/image" Target="../media/image571.png"/><Relationship Id="rId1043" Type="http://schemas.openxmlformats.org/officeDocument/2006/relationships/customXml" Target="../ink/ink1108.xml"/><Relationship Id="rId1488" Type="http://schemas.openxmlformats.org/officeDocument/2006/relationships/customXml" Target="../ink/ink1491.xml"/><Relationship Id="rId620" Type="http://schemas.openxmlformats.org/officeDocument/2006/relationships/customXml" Target="../ink/ink865.xml"/><Relationship Id="rId718" Type="http://schemas.openxmlformats.org/officeDocument/2006/relationships/customXml" Target="../ink/ink940.xml"/><Relationship Id="rId925" Type="http://schemas.openxmlformats.org/officeDocument/2006/relationships/image" Target="../media/image604.png"/><Relationship Id="rId1250" Type="http://schemas.openxmlformats.org/officeDocument/2006/relationships/customXml" Target="../ink/ink1275.xml"/><Relationship Id="rId1348" Type="http://schemas.openxmlformats.org/officeDocument/2006/relationships/customXml" Target="../ink/ink1363.xml"/><Relationship Id="rId1555" Type="http://schemas.openxmlformats.org/officeDocument/2006/relationships/customXml" Target="../ink/ink1558.xml"/><Relationship Id="rId1110" Type="http://schemas.openxmlformats.org/officeDocument/2006/relationships/customXml" Target="../ink/ink1154.xml"/><Relationship Id="rId1208" Type="http://schemas.openxmlformats.org/officeDocument/2006/relationships/customXml" Target="../ink/ink1233.xml"/><Relationship Id="rId1415" Type="http://schemas.openxmlformats.org/officeDocument/2006/relationships/customXml" Target="../ink/ink1421.xml"/><Relationship Id="rId54" Type="http://schemas.openxmlformats.org/officeDocument/2006/relationships/customXml" Target="../ink/ink539.xml"/><Relationship Id="rId1622" Type="http://schemas.openxmlformats.org/officeDocument/2006/relationships/customXml" Target="../ink/ink1622.xml"/><Relationship Id="rId270" Type="http://schemas.openxmlformats.org/officeDocument/2006/relationships/image" Target="../media/image3461.png"/><Relationship Id="rId130" Type="http://schemas.openxmlformats.org/officeDocument/2006/relationships/customXml" Target="../ink/ink577.xml"/><Relationship Id="rId368" Type="http://schemas.openxmlformats.org/officeDocument/2006/relationships/image" Target="../media/image3950.png"/><Relationship Id="rId575" Type="http://schemas.openxmlformats.org/officeDocument/2006/relationships/customXml" Target="../ink/ink820.xml"/><Relationship Id="rId782" Type="http://schemas.openxmlformats.org/officeDocument/2006/relationships/customXml" Target="../ink/ink972.xml"/><Relationship Id="rId228" Type="http://schemas.openxmlformats.org/officeDocument/2006/relationships/customXml" Target="../ink/ink626.xml"/><Relationship Id="rId435" Type="http://schemas.openxmlformats.org/officeDocument/2006/relationships/image" Target="../media/image4270.png"/><Relationship Id="rId642" Type="http://schemas.openxmlformats.org/officeDocument/2006/relationships/customXml" Target="../ink/ink887.xml"/><Relationship Id="rId1065" Type="http://schemas.openxmlformats.org/officeDocument/2006/relationships/customXml" Target="../ink/ink1122.xml"/><Relationship Id="rId1272" Type="http://schemas.openxmlformats.org/officeDocument/2006/relationships/customXml" Target="../ink/ink1297.xml"/><Relationship Id="rId502" Type="http://schemas.openxmlformats.org/officeDocument/2006/relationships/customXml" Target="../ink/ink765.xml"/><Relationship Id="rId947" Type="http://schemas.openxmlformats.org/officeDocument/2006/relationships/customXml" Target="../ink/ink1056.xml"/><Relationship Id="rId1132" Type="http://schemas.openxmlformats.org/officeDocument/2006/relationships/customXml" Target="../ink/ink1172.xml"/><Relationship Id="rId1577" Type="http://schemas.openxmlformats.org/officeDocument/2006/relationships/customXml" Target="../ink/ink1580.xml"/><Relationship Id="rId76" Type="http://schemas.openxmlformats.org/officeDocument/2006/relationships/customXml" Target="../ink/ink550.xml"/><Relationship Id="rId807" Type="http://schemas.openxmlformats.org/officeDocument/2006/relationships/image" Target="../media/image546.png"/><Relationship Id="rId1437" Type="http://schemas.openxmlformats.org/officeDocument/2006/relationships/customXml" Target="../ink/ink1443.xml"/><Relationship Id="rId1644" Type="http://schemas.openxmlformats.org/officeDocument/2006/relationships/image" Target="../media/image733.png"/><Relationship Id="rId1504" Type="http://schemas.openxmlformats.org/officeDocument/2006/relationships/customXml" Target="../ink/ink1507.xml"/><Relationship Id="rId292" Type="http://schemas.openxmlformats.org/officeDocument/2006/relationships/image" Target="../media/image3571.png"/><Relationship Id="rId597" Type="http://schemas.openxmlformats.org/officeDocument/2006/relationships/customXml" Target="../ink/ink842.xml"/><Relationship Id="rId152" Type="http://schemas.openxmlformats.org/officeDocument/2006/relationships/customXml" Target="../ink/ink588.xml"/><Relationship Id="rId457" Type="http://schemas.openxmlformats.org/officeDocument/2006/relationships/image" Target="../media/image4380.png"/><Relationship Id="rId1087" Type="http://schemas.openxmlformats.org/officeDocument/2006/relationships/image" Target="../media/image674.png"/><Relationship Id="rId1294" Type="http://schemas.openxmlformats.org/officeDocument/2006/relationships/customXml" Target="../ink/ink1319.xml"/><Relationship Id="rId664" Type="http://schemas.openxmlformats.org/officeDocument/2006/relationships/customXml" Target="../ink/ink909.xml"/><Relationship Id="rId871" Type="http://schemas.openxmlformats.org/officeDocument/2006/relationships/customXml" Target="../ink/ink1017.xml"/><Relationship Id="rId969" Type="http://schemas.openxmlformats.org/officeDocument/2006/relationships/customXml" Target="../ink/ink1067.xml"/><Relationship Id="rId1599" Type="http://schemas.openxmlformats.org/officeDocument/2006/relationships/customXml" Target="../ink/ink1602.xml"/><Relationship Id="rId317" Type="http://schemas.openxmlformats.org/officeDocument/2006/relationships/customXml" Target="../ink/ink671.xml"/><Relationship Id="rId524" Type="http://schemas.openxmlformats.org/officeDocument/2006/relationships/image" Target="../media/image471.png"/><Relationship Id="rId731" Type="http://schemas.openxmlformats.org/officeDocument/2006/relationships/image" Target="../media/image508.png"/><Relationship Id="rId1154" Type="http://schemas.openxmlformats.org/officeDocument/2006/relationships/customXml" Target="../ink/ink1191.xml"/><Relationship Id="rId1361" Type="http://schemas.openxmlformats.org/officeDocument/2006/relationships/customXml" Target="../ink/ink1376.xml"/><Relationship Id="rId1459" Type="http://schemas.openxmlformats.org/officeDocument/2006/relationships/customXml" Target="../ink/ink1462.xml"/><Relationship Id="rId98" Type="http://schemas.openxmlformats.org/officeDocument/2006/relationships/customXml" Target="../ink/ink561.xml"/><Relationship Id="rId829" Type="http://schemas.openxmlformats.org/officeDocument/2006/relationships/customXml" Target="../ink/ink996.xml"/><Relationship Id="rId1014" Type="http://schemas.openxmlformats.org/officeDocument/2006/relationships/image" Target="../media/image646.png"/><Relationship Id="rId1221" Type="http://schemas.openxmlformats.org/officeDocument/2006/relationships/customXml" Target="../ink/ink1246.xml"/><Relationship Id="rId1666" Type="http://schemas.openxmlformats.org/officeDocument/2006/relationships/customXml" Target="../ink/ink1644.xml"/><Relationship Id="rId1319" Type="http://schemas.openxmlformats.org/officeDocument/2006/relationships/image" Target="../media/image700.png"/><Relationship Id="rId1526" Type="http://schemas.openxmlformats.org/officeDocument/2006/relationships/customXml" Target="../ink/ink1529.xml"/><Relationship Id="rId25" Type="http://schemas.openxmlformats.org/officeDocument/2006/relationships/image" Target="../media/image16110.png"/><Relationship Id="rId174" Type="http://schemas.openxmlformats.org/officeDocument/2006/relationships/customXml" Target="../ink/ink599.xml"/><Relationship Id="rId381" Type="http://schemas.openxmlformats.org/officeDocument/2006/relationships/image" Target="../media/image4012.png"/><Relationship Id="rId241" Type="http://schemas.openxmlformats.org/officeDocument/2006/relationships/image" Target="../media/image2691.png"/><Relationship Id="rId479" Type="http://schemas.openxmlformats.org/officeDocument/2006/relationships/image" Target="../media/image449.png"/><Relationship Id="rId686" Type="http://schemas.openxmlformats.org/officeDocument/2006/relationships/customXml" Target="../ink/ink924.xml"/><Relationship Id="rId893" Type="http://schemas.openxmlformats.org/officeDocument/2006/relationships/image" Target="../media/image588.png"/><Relationship Id="rId339" Type="http://schemas.openxmlformats.org/officeDocument/2006/relationships/customXml" Target="../ink/ink682.xml"/><Relationship Id="rId546" Type="http://schemas.openxmlformats.org/officeDocument/2006/relationships/customXml" Target="../ink/ink792.xml"/><Relationship Id="rId753" Type="http://schemas.openxmlformats.org/officeDocument/2006/relationships/image" Target="../media/image519.png"/><Relationship Id="rId1176" Type="http://schemas.openxmlformats.org/officeDocument/2006/relationships/image" Target="../media/image696.png"/><Relationship Id="rId1383" Type="http://schemas.openxmlformats.org/officeDocument/2006/relationships/customXml" Target="../ink/ink1394.xml"/><Relationship Id="rId101" Type="http://schemas.openxmlformats.org/officeDocument/2006/relationships/image" Target="../media/image19910.png"/><Relationship Id="rId406" Type="http://schemas.openxmlformats.org/officeDocument/2006/relationships/image" Target="../media/image4130.png"/><Relationship Id="rId960" Type="http://schemas.openxmlformats.org/officeDocument/2006/relationships/image" Target="../media/image621.png"/><Relationship Id="rId1036" Type="http://schemas.openxmlformats.org/officeDocument/2006/relationships/image" Target="../media/image656.png"/><Relationship Id="rId1243" Type="http://schemas.openxmlformats.org/officeDocument/2006/relationships/customXml" Target="../ink/ink1268.xml"/><Relationship Id="rId1590" Type="http://schemas.openxmlformats.org/officeDocument/2006/relationships/customXml" Target="../ink/ink1593.xml"/><Relationship Id="rId613" Type="http://schemas.openxmlformats.org/officeDocument/2006/relationships/customXml" Target="../ink/ink858.xml"/><Relationship Id="rId820" Type="http://schemas.openxmlformats.org/officeDocument/2006/relationships/customXml" Target="../ink/ink991.xml"/><Relationship Id="rId918" Type="http://schemas.openxmlformats.org/officeDocument/2006/relationships/customXml" Target="../ink/ink1041.xml"/><Relationship Id="rId1450" Type="http://schemas.openxmlformats.org/officeDocument/2006/relationships/customXml" Target="../ink/ink1454.xml"/><Relationship Id="rId1548" Type="http://schemas.openxmlformats.org/officeDocument/2006/relationships/customXml" Target="../ink/ink1551.xml"/><Relationship Id="rId1103" Type="http://schemas.openxmlformats.org/officeDocument/2006/relationships/customXml" Target="../ink/ink1149.xml"/><Relationship Id="rId1310" Type="http://schemas.openxmlformats.org/officeDocument/2006/relationships/customXml" Target="../ink/ink1335.xml"/><Relationship Id="rId1408" Type="http://schemas.openxmlformats.org/officeDocument/2006/relationships/customXml" Target="../ink/ink1415.xml"/><Relationship Id="rId47" Type="http://schemas.openxmlformats.org/officeDocument/2006/relationships/image" Target="../media/image17210.png"/><Relationship Id="rId1615" Type="http://schemas.openxmlformats.org/officeDocument/2006/relationships/customXml" Target="../ink/ink1615.xml"/><Relationship Id="rId196" Type="http://schemas.openxmlformats.org/officeDocument/2006/relationships/customXml" Target="../ink/ink610.xml"/><Relationship Id="rId263" Type="http://schemas.openxmlformats.org/officeDocument/2006/relationships/customXml" Target="../ink/ink644.xml"/><Relationship Id="rId470" Type="http://schemas.openxmlformats.org/officeDocument/2006/relationships/customXml" Target="../ink/ink749.xml"/><Relationship Id="rId123" Type="http://schemas.openxmlformats.org/officeDocument/2006/relationships/image" Target="../media/image21010.png"/><Relationship Id="rId330" Type="http://schemas.openxmlformats.org/officeDocument/2006/relationships/image" Target="../media/image3760.png"/><Relationship Id="rId568" Type="http://schemas.openxmlformats.org/officeDocument/2006/relationships/customXml" Target="../ink/ink814.xml"/><Relationship Id="rId775" Type="http://schemas.openxmlformats.org/officeDocument/2006/relationships/image" Target="../media/image530.png"/><Relationship Id="rId982" Type="http://schemas.openxmlformats.org/officeDocument/2006/relationships/image" Target="../media/image632.png"/><Relationship Id="rId1198" Type="http://schemas.openxmlformats.org/officeDocument/2006/relationships/customXml" Target="../ink/ink1223.xml"/><Relationship Id="rId428" Type="http://schemas.openxmlformats.org/officeDocument/2006/relationships/image" Target="../media/image4240.png"/><Relationship Id="rId635" Type="http://schemas.openxmlformats.org/officeDocument/2006/relationships/customXml" Target="../ink/ink880.xml"/><Relationship Id="rId842" Type="http://schemas.openxmlformats.org/officeDocument/2006/relationships/image" Target="../media/image563.png"/><Relationship Id="rId1058" Type="http://schemas.openxmlformats.org/officeDocument/2006/relationships/image" Target="../media/image663.png"/><Relationship Id="rId1265" Type="http://schemas.openxmlformats.org/officeDocument/2006/relationships/customXml" Target="../ink/ink1290.xml"/><Relationship Id="rId1472" Type="http://schemas.openxmlformats.org/officeDocument/2006/relationships/customXml" Target="../ink/ink1475.xml"/><Relationship Id="rId702" Type="http://schemas.openxmlformats.org/officeDocument/2006/relationships/customXml" Target="../ink/ink932.xml"/><Relationship Id="rId1125" Type="http://schemas.openxmlformats.org/officeDocument/2006/relationships/customXml" Target="../ink/ink1167.xml"/><Relationship Id="rId1332" Type="http://schemas.openxmlformats.org/officeDocument/2006/relationships/customXml" Target="../ink/ink1349.xml"/><Relationship Id="rId69" Type="http://schemas.openxmlformats.org/officeDocument/2006/relationships/image" Target="../media/image18310.png"/><Relationship Id="rId1637" Type="http://schemas.openxmlformats.org/officeDocument/2006/relationships/customXml" Target="../ink/ink1629.xml"/><Relationship Id="rId285" Type="http://schemas.openxmlformats.org/officeDocument/2006/relationships/customXml" Target="../ink/ink655.xml"/><Relationship Id="rId492" Type="http://schemas.openxmlformats.org/officeDocument/2006/relationships/customXml" Target="../ink/ink760.xml"/><Relationship Id="rId797" Type="http://schemas.openxmlformats.org/officeDocument/2006/relationships/image" Target="../media/image541.png"/><Relationship Id="rId145" Type="http://schemas.openxmlformats.org/officeDocument/2006/relationships/image" Target="../media/image22110.png"/><Relationship Id="rId352" Type="http://schemas.openxmlformats.org/officeDocument/2006/relationships/image" Target="../media/image3870.png"/><Relationship Id="rId1287" Type="http://schemas.openxmlformats.org/officeDocument/2006/relationships/customXml" Target="../ink/ink1312.xml"/><Relationship Id="rId212" Type="http://schemas.openxmlformats.org/officeDocument/2006/relationships/customXml" Target="../ink/ink618.xml"/><Relationship Id="rId657" Type="http://schemas.openxmlformats.org/officeDocument/2006/relationships/customXml" Target="../ink/ink902.xml"/><Relationship Id="rId864" Type="http://schemas.openxmlformats.org/officeDocument/2006/relationships/image" Target="../media/image574.png"/><Relationship Id="rId1494" Type="http://schemas.openxmlformats.org/officeDocument/2006/relationships/customXml" Target="../ink/ink1497.xml"/><Relationship Id="rId517" Type="http://schemas.openxmlformats.org/officeDocument/2006/relationships/image" Target="../media/image468.png"/><Relationship Id="rId724" Type="http://schemas.openxmlformats.org/officeDocument/2006/relationships/customXml" Target="../ink/ink943.xml"/><Relationship Id="rId931" Type="http://schemas.openxmlformats.org/officeDocument/2006/relationships/image" Target="../media/image607.png"/><Relationship Id="rId1147" Type="http://schemas.openxmlformats.org/officeDocument/2006/relationships/customXml" Target="../ink/ink1184.xml"/><Relationship Id="rId1354" Type="http://schemas.openxmlformats.org/officeDocument/2006/relationships/customXml" Target="../ink/ink1369.xml"/><Relationship Id="rId1561" Type="http://schemas.openxmlformats.org/officeDocument/2006/relationships/customXml" Target="../ink/ink1564.xml"/><Relationship Id="rId60" Type="http://schemas.openxmlformats.org/officeDocument/2006/relationships/customXml" Target="../ink/ink542.xml"/><Relationship Id="rId1007" Type="http://schemas.openxmlformats.org/officeDocument/2006/relationships/image" Target="../media/image643.png"/><Relationship Id="rId1214" Type="http://schemas.openxmlformats.org/officeDocument/2006/relationships/customXml" Target="../ink/ink1239.xml"/><Relationship Id="rId1421" Type="http://schemas.openxmlformats.org/officeDocument/2006/relationships/customXml" Target="../ink/ink1427.xml"/><Relationship Id="rId1659" Type="http://schemas.openxmlformats.org/officeDocument/2006/relationships/customXml" Target="../ink/ink1640.xml"/><Relationship Id="rId1519" Type="http://schemas.openxmlformats.org/officeDocument/2006/relationships/customXml" Target="../ink/ink1522.xml"/><Relationship Id="rId18" Type="http://schemas.openxmlformats.org/officeDocument/2006/relationships/customXml" Target="../ink/ink521.xml"/><Relationship Id="rId167" Type="http://schemas.openxmlformats.org/officeDocument/2006/relationships/image" Target="../media/image2327.png"/><Relationship Id="rId374" Type="http://schemas.openxmlformats.org/officeDocument/2006/relationships/customXml" Target="../ink/ink700.xml"/><Relationship Id="rId581" Type="http://schemas.openxmlformats.org/officeDocument/2006/relationships/customXml" Target="../ink/ink826.xml"/><Relationship Id="rId234" Type="http://schemas.openxmlformats.org/officeDocument/2006/relationships/customXml" Target="../ink/ink629.xml"/><Relationship Id="rId679" Type="http://schemas.openxmlformats.org/officeDocument/2006/relationships/image" Target="../media/image482.png"/><Relationship Id="rId886" Type="http://schemas.openxmlformats.org/officeDocument/2006/relationships/customXml" Target="../ink/ink1025.xml"/><Relationship Id="rId2" Type="http://schemas.openxmlformats.org/officeDocument/2006/relationships/customXml" Target="../ink/ink513.xml"/><Relationship Id="rId441" Type="http://schemas.openxmlformats.org/officeDocument/2006/relationships/image" Target="../media/image4300.png"/><Relationship Id="rId539" Type="http://schemas.openxmlformats.org/officeDocument/2006/relationships/customXml" Target="../ink/ink785.xml"/><Relationship Id="rId746" Type="http://schemas.openxmlformats.org/officeDocument/2006/relationships/customXml" Target="../ink/ink954.xml"/><Relationship Id="rId1071" Type="http://schemas.openxmlformats.org/officeDocument/2006/relationships/customXml" Target="../ink/ink1125.xml"/><Relationship Id="rId1169" Type="http://schemas.openxmlformats.org/officeDocument/2006/relationships/customXml" Target="../ink/ink1200.xml"/><Relationship Id="rId1376" Type="http://schemas.openxmlformats.org/officeDocument/2006/relationships/customXml" Target="../ink/ink1388.xml"/><Relationship Id="rId1583" Type="http://schemas.openxmlformats.org/officeDocument/2006/relationships/customXml" Target="../ink/ink1586.xml"/><Relationship Id="rId301" Type="http://schemas.openxmlformats.org/officeDocument/2006/relationships/customXml" Target="../ink/ink663.xml"/><Relationship Id="rId953" Type="http://schemas.openxmlformats.org/officeDocument/2006/relationships/customXml" Target="../ink/ink1059.xml"/><Relationship Id="rId1029" Type="http://schemas.openxmlformats.org/officeDocument/2006/relationships/customXml" Target="../ink/ink1100.xml"/><Relationship Id="rId1236" Type="http://schemas.openxmlformats.org/officeDocument/2006/relationships/customXml" Target="../ink/ink1261.xml"/><Relationship Id="rId82" Type="http://schemas.openxmlformats.org/officeDocument/2006/relationships/customXml" Target="../ink/ink553.xml"/><Relationship Id="rId606" Type="http://schemas.openxmlformats.org/officeDocument/2006/relationships/customXml" Target="../ink/ink851.xml"/><Relationship Id="rId813" Type="http://schemas.openxmlformats.org/officeDocument/2006/relationships/image" Target="../media/image549.png"/><Relationship Id="rId1443" Type="http://schemas.openxmlformats.org/officeDocument/2006/relationships/customXml" Target="../ink/ink1449.xml"/><Relationship Id="rId1650" Type="http://schemas.openxmlformats.org/officeDocument/2006/relationships/image" Target="../media/image736.png"/><Relationship Id="rId1303" Type="http://schemas.openxmlformats.org/officeDocument/2006/relationships/customXml" Target="../ink/ink1328.xml"/><Relationship Id="rId1510" Type="http://schemas.openxmlformats.org/officeDocument/2006/relationships/customXml" Target="../ink/ink1513.xml"/><Relationship Id="rId1608" Type="http://schemas.openxmlformats.org/officeDocument/2006/relationships/customXml" Target="../ink/ink1611.xml"/><Relationship Id="rId189" Type="http://schemas.openxmlformats.org/officeDocument/2006/relationships/image" Target="../media/image2431.png"/><Relationship Id="rId396" Type="http://schemas.openxmlformats.org/officeDocument/2006/relationships/image" Target="../media/image4080.png"/><Relationship Id="rId256" Type="http://schemas.openxmlformats.org/officeDocument/2006/relationships/image" Target="../media/image2881.png"/><Relationship Id="rId463" Type="http://schemas.openxmlformats.org/officeDocument/2006/relationships/image" Target="../media/image441.png"/><Relationship Id="rId670" Type="http://schemas.openxmlformats.org/officeDocument/2006/relationships/customXml" Target="../ink/ink915.xml"/><Relationship Id="rId1093" Type="http://schemas.openxmlformats.org/officeDocument/2006/relationships/image" Target="../media/image676.png"/><Relationship Id="rId116" Type="http://schemas.openxmlformats.org/officeDocument/2006/relationships/customXml" Target="../ink/ink570.xml"/><Relationship Id="rId323" Type="http://schemas.openxmlformats.org/officeDocument/2006/relationships/customXml" Target="../ink/ink674.xml"/><Relationship Id="rId530" Type="http://schemas.openxmlformats.org/officeDocument/2006/relationships/image" Target="../media/image474.png"/><Relationship Id="rId768" Type="http://schemas.openxmlformats.org/officeDocument/2006/relationships/customXml" Target="../ink/ink965.xml"/><Relationship Id="rId975" Type="http://schemas.openxmlformats.org/officeDocument/2006/relationships/customXml" Target="../ink/ink1070.xml"/><Relationship Id="rId1160" Type="http://schemas.openxmlformats.org/officeDocument/2006/relationships/image" Target="../media/image688.png"/><Relationship Id="rId1398" Type="http://schemas.openxmlformats.org/officeDocument/2006/relationships/customXml" Target="../ink/ink1406.xml"/><Relationship Id="rId628" Type="http://schemas.openxmlformats.org/officeDocument/2006/relationships/customXml" Target="../ink/ink873.xml"/><Relationship Id="rId835" Type="http://schemas.openxmlformats.org/officeDocument/2006/relationships/customXml" Target="../ink/ink999.xml"/><Relationship Id="rId1258" Type="http://schemas.openxmlformats.org/officeDocument/2006/relationships/customXml" Target="../ink/ink1283.xml"/><Relationship Id="rId1465" Type="http://schemas.openxmlformats.org/officeDocument/2006/relationships/customXml" Target="../ink/ink1468.xml"/><Relationship Id="rId1672" Type="http://schemas.openxmlformats.org/officeDocument/2006/relationships/customXml" Target="../ink/ink1647.xml"/><Relationship Id="rId1020" Type="http://schemas.openxmlformats.org/officeDocument/2006/relationships/customXml" Target="../ink/ink1095.xml"/><Relationship Id="rId1118" Type="http://schemas.openxmlformats.org/officeDocument/2006/relationships/image" Target="../media/image681.png"/><Relationship Id="rId1325" Type="http://schemas.openxmlformats.org/officeDocument/2006/relationships/image" Target="../media/image703.png"/><Relationship Id="rId1532" Type="http://schemas.openxmlformats.org/officeDocument/2006/relationships/customXml" Target="../ink/ink1535.xml"/><Relationship Id="rId902" Type="http://schemas.openxmlformats.org/officeDocument/2006/relationships/customXml" Target="../ink/ink1033.xml"/><Relationship Id="rId31" Type="http://schemas.openxmlformats.org/officeDocument/2006/relationships/image" Target="../media/image16411.png"/><Relationship Id="rId180" Type="http://schemas.openxmlformats.org/officeDocument/2006/relationships/customXml" Target="../ink/ink602.xml"/><Relationship Id="rId278" Type="http://schemas.openxmlformats.org/officeDocument/2006/relationships/image" Target="../media/image3502.png"/><Relationship Id="rId485" Type="http://schemas.openxmlformats.org/officeDocument/2006/relationships/image" Target="../media/image452.png"/><Relationship Id="rId692" Type="http://schemas.openxmlformats.org/officeDocument/2006/relationships/customXml" Target="../ink/ink927.xml"/><Relationship Id="rId138" Type="http://schemas.openxmlformats.org/officeDocument/2006/relationships/customXml" Target="../ink/ink581.xml"/><Relationship Id="rId345" Type="http://schemas.openxmlformats.org/officeDocument/2006/relationships/customXml" Target="../ink/ink685.xml"/><Relationship Id="rId552" Type="http://schemas.openxmlformats.org/officeDocument/2006/relationships/customXml" Target="../ink/ink798.xml"/><Relationship Id="rId997" Type="http://schemas.openxmlformats.org/officeDocument/2006/relationships/customXml" Target="../ink/ink1082.xml"/><Relationship Id="rId1182" Type="http://schemas.openxmlformats.org/officeDocument/2006/relationships/customXml" Target="../ink/ink1207.xml"/><Relationship Id="rId205" Type="http://schemas.openxmlformats.org/officeDocument/2006/relationships/image" Target="../media/image2513.png"/><Relationship Id="rId412" Type="http://schemas.openxmlformats.org/officeDocument/2006/relationships/image" Target="../media/image4160.png"/><Relationship Id="rId857" Type="http://schemas.openxmlformats.org/officeDocument/2006/relationships/customXml" Target="../ink/ink1010.xml"/><Relationship Id="rId1042" Type="http://schemas.openxmlformats.org/officeDocument/2006/relationships/image" Target="../media/image658.png"/><Relationship Id="rId1487" Type="http://schemas.openxmlformats.org/officeDocument/2006/relationships/customXml" Target="../ink/ink1490.xml"/><Relationship Id="rId717" Type="http://schemas.openxmlformats.org/officeDocument/2006/relationships/image" Target="../media/image501.png"/><Relationship Id="rId924" Type="http://schemas.openxmlformats.org/officeDocument/2006/relationships/customXml" Target="../ink/ink1044.xml"/><Relationship Id="rId1347" Type="http://schemas.openxmlformats.org/officeDocument/2006/relationships/customXml" Target="../ink/ink1362.xml"/><Relationship Id="rId1554" Type="http://schemas.openxmlformats.org/officeDocument/2006/relationships/customXml" Target="../ink/ink1557.xml"/><Relationship Id="rId53" Type="http://schemas.openxmlformats.org/officeDocument/2006/relationships/image" Target="../media/image17511.png"/><Relationship Id="rId1207" Type="http://schemas.openxmlformats.org/officeDocument/2006/relationships/customXml" Target="../ink/ink1232.xml"/><Relationship Id="rId1414" Type="http://schemas.openxmlformats.org/officeDocument/2006/relationships/customXml" Target="../ink/ink1420.xml"/><Relationship Id="rId1621" Type="http://schemas.openxmlformats.org/officeDocument/2006/relationships/customXml" Target="../ink/ink1621.xml"/><Relationship Id="rId367" Type="http://schemas.openxmlformats.org/officeDocument/2006/relationships/customXml" Target="../ink/ink696.xml"/><Relationship Id="rId574" Type="http://schemas.openxmlformats.org/officeDocument/2006/relationships/image" Target="../media/image478.png"/><Relationship Id="rId227" Type="http://schemas.openxmlformats.org/officeDocument/2006/relationships/image" Target="../media/image2621.png"/><Relationship Id="rId781" Type="http://schemas.openxmlformats.org/officeDocument/2006/relationships/image" Target="../media/image533.png"/><Relationship Id="rId879" Type="http://schemas.openxmlformats.org/officeDocument/2006/relationships/customXml" Target="../ink/ink1021.xml"/><Relationship Id="rId434" Type="http://schemas.openxmlformats.org/officeDocument/2006/relationships/customXml" Target="../ink/ink731.xml"/><Relationship Id="rId641" Type="http://schemas.openxmlformats.org/officeDocument/2006/relationships/customXml" Target="../ink/ink886.xml"/><Relationship Id="rId739" Type="http://schemas.openxmlformats.org/officeDocument/2006/relationships/image" Target="../media/image512.png"/><Relationship Id="rId1064" Type="http://schemas.openxmlformats.org/officeDocument/2006/relationships/image" Target="../media/image666.png"/><Relationship Id="rId1271" Type="http://schemas.openxmlformats.org/officeDocument/2006/relationships/customXml" Target="../ink/ink1296.xml"/><Relationship Id="rId1369" Type="http://schemas.openxmlformats.org/officeDocument/2006/relationships/customXml" Target="../ink/ink1382.xml"/><Relationship Id="rId1576" Type="http://schemas.openxmlformats.org/officeDocument/2006/relationships/customXml" Target="../ink/ink1579.xml"/><Relationship Id="rId501" Type="http://schemas.openxmlformats.org/officeDocument/2006/relationships/image" Target="../media/image460.png"/><Relationship Id="rId946" Type="http://schemas.openxmlformats.org/officeDocument/2006/relationships/image" Target="../media/image614.png"/><Relationship Id="rId1131" Type="http://schemas.openxmlformats.org/officeDocument/2006/relationships/image" Target="../media/image683.png"/><Relationship Id="rId1229" Type="http://schemas.openxmlformats.org/officeDocument/2006/relationships/customXml" Target="../ink/ink1254.xml"/><Relationship Id="rId75" Type="http://schemas.openxmlformats.org/officeDocument/2006/relationships/image" Target="../media/image18611.png"/><Relationship Id="rId806" Type="http://schemas.openxmlformats.org/officeDocument/2006/relationships/customXml" Target="../ink/ink984.xml"/><Relationship Id="rId1436" Type="http://schemas.openxmlformats.org/officeDocument/2006/relationships/customXml" Target="../ink/ink1442.xml"/><Relationship Id="rId1643" Type="http://schemas.openxmlformats.org/officeDocument/2006/relationships/customXml" Target="../ink/ink1632.xml"/><Relationship Id="rId1503" Type="http://schemas.openxmlformats.org/officeDocument/2006/relationships/customXml" Target="../ink/ink1506.xml"/><Relationship Id="rId291" Type="http://schemas.openxmlformats.org/officeDocument/2006/relationships/customXml" Target="../ink/ink658.xml"/><Relationship Id="rId151" Type="http://schemas.openxmlformats.org/officeDocument/2006/relationships/image" Target="../media/image22410.png"/><Relationship Id="rId389" Type="http://schemas.openxmlformats.org/officeDocument/2006/relationships/customXml" Target="../ink/ink708.xml"/><Relationship Id="rId596" Type="http://schemas.openxmlformats.org/officeDocument/2006/relationships/customXml" Target="../ink/ink841.xml"/><Relationship Id="rId249" Type="http://schemas.openxmlformats.org/officeDocument/2006/relationships/image" Target="../media/image2731.png"/><Relationship Id="rId456" Type="http://schemas.openxmlformats.org/officeDocument/2006/relationships/customXml" Target="../ink/ink742.xml"/><Relationship Id="rId663" Type="http://schemas.openxmlformats.org/officeDocument/2006/relationships/customXml" Target="../ink/ink908.xml"/><Relationship Id="rId870" Type="http://schemas.openxmlformats.org/officeDocument/2006/relationships/image" Target="../media/image577.png"/><Relationship Id="rId1086" Type="http://schemas.openxmlformats.org/officeDocument/2006/relationships/customXml" Target="../ink/ink1136.xml"/><Relationship Id="rId1293" Type="http://schemas.openxmlformats.org/officeDocument/2006/relationships/customXml" Target="../ink/ink1318.xml"/><Relationship Id="rId109" Type="http://schemas.openxmlformats.org/officeDocument/2006/relationships/image" Target="../media/image20310.png"/><Relationship Id="rId316" Type="http://schemas.openxmlformats.org/officeDocument/2006/relationships/image" Target="../media/image3690.png"/><Relationship Id="rId523" Type="http://schemas.openxmlformats.org/officeDocument/2006/relationships/customXml" Target="../ink/ink776.xml"/><Relationship Id="rId968" Type="http://schemas.openxmlformats.org/officeDocument/2006/relationships/image" Target="../media/image625.png"/><Relationship Id="rId1153" Type="http://schemas.openxmlformats.org/officeDocument/2006/relationships/customXml" Target="../ink/ink1190.xml"/><Relationship Id="rId1598" Type="http://schemas.openxmlformats.org/officeDocument/2006/relationships/customXml" Target="../ink/ink1601.xml"/><Relationship Id="rId97" Type="http://schemas.openxmlformats.org/officeDocument/2006/relationships/image" Target="../media/image1971.png"/><Relationship Id="rId730" Type="http://schemas.openxmlformats.org/officeDocument/2006/relationships/customXml" Target="../ink/ink946.xml"/><Relationship Id="rId828" Type="http://schemas.openxmlformats.org/officeDocument/2006/relationships/image" Target="../media/image556.png"/><Relationship Id="rId1013" Type="http://schemas.openxmlformats.org/officeDocument/2006/relationships/customXml" Target="../ink/ink1091.xml"/><Relationship Id="rId1360" Type="http://schemas.openxmlformats.org/officeDocument/2006/relationships/customXml" Target="../ink/ink1375.xml"/><Relationship Id="rId1458" Type="http://schemas.openxmlformats.org/officeDocument/2006/relationships/customXml" Target="../ink/ink1461.xml"/><Relationship Id="rId1665" Type="http://schemas.openxmlformats.org/officeDocument/2006/relationships/image" Target="../media/image743.png"/><Relationship Id="rId1220" Type="http://schemas.openxmlformats.org/officeDocument/2006/relationships/customXml" Target="../ink/ink1245.xml"/><Relationship Id="rId1318" Type="http://schemas.openxmlformats.org/officeDocument/2006/relationships/customXml" Target="../ink/ink1342.xml"/><Relationship Id="rId1525" Type="http://schemas.openxmlformats.org/officeDocument/2006/relationships/customXml" Target="../ink/ink1528.xml"/><Relationship Id="rId24" Type="http://schemas.openxmlformats.org/officeDocument/2006/relationships/customXml" Target="../ink/ink524.xml"/><Relationship Id="rId173" Type="http://schemas.openxmlformats.org/officeDocument/2006/relationships/image" Target="../media/image2351.png"/><Relationship Id="rId380" Type="http://schemas.openxmlformats.org/officeDocument/2006/relationships/customXml" Target="../ink/ink703.xml"/><Relationship Id="rId240" Type="http://schemas.openxmlformats.org/officeDocument/2006/relationships/customXml" Target="../ink/ink632.xml"/><Relationship Id="rId478" Type="http://schemas.openxmlformats.org/officeDocument/2006/relationships/customXml" Target="../ink/ink753.xml"/><Relationship Id="rId685" Type="http://schemas.openxmlformats.org/officeDocument/2006/relationships/image" Target="../media/image485.png"/><Relationship Id="rId892" Type="http://schemas.openxmlformats.org/officeDocument/2006/relationships/customXml" Target="../ink/ink1028.xml"/><Relationship Id="rId100" Type="http://schemas.openxmlformats.org/officeDocument/2006/relationships/customXml" Target="../ink/ink562.xml"/><Relationship Id="rId338" Type="http://schemas.openxmlformats.org/officeDocument/2006/relationships/image" Target="../media/image3800.png"/><Relationship Id="rId545" Type="http://schemas.openxmlformats.org/officeDocument/2006/relationships/customXml" Target="../ink/ink791.xml"/><Relationship Id="rId752" Type="http://schemas.openxmlformats.org/officeDocument/2006/relationships/customXml" Target="../ink/ink957.xml"/><Relationship Id="rId1175" Type="http://schemas.openxmlformats.org/officeDocument/2006/relationships/customXml" Target="../ink/ink1203.xml"/><Relationship Id="rId1382" Type="http://schemas.openxmlformats.org/officeDocument/2006/relationships/image" Target="../media/image712.png"/><Relationship Id="rId405" Type="http://schemas.openxmlformats.org/officeDocument/2006/relationships/customXml" Target="../ink/ink716.xml"/><Relationship Id="rId612" Type="http://schemas.openxmlformats.org/officeDocument/2006/relationships/customXml" Target="../ink/ink857.xml"/><Relationship Id="rId1035" Type="http://schemas.openxmlformats.org/officeDocument/2006/relationships/customXml" Target="../ink/ink1103.xml"/><Relationship Id="rId1242" Type="http://schemas.openxmlformats.org/officeDocument/2006/relationships/customXml" Target="../ink/ink1267.xml"/><Relationship Id="rId917" Type="http://schemas.openxmlformats.org/officeDocument/2006/relationships/image" Target="../media/image600.png"/><Relationship Id="rId1102" Type="http://schemas.openxmlformats.org/officeDocument/2006/relationships/customXml" Target="../ink/ink1148.xml"/><Relationship Id="rId1547" Type="http://schemas.openxmlformats.org/officeDocument/2006/relationships/customXml" Target="../ink/ink1550.xml"/><Relationship Id="rId46" Type="http://schemas.openxmlformats.org/officeDocument/2006/relationships/customXml" Target="../ink/ink535.xml"/><Relationship Id="rId1407" Type="http://schemas.openxmlformats.org/officeDocument/2006/relationships/customXml" Target="../ink/ink1414.xml"/><Relationship Id="rId1614" Type="http://schemas.openxmlformats.org/officeDocument/2006/relationships/customXml" Target="../ink/ink1614.xml"/><Relationship Id="rId195" Type="http://schemas.openxmlformats.org/officeDocument/2006/relationships/image" Target="../media/image2461.png"/><Relationship Id="rId262" Type="http://schemas.openxmlformats.org/officeDocument/2006/relationships/image" Target="../media/image3380.png"/><Relationship Id="rId567" Type="http://schemas.openxmlformats.org/officeDocument/2006/relationships/customXml" Target="../ink/ink813.xml"/><Relationship Id="rId1197" Type="http://schemas.openxmlformats.org/officeDocument/2006/relationships/customXml" Target="../ink/ink1222.xml"/><Relationship Id="rId122" Type="http://schemas.openxmlformats.org/officeDocument/2006/relationships/customXml" Target="../ink/ink573.xml"/><Relationship Id="rId774" Type="http://schemas.openxmlformats.org/officeDocument/2006/relationships/customXml" Target="../ink/ink968.xml"/><Relationship Id="rId981" Type="http://schemas.openxmlformats.org/officeDocument/2006/relationships/customXml" Target="../ink/ink1073.xml"/><Relationship Id="rId1057" Type="http://schemas.openxmlformats.org/officeDocument/2006/relationships/customXml" Target="../ink/ink1118.xml"/><Relationship Id="rId427" Type="http://schemas.openxmlformats.org/officeDocument/2006/relationships/customXml" Target="../ink/ink727.xml"/><Relationship Id="rId634" Type="http://schemas.openxmlformats.org/officeDocument/2006/relationships/customXml" Target="../ink/ink879.xml"/><Relationship Id="rId841" Type="http://schemas.openxmlformats.org/officeDocument/2006/relationships/customXml" Target="../ink/ink1002.xml"/><Relationship Id="rId1264" Type="http://schemas.openxmlformats.org/officeDocument/2006/relationships/customXml" Target="../ink/ink1289.xml"/><Relationship Id="rId1471" Type="http://schemas.openxmlformats.org/officeDocument/2006/relationships/customXml" Target="../ink/ink1474.xml"/><Relationship Id="rId1569" Type="http://schemas.openxmlformats.org/officeDocument/2006/relationships/customXml" Target="../ink/ink1572.xml"/><Relationship Id="rId701" Type="http://schemas.openxmlformats.org/officeDocument/2006/relationships/image" Target="../media/image493.png"/><Relationship Id="rId939" Type="http://schemas.openxmlformats.org/officeDocument/2006/relationships/customXml" Target="../ink/ink1052.xml"/><Relationship Id="rId1124" Type="http://schemas.openxmlformats.org/officeDocument/2006/relationships/customXml" Target="../ink/ink1166.xml"/><Relationship Id="rId1331" Type="http://schemas.openxmlformats.org/officeDocument/2006/relationships/image" Target="../media/image706.png"/><Relationship Id="rId68" Type="http://schemas.openxmlformats.org/officeDocument/2006/relationships/customXml" Target="../ink/ink546.xml"/><Relationship Id="rId1429" Type="http://schemas.openxmlformats.org/officeDocument/2006/relationships/customXml" Target="../ink/ink1435.xml"/><Relationship Id="rId1636" Type="http://schemas.openxmlformats.org/officeDocument/2006/relationships/image" Target="../media/image729.png"/><Relationship Id="rId284" Type="http://schemas.openxmlformats.org/officeDocument/2006/relationships/image" Target="../media/image3531.png"/><Relationship Id="rId491" Type="http://schemas.openxmlformats.org/officeDocument/2006/relationships/image" Target="../media/image455.png"/><Relationship Id="rId144" Type="http://schemas.openxmlformats.org/officeDocument/2006/relationships/customXml" Target="../ink/ink584.xml"/><Relationship Id="rId589" Type="http://schemas.openxmlformats.org/officeDocument/2006/relationships/customXml" Target="../ink/ink834.xml"/><Relationship Id="rId796" Type="http://schemas.openxmlformats.org/officeDocument/2006/relationships/customXml" Target="../ink/ink979.xml"/><Relationship Id="rId351" Type="http://schemas.openxmlformats.org/officeDocument/2006/relationships/customXml" Target="../ink/ink688.xml"/><Relationship Id="rId449" Type="http://schemas.openxmlformats.org/officeDocument/2006/relationships/image" Target="../media/image4340.png"/><Relationship Id="rId656" Type="http://schemas.openxmlformats.org/officeDocument/2006/relationships/customXml" Target="../ink/ink901.xml"/><Relationship Id="rId863" Type="http://schemas.openxmlformats.org/officeDocument/2006/relationships/customXml" Target="../ink/ink1013.xml"/><Relationship Id="rId1079" Type="http://schemas.openxmlformats.org/officeDocument/2006/relationships/customXml" Target="../ink/ink1131.xml"/><Relationship Id="rId1286" Type="http://schemas.openxmlformats.org/officeDocument/2006/relationships/customXml" Target="../ink/ink1311.xml"/><Relationship Id="rId1493" Type="http://schemas.openxmlformats.org/officeDocument/2006/relationships/customXml" Target="../ink/ink1496.xml"/><Relationship Id="rId211" Type="http://schemas.openxmlformats.org/officeDocument/2006/relationships/image" Target="../media/image2541.png"/><Relationship Id="rId309" Type="http://schemas.openxmlformats.org/officeDocument/2006/relationships/customXml" Target="../ink/ink667.xml"/><Relationship Id="rId516" Type="http://schemas.openxmlformats.org/officeDocument/2006/relationships/customXml" Target="../ink/ink772.xml"/><Relationship Id="rId1146" Type="http://schemas.openxmlformats.org/officeDocument/2006/relationships/customXml" Target="../ink/ink1183.xml"/><Relationship Id="rId723" Type="http://schemas.openxmlformats.org/officeDocument/2006/relationships/image" Target="../media/image504.png"/><Relationship Id="rId930" Type="http://schemas.openxmlformats.org/officeDocument/2006/relationships/customXml" Target="../ink/ink1047.xml"/><Relationship Id="rId1006" Type="http://schemas.openxmlformats.org/officeDocument/2006/relationships/customXml" Target="../ink/ink1087.xml"/><Relationship Id="rId1353" Type="http://schemas.openxmlformats.org/officeDocument/2006/relationships/customXml" Target="../ink/ink1368.xml"/><Relationship Id="rId1560" Type="http://schemas.openxmlformats.org/officeDocument/2006/relationships/customXml" Target="../ink/ink1563.xml"/><Relationship Id="rId1658" Type="http://schemas.openxmlformats.org/officeDocument/2006/relationships/image" Target="../media/image740.png"/><Relationship Id="rId1213" Type="http://schemas.openxmlformats.org/officeDocument/2006/relationships/customXml" Target="../ink/ink1238.xml"/><Relationship Id="rId1420" Type="http://schemas.openxmlformats.org/officeDocument/2006/relationships/customXml" Target="../ink/ink1426.xml"/><Relationship Id="rId1518" Type="http://schemas.openxmlformats.org/officeDocument/2006/relationships/customXml" Target="../ink/ink1521.xml"/><Relationship Id="rId17" Type="http://schemas.openxmlformats.org/officeDocument/2006/relationships/image" Target="../media/image15710.png"/><Relationship Id="rId166" Type="http://schemas.openxmlformats.org/officeDocument/2006/relationships/customXml" Target="../ink/ink595.xml"/><Relationship Id="rId373" Type="http://schemas.openxmlformats.org/officeDocument/2006/relationships/customXml" Target="../ink/ink699.xml"/><Relationship Id="rId580" Type="http://schemas.openxmlformats.org/officeDocument/2006/relationships/customXml" Target="../ink/ink825.xml"/><Relationship Id="rId1" Type="http://schemas.openxmlformats.org/officeDocument/2006/relationships/slideLayout" Target="../slideLayouts/slideLayout1.xml"/><Relationship Id="rId233" Type="http://schemas.openxmlformats.org/officeDocument/2006/relationships/image" Target="../media/image2651.png"/><Relationship Id="rId440" Type="http://schemas.openxmlformats.org/officeDocument/2006/relationships/customXml" Target="../ink/ink734.xml"/><Relationship Id="rId678" Type="http://schemas.openxmlformats.org/officeDocument/2006/relationships/customXml" Target="../ink/ink920.xml"/><Relationship Id="rId885" Type="http://schemas.openxmlformats.org/officeDocument/2006/relationships/image" Target="../media/image584.png"/><Relationship Id="rId1070" Type="http://schemas.openxmlformats.org/officeDocument/2006/relationships/image" Target="../media/image669.png"/><Relationship Id="rId300" Type="http://schemas.openxmlformats.org/officeDocument/2006/relationships/image" Target="../media/image3613.png"/><Relationship Id="rId538" Type="http://schemas.openxmlformats.org/officeDocument/2006/relationships/image" Target="../media/image477.png"/><Relationship Id="rId745" Type="http://schemas.openxmlformats.org/officeDocument/2006/relationships/image" Target="../media/image515.png"/><Relationship Id="rId952" Type="http://schemas.openxmlformats.org/officeDocument/2006/relationships/image" Target="../media/image617.png"/><Relationship Id="rId1168" Type="http://schemas.openxmlformats.org/officeDocument/2006/relationships/image" Target="../media/image692.png"/><Relationship Id="rId1375" Type="http://schemas.openxmlformats.org/officeDocument/2006/relationships/customXml" Target="../ink/ink1387.xml"/><Relationship Id="rId1582" Type="http://schemas.openxmlformats.org/officeDocument/2006/relationships/customXml" Target="../ink/ink1585.xml"/><Relationship Id="rId81" Type="http://schemas.openxmlformats.org/officeDocument/2006/relationships/image" Target="../media/image18911.png"/><Relationship Id="rId605" Type="http://schemas.openxmlformats.org/officeDocument/2006/relationships/customXml" Target="../ink/ink850.xml"/><Relationship Id="rId812" Type="http://schemas.openxmlformats.org/officeDocument/2006/relationships/customXml" Target="../ink/ink987.xml"/><Relationship Id="rId1028" Type="http://schemas.openxmlformats.org/officeDocument/2006/relationships/image" Target="../media/image652.png"/><Relationship Id="rId1235" Type="http://schemas.openxmlformats.org/officeDocument/2006/relationships/customXml" Target="../ink/ink1260.xml"/><Relationship Id="rId1442" Type="http://schemas.openxmlformats.org/officeDocument/2006/relationships/customXml" Target="../ink/ink1448.xml"/><Relationship Id="rId1302" Type="http://schemas.openxmlformats.org/officeDocument/2006/relationships/customXml" Target="../ink/ink1327.xml"/><Relationship Id="rId39" Type="http://schemas.openxmlformats.org/officeDocument/2006/relationships/image" Target="../media/image16810.png"/><Relationship Id="rId1607" Type="http://schemas.openxmlformats.org/officeDocument/2006/relationships/customXml" Target="../ink/ink1610.xml"/><Relationship Id="rId188" Type="http://schemas.openxmlformats.org/officeDocument/2006/relationships/customXml" Target="../ink/ink606.xml"/><Relationship Id="rId395" Type="http://schemas.openxmlformats.org/officeDocument/2006/relationships/customXml" Target="../ink/ink711.xml"/><Relationship Id="rId255" Type="http://schemas.openxmlformats.org/officeDocument/2006/relationships/customXml" Target="../ink/ink640.xml"/><Relationship Id="rId462" Type="http://schemas.openxmlformats.org/officeDocument/2006/relationships/customXml" Target="../ink/ink745.xml"/><Relationship Id="rId1092" Type="http://schemas.openxmlformats.org/officeDocument/2006/relationships/customXml" Target="../ink/ink1140.xml"/><Relationship Id="rId1397" Type="http://schemas.openxmlformats.org/officeDocument/2006/relationships/customXml" Target="../ink/ink1405.xml"/><Relationship Id="rId115" Type="http://schemas.openxmlformats.org/officeDocument/2006/relationships/image" Target="../media/image20610.png"/><Relationship Id="rId322" Type="http://schemas.openxmlformats.org/officeDocument/2006/relationships/image" Target="../media/image3720.png"/><Relationship Id="rId767" Type="http://schemas.openxmlformats.org/officeDocument/2006/relationships/image" Target="../media/image526.png"/><Relationship Id="rId974" Type="http://schemas.openxmlformats.org/officeDocument/2006/relationships/image" Target="../media/image628.png"/><Relationship Id="rId627" Type="http://schemas.openxmlformats.org/officeDocument/2006/relationships/customXml" Target="../ink/ink872.xml"/><Relationship Id="rId834" Type="http://schemas.openxmlformats.org/officeDocument/2006/relationships/image" Target="../media/image559.png"/><Relationship Id="rId1257" Type="http://schemas.openxmlformats.org/officeDocument/2006/relationships/customXml" Target="../ink/ink1282.xml"/><Relationship Id="rId1464" Type="http://schemas.openxmlformats.org/officeDocument/2006/relationships/customXml" Target="../ink/ink1467.xml"/><Relationship Id="rId1671" Type="http://schemas.openxmlformats.org/officeDocument/2006/relationships/image" Target="../media/image746.png"/><Relationship Id="rId901" Type="http://schemas.openxmlformats.org/officeDocument/2006/relationships/image" Target="../media/image592.png"/><Relationship Id="rId1117" Type="http://schemas.openxmlformats.org/officeDocument/2006/relationships/customXml" Target="../ink/ink1160.xml"/><Relationship Id="rId1324" Type="http://schemas.openxmlformats.org/officeDocument/2006/relationships/customXml" Target="../ink/ink1345.xml"/><Relationship Id="rId1531" Type="http://schemas.openxmlformats.org/officeDocument/2006/relationships/customXml" Target="../ink/ink1534.xml"/><Relationship Id="rId30" Type="http://schemas.openxmlformats.org/officeDocument/2006/relationships/customXml" Target="../ink/ink527.xml"/><Relationship Id="rId1629" Type="http://schemas.openxmlformats.org/officeDocument/2006/relationships/customXml" Target="../ink/ink1625.xml"/><Relationship Id="rId277" Type="http://schemas.openxmlformats.org/officeDocument/2006/relationships/customXml" Target="../ink/ink651.xml"/><Relationship Id="rId484" Type="http://schemas.openxmlformats.org/officeDocument/2006/relationships/customXml" Target="../ink/ink756.xml"/><Relationship Id="rId137" Type="http://schemas.openxmlformats.org/officeDocument/2006/relationships/image" Target="../media/image21710.png"/><Relationship Id="rId344" Type="http://schemas.openxmlformats.org/officeDocument/2006/relationships/image" Target="../media/image3830.png"/><Relationship Id="rId691" Type="http://schemas.openxmlformats.org/officeDocument/2006/relationships/image" Target="../media/image488.png"/><Relationship Id="rId789" Type="http://schemas.openxmlformats.org/officeDocument/2006/relationships/image" Target="../media/image537.png"/><Relationship Id="rId996" Type="http://schemas.openxmlformats.org/officeDocument/2006/relationships/image" Target="../media/image638.png"/><Relationship Id="rId551" Type="http://schemas.openxmlformats.org/officeDocument/2006/relationships/customXml" Target="../ink/ink797.xml"/><Relationship Id="rId649" Type="http://schemas.openxmlformats.org/officeDocument/2006/relationships/customXml" Target="../ink/ink894.xml"/><Relationship Id="rId856" Type="http://schemas.openxmlformats.org/officeDocument/2006/relationships/image" Target="../media/image570.png"/><Relationship Id="rId1181" Type="http://schemas.openxmlformats.org/officeDocument/2006/relationships/customXml" Target="../ink/ink1206.xml"/><Relationship Id="rId1279" Type="http://schemas.openxmlformats.org/officeDocument/2006/relationships/customXml" Target="../ink/ink1304.xml"/><Relationship Id="rId1486" Type="http://schemas.openxmlformats.org/officeDocument/2006/relationships/customXml" Target="../ink/ink1489.xml"/><Relationship Id="rId204" Type="http://schemas.openxmlformats.org/officeDocument/2006/relationships/customXml" Target="../ink/ink614.xml"/><Relationship Id="rId411" Type="http://schemas.openxmlformats.org/officeDocument/2006/relationships/customXml" Target="../ink/ink719.xml"/><Relationship Id="rId509" Type="http://schemas.openxmlformats.org/officeDocument/2006/relationships/image" Target="../media/image464.png"/><Relationship Id="rId1041" Type="http://schemas.openxmlformats.org/officeDocument/2006/relationships/customXml" Target="../ink/ink1107.xml"/><Relationship Id="rId1139" Type="http://schemas.openxmlformats.org/officeDocument/2006/relationships/customXml" Target="../ink/ink1178.xml"/><Relationship Id="rId1346" Type="http://schemas.openxmlformats.org/officeDocument/2006/relationships/customXml" Target="../ink/ink1361.xml"/><Relationship Id="rId716" Type="http://schemas.openxmlformats.org/officeDocument/2006/relationships/customXml" Target="../ink/ink939.xml"/><Relationship Id="rId923" Type="http://schemas.openxmlformats.org/officeDocument/2006/relationships/image" Target="../media/image603.png"/><Relationship Id="rId1553" Type="http://schemas.openxmlformats.org/officeDocument/2006/relationships/customXml" Target="../ink/ink1556.xml"/><Relationship Id="rId52" Type="http://schemas.openxmlformats.org/officeDocument/2006/relationships/customXml" Target="../ink/ink538.xml"/><Relationship Id="rId1206" Type="http://schemas.openxmlformats.org/officeDocument/2006/relationships/customXml" Target="../ink/ink1231.xml"/><Relationship Id="rId1413" Type="http://schemas.openxmlformats.org/officeDocument/2006/relationships/customXml" Target="../ink/ink1419.xml"/><Relationship Id="rId1620" Type="http://schemas.openxmlformats.org/officeDocument/2006/relationships/customXml" Target="../ink/ink1620.xml"/><Relationship Id="rId299" Type="http://schemas.openxmlformats.org/officeDocument/2006/relationships/customXml" Target="../ink/ink662.xml"/><Relationship Id="rId159" Type="http://schemas.openxmlformats.org/officeDocument/2006/relationships/image" Target="../media/image22810.png"/><Relationship Id="rId366" Type="http://schemas.openxmlformats.org/officeDocument/2006/relationships/image" Target="../media/image3940.png"/><Relationship Id="rId573" Type="http://schemas.openxmlformats.org/officeDocument/2006/relationships/customXml" Target="../ink/ink819.xml"/><Relationship Id="rId780" Type="http://schemas.openxmlformats.org/officeDocument/2006/relationships/customXml" Target="../ink/ink971.xml"/><Relationship Id="rId226" Type="http://schemas.openxmlformats.org/officeDocument/2006/relationships/customXml" Target="../ink/ink625.xml"/><Relationship Id="rId433" Type="http://schemas.openxmlformats.org/officeDocument/2006/relationships/image" Target="../media/image4260.png"/><Relationship Id="rId878" Type="http://schemas.openxmlformats.org/officeDocument/2006/relationships/image" Target="../media/image581.png"/><Relationship Id="rId1063" Type="http://schemas.openxmlformats.org/officeDocument/2006/relationships/customXml" Target="../ink/ink1121.xml"/><Relationship Id="rId1270" Type="http://schemas.openxmlformats.org/officeDocument/2006/relationships/customXml" Target="../ink/ink1295.xml"/><Relationship Id="rId640" Type="http://schemas.openxmlformats.org/officeDocument/2006/relationships/customXml" Target="../ink/ink885.xml"/><Relationship Id="rId738" Type="http://schemas.openxmlformats.org/officeDocument/2006/relationships/customXml" Target="../ink/ink950.xml"/><Relationship Id="rId945" Type="http://schemas.openxmlformats.org/officeDocument/2006/relationships/customXml" Target="../ink/ink1055.xml"/><Relationship Id="rId1368" Type="http://schemas.openxmlformats.org/officeDocument/2006/relationships/customXml" Target="../ink/ink1381.xml"/><Relationship Id="rId1575" Type="http://schemas.openxmlformats.org/officeDocument/2006/relationships/customXml" Target="../ink/ink1578.xml"/><Relationship Id="rId74" Type="http://schemas.openxmlformats.org/officeDocument/2006/relationships/customXml" Target="../ink/ink549.xml"/><Relationship Id="rId500" Type="http://schemas.openxmlformats.org/officeDocument/2006/relationships/customXml" Target="../ink/ink764.xml"/><Relationship Id="rId805" Type="http://schemas.openxmlformats.org/officeDocument/2006/relationships/image" Target="../media/image545.png"/><Relationship Id="rId1130" Type="http://schemas.openxmlformats.org/officeDocument/2006/relationships/customXml" Target="../ink/ink1171.xml"/><Relationship Id="rId1228" Type="http://schemas.openxmlformats.org/officeDocument/2006/relationships/customXml" Target="../ink/ink1253.xml"/><Relationship Id="rId1435" Type="http://schemas.openxmlformats.org/officeDocument/2006/relationships/customXml" Target="../ink/ink1441.xml"/><Relationship Id="rId1642" Type="http://schemas.openxmlformats.org/officeDocument/2006/relationships/image" Target="../media/image732.png"/><Relationship Id="rId1502" Type="http://schemas.openxmlformats.org/officeDocument/2006/relationships/customXml" Target="../ink/ink1505.xml"/><Relationship Id="rId290" Type="http://schemas.openxmlformats.org/officeDocument/2006/relationships/image" Target="../media/image3561.png"/><Relationship Id="rId388" Type="http://schemas.openxmlformats.org/officeDocument/2006/relationships/customXml" Target="../ink/ink707.xml"/><Relationship Id="rId150" Type="http://schemas.openxmlformats.org/officeDocument/2006/relationships/customXml" Target="../ink/ink587.xml"/><Relationship Id="rId595" Type="http://schemas.openxmlformats.org/officeDocument/2006/relationships/customXml" Target="../ink/ink840.xml"/><Relationship Id="rId248" Type="http://schemas.openxmlformats.org/officeDocument/2006/relationships/customXml" Target="../ink/ink636.xml"/><Relationship Id="rId455" Type="http://schemas.openxmlformats.org/officeDocument/2006/relationships/image" Target="../media/image4370.png"/><Relationship Id="rId662" Type="http://schemas.openxmlformats.org/officeDocument/2006/relationships/customXml" Target="../ink/ink907.xml"/><Relationship Id="rId1085" Type="http://schemas.openxmlformats.org/officeDocument/2006/relationships/customXml" Target="../ink/ink1135.xml"/><Relationship Id="rId1292" Type="http://schemas.openxmlformats.org/officeDocument/2006/relationships/customXml" Target="../ink/ink1317.xml"/><Relationship Id="rId108" Type="http://schemas.openxmlformats.org/officeDocument/2006/relationships/customXml" Target="../ink/ink566.xml"/><Relationship Id="rId315" Type="http://schemas.openxmlformats.org/officeDocument/2006/relationships/customXml" Target="../ink/ink670.xml"/><Relationship Id="rId522" Type="http://schemas.openxmlformats.org/officeDocument/2006/relationships/image" Target="../media/image470.png"/><Relationship Id="rId967" Type="http://schemas.openxmlformats.org/officeDocument/2006/relationships/customXml" Target="../ink/ink1066.xml"/><Relationship Id="rId1152" Type="http://schemas.openxmlformats.org/officeDocument/2006/relationships/customXml" Target="../ink/ink1189.xml"/><Relationship Id="rId1597" Type="http://schemas.openxmlformats.org/officeDocument/2006/relationships/customXml" Target="../ink/ink1600.xml"/><Relationship Id="rId96" Type="http://schemas.openxmlformats.org/officeDocument/2006/relationships/customXml" Target="../ink/ink560.xml"/><Relationship Id="rId827" Type="http://schemas.openxmlformats.org/officeDocument/2006/relationships/customXml" Target="../ink/ink995.xml"/><Relationship Id="rId1012" Type="http://schemas.openxmlformats.org/officeDocument/2006/relationships/image" Target="../media/image645.png"/><Relationship Id="rId1457" Type="http://schemas.openxmlformats.org/officeDocument/2006/relationships/customXml" Target="../ink/ink1460.xml"/><Relationship Id="rId1664" Type="http://schemas.openxmlformats.org/officeDocument/2006/relationships/customXml" Target="../ink/ink1643.xml"/><Relationship Id="rId1317" Type="http://schemas.openxmlformats.org/officeDocument/2006/relationships/image" Target="../media/image699.png"/><Relationship Id="rId1524" Type="http://schemas.openxmlformats.org/officeDocument/2006/relationships/customXml" Target="../ink/ink1527.xml"/><Relationship Id="rId23" Type="http://schemas.openxmlformats.org/officeDocument/2006/relationships/image" Target="../media/image16010.png"/><Relationship Id="rId172" Type="http://schemas.openxmlformats.org/officeDocument/2006/relationships/customXml" Target="../ink/ink598.xml"/><Relationship Id="rId477" Type="http://schemas.openxmlformats.org/officeDocument/2006/relationships/image" Target="../media/image448.png"/><Relationship Id="rId684" Type="http://schemas.openxmlformats.org/officeDocument/2006/relationships/customXml" Target="../ink/ink923.xml"/><Relationship Id="rId337" Type="http://schemas.openxmlformats.org/officeDocument/2006/relationships/customXml" Target="../ink/ink681.xml"/><Relationship Id="rId891" Type="http://schemas.openxmlformats.org/officeDocument/2006/relationships/image" Target="../media/image587.png"/><Relationship Id="rId989" Type="http://schemas.openxmlformats.org/officeDocument/2006/relationships/customXml" Target="../ink/ink1078.xml"/><Relationship Id="rId544" Type="http://schemas.openxmlformats.org/officeDocument/2006/relationships/customXml" Target="../ink/ink790.xml"/><Relationship Id="rId751" Type="http://schemas.openxmlformats.org/officeDocument/2006/relationships/image" Target="../media/image518.png"/><Relationship Id="rId849" Type="http://schemas.openxmlformats.org/officeDocument/2006/relationships/customXml" Target="../ink/ink1006.xml"/><Relationship Id="rId1174" Type="http://schemas.openxmlformats.org/officeDocument/2006/relationships/image" Target="../media/image695.png"/><Relationship Id="rId1381" Type="http://schemas.openxmlformats.org/officeDocument/2006/relationships/customXml" Target="../ink/ink1393.xml"/><Relationship Id="rId1479" Type="http://schemas.openxmlformats.org/officeDocument/2006/relationships/customXml" Target="../ink/ink1482.xml"/><Relationship Id="rId404" Type="http://schemas.openxmlformats.org/officeDocument/2006/relationships/image" Target="../media/image4120.png"/><Relationship Id="rId611" Type="http://schemas.openxmlformats.org/officeDocument/2006/relationships/customXml" Target="../ink/ink856.xml"/><Relationship Id="rId1034" Type="http://schemas.openxmlformats.org/officeDocument/2006/relationships/image" Target="../media/image655.png"/><Relationship Id="rId1241" Type="http://schemas.openxmlformats.org/officeDocument/2006/relationships/customXml" Target="../ink/ink1266.xml"/><Relationship Id="rId1339" Type="http://schemas.openxmlformats.org/officeDocument/2006/relationships/image" Target="../media/image707.png"/><Relationship Id="rId709" Type="http://schemas.openxmlformats.org/officeDocument/2006/relationships/image" Target="../media/image497.png"/><Relationship Id="rId916" Type="http://schemas.openxmlformats.org/officeDocument/2006/relationships/customXml" Target="../ink/ink1040.xml"/><Relationship Id="rId1101" Type="http://schemas.openxmlformats.org/officeDocument/2006/relationships/customXml" Target="../ink/ink1147.xml"/><Relationship Id="rId1546" Type="http://schemas.openxmlformats.org/officeDocument/2006/relationships/customXml" Target="../ink/ink1549.xml"/><Relationship Id="rId45" Type="http://schemas.openxmlformats.org/officeDocument/2006/relationships/image" Target="../media/image17110.png"/><Relationship Id="rId1406" Type="http://schemas.openxmlformats.org/officeDocument/2006/relationships/customXml" Target="../ink/ink1413.xml"/><Relationship Id="rId1613" Type="http://schemas.openxmlformats.org/officeDocument/2006/relationships/image" Target="../media/image723.png"/><Relationship Id="rId194" Type="http://schemas.openxmlformats.org/officeDocument/2006/relationships/customXml" Target="../ink/ink609.xml"/><Relationship Id="rId261" Type="http://schemas.openxmlformats.org/officeDocument/2006/relationships/customXml" Target="../ink/ink643.xml"/><Relationship Id="rId499" Type="http://schemas.openxmlformats.org/officeDocument/2006/relationships/image" Target="../media/image459.png"/><Relationship Id="rId359" Type="http://schemas.openxmlformats.org/officeDocument/2006/relationships/customXml" Target="../ink/ink692.xml"/><Relationship Id="rId566" Type="http://schemas.openxmlformats.org/officeDocument/2006/relationships/customXml" Target="../ink/ink812.xml"/><Relationship Id="rId773" Type="http://schemas.openxmlformats.org/officeDocument/2006/relationships/image" Target="../media/image529.png"/><Relationship Id="rId1196" Type="http://schemas.openxmlformats.org/officeDocument/2006/relationships/customXml" Target="../ink/ink1221.xml"/><Relationship Id="rId121" Type="http://schemas.openxmlformats.org/officeDocument/2006/relationships/image" Target="../media/image20910.png"/><Relationship Id="rId219" Type="http://schemas.openxmlformats.org/officeDocument/2006/relationships/image" Target="../media/image2581.png"/><Relationship Id="rId426" Type="http://schemas.openxmlformats.org/officeDocument/2006/relationships/image" Target="../media/image4230.png"/><Relationship Id="rId633" Type="http://schemas.openxmlformats.org/officeDocument/2006/relationships/customXml" Target="../ink/ink878.xml"/><Relationship Id="rId980" Type="http://schemas.openxmlformats.org/officeDocument/2006/relationships/image" Target="../media/image631.png"/><Relationship Id="rId1056" Type="http://schemas.openxmlformats.org/officeDocument/2006/relationships/customXml" Target="../ink/ink1117.xml"/><Relationship Id="rId1263" Type="http://schemas.openxmlformats.org/officeDocument/2006/relationships/customXml" Target="../ink/ink1288.xml"/><Relationship Id="rId840" Type="http://schemas.openxmlformats.org/officeDocument/2006/relationships/image" Target="../media/image562.png"/><Relationship Id="rId938" Type="http://schemas.openxmlformats.org/officeDocument/2006/relationships/image" Target="../media/image610.png"/><Relationship Id="rId1470" Type="http://schemas.openxmlformats.org/officeDocument/2006/relationships/customXml" Target="../ink/ink1473.xml"/><Relationship Id="rId1568" Type="http://schemas.openxmlformats.org/officeDocument/2006/relationships/customXml" Target="../ink/ink1571.xml"/><Relationship Id="rId67" Type="http://schemas.openxmlformats.org/officeDocument/2006/relationships/image" Target="../media/image18210.png"/><Relationship Id="rId700" Type="http://schemas.openxmlformats.org/officeDocument/2006/relationships/customXml" Target="../ink/ink931.xml"/><Relationship Id="rId1123" Type="http://schemas.openxmlformats.org/officeDocument/2006/relationships/customXml" Target="../ink/ink1165.xml"/><Relationship Id="rId1330" Type="http://schemas.openxmlformats.org/officeDocument/2006/relationships/customXml" Target="../ink/ink1348.xml"/><Relationship Id="rId1428" Type="http://schemas.openxmlformats.org/officeDocument/2006/relationships/customXml" Target="../ink/ink1434.xml"/><Relationship Id="rId1635" Type="http://schemas.openxmlformats.org/officeDocument/2006/relationships/customXml" Target="../ink/ink1628.xml"/><Relationship Id="rId283" Type="http://schemas.openxmlformats.org/officeDocument/2006/relationships/customXml" Target="../ink/ink654.xml"/><Relationship Id="rId490" Type="http://schemas.openxmlformats.org/officeDocument/2006/relationships/customXml" Target="../ink/ink759.xml"/><Relationship Id="rId143" Type="http://schemas.openxmlformats.org/officeDocument/2006/relationships/image" Target="../media/image22010.png"/><Relationship Id="rId350" Type="http://schemas.openxmlformats.org/officeDocument/2006/relationships/image" Target="../media/image3860.png"/><Relationship Id="rId588" Type="http://schemas.openxmlformats.org/officeDocument/2006/relationships/customXml" Target="../ink/ink833.xml"/><Relationship Id="rId795" Type="http://schemas.openxmlformats.org/officeDocument/2006/relationships/image" Target="../media/image540.png"/><Relationship Id="rId9" Type="http://schemas.openxmlformats.org/officeDocument/2006/relationships/image" Target="../media/image15310.png"/><Relationship Id="rId210" Type="http://schemas.openxmlformats.org/officeDocument/2006/relationships/customXml" Target="../ink/ink617.xml"/><Relationship Id="rId448" Type="http://schemas.openxmlformats.org/officeDocument/2006/relationships/customXml" Target="../ink/ink738.xml"/><Relationship Id="rId655" Type="http://schemas.openxmlformats.org/officeDocument/2006/relationships/customXml" Target="../ink/ink900.xml"/><Relationship Id="rId862" Type="http://schemas.openxmlformats.org/officeDocument/2006/relationships/image" Target="../media/image573.png"/><Relationship Id="rId1078" Type="http://schemas.openxmlformats.org/officeDocument/2006/relationships/customXml" Target="../ink/ink1130.xml"/><Relationship Id="rId1285" Type="http://schemas.openxmlformats.org/officeDocument/2006/relationships/customXml" Target="../ink/ink1310.xml"/><Relationship Id="rId1492" Type="http://schemas.openxmlformats.org/officeDocument/2006/relationships/customXml" Target="../ink/ink1495.xml"/><Relationship Id="rId308" Type="http://schemas.openxmlformats.org/officeDocument/2006/relationships/image" Target="../media/image3650.png"/><Relationship Id="rId515" Type="http://schemas.openxmlformats.org/officeDocument/2006/relationships/image" Target="../media/image467.png"/><Relationship Id="rId722" Type="http://schemas.openxmlformats.org/officeDocument/2006/relationships/customXml" Target="../ink/ink942.xml"/><Relationship Id="rId1145" Type="http://schemas.openxmlformats.org/officeDocument/2006/relationships/customXml" Target="../ink/ink1182.xml"/><Relationship Id="rId1352" Type="http://schemas.openxmlformats.org/officeDocument/2006/relationships/customXml" Target="../ink/ink1367.xml"/><Relationship Id="rId89" Type="http://schemas.openxmlformats.org/officeDocument/2006/relationships/image" Target="../media/image1937.png"/><Relationship Id="rId1005" Type="http://schemas.openxmlformats.org/officeDocument/2006/relationships/image" Target="../media/image642.png"/><Relationship Id="rId1212" Type="http://schemas.openxmlformats.org/officeDocument/2006/relationships/customXml" Target="../ink/ink1237.xml"/><Relationship Id="rId1657" Type="http://schemas.openxmlformats.org/officeDocument/2006/relationships/customXml" Target="../ink/ink1639.xml"/><Relationship Id="rId1517" Type="http://schemas.openxmlformats.org/officeDocument/2006/relationships/customXml" Target="../ink/ink1520.xml"/><Relationship Id="rId16" Type="http://schemas.openxmlformats.org/officeDocument/2006/relationships/customXml" Target="../ink/ink520.xml"/></Relationships>
</file>

<file path=ppt/slides/_rels/slide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750.png"/><Relationship Id="rId299" Type="http://schemas.openxmlformats.org/officeDocument/2006/relationships/image" Target="../media/image2570.png"/><Relationship Id="rId63" Type="http://schemas.openxmlformats.org/officeDocument/2006/relationships/customXml" Target="../ink/ink1676.xml"/><Relationship Id="rId159" Type="http://schemas.openxmlformats.org/officeDocument/2006/relationships/customXml" Target="../ink/ink1738.xml"/><Relationship Id="rId324" Type="http://schemas.openxmlformats.org/officeDocument/2006/relationships/customXml" Target="../ink/ink1833.xml"/><Relationship Id="rId170" Type="http://schemas.openxmlformats.org/officeDocument/2006/relationships/image" Target="../media/image2050.png"/><Relationship Id="rId226" Type="http://schemas.openxmlformats.org/officeDocument/2006/relationships/image" Target="../media/image2230.png"/><Relationship Id="rId268" Type="http://schemas.openxmlformats.org/officeDocument/2006/relationships/customXml" Target="../ink/ink1805.xml"/><Relationship Id="rId32" Type="http://schemas.openxmlformats.org/officeDocument/2006/relationships/customXml" Target="../ink/ink1659.xml"/><Relationship Id="rId74" Type="http://schemas.openxmlformats.org/officeDocument/2006/relationships/customXml" Target="../ink/ink1687.xml"/><Relationship Id="rId128" Type="http://schemas.openxmlformats.org/officeDocument/2006/relationships/customXml" Target="../ink/ink1720.xml"/><Relationship Id="rId5" Type="http://schemas.openxmlformats.org/officeDocument/2006/relationships/image" Target="../media/image3.png"/><Relationship Id="rId181" Type="http://schemas.openxmlformats.org/officeDocument/2006/relationships/image" Target="../media/image2080.png"/><Relationship Id="rId237" Type="http://schemas.openxmlformats.org/officeDocument/2006/relationships/image" Target="../media/image2260.png"/><Relationship Id="rId279" Type="http://schemas.openxmlformats.org/officeDocument/2006/relationships/image" Target="../media/image2470.png"/><Relationship Id="rId43" Type="http://schemas.openxmlformats.org/officeDocument/2006/relationships/image" Target="../media/image3310.png"/><Relationship Id="rId139" Type="http://schemas.openxmlformats.org/officeDocument/2006/relationships/image" Target="../media/image1911.png"/><Relationship Id="rId290" Type="http://schemas.openxmlformats.org/officeDocument/2006/relationships/customXml" Target="../ink/ink1816.xml"/><Relationship Id="rId304" Type="http://schemas.openxmlformats.org/officeDocument/2006/relationships/customXml" Target="../ink/ink1823.xml"/><Relationship Id="rId85" Type="http://schemas.openxmlformats.org/officeDocument/2006/relationships/customXml" Target="../ink/ink1694.xml"/><Relationship Id="rId150" Type="http://schemas.openxmlformats.org/officeDocument/2006/relationships/image" Target="../media/image1950.png"/><Relationship Id="rId192" Type="http://schemas.openxmlformats.org/officeDocument/2006/relationships/image" Target="../media/image2101.png"/><Relationship Id="rId206" Type="http://schemas.openxmlformats.org/officeDocument/2006/relationships/image" Target="../media/image2160.png"/><Relationship Id="rId248" Type="http://schemas.openxmlformats.org/officeDocument/2006/relationships/customXml" Target="../ink/ink1795.xml"/><Relationship Id="rId108" Type="http://schemas.openxmlformats.org/officeDocument/2006/relationships/image" Target="../media/image1860.png"/><Relationship Id="rId315" Type="http://schemas.openxmlformats.org/officeDocument/2006/relationships/image" Target="../media/image2650.png"/><Relationship Id="rId54" Type="http://schemas.openxmlformats.org/officeDocument/2006/relationships/customXml" Target="../ink/ink1671.xml"/><Relationship Id="rId96" Type="http://schemas.openxmlformats.org/officeDocument/2006/relationships/image" Target="../media/image1690.png"/><Relationship Id="rId161" Type="http://schemas.openxmlformats.org/officeDocument/2006/relationships/customXml" Target="../ink/ink1739.xml"/><Relationship Id="rId217" Type="http://schemas.openxmlformats.org/officeDocument/2006/relationships/customXml" Target="../ink/ink1776.xml"/><Relationship Id="rId259" Type="http://schemas.openxmlformats.org/officeDocument/2006/relationships/image" Target="../media/image2370.png"/><Relationship Id="rId119" Type="http://schemas.openxmlformats.org/officeDocument/2006/relationships/image" Target="../media/image1760.png"/><Relationship Id="rId270" Type="http://schemas.openxmlformats.org/officeDocument/2006/relationships/customXml" Target="../ink/ink1806.xml"/><Relationship Id="rId326" Type="http://schemas.openxmlformats.org/officeDocument/2006/relationships/customXml" Target="../ink/ink1834.xml"/><Relationship Id="rId65" Type="http://schemas.openxmlformats.org/officeDocument/2006/relationships/customXml" Target="../ink/ink1678.xml"/><Relationship Id="rId130" Type="http://schemas.openxmlformats.org/officeDocument/2006/relationships/customXml" Target="../ink/ink1722.xml"/><Relationship Id="rId172" Type="http://schemas.openxmlformats.org/officeDocument/2006/relationships/image" Target="../media/image2060.png"/><Relationship Id="rId193" Type="http://schemas.openxmlformats.org/officeDocument/2006/relationships/customXml" Target="../ink/ink1761.xml"/><Relationship Id="rId207" Type="http://schemas.openxmlformats.org/officeDocument/2006/relationships/customXml" Target="../ink/ink1769.xml"/><Relationship Id="rId228" Type="http://schemas.openxmlformats.org/officeDocument/2006/relationships/customXml" Target="../ink/ink1783.xml"/><Relationship Id="rId249" Type="http://schemas.openxmlformats.org/officeDocument/2006/relationships/image" Target="../media/image2320.png"/><Relationship Id="rId109" Type="http://schemas.openxmlformats.org/officeDocument/2006/relationships/customXml" Target="../ink/ink1706.xml"/><Relationship Id="rId260" Type="http://schemas.openxmlformats.org/officeDocument/2006/relationships/customXml" Target="../ink/ink1801.xml"/><Relationship Id="rId281" Type="http://schemas.openxmlformats.org/officeDocument/2006/relationships/image" Target="../media/image2480.png"/><Relationship Id="rId316" Type="http://schemas.openxmlformats.org/officeDocument/2006/relationships/customXml" Target="../ink/ink1829.xml"/><Relationship Id="rId34" Type="http://schemas.openxmlformats.org/officeDocument/2006/relationships/customXml" Target="../ink/ink1660.xml"/><Relationship Id="rId55" Type="http://schemas.openxmlformats.org/officeDocument/2006/relationships/image" Target="../media/image1770.png"/><Relationship Id="rId76" Type="http://schemas.openxmlformats.org/officeDocument/2006/relationships/customXml" Target="../ink/ink1689.xml"/><Relationship Id="rId97" Type="http://schemas.openxmlformats.org/officeDocument/2006/relationships/customXml" Target="../ink/ink1700.xml"/><Relationship Id="rId120" Type="http://schemas.openxmlformats.org/officeDocument/2006/relationships/customXml" Target="../ink/ink1715.xml"/><Relationship Id="rId141" Type="http://schemas.openxmlformats.org/officeDocument/2006/relationships/image" Target="../media/image2010.png"/><Relationship Id="rId7" Type="http://schemas.openxmlformats.org/officeDocument/2006/relationships/image" Target="../media/image1500.png"/><Relationship Id="rId162" Type="http://schemas.openxmlformats.org/officeDocument/2006/relationships/image" Target="../media/image2011.png"/><Relationship Id="rId183" Type="http://schemas.openxmlformats.org/officeDocument/2006/relationships/customXml" Target="../ink/ink1753.xml"/><Relationship Id="rId218" Type="http://schemas.openxmlformats.org/officeDocument/2006/relationships/image" Target="../media/image2200.png"/><Relationship Id="rId239" Type="http://schemas.openxmlformats.org/officeDocument/2006/relationships/image" Target="../media/image2270.png"/><Relationship Id="rId250" Type="http://schemas.openxmlformats.org/officeDocument/2006/relationships/customXml" Target="../ink/ink1796.xml"/><Relationship Id="rId271" Type="http://schemas.openxmlformats.org/officeDocument/2006/relationships/image" Target="../media/image2430.png"/><Relationship Id="rId292" Type="http://schemas.openxmlformats.org/officeDocument/2006/relationships/customXml" Target="../ink/ink1817.xml"/><Relationship Id="rId306" Type="http://schemas.openxmlformats.org/officeDocument/2006/relationships/customXml" Target="../ink/ink1824.xml"/><Relationship Id="rId45" Type="http://schemas.openxmlformats.org/officeDocument/2006/relationships/image" Target="../media/image3410.png"/><Relationship Id="rId24" Type="http://schemas.openxmlformats.org/officeDocument/2006/relationships/image" Target="../media/image2410.png"/><Relationship Id="rId66" Type="http://schemas.openxmlformats.org/officeDocument/2006/relationships/customXml" Target="../ink/ink1679.xml"/><Relationship Id="rId87" Type="http://schemas.openxmlformats.org/officeDocument/2006/relationships/customXml" Target="../ink/ink1695.xml"/><Relationship Id="rId110" Type="http://schemas.openxmlformats.org/officeDocument/2006/relationships/customXml" Target="../ink/ink1707.xml"/><Relationship Id="rId131" Type="http://schemas.openxmlformats.org/officeDocument/2006/relationships/customXml" Target="../ink/ink1723.xml"/><Relationship Id="rId327" Type="http://schemas.openxmlformats.org/officeDocument/2006/relationships/image" Target="../media/image2711.png"/><Relationship Id="rId152" Type="http://schemas.openxmlformats.org/officeDocument/2006/relationships/image" Target="../media/image1960.png"/><Relationship Id="rId173" Type="http://schemas.openxmlformats.org/officeDocument/2006/relationships/customXml" Target="../ink/ink1745.xml"/><Relationship Id="rId194" Type="http://schemas.openxmlformats.org/officeDocument/2006/relationships/image" Target="../media/image2112.png"/><Relationship Id="rId208" Type="http://schemas.openxmlformats.org/officeDocument/2006/relationships/customXml" Target="../ink/ink1770.xml"/><Relationship Id="rId229" Type="http://schemas.openxmlformats.org/officeDocument/2006/relationships/customXml" Target="../ink/ink1784.xml"/><Relationship Id="rId240" Type="http://schemas.openxmlformats.org/officeDocument/2006/relationships/customXml" Target="../ink/ink1791.xml"/><Relationship Id="rId261" Type="http://schemas.openxmlformats.org/officeDocument/2006/relationships/image" Target="../media/image2380.png"/><Relationship Id="rId35" Type="http://schemas.openxmlformats.org/officeDocument/2006/relationships/image" Target="../media/image2910.png"/><Relationship Id="rId56" Type="http://schemas.openxmlformats.org/officeDocument/2006/relationships/customXml" Target="../ink/ink1672.xml"/><Relationship Id="rId77" Type="http://schemas.openxmlformats.org/officeDocument/2006/relationships/customXml" Target="../ink/ink1690.xml"/><Relationship Id="rId100" Type="http://schemas.openxmlformats.org/officeDocument/2006/relationships/image" Target="../media/image1711.png"/><Relationship Id="rId282" Type="http://schemas.openxmlformats.org/officeDocument/2006/relationships/customXml" Target="../ink/ink1812.xml"/><Relationship Id="rId317" Type="http://schemas.openxmlformats.org/officeDocument/2006/relationships/image" Target="../media/image2660.png"/><Relationship Id="rId98" Type="http://schemas.openxmlformats.org/officeDocument/2006/relationships/image" Target="../media/image1700.png"/><Relationship Id="rId121" Type="http://schemas.openxmlformats.org/officeDocument/2006/relationships/image" Target="../media/image1612.png"/><Relationship Id="rId142" Type="http://schemas.openxmlformats.org/officeDocument/2006/relationships/customXml" Target="../ink/ink1729.xml"/><Relationship Id="rId163" Type="http://schemas.openxmlformats.org/officeDocument/2006/relationships/customXml" Target="../ink/ink1740.xml"/><Relationship Id="rId184" Type="http://schemas.openxmlformats.org/officeDocument/2006/relationships/image" Target="../media/image2090.png"/><Relationship Id="rId219" Type="http://schemas.openxmlformats.org/officeDocument/2006/relationships/customXml" Target="../ink/ink1777.xml"/><Relationship Id="rId230" Type="http://schemas.openxmlformats.org/officeDocument/2006/relationships/customXml" Target="../ink/ink1785.xml"/><Relationship Id="rId251" Type="http://schemas.openxmlformats.org/officeDocument/2006/relationships/image" Target="../media/image2330.png"/><Relationship Id="rId46" Type="http://schemas.openxmlformats.org/officeDocument/2006/relationships/customXml" Target="../ink/ink1666.xml"/><Relationship Id="rId67" Type="http://schemas.openxmlformats.org/officeDocument/2006/relationships/customXml" Target="../ink/ink1680.xml"/><Relationship Id="rId272" Type="http://schemas.openxmlformats.org/officeDocument/2006/relationships/customXml" Target="../ink/ink1807.xml"/><Relationship Id="rId293" Type="http://schemas.openxmlformats.org/officeDocument/2006/relationships/image" Target="../media/image2540.png"/><Relationship Id="rId307" Type="http://schemas.openxmlformats.org/officeDocument/2006/relationships/image" Target="../media/image2611.png"/><Relationship Id="rId328" Type="http://schemas.openxmlformats.org/officeDocument/2006/relationships/customXml" Target="../ink/ink1835.xml"/><Relationship Id="rId88" Type="http://schemas.openxmlformats.org/officeDocument/2006/relationships/image" Target="../media/image1820.png"/><Relationship Id="rId111" Type="http://schemas.openxmlformats.org/officeDocument/2006/relationships/customXml" Target="../ink/ink1708.xml"/><Relationship Id="rId132" Type="http://schemas.openxmlformats.org/officeDocument/2006/relationships/image" Target="../media/image1870.png"/><Relationship Id="rId153" Type="http://schemas.openxmlformats.org/officeDocument/2006/relationships/customXml" Target="../ink/ink1735.xml"/><Relationship Id="rId174" Type="http://schemas.openxmlformats.org/officeDocument/2006/relationships/image" Target="../media/image2070.png"/><Relationship Id="rId195" Type="http://schemas.openxmlformats.org/officeDocument/2006/relationships/customXml" Target="../ink/ink1762.xml"/><Relationship Id="rId209" Type="http://schemas.openxmlformats.org/officeDocument/2006/relationships/customXml" Target="../ink/ink1771.xml"/><Relationship Id="rId220" Type="http://schemas.openxmlformats.org/officeDocument/2006/relationships/customXml" Target="../ink/ink1778.xml"/><Relationship Id="rId241" Type="http://schemas.openxmlformats.org/officeDocument/2006/relationships/image" Target="../media/image2280.png"/><Relationship Id="rId36" Type="http://schemas.openxmlformats.org/officeDocument/2006/relationships/customXml" Target="../ink/ink1661.xml"/><Relationship Id="rId57" Type="http://schemas.openxmlformats.org/officeDocument/2006/relationships/image" Target="../media/image1780.png"/><Relationship Id="rId262" Type="http://schemas.openxmlformats.org/officeDocument/2006/relationships/customXml" Target="../ink/ink1802.xml"/><Relationship Id="rId283" Type="http://schemas.openxmlformats.org/officeDocument/2006/relationships/image" Target="../media/image2490.png"/><Relationship Id="rId318" Type="http://schemas.openxmlformats.org/officeDocument/2006/relationships/customXml" Target="../ink/ink1830.xml"/><Relationship Id="rId78" Type="http://schemas.openxmlformats.org/officeDocument/2006/relationships/image" Target="../media/image1640.png"/><Relationship Id="rId99" Type="http://schemas.openxmlformats.org/officeDocument/2006/relationships/customXml" Target="../ink/ink1701.xml"/><Relationship Id="rId101" Type="http://schemas.openxmlformats.org/officeDocument/2006/relationships/customXml" Target="../ink/ink1702.xml"/><Relationship Id="rId122" Type="http://schemas.openxmlformats.org/officeDocument/2006/relationships/customXml" Target="../ink/ink1716.xml"/><Relationship Id="rId143" Type="http://schemas.openxmlformats.org/officeDocument/2006/relationships/image" Target="../media/image2111.png"/><Relationship Id="rId164" Type="http://schemas.openxmlformats.org/officeDocument/2006/relationships/image" Target="../media/image2020.png"/><Relationship Id="rId185" Type="http://schemas.openxmlformats.org/officeDocument/2006/relationships/customXml" Target="../ink/ink1754.xml"/><Relationship Id="rId9" Type="http://schemas.openxmlformats.org/officeDocument/2006/relationships/image" Target="../media/image1510.png"/><Relationship Id="rId210" Type="http://schemas.openxmlformats.org/officeDocument/2006/relationships/image" Target="../media/image2170.png"/><Relationship Id="rId231" Type="http://schemas.openxmlformats.org/officeDocument/2006/relationships/image" Target="../media/image2240.png"/><Relationship Id="rId252" Type="http://schemas.openxmlformats.org/officeDocument/2006/relationships/customXml" Target="../ink/ink1797.xml"/><Relationship Id="rId273" Type="http://schemas.openxmlformats.org/officeDocument/2006/relationships/image" Target="../media/image2440.png"/><Relationship Id="rId294" Type="http://schemas.openxmlformats.org/officeDocument/2006/relationships/customXml" Target="../ink/ink1818.xml"/><Relationship Id="rId308" Type="http://schemas.openxmlformats.org/officeDocument/2006/relationships/customXml" Target="../ink/ink1825.xml"/><Relationship Id="rId329" Type="http://schemas.openxmlformats.org/officeDocument/2006/relationships/image" Target="../media/image2720.png"/><Relationship Id="rId47" Type="http://schemas.openxmlformats.org/officeDocument/2006/relationships/image" Target="../media/image3510.png"/><Relationship Id="rId68" Type="http://schemas.openxmlformats.org/officeDocument/2006/relationships/customXml" Target="../ink/ink1681.xml"/><Relationship Id="rId89" Type="http://schemas.openxmlformats.org/officeDocument/2006/relationships/customXml" Target="../ink/ink1696.xml"/><Relationship Id="rId112" Type="http://schemas.openxmlformats.org/officeDocument/2006/relationships/customXml" Target="../ink/ink1709.xml"/><Relationship Id="rId133" Type="http://schemas.openxmlformats.org/officeDocument/2006/relationships/customXml" Target="../ink/ink1724.xml"/><Relationship Id="rId154" Type="http://schemas.openxmlformats.org/officeDocument/2006/relationships/image" Target="../media/image1970.png"/><Relationship Id="rId175" Type="http://schemas.openxmlformats.org/officeDocument/2006/relationships/customXml" Target="../ink/ink1746.xml"/><Relationship Id="rId196" Type="http://schemas.openxmlformats.org/officeDocument/2006/relationships/customXml" Target="../ink/ink1763.xml"/><Relationship Id="rId200" Type="http://schemas.openxmlformats.org/officeDocument/2006/relationships/image" Target="../media/image2130.png"/><Relationship Id="rId221" Type="http://schemas.openxmlformats.org/officeDocument/2006/relationships/customXml" Target="../ink/ink1779.xml"/><Relationship Id="rId242" Type="http://schemas.openxmlformats.org/officeDocument/2006/relationships/customXml" Target="../ink/ink1792.xml"/><Relationship Id="rId263" Type="http://schemas.openxmlformats.org/officeDocument/2006/relationships/image" Target="../media/image2390.png"/><Relationship Id="rId284" Type="http://schemas.openxmlformats.org/officeDocument/2006/relationships/customXml" Target="../ink/ink1813.xml"/><Relationship Id="rId319" Type="http://schemas.openxmlformats.org/officeDocument/2006/relationships/image" Target="../media/image2670.png"/><Relationship Id="rId37" Type="http://schemas.openxmlformats.org/officeDocument/2006/relationships/image" Target="../media/image3010.png"/><Relationship Id="rId58" Type="http://schemas.openxmlformats.org/officeDocument/2006/relationships/customXml" Target="../ink/ink1673.xml"/><Relationship Id="rId79" Type="http://schemas.openxmlformats.org/officeDocument/2006/relationships/customXml" Target="../ink/ink1691.xml"/><Relationship Id="rId102" Type="http://schemas.openxmlformats.org/officeDocument/2006/relationships/image" Target="../media/image1720.png"/><Relationship Id="rId123" Type="http://schemas.openxmlformats.org/officeDocument/2006/relationships/image" Target="../media/image1712.png"/><Relationship Id="rId144" Type="http://schemas.openxmlformats.org/officeDocument/2006/relationships/customXml" Target="../ink/ink1730.xml"/><Relationship Id="rId330" Type="http://schemas.openxmlformats.org/officeDocument/2006/relationships/customXml" Target="../ink/ink1836.xml"/><Relationship Id="rId90" Type="http://schemas.openxmlformats.org/officeDocument/2006/relationships/image" Target="../media/image1830.png"/><Relationship Id="rId165" Type="http://schemas.openxmlformats.org/officeDocument/2006/relationships/customXml" Target="../ink/ink1741.xml"/><Relationship Id="rId186" Type="http://schemas.openxmlformats.org/officeDocument/2006/relationships/customXml" Target="../ink/ink1755.xml"/><Relationship Id="rId211" Type="http://schemas.openxmlformats.org/officeDocument/2006/relationships/customXml" Target="../ink/ink1772.xml"/><Relationship Id="rId232" Type="http://schemas.openxmlformats.org/officeDocument/2006/relationships/customXml" Target="../ink/ink1786.xml"/><Relationship Id="rId253" Type="http://schemas.openxmlformats.org/officeDocument/2006/relationships/image" Target="../media/image2340.png"/><Relationship Id="rId274" Type="http://schemas.openxmlformats.org/officeDocument/2006/relationships/customXml" Target="../ink/ink1808.xml"/><Relationship Id="rId295" Type="http://schemas.openxmlformats.org/officeDocument/2006/relationships/image" Target="../media/image2550.png"/><Relationship Id="rId309" Type="http://schemas.openxmlformats.org/officeDocument/2006/relationships/image" Target="../media/image2620.png"/><Relationship Id="rId27" Type="http://schemas.openxmlformats.org/officeDocument/2006/relationships/image" Target="../media/image2510.png"/><Relationship Id="rId48" Type="http://schemas.openxmlformats.org/officeDocument/2006/relationships/customXml" Target="../ink/ink1667.xml"/><Relationship Id="rId69" Type="http://schemas.openxmlformats.org/officeDocument/2006/relationships/customXml" Target="../ink/ink1682.xml"/><Relationship Id="rId113" Type="http://schemas.openxmlformats.org/officeDocument/2006/relationships/customXml" Target="../ink/ink1710.xml"/><Relationship Id="rId134" Type="http://schemas.openxmlformats.org/officeDocument/2006/relationships/customXml" Target="../ink/ink1725.xml"/><Relationship Id="rId320" Type="http://schemas.openxmlformats.org/officeDocument/2006/relationships/customXml" Target="../ink/ink1831.xml"/><Relationship Id="rId80" Type="http://schemas.openxmlformats.org/officeDocument/2006/relationships/image" Target="../media/image1650.png"/><Relationship Id="rId155" Type="http://schemas.openxmlformats.org/officeDocument/2006/relationships/customXml" Target="../ink/ink1736.xml"/><Relationship Id="rId176" Type="http://schemas.openxmlformats.org/officeDocument/2006/relationships/customXml" Target="../ink/ink1747.xml"/><Relationship Id="rId197" Type="http://schemas.openxmlformats.org/officeDocument/2006/relationships/image" Target="../media/image2120.png"/><Relationship Id="rId201" Type="http://schemas.openxmlformats.org/officeDocument/2006/relationships/customXml" Target="../ink/ink1766.xml"/><Relationship Id="rId222" Type="http://schemas.openxmlformats.org/officeDocument/2006/relationships/image" Target="../media/image2211.png"/><Relationship Id="rId243" Type="http://schemas.openxmlformats.org/officeDocument/2006/relationships/image" Target="../media/image2290.png"/><Relationship Id="rId264" Type="http://schemas.openxmlformats.org/officeDocument/2006/relationships/customXml" Target="../ink/ink1803.xml"/><Relationship Id="rId285" Type="http://schemas.openxmlformats.org/officeDocument/2006/relationships/image" Target="../media/image2500.png"/><Relationship Id="rId38" Type="http://schemas.openxmlformats.org/officeDocument/2006/relationships/customXml" Target="../ink/ink1662.xml"/><Relationship Id="rId59" Type="http://schemas.openxmlformats.org/officeDocument/2006/relationships/image" Target="../media/image1790.png"/><Relationship Id="rId103" Type="http://schemas.openxmlformats.org/officeDocument/2006/relationships/customXml" Target="../ink/ink1703.xml"/><Relationship Id="rId124" Type="http://schemas.openxmlformats.org/officeDocument/2006/relationships/customXml" Target="../ink/ink1717.xml"/><Relationship Id="rId310" Type="http://schemas.openxmlformats.org/officeDocument/2006/relationships/customXml" Target="../ink/ink1826.xml"/><Relationship Id="rId70" Type="http://schemas.openxmlformats.org/officeDocument/2006/relationships/customXml" Target="../ink/ink1683.xml"/><Relationship Id="rId91" Type="http://schemas.openxmlformats.org/officeDocument/2006/relationships/customXml" Target="../ink/ink1697.xml"/><Relationship Id="rId145" Type="http://schemas.openxmlformats.org/officeDocument/2006/relationships/customXml" Target="../ink/ink1731.xml"/><Relationship Id="rId166" Type="http://schemas.openxmlformats.org/officeDocument/2006/relationships/image" Target="../media/image2030.png"/><Relationship Id="rId187" Type="http://schemas.openxmlformats.org/officeDocument/2006/relationships/customXml" Target="../ink/ink1756.xml"/><Relationship Id="rId331" Type="http://schemas.openxmlformats.org/officeDocument/2006/relationships/image" Target="../media/image2730.png"/><Relationship Id="rId1" Type="http://schemas.openxmlformats.org/officeDocument/2006/relationships/slideLayout" Target="../slideLayouts/slideLayout1.xml"/><Relationship Id="rId212" Type="http://schemas.openxmlformats.org/officeDocument/2006/relationships/customXml" Target="../ink/ink1773.xml"/><Relationship Id="rId233" Type="http://schemas.openxmlformats.org/officeDocument/2006/relationships/customXml" Target="../ink/ink1787.xml"/><Relationship Id="rId254" Type="http://schemas.openxmlformats.org/officeDocument/2006/relationships/customXml" Target="../ink/ink1798.xml"/><Relationship Id="rId28" Type="http://schemas.openxmlformats.org/officeDocument/2006/relationships/customXml" Target="../ink/ink1657.xml"/><Relationship Id="rId49" Type="http://schemas.openxmlformats.org/officeDocument/2006/relationships/image" Target="../media/image1250.png"/><Relationship Id="rId114" Type="http://schemas.openxmlformats.org/officeDocument/2006/relationships/customXml" Target="../ink/ink1711.xml"/><Relationship Id="rId275" Type="http://schemas.openxmlformats.org/officeDocument/2006/relationships/image" Target="../media/image2450.png"/><Relationship Id="rId296" Type="http://schemas.openxmlformats.org/officeDocument/2006/relationships/customXml" Target="../ink/ink1819.xml"/><Relationship Id="rId300" Type="http://schemas.openxmlformats.org/officeDocument/2006/relationships/customXml" Target="../ink/ink1821.xml"/><Relationship Id="rId60" Type="http://schemas.openxmlformats.org/officeDocument/2006/relationships/customXml" Target="../ink/ink1674.xml"/><Relationship Id="rId81" Type="http://schemas.openxmlformats.org/officeDocument/2006/relationships/customXml" Target="../ink/ink1692.xml"/><Relationship Id="rId135" Type="http://schemas.openxmlformats.org/officeDocument/2006/relationships/image" Target="../media/image4.png"/><Relationship Id="rId156" Type="http://schemas.openxmlformats.org/officeDocument/2006/relationships/image" Target="../media/image1980.png"/><Relationship Id="rId177" Type="http://schemas.openxmlformats.org/officeDocument/2006/relationships/customXml" Target="../ink/ink1748.xml"/><Relationship Id="rId198" Type="http://schemas.openxmlformats.org/officeDocument/2006/relationships/customXml" Target="../ink/ink1764.xml"/><Relationship Id="rId321" Type="http://schemas.openxmlformats.org/officeDocument/2006/relationships/image" Target="../media/image2680.png"/><Relationship Id="rId202" Type="http://schemas.openxmlformats.org/officeDocument/2006/relationships/image" Target="../media/image2140.png"/><Relationship Id="rId223" Type="http://schemas.openxmlformats.org/officeDocument/2006/relationships/customXml" Target="../ink/ink1780.xml"/><Relationship Id="rId244" Type="http://schemas.openxmlformats.org/officeDocument/2006/relationships/customXml" Target="../ink/ink1793.xml"/><Relationship Id="rId39" Type="http://schemas.openxmlformats.org/officeDocument/2006/relationships/image" Target="../media/image3110.png"/><Relationship Id="rId265" Type="http://schemas.openxmlformats.org/officeDocument/2006/relationships/image" Target="../media/image2400.png"/><Relationship Id="rId286" Type="http://schemas.openxmlformats.org/officeDocument/2006/relationships/customXml" Target="../ink/ink1814.xml"/><Relationship Id="rId50" Type="http://schemas.openxmlformats.org/officeDocument/2006/relationships/customXml" Target="../ink/ink1668.xml"/><Relationship Id="rId104" Type="http://schemas.openxmlformats.org/officeDocument/2006/relationships/image" Target="../media/image1611.png"/><Relationship Id="rId125" Type="http://schemas.openxmlformats.org/officeDocument/2006/relationships/image" Target="../media/image1812.png"/><Relationship Id="rId146" Type="http://schemas.openxmlformats.org/officeDocument/2006/relationships/image" Target="../media/image1010.png"/><Relationship Id="rId167" Type="http://schemas.openxmlformats.org/officeDocument/2006/relationships/customXml" Target="../ink/ink1742.xml"/><Relationship Id="rId188" Type="http://schemas.openxmlformats.org/officeDocument/2006/relationships/customXml" Target="../ink/ink1757.xml"/><Relationship Id="rId311" Type="http://schemas.openxmlformats.org/officeDocument/2006/relationships/image" Target="../media/image2630.png"/><Relationship Id="rId71" Type="http://schemas.openxmlformats.org/officeDocument/2006/relationships/customXml" Target="../ink/ink1684.xml"/><Relationship Id="rId92" Type="http://schemas.openxmlformats.org/officeDocument/2006/relationships/image" Target="../media/image1840.png"/><Relationship Id="rId213" Type="http://schemas.openxmlformats.org/officeDocument/2006/relationships/image" Target="../media/image2180.png"/><Relationship Id="rId234" Type="http://schemas.openxmlformats.org/officeDocument/2006/relationships/customXml" Target="../ink/ink1788.xml"/><Relationship Id="rId2" Type="http://schemas.openxmlformats.org/officeDocument/2006/relationships/customXml" Target="../ink/ink1654.xml"/><Relationship Id="rId29" Type="http://schemas.openxmlformats.org/officeDocument/2006/relationships/image" Target="../media/image2610.png"/><Relationship Id="rId255" Type="http://schemas.openxmlformats.org/officeDocument/2006/relationships/image" Target="../media/image2350.png"/><Relationship Id="rId276" Type="http://schemas.openxmlformats.org/officeDocument/2006/relationships/customXml" Target="../ink/ink1809.xml"/><Relationship Id="rId297" Type="http://schemas.openxmlformats.org/officeDocument/2006/relationships/image" Target="../media/image2560.png"/><Relationship Id="rId40" Type="http://schemas.openxmlformats.org/officeDocument/2006/relationships/customXml" Target="../ink/ink1663.xml"/><Relationship Id="rId115" Type="http://schemas.openxmlformats.org/officeDocument/2006/relationships/customXml" Target="../ink/ink1712.xml"/><Relationship Id="rId136" Type="http://schemas.openxmlformats.org/officeDocument/2006/relationships/customXml" Target="../ink/ink1726.xml"/><Relationship Id="rId157" Type="http://schemas.openxmlformats.org/officeDocument/2006/relationships/customXml" Target="../ink/ink1737.xml"/><Relationship Id="rId178" Type="http://schemas.openxmlformats.org/officeDocument/2006/relationships/customXml" Target="../ink/ink1749.xml"/><Relationship Id="rId301" Type="http://schemas.openxmlformats.org/officeDocument/2006/relationships/image" Target="../media/image2580.png"/><Relationship Id="rId322" Type="http://schemas.openxmlformats.org/officeDocument/2006/relationships/customXml" Target="../ink/ink1832.xml"/><Relationship Id="rId61" Type="http://schemas.openxmlformats.org/officeDocument/2006/relationships/image" Target="../media/image1800.png"/><Relationship Id="rId82" Type="http://schemas.openxmlformats.org/officeDocument/2006/relationships/image" Target="../media/image1660.png"/><Relationship Id="rId199" Type="http://schemas.openxmlformats.org/officeDocument/2006/relationships/customXml" Target="../ink/ink1765.xml"/><Relationship Id="rId203" Type="http://schemas.openxmlformats.org/officeDocument/2006/relationships/customXml" Target="../ink/ink1767.xml"/><Relationship Id="rId19" Type="http://schemas.openxmlformats.org/officeDocument/2006/relationships/image" Target="../media/image2210.png"/><Relationship Id="rId224" Type="http://schemas.openxmlformats.org/officeDocument/2006/relationships/image" Target="../media/image2220.png"/><Relationship Id="rId245" Type="http://schemas.openxmlformats.org/officeDocument/2006/relationships/image" Target="../media/image2300.png"/><Relationship Id="rId266" Type="http://schemas.openxmlformats.org/officeDocument/2006/relationships/customXml" Target="../ink/ink1804.xml"/><Relationship Id="rId287" Type="http://schemas.openxmlformats.org/officeDocument/2006/relationships/image" Target="../media/image2511.png"/><Relationship Id="rId30" Type="http://schemas.openxmlformats.org/officeDocument/2006/relationships/customXml" Target="../ink/ink1658.xml"/><Relationship Id="rId105" Type="http://schemas.openxmlformats.org/officeDocument/2006/relationships/customXml" Target="../ink/ink1704.xml"/><Relationship Id="rId126" Type="http://schemas.openxmlformats.org/officeDocument/2006/relationships/customXml" Target="../ink/ink1718.xml"/><Relationship Id="rId147" Type="http://schemas.openxmlformats.org/officeDocument/2006/relationships/customXml" Target="../ink/ink1732.xml"/><Relationship Id="rId168" Type="http://schemas.openxmlformats.org/officeDocument/2006/relationships/image" Target="../media/image2040.png"/><Relationship Id="rId312" Type="http://schemas.openxmlformats.org/officeDocument/2006/relationships/customXml" Target="../ink/ink1827.xml"/><Relationship Id="rId51" Type="http://schemas.openxmlformats.org/officeDocument/2006/relationships/image" Target="../media/image1260.png"/><Relationship Id="rId72" Type="http://schemas.openxmlformats.org/officeDocument/2006/relationships/customXml" Target="../ink/ink1685.xml"/><Relationship Id="rId93" Type="http://schemas.openxmlformats.org/officeDocument/2006/relationships/customXml" Target="../ink/ink1698.xml"/><Relationship Id="rId189" Type="http://schemas.openxmlformats.org/officeDocument/2006/relationships/customXml" Target="../ink/ink1758.xml"/><Relationship Id="rId3" Type="http://schemas.openxmlformats.org/officeDocument/2006/relationships/image" Target="../media/image1761.png"/><Relationship Id="rId214" Type="http://schemas.openxmlformats.org/officeDocument/2006/relationships/customXml" Target="../ink/ink1774.xml"/><Relationship Id="rId235" Type="http://schemas.openxmlformats.org/officeDocument/2006/relationships/image" Target="../media/image2250.png"/><Relationship Id="rId256" Type="http://schemas.openxmlformats.org/officeDocument/2006/relationships/customXml" Target="../ink/ink1799.xml"/><Relationship Id="rId277" Type="http://schemas.openxmlformats.org/officeDocument/2006/relationships/image" Target="../media/image2460.png"/><Relationship Id="rId298" Type="http://schemas.openxmlformats.org/officeDocument/2006/relationships/customXml" Target="../ink/ink1820.xml"/><Relationship Id="rId116" Type="http://schemas.openxmlformats.org/officeDocument/2006/relationships/customXml" Target="../ink/ink1713.xml"/><Relationship Id="rId137" Type="http://schemas.openxmlformats.org/officeDocument/2006/relationships/image" Target="../media/image1890.png"/><Relationship Id="rId158" Type="http://schemas.openxmlformats.org/officeDocument/2006/relationships/image" Target="../media/image1990.png"/><Relationship Id="rId302" Type="http://schemas.openxmlformats.org/officeDocument/2006/relationships/customXml" Target="../ink/ink1822.xml"/><Relationship Id="rId323" Type="http://schemas.openxmlformats.org/officeDocument/2006/relationships/image" Target="../media/image2690.png"/><Relationship Id="rId41" Type="http://schemas.openxmlformats.org/officeDocument/2006/relationships/image" Target="../media/image3210.png"/><Relationship Id="rId62" Type="http://schemas.openxmlformats.org/officeDocument/2006/relationships/customXml" Target="../ink/ink1675.xml"/><Relationship Id="rId83" Type="http://schemas.openxmlformats.org/officeDocument/2006/relationships/customXml" Target="../ink/ink1693.xml"/><Relationship Id="rId179" Type="http://schemas.openxmlformats.org/officeDocument/2006/relationships/customXml" Target="../ink/ink1750.xml"/><Relationship Id="rId190" Type="http://schemas.openxmlformats.org/officeDocument/2006/relationships/customXml" Target="../ink/ink1759.xml"/><Relationship Id="rId204" Type="http://schemas.openxmlformats.org/officeDocument/2006/relationships/image" Target="../media/image2150.png"/><Relationship Id="rId225" Type="http://schemas.openxmlformats.org/officeDocument/2006/relationships/customXml" Target="../ink/ink1781.xml"/><Relationship Id="rId246" Type="http://schemas.openxmlformats.org/officeDocument/2006/relationships/customXml" Target="../ink/ink1794.xml"/><Relationship Id="rId267" Type="http://schemas.openxmlformats.org/officeDocument/2006/relationships/image" Target="../media/image2411.png"/><Relationship Id="rId288" Type="http://schemas.openxmlformats.org/officeDocument/2006/relationships/customXml" Target="../ink/ink1815.xml"/><Relationship Id="rId106" Type="http://schemas.openxmlformats.org/officeDocument/2006/relationships/image" Target="../media/image1620.png"/><Relationship Id="rId127" Type="http://schemas.openxmlformats.org/officeDocument/2006/relationships/customXml" Target="../ink/ink1719.xml"/><Relationship Id="rId313" Type="http://schemas.openxmlformats.org/officeDocument/2006/relationships/image" Target="../media/image2640.png"/><Relationship Id="rId31" Type="http://schemas.openxmlformats.org/officeDocument/2006/relationships/image" Target="../media/image2710.png"/><Relationship Id="rId52" Type="http://schemas.openxmlformats.org/officeDocument/2006/relationships/customXml" Target="../ink/ink1669.xml"/><Relationship Id="rId73" Type="http://schemas.openxmlformats.org/officeDocument/2006/relationships/customXml" Target="../ink/ink1686.xml"/><Relationship Id="rId94" Type="http://schemas.openxmlformats.org/officeDocument/2006/relationships/image" Target="../media/image1850.png"/><Relationship Id="rId148" Type="http://schemas.openxmlformats.org/officeDocument/2006/relationships/image" Target="../media/image1940.png"/><Relationship Id="rId169" Type="http://schemas.openxmlformats.org/officeDocument/2006/relationships/customXml" Target="../ink/ink1743.xml"/><Relationship Id="rId4" Type="http://schemas.openxmlformats.org/officeDocument/2006/relationships/customXml" Target="../ink/ink1655.xml"/><Relationship Id="rId180" Type="http://schemas.openxmlformats.org/officeDocument/2006/relationships/customXml" Target="../ink/ink1751.xml"/><Relationship Id="rId215" Type="http://schemas.openxmlformats.org/officeDocument/2006/relationships/customXml" Target="../ink/ink1775.xml"/><Relationship Id="rId236" Type="http://schemas.openxmlformats.org/officeDocument/2006/relationships/customXml" Target="../ink/ink1789.xml"/><Relationship Id="rId257" Type="http://schemas.openxmlformats.org/officeDocument/2006/relationships/image" Target="../media/image2360.png"/><Relationship Id="rId278" Type="http://schemas.openxmlformats.org/officeDocument/2006/relationships/customXml" Target="../ink/ink1810.xml"/><Relationship Id="rId303" Type="http://schemas.openxmlformats.org/officeDocument/2006/relationships/image" Target="../media/image2590.png"/><Relationship Id="rId42" Type="http://schemas.openxmlformats.org/officeDocument/2006/relationships/customXml" Target="../ink/ink1664.xml"/><Relationship Id="rId84" Type="http://schemas.openxmlformats.org/officeDocument/2006/relationships/image" Target="../media/image1670.png"/><Relationship Id="rId138" Type="http://schemas.openxmlformats.org/officeDocument/2006/relationships/customXml" Target="../ink/ink1727.xml"/><Relationship Id="rId191" Type="http://schemas.openxmlformats.org/officeDocument/2006/relationships/customXml" Target="../ink/ink1760.xml"/><Relationship Id="rId205" Type="http://schemas.openxmlformats.org/officeDocument/2006/relationships/customXml" Target="../ink/ink1768.xml"/><Relationship Id="rId247" Type="http://schemas.openxmlformats.org/officeDocument/2006/relationships/image" Target="../media/image2311.png"/><Relationship Id="rId107" Type="http://schemas.openxmlformats.org/officeDocument/2006/relationships/customXml" Target="../ink/ink1705.xml"/><Relationship Id="rId289" Type="http://schemas.openxmlformats.org/officeDocument/2006/relationships/image" Target="../media/image2520.png"/><Relationship Id="rId53" Type="http://schemas.openxmlformats.org/officeDocument/2006/relationships/customXml" Target="../ink/ink1670.xml"/><Relationship Id="rId149" Type="http://schemas.openxmlformats.org/officeDocument/2006/relationships/customXml" Target="../ink/ink1733.xml"/><Relationship Id="rId314" Type="http://schemas.openxmlformats.org/officeDocument/2006/relationships/customXml" Target="../ink/ink1828.xml"/><Relationship Id="rId95" Type="http://schemas.openxmlformats.org/officeDocument/2006/relationships/customXml" Target="../ink/ink1699.xml"/><Relationship Id="rId160" Type="http://schemas.openxmlformats.org/officeDocument/2006/relationships/image" Target="../media/image2000.png"/><Relationship Id="rId216" Type="http://schemas.openxmlformats.org/officeDocument/2006/relationships/image" Target="../media/image2190.png"/><Relationship Id="rId258" Type="http://schemas.openxmlformats.org/officeDocument/2006/relationships/customXml" Target="../ink/ink1800.xml"/><Relationship Id="rId64" Type="http://schemas.openxmlformats.org/officeDocument/2006/relationships/customXml" Target="../ink/ink1677.xml"/><Relationship Id="rId22" Type="http://schemas.openxmlformats.org/officeDocument/2006/relationships/image" Target="../media/image2310.png"/><Relationship Id="rId118" Type="http://schemas.openxmlformats.org/officeDocument/2006/relationships/customXml" Target="../ink/ink1714.xml"/><Relationship Id="rId325" Type="http://schemas.openxmlformats.org/officeDocument/2006/relationships/image" Target="../media/image2700.png"/><Relationship Id="rId171" Type="http://schemas.openxmlformats.org/officeDocument/2006/relationships/customXml" Target="../ink/ink1744.xml"/><Relationship Id="rId227" Type="http://schemas.openxmlformats.org/officeDocument/2006/relationships/customXml" Target="../ink/ink1782.xml"/><Relationship Id="rId269" Type="http://schemas.openxmlformats.org/officeDocument/2006/relationships/image" Target="../media/image2420.png"/><Relationship Id="rId33" Type="http://schemas.openxmlformats.org/officeDocument/2006/relationships/image" Target="../media/image2810.png"/><Relationship Id="rId129" Type="http://schemas.openxmlformats.org/officeDocument/2006/relationships/customXml" Target="../ink/ink1721.xml"/><Relationship Id="rId280" Type="http://schemas.openxmlformats.org/officeDocument/2006/relationships/customXml" Target="../ink/ink1811.xml"/><Relationship Id="rId75" Type="http://schemas.openxmlformats.org/officeDocument/2006/relationships/customXml" Target="../ink/ink1688.xml"/><Relationship Id="rId140" Type="http://schemas.openxmlformats.org/officeDocument/2006/relationships/customXml" Target="../ink/ink1728.xml"/><Relationship Id="rId182" Type="http://schemas.openxmlformats.org/officeDocument/2006/relationships/customXml" Target="../ink/ink1752.xml"/><Relationship Id="rId6" Type="http://schemas.openxmlformats.org/officeDocument/2006/relationships/customXml" Target="../ink/ink1656.xml"/><Relationship Id="rId238" Type="http://schemas.openxmlformats.org/officeDocument/2006/relationships/customXml" Target="../ink/ink1790.xml"/><Relationship Id="rId291" Type="http://schemas.openxmlformats.org/officeDocument/2006/relationships/image" Target="../media/image2530.png"/><Relationship Id="rId305" Type="http://schemas.openxmlformats.org/officeDocument/2006/relationships/image" Target="../media/image2600.png"/><Relationship Id="rId44" Type="http://schemas.openxmlformats.org/officeDocument/2006/relationships/customXml" Target="../ink/ink1665.xml"/><Relationship Id="rId86" Type="http://schemas.openxmlformats.org/officeDocument/2006/relationships/image" Target="../media/image1811.png"/><Relationship Id="rId151" Type="http://schemas.openxmlformats.org/officeDocument/2006/relationships/customXml" Target="../ink/ink1734.xml"/></Relationships>
</file>

<file path=ppt/slides/_rels/slide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897.xml"/><Relationship Id="rId21" Type="http://schemas.openxmlformats.org/officeDocument/2006/relationships/image" Target="../media/image158.png"/><Relationship Id="rId42" Type="http://schemas.openxmlformats.org/officeDocument/2006/relationships/customXml" Target="../ink/ink1857.xml"/><Relationship Id="rId63" Type="http://schemas.openxmlformats.org/officeDocument/2006/relationships/image" Target="../media/image179.png"/><Relationship Id="rId84" Type="http://schemas.openxmlformats.org/officeDocument/2006/relationships/customXml" Target="../ink/ink1878.xml"/><Relationship Id="rId138" Type="http://schemas.openxmlformats.org/officeDocument/2006/relationships/image" Target="../media/image208.png"/><Relationship Id="rId159" Type="http://schemas.openxmlformats.org/officeDocument/2006/relationships/image" Target="../media/image213.png"/><Relationship Id="rId170" Type="http://schemas.openxmlformats.org/officeDocument/2006/relationships/image" Target="../media/image217.png"/><Relationship Id="rId191" Type="http://schemas.openxmlformats.org/officeDocument/2006/relationships/image" Target="../media/image227.png"/><Relationship Id="rId205" Type="http://schemas.openxmlformats.org/officeDocument/2006/relationships/image" Target="../media/image234.png"/><Relationship Id="rId226" Type="http://schemas.openxmlformats.org/officeDocument/2006/relationships/customXml" Target="../ink/ink1964.xml"/><Relationship Id="rId107" Type="http://schemas.openxmlformats.org/officeDocument/2006/relationships/customXml" Target="../ink/ink1891.xml"/><Relationship Id="rId11" Type="http://schemas.openxmlformats.org/officeDocument/2006/relationships/image" Target="../media/image153.png"/><Relationship Id="rId32" Type="http://schemas.openxmlformats.org/officeDocument/2006/relationships/customXml" Target="../ink/ink1852.xml"/><Relationship Id="rId53" Type="http://schemas.openxmlformats.org/officeDocument/2006/relationships/image" Target="../media/image174.png"/><Relationship Id="rId74" Type="http://schemas.openxmlformats.org/officeDocument/2006/relationships/customXml" Target="../ink/ink1873.xml"/><Relationship Id="rId128" Type="http://schemas.openxmlformats.org/officeDocument/2006/relationships/customXml" Target="../ink/ink1906.xml"/><Relationship Id="rId149" Type="http://schemas.openxmlformats.org/officeDocument/2006/relationships/customXml" Target="../ink/ink1921.xml"/><Relationship Id="rId5" Type="http://schemas.openxmlformats.org/officeDocument/2006/relationships/image" Target="../media/image3.png"/><Relationship Id="rId95" Type="http://schemas.openxmlformats.org/officeDocument/2006/relationships/customXml" Target="../ink/ink1884.xml"/><Relationship Id="rId160" Type="http://schemas.openxmlformats.org/officeDocument/2006/relationships/customXml" Target="../ink/ink1929.xml"/><Relationship Id="rId181" Type="http://schemas.openxmlformats.org/officeDocument/2006/relationships/image" Target="../media/image222.png"/><Relationship Id="rId216" Type="http://schemas.openxmlformats.org/officeDocument/2006/relationships/customXml" Target="../ink/ink1959.xml"/><Relationship Id="rId22" Type="http://schemas.openxmlformats.org/officeDocument/2006/relationships/customXml" Target="../ink/ink1847.xml"/><Relationship Id="rId43" Type="http://schemas.openxmlformats.org/officeDocument/2006/relationships/image" Target="../media/image169.png"/><Relationship Id="rId64" Type="http://schemas.openxmlformats.org/officeDocument/2006/relationships/customXml" Target="../ink/ink1868.xml"/><Relationship Id="rId118" Type="http://schemas.openxmlformats.org/officeDocument/2006/relationships/customXml" Target="../ink/ink1898.xml"/><Relationship Id="rId139" Type="http://schemas.openxmlformats.org/officeDocument/2006/relationships/customXml" Target="../ink/ink1913.xml"/><Relationship Id="rId85" Type="http://schemas.openxmlformats.org/officeDocument/2006/relationships/image" Target="../media/image190.png"/><Relationship Id="rId150" Type="http://schemas.openxmlformats.org/officeDocument/2006/relationships/customXml" Target="../ink/ink1922.xml"/><Relationship Id="rId171" Type="http://schemas.openxmlformats.org/officeDocument/2006/relationships/customXml" Target="../ink/ink1936.xml"/><Relationship Id="rId192" Type="http://schemas.openxmlformats.org/officeDocument/2006/relationships/customXml" Target="../ink/ink1947.xml"/><Relationship Id="rId206" Type="http://schemas.openxmlformats.org/officeDocument/2006/relationships/customXml" Target="../ink/ink1954.xml"/><Relationship Id="rId227" Type="http://schemas.openxmlformats.org/officeDocument/2006/relationships/image" Target="../media/image245.png"/><Relationship Id="rId12" Type="http://schemas.openxmlformats.org/officeDocument/2006/relationships/customXml" Target="../ink/ink1842.xml"/><Relationship Id="rId33" Type="http://schemas.openxmlformats.org/officeDocument/2006/relationships/image" Target="../media/image164.png"/><Relationship Id="rId108" Type="http://schemas.openxmlformats.org/officeDocument/2006/relationships/image" Target="../media/image199.png"/><Relationship Id="rId129" Type="http://schemas.openxmlformats.org/officeDocument/2006/relationships/customXml" Target="../ink/ink1907.xml"/><Relationship Id="rId54" Type="http://schemas.openxmlformats.org/officeDocument/2006/relationships/customXml" Target="../ink/ink1863.xml"/><Relationship Id="rId75" Type="http://schemas.openxmlformats.org/officeDocument/2006/relationships/image" Target="../media/image185.png"/><Relationship Id="rId96" Type="http://schemas.openxmlformats.org/officeDocument/2006/relationships/image" Target="../media/image195.png"/><Relationship Id="rId140" Type="http://schemas.openxmlformats.org/officeDocument/2006/relationships/customXml" Target="../ink/ink1914.xml"/><Relationship Id="rId161" Type="http://schemas.openxmlformats.org/officeDocument/2006/relationships/image" Target="../media/image214.png"/><Relationship Id="rId182" Type="http://schemas.openxmlformats.org/officeDocument/2006/relationships/customXml" Target="../ink/ink1942.xml"/><Relationship Id="rId217" Type="http://schemas.openxmlformats.org/officeDocument/2006/relationships/image" Target="../media/image240.png"/><Relationship Id="rId6" Type="http://schemas.openxmlformats.org/officeDocument/2006/relationships/customXml" Target="../ink/ink1839.xml"/><Relationship Id="rId23" Type="http://schemas.openxmlformats.org/officeDocument/2006/relationships/image" Target="../media/image159.png"/><Relationship Id="rId119" Type="http://schemas.openxmlformats.org/officeDocument/2006/relationships/customXml" Target="../ink/ink1899.xml"/><Relationship Id="rId44" Type="http://schemas.openxmlformats.org/officeDocument/2006/relationships/customXml" Target="../ink/ink1858.xml"/><Relationship Id="rId65" Type="http://schemas.openxmlformats.org/officeDocument/2006/relationships/image" Target="../media/image180.png"/><Relationship Id="rId86" Type="http://schemas.openxmlformats.org/officeDocument/2006/relationships/customXml" Target="../ink/ink1879.xml"/><Relationship Id="rId130" Type="http://schemas.openxmlformats.org/officeDocument/2006/relationships/customXml" Target="../ink/ink1908.xml"/><Relationship Id="rId151" Type="http://schemas.openxmlformats.org/officeDocument/2006/relationships/image" Target="../media/image211.png"/><Relationship Id="rId172" Type="http://schemas.openxmlformats.org/officeDocument/2006/relationships/customXml" Target="../ink/ink1937.xml"/><Relationship Id="rId193" Type="http://schemas.openxmlformats.org/officeDocument/2006/relationships/image" Target="../media/image228.png"/><Relationship Id="rId207" Type="http://schemas.openxmlformats.org/officeDocument/2006/relationships/image" Target="../media/image235.png"/><Relationship Id="rId228" Type="http://schemas.openxmlformats.org/officeDocument/2006/relationships/customXml" Target="../ink/ink1965.xml"/><Relationship Id="rId13" Type="http://schemas.openxmlformats.org/officeDocument/2006/relationships/image" Target="../media/image154.png"/><Relationship Id="rId109" Type="http://schemas.openxmlformats.org/officeDocument/2006/relationships/customXml" Target="../ink/ink1892.xml"/><Relationship Id="rId34" Type="http://schemas.openxmlformats.org/officeDocument/2006/relationships/customXml" Target="../ink/ink1853.xml"/><Relationship Id="rId55" Type="http://schemas.openxmlformats.org/officeDocument/2006/relationships/image" Target="../media/image175.png"/><Relationship Id="rId76" Type="http://schemas.openxmlformats.org/officeDocument/2006/relationships/customXml" Target="../ink/ink1874.xml"/><Relationship Id="rId97" Type="http://schemas.openxmlformats.org/officeDocument/2006/relationships/customXml" Target="../ink/ink1885.xml"/><Relationship Id="rId120" Type="http://schemas.openxmlformats.org/officeDocument/2006/relationships/customXml" Target="../ink/ink1900.xml"/><Relationship Id="rId141" Type="http://schemas.openxmlformats.org/officeDocument/2006/relationships/image" Target="../media/image209.png"/><Relationship Id="rId7" Type="http://schemas.openxmlformats.org/officeDocument/2006/relationships/image" Target="../media/image151.png"/><Relationship Id="rId162" Type="http://schemas.openxmlformats.org/officeDocument/2006/relationships/customXml" Target="../ink/ink1930.xml"/><Relationship Id="rId183" Type="http://schemas.openxmlformats.org/officeDocument/2006/relationships/image" Target="../media/image223.png"/><Relationship Id="rId218" Type="http://schemas.openxmlformats.org/officeDocument/2006/relationships/customXml" Target="../ink/ink1960.xml"/><Relationship Id="rId24" Type="http://schemas.openxmlformats.org/officeDocument/2006/relationships/customXml" Target="../ink/ink1848.xml"/><Relationship Id="rId45" Type="http://schemas.openxmlformats.org/officeDocument/2006/relationships/image" Target="../media/image170.png"/><Relationship Id="rId66" Type="http://schemas.openxmlformats.org/officeDocument/2006/relationships/customXml" Target="../ink/ink1869.xml"/><Relationship Id="rId87" Type="http://schemas.openxmlformats.org/officeDocument/2006/relationships/image" Target="../media/image191.png"/><Relationship Id="rId110" Type="http://schemas.openxmlformats.org/officeDocument/2006/relationships/image" Target="../media/image200.png"/><Relationship Id="rId131" Type="http://schemas.openxmlformats.org/officeDocument/2006/relationships/customXml" Target="../ink/ink1909.xml"/><Relationship Id="rId152" Type="http://schemas.openxmlformats.org/officeDocument/2006/relationships/customXml" Target="../ink/ink1923.xml"/><Relationship Id="rId173" Type="http://schemas.openxmlformats.org/officeDocument/2006/relationships/image" Target="../media/image218.png"/><Relationship Id="rId194" Type="http://schemas.openxmlformats.org/officeDocument/2006/relationships/customXml" Target="../ink/ink1948.xml"/><Relationship Id="rId208" Type="http://schemas.openxmlformats.org/officeDocument/2006/relationships/customXml" Target="../ink/ink1955.xml"/><Relationship Id="rId229" Type="http://schemas.openxmlformats.org/officeDocument/2006/relationships/image" Target="../media/image246.png"/><Relationship Id="rId14" Type="http://schemas.openxmlformats.org/officeDocument/2006/relationships/customXml" Target="../ink/ink1843.xml"/><Relationship Id="rId35" Type="http://schemas.openxmlformats.org/officeDocument/2006/relationships/image" Target="../media/image165.png"/><Relationship Id="rId56" Type="http://schemas.openxmlformats.org/officeDocument/2006/relationships/customXml" Target="../ink/ink1864.xml"/><Relationship Id="rId77" Type="http://schemas.openxmlformats.org/officeDocument/2006/relationships/image" Target="../media/image186.png"/><Relationship Id="rId100" Type="http://schemas.openxmlformats.org/officeDocument/2006/relationships/customXml" Target="../ink/ink1887.xml"/><Relationship Id="rId8" Type="http://schemas.openxmlformats.org/officeDocument/2006/relationships/customXml" Target="../ink/ink1840.xml"/><Relationship Id="rId98" Type="http://schemas.openxmlformats.org/officeDocument/2006/relationships/image" Target="../media/image196.png"/><Relationship Id="rId121" Type="http://schemas.openxmlformats.org/officeDocument/2006/relationships/image" Target="../media/image203.png"/><Relationship Id="rId142" Type="http://schemas.openxmlformats.org/officeDocument/2006/relationships/customXml" Target="../ink/ink1915.xml"/><Relationship Id="rId163" Type="http://schemas.openxmlformats.org/officeDocument/2006/relationships/image" Target="../media/image215.png"/><Relationship Id="rId184" Type="http://schemas.openxmlformats.org/officeDocument/2006/relationships/customXml" Target="../ink/ink1943.xml"/><Relationship Id="rId219" Type="http://schemas.openxmlformats.org/officeDocument/2006/relationships/image" Target="../media/image241.png"/><Relationship Id="rId230" Type="http://schemas.openxmlformats.org/officeDocument/2006/relationships/customXml" Target="../ink/ink1966.xml"/><Relationship Id="rId25" Type="http://schemas.openxmlformats.org/officeDocument/2006/relationships/image" Target="../media/image160.png"/><Relationship Id="rId46" Type="http://schemas.openxmlformats.org/officeDocument/2006/relationships/customXml" Target="../ink/ink1859.xml"/><Relationship Id="rId67" Type="http://schemas.openxmlformats.org/officeDocument/2006/relationships/image" Target="../media/image181.png"/><Relationship Id="rId20" Type="http://schemas.openxmlformats.org/officeDocument/2006/relationships/customXml" Target="../ink/ink1846.xml"/><Relationship Id="rId41" Type="http://schemas.openxmlformats.org/officeDocument/2006/relationships/image" Target="../media/image168.png"/><Relationship Id="rId62" Type="http://schemas.openxmlformats.org/officeDocument/2006/relationships/customXml" Target="../ink/ink1867.xml"/><Relationship Id="rId83" Type="http://schemas.openxmlformats.org/officeDocument/2006/relationships/image" Target="../media/image189.png"/><Relationship Id="rId88" Type="http://schemas.openxmlformats.org/officeDocument/2006/relationships/customXml" Target="../ink/ink1880.xml"/><Relationship Id="rId111" Type="http://schemas.openxmlformats.org/officeDocument/2006/relationships/customXml" Target="../ink/ink1893.xml"/><Relationship Id="rId132" Type="http://schemas.openxmlformats.org/officeDocument/2006/relationships/image" Target="../media/image205.png"/><Relationship Id="rId153" Type="http://schemas.openxmlformats.org/officeDocument/2006/relationships/customXml" Target="../ink/ink1924.xml"/><Relationship Id="rId174" Type="http://schemas.openxmlformats.org/officeDocument/2006/relationships/customXml" Target="../ink/ink1938.xml"/><Relationship Id="rId179" Type="http://schemas.openxmlformats.org/officeDocument/2006/relationships/image" Target="../media/image221.png"/><Relationship Id="rId195" Type="http://schemas.openxmlformats.org/officeDocument/2006/relationships/image" Target="../media/image229.png"/><Relationship Id="rId209" Type="http://schemas.openxmlformats.org/officeDocument/2006/relationships/image" Target="../media/image236.png"/><Relationship Id="rId190" Type="http://schemas.openxmlformats.org/officeDocument/2006/relationships/customXml" Target="../ink/ink1946.xml"/><Relationship Id="rId204" Type="http://schemas.openxmlformats.org/officeDocument/2006/relationships/customXml" Target="../ink/ink1953.xml"/><Relationship Id="rId220" Type="http://schemas.openxmlformats.org/officeDocument/2006/relationships/customXml" Target="../ink/ink1961.xml"/><Relationship Id="rId225" Type="http://schemas.openxmlformats.org/officeDocument/2006/relationships/image" Target="../media/image244.png"/><Relationship Id="rId15" Type="http://schemas.openxmlformats.org/officeDocument/2006/relationships/image" Target="../media/image155.png"/><Relationship Id="rId36" Type="http://schemas.openxmlformats.org/officeDocument/2006/relationships/customXml" Target="../ink/ink1854.xml"/><Relationship Id="rId57" Type="http://schemas.openxmlformats.org/officeDocument/2006/relationships/image" Target="../media/image176.png"/><Relationship Id="rId106" Type="http://schemas.openxmlformats.org/officeDocument/2006/relationships/image" Target="../media/image4.png"/><Relationship Id="rId127" Type="http://schemas.openxmlformats.org/officeDocument/2006/relationships/customXml" Target="../ink/ink1905.xml"/><Relationship Id="rId10" Type="http://schemas.openxmlformats.org/officeDocument/2006/relationships/customXml" Target="../ink/ink1841.xml"/><Relationship Id="rId31" Type="http://schemas.openxmlformats.org/officeDocument/2006/relationships/image" Target="../media/image163.png"/><Relationship Id="rId52" Type="http://schemas.openxmlformats.org/officeDocument/2006/relationships/customXml" Target="../ink/ink1862.xml"/><Relationship Id="rId73" Type="http://schemas.openxmlformats.org/officeDocument/2006/relationships/image" Target="../media/image184.png"/><Relationship Id="rId78" Type="http://schemas.openxmlformats.org/officeDocument/2006/relationships/customXml" Target="../ink/ink1875.xml"/><Relationship Id="rId94" Type="http://schemas.openxmlformats.org/officeDocument/2006/relationships/image" Target="../media/image194.png"/><Relationship Id="rId99" Type="http://schemas.openxmlformats.org/officeDocument/2006/relationships/customXml" Target="../ink/ink1886.xml"/><Relationship Id="rId101" Type="http://schemas.openxmlformats.org/officeDocument/2006/relationships/image" Target="../media/image197.png"/><Relationship Id="rId122" Type="http://schemas.openxmlformats.org/officeDocument/2006/relationships/customXml" Target="../ink/ink1901.xml"/><Relationship Id="rId143" Type="http://schemas.openxmlformats.org/officeDocument/2006/relationships/image" Target="../media/image210.png"/><Relationship Id="rId148" Type="http://schemas.openxmlformats.org/officeDocument/2006/relationships/customXml" Target="../ink/ink1920.xml"/><Relationship Id="rId164" Type="http://schemas.openxmlformats.org/officeDocument/2006/relationships/customXml" Target="../ink/ink1931.xml"/><Relationship Id="rId169" Type="http://schemas.openxmlformats.org/officeDocument/2006/relationships/customXml" Target="../ink/ink1935.xml"/><Relationship Id="rId185" Type="http://schemas.openxmlformats.org/officeDocument/2006/relationships/image" Target="../media/image224.png"/><Relationship Id="rId4" Type="http://schemas.openxmlformats.org/officeDocument/2006/relationships/customXml" Target="../ink/ink1838.xml"/><Relationship Id="rId9" Type="http://schemas.openxmlformats.org/officeDocument/2006/relationships/image" Target="../media/image152.png"/><Relationship Id="rId180" Type="http://schemas.openxmlformats.org/officeDocument/2006/relationships/customXml" Target="../ink/ink1941.xml"/><Relationship Id="rId210" Type="http://schemas.openxmlformats.org/officeDocument/2006/relationships/customXml" Target="../ink/ink1956.xml"/><Relationship Id="rId215" Type="http://schemas.openxmlformats.org/officeDocument/2006/relationships/image" Target="../media/image239.png"/><Relationship Id="rId26" Type="http://schemas.openxmlformats.org/officeDocument/2006/relationships/customXml" Target="../ink/ink1849.xml"/><Relationship Id="rId231" Type="http://schemas.openxmlformats.org/officeDocument/2006/relationships/image" Target="../media/image247.png"/><Relationship Id="rId47" Type="http://schemas.openxmlformats.org/officeDocument/2006/relationships/image" Target="../media/image171.png"/><Relationship Id="rId68" Type="http://schemas.openxmlformats.org/officeDocument/2006/relationships/customXml" Target="../ink/ink1870.xml"/><Relationship Id="rId89" Type="http://schemas.openxmlformats.org/officeDocument/2006/relationships/image" Target="../media/image192.png"/><Relationship Id="rId112" Type="http://schemas.openxmlformats.org/officeDocument/2006/relationships/image" Target="../media/image201.png"/><Relationship Id="rId133" Type="http://schemas.openxmlformats.org/officeDocument/2006/relationships/customXml" Target="../ink/ink1910.xml"/><Relationship Id="rId154" Type="http://schemas.openxmlformats.org/officeDocument/2006/relationships/customXml" Target="../ink/ink1925.xml"/><Relationship Id="rId175" Type="http://schemas.openxmlformats.org/officeDocument/2006/relationships/image" Target="../media/image219.png"/><Relationship Id="rId196" Type="http://schemas.openxmlformats.org/officeDocument/2006/relationships/customXml" Target="../ink/ink1949.xml"/><Relationship Id="rId200" Type="http://schemas.openxmlformats.org/officeDocument/2006/relationships/customXml" Target="../ink/ink1951.xml"/><Relationship Id="rId16" Type="http://schemas.openxmlformats.org/officeDocument/2006/relationships/customXml" Target="../ink/ink1844.xml"/><Relationship Id="rId221" Type="http://schemas.openxmlformats.org/officeDocument/2006/relationships/image" Target="../media/image242.png"/><Relationship Id="rId37" Type="http://schemas.openxmlformats.org/officeDocument/2006/relationships/image" Target="../media/image166.png"/><Relationship Id="rId58" Type="http://schemas.openxmlformats.org/officeDocument/2006/relationships/customXml" Target="../ink/ink1865.xml"/><Relationship Id="rId79" Type="http://schemas.openxmlformats.org/officeDocument/2006/relationships/image" Target="../media/image187.png"/><Relationship Id="rId102" Type="http://schemas.openxmlformats.org/officeDocument/2006/relationships/customXml" Target="../ink/ink1888.xml"/><Relationship Id="rId123" Type="http://schemas.openxmlformats.org/officeDocument/2006/relationships/customXml" Target="../ink/ink1902.xml"/><Relationship Id="rId144" Type="http://schemas.openxmlformats.org/officeDocument/2006/relationships/customXml" Target="../ink/ink1916.xml"/><Relationship Id="rId90" Type="http://schemas.openxmlformats.org/officeDocument/2006/relationships/customXml" Target="../ink/ink1881.xml"/><Relationship Id="rId165" Type="http://schemas.openxmlformats.org/officeDocument/2006/relationships/customXml" Target="../ink/ink1932.xml"/><Relationship Id="rId186" Type="http://schemas.openxmlformats.org/officeDocument/2006/relationships/customXml" Target="../ink/ink1944.xml"/><Relationship Id="rId211" Type="http://schemas.openxmlformats.org/officeDocument/2006/relationships/image" Target="../media/image237.png"/><Relationship Id="rId232" Type="http://schemas.openxmlformats.org/officeDocument/2006/relationships/customXml" Target="../ink/ink1967.xml"/><Relationship Id="rId27" Type="http://schemas.openxmlformats.org/officeDocument/2006/relationships/image" Target="../media/image161.png"/><Relationship Id="rId48" Type="http://schemas.openxmlformats.org/officeDocument/2006/relationships/customXml" Target="../ink/ink1860.xml"/><Relationship Id="rId69" Type="http://schemas.openxmlformats.org/officeDocument/2006/relationships/image" Target="../media/image182.png"/><Relationship Id="rId113" Type="http://schemas.openxmlformats.org/officeDocument/2006/relationships/customXml" Target="../ink/ink1894.xml"/><Relationship Id="rId134" Type="http://schemas.openxmlformats.org/officeDocument/2006/relationships/image" Target="../media/image206.png"/><Relationship Id="rId80" Type="http://schemas.openxmlformats.org/officeDocument/2006/relationships/customXml" Target="../ink/ink1876.xml"/><Relationship Id="rId155" Type="http://schemas.openxmlformats.org/officeDocument/2006/relationships/image" Target="../media/image212.png"/><Relationship Id="rId176" Type="http://schemas.openxmlformats.org/officeDocument/2006/relationships/customXml" Target="../ink/ink1939.xml"/><Relationship Id="rId197" Type="http://schemas.openxmlformats.org/officeDocument/2006/relationships/image" Target="../media/image230.png"/><Relationship Id="rId201" Type="http://schemas.openxmlformats.org/officeDocument/2006/relationships/image" Target="../media/image232.png"/><Relationship Id="rId222" Type="http://schemas.openxmlformats.org/officeDocument/2006/relationships/customXml" Target="../ink/ink1962.xml"/><Relationship Id="rId17" Type="http://schemas.openxmlformats.org/officeDocument/2006/relationships/image" Target="../media/image156.png"/><Relationship Id="rId38" Type="http://schemas.openxmlformats.org/officeDocument/2006/relationships/customXml" Target="../ink/ink1855.xml"/><Relationship Id="rId59" Type="http://schemas.openxmlformats.org/officeDocument/2006/relationships/image" Target="../media/image177.png"/><Relationship Id="rId103" Type="http://schemas.openxmlformats.org/officeDocument/2006/relationships/customXml" Target="../ink/ink1889.xml"/><Relationship Id="rId124" Type="http://schemas.openxmlformats.org/officeDocument/2006/relationships/image" Target="../media/image204.png"/><Relationship Id="rId70" Type="http://schemas.openxmlformats.org/officeDocument/2006/relationships/customXml" Target="../ink/ink1871.xml"/><Relationship Id="rId91" Type="http://schemas.openxmlformats.org/officeDocument/2006/relationships/image" Target="../media/image193.png"/><Relationship Id="rId145" Type="http://schemas.openxmlformats.org/officeDocument/2006/relationships/customXml" Target="../ink/ink1917.xml"/><Relationship Id="rId166" Type="http://schemas.openxmlformats.org/officeDocument/2006/relationships/customXml" Target="../ink/ink1933.xml"/><Relationship Id="rId187" Type="http://schemas.openxmlformats.org/officeDocument/2006/relationships/image" Target="../media/image225.png"/><Relationship Id="rId1" Type="http://schemas.openxmlformats.org/officeDocument/2006/relationships/slideLayout" Target="../slideLayouts/slideLayout1.xml"/><Relationship Id="rId212" Type="http://schemas.openxmlformats.org/officeDocument/2006/relationships/customXml" Target="../ink/ink1957.xml"/><Relationship Id="rId233" Type="http://schemas.openxmlformats.org/officeDocument/2006/relationships/customXml" Target="../ink/ink1968.xml"/><Relationship Id="rId28" Type="http://schemas.openxmlformats.org/officeDocument/2006/relationships/customXml" Target="../ink/ink1850.xml"/><Relationship Id="rId49" Type="http://schemas.openxmlformats.org/officeDocument/2006/relationships/image" Target="../media/image172.png"/><Relationship Id="rId114" Type="http://schemas.openxmlformats.org/officeDocument/2006/relationships/image" Target="../media/image202.png"/><Relationship Id="rId60" Type="http://schemas.openxmlformats.org/officeDocument/2006/relationships/customXml" Target="../ink/ink1866.xml"/><Relationship Id="rId81" Type="http://schemas.openxmlformats.org/officeDocument/2006/relationships/image" Target="../media/image188.png"/><Relationship Id="rId135" Type="http://schemas.openxmlformats.org/officeDocument/2006/relationships/customXml" Target="../ink/ink1911.xml"/><Relationship Id="rId156" Type="http://schemas.openxmlformats.org/officeDocument/2006/relationships/customXml" Target="../ink/ink1926.xml"/><Relationship Id="rId177" Type="http://schemas.openxmlformats.org/officeDocument/2006/relationships/image" Target="../media/image220.png"/><Relationship Id="rId198" Type="http://schemas.openxmlformats.org/officeDocument/2006/relationships/customXml" Target="../ink/ink1950.xml"/><Relationship Id="rId202" Type="http://schemas.openxmlformats.org/officeDocument/2006/relationships/customXml" Target="../ink/ink1952.xml"/><Relationship Id="rId223" Type="http://schemas.openxmlformats.org/officeDocument/2006/relationships/image" Target="../media/image243.png"/><Relationship Id="rId18" Type="http://schemas.openxmlformats.org/officeDocument/2006/relationships/customXml" Target="../ink/ink1845.xml"/><Relationship Id="rId39" Type="http://schemas.openxmlformats.org/officeDocument/2006/relationships/image" Target="../media/image167.png"/><Relationship Id="rId50" Type="http://schemas.openxmlformats.org/officeDocument/2006/relationships/customXml" Target="../ink/ink1861.xml"/><Relationship Id="rId104" Type="http://schemas.openxmlformats.org/officeDocument/2006/relationships/image" Target="../media/image198.png"/><Relationship Id="rId125" Type="http://schemas.openxmlformats.org/officeDocument/2006/relationships/customXml" Target="../ink/ink1903.xml"/><Relationship Id="rId146" Type="http://schemas.openxmlformats.org/officeDocument/2006/relationships/customXml" Target="../ink/ink1918.xml"/><Relationship Id="rId167" Type="http://schemas.openxmlformats.org/officeDocument/2006/relationships/customXml" Target="../ink/ink1934.xml"/><Relationship Id="rId188" Type="http://schemas.openxmlformats.org/officeDocument/2006/relationships/customXml" Target="../ink/ink1945.xml"/><Relationship Id="rId71" Type="http://schemas.openxmlformats.org/officeDocument/2006/relationships/image" Target="../media/image183.png"/><Relationship Id="rId92" Type="http://schemas.openxmlformats.org/officeDocument/2006/relationships/customXml" Target="../ink/ink1882.xml"/><Relationship Id="rId213" Type="http://schemas.openxmlformats.org/officeDocument/2006/relationships/image" Target="../media/image238.png"/><Relationship Id="rId234" Type="http://schemas.openxmlformats.org/officeDocument/2006/relationships/customXml" Target="../ink/ink1969.xml"/><Relationship Id="rId2" Type="http://schemas.openxmlformats.org/officeDocument/2006/relationships/customXml" Target="../ink/ink1837.xml"/><Relationship Id="rId29" Type="http://schemas.openxmlformats.org/officeDocument/2006/relationships/image" Target="../media/image162.png"/><Relationship Id="rId40" Type="http://schemas.openxmlformats.org/officeDocument/2006/relationships/customXml" Target="../ink/ink1856.xml"/><Relationship Id="rId115" Type="http://schemas.openxmlformats.org/officeDocument/2006/relationships/customXml" Target="../ink/ink1895.xml"/><Relationship Id="rId136" Type="http://schemas.openxmlformats.org/officeDocument/2006/relationships/image" Target="../media/image207.png"/><Relationship Id="rId157" Type="http://schemas.openxmlformats.org/officeDocument/2006/relationships/customXml" Target="../ink/ink1927.xml"/><Relationship Id="rId178" Type="http://schemas.openxmlformats.org/officeDocument/2006/relationships/customXml" Target="../ink/ink1940.xml"/><Relationship Id="rId61" Type="http://schemas.openxmlformats.org/officeDocument/2006/relationships/image" Target="../media/image178.png"/><Relationship Id="rId82" Type="http://schemas.openxmlformats.org/officeDocument/2006/relationships/customXml" Target="../ink/ink1877.xml"/><Relationship Id="rId199" Type="http://schemas.openxmlformats.org/officeDocument/2006/relationships/image" Target="../media/image231.png"/><Relationship Id="rId203" Type="http://schemas.openxmlformats.org/officeDocument/2006/relationships/image" Target="../media/image233.png"/><Relationship Id="rId19" Type="http://schemas.openxmlformats.org/officeDocument/2006/relationships/image" Target="../media/image157.png"/><Relationship Id="rId224" Type="http://schemas.openxmlformats.org/officeDocument/2006/relationships/customXml" Target="../ink/ink1963.xml"/><Relationship Id="rId30" Type="http://schemas.openxmlformats.org/officeDocument/2006/relationships/customXml" Target="../ink/ink1851.xml"/><Relationship Id="rId105" Type="http://schemas.openxmlformats.org/officeDocument/2006/relationships/customXml" Target="../ink/ink1890.xml"/><Relationship Id="rId126" Type="http://schemas.openxmlformats.org/officeDocument/2006/relationships/customXml" Target="../ink/ink1904.xml"/><Relationship Id="rId147" Type="http://schemas.openxmlformats.org/officeDocument/2006/relationships/customXml" Target="../ink/ink1919.xml"/><Relationship Id="rId168" Type="http://schemas.openxmlformats.org/officeDocument/2006/relationships/image" Target="../media/image216.png"/><Relationship Id="rId51" Type="http://schemas.openxmlformats.org/officeDocument/2006/relationships/image" Target="../media/image173.png"/><Relationship Id="rId72" Type="http://schemas.openxmlformats.org/officeDocument/2006/relationships/customXml" Target="../ink/ink1872.xml"/><Relationship Id="rId93" Type="http://schemas.openxmlformats.org/officeDocument/2006/relationships/customXml" Target="../ink/ink1883.xml"/><Relationship Id="rId189" Type="http://schemas.openxmlformats.org/officeDocument/2006/relationships/image" Target="../media/image226.png"/><Relationship Id="rId3" Type="http://schemas.openxmlformats.org/officeDocument/2006/relationships/image" Target="../media/image150.png"/><Relationship Id="rId214" Type="http://schemas.openxmlformats.org/officeDocument/2006/relationships/customXml" Target="../ink/ink1958.xml"/><Relationship Id="rId235" Type="http://schemas.openxmlformats.org/officeDocument/2006/relationships/customXml" Target="../ink/ink1970.xml"/><Relationship Id="rId116" Type="http://schemas.openxmlformats.org/officeDocument/2006/relationships/customXml" Target="../ink/ink1896.xml"/><Relationship Id="rId137" Type="http://schemas.openxmlformats.org/officeDocument/2006/relationships/customXml" Target="../ink/ink1912.xml"/><Relationship Id="rId158" Type="http://schemas.openxmlformats.org/officeDocument/2006/relationships/customXml" Target="../ink/ink1928.xml"/></Relationships>
</file>

<file path=ppt/slides/_rels/slide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4.png"/><Relationship Id="rId21" Type="http://schemas.openxmlformats.org/officeDocument/2006/relationships/customXml" Target="../ink/ink1980.xml"/><Relationship Id="rId42" Type="http://schemas.openxmlformats.org/officeDocument/2006/relationships/image" Target="../media/image770.png"/><Relationship Id="rId47" Type="http://schemas.openxmlformats.org/officeDocument/2006/relationships/customXml" Target="../ink/ink1993.xml"/><Relationship Id="rId63" Type="http://schemas.openxmlformats.org/officeDocument/2006/relationships/image" Target="../media/image779.png"/><Relationship Id="rId68" Type="http://schemas.openxmlformats.org/officeDocument/2006/relationships/customXml" Target="../ink/ink2004.xml"/><Relationship Id="rId84" Type="http://schemas.openxmlformats.org/officeDocument/2006/relationships/customXml" Target="../ink/ink2012.xml"/><Relationship Id="rId89" Type="http://schemas.openxmlformats.org/officeDocument/2006/relationships/image" Target="../media/image792.png"/><Relationship Id="rId112" Type="http://schemas.openxmlformats.org/officeDocument/2006/relationships/customXml" Target="../ink/ink2026.xml"/><Relationship Id="rId16" Type="http://schemas.openxmlformats.org/officeDocument/2006/relationships/image" Target="../media/image3.png"/><Relationship Id="rId107" Type="http://schemas.openxmlformats.org/officeDocument/2006/relationships/image" Target="../media/image799.png"/><Relationship Id="rId11" Type="http://schemas.openxmlformats.org/officeDocument/2006/relationships/image" Target="../media/image757.png"/><Relationship Id="rId32" Type="http://schemas.openxmlformats.org/officeDocument/2006/relationships/image" Target="../media/image767.png"/><Relationship Id="rId37" Type="http://schemas.openxmlformats.org/officeDocument/2006/relationships/customXml" Target="../ink/ink1988.xml"/><Relationship Id="rId53" Type="http://schemas.openxmlformats.org/officeDocument/2006/relationships/image" Target="../media/image774.png"/><Relationship Id="rId58" Type="http://schemas.openxmlformats.org/officeDocument/2006/relationships/customXml" Target="../ink/ink1999.xml"/><Relationship Id="rId74" Type="http://schemas.openxmlformats.org/officeDocument/2006/relationships/customXml" Target="../ink/ink2007.xml"/><Relationship Id="rId79" Type="http://schemas.openxmlformats.org/officeDocument/2006/relationships/image" Target="../media/image787.png"/><Relationship Id="rId102" Type="http://schemas.openxmlformats.org/officeDocument/2006/relationships/customXml" Target="../ink/ink2021.xml"/><Relationship Id="rId123" Type="http://schemas.openxmlformats.org/officeDocument/2006/relationships/customXml" Target="../ink/ink2032.xml"/><Relationship Id="rId128" Type="http://schemas.openxmlformats.org/officeDocument/2006/relationships/customXml" Target="../ink/ink2035.xml"/><Relationship Id="rId5" Type="http://schemas.openxmlformats.org/officeDocument/2006/relationships/image" Target="../media/image754.png"/><Relationship Id="rId90" Type="http://schemas.openxmlformats.org/officeDocument/2006/relationships/customXml" Target="../ink/ink2015.xml"/><Relationship Id="rId95" Type="http://schemas.openxmlformats.org/officeDocument/2006/relationships/image" Target="../media/image19.svg"/><Relationship Id="rId22" Type="http://schemas.openxmlformats.org/officeDocument/2006/relationships/image" Target="../media/image762.png"/><Relationship Id="rId27" Type="http://schemas.openxmlformats.org/officeDocument/2006/relationships/customXml" Target="../ink/ink1983.xml"/><Relationship Id="rId43" Type="http://schemas.openxmlformats.org/officeDocument/2006/relationships/customXml" Target="../ink/ink1991.xml"/><Relationship Id="rId48" Type="http://schemas.openxmlformats.org/officeDocument/2006/relationships/customXml" Target="../ink/ink1994.xml"/><Relationship Id="rId64" Type="http://schemas.openxmlformats.org/officeDocument/2006/relationships/customXml" Target="../ink/ink2002.xml"/><Relationship Id="rId69" Type="http://schemas.openxmlformats.org/officeDocument/2006/relationships/image" Target="../media/image782.png"/><Relationship Id="rId113" Type="http://schemas.openxmlformats.org/officeDocument/2006/relationships/image" Target="../media/image802.png"/><Relationship Id="rId118" Type="http://schemas.openxmlformats.org/officeDocument/2006/relationships/customXml" Target="../ink/ink2029.xml"/><Relationship Id="rId80" Type="http://schemas.openxmlformats.org/officeDocument/2006/relationships/customXml" Target="../ink/ink2010.xml"/><Relationship Id="rId85" Type="http://schemas.openxmlformats.org/officeDocument/2006/relationships/image" Target="../media/image790.png"/><Relationship Id="rId12" Type="http://schemas.openxmlformats.org/officeDocument/2006/relationships/customXml" Target="../ink/ink1976.xml"/><Relationship Id="rId17" Type="http://schemas.openxmlformats.org/officeDocument/2006/relationships/customXml" Target="../ink/ink1978.xml"/><Relationship Id="rId33" Type="http://schemas.openxmlformats.org/officeDocument/2006/relationships/customXml" Target="../ink/ink1986.xml"/><Relationship Id="rId38" Type="http://schemas.openxmlformats.org/officeDocument/2006/relationships/image" Target="../media/image4.png"/><Relationship Id="rId59" Type="http://schemas.openxmlformats.org/officeDocument/2006/relationships/image" Target="../media/image777.png"/><Relationship Id="rId103" Type="http://schemas.openxmlformats.org/officeDocument/2006/relationships/image" Target="../media/image797.png"/><Relationship Id="rId108" Type="http://schemas.openxmlformats.org/officeDocument/2006/relationships/customXml" Target="../ink/ink2024.xml"/><Relationship Id="rId124" Type="http://schemas.openxmlformats.org/officeDocument/2006/relationships/customXml" Target="../ink/ink2033.xml"/><Relationship Id="rId129" Type="http://schemas.openxmlformats.org/officeDocument/2006/relationships/image" Target="../media/image809.png"/><Relationship Id="rId54" Type="http://schemas.openxmlformats.org/officeDocument/2006/relationships/customXml" Target="../ink/ink1997.xml"/><Relationship Id="rId70" Type="http://schemas.openxmlformats.org/officeDocument/2006/relationships/customXml" Target="../ink/ink2005.xml"/><Relationship Id="rId75" Type="http://schemas.openxmlformats.org/officeDocument/2006/relationships/image" Target="../media/image785.png"/><Relationship Id="rId91" Type="http://schemas.openxmlformats.org/officeDocument/2006/relationships/image" Target="../media/image2353.png"/><Relationship Id="rId96" Type="http://schemas.openxmlformats.org/officeDocument/2006/relationships/customXml" Target="../ink/ink2017.xml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1973.xml"/><Relationship Id="rId23" Type="http://schemas.openxmlformats.org/officeDocument/2006/relationships/customXml" Target="../ink/ink1981.xml"/><Relationship Id="rId28" Type="http://schemas.openxmlformats.org/officeDocument/2006/relationships/image" Target="../media/image765.png"/><Relationship Id="rId49" Type="http://schemas.openxmlformats.org/officeDocument/2006/relationships/image" Target="../media/image772.png"/><Relationship Id="rId114" Type="http://schemas.openxmlformats.org/officeDocument/2006/relationships/customXml" Target="../ink/ink2027.xml"/><Relationship Id="rId119" Type="http://schemas.openxmlformats.org/officeDocument/2006/relationships/image" Target="../media/image805.png"/><Relationship Id="rId44" Type="http://schemas.openxmlformats.org/officeDocument/2006/relationships/image" Target="../media/image771.png"/><Relationship Id="rId60" Type="http://schemas.openxmlformats.org/officeDocument/2006/relationships/customXml" Target="../ink/ink2000.xml"/><Relationship Id="rId65" Type="http://schemas.openxmlformats.org/officeDocument/2006/relationships/image" Target="../media/image780.png"/><Relationship Id="rId81" Type="http://schemas.openxmlformats.org/officeDocument/2006/relationships/image" Target="../media/image788.png"/><Relationship Id="rId86" Type="http://schemas.openxmlformats.org/officeDocument/2006/relationships/customXml" Target="../ink/ink2013.xml"/><Relationship Id="rId13" Type="http://schemas.openxmlformats.org/officeDocument/2006/relationships/image" Target="../media/image758.png"/><Relationship Id="rId18" Type="http://schemas.openxmlformats.org/officeDocument/2006/relationships/image" Target="../media/image760.png"/><Relationship Id="rId39" Type="http://schemas.openxmlformats.org/officeDocument/2006/relationships/customXml" Target="../ink/ink1989.xml"/><Relationship Id="rId109" Type="http://schemas.openxmlformats.org/officeDocument/2006/relationships/image" Target="../media/image800.png"/><Relationship Id="rId34" Type="http://schemas.openxmlformats.org/officeDocument/2006/relationships/image" Target="../media/image768.png"/><Relationship Id="rId50" Type="http://schemas.openxmlformats.org/officeDocument/2006/relationships/customXml" Target="../ink/ink1995.xml"/><Relationship Id="rId55" Type="http://schemas.openxmlformats.org/officeDocument/2006/relationships/image" Target="../media/image775.png"/><Relationship Id="rId76" Type="http://schemas.openxmlformats.org/officeDocument/2006/relationships/customXml" Target="../ink/ink2008.xml"/><Relationship Id="rId97" Type="http://schemas.openxmlformats.org/officeDocument/2006/relationships/customXml" Target="../ink/ink2018.xml"/><Relationship Id="rId104" Type="http://schemas.openxmlformats.org/officeDocument/2006/relationships/customXml" Target="../ink/ink2022.xml"/><Relationship Id="rId120" Type="http://schemas.openxmlformats.org/officeDocument/2006/relationships/customXml" Target="../ink/ink2030.xml"/><Relationship Id="rId125" Type="http://schemas.openxmlformats.org/officeDocument/2006/relationships/image" Target="../media/image807.png"/><Relationship Id="rId7" Type="http://schemas.openxmlformats.org/officeDocument/2006/relationships/image" Target="../media/image755.png"/><Relationship Id="rId71" Type="http://schemas.openxmlformats.org/officeDocument/2006/relationships/image" Target="../media/image783.png"/><Relationship Id="rId92" Type="http://schemas.openxmlformats.org/officeDocument/2006/relationships/customXml" Target="../ink/ink2016.xml"/><Relationship Id="rId2" Type="http://schemas.openxmlformats.org/officeDocument/2006/relationships/customXml" Target="../ink/ink1971.xml"/><Relationship Id="rId29" Type="http://schemas.openxmlformats.org/officeDocument/2006/relationships/customXml" Target="../ink/ink1984.xml"/><Relationship Id="rId24" Type="http://schemas.openxmlformats.org/officeDocument/2006/relationships/image" Target="../media/image763.png"/><Relationship Id="rId40" Type="http://schemas.openxmlformats.org/officeDocument/2006/relationships/image" Target="../media/image724.png"/><Relationship Id="rId45" Type="http://schemas.openxmlformats.org/officeDocument/2006/relationships/customXml" Target="../ink/ink1992.xml"/><Relationship Id="rId66" Type="http://schemas.openxmlformats.org/officeDocument/2006/relationships/customXml" Target="../ink/ink2003.xml"/><Relationship Id="rId87" Type="http://schemas.openxmlformats.org/officeDocument/2006/relationships/image" Target="../media/image791.png"/><Relationship Id="rId110" Type="http://schemas.openxmlformats.org/officeDocument/2006/relationships/customXml" Target="../ink/ink2025.xml"/><Relationship Id="rId115" Type="http://schemas.openxmlformats.org/officeDocument/2006/relationships/image" Target="../media/image803.png"/><Relationship Id="rId61" Type="http://schemas.openxmlformats.org/officeDocument/2006/relationships/image" Target="../media/image778.png"/><Relationship Id="rId82" Type="http://schemas.openxmlformats.org/officeDocument/2006/relationships/customXml" Target="../ink/ink2011.xml"/><Relationship Id="rId19" Type="http://schemas.openxmlformats.org/officeDocument/2006/relationships/customXml" Target="../ink/ink1979.xml"/><Relationship Id="rId14" Type="http://schemas.openxmlformats.org/officeDocument/2006/relationships/customXml" Target="../ink/ink1977.xml"/><Relationship Id="rId30" Type="http://schemas.openxmlformats.org/officeDocument/2006/relationships/image" Target="../media/image766.png"/><Relationship Id="rId35" Type="http://schemas.openxmlformats.org/officeDocument/2006/relationships/customXml" Target="../ink/ink1987.xml"/><Relationship Id="rId56" Type="http://schemas.openxmlformats.org/officeDocument/2006/relationships/customXml" Target="../ink/ink1998.xml"/><Relationship Id="rId77" Type="http://schemas.openxmlformats.org/officeDocument/2006/relationships/image" Target="../media/image786.png"/><Relationship Id="rId100" Type="http://schemas.openxmlformats.org/officeDocument/2006/relationships/customXml" Target="../ink/ink2020.xml"/><Relationship Id="rId105" Type="http://schemas.openxmlformats.org/officeDocument/2006/relationships/image" Target="../media/image798.png"/><Relationship Id="rId126" Type="http://schemas.openxmlformats.org/officeDocument/2006/relationships/customXml" Target="../ink/ink2034.xml"/><Relationship Id="rId8" Type="http://schemas.openxmlformats.org/officeDocument/2006/relationships/customXml" Target="../ink/ink1974.xml"/><Relationship Id="rId51" Type="http://schemas.openxmlformats.org/officeDocument/2006/relationships/image" Target="../media/image773.png"/><Relationship Id="rId72" Type="http://schemas.openxmlformats.org/officeDocument/2006/relationships/customXml" Target="../ink/ink2006.xml"/><Relationship Id="rId93" Type="http://schemas.openxmlformats.org/officeDocument/2006/relationships/image" Target="../media/image249.png"/><Relationship Id="rId98" Type="http://schemas.openxmlformats.org/officeDocument/2006/relationships/customXml" Target="../ink/ink2019.xml"/><Relationship Id="rId121" Type="http://schemas.openxmlformats.org/officeDocument/2006/relationships/image" Target="../media/image806.png"/><Relationship Id="rId3" Type="http://schemas.openxmlformats.org/officeDocument/2006/relationships/image" Target="../media/image753.png"/><Relationship Id="rId25" Type="http://schemas.openxmlformats.org/officeDocument/2006/relationships/customXml" Target="../ink/ink1982.xml"/><Relationship Id="rId46" Type="http://schemas.openxmlformats.org/officeDocument/2006/relationships/image" Target="NULL"/><Relationship Id="rId67" Type="http://schemas.openxmlformats.org/officeDocument/2006/relationships/image" Target="../media/image781.png"/><Relationship Id="rId116" Type="http://schemas.openxmlformats.org/officeDocument/2006/relationships/customXml" Target="../ink/ink2028.xml"/><Relationship Id="rId20" Type="http://schemas.openxmlformats.org/officeDocument/2006/relationships/image" Target="../media/image761.png"/><Relationship Id="rId41" Type="http://schemas.openxmlformats.org/officeDocument/2006/relationships/customXml" Target="../ink/ink1990.xml"/><Relationship Id="rId62" Type="http://schemas.openxmlformats.org/officeDocument/2006/relationships/customXml" Target="../ink/ink2001.xml"/><Relationship Id="rId83" Type="http://schemas.openxmlformats.org/officeDocument/2006/relationships/image" Target="../media/image789.png"/><Relationship Id="rId88" Type="http://schemas.openxmlformats.org/officeDocument/2006/relationships/customXml" Target="../ink/ink2014.xml"/><Relationship Id="rId111" Type="http://schemas.openxmlformats.org/officeDocument/2006/relationships/image" Target="../media/image801.png"/><Relationship Id="rId15" Type="http://schemas.openxmlformats.org/officeDocument/2006/relationships/image" Target="../media/image759.png"/><Relationship Id="rId36" Type="http://schemas.openxmlformats.org/officeDocument/2006/relationships/image" Target="../media/image769.png"/><Relationship Id="rId57" Type="http://schemas.openxmlformats.org/officeDocument/2006/relationships/image" Target="../media/image776.png"/><Relationship Id="rId106" Type="http://schemas.openxmlformats.org/officeDocument/2006/relationships/customXml" Target="../ink/ink2023.xml"/><Relationship Id="rId127" Type="http://schemas.openxmlformats.org/officeDocument/2006/relationships/image" Target="../media/image808.png"/><Relationship Id="rId10" Type="http://schemas.openxmlformats.org/officeDocument/2006/relationships/customXml" Target="../ink/ink1975.xml"/><Relationship Id="rId31" Type="http://schemas.openxmlformats.org/officeDocument/2006/relationships/customXml" Target="../ink/ink1985.xml"/><Relationship Id="rId52" Type="http://schemas.openxmlformats.org/officeDocument/2006/relationships/customXml" Target="../ink/ink1996.xml"/><Relationship Id="rId73" Type="http://schemas.openxmlformats.org/officeDocument/2006/relationships/image" Target="../media/image784.png"/><Relationship Id="rId78" Type="http://schemas.openxmlformats.org/officeDocument/2006/relationships/customXml" Target="../ink/ink2009.xml"/><Relationship Id="rId94" Type="http://schemas.openxmlformats.org/officeDocument/2006/relationships/image" Target="../media/image18.png"/><Relationship Id="rId99" Type="http://schemas.openxmlformats.org/officeDocument/2006/relationships/image" Target="../media/image795.png"/><Relationship Id="rId101" Type="http://schemas.openxmlformats.org/officeDocument/2006/relationships/image" Target="../media/image796.png"/><Relationship Id="rId122" Type="http://schemas.openxmlformats.org/officeDocument/2006/relationships/customXml" Target="../ink/ink2031.xml"/><Relationship Id="rId4" Type="http://schemas.openxmlformats.org/officeDocument/2006/relationships/customXml" Target="../ink/ink1972.xml"/><Relationship Id="rId9" Type="http://schemas.openxmlformats.org/officeDocument/2006/relationships/image" Target="../media/image756.png"/><Relationship Id="rId26" Type="http://schemas.openxmlformats.org/officeDocument/2006/relationships/image" Target="../media/image764.png"/></Relationships>
</file>

<file path=ppt/slides/_rels/slide9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293.png"/><Relationship Id="rId21" Type="http://schemas.openxmlformats.org/officeDocument/2006/relationships/customXml" Target="../ink/ink2045.xml"/><Relationship Id="rId42" Type="http://schemas.openxmlformats.org/officeDocument/2006/relationships/image" Target="../media/image2296.png"/><Relationship Id="rId47" Type="http://schemas.openxmlformats.org/officeDocument/2006/relationships/customXml" Target="../ink/ink2059.xml"/><Relationship Id="rId63" Type="http://schemas.openxmlformats.org/officeDocument/2006/relationships/customXml" Target="../ink/ink2067.xml"/><Relationship Id="rId68" Type="http://schemas.openxmlformats.org/officeDocument/2006/relationships/image" Target="../media/image2313.png"/><Relationship Id="rId84" Type="http://schemas.openxmlformats.org/officeDocument/2006/relationships/image" Target="../media/image2322.png"/><Relationship Id="rId89" Type="http://schemas.openxmlformats.org/officeDocument/2006/relationships/customXml" Target="../ink/ink2080.xml"/><Relationship Id="rId16" Type="http://schemas.openxmlformats.org/officeDocument/2006/relationships/image" Target="../media/image2292.png"/><Relationship Id="rId107" Type="http://schemas.openxmlformats.org/officeDocument/2006/relationships/customXml" Target="../ink/ink2091.xml"/><Relationship Id="rId11" Type="http://schemas.openxmlformats.org/officeDocument/2006/relationships/customXml" Target="../ink/ink2040.xml"/><Relationship Id="rId32" Type="http://schemas.openxmlformats.org/officeDocument/2006/relationships/customXml" Target="../ink/ink2051.xml"/><Relationship Id="rId37" Type="http://schemas.openxmlformats.org/officeDocument/2006/relationships/image" Target="../media/image2294.png"/><Relationship Id="rId53" Type="http://schemas.openxmlformats.org/officeDocument/2006/relationships/customXml" Target="../ink/ink2062.xml"/><Relationship Id="rId58" Type="http://schemas.openxmlformats.org/officeDocument/2006/relationships/image" Target="../media/image2305.png"/><Relationship Id="rId74" Type="http://schemas.openxmlformats.org/officeDocument/2006/relationships/image" Target="../media/image2316.png"/><Relationship Id="rId79" Type="http://schemas.openxmlformats.org/officeDocument/2006/relationships/customXml" Target="../ink/ink2075.xml"/><Relationship Id="rId102" Type="http://schemas.openxmlformats.org/officeDocument/2006/relationships/image" Target="../media/image32300.png"/><Relationship Id="rId5" Type="http://schemas.openxmlformats.org/officeDocument/2006/relationships/image" Target="../media/image2286.png"/><Relationship Id="rId90" Type="http://schemas.openxmlformats.org/officeDocument/2006/relationships/image" Target="../media/image2325.png"/><Relationship Id="rId95" Type="http://schemas.openxmlformats.org/officeDocument/2006/relationships/customXml" Target="../ink/ink2084.xml"/><Relationship Id="rId22" Type="http://schemas.openxmlformats.org/officeDocument/2006/relationships/image" Target="../media/image2099.png"/><Relationship Id="rId27" Type="http://schemas.openxmlformats.org/officeDocument/2006/relationships/customXml" Target="../ink/ink2048.xml"/><Relationship Id="rId43" Type="http://schemas.openxmlformats.org/officeDocument/2006/relationships/customXml" Target="../ink/ink2057.xml"/><Relationship Id="rId48" Type="http://schemas.openxmlformats.org/officeDocument/2006/relationships/image" Target="../media/image2299.png"/><Relationship Id="rId64" Type="http://schemas.openxmlformats.org/officeDocument/2006/relationships/image" Target="../media/image2308.png"/><Relationship Id="rId69" Type="http://schemas.openxmlformats.org/officeDocument/2006/relationships/customXml" Target="../ink/ink2070.xml"/><Relationship Id="rId80" Type="http://schemas.openxmlformats.org/officeDocument/2006/relationships/image" Target="../media/image2319.png"/><Relationship Id="rId85" Type="http://schemas.openxmlformats.org/officeDocument/2006/relationships/customXml" Target="../ink/ink2078.xml"/><Relationship Id="rId12" Type="http://schemas.openxmlformats.org/officeDocument/2006/relationships/image" Target="../media/image2289.png"/><Relationship Id="rId17" Type="http://schemas.openxmlformats.org/officeDocument/2006/relationships/customXml" Target="../ink/ink2043.xml"/><Relationship Id="rId33" Type="http://schemas.openxmlformats.org/officeDocument/2006/relationships/image" Target="../media/image2104.png"/><Relationship Id="rId38" Type="http://schemas.openxmlformats.org/officeDocument/2006/relationships/customXml" Target="../ink/ink2054.xml"/><Relationship Id="rId59" Type="http://schemas.openxmlformats.org/officeDocument/2006/relationships/customXml" Target="../ink/ink2065.xml"/><Relationship Id="rId103" Type="http://schemas.openxmlformats.org/officeDocument/2006/relationships/customXml" Target="../ink/ink2088.xml"/><Relationship Id="rId108" Type="http://schemas.openxmlformats.org/officeDocument/2006/relationships/customXml" Target="../ink/ink2092.xml"/><Relationship Id="rId20" Type="http://schemas.openxmlformats.org/officeDocument/2006/relationships/image" Target="../media/image2098.png"/><Relationship Id="rId41" Type="http://schemas.openxmlformats.org/officeDocument/2006/relationships/customXml" Target="../ink/ink2056.xml"/><Relationship Id="rId54" Type="http://schemas.openxmlformats.org/officeDocument/2006/relationships/image" Target="../media/image2303.png"/><Relationship Id="rId62" Type="http://schemas.openxmlformats.org/officeDocument/2006/relationships/image" Target="../media/image2307.png"/><Relationship Id="rId70" Type="http://schemas.openxmlformats.org/officeDocument/2006/relationships/image" Target="../media/image2314.png"/><Relationship Id="rId75" Type="http://schemas.openxmlformats.org/officeDocument/2006/relationships/customXml" Target="../ink/ink2073.xml"/><Relationship Id="rId83" Type="http://schemas.openxmlformats.org/officeDocument/2006/relationships/customXml" Target="../ink/ink2077.xml"/><Relationship Id="rId88" Type="http://schemas.openxmlformats.org/officeDocument/2006/relationships/image" Target="../media/image2324.png"/><Relationship Id="rId91" Type="http://schemas.openxmlformats.org/officeDocument/2006/relationships/customXml" Target="../ink/ink2081.xml"/><Relationship Id="rId96" Type="http://schemas.openxmlformats.org/officeDocument/2006/relationships/customXml" Target="../ink/ink2085.xml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2038.xml"/><Relationship Id="rId15" Type="http://schemas.openxmlformats.org/officeDocument/2006/relationships/customXml" Target="../ink/ink2042.xml"/><Relationship Id="rId23" Type="http://schemas.openxmlformats.org/officeDocument/2006/relationships/customXml" Target="../ink/ink2046.xml"/><Relationship Id="rId28" Type="http://schemas.openxmlformats.org/officeDocument/2006/relationships/customXml" Target="../ink/ink2049.xml"/><Relationship Id="rId36" Type="http://schemas.openxmlformats.org/officeDocument/2006/relationships/customXml" Target="../ink/ink2053.xml"/><Relationship Id="rId49" Type="http://schemas.openxmlformats.org/officeDocument/2006/relationships/customXml" Target="../ink/ink2060.xml"/><Relationship Id="rId57" Type="http://schemas.openxmlformats.org/officeDocument/2006/relationships/customXml" Target="../ink/ink2064.xml"/><Relationship Id="rId106" Type="http://schemas.openxmlformats.org/officeDocument/2006/relationships/customXml" Target="../ink/ink2090.xml"/><Relationship Id="rId10" Type="http://schemas.openxmlformats.org/officeDocument/2006/relationships/image" Target="../media/image2288.png"/><Relationship Id="rId31" Type="http://schemas.openxmlformats.org/officeDocument/2006/relationships/image" Target="../media/image2103.png"/><Relationship Id="rId44" Type="http://schemas.openxmlformats.org/officeDocument/2006/relationships/image" Target="../media/image2297.png"/><Relationship Id="rId52" Type="http://schemas.openxmlformats.org/officeDocument/2006/relationships/image" Target="../media/image2302.png"/><Relationship Id="rId60" Type="http://schemas.openxmlformats.org/officeDocument/2006/relationships/image" Target="../media/image2306.png"/><Relationship Id="rId65" Type="http://schemas.openxmlformats.org/officeDocument/2006/relationships/customXml" Target="../ink/ink2068.xml"/><Relationship Id="rId73" Type="http://schemas.openxmlformats.org/officeDocument/2006/relationships/customXml" Target="../ink/ink2072.xml"/><Relationship Id="rId78" Type="http://schemas.openxmlformats.org/officeDocument/2006/relationships/image" Target="../media/image2318.png"/><Relationship Id="rId81" Type="http://schemas.openxmlformats.org/officeDocument/2006/relationships/customXml" Target="../ink/ink2076.xml"/><Relationship Id="rId86" Type="http://schemas.openxmlformats.org/officeDocument/2006/relationships/image" Target="../media/image2323.png"/><Relationship Id="rId94" Type="http://schemas.openxmlformats.org/officeDocument/2006/relationships/customXml" Target="../ink/ink2083.xml"/><Relationship Id="rId101" Type="http://schemas.openxmlformats.org/officeDocument/2006/relationships/customXml" Target="../ink/ink2087.xml"/><Relationship Id="rId4" Type="http://schemas.openxmlformats.org/officeDocument/2006/relationships/customXml" Target="../ink/ink2037.xml"/><Relationship Id="rId9" Type="http://schemas.openxmlformats.org/officeDocument/2006/relationships/customXml" Target="../ink/ink2039.xml"/><Relationship Id="rId13" Type="http://schemas.openxmlformats.org/officeDocument/2006/relationships/customXml" Target="../ink/ink2041.xml"/><Relationship Id="rId18" Type="http://schemas.openxmlformats.org/officeDocument/2006/relationships/image" Target="../media/image2097.png"/><Relationship Id="rId39" Type="http://schemas.openxmlformats.org/officeDocument/2006/relationships/customXml" Target="../ink/ink2055.xml"/><Relationship Id="rId109" Type="http://schemas.openxmlformats.org/officeDocument/2006/relationships/customXml" Target="../ink/ink2093.xml"/><Relationship Id="rId34" Type="http://schemas.openxmlformats.org/officeDocument/2006/relationships/customXml" Target="../ink/ink2052.xml"/><Relationship Id="rId50" Type="http://schemas.openxmlformats.org/officeDocument/2006/relationships/image" Target="../media/image2301.png"/><Relationship Id="rId55" Type="http://schemas.openxmlformats.org/officeDocument/2006/relationships/customXml" Target="../ink/ink2063.xml"/><Relationship Id="rId76" Type="http://schemas.openxmlformats.org/officeDocument/2006/relationships/image" Target="../media/image2317.png"/><Relationship Id="rId97" Type="http://schemas.openxmlformats.org/officeDocument/2006/relationships/customXml" Target="../ink/ink2086.xml"/><Relationship Id="rId104" Type="http://schemas.openxmlformats.org/officeDocument/2006/relationships/image" Target="../media/image35010.png"/><Relationship Id="rId7" Type="http://schemas.openxmlformats.org/officeDocument/2006/relationships/image" Target="../media/image2287.png"/><Relationship Id="rId71" Type="http://schemas.openxmlformats.org/officeDocument/2006/relationships/customXml" Target="../ink/ink2071.xml"/><Relationship Id="rId92" Type="http://schemas.openxmlformats.org/officeDocument/2006/relationships/image" Target="../media/image2326.png"/><Relationship Id="rId2" Type="http://schemas.openxmlformats.org/officeDocument/2006/relationships/customXml" Target="../ink/ink2036.xml"/><Relationship Id="rId29" Type="http://schemas.openxmlformats.org/officeDocument/2006/relationships/image" Target="../media/image4.png"/><Relationship Id="rId24" Type="http://schemas.openxmlformats.org/officeDocument/2006/relationships/image" Target="../media/image2102.png"/><Relationship Id="rId40" Type="http://schemas.openxmlformats.org/officeDocument/2006/relationships/image" Target="../media/image2295.png"/><Relationship Id="rId45" Type="http://schemas.openxmlformats.org/officeDocument/2006/relationships/customXml" Target="../ink/ink2058.xml"/><Relationship Id="rId66" Type="http://schemas.openxmlformats.org/officeDocument/2006/relationships/image" Target="../media/image2309.png"/><Relationship Id="rId87" Type="http://schemas.openxmlformats.org/officeDocument/2006/relationships/customXml" Target="../ink/ink2079.xml"/><Relationship Id="rId61" Type="http://schemas.openxmlformats.org/officeDocument/2006/relationships/customXml" Target="../ink/ink2066.xml"/><Relationship Id="rId82" Type="http://schemas.openxmlformats.org/officeDocument/2006/relationships/image" Target="../media/image2321.png"/><Relationship Id="rId19" Type="http://schemas.openxmlformats.org/officeDocument/2006/relationships/customXml" Target="../ink/ink2044.xml"/><Relationship Id="rId14" Type="http://schemas.openxmlformats.org/officeDocument/2006/relationships/image" Target="../media/image2291.png"/><Relationship Id="rId30" Type="http://schemas.openxmlformats.org/officeDocument/2006/relationships/customXml" Target="../ink/ink2050.xml"/><Relationship Id="rId35" Type="http://schemas.openxmlformats.org/officeDocument/2006/relationships/image" Target="../media/image2044.png"/><Relationship Id="rId56" Type="http://schemas.openxmlformats.org/officeDocument/2006/relationships/image" Target="../media/image2304.png"/><Relationship Id="rId77" Type="http://schemas.openxmlformats.org/officeDocument/2006/relationships/customXml" Target="../ink/ink2074.xml"/><Relationship Id="rId100" Type="http://schemas.openxmlformats.org/officeDocument/2006/relationships/image" Target="../media/image34910.png"/><Relationship Id="rId105" Type="http://schemas.openxmlformats.org/officeDocument/2006/relationships/customXml" Target="../ink/ink2089.xml"/><Relationship Id="rId8" Type="http://schemas.openxmlformats.org/officeDocument/2006/relationships/image" Target="../media/image3.png"/><Relationship Id="rId51" Type="http://schemas.openxmlformats.org/officeDocument/2006/relationships/customXml" Target="../ink/ink2061.xml"/><Relationship Id="rId72" Type="http://schemas.openxmlformats.org/officeDocument/2006/relationships/image" Target="../media/image2315.png"/><Relationship Id="rId93" Type="http://schemas.openxmlformats.org/officeDocument/2006/relationships/customXml" Target="../ink/ink2082.xml"/><Relationship Id="rId3" Type="http://schemas.openxmlformats.org/officeDocument/2006/relationships/image" Target="../media/image2085.png"/><Relationship Id="rId25" Type="http://schemas.openxmlformats.org/officeDocument/2006/relationships/customXml" Target="../ink/ink2047.xml"/><Relationship Id="rId46" Type="http://schemas.openxmlformats.org/officeDocument/2006/relationships/image" Target="../media/image2298.png"/><Relationship Id="rId67" Type="http://schemas.openxmlformats.org/officeDocument/2006/relationships/customXml" Target="../ink/ink206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670DBD5-770C-4383-9F54-5B86E86BD5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10277" y="0"/>
            <a:ext cx="9771446" cy="6858000"/>
          </a:xfrm>
          <a:custGeom>
            <a:avLst/>
            <a:gdLst>
              <a:gd name="connsiteX0" fmla="*/ 1422188 w 9771446"/>
              <a:gd name="connsiteY0" fmla="*/ 0 h 6858000"/>
              <a:gd name="connsiteX1" fmla="*/ 8349258 w 9771446"/>
              <a:gd name="connsiteY1" fmla="*/ 0 h 6858000"/>
              <a:gd name="connsiteX2" fmla="*/ 8502224 w 9771446"/>
              <a:gd name="connsiteY2" fmla="*/ 159673 h 6858000"/>
              <a:gd name="connsiteX3" fmla="*/ 9771446 w 9771446"/>
              <a:gd name="connsiteY3" fmla="*/ 3429001 h 6858000"/>
              <a:gd name="connsiteX4" fmla="*/ 8502224 w 9771446"/>
              <a:gd name="connsiteY4" fmla="*/ 6698330 h 6858000"/>
              <a:gd name="connsiteX5" fmla="*/ 8349260 w 9771446"/>
              <a:gd name="connsiteY5" fmla="*/ 6858000 h 6858000"/>
              <a:gd name="connsiteX6" fmla="*/ 1422186 w 9771446"/>
              <a:gd name="connsiteY6" fmla="*/ 6858000 h 6858000"/>
              <a:gd name="connsiteX7" fmla="*/ 1269223 w 9771446"/>
              <a:gd name="connsiteY7" fmla="*/ 6698330 h 6858000"/>
              <a:gd name="connsiteX8" fmla="*/ 0 w 9771446"/>
              <a:gd name="connsiteY8" fmla="*/ 3429001 h 6858000"/>
              <a:gd name="connsiteX9" fmla="*/ 1269223 w 9771446"/>
              <a:gd name="connsiteY9" fmla="*/ 15967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771446" h="6858000">
                <a:moveTo>
                  <a:pt x="1422188" y="0"/>
                </a:moveTo>
                <a:lnTo>
                  <a:pt x="8349258" y="0"/>
                </a:lnTo>
                <a:lnTo>
                  <a:pt x="8502224" y="159673"/>
                </a:lnTo>
                <a:cubicBezTo>
                  <a:pt x="9290813" y="1023162"/>
                  <a:pt x="9771446" y="2170221"/>
                  <a:pt x="9771446" y="3429001"/>
                </a:cubicBezTo>
                <a:cubicBezTo>
                  <a:pt x="9771446" y="4687781"/>
                  <a:pt x="9290813" y="5834840"/>
                  <a:pt x="8502224" y="6698330"/>
                </a:cubicBezTo>
                <a:lnTo>
                  <a:pt x="8349260" y="6858000"/>
                </a:lnTo>
                <a:lnTo>
                  <a:pt x="1422186" y="6858000"/>
                </a:lnTo>
                <a:lnTo>
                  <a:pt x="1269223" y="6698330"/>
                </a:lnTo>
                <a:cubicBezTo>
                  <a:pt x="480633" y="5834840"/>
                  <a:pt x="0" y="4687781"/>
                  <a:pt x="0" y="3429001"/>
                </a:cubicBezTo>
                <a:cubicBezTo>
                  <a:pt x="0" y="2170221"/>
                  <a:pt x="480633" y="1023162"/>
                  <a:pt x="1269223" y="159673"/>
                </a:cubicBezTo>
                <a:close/>
              </a:path>
            </a:pathLst>
          </a:custGeom>
          <a:solidFill>
            <a:schemeClr val="bg1">
              <a:lumMod val="85000"/>
              <a:alpha val="6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9" name="Billede 8" descr="Et billede, der indeholder tekst, person, poserer&#10;&#10;Automatisk genereret beskrivelse">
            <a:extLst>
              <a:ext uri="{FF2B5EF4-FFF2-40B4-BE49-F238E27FC236}">
                <a16:creationId xmlns:a16="http://schemas.microsoft.com/office/drawing/2014/main" id="{541D2291-E42C-4DB1-AB65-D20546B8AA5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66" r="1473" b="5079"/>
          <a:stretch/>
        </p:blipFill>
        <p:spPr>
          <a:xfrm>
            <a:off x="245884" y="457200"/>
            <a:ext cx="11700232" cy="6052457"/>
          </a:xfrm>
          <a:custGeom>
            <a:avLst/>
            <a:gdLst/>
            <a:ahLst/>
            <a:cxnLst/>
            <a:rect l="l" t="t" r="r" b="b"/>
            <a:pathLst>
              <a:path w="9270806" h="6858000">
                <a:moveTo>
                  <a:pt x="1503712" y="0"/>
                </a:moveTo>
                <a:lnTo>
                  <a:pt x="7767094" y="0"/>
                </a:lnTo>
                <a:lnTo>
                  <a:pt x="7913128" y="139721"/>
                </a:lnTo>
                <a:cubicBezTo>
                  <a:pt x="8751971" y="981521"/>
                  <a:pt x="9270806" y="2144457"/>
                  <a:pt x="9270806" y="3429000"/>
                </a:cubicBezTo>
                <a:cubicBezTo>
                  <a:pt x="9270806" y="4713544"/>
                  <a:pt x="8751971" y="5876479"/>
                  <a:pt x="7913128" y="6718279"/>
                </a:cubicBezTo>
                <a:lnTo>
                  <a:pt x="7767094" y="6858000"/>
                </a:lnTo>
                <a:lnTo>
                  <a:pt x="1503712" y="6858000"/>
                </a:lnTo>
                <a:lnTo>
                  <a:pt x="1357679" y="6718279"/>
                </a:lnTo>
                <a:cubicBezTo>
                  <a:pt x="518835" y="5876479"/>
                  <a:pt x="0" y="4713544"/>
                  <a:pt x="0" y="3429000"/>
                </a:cubicBezTo>
                <a:cubicBezTo>
                  <a:pt x="0" y="2144457"/>
                  <a:pt x="518835" y="981521"/>
                  <a:pt x="1357679" y="139721"/>
                </a:cubicBezTo>
                <a:close/>
              </a:path>
            </a:pathLst>
          </a:custGeom>
        </p:spPr>
      </p:pic>
      <p:sp>
        <p:nvSpPr>
          <p:cNvPr id="10" name="Tekstfelt 9">
            <a:extLst>
              <a:ext uri="{FF2B5EF4-FFF2-40B4-BE49-F238E27FC236}">
                <a16:creationId xmlns:a16="http://schemas.microsoft.com/office/drawing/2014/main" id="{727DD6E5-0635-41F0-A74F-F4B372DD06E5}"/>
              </a:ext>
            </a:extLst>
          </p:cNvPr>
          <p:cNvSpPr txBox="1"/>
          <p:nvPr/>
        </p:nvSpPr>
        <p:spPr>
          <a:xfrm>
            <a:off x="1910187" y="541232"/>
            <a:ext cx="488572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4800" dirty="0">
                <a:solidFill>
                  <a:schemeClr val="bg1"/>
                </a:solidFill>
              </a:rPr>
              <a:t>O Sense®</a:t>
            </a:r>
          </a:p>
          <a:p>
            <a:r>
              <a:rPr lang="da-DK" sz="4800" dirty="0" err="1">
                <a:solidFill>
                  <a:schemeClr val="bg1"/>
                </a:solidFill>
              </a:rPr>
              <a:t>makes</a:t>
            </a:r>
            <a:r>
              <a:rPr lang="da-DK" sz="4800" dirty="0">
                <a:solidFill>
                  <a:schemeClr val="bg1"/>
                </a:solidFill>
              </a:rPr>
              <a:t> sense</a:t>
            </a:r>
          </a:p>
        </p:txBody>
      </p:sp>
      <p:sp>
        <p:nvSpPr>
          <p:cNvPr id="12" name="Tekstfelt 11">
            <a:extLst>
              <a:ext uri="{FF2B5EF4-FFF2-40B4-BE49-F238E27FC236}">
                <a16:creationId xmlns:a16="http://schemas.microsoft.com/office/drawing/2014/main" id="{B3DA45AE-7104-4A90-97FD-225A0EF3F4F7}"/>
              </a:ext>
            </a:extLst>
          </p:cNvPr>
          <p:cNvSpPr txBox="1"/>
          <p:nvPr/>
        </p:nvSpPr>
        <p:spPr>
          <a:xfrm>
            <a:off x="2786741" y="5844608"/>
            <a:ext cx="727165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3600" dirty="0">
                <a:solidFill>
                  <a:schemeClr val="bg1"/>
                </a:solidFill>
              </a:rPr>
              <a:t>Respekt for overskuddet betaler sig</a:t>
            </a:r>
          </a:p>
        </p:txBody>
      </p:sp>
    </p:spTree>
    <p:extLst>
      <p:ext uri="{BB962C8B-B14F-4D97-AF65-F5344CB8AC3E}">
        <p14:creationId xmlns:p14="http://schemas.microsoft.com/office/powerpoint/2010/main" val="190076993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Lige forbindelse 4">
            <a:extLst>
              <a:ext uri="{FF2B5EF4-FFF2-40B4-BE49-F238E27FC236}">
                <a16:creationId xmlns:a16="http://schemas.microsoft.com/office/drawing/2014/main" id="{90091148-61E4-4139-9D21-9E1F174376AA}"/>
              </a:ext>
            </a:extLst>
          </p:cNvPr>
          <p:cNvCxnSpPr>
            <a:cxnSpLocks noChangeAspect="1"/>
          </p:cNvCxnSpPr>
          <p:nvPr/>
        </p:nvCxnSpPr>
        <p:spPr>
          <a:xfrm>
            <a:off x="4924711" y="4556263"/>
            <a:ext cx="28649" cy="1282213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uppe 5">
            <a:extLst>
              <a:ext uri="{FF2B5EF4-FFF2-40B4-BE49-F238E27FC236}">
                <a16:creationId xmlns:a16="http://schemas.microsoft.com/office/drawing/2014/main" id="{F899A88A-3ED3-45C6-9373-6E22FFDAB5DF}"/>
              </a:ext>
            </a:extLst>
          </p:cNvPr>
          <p:cNvGrpSpPr>
            <a:grpSpLocks noChangeAspect="1"/>
          </p:cNvGrpSpPr>
          <p:nvPr/>
        </p:nvGrpSpPr>
        <p:grpSpPr>
          <a:xfrm>
            <a:off x="4151656" y="3030785"/>
            <a:ext cx="1043668" cy="1666562"/>
            <a:chOff x="3333750" y="2371725"/>
            <a:chExt cx="1133475" cy="2038350"/>
          </a:xfrm>
        </p:grpSpPr>
        <p:sp>
          <p:nvSpPr>
            <p:cNvPr id="7" name="Ellipse 6">
              <a:extLst>
                <a:ext uri="{FF2B5EF4-FFF2-40B4-BE49-F238E27FC236}">
                  <a16:creationId xmlns:a16="http://schemas.microsoft.com/office/drawing/2014/main" id="{56EE8E4F-2495-4A80-A32E-8164423C81B8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">
              <p14:nvContentPartPr>
                <p14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344369" y="2350881"/>
                  <a:ext cx="646895" cy="20602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">
              <p14:nvContentPartPr>
                <p14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342517" y="2410091"/>
                  <a:ext cx="468440" cy="176864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Gruppe 14">
            <a:extLst>
              <a:ext uri="{FF2B5EF4-FFF2-40B4-BE49-F238E27FC236}">
                <a16:creationId xmlns:a16="http://schemas.microsoft.com/office/drawing/2014/main" id="{7AB0E56E-42DE-4861-9900-2F3441C8C243}"/>
              </a:ext>
            </a:extLst>
          </p:cNvPr>
          <p:cNvGrpSpPr>
            <a:grpSpLocks noChangeAspect="1"/>
          </p:cNvGrpSpPr>
          <p:nvPr/>
        </p:nvGrpSpPr>
        <p:grpSpPr>
          <a:xfrm>
            <a:off x="4361766" y="2144983"/>
            <a:ext cx="556641" cy="850964"/>
            <a:chOff x="3591242" y="1406525"/>
            <a:chExt cx="618490" cy="945515"/>
          </a:xfrm>
        </p:grpSpPr>
        <p:sp>
          <p:nvSpPr>
            <p:cNvPr id="16" name="Ellipse 15">
              <a:extLst>
                <a:ext uri="{FF2B5EF4-FFF2-40B4-BE49-F238E27FC236}">
                  <a16:creationId xmlns:a16="http://schemas.microsoft.com/office/drawing/2014/main" id="{73D67AD2-2DB7-43AA-9B72-0BABAD040E6A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">
              <p14:nvContentPartPr>
                <p14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">
              <p14:nvContentPartPr>
                <p14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0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344157" y="5886901"/>
              <a:ext cx="2263463" cy="334043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39837" y="5859933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">
            <p14:nvContentPartPr>
              <p14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1408959" y="5845527"/>
              <a:ext cx="969084" cy="359049"/>
            </p14:xfrm>
          </p:contentPart>
        </mc:Choice>
        <mc:Fallback xmlns="">
          <p:pic>
            <p:nvPicPr>
              <p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399956" y="5791453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4">
            <p14:nvContentPartPr>
              <p14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3081022" y="5841740"/>
              <a:ext cx="860868" cy="321408"/>
            </p14:xfrm>
          </p:contentPart>
        </mc:Choice>
        <mc:Fallback xmlns="">
          <p:pic>
            <p:nvPicPr>
              <p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072021" y="5787752"/>
                <a:ext cx="878510" cy="429024"/>
              </a:xfrm>
              <a:prstGeom prst="rect">
                <a:avLst/>
              </a:prstGeom>
            </p:spPr>
          </p:pic>
        </mc:Fallback>
      </mc:AlternateContent>
      <p:pic>
        <p:nvPicPr>
          <p:cNvPr id="53" name="Billede 52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CBE69381-8CC7-43E5-977C-5B5D12BFDFA2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7592" y="308156"/>
            <a:ext cx="1149885" cy="1038443"/>
          </a:xfrm>
          <a:prstGeom prst="rect">
            <a:avLst/>
          </a:prstGeom>
        </p:spPr>
      </p:pic>
      <p:sp>
        <p:nvSpPr>
          <p:cNvPr id="14" name="Bue 84">
            <a:extLst>
              <a:ext uri="{FF2B5EF4-FFF2-40B4-BE49-F238E27FC236}">
                <a16:creationId xmlns:a16="http://schemas.microsoft.com/office/drawing/2014/main" id="{C87419D5-3AC3-4ADD-983C-BE45AAED443F}"/>
              </a:ext>
            </a:extLst>
          </p:cNvPr>
          <p:cNvSpPr>
            <a:spLocks noChangeAspect="1"/>
          </p:cNvSpPr>
          <p:nvPr/>
        </p:nvSpPr>
        <p:spPr>
          <a:xfrm rot="10223043" flipH="1" flipV="1">
            <a:off x="4509315" y="2930647"/>
            <a:ext cx="2075445" cy="1006029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2157817"/>
              <a:gd name="connsiteY0" fmla="*/ 881628 h 2664088"/>
              <a:gd name="connsiteX1" fmla="*/ 737092 w 2157817"/>
              <a:gd name="connsiteY1" fmla="*/ 1895556 h 2664088"/>
              <a:gd name="connsiteX2" fmla="*/ 786720 w 2157817"/>
              <a:gd name="connsiteY2" fmla="*/ 2664088 h 2664088"/>
              <a:gd name="connsiteX3" fmla="*/ 1 w 2157817"/>
              <a:gd name="connsiteY3" fmla="*/ 2480299 h 2664088"/>
              <a:gd name="connsiteX4" fmla="*/ 0 w 2157817"/>
              <a:gd name="connsiteY4" fmla="*/ 881628 h 2664088"/>
              <a:gd name="connsiteX0" fmla="*/ 0 w 2157817"/>
              <a:gd name="connsiteY0" fmla="*/ 881628 h 2664088"/>
              <a:gd name="connsiteX1" fmla="*/ 996304 w 2157817"/>
              <a:gd name="connsiteY1" fmla="*/ 544285 h 2664088"/>
              <a:gd name="connsiteX2" fmla="*/ 2157744 w 2157817"/>
              <a:gd name="connsiteY2" fmla="*/ 941 h 2664088"/>
              <a:gd name="connsiteX0" fmla="*/ 0 w 2157842"/>
              <a:gd name="connsiteY0" fmla="*/ 881097 h 2663557"/>
              <a:gd name="connsiteX1" fmla="*/ 737092 w 2157842"/>
              <a:gd name="connsiteY1" fmla="*/ 1895025 h 2663557"/>
              <a:gd name="connsiteX2" fmla="*/ 786720 w 2157842"/>
              <a:gd name="connsiteY2" fmla="*/ 2663557 h 2663557"/>
              <a:gd name="connsiteX3" fmla="*/ 1 w 2157842"/>
              <a:gd name="connsiteY3" fmla="*/ 2479768 h 2663557"/>
              <a:gd name="connsiteX4" fmla="*/ 0 w 2157842"/>
              <a:gd name="connsiteY4" fmla="*/ 881097 h 2663557"/>
              <a:gd name="connsiteX0" fmla="*/ 0 w 2157842"/>
              <a:gd name="connsiteY0" fmla="*/ 881097 h 2663557"/>
              <a:gd name="connsiteX1" fmla="*/ 1293475 w 2157842"/>
              <a:gd name="connsiteY1" fmla="*/ 1013417 h 2663557"/>
              <a:gd name="connsiteX2" fmla="*/ 2157744 w 2157842"/>
              <a:gd name="connsiteY2" fmla="*/ 410 h 2663557"/>
              <a:gd name="connsiteX0" fmla="*/ 0 w 1919565"/>
              <a:gd name="connsiteY0" fmla="*/ 1153863 h 2936323"/>
              <a:gd name="connsiteX1" fmla="*/ 737092 w 1919565"/>
              <a:gd name="connsiteY1" fmla="*/ 2167791 h 2936323"/>
              <a:gd name="connsiteX2" fmla="*/ 786720 w 1919565"/>
              <a:gd name="connsiteY2" fmla="*/ 2936323 h 2936323"/>
              <a:gd name="connsiteX3" fmla="*/ 1 w 1919565"/>
              <a:gd name="connsiteY3" fmla="*/ 2752534 h 2936323"/>
              <a:gd name="connsiteX4" fmla="*/ 0 w 1919565"/>
              <a:gd name="connsiteY4" fmla="*/ 1153863 h 2936323"/>
              <a:gd name="connsiteX0" fmla="*/ 0 w 1919565"/>
              <a:gd name="connsiteY0" fmla="*/ 1153863 h 2936323"/>
              <a:gd name="connsiteX1" fmla="*/ 1293475 w 1919565"/>
              <a:gd name="connsiteY1" fmla="*/ 1286183 h 2936323"/>
              <a:gd name="connsiteX2" fmla="*/ 1919431 w 1919565"/>
              <a:gd name="connsiteY2" fmla="*/ 307 h 2936323"/>
              <a:gd name="connsiteX0" fmla="*/ 0 w 1919548"/>
              <a:gd name="connsiteY0" fmla="*/ 1153902 h 2936362"/>
              <a:gd name="connsiteX1" fmla="*/ 737092 w 1919548"/>
              <a:gd name="connsiteY1" fmla="*/ 2167830 h 2936362"/>
              <a:gd name="connsiteX2" fmla="*/ 786720 w 1919548"/>
              <a:gd name="connsiteY2" fmla="*/ 2936362 h 2936362"/>
              <a:gd name="connsiteX3" fmla="*/ 1 w 1919548"/>
              <a:gd name="connsiteY3" fmla="*/ 2752573 h 2936362"/>
              <a:gd name="connsiteX4" fmla="*/ 0 w 1919548"/>
              <a:gd name="connsiteY4" fmla="*/ 1153902 h 2936362"/>
              <a:gd name="connsiteX0" fmla="*/ 0 w 1919548"/>
              <a:gd name="connsiteY0" fmla="*/ 1153902 h 2936362"/>
              <a:gd name="connsiteX1" fmla="*/ 1201995 w 1919548"/>
              <a:gd name="connsiteY1" fmla="*/ 1164703 h 2936362"/>
              <a:gd name="connsiteX2" fmla="*/ 1919431 w 1919548"/>
              <a:gd name="connsiteY2" fmla="*/ 346 h 2936362"/>
              <a:gd name="connsiteX0" fmla="*/ 0 w 1919548"/>
              <a:gd name="connsiteY0" fmla="*/ 1153902 h 2936362"/>
              <a:gd name="connsiteX1" fmla="*/ 737092 w 1919548"/>
              <a:gd name="connsiteY1" fmla="*/ 2167830 h 2936362"/>
              <a:gd name="connsiteX2" fmla="*/ 786720 w 1919548"/>
              <a:gd name="connsiteY2" fmla="*/ 2936362 h 2936362"/>
              <a:gd name="connsiteX3" fmla="*/ 1 w 1919548"/>
              <a:gd name="connsiteY3" fmla="*/ 2752573 h 2936362"/>
              <a:gd name="connsiteX4" fmla="*/ 0 w 1919548"/>
              <a:gd name="connsiteY4" fmla="*/ 1153902 h 2936362"/>
              <a:gd name="connsiteX0" fmla="*/ 456789 w 1919548"/>
              <a:gd name="connsiteY0" fmla="*/ 1080230 h 2936362"/>
              <a:gd name="connsiteX1" fmla="*/ 1201995 w 1919548"/>
              <a:gd name="connsiteY1" fmla="*/ 1164703 h 2936362"/>
              <a:gd name="connsiteX2" fmla="*/ 1919431 w 1919548"/>
              <a:gd name="connsiteY2" fmla="*/ 346 h 2936362"/>
              <a:gd name="connsiteX0" fmla="*/ 0 w 1919607"/>
              <a:gd name="connsiteY0" fmla="*/ 1153898 h 2936358"/>
              <a:gd name="connsiteX1" fmla="*/ 737092 w 1919607"/>
              <a:gd name="connsiteY1" fmla="*/ 2167826 h 2936358"/>
              <a:gd name="connsiteX2" fmla="*/ 786720 w 1919607"/>
              <a:gd name="connsiteY2" fmla="*/ 2936358 h 2936358"/>
              <a:gd name="connsiteX3" fmla="*/ 1 w 1919607"/>
              <a:gd name="connsiteY3" fmla="*/ 2752569 h 2936358"/>
              <a:gd name="connsiteX4" fmla="*/ 0 w 1919607"/>
              <a:gd name="connsiteY4" fmla="*/ 1153898 h 2936358"/>
              <a:gd name="connsiteX0" fmla="*/ 456789 w 1919607"/>
              <a:gd name="connsiteY0" fmla="*/ 1080226 h 2936358"/>
              <a:gd name="connsiteX1" fmla="*/ 1448454 w 1919607"/>
              <a:gd name="connsiteY1" fmla="*/ 1173709 h 2936358"/>
              <a:gd name="connsiteX2" fmla="*/ 1919431 w 1919607"/>
              <a:gd name="connsiteY2" fmla="*/ 342 h 2936358"/>
              <a:gd name="connsiteX0" fmla="*/ 0 w 2598368"/>
              <a:gd name="connsiteY0" fmla="*/ 73672 h 1856132"/>
              <a:gd name="connsiteX1" fmla="*/ 737092 w 2598368"/>
              <a:gd name="connsiteY1" fmla="*/ 1087600 h 1856132"/>
              <a:gd name="connsiteX2" fmla="*/ 786720 w 2598368"/>
              <a:gd name="connsiteY2" fmla="*/ 1856132 h 1856132"/>
              <a:gd name="connsiteX3" fmla="*/ 1 w 2598368"/>
              <a:gd name="connsiteY3" fmla="*/ 1672343 h 1856132"/>
              <a:gd name="connsiteX4" fmla="*/ 0 w 2598368"/>
              <a:gd name="connsiteY4" fmla="*/ 73672 h 1856132"/>
              <a:gd name="connsiteX0" fmla="*/ 456789 w 2598368"/>
              <a:gd name="connsiteY0" fmla="*/ 0 h 1856132"/>
              <a:gd name="connsiteX1" fmla="*/ 1448454 w 2598368"/>
              <a:gd name="connsiteY1" fmla="*/ 93483 h 1856132"/>
              <a:gd name="connsiteX2" fmla="*/ 2598293 w 2598368"/>
              <a:gd name="connsiteY2" fmla="*/ 627200 h 1856132"/>
              <a:gd name="connsiteX0" fmla="*/ 0 w 2598388"/>
              <a:gd name="connsiteY0" fmla="*/ 73672 h 1856132"/>
              <a:gd name="connsiteX1" fmla="*/ 737092 w 2598388"/>
              <a:gd name="connsiteY1" fmla="*/ 1087600 h 1856132"/>
              <a:gd name="connsiteX2" fmla="*/ 786720 w 2598388"/>
              <a:gd name="connsiteY2" fmla="*/ 1856132 h 1856132"/>
              <a:gd name="connsiteX3" fmla="*/ 1 w 2598388"/>
              <a:gd name="connsiteY3" fmla="*/ 1672343 h 1856132"/>
              <a:gd name="connsiteX4" fmla="*/ 0 w 2598388"/>
              <a:gd name="connsiteY4" fmla="*/ 73672 h 1856132"/>
              <a:gd name="connsiteX0" fmla="*/ 456789 w 2598388"/>
              <a:gd name="connsiteY0" fmla="*/ 0 h 1856132"/>
              <a:gd name="connsiteX1" fmla="*/ 1448454 w 2598388"/>
              <a:gd name="connsiteY1" fmla="*/ 93483 h 1856132"/>
              <a:gd name="connsiteX2" fmla="*/ 2598293 w 2598388"/>
              <a:gd name="connsiteY2" fmla="*/ 627200 h 1856132"/>
              <a:gd name="connsiteX0" fmla="*/ 0 w 2598402"/>
              <a:gd name="connsiteY0" fmla="*/ 73672 h 1856132"/>
              <a:gd name="connsiteX1" fmla="*/ 737092 w 2598402"/>
              <a:gd name="connsiteY1" fmla="*/ 1087600 h 1856132"/>
              <a:gd name="connsiteX2" fmla="*/ 786720 w 2598402"/>
              <a:gd name="connsiteY2" fmla="*/ 1856132 h 1856132"/>
              <a:gd name="connsiteX3" fmla="*/ 1 w 2598402"/>
              <a:gd name="connsiteY3" fmla="*/ 1672343 h 1856132"/>
              <a:gd name="connsiteX4" fmla="*/ 0 w 2598402"/>
              <a:gd name="connsiteY4" fmla="*/ 73672 h 1856132"/>
              <a:gd name="connsiteX0" fmla="*/ 456789 w 2598402"/>
              <a:gd name="connsiteY0" fmla="*/ 0 h 1856132"/>
              <a:gd name="connsiteX1" fmla="*/ 1559160 w 2598402"/>
              <a:gd name="connsiteY1" fmla="*/ 153141 h 1856132"/>
              <a:gd name="connsiteX2" fmla="*/ 2598293 w 2598402"/>
              <a:gd name="connsiteY2" fmla="*/ 627200 h 1856132"/>
              <a:gd name="connsiteX0" fmla="*/ 0 w 2717049"/>
              <a:gd name="connsiteY0" fmla="*/ 73672 h 1856132"/>
              <a:gd name="connsiteX1" fmla="*/ 737092 w 2717049"/>
              <a:gd name="connsiteY1" fmla="*/ 1087600 h 1856132"/>
              <a:gd name="connsiteX2" fmla="*/ 786720 w 2717049"/>
              <a:gd name="connsiteY2" fmla="*/ 1856132 h 1856132"/>
              <a:gd name="connsiteX3" fmla="*/ 1 w 2717049"/>
              <a:gd name="connsiteY3" fmla="*/ 1672343 h 1856132"/>
              <a:gd name="connsiteX4" fmla="*/ 0 w 2717049"/>
              <a:gd name="connsiteY4" fmla="*/ 73672 h 1856132"/>
              <a:gd name="connsiteX0" fmla="*/ 456789 w 2717049"/>
              <a:gd name="connsiteY0" fmla="*/ 0 h 1856132"/>
              <a:gd name="connsiteX1" fmla="*/ 1559160 w 2717049"/>
              <a:gd name="connsiteY1" fmla="*/ 153141 h 1856132"/>
              <a:gd name="connsiteX2" fmla="*/ 2716954 w 2717049"/>
              <a:gd name="connsiteY2" fmla="*/ 522633 h 1856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17049" h="1856132" stroke="0" extrusionOk="0">
                <a:moveTo>
                  <a:pt x="0" y="73672"/>
                </a:moveTo>
                <a:cubicBezTo>
                  <a:pt x="325588" y="73672"/>
                  <a:pt x="618002" y="475910"/>
                  <a:pt x="737092" y="1087600"/>
                </a:cubicBezTo>
                <a:cubicBezTo>
                  <a:pt x="784612" y="1331683"/>
                  <a:pt x="801656" y="1595616"/>
                  <a:pt x="786720" y="1856132"/>
                </a:cubicBezTo>
                <a:lnTo>
                  <a:pt x="1" y="1672343"/>
                </a:lnTo>
                <a:cubicBezTo>
                  <a:pt x="1" y="1139453"/>
                  <a:pt x="0" y="606562"/>
                  <a:pt x="0" y="73672"/>
                </a:cubicBezTo>
                <a:close/>
              </a:path>
              <a:path w="2717049" h="1856132" fill="none">
                <a:moveTo>
                  <a:pt x="456789" y="0"/>
                </a:moveTo>
                <a:cubicBezTo>
                  <a:pt x="782377" y="0"/>
                  <a:pt x="1472831" y="244314"/>
                  <a:pt x="1559160" y="153141"/>
                </a:cubicBezTo>
                <a:cubicBezTo>
                  <a:pt x="1824052" y="262405"/>
                  <a:pt x="2727703" y="501368"/>
                  <a:pt x="2716954" y="522633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86" name="Gruppe 85">
            <a:extLst>
              <a:ext uri="{FF2B5EF4-FFF2-40B4-BE49-F238E27FC236}">
                <a16:creationId xmlns:a16="http://schemas.microsoft.com/office/drawing/2014/main" id="{26A106DF-8AC2-4629-B849-6CE54FCD4B71}"/>
              </a:ext>
            </a:extLst>
          </p:cNvPr>
          <p:cNvGrpSpPr>
            <a:grpSpLocks noChangeAspect="1"/>
          </p:cNvGrpSpPr>
          <p:nvPr/>
        </p:nvGrpSpPr>
        <p:grpSpPr>
          <a:xfrm rot="21110505">
            <a:off x="5668223" y="3011076"/>
            <a:ext cx="1152975" cy="1829088"/>
            <a:chOff x="3333750" y="2371725"/>
            <a:chExt cx="1133475" cy="2038350"/>
          </a:xfrm>
        </p:grpSpPr>
        <p:sp>
          <p:nvSpPr>
            <p:cNvPr id="87" name="Ellipse 86">
              <a:extLst>
                <a:ext uri="{FF2B5EF4-FFF2-40B4-BE49-F238E27FC236}">
                  <a16:creationId xmlns:a16="http://schemas.microsoft.com/office/drawing/2014/main" id="{B83E8A49-918D-4275-9395-9C62CC652376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7">
              <p14:nvContentPartPr>
                <p14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3350863" y="2357724"/>
                  <a:ext cx="633943" cy="20465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9">
              <p14:nvContentPartPr>
                <p14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3343441" y="2411069"/>
                  <a:ext cx="466628" cy="1766733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2" name="Gruppe 91">
            <a:extLst>
              <a:ext uri="{FF2B5EF4-FFF2-40B4-BE49-F238E27FC236}">
                <a16:creationId xmlns:a16="http://schemas.microsoft.com/office/drawing/2014/main" id="{D36A548F-7E6B-41D3-9462-61CA525584C6}"/>
              </a:ext>
            </a:extLst>
          </p:cNvPr>
          <p:cNvGrpSpPr>
            <a:grpSpLocks noChangeAspect="1"/>
          </p:cNvGrpSpPr>
          <p:nvPr/>
        </p:nvGrpSpPr>
        <p:grpSpPr>
          <a:xfrm rot="20573249">
            <a:off x="5752120" y="2155934"/>
            <a:ext cx="556641" cy="850964"/>
            <a:chOff x="3591242" y="1406525"/>
            <a:chExt cx="618490" cy="945515"/>
          </a:xfrm>
        </p:grpSpPr>
        <p:sp>
          <p:nvSpPr>
            <p:cNvPr id="93" name="Ellipse 92">
              <a:extLst>
                <a:ext uri="{FF2B5EF4-FFF2-40B4-BE49-F238E27FC236}">
                  <a16:creationId xmlns:a16="http://schemas.microsoft.com/office/drawing/2014/main" id="{A463F710-0A2D-4B18-B6F0-8A8F2C4D4CBE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1">
              <p14:nvContentPartPr>
                <p14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3">
              <p14:nvContentPartPr>
                <p14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5">
            <p14:nvContentPartPr>
              <p14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768527" y="5871119"/>
              <a:ext cx="2263463" cy="334043"/>
            </p14:xfrm>
          </p:contentPart>
        </mc:Choice>
        <mc:Fallback xmlns="">
          <p:pic>
            <p:nvPicPr>
              <p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64207" y="5844151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7">
            <p14:nvContentPartPr>
              <p14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681593" y="5874397"/>
              <a:ext cx="969084" cy="359049"/>
            </p14:xfrm>
          </p:contentPart>
        </mc:Choice>
        <mc:Fallback xmlns="">
          <p:pic>
            <p:nvPicPr>
              <p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672590" y="5820323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9">
            <p14:nvContentPartPr>
              <p14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552007" y="5907056"/>
              <a:ext cx="969084" cy="359049"/>
            </p14:xfrm>
          </p:contentPart>
        </mc:Choice>
        <mc:Fallback xmlns="">
          <p:pic>
            <p:nvPicPr>
              <p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543004" y="5852982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1">
            <p14:nvContentPartPr>
              <p14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707782" y="5875210"/>
              <a:ext cx="860868" cy="321408"/>
            </p14:xfrm>
          </p:contentPart>
        </mc:Choice>
        <mc:Fallback xmlns="">
          <p:pic>
            <p:nvPicPr>
              <p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698781" y="5821222"/>
                <a:ext cx="878510" cy="429024"/>
              </a:xfrm>
              <a:prstGeom prst="rect">
                <a:avLst/>
              </a:prstGeom>
            </p:spPr>
          </p:pic>
        </mc:Fallback>
      </mc:AlternateContent>
      <p:sp>
        <p:nvSpPr>
          <p:cNvPr id="23" name="Bue 84">
            <a:extLst>
              <a:ext uri="{FF2B5EF4-FFF2-40B4-BE49-F238E27FC236}">
                <a16:creationId xmlns:a16="http://schemas.microsoft.com/office/drawing/2014/main" id="{BCB5D9F1-4FAB-4927-B15C-84D1180770CF}"/>
              </a:ext>
            </a:extLst>
          </p:cNvPr>
          <p:cNvSpPr>
            <a:spLocks noChangeAspect="1"/>
          </p:cNvSpPr>
          <p:nvPr/>
        </p:nvSpPr>
        <p:spPr>
          <a:xfrm rot="11168704" flipV="1">
            <a:off x="3356951" y="1864741"/>
            <a:ext cx="1212869" cy="2235872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145831 w 1112830"/>
              <a:gd name="connsiteY0" fmla="*/ 0 h 1782460"/>
              <a:gd name="connsiteX1" fmla="*/ 882923 w 1112830"/>
              <a:gd name="connsiteY1" fmla="*/ 1013928 h 1782460"/>
              <a:gd name="connsiteX2" fmla="*/ 932551 w 1112830"/>
              <a:gd name="connsiteY2" fmla="*/ 1782460 h 1782460"/>
              <a:gd name="connsiteX3" fmla="*/ 145832 w 1112830"/>
              <a:gd name="connsiteY3" fmla="*/ 1598671 h 1782460"/>
              <a:gd name="connsiteX4" fmla="*/ 145831 w 1112830"/>
              <a:gd name="connsiteY4" fmla="*/ 0 h 1782460"/>
              <a:gd name="connsiteX0" fmla="*/ 145831 w 1112830"/>
              <a:gd name="connsiteY0" fmla="*/ 0 h 1782460"/>
              <a:gd name="connsiteX1" fmla="*/ 1112755 w 1112830"/>
              <a:gd name="connsiteY1" fmla="*/ 686611 h 1782460"/>
              <a:gd name="connsiteX2" fmla="*/ 0 w 1112830"/>
              <a:gd name="connsiteY2" fmla="*/ 394032 h 1782460"/>
              <a:gd name="connsiteX0" fmla="*/ 145831 w 1250918"/>
              <a:gd name="connsiteY0" fmla="*/ 176544 h 1959004"/>
              <a:gd name="connsiteX1" fmla="*/ 882923 w 1250918"/>
              <a:gd name="connsiteY1" fmla="*/ 1190472 h 1959004"/>
              <a:gd name="connsiteX2" fmla="*/ 932551 w 1250918"/>
              <a:gd name="connsiteY2" fmla="*/ 1959004 h 1959004"/>
              <a:gd name="connsiteX3" fmla="*/ 145832 w 1250918"/>
              <a:gd name="connsiteY3" fmla="*/ 1775215 h 1959004"/>
              <a:gd name="connsiteX4" fmla="*/ 145831 w 1250918"/>
              <a:gd name="connsiteY4" fmla="*/ 176544 h 1959004"/>
              <a:gd name="connsiteX0" fmla="*/ 145831 w 1250918"/>
              <a:gd name="connsiteY0" fmla="*/ 176544 h 1959004"/>
              <a:gd name="connsiteX1" fmla="*/ 1250851 w 1250918"/>
              <a:gd name="connsiteY1" fmla="*/ 102775 h 1959004"/>
              <a:gd name="connsiteX2" fmla="*/ 0 w 1250918"/>
              <a:gd name="connsiteY2" fmla="*/ 570576 h 1959004"/>
              <a:gd name="connsiteX0" fmla="*/ 207442 w 1312526"/>
              <a:gd name="connsiteY0" fmla="*/ 1183522 h 2965982"/>
              <a:gd name="connsiteX1" fmla="*/ 944534 w 1312526"/>
              <a:gd name="connsiteY1" fmla="*/ 2197450 h 2965982"/>
              <a:gd name="connsiteX2" fmla="*/ 994162 w 1312526"/>
              <a:gd name="connsiteY2" fmla="*/ 2965982 h 2965982"/>
              <a:gd name="connsiteX3" fmla="*/ 207443 w 1312526"/>
              <a:gd name="connsiteY3" fmla="*/ 2782193 h 2965982"/>
              <a:gd name="connsiteX4" fmla="*/ 207442 w 1312526"/>
              <a:gd name="connsiteY4" fmla="*/ 1183522 h 2965982"/>
              <a:gd name="connsiteX0" fmla="*/ 207442 w 1312526"/>
              <a:gd name="connsiteY0" fmla="*/ 1183522 h 2965982"/>
              <a:gd name="connsiteX1" fmla="*/ 1312462 w 1312526"/>
              <a:gd name="connsiteY1" fmla="*/ 1109753 h 2965982"/>
              <a:gd name="connsiteX2" fmla="*/ 0 w 1312526"/>
              <a:gd name="connsiteY2" fmla="*/ 259 h 2965982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5330"/>
              <a:gd name="connsiteY0" fmla="*/ 1183576 h 2966036"/>
              <a:gd name="connsiteX1" fmla="*/ 944534 w 1295330"/>
              <a:gd name="connsiteY1" fmla="*/ 2197504 h 2966036"/>
              <a:gd name="connsiteX2" fmla="*/ 994162 w 1295330"/>
              <a:gd name="connsiteY2" fmla="*/ 2966036 h 2966036"/>
              <a:gd name="connsiteX3" fmla="*/ 207443 w 1295330"/>
              <a:gd name="connsiteY3" fmla="*/ 2782247 h 2966036"/>
              <a:gd name="connsiteX4" fmla="*/ 207442 w 1295330"/>
              <a:gd name="connsiteY4" fmla="*/ 1183576 h 2966036"/>
              <a:gd name="connsiteX0" fmla="*/ 207442 w 1295330"/>
              <a:gd name="connsiteY0" fmla="*/ 1183576 h 2966036"/>
              <a:gd name="connsiteX1" fmla="*/ 1291025 w 1295330"/>
              <a:gd name="connsiteY1" fmla="*/ 1172615 h 2966036"/>
              <a:gd name="connsiteX2" fmla="*/ 0 w 1295330"/>
              <a:gd name="connsiteY2" fmla="*/ 313 h 2966036"/>
              <a:gd name="connsiteX0" fmla="*/ 0 w 1089572"/>
              <a:gd name="connsiteY0" fmla="*/ 1050533 h 2832993"/>
              <a:gd name="connsiteX1" fmla="*/ 737092 w 1089572"/>
              <a:gd name="connsiteY1" fmla="*/ 2064461 h 2832993"/>
              <a:gd name="connsiteX2" fmla="*/ 786720 w 1089572"/>
              <a:gd name="connsiteY2" fmla="*/ 2832993 h 2832993"/>
              <a:gd name="connsiteX3" fmla="*/ 1 w 1089572"/>
              <a:gd name="connsiteY3" fmla="*/ 2649204 h 2832993"/>
              <a:gd name="connsiteX4" fmla="*/ 0 w 1089572"/>
              <a:gd name="connsiteY4" fmla="*/ 1050533 h 2832993"/>
              <a:gd name="connsiteX0" fmla="*/ 0 w 1089572"/>
              <a:gd name="connsiteY0" fmla="*/ 1050533 h 2832993"/>
              <a:gd name="connsiteX1" fmla="*/ 1083583 w 1089572"/>
              <a:gd name="connsiteY1" fmla="*/ 1039572 h 2832993"/>
              <a:gd name="connsiteX2" fmla="*/ 195329 w 1089572"/>
              <a:gd name="connsiteY2" fmla="*/ 360 h 2832993"/>
              <a:gd name="connsiteX0" fmla="*/ 0 w 1090615"/>
              <a:gd name="connsiteY0" fmla="*/ 1271235 h 3053695"/>
              <a:gd name="connsiteX1" fmla="*/ 737092 w 1090615"/>
              <a:gd name="connsiteY1" fmla="*/ 2285163 h 3053695"/>
              <a:gd name="connsiteX2" fmla="*/ 786720 w 1090615"/>
              <a:gd name="connsiteY2" fmla="*/ 3053695 h 3053695"/>
              <a:gd name="connsiteX3" fmla="*/ 1 w 1090615"/>
              <a:gd name="connsiteY3" fmla="*/ 2869906 h 3053695"/>
              <a:gd name="connsiteX4" fmla="*/ 0 w 1090615"/>
              <a:gd name="connsiteY4" fmla="*/ 1271235 h 3053695"/>
              <a:gd name="connsiteX0" fmla="*/ 0 w 1090615"/>
              <a:gd name="connsiteY0" fmla="*/ 1271235 h 3053695"/>
              <a:gd name="connsiteX1" fmla="*/ 1083583 w 1090615"/>
              <a:gd name="connsiteY1" fmla="*/ 1260274 h 3053695"/>
              <a:gd name="connsiteX2" fmla="*/ 347950 w 1090615"/>
              <a:gd name="connsiteY2" fmla="*/ 291 h 3053695"/>
              <a:gd name="connsiteX0" fmla="*/ 0 w 1095595"/>
              <a:gd name="connsiteY0" fmla="*/ 1489472 h 3271932"/>
              <a:gd name="connsiteX1" fmla="*/ 737092 w 1095595"/>
              <a:gd name="connsiteY1" fmla="*/ 2503400 h 3271932"/>
              <a:gd name="connsiteX2" fmla="*/ 786720 w 1095595"/>
              <a:gd name="connsiteY2" fmla="*/ 3271932 h 3271932"/>
              <a:gd name="connsiteX3" fmla="*/ 1 w 1095595"/>
              <a:gd name="connsiteY3" fmla="*/ 3088143 h 3271932"/>
              <a:gd name="connsiteX4" fmla="*/ 0 w 1095595"/>
              <a:gd name="connsiteY4" fmla="*/ 1489472 h 3271932"/>
              <a:gd name="connsiteX0" fmla="*/ 0 w 1095595"/>
              <a:gd name="connsiteY0" fmla="*/ 1489472 h 3271932"/>
              <a:gd name="connsiteX1" fmla="*/ 1083583 w 1095595"/>
              <a:gd name="connsiteY1" fmla="*/ 1478511 h 3271932"/>
              <a:gd name="connsiteX2" fmla="*/ 711675 w 1095595"/>
              <a:gd name="connsiteY2" fmla="*/ 243 h 3271932"/>
              <a:gd name="connsiteX0" fmla="*/ 0 w 1074437"/>
              <a:gd name="connsiteY0" fmla="*/ 1489449 h 3271909"/>
              <a:gd name="connsiteX1" fmla="*/ 737092 w 1074437"/>
              <a:gd name="connsiteY1" fmla="*/ 2503377 h 3271909"/>
              <a:gd name="connsiteX2" fmla="*/ 786720 w 1074437"/>
              <a:gd name="connsiteY2" fmla="*/ 3271909 h 3271909"/>
              <a:gd name="connsiteX3" fmla="*/ 1 w 1074437"/>
              <a:gd name="connsiteY3" fmla="*/ 3088120 h 3271909"/>
              <a:gd name="connsiteX4" fmla="*/ 0 w 1074437"/>
              <a:gd name="connsiteY4" fmla="*/ 1489449 h 3271909"/>
              <a:gd name="connsiteX0" fmla="*/ 0 w 1074437"/>
              <a:gd name="connsiteY0" fmla="*/ 1489449 h 3271909"/>
              <a:gd name="connsiteX1" fmla="*/ 1061896 w 1074437"/>
              <a:gd name="connsiteY1" fmla="*/ 1639069 h 3271909"/>
              <a:gd name="connsiteX2" fmla="*/ 711675 w 1074437"/>
              <a:gd name="connsiteY2" fmla="*/ 220 h 3271909"/>
              <a:gd name="connsiteX0" fmla="*/ 0 w 1075748"/>
              <a:gd name="connsiteY0" fmla="*/ 1399561 h 3182021"/>
              <a:gd name="connsiteX1" fmla="*/ 737092 w 1075748"/>
              <a:gd name="connsiteY1" fmla="*/ 2413489 h 3182021"/>
              <a:gd name="connsiteX2" fmla="*/ 786720 w 1075748"/>
              <a:gd name="connsiteY2" fmla="*/ 3182021 h 3182021"/>
              <a:gd name="connsiteX3" fmla="*/ 1 w 1075748"/>
              <a:gd name="connsiteY3" fmla="*/ 2998232 h 3182021"/>
              <a:gd name="connsiteX4" fmla="*/ 0 w 1075748"/>
              <a:gd name="connsiteY4" fmla="*/ 1399561 h 3182021"/>
              <a:gd name="connsiteX0" fmla="*/ 0 w 1075748"/>
              <a:gd name="connsiteY0" fmla="*/ 1399561 h 3182021"/>
              <a:gd name="connsiteX1" fmla="*/ 1061896 w 1075748"/>
              <a:gd name="connsiteY1" fmla="*/ 1549181 h 3182021"/>
              <a:gd name="connsiteX2" fmla="*/ 758268 w 1075748"/>
              <a:gd name="connsiteY2" fmla="*/ 233 h 3182021"/>
              <a:gd name="connsiteX0" fmla="*/ 0 w 1025076"/>
              <a:gd name="connsiteY0" fmla="*/ 1399471 h 3181931"/>
              <a:gd name="connsiteX1" fmla="*/ 737092 w 1025076"/>
              <a:gd name="connsiteY1" fmla="*/ 2413399 h 3181931"/>
              <a:gd name="connsiteX2" fmla="*/ 786720 w 1025076"/>
              <a:gd name="connsiteY2" fmla="*/ 3181931 h 3181931"/>
              <a:gd name="connsiteX3" fmla="*/ 1 w 1025076"/>
              <a:gd name="connsiteY3" fmla="*/ 2998142 h 3181931"/>
              <a:gd name="connsiteX4" fmla="*/ 0 w 1025076"/>
              <a:gd name="connsiteY4" fmla="*/ 1399471 h 3181931"/>
              <a:gd name="connsiteX0" fmla="*/ 0 w 1025076"/>
              <a:gd name="connsiteY0" fmla="*/ 1399471 h 3181931"/>
              <a:gd name="connsiteX1" fmla="*/ 1009376 w 1025076"/>
              <a:gd name="connsiteY1" fmla="*/ 2459872 h 3181931"/>
              <a:gd name="connsiteX2" fmla="*/ 758268 w 1025076"/>
              <a:gd name="connsiteY2" fmla="*/ 143 h 3181931"/>
              <a:gd name="connsiteX0" fmla="*/ 0 w 1051440"/>
              <a:gd name="connsiteY0" fmla="*/ 717516 h 2499976"/>
              <a:gd name="connsiteX1" fmla="*/ 737092 w 1051440"/>
              <a:gd name="connsiteY1" fmla="*/ 1731444 h 2499976"/>
              <a:gd name="connsiteX2" fmla="*/ 786720 w 1051440"/>
              <a:gd name="connsiteY2" fmla="*/ 2499976 h 2499976"/>
              <a:gd name="connsiteX3" fmla="*/ 1 w 1051440"/>
              <a:gd name="connsiteY3" fmla="*/ 2316187 h 2499976"/>
              <a:gd name="connsiteX4" fmla="*/ 0 w 1051440"/>
              <a:gd name="connsiteY4" fmla="*/ 717516 h 2499976"/>
              <a:gd name="connsiteX0" fmla="*/ 0 w 1051440"/>
              <a:gd name="connsiteY0" fmla="*/ 717516 h 2499976"/>
              <a:gd name="connsiteX1" fmla="*/ 1009376 w 1051440"/>
              <a:gd name="connsiteY1" fmla="*/ 1777917 h 2499976"/>
              <a:gd name="connsiteX2" fmla="*/ 1006818 w 1051440"/>
              <a:gd name="connsiteY2" fmla="*/ 201 h 2499976"/>
              <a:gd name="connsiteX0" fmla="*/ 0 w 1018133"/>
              <a:gd name="connsiteY0" fmla="*/ 253063 h 2035523"/>
              <a:gd name="connsiteX1" fmla="*/ 737092 w 1018133"/>
              <a:gd name="connsiteY1" fmla="*/ 1266991 h 2035523"/>
              <a:gd name="connsiteX2" fmla="*/ 786720 w 1018133"/>
              <a:gd name="connsiteY2" fmla="*/ 2035523 h 2035523"/>
              <a:gd name="connsiteX3" fmla="*/ 1 w 1018133"/>
              <a:gd name="connsiteY3" fmla="*/ 1851734 h 2035523"/>
              <a:gd name="connsiteX4" fmla="*/ 0 w 1018133"/>
              <a:gd name="connsiteY4" fmla="*/ 253063 h 2035523"/>
              <a:gd name="connsiteX0" fmla="*/ 0 w 1018133"/>
              <a:gd name="connsiteY0" fmla="*/ 253063 h 2035523"/>
              <a:gd name="connsiteX1" fmla="*/ 1009376 w 1018133"/>
              <a:gd name="connsiteY1" fmla="*/ 1313464 h 2035523"/>
              <a:gd name="connsiteX2" fmla="*/ 446452 w 1018133"/>
              <a:gd name="connsiteY2" fmla="*/ 278 h 2035523"/>
              <a:gd name="connsiteX0" fmla="*/ 0 w 1018132"/>
              <a:gd name="connsiteY0" fmla="*/ 253063 h 2035523"/>
              <a:gd name="connsiteX1" fmla="*/ 737092 w 1018132"/>
              <a:gd name="connsiteY1" fmla="*/ 1266991 h 2035523"/>
              <a:gd name="connsiteX2" fmla="*/ 786720 w 1018132"/>
              <a:gd name="connsiteY2" fmla="*/ 2035523 h 2035523"/>
              <a:gd name="connsiteX3" fmla="*/ 1 w 1018132"/>
              <a:gd name="connsiteY3" fmla="*/ 1851734 h 2035523"/>
              <a:gd name="connsiteX4" fmla="*/ 0 w 1018132"/>
              <a:gd name="connsiteY4" fmla="*/ 253063 h 2035523"/>
              <a:gd name="connsiteX0" fmla="*/ 0 w 1018132"/>
              <a:gd name="connsiteY0" fmla="*/ 253063 h 2035523"/>
              <a:gd name="connsiteX1" fmla="*/ 1009376 w 1018132"/>
              <a:gd name="connsiteY1" fmla="*/ 1313464 h 2035523"/>
              <a:gd name="connsiteX2" fmla="*/ 446452 w 1018132"/>
              <a:gd name="connsiteY2" fmla="*/ 277 h 2035523"/>
              <a:gd name="connsiteX0" fmla="*/ 0 w 791971"/>
              <a:gd name="connsiteY0" fmla="*/ 253003 h 2035463"/>
              <a:gd name="connsiteX1" fmla="*/ 737092 w 791971"/>
              <a:gd name="connsiteY1" fmla="*/ 1266931 h 2035463"/>
              <a:gd name="connsiteX2" fmla="*/ 786720 w 791971"/>
              <a:gd name="connsiteY2" fmla="*/ 2035463 h 2035463"/>
              <a:gd name="connsiteX3" fmla="*/ 1 w 791971"/>
              <a:gd name="connsiteY3" fmla="*/ 1851674 h 2035463"/>
              <a:gd name="connsiteX4" fmla="*/ 0 w 791971"/>
              <a:gd name="connsiteY4" fmla="*/ 253003 h 2035463"/>
              <a:gd name="connsiteX0" fmla="*/ 0 w 791971"/>
              <a:gd name="connsiteY0" fmla="*/ 253003 h 2035463"/>
              <a:gd name="connsiteX1" fmla="*/ 764217 w 791971"/>
              <a:gd name="connsiteY1" fmla="*/ 1650055 h 2035463"/>
              <a:gd name="connsiteX2" fmla="*/ 446452 w 791971"/>
              <a:gd name="connsiteY2" fmla="*/ 217 h 2035463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0 w 791971"/>
              <a:gd name="connsiteY0" fmla="*/ 134348 h 1916808"/>
              <a:gd name="connsiteX1" fmla="*/ 737092 w 791971"/>
              <a:gd name="connsiteY1" fmla="*/ 1148276 h 1916808"/>
              <a:gd name="connsiteX2" fmla="*/ 786720 w 791971"/>
              <a:gd name="connsiteY2" fmla="*/ 1916808 h 1916808"/>
              <a:gd name="connsiteX3" fmla="*/ 1 w 791971"/>
              <a:gd name="connsiteY3" fmla="*/ 1733019 h 1916808"/>
              <a:gd name="connsiteX4" fmla="*/ 0 w 791971"/>
              <a:gd name="connsiteY4" fmla="*/ 134348 h 1916808"/>
              <a:gd name="connsiteX0" fmla="*/ 0 w 791971"/>
              <a:gd name="connsiteY0" fmla="*/ 134348 h 1916808"/>
              <a:gd name="connsiteX1" fmla="*/ 764217 w 791971"/>
              <a:gd name="connsiteY1" fmla="*/ 1531400 h 1916808"/>
              <a:gd name="connsiteX2" fmla="*/ 174139 w 791971"/>
              <a:gd name="connsiteY2" fmla="*/ 198 h 1916808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4"/>
              <a:gd name="connsiteY0" fmla="*/ 134351 h 1916811"/>
              <a:gd name="connsiteX1" fmla="*/ 737092 w 882464"/>
              <a:gd name="connsiteY1" fmla="*/ 1148279 h 1916811"/>
              <a:gd name="connsiteX2" fmla="*/ 786720 w 882464"/>
              <a:gd name="connsiteY2" fmla="*/ 1916811 h 1916811"/>
              <a:gd name="connsiteX3" fmla="*/ 1 w 882464"/>
              <a:gd name="connsiteY3" fmla="*/ 1733022 h 1916811"/>
              <a:gd name="connsiteX4" fmla="*/ 0 w 882464"/>
              <a:gd name="connsiteY4" fmla="*/ 134351 h 1916811"/>
              <a:gd name="connsiteX0" fmla="*/ 0 w 882464"/>
              <a:gd name="connsiteY0" fmla="*/ 134351 h 1916811"/>
              <a:gd name="connsiteX1" fmla="*/ 882461 w 882464"/>
              <a:gd name="connsiteY1" fmla="*/ 1501931 h 1916811"/>
              <a:gd name="connsiteX2" fmla="*/ 174139 w 882464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8525"/>
              <a:gd name="connsiteY0" fmla="*/ 823581 h 2606041"/>
              <a:gd name="connsiteX1" fmla="*/ 737092 w 898525"/>
              <a:gd name="connsiteY1" fmla="*/ 1837509 h 2606041"/>
              <a:gd name="connsiteX2" fmla="*/ 786720 w 898525"/>
              <a:gd name="connsiteY2" fmla="*/ 2606041 h 2606041"/>
              <a:gd name="connsiteX3" fmla="*/ 1 w 898525"/>
              <a:gd name="connsiteY3" fmla="*/ 2422252 h 2606041"/>
              <a:gd name="connsiteX4" fmla="*/ 0 w 898525"/>
              <a:gd name="connsiteY4" fmla="*/ 823581 h 2606041"/>
              <a:gd name="connsiteX0" fmla="*/ 0 w 898525"/>
              <a:gd name="connsiteY0" fmla="*/ 823581 h 2606041"/>
              <a:gd name="connsiteX1" fmla="*/ 882461 w 898525"/>
              <a:gd name="connsiteY1" fmla="*/ 2191161 h 2606041"/>
              <a:gd name="connsiteX2" fmla="*/ 274699 w 898525"/>
              <a:gd name="connsiteY2" fmla="*/ 161 h 2606041"/>
              <a:gd name="connsiteX0" fmla="*/ 0 w 943448"/>
              <a:gd name="connsiteY0" fmla="*/ 823682 h 2606142"/>
              <a:gd name="connsiteX1" fmla="*/ 737092 w 943448"/>
              <a:gd name="connsiteY1" fmla="*/ 1837610 h 2606142"/>
              <a:gd name="connsiteX2" fmla="*/ 786720 w 943448"/>
              <a:gd name="connsiteY2" fmla="*/ 2606142 h 2606142"/>
              <a:gd name="connsiteX3" fmla="*/ 1 w 943448"/>
              <a:gd name="connsiteY3" fmla="*/ 2422353 h 2606142"/>
              <a:gd name="connsiteX4" fmla="*/ 0 w 943448"/>
              <a:gd name="connsiteY4" fmla="*/ 823682 h 2606142"/>
              <a:gd name="connsiteX0" fmla="*/ 0 w 943448"/>
              <a:gd name="connsiteY0" fmla="*/ 823682 h 2606142"/>
              <a:gd name="connsiteX1" fmla="*/ 928234 w 943448"/>
              <a:gd name="connsiteY1" fmla="*/ 1377879 h 2606142"/>
              <a:gd name="connsiteX2" fmla="*/ 274699 w 943448"/>
              <a:gd name="connsiteY2" fmla="*/ 262 h 2606142"/>
              <a:gd name="connsiteX0" fmla="*/ 0 w 943449"/>
              <a:gd name="connsiteY0" fmla="*/ 823682 h 2606142"/>
              <a:gd name="connsiteX1" fmla="*/ 737092 w 943449"/>
              <a:gd name="connsiteY1" fmla="*/ 1837610 h 2606142"/>
              <a:gd name="connsiteX2" fmla="*/ 786720 w 943449"/>
              <a:gd name="connsiteY2" fmla="*/ 2606142 h 2606142"/>
              <a:gd name="connsiteX3" fmla="*/ 1 w 943449"/>
              <a:gd name="connsiteY3" fmla="*/ 2422353 h 2606142"/>
              <a:gd name="connsiteX4" fmla="*/ 0 w 943449"/>
              <a:gd name="connsiteY4" fmla="*/ 823682 h 2606142"/>
              <a:gd name="connsiteX0" fmla="*/ 0 w 943449"/>
              <a:gd name="connsiteY0" fmla="*/ 823682 h 2606142"/>
              <a:gd name="connsiteX1" fmla="*/ 928234 w 943449"/>
              <a:gd name="connsiteY1" fmla="*/ 1377879 h 2606142"/>
              <a:gd name="connsiteX2" fmla="*/ 274699 w 943449"/>
              <a:gd name="connsiteY2" fmla="*/ 262 h 2606142"/>
              <a:gd name="connsiteX0" fmla="*/ 0 w 818128"/>
              <a:gd name="connsiteY0" fmla="*/ 823621 h 2606081"/>
              <a:gd name="connsiteX1" fmla="*/ 737092 w 818128"/>
              <a:gd name="connsiteY1" fmla="*/ 1837549 h 2606081"/>
              <a:gd name="connsiteX2" fmla="*/ 786720 w 818128"/>
              <a:gd name="connsiteY2" fmla="*/ 2606081 h 2606081"/>
              <a:gd name="connsiteX3" fmla="*/ 1 w 818128"/>
              <a:gd name="connsiteY3" fmla="*/ 2422292 h 2606081"/>
              <a:gd name="connsiteX4" fmla="*/ 0 w 818128"/>
              <a:gd name="connsiteY4" fmla="*/ 823621 h 2606081"/>
              <a:gd name="connsiteX0" fmla="*/ 0 w 818128"/>
              <a:gd name="connsiteY0" fmla="*/ 823621 h 2606081"/>
              <a:gd name="connsiteX1" fmla="*/ 800274 w 818128"/>
              <a:gd name="connsiteY1" fmla="*/ 1780610 h 2606081"/>
              <a:gd name="connsiteX2" fmla="*/ 274699 w 818128"/>
              <a:gd name="connsiteY2" fmla="*/ 201 h 2606081"/>
              <a:gd name="connsiteX0" fmla="*/ 165634 w 977085"/>
              <a:gd name="connsiteY0" fmla="*/ 1 h 1782461"/>
              <a:gd name="connsiteX1" fmla="*/ 902726 w 977085"/>
              <a:gd name="connsiteY1" fmla="*/ 1013929 h 1782461"/>
              <a:gd name="connsiteX2" fmla="*/ 952354 w 977085"/>
              <a:gd name="connsiteY2" fmla="*/ 1782461 h 1782461"/>
              <a:gd name="connsiteX3" fmla="*/ 165635 w 977085"/>
              <a:gd name="connsiteY3" fmla="*/ 1598672 h 1782461"/>
              <a:gd name="connsiteX4" fmla="*/ 165634 w 977085"/>
              <a:gd name="connsiteY4" fmla="*/ 1 h 1782461"/>
              <a:gd name="connsiteX0" fmla="*/ 165634 w 977085"/>
              <a:gd name="connsiteY0" fmla="*/ 1 h 1782461"/>
              <a:gd name="connsiteX1" fmla="*/ 965908 w 977085"/>
              <a:gd name="connsiteY1" fmla="*/ 956990 h 1782461"/>
              <a:gd name="connsiteX2" fmla="*/ 0 w 977085"/>
              <a:gd name="connsiteY2" fmla="*/ 149261 h 1782461"/>
              <a:gd name="connsiteX0" fmla="*/ 165634 w 965908"/>
              <a:gd name="connsiteY0" fmla="*/ -1 h 1782459"/>
              <a:gd name="connsiteX1" fmla="*/ 902726 w 965908"/>
              <a:gd name="connsiteY1" fmla="*/ 1013927 h 1782459"/>
              <a:gd name="connsiteX2" fmla="*/ 952354 w 965908"/>
              <a:gd name="connsiteY2" fmla="*/ 1782459 h 1782459"/>
              <a:gd name="connsiteX3" fmla="*/ 165635 w 965908"/>
              <a:gd name="connsiteY3" fmla="*/ 1598670 h 1782459"/>
              <a:gd name="connsiteX4" fmla="*/ 165634 w 965908"/>
              <a:gd name="connsiteY4" fmla="*/ -1 h 1782459"/>
              <a:gd name="connsiteX0" fmla="*/ 165634 w 965908"/>
              <a:gd name="connsiteY0" fmla="*/ -1 h 1782459"/>
              <a:gd name="connsiteX1" fmla="*/ 965908 w 965908"/>
              <a:gd name="connsiteY1" fmla="*/ 956988 h 1782459"/>
              <a:gd name="connsiteX2" fmla="*/ 0 w 965908"/>
              <a:gd name="connsiteY2" fmla="*/ 149259 h 1782459"/>
              <a:gd name="connsiteX0" fmla="*/ 165634 w 967735"/>
              <a:gd name="connsiteY0" fmla="*/ 1 h 1782461"/>
              <a:gd name="connsiteX1" fmla="*/ 902726 w 967735"/>
              <a:gd name="connsiteY1" fmla="*/ 1013929 h 1782461"/>
              <a:gd name="connsiteX2" fmla="*/ 952354 w 967735"/>
              <a:gd name="connsiteY2" fmla="*/ 1782461 h 1782461"/>
              <a:gd name="connsiteX3" fmla="*/ 165635 w 967735"/>
              <a:gd name="connsiteY3" fmla="*/ 1598672 h 1782461"/>
              <a:gd name="connsiteX4" fmla="*/ 165634 w 967735"/>
              <a:gd name="connsiteY4" fmla="*/ 1 h 1782461"/>
              <a:gd name="connsiteX0" fmla="*/ 165634 w 967735"/>
              <a:gd name="connsiteY0" fmla="*/ 1 h 1782461"/>
              <a:gd name="connsiteX1" fmla="*/ 965908 w 967735"/>
              <a:gd name="connsiteY1" fmla="*/ 956990 h 1782461"/>
              <a:gd name="connsiteX2" fmla="*/ 0 w 967735"/>
              <a:gd name="connsiteY2" fmla="*/ 149261 h 1782461"/>
              <a:gd name="connsiteX0" fmla="*/ 221788 w 1023889"/>
              <a:gd name="connsiteY0" fmla="*/ -1 h 1782459"/>
              <a:gd name="connsiteX1" fmla="*/ 958880 w 1023889"/>
              <a:gd name="connsiteY1" fmla="*/ 1013927 h 1782459"/>
              <a:gd name="connsiteX2" fmla="*/ 1008508 w 1023889"/>
              <a:gd name="connsiteY2" fmla="*/ 1782459 h 1782459"/>
              <a:gd name="connsiteX3" fmla="*/ 221789 w 1023889"/>
              <a:gd name="connsiteY3" fmla="*/ 1598670 h 1782459"/>
              <a:gd name="connsiteX4" fmla="*/ 221788 w 1023889"/>
              <a:gd name="connsiteY4" fmla="*/ -1 h 1782459"/>
              <a:gd name="connsiteX0" fmla="*/ 221788 w 1023889"/>
              <a:gd name="connsiteY0" fmla="*/ -1 h 1782459"/>
              <a:gd name="connsiteX1" fmla="*/ 1022062 w 1023889"/>
              <a:gd name="connsiteY1" fmla="*/ 956988 h 1782459"/>
              <a:gd name="connsiteX2" fmla="*/ 0 w 1023889"/>
              <a:gd name="connsiteY2" fmla="*/ 959995 h 1782459"/>
              <a:gd name="connsiteX0" fmla="*/ 221788 w 1013759"/>
              <a:gd name="connsiteY0" fmla="*/ 1 h 1782461"/>
              <a:gd name="connsiteX1" fmla="*/ 958880 w 1013759"/>
              <a:gd name="connsiteY1" fmla="*/ 1013929 h 1782461"/>
              <a:gd name="connsiteX2" fmla="*/ 1008508 w 1013759"/>
              <a:gd name="connsiteY2" fmla="*/ 1782461 h 1782461"/>
              <a:gd name="connsiteX3" fmla="*/ 221789 w 1013759"/>
              <a:gd name="connsiteY3" fmla="*/ 1598672 h 1782461"/>
              <a:gd name="connsiteX4" fmla="*/ 221788 w 1013759"/>
              <a:gd name="connsiteY4" fmla="*/ 1 h 1782461"/>
              <a:gd name="connsiteX0" fmla="*/ 221788 w 1013759"/>
              <a:gd name="connsiteY0" fmla="*/ 1 h 1782461"/>
              <a:gd name="connsiteX1" fmla="*/ 460839 w 1013759"/>
              <a:gd name="connsiteY1" fmla="*/ 797167 h 1782461"/>
              <a:gd name="connsiteX2" fmla="*/ 0 w 1013759"/>
              <a:gd name="connsiteY2" fmla="*/ 959997 h 1782461"/>
              <a:gd name="connsiteX0" fmla="*/ 2378361 w 3170332"/>
              <a:gd name="connsiteY0" fmla="*/ -1 h 1782459"/>
              <a:gd name="connsiteX1" fmla="*/ 3115453 w 3170332"/>
              <a:gd name="connsiteY1" fmla="*/ 1013927 h 1782459"/>
              <a:gd name="connsiteX2" fmla="*/ 3165081 w 3170332"/>
              <a:gd name="connsiteY2" fmla="*/ 1782459 h 1782459"/>
              <a:gd name="connsiteX3" fmla="*/ 2378362 w 3170332"/>
              <a:gd name="connsiteY3" fmla="*/ 1598670 h 1782459"/>
              <a:gd name="connsiteX4" fmla="*/ 2378361 w 3170332"/>
              <a:gd name="connsiteY4" fmla="*/ -1 h 1782459"/>
              <a:gd name="connsiteX0" fmla="*/ 2378361 w 3170332"/>
              <a:gd name="connsiteY0" fmla="*/ -1 h 1782459"/>
              <a:gd name="connsiteX1" fmla="*/ 2617412 w 3170332"/>
              <a:gd name="connsiteY1" fmla="*/ 797165 h 1782459"/>
              <a:gd name="connsiteX2" fmla="*/ 1 w 3170332"/>
              <a:gd name="connsiteY2" fmla="*/ 269592 h 1782459"/>
              <a:gd name="connsiteX0" fmla="*/ 2378360 w 3170331"/>
              <a:gd name="connsiteY0" fmla="*/ 1 h 1782461"/>
              <a:gd name="connsiteX1" fmla="*/ 3115452 w 3170331"/>
              <a:gd name="connsiteY1" fmla="*/ 1013929 h 1782461"/>
              <a:gd name="connsiteX2" fmla="*/ 3165080 w 3170331"/>
              <a:gd name="connsiteY2" fmla="*/ 1782461 h 1782461"/>
              <a:gd name="connsiteX3" fmla="*/ 2378361 w 3170331"/>
              <a:gd name="connsiteY3" fmla="*/ 1598672 h 1782461"/>
              <a:gd name="connsiteX4" fmla="*/ 2378360 w 3170331"/>
              <a:gd name="connsiteY4" fmla="*/ 1 h 1782461"/>
              <a:gd name="connsiteX0" fmla="*/ 2378360 w 3170331"/>
              <a:gd name="connsiteY0" fmla="*/ 1 h 1782461"/>
              <a:gd name="connsiteX1" fmla="*/ 1178733 w 3170331"/>
              <a:gd name="connsiteY1" fmla="*/ 605814 h 1782461"/>
              <a:gd name="connsiteX2" fmla="*/ 0 w 3170331"/>
              <a:gd name="connsiteY2" fmla="*/ 269594 h 1782461"/>
              <a:gd name="connsiteX0" fmla="*/ 2378360 w 3170331"/>
              <a:gd name="connsiteY0" fmla="*/ -1 h 1782459"/>
              <a:gd name="connsiteX1" fmla="*/ 3115452 w 3170331"/>
              <a:gd name="connsiteY1" fmla="*/ 1013927 h 1782459"/>
              <a:gd name="connsiteX2" fmla="*/ 3165080 w 3170331"/>
              <a:gd name="connsiteY2" fmla="*/ 1782459 h 1782459"/>
              <a:gd name="connsiteX3" fmla="*/ 2378361 w 3170331"/>
              <a:gd name="connsiteY3" fmla="*/ 1598670 h 1782459"/>
              <a:gd name="connsiteX4" fmla="*/ 2378360 w 3170331"/>
              <a:gd name="connsiteY4" fmla="*/ -1 h 1782459"/>
              <a:gd name="connsiteX0" fmla="*/ 2378360 w 3170331"/>
              <a:gd name="connsiteY0" fmla="*/ -1 h 1782459"/>
              <a:gd name="connsiteX1" fmla="*/ 1178733 w 3170331"/>
              <a:gd name="connsiteY1" fmla="*/ 605812 h 1782459"/>
              <a:gd name="connsiteX2" fmla="*/ 0 w 3170331"/>
              <a:gd name="connsiteY2" fmla="*/ 269592 h 1782459"/>
              <a:gd name="connsiteX0" fmla="*/ 2378360 w 3170331"/>
              <a:gd name="connsiteY0" fmla="*/ 1 h 1782461"/>
              <a:gd name="connsiteX1" fmla="*/ 3115452 w 3170331"/>
              <a:gd name="connsiteY1" fmla="*/ 1013929 h 1782461"/>
              <a:gd name="connsiteX2" fmla="*/ 3165080 w 3170331"/>
              <a:gd name="connsiteY2" fmla="*/ 1782461 h 1782461"/>
              <a:gd name="connsiteX3" fmla="*/ 2378361 w 3170331"/>
              <a:gd name="connsiteY3" fmla="*/ 1598672 h 1782461"/>
              <a:gd name="connsiteX4" fmla="*/ 2378360 w 3170331"/>
              <a:gd name="connsiteY4" fmla="*/ 1 h 1782461"/>
              <a:gd name="connsiteX0" fmla="*/ 2378360 w 3170331"/>
              <a:gd name="connsiteY0" fmla="*/ 1 h 1782461"/>
              <a:gd name="connsiteX1" fmla="*/ 1178733 w 3170331"/>
              <a:gd name="connsiteY1" fmla="*/ 605814 h 1782461"/>
              <a:gd name="connsiteX2" fmla="*/ 0 w 3170331"/>
              <a:gd name="connsiteY2" fmla="*/ 269594 h 1782461"/>
              <a:gd name="connsiteX0" fmla="*/ 2378360 w 3170331"/>
              <a:gd name="connsiteY0" fmla="*/ 79405 h 1861865"/>
              <a:gd name="connsiteX1" fmla="*/ 3115452 w 3170331"/>
              <a:gd name="connsiteY1" fmla="*/ 1093333 h 1861865"/>
              <a:gd name="connsiteX2" fmla="*/ 3165080 w 3170331"/>
              <a:gd name="connsiteY2" fmla="*/ 1861865 h 1861865"/>
              <a:gd name="connsiteX3" fmla="*/ 2378361 w 3170331"/>
              <a:gd name="connsiteY3" fmla="*/ 1678076 h 1861865"/>
              <a:gd name="connsiteX4" fmla="*/ 2378360 w 3170331"/>
              <a:gd name="connsiteY4" fmla="*/ 79405 h 1861865"/>
              <a:gd name="connsiteX0" fmla="*/ 2002331 w 3170331"/>
              <a:gd name="connsiteY0" fmla="*/ 1 h 1861865"/>
              <a:gd name="connsiteX1" fmla="*/ 1178733 w 3170331"/>
              <a:gd name="connsiteY1" fmla="*/ 685218 h 1861865"/>
              <a:gd name="connsiteX2" fmla="*/ 0 w 3170331"/>
              <a:gd name="connsiteY2" fmla="*/ 348998 h 1861865"/>
              <a:gd name="connsiteX0" fmla="*/ 2378360 w 3170331"/>
              <a:gd name="connsiteY0" fmla="*/ 79403 h 1861863"/>
              <a:gd name="connsiteX1" fmla="*/ 3115452 w 3170331"/>
              <a:gd name="connsiteY1" fmla="*/ 1093331 h 1861863"/>
              <a:gd name="connsiteX2" fmla="*/ 3165080 w 3170331"/>
              <a:gd name="connsiteY2" fmla="*/ 1861863 h 1861863"/>
              <a:gd name="connsiteX3" fmla="*/ 2378361 w 3170331"/>
              <a:gd name="connsiteY3" fmla="*/ 1678074 h 1861863"/>
              <a:gd name="connsiteX4" fmla="*/ 2378360 w 3170331"/>
              <a:gd name="connsiteY4" fmla="*/ 79403 h 1861863"/>
              <a:gd name="connsiteX0" fmla="*/ 2002331 w 3170331"/>
              <a:gd name="connsiteY0" fmla="*/ -1 h 1861863"/>
              <a:gd name="connsiteX1" fmla="*/ 966620 w 3170331"/>
              <a:gd name="connsiteY1" fmla="*/ 534399 h 1861863"/>
              <a:gd name="connsiteX2" fmla="*/ 0 w 3170331"/>
              <a:gd name="connsiteY2" fmla="*/ 348996 h 1861863"/>
              <a:gd name="connsiteX0" fmla="*/ 2378360 w 3170331"/>
              <a:gd name="connsiteY0" fmla="*/ 616258 h 2398718"/>
              <a:gd name="connsiteX1" fmla="*/ 3115452 w 3170331"/>
              <a:gd name="connsiteY1" fmla="*/ 1630186 h 2398718"/>
              <a:gd name="connsiteX2" fmla="*/ 3165080 w 3170331"/>
              <a:gd name="connsiteY2" fmla="*/ 2398718 h 2398718"/>
              <a:gd name="connsiteX3" fmla="*/ 2378361 w 3170331"/>
              <a:gd name="connsiteY3" fmla="*/ 2214929 h 2398718"/>
              <a:gd name="connsiteX4" fmla="*/ 2378360 w 3170331"/>
              <a:gd name="connsiteY4" fmla="*/ 616258 h 2398718"/>
              <a:gd name="connsiteX0" fmla="*/ 2002331 w 3170331"/>
              <a:gd name="connsiteY0" fmla="*/ 536854 h 2398718"/>
              <a:gd name="connsiteX1" fmla="*/ 2937809 w 3170331"/>
              <a:gd name="connsiteY1" fmla="*/ 858 h 2398718"/>
              <a:gd name="connsiteX2" fmla="*/ 0 w 3170331"/>
              <a:gd name="connsiteY2" fmla="*/ 885851 h 2398718"/>
              <a:gd name="connsiteX0" fmla="*/ 376029 w 2198485"/>
              <a:gd name="connsiteY0" fmla="*/ 1317736 h 3100196"/>
              <a:gd name="connsiteX1" fmla="*/ 1113121 w 2198485"/>
              <a:gd name="connsiteY1" fmla="*/ 2331664 h 3100196"/>
              <a:gd name="connsiteX2" fmla="*/ 1162749 w 2198485"/>
              <a:gd name="connsiteY2" fmla="*/ 3100196 h 3100196"/>
              <a:gd name="connsiteX3" fmla="*/ 376030 w 2198485"/>
              <a:gd name="connsiteY3" fmla="*/ 2916407 h 3100196"/>
              <a:gd name="connsiteX4" fmla="*/ 376029 w 2198485"/>
              <a:gd name="connsiteY4" fmla="*/ 1317736 h 3100196"/>
              <a:gd name="connsiteX0" fmla="*/ 0 w 2198485"/>
              <a:gd name="connsiteY0" fmla="*/ 1238332 h 3100196"/>
              <a:gd name="connsiteX1" fmla="*/ 935478 w 2198485"/>
              <a:gd name="connsiteY1" fmla="*/ 702336 h 3100196"/>
              <a:gd name="connsiteX2" fmla="*/ 2198424 w 2198485"/>
              <a:gd name="connsiteY2" fmla="*/ 471 h 3100196"/>
              <a:gd name="connsiteX0" fmla="*/ 647617 w 2470072"/>
              <a:gd name="connsiteY0" fmla="*/ 1317736 h 3100196"/>
              <a:gd name="connsiteX1" fmla="*/ 1384709 w 2470072"/>
              <a:gd name="connsiteY1" fmla="*/ 2331664 h 3100196"/>
              <a:gd name="connsiteX2" fmla="*/ 1434337 w 2470072"/>
              <a:gd name="connsiteY2" fmla="*/ 3100196 h 3100196"/>
              <a:gd name="connsiteX3" fmla="*/ 647618 w 2470072"/>
              <a:gd name="connsiteY3" fmla="*/ 2916407 h 3100196"/>
              <a:gd name="connsiteX4" fmla="*/ 647617 w 2470072"/>
              <a:gd name="connsiteY4" fmla="*/ 1317736 h 3100196"/>
              <a:gd name="connsiteX0" fmla="*/ 0 w 2470072"/>
              <a:gd name="connsiteY0" fmla="*/ 1028132 h 3100196"/>
              <a:gd name="connsiteX1" fmla="*/ 1207066 w 2470072"/>
              <a:gd name="connsiteY1" fmla="*/ 702336 h 3100196"/>
              <a:gd name="connsiteX2" fmla="*/ 2470012 w 2470072"/>
              <a:gd name="connsiteY2" fmla="*/ 471 h 3100196"/>
              <a:gd name="connsiteX0" fmla="*/ 647617 w 2470067"/>
              <a:gd name="connsiteY0" fmla="*/ 1317575 h 3100035"/>
              <a:gd name="connsiteX1" fmla="*/ 1384709 w 2470067"/>
              <a:gd name="connsiteY1" fmla="*/ 2331503 h 3100035"/>
              <a:gd name="connsiteX2" fmla="*/ 1434337 w 2470067"/>
              <a:gd name="connsiteY2" fmla="*/ 3100035 h 3100035"/>
              <a:gd name="connsiteX3" fmla="*/ 647618 w 2470067"/>
              <a:gd name="connsiteY3" fmla="*/ 2916246 h 3100035"/>
              <a:gd name="connsiteX4" fmla="*/ 647617 w 2470067"/>
              <a:gd name="connsiteY4" fmla="*/ 1317575 h 3100035"/>
              <a:gd name="connsiteX0" fmla="*/ 0 w 2470067"/>
              <a:gd name="connsiteY0" fmla="*/ 1027971 h 3100035"/>
              <a:gd name="connsiteX1" fmla="*/ 1064751 w 2470067"/>
              <a:gd name="connsiteY1" fmla="*/ 1073734 h 3100035"/>
              <a:gd name="connsiteX2" fmla="*/ 2470012 w 2470067"/>
              <a:gd name="connsiteY2" fmla="*/ 310 h 3100035"/>
              <a:gd name="connsiteX0" fmla="*/ 647617 w 1439589"/>
              <a:gd name="connsiteY0" fmla="*/ 2372398 h 4154858"/>
              <a:gd name="connsiteX1" fmla="*/ 1384709 w 1439589"/>
              <a:gd name="connsiteY1" fmla="*/ 3386326 h 4154858"/>
              <a:gd name="connsiteX2" fmla="*/ 1434337 w 1439589"/>
              <a:gd name="connsiteY2" fmla="*/ 4154858 h 4154858"/>
              <a:gd name="connsiteX3" fmla="*/ 647618 w 1439589"/>
              <a:gd name="connsiteY3" fmla="*/ 3971069 h 4154858"/>
              <a:gd name="connsiteX4" fmla="*/ 647617 w 1439589"/>
              <a:gd name="connsiteY4" fmla="*/ 2372398 h 4154858"/>
              <a:gd name="connsiteX0" fmla="*/ 0 w 1439589"/>
              <a:gd name="connsiteY0" fmla="*/ 2082794 h 4154858"/>
              <a:gd name="connsiteX1" fmla="*/ 1064751 w 1439589"/>
              <a:gd name="connsiteY1" fmla="*/ 2128557 h 4154858"/>
              <a:gd name="connsiteX2" fmla="*/ 1186533 w 1439589"/>
              <a:gd name="connsiteY2" fmla="*/ 157 h 4154858"/>
              <a:gd name="connsiteX0" fmla="*/ 647617 w 1439588"/>
              <a:gd name="connsiteY0" fmla="*/ 2372499 h 4154959"/>
              <a:gd name="connsiteX1" fmla="*/ 1384709 w 1439588"/>
              <a:gd name="connsiteY1" fmla="*/ 3386427 h 4154959"/>
              <a:gd name="connsiteX2" fmla="*/ 1434337 w 1439588"/>
              <a:gd name="connsiteY2" fmla="*/ 4154959 h 4154959"/>
              <a:gd name="connsiteX3" fmla="*/ 647618 w 1439588"/>
              <a:gd name="connsiteY3" fmla="*/ 3971170 h 4154959"/>
              <a:gd name="connsiteX4" fmla="*/ 647617 w 1439588"/>
              <a:gd name="connsiteY4" fmla="*/ 2372499 h 4154959"/>
              <a:gd name="connsiteX0" fmla="*/ 0 w 1439588"/>
              <a:gd name="connsiteY0" fmla="*/ 2082895 h 4154959"/>
              <a:gd name="connsiteX1" fmla="*/ 815073 w 1439588"/>
              <a:gd name="connsiteY1" fmla="*/ 1296119 h 4154959"/>
              <a:gd name="connsiteX2" fmla="*/ 1186533 w 1439588"/>
              <a:gd name="connsiteY2" fmla="*/ 258 h 4154959"/>
              <a:gd name="connsiteX0" fmla="*/ 647617 w 1439588"/>
              <a:gd name="connsiteY0" fmla="*/ 2372499 h 4154959"/>
              <a:gd name="connsiteX1" fmla="*/ 1384709 w 1439588"/>
              <a:gd name="connsiteY1" fmla="*/ 3386427 h 4154959"/>
              <a:gd name="connsiteX2" fmla="*/ 1434337 w 1439588"/>
              <a:gd name="connsiteY2" fmla="*/ 4154959 h 4154959"/>
              <a:gd name="connsiteX3" fmla="*/ 647618 w 1439588"/>
              <a:gd name="connsiteY3" fmla="*/ 3971170 h 4154959"/>
              <a:gd name="connsiteX4" fmla="*/ 647617 w 1439588"/>
              <a:gd name="connsiteY4" fmla="*/ 2372499 h 4154959"/>
              <a:gd name="connsiteX0" fmla="*/ 0 w 1439588"/>
              <a:gd name="connsiteY0" fmla="*/ 2082895 h 4154959"/>
              <a:gd name="connsiteX1" fmla="*/ 815073 w 1439588"/>
              <a:gd name="connsiteY1" fmla="*/ 1296119 h 4154959"/>
              <a:gd name="connsiteX2" fmla="*/ 1186533 w 1439588"/>
              <a:gd name="connsiteY2" fmla="*/ 258 h 4154959"/>
              <a:gd name="connsiteX0" fmla="*/ 647617 w 1439588"/>
              <a:gd name="connsiteY0" fmla="*/ 2372543 h 4155003"/>
              <a:gd name="connsiteX1" fmla="*/ 1384709 w 1439588"/>
              <a:gd name="connsiteY1" fmla="*/ 3386471 h 4155003"/>
              <a:gd name="connsiteX2" fmla="*/ 1434337 w 1439588"/>
              <a:gd name="connsiteY2" fmla="*/ 4155003 h 4155003"/>
              <a:gd name="connsiteX3" fmla="*/ 647618 w 1439588"/>
              <a:gd name="connsiteY3" fmla="*/ 3971214 h 4155003"/>
              <a:gd name="connsiteX4" fmla="*/ 647617 w 1439588"/>
              <a:gd name="connsiteY4" fmla="*/ 2372543 h 4155003"/>
              <a:gd name="connsiteX0" fmla="*/ 0 w 1439588"/>
              <a:gd name="connsiteY0" fmla="*/ 2082939 h 4155003"/>
              <a:gd name="connsiteX1" fmla="*/ 815073 w 1439588"/>
              <a:gd name="connsiteY1" fmla="*/ 1296163 h 4155003"/>
              <a:gd name="connsiteX2" fmla="*/ 1186533 w 1439588"/>
              <a:gd name="connsiteY2" fmla="*/ 302 h 4155003"/>
              <a:gd name="connsiteX0" fmla="*/ 647617 w 1439588"/>
              <a:gd name="connsiteY0" fmla="*/ 2281101 h 4063561"/>
              <a:gd name="connsiteX1" fmla="*/ 1384709 w 1439588"/>
              <a:gd name="connsiteY1" fmla="*/ 3295029 h 4063561"/>
              <a:gd name="connsiteX2" fmla="*/ 1434337 w 1439588"/>
              <a:gd name="connsiteY2" fmla="*/ 4063561 h 4063561"/>
              <a:gd name="connsiteX3" fmla="*/ 647618 w 1439588"/>
              <a:gd name="connsiteY3" fmla="*/ 3879772 h 4063561"/>
              <a:gd name="connsiteX4" fmla="*/ 647617 w 1439588"/>
              <a:gd name="connsiteY4" fmla="*/ 2281101 h 4063561"/>
              <a:gd name="connsiteX0" fmla="*/ 0 w 1439588"/>
              <a:gd name="connsiteY0" fmla="*/ 1991497 h 4063561"/>
              <a:gd name="connsiteX1" fmla="*/ 815073 w 1439588"/>
              <a:gd name="connsiteY1" fmla="*/ 1204721 h 4063561"/>
              <a:gd name="connsiteX2" fmla="*/ 650295 w 1439588"/>
              <a:gd name="connsiteY2" fmla="*/ 330 h 4063561"/>
              <a:gd name="connsiteX0" fmla="*/ 647617 w 1439588"/>
              <a:gd name="connsiteY0" fmla="*/ 2342743 h 4125203"/>
              <a:gd name="connsiteX1" fmla="*/ 1384709 w 1439588"/>
              <a:gd name="connsiteY1" fmla="*/ 3356671 h 4125203"/>
              <a:gd name="connsiteX2" fmla="*/ 1434337 w 1439588"/>
              <a:gd name="connsiteY2" fmla="*/ 4125203 h 4125203"/>
              <a:gd name="connsiteX3" fmla="*/ 647618 w 1439588"/>
              <a:gd name="connsiteY3" fmla="*/ 3941414 h 4125203"/>
              <a:gd name="connsiteX4" fmla="*/ 647617 w 1439588"/>
              <a:gd name="connsiteY4" fmla="*/ 2342743 h 4125203"/>
              <a:gd name="connsiteX0" fmla="*/ 0 w 1439588"/>
              <a:gd name="connsiteY0" fmla="*/ 2053139 h 4125203"/>
              <a:gd name="connsiteX1" fmla="*/ 815073 w 1439588"/>
              <a:gd name="connsiteY1" fmla="*/ 1266363 h 4125203"/>
              <a:gd name="connsiteX2" fmla="*/ 1364634 w 1439588"/>
              <a:gd name="connsiteY2" fmla="*/ 310 h 4125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39588" h="4125203" stroke="0" extrusionOk="0">
                <a:moveTo>
                  <a:pt x="647617" y="2342743"/>
                </a:moveTo>
                <a:cubicBezTo>
                  <a:pt x="973205" y="2342743"/>
                  <a:pt x="1265619" y="2744981"/>
                  <a:pt x="1384709" y="3356671"/>
                </a:cubicBezTo>
                <a:cubicBezTo>
                  <a:pt x="1432229" y="3600754"/>
                  <a:pt x="1449273" y="3864687"/>
                  <a:pt x="1434337" y="4125203"/>
                </a:cubicBezTo>
                <a:lnTo>
                  <a:pt x="647618" y="3941414"/>
                </a:lnTo>
                <a:cubicBezTo>
                  <a:pt x="647618" y="3408524"/>
                  <a:pt x="647617" y="2875633"/>
                  <a:pt x="647617" y="2342743"/>
                </a:cubicBezTo>
                <a:close/>
              </a:path>
              <a:path w="1439588" h="4125203" fill="none">
                <a:moveTo>
                  <a:pt x="0" y="2053139"/>
                </a:moveTo>
                <a:cubicBezTo>
                  <a:pt x="325588" y="2053139"/>
                  <a:pt x="644524" y="1653784"/>
                  <a:pt x="815073" y="1266363"/>
                </a:cubicBezTo>
                <a:cubicBezTo>
                  <a:pt x="892785" y="1056282"/>
                  <a:pt x="1375383" y="-20955"/>
                  <a:pt x="1364634" y="310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91" name="Bue 84">
            <a:extLst>
              <a:ext uri="{FF2B5EF4-FFF2-40B4-BE49-F238E27FC236}">
                <a16:creationId xmlns:a16="http://schemas.microsoft.com/office/drawing/2014/main" id="{AECAD018-D87E-4B1A-8331-D74369A7CF51}"/>
              </a:ext>
            </a:extLst>
          </p:cNvPr>
          <p:cNvSpPr>
            <a:spLocks noChangeAspect="1"/>
          </p:cNvSpPr>
          <p:nvPr/>
        </p:nvSpPr>
        <p:spPr>
          <a:xfrm rot="14264387" flipH="1" flipV="1">
            <a:off x="6509744" y="1783153"/>
            <a:ext cx="655852" cy="2469617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967045"/>
              <a:gd name="connsiteY0" fmla="*/ 0 h 3227902"/>
              <a:gd name="connsiteX1" fmla="*/ 737092 w 967045"/>
              <a:gd name="connsiteY1" fmla="*/ 1013928 h 3227902"/>
              <a:gd name="connsiteX2" fmla="*/ 786720 w 967045"/>
              <a:gd name="connsiteY2" fmla="*/ 1782460 h 3227902"/>
              <a:gd name="connsiteX3" fmla="*/ 1 w 967045"/>
              <a:gd name="connsiteY3" fmla="*/ 1598671 h 3227902"/>
              <a:gd name="connsiteX4" fmla="*/ 0 w 967045"/>
              <a:gd name="connsiteY4" fmla="*/ 0 h 3227902"/>
              <a:gd name="connsiteX0" fmla="*/ 0 w 967045"/>
              <a:gd name="connsiteY0" fmla="*/ 0 h 3227902"/>
              <a:gd name="connsiteX1" fmla="*/ 966924 w 967045"/>
              <a:gd name="connsiteY1" fmla="*/ 686611 h 3227902"/>
              <a:gd name="connsiteX2" fmla="*/ 275367 w 967045"/>
              <a:gd name="connsiteY2" fmla="*/ 3227903 h 3227902"/>
              <a:gd name="connsiteX0" fmla="*/ 0 w 791971"/>
              <a:gd name="connsiteY0" fmla="*/ 0 h 3227904"/>
              <a:gd name="connsiteX1" fmla="*/ 737092 w 791971"/>
              <a:gd name="connsiteY1" fmla="*/ 1013928 h 3227904"/>
              <a:gd name="connsiteX2" fmla="*/ 786720 w 791971"/>
              <a:gd name="connsiteY2" fmla="*/ 1782460 h 3227904"/>
              <a:gd name="connsiteX3" fmla="*/ 1 w 791971"/>
              <a:gd name="connsiteY3" fmla="*/ 1598671 h 3227904"/>
              <a:gd name="connsiteX4" fmla="*/ 0 w 791971"/>
              <a:gd name="connsiteY4" fmla="*/ 0 h 3227904"/>
              <a:gd name="connsiteX0" fmla="*/ 0 w 791971"/>
              <a:gd name="connsiteY0" fmla="*/ 0 h 3227904"/>
              <a:gd name="connsiteX1" fmla="*/ 606114 w 791971"/>
              <a:gd name="connsiteY1" fmla="*/ 1711942 h 3227904"/>
              <a:gd name="connsiteX2" fmla="*/ 275367 w 791971"/>
              <a:gd name="connsiteY2" fmla="*/ 3227903 h 3227904"/>
              <a:gd name="connsiteX0" fmla="*/ 508693 w 1300664"/>
              <a:gd name="connsiteY0" fmla="*/ 0 h 2478252"/>
              <a:gd name="connsiteX1" fmla="*/ 1245785 w 1300664"/>
              <a:gd name="connsiteY1" fmla="*/ 1013928 h 2478252"/>
              <a:gd name="connsiteX2" fmla="*/ 1295413 w 1300664"/>
              <a:gd name="connsiteY2" fmla="*/ 1782460 h 2478252"/>
              <a:gd name="connsiteX3" fmla="*/ 508694 w 1300664"/>
              <a:gd name="connsiteY3" fmla="*/ 1598671 h 2478252"/>
              <a:gd name="connsiteX4" fmla="*/ 508693 w 1300664"/>
              <a:gd name="connsiteY4" fmla="*/ 0 h 2478252"/>
              <a:gd name="connsiteX0" fmla="*/ 508693 w 1300664"/>
              <a:gd name="connsiteY0" fmla="*/ 0 h 2478252"/>
              <a:gd name="connsiteX1" fmla="*/ 1114807 w 1300664"/>
              <a:gd name="connsiteY1" fmla="*/ 1711942 h 2478252"/>
              <a:gd name="connsiteX2" fmla="*/ 0 w 1300664"/>
              <a:gd name="connsiteY2" fmla="*/ 2478252 h 2478252"/>
              <a:gd name="connsiteX0" fmla="*/ 508693 w 1434341"/>
              <a:gd name="connsiteY0" fmla="*/ 0 h 2478252"/>
              <a:gd name="connsiteX1" fmla="*/ 1245785 w 1434341"/>
              <a:gd name="connsiteY1" fmla="*/ 1013928 h 2478252"/>
              <a:gd name="connsiteX2" fmla="*/ 1295413 w 1434341"/>
              <a:gd name="connsiteY2" fmla="*/ 1782460 h 2478252"/>
              <a:gd name="connsiteX3" fmla="*/ 508694 w 1434341"/>
              <a:gd name="connsiteY3" fmla="*/ 1598671 h 2478252"/>
              <a:gd name="connsiteX4" fmla="*/ 508693 w 1434341"/>
              <a:gd name="connsiteY4" fmla="*/ 0 h 2478252"/>
              <a:gd name="connsiteX0" fmla="*/ 508693 w 1434341"/>
              <a:gd name="connsiteY0" fmla="*/ 0 h 2478252"/>
              <a:gd name="connsiteX1" fmla="*/ 1434283 w 1434341"/>
              <a:gd name="connsiteY1" fmla="*/ 1082261 h 2478252"/>
              <a:gd name="connsiteX2" fmla="*/ 0 w 1434341"/>
              <a:gd name="connsiteY2" fmla="*/ 2478252 h 2478252"/>
              <a:gd name="connsiteX0" fmla="*/ 0 w 925738"/>
              <a:gd name="connsiteY0" fmla="*/ 0 h 2736332"/>
              <a:gd name="connsiteX1" fmla="*/ 737092 w 925738"/>
              <a:gd name="connsiteY1" fmla="*/ 1013928 h 2736332"/>
              <a:gd name="connsiteX2" fmla="*/ 786720 w 925738"/>
              <a:gd name="connsiteY2" fmla="*/ 1782460 h 2736332"/>
              <a:gd name="connsiteX3" fmla="*/ 1 w 925738"/>
              <a:gd name="connsiteY3" fmla="*/ 1598671 h 2736332"/>
              <a:gd name="connsiteX4" fmla="*/ 0 w 925738"/>
              <a:gd name="connsiteY4" fmla="*/ 0 h 2736332"/>
              <a:gd name="connsiteX0" fmla="*/ 0 w 925738"/>
              <a:gd name="connsiteY0" fmla="*/ 0 h 2736332"/>
              <a:gd name="connsiteX1" fmla="*/ 925590 w 925738"/>
              <a:gd name="connsiteY1" fmla="*/ 1082261 h 2736332"/>
              <a:gd name="connsiteX2" fmla="*/ 362400 w 925738"/>
              <a:gd name="connsiteY2" fmla="*/ 2736331 h 2736332"/>
              <a:gd name="connsiteX0" fmla="*/ 0 w 927122"/>
              <a:gd name="connsiteY0" fmla="*/ 0 h 1782460"/>
              <a:gd name="connsiteX1" fmla="*/ 737092 w 927122"/>
              <a:gd name="connsiteY1" fmla="*/ 1013928 h 1782460"/>
              <a:gd name="connsiteX2" fmla="*/ 786720 w 927122"/>
              <a:gd name="connsiteY2" fmla="*/ 1782460 h 1782460"/>
              <a:gd name="connsiteX3" fmla="*/ 1 w 927122"/>
              <a:gd name="connsiteY3" fmla="*/ 1598671 h 1782460"/>
              <a:gd name="connsiteX4" fmla="*/ 0 w 927122"/>
              <a:gd name="connsiteY4" fmla="*/ 0 h 1782460"/>
              <a:gd name="connsiteX0" fmla="*/ 0 w 927122"/>
              <a:gd name="connsiteY0" fmla="*/ 0 h 1782460"/>
              <a:gd name="connsiteX1" fmla="*/ 925590 w 927122"/>
              <a:gd name="connsiteY1" fmla="*/ 1082261 h 1782460"/>
              <a:gd name="connsiteX2" fmla="*/ 877756 w 927122"/>
              <a:gd name="connsiteY2" fmla="*/ 1747801 h 1782460"/>
              <a:gd name="connsiteX0" fmla="*/ 0 w 1042743"/>
              <a:gd name="connsiteY0" fmla="*/ 15283 h 1797743"/>
              <a:gd name="connsiteX1" fmla="*/ 737092 w 1042743"/>
              <a:gd name="connsiteY1" fmla="*/ 1029211 h 1797743"/>
              <a:gd name="connsiteX2" fmla="*/ 786720 w 1042743"/>
              <a:gd name="connsiteY2" fmla="*/ 1797743 h 1797743"/>
              <a:gd name="connsiteX3" fmla="*/ 1 w 1042743"/>
              <a:gd name="connsiteY3" fmla="*/ 1613954 h 1797743"/>
              <a:gd name="connsiteX4" fmla="*/ 0 w 1042743"/>
              <a:gd name="connsiteY4" fmla="*/ 15283 h 1797743"/>
              <a:gd name="connsiteX0" fmla="*/ 0 w 1042743"/>
              <a:gd name="connsiteY0" fmla="*/ 15283 h 1797743"/>
              <a:gd name="connsiteX1" fmla="*/ 1042250 w 1042743"/>
              <a:gd name="connsiteY1" fmla="*/ 191518 h 1797743"/>
              <a:gd name="connsiteX2" fmla="*/ 877756 w 1042743"/>
              <a:gd name="connsiteY2" fmla="*/ 1763084 h 1797743"/>
              <a:gd name="connsiteX0" fmla="*/ 0 w 1338415"/>
              <a:gd name="connsiteY0" fmla="*/ 15283 h 1797743"/>
              <a:gd name="connsiteX1" fmla="*/ 737092 w 1338415"/>
              <a:gd name="connsiteY1" fmla="*/ 1029211 h 1797743"/>
              <a:gd name="connsiteX2" fmla="*/ 786720 w 1338415"/>
              <a:gd name="connsiteY2" fmla="*/ 1797743 h 1797743"/>
              <a:gd name="connsiteX3" fmla="*/ 1 w 1338415"/>
              <a:gd name="connsiteY3" fmla="*/ 1613954 h 1797743"/>
              <a:gd name="connsiteX4" fmla="*/ 0 w 1338415"/>
              <a:gd name="connsiteY4" fmla="*/ 15283 h 1797743"/>
              <a:gd name="connsiteX0" fmla="*/ 0 w 1338415"/>
              <a:gd name="connsiteY0" fmla="*/ 15283 h 1797743"/>
              <a:gd name="connsiteX1" fmla="*/ 1042250 w 1338415"/>
              <a:gd name="connsiteY1" fmla="*/ 191518 h 1797743"/>
              <a:gd name="connsiteX2" fmla="*/ 1338130 w 1338415"/>
              <a:gd name="connsiteY2" fmla="*/ 1583422 h 1797743"/>
              <a:gd name="connsiteX0" fmla="*/ 0 w 1043837"/>
              <a:gd name="connsiteY0" fmla="*/ 15283 h 1797743"/>
              <a:gd name="connsiteX1" fmla="*/ 737092 w 1043837"/>
              <a:gd name="connsiteY1" fmla="*/ 1029211 h 1797743"/>
              <a:gd name="connsiteX2" fmla="*/ 786720 w 1043837"/>
              <a:gd name="connsiteY2" fmla="*/ 1797743 h 1797743"/>
              <a:gd name="connsiteX3" fmla="*/ 1 w 1043837"/>
              <a:gd name="connsiteY3" fmla="*/ 1613954 h 1797743"/>
              <a:gd name="connsiteX4" fmla="*/ 0 w 1043837"/>
              <a:gd name="connsiteY4" fmla="*/ 15283 h 1797743"/>
              <a:gd name="connsiteX0" fmla="*/ 0 w 1043837"/>
              <a:gd name="connsiteY0" fmla="*/ 15283 h 1797743"/>
              <a:gd name="connsiteX1" fmla="*/ 1042250 w 1043837"/>
              <a:gd name="connsiteY1" fmla="*/ 191518 h 1797743"/>
              <a:gd name="connsiteX2" fmla="*/ 996339 w 1043837"/>
              <a:gd name="connsiteY2" fmla="*/ 1401389 h 1797743"/>
              <a:gd name="connsiteX0" fmla="*/ 0 w 1072743"/>
              <a:gd name="connsiteY0" fmla="*/ 163397 h 1945857"/>
              <a:gd name="connsiteX1" fmla="*/ 737092 w 1072743"/>
              <a:gd name="connsiteY1" fmla="*/ 1177325 h 1945857"/>
              <a:gd name="connsiteX2" fmla="*/ 786720 w 1072743"/>
              <a:gd name="connsiteY2" fmla="*/ 1945857 h 1945857"/>
              <a:gd name="connsiteX3" fmla="*/ 1 w 1072743"/>
              <a:gd name="connsiteY3" fmla="*/ 1762068 h 1945857"/>
              <a:gd name="connsiteX4" fmla="*/ 0 w 1072743"/>
              <a:gd name="connsiteY4" fmla="*/ 163397 h 1945857"/>
              <a:gd name="connsiteX0" fmla="*/ 0 w 1072743"/>
              <a:gd name="connsiteY0" fmla="*/ 163397 h 1945857"/>
              <a:gd name="connsiteX1" fmla="*/ 1071719 w 1072743"/>
              <a:gd name="connsiteY1" fmla="*/ 106050 h 1945857"/>
              <a:gd name="connsiteX2" fmla="*/ 996339 w 1072743"/>
              <a:gd name="connsiteY2" fmla="*/ 1549503 h 1945857"/>
              <a:gd name="connsiteX0" fmla="*/ 0 w 1071947"/>
              <a:gd name="connsiteY0" fmla="*/ 163397 h 1945857"/>
              <a:gd name="connsiteX1" fmla="*/ 737092 w 1071947"/>
              <a:gd name="connsiteY1" fmla="*/ 1177325 h 1945857"/>
              <a:gd name="connsiteX2" fmla="*/ 786720 w 1071947"/>
              <a:gd name="connsiteY2" fmla="*/ 1945857 h 1945857"/>
              <a:gd name="connsiteX3" fmla="*/ 1 w 1071947"/>
              <a:gd name="connsiteY3" fmla="*/ 1762068 h 1945857"/>
              <a:gd name="connsiteX4" fmla="*/ 0 w 1071947"/>
              <a:gd name="connsiteY4" fmla="*/ 163397 h 1945857"/>
              <a:gd name="connsiteX0" fmla="*/ 0 w 1071947"/>
              <a:gd name="connsiteY0" fmla="*/ 163397 h 1945857"/>
              <a:gd name="connsiteX1" fmla="*/ 1071719 w 1071947"/>
              <a:gd name="connsiteY1" fmla="*/ 106050 h 1945857"/>
              <a:gd name="connsiteX2" fmla="*/ 708430 w 1071947"/>
              <a:gd name="connsiteY2" fmla="*/ 886189 h 1945857"/>
              <a:gd name="connsiteX0" fmla="*/ 0 w 1005464"/>
              <a:gd name="connsiteY0" fmla="*/ 579333 h 2361793"/>
              <a:gd name="connsiteX1" fmla="*/ 737092 w 1005464"/>
              <a:gd name="connsiteY1" fmla="*/ 1593261 h 2361793"/>
              <a:gd name="connsiteX2" fmla="*/ 786720 w 1005464"/>
              <a:gd name="connsiteY2" fmla="*/ 2361793 h 2361793"/>
              <a:gd name="connsiteX3" fmla="*/ 1 w 1005464"/>
              <a:gd name="connsiteY3" fmla="*/ 2178004 h 2361793"/>
              <a:gd name="connsiteX4" fmla="*/ 0 w 1005464"/>
              <a:gd name="connsiteY4" fmla="*/ 579333 h 2361793"/>
              <a:gd name="connsiteX0" fmla="*/ 0 w 1005464"/>
              <a:gd name="connsiteY0" fmla="*/ 579333 h 2361793"/>
              <a:gd name="connsiteX1" fmla="*/ 1005186 w 1005464"/>
              <a:gd name="connsiteY1" fmla="*/ 55510 h 2361793"/>
              <a:gd name="connsiteX2" fmla="*/ 708430 w 1005464"/>
              <a:gd name="connsiteY2" fmla="*/ 1302125 h 2361793"/>
              <a:gd name="connsiteX0" fmla="*/ 0 w 1005473"/>
              <a:gd name="connsiteY0" fmla="*/ 579333 h 2361793"/>
              <a:gd name="connsiteX1" fmla="*/ 737092 w 1005473"/>
              <a:gd name="connsiteY1" fmla="*/ 1593261 h 2361793"/>
              <a:gd name="connsiteX2" fmla="*/ 786720 w 1005473"/>
              <a:gd name="connsiteY2" fmla="*/ 2361793 h 2361793"/>
              <a:gd name="connsiteX3" fmla="*/ 1 w 1005473"/>
              <a:gd name="connsiteY3" fmla="*/ 2178004 h 2361793"/>
              <a:gd name="connsiteX4" fmla="*/ 0 w 1005473"/>
              <a:gd name="connsiteY4" fmla="*/ 579333 h 2361793"/>
              <a:gd name="connsiteX0" fmla="*/ 0 w 1005473"/>
              <a:gd name="connsiteY0" fmla="*/ 579333 h 2361793"/>
              <a:gd name="connsiteX1" fmla="*/ 1005186 w 1005473"/>
              <a:gd name="connsiteY1" fmla="*/ 55510 h 2361793"/>
              <a:gd name="connsiteX2" fmla="*/ 718741 w 1005473"/>
              <a:gd name="connsiteY2" fmla="*/ 1401096 h 2361793"/>
              <a:gd name="connsiteX0" fmla="*/ 0 w 1100234"/>
              <a:gd name="connsiteY0" fmla="*/ 761722 h 2544182"/>
              <a:gd name="connsiteX1" fmla="*/ 737092 w 1100234"/>
              <a:gd name="connsiteY1" fmla="*/ 1775650 h 2544182"/>
              <a:gd name="connsiteX2" fmla="*/ 786720 w 1100234"/>
              <a:gd name="connsiteY2" fmla="*/ 2544182 h 2544182"/>
              <a:gd name="connsiteX3" fmla="*/ 1 w 1100234"/>
              <a:gd name="connsiteY3" fmla="*/ 2360393 h 2544182"/>
              <a:gd name="connsiteX4" fmla="*/ 0 w 1100234"/>
              <a:gd name="connsiteY4" fmla="*/ 761722 h 2544182"/>
              <a:gd name="connsiteX0" fmla="*/ 0 w 1100234"/>
              <a:gd name="connsiteY0" fmla="*/ 761722 h 2544182"/>
              <a:gd name="connsiteX1" fmla="*/ 1100017 w 1100234"/>
              <a:gd name="connsiteY1" fmla="*/ 46400 h 2544182"/>
              <a:gd name="connsiteX2" fmla="*/ 718741 w 1100234"/>
              <a:gd name="connsiteY2" fmla="*/ 1583485 h 2544182"/>
              <a:gd name="connsiteX0" fmla="*/ 0 w 1102547"/>
              <a:gd name="connsiteY0" fmla="*/ 761722 h 2898286"/>
              <a:gd name="connsiteX1" fmla="*/ 737092 w 1102547"/>
              <a:gd name="connsiteY1" fmla="*/ 1775650 h 2898286"/>
              <a:gd name="connsiteX2" fmla="*/ 786720 w 1102547"/>
              <a:gd name="connsiteY2" fmla="*/ 2544182 h 2898286"/>
              <a:gd name="connsiteX3" fmla="*/ 1 w 1102547"/>
              <a:gd name="connsiteY3" fmla="*/ 2360393 h 2898286"/>
              <a:gd name="connsiteX4" fmla="*/ 0 w 1102547"/>
              <a:gd name="connsiteY4" fmla="*/ 761722 h 2898286"/>
              <a:gd name="connsiteX0" fmla="*/ 0 w 1102547"/>
              <a:gd name="connsiteY0" fmla="*/ 761722 h 2898286"/>
              <a:gd name="connsiteX1" fmla="*/ 1100017 w 1102547"/>
              <a:gd name="connsiteY1" fmla="*/ 46400 h 2898286"/>
              <a:gd name="connsiteX2" fmla="*/ 1074308 w 1102547"/>
              <a:gd name="connsiteY2" fmla="*/ 2898285 h 2898286"/>
              <a:gd name="connsiteX0" fmla="*/ 0 w 1076443"/>
              <a:gd name="connsiteY0" fmla="*/ 0 h 2136562"/>
              <a:gd name="connsiteX1" fmla="*/ 737092 w 1076443"/>
              <a:gd name="connsiteY1" fmla="*/ 1013928 h 2136562"/>
              <a:gd name="connsiteX2" fmla="*/ 786720 w 1076443"/>
              <a:gd name="connsiteY2" fmla="*/ 1782460 h 2136562"/>
              <a:gd name="connsiteX3" fmla="*/ 1 w 1076443"/>
              <a:gd name="connsiteY3" fmla="*/ 1598671 h 2136562"/>
              <a:gd name="connsiteX4" fmla="*/ 0 w 1076443"/>
              <a:gd name="connsiteY4" fmla="*/ 0 h 2136562"/>
              <a:gd name="connsiteX0" fmla="*/ 0 w 1076443"/>
              <a:gd name="connsiteY0" fmla="*/ 0 h 2136562"/>
              <a:gd name="connsiteX1" fmla="*/ 1041654 w 1076443"/>
              <a:gd name="connsiteY1" fmla="*/ 908790 h 2136562"/>
              <a:gd name="connsiteX2" fmla="*/ 1074308 w 1076443"/>
              <a:gd name="connsiteY2" fmla="*/ 2136563 h 2136562"/>
              <a:gd name="connsiteX0" fmla="*/ 0 w 1044220"/>
              <a:gd name="connsiteY0" fmla="*/ 0 h 2414402"/>
              <a:gd name="connsiteX1" fmla="*/ 737092 w 1044220"/>
              <a:gd name="connsiteY1" fmla="*/ 1013928 h 2414402"/>
              <a:gd name="connsiteX2" fmla="*/ 786720 w 1044220"/>
              <a:gd name="connsiteY2" fmla="*/ 1782460 h 2414402"/>
              <a:gd name="connsiteX3" fmla="*/ 1 w 1044220"/>
              <a:gd name="connsiteY3" fmla="*/ 1598671 h 2414402"/>
              <a:gd name="connsiteX4" fmla="*/ 0 w 1044220"/>
              <a:gd name="connsiteY4" fmla="*/ 0 h 2414402"/>
              <a:gd name="connsiteX0" fmla="*/ 0 w 1044220"/>
              <a:gd name="connsiteY0" fmla="*/ 0 h 2414402"/>
              <a:gd name="connsiteX1" fmla="*/ 1041654 w 1044220"/>
              <a:gd name="connsiteY1" fmla="*/ 908790 h 2414402"/>
              <a:gd name="connsiteX2" fmla="*/ 1016418 w 1044220"/>
              <a:gd name="connsiteY2" fmla="*/ 2414402 h 2414402"/>
              <a:gd name="connsiteX0" fmla="*/ 0 w 1022931"/>
              <a:gd name="connsiteY0" fmla="*/ 0 h 2414402"/>
              <a:gd name="connsiteX1" fmla="*/ 737092 w 1022931"/>
              <a:gd name="connsiteY1" fmla="*/ 1013928 h 2414402"/>
              <a:gd name="connsiteX2" fmla="*/ 786720 w 1022931"/>
              <a:gd name="connsiteY2" fmla="*/ 1782460 h 2414402"/>
              <a:gd name="connsiteX3" fmla="*/ 1 w 1022931"/>
              <a:gd name="connsiteY3" fmla="*/ 1598671 h 2414402"/>
              <a:gd name="connsiteX4" fmla="*/ 0 w 1022931"/>
              <a:gd name="connsiteY4" fmla="*/ 0 h 2414402"/>
              <a:gd name="connsiteX0" fmla="*/ 0 w 1022931"/>
              <a:gd name="connsiteY0" fmla="*/ 0 h 2414402"/>
              <a:gd name="connsiteX1" fmla="*/ 1012994 w 1022931"/>
              <a:gd name="connsiteY1" fmla="*/ 1151041 h 2414402"/>
              <a:gd name="connsiteX2" fmla="*/ 1016418 w 1022931"/>
              <a:gd name="connsiteY2" fmla="*/ 2414402 h 2414402"/>
              <a:gd name="connsiteX0" fmla="*/ 0 w 1016582"/>
              <a:gd name="connsiteY0" fmla="*/ 908388 h 3322790"/>
              <a:gd name="connsiteX1" fmla="*/ 737092 w 1016582"/>
              <a:gd name="connsiteY1" fmla="*/ 1922316 h 3322790"/>
              <a:gd name="connsiteX2" fmla="*/ 786720 w 1016582"/>
              <a:gd name="connsiteY2" fmla="*/ 2690848 h 3322790"/>
              <a:gd name="connsiteX3" fmla="*/ 1 w 1016582"/>
              <a:gd name="connsiteY3" fmla="*/ 2507059 h 3322790"/>
              <a:gd name="connsiteX4" fmla="*/ 0 w 1016582"/>
              <a:gd name="connsiteY4" fmla="*/ 908388 h 3322790"/>
              <a:gd name="connsiteX0" fmla="*/ 0 w 1016582"/>
              <a:gd name="connsiteY0" fmla="*/ 908388 h 3322790"/>
              <a:gd name="connsiteX1" fmla="*/ 498082 w 1016582"/>
              <a:gd name="connsiteY1" fmla="*/ 41049 h 3322790"/>
              <a:gd name="connsiteX2" fmla="*/ 1016418 w 1016582"/>
              <a:gd name="connsiteY2" fmla="*/ 3322790 h 3322790"/>
              <a:gd name="connsiteX0" fmla="*/ 727302 w 1519273"/>
              <a:gd name="connsiteY0" fmla="*/ 908390 h 2690850"/>
              <a:gd name="connsiteX1" fmla="*/ 1464394 w 1519273"/>
              <a:gd name="connsiteY1" fmla="*/ 1922318 h 2690850"/>
              <a:gd name="connsiteX2" fmla="*/ 1514022 w 1519273"/>
              <a:gd name="connsiteY2" fmla="*/ 2690850 h 2690850"/>
              <a:gd name="connsiteX3" fmla="*/ 727303 w 1519273"/>
              <a:gd name="connsiteY3" fmla="*/ 2507061 h 2690850"/>
              <a:gd name="connsiteX4" fmla="*/ 727302 w 1519273"/>
              <a:gd name="connsiteY4" fmla="*/ 908390 h 2690850"/>
              <a:gd name="connsiteX0" fmla="*/ 727302 w 1519273"/>
              <a:gd name="connsiteY0" fmla="*/ 908390 h 2690850"/>
              <a:gd name="connsiteX1" fmla="*/ 1225384 w 1519273"/>
              <a:gd name="connsiteY1" fmla="*/ 41051 h 2690850"/>
              <a:gd name="connsiteX2" fmla="*/ 0 w 1519273"/>
              <a:gd name="connsiteY2" fmla="*/ 430927 h 2690850"/>
              <a:gd name="connsiteX0" fmla="*/ 727302 w 1519273"/>
              <a:gd name="connsiteY0" fmla="*/ 986089 h 2768549"/>
              <a:gd name="connsiteX1" fmla="*/ 1464394 w 1519273"/>
              <a:gd name="connsiteY1" fmla="*/ 2000017 h 2768549"/>
              <a:gd name="connsiteX2" fmla="*/ 1514022 w 1519273"/>
              <a:gd name="connsiteY2" fmla="*/ 2768549 h 2768549"/>
              <a:gd name="connsiteX3" fmla="*/ 727303 w 1519273"/>
              <a:gd name="connsiteY3" fmla="*/ 2584760 h 2768549"/>
              <a:gd name="connsiteX4" fmla="*/ 727302 w 1519273"/>
              <a:gd name="connsiteY4" fmla="*/ 986089 h 2768549"/>
              <a:gd name="connsiteX0" fmla="*/ 727302 w 1519273"/>
              <a:gd name="connsiteY0" fmla="*/ 986089 h 2768549"/>
              <a:gd name="connsiteX1" fmla="*/ 1330251 w 1519273"/>
              <a:gd name="connsiteY1" fmla="*/ 38700 h 2768549"/>
              <a:gd name="connsiteX2" fmla="*/ 0 w 1519273"/>
              <a:gd name="connsiteY2" fmla="*/ 508626 h 27685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8097 h 2730557"/>
              <a:gd name="connsiteX1" fmla="*/ 1464394 w 1519273"/>
              <a:gd name="connsiteY1" fmla="*/ 1962025 h 2730557"/>
              <a:gd name="connsiteX2" fmla="*/ 1514022 w 1519273"/>
              <a:gd name="connsiteY2" fmla="*/ 2730557 h 2730557"/>
              <a:gd name="connsiteX3" fmla="*/ 727303 w 1519273"/>
              <a:gd name="connsiteY3" fmla="*/ 2546768 h 2730557"/>
              <a:gd name="connsiteX4" fmla="*/ 727302 w 1519273"/>
              <a:gd name="connsiteY4" fmla="*/ 948097 h 2730557"/>
              <a:gd name="connsiteX0" fmla="*/ 727302 w 1519273"/>
              <a:gd name="connsiteY0" fmla="*/ 948097 h 2730557"/>
              <a:gd name="connsiteX1" fmla="*/ 1330251 w 1519273"/>
              <a:gd name="connsiteY1" fmla="*/ 708 h 2730557"/>
              <a:gd name="connsiteX2" fmla="*/ 0 w 1519273"/>
              <a:gd name="connsiteY2" fmla="*/ 470634 h 2730557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660668 w 1519273"/>
              <a:gd name="connsiteY0" fmla="*/ 1827218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660668 w 1519273"/>
              <a:gd name="connsiteY0" fmla="*/ 1827218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84601"/>
              <a:gd name="connsiteY0" fmla="*/ 478153 h 2260613"/>
              <a:gd name="connsiteX1" fmla="*/ 1464394 w 1584601"/>
              <a:gd name="connsiteY1" fmla="*/ 1492081 h 2260613"/>
              <a:gd name="connsiteX2" fmla="*/ 1514022 w 1584601"/>
              <a:gd name="connsiteY2" fmla="*/ 2260613 h 2260613"/>
              <a:gd name="connsiteX3" fmla="*/ 727303 w 1584601"/>
              <a:gd name="connsiteY3" fmla="*/ 2076824 h 2260613"/>
              <a:gd name="connsiteX4" fmla="*/ 727302 w 1584601"/>
              <a:gd name="connsiteY4" fmla="*/ 478153 h 2260613"/>
              <a:gd name="connsiteX0" fmla="*/ 660668 w 1584601"/>
              <a:gd name="connsiteY0" fmla="*/ 903111 h 2260613"/>
              <a:gd name="connsiteX1" fmla="*/ 1581838 w 1584601"/>
              <a:gd name="connsiteY1" fmla="*/ 478441 h 2260613"/>
              <a:gd name="connsiteX2" fmla="*/ 0 w 1584601"/>
              <a:gd name="connsiteY2" fmla="*/ 690 h 2260613"/>
              <a:gd name="connsiteX0" fmla="*/ 751488 w 1608787"/>
              <a:gd name="connsiteY0" fmla="*/ 134079 h 1916539"/>
              <a:gd name="connsiteX1" fmla="*/ 1488580 w 1608787"/>
              <a:gd name="connsiteY1" fmla="*/ 1148007 h 1916539"/>
              <a:gd name="connsiteX2" fmla="*/ 1538208 w 1608787"/>
              <a:gd name="connsiteY2" fmla="*/ 1916539 h 1916539"/>
              <a:gd name="connsiteX3" fmla="*/ 751489 w 1608787"/>
              <a:gd name="connsiteY3" fmla="*/ 1732750 h 1916539"/>
              <a:gd name="connsiteX4" fmla="*/ 751488 w 1608787"/>
              <a:gd name="connsiteY4" fmla="*/ 134079 h 1916539"/>
              <a:gd name="connsiteX0" fmla="*/ 684854 w 1608787"/>
              <a:gd name="connsiteY0" fmla="*/ 559037 h 1916539"/>
              <a:gd name="connsiteX1" fmla="*/ 1606024 w 1608787"/>
              <a:gd name="connsiteY1" fmla="*/ 134367 h 1916539"/>
              <a:gd name="connsiteX2" fmla="*/ -1 w 1608787"/>
              <a:gd name="connsiteY2" fmla="*/ 293662 h 1916539"/>
              <a:gd name="connsiteX0" fmla="*/ 711618 w 1568917"/>
              <a:gd name="connsiteY0" fmla="*/ 134079 h 1916539"/>
              <a:gd name="connsiteX1" fmla="*/ 1448710 w 1568917"/>
              <a:gd name="connsiteY1" fmla="*/ 1148007 h 1916539"/>
              <a:gd name="connsiteX2" fmla="*/ 1498338 w 1568917"/>
              <a:gd name="connsiteY2" fmla="*/ 1916539 h 1916539"/>
              <a:gd name="connsiteX3" fmla="*/ 711619 w 1568917"/>
              <a:gd name="connsiteY3" fmla="*/ 1732750 h 1916539"/>
              <a:gd name="connsiteX4" fmla="*/ 711618 w 1568917"/>
              <a:gd name="connsiteY4" fmla="*/ 134079 h 1916539"/>
              <a:gd name="connsiteX0" fmla="*/ 644984 w 1568917"/>
              <a:gd name="connsiteY0" fmla="*/ 559037 h 1916539"/>
              <a:gd name="connsiteX1" fmla="*/ 1566154 w 1568917"/>
              <a:gd name="connsiteY1" fmla="*/ 134367 h 1916539"/>
              <a:gd name="connsiteX2" fmla="*/ 0 w 1568917"/>
              <a:gd name="connsiteY2" fmla="*/ 542191 h 1916539"/>
              <a:gd name="connsiteX0" fmla="*/ 711618 w 1503589"/>
              <a:gd name="connsiteY0" fmla="*/ 1215461 h 2997921"/>
              <a:gd name="connsiteX1" fmla="*/ 1448710 w 1503589"/>
              <a:gd name="connsiteY1" fmla="*/ 2229389 h 2997921"/>
              <a:gd name="connsiteX2" fmla="*/ 1498338 w 1503589"/>
              <a:gd name="connsiteY2" fmla="*/ 2997921 h 2997921"/>
              <a:gd name="connsiteX3" fmla="*/ 711619 w 1503589"/>
              <a:gd name="connsiteY3" fmla="*/ 2814132 h 2997921"/>
              <a:gd name="connsiteX4" fmla="*/ 711618 w 1503589"/>
              <a:gd name="connsiteY4" fmla="*/ 1215461 h 2997921"/>
              <a:gd name="connsiteX0" fmla="*/ 644984 w 1503589"/>
              <a:gd name="connsiteY0" fmla="*/ 1640419 h 2997921"/>
              <a:gd name="connsiteX1" fmla="*/ 983579 w 1503589"/>
              <a:gd name="connsiteY1" fmla="*/ 209 h 2997921"/>
              <a:gd name="connsiteX2" fmla="*/ 0 w 1503589"/>
              <a:gd name="connsiteY2" fmla="*/ 1623573 h 2997921"/>
              <a:gd name="connsiteX0" fmla="*/ 1041731 w 1833702"/>
              <a:gd name="connsiteY0" fmla="*/ 1215658 h 2998118"/>
              <a:gd name="connsiteX1" fmla="*/ 1778823 w 1833702"/>
              <a:gd name="connsiteY1" fmla="*/ 2229586 h 2998118"/>
              <a:gd name="connsiteX2" fmla="*/ 1828451 w 1833702"/>
              <a:gd name="connsiteY2" fmla="*/ 2998118 h 2998118"/>
              <a:gd name="connsiteX3" fmla="*/ 1041732 w 1833702"/>
              <a:gd name="connsiteY3" fmla="*/ 2814329 h 2998118"/>
              <a:gd name="connsiteX4" fmla="*/ 1041731 w 1833702"/>
              <a:gd name="connsiteY4" fmla="*/ 1215658 h 2998118"/>
              <a:gd name="connsiteX0" fmla="*/ 975097 w 1833702"/>
              <a:gd name="connsiteY0" fmla="*/ 1640616 h 2998118"/>
              <a:gd name="connsiteX1" fmla="*/ 1313692 w 1833702"/>
              <a:gd name="connsiteY1" fmla="*/ 406 h 2998118"/>
              <a:gd name="connsiteX2" fmla="*/ 1 w 1833702"/>
              <a:gd name="connsiteY2" fmla="*/ 826509 h 2998118"/>
              <a:gd name="connsiteX0" fmla="*/ 66634 w 858605"/>
              <a:gd name="connsiteY0" fmla="*/ 2773990 h 4556450"/>
              <a:gd name="connsiteX1" fmla="*/ 803726 w 858605"/>
              <a:gd name="connsiteY1" fmla="*/ 3787918 h 4556450"/>
              <a:gd name="connsiteX2" fmla="*/ 853354 w 858605"/>
              <a:gd name="connsiteY2" fmla="*/ 4556450 h 4556450"/>
              <a:gd name="connsiteX3" fmla="*/ 66635 w 858605"/>
              <a:gd name="connsiteY3" fmla="*/ 4372661 h 4556450"/>
              <a:gd name="connsiteX4" fmla="*/ 66634 w 858605"/>
              <a:gd name="connsiteY4" fmla="*/ 2773990 h 4556450"/>
              <a:gd name="connsiteX0" fmla="*/ 0 w 858605"/>
              <a:gd name="connsiteY0" fmla="*/ 3198948 h 4556450"/>
              <a:gd name="connsiteX1" fmla="*/ 338595 w 858605"/>
              <a:gd name="connsiteY1" fmla="*/ 1558738 h 4556450"/>
              <a:gd name="connsiteX2" fmla="*/ 285331 w 858605"/>
              <a:gd name="connsiteY2" fmla="*/ 216 h 4556450"/>
              <a:gd name="connsiteX0" fmla="*/ 66634 w 858605"/>
              <a:gd name="connsiteY0" fmla="*/ 2774012 h 4556472"/>
              <a:gd name="connsiteX1" fmla="*/ 803726 w 858605"/>
              <a:gd name="connsiteY1" fmla="*/ 3787940 h 4556472"/>
              <a:gd name="connsiteX2" fmla="*/ 853354 w 858605"/>
              <a:gd name="connsiteY2" fmla="*/ 4556472 h 4556472"/>
              <a:gd name="connsiteX3" fmla="*/ 66635 w 858605"/>
              <a:gd name="connsiteY3" fmla="*/ 4372683 h 4556472"/>
              <a:gd name="connsiteX4" fmla="*/ 66634 w 858605"/>
              <a:gd name="connsiteY4" fmla="*/ 2774012 h 4556472"/>
              <a:gd name="connsiteX0" fmla="*/ 0 w 858605"/>
              <a:gd name="connsiteY0" fmla="*/ 3198970 h 4556472"/>
              <a:gd name="connsiteX1" fmla="*/ 338595 w 858605"/>
              <a:gd name="connsiteY1" fmla="*/ 1558760 h 4556472"/>
              <a:gd name="connsiteX2" fmla="*/ 285331 w 858605"/>
              <a:gd name="connsiteY2" fmla="*/ 238 h 4556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58605" h="4556472" stroke="0" extrusionOk="0">
                <a:moveTo>
                  <a:pt x="66634" y="2774012"/>
                </a:moveTo>
                <a:cubicBezTo>
                  <a:pt x="341965" y="2303178"/>
                  <a:pt x="684636" y="3176250"/>
                  <a:pt x="803726" y="3787940"/>
                </a:cubicBezTo>
                <a:cubicBezTo>
                  <a:pt x="851246" y="4032023"/>
                  <a:pt x="868290" y="4295956"/>
                  <a:pt x="853354" y="4556472"/>
                </a:cubicBezTo>
                <a:lnTo>
                  <a:pt x="66635" y="4372683"/>
                </a:lnTo>
                <a:cubicBezTo>
                  <a:pt x="66635" y="3839793"/>
                  <a:pt x="66634" y="3306902"/>
                  <a:pt x="66634" y="2774012"/>
                </a:cubicBezTo>
                <a:close/>
              </a:path>
              <a:path w="858605" h="4556472" fill="none">
                <a:moveTo>
                  <a:pt x="0" y="3198970"/>
                </a:moveTo>
                <a:cubicBezTo>
                  <a:pt x="234975" y="2634128"/>
                  <a:pt x="392152" y="1638267"/>
                  <a:pt x="338595" y="1558760"/>
                </a:cubicBezTo>
                <a:cubicBezTo>
                  <a:pt x="343864" y="1379137"/>
                  <a:pt x="296080" y="-21027"/>
                  <a:pt x="285331" y="238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0549" y="5321249"/>
            <a:ext cx="1255276" cy="76064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14:cNvPr>
              <p14:cNvContentPartPr/>
              <p14:nvPr/>
            </p14:nvContentPartPr>
            <p14:xfrm>
              <a:off x="615566" y="131486"/>
              <a:ext cx="8951760" cy="6197400"/>
            </p14:xfrm>
          </p:contentPart>
        </mc:Choice>
        <mc:Fallback xmlns="">
          <p:pic>
            <p:nvPicPr>
              <p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566" y="122486"/>
                <a:ext cx="8969400" cy="62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14:cNvPr>
              <p14:cNvContentPartPr/>
              <p14:nvPr/>
            </p14:nvContentPartPr>
            <p14:xfrm>
              <a:off x="344523" y="377154"/>
              <a:ext cx="8904960" cy="6281280"/>
            </p14:xfrm>
          </p:contentPart>
        </mc:Choice>
        <mc:Fallback xmlns="">
          <p:pic>
            <p:nvPicPr>
              <p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35523" y="368154"/>
                <a:ext cx="8922600" cy="629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14:cNvPr>
              <p14:cNvContentPartPr/>
              <p14:nvPr/>
            </p14:nvContentPartPr>
            <p14:xfrm>
              <a:off x="7422072" y="2225107"/>
              <a:ext cx="116640" cy="117360"/>
            </p14:xfrm>
          </p:contentPart>
        </mc:Choice>
        <mc:Fallback xmlns="">
          <p:pic>
            <p:nvPicPr>
              <p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13072" y="2216107"/>
                <a:ext cx="134280" cy="135000"/>
              </a:xfrm>
              <a:prstGeom prst="rect">
                <a:avLst/>
              </a:prstGeom>
            </p:spPr>
          </p:pic>
        </mc:Fallback>
      </mc:AlternateContent>
      <p:grpSp>
        <p:nvGrpSpPr>
          <p:cNvPr id="38" name="Gruppe 37">
            <a:extLst>
              <a:ext uri="{FF2B5EF4-FFF2-40B4-BE49-F238E27FC236}">
                <a16:creationId xmlns:a16="http://schemas.microsoft.com/office/drawing/2014/main" id="{E1109012-0179-4C81-AAB6-20F7EBE7F560}"/>
              </a:ext>
            </a:extLst>
          </p:cNvPr>
          <p:cNvGrpSpPr/>
          <p:nvPr/>
        </p:nvGrpSpPr>
        <p:grpSpPr>
          <a:xfrm>
            <a:off x="7940849" y="1894316"/>
            <a:ext cx="1567800" cy="4039200"/>
            <a:chOff x="7793691" y="1980806"/>
            <a:chExt cx="1567800" cy="4039200"/>
          </a:xfrm>
        </p:grpSpPr>
        <p:grpSp>
          <p:nvGrpSpPr>
            <p:cNvPr id="229" name="Gruppe 228">
              <a:extLst>
                <a:ext uri="{FF2B5EF4-FFF2-40B4-BE49-F238E27FC236}">
                  <a16:creationId xmlns:a16="http://schemas.microsoft.com/office/drawing/2014/main" id="{9490A933-46A8-437B-8B9C-9275643B9112}"/>
                </a:ext>
              </a:extLst>
            </p:cNvPr>
            <p:cNvGrpSpPr/>
            <p:nvPr/>
          </p:nvGrpSpPr>
          <p:grpSpPr>
            <a:xfrm>
              <a:off x="9312193" y="5424935"/>
              <a:ext cx="109" cy="81"/>
              <a:chOff x="4096584" y="3044808"/>
              <a:chExt cx="360" cy="360"/>
            </a:xfrm>
          </p:grpSpPr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40">
                <p14:nvContentPartPr>
                  <p14:cNvPr id="231" name="Håndskrift 230">
                    <a:extLst>
                      <a:ext uri="{FF2B5EF4-FFF2-40B4-BE49-F238E27FC236}">
                        <a16:creationId xmlns:a16="http://schemas.microsoft.com/office/drawing/2014/main" id="{EE0ADDB6-6DCF-4C58-A76E-6B2A55410091}"/>
                      </a:ext>
                    </a:extLst>
                  </p14:cNvPr>
                  <p14:cNvContentPartPr/>
                  <p14:nvPr/>
                </p14:nvContentPartPr>
                <p14:xfrm>
                  <a:off x="4096584" y="3044808"/>
                  <a:ext cx="360" cy="360"/>
                </p14:xfrm>
              </p:contentPart>
            </mc:Choice>
            <mc:Fallback xmlns="">
              <p:pic>
                <p:nvPicPr>
                  <p:cNvPr id="231" name="Håndskrift 230">
                    <a:extLst>
                      <a:ext uri="{FF2B5EF4-FFF2-40B4-BE49-F238E27FC236}">
                        <a16:creationId xmlns:a16="http://schemas.microsoft.com/office/drawing/2014/main" id="{EE0ADDB6-6DCF-4C58-A76E-6B2A55410091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4087584" y="2990808"/>
                    <a:ext cx="18000" cy="108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42">
                <p14:nvContentPartPr>
                  <p14:cNvPr id="234" name="Håndskrift 233">
                    <a:extLst>
                      <a:ext uri="{FF2B5EF4-FFF2-40B4-BE49-F238E27FC236}">
                        <a16:creationId xmlns:a16="http://schemas.microsoft.com/office/drawing/2014/main" id="{252D9670-53AB-4405-83E5-577DF5C30FB5}"/>
                      </a:ext>
                    </a:extLst>
                  </p14:cNvPr>
                  <p14:cNvContentPartPr/>
                  <p14:nvPr/>
                </p14:nvContentPartPr>
                <p14:xfrm>
                  <a:off x="4096584" y="3044808"/>
                  <a:ext cx="360" cy="360"/>
                </p14:xfrm>
              </p:contentPart>
            </mc:Choice>
            <mc:Fallback xmlns="">
              <p:pic>
                <p:nvPicPr>
                  <p:cNvPr id="234" name="Håndskrift 233">
                    <a:extLst>
                      <a:ext uri="{FF2B5EF4-FFF2-40B4-BE49-F238E27FC236}">
                        <a16:creationId xmlns:a16="http://schemas.microsoft.com/office/drawing/2014/main" id="{252D9670-53AB-4405-83E5-577DF5C30FB5}"/>
                      </a:ext>
                    </a:extLst>
                  </p:cNvPr>
                  <p:cNvPicPr/>
                  <p:nvPr/>
                </p:nvPicPr>
                <p:blipFill>
                  <a:blip r:embed="rId41"/>
                  <a:stretch>
                    <a:fillRect/>
                  </a:stretch>
                </p:blipFill>
                <p:spPr>
                  <a:xfrm>
                    <a:off x="4087584" y="2990808"/>
                    <a:ext cx="18000" cy="108000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36" name="Håndskrift 235">
                  <a:extLst>
                    <a:ext uri="{FF2B5EF4-FFF2-40B4-BE49-F238E27FC236}">
                      <a16:creationId xmlns:a16="http://schemas.microsoft.com/office/drawing/2014/main" id="{D0867BE5-48AC-43B0-9ADF-4C8B4E8A23AB}"/>
                    </a:ext>
                  </a:extLst>
                </p14:cNvPr>
                <p14:cNvContentPartPr/>
                <p14:nvPr/>
              </p14:nvContentPartPr>
              <p14:xfrm>
                <a:off x="8214171" y="5082206"/>
                <a:ext cx="857160" cy="937800"/>
              </p14:xfrm>
            </p:contentPart>
          </mc:Choice>
          <mc:Fallback xmlns="">
            <p:pic>
              <p:nvPicPr>
                <p:cNvPr id="236" name="Håndskrift 235">
                  <a:extLst>
                    <a:ext uri="{FF2B5EF4-FFF2-40B4-BE49-F238E27FC236}">
                      <a16:creationId xmlns:a16="http://schemas.microsoft.com/office/drawing/2014/main" id="{D0867BE5-48AC-43B0-9ADF-4C8B4E8A23AB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8142171" y="4938206"/>
                  <a:ext cx="1000800" cy="122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239" name="Håndskrift 238">
                  <a:extLst>
                    <a:ext uri="{FF2B5EF4-FFF2-40B4-BE49-F238E27FC236}">
                      <a16:creationId xmlns:a16="http://schemas.microsoft.com/office/drawing/2014/main" id="{AD926648-69D1-4F84-BE2F-411B0B845BD4}"/>
                    </a:ext>
                  </a:extLst>
                </p14:cNvPr>
                <p14:cNvContentPartPr/>
                <p14:nvPr/>
              </p14:nvContentPartPr>
              <p14:xfrm>
                <a:off x="7902411" y="2862806"/>
                <a:ext cx="533520" cy="2023200"/>
              </p14:xfrm>
            </p:contentPart>
          </mc:Choice>
          <mc:Fallback xmlns="">
            <p:pic>
              <p:nvPicPr>
                <p:cNvPr id="239" name="Håndskrift 238">
                  <a:extLst>
                    <a:ext uri="{FF2B5EF4-FFF2-40B4-BE49-F238E27FC236}">
                      <a16:creationId xmlns:a16="http://schemas.microsoft.com/office/drawing/2014/main" id="{AD926648-69D1-4F84-BE2F-411B0B845BD4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7866411" y="2790806"/>
                  <a:ext cx="605160" cy="216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241" name="Håndskrift 240">
                  <a:extLst>
                    <a:ext uri="{FF2B5EF4-FFF2-40B4-BE49-F238E27FC236}">
                      <a16:creationId xmlns:a16="http://schemas.microsoft.com/office/drawing/2014/main" id="{B4B13184-10A5-4C9B-A863-BF81BC14ADC4}"/>
                    </a:ext>
                  </a:extLst>
                </p14:cNvPr>
                <p14:cNvContentPartPr/>
                <p14:nvPr/>
              </p14:nvContentPartPr>
              <p14:xfrm>
                <a:off x="8359251" y="1980806"/>
                <a:ext cx="82800" cy="2747160"/>
              </p14:xfrm>
            </p:contentPart>
          </mc:Choice>
          <mc:Fallback xmlns="">
            <p:pic>
              <p:nvPicPr>
                <p:cNvPr id="241" name="Håndskrift 240">
                  <a:extLst>
                    <a:ext uri="{FF2B5EF4-FFF2-40B4-BE49-F238E27FC236}">
                      <a16:creationId xmlns:a16="http://schemas.microsoft.com/office/drawing/2014/main" id="{B4B13184-10A5-4C9B-A863-BF81BC14ADC4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8323251" y="1908806"/>
                  <a:ext cx="154440" cy="28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243" name="Håndskrift 242">
                  <a:extLst>
                    <a:ext uri="{FF2B5EF4-FFF2-40B4-BE49-F238E27FC236}">
                      <a16:creationId xmlns:a16="http://schemas.microsoft.com/office/drawing/2014/main" id="{00C4D5AB-E611-4FEB-882D-C84DF2479D6F}"/>
                    </a:ext>
                  </a:extLst>
                </p14:cNvPr>
                <p14:cNvContentPartPr/>
                <p14:nvPr/>
              </p14:nvContentPartPr>
              <p14:xfrm>
                <a:off x="8380491" y="2024366"/>
                <a:ext cx="360720" cy="2645280"/>
              </p14:xfrm>
            </p:contentPart>
          </mc:Choice>
          <mc:Fallback xmlns="">
            <p:pic>
              <p:nvPicPr>
                <p:cNvPr id="243" name="Håndskrift 242">
                  <a:extLst>
                    <a:ext uri="{FF2B5EF4-FFF2-40B4-BE49-F238E27FC236}">
                      <a16:creationId xmlns:a16="http://schemas.microsoft.com/office/drawing/2014/main" id="{00C4D5AB-E611-4FEB-882D-C84DF2479D6F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8344491" y="1952356"/>
                  <a:ext cx="432360" cy="27889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250" name="Håndskrift 249">
                  <a:extLst>
                    <a:ext uri="{FF2B5EF4-FFF2-40B4-BE49-F238E27FC236}">
                      <a16:creationId xmlns:a16="http://schemas.microsoft.com/office/drawing/2014/main" id="{2E9AFC83-0854-483B-BA0D-DDD34AE95999}"/>
                    </a:ext>
                  </a:extLst>
                </p14:cNvPr>
                <p14:cNvContentPartPr/>
                <p14:nvPr/>
              </p14:nvContentPartPr>
              <p14:xfrm>
                <a:off x="8541771" y="2644646"/>
                <a:ext cx="505440" cy="2224080"/>
              </p14:xfrm>
            </p:contentPart>
          </mc:Choice>
          <mc:Fallback xmlns="">
            <p:pic>
              <p:nvPicPr>
                <p:cNvPr id="250" name="Håndskrift 249">
                  <a:extLst>
                    <a:ext uri="{FF2B5EF4-FFF2-40B4-BE49-F238E27FC236}">
                      <a16:creationId xmlns:a16="http://schemas.microsoft.com/office/drawing/2014/main" id="{2E9AFC83-0854-483B-BA0D-DDD34AE95999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8505771" y="2572658"/>
                  <a:ext cx="577080" cy="236769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252" name="Håndskrift 251">
                  <a:extLst>
                    <a:ext uri="{FF2B5EF4-FFF2-40B4-BE49-F238E27FC236}">
                      <a16:creationId xmlns:a16="http://schemas.microsoft.com/office/drawing/2014/main" id="{91DC5F1B-DA22-4B95-977D-EBB2629BE233}"/>
                    </a:ext>
                  </a:extLst>
                </p14:cNvPr>
                <p14:cNvContentPartPr/>
                <p14:nvPr/>
              </p14:nvContentPartPr>
              <p14:xfrm>
                <a:off x="8468331" y="2699006"/>
                <a:ext cx="414360" cy="2007720"/>
              </p14:xfrm>
            </p:contentPart>
          </mc:Choice>
          <mc:Fallback xmlns="">
            <p:pic>
              <p:nvPicPr>
                <p:cNvPr id="252" name="Håndskrift 251">
                  <a:extLst>
                    <a:ext uri="{FF2B5EF4-FFF2-40B4-BE49-F238E27FC236}">
                      <a16:creationId xmlns:a16="http://schemas.microsoft.com/office/drawing/2014/main" id="{91DC5F1B-DA22-4B95-977D-EBB2629BE233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8432331" y="2627006"/>
                  <a:ext cx="486000" cy="21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254" name="Håndskrift 253">
                  <a:extLst>
                    <a:ext uri="{FF2B5EF4-FFF2-40B4-BE49-F238E27FC236}">
                      <a16:creationId xmlns:a16="http://schemas.microsoft.com/office/drawing/2014/main" id="{36FBD6C0-9928-4014-A30E-124CD5AB9524}"/>
                    </a:ext>
                  </a:extLst>
                </p14:cNvPr>
                <p14:cNvContentPartPr/>
                <p14:nvPr/>
              </p14:nvContentPartPr>
              <p14:xfrm>
                <a:off x="7793691" y="2372486"/>
                <a:ext cx="554760" cy="971640"/>
              </p14:xfrm>
            </p:contentPart>
          </mc:Choice>
          <mc:Fallback xmlns="">
            <p:pic>
              <p:nvPicPr>
                <p:cNvPr id="254" name="Håndskrift 253">
                  <a:extLst>
                    <a:ext uri="{FF2B5EF4-FFF2-40B4-BE49-F238E27FC236}">
                      <a16:creationId xmlns:a16="http://schemas.microsoft.com/office/drawing/2014/main" id="{36FBD6C0-9928-4014-A30E-124CD5AB9524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7757691" y="2300486"/>
                  <a:ext cx="626400" cy="11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272" name="Håndskrift 271">
                  <a:extLst>
                    <a:ext uri="{FF2B5EF4-FFF2-40B4-BE49-F238E27FC236}">
                      <a16:creationId xmlns:a16="http://schemas.microsoft.com/office/drawing/2014/main" id="{DED05249-F099-4CC8-88BF-DF63D5FB741C}"/>
                    </a:ext>
                  </a:extLst>
                </p14:cNvPr>
                <p14:cNvContentPartPr/>
                <p14:nvPr/>
              </p14:nvContentPartPr>
              <p14:xfrm>
                <a:off x="8676771" y="3461486"/>
                <a:ext cx="684720" cy="1389240"/>
              </p14:xfrm>
            </p:contentPart>
          </mc:Choice>
          <mc:Fallback xmlns="">
            <p:pic>
              <p:nvPicPr>
                <p:cNvPr id="272" name="Håndskrift 271">
                  <a:extLst>
                    <a:ext uri="{FF2B5EF4-FFF2-40B4-BE49-F238E27FC236}">
                      <a16:creationId xmlns:a16="http://schemas.microsoft.com/office/drawing/2014/main" id="{DED05249-F099-4CC8-88BF-DF63D5FB741C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8640752" y="3389486"/>
                  <a:ext cx="756398" cy="153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273" name="Håndskrift 272">
                  <a:extLst>
                    <a:ext uri="{FF2B5EF4-FFF2-40B4-BE49-F238E27FC236}">
                      <a16:creationId xmlns:a16="http://schemas.microsoft.com/office/drawing/2014/main" id="{FDC0701B-1F01-409B-A5C6-C1B0B08DD65B}"/>
                    </a:ext>
                  </a:extLst>
                </p14:cNvPr>
                <p14:cNvContentPartPr/>
                <p14:nvPr/>
              </p14:nvContentPartPr>
              <p14:xfrm>
                <a:off x="7870371" y="3483086"/>
                <a:ext cx="545760" cy="1249560"/>
              </p14:xfrm>
            </p:contentPart>
          </mc:Choice>
          <mc:Fallback xmlns="">
            <p:pic>
              <p:nvPicPr>
                <p:cNvPr id="273" name="Håndskrift 272">
                  <a:extLst>
                    <a:ext uri="{FF2B5EF4-FFF2-40B4-BE49-F238E27FC236}">
                      <a16:creationId xmlns:a16="http://schemas.microsoft.com/office/drawing/2014/main" id="{FDC0701B-1F01-409B-A5C6-C1B0B08DD65B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7834371" y="3411086"/>
                  <a:ext cx="617400" cy="139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284" name="Håndskrift 283">
                  <a:extLst>
                    <a:ext uri="{FF2B5EF4-FFF2-40B4-BE49-F238E27FC236}">
                      <a16:creationId xmlns:a16="http://schemas.microsoft.com/office/drawing/2014/main" id="{EB1F14CF-7152-4D25-AA07-76244A7B7960}"/>
                    </a:ext>
                  </a:extLst>
                </p14:cNvPr>
                <p14:cNvContentPartPr/>
                <p14:nvPr/>
              </p14:nvContentPartPr>
              <p14:xfrm>
                <a:off x="8801691" y="4005446"/>
                <a:ext cx="201240" cy="904320"/>
              </p14:xfrm>
            </p:contentPart>
          </mc:Choice>
          <mc:Fallback xmlns="">
            <p:pic>
              <p:nvPicPr>
                <p:cNvPr id="284" name="Håndskrift 283">
                  <a:extLst>
                    <a:ext uri="{FF2B5EF4-FFF2-40B4-BE49-F238E27FC236}">
                      <a16:creationId xmlns:a16="http://schemas.microsoft.com/office/drawing/2014/main" id="{EB1F14CF-7152-4D25-AA07-76244A7B7960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8765691" y="3933446"/>
                  <a:ext cx="272880" cy="10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285" name="Håndskrift 284">
                  <a:extLst>
                    <a:ext uri="{FF2B5EF4-FFF2-40B4-BE49-F238E27FC236}">
                      <a16:creationId xmlns:a16="http://schemas.microsoft.com/office/drawing/2014/main" id="{982D9E55-742C-46D8-82DD-337797855C83}"/>
                    </a:ext>
                  </a:extLst>
                </p14:cNvPr>
                <p14:cNvContentPartPr/>
                <p14:nvPr/>
              </p14:nvContentPartPr>
              <p14:xfrm>
                <a:off x="8533491" y="3537446"/>
                <a:ext cx="88200" cy="1263240"/>
              </p14:xfrm>
            </p:contentPart>
          </mc:Choice>
          <mc:Fallback xmlns="">
            <p:pic>
              <p:nvPicPr>
                <p:cNvPr id="285" name="Håndskrift 284">
                  <a:extLst>
                    <a:ext uri="{FF2B5EF4-FFF2-40B4-BE49-F238E27FC236}">
                      <a16:creationId xmlns:a16="http://schemas.microsoft.com/office/drawing/2014/main" id="{982D9E55-742C-46D8-82DD-337797855C83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8497491" y="3465467"/>
                  <a:ext cx="159840" cy="140683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65">
            <p14:nvContentPartPr>
              <p14:cNvPr id="286" name="Håndskrift 285">
                <a:extLst>
                  <a:ext uri="{FF2B5EF4-FFF2-40B4-BE49-F238E27FC236}">
                    <a16:creationId xmlns:a16="http://schemas.microsoft.com/office/drawing/2014/main" id="{A23906AC-F8F6-41FA-82D2-12C0B572306E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7645269" y="5915898"/>
              <a:ext cx="860868" cy="321408"/>
            </p14:xfrm>
          </p:contentPart>
        </mc:Choice>
        <mc:Fallback xmlns="">
          <p:pic>
            <p:nvPicPr>
              <p:cNvPr id="286" name="Håndskrift 285">
                <a:extLst>
                  <a:ext uri="{FF2B5EF4-FFF2-40B4-BE49-F238E27FC236}">
                    <a16:creationId xmlns:a16="http://schemas.microsoft.com/office/drawing/2014/main" id="{A23906AC-F8F6-41FA-82D2-12C0B572306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636268" y="5861910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67">
            <p14:nvContentPartPr>
              <p14:cNvPr id="287" name="Håndskrift 286">
                <a:extLst>
                  <a:ext uri="{FF2B5EF4-FFF2-40B4-BE49-F238E27FC236}">
                    <a16:creationId xmlns:a16="http://schemas.microsoft.com/office/drawing/2014/main" id="{E9F2CC99-5EF3-4B6F-AB29-884C51891E20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8134629" y="5871119"/>
              <a:ext cx="860868" cy="321408"/>
            </p14:xfrm>
          </p:contentPart>
        </mc:Choice>
        <mc:Fallback xmlns="">
          <p:pic>
            <p:nvPicPr>
              <p:cNvPr id="287" name="Håndskrift 286">
                <a:extLst>
                  <a:ext uri="{FF2B5EF4-FFF2-40B4-BE49-F238E27FC236}">
                    <a16:creationId xmlns:a16="http://schemas.microsoft.com/office/drawing/2014/main" id="{E9F2CC99-5EF3-4B6F-AB29-884C51891E2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125628" y="5817131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69">
            <p14:nvContentPartPr>
              <p14:cNvPr id="288" name="Håndskrift 287">
                <a:extLst>
                  <a:ext uri="{FF2B5EF4-FFF2-40B4-BE49-F238E27FC236}">
                    <a16:creationId xmlns:a16="http://schemas.microsoft.com/office/drawing/2014/main" id="{61A1DB07-71E5-4BDC-9A9A-D474D3C523C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872599" y="5856016"/>
              <a:ext cx="860868" cy="321408"/>
            </p14:xfrm>
          </p:contentPart>
        </mc:Choice>
        <mc:Fallback xmlns="">
          <p:pic>
            <p:nvPicPr>
              <p:cNvPr id="288" name="Håndskrift 287">
                <a:extLst>
                  <a:ext uri="{FF2B5EF4-FFF2-40B4-BE49-F238E27FC236}">
                    <a16:creationId xmlns:a16="http://schemas.microsoft.com/office/drawing/2014/main" id="{61A1DB07-71E5-4BDC-9A9A-D474D3C523C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863598" y="5802028"/>
                <a:ext cx="878510" cy="429024"/>
              </a:xfrm>
              <a:prstGeom prst="rect">
                <a:avLst/>
              </a:prstGeom>
            </p:spPr>
          </p:pic>
        </mc:Fallback>
      </mc:AlternateContent>
      <p:sp>
        <p:nvSpPr>
          <p:cNvPr id="290" name="Bue 84">
            <a:extLst>
              <a:ext uri="{FF2B5EF4-FFF2-40B4-BE49-F238E27FC236}">
                <a16:creationId xmlns:a16="http://schemas.microsoft.com/office/drawing/2014/main" id="{1C67477E-85A9-49BE-81E7-9184808F395C}"/>
              </a:ext>
            </a:extLst>
          </p:cNvPr>
          <p:cNvSpPr>
            <a:spLocks noChangeAspect="1"/>
          </p:cNvSpPr>
          <p:nvPr/>
        </p:nvSpPr>
        <p:spPr>
          <a:xfrm rot="15762446" flipH="1">
            <a:off x="5038979" y="2158165"/>
            <a:ext cx="1969726" cy="1044424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967045"/>
              <a:gd name="connsiteY0" fmla="*/ 0 h 3227902"/>
              <a:gd name="connsiteX1" fmla="*/ 737092 w 967045"/>
              <a:gd name="connsiteY1" fmla="*/ 1013928 h 3227902"/>
              <a:gd name="connsiteX2" fmla="*/ 786720 w 967045"/>
              <a:gd name="connsiteY2" fmla="*/ 1782460 h 3227902"/>
              <a:gd name="connsiteX3" fmla="*/ 1 w 967045"/>
              <a:gd name="connsiteY3" fmla="*/ 1598671 h 3227902"/>
              <a:gd name="connsiteX4" fmla="*/ 0 w 967045"/>
              <a:gd name="connsiteY4" fmla="*/ 0 h 3227902"/>
              <a:gd name="connsiteX0" fmla="*/ 0 w 967045"/>
              <a:gd name="connsiteY0" fmla="*/ 0 h 3227902"/>
              <a:gd name="connsiteX1" fmla="*/ 966924 w 967045"/>
              <a:gd name="connsiteY1" fmla="*/ 686611 h 3227902"/>
              <a:gd name="connsiteX2" fmla="*/ 275367 w 967045"/>
              <a:gd name="connsiteY2" fmla="*/ 3227903 h 3227902"/>
              <a:gd name="connsiteX0" fmla="*/ 0 w 791971"/>
              <a:gd name="connsiteY0" fmla="*/ 0 h 3227904"/>
              <a:gd name="connsiteX1" fmla="*/ 737092 w 791971"/>
              <a:gd name="connsiteY1" fmla="*/ 1013928 h 3227904"/>
              <a:gd name="connsiteX2" fmla="*/ 786720 w 791971"/>
              <a:gd name="connsiteY2" fmla="*/ 1782460 h 3227904"/>
              <a:gd name="connsiteX3" fmla="*/ 1 w 791971"/>
              <a:gd name="connsiteY3" fmla="*/ 1598671 h 3227904"/>
              <a:gd name="connsiteX4" fmla="*/ 0 w 791971"/>
              <a:gd name="connsiteY4" fmla="*/ 0 h 3227904"/>
              <a:gd name="connsiteX0" fmla="*/ 0 w 791971"/>
              <a:gd name="connsiteY0" fmla="*/ 0 h 3227904"/>
              <a:gd name="connsiteX1" fmla="*/ 606114 w 791971"/>
              <a:gd name="connsiteY1" fmla="*/ 1711942 h 3227904"/>
              <a:gd name="connsiteX2" fmla="*/ 275367 w 791971"/>
              <a:gd name="connsiteY2" fmla="*/ 3227903 h 3227904"/>
              <a:gd name="connsiteX0" fmla="*/ 508693 w 1300664"/>
              <a:gd name="connsiteY0" fmla="*/ 0 h 2478252"/>
              <a:gd name="connsiteX1" fmla="*/ 1245785 w 1300664"/>
              <a:gd name="connsiteY1" fmla="*/ 1013928 h 2478252"/>
              <a:gd name="connsiteX2" fmla="*/ 1295413 w 1300664"/>
              <a:gd name="connsiteY2" fmla="*/ 1782460 h 2478252"/>
              <a:gd name="connsiteX3" fmla="*/ 508694 w 1300664"/>
              <a:gd name="connsiteY3" fmla="*/ 1598671 h 2478252"/>
              <a:gd name="connsiteX4" fmla="*/ 508693 w 1300664"/>
              <a:gd name="connsiteY4" fmla="*/ 0 h 2478252"/>
              <a:gd name="connsiteX0" fmla="*/ 508693 w 1300664"/>
              <a:gd name="connsiteY0" fmla="*/ 0 h 2478252"/>
              <a:gd name="connsiteX1" fmla="*/ 1114807 w 1300664"/>
              <a:gd name="connsiteY1" fmla="*/ 1711942 h 2478252"/>
              <a:gd name="connsiteX2" fmla="*/ 0 w 1300664"/>
              <a:gd name="connsiteY2" fmla="*/ 2478252 h 2478252"/>
              <a:gd name="connsiteX0" fmla="*/ 508693 w 1434341"/>
              <a:gd name="connsiteY0" fmla="*/ 0 h 2478252"/>
              <a:gd name="connsiteX1" fmla="*/ 1245785 w 1434341"/>
              <a:gd name="connsiteY1" fmla="*/ 1013928 h 2478252"/>
              <a:gd name="connsiteX2" fmla="*/ 1295413 w 1434341"/>
              <a:gd name="connsiteY2" fmla="*/ 1782460 h 2478252"/>
              <a:gd name="connsiteX3" fmla="*/ 508694 w 1434341"/>
              <a:gd name="connsiteY3" fmla="*/ 1598671 h 2478252"/>
              <a:gd name="connsiteX4" fmla="*/ 508693 w 1434341"/>
              <a:gd name="connsiteY4" fmla="*/ 0 h 2478252"/>
              <a:gd name="connsiteX0" fmla="*/ 508693 w 1434341"/>
              <a:gd name="connsiteY0" fmla="*/ 0 h 2478252"/>
              <a:gd name="connsiteX1" fmla="*/ 1434283 w 1434341"/>
              <a:gd name="connsiteY1" fmla="*/ 1082261 h 2478252"/>
              <a:gd name="connsiteX2" fmla="*/ 0 w 1434341"/>
              <a:gd name="connsiteY2" fmla="*/ 2478252 h 2478252"/>
              <a:gd name="connsiteX0" fmla="*/ 0 w 925738"/>
              <a:gd name="connsiteY0" fmla="*/ 0 h 2736332"/>
              <a:gd name="connsiteX1" fmla="*/ 737092 w 925738"/>
              <a:gd name="connsiteY1" fmla="*/ 1013928 h 2736332"/>
              <a:gd name="connsiteX2" fmla="*/ 786720 w 925738"/>
              <a:gd name="connsiteY2" fmla="*/ 1782460 h 2736332"/>
              <a:gd name="connsiteX3" fmla="*/ 1 w 925738"/>
              <a:gd name="connsiteY3" fmla="*/ 1598671 h 2736332"/>
              <a:gd name="connsiteX4" fmla="*/ 0 w 925738"/>
              <a:gd name="connsiteY4" fmla="*/ 0 h 2736332"/>
              <a:gd name="connsiteX0" fmla="*/ 0 w 925738"/>
              <a:gd name="connsiteY0" fmla="*/ 0 h 2736332"/>
              <a:gd name="connsiteX1" fmla="*/ 925590 w 925738"/>
              <a:gd name="connsiteY1" fmla="*/ 1082261 h 2736332"/>
              <a:gd name="connsiteX2" fmla="*/ 362400 w 925738"/>
              <a:gd name="connsiteY2" fmla="*/ 2736331 h 2736332"/>
              <a:gd name="connsiteX0" fmla="*/ 0 w 927122"/>
              <a:gd name="connsiteY0" fmla="*/ 0 h 1782460"/>
              <a:gd name="connsiteX1" fmla="*/ 737092 w 927122"/>
              <a:gd name="connsiteY1" fmla="*/ 1013928 h 1782460"/>
              <a:gd name="connsiteX2" fmla="*/ 786720 w 927122"/>
              <a:gd name="connsiteY2" fmla="*/ 1782460 h 1782460"/>
              <a:gd name="connsiteX3" fmla="*/ 1 w 927122"/>
              <a:gd name="connsiteY3" fmla="*/ 1598671 h 1782460"/>
              <a:gd name="connsiteX4" fmla="*/ 0 w 927122"/>
              <a:gd name="connsiteY4" fmla="*/ 0 h 1782460"/>
              <a:gd name="connsiteX0" fmla="*/ 0 w 927122"/>
              <a:gd name="connsiteY0" fmla="*/ 0 h 1782460"/>
              <a:gd name="connsiteX1" fmla="*/ 925590 w 927122"/>
              <a:gd name="connsiteY1" fmla="*/ 1082261 h 1782460"/>
              <a:gd name="connsiteX2" fmla="*/ 877756 w 927122"/>
              <a:gd name="connsiteY2" fmla="*/ 1747801 h 1782460"/>
              <a:gd name="connsiteX0" fmla="*/ 0 w 1042743"/>
              <a:gd name="connsiteY0" fmla="*/ 15283 h 1797743"/>
              <a:gd name="connsiteX1" fmla="*/ 737092 w 1042743"/>
              <a:gd name="connsiteY1" fmla="*/ 1029211 h 1797743"/>
              <a:gd name="connsiteX2" fmla="*/ 786720 w 1042743"/>
              <a:gd name="connsiteY2" fmla="*/ 1797743 h 1797743"/>
              <a:gd name="connsiteX3" fmla="*/ 1 w 1042743"/>
              <a:gd name="connsiteY3" fmla="*/ 1613954 h 1797743"/>
              <a:gd name="connsiteX4" fmla="*/ 0 w 1042743"/>
              <a:gd name="connsiteY4" fmla="*/ 15283 h 1797743"/>
              <a:gd name="connsiteX0" fmla="*/ 0 w 1042743"/>
              <a:gd name="connsiteY0" fmla="*/ 15283 h 1797743"/>
              <a:gd name="connsiteX1" fmla="*/ 1042250 w 1042743"/>
              <a:gd name="connsiteY1" fmla="*/ 191518 h 1797743"/>
              <a:gd name="connsiteX2" fmla="*/ 877756 w 1042743"/>
              <a:gd name="connsiteY2" fmla="*/ 1763084 h 1797743"/>
              <a:gd name="connsiteX0" fmla="*/ 0 w 1338415"/>
              <a:gd name="connsiteY0" fmla="*/ 15283 h 1797743"/>
              <a:gd name="connsiteX1" fmla="*/ 737092 w 1338415"/>
              <a:gd name="connsiteY1" fmla="*/ 1029211 h 1797743"/>
              <a:gd name="connsiteX2" fmla="*/ 786720 w 1338415"/>
              <a:gd name="connsiteY2" fmla="*/ 1797743 h 1797743"/>
              <a:gd name="connsiteX3" fmla="*/ 1 w 1338415"/>
              <a:gd name="connsiteY3" fmla="*/ 1613954 h 1797743"/>
              <a:gd name="connsiteX4" fmla="*/ 0 w 1338415"/>
              <a:gd name="connsiteY4" fmla="*/ 15283 h 1797743"/>
              <a:gd name="connsiteX0" fmla="*/ 0 w 1338415"/>
              <a:gd name="connsiteY0" fmla="*/ 15283 h 1797743"/>
              <a:gd name="connsiteX1" fmla="*/ 1042250 w 1338415"/>
              <a:gd name="connsiteY1" fmla="*/ 191518 h 1797743"/>
              <a:gd name="connsiteX2" fmla="*/ 1338130 w 1338415"/>
              <a:gd name="connsiteY2" fmla="*/ 1583422 h 1797743"/>
              <a:gd name="connsiteX0" fmla="*/ 0 w 1043837"/>
              <a:gd name="connsiteY0" fmla="*/ 15283 h 1797743"/>
              <a:gd name="connsiteX1" fmla="*/ 737092 w 1043837"/>
              <a:gd name="connsiteY1" fmla="*/ 1029211 h 1797743"/>
              <a:gd name="connsiteX2" fmla="*/ 786720 w 1043837"/>
              <a:gd name="connsiteY2" fmla="*/ 1797743 h 1797743"/>
              <a:gd name="connsiteX3" fmla="*/ 1 w 1043837"/>
              <a:gd name="connsiteY3" fmla="*/ 1613954 h 1797743"/>
              <a:gd name="connsiteX4" fmla="*/ 0 w 1043837"/>
              <a:gd name="connsiteY4" fmla="*/ 15283 h 1797743"/>
              <a:gd name="connsiteX0" fmla="*/ 0 w 1043837"/>
              <a:gd name="connsiteY0" fmla="*/ 15283 h 1797743"/>
              <a:gd name="connsiteX1" fmla="*/ 1042250 w 1043837"/>
              <a:gd name="connsiteY1" fmla="*/ 191518 h 1797743"/>
              <a:gd name="connsiteX2" fmla="*/ 996339 w 1043837"/>
              <a:gd name="connsiteY2" fmla="*/ 1401389 h 1797743"/>
              <a:gd name="connsiteX0" fmla="*/ 0 w 1072743"/>
              <a:gd name="connsiteY0" fmla="*/ 163397 h 1945857"/>
              <a:gd name="connsiteX1" fmla="*/ 737092 w 1072743"/>
              <a:gd name="connsiteY1" fmla="*/ 1177325 h 1945857"/>
              <a:gd name="connsiteX2" fmla="*/ 786720 w 1072743"/>
              <a:gd name="connsiteY2" fmla="*/ 1945857 h 1945857"/>
              <a:gd name="connsiteX3" fmla="*/ 1 w 1072743"/>
              <a:gd name="connsiteY3" fmla="*/ 1762068 h 1945857"/>
              <a:gd name="connsiteX4" fmla="*/ 0 w 1072743"/>
              <a:gd name="connsiteY4" fmla="*/ 163397 h 1945857"/>
              <a:gd name="connsiteX0" fmla="*/ 0 w 1072743"/>
              <a:gd name="connsiteY0" fmla="*/ 163397 h 1945857"/>
              <a:gd name="connsiteX1" fmla="*/ 1071719 w 1072743"/>
              <a:gd name="connsiteY1" fmla="*/ 106050 h 1945857"/>
              <a:gd name="connsiteX2" fmla="*/ 996339 w 1072743"/>
              <a:gd name="connsiteY2" fmla="*/ 1549503 h 1945857"/>
              <a:gd name="connsiteX0" fmla="*/ 0 w 1071947"/>
              <a:gd name="connsiteY0" fmla="*/ 163397 h 1945857"/>
              <a:gd name="connsiteX1" fmla="*/ 737092 w 1071947"/>
              <a:gd name="connsiteY1" fmla="*/ 1177325 h 1945857"/>
              <a:gd name="connsiteX2" fmla="*/ 786720 w 1071947"/>
              <a:gd name="connsiteY2" fmla="*/ 1945857 h 1945857"/>
              <a:gd name="connsiteX3" fmla="*/ 1 w 1071947"/>
              <a:gd name="connsiteY3" fmla="*/ 1762068 h 1945857"/>
              <a:gd name="connsiteX4" fmla="*/ 0 w 1071947"/>
              <a:gd name="connsiteY4" fmla="*/ 163397 h 1945857"/>
              <a:gd name="connsiteX0" fmla="*/ 0 w 1071947"/>
              <a:gd name="connsiteY0" fmla="*/ 163397 h 1945857"/>
              <a:gd name="connsiteX1" fmla="*/ 1071719 w 1071947"/>
              <a:gd name="connsiteY1" fmla="*/ 106050 h 1945857"/>
              <a:gd name="connsiteX2" fmla="*/ 708430 w 1071947"/>
              <a:gd name="connsiteY2" fmla="*/ 886189 h 1945857"/>
              <a:gd name="connsiteX0" fmla="*/ 0 w 1005464"/>
              <a:gd name="connsiteY0" fmla="*/ 579333 h 2361793"/>
              <a:gd name="connsiteX1" fmla="*/ 737092 w 1005464"/>
              <a:gd name="connsiteY1" fmla="*/ 1593261 h 2361793"/>
              <a:gd name="connsiteX2" fmla="*/ 786720 w 1005464"/>
              <a:gd name="connsiteY2" fmla="*/ 2361793 h 2361793"/>
              <a:gd name="connsiteX3" fmla="*/ 1 w 1005464"/>
              <a:gd name="connsiteY3" fmla="*/ 2178004 h 2361793"/>
              <a:gd name="connsiteX4" fmla="*/ 0 w 1005464"/>
              <a:gd name="connsiteY4" fmla="*/ 579333 h 2361793"/>
              <a:gd name="connsiteX0" fmla="*/ 0 w 1005464"/>
              <a:gd name="connsiteY0" fmla="*/ 579333 h 2361793"/>
              <a:gd name="connsiteX1" fmla="*/ 1005186 w 1005464"/>
              <a:gd name="connsiteY1" fmla="*/ 55510 h 2361793"/>
              <a:gd name="connsiteX2" fmla="*/ 708430 w 1005464"/>
              <a:gd name="connsiteY2" fmla="*/ 1302125 h 2361793"/>
              <a:gd name="connsiteX0" fmla="*/ 0 w 1005473"/>
              <a:gd name="connsiteY0" fmla="*/ 579333 h 2361793"/>
              <a:gd name="connsiteX1" fmla="*/ 737092 w 1005473"/>
              <a:gd name="connsiteY1" fmla="*/ 1593261 h 2361793"/>
              <a:gd name="connsiteX2" fmla="*/ 786720 w 1005473"/>
              <a:gd name="connsiteY2" fmla="*/ 2361793 h 2361793"/>
              <a:gd name="connsiteX3" fmla="*/ 1 w 1005473"/>
              <a:gd name="connsiteY3" fmla="*/ 2178004 h 2361793"/>
              <a:gd name="connsiteX4" fmla="*/ 0 w 1005473"/>
              <a:gd name="connsiteY4" fmla="*/ 579333 h 2361793"/>
              <a:gd name="connsiteX0" fmla="*/ 0 w 1005473"/>
              <a:gd name="connsiteY0" fmla="*/ 579333 h 2361793"/>
              <a:gd name="connsiteX1" fmla="*/ 1005186 w 1005473"/>
              <a:gd name="connsiteY1" fmla="*/ 55510 h 2361793"/>
              <a:gd name="connsiteX2" fmla="*/ 718741 w 1005473"/>
              <a:gd name="connsiteY2" fmla="*/ 1401096 h 2361793"/>
              <a:gd name="connsiteX0" fmla="*/ 0 w 1100234"/>
              <a:gd name="connsiteY0" fmla="*/ 761722 h 2544182"/>
              <a:gd name="connsiteX1" fmla="*/ 737092 w 1100234"/>
              <a:gd name="connsiteY1" fmla="*/ 1775650 h 2544182"/>
              <a:gd name="connsiteX2" fmla="*/ 786720 w 1100234"/>
              <a:gd name="connsiteY2" fmla="*/ 2544182 h 2544182"/>
              <a:gd name="connsiteX3" fmla="*/ 1 w 1100234"/>
              <a:gd name="connsiteY3" fmla="*/ 2360393 h 2544182"/>
              <a:gd name="connsiteX4" fmla="*/ 0 w 1100234"/>
              <a:gd name="connsiteY4" fmla="*/ 761722 h 2544182"/>
              <a:gd name="connsiteX0" fmla="*/ 0 w 1100234"/>
              <a:gd name="connsiteY0" fmla="*/ 761722 h 2544182"/>
              <a:gd name="connsiteX1" fmla="*/ 1100017 w 1100234"/>
              <a:gd name="connsiteY1" fmla="*/ 46400 h 2544182"/>
              <a:gd name="connsiteX2" fmla="*/ 718741 w 1100234"/>
              <a:gd name="connsiteY2" fmla="*/ 1583485 h 2544182"/>
              <a:gd name="connsiteX0" fmla="*/ 0 w 1102547"/>
              <a:gd name="connsiteY0" fmla="*/ 761722 h 2898286"/>
              <a:gd name="connsiteX1" fmla="*/ 737092 w 1102547"/>
              <a:gd name="connsiteY1" fmla="*/ 1775650 h 2898286"/>
              <a:gd name="connsiteX2" fmla="*/ 786720 w 1102547"/>
              <a:gd name="connsiteY2" fmla="*/ 2544182 h 2898286"/>
              <a:gd name="connsiteX3" fmla="*/ 1 w 1102547"/>
              <a:gd name="connsiteY3" fmla="*/ 2360393 h 2898286"/>
              <a:gd name="connsiteX4" fmla="*/ 0 w 1102547"/>
              <a:gd name="connsiteY4" fmla="*/ 761722 h 2898286"/>
              <a:gd name="connsiteX0" fmla="*/ 0 w 1102547"/>
              <a:gd name="connsiteY0" fmla="*/ 761722 h 2898286"/>
              <a:gd name="connsiteX1" fmla="*/ 1100017 w 1102547"/>
              <a:gd name="connsiteY1" fmla="*/ 46400 h 2898286"/>
              <a:gd name="connsiteX2" fmla="*/ 1074308 w 1102547"/>
              <a:gd name="connsiteY2" fmla="*/ 2898285 h 2898286"/>
              <a:gd name="connsiteX0" fmla="*/ 0 w 1076443"/>
              <a:gd name="connsiteY0" fmla="*/ 0 h 2136562"/>
              <a:gd name="connsiteX1" fmla="*/ 737092 w 1076443"/>
              <a:gd name="connsiteY1" fmla="*/ 1013928 h 2136562"/>
              <a:gd name="connsiteX2" fmla="*/ 786720 w 1076443"/>
              <a:gd name="connsiteY2" fmla="*/ 1782460 h 2136562"/>
              <a:gd name="connsiteX3" fmla="*/ 1 w 1076443"/>
              <a:gd name="connsiteY3" fmla="*/ 1598671 h 2136562"/>
              <a:gd name="connsiteX4" fmla="*/ 0 w 1076443"/>
              <a:gd name="connsiteY4" fmla="*/ 0 h 2136562"/>
              <a:gd name="connsiteX0" fmla="*/ 0 w 1076443"/>
              <a:gd name="connsiteY0" fmla="*/ 0 h 2136562"/>
              <a:gd name="connsiteX1" fmla="*/ 1041654 w 1076443"/>
              <a:gd name="connsiteY1" fmla="*/ 908790 h 2136562"/>
              <a:gd name="connsiteX2" fmla="*/ 1074308 w 1076443"/>
              <a:gd name="connsiteY2" fmla="*/ 2136563 h 2136562"/>
              <a:gd name="connsiteX0" fmla="*/ 0 w 1044220"/>
              <a:gd name="connsiteY0" fmla="*/ 0 h 2414402"/>
              <a:gd name="connsiteX1" fmla="*/ 737092 w 1044220"/>
              <a:gd name="connsiteY1" fmla="*/ 1013928 h 2414402"/>
              <a:gd name="connsiteX2" fmla="*/ 786720 w 1044220"/>
              <a:gd name="connsiteY2" fmla="*/ 1782460 h 2414402"/>
              <a:gd name="connsiteX3" fmla="*/ 1 w 1044220"/>
              <a:gd name="connsiteY3" fmla="*/ 1598671 h 2414402"/>
              <a:gd name="connsiteX4" fmla="*/ 0 w 1044220"/>
              <a:gd name="connsiteY4" fmla="*/ 0 h 2414402"/>
              <a:gd name="connsiteX0" fmla="*/ 0 w 1044220"/>
              <a:gd name="connsiteY0" fmla="*/ 0 h 2414402"/>
              <a:gd name="connsiteX1" fmla="*/ 1041654 w 1044220"/>
              <a:gd name="connsiteY1" fmla="*/ 908790 h 2414402"/>
              <a:gd name="connsiteX2" fmla="*/ 1016418 w 1044220"/>
              <a:gd name="connsiteY2" fmla="*/ 2414402 h 2414402"/>
              <a:gd name="connsiteX0" fmla="*/ 0 w 1022931"/>
              <a:gd name="connsiteY0" fmla="*/ 0 h 2414402"/>
              <a:gd name="connsiteX1" fmla="*/ 737092 w 1022931"/>
              <a:gd name="connsiteY1" fmla="*/ 1013928 h 2414402"/>
              <a:gd name="connsiteX2" fmla="*/ 786720 w 1022931"/>
              <a:gd name="connsiteY2" fmla="*/ 1782460 h 2414402"/>
              <a:gd name="connsiteX3" fmla="*/ 1 w 1022931"/>
              <a:gd name="connsiteY3" fmla="*/ 1598671 h 2414402"/>
              <a:gd name="connsiteX4" fmla="*/ 0 w 1022931"/>
              <a:gd name="connsiteY4" fmla="*/ 0 h 2414402"/>
              <a:gd name="connsiteX0" fmla="*/ 0 w 1022931"/>
              <a:gd name="connsiteY0" fmla="*/ 0 h 2414402"/>
              <a:gd name="connsiteX1" fmla="*/ 1012994 w 1022931"/>
              <a:gd name="connsiteY1" fmla="*/ 1151041 h 2414402"/>
              <a:gd name="connsiteX2" fmla="*/ 1016418 w 1022931"/>
              <a:gd name="connsiteY2" fmla="*/ 2414402 h 2414402"/>
              <a:gd name="connsiteX0" fmla="*/ 0 w 1016582"/>
              <a:gd name="connsiteY0" fmla="*/ 908388 h 3322790"/>
              <a:gd name="connsiteX1" fmla="*/ 737092 w 1016582"/>
              <a:gd name="connsiteY1" fmla="*/ 1922316 h 3322790"/>
              <a:gd name="connsiteX2" fmla="*/ 786720 w 1016582"/>
              <a:gd name="connsiteY2" fmla="*/ 2690848 h 3322790"/>
              <a:gd name="connsiteX3" fmla="*/ 1 w 1016582"/>
              <a:gd name="connsiteY3" fmla="*/ 2507059 h 3322790"/>
              <a:gd name="connsiteX4" fmla="*/ 0 w 1016582"/>
              <a:gd name="connsiteY4" fmla="*/ 908388 h 3322790"/>
              <a:gd name="connsiteX0" fmla="*/ 0 w 1016582"/>
              <a:gd name="connsiteY0" fmla="*/ 908388 h 3322790"/>
              <a:gd name="connsiteX1" fmla="*/ 498082 w 1016582"/>
              <a:gd name="connsiteY1" fmla="*/ 41049 h 3322790"/>
              <a:gd name="connsiteX2" fmla="*/ 1016418 w 1016582"/>
              <a:gd name="connsiteY2" fmla="*/ 3322790 h 3322790"/>
              <a:gd name="connsiteX0" fmla="*/ 727302 w 1519273"/>
              <a:gd name="connsiteY0" fmla="*/ 908390 h 2690850"/>
              <a:gd name="connsiteX1" fmla="*/ 1464394 w 1519273"/>
              <a:gd name="connsiteY1" fmla="*/ 1922318 h 2690850"/>
              <a:gd name="connsiteX2" fmla="*/ 1514022 w 1519273"/>
              <a:gd name="connsiteY2" fmla="*/ 2690850 h 2690850"/>
              <a:gd name="connsiteX3" fmla="*/ 727303 w 1519273"/>
              <a:gd name="connsiteY3" fmla="*/ 2507061 h 2690850"/>
              <a:gd name="connsiteX4" fmla="*/ 727302 w 1519273"/>
              <a:gd name="connsiteY4" fmla="*/ 908390 h 2690850"/>
              <a:gd name="connsiteX0" fmla="*/ 727302 w 1519273"/>
              <a:gd name="connsiteY0" fmla="*/ 908390 h 2690850"/>
              <a:gd name="connsiteX1" fmla="*/ 1225384 w 1519273"/>
              <a:gd name="connsiteY1" fmla="*/ 41051 h 2690850"/>
              <a:gd name="connsiteX2" fmla="*/ 0 w 1519273"/>
              <a:gd name="connsiteY2" fmla="*/ 430927 h 2690850"/>
              <a:gd name="connsiteX0" fmla="*/ 727302 w 1519273"/>
              <a:gd name="connsiteY0" fmla="*/ 986089 h 2768549"/>
              <a:gd name="connsiteX1" fmla="*/ 1464394 w 1519273"/>
              <a:gd name="connsiteY1" fmla="*/ 2000017 h 2768549"/>
              <a:gd name="connsiteX2" fmla="*/ 1514022 w 1519273"/>
              <a:gd name="connsiteY2" fmla="*/ 2768549 h 2768549"/>
              <a:gd name="connsiteX3" fmla="*/ 727303 w 1519273"/>
              <a:gd name="connsiteY3" fmla="*/ 2584760 h 2768549"/>
              <a:gd name="connsiteX4" fmla="*/ 727302 w 1519273"/>
              <a:gd name="connsiteY4" fmla="*/ 986089 h 2768549"/>
              <a:gd name="connsiteX0" fmla="*/ 727302 w 1519273"/>
              <a:gd name="connsiteY0" fmla="*/ 986089 h 2768549"/>
              <a:gd name="connsiteX1" fmla="*/ 1330251 w 1519273"/>
              <a:gd name="connsiteY1" fmla="*/ 38700 h 2768549"/>
              <a:gd name="connsiteX2" fmla="*/ 0 w 1519273"/>
              <a:gd name="connsiteY2" fmla="*/ 508626 h 27685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8097 h 2730557"/>
              <a:gd name="connsiteX1" fmla="*/ 1464394 w 1519273"/>
              <a:gd name="connsiteY1" fmla="*/ 1962025 h 2730557"/>
              <a:gd name="connsiteX2" fmla="*/ 1514022 w 1519273"/>
              <a:gd name="connsiteY2" fmla="*/ 2730557 h 2730557"/>
              <a:gd name="connsiteX3" fmla="*/ 727303 w 1519273"/>
              <a:gd name="connsiteY3" fmla="*/ 2546768 h 2730557"/>
              <a:gd name="connsiteX4" fmla="*/ 727302 w 1519273"/>
              <a:gd name="connsiteY4" fmla="*/ 948097 h 2730557"/>
              <a:gd name="connsiteX0" fmla="*/ 727302 w 1519273"/>
              <a:gd name="connsiteY0" fmla="*/ 948097 h 2730557"/>
              <a:gd name="connsiteX1" fmla="*/ 1330251 w 1519273"/>
              <a:gd name="connsiteY1" fmla="*/ 708 h 2730557"/>
              <a:gd name="connsiteX2" fmla="*/ 0 w 1519273"/>
              <a:gd name="connsiteY2" fmla="*/ 470634 h 2730557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660668 w 1519273"/>
              <a:gd name="connsiteY0" fmla="*/ 1827218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660668 w 1519273"/>
              <a:gd name="connsiteY0" fmla="*/ 1827218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84601"/>
              <a:gd name="connsiteY0" fmla="*/ 478153 h 2260613"/>
              <a:gd name="connsiteX1" fmla="*/ 1464394 w 1584601"/>
              <a:gd name="connsiteY1" fmla="*/ 1492081 h 2260613"/>
              <a:gd name="connsiteX2" fmla="*/ 1514022 w 1584601"/>
              <a:gd name="connsiteY2" fmla="*/ 2260613 h 2260613"/>
              <a:gd name="connsiteX3" fmla="*/ 727303 w 1584601"/>
              <a:gd name="connsiteY3" fmla="*/ 2076824 h 2260613"/>
              <a:gd name="connsiteX4" fmla="*/ 727302 w 1584601"/>
              <a:gd name="connsiteY4" fmla="*/ 478153 h 2260613"/>
              <a:gd name="connsiteX0" fmla="*/ 660668 w 1584601"/>
              <a:gd name="connsiteY0" fmla="*/ 903111 h 2260613"/>
              <a:gd name="connsiteX1" fmla="*/ 1581838 w 1584601"/>
              <a:gd name="connsiteY1" fmla="*/ 478441 h 2260613"/>
              <a:gd name="connsiteX2" fmla="*/ 0 w 1584601"/>
              <a:gd name="connsiteY2" fmla="*/ 690 h 2260613"/>
              <a:gd name="connsiteX0" fmla="*/ 751488 w 1608787"/>
              <a:gd name="connsiteY0" fmla="*/ 134079 h 1916539"/>
              <a:gd name="connsiteX1" fmla="*/ 1488580 w 1608787"/>
              <a:gd name="connsiteY1" fmla="*/ 1148007 h 1916539"/>
              <a:gd name="connsiteX2" fmla="*/ 1538208 w 1608787"/>
              <a:gd name="connsiteY2" fmla="*/ 1916539 h 1916539"/>
              <a:gd name="connsiteX3" fmla="*/ 751489 w 1608787"/>
              <a:gd name="connsiteY3" fmla="*/ 1732750 h 1916539"/>
              <a:gd name="connsiteX4" fmla="*/ 751488 w 1608787"/>
              <a:gd name="connsiteY4" fmla="*/ 134079 h 1916539"/>
              <a:gd name="connsiteX0" fmla="*/ 684854 w 1608787"/>
              <a:gd name="connsiteY0" fmla="*/ 559037 h 1916539"/>
              <a:gd name="connsiteX1" fmla="*/ 1606024 w 1608787"/>
              <a:gd name="connsiteY1" fmla="*/ 134367 h 1916539"/>
              <a:gd name="connsiteX2" fmla="*/ -1 w 1608787"/>
              <a:gd name="connsiteY2" fmla="*/ 293662 h 1916539"/>
              <a:gd name="connsiteX0" fmla="*/ 711618 w 1568917"/>
              <a:gd name="connsiteY0" fmla="*/ 134079 h 1916539"/>
              <a:gd name="connsiteX1" fmla="*/ 1448710 w 1568917"/>
              <a:gd name="connsiteY1" fmla="*/ 1148007 h 1916539"/>
              <a:gd name="connsiteX2" fmla="*/ 1498338 w 1568917"/>
              <a:gd name="connsiteY2" fmla="*/ 1916539 h 1916539"/>
              <a:gd name="connsiteX3" fmla="*/ 711619 w 1568917"/>
              <a:gd name="connsiteY3" fmla="*/ 1732750 h 1916539"/>
              <a:gd name="connsiteX4" fmla="*/ 711618 w 1568917"/>
              <a:gd name="connsiteY4" fmla="*/ 134079 h 1916539"/>
              <a:gd name="connsiteX0" fmla="*/ 644984 w 1568917"/>
              <a:gd name="connsiteY0" fmla="*/ 559037 h 1916539"/>
              <a:gd name="connsiteX1" fmla="*/ 1566154 w 1568917"/>
              <a:gd name="connsiteY1" fmla="*/ 134367 h 1916539"/>
              <a:gd name="connsiteX2" fmla="*/ 0 w 1568917"/>
              <a:gd name="connsiteY2" fmla="*/ 542191 h 1916539"/>
              <a:gd name="connsiteX0" fmla="*/ 711618 w 1503589"/>
              <a:gd name="connsiteY0" fmla="*/ 1215461 h 2997921"/>
              <a:gd name="connsiteX1" fmla="*/ 1448710 w 1503589"/>
              <a:gd name="connsiteY1" fmla="*/ 2229389 h 2997921"/>
              <a:gd name="connsiteX2" fmla="*/ 1498338 w 1503589"/>
              <a:gd name="connsiteY2" fmla="*/ 2997921 h 2997921"/>
              <a:gd name="connsiteX3" fmla="*/ 711619 w 1503589"/>
              <a:gd name="connsiteY3" fmla="*/ 2814132 h 2997921"/>
              <a:gd name="connsiteX4" fmla="*/ 711618 w 1503589"/>
              <a:gd name="connsiteY4" fmla="*/ 1215461 h 2997921"/>
              <a:gd name="connsiteX0" fmla="*/ 644984 w 1503589"/>
              <a:gd name="connsiteY0" fmla="*/ 1640419 h 2997921"/>
              <a:gd name="connsiteX1" fmla="*/ 983579 w 1503589"/>
              <a:gd name="connsiteY1" fmla="*/ 209 h 2997921"/>
              <a:gd name="connsiteX2" fmla="*/ 0 w 1503589"/>
              <a:gd name="connsiteY2" fmla="*/ 1623573 h 2997921"/>
              <a:gd name="connsiteX0" fmla="*/ 1080023 w 1871994"/>
              <a:gd name="connsiteY0" fmla="*/ 623622 h 2406082"/>
              <a:gd name="connsiteX1" fmla="*/ 1817115 w 1871994"/>
              <a:gd name="connsiteY1" fmla="*/ 1637550 h 2406082"/>
              <a:gd name="connsiteX2" fmla="*/ 1866743 w 1871994"/>
              <a:gd name="connsiteY2" fmla="*/ 2406082 h 2406082"/>
              <a:gd name="connsiteX3" fmla="*/ 1080024 w 1871994"/>
              <a:gd name="connsiteY3" fmla="*/ 2222293 h 2406082"/>
              <a:gd name="connsiteX4" fmla="*/ 1080023 w 1871994"/>
              <a:gd name="connsiteY4" fmla="*/ 623622 h 2406082"/>
              <a:gd name="connsiteX0" fmla="*/ 1013389 w 1871994"/>
              <a:gd name="connsiteY0" fmla="*/ 1048580 h 2406082"/>
              <a:gd name="connsiteX1" fmla="*/ 56236 w 1871994"/>
              <a:gd name="connsiteY1" fmla="*/ 328 h 2406082"/>
              <a:gd name="connsiteX2" fmla="*/ 368405 w 1871994"/>
              <a:gd name="connsiteY2" fmla="*/ 1031734 h 2406082"/>
              <a:gd name="connsiteX0" fmla="*/ 1983865 w 2775836"/>
              <a:gd name="connsiteY0" fmla="*/ 623760 h 2406220"/>
              <a:gd name="connsiteX1" fmla="*/ 2720957 w 2775836"/>
              <a:gd name="connsiteY1" fmla="*/ 1637688 h 2406220"/>
              <a:gd name="connsiteX2" fmla="*/ 2770585 w 2775836"/>
              <a:gd name="connsiteY2" fmla="*/ 2406220 h 2406220"/>
              <a:gd name="connsiteX3" fmla="*/ 1983866 w 2775836"/>
              <a:gd name="connsiteY3" fmla="*/ 2222431 h 2406220"/>
              <a:gd name="connsiteX4" fmla="*/ 1983865 w 2775836"/>
              <a:gd name="connsiteY4" fmla="*/ 623760 h 2406220"/>
              <a:gd name="connsiteX0" fmla="*/ 1917231 w 2775836"/>
              <a:gd name="connsiteY0" fmla="*/ 1048718 h 2406220"/>
              <a:gd name="connsiteX1" fmla="*/ 960078 w 2775836"/>
              <a:gd name="connsiteY1" fmla="*/ 466 h 2406220"/>
              <a:gd name="connsiteX2" fmla="*/ 0 w 2775836"/>
              <a:gd name="connsiteY2" fmla="*/ 719854 h 2406220"/>
              <a:gd name="connsiteX0" fmla="*/ 1983865 w 2775836"/>
              <a:gd name="connsiteY0" fmla="*/ 911916 h 2694376"/>
              <a:gd name="connsiteX1" fmla="*/ 2720957 w 2775836"/>
              <a:gd name="connsiteY1" fmla="*/ 1925844 h 2694376"/>
              <a:gd name="connsiteX2" fmla="*/ 2770585 w 2775836"/>
              <a:gd name="connsiteY2" fmla="*/ 2694376 h 2694376"/>
              <a:gd name="connsiteX3" fmla="*/ 1983866 w 2775836"/>
              <a:gd name="connsiteY3" fmla="*/ 2510587 h 2694376"/>
              <a:gd name="connsiteX4" fmla="*/ 1983865 w 2775836"/>
              <a:gd name="connsiteY4" fmla="*/ 911916 h 2694376"/>
              <a:gd name="connsiteX0" fmla="*/ 1917231 w 2775836"/>
              <a:gd name="connsiteY0" fmla="*/ 1336874 h 2694376"/>
              <a:gd name="connsiteX1" fmla="*/ 1009690 w 2775836"/>
              <a:gd name="connsiteY1" fmla="*/ 336 h 2694376"/>
              <a:gd name="connsiteX2" fmla="*/ 0 w 2775836"/>
              <a:gd name="connsiteY2" fmla="*/ 1008010 h 2694376"/>
              <a:gd name="connsiteX0" fmla="*/ 1786684 w 2578655"/>
              <a:gd name="connsiteY0" fmla="*/ 911872 h 2694332"/>
              <a:gd name="connsiteX1" fmla="*/ 2523776 w 2578655"/>
              <a:gd name="connsiteY1" fmla="*/ 1925800 h 2694332"/>
              <a:gd name="connsiteX2" fmla="*/ 2573404 w 2578655"/>
              <a:gd name="connsiteY2" fmla="*/ 2694332 h 2694332"/>
              <a:gd name="connsiteX3" fmla="*/ 1786685 w 2578655"/>
              <a:gd name="connsiteY3" fmla="*/ 2510543 h 2694332"/>
              <a:gd name="connsiteX4" fmla="*/ 1786684 w 2578655"/>
              <a:gd name="connsiteY4" fmla="*/ 911872 h 2694332"/>
              <a:gd name="connsiteX0" fmla="*/ 1720050 w 2578655"/>
              <a:gd name="connsiteY0" fmla="*/ 1336830 h 2694332"/>
              <a:gd name="connsiteX1" fmla="*/ 812509 w 2578655"/>
              <a:gd name="connsiteY1" fmla="*/ 292 h 2694332"/>
              <a:gd name="connsiteX2" fmla="*/ 0 w 2578655"/>
              <a:gd name="connsiteY2" fmla="*/ 1159118 h 2694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8655" h="2694332" stroke="0" extrusionOk="0">
                <a:moveTo>
                  <a:pt x="1786684" y="911872"/>
                </a:moveTo>
                <a:cubicBezTo>
                  <a:pt x="2062015" y="441038"/>
                  <a:pt x="2404686" y="1314110"/>
                  <a:pt x="2523776" y="1925800"/>
                </a:cubicBezTo>
                <a:cubicBezTo>
                  <a:pt x="2571296" y="2169883"/>
                  <a:pt x="2588340" y="2433816"/>
                  <a:pt x="2573404" y="2694332"/>
                </a:cubicBezTo>
                <a:lnTo>
                  <a:pt x="1786685" y="2510543"/>
                </a:lnTo>
                <a:cubicBezTo>
                  <a:pt x="1786685" y="1977653"/>
                  <a:pt x="1786684" y="1444762"/>
                  <a:pt x="1786684" y="911872"/>
                </a:cubicBezTo>
                <a:close/>
              </a:path>
              <a:path w="2578655" h="2694332" fill="none">
                <a:moveTo>
                  <a:pt x="1720050" y="1336830"/>
                </a:moveTo>
                <a:cubicBezTo>
                  <a:pt x="1955025" y="771988"/>
                  <a:pt x="866066" y="79799"/>
                  <a:pt x="812509" y="292"/>
                </a:cubicBezTo>
                <a:cubicBezTo>
                  <a:pt x="581975" y="-21076"/>
                  <a:pt x="10749" y="1137853"/>
                  <a:pt x="0" y="1159118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cxnSp>
        <p:nvCxnSpPr>
          <p:cNvPr id="291" name="Lige forbindelse 290">
            <a:extLst>
              <a:ext uri="{FF2B5EF4-FFF2-40B4-BE49-F238E27FC236}">
                <a16:creationId xmlns:a16="http://schemas.microsoft.com/office/drawing/2014/main" id="{E086CE0D-1706-4676-8033-C6F528F994FB}"/>
              </a:ext>
            </a:extLst>
          </p:cNvPr>
          <p:cNvCxnSpPr>
            <a:cxnSpLocks/>
          </p:cNvCxnSpPr>
          <p:nvPr/>
        </p:nvCxnSpPr>
        <p:spPr>
          <a:xfrm flipV="1">
            <a:off x="5778122" y="4760440"/>
            <a:ext cx="299835" cy="625714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2" name="Lige forbindelse 291">
            <a:extLst>
              <a:ext uri="{FF2B5EF4-FFF2-40B4-BE49-F238E27FC236}">
                <a16:creationId xmlns:a16="http://schemas.microsoft.com/office/drawing/2014/main" id="{B781AD9F-46B8-47DA-A985-8486F2BD59D6}"/>
              </a:ext>
            </a:extLst>
          </p:cNvPr>
          <p:cNvCxnSpPr>
            <a:cxnSpLocks/>
          </p:cNvCxnSpPr>
          <p:nvPr/>
        </p:nvCxnSpPr>
        <p:spPr>
          <a:xfrm flipH="1" flipV="1">
            <a:off x="5783770" y="5371998"/>
            <a:ext cx="499069" cy="494054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3" name="Lige forbindelse 292">
            <a:extLst>
              <a:ext uri="{FF2B5EF4-FFF2-40B4-BE49-F238E27FC236}">
                <a16:creationId xmlns:a16="http://schemas.microsoft.com/office/drawing/2014/main" id="{A3B748C9-4554-4524-9B1D-D2968C310DF0}"/>
              </a:ext>
            </a:extLst>
          </p:cNvPr>
          <p:cNvCxnSpPr>
            <a:cxnSpLocks/>
          </p:cNvCxnSpPr>
          <p:nvPr/>
        </p:nvCxnSpPr>
        <p:spPr>
          <a:xfrm flipH="1" flipV="1">
            <a:off x="6634807" y="4703870"/>
            <a:ext cx="746778" cy="617379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4" name="Lige forbindelse 293">
            <a:extLst>
              <a:ext uri="{FF2B5EF4-FFF2-40B4-BE49-F238E27FC236}">
                <a16:creationId xmlns:a16="http://schemas.microsoft.com/office/drawing/2014/main" id="{4241ABA3-5F67-485F-B482-D7357537B4B0}"/>
              </a:ext>
            </a:extLst>
          </p:cNvPr>
          <p:cNvCxnSpPr>
            <a:cxnSpLocks/>
          </p:cNvCxnSpPr>
          <p:nvPr/>
        </p:nvCxnSpPr>
        <p:spPr>
          <a:xfrm flipH="1" flipV="1">
            <a:off x="7377861" y="5309153"/>
            <a:ext cx="102531" cy="597903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96" name="Håndskrift 295">
                <a:extLst>
                  <a:ext uri="{FF2B5EF4-FFF2-40B4-BE49-F238E27FC236}">
                    <a16:creationId xmlns:a16="http://schemas.microsoft.com/office/drawing/2014/main" id="{7617CE95-9AA1-4532-8592-B052EB587BE9}"/>
                  </a:ext>
                </a:extLst>
              </p14:cNvPr>
              <p14:cNvContentPartPr/>
              <p14:nvPr/>
            </p14:nvContentPartPr>
            <p14:xfrm>
              <a:off x="10874670" y="4695868"/>
              <a:ext cx="360" cy="360"/>
            </p14:xfrm>
          </p:contentPart>
        </mc:Choice>
        <mc:Fallback xmlns="">
          <p:pic>
            <p:nvPicPr>
              <p:cNvPr id="296" name="Håndskrift 295">
                <a:extLst>
                  <a:ext uri="{FF2B5EF4-FFF2-40B4-BE49-F238E27FC236}">
                    <a16:creationId xmlns:a16="http://schemas.microsoft.com/office/drawing/2014/main" id="{7617CE95-9AA1-4532-8592-B052EB587BE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10865670" y="4686868"/>
                <a:ext cx="18000" cy="18000"/>
              </a:xfrm>
              <a:prstGeom prst="rect">
                <a:avLst/>
              </a:prstGeom>
            </p:spPr>
          </p:pic>
        </mc:Fallback>
      </mc:AlternateContent>
      <p:pic>
        <p:nvPicPr>
          <p:cNvPr id="321" name="Grafik 320" descr="Ur med massiv udfyldning">
            <a:extLst>
              <a:ext uri="{FF2B5EF4-FFF2-40B4-BE49-F238E27FC236}">
                <a16:creationId xmlns:a16="http://schemas.microsoft.com/office/drawing/2014/main" id="{7FBFB209-BE6B-4023-94A5-67E07D97EE37}"/>
              </a:ext>
            </a:extLst>
          </p:cNvPr>
          <p:cNvPicPr>
            <a:picLocks noChangeAspect="1"/>
          </p:cNvPicPr>
          <p:nvPr/>
        </p:nvPicPr>
        <p:blipFill>
          <a:blip r:embed="rId7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4"/>
              </a:ext>
            </a:extLst>
          </a:blip>
          <a:stretch>
            <a:fillRect/>
          </a:stretch>
        </p:blipFill>
        <p:spPr>
          <a:xfrm>
            <a:off x="7340482" y="583004"/>
            <a:ext cx="914400" cy="914400"/>
          </a:xfrm>
          <a:prstGeom prst="rect">
            <a:avLst/>
          </a:prstGeom>
        </p:spPr>
      </p:pic>
      <p:grpSp>
        <p:nvGrpSpPr>
          <p:cNvPr id="322" name="Gruppe 321">
            <a:extLst>
              <a:ext uri="{FF2B5EF4-FFF2-40B4-BE49-F238E27FC236}">
                <a16:creationId xmlns:a16="http://schemas.microsoft.com/office/drawing/2014/main" id="{55F01820-EE31-409A-A908-88526BE1C100}"/>
              </a:ext>
            </a:extLst>
          </p:cNvPr>
          <p:cNvGrpSpPr/>
          <p:nvPr/>
        </p:nvGrpSpPr>
        <p:grpSpPr>
          <a:xfrm flipH="1">
            <a:off x="1170311" y="2529166"/>
            <a:ext cx="1282258" cy="2484198"/>
            <a:chOff x="7793691" y="1980806"/>
            <a:chExt cx="1567800" cy="4039200"/>
          </a:xfrm>
        </p:grpSpPr>
        <p:grpSp>
          <p:nvGrpSpPr>
            <p:cNvPr id="323" name="Gruppe 322">
              <a:extLst>
                <a:ext uri="{FF2B5EF4-FFF2-40B4-BE49-F238E27FC236}">
                  <a16:creationId xmlns:a16="http://schemas.microsoft.com/office/drawing/2014/main" id="{57F2A4F2-97B3-4210-9D11-DA92421DD7E8}"/>
                </a:ext>
              </a:extLst>
            </p:cNvPr>
            <p:cNvGrpSpPr/>
            <p:nvPr/>
          </p:nvGrpSpPr>
          <p:grpSpPr>
            <a:xfrm>
              <a:off x="9312193" y="5424935"/>
              <a:ext cx="109" cy="81"/>
              <a:chOff x="4096584" y="3044808"/>
              <a:chExt cx="360" cy="360"/>
            </a:xfrm>
          </p:grpSpPr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75">
                <p14:nvContentPartPr>
                  <p14:cNvPr id="335" name="Håndskrift 334">
                    <a:extLst>
                      <a:ext uri="{FF2B5EF4-FFF2-40B4-BE49-F238E27FC236}">
                        <a16:creationId xmlns:a16="http://schemas.microsoft.com/office/drawing/2014/main" id="{E9CCEEAB-8EB9-445F-818A-84A09768ED6D}"/>
                      </a:ext>
                    </a:extLst>
                  </p14:cNvPr>
                  <p14:cNvContentPartPr/>
                  <p14:nvPr/>
                </p14:nvContentPartPr>
                <p14:xfrm>
                  <a:off x="4096584" y="3044808"/>
                  <a:ext cx="360" cy="360"/>
                </p14:xfrm>
              </p:contentPart>
            </mc:Choice>
            <mc:Fallback xmlns="">
              <p:pic>
                <p:nvPicPr>
                  <p:cNvPr id="335" name="Håndskrift 334">
                    <a:extLst>
                      <a:ext uri="{FF2B5EF4-FFF2-40B4-BE49-F238E27FC236}">
                        <a16:creationId xmlns:a16="http://schemas.microsoft.com/office/drawing/2014/main" id="{E9CCEEAB-8EB9-445F-818A-84A09768ED6D}"/>
                      </a:ext>
                    </a:extLst>
                  </p:cNvPr>
                  <p:cNvPicPr/>
                  <p:nvPr/>
                </p:nvPicPr>
                <p:blipFill>
                  <a:blip r:embed="rId76"/>
                  <a:stretch>
                    <a:fillRect/>
                  </a:stretch>
                </p:blipFill>
                <p:spPr>
                  <a:xfrm>
                    <a:off x="4087584" y="2990808"/>
                    <a:ext cx="18000" cy="108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77">
                <p14:nvContentPartPr>
                  <p14:cNvPr id="336" name="Håndskrift 335">
                    <a:extLst>
                      <a:ext uri="{FF2B5EF4-FFF2-40B4-BE49-F238E27FC236}">
                        <a16:creationId xmlns:a16="http://schemas.microsoft.com/office/drawing/2014/main" id="{803C38EE-D1AF-4204-B739-2FA6CEB08038}"/>
                      </a:ext>
                    </a:extLst>
                  </p14:cNvPr>
                  <p14:cNvContentPartPr/>
                  <p14:nvPr/>
                </p14:nvContentPartPr>
                <p14:xfrm>
                  <a:off x="4096584" y="3044808"/>
                  <a:ext cx="360" cy="360"/>
                </p14:xfrm>
              </p:contentPart>
            </mc:Choice>
            <mc:Fallback xmlns="">
              <p:pic>
                <p:nvPicPr>
                  <p:cNvPr id="336" name="Håndskrift 335">
                    <a:extLst>
                      <a:ext uri="{FF2B5EF4-FFF2-40B4-BE49-F238E27FC236}">
                        <a16:creationId xmlns:a16="http://schemas.microsoft.com/office/drawing/2014/main" id="{803C38EE-D1AF-4204-B739-2FA6CEB08038}"/>
                      </a:ext>
                    </a:extLst>
                  </p:cNvPr>
                  <p:cNvPicPr/>
                  <p:nvPr/>
                </p:nvPicPr>
                <p:blipFill>
                  <a:blip r:embed="rId76"/>
                  <a:stretch>
                    <a:fillRect/>
                  </a:stretch>
                </p:blipFill>
                <p:spPr>
                  <a:xfrm>
                    <a:off x="4087584" y="2990808"/>
                    <a:ext cx="18000" cy="108000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324" name="Håndskrift 323">
                  <a:extLst>
                    <a:ext uri="{FF2B5EF4-FFF2-40B4-BE49-F238E27FC236}">
                      <a16:creationId xmlns:a16="http://schemas.microsoft.com/office/drawing/2014/main" id="{8F426C11-D1AA-4800-8656-198A31F460AC}"/>
                    </a:ext>
                  </a:extLst>
                </p14:cNvPr>
                <p14:cNvContentPartPr/>
                <p14:nvPr/>
              </p14:nvContentPartPr>
              <p14:xfrm>
                <a:off x="8214171" y="5082206"/>
                <a:ext cx="857160" cy="937800"/>
              </p14:xfrm>
            </p:contentPart>
          </mc:Choice>
          <mc:Fallback xmlns="">
            <p:pic>
              <p:nvPicPr>
                <p:cNvPr id="324" name="Håndskrift 323">
                  <a:extLst>
                    <a:ext uri="{FF2B5EF4-FFF2-40B4-BE49-F238E27FC236}">
                      <a16:creationId xmlns:a16="http://schemas.microsoft.com/office/drawing/2014/main" id="{8F426C11-D1AA-4800-8656-198A31F460AC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8126122" y="4848195"/>
                  <a:ext cx="1032818" cy="140523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325" name="Håndskrift 324">
                  <a:extLst>
                    <a:ext uri="{FF2B5EF4-FFF2-40B4-BE49-F238E27FC236}">
                      <a16:creationId xmlns:a16="http://schemas.microsoft.com/office/drawing/2014/main" id="{2DECFD99-F860-4211-9F11-04ACD1B94C7E}"/>
                    </a:ext>
                  </a:extLst>
                </p14:cNvPr>
                <p14:cNvContentPartPr/>
                <p14:nvPr/>
              </p14:nvContentPartPr>
              <p14:xfrm>
                <a:off x="7902411" y="2862806"/>
                <a:ext cx="533520" cy="2023200"/>
              </p14:xfrm>
            </p:contentPart>
          </mc:Choice>
          <mc:Fallback xmlns="">
            <p:pic>
              <p:nvPicPr>
                <p:cNvPr id="325" name="Håndskrift 324">
                  <a:extLst>
                    <a:ext uri="{FF2B5EF4-FFF2-40B4-BE49-F238E27FC236}">
                      <a16:creationId xmlns:a16="http://schemas.microsoft.com/office/drawing/2014/main" id="{2DECFD99-F860-4211-9F11-04ACD1B94C7E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7858391" y="2745757"/>
                  <a:ext cx="621119" cy="22567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326" name="Håndskrift 325">
                  <a:extLst>
                    <a:ext uri="{FF2B5EF4-FFF2-40B4-BE49-F238E27FC236}">
                      <a16:creationId xmlns:a16="http://schemas.microsoft.com/office/drawing/2014/main" id="{416E807E-3F7F-401B-B046-AB4C1CD704E1}"/>
                    </a:ext>
                  </a:extLst>
                </p14:cNvPr>
                <p14:cNvContentPartPr/>
                <p14:nvPr/>
              </p14:nvContentPartPr>
              <p14:xfrm>
                <a:off x="8359251" y="1980806"/>
                <a:ext cx="82800" cy="2747160"/>
              </p14:xfrm>
            </p:contentPart>
          </mc:Choice>
          <mc:Fallback xmlns="">
            <p:pic>
              <p:nvPicPr>
                <p:cNvPr id="326" name="Håndskrift 325">
                  <a:extLst>
                    <a:ext uri="{FF2B5EF4-FFF2-40B4-BE49-F238E27FC236}">
                      <a16:creationId xmlns:a16="http://schemas.microsoft.com/office/drawing/2014/main" id="{416E807E-3F7F-401B-B046-AB4C1CD704E1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8315208" y="1863756"/>
                  <a:ext cx="170445" cy="29806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327" name="Håndskrift 326">
                  <a:extLst>
                    <a:ext uri="{FF2B5EF4-FFF2-40B4-BE49-F238E27FC236}">
                      <a16:creationId xmlns:a16="http://schemas.microsoft.com/office/drawing/2014/main" id="{ACC15688-6B1F-45AB-8ACE-53DD569998FD}"/>
                    </a:ext>
                  </a:extLst>
                </p14:cNvPr>
                <p14:cNvContentPartPr/>
                <p14:nvPr/>
              </p14:nvContentPartPr>
              <p14:xfrm>
                <a:off x="8380491" y="2024366"/>
                <a:ext cx="360720" cy="2645280"/>
              </p14:xfrm>
            </p:contentPart>
          </mc:Choice>
          <mc:Fallback xmlns="">
            <p:pic>
              <p:nvPicPr>
                <p:cNvPr id="327" name="Håndskrift 326">
                  <a:extLst>
                    <a:ext uri="{FF2B5EF4-FFF2-40B4-BE49-F238E27FC236}">
                      <a16:creationId xmlns:a16="http://schemas.microsoft.com/office/drawing/2014/main" id="{ACC15688-6B1F-45AB-8ACE-53DD569998FD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8336501" y="1907292"/>
                  <a:ext cx="448261" cy="287884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328" name="Håndskrift 327">
                  <a:extLst>
                    <a:ext uri="{FF2B5EF4-FFF2-40B4-BE49-F238E27FC236}">
                      <a16:creationId xmlns:a16="http://schemas.microsoft.com/office/drawing/2014/main" id="{E8F80F17-405F-42FF-AC5B-187C8AE6EF7B}"/>
                    </a:ext>
                  </a:extLst>
                </p14:cNvPr>
                <p14:cNvContentPartPr/>
                <p14:nvPr/>
              </p14:nvContentPartPr>
              <p14:xfrm>
                <a:off x="8541771" y="2644646"/>
                <a:ext cx="505440" cy="2224080"/>
              </p14:xfrm>
            </p:contentPart>
          </mc:Choice>
          <mc:Fallback xmlns="">
            <p:pic>
              <p:nvPicPr>
                <p:cNvPr id="328" name="Håndskrift 327">
                  <a:extLst>
                    <a:ext uri="{FF2B5EF4-FFF2-40B4-BE49-F238E27FC236}">
                      <a16:creationId xmlns:a16="http://schemas.microsoft.com/office/drawing/2014/main" id="{E8F80F17-405F-42FF-AC5B-187C8AE6EF7B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8497743" y="2527620"/>
                  <a:ext cx="593055" cy="24575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329" name="Håndskrift 328">
                  <a:extLst>
                    <a:ext uri="{FF2B5EF4-FFF2-40B4-BE49-F238E27FC236}">
                      <a16:creationId xmlns:a16="http://schemas.microsoft.com/office/drawing/2014/main" id="{27CE9439-9A2F-483C-88C6-FEA9C35027DD}"/>
                    </a:ext>
                  </a:extLst>
                </p14:cNvPr>
                <p14:cNvContentPartPr/>
                <p14:nvPr/>
              </p14:nvContentPartPr>
              <p14:xfrm>
                <a:off x="8468331" y="2699006"/>
                <a:ext cx="414360" cy="2007720"/>
              </p14:xfrm>
            </p:contentPart>
          </mc:Choice>
          <mc:Fallback xmlns="">
            <p:pic>
              <p:nvPicPr>
                <p:cNvPr id="329" name="Håndskrift 328">
                  <a:extLst>
                    <a:ext uri="{FF2B5EF4-FFF2-40B4-BE49-F238E27FC236}">
                      <a16:creationId xmlns:a16="http://schemas.microsoft.com/office/drawing/2014/main" id="{27CE9439-9A2F-483C-88C6-FEA9C35027DD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8424297" y="2581938"/>
                  <a:ext cx="501988" cy="224127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330" name="Håndskrift 329">
                  <a:extLst>
                    <a:ext uri="{FF2B5EF4-FFF2-40B4-BE49-F238E27FC236}">
                      <a16:creationId xmlns:a16="http://schemas.microsoft.com/office/drawing/2014/main" id="{14FBF37A-D2BE-4BF6-A25B-D32064364367}"/>
                    </a:ext>
                  </a:extLst>
                </p14:cNvPr>
                <p14:cNvContentPartPr/>
                <p14:nvPr/>
              </p14:nvContentPartPr>
              <p14:xfrm>
                <a:off x="7793691" y="2372486"/>
                <a:ext cx="554760" cy="971640"/>
              </p14:xfrm>
            </p:contentPart>
          </mc:Choice>
          <mc:Fallback xmlns="">
            <p:pic>
              <p:nvPicPr>
                <p:cNvPr id="330" name="Håndskrift 329">
                  <a:extLst>
                    <a:ext uri="{FF2B5EF4-FFF2-40B4-BE49-F238E27FC236}">
                      <a16:creationId xmlns:a16="http://schemas.microsoft.com/office/drawing/2014/main" id="{14FBF37A-D2BE-4BF6-A25B-D32064364367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7749662" y="2255421"/>
                  <a:ext cx="642377" cy="12051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331" name="Håndskrift 330">
                  <a:extLst>
                    <a:ext uri="{FF2B5EF4-FFF2-40B4-BE49-F238E27FC236}">
                      <a16:creationId xmlns:a16="http://schemas.microsoft.com/office/drawing/2014/main" id="{23F5DB03-6633-476B-8C53-6117A36DAC4D}"/>
                    </a:ext>
                  </a:extLst>
                </p14:cNvPr>
                <p14:cNvContentPartPr/>
                <p14:nvPr/>
              </p14:nvContentPartPr>
              <p14:xfrm>
                <a:off x="8676771" y="3461486"/>
                <a:ext cx="684720" cy="1389240"/>
              </p14:xfrm>
            </p:contentPart>
          </mc:Choice>
          <mc:Fallback xmlns="">
            <p:pic>
              <p:nvPicPr>
                <p:cNvPr id="331" name="Håndskrift 330">
                  <a:extLst>
                    <a:ext uri="{FF2B5EF4-FFF2-40B4-BE49-F238E27FC236}">
                      <a16:creationId xmlns:a16="http://schemas.microsoft.com/office/drawing/2014/main" id="{23F5DB03-6633-476B-8C53-6117A36DAC4D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8632738" y="3344448"/>
                  <a:ext cx="772347" cy="16227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332" name="Håndskrift 331">
                  <a:extLst>
                    <a:ext uri="{FF2B5EF4-FFF2-40B4-BE49-F238E27FC236}">
                      <a16:creationId xmlns:a16="http://schemas.microsoft.com/office/drawing/2014/main" id="{F60196DA-DC47-45F6-A5A1-77847C8BB2FC}"/>
                    </a:ext>
                  </a:extLst>
                </p14:cNvPr>
                <p14:cNvContentPartPr/>
                <p14:nvPr/>
              </p14:nvContentPartPr>
              <p14:xfrm>
                <a:off x="7870371" y="3483086"/>
                <a:ext cx="545760" cy="1249560"/>
              </p14:xfrm>
            </p:contentPart>
          </mc:Choice>
          <mc:Fallback xmlns="">
            <p:pic>
              <p:nvPicPr>
                <p:cNvPr id="332" name="Håndskrift 331">
                  <a:extLst>
                    <a:ext uri="{FF2B5EF4-FFF2-40B4-BE49-F238E27FC236}">
                      <a16:creationId xmlns:a16="http://schemas.microsoft.com/office/drawing/2014/main" id="{F60196DA-DC47-45F6-A5A1-77847C8BB2FC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7826358" y="3366031"/>
                  <a:ext cx="633346" cy="14830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333" name="Håndskrift 332">
                  <a:extLst>
                    <a:ext uri="{FF2B5EF4-FFF2-40B4-BE49-F238E27FC236}">
                      <a16:creationId xmlns:a16="http://schemas.microsoft.com/office/drawing/2014/main" id="{DB742C3C-CFAD-4CA9-89E7-FE96647B5262}"/>
                    </a:ext>
                  </a:extLst>
                </p14:cNvPr>
                <p14:cNvContentPartPr/>
                <p14:nvPr/>
              </p14:nvContentPartPr>
              <p14:xfrm>
                <a:off x="8801691" y="4005446"/>
                <a:ext cx="201240" cy="904320"/>
              </p14:xfrm>
            </p:contentPart>
          </mc:Choice>
          <mc:Fallback xmlns="">
            <p:pic>
              <p:nvPicPr>
                <p:cNvPr id="333" name="Håndskrift 332">
                  <a:extLst>
                    <a:ext uri="{FF2B5EF4-FFF2-40B4-BE49-F238E27FC236}">
                      <a16:creationId xmlns:a16="http://schemas.microsoft.com/office/drawing/2014/main" id="{DB742C3C-CFAD-4CA9-89E7-FE96647B5262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8757656" y="3888382"/>
                  <a:ext cx="288870" cy="11378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334" name="Håndskrift 333">
                  <a:extLst>
                    <a:ext uri="{FF2B5EF4-FFF2-40B4-BE49-F238E27FC236}">
                      <a16:creationId xmlns:a16="http://schemas.microsoft.com/office/drawing/2014/main" id="{B74DB764-C996-46C5-AF2F-2ABECA489B9A}"/>
                    </a:ext>
                  </a:extLst>
                </p14:cNvPr>
                <p14:cNvContentPartPr/>
                <p14:nvPr/>
              </p14:nvContentPartPr>
              <p14:xfrm>
                <a:off x="8533491" y="3537446"/>
                <a:ext cx="88200" cy="1263240"/>
              </p14:xfrm>
            </p:contentPart>
          </mc:Choice>
          <mc:Fallback xmlns="">
            <p:pic>
              <p:nvPicPr>
                <p:cNvPr id="334" name="Håndskrift 333">
                  <a:extLst>
                    <a:ext uri="{FF2B5EF4-FFF2-40B4-BE49-F238E27FC236}">
                      <a16:creationId xmlns:a16="http://schemas.microsoft.com/office/drawing/2014/main" id="{B74DB764-C996-46C5-AF2F-2ABECA489B9A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8489391" y="3420425"/>
                  <a:ext cx="175959" cy="149669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00">
            <p14:nvContentPartPr>
              <p14:cNvPr id="337" name="Håndskrift 336">
                <a:extLst>
                  <a:ext uri="{FF2B5EF4-FFF2-40B4-BE49-F238E27FC236}">
                    <a16:creationId xmlns:a16="http://schemas.microsoft.com/office/drawing/2014/main" id="{4AA3FE54-C2AF-4A54-935C-2BDE5011D6A5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1263599" y="5018714"/>
              <a:ext cx="860868" cy="321408"/>
            </p14:xfrm>
          </p:contentPart>
        </mc:Choice>
        <mc:Fallback xmlns="">
          <p:pic>
            <p:nvPicPr>
              <p:cNvPr id="337" name="Håndskrift 336">
                <a:extLst>
                  <a:ext uri="{FF2B5EF4-FFF2-40B4-BE49-F238E27FC236}">
                    <a16:creationId xmlns:a16="http://schemas.microsoft.com/office/drawing/2014/main" id="{4AA3FE54-C2AF-4A54-935C-2BDE5011D6A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254598" y="4964726"/>
                <a:ext cx="878510" cy="429024"/>
              </a:xfrm>
              <a:prstGeom prst="rect">
                <a:avLst/>
              </a:prstGeom>
            </p:spPr>
          </p:pic>
        </mc:Fallback>
      </mc:AlternateContent>
      <p:grpSp>
        <p:nvGrpSpPr>
          <p:cNvPr id="224" name="Gruppe 223">
            <a:extLst>
              <a:ext uri="{FF2B5EF4-FFF2-40B4-BE49-F238E27FC236}">
                <a16:creationId xmlns:a16="http://schemas.microsoft.com/office/drawing/2014/main" id="{7A20CC2E-70C8-4482-A45F-19A0C3C992A3}"/>
              </a:ext>
            </a:extLst>
          </p:cNvPr>
          <p:cNvGrpSpPr/>
          <p:nvPr/>
        </p:nvGrpSpPr>
        <p:grpSpPr>
          <a:xfrm>
            <a:off x="2802016" y="1650030"/>
            <a:ext cx="5086072" cy="4426572"/>
            <a:chOff x="2936670" y="1976068"/>
            <a:chExt cx="4649079" cy="4046243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30" name="Håndskrift 29">
                  <a:extLst>
                    <a:ext uri="{FF2B5EF4-FFF2-40B4-BE49-F238E27FC236}">
                      <a16:creationId xmlns:a16="http://schemas.microsoft.com/office/drawing/2014/main" id="{8EC047F6-97EF-4FB4-B3B7-5B292C004AB8}"/>
                    </a:ext>
                  </a:extLst>
                </p14:cNvPr>
                <p14:cNvContentPartPr/>
                <p14:nvPr/>
              </p14:nvContentPartPr>
              <p14:xfrm>
                <a:off x="2988870" y="1976068"/>
                <a:ext cx="4540320" cy="207720"/>
              </p14:xfrm>
            </p:contentPart>
          </mc:Choice>
          <mc:Fallback xmlns="">
            <p:pic>
              <p:nvPicPr>
                <p:cNvPr id="30" name="Håndskrift 29">
                  <a:extLst>
                    <a:ext uri="{FF2B5EF4-FFF2-40B4-BE49-F238E27FC236}">
                      <a16:creationId xmlns:a16="http://schemas.microsoft.com/office/drawing/2014/main" id="{8EC047F6-97EF-4FB4-B3B7-5B292C004AB8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2919110" y="1906718"/>
                  <a:ext cx="4679182" cy="34641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31" name="Håndskrift 30">
                  <a:extLst>
                    <a:ext uri="{FF2B5EF4-FFF2-40B4-BE49-F238E27FC236}">
                      <a16:creationId xmlns:a16="http://schemas.microsoft.com/office/drawing/2014/main" id="{2C86A5CF-33DF-4FAB-9CFF-0DC7F223352D}"/>
                    </a:ext>
                  </a:extLst>
                </p14:cNvPr>
                <p14:cNvContentPartPr/>
                <p14:nvPr/>
              </p14:nvContentPartPr>
              <p14:xfrm>
                <a:off x="2936670" y="2053884"/>
                <a:ext cx="120240" cy="3719520"/>
              </p14:xfrm>
            </p:contentPart>
          </mc:Choice>
          <mc:Fallback xmlns="">
            <p:pic>
              <p:nvPicPr>
                <p:cNvPr id="31" name="Håndskrift 30">
                  <a:extLst>
                    <a:ext uri="{FF2B5EF4-FFF2-40B4-BE49-F238E27FC236}">
                      <a16:creationId xmlns:a16="http://schemas.microsoft.com/office/drawing/2014/main" id="{2C86A5CF-33DF-4FAB-9CFF-0DC7F223352D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2867161" y="1984449"/>
                  <a:ext cx="259587" cy="385838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112" name="Håndskrift 111">
                  <a:extLst>
                    <a:ext uri="{FF2B5EF4-FFF2-40B4-BE49-F238E27FC236}">
                      <a16:creationId xmlns:a16="http://schemas.microsoft.com/office/drawing/2014/main" id="{43C47044-5262-41B7-8062-86C280A983D7}"/>
                    </a:ext>
                  </a:extLst>
                </p14:cNvPr>
                <p14:cNvContentPartPr/>
                <p14:nvPr/>
              </p14:nvContentPartPr>
              <p14:xfrm>
                <a:off x="7465509" y="2213996"/>
                <a:ext cx="120240" cy="3719520"/>
              </p14:xfrm>
            </p:contentPart>
          </mc:Choice>
          <mc:Fallback xmlns="">
            <p:pic>
              <p:nvPicPr>
                <p:cNvPr id="112" name="Håndskrift 111">
                  <a:extLst>
                    <a:ext uri="{FF2B5EF4-FFF2-40B4-BE49-F238E27FC236}">
                      <a16:creationId xmlns:a16="http://schemas.microsoft.com/office/drawing/2014/main" id="{43C47044-5262-41B7-8062-86C280A983D7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7396000" y="2144561"/>
                  <a:ext cx="259587" cy="385838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113" name="Håndskrift 112">
                  <a:extLst>
                    <a:ext uri="{FF2B5EF4-FFF2-40B4-BE49-F238E27FC236}">
                      <a16:creationId xmlns:a16="http://schemas.microsoft.com/office/drawing/2014/main" id="{474CE9C7-7930-40B5-8593-292BFAB297EC}"/>
                    </a:ext>
                  </a:extLst>
                </p14:cNvPr>
                <p14:cNvContentPartPr/>
                <p14:nvPr/>
              </p14:nvContentPartPr>
              <p14:xfrm>
                <a:off x="3035914" y="5814591"/>
                <a:ext cx="4540320" cy="207720"/>
              </p14:xfrm>
            </p:contentPart>
          </mc:Choice>
          <mc:Fallback xmlns="">
            <p:pic>
              <p:nvPicPr>
                <p:cNvPr id="113" name="Håndskrift 112">
                  <a:extLst>
                    <a:ext uri="{FF2B5EF4-FFF2-40B4-BE49-F238E27FC236}">
                      <a16:creationId xmlns:a16="http://schemas.microsoft.com/office/drawing/2014/main" id="{474CE9C7-7930-40B5-8593-292BFAB297EC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2966154" y="5745241"/>
                  <a:ext cx="4679182" cy="346419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22" name="Lige forbindelse 121">
            <a:extLst>
              <a:ext uri="{FF2B5EF4-FFF2-40B4-BE49-F238E27FC236}">
                <a16:creationId xmlns:a16="http://schemas.microsoft.com/office/drawing/2014/main" id="{7B54A828-31FB-40B0-A34F-76F348E7F60B}"/>
              </a:ext>
            </a:extLst>
          </p:cNvPr>
          <p:cNvCxnSpPr>
            <a:cxnSpLocks/>
          </p:cNvCxnSpPr>
          <p:nvPr/>
        </p:nvCxnSpPr>
        <p:spPr>
          <a:xfrm flipH="1" flipV="1">
            <a:off x="3653868" y="4514220"/>
            <a:ext cx="777771" cy="99264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Lige forbindelse 124">
            <a:extLst>
              <a:ext uri="{FF2B5EF4-FFF2-40B4-BE49-F238E27FC236}">
                <a16:creationId xmlns:a16="http://schemas.microsoft.com/office/drawing/2014/main" id="{C215887A-FD10-4BC5-8045-9E287520DB75}"/>
              </a:ext>
            </a:extLst>
          </p:cNvPr>
          <p:cNvCxnSpPr>
            <a:cxnSpLocks/>
          </p:cNvCxnSpPr>
          <p:nvPr/>
        </p:nvCxnSpPr>
        <p:spPr>
          <a:xfrm flipV="1">
            <a:off x="2873815" y="4501576"/>
            <a:ext cx="793246" cy="28066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38" name="Håndskrift 237">
                <a:extLst>
                  <a:ext uri="{FF2B5EF4-FFF2-40B4-BE49-F238E27FC236}">
                    <a16:creationId xmlns:a16="http://schemas.microsoft.com/office/drawing/2014/main" id="{832E2099-F8D5-458F-8167-3F21DFC88C8A}"/>
                  </a:ext>
                </a:extLst>
              </p14:cNvPr>
              <p14:cNvContentPartPr/>
              <p14:nvPr/>
            </p14:nvContentPartPr>
            <p14:xfrm>
              <a:off x="5004870" y="1207108"/>
              <a:ext cx="277200" cy="403920"/>
            </p14:xfrm>
          </p:contentPart>
        </mc:Choice>
        <mc:Fallback xmlns="">
          <p:pic>
            <p:nvPicPr>
              <p:cNvPr id="238" name="Håndskrift 237">
                <a:extLst>
                  <a:ext uri="{FF2B5EF4-FFF2-40B4-BE49-F238E27FC236}">
                    <a16:creationId xmlns:a16="http://schemas.microsoft.com/office/drawing/2014/main" id="{832E2099-F8D5-458F-8167-3F21DFC88C8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96230" y="1198468"/>
                <a:ext cx="29484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40" name="Håndskrift 239">
                <a:extLst>
                  <a:ext uri="{FF2B5EF4-FFF2-40B4-BE49-F238E27FC236}">
                    <a16:creationId xmlns:a16="http://schemas.microsoft.com/office/drawing/2014/main" id="{5ADEFB76-8A64-4C49-83D4-09B6F789F7DA}"/>
                  </a:ext>
                </a:extLst>
              </p14:cNvPr>
              <p14:cNvContentPartPr/>
              <p14:nvPr/>
            </p14:nvContentPartPr>
            <p14:xfrm>
              <a:off x="5273070" y="1180108"/>
              <a:ext cx="367920" cy="430560"/>
            </p14:xfrm>
          </p:contentPart>
        </mc:Choice>
        <mc:Fallback xmlns="">
          <p:pic>
            <p:nvPicPr>
              <p:cNvPr id="240" name="Håndskrift 239">
                <a:extLst>
                  <a:ext uri="{FF2B5EF4-FFF2-40B4-BE49-F238E27FC236}">
                    <a16:creationId xmlns:a16="http://schemas.microsoft.com/office/drawing/2014/main" id="{5ADEFB76-8A64-4C49-83D4-09B6F789F7D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264070" y="1171468"/>
                <a:ext cx="38556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42" name="Håndskrift 241">
                <a:extLst>
                  <a:ext uri="{FF2B5EF4-FFF2-40B4-BE49-F238E27FC236}">
                    <a16:creationId xmlns:a16="http://schemas.microsoft.com/office/drawing/2014/main" id="{9F3CCAB2-636C-419A-B17E-2FD5DBDB0945}"/>
                  </a:ext>
                </a:extLst>
              </p14:cNvPr>
              <p14:cNvContentPartPr/>
              <p14:nvPr/>
            </p14:nvContentPartPr>
            <p14:xfrm>
              <a:off x="4899390" y="923428"/>
              <a:ext cx="103320" cy="103320"/>
            </p14:xfrm>
          </p:contentPart>
        </mc:Choice>
        <mc:Fallback xmlns="">
          <p:pic>
            <p:nvPicPr>
              <p:cNvPr id="242" name="Håndskrift 241">
                <a:extLst>
                  <a:ext uri="{FF2B5EF4-FFF2-40B4-BE49-F238E27FC236}">
                    <a16:creationId xmlns:a16="http://schemas.microsoft.com/office/drawing/2014/main" id="{9F3CCAB2-636C-419A-B17E-2FD5DBDB094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881750" y="905428"/>
                <a:ext cx="1389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44" name="Håndskrift 243">
                <a:extLst>
                  <a:ext uri="{FF2B5EF4-FFF2-40B4-BE49-F238E27FC236}">
                    <a16:creationId xmlns:a16="http://schemas.microsoft.com/office/drawing/2014/main" id="{8A5AD5AC-7A68-41C9-B064-CB7FAD23CC9C}"/>
                  </a:ext>
                </a:extLst>
              </p14:cNvPr>
              <p14:cNvContentPartPr/>
              <p14:nvPr/>
            </p14:nvContentPartPr>
            <p14:xfrm>
              <a:off x="4926313" y="977751"/>
              <a:ext cx="365040" cy="268200"/>
            </p14:xfrm>
          </p:contentPart>
        </mc:Choice>
        <mc:Fallback xmlns="">
          <p:pic>
            <p:nvPicPr>
              <p:cNvPr id="244" name="Håndskrift 243">
                <a:extLst>
                  <a:ext uri="{FF2B5EF4-FFF2-40B4-BE49-F238E27FC236}">
                    <a16:creationId xmlns:a16="http://schemas.microsoft.com/office/drawing/2014/main" id="{8A5AD5AC-7A68-41C9-B064-CB7FAD23CC9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08673" y="959751"/>
                <a:ext cx="40068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45" name="Håndskrift 244">
                <a:extLst>
                  <a:ext uri="{FF2B5EF4-FFF2-40B4-BE49-F238E27FC236}">
                    <a16:creationId xmlns:a16="http://schemas.microsoft.com/office/drawing/2014/main" id="{4CB1724A-4CCE-4AED-BB08-405222FAF0DB}"/>
                  </a:ext>
                </a:extLst>
              </p14:cNvPr>
              <p14:cNvContentPartPr/>
              <p14:nvPr/>
            </p14:nvContentPartPr>
            <p14:xfrm>
              <a:off x="4846830" y="1162828"/>
              <a:ext cx="406080" cy="91440"/>
            </p14:xfrm>
          </p:contentPart>
        </mc:Choice>
        <mc:Fallback xmlns="">
          <p:pic>
            <p:nvPicPr>
              <p:cNvPr id="245" name="Håndskrift 244">
                <a:extLst>
                  <a:ext uri="{FF2B5EF4-FFF2-40B4-BE49-F238E27FC236}">
                    <a16:creationId xmlns:a16="http://schemas.microsoft.com/office/drawing/2014/main" id="{4CB1724A-4CCE-4AED-BB08-405222FAF0D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842510" y="1158508"/>
                <a:ext cx="4147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46" name="Håndskrift 245">
                <a:extLst>
                  <a:ext uri="{FF2B5EF4-FFF2-40B4-BE49-F238E27FC236}">
                    <a16:creationId xmlns:a16="http://schemas.microsoft.com/office/drawing/2014/main" id="{4ADB5BCA-E72E-4BD5-800E-1111E3719387}"/>
                  </a:ext>
                </a:extLst>
              </p14:cNvPr>
              <p14:cNvContentPartPr/>
              <p14:nvPr/>
            </p14:nvContentPartPr>
            <p14:xfrm>
              <a:off x="5236710" y="860788"/>
              <a:ext cx="143280" cy="345600"/>
            </p14:xfrm>
          </p:contentPart>
        </mc:Choice>
        <mc:Fallback xmlns="">
          <p:pic>
            <p:nvPicPr>
              <p:cNvPr id="246" name="Håndskrift 245">
                <a:extLst>
                  <a:ext uri="{FF2B5EF4-FFF2-40B4-BE49-F238E27FC236}">
                    <a16:creationId xmlns:a16="http://schemas.microsoft.com/office/drawing/2014/main" id="{4ADB5BCA-E72E-4BD5-800E-1111E371938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32390" y="856468"/>
                <a:ext cx="15192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0" name="Håndskrift 39">
                <a:extLst>
                  <a:ext uri="{FF2B5EF4-FFF2-40B4-BE49-F238E27FC236}">
                    <a16:creationId xmlns:a16="http://schemas.microsoft.com/office/drawing/2014/main" id="{CC408B97-3E9E-43A2-AC6E-F287BDAAB0AD}"/>
                  </a:ext>
                </a:extLst>
              </p14:cNvPr>
              <p14:cNvContentPartPr/>
              <p14:nvPr/>
            </p14:nvContentPartPr>
            <p14:xfrm>
              <a:off x="7744860" y="1771110"/>
              <a:ext cx="122760" cy="145440"/>
            </p14:xfrm>
          </p:contentPart>
        </mc:Choice>
        <mc:Fallback xmlns="">
          <p:pic>
            <p:nvPicPr>
              <p:cNvPr id="40" name="Håndskrift 39">
                <a:extLst>
                  <a:ext uri="{FF2B5EF4-FFF2-40B4-BE49-F238E27FC236}">
                    <a16:creationId xmlns:a16="http://schemas.microsoft.com/office/drawing/2014/main" id="{CC408B97-3E9E-43A2-AC6E-F287BDAAB0A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35860" y="1762470"/>
                <a:ext cx="14040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Håndskrift 40">
                <a:extLst>
                  <a:ext uri="{FF2B5EF4-FFF2-40B4-BE49-F238E27FC236}">
                    <a16:creationId xmlns:a16="http://schemas.microsoft.com/office/drawing/2014/main" id="{9E7D5BC3-C7DA-4722-A0D9-E45C6D21680B}"/>
                  </a:ext>
                </a:extLst>
              </p14:cNvPr>
              <p14:cNvContentPartPr/>
              <p14:nvPr/>
            </p14:nvContentPartPr>
            <p14:xfrm>
              <a:off x="2790180" y="1581030"/>
              <a:ext cx="130680" cy="183600"/>
            </p14:xfrm>
          </p:contentPart>
        </mc:Choice>
        <mc:Fallback xmlns="">
          <p:pic>
            <p:nvPicPr>
              <p:cNvPr id="41" name="Håndskrift 40">
                <a:extLst>
                  <a:ext uri="{FF2B5EF4-FFF2-40B4-BE49-F238E27FC236}">
                    <a16:creationId xmlns:a16="http://schemas.microsoft.com/office/drawing/2014/main" id="{9E7D5BC3-C7DA-4722-A0D9-E45C6D21680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781540" y="1572030"/>
                <a:ext cx="14832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2" name="Håndskrift 41">
                <a:extLst>
                  <a:ext uri="{FF2B5EF4-FFF2-40B4-BE49-F238E27FC236}">
                    <a16:creationId xmlns:a16="http://schemas.microsoft.com/office/drawing/2014/main" id="{9D3FDD55-483C-49C3-AE32-4C6909B01BDF}"/>
                  </a:ext>
                </a:extLst>
              </p14:cNvPr>
              <p14:cNvContentPartPr/>
              <p14:nvPr/>
            </p14:nvContentPartPr>
            <p14:xfrm>
              <a:off x="2903940" y="5790510"/>
              <a:ext cx="58680" cy="151560"/>
            </p14:xfrm>
          </p:contentPart>
        </mc:Choice>
        <mc:Fallback xmlns="">
          <p:pic>
            <p:nvPicPr>
              <p:cNvPr id="42" name="Håndskrift 41">
                <a:extLst>
                  <a:ext uri="{FF2B5EF4-FFF2-40B4-BE49-F238E27FC236}">
                    <a16:creationId xmlns:a16="http://schemas.microsoft.com/office/drawing/2014/main" id="{9D3FDD55-483C-49C3-AE32-4C6909B01BD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94940" y="5781870"/>
                <a:ext cx="763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Håndskrift 42">
                <a:extLst>
                  <a:ext uri="{FF2B5EF4-FFF2-40B4-BE49-F238E27FC236}">
                    <a16:creationId xmlns:a16="http://schemas.microsoft.com/office/drawing/2014/main" id="{DC9D6557-45C6-42E0-8D97-0CCE27961E1A}"/>
                  </a:ext>
                </a:extLst>
              </p14:cNvPr>
              <p14:cNvContentPartPr/>
              <p14:nvPr/>
            </p14:nvContentPartPr>
            <p14:xfrm>
              <a:off x="7819380" y="5952510"/>
              <a:ext cx="73800" cy="195840"/>
            </p14:xfrm>
          </p:contentPart>
        </mc:Choice>
        <mc:Fallback xmlns="">
          <p:pic>
            <p:nvPicPr>
              <p:cNvPr id="43" name="Håndskrift 42">
                <a:extLst>
                  <a:ext uri="{FF2B5EF4-FFF2-40B4-BE49-F238E27FC236}">
                    <a16:creationId xmlns:a16="http://schemas.microsoft.com/office/drawing/2014/main" id="{DC9D6557-45C6-42E0-8D97-0CCE27961E1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10740" y="5943870"/>
                <a:ext cx="91440" cy="213480"/>
              </a:xfrm>
              <a:prstGeom prst="rect">
                <a:avLst/>
              </a:prstGeom>
            </p:spPr>
          </p:pic>
        </mc:Fallback>
      </mc:AlternateContent>
      <p:sp>
        <p:nvSpPr>
          <p:cNvPr id="298" name="Tankeboble: sky 297">
            <a:extLst>
              <a:ext uri="{FF2B5EF4-FFF2-40B4-BE49-F238E27FC236}">
                <a16:creationId xmlns:a16="http://schemas.microsoft.com/office/drawing/2014/main" id="{A9197B47-6375-41E8-8A22-8CCA07A8C631}"/>
              </a:ext>
            </a:extLst>
          </p:cNvPr>
          <p:cNvSpPr/>
          <p:nvPr/>
        </p:nvSpPr>
        <p:spPr>
          <a:xfrm flipH="1">
            <a:off x="400050" y="377154"/>
            <a:ext cx="3488474" cy="3080421"/>
          </a:xfrm>
          <a:prstGeom prst="cloudCallout">
            <a:avLst>
              <a:gd name="adj1" fmla="val -62242"/>
              <a:gd name="adj2" fmla="val 2882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pic>
        <p:nvPicPr>
          <p:cNvPr id="49" name="Billede 48">
            <a:extLst>
              <a:ext uri="{FF2B5EF4-FFF2-40B4-BE49-F238E27FC236}">
                <a16:creationId xmlns:a16="http://schemas.microsoft.com/office/drawing/2014/main" id="{F7DBF3BA-B8F1-4999-BF1E-FC51173D6808}"/>
              </a:ext>
            </a:extLst>
          </p:cNvPr>
          <p:cNvPicPr>
            <a:picLocks noChangeAspect="1"/>
          </p:cNvPicPr>
          <p:nvPr/>
        </p:nvPicPr>
        <p:blipFill rotWithShape="1">
          <a:blip r:embed="rId1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293" t="1916" r="24950" b="5499"/>
          <a:stretch/>
        </p:blipFill>
        <p:spPr>
          <a:xfrm>
            <a:off x="1061711" y="793490"/>
            <a:ext cx="2402611" cy="220455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0" name="Håndskrift 59">
                <a:extLst>
                  <a:ext uri="{FF2B5EF4-FFF2-40B4-BE49-F238E27FC236}">
                    <a16:creationId xmlns:a16="http://schemas.microsoft.com/office/drawing/2014/main" id="{8F4422A6-AED3-41CB-8793-5ED5368F1155}"/>
                  </a:ext>
                </a:extLst>
              </p14:cNvPr>
              <p14:cNvContentPartPr/>
              <p14:nvPr/>
            </p14:nvContentPartPr>
            <p14:xfrm>
              <a:off x="2548980" y="1315290"/>
              <a:ext cx="523800" cy="150120"/>
            </p14:xfrm>
          </p:contentPart>
        </mc:Choice>
        <mc:Fallback xmlns="">
          <p:pic>
            <p:nvPicPr>
              <p:cNvPr id="60" name="Håndskrift 59">
                <a:extLst>
                  <a:ext uri="{FF2B5EF4-FFF2-40B4-BE49-F238E27FC236}">
                    <a16:creationId xmlns:a16="http://schemas.microsoft.com/office/drawing/2014/main" id="{8F4422A6-AED3-41CB-8793-5ED5368F1155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0340" y="1306650"/>
                <a:ext cx="541440" cy="167760"/>
              </a:xfrm>
              <a:prstGeom prst="rect">
                <a:avLst/>
              </a:prstGeom>
            </p:spPr>
          </p:pic>
        </mc:Fallback>
      </mc:AlternateContent>
      <p:sp>
        <p:nvSpPr>
          <p:cNvPr id="157" name="Tekstfelt 156">
            <a:extLst>
              <a:ext uri="{FF2B5EF4-FFF2-40B4-BE49-F238E27FC236}">
                <a16:creationId xmlns:a16="http://schemas.microsoft.com/office/drawing/2014/main" id="{A5790318-DCB5-4DAA-9F92-848D3FF0792C}"/>
              </a:ext>
            </a:extLst>
          </p:cNvPr>
          <p:cNvSpPr txBox="1"/>
          <p:nvPr/>
        </p:nvSpPr>
        <p:spPr>
          <a:xfrm>
            <a:off x="2474653" y="1263554"/>
            <a:ext cx="85857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da-DK" sz="1800" dirty="0"/>
              <a:t>Trivsel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62" name="Håndskrift 161">
                <a:extLst>
                  <a:ext uri="{FF2B5EF4-FFF2-40B4-BE49-F238E27FC236}">
                    <a16:creationId xmlns:a16="http://schemas.microsoft.com/office/drawing/2014/main" id="{65E6DE62-5443-4D9B-9824-FD7DDBA47B0A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912749" y="1893655"/>
              <a:ext cx="73871" cy="156168"/>
            </p14:xfrm>
          </p:contentPart>
        </mc:Choice>
        <mc:Fallback xmlns="">
          <p:pic>
            <p:nvPicPr>
              <p:cNvPr id="162" name="Håndskrift 161">
                <a:extLst>
                  <a:ext uri="{FF2B5EF4-FFF2-40B4-BE49-F238E27FC236}">
                    <a16:creationId xmlns:a16="http://schemas.microsoft.com/office/drawing/2014/main" id="{65E6DE62-5443-4D9B-9824-FD7DDBA47B0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908425" y="1889327"/>
                <a:ext cx="82519" cy="1648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63" name="Håndskrift 162">
                <a:extLst>
                  <a:ext uri="{FF2B5EF4-FFF2-40B4-BE49-F238E27FC236}">
                    <a16:creationId xmlns:a16="http://schemas.microsoft.com/office/drawing/2014/main" id="{C185FC3F-C802-485E-9778-573F0BAB978A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rot="3428544">
              <a:off x="6159902" y="1902137"/>
              <a:ext cx="73871" cy="156168"/>
            </p14:xfrm>
          </p:contentPart>
        </mc:Choice>
        <mc:Fallback xmlns="">
          <p:pic>
            <p:nvPicPr>
              <p:cNvPr id="163" name="Håndskrift 162">
                <a:extLst>
                  <a:ext uri="{FF2B5EF4-FFF2-40B4-BE49-F238E27FC236}">
                    <a16:creationId xmlns:a16="http://schemas.microsoft.com/office/drawing/2014/main" id="{C185FC3F-C802-485E-9778-573F0BAB978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2"/>
              <a:stretch>
                <a:fillRect/>
              </a:stretch>
            </p:blipFill>
            <p:spPr>
              <a:xfrm rot="3428544">
                <a:off x="6155578" y="1897809"/>
                <a:ext cx="82519" cy="164824"/>
              </a:xfrm>
              <a:prstGeom prst="rect">
                <a:avLst/>
              </a:prstGeom>
            </p:spPr>
          </p:pic>
        </mc:Fallback>
      </mc:AlternateContent>
      <p:grpSp>
        <p:nvGrpSpPr>
          <p:cNvPr id="164" name="Gruppe 163">
            <a:extLst>
              <a:ext uri="{FF2B5EF4-FFF2-40B4-BE49-F238E27FC236}">
                <a16:creationId xmlns:a16="http://schemas.microsoft.com/office/drawing/2014/main" id="{E2BFBC36-451B-42CD-A023-BBD69627E323}"/>
              </a:ext>
            </a:extLst>
          </p:cNvPr>
          <p:cNvGrpSpPr/>
          <p:nvPr/>
        </p:nvGrpSpPr>
        <p:grpSpPr>
          <a:xfrm rot="17980559">
            <a:off x="5501403" y="4564584"/>
            <a:ext cx="266040" cy="290520"/>
            <a:chOff x="4776630" y="2991268"/>
            <a:chExt cx="266040" cy="290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165" name="Håndskrift 164">
                  <a:extLst>
                    <a:ext uri="{FF2B5EF4-FFF2-40B4-BE49-F238E27FC236}">
                      <a16:creationId xmlns:a16="http://schemas.microsoft.com/office/drawing/2014/main" id="{FE50E195-BC75-4E2C-96C9-07F00974E806}"/>
                    </a:ext>
                  </a:extLst>
                </p14:cNvPr>
                <p14:cNvContentPartPr/>
                <p14:nvPr/>
              </p14:nvContentPartPr>
              <p14:xfrm>
                <a:off x="4898670" y="3071548"/>
                <a:ext cx="144000" cy="210240"/>
              </p14:xfrm>
            </p:contentPart>
          </mc:Choice>
          <mc:Fallback xmlns="">
            <p:pic>
              <p:nvPicPr>
                <p:cNvPr id="165" name="Håndskrift 164">
                  <a:extLst>
                    <a:ext uri="{FF2B5EF4-FFF2-40B4-BE49-F238E27FC236}">
                      <a16:creationId xmlns:a16="http://schemas.microsoft.com/office/drawing/2014/main" id="{FE50E195-BC75-4E2C-96C9-07F00974E806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4890030" y="3062548"/>
                  <a:ext cx="16164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166" name="Håndskrift 165">
                  <a:extLst>
                    <a:ext uri="{FF2B5EF4-FFF2-40B4-BE49-F238E27FC236}">
                      <a16:creationId xmlns:a16="http://schemas.microsoft.com/office/drawing/2014/main" id="{E651B45A-F51D-4671-A0EA-3B0079936145}"/>
                    </a:ext>
                  </a:extLst>
                </p14:cNvPr>
                <p14:cNvContentPartPr/>
                <p14:nvPr/>
              </p14:nvContentPartPr>
              <p14:xfrm>
                <a:off x="4776630" y="2991268"/>
                <a:ext cx="141480" cy="107640"/>
              </p14:xfrm>
            </p:contentPart>
          </mc:Choice>
          <mc:Fallback xmlns="">
            <p:pic>
              <p:nvPicPr>
                <p:cNvPr id="166" name="Håndskrift 165">
                  <a:extLst>
                    <a:ext uri="{FF2B5EF4-FFF2-40B4-BE49-F238E27FC236}">
                      <a16:creationId xmlns:a16="http://schemas.microsoft.com/office/drawing/2014/main" id="{E651B45A-F51D-4671-A0EA-3B0079936145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4767630" y="2982628"/>
                  <a:ext cx="159120" cy="1252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405392941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" name="Gruppe 161">
            <a:extLst>
              <a:ext uri="{FF2B5EF4-FFF2-40B4-BE49-F238E27FC236}">
                <a16:creationId xmlns:a16="http://schemas.microsoft.com/office/drawing/2014/main" id="{B6DE694C-E803-4C2F-94F3-9E784FDA8EE3}"/>
              </a:ext>
            </a:extLst>
          </p:cNvPr>
          <p:cNvGrpSpPr/>
          <p:nvPr/>
        </p:nvGrpSpPr>
        <p:grpSpPr>
          <a:xfrm>
            <a:off x="766130" y="3567151"/>
            <a:ext cx="1043735" cy="2440755"/>
            <a:chOff x="7793691" y="1980806"/>
            <a:chExt cx="1567800" cy="4039200"/>
          </a:xfrm>
        </p:grpSpPr>
        <p:grpSp>
          <p:nvGrpSpPr>
            <p:cNvPr id="163" name="Gruppe 162">
              <a:extLst>
                <a:ext uri="{FF2B5EF4-FFF2-40B4-BE49-F238E27FC236}">
                  <a16:creationId xmlns:a16="http://schemas.microsoft.com/office/drawing/2014/main" id="{02C036D7-266A-4C70-82A1-6CB13ED86097}"/>
                </a:ext>
              </a:extLst>
            </p:cNvPr>
            <p:cNvGrpSpPr/>
            <p:nvPr/>
          </p:nvGrpSpPr>
          <p:grpSpPr>
            <a:xfrm>
              <a:off x="9312193" y="5424935"/>
              <a:ext cx="109" cy="81"/>
              <a:chOff x="4096584" y="3044808"/>
              <a:chExt cx="360" cy="360"/>
            </a:xfrm>
          </p:grpSpPr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2">
                <p14:nvContentPartPr>
                  <p14:cNvPr id="180" name="Håndskrift 179">
                    <a:extLst>
                      <a:ext uri="{FF2B5EF4-FFF2-40B4-BE49-F238E27FC236}">
                        <a16:creationId xmlns:a16="http://schemas.microsoft.com/office/drawing/2014/main" id="{A1328AA4-65DA-4420-99ED-1171C9547166}"/>
                      </a:ext>
                    </a:extLst>
                  </p14:cNvPr>
                  <p14:cNvContentPartPr/>
                  <p14:nvPr/>
                </p14:nvContentPartPr>
                <p14:xfrm>
                  <a:off x="4096584" y="3044808"/>
                  <a:ext cx="360" cy="360"/>
                </p14:xfrm>
              </p:contentPart>
            </mc:Choice>
            <mc:Fallback xmlns="">
              <p:pic>
                <p:nvPicPr>
                  <p:cNvPr id="180" name="Håndskrift 179">
                    <a:extLst>
                      <a:ext uri="{FF2B5EF4-FFF2-40B4-BE49-F238E27FC236}">
                        <a16:creationId xmlns:a16="http://schemas.microsoft.com/office/drawing/2014/main" id="{A1328AA4-65DA-4420-99ED-1171C9547166}"/>
                      </a:ext>
                    </a:extLst>
                  </p:cNvPr>
                  <p:cNvPicPr/>
                  <p:nvPr/>
                </p:nvPicPr>
                <p:blipFill>
                  <a:blip r:embed="rId3"/>
                  <a:stretch>
                    <a:fillRect/>
                  </a:stretch>
                </p:blipFill>
                <p:spPr>
                  <a:xfrm>
                    <a:off x="4087584" y="2990808"/>
                    <a:ext cx="18000" cy="108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4">
                <p14:nvContentPartPr>
                  <p14:cNvPr id="181" name="Håndskrift 180">
                    <a:extLst>
                      <a:ext uri="{FF2B5EF4-FFF2-40B4-BE49-F238E27FC236}">
                        <a16:creationId xmlns:a16="http://schemas.microsoft.com/office/drawing/2014/main" id="{DC6BEFF2-0FF8-4A07-A349-E910882F313C}"/>
                      </a:ext>
                    </a:extLst>
                  </p14:cNvPr>
                  <p14:cNvContentPartPr/>
                  <p14:nvPr/>
                </p14:nvContentPartPr>
                <p14:xfrm>
                  <a:off x="4096584" y="3044808"/>
                  <a:ext cx="360" cy="360"/>
                </p14:xfrm>
              </p:contentPart>
            </mc:Choice>
            <mc:Fallback xmlns="">
              <p:pic>
                <p:nvPicPr>
                  <p:cNvPr id="181" name="Håndskrift 180">
                    <a:extLst>
                      <a:ext uri="{FF2B5EF4-FFF2-40B4-BE49-F238E27FC236}">
                        <a16:creationId xmlns:a16="http://schemas.microsoft.com/office/drawing/2014/main" id="{DC6BEFF2-0FF8-4A07-A349-E910882F313C}"/>
                      </a:ext>
                    </a:extLst>
                  </p:cNvPr>
                  <p:cNvPicPr/>
                  <p:nvPr/>
                </p:nvPicPr>
                <p:blipFill>
                  <a:blip r:embed="rId3"/>
                  <a:stretch>
                    <a:fillRect/>
                  </a:stretch>
                </p:blipFill>
                <p:spPr>
                  <a:xfrm>
                    <a:off x="4087584" y="2990808"/>
                    <a:ext cx="18000" cy="108000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164" name="Håndskrift 163">
                  <a:extLst>
                    <a:ext uri="{FF2B5EF4-FFF2-40B4-BE49-F238E27FC236}">
                      <a16:creationId xmlns:a16="http://schemas.microsoft.com/office/drawing/2014/main" id="{5CE88E0F-EA9B-44BD-9A89-929B97FDC30B}"/>
                    </a:ext>
                  </a:extLst>
                </p14:cNvPr>
                <p14:cNvContentPartPr/>
                <p14:nvPr/>
              </p14:nvContentPartPr>
              <p14:xfrm>
                <a:off x="8214171" y="5082206"/>
                <a:ext cx="857160" cy="937800"/>
              </p14:xfrm>
            </p:contentPart>
          </mc:Choice>
          <mc:Fallback xmlns="">
            <p:pic>
              <p:nvPicPr>
                <p:cNvPr id="164" name="Håndskrift 163">
                  <a:extLst>
                    <a:ext uri="{FF2B5EF4-FFF2-40B4-BE49-F238E27FC236}">
                      <a16:creationId xmlns:a16="http://schemas.microsoft.com/office/drawing/2014/main" id="{5CE88E0F-EA9B-44BD-9A89-929B97FDC30B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8106012" y="4844035"/>
                  <a:ext cx="1072937" cy="14135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165" name="Håndskrift 164">
                  <a:extLst>
                    <a:ext uri="{FF2B5EF4-FFF2-40B4-BE49-F238E27FC236}">
                      <a16:creationId xmlns:a16="http://schemas.microsoft.com/office/drawing/2014/main" id="{470E5D33-68AA-40D8-B87E-F42D0D02699B}"/>
                    </a:ext>
                  </a:extLst>
                </p14:cNvPr>
                <p14:cNvContentPartPr/>
                <p14:nvPr/>
              </p14:nvContentPartPr>
              <p14:xfrm>
                <a:off x="7902411" y="2862806"/>
                <a:ext cx="533520" cy="2023200"/>
              </p14:xfrm>
            </p:contentPart>
          </mc:Choice>
          <mc:Fallback xmlns="">
            <p:pic>
              <p:nvPicPr>
                <p:cNvPr id="165" name="Håndskrift 164">
                  <a:extLst>
                    <a:ext uri="{FF2B5EF4-FFF2-40B4-BE49-F238E27FC236}">
                      <a16:creationId xmlns:a16="http://schemas.microsoft.com/office/drawing/2014/main" id="{470E5D33-68AA-40D8-B87E-F42D0D02699B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7848356" y="2743654"/>
                  <a:ext cx="641089" cy="22609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171" name="Håndskrift 170">
                  <a:extLst>
                    <a:ext uri="{FF2B5EF4-FFF2-40B4-BE49-F238E27FC236}">
                      <a16:creationId xmlns:a16="http://schemas.microsoft.com/office/drawing/2014/main" id="{C25794D8-0768-4D01-85AA-49CEB308DF27}"/>
                    </a:ext>
                  </a:extLst>
                </p14:cNvPr>
                <p14:cNvContentPartPr/>
                <p14:nvPr/>
              </p14:nvContentPartPr>
              <p14:xfrm>
                <a:off x="8359251" y="1980806"/>
                <a:ext cx="82800" cy="2747160"/>
              </p14:xfrm>
            </p:contentPart>
          </mc:Choice>
          <mc:Fallback xmlns="">
            <p:pic>
              <p:nvPicPr>
                <p:cNvPr id="171" name="Håndskrift 170">
                  <a:extLst>
                    <a:ext uri="{FF2B5EF4-FFF2-40B4-BE49-F238E27FC236}">
                      <a16:creationId xmlns:a16="http://schemas.microsoft.com/office/drawing/2014/main" id="{C25794D8-0768-4D01-85AA-49CEB308DF27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8305133" y="1861675"/>
                  <a:ext cx="190494" cy="298482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172" name="Håndskrift 171">
                  <a:extLst>
                    <a:ext uri="{FF2B5EF4-FFF2-40B4-BE49-F238E27FC236}">
                      <a16:creationId xmlns:a16="http://schemas.microsoft.com/office/drawing/2014/main" id="{57AAA69C-ED3F-4C12-9E24-2DDCFFED1512}"/>
                    </a:ext>
                  </a:extLst>
                </p14:cNvPr>
                <p14:cNvContentPartPr/>
                <p14:nvPr/>
              </p14:nvContentPartPr>
              <p14:xfrm>
                <a:off x="8380491" y="2024366"/>
                <a:ext cx="360720" cy="2645280"/>
              </p14:xfrm>
            </p:contentPart>
          </mc:Choice>
          <mc:Fallback xmlns="">
            <p:pic>
              <p:nvPicPr>
                <p:cNvPr id="172" name="Håndskrift 171">
                  <a:extLst>
                    <a:ext uri="{FF2B5EF4-FFF2-40B4-BE49-F238E27FC236}">
                      <a16:creationId xmlns:a16="http://schemas.microsoft.com/office/drawing/2014/main" id="{57AAA69C-ED3F-4C12-9E24-2DDCFFED1512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8326410" y="1905209"/>
                  <a:ext cx="468341" cy="28829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73" name="Håndskrift 172">
                  <a:extLst>
                    <a:ext uri="{FF2B5EF4-FFF2-40B4-BE49-F238E27FC236}">
                      <a16:creationId xmlns:a16="http://schemas.microsoft.com/office/drawing/2014/main" id="{CFB3B973-725A-4E33-AB23-FC5D3EF03201}"/>
                    </a:ext>
                  </a:extLst>
                </p14:cNvPr>
                <p14:cNvContentPartPr/>
                <p14:nvPr/>
              </p14:nvContentPartPr>
              <p14:xfrm>
                <a:off x="8541771" y="2644646"/>
                <a:ext cx="505440" cy="2224080"/>
              </p14:xfrm>
            </p:contentPart>
          </mc:Choice>
          <mc:Fallback xmlns="">
            <p:pic>
              <p:nvPicPr>
                <p:cNvPr id="173" name="Håndskrift 172">
                  <a:extLst>
                    <a:ext uri="{FF2B5EF4-FFF2-40B4-BE49-F238E27FC236}">
                      <a16:creationId xmlns:a16="http://schemas.microsoft.com/office/drawing/2014/main" id="{CFB3B973-725A-4E33-AB23-FC5D3EF03201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8487713" y="2525520"/>
                  <a:ext cx="613015" cy="246173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74" name="Håndskrift 173">
                  <a:extLst>
                    <a:ext uri="{FF2B5EF4-FFF2-40B4-BE49-F238E27FC236}">
                      <a16:creationId xmlns:a16="http://schemas.microsoft.com/office/drawing/2014/main" id="{E8CC97B5-33FF-4B28-B2D7-2B5297557629}"/>
                    </a:ext>
                  </a:extLst>
                </p14:cNvPr>
                <p14:cNvContentPartPr/>
                <p14:nvPr/>
              </p14:nvContentPartPr>
              <p14:xfrm>
                <a:off x="8468331" y="2699006"/>
                <a:ext cx="414360" cy="2007720"/>
              </p14:xfrm>
            </p:contentPart>
          </mc:Choice>
          <mc:Fallback xmlns="">
            <p:pic>
              <p:nvPicPr>
                <p:cNvPr id="174" name="Håndskrift 173">
                  <a:extLst>
                    <a:ext uri="{FF2B5EF4-FFF2-40B4-BE49-F238E27FC236}">
                      <a16:creationId xmlns:a16="http://schemas.microsoft.com/office/drawing/2014/main" id="{E8CC97B5-33FF-4B28-B2D7-2B5297557629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8414308" y="2579853"/>
                  <a:ext cx="521867" cy="22454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75" name="Håndskrift 174">
                  <a:extLst>
                    <a:ext uri="{FF2B5EF4-FFF2-40B4-BE49-F238E27FC236}">
                      <a16:creationId xmlns:a16="http://schemas.microsoft.com/office/drawing/2014/main" id="{72977D5B-6B19-498E-B9C0-459272C33969}"/>
                    </a:ext>
                  </a:extLst>
                </p14:cNvPr>
                <p14:cNvContentPartPr/>
                <p14:nvPr/>
              </p14:nvContentPartPr>
              <p14:xfrm>
                <a:off x="7793691" y="2372486"/>
                <a:ext cx="554760" cy="971640"/>
              </p14:xfrm>
            </p:contentPart>
          </mc:Choice>
          <mc:Fallback xmlns="">
            <p:pic>
              <p:nvPicPr>
                <p:cNvPr id="175" name="Håndskrift 174">
                  <a:extLst>
                    <a:ext uri="{FF2B5EF4-FFF2-40B4-BE49-F238E27FC236}">
                      <a16:creationId xmlns:a16="http://schemas.microsoft.com/office/drawing/2014/main" id="{72977D5B-6B19-498E-B9C0-459272C33969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7739621" y="2253339"/>
                  <a:ext cx="662360" cy="120933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76" name="Håndskrift 175">
                  <a:extLst>
                    <a:ext uri="{FF2B5EF4-FFF2-40B4-BE49-F238E27FC236}">
                      <a16:creationId xmlns:a16="http://schemas.microsoft.com/office/drawing/2014/main" id="{47AEACF8-5817-4952-AF11-5ECB202CFEC8}"/>
                    </a:ext>
                  </a:extLst>
                </p14:cNvPr>
                <p14:cNvContentPartPr/>
                <p14:nvPr/>
              </p14:nvContentPartPr>
              <p14:xfrm>
                <a:off x="8676771" y="3461486"/>
                <a:ext cx="684720" cy="1389240"/>
              </p14:xfrm>
            </p:contentPart>
          </mc:Choice>
          <mc:Fallback xmlns="">
            <p:pic>
              <p:nvPicPr>
                <p:cNvPr id="176" name="Håndskrift 175">
                  <a:extLst>
                    <a:ext uri="{FF2B5EF4-FFF2-40B4-BE49-F238E27FC236}">
                      <a16:creationId xmlns:a16="http://schemas.microsoft.com/office/drawing/2014/main" id="{47AEACF8-5817-4952-AF11-5ECB202CFEC8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8622686" y="3342340"/>
                  <a:ext cx="792350" cy="162693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77" name="Håndskrift 176">
                  <a:extLst>
                    <a:ext uri="{FF2B5EF4-FFF2-40B4-BE49-F238E27FC236}">
                      <a16:creationId xmlns:a16="http://schemas.microsoft.com/office/drawing/2014/main" id="{21C0FF9D-59D2-4AC9-B2C7-E80D57B91643}"/>
                    </a:ext>
                  </a:extLst>
                </p14:cNvPr>
                <p14:cNvContentPartPr/>
                <p14:nvPr/>
              </p14:nvContentPartPr>
              <p14:xfrm>
                <a:off x="7870371" y="3483086"/>
                <a:ext cx="545760" cy="1249560"/>
              </p14:xfrm>
            </p:contentPart>
          </mc:Choice>
          <mc:Fallback xmlns="">
            <p:pic>
              <p:nvPicPr>
                <p:cNvPr id="177" name="Håndskrift 176">
                  <a:extLst>
                    <a:ext uri="{FF2B5EF4-FFF2-40B4-BE49-F238E27FC236}">
                      <a16:creationId xmlns:a16="http://schemas.microsoft.com/office/drawing/2014/main" id="{21C0FF9D-59D2-4AC9-B2C7-E80D57B91643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7816335" y="3363967"/>
                  <a:ext cx="653291" cy="148720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78" name="Håndskrift 177">
                  <a:extLst>
                    <a:ext uri="{FF2B5EF4-FFF2-40B4-BE49-F238E27FC236}">
                      <a16:creationId xmlns:a16="http://schemas.microsoft.com/office/drawing/2014/main" id="{63C793A6-F743-4304-AB3E-25582A66D412}"/>
                    </a:ext>
                  </a:extLst>
                </p14:cNvPr>
                <p14:cNvContentPartPr/>
                <p14:nvPr/>
              </p14:nvContentPartPr>
              <p14:xfrm>
                <a:off x="8801691" y="4005446"/>
                <a:ext cx="201240" cy="904320"/>
              </p14:xfrm>
            </p:contentPart>
          </mc:Choice>
          <mc:Fallback xmlns="">
            <p:pic>
              <p:nvPicPr>
                <p:cNvPr id="178" name="Håndskrift 177">
                  <a:extLst>
                    <a:ext uri="{FF2B5EF4-FFF2-40B4-BE49-F238E27FC236}">
                      <a16:creationId xmlns:a16="http://schemas.microsoft.com/office/drawing/2014/main" id="{63C793A6-F743-4304-AB3E-25582A66D412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8747594" y="3886300"/>
                  <a:ext cx="308893" cy="11420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79" name="Håndskrift 178">
                  <a:extLst>
                    <a:ext uri="{FF2B5EF4-FFF2-40B4-BE49-F238E27FC236}">
                      <a16:creationId xmlns:a16="http://schemas.microsoft.com/office/drawing/2014/main" id="{B4062A06-FEEC-4561-8AEB-DF9155A74A01}"/>
                    </a:ext>
                  </a:extLst>
                </p14:cNvPr>
                <p14:cNvContentPartPr/>
                <p14:nvPr/>
              </p14:nvContentPartPr>
              <p14:xfrm>
                <a:off x="8533491" y="3537446"/>
                <a:ext cx="88200" cy="1263240"/>
              </p14:xfrm>
            </p:contentPart>
          </mc:Choice>
          <mc:Fallback xmlns="">
            <p:pic>
              <p:nvPicPr>
                <p:cNvPr id="179" name="Håndskrift 178">
                  <a:extLst>
                    <a:ext uri="{FF2B5EF4-FFF2-40B4-BE49-F238E27FC236}">
                      <a16:creationId xmlns:a16="http://schemas.microsoft.com/office/drawing/2014/main" id="{B4062A06-FEEC-4561-8AEB-DF9155A74A01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8479381" y="3418329"/>
                  <a:ext cx="195880" cy="150087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" name="Gruppe 51">
            <a:extLst>
              <a:ext uri="{FF2B5EF4-FFF2-40B4-BE49-F238E27FC236}">
                <a16:creationId xmlns:a16="http://schemas.microsoft.com/office/drawing/2014/main" id="{37A8C0CF-D1F4-4E85-B46A-8D2CFA3FF4A0}"/>
              </a:ext>
            </a:extLst>
          </p:cNvPr>
          <p:cNvGrpSpPr/>
          <p:nvPr/>
        </p:nvGrpSpPr>
        <p:grpSpPr>
          <a:xfrm>
            <a:off x="4611393" y="569148"/>
            <a:ext cx="2237510" cy="2910354"/>
            <a:chOff x="1333304" y="131486"/>
            <a:chExt cx="5645909" cy="6726513"/>
          </a:xfrm>
        </p:grpSpPr>
        <p:pic>
          <p:nvPicPr>
            <p:cNvPr id="45" name="Billede 44">
              <a:extLst>
                <a:ext uri="{FF2B5EF4-FFF2-40B4-BE49-F238E27FC236}">
                  <a16:creationId xmlns:a16="http://schemas.microsoft.com/office/drawing/2014/main" id="{7C5D850A-C85C-4266-BF13-E4E646806AE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936" t="1917" r="42756"/>
            <a:stretch/>
          </p:blipFill>
          <p:spPr>
            <a:xfrm>
              <a:off x="1333304" y="131486"/>
              <a:ext cx="5645909" cy="6726513"/>
            </a:xfrm>
            <a:prstGeom prst="rect">
              <a:avLst/>
            </a:prstGeom>
          </p:spPr>
        </p:pic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48" name="Håndskrift 47">
                  <a:extLst>
                    <a:ext uri="{FF2B5EF4-FFF2-40B4-BE49-F238E27FC236}">
                      <a16:creationId xmlns:a16="http://schemas.microsoft.com/office/drawing/2014/main" id="{81BCD8FE-22C2-489F-B93F-1070D30D7F7F}"/>
                    </a:ext>
                  </a:extLst>
                </p14:cNvPr>
                <p14:cNvContentPartPr/>
                <p14:nvPr/>
              </p14:nvContentPartPr>
              <p14:xfrm>
                <a:off x="4237740" y="1637850"/>
                <a:ext cx="29520" cy="294480"/>
              </p14:xfrm>
            </p:contentPart>
          </mc:Choice>
          <mc:Fallback xmlns="">
            <p:pic>
              <p:nvPicPr>
                <p:cNvPr id="48" name="Håndskrift 47">
                  <a:extLst>
                    <a:ext uri="{FF2B5EF4-FFF2-40B4-BE49-F238E27FC236}">
                      <a16:creationId xmlns:a16="http://schemas.microsoft.com/office/drawing/2014/main" id="{81BCD8FE-22C2-489F-B93F-1070D30D7F7F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4148285" y="1554898"/>
                  <a:ext cx="207535" cy="4595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49" name="Håndskrift 48">
                  <a:extLst>
                    <a:ext uri="{FF2B5EF4-FFF2-40B4-BE49-F238E27FC236}">
                      <a16:creationId xmlns:a16="http://schemas.microsoft.com/office/drawing/2014/main" id="{EB51D425-8356-4A02-BD9C-AD529E4E7FD4}"/>
                    </a:ext>
                  </a:extLst>
                </p14:cNvPr>
                <p14:cNvContentPartPr/>
                <p14:nvPr/>
              </p14:nvContentPartPr>
              <p14:xfrm>
                <a:off x="3552300" y="1389450"/>
                <a:ext cx="667080" cy="585000"/>
              </p14:xfrm>
            </p:contentPart>
          </mc:Choice>
          <mc:Fallback xmlns="">
            <p:pic>
              <p:nvPicPr>
                <p:cNvPr id="49" name="Håndskrift 48">
                  <a:extLst>
                    <a:ext uri="{FF2B5EF4-FFF2-40B4-BE49-F238E27FC236}">
                      <a16:creationId xmlns:a16="http://schemas.microsoft.com/office/drawing/2014/main" id="{EB51D425-8356-4A02-BD9C-AD529E4E7FD4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3461541" y="1306235"/>
                  <a:ext cx="847691" cy="750597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50" name="Tankeboble: sky 49">
              <a:extLst>
                <a:ext uri="{FF2B5EF4-FFF2-40B4-BE49-F238E27FC236}">
                  <a16:creationId xmlns:a16="http://schemas.microsoft.com/office/drawing/2014/main" id="{6870A865-5541-40CC-A3C8-8B1206332FF1}"/>
                </a:ext>
              </a:extLst>
            </p:cNvPr>
            <p:cNvSpPr/>
            <p:nvPr/>
          </p:nvSpPr>
          <p:spPr>
            <a:xfrm>
              <a:off x="4609329" y="529115"/>
              <a:ext cx="1038996" cy="860336"/>
            </a:xfrm>
            <a:prstGeom prst="cloudCallout">
              <a:avLst>
                <a:gd name="adj1" fmla="val -75838"/>
                <a:gd name="adj2" fmla="val 86023"/>
              </a:avLst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pic>
          <p:nvPicPr>
            <p:cNvPr id="161" name="Grafik 160" descr="Tommelfingeren opad med massiv udfyldning">
              <a:extLst>
                <a:ext uri="{FF2B5EF4-FFF2-40B4-BE49-F238E27FC236}">
                  <a16:creationId xmlns:a16="http://schemas.microsoft.com/office/drawing/2014/main" id="{3C2DCCAD-63B7-4820-99CE-9AD62B06EA39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3"/>
                </a:ext>
              </a:extLst>
            </a:blip>
            <a:stretch>
              <a:fillRect/>
            </a:stretch>
          </p:blipFill>
          <p:spPr>
            <a:xfrm rot="11014580">
              <a:off x="4785213" y="632387"/>
              <a:ext cx="674133" cy="674133"/>
            </a:xfrm>
            <a:prstGeom prst="rect">
              <a:avLst/>
            </a:prstGeom>
          </p:spPr>
        </p:pic>
      </p:grpSp>
      <p:pic>
        <p:nvPicPr>
          <p:cNvPr id="53" name="Billede 52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CBE69381-8CC7-43E5-977C-5B5D12BFDFA2}"/>
              </a:ext>
            </a:extLst>
          </p:cNvPr>
          <p:cNvPicPr>
            <a:picLocks noChangeAspect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96140" y="217771"/>
            <a:ext cx="1851422" cy="1671989"/>
          </a:xfrm>
          <a:prstGeom prst="rect">
            <a:avLst/>
          </a:prstGeom>
        </p:spPr>
      </p:pic>
      <p:grpSp>
        <p:nvGrpSpPr>
          <p:cNvPr id="12" name="Gruppe 11">
            <a:extLst>
              <a:ext uri="{FF2B5EF4-FFF2-40B4-BE49-F238E27FC236}">
                <a16:creationId xmlns:a16="http://schemas.microsoft.com/office/drawing/2014/main" id="{69FFB611-03DA-4DB9-A7DD-E6B0EBDB0FEF}"/>
              </a:ext>
            </a:extLst>
          </p:cNvPr>
          <p:cNvGrpSpPr/>
          <p:nvPr/>
        </p:nvGrpSpPr>
        <p:grpSpPr>
          <a:xfrm>
            <a:off x="2388321" y="3614713"/>
            <a:ext cx="1796445" cy="2592207"/>
            <a:chOff x="3574326" y="3385287"/>
            <a:chExt cx="1833169" cy="2581838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5">
              <p14:nvContentPartPr>
                <p14:cNvPr id="142" name="Håndskrift 141">
                  <a:extLst>
                    <a:ext uri="{FF2B5EF4-FFF2-40B4-BE49-F238E27FC236}">
                      <a16:creationId xmlns:a16="http://schemas.microsoft.com/office/drawing/2014/main" id="{73388795-DD2A-4473-B3F5-9CA0C1BB937B}"/>
                    </a:ext>
                  </a:extLst>
                </p14:cNvPr>
                <p14:cNvContentPartPr/>
                <p14:nvPr/>
              </p14:nvContentPartPr>
              <p14:xfrm rot="21294034">
                <a:off x="4795144" y="5362430"/>
                <a:ext cx="26612" cy="378363"/>
              </p14:xfrm>
            </p:contentPart>
          </mc:Choice>
          <mc:Fallback xmlns="">
            <p:pic>
              <p:nvPicPr>
                <p:cNvPr id="142" name="Håndskrift 141">
                  <a:extLst>
                    <a:ext uri="{FF2B5EF4-FFF2-40B4-BE49-F238E27FC236}">
                      <a16:creationId xmlns:a16="http://schemas.microsoft.com/office/drawing/2014/main" id="{73388795-DD2A-4473-B3F5-9CA0C1BB937B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 rot="21294034">
                  <a:off x="4777403" y="5345584"/>
                  <a:ext cx="61740" cy="41171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7">
              <p14:nvContentPartPr>
                <p14:cNvPr id="143" name="Håndskrift 142">
                  <a:extLst>
                    <a:ext uri="{FF2B5EF4-FFF2-40B4-BE49-F238E27FC236}">
                      <a16:creationId xmlns:a16="http://schemas.microsoft.com/office/drawing/2014/main" id="{9B4BE98D-AA09-45C6-B1CB-C6E5191B3521}"/>
                    </a:ext>
                  </a:extLst>
                </p14:cNvPr>
                <p14:cNvContentPartPr/>
                <p14:nvPr/>
              </p14:nvContentPartPr>
              <p14:xfrm rot="21294034">
                <a:off x="4509824" y="5719723"/>
                <a:ext cx="292497" cy="186358"/>
              </p14:xfrm>
            </p:contentPart>
          </mc:Choice>
          <mc:Fallback xmlns="">
            <p:pic>
              <p:nvPicPr>
                <p:cNvPr id="143" name="Håndskrift 142">
                  <a:extLst>
                    <a:ext uri="{FF2B5EF4-FFF2-40B4-BE49-F238E27FC236}">
                      <a16:creationId xmlns:a16="http://schemas.microsoft.com/office/drawing/2014/main" id="{9B4BE98D-AA09-45C6-B1CB-C6E5191B3521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 rot="21294034">
                  <a:off x="4492182" y="5702843"/>
                  <a:ext cx="327427" cy="21978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9">
              <p14:nvContentPartPr>
                <p14:cNvPr id="144" name="Håndskrift 143">
                  <a:extLst>
                    <a:ext uri="{FF2B5EF4-FFF2-40B4-BE49-F238E27FC236}">
                      <a16:creationId xmlns:a16="http://schemas.microsoft.com/office/drawing/2014/main" id="{A087DEEB-2921-427C-9C5C-72E2E392FF6D}"/>
                    </a:ext>
                  </a:extLst>
                </p14:cNvPr>
                <p14:cNvContentPartPr/>
                <p14:nvPr/>
              </p14:nvContentPartPr>
              <p14:xfrm rot="21294034">
                <a:off x="4792272" y="5570081"/>
                <a:ext cx="124270" cy="124238"/>
              </p14:xfrm>
            </p:contentPart>
          </mc:Choice>
          <mc:Fallback xmlns="">
            <p:pic>
              <p:nvPicPr>
                <p:cNvPr id="144" name="Håndskrift 143">
                  <a:extLst>
                    <a:ext uri="{FF2B5EF4-FFF2-40B4-BE49-F238E27FC236}">
                      <a16:creationId xmlns:a16="http://schemas.microsoft.com/office/drawing/2014/main" id="{A087DEEB-2921-427C-9C5C-72E2E392FF6D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 rot="21294034">
                  <a:off x="4774670" y="5553292"/>
                  <a:ext cx="159122" cy="15748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45" name="Gruppe 144">
              <a:extLst>
                <a:ext uri="{FF2B5EF4-FFF2-40B4-BE49-F238E27FC236}">
                  <a16:creationId xmlns:a16="http://schemas.microsoft.com/office/drawing/2014/main" id="{F6BA9E93-B04B-463D-8450-A697E7292465}"/>
                </a:ext>
              </a:extLst>
            </p:cNvPr>
            <p:cNvGrpSpPr/>
            <p:nvPr/>
          </p:nvGrpSpPr>
          <p:grpSpPr>
            <a:xfrm>
              <a:off x="3574326" y="3385287"/>
              <a:ext cx="1833169" cy="2581838"/>
              <a:chOff x="4513296" y="1882338"/>
              <a:chExt cx="2777423" cy="2633408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1">
                <p14:nvContentPartPr>
                  <p14:cNvPr id="146" name="Håndskrift 145">
                    <a:extLst>
                      <a:ext uri="{FF2B5EF4-FFF2-40B4-BE49-F238E27FC236}">
                        <a16:creationId xmlns:a16="http://schemas.microsoft.com/office/drawing/2014/main" id="{AC5C08AF-792A-4D42-8D44-C09D4BC48F6F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146" name="Håndskrift 145">
                    <a:extLst>
                      <a:ext uri="{FF2B5EF4-FFF2-40B4-BE49-F238E27FC236}">
                        <a16:creationId xmlns:a16="http://schemas.microsoft.com/office/drawing/2014/main" id="{AC5C08AF-792A-4D42-8D44-C09D4BC48F6F}"/>
                      </a:ext>
                    </a:extLst>
                  </p:cNvPr>
                  <p:cNvPicPr/>
                  <p:nvPr/>
                </p:nvPicPr>
                <p:blipFill>
                  <a:blip r:embed="rId42"/>
                  <a:stretch>
                    <a:fillRect/>
                  </a:stretch>
                </p:blipFill>
                <p:spPr>
                  <a:xfrm>
                    <a:off x="4459894" y="1848016"/>
                    <a:ext cx="2895441" cy="2072364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147" name="Gruppe 146">
                <a:extLst>
                  <a:ext uri="{FF2B5EF4-FFF2-40B4-BE49-F238E27FC236}">
                    <a16:creationId xmlns:a16="http://schemas.microsoft.com/office/drawing/2014/main" id="{D5A0873D-CCE2-45EC-B35E-9E14893E05C0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3">
                  <p14:nvContentPartPr>
                    <p14:cNvPr id="148" name="Håndskrift 147">
                      <a:extLst>
                        <a:ext uri="{FF2B5EF4-FFF2-40B4-BE49-F238E27FC236}">
                          <a16:creationId xmlns:a16="http://schemas.microsoft.com/office/drawing/2014/main" id="{17F9FC45-C41D-4C30-A6E2-E29C88FD63B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148" name="Håndskrift 147">
                      <a:extLst>
                        <a:ext uri="{FF2B5EF4-FFF2-40B4-BE49-F238E27FC236}">
                          <a16:creationId xmlns:a16="http://schemas.microsoft.com/office/drawing/2014/main" id="{17F9FC45-C41D-4C30-A6E2-E29C88FD63B2}"/>
                        </a:ext>
                      </a:extLst>
                    </p:cNvPr>
                    <p:cNvPicPr/>
                    <p:nvPr/>
                  </p:nvPicPr>
                  <p:blipFill>
                    <a:blip r:embed="rId44"/>
                    <a:stretch>
                      <a:fillRect/>
                    </a:stretch>
                  </p:blipFill>
                  <p:spPr>
                    <a:xfrm>
                      <a:off x="6333958" y="4228236"/>
                      <a:ext cx="502105" cy="24455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5">
                  <p14:nvContentPartPr>
                    <p14:cNvPr id="149" name="Håndskrift 148">
                      <a:extLst>
                        <a:ext uri="{FF2B5EF4-FFF2-40B4-BE49-F238E27FC236}">
                          <a16:creationId xmlns:a16="http://schemas.microsoft.com/office/drawing/2014/main" id="{9D23DE05-CB47-4F60-947B-2C847EAA7AC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149" name="Håndskrift 148">
                      <a:extLst>
                        <a:ext uri="{FF2B5EF4-FFF2-40B4-BE49-F238E27FC236}">
                          <a16:creationId xmlns:a16="http://schemas.microsoft.com/office/drawing/2014/main" id="{9D23DE05-CB47-4F60-947B-2C847EAA7AC4}"/>
                        </a:ext>
                      </a:extLst>
                    </p:cNvPr>
                    <p:cNvPicPr/>
                    <p:nvPr/>
                  </p:nvPicPr>
                  <p:blipFill>
                    <a:blip r:embed="rId46"/>
                    <a:stretch>
                      <a:fillRect/>
                    </a:stretch>
                  </p:blipFill>
                  <p:spPr>
                    <a:xfrm>
                      <a:off x="6301945" y="4252354"/>
                      <a:ext cx="273451" cy="2668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7">
                  <p14:nvContentPartPr>
                    <p14:cNvPr id="150" name="Håndskrift 149">
                      <a:extLst>
                        <a:ext uri="{FF2B5EF4-FFF2-40B4-BE49-F238E27FC236}">
                          <a16:creationId xmlns:a16="http://schemas.microsoft.com/office/drawing/2014/main" id="{8A7865E3-A9F1-4004-9B68-F555D890CD8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150" name="Håndskrift 149">
                      <a:extLst>
                        <a:ext uri="{FF2B5EF4-FFF2-40B4-BE49-F238E27FC236}">
                          <a16:creationId xmlns:a16="http://schemas.microsoft.com/office/drawing/2014/main" id="{8A7865E3-A9F1-4004-9B68-F555D890CD8D}"/>
                        </a:ext>
                      </a:extLst>
                    </p:cNvPr>
                    <p:cNvPicPr/>
                    <p:nvPr/>
                  </p:nvPicPr>
                  <p:blipFill>
                    <a:blip r:embed="rId48"/>
                    <a:stretch>
                      <a:fillRect/>
                    </a:stretch>
                  </p:blipFill>
                  <p:spPr>
                    <a:xfrm>
                      <a:off x="6094876" y="4228592"/>
                      <a:ext cx="276827" cy="30396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9">
                  <p14:nvContentPartPr>
                    <p14:cNvPr id="151" name="Håndskrift 150">
                      <a:extLst>
                        <a:ext uri="{FF2B5EF4-FFF2-40B4-BE49-F238E27FC236}">
                          <a16:creationId xmlns:a16="http://schemas.microsoft.com/office/drawing/2014/main" id="{56E612AF-1212-4FD4-8426-D8B0D7455EF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151" name="Håndskrift 150">
                      <a:extLst>
                        <a:ext uri="{FF2B5EF4-FFF2-40B4-BE49-F238E27FC236}">
                          <a16:creationId xmlns:a16="http://schemas.microsoft.com/office/drawing/2014/main" id="{56E612AF-1212-4FD4-8426-D8B0D7455EF8}"/>
                        </a:ext>
                      </a:extLst>
                    </p:cNvPr>
                    <p:cNvPicPr/>
                    <p:nvPr/>
                  </p:nvPicPr>
                  <p:blipFill>
                    <a:blip r:embed="rId50"/>
                    <a:stretch>
                      <a:fillRect/>
                    </a:stretch>
                  </p:blipFill>
                  <p:spPr>
                    <a:xfrm>
                      <a:off x="6108338" y="4140316"/>
                      <a:ext cx="223267" cy="9855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51">
                  <p14:nvContentPartPr>
                    <p14:cNvPr id="152" name="Håndskrift 151">
                      <a:extLst>
                        <a:ext uri="{FF2B5EF4-FFF2-40B4-BE49-F238E27FC236}">
                          <a16:creationId xmlns:a16="http://schemas.microsoft.com/office/drawing/2014/main" id="{35309DFF-AF11-45B7-BA8B-A424BEDA974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152" name="Håndskrift 151">
                      <a:extLst>
                        <a:ext uri="{FF2B5EF4-FFF2-40B4-BE49-F238E27FC236}">
                          <a16:creationId xmlns:a16="http://schemas.microsoft.com/office/drawing/2014/main" id="{35309DFF-AF11-45B7-BA8B-A424BEDA9746}"/>
                        </a:ext>
                      </a:extLst>
                    </p:cNvPr>
                    <p:cNvPicPr/>
                    <p:nvPr/>
                  </p:nvPicPr>
                  <p:blipFill>
                    <a:blip r:embed="rId52"/>
                    <a:stretch>
                      <a:fillRect/>
                    </a:stretch>
                  </p:blipFill>
                  <p:spPr>
                    <a:xfrm>
                      <a:off x="6485197" y="4124945"/>
                      <a:ext cx="172627" cy="15305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53">
                  <p14:nvContentPartPr>
                    <p14:cNvPr id="153" name="Håndskrift 152">
                      <a:extLst>
                        <a:ext uri="{FF2B5EF4-FFF2-40B4-BE49-F238E27FC236}">
                          <a16:creationId xmlns:a16="http://schemas.microsoft.com/office/drawing/2014/main" id="{1548DA2B-4DC7-4427-B8BE-800F8C49798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153" name="Håndskrift 152">
                      <a:extLst>
                        <a:ext uri="{FF2B5EF4-FFF2-40B4-BE49-F238E27FC236}">
                          <a16:creationId xmlns:a16="http://schemas.microsoft.com/office/drawing/2014/main" id="{1548DA2B-4DC7-4427-B8BE-800F8C49798D}"/>
                        </a:ext>
                      </a:extLst>
                    </p:cNvPr>
                    <p:cNvPicPr/>
                    <p:nvPr/>
                  </p:nvPicPr>
                  <p:blipFill>
                    <a:blip r:embed="rId54"/>
                    <a:stretch>
                      <a:fillRect/>
                    </a:stretch>
                  </p:blipFill>
                  <p:spPr>
                    <a:xfrm>
                      <a:off x="5993381" y="4149004"/>
                      <a:ext cx="163377" cy="869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55">
                  <p14:nvContentPartPr>
                    <p14:cNvPr id="154" name="Håndskrift 153">
                      <a:extLst>
                        <a:ext uri="{FF2B5EF4-FFF2-40B4-BE49-F238E27FC236}">
                          <a16:creationId xmlns:a16="http://schemas.microsoft.com/office/drawing/2014/main" id="{AD9A61FB-AC98-488E-B9EF-FE4981534EE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154" name="Håndskrift 153">
                      <a:extLst>
                        <a:ext uri="{FF2B5EF4-FFF2-40B4-BE49-F238E27FC236}">
                          <a16:creationId xmlns:a16="http://schemas.microsoft.com/office/drawing/2014/main" id="{AD9A61FB-AC98-488E-B9EF-FE4981534EEE}"/>
                        </a:ext>
                      </a:extLst>
                    </p:cNvPr>
                    <p:cNvPicPr/>
                    <p:nvPr/>
                  </p:nvPicPr>
                  <p:blipFill>
                    <a:blip r:embed="rId56"/>
                    <a:stretch>
                      <a:fillRect/>
                    </a:stretch>
                  </p:blipFill>
                  <p:spPr>
                    <a:xfrm>
                      <a:off x="6122236" y="3854542"/>
                      <a:ext cx="414707" cy="418465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68" name="Gruppe 67">
            <a:extLst>
              <a:ext uri="{FF2B5EF4-FFF2-40B4-BE49-F238E27FC236}">
                <a16:creationId xmlns:a16="http://schemas.microsoft.com/office/drawing/2014/main" id="{7F6F16F5-4848-493C-B8E4-11FB0508321C}"/>
              </a:ext>
            </a:extLst>
          </p:cNvPr>
          <p:cNvGrpSpPr/>
          <p:nvPr/>
        </p:nvGrpSpPr>
        <p:grpSpPr>
          <a:xfrm rot="21294034" flipH="1">
            <a:off x="7238502" y="3740417"/>
            <a:ext cx="1817826" cy="2423102"/>
            <a:chOff x="4513296" y="1882338"/>
            <a:chExt cx="2777423" cy="2633408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7">
              <p14:nvContentPartPr>
                <p14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6309991" y="3901209"/>
                  <a:ext cx="92842" cy="4223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9">
              <p14:nvContentPartPr>
                <p14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5843547" y="4250727"/>
                  <a:ext cx="495452" cy="22654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1">
              <p14:nvContentPartPr>
                <p14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6294667" y="4116914"/>
                  <a:ext cx="240492" cy="16297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73" name="Gruppe 72">
              <a:extLst>
                <a:ext uri="{FF2B5EF4-FFF2-40B4-BE49-F238E27FC236}">
                  <a16:creationId xmlns:a16="http://schemas.microsoft.com/office/drawing/2014/main" id="{BAB83047-0040-4951-9FB2-46D8D1D4AA1F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63">
                <p14:nvContentPartPr>
                  <p14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:cNvPr>
                  <p:cNvPicPr/>
                  <p:nvPr/>
                </p:nvPicPr>
                <p:blipFill>
                  <a:blip r:embed="rId64"/>
                  <a:stretch>
                    <a:fillRect/>
                  </a:stretch>
                </p:blipFill>
                <p:spPr>
                  <a:xfrm>
                    <a:off x="4448913" y="1845620"/>
                    <a:ext cx="2894050" cy="2077132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76" name="Gruppe 75">
                <a:extLst>
                  <a:ext uri="{FF2B5EF4-FFF2-40B4-BE49-F238E27FC236}">
                    <a16:creationId xmlns:a16="http://schemas.microsoft.com/office/drawing/2014/main" id="{24BC5260-8883-4172-B69C-3D8CA9DF48A6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65">
                  <p14:nvContentPartPr>
                    <p14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:cNvPr>
                    <p:cNvPicPr/>
                    <p:nvPr/>
                  </p:nvPicPr>
                  <p:blipFill>
                    <a:blip r:embed="rId66"/>
                    <a:stretch>
                      <a:fillRect/>
                    </a:stretch>
                  </p:blipFill>
                  <p:spPr>
                    <a:xfrm>
                      <a:off x="6334271" y="4227041"/>
                      <a:ext cx="501485" cy="24692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67">
                  <p14:nvContentPartPr>
                    <p14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:cNvPr>
                    <p:cNvPicPr/>
                    <p:nvPr/>
                  </p:nvPicPr>
                  <p:blipFill>
                    <a:blip r:embed="rId68"/>
                    <a:stretch>
                      <a:fillRect/>
                    </a:stretch>
                  </p:blipFill>
                  <p:spPr>
                    <a:xfrm>
                      <a:off x="6302263" y="4251166"/>
                      <a:ext cx="272822" cy="26923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69">
                  <p14:nvContentPartPr>
                    <p14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:cNvPr>
                    <p:cNvPicPr/>
                    <p:nvPr/>
                  </p:nvPicPr>
                  <p:blipFill>
                    <a:blip r:embed="rId70"/>
                    <a:stretch>
                      <a:fillRect/>
                    </a:stretch>
                  </p:blipFill>
                  <p:spPr>
                    <a:xfrm>
                      <a:off x="6095191" y="4227404"/>
                      <a:ext cx="276203" cy="30631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71">
                  <p14:nvContentPartPr>
                    <p14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:cNvPr>
                    <p:cNvPicPr/>
                    <p:nvPr/>
                  </p:nvPicPr>
                  <p:blipFill>
                    <a:blip r:embed="rId72"/>
                    <a:stretch>
                      <a:fillRect/>
                    </a:stretch>
                  </p:blipFill>
                  <p:spPr>
                    <a:xfrm>
                      <a:off x="6108584" y="4139135"/>
                      <a:ext cx="222780" cy="10089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73">
                  <p14:nvContentPartPr>
                    <p14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:cNvPr>
                    <p:cNvPicPr/>
                    <p:nvPr/>
                  </p:nvPicPr>
                  <p:blipFill>
                    <a:blip r:embed="rId74"/>
                    <a:stretch>
                      <a:fillRect/>
                    </a:stretch>
                  </p:blipFill>
                  <p:spPr>
                    <a:xfrm>
                      <a:off x="6485432" y="4123734"/>
                      <a:ext cx="172162" cy="15545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75">
                  <p14:nvContentPartPr>
                    <p14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:cNvPr>
                    <p:cNvPicPr/>
                    <p:nvPr/>
                  </p:nvPicPr>
                  <p:blipFill>
                    <a:blip r:embed="rId76"/>
                    <a:stretch>
                      <a:fillRect/>
                    </a:stretch>
                  </p:blipFill>
                  <p:spPr>
                    <a:xfrm>
                      <a:off x="5993637" y="4147811"/>
                      <a:ext cx="162872" cy="8930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77">
                  <p14:nvContentPartPr>
                    <p14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:cNvPr>
                    <p:cNvPicPr/>
                    <p:nvPr/>
                  </p:nvPicPr>
                  <p:blipFill>
                    <a:blip r:embed="rId78"/>
                    <a:stretch>
                      <a:fillRect/>
                    </a:stretch>
                  </p:blipFill>
                  <p:spPr>
                    <a:xfrm>
                      <a:off x="6122548" y="3853345"/>
                      <a:ext cx="414089" cy="420835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cxnSp>
        <p:nvCxnSpPr>
          <p:cNvPr id="106" name="Lige forbindelse 105">
            <a:extLst>
              <a:ext uri="{FF2B5EF4-FFF2-40B4-BE49-F238E27FC236}">
                <a16:creationId xmlns:a16="http://schemas.microsoft.com/office/drawing/2014/main" id="{9853E925-E48F-40B3-AE36-8704A28845AF}"/>
              </a:ext>
            </a:extLst>
          </p:cNvPr>
          <p:cNvCxnSpPr>
            <a:cxnSpLocks/>
          </p:cNvCxnSpPr>
          <p:nvPr/>
        </p:nvCxnSpPr>
        <p:spPr>
          <a:xfrm flipH="1">
            <a:off x="6935527" y="5173710"/>
            <a:ext cx="640828" cy="262799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Lige forbindelse 3">
            <a:extLst>
              <a:ext uri="{FF2B5EF4-FFF2-40B4-BE49-F238E27FC236}">
                <a16:creationId xmlns:a16="http://schemas.microsoft.com/office/drawing/2014/main" id="{DC755C79-08D2-4DD1-AAD0-33349F1D7765}"/>
              </a:ext>
            </a:extLst>
          </p:cNvPr>
          <p:cNvCxnSpPr>
            <a:cxnSpLocks/>
          </p:cNvCxnSpPr>
          <p:nvPr/>
        </p:nvCxnSpPr>
        <p:spPr>
          <a:xfrm>
            <a:off x="3989285" y="5149945"/>
            <a:ext cx="836858" cy="231324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Lige forbindelse 4">
            <a:extLst>
              <a:ext uri="{FF2B5EF4-FFF2-40B4-BE49-F238E27FC236}">
                <a16:creationId xmlns:a16="http://schemas.microsoft.com/office/drawing/2014/main" id="{90091148-61E4-4139-9D21-9E1F174376AA}"/>
              </a:ext>
            </a:extLst>
          </p:cNvPr>
          <p:cNvCxnSpPr>
            <a:cxnSpLocks/>
          </p:cNvCxnSpPr>
          <p:nvPr/>
        </p:nvCxnSpPr>
        <p:spPr>
          <a:xfrm flipH="1">
            <a:off x="4162218" y="5395794"/>
            <a:ext cx="634661" cy="329611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79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14:cNvPr>
              <p14:cNvContentPartPr/>
              <p14:nvPr/>
            </p14:nvContentPartPr>
            <p14:xfrm>
              <a:off x="2647968" y="6077085"/>
              <a:ext cx="2412579" cy="348340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643648" y="6050124"/>
                <a:ext cx="2421220" cy="401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1">
            <p14:nvContentPartPr>
              <p14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14:cNvPr>
              <p14:cNvContentPartPr/>
              <p14:nvPr/>
            </p14:nvContentPartPr>
            <p14:xfrm>
              <a:off x="3633728" y="6007906"/>
              <a:ext cx="1032927" cy="374414"/>
            </p14:xfrm>
          </p:contentPart>
        </mc:Choice>
        <mc:Fallback xmlns="">
          <p:pic>
            <p:nvPicPr>
              <p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624724" y="5953852"/>
                <a:ext cx="1050575" cy="482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3">
            <p14:nvContentPartPr>
              <p14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14:cNvPr>
              <p14:cNvContentPartPr/>
              <p14:nvPr/>
            </p14:nvContentPartPr>
            <p14:xfrm>
              <a:off x="1813661" y="6021543"/>
              <a:ext cx="1032927" cy="374414"/>
            </p14:xfrm>
          </p:contentPart>
        </mc:Choice>
        <mc:Fallback xmlns="">
          <p:pic>
            <p:nvPicPr>
              <p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804657" y="5967489"/>
                <a:ext cx="1050575" cy="482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5">
            <p14:nvContentPartPr>
              <p14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14:cNvPr>
              <p14:cNvContentPartPr/>
              <p14:nvPr/>
            </p14:nvContentPartPr>
            <p14:xfrm>
              <a:off x="3545297" y="6100302"/>
              <a:ext cx="917581" cy="335164"/>
            </p14:xfrm>
          </p:contentPart>
        </mc:Choice>
        <mc:Fallback xmlns="">
          <p:pic>
            <p:nvPicPr>
              <p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536298" y="6046301"/>
                <a:ext cx="935220" cy="442805"/>
              </a:xfrm>
              <a:prstGeom prst="rect">
                <a:avLst/>
              </a:prstGeom>
            </p:spPr>
          </p:pic>
        </mc:Fallback>
      </mc:AlternateContent>
      <p:sp>
        <p:nvSpPr>
          <p:cNvPr id="14" name="Bue 84">
            <a:extLst>
              <a:ext uri="{FF2B5EF4-FFF2-40B4-BE49-F238E27FC236}">
                <a16:creationId xmlns:a16="http://schemas.microsoft.com/office/drawing/2014/main" id="{C87419D5-3AC3-4ADD-983C-BE45AAED443F}"/>
              </a:ext>
            </a:extLst>
          </p:cNvPr>
          <p:cNvSpPr/>
          <p:nvPr/>
        </p:nvSpPr>
        <p:spPr>
          <a:xfrm rot="11312578" flipH="1" flipV="1">
            <a:off x="3365292" y="3801840"/>
            <a:ext cx="1469616" cy="1237408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138640"/>
              <a:gd name="connsiteY0" fmla="*/ 1344960 h 3127420"/>
              <a:gd name="connsiteX1" fmla="*/ 737092 w 1138640"/>
              <a:gd name="connsiteY1" fmla="*/ 2358888 h 3127420"/>
              <a:gd name="connsiteX2" fmla="*/ 786720 w 1138640"/>
              <a:gd name="connsiteY2" fmla="*/ 3127420 h 3127420"/>
              <a:gd name="connsiteX3" fmla="*/ 1 w 1138640"/>
              <a:gd name="connsiteY3" fmla="*/ 2943631 h 3127420"/>
              <a:gd name="connsiteX4" fmla="*/ 0 w 1138640"/>
              <a:gd name="connsiteY4" fmla="*/ 1344960 h 3127420"/>
              <a:gd name="connsiteX0" fmla="*/ 0 w 1138640"/>
              <a:gd name="connsiteY0" fmla="*/ 1344960 h 3127420"/>
              <a:gd name="connsiteX1" fmla="*/ 1138640 w 1138640"/>
              <a:gd name="connsiteY1" fmla="*/ 2118110 h 3127420"/>
              <a:gd name="connsiteX2" fmla="*/ 215809 w 1138640"/>
              <a:gd name="connsiteY2" fmla="*/ 175 h 3127420"/>
              <a:gd name="connsiteX0" fmla="*/ 0 w 1019433"/>
              <a:gd name="connsiteY0" fmla="*/ 1344988 h 3127448"/>
              <a:gd name="connsiteX1" fmla="*/ 737092 w 1019433"/>
              <a:gd name="connsiteY1" fmla="*/ 2358916 h 3127448"/>
              <a:gd name="connsiteX2" fmla="*/ 786720 w 1019433"/>
              <a:gd name="connsiteY2" fmla="*/ 3127448 h 3127448"/>
              <a:gd name="connsiteX3" fmla="*/ 1 w 1019433"/>
              <a:gd name="connsiteY3" fmla="*/ 2943659 h 3127448"/>
              <a:gd name="connsiteX4" fmla="*/ 0 w 1019433"/>
              <a:gd name="connsiteY4" fmla="*/ 1344988 h 3127448"/>
              <a:gd name="connsiteX0" fmla="*/ 0 w 1019433"/>
              <a:gd name="connsiteY0" fmla="*/ 1344988 h 3127448"/>
              <a:gd name="connsiteX1" fmla="*/ 1019433 w 1019433"/>
              <a:gd name="connsiteY1" fmla="*/ 1847265 h 3127448"/>
              <a:gd name="connsiteX2" fmla="*/ 215809 w 1019433"/>
              <a:gd name="connsiteY2" fmla="*/ 203 h 3127448"/>
              <a:gd name="connsiteX0" fmla="*/ 0 w 1040337"/>
              <a:gd name="connsiteY0" fmla="*/ 1344785 h 3127245"/>
              <a:gd name="connsiteX1" fmla="*/ 737092 w 1040337"/>
              <a:gd name="connsiteY1" fmla="*/ 2358713 h 3127245"/>
              <a:gd name="connsiteX2" fmla="*/ 786720 w 1040337"/>
              <a:gd name="connsiteY2" fmla="*/ 3127245 h 3127245"/>
              <a:gd name="connsiteX3" fmla="*/ 1 w 1040337"/>
              <a:gd name="connsiteY3" fmla="*/ 2943456 h 3127245"/>
              <a:gd name="connsiteX4" fmla="*/ 0 w 1040337"/>
              <a:gd name="connsiteY4" fmla="*/ 1344785 h 3127245"/>
              <a:gd name="connsiteX0" fmla="*/ 0 w 1040337"/>
              <a:gd name="connsiteY0" fmla="*/ 1344785 h 3127245"/>
              <a:gd name="connsiteX1" fmla="*/ 1019433 w 1040337"/>
              <a:gd name="connsiteY1" fmla="*/ 1847062 h 3127245"/>
              <a:gd name="connsiteX2" fmla="*/ 661883 w 1040337"/>
              <a:gd name="connsiteY2" fmla="*/ 906965 h 3127245"/>
              <a:gd name="connsiteX3" fmla="*/ 215809 w 1040337"/>
              <a:gd name="connsiteY3" fmla="*/ 0 h 3127245"/>
              <a:gd name="connsiteX0" fmla="*/ 0 w 1040337"/>
              <a:gd name="connsiteY0" fmla="*/ 1175641 h 2958101"/>
              <a:gd name="connsiteX1" fmla="*/ 737092 w 1040337"/>
              <a:gd name="connsiteY1" fmla="*/ 2189569 h 2958101"/>
              <a:gd name="connsiteX2" fmla="*/ 786720 w 1040337"/>
              <a:gd name="connsiteY2" fmla="*/ 2958101 h 2958101"/>
              <a:gd name="connsiteX3" fmla="*/ 1 w 1040337"/>
              <a:gd name="connsiteY3" fmla="*/ 2774312 h 2958101"/>
              <a:gd name="connsiteX4" fmla="*/ 0 w 1040337"/>
              <a:gd name="connsiteY4" fmla="*/ 1175641 h 2958101"/>
              <a:gd name="connsiteX0" fmla="*/ 0 w 1040337"/>
              <a:gd name="connsiteY0" fmla="*/ 1175641 h 2958101"/>
              <a:gd name="connsiteX1" fmla="*/ 1019433 w 1040337"/>
              <a:gd name="connsiteY1" fmla="*/ 1677918 h 2958101"/>
              <a:gd name="connsiteX2" fmla="*/ 661883 w 1040337"/>
              <a:gd name="connsiteY2" fmla="*/ 737821 h 2958101"/>
              <a:gd name="connsiteX3" fmla="*/ 327007 w 1040337"/>
              <a:gd name="connsiteY3" fmla="*/ 1 h 2958101"/>
              <a:gd name="connsiteX0" fmla="*/ 0 w 1040337"/>
              <a:gd name="connsiteY0" fmla="*/ 988394 h 2770854"/>
              <a:gd name="connsiteX1" fmla="*/ 737092 w 1040337"/>
              <a:gd name="connsiteY1" fmla="*/ 2002322 h 2770854"/>
              <a:gd name="connsiteX2" fmla="*/ 786720 w 1040337"/>
              <a:gd name="connsiteY2" fmla="*/ 2770854 h 2770854"/>
              <a:gd name="connsiteX3" fmla="*/ 1 w 1040337"/>
              <a:gd name="connsiteY3" fmla="*/ 2587065 h 2770854"/>
              <a:gd name="connsiteX4" fmla="*/ 0 w 1040337"/>
              <a:gd name="connsiteY4" fmla="*/ 988394 h 2770854"/>
              <a:gd name="connsiteX0" fmla="*/ 0 w 1040337"/>
              <a:gd name="connsiteY0" fmla="*/ 988394 h 2770854"/>
              <a:gd name="connsiteX1" fmla="*/ 1019433 w 1040337"/>
              <a:gd name="connsiteY1" fmla="*/ 1490671 h 2770854"/>
              <a:gd name="connsiteX2" fmla="*/ 661883 w 1040337"/>
              <a:gd name="connsiteY2" fmla="*/ 550574 h 2770854"/>
              <a:gd name="connsiteX3" fmla="*/ 334850 w 1040337"/>
              <a:gd name="connsiteY3" fmla="*/ 0 h 2770854"/>
              <a:gd name="connsiteX0" fmla="*/ 0 w 949289"/>
              <a:gd name="connsiteY0" fmla="*/ 988394 h 2770854"/>
              <a:gd name="connsiteX1" fmla="*/ 737092 w 949289"/>
              <a:gd name="connsiteY1" fmla="*/ 2002322 h 2770854"/>
              <a:gd name="connsiteX2" fmla="*/ 786720 w 949289"/>
              <a:gd name="connsiteY2" fmla="*/ 2770854 h 2770854"/>
              <a:gd name="connsiteX3" fmla="*/ 1 w 949289"/>
              <a:gd name="connsiteY3" fmla="*/ 2587065 h 2770854"/>
              <a:gd name="connsiteX4" fmla="*/ 0 w 949289"/>
              <a:gd name="connsiteY4" fmla="*/ 988394 h 2770854"/>
              <a:gd name="connsiteX0" fmla="*/ 0 w 949289"/>
              <a:gd name="connsiteY0" fmla="*/ 988394 h 2770854"/>
              <a:gd name="connsiteX1" fmla="*/ 922093 w 949289"/>
              <a:gd name="connsiteY1" fmla="*/ 1795393 h 2770854"/>
              <a:gd name="connsiteX2" fmla="*/ 661883 w 949289"/>
              <a:gd name="connsiteY2" fmla="*/ 550574 h 2770854"/>
              <a:gd name="connsiteX3" fmla="*/ 334850 w 949289"/>
              <a:gd name="connsiteY3" fmla="*/ 0 h 2770854"/>
              <a:gd name="connsiteX0" fmla="*/ 0 w 949289"/>
              <a:gd name="connsiteY0" fmla="*/ 963020 h 2745480"/>
              <a:gd name="connsiteX1" fmla="*/ 737092 w 949289"/>
              <a:gd name="connsiteY1" fmla="*/ 1976948 h 2745480"/>
              <a:gd name="connsiteX2" fmla="*/ 786720 w 949289"/>
              <a:gd name="connsiteY2" fmla="*/ 2745480 h 2745480"/>
              <a:gd name="connsiteX3" fmla="*/ 1 w 949289"/>
              <a:gd name="connsiteY3" fmla="*/ 2561691 h 2745480"/>
              <a:gd name="connsiteX4" fmla="*/ 0 w 949289"/>
              <a:gd name="connsiteY4" fmla="*/ 963020 h 2745480"/>
              <a:gd name="connsiteX0" fmla="*/ 0 w 949289"/>
              <a:gd name="connsiteY0" fmla="*/ 963020 h 2745480"/>
              <a:gd name="connsiteX1" fmla="*/ 922093 w 949289"/>
              <a:gd name="connsiteY1" fmla="*/ 1770019 h 2745480"/>
              <a:gd name="connsiteX2" fmla="*/ 661883 w 949289"/>
              <a:gd name="connsiteY2" fmla="*/ 525200 h 2745480"/>
              <a:gd name="connsiteX3" fmla="*/ 321681 w 949289"/>
              <a:gd name="connsiteY3" fmla="*/ 1 h 2745480"/>
              <a:gd name="connsiteX0" fmla="*/ 0 w 925895"/>
              <a:gd name="connsiteY0" fmla="*/ 963018 h 2745478"/>
              <a:gd name="connsiteX1" fmla="*/ 737092 w 925895"/>
              <a:gd name="connsiteY1" fmla="*/ 1976946 h 2745478"/>
              <a:gd name="connsiteX2" fmla="*/ 786720 w 925895"/>
              <a:gd name="connsiteY2" fmla="*/ 2745478 h 2745478"/>
              <a:gd name="connsiteX3" fmla="*/ 1 w 925895"/>
              <a:gd name="connsiteY3" fmla="*/ 2561689 h 2745478"/>
              <a:gd name="connsiteX4" fmla="*/ 0 w 925895"/>
              <a:gd name="connsiteY4" fmla="*/ 963018 h 2745478"/>
              <a:gd name="connsiteX0" fmla="*/ 0 w 925895"/>
              <a:gd name="connsiteY0" fmla="*/ 963018 h 2745478"/>
              <a:gd name="connsiteX1" fmla="*/ 922093 w 925895"/>
              <a:gd name="connsiteY1" fmla="*/ 1770017 h 2745478"/>
              <a:gd name="connsiteX2" fmla="*/ 321681 w 925895"/>
              <a:gd name="connsiteY2" fmla="*/ -1 h 2745478"/>
              <a:gd name="connsiteX0" fmla="*/ 0 w 925201"/>
              <a:gd name="connsiteY0" fmla="*/ 579826 h 2362286"/>
              <a:gd name="connsiteX1" fmla="*/ 737092 w 925201"/>
              <a:gd name="connsiteY1" fmla="*/ 1593754 h 2362286"/>
              <a:gd name="connsiteX2" fmla="*/ 786720 w 925201"/>
              <a:gd name="connsiteY2" fmla="*/ 2362286 h 2362286"/>
              <a:gd name="connsiteX3" fmla="*/ 1 w 925201"/>
              <a:gd name="connsiteY3" fmla="*/ 2178497 h 2362286"/>
              <a:gd name="connsiteX4" fmla="*/ 0 w 925201"/>
              <a:gd name="connsiteY4" fmla="*/ 579826 h 2362286"/>
              <a:gd name="connsiteX0" fmla="*/ 0 w 925201"/>
              <a:gd name="connsiteY0" fmla="*/ 579826 h 2362286"/>
              <a:gd name="connsiteX1" fmla="*/ 922093 w 925201"/>
              <a:gd name="connsiteY1" fmla="*/ 1386825 h 2362286"/>
              <a:gd name="connsiteX2" fmla="*/ 194672 w 925201"/>
              <a:gd name="connsiteY2" fmla="*/ 0 h 2362286"/>
              <a:gd name="connsiteX0" fmla="*/ 0 w 925668"/>
              <a:gd name="connsiteY0" fmla="*/ 579826 h 2362286"/>
              <a:gd name="connsiteX1" fmla="*/ 737092 w 925668"/>
              <a:gd name="connsiteY1" fmla="*/ 1593754 h 2362286"/>
              <a:gd name="connsiteX2" fmla="*/ 786720 w 925668"/>
              <a:gd name="connsiteY2" fmla="*/ 2362286 h 2362286"/>
              <a:gd name="connsiteX3" fmla="*/ 1 w 925668"/>
              <a:gd name="connsiteY3" fmla="*/ 2178497 h 2362286"/>
              <a:gd name="connsiteX4" fmla="*/ 0 w 925668"/>
              <a:gd name="connsiteY4" fmla="*/ 579826 h 2362286"/>
              <a:gd name="connsiteX0" fmla="*/ 0 w 925668"/>
              <a:gd name="connsiteY0" fmla="*/ 579826 h 2362286"/>
              <a:gd name="connsiteX1" fmla="*/ 922093 w 925668"/>
              <a:gd name="connsiteY1" fmla="*/ 1386825 h 2362286"/>
              <a:gd name="connsiteX2" fmla="*/ 194672 w 925668"/>
              <a:gd name="connsiteY2" fmla="*/ 0 h 2362286"/>
              <a:gd name="connsiteX0" fmla="*/ 0 w 954260"/>
              <a:gd name="connsiteY0" fmla="*/ 802317 h 2584777"/>
              <a:gd name="connsiteX1" fmla="*/ 737092 w 954260"/>
              <a:gd name="connsiteY1" fmla="*/ 1816245 h 2584777"/>
              <a:gd name="connsiteX2" fmla="*/ 786720 w 954260"/>
              <a:gd name="connsiteY2" fmla="*/ 2584777 h 2584777"/>
              <a:gd name="connsiteX3" fmla="*/ 1 w 954260"/>
              <a:gd name="connsiteY3" fmla="*/ 2400988 h 2584777"/>
              <a:gd name="connsiteX4" fmla="*/ 0 w 954260"/>
              <a:gd name="connsiteY4" fmla="*/ 802317 h 2584777"/>
              <a:gd name="connsiteX0" fmla="*/ 0 w 954260"/>
              <a:gd name="connsiteY0" fmla="*/ 802317 h 2584777"/>
              <a:gd name="connsiteX1" fmla="*/ 922093 w 954260"/>
              <a:gd name="connsiteY1" fmla="*/ 1609316 h 2584777"/>
              <a:gd name="connsiteX2" fmla="*/ 767782 w 954260"/>
              <a:gd name="connsiteY2" fmla="*/ 0 h 2584777"/>
              <a:gd name="connsiteX0" fmla="*/ 0 w 933612"/>
              <a:gd name="connsiteY0" fmla="*/ 802317 h 2584777"/>
              <a:gd name="connsiteX1" fmla="*/ 737092 w 933612"/>
              <a:gd name="connsiteY1" fmla="*/ 1816245 h 2584777"/>
              <a:gd name="connsiteX2" fmla="*/ 786720 w 933612"/>
              <a:gd name="connsiteY2" fmla="*/ 2584777 h 2584777"/>
              <a:gd name="connsiteX3" fmla="*/ 1 w 933612"/>
              <a:gd name="connsiteY3" fmla="*/ 2400988 h 2584777"/>
              <a:gd name="connsiteX4" fmla="*/ 0 w 933612"/>
              <a:gd name="connsiteY4" fmla="*/ 802317 h 2584777"/>
              <a:gd name="connsiteX0" fmla="*/ 0 w 933612"/>
              <a:gd name="connsiteY0" fmla="*/ 802317 h 2584777"/>
              <a:gd name="connsiteX1" fmla="*/ 922093 w 933612"/>
              <a:gd name="connsiteY1" fmla="*/ 1609316 h 2584777"/>
              <a:gd name="connsiteX2" fmla="*/ 767782 w 933612"/>
              <a:gd name="connsiteY2" fmla="*/ 0 h 2584777"/>
              <a:gd name="connsiteX0" fmla="*/ 0 w 1561538"/>
              <a:gd name="connsiteY0" fmla="*/ 857575 h 2640035"/>
              <a:gd name="connsiteX1" fmla="*/ 737092 w 1561538"/>
              <a:gd name="connsiteY1" fmla="*/ 1871503 h 2640035"/>
              <a:gd name="connsiteX2" fmla="*/ 786720 w 1561538"/>
              <a:gd name="connsiteY2" fmla="*/ 2640035 h 2640035"/>
              <a:gd name="connsiteX3" fmla="*/ 1 w 1561538"/>
              <a:gd name="connsiteY3" fmla="*/ 2456246 h 2640035"/>
              <a:gd name="connsiteX4" fmla="*/ 0 w 1561538"/>
              <a:gd name="connsiteY4" fmla="*/ 857575 h 2640035"/>
              <a:gd name="connsiteX0" fmla="*/ 0 w 1561538"/>
              <a:gd name="connsiteY0" fmla="*/ 857575 h 2640035"/>
              <a:gd name="connsiteX1" fmla="*/ 922093 w 1561538"/>
              <a:gd name="connsiteY1" fmla="*/ 1664574 h 2640035"/>
              <a:gd name="connsiteX2" fmla="*/ 1557545 w 1561538"/>
              <a:gd name="connsiteY2" fmla="*/ -1 h 2640035"/>
              <a:gd name="connsiteX0" fmla="*/ 0 w 1671414"/>
              <a:gd name="connsiteY0" fmla="*/ 715710 h 2498170"/>
              <a:gd name="connsiteX1" fmla="*/ 737092 w 1671414"/>
              <a:gd name="connsiteY1" fmla="*/ 1729638 h 2498170"/>
              <a:gd name="connsiteX2" fmla="*/ 786720 w 1671414"/>
              <a:gd name="connsiteY2" fmla="*/ 2498170 h 2498170"/>
              <a:gd name="connsiteX3" fmla="*/ 1 w 1671414"/>
              <a:gd name="connsiteY3" fmla="*/ 2314381 h 2498170"/>
              <a:gd name="connsiteX4" fmla="*/ 0 w 1671414"/>
              <a:gd name="connsiteY4" fmla="*/ 715710 h 2498170"/>
              <a:gd name="connsiteX0" fmla="*/ 0 w 1671414"/>
              <a:gd name="connsiteY0" fmla="*/ 715710 h 2498170"/>
              <a:gd name="connsiteX1" fmla="*/ 922093 w 1671414"/>
              <a:gd name="connsiteY1" fmla="*/ 1522709 h 2498170"/>
              <a:gd name="connsiteX2" fmla="*/ 1667976 w 1671414"/>
              <a:gd name="connsiteY2" fmla="*/ 0 h 2498170"/>
              <a:gd name="connsiteX0" fmla="*/ 0 w 1667976"/>
              <a:gd name="connsiteY0" fmla="*/ 715710 h 2498170"/>
              <a:gd name="connsiteX1" fmla="*/ 737092 w 1667976"/>
              <a:gd name="connsiteY1" fmla="*/ 1729638 h 2498170"/>
              <a:gd name="connsiteX2" fmla="*/ 786720 w 1667976"/>
              <a:gd name="connsiteY2" fmla="*/ 2498170 h 2498170"/>
              <a:gd name="connsiteX3" fmla="*/ 1 w 1667976"/>
              <a:gd name="connsiteY3" fmla="*/ 2314381 h 2498170"/>
              <a:gd name="connsiteX4" fmla="*/ 0 w 1667976"/>
              <a:gd name="connsiteY4" fmla="*/ 715710 h 2498170"/>
              <a:gd name="connsiteX0" fmla="*/ 0 w 1667976"/>
              <a:gd name="connsiteY0" fmla="*/ 715710 h 2498170"/>
              <a:gd name="connsiteX1" fmla="*/ 922093 w 1667976"/>
              <a:gd name="connsiteY1" fmla="*/ 1522709 h 2498170"/>
              <a:gd name="connsiteX2" fmla="*/ 1667976 w 1667976"/>
              <a:gd name="connsiteY2" fmla="*/ 0 h 2498170"/>
              <a:gd name="connsiteX0" fmla="*/ 0 w 1799145"/>
              <a:gd name="connsiteY0" fmla="*/ 0 h 1782460"/>
              <a:gd name="connsiteX1" fmla="*/ 737092 w 1799145"/>
              <a:gd name="connsiteY1" fmla="*/ 1013928 h 1782460"/>
              <a:gd name="connsiteX2" fmla="*/ 786720 w 1799145"/>
              <a:gd name="connsiteY2" fmla="*/ 1782460 h 1782460"/>
              <a:gd name="connsiteX3" fmla="*/ 1 w 1799145"/>
              <a:gd name="connsiteY3" fmla="*/ 1598671 h 1782460"/>
              <a:gd name="connsiteX4" fmla="*/ 0 w 1799145"/>
              <a:gd name="connsiteY4" fmla="*/ 0 h 1782460"/>
              <a:gd name="connsiteX0" fmla="*/ 0 w 1799145"/>
              <a:gd name="connsiteY0" fmla="*/ 0 h 1782460"/>
              <a:gd name="connsiteX1" fmla="*/ 922093 w 1799145"/>
              <a:gd name="connsiteY1" fmla="*/ 806999 h 1782460"/>
              <a:gd name="connsiteX2" fmla="*/ 1799145 w 1799145"/>
              <a:gd name="connsiteY2" fmla="*/ 162612 h 1782460"/>
              <a:gd name="connsiteX0" fmla="*/ 0 w 1799145"/>
              <a:gd name="connsiteY0" fmla="*/ 0 h 1782460"/>
              <a:gd name="connsiteX1" fmla="*/ 737092 w 1799145"/>
              <a:gd name="connsiteY1" fmla="*/ 1013928 h 1782460"/>
              <a:gd name="connsiteX2" fmla="*/ 786720 w 1799145"/>
              <a:gd name="connsiteY2" fmla="*/ 1782460 h 1782460"/>
              <a:gd name="connsiteX3" fmla="*/ 1 w 1799145"/>
              <a:gd name="connsiteY3" fmla="*/ 1598671 h 1782460"/>
              <a:gd name="connsiteX4" fmla="*/ 0 w 1799145"/>
              <a:gd name="connsiteY4" fmla="*/ 0 h 1782460"/>
              <a:gd name="connsiteX0" fmla="*/ 0 w 1799145"/>
              <a:gd name="connsiteY0" fmla="*/ 0 h 1782460"/>
              <a:gd name="connsiteX1" fmla="*/ 956295 w 1799145"/>
              <a:gd name="connsiteY1" fmla="*/ 673998 h 1782460"/>
              <a:gd name="connsiteX2" fmla="*/ 1799145 w 1799145"/>
              <a:gd name="connsiteY2" fmla="*/ 162612 h 1782460"/>
              <a:gd name="connsiteX0" fmla="*/ 0 w 1799145"/>
              <a:gd name="connsiteY0" fmla="*/ 0 h 1782460"/>
              <a:gd name="connsiteX1" fmla="*/ 737092 w 1799145"/>
              <a:gd name="connsiteY1" fmla="*/ 1013928 h 1782460"/>
              <a:gd name="connsiteX2" fmla="*/ 786720 w 1799145"/>
              <a:gd name="connsiteY2" fmla="*/ 1782460 h 1782460"/>
              <a:gd name="connsiteX3" fmla="*/ 1 w 1799145"/>
              <a:gd name="connsiteY3" fmla="*/ 1598671 h 1782460"/>
              <a:gd name="connsiteX4" fmla="*/ 0 w 1799145"/>
              <a:gd name="connsiteY4" fmla="*/ 0 h 1782460"/>
              <a:gd name="connsiteX0" fmla="*/ 0 w 1799145"/>
              <a:gd name="connsiteY0" fmla="*/ 0 h 1782460"/>
              <a:gd name="connsiteX1" fmla="*/ 982376 w 1799145"/>
              <a:gd name="connsiteY1" fmla="*/ 154057 h 1782460"/>
              <a:gd name="connsiteX2" fmla="*/ 1799145 w 1799145"/>
              <a:gd name="connsiteY2" fmla="*/ 162612 h 1782460"/>
              <a:gd name="connsiteX0" fmla="*/ 0 w 1473087"/>
              <a:gd name="connsiteY0" fmla="*/ 685247 h 2467707"/>
              <a:gd name="connsiteX1" fmla="*/ 737092 w 1473087"/>
              <a:gd name="connsiteY1" fmla="*/ 1699175 h 2467707"/>
              <a:gd name="connsiteX2" fmla="*/ 786720 w 1473087"/>
              <a:gd name="connsiteY2" fmla="*/ 2467707 h 2467707"/>
              <a:gd name="connsiteX3" fmla="*/ 1 w 1473087"/>
              <a:gd name="connsiteY3" fmla="*/ 2283918 h 2467707"/>
              <a:gd name="connsiteX4" fmla="*/ 0 w 1473087"/>
              <a:gd name="connsiteY4" fmla="*/ 685247 h 2467707"/>
              <a:gd name="connsiteX0" fmla="*/ 0 w 1473087"/>
              <a:gd name="connsiteY0" fmla="*/ 685247 h 2467707"/>
              <a:gd name="connsiteX1" fmla="*/ 982376 w 1473087"/>
              <a:gd name="connsiteY1" fmla="*/ 839304 h 2467707"/>
              <a:gd name="connsiteX2" fmla="*/ 1473087 w 1473087"/>
              <a:gd name="connsiteY2" fmla="*/ 1 h 2467707"/>
              <a:gd name="connsiteX0" fmla="*/ 0 w 1171681"/>
              <a:gd name="connsiteY0" fmla="*/ 871287 h 2653747"/>
              <a:gd name="connsiteX1" fmla="*/ 737092 w 1171681"/>
              <a:gd name="connsiteY1" fmla="*/ 1885215 h 2653747"/>
              <a:gd name="connsiteX2" fmla="*/ 786720 w 1171681"/>
              <a:gd name="connsiteY2" fmla="*/ 2653747 h 2653747"/>
              <a:gd name="connsiteX3" fmla="*/ 1 w 1171681"/>
              <a:gd name="connsiteY3" fmla="*/ 2469958 h 2653747"/>
              <a:gd name="connsiteX4" fmla="*/ 0 w 1171681"/>
              <a:gd name="connsiteY4" fmla="*/ 871287 h 2653747"/>
              <a:gd name="connsiteX0" fmla="*/ 0 w 1171681"/>
              <a:gd name="connsiteY0" fmla="*/ 871287 h 2653747"/>
              <a:gd name="connsiteX1" fmla="*/ 982376 w 1171681"/>
              <a:gd name="connsiteY1" fmla="*/ 1025344 h 2653747"/>
              <a:gd name="connsiteX2" fmla="*/ 1171681 w 1171681"/>
              <a:gd name="connsiteY2" fmla="*/ 0 h 2653747"/>
              <a:gd name="connsiteX0" fmla="*/ 0 w 1006143"/>
              <a:gd name="connsiteY0" fmla="*/ 925071 h 2707531"/>
              <a:gd name="connsiteX1" fmla="*/ 737092 w 1006143"/>
              <a:gd name="connsiteY1" fmla="*/ 1938999 h 2707531"/>
              <a:gd name="connsiteX2" fmla="*/ 786720 w 1006143"/>
              <a:gd name="connsiteY2" fmla="*/ 2707531 h 2707531"/>
              <a:gd name="connsiteX3" fmla="*/ 1 w 1006143"/>
              <a:gd name="connsiteY3" fmla="*/ 2523742 h 2707531"/>
              <a:gd name="connsiteX4" fmla="*/ 0 w 1006143"/>
              <a:gd name="connsiteY4" fmla="*/ 925071 h 2707531"/>
              <a:gd name="connsiteX0" fmla="*/ 0 w 1006143"/>
              <a:gd name="connsiteY0" fmla="*/ 925071 h 2707531"/>
              <a:gd name="connsiteX1" fmla="*/ 982376 w 1006143"/>
              <a:gd name="connsiteY1" fmla="*/ 1079128 h 2707531"/>
              <a:gd name="connsiteX2" fmla="*/ 1006144 w 1006143"/>
              <a:gd name="connsiteY2" fmla="*/ 0 h 2707531"/>
              <a:gd name="connsiteX0" fmla="*/ 0 w 985032"/>
              <a:gd name="connsiteY0" fmla="*/ 1195657 h 2978117"/>
              <a:gd name="connsiteX1" fmla="*/ 737092 w 985032"/>
              <a:gd name="connsiteY1" fmla="*/ 2209585 h 2978117"/>
              <a:gd name="connsiteX2" fmla="*/ 786720 w 985032"/>
              <a:gd name="connsiteY2" fmla="*/ 2978117 h 2978117"/>
              <a:gd name="connsiteX3" fmla="*/ 1 w 985032"/>
              <a:gd name="connsiteY3" fmla="*/ 2794328 h 2978117"/>
              <a:gd name="connsiteX4" fmla="*/ 0 w 985032"/>
              <a:gd name="connsiteY4" fmla="*/ 1195657 h 2978117"/>
              <a:gd name="connsiteX0" fmla="*/ 0 w 985032"/>
              <a:gd name="connsiteY0" fmla="*/ 1195657 h 2978117"/>
              <a:gd name="connsiteX1" fmla="*/ 982376 w 985032"/>
              <a:gd name="connsiteY1" fmla="*/ 1349714 h 2978117"/>
              <a:gd name="connsiteX2" fmla="*/ 350659 w 985032"/>
              <a:gd name="connsiteY2" fmla="*/ 0 h 2978117"/>
              <a:gd name="connsiteX0" fmla="*/ 0 w 985753"/>
              <a:gd name="connsiteY0" fmla="*/ 1195657 h 2978117"/>
              <a:gd name="connsiteX1" fmla="*/ 737092 w 985753"/>
              <a:gd name="connsiteY1" fmla="*/ 2209585 h 2978117"/>
              <a:gd name="connsiteX2" fmla="*/ 786720 w 985753"/>
              <a:gd name="connsiteY2" fmla="*/ 2978117 h 2978117"/>
              <a:gd name="connsiteX3" fmla="*/ 1 w 985753"/>
              <a:gd name="connsiteY3" fmla="*/ 2794328 h 2978117"/>
              <a:gd name="connsiteX4" fmla="*/ 0 w 985753"/>
              <a:gd name="connsiteY4" fmla="*/ 1195657 h 2978117"/>
              <a:gd name="connsiteX0" fmla="*/ 0 w 985753"/>
              <a:gd name="connsiteY0" fmla="*/ 1195657 h 2978117"/>
              <a:gd name="connsiteX1" fmla="*/ 982376 w 985753"/>
              <a:gd name="connsiteY1" fmla="*/ 1349714 h 2978117"/>
              <a:gd name="connsiteX2" fmla="*/ 350659 w 985753"/>
              <a:gd name="connsiteY2" fmla="*/ 0 h 2978117"/>
              <a:gd name="connsiteX0" fmla="*/ 0 w 974960"/>
              <a:gd name="connsiteY0" fmla="*/ 1195657 h 2978117"/>
              <a:gd name="connsiteX1" fmla="*/ 737092 w 974960"/>
              <a:gd name="connsiteY1" fmla="*/ 2209585 h 2978117"/>
              <a:gd name="connsiteX2" fmla="*/ 786720 w 974960"/>
              <a:gd name="connsiteY2" fmla="*/ 2978117 h 2978117"/>
              <a:gd name="connsiteX3" fmla="*/ 1 w 974960"/>
              <a:gd name="connsiteY3" fmla="*/ 2794328 h 2978117"/>
              <a:gd name="connsiteX4" fmla="*/ 0 w 974960"/>
              <a:gd name="connsiteY4" fmla="*/ 1195657 h 2978117"/>
              <a:gd name="connsiteX0" fmla="*/ 0 w 974960"/>
              <a:gd name="connsiteY0" fmla="*/ 1195657 h 2978117"/>
              <a:gd name="connsiteX1" fmla="*/ 971525 w 974960"/>
              <a:gd name="connsiteY1" fmla="*/ 1019157 h 2978117"/>
              <a:gd name="connsiteX2" fmla="*/ 350659 w 974960"/>
              <a:gd name="connsiteY2" fmla="*/ 0 h 2978117"/>
              <a:gd name="connsiteX0" fmla="*/ 0 w 1549803"/>
              <a:gd name="connsiteY0" fmla="*/ 1424599 h 3207059"/>
              <a:gd name="connsiteX1" fmla="*/ 737092 w 1549803"/>
              <a:gd name="connsiteY1" fmla="*/ 2438527 h 3207059"/>
              <a:gd name="connsiteX2" fmla="*/ 786720 w 1549803"/>
              <a:gd name="connsiteY2" fmla="*/ 3207059 h 3207059"/>
              <a:gd name="connsiteX3" fmla="*/ 1 w 1549803"/>
              <a:gd name="connsiteY3" fmla="*/ 3023270 h 3207059"/>
              <a:gd name="connsiteX4" fmla="*/ 0 w 1549803"/>
              <a:gd name="connsiteY4" fmla="*/ 1424599 h 3207059"/>
              <a:gd name="connsiteX0" fmla="*/ 0 w 1549803"/>
              <a:gd name="connsiteY0" fmla="*/ 1424599 h 3207059"/>
              <a:gd name="connsiteX1" fmla="*/ 971525 w 1549803"/>
              <a:gd name="connsiteY1" fmla="*/ 1248099 h 3207059"/>
              <a:gd name="connsiteX2" fmla="*/ 1541731 w 1549803"/>
              <a:gd name="connsiteY2" fmla="*/ 0 h 3207059"/>
              <a:gd name="connsiteX0" fmla="*/ 0 w 1553586"/>
              <a:gd name="connsiteY0" fmla="*/ 1424599 h 3207059"/>
              <a:gd name="connsiteX1" fmla="*/ 737092 w 1553586"/>
              <a:gd name="connsiteY1" fmla="*/ 2438527 h 3207059"/>
              <a:gd name="connsiteX2" fmla="*/ 786720 w 1553586"/>
              <a:gd name="connsiteY2" fmla="*/ 3207059 h 3207059"/>
              <a:gd name="connsiteX3" fmla="*/ 1 w 1553586"/>
              <a:gd name="connsiteY3" fmla="*/ 3023270 h 3207059"/>
              <a:gd name="connsiteX4" fmla="*/ 0 w 1553586"/>
              <a:gd name="connsiteY4" fmla="*/ 1424599 h 3207059"/>
              <a:gd name="connsiteX0" fmla="*/ 0 w 1553586"/>
              <a:gd name="connsiteY0" fmla="*/ 1424599 h 3207059"/>
              <a:gd name="connsiteX1" fmla="*/ 1182417 w 1553586"/>
              <a:gd name="connsiteY1" fmla="*/ 1597899 h 3207059"/>
              <a:gd name="connsiteX2" fmla="*/ 1541731 w 1553586"/>
              <a:gd name="connsiteY2" fmla="*/ 0 h 3207059"/>
              <a:gd name="connsiteX0" fmla="*/ 0 w 1186664"/>
              <a:gd name="connsiteY0" fmla="*/ 1088089 h 2870549"/>
              <a:gd name="connsiteX1" fmla="*/ 737092 w 1186664"/>
              <a:gd name="connsiteY1" fmla="*/ 2102017 h 2870549"/>
              <a:gd name="connsiteX2" fmla="*/ 786720 w 1186664"/>
              <a:gd name="connsiteY2" fmla="*/ 2870549 h 2870549"/>
              <a:gd name="connsiteX3" fmla="*/ 1 w 1186664"/>
              <a:gd name="connsiteY3" fmla="*/ 2686760 h 2870549"/>
              <a:gd name="connsiteX4" fmla="*/ 0 w 1186664"/>
              <a:gd name="connsiteY4" fmla="*/ 1088089 h 2870549"/>
              <a:gd name="connsiteX0" fmla="*/ 0 w 1186664"/>
              <a:gd name="connsiteY0" fmla="*/ 1088089 h 2870549"/>
              <a:gd name="connsiteX1" fmla="*/ 1182417 w 1186664"/>
              <a:gd name="connsiteY1" fmla="*/ 1261389 h 2870549"/>
              <a:gd name="connsiteX2" fmla="*/ 681734 w 1186664"/>
              <a:gd name="connsiteY2" fmla="*/ 0 h 2870549"/>
              <a:gd name="connsiteX0" fmla="*/ 0 w 1163375"/>
              <a:gd name="connsiteY0" fmla="*/ 1088089 h 2870549"/>
              <a:gd name="connsiteX1" fmla="*/ 737092 w 1163375"/>
              <a:gd name="connsiteY1" fmla="*/ 2102017 h 2870549"/>
              <a:gd name="connsiteX2" fmla="*/ 786720 w 1163375"/>
              <a:gd name="connsiteY2" fmla="*/ 2870549 h 2870549"/>
              <a:gd name="connsiteX3" fmla="*/ 1 w 1163375"/>
              <a:gd name="connsiteY3" fmla="*/ 2686760 h 2870549"/>
              <a:gd name="connsiteX4" fmla="*/ 0 w 1163375"/>
              <a:gd name="connsiteY4" fmla="*/ 1088089 h 2870549"/>
              <a:gd name="connsiteX0" fmla="*/ 0 w 1163375"/>
              <a:gd name="connsiteY0" fmla="*/ 1088089 h 2870549"/>
              <a:gd name="connsiteX1" fmla="*/ 1158923 w 1163375"/>
              <a:gd name="connsiteY1" fmla="*/ 1540967 h 2870549"/>
              <a:gd name="connsiteX2" fmla="*/ 681734 w 1163375"/>
              <a:gd name="connsiteY2" fmla="*/ 0 h 2870549"/>
              <a:gd name="connsiteX0" fmla="*/ 0 w 1163496"/>
              <a:gd name="connsiteY0" fmla="*/ 942429 h 2724889"/>
              <a:gd name="connsiteX1" fmla="*/ 737092 w 1163496"/>
              <a:gd name="connsiteY1" fmla="*/ 1956357 h 2724889"/>
              <a:gd name="connsiteX2" fmla="*/ 786720 w 1163496"/>
              <a:gd name="connsiteY2" fmla="*/ 2724889 h 2724889"/>
              <a:gd name="connsiteX3" fmla="*/ 1 w 1163496"/>
              <a:gd name="connsiteY3" fmla="*/ 2541100 h 2724889"/>
              <a:gd name="connsiteX4" fmla="*/ 0 w 1163496"/>
              <a:gd name="connsiteY4" fmla="*/ 942429 h 2724889"/>
              <a:gd name="connsiteX0" fmla="*/ 0 w 1163496"/>
              <a:gd name="connsiteY0" fmla="*/ 942429 h 2724889"/>
              <a:gd name="connsiteX1" fmla="*/ 1158923 w 1163496"/>
              <a:gd name="connsiteY1" fmla="*/ 1395307 h 2724889"/>
              <a:gd name="connsiteX2" fmla="*/ 694578 w 1163496"/>
              <a:gd name="connsiteY2" fmla="*/ 0 h 2724889"/>
              <a:gd name="connsiteX0" fmla="*/ 0 w 846029"/>
              <a:gd name="connsiteY0" fmla="*/ 942429 h 2724889"/>
              <a:gd name="connsiteX1" fmla="*/ 737092 w 846029"/>
              <a:gd name="connsiteY1" fmla="*/ 1956357 h 2724889"/>
              <a:gd name="connsiteX2" fmla="*/ 786720 w 846029"/>
              <a:gd name="connsiteY2" fmla="*/ 2724889 h 2724889"/>
              <a:gd name="connsiteX3" fmla="*/ 1 w 846029"/>
              <a:gd name="connsiteY3" fmla="*/ 2541100 h 2724889"/>
              <a:gd name="connsiteX4" fmla="*/ 0 w 846029"/>
              <a:gd name="connsiteY4" fmla="*/ 942429 h 2724889"/>
              <a:gd name="connsiteX0" fmla="*/ 0 w 846029"/>
              <a:gd name="connsiteY0" fmla="*/ 942429 h 2724889"/>
              <a:gd name="connsiteX1" fmla="*/ 831547 w 846029"/>
              <a:gd name="connsiteY1" fmla="*/ 1930290 h 2724889"/>
              <a:gd name="connsiteX2" fmla="*/ 694578 w 846029"/>
              <a:gd name="connsiteY2" fmla="*/ 0 h 2724889"/>
              <a:gd name="connsiteX0" fmla="*/ 35729 w 869743"/>
              <a:gd name="connsiteY0" fmla="*/ 674767 h 2457227"/>
              <a:gd name="connsiteX1" fmla="*/ 772821 w 869743"/>
              <a:gd name="connsiteY1" fmla="*/ 1688695 h 2457227"/>
              <a:gd name="connsiteX2" fmla="*/ 822449 w 869743"/>
              <a:gd name="connsiteY2" fmla="*/ 2457227 h 2457227"/>
              <a:gd name="connsiteX3" fmla="*/ 35730 w 869743"/>
              <a:gd name="connsiteY3" fmla="*/ 2273438 h 2457227"/>
              <a:gd name="connsiteX4" fmla="*/ 35729 w 869743"/>
              <a:gd name="connsiteY4" fmla="*/ 674767 h 2457227"/>
              <a:gd name="connsiteX0" fmla="*/ 35729 w 869743"/>
              <a:gd name="connsiteY0" fmla="*/ 674767 h 2457227"/>
              <a:gd name="connsiteX1" fmla="*/ 867276 w 869743"/>
              <a:gd name="connsiteY1" fmla="*/ 1662628 h 2457227"/>
              <a:gd name="connsiteX2" fmla="*/ 0 w 869743"/>
              <a:gd name="connsiteY2" fmla="*/ 0 h 2457227"/>
              <a:gd name="connsiteX0" fmla="*/ 35729 w 869744"/>
              <a:gd name="connsiteY0" fmla="*/ 674767 h 2457227"/>
              <a:gd name="connsiteX1" fmla="*/ 777820 w 869744"/>
              <a:gd name="connsiteY1" fmla="*/ 1647110 h 2457227"/>
              <a:gd name="connsiteX2" fmla="*/ 822449 w 869744"/>
              <a:gd name="connsiteY2" fmla="*/ 2457227 h 2457227"/>
              <a:gd name="connsiteX3" fmla="*/ 35730 w 869744"/>
              <a:gd name="connsiteY3" fmla="*/ 2273438 h 2457227"/>
              <a:gd name="connsiteX4" fmla="*/ 35729 w 869744"/>
              <a:gd name="connsiteY4" fmla="*/ 674767 h 2457227"/>
              <a:gd name="connsiteX0" fmla="*/ 35729 w 869744"/>
              <a:gd name="connsiteY0" fmla="*/ 674767 h 2457227"/>
              <a:gd name="connsiteX1" fmla="*/ 867276 w 869744"/>
              <a:gd name="connsiteY1" fmla="*/ 1662628 h 2457227"/>
              <a:gd name="connsiteX2" fmla="*/ 0 w 869744"/>
              <a:gd name="connsiteY2" fmla="*/ 0 h 2457227"/>
              <a:gd name="connsiteX0" fmla="*/ 35729 w 869744"/>
              <a:gd name="connsiteY0" fmla="*/ 674767 h 2457227"/>
              <a:gd name="connsiteX1" fmla="*/ 777820 w 869744"/>
              <a:gd name="connsiteY1" fmla="*/ 1647110 h 2457227"/>
              <a:gd name="connsiteX2" fmla="*/ 822449 w 869744"/>
              <a:gd name="connsiteY2" fmla="*/ 2457227 h 2457227"/>
              <a:gd name="connsiteX3" fmla="*/ 35730 w 869744"/>
              <a:gd name="connsiteY3" fmla="*/ 2273438 h 2457227"/>
              <a:gd name="connsiteX4" fmla="*/ 35729 w 869744"/>
              <a:gd name="connsiteY4" fmla="*/ 674767 h 2457227"/>
              <a:gd name="connsiteX0" fmla="*/ 35729 w 869744"/>
              <a:gd name="connsiteY0" fmla="*/ 674767 h 2457227"/>
              <a:gd name="connsiteX1" fmla="*/ 867276 w 869744"/>
              <a:gd name="connsiteY1" fmla="*/ 1662628 h 2457227"/>
              <a:gd name="connsiteX2" fmla="*/ 0 w 869744"/>
              <a:gd name="connsiteY2" fmla="*/ 0 h 2457227"/>
              <a:gd name="connsiteX0" fmla="*/ 35729 w 869743"/>
              <a:gd name="connsiteY0" fmla="*/ 674767 h 2457227"/>
              <a:gd name="connsiteX1" fmla="*/ 777820 w 869743"/>
              <a:gd name="connsiteY1" fmla="*/ 1647110 h 2457227"/>
              <a:gd name="connsiteX2" fmla="*/ 822449 w 869743"/>
              <a:gd name="connsiteY2" fmla="*/ 2457227 h 2457227"/>
              <a:gd name="connsiteX3" fmla="*/ 35730 w 869743"/>
              <a:gd name="connsiteY3" fmla="*/ 2273438 h 2457227"/>
              <a:gd name="connsiteX4" fmla="*/ 35729 w 869743"/>
              <a:gd name="connsiteY4" fmla="*/ 674767 h 2457227"/>
              <a:gd name="connsiteX0" fmla="*/ 35729 w 869743"/>
              <a:gd name="connsiteY0" fmla="*/ 674767 h 2457227"/>
              <a:gd name="connsiteX1" fmla="*/ 867275 w 869743"/>
              <a:gd name="connsiteY1" fmla="*/ 1662628 h 2457227"/>
              <a:gd name="connsiteX2" fmla="*/ 0 w 869743"/>
              <a:gd name="connsiteY2" fmla="*/ 0 h 2457227"/>
              <a:gd name="connsiteX0" fmla="*/ 0 w 835424"/>
              <a:gd name="connsiteY0" fmla="*/ 627338 h 2409798"/>
              <a:gd name="connsiteX1" fmla="*/ 742091 w 835424"/>
              <a:gd name="connsiteY1" fmla="*/ 1599681 h 2409798"/>
              <a:gd name="connsiteX2" fmla="*/ 786720 w 835424"/>
              <a:gd name="connsiteY2" fmla="*/ 2409798 h 2409798"/>
              <a:gd name="connsiteX3" fmla="*/ 1 w 835424"/>
              <a:gd name="connsiteY3" fmla="*/ 2226009 h 2409798"/>
              <a:gd name="connsiteX4" fmla="*/ 0 w 835424"/>
              <a:gd name="connsiteY4" fmla="*/ 627338 h 2409798"/>
              <a:gd name="connsiteX0" fmla="*/ 0 w 835424"/>
              <a:gd name="connsiteY0" fmla="*/ 627338 h 2409798"/>
              <a:gd name="connsiteX1" fmla="*/ 831546 w 835424"/>
              <a:gd name="connsiteY1" fmla="*/ 1615199 h 2409798"/>
              <a:gd name="connsiteX2" fmla="*/ 282335 w 835424"/>
              <a:gd name="connsiteY2" fmla="*/ 0 h 2409798"/>
              <a:gd name="connsiteX0" fmla="*/ 0 w 930068"/>
              <a:gd name="connsiteY0" fmla="*/ 352283 h 2134743"/>
              <a:gd name="connsiteX1" fmla="*/ 742091 w 930068"/>
              <a:gd name="connsiteY1" fmla="*/ 1324626 h 2134743"/>
              <a:gd name="connsiteX2" fmla="*/ 786720 w 930068"/>
              <a:gd name="connsiteY2" fmla="*/ 2134743 h 2134743"/>
              <a:gd name="connsiteX3" fmla="*/ 1 w 930068"/>
              <a:gd name="connsiteY3" fmla="*/ 1950954 h 2134743"/>
              <a:gd name="connsiteX4" fmla="*/ 0 w 930068"/>
              <a:gd name="connsiteY4" fmla="*/ 352283 h 2134743"/>
              <a:gd name="connsiteX0" fmla="*/ 0 w 930068"/>
              <a:gd name="connsiteY0" fmla="*/ 352283 h 2134743"/>
              <a:gd name="connsiteX1" fmla="*/ 831546 w 930068"/>
              <a:gd name="connsiteY1" fmla="*/ 1340144 h 2134743"/>
              <a:gd name="connsiteX2" fmla="*/ 896810 w 930068"/>
              <a:gd name="connsiteY2" fmla="*/ 0 h 2134743"/>
              <a:gd name="connsiteX0" fmla="*/ 0 w 1716499"/>
              <a:gd name="connsiteY0" fmla="*/ 0 h 1782460"/>
              <a:gd name="connsiteX1" fmla="*/ 742091 w 1716499"/>
              <a:gd name="connsiteY1" fmla="*/ 972343 h 1782460"/>
              <a:gd name="connsiteX2" fmla="*/ 786720 w 1716499"/>
              <a:gd name="connsiteY2" fmla="*/ 1782460 h 1782460"/>
              <a:gd name="connsiteX3" fmla="*/ 1 w 1716499"/>
              <a:gd name="connsiteY3" fmla="*/ 1598671 h 1782460"/>
              <a:gd name="connsiteX4" fmla="*/ 0 w 1716499"/>
              <a:gd name="connsiteY4" fmla="*/ 0 h 1782460"/>
              <a:gd name="connsiteX0" fmla="*/ 0 w 1716499"/>
              <a:gd name="connsiteY0" fmla="*/ 0 h 1782460"/>
              <a:gd name="connsiteX1" fmla="*/ 831546 w 1716499"/>
              <a:gd name="connsiteY1" fmla="*/ 987861 h 1782460"/>
              <a:gd name="connsiteX2" fmla="*/ 1711004 w 1716499"/>
              <a:gd name="connsiteY2" fmla="*/ 113051 h 1782460"/>
              <a:gd name="connsiteX0" fmla="*/ 0 w 1711004"/>
              <a:gd name="connsiteY0" fmla="*/ 0 h 1782460"/>
              <a:gd name="connsiteX1" fmla="*/ 742091 w 1711004"/>
              <a:gd name="connsiteY1" fmla="*/ 972343 h 1782460"/>
              <a:gd name="connsiteX2" fmla="*/ 786720 w 1711004"/>
              <a:gd name="connsiteY2" fmla="*/ 1782460 h 1782460"/>
              <a:gd name="connsiteX3" fmla="*/ 1 w 1711004"/>
              <a:gd name="connsiteY3" fmla="*/ 1598671 h 1782460"/>
              <a:gd name="connsiteX4" fmla="*/ 0 w 1711004"/>
              <a:gd name="connsiteY4" fmla="*/ 0 h 1782460"/>
              <a:gd name="connsiteX0" fmla="*/ 0 w 1711004"/>
              <a:gd name="connsiteY0" fmla="*/ 0 h 1782460"/>
              <a:gd name="connsiteX1" fmla="*/ 831546 w 1711004"/>
              <a:gd name="connsiteY1" fmla="*/ 987861 h 1782460"/>
              <a:gd name="connsiteX2" fmla="*/ 1711004 w 1711004"/>
              <a:gd name="connsiteY2" fmla="*/ 113051 h 1782460"/>
              <a:gd name="connsiteX0" fmla="*/ 0 w 1733844"/>
              <a:gd name="connsiteY0" fmla="*/ 0 h 1782460"/>
              <a:gd name="connsiteX1" fmla="*/ 742091 w 1733844"/>
              <a:gd name="connsiteY1" fmla="*/ 972343 h 1782460"/>
              <a:gd name="connsiteX2" fmla="*/ 786720 w 1733844"/>
              <a:gd name="connsiteY2" fmla="*/ 1782460 h 1782460"/>
              <a:gd name="connsiteX3" fmla="*/ 1 w 1733844"/>
              <a:gd name="connsiteY3" fmla="*/ 1598671 h 1782460"/>
              <a:gd name="connsiteX4" fmla="*/ 0 w 1733844"/>
              <a:gd name="connsiteY4" fmla="*/ 0 h 1782460"/>
              <a:gd name="connsiteX0" fmla="*/ 0 w 1733844"/>
              <a:gd name="connsiteY0" fmla="*/ 0 h 1782460"/>
              <a:gd name="connsiteX1" fmla="*/ 831546 w 1733844"/>
              <a:gd name="connsiteY1" fmla="*/ 987861 h 1782460"/>
              <a:gd name="connsiteX2" fmla="*/ 1733844 w 1733844"/>
              <a:gd name="connsiteY2" fmla="*/ 175542 h 1782460"/>
              <a:gd name="connsiteX0" fmla="*/ 0 w 1733844"/>
              <a:gd name="connsiteY0" fmla="*/ 0 h 1782460"/>
              <a:gd name="connsiteX1" fmla="*/ 742091 w 1733844"/>
              <a:gd name="connsiteY1" fmla="*/ 972343 h 1782460"/>
              <a:gd name="connsiteX2" fmla="*/ 786720 w 1733844"/>
              <a:gd name="connsiteY2" fmla="*/ 1782460 h 1782460"/>
              <a:gd name="connsiteX3" fmla="*/ 1 w 1733844"/>
              <a:gd name="connsiteY3" fmla="*/ 1598671 h 1782460"/>
              <a:gd name="connsiteX4" fmla="*/ 0 w 1733844"/>
              <a:gd name="connsiteY4" fmla="*/ 0 h 1782460"/>
              <a:gd name="connsiteX0" fmla="*/ 0 w 1733844"/>
              <a:gd name="connsiteY0" fmla="*/ 0 h 1782460"/>
              <a:gd name="connsiteX1" fmla="*/ 927219 w 1733844"/>
              <a:gd name="connsiteY1" fmla="*/ 697002 h 1782460"/>
              <a:gd name="connsiteX2" fmla="*/ 1733844 w 1733844"/>
              <a:gd name="connsiteY2" fmla="*/ 175542 h 1782460"/>
              <a:gd name="connsiteX0" fmla="*/ 0 w 1733844"/>
              <a:gd name="connsiteY0" fmla="*/ 0 h 1782460"/>
              <a:gd name="connsiteX1" fmla="*/ 742091 w 1733844"/>
              <a:gd name="connsiteY1" fmla="*/ 972343 h 1782460"/>
              <a:gd name="connsiteX2" fmla="*/ 786720 w 1733844"/>
              <a:gd name="connsiteY2" fmla="*/ 1782460 h 1782460"/>
              <a:gd name="connsiteX3" fmla="*/ 1 w 1733844"/>
              <a:gd name="connsiteY3" fmla="*/ 1598671 h 1782460"/>
              <a:gd name="connsiteX4" fmla="*/ 0 w 1733844"/>
              <a:gd name="connsiteY4" fmla="*/ 0 h 1782460"/>
              <a:gd name="connsiteX0" fmla="*/ 0 w 1733844"/>
              <a:gd name="connsiteY0" fmla="*/ 0 h 1782460"/>
              <a:gd name="connsiteX1" fmla="*/ 927219 w 1733844"/>
              <a:gd name="connsiteY1" fmla="*/ 697002 h 1782460"/>
              <a:gd name="connsiteX2" fmla="*/ 1733844 w 1733844"/>
              <a:gd name="connsiteY2" fmla="*/ 175542 h 1782460"/>
              <a:gd name="connsiteX0" fmla="*/ 0 w 1456097"/>
              <a:gd name="connsiteY0" fmla="*/ 375593 h 2158053"/>
              <a:gd name="connsiteX1" fmla="*/ 742091 w 1456097"/>
              <a:gd name="connsiteY1" fmla="*/ 1347936 h 2158053"/>
              <a:gd name="connsiteX2" fmla="*/ 786720 w 1456097"/>
              <a:gd name="connsiteY2" fmla="*/ 2158053 h 2158053"/>
              <a:gd name="connsiteX3" fmla="*/ 1 w 1456097"/>
              <a:gd name="connsiteY3" fmla="*/ 1974264 h 2158053"/>
              <a:gd name="connsiteX4" fmla="*/ 0 w 1456097"/>
              <a:gd name="connsiteY4" fmla="*/ 375593 h 2158053"/>
              <a:gd name="connsiteX0" fmla="*/ 0 w 1456097"/>
              <a:gd name="connsiteY0" fmla="*/ 375593 h 2158053"/>
              <a:gd name="connsiteX1" fmla="*/ 927219 w 1456097"/>
              <a:gd name="connsiteY1" fmla="*/ 1072595 h 2158053"/>
              <a:gd name="connsiteX2" fmla="*/ 1456096 w 1456097"/>
              <a:gd name="connsiteY2" fmla="*/ -1 h 2158053"/>
              <a:gd name="connsiteX0" fmla="*/ 0 w 1930393"/>
              <a:gd name="connsiteY0" fmla="*/ 0 h 1782460"/>
              <a:gd name="connsiteX1" fmla="*/ 742091 w 1930393"/>
              <a:gd name="connsiteY1" fmla="*/ 972343 h 1782460"/>
              <a:gd name="connsiteX2" fmla="*/ 786720 w 1930393"/>
              <a:gd name="connsiteY2" fmla="*/ 1782460 h 1782460"/>
              <a:gd name="connsiteX3" fmla="*/ 1 w 1930393"/>
              <a:gd name="connsiteY3" fmla="*/ 1598671 h 1782460"/>
              <a:gd name="connsiteX4" fmla="*/ 0 w 1930393"/>
              <a:gd name="connsiteY4" fmla="*/ 0 h 1782460"/>
              <a:gd name="connsiteX0" fmla="*/ 0 w 1930393"/>
              <a:gd name="connsiteY0" fmla="*/ 0 h 1782460"/>
              <a:gd name="connsiteX1" fmla="*/ 927219 w 1930393"/>
              <a:gd name="connsiteY1" fmla="*/ 697002 h 1782460"/>
              <a:gd name="connsiteX2" fmla="*/ 1930393 w 1930393"/>
              <a:gd name="connsiteY2" fmla="*/ 308027 h 1782460"/>
              <a:gd name="connsiteX0" fmla="*/ 0 w 1299333"/>
              <a:gd name="connsiteY0" fmla="*/ 0 h 1871040"/>
              <a:gd name="connsiteX1" fmla="*/ 742091 w 1299333"/>
              <a:gd name="connsiteY1" fmla="*/ 972343 h 1871040"/>
              <a:gd name="connsiteX2" fmla="*/ 786720 w 1299333"/>
              <a:gd name="connsiteY2" fmla="*/ 1782460 h 1871040"/>
              <a:gd name="connsiteX3" fmla="*/ 1 w 1299333"/>
              <a:gd name="connsiteY3" fmla="*/ 1598671 h 1871040"/>
              <a:gd name="connsiteX4" fmla="*/ 0 w 1299333"/>
              <a:gd name="connsiteY4" fmla="*/ 0 h 1871040"/>
              <a:gd name="connsiteX0" fmla="*/ 0 w 1299333"/>
              <a:gd name="connsiteY0" fmla="*/ 0 h 1871040"/>
              <a:gd name="connsiteX1" fmla="*/ 927219 w 1299333"/>
              <a:gd name="connsiteY1" fmla="*/ 697002 h 1871040"/>
              <a:gd name="connsiteX2" fmla="*/ 1299333 w 1299333"/>
              <a:gd name="connsiteY2" fmla="*/ 1854204 h 1871040"/>
              <a:gd name="connsiteX0" fmla="*/ 0 w 1299333"/>
              <a:gd name="connsiteY0" fmla="*/ 0 h 1874006"/>
              <a:gd name="connsiteX1" fmla="*/ 742091 w 1299333"/>
              <a:gd name="connsiteY1" fmla="*/ 972343 h 1874006"/>
              <a:gd name="connsiteX2" fmla="*/ 786720 w 1299333"/>
              <a:gd name="connsiteY2" fmla="*/ 1782460 h 1874006"/>
              <a:gd name="connsiteX3" fmla="*/ 1 w 1299333"/>
              <a:gd name="connsiteY3" fmla="*/ 1598671 h 1874006"/>
              <a:gd name="connsiteX4" fmla="*/ 0 w 1299333"/>
              <a:gd name="connsiteY4" fmla="*/ 0 h 1874006"/>
              <a:gd name="connsiteX0" fmla="*/ 0 w 1299333"/>
              <a:gd name="connsiteY0" fmla="*/ 0 h 1874006"/>
              <a:gd name="connsiteX1" fmla="*/ 927219 w 1299333"/>
              <a:gd name="connsiteY1" fmla="*/ 697002 h 1874006"/>
              <a:gd name="connsiteX2" fmla="*/ 1299333 w 1299333"/>
              <a:gd name="connsiteY2" fmla="*/ 1854204 h 1874006"/>
              <a:gd name="connsiteX0" fmla="*/ 0 w 1299333"/>
              <a:gd name="connsiteY0" fmla="*/ 0 h 1874004"/>
              <a:gd name="connsiteX1" fmla="*/ 742091 w 1299333"/>
              <a:gd name="connsiteY1" fmla="*/ 972343 h 1874004"/>
              <a:gd name="connsiteX2" fmla="*/ 786720 w 1299333"/>
              <a:gd name="connsiteY2" fmla="*/ 1782460 h 1874004"/>
              <a:gd name="connsiteX3" fmla="*/ 1 w 1299333"/>
              <a:gd name="connsiteY3" fmla="*/ 1598671 h 1874004"/>
              <a:gd name="connsiteX4" fmla="*/ 0 w 1299333"/>
              <a:gd name="connsiteY4" fmla="*/ 0 h 1874004"/>
              <a:gd name="connsiteX0" fmla="*/ 0 w 1299333"/>
              <a:gd name="connsiteY0" fmla="*/ 0 h 1874004"/>
              <a:gd name="connsiteX1" fmla="*/ 927219 w 1299333"/>
              <a:gd name="connsiteY1" fmla="*/ 697002 h 1874004"/>
              <a:gd name="connsiteX2" fmla="*/ 1299333 w 1299333"/>
              <a:gd name="connsiteY2" fmla="*/ 1854204 h 1874004"/>
              <a:gd name="connsiteX0" fmla="*/ 0 w 1236823"/>
              <a:gd name="connsiteY0" fmla="*/ 0 h 1971750"/>
              <a:gd name="connsiteX1" fmla="*/ 742091 w 1236823"/>
              <a:gd name="connsiteY1" fmla="*/ 972343 h 1971750"/>
              <a:gd name="connsiteX2" fmla="*/ 786720 w 1236823"/>
              <a:gd name="connsiteY2" fmla="*/ 1782460 h 1971750"/>
              <a:gd name="connsiteX3" fmla="*/ 1 w 1236823"/>
              <a:gd name="connsiteY3" fmla="*/ 1598671 h 1971750"/>
              <a:gd name="connsiteX4" fmla="*/ 0 w 1236823"/>
              <a:gd name="connsiteY4" fmla="*/ 0 h 1971750"/>
              <a:gd name="connsiteX0" fmla="*/ 0 w 1236823"/>
              <a:gd name="connsiteY0" fmla="*/ 0 h 1971750"/>
              <a:gd name="connsiteX1" fmla="*/ 927219 w 1236823"/>
              <a:gd name="connsiteY1" fmla="*/ 697002 h 1971750"/>
              <a:gd name="connsiteX2" fmla="*/ 1236823 w 1236823"/>
              <a:gd name="connsiteY2" fmla="*/ 1953355 h 1971750"/>
              <a:gd name="connsiteX0" fmla="*/ 0 w 1236823"/>
              <a:gd name="connsiteY0" fmla="*/ 0 h 1953355"/>
              <a:gd name="connsiteX1" fmla="*/ 742091 w 1236823"/>
              <a:gd name="connsiteY1" fmla="*/ 972343 h 1953355"/>
              <a:gd name="connsiteX2" fmla="*/ 786720 w 1236823"/>
              <a:gd name="connsiteY2" fmla="*/ 1782460 h 1953355"/>
              <a:gd name="connsiteX3" fmla="*/ 1 w 1236823"/>
              <a:gd name="connsiteY3" fmla="*/ 1598671 h 1953355"/>
              <a:gd name="connsiteX4" fmla="*/ 0 w 1236823"/>
              <a:gd name="connsiteY4" fmla="*/ 0 h 1953355"/>
              <a:gd name="connsiteX0" fmla="*/ 0 w 1236823"/>
              <a:gd name="connsiteY0" fmla="*/ 0 h 1953355"/>
              <a:gd name="connsiteX1" fmla="*/ 927219 w 1236823"/>
              <a:gd name="connsiteY1" fmla="*/ 697002 h 1953355"/>
              <a:gd name="connsiteX2" fmla="*/ 1236823 w 1236823"/>
              <a:gd name="connsiteY2" fmla="*/ 1953355 h 1953355"/>
              <a:gd name="connsiteX0" fmla="*/ 0 w 2023089"/>
              <a:gd name="connsiteY0" fmla="*/ 0 h 1782460"/>
              <a:gd name="connsiteX1" fmla="*/ 742091 w 2023089"/>
              <a:gd name="connsiteY1" fmla="*/ 972343 h 1782460"/>
              <a:gd name="connsiteX2" fmla="*/ 786720 w 2023089"/>
              <a:gd name="connsiteY2" fmla="*/ 1782460 h 1782460"/>
              <a:gd name="connsiteX3" fmla="*/ 1 w 2023089"/>
              <a:gd name="connsiteY3" fmla="*/ 1598671 h 1782460"/>
              <a:gd name="connsiteX4" fmla="*/ 0 w 2023089"/>
              <a:gd name="connsiteY4" fmla="*/ 0 h 1782460"/>
              <a:gd name="connsiteX0" fmla="*/ 0 w 2023089"/>
              <a:gd name="connsiteY0" fmla="*/ 0 h 1782460"/>
              <a:gd name="connsiteX1" fmla="*/ 927219 w 2023089"/>
              <a:gd name="connsiteY1" fmla="*/ 697002 h 1782460"/>
              <a:gd name="connsiteX2" fmla="*/ 2023089 w 2023089"/>
              <a:gd name="connsiteY2" fmla="*/ 568081 h 1782460"/>
              <a:gd name="connsiteX0" fmla="*/ 0 w 2023089"/>
              <a:gd name="connsiteY0" fmla="*/ 0 h 1782460"/>
              <a:gd name="connsiteX1" fmla="*/ 742091 w 2023089"/>
              <a:gd name="connsiteY1" fmla="*/ 972343 h 1782460"/>
              <a:gd name="connsiteX2" fmla="*/ 786720 w 2023089"/>
              <a:gd name="connsiteY2" fmla="*/ 1782460 h 1782460"/>
              <a:gd name="connsiteX3" fmla="*/ 1 w 2023089"/>
              <a:gd name="connsiteY3" fmla="*/ 1598671 h 1782460"/>
              <a:gd name="connsiteX4" fmla="*/ 0 w 2023089"/>
              <a:gd name="connsiteY4" fmla="*/ 0 h 1782460"/>
              <a:gd name="connsiteX0" fmla="*/ 0 w 2023089"/>
              <a:gd name="connsiteY0" fmla="*/ 0 h 1782460"/>
              <a:gd name="connsiteX1" fmla="*/ 927219 w 2023089"/>
              <a:gd name="connsiteY1" fmla="*/ 697002 h 1782460"/>
              <a:gd name="connsiteX2" fmla="*/ 2023089 w 2023089"/>
              <a:gd name="connsiteY2" fmla="*/ 568081 h 1782460"/>
              <a:gd name="connsiteX0" fmla="*/ 0 w 1482426"/>
              <a:gd name="connsiteY0" fmla="*/ 493924 h 2276384"/>
              <a:gd name="connsiteX1" fmla="*/ 742091 w 1482426"/>
              <a:gd name="connsiteY1" fmla="*/ 1466267 h 2276384"/>
              <a:gd name="connsiteX2" fmla="*/ 786720 w 1482426"/>
              <a:gd name="connsiteY2" fmla="*/ 2276384 h 2276384"/>
              <a:gd name="connsiteX3" fmla="*/ 1 w 1482426"/>
              <a:gd name="connsiteY3" fmla="*/ 2092595 h 2276384"/>
              <a:gd name="connsiteX4" fmla="*/ 0 w 1482426"/>
              <a:gd name="connsiteY4" fmla="*/ 493924 h 2276384"/>
              <a:gd name="connsiteX0" fmla="*/ 0 w 1482426"/>
              <a:gd name="connsiteY0" fmla="*/ 493924 h 2276384"/>
              <a:gd name="connsiteX1" fmla="*/ 927219 w 1482426"/>
              <a:gd name="connsiteY1" fmla="*/ 1190926 h 2276384"/>
              <a:gd name="connsiteX2" fmla="*/ 1482426 w 1482426"/>
              <a:gd name="connsiteY2" fmla="*/ 438 h 2276384"/>
              <a:gd name="connsiteX0" fmla="*/ 0 w 1885813"/>
              <a:gd name="connsiteY0" fmla="*/ 76757 h 1859217"/>
              <a:gd name="connsiteX1" fmla="*/ 742091 w 1885813"/>
              <a:gd name="connsiteY1" fmla="*/ 1049100 h 1859217"/>
              <a:gd name="connsiteX2" fmla="*/ 786720 w 1885813"/>
              <a:gd name="connsiteY2" fmla="*/ 1859217 h 1859217"/>
              <a:gd name="connsiteX3" fmla="*/ 1 w 1885813"/>
              <a:gd name="connsiteY3" fmla="*/ 1675428 h 1859217"/>
              <a:gd name="connsiteX4" fmla="*/ 0 w 1885813"/>
              <a:gd name="connsiteY4" fmla="*/ 76757 h 1859217"/>
              <a:gd name="connsiteX0" fmla="*/ 0 w 1885813"/>
              <a:gd name="connsiteY0" fmla="*/ 76757 h 1859217"/>
              <a:gd name="connsiteX1" fmla="*/ 927219 w 1885813"/>
              <a:gd name="connsiteY1" fmla="*/ 773759 h 1859217"/>
              <a:gd name="connsiteX2" fmla="*/ 1885813 w 1885813"/>
              <a:gd name="connsiteY2" fmla="*/ 622 h 1859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85813" h="1859217" stroke="0" extrusionOk="0">
                <a:moveTo>
                  <a:pt x="0" y="76757"/>
                </a:moveTo>
                <a:cubicBezTo>
                  <a:pt x="325588" y="76757"/>
                  <a:pt x="761227" y="1055045"/>
                  <a:pt x="742091" y="1049100"/>
                </a:cubicBezTo>
                <a:cubicBezTo>
                  <a:pt x="504621" y="975325"/>
                  <a:pt x="801656" y="1598701"/>
                  <a:pt x="786720" y="1859217"/>
                </a:cubicBezTo>
                <a:lnTo>
                  <a:pt x="1" y="1675428"/>
                </a:lnTo>
                <a:cubicBezTo>
                  <a:pt x="1" y="1142538"/>
                  <a:pt x="0" y="609647"/>
                  <a:pt x="0" y="76757"/>
                </a:cubicBezTo>
                <a:close/>
              </a:path>
              <a:path w="1885813" h="1859217" fill="none">
                <a:moveTo>
                  <a:pt x="0" y="76757"/>
                </a:moveTo>
                <a:cubicBezTo>
                  <a:pt x="325588" y="76757"/>
                  <a:pt x="823048" y="760857"/>
                  <a:pt x="927219" y="773759"/>
                </a:cubicBezTo>
                <a:cubicBezTo>
                  <a:pt x="1031027" y="953207"/>
                  <a:pt x="1729558" y="-28151"/>
                  <a:pt x="1885813" y="622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86" name="Gruppe 85">
            <a:extLst>
              <a:ext uri="{FF2B5EF4-FFF2-40B4-BE49-F238E27FC236}">
                <a16:creationId xmlns:a16="http://schemas.microsoft.com/office/drawing/2014/main" id="{26A106DF-8AC2-4629-B849-6CE54FCD4B71}"/>
              </a:ext>
            </a:extLst>
          </p:cNvPr>
          <p:cNvGrpSpPr/>
          <p:nvPr/>
        </p:nvGrpSpPr>
        <p:grpSpPr>
          <a:xfrm rot="408573">
            <a:off x="7395458" y="3646535"/>
            <a:ext cx="1112423" cy="1737887"/>
            <a:chOff x="3333750" y="2371725"/>
            <a:chExt cx="1133475" cy="2038350"/>
          </a:xfrm>
        </p:grpSpPr>
        <p:sp>
          <p:nvSpPr>
            <p:cNvPr id="87" name="Ellipse 86">
              <a:extLst>
                <a:ext uri="{FF2B5EF4-FFF2-40B4-BE49-F238E27FC236}">
                  <a16:creationId xmlns:a16="http://schemas.microsoft.com/office/drawing/2014/main" id="{B83E8A49-918D-4275-9395-9C62CC652376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7">
              <p14:nvContentPartPr>
                <p14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3351205" y="2358585"/>
                  <a:ext cx="633263" cy="20448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9">
              <p14:nvContentPartPr>
                <p14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3343496" y="2411192"/>
                  <a:ext cx="466519" cy="1766492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91">
            <p14:nvContentPartPr>
              <p14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14:cNvPr>
              <p14:cNvContentPartPr/>
              <p14:nvPr/>
            </p14:nvContentPartPr>
            <p14:xfrm>
              <a:off x="6196081" y="6093252"/>
              <a:ext cx="2412579" cy="348340"/>
            </p14:xfrm>
          </p:contentPart>
        </mc:Choice>
        <mc:Fallback xmlns="">
          <p:pic>
            <p:nvPicPr>
              <p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191761" y="6066291"/>
                <a:ext cx="2421220" cy="401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93">
            <p14:nvContentPartPr>
              <p14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14:cNvPr>
              <p14:cNvContentPartPr/>
              <p14:nvPr/>
            </p14:nvContentPartPr>
            <p14:xfrm>
              <a:off x="7181840" y="6024073"/>
              <a:ext cx="1032927" cy="374414"/>
            </p14:xfrm>
          </p:contentPart>
        </mc:Choice>
        <mc:Fallback xmlns="">
          <p:pic>
            <p:nvPicPr>
              <p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172836" y="5970019"/>
                <a:ext cx="1050575" cy="482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95">
            <p14:nvContentPartPr>
              <p14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14:cNvPr>
              <p14:cNvContentPartPr/>
              <p14:nvPr/>
            </p14:nvContentPartPr>
            <p14:xfrm>
              <a:off x="6239610" y="6075215"/>
              <a:ext cx="1032927" cy="374414"/>
            </p14:xfrm>
          </p:contentPart>
        </mc:Choice>
        <mc:Fallback xmlns="">
          <p:pic>
            <p:nvPicPr>
              <p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230606" y="6021161"/>
                <a:ext cx="1050575" cy="482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97">
            <p14:nvContentPartPr>
              <p14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14:cNvPr>
              <p14:cNvContentPartPr/>
              <p14:nvPr/>
            </p14:nvContentPartPr>
            <p14:xfrm>
              <a:off x="5174369" y="6097614"/>
              <a:ext cx="917581" cy="335164"/>
            </p14:xfrm>
          </p:contentPart>
        </mc:Choice>
        <mc:Fallback xmlns="">
          <p:pic>
            <p:nvPicPr>
              <p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165370" y="6043613"/>
                <a:ext cx="935220" cy="442805"/>
              </a:xfrm>
              <a:prstGeom prst="rect">
                <a:avLst/>
              </a:prstGeom>
            </p:spPr>
          </p:pic>
        </mc:Fallback>
      </mc:AlternateContent>
      <p:cxnSp>
        <p:nvCxnSpPr>
          <p:cNvPr id="105" name="Lige forbindelse 104">
            <a:extLst>
              <a:ext uri="{FF2B5EF4-FFF2-40B4-BE49-F238E27FC236}">
                <a16:creationId xmlns:a16="http://schemas.microsoft.com/office/drawing/2014/main" id="{9FE27E43-DB93-4CBD-BF67-60E3DE5E462D}"/>
              </a:ext>
            </a:extLst>
          </p:cNvPr>
          <p:cNvCxnSpPr>
            <a:cxnSpLocks/>
          </p:cNvCxnSpPr>
          <p:nvPr/>
        </p:nvCxnSpPr>
        <p:spPr>
          <a:xfrm>
            <a:off x="6944698" y="5442335"/>
            <a:ext cx="47587" cy="773446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Bue 84">
            <a:extLst>
              <a:ext uri="{FF2B5EF4-FFF2-40B4-BE49-F238E27FC236}">
                <a16:creationId xmlns:a16="http://schemas.microsoft.com/office/drawing/2014/main" id="{A8FA5250-D8E5-4296-A749-9137B62C23AC}"/>
              </a:ext>
            </a:extLst>
          </p:cNvPr>
          <p:cNvSpPr/>
          <p:nvPr/>
        </p:nvSpPr>
        <p:spPr>
          <a:xfrm rot="9295566" flipV="1">
            <a:off x="7045571" y="2647360"/>
            <a:ext cx="822610" cy="2207835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324178 w 1291168"/>
              <a:gd name="connsiteY0" fmla="*/ 0 h 2475626"/>
              <a:gd name="connsiteX1" fmla="*/ 1061270 w 1291168"/>
              <a:gd name="connsiteY1" fmla="*/ 1013928 h 2475626"/>
              <a:gd name="connsiteX2" fmla="*/ 1110898 w 1291168"/>
              <a:gd name="connsiteY2" fmla="*/ 1782460 h 2475626"/>
              <a:gd name="connsiteX3" fmla="*/ 324179 w 1291168"/>
              <a:gd name="connsiteY3" fmla="*/ 1598671 h 2475626"/>
              <a:gd name="connsiteX4" fmla="*/ 324178 w 1291168"/>
              <a:gd name="connsiteY4" fmla="*/ 0 h 2475626"/>
              <a:gd name="connsiteX0" fmla="*/ 324178 w 1291168"/>
              <a:gd name="connsiteY0" fmla="*/ 0 h 2475626"/>
              <a:gd name="connsiteX1" fmla="*/ 1291102 w 1291168"/>
              <a:gd name="connsiteY1" fmla="*/ 686611 h 2475626"/>
              <a:gd name="connsiteX2" fmla="*/ 0 w 1291168"/>
              <a:gd name="connsiteY2" fmla="*/ 2475626 h 2475626"/>
              <a:gd name="connsiteX0" fmla="*/ 324178 w 1116149"/>
              <a:gd name="connsiteY0" fmla="*/ 0 h 2475626"/>
              <a:gd name="connsiteX1" fmla="*/ 1061270 w 1116149"/>
              <a:gd name="connsiteY1" fmla="*/ 1013928 h 2475626"/>
              <a:gd name="connsiteX2" fmla="*/ 1110898 w 1116149"/>
              <a:gd name="connsiteY2" fmla="*/ 1782460 h 2475626"/>
              <a:gd name="connsiteX3" fmla="*/ 324179 w 1116149"/>
              <a:gd name="connsiteY3" fmla="*/ 1598671 h 2475626"/>
              <a:gd name="connsiteX4" fmla="*/ 324178 w 1116149"/>
              <a:gd name="connsiteY4" fmla="*/ 0 h 2475626"/>
              <a:gd name="connsiteX0" fmla="*/ 324178 w 1116149"/>
              <a:gd name="connsiteY0" fmla="*/ 0 h 2475626"/>
              <a:gd name="connsiteX1" fmla="*/ 927333 w 1116149"/>
              <a:gd name="connsiteY1" fmla="*/ 1621695 h 2475626"/>
              <a:gd name="connsiteX2" fmla="*/ 0 w 1116149"/>
              <a:gd name="connsiteY2" fmla="*/ 2475626 h 2475626"/>
              <a:gd name="connsiteX0" fmla="*/ 324178 w 1164708"/>
              <a:gd name="connsiteY0" fmla="*/ 0 h 2475626"/>
              <a:gd name="connsiteX1" fmla="*/ 1061270 w 1164708"/>
              <a:gd name="connsiteY1" fmla="*/ 1013928 h 2475626"/>
              <a:gd name="connsiteX2" fmla="*/ 1110898 w 1164708"/>
              <a:gd name="connsiteY2" fmla="*/ 1782460 h 2475626"/>
              <a:gd name="connsiteX3" fmla="*/ 324179 w 1164708"/>
              <a:gd name="connsiteY3" fmla="*/ 1598671 h 2475626"/>
              <a:gd name="connsiteX4" fmla="*/ 324178 w 1164708"/>
              <a:gd name="connsiteY4" fmla="*/ 0 h 2475626"/>
              <a:gd name="connsiteX0" fmla="*/ 324178 w 1164708"/>
              <a:gd name="connsiteY0" fmla="*/ 0 h 2475626"/>
              <a:gd name="connsiteX1" fmla="*/ 1164636 w 1164708"/>
              <a:gd name="connsiteY1" fmla="*/ 1288086 h 2475626"/>
              <a:gd name="connsiteX2" fmla="*/ 0 w 1164708"/>
              <a:gd name="connsiteY2" fmla="*/ 2475626 h 2475626"/>
              <a:gd name="connsiteX0" fmla="*/ 412158 w 1252682"/>
              <a:gd name="connsiteY0" fmla="*/ 0 h 1782460"/>
              <a:gd name="connsiteX1" fmla="*/ 1149250 w 1252682"/>
              <a:gd name="connsiteY1" fmla="*/ 1013928 h 1782460"/>
              <a:gd name="connsiteX2" fmla="*/ 1198878 w 1252682"/>
              <a:gd name="connsiteY2" fmla="*/ 1782460 h 1782460"/>
              <a:gd name="connsiteX3" fmla="*/ 412159 w 1252682"/>
              <a:gd name="connsiteY3" fmla="*/ 1598671 h 1782460"/>
              <a:gd name="connsiteX4" fmla="*/ 412158 w 1252682"/>
              <a:gd name="connsiteY4" fmla="*/ 0 h 1782460"/>
              <a:gd name="connsiteX0" fmla="*/ 412158 w 1252682"/>
              <a:gd name="connsiteY0" fmla="*/ 0 h 1782460"/>
              <a:gd name="connsiteX1" fmla="*/ 1252616 w 1252682"/>
              <a:gd name="connsiteY1" fmla="*/ 1288086 h 1782460"/>
              <a:gd name="connsiteX2" fmla="*/ 0 w 1252682"/>
              <a:gd name="connsiteY2" fmla="*/ 1208994 h 1782460"/>
              <a:gd name="connsiteX0" fmla="*/ 189306 w 1029845"/>
              <a:gd name="connsiteY0" fmla="*/ 0 h 1782460"/>
              <a:gd name="connsiteX1" fmla="*/ 926398 w 1029845"/>
              <a:gd name="connsiteY1" fmla="*/ 1013928 h 1782460"/>
              <a:gd name="connsiteX2" fmla="*/ 976026 w 1029845"/>
              <a:gd name="connsiteY2" fmla="*/ 1782460 h 1782460"/>
              <a:gd name="connsiteX3" fmla="*/ 189307 w 1029845"/>
              <a:gd name="connsiteY3" fmla="*/ 1598671 h 1782460"/>
              <a:gd name="connsiteX4" fmla="*/ 189306 w 1029845"/>
              <a:gd name="connsiteY4" fmla="*/ 0 h 1782460"/>
              <a:gd name="connsiteX0" fmla="*/ 189306 w 1029845"/>
              <a:gd name="connsiteY0" fmla="*/ 0 h 1782460"/>
              <a:gd name="connsiteX1" fmla="*/ 1029764 w 1029845"/>
              <a:gd name="connsiteY1" fmla="*/ 1288086 h 1782460"/>
              <a:gd name="connsiteX2" fmla="*/ 0 w 1029845"/>
              <a:gd name="connsiteY2" fmla="*/ 415884 h 1782460"/>
              <a:gd name="connsiteX0" fmla="*/ 189306 w 1214242"/>
              <a:gd name="connsiteY0" fmla="*/ 0 h 1782460"/>
              <a:gd name="connsiteX1" fmla="*/ 926398 w 1214242"/>
              <a:gd name="connsiteY1" fmla="*/ 1013928 h 1782460"/>
              <a:gd name="connsiteX2" fmla="*/ 976026 w 1214242"/>
              <a:gd name="connsiteY2" fmla="*/ 1782460 h 1782460"/>
              <a:gd name="connsiteX3" fmla="*/ 189307 w 1214242"/>
              <a:gd name="connsiteY3" fmla="*/ 1598671 h 1782460"/>
              <a:gd name="connsiteX4" fmla="*/ 189306 w 1214242"/>
              <a:gd name="connsiteY4" fmla="*/ 0 h 1782460"/>
              <a:gd name="connsiteX0" fmla="*/ 189306 w 1214242"/>
              <a:gd name="connsiteY0" fmla="*/ 0 h 1782460"/>
              <a:gd name="connsiteX1" fmla="*/ 1214173 w 1214242"/>
              <a:gd name="connsiteY1" fmla="*/ 967236 h 1782460"/>
              <a:gd name="connsiteX2" fmla="*/ 0 w 1214242"/>
              <a:gd name="connsiteY2" fmla="*/ 415884 h 1782460"/>
              <a:gd name="connsiteX0" fmla="*/ 19900 w 1044847"/>
              <a:gd name="connsiteY0" fmla="*/ 612102 h 2394562"/>
              <a:gd name="connsiteX1" fmla="*/ 756992 w 1044847"/>
              <a:gd name="connsiteY1" fmla="*/ 1626030 h 2394562"/>
              <a:gd name="connsiteX2" fmla="*/ 806620 w 1044847"/>
              <a:gd name="connsiteY2" fmla="*/ 2394562 h 2394562"/>
              <a:gd name="connsiteX3" fmla="*/ 19901 w 1044847"/>
              <a:gd name="connsiteY3" fmla="*/ 2210773 h 2394562"/>
              <a:gd name="connsiteX4" fmla="*/ 19900 w 1044847"/>
              <a:gd name="connsiteY4" fmla="*/ 612102 h 2394562"/>
              <a:gd name="connsiteX0" fmla="*/ 19900 w 1044847"/>
              <a:gd name="connsiteY0" fmla="*/ 612102 h 2394562"/>
              <a:gd name="connsiteX1" fmla="*/ 1044767 w 1044847"/>
              <a:gd name="connsiteY1" fmla="*/ 1579338 h 2394562"/>
              <a:gd name="connsiteX2" fmla="*/ 0 w 1044847"/>
              <a:gd name="connsiteY2" fmla="*/ 191 h 2394562"/>
              <a:gd name="connsiteX0" fmla="*/ 19900 w 1044847"/>
              <a:gd name="connsiteY0" fmla="*/ 612102 h 2394562"/>
              <a:gd name="connsiteX1" fmla="*/ 756992 w 1044847"/>
              <a:gd name="connsiteY1" fmla="*/ 1626030 h 2394562"/>
              <a:gd name="connsiteX2" fmla="*/ 806620 w 1044847"/>
              <a:gd name="connsiteY2" fmla="*/ 2394562 h 2394562"/>
              <a:gd name="connsiteX3" fmla="*/ 19901 w 1044847"/>
              <a:gd name="connsiteY3" fmla="*/ 2210773 h 2394562"/>
              <a:gd name="connsiteX4" fmla="*/ 19900 w 1044847"/>
              <a:gd name="connsiteY4" fmla="*/ 612102 h 2394562"/>
              <a:gd name="connsiteX0" fmla="*/ 19900 w 1044847"/>
              <a:gd name="connsiteY0" fmla="*/ 612102 h 2394562"/>
              <a:gd name="connsiteX1" fmla="*/ 1044767 w 1044847"/>
              <a:gd name="connsiteY1" fmla="*/ 1579338 h 2394562"/>
              <a:gd name="connsiteX2" fmla="*/ 0 w 1044847"/>
              <a:gd name="connsiteY2" fmla="*/ 191 h 2394562"/>
              <a:gd name="connsiteX0" fmla="*/ 19900 w 1056747"/>
              <a:gd name="connsiteY0" fmla="*/ 612129 h 2394589"/>
              <a:gd name="connsiteX1" fmla="*/ 756992 w 1056747"/>
              <a:gd name="connsiteY1" fmla="*/ 1626057 h 2394589"/>
              <a:gd name="connsiteX2" fmla="*/ 806620 w 1056747"/>
              <a:gd name="connsiteY2" fmla="*/ 2394589 h 2394589"/>
              <a:gd name="connsiteX3" fmla="*/ 19901 w 1056747"/>
              <a:gd name="connsiteY3" fmla="*/ 2210800 h 2394589"/>
              <a:gd name="connsiteX4" fmla="*/ 19900 w 1056747"/>
              <a:gd name="connsiteY4" fmla="*/ 612129 h 2394589"/>
              <a:gd name="connsiteX0" fmla="*/ 19900 w 1056747"/>
              <a:gd name="connsiteY0" fmla="*/ 612129 h 2394589"/>
              <a:gd name="connsiteX1" fmla="*/ 1044767 w 1056747"/>
              <a:gd name="connsiteY1" fmla="*/ 1579365 h 2394589"/>
              <a:gd name="connsiteX2" fmla="*/ 0 w 1056747"/>
              <a:gd name="connsiteY2" fmla="*/ 218 h 2394589"/>
              <a:gd name="connsiteX0" fmla="*/ 0 w 1040261"/>
              <a:gd name="connsiteY0" fmla="*/ 393101 h 2175561"/>
              <a:gd name="connsiteX1" fmla="*/ 737092 w 1040261"/>
              <a:gd name="connsiteY1" fmla="*/ 1407029 h 2175561"/>
              <a:gd name="connsiteX2" fmla="*/ 786720 w 1040261"/>
              <a:gd name="connsiteY2" fmla="*/ 2175561 h 2175561"/>
              <a:gd name="connsiteX3" fmla="*/ 1 w 1040261"/>
              <a:gd name="connsiteY3" fmla="*/ 1991772 h 2175561"/>
              <a:gd name="connsiteX4" fmla="*/ 0 w 1040261"/>
              <a:gd name="connsiteY4" fmla="*/ 393101 h 2175561"/>
              <a:gd name="connsiteX0" fmla="*/ 0 w 1040261"/>
              <a:gd name="connsiteY0" fmla="*/ 393101 h 2175561"/>
              <a:gd name="connsiteX1" fmla="*/ 1024867 w 1040261"/>
              <a:gd name="connsiteY1" fmla="*/ 1360337 h 2175561"/>
              <a:gd name="connsiteX2" fmla="*/ 262472 w 1040261"/>
              <a:gd name="connsiteY2" fmla="*/ 253 h 2175561"/>
              <a:gd name="connsiteX0" fmla="*/ 0 w 982262"/>
              <a:gd name="connsiteY0" fmla="*/ 393099 h 2175559"/>
              <a:gd name="connsiteX1" fmla="*/ 737092 w 982262"/>
              <a:gd name="connsiteY1" fmla="*/ 1407027 h 2175559"/>
              <a:gd name="connsiteX2" fmla="*/ 786720 w 982262"/>
              <a:gd name="connsiteY2" fmla="*/ 2175559 h 2175559"/>
              <a:gd name="connsiteX3" fmla="*/ 1 w 982262"/>
              <a:gd name="connsiteY3" fmla="*/ 1991770 h 2175559"/>
              <a:gd name="connsiteX4" fmla="*/ 0 w 982262"/>
              <a:gd name="connsiteY4" fmla="*/ 393099 h 2175559"/>
              <a:gd name="connsiteX0" fmla="*/ 0 w 982262"/>
              <a:gd name="connsiteY0" fmla="*/ 393099 h 2175559"/>
              <a:gd name="connsiteX1" fmla="*/ 965894 w 982262"/>
              <a:gd name="connsiteY1" fmla="*/ 1370435 h 2175559"/>
              <a:gd name="connsiteX2" fmla="*/ 262472 w 982262"/>
              <a:gd name="connsiteY2" fmla="*/ 251 h 2175559"/>
              <a:gd name="connsiteX0" fmla="*/ 0 w 982262"/>
              <a:gd name="connsiteY0" fmla="*/ 393099 h 2175559"/>
              <a:gd name="connsiteX1" fmla="*/ 737092 w 982262"/>
              <a:gd name="connsiteY1" fmla="*/ 1407027 h 2175559"/>
              <a:gd name="connsiteX2" fmla="*/ 786720 w 982262"/>
              <a:gd name="connsiteY2" fmla="*/ 2175559 h 2175559"/>
              <a:gd name="connsiteX3" fmla="*/ 1 w 982262"/>
              <a:gd name="connsiteY3" fmla="*/ 1991770 h 2175559"/>
              <a:gd name="connsiteX4" fmla="*/ 0 w 982262"/>
              <a:gd name="connsiteY4" fmla="*/ 393099 h 2175559"/>
              <a:gd name="connsiteX0" fmla="*/ 0 w 982262"/>
              <a:gd name="connsiteY0" fmla="*/ 393099 h 2175559"/>
              <a:gd name="connsiteX1" fmla="*/ 965894 w 982262"/>
              <a:gd name="connsiteY1" fmla="*/ 1370435 h 2175559"/>
              <a:gd name="connsiteX2" fmla="*/ 262472 w 982262"/>
              <a:gd name="connsiteY2" fmla="*/ 251 h 2175559"/>
              <a:gd name="connsiteX0" fmla="*/ 0 w 986393"/>
              <a:gd name="connsiteY0" fmla="*/ 763617 h 2546077"/>
              <a:gd name="connsiteX1" fmla="*/ 737092 w 986393"/>
              <a:gd name="connsiteY1" fmla="*/ 1777545 h 2546077"/>
              <a:gd name="connsiteX2" fmla="*/ 786720 w 986393"/>
              <a:gd name="connsiteY2" fmla="*/ 2546077 h 2546077"/>
              <a:gd name="connsiteX3" fmla="*/ 1 w 986393"/>
              <a:gd name="connsiteY3" fmla="*/ 2362288 h 2546077"/>
              <a:gd name="connsiteX4" fmla="*/ 0 w 986393"/>
              <a:gd name="connsiteY4" fmla="*/ 763617 h 2546077"/>
              <a:gd name="connsiteX0" fmla="*/ 0 w 986393"/>
              <a:gd name="connsiteY0" fmla="*/ 763617 h 2546077"/>
              <a:gd name="connsiteX1" fmla="*/ 965894 w 986393"/>
              <a:gd name="connsiteY1" fmla="*/ 1740953 h 2546077"/>
              <a:gd name="connsiteX2" fmla="*/ 450378 w 986393"/>
              <a:gd name="connsiteY2" fmla="*/ 197 h 2546077"/>
              <a:gd name="connsiteX0" fmla="*/ 0 w 931350"/>
              <a:gd name="connsiteY0" fmla="*/ 763703 h 2546163"/>
              <a:gd name="connsiteX1" fmla="*/ 737092 w 931350"/>
              <a:gd name="connsiteY1" fmla="*/ 1777631 h 2546163"/>
              <a:gd name="connsiteX2" fmla="*/ 786720 w 931350"/>
              <a:gd name="connsiteY2" fmla="*/ 2546163 h 2546163"/>
              <a:gd name="connsiteX3" fmla="*/ 1 w 931350"/>
              <a:gd name="connsiteY3" fmla="*/ 2362374 h 2546163"/>
              <a:gd name="connsiteX4" fmla="*/ 0 w 931350"/>
              <a:gd name="connsiteY4" fmla="*/ 763703 h 2546163"/>
              <a:gd name="connsiteX0" fmla="*/ 0 w 931350"/>
              <a:gd name="connsiteY0" fmla="*/ 763703 h 2546163"/>
              <a:gd name="connsiteX1" fmla="*/ 909162 w 931350"/>
              <a:gd name="connsiteY1" fmla="*/ 1213163 h 2546163"/>
              <a:gd name="connsiteX2" fmla="*/ 450378 w 931350"/>
              <a:gd name="connsiteY2" fmla="*/ 283 h 2546163"/>
              <a:gd name="connsiteX0" fmla="*/ 0 w 1046807"/>
              <a:gd name="connsiteY0" fmla="*/ 1162029 h 2944489"/>
              <a:gd name="connsiteX1" fmla="*/ 737092 w 1046807"/>
              <a:gd name="connsiteY1" fmla="*/ 2175957 h 2944489"/>
              <a:gd name="connsiteX2" fmla="*/ 786720 w 1046807"/>
              <a:gd name="connsiteY2" fmla="*/ 2944489 h 2944489"/>
              <a:gd name="connsiteX3" fmla="*/ 1 w 1046807"/>
              <a:gd name="connsiteY3" fmla="*/ 2760700 h 2944489"/>
              <a:gd name="connsiteX4" fmla="*/ 0 w 1046807"/>
              <a:gd name="connsiteY4" fmla="*/ 1162029 h 2944489"/>
              <a:gd name="connsiteX0" fmla="*/ 0 w 1046807"/>
              <a:gd name="connsiteY0" fmla="*/ 1162029 h 2944489"/>
              <a:gd name="connsiteX1" fmla="*/ 909162 w 1046807"/>
              <a:gd name="connsiteY1" fmla="*/ 1611489 h 2944489"/>
              <a:gd name="connsiteX2" fmla="*/ 1042896 w 1046807"/>
              <a:gd name="connsiteY2" fmla="*/ 212 h 2944489"/>
              <a:gd name="connsiteX0" fmla="*/ 0 w 1043794"/>
              <a:gd name="connsiteY0" fmla="*/ 1162097 h 2944557"/>
              <a:gd name="connsiteX1" fmla="*/ 737092 w 1043794"/>
              <a:gd name="connsiteY1" fmla="*/ 2176025 h 2944557"/>
              <a:gd name="connsiteX2" fmla="*/ 786720 w 1043794"/>
              <a:gd name="connsiteY2" fmla="*/ 2944557 h 2944557"/>
              <a:gd name="connsiteX3" fmla="*/ 1 w 1043794"/>
              <a:gd name="connsiteY3" fmla="*/ 2760768 h 2944557"/>
              <a:gd name="connsiteX4" fmla="*/ 0 w 1043794"/>
              <a:gd name="connsiteY4" fmla="*/ 1162097 h 2944557"/>
              <a:gd name="connsiteX0" fmla="*/ 0 w 1043794"/>
              <a:gd name="connsiteY0" fmla="*/ 1162097 h 2944557"/>
              <a:gd name="connsiteX1" fmla="*/ 824596 w 1043794"/>
              <a:gd name="connsiteY1" fmla="*/ 1230899 h 2944557"/>
              <a:gd name="connsiteX2" fmla="*/ 1042896 w 1043794"/>
              <a:gd name="connsiteY2" fmla="*/ 280 h 2944557"/>
              <a:gd name="connsiteX0" fmla="*/ 0 w 1099438"/>
              <a:gd name="connsiteY0" fmla="*/ 1442338 h 3224798"/>
              <a:gd name="connsiteX1" fmla="*/ 737092 w 1099438"/>
              <a:gd name="connsiteY1" fmla="*/ 2456266 h 3224798"/>
              <a:gd name="connsiteX2" fmla="*/ 786720 w 1099438"/>
              <a:gd name="connsiteY2" fmla="*/ 3224798 h 3224798"/>
              <a:gd name="connsiteX3" fmla="*/ 1 w 1099438"/>
              <a:gd name="connsiteY3" fmla="*/ 3041009 h 3224798"/>
              <a:gd name="connsiteX4" fmla="*/ 0 w 1099438"/>
              <a:gd name="connsiteY4" fmla="*/ 1442338 h 3224798"/>
              <a:gd name="connsiteX0" fmla="*/ 0 w 1099438"/>
              <a:gd name="connsiteY0" fmla="*/ 1442338 h 3224798"/>
              <a:gd name="connsiteX1" fmla="*/ 824596 w 1099438"/>
              <a:gd name="connsiteY1" fmla="*/ 1511140 h 3224798"/>
              <a:gd name="connsiteX2" fmla="*/ 1098866 w 1099438"/>
              <a:gd name="connsiteY2" fmla="*/ 228 h 3224798"/>
              <a:gd name="connsiteX0" fmla="*/ 0 w 1109087"/>
              <a:gd name="connsiteY0" fmla="*/ 1442353 h 3224813"/>
              <a:gd name="connsiteX1" fmla="*/ 737092 w 1109087"/>
              <a:gd name="connsiteY1" fmla="*/ 2456281 h 3224813"/>
              <a:gd name="connsiteX2" fmla="*/ 786720 w 1109087"/>
              <a:gd name="connsiteY2" fmla="*/ 3224813 h 3224813"/>
              <a:gd name="connsiteX3" fmla="*/ 1 w 1109087"/>
              <a:gd name="connsiteY3" fmla="*/ 3041024 h 3224813"/>
              <a:gd name="connsiteX4" fmla="*/ 0 w 1109087"/>
              <a:gd name="connsiteY4" fmla="*/ 1442353 h 3224813"/>
              <a:gd name="connsiteX0" fmla="*/ 0 w 1109087"/>
              <a:gd name="connsiteY0" fmla="*/ 1442353 h 3224813"/>
              <a:gd name="connsiteX1" fmla="*/ 997314 w 1109087"/>
              <a:gd name="connsiteY1" fmla="*/ 1411710 h 3224813"/>
              <a:gd name="connsiteX2" fmla="*/ 1098866 w 1109087"/>
              <a:gd name="connsiteY2" fmla="*/ 243 h 3224813"/>
              <a:gd name="connsiteX0" fmla="*/ 0 w 1023403"/>
              <a:gd name="connsiteY0" fmla="*/ 1198144 h 2980604"/>
              <a:gd name="connsiteX1" fmla="*/ 737092 w 1023403"/>
              <a:gd name="connsiteY1" fmla="*/ 2212072 h 2980604"/>
              <a:gd name="connsiteX2" fmla="*/ 786720 w 1023403"/>
              <a:gd name="connsiteY2" fmla="*/ 2980604 h 2980604"/>
              <a:gd name="connsiteX3" fmla="*/ 1 w 1023403"/>
              <a:gd name="connsiteY3" fmla="*/ 2796815 h 2980604"/>
              <a:gd name="connsiteX4" fmla="*/ 0 w 1023403"/>
              <a:gd name="connsiteY4" fmla="*/ 1198144 h 2980604"/>
              <a:gd name="connsiteX0" fmla="*/ 0 w 1023403"/>
              <a:gd name="connsiteY0" fmla="*/ 1198144 h 2980604"/>
              <a:gd name="connsiteX1" fmla="*/ 997314 w 1023403"/>
              <a:gd name="connsiteY1" fmla="*/ 1167501 h 2980604"/>
              <a:gd name="connsiteX2" fmla="*/ 641482 w 1023403"/>
              <a:gd name="connsiteY2" fmla="*/ 297 h 2980604"/>
              <a:gd name="connsiteX0" fmla="*/ 0 w 1363904"/>
              <a:gd name="connsiteY0" fmla="*/ 1155921 h 2938381"/>
              <a:gd name="connsiteX1" fmla="*/ 737092 w 1363904"/>
              <a:gd name="connsiteY1" fmla="*/ 2169849 h 2938381"/>
              <a:gd name="connsiteX2" fmla="*/ 786720 w 1363904"/>
              <a:gd name="connsiteY2" fmla="*/ 2938381 h 2938381"/>
              <a:gd name="connsiteX3" fmla="*/ 1 w 1363904"/>
              <a:gd name="connsiteY3" fmla="*/ 2754592 h 2938381"/>
              <a:gd name="connsiteX4" fmla="*/ 0 w 1363904"/>
              <a:gd name="connsiteY4" fmla="*/ 1155921 h 2938381"/>
              <a:gd name="connsiteX0" fmla="*/ 0 w 1363904"/>
              <a:gd name="connsiteY0" fmla="*/ 1155921 h 2938381"/>
              <a:gd name="connsiteX1" fmla="*/ 997314 w 1363904"/>
              <a:gd name="connsiteY1" fmla="*/ 1125278 h 2938381"/>
              <a:gd name="connsiteX2" fmla="*/ 1363547 w 1363904"/>
              <a:gd name="connsiteY2" fmla="*/ 307 h 2938381"/>
              <a:gd name="connsiteX0" fmla="*/ 0 w 1808486"/>
              <a:gd name="connsiteY0" fmla="*/ 44147 h 1826607"/>
              <a:gd name="connsiteX1" fmla="*/ 737092 w 1808486"/>
              <a:gd name="connsiteY1" fmla="*/ 1058075 h 1826607"/>
              <a:gd name="connsiteX2" fmla="*/ 786720 w 1808486"/>
              <a:gd name="connsiteY2" fmla="*/ 1826607 h 1826607"/>
              <a:gd name="connsiteX3" fmla="*/ 1 w 1808486"/>
              <a:gd name="connsiteY3" fmla="*/ 1642818 h 1826607"/>
              <a:gd name="connsiteX4" fmla="*/ 0 w 1808486"/>
              <a:gd name="connsiteY4" fmla="*/ 44147 h 1826607"/>
              <a:gd name="connsiteX0" fmla="*/ 0 w 1808486"/>
              <a:gd name="connsiteY0" fmla="*/ 44147 h 1826607"/>
              <a:gd name="connsiteX1" fmla="*/ 997314 w 1808486"/>
              <a:gd name="connsiteY1" fmla="*/ 13504 h 1826607"/>
              <a:gd name="connsiteX2" fmla="*/ 1808360 w 1808486"/>
              <a:gd name="connsiteY2" fmla="*/ 111298 h 1826607"/>
              <a:gd name="connsiteX0" fmla="*/ 0 w 1808465"/>
              <a:gd name="connsiteY0" fmla="*/ 1 h 1782461"/>
              <a:gd name="connsiteX1" fmla="*/ 737092 w 1808465"/>
              <a:gd name="connsiteY1" fmla="*/ 1013929 h 1782461"/>
              <a:gd name="connsiteX2" fmla="*/ 786720 w 1808465"/>
              <a:gd name="connsiteY2" fmla="*/ 1782461 h 1782461"/>
              <a:gd name="connsiteX3" fmla="*/ 1 w 1808465"/>
              <a:gd name="connsiteY3" fmla="*/ 1598672 h 1782461"/>
              <a:gd name="connsiteX4" fmla="*/ 0 w 1808465"/>
              <a:gd name="connsiteY4" fmla="*/ 1 h 1782461"/>
              <a:gd name="connsiteX0" fmla="*/ 0 w 1808465"/>
              <a:gd name="connsiteY0" fmla="*/ 1 h 1782461"/>
              <a:gd name="connsiteX1" fmla="*/ 859981 w 1808465"/>
              <a:gd name="connsiteY1" fmla="*/ 191545 h 1782461"/>
              <a:gd name="connsiteX2" fmla="*/ 1808360 w 1808465"/>
              <a:gd name="connsiteY2" fmla="*/ 67152 h 1782461"/>
              <a:gd name="connsiteX0" fmla="*/ 0 w 1601918"/>
              <a:gd name="connsiteY0" fmla="*/ 572995 h 2355455"/>
              <a:gd name="connsiteX1" fmla="*/ 737092 w 1601918"/>
              <a:gd name="connsiteY1" fmla="*/ 1586923 h 2355455"/>
              <a:gd name="connsiteX2" fmla="*/ 786720 w 1601918"/>
              <a:gd name="connsiteY2" fmla="*/ 2355455 h 2355455"/>
              <a:gd name="connsiteX3" fmla="*/ 1 w 1601918"/>
              <a:gd name="connsiteY3" fmla="*/ 2171666 h 2355455"/>
              <a:gd name="connsiteX4" fmla="*/ 0 w 1601918"/>
              <a:gd name="connsiteY4" fmla="*/ 572995 h 2355455"/>
              <a:gd name="connsiteX0" fmla="*/ 0 w 1601918"/>
              <a:gd name="connsiteY0" fmla="*/ 572995 h 2355455"/>
              <a:gd name="connsiteX1" fmla="*/ 859981 w 1601918"/>
              <a:gd name="connsiteY1" fmla="*/ 764539 h 2355455"/>
              <a:gd name="connsiteX2" fmla="*/ 1601778 w 1601918"/>
              <a:gd name="connsiteY2" fmla="*/ 456 h 2355455"/>
              <a:gd name="connsiteX0" fmla="*/ 0 w 1349827"/>
              <a:gd name="connsiteY0" fmla="*/ -1 h 1782459"/>
              <a:gd name="connsiteX1" fmla="*/ 737092 w 1349827"/>
              <a:gd name="connsiteY1" fmla="*/ 1013927 h 1782459"/>
              <a:gd name="connsiteX2" fmla="*/ 786720 w 1349827"/>
              <a:gd name="connsiteY2" fmla="*/ 1782459 h 1782459"/>
              <a:gd name="connsiteX3" fmla="*/ 1 w 1349827"/>
              <a:gd name="connsiteY3" fmla="*/ 1598670 h 1782459"/>
              <a:gd name="connsiteX4" fmla="*/ 0 w 1349827"/>
              <a:gd name="connsiteY4" fmla="*/ -1 h 1782459"/>
              <a:gd name="connsiteX0" fmla="*/ 0 w 1349827"/>
              <a:gd name="connsiteY0" fmla="*/ -1 h 1782459"/>
              <a:gd name="connsiteX1" fmla="*/ 859981 w 1349827"/>
              <a:gd name="connsiteY1" fmla="*/ 191543 h 1782459"/>
              <a:gd name="connsiteX2" fmla="*/ 1349591 w 1349827"/>
              <a:gd name="connsiteY2" fmla="*/ 1726588 h 1782459"/>
              <a:gd name="connsiteX0" fmla="*/ 0 w 899453"/>
              <a:gd name="connsiteY0" fmla="*/ 1 h 1782461"/>
              <a:gd name="connsiteX1" fmla="*/ 737092 w 899453"/>
              <a:gd name="connsiteY1" fmla="*/ 1013929 h 1782461"/>
              <a:gd name="connsiteX2" fmla="*/ 786720 w 899453"/>
              <a:gd name="connsiteY2" fmla="*/ 1782461 h 1782461"/>
              <a:gd name="connsiteX3" fmla="*/ 1 w 899453"/>
              <a:gd name="connsiteY3" fmla="*/ 1598672 h 1782461"/>
              <a:gd name="connsiteX4" fmla="*/ 0 w 899453"/>
              <a:gd name="connsiteY4" fmla="*/ 1 h 1782461"/>
              <a:gd name="connsiteX0" fmla="*/ 0 w 899453"/>
              <a:gd name="connsiteY0" fmla="*/ 1 h 1782461"/>
              <a:gd name="connsiteX1" fmla="*/ 859981 w 899453"/>
              <a:gd name="connsiteY1" fmla="*/ 191545 h 1782461"/>
              <a:gd name="connsiteX2" fmla="*/ 703175 w 899453"/>
              <a:gd name="connsiteY2" fmla="*/ 1668986 h 1782461"/>
              <a:gd name="connsiteX0" fmla="*/ 0 w 931422"/>
              <a:gd name="connsiteY0" fmla="*/ 223311 h 2005771"/>
              <a:gd name="connsiteX1" fmla="*/ 737092 w 931422"/>
              <a:gd name="connsiteY1" fmla="*/ 1237239 h 2005771"/>
              <a:gd name="connsiteX2" fmla="*/ 786720 w 931422"/>
              <a:gd name="connsiteY2" fmla="*/ 2005771 h 2005771"/>
              <a:gd name="connsiteX3" fmla="*/ 1 w 931422"/>
              <a:gd name="connsiteY3" fmla="*/ 1821982 h 2005771"/>
              <a:gd name="connsiteX4" fmla="*/ 0 w 931422"/>
              <a:gd name="connsiteY4" fmla="*/ 223311 h 2005771"/>
              <a:gd name="connsiteX0" fmla="*/ 0 w 931422"/>
              <a:gd name="connsiteY0" fmla="*/ 223311 h 2005771"/>
              <a:gd name="connsiteX1" fmla="*/ 895231 w 931422"/>
              <a:gd name="connsiteY1" fmla="*/ 1175 h 2005771"/>
              <a:gd name="connsiteX2" fmla="*/ 703175 w 931422"/>
              <a:gd name="connsiteY2" fmla="*/ 1892296 h 2005771"/>
              <a:gd name="connsiteX0" fmla="*/ 0 w 931422"/>
              <a:gd name="connsiteY0" fmla="*/ 301338 h 2083798"/>
              <a:gd name="connsiteX1" fmla="*/ 737092 w 931422"/>
              <a:gd name="connsiteY1" fmla="*/ 1315266 h 2083798"/>
              <a:gd name="connsiteX2" fmla="*/ 786720 w 931422"/>
              <a:gd name="connsiteY2" fmla="*/ 2083798 h 2083798"/>
              <a:gd name="connsiteX3" fmla="*/ 1 w 931422"/>
              <a:gd name="connsiteY3" fmla="*/ 1900009 h 2083798"/>
              <a:gd name="connsiteX4" fmla="*/ 0 w 931422"/>
              <a:gd name="connsiteY4" fmla="*/ 301338 h 2083798"/>
              <a:gd name="connsiteX0" fmla="*/ 0 w 931422"/>
              <a:gd name="connsiteY0" fmla="*/ 301338 h 2083798"/>
              <a:gd name="connsiteX1" fmla="*/ 895231 w 931422"/>
              <a:gd name="connsiteY1" fmla="*/ 79202 h 2083798"/>
              <a:gd name="connsiteX2" fmla="*/ 703175 w 931422"/>
              <a:gd name="connsiteY2" fmla="*/ 1970323 h 2083798"/>
              <a:gd name="connsiteX0" fmla="*/ 0 w 931422"/>
              <a:gd name="connsiteY0" fmla="*/ 225205 h 2007665"/>
              <a:gd name="connsiteX1" fmla="*/ 737092 w 931422"/>
              <a:gd name="connsiteY1" fmla="*/ 1239133 h 2007665"/>
              <a:gd name="connsiteX2" fmla="*/ 786720 w 931422"/>
              <a:gd name="connsiteY2" fmla="*/ 2007665 h 2007665"/>
              <a:gd name="connsiteX3" fmla="*/ 1 w 931422"/>
              <a:gd name="connsiteY3" fmla="*/ 1823876 h 2007665"/>
              <a:gd name="connsiteX4" fmla="*/ 0 w 931422"/>
              <a:gd name="connsiteY4" fmla="*/ 225205 h 2007665"/>
              <a:gd name="connsiteX0" fmla="*/ 0 w 931422"/>
              <a:gd name="connsiteY0" fmla="*/ 225205 h 2007665"/>
              <a:gd name="connsiteX1" fmla="*/ 895231 w 931422"/>
              <a:gd name="connsiteY1" fmla="*/ 3069 h 2007665"/>
              <a:gd name="connsiteX2" fmla="*/ 703175 w 931422"/>
              <a:gd name="connsiteY2" fmla="*/ 1894190 h 2007665"/>
              <a:gd name="connsiteX0" fmla="*/ 0 w 931422"/>
              <a:gd name="connsiteY0" fmla="*/ 225271 h 2007731"/>
              <a:gd name="connsiteX1" fmla="*/ 737092 w 931422"/>
              <a:gd name="connsiteY1" fmla="*/ 1239199 h 2007731"/>
              <a:gd name="connsiteX2" fmla="*/ 786720 w 931422"/>
              <a:gd name="connsiteY2" fmla="*/ 2007731 h 2007731"/>
              <a:gd name="connsiteX3" fmla="*/ 1 w 931422"/>
              <a:gd name="connsiteY3" fmla="*/ 1823942 h 2007731"/>
              <a:gd name="connsiteX4" fmla="*/ 0 w 931422"/>
              <a:gd name="connsiteY4" fmla="*/ 225271 h 2007731"/>
              <a:gd name="connsiteX0" fmla="*/ 8192 w 931422"/>
              <a:gd name="connsiteY0" fmla="*/ 219313 h 2007731"/>
              <a:gd name="connsiteX1" fmla="*/ 895231 w 931422"/>
              <a:gd name="connsiteY1" fmla="*/ 3135 h 2007731"/>
              <a:gd name="connsiteX2" fmla="*/ 703175 w 931422"/>
              <a:gd name="connsiteY2" fmla="*/ 1894256 h 2007731"/>
              <a:gd name="connsiteX0" fmla="*/ 0 w 1273650"/>
              <a:gd name="connsiteY0" fmla="*/ 225273 h 2007733"/>
              <a:gd name="connsiteX1" fmla="*/ 737092 w 1273650"/>
              <a:gd name="connsiteY1" fmla="*/ 1239201 h 2007733"/>
              <a:gd name="connsiteX2" fmla="*/ 786720 w 1273650"/>
              <a:gd name="connsiteY2" fmla="*/ 2007733 h 2007733"/>
              <a:gd name="connsiteX3" fmla="*/ 1 w 1273650"/>
              <a:gd name="connsiteY3" fmla="*/ 1823944 h 2007733"/>
              <a:gd name="connsiteX4" fmla="*/ 0 w 1273650"/>
              <a:gd name="connsiteY4" fmla="*/ 225273 h 2007733"/>
              <a:gd name="connsiteX0" fmla="*/ 8192 w 1273650"/>
              <a:gd name="connsiteY0" fmla="*/ 219315 h 2007733"/>
              <a:gd name="connsiteX1" fmla="*/ 895231 w 1273650"/>
              <a:gd name="connsiteY1" fmla="*/ 3137 h 2007733"/>
              <a:gd name="connsiteX2" fmla="*/ 1273310 w 1273650"/>
              <a:gd name="connsiteY2" fmla="*/ 1433040 h 2007733"/>
              <a:gd name="connsiteX0" fmla="*/ 0 w 2047885"/>
              <a:gd name="connsiteY0" fmla="*/ 234006 h 2016466"/>
              <a:gd name="connsiteX1" fmla="*/ 737092 w 2047885"/>
              <a:gd name="connsiteY1" fmla="*/ 1247934 h 2016466"/>
              <a:gd name="connsiteX2" fmla="*/ 786720 w 2047885"/>
              <a:gd name="connsiteY2" fmla="*/ 2016466 h 2016466"/>
              <a:gd name="connsiteX3" fmla="*/ 1 w 2047885"/>
              <a:gd name="connsiteY3" fmla="*/ 1832677 h 2016466"/>
              <a:gd name="connsiteX4" fmla="*/ 0 w 2047885"/>
              <a:gd name="connsiteY4" fmla="*/ 234006 h 2016466"/>
              <a:gd name="connsiteX0" fmla="*/ 8192 w 2047885"/>
              <a:gd name="connsiteY0" fmla="*/ 228048 h 2016466"/>
              <a:gd name="connsiteX1" fmla="*/ 895231 w 2047885"/>
              <a:gd name="connsiteY1" fmla="*/ 11870 h 2016466"/>
              <a:gd name="connsiteX2" fmla="*/ 2047801 w 2047885"/>
              <a:gd name="connsiteY2" fmla="*/ 133451 h 2016466"/>
              <a:gd name="connsiteX0" fmla="*/ 0 w 1746701"/>
              <a:gd name="connsiteY0" fmla="*/ 1201180 h 2983640"/>
              <a:gd name="connsiteX1" fmla="*/ 737092 w 1746701"/>
              <a:gd name="connsiteY1" fmla="*/ 2215108 h 2983640"/>
              <a:gd name="connsiteX2" fmla="*/ 786720 w 1746701"/>
              <a:gd name="connsiteY2" fmla="*/ 2983640 h 2983640"/>
              <a:gd name="connsiteX3" fmla="*/ 1 w 1746701"/>
              <a:gd name="connsiteY3" fmla="*/ 2799851 h 2983640"/>
              <a:gd name="connsiteX4" fmla="*/ 0 w 1746701"/>
              <a:gd name="connsiteY4" fmla="*/ 1201180 h 2983640"/>
              <a:gd name="connsiteX0" fmla="*/ 8192 w 1746701"/>
              <a:gd name="connsiteY0" fmla="*/ 1195222 h 2983640"/>
              <a:gd name="connsiteX1" fmla="*/ 895231 w 1746701"/>
              <a:gd name="connsiteY1" fmla="*/ 979044 h 2983640"/>
              <a:gd name="connsiteX2" fmla="*/ 1746582 w 1746701"/>
              <a:gd name="connsiteY2" fmla="*/ 353 h 2983640"/>
              <a:gd name="connsiteX0" fmla="*/ 0 w 1033907"/>
              <a:gd name="connsiteY0" fmla="*/ 1425080 h 3207540"/>
              <a:gd name="connsiteX1" fmla="*/ 737092 w 1033907"/>
              <a:gd name="connsiteY1" fmla="*/ 2439008 h 3207540"/>
              <a:gd name="connsiteX2" fmla="*/ 786720 w 1033907"/>
              <a:gd name="connsiteY2" fmla="*/ 3207540 h 3207540"/>
              <a:gd name="connsiteX3" fmla="*/ 1 w 1033907"/>
              <a:gd name="connsiteY3" fmla="*/ 3023751 h 3207540"/>
              <a:gd name="connsiteX4" fmla="*/ 0 w 1033907"/>
              <a:gd name="connsiteY4" fmla="*/ 1425080 h 3207540"/>
              <a:gd name="connsiteX0" fmla="*/ 8192 w 1033907"/>
              <a:gd name="connsiteY0" fmla="*/ 1419122 h 3207540"/>
              <a:gd name="connsiteX1" fmla="*/ 895231 w 1033907"/>
              <a:gd name="connsiteY1" fmla="*/ 1202944 h 3207540"/>
              <a:gd name="connsiteX2" fmla="*/ 1030122 w 1033907"/>
              <a:gd name="connsiteY2" fmla="*/ 287 h 3207540"/>
              <a:gd name="connsiteX0" fmla="*/ 0 w 915932"/>
              <a:gd name="connsiteY0" fmla="*/ 1438520 h 3220980"/>
              <a:gd name="connsiteX1" fmla="*/ 737092 w 915932"/>
              <a:gd name="connsiteY1" fmla="*/ 2452448 h 3220980"/>
              <a:gd name="connsiteX2" fmla="*/ 786720 w 915932"/>
              <a:gd name="connsiteY2" fmla="*/ 3220980 h 3220980"/>
              <a:gd name="connsiteX3" fmla="*/ 1 w 915932"/>
              <a:gd name="connsiteY3" fmla="*/ 3037191 h 3220980"/>
              <a:gd name="connsiteX4" fmla="*/ 0 w 915932"/>
              <a:gd name="connsiteY4" fmla="*/ 1438520 h 3220980"/>
              <a:gd name="connsiteX0" fmla="*/ 8192 w 915932"/>
              <a:gd name="connsiteY0" fmla="*/ 1432562 h 3220980"/>
              <a:gd name="connsiteX1" fmla="*/ 895231 w 915932"/>
              <a:gd name="connsiteY1" fmla="*/ 1216384 h 3220980"/>
              <a:gd name="connsiteX2" fmla="*/ 387012 w 915932"/>
              <a:gd name="connsiteY2" fmla="*/ 283 h 3220980"/>
              <a:gd name="connsiteX0" fmla="*/ 35668 w 944056"/>
              <a:gd name="connsiteY0" fmla="*/ 1084664 h 2867124"/>
              <a:gd name="connsiteX1" fmla="*/ 772760 w 944056"/>
              <a:gd name="connsiteY1" fmla="*/ 2098592 h 2867124"/>
              <a:gd name="connsiteX2" fmla="*/ 822388 w 944056"/>
              <a:gd name="connsiteY2" fmla="*/ 2867124 h 2867124"/>
              <a:gd name="connsiteX3" fmla="*/ 35669 w 944056"/>
              <a:gd name="connsiteY3" fmla="*/ 2683335 h 2867124"/>
              <a:gd name="connsiteX4" fmla="*/ 35668 w 944056"/>
              <a:gd name="connsiteY4" fmla="*/ 1084664 h 2867124"/>
              <a:gd name="connsiteX0" fmla="*/ 43860 w 944056"/>
              <a:gd name="connsiteY0" fmla="*/ 1078706 h 2867124"/>
              <a:gd name="connsiteX1" fmla="*/ 930899 w 944056"/>
              <a:gd name="connsiteY1" fmla="*/ 862528 h 2867124"/>
              <a:gd name="connsiteX2" fmla="*/ 0 w 944056"/>
              <a:gd name="connsiteY2" fmla="*/ 404 h 2867124"/>
              <a:gd name="connsiteX0" fmla="*/ 0 w 916028"/>
              <a:gd name="connsiteY0" fmla="*/ 2123838 h 3906298"/>
              <a:gd name="connsiteX1" fmla="*/ 737092 w 916028"/>
              <a:gd name="connsiteY1" fmla="*/ 3137766 h 3906298"/>
              <a:gd name="connsiteX2" fmla="*/ 786720 w 916028"/>
              <a:gd name="connsiteY2" fmla="*/ 3906298 h 3906298"/>
              <a:gd name="connsiteX3" fmla="*/ 1 w 916028"/>
              <a:gd name="connsiteY3" fmla="*/ 3722509 h 3906298"/>
              <a:gd name="connsiteX4" fmla="*/ 0 w 916028"/>
              <a:gd name="connsiteY4" fmla="*/ 2123838 h 3906298"/>
              <a:gd name="connsiteX0" fmla="*/ 8192 w 916028"/>
              <a:gd name="connsiteY0" fmla="*/ 2117880 h 3906298"/>
              <a:gd name="connsiteX1" fmla="*/ 895231 w 916028"/>
              <a:gd name="connsiteY1" fmla="*/ 1901702 h 3906298"/>
              <a:gd name="connsiteX2" fmla="*/ 390397 w 916028"/>
              <a:gd name="connsiteY2" fmla="*/ 181 h 3906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028" h="3906298" stroke="0" extrusionOk="0">
                <a:moveTo>
                  <a:pt x="0" y="2123838"/>
                </a:moveTo>
                <a:cubicBezTo>
                  <a:pt x="325588" y="2123838"/>
                  <a:pt x="618002" y="2526076"/>
                  <a:pt x="737092" y="3137766"/>
                </a:cubicBezTo>
                <a:cubicBezTo>
                  <a:pt x="784612" y="3381849"/>
                  <a:pt x="801656" y="3645782"/>
                  <a:pt x="786720" y="3906298"/>
                </a:cubicBezTo>
                <a:lnTo>
                  <a:pt x="1" y="3722509"/>
                </a:lnTo>
                <a:cubicBezTo>
                  <a:pt x="1" y="3189619"/>
                  <a:pt x="0" y="2656728"/>
                  <a:pt x="0" y="2123838"/>
                </a:cubicBezTo>
                <a:close/>
              </a:path>
              <a:path w="916028" h="3906298" fill="none">
                <a:moveTo>
                  <a:pt x="8192" y="2117880"/>
                </a:moveTo>
                <a:cubicBezTo>
                  <a:pt x="333780" y="2117880"/>
                  <a:pt x="739340" y="1867937"/>
                  <a:pt x="895231" y="1901702"/>
                </a:cubicBezTo>
                <a:cubicBezTo>
                  <a:pt x="1037790" y="1846226"/>
                  <a:pt x="401146" y="-21084"/>
                  <a:pt x="390397" y="181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cxnSp>
        <p:nvCxnSpPr>
          <p:cNvPr id="118" name="Lige forbindelse 117">
            <a:extLst>
              <a:ext uri="{FF2B5EF4-FFF2-40B4-BE49-F238E27FC236}">
                <a16:creationId xmlns:a16="http://schemas.microsoft.com/office/drawing/2014/main" id="{9FFA22F9-E508-47E8-BACC-27EE16B1136E}"/>
              </a:ext>
            </a:extLst>
          </p:cNvPr>
          <p:cNvCxnSpPr>
            <a:cxnSpLocks/>
          </p:cNvCxnSpPr>
          <p:nvPr/>
        </p:nvCxnSpPr>
        <p:spPr>
          <a:xfrm>
            <a:off x="7132027" y="5593480"/>
            <a:ext cx="62654" cy="648551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Lige forbindelse 118">
            <a:extLst>
              <a:ext uri="{FF2B5EF4-FFF2-40B4-BE49-F238E27FC236}">
                <a16:creationId xmlns:a16="http://schemas.microsoft.com/office/drawing/2014/main" id="{865AAB56-5FD3-4D65-A937-ABCA1014C9D3}"/>
              </a:ext>
            </a:extLst>
          </p:cNvPr>
          <p:cNvCxnSpPr>
            <a:cxnSpLocks/>
          </p:cNvCxnSpPr>
          <p:nvPr/>
        </p:nvCxnSpPr>
        <p:spPr>
          <a:xfrm flipH="1">
            <a:off x="7118929" y="5361288"/>
            <a:ext cx="675896" cy="228359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7" name="Gruppe 106">
            <a:extLst>
              <a:ext uri="{FF2B5EF4-FFF2-40B4-BE49-F238E27FC236}">
                <a16:creationId xmlns:a16="http://schemas.microsoft.com/office/drawing/2014/main" id="{4BF636C4-D18A-4C85-8612-6AF5A8A7CC93}"/>
              </a:ext>
            </a:extLst>
          </p:cNvPr>
          <p:cNvGrpSpPr/>
          <p:nvPr/>
        </p:nvGrpSpPr>
        <p:grpSpPr>
          <a:xfrm>
            <a:off x="2212188" y="1026393"/>
            <a:ext cx="291501" cy="300497"/>
            <a:chOff x="3863317" y="504266"/>
            <a:chExt cx="232920" cy="21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112" name="Håndskrift 111">
                  <a:extLst>
                    <a:ext uri="{FF2B5EF4-FFF2-40B4-BE49-F238E27FC236}">
                      <a16:creationId xmlns:a16="http://schemas.microsoft.com/office/drawing/2014/main" id="{7E64C71E-8AF6-443C-8DB0-D920A792D2B1}"/>
                    </a:ext>
                  </a:extLst>
                </p14:cNvPr>
                <p14:cNvContentPartPr/>
                <p14:nvPr/>
              </p14:nvContentPartPr>
              <p14:xfrm>
                <a:off x="3863317" y="504266"/>
                <a:ext cx="232920" cy="212040"/>
              </p14:xfrm>
            </p:contentPart>
          </mc:Choice>
          <mc:Fallback xmlns="">
            <p:pic>
              <p:nvPicPr>
                <p:cNvPr id="112" name="Håndskrift 111">
                  <a:extLst>
                    <a:ext uri="{FF2B5EF4-FFF2-40B4-BE49-F238E27FC236}">
                      <a16:creationId xmlns:a16="http://schemas.microsoft.com/office/drawing/2014/main" id="{7E64C71E-8AF6-443C-8DB0-D920A792D2B1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3856418" y="498303"/>
                  <a:ext cx="246443" cy="2237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113" name="Håndskrift 112">
                  <a:extLst>
                    <a:ext uri="{FF2B5EF4-FFF2-40B4-BE49-F238E27FC236}">
                      <a16:creationId xmlns:a16="http://schemas.microsoft.com/office/drawing/2014/main" id="{68AD5444-2FB3-4933-9732-AFDBD8C415AA}"/>
                    </a:ext>
                  </a:extLst>
                </p14:cNvPr>
                <p14:cNvContentPartPr/>
                <p14:nvPr/>
              </p14:nvContentPartPr>
              <p14:xfrm>
                <a:off x="3919837" y="580226"/>
                <a:ext cx="16560" cy="16560"/>
              </p14:xfrm>
            </p:contentPart>
          </mc:Choice>
          <mc:Fallback xmlns="">
            <p:pic>
              <p:nvPicPr>
                <p:cNvPr id="113" name="Håndskrift 112">
                  <a:extLst>
                    <a:ext uri="{FF2B5EF4-FFF2-40B4-BE49-F238E27FC236}">
                      <a16:creationId xmlns:a16="http://schemas.microsoft.com/office/drawing/2014/main" id="{68AD5444-2FB3-4933-9732-AFDBD8C415AA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3912937" y="574312"/>
                  <a:ext cx="30084" cy="281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129" name="Håndskrift 128">
                  <a:extLst>
                    <a:ext uri="{FF2B5EF4-FFF2-40B4-BE49-F238E27FC236}">
                      <a16:creationId xmlns:a16="http://schemas.microsoft.com/office/drawing/2014/main" id="{EF6335DB-EC07-4AB5-AC51-AA84D396F7C4}"/>
                    </a:ext>
                  </a:extLst>
                </p14:cNvPr>
                <p14:cNvContentPartPr/>
                <p14:nvPr/>
              </p14:nvContentPartPr>
              <p14:xfrm>
                <a:off x="3913717" y="634224"/>
                <a:ext cx="132120" cy="32040"/>
              </p14:xfrm>
            </p:contentPart>
          </mc:Choice>
          <mc:Fallback xmlns="">
            <p:pic>
              <p:nvPicPr>
                <p:cNvPr id="129" name="Håndskrift 128">
                  <a:extLst>
                    <a:ext uri="{FF2B5EF4-FFF2-40B4-BE49-F238E27FC236}">
                      <a16:creationId xmlns:a16="http://schemas.microsoft.com/office/drawing/2014/main" id="{EF6335DB-EC07-4AB5-AC51-AA84D396F7C4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3906821" y="628246"/>
                  <a:ext cx="145635" cy="437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130" name="Håndskrift 129">
                  <a:extLst>
                    <a:ext uri="{FF2B5EF4-FFF2-40B4-BE49-F238E27FC236}">
                      <a16:creationId xmlns:a16="http://schemas.microsoft.com/office/drawing/2014/main" id="{B090DA76-DBEA-475C-8299-AE8888F17431}"/>
                    </a:ext>
                  </a:extLst>
                </p14:cNvPr>
                <p14:cNvContentPartPr/>
                <p14:nvPr/>
              </p14:nvContentPartPr>
              <p14:xfrm>
                <a:off x="3999757" y="572032"/>
                <a:ext cx="16560" cy="16560"/>
              </p14:xfrm>
            </p:contentPart>
          </mc:Choice>
          <mc:Fallback xmlns="">
            <p:pic>
              <p:nvPicPr>
                <p:cNvPr id="130" name="Håndskrift 129">
                  <a:extLst>
                    <a:ext uri="{FF2B5EF4-FFF2-40B4-BE49-F238E27FC236}">
                      <a16:creationId xmlns:a16="http://schemas.microsoft.com/office/drawing/2014/main" id="{B090DA76-DBEA-475C-8299-AE8888F17431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3992857" y="566118"/>
                  <a:ext cx="30084" cy="28152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55" name="Lige forbindelse 154">
            <a:extLst>
              <a:ext uri="{FF2B5EF4-FFF2-40B4-BE49-F238E27FC236}">
                <a16:creationId xmlns:a16="http://schemas.microsoft.com/office/drawing/2014/main" id="{0D31F12B-9997-476E-97AE-5D274B9E7021}"/>
              </a:ext>
            </a:extLst>
          </p:cNvPr>
          <p:cNvCxnSpPr>
            <a:cxnSpLocks/>
          </p:cNvCxnSpPr>
          <p:nvPr/>
        </p:nvCxnSpPr>
        <p:spPr>
          <a:xfrm>
            <a:off x="3758521" y="5385763"/>
            <a:ext cx="638257" cy="316425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Lige forbindelse 155">
            <a:extLst>
              <a:ext uri="{FF2B5EF4-FFF2-40B4-BE49-F238E27FC236}">
                <a16:creationId xmlns:a16="http://schemas.microsoft.com/office/drawing/2014/main" id="{4B82E53C-7586-4B6C-8D52-17D74C7053B7}"/>
              </a:ext>
            </a:extLst>
          </p:cNvPr>
          <p:cNvCxnSpPr>
            <a:cxnSpLocks/>
          </p:cNvCxnSpPr>
          <p:nvPr/>
        </p:nvCxnSpPr>
        <p:spPr>
          <a:xfrm>
            <a:off x="4387725" y="5711176"/>
            <a:ext cx="182204" cy="530854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uppe 5">
            <a:extLst>
              <a:ext uri="{FF2B5EF4-FFF2-40B4-BE49-F238E27FC236}">
                <a16:creationId xmlns:a16="http://schemas.microsoft.com/office/drawing/2014/main" id="{F899A88A-3ED3-45C6-9373-6E22FFDAB5DF}"/>
              </a:ext>
            </a:extLst>
          </p:cNvPr>
          <p:cNvGrpSpPr/>
          <p:nvPr/>
        </p:nvGrpSpPr>
        <p:grpSpPr>
          <a:xfrm rot="20217968">
            <a:off x="2942832" y="3700999"/>
            <a:ext cx="1112423" cy="1737887"/>
            <a:chOff x="3333750" y="2371725"/>
            <a:chExt cx="1133475" cy="2038350"/>
          </a:xfrm>
        </p:grpSpPr>
        <p:sp>
          <p:nvSpPr>
            <p:cNvPr id="7" name="Ellipse 6">
              <a:extLst>
                <a:ext uri="{FF2B5EF4-FFF2-40B4-BE49-F238E27FC236}">
                  <a16:creationId xmlns:a16="http://schemas.microsoft.com/office/drawing/2014/main" id="{56EE8E4F-2495-4A80-A32E-8164423C81B8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6">
              <p14:nvContentPartPr>
                <p14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3351205" y="2358585"/>
                  <a:ext cx="633263" cy="20448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8">
              <p14:nvContentPartPr>
                <p14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3343496" y="2411192"/>
                  <a:ext cx="466519" cy="1766492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" name="Bue 84">
            <a:extLst>
              <a:ext uri="{FF2B5EF4-FFF2-40B4-BE49-F238E27FC236}">
                <a16:creationId xmlns:a16="http://schemas.microsoft.com/office/drawing/2014/main" id="{C4520591-82FD-4C3F-B4EB-C56A33419991}"/>
              </a:ext>
            </a:extLst>
          </p:cNvPr>
          <p:cNvSpPr/>
          <p:nvPr/>
        </p:nvSpPr>
        <p:spPr>
          <a:xfrm rot="11168704" flipV="1">
            <a:off x="2258137" y="3772145"/>
            <a:ext cx="958863" cy="1007446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145831 w 1112830"/>
              <a:gd name="connsiteY0" fmla="*/ 0 h 1782460"/>
              <a:gd name="connsiteX1" fmla="*/ 882923 w 1112830"/>
              <a:gd name="connsiteY1" fmla="*/ 1013928 h 1782460"/>
              <a:gd name="connsiteX2" fmla="*/ 932551 w 1112830"/>
              <a:gd name="connsiteY2" fmla="*/ 1782460 h 1782460"/>
              <a:gd name="connsiteX3" fmla="*/ 145832 w 1112830"/>
              <a:gd name="connsiteY3" fmla="*/ 1598671 h 1782460"/>
              <a:gd name="connsiteX4" fmla="*/ 145831 w 1112830"/>
              <a:gd name="connsiteY4" fmla="*/ 0 h 1782460"/>
              <a:gd name="connsiteX0" fmla="*/ 145831 w 1112830"/>
              <a:gd name="connsiteY0" fmla="*/ 0 h 1782460"/>
              <a:gd name="connsiteX1" fmla="*/ 1112755 w 1112830"/>
              <a:gd name="connsiteY1" fmla="*/ 686611 h 1782460"/>
              <a:gd name="connsiteX2" fmla="*/ 0 w 1112830"/>
              <a:gd name="connsiteY2" fmla="*/ 394032 h 1782460"/>
              <a:gd name="connsiteX0" fmla="*/ 145831 w 1250918"/>
              <a:gd name="connsiteY0" fmla="*/ 176544 h 1959004"/>
              <a:gd name="connsiteX1" fmla="*/ 882923 w 1250918"/>
              <a:gd name="connsiteY1" fmla="*/ 1190472 h 1959004"/>
              <a:gd name="connsiteX2" fmla="*/ 932551 w 1250918"/>
              <a:gd name="connsiteY2" fmla="*/ 1959004 h 1959004"/>
              <a:gd name="connsiteX3" fmla="*/ 145832 w 1250918"/>
              <a:gd name="connsiteY3" fmla="*/ 1775215 h 1959004"/>
              <a:gd name="connsiteX4" fmla="*/ 145831 w 1250918"/>
              <a:gd name="connsiteY4" fmla="*/ 176544 h 1959004"/>
              <a:gd name="connsiteX0" fmla="*/ 145831 w 1250918"/>
              <a:gd name="connsiteY0" fmla="*/ 176544 h 1959004"/>
              <a:gd name="connsiteX1" fmla="*/ 1250851 w 1250918"/>
              <a:gd name="connsiteY1" fmla="*/ 102775 h 1959004"/>
              <a:gd name="connsiteX2" fmla="*/ 0 w 1250918"/>
              <a:gd name="connsiteY2" fmla="*/ 570576 h 1959004"/>
              <a:gd name="connsiteX0" fmla="*/ 207442 w 1312526"/>
              <a:gd name="connsiteY0" fmla="*/ 1183522 h 2965982"/>
              <a:gd name="connsiteX1" fmla="*/ 944534 w 1312526"/>
              <a:gd name="connsiteY1" fmla="*/ 2197450 h 2965982"/>
              <a:gd name="connsiteX2" fmla="*/ 994162 w 1312526"/>
              <a:gd name="connsiteY2" fmla="*/ 2965982 h 2965982"/>
              <a:gd name="connsiteX3" fmla="*/ 207443 w 1312526"/>
              <a:gd name="connsiteY3" fmla="*/ 2782193 h 2965982"/>
              <a:gd name="connsiteX4" fmla="*/ 207442 w 1312526"/>
              <a:gd name="connsiteY4" fmla="*/ 1183522 h 2965982"/>
              <a:gd name="connsiteX0" fmla="*/ 207442 w 1312526"/>
              <a:gd name="connsiteY0" fmla="*/ 1183522 h 2965982"/>
              <a:gd name="connsiteX1" fmla="*/ 1312462 w 1312526"/>
              <a:gd name="connsiteY1" fmla="*/ 1109753 h 2965982"/>
              <a:gd name="connsiteX2" fmla="*/ 0 w 1312526"/>
              <a:gd name="connsiteY2" fmla="*/ 259 h 2965982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5330"/>
              <a:gd name="connsiteY0" fmla="*/ 1183576 h 2966036"/>
              <a:gd name="connsiteX1" fmla="*/ 944534 w 1295330"/>
              <a:gd name="connsiteY1" fmla="*/ 2197504 h 2966036"/>
              <a:gd name="connsiteX2" fmla="*/ 994162 w 1295330"/>
              <a:gd name="connsiteY2" fmla="*/ 2966036 h 2966036"/>
              <a:gd name="connsiteX3" fmla="*/ 207443 w 1295330"/>
              <a:gd name="connsiteY3" fmla="*/ 2782247 h 2966036"/>
              <a:gd name="connsiteX4" fmla="*/ 207442 w 1295330"/>
              <a:gd name="connsiteY4" fmla="*/ 1183576 h 2966036"/>
              <a:gd name="connsiteX0" fmla="*/ 207442 w 1295330"/>
              <a:gd name="connsiteY0" fmla="*/ 1183576 h 2966036"/>
              <a:gd name="connsiteX1" fmla="*/ 1291025 w 1295330"/>
              <a:gd name="connsiteY1" fmla="*/ 1172615 h 2966036"/>
              <a:gd name="connsiteX2" fmla="*/ 0 w 1295330"/>
              <a:gd name="connsiteY2" fmla="*/ 313 h 2966036"/>
              <a:gd name="connsiteX0" fmla="*/ 0 w 1089572"/>
              <a:gd name="connsiteY0" fmla="*/ 1050533 h 2832993"/>
              <a:gd name="connsiteX1" fmla="*/ 737092 w 1089572"/>
              <a:gd name="connsiteY1" fmla="*/ 2064461 h 2832993"/>
              <a:gd name="connsiteX2" fmla="*/ 786720 w 1089572"/>
              <a:gd name="connsiteY2" fmla="*/ 2832993 h 2832993"/>
              <a:gd name="connsiteX3" fmla="*/ 1 w 1089572"/>
              <a:gd name="connsiteY3" fmla="*/ 2649204 h 2832993"/>
              <a:gd name="connsiteX4" fmla="*/ 0 w 1089572"/>
              <a:gd name="connsiteY4" fmla="*/ 1050533 h 2832993"/>
              <a:gd name="connsiteX0" fmla="*/ 0 w 1089572"/>
              <a:gd name="connsiteY0" fmla="*/ 1050533 h 2832993"/>
              <a:gd name="connsiteX1" fmla="*/ 1083583 w 1089572"/>
              <a:gd name="connsiteY1" fmla="*/ 1039572 h 2832993"/>
              <a:gd name="connsiteX2" fmla="*/ 195329 w 1089572"/>
              <a:gd name="connsiteY2" fmla="*/ 360 h 2832993"/>
              <a:gd name="connsiteX0" fmla="*/ 0 w 1090615"/>
              <a:gd name="connsiteY0" fmla="*/ 1271235 h 3053695"/>
              <a:gd name="connsiteX1" fmla="*/ 737092 w 1090615"/>
              <a:gd name="connsiteY1" fmla="*/ 2285163 h 3053695"/>
              <a:gd name="connsiteX2" fmla="*/ 786720 w 1090615"/>
              <a:gd name="connsiteY2" fmla="*/ 3053695 h 3053695"/>
              <a:gd name="connsiteX3" fmla="*/ 1 w 1090615"/>
              <a:gd name="connsiteY3" fmla="*/ 2869906 h 3053695"/>
              <a:gd name="connsiteX4" fmla="*/ 0 w 1090615"/>
              <a:gd name="connsiteY4" fmla="*/ 1271235 h 3053695"/>
              <a:gd name="connsiteX0" fmla="*/ 0 w 1090615"/>
              <a:gd name="connsiteY0" fmla="*/ 1271235 h 3053695"/>
              <a:gd name="connsiteX1" fmla="*/ 1083583 w 1090615"/>
              <a:gd name="connsiteY1" fmla="*/ 1260274 h 3053695"/>
              <a:gd name="connsiteX2" fmla="*/ 347950 w 1090615"/>
              <a:gd name="connsiteY2" fmla="*/ 291 h 3053695"/>
              <a:gd name="connsiteX0" fmla="*/ 0 w 1095595"/>
              <a:gd name="connsiteY0" fmla="*/ 1489472 h 3271932"/>
              <a:gd name="connsiteX1" fmla="*/ 737092 w 1095595"/>
              <a:gd name="connsiteY1" fmla="*/ 2503400 h 3271932"/>
              <a:gd name="connsiteX2" fmla="*/ 786720 w 1095595"/>
              <a:gd name="connsiteY2" fmla="*/ 3271932 h 3271932"/>
              <a:gd name="connsiteX3" fmla="*/ 1 w 1095595"/>
              <a:gd name="connsiteY3" fmla="*/ 3088143 h 3271932"/>
              <a:gd name="connsiteX4" fmla="*/ 0 w 1095595"/>
              <a:gd name="connsiteY4" fmla="*/ 1489472 h 3271932"/>
              <a:gd name="connsiteX0" fmla="*/ 0 w 1095595"/>
              <a:gd name="connsiteY0" fmla="*/ 1489472 h 3271932"/>
              <a:gd name="connsiteX1" fmla="*/ 1083583 w 1095595"/>
              <a:gd name="connsiteY1" fmla="*/ 1478511 h 3271932"/>
              <a:gd name="connsiteX2" fmla="*/ 711675 w 1095595"/>
              <a:gd name="connsiteY2" fmla="*/ 243 h 3271932"/>
              <a:gd name="connsiteX0" fmla="*/ 0 w 1074437"/>
              <a:gd name="connsiteY0" fmla="*/ 1489449 h 3271909"/>
              <a:gd name="connsiteX1" fmla="*/ 737092 w 1074437"/>
              <a:gd name="connsiteY1" fmla="*/ 2503377 h 3271909"/>
              <a:gd name="connsiteX2" fmla="*/ 786720 w 1074437"/>
              <a:gd name="connsiteY2" fmla="*/ 3271909 h 3271909"/>
              <a:gd name="connsiteX3" fmla="*/ 1 w 1074437"/>
              <a:gd name="connsiteY3" fmla="*/ 3088120 h 3271909"/>
              <a:gd name="connsiteX4" fmla="*/ 0 w 1074437"/>
              <a:gd name="connsiteY4" fmla="*/ 1489449 h 3271909"/>
              <a:gd name="connsiteX0" fmla="*/ 0 w 1074437"/>
              <a:gd name="connsiteY0" fmla="*/ 1489449 h 3271909"/>
              <a:gd name="connsiteX1" fmla="*/ 1061896 w 1074437"/>
              <a:gd name="connsiteY1" fmla="*/ 1639069 h 3271909"/>
              <a:gd name="connsiteX2" fmla="*/ 711675 w 1074437"/>
              <a:gd name="connsiteY2" fmla="*/ 220 h 3271909"/>
              <a:gd name="connsiteX0" fmla="*/ 0 w 1075748"/>
              <a:gd name="connsiteY0" fmla="*/ 1399561 h 3182021"/>
              <a:gd name="connsiteX1" fmla="*/ 737092 w 1075748"/>
              <a:gd name="connsiteY1" fmla="*/ 2413489 h 3182021"/>
              <a:gd name="connsiteX2" fmla="*/ 786720 w 1075748"/>
              <a:gd name="connsiteY2" fmla="*/ 3182021 h 3182021"/>
              <a:gd name="connsiteX3" fmla="*/ 1 w 1075748"/>
              <a:gd name="connsiteY3" fmla="*/ 2998232 h 3182021"/>
              <a:gd name="connsiteX4" fmla="*/ 0 w 1075748"/>
              <a:gd name="connsiteY4" fmla="*/ 1399561 h 3182021"/>
              <a:gd name="connsiteX0" fmla="*/ 0 w 1075748"/>
              <a:gd name="connsiteY0" fmla="*/ 1399561 h 3182021"/>
              <a:gd name="connsiteX1" fmla="*/ 1061896 w 1075748"/>
              <a:gd name="connsiteY1" fmla="*/ 1549181 h 3182021"/>
              <a:gd name="connsiteX2" fmla="*/ 758268 w 1075748"/>
              <a:gd name="connsiteY2" fmla="*/ 233 h 3182021"/>
              <a:gd name="connsiteX0" fmla="*/ 0 w 1025076"/>
              <a:gd name="connsiteY0" fmla="*/ 1399471 h 3181931"/>
              <a:gd name="connsiteX1" fmla="*/ 737092 w 1025076"/>
              <a:gd name="connsiteY1" fmla="*/ 2413399 h 3181931"/>
              <a:gd name="connsiteX2" fmla="*/ 786720 w 1025076"/>
              <a:gd name="connsiteY2" fmla="*/ 3181931 h 3181931"/>
              <a:gd name="connsiteX3" fmla="*/ 1 w 1025076"/>
              <a:gd name="connsiteY3" fmla="*/ 2998142 h 3181931"/>
              <a:gd name="connsiteX4" fmla="*/ 0 w 1025076"/>
              <a:gd name="connsiteY4" fmla="*/ 1399471 h 3181931"/>
              <a:gd name="connsiteX0" fmla="*/ 0 w 1025076"/>
              <a:gd name="connsiteY0" fmla="*/ 1399471 h 3181931"/>
              <a:gd name="connsiteX1" fmla="*/ 1009376 w 1025076"/>
              <a:gd name="connsiteY1" fmla="*/ 2459872 h 3181931"/>
              <a:gd name="connsiteX2" fmla="*/ 758268 w 1025076"/>
              <a:gd name="connsiteY2" fmla="*/ 143 h 3181931"/>
              <a:gd name="connsiteX0" fmla="*/ 0 w 1051440"/>
              <a:gd name="connsiteY0" fmla="*/ 717516 h 2499976"/>
              <a:gd name="connsiteX1" fmla="*/ 737092 w 1051440"/>
              <a:gd name="connsiteY1" fmla="*/ 1731444 h 2499976"/>
              <a:gd name="connsiteX2" fmla="*/ 786720 w 1051440"/>
              <a:gd name="connsiteY2" fmla="*/ 2499976 h 2499976"/>
              <a:gd name="connsiteX3" fmla="*/ 1 w 1051440"/>
              <a:gd name="connsiteY3" fmla="*/ 2316187 h 2499976"/>
              <a:gd name="connsiteX4" fmla="*/ 0 w 1051440"/>
              <a:gd name="connsiteY4" fmla="*/ 717516 h 2499976"/>
              <a:gd name="connsiteX0" fmla="*/ 0 w 1051440"/>
              <a:gd name="connsiteY0" fmla="*/ 717516 h 2499976"/>
              <a:gd name="connsiteX1" fmla="*/ 1009376 w 1051440"/>
              <a:gd name="connsiteY1" fmla="*/ 1777917 h 2499976"/>
              <a:gd name="connsiteX2" fmla="*/ 1006818 w 1051440"/>
              <a:gd name="connsiteY2" fmla="*/ 201 h 2499976"/>
              <a:gd name="connsiteX0" fmla="*/ 0 w 1018133"/>
              <a:gd name="connsiteY0" fmla="*/ 253063 h 2035523"/>
              <a:gd name="connsiteX1" fmla="*/ 737092 w 1018133"/>
              <a:gd name="connsiteY1" fmla="*/ 1266991 h 2035523"/>
              <a:gd name="connsiteX2" fmla="*/ 786720 w 1018133"/>
              <a:gd name="connsiteY2" fmla="*/ 2035523 h 2035523"/>
              <a:gd name="connsiteX3" fmla="*/ 1 w 1018133"/>
              <a:gd name="connsiteY3" fmla="*/ 1851734 h 2035523"/>
              <a:gd name="connsiteX4" fmla="*/ 0 w 1018133"/>
              <a:gd name="connsiteY4" fmla="*/ 253063 h 2035523"/>
              <a:gd name="connsiteX0" fmla="*/ 0 w 1018133"/>
              <a:gd name="connsiteY0" fmla="*/ 253063 h 2035523"/>
              <a:gd name="connsiteX1" fmla="*/ 1009376 w 1018133"/>
              <a:gd name="connsiteY1" fmla="*/ 1313464 h 2035523"/>
              <a:gd name="connsiteX2" fmla="*/ 446452 w 1018133"/>
              <a:gd name="connsiteY2" fmla="*/ 278 h 2035523"/>
              <a:gd name="connsiteX0" fmla="*/ 0 w 1018132"/>
              <a:gd name="connsiteY0" fmla="*/ 253063 h 2035523"/>
              <a:gd name="connsiteX1" fmla="*/ 737092 w 1018132"/>
              <a:gd name="connsiteY1" fmla="*/ 1266991 h 2035523"/>
              <a:gd name="connsiteX2" fmla="*/ 786720 w 1018132"/>
              <a:gd name="connsiteY2" fmla="*/ 2035523 h 2035523"/>
              <a:gd name="connsiteX3" fmla="*/ 1 w 1018132"/>
              <a:gd name="connsiteY3" fmla="*/ 1851734 h 2035523"/>
              <a:gd name="connsiteX4" fmla="*/ 0 w 1018132"/>
              <a:gd name="connsiteY4" fmla="*/ 253063 h 2035523"/>
              <a:gd name="connsiteX0" fmla="*/ 0 w 1018132"/>
              <a:gd name="connsiteY0" fmla="*/ 253063 h 2035523"/>
              <a:gd name="connsiteX1" fmla="*/ 1009376 w 1018132"/>
              <a:gd name="connsiteY1" fmla="*/ 1313464 h 2035523"/>
              <a:gd name="connsiteX2" fmla="*/ 446452 w 1018132"/>
              <a:gd name="connsiteY2" fmla="*/ 277 h 2035523"/>
              <a:gd name="connsiteX0" fmla="*/ 0 w 791971"/>
              <a:gd name="connsiteY0" fmla="*/ 253003 h 2035463"/>
              <a:gd name="connsiteX1" fmla="*/ 737092 w 791971"/>
              <a:gd name="connsiteY1" fmla="*/ 1266931 h 2035463"/>
              <a:gd name="connsiteX2" fmla="*/ 786720 w 791971"/>
              <a:gd name="connsiteY2" fmla="*/ 2035463 h 2035463"/>
              <a:gd name="connsiteX3" fmla="*/ 1 w 791971"/>
              <a:gd name="connsiteY3" fmla="*/ 1851674 h 2035463"/>
              <a:gd name="connsiteX4" fmla="*/ 0 w 791971"/>
              <a:gd name="connsiteY4" fmla="*/ 253003 h 2035463"/>
              <a:gd name="connsiteX0" fmla="*/ 0 w 791971"/>
              <a:gd name="connsiteY0" fmla="*/ 253003 h 2035463"/>
              <a:gd name="connsiteX1" fmla="*/ 764217 w 791971"/>
              <a:gd name="connsiteY1" fmla="*/ 1650055 h 2035463"/>
              <a:gd name="connsiteX2" fmla="*/ 446452 w 791971"/>
              <a:gd name="connsiteY2" fmla="*/ 217 h 2035463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0 w 791971"/>
              <a:gd name="connsiteY0" fmla="*/ 134348 h 1916808"/>
              <a:gd name="connsiteX1" fmla="*/ 737092 w 791971"/>
              <a:gd name="connsiteY1" fmla="*/ 1148276 h 1916808"/>
              <a:gd name="connsiteX2" fmla="*/ 786720 w 791971"/>
              <a:gd name="connsiteY2" fmla="*/ 1916808 h 1916808"/>
              <a:gd name="connsiteX3" fmla="*/ 1 w 791971"/>
              <a:gd name="connsiteY3" fmla="*/ 1733019 h 1916808"/>
              <a:gd name="connsiteX4" fmla="*/ 0 w 791971"/>
              <a:gd name="connsiteY4" fmla="*/ 134348 h 1916808"/>
              <a:gd name="connsiteX0" fmla="*/ 0 w 791971"/>
              <a:gd name="connsiteY0" fmla="*/ 134348 h 1916808"/>
              <a:gd name="connsiteX1" fmla="*/ 764217 w 791971"/>
              <a:gd name="connsiteY1" fmla="*/ 1531400 h 1916808"/>
              <a:gd name="connsiteX2" fmla="*/ 174139 w 791971"/>
              <a:gd name="connsiteY2" fmla="*/ 198 h 1916808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4"/>
              <a:gd name="connsiteY0" fmla="*/ 134351 h 1916811"/>
              <a:gd name="connsiteX1" fmla="*/ 737092 w 882464"/>
              <a:gd name="connsiteY1" fmla="*/ 1148279 h 1916811"/>
              <a:gd name="connsiteX2" fmla="*/ 786720 w 882464"/>
              <a:gd name="connsiteY2" fmla="*/ 1916811 h 1916811"/>
              <a:gd name="connsiteX3" fmla="*/ 1 w 882464"/>
              <a:gd name="connsiteY3" fmla="*/ 1733022 h 1916811"/>
              <a:gd name="connsiteX4" fmla="*/ 0 w 882464"/>
              <a:gd name="connsiteY4" fmla="*/ 134351 h 1916811"/>
              <a:gd name="connsiteX0" fmla="*/ 0 w 882464"/>
              <a:gd name="connsiteY0" fmla="*/ 134351 h 1916811"/>
              <a:gd name="connsiteX1" fmla="*/ 882461 w 882464"/>
              <a:gd name="connsiteY1" fmla="*/ 1501931 h 1916811"/>
              <a:gd name="connsiteX2" fmla="*/ 174139 w 882464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8525"/>
              <a:gd name="connsiteY0" fmla="*/ 823581 h 2606041"/>
              <a:gd name="connsiteX1" fmla="*/ 737092 w 898525"/>
              <a:gd name="connsiteY1" fmla="*/ 1837509 h 2606041"/>
              <a:gd name="connsiteX2" fmla="*/ 786720 w 898525"/>
              <a:gd name="connsiteY2" fmla="*/ 2606041 h 2606041"/>
              <a:gd name="connsiteX3" fmla="*/ 1 w 898525"/>
              <a:gd name="connsiteY3" fmla="*/ 2422252 h 2606041"/>
              <a:gd name="connsiteX4" fmla="*/ 0 w 898525"/>
              <a:gd name="connsiteY4" fmla="*/ 823581 h 2606041"/>
              <a:gd name="connsiteX0" fmla="*/ 0 w 898525"/>
              <a:gd name="connsiteY0" fmla="*/ 823581 h 2606041"/>
              <a:gd name="connsiteX1" fmla="*/ 882461 w 898525"/>
              <a:gd name="connsiteY1" fmla="*/ 2191161 h 2606041"/>
              <a:gd name="connsiteX2" fmla="*/ 274699 w 898525"/>
              <a:gd name="connsiteY2" fmla="*/ 161 h 2606041"/>
              <a:gd name="connsiteX0" fmla="*/ 0 w 943448"/>
              <a:gd name="connsiteY0" fmla="*/ 823682 h 2606142"/>
              <a:gd name="connsiteX1" fmla="*/ 737092 w 943448"/>
              <a:gd name="connsiteY1" fmla="*/ 1837610 h 2606142"/>
              <a:gd name="connsiteX2" fmla="*/ 786720 w 943448"/>
              <a:gd name="connsiteY2" fmla="*/ 2606142 h 2606142"/>
              <a:gd name="connsiteX3" fmla="*/ 1 w 943448"/>
              <a:gd name="connsiteY3" fmla="*/ 2422353 h 2606142"/>
              <a:gd name="connsiteX4" fmla="*/ 0 w 943448"/>
              <a:gd name="connsiteY4" fmla="*/ 823682 h 2606142"/>
              <a:gd name="connsiteX0" fmla="*/ 0 w 943448"/>
              <a:gd name="connsiteY0" fmla="*/ 823682 h 2606142"/>
              <a:gd name="connsiteX1" fmla="*/ 928234 w 943448"/>
              <a:gd name="connsiteY1" fmla="*/ 1377879 h 2606142"/>
              <a:gd name="connsiteX2" fmla="*/ 274699 w 943448"/>
              <a:gd name="connsiteY2" fmla="*/ 262 h 2606142"/>
              <a:gd name="connsiteX0" fmla="*/ 0 w 943449"/>
              <a:gd name="connsiteY0" fmla="*/ 823682 h 2606142"/>
              <a:gd name="connsiteX1" fmla="*/ 737092 w 943449"/>
              <a:gd name="connsiteY1" fmla="*/ 1837610 h 2606142"/>
              <a:gd name="connsiteX2" fmla="*/ 786720 w 943449"/>
              <a:gd name="connsiteY2" fmla="*/ 2606142 h 2606142"/>
              <a:gd name="connsiteX3" fmla="*/ 1 w 943449"/>
              <a:gd name="connsiteY3" fmla="*/ 2422353 h 2606142"/>
              <a:gd name="connsiteX4" fmla="*/ 0 w 943449"/>
              <a:gd name="connsiteY4" fmla="*/ 823682 h 2606142"/>
              <a:gd name="connsiteX0" fmla="*/ 0 w 943449"/>
              <a:gd name="connsiteY0" fmla="*/ 823682 h 2606142"/>
              <a:gd name="connsiteX1" fmla="*/ 928234 w 943449"/>
              <a:gd name="connsiteY1" fmla="*/ 1377879 h 2606142"/>
              <a:gd name="connsiteX2" fmla="*/ 274699 w 943449"/>
              <a:gd name="connsiteY2" fmla="*/ 262 h 2606142"/>
              <a:gd name="connsiteX0" fmla="*/ 0 w 818128"/>
              <a:gd name="connsiteY0" fmla="*/ 823621 h 2606081"/>
              <a:gd name="connsiteX1" fmla="*/ 737092 w 818128"/>
              <a:gd name="connsiteY1" fmla="*/ 1837549 h 2606081"/>
              <a:gd name="connsiteX2" fmla="*/ 786720 w 818128"/>
              <a:gd name="connsiteY2" fmla="*/ 2606081 h 2606081"/>
              <a:gd name="connsiteX3" fmla="*/ 1 w 818128"/>
              <a:gd name="connsiteY3" fmla="*/ 2422292 h 2606081"/>
              <a:gd name="connsiteX4" fmla="*/ 0 w 818128"/>
              <a:gd name="connsiteY4" fmla="*/ 823621 h 2606081"/>
              <a:gd name="connsiteX0" fmla="*/ 0 w 818128"/>
              <a:gd name="connsiteY0" fmla="*/ 823621 h 2606081"/>
              <a:gd name="connsiteX1" fmla="*/ 800274 w 818128"/>
              <a:gd name="connsiteY1" fmla="*/ 1780610 h 2606081"/>
              <a:gd name="connsiteX2" fmla="*/ 274699 w 818128"/>
              <a:gd name="connsiteY2" fmla="*/ 201 h 2606081"/>
              <a:gd name="connsiteX0" fmla="*/ 165634 w 977085"/>
              <a:gd name="connsiteY0" fmla="*/ 1 h 1782461"/>
              <a:gd name="connsiteX1" fmla="*/ 902726 w 977085"/>
              <a:gd name="connsiteY1" fmla="*/ 1013929 h 1782461"/>
              <a:gd name="connsiteX2" fmla="*/ 952354 w 977085"/>
              <a:gd name="connsiteY2" fmla="*/ 1782461 h 1782461"/>
              <a:gd name="connsiteX3" fmla="*/ 165635 w 977085"/>
              <a:gd name="connsiteY3" fmla="*/ 1598672 h 1782461"/>
              <a:gd name="connsiteX4" fmla="*/ 165634 w 977085"/>
              <a:gd name="connsiteY4" fmla="*/ 1 h 1782461"/>
              <a:gd name="connsiteX0" fmla="*/ 165634 w 977085"/>
              <a:gd name="connsiteY0" fmla="*/ 1 h 1782461"/>
              <a:gd name="connsiteX1" fmla="*/ 965908 w 977085"/>
              <a:gd name="connsiteY1" fmla="*/ 956990 h 1782461"/>
              <a:gd name="connsiteX2" fmla="*/ 0 w 977085"/>
              <a:gd name="connsiteY2" fmla="*/ 149261 h 1782461"/>
              <a:gd name="connsiteX0" fmla="*/ 165634 w 965908"/>
              <a:gd name="connsiteY0" fmla="*/ -1 h 1782459"/>
              <a:gd name="connsiteX1" fmla="*/ 902726 w 965908"/>
              <a:gd name="connsiteY1" fmla="*/ 1013927 h 1782459"/>
              <a:gd name="connsiteX2" fmla="*/ 952354 w 965908"/>
              <a:gd name="connsiteY2" fmla="*/ 1782459 h 1782459"/>
              <a:gd name="connsiteX3" fmla="*/ 165635 w 965908"/>
              <a:gd name="connsiteY3" fmla="*/ 1598670 h 1782459"/>
              <a:gd name="connsiteX4" fmla="*/ 165634 w 965908"/>
              <a:gd name="connsiteY4" fmla="*/ -1 h 1782459"/>
              <a:gd name="connsiteX0" fmla="*/ 165634 w 965908"/>
              <a:gd name="connsiteY0" fmla="*/ -1 h 1782459"/>
              <a:gd name="connsiteX1" fmla="*/ 965908 w 965908"/>
              <a:gd name="connsiteY1" fmla="*/ 956988 h 1782459"/>
              <a:gd name="connsiteX2" fmla="*/ 0 w 965908"/>
              <a:gd name="connsiteY2" fmla="*/ 149259 h 1782459"/>
              <a:gd name="connsiteX0" fmla="*/ 165634 w 967735"/>
              <a:gd name="connsiteY0" fmla="*/ 1 h 1782461"/>
              <a:gd name="connsiteX1" fmla="*/ 902726 w 967735"/>
              <a:gd name="connsiteY1" fmla="*/ 1013929 h 1782461"/>
              <a:gd name="connsiteX2" fmla="*/ 952354 w 967735"/>
              <a:gd name="connsiteY2" fmla="*/ 1782461 h 1782461"/>
              <a:gd name="connsiteX3" fmla="*/ 165635 w 967735"/>
              <a:gd name="connsiteY3" fmla="*/ 1598672 h 1782461"/>
              <a:gd name="connsiteX4" fmla="*/ 165634 w 967735"/>
              <a:gd name="connsiteY4" fmla="*/ 1 h 1782461"/>
              <a:gd name="connsiteX0" fmla="*/ 165634 w 967735"/>
              <a:gd name="connsiteY0" fmla="*/ 1 h 1782461"/>
              <a:gd name="connsiteX1" fmla="*/ 965908 w 967735"/>
              <a:gd name="connsiteY1" fmla="*/ 956990 h 1782461"/>
              <a:gd name="connsiteX2" fmla="*/ 0 w 967735"/>
              <a:gd name="connsiteY2" fmla="*/ 149261 h 1782461"/>
              <a:gd name="connsiteX0" fmla="*/ 221788 w 1023889"/>
              <a:gd name="connsiteY0" fmla="*/ -1 h 1782459"/>
              <a:gd name="connsiteX1" fmla="*/ 958880 w 1023889"/>
              <a:gd name="connsiteY1" fmla="*/ 1013927 h 1782459"/>
              <a:gd name="connsiteX2" fmla="*/ 1008508 w 1023889"/>
              <a:gd name="connsiteY2" fmla="*/ 1782459 h 1782459"/>
              <a:gd name="connsiteX3" fmla="*/ 221789 w 1023889"/>
              <a:gd name="connsiteY3" fmla="*/ 1598670 h 1782459"/>
              <a:gd name="connsiteX4" fmla="*/ 221788 w 1023889"/>
              <a:gd name="connsiteY4" fmla="*/ -1 h 1782459"/>
              <a:gd name="connsiteX0" fmla="*/ 221788 w 1023889"/>
              <a:gd name="connsiteY0" fmla="*/ -1 h 1782459"/>
              <a:gd name="connsiteX1" fmla="*/ 1022062 w 1023889"/>
              <a:gd name="connsiteY1" fmla="*/ 956988 h 1782459"/>
              <a:gd name="connsiteX2" fmla="*/ 0 w 1023889"/>
              <a:gd name="connsiteY2" fmla="*/ 959995 h 1782459"/>
              <a:gd name="connsiteX0" fmla="*/ 194958 w 997059"/>
              <a:gd name="connsiteY0" fmla="*/ 1 h 1782461"/>
              <a:gd name="connsiteX1" fmla="*/ 932050 w 997059"/>
              <a:gd name="connsiteY1" fmla="*/ 1013929 h 1782461"/>
              <a:gd name="connsiteX2" fmla="*/ 981678 w 997059"/>
              <a:gd name="connsiteY2" fmla="*/ 1782461 h 1782461"/>
              <a:gd name="connsiteX3" fmla="*/ 194959 w 997059"/>
              <a:gd name="connsiteY3" fmla="*/ 1598672 h 1782461"/>
              <a:gd name="connsiteX4" fmla="*/ 194958 w 997059"/>
              <a:gd name="connsiteY4" fmla="*/ 1 h 1782461"/>
              <a:gd name="connsiteX0" fmla="*/ 194958 w 997059"/>
              <a:gd name="connsiteY0" fmla="*/ 1 h 1782461"/>
              <a:gd name="connsiteX1" fmla="*/ 995232 w 997059"/>
              <a:gd name="connsiteY1" fmla="*/ 956990 h 1782461"/>
              <a:gd name="connsiteX2" fmla="*/ 0 w 997059"/>
              <a:gd name="connsiteY2" fmla="*/ 441299 h 1782461"/>
              <a:gd name="connsiteX0" fmla="*/ 55263 w 857364"/>
              <a:gd name="connsiteY0" fmla="*/ -1 h 1782459"/>
              <a:gd name="connsiteX1" fmla="*/ 792355 w 857364"/>
              <a:gd name="connsiteY1" fmla="*/ 1013927 h 1782459"/>
              <a:gd name="connsiteX2" fmla="*/ 841983 w 857364"/>
              <a:gd name="connsiteY2" fmla="*/ 1782459 h 1782459"/>
              <a:gd name="connsiteX3" fmla="*/ 55264 w 857364"/>
              <a:gd name="connsiteY3" fmla="*/ 1598670 h 1782459"/>
              <a:gd name="connsiteX4" fmla="*/ 55263 w 857364"/>
              <a:gd name="connsiteY4" fmla="*/ -1 h 1782459"/>
              <a:gd name="connsiteX0" fmla="*/ 55263 w 857364"/>
              <a:gd name="connsiteY0" fmla="*/ -1 h 1782459"/>
              <a:gd name="connsiteX1" fmla="*/ 855537 w 857364"/>
              <a:gd name="connsiteY1" fmla="*/ 956988 h 1782459"/>
              <a:gd name="connsiteX2" fmla="*/ 0 w 857364"/>
              <a:gd name="connsiteY2" fmla="*/ 197426 h 1782459"/>
              <a:gd name="connsiteX0" fmla="*/ 0 w 802101"/>
              <a:gd name="connsiteY0" fmla="*/ 1 h 1782461"/>
              <a:gd name="connsiteX1" fmla="*/ 737092 w 802101"/>
              <a:gd name="connsiteY1" fmla="*/ 1013929 h 1782461"/>
              <a:gd name="connsiteX2" fmla="*/ 786720 w 802101"/>
              <a:gd name="connsiteY2" fmla="*/ 1782461 h 1782461"/>
              <a:gd name="connsiteX3" fmla="*/ 1 w 802101"/>
              <a:gd name="connsiteY3" fmla="*/ 1598672 h 1782461"/>
              <a:gd name="connsiteX4" fmla="*/ 0 w 802101"/>
              <a:gd name="connsiteY4" fmla="*/ 1 h 1782461"/>
              <a:gd name="connsiteX0" fmla="*/ 0 w 802101"/>
              <a:gd name="connsiteY0" fmla="*/ 1 h 1782461"/>
              <a:gd name="connsiteX1" fmla="*/ 800274 w 802101"/>
              <a:gd name="connsiteY1" fmla="*/ 956990 h 1782461"/>
              <a:gd name="connsiteX2" fmla="*/ 24074 w 802101"/>
              <a:gd name="connsiteY2" fmla="*/ 1534229 h 1782461"/>
              <a:gd name="connsiteX0" fmla="*/ 0 w 1420095"/>
              <a:gd name="connsiteY0" fmla="*/ -1 h 2262753"/>
              <a:gd name="connsiteX1" fmla="*/ 737092 w 1420095"/>
              <a:gd name="connsiteY1" fmla="*/ 1013927 h 2262753"/>
              <a:gd name="connsiteX2" fmla="*/ 786720 w 1420095"/>
              <a:gd name="connsiteY2" fmla="*/ 1782459 h 2262753"/>
              <a:gd name="connsiteX3" fmla="*/ 1 w 1420095"/>
              <a:gd name="connsiteY3" fmla="*/ 1598670 h 2262753"/>
              <a:gd name="connsiteX4" fmla="*/ 0 w 1420095"/>
              <a:gd name="connsiteY4" fmla="*/ -1 h 2262753"/>
              <a:gd name="connsiteX0" fmla="*/ 0 w 1420095"/>
              <a:gd name="connsiteY0" fmla="*/ -1 h 2262753"/>
              <a:gd name="connsiteX1" fmla="*/ 800274 w 1420095"/>
              <a:gd name="connsiteY1" fmla="*/ 956988 h 2262753"/>
              <a:gd name="connsiteX2" fmla="*/ 1419978 w 1420095"/>
              <a:gd name="connsiteY2" fmla="*/ 2262753 h 2262753"/>
              <a:gd name="connsiteX0" fmla="*/ 0 w 1420146"/>
              <a:gd name="connsiteY0" fmla="*/ 1 h 2262755"/>
              <a:gd name="connsiteX1" fmla="*/ 737092 w 1420146"/>
              <a:gd name="connsiteY1" fmla="*/ 1013929 h 2262755"/>
              <a:gd name="connsiteX2" fmla="*/ 786720 w 1420146"/>
              <a:gd name="connsiteY2" fmla="*/ 1782461 h 2262755"/>
              <a:gd name="connsiteX3" fmla="*/ 1 w 1420146"/>
              <a:gd name="connsiteY3" fmla="*/ 1598672 h 2262755"/>
              <a:gd name="connsiteX4" fmla="*/ 0 w 1420146"/>
              <a:gd name="connsiteY4" fmla="*/ 1 h 2262755"/>
              <a:gd name="connsiteX0" fmla="*/ 0 w 1420146"/>
              <a:gd name="connsiteY0" fmla="*/ 1 h 2262755"/>
              <a:gd name="connsiteX1" fmla="*/ 800274 w 1420146"/>
              <a:gd name="connsiteY1" fmla="*/ 956990 h 2262755"/>
              <a:gd name="connsiteX2" fmla="*/ 1419978 w 1420146"/>
              <a:gd name="connsiteY2" fmla="*/ 2262755 h 2262755"/>
              <a:gd name="connsiteX0" fmla="*/ 0 w 1420146"/>
              <a:gd name="connsiteY0" fmla="*/ -1 h 2262753"/>
              <a:gd name="connsiteX1" fmla="*/ 737092 w 1420146"/>
              <a:gd name="connsiteY1" fmla="*/ 1013927 h 2262753"/>
              <a:gd name="connsiteX2" fmla="*/ 786720 w 1420146"/>
              <a:gd name="connsiteY2" fmla="*/ 1782459 h 2262753"/>
              <a:gd name="connsiteX3" fmla="*/ 1 w 1420146"/>
              <a:gd name="connsiteY3" fmla="*/ 1598670 h 2262753"/>
              <a:gd name="connsiteX4" fmla="*/ 0 w 1420146"/>
              <a:gd name="connsiteY4" fmla="*/ -1 h 2262753"/>
              <a:gd name="connsiteX0" fmla="*/ 0 w 1420146"/>
              <a:gd name="connsiteY0" fmla="*/ -1 h 2262753"/>
              <a:gd name="connsiteX1" fmla="*/ 800274 w 1420146"/>
              <a:gd name="connsiteY1" fmla="*/ 956988 h 2262753"/>
              <a:gd name="connsiteX2" fmla="*/ 1419978 w 1420146"/>
              <a:gd name="connsiteY2" fmla="*/ 2262753 h 2262753"/>
              <a:gd name="connsiteX0" fmla="*/ 0 w 1946428"/>
              <a:gd name="connsiteY0" fmla="*/ 1 h 1782461"/>
              <a:gd name="connsiteX1" fmla="*/ 737092 w 1946428"/>
              <a:gd name="connsiteY1" fmla="*/ 1013929 h 1782461"/>
              <a:gd name="connsiteX2" fmla="*/ 786720 w 1946428"/>
              <a:gd name="connsiteY2" fmla="*/ 1782461 h 1782461"/>
              <a:gd name="connsiteX3" fmla="*/ 1 w 1946428"/>
              <a:gd name="connsiteY3" fmla="*/ 1598672 h 1782461"/>
              <a:gd name="connsiteX4" fmla="*/ 0 w 1946428"/>
              <a:gd name="connsiteY4" fmla="*/ 1 h 1782461"/>
              <a:gd name="connsiteX0" fmla="*/ 0 w 1946428"/>
              <a:gd name="connsiteY0" fmla="*/ 1 h 1782461"/>
              <a:gd name="connsiteX1" fmla="*/ 800274 w 1946428"/>
              <a:gd name="connsiteY1" fmla="*/ 956990 h 1782461"/>
              <a:gd name="connsiteX2" fmla="*/ 1946345 w 1946428"/>
              <a:gd name="connsiteY2" fmla="*/ 441914 h 1782461"/>
              <a:gd name="connsiteX0" fmla="*/ 0 w 1810865"/>
              <a:gd name="connsiteY0" fmla="*/ -1 h 1782459"/>
              <a:gd name="connsiteX1" fmla="*/ 737092 w 1810865"/>
              <a:gd name="connsiteY1" fmla="*/ 1013927 h 1782459"/>
              <a:gd name="connsiteX2" fmla="*/ 786720 w 1810865"/>
              <a:gd name="connsiteY2" fmla="*/ 1782459 h 1782459"/>
              <a:gd name="connsiteX3" fmla="*/ 1 w 1810865"/>
              <a:gd name="connsiteY3" fmla="*/ 1598670 h 1782459"/>
              <a:gd name="connsiteX4" fmla="*/ 0 w 1810865"/>
              <a:gd name="connsiteY4" fmla="*/ -1 h 1782459"/>
              <a:gd name="connsiteX0" fmla="*/ 0 w 1810865"/>
              <a:gd name="connsiteY0" fmla="*/ -1 h 1782459"/>
              <a:gd name="connsiteX1" fmla="*/ 800274 w 1810865"/>
              <a:gd name="connsiteY1" fmla="*/ 956988 h 1782459"/>
              <a:gd name="connsiteX2" fmla="*/ 1810770 w 1810865"/>
              <a:gd name="connsiteY2" fmla="*/ 560626 h 1782459"/>
              <a:gd name="connsiteX0" fmla="*/ 0 w 1624265"/>
              <a:gd name="connsiteY0" fmla="*/ 1 h 1782461"/>
              <a:gd name="connsiteX1" fmla="*/ 737092 w 1624265"/>
              <a:gd name="connsiteY1" fmla="*/ 1013929 h 1782461"/>
              <a:gd name="connsiteX2" fmla="*/ 786720 w 1624265"/>
              <a:gd name="connsiteY2" fmla="*/ 1782461 h 1782461"/>
              <a:gd name="connsiteX3" fmla="*/ 1 w 1624265"/>
              <a:gd name="connsiteY3" fmla="*/ 1598672 h 1782461"/>
              <a:gd name="connsiteX4" fmla="*/ 0 w 1624265"/>
              <a:gd name="connsiteY4" fmla="*/ 1 h 1782461"/>
              <a:gd name="connsiteX0" fmla="*/ 0 w 1624265"/>
              <a:gd name="connsiteY0" fmla="*/ 1 h 1782461"/>
              <a:gd name="connsiteX1" fmla="*/ 800274 w 1624265"/>
              <a:gd name="connsiteY1" fmla="*/ 956990 h 1782461"/>
              <a:gd name="connsiteX2" fmla="*/ 1624145 w 1624265"/>
              <a:gd name="connsiteY2" fmla="*/ 628376 h 1782461"/>
              <a:gd name="connsiteX0" fmla="*/ 0 w 1624302"/>
              <a:gd name="connsiteY0" fmla="*/ 43344 h 1825804"/>
              <a:gd name="connsiteX1" fmla="*/ 737092 w 1624302"/>
              <a:gd name="connsiteY1" fmla="*/ 1057272 h 1825804"/>
              <a:gd name="connsiteX2" fmla="*/ 786720 w 1624302"/>
              <a:gd name="connsiteY2" fmla="*/ 1825804 h 1825804"/>
              <a:gd name="connsiteX3" fmla="*/ 1 w 1624302"/>
              <a:gd name="connsiteY3" fmla="*/ 1642015 h 1825804"/>
              <a:gd name="connsiteX4" fmla="*/ 0 w 1624302"/>
              <a:gd name="connsiteY4" fmla="*/ 43344 h 1825804"/>
              <a:gd name="connsiteX0" fmla="*/ 0 w 1624302"/>
              <a:gd name="connsiteY0" fmla="*/ 43344 h 1825804"/>
              <a:gd name="connsiteX1" fmla="*/ 968208 w 1624302"/>
              <a:gd name="connsiteY1" fmla="*/ 151745 h 1825804"/>
              <a:gd name="connsiteX2" fmla="*/ 1624145 w 1624302"/>
              <a:gd name="connsiteY2" fmla="*/ 671719 h 1825804"/>
              <a:gd name="connsiteX0" fmla="*/ 0 w 1631323"/>
              <a:gd name="connsiteY0" fmla="*/ 1180611 h 2963071"/>
              <a:gd name="connsiteX1" fmla="*/ 737092 w 1631323"/>
              <a:gd name="connsiteY1" fmla="*/ 2194539 h 2963071"/>
              <a:gd name="connsiteX2" fmla="*/ 786720 w 1631323"/>
              <a:gd name="connsiteY2" fmla="*/ 2963071 h 2963071"/>
              <a:gd name="connsiteX3" fmla="*/ 1 w 1631323"/>
              <a:gd name="connsiteY3" fmla="*/ 2779282 h 2963071"/>
              <a:gd name="connsiteX4" fmla="*/ 0 w 1631323"/>
              <a:gd name="connsiteY4" fmla="*/ 1180611 h 2963071"/>
              <a:gd name="connsiteX0" fmla="*/ 0 w 1631323"/>
              <a:gd name="connsiteY0" fmla="*/ 1180611 h 2963071"/>
              <a:gd name="connsiteX1" fmla="*/ 968208 w 1631323"/>
              <a:gd name="connsiteY1" fmla="*/ 1289012 h 2963071"/>
              <a:gd name="connsiteX2" fmla="*/ 1631168 w 1631323"/>
              <a:gd name="connsiteY2" fmla="*/ 214 h 2963071"/>
              <a:gd name="connsiteX0" fmla="*/ 0 w 1631323"/>
              <a:gd name="connsiteY0" fmla="*/ 1180611 h 2963071"/>
              <a:gd name="connsiteX1" fmla="*/ 737092 w 1631323"/>
              <a:gd name="connsiteY1" fmla="*/ 2194539 h 2963071"/>
              <a:gd name="connsiteX2" fmla="*/ 786720 w 1631323"/>
              <a:gd name="connsiteY2" fmla="*/ 2963071 h 2963071"/>
              <a:gd name="connsiteX3" fmla="*/ 1 w 1631323"/>
              <a:gd name="connsiteY3" fmla="*/ 2779282 h 2963071"/>
              <a:gd name="connsiteX4" fmla="*/ 0 w 1631323"/>
              <a:gd name="connsiteY4" fmla="*/ 1180611 h 2963071"/>
              <a:gd name="connsiteX0" fmla="*/ 0 w 1631323"/>
              <a:gd name="connsiteY0" fmla="*/ 1180611 h 2963071"/>
              <a:gd name="connsiteX1" fmla="*/ 968208 w 1631323"/>
              <a:gd name="connsiteY1" fmla="*/ 1289012 h 2963071"/>
              <a:gd name="connsiteX2" fmla="*/ 1631168 w 1631323"/>
              <a:gd name="connsiteY2" fmla="*/ 214 h 2963071"/>
              <a:gd name="connsiteX0" fmla="*/ 0 w 1631319"/>
              <a:gd name="connsiteY0" fmla="*/ 1180657 h 2963117"/>
              <a:gd name="connsiteX1" fmla="*/ 737092 w 1631319"/>
              <a:gd name="connsiteY1" fmla="*/ 2194585 h 2963117"/>
              <a:gd name="connsiteX2" fmla="*/ 786720 w 1631319"/>
              <a:gd name="connsiteY2" fmla="*/ 2963117 h 2963117"/>
              <a:gd name="connsiteX3" fmla="*/ 1 w 1631319"/>
              <a:gd name="connsiteY3" fmla="*/ 2779328 h 2963117"/>
              <a:gd name="connsiteX4" fmla="*/ 0 w 1631319"/>
              <a:gd name="connsiteY4" fmla="*/ 1180657 h 2963117"/>
              <a:gd name="connsiteX0" fmla="*/ 0 w 1631319"/>
              <a:gd name="connsiteY0" fmla="*/ 1180657 h 2963117"/>
              <a:gd name="connsiteX1" fmla="*/ 968208 w 1631319"/>
              <a:gd name="connsiteY1" fmla="*/ 1289058 h 2963117"/>
              <a:gd name="connsiteX2" fmla="*/ 1631168 w 1631319"/>
              <a:gd name="connsiteY2" fmla="*/ 260 h 2963117"/>
              <a:gd name="connsiteX0" fmla="*/ 0 w 1631288"/>
              <a:gd name="connsiteY0" fmla="*/ 1180587 h 2963047"/>
              <a:gd name="connsiteX1" fmla="*/ 737092 w 1631288"/>
              <a:gd name="connsiteY1" fmla="*/ 2194515 h 2963047"/>
              <a:gd name="connsiteX2" fmla="*/ 786720 w 1631288"/>
              <a:gd name="connsiteY2" fmla="*/ 2963047 h 2963047"/>
              <a:gd name="connsiteX3" fmla="*/ 1 w 1631288"/>
              <a:gd name="connsiteY3" fmla="*/ 2779258 h 2963047"/>
              <a:gd name="connsiteX4" fmla="*/ 0 w 1631288"/>
              <a:gd name="connsiteY4" fmla="*/ 1180587 h 2963047"/>
              <a:gd name="connsiteX0" fmla="*/ 0 w 1631288"/>
              <a:gd name="connsiteY0" fmla="*/ 1180587 h 2963047"/>
              <a:gd name="connsiteX1" fmla="*/ 825446 w 1631288"/>
              <a:gd name="connsiteY1" fmla="*/ 1774144 h 2963047"/>
              <a:gd name="connsiteX2" fmla="*/ 1631168 w 1631288"/>
              <a:gd name="connsiteY2" fmla="*/ 190 h 2963047"/>
              <a:gd name="connsiteX0" fmla="*/ 0 w 850152"/>
              <a:gd name="connsiteY0" fmla="*/ 455103 h 2237563"/>
              <a:gd name="connsiteX1" fmla="*/ 737092 w 850152"/>
              <a:gd name="connsiteY1" fmla="*/ 1469031 h 2237563"/>
              <a:gd name="connsiteX2" fmla="*/ 786720 w 850152"/>
              <a:gd name="connsiteY2" fmla="*/ 2237563 h 2237563"/>
              <a:gd name="connsiteX3" fmla="*/ 1 w 850152"/>
              <a:gd name="connsiteY3" fmla="*/ 2053774 h 2237563"/>
              <a:gd name="connsiteX4" fmla="*/ 0 w 850152"/>
              <a:gd name="connsiteY4" fmla="*/ 455103 h 2237563"/>
              <a:gd name="connsiteX0" fmla="*/ 0 w 850152"/>
              <a:gd name="connsiteY0" fmla="*/ 455103 h 2237563"/>
              <a:gd name="connsiteX1" fmla="*/ 825446 w 850152"/>
              <a:gd name="connsiteY1" fmla="*/ 1048660 h 2237563"/>
              <a:gd name="connsiteX2" fmla="*/ 643958 w 850152"/>
              <a:gd name="connsiteY2" fmla="*/ 321 h 2237563"/>
              <a:gd name="connsiteX0" fmla="*/ 0 w 938373"/>
              <a:gd name="connsiteY0" fmla="*/ 455047 h 2237507"/>
              <a:gd name="connsiteX1" fmla="*/ 737092 w 938373"/>
              <a:gd name="connsiteY1" fmla="*/ 1468975 h 2237507"/>
              <a:gd name="connsiteX2" fmla="*/ 786720 w 938373"/>
              <a:gd name="connsiteY2" fmla="*/ 2237507 h 2237507"/>
              <a:gd name="connsiteX3" fmla="*/ 1 w 938373"/>
              <a:gd name="connsiteY3" fmla="*/ 2053718 h 2237507"/>
              <a:gd name="connsiteX4" fmla="*/ 0 w 938373"/>
              <a:gd name="connsiteY4" fmla="*/ 455047 h 2237507"/>
              <a:gd name="connsiteX0" fmla="*/ 0 w 938373"/>
              <a:gd name="connsiteY0" fmla="*/ 455047 h 2237507"/>
              <a:gd name="connsiteX1" fmla="*/ 918832 w 938373"/>
              <a:gd name="connsiteY1" fmla="*/ 1276337 h 2237507"/>
              <a:gd name="connsiteX2" fmla="*/ 643958 w 938373"/>
              <a:gd name="connsiteY2" fmla="*/ 265 h 2237507"/>
              <a:gd name="connsiteX0" fmla="*/ 0 w 919224"/>
              <a:gd name="connsiteY0" fmla="*/ 455213 h 2237673"/>
              <a:gd name="connsiteX1" fmla="*/ 737092 w 919224"/>
              <a:gd name="connsiteY1" fmla="*/ 1469141 h 2237673"/>
              <a:gd name="connsiteX2" fmla="*/ 786720 w 919224"/>
              <a:gd name="connsiteY2" fmla="*/ 2237673 h 2237673"/>
              <a:gd name="connsiteX3" fmla="*/ 1 w 919224"/>
              <a:gd name="connsiteY3" fmla="*/ 2053884 h 2237673"/>
              <a:gd name="connsiteX4" fmla="*/ 0 w 919224"/>
              <a:gd name="connsiteY4" fmla="*/ 455213 h 2237673"/>
              <a:gd name="connsiteX0" fmla="*/ 0 w 919224"/>
              <a:gd name="connsiteY0" fmla="*/ 455213 h 2237673"/>
              <a:gd name="connsiteX1" fmla="*/ 898763 w 919224"/>
              <a:gd name="connsiteY1" fmla="*/ 778238 h 2237673"/>
              <a:gd name="connsiteX2" fmla="*/ 643958 w 919224"/>
              <a:gd name="connsiteY2" fmla="*/ 431 h 2237673"/>
              <a:gd name="connsiteX0" fmla="*/ 0 w 911347"/>
              <a:gd name="connsiteY0" fmla="*/ 810756 h 2593216"/>
              <a:gd name="connsiteX1" fmla="*/ 737092 w 911347"/>
              <a:gd name="connsiteY1" fmla="*/ 1824684 h 2593216"/>
              <a:gd name="connsiteX2" fmla="*/ 786720 w 911347"/>
              <a:gd name="connsiteY2" fmla="*/ 2593216 h 2593216"/>
              <a:gd name="connsiteX3" fmla="*/ 1 w 911347"/>
              <a:gd name="connsiteY3" fmla="*/ 2409427 h 2593216"/>
              <a:gd name="connsiteX4" fmla="*/ 0 w 911347"/>
              <a:gd name="connsiteY4" fmla="*/ 810756 h 2593216"/>
              <a:gd name="connsiteX0" fmla="*/ 0 w 911347"/>
              <a:gd name="connsiteY0" fmla="*/ 810756 h 2593216"/>
              <a:gd name="connsiteX1" fmla="*/ 898763 w 911347"/>
              <a:gd name="connsiteY1" fmla="*/ 1133781 h 2593216"/>
              <a:gd name="connsiteX2" fmla="*/ 377502 w 911347"/>
              <a:gd name="connsiteY2" fmla="*/ 296 h 2593216"/>
              <a:gd name="connsiteX0" fmla="*/ 0 w 909675"/>
              <a:gd name="connsiteY0" fmla="*/ 856760 h 2639220"/>
              <a:gd name="connsiteX1" fmla="*/ 737092 w 909675"/>
              <a:gd name="connsiteY1" fmla="*/ 1870688 h 2639220"/>
              <a:gd name="connsiteX2" fmla="*/ 786720 w 909675"/>
              <a:gd name="connsiteY2" fmla="*/ 2639220 h 2639220"/>
              <a:gd name="connsiteX3" fmla="*/ 1 w 909675"/>
              <a:gd name="connsiteY3" fmla="*/ 2455431 h 2639220"/>
              <a:gd name="connsiteX4" fmla="*/ 0 w 909675"/>
              <a:gd name="connsiteY4" fmla="*/ 856760 h 2639220"/>
              <a:gd name="connsiteX0" fmla="*/ 0 w 909675"/>
              <a:gd name="connsiteY0" fmla="*/ 856760 h 2639220"/>
              <a:gd name="connsiteX1" fmla="*/ 898763 w 909675"/>
              <a:gd name="connsiteY1" fmla="*/ 1179785 h 2639220"/>
              <a:gd name="connsiteX2" fmla="*/ 271529 w 909675"/>
              <a:gd name="connsiteY2" fmla="*/ 284 h 2639220"/>
              <a:gd name="connsiteX0" fmla="*/ 105019 w 1011193"/>
              <a:gd name="connsiteY0" fmla="*/ -1 h 1782459"/>
              <a:gd name="connsiteX1" fmla="*/ 842111 w 1011193"/>
              <a:gd name="connsiteY1" fmla="*/ 1013927 h 1782459"/>
              <a:gd name="connsiteX2" fmla="*/ 891739 w 1011193"/>
              <a:gd name="connsiteY2" fmla="*/ 1782459 h 1782459"/>
              <a:gd name="connsiteX3" fmla="*/ 105020 w 1011193"/>
              <a:gd name="connsiteY3" fmla="*/ 1598670 h 1782459"/>
              <a:gd name="connsiteX4" fmla="*/ 105019 w 1011193"/>
              <a:gd name="connsiteY4" fmla="*/ -1 h 1782459"/>
              <a:gd name="connsiteX0" fmla="*/ 105019 w 1011193"/>
              <a:gd name="connsiteY0" fmla="*/ -1 h 1782459"/>
              <a:gd name="connsiteX1" fmla="*/ 1003782 w 1011193"/>
              <a:gd name="connsiteY1" fmla="*/ 323024 h 1782459"/>
              <a:gd name="connsiteX2" fmla="*/ 0 w 1011193"/>
              <a:gd name="connsiteY2" fmla="*/ 508665 h 1782459"/>
              <a:gd name="connsiteX0" fmla="*/ 105019 w 1011193"/>
              <a:gd name="connsiteY0" fmla="*/ 1 h 1782461"/>
              <a:gd name="connsiteX1" fmla="*/ 842111 w 1011193"/>
              <a:gd name="connsiteY1" fmla="*/ 1013929 h 1782461"/>
              <a:gd name="connsiteX2" fmla="*/ 891739 w 1011193"/>
              <a:gd name="connsiteY2" fmla="*/ 1782461 h 1782461"/>
              <a:gd name="connsiteX3" fmla="*/ 105020 w 1011193"/>
              <a:gd name="connsiteY3" fmla="*/ 1598672 h 1782461"/>
              <a:gd name="connsiteX4" fmla="*/ 105019 w 1011193"/>
              <a:gd name="connsiteY4" fmla="*/ 1 h 1782461"/>
              <a:gd name="connsiteX0" fmla="*/ 105019 w 1011193"/>
              <a:gd name="connsiteY0" fmla="*/ 1 h 1782461"/>
              <a:gd name="connsiteX1" fmla="*/ 1003782 w 1011193"/>
              <a:gd name="connsiteY1" fmla="*/ 323026 h 1782461"/>
              <a:gd name="connsiteX2" fmla="*/ 0 w 1011193"/>
              <a:gd name="connsiteY2" fmla="*/ 508667 h 1782461"/>
              <a:gd name="connsiteX0" fmla="*/ 105019 w 1007477"/>
              <a:gd name="connsiteY0" fmla="*/ -1 h 1782459"/>
              <a:gd name="connsiteX1" fmla="*/ 842111 w 1007477"/>
              <a:gd name="connsiteY1" fmla="*/ 1013927 h 1782459"/>
              <a:gd name="connsiteX2" fmla="*/ 891739 w 1007477"/>
              <a:gd name="connsiteY2" fmla="*/ 1782459 h 1782459"/>
              <a:gd name="connsiteX3" fmla="*/ 105020 w 1007477"/>
              <a:gd name="connsiteY3" fmla="*/ 1598670 h 1782459"/>
              <a:gd name="connsiteX4" fmla="*/ 105019 w 1007477"/>
              <a:gd name="connsiteY4" fmla="*/ -1 h 1782459"/>
              <a:gd name="connsiteX0" fmla="*/ 105019 w 1007477"/>
              <a:gd name="connsiteY0" fmla="*/ -1 h 1782459"/>
              <a:gd name="connsiteX1" fmla="*/ 1003782 w 1007477"/>
              <a:gd name="connsiteY1" fmla="*/ 323024 h 1782459"/>
              <a:gd name="connsiteX2" fmla="*/ 0 w 1007477"/>
              <a:gd name="connsiteY2" fmla="*/ 508665 h 1782459"/>
              <a:gd name="connsiteX0" fmla="*/ 105019 w 1087470"/>
              <a:gd name="connsiteY0" fmla="*/ 1 h 1782461"/>
              <a:gd name="connsiteX1" fmla="*/ 842111 w 1087470"/>
              <a:gd name="connsiteY1" fmla="*/ 1013929 h 1782461"/>
              <a:gd name="connsiteX2" fmla="*/ 891739 w 1087470"/>
              <a:gd name="connsiteY2" fmla="*/ 1782461 h 1782461"/>
              <a:gd name="connsiteX3" fmla="*/ 105020 w 1087470"/>
              <a:gd name="connsiteY3" fmla="*/ 1598672 h 1782461"/>
              <a:gd name="connsiteX4" fmla="*/ 105019 w 1087470"/>
              <a:gd name="connsiteY4" fmla="*/ 1 h 1782461"/>
              <a:gd name="connsiteX0" fmla="*/ 105019 w 1087470"/>
              <a:gd name="connsiteY0" fmla="*/ 1 h 1782461"/>
              <a:gd name="connsiteX1" fmla="*/ 1084023 w 1087470"/>
              <a:gd name="connsiteY1" fmla="*/ 477858 h 1782461"/>
              <a:gd name="connsiteX2" fmla="*/ 0 w 1087470"/>
              <a:gd name="connsiteY2" fmla="*/ 508667 h 1782461"/>
              <a:gd name="connsiteX0" fmla="*/ 0 w 983047"/>
              <a:gd name="connsiteY0" fmla="*/ -1 h 1782459"/>
              <a:gd name="connsiteX1" fmla="*/ 737092 w 983047"/>
              <a:gd name="connsiteY1" fmla="*/ 1013927 h 1782459"/>
              <a:gd name="connsiteX2" fmla="*/ 786720 w 983047"/>
              <a:gd name="connsiteY2" fmla="*/ 1782459 h 1782459"/>
              <a:gd name="connsiteX3" fmla="*/ 1 w 983047"/>
              <a:gd name="connsiteY3" fmla="*/ 1598670 h 1782459"/>
              <a:gd name="connsiteX4" fmla="*/ 0 w 983047"/>
              <a:gd name="connsiteY4" fmla="*/ -1 h 1782459"/>
              <a:gd name="connsiteX0" fmla="*/ 0 w 983047"/>
              <a:gd name="connsiteY0" fmla="*/ -1 h 1782459"/>
              <a:gd name="connsiteX1" fmla="*/ 979004 w 983047"/>
              <a:gd name="connsiteY1" fmla="*/ 477856 h 1782459"/>
              <a:gd name="connsiteX2" fmla="*/ 71514 w 983047"/>
              <a:gd name="connsiteY2" fmla="*/ 849295 h 1782459"/>
              <a:gd name="connsiteX0" fmla="*/ 105709 w 1088158"/>
              <a:gd name="connsiteY0" fmla="*/ 1 h 1782461"/>
              <a:gd name="connsiteX1" fmla="*/ 842801 w 1088158"/>
              <a:gd name="connsiteY1" fmla="*/ 1013929 h 1782461"/>
              <a:gd name="connsiteX2" fmla="*/ 892429 w 1088158"/>
              <a:gd name="connsiteY2" fmla="*/ 1782461 h 1782461"/>
              <a:gd name="connsiteX3" fmla="*/ 105710 w 1088158"/>
              <a:gd name="connsiteY3" fmla="*/ 1598672 h 1782461"/>
              <a:gd name="connsiteX4" fmla="*/ 105709 w 1088158"/>
              <a:gd name="connsiteY4" fmla="*/ 1 h 1782461"/>
              <a:gd name="connsiteX0" fmla="*/ 105709 w 1088158"/>
              <a:gd name="connsiteY0" fmla="*/ 1 h 1782461"/>
              <a:gd name="connsiteX1" fmla="*/ 1084713 w 1088158"/>
              <a:gd name="connsiteY1" fmla="*/ 477858 h 1782461"/>
              <a:gd name="connsiteX2" fmla="*/ 0 w 1088158"/>
              <a:gd name="connsiteY2" fmla="*/ 649955 h 1782461"/>
              <a:gd name="connsiteX0" fmla="*/ 105709 w 897680"/>
              <a:gd name="connsiteY0" fmla="*/ -1 h 1782459"/>
              <a:gd name="connsiteX1" fmla="*/ 842801 w 897680"/>
              <a:gd name="connsiteY1" fmla="*/ 1013927 h 1782459"/>
              <a:gd name="connsiteX2" fmla="*/ 892429 w 897680"/>
              <a:gd name="connsiteY2" fmla="*/ 1782459 h 1782459"/>
              <a:gd name="connsiteX3" fmla="*/ 105710 w 897680"/>
              <a:gd name="connsiteY3" fmla="*/ 1598670 h 1782459"/>
              <a:gd name="connsiteX4" fmla="*/ 105709 w 897680"/>
              <a:gd name="connsiteY4" fmla="*/ -1 h 1782459"/>
              <a:gd name="connsiteX0" fmla="*/ 105709 w 897680"/>
              <a:gd name="connsiteY0" fmla="*/ -1 h 1782459"/>
              <a:gd name="connsiteX1" fmla="*/ 652815 w 897680"/>
              <a:gd name="connsiteY1" fmla="*/ 1197427 h 1782459"/>
              <a:gd name="connsiteX2" fmla="*/ 0 w 897680"/>
              <a:gd name="connsiteY2" fmla="*/ 649953 h 1782459"/>
              <a:gd name="connsiteX0" fmla="*/ 479369 w 1271340"/>
              <a:gd name="connsiteY0" fmla="*/ 1 h 1782461"/>
              <a:gd name="connsiteX1" fmla="*/ 1216461 w 1271340"/>
              <a:gd name="connsiteY1" fmla="*/ 1013929 h 1782461"/>
              <a:gd name="connsiteX2" fmla="*/ 1266089 w 1271340"/>
              <a:gd name="connsiteY2" fmla="*/ 1782461 h 1782461"/>
              <a:gd name="connsiteX3" fmla="*/ 479370 w 1271340"/>
              <a:gd name="connsiteY3" fmla="*/ 1598672 h 1782461"/>
              <a:gd name="connsiteX4" fmla="*/ 479369 w 1271340"/>
              <a:gd name="connsiteY4" fmla="*/ 1 h 1782461"/>
              <a:gd name="connsiteX0" fmla="*/ 479369 w 1271340"/>
              <a:gd name="connsiteY0" fmla="*/ 1 h 1782461"/>
              <a:gd name="connsiteX1" fmla="*/ 1026475 w 1271340"/>
              <a:gd name="connsiteY1" fmla="*/ 1197429 h 1782461"/>
              <a:gd name="connsiteX2" fmla="*/ 0 w 1271340"/>
              <a:gd name="connsiteY2" fmla="*/ 1054045 h 1782461"/>
              <a:gd name="connsiteX0" fmla="*/ 479369 w 1271340"/>
              <a:gd name="connsiteY0" fmla="*/ -1 h 1782459"/>
              <a:gd name="connsiteX1" fmla="*/ 1216461 w 1271340"/>
              <a:gd name="connsiteY1" fmla="*/ 1013927 h 1782459"/>
              <a:gd name="connsiteX2" fmla="*/ 1266089 w 1271340"/>
              <a:gd name="connsiteY2" fmla="*/ 1782459 h 1782459"/>
              <a:gd name="connsiteX3" fmla="*/ 479370 w 1271340"/>
              <a:gd name="connsiteY3" fmla="*/ 1598670 h 1782459"/>
              <a:gd name="connsiteX4" fmla="*/ 479369 w 1271340"/>
              <a:gd name="connsiteY4" fmla="*/ -1 h 1782459"/>
              <a:gd name="connsiteX0" fmla="*/ 479369 w 1271340"/>
              <a:gd name="connsiteY0" fmla="*/ -1 h 1782459"/>
              <a:gd name="connsiteX1" fmla="*/ 969895 w 1271340"/>
              <a:gd name="connsiteY1" fmla="*/ 1357642 h 1782459"/>
              <a:gd name="connsiteX2" fmla="*/ 0 w 1271340"/>
              <a:gd name="connsiteY2" fmla="*/ 1054043 h 1782459"/>
              <a:gd name="connsiteX0" fmla="*/ 479369 w 1271340"/>
              <a:gd name="connsiteY0" fmla="*/ 1 h 1782461"/>
              <a:gd name="connsiteX1" fmla="*/ 1216461 w 1271340"/>
              <a:gd name="connsiteY1" fmla="*/ 1013929 h 1782461"/>
              <a:gd name="connsiteX2" fmla="*/ 1266089 w 1271340"/>
              <a:gd name="connsiteY2" fmla="*/ 1782461 h 1782461"/>
              <a:gd name="connsiteX3" fmla="*/ 479370 w 1271340"/>
              <a:gd name="connsiteY3" fmla="*/ 1598672 h 1782461"/>
              <a:gd name="connsiteX4" fmla="*/ 479369 w 1271340"/>
              <a:gd name="connsiteY4" fmla="*/ 1 h 1782461"/>
              <a:gd name="connsiteX0" fmla="*/ 479369 w 1271340"/>
              <a:gd name="connsiteY0" fmla="*/ 1 h 1782461"/>
              <a:gd name="connsiteX1" fmla="*/ 969895 w 1271340"/>
              <a:gd name="connsiteY1" fmla="*/ 1357644 h 1782461"/>
              <a:gd name="connsiteX2" fmla="*/ 0 w 1271340"/>
              <a:gd name="connsiteY2" fmla="*/ 1054045 h 1782461"/>
              <a:gd name="connsiteX0" fmla="*/ 479369 w 1381322"/>
              <a:gd name="connsiteY0" fmla="*/ -1 h 1782459"/>
              <a:gd name="connsiteX1" fmla="*/ 1216461 w 1381322"/>
              <a:gd name="connsiteY1" fmla="*/ 1013927 h 1782459"/>
              <a:gd name="connsiteX2" fmla="*/ 1266089 w 1381322"/>
              <a:gd name="connsiteY2" fmla="*/ 1782459 h 1782459"/>
              <a:gd name="connsiteX3" fmla="*/ 479370 w 1381322"/>
              <a:gd name="connsiteY3" fmla="*/ 1598670 h 1782459"/>
              <a:gd name="connsiteX4" fmla="*/ 479369 w 1381322"/>
              <a:gd name="connsiteY4" fmla="*/ -1 h 1782459"/>
              <a:gd name="connsiteX0" fmla="*/ 479369 w 1381322"/>
              <a:gd name="connsiteY0" fmla="*/ -1 h 1782459"/>
              <a:gd name="connsiteX1" fmla="*/ 1378556 w 1381322"/>
              <a:gd name="connsiteY1" fmla="*/ 973548 h 1782459"/>
              <a:gd name="connsiteX2" fmla="*/ 0 w 1381322"/>
              <a:gd name="connsiteY2" fmla="*/ 1054043 h 1782459"/>
              <a:gd name="connsiteX0" fmla="*/ 165062 w 1067755"/>
              <a:gd name="connsiteY0" fmla="*/ 1 h 1782461"/>
              <a:gd name="connsiteX1" fmla="*/ 902154 w 1067755"/>
              <a:gd name="connsiteY1" fmla="*/ 1013929 h 1782461"/>
              <a:gd name="connsiteX2" fmla="*/ 951782 w 1067755"/>
              <a:gd name="connsiteY2" fmla="*/ 1782461 h 1782461"/>
              <a:gd name="connsiteX3" fmla="*/ 165063 w 1067755"/>
              <a:gd name="connsiteY3" fmla="*/ 1598672 h 1782461"/>
              <a:gd name="connsiteX4" fmla="*/ 165062 w 1067755"/>
              <a:gd name="connsiteY4" fmla="*/ 1 h 1782461"/>
              <a:gd name="connsiteX0" fmla="*/ 165062 w 1067755"/>
              <a:gd name="connsiteY0" fmla="*/ 1 h 1782461"/>
              <a:gd name="connsiteX1" fmla="*/ 1064249 w 1067755"/>
              <a:gd name="connsiteY1" fmla="*/ 973550 h 1782461"/>
              <a:gd name="connsiteX2" fmla="*/ 0 w 1067755"/>
              <a:gd name="connsiteY2" fmla="*/ 456196 h 1782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67755" h="1782461" stroke="0" extrusionOk="0">
                <a:moveTo>
                  <a:pt x="165062" y="1"/>
                </a:moveTo>
                <a:cubicBezTo>
                  <a:pt x="490650" y="1"/>
                  <a:pt x="783064" y="402239"/>
                  <a:pt x="902154" y="1013929"/>
                </a:cubicBezTo>
                <a:cubicBezTo>
                  <a:pt x="949674" y="1258012"/>
                  <a:pt x="966718" y="1521945"/>
                  <a:pt x="951782" y="1782461"/>
                </a:cubicBezTo>
                <a:lnTo>
                  <a:pt x="165063" y="1598672"/>
                </a:lnTo>
                <a:cubicBezTo>
                  <a:pt x="165063" y="1065782"/>
                  <a:pt x="165062" y="532891"/>
                  <a:pt x="165062" y="1"/>
                </a:cubicBezTo>
                <a:close/>
              </a:path>
              <a:path w="1067755" h="1782461" fill="none">
                <a:moveTo>
                  <a:pt x="165062" y="1"/>
                </a:moveTo>
                <a:cubicBezTo>
                  <a:pt x="490650" y="1"/>
                  <a:pt x="893376" y="508797"/>
                  <a:pt x="1064249" y="973550"/>
                </a:cubicBezTo>
                <a:cubicBezTo>
                  <a:pt x="1138432" y="1167591"/>
                  <a:pt x="10749" y="434931"/>
                  <a:pt x="0" y="456196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92" name="Gruppe 91">
            <a:extLst>
              <a:ext uri="{FF2B5EF4-FFF2-40B4-BE49-F238E27FC236}">
                <a16:creationId xmlns:a16="http://schemas.microsoft.com/office/drawing/2014/main" id="{D36A548F-7E6B-41D3-9462-61CA525584C6}"/>
              </a:ext>
            </a:extLst>
          </p:cNvPr>
          <p:cNvGrpSpPr/>
          <p:nvPr/>
        </p:nvGrpSpPr>
        <p:grpSpPr>
          <a:xfrm rot="375545">
            <a:off x="7720360" y="2829174"/>
            <a:ext cx="593312" cy="887383"/>
            <a:chOff x="3591242" y="1406525"/>
            <a:chExt cx="618490" cy="945515"/>
          </a:xfrm>
        </p:grpSpPr>
        <p:sp>
          <p:nvSpPr>
            <p:cNvPr id="93" name="Ellipse 92">
              <a:extLst>
                <a:ext uri="{FF2B5EF4-FFF2-40B4-BE49-F238E27FC236}">
                  <a16:creationId xmlns:a16="http://schemas.microsoft.com/office/drawing/2014/main" id="{A463F710-0A2D-4B18-B6F0-8A8F2C4D4CBE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0">
              <p14:nvContentPartPr>
                <p14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3606705" y="1412595"/>
                  <a:ext cx="340920" cy="9312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2">
              <p14:nvContentPartPr>
                <p14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3606705" y="1804980"/>
                  <a:ext cx="156240" cy="45900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64" name="Tankeboble: sky 63">
            <a:extLst>
              <a:ext uri="{FF2B5EF4-FFF2-40B4-BE49-F238E27FC236}">
                <a16:creationId xmlns:a16="http://schemas.microsoft.com/office/drawing/2014/main" id="{3675C503-F73C-4343-AAD7-165A87559DE2}"/>
              </a:ext>
            </a:extLst>
          </p:cNvPr>
          <p:cNvSpPr/>
          <p:nvPr/>
        </p:nvSpPr>
        <p:spPr>
          <a:xfrm flipH="1">
            <a:off x="1902412" y="655486"/>
            <a:ext cx="1695309" cy="1500185"/>
          </a:xfrm>
          <a:prstGeom prst="cloudCallout">
            <a:avLst>
              <a:gd name="adj1" fmla="val -32197"/>
              <a:gd name="adj2" fmla="val 78331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67" name="Tankeboble: sky 66">
            <a:extLst>
              <a:ext uri="{FF2B5EF4-FFF2-40B4-BE49-F238E27FC236}">
                <a16:creationId xmlns:a16="http://schemas.microsoft.com/office/drawing/2014/main" id="{5AB824EC-55C0-4A6C-B0A2-5B1E16CCAFE3}"/>
              </a:ext>
            </a:extLst>
          </p:cNvPr>
          <p:cNvSpPr/>
          <p:nvPr/>
        </p:nvSpPr>
        <p:spPr>
          <a:xfrm>
            <a:off x="3997515" y="438779"/>
            <a:ext cx="3350860" cy="3245955"/>
          </a:xfrm>
          <a:prstGeom prst="cloudCallout">
            <a:avLst>
              <a:gd name="adj1" fmla="val 54970"/>
              <a:gd name="adj2" fmla="val 41716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6" name="Bue 84">
            <a:extLst>
              <a:ext uri="{FF2B5EF4-FFF2-40B4-BE49-F238E27FC236}">
                <a16:creationId xmlns:a16="http://schemas.microsoft.com/office/drawing/2014/main" id="{3B5A4C41-94FC-48E6-9957-5A0A0D7176CE}"/>
              </a:ext>
            </a:extLst>
          </p:cNvPr>
          <p:cNvSpPr/>
          <p:nvPr/>
        </p:nvSpPr>
        <p:spPr>
          <a:xfrm rot="17332545" flipH="1" flipV="1">
            <a:off x="7822655" y="2922360"/>
            <a:ext cx="596908" cy="1929532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967045"/>
              <a:gd name="connsiteY0" fmla="*/ 0 h 3227902"/>
              <a:gd name="connsiteX1" fmla="*/ 737092 w 967045"/>
              <a:gd name="connsiteY1" fmla="*/ 1013928 h 3227902"/>
              <a:gd name="connsiteX2" fmla="*/ 786720 w 967045"/>
              <a:gd name="connsiteY2" fmla="*/ 1782460 h 3227902"/>
              <a:gd name="connsiteX3" fmla="*/ 1 w 967045"/>
              <a:gd name="connsiteY3" fmla="*/ 1598671 h 3227902"/>
              <a:gd name="connsiteX4" fmla="*/ 0 w 967045"/>
              <a:gd name="connsiteY4" fmla="*/ 0 h 3227902"/>
              <a:gd name="connsiteX0" fmla="*/ 0 w 967045"/>
              <a:gd name="connsiteY0" fmla="*/ 0 h 3227902"/>
              <a:gd name="connsiteX1" fmla="*/ 966924 w 967045"/>
              <a:gd name="connsiteY1" fmla="*/ 686611 h 3227902"/>
              <a:gd name="connsiteX2" fmla="*/ 275367 w 967045"/>
              <a:gd name="connsiteY2" fmla="*/ 3227903 h 3227902"/>
              <a:gd name="connsiteX0" fmla="*/ 0 w 791971"/>
              <a:gd name="connsiteY0" fmla="*/ 0 h 3227904"/>
              <a:gd name="connsiteX1" fmla="*/ 737092 w 791971"/>
              <a:gd name="connsiteY1" fmla="*/ 1013928 h 3227904"/>
              <a:gd name="connsiteX2" fmla="*/ 786720 w 791971"/>
              <a:gd name="connsiteY2" fmla="*/ 1782460 h 3227904"/>
              <a:gd name="connsiteX3" fmla="*/ 1 w 791971"/>
              <a:gd name="connsiteY3" fmla="*/ 1598671 h 3227904"/>
              <a:gd name="connsiteX4" fmla="*/ 0 w 791971"/>
              <a:gd name="connsiteY4" fmla="*/ 0 h 3227904"/>
              <a:gd name="connsiteX0" fmla="*/ 0 w 791971"/>
              <a:gd name="connsiteY0" fmla="*/ 0 h 3227904"/>
              <a:gd name="connsiteX1" fmla="*/ 606114 w 791971"/>
              <a:gd name="connsiteY1" fmla="*/ 1711942 h 3227904"/>
              <a:gd name="connsiteX2" fmla="*/ 275367 w 791971"/>
              <a:gd name="connsiteY2" fmla="*/ 3227903 h 3227904"/>
              <a:gd name="connsiteX0" fmla="*/ 508693 w 1300664"/>
              <a:gd name="connsiteY0" fmla="*/ 0 h 2478252"/>
              <a:gd name="connsiteX1" fmla="*/ 1245785 w 1300664"/>
              <a:gd name="connsiteY1" fmla="*/ 1013928 h 2478252"/>
              <a:gd name="connsiteX2" fmla="*/ 1295413 w 1300664"/>
              <a:gd name="connsiteY2" fmla="*/ 1782460 h 2478252"/>
              <a:gd name="connsiteX3" fmla="*/ 508694 w 1300664"/>
              <a:gd name="connsiteY3" fmla="*/ 1598671 h 2478252"/>
              <a:gd name="connsiteX4" fmla="*/ 508693 w 1300664"/>
              <a:gd name="connsiteY4" fmla="*/ 0 h 2478252"/>
              <a:gd name="connsiteX0" fmla="*/ 508693 w 1300664"/>
              <a:gd name="connsiteY0" fmla="*/ 0 h 2478252"/>
              <a:gd name="connsiteX1" fmla="*/ 1114807 w 1300664"/>
              <a:gd name="connsiteY1" fmla="*/ 1711942 h 2478252"/>
              <a:gd name="connsiteX2" fmla="*/ 0 w 1300664"/>
              <a:gd name="connsiteY2" fmla="*/ 2478252 h 2478252"/>
              <a:gd name="connsiteX0" fmla="*/ 508693 w 1434341"/>
              <a:gd name="connsiteY0" fmla="*/ 0 h 2478252"/>
              <a:gd name="connsiteX1" fmla="*/ 1245785 w 1434341"/>
              <a:gd name="connsiteY1" fmla="*/ 1013928 h 2478252"/>
              <a:gd name="connsiteX2" fmla="*/ 1295413 w 1434341"/>
              <a:gd name="connsiteY2" fmla="*/ 1782460 h 2478252"/>
              <a:gd name="connsiteX3" fmla="*/ 508694 w 1434341"/>
              <a:gd name="connsiteY3" fmla="*/ 1598671 h 2478252"/>
              <a:gd name="connsiteX4" fmla="*/ 508693 w 1434341"/>
              <a:gd name="connsiteY4" fmla="*/ 0 h 2478252"/>
              <a:gd name="connsiteX0" fmla="*/ 508693 w 1434341"/>
              <a:gd name="connsiteY0" fmla="*/ 0 h 2478252"/>
              <a:gd name="connsiteX1" fmla="*/ 1434283 w 1434341"/>
              <a:gd name="connsiteY1" fmla="*/ 1082261 h 2478252"/>
              <a:gd name="connsiteX2" fmla="*/ 0 w 1434341"/>
              <a:gd name="connsiteY2" fmla="*/ 2478252 h 2478252"/>
              <a:gd name="connsiteX0" fmla="*/ 0 w 925738"/>
              <a:gd name="connsiteY0" fmla="*/ 0 h 2736332"/>
              <a:gd name="connsiteX1" fmla="*/ 737092 w 925738"/>
              <a:gd name="connsiteY1" fmla="*/ 1013928 h 2736332"/>
              <a:gd name="connsiteX2" fmla="*/ 786720 w 925738"/>
              <a:gd name="connsiteY2" fmla="*/ 1782460 h 2736332"/>
              <a:gd name="connsiteX3" fmla="*/ 1 w 925738"/>
              <a:gd name="connsiteY3" fmla="*/ 1598671 h 2736332"/>
              <a:gd name="connsiteX4" fmla="*/ 0 w 925738"/>
              <a:gd name="connsiteY4" fmla="*/ 0 h 2736332"/>
              <a:gd name="connsiteX0" fmla="*/ 0 w 925738"/>
              <a:gd name="connsiteY0" fmla="*/ 0 h 2736332"/>
              <a:gd name="connsiteX1" fmla="*/ 925590 w 925738"/>
              <a:gd name="connsiteY1" fmla="*/ 1082261 h 2736332"/>
              <a:gd name="connsiteX2" fmla="*/ 362400 w 925738"/>
              <a:gd name="connsiteY2" fmla="*/ 2736331 h 2736332"/>
              <a:gd name="connsiteX0" fmla="*/ 0 w 927122"/>
              <a:gd name="connsiteY0" fmla="*/ 0 h 1782460"/>
              <a:gd name="connsiteX1" fmla="*/ 737092 w 927122"/>
              <a:gd name="connsiteY1" fmla="*/ 1013928 h 1782460"/>
              <a:gd name="connsiteX2" fmla="*/ 786720 w 927122"/>
              <a:gd name="connsiteY2" fmla="*/ 1782460 h 1782460"/>
              <a:gd name="connsiteX3" fmla="*/ 1 w 927122"/>
              <a:gd name="connsiteY3" fmla="*/ 1598671 h 1782460"/>
              <a:gd name="connsiteX4" fmla="*/ 0 w 927122"/>
              <a:gd name="connsiteY4" fmla="*/ 0 h 1782460"/>
              <a:gd name="connsiteX0" fmla="*/ 0 w 927122"/>
              <a:gd name="connsiteY0" fmla="*/ 0 h 1782460"/>
              <a:gd name="connsiteX1" fmla="*/ 925590 w 927122"/>
              <a:gd name="connsiteY1" fmla="*/ 1082261 h 1782460"/>
              <a:gd name="connsiteX2" fmla="*/ 877756 w 927122"/>
              <a:gd name="connsiteY2" fmla="*/ 1747801 h 1782460"/>
              <a:gd name="connsiteX0" fmla="*/ 0 w 1042743"/>
              <a:gd name="connsiteY0" fmla="*/ 15283 h 1797743"/>
              <a:gd name="connsiteX1" fmla="*/ 737092 w 1042743"/>
              <a:gd name="connsiteY1" fmla="*/ 1029211 h 1797743"/>
              <a:gd name="connsiteX2" fmla="*/ 786720 w 1042743"/>
              <a:gd name="connsiteY2" fmla="*/ 1797743 h 1797743"/>
              <a:gd name="connsiteX3" fmla="*/ 1 w 1042743"/>
              <a:gd name="connsiteY3" fmla="*/ 1613954 h 1797743"/>
              <a:gd name="connsiteX4" fmla="*/ 0 w 1042743"/>
              <a:gd name="connsiteY4" fmla="*/ 15283 h 1797743"/>
              <a:gd name="connsiteX0" fmla="*/ 0 w 1042743"/>
              <a:gd name="connsiteY0" fmla="*/ 15283 h 1797743"/>
              <a:gd name="connsiteX1" fmla="*/ 1042250 w 1042743"/>
              <a:gd name="connsiteY1" fmla="*/ 191518 h 1797743"/>
              <a:gd name="connsiteX2" fmla="*/ 877756 w 1042743"/>
              <a:gd name="connsiteY2" fmla="*/ 1763084 h 1797743"/>
              <a:gd name="connsiteX0" fmla="*/ 0 w 1338415"/>
              <a:gd name="connsiteY0" fmla="*/ 15283 h 1797743"/>
              <a:gd name="connsiteX1" fmla="*/ 737092 w 1338415"/>
              <a:gd name="connsiteY1" fmla="*/ 1029211 h 1797743"/>
              <a:gd name="connsiteX2" fmla="*/ 786720 w 1338415"/>
              <a:gd name="connsiteY2" fmla="*/ 1797743 h 1797743"/>
              <a:gd name="connsiteX3" fmla="*/ 1 w 1338415"/>
              <a:gd name="connsiteY3" fmla="*/ 1613954 h 1797743"/>
              <a:gd name="connsiteX4" fmla="*/ 0 w 1338415"/>
              <a:gd name="connsiteY4" fmla="*/ 15283 h 1797743"/>
              <a:gd name="connsiteX0" fmla="*/ 0 w 1338415"/>
              <a:gd name="connsiteY0" fmla="*/ 15283 h 1797743"/>
              <a:gd name="connsiteX1" fmla="*/ 1042250 w 1338415"/>
              <a:gd name="connsiteY1" fmla="*/ 191518 h 1797743"/>
              <a:gd name="connsiteX2" fmla="*/ 1338130 w 1338415"/>
              <a:gd name="connsiteY2" fmla="*/ 1583422 h 1797743"/>
              <a:gd name="connsiteX0" fmla="*/ 0 w 1043837"/>
              <a:gd name="connsiteY0" fmla="*/ 15283 h 1797743"/>
              <a:gd name="connsiteX1" fmla="*/ 737092 w 1043837"/>
              <a:gd name="connsiteY1" fmla="*/ 1029211 h 1797743"/>
              <a:gd name="connsiteX2" fmla="*/ 786720 w 1043837"/>
              <a:gd name="connsiteY2" fmla="*/ 1797743 h 1797743"/>
              <a:gd name="connsiteX3" fmla="*/ 1 w 1043837"/>
              <a:gd name="connsiteY3" fmla="*/ 1613954 h 1797743"/>
              <a:gd name="connsiteX4" fmla="*/ 0 w 1043837"/>
              <a:gd name="connsiteY4" fmla="*/ 15283 h 1797743"/>
              <a:gd name="connsiteX0" fmla="*/ 0 w 1043837"/>
              <a:gd name="connsiteY0" fmla="*/ 15283 h 1797743"/>
              <a:gd name="connsiteX1" fmla="*/ 1042250 w 1043837"/>
              <a:gd name="connsiteY1" fmla="*/ 191518 h 1797743"/>
              <a:gd name="connsiteX2" fmla="*/ 996339 w 1043837"/>
              <a:gd name="connsiteY2" fmla="*/ 1401389 h 1797743"/>
              <a:gd name="connsiteX0" fmla="*/ 0 w 1072743"/>
              <a:gd name="connsiteY0" fmla="*/ 163397 h 1945857"/>
              <a:gd name="connsiteX1" fmla="*/ 737092 w 1072743"/>
              <a:gd name="connsiteY1" fmla="*/ 1177325 h 1945857"/>
              <a:gd name="connsiteX2" fmla="*/ 786720 w 1072743"/>
              <a:gd name="connsiteY2" fmla="*/ 1945857 h 1945857"/>
              <a:gd name="connsiteX3" fmla="*/ 1 w 1072743"/>
              <a:gd name="connsiteY3" fmla="*/ 1762068 h 1945857"/>
              <a:gd name="connsiteX4" fmla="*/ 0 w 1072743"/>
              <a:gd name="connsiteY4" fmla="*/ 163397 h 1945857"/>
              <a:gd name="connsiteX0" fmla="*/ 0 w 1072743"/>
              <a:gd name="connsiteY0" fmla="*/ 163397 h 1945857"/>
              <a:gd name="connsiteX1" fmla="*/ 1071719 w 1072743"/>
              <a:gd name="connsiteY1" fmla="*/ 106050 h 1945857"/>
              <a:gd name="connsiteX2" fmla="*/ 996339 w 1072743"/>
              <a:gd name="connsiteY2" fmla="*/ 1549503 h 1945857"/>
              <a:gd name="connsiteX0" fmla="*/ 0 w 1071947"/>
              <a:gd name="connsiteY0" fmla="*/ 163397 h 1945857"/>
              <a:gd name="connsiteX1" fmla="*/ 737092 w 1071947"/>
              <a:gd name="connsiteY1" fmla="*/ 1177325 h 1945857"/>
              <a:gd name="connsiteX2" fmla="*/ 786720 w 1071947"/>
              <a:gd name="connsiteY2" fmla="*/ 1945857 h 1945857"/>
              <a:gd name="connsiteX3" fmla="*/ 1 w 1071947"/>
              <a:gd name="connsiteY3" fmla="*/ 1762068 h 1945857"/>
              <a:gd name="connsiteX4" fmla="*/ 0 w 1071947"/>
              <a:gd name="connsiteY4" fmla="*/ 163397 h 1945857"/>
              <a:gd name="connsiteX0" fmla="*/ 0 w 1071947"/>
              <a:gd name="connsiteY0" fmla="*/ 163397 h 1945857"/>
              <a:gd name="connsiteX1" fmla="*/ 1071719 w 1071947"/>
              <a:gd name="connsiteY1" fmla="*/ 106050 h 1945857"/>
              <a:gd name="connsiteX2" fmla="*/ 708430 w 1071947"/>
              <a:gd name="connsiteY2" fmla="*/ 886189 h 1945857"/>
              <a:gd name="connsiteX0" fmla="*/ 0 w 1005464"/>
              <a:gd name="connsiteY0" fmla="*/ 579333 h 2361793"/>
              <a:gd name="connsiteX1" fmla="*/ 737092 w 1005464"/>
              <a:gd name="connsiteY1" fmla="*/ 1593261 h 2361793"/>
              <a:gd name="connsiteX2" fmla="*/ 786720 w 1005464"/>
              <a:gd name="connsiteY2" fmla="*/ 2361793 h 2361793"/>
              <a:gd name="connsiteX3" fmla="*/ 1 w 1005464"/>
              <a:gd name="connsiteY3" fmla="*/ 2178004 h 2361793"/>
              <a:gd name="connsiteX4" fmla="*/ 0 w 1005464"/>
              <a:gd name="connsiteY4" fmla="*/ 579333 h 2361793"/>
              <a:gd name="connsiteX0" fmla="*/ 0 w 1005464"/>
              <a:gd name="connsiteY0" fmla="*/ 579333 h 2361793"/>
              <a:gd name="connsiteX1" fmla="*/ 1005186 w 1005464"/>
              <a:gd name="connsiteY1" fmla="*/ 55510 h 2361793"/>
              <a:gd name="connsiteX2" fmla="*/ 708430 w 1005464"/>
              <a:gd name="connsiteY2" fmla="*/ 1302125 h 2361793"/>
              <a:gd name="connsiteX0" fmla="*/ 0 w 1005473"/>
              <a:gd name="connsiteY0" fmla="*/ 579333 h 2361793"/>
              <a:gd name="connsiteX1" fmla="*/ 737092 w 1005473"/>
              <a:gd name="connsiteY1" fmla="*/ 1593261 h 2361793"/>
              <a:gd name="connsiteX2" fmla="*/ 786720 w 1005473"/>
              <a:gd name="connsiteY2" fmla="*/ 2361793 h 2361793"/>
              <a:gd name="connsiteX3" fmla="*/ 1 w 1005473"/>
              <a:gd name="connsiteY3" fmla="*/ 2178004 h 2361793"/>
              <a:gd name="connsiteX4" fmla="*/ 0 w 1005473"/>
              <a:gd name="connsiteY4" fmla="*/ 579333 h 2361793"/>
              <a:gd name="connsiteX0" fmla="*/ 0 w 1005473"/>
              <a:gd name="connsiteY0" fmla="*/ 579333 h 2361793"/>
              <a:gd name="connsiteX1" fmla="*/ 1005186 w 1005473"/>
              <a:gd name="connsiteY1" fmla="*/ 55510 h 2361793"/>
              <a:gd name="connsiteX2" fmla="*/ 718741 w 1005473"/>
              <a:gd name="connsiteY2" fmla="*/ 1401096 h 2361793"/>
              <a:gd name="connsiteX0" fmla="*/ 0 w 1100234"/>
              <a:gd name="connsiteY0" fmla="*/ 761722 h 2544182"/>
              <a:gd name="connsiteX1" fmla="*/ 737092 w 1100234"/>
              <a:gd name="connsiteY1" fmla="*/ 1775650 h 2544182"/>
              <a:gd name="connsiteX2" fmla="*/ 786720 w 1100234"/>
              <a:gd name="connsiteY2" fmla="*/ 2544182 h 2544182"/>
              <a:gd name="connsiteX3" fmla="*/ 1 w 1100234"/>
              <a:gd name="connsiteY3" fmla="*/ 2360393 h 2544182"/>
              <a:gd name="connsiteX4" fmla="*/ 0 w 1100234"/>
              <a:gd name="connsiteY4" fmla="*/ 761722 h 2544182"/>
              <a:gd name="connsiteX0" fmla="*/ 0 w 1100234"/>
              <a:gd name="connsiteY0" fmla="*/ 761722 h 2544182"/>
              <a:gd name="connsiteX1" fmla="*/ 1100017 w 1100234"/>
              <a:gd name="connsiteY1" fmla="*/ 46400 h 2544182"/>
              <a:gd name="connsiteX2" fmla="*/ 718741 w 1100234"/>
              <a:gd name="connsiteY2" fmla="*/ 1583485 h 2544182"/>
              <a:gd name="connsiteX0" fmla="*/ 0 w 1298255"/>
              <a:gd name="connsiteY0" fmla="*/ 761722 h 2544182"/>
              <a:gd name="connsiteX1" fmla="*/ 737092 w 1298255"/>
              <a:gd name="connsiteY1" fmla="*/ 1775650 h 2544182"/>
              <a:gd name="connsiteX2" fmla="*/ 786720 w 1298255"/>
              <a:gd name="connsiteY2" fmla="*/ 2544182 h 2544182"/>
              <a:gd name="connsiteX3" fmla="*/ 1 w 1298255"/>
              <a:gd name="connsiteY3" fmla="*/ 2360393 h 2544182"/>
              <a:gd name="connsiteX4" fmla="*/ 0 w 1298255"/>
              <a:gd name="connsiteY4" fmla="*/ 761722 h 2544182"/>
              <a:gd name="connsiteX0" fmla="*/ 0 w 1298255"/>
              <a:gd name="connsiteY0" fmla="*/ 761722 h 2544182"/>
              <a:gd name="connsiteX1" fmla="*/ 1100017 w 1298255"/>
              <a:gd name="connsiteY1" fmla="*/ 46400 h 2544182"/>
              <a:gd name="connsiteX2" fmla="*/ 1297833 w 1298255"/>
              <a:gd name="connsiteY2" fmla="*/ 1265939 h 2544182"/>
              <a:gd name="connsiteX0" fmla="*/ 0 w 1297988"/>
              <a:gd name="connsiteY0" fmla="*/ 1144172 h 2926632"/>
              <a:gd name="connsiteX1" fmla="*/ 737092 w 1297988"/>
              <a:gd name="connsiteY1" fmla="*/ 2158100 h 2926632"/>
              <a:gd name="connsiteX2" fmla="*/ 786720 w 1297988"/>
              <a:gd name="connsiteY2" fmla="*/ 2926632 h 2926632"/>
              <a:gd name="connsiteX3" fmla="*/ 1 w 1297988"/>
              <a:gd name="connsiteY3" fmla="*/ 2742843 h 2926632"/>
              <a:gd name="connsiteX4" fmla="*/ 0 w 1297988"/>
              <a:gd name="connsiteY4" fmla="*/ 1144172 h 2926632"/>
              <a:gd name="connsiteX0" fmla="*/ 0 w 1297988"/>
              <a:gd name="connsiteY0" fmla="*/ 1144172 h 2926632"/>
              <a:gd name="connsiteX1" fmla="*/ 746487 w 1297988"/>
              <a:gd name="connsiteY1" fmla="*/ 34678 h 2926632"/>
              <a:gd name="connsiteX2" fmla="*/ 1297833 w 1297988"/>
              <a:gd name="connsiteY2" fmla="*/ 1648389 h 2926632"/>
              <a:gd name="connsiteX0" fmla="*/ 0 w 1589633"/>
              <a:gd name="connsiteY0" fmla="*/ 1144172 h 2926632"/>
              <a:gd name="connsiteX1" fmla="*/ 737092 w 1589633"/>
              <a:gd name="connsiteY1" fmla="*/ 2158100 h 2926632"/>
              <a:gd name="connsiteX2" fmla="*/ 786720 w 1589633"/>
              <a:gd name="connsiteY2" fmla="*/ 2926632 h 2926632"/>
              <a:gd name="connsiteX3" fmla="*/ 1 w 1589633"/>
              <a:gd name="connsiteY3" fmla="*/ 2742843 h 2926632"/>
              <a:gd name="connsiteX4" fmla="*/ 0 w 1589633"/>
              <a:gd name="connsiteY4" fmla="*/ 1144172 h 2926632"/>
              <a:gd name="connsiteX0" fmla="*/ 0 w 1589633"/>
              <a:gd name="connsiteY0" fmla="*/ 1144172 h 2926632"/>
              <a:gd name="connsiteX1" fmla="*/ 746487 w 1589633"/>
              <a:gd name="connsiteY1" fmla="*/ 34678 h 2926632"/>
              <a:gd name="connsiteX2" fmla="*/ 1589532 w 1589633"/>
              <a:gd name="connsiteY2" fmla="*/ 653379 h 2926632"/>
              <a:gd name="connsiteX0" fmla="*/ 0 w 1589637"/>
              <a:gd name="connsiteY0" fmla="*/ 1064451 h 2846911"/>
              <a:gd name="connsiteX1" fmla="*/ 737092 w 1589637"/>
              <a:gd name="connsiteY1" fmla="*/ 2078379 h 2846911"/>
              <a:gd name="connsiteX2" fmla="*/ 786720 w 1589637"/>
              <a:gd name="connsiteY2" fmla="*/ 2846911 h 2846911"/>
              <a:gd name="connsiteX3" fmla="*/ 1 w 1589637"/>
              <a:gd name="connsiteY3" fmla="*/ 2663122 h 2846911"/>
              <a:gd name="connsiteX4" fmla="*/ 0 w 1589637"/>
              <a:gd name="connsiteY4" fmla="*/ 1064451 h 2846911"/>
              <a:gd name="connsiteX0" fmla="*/ 0 w 1589637"/>
              <a:gd name="connsiteY0" fmla="*/ 1064451 h 2846911"/>
              <a:gd name="connsiteX1" fmla="*/ 764557 w 1589637"/>
              <a:gd name="connsiteY1" fmla="*/ 36594 h 2846911"/>
              <a:gd name="connsiteX2" fmla="*/ 1589532 w 1589637"/>
              <a:gd name="connsiteY2" fmla="*/ 573658 h 2846911"/>
              <a:gd name="connsiteX0" fmla="*/ 0 w 1589636"/>
              <a:gd name="connsiteY0" fmla="*/ 1027857 h 2810317"/>
              <a:gd name="connsiteX1" fmla="*/ 737092 w 1589636"/>
              <a:gd name="connsiteY1" fmla="*/ 2041785 h 2810317"/>
              <a:gd name="connsiteX2" fmla="*/ 786720 w 1589636"/>
              <a:gd name="connsiteY2" fmla="*/ 2810317 h 2810317"/>
              <a:gd name="connsiteX3" fmla="*/ 1 w 1589636"/>
              <a:gd name="connsiteY3" fmla="*/ 2626528 h 2810317"/>
              <a:gd name="connsiteX4" fmla="*/ 0 w 1589636"/>
              <a:gd name="connsiteY4" fmla="*/ 1027857 h 2810317"/>
              <a:gd name="connsiteX0" fmla="*/ 0 w 1589636"/>
              <a:gd name="connsiteY0" fmla="*/ 1027857 h 2810317"/>
              <a:gd name="connsiteX1" fmla="*/ 219383 w 1589636"/>
              <a:gd name="connsiteY1" fmla="*/ 720589 h 2810317"/>
              <a:gd name="connsiteX2" fmla="*/ 764557 w 1589636"/>
              <a:gd name="connsiteY2" fmla="*/ 0 h 2810317"/>
              <a:gd name="connsiteX3" fmla="*/ 1589532 w 1589636"/>
              <a:gd name="connsiteY3" fmla="*/ 537064 h 2810317"/>
              <a:gd name="connsiteX0" fmla="*/ 0 w 1534465"/>
              <a:gd name="connsiteY0" fmla="*/ 1571757 h 3354217"/>
              <a:gd name="connsiteX1" fmla="*/ 737092 w 1534465"/>
              <a:gd name="connsiteY1" fmla="*/ 2585685 h 3354217"/>
              <a:gd name="connsiteX2" fmla="*/ 786720 w 1534465"/>
              <a:gd name="connsiteY2" fmla="*/ 3354217 h 3354217"/>
              <a:gd name="connsiteX3" fmla="*/ 1 w 1534465"/>
              <a:gd name="connsiteY3" fmla="*/ 3170428 h 3354217"/>
              <a:gd name="connsiteX4" fmla="*/ 0 w 1534465"/>
              <a:gd name="connsiteY4" fmla="*/ 1571757 h 3354217"/>
              <a:gd name="connsiteX0" fmla="*/ 0 w 1534465"/>
              <a:gd name="connsiteY0" fmla="*/ 1571757 h 3354217"/>
              <a:gd name="connsiteX1" fmla="*/ 219383 w 1534465"/>
              <a:gd name="connsiteY1" fmla="*/ 1264489 h 3354217"/>
              <a:gd name="connsiteX2" fmla="*/ 764557 w 1534465"/>
              <a:gd name="connsiteY2" fmla="*/ 543900 h 3354217"/>
              <a:gd name="connsiteX3" fmla="*/ 1534354 w 1534465"/>
              <a:gd name="connsiteY3" fmla="*/ 458 h 3354217"/>
              <a:gd name="connsiteX0" fmla="*/ 0 w 1534463"/>
              <a:gd name="connsiteY0" fmla="*/ 1571714 h 3354174"/>
              <a:gd name="connsiteX1" fmla="*/ 737092 w 1534463"/>
              <a:gd name="connsiteY1" fmla="*/ 2585642 h 3354174"/>
              <a:gd name="connsiteX2" fmla="*/ 786720 w 1534463"/>
              <a:gd name="connsiteY2" fmla="*/ 3354174 h 3354174"/>
              <a:gd name="connsiteX3" fmla="*/ 1 w 1534463"/>
              <a:gd name="connsiteY3" fmla="*/ 3170385 h 3354174"/>
              <a:gd name="connsiteX4" fmla="*/ 0 w 1534463"/>
              <a:gd name="connsiteY4" fmla="*/ 1571714 h 3354174"/>
              <a:gd name="connsiteX0" fmla="*/ 0 w 1534463"/>
              <a:gd name="connsiteY0" fmla="*/ 1571714 h 3354174"/>
              <a:gd name="connsiteX1" fmla="*/ 219383 w 1534463"/>
              <a:gd name="connsiteY1" fmla="*/ 1264446 h 3354174"/>
              <a:gd name="connsiteX2" fmla="*/ 752731 w 1534463"/>
              <a:gd name="connsiteY2" fmla="*/ 623143 h 3354174"/>
              <a:gd name="connsiteX3" fmla="*/ 1534354 w 1534463"/>
              <a:gd name="connsiteY3" fmla="*/ 415 h 3354174"/>
              <a:gd name="connsiteX0" fmla="*/ 0 w 1534463"/>
              <a:gd name="connsiteY0" fmla="*/ 1571712 h 3354172"/>
              <a:gd name="connsiteX1" fmla="*/ 737092 w 1534463"/>
              <a:gd name="connsiteY1" fmla="*/ 2585640 h 3354172"/>
              <a:gd name="connsiteX2" fmla="*/ 786720 w 1534463"/>
              <a:gd name="connsiteY2" fmla="*/ 3354172 h 3354172"/>
              <a:gd name="connsiteX3" fmla="*/ 1 w 1534463"/>
              <a:gd name="connsiteY3" fmla="*/ 3170383 h 3354172"/>
              <a:gd name="connsiteX4" fmla="*/ 0 w 1534463"/>
              <a:gd name="connsiteY4" fmla="*/ 1571712 h 3354172"/>
              <a:gd name="connsiteX0" fmla="*/ 0 w 1534463"/>
              <a:gd name="connsiteY0" fmla="*/ 1571712 h 3354172"/>
              <a:gd name="connsiteX1" fmla="*/ 219383 w 1534463"/>
              <a:gd name="connsiteY1" fmla="*/ 1264444 h 3354172"/>
              <a:gd name="connsiteX2" fmla="*/ 752731 w 1534463"/>
              <a:gd name="connsiteY2" fmla="*/ 623141 h 3354172"/>
              <a:gd name="connsiteX3" fmla="*/ 1534354 w 1534463"/>
              <a:gd name="connsiteY3" fmla="*/ 413 h 3354172"/>
              <a:gd name="connsiteX0" fmla="*/ 0 w 1534498"/>
              <a:gd name="connsiteY0" fmla="*/ 1571993 h 3354453"/>
              <a:gd name="connsiteX1" fmla="*/ 737092 w 1534498"/>
              <a:gd name="connsiteY1" fmla="*/ 2585921 h 3354453"/>
              <a:gd name="connsiteX2" fmla="*/ 786720 w 1534498"/>
              <a:gd name="connsiteY2" fmla="*/ 3354453 h 3354453"/>
              <a:gd name="connsiteX3" fmla="*/ 1 w 1534498"/>
              <a:gd name="connsiteY3" fmla="*/ 3170664 h 3354453"/>
              <a:gd name="connsiteX4" fmla="*/ 0 w 1534498"/>
              <a:gd name="connsiteY4" fmla="*/ 1571993 h 3354453"/>
              <a:gd name="connsiteX0" fmla="*/ 0 w 1534498"/>
              <a:gd name="connsiteY0" fmla="*/ 1571993 h 3354453"/>
              <a:gd name="connsiteX1" fmla="*/ 219383 w 1534498"/>
              <a:gd name="connsiteY1" fmla="*/ 1264725 h 3354453"/>
              <a:gd name="connsiteX2" fmla="*/ 752731 w 1534498"/>
              <a:gd name="connsiteY2" fmla="*/ 623422 h 3354453"/>
              <a:gd name="connsiteX3" fmla="*/ 1534354 w 1534498"/>
              <a:gd name="connsiteY3" fmla="*/ 694 h 3354453"/>
              <a:gd name="connsiteX0" fmla="*/ 0 w 1375913"/>
              <a:gd name="connsiteY0" fmla="*/ 960730 h 2743190"/>
              <a:gd name="connsiteX1" fmla="*/ 737092 w 1375913"/>
              <a:gd name="connsiteY1" fmla="*/ 1974658 h 2743190"/>
              <a:gd name="connsiteX2" fmla="*/ 786720 w 1375913"/>
              <a:gd name="connsiteY2" fmla="*/ 2743190 h 2743190"/>
              <a:gd name="connsiteX3" fmla="*/ 1 w 1375913"/>
              <a:gd name="connsiteY3" fmla="*/ 2559401 h 2743190"/>
              <a:gd name="connsiteX4" fmla="*/ 0 w 1375913"/>
              <a:gd name="connsiteY4" fmla="*/ 960730 h 2743190"/>
              <a:gd name="connsiteX0" fmla="*/ 0 w 1375913"/>
              <a:gd name="connsiteY0" fmla="*/ 960730 h 2743190"/>
              <a:gd name="connsiteX1" fmla="*/ 219383 w 1375913"/>
              <a:gd name="connsiteY1" fmla="*/ 653462 h 2743190"/>
              <a:gd name="connsiteX2" fmla="*/ 752731 w 1375913"/>
              <a:gd name="connsiteY2" fmla="*/ 12159 h 2743190"/>
              <a:gd name="connsiteX3" fmla="*/ 1375716 w 1375913"/>
              <a:gd name="connsiteY3" fmla="*/ 1557571 h 2743190"/>
              <a:gd name="connsiteX0" fmla="*/ 0 w 1375913"/>
              <a:gd name="connsiteY0" fmla="*/ 960728 h 2743188"/>
              <a:gd name="connsiteX1" fmla="*/ 737092 w 1375913"/>
              <a:gd name="connsiteY1" fmla="*/ 1974656 h 2743188"/>
              <a:gd name="connsiteX2" fmla="*/ 786720 w 1375913"/>
              <a:gd name="connsiteY2" fmla="*/ 2743188 h 2743188"/>
              <a:gd name="connsiteX3" fmla="*/ 1 w 1375913"/>
              <a:gd name="connsiteY3" fmla="*/ 2559399 h 2743188"/>
              <a:gd name="connsiteX4" fmla="*/ 0 w 1375913"/>
              <a:gd name="connsiteY4" fmla="*/ 960728 h 2743188"/>
              <a:gd name="connsiteX0" fmla="*/ 0 w 1375913"/>
              <a:gd name="connsiteY0" fmla="*/ 960728 h 2743188"/>
              <a:gd name="connsiteX1" fmla="*/ 752731 w 1375913"/>
              <a:gd name="connsiteY1" fmla="*/ 12157 h 2743188"/>
              <a:gd name="connsiteX2" fmla="*/ 1375716 w 1375913"/>
              <a:gd name="connsiteY2" fmla="*/ 1557569 h 2743188"/>
              <a:gd name="connsiteX0" fmla="*/ 0 w 1375913"/>
              <a:gd name="connsiteY0" fmla="*/ 960728 h 2743188"/>
              <a:gd name="connsiteX1" fmla="*/ 737092 w 1375913"/>
              <a:gd name="connsiteY1" fmla="*/ 1974656 h 2743188"/>
              <a:gd name="connsiteX2" fmla="*/ 786720 w 1375913"/>
              <a:gd name="connsiteY2" fmla="*/ 2743188 h 2743188"/>
              <a:gd name="connsiteX3" fmla="*/ 1 w 1375913"/>
              <a:gd name="connsiteY3" fmla="*/ 2559399 h 2743188"/>
              <a:gd name="connsiteX4" fmla="*/ 0 w 1375913"/>
              <a:gd name="connsiteY4" fmla="*/ 960728 h 2743188"/>
              <a:gd name="connsiteX0" fmla="*/ 0 w 1375913"/>
              <a:gd name="connsiteY0" fmla="*/ 960728 h 2743188"/>
              <a:gd name="connsiteX1" fmla="*/ 752731 w 1375913"/>
              <a:gd name="connsiteY1" fmla="*/ 12157 h 2743188"/>
              <a:gd name="connsiteX2" fmla="*/ 1375716 w 1375913"/>
              <a:gd name="connsiteY2" fmla="*/ 1557569 h 2743188"/>
              <a:gd name="connsiteX0" fmla="*/ 0 w 1375909"/>
              <a:gd name="connsiteY0" fmla="*/ 948571 h 2731031"/>
              <a:gd name="connsiteX1" fmla="*/ 737092 w 1375909"/>
              <a:gd name="connsiteY1" fmla="*/ 1962499 h 2731031"/>
              <a:gd name="connsiteX2" fmla="*/ 786720 w 1375909"/>
              <a:gd name="connsiteY2" fmla="*/ 2731031 h 2731031"/>
              <a:gd name="connsiteX3" fmla="*/ 1 w 1375909"/>
              <a:gd name="connsiteY3" fmla="*/ 2547242 h 2731031"/>
              <a:gd name="connsiteX4" fmla="*/ 0 w 1375909"/>
              <a:gd name="connsiteY4" fmla="*/ 948571 h 2731031"/>
              <a:gd name="connsiteX0" fmla="*/ 0 w 1375909"/>
              <a:gd name="connsiteY0" fmla="*/ 948571 h 2731031"/>
              <a:gd name="connsiteX1" fmla="*/ 752731 w 1375909"/>
              <a:gd name="connsiteY1" fmla="*/ 0 h 2731031"/>
              <a:gd name="connsiteX2" fmla="*/ 1375716 w 1375909"/>
              <a:gd name="connsiteY2" fmla="*/ 1545412 h 2731031"/>
              <a:gd name="connsiteX0" fmla="*/ 0 w 2048021"/>
              <a:gd name="connsiteY0" fmla="*/ 1202328 h 2984788"/>
              <a:gd name="connsiteX1" fmla="*/ 737092 w 2048021"/>
              <a:gd name="connsiteY1" fmla="*/ 2216256 h 2984788"/>
              <a:gd name="connsiteX2" fmla="*/ 786720 w 2048021"/>
              <a:gd name="connsiteY2" fmla="*/ 2984788 h 2984788"/>
              <a:gd name="connsiteX3" fmla="*/ 1 w 2048021"/>
              <a:gd name="connsiteY3" fmla="*/ 2800999 h 2984788"/>
              <a:gd name="connsiteX4" fmla="*/ 0 w 2048021"/>
              <a:gd name="connsiteY4" fmla="*/ 1202328 h 2984788"/>
              <a:gd name="connsiteX0" fmla="*/ 0 w 2048021"/>
              <a:gd name="connsiteY0" fmla="*/ 1202328 h 2984788"/>
              <a:gd name="connsiteX1" fmla="*/ 752731 w 2048021"/>
              <a:gd name="connsiteY1" fmla="*/ 253757 h 2984788"/>
              <a:gd name="connsiteX2" fmla="*/ 2047944 w 2048021"/>
              <a:gd name="connsiteY2" fmla="*/ 654 h 2984788"/>
              <a:gd name="connsiteX0" fmla="*/ 0 w 2048037"/>
              <a:gd name="connsiteY0" fmla="*/ 1202076 h 2984536"/>
              <a:gd name="connsiteX1" fmla="*/ 737092 w 2048037"/>
              <a:gd name="connsiteY1" fmla="*/ 2216004 h 2984536"/>
              <a:gd name="connsiteX2" fmla="*/ 786720 w 2048037"/>
              <a:gd name="connsiteY2" fmla="*/ 2984536 h 2984536"/>
              <a:gd name="connsiteX3" fmla="*/ 1 w 2048037"/>
              <a:gd name="connsiteY3" fmla="*/ 2800747 h 2984536"/>
              <a:gd name="connsiteX4" fmla="*/ 0 w 2048037"/>
              <a:gd name="connsiteY4" fmla="*/ 1202076 h 2984536"/>
              <a:gd name="connsiteX0" fmla="*/ 0 w 2048037"/>
              <a:gd name="connsiteY0" fmla="*/ 1202076 h 2984536"/>
              <a:gd name="connsiteX1" fmla="*/ 944094 w 2048037"/>
              <a:gd name="connsiteY1" fmla="*/ 583175 h 2984536"/>
              <a:gd name="connsiteX2" fmla="*/ 2047944 w 2048037"/>
              <a:gd name="connsiteY2" fmla="*/ 402 h 2984536"/>
              <a:gd name="connsiteX0" fmla="*/ 0 w 2048053"/>
              <a:gd name="connsiteY0" fmla="*/ 1202483 h 2984943"/>
              <a:gd name="connsiteX1" fmla="*/ 737092 w 2048053"/>
              <a:gd name="connsiteY1" fmla="*/ 2216411 h 2984943"/>
              <a:gd name="connsiteX2" fmla="*/ 786720 w 2048053"/>
              <a:gd name="connsiteY2" fmla="*/ 2984943 h 2984943"/>
              <a:gd name="connsiteX3" fmla="*/ 1 w 2048053"/>
              <a:gd name="connsiteY3" fmla="*/ 2801154 h 2984943"/>
              <a:gd name="connsiteX4" fmla="*/ 0 w 2048053"/>
              <a:gd name="connsiteY4" fmla="*/ 1202483 h 2984943"/>
              <a:gd name="connsiteX0" fmla="*/ 0 w 2048053"/>
              <a:gd name="connsiteY0" fmla="*/ 1202483 h 2984943"/>
              <a:gd name="connsiteX1" fmla="*/ 944094 w 2048053"/>
              <a:gd name="connsiteY1" fmla="*/ 583582 h 2984943"/>
              <a:gd name="connsiteX2" fmla="*/ 2047944 w 2048053"/>
              <a:gd name="connsiteY2" fmla="*/ 809 h 2984943"/>
              <a:gd name="connsiteX0" fmla="*/ 0 w 2048060"/>
              <a:gd name="connsiteY0" fmla="*/ 1202314 h 2984774"/>
              <a:gd name="connsiteX1" fmla="*/ 737092 w 2048060"/>
              <a:gd name="connsiteY1" fmla="*/ 2216242 h 2984774"/>
              <a:gd name="connsiteX2" fmla="*/ 786720 w 2048060"/>
              <a:gd name="connsiteY2" fmla="*/ 2984774 h 2984774"/>
              <a:gd name="connsiteX3" fmla="*/ 1 w 2048060"/>
              <a:gd name="connsiteY3" fmla="*/ 2800985 h 2984774"/>
              <a:gd name="connsiteX4" fmla="*/ 0 w 2048060"/>
              <a:gd name="connsiteY4" fmla="*/ 1202314 h 2984774"/>
              <a:gd name="connsiteX0" fmla="*/ 0 w 2048060"/>
              <a:gd name="connsiteY0" fmla="*/ 1202314 h 2984774"/>
              <a:gd name="connsiteX1" fmla="*/ 997556 w 2048060"/>
              <a:gd name="connsiteY1" fmla="*/ 695327 h 2984774"/>
              <a:gd name="connsiteX2" fmla="*/ 2047944 w 2048060"/>
              <a:gd name="connsiteY2" fmla="*/ 640 h 2984774"/>
              <a:gd name="connsiteX0" fmla="*/ 0 w 1998898"/>
              <a:gd name="connsiteY0" fmla="*/ 1361338 h 3143798"/>
              <a:gd name="connsiteX1" fmla="*/ 737092 w 1998898"/>
              <a:gd name="connsiteY1" fmla="*/ 2375266 h 3143798"/>
              <a:gd name="connsiteX2" fmla="*/ 786720 w 1998898"/>
              <a:gd name="connsiteY2" fmla="*/ 3143798 h 3143798"/>
              <a:gd name="connsiteX3" fmla="*/ 1 w 1998898"/>
              <a:gd name="connsiteY3" fmla="*/ 2960009 h 3143798"/>
              <a:gd name="connsiteX4" fmla="*/ 0 w 1998898"/>
              <a:gd name="connsiteY4" fmla="*/ 1361338 h 3143798"/>
              <a:gd name="connsiteX0" fmla="*/ 0 w 1998898"/>
              <a:gd name="connsiteY0" fmla="*/ 1361338 h 3143798"/>
              <a:gd name="connsiteX1" fmla="*/ 997556 w 1998898"/>
              <a:gd name="connsiteY1" fmla="*/ 854351 h 3143798"/>
              <a:gd name="connsiteX2" fmla="*/ 1998773 w 1998898"/>
              <a:gd name="connsiteY2" fmla="*/ 492 h 3143798"/>
              <a:gd name="connsiteX0" fmla="*/ 0 w 2244637"/>
              <a:gd name="connsiteY0" fmla="*/ 634203 h 2416663"/>
              <a:gd name="connsiteX1" fmla="*/ 737092 w 2244637"/>
              <a:gd name="connsiteY1" fmla="*/ 1648131 h 2416663"/>
              <a:gd name="connsiteX2" fmla="*/ 786720 w 2244637"/>
              <a:gd name="connsiteY2" fmla="*/ 2416663 h 2416663"/>
              <a:gd name="connsiteX3" fmla="*/ 1 w 2244637"/>
              <a:gd name="connsiteY3" fmla="*/ 2232874 h 2416663"/>
              <a:gd name="connsiteX4" fmla="*/ 0 w 2244637"/>
              <a:gd name="connsiteY4" fmla="*/ 634203 h 2416663"/>
              <a:gd name="connsiteX0" fmla="*/ 0 w 2244637"/>
              <a:gd name="connsiteY0" fmla="*/ 634203 h 2416663"/>
              <a:gd name="connsiteX1" fmla="*/ 997556 w 2244637"/>
              <a:gd name="connsiteY1" fmla="*/ 127216 h 2416663"/>
              <a:gd name="connsiteX2" fmla="*/ 2244545 w 2244637"/>
              <a:gd name="connsiteY2" fmla="*/ 39694 h 2416663"/>
              <a:gd name="connsiteX0" fmla="*/ 0 w 1945723"/>
              <a:gd name="connsiteY0" fmla="*/ 538549 h 2321009"/>
              <a:gd name="connsiteX1" fmla="*/ 737092 w 1945723"/>
              <a:gd name="connsiteY1" fmla="*/ 1552477 h 2321009"/>
              <a:gd name="connsiteX2" fmla="*/ 786720 w 1945723"/>
              <a:gd name="connsiteY2" fmla="*/ 2321009 h 2321009"/>
              <a:gd name="connsiteX3" fmla="*/ 1 w 1945723"/>
              <a:gd name="connsiteY3" fmla="*/ 2137220 h 2321009"/>
              <a:gd name="connsiteX4" fmla="*/ 0 w 1945723"/>
              <a:gd name="connsiteY4" fmla="*/ 538549 h 2321009"/>
              <a:gd name="connsiteX0" fmla="*/ 0 w 1945723"/>
              <a:gd name="connsiteY0" fmla="*/ 538549 h 2321009"/>
              <a:gd name="connsiteX1" fmla="*/ 997556 w 1945723"/>
              <a:gd name="connsiteY1" fmla="*/ 31562 h 2321009"/>
              <a:gd name="connsiteX2" fmla="*/ 1945587 w 1945723"/>
              <a:gd name="connsiteY2" fmla="*/ 677774 h 2321009"/>
              <a:gd name="connsiteX0" fmla="*/ 0 w 1945723"/>
              <a:gd name="connsiteY0" fmla="*/ 538549 h 2321009"/>
              <a:gd name="connsiteX1" fmla="*/ 737092 w 1945723"/>
              <a:gd name="connsiteY1" fmla="*/ 1552477 h 2321009"/>
              <a:gd name="connsiteX2" fmla="*/ 786720 w 1945723"/>
              <a:gd name="connsiteY2" fmla="*/ 2321009 h 2321009"/>
              <a:gd name="connsiteX3" fmla="*/ 1 w 1945723"/>
              <a:gd name="connsiteY3" fmla="*/ 2137220 h 2321009"/>
              <a:gd name="connsiteX4" fmla="*/ 0 w 1945723"/>
              <a:gd name="connsiteY4" fmla="*/ 538549 h 2321009"/>
              <a:gd name="connsiteX0" fmla="*/ 0 w 1945723"/>
              <a:gd name="connsiteY0" fmla="*/ 538549 h 2321009"/>
              <a:gd name="connsiteX1" fmla="*/ 997556 w 1945723"/>
              <a:gd name="connsiteY1" fmla="*/ 31562 h 2321009"/>
              <a:gd name="connsiteX2" fmla="*/ 1945587 w 1945723"/>
              <a:gd name="connsiteY2" fmla="*/ 677774 h 2321009"/>
              <a:gd name="connsiteX0" fmla="*/ 0 w 1809418"/>
              <a:gd name="connsiteY0" fmla="*/ 1344403 h 3126863"/>
              <a:gd name="connsiteX1" fmla="*/ 737092 w 1809418"/>
              <a:gd name="connsiteY1" fmla="*/ 2358331 h 3126863"/>
              <a:gd name="connsiteX2" fmla="*/ 786720 w 1809418"/>
              <a:gd name="connsiteY2" fmla="*/ 3126863 h 3126863"/>
              <a:gd name="connsiteX3" fmla="*/ 1 w 1809418"/>
              <a:gd name="connsiteY3" fmla="*/ 2943074 h 3126863"/>
              <a:gd name="connsiteX4" fmla="*/ 0 w 1809418"/>
              <a:gd name="connsiteY4" fmla="*/ 1344403 h 3126863"/>
              <a:gd name="connsiteX0" fmla="*/ 0 w 1809418"/>
              <a:gd name="connsiteY0" fmla="*/ 1344403 h 3126863"/>
              <a:gd name="connsiteX1" fmla="*/ 997556 w 1809418"/>
              <a:gd name="connsiteY1" fmla="*/ 837416 h 3126863"/>
              <a:gd name="connsiteX2" fmla="*/ 1809245 w 1809418"/>
              <a:gd name="connsiteY2" fmla="*/ 504 h 3126863"/>
              <a:gd name="connsiteX0" fmla="*/ 0 w 1307323"/>
              <a:gd name="connsiteY0" fmla="*/ 1901130 h 3683590"/>
              <a:gd name="connsiteX1" fmla="*/ 737092 w 1307323"/>
              <a:gd name="connsiteY1" fmla="*/ 2915058 h 3683590"/>
              <a:gd name="connsiteX2" fmla="*/ 786720 w 1307323"/>
              <a:gd name="connsiteY2" fmla="*/ 3683590 h 3683590"/>
              <a:gd name="connsiteX3" fmla="*/ 1 w 1307323"/>
              <a:gd name="connsiteY3" fmla="*/ 3499801 h 3683590"/>
              <a:gd name="connsiteX4" fmla="*/ 0 w 1307323"/>
              <a:gd name="connsiteY4" fmla="*/ 1901130 h 3683590"/>
              <a:gd name="connsiteX0" fmla="*/ 0 w 1307323"/>
              <a:gd name="connsiteY0" fmla="*/ 1901130 h 3683590"/>
              <a:gd name="connsiteX1" fmla="*/ 997556 w 1307323"/>
              <a:gd name="connsiteY1" fmla="*/ 1394143 h 3683590"/>
              <a:gd name="connsiteX2" fmla="*/ 1303123 w 1307323"/>
              <a:gd name="connsiteY2" fmla="*/ 276 h 3683590"/>
              <a:gd name="connsiteX0" fmla="*/ 0 w 2141589"/>
              <a:gd name="connsiteY0" fmla="*/ 632560 h 2415020"/>
              <a:gd name="connsiteX1" fmla="*/ 737092 w 2141589"/>
              <a:gd name="connsiteY1" fmla="*/ 1646488 h 2415020"/>
              <a:gd name="connsiteX2" fmla="*/ 786720 w 2141589"/>
              <a:gd name="connsiteY2" fmla="*/ 2415020 h 2415020"/>
              <a:gd name="connsiteX3" fmla="*/ 1 w 2141589"/>
              <a:gd name="connsiteY3" fmla="*/ 2231231 h 2415020"/>
              <a:gd name="connsiteX4" fmla="*/ 0 w 2141589"/>
              <a:gd name="connsiteY4" fmla="*/ 632560 h 2415020"/>
              <a:gd name="connsiteX0" fmla="*/ 0 w 2141589"/>
              <a:gd name="connsiteY0" fmla="*/ 632560 h 2415020"/>
              <a:gd name="connsiteX1" fmla="*/ 997556 w 2141589"/>
              <a:gd name="connsiteY1" fmla="*/ 125573 h 2415020"/>
              <a:gd name="connsiteX2" fmla="*/ 2141485 w 2141589"/>
              <a:gd name="connsiteY2" fmla="*/ 41429 h 2415020"/>
              <a:gd name="connsiteX0" fmla="*/ 0 w 1239203"/>
              <a:gd name="connsiteY0" fmla="*/ 525751 h 2308211"/>
              <a:gd name="connsiteX1" fmla="*/ 737092 w 1239203"/>
              <a:gd name="connsiteY1" fmla="*/ 1539679 h 2308211"/>
              <a:gd name="connsiteX2" fmla="*/ 786720 w 1239203"/>
              <a:gd name="connsiteY2" fmla="*/ 2308211 h 2308211"/>
              <a:gd name="connsiteX3" fmla="*/ 1 w 1239203"/>
              <a:gd name="connsiteY3" fmla="*/ 2124422 h 2308211"/>
              <a:gd name="connsiteX4" fmla="*/ 0 w 1239203"/>
              <a:gd name="connsiteY4" fmla="*/ 525751 h 2308211"/>
              <a:gd name="connsiteX0" fmla="*/ 0 w 1239203"/>
              <a:gd name="connsiteY0" fmla="*/ 525751 h 2308211"/>
              <a:gd name="connsiteX1" fmla="*/ 997556 w 1239203"/>
              <a:gd name="connsiteY1" fmla="*/ 18764 h 2308211"/>
              <a:gd name="connsiteX2" fmla="*/ 1215964 w 1239203"/>
              <a:gd name="connsiteY2" fmla="*/ 1322367 h 2308211"/>
              <a:gd name="connsiteX0" fmla="*/ 545018 w 1582083"/>
              <a:gd name="connsiteY0" fmla="*/ 590899 h 2373359"/>
              <a:gd name="connsiteX1" fmla="*/ 1282110 w 1582083"/>
              <a:gd name="connsiteY1" fmla="*/ 1604827 h 2373359"/>
              <a:gd name="connsiteX2" fmla="*/ 1331738 w 1582083"/>
              <a:gd name="connsiteY2" fmla="*/ 2373359 h 2373359"/>
              <a:gd name="connsiteX3" fmla="*/ 545019 w 1582083"/>
              <a:gd name="connsiteY3" fmla="*/ 2189570 h 2373359"/>
              <a:gd name="connsiteX4" fmla="*/ 545018 w 1582083"/>
              <a:gd name="connsiteY4" fmla="*/ 590899 h 2373359"/>
              <a:gd name="connsiteX0" fmla="*/ 545018 w 1582083"/>
              <a:gd name="connsiteY0" fmla="*/ 590899 h 2373359"/>
              <a:gd name="connsiteX1" fmla="*/ 1542574 w 1582083"/>
              <a:gd name="connsiteY1" fmla="*/ 83912 h 2373359"/>
              <a:gd name="connsiteX2" fmla="*/ 0 w 1582083"/>
              <a:gd name="connsiteY2" fmla="*/ 125141 h 2373359"/>
              <a:gd name="connsiteX0" fmla="*/ 545018 w 1336989"/>
              <a:gd name="connsiteY0" fmla="*/ 481556 h 2264016"/>
              <a:gd name="connsiteX1" fmla="*/ 1282110 w 1336989"/>
              <a:gd name="connsiteY1" fmla="*/ 1495484 h 2264016"/>
              <a:gd name="connsiteX2" fmla="*/ 1331738 w 1336989"/>
              <a:gd name="connsiteY2" fmla="*/ 2264016 h 2264016"/>
              <a:gd name="connsiteX3" fmla="*/ 545019 w 1336989"/>
              <a:gd name="connsiteY3" fmla="*/ 2080227 h 2264016"/>
              <a:gd name="connsiteX4" fmla="*/ 545018 w 1336989"/>
              <a:gd name="connsiteY4" fmla="*/ 481556 h 2264016"/>
              <a:gd name="connsiteX0" fmla="*/ 545018 w 1336989"/>
              <a:gd name="connsiteY0" fmla="*/ 481556 h 2264016"/>
              <a:gd name="connsiteX1" fmla="*/ 1290280 w 1336989"/>
              <a:gd name="connsiteY1" fmla="*/ 163889 h 2264016"/>
              <a:gd name="connsiteX2" fmla="*/ 0 w 1336989"/>
              <a:gd name="connsiteY2" fmla="*/ 15798 h 2264016"/>
              <a:gd name="connsiteX0" fmla="*/ 545018 w 1336989"/>
              <a:gd name="connsiteY0" fmla="*/ 831106 h 2613566"/>
              <a:gd name="connsiteX1" fmla="*/ 1282110 w 1336989"/>
              <a:gd name="connsiteY1" fmla="*/ 1845034 h 2613566"/>
              <a:gd name="connsiteX2" fmla="*/ 1331738 w 1336989"/>
              <a:gd name="connsiteY2" fmla="*/ 2613566 h 2613566"/>
              <a:gd name="connsiteX3" fmla="*/ 545019 w 1336989"/>
              <a:gd name="connsiteY3" fmla="*/ 2429777 h 2613566"/>
              <a:gd name="connsiteX4" fmla="*/ 545018 w 1336989"/>
              <a:gd name="connsiteY4" fmla="*/ 831106 h 2613566"/>
              <a:gd name="connsiteX0" fmla="*/ 545018 w 1336989"/>
              <a:gd name="connsiteY0" fmla="*/ 831106 h 2613566"/>
              <a:gd name="connsiteX1" fmla="*/ 1170903 w 1336989"/>
              <a:gd name="connsiteY1" fmla="*/ 47837 h 2613566"/>
              <a:gd name="connsiteX2" fmla="*/ 0 w 1336989"/>
              <a:gd name="connsiteY2" fmla="*/ 365348 h 2613566"/>
              <a:gd name="connsiteX0" fmla="*/ 545018 w 1336989"/>
              <a:gd name="connsiteY0" fmla="*/ 831108 h 2613568"/>
              <a:gd name="connsiteX1" fmla="*/ 1282110 w 1336989"/>
              <a:gd name="connsiteY1" fmla="*/ 1845036 h 2613568"/>
              <a:gd name="connsiteX2" fmla="*/ 1331738 w 1336989"/>
              <a:gd name="connsiteY2" fmla="*/ 2613568 h 2613568"/>
              <a:gd name="connsiteX3" fmla="*/ 545019 w 1336989"/>
              <a:gd name="connsiteY3" fmla="*/ 2429779 h 2613568"/>
              <a:gd name="connsiteX4" fmla="*/ 545018 w 1336989"/>
              <a:gd name="connsiteY4" fmla="*/ 831108 h 2613568"/>
              <a:gd name="connsiteX0" fmla="*/ 545018 w 1336989"/>
              <a:gd name="connsiteY0" fmla="*/ 831108 h 2613568"/>
              <a:gd name="connsiteX1" fmla="*/ 1170903 w 1336989"/>
              <a:gd name="connsiteY1" fmla="*/ 47839 h 2613568"/>
              <a:gd name="connsiteX2" fmla="*/ 0 w 1336989"/>
              <a:gd name="connsiteY2" fmla="*/ 365350 h 2613568"/>
              <a:gd name="connsiteX0" fmla="*/ 524296 w 1316267"/>
              <a:gd name="connsiteY0" fmla="*/ 823310 h 2605770"/>
              <a:gd name="connsiteX1" fmla="*/ 1261388 w 1316267"/>
              <a:gd name="connsiteY1" fmla="*/ 1837238 h 2605770"/>
              <a:gd name="connsiteX2" fmla="*/ 1311016 w 1316267"/>
              <a:gd name="connsiteY2" fmla="*/ 2605770 h 2605770"/>
              <a:gd name="connsiteX3" fmla="*/ 524297 w 1316267"/>
              <a:gd name="connsiteY3" fmla="*/ 2421981 h 2605770"/>
              <a:gd name="connsiteX4" fmla="*/ 524296 w 1316267"/>
              <a:gd name="connsiteY4" fmla="*/ 823310 h 2605770"/>
              <a:gd name="connsiteX0" fmla="*/ 524296 w 1316267"/>
              <a:gd name="connsiteY0" fmla="*/ 823310 h 2605770"/>
              <a:gd name="connsiteX1" fmla="*/ 1150181 w 1316267"/>
              <a:gd name="connsiteY1" fmla="*/ 40041 h 2605770"/>
              <a:gd name="connsiteX2" fmla="*/ 0 w 1316267"/>
              <a:gd name="connsiteY2" fmla="*/ 481826 h 2605770"/>
              <a:gd name="connsiteX0" fmla="*/ 524296 w 1316267"/>
              <a:gd name="connsiteY0" fmla="*/ 1082080 h 2864540"/>
              <a:gd name="connsiteX1" fmla="*/ 1261388 w 1316267"/>
              <a:gd name="connsiteY1" fmla="*/ 2096008 h 2864540"/>
              <a:gd name="connsiteX2" fmla="*/ 1311016 w 1316267"/>
              <a:gd name="connsiteY2" fmla="*/ 2864540 h 2864540"/>
              <a:gd name="connsiteX3" fmla="*/ 524297 w 1316267"/>
              <a:gd name="connsiteY3" fmla="*/ 2680751 h 2864540"/>
              <a:gd name="connsiteX4" fmla="*/ 524296 w 1316267"/>
              <a:gd name="connsiteY4" fmla="*/ 1082080 h 2864540"/>
              <a:gd name="connsiteX0" fmla="*/ 524296 w 1316267"/>
              <a:gd name="connsiteY0" fmla="*/ 1082080 h 2864540"/>
              <a:gd name="connsiteX1" fmla="*/ 958589 w 1316267"/>
              <a:gd name="connsiteY1" fmla="*/ 29574 h 2864540"/>
              <a:gd name="connsiteX2" fmla="*/ 0 w 1316267"/>
              <a:gd name="connsiteY2" fmla="*/ 740596 h 2864540"/>
              <a:gd name="connsiteX0" fmla="*/ 524296 w 1316267"/>
              <a:gd name="connsiteY0" fmla="*/ 1082082 h 2864542"/>
              <a:gd name="connsiteX1" fmla="*/ 1261388 w 1316267"/>
              <a:gd name="connsiteY1" fmla="*/ 2096010 h 2864542"/>
              <a:gd name="connsiteX2" fmla="*/ 1311016 w 1316267"/>
              <a:gd name="connsiteY2" fmla="*/ 2864542 h 2864542"/>
              <a:gd name="connsiteX3" fmla="*/ 524297 w 1316267"/>
              <a:gd name="connsiteY3" fmla="*/ 2680753 h 2864542"/>
              <a:gd name="connsiteX4" fmla="*/ 524296 w 1316267"/>
              <a:gd name="connsiteY4" fmla="*/ 1082082 h 2864542"/>
              <a:gd name="connsiteX0" fmla="*/ 524296 w 1316267"/>
              <a:gd name="connsiteY0" fmla="*/ 1082082 h 2864542"/>
              <a:gd name="connsiteX1" fmla="*/ 958589 w 1316267"/>
              <a:gd name="connsiteY1" fmla="*/ 29576 h 2864542"/>
              <a:gd name="connsiteX2" fmla="*/ 0 w 1316267"/>
              <a:gd name="connsiteY2" fmla="*/ 740598 h 2864542"/>
              <a:gd name="connsiteX0" fmla="*/ 524296 w 1316267"/>
              <a:gd name="connsiteY0" fmla="*/ 1056902 h 2839362"/>
              <a:gd name="connsiteX1" fmla="*/ 1261388 w 1316267"/>
              <a:gd name="connsiteY1" fmla="*/ 2070830 h 2839362"/>
              <a:gd name="connsiteX2" fmla="*/ 1311016 w 1316267"/>
              <a:gd name="connsiteY2" fmla="*/ 2839362 h 2839362"/>
              <a:gd name="connsiteX3" fmla="*/ 524297 w 1316267"/>
              <a:gd name="connsiteY3" fmla="*/ 2655573 h 2839362"/>
              <a:gd name="connsiteX4" fmla="*/ 524296 w 1316267"/>
              <a:gd name="connsiteY4" fmla="*/ 1056902 h 2839362"/>
              <a:gd name="connsiteX0" fmla="*/ 524296 w 1316267"/>
              <a:gd name="connsiteY0" fmla="*/ 1056902 h 2839362"/>
              <a:gd name="connsiteX1" fmla="*/ 958589 w 1316267"/>
              <a:gd name="connsiteY1" fmla="*/ 4396 h 2839362"/>
              <a:gd name="connsiteX2" fmla="*/ 0 w 1316267"/>
              <a:gd name="connsiteY2" fmla="*/ 715418 h 2839362"/>
              <a:gd name="connsiteX0" fmla="*/ 0 w 1083659"/>
              <a:gd name="connsiteY0" fmla="*/ 1056236 h 2838696"/>
              <a:gd name="connsiteX1" fmla="*/ 737092 w 1083659"/>
              <a:gd name="connsiteY1" fmla="*/ 2070164 h 2838696"/>
              <a:gd name="connsiteX2" fmla="*/ 786720 w 1083659"/>
              <a:gd name="connsiteY2" fmla="*/ 2838696 h 2838696"/>
              <a:gd name="connsiteX3" fmla="*/ 1 w 1083659"/>
              <a:gd name="connsiteY3" fmla="*/ 2654907 h 2838696"/>
              <a:gd name="connsiteX4" fmla="*/ 0 w 1083659"/>
              <a:gd name="connsiteY4" fmla="*/ 1056236 h 2838696"/>
              <a:gd name="connsiteX0" fmla="*/ 0 w 1083659"/>
              <a:gd name="connsiteY0" fmla="*/ 1056236 h 2838696"/>
              <a:gd name="connsiteX1" fmla="*/ 434293 w 1083659"/>
              <a:gd name="connsiteY1" fmla="*/ 3730 h 2838696"/>
              <a:gd name="connsiteX2" fmla="*/ 1083533 w 1083659"/>
              <a:gd name="connsiteY2" fmla="*/ 858312 h 2838696"/>
              <a:gd name="connsiteX0" fmla="*/ 0 w 1083658"/>
              <a:gd name="connsiteY0" fmla="*/ 1056236 h 2838696"/>
              <a:gd name="connsiteX1" fmla="*/ 737092 w 1083658"/>
              <a:gd name="connsiteY1" fmla="*/ 2070164 h 2838696"/>
              <a:gd name="connsiteX2" fmla="*/ 786720 w 1083658"/>
              <a:gd name="connsiteY2" fmla="*/ 2838696 h 2838696"/>
              <a:gd name="connsiteX3" fmla="*/ 1 w 1083658"/>
              <a:gd name="connsiteY3" fmla="*/ 2654907 h 2838696"/>
              <a:gd name="connsiteX4" fmla="*/ 0 w 1083658"/>
              <a:gd name="connsiteY4" fmla="*/ 1056236 h 2838696"/>
              <a:gd name="connsiteX0" fmla="*/ 0 w 1083658"/>
              <a:gd name="connsiteY0" fmla="*/ 1056236 h 2838696"/>
              <a:gd name="connsiteX1" fmla="*/ 434293 w 1083658"/>
              <a:gd name="connsiteY1" fmla="*/ 3730 h 2838696"/>
              <a:gd name="connsiteX2" fmla="*/ 1083533 w 1083658"/>
              <a:gd name="connsiteY2" fmla="*/ 858312 h 2838696"/>
              <a:gd name="connsiteX0" fmla="*/ 0 w 1580012"/>
              <a:gd name="connsiteY0" fmla="*/ 1056500 h 2838960"/>
              <a:gd name="connsiteX1" fmla="*/ 737092 w 1580012"/>
              <a:gd name="connsiteY1" fmla="*/ 2070428 h 2838960"/>
              <a:gd name="connsiteX2" fmla="*/ 786720 w 1580012"/>
              <a:gd name="connsiteY2" fmla="*/ 2838960 h 2838960"/>
              <a:gd name="connsiteX3" fmla="*/ 1 w 1580012"/>
              <a:gd name="connsiteY3" fmla="*/ 2655171 h 2838960"/>
              <a:gd name="connsiteX4" fmla="*/ 0 w 1580012"/>
              <a:gd name="connsiteY4" fmla="*/ 1056500 h 2838960"/>
              <a:gd name="connsiteX0" fmla="*/ 0 w 1580012"/>
              <a:gd name="connsiteY0" fmla="*/ 1056500 h 2838960"/>
              <a:gd name="connsiteX1" fmla="*/ 434293 w 1580012"/>
              <a:gd name="connsiteY1" fmla="*/ 3994 h 2838960"/>
              <a:gd name="connsiteX2" fmla="*/ 1579940 w 1580012"/>
              <a:gd name="connsiteY2" fmla="*/ 795683 h 2838960"/>
              <a:gd name="connsiteX0" fmla="*/ 0 w 1580042"/>
              <a:gd name="connsiteY0" fmla="*/ 1184034 h 2966494"/>
              <a:gd name="connsiteX1" fmla="*/ 737092 w 1580042"/>
              <a:gd name="connsiteY1" fmla="*/ 2197962 h 2966494"/>
              <a:gd name="connsiteX2" fmla="*/ 786720 w 1580042"/>
              <a:gd name="connsiteY2" fmla="*/ 2966494 h 2966494"/>
              <a:gd name="connsiteX3" fmla="*/ 1 w 1580042"/>
              <a:gd name="connsiteY3" fmla="*/ 2782705 h 2966494"/>
              <a:gd name="connsiteX4" fmla="*/ 0 w 1580042"/>
              <a:gd name="connsiteY4" fmla="*/ 1184034 h 2966494"/>
              <a:gd name="connsiteX0" fmla="*/ 0 w 1580042"/>
              <a:gd name="connsiteY0" fmla="*/ 1184034 h 2966494"/>
              <a:gd name="connsiteX1" fmla="*/ 780294 w 1580042"/>
              <a:gd name="connsiteY1" fmla="*/ 3491 h 2966494"/>
              <a:gd name="connsiteX2" fmla="*/ 1579940 w 1580042"/>
              <a:gd name="connsiteY2" fmla="*/ 923217 h 2966494"/>
              <a:gd name="connsiteX0" fmla="*/ 0 w 1580325"/>
              <a:gd name="connsiteY0" fmla="*/ 521352 h 2303812"/>
              <a:gd name="connsiteX1" fmla="*/ 737092 w 1580325"/>
              <a:gd name="connsiteY1" fmla="*/ 1535280 h 2303812"/>
              <a:gd name="connsiteX2" fmla="*/ 786720 w 1580325"/>
              <a:gd name="connsiteY2" fmla="*/ 2303812 h 2303812"/>
              <a:gd name="connsiteX3" fmla="*/ 1 w 1580325"/>
              <a:gd name="connsiteY3" fmla="*/ 2120023 h 2303812"/>
              <a:gd name="connsiteX4" fmla="*/ 0 w 1580325"/>
              <a:gd name="connsiteY4" fmla="*/ 521352 h 2303812"/>
              <a:gd name="connsiteX0" fmla="*/ 0 w 1580325"/>
              <a:gd name="connsiteY0" fmla="*/ 521352 h 2303812"/>
              <a:gd name="connsiteX1" fmla="*/ 1397618 w 1580325"/>
              <a:gd name="connsiteY1" fmla="*/ 10262 h 2303812"/>
              <a:gd name="connsiteX2" fmla="*/ 1579940 w 1580325"/>
              <a:gd name="connsiteY2" fmla="*/ 260535 h 2303812"/>
              <a:gd name="connsiteX0" fmla="*/ 0 w 1516038"/>
              <a:gd name="connsiteY0" fmla="*/ 513792 h 2296252"/>
              <a:gd name="connsiteX1" fmla="*/ 737092 w 1516038"/>
              <a:gd name="connsiteY1" fmla="*/ 1527720 h 2296252"/>
              <a:gd name="connsiteX2" fmla="*/ 786720 w 1516038"/>
              <a:gd name="connsiteY2" fmla="*/ 2296252 h 2296252"/>
              <a:gd name="connsiteX3" fmla="*/ 1 w 1516038"/>
              <a:gd name="connsiteY3" fmla="*/ 2112463 h 2296252"/>
              <a:gd name="connsiteX4" fmla="*/ 0 w 1516038"/>
              <a:gd name="connsiteY4" fmla="*/ 513792 h 2296252"/>
              <a:gd name="connsiteX0" fmla="*/ 0 w 1516038"/>
              <a:gd name="connsiteY0" fmla="*/ 513792 h 2296252"/>
              <a:gd name="connsiteX1" fmla="*/ 1397618 w 1516038"/>
              <a:gd name="connsiteY1" fmla="*/ 2702 h 2296252"/>
              <a:gd name="connsiteX2" fmla="*/ 1515497 w 1516038"/>
              <a:gd name="connsiteY2" fmla="*/ 1218411 h 2296252"/>
              <a:gd name="connsiteX0" fmla="*/ 0 w 1516038"/>
              <a:gd name="connsiteY0" fmla="*/ 513792 h 2296252"/>
              <a:gd name="connsiteX1" fmla="*/ 737092 w 1516038"/>
              <a:gd name="connsiteY1" fmla="*/ 1527720 h 2296252"/>
              <a:gd name="connsiteX2" fmla="*/ 786720 w 1516038"/>
              <a:gd name="connsiteY2" fmla="*/ 2296252 h 2296252"/>
              <a:gd name="connsiteX3" fmla="*/ 1 w 1516038"/>
              <a:gd name="connsiteY3" fmla="*/ 2112463 h 2296252"/>
              <a:gd name="connsiteX4" fmla="*/ 0 w 1516038"/>
              <a:gd name="connsiteY4" fmla="*/ 513792 h 2296252"/>
              <a:gd name="connsiteX0" fmla="*/ 0 w 1516038"/>
              <a:gd name="connsiteY0" fmla="*/ 513792 h 2296252"/>
              <a:gd name="connsiteX1" fmla="*/ 1397618 w 1516038"/>
              <a:gd name="connsiteY1" fmla="*/ 2702 h 2296252"/>
              <a:gd name="connsiteX2" fmla="*/ 1515497 w 1516038"/>
              <a:gd name="connsiteY2" fmla="*/ 1218411 h 2296252"/>
              <a:gd name="connsiteX0" fmla="*/ 0 w 1478357"/>
              <a:gd name="connsiteY0" fmla="*/ 513193 h 2295653"/>
              <a:gd name="connsiteX1" fmla="*/ 737092 w 1478357"/>
              <a:gd name="connsiteY1" fmla="*/ 1527121 h 2295653"/>
              <a:gd name="connsiteX2" fmla="*/ 786720 w 1478357"/>
              <a:gd name="connsiteY2" fmla="*/ 2295653 h 2295653"/>
              <a:gd name="connsiteX3" fmla="*/ 1 w 1478357"/>
              <a:gd name="connsiteY3" fmla="*/ 2111864 h 2295653"/>
              <a:gd name="connsiteX4" fmla="*/ 0 w 1478357"/>
              <a:gd name="connsiteY4" fmla="*/ 513193 h 2295653"/>
              <a:gd name="connsiteX0" fmla="*/ 0 w 1478357"/>
              <a:gd name="connsiteY0" fmla="*/ 513193 h 2295653"/>
              <a:gd name="connsiteX1" fmla="*/ 1397618 w 1478357"/>
              <a:gd name="connsiteY1" fmla="*/ 2103 h 2295653"/>
              <a:gd name="connsiteX2" fmla="*/ 1477647 w 1478357"/>
              <a:gd name="connsiteY2" fmla="*/ 1591660 h 2295653"/>
              <a:gd name="connsiteX0" fmla="*/ 0 w 2608143"/>
              <a:gd name="connsiteY0" fmla="*/ 514198 h 2296658"/>
              <a:gd name="connsiteX1" fmla="*/ 737092 w 2608143"/>
              <a:gd name="connsiteY1" fmla="*/ 1528126 h 2296658"/>
              <a:gd name="connsiteX2" fmla="*/ 786720 w 2608143"/>
              <a:gd name="connsiteY2" fmla="*/ 2296658 h 2296658"/>
              <a:gd name="connsiteX3" fmla="*/ 1 w 2608143"/>
              <a:gd name="connsiteY3" fmla="*/ 2112869 h 2296658"/>
              <a:gd name="connsiteX4" fmla="*/ 0 w 2608143"/>
              <a:gd name="connsiteY4" fmla="*/ 514198 h 2296658"/>
              <a:gd name="connsiteX0" fmla="*/ 0 w 2608143"/>
              <a:gd name="connsiteY0" fmla="*/ 514198 h 2296658"/>
              <a:gd name="connsiteX1" fmla="*/ 1397618 w 2608143"/>
              <a:gd name="connsiteY1" fmla="*/ 3108 h 2296658"/>
              <a:gd name="connsiteX2" fmla="*/ 2608074 w 2608143"/>
              <a:gd name="connsiteY2" fmla="*/ 1047554 h 2296658"/>
              <a:gd name="connsiteX0" fmla="*/ 0 w 2556985"/>
              <a:gd name="connsiteY0" fmla="*/ 514857 h 2297317"/>
              <a:gd name="connsiteX1" fmla="*/ 737092 w 2556985"/>
              <a:gd name="connsiteY1" fmla="*/ 1528785 h 2297317"/>
              <a:gd name="connsiteX2" fmla="*/ 786720 w 2556985"/>
              <a:gd name="connsiteY2" fmla="*/ 2297317 h 2297317"/>
              <a:gd name="connsiteX3" fmla="*/ 1 w 2556985"/>
              <a:gd name="connsiteY3" fmla="*/ 2113528 h 2297317"/>
              <a:gd name="connsiteX4" fmla="*/ 0 w 2556985"/>
              <a:gd name="connsiteY4" fmla="*/ 514857 h 2297317"/>
              <a:gd name="connsiteX0" fmla="*/ 0 w 2556985"/>
              <a:gd name="connsiteY0" fmla="*/ 514857 h 2297317"/>
              <a:gd name="connsiteX1" fmla="*/ 1397618 w 2556985"/>
              <a:gd name="connsiteY1" fmla="*/ 3767 h 2297317"/>
              <a:gd name="connsiteX2" fmla="*/ 2556912 w 2556985"/>
              <a:gd name="connsiteY2" fmla="*/ 848669 h 2297317"/>
              <a:gd name="connsiteX0" fmla="*/ 0 w 1791534"/>
              <a:gd name="connsiteY0" fmla="*/ 513132 h 2295592"/>
              <a:gd name="connsiteX1" fmla="*/ 737092 w 1791534"/>
              <a:gd name="connsiteY1" fmla="*/ 1527060 h 2295592"/>
              <a:gd name="connsiteX2" fmla="*/ 786720 w 1791534"/>
              <a:gd name="connsiteY2" fmla="*/ 2295592 h 2295592"/>
              <a:gd name="connsiteX3" fmla="*/ 1 w 1791534"/>
              <a:gd name="connsiteY3" fmla="*/ 2111803 h 2295592"/>
              <a:gd name="connsiteX4" fmla="*/ 0 w 1791534"/>
              <a:gd name="connsiteY4" fmla="*/ 513132 h 2295592"/>
              <a:gd name="connsiteX0" fmla="*/ 0 w 1791534"/>
              <a:gd name="connsiteY0" fmla="*/ 513132 h 2295592"/>
              <a:gd name="connsiteX1" fmla="*/ 1397618 w 1791534"/>
              <a:gd name="connsiteY1" fmla="*/ 2042 h 2295592"/>
              <a:gd name="connsiteX2" fmla="*/ 1791336 w 1791534"/>
              <a:gd name="connsiteY2" fmla="*/ 1641735 h 2295592"/>
              <a:gd name="connsiteX0" fmla="*/ 0 w 1791431"/>
              <a:gd name="connsiteY0" fmla="*/ 1294633 h 3077093"/>
              <a:gd name="connsiteX1" fmla="*/ 737092 w 1791431"/>
              <a:gd name="connsiteY1" fmla="*/ 2308561 h 3077093"/>
              <a:gd name="connsiteX2" fmla="*/ 786720 w 1791431"/>
              <a:gd name="connsiteY2" fmla="*/ 3077093 h 3077093"/>
              <a:gd name="connsiteX3" fmla="*/ 1 w 1791431"/>
              <a:gd name="connsiteY3" fmla="*/ 2893304 h 3077093"/>
              <a:gd name="connsiteX4" fmla="*/ 0 w 1791431"/>
              <a:gd name="connsiteY4" fmla="*/ 1294633 h 3077093"/>
              <a:gd name="connsiteX0" fmla="*/ 0 w 1791431"/>
              <a:gd name="connsiteY0" fmla="*/ 1294633 h 3077093"/>
              <a:gd name="connsiteX1" fmla="*/ 929674 w 1791431"/>
              <a:gd name="connsiteY1" fmla="*/ 1406 h 3077093"/>
              <a:gd name="connsiteX2" fmla="*/ 1791336 w 1791431"/>
              <a:gd name="connsiteY2" fmla="*/ 2423236 h 3077093"/>
              <a:gd name="connsiteX0" fmla="*/ 0 w 1894309"/>
              <a:gd name="connsiteY0" fmla="*/ 1298274 h 3080734"/>
              <a:gd name="connsiteX1" fmla="*/ 737092 w 1894309"/>
              <a:gd name="connsiteY1" fmla="*/ 2312202 h 3080734"/>
              <a:gd name="connsiteX2" fmla="*/ 786720 w 1894309"/>
              <a:gd name="connsiteY2" fmla="*/ 3080734 h 3080734"/>
              <a:gd name="connsiteX3" fmla="*/ 1 w 1894309"/>
              <a:gd name="connsiteY3" fmla="*/ 2896945 h 3080734"/>
              <a:gd name="connsiteX4" fmla="*/ 0 w 1894309"/>
              <a:gd name="connsiteY4" fmla="*/ 1298274 h 3080734"/>
              <a:gd name="connsiteX0" fmla="*/ 0 w 1894309"/>
              <a:gd name="connsiteY0" fmla="*/ 1298274 h 3080734"/>
              <a:gd name="connsiteX1" fmla="*/ 929674 w 1894309"/>
              <a:gd name="connsiteY1" fmla="*/ 5047 h 3080734"/>
              <a:gd name="connsiteX2" fmla="*/ 1894223 w 1894309"/>
              <a:gd name="connsiteY2" fmla="*/ 611865 h 3080734"/>
              <a:gd name="connsiteX0" fmla="*/ 0 w 929674"/>
              <a:gd name="connsiteY0" fmla="*/ 1295760 h 3078220"/>
              <a:gd name="connsiteX1" fmla="*/ 737092 w 929674"/>
              <a:gd name="connsiteY1" fmla="*/ 2309688 h 3078220"/>
              <a:gd name="connsiteX2" fmla="*/ 786720 w 929674"/>
              <a:gd name="connsiteY2" fmla="*/ 3078220 h 3078220"/>
              <a:gd name="connsiteX3" fmla="*/ 1 w 929674"/>
              <a:gd name="connsiteY3" fmla="*/ 2894431 h 3078220"/>
              <a:gd name="connsiteX4" fmla="*/ 0 w 929674"/>
              <a:gd name="connsiteY4" fmla="*/ 1295760 h 3078220"/>
              <a:gd name="connsiteX0" fmla="*/ 0 w 929674"/>
              <a:gd name="connsiteY0" fmla="*/ 1295760 h 3078220"/>
              <a:gd name="connsiteX1" fmla="*/ 929674 w 929674"/>
              <a:gd name="connsiteY1" fmla="*/ 2533 h 3078220"/>
              <a:gd name="connsiteX2" fmla="*/ 758001 w 929674"/>
              <a:gd name="connsiteY2" fmla="*/ 1305686 h 3078220"/>
              <a:gd name="connsiteX0" fmla="*/ 0 w 929674"/>
              <a:gd name="connsiteY0" fmla="*/ 1295760 h 3078220"/>
              <a:gd name="connsiteX1" fmla="*/ 737092 w 929674"/>
              <a:gd name="connsiteY1" fmla="*/ 2309688 h 3078220"/>
              <a:gd name="connsiteX2" fmla="*/ 786720 w 929674"/>
              <a:gd name="connsiteY2" fmla="*/ 3078220 h 3078220"/>
              <a:gd name="connsiteX3" fmla="*/ 1 w 929674"/>
              <a:gd name="connsiteY3" fmla="*/ 2894431 h 3078220"/>
              <a:gd name="connsiteX4" fmla="*/ 0 w 929674"/>
              <a:gd name="connsiteY4" fmla="*/ 1295760 h 3078220"/>
              <a:gd name="connsiteX0" fmla="*/ 123890 w 929674"/>
              <a:gd name="connsiteY0" fmla="*/ 1387855 h 3078220"/>
              <a:gd name="connsiteX1" fmla="*/ 929674 w 929674"/>
              <a:gd name="connsiteY1" fmla="*/ 2533 h 3078220"/>
              <a:gd name="connsiteX2" fmla="*/ 758001 w 929674"/>
              <a:gd name="connsiteY2" fmla="*/ 1305686 h 3078220"/>
              <a:gd name="connsiteX0" fmla="*/ 0 w 929674"/>
              <a:gd name="connsiteY0" fmla="*/ 1295760 h 3078220"/>
              <a:gd name="connsiteX1" fmla="*/ 737092 w 929674"/>
              <a:gd name="connsiteY1" fmla="*/ 2309688 h 3078220"/>
              <a:gd name="connsiteX2" fmla="*/ 786720 w 929674"/>
              <a:gd name="connsiteY2" fmla="*/ 3078220 h 3078220"/>
              <a:gd name="connsiteX3" fmla="*/ 1 w 929674"/>
              <a:gd name="connsiteY3" fmla="*/ 2894431 h 3078220"/>
              <a:gd name="connsiteX4" fmla="*/ 0 w 929674"/>
              <a:gd name="connsiteY4" fmla="*/ 1295760 h 3078220"/>
              <a:gd name="connsiteX0" fmla="*/ 123890 w 929674"/>
              <a:gd name="connsiteY0" fmla="*/ 1387855 h 3078220"/>
              <a:gd name="connsiteX1" fmla="*/ 929674 w 929674"/>
              <a:gd name="connsiteY1" fmla="*/ 2533 h 3078220"/>
              <a:gd name="connsiteX2" fmla="*/ 758001 w 929674"/>
              <a:gd name="connsiteY2" fmla="*/ 1305686 h 3078220"/>
              <a:gd name="connsiteX0" fmla="*/ 0 w 940560"/>
              <a:gd name="connsiteY0" fmla="*/ 1295529 h 3077989"/>
              <a:gd name="connsiteX1" fmla="*/ 737092 w 940560"/>
              <a:gd name="connsiteY1" fmla="*/ 2309457 h 3077989"/>
              <a:gd name="connsiteX2" fmla="*/ 786720 w 940560"/>
              <a:gd name="connsiteY2" fmla="*/ 3077989 h 3077989"/>
              <a:gd name="connsiteX3" fmla="*/ 1 w 940560"/>
              <a:gd name="connsiteY3" fmla="*/ 2894200 h 3077989"/>
              <a:gd name="connsiteX4" fmla="*/ 0 w 940560"/>
              <a:gd name="connsiteY4" fmla="*/ 1295529 h 3077989"/>
              <a:gd name="connsiteX0" fmla="*/ 123890 w 940560"/>
              <a:gd name="connsiteY0" fmla="*/ 1387624 h 3077989"/>
              <a:gd name="connsiteX1" fmla="*/ 929674 w 940560"/>
              <a:gd name="connsiteY1" fmla="*/ 2302 h 3077989"/>
              <a:gd name="connsiteX2" fmla="*/ 938850 w 940560"/>
              <a:gd name="connsiteY2" fmla="*/ 1445869 h 3077989"/>
              <a:gd name="connsiteX0" fmla="*/ 0 w 938990"/>
              <a:gd name="connsiteY0" fmla="*/ 1378510 h 3160970"/>
              <a:gd name="connsiteX1" fmla="*/ 737092 w 938990"/>
              <a:gd name="connsiteY1" fmla="*/ 2392438 h 3160970"/>
              <a:gd name="connsiteX2" fmla="*/ 786720 w 938990"/>
              <a:gd name="connsiteY2" fmla="*/ 3160970 h 3160970"/>
              <a:gd name="connsiteX3" fmla="*/ 1 w 938990"/>
              <a:gd name="connsiteY3" fmla="*/ 2977181 h 3160970"/>
              <a:gd name="connsiteX4" fmla="*/ 0 w 938990"/>
              <a:gd name="connsiteY4" fmla="*/ 1378510 h 3160970"/>
              <a:gd name="connsiteX0" fmla="*/ 123890 w 938990"/>
              <a:gd name="connsiteY0" fmla="*/ 1470605 h 3160970"/>
              <a:gd name="connsiteX1" fmla="*/ 362409 w 938990"/>
              <a:gd name="connsiteY1" fmla="*/ 2183 h 3160970"/>
              <a:gd name="connsiteX2" fmla="*/ 938850 w 938990"/>
              <a:gd name="connsiteY2" fmla="*/ 1528850 h 3160970"/>
              <a:gd name="connsiteX0" fmla="*/ 0 w 791971"/>
              <a:gd name="connsiteY0" fmla="*/ 1378417 h 3160877"/>
              <a:gd name="connsiteX1" fmla="*/ 737092 w 791971"/>
              <a:gd name="connsiteY1" fmla="*/ 2392345 h 3160877"/>
              <a:gd name="connsiteX2" fmla="*/ 786720 w 791971"/>
              <a:gd name="connsiteY2" fmla="*/ 3160877 h 3160877"/>
              <a:gd name="connsiteX3" fmla="*/ 1 w 791971"/>
              <a:gd name="connsiteY3" fmla="*/ 2977088 h 3160877"/>
              <a:gd name="connsiteX4" fmla="*/ 0 w 791971"/>
              <a:gd name="connsiteY4" fmla="*/ 1378417 h 3160877"/>
              <a:gd name="connsiteX0" fmla="*/ 123890 w 791971"/>
              <a:gd name="connsiteY0" fmla="*/ 1470512 h 3160877"/>
              <a:gd name="connsiteX1" fmla="*/ 362409 w 791971"/>
              <a:gd name="connsiteY1" fmla="*/ 2090 h 3160877"/>
              <a:gd name="connsiteX2" fmla="*/ 389153 w 791971"/>
              <a:gd name="connsiteY2" fmla="*/ 1601087 h 3160877"/>
              <a:gd name="connsiteX0" fmla="*/ 133854 w 925825"/>
              <a:gd name="connsiteY0" fmla="*/ 1557513 h 3339973"/>
              <a:gd name="connsiteX1" fmla="*/ 870946 w 925825"/>
              <a:gd name="connsiteY1" fmla="*/ 2571441 h 3339973"/>
              <a:gd name="connsiteX2" fmla="*/ 920574 w 925825"/>
              <a:gd name="connsiteY2" fmla="*/ 3339973 h 3339973"/>
              <a:gd name="connsiteX3" fmla="*/ 133855 w 925825"/>
              <a:gd name="connsiteY3" fmla="*/ 3156184 h 3339973"/>
              <a:gd name="connsiteX4" fmla="*/ 133854 w 925825"/>
              <a:gd name="connsiteY4" fmla="*/ 1557513 h 3339973"/>
              <a:gd name="connsiteX0" fmla="*/ 257744 w 925825"/>
              <a:gd name="connsiteY0" fmla="*/ 1649608 h 3339973"/>
              <a:gd name="connsiteX1" fmla="*/ 205167 w 925825"/>
              <a:gd name="connsiteY1" fmla="*/ 1889 h 3339973"/>
              <a:gd name="connsiteX2" fmla="*/ 523007 w 925825"/>
              <a:gd name="connsiteY2" fmla="*/ 1780183 h 3339973"/>
              <a:gd name="connsiteX0" fmla="*/ 0 w 791971"/>
              <a:gd name="connsiteY0" fmla="*/ 1557513 h 3339973"/>
              <a:gd name="connsiteX1" fmla="*/ 737092 w 791971"/>
              <a:gd name="connsiteY1" fmla="*/ 2571441 h 3339973"/>
              <a:gd name="connsiteX2" fmla="*/ 786720 w 791971"/>
              <a:gd name="connsiteY2" fmla="*/ 3339973 h 3339973"/>
              <a:gd name="connsiteX3" fmla="*/ 1 w 791971"/>
              <a:gd name="connsiteY3" fmla="*/ 3156184 h 3339973"/>
              <a:gd name="connsiteX4" fmla="*/ 0 w 791971"/>
              <a:gd name="connsiteY4" fmla="*/ 1557513 h 3339973"/>
              <a:gd name="connsiteX0" fmla="*/ 123890 w 791971"/>
              <a:gd name="connsiteY0" fmla="*/ 1649608 h 3339973"/>
              <a:gd name="connsiteX1" fmla="*/ 71313 w 791971"/>
              <a:gd name="connsiteY1" fmla="*/ 1889 h 3339973"/>
              <a:gd name="connsiteX2" fmla="*/ 389153 w 791971"/>
              <a:gd name="connsiteY2" fmla="*/ 1780183 h 3339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1971" h="3339973" stroke="0" extrusionOk="0">
                <a:moveTo>
                  <a:pt x="0" y="1557513"/>
                </a:moveTo>
                <a:cubicBezTo>
                  <a:pt x="325588" y="1557513"/>
                  <a:pt x="618002" y="1959751"/>
                  <a:pt x="737092" y="2571441"/>
                </a:cubicBezTo>
                <a:cubicBezTo>
                  <a:pt x="784612" y="2815524"/>
                  <a:pt x="801656" y="3079457"/>
                  <a:pt x="786720" y="3339973"/>
                </a:cubicBezTo>
                <a:lnTo>
                  <a:pt x="1" y="3156184"/>
                </a:lnTo>
                <a:cubicBezTo>
                  <a:pt x="1" y="2623294"/>
                  <a:pt x="0" y="2090403"/>
                  <a:pt x="0" y="1557513"/>
                </a:cubicBezTo>
                <a:close/>
              </a:path>
              <a:path w="791971" h="3339973" fill="none">
                <a:moveTo>
                  <a:pt x="123890" y="1649608"/>
                </a:moveTo>
                <a:cubicBezTo>
                  <a:pt x="180181" y="1364103"/>
                  <a:pt x="-82299" y="277216"/>
                  <a:pt x="71313" y="1889"/>
                </a:cubicBezTo>
                <a:cubicBezTo>
                  <a:pt x="46850" y="-66781"/>
                  <a:pt x="399902" y="1758918"/>
                  <a:pt x="389153" y="1780183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6" name="Håndskrift 135">
                <a:extLst>
                  <a:ext uri="{FF2B5EF4-FFF2-40B4-BE49-F238E27FC236}">
                    <a16:creationId xmlns:a16="http://schemas.microsoft.com/office/drawing/2014/main" id="{60CC5F0B-772E-4E02-B963-6C55458B29FE}"/>
                  </a:ext>
                </a:extLst>
              </p14:cNvPr>
              <p14:cNvContentPartPr/>
              <p14:nvPr/>
            </p14:nvContentPartPr>
            <p14:xfrm>
              <a:off x="615566" y="131486"/>
              <a:ext cx="8951760" cy="6197400"/>
            </p14:xfrm>
          </p:contentPart>
        </mc:Choice>
        <mc:Fallback xmlns="">
          <p:pic>
            <p:nvPicPr>
              <p:cNvPr id="136" name="Håndskrift 135">
                <a:extLst>
                  <a:ext uri="{FF2B5EF4-FFF2-40B4-BE49-F238E27FC236}">
                    <a16:creationId xmlns:a16="http://schemas.microsoft.com/office/drawing/2014/main" id="{60CC5F0B-772E-4E02-B963-6C55458B29F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06566" y="122486"/>
                <a:ext cx="8969400" cy="62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7" name="Håndskrift 136">
                <a:extLst>
                  <a:ext uri="{FF2B5EF4-FFF2-40B4-BE49-F238E27FC236}">
                    <a16:creationId xmlns:a16="http://schemas.microsoft.com/office/drawing/2014/main" id="{97FF2398-EC50-4B46-A387-2061ED76CFA5}"/>
                  </a:ext>
                </a:extLst>
              </p14:cNvPr>
              <p14:cNvContentPartPr/>
              <p14:nvPr/>
            </p14:nvContentPartPr>
            <p14:xfrm>
              <a:off x="344523" y="377154"/>
              <a:ext cx="8904960" cy="6281280"/>
            </p14:xfrm>
          </p:contentPart>
        </mc:Choice>
        <mc:Fallback xmlns="">
          <p:pic>
            <p:nvPicPr>
              <p:cNvPr id="137" name="Håndskrift 136">
                <a:extLst>
                  <a:ext uri="{FF2B5EF4-FFF2-40B4-BE49-F238E27FC236}">
                    <a16:creationId xmlns:a16="http://schemas.microsoft.com/office/drawing/2014/main" id="{97FF2398-EC50-4B46-A387-2061ED76CFA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35523" y="368154"/>
                <a:ext cx="8922600" cy="6298920"/>
              </a:xfrm>
              <a:prstGeom prst="rect">
                <a:avLst/>
              </a:prstGeom>
            </p:spPr>
          </p:pic>
        </mc:Fallback>
      </mc:AlternateContent>
      <p:pic>
        <p:nvPicPr>
          <p:cNvPr id="138" name="Billede 137">
            <a:extLst>
              <a:ext uri="{FF2B5EF4-FFF2-40B4-BE49-F238E27FC236}">
                <a16:creationId xmlns:a16="http://schemas.microsoft.com/office/drawing/2014/main" id="{3F51D4AE-782E-4B57-9FE3-7EA12759B364}"/>
              </a:ext>
            </a:extLst>
          </p:cNvPr>
          <p:cNvPicPr>
            <a:picLocks noChangeAspect="1"/>
          </p:cNvPicPr>
          <p:nvPr/>
        </p:nvPicPr>
        <p:blipFill>
          <a:blip r:embed="rId1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2267" y="5314544"/>
            <a:ext cx="1255276" cy="760647"/>
          </a:xfrm>
          <a:prstGeom prst="rect">
            <a:avLst/>
          </a:prstGeom>
        </p:spPr>
      </p:pic>
      <p:grpSp>
        <p:nvGrpSpPr>
          <p:cNvPr id="139" name="Gruppe 138">
            <a:extLst>
              <a:ext uri="{FF2B5EF4-FFF2-40B4-BE49-F238E27FC236}">
                <a16:creationId xmlns:a16="http://schemas.microsoft.com/office/drawing/2014/main" id="{9839034A-5866-4417-990A-772DCAAD9B7B}"/>
              </a:ext>
            </a:extLst>
          </p:cNvPr>
          <p:cNvGrpSpPr/>
          <p:nvPr/>
        </p:nvGrpSpPr>
        <p:grpSpPr>
          <a:xfrm rot="375545">
            <a:off x="2969916" y="2839638"/>
            <a:ext cx="593312" cy="887383"/>
            <a:chOff x="3591242" y="1406525"/>
            <a:chExt cx="618490" cy="945515"/>
          </a:xfrm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9D81CD16-65AC-4FBC-95FC-FB79FBD7E8AB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9">
              <p14:nvContentPartPr>
                <p14:cNvPr id="141" name="Håndskrift 140">
                  <a:extLst>
                    <a:ext uri="{FF2B5EF4-FFF2-40B4-BE49-F238E27FC236}">
                      <a16:creationId xmlns:a16="http://schemas.microsoft.com/office/drawing/2014/main" id="{9CFDED2C-F99D-4581-B7B0-339E35EF4E05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3606705" y="1412595"/>
                  <a:ext cx="340920" cy="9312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20">
              <p14:nvContentPartPr>
                <p14:cNvPr id="157" name="Håndskrift 156">
                  <a:extLst>
                    <a:ext uri="{FF2B5EF4-FFF2-40B4-BE49-F238E27FC236}">
                      <a16:creationId xmlns:a16="http://schemas.microsoft.com/office/drawing/2014/main" id="{67007ABF-A833-44D4-8730-E64860D4A4E9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3606705" y="1804980"/>
                  <a:ext cx="156240" cy="459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8" name="Gruppe 157">
            <a:extLst>
              <a:ext uri="{FF2B5EF4-FFF2-40B4-BE49-F238E27FC236}">
                <a16:creationId xmlns:a16="http://schemas.microsoft.com/office/drawing/2014/main" id="{845C9CC6-946C-4E90-8B79-A4A181872CBA}"/>
              </a:ext>
            </a:extLst>
          </p:cNvPr>
          <p:cNvGrpSpPr/>
          <p:nvPr/>
        </p:nvGrpSpPr>
        <p:grpSpPr>
          <a:xfrm rot="20730472">
            <a:off x="2774328" y="1194029"/>
            <a:ext cx="305173" cy="473239"/>
            <a:chOff x="2820664" y="496340"/>
            <a:chExt cx="449313" cy="696761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159" name="Håndskrift 158">
                  <a:extLst>
                    <a:ext uri="{FF2B5EF4-FFF2-40B4-BE49-F238E27FC236}">
                      <a16:creationId xmlns:a16="http://schemas.microsoft.com/office/drawing/2014/main" id="{811E98AC-6136-46C3-B31A-39CB0287941F}"/>
                    </a:ext>
                  </a:extLst>
                </p14:cNvPr>
                <p14:cNvContentPartPr/>
                <p14:nvPr/>
              </p14:nvContentPartPr>
              <p14:xfrm rot="581570">
                <a:off x="2923097" y="496340"/>
                <a:ext cx="346880" cy="554627"/>
              </p14:xfrm>
            </p:contentPart>
          </mc:Choice>
          <mc:Fallback xmlns="">
            <p:pic>
              <p:nvPicPr>
                <p:cNvPr id="63" name="Håndskrift 62">
                  <a:extLst>
                    <a:ext uri="{FF2B5EF4-FFF2-40B4-BE49-F238E27FC236}">
                      <a16:creationId xmlns:a16="http://schemas.microsoft.com/office/drawing/2014/main" id="{8A7FCC06-8CDA-43C9-B2A5-FB03AFC300A2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 rot="581570">
                  <a:off x="2910503" y="483735"/>
                  <a:ext cx="372068" cy="57983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160" name="Håndskrift 159">
                  <a:extLst>
                    <a:ext uri="{FF2B5EF4-FFF2-40B4-BE49-F238E27FC236}">
                      <a16:creationId xmlns:a16="http://schemas.microsoft.com/office/drawing/2014/main" id="{EEFE254C-B518-4EDB-A2F8-0C251FFBF97C}"/>
                    </a:ext>
                  </a:extLst>
                </p14:cNvPr>
                <p14:cNvContentPartPr/>
                <p14:nvPr/>
              </p14:nvContentPartPr>
              <p14:xfrm rot="581570">
                <a:off x="2820664" y="1192741"/>
                <a:ext cx="360" cy="360"/>
              </p14:xfrm>
            </p:contentPart>
          </mc:Choice>
          <mc:Fallback xmlns="">
            <p:pic>
              <p:nvPicPr>
                <p:cNvPr id="64" name="Håndskrift 63">
                  <a:extLst>
                    <a:ext uri="{FF2B5EF4-FFF2-40B4-BE49-F238E27FC236}">
                      <a16:creationId xmlns:a16="http://schemas.microsoft.com/office/drawing/2014/main" id="{2B71B43E-1FFA-445B-83DB-A5C404C7ABEB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 rot="581570">
                  <a:off x="2795104" y="1167181"/>
                  <a:ext cx="50760" cy="50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82" name="Håndskrift 181">
                <a:extLst>
                  <a:ext uri="{FF2B5EF4-FFF2-40B4-BE49-F238E27FC236}">
                    <a16:creationId xmlns:a16="http://schemas.microsoft.com/office/drawing/2014/main" id="{483E2BC4-6466-460D-A182-962E0234412D}"/>
                  </a:ext>
                </a:extLst>
              </p14:cNvPr>
              <p14:cNvContentPartPr/>
              <p14:nvPr/>
            </p14:nvContentPartPr>
            <p14:xfrm rot="600244">
              <a:off x="8236766" y="2172463"/>
              <a:ext cx="9072" cy="247212"/>
            </p14:xfrm>
          </p:contentPart>
        </mc:Choice>
        <mc:Fallback xmlns="">
          <p:pic>
            <p:nvPicPr>
              <p:cNvPr id="182" name="Håndskrift 181">
                <a:extLst>
                  <a:ext uri="{FF2B5EF4-FFF2-40B4-BE49-F238E27FC236}">
                    <a16:creationId xmlns:a16="http://schemas.microsoft.com/office/drawing/2014/main" id="{483E2BC4-6466-460D-A182-962E0234412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 rot="600244">
                <a:off x="8200478" y="2136479"/>
                <a:ext cx="81285" cy="31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83" name="Håndskrift 182">
                <a:extLst>
                  <a:ext uri="{FF2B5EF4-FFF2-40B4-BE49-F238E27FC236}">
                    <a16:creationId xmlns:a16="http://schemas.microsoft.com/office/drawing/2014/main" id="{125522DA-990B-4F1A-98FD-E5CAEAB9CC64}"/>
                  </a:ext>
                </a:extLst>
              </p14:cNvPr>
              <p14:cNvContentPartPr/>
              <p14:nvPr/>
            </p14:nvContentPartPr>
            <p14:xfrm rot="600244">
              <a:off x="8199234" y="2591723"/>
              <a:ext cx="324" cy="324"/>
            </p14:xfrm>
          </p:contentPart>
        </mc:Choice>
        <mc:Fallback xmlns="">
          <p:pic>
            <p:nvPicPr>
              <p:cNvPr id="183" name="Håndskrift 182">
                <a:extLst>
                  <a:ext uri="{FF2B5EF4-FFF2-40B4-BE49-F238E27FC236}">
                    <a16:creationId xmlns:a16="http://schemas.microsoft.com/office/drawing/2014/main" id="{125522DA-990B-4F1A-98FD-E5CAEAB9CC6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 rot="600244">
                <a:off x="8166834" y="2559323"/>
                <a:ext cx="648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84" name="Håndskrift 183">
                <a:extLst>
                  <a:ext uri="{FF2B5EF4-FFF2-40B4-BE49-F238E27FC236}">
                    <a16:creationId xmlns:a16="http://schemas.microsoft.com/office/drawing/2014/main" id="{8F3BEB6F-1245-4303-B50B-E5088A5A2BE2}"/>
                  </a:ext>
                </a:extLst>
              </p14:cNvPr>
              <p14:cNvContentPartPr/>
              <p14:nvPr/>
            </p14:nvContentPartPr>
            <p14:xfrm rot="600244">
              <a:off x="8389166" y="2324863"/>
              <a:ext cx="9072" cy="247212"/>
            </p14:xfrm>
          </p:contentPart>
        </mc:Choice>
        <mc:Fallback xmlns="">
          <p:pic>
            <p:nvPicPr>
              <p:cNvPr id="184" name="Håndskrift 183">
                <a:extLst>
                  <a:ext uri="{FF2B5EF4-FFF2-40B4-BE49-F238E27FC236}">
                    <a16:creationId xmlns:a16="http://schemas.microsoft.com/office/drawing/2014/main" id="{8F3BEB6F-1245-4303-B50B-E5088A5A2BE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 rot="600244">
                <a:off x="8352878" y="2288879"/>
                <a:ext cx="81285" cy="31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85" name="Håndskrift 184">
                <a:extLst>
                  <a:ext uri="{FF2B5EF4-FFF2-40B4-BE49-F238E27FC236}">
                    <a16:creationId xmlns:a16="http://schemas.microsoft.com/office/drawing/2014/main" id="{4192FB25-236E-45A1-8041-8784211885DD}"/>
                  </a:ext>
                </a:extLst>
              </p14:cNvPr>
              <p14:cNvContentPartPr/>
              <p14:nvPr/>
            </p14:nvContentPartPr>
            <p14:xfrm rot="600244">
              <a:off x="8351634" y="2744123"/>
              <a:ext cx="324" cy="324"/>
            </p14:xfrm>
          </p:contentPart>
        </mc:Choice>
        <mc:Fallback xmlns="">
          <p:pic>
            <p:nvPicPr>
              <p:cNvPr id="185" name="Håndskrift 184">
                <a:extLst>
                  <a:ext uri="{FF2B5EF4-FFF2-40B4-BE49-F238E27FC236}">
                    <a16:creationId xmlns:a16="http://schemas.microsoft.com/office/drawing/2014/main" id="{4192FB25-236E-45A1-8041-8784211885DD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 rot="600244">
                <a:off x="8319234" y="2711723"/>
                <a:ext cx="648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86" name="Håndskrift 185">
                <a:extLst>
                  <a:ext uri="{FF2B5EF4-FFF2-40B4-BE49-F238E27FC236}">
                    <a16:creationId xmlns:a16="http://schemas.microsoft.com/office/drawing/2014/main" id="{54E30E92-B438-4798-8C7E-3F9518493C7A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rot="18563342">
              <a:off x="7509324" y="2760298"/>
              <a:ext cx="73871" cy="156168"/>
            </p14:xfrm>
          </p:contentPart>
        </mc:Choice>
        <mc:Fallback xmlns="">
          <p:pic>
            <p:nvPicPr>
              <p:cNvPr id="186" name="Håndskrift 185">
                <a:extLst>
                  <a:ext uri="{FF2B5EF4-FFF2-40B4-BE49-F238E27FC236}">
                    <a16:creationId xmlns:a16="http://schemas.microsoft.com/office/drawing/2014/main" id="{54E30E92-B438-4798-8C7E-3F9518493C7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2"/>
              <a:stretch>
                <a:fillRect/>
              </a:stretch>
            </p:blipFill>
            <p:spPr>
              <a:xfrm rot="18563342">
                <a:off x="7505000" y="2755970"/>
                <a:ext cx="82519" cy="1648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87" name="Håndskrift 186">
                <a:extLst>
                  <a:ext uri="{FF2B5EF4-FFF2-40B4-BE49-F238E27FC236}">
                    <a16:creationId xmlns:a16="http://schemas.microsoft.com/office/drawing/2014/main" id="{E966384B-98D8-4C66-9192-9B0DC50D083E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7612709" y="2569352"/>
              <a:ext cx="73871" cy="156168"/>
            </p14:xfrm>
          </p:contentPart>
        </mc:Choice>
        <mc:Fallback xmlns="">
          <p:pic>
            <p:nvPicPr>
              <p:cNvPr id="187" name="Håndskrift 186">
                <a:extLst>
                  <a:ext uri="{FF2B5EF4-FFF2-40B4-BE49-F238E27FC236}">
                    <a16:creationId xmlns:a16="http://schemas.microsoft.com/office/drawing/2014/main" id="{E966384B-98D8-4C66-9192-9B0DC50D083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608385" y="2565024"/>
                <a:ext cx="82519" cy="1648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8" name="Håndskrift 187">
                <a:extLst>
                  <a:ext uri="{FF2B5EF4-FFF2-40B4-BE49-F238E27FC236}">
                    <a16:creationId xmlns:a16="http://schemas.microsoft.com/office/drawing/2014/main" id="{45CF47E4-43A8-4BE7-A44E-3BEBC9C96A0A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7859862" y="2577834"/>
              <a:ext cx="73871" cy="156168"/>
            </p14:xfrm>
          </p:contentPart>
        </mc:Choice>
        <mc:Fallback xmlns="">
          <p:pic>
            <p:nvPicPr>
              <p:cNvPr id="188" name="Håndskrift 187">
                <a:extLst>
                  <a:ext uri="{FF2B5EF4-FFF2-40B4-BE49-F238E27FC236}">
                    <a16:creationId xmlns:a16="http://schemas.microsoft.com/office/drawing/2014/main" id="{45CF47E4-43A8-4BE7-A44E-3BEBC9C96A0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855538" y="2573506"/>
                <a:ext cx="82519" cy="1648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36">
            <p14:nvContentPartPr>
              <p14:cNvPr id="3" name="Håndskrift 2">
                <a:extLst>
                  <a:ext uri="{FF2B5EF4-FFF2-40B4-BE49-F238E27FC236}">
                    <a16:creationId xmlns:a16="http://schemas.microsoft.com/office/drawing/2014/main" id="{0E6B3F51-6943-490E-B88B-592E0D15CFF4}"/>
                  </a:ext>
                </a:extLst>
              </p14:cNvPr>
              <p14:cNvContentPartPr/>
              <p14:nvPr/>
            </p14:nvContentPartPr>
            <p14:xfrm>
              <a:off x="4571460" y="4685460"/>
              <a:ext cx="2106360" cy="515520"/>
            </p14:xfrm>
          </p:contentPart>
        </mc:Choice>
        <mc:Fallback xmlns="">
          <p:pic>
            <p:nvPicPr>
              <p:cNvPr id="3" name="Håndskrift 2">
                <a:extLst>
                  <a:ext uri="{FF2B5EF4-FFF2-40B4-BE49-F238E27FC236}">
                    <a16:creationId xmlns:a16="http://schemas.microsoft.com/office/drawing/2014/main" id="{0E6B3F51-6943-490E-B88B-592E0D15CFF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535460" y="4649820"/>
                <a:ext cx="2178000" cy="58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38">
            <p14:nvContentPartPr>
              <p14:cNvPr id="10" name="Håndskrift 9">
                <a:extLst>
                  <a:ext uri="{FF2B5EF4-FFF2-40B4-BE49-F238E27FC236}">
                    <a16:creationId xmlns:a16="http://schemas.microsoft.com/office/drawing/2014/main" id="{7E341032-154B-4DD5-BC26-8D7F333C497F}"/>
                  </a:ext>
                </a:extLst>
              </p14:cNvPr>
              <p14:cNvContentPartPr/>
              <p14:nvPr/>
            </p14:nvContentPartPr>
            <p14:xfrm>
              <a:off x="5638140" y="5181180"/>
              <a:ext cx="38880" cy="817920"/>
            </p14:xfrm>
          </p:contentPart>
        </mc:Choice>
        <mc:Fallback xmlns="">
          <p:pic>
            <p:nvPicPr>
              <p:cNvPr id="10" name="Håndskrift 9">
                <a:extLst>
                  <a:ext uri="{FF2B5EF4-FFF2-40B4-BE49-F238E27FC236}">
                    <a16:creationId xmlns:a16="http://schemas.microsoft.com/office/drawing/2014/main" id="{7E341032-154B-4DD5-BC26-8D7F333C497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602500" y="5145540"/>
                <a:ext cx="110520" cy="88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40">
            <p14:nvContentPartPr>
              <p14:cNvPr id="11" name="Håndskrift 10">
                <a:extLst>
                  <a:ext uri="{FF2B5EF4-FFF2-40B4-BE49-F238E27FC236}">
                    <a16:creationId xmlns:a16="http://schemas.microsoft.com/office/drawing/2014/main" id="{6F877871-6914-4613-83F8-F248B0CEA843}"/>
                  </a:ext>
                </a:extLst>
              </p14:cNvPr>
              <p14:cNvContentPartPr/>
              <p14:nvPr/>
            </p14:nvContentPartPr>
            <p14:xfrm>
              <a:off x="4944420" y="5152380"/>
              <a:ext cx="675720" cy="897480"/>
            </p14:xfrm>
          </p:contentPart>
        </mc:Choice>
        <mc:Fallback xmlns="">
          <p:pic>
            <p:nvPicPr>
              <p:cNvPr id="11" name="Håndskrift 10">
                <a:extLst>
                  <a:ext uri="{FF2B5EF4-FFF2-40B4-BE49-F238E27FC236}">
                    <a16:creationId xmlns:a16="http://schemas.microsoft.com/office/drawing/2014/main" id="{6F877871-6914-4613-83F8-F248B0CEA84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908780" y="5116740"/>
                <a:ext cx="747360" cy="9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42">
            <p14:nvContentPartPr>
              <p14:cNvPr id="13" name="Håndskrift 12">
                <a:extLst>
                  <a:ext uri="{FF2B5EF4-FFF2-40B4-BE49-F238E27FC236}">
                    <a16:creationId xmlns:a16="http://schemas.microsoft.com/office/drawing/2014/main" id="{8389DAE9-5C82-441C-B0D4-ECE03F8BD7B7}"/>
                  </a:ext>
                </a:extLst>
              </p14:cNvPr>
              <p14:cNvContentPartPr/>
              <p14:nvPr/>
            </p14:nvContentPartPr>
            <p14:xfrm>
              <a:off x="4937940" y="5945100"/>
              <a:ext cx="1338120" cy="151200"/>
            </p14:xfrm>
          </p:contentPart>
        </mc:Choice>
        <mc:Fallback xmlns="">
          <p:pic>
            <p:nvPicPr>
              <p:cNvPr id="13" name="Håndskrift 12">
                <a:extLst>
                  <a:ext uri="{FF2B5EF4-FFF2-40B4-BE49-F238E27FC236}">
                    <a16:creationId xmlns:a16="http://schemas.microsoft.com/office/drawing/2014/main" id="{8389DAE9-5C82-441C-B0D4-ECE03F8BD7B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901940" y="5909460"/>
                <a:ext cx="140976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44">
            <p14:nvContentPartPr>
              <p14:cNvPr id="15" name="Håndskrift 14">
                <a:extLst>
                  <a:ext uri="{FF2B5EF4-FFF2-40B4-BE49-F238E27FC236}">
                    <a16:creationId xmlns:a16="http://schemas.microsoft.com/office/drawing/2014/main" id="{586C56BD-71B1-45E5-B71C-3CE60E40895E}"/>
                  </a:ext>
                </a:extLst>
              </p14:cNvPr>
              <p14:cNvContentPartPr/>
              <p14:nvPr/>
            </p14:nvContentPartPr>
            <p14:xfrm>
              <a:off x="4695660" y="4809300"/>
              <a:ext cx="1928880" cy="230040"/>
            </p14:xfrm>
          </p:contentPart>
        </mc:Choice>
        <mc:Fallback xmlns="">
          <p:pic>
            <p:nvPicPr>
              <p:cNvPr id="15" name="Håndskrift 14">
                <a:extLst>
                  <a:ext uri="{FF2B5EF4-FFF2-40B4-BE49-F238E27FC236}">
                    <a16:creationId xmlns:a16="http://schemas.microsoft.com/office/drawing/2014/main" id="{586C56BD-71B1-45E5-B71C-3CE60E40895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659660" y="4773300"/>
                <a:ext cx="2000520" cy="301680"/>
              </a:xfrm>
              <a:prstGeom prst="rect">
                <a:avLst/>
              </a:prstGeom>
            </p:spPr>
          </p:pic>
        </mc:Fallback>
      </mc:AlternateContent>
      <p:pic>
        <p:nvPicPr>
          <p:cNvPr id="17" name="Grafik 16" descr="Kaffe med massiv udfyldning">
            <a:extLst>
              <a:ext uri="{FF2B5EF4-FFF2-40B4-BE49-F238E27FC236}">
                <a16:creationId xmlns:a16="http://schemas.microsoft.com/office/drawing/2014/main" id="{4456D5E8-16A0-4566-A49B-775AEEB31948}"/>
              </a:ext>
            </a:extLst>
          </p:cNvPr>
          <p:cNvPicPr>
            <a:picLocks noChangeAspect="1"/>
          </p:cNvPicPr>
          <p:nvPr/>
        </p:nvPicPr>
        <p:blipFill>
          <a:blip r:embed="rId14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7"/>
              </a:ext>
            </a:extLst>
          </a:blip>
          <a:stretch>
            <a:fillRect/>
          </a:stretch>
        </p:blipFill>
        <p:spPr>
          <a:xfrm>
            <a:off x="5970570" y="4135515"/>
            <a:ext cx="702875" cy="749567"/>
          </a:xfrm>
          <a:prstGeom prst="rect">
            <a:avLst/>
          </a:prstGeom>
        </p:spPr>
      </p:pic>
      <p:pic>
        <p:nvPicPr>
          <p:cNvPr id="115" name="Grafik 114" descr="Kaffe med massiv udfyldning">
            <a:extLst>
              <a:ext uri="{FF2B5EF4-FFF2-40B4-BE49-F238E27FC236}">
                <a16:creationId xmlns:a16="http://schemas.microsoft.com/office/drawing/2014/main" id="{518A10A3-2017-4A13-B27F-4DFF236B9775}"/>
              </a:ext>
            </a:extLst>
          </p:cNvPr>
          <p:cNvPicPr>
            <a:picLocks noChangeAspect="1"/>
          </p:cNvPicPr>
          <p:nvPr/>
        </p:nvPicPr>
        <p:blipFill>
          <a:blip r:embed="rId14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7"/>
              </a:ext>
            </a:extLst>
          </a:blip>
          <a:stretch>
            <a:fillRect/>
          </a:stretch>
        </p:blipFill>
        <p:spPr>
          <a:xfrm flipH="1">
            <a:off x="4691285" y="4166774"/>
            <a:ext cx="662448" cy="7495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3944217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" name="Gruppe 161">
            <a:extLst>
              <a:ext uri="{FF2B5EF4-FFF2-40B4-BE49-F238E27FC236}">
                <a16:creationId xmlns:a16="http://schemas.microsoft.com/office/drawing/2014/main" id="{B6DE694C-E803-4C2F-94F3-9E784FDA8EE3}"/>
              </a:ext>
            </a:extLst>
          </p:cNvPr>
          <p:cNvGrpSpPr/>
          <p:nvPr/>
        </p:nvGrpSpPr>
        <p:grpSpPr>
          <a:xfrm>
            <a:off x="5278154" y="3856775"/>
            <a:ext cx="1043735" cy="2440755"/>
            <a:chOff x="7793691" y="1980806"/>
            <a:chExt cx="1567800" cy="4039200"/>
          </a:xfrm>
        </p:grpSpPr>
        <p:grpSp>
          <p:nvGrpSpPr>
            <p:cNvPr id="163" name="Gruppe 162">
              <a:extLst>
                <a:ext uri="{FF2B5EF4-FFF2-40B4-BE49-F238E27FC236}">
                  <a16:creationId xmlns:a16="http://schemas.microsoft.com/office/drawing/2014/main" id="{02C036D7-266A-4C70-82A1-6CB13ED86097}"/>
                </a:ext>
              </a:extLst>
            </p:cNvPr>
            <p:cNvGrpSpPr/>
            <p:nvPr/>
          </p:nvGrpSpPr>
          <p:grpSpPr>
            <a:xfrm>
              <a:off x="9312193" y="5424935"/>
              <a:ext cx="109" cy="81"/>
              <a:chOff x="4096584" y="3044808"/>
              <a:chExt cx="360" cy="360"/>
            </a:xfrm>
          </p:grpSpPr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2">
                <p14:nvContentPartPr>
                  <p14:cNvPr id="180" name="Håndskrift 179">
                    <a:extLst>
                      <a:ext uri="{FF2B5EF4-FFF2-40B4-BE49-F238E27FC236}">
                        <a16:creationId xmlns:a16="http://schemas.microsoft.com/office/drawing/2014/main" id="{A1328AA4-65DA-4420-99ED-1171C9547166}"/>
                      </a:ext>
                    </a:extLst>
                  </p14:cNvPr>
                  <p14:cNvContentPartPr/>
                  <p14:nvPr/>
                </p14:nvContentPartPr>
                <p14:xfrm>
                  <a:off x="4096584" y="3044808"/>
                  <a:ext cx="360" cy="360"/>
                </p14:xfrm>
              </p:contentPart>
            </mc:Choice>
            <mc:Fallback xmlns="">
              <p:pic>
                <p:nvPicPr>
                  <p:cNvPr id="180" name="Håndskrift 179">
                    <a:extLst>
                      <a:ext uri="{FF2B5EF4-FFF2-40B4-BE49-F238E27FC236}">
                        <a16:creationId xmlns:a16="http://schemas.microsoft.com/office/drawing/2014/main" id="{A1328AA4-65DA-4420-99ED-1171C9547166}"/>
                      </a:ext>
                    </a:extLst>
                  </p:cNvPr>
                  <p:cNvPicPr/>
                  <p:nvPr/>
                </p:nvPicPr>
                <p:blipFill>
                  <a:blip r:embed="rId3"/>
                  <a:stretch>
                    <a:fillRect/>
                  </a:stretch>
                </p:blipFill>
                <p:spPr>
                  <a:xfrm>
                    <a:off x="4087584" y="2990808"/>
                    <a:ext cx="18000" cy="108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4">
                <p14:nvContentPartPr>
                  <p14:cNvPr id="181" name="Håndskrift 180">
                    <a:extLst>
                      <a:ext uri="{FF2B5EF4-FFF2-40B4-BE49-F238E27FC236}">
                        <a16:creationId xmlns:a16="http://schemas.microsoft.com/office/drawing/2014/main" id="{DC6BEFF2-0FF8-4A07-A349-E910882F313C}"/>
                      </a:ext>
                    </a:extLst>
                  </p14:cNvPr>
                  <p14:cNvContentPartPr/>
                  <p14:nvPr/>
                </p14:nvContentPartPr>
                <p14:xfrm>
                  <a:off x="4096584" y="3044808"/>
                  <a:ext cx="360" cy="360"/>
                </p14:xfrm>
              </p:contentPart>
            </mc:Choice>
            <mc:Fallback xmlns="">
              <p:pic>
                <p:nvPicPr>
                  <p:cNvPr id="181" name="Håndskrift 180">
                    <a:extLst>
                      <a:ext uri="{FF2B5EF4-FFF2-40B4-BE49-F238E27FC236}">
                        <a16:creationId xmlns:a16="http://schemas.microsoft.com/office/drawing/2014/main" id="{DC6BEFF2-0FF8-4A07-A349-E910882F313C}"/>
                      </a:ext>
                    </a:extLst>
                  </p:cNvPr>
                  <p:cNvPicPr/>
                  <p:nvPr/>
                </p:nvPicPr>
                <p:blipFill>
                  <a:blip r:embed="rId3"/>
                  <a:stretch>
                    <a:fillRect/>
                  </a:stretch>
                </p:blipFill>
                <p:spPr>
                  <a:xfrm>
                    <a:off x="4087584" y="2990808"/>
                    <a:ext cx="18000" cy="108000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164" name="Håndskrift 163">
                  <a:extLst>
                    <a:ext uri="{FF2B5EF4-FFF2-40B4-BE49-F238E27FC236}">
                      <a16:creationId xmlns:a16="http://schemas.microsoft.com/office/drawing/2014/main" id="{5CE88E0F-EA9B-44BD-9A89-929B97FDC30B}"/>
                    </a:ext>
                  </a:extLst>
                </p14:cNvPr>
                <p14:cNvContentPartPr/>
                <p14:nvPr/>
              </p14:nvContentPartPr>
              <p14:xfrm>
                <a:off x="8214171" y="5082206"/>
                <a:ext cx="857160" cy="937800"/>
              </p14:xfrm>
            </p:contentPart>
          </mc:Choice>
          <mc:Fallback xmlns="">
            <p:pic>
              <p:nvPicPr>
                <p:cNvPr id="164" name="Håndskrift 163">
                  <a:extLst>
                    <a:ext uri="{FF2B5EF4-FFF2-40B4-BE49-F238E27FC236}">
                      <a16:creationId xmlns:a16="http://schemas.microsoft.com/office/drawing/2014/main" id="{5CE88E0F-EA9B-44BD-9A89-929B97FDC30B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8106012" y="4844035"/>
                  <a:ext cx="1072937" cy="14135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165" name="Håndskrift 164">
                  <a:extLst>
                    <a:ext uri="{FF2B5EF4-FFF2-40B4-BE49-F238E27FC236}">
                      <a16:creationId xmlns:a16="http://schemas.microsoft.com/office/drawing/2014/main" id="{470E5D33-68AA-40D8-B87E-F42D0D02699B}"/>
                    </a:ext>
                  </a:extLst>
                </p14:cNvPr>
                <p14:cNvContentPartPr/>
                <p14:nvPr/>
              </p14:nvContentPartPr>
              <p14:xfrm>
                <a:off x="7902411" y="2862806"/>
                <a:ext cx="533520" cy="2023200"/>
              </p14:xfrm>
            </p:contentPart>
          </mc:Choice>
          <mc:Fallback xmlns="">
            <p:pic>
              <p:nvPicPr>
                <p:cNvPr id="165" name="Håndskrift 164">
                  <a:extLst>
                    <a:ext uri="{FF2B5EF4-FFF2-40B4-BE49-F238E27FC236}">
                      <a16:creationId xmlns:a16="http://schemas.microsoft.com/office/drawing/2014/main" id="{470E5D33-68AA-40D8-B87E-F42D0D02699B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7848356" y="2743654"/>
                  <a:ext cx="641089" cy="22609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171" name="Håndskrift 170">
                  <a:extLst>
                    <a:ext uri="{FF2B5EF4-FFF2-40B4-BE49-F238E27FC236}">
                      <a16:creationId xmlns:a16="http://schemas.microsoft.com/office/drawing/2014/main" id="{C25794D8-0768-4D01-85AA-49CEB308DF27}"/>
                    </a:ext>
                  </a:extLst>
                </p14:cNvPr>
                <p14:cNvContentPartPr/>
                <p14:nvPr/>
              </p14:nvContentPartPr>
              <p14:xfrm>
                <a:off x="8359251" y="1980806"/>
                <a:ext cx="82800" cy="2747160"/>
              </p14:xfrm>
            </p:contentPart>
          </mc:Choice>
          <mc:Fallback xmlns="">
            <p:pic>
              <p:nvPicPr>
                <p:cNvPr id="171" name="Håndskrift 170">
                  <a:extLst>
                    <a:ext uri="{FF2B5EF4-FFF2-40B4-BE49-F238E27FC236}">
                      <a16:creationId xmlns:a16="http://schemas.microsoft.com/office/drawing/2014/main" id="{C25794D8-0768-4D01-85AA-49CEB308DF27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8305133" y="1861675"/>
                  <a:ext cx="190494" cy="298482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172" name="Håndskrift 171">
                  <a:extLst>
                    <a:ext uri="{FF2B5EF4-FFF2-40B4-BE49-F238E27FC236}">
                      <a16:creationId xmlns:a16="http://schemas.microsoft.com/office/drawing/2014/main" id="{57AAA69C-ED3F-4C12-9E24-2DDCFFED1512}"/>
                    </a:ext>
                  </a:extLst>
                </p14:cNvPr>
                <p14:cNvContentPartPr/>
                <p14:nvPr/>
              </p14:nvContentPartPr>
              <p14:xfrm>
                <a:off x="8380491" y="2024366"/>
                <a:ext cx="360720" cy="2645280"/>
              </p14:xfrm>
            </p:contentPart>
          </mc:Choice>
          <mc:Fallback xmlns="">
            <p:pic>
              <p:nvPicPr>
                <p:cNvPr id="172" name="Håndskrift 171">
                  <a:extLst>
                    <a:ext uri="{FF2B5EF4-FFF2-40B4-BE49-F238E27FC236}">
                      <a16:creationId xmlns:a16="http://schemas.microsoft.com/office/drawing/2014/main" id="{57AAA69C-ED3F-4C12-9E24-2DDCFFED1512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8326410" y="1905209"/>
                  <a:ext cx="468341" cy="28829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73" name="Håndskrift 172">
                  <a:extLst>
                    <a:ext uri="{FF2B5EF4-FFF2-40B4-BE49-F238E27FC236}">
                      <a16:creationId xmlns:a16="http://schemas.microsoft.com/office/drawing/2014/main" id="{CFB3B973-725A-4E33-AB23-FC5D3EF03201}"/>
                    </a:ext>
                  </a:extLst>
                </p14:cNvPr>
                <p14:cNvContentPartPr/>
                <p14:nvPr/>
              </p14:nvContentPartPr>
              <p14:xfrm>
                <a:off x="8541771" y="2644646"/>
                <a:ext cx="505440" cy="2224080"/>
              </p14:xfrm>
            </p:contentPart>
          </mc:Choice>
          <mc:Fallback xmlns="">
            <p:pic>
              <p:nvPicPr>
                <p:cNvPr id="173" name="Håndskrift 172">
                  <a:extLst>
                    <a:ext uri="{FF2B5EF4-FFF2-40B4-BE49-F238E27FC236}">
                      <a16:creationId xmlns:a16="http://schemas.microsoft.com/office/drawing/2014/main" id="{CFB3B973-725A-4E33-AB23-FC5D3EF03201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8487713" y="2525520"/>
                  <a:ext cx="613015" cy="246173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74" name="Håndskrift 173">
                  <a:extLst>
                    <a:ext uri="{FF2B5EF4-FFF2-40B4-BE49-F238E27FC236}">
                      <a16:creationId xmlns:a16="http://schemas.microsoft.com/office/drawing/2014/main" id="{E8CC97B5-33FF-4B28-B2D7-2B5297557629}"/>
                    </a:ext>
                  </a:extLst>
                </p14:cNvPr>
                <p14:cNvContentPartPr/>
                <p14:nvPr/>
              </p14:nvContentPartPr>
              <p14:xfrm>
                <a:off x="8468331" y="2699006"/>
                <a:ext cx="414360" cy="2007720"/>
              </p14:xfrm>
            </p:contentPart>
          </mc:Choice>
          <mc:Fallback xmlns="">
            <p:pic>
              <p:nvPicPr>
                <p:cNvPr id="174" name="Håndskrift 173">
                  <a:extLst>
                    <a:ext uri="{FF2B5EF4-FFF2-40B4-BE49-F238E27FC236}">
                      <a16:creationId xmlns:a16="http://schemas.microsoft.com/office/drawing/2014/main" id="{E8CC97B5-33FF-4B28-B2D7-2B5297557629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8414308" y="2579853"/>
                  <a:ext cx="521867" cy="22454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75" name="Håndskrift 174">
                  <a:extLst>
                    <a:ext uri="{FF2B5EF4-FFF2-40B4-BE49-F238E27FC236}">
                      <a16:creationId xmlns:a16="http://schemas.microsoft.com/office/drawing/2014/main" id="{72977D5B-6B19-498E-B9C0-459272C33969}"/>
                    </a:ext>
                  </a:extLst>
                </p14:cNvPr>
                <p14:cNvContentPartPr/>
                <p14:nvPr/>
              </p14:nvContentPartPr>
              <p14:xfrm>
                <a:off x="7793691" y="2372486"/>
                <a:ext cx="554760" cy="971640"/>
              </p14:xfrm>
            </p:contentPart>
          </mc:Choice>
          <mc:Fallback xmlns="">
            <p:pic>
              <p:nvPicPr>
                <p:cNvPr id="175" name="Håndskrift 174">
                  <a:extLst>
                    <a:ext uri="{FF2B5EF4-FFF2-40B4-BE49-F238E27FC236}">
                      <a16:creationId xmlns:a16="http://schemas.microsoft.com/office/drawing/2014/main" id="{72977D5B-6B19-498E-B9C0-459272C33969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7739621" y="2253339"/>
                  <a:ext cx="662360" cy="120933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76" name="Håndskrift 175">
                  <a:extLst>
                    <a:ext uri="{FF2B5EF4-FFF2-40B4-BE49-F238E27FC236}">
                      <a16:creationId xmlns:a16="http://schemas.microsoft.com/office/drawing/2014/main" id="{47AEACF8-5817-4952-AF11-5ECB202CFEC8}"/>
                    </a:ext>
                  </a:extLst>
                </p14:cNvPr>
                <p14:cNvContentPartPr/>
                <p14:nvPr/>
              </p14:nvContentPartPr>
              <p14:xfrm>
                <a:off x="8676771" y="3461486"/>
                <a:ext cx="684720" cy="1389240"/>
              </p14:xfrm>
            </p:contentPart>
          </mc:Choice>
          <mc:Fallback xmlns="">
            <p:pic>
              <p:nvPicPr>
                <p:cNvPr id="176" name="Håndskrift 175">
                  <a:extLst>
                    <a:ext uri="{FF2B5EF4-FFF2-40B4-BE49-F238E27FC236}">
                      <a16:creationId xmlns:a16="http://schemas.microsoft.com/office/drawing/2014/main" id="{47AEACF8-5817-4952-AF11-5ECB202CFEC8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8622686" y="3342340"/>
                  <a:ext cx="792350" cy="162693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77" name="Håndskrift 176">
                  <a:extLst>
                    <a:ext uri="{FF2B5EF4-FFF2-40B4-BE49-F238E27FC236}">
                      <a16:creationId xmlns:a16="http://schemas.microsoft.com/office/drawing/2014/main" id="{21C0FF9D-59D2-4AC9-B2C7-E80D57B91643}"/>
                    </a:ext>
                  </a:extLst>
                </p14:cNvPr>
                <p14:cNvContentPartPr/>
                <p14:nvPr/>
              </p14:nvContentPartPr>
              <p14:xfrm>
                <a:off x="7870371" y="3483086"/>
                <a:ext cx="545760" cy="1249560"/>
              </p14:xfrm>
            </p:contentPart>
          </mc:Choice>
          <mc:Fallback xmlns="">
            <p:pic>
              <p:nvPicPr>
                <p:cNvPr id="177" name="Håndskrift 176">
                  <a:extLst>
                    <a:ext uri="{FF2B5EF4-FFF2-40B4-BE49-F238E27FC236}">
                      <a16:creationId xmlns:a16="http://schemas.microsoft.com/office/drawing/2014/main" id="{21C0FF9D-59D2-4AC9-B2C7-E80D57B91643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7816335" y="3363967"/>
                  <a:ext cx="653291" cy="148720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78" name="Håndskrift 177">
                  <a:extLst>
                    <a:ext uri="{FF2B5EF4-FFF2-40B4-BE49-F238E27FC236}">
                      <a16:creationId xmlns:a16="http://schemas.microsoft.com/office/drawing/2014/main" id="{63C793A6-F743-4304-AB3E-25582A66D412}"/>
                    </a:ext>
                  </a:extLst>
                </p14:cNvPr>
                <p14:cNvContentPartPr/>
                <p14:nvPr/>
              </p14:nvContentPartPr>
              <p14:xfrm>
                <a:off x="8801691" y="4005446"/>
                <a:ext cx="201240" cy="904320"/>
              </p14:xfrm>
            </p:contentPart>
          </mc:Choice>
          <mc:Fallback xmlns="">
            <p:pic>
              <p:nvPicPr>
                <p:cNvPr id="178" name="Håndskrift 177">
                  <a:extLst>
                    <a:ext uri="{FF2B5EF4-FFF2-40B4-BE49-F238E27FC236}">
                      <a16:creationId xmlns:a16="http://schemas.microsoft.com/office/drawing/2014/main" id="{63C793A6-F743-4304-AB3E-25582A66D412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8747594" y="3886300"/>
                  <a:ext cx="308893" cy="11420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79" name="Håndskrift 178">
                  <a:extLst>
                    <a:ext uri="{FF2B5EF4-FFF2-40B4-BE49-F238E27FC236}">
                      <a16:creationId xmlns:a16="http://schemas.microsoft.com/office/drawing/2014/main" id="{B4062A06-FEEC-4561-8AEB-DF9155A74A01}"/>
                    </a:ext>
                  </a:extLst>
                </p14:cNvPr>
                <p14:cNvContentPartPr/>
                <p14:nvPr/>
              </p14:nvContentPartPr>
              <p14:xfrm>
                <a:off x="8533491" y="3537446"/>
                <a:ext cx="88200" cy="1263240"/>
              </p14:xfrm>
            </p:contentPart>
          </mc:Choice>
          <mc:Fallback xmlns="">
            <p:pic>
              <p:nvPicPr>
                <p:cNvPr id="179" name="Håndskrift 178">
                  <a:extLst>
                    <a:ext uri="{FF2B5EF4-FFF2-40B4-BE49-F238E27FC236}">
                      <a16:creationId xmlns:a16="http://schemas.microsoft.com/office/drawing/2014/main" id="{B4062A06-FEEC-4561-8AEB-DF9155A74A01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8479381" y="3418329"/>
                  <a:ext cx="195880" cy="1500879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53" name="Billede 52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CBE69381-8CC7-43E5-977C-5B5D12BFDFA2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96140" y="217771"/>
            <a:ext cx="1851422" cy="1671989"/>
          </a:xfrm>
          <a:prstGeom prst="rect">
            <a:avLst/>
          </a:prstGeom>
        </p:spPr>
      </p:pic>
      <p:grpSp>
        <p:nvGrpSpPr>
          <p:cNvPr id="12" name="Gruppe 11">
            <a:extLst>
              <a:ext uri="{FF2B5EF4-FFF2-40B4-BE49-F238E27FC236}">
                <a16:creationId xmlns:a16="http://schemas.microsoft.com/office/drawing/2014/main" id="{69FFB611-03DA-4DB9-A7DD-E6B0EBDB0FEF}"/>
              </a:ext>
            </a:extLst>
          </p:cNvPr>
          <p:cNvGrpSpPr/>
          <p:nvPr/>
        </p:nvGrpSpPr>
        <p:grpSpPr>
          <a:xfrm>
            <a:off x="2026371" y="3614713"/>
            <a:ext cx="1796445" cy="2592207"/>
            <a:chOff x="3574326" y="3385287"/>
            <a:chExt cx="1833169" cy="2581838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8">
              <p14:nvContentPartPr>
                <p14:cNvPr id="142" name="Håndskrift 141">
                  <a:extLst>
                    <a:ext uri="{FF2B5EF4-FFF2-40B4-BE49-F238E27FC236}">
                      <a16:creationId xmlns:a16="http://schemas.microsoft.com/office/drawing/2014/main" id="{73388795-DD2A-4473-B3F5-9CA0C1BB937B}"/>
                    </a:ext>
                  </a:extLst>
                </p14:cNvPr>
                <p14:cNvContentPartPr/>
                <p14:nvPr/>
              </p14:nvContentPartPr>
              <p14:xfrm rot="21294034">
                <a:off x="4795144" y="5362430"/>
                <a:ext cx="26612" cy="378363"/>
              </p14:xfrm>
            </p:contentPart>
          </mc:Choice>
          <mc:Fallback xmlns="">
            <p:pic>
              <p:nvPicPr>
                <p:cNvPr id="142" name="Håndskrift 141">
                  <a:extLst>
                    <a:ext uri="{FF2B5EF4-FFF2-40B4-BE49-F238E27FC236}">
                      <a16:creationId xmlns:a16="http://schemas.microsoft.com/office/drawing/2014/main" id="{73388795-DD2A-4473-B3F5-9CA0C1BB937B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 rot="21294034">
                  <a:off x="4776663" y="5344481"/>
                  <a:ext cx="63204" cy="4139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0">
              <p14:nvContentPartPr>
                <p14:cNvPr id="143" name="Håndskrift 142">
                  <a:extLst>
                    <a:ext uri="{FF2B5EF4-FFF2-40B4-BE49-F238E27FC236}">
                      <a16:creationId xmlns:a16="http://schemas.microsoft.com/office/drawing/2014/main" id="{9B4BE98D-AA09-45C6-B1CB-C6E5191B3521}"/>
                    </a:ext>
                  </a:extLst>
                </p14:cNvPr>
                <p14:cNvContentPartPr/>
                <p14:nvPr/>
              </p14:nvContentPartPr>
              <p14:xfrm rot="21294034">
                <a:off x="4509824" y="5719723"/>
                <a:ext cx="292497" cy="186358"/>
              </p14:xfrm>
            </p:contentPart>
          </mc:Choice>
          <mc:Fallback xmlns="">
            <p:pic>
              <p:nvPicPr>
                <p:cNvPr id="143" name="Håndskrift 142">
                  <a:extLst>
                    <a:ext uri="{FF2B5EF4-FFF2-40B4-BE49-F238E27FC236}">
                      <a16:creationId xmlns:a16="http://schemas.microsoft.com/office/drawing/2014/main" id="{9B4BE98D-AA09-45C6-B1CB-C6E5191B352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 rot="21294034">
                  <a:off x="4491428" y="5701735"/>
                  <a:ext cx="328921" cy="2219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2">
              <p14:nvContentPartPr>
                <p14:cNvPr id="144" name="Håndskrift 143">
                  <a:extLst>
                    <a:ext uri="{FF2B5EF4-FFF2-40B4-BE49-F238E27FC236}">
                      <a16:creationId xmlns:a16="http://schemas.microsoft.com/office/drawing/2014/main" id="{A087DEEB-2921-427C-9C5C-72E2E392FF6D}"/>
                    </a:ext>
                  </a:extLst>
                </p14:cNvPr>
                <p14:cNvContentPartPr/>
                <p14:nvPr/>
              </p14:nvContentPartPr>
              <p14:xfrm rot="21294034">
                <a:off x="4792272" y="5570081"/>
                <a:ext cx="124270" cy="124238"/>
              </p14:xfrm>
            </p:contentPart>
          </mc:Choice>
          <mc:Fallback xmlns="">
            <p:pic>
              <p:nvPicPr>
                <p:cNvPr id="144" name="Håndskrift 143">
                  <a:extLst>
                    <a:ext uri="{FF2B5EF4-FFF2-40B4-BE49-F238E27FC236}">
                      <a16:creationId xmlns:a16="http://schemas.microsoft.com/office/drawing/2014/main" id="{A087DEEB-2921-427C-9C5C-72E2E392FF6D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 rot="21294034">
                  <a:off x="4773943" y="5552179"/>
                  <a:ext cx="160561" cy="15968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45" name="Gruppe 144">
              <a:extLst>
                <a:ext uri="{FF2B5EF4-FFF2-40B4-BE49-F238E27FC236}">
                  <a16:creationId xmlns:a16="http://schemas.microsoft.com/office/drawing/2014/main" id="{F6BA9E93-B04B-463D-8450-A697E7292465}"/>
                </a:ext>
              </a:extLst>
            </p:cNvPr>
            <p:cNvGrpSpPr/>
            <p:nvPr/>
          </p:nvGrpSpPr>
          <p:grpSpPr>
            <a:xfrm>
              <a:off x="3574326" y="3385287"/>
              <a:ext cx="1833169" cy="2581838"/>
              <a:chOff x="4513296" y="1882338"/>
              <a:chExt cx="2777423" cy="2633408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4">
                <p14:nvContentPartPr>
                  <p14:cNvPr id="146" name="Håndskrift 145">
                    <a:extLst>
                      <a:ext uri="{FF2B5EF4-FFF2-40B4-BE49-F238E27FC236}">
                        <a16:creationId xmlns:a16="http://schemas.microsoft.com/office/drawing/2014/main" id="{AC5C08AF-792A-4D42-8D44-C09D4BC48F6F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146" name="Håndskrift 145">
                    <a:extLst>
                      <a:ext uri="{FF2B5EF4-FFF2-40B4-BE49-F238E27FC236}">
                        <a16:creationId xmlns:a16="http://schemas.microsoft.com/office/drawing/2014/main" id="{AC5C08AF-792A-4D42-8D44-C09D4BC48F6F}"/>
                      </a:ext>
                    </a:extLst>
                  </p:cNvPr>
                  <p:cNvPicPr/>
                  <p:nvPr/>
                </p:nvPicPr>
                <p:blipFill>
                  <a:blip r:embed="rId35"/>
                  <a:stretch>
                    <a:fillRect/>
                  </a:stretch>
                </p:blipFill>
                <p:spPr>
                  <a:xfrm>
                    <a:off x="4457625" y="1845768"/>
                    <a:ext cx="2901569" cy="207683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147" name="Gruppe 146">
                <a:extLst>
                  <a:ext uri="{FF2B5EF4-FFF2-40B4-BE49-F238E27FC236}">
                    <a16:creationId xmlns:a16="http://schemas.microsoft.com/office/drawing/2014/main" id="{D5A0873D-CCE2-45EC-B35E-9E14893E05C0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6">
                  <p14:nvContentPartPr>
                    <p14:cNvPr id="148" name="Håndskrift 147">
                      <a:extLst>
                        <a:ext uri="{FF2B5EF4-FFF2-40B4-BE49-F238E27FC236}">
                          <a16:creationId xmlns:a16="http://schemas.microsoft.com/office/drawing/2014/main" id="{17F9FC45-C41D-4C30-A6E2-E29C88FD63B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148" name="Håndskrift 147">
                      <a:extLst>
                        <a:ext uri="{FF2B5EF4-FFF2-40B4-BE49-F238E27FC236}">
                          <a16:creationId xmlns:a16="http://schemas.microsoft.com/office/drawing/2014/main" id="{17F9FC45-C41D-4C30-A6E2-E29C88FD63B2}"/>
                        </a:ext>
                      </a:extLst>
                    </p:cNvPr>
                    <p:cNvPicPr/>
                    <p:nvPr/>
                  </p:nvPicPr>
                  <p:blipFill>
                    <a:blip r:embed="rId37"/>
                    <a:stretch>
                      <a:fillRect/>
                    </a:stretch>
                  </p:blipFill>
                  <p:spPr>
                    <a:xfrm>
                      <a:off x="6332835" y="4227105"/>
                      <a:ext cx="504328" cy="24679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8">
                  <p14:nvContentPartPr>
                    <p14:cNvPr id="149" name="Håndskrift 148">
                      <a:extLst>
                        <a:ext uri="{FF2B5EF4-FFF2-40B4-BE49-F238E27FC236}">
                          <a16:creationId xmlns:a16="http://schemas.microsoft.com/office/drawing/2014/main" id="{9D23DE05-CB47-4F60-947B-2C847EAA7AC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149" name="Håndskrift 148">
                      <a:extLst>
                        <a:ext uri="{FF2B5EF4-FFF2-40B4-BE49-F238E27FC236}">
                          <a16:creationId xmlns:a16="http://schemas.microsoft.com/office/drawing/2014/main" id="{9D23DE05-CB47-4F60-947B-2C847EAA7AC4}"/>
                        </a:ext>
                      </a:extLst>
                    </p:cNvPr>
                    <p:cNvPicPr/>
                    <p:nvPr/>
                  </p:nvPicPr>
                  <p:blipFill>
                    <a:blip r:embed="rId39"/>
                    <a:stretch>
                      <a:fillRect/>
                    </a:stretch>
                  </p:blipFill>
                  <p:spPr>
                    <a:xfrm>
                      <a:off x="6300804" y="4251223"/>
                      <a:ext cx="275711" cy="26911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0">
                  <p14:nvContentPartPr>
                    <p14:cNvPr id="150" name="Håndskrift 149">
                      <a:extLst>
                        <a:ext uri="{FF2B5EF4-FFF2-40B4-BE49-F238E27FC236}">
                          <a16:creationId xmlns:a16="http://schemas.microsoft.com/office/drawing/2014/main" id="{8A7865E3-A9F1-4004-9B68-F555D890CD8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150" name="Håndskrift 149">
                      <a:extLst>
                        <a:ext uri="{FF2B5EF4-FFF2-40B4-BE49-F238E27FC236}">
                          <a16:creationId xmlns:a16="http://schemas.microsoft.com/office/drawing/2014/main" id="{8A7865E3-A9F1-4004-9B68-F555D890CD8D}"/>
                        </a:ext>
                      </a:extLst>
                    </p:cNvPr>
                    <p:cNvPicPr/>
                    <p:nvPr/>
                  </p:nvPicPr>
                  <p:blipFill>
                    <a:blip r:embed="rId41"/>
                    <a:stretch>
                      <a:fillRect/>
                    </a:stretch>
                  </p:blipFill>
                  <p:spPr>
                    <a:xfrm>
                      <a:off x="6093746" y="4227478"/>
                      <a:ext cx="279064" cy="30617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2">
                  <p14:nvContentPartPr>
                    <p14:cNvPr id="151" name="Håndskrift 150">
                      <a:extLst>
                        <a:ext uri="{FF2B5EF4-FFF2-40B4-BE49-F238E27FC236}">
                          <a16:creationId xmlns:a16="http://schemas.microsoft.com/office/drawing/2014/main" id="{56E612AF-1212-4FD4-8426-D8B0D7455EF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151" name="Håndskrift 150">
                      <a:extLst>
                        <a:ext uri="{FF2B5EF4-FFF2-40B4-BE49-F238E27FC236}">
                          <a16:creationId xmlns:a16="http://schemas.microsoft.com/office/drawing/2014/main" id="{56E612AF-1212-4FD4-8426-D8B0D7455EF8}"/>
                        </a:ext>
                      </a:extLst>
                    </p:cNvPr>
                    <p:cNvPicPr/>
                    <p:nvPr/>
                  </p:nvPicPr>
                  <p:blipFill>
                    <a:blip r:embed="rId43"/>
                    <a:stretch>
                      <a:fillRect/>
                    </a:stretch>
                  </p:blipFill>
                  <p:spPr>
                    <a:xfrm>
                      <a:off x="6107216" y="4139239"/>
                      <a:ext cx="225489" cy="10068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4">
                  <p14:nvContentPartPr>
                    <p14:cNvPr id="152" name="Håndskrift 151">
                      <a:extLst>
                        <a:ext uri="{FF2B5EF4-FFF2-40B4-BE49-F238E27FC236}">
                          <a16:creationId xmlns:a16="http://schemas.microsoft.com/office/drawing/2014/main" id="{35309DFF-AF11-45B7-BA8B-A424BEDA974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152" name="Håndskrift 151">
                      <a:extLst>
                        <a:ext uri="{FF2B5EF4-FFF2-40B4-BE49-F238E27FC236}">
                          <a16:creationId xmlns:a16="http://schemas.microsoft.com/office/drawing/2014/main" id="{35309DFF-AF11-45B7-BA8B-A424BEDA9746}"/>
                        </a:ext>
                      </a:extLst>
                    </p:cNvPr>
                    <p:cNvPicPr/>
                    <p:nvPr/>
                  </p:nvPicPr>
                  <p:blipFill>
                    <a:blip r:embed="rId45"/>
                    <a:stretch>
                      <a:fillRect/>
                    </a:stretch>
                  </p:blipFill>
                  <p:spPr>
                    <a:xfrm>
                      <a:off x="6484087" y="4123846"/>
                      <a:ext cx="174825" cy="15523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6">
                  <p14:nvContentPartPr>
                    <p14:cNvPr id="153" name="Håndskrift 152">
                      <a:extLst>
                        <a:ext uri="{FF2B5EF4-FFF2-40B4-BE49-F238E27FC236}">
                          <a16:creationId xmlns:a16="http://schemas.microsoft.com/office/drawing/2014/main" id="{1548DA2B-4DC7-4427-B8BE-800F8C49798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153" name="Håndskrift 152">
                      <a:extLst>
                        <a:ext uri="{FF2B5EF4-FFF2-40B4-BE49-F238E27FC236}">
                          <a16:creationId xmlns:a16="http://schemas.microsoft.com/office/drawing/2014/main" id="{1548DA2B-4DC7-4427-B8BE-800F8C49798D}"/>
                        </a:ext>
                      </a:extLst>
                    </p:cNvPr>
                    <p:cNvPicPr/>
                    <p:nvPr/>
                  </p:nvPicPr>
                  <p:blipFill>
                    <a:blip r:embed="rId47"/>
                    <a:stretch>
                      <a:fillRect/>
                    </a:stretch>
                  </p:blipFill>
                  <p:spPr>
                    <a:xfrm>
                      <a:off x="5992308" y="4147938"/>
                      <a:ext cx="165502" cy="8905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8">
                  <p14:nvContentPartPr>
                    <p14:cNvPr id="154" name="Håndskrift 153">
                      <a:extLst>
                        <a:ext uri="{FF2B5EF4-FFF2-40B4-BE49-F238E27FC236}">
                          <a16:creationId xmlns:a16="http://schemas.microsoft.com/office/drawing/2014/main" id="{AD9A61FB-AC98-488E-B9EF-FE4981534EE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154" name="Håndskrift 153">
                      <a:extLst>
                        <a:ext uri="{FF2B5EF4-FFF2-40B4-BE49-F238E27FC236}">
                          <a16:creationId xmlns:a16="http://schemas.microsoft.com/office/drawing/2014/main" id="{AD9A61FB-AC98-488E-B9EF-FE4981534EEE}"/>
                        </a:ext>
                      </a:extLst>
                    </p:cNvPr>
                    <p:cNvPicPr/>
                    <p:nvPr/>
                  </p:nvPicPr>
                  <p:blipFill>
                    <a:blip r:embed="rId49"/>
                    <a:stretch>
                      <a:fillRect/>
                    </a:stretch>
                  </p:blipFill>
                  <p:spPr>
                    <a:xfrm>
                      <a:off x="6121083" y="3853415"/>
                      <a:ext cx="416990" cy="420696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68" name="Gruppe 67">
            <a:extLst>
              <a:ext uri="{FF2B5EF4-FFF2-40B4-BE49-F238E27FC236}">
                <a16:creationId xmlns:a16="http://schemas.microsoft.com/office/drawing/2014/main" id="{7F6F16F5-4848-493C-B8E4-11FB0508321C}"/>
              </a:ext>
            </a:extLst>
          </p:cNvPr>
          <p:cNvGrpSpPr/>
          <p:nvPr/>
        </p:nvGrpSpPr>
        <p:grpSpPr>
          <a:xfrm rot="21294034" flipH="1">
            <a:off x="7238502" y="3740417"/>
            <a:ext cx="1817826" cy="2423102"/>
            <a:chOff x="4513296" y="1882338"/>
            <a:chExt cx="2777423" cy="2633408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0">
              <p14:nvContentPartPr>
                <p14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6308901" y="3900016"/>
                  <a:ext cx="95001" cy="42466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2">
              <p14:nvContentPartPr>
                <p14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5842432" y="4249510"/>
                  <a:ext cx="49766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4">
              <p14:nvContentPartPr>
                <p14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6293591" y="4115731"/>
                  <a:ext cx="242623" cy="165321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73" name="Gruppe 72">
              <a:extLst>
                <a:ext uri="{FF2B5EF4-FFF2-40B4-BE49-F238E27FC236}">
                  <a16:creationId xmlns:a16="http://schemas.microsoft.com/office/drawing/2014/main" id="{BAB83047-0040-4951-9FB2-46D8D1D4AA1F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4445084" y="1843211"/>
                    <a:ext cx="2900094" cy="2081925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76" name="Gruppe 75">
                <a:extLst>
                  <a:ext uri="{FF2B5EF4-FFF2-40B4-BE49-F238E27FC236}">
                    <a16:creationId xmlns:a16="http://schemas.microsoft.com/office/drawing/2014/main" id="{24BC5260-8883-4172-B69C-3D8CA9DF48A6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58">
                  <p14:nvContentPartPr>
                    <p14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:cNvPr>
                    <p:cNvPicPr/>
                    <p:nvPr/>
                  </p:nvPicPr>
                  <p:blipFill>
                    <a:blip r:embed="rId59"/>
                    <a:stretch>
                      <a:fillRect/>
                    </a:stretch>
                  </p:blipFill>
                  <p:spPr>
                    <a:xfrm>
                      <a:off x="6333141" y="4225850"/>
                      <a:ext cx="503722" cy="24928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60">
                  <p14:nvContentPartPr>
                    <p14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:cNvPr>
                    <p:cNvPicPr/>
                    <p:nvPr/>
                  </p:nvPicPr>
                  <p:blipFill>
                    <a:blip r:embed="rId61"/>
                    <a:stretch>
                      <a:fillRect/>
                    </a:stretch>
                  </p:blipFill>
                  <p:spPr>
                    <a:xfrm>
                      <a:off x="6301149" y="4249966"/>
                      <a:ext cx="275027" cy="27161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62">
                  <p14:nvContentPartPr>
                    <p14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:cNvPr>
                    <p:cNvPicPr/>
                    <p:nvPr/>
                  </p:nvPicPr>
                  <p:blipFill>
                    <a:blip r:embed="rId63"/>
                    <a:stretch>
                      <a:fillRect/>
                    </a:stretch>
                  </p:blipFill>
                  <p:spPr>
                    <a:xfrm>
                      <a:off x="6094088" y="4226209"/>
                      <a:ext cx="278387" cy="30868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64">
                  <p14:nvContentPartPr>
                    <p14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:cNvPr>
                    <p:cNvPicPr/>
                    <p:nvPr/>
                  </p:nvPicPr>
                  <p:blipFill>
                    <a:blip r:embed="rId65"/>
                    <a:stretch>
                      <a:fillRect/>
                    </a:stretch>
                  </p:blipFill>
                  <p:spPr>
                    <a:xfrm>
                      <a:off x="6107483" y="4137900"/>
                      <a:ext cx="224959" cy="1033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66">
                  <p14:nvContentPartPr>
                    <p14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:cNvPr>
                    <p:cNvPicPr/>
                    <p:nvPr/>
                  </p:nvPicPr>
                  <p:blipFill>
                    <a:blip r:embed="rId67"/>
                    <a:stretch>
                      <a:fillRect/>
                    </a:stretch>
                  </p:blipFill>
                  <p:spPr>
                    <a:xfrm>
                      <a:off x="6484342" y="4122532"/>
                      <a:ext cx="174321" cy="15783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68">
                  <p14:nvContentPartPr>
                    <p14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:cNvPr>
                    <p:cNvPicPr/>
                    <p:nvPr/>
                  </p:nvPicPr>
                  <p:blipFill>
                    <a:blip r:embed="rId69"/>
                    <a:stretch>
                      <a:fillRect/>
                    </a:stretch>
                  </p:blipFill>
                  <p:spPr>
                    <a:xfrm>
                      <a:off x="5992584" y="4146586"/>
                      <a:ext cx="164955" cy="9172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70">
                  <p14:nvContentPartPr>
                    <p14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:cNvPr>
                    <p:cNvPicPr/>
                    <p:nvPr/>
                  </p:nvPicPr>
                  <p:blipFill>
                    <a:blip r:embed="rId71"/>
                    <a:stretch>
                      <a:fillRect/>
                    </a:stretch>
                  </p:blipFill>
                  <p:spPr>
                    <a:xfrm>
                      <a:off x="6121423" y="3852150"/>
                      <a:ext cx="416318" cy="42320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cxnSp>
        <p:nvCxnSpPr>
          <p:cNvPr id="106" name="Lige forbindelse 105">
            <a:extLst>
              <a:ext uri="{FF2B5EF4-FFF2-40B4-BE49-F238E27FC236}">
                <a16:creationId xmlns:a16="http://schemas.microsoft.com/office/drawing/2014/main" id="{9853E925-E48F-40B3-AE36-8704A28845AF}"/>
              </a:ext>
            </a:extLst>
          </p:cNvPr>
          <p:cNvCxnSpPr>
            <a:cxnSpLocks/>
          </p:cNvCxnSpPr>
          <p:nvPr/>
        </p:nvCxnSpPr>
        <p:spPr>
          <a:xfrm flipH="1">
            <a:off x="6935527" y="5173710"/>
            <a:ext cx="640828" cy="262799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Lige forbindelse 3">
            <a:extLst>
              <a:ext uri="{FF2B5EF4-FFF2-40B4-BE49-F238E27FC236}">
                <a16:creationId xmlns:a16="http://schemas.microsoft.com/office/drawing/2014/main" id="{DC755C79-08D2-4DD1-AAD0-33349F1D7765}"/>
              </a:ext>
            </a:extLst>
          </p:cNvPr>
          <p:cNvCxnSpPr>
            <a:cxnSpLocks/>
          </p:cNvCxnSpPr>
          <p:nvPr/>
        </p:nvCxnSpPr>
        <p:spPr>
          <a:xfrm>
            <a:off x="3627335" y="5149945"/>
            <a:ext cx="836858" cy="231324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Lige forbindelse 4">
            <a:extLst>
              <a:ext uri="{FF2B5EF4-FFF2-40B4-BE49-F238E27FC236}">
                <a16:creationId xmlns:a16="http://schemas.microsoft.com/office/drawing/2014/main" id="{90091148-61E4-4139-9D21-9E1F174376AA}"/>
              </a:ext>
            </a:extLst>
          </p:cNvPr>
          <p:cNvCxnSpPr>
            <a:cxnSpLocks/>
          </p:cNvCxnSpPr>
          <p:nvPr/>
        </p:nvCxnSpPr>
        <p:spPr>
          <a:xfrm flipH="1">
            <a:off x="4434929" y="5395794"/>
            <a:ext cx="1" cy="752301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72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14:cNvPr>
              <p14:cNvContentPartPr/>
              <p14:nvPr/>
            </p14:nvContentPartPr>
            <p14:xfrm>
              <a:off x="2647968" y="6077085"/>
              <a:ext cx="2412579" cy="348340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43648" y="6050124"/>
                <a:ext cx="2421220" cy="401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74">
            <p14:nvContentPartPr>
              <p14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14:cNvPr>
              <p14:cNvContentPartPr/>
              <p14:nvPr/>
            </p14:nvContentPartPr>
            <p14:xfrm>
              <a:off x="3633728" y="6007906"/>
              <a:ext cx="1032927" cy="374414"/>
            </p14:xfrm>
          </p:contentPart>
        </mc:Choice>
        <mc:Fallback xmlns="">
          <p:pic>
            <p:nvPicPr>
              <p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624724" y="5953852"/>
                <a:ext cx="1050575" cy="482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76">
            <p14:nvContentPartPr>
              <p14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14:cNvPr>
              <p14:cNvContentPartPr/>
              <p14:nvPr/>
            </p14:nvContentPartPr>
            <p14:xfrm>
              <a:off x="2691497" y="6059048"/>
              <a:ext cx="1032927" cy="374414"/>
            </p14:xfrm>
          </p:contentPart>
        </mc:Choice>
        <mc:Fallback xmlns="">
          <p:pic>
            <p:nvPicPr>
              <p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82493" y="6004994"/>
                <a:ext cx="1050575" cy="482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78">
            <p14:nvContentPartPr>
              <p14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14:cNvPr>
              <p14:cNvContentPartPr/>
              <p14:nvPr/>
            </p14:nvContentPartPr>
            <p14:xfrm>
              <a:off x="3545297" y="6100302"/>
              <a:ext cx="917581" cy="335164"/>
            </p14:xfrm>
          </p:contentPart>
        </mc:Choice>
        <mc:Fallback xmlns="">
          <p:pic>
            <p:nvPicPr>
              <p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36298" y="6046301"/>
                <a:ext cx="935220" cy="442805"/>
              </a:xfrm>
              <a:prstGeom prst="rect">
                <a:avLst/>
              </a:prstGeom>
            </p:spPr>
          </p:pic>
        </mc:Fallback>
      </mc:AlternateContent>
      <p:sp>
        <p:nvSpPr>
          <p:cNvPr id="14" name="Bue 84">
            <a:extLst>
              <a:ext uri="{FF2B5EF4-FFF2-40B4-BE49-F238E27FC236}">
                <a16:creationId xmlns:a16="http://schemas.microsoft.com/office/drawing/2014/main" id="{C87419D5-3AC3-4ADD-983C-BE45AAED443F}"/>
              </a:ext>
            </a:extLst>
          </p:cNvPr>
          <p:cNvSpPr/>
          <p:nvPr/>
        </p:nvSpPr>
        <p:spPr>
          <a:xfrm rot="11312578" flipH="1" flipV="1">
            <a:off x="3003342" y="3801840"/>
            <a:ext cx="1469616" cy="1237408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138640"/>
              <a:gd name="connsiteY0" fmla="*/ 1344960 h 3127420"/>
              <a:gd name="connsiteX1" fmla="*/ 737092 w 1138640"/>
              <a:gd name="connsiteY1" fmla="*/ 2358888 h 3127420"/>
              <a:gd name="connsiteX2" fmla="*/ 786720 w 1138640"/>
              <a:gd name="connsiteY2" fmla="*/ 3127420 h 3127420"/>
              <a:gd name="connsiteX3" fmla="*/ 1 w 1138640"/>
              <a:gd name="connsiteY3" fmla="*/ 2943631 h 3127420"/>
              <a:gd name="connsiteX4" fmla="*/ 0 w 1138640"/>
              <a:gd name="connsiteY4" fmla="*/ 1344960 h 3127420"/>
              <a:gd name="connsiteX0" fmla="*/ 0 w 1138640"/>
              <a:gd name="connsiteY0" fmla="*/ 1344960 h 3127420"/>
              <a:gd name="connsiteX1" fmla="*/ 1138640 w 1138640"/>
              <a:gd name="connsiteY1" fmla="*/ 2118110 h 3127420"/>
              <a:gd name="connsiteX2" fmla="*/ 215809 w 1138640"/>
              <a:gd name="connsiteY2" fmla="*/ 175 h 3127420"/>
              <a:gd name="connsiteX0" fmla="*/ 0 w 1019433"/>
              <a:gd name="connsiteY0" fmla="*/ 1344988 h 3127448"/>
              <a:gd name="connsiteX1" fmla="*/ 737092 w 1019433"/>
              <a:gd name="connsiteY1" fmla="*/ 2358916 h 3127448"/>
              <a:gd name="connsiteX2" fmla="*/ 786720 w 1019433"/>
              <a:gd name="connsiteY2" fmla="*/ 3127448 h 3127448"/>
              <a:gd name="connsiteX3" fmla="*/ 1 w 1019433"/>
              <a:gd name="connsiteY3" fmla="*/ 2943659 h 3127448"/>
              <a:gd name="connsiteX4" fmla="*/ 0 w 1019433"/>
              <a:gd name="connsiteY4" fmla="*/ 1344988 h 3127448"/>
              <a:gd name="connsiteX0" fmla="*/ 0 w 1019433"/>
              <a:gd name="connsiteY0" fmla="*/ 1344988 h 3127448"/>
              <a:gd name="connsiteX1" fmla="*/ 1019433 w 1019433"/>
              <a:gd name="connsiteY1" fmla="*/ 1847265 h 3127448"/>
              <a:gd name="connsiteX2" fmla="*/ 215809 w 1019433"/>
              <a:gd name="connsiteY2" fmla="*/ 203 h 3127448"/>
              <a:gd name="connsiteX0" fmla="*/ 0 w 1040337"/>
              <a:gd name="connsiteY0" fmla="*/ 1344785 h 3127245"/>
              <a:gd name="connsiteX1" fmla="*/ 737092 w 1040337"/>
              <a:gd name="connsiteY1" fmla="*/ 2358713 h 3127245"/>
              <a:gd name="connsiteX2" fmla="*/ 786720 w 1040337"/>
              <a:gd name="connsiteY2" fmla="*/ 3127245 h 3127245"/>
              <a:gd name="connsiteX3" fmla="*/ 1 w 1040337"/>
              <a:gd name="connsiteY3" fmla="*/ 2943456 h 3127245"/>
              <a:gd name="connsiteX4" fmla="*/ 0 w 1040337"/>
              <a:gd name="connsiteY4" fmla="*/ 1344785 h 3127245"/>
              <a:gd name="connsiteX0" fmla="*/ 0 w 1040337"/>
              <a:gd name="connsiteY0" fmla="*/ 1344785 h 3127245"/>
              <a:gd name="connsiteX1" fmla="*/ 1019433 w 1040337"/>
              <a:gd name="connsiteY1" fmla="*/ 1847062 h 3127245"/>
              <a:gd name="connsiteX2" fmla="*/ 661883 w 1040337"/>
              <a:gd name="connsiteY2" fmla="*/ 906965 h 3127245"/>
              <a:gd name="connsiteX3" fmla="*/ 215809 w 1040337"/>
              <a:gd name="connsiteY3" fmla="*/ 0 h 3127245"/>
              <a:gd name="connsiteX0" fmla="*/ 0 w 1040337"/>
              <a:gd name="connsiteY0" fmla="*/ 1175641 h 2958101"/>
              <a:gd name="connsiteX1" fmla="*/ 737092 w 1040337"/>
              <a:gd name="connsiteY1" fmla="*/ 2189569 h 2958101"/>
              <a:gd name="connsiteX2" fmla="*/ 786720 w 1040337"/>
              <a:gd name="connsiteY2" fmla="*/ 2958101 h 2958101"/>
              <a:gd name="connsiteX3" fmla="*/ 1 w 1040337"/>
              <a:gd name="connsiteY3" fmla="*/ 2774312 h 2958101"/>
              <a:gd name="connsiteX4" fmla="*/ 0 w 1040337"/>
              <a:gd name="connsiteY4" fmla="*/ 1175641 h 2958101"/>
              <a:gd name="connsiteX0" fmla="*/ 0 w 1040337"/>
              <a:gd name="connsiteY0" fmla="*/ 1175641 h 2958101"/>
              <a:gd name="connsiteX1" fmla="*/ 1019433 w 1040337"/>
              <a:gd name="connsiteY1" fmla="*/ 1677918 h 2958101"/>
              <a:gd name="connsiteX2" fmla="*/ 661883 w 1040337"/>
              <a:gd name="connsiteY2" fmla="*/ 737821 h 2958101"/>
              <a:gd name="connsiteX3" fmla="*/ 327007 w 1040337"/>
              <a:gd name="connsiteY3" fmla="*/ 1 h 2958101"/>
              <a:gd name="connsiteX0" fmla="*/ 0 w 1040337"/>
              <a:gd name="connsiteY0" fmla="*/ 988394 h 2770854"/>
              <a:gd name="connsiteX1" fmla="*/ 737092 w 1040337"/>
              <a:gd name="connsiteY1" fmla="*/ 2002322 h 2770854"/>
              <a:gd name="connsiteX2" fmla="*/ 786720 w 1040337"/>
              <a:gd name="connsiteY2" fmla="*/ 2770854 h 2770854"/>
              <a:gd name="connsiteX3" fmla="*/ 1 w 1040337"/>
              <a:gd name="connsiteY3" fmla="*/ 2587065 h 2770854"/>
              <a:gd name="connsiteX4" fmla="*/ 0 w 1040337"/>
              <a:gd name="connsiteY4" fmla="*/ 988394 h 2770854"/>
              <a:gd name="connsiteX0" fmla="*/ 0 w 1040337"/>
              <a:gd name="connsiteY0" fmla="*/ 988394 h 2770854"/>
              <a:gd name="connsiteX1" fmla="*/ 1019433 w 1040337"/>
              <a:gd name="connsiteY1" fmla="*/ 1490671 h 2770854"/>
              <a:gd name="connsiteX2" fmla="*/ 661883 w 1040337"/>
              <a:gd name="connsiteY2" fmla="*/ 550574 h 2770854"/>
              <a:gd name="connsiteX3" fmla="*/ 334850 w 1040337"/>
              <a:gd name="connsiteY3" fmla="*/ 0 h 2770854"/>
              <a:gd name="connsiteX0" fmla="*/ 0 w 949289"/>
              <a:gd name="connsiteY0" fmla="*/ 988394 h 2770854"/>
              <a:gd name="connsiteX1" fmla="*/ 737092 w 949289"/>
              <a:gd name="connsiteY1" fmla="*/ 2002322 h 2770854"/>
              <a:gd name="connsiteX2" fmla="*/ 786720 w 949289"/>
              <a:gd name="connsiteY2" fmla="*/ 2770854 h 2770854"/>
              <a:gd name="connsiteX3" fmla="*/ 1 w 949289"/>
              <a:gd name="connsiteY3" fmla="*/ 2587065 h 2770854"/>
              <a:gd name="connsiteX4" fmla="*/ 0 w 949289"/>
              <a:gd name="connsiteY4" fmla="*/ 988394 h 2770854"/>
              <a:gd name="connsiteX0" fmla="*/ 0 w 949289"/>
              <a:gd name="connsiteY0" fmla="*/ 988394 h 2770854"/>
              <a:gd name="connsiteX1" fmla="*/ 922093 w 949289"/>
              <a:gd name="connsiteY1" fmla="*/ 1795393 h 2770854"/>
              <a:gd name="connsiteX2" fmla="*/ 661883 w 949289"/>
              <a:gd name="connsiteY2" fmla="*/ 550574 h 2770854"/>
              <a:gd name="connsiteX3" fmla="*/ 334850 w 949289"/>
              <a:gd name="connsiteY3" fmla="*/ 0 h 2770854"/>
              <a:gd name="connsiteX0" fmla="*/ 0 w 949289"/>
              <a:gd name="connsiteY0" fmla="*/ 963020 h 2745480"/>
              <a:gd name="connsiteX1" fmla="*/ 737092 w 949289"/>
              <a:gd name="connsiteY1" fmla="*/ 1976948 h 2745480"/>
              <a:gd name="connsiteX2" fmla="*/ 786720 w 949289"/>
              <a:gd name="connsiteY2" fmla="*/ 2745480 h 2745480"/>
              <a:gd name="connsiteX3" fmla="*/ 1 w 949289"/>
              <a:gd name="connsiteY3" fmla="*/ 2561691 h 2745480"/>
              <a:gd name="connsiteX4" fmla="*/ 0 w 949289"/>
              <a:gd name="connsiteY4" fmla="*/ 963020 h 2745480"/>
              <a:gd name="connsiteX0" fmla="*/ 0 w 949289"/>
              <a:gd name="connsiteY0" fmla="*/ 963020 h 2745480"/>
              <a:gd name="connsiteX1" fmla="*/ 922093 w 949289"/>
              <a:gd name="connsiteY1" fmla="*/ 1770019 h 2745480"/>
              <a:gd name="connsiteX2" fmla="*/ 661883 w 949289"/>
              <a:gd name="connsiteY2" fmla="*/ 525200 h 2745480"/>
              <a:gd name="connsiteX3" fmla="*/ 321681 w 949289"/>
              <a:gd name="connsiteY3" fmla="*/ 1 h 2745480"/>
              <a:gd name="connsiteX0" fmla="*/ 0 w 925895"/>
              <a:gd name="connsiteY0" fmla="*/ 963018 h 2745478"/>
              <a:gd name="connsiteX1" fmla="*/ 737092 w 925895"/>
              <a:gd name="connsiteY1" fmla="*/ 1976946 h 2745478"/>
              <a:gd name="connsiteX2" fmla="*/ 786720 w 925895"/>
              <a:gd name="connsiteY2" fmla="*/ 2745478 h 2745478"/>
              <a:gd name="connsiteX3" fmla="*/ 1 w 925895"/>
              <a:gd name="connsiteY3" fmla="*/ 2561689 h 2745478"/>
              <a:gd name="connsiteX4" fmla="*/ 0 w 925895"/>
              <a:gd name="connsiteY4" fmla="*/ 963018 h 2745478"/>
              <a:gd name="connsiteX0" fmla="*/ 0 w 925895"/>
              <a:gd name="connsiteY0" fmla="*/ 963018 h 2745478"/>
              <a:gd name="connsiteX1" fmla="*/ 922093 w 925895"/>
              <a:gd name="connsiteY1" fmla="*/ 1770017 h 2745478"/>
              <a:gd name="connsiteX2" fmla="*/ 321681 w 925895"/>
              <a:gd name="connsiteY2" fmla="*/ -1 h 2745478"/>
              <a:gd name="connsiteX0" fmla="*/ 0 w 925201"/>
              <a:gd name="connsiteY0" fmla="*/ 579826 h 2362286"/>
              <a:gd name="connsiteX1" fmla="*/ 737092 w 925201"/>
              <a:gd name="connsiteY1" fmla="*/ 1593754 h 2362286"/>
              <a:gd name="connsiteX2" fmla="*/ 786720 w 925201"/>
              <a:gd name="connsiteY2" fmla="*/ 2362286 h 2362286"/>
              <a:gd name="connsiteX3" fmla="*/ 1 w 925201"/>
              <a:gd name="connsiteY3" fmla="*/ 2178497 h 2362286"/>
              <a:gd name="connsiteX4" fmla="*/ 0 w 925201"/>
              <a:gd name="connsiteY4" fmla="*/ 579826 h 2362286"/>
              <a:gd name="connsiteX0" fmla="*/ 0 w 925201"/>
              <a:gd name="connsiteY0" fmla="*/ 579826 h 2362286"/>
              <a:gd name="connsiteX1" fmla="*/ 922093 w 925201"/>
              <a:gd name="connsiteY1" fmla="*/ 1386825 h 2362286"/>
              <a:gd name="connsiteX2" fmla="*/ 194672 w 925201"/>
              <a:gd name="connsiteY2" fmla="*/ 0 h 2362286"/>
              <a:gd name="connsiteX0" fmla="*/ 0 w 925668"/>
              <a:gd name="connsiteY0" fmla="*/ 579826 h 2362286"/>
              <a:gd name="connsiteX1" fmla="*/ 737092 w 925668"/>
              <a:gd name="connsiteY1" fmla="*/ 1593754 h 2362286"/>
              <a:gd name="connsiteX2" fmla="*/ 786720 w 925668"/>
              <a:gd name="connsiteY2" fmla="*/ 2362286 h 2362286"/>
              <a:gd name="connsiteX3" fmla="*/ 1 w 925668"/>
              <a:gd name="connsiteY3" fmla="*/ 2178497 h 2362286"/>
              <a:gd name="connsiteX4" fmla="*/ 0 w 925668"/>
              <a:gd name="connsiteY4" fmla="*/ 579826 h 2362286"/>
              <a:gd name="connsiteX0" fmla="*/ 0 w 925668"/>
              <a:gd name="connsiteY0" fmla="*/ 579826 h 2362286"/>
              <a:gd name="connsiteX1" fmla="*/ 922093 w 925668"/>
              <a:gd name="connsiteY1" fmla="*/ 1386825 h 2362286"/>
              <a:gd name="connsiteX2" fmla="*/ 194672 w 925668"/>
              <a:gd name="connsiteY2" fmla="*/ 0 h 2362286"/>
              <a:gd name="connsiteX0" fmla="*/ 0 w 954260"/>
              <a:gd name="connsiteY0" fmla="*/ 802317 h 2584777"/>
              <a:gd name="connsiteX1" fmla="*/ 737092 w 954260"/>
              <a:gd name="connsiteY1" fmla="*/ 1816245 h 2584777"/>
              <a:gd name="connsiteX2" fmla="*/ 786720 w 954260"/>
              <a:gd name="connsiteY2" fmla="*/ 2584777 h 2584777"/>
              <a:gd name="connsiteX3" fmla="*/ 1 w 954260"/>
              <a:gd name="connsiteY3" fmla="*/ 2400988 h 2584777"/>
              <a:gd name="connsiteX4" fmla="*/ 0 w 954260"/>
              <a:gd name="connsiteY4" fmla="*/ 802317 h 2584777"/>
              <a:gd name="connsiteX0" fmla="*/ 0 w 954260"/>
              <a:gd name="connsiteY0" fmla="*/ 802317 h 2584777"/>
              <a:gd name="connsiteX1" fmla="*/ 922093 w 954260"/>
              <a:gd name="connsiteY1" fmla="*/ 1609316 h 2584777"/>
              <a:gd name="connsiteX2" fmla="*/ 767782 w 954260"/>
              <a:gd name="connsiteY2" fmla="*/ 0 h 2584777"/>
              <a:gd name="connsiteX0" fmla="*/ 0 w 933612"/>
              <a:gd name="connsiteY0" fmla="*/ 802317 h 2584777"/>
              <a:gd name="connsiteX1" fmla="*/ 737092 w 933612"/>
              <a:gd name="connsiteY1" fmla="*/ 1816245 h 2584777"/>
              <a:gd name="connsiteX2" fmla="*/ 786720 w 933612"/>
              <a:gd name="connsiteY2" fmla="*/ 2584777 h 2584777"/>
              <a:gd name="connsiteX3" fmla="*/ 1 w 933612"/>
              <a:gd name="connsiteY3" fmla="*/ 2400988 h 2584777"/>
              <a:gd name="connsiteX4" fmla="*/ 0 w 933612"/>
              <a:gd name="connsiteY4" fmla="*/ 802317 h 2584777"/>
              <a:gd name="connsiteX0" fmla="*/ 0 w 933612"/>
              <a:gd name="connsiteY0" fmla="*/ 802317 h 2584777"/>
              <a:gd name="connsiteX1" fmla="*/ 922093 w 933612"/>
              <a:gd name="connsiteY1" fmla="*/ 1609316 h 2584777"/>
              <a:gd name="connsiteX2" fmla="*/ 767782 w 933612"/>
              <a:gd name="connsiteY2" fmla="*/ 0 h 2584777"/>
              <a:gd name="connsiteX0" fmla="*/ 0 w 1561538"/>
              <a:gd name="connsiteY0" fmla="*/ 857575 h 2640035"/>
              <a:gd name="connsiteX1" fmla="*/ 737092 w 1561538"/>
              <a:gd name="connsiteY1" fmla="*/ 1871503 h 2640035"/>
              <a:gd name="connsiteX2" fmla="*/ 786720 w 1561538"/>
              <a:gd name="connsiteY2" fmla="*/ 2640035 h 2640035"/>
              <a:gd name="connsiteX3" fmla="*/ 1 w 1561538"/>
              <a:gd name="connsiteY3" fmla="*/ 2456246 h 2640035"/>
              <a:gd name="connsiteX4" fmla="*/ 0 w 1561538"/>
              <a:gd name="connsiteY4" fmla="*/ 857575 h 2640035"/>
              <a:gd name="connsiteX0" fmla="*/ 0 w 1561538"/>
              <a:gd name="connsiteY0" fmla="*/ 857575 h 2640035"/>
              <a:gd name="connsiteX1" fmla="*/ 922093 w 1561538"/>
              <a:gd name="connsiteY1" fmla="*/ 1664574 h 2640035"/>
              <a:gd name="connsiteX2" fmla="*/ 1557545 w 1561538"/>
              <a:gd name="connsiteY2" fmla="*/ -1 h 2640035"/>
              <a:gd name="connsiteX0" fmla="*/ 0 w 1671414"/>
              <a:gd name="connsiteY0" fmla="*/ 715710 h 2498170"/>
              <a:gd name="connsiteX1" fmla="*/ 737092 w 1671414"/>
              <a:gd name="connsiteY1" fmla="*/ 1729638 h 2498170"/>
              <a:gd name="connsiteX2" fmla="*/ 786720 w 1671414"/>
              <a:gd name="connsiteY2" fmla="*/ 2498170 h 2498170"/>
              <a:gd name="connsiteX3" fmla="*/ 1 w 1671414"/>
              <a:gd name="connsiteY3" fmla="*/ 2314381 h 2498170"/>
              <a:gd name="connsiteX4" fmla="*/ 0 w 1671414"/>
              <a:gd name="connsiteY4" fmla="*/ 715710 h 2498170"/>
              <a:gd name="connsiteX0" fmla="*/ 0 w 1671414"/>
              <a:gd name="connsiteY0" fmla="*/ 715710 h 2498170"/>
              <a:gd name="connsiteX1" fmla="*/ 922093 w 1671414"/>
              <a:gd name="connsiteY1" fmla="*/ 1522709 h 2498170"/>
              <a:gd name="connsiteX2" fmla="*/ 1667976 w 1671414"/>
              <a:gd name="connsiteY2" fmla="*/ 0 h 2498170"/>
              <a:gd name="connsiteX0" fmla="*/ 0 w 1667976"/>
              <a:gd name="connsiteY0" fmla="*/ 715710 h 2498170"/>
              <a:gd name="connsiteX1" fmla="*/ 737092 w 1667976"/>
              <a:gd name="connsiteY1" fmla="*/ 1729638 h 2498170"/>
              <a:gd name="connsiteX2" fmla="*/ 786720 w 1667976"/>
              <a:gd name="connsiteY2" fmla="*/ 2498170 h 2498170"/>
              <a:gd name="connsiteX3" fmla="*/ 1 w 1667976"/>
              <a:gd name="connsiteY3" fmla="*/ 2314381 h 2498170"/>
              <a:gd name="connsiteX4" fmla="*/ 0 w 1667976"/>
              <a:gd name="connsiteY4" fmla="*/ 715710 h 2498170"/>
              <a:gd name="connsiteX0" fmla="*/ 0 w 1667976"/>
              <a:gd name="connsiteY0" fmla="*/ 715710 h 2498170"/>
              <a:gd name="connsiteX1" fmla="*/ 922093 w 1667976"/>
              <a:gd name="connsiteY1" fmla="*/ 1522709 h 2498170"/>
              <a:gd name="connsiteX2" fmla="*/ 1667976 w 1667976"/>
              <a:gd name="connsiteY2" fmla="*/ 0 h 2498170"/>
              <a:gd name="connsiteX0" fmla="*/ 0 w 1799145"/>
              <a:gd name="connsiteY0" fmla="*/ 0 h 1782460"/>
              <a:gd name="connsiteX1" fmla="*/ 737092 w 1799145"/>
              <a:gd name="connsiteY1" fmla="*/ 1013928 h 1782460"/>
              <a:gd name="connsiteX2" fmla="*/ 786720 w 1799145"/>
              <a:gd name="connsiteY2" fmla="*/ 1782460 h 1782460"/>
              <a:gd name="connsiteX3" fmla="*/ 1 w 1799145"/>
              <a:gd name="connsiteY3" fmla="*/ 1598671 h 1782460"/>
              <a:gd name="connsiteX4" fmla="*/ 0 w 1799145"/>
              <a:gd name="connsiteY4" fmla="*/ 0 h 1782460"/>
              <a:gd name="connsiteX0" fmla="*/ 0 w 1799145"/>
              <a:gd name="connsiteY0" fmla="*/ 0 h 1782460"/>
              <a:gd name="connsiteX1" fmla="*/ 922093 w 1799145"/>
              <a:gd name="connsiteY1" fmla="*/ 806999 h 1782460"/>
              <a:gd name="connsiteX2" fmla="*/ 1799145 w 1799145"/>
              <a:gd name="connsiteY2" fmla="*/ 162612 h 1782460"/>
              <a:gd name="connsiteX0" fmla="*/ 0 w 1799145"/>
              <a:gd name="connsiteY0" fmla="*/ 0 h 1782460"/>
              <a:gd name="connsiteX1" fmla="*/ 737092 w 1799145"/>
              <a:gd name="connsiteY1" fmla="*/ 1013928 h 1782460"/>
              <a:gd name="connsiteX2" fmla="*/ 786720 w 1799145"/>
              <a:gd name="connsiteY2" fmla="*/ 1782460 h 1782460"/>
              <a:gd name="connsiteX3" fmla="*/ 1 w 1799145"/>
              <a:gd name="connsiteY3" fmla="*/ 1598671 h 1782460"/>
              <a:gd name="connsiteX4" fmla="*/ 0 w 1799145"/>
              <a:gd name="connsiteY4" fmla="*/ 0 h 1782460"/>
              <a:gd name="connsiteX0" fmla="*/ 0 w 1799145"/>
              <a:gd name="connsiteY0" fmla="*/ 0 h 1782460"/>
              <a:gd name="connsiteX1" fmla="*/ 956295 w 1799145"/>
              <a:gd name="connsiteY1" fmla="*/ 673998 h 1782460"/>
              <a:gd name="connsiteX2" fmla="*/ 1799145 w 1799145"/>
              <a:gd name="connsiteY2" fmla="*/ 162612 h 1782460"/>
              <a:gd name="connsiteX0" fmla="*/ 0 w 1799145"/>
              <a:gd name="connsiteY0" fmla="*/ 0 h 1782460"/>
              <a:gd name="connsiteX1" fmla="*/ 737092 w 1799145"/>
              <a:gd name="connsiteY1" fmla="*/ 1013928 h 1782460"/>
              <a:gd name="connsiteX2" fmla="*/ 786720 w 1799145"/>
              <a:gd name="connsiteY2" fmla="*/ 1782460 h 1782460"/>
              <a:gd name="connsiteX3" fmla="*/ 1 w 1799145"/>
              <a:gd name="connsiteY3" fmla="*/ 1598671 h 1782460"/>
              <a:gd name="connsiteX4" fmla="*/ 0 w 1799145"/>
              <a:gd name="connsiteY4" fmla="*/ 0 h 1782460"/>
              <a:gd name="connsiteX0" fmla="*/ 0 w 1799145"/>
              <a:gd name="connsiteY0" fmla="*/ 0 h 1782460"/>
              <a:gd name="connsiteX1" fmla="*/ 982376 w 1799145"/>
              <a:gd name="connsiteY1" fmla="*/ 154057 h 1782460"/>
              <a:gd name="connsiteX2" fmla="*/ 1799145 w 1799145"/>
              <a:gd name="connsiteY2" fmla="*/ 162612 h 1782460"/>
              <a:gd name="connsiteX0" fmla="*/ 0 w 1473087"/>
              <a:gd name="connsiteY0" fmla="*/ 685247 h 2467707"/>
              <a:gd name="connsiteX1" fmla="*/ 737092 w 1473087"/>
              <a:gd name="connsiteY1" fmla="*/ 1699175 h 2467707"/>
              <a:gd name="connsiteX2" fmla="*/ 786720 w 1473087"/>
              <a:gd name="connsiteY2" fmla="*/ 2467707 h 2467707"/>
              <a:gd name="connsiteX3" fmla="*/ 1 w 1473087"/>
              <a:gd name="connsiteY3" fmla="*/ 2283918 h 2467707"/>
              <a:gd name="connsiteX4" fmla="*/ 0 w 1473087"/>
              <a:gd name="connsiteY4" fmla="*/ 685247 h 2467707"/>
              <a:gd name="connsiteX0" fmla="*/ 0 w 1473087"/>
              <a:gd name="connsiteY0" fmla="*/ 685247 h 2467707"/>
              <a:gd name="connsiteX1" fmla="*/ 982376 w 1473087"/>
              <a:gd name="connsiteY1" fmla="*/ 839304 h 2467707"/>
              <a:gd name="connsiteX2" fmla="*/ 1473087 w 1473087"/>
              <a:gd name="connsiteY2" fmla="*/ 1 h 2467707"/>
              <a:gd name="connsiteX0" fmla="*/ 0 w 1171681"/>
              <a:gd name="connsiteY0" fmla="*/ 871287 h 2653747"/>
              <a:gd name="connsiteX1" fmla="*/ 737092 w 1171681"/>
              <a:gd name="connsiteY1" fmla="*/ 1885215 h 2653747"/>
              <a:gd name="connsiteX2" fmla="*/ 786720 w 1171681"/>
              <a:gd name="connsiteY2" fmla="*/ 2653747 h 2653747"/>
              <a:gd name="connsiteX3" fmla="*/ 1 w 1171681"/>
              <a:gd name="connsiteY3" fmla="*/ 2469958 h 2653747"/>
              <a:gd name="connsiteX4" fmla="*/ 0 w 1171681"/>
              <a:gd name="connsiteY4" fmla="*/ 871287 h 2653747"/>
              <a:gd name="connsiteX0" fmla="*/ 0 w 1171681"/>
              <a:gd name="connsiteY0" fmla="*/ 871287 h 2653747"/>
              <a:gd name="connsiteX1" fmla="*/ 982376 w 1171681"/>
              <a:gd name="connsiteY1" fmla="*/ 1025344 h 2653747"/>
              <a:gd name="connsiteX2" fmla="*/ 1171681 w 1171681"/>
              <a:gd name="connsiteY2" fmla="*/ 0 h 2653747"/>
              <a:gd name="connsiteX0" fmla="*/ 0 w 1006143"/>
              <a:gd name="connsiteY0" fmla="*/ 925071 h 2707531"/>
              <a:gd name="connsiteX1" fmla="*/ 737092 w 1006143"/>
              <a:gd name="connsiteY1" fmla="*/ 1938999 h 2707531"/>
              <a:gd name="connsiteX2" fmla="*/ 786720 w 1006143"/>
              <a:gd name="connsiteY2" fmla="*/ 2707531 h 2707531"/>
              <a:gd name="connsiteX3" fmla="*/ 1 w 1006143"/>
              <a:gd name="connsiteY3" fmla="*/ 2523742 h 2707531"/>
              <a:gd name="connsiteX4" fmla="*/ 0 w 1006143"/>
              <a:gd name="connsiteY4" fmla="*/ 925071 h 2707531"/>
              <a:gd name="connsiteX0" fmla="*/ 0 w 1006143"/>
              <a:gd name="connsiteY0" fmla="*/ 925071 h 2707531"/>
              <a:gd name="connsiteX1" fmla="*/ 982376 w 1006143"/>
              <a:gd name="connsiteY1" fmla="*/ 1079128 h 2707531"/>
              <a:gd name="connsiteX2" fmla="*/ 1006144 w 1006143"/>
              <a:gd name="connsiteY2" fmla="*/ 0 h 2707531"/>
              <a:gd name="connsiteX0" fmla="*/ 0 w 985032"/>
              <a:gd name="connsiteY0" fmla="*/ 1195657 h 2978117"/>
              <a:gd name="connsiteX1" fmla="*/ 737092 w 985032"/>
              <a:gd name="connsiteY1" fmla="*/ 2209585 h 2978117"/>
              <a:gd name="connsiteX2" fmla="*/ 786720 w 985032"/>
              <a:gd name="connsiteY2" fmla="*/ 2978117 h 2978117"/>
              <a:gd name="connsiteX3" fmla="*/ 1 w 985032"/>
              <a:gd name="connsiteY3" fmla="*/ 2794328 h 2978117"/>
              <a:gd name="connsiteX4" fmla="*/ 0 w 985032"/>
              <a:gd name="connsiteY4" fmla="*/ 1195657 h 2978117"/>
              <a:gd name="connsiteX0" fmla="*/ 0 w 985032"/>
              <a:gd name="connsiteY0" fmla="*/ 1195657 h 2978117"/>
              <a:gd name="connsiteX1" fmla="*/ 982376 w 985032"/>
              <a:gd name="connsiteY1" fmla="*/ 1349714 h 2978117"/>
              <a:gd name="connsiteX2" fmla="*/ 350659 w 985032"/>
              <a:gd name="connsiteY2" fmla="*/ 0 h 2978117"/>
              <a:gd name="connsiteX0" fmla="*/ 0 w 985753"/>
              <a:gd name="connsiteY0" fmla="*/ 1195657 h 2978117"/>
              <a:gd name="connsiteX1" fmla="*/ 737092 w 985753"/>
              <a:gd name="connsiteY1" fmla="*/ 2209585 h 2978117"/>
              <a:gd name="connsiteX2" fmla="*/ 786720 w 985753"/>
              <a:gd name="connsiteY2" fmla="*/ 2978117 h 2978117"/>
              <a:gd name="connsiteX3" fmla="*/ 1 w 985753"/>
              <a:gd name="connsiteY3" fmla="*/ 2794328 h 2978117"/>
              <a:gd name="connsiteX4" fmla="*/ 0 w 985753"/>
              <a:gd name="connsiteY4" fmla="*/ 1195657 h 2978117"/>
              <a:gd name="connsiteX0" fmla="*/ 0 w 985753"/>
              <a:gd name="connsiteY0" fmla="*/ 1195657 h 2978117"/>
              <a:gd name="connsiteX1" fmla="*/ 982376 w 985753"/>
              <a:gd name="connsiteY1" fmla="*/ 1349714 h 2978117"/>
              <a:gd name="connsiteX2" fmla="*/ 350659 w 985753"/>
              <a:gd name="connsiteY2" fmla="*/ 0 h 2978117"/>
              <a:gd name="connsiteX0" fmla="*/ 0 w 974960"/>
              <a:gd name="connsiteY0" fmla="*/ 1195657 h 2978117"/>
              <a:gd name="connsiteX1" fmla="*/ 737092 w 974960"/>
              <a:gd name="connsiteY1" fmla="*/ 2209585 h 2978117"/>
              <a:gd name="connsiteX2" fmla="*/ 786720 w 974960"/>
              <a:gd name="connsiteY2" fmla="*/ 2978117 h 2978117"/>
              <a:gd name="connsiteX3" fmla="*/ 1 w 974960"/>
              <a:gd name="connsiteY3" fmla="*/ 2794328 h 2978117"/>
              <a:gd name="connsiteX4" fmla="*/ 0 w 974960"/>
              <a:gd name="connsiteY4" fmla="*/ 1195657 h 2978117"/>
              <a:gd name="connsiteX0" fmla="*/ 0 w 974960"/>
              <a:gd name="connsiteY0" fmla="*/ 1195657 h 2978117"/>
              <a:gd name="connsiteX1" fmla="*/ 971525 w 974960"/>
              <a:gd name="connsiteY1" fmla="*/ 1019157 h 2978117"/>
              <a:gd name="connsiteX2" fmla="*/ 350659 w 974960"/>
              <a:gd name="connsiteY2" fmla="*/ 0 h 2978117"/>
              <a:gd name="connsiteX0" fmla="*/ 0 w 1549803"/>
              <a:gd name="connsiteY0" fmla="*/ 1424599 h 3207059"/>
              <a:gd name="connsiteX1" fmla="*/ 737092 w 1549803"/>
              <a:gd name="connsiteY1" fmla="*/ 2438527 h 3207059"/>
              <a:gd name="connsiteX2" fmla="*/ 786720 w 1549803"/>
              <a:gd name="connsiteY2" fmla="*/ 3207059 h 3207059"/>
              <a:gd name="connsiteX3" fmla="*/ 1 w 1549803"/>
              <a:gd name="connsiteY3" fmla="*/ 3023270 h 3207059"/>
              <a:gd name="connsiteX4" fmla="*/ 0 w 1549803"/>
              <a:gd name="connsiteY4" fmla="*/ 1424599 h 3207059"/>
              <a:gd name="connsiteX0" fmla="*/ 0 w 1549803"/>
              <a:gd name="connsiteY0" fmla="*/ 1424599 h 3207059"/>
              <a:gd name="connsiteX1" fmla="*/ 971525 w 1549803"/>
              <a:gd name="connsiteY1" fmla="*/ 1248099 h 3207059"/>
              <a:gd name="connsiteX2" fmla="*/ 1541731 w 1549803"/>
              <a:gd name="connsiteY2" fmla="*/ 0 h 3207059"/>
              <a:gd name="connsiteX0" fmla="*/ 0 w 1553586"/>
              <a:gd name="connsiteY0" fmla="*/ 1424599 h 3207059"/>
              <a:gd name="connsiteX1" fmla="*/ 737092 w 1553586"/>
              <a:gd name="connsiteY1" fmla="*/ 2438527 h 3207059"/>
              <a:gd name="connsiteX2" fmla="*/ 786720 w 1553586"/>
              <a:gd name="connsiteY2" fmla="*/ 3207059 h 3207059"/>
              <a:gd name="connsiteX3" fmla="*/ 1 w 1553586"/>
              <a:gd name="connsiteY3" fmla="*/ 3023270 h 3207059"/>
              <a:gd name="connsiteX4" fmla="*/ 0 w 1553586"/>
              <a:gd name="connsiteY4" fmla="*/ 1424599 h 3207059"/>
              <a:gd name="connsiteX0" fmla="*/ 0 w 1553586"/>
              <a:gd name="connsiteY0" fmla="*/ 1424599 h 3207059"/>
              <a:gd name="connsiteX1" fmla="*/ 1182417 w 1553586"/>
              <a:gd name="connsiteY1" fmla="*/ 1597899 h 3207059"/>
              <a:gd name="connsiteX2" fmla="*/ 1541731 w 1553586"/>
              <a:gd name="connsiteY2" fmla="*/ 0 h 3207059"/>
              <a:gd name="connsiteX0" fmla="*/ 0 w 1186664"/>
              <a:gd name="connsiteY0" fmla="*/ 1088089 h 2870549"/>
              <a:gd name="connsiteX1" fmla="*/ 737092 w 1186664"/>
              <a:gd name="connsiteY1" fmla="*/ 2102017 h 2870549"/>
              <a:gd name="connsiteX2" fmla="*/ 786720 w 1186664"/>
              <a:gd name="connsiteY2" fmla="*/ 2870549 h 2870549"/>
              <a:gd name="connsiteX3" fmla="*/ 1 w 1186664"/>
              <a:gd name="connsiteY3" fmla="*/ 2686760 h 2870549"/>
              <a:gd name="connsiteX4" fmla="*/ 0 w 1186664"/>
              <a:gd name="connsiteY4" fmla="*/ 1088089 h 2870549"/>
              <a:gd name="connsiteX0" fmla="*/ 0 w 1186664"/>
              <a:gd name="connsiteY0" fmla="*/ 1088089 h 2870549"/>
              <a:gd name="connsiteX1" fmla="*/ 1182417 w 1186664"/>
              <a:gd name="connsiteY1" fmla="*/ 1261389 h 2870549"/>
              <a:gd name="connsiteX2" fmla="*/ 681734 w 1186664"/>
              <a:gd name="connsiteY2" fmla="*/ 0 h 2870549"/>
              <a:gd name="connsiteX0" fmla="*/ 0 w 1163375"/>
              <a:gd name="connsiteY0" fmla="*/ 1088089 h 2870549"/>
              <a:gd name="connsiteX1" fmla="*/ 737092 w 1163375"/>
              <a:gd name="connsiteY1" fmla="*/ 2102017 h 2870549"/>
              <a:gd name="connsiteX2" fmla="*/ 786720 w 1163375"/>
              <a:gd name="connsiteY2" fmla="*/ 2870549 h 2870549"/>
              <a:gd name="connsiteX3" fmla="*/ 1 w 1163375"/>
              <a:gd name="connsiteY3" fmla="*/ 2686760 h 2870549"/>
              <a:gd name="connsiteX4" fmla="*/ 0 w 1163375"/>
              <a:gd name="connsiteY4" fmla="*/ 1088089 h 2870549"/>
              <a:gd name="connsiteX0" fmla="*/ 0 w 1163375"/>
              <a:gd name="connsiteY0" fmla="*/ 1088089 h 2870549"/>
              <a:gd name="connsiteX1" fmla="*/ 1158923 w 1163375"/>
              <a:gd name="connsiteY1" fmla="*/ 1540967 h 2870549"/>
              <a:gd name="connsiteX2" fmla="*/ 681734 w 1163375"/>
              <a:gd name="connsiteY2" fmla="*/ 0 h 2870549"/>
              <a:gd name="connsiteX0" fmla="*/ 0 w 1163496"/>
              <a:gd name="connsiteY0" fmla="*/ 942429 h 2724889"/>
              <a:gd name="connsiteX1" fmla="*/ 737092 w 1163496"/>
              <a:gd name="connsiteY1" fmla="*/ 1956357 h 2724889"/>
              <a:gd name="connsiteX2" fmla="*/ 786720 w 1163496"/>
              <a:gd name="connsiteY2" fmla="*/ 2724889 h 2724889"/>
              <a:gd name="connsiteX3" fmla="*/ 1 w 1163496"/>
              <a:gd name="connsiteY3" fmla="*/ 2541100 h 2724889"/>
              <a:gd name="connsiteX4" fmla="*/ 0 w 1163496"/>
              <a:gd name="connsiteY4" fmla="*/ 942429 h 2724889"/>
              <a:gd name="connsiteX0" fmla="*/ 0 w 1163496"/>
              <a:gd name="connsiteY0" fmla="*/ 942429 h 2724889"/>
              <a:gd name="connsiteX1" fmla="*/ 1158923 w 1163496"/>
              <a:gd name="connsiteY1" fmla="*/ 1395307 h 2724889"/>
              <a:gd name="connsiteX2" fmla="*/ 694578 w 1163496"/>
              <a:gd name="connsiteY2" fmla="*/ 0 h 2724889"/>
              <a:gd name="connsiteX0" fmla="*/ 0 w 846029"/>
              <a:gd name="connsiteY0" fmla="*/ 942429 h 2724889"/>
              <a:gd name="connsiteX1" fmla="*/ 737092 w 846029"/>
              <a:gd name="connsiteY1" fmla="*/ 1956357 h 2724889"/>
              <a:gd name="connsiteX2" fmla="*/ 786720 w 846029"/>
              <a:gd name="connsiteY2" fmla="*/ 2724889 h 2724889"/>
              <a:gd name="connsiteX3" fmla="*/ 1 w 846029"/>
              <a:gd name="connsiteY3" fmla="*/ 2541100 h 2724889"/>
              <a:gd name="connsiteX4" fmla="*/ 0 w 846029"/>
              <a:gd name="connsiteY4" fmla="*/ 942429 h 2724889"/>
              <a:gd name="connsiteX0" fmla="*/ 0 w 846029"/>
              <a:gd name="connsiteY0" fmla="*/ 942429 h 2724889"/>
              <a:gd name="connsiteX1" fmla="*/ 831547 w 846029"/>
              <a:gd name="connsiteY1" fmla="*/ 1930290 h 2724889"/>
              <a:gd name="connsiteX2" fmla="*/ 694578 w 846029"/>
              <a:gd name="connsiteY2" fmla="*/ 0 h 2724889"/>
              <a:gd name="connsiteX0" fmla="*/ 35729 w 869743"/>
              <a:gd name="connsiteY0" fmla="*/ 674767 h 2457227"/>
              <a:gd name="connsiteX1" fmla="*/ 772821 w 869743"/>
              <a:gd name="connsiteY1" fmla="*/ 1688695 h 2457227"/>
              <a:gd name="connsiteX2" fmla="*/ 822449 w 869743"/>
              <a:gd name="connsiteY2" fmla="*/ 2457227 h 2457227"/>
              <a:gd name="connsiteX3" fmla="*/ 35730 w 869743"/>
              <a:gd name="connsiteY3" fmla="*/ 2273438 h 2457227"/>
              <a:gd name="connsiteX4" fmla="*/ 35729 w 869743"/>
              <a:gd name="connsiteY4" fmla="*/ 674767 h 2457227"/>
              <a:gd name="connsiteX0" fmla="*/ 35729 w 869743"/>
              <a:gd name="connsiteY0" fmla="*/ 674767 h 2457227"/>
              <a:gd name="connsiteX1" fmla="*/ 867276 w 869743"/>
              <a:gd name="connsiteY1" fmla="*/ 1662628 h 2457227"/>
              <a:gd name="connsiteX2" fmla="*/ 0 w 869743"/>
              <a:gd name="connsiteY2" fmla="*/ 0 h 2457227"/>
              <a:gd name="connsiteX0" fmla="*/ 35729 w 869744"/>
              <a:gd name="connsiteY0" fmla="*/ 674767 h 2457227"/>
              <a:gd name="connsiteX1" fmla="*/ 777820 w 869744"/>
              <a:gd name="connsiteY1" fmla="*/ 1647110 h 2457227"/>
              <a:gd name="connsiteX2" fmla="*/ 822449 w 869744"/>
              <a:gd name="connsiteY2" fmla="*/ 2457227 h 2457227"/>
              <a:gd name="connsiteX3" fmla="*/ 35730 w 869744"/>
              <a:gd name="connsiteY3" fmla="*/ 2273438 h 2457227"/>
              <a:gd name="connsiteX4" fmla="*/ 35729 w 869744"/>
              <a:gd name="connsiteY4" fmla="*/ 674767 h 2457227"/>
              <a:gd name="connsiteX0" fmla="*/ 35729 w 869744"/>
              <a:gd name="connsiteY0" fmla="*/ 674767 h 2457227"/>
              <a:gd name="connsiteX1" fmla="*/ 867276 w 869744"/>
              <a:gd name="connsiteY1" fmla="*/ 1662628 h 2457227"/>
              <a:gd name="connsiteX2" fmla="*/ 0 w 869744"/>
              <a:gd name="connsiteY2" fmla="*/ 0 h 2457227"/>
              <a:gd name="connsiteX0" fmla="*/ 35729 w 869744"/>
              <a:gd name="connsiteY0" fmla="*/ 674767 h 2457227"/>
              <a:gd name="connsiteX1" fmla="*/ 777820 w 869744"/>
              <a:gd name="connsiteY1" fmla="*/ 1647110 h 2457227"/>
              <a:gd name="connsiteX2" fmla="*/ 822449 w 869744"/>
              <a:gd name="connsiteY2" fmla="*/ 2457227 h 2457227"/>
              <a:gd name="connsiteX3" fmla="*/ 35730 w 869744"/>
              <a:gd name="connsiteY3" fmla="*/ 2273438 h 2457227"/>
              <a:gd name="connsiteX4" fmla="*/ 35729 w 869744"/>
              <a:gd name="connsiteY4" fmla="*/ 674767 h 2457227"/>
              <a:gd name="connsiteX0" fmla="*/ 35729 w 869744"/>
              <a:gd name="connsiteY0" fmla="*/ 674767 h 2457227"/>
              <a:gd name="connsiteX1" fmla="*/ 867276 w 869744"/>
              <a:gd name="connsiteY1" fmla="*/ 1662628 h 2457227"/>
              <a:gd name="connsiteX2" fmla="*/ 0 w 869744"/>
              <a:gd name="connsiteY2" fmla="*/ 0 h 2457227"/>
              <a:gd name="connsiteX0" fmla="*/ 35729 w 869743"/>
              <a:gd name="connsiteY0" fmla="*/ 674767 h 2457227"/>
              <a:gd name="connsiteX1" fmla="*/ 777820 w 869743"/>
              <a:gd name="connsiteY1" fmla="*/ 1647110 h 2457227"/>
              <a:gd name="connsiteX2" fmla="*/ 822449 w 869743"/>
              <a:gd name="connsiteY2" fmla="*/ 2457227 h 2457227"/>
              <a:gd name="connsiteX3" fmla="*/ 35730 w 869743"/>
              <a:gd name="connsiteY3" fmla="*/ 2273438 h 2457227"/>
              <a:gd name="connsiteX4" fmla="*/ 35729 w 869743"/>
              <a:gd name="connsiteY4" fmla="*/ 674767 h 2457227"/>
              <a:gd name="connsiteX0" fmla="*/ 35729 w 869743"/>
              <a:gd name="connsiteY0" fmla="*/ 674767 h 2457227"/>
              <a:gd name="connsiteX1" fmla="*/ 867275 w 869743"/>
              <a:gd name="connsiteY1" fmla="*/ 1662628 h 2457227"/>
              <a:gd name="connsiteX2" fmla="*/ 0 w 869743"/>
              <a:gd name="connsiteY2" fmla="*/ 0 h 2457227"/>
              <a:gd name="connsiteX0" fmla="*/ 0 w 835424"/>
              <a:gd name="connsiteY0" fmla="*/ 627338 h 2409798"/>
              <a:gd name="connsiteX1" fmla="*/ 742091 w 835424"/>
              <a:gd name="connsiteY1" fmla="*/ 1599681 h 2409798"/>
              <a:gd name="connsiteX2" fmla="*/ 786720 w 835424"/>
              <a:gd name="connsiteY2" fmla="*/ 2409798 h 2409798"/>
              <a:gd name="connsiteX3" fmla="*/ 1 w 835424"/>
              <a:gd name="connsiteY3" fmla="*/ 2226009 h 2409798"/>
              <a:gd name="connsiteX4" fmla="*/ 0 w 835424"/>
              <a:gd name="connsiteY4" fmla="*/ 627338 h 2409798"/>
              <a:gd name="connsiteX0" fmla="*/ 0 w 835424"/>
              <a:gd name="connsiteY0" fmla="*/ 627338 h 2409798"/>
              <a:gd name="connsiteX1" fmla="*/ 831546 w 835424"/>
              <a:gd name="connsiteY1" fmla="*/ 1615199 h 2409798"/>
              <a:gd name="connsiteX2" fmla="*/ 282335 w 835424"/>
              <a:gd name="connsiteY2" fmla="*/ 0 h 2409798"/>
              <a:gd name="connsiteX0" fmla="*/ 0 w 930068"/>
              <a:gd name="connsiteY0" fmla="*/ 352283 h 2134743"/>
              <a:gd name="connsiteX1" fmla="*/ 742091 w 930068"/>
              <a:gd name="connsiteY1" fmla="*/ 1324626 h 2134743"/>
              <a:gd name="connsiteX2" fmla="*/ 786720 w 930068"/>
              <a:gd name="connsiteY2" fmla="*/ 2134743 h 2134743"/>
              <a:gd name="connsiteX3" fmla="*/ 1 w 930068"/>
              <a:gd name="connsiteY3" fmla="*/ 1950954 h 2134743"/>
              <a:gd name="connsiteX4" fmla="*/ 0 w 930068"/>
              <a:gd name="connsiteY4" fmla="*/ 352283 h 2134743"/>
              <a:gd name="connsiteX0" fmla="*/ 0 w 930068"/>
              <a:gd name="connsiteY0" fmla="*/ 352283 h 2134743"/>
              <a:gd name="connsiteX1" fmla="*/ 831546 w 930068"/>
              <a:gd name="connsiteY1" fmla="*/ 1340144 h 2134743"/>
              <a:gd name="connsiteX2" fmla="*/ 896810 w 930068"/>
              <a:gd name="connsiteY2" fmla="*/ 0 h 2134743"/>
              <a:gd name="connsiteX0" fmla="*/ 0 w 1716499"/>
              <a:gd name="connsiteY0" fmla="*/ 0 h 1782460"/>
              <a:gd name="connsiteX1" fmla="*/ 742091 w 1716499"/>
              <a:gd name="connsiteY1" fmla="*/ 972343 h 1782460"/>
              <a:gd name="connsiteX2" fmla="*/ 786720 w 1716499"/>
              <a:gd name="connsiteY2" fmla="*/ 1782460 h 1782460"/>
              <a:gd name="connsiteX3" fmla="*/ 1 w 1716499"/>
              <a:gd name="connsiteY3" fmla="*/ 1598671 h 1782460"/>
              <a:gd name="connsiteX4" fmla="*/ 0 w 1716499"/>
              <a:gd name="connsiteY4" fmla="*/ 0 h 1782460"/>
              <a:gd name="connsiteX0" fmla="*/ 0 w 1716499"/>
              <a:gd name="connsiteY0" fmla="*/ 0 h 1782460"/>
              <a:gd name="connsiteX1" fmla="*/ 831546 w 1716499"/>
              <a:gd name="connsiteY1" fmla="*/ 987861 h 1782460"/>
              <a:gd name="connsiteX2" fmla="*/ 1711004 w 1716499"/>
              <a:gd name="connsiteY2" fmla="*/ 113051 h 1782460"/>
              <a:gd name="connsiteX0" fmla="*/ 0 w 1711004"/>
              <a:gd name="connsiteY0" fmla="*/ 0 h 1782460"/>
              <a:gd name="connsiteX1" fmla="*/ 742091 w 1711004"/>
              <a:gd name="connsiteY1" fmla="*/ 972343 h 1782460"/>
              <a:gd name="connsiteX2" fmla="*/ 786720 w 1711004"/>
              <a:gd name="connsiteY2" fmla="*/ 1782460 h 1782460"/>
              <a:gd name="connsiteX3" fmla="*/ 1 w 1711004"/>
              <a:gd name="connsiteY3" fmla="*/ 1598671 h 1782460"/>
              <a:gd name="connsiteX4" fmla="*/ 0 w 1711004"/>
              <a:gd name="connsiteY4" fmla="*/ 0 h 1782460"/>
              <a:gd name="connsiteX0" fmla="*/ 0 w 1711004"/>
              <a:gd name="connsiteY0" fmla="*/ 0 h 1782460"/>
              <a:gd name="connsiteX1" fmla="*/ 831546 w 1711004"/>
              <a:gd name="connsiteY1" fmla="*/ 987861 h 1782460"/>
              <a:gd name="connsiteX2" fmla="*/ 1711004 w 1711004"/>
              <a:gd name="connsiteY2" fmla="*/ 113051 h 1782460"/>
              <a:gd name="connsiteX0" fmla="*/ 0 w 1733844"/>
              <a:gd name="connsiteY0" fmla="*/ 0 h 1782460"/>
              <a:gd name="connsiteX1" fmla="*/ 742091 w 1733844"/>
              <a:gd name="connsiteY1" fmla="*/ 972343 h 1782460"/>
              <a:gd name="connsiteX2" fmla="*/ 786720 w 1733844"/>
              <a:gd name="connsiteY2" fmla="*/ 1782460 h 1782460"/>
              <a:gd name="connsiteX3" fmla="*/ 1 w 1733844"/>
              <a:gd name="connsiteY3" fmla="*/ 1598671 h 1782460"/>
              <a:gd name="connsiteX4" fmla="*/ 0 w 1733844"/>
              <a:gd name="connsiteY4" fmla="*/ 0 h 1782460"/>
              <a:gd name="connsiteX0" fmla="*/ 0 w 1733844"/>
              <a:gd name="connsiteY0" fmla="*/ 0 h 1782460"/>
              <a:gd name="connsiteX1" fmla="*/ 831546 w 1733844"/>
              <a:gd name="connsiteY1" fmla="*/ 987861 h 1782460"/>
              <a:gd name="connsiteX2" fmla="*/ 1733844 w 1733844"/>
              <a:gd name="connsiteY2" fmla="*/ 175542 h 1782460"/>
              <a:gd name="connsiteX0" fmla="*/ 0 w 1733844"/>
              <a:gd name="connsiteY0" fmla="*/ 0 h 1782460"/>
              <a:gd name="connsiteX1" fmla="*/ 742091 w 1733844"/>
              <a:gd name="connsiteY1" fmla="*/ 972343 h 1782460"/>
              <a:gd name="connsiteX2" fmla="*/ 786720 w 1733844"/>
              <a:gd name="connsiteY2" fmla="*/ 1782460 h 1782460"/>
              <a:gd name="connsiteX3" fmla="*/ 1 w 1733844"/>
              <a:gd name="connsiteY3" fmla="*/ 1598671 h 1782460"/>
              <a:gd name="connsiteX4" fmla="*/ 0 w 1733844"/>
              <a:gd name="connsiteY4" fmla="*/ 0 h 1782460"/>
              <a:gd name="connsiteX0" fmla="*/ 0 w 1733844"/>
              <a:gd name="connsiteY0" fmla="*/ 0 h 1782460"/>
              <a:gd name="connsiteX1" fmla="*/ 927219 w 1733844"/>
              <a:gd name="connsiteY1" fmla="*/ 697002 h 1782460"/>
              <a:gd name="connsiteX2" fmla="*/ 1733844 w 1733844"/>
              <a:gd name="connsiteY2" fmla="*/ 175542 h 1782460"/>
              <a:gd name="connsiteX0" fmla="*/ 0 w 1733844"/>
              <a:gd name="connsiteY0" fmla="*/ 0 h 1782460"/>
              <a:gd name="connsiteX1" fmla="*/ 742091 w 1733844"/>
              <a:gd name="connsiteY1" fmla="*/ 972343 h 1782460"/>
              <a:gd name="connsiteX2" fmla="*/ 786720 w 1733844"/>
              <a:gd name="connsiteY2" fmla="*/ 1782460 h 1782460"/>
              <a:gd name="connsiteX3" fmla="*/ 1 w 1733844"/>
              <a:gd name="connsiteY3" fmla="*/ 1598671 h 1782460"/>
              <a:gd name="connsiteX4" fmla="*/ 0 w 1733844"/>
              <a:gd name="connsiteY4" fmla="*/ 0 h 1782460"/>
              <a:gd name="connsiteX0" fmla="*/ 0 w 1733844"/>
              <a:gd name="connsiteY0" fmla="*/ 0 h 1782460"/>
              <a:gd name="connsiteX1" fmla="*/ 927219 w 1733844"/>
              <a:gd name="connsiteY1" fmla="*/ 697002 h 1782460"/>
              <a:gd name="connsiteX2" fmla="*/ 1733844 w 1733844"/>
              <a:gd name="connsiteY2" fmla="*/ 175542 h 1782460"/>
              <a:gd name="connsiteX0" fmla="*/ 0 w 1456097"/>
              <a:gd name="connsiteY0" fmla="*/ 375593 h 2158053"/>
              <a:gd name="connsiteX1" fmla="*/ 742091 w 1456097"/>
              <a:gd name="connsiteY1" fmla="*/ 1347936 h 2158053"/>
              <a:gd name="connsiteX2" fmla="*/ 786720 w 1456097"/>
              <a:gd name="connsiteY2" fmla="*/ 2158053 h 2158053"/>
              <a:gd name="connsiteX3" fmla="*/ 1 w 1456097"/>
              <a:gd name="connsiteY3" fmla="*/ 1974264 h 2158053"/>
              <a:gd name="connsiteX4" fmla="*/ 0 w 1456097"/>
              <a:gd name="connsiteY4" fmla="*/ 375593 h 2158053"/>
              <a:gd name="connsiteX0" fmla="*/ 0 w 1456097"/>
              <a:gd name="connsiteY0" fmla="*/ 375593 h 2158053"/>
              <a:gd name="connsiteX1" fmla="*/ 927219 w 1456097"/>
              <a:gd name="connsiteY1" fmla="*/ 1072595 h 2158053"/>
              <a:gd name="connsiteX2" fmla="*/ 1456096 w 1456097"/>
              <a:gd name="connsiteY2" fmla="*/ -1 h 2158053"/>
              <a:gd name="connsiteX0" fmla="*/ 0 w 1930393"/>
              <a:gd name="connsiteY0" fmla="*/ 0 h 1782460"/>
              <a:gd name="connsiteX1" fmla="*/ 742091 w 1930393"/>
              <a:gd name="connsiteY1" fmla="*/ 972343 h 1782460"/>
              <a:gd name="connsiteX2" fmla="*/ 786720 w 1930393"/>
              <a:gd name="connsiteY2" fmla="*/ 1782460 h 1782460"/>
              <a:gd name="connsiteX3" fmla="*/ 1 w 1930393"/>
              <a:gd name="connsiteY3" fmla="*/ 1598671 h 1782460"/>
              <a:gd name="connsiteX4" fmla="*/ 0 w 1930393"/>
              <a:gd name="connsiteY4" fmla="*/ 0 h 1782460"/>
              <a:gd name="connsiteX0" fmla="*/ 0 w 1930393"/>
              <a:gd name="connsiteY0" fmla="*/ 0 h 1782460"/>
              <a:gd name="connsiteX1" fmla="*/ 927219 w 1930393"/>
              <a:gd name="connsiteY1" fmla="*/ 697002 h 1782460"/>
              <a:gd name="connsiteX2" fmla="*/ 1930393 w 1930393"/>
              <a:gd name="connsiteY2" fmla="*/ 308027 h 1782460"/>
              <a:gd name="connsiteX0" fmla="*/ 0 w 1299333"/>
              <a:gd name="connsiteY0" fmla="*/ 0 h 1871040"/>
              <a:gd name="connsiteX1" fmla="*/ 742091 w 1299333"/>
              <a:gd name="connsiteY1" fmla="*/ 972343 h 1871040"/>
              <a:gd name="connsiteX2" fmla="*/ 786720 w 1299333"/>
              <a:gd name="connsiteY2" fmla="*/ 1782460 h 1871040"/>
              <a:gd name="connsiteX3" fmla="*/ 1 w 1299333"/>
              <a:gd name="connsiteY3" fmla="*/ 1598671 h 1871040"/>
              <a:gd name="connsiteX4" fmla="*/ 0 w 1299333"/>
              <a:gd name="connsiteY4" fmla="*/ 0 h 1871040"/>
              <a:gd name="connsiteX0" fmla="*/ 0 w 1299333"/>
              <a:gd name="connsiteY0" fmla="*/ 0 h 1871040"/>
              <a:gd name="connsiteX1" fmla="*/ 927219 w 1299333"/>
              <a:gd name="connsiteY1" fmla="*/ 697002 h 1871040"/>
              <a:gd name="connsiteX2" fmla="*/ 1299333 w 1299333"/>
              <a:gd name="connsiteY2" fmla="*/ 1854204 h 1871040"/>
              <a:gd name="connsiteX0" fmla="*/ 0 w 1299333"/>
              <a:gd name="connsiteY0" fmla="*/ 0 h 1874006"/>
              <a:gd name="connsiteX1" fmla="*/ 742091 w 1299333"/>
              <a:gd name="connsiteY1" fmla="*/ 972343 h 1874006"/>
              <a:gd name="connsiteX2" fmla="*/ 786720 w 1299333"/>
              <a:gd name="connsiteY2" fmla="*/ 1782460 h 1874006"/>
              <a:gd name="connsiteX3" fmla="*/ 1 w 1299333"/>
              <a:gd name="connsiteY3" fmla="*/ 1598671 h 1874006"/>
              <a:gd name="connsiteX4" fmla="*/ 0 w 1299333"/>
              <a:gd name="connsiteY4" fmla="*/ 0 h 1874006"/>
              <a:gd name="connsiteX0" fmla="*/ 0 w 1299333"/>
              <a:gd name="connsiteY0" fmla="*/ 0 h 1874006"/>
              <a:gd name="connsiteX1" fmla="*/ 927219 w 1299333"/>
              <a:gd name="connsiteY1" fmla="*/ 697002 h 1874006"/>
              <a:gd name="connsiteX2" fmla="*/ 1299333 w 1299333"/>
              <a:gd name="connsiteY2" fmla="*/ 1854204 h 1874006"/>
              <a:gd name="connsiteX0" fmla="*/ 0 w 1299333"/>
              <a:gd name="connsiteY0" fmla="*/ 0 h 1874004"/>
              <a:gd name="connsiteX1" fmla="*/ 742091 w 1299333"/>
              <a:gd name="connsiteY1" fmla="*/ 972343 h 1874004"/>
              <a:gd name="connsiteX2" fmla="*/ 786720 w 1299333"/>
              <a:gd name="connsiteY2" fmla="*/ 1782460 h 1874004"/>
              <a:gd name="connsiteX3" fmla="*/ 1 w 1299333"/>
              <a:gd name="connsiteY3" fmla="*/ 1598671 h 1874004"/>
              <a:gd name="connsiteX4" fmla="*/ 0 w 1299333"/>
              <a:gd name="connsiteY4" fmla="*/ 0 h 1874004"/>
              <a:gd name="connsiteX0" fmla="*/ 0 w 1299333"/>
              <a:gd name="connsiteY0" fmla="*/ 0 h 1874004"/>
              <a:gd name="connsiteX1" fmla="*/ 927219 w 1299333"/>
              <a:gd name="connsiteY1" fmla="*/ 697002 h 1874004"/>
              <a:gd name="connsiteX2" fmla="*/ 1299333 w 1299333"/>
              <a:gd name="connsiteY2" fmla="*/ 1854204 h 1874004"/>
              <a:gd name="connsiteX0" fmla="*/ 0 w 1236823"/>
              <a:gd name="connsiteY0" fmla="*/ 0 h 1971750"/>
              <a:gd name="connsiteX1" fmla="*/ 742091 w 1236823"/>
              <a:gd name="connsiteY1" fmla="*/ 972343 h 1971750"/>
              <a:gd name="connsiteX2" fmla="*/ 786720 w 1236823"/>
              <a:gd name="connsiteY2" fmla="*/ 1782460 h 1971750"/>
              <a:gd name="connsiteX3" fmla="*/ 1 w 1236823"/>
              <a:gd name="connsiteY3" fmla="*/ 1598671 h 1971750"/>
              <a:gd name="connsiteX4" fmla="*/ 0 w 1236823"/>
              <a:gd name="connsiteY4" fmla="*/ 0 h 1971750"/>
              <a:gd name="connsiteX0" fmla="*/ 0 w 1236823"/>
              <a:gd name="connsiteY0" fmla="*/ 0 h 1971750"/>
              <a:gd name="connsiteX1" fmla="*/ 927219 w 1236823"/>
              <a:gd name="connsiteY1" fmla="*/ 697002 h 1971750"/>
              <a:gd name="connsiteX2" fmla="*/ 1236823 w 1236823"/>
              <a:gd name="connsiteY2" fmla="*/ 1953355 h 1971750"/>
              <a:gd name="connsiteX0" fmla="*/ 0 w 1236823"/>
              <a:gd name="connsiteY0" fmla="*/ 0 h 1953355"/>
              <a:gd name="connsiteX1" fmla="*/ 742091 w 1236823"/>
              <a:gd name="connsiteY1" fmla="*/ 972343 h 1953355"/>
              <a:gd name="connsiteX2" fmla="*/ 786720 w 1236823"/>
              <a:gd name="connsiteY2" fmla="*/ 1782460 h 1953355"/>
              <a:gd name="connsiteX3" fmla="*/ 1 w 1236823"/>
              <a:gd name="connsiteY3" fmla="*/ 1598671 h 1953355"/>
              <a:gd name="connsiteX4" fmla="*/ 0 w 1236823"/>
              <a:gd name="connsiteY4" fmla="*/ 0 h 1953355"/>
              <a:gd name="connsiteX0" fmla="*/ 0 w 1236823"/>
              <a:gd name="connsiteY0" fmla="*/ 0 h 1953355"/>
              <a:gd name="connsiteX1" fmla="*/ 927219 w 1236823"/>
              <a:gd name="connsiteY1" fmla="*/ 697002 h 1953355"/>
              <a:gd name="connsiteX2" fmla="*/ 1236823 w 1236823"/>
              <a:gd name="connsiteY2" fmla="*/ 1953355 h 1953355"/>
              <a:gd name="connsiteX0" fmla="*/ 0 w 2023089"/>
              <a:gd name="connsiteY0" fmla="*/ 0 h 1782460"/>
              <a:gd name="connsiteX1" fmla="*/ 742091 w 2023089"/>
              <a:gd name="connsiteY1" fmla="*/ 972343 h 1782460"/>
              <a:gd name="connsiteX2" fmla="*/ 786720 w 2023089"/>
              <a:gd name="connsiteY2" fmla="*/ 1782460 h 1782460"/>
              <a:gd name="connsiteX3" fmla="*/ 1 w 2023089"/>
              <a:gd name="connsiteY3" fmla="*/ 1598671 h 1782460"/>
              <a:gd name="connsiteX4" fmla="*/ 0 w 2023089"/>
              <a:gd name="connsiteY4" fmla="*/ 0 h 1782460"/>
              <a:gd name="connsiteX0" fmla="*/ 0 w 2023089"/>
              <a:gd name="connsiteY0" fmla="*/ 0 h 1782460"/>
              <a:gd name="connsiteX1" fmla="*/ 927219 w 2023089"/>
              <a:gd name="connsiteY1" fmla="*/ 697002 h 1782460"/>
              <a:gd name="connsiteX2" fmla="*/ 2023089 w 2023089"/>
              <a:gd name="connsiteY2" fmla="*/ 568081 h 1782460"/>
              <a:gd name="connsiteX0" fmla="*/ 0 w 2023089"/>
              <a:gd name="connsiteY0" fmla="*/ 0 h 1782460"/>
              <a:gd name="connsiteX1" fmla="*/ 742091 w 2023089"/>
              <a:gd name="connsiteY1" fmla="*/ 972343 h 1782460"/>
              <a:gd name="connsiteX2" fmla="*/ 786720 w 2023089"/>
              <a:gd name="connsiteY2" fmla="*/ 1782460 h 1782460"/>
              <a:gd name="connsiteX3" fmla="*/ 1 w 2023089"/>
              <a:gd name="connsiteY3" fmla="*/ 1598671 h 1782460"/>
              <a:gd name="connsiteX4" fmla="*/ 0 w 2023089"/>
              <a:gd name="connsiteY4" fmla="*/ 0 h 1782460"/>
              <a:gd name="connsiteX0" fmla="*/ 0 w 2023089"/>
              <a:gd name="connsiteY0" fmla="*/ 0 h 1782460"/>
              <a:gd name="connsiteX1" fmla="*/ 927219 w 2023089"/>
              <a:gd name="connsiteY1" fmla="*/ 697002 h 1782460"/>
              <a:gd name="connsiteX2" fmla="*/ 2023089 w 2023089"/>
              <a:gd name="connsiteY2" fmla="*/ 568081 h 1782460"/>
              <a:gd name="connsiteX0" fmla="*/ 0 w 1482426"/>
              <a:gd name="connsiteY0" fmla="*/ 493924 h 2276384"/>
              <a:gd name="connsiteX1" fmla="*/ 742091 w 1482426"/>
              <a:gd name="connsiteY1" fmla="*/ 1466267 h 2276384"/>
              <a:gd name="connsiteX2" fmla="*/ 786720 w 1482426"/>
              <a:gd name="connsiteY2" fmla="*/ 2276384 h 2276384"/>
              <a:gd name="connsiteX3" fmla="*/ 1 w 1482426"/>
              <a:gd name="connsiteY3" fmla="*/ 2092595 h 2276384"/>
              <a:gd name="connsiteX4" fmla="*/ 0 w 1482426"/>
              <a:gd name="connsiteY4" fmla="*/ 493924 h 2276384"/>
              <a:gd name="connsiteX0" fmla="*/ 0 w 1482426"/>
              <a:gd name="connsiteY0" fmla="*/ 493924 h 2276384"/>
              <a:gd name="connsiteX1" fmla="*/ 927219 w 1482426"/>
              <a:gd name="connsiteY1" fmla="*/ 1190926 h 2276384"/>
              <a:gd name="connsiteX2" fmla="*/ 1482426 w 1482426"/>
              <a:gd name="connsiteY2" fmla="*/ 438 h 2276384"/>
              <a:gd name="connsiteX0" fmla="*/ 0 w 1885813"/>
              <a:gd name="connsiteY0" fmla="*/ 76757 h 1859217"/>
              <a:gd name="connsiteX1" fmla="*/ 742091 w 1885813"/>
              <a:gd name="connsiteY1" fmla="*/ 1049100 h 1859217"/>
              <a:gd name="connsiteX2" fmla="*/ 786720 w 1885813"/>
              <a:gd name="connsiteY2" fmla="*/ 1859217 h 1859217"/>
              <a:gd name="connsiteX3" fmla="*/ 1 w 1885813"/>
              <a:gd name="connsiteY3" fmla="*/ 1675428 h 1859217"/>
              <a:gd name="connsiteX4" fmla="*/ 0 w 1885813"/>
              <a:gd name="connsiteY4" fmla="*/ 76757 h 1859217"/>
              <a:gd name="connsiteX0" fmla="*/ 0 w 1885813"/>
              <a:gd name="connsiteY0" fmla="*/ 76757 h 1859217"/>
              <a:gd name="connsiteX1" fmla="*/ 927219 w 1885813"/>
              <a:gd name="connsiteY1" fmla="*/ 773759 h 1859217"/>
              <a:gd name="connsiteX2" fmla="*/ 1885813 w 1885813"/>
              <a:gd name="connsiteY2" fmla="*/ 622 h 1859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85813" h="1859217" stroke="0" extrusionOk="0">
                <a:moveTo>
                  <a:pt x="0" y="76757"/>
                </a:moveTo>
                <a:cubicBezTo>
                  <a:pt x="325588" y="76757"/>
                  <a:pt x="761227" y="1055045"/>
                  <a:pt x="742091" y="1049100"/>
                </a:cubicBezTo>
                <a:cubicBezTo>
                  <a:pt x="504621" y="975325"/>
                  <a:pt x="801656" y="1598701"/>
                  <a:pt x="786720" y="1859217"/>
                </a:cubicBezTo>
                <a:lnTo>
                  <a:pt x="1" y="1675428"/>
                </a:lnTo>
                <a:cubicBezTo>
                  <a:pt x="1" y="1142538"/>
                  <a:pt x="0" y="609647"/>
                  <a:pt x="0" y="76757"/>
                </a:cubicBezTo>
                <a:close/>
              </a:path>
              <a:path w="1885813" h="1859217" fill="none">
                <a:moveTo>
                  <a:pt x="0" y="76757"/>
                </a:moveTo>
                <a:cubicBezTo>
                  <a:pt x="325588" y="76757"/>
                  <a:pt x="823048" y="760857"/>
                  <a:pt x="927219" y="773759"/>
                </a:cubicBezTo>
                <a:cubicBezTo>
                  <a:pt x="1031027" y="953207"/>
                  <a:pt x="1729558" y="-28151"/>
                  <a:pt x="1885813" y="622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86" name="Gruppe 85">
            <a:extLst>
              <a:ext uri="{FF2B5EF4-FFF2-40B4-BE49-F238E27FC236}">
                <a16:creationId xmlns:a16="http://schemas.microsoft.com/office/drawing/2014/main" id="{26A106DF-8AC2-4629-B849-6CE54FCD4B71}"/>
              </a:ext>
            </a:extLst>
          </p:cNvPr>
          <p:cNvGrpSpPr/>
          <p:nvPr/>
        </p:nvGrpSpPr>
        <p:grpSpPr>
          <a:xfrm rot="408573">
            <a:off x="7395458" y="3646535"/>
            <a:ext cx="1112423" cy="1737887"/>
            <a:chOff x="3333750" y="2371725"/>
            <a:chExt cx="1133475" cy="2038350"/>
          </a:xfrm>
        </p:grpSpPr>
        <p:sp>
          <p:nvSpPr>
            <p:cNvPr id="87" name="Ellipse 86">
              <a:extLst>
                <a:ext uri="{FF2B5EF4-FFF2-40B4-BE49-F238E27FC236}">
                  <a16:creationId xmlns:a16="http://schemas.microsoft.com/office/drawing/2014/main" id="{B83E8A49-918D-4275-9395-9C62CC652376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0">
              <p14:nvContentPartPr>
                <p14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3348595" y="2354038"/>
                  <a:ext cx="638467" cy="205393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2">
              <p14:nvContentPartPr>
                <p14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3343123" y="2410543"/>
                  <a:ext cx="467251" cy="176776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4">
            <p14:nvContentPartPr>
              <p14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14:cNvPr>
              <p14:cNvContentPartPr/>
              <p14:nvPr/>
            </p14:nvContentPartPr>
            <p14:xfrm>
              <a:off x="6196081" y="6093252"/>
              <a:ext cx="2412579" cy="348340"/>
            </p14:xfrm>
          </p:contentPart>
        </mc:Choice>
        <mc:Fallback xmlns="">
          <p:pic>
            <p:nvPicPr>
              <p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91761" y="6066291"/>
                <a:ext cx="2421220" cy="401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6">
            <p14:nvContentPartPr>
              <p14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14:cNvPr>
              <p14:cNvContentPartPr/>
              <p14:nvPr/>
            </p14:nvContentPartPr>
            <p14:xfrm>
              <a:off x="7181840" y="6024073"/>
              <a:ext cx="1032927" cy="374414"/>
            </p14:xfrm>
          </p:contentPart>
        </mc:Choice>
        <mc:Fallback xmlns="">
          <p:pic>
            <p:nvPicPr>
              <p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72836" y="5970019"/>
                <a:ext cx="1050575" cy="482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8">
            <p14:nvContentPartPr>
              <p14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14:cNvPr>
              <p14:cNvContentPartPr/>
              <p14:nvPr/>
            </p14:nvContentPartPr>
            <p14:xfrm>
              <a:off x="6239610" y="6075215"/>
              <a:ext cx="1032927" cy="374414"/>
            </p14:xfrm>
          </p:contentPart>
        </mc:Choice>
        <mc:Fallback xmlns="">
          <p:pic>
            <p:nvPicPr>
              <p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30606" y="6021161"/>
                <a:ext cx="1050575" cy="482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90">
            <p14:nvContentPartPr>
              <p14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14:cNvPr>
              <p14:cNvContentPartPr/>
              <p14:nvPr/>
            </p14:nvContentPartPr>
            <p14:xfrm>
              <a:off x="5174369" y="6097614"/>
              <a:ext cx="917581" cy="335164"/>
            </p14:xfrm>
          </p:contentPart>
        </mc:Choice>
        <mc:Fallback xmlns="">
          <p:pic>
            <p:nvPicPr>
              <p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165370" y="6043613"/>
                <a:ext cx="935220" cy="442805"/>
              </a:xfrm>
              <a:prstGeom prst="rect">
                <a:avLst/>
              </a:prstGeom>
            </p:spPr>
          </p:pic>
        </mc:Fallback>
      </mc:AlternateContent>
      <p:cxnSp>
        <p:nvCxnSpPr>
          <p:cNvPr id="105" name="Lige forbindelse 104">
            <a:extLst>
              <a:ext uri="{FF2B5EF4-FFF2-40B4-BE49-F238E27FC236}">
                <a16:creationId xmlns:a16="http://schemas.microsoft.com/office/drawing/2014/main" id="{9FE27E43-DB93-4CBD-BF67-60E3DE5E462D}"/>
              </a:ext>
            </a:extLst>
          </p:cNvPr>
          <p:cNvCxnSpPr>
            <a:cxnSpLocks/>
          </p:cNvCxnSpPr>
          <p:nvPr/>
        </p:nvCxnSpPr>
        <p:spPr>
          <a:xfrm>
            <a:off x="6944698" y="5442335"/>
            <a:ext cx="47587" cy="773446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Bue 84">
            <a:extLst>
              <a:ext uri="{FF2B5EF4-FFF2-40B4-BE49-F238E27FC236}">
                <a16:creationId xmlns:a16="http://schemas.microsoft.com/office/drawing/2014/main" id="{A8FA5250-D8E5-4296-A749-9137B62C23AC}"/>
              </a:ext>
            </a:extLst>
          </p:cNvPr>
          <p:cNvSpPr/>
          <p:nvPr/>
        </p:nvSpPr>
        <p:spPr>
          <a:xfrm rot="9295566" flipV="1">
            <a:off x="7226502" y="3804149"/>
            <a:ext cx="898915" cy="1010812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324178 w 1291168"/>
              <a:gd name="connsiteY0" fmla="*/ 0 h 2475626"/>
              <a:gd name="connsiteX1" fmla="*/ 1061270 w 1291168"/>
              <a:gd name="connsiteY1" fmla="*/ 1013928 h 2475626"/>
              <a:gd name="connsiteX2" fmla="*/ 1110898 w 1291168"/>
              <a:gd name="connsiteY2" fmla="*/ 1782460 h 2475626"/>
              <a:gd name="connsiteX3" fmla="*/ 324179 w 1291168"/>
              <a:gd name="connsiteY3" fmla="*/ 1598671 h 2475626"/>
              <a:gd name="connsiteX4" fmla="*/ 324178 w 1291168"/>
              <a:gd name="connsiteY4" fmla="*/ 0 h 2475626"/>
              <a:gd name="connsiteX0" fmla="*/ 324178 w 1291168"/>
              <a:gd name="connsiteY0" fmla="*/ 0 h 2475626"/>
              <a:gd name="connsiteX1" fmla="*/ 1291102 w 1291168"/>
              <a:gd name="connsiteY1" fmla="*/ 686611 h 2475626"/>
              <a:gd name="connsiteX2" fmla="*/ 0 w 1291168"/>
              <a:gd name="connsiteY2" fmla="*/ 2475626 h 2475626"/>
              <a:gd name="connsiteX0" fmla="*/ 324178 w 1116149"/>
              <a:gd name="connsiteY0" fmla="*/ 0 h 2475626"/>
              <a:gd name="connsiteX1" fmla="*/ 1061270 w 1116149"/>
              <a:gd name="connsiteY1" fmla="*/ 1013928 h 2475626"/>
              <a:gd name="connsiteX2" fmla="*/ 1110898 w 1116149"/>
              <a:gd name="connsiteY2" fmla="*/ 1782460 h 2475626"/>
              <a:gd name="connsiteX3" fmla="*/ 324179 w 1116149"/>
              <a:gd name="connsiteY3" fmla="*/ 1598671 h 2475626"/>
              <a:gd name="connsiteX4" fmla="*/ 324178 w 1116149"/>
              <a:gd name="connsiteY4" fmla="*/ 0 h 2475626"/>
              <a:gd name="connsiteX0" fmla="*/ 324178 w 1116149"/>
              <a:gd name="connsiteY0" fmla="*/ 0 h 2475626"/>
              <a:gd name="connsiteX1" fmla="*/ 927333 w 1116149"/>
              <a:gd name="connsiteY1" fmla="*/ 1621695 h 2475626"/>
              <a:gd name="connsiteX2" fmla="*/ 0 w 1116149"/>
              <a:gd name="connsiteY2" fmla="*/ 2475626 h 2475626"/>
              <a:gd name="connsiteX0" fmla="*/ 324178 w 1164708"/>
              <a:gd name="connsiteY0" fmla="*/ 0 h 2475626"/>
              <a:gd name="connsiteX1" fmla="*/ 1061270 w 1164708"/>
              <a:gd name="connsiteY1" fmla="*/ 1013928 h 2475626"/>
              <a:gd name="connsiteX2" fmla="*/ 1110898 w 1164708"/>
              <a:gd name="connsiteY2" fmla="*/ 1782460 h 2475626"/>
              <a:gd name="connsiteX3" fmla="*/ 324179 w 1164708"/>
              <a:gd name="connsiteY3" fmla="*/ 1598671 h 2475626"/>
              <a:gd name="connsiteX4" fmla="*/ 324178 w 1164708"/>
              <a:gd name="connsiteY4" fmla="*/ 0 h 2475626"/>
              <a:gd name="connsiteX0" fmla="*/ 324178 w 1164708"/>
              <a:gd name="connsiteY0" fmla="*/ 0 h 2475626"/>
              <a:gd name="connsiteX1" fmla="*/ 1164636 w 1164708"/>
              <a:gd name="connsiteY1" fmla="*/ 1288086 h 2475626"/>
              <a:gd name="connsiteX2" fmla="*/ 0 w 1164708"/>
              <a:gd name="connsiteY2" fmla="*/ 2475626 h 2475626"/>
              <a:gd name="connsiteX0" fmla="*/ 412158 w 1252682"/>
              <a:gd name="connsiteY0" fmla="*/ 0 h 1782460"/>
              <a:gd name="connsiteX1" fmla="*/ 1149250 w 1252682"/>
              <a:gd name="connsiteY1" fmla="*/ 1013928 h 1782460"/>
              <a:gd name="connsiteX2" fmla="*/ 1198878 w 1252682"/>
              <a:gd name="connsiteY2" fmla="*/ 1782460 h 1782460"/>
              <a:gd name="connsiteX3" fmla="*/ 412159 w 1252682"/>
              <a:gd name="connsiteY3" fmla="*/ 1598671 h 1782460"/>
              <a:gd name="connsiteX4" fmla="*/ 412158 w 1252682"/>
              <a:gd name="connsiteY4" fmla="*/ 0 h 1782460"/>
              <a:gd name="connsiteX0" fmla="*/ 412158 w 1252682"/>
              <a:gd name="connsiteY0" fmla="*/ 0 h 1782460"/>
              <a:gd name="connsiteX1" fmla="*/ 1252616 w 1252682"/>
              <a:gd name="connsiteY1" fmla="*/ 1288086 h 1782460"/>
              <a:gd name="connsiteX2" fmla="*/ 0 w 1252682"/>
              <a:gd name="connsiteY2" fmla="*/ 1208994 h 1782460"/>
              <a:gd name="connsiteX0" fmla="*/ 189306 w 1029845"/>
              <a:gd name="connsiteY0" fmla="*/ 0 h 1782460"/>
              <a:gd name="connsiteX1" fmla="*/ 926398 w 1029845"/>
              <a:gd name="connsiteY1" fmla="*/ 1013928 h 1782460"/>
              <a:gd name="connsiteX2" fmla="*/ 976026 w 1029845"/>
              <a:gd name="connsiteY2" fmla="*/ 1782460 h 1782460"/>
              <a:gd name="connsiteX3" fmla="*/ 189307 w 1029845"/>
              <a:gd name="connsiteY3" fmla="*/ 1598671 h 1782460"/>
              <a:gd name="connsiteX4" fmla="*/ 189306 w 1029845"/>
              <a:gd name="connsiteY4" fmla="*/ 0 h 1782460"/>
              <a:gd name="connsiteX0" fmla="*/ 189306 w 1029845"/>
              <a:gd name="connsiteY0" fmla="*/ 0 h 1782460"/>
              <a:gd name="connsiteX1" fmla="*/ 1029764 w 1029845"/>
              <a:gd name="connsiteY1" fmla="*/ 1288086 h 1782460"/>
              <a:gd name="connsiteX2" fmla="*/ 0 w 1029845"/>
              <a:gd name="connsiteY2" fmla="*/ 415884 h 1782460"/>
              <a:gd name="connsiteX0" fmla="*/ 189306 w 1214242"/>
              <a:gd name="connsiteY0" fmla="*/ 0 h 1782460"/>
              <a:gd name="connsiteX1" fmla="*/ 926398 w 1214242"/>
              <a:gd name="connsiteY1" fmla="*/ 1013928 h 1782460"/>
              <a:gd name="connsiteX2" fmla="*/ 976026 w 1214242"/>
              <a:gd name="connsiteY2" fmla="*/ 1782460 h 1782460"/>
              <a:gd name="connsiteX3" fmla="*/ 189307 w 1214242"/>
              <a:gd name="connsiteY3" fmla="*/ 1598671 h 1782460"/>
              <a:gd name="connsiteX4" fmla="*/ 189306 w 1214242"/>
              <a:gd name="connsiteY4" fmla="*/ 0 h 1782460"/>
              <a:gd name="connsiteX0" fmla="*/ 189306 w 1214242"/>
              <a:gd name="connsiteY0" fmla="*/ 0 h 1782460"/>
              <a:gd name="connsiteX1" fmla="*/ 1214173 w 1214242"/>
              <a:gd name="connsiteY1" fmla="*/ 967236 h 1782460"/>
              <a:gd name="connsiteX2" fmla="*/ 0 w 1214242"/>
              <a:gd name="connsiteY2" fmla="*/ 415884 h 1782460"/>
              <a:gd name="connsiteX0" fmla="*/ 19900 w 1044847"/>
              <a:gd name="connsiteY0" fmla="*/ 612102 h 2394562"/>
              <a:gd name="connsiteX1" fmla="*/ 756992 w 1044847"/>
              <a:gd name="connsiteY1" fmla="*/ 1626030 h 2394562"/>
              <a:gd name="connsiteX2" fmla="*/ 806620 w 1044847"/>
              <a:gd name="connsiteY2" fmla="*/ 2394562 h 2394562"/>
              <a:gd name="connsiteX3" fmla="*/ 19901 w 1044847"/>
              <a:gd name="connsiteY3" fmla="*/ 2210773 h 2394562"/>
              <a:gd name="connsiteX4" fmla="*/ 19900 w 1044847"/>
              <a:gd name="connsiteY4" fmla="*/ 612102 h 2394562"/>
              <a:gd name="connsiteX0" fmla="*/ 19900 w 1044847"/>
              <a:gd name="connsiteY0" fmla="*/ 612102 h 2394562"/>
              <a:gd name="connsiteX1" fmla="*/ 1044767 w 1044847"/>
              <a:gd name="connsiteY1" fmla="*/ 1579338 h 2394562"/>
              <a:gd name="connsiteX2" fmla="*/ 0 w 1044847"/>
              <a:gd name="connsiteY2" fmla="*/ 191 h 2394562"/>
              <a:gd name="connsiteX0" fmla="*/ 19900 w 1044847"/>
              <a:gd name="connsiteY0" fmla="*/ 612102 h 2394562"/>
              <a:gd name="connsiteX1" fmla="*/ 756992 w 1044847"/>
              <a:gd name="connsiteY1" fmla="*/ 1626030 h 2394562"/>
              <a:gd name="connsiteX2" fmla="*/ 806620 w 1044847"/>
              <a:gd name="connsiteY2" fmla="*/ 2394562 h 2394562"/>
              <a:gd name="connsiteX3" fmla="*/ 19901 w 1044847"/>
              <a:gd name="connsiteY3" fmla="*/ 2210773 h 2394562"/>
              <a:gd name="connsiteX4" fmla="*/ 19900 w 1044847"/>
              <a:gd name="connsiteY4" fmla="*/ 612102 h 2394562"/>
              <a:gd name="connsiteX0" fmla="*/ 19900 w 1044847"/>
              <a:gd name="connsiteY0" fmla="*/ 612102 h 2394562"/>
              <a:gd name="connsiteX1" fmla="*/ 1044767 w 1044847"/>
              <a:gd name="connsiteY1" fmla="*/ 1579338 h 2394562"/>
              <a:gd name="connsiteX2" fmla="*/ 0 w 1044847"/>
              <a:gd name="connsiteY2" fmla="*/ 191 h 2394562"/>
              <a:gd name="connsiteX0" fmla="*/ 19900 w 1056747"/>
              <a:gd name="connsiteY0" fmla="*/ 612129 h 2394589"/>
              <a:gd name="connsiteX1" fmla="*/ 756992 w 1056747"/>
              <a:gd name="connsiteY1" fmla="*/ 1626057 h 2394589"/>
              <a:gd name="connsiteX2" fmla="*/ 806620 w 1056747"/>
              <a:gd name="connsiteY2" fmla="*/ 2394589 h 2394589"/>
              <a:gd name="connsiteX3" fmla="*/ 19901 w 1056747"/>
              <a:gd name="connsiteY3" fmla="*/ 2210800 h 2394589"/>
              <a:gd name="connsiteX4" fmla="*/ 19900 w 1056747"/>
              <a:gd name="connsiteY4" fmla="*/ 612129 h 2394589"/>
              <a:gd name="connsiteX0" fmla="*/ 19900 w 1056747"/>
              <a:gd name="connsiteY0" fmla="*/ 612129 h 2394589"/>
              <a:gd name="connsiteX1" fmla="*/ 1044767 w 1056747"/>
              <a:gd name="connsiteY1" fmla="*/ 1579365 h 2394589"/>
              <a:gd name="connsiteX2" fmla="*/ 0 w 1056747"/>
              <a:gd name="connsiteY2" fmla="*/ 218 h 2394589"/>
              <a:gd name="connsiteX0" fmla="*/ 0 w 1040261"/>
              <a:gd name="connsiteY0" fmla="*/ 393101 h 2175561"/>
              <a:gd name="connsiteX1" fmla="*/ 737092 w 1040261"/>
              <a:gd name="connsiteY1" fmla="*/ 1407029 h 2175561"/>
              <a:gd name="connsiteX2" fmla="*/ 786720 w 1040261"/>
              <a:gd name="connsiteY2" fmla="*/ 2175561 h 2175561"/>
              <a:gd name="connsiteX3" fmla="*/ 1 w 1040261"/>
              <a:gd name="connsiteY3" fmla="*/ 1991772 h 2175561"/>
              <a:gd name="connsiteX4" fmla="*/ 0 w 1040261"/>
              <a:gd name="connsiteY4" fmla="*/ 393101 h 2175561"/>
              <a:gd name="connsiteX0" fmla="*/ 0 w 1040261"/>
              <a:gd name="connsiteY0" fmla="*/ 393101 h 2175561"/>
              <a:gd name="connsiteX1" fmla="*/ 1024867 w 1040261"/>
              <a:gd name="connsiteY1" fmla="*/ 1360337 h 2175561"/>
              <a:gd name="connsiteX2" fmla="*/ 262472 w 1040261"/>
              <a:gd name="connsiteY2" fmla="*/ 253 h 2175561"/>
              <a:gd name="connsiteX0" fmla="*/ 0 w 982262"/>
              <a:gd name="connsiteY0" fmla="*/ 393099 h 2175559"/>
              <a:gd name="connsiteX1" fmla="*/ 737092 w 982262"/>
              <a:gd name="connsiteY1" fmla="*/ 1407027 h 2175559"/>
              <a:gd name="connsiteX2" fmla="*/ 786720 w 982262"/>
              <a:gd name="connsiteY2" fmla="*/ 2175559 h 2175559"/>
              <a:gd name="connsiteX3" fmla="*/ 1 w 982262"/>
              <a:gd name="connsiteY3" fmla="*/ 1991770 h 2175559"/>
              <a:gd name="connsiteX4" fmla="*/ 0 w 982262"/>
              <a:gd name="connsiteY4" fmla="*/ 393099 h 2175559"/>
              <a:gd name="connsiteX0" fmla="*/ 0 w 982262"/>
              <a:gd name="connsiteY0" fmla="*/ 393099 h 2175559"/>
              <a:gd name="connsiteX1" fmla="*/ 965894 w 982262"/>
              <a:gd name="connsiteY1" fmla="*/ 1370435 h 2175559"/>
              <a:gd name="connsiteX2" fmla="*/ 262472 w 982262"/>
              <a:gd name="connsiteY2" fmla="*/ 251 h 2175559"/>
              <a:gd name="connsiteX0" fmla="*/ 0 w 982262"/>
              <a:gd name="connsiteY0" fmla="*/ 393099 h 2175559"/>
              <a:gd name="connsiteX1" fmla="*/ 737092 w 982262"/>
              <a:gd name="connsiteY1" fmla="*/ 1407027 h 2175559"/>
              <a:gd name="connsiteX2" fmla="*/ 786720 w 982262"/>
              <a:gd name="connsiteY2" fmla="*/ 2175559 h 2175559"/>
              <a:gd name="connsiteX3" fmla="*/ 1 w 982262"/>
              <a:gd name="connsiteY3" fmla="*/ 1991770 h 2175559"/>
              <a:gd name="connsiteX4" fmla="*/ 0 w 982262"/>
              <a:gd name="connsiteY4" fmla="*/ 393099 h 2175559"/>
              <a:gd name="connsiteX0" fmla="*/ 0 w 982262"/>
              <a:gd name="connsiteY0" fmla="*/ 393099 h 2175559"/>
              <a:gd name="connsiteX1" fmla="*/ 965894 w 982262"/>
              <a:gd name="connsiteY1" fmla="*/ 1370435 h 2175559"/>
              <a:gd name="connsiteX2" fmla="*/ 262472 w 982262"/>
              <a:gd name="connsiteY2" fmla="*/ 251 h 2175559"/>
              <a:gd name="connsiteX0" fmla="*/ 0 w 986393"/>
              <a:gd name="connsiteY0" fmla="*/ 763617 h 2546077"/>
              <a:gd name="connsiteX1" fmla="*/ 737092 w 986393"/>
              <a:gd name="connsiteY1" fmla="*/ 1777545 h 2546077"/>
              <a:gd name="connsiteX2" fmla="*/ 786720 w 986393"/>
              <a:gd name="connsiteY2" fmla="*/ 2546077 h 2546077"/>
              <a:gd name="connsiteX3" fmla="*/ 1 w 986393"/>
              <a:gd name="connsiteY3" fmla="*/ 2362288 h 2546077"/>
              <a:gd name="connsiteX4" fmla="*/ 0 w 986393"/>
              <a:gd name="connsiteY4" fmla="*/ 763617 h 2546077"/>
              <a:gd name="connsiteX0" fmla="*/ 0 w 986393"/>
              <a:gd name="connsiteY0" fmla="*/ 763617 h 2546077"/>
              <a:gd name="connsiteX1" fmla="*/ 965894 w 986393"/>
              <a:gd name="connsiteY1" fmla="*/ 1740953 h 2546077"/>
              <a:gd name="connsiteX2" fmla="*/ 450378 w 986393"/>
              <a:gd name="connsiteY2" fmla="*/ 197 h 2546077"/>
              <a:gd name="connsiteX0" fmla="*/ 0 w 931350"/>
              <a:gd name="connsiteY0" fmla="*/ 763703 h 2546163"/>
              <a:gd name="connsiteX1" fmla="*/ 737092 w 931350"/>
              <a:gd name="connsiteY1" fmla="*/ 1777631 h 2546163"/>
              <a:gd name="connsiteX2" fmla="*/ 786720 w 931350"/>
              <a:gd name="connsiteY2" fmla="*/ 2546163 h 2546163"/>
              <a:gd name="connsiteX3" fmla="*/ 1 w 931350"/>
              <a:gd name="connsiteY3" fmla="*/ 2362374 h 2546163"/>
              <a:gd name="connsiteX4" fmla="*/ 0 w 931350"/>
              <a:gd name="connsiteY4" fmla="*/ 763703 h 2546163"/>
              <a:gd name="connsiteX0" fmla="*/ 0 w 931350"/>
              <a:gd name="connsiteY0" fmla="*/ 763703 h 2546163"/>
              <a:gd name="connsiteX1" fmla="*/ 909162 w 931350"/>
              <a:gd name="connsiteY1" fmla="*/ 1213163 h 2546163"/>
              <a:gd name="connsiteX2" fmla="*/ 450378 w 931350"/>
              <a:gd name="connsiteY2" fmla="*/ 283 h 2546163"/>
              <a:gd name="connsiteX0" fmla="*/ 0 w 1046807"/>
              <a:gd name="connsiteY0" fmla="*/ 1162029 h 2944489"/>
              <a:gd name="connsiteX1" fmla="*/ 737092 w 1046807"/>
              <a:gd name="connsiteY1" fmla="*/ 2175957 h 2944489"/>
              <a:gd name="connsiteX2" fmla="*/ 786720 w 1046807"/>
              <a:gd name="connsiteY2" fmla="*/ 2944489 h 2944489"/>
              <a:gd name="connsiteX3" fmla="*/ 1 w 1046807"/>
              <a:gd name="connsiteY3" fmla="*/ 2760700 h 2944489"/>
              <a:gd name="connsiteX4" fmla="*/ 0 w 1046807"/>
              <a:gd name="connsiteY4" fmla="*/ 1162029 h 2944489"/>
              <a:gd name="connsiteX0" fmla="*/ 0 w 1046807"/>
              <a:gd name="connsiteY0" fmla="*/ 1162029 h 2944489"/>
              <a:gd name="connsiteX1" fmla="*/ 909162 w 1046807"/>
              <a:gd name="connsiteY1" fmla="*/ 1611489 h 2944489"/>
              <a:gd name="connsiteX2" fmla="*/ 1042896 w 1046807"/>
              <a:gd name="connsiteY2" fmla="*/ 212 h 2944489"/>
              <a:gd name="connsiteX0" fmla="*/ 0 w 1043794"/>
              <a:gd name="connsiteY0" fmla="*/ 1162097 h 2944557"/>
              <a:gd name="connsiteX1" fmla="*/ 737092 w 1043794"/>
              <a:gd name="connsiteY1" fmla="*/ 2176025 h 2944557"/>
              <a:gd name="connsiteX2" fmla="*/ 786720 w 1043794"/>
              <a:gd name="connsiteY2" fmla="*/ 2944557 h 2944557"/>
              <a:gd name="connsiteX3" fmla="*/ 1 w 1043794"/>
              <a:gd name="connsiteY3" fmla="*/ 2760768 h 2944557"/>
              <a:gd name="connsiteX4" fmla="*/ 0 w 1043794"/>
              <a:gd name="connsiteY4" fmla="*/ 1162097 h 2944557"/>
              <a:gd name="connsiteX0" fmla="*/ 0 w 1043794"/>
              <a:gd name="connsiteY0" fmla="*/ 1162097 h 2944557"/>
              <a:gd name="connsiteX1" fmla="*/ 824596 w 1043794"/>
              <a:gd name="connsiteY1" fmla="*/ 1230899 h 2944557"/>
              <a:gd name="connsiteX2" fmla="*/ 1042896 w 1043794"/>
              <a:gd name="connsiteY2" fmla="*/ 280 h 2944557"/>
              <a:gd name="connsiteX0" fmla="*/ 0 w 1099438"/>
              <a:gd name="connsiteY0" fmla="*/ 1442338 h 3224798"/>
              <a:gd name="connsiteX1" fmla="*/ 737092 w 1099438"/>
              <a:gd name="connsiteY1" fmla="*/ 2456266 h 3224798"/>
              <a:gd name="connsiteX2" fmla="*/ 786720 w 1099438"/>
              <a:gd name="connsiteY2" fmla="*/ 3224798 h 3224798"/>
              <a:gd name="connsiteX3" fmla="*/ 1 w 1099438"/>
              <a:gd name="connsiteY3" fmla="*/ 3041009 h 3224798"/>
              <a:gd name="connsiteX4" fmla="*/ 0 w 1099438"/>
              <a:gd name="connsiteY4" fmla="*/ 1442338 h 3224798"/>
              <a:gd name="connsiteX0" fmla="*/ 0 w 1099438"/>
              <a:gd name="connsiteY0" fmla="*/ 1442338 h 3224798"/>
              <a:gd name="connsiteX1" fmla="*/ 824596 w 1099438"/>
              <a:gd name="connsiteY1" fmla="*/ 1511140 h 3224798"/>
              <a:gd name="connsiteX2" fmla="*/ 1098866 w 1099438"/>
              <a:gd name="connsiteY2" fmla="*/ 228 h 3224798"/>
              <a:gd name="connsiteX0" fmla="*/ 0 w 1109087"/>
              <a:gd name="connsiteY0" fmla="*/ 1442353 h 3224813"/>
              <a:gd name="connsiteX1" fmla="*/ 737092 w 1109087"/>
              <a:gd name="connsiteY1" fmla="*/ 2456281 h 3224813"/>
              <a:gd name="connsiteX2" fmla="*/ 786720 w 1109087"/>
              <a:gd name="connsiteY2" fmla="*/ 3224813 h 3224813"/>
              <a:gd name="connsiteX3" fmla="*/ 1 w 1109087"/>
              <a:gd name="connsiteY3" fmla="*/ 3041024 h 3224813"/>
              <a:gd name="connsiteX4" fmla="*/ 0 w 1109087"/>
              <a:gd name="connsiteY4" fmla="*/ 1442353 h 3224813"/>
              <a:gd name="connsiteX0" fmla="*/ 0 w 1109087"/>
              <a:gd name="connsiteY0" fmla="*/ 1442353 h 3224813"/>
              <a:gd name="connsiteX1" fmla="*/ 997314 w 1109087"/>
              <a:gd name="connsiteY1" fmla="*/ 1411710 h 3224813"/>
              <a:gd name="connsiteX2" fmla="*/ 1098866 w 1109087"/>
              <a:gd name="connsiteY2" fmla="*/ 243 h 3224813"/>
              <a:gd name="connsiteX0" fmla="*/ 0 w 1023403"/>
              <a:gd name="connsiteY0" fmla="*/ 1198144 h 2980604"/>
              <a:gd name="connsiteX1" fmla="*/ 737092 w 1023403"/>
              <a:gd name="connsiteY1" fmla="*/ 2212072 h 2980604"/>
              <a:gd name="connsiteX2" fmla="*/ 786720 w 1023403"/>
              <a:gd name="connsiteY2" fmla="*/ 2980604 h 2980604"/>
              <a:gd name="connsiteX3" fmla="*/ 1 w 1023403"/>
              <a:gd name="connsiteY3" fmla="*/ 2796815 h 2980604"/>
              <a:gd name="connsiteX4" fmla="*/ 0 w 1023403"/>
              <a:gd name="connsiteY4" fmla="*/ 1198144 h 2980604"/>
              <a:gd name="connsiteX0" fmla="*/ 0 w 1023403"/>
              <a:gd name="connsiteY0" fmla="*/ 1198144 h 2980604"/>
              <a:gd name="connsiteX1" fmla="*/ 997314 w 1023403"/>
              <a:gd name="connsiteY1" fmla="*/ 1167501 h 2980604"/>
              <a:gd name="connsiteX2" fmla="*/ 641482 w 1023403"/>
              <a:gd name="connsiteY2" fmla="*/ 297 h 2980604"/>
              <a:gd name="connsiteX0" fmla="*/ 0 w 1363904"/>
              <a:gd name="connsiteY0" fmla="*/ 1155921 h 2938381"/>
              <a:gd name="connsiteX1" fmla="*/ 737092 w 1363904"/>
              <a:gd name="connsiteY1" fmla="*/ 2169849 h 2938381"/>
              <a:gd name="connsiteX2" fmla="*/ 786720 w 1363904"/>
              <a:gd name="connsiteY2" fmla="*/ 2938381 h 2938381"/>
              <a:gd name="connsiteX3" fmla="*/ 1 w 1363904"/>
              <a:gd name="connsiteY3" fmla="*/ 2754592 h 2938381"/>
              <a:gd name="connsiteX4" fmla="*/ 0 w 1363904"/>
              <a:gd name="connsiteY4" fmla="*/ 1155921 h 2938381"/>
              <a:gd name="connsiteX0" fmla="*/ 0 w 1363904"/>
              <a:gd name="connsiteY0" fmla="*/ 1155921 h 2938381"/>
              <a:gd name="connsiteX1" fmla="*/ 997314 w 1363904"/>
              <a:gd name="connsiteY1" fmla="*/ 1125278 h 2938381"/>
              <a:gd name="connsiteX2" fmla="*/ 1363547 w 1363904"/>
              <a:gd name="connsiteY2" fmla="*/ 307 h 2938381"/>
              <a:gd name="connsiteX0" fmla="*/ 0 w 1808486"/>
              <a:gd name="connsiteY0" fmla="*/ 44147 h 1826607"/>
              <a:gd name="connsiteX1" fmla="*/ 737092 w 1808486"/>
              <a:gd name="connsiteY1" fmla="*/ 1058075 h 1826607"/>
              <a:gd name="connsiteX2" fmla="*/ 786720 w 1808486"/>
              <a:gd name="connsiteY2" fmla="*/ 1826607 h 1826607"/>
              <a:gd name="connsiteX3" fmla="*/ 1 w 1808486"/>
              <a:gd name="connsiteY3" fmla="*/ 1642818 h 1826607"/>
              <a:gd name="connsiteX4" fmla="*/ 0 w 1808486"/>
              <a:gd name="connsiteY4" fmla="*/ 44147 h 1826607"/>
              <a:gd name="connsiteX0" fmla="*/ 0 w 1808486"/>
              <a:gd name="connsiteY0" fmla="*/ 44147 h 1826607"/>
              <a:gd name="connsiteX1" fmla="*/ 997314 w 1808486"/>
              <a:gd name="connsiteY1" fmla="*/ 13504 h 1826607"/>
              <a:gd name="connsiteX2" fmla="*/ 1808360 w 1808486"/>
              <a:gd name="connsiteY2" fmla="*/ 111298 h 1826607"/>
              <a:gd name="connsiteX0" fmla="*/ 0 w 1808465"/>
              <a:gd name="connsiteY0" fmla="*/ 1 h 1782461"/>
              <a:gd name="connsiteX1" fmla="*/ 737092 w 1808465"/>
              <a:gd name="connsiteY1" fmla="*/ 1013929 h 1782461"/>
              <a:gd name="connsiteX2" fmla="*/ 786720 w 1808465"/>
              <a:gd name="connsiteY2" fmla="*/ 1782461 h 1782461"/>
              <a:gd name="connsiteX3" fmla="*/ 1 w 1808465"/>
              <a:gd name="connsiteY3" fmla="*/ 1598672 h 1782461"/>
              <a:gd name="connsiteX4" fmla="*/ 0 w 1808465"/>
              <a:gd name="connsiteY4" fmla="*/ 1 h 1782461"/>
              <a:gd name="connsiteX0" fmla="*/ 0 w 1808465"/>
              <a:gd name="connsiteY0" fmla="*/ 1 h 1782461"/>
              <a:gd name="connsiteX1" fmla="*/ 859981 w 1808465"/>
              <a:gd name="connsiteY1" fmla="*/ 191545 h 1782461"/>
              <a:gd name="connsiteX2" fmla="*/ 1808360 w 1808465"/>
              <a:gd name="connsiteY2" fmla="*/ 67152 h 1782461"/>
              <a:gd name="connsiteX0" fmla="*/ 0 w 1601918"/>
              <a:gd name="connsiteY0" fmla="*/ 572995 h 2355455"/>
              <a:gd name="connsiteX1" fmla="*/ 737092 w 1601918"/>
              <a:gd name="connsiteY1" fmla="*/ 1586923 h 2355455"/>
              <a:gd name="connsiteX2" fmla="*/ 786720 w 1601918"/>
              <a:gd name="connsiteY2" fmla="*/ 2355455 h 2355455"/>
              <a:gd name="connsiteX3" fmla="*/ 1 w 1601918"/>
              <a:gd name="connsiteY3" fmla="*/ 2171666 h 2355455"/>
              <a:gd name="connsiteX4" fmla="*/ 0 w 1601918"/>
              <a:gd name="connsiteY4" fmla="*/ 572995 h 2355455"/>
              <a:gd name="connsiteX0" fmla="*/ 0 w 1601918"/>
              <a:gd name="connsiteY0" fmla="*/ 572995 h 2355455"/>
              <a:gd name="connsiteX1" fmla="*/ 859981 w 1601918"/>
              <a:gd name="connsiteY1" fmla="*/ 764539 h 2355455"/>
              <a:gd name="connsiteX2" fmla="*/ 1601778 w 1601918"/>
              <a:gd name="connsiteY2" fmla="*/ 456 h 2355455"/>
              <a:gd name="connsiteX0" fmla="*/ 0 w 1349827"/>
              <a:gd name="connsiteY0" fmla="*/ -1 h 1782459"/>
              <a:gd name="connsiteX1" fmla="*/ 737092 w 1349827"/>
              <a:gd name="connsiteY1" fmla="*/ 1013927 h 1782459"/>
              <a:gd name="connsiteX2" fmla="*/ 786720 w 1349827"/>
              <a:gd name="connsiteY2" fmla="*/ 1782459 h 1782459"/>
              <a:gd name="connsiteX3" fmla="*/ 1 w 1349827"/>
              <a:gd name="connsiteY3" fmla="*/ 1598670 h 1782459"/>
              <a:gd name="connsiteX4" fmla="*/ 0 w 1349827"/>
              <a:gd name="connsiteY4" fmla="*/ -1 h 1782459"/>
              <a:gd name="connsiteX0" fmla="*/ 0 w 1349827"/>
              <a:gd name="connsiteY0" fmla="*/ -1 h 1782459"/>
              <a:gd name="connsiteX1" fmla="*/ 859981 w 1349827"/>
              <a:gd name="connsiteY1" fmla="*/ 191543 h 1782459"/>
              <a:gd name="connsiteX2" fmla="*/ 1349591 w 1349827"/>
              <a:gd name="connsiteY2" fmla="*/ 1726588 h 1782459"/>
              <a:gd name="connsiteX0" fmla="*/ 0 w 899453"/>
              <a:gd name="connsiteY0" fmla="*/ 1 h 1782461"/>
              <a:gd name="connsiteX1" fmla="*/ 737092 w 899453"/>
              <a:gd name="connsiteY1" fmla="*/ 1013929 h 1782461"/>
              <a:gd name="connsiteX2" fmla="*/ 786720 w 899453"/>
              <a:gd name="connsiteY2" fmla="*/ 1782461 h 1782461"/>
              <a:gd name="connsiteX3" fmla="*/ 1 w 899453"/>
              <a:gd name="connsiteY3" fmla="*/ 1598672 h 1782461"/>
              <a:gd name="connsiteX4" fmla="*/ 0 w 899453"/>
              <a:gd name="connsiteY4" fmla="*/ 1 h 1782461"/>
              <a:gd name="connsiteX0" fmla="*/ 0 w 899453"/>
              <a:gd name="connsiteY0" fmla="*/ 1 h 1782461"/>
              <a:gd name="connsiteX1" fmla="*/ 859981 w 899453"/>
              <a:gd name="connsiteY1" fmla="*/ 191545 h 1782461"/>
              <a:gd name="connsiteX2" fmla="*/ 703175 w 899453"/>
              <a:gd name="connsiteY2" fmla="*/ 1668986 h 1782461"/>
              <a:gd name="connsiteX0" fmla="*/ 0 w 931422"/>
              <a:gd name="connsiteY0" fmla="*/ 223311 h 2005771"/>
              <a:gd name="connsiteX1" fmla="*/ 737092 w 931422"/>
              <a:gd name="connsiteY1" fmla="*/ 1237239 h 2005771"/>
              <a:gd name="connsiteX2" fmla="*/ 786720 w 931422"/>
              <a:gd name="connsiteY2" fmla="*/ 2005771 h 2005771"/>
              <a:gd name="connsiteX3" fmla="*/ 1 w 931422"/>
              <a:gd name="connsiteY3" fmla="*/ 1821982 h 2005771"/>
              <a:gd name="connsiteX4" fmla="*/ 0 w 931422"/>
              <a:gd name="connsiteY4" fmla="*/ 223311 h 2005771"/>
              <a:gd name="connsiteX0" fmla="*/ 0 w 931422"/>
              <a:gd name="connsiteY0" fmla="*/ 223311 h 2005771"/>
              <a:gd name="connsiteX1" fmla="*/ 895231 w 931422"/>
              <a:gd name="connsiteY1" fmla="*/ 1175 h 2005771"/>
              <a:gd name="connsiteX2" fmla="*/ 703175 w 931422"/>
              <a:gd name="connsiteY2" fmla="*/ 1892296 h 2005771"/>
              <a:gd name="connsiteX0" fmla="*/ 0 w 931422"/>
              <a:gd name="connsiteY0" fmla="*/ 301338 h 2083798"/>
              <a:gd name="connsiteX1" fmla="*/ 737092 w 931422"/>
              <a:gd name="connsiteY1" fmla="*/ 1315266 h 2083798"/>
              <a:gd name="connsiteX2" fmla="*/ 786720 w 931422"/>
              <a:gd name="connsiteY2" fmla="*/ 2083798 h 2083798"/>
              <a:gd name="connsiteX3" fmla="*/ 1 w 931422"/>
              <a:gd name="connsiteY3" fmla="*/ 1900009 h 2083798"/>
              <a:gd name="connsiteX4" fmla="*/ 0 w 931422"/>
              <a:gd name="connsiteY4" fmla="*/ 301338 h 2083798"/>
              <a:gd name="connsiteX0" fmla="*/ 0 w 931422"/>
              <a:gd name="connsiteY0" fmla="*/ 301338 h 2083798"/>
              <a:gd name="connsiteX1" fmla="*/ 895231 w 931422"/>
              <a:gd name="connsiteY1" fmla="*/ 79202 h 2083798"/>
              <a:gd name="connsiteX2" fmla="*/ 703175 w 931422"/>
              <a:gd name="connsiteY2" fmla="*/ 1970323 h 2083798"/>
              <a:gd name="connsiteX0" fmla="*/ 0 w 931422"/>
              <a:gd name="connsiteY0" fmla="*/ 225205 h 2007665"/>
              <a:gd name="connsiteX1" fmla="*/ 737092 w 931422"/>
              <a:gd name="connsiteY1" fmla="*/ 1239133 h 2007665"/>
              <a:gd name="connsiteX2" fmla="*/ 786720 w 931422"/>
              <a:gd name="connsiteY2" fmla="*/ 2007665 h 2007665"/>
              <a:gd name="connsiteX3" fmla="*/ 1 w 931422"/>
              <a:gd name="connsiteY3" fmla="*/ 1823876 h 2007665"/>
              <a:gd name="connsiteX4" fmla="*/ 0 w 931422"/>
              <a:gd name="connsiteY4" fmla="*/ 225205 h 2007665"/>
              <a:gd name="connsiteX0" fmla="*/ 0 w 931422"/>
              <a:gd name="connsiteY0" fmla="*/ 225205 h 2007665"/>
              <a:gd name="connsiteX1" fmla="*/ 895231 w 931422"/>
              <a:gd name="connsiteY1" fmla="*/ 3069 h 2007665"/>
              <a:gd name="connsiteX2" fmla="*/ 703175 w 931422"/>
              <a:gd name="connsiteY2" fmla="*/ 1894190 h 2007665"/>
              <a:gd name="connsiteX0" fmla="*/ 0 w 931422"/>
              <a:gd name="connsiteY0" fmla="*/ 225271 h 2007731"/>
              <a:gd name="connsiteX1" fmla="*/ 737092 w 931422"/>
              <a:gd name="connsiteY1" fmla="*/ 1239199 h 2007731"/>
              <a:gd name="connsiteX2" fmla="*/ 786720 w 931422"/>
              <a:gd name="connsiteY2" fmla="*/ 2007731 h 2007731"/>
              <a:gd name="connsiteX3" fmla="*/ 1 w 931422"/>
              <a:gd name="connsiteY3" fmla="*/ 1823942 h 2007731"/>
              <a:gd name="connsiteX4" fmla="*/ 0 w 931422"/>
              <a:gd name="connsiteY4" fmla="*/ 225271 h 2007731"/>
              <a:gd name="connsiteX0" fmla="*/ 8192 w 931422"/>
              <a:gd name="connsiteY0" fmla="*/ 219313 h 2007731"/>
              <a:gd name="connsiteX1" fmla="*/ 895231 w 931422"/>
              <a:gd name="connsiteY1" fmla="*/ 3135 h 2007731"/>
              <a:gd name="connsiteX2" fmla="*/ 703175 w 931422"/>
              <a:gd name="connsiteY2" fmla="*/ 1894256 h 2007731"/>
              <a:gd name="connsiteX0" fmla="*/ 0 w 1273650"/>
              <a:gd name="connsiteY0" fmla="*/ 225273 h 2007733"/>
              <a:gd name="connsiteX1" fmla="*/ 737092 w 1273650"/>
              <a:gd name="connsiteY1" fmla="*/ 1239201 h 2007733"/>
              <a:gd name="connsiteX2" fmla="*/ 786720 w 1273650"/>
              <a:gd name="connsiteY2" fmla="*/ 2007733 h 2007733"/>
              <a:gd name="connsiteX3" fmla="*/ 1 w 1273650"/>
              <a:gd name="connsiteY3" fmla="*/ 1823944 h 2007733"/>
              <a:gd name="connsiteX4" fmla="*/ 0 w 1273650"/>
              <a:gd name="connsiteY4" fmla="*/ 225273 h 2007733"/>
              <a:gd name="connsiteX0" fmla="*/ 8192 w 1273650"/>
              <a:gd name="connsiteY0" fmla="*/ 219315 h 2007733"/>
              <a:gd name="connsiteX1" fmla="*/ 895231 w 1273650"/>
              <a:gd name="connsiteY1" fmla="*/ 3137 h 2007733"/>
              <a:gd name="connsiteX2" fmla="*/ 1273310 w 1273650"/>
              <a:gd name="connsiteY2" fmla="*/ 1433040 h 2007733"/>
              <a:gd name="connsiteX0" fmla="*/ 0 w 2047885"/>
              <a:gd name="connsiteY0" fmla="*/ 234006 h 2016466"/>
              <a:gd name="connsiteX1" fmla="*/ 737092 w 2047885"/>
              <a:gd name="connsiteY1" fmla="*/ 1247934 h 2016466"/>
              <a:gd name="connsiteX2" fmla="*/ 786720 w 2047885"/>
              <a:gd name="connsiteY2" fmla="*/ 2016466 h 2016466"/>
              <a:gd name="connsiteX3" fmla="*/ 1 w 2047885"/>
              <a:gd name="connsiteY3" fmla="*/ 1832677 h 2016466"/>
              <a:gd name="connsiteX4" fmla="*/ 0 w 2047885"/>
              <a:gd name="connsiteY4" fmla="*/ 234006 h 2016466"/>
              <a:gd name="connsiteX0" fmla="*/ 8192 w 2047885"/>
              <a:gd name="connsiteY0" fmla="*/ 228048 h 2016466"/>
              <a:gd name="connsiteX1" fmla="*/ 895231 w 2047885"/>
              <a:gd name="connsiteY1" fmla="*/ 11870 h 2016466"/>
              <a:gd name="connsiteX2" fmla="*/ 2047801 w 2047885"/>
              <a:gd name="connsiteY2" fmla="*/ 133451 h 2016466"/>
              <a:gd name="connsiteX0" fmla="*/ 0 w 1746701"/>
              <a:gd name="connsiteY0" fmla="*/ 1201180 h 2983640"/>
              <a:gd name="connsiteX1" fmla="*/ 737092 w 1746701"/>
              <a:gd name="connsiteY1" fmla="*/ 2215108 h 2983640"/>
              <a:gd name="connsiteX2" fmla="*/ 786720 w 1746701"/>
              <a:gd name="connsiteY2" fmla="*/ 2983640 h 2983640"/>
              <a:gd name="connsiteX3" fmla="*/ 1 w 1746701"/>
              <a:gd name="connsiteY3" fmla="*/ 2799851 h 2983640"/>
              <a:gd name="connsiteX4" fmla="*/ 0 w 1746701"/>
              <a:gd name="connsiteY4" fmla="*/ 1201180 h 2983640"/>
              <a:gd name="connsiteX0" fmla="*/ 8192 w 1746701"/>
              <a:gd name="connsiteY0" fmla="*/ 1195222 h 2983640"/>
              <a:gd name="connsiteX1" fmla="*/ 895231 w 1746701"/>
              <a:gd name="connsiteY1" fmla="*/ 979044 h 2983640"/>
              <a:gd name="connsiteX2" fmla="*/ 1746582 w 1746701"/>
              <a:gd name="connsiteY2" fmla="*/ 353 h 2983640"/>
              <a:gd name="connsiteX0" fmla="*/ 0 w 1033907"/>
              <a:gd name="connsiteY0" fmla="*/ 1425080 h 3207540"/>
              <a:gd name="connsiteX1" fmla="*/ 737092 w 1033907"/>
              <a:gd name="connsiteY1" fmla="*/ 2439008 h 3207540"/>
              <a:gd name="connsiteX2" fmla="*/ 786720 w 1033907"/>
              <a:gd name="connsiteY2" fmla="*/ 3207540 h 3207540"/>
              <a:gd name="connsiteX3" fmla="*/ 1 w 1033907"/>
              <a:gd name="connsiteY3" fmla="*/ 3023751 h 3207540"/>
              <a:gd name="connsiteX4" fmla="*/ 0 w 1033907"/>
              <a:gd name="connsiteY4" fmla="*/ 1425080 h 3207540"/>
              <a:gd name="connsiteX0" fmla="*/ 8192 w 1033907"/>
              <a:gd name="connsiteY0" fmla="*/ 1419122 h 3207540"/>
              <a:gd name="connsiteX1" fmla="*/ 895231 w 1033907"/>
              <a:gd name="connsiteY1" fmla="*/ 1202944 h 3207540"/>
              <a:gd name="connsiteX2" fmla="*/ 1030122 w 1033907"/>
              <a:gd name="connsiteY2" fmla="*/ 287 h 3207540"/>
              <a:gd name="connsiteX0" fmla="*/ 0 w 915932"/>
              <a:gd name="connsiteY0" fmla="*/ 1438520 h 3220980"/>
              <a:gd name="connsiteX1" fmla="*/ 737092 w 915932"/>
              <a:gd name="connsiteY1" fmla="*/ 2452448 h 3220980"/>
              <a:gd name="connsiteX2" fmla="*/ 786720 w 915932"/>
              <a:gd name="connsiteY2" fmla="*/ 3220980 h 3220980"/>
              <a:gd name="connsiteX3" fmla="*/ 1 w 915932"/>
              <a:gd name="connsiteY3" fmla="*/ 3037191 h 3220980"/>
              <a:gd name="connsiteX4" fmla="*/ 0 w 915932"/>
              <a:gd name="connsiteY4" fmla="*/ 1438520 h 3220980"/>
              <a:gd name="connsiteX0" fmla="*/ 8192 w 915932"/>
              <a:gd name="connsiteY0" fmla="*/ 1432562 h 3220980"/>
              <a:gd name="connsiteX1" fmla="*/ 895231 w 915932"/>
              <a:gd name="connsiteY1" fmla="*/ 1216384 h 3220980"/>
              <a:gd name="connsiteX2" fmla="*/ 387012 w 915932"/>
              <a:gd name="connsiteY2" fmla="*/ 283 h 3220980"/>
              <a:gd name="connsiteX0" fmla="*/ 35668 w 944056"/>
              <a:gd name="connsiteY0" fmla="*/ 1084664 h 2867124"/>
              <a:gd name="connsiteX1" fmla="*/ 772760 w 944056"/>
              <a:gd name="connsiteY1" fmla="*/ 2098592 h 2867124"/>
              <a:gd name="connsiteX2" fmla="*/ 822388 w 944056"/>
              <a:gd name="connsiteY2" fmla="*/ 2867124 h 2867124"/>
              <a:gd name="connsiteX3" fmla="*/ 35669 w 944056"/>
              <a:gd name="connsiteY3" fmla="*/ 2683335 h 2867124"/>
              <a:gd name="connsiteX4" fmla="*/ 35668 w 944056"/>
              <a:gd name="connsiteY4" fmla="*/ 1084664 h 2867124"/>
              <a:gd name="connsiteX0" fmla="*/ 43860 w 944056"/>
              <a:gd name="connsiteY0" fmla="*/ 1078706 h 2867124"/>
              <a:gd name="connsiteX1" fmla="*/ 930899 w 944056"/>
              <a:gd name="connsiteY1" fmla="*/ 862528 h 2867124"/>
              <a:gd name="connsiteX2" fmla="*/ 0 w 944056"/>
              <a:gd name="connsiteY2" fmla="*/ 404 h 2867124"/>
              <a:gd name="connsiteX0" fmla="*/ 0 w 916028"/>
              <a:gd name="connsiteY0" fmla="*/ 2123838 h 3906298"/>
              <a:gd name="connsiteX1" fmla="*/ 737092 w 916028"/>
              <a:gd name="connsiteY1" fmla="*/ 3137766 h 3906298"/>
              <a:gd name="connsiteX2" fmla="*/ 786720 w 916028"/>
              <a:gd name="connsiteY2" fmla="*/ 3906298 h 3906298"/>
              <a:gd name="connsiteX3" fmla="*/ 1 w 916028"/>
              <a:gd name="connsiteY3" fmla="*/ 3722509 h 3906298"/>
              <a:gd name="connsiteX4" fmla="*/ 0 w 916028"/>
              <a:gd name="connsiteY4" fmla="*/ 2123838 h 3906298"/>
              <a:gd name="connsiteX0" fmla="*/ 8192 w 916028"/>
              <a:gd name="connsiteY0" fmla="*/ 2117880 h 3906298"/>
              <a:gd name="connsiteX1" fmla="*/ 895231 w 916028"/>
              <a:gd name="connsiteY1" fmla="*/ 1901702 h 3906298"/>
              <a:gd name="connsiteX2" fmla="*/ 390397 w 916028"/>
              <a:gd name="connsiteY2" fmla="*/ 181 h 3906298"/>
              <a:gd name="connsiteX0" fmla="*/ 0 w 909004"/>
              <a:gd name="connsiteY0" fmla="*/ 225272 h 2007732"/>
              <a:gd name="connsiteX1" fmla="*/ 737092 w 909004"/>
              <a:gd name="connsiteY1" fmla="*/ 1239200 h 2007732"/>
              <a:gd name="connsiteX2" fmla="*/ 786720 w 909004"/>
              <a:gd name="connsiteY2" fmla="*/ 2007732 h 2007732"/>
              <a:gd name="connsiteX3" fmla="*/ 1 w 909004"/>
              <a:gd name="connsiteY3" fmla="*/ 1823943 h 2007732"/>
              <a:gd name="connsiteX4" fmla="*/ 0 w 909004"/>
              <a:gd name="connsiteY4" fmla="*/ 225272 h 2007732"/>
              <a:gd name="connsiteX0" fmla="*/ 8192 w 909004"/>
              <a:gd name="connsiteY0" fmla="*/ 219314 h 2007732"/>
              <a:gd name="connsiteX1" fmla="*/ 895231 w 909004"/>
              <a:gd name="connsiteY1" fmla="*/ 3136 h 2007732"/>
              <a:gd name="connsiteX2" fmla="*/ 16231 w 909004"/>
              <a:gd name="connsiteY2" fmla="*/ 1245065 h 2007732"/>
              <a:gd name="connsiteX0" fmla="*/ 0 w 967705"/>
              <a:gd name="connsiteY0" fmla="*/ 5958 h 1788418"/>
              <a:gd name="connsiteX1" fmla="*/ 737092 w 967705"/>
              <a:gd name="connsiteY1" fmla="*/ 1019886 h 1788418"/>
              <a:gd name="connsiteX2" fmla="*/ 786720 w 967705"/>
              <a:gd name="connsiteY2" fmla="*/ 1788418 h 1788418"/>
              <a:gd name="connsiteX3" fmla="*/ 1 w 967705"/>
              <a:gd name="connsiteY3" fmla="*/ 1604629 h 1788418"/>
              <a:gd name="connsiteX4" fmla="*/ 0 w 967705"/>
              <a:gd name="connsiteY4" fmla="*/ 5958 h 1788418"/>
              <a:gd name="connsiteX0" fmla="*/ 8192 w 967705"/>
              <a:gd name="connsiteY0" fmla="*/ 0 h 1788418"/>
              <a:gd name="connsiteX1" fmla="*/ 954633 w 967705"/>
              <a:gd name="connsiteY1" fmla="*/ 502503 h 1788418"/>
              <a:gd name="connsiteX2" fmla="*/ 16231 w 967705"/>
              <a:gd name="connsiteY2" fmla="*/ 1025751 h 1788418"/>
              <a:gd name="connsiteX0" fmla="*/ 0 w 1000486"/>
              <a:gd name="connsiteY0" fmla="*/ 5958 h 1788418"/>
              <a:gd name="connsiteX1" fmla="*/ 737092 w 1000486"/>
              <a:gd name="connsiteY1" fmla="*/ 1019886 h 1788418"/>
              <a:gd name="connsiteX2" fmla="*/ 786720 w 1000486"/>
              <a:gd name="connsiteY2" fmla="*/ 1788418 h 1788418"/>
              <a:gd name="connsiteX3" fmla="*/ 1 w 1000486"/>
              <a:gd name="connsiteY3" fmla="*/ 1604629 h 1788418"/>
              <a:gd name="connsiteX4" fmla="*/ 0 w 1000486"/>
              <a:gd name="connsiteY4" fmla="*/ 5958 h 1788418"/>
              <a:gd name="connsiteX0" fmla="*/ 8192 w 1000486"/>
              <a:gd name="connsiteY0" fmla="*/ 0 h 1788418"/>
              <a:gd name="connsiteX1" fmla="*/ 987775 w 1000486"/>
              <a:gd name="connsiteY1" fmla="*/ 217384 h 1788418"/>
              <a:gd name="connsiteX2" fmla="*/ 16231 w 1000486"/>
              <a:gd name="connsiteY2" fmla="*/ 1025751 h 1788418"/>
              <a:gd name="connsiteX0" fmla="*/ 0 w 1000998"/>
              <a:gd name="connsiteY0" fmla="*/ 5958 h 1788418"/>
              <a:gd name="connsiteX1" fmla="*/ 737092 w 1000998"/>
              <a:gd name="connsiteY1" fmla="*/ 1019886 h 1788418"/>
              <a:gd name="connsiteX2" fmla="*/ 786720 w 1000998"/>
              <a:gd name="connsiteY2" fmla="*/ 1788418 h 1788418"/>
              <a:gd name="connsiteX3" fmla="*/ 1 w 1000998"/>
              <a:gd name="connsiteY3" fmla="*/ 1604629 h 1788418"/>
              <a:gd name="connsiteX4" fmla="*/ 0 w 1000998"/>
              <a:gd name="connsiteY4" fmla="*/ 5958 h 1788418"/>
              <a:gd name="connsiteX0" fmla="*/ 8192 w 1000998"/>
              <a:gd name="connsiteY0" fmla="*/ 0 h 1788418"/>
              <a:gd name="connsiteX1" fmla="*/ 987775 w 1000998"/>
              <a:gd name="connsiteY1" fmla="*/ 217384 h 1788418"/>
              <a:gd name="connsiteX2" fmla="*/ 62684 w 1000998"/>
              <a:gd name="connsiteY2" fmla="*/ 507466 h 1788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0998" h="1788418" stroke="0" extrusionOk="0">
                <a:moveTo>
                  <a:pt x="0" y="5958"/>
                </a:moveTo>
                <a:cubicBezTo>
                  <a:pt x="325588" y="5958"/>
                  <a:pt x="618002" y="408196"/>
                  <a:pt x="737092" y="1019886"/>
                </a:cubicBezTo>
                <a:cubicBezTo>
                  <a:pt x="784612" y="1263969"/>
                  <a:pt x="801656" y="1527902"/>
                  <a:pt x="786720" y="1788418"/>
                </a:cubicBezTo>
                <a:lnTo>
                  <a:pt x="1" y="1604629"/>
                </a:lnTo>
                <a:cubicBezTo>
                  <a:pt x="1" y="1071739"/>
                  <a:pt x="0" y="538848"/>
                  <a:pt x="0" y="5958"/>
                </a:cubicBezTo>
                <a:close/>
              </a:path>
              <a:path w="1000998" h="1788418" fill="none">
                <a:moveTo>
                  <a:pt x="8192" y="0"/>
                </a:moveTo>
                <a:cubicBezTo>
                  <a:pt x="333780" y="0"/>
                  <a:pt x="831884" y="183619"/>
                  <a:pt x="987775" y="217384"/>
                </a:cubicBezTo>
                <a:cubicBezTo>
                  <a:pt x="1130334" y="161908"/>
                  <a:pt x="73433" y="486201"/>
                  <a:pt x="62684" y="507466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cxnSp>
        <p:nvCxnSpPr>
          <p:cNvPr id="118" name="Lige forbindelse 117">
            <a:extLst>
              <a:ext uri="{FF2B5EF4-FFF2-40B4-BE49-F238E27FC236}">
                <a16:creationId xmlns:a16="http://schemas.microsoft.com/office/drawing/2014/main" id="{9FFA22F9-E508-47E8-BACC-27EE16B1136E}"/>
              </a:ext>
            </a:extLst>
          </p:cNvPr>
          <p:cNvCxnSpPr>
            <a:cxnSpLocks/>
          </p:cNvCxnSpPr>
          <p:nvPr/>
        </p:nvCxnSpPr>
        <p:spPr>
          <a:xfrm>
            <a:off x="7132027" y="5593480"/>
            <a:ext cx="62654" cy="648551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Lige forbindelse 118">
            <a:extLst>
              <a:ext uri="{FF2B5EF4-FFF2-40B4-BE49-F238E27FC236}">
                <a16:creationId xmlns:a16="http://schemas.microsoft.com/office/drawing/2014/main" id="{865AAB56-5FD3-4D65-A937-ABCA1014C9D3}"/>
              </a:ext>
            </a:extLst>
          </p:cNvPr>
          <p:cNvCxnSpPr>
            <a:cxnSpLocks/>
          </p:cNvCxnSpPr>
          <p:nvPr/>
        </p:nvCxnSpPr>
        <p:spPr>
          <a:xfrm flipH="1">
            <a:off x="7118929" y="5361288"/>
            <a:ext cx="675896" cy="228359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7" name="Gruppe 106">
            <a:extLst>
              <a:ext uri="{FF2B5EF4-FFF2-40B4-BE49-F238E27FC236}">
                <a16:creationId xmlns:a16="http://schemas.microsoft.com/office/drawing/2014/main" id="{4BF636C4-D18A-4C85-8612-6AF5A8A7CC93}"/>
              </a:ext>
            </a:extLst>
          </p:cNvPr>
          <p:cNvGrpSpPr/>
          <p:nvPr/>
        </p:nvGrpSpPr>
        <p:grpSpPr>
          <a:xfrm>
            <a:off x="2401690" y="2216578"/>
            <a:ext cx="291501" cy="300497"/>
            <a:chOff x="3863317" y="504266"/>
            <a:chExt cx="232920" cy="21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112" name="Håndskrift 111">
                  <a:extLst>
                    <a:ext uri="{FF2B5EF4-FFF2-40B4-BE49-F238E27FC236}">
                      <a16:creationId xmlns:a16="http://schemas.microsoft.com/office/drawing/2014/main" id="{7E64C71E-8AF6-443C-8DB0-D920A792D2B1}"/>
                    </a:ext>
                  </a:extLst>
                </p14:cNvPr>
                <p14:cNvContentPartPr/>
                <p14:nvPr/>
              </p14:nvContentPartPr>
              <p14:xfrm>
                <a:off x="3863317" y="504266"/>
                <a:ext cx="232920" cy="212040"/>
              </p14:xfrm>
            </p:contentPart>
          </mc:Choice>
          <mc:Fallback xmlns="">
            <p:pic>
              <p:nvPicPr>
                <p:cNvPr id="112" name="Håndskrift 111">
                  <a:extLst>
                    <a:ext uri="{FF2B5EF4-FFF2-40B4-BE49-F238E27FC236}">
                      <a16:creationId xmlns:a16="http://schemas.microsoft.com/office/drawing/2014/main" id="{7E64C71E-8AF6-443C-8DB0-D920A792D2B1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3856128" y="497910"/>
                  <a:ext cx="247010" cy="2244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13" name="Håndskrift 112">
                  <a:extLst>
                    <a:ext uri="{FF2B5EF4-FFF2-40B4-BE49-F238E27FC236}">
                      <a16:creationId xmlns:a16="http://schemas.microsoft.com/office/drawing/2014/main" id="{68AD5444-2FB3-4933-9732-AFDBD8C415AA}"/>
                    </a:ext>
                  </a:extLst>
                </p14:cNvPr>
                <p14:cNvContentPartPr/>
                <p14:nvPr/>
              </p14:nvContentPartPr>
              <p14:xfrm>
                <a:off x="3919837" y="580226"/>
                <a:ext cx="16560" cy="16560"/>
              </p14:xfrm>
            </p:contentPart>
          </mc:Choice>
          <mc:Fallback xmlns="">
            <p:pic>
              <p:nvPicPr>
                <p:cNvPr id="113" name="Håndskrift 112">
                  <a:extLst>
                    <a:ext uri="{FF2B5EF4-FFF2-40B4-BE49-F238E27FC236}">
                      <a16:creationId xmlns:a16="http://schemas.microsoft.com/office/drawing/2014/main" id="{68AD5444-2FB3-4933-9732-AFDBD8C415AA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3912699" y="573953"/>
                  <a:ext cx="30550" cy="28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29" name="Håndskrift 128">
                  <a:extLst>
                    <a:ext uri="{FF2B5EF4-FFF2-40B4-BE49-F238E27FC236}">
                      <a16:creationId xmlns:a16="http://schemas.microsoft.com/office/drawing/2014/main" id="{EF6335DB-EC07-4AB5-AC51-AA84D396F7C4}"/>
                    </a:ext>
                  </a:extLst>
                </p14:cNvPr>
                <p14:cNvContentPartPr/>
                <p14:nvPr/>
              </p14:nvContentPartPr>
              <p14:xfrm>
                <a:off x="3913717" y="634224"/>
                <a:ext cx="132120" cy="32040"/>
              </p14:xfrm>
            </p:contentPart>
          </mc:Choice>
          <mc:Fallback xmlns="">
            <p:pic>
              <p:nvPicPr>
                <p:cNvPr id="129" name="Håndskrift 128">
                  <a:extLst>
                    <a:ext uri="{FF2B5EF4-FFF2-40B4-BE49-F238E27FC236}">
                      <a16:creationId xmlns:a16="http://schemas.microsoft.com/office/drawing/2014/main" id="{EF6335DB-EC07-4AB5-AC51-AA84D396F7C4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3906537" y="627867"/>
                  <a:ext cx="146194" cy="445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130" name="Håndskrift 129">
                  <a:extLst>
                    <a:ext uri="{FF2B5EF4-FFF2-40B4-BE49-F238E27FC236}">
                      <a16:creationId xmlns:a16="http://schemas.microsoft.com/office/drawing/2014/main" id="{B090DA76-DBEA-475C-8299-AE8888F17431}"/>
                    </a:ext>
                  </a:extLst>
                </p14:cNvPr>
                <p14:cNvContentPartPr/>
                <p14:nvPr/>
              </p14:nvContentPartPr>
              <p14:xfrm>
                <a:off x="3999757" y="572032"/>
                <a:ext cx="16560" cy="16560"/>
              </p14:xfrm>
            </p:contentPart>
          </mc:Choice>
          <mc:Fallback xmlns="">
            <p:pic>
              <p:nvPicPr>
                <p:cNvPr id="130" name="Håndskrift 129">
                  <a:extLst>
                    <a:ext uri="{FF2B5EF4-FFF2-40B4-BE49-F238E27FC236}">
                      <a16:creationId xmlns:a16="http://schemas.microsoft.com/office/drawing/2014/main" id="{B090DA76-DBEA-475C-8299-AE8888F17431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3992619" y="565759"/>
                  <a:ext cx="30550" cy="28855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55" name="Lige forbindelse 154">
            <a:extLst>
              <a:ext uri="{FF2B5EF4-FFF2-40B4-BE49-F238E27FC236}">
                <a16:creationId xmlns:a16="http://schemas.microsoft.com/office/drawing/2014/main" id="{0D31F12B-9997-476E-97AE-5D274B9E7021}"/>
              </a:ext>
            </a:extLst>
          </p:cNvPr>
          <p:cNvCxnSpPr>
            <a:cxnSpLocks/>
          </p:cNvCxnSpPr>
          <p:nvPr/>
        </p:nvCxnSpPr>
        <p:spPr>
          <a:xfrm>
            <a:off x="3396571" y="5385763"/>
            <a:ext cx="638257" cy="316425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Lige forbindelse 155">
            <a:extLst>
              <a:ext uri="{FF2B5EF4-FFF2-40B4-BE49-F238E27FC236}">
                <a16:creationId xmlns:a16="http://schemas.microsoft.com/office/drawing/2014/main" id="{4B82E53C-7586-4B6C-8D52-17D74C7053B7}"/>
              </a:ext>
            </a:extLst>
          </p:cNvPr>
          <p:cNvCxnSpPr>
            <a:cxnSpLocks/>
          </p:cNvCxnSpPr>
          <p:nvPr/>
        </p:nvCxnSpPr>
        <p:spPr>
          <a:xfrm>
            <a:off x="4025775" y="5711176"/>
            <a:ext cx="182204" cy="530854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uppe 5">
            <a:extLst>
              <a:ext uri="{FF2B5EF4-FFF2-40B4-BE49-F238E27FC236}">
                <a16:creationId xmlns:a16="http://schemas.microsoft.com/office/drawing/2014/main" id="{F899A88A-3ED3-45C6-9373-6E22FFDAB5DF}"/>
              </a:ext>
            </a:extLst>
          </p:cNvPr>
          <p:cNvGrpSpPr/>
          <p:nvPr/>
        </p:nvGrpSpPr>
        <p:grpSpPr>
          <a:xfrm rot="21312179">
            <a:off x="2685693" y="3691469"/>
            <a:ext cx="1112423" cy="1737887"/>
            <a:chOff x="3333750" y="2371725"/>
            <a:chExt cx="1133475" cy="2038350"/>
          </a:xfrm>
        </p:grpSpPr>
        <p:sp>
          <p:nvSpPr>
            <p:cNvPr id="7" name="Ellipse 6">
              <a:extLst>
                <a:ext uri="{FF2B5EF4-FFF2-40B4-BE49-F238E27FC236}">
                  <a16:creationId xmlns:a16="http://schemas.microsoft.com/office/drawing/2014/main" id="{56EE8E4F-2495-4A80-A32E-8164423C81B8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9">
              <p14:nvContentPartPr>
                <p14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3348595" y="2354038"/>
                  <a:ext cx="638467" cy="205393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1">
              <p14:nvContentPartPr>
                <p14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3343123" y="2410543"/>
                  <a:ext cx="467251" cy="1767763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" name="Bue 84">
            <a:extLst>
              <a:ext uri="{FF2B5EF4-FFF2-40B4-BE49-F238E27FC236}">
                <a16:creationId xmlns:a16="http://schemas.microsoft.com/office/drawing/2014/main" id="{C4520591-82FD-4C3F-B4EB-C56A33419991}"/>
              </a:ext>
            </a:extLst>
          </p:cNvPr>
          <p:cNvSpPr/>
          <p:nvPr/>
        </p:nvSpPr>
        <p:spPr>
          <a:xfrm rot="11168704" flipV="1">
            <a:off x="2381768" y="3676760"/>
            <a:ext cx="958863" cy="1007446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145831 w 1112830"/>
              <a:gd name="connsiteY0" fmla="*/ 0 h 1782460"/>
              <a:gd name="connsiteX1" fmla="*/ 882923 w 1112830"/>
              <a:gd name="connsiteY1" fmla="*/ 1013928 h 1782460"/>
              <a:gd name="connsiteX2" fmla="*/ 932551 w 1112830"/>
              <a:gd name="connsiteY2" fmla="*/ 1782460 h 1782460"/>
              <a:gd name="connsiteX3" fmla="*/ 145832 w 1112830"/>
              <a:gd name="connsiteY3" fmla="*/ 1598671 h 1782460"/>
              <a:gd name="connsiteX4" fmla="*/ 145831 w 1112830"/>
              <a:gd name="connsiteY4" fmla="*/ 0 h 1782460"/>
              <a:gd name="connsiteX0" fmla="*/ 145831 w 1112830"/>
              <a:gd name="connsiteY0" fmla="*/ 0 h 1782460"/>
              <a:gd name="connsiteX1" fmla="*/ 1112755 w 1112830"/>
              <a:gd name="connsiteY1" fmla="*/ 686611 h 1782460"/>
              <a:gd name="connsiteX2" fmla="*/ 0 w 1112830"/>
              <a:gd name="connsiteY2" fmla="*/ 394032 h 1782460"/>
              <a:gd name="connsiteX0" fmla="*/ 145831 w 1250918"/>
              <a:gd name="connsiteY0" fmla="*/ 176544 h 1959004"/>
              <a:gd name="connsiteX1" fmla="*/ 882923 w 1250918"/>
              <a:gd name="connsiteY1" fmla="*/ 1190472 h 1959004"/>
              <a:gd name="connsiteX2" fmla="*/ 932551 w 1250918"/>
              <a:gd name="connsiteY2" fmla="*/ 1959004 h 1959004"/>
              <a:gd name="connsiteX3" fmla="*/ 145832 w 1250918"/>
              <a:gd name="connsiteY3" fmla="*/ 1775215 h 1959004"/>
              <a:gd name="connsiteX4" fmla="*/ 145831 w 1250918"/>
              <a:gd name="connsiteY4" fmla="*/ 176544 h 1959004"/>
              <a:gd name="connsiteX0" fmla="*/ 145831 w 1250918"/>
              <a:gd name="connsiteY0" fmla="*/ 176544 h 1959004"/>
              <a:gd name="connsiteX1" fmla="*/ 1250851 w 1250918"/>
              <a:gd name="connsiteY1" fmla="*/ 102775 h 1959004"/>
              <a:gd name="connsiteX2" fmla="*/ 0 w 1250918"/>
              <a:gd name="connsiteY2" fmla="*/ 570576 h 1959004"/>
              <a:gd name="connsiteX0" fmla="*/ 207442 w 1312526"/>
              <a:gd name="connsiteY0" fmla="*/ 1183522 h 2965982"/>
              <a:gd name="connsiteX1" fmla="*/ 944534 w 1312526"/>
              <a:gd name="connsiteY1" fmla="*/ 2197450 h 2965982"/>
              <a:gd name="connsiteX2" fmla="*/ 994162 w 1312526"/>
              <a:gd name="connsiteY2" fmla="*/ 2965982 h 2965982"/>
              <a:gd name="connsiteX3" fmla="*/ 207443 w 1312526"/>
              <a:gd name="connsiteY3" fmla="*/ 2782193 h 2965982"/>
              <a:gd name="connsiteX4" fmla="*/ 207442 w 1312526"/>
              <a:gd name="connsiteY4" fmla="*/ 1183522 h 2965982"/>
              <a:gd name="connsiteX0" fmla="*/ 207442 w 1312526"/>
              <a:gd name="connsiteY0" fmla="*/ 1183522 h 2965982"/>
              <a:gd name="connsiteX1" fmla="*/ 1312462 w 1312526"/>
              <a:gd name="connsiteY1" fmla="*/ 1109753 h 2965982"/>
              <a:gd name="connsiteX2" fmla="*/ 0 w 1312526"/>
              <a:gd name="connsiteY2" fmla="*/ 259 h 2965982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5330"/>
              <a:gd name="connsiteY0" fmla="*/ 1183576 h 2966036"/>
              <a:gd name="connsiteX1" fmla="*/ 944534 w 1295330"/>
              <a:gd name="connsiteY1" fmla="*/ 2197504 h 2966036"/>
              <a:gd name="connsiteX2" fmla="*/ 994162 w 1295330"/>
              <a:gd name="connsiteY2" fmla="*/ 2966036 h 2966036"/>
              <a:gd name="connsiteX3" fmla="*/ 207443 w 1295330"/>
              <a:gd name="connsiteY3" fmla="*/ 2782247 h 2966036"/>
              <a:gd name="connsiteX4" fmla="*/ 207442 w 1295330"/>
              <a:gd name="connsiteY4" fmla="*/ 1183576 h 2966036"/>
              <a:gd name="connsiteX0" fmla="*/ 207442 w 1295330"/>
              <a:gd name="connsiteY0" fmla="*/ 1183576 h 2966036"/>
              <a:gd name="connsiteX1" fmla="*/ 1291025 w 1295330"/>
              <a:gd name="connsiteY1" fmla="*/ 1172615 h 2966036"/>
              <a:gd name="connsiteX2" fmla="*/ 0 w 1295330"/>
              <a:gd name="connsiteY2" fmla="*/ 313 h 2966036"/>
              <a:gd name="connsiteX0" fmla="*/ 0 w 1089572"/>
              <a:gd name="connsiteY0" fmla="*/ 1050533 h 2832993"/>
              <a:gd name="connsiteX1" fmla="*/ 737092 w 1089572"/>
              <a:gd name="connsiteY1" fmla="*/ 2064461 h 2832993"/>
              <a:gd name="connsiteX2" fmla="*/ 786720 w 1089572"/>
              <a:gd name="connsiteY2" fmla="*/ 2832993 h 2832993"/>
              <a:gd name="connsiteX3" fmla="*/ 1 w 1089572"/>
              <a:gd name="connsiteY3" fmla="*/ 2649204 h 2832993"/>
              <a:gd name="connsiteX4" fmla="*/ 0 w 1089572"/>
              <a:gd name="connsiteY4" fmla="*/ 1050533 h 2832993"/>
              <a:gd name="connsiteX0" fmla="*/ 0 w 1089572"/>
              <a:gd name="connsiteY0" fmla="*/ 1050533 h 2832993"/>
              <a:gd name="connsiteX1" fmla="*/ 1083583 w 1089572"/>
              <a:gd name="connsiteY1" fmla="*/ 1039572 h 2832993"/>
              <a:gd name="connsiteX2" fmla="*/ 195329 w 1089572"/>
              <a:gd name="connsiteY2" fmla="*/ 360 h 2832993"/>
              <a:gd name="connsiteX0" fmla="*/ 0 w 1090615"/>
              <a:gd name="connsiteY0" fmla="*/ 1271235 h 3053695"/>
              <a:gd name="connsiteX1" fmla="*/ 737092 w 1090615"/>
              <a:gd name="connsiteY1" fmla="*/ 2285163 h 3053695"/>
              <a:gd name="connsiteX2" fmla="*/ 786720 w 1090615"/>
              <a:gd name="connsiteY2" fmla="*/ 3053695 h 3053695"/>
              <a:gd name="connsiteX3" fmla="*/ 1 w 1090615"/>
              <a:gd name="connsiteY3" fmla="*/ 2869906 h 3053695"/>
              <a:gd name="connsiteX4" fmla="*/ 0 w 1090615"/>
              <a:gd name="connsiteY4" fmla="*/ 1271235 h 3053695"/>
              <a:gd name="connsiteX0" fmla="*/ 0 w 1090615"/>
              <a:gd name="connsiteY0" fmla="*/ 1271235 h 3053695"/>
              <a:gd name="connsiteX1" fmla="*/ 1083583 w 1090615"/>
              <a:gd name="connsiteY1" fmla="*/ 1260274 h 3053695"/>
              <a:gd name="connsiteX2" fmla="*/ 347950 w 1090615"/>
              <a:gd name="connsiteY2" fmla="*/ 291 h 3053695"/>
              <a:gd name="connsiteX0" fmla="*/ 0 w 1095595"/>
              <a:gd name="connsiteY0" fmla="*/ 1489472 h 3271932"/>
              <a:gd name="connsiteX1" fmla="*/ 737092 w 1095595"/>
              <a:gd name="connsiteY1" fmla="*/ 2503400 h 3271932"/>
              <a:gd name="connsiteX2" fmla="*/ 786720 w 1095595"/>
              <a:gd name="connsiteY2" fmla="*/ 3271932 h 3271932"/>
              <a:gd name="connsiteX3" fmla="*/ 1 w 1095595"/>
              <a:gd name="connsiteY3" fmla="*/ 3088143 h 3271932"/>
              <a:gd name="connsiteX4" fmla="*/ 0 w 1095595"/>
              <a:gd name="connsiteY4" fmla="*/ 1489472 h 3271932"/>
              <a:gd name="connsiteX0" fmla="*/ 0 w 1095595"/>
              <a:gd name="connsiteY0" fmla="*/ 1489472 h 3271932"/>
              <a:gd name="connsiteX1" fmla="*/ 1083583 w 1095595"/>
              <a:gd name="connsiteY1" fmla="*/ 1478511 h 3271932"/>
              <a:gd name="connsiteX2" fmla="*/ 711675 w 1095595"/>
              <a:gd name="connsiteY2" fmla="*/ 243 h 3271932"/>
              <a:gd name="connsiteX0" fmla="*/ 0 w 1074437"/>
              <a:gd name="connsiteY0" fmla="*/ 1489449 h 3271909"/>
              <a:gd name="connsiteX1" fmla="*/ 737092 w 1074437"/>
              <a:gd name="connsiteY1" fmla="*/ 2503377 h 3271909"/>
              <a:gd name="connsiteX2" fmla="*/ 786720 w 1074437"/>
              <a:gd name="connsiteY2" fmla="*/ 3271909 h 3271909"/>
              <a:gd name="connsiteX3" fmla="*/ 1 w 1074437"/>
              <a:gd name="connsiteY3" fmla="*/ 3088120 h 3271909"/>
              <a:gd name="connsiteX4" fmla="*/ 0 w 1074437"/>
              <a:gd name="connsiteY4" fmla="*/ 1489449 h 3271909"/>
              <a:gd name="connsiteX0" fmla="*/ 0 w 1074437"/>
              <a:gd name="connsiteY0" fmla="*/ 1489449 h 3271909"/>
              <a:gd name="connsiteX1" fmla="*/ 1061896 w 1074437"/>
              <a:gd name="connsiteY1" fmla="*/ 1639069 h 3271909"/>
              <a:gd name="connsiteX2" fmla="*/ 711675 w 1074437"/>
              <a:gd name="connsiteY2" fmla="*/ 220 h 3271909"/>
              <a:gd name="connsiteX0" fmla="*/ 0 w 1075748"/>
              <a:gd name="connsiteY0" fmla="*/ 1399561 h 3182021"/>
              <a:gd name="connsiteX1" fmla="*/ 737092 w 1075748"/>
              <a:gd name="connsiteY1" fmla="*/ 2413489 h 3182021"/>
              <a:gd name="connsiteX2" fmla="*/ 786720 w 1075748"/>
              <a:gd name="connsiteY2" fmla="*/ 3182021 h 3182021"/>
              <a:gd name="connsiteX3" fmla="*/ 1 w 1075748"/>
              <a:gd name="connsiteY3" fmla="*/ 2998232 h 3182021"/>
              <a:gd name="connsiteX4" fmla="*/ 0 w 1075748"/>
              <a:gd name="connsiteY4" fmla="*/ 1399561 h 3182021"/>
              <a:gd name="connsiteX0" fmla="*/ 0 w 1075748"/>
              <a:gd name="connsiteY0" fmla="*/ 1399561 h 3182021"/>
              <a:gd name="connsiteX1" fmla="*/ 1061896 w 1075748"/>
              <a:gd name="connsiteY1" fmla="*/ 1549181 h 3182021"/>
              <a:gd name="connsiteX2" fmla="*/ 758268 w 1075748"/>
              <a:gd name="connsiteY2" fmla="*/ 233 h 3182021"/>
              <a:gd name="connsiteX0" fmla="*/ 0 w 1025076"/>
              <a:gd name="connsiteY0" fmla="*/ 1399471 h 3181931"/>
              <a:gd name="connsiteX1" fmla="*/ 737092 w 1025076"/>
              <a:gd name="connsiteY1" fmla="*/ 2413399 h 3181931"/>
              <a:gd name="connsiteX2" fmla="*/ 786720 w 1025076"/>
              <a:gd name="connsiteY2" fmla="*/ 3181931 h 3181931"/>
              <a:gd name="connsiteX3" fmla="*/ 1 w 1025076"/>
              <a:gd name="connsiteY3" fmla="*/ 2998142 h 3181931"/>
              <a:gd name="connsiteX4" fmla="*/ 0 w 1025076"/>
              <a:gd name="connsiteY4" fmla="*/ 1399471 h 3181931"/>
              <a:gd name="connsiteX0" fmla="*/ 0 w 1025076"/>
              <a:gd name="connsiteY0" fmla="*/ 1399471 h 3181931"/>
              <a:gd name="connsiteX1" fmla="*/ 1009376 w 1025076"/>
              <a:gd name="connsiteY1" fmla="*/ 2459872 h 3181931"/>
              <a:gd name="connsiteX2" fmla="*/ 758268 w 1025076"/>
              <a:gd name="connsiteY2" fmla="*/ 143 h 3181931"/>
              <a:gd name="connsiteX0" fmla="*/ 0 w 1051440"/>
              <a:gd name="connsiteY0" fmla="*/ 717516 h 2499976"/>
              <a:gd name="connsiteX1" fmla="*/ 737092 w 1051440"/>
              <a:gd name="connsiteY1" fmla="*/ 1731444 h 2499976"/>
              <a:gd name="connsiteX2" fmla="*/ 786720 w 1051440"/>
              <a:gd name="connsiteY2" fmla="*/ 2499976 h 2499976"/>
              <a:gd name="connsiteX3" fmla="*/ 1 w 1051440"/>
              <a:gd name="connsiteY3" fmla="*/ 2316187 h 2499976"/>
              <a:gd name="connsiteX4" fmla="*/ 0 w 1051440"/>
              <a:gd name="connsiteY4" fmla="*/ 717516 h 2499976"/>
              <a:gd name="connsiteX0" fmla="*/ 0 w 1051440"/>
              <a:gd name="connsiteY0" fmla="*/ 717516 h 2499976"/>
              <a:gd name="connsiteX1" fmla="*/ 1009376 w 1051440"/>
              <a:gd name="connsiteY1" fmla="*/ 1777917 h 2499976"/>
              <a:gd name="connsiteX2" fmla="*/ 1006818 w 1051440"/>
              <a:gd name="connsiteY2" fmla="*/ 201 h 2499976"/>
              <a:gd name="connsiteX0" fmla="*/ 0 w 1018133"/>
              <a:gd name="connsiteY0" fmla="*/ 253063 h 2035523"/>
              <a:gd name="connsiteX1" fmla="*/ 737092 w 1018133"/>
              <a:gd name="connsiteY1" fmla="*/ 1266991 h 2035523"/>
              <a:gd name="connsiteX2" fmla="*/ 786720 w 1018133"/>
              <a:gd name="connsiteY2" fmla="*/ 2035523 h 2035523"/>
              <a:gd name="connsiteX3" fmla="*/ 1 w 1018133"/>
              <a:gd name="connsiteY3" fmla="*/ 1851734 h 2035523"/>
              <a:gd name="connsiteX4" fmla="*/ 0 w 1018133"/>
              <a:gd name="connsiteY4" fmla="*/ 253063 h 2035523"/>
              <a:gd name="connsiteX0" fmla="*/ 0 w 1018133"/>
              <a:gd name="connsiteY0" fmla="*/ 253063 h 2035523"/>
              <a:gd name="connsiteX1" fmla="*/ 1009376 w 1018133"/>
              <a:gd name="connsiteY1" fmla="*/ 1313464 h 2035523"/>
              <a:gd name="connsiteX2" fmla="*/ 446452 w 1018133"/>
              <a:gd name="connsiteY2" fmla="*/ 278 h 2035523"/>
              <a:gd name="connsiteX0" fmla="*/ 0 w 1018132"/>
              <a:gd name="connsiteY0" fmla="*/ 253063 h 2035523"/>
              <a:gd name="connsiteX1" fmla="*/ 737092 w 1018132"/>
              <a:gd name="connsiteY1" fmla="*/ 1266991 h 2035523"/>
              <a:gd name="connsiteX2" fmla="*/ 786720 w 1018132"/>
              <a:gd name="connsiteY2" fmla="*/ 2035523 h 2035523"/>
              <a:gd name="connsiteX3" fmla="*/ 1 w 1018132"/>
              <a:gd name="connsiteY3" fmla="*/ 1851734 h 2035523"/>
              <a:gd name="connsiteX4" fmla="*/ 0 w 1018132"/>
              <a:gd name="connsiteY4" fmla="*/ 253063 h 2035523"/>
              <a:gd name="connsiteX0" fmla="*/ 0 w 1018132"/>
              <a:gd name="connsiteY0" fmla="*/ 253063 h 2035523"/>
              <a:gd name="connsiteX1" fmla="*/ 1009376 w 1018132"/>
              <a:gd name="connsiteY1" fmla="*/ 1313464 h 2035523"/>
              <a:gd name="connsiteX2" fmla="*/ 446452 w 1018132"/>
              <a:gd name="connsiteY2" fmla="*/ 277 h 2035523"/>
              <a:gd name="connsiteX0" fmla="*/ 0 w 791971"/>
              <a:gd name="connsiteY0" fmla="*/ 253003 h 2035463"/>
              <a:gd name="connsiteX1" fmla="*/ 737092 w 791971"/>
              <a:gd name="connsiteY1" fmla="*/ 1266931 h 2035463"/>
              <a:gd name="connsiteX2" fmla="*/ 786720 w 791971"/>
              <a:gd name="connsiteY2" fmla="*/ 2035463 h 2035463"/>
              <a:gd name="connsiteX3" fmla="*/ 1 w 791971"/>
              <a:gd name="connsiteY3" fmla="*/ 1851674 h 2035463"/>
              <a:gd name="connsiteX4" fmla="*/ 0 w 791971"/>
              <a:gd name="connsiteY4" fmla="*/ 253003 h 2035463"/>
              <a:gd name="connsiteX0" fmla="*/ 0 w 791971"/>
              <a:gd name="connsiteY0" fmla="*/ 253003 h 2035463"/>
              <a:gd name="connsiteX1" fmla="*/ 764217 w 791971"/>
              <a:gd name="connsiteY1" fmla="*/ 1650055 h 2035463"/>
              <a:gd name="connsiteX2" fmla="*/ 446452 w 791971"/>
              <a:gd name="connsiteY2" fmla="*/ 217 h 2035463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0 w 791971"/>
              <a:gd name="connsiteY0" fmla="*/ 134348 h 1916808"/>
              <a:gd name="connsiteX1" fmla="*/ 737092 w 791971"/>
              <a:gd name="connsiteY1" fmla="*/ 1148276 h 1916808"/>
              <a:gd name="connsiteX2" fmla="*/ 786720 w 791971"/>
              <a:gd name="connsiteY2" fmla="*/ 1916808 h 1916808"/>
              <a:gd name="connsiteX3" fmla="*/ 1 w 791971"/>
              <a:gd name="connsiteY3" fmla="*/ 1733019 h 1916808"/>
              <a:gd name="connsiteX4" fmla="*/ 0 w 791971"/>
              <a:gd name="connsiteY4" fmla="*/ 134348 h 1916808"/>
              <a:gd name="connsiteX0" fmla="*/ 0 w 791971"/>
              <a:gd name="connsiteY0" fmla="*/ 134348 h 1916808"/>
              <a:gd name="connsiteX1" fmla="*/ 764217 w 791971"/>
              <a:gd name="connsiteY1" fmla="*/ 1531400 h 1916808"/>
              <a:gd name="connsiteX2" fmla="*/ 174139 w 791971"/>
              <a:gd name="connsiteY2" fmla="*/ 198 h 1916808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4"/>
              <a:gd name="connsiteY0" fmla="*/ 134351 h 1916811"/>
              <a:gd name="connsiteX1" fmla="*/ 737092 w 882464"/>
              <a:gd name="connsiteY1" fmla="*/ 1148279 h 1916811"/>
              <a:gd name="connsiteX2" fmla="*/ 786720 w 882464"/>
              <a:gd name="connsiteY2" fmla="*/ 1916811 h 1916811"/>
              <a:gd name="connsiteX3" fmla="*/ 1 w 882464"/>
              <a:gd name="connsiteY3" fmla="*/ 1733022 h 1916811"/>
              <a:gd name="connsiteX4" fmla="*/ 0 w 882464"/>
              <a:gd name="connsiteY4" fmla="*/ 134351 h 1916811"/>
              <a:gd name="connsiteX0" fmla="*/ 0 w 882464"/>
              <a:gd name="connsiteY0" fmla="*/ 134351 h 1916811"/>
              <a:gd name="connsiteX1" fmla="*/ 882461 w 882464"/>
              <a:gd name="connsiteY1" fmla="*/ 1501931 h 1916811"/>
              <a:gd name="connsiteX2" fmla="*/ 174139 w 882464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8525"/>
              <a:gd name="connsiteY0" fmla="*/ 823581 h 2606041"/>
              <a:gd name="connsiteX1" fmla="*/ 737092 w 898525"/>
              <a:gd name="connsiteY1" fmla="*/ 1837509 h 2606041"/>
              <a:gd name="connsiteX2" fmla="*/ 786720 w 898525"/>
              <a:gd name="connsiteY2" fmla="*/ 2606041 h 2606041"/>
              <a:gd name="connsiteX3" fmla="*/ 1 w 898525"/>
              <a:gd name="connsiteY3" fmla="*/ 2422252 h 2606041"/>
              <a:gd name="connsiteX4" fmla="*/ 0 w 898525"/>
              <a:gd name="connsiteY4" fmla="*/ 823581 h 2606041"/>
              <a:gd name="connsiteX0" fmla="*/ 0 w 898525"/>
              <a:gd name="connsiteY0" fmla="*/ 823581 h 2606041"/>
              <a:gd name="connsiteX1" fmla="*/ 882461 w 898525"/>
              <a:gd name="connsiteY1" fmla="*/ 2191161 h 2606041"/>
              <a:gd name="connsiteX2" fmla="*/ 274699 w 898525"/>
              <a:gd name="connsiteY2" fmla="*/ 161 h 2606041"/>
              <a:gd name="connsiteX0" fmla="*/ 0 w 943448"/>
              <a:gd name="connsiteY0" fmla="*/ 823682 h 2606142"/>
              <a:gd name="connsiteX1" fmla="*/ 737092 w 943448"/>
              <a:gd name="connsiteY1" fmla="*/ 1837610 h 2606142"/>
              <a:gd name="connsiteX2" fmla="*/ 786720 w 943448"/>
              <a:gd name="connsiteY2" fmla="*/ 2606142 h 2606142"/>
              <a:gd name="connsiteX3" fmla="*/ 1 w 943448"/>
              <a:gd name="connsiteY3" fmla="*/ 2422353 h 2606142"/>
              <a:gd name="connsiteX4" fmla="*/ 0 w 943448"/>
              <a:gd name="connsiteY4" fmla="*/ 823682 h 2606142"/>
              <a:gd name="connsiteX0" fmla="*/ 0 w 943448"/>
              <a:gd name="connsiteY0" fmla="*/ 823682 h 2606142"/>
              <a:gd name="connsiteX1" fmla="*/ 928234 w 943448"/>
              <a:gd name="connsiteY1" fmla="*/ 1377879 h 2606142"/>
              <a:gd name="connsiteX2" fmla="*/ 274699 w 943448"/>
              <a:gd name="connsiteY2" fmla="*/ 262 h 2606142"/>
              <a:gd name="connsiteX0" fmla="*/ 0 w 943449"/>
              <a:gd name="connsiteY0" fmla="*/ 823682 h 2606142"/>
              <a:gd name="connsiteX1" fmla="*/ 737092 w 943449"/>
              <a:gd name="connsiteY1" fmla="*/ 1837610 h 2606142"/>
              <a:gd name="connsiteX2" fmla="*/ 786720 w 943449"/>
              <a:gd name="connsiteY2" fmla="*/ 2606142 h 2606142"/>
              <a:gd name="connsiteX3" fmla="*/ 1 w 943449"/>
              <a:gd name="connsiteY3" fmla="*/ 2422353 h 2606142"/>
              <a:gd name="connsiteX4" fmla="*/ 0 w 943449"/>
              <a:gd name="connsiteY4" fmla="*/ 823682 h 2606142"/>
              <a:gd name="connsiteX0" fmla="*/ 0 w 943449"/>
              <a:gd name="connsiteY0" fmla="*/ 823682 h 2606142"/>
              <a:gd name="connsiteX1" fmla="*/ 928234 w 943449"/>
              <a:gd name="connsiteY1" fmla="*/ 1377879 h 2606142"/>
              <a:gd name="connsiteX2" fmla="*/ 274699 w 943449"/>
              <a:gd name="connsiteY2" fmla="*/ 262 h 2606142"/>
              <a:gd name="connsiteX0" fmla="*/ 0 w 818128"/>
              <a:gd name="connsiteY0" fmla="*/ 823621 h 2606081"/>
              <a:gd name="connsiteX1" fmla="*/ 737092 w 818128"/>
              <a:gd name="connsiteY1" fmla="*/ 1837549 h 2606081"/>
              <a:gd name="connsiteX2" fmla="*/ 786720 w 818128"/>
              <a:gd name="connsiteY2" fmla="*/ 2606081 h 2606081"/>
              <a:gd name="connsiteX3" fmla="*/ 1 w 818128"/>
              <a:gd name="connsiteY3" fmla="*/ 2422292 h 2606081"/>
              <a:gd name="connsiteX4" fmla="*/ 0 w 818128"/>
              <a:gd name="connsiteY4" fmla="*/ 823621 h 2606081"/>
              <a:gd name="connsiteX0" fmla="*/ 0 w 818128"/>
              <a:gd name="connsiteY0" fmla="*/ 823621 h 2606081"/>
              <a:gd name="connsiteX1" fmla="*/ 800274 w 818128"/>
              <a:gd name="connsiteY1" fmla="*/ 1780610 h 2606081"/>
              <a:gd name="connsiteX2" fmla="*/ 274699 w 818128"/>
              <a:gd name="connsiteY2" fmla="*/ 201 h 2606081"/>
              <a:gd name="connsiteX0" fmla="*/ 165634 w 977085"/>
              <a:gd name="connsiteY0" fmla="*/ 1 h 1782461"/>
              <a:gd name="connsiteX1" fmla="*/ 902726 w 977085"/>
              <a:gd name="connsiteY1" fmla="*/ 1013929 h 1782461"/>
              <a:gd name="connsiteX2" fmla="*/ 952354 w 977085"/>
              <a:gd name="connsiteY2" fmla="*/ 1782461 h 1782461"/>
              <a:gd name="connsiteX3" fmla="*/ 165635 w 977085"/>
              <a:gd name="connsiteY3" fmla="*/ 1598672 h 1782461"/>
              <a:gd name="connsiteX4" fmla="*/ 165634 w 977085"/>
              <a:gd name="connsiteY4" fmla="*/ 1 h 1782461"/>
              <a:gd name="connsiteX0" fmla="*/ 165634 w 977085"/>
              <a:gd name="connsiteY0" fmla="*/ 1 h 1782461"/>
              <a:gd name="connsiteX1" fmla="*/ 965908 w 977085"/>
              <a:gd name="connsiteY1" fmla="*/ 956990 h 1782461"/>
              <a:gd name="connsiteX2" fmla="*/ 0 w 977085"/>
              <a:gd name="connsiteY2" fmla="*/ 149261 h 1782461"/>
              <a:gd name="connsiteX0" fmla="*/ 165634 w 965908"/>
              <a:gd name="connsiteY0" fmla="*/ -1 h 1782459"/>
              <a:gd name="connsiteX1" fmla="*/ 902726 w 965908"/>
              <a:gd name="connsiteY1" fmla="*/ 1013927 h 1782459"/>
              <a:gd name="connsiteX2" fmla="*/ 952354 w 965908"/>
              <a:gd name="connsiteY2" fmla="*/ 1782459 h 1782459"/>
              <a:gd name="connsiteX3" fmla="*/ 165635 w 965908"/>
              <a:gd name="connsiteY3" fmla="*/ 1598670 h 1782459"/>
              <a:gd name="connsiteX4" fmla="*/ 165634 w 965908"/>
              <a:gd name="connsiteY4" fmla="*/ -1 h 1782459"/>
              <a:gd name="connsiteX0" fmla="*/ 165634 w 965908"/>
              <a:gd name="connsiteY0" fmla="*/ -1 h 1782459"/>
              <a:gd name="connsiteX1" fmla="*/ 965908 w 965908"/>
              <a:gd name="connsiteY1" fmla="*/ 956988 h 1782459"/>
              <a:gd name="connsiteX2" fmla="*/ 0 w 965908"/>
              <a:gd name="connsiteY2" fmla="*/ 149259 h 1782459"/>
              <a:gd name="connsiteX0" fmla="*/ 165634 w 967735"/>
              <a:gd name="connsiteY0" fmla="*/ 1 h 1782461"/>
              <a:gd name="connsiteX1" fmla="*/ 902726 w 967735"/>
              <a:gd name="connsiteY1" fmla="*/ 1013929 h 1782461"/>
              <a:gd name="connsiteX2" fmla="*/ 952354 w 967735"/>
              <a:gd name="connsiteY2" fmla="*/ 1782461 h 1782461"/>
              <a:gd name="connsiteX3" fmla="*/ 165635 w 967735"/>
              <a:gd name="connsiteY3" fmla="*/ 1598672 h 1782461"/>
              <a:gd name="connsiteX4" fmla="*/ 165634 w 967735"/>
              <a:gd name="connsiteY4" fmla="*/ 1 h 1782461"/>
              <a:gd name="connsiteX0" fmla="*/ 165634 w 967735"/>
              <a:gd name="connsiteY0" fmla="*/ 1 h 1782461"/>
              <a:gd name="connsiteX1" fmla="*/ 965908 w 967735"/>
              <a:gd name="connsiteY1" fmla="*/ 956990 h 1782461"/>
              <a:gd name="connsiteX2" fmla="*/ 0 w 967735"/>
              <a:gd name="connsiteY2" fmla="*/ 149261 h 1782461"/>
              <a:gd name="connsiteX0" fmla="*/ 221788 w 1023889"/>
              <a:gd name="connsiteY0" fmla="*/ -1 h 1782459"/>
              <a:gd name="connsiteX1" fmla="*/ 958880 w 1023889"/>
              <a:gd name="connsiteY1" fmla="*/ 1013927 h 1782459"/>
              <a:gd name="connsiteX2" fmla="*/ 1008508 w 1023889"/>
              <a:gd name="connsiteY2" fmla="*/ 1782459 h 1782459"/>
              <a:gd name="connsiteX3" fmla="*/ 221789 w 1023889"/>
              <a:gd name="connsiteY3" fmla="*/ 1598670 h 1782459"/>
              <a:gd name="connsiteX4" fmla="*/ 221788 w 1023889"/>
              <a:gd name="connsiteY4" fmla="*/ -1 h 1782459"/>
              <a:gd name="connsiteX0" fmla="*/ 221788 w 1023889"/>
              <a:gd name="connsiteY0" fmla="*/ -1 h 1782459"/>
              <a:gd name="connsiteX1" fmla="*/ 1022062 w 1023889"/>
              <a:gd name="connsiteY1" fmla="*/ 956988 h 1782459"/>
              <a:gd name="connsiteX2" fmla="*/ 0 w 1023889"/>
              <a:gd name="connsiteY2" fmla="*/ 959995 h 1782459"/>
              <a:gd name="connsiteX0" fmla="*/ 194958 w 997059"/>
              <a:gd name="connsiteY0" fmla="*/ 1 h 1782461"/>
              <a:gd name="connsiteX1" fmla="*/ 932050 w 997059"/>
              <a:gd name="connsiteY1" fmla="*/ 1013929 h 1782461"/>
              <a:gd name="connsiteX2" fmla="*/ 981678 w 997059"/>
              <a:gd name="connsiteY2" fmla="*/ 1782461 h 1782461"/>
              <a:gd name="connsiteX3" fmla="*/ 194959 w 997059"/>
              <a:gd name="connsiteY3" fmla="*/ 1598672 h 1782461"/>
              <a:gd name="connsiteX4" fmla="*/ 194958 w 997059"/>
              <a:gd name="connsiteY4" fmla="*/ 1 h 1782461"/>
              <a:gd name="connsiteX0" fmla="*/ 194958 w 997059"/>
              <a:gd name="connsiteY0" fmla="*/ 1 h 1782461"/>
              <a:gd name="connsiteX1" fmla="*/ 995232 w 997059"/>
              <a:gd name="connsiteY1" fmla="*/ 956990 h 1782461"/>
              <a:gd name="connsiteX2" fmla="*/ 0 w 997059"/>
              <a:gd name="connsiteY2" fmla="*/ 441299 h 1782461"/>
              <a:gd name="connsiteX0" fmla="*/ 55263 w 857364"/>
              <a:gd name="connsiteY0" fmla="*/ -1 h 1782459"/>
              <a:gd name="connsiteX1" fmla="*/ 792355 w 857364"/>
              <a:gd name="connsiteY1" fmla="*/ 1013927 h 1782459"/>
              <a:gd name="connsiteX2" fmla="*/ 841983 w 857364"/>
              <a:gd name="connsiteY2" fmla="*/ 1782459 h 1782459"/>
              <a:gd name="connsiteX3" fmla="*/ 55264 w 857364"/>
              <a:gd name="connsiteY3" fmla="*/ 1598670 h 1782459"/>
              <a:gd name="connsiteX4" fmla="*/ 55263 w 857364"/>
              <a:gd name="connsiteY4" fmla="*/ -1 h 1782459"/>
              <a:gd name="connsiteX0" fmla="*/ 55263 w 857364"/>
              <a:gd name="connsiteY0" fmla="*/ -1 h 1782459"/>
              <a:gd name="connsiteX1" fmla="*/ 855537 w 857364"/>
              <a:gd name="connsiteY1" fmla="*/ 956988 h 1782459"/>
              <a:gd name="connsiteX2" fmla="*/ 0 w 857364"/>
              <a:gd name="connsiteY2" fmla="*/ 197426 h 1782459"/>
              <a:gd name="connsiteX0" fmla="*/ 0 w 802101"/>
              <a:gd name="connsiteY0" fmla="*/ 1 h 1782461"/>
              <a:gd name="connsiteX1" fmla="*/ 737092 w 802101"/>
              <a:gd name="connsiteY1" fmla="*/ 1013929 h 1782461"/>
              <a:gd name="connsiteX2" fmla="*/ 786720 w 802101"/>
              <a:gd name="connsiteY2" fmla="*/ 1782461 h 1782461"/>
              <a:gd name="connsiteX3" fmla="*/ 1 w 802101"/>
              <a:gd name="connsiteY3" fmla="*/ 1598672 h 1782461"/>
              <a:gd name="connsiteX4" fmla="*/ 0 w 802101"/>
              <a:gd name="connsiteY4" fmla="*/ 1 h 1782461"/>
              <a:gd name="connsiteX0" fmla="*/ 0 w 802101"/>
              <a:gd name="connsiteY0" fmla="*/ 1 h 1782461"/>
              <a:gd name="connsiteX1" fmla="*/ 800274 w 802101"/>
              <a:gd name="connsiteY1" fmla="*/ 956990 h 1782461"/>
              <a:gd name="connsiteX2" fmla="*/ 24074 w 802101"/>
              <a:gd name="connsiteY2" fmla="*/ 1534229 h 1782461"/>
              <a:gd name="connsiteX0" fmla="*/ 0 w 1420095"/>
              <a:gd name="connsiteY0" fmla="*/ -1 h 2262753"/>
              <a:gd name="connsiteX1" fmla="*/ 737092 w 1420095"/>
              <a:gd name="connsiteY1" fmla="*/ 1013927 h 2262753"/>
              <a:gd name="connsiteX2" fmla="*/ 786720 w 1420095"/>
              <a:gd name="connsiteY2" fmla="*/ 1782459 h 2262753"/>
              <a:gd name="connsiteX3" fmla="*/ 1 w 1420095"/>
              <a:gd name="connsiteY3" fmla="*/ 1598670 h 2262753"/>
              <a:gd name="connsiteX4" fmla="*/ 0 w 1420095"/>
              <a:gd name="connsiteY4" fmla="*/ -1 h 2262753"/>
              <a:gd name="connsiteX0" fmla="*/ 0 w 1420095"/>
              <a:gd name="connsiteY0" fmla="*/ -1 h 2262753"/>
              <a:gd name="connsiteX1" fmla="*/ 800274 w 1420095"/>
              <a:gd name="connsiteY1" fmla="*/ 956988 h 2262753"/>
              <a:gd name="connsiteX2" fmla="*/ 1419978 w 1420095"/>
              <a:gd name="connsiteY2" fmla="*/ 2262753 h 2262753"/>
              <a:gd name="connsiteX0" fmla="*/ 0 w 1420146"/>
              <a:gd name="connsiteY0" fmla="*/ 1 h 2262755"/>
              <a:gd name="connsiteX1" fmla="*/ 737092 w 1420146"/>
              <a:gd name="connsiteY1" fmla="*/ 1013929 h 2262755"/>
              <a:gd name="connsiteX2" fmla="*/ 786720 w 1420146"/>
              <a:gd name="connsiteY2" fmla="*/ 1782461 h 2262755"/>
              <a:gd name="connsiteX3" fmla="*/ 1 w 1420146"/>
              <a:gd name="connsiteY3" fmla="*/ 1598672 h 2262755"/>
              <a:gd name="connsiteX4" fmla="*/ 0 w 1420146"/>
              <a:gd name="connsiteY4" fmla="*/ 1 h 2262755"/>
              <a:gd name="connsiteX0" fmla="*/ 0 w 1420146"/>
              <a:gd name="connsiteY0" fmla="*/ 1 h 2262755"/>
              <a:gd name="connsiteX1" fmla="*/ 800274 w 1420146"/>
              <a:gd name="connsiteY1" fmla="*/ 956990 h 2262755"/>
              <a:gd name="connsiteX2" fmla="*/ 1419978 w 1420146"/>
              <a:gd name="connsiteY2" fmla="*/ 2262755 h 2262755"/>
              <a:gd name="connsiteX0" fmla="*/ 0 w 1420146"/>
              <a:gd name="connsiteY0" fmla="*/ -1 h 2262753"/>
              <a:gd name="connsiteX1" fmla="*/ 737092 w 1420146"/>
              <a:gd name="connsiteY1" fmla="*/ 1013927 h 2262753"/>
              <a:gd name="connsiteX2" fmla="*/ 786720 w 1420146"/>
              <a:gd name="connsiteY2" fmla="*/ 1782459 h 2262753"/>
              <a:gd name="connsiteX3" fmla="*/ 1 w 1420146"/>
              <a:gd name="connsiteY3" fmla="*/ 1598670 h 2262753"/>
              <a:gd name="connsiteX4" fmla="*/ 0 w 1420146"/>
              <a:gd name="connsiteY4" fmla="*/ -1 h 2262753"/>
              <a:gd name="connsiteX0" fmla="*/ 0 w 1420146"/>
              <a:gd name="connsiteY0" fmla="*/ -1 h 2262753"/>
              <a:gd name="connsiteX1" fmla="*/ 800274 w 1420146"/>
              <a:gd name="connsiteY1" fmla="*/ 956988 h 2262753"/>
              <a:gd name="connsiteX2" fmla="*/ 1419978 w 1420146"/>
              <a:gd name="connsiteY2" fmla="*/ 2262753 h 2262753"/>
              <a:gd name="connsiteX0" fmla="*/ 0 w 1946428"/>
              <a:gd name="connsiteY0" fmla="*/ 1 h 1782461"/>
              <a:gd name="connsiteX1" fmla="*/ 737092 w 1946428"/>
              <a:gd name="connsiteY1" fmla="*/ 1013929 h 1782461"/>
              <a:gd name="connsiteX2" fmla="*/ 786720 w 1946428"/>
              <a:gd name="connsiteY2" fmla="*/ 1782461 h 1782461"/>
              <a:gd name="connsiteX3" fmla="*/ 1 w 1946428"/>
              <a:gd name="connsiteY3" fmla="*/ 1598672 h 1782461"/>
              <a:gd name="connsiteX4" fmla="*/ 0 w 1946428"/>
              <a:gd name="connsiteY4" fmla="*/ 1 h 1782461"/>
              <a:gd name="connsiteX0" fmla="*/ 0 w 1946428"/>
              <a:gd name="connsiteY0" fmla="*/ 1 h 1782461"/>
              <a:gd name="connsiteX1" fmla="*/ 800274 w 1946428"/>
              <a:gd name="connsiteY1" fmla="*/ 956990 h 1782461"/>
              <a:gd name="connsiteX2" fmla="*/ 1946345 w 1946428"/>
              <a:gd name="connsiteY2" fmla="*/ 441914 h 1782461"/>
              <a:gd name="connsiteX0" fmla="*/ 0 w 1810865"/>
              <a:gd name="connsiteY0" fmla="*/ -1 h 1782459"/>
              <a:gd name="connsiteX1" fmla="*/ 737092 w 1810865"/>
              <a:gd name="connsiteY1" fmla="*/ 1013927 h 1782459"/>
              <a:gd name="connsiteX2" fmla="*/ 786720 w 1810865"/>
              <a:gd name="connsiteY2" fmla="*/ 1782459 h 1782459"/>
              <a:gd name="connsiteX3" fmla="*/ 1 w 1810865"/>
              <a:gd name="connsiteY3" fmla="*/ 1598670 h 1782459"/>
              <a:gd name="connsiteX4" fmla="*/ 0 w 1810865"/>
              <a:gd name="connsiteY4" fmla="*/ -1 h 1782459"/>
              <a:gd name="connsiteX0" fmla="*/ 0 w 1810865"/>
              <a:gd name="connsiteY0" fmla="*/ -1 h 1782459"/>
              <a:gd name="connsiteX1" fmla="*/ 800274 w 1810865"/>
              <a:gd name="connsiteY1" fmla="*/ 956988 h 1782459"/>
              <a:gd name="connsiteX2" fmla="*/ 1810770 w 1810865"/>
              <a:gd name="connsiteY2" fmla="*/ 560626 h 1782459"/>
              <a:gd name="connsiteX0" fmla="*/ 0 w 1624265"/>
              <a:gd name="connsiteY0" fmla="*/ 1 h 1782461"/>
              <a:gd name="connsiteX1" fmla="*/ 737092 w 1624265"/>
              <a:gd name="connsiteY1" fmla="*/ 1013929 h 1782461"/>
              <a:gd name="connsiteX2" fmla="*/ 786720 w 1624265"/>
              <a:gd name="connsiteY2" fmla="*/ 1782461 h 1782461"/>
              <a:gd name="connsiteX3" fmla="*/ 1 w 1624265"/>
              <a:gd name="connsiteY3" fmla="*/ 1598672 h 1782461"/>
              <a:gd name="connsiteX4" fmla="*/ 0 w 1624265"/>
              <a:gd name="connsiteY4" fmla="*/ 1 h 1782461"/>
              <a:gd name="connsiteX0" fmla="*/ 0 w 1624265"/>
              <a:gd name="connsiteY0" fmla="*/ 1 h 1782461"/>
              <a:gd name="connsiteX1" fmla="*/ 800274 w 1624265"/>
              <a:gd name="connsiteY1" fmla="*/ 956990 h 1782461"/>
              <a:gd name="connsiteX2" fmla="*/ 1624145 w 1624265"/>
              <a:gd name="connsiteY2" fmla="*/ 628376 h 1782461"/>
              <a:gd name="connsiteX0" fmla="*/ 0 w 1624302"/>
              <a:gd name="connsiteY0" fmla="*/ 43344 h 1825804"/>
              <a:gd name="connsiteX1" fmla="*/ 737092 w 1624302"/>
              <a:gd name="connsiteY1" fmla="*/ 1057272 h 1825804"/>
              <a:gd name="connsiteX2" fmla="*/ 786720 w 1624302"/>
              <a:gd name="connsiteY2" fmla="*/ 1825804 h 1825804"/>
              <a:gd name="connsiteX3" fmla="*/ 1 w 1624302"/>
              <a:gd name="connsiteY3" fmla="*/ 1642015 h 1825804"/>
              <a:gd name="connsiteX4" fmla="*/ 0 w 1624302"/>
              <a:gd name="connsiteY4" fmla="*/ 43344 h 1825804"/>
              <a:gd name="connsiteX0" fmla="*/ 0 w 1624302"/>
              <a:gd name="connsiteY0" fmla="*/ 43344 h 1825804"/>
              <a:gd name="connsiteX1" fmla="*/ 968208 w 1624302"/>
              <a:gd name="connsiteY1" fmla="*/ 151745 h 1825804"/>
              <a:gd name="connsiteX2" fmla="*/ 1624145 w 1624302"/>
              <a:gd name="connsiteY2" fmla="*/ 671719 h 1825804"/>
              <a:gd name="connsiteX0" fmla="*/ 0 w 1631323"/>
              <a:gd name="connsiteY0" fmla="*/ 1180611 h 2963071"/>
              <a:gd name="connsiteX1" fmla="*/ 737092 w 1631323"/>
              <a:gd name="connsiteY1" fmla="*/ 2194539 h 2963071"/>
              <a:gd name="connsiteX2" fmla="*/ 786720 w 1631323"/>
              <a:gd name="connsiteY2" fmla="*/ 2963071 h 2963071"/>
              <a:gd name="connsiteX3" fmla="*/ 1 w 1631323"/>
              <a:gd name="connsiteY3" fmla="*/ 2779282 h 2963071"/>
              <a:gd name="connsiteX4" fmla="*/ 0 w 1631323"/>
              <a:gd name="connsiteY4" fmla="*/ 1180611 h 2963071"/>
              <a:gd name="connsiteX0" fmla="*/ 0 w 1631323"/>
              <a:gd name="connsiteY0" fmla="*/ 1180611 h 2963071"/>
              <a:gd name="connsiteX1" fmla="*/ 968208 w 1631323"/>
              <a:gd name="connsiteY1" fmla="*/ 1289012 h 2963071"/>
              <a:gd name="connsiteX2" fmla="*/ 1631168 w 1631323"/>
              <a:gd name="connsiteY2" fmla="*/ 214 h 2963071"/>
              <a:gd name="connsiteX0" fmla="*/ 0 w 1631323"/>
              <a:gd name="connsiteY0" fmla="*/ 1180611 h 2963071"/>
              <a:gd name="connsiteX1" fmla="*/ 737092 w 1631323"/>
              <a:gd name="connsiteY1" fmla="*/ 2194539 h 2963071"/>
              <a:gd name="connsiteX2" fmla="*/ 786720 w 1631323"/>
              <a:gd name="connsiteY2" fmla="*/ 2963071 h 2963071"/>
              <a:gd name="connsiteX3" fmla="*/ 1 w 1631323"/>
              <a:gd name="connsiteY3" fmla="*/ 2779282 h 2963071"/>
              <a:gd name="connsiteX4" fmla="*/ 0 w 1631323"/>
              <a:gd name="connsiteY4" fmla="*/ 1180611 h 2963071"/>
              <a:gd name="connsiteX0" fmla="*/ 0 w 1631323"/>
              <a:gd name="connsiteY0" fmla="*/ 1180611 h 2963071"/>
              <a:gd name="connsiteX1" fmla="*/ 968208 w 1631323"/>
              <a:gd name="connsiteY1" fmla="*/ 1289012 h 2963071"/>
              <a:gd name="connsiteX2" fmla="*/ 1631168 w 1631323"/>
              <a:gd name="connsiteY2" fmla="*/ 214 h 2963071"/>
              <a:gd name="connsiteX0" fmla="*/ 0 w 1631319"/>
              <a:gd name="connsiteY0" fmla="*/ 1180657 h 2963117"/>
              <a:gd name="connsiteX1" fmla="*/ 737092 w 1631319"/>
              <a:gd name="connsiteY1" fmla="*/ 2194585 h 2963117"/>
              <a:gd name="connsiteX2" fmla="*/ 786720 w 1631319"/>
              <a:gd name="connsiteY2" fmla="*/ 2963117 h 2963117"/>
              <a:gd name="connsiteX3" fmla="*/ 1 w 1631319"/>
              <a:gd name="connsiteY3" fmla="*/ 2779328 h 2963117"/>
              <a:gd name="connsiteX4" fmla="*/ 0 w 1631319"/>
              <a:gd name="connsiteY4" fmla="*/ 1180657 h 2963117"/>
              <a:gd name="connsiteX0" fmla="*/ 0 w 1631319"/>
              <a:gd name="connsiteY0" fmla="*/ 1180657 h 2963117"/>
              <a:gd name="connsiteX1" fmla="*/ 968208 w 1631319"/>
              <a:gd name="connsiteY1" fmla="*/ 1289058 h 2963117"/>
              <a:gd name="connsiteX2" fmla="*/ 1631168 w 1631319"/>
              <a:gd name="connsiteY2" fmla="*/ 260 h 2963117"/>
              <a:gd name="connsiteX0" fmla="*/ 0 w 1631288"/>
              <a:gd name="connsiteY0" fmla="*/ 1180587 h 2963047"/>
              <a:gd name="connsiteX1" fmla="*/ 737092 w 1631288"/>
              <a:gd name="connsiteY1" fmla="*/ 2194515 h 2963047"/>
              <a:gd name="connsiteX2" fmla="*/ 786720 w 1631288"/>
              <a:gd name="connsiteY2" fmla="*/ 2963047 h 2963047"/>
              <a:gd name="connsiteX3" fmla="*/ 1 w 1631288"/>
              <a:gd name="connsiteY3" fmla="*/ 2779258 h 2963047"/>
              <a:gd name="connsiteX4" fmla="*/ 0 w 1631288"/>
              <a:gd name="connsiteY4" fmla="*/ 1180587 h 2963047"/>
              <a:gd name="connsiteX0" fmla="*/ 0 w 1631288"/>
              <a:gd name="connsiteY0" fmla="*/ 1180587 h 2963047"/>
              <a:gd name="connsiteX1" fmla="*/ 825446 w 1631288"/>
              <a:gd name="connsiteY1" fmla="*/ 1774144 h 2963047"/>
              <a:gd name="connsiteX2" fmla="*/ 1631168 w 1631288"/>
              <a:gd name="connsiteY2" fmla="*/ 190 h 2963047"/>
              <a:gd name="connsiteX0" fmla="*/ 0 w 850152"/>
              <a:gd name="connsiteY0" fmla="*/ 455103 h 2237563"/>
              <a:gd name="connsiteX1" fmla="*/ 737092 w 850152"/>
              <a:gd name="connsiteY1" fmla="*/ 1469031 h 2237563"/>
              <a:gd name="connsiteX2" fmla="*/ 786720 w 850152"/>
              <a:gd name="connsiteY2" fmla="*/ 2237563 h 2237563"/>
              <a:gd name="connsiteX3" fmla="*/ 1 w 850152"/>
              <a:gd name="connsiteY3" fmla="*/ 2053774 h 2237563"/>
              <a:gd name="connsiteX4" fmla="*/ 0 w 850152"/>
              <a:gd name="connsiteY4" fmla="*/ 455103 h 2237563"/>
              <a:gd name="connsiteX0" fmla="*/ 0 w 850152"/>
              <a:gd name="connsiteY0" fmla="*/ 455103 h 2237563"/>
              <a:gd name="connsiteX1" fmla="*/ 825446 w 850152"/>
              <a:gd name="connsiteY1" fmla="*/ 1048660 h 2237563"/>
              <a:gd name="connsiteX2" fmla="*/ 643958 w 850152"/>
              <a:gd name="connsiteY2" fmla="*/ 321 h 2237563"/>
              <a:gd name="connsiteX0" fmla="*/ 0 w 938373"/>
              <a:gd name="connsiteY0" fmla="*/ 455047 h 2237507"/>
              <a:gd name="connsiteX1" fmla="*/ 737092 w 938373"/>
              <a:gd name="connsiteY1" fmla="*/ 1468975 h 2237507"/>
              <a:gd name="connsiteX2" fmla="*/ 786720 w 938373"/>
              <a:gd name="connsiteY2" fmla="*/ 2237507 h 2237507"/>
              <a:gd name="connsiteX3" fmla="*/ 1 w 938373"/>
              <a:gd name="connsiteY3" fmla="*/ 2053718 h 2237507"/>
              <a:gd name="connsiteX4" fmla="*/ 0 w 938373"/>
              <a:gd name="connsiteY4" fmla="*/ 455047 h 2237507"/>
              <a:gd name="connsiteX0" fmla="*/ 0 w 938373"/>
              <a:gd name="connsiteY0" fmla="*/ 455047 h 2237507"/>
              <a:gd name="connsiteX1" fmla="*/ 918832 w 938373"/>
              <a:gd name="connsiteY1" fmla="*/ 1276337 h 2237507"/>
              <a:gd name="connsiteX2" fmla="*/ 643958 w 938373"/>
              <a:gd name="connsiteY2" fmla="*/ 265 h 2237507"/>
              <a:gd name="connsiteX0" fmla="*/ 0 w 919224"/>
              <a:gd name="connsiteY0" fmla="*/ 455213 h 2237673"/>
              <a:gd name="connsiteX1" fmla="*/ 737092 w 919224"/>
              <a:gd name="connsiteY1" fmla="*/ 1469141 h 2237673"/>
              <a:gd name="connsiteX2" fmla="*/ 786720 w 919224"/>
              <a:gd name="connsiteY2" fmla="*/ 2237673 h 2237673"/>
              <a:gd name="connsiteX3" fmla="*/ 1 w 919224"/>
              <a:gd name="connsiteY3" fmla="*/ 2053884 h 2237673"/>
              <a:gd name="connsiteX4" fmla="*/ 0 w 919224"/>
              <a:gd name="connsiteY4" fmla="*/ 455213 h 2237673"/>
              <a:gd name="connsiteX0" fmla="*/ 0 w 919224"/>
              <a:gd name="connsiteY0" fmla="*/ 455213 h 2237673"/>
              <a:gd name="connsiteX1" fmla="*/ 898763 w 919224"/>
              <a:gd name="connsiteY1" fmla="*/ 778238 h 2237673"/>
              <a:gd name="connsiteX2" fmla="*/ 643958 w 919224"/>
              <a:gd name="connsiteY2" fmla="*/ 431 h 2237673"/>
              <a:gd name="connsiteX0" fmla="*/ 0 w 911347"/>
              <a:gd name="connsiteY0" fmla="*/ 810756 h 2593216"/>
              <a:gd name="connsiteX1" fmla="*/ 737092 w 911347"/>
              <a:gd name="connsiteY1" fmla="*/ 1824684 h 2593216"/>
              <a:gd name="connsiteX2" fmla="*/ 786720 w 911347"/>
              <a:gd name="connsiteY2" fmla="*/ 2593216 h 2593216"/>
              <a:gd name="connsiteX3" fmla="*/ 1 w 911347"/>
              <a:gd name="connsiteY3" fmla="*/ 2409427 h 2593216"/>
              <a:gd name="connsiteX4" fmla="*/ 0 w 911347"/>
              <a:gd name="connsiteY4" fmla="*/ 810756 h 2593216"/>
              <a:gd name="connsiteX0" fmla="*/ 0 w 911347"/>
              <a:gd name="connsiteY0" fmla="*/ 810756 h 2593216"/>
              <a:gd name="connsiteX1" fmla="*/ 898763 w 911347"/>
              <a:gd name="connsiteY1" fmla="*/ 1133781 h 2593216"/>
              <a:gd name="connsiteX2" fmla="*/ 377502 w 911347"/>
              <a:gd name="connsiteY2" fmla="*/ 296 h 2593216"/>
              <a:gd name="connsiteX0" fmla="*/ 0 w 909675"/>
              <a:gd name="connsiteY0" fmla="*/ 856760 h 2639220"/>
              <a:gd name="connsiteX1" fmla="*/ 737092 w 909675"/>
              <a:gd name="connsiteY1" fmla="*/ 1870688 h 2639220"/>
              <a:gd name="connsiteX2" fmla="*/ 786720 w 909675"/>
              <a:gd name="connsiteY2" fmla="*/ 2639220 h 2639220"/>
              <a:gd name="connsiteX3" fmla="*/ 1 w 909675"/>
              <a:gd name="connsiteY3" fmla="*/ 2455431 h 2639220"/>
              <a:gd name="connsiteX4" fmla="*/ 0 w 909675"/>
              <a:gd name="connsiteY4" fmla="*/ 856760 h 2639220"/>
              <a:gd name="connsiteX0" fmla="*/ 0 w 909675"/>
              <a:gd name="connsiteY0" fmla="*/ 856760 h 2639220"/>
              <a:gd name="connsiteX1" fmla="*/ 898763 w 909675"/>
              <a:gd name="connsiteY1" fmla="*/ 1179785 h 2639220"/>
              <a:gd name="connsiteX2" fmla="*/ 271529 w 909675"/>
              <a:gd name="connsiteY2" fmla="*/ 284 h 2639220"/>
              <a:gd name="connsiteX0" fmla="*/ 105019 w 1011193"/>
              <a:gd name="connsiteY0" fmla="*/ -1 h 1782459"/>
              <a:gd name="connsiteX1" fmla="*/ 842111 w 1011193"/>
              <a:gd name="connsiteY1" fmla="*/ 1013927 h 1782459"/>
              <a:gd name="connsiteX2" fmla="*/ 891739 w 1011193"/>
              <a:gd name="connsiteY2" fmla="*/ 1782459 h 1782459"/>
              <a:gd name="connsiteX3" fmla="*/ 105020 w 1011193"/>
              <a:gd name="connsiteY3" fmla="*/ 1598670 h 1782459"/>
              <a:gd name="connsiteX4" fmla="*/ 105019 w 1011193"/>
              <a:gd name="connsiteY4" fmla="*/ -1 h 1782459"/>
              <a:gd name="connsiteX0" fmla="*/ 105019 w 1011193"/>
              <a:gd name="connsiteY0" fmla="*/ -1 h 1782459"/>
              <a:gd name="connsiteX1" fmla="*/ 1003782 w 1011193"/>
              <a:gd name="connsiteY1" fmla="*/ 323024 h 1782459"/>
              <a:gd name="connsiteX2" fmla="*/ 0 w 1011193"/>
              <a:gd name="connsiteY2" fmla="*/ 508665 h 1782459"/>
              <a:gd name="connsiteX0" fmla="*/ 105019 w 1011193"/>
              <a:gd name="connsiteY0" fmla="*/ 1 h 1782461"/>
              <a:gd name="connsiteX1" fmla="*/ 842111 w 1011193"/>
              <a:gd name="connsiteY1" fmla="*/ 1013929 h 1782461"/>
              <a:gd name="connsiteX2" fmla="*/ 891739 w 1011193"/>
              <a:gd name="connsiteY2" fmla="*/ 1782461 h 1782461"/>
              <a:gd name="connsiteX3" fmla="*/ 105020 w 1011193"/>
              <a:gd name="connsiteY3" fmla="*/ 1598672 h 1782461"/>
              <a:gd name="connsiteX4" fmla="*/ 105019 w 1011193"/>
              <a:gd name="connsiteY4" fmla="*/ 1 h 1782461"/>
              <a:gd name="connsiteX0" fmla="*/ 105019 w 1011193"/>
              <a:gd name="connsiteY0" fmla="*/ 1 h 1782461"/>
              <a:gd name="connsiteX1" fmla="*/ 1003782 w 1011193"/>
              <a:gd name="connsiteY1" fmla="*/ 323026 h 1782461"/>
              <a:gd name="connsiteX2" fmla="*/ 0 w 1011193"/>
              <a:gd name="connsiteY2" fmla="*/ 508667 h 1782461"/>
              <a:gd name="connsiteX0" fmla="*/ 105019 w 1007477"/>
              <a:gd name="connsiteY0" fmla="*/ -1 h 1782459"/>
              <a:gd name="connsiteX1" fmla="*/ 842111 w 1007477"/>
              <a:gd name="connsiteY1" fmla="*/ 1013927 h 1782459"/>
              <a:gd name="connsiteX2" fmla="*/ 891739 w 1007477"/>
              <a:gd name="connsiteY2" fmla="*/ 1782459 h 1782459"/>
              <a:gd name="connsiteX3" fmla="*/ 105020 w 1007477"/>
              <a:gd name="connsiteY3" fmla="*/ 1598670 h 1782459"/>
              <a:gd name="connsiteX4" fmla="*/ 105019 w 1007477"/>
              <a:gd name="connsiteY4" fmla="*/ -1 h 1782459"/>
              <a:gd name="connsiteX0" fmla="*/ 105019 w 1007477"/>
              <a:gd name="connsiteY0" fmla="*/ -1 h 1782459"/>
              <a:gd name="connsiteX1" fmla="*/ 1003782 w 1007477"/>
              <a:gd name="connsiteY1" fmla="*/ 323024 h 1782459"/>
              <a:gd name="connsiteX2" fmla="*/ 0 w 1007477"/>
              <a:gd name="connsiteY2" fmla="*/ 508665 h 1782459"/>
              <a:gd name="connsiteX0" fmla="*/ 105019 w 1087470"/>
              <a:gd name="connsiteY0" fmla="*/ 1 h 1782461"/>
              <a:gd name="connsiteX1" fmla="*/ 842111 w 1087470"/>
              <a:gd name="connsiteY1" fmla="*/ 1013929 h 1782461"/>
              <a:gd name="connsiteX2" fmla="*/ 891739 w 1087470"/>
              <a:gd name="connsiteY2" fmla="*/ 1782461 h 1782461"/>
              <a:gd name="connsiteX3" fmla="*/ 105020 w 1087470"/>
              <a:gd name="connsiteY3" fmla="*/ 1598672 h 1782461"/>
              <a:gd name="connsiteX4" fmla="*/ 105019 w 1087470"/>
              <a:gd name="connsiteY4" fmla="*/ 1 h 1782461"/>
              <a:gd name="connsiteX0" fmla="*/ 105019 w 1087470"/>
              <a:gd name="connsiteY0" fmla="*/ 1 h 1782461"/>
              <a:gd name="connsiteX1" fmla="*/ 1084023 w 1087470"/>
              <a:gd name="connsiteY1" fmla="*/ 477858 h 1782461"/>
              <a:gd name="connsiteX2" fmla="*/ 0 w 1087470"/>
              <a:gd name="connsiteY2" fmla="*/ 508667 h 1782461"/>
              <a:gd name="connsiteX0" fmla="*/ 0 w 983047"/>
              <a:gd name="connsiteY0" fmla="*/ -1 h 1782459"/>
              <a:gd name="connsiteX1" fmla="*/ 737092 w 983047"/>
              <a:gd name="connsiteY1" fmla="*/ 1013927 h 1782459"/>
              <a:gd name="connsiteX2" fmla="*/ 786720 w 983047"/>
              <a:gd name="connsiteY2" fmla="*/ 1782459 h 1782459"/>
              <a:gd name="connsiteX3" fmla="*/ 1 w 983047"/>
              <a:gd name="connsiteY3" fmla="*/ 1598670 h 1782459"/>
              <a:gd name="connsiteX4" fmla="*/ 0 w 983047"/>
              <a:gd name="connsiteY4" fmla="*/ -1 h 1782459"/>
              <a:gd name="connsiteX0" fmla="*/ 0 w 983047"/>
              <a:gd name="connsiteY0" fmla="*/ -1 h 1782459"/>
              <a:gd name="connsiteX1" fmla="*/ 979004 w 983047"/>
              <a:gd name="connsiteY1" fmla="*/ 477856 h 1782459"/>
              <a:gd name="connsiteX2" fmla="*/ 71514 w 983047"/>
              <a:gd name="connsiteY2" fmla="*/ 849295 h 1782459"/>
              <a:gd name="connsiteX0" fmla="*/ 105709 w 1088158"/>
              <a:gd name="connsiteY0" fmla="*/ 1 h 1782461"/>
              <a:gd name="connsiteX1" fmla="*/ 842801 w 1088158"/>
              <a:gd name="connsiteY1" fmla="*/ 1013929 h 1782461"/>
              <a:gd name="connsiteX2" fmla="*/ 892429 w 1088158"/>
              <a:gd name="connsiteY2" fmla="*/ 1782461 h 1782461"/>
              <a:gd name="connsiteX3" fmla="*/ 105710 w 1088158"/>
              <a:gd name="connsiteY3" fmla="*/ 1598672 h 1782461"/>
              <a:gd name="connsiteX4" fmla="*/ 105709 w 1088158"/>
              <a:gd name="connsiteY4" fmla="*/ 1 h 1782461"/>
              <a:gd name="connsiteX0" fmla="*/ 105709 w 1088158"/>
              <a:gd name="connsiteY0" fmla="*/ 1 h 1782461"/>
              <a:gd name="connsiteX1" fmla="*/ 1084713 w 1088158"/>
              <a:gd name="connsiteY1" fmla="*/ 477858 h 1782461"/>
              <a:gd name="connsiteX2" fmla="*/ 0 w 1088158"/>
              <a:gd name="connsiteY2" fmla="*/ 649955 h 1782461"/>
              <a:gd name="connsiteX0" fmla="*/ 105709 w 897680"/>
              <a:gd name="connsiteY0" fmla="*/ -1 h 1782459"/>
              <a:gd name="connsiteX1" fmla="*/ 842801 w 897680"/>
              <a:gd name="connsiteY1" fmla="*/ 1013927 h 1782459"/>
              <a:gd name="connsiteX2" fmla="*/ 892429 w 897680"/>
              <a:gd name="connsiteY2" fmla="*/ 1782459 h 1782459"/>
              <a:gd name="connsiteX3" fmla="*/ 105710 w 897680"/>
              <a:gd name="connsiteY3" fmla="*/ 1598670 h 1782459"/>
              <a:gd name="connsiteX4" fmla="*/ 105709 w 897680"/>
              <a:gd name="connsiteY4" fmla="*/ -1 h 1782459"/>
              <a:gd name="connsiteX0" fmla="*/ 105709 w 897680"/>
              <a:gd name="connsiteY0" fmla="*/ -1 h 1782459"/>
              <a:gd name="connsiteX1" fmla="*/ 652815 w 897680"/>
              <a:gd name="connsiteY1" fmla="*/ 1197427 h 1782459"/>
              <a:gd name="connsiteX2" fmla="*/ 0 w 897680"/>
              <a:gd name="connsiteY2" fmla="*/ 649953 h 1782459"/>
              <a:gd name="connsiteX0" fmla="*/ 479369 w 1271340"/>
              <a:gd name="connsiteY0" fmla="*/ 1 h 1782461"/>
              <a:gd name="connsiteX1" fmla="*/ 1216461 w 1271340"/>
              <a:gd name="connsiteY1" fmla="*/ 1013929 h 1782461"/>
              <a:gd name="connsiteX2" fmla="*/ 1266089 w 1271340"/>
              <a:gd name="connsiteY2" fmla="*/ 1782461 h 1782461"/>
              <a:gd name="connsiteX3" fmla="*/ 479370 w 1271340"/>
              <a:gd name="connsiteY3" fmla="*/ 1598672 h 1782461"/>
              <a:gd name="connsiteX4" fmla="*/ 479369 w 1271340"/>
              <a:gd name="connsiteY4" fmla="*/ 1 h 1782461"/>
              <a:gd name="connsiteX0" fmla="*/ 479369 w 1271340"/>
              <a:gd name="connsiteY0" fmla="*/ 1 h 1782461"/>
              <a:gd name="connsiteX1" fmla="*/ 1026475 w 1271340"/>
              <a:gd name="connsiteY1" fmla="*/ 1197429 h 1782461"/>
              <a:gd name="connsiteX2" fmla="*/ 0 w 1271340"/>
              <a:gd name="connsiteY2" fmla="*/ 1054045 h 1782461"/>
              <a:gd name="connsiteX0" fmla="*/ 479369 w 1271340"/>
              <a:gd name="connsiteY0" fmla="*/ -1 h 1782459"/>
              <a:gd name="connsiteX1" fmla="*/ 1216461 w 1271340"/>
              <a:gd name="connsiteY1" fmla="*/ 1013927 h 1782459"/>
              <a:gd name="connsiteX2" fmla="*/ 1266089 w 1271340"/>
              <a:gd name="connsiteY2" fmla="*/ 1782459 h 1782459"/>
              <a:gd name="connsiteX3" fmla="*/ 479370 w 1271340"/>
              <a:gd name="connsiteY3" fmla="*/ 1598670 h 1782459"/>
              <a:gd name="connsiteX4" fmla="*/ 479369 w 1271340"/>
              <a:gd name="connsiteY4" fmla="*/ -1 h 1782459"/>
              <a:gd name="connsiteX0" fmla="*/ 479369 w 1271340"/>
              <a:gd name="connsiteY0" fmla="*/ -1 h 1782459"/>
              <a:gd name="connsiteX1" fmla="*/ 969895 w 1271340"/>
              <a:gd name="connsiteY1" fmla="*/ 1357642 h 1782459"/>
              <a:gd name="connsiteX2" fmla="*/ 0 w 1271340"/>
              <a:gd name="connsiteY2" fmla="*/ 1054043 h 1782459"/>
              <a:gd name="connsiteX0" fmla="*/ 479369 w 1271340"/>
              <a:gd name="connsiteY0" fmla="*/ 1 h 1782461"/>
              <a:gd name="connsiteX1" fmla="*/ 1216461 w 1271340"/>
              <a:gd name="connsiteY1" fmla="*/ 1013929 h 1782461"/>
              <a:gd name="connsiteX2" fmla="*/ 1266089 w 1271340"/>
              <a:gd name="connsiteY2" fmla="*/ 1782461 h 1782461"/>
              <a:gd name="connsiteX3" fmla="*/ 479370 w 1271340"/>
              <a:gd name="connsiteY3" fmla="*/ 1598672 h 1782461"/>
              <a:gd name="connsiteX4" fmla="*/ 479369 w 1271340"/>
              <a:gd name="connsiteY4" fmla="*/ 1 h 1782461"/>
              <a:gd name="connsiteX0" fmla="*/ 479369 w 1271340"/>
              <a:gd name="connsiteY0" fmla="*/ 1 h 1782461"/>
              <a:gd name="connsiteX1" fmla="*/ 969895 w 1271340"/>
              <a:gd name="connsiteY1" fmla="*/ 1357644 h 1782461"/>
              <a:gd name="connsiteX2" fmla="*/ 0 w 1271340"/>
              <a:gd name="connsiteY2" fmla="*/ 1054045 h 1782461"/>
              <a:gd name="connsiteX0" fmla="*/ 479369 w 1381322"/>
              <a:gd name="connsiteY0" fmla="*/ -1 h 1782459"/>
              <a:gd name="connsiteX1" fmla="*/ 1216461 w 1381322"/>
              <a:gd name="connsiteY1" fmla="*/ 1013927 h 1782459"/>
              <a:gd name="connsiteX2" fmla="*/ 1266089 w 1381322"/>
              <a:gd name="connsiteY2" fmla="*/ 1782459 h 1782459"/>
              <a:gd name="connsiteX3" fmla="*/ 479370 w 1381322"/>
              <a:gd name="connsiteY3" fmla="*/ 1598670 h 1782459"/>
              <a:gd name="connsiteX4" fmla="*/ 479369 w 1381322"/>
              <a:gd name="connsiteY4" fmla="*/ -1 h 1782459"/>
              <a:gd name="connsiteX0" fmla="*/ 479369 w 1381322"/>
              <a:gd name="connsiteY0" fmla="*/ -1 h 1782459"/>
              <a:gd name="connsiteX1" fmla="*/ 1378556 w 1381322"/>
              <a:gd name="connsiteY1" fmla="*/ 973548 h 1782459"/>
              <a:gd name="connsiteX2" fmla="*/ 0 w 1381322"/>
              <a:gd name="connsiteY2" fmla="*/ 1054043 h 1782459"/>
              <a:gd name="connsiteX0" fmla="*/ 165062 w 1067755"/>
              <a:gd name="connsiteY0" fmla="*/ 1 h 1782461"/>
              <a:gd name="connsiteX1" fmla="*/ 902154 w 1067755"/>
              <a:gd name="connsiteY1" fmla="*/ 1013929 h 1782461"/>
              <a:gd name="connsiteX2" fmla="*/ 951782 w 1067755"/>
              <a:gd name="connsiteY2" fmla="*/ 1782461 h 1782461"/>
              <a:gd name="connsiteX3" fmla="*/ 165063 w 1067755"/>
              <a:gd name="connsiteY3" fmla="*/ 1598672 h 1782461"/>
              <a:gd name="connsiteX4" fmla="*/ 165062 w 1067755"/>
              <a:gd name="connsiteY4" fmla="*/ 1 h 1782461"/>
              <a:gd name="connsiteX0" fmla="*/ 165062 w 1067755"/>
              <a:gd name="connsiteY0" fmla="*/ 1 h 1782461"/>
              <a:gd name="connsiteX1" fmla="*/ 1064249 w 1067755"/>
              <a:gd name="connsiteY1" fmla="*/ 973550 h 1782461"/>
              <a:gd name="connsiteX2" fmla="*/ 0 w 1067755"/>
              <a:gd name="connsiteY2" fmla="*/ 456196 h 1782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67755" h="1782461" stroke="0" extrusionOk="0">
                <a:moveTo>
                  <a:pt x="165062" y="1"/>
                </a:moveTo>
                <a:cubicBezTo>
                  <a:pt x="490650" y="1"/>
                  <a:pt x="783064" y="402239"/>
                  <a:pt x="902154" y="1013929"/>
                </a:cubicBezTo>
                <a:cubicBezTo>
                  <a:pt x="949674" y="1258012"/>
                  <a:pt x="966718" y="1521945"/>
                  <a:pt x="951782" y="1782461"/>
                </a:cubicBezTo>
                <a:lnTo>
                  <a:pt x="165063" y="1598672"/>
                </a:lnTo>
                <a:cubicBezTo>
                  <a:pt x="165063" y="1065782"/>
                  <a:pt x="165062" y="532891"/>
                  <a:pt x="165062" y="1"/>
                </a:cubicBezTo>
                <a:close/>
              </a:path>
              <a:path w="1067755" h="1782461" fill="none">
                <a:moveTo>
                  <a:pt x="165062" y="1"/>
                </a:moveTo>
                <a:cubicBezTo>
                  <a:pt x="490650" y="1"/>
                  <a:pt x="893376" y="508797"/>
                  <a:pt x="1064249" y="973550"/>
                </a:cubicBezTo>
                <a:cubicBezTo>
                  <a:pt x="1138432" y="1167591"/>
                  <a:pt x="10749" y="434931"/>
                  <a:pt x="0" y="456196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92" name="Gruppe 91">
            <a:extLst>
              <a:ext uri="{FF2B5EF4-FFF2-40B4-BE49-F238E27FC236}">
                <a16:creationId xmlns:a16="http://schemas.microsoft.com/office/drawing/2014/main" id="{D36A548F-7E6B-41D3-9462-61CA525584C6}"/>
              </a:ext>
            </a:extLst>
          </p:cNvPr>
          <p:cNvGrpSpPr/>
          <p:nvPr/>
        </p:nvGrpSpPr>
        <p:grpSpPr>
          <a:xfrm rot="375545">
            <a:off x="7720360" y="2829174"/>
            <a:ext cx="593312" cy="887383"/>
            <a:chOff x="3591242" y="1406525"/>
            <a:chExt cx="618490" cy="945515"/>
          </a:xfrm>
        </p:grpSpPr>
        <p:sp>
          <p:nvSpPr>
            <p:cNvPr id="93" name="Ellipse 92">
              <a:extLst>
                <a:ext uri="{FF2B5EF4-FFF2-40B4-BE49-F238E27FC236}">
                  <a16:creationId xmlns:a16="http://schemas.microsoft.com/office/drawing/2014/main" id="{A463F710-0A2D-4B18-B6F0-8A8F2C4D4CBE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3">
              <p14:nvContentPartPr>
                <p14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3605201" y="1410236"/>
                  <a:ext cx="343913" cy="9359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5">
              <p14:nvContentPartPr>
                <p14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3606315" y="1804394"/>
                  <a:ext cx="157005" cy="460149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67" name="Tankeboble: sky 66">
            <a:extLst>
              <a:ext uri="{FF2B5EF4-FFF2-40B4-BE49-F238E27FC236}">
                <a16:creationId xmlns:a16="http://schemas.microsoft.com/office/drawing/2014/main" id="{5AB824EC-55C0-4A6C-B0A2-5B1E16CCAFE3}"/>
              </a:ext>
            </a:extLst>
          </p:cNvPr>
          <p:cNvSpPr/>
          <p:nvPr/>
        </p:nvSpPr>
        <p:spPr>
          <a:xfrm>
            <a:off x="3662841" y="320379"/>
            <a:ext cx="3904749" cy="3344472"/>
          </a:xfrm>
          <a:prstGeom prst="cloudCallout">
            <a:avLst>
              <a:gd name="adj1" fmla="val -63431"/>
              <a:gd name="adj2" fmla="val 16773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6" name="Bue 84">
            <a:extLst>
              <a:ext uri="{FF2B5EF4-FFF2-40B4-BE49-F238E27FC236}">
                <a16:creationId xmlns:a16="http://schemas.microsoft.com/office/drawing/2014/main" id="{3B5A4C41-94FC-48E6-9957-5A0A0D7176CE}"/>
              </a:ext>
            </a:extLst>
          </p:cNvPr>
          <p:cNvSpPr/>
          <p:nvPr/>
        </p:nvSpPr>
        <p:spPr>
          <a:xfrm rot="20391219" flipH="1" flipV="1">
            <a:off x="7792716" y="2867302"/>
            <a:ext cx="596908" cy="1929679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967045"/>
              <a:gd name="connsiteY0" fmla="*/ 0 h 3227902"/>
              <a:gd name="connsiteX1" fmla="*/ 737092 w 967045"/>
              <a:gd name="connsiteY1" fmla="*/ 1013928 h 3227902"/>
              <a:gd name="connsiteX2" fmla="*/ 786720 w 967045"/>
              <a:gd name="connsiteY2" fmla="*/ 1782460 h 3227902"/>
              <a:gd name="connsiteX3" fmla="*/ 1 w 967045"/>
              <a:gd name="connsiteY3" fmla="*/ 1598671 h 3227902"/>
              <a:gd name="connsiteX4" fmla="*/ 0 w 967045"/>
              <a:gd name="connsiteY4" fmla="*/ 0 h 3227902"/>
              <a:gd name="connsiteX0" fmla="*/ 0 w 967045"/>
              <a:gd name="connsiteY0" fmla="*/ 0 h 3227902"/>
              <a:gd name="connsiteX1" fmla="*/ 966924 w 967045"/>
              <a:gd name="connsiteY1" fmla="*/ 686611 h 3227902"/>
              <a:gd name="connsiteX2" fmla="*/ 275367 w 967045"/>
              <a:gd name="connsiteY2" fmla="*/ 3227903 h 3227902"/>
              <a:gd name="connsiteX0" fmla="*/ 0 w 791971"/>
              <a:gd name="connsiteY0" fmla="*/ 0 h 3227904"/>
              <a:gd name="connsiteX1" fmla="*/ 737092 w 791971"/>
              <a:gd name="connsiteY1" fmla="*/ 1013928 h 3227904"/>
              <a:gd name="connsiteX2" fmla="*/ 786720 w 791971"/>
              <a:gd name="connsiteY2" fmla="*/ 1782460 h 3227904"/>
              <a:gd name="connsiteX3" fmla="*/ 1 w 791971"/>
              <a:gd name="connsiteY3" fmla="*/ 1598671 h 3227904"/>
              <a:gd name="connsiteX4" fmla="*/ 0 w 791971"/>
              <a:gd name="connsiteY4" fmla="*/ 0 h 3227904"/>
              <a:gd name="connsiteX0" fmla="*/ 0 w 791971"/>
              <a:gd name="connsiteY0" fmla="*/ 0 h 3227904"/>
              <a:gd name="connsiteX1" fmla="*/ 606114 w 791971"/>
              <a:gd name="connsiteY1" fmla="*/ 1711942 h 3227904"/>
              <a:gd name="connsiteX2" fmla="*/ 275367 w 791971"/>
              <a:gd name="connsiteY2" fmla="*/ 3227903 h 3227904"/>
              <a:gd name="connsiteX0" fmla="*/ 508693 w 1300664"/>
              <a:gd name="connsiteY0" fmla="*/ 0 h 2478252"/>
              <a:gd name="connsiteX1" fmla="*/ 1245785 w 1300664"/>
              <a:gd name="connsiteY1" fmla="*/ 1013928 h 2478252"/>
              <a:gd name="connsiteX2" fmla="*/ 1295413 w 1300664"/>
              <a:gd name="connsiteY2" fmla="*/ 1782460 h 2478252"/>
              <a:gd name="connsiteX3" fmla="*/ 508694 w 1300664"/>
              <a:gd name="connsiteY3" fmla="*/ 1598671 h 2478252"/>
              <a:gd name="connsiteX4" fmla="*/ 508693 w 1300664"/>
              <a:gd name="connsiteY4" fmla="*/ 0 h 2478252"/>
              <a:gd name="connsiteX0" fmla="*/ 508693 w 1300664"/>
              <a:gd name="connsiteY0" fmla="*/ 0 h 2478252"/>
              <a:gd name="connsiteX1" fmla="*/ 1114807 w 1300664"/>
              <a:gd name="connsiteY1" fmla="*/ 1711942 h 2478252"/>
              <a:gd name="connsiteX2" fmla="*/ 0 w 1300664"/>
              <a:gd name="connsiteY2" fmla="*/ 2478252 h 2478252"/>
              <a:gd name="connsiteX0" fmla="*/ 508693 w 1434341"/>
              <a:gd name="connsiteY0" fmla="*/ 0 h 2478252"/>
              <a:gd name="connsiteX1" fmla="*/ 1245785 w 1434341"/>
              <a:gd name="connsiteY1" fmla="*/ 1013928 h 2478252"/>
              <a:gd name="connsiteX2" fmla="*/ 1295413 w 1434341"/>
              <a:gd name="connsiteY2" fmla="*/ 1782460 h 2478252"/>
              <a:gd name="connsiteX3" fmla="*/ 508694 w 1434341"/>
              <a:gd name="connsiteY3" fmla="*/ 1598671 h 2478252"/>
              <a:gd name="connsiteX4" fmla="*/ 508693 w 1434341"/>
              <a:gd name="connsiteY4" fmla="*/ 0 h 2478252"/>
              <a:gd name="connsiteX0" fmla="*/ 508693 w 1434341"/>
              <a:gd name="connsiteY0" fmla="*/ 0 h 2478252"/>
              <a:gd name="connsiteX1" fmla="*/ 1434283 w 1434341"/>
              <a:gd name="connsiteY1" fmla="*/ 1082261 h 2478252"/>
              <a:gd name="connsiteX2" fmla="*/ 0 w 1434341"/>
              <a:gd name="connsiteY2" fmla="*/ 2478252 h 2478252"/>
              <a:gd name="connsiteX0" fmla="*/ 0 w 925738"/>
              <a:gd name="connsiteY0" fmla="*/ 0 h 2736332"/>
              <a:gd name="connsiteX1" fmla="*/ 737092 w 925738"/>
              <a:gd name="connsiteY1" fmla="*/ 1013928 h 2736332"/>
              <a:gd name="connsiteX2" fmla="*/ 786720 w 925738"/>
              <a:gd name="connsiteY2" fmla="*/ 1782460 h 2736332"/>
              <a:gd name="connsiteX3" fmla="*/ 1 w 925738"/>
              <a:gd name="connsiteY3" fmla="*/ 1598671 h 2736332"/>
              <a:gd name="connsiteX4" fmla="*/ 0 w 925738"/>
              <a:gd name="connsiteY4" fmla="*/ 0 h 2736332"/>
              <a:gd name="connsiteX0" fmla="*/ 0 w 925738"/>
              <a:gd name="connsiteY0" fmla="*/ 0 h 2736332"/>
              <a:gd name="connsiteX1" fmla="*/ 925590 w 925738"/>
              <a:gd name="connsiteY1" fmla="*/ 1082261 h 2736332"/>
              <a:gd name="connsiteX2" fmla="*/ 362400 w 925738"/>
              <a:gd name="connsiteY2" fmla="*/ 2736331 h 2736332"/>
              <a:gd name="connsiteX0" fmla="*/ 0 w 927122"/>
              <a:gd name="connsiteY0" fmla="*/ 0 h 1782460"/>
              <a:gd name="connsiteX1" fmla="*/ 737092 w 927122"/>
              <a:gd name="connsiteY1" fmla="*/ 1013928 h 1782460"/>
              <a:gd name="connsiteX2" fmla="*/ 786720 w 927122"/>
              <a:gd name="connsiteY2" fmla="*/ 1782460 h 1782460"/>
              <a:gd name="connsiteX3" fmla="*/ 1 w 927122"/>
              <a:gd name="connsiteY3" fmla="*/ 1598671 h 1782460"/>
              <a:gd name="connsiteX4" fmla="*/ 0 w 927122"/>
              <a:gd name="connsiteY4" fmla="*/ 0 h 1782460"/>
              <a:gd name="connsiteX0" fmla="*/ 0 w 927122"/>
              <a:gd name="connsiteY0" fmla="*/ 0 h 1782460"/>
              <a:gd name="connsiteX1" fmla="*/ 925590 w 927122"/>
              <a:gd name="connsiteY1" fmla="*/ 1082261 h 1782460"/>
              <a:gd name="connsiteX2" fmla="*/ 877756 w 927122"/>
              <a:gd name="connsiteY2" fmla="*/ 1747801 h 1782460"/>
              <a:gd name="connsiteX0" fmla="*/ 0 w 1042743"/>
              <a:gd name="connsiteY0" fmla="*/ 15283 h 1797743"/>
              <a:gd name="connsiteX1" fmla="*/ 737092 w 1042743"/>
              <a:gd name="connsiteY1" fmla="*/ 1029211 h 1797743"/>
              <a:gd name="connsiteX2" fmla="*/ 786720 w 1042743"/>
              <a:gd name="connsiteY2" fmla="*/ 1797743 h 1797743"/>
              <a:gd name="connsiteX3" fmla="*/ 1 w 1042743"/>
              <a:gd name="connsiteY3" fmla="*/ 1613954 h 1797743"/>
              <a:gd name="connsiteX4" fmla="*/ 0 w 1042743"/>
              <a:gd name="connsiteY4" fmla="*/ 15283 h 1797743"/>
              <a:gd name="connsiteX0" fmla="*/ 0 w 1042743"/>
              <a:gd name="connsiteY0" fmla="*/ 15283 h 1797743"/>
              <a:gd name="connsiteX1" fmla="*/ 1042250 w 1042743"/>
              <a:gd name="connsiteY1" fmla="*/ 191518 h 1797743"/>
              <a:gd name="connsiteX2" fmla="*/ 877756 w 1042743"/>
              <a:gd name="connsiteY2" fmla="*/ 1763084 h 1797743"/>
              <a:gd name="connsiteX0" fmla="*/ 0 w 1338415"/>
              <a:gd name="connsiteY0" fmla="*/ 15283 h 1797743"/>
              <a:gd name="connsiteX1" fmla="*/ 737092 w 1338415"/>
              <a:gd name="connsiteY1" fmla="*/ 1029211 h 1797743"/>
              <a:gd name="connsiteX2" fmla="*/ 786720 w 1338415"/>
              <a:gd name="connsiteY2" fmla="*/ 1797743 h 1797743"/>
              <a:gd name="connsiteX3" fmla="*/ 1 w 1338415"/>
              <a:gd name="connsiteY3" fmla="*/ 1613954 h 1797743"/>
              <a:gd name="connsiteX4" fmla="*/ 0 w 1338415"/>
              <a:gd name="connsiteY4" fmla="*/ 15283 h 1797743"/>
              <a:gd name="connsiteX0" fmla="*/ 0 w 1338415"/>
              <a:gd name="connsiteY0" fmla="*/ 15283 h 1797743"/>
              <a:gd name="connsiteX1" fmla="*/ 1042250 w 1338415"/>
              <a:gd name="connsiteY1" fmla="*/ 191518 h 1797743"/>
              <a:gd name="connsiteX2" fmla="*/ 1338130 w 1338415"/>
              <a:gd name="connsiteY2" fmla="*/ 1583422 h 1797743"/>
              <a:gd name="connsiteX0" fmla="*/ 0 w 1043837"/>
              <a:gd name="connsiteY0" fmla="*/ 15283 h 1797743"/>
              <a:gd name="connsiteX1" fmla="*/ 737092 w 1043837"/>
              <a:gd name="connsiteY1" fmla="*/ 1029211 h 1797743"/>
              <a:gd name="connsiteX2" fmla="*/ 786720 w 1043837"/>
              <a:gd name="connsiteY2" fmla="*/ 1797743 h 1797743"/>
              <a:gd name="connsiteX3" fmla="*/ 1 w 1043837"/>
              <a:gd name="connsiteY3" fmla="*/ 1613954 h 1797743"/>
              <a:gd name="connsiteX4" fmla="*/ 0 w 1043837"/>
              <a:gd name="connsiteY4" fmla="*/ 15283 h 1797743"/>
              <a:gd name="connsiteX0" fmla="*/ 0 w 1043837"/>
              <a:gd name="connsiteY0" fmla="*/ 15283 h 1797743"/>
              <a:gd name="connsiteX1" fmla="*/ 1042250 w 1043837"/>
              <a:gd name="connsiteY1" fmla="*/ 191518 h 1797743"/>
              <a:gd name="connsiteX2" fmla="*/ 996339 w 1043837"/>
              <a:gd name="connsiteY2" fmla="*/ 1401389 h 1797743"/>
              <a:gd name="connsiteX0" fmla="*/ 0 w 1072743"/>
              <a:gd name="connsiteY0" fmla="*/ 163397 h 1945857"/>
              <a:gd name="connsiteX1" fmla="*/ 737092 w 1072743"/>
              <a:gd name="connsiteY1" fmla="*/ 1177325 h 1945857"/>
              <a:gd name="connsiteX2" fmla="*/ 786720 w 1072743"/>
              <a:gd name="connsiteY2" fmla="*/ 1945857 h 1945857"/>
              <a:gd name="connsiteX3" fmla="*/ 1 w 1072743"/>
              <a:gd name="connsiteY3" fmla="*/ 1762068 h 1945857"/>
              <a:gd name="connsiteX4" fmla="*/ 0 w 1072743"/>
              <a:gd name="connsiteY4" fmla="*/ 163397 h 1945857"/>
              <a:gd name="connsiteX0" fmla="*/ 0 w 1072743"/>
              <a:gd name="connsiteY0" fmla="*/ 163397 h 1945857"/>
              <a:gd name="connsiteX1" fmla="*/ 1071719 w 1072743"/>
              <a:gd name="connsiteY1" fmla="*/ 106050 h 1945857"/>
              <a:gd name="connsiteX2" fmla="*/ 996339 w 1072743"/>
              <a:gd name="connsiteY2" fmla="*/ 1549503 h 1945857"/>
              <a:gd name="connsiteX0" fmla="*/ 0 w 1071947"/>
              <a:gd name="connsiteY0" fmla="*/ 163397 h 1945857"/>
              <a:gd name="connsiteX1" fmla="*/ 737092 w 1071947"/>
              <a:gd name="connsiteY1" fmla="*/ 1177325 h 1945857"/>
              <a:gd name="connsiteX2" fmla="*/ 786720 w 1071947"/>
              <a:gd name="connsiteY2" fmla="*/ 1945857 h 1945857"/>
              <a:gd name="connsiteX3" fmla="*/ 1 w 1071947"/>
              <a:gd name="connsiteY3" fmla="*/ 1762068 h 1945857"/>
              <a:gd name="connsiteX4" fmla="*/ 0 w 1071947"/>
              <a:gd name="connsiteY4" fmla="*/ 163397 h 1945857"/>
              <a:gd name="connsiteX0" fmla="*/ 0 w 1071947"/>
              <a:gd name="connsiteY0" fmla="*/ 163397 h 1945857"/>
              <a:gd name="connsiteX1" fmla="*/ 1071719 w 1071947"/>
              <a:gd name="connsiteY1" fmla="*/ 106050 h 1945857"/>
              <a:gd name="connsiteX2" fmla="*/ 708430 w 1071947"/>
              <a:gd name="connsiteY2" fmla="*/ 886189 h 1945857"/>
              <a:gd name="connsiteX0" fmla="*/ 0 w 1005464"/>
              <a:gd name="connsiteY0" fmla="*/ 579333 h 2361793"/>
              <a:gd name="connsiteX1" fmla="*/ 737092 w 1005464"/>
              <a:gd name="connsiteY1" fmla="*/ 1593261 h 2361793"/>
              <a:gd name="connsiteX2" fmla="*/ 786720 w 1005464"/>
              <a:gd name="connsiteY2" fmla="*/ 2361793 h 2361793"/>
              <a:gd name="connsiteX3" fmla="*/ 1 w 1005464"/>
              <a:gd name="connsiteY3" fmla="*/ 2178004 h 2361793"/>
              <a:gd name="connsiteX4" fmla="*/ 0 w 1005464"/>
              <a:gd name="connsiteY4" fmla="*/ 579333 h 2361793"/>
              <a:gd name="connsiteX0" fmla="*/ 0 w 1005464"/>
              <a:gd name="connsiteY0" fmla="*/ 579333 h 2361793"/>
              <a:gd name="connsiteX1" fmla="*/ 1005186 w 1005464"/>
              <a:gd name="connsiteY1" fmla="*/ 55510 h 2361793"/>
              <a:gd name="connsiteX2" fmla="*/ 708430 w 1005464"/>
              <a:gd name="connsiteY2" fmla="*/ 1302125 h 2361793"/>
              <a:gd name="connsiteX0" fmla="*/ 0 w 1005473"/>
              <a:gd name="connsiteY0" fmla="*/ 579333 h 2361793"/>
              <a:gd name="connsiteX1" fmla="*/ 737092 w 1005473"/>
              <a:gd name="connsiteY1" fmla="*/ 1593261 h 2361793"/>
              <a:gd name="connsiteX2" fmla="*/ 786720 w 1005473"/>
              <a:gd name="connsiteY2" fmla="*/ 2361793 h 2361793"/>
              <a:gd name="connsiteX3" fmla="*/ 1 w 1005473"/>
              <a:gd name="connsiteY3" fmla="*/ 2178004 h 2361793"/>
              <a:gd name="connsiteX4" fmla="*/ 0 w 1005473"/>
              <a:gd name="connsiteY4" fmla="*/ 579333 h 2361793"/>
              <a:gd name="connsiteX0" fmla="*/ 0 w 1005473"/>
              <a:gd name="connsiteY0" fmla="*/ 579333 h 2361793"/>
              <a:gd name="connsiteX1" fmla="*/ 1005186 w 1005473"/>
              <a:gd name="connsiteY1" fmla="*/ 55510 h 2361793"/>
              <a:gd name="connsiteX2" fmla="*/ 718741 w 1005473"/>
              <a:gd name="connsiteY2" fmla="*/ 1401096 h 2361793"/>
              <a:gd name="connsiteX0" fmla="*/ 0 w 1100234"/>
              <a:gd name="connsiteY0" fmla="*/ 761722 h 2544182"/>
              <a:gd name="connsiteX1" fmla="*/ 737092 w 1100234"/>
              <a:gd name="connsiteY1" fmla="*/ 1775650 h 2544182"/>
              <a:gd name="connsiteX2" fmla="*/ 786720 w 1100234"/>
              <a:gd name="connsiteY2" fmla="*/ 2544182 h 2544182"/>
              <a:gd name="connsiteX3" fmla="*/ 1 w 1100234"/>
              <a:gd name="connsiteY3" fmla="*/ 2360393 h 2544182"/>
              <a:gd name="connsiteX4" fmla="*/ 0 w 1100234"/>
              <a:gd name="connsiteY4" fmla="*/ 761722 h 2544182"/>
              <a:gd name="connsiteX0" fmla="*/ 0 w 1100234"/>
              <a:gd name="connsiteY0" fmla="*/ 761722 h 2544182"/>
              <a:gd name="connsiteX1" fmla="*/ 1100017 w 1100234"/>
              <a:gd name="connsiteY1" fmla="*/ 46400 h 2544182"/>
              <a:gd name="connsiteX2" fmla="*/ 718741 w 1100234"/>
              <a:gd name="connsiteY2" fmla="*/ 1583485 h 2544182"/>
              <a:gd name="connsiteX0" fmla="*/ 0 w 1298255"/>
              <a:gd name="connsiteY0" fmla="*/ 761722 h 2544182"/>
              <a:gd name="connsiteX1" fmla="*/ 737092 w 1298255"/>
              <a:gd name="connsiteY1" fmla="*/ 1775650 h 2544182"/>
              <a:gd name="connsiteX2" fmla="*/ 786720 w 1298255"/>
              <a:gd name="connsiteY2" fmla="*/ 2544182 h 2544182"/>
              <a:gd name="connsiteX3" fmla="*/ 1 w 1298255"/>
              <a:gd name="connsiteY3" fmla="*/ 2360393 h 2544182"/>
              <a:gd name="connsiteX4" fmla="*/ 0 w 1298255"/>
              <a:gd name="connsiteY4" fmla="*/ 761722 h 2544182"/>
              <a:gd name="connsiteX0" fmla="*/ 0 w 1298255"/>
              <a:gd name="connsiteY0" fmla="*/ 761722 h 2544182"/>
              <a:gd name="connsiteX1" fmla="*/ 1100017 w 1298255"/>
              <a:gd name="connsiteY1" fmla="*/ 46400 h 2544182"/>
              <a:gd name="connsiteX2" fmla="*/ 1297833 w 1298255"/>
              <a:gd name="connsiteY2" fmla="*/ 1265939 h 2544182"/>
              <a:gd name="connsiteX0" fmla="*/ 0 w 1297988"/>
              <a:gd name="connsiteY0" fmla="*/ 1144172 h 2926632"/>
              <a:gd name="connsiteX1" fmla="*/ 737092 w 1297988"/>
              <a:gd name="connsiteY1" fmla="*/ 2158100 h 2926632"/>
              <a:gd name="connsiteX2" fmla="*/ 786720 w 1297988"/>
              <a:gd name="connsiteY2" fmla="*/ 2926632 h 2926632"/>
              <a:gd name="connsiteX3" fmla="*/ 1 w 1297988"/>
              <a:gd name="connsiteY3" fmla="*/ 2742843 h 2926632"/>
              <a:gd name="connsiteX4" fmla="*/ 0 w 1297988"/>
              <a:gd name="connsiteY4" fmla="*/ 1144172 h 2926632"/>
              <a:gd name="connsiteX0" fmla="*/ 0 w 1297988"/>
              <a:gd name="connsiteY0" fmla="*/ 1144172 h 2926632"/>
              <a:gd name="connsiteX1" fmla="*/ 746487 w 1297988"/>
              <a:gd name="connsiteY1" fmla="*/ 34678 h 2926632"/>
              <a:gd name="connsiteX2" fmla="*/ 1297833 w 1297988"/>
              <a:gd name="connsiteY2" fmla="*/ 1648389 h 2926632"/>
              <a:gd name="connsiteX0" fmla="*/ 0 w 1589633"/>
              <a:gd name="connsiteY0" fmla="*/ 1144172 h 2926632"/>
              <a:gd name="connsiteX1" fmla="*/ 737092 w 1589633"/>
              <a:gd name="connsiteY1" fmla="*/ 2158100 h 2926632"/>
              <a:gd name="connsiteX2" fmla="*/ 786720 w 1589633"/>
              <a:gd name="connsiteY2" fmla="*/ 2926632 h 2926632"/>
              <a:gd name="connsiteX3" fmla="*/ 1 w 1589633"/>
              <a:gd name="connsiteY3" fmla="*/ 2742843 h 2926632"/>
              <a:gd name="connsiteX4" fmla="*/ 0 w 1589633"/>
              <a:gd name="connsiteY4" fmla="*/ 1144172 h 2926632"/>
              <a:gd name="connsiteX0" fmla="*/ 0 w 1589633"/>
              <a:gd name="connsiteY0" fmla="*/ 1144172 h 2926632"/>
              <a:gd name="connsiteX1" fmla="*/ 746487 w 1589633"/>
              <a:gd name="connsiteY1" fmla="*/ 34678 h 2926632"/>
              <a:gd name="connsiteX2" fmla="*/ 1589532 w 1589633"/>
              <a:gd name="connsiteY2" fmla="*/ 653379 h 2926632"/>
              <a:gd name="connsiteX0" fmla="*/ 0 w 1589637"/>
              <a:gd name="connsiteY0" fmla="*/ 1064451 h 2846911"/>
              <a:gd name="connsiteX1" fmla="*/ 737092 w 1589637"/>
              <a:gd name="connsiteY1" fmla="*/ 2078379 h 2846911"/>
              <a:gd name="connsiteX2" fmla="*/ 786720 w 1589637"/>
              <a:gd name="connsiteY2" fmla="*/ 2846911 h 2846911"/>
              <a:gd name="connsiteX3" fmla="*/ 1 w 1589637"/>
              <a:gd name="connsiteY3" fmla="*/ 2663122 h 2846911"/>
              <a:gd name="connsiteX4" fmla="*/ 0 w 1589637"/>
              <a:gd name="connsiteY4" fmla="*/ 1064451 h 2846911"/>
              <a:gd name="connsiteX0" fmla="*/ 0 w 1589637"/>
              <a:gd name="connsiteY0" fmla="*/ 1064451 h 2846911"/>
              <a:gd name="connsiteX1" fmla="*/ 764557 w 1589637"/>
              <a:gd name="connsiteY1" fmla="*/ 36594 h 2846911"/>
              <a:gd name="connsiteX2" fmla="*/ 1589532 w 1589637"/>
              <a:gd name="connsiteY2" fmla="*/ 573658 h 2846911"/>
              <a:gd name="connsiteX0" fmla="*/ 0 w 1589636"/>
              <a:gd name="connsiteY0" fmla="*/ 1027857 h 2810317"/>
              <a:gd name="connsiteX1" fmla="*/ 737092 w 1589636"/>
              <a:gd name="connsiteY1" fmla="*/ 2041785 h 2810317"/>
              <a:gd name="connsiteX2" fmla="*/ 786720 w 1589636"/>
              <a:gd name="connsiteY2" fmla="*/ 2810317 h 2810317"/>
              <a:gd name="connsiteX3" fmla="*/ 1 w 1589636"/>
              <a:gd name="connsiteY3" fmla="*/ 2626528 h 2810317"/>
              <a:gd name="connsiteX4" fmla="*/ 0 w 1589636"/>
              <a:gd name="connsiteY4" fmla="*/ 1027857 h 2810317"/>
              <a:gd name="connsiteX0" fmla="*/ 0 w 1589636"/>
              <a:gd name="connsiteY0" fmla="*/ 1027857 h 2810317"/>
              <a:gd name="connsiteX1" fmla="*/ 219383 w 1589636"/>
              <a:gd name="connsiteY1" fmla="*/ 720589 h 2810317"/>
              <a:gd name="connsiteX2" fmla="*/ 764557 w 1589636"/>
              <a:gd name="connsiteY2" fmla="*/ 0 h 2810317"/>
              <a:gd name="connsiteX3" fmla="*/ 1589532 w 1589636"/>
              <a:gd name="connsiteY3" fmla="*/ 537064 h 2810317"/>
              <a:gd name="connsiteX0" fmla="*/ 0 w 1534465"/>
              <a:gd name="connsiteY0" fmla="*/ 1571757 h 3354217"/>
              <a:gd name="connsiteX1" fmla="*/ 737092 w 1534465"/>
              <a:gd name="connsiteY1" fmla="*/ 2585685 h 3354217"/>
              <a:gd name="connsiteX2" fmla="*/ 786720 w 1534465"/>
              <a:gd name="connsiteY2" fmla="*/ 3354217 h 3354217"/>
              <a:gd name="connsiteX3" fmla="*/ 1 w 1534465"/>
              <a:gd name="connsiteY3" fmla="*/ 3170428 h 3354217"/>
              <a:gd name="connsiteX4" fmla="*/ 0 w 1534465"/>
              <a:gd name="connsiteY4" fmla="*/ 1571757 h 3354217"/>
              <a:gd name="connsiteX0" fmla="*/ 0 w 1534465"/>
              <a:gd name="connsiteY0" fmla="*/ 1571757 h 3354217"/>
              <a:gd name="connsiteX1" fmla="*/ 219383 w 1534465"/>
              <a:gd name="connsiteY1" fmla="*/ 1264489 h 3354217"/>
              <a:gd name="connsiteX2" fmla="*/ 764557 w 1534465"/>
              <a:gd name="connsiteY2" fmla="*/ 543900 h 3354217"/>
              <a:gd name="connsiteX3" fmla="*/ 1534354 w 1534465"/>
              <a:gd name="connsiteY3" fmla="*/ 458 h 3354217"/>
              <a:gd name="connsiteX0" fmla="*/ 0 w 1534463"/>
              <a:gd name="connsiteY0" fmla="*/ 1571714 h 3354174"/>
              <a:gd name="connsiteX1" fmla="*/ 737092 w 1534463"/>
              <a:gd name="connsiteY1" fmla="*/ 2585642 h 3354174"/>
              <a:gd name="connsiteX2" fmla="*/ 786720 w 1534463"/>
              <a:gd name="connsiteY2" fmla="*/ 3354174 h 3354174"/>
              <a:gd name="connsiteX3" fmla="*/ 1 w 1534463"/>
              <a:gd name="connsiteY3" fmla="*/ 3170385 h 3354174"/>
              <a:gd name="connsiteX4" fmla="*/ 0 w 1534463"/>
              <a:gd name="connsiteY4" fmla="*/ 1571714 h 3354174"/>
              <a:gd name="connsiteX0" fmla="*/ 0 w 1534463"/>
              <a:gd name="connsiteY0" fmla="*/ 1571714 h 3354174"/>
              <a:gd name="connsiteX1" fmla="*/ 219383 w 1534463"/>
              <a:gd name="connsiteY1" fmla="*/ 1264446 h 3354174"/>
              <a:gd name="connsiteX2" fmla="*/ 752731 w 1534463"/>
              <a:gd name="connsiteY2" fmla="*/ 623143 h 3354174"/>
              <a:gd name="connsiteX3" fmla="*/ 1534354 w 1534463"/>
              <a:gd name="connsiteY3" fmla="*/ 415 h 3354174"/>
              <a:gd name="connsiteX0" fmla="*/ 0 w 1534463"/>
              <a:gd name="connsiteY0" fmla="*/ 1571712 h 3354172"/>
              <a:gd name="connsiteX1" fmla="*/ 737092 w 1534463"/>
              <a:gd name="connsiteY1" fmla="*/ 2585640 h 3354172"/>
              <a:gd name="connsiteX2" fmla="*/ 786720 w 1534463"/>
              <a:gd name="connsiteY2" fmla="*/ 3354172 h 3354172"/>
              <a:gd name="connsiteX3" fmla="*/ 1 w 1534463"/>
              <a:gd name="connsiteY3" fmla="*/ 3170383 h 3354172"/>
              <a:gd name="connsiteX4" fmla="*/ 0 w 1534463"/>
              <a:gd name="connsiteY4" fmla="*/ 1571712 h 3354172"/>
              <a:gd name="connsiteX0" fmla="*/ 0 w 1534463"/>
              <a:gd name="connsiteY0" fmla="*/ 1571712 h 3354172"/>
              <a:gd name="connsiteX1" fmla="*/ 219383 w 1534463"/>
              <a:gd name="connsiteY1" fmla="*/ 1264444 h 3354172"/>
              <a:gd name="connsiteX2" fmla="*/ 752731 w 1534463"/>
              <a:gd name="connsiteY2" fmla="*/ 623141 h 3354172"/>
              <a:gd name="connsiteX3" fmla="*/ 1534354 w 1534463"/>
              <a:gd name="connsiteY3" fmla="*/ 413 h 3354172"/>
              <a:gd name="connsiteX0" fmla="*/ 0 w 1534498"/>
              <a:gd name="connsiteY0" fmla="*/ 1571993 h 3354453"/>
              <a:gd name="connsiteX1" fmla="*/ 737092 w 1534498"/>
              <a:gd name="connsiteY1" fmla="*/ 2585921 h 3354453"/>
              <a:gd name="connsiteX2" fmla="*/ 786720 w 1534498"/>
              <a:gd name="connsiteY2" fmla="*/ 3354453 h 3354453"/>
              <a:gd name="connsiteX3" fmla="*/ 1 w 1534498"/>
              <a:gd name="connsiteY3" fmla="*/ 3170664 h 3354453"/>
              <a:gd name="connsiteX4" fmla="*/ 0 w 1534498"/>
              <a:gd name="connsiteY4" fmla="*/ 1571993 h 3354453"/>
              <a:gd name="connsiteX0" fmla="*/ 0 w 1534498"/>
              <a:gd name="connsiteY0" fmla="*/ 1571993 h 3354453"/>
              <a:gd name="connsiteX1" fmla="*/ 219383 w 1534498"/>
              <a:gd name="connsiteY1" fmla="*/ 1264725 h 3354453"/>
              <a:gd name="connsiteX2" fmla="*/ 752731 w 1534498"/>
              <a:gd name="connsiteY2" fmla="*/ 623422 h 3354453"/>
              <a:gd name="connsiteX3" fmla="*/ 1534354 w 1534498"/>
              <a:gd name="connsiteY3" fmla="*/ 694 h 3354453"/>
              <a:gd name="connsiteX0" fmla="*/ 0 w 1375913"/>
              <a:gd name="connsiteY0" fmla="*/ 960730 h 2743190"/>
              <a:gd name="connsiteX1" fmla="*/ 737092 w 1375913"/>
              <a:gd name="connsiteY1" fmla="*/ 1974658 h 2743190"/>
              <a:gd name="connsiteX2" fmla="*/ 786720 w 1375913"/>
              <a:gd name="connsiteY2" fmla="*/ 2743190 h 2743190"/>
              <a:gd name="connsiteX3" fmla="*/ 1 w 1375913"/>
              <a:gd name="connsiteY3" fmla="*/ 2559401 h 2743190"/>
              <a:gd name="connsiteX4" fmla="*/ 0 w 1375913"/>
              <a:gd name="connsiteY4" fmla="*/ 960730 h 2743190"/>
              <a:gd name="connsiteX0" fmla="*/ 0 w 1375913"/>
              <a:gd name="connsiteY0" fmla="*/ 960730 h 2743190"/>
              <a:gd name="connsiteX1" fmla="*/ 219383 w 1375913"/>
              <a:gd name="connsiteY1" fmla="*/ 653462 h 2743190"/>
              <a:gd name="connsiteX2" fmla="*/ 752731 w 1375913"/>
              <a:gd name="connsiteY2" fmla="*/ 12159 h 2743190"/>
              <a:gd name="connsiteX3" fmla="*/ 1375716 w 1375913"/>
              <a:gd name="connsiteY3" fmla="*/ 1557571 h 2743190"/>
              <a:gd name="connsiteX0" fmla="*/ 0 w 1375913"/>
              <a:gd name="connsiteY0" fmla="*/ 960728 h 2743188"/>
              <a:gd name="connsiteX1" fmla="*/ 737092 w 1375913"/>
              <a:gd name="connsiteY1" fmla="*/ 1974656 h 2743188"/>
              <a:gd name="connsiteX2" fmla="*/ 786720 w 1375913"/>
              <a:gd name="connsiteY2" fmla="*/ 2743188 h 2743188"/>
              <a:gd name="connsiteX3" fmla="*/ 1 w 1375913"/>
              <a:gd name="connsiteY3" fmla="*/ 2559399 h 2743188"/>
              <a:gd name="connsiteX4" fmla="*/ 0 w 1375913"/>
              <a:gd name="connsiteY4" fmla="*/ 960728 h 2743188"/>
              <a:gd name="connsiteX0" fmla="*/ 0 w 1375913"/>
              <a:gd name="connsiteY0" fmla="*/ 960728 h 2743188"/>
              <a:gd name="connsiteX1" fmla="*/ 752731 w 1375913"/>
              <a:gd name="connsiteY1" fmla="*/ 12157 h 2743188"/>
              <a:gd name="connsiteX2" fmla="*/ 1375716 w 1375913"/>
              <a:gd name="connsiteY2" fmla="*/ 1557569 h 2743188"/>
              <a:gd name="connsiteX0" fmla="*/ 0 w 1375913"/>
              <a:gd name="connsiteY0" fmla="*/ 960728 h 2743188"/>
              <a:gd name="connsiteX1" fmla="*/ 737092 w 1375913"/>
              <a:gd name="connsiteY1" fmla="*/ 1974656 h 2743188"/>
              <a:gd name="connsiteX2" fmla="*/ 786720 w 1375913"/>
              <a:gd name="connsiteY2" fmla="*/ 2743188 h 2743188"/>
              <a:gd name="connsiteX3" fmla="*/ 1 w 1375913"/>
              <a:gd name="connsiteY3" fmla="*/ 2559399 h 2743188"/>
              <a:gd name="connsiteX4" fmla="*/ 0 w 1375913"/>
              <a:gd name="connsiteY4" fmla="*/ 960728 h 2743188"/>
              <a:gd name="connsiteX0" fmla="*/ 0 w 1375913"/>
              <a:gd name="connsiteY0" fmla="*/ 960728 h 2743188"/>
              <a:gd name="connsiteX1" fmla="*/ 752731 w 1375913"/>
              <a:gd name="connsiteY1" fmla="*/ 12157 h 2743188"/>
              <a:gd name="connsiteX2" fmla="*/ 1375716 w 1375913"/>
              <a:gd name="connsiteY2" fmla="*/ 1557569 h 2743188"/>
              <a:gd name="connsiteX0" fmla="*/ 0 w 1375909"/>
              <a:gd name="connsiteY0" fmla="*/ 948571 h 2731031"/>
              <a:gd name="connsiteX1" fmla="*/ 737092 w 1375909"/>
              <a:gd name="connsiteY1" fmla="*/ 1962499 h 2731031"/>
              <a:gd name="connsiteX2" fmla="*/ 786720 w 1375909"/>
              <a:gd name="connsiteY2" fmla="*/ 2731031 h 2731031"/>
              <a:gd name="connsiteX3" fmla="*/ 1 w 1375909"/>
              <a:gd name="connsiteY3" fmla="*/ 2547242 h 2731031"/>
              <a:gd name="connsiteX4" fmla="*/ 0 w 1375909"/>
              <a:gd name="connsiteY4" fmla="*/ 948571 h 2731031"/>
              <a:gd name="connsiteX0" fmla="*/ 0 w 1375909"/>
              <a:gd name="connsiteY0" fmla="*/ 948571 h 2731031"/>
              <a:gd name="connsiteX1" fmla="*/ 752731 w 1375909"/>
              <a:gd name="connsiteY1" fmla="*/ 0 h 2731031"/>
              <a:gd name="connsiteX2" fmla="*/ 1375716 w 1375909"/>
              <a:gd name="connsiteY2" fmla="*/ 1545412 h 2731031"/>
              <a:gd name="connsiteX0" fmla="*/ 0 w 2048021"/>
              <a:gd name="connsiteY0" fmla="*/ 1202328 h 2984788"/>
              <a:gd name="connsiteX1" fmla="*/ 737092 w 2048021"/>
              <a:gd name="connsiteY1" fmla="*/ 2216256 h 2984788"/>
              <a:gd name="connsiteX2" fmla="*/ 786720 w 2048021"/>
              <a:gd name="connsiteY2" fmla="*/ 2984788 h 2984788"/>
              <a:gd name="connsiteX3" fmla="*/ 1 w 2048021"/>
              <a:gd name="connsiteY3" fmla="*/ 2800999 h 2984788"/>
              <a:gd name="connsiteX4" fmla="*/ 0 w 2048021"/>
              <a:gd name="connsiteY4" fmla="*/ 1202328 h 2984788"/>
              <a:gd name="connsiteX0" fmla="*/ 0 w 2048021"/>
              <a:gd name="connsiteY0" fmla="*/ 1202328 h 2984788"/>
              <a:gd name="connsiteX1" fmla="*/ 752731 w 2048021"/>
              <a:gd name="connsiteY1" fmla="*/ 253757 h 2984788"/>
              <a:gd name="connsiteX2" fmla="*/ 2047944 w 2048021"/>
              <a:gd name="connsiteY2" fmla="*/ 654 h 2984788"/>
              <a:gd name="connsiteX0" fmla="*/ 0 w 2048037"/>
              <a:gd name="connsiteY0" fmla="*/ 1202076 h 2984536"/>
              <a:gd name="connsiteX1" fmla="*/ 737092 w 2048037"/>
              <a:gd name="connsiteY1" fmla="*/ 2216004 h 2984536"/>
              <a:gd name="connsiteX2" fmla="*/ 786720 w 2048037"/>
              <a:gd name="connsiteY2" fmla="*/ 2984536 h 2984536"/>
              <a:gd name="connsiteX3" fmla="*/ 1 w 2048037"/>
              <a:gd name="connsiteY3" fmla="*/ 2800747 h 2984536"/>
              <a:gd name="connsiteX4" fmla="*/ 0 w 2048037"/>
              <a:gd name="connsiteY4" fmla="*/ 1202076 h 2984536"/>
              <a:gd name="connsiteX0" fmla="*/ 0 w 2048037"/>
              <a:gd name="connsiteY0" fmla="*/ 1202076 h 2984536"/>
              <a:gd name="connsiteX1" fmla="*/ 944094 w 2048037"/>
              <a:gd name="connsiteY1" fmla="*/ 583175 h 2984536"/>
              <a:gd name="connsiteX2" fmla="*/ 2047944 w 2048037"/>
              <a:gd name="connsiteY2" fmla="*/ 402 h 2984536"/>
              <a:gd name="connsiteX0" fmla="*/ 0 w 2048053"/>
              <a:gd name="connsiteY0" fmla="*/ 1202483 h 2984943"/>
              <a:gd name="connsiteX1" fmla="*/ 737092 w 2048053"/>
              <a:gd name="connsiteY1" fmla="*/ 2216411 h 2984943"/>
              <a:gd name="connsiteX2" fmla="*/ 786720 w 2048053"/>
              <a:gd name="connsiteY2" fmla="*/ 2984943 h 2984943"/>
              <a:gd name="connsiteX3" fmla="*/ 1 w 2048053"/>
              <a:gd name="connsiteY3" fmla="*/ 2801154 h 2984943"/>
              <a:gd name="connsiteX4" fmla="*/ 0 w 2048053"/>
              <a:gd name="connsiteY4" fmla="*/ 1202483 h 2984943"/>
              <a:gd name="connsiteX0" fmla="*/ 0 w 2048053"/>
              <a:gd name="connsiteY0" fmla="*/ 1202483 h 2984943"/>
              <a:gd name="connsiteX1" fmla="*/ 944094 w 2048053"/>
              <a:gd name="connsiteY1" fmla="*/ 583582 h 2984943"/>
              <a:gd name="connsiteX2" fmla="*/ 2047944 w 2048053"/>
              <a:gd name="connsiteY2" fmla="*/ 809 h 2984943"/>
              <a:gd name="connsiteX0" fmla="*/ 0 w 2048060"/>
              <a:gd name="connsiteY0" fmla="*/ 1202314 h 2984774"/>
              <a:gd name="connsiteX1" fmla="*/ 737092 w 2048060"/>
              <a:gd name="connsiteY1" fmla="*/ 2216242 h 2984774"/>
              <a:gd name="connsiteX2" fmla="*/ 786720 w 2048060"/>
              <a:gd name="connsiteY2" fmla="*/ 2984774 h 2984774"/>
              <a:gd name="connsiteX3" fmla="*/ 1 w 2048060"/>
              <a:gd name="connsiteY3" fmla="*/ 2800985 h 2984774"/>
              <a:gd name="connsiteX4" fmla="*/ 0 w 2048060"/>
              <a:gd name="connsiteY4" fmla="*/ 1202314 h 2984774"/>
              <a:gd name="connsiteX0" fmla="*/ 0 w 2048060"/>
              <a:gd name="connsiteY0" fmla="*/ 1202314 h 2984774"/>
              <a:gd name="connsiteX1" fmla="*/ 997556 w 2048060"/>
              <a:gd name="connsiteY1" fmla="*/ 695327 h 2984774"/>
              <a:gd name="connsiteX2" fmla="*/ 2047944 w 2048060"/>
              <a:gd name="connsiteY2" fmla="*/ 640 h 2984774"/>
              <a:gd name="connsiteX0" fmla="*/ 0 w 1998898"/>
              <a:gd name="connsiteY0" fmla="*/ 1361338 h 3143798"/>
              <a:gd name="connsiteX1" fmla="*/ 737092 w 1998898"/>
              <a:gd name="connsiteY1" fmla="*/ 2375266 h 3143798"/>
              <a:gd name="connsiteX2" fmla="*/ 786720 w 1998898"/>
              <a:gd name="connsiteY2" fmla="*/ 3143798 h 3143798"/>
              <a:gd name="connsiteX3" fmla="*/ 1 w 1998898"/>
              <a:gd name="connsiteY3" fmla="*/ 2960009 h 3143798"/>
              <a:gd name="connsiteX4" fmla="*/ 0 w 1998898"/>
              <a:gd name="connsiteY4" fmla="*/ 1361338 h 3143798"/>
              <a:gd name="connsiteX0" fmla="*/ 0 w 1998898"/>
              <a:gd name="connsiteY0" fmla="*/ 1361338 h 3143798"/>
              <a:gd name="connsiteX1" fmla="*/ 997556 w 1998898"/>
              <a:gd name="connsiteY1" fmla="*/ 854351 h 3143798"/>
              <a:gd name="connsiteX2" fmla="*/ 1998773 w 1998898"/>
              <a:gd name="connsiteY2" fmla="*/ 492 h 3143798"/>
              <a:gd name="connsiteX0" fmla="*/ 0 w 2244637"/>
              <a:gd name="connsiteY0" fmla="*/ 634203 h 2416663"/>
              <a:gd name="connsiteX1" fmla="*/ 737092 w 2244637"/>
              <a:gd name="connsiteY1" fmla="*/ 1648131 h 2416663"/>
              <a:gd name="connsiteX2" fmla="*/ 786720 w 2244637"/>
              <a:gd name="connsiteY2" fmla="*/ 2416663 h 2416663"/>
              <a:gd name="connsiteX3" fmla="*/ 1 w 2244637"/>
              <a:gd name="connsiteY3" fmla="*/ 2232874 h 2416663"/>
              <a:gd name="connsiteX4" fmla="*/ 0 w 2244637"/>
              <a:gd name="connsiteY4" fmla="*/ 634203 h 2416663"/>
              <a:gd name="connsiteX0" fmla="*/ 0 w 2244637"/>
              <a:gd name="connsiteY0" fmla="*/ 634203 h 2416663"/>
              <a:gd name="connsiteX1" fmla="*/ 997556 w 2244637"/>
              <a:gd name="connsiteY1" fmla="*/ 127216 h 2416663"/>
              <a:gd name="connsiteX2" fmla="*/ 2244545 w 2244637"/>
              <a:gd name="connsiteY2" fmla="*/ 39694 h 2416663"/>
              <a:gd name="connsiteX0" fmla="*/ 0 w 1945723"/>
              <a:gd name="connsiteY0" fmla="*/ 538549 h 2321009"/>
              <a:gd name="connsiteX1" fmla="*/ 737092 w 1945723"/>
              <a:gd name="connsiteY1" fmla="*/ 1552477 h 2321009"/>
              <a:gd name="connsiteX2" fmla="*/ 786720 w 1945723"/>
              <a:gd name="connsiteY2" fmla="*/ 2321009 h 2321009"/>
              <a:gd name="connsiteX3" fmla="*/ 1 w 1945723"/>
              <a:gd name="connsiteY3" fmla="*/ 2137220 h 2321009"/>
              <a:gd name="connsiteX4" fmla="*/ 0 w 1945723"/>
              <a:gd name="connsiteY4" fmla="*/ 538549 h 2321009"/>
              <a:gd name="connsiteX0" fmla="*/ 0 w 1945723"/>
              <a:gd name="connsiteY0" fmla="*/ 538549 h 2321009"/>
              <a:gd name="connsiteX1" fmla="*/ 997556 w 1945723"/>
              <a:gd name="connsiteY1" fmla="*/ 31562 h 2321009"/>
              <a:gd name="connsiteX2" fmla="*/ 1945587 w 1945723"/>
              <a:gd name="connsiteY2" fmla="*/ 677774 h 2321009"/>
              <a:gd name="connsiteX0" fmla="*/ 0 w 1945723"/>
              <a:gd name="connsiteY0" fmla="*/ 538549 h 2321009"/>
              <a:gd name="connsiteX1" fmla="*/ 737092 w 1945723"/>
              <a:gd name="connsiteY1" fmla="*/ 1552477 h 2321009"/>
              <a:gd name="connsiteX2" fmla="*/ 786720 w 1945723"/>
              <a:gd name="connsiteY2" fmla="*/ 2321009 h 2321009"/>
              <a:gd name="connsiteX3" fmla="*/ 1 w 1945723"/>
              <a:gd name="connsiteY3" fmla="*/ 2137220 h 2321009"/>
              <a:gd name="connsiteX4" fmla="*/ 0 w 1945723"/>
              <a:gd name="connsiteY4" fmla="*/ 538549 h 2321009"/>
              <a:gd name="connsiteX0" fmla="*/ 0 w 1945723"/>
              <a:gd name="connsiteY0" fmla="*/ 538549 h 2321009"/>
              <a:gd name="connsiteX1" fmla="*/ 997556 w 1945723"/>
              <a:gd name="connsiteY1" fmla="*/ 31562 h 2321009"/>
              <a:gd name="connsiteX2" fmla="*/ 1945587 w 1945723"/>
              <a:gd name="connsiteY2" fmla="*/ 677774 h 2321009"/>
              <a:gd name="connsiteX0" fmla="*/ 0 w 1809418"/>
              <a:gd name="connsiteY0" fmla="*/ 1344403 h 3126863"/>
              <a:gd name="connsiteX1" fmla="*/ 737092 w 1809418"/>
              <a:gd name="connsiteY1" fmla="*/ 2358331 h 3126863"/>
              <a:gd name="connsiteX2" fmla="*/ 786720 w 1809418"/>
              <a:gd name="connsiteY2" fmla="*/ 3126863 h 3126863"/>
              <a:gd name="connsiteX3" fmla="*/ 1 w 1809418"/>
              <a:gd name="connsiteY3" fmla="*/ 2943074 h 3126863"/>
              <a:gd name="connsiteX4" fmla="*/ 0 w 1809418"/>
              <a:gd name="connsiteY4" fmla="*/ 1344403 h 3126863"/>
              <a:gd name="connsiteX0" fmla="*/ 0 w 1809418"/>
              <a:gd name="connsiteY0" fmla="*/ 1344403 h 3126863"/>
              <a:gd name="connsiteX1" fmla="*/ 997556 w 1809418"/>
              <a:gd name="connsiteY1" fmla="*/ 837416 h 3126863"/>
              <a:gd name="connsiteX2" fmla="*/ 1809245 w 1809418"/>
              <a:gd name="connsiteY2" fmla="*/ 504 h 3126863"/>
              <a:gd name="connsiteX0" fmla="*/ 0 w 1307323"/>
              <a:gd name="connsiteY0" fmla="*/ 1901130 h 3683590"/>
              <a:gd name="connsiteX1" fmla="*/ 737092 w 1307323"/>
              <a:gd name="connsiteY1" fmla="*/ 2915058 h 3683590"/>
              <a:gd name="connsiteX2" fmla="*/ 786720 w 1307323"/>
              <a:gd name="connsiteY2" fmla="*/ 3683590 h 3683590"/>
              <a:gd name="connsiteX3" fmla="*/ 1 w 1307323"/>
              <a:gd name="connsiteY3" fmla="*/ 3499801 h 3683590"/>
              <a:gd name="connsiteX4" fmla="*/ 0 w 1307323"/>
              <a:gd name="connsiteY4" fmla="*/ 1901130 h 3683590"/>
              <a:gd name="connsiteX0" fmla="*/ 0 w 1307323"/>
              <a:gd name="connsiteY0" fmla="*/ 1901130 h 3683590"/>
              <a:gd name="connsiteX1" fmla="*/ 997556 w 1307323"/>
              <a:gd name="connsiteY1" fmla="*/ 1394143 h 3683590"/>
              <a:gd name="connsiteX2" fmla="*/ 1303123 w 1307323"/>
              <a:gd name="connsiteY2" fmla="*/ 276 h 3683590"/>
              <a:gd name="connsiteX0" fmla="*/ 0 w 2141589"/>
              <a:gd name="connsiteY0" fmla="*/ 632560 h 2415020"/>
              <a:gd name="connsiteX1" fmla="*/ 737092 w 2141589"/>
              <a:gd name="connsiteY1" fmla="*/ 1646488 h 2415020"/>
              <a:gd name="connsiteX2" fmla="*/ 786720 w 2141589"/>
              <a:gd name="connsiteY2" fmla="*/ 2415020 h 2415020"/>
              <a:gd name="connsiteX3" fmla="*/ 1 w 2141589"/>
              <a:gd name="connsiteY3" fmla="*/ 2231231 h 2415020"/>
              <a:gd name="connsiteX4" fmla="*/ 0 w 2141589"/>
              <a:gd name="connsiteY4" fmla="*/ 632560 h 2415020"/>
              <a:gd name="connsiteX0" fmla="*/ 0 w 2141589"/>
              <a:gd name="connsiteY0" fmla="*/ 632560 h 2415020"/>
              <a:gd name="connsiteX1" fmla="*/ 997556 w 2141589"/>
              <a:gd name="connsiteY1" fmla="*/ 125573 h 2415020"/>
              <a:gd name="connsiteX2" fmla="*/ 2141485 w 2141589"/>
              <a:gd name="connsiteY2" fmla="*/ 41429 h 2415020"/>
              <a:gd name="connsiteX0" fmla="*/ 0 w 1239203"/>
              <a:gd name="connsiteY0" fmla="*/ 525751 h 2308211"/>
              <a:gd name="connsiteX1" fmla="*/ 737092 w 1239203"/>
              <a:gd name="connsiteY1" fmla="*/ 1539679 h 2308211"/>
              <a:gd name="connsiteX2" fmla="*/ 786720 w 1239203"/>
              <a:gd name="connsiteY2" fmla="*/ 2308211 h 2308211"/>
              <a:gd name="connsiteX3" fmla="*/ 1 w 1239203"/>
              <a:gd name="connsiteY3" fmla="*/ 2124422 h 2308211"/>
              <a:gd name="connsiteX4" fmla="*/ 0 w 1239203"/>
              <a:gd name="connsiteY4" fmla="*/ 525751 h 2308211"/>
              <a:gd name="connsiteX0" fmla="*/ 0 w 1239203"/>
              <a:gd name="connsiteY0" fmla="*/ 525751 h 2308211"/>
              <a:gd name="connsiteX1" fmla="*/ 997556 w 1239203"/>
              <a:gd name="connsiteY1" fmla="*/ 18764 h 2308211"/>
              <a:gd name="connsiteX2" fmla="*/ 1215964 w 1239203"/>
              <a:gd name="connsiteY2" fmla="*/ 1322367 h 2308211"/>
              <a:gd name="connsiteX0" fmla="*/ 545018 w 1582083"/>
              <a:gd name="connsiteY0" fmla="*/ 590899 h 2373359"/>
              <a:gd name="connsiteX1" fmla="*/ 1282110 w 1582083"/>
              <a:gd name="connsiteY1" fmla="*/ 1604827 h 2373359"/>
              <a:gd name="connsiteX2" fmla="*/ 1331738 w 1582083"/>
              <a:gd name="connsiteY2" fmla="*/ 2373359 h 2373359"/>
              <a:gd name="connsiteX3" fmla="*/ 545019 w 1582083"/>
              <a:gd name="connsiteY3" fmla="*/ 2189570 h 2373359"/>
              <a:gd name="connsiteX4" fmla="*/ 545018 w 1582083"/>
              <a:gd name="connsiteY4" fmla="*/ 590899 h 2373359"/>
              <a:gd name="connsiteX0" fmla="*/ 545018 w 1582083"/>
              <a:gd name="connsiteY0" fmla="*/ 590899 h 2373359"/>
              <a:gd name="connsiteX1" fmla="*/ 1542574 w 1582083"/>
              <a:gd name="connsiteY1" fmla="*/ 83912 h 2373359"/>
              <a:gd name="connsiteX2" fmla="*/ 0 w 1582083"/>
              <a:gd name="connsiteY2" fmla="*/ 125141 h 2373359"/>
              <a:gd name="connsiteX0" fmla="*/ 545018 w 1336989"/>
              <a:gd name="connsiteY0" fmla="*/ 481556 h 2264016"/>
              <a:gd name="connsiteX1" fmla="*/ 1282110 w 1336989"/>
              <a:gd name="connsiteY1" fmla="*/ 1495484 h 2264016"/>
              <a:gd name="connsiteX2" fmla="*/ 1331738 w 1336989"/>
              <a:gd name="connsiteY2" fmla="*/ 2264016 h 2264016"/>
              <a:gd name="connsiteX3" fmla="*/ 545019 w 1336989"/>
              <a:gd name="connsiteY3" fmla="*/ 2080227 h 2264016"/>
              <a:gd name="connsiteX4" fmla="*/ 545018 w 1336989"/>
              <a:gd name="connsiteY4" fmla="*/ 481556 h 2264016"/>
              <a:gd name="connsiteX0" fmla="*/ 545018 w 1336989"/>
              <a:gd name="connsiteY0" fmla="*/ 481556 h 2264016"/>
              <a:gd name="connsiteX1" fmla="*/ 1290280 w 1336989"/>
              <a:gd name="connsiteY1" fmla="*/ 163889 h 2264016"/>
              <a:gd name="connsiteX2" fmla="*/ 0 w 1336989"/>
              <a:gd name="connsiteY2" fmla="*/ 15798 h 2264016"/>
              <a:gd name="connsiteX0" fmla="*/ 545018 w 1336989"/>
              <a:gd name="connsiteY0" fmla="*/ 831106 h 2613566"/>
              <a:gd name="connsiteX1" fmla="*/ 1282110 w 1336989"/>
              <a:gd name="connsiteY1" fmla="*/ 1845034 h 2613566"/>
              <a:gd name="connsiteX2" fmla="*/ 1331738 w 1336989"/>
              <a:gd name="connsiteY2" fmla="*/ 2613566 h 2613566"/>
              <a:gd name="connsiteX3" fmla="*/ 545019 w 1336989"/>
              <a:gd name="connsiteY3" fmla="*/ 2429777 h 2613566"/>
              <a:gd name="connsiteX4" fmla="*/ 545018 w 1336989"/>
              <a:gd name="connsiteY4" fmla="*/ 831106 h 2613566"/>
              <a:gd name="connsiteX0" fmla="*/ 545018 w 1336989"/>
              <a:gd name="connsiteY0" fmla="*/ 831106 h 2613566"/>
              <a:gd name="connsiteX1" fmla="*/ 1170903 w 1336989"/>
              <a:gd name="connsiteY1" fmla="*/ 47837 h 2613566"/>
              <a:gd name="connsiteX2" fmla="*/ 0 w 1336989"/>
              <a:gd name="connsiteY2" fmla="*/ 365348 h 2613566"/>
              <a:gd name="connsiteX0" fmla="*/ 545018 w 1336989"/>
              <a:gd name="connsiteY0" fmla="*/ 831108 h 2613568"/>
              <a:gd name="connsiteX1" fmla="*/ 1282110 w 1336989"/>
              <a:gd name="connsiteY1" fmla="*/ 1845036 h 2613568"/>
              <a:gd name="connsiteX2" fmla="*/ 1331738 w 1336989"/>
              <a:gd name="connsiteY2" fmla="*/ 2613568 h 2613568"/>
              <a:gd name="connsiteX3" fmla="*/ 545019 w 1336989"/>
              <a:gd name="connsiteY3" fmla="*/ 2429779 h 2613568"/>
              <a:gd name="connsiteX4" fmla="*/ 545018 w 1336989"/>
              <a:gd name="connsiteY4" fmla="*/ 831108 h 2613568"/>
              <a:gd name="connsiteX0" fmla="*/ 545018 w 1336989"/>
              <a:gd name="connsiteY0" fmla="*/ 831108 h 2613568"/>
              <a:gd name="connsiteX1" fmla="*/ 1170903 w 1336989"/>
              <a:gd name="connsiteY1" fmla="*/ 47839 h 2613568"/>
              <a:gd name="connsiteX2" fmla="*/ 0 w 1336989"/>
              <a:gd name="connsiteY2" fmla="*/ 365350 h 2613568"/>
              <a:gd name="connsiteX0" fmla="*/ 524296 w 1316267"/>
              <a:gd name="connsiteY0" fmla="*/ 823310 h 2605770"/>
              <a:gd name="connsiteX1" fmla="*/ 1261388 w 1316267"/>
              <a:gd name="connsiteY1" fmla="*/ 1837238 h 2605770"/>
              <a:gd name="connsiteX2" fmla="*/ 1311016 w 1316267"/>
              <a:gd name="connsiteY2" fmla="*/ 2605770 h 2605770"/>
              <a:gd name="connsiteX3" fmla="*/ 524297 w 1316267"/>
              <a:gd name="connsiteY3" fmla="*/ 2421981 h 2605770"/>
              <a:gd name="connsiteX4" fmla="*/ 524296 w 1316267"/>
              <a:gd name="connsiteY4" fmla="*/ 823310 h 2605770"/>
              <a:gd name="connsiteX0" fmla="*/ 524296 w 1316267"/>
              <a:gd name="connsiteY0" fmla="*/ 823310 h 2605770"/>
              <a:gd name="connsiteX1" fmla="*/ 1150181 w 1316267"/>
              <a:gd name="connsiteY1" fmla="*/ 40041 h 2605770"/>
              <a:gd name="connsiteX2" fmla="*/ 0 w 1316267"/>
              <a:gd name="connsiteY2" fmla="*/ 481826 h 2605770"/>
              <a:gd name="connsiteX0" fmla="*/ 524296 w 1316267"/>
              <a:gd name="connsiteY0" fmla="*/ 1082080 h 2864540"/>
              <a:gd name="connsiteX1" fmla="*/ 1261388 w 1316267"/>
              <a:gd name="connsiteY1" fmla="*/ 2096008 h 2864540"/>
              <a:gd name="connsiteX2" fmla="*/ 1311016 w 1316267"/>
              <a:gd name="connsiteY2" fmla="*/ 2864540 h 2864540"/>
              <a:gd name="connsiteX3" fmla="*/ 524297 w 1316267"/>
              <a:gd name="connsiteY3" fmla="*/ 2680751 h 2864540"/>
              <a:gd name="connsiteX4" fmla="*/ 524296 w 1316267"/>
              <a:gd name="connsiteY4" fmla="*/ 1082080 h 2864540"/>
              <a:gd name="connsiteX0" fmla="*/ 524296 w 1316267"/>
              <a:gd name="connsiteY0" fmla="*/ 1082080 h 2864540"/>
              <a:gd name="connsiteX1" fmla="*/ 958589 w 1316267"/>
              <a:gd name="connsiteY1" fmla="*/ 29574 h 2864540"/>
              <a:gd name="connsiteX2" fmla="*/ 0 w 1316267"/>
              <a:gd name="connsiteY2" fmla="*/ 740596 h 2864540"/>
              <a:gd name="connsiteX0" fmla="*/ 524296 w 1316267"/>
              <a:gd name="connsiteY0" fmla="*/ 1082082 h 2864542"/>
              <a:gd name="connsiteX1" fmla="*/ 1261388 w 1316267"/>
              <a:gd name="connsiteY1" fmla="*/ 2096010 h 2864542"/>
              <a:gd name="connsiteX2" fmla="*/ 1311016 w 1316267"/>
              <a:gd name="connsiteY2" fmla="*/ 2864542 h 2864542"/>
              <a:gd name="connsiteX3" fmla="*/ 524297 w 1316267"/>
              <a:gd name="connsiteY3" fmla="*/ 2680753 h 2864542"/>
              <a:gd name="connsiteX4" fmla="*/ 524296 w 1316267"/>
              <a:gd name="connsiteY4" fmla="*/ 1082082 h 2864542"/>
              <a:gd name="connsiteX0" fmla="*/ 524296 w 1316267"/>
              <a:gd name="connsiteY0" fmla="*/ 1082082 h 2864542"/>
              <a:gd name="connsiteX1" fmla="*/ 958589 w 1316267"/>
              <a:gd name="connsiteY1" fmla="*/ 29576 h 2864542"/>
              <a:gd name="connsiteX2" fmla="*/ 0 w 1316267"/>
              <a:gd name="connsiteY2" fmla="*/ 740598 h 2864542"/>
              <a:gd name="connsiteX0" fmla="*/ 524296 w 1316267"/>
              <a:gd name="connsiteY0" fmla="*/ 1056902 h 2839362"/>
              <a:gd name="connsiteX1" fmla="*/ 1261388 w 1316267"/>
              <a:gd name="connsiteY1" fmla="*/ 2070830 h 2839362"/>
              <a:gd name="connsiteX2" fmla="*/ 1311016 w 1316267"/>
              <a:gd name="connsiteY2" fmla="*/ 2839362 h 2839362"/>
              <a:gd name="connsiteX3" fmla="*/ 524297 w 1316267"/>
              <a:gd name="connsiteY3" fmla="*/ 2655573 h 2839362"/>
              <a:gd name="connsiteX4" fmla="*/ 524296 w 1316267"/>
              <a:gd name="connsiteY4" fmla="*/ 1056902 h 2839362"/>
              <a:gd name="connsiteX0" fmla="*/ 524296 w 1316267"/>
              <a:gd name="connsiteY0" fmla="*/ 1056902 h 2839362"/>
              <a:gd name="connsiteX1" fmla="*/ 958589 w 1316267"/>
              <a:gd name="connsiteY1" fmla="*/ 4396 h 2839362"/>
              <a:gd name="connsiteX2" fmla="*/ 0 w 1316267"/>
              <a:gd name="connsiteY2" fmla="*/ 715418 h 2839362"/>
              <a:gd name="connsiteX0" fmla="*/ 0 w 1083659"/>
              <a:gd name="connsiteY0" fmla="*/ 1056236 h 2838696"/>
              <a:gd name="connsiteX1" fmla="*/ 737092 w 1083659"/>
              <a:gd name="connsiteY1" fmla="*/ 2070164 h 2838696"/>
              <a:gd name="connsiteX2" fmla="*/ 786720 w 1083659"/>
              <a:gd name="connsiteY2" fmla="*/ 2838696 h 2838696"/>
              <a:gd name="connsiteX3" fmla="*/ 1 w 1083659"/>
              <a:gd name="connsiteY3" fmla="*/ 2654907 h 2838696"/>
              <a:gd name="connsiteX4" fmla="*/ 0 w 1083659"/>
              <a:gd name="connsiteY4" fmla="*/ 1056236 h 2838696"/>
              <a:gd name="connsiteX0" fmla="*/ 0 w 1083659"/>
              <a:gd name="connsiteY0" fmla="*/ 1056236 h 2838696"/>
              <a:gd name="connsiteX1" fmla="*/ 434293 w 1083659"/>
              <a:gd name="connsiteY1" fmla="*/ 3730 h 2838696"/>
              <a:gd name="connsiteX2" fmla="*/ 1083533 w 1083659"/>
              <a:gd name="connsiteY2" fmla="*/ 858312 h 2838696"/>
              <a:gd name="connsiteX0" fmla="*/ 0 w 1083658"/>
              <a:gd name="connsiteY0" fmla="*/ 1056236 h 2838696"/>
              <a:gd name="connsiteX1" fmla="*/ 737092 w 1083658"/>
              <a:gd name="connsiteY1" fmla="*/ 2070164 h 2838696"/>
              <a:gd name="connsiteX2" fmla="*/ 786720 w 1083658"/>
              <a:gd name="connsiteY2" fmla="*/ 2838696 h 2838696"/>
              <a:gd name="connsiteX3" fmla="*/ 1 w 1083658"/>
              <a:gd name="connsiteY3" fmla="*/ 2654907 h 2838696"/>
              <a:gd name="connsiteX4" fmla="*/ 0 w 1083658"/>
              <a:gd name="connsiteY4" fmla="*/ 1056236 h 2838696"/>
              <a:gd name="connsiteX0" fmla="*/ 0 w 1083658"/>
              <a:gd name="connsiteY0" fmla="*/ 1056236 h 2838696"/>
              <a:gd name="connsiteX1" fmla="*/ 434293 w 1083658"/>
              <a:gd name="connsiteY1" fmla="*/ 3730 h 2838696"/>
              <a:gd name="connsiteX2" fmla="*/ 1083533 w 1083658"/>
              <a:gd name="connsiteY2" fmla="*/ 858312 h 2838696"/>
              <a:gd name="connsiteX0" fmla="*/ 0 w 1580012"/>
              <a:gd name="connsiteY0" fmla="*/ 1056500 h 2838960"/>
              <a:gd name="connsiteX1" fmla="*/ 737092 w 1580012"/>
              <a:gd name="connsiteY1" fmla="*/ 2070428 h 2838960"/>
              <a:gd name="connsiteX2" fmla="*/ 786720 w 1580012"/>
              <a:gd name="connsiteY2" fmla="*/ 2838960 h 2838960"/>
              <a:gd name="connsiteX3" fmla="*/ 1 w 1580012"/>
              <a:gd name="connsiteY3" fmla="*/ 2655171 h 2838960"/>
              <a:gd name="connsiteX4" fmla="*/ 0 w 1580012"/>
              <a:gd name="connsiteY4" fmla="*/ 1056500 h 2838960"/>
              <a:gd name="connsiteX0" fmla="*/ 0 w 1580012"/>
              <a:gd name="connsiteY0" fmla="*/ 1056500 h 2838960"/>
              <a:gd name="connsiteX1" fmla="*/ 434293 w 1580012"/>
              <a:gd name="connsiteY1" fmla="*/ 3994 h 2838960"/>
              <a:gd name="connsiteX2" fmla="*/ 1579940 w 1580012"/>
              <a:gd name="connsiteY2" fmla="*/ 795683 h 2838960"/>
              <a:gd name="connsiteX0" fmla="*/ 0 w 1580042"/>
              <a:gd name="connsiteY0" fmla="*/ 1184034 h 2966494"/>
              <a:gd name="connsiteX1" fmla="*/ 737092 w 1580042"/>
              <a:gd name="connsiteY1" fmla="*/ 2197962 h 2966494"/>
              <a:gd name="connsiteX2" fmla="*/ 786720 w 1580042"/>
              <a:gd name="connsiteY2" fmla="*/ 2966494 h 2966494"/>
              <a:gd name="connsiteX3" fmla="*/ 1 w 1580042"/>
              <a:gd name="connsiteY3" fmla="*/ 2782705 h 2966494"/>
              <a:gd name="connsiteX4" fmla="*/ 0 w 1580042"/>
              <a:gd name="connsiteY4" fmla="*/ 1184034 h 2966494"/>
              <a:gd name="connsiteX0" fmla="*/ 0 w 1580042"/>
              <a:gd name="connsiteY0" fmla="*/ 1184034 h 2966494"/>
              <a:gd name="connsiteX1" fmla="*/ 780294 w 1580042"/>
              <a:gd name="connsiteY1" fmla="*/ 3491 h 2966494"/>
              <a:gd name="connsiteX2" fmla="*/ 1579940 w 1580042"/>
              <a:gd name="connsiteY2" fmla="*/ 923217 h 2966494"/>
              <a:gd name="connsiteX0" fmla="*/ 0 w 1580325"/>
              <a:gd name="connsiteY0" fmla="*/ 521352 h 2303812"/>
              <a:gd name="connsiteX1" fmla="*/ 737092 w 1580325"/>
              <a:gd name="connsiteY1" fmla="*/ 1535280 h 2303812"/>
              <a:gd name="connsiteX2" fmla="*/ 786720 w 1580325"/>
              <a:gd name="connsiteY2" fmla="*/ 2303812 h 2303812"/>
              <a:gd name="connsiteX3" fmla="*/ 1 w 1580325"/>
              <a:gd name="connsiteY3" fmla="*/ 2120023 h 2303812"/>
              <a:gd name="connsiteX4" fmla="*/ 0 w 1580325"/>
              <a:gd name="connsiteY4" fmla="*/ 521352 h 2303812"/>
              <a:gd name="connsiteX0" fmla="*/ 0 w 1580325"/>
              <a:gd name="connsiteY0" fmla="*/ 521352 h 2303812"/>
              <a:gd name="connsiteX1" fmla="*/ 1397618 w 1580325"/>
              <a:gd name="connsiteY1" fmla="*/ 10262 h 2303812"/>
              <a:gd name="connsiteX2" fmla="*/ 1579940 w 1580325"/>
              <a:gd name="connsiteY2" fmla="*/ 260535 h 2303812"/>
              <a:gd name="connsiteX0" fmla="*/ 0 w 1516038"/>
              <a:gd name="connsiteY0" fmla="*/ 513792 h 2296252"/>
              <a:gd name="connsiteX1" fmla="*/ 737092 w 1516038"/>
              <a:gd name="connsiteY1" fmla="*/ 1527720 h 2296252"/>
              <a:gd name="connsiteX2" fmla="*/ 786720 w 1516038"/>
              <a:gd name="connsiteY2" fmla="*/ 2296252 h 2296252"/>
              <a:gd name="connsiteX3" fmla="*/ 1 w 1516038"/>
              <a:gd name="connsiteY3" fmla="*/ 2112463 h 2296252"/>
              <a:gd name="connsiteX4" fmla="*/ 0 w 1516038"/>
              <a:gd name="connsiteY4" fmla="*/ 513792 h 2296252"/>
              <a:gd name="connsiteX0" fmla="*/ 0 w 1516038"/>
              <a:gd name="connsiteY0" fmla="*/ 513792 h 2296252"/>
              <a:gd name="connsiteX1" fmla="*/ 1397618 w 1516038"/>
              <a:gd name="connsiteY1" fmla="*/ 2702 h 2296252"/>
              <a:gd name="connsiteX2" fmla="*/ 1515497 w 1516038"/>
              <a:gd name="connsiteY2" fmla="*/ 1218411 h 2296252"/>
              <a:gd name="connsiteX0" fmla="*/ 0 w 1516038"/>
              <a:gd name="connsiteY0" fmla="*/ 513792 h 2296252"/>
              <a:gd name="connsiteX1" fmla="*/ 737092 w 1516038"/>
              <a:gd name="connsiteY1" fmla="*/ 1527720 h 2296252"/>
              <a:gd name="connsiteX2" fmla="*/ 786720 w 1516038"/>
              <a:gd name="connsiteY2" fmla="*/ 2296252 h 2296252"/>
              <a:gd name="connsiteX3" fmla="*/ 1 w 1516038"/>
              <a:gd name="connsiteY3" fmla="*/ 2112463 h 2296252"/>
              <a:gd name="connsiteX4" fmla="*/ 0 w 1516038"/>
              <a:gd name="connsiteY4" fmla="*/ 513792 h 2296252"/>
              <a:gd name="connsiteX0" fmla="*/ 0 w 1516038"/>
              <a:gd name="connsiteY0" fmla="*/ 513792 h 2296252"/>
              <a:gd name="connsiteX1" fmla="*/ 1397618 w 1516038"/>
              <a:gd name="connsiteY1" fmla="*/ 2702 h 2296252"/>
              <a:gd name="connsiteX2" fmla="*/ 1515497 w 1516038"/>
              <a:gd name="connsiteY2" fmla="*/ 1218411 h 2296252"/>
              <a:gd name="connsiteX0" fmla="*/ 0 w 1478357"/>
              <a:gd name="connsiteY0" fmla="*/ 513193 h 2295653"/>
              <a:gd name="connsiteX1" fmla="*/ 737092 w 1478357"/>
              <a:gd name="connsiteY1" fmla="*/ 1527121 h 2295653"/>
              <a:gd name="connsiteX2" fmla="*/ 786720 w 1478357"/>
              <a:gd name="connsiteY2" fmla="*/ 2295653 h 2295653"/>
              <a:gd name="connsiteX3" fmla="*/ 1 w 1478357"/>
              <a:gd name="connsiteY3" fmla="*/ 2111864 h 2295653"/>
              <a:gd name="connsiteX4" fmla="*/ 0 w 1478357"/>
              <a:gd name="connsiteY4" fmla="*/ 513193 h 2295653"/>
              <a:gd name="connsiteX0" fmla="*/ 0 w 1478357"/>
              <a:gd name="connsiteY0" fmla="*/ 513193 h 2295653"/>
              <a:gd name="connsiteX1" fmla="*/ 1397618 w 1478357"/>
              <a:gd name="connsiteY1" fmla="*/ 2103 h 2295653"/>
              <a:gd name="connsiteX2" fmla="*/ 1477647 w 1478357"/>
              <a:gd name="connsiteY2" fmla="*/ 1591660 h 2295653"/>
              <a:gd name="connsiteX0" fmla="*/ 0 w 2608143"/>
              <a:gd name="connsiteY0" fmla="*/ 514198 h 2296658"/>
              <a:gd name="connsiteX1" fmla="*/ 737092 w 2608143"/>
              <a:gd name="connsiteY1" fmla="*/ 1528126 h 2296658"/>
              <a:gd name="connsiteX2" fmla="*/ 786720 w 2608143"/>
              <a:gd name="connsiteY2" fmla="*/ 2296658 h 2296658"/>
              <a:gd name="connsiteX3" fmla="*/ 1 w 2608143"/>
              <a:gd name="connsiteY3" fmla="*/ 2112869 h 2296658"/>
              <a:gd name="connsiteX4" fmla="*/ 0 w 2608143"/>
              <a:gd name="connsiteY4" fmla="*/ 514198 h 2296658"/>
              <a:gd name="connsiteX0" fmla="*/ 0 w 2608143"/>
              <a:gd name="connsiteY0" fmla="*/ 514198 h 2296658"/>
              <a:gd name="connsiteX1" fmla="*/ 1397618 w 2608143"/>
              <a:gd name="connsiteY1" fmla="*/ 3108 h 2296658"/>
              <a:gd name="connsiteX2" fmla="*/ 2608074 w 2608143"/>
              <a:gd name="connsiteY2" fmla="*/ 1047554 h 2296658"/>
              <a:gd name="connsiteX0" fmla="*/ 0 w 2556985"/>
              <a:gd name="connsiteY0" fmla="*/ 514857 h 2297317"/>
              <a:gd name="connsiteX1" fmla="*/ 737092 w 2556985"/>
              <a:gd name="connsiteY1" fmla="*/ 1528785 h 2297317"/>
              <a:gd name="connsiteX2" fmla="*/ 786720 w 2556985"/>
              <a:gd name="connsiteY2" fmla="*/ 2297317 h 2297317"/>
              <a:gd name="connsiteX3" fmla="*/ 1 w 2556985"/>
              <a:gd name="connsiteY3" fmla="*/ 2113528 h 2297317"/>
              <a:gd name="connsiteX4" fmla="*/ 0 w 2556985"/>
              <a:gd name="connsiteY4" fmla="*/ 514857 h 2297317"/>
              <a:gd name="connsiteX0" fmla="*/ 0 w 2556985"/>
              <a:gd name="connsiteY0" fmla="*/ 514857 h 2297317"/>
              <a:gd name="connsiteX1" fmla="*/ 1397618 w 2556985"/>
              <a:gd name="connsiteY1" fmla="*/ 3767 h 2297317"/>
              <a:gd name="connsiteX2" fmla="*/ 2556912 w 2556985"/>
              <a:gd name="connsiteY2" fmla="*/ 848669 h 2297317"/>
              <a:gd name="connsiteX0" fmla="*/ 0 w 1791534"/>
              <a:gd name="connsiteY0" fmla="*/ 513132 h 2295592"/>
              <a:gd name="connsiteX1" fmla="*/ 737092 w 1791534"/>
              <a:gd name="connsiteY1" fmla="*/ 1527060 h 2295592"/>
              <a:gd name="connsiteX2" fmla="*/ 786720 w 1791534"/>
              <a:gd name="connsiteY2" fmla="*/ 2295592 h 2295592"/>
              <a:gd name="connsiteX3" fmla="*/ 1 w 1791534"/>
              <a:gd name="connsiteY3" fmla="*/ 2111803 h 2295592"/>
              <a:gd name="connsiteX4" fmla="*/ 0 w 1791534"/>
              <a:gd name="connsiteY4" fmla="*/ 513132 h 2295592"/>
              <a:gd name="connsiteX0" fmla="*/ 0 w 1791534"/>
              <a:gd name="connsiteY0" fmla="*/ 513132 h 2295592"/>
              <a:gd name="connsiteX1" fmla="*/ 1397618 w 1791534"/>
              <a:gd name="connsiteY1" fmla="*/ 2042 h 2295592"/>
              <a:gd name="connsiteX2" fmla="*/ 1791336 w 1791534"/>
              <a:gd name="connsiteY2" fmla="*/ 1641735 h 2295592"/>
              <a:gd name="connsiteX0" fmla="*/ 0 w 1791431"/>
              <a:gd name="connsiteY0" fmla="*/ 1294633 h 3077093"/>
              <a:gd name="connsiteX1" fmla="*/ 737092 w 1791431"/>
              <a:gd name="connsiteY1" fmla="*/ 2308561 h 3077093"/>
              <a:gd name="connsiteX2" fmla="*/ 786720 w 1791431"/>
              <a:gd name="connsiteY2" fmla="*/ 3077093 h 3077093"/>
              <a:gd name="connsiteX3" fmla="*/ 1 w 1791431"/>
              <a:gd name="connsiteY3" fmla="*/ 2893304 h 3077093"/>
              <a:gd name="connsiteX4" fmla="*/ 0 w 1791431"/>
              <a:gd name="connsiteY4" fmla="*/ 1294633 h 3077093"/>
              <a:gd name="connsiteX0" fmla="*/ 0 w 1791431"/>
              <a:gd name="connsiteY0" fmla="*/ 1294633 h 3077093"/>
              <a:gd name="connsiteX1" fmla="*/ 929674 w 1791431"/>
              <a:gd name="connsiteY1" fmla="*/ 1406 h 3077093"/>
              <a:gd name="connsiteX2" fmla="*/ 1791336 w 1791431"/>
              <a:gd name="connsiteY2" fmla="*/ 2423236 h 3077093"/>
              <a:gd name="connsiteX0" fmla="*/ 0 w 1894309"/>
              <a:gd name="connsiteY0" fmla="*/ 1298274 h 3080734"/>
              <a:gd name="connsiteX1" fmla="*/ 737092 w 1894309"/>
              <a:gd name="connsiteY1" fmla="*/ 2312202 h 3080734"/>
              <a:gd name="connsiteX2" fmla="*/ 786720 w 1894309"/>
              <a:gd name="connsiteY2" fmla="*/ 3080734 h 3080734"/>
              <a:gd name="connsiteX3" fmla="*/ 1 w 1894309"/>
              <a:gd name="connsiteY3" fmla="*/ 2896945 h 3080734"/>
              <a:gd name="connsiteX4" fmla="*/ 0 w 1894309"/>
              <a:gd name="connsiteY4" fmla="*/ 1298274 h 3080734"/>
              <a:gd name="connsiteX0" fmla="*/ 0 w 1894309"/>
              <a:gd name="connsiteY0" fmla="*/ 1298274 h 3080734"/>
              <a:gd name="connsiteX1" fmla="*/ 929674 w 1894309"/>
              <a:gd name="connsiteY1" fmla="*/ 5047 h 3080734"/>
              <a:gd name="connsiteX2" fmla="*/ 1894223 w 1894309"/>
              <a:gd name="connsiteY2" fmla="*/ 611865 h 3080734"/>
              <a:gd name="connsiteX0" fmla="*/ 0 w 929674"/>
              <a:gd name="connsiteY0" fmla="*/ 1295760 h 3078220"/>
              <a:gd name="connsiteX1" fmla="*/ 737092 w 929674"/>
              <a:gd name="connsiteY1" fmla="*/ 2309688 h 3078220"/>
              <a:gd name="connsiteX2" fmla="*/ 786720 w 929674"/>
              <a:gd name="connsiteY2" fmla="*/ 3078220 h 3078220"/>
              <a:gd name="connsiteX3" fmla="*/ 1 w 929674"/>
              <a:gd name="connsiteY3" fmla="*/ 2894431 h 3078220"/>
              <a:gd name="connsiteX4" fmla="*/ 0 w 929674"/>
              <a:gd name="connsiteY4" fmla="*/ 1295760 h 3078220"/>
              <a:gd name="connsiteX0" fmla="*/ 0 w 929674"/>
              <a:gd name="connsiteY0" fmla="*/ 1295760 h 3078220"/>
              <a:gd name="connsiteX1" fmla="*/ 929674 w 929674"/>
              <a:gd name="connsiteY1" fmla="*/ 2533 h 3078220"/>
              <a:gd name="connsiteX2" fmla="*/ 758001 w 929674"/>
              <a:gd name="connsiteY2" fmla="*/ 1305686 h 3078220"/>
              <a:gd name="connsiteX0" fmla="*/ 0 w 929674"/>
              <a:gd name="connsiteY0" fmla="*/ 1295760 h 3078220"/>
              <a:gd name="connsiteX1" fmla="*/ 737092 w 929674"/>
              <a:gd name="connsiteY1" fmla="*/ 2309688 h 3078220"/>
              <a:gd name="connsiteX2" fmla="*/ 786720 w 929674"/>
              <a:gd name="connsiteY2" fmla="*/ 3078220 h 3078220"/>
              <a:gd name="connsiteX3" fmla="*/ 1 w 929674"/>
              <a:gd name="connsiteY3" fmla="*/ 2894431 h 3078220"/>
              <a:gd name="connsiteX4" fmla="*/ 0 w 929674"/>
              <a:gd name="connsiteY4" fmla="*/ 1295760 h 3078220"/>
              <a:gd name="connsiteX0" fmla="*/ 123890 w 929674"/>
              <a:gd name="connsiteY0" fmla="*/ 1387855 h 3078220"/>
              <a:gd name="connsiteX1" fmla="*/ 929674 w 929674"/>
              <a:gd name="connsiteY1" fmla="*/ 2533 h 3078220"/>
              <a:gd name="connsiteX2" fmla="*/ 758001 w 929674"/>
              <a:gd name="connsiteY2" fmla="*/ 1305686 h 3078220"/>
              <a:gd name="connsiteX0" fmla="*/ 0 w 929674"/>
              <a:gd name="connsiteY0" fmla="*/ 1295760 h 3078220"/>
              <a:gd name="connsiteX1" fmla="*/ 737092 w 929674"/>
              <a:gd name="connsiteY1" fmla="*/ 2309688 h 3078220"/>
              <a:gd name="connsiteX2" fmla="*/ 786720 w 929674"/>
              <a:gd name="connsiteY2" fmla="*/ 3078220 h 3078220"/>
              <a:gd name="connsiteX3" fmla="*/ 1 w 929674"/>
              <a:gd name="connsiteY3" fmla="*/ 2894431 h 3078220"/>
              <a:gd name="connsiteX4" fmla="*/ 0 w 929674"/>
              <a:gd name="connsiteY4" fmla="*/ 1295760 h 3078220"/>
              <a:gd name="connsiteX0" fmla="*/ 123890 w 929674"/>
              <a:gd name="connsiteY0" fmla="*/ 1387855 h 3078220"/>
              <a:gd name="connsiteX1" fmla="*/ 929674 w 929674"/>
              <a:gd name="connsiteY1" fmla="*/ 2533 h 3078220"/>
              <a:gd name="connsiteX2" fmla="*/ 758001 w 929674"/>
              <a:gd name="connsiteY2" fmla="*/ 1305686 h 3078220"/>
              <a:gd name="connsiteX0" fmla="*/ 0 w 940560"/>
              <a:gd name="connsiteY0" fmla="*/ 1295529 h 3077989"/>
              <a:gd name="connsiteX1" fmla="*/ 737092 w 940560"/>
              <a:gd name="connsiteY1" fmla="*/ 2309457 h 3077989"/>
              <a:gd name="connsiteX2" fmla="*/ 786720 w 940560"/>
              <a:gd name="connsiteY2" fmla="*/ 3077989 h 3077989"/>
              <a:gd name="connsiteX3" fmla="*/ 1 w 940560"/>
              <a:gd name="connsiteY3" fmla="*/ 2894200 h 3077989"/>
              <a:gd name="connsiteX4" fmla="*/ 0 w 940560"/>
              <a:gd name="connsiteY4" fmla="*/ 1295529 h 3077989"/>
              <a:gd name="connsiteX0" fmla="*/ 123890 w 940560"/>
              <a:gd name="connsiteY0" fmla="*/ 1387624 h 3077989"/>
              <a:gd name="connsiteX1" fmla="*/ 929674 w 940560"/>
              <a:gd name="connsiteY1" fmla="*/ 2302 h 3077989"/>
              <a:gd name="connsiteX2" fmla="*/ 938850 w 940560"/>
              <a:gd name="connsiteY2" fmla="*/ 1445869 h 3077989"/>
              <a:gd name="connsiteX0" fmla="*/ 0 w 938990"/>
              <a:gd name="connsiteY0" fmla="*/ 1378510 h 3160970"/>
              <a:gd name="connsiteX1" fmla="*/ 737092 w 938990"/>
              <a:gd name="connsiteY1" fmla="*/ 2392438 h 3160970"/>
              <a:gd name="connsiteX2" fmla="*/ 786720 w 938990"/>
              <a:gd name="connsiteY2" fmla="*/ 3160970 h 3160970"/>
              <a:gd name="connsiteX3" fmla="*/ 1 w 938990"/>
              <a:gd name="connsiteY3" fmla="*/ 2977181 h 3160970"/>
              <a:gd name="connsiteX4" fmla="*/ 0 w 938990"/>
              <a:gd name="connsiteY4" fmla="*/ 1378510 h 3160970"/>
              <a:gd name="connsiteX0" fmla="*/ 123890 w 938990"/>
              <a:gd name="connsiteY0" fmla="*/ 1470605 h 3160970"/>
              <a:gd name="connsiteX1" fmla="*/ 362409 w 938990"/>
              <a:gd name="connsiteY1" fmla="*/ 2183 h 3160970"/>
              <a:gd name="connsiteX2" fmla="*/ 938850 w 938990"/>
              <a:gd name="connsiteY2" fmla="*/ 1528850 h 3160970"/>
              <a:gd name="connsiteX0" fmla="*/ 0 w 791971"/>
              <a:gd name="connsiteY0" fmla="*/ 1378417 h 3160877"/>
              <a:gd name="connsiteX1" fmla="*/ 737092 w 791971"/>
              <a:gd name="connsiteY1" fmla="*/ 2392345 h 3160877"/>
              <a:gd name="connsiteX2" fmla="*/ 786720 w 791971"/>
              <a:gd name="connsiteY2" fmla="*/ 3160877 h 3160877"/>
              <a:gd name="connsiteX3" fmla="*/ 1 w 791971"/>
              <a:gd name="connsiteY3" fmla="*/ 2977088 h 3160877"/>
              <a:gd name="connsiteX4" fmla="*/ 0 w 791971"/>
              <a:gd name="connsiteY4" fmla="*/ 1378417 h 3160877"/>
              <a:gd name="connsiteX0" fmla="*/ 123890 w 791971"/>
              <a:gd name="connsiteY0" fmla="*/ 1470512 h 3160877"/>
              <a:gd name="connsiteX1" fmla="*/ 362409 w 791971"/>
              <a:gd name="connsiteY1" fmla="*/ 2090 h 3160877"/>
              <a:gd name="connsiteX2" fmla="*/ 389153 w 791971"/>
              <a:gd name="connsiteY2" fmla="*/ 1601087 h 3160877"/>
              <a:gd name="connsiteX0" fmla="*/ 133854 w 925825"/>
              <a:gd name="connsiteY0" fmla="*/ 1557513 h 3339973"/>
              <a:gd name="connsiteX1" fmla="*/ 870946 w 925825"/>
              <a:gd name="connsiteY1" fmla="*/ 2571441 h 3339973"/>
              <a:gd name="connsiteX2" fmla="*/ 920574 w 925825"/>
              <a:gd name="connsiteY2" fmla="*/ 3339973 h 3339973"/>
              <a:gd name="connsiteX3" fmla="*/ 133855 w 925825"/>
              <a:gd name="connsiteY3" fmla="*/ 3156184 h 3339973"/>
              <a:gd name="connsiteX4" fmla="*/ 133854 w 925825"/>
              <a:gd name="connsiteY4" fmla="*/ 1557513 h 3339973"/>
              <a:gd name="connsiteX0" fmla="*/ 257744 w 925825"/>
              <a:gd name="connsiteY0" fmla="*/ 1649608 h 3339973"/>
              <a:gd name="connsiteX1" fmla="*/ 205167 w 925825"/>
              <a:gd name="connsiteY1" fmla="*/ 1889 h 3339973"/>
              <a:gd name="connsiteX2" fmla="*/ 523007 w 925825"/>
              <a:gd name="connsiteY2" fmla="*/ 1780183 h 3339973"/>
              <a:gd name="connsiteX0" fmla="*/ 0 w 791971"/>
              <a:gd name="connsiteY0" fmla="*/ 1557513 h 3339973"/>
              <a:gd name="connsiteX1" fmla="*/ 737092 w 791971"/>
              <a:gd name="connsiteY1" fmla="*/ 2571441 h 3339973"/>
              <a:gd name="connsiteX2" fmla="*/ 786720 w 791971"/>
              <a:gd name="connsiteY2" fmla="*/ 3339973 h 3339973"/>
              <a:gd name="connsiteX3" fmla="*/ 1 w 791971"/>
              <a:gd name="connsiteY3" fmla="*/ 3156184 h 3339973"/>
              <a:gd name="connsiteX4" fmla="*/ 0 w 791971"/>
              <a:gd name="connsiteY4" fmla="*/ 1557513 h 3339973"/>
              <a:gd name="connsiteX0" fmla="*/ 123890 w 791971"/>
              <a:gd name="connsiteY0" fmla="*/ 1649608 h 3339973"/>
              <a:gd name="connsiteX1" fmla="*/ 71313 w 791971"/>
              <a:gd name="connsiteY1" fmla="*/ 1889 h 3339973"/>
              <a:gd name="connsiteX2" fmla="*/ 389153 w 791971"/>
              <a:gd name="connsiteY2" fmla="*/ 1780183 h 3339973"/>
              <a:gd name="connsiteX0" fmla="*/ 0 w 791971"/>
              <a:gd name="connsiteY0" fmla="*/ 1557767 h 3340227"/>
              <a:gd name="connsiteX1" fmla="*/ 737092 w 791971"/>
              <a:gd name="connsiteY1" fmla="*/ 2571695 h 3340227"/>
              <a:gd name="connsiteX2" fmla="*/ 786720 w 791971"/>
              <a:gd name="connsiteY2" fmla="*/ 3340227 h 3340227"/>
              <a:gd name="connsiteX3" fmla="*/ 1 w 791971"/>
              <a:gd name="connsiteY3" fmla="*/ 3156438 h 3340227"/>
              <a:gd name="connsiteX4" fmla="*/ 0 w 791971"/>
              <a:gd name="connsiteY4" fmla="*/ 1557767 h 3340227"/>
              <a:gd name="connsiteX0" fmla="*/ 123890 w 791971"/>
              <a:gd name="connsiteY0" fmla="*/ 1649862 h 3340227"/>
              <a:gd name="connsiteX1" fmla="*/ 71313 w 791971"/>
              <a:gd name="connsiteY1" fmla="*/ 2143 h 3340227"/>
              <a:gd name="connsiteX2" fmla="*/ 586145 w 791971"/>
              <a:gd name="connsiteY2" fmla="*/ 1558607 h 3340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1971" h="3340227" stroke="0" extrusionOk="0">
                <a:moveTo>
                  <a:pt x="0" y="1557767"/>
                </a:moveTo>
                <a:cubicBezTo>
                  <a:pt x="325588" y="1557767"/>
                  <a:pt x="618002" y="1960005"/>
                  <a:pt x="737092" y="2571695"/>
                </a:cubicBezTo>
                <a:cubicBezTo>
                  <a:pt x="784612" y="2815778"/>
                  <a:pt x="801656" y="3079711"/>
                  <a:pt x="786720" y="3340227"/>
                </a:cubicBezTo>
                <a:lnTo>
                  <a:pt x="1" y="3156438"/>
                </a:lnTo>
                <a:cubicBezTo>
                  <a:pt x="1" y="2623548"/>
                  <a:pt x="0" y="2090657"/>
                  <a:pt x="0" y="1557767"/>
                </a:cubicBezTo>
                <a:close/>
              </a:path>
              <a:path w="791971" h="3340227" fill="none">
                <a:moveTo>
                  <a:pt x="123890" y="1649862"/>
                </a:moveTo>
                <a:cubicBezTo>
                  <a:pt x="180181" y="1364357"/>
                  <a:pt x="-82299" y="277470"/>
                  <a:pt x="71313" y="2143"/>
                </a:cubicBezTo>
                <a:cubicBezTo>
                  <a:pt x="46850" y="-66527"/>
                  <a:pt x="596894" y="1537342"/>
                  <a:pt x="586145" y="1558607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36" name="Håndskrift 135">
                <a:extLst>
                  <a:ext uri="{FF2B5EF4-FFF2-40B4-BE49-F238E27FC236}">
                    <a16:creationId xmlns:a16="http://schemas.microsoft.com/office/drawing/2014/main" id="{60CC5F0B-772E-4E02-B963-6C55458B29FE}"/>
                  </a:ext>
                </a:extLst>
              </p14:cNvPr>
              <p14:cNvContentPartPr/>
              <p14:nvPr/>
            </p14:nvContentPartPr>
            <p14:xfrm>
              <a:off x="615566" y="131486"/>
              <a:ext cx="8951760" cy="6197400"/>
            </p14:xfrm>
          </p:contentPart>
        </mc:Choice>
        <mc:Fallback xmlns="">
          <p:pic>
            <p:nvPicPr>
              <p:cNvPr id="136" name="Håndskrift 135">
                <a:extLst>
                  <a:ext uri="{FF2B5EF4-FFF2-40B4-BE49-F238E27FC236}">
                    <a16:creationId xmlns:a16="http://schemas.microsoft.com/office/drawing/2014/main" id="{60CC5F0B-772E-4E02-B963-6C55458B29F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06566" y="122486"/>
                <a:ext cx="8969400" cy="62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37" name="Håndskrift 136">
                <a:extLst>
                  <a:ext uri="{FF2B5EF4-FFF2-40B4-BE49-F238E27FC236}">
                    <a16:creationId xmlns:a16="http://schemas.microsoft.com/office/drawing/2014/main" id="{97FF2398-EC50-4B46-A387-2061ED76CFA5}"/>
                  </a:ext>
                </a:extLst>
              </p14:cNvPr>
              <p14:cNvContentPartPr/>
              <p14:nvPr/>
            </p14:nvContentPartPr>
            <p14:xfrm>
              <a:off x="344523" y="377154"/>
              <a:ext cx="8904960" cy="6281280"/>
            </p14:xfrm>
          </p:contentPart>
        </mc:Choice>
        <mc:Fallback xmlns="">
          <p:pic>
            <p:nvPicPr>
              <p:cNvPr id="137" name="Håndskrift 136">
                <a:extLst>
                  <a:ext uri="{FF2B5EF4-FFF2-40B4-BE49-F238E27FC236}">
                    <a16:creationId xmlns:a16="http://schemas.microsoft.com/office/drawing/2014/main" id="{97FF2398-EC50-4B46-A387-2061ED76CFA5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35523" y="368154"/>
                <a:ext cx="8922600" cy="6298920"/>
              </a:xfrm>
              <a:prstGeom prst="rect">
                <a:avLst/>
              </a:prstGeom>
            </p:spPr>
          </p:pic>
        </mc:Fallback>
      </mc:AlternateContent>
      <p:pic>
        <p:nvPicPr>
          <p:cNvPr id="138" name="Billede 137">
            <a:extLst>
              <a:ext uri="{FF2B5EF4-FFF2-40B4-BE49-F238E27FC236}">
                <a16:creationId xmlns:a16="http://schemas.microsoft.com/office/drawing/2014/main" id="{3F51D4AE-782E-4B57-9FE3-7EA12759B364}"/>
              </a:ext>
            </a:extLst>
          </p:cNvPr>
          <p:cNvPicPr>
            <a:picLocks noChangeAspect="1"/>
          </p:cNvPicPr>
          <p:nvPr/>
        </p:nvPicPr>
        <p:blipFill>
          <a:blip r:embed="rId1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9223" y="5515050"/>
            <a:ext cx="1255276" cy="760647"/>
          </a:xfrm>
          <a:prstGeom prst="rect">
            <a:avLst/>
          </a:prstGeom>
        </p:spPr>
      </p:pic>
      <p:grpSp>
        <p:nvGrpSpPr>
          <p:cNvPr id="139" name="Gruppe 138">
            <a:extLst>
              <a:ext uri="{FF2B5EF4-FFF2-40B4-BE49-F238E27FC236}">
                <a16:creationId xmlns:a16="http://schemas.microsoft.com/office/drawing/2014/main" id="{9839034A-5866-4417-990A-772DCAAD9B7B}"/>
              </a:ext>
            </a:extLst>
          </p:cNvPr>
          <p:cNvGrpSpPr/>
          <p:nvPr/>
        </p:nvGrpSpPr>
        <p:grpSpPr>
          <a:xfrm rot="375545">
            <a:off x="3000582" y="2791775"/>
            <a:ext cx="593312" cy="887383"/>
            <a:chOff x="3591242" y="1406525"/>
            <a:chExt cx="618490" cy="945515"/>
          </a:xfrm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9D81CD16-65AC-4FBC-95FC-FB79FBD7E8AB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2">
              <p14:nvContentPartPr>
                <p14:cNvPr id="141" name="Håndskrift 140">
                  <a:extLst>
                    <a:ext uri="{FF2B5EF4-FFF2-40B4-BE49-F238E27FC236}">
                      <a16:creationId xmlns:a16="http://schemas.microsoft.com/office/drawing/2014/main" id="{9CFDED2C-F99D-4581-B7B0-339E35EF4E05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141" name="Håndskrift 140">
                  <a:extLst>
                    <a:ext uri="{FF2B5EF4-FFF2-40B4-BE49-F238E27FC236}">
                      <a16:creationId xmlns:a16="http://schemas.microsoft.com/office/drawing/2014/main" id="{9CFDED2C-F99D-4581-B7B0-339E35EF4E05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3605201" y="1410236"/>
                  <a:ext cx="343913" cy="9359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4">
              <p14:nvContentPartPr>
                <p14:cNvPr id="157" name="Håndskrift 156">
                  <a:extLst>
                    <a:ext uri="{FF2B5EF4-FFF2-40B4-BE49-F238E27FC236}">
                      <a16:creationId xmlns:a16="http://schemas.microsoft.com/office/drawing/2014/main" id="{67007ABF-A833-44D4-8730-E64860D4A4E9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157" name="Håndskrift 156">
                  <a:extLst>
                    <a:ext uri="{FF2B5EF4-FFF2-40B4-BE49-F238E27FC236}">
                      <a16:creationId xmlns:a16="http://schemas.microsoft.com/office/drawing/2014/main" id="{67007ABF-A833-44D4-8730-E64860D4A4E9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3606315" y="1804394"/>
                  <a:ext cx="157005" cy="46014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8" name="Gruppe 157">
            <a:extLst>
              <a:ext uri="{FF2B5EF4-FFF2-40B4-BE49-F238E27FC236}">
                <a16:creationId xmlns:a16="http://schemas.microsoft.com/office/drawing/2014/main" id="{845C9CC6-946C-4E90-8B79-A4A181872CBA}"/>
              </a:ext>
            </a:extLst>
          </p:cNvPr>
          <p:cNvGrpSpPr/>
          <p:nvPr/>
        </p:nvGrpSpPr>
        <p:grpSpPr>
          <a:xfrm rot="20730472">
            <a:off x="4188642" y="1808719"/>
            <a:ext cx="305173" cy="473239"/>
            <a:chOff x="2820664" y="496340"/>
            <a:chExt cx="449313" cy="696761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159" name="Håndskrift 158">
                  <a:extLst>
                    <a:ext uri="{FF2B5EF4-FFF2-40B4-BE49-F238E27FC236}">
                      <a16:creationId xmlns:a16="http://schemas.microsoft.com/office/drawing/2014/main" id="{811E98AC-6136-46C3-B31A-39CB0287941F}"/>
                    </a:ext>
                  </a:extLst>
                </p14:cNvPr>
                <p14:cNvContentPartPr/>
                <p14:nvPr/>
              </p14:nvContentPartPr>
              <p14:xfrm rot="581570">
                <a:off x="2923097" y="496340"/>
                <a:ext cx="346880" cy="554627"/>
              </p14:xfrm>
            </p:contentPart>
          </mc:Choice>
          <mc:Fallback xmlns="">
            <p:pic>
              <p:nvPicPr>
                <p:cNvPr id="159" name="Håndskrift 158">
                  <a:extLst>
                    <a:ext uri="{FF2B5EF4-FFF2-40B4-BE49-F238E27FC236}">
                      <a16:creationId xmlns:a16="http://schemas.microsoft.com/office/drawing/2014/main" id="{811E98AC-6136-46C3-B31A-39CB0287941F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 rot="581570">
                  <a:off x="2904561" y="477782"/>
                  <a:ext cx="383951" cy="5917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160" name="Håndskrift 159">
                  <a:extLst>
                    <a:ext uri="{FF2B5EF4-FFF2-40B4-BE49-F238E27FC236}">
                      <a16:creationId xmlns:a16="http://schemas.microsoft.com/office/drawing/2014/main" id="{EEFE254C-B518-4EDB-A2F8-0C251FFBF97C}"/>
                    </a:ext>
                  </a:extLst>
                </p14:cNvPr>
                <p14:cNvContentPartPr/>
                <p14:nvPr/>
              </p14:nvContentPartPr>
              <p14:xfrm rot="581570">
                <a:off x="2820664" y="1192741"/>
                <a:ext cx="360" cy="360"/>
              </p14:xfrm>
            </p:contentPart>
          </mc:Choice>
          <mc:Fallback xmlns="">
            <p:pic>
              <p:nvPicPr>
                <p:cNvPr id="160" name="Håndskrift 159">
                  <a:extLst>
                    <a:ext uri="{FF2B5EF4-FFF2-40B4-BE49-F238E27FC236}">
                      <a16:creationId xmlns:a16="http://schemas.microsoft.com/office/drawing/2014/main" id="{EEFE254C-B518-4EDB-A2F8-0C251FFBF97C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 rot="581570">
                  <a:off x="2795104" y="1167181"/>
                  <a:ext cx="50760" cy="50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86" name="Håndskrift 185">
                <a:extLst>
                  <a:ext uri="{FF2B5EF4-FFF2-40B4-BE49-F238E27FC236}">
                    <a16:creationId xmlns:a16="http://schemas.microsoft.com/office/drawing/2014/main" id="{54E30E92-B438-4798-8C7E-3F9518493C7A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rot="18563342">
              <a:off x="7509324" y="2760298"/>
              <a:ext cx="73871" cy="156168"/>
            </p14:xfrm>
          </p:contentPart>
        </mc:Choice>
        <mc:Fallback xmlns="">
          <p:pic>
            <p:nvPicPr>
              <p:cNvPr id="186" name="Håndskrift 185">
                <a:extLst>
                  <a:ext uri="{FF2B5EF4-FFF2-40B4-BE49-F238E27FC236}">
                    <a16:creationId xmlns:a16="http://schemas.microsoft.com/office/drawing/2014/main" id="{54E30E92-B438-4798-8C7E-3F9518493C7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1"/>
              <a:stretch>
                <a:fillRect/>
              </a:stretch>
            </p:blipFill>
            <p:spPr>
              <a:xfrm rot="18563342">
                <a:off x="7505000" y="2755970"/>
                <a:ext cx="82519" cy="1648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87" name="Håndskrift 186">
                <a:extLst>
                  <a:ext uri="{FF2B5EF4-FFF2-40B4-BE49-F238E27FC236}">
                    <a16:creationId xmlns:a16="http://schemas.microsoft.com/office/drawing/2014/main" id="{E966384B-98D8-4C66-9192-9B0DC50D083E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8079243" y="2484133"/>
              <a:ext cx="73871" cy="156168"/>
            </p14:xfrm>
          </p:contentPart>
        </mc:Choice>
        <mc:Fallback xmlns="">
          <p:pic>
            <p:nvPicPr>
              <p:cNvPr id="187" name="Håndskrift 186">
                <a:extLst>
                  <a:ext uri="{FF2B5EF4-FFF2-40B4-BE49-F238E27FC236}">
                    <a16:creationId xmlns:a16="http://schemas.microsoft.com/office/drawing/2014/main" id="{E966384B-98D8-4C66-9192-9B0DC50D083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074919" y="2479805"/>
                <a:ext cx="82519" cy="1648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88" name="Håndskrift 187">
                <a:extLst>
                  <a:ext uri="{FF2B5EF4-FFF2-40B4-BE49-F238E27FC236}">
                    <a16:creationId xmlns:a16="http://schemas.microsoft.com/office/drawing/2014/main" id="{45CF47E4-43A8-4BE7-A44E-3BEBC9C96A0A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rot="3428544">
              <a:off x="8326396" y="2492615"/>
              <a:ext cx="73871" cy="156168"/>
            </p14:xfrm>
          </p:contentPart>
        </mc:Choice>
        <mc:Fallback xmlns="">
          <p:pic>
            <p:nvPicPr>
              <p:cNvPr id="188" name="Håndskrift 187">
                <a:extLst>
                  <a:ext uri="{FF2B5EF4-FFF2-40B4-BE49-F238E27FC236}">
                    <a16:creationId xmlns:a16="http://schemas.microsoft.com/office/drawing/2014/main" id="{45CF47E4-43A8-4BE7-A44E-3BEBC9C96A0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1"/>
              <a:stretch>
                <a:fillRect/>
              </a:stretch>
            </p:blipFill>
            <p:spPr>
              <a:xfrm rot="3428544">
                <a:off x="8322072" y="2488287"/>
                <a:ext cx="82519" cy="164824"/>
              </a:xfrm>
              <a:prstGeom prst="rect">
                <a:avLst/>
              </a:prstGeom>
            </p:spPr>
          </p:pic>
        </mc:Fallback>
      </mc:AlternateContent>
      <p:pic>
        <p:nvPicPr>
          <p:cNvPr id="11" name="Billede 10" descr="Et billede, der indeholder tekst, vektorgrafik&#10;&#10;Automatisk genereret beskrivelse">
            <a:extLst>
              <a:ext uri="{FF2B5EF4-FFF2-40B4-BE49-F238E27FC236}">
                <a16:creationId xmlns:a16="http://schemas.microsoft.com/office/drawing/2014/main" id="{4CCCC6FB-618D-490B-A5AC-C6AAD9560338}"/>
              </a:ext>
            </a:extLst>
          </p:cNvPr>
          <p:cNvPicPr>
            <a:picLocks noChangeAspect="1"/>
          </p:cNvPicPr>
          <p:nvPr/>
        </p:nvPicPr>
        <p:blipFill>
          <a:blip r:embed="rId1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90638" y="726379"/>
            <a:ext cx="1921722" cy="24315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219747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" name="Gruppe 161">
            <a:extLst>
              <a:ext uri="{FF2B5EF4-FFF2-40B4-BE49-F238E27FC236}">
                <a16:creationId xmlns:a16="http://schemas.microsoft.com/office/drawing/2014/main" id="{B6DE694C-E803-4C2F-94F3-9E784FDA8EE3}"/>
              </a:ext>
            </a:extLst>
          </p:cNvPr>
          <p:cNvGrpSpPr/>
          <p:nvPr/>
        </p:nvGrpSpPr>
        <p:grpSpPr>
          <a:xfrm>
            <a:off x="5278154" y="3856775"/>
            <a:ext cx="1043735" cy="2440755"/>
            <a:chOff x="7793691" y="1980806"/>
            <a:chExt cx="1567800" cy="4039200"/>
          </a:xfrm>
        </p:grpSpPr>
        <p:grpSp>
          <p:nvGrpSpPr>
            <p:cNvPr id="163" name="Gruppe 162">
              <a:extLst>
                <a:ext uri="{FF2B5EF4-FFF2-40B4-BE49-F238E27FC236}">
                  <a16:creationId xmlns:a16="http://schemas.microsoft.com/office/drawing/2014/main" id="{02C036D7-266A-4C70-82A1-6CB13ED86097}"/>
                </a:ext>
              </a:extLst>
            </p:cNvPr>
            <p:cNvGrpSpPr/>
            <p:nvPr/>
          </p:nvGrpSpPr>
          <p:grpSpPr>
            <a:xfrm>
              <a:off x="9312193" y="5424935"/>
              <a:ext cx="109" cy="81"/>
              <a:chOff x="4096584" y="3044808"/>
              <a:chExt cx="360" cy="360"/>
            </a:xfrm>
          </p:grpSpPr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2">
                <p14:nvContentPartPr>
                  <p14:cNvPr id="180" name="Håndskrift 179">
                    <a:extLst>
                      <a:ext uri="{FF2B5EF4-FFF2-40B4-BE49-F238E27FC236}">
                        <a16:creationId xmlns:a16="http://schemas.microsoft.com/office/drawing/2014/main" id="{A1328AA4-65DA-4420-99ED-1171C9547166}"/>
                      </a:ext>
                    </a:extLst>
                  </p14:cNvPr>
                  <p14:cNvContentPartPr/>
                  <p14:nvPr/>
                </p14:nvContentPartPr>
                <p14:xfrm>
                  <a:off x="4096584" y="3044808"/>
                  <a:ext cx="360" cy="360"/>
                </p14:xfrm>
              </p:contentPart>
            </mc:Choice>
            <mc:Fallback xmlns="">
              <p:pic>
                <p:nvPicPr>
                  <p:cNvPr id="180" name="Håndskrift 179">
                    <a:extLst>
                      <a:ext uri="{FF2B5EF4-FFF2-40B4-BE49-F238E27FC236}">
                        <a16:creationId xmlns:a16="http://schemas.microsoft.com/office/drawing/2014/main" id="{A1328AA4-65DA-4420-99ED-1171C9547166}"/>
                      </a:ext>
                    </a:extLst>
                  </p:cNvPr>
                  <p:cNvPicPr/>
                  <p:nvPr/>
                </p:nvPicPr>
                <p:blipFill>
                  <a:blip r:embed="rId3"/>
                  <a:stretch>
                    <a:fillRect/>
                  </a:stretch>
                </p:blipFill>
                <p:spPr>
                  <a:xfrm>
                    <a:off x="4087584" y="2990808"/>
                    <a:ext cx="18000" cy="108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4">
                <p14:nvContentPartPr>
                  <p14:cNvPr id="181" name="Håndskrift 180">
                    <a:extLst>
                      <a:ext uri="{FF2B5EF4-FFF2-40B4-BE49-F238E27FC236}">
                        <a16:creationId xmlns:a16="http://schemas.microsoft.com/office/drawing/2014/main" id="{DC6BEFF2-0FF8-4A07-A349-E910882F313C}"/>
                      </a:ext>
                    </a:extLst>
                  </p14:cNvPr>
                  <p14:cNvContentPartPr/>
                  <p14:nvPr/>
                </p14:nvContentPartPr>
                <p14:xfrm>
                  <a:off x="4096584" y="3044808"/>
                  <a:ext cx="360" cy="360"/>
                </p14:xfrm>
              </p:contentPart>
            </mc:Choice>
            <mc:Fallback xmlns="">
              <p:pic>
                <p:nvPicPr>
                  <p:cNvPr id="181" name="Håndskrift 180">
                    <a:extLst>
                      <a:ext uri="{FF2B5EF4-FFF2-40B4-BE49-F238E27FC236}">
                        <a16:creationId xmlns:a16="http://schemas.microsoft.com/office/drawing/2014/main" id="{DC6BEFF2-0FF8-4A07-A349-E910882F313C}"/>
                      </a:ext>
                    </a:extLst>
                  </p:cNvPr>
                  <p:cNvPicPr/>
                  <p:nvPr/>
                </p:nvPicPr>
                <p:blipFill>
                  <a:blip r:embed="rId3"/>
                  <a:stretch>
                    <a:fillRect/>
                  </a:stretch>
                </p:blipFill>
                <p:spPr>
                  <a:xfrm>
                    <a:off x="4087584" y="2990808"/>
                    <a:ext cx="18000" cy="108000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164" name="Håndskrift 163">
                  <a:extLst>
                    <a:ext uri="{FF2B5EF4-FFF2-40B4-BE49-F238E27FC236}">
                      <a16:creationId xmlns:a16="http://schemas.microsoft.com/office/drawing/2014/main" id="{5CE88E0F-EA9B-44BD-9A89-929B97FDC30B}"/>
                    </a:ext>
                  </a:extLst>
                </p14:cNvPr>
                <p14:cNvContentPartPr/>
                <p14:nvPr/>
              </p14:nvContentPartPr>
              <p14:xfrm>
                <a:off x="8214171" y="5082206"/>
                <a:ext cx="857160" cy="937800"/>
              </p14:xfrm>
            </p:contentPart>
          </mc:Choice>
          <mc:Fallback xmlns="">
            <p:pic>
              <p:nvPicPr>
                <p:cNvPr id="164" name="Håndskrift 163">
                  <a:extLst>
                    <a:ext uri="{FF2B5EF4-FFF2-40B4-BE49-F238E27FC236}">
                      <a16:creationId xmlns:a16="http://schemas.microsoft.com/office/drawing/2014/main" id="{5CE88E0F-EA9B-44BD-9A89-929B97FDC30B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8106012" y="4844035"/>
                  <a:ext cx="1072937" cy="14135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165" name="Håndskrift 164">
                  <a:extLst>
                    <a:ext uri="{FF2B5EF4-FFF2-40B4-BE49-F238E27FC236}">
                      <a16:creationId xmlns:a16="http://schemas.microsoft.com/office/drawing/2014/main" id="{470E5D33-68AA-40D8-B87E-F42D0D02699B}"/>
                    </a:ext>
                  </a:extLst>
                </p14:cNvPr>
                <p14:cNvContentPartPr/>
                <p14:nvPr/>
              </p14:nvContentPartPr>
              <p14:xfrm>
                <a:off x="7902411" y="2862806"/>
                <a:ext cx="533520" cy="2023200"/>
              </p14:xfrm>
            </p:contentPart>
          </mc:Choice>
          <mc:Fallback xmlns="">
            <p:pic>
              <p:nvPicPr>
                <p:cNvPr id="165" name="Håndskrift 164">
                  <a:extLst>
                    <a:ext uri="{FF2B5EF4-FFF2-40B4-BE49-F238E27FC236}">
                      <a16:creationId xmlns:a16="http://schemas.microsoft.com/office/drawing/2014/main" id="{470E5D33-68AA-40D8-B87E-F42D0D02699B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7848356" y="2743654"/>
                  <a:ext cx="641089" cy="22609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171" name="Håndskrift 170">
                  <a:extLst>
                    <a:ext uri="{FF2B5EF4-FFF2-40B4-BE49-F238E27FC236}">
                      <a16:creationId xmlns:a16="http://schemas.microsoft.com/office/drawing/2014/main" id="{C25794D8-0768-4D01-85AA-49CEB308DF27}"/>
                    </a:ext>
                  </a:extLst>
                </p14:cNvPr>
                <p14:cNvContentPartPr/>
                <p14:nvPr/>
              </p14:nvContentPartPr>
              <p14:xfrm>
                <a:off x="8359251" y="1980806"/>
                <a:ext cx="82800" cy="2747160"/>
              </p14:xfrm>
            </p:contentPart>
          </mc:Choice>
          <mc:Fallback xmlns="">
            <p:pic>
              <p:nvPicPr>
                <p:cNvPr id="171" name="Håndskrift 170">
                  <a:extLst>
                    <a:ext uri="{FF2B5EF4-FFF2-40B4-BE49-F238E27FC236}">
                      <a16:creationId xmlns:a16="http://schemas.microsoft.com/office/drawing/2014/main" id="{C25794D8-0768-4D01-85AA-49CEB308DF27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8305133" y="1861675"/>
                  <a:ext cx="190494" cy="298482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172" name="Håndskrift 171">
                  <a:extLst>
                    <a:ext uri="{FF2B5EF4-FFF2-40B4-BE49-F238E27FC236}">
                      <a16:creationId xmlns:a16="http://schemas.microsoft.com/office/drawing/2014/main" id="{57AAA69C-ED3F-4C12-9E24-2DDCFFED1512}"/>
                    </a:ext>
                  </a:extLst>
                </p14:cNvPr>
                <p14:cNvContentPartPr/>
                <p14:nvPr/>
              </p14:nvContentPartPr>
              <p14:xfrm>
                <a:off x="8380491" y="2024366"/>
                <a:ext cx="360720" cy="2645280"/>
              </p14:xfrm>
            </p:contentPart>
          </mc:Choice>
          <mc:Fallback xmlns="">
            <p:pic>
              <p:nvPicPr>
                <p:cNvPr id="172" name="Håndskrift 171">
                  <a:extLst>
                    <a:ext uri="{FF2B5EF4-FFF2-40B4-BE49-F238E27FC236}">
                      <a16:creationId xmlns:a16="http://schemas.microsoft.com/office/drawing/2014/main" id="{57AAA69C-ED3F-4C12-9E24-2DDCFFED1512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8326410" y="1905209"/>
                  <a:ext cx="468341" cy="28829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73" name="Håndskrift 172">
                  <a:extLst>
                    <a:ext uri="{FF2B5EF4-FFF2-40B4-BE49-F238E27FC236}">
                      <a16:creationId xmlns:a16="http://schemas.microsoft.com/office/drawing/2014/main" id="{CFB3B973-725A-4E33-AB23-FC5D3EF03201}"/>
                    </a:ext>
                  </a:extLst>
                </p14:cNvPr>
                <p14:cNvContentPartPr/>
                <p14:nvPr/>
              </p14:nvContentPartPr>
              <p14:xfrm>
                <a:off x="8541771" y="2644646"/>
                <a:ext cx="505440" cy="2224080"/>
              </p14:xfrm>
            </p:contentPart>
          </mc:Choice>
          <mc:Fallback xmlns="">
            <p:pic>
              <p:nvPicPr>
                <p:cNvPr id="173" name="Håndskrift 172">
                  <a:extLst>
                    <a:ext uri="{FF2B5EF4-FFF2-40B4-BE49-F238E27FC236}">
                      <a16:creationId xmlns:a16="http://schemas.microsoft.com/office/drawing/2014/main" id="{CFB3B973-725A-4E33-AB23-FC5D3EF03201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8487713" y="2525520"/>
                  <a:ext cx="613015" cy="246173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74" name="Håndskrift 173">
                  <a:extLst>
                    <a:ext uri="{FF2B5EF4-FFF2-40B4-BE49-F238E27FC236}">
                      <a16:creationId xmlns:a16="http://schemas.microsoft.com/office/drawing/2014/main" id="{E8CC97B5-33FF-4B28-B2D7-2B5297557629}"/>
                    </a:ext>
                  </a:extLst>
                </p14:cNvPr>
                <p14:cNvContentPartPr/>
                <p14:nvPr/>
              </p14:nvContentPartPr>
              <p14:xfrm>
                <a:off x="8468331" y="2699006"/>
                <a:ext cx="414360" cy="2007720"/>
              </p14:xfrm>
            </p:contentPart>
          </mc:Choice>
          <mc:Fallback xmlns="">
            <p:pic>
              <p:nvPicPr>
                <p:cNvPr id="174" name="Håndskrift 173">
                  <a:extLst>
                    <a:ext uri="{FF2B5EF4-FFF2-40B4-BE49-F238E27FC236}">
                      <a16:creationId xmlns:a16="http://schemas.microsoft.com/office/drawing/2014/main" id="{E8CC97B5-33FF-4B28-B2D7-2B5297557629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8414308" y="2579853"/>
                  <a:ext cx="521867" cy="22454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75" name="Håndskrift 174">
                  <a:extLst>
                    <a:ext uri="{FF2B5EF4-FFF2-40B4-BE49-F238E27FC236}">
                      <a16:creationId xmlns:a16="http://schemas.microsoft.com/office/drawing/2014/main" id="{72977D5B-6B19-498E-B9C0-459272C33969}"/>
                    </a:ext>
                  </a:extLst>
                </p14:cNvPr>
                <p14:cNvContentPartPr/>
                <p14:nvPr/>
              </p14:nvContentPartPr>
              <p14:xfrm>
                <a:off x="7793691" y="2372486"/>
                <a:ext cx="554760" cy="971640"/>
              </p14:xfrm>
            </p:contentPart>
          </mc:Choice>
          <mc:Fallback xmlns="">
            <p:pic>
              <p:nvPicPr>
                <p:cNvPr id="175" name="Håndskrift 174">
                  <a:extLst>
                    <a:ext uri="{FF2B5EF4-FFF2-40B4-BE49-F238E27FC236}">
                      <a16:creationId xmlns:a16="http://schemas.microsoft.com/office/drawing/2014/main" id="{72977D5B-6B19-498E-B9C0-459272C33969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7739621" y="2253339"/>
                  <a:ext cx="662360" cy="120933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76" name="Håndskrift 175">
                  <a:extLst>
                    <a:ext uri="{FF2B5EF4-FFF2-40B4-BE49-F238E27FC236}">
                      <a16:creationId xmlns:a16="http://schemas.microsoft.com/office/drawing/2014/main" id="{47AEACF8-5817-4952-AF11-5ECB202CFEC8}"/>
                    </a:ext>
                  </a:extLst>
                </p14:cNvPr>
                <p14:cNvContentPartPr/>
                <p14:nvPr/>
              </p14:nvContentPartPr>
              <p14:xfrm>
                <a:off x="8676771" y="3461486"/>
                <a:ext cx="684720" cy="1389240"/>
              </p14:xfrm>
            </p:contentPart>
          </mc:Choice>
          <mc:Fallback xmlns="">
            <p:pic>
              <p:nvPicPr>
                <p:cNvPr id="176" name="Håndskrift 175">
                  <a:extLst>
                    <a:ext uri="{FF2B5EF4-FFF2-40B4-BE49-F238E27FC236}">
                      <a16:creationId xmlns:a16="http://schemas.microsoft.com/office/drawing/2014/main" id="{47AEACF8-5817-4952-AF11-5ECB202CFEC8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8622686" y="3342340"/>
                  <a:ext cx="792350" cy="162693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77" name="Håndskrift 176">
                  <a:extLst>
                    <a:ext uri="{FF2B5EF4-FFF2-40B4-BE49-F238E27FC236}">
                      <a16:creationId xmlns:a16="http://schemas.microsoft.com/office/drawing/2014/main" id="{21C0FF9D-59D2-4AC9-B2C7-E80D57B91643}"/>
                    </a:ext>
                  </a:extLst>
                </p14:cNvPr>
                <p14:cNvContentPartPr/>
                <p14:nvPr/>
              </p14:nvContentPartPr>
              <p14:xfrm>
                <a:off x="7870371" y="3483086"/>
                <a:ext cx="545760" cy="1249560"/>
              </p14:xfrm>
            </p:contentPart>
          </mc:Choice>
          <mc:Fallback xmlns="">
            <p:pic>
              <p:nvPicPr>
                <p:cNvPr id="177" name="Håndskrift 176">
                  <a:extLst>
                    <a:ext uri="{FF2B5EF4-FFF2-40B4-BE49-F238E27FC236}">
                      <a16:creationId xmlns:a16="http://schemas.microsoft.com/office/drawing/2014/main" id="{21C0FF9D-59D2-4AC9-B2C7-E80D57B91643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7816335" y="3363967"/>
                  <a:ext cx="653291" cy="148720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78" name="Håndskrift 177">
                  <a:extLst>
                    <a:ext uri="{FF2B5EF4-FFF2-40B4-BE49-F238E27FC236}">
                      <a16:creationId xmlns:a16="http://schemas.microsoft.com/office/drawing/2014/main" id="{63C793A6-F743-4304-AB3E-25582A66D412}"/>
                    </a:ext>
                  </a:extLst>
                </p14:cNvPr>
                <p14:cNvContentPartPr/>
                <p14:nvPr/>
              </p14:nvContentPartPr>
              <p14:xfrm>
                <a:off x="8801691" y="4005446"/>
                <a:ext cx="201240" cy="904320"/>
              </p14:xfrm>
            </p:contentPart>
          </mc:Choice>
          <mc:Fallback xmlns="">
            <p:pic>
              <p:nvPicPr>
                <p:cNvPr id="178" name="Håndskrift 177">
                  <a:extLst>
                    <a:ext uri="{FF2B5EF4-FFF2-40B4-BE49-F238E27FC236}">
                      <a16:creationId xmlns:a16="http://schemas.microsoft.com/office/drawing/2014/main" id="{63C793A6-F743-4304-AB3E-25582A66D412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8747594" y="3886300"/>
                  <a:ext cx="308893" cy="11420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79" name="Håndskrift 178">
                  <a:extLst>
                    <a:ext uri="{FF2B5EF4-FFF2-40B4-BE49-F238E27FC236}">
                      <a16:creationId xmlns:a16="http://schemas.microsoft.com/office/drawing/2014/main" id="{B4062A06-FEEC-4561-8AEB-DF9155A74A01}"/>
                    </a:ext>
                  </a:extLst>
                </p14:cNvPr>
                <p14:cNvContentPartPr/>
                <p14:nvPr/>
              </p14:nvContentPartPr>
              <p14:xfrm>
                <a:off x="8533491" y="3537446"/>
                <a:ext cx="88200" cy="1263240"/>
              </p14:xfrm>
            </p:contentPart>
          </mc:Choice>
          <mc:Fallback xmlns="">
            <p:pic>
              <p:nvPicPr>
                <p:cNvPr id="179" name="Håndskrift 178">
                  <a:extLst>
                    <a:ext uri="{FF2B5EF4-FFF2-40B4-BE49-F238E27FC236}">
                      <a16:creationId xmlns:a16="http://schemas.microsoft.com/office/drawing/2014/main" id="{B4062A06-FEEC-4561-8AEB-DF9155A74A01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8479381" y="3418329"/>
                  <a:ext cx="195880" cy="1500879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53" name="Billede 52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CBE69381-8CC7-43E5-977C-5B5D12BFDFA2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96140" y="217771"/>
            <a:ext cx="1851422" cy="1671989"/>
          </a:xfrm>
          <a:prstGeom prst="rect">
            <a:avLst/>
          </a:prstGeom>
        </p:spPr>
      </p:pic>
      <p:grpSp>
        <p:nvGrpSpPr>
          <p:cNvPr id="12" name="Gruppe 11">
            <a:extLst>
              <a:ext uri="{FF2B5EF4-FFF2-40B4-BE49-F238E27FC236}">
                <a16:creationId xmlns:a16="http://schemas.microsoft.com/office/drawing/2014/main" id="{69FFB611-03DA-4DB9-A7DD-E6B0EBDB0FEF}"/>
              </a:ext>
            </a:extLst>
          </p:cNvPr>
          <p:cNvGrpSpPr/>
          <p:nvPr/>
        </p:nvGrpSpPr>
        <p:grpSpPr>
          <a:xfrm>
            <a:off x="2026371" y="3614713"/>
            <a:ext cx="1796445" cy="2592207"/>
            <a:chOff x="3574326" y="3385287"/>
            <a:chExt cx="1833169" cy="2581838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8">
              <p14:nvContentPartPr>
                <p14:cNvPr id="142" name="Håndskrift 141">
                  <a:extLst>
                    <a:ext uri="{FF2B5EF4-FFF2-40B4-BE49-F238E27FC236}">
                      <a16:creationId xmlns:a16="http://schemas.microsoft.com/office/drawing/2014/main" id="{73388795-DD2A-4473-B3F5-9CA0C1BB937B}"/>
                    </a:ext>
                  </a:extLst>
                </p14:cNvPr>
                <p14:cNvContentPartPr/>
                <p14:nvPr/>
              </p14:nvContentPartPr>
              <p14:xfrm rot="21294034">
                <a:off x="4795144" y="5362430"/>
                <a:ext cx="26612" cy="378363"/>
              </p14:xfrm>
            </p:contentPart>
          </mc:Choice>
          <mc:Fallback xmlns="">
            <p:pic>
              <p:nvPicPr>
                <p:cNvPr id="142" name="Håndskrift 141">
                  <a:extLst>
                    <a:ext uri="{FF2B5EF4-FFF2-40B4-BE49-F238E27FC236}">
                      <a16:creationId xmlns:a16="http://schemas.microsoft.com/office/drawing/2014/main" id="{73388795-DD2A-4473-B3F5-9CA0C1BB937B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 rot="21294034">
                  <a:off x="4776663" y="5344481"/>
                  <a:ext cx="63204" cy="4139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0">
              <p14:nvContentPartPr>
                <p14:cNvPr id="143" name="Håndskrift 142">
                  <a:extLst>
                    <a:ext uri="{FF2B5EF4-FFF2-40B4-BE49-F238E27FC236}">
                      <a16:creationId xmlns:a16="http://schemas.microsoft.com/office/drawing/2014/main" id="{9B4BE98D-AA09-45C6-B1CB-C6E5191B3521}"/>
                    </a:ext>
                  </a:extLst>
                </p14:cNvPr>
                <p14:cNvContentPartPr/>
                <p14:nvPr/>
              </p14:nvContentPartPr>
              <p14:xfrm rot="21294034">
                <a:off x="4509824" y="5719723"/>
                <a:ext cx="292497" cy="186358"/>
              </p14:xfrm>
            </p:contentPart>
          </mc:Choice>
          <mc:Fallback xmlns="">
            <p:pic>
              <p:nvPicPr>
                <p:cNvPr id="143" name="Håndskrift 142">
                  <a:extLst>
                    <a:ext uri="{FF2B5EF4-FFF2-40B4-BE49-F238E27FC236}">
                      <a16:creationId xmlns:a16="http://schemas.microsoft.com/office/drawing/2014/main" id="{9B4BE98D-AA09-45C6-B1CB-C6E5191B352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 rot="21294034">
                  <a:off x="4491428" y="5701735"/>
                  <a:ext cx="328921" cy="2219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2">
              <p14:nvContentPartPr>
                <p14:cNvPr id="144" name="Håndskrift 143">
                  <a:extLst>
                    <a:ext uri="{FF2B5EF4-FFF2-40B4-BE49-F238E27FC236}">
                      <a16:creationId xmlns:a16="http://schemas.microsoft.com/office/drawing/2014/main" id="{A087DEEB-2921-427C-9C5C-72E2E392FF6D}"/>
                    </a:ext>
                  </a:extLst>
                </p14:cNvPr>
                <p14:cNvContentPartPr/>
                <p14:nvPr/>
              </p14:nvContentPartPr>
              <p14:xfrm rot="21294034">
                <a:off x="4792272" y="5570081"/>
                <a:ext cx="124270" cy="124238"/>
              </p14:xfrm>
            </p:contentPart>
          </mc:Choice>
          <mc:Fallback xmlns="">
            <p:pic>
              <p:nvPicPr>
                <p:cNvPr id="144" name="Håndskrift 143">
                  <a:extLst>
                    <a:ext uri="{FF2B5EF4-FFF2-40B4-BE49-F238E27FC236}">
                      <a16:creationId xmlns:a16="http://schemas.microsoft.com/office/drawing/2014/main" id="{A087DEEB-2921-427C-9C5C-72E2E392FF6D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 rot="21294034">
                  <a:off x="4773943" y="5552179"/>
                  <a:ext cx="160561" cy="159683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45" name="Gruppe 144">
              <a:extLst>
                <a:ext uri="{FF2B5EF4-FFF2-40B4-BE49-F238E27FC236}">
                  <a16:creationId xmlns:a16="http://schemas.microsoft.com/office/drawing/2014/main" id="{F6BA9E93-B04B-463D-8450-A697E7292465}"/>
                </a:ext>
              </a:extLst>
            </p:cNvPr>
            <p:cNvGrpSpPr/>
            <p:nvPr/>
          </p:nvGrpSpPr>
          <p:grpSpPr>
            <a:xfrm>
              <a:off x="3574326" y="3385287"/>
              <a:ext cx="1833169" cy="2581838"/>
              <a:chOff x="4513296" y="1882338"/>
              <a:chExt cx="2777423" cy="2633408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4">
                <p14:nvContentPartPr>
                  <p14:cNvPr id="146" name="Håndskrift 145">
                    <a:extLst>
                      <a:ext uri="{FF2B5EF4-FFF2-40B4-BE49-F238E27FC236}">
                        <a16:creationId xmlns:a16="http://schemas.microsoft.com/office/drawing/2014/main" id="{AC5C08AF-792A-4D42-8D44-C09D4BC48F6F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146" name="Håndskrift 145">
                    <a:extLst>
                      <a:ext uri="{FF2B5EF4-FFF2-40B4-BE49-F238E27FC236}">
                        <a16:creationId xmlns:a16="http://schemas.microsoft.com/office/drawing/2014/main" id="{AC5C08AF-792A-4D42-8D44-C09D4BC48F6F}"/>
                      </a:ext>
                    </a:extLst>
                  </p:cNvPr>
                  <p:cNvPicPr/>
                  <p:nvPr/>
                </p:nvPicPr>
                <p:blipFill>
                  <a:blip r:embed="rId35"/>
                  <a:stretch>
                    <a:fillRect/>
                  </a:stretch>
                </p:blipFill>
                <p:spPr>
                  <a:xfrm>
                    <a:off x="4457625" y="1845768"/>
                    <a:ext cx="2901569" cy="207683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147" name="Gruppe 146">
                <a:extLst>
                  <a:ext uri="{FF2B5EF4-FFF2-40B4-BE49-F238E27FC236}">
                    <a16:creationId xmlns:a16="http://schemas.microsoft.com/office/drawing/2014/main" id="{D5A0873D-CCE2-45EC-B35E-9E14893E05C0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6">
                  <p14:nvContentPartPr>
                    <p14:cNvPr id="148" name="Håndskrift 147">
                      <a:extLst>
                        <a:ext uri="{FF2B5EF4-FFF2-40B4-BE49-F238E27FC236}">
                          <a16:creationId xmlns:a16="http://schemas.microsoft.com/office/drawing/2014/main" id="{17F9FC45-C41D-4C30-A6E2-E29C88FD63B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148" name="Håndskrift 147">
                      <a:extLst>
                        <a:ext uri="{FF2B5EF4-FFF2-40B4-BE49-F238E27FC236}">
                          <a16:creationId xmlns:a16="http://schemas.microsoft.com/office/drawing/2014/main" id="{17F9FC45-C41D-4C30-A6E2-E29C88FD63B2}"/>
                        </a:ext>
                      </a:extLst>
                    </p:cNvPr>
                    <p:cNvPicPr/>
                    <p:nvPr/>
                  </p:nvPicPr>
                  <p:blipFill>
                    <a:blip r:embed="rId37"/>
                    <a:stretch>
                      <a:fillRect/>
                    </a:stretch>
                  </p:blipFill>
                  <p:spPr>
                    <a:xfrm>
                      <a:off x="6332835" y="4227105"/>
                      <a:ext cx="504328" cy="24679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8">
                  <p14:nvContentPartPr>
                    <p14:cNvPr id="149" name="Håndskrift 148">
                      <a:extLst>
                        <a:ext uri="{FF2B5EF4-FFF2-40B4-BE49-F238E27FC236}">
                          <a16:creationId xmlns:a16="http://schemas.microsoft.com/office/drawing/2014/main" id="{9D23DE05-CB47-4F60-947B-2C847EAA7AC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149" name="Håndskrift 148">
                      <a:extLst>
                        <a:ext uri="{FF2B5EF4-FFF2-40B4-BE49-F238E27FC236}">
                          <a16:creationId xmlns:a16="http://schemas.microsoft.com/office/drawing/2014/main" id="{9D23DE05-CB47-4F60-947B-2C847EAA7AC4}"/>
                        </a:ext>
                      </a:extLst>
                    </p:cNvPr>
                    <p:cNvPicPr/>
                    <p:nvPr/>
                  </p:nvPicPr>
                  <p:blipFill>
                    <a:blip r:embed="rId39"/>
                    <a:stretch>
                      <a:fillRect/>
                    </a:stretch>
                  </p:blipFill>
                  <p:spPr>
                    <a:xfrm>
                      <a:off x="6300804" y="4251223"/>
                      <a:ext cx="275711" cy="26911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0">
                  <p14:nvContentPartPr>
                    <p14:cNvPr id="150" name="Håndskrift 149">
                      <a:extLst>
                        <a:ext uri="{FF2B5EF4-FFF2-40B4-BE49-F238E27FC236}">
                          <a16:creationId xmlns:a16="http://schemas.microsoft.com/office/drawing/2014/main" id="{8A7865E3-A9F1-4004-9B68-F555D890CD8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150" name="Håndskrift 149">
                      <a:extLst>
                        <a:ext uri="{FF2B5EF4-FFF2-40B4-BE49-F238E27FC236}">
                          <a16:creationId xmlns:a16="http://schemas.microsoft.com/office/drawing/2014/main" id="{8A7865E3-A9F1-4004-9B68-F555D890CD8D}"/>
                        </a:ext>
                      </a:extLst>
                    </p:cNvPr>
                    <p:cNvPicPr/>
                    <p:nvPr/>
                  </p:nvPicPr>
                  <p:blipFill>
                    <a:blip r:embed="rId41"/>
                    <a:stretch>
                      <a:fillRect/>
                    </a:stretch>
                  </p:blipFill>
                  <p:spPr>
                    <a:xfrm>
                      <a:off x="6093746" y="4227478"/>
                      <a:ext cx="279064" cy="30617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2">
                  <p14:nvContentPartPr>
                    <p14:cNvPr id="151" name="Håndskrift 150">
                      <a:extLst>
                        <a:ext uri="{FF2B5EF4-FFF2-40B4-BE49-F238E27FC236}">
                          <a16:creationId xmlns:a16="http://schemas.microsoft.com/office/drawing/2014/main" id="{56E612AF-1212-4FD4-8426-D8B0D7455EF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151" name="Håndskrift 150">
                      <a:extLst>
                        <a:ext uri="{FF2B5EF4-FFF2-40B4-BE49-F238E27FC236}">
                          <a16:creationId xmlns:a16="http://schemas.microsoft.com/office/drawing/2014/main" id="{56E612AF-1212-4FD4-8426-D8B0D7455EF8}"/>
                        </a:ext>
                      </a:extLst>
                    </p:cNvPr>
                    <p:cNvPicPr/>
                    <p:nvPr/>
                  </p:nvPicPr>
                  <p:blipFill>
                    <a:blip r:embed="rId43"/>
                    <a:stretch>
                      <a:fillRect/>
                    </a:stretch>
                  </p:blipFill>
                  <p:spPr>
                    <a:xfrm>
                      <a:off x="6107216" y="4139239"/>
                      <a:ext cx="225489" cy="10068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4">
                  <p14:nvContentPartPr>
                    <p14:cNvPr id="152" name="Håndskrift 151">
                      <a:extLst>
                        <a:ext uri="{FF2B5EF4-FFF2-40B4-BE49-F238E27FC236}">
                          <a16:creationId xmlns:a16="http://schemas.microsoft.com/office/drawing/2014/main" id="{35309DFF-AF11-45B7-BA8B-A424BEDA974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152" name="Håndskrift 151">
                      <a:extLst>
                        <a:ext uri="{FF2B5EF4-FFF2-40B4-BE49-F238E27FC236}">
                          <a16:creationId xmlns:a16="http://schemas.microsoft.com/office/drawing/2014/main" id="{35309DFF-AF11-45B7-BA8B-A424BEDA9746}"/>
                        </a:ext>
                      </a:extLst>
                    </p:cNvPr>
                    <p:cNvPicPr/>
                    <p:nvPr/>
                  </p:nvPicPr>
                  <p:blipFill>
                    <a:blip r:embed="rId45"/>
                    <a:stretch>
                      <a:fillRect/>
                    </a:stretch>
                  </p:blipFill>
                  <p:spPr>
                    <a:xfrm>
                      <a:off x="6484087" y="4123846"/>
                      <a:ext cx="174825" cy="15523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6">
                  <p14:nvContentPartPr>
                    <p14:cNvPr id="153" name="Håndskrift 152">
                      <a:extLst>
                        <a:ext uri="{FF2B5EF4-FFF2-40B4-BE49-F238E27FC236}">
                          <a16:creationId xmlns:a16="http://schemas.microsoft.com/office/drawing/2014/main" id="{1548DA2B-4DC7-4427-B8BE-800F8C49798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153" name="Håndskrift 152">
                      <a:extLst>
                        <a:ext uri="{FF2B5EF4-FFF2-40B4-BE49-F238E27FC236}">
                          <a16:creationId xmlns:a16="http://schemas.microsoft.com/office/drawing/2014/main" id="{1548DA2B-4DC7-4427-B8BE-800F8C49798D}"/>
                        </a:ext>
                      </a:extLst>
                    </p:cNvPr>
                    <p:cNvPicPr/>
                    <p:nvPr/>
                  </p:nvPicPr>
                  <p:blipFill>
                    <a:blip r:embed="rId47"/>
                    <a:stretch>
                      <a:fillRect/>
                    </a:stretch>
                  </p:blipFill>
                  <p:spPr>
                    <a:xfrm>
                      <a:off x="5992308" y="4147938"/>
                      <a:ext cx="165502" cy="8905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8">
                  <p14:nvContentPartPr>
                    <p14:cNvPr id="154" name="Håndskrift 153">
                      <a:extLst>
                        <a:ext uri="{FF2B5EF4-FFF2-40B4-BE49-F238E27FC236}">
                          <a16:creationId xmlns:a16="http://schemas.microsoft.com/office/drawing/2014/main" id="{AD9A61FB-AC98-488E-B9EF-FE4981534EE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154" name="Håndskrift 153">
                      <a:extLst>
                        <a:ext uri="{FF2B5EF4-FFF2-40B4-BE49-F238E27FC236}">
                          <a16:creationId xmlns:a16="http://schemas.microsoft.com/office/drawing/2014/main" id="{AD9A61FB-AC98-488E-B9EF-FE4981534EEE}"/>
                        </a:ext>
                      </a:extLst>
                    </p:cNvPr>
                    <p:cNvPicPr/>
                    <p:nvPr/>
                  </p:nvPicPr>
                  <p:blipFill>
                    <a:blip r:embed="rId49"/>
                    <a:stretch>
                      <a:fillRect/>
                    </a:stretch>
                  </p:blipFill>
                  <p:spPr>
                    <a:xfrm>
                      <a:off x="6121083" y="3853415"/>
                      <a:ext cx="416990" cy="420696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68" name="Gruppe 67">
            <a:extLst>
              <a:ext uri="{FF2B5EF4-FFF2-40B4-BE49-F238E27FC236}">
                <a16:creationId xmlns:a16="http://schemas.microsoft.com/office/drawing/2014/main" id="{7F6F16F5-4848-493C-B8E4-11FB0508321C}"/>
              </a:ext>
            </a:extLst>
          </p:cNvPr>
          <p:cNvGrpSpPr/>
          <p:nvPr/>
        </p:nvGrpSpPr>
        <p:grpSpPr>
          <a:xfrm rot="21294034" flipH="1">
            <a:off x="7238502" y="3740417"/>
            <a:ext cx="1817826" cy="2423102"/>
            <a:chOff x="4513296" y="1882338"/>
            <a:chExt cx="2777423" cy="2633408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0">
              <p14:nvContentPartPr>
                <p14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6308901" y="3900016"/>
                  <a:ext cx="95001" cy="42466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2">
              <p14:nvContentPartPr>
                <p14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5842432" y="4249510"/>
                  <a:ext cx="49766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4">
              <p14:nvContentPartPr>
                <p14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6293591" y="4115731"/>
                  <a:ext cx="242623" cy="165321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73" name="Gruppe 72">
              <a:extLst>
                <a:ext uri="{FF2B5EF4-FFF2-40B4-BE49-F238E27FC236}">
                  <a16:creationId xmlns:a16="http://schemas.microsoft.com/office/drawing/2014/main" id="{BAB83047-0040-4951-9FB2-46D8D1D4AA1F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4445084" y="1843211"/>
                    <a:ext cx="2900094" cy="2081925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76" name="Gruppe 75">
                <a:extLst>
                  <a:ext uri="{FF2B5EF4-FFF2-40B4-BE49-F238E27FC236}">
                    <a16:creationId xmlns:a16="http://schemas.microsoft.com/office/drawing/2014/main" id="{24BC5260-8883-4172-B69C-3D8CA9DF48A6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58">
                  <p14:nvContentPartPr>
                    <p14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:cNvPr>
                    <p:cNvPicPr/>
                    <p:nvPr/>
                  </p:nvPicPr>
                  <p:blipFill>
                    <a:blip r:embed="rId59"/>
                    <a:stretch>
                      <a:fillRect/>
                    </a:stretch>
                  </p:blipFill>
                  <p:spPr>
                    <a:xfrm>
                      <a:off x="6333141" y="4225850"/>
                      <a:ext cx="503722" cy="24928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60">
                  <p14:nvContentPartPr>
                    <p14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:cNvPr>
                    <p:cNvPicPr/>
                    <p:nvPr/>
                  </p:nvPicPr>
                  <p:blipFill>
                    <a:blip r:embed="rId61"/>
                    <a:stretch>
                      <a:fillRect/>
                    </a:stretch>
                  </p:blipFill>
                  <p:spPr>
                    <a:xfrm>
                      <a:off x="6301149" y="4249966"/>
                      <a:ext cx="275027" cy="27161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62">
                  <p14:nvContentPartPr>
                    <p14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:cNvPr>
                    <p:cNvPicPr/>
                    <p:nvPr/>
                  </p:nvPicPr>
                  <p:blipFill>
                    <a:blip r:embed="rId63"/>
                    <a:stretch>
                      <a:fillRect/>
                    </a:stretch>
                  </p:blipFill>
                  <p:spPr>
                    <a:xfrm>
                      <a:off x="6094088" y="4226209"/>
                      <a:ext cx="278387" cy="30868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64">
                  <p14:nvContentPartPr>
                    <p14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:cNvPr>
                    <p:cNvPicPr/>
                    <p:nvPr/>
                  </p:nvPicPr>
                  <p:blipFill>
                    <a:blip r:embed="rId65"/>
                    <a:stretch>
                      <a:fillRect/>
                    </a:stretch>
                  </p:blipFill>
                  <p:spPr>
                    <a:xfrm>
                      <a:off x="6107483" y="4137900"/>
                      <a:ext cx="224959" cy="1033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66">
                  <p14:nvContentPartPr>
                    <p14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:cNvPr>
                    <p:cNvPicPr/>
                    <p:nvPr/>
                  </p:nvPicPr>
                  <p:blipFill>
                    <a:blip r:embed="rId67"/>
                    <a:stretch>
                      <a:fillRect/>
                    </a:stretch>
                  </p:blipFill>
                  <p:spPr>
                    <a:xfrm>
                      <a:off x="6484342" y="4122532"/>
                      <a:ext cx="174321" cy="15783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68">
                  <p14:nvContentPartPr>
                    <p14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:cNvPr>
                    <p:cNvPicPr/>
                    <p:nvPr/>
                  </p:nvPicPr>
                  <p:blipFill>
                    <a:blip r:embed="rId69"/>
                    <a:stretch>
                      <a:fillRect/>
                    </a:stretch>
                  </p:blipFill>
                  <p:spPr>
                    <a:xfrm>
                      <a:off x="5992584" y="4146586"/>
                      <a:ext cx="164955" cy="9172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70">
                  <p14:nvContentPartPr>
                    <p14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:cNvPr>
                    <p:cNvPicPr/>
                    <p:nvPr/>
                  </p:nvPicPr>
                  <p:blipFill>
                    <a:blip r:embed="rId71"/>
                    <a:stretch>
                      <a:fillRect/>
                    </a:stretch>
                  </p:blipFill>
                  <p:spPr>
                    <a:xfrm>
                      <a:off x="6121423" y="3852150"/>
                      <a:ext cx="416318" cy="42320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cxnSp>
        <p:nvCxnSpPr>
          <p:cNvPr id="106" name="Lige forbindelse 105">
            <a:extLst>
              <a:ext uri="{FF2B5EF4-FFF2-40B4-BE49-F238E27FC236}">
                <a16:creationId xmlns:a16="http://schemas.microsoft.com/office/drawing/2014/main" id="{9853E925-E48F-40B3-AE36-8704A28845AF}"/>
              </a:ext>
            </a:extLst>
          </p:cNvPr>
          <p:cNvCxnSpPr>
            <a:cxnSpLocks/>
          </p:cNvCxnSpPr>
          <p:nvPr/>
        </p:nvCxnSpPr>
        <p:spPr>
          <a:xfrm flipH="1">
            <a:off x="6935527" y="5173710"/>
            <a:ext cx="640828" cy="262799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Lige forbindelse 3">
            <a:extLst>
              <a:ext uri="{FF2B5EF4-FFF2-40B4-BE49-F238E27FC236}">
                <a16:creationId xmlns:a16="http://schemas.microsoft.com/office/drawing/2014/main" id="{DC755C79-08D2-4DD1-AAD0-33349F1D7765}"/>
              </a:ext>
            </a:extLst>
          </p:cNvPr>
          <p:cNvCxnSpPr>
            <a:cxnSpLocks/>
          </p:cNvCxnSpPr>
          <p:nvPr/>
        </p:nvCxnSpPr>
        <p:spPr>
          <a:xfrm>
            <a:off x="3627335" y="5149945"/>
            <a:ext cx="836858" cy="231324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Lige forbindelse 4">
            <a:extLst>
              <a:ext uri="{FF2B5EF4-FFF2-40B4-BE49-F238E27FC236}">
                <a16:creationId xmlns:a16="http://schemas.microsoft.com/office/drawing/2014/main" id="{90091148-61E4-4139-9D21-9E1F174376AA}"/>
              </a:ext>
            </a:extLst>
          </p:cNvPr>
          <p:cNvCxnSpPr>
            <a:cxnSpLocks/>
          </p:cNvCxnSpPr>
          <p:nvPr/>
        </p:nvCxnSpPr>
        <p:spPr>
          <a:xfrm flipH="1">
            <a:off x="4434929" y="5395794"/>
            <a:ext cx="1" cy="752301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72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14:cNvPr>
              <p14:cNvContentPartPr/>
              <p14:nvPr/>
            </p14:nvContentPartPr>
            <p14:xfrm>
              <a:off x="2647968" y="6077085"/>
              <a:ext cx="2412579" cy="348340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43648" y="6050124"/>
                <a:ext cx="2421220" cy="401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74">
            <p14:nvContentPartPr>
              <p14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14:cNvPr>
              <p14:cNvContentPartPr/>
              <p14:nvPr/>
            </p14:nvContentPartPr>
            <p14:xfrm>
              <a:off x="3633728" y="6007906"/>
              <a:ext cx="1032927" cy="374414"/>
            </p14:xfrm>
          </p:contentPart>
        </mc:Choice>
        <mc:Fallback xmlns="">
          <p:pic>
            <p:nvPicPr>
              <p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624724" y="5953852"/>
                <a:ext cx="1050575" cy="482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76">
            <p14:nvContentPartPr>
              <p14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14:cNvPr>
              <p14:cNvContentPartPr/>
              <p14:nvPr/>
            </p14:nvContentPartPr>
            <p14:xfrm>
              <a:off x="2691497" y="6059048"/>
              <a:ext cx="1032927" cy="374414"/>
            </p14:xfrm>
          </p:contentPart>
        </mc:Choice>
        <mc:Fallback xmlns="">
          <p:pic>
            <p:nvPicPr>
              <p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82493" y="6004994"/>
                <a:ext cx="1050575" cy="482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78">
            <p14:nvContentPartPr>
              <p14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14:cNvPr>
              <p14:cNvContentPartPr/>
              <p14:nvPr/>
            </p14:nvContentPartPr>
            <p14:xfrm>
              <a:off x="3545297" y="6100302"/>
              <a:ext cx="917581" cy="335164"/>
            </p14:xfrm>
          </p:contentPart>
        </mc:Choice>
        <mc:Fallback xmlns="">
          <p:pic>
            <p:nvPicPr>
              <p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36298" y="6046301"/>
                <a:ext cx="935220" cy="442805"/>
              </a:xfrm>
              <a:prstGeom prst="rect">
                <a:avLst/>
              </a:prstGeom>
            </p:spPr>
          </p:pic>
        </mc:Fallback>
      </mc:AlternateContent>
      <p:sp>
        <p:nvSpPr>
          <p:cNvPr id="14" name="Bue 84">
            <a:extLst>
              <a:ext uri="{FF2B5EF4-FFF2-40B4-BE49-F238E27FC236}">
                <a16:creationId xmlns:a16="http://schemas.microsoft.com/office/drawing/2014/main" id="{C87419D5-3AC3-4ADD-983C-BE45AAED443F}"/>
              </a:ext>
            </a:extLst>
          </p:cNvPr>
          <p:cNvSpPr/>
          <p:nvPr/>
        </p:nvSpPr>
        <p:spPr>
          <a:xfrm rot="11312578" flipH="1" flipV="1">
            <a:off x="3003342" y="3801840"/>
            <a:ext cx="1469616" cy="1237408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138640"/>
              <a:gd name="connsiteY0" fmla="*/ 1344960 h 3127420"/>
              <a:gd name="connsiteX1" fmla="*/ 737092 w 1138640"/>
              <a:gd name="connsiteY1" fmla="*/ 2358888 h 3127420"/>
              <a:gd name="connsiteX2" fmla="*/ 786720 w 1138640"/>
              <a:gd name="connsiteY2" fmla="*/ 3127420 h 3127420"/>
              <a:gd name="connsiteX3" fmla="*/ 1 w 1138640"/>
              <a:gd name="connsiteY3" fmla="*/ 2943631 h 3127420"/>
              <a:gd name="connsiteX4" fmla="*/ 0 w 1138640"/>
              <a:gd name="connsiteY4" fmla="*/ 1344960 h 3127420"/>
              <a:gd name="connsiteX0" fmla="*/ 0 w 1138640"/>
              <a:gd name="connsiteY0" fmla="*/ 1344960 h 3127420"/>
              <a:gd name="connsiteX1" fmla="*/ 1138640 w 1138640"/>
              <a:gd name="connsiteY1" fmla="*/ 2118110 h 3127420"/>
              <a:gd name="connsiteX2" fmla="*/ 215809 w 1138640"/>
              <a:gd name="connsiteY2" fmla="*/ 175 h 3127420"/>
              <a:gd name="connsiteX0" fmla="*/ 0 w 1019433"/>
              <a:gd name="connsiteY0" fmla="*/ 1344988 h 3127448"/>
              <a:gd name="connsiteX1" fmla="*/ 737092 w 1019433"/>
              <a:gd name="connsiteY1" fmla="*/ 2358916 h 3127448"/>
              <a:gd name="connsiteX2" fmla="*/ 786720 w 1019433"/>
              <a:gd name="connsiteY2" fmla="*/ 3127448 h 3127448"/>
              <a:gd name="connsiteX3" fmla="*/ 1 w 1019433"/>
              <a:gd name="connsiteY3" fmla="*/ 2943659 h 3127448"/>
              <a:gd name="connsiteX4" fmla="*/ 0 w 1019433"/>
              <a:gd name="connsiteY4" fmla="*/ 1344988 h 3127448"/>
              <a:gd name="connsiteX0" fmla="*/ 0 w 1019433"/>
              <a:gd name="connsiteY0" fmla="*/ 1344988 h 3127448"/>
              <a:gd name="connsiteX1" fmla="*/ 1019433 w 1019433"/>
              <a:gd name="connsiteY1" fmla="*/ 1847265 h 3127448"/>
              <a:gd name="connsiteX2" fmla="*/ 215809 w 1019433"/>
              <a:gd name="connsiteY2" fmla="*/ 203 h 3127448"/>
              <a:gd name="connsiteX0" fmla="*/ 0 w 1040337"/>
              <a:gd name="connsiteY0" fmla="*/ 1344785 h 3127245"/>
              <a:gd name="connsiteX1" fmla="*/ 737092 w 1040337"/>
              <a:gd name="connsiteY1" fmla="*/ 2358713 h 3127245"/>
              <a:gd name="connsiteX2" fmla="*/ 786720 w 1040337"/>
              <a:gd name="connsiteY2" fmla="*/ 3127245 h 3127245"/>
              <a:gd name="connsiteX3" fmla="*/ 1 w 1040337"/>
              <a:gd name="connsiteY3" fmla="*/ 2943456 h 3127245"/>
              <a:gd name="connsiteX4" fmla="*/ 0 w 1040337"/>
              <a:gd name="connsiteY4" fmla="*/ 1344785 h 3127245"/>
              <a:gd name="connsiteX0" fmla="*/ 0 w 1040337"/>
              <a:gd name="connsiteY0" fmla="*/ 1344785 h 3127245"/>
              <a:gd name="connsiteX1" fmla="*/ 1019433 w 1040337"/>
              <a:gd name="connsiteY1" fmla="*/ 1847062 h 3127245"/>
              <a:gd name="connsiteX2" fmla="*/ 661883 w 1040337"/>
              <a:gd name="connsiteY2" fmla="*/ 906965 h 3127245"/>
              <a:gd name="connsiteX3" fmla="*/ 215809 w 1040337"/>
              <a:gd name="connsiteY3" fmla="*/ 0 h 3127245"/>
              <a:gd name="connsiteX0" fmla="*/ 0 w 1040337"/>
              <a:gd name="connsiteY0" fmla="*/ 1175641 h 2958101"/>
              <a:gd name="connsiteX1" fmla="*/ 737092 w 1040337"/>
              <a:gd name="connsiteY1" fmla="*/ 2189569 h 2958101"/>
              <a:gd name="connsiteX2" fmla="*/ 786720 w 1040337"/>
              <a:gd name="connsiteY2" fmla="*/ 2958101 h 2958101"/>
              <a:gd name="connsiteX3" fmla="*/ 1 w 1040337"/>
              <a:gd name="connsiteY3" fmla="*/ 2774312 h 2958101"/>
              <a:gd name="connsiteX4" fmla="*/ 0 w 1040337"/>
              <a:gd name="connsiteY4" fmla="*/ 1175641 h 2958101"/>
              <a:gd name="connsiteX0" fmla="*/ 0 w 1040337"/>
              <a:gd name="connsiteY0" fmla="*/ 1175641 h 2958101"/>
              <a:gd name="connsiteX1" fmla="*/ 1019433 w 1040337"/>
              <a:gd name="connsiteY1" fmla="*/ 1677918 h 2958101"/>
              <a:gd name="connsiteX2" fmla="*/ 661883 w 1040337"/>
              <a:gd name="connsiteY2" fmla="*/ 737821 h 2958101"/>
              <a:gd name="connsiteX3" fmla="*/ 327007 w 1040337"/>
              <a:gd name="connsiteY3" fmla="*/ 1 h 2958101"/>
              <a:gd name="connsiteX0" fmla="*/ 0 w 1040337"/>
              <a:gd name="connsiteY0" fmla="*/ 988394 h 2770854"/>
              <a:gd name="connsiteX1" fmla="*/ 737092 w 1040337"/>
              <a:gd name="connsiteY1" fmla="*/ 2002322 h 2770854"/>
              <a:gd name="connsiteX2" fmla="*/ 786720 w 1040337"/>
              <a:gd name="connsiteY2" fmla="*/ 2770854 h 2770854"/>
              <a:gd name="connsiteX3" fmla="*/ 1 w 1040337"/>
              <a:gd name="connsiteY3" fmla="*/ 2587065 h 2770854"/>
              <a:gd name="connsiteX4" fmla="*/ 0 w 1040337"/>
              <a:gd name="connsiteY4" fmla="*/ 988394 h 2770854"/>
              <a:gd name="connsiteX0" fmla="*/ 0 w 1040337"/>
              <a:gd name="connsiteY0" fmla="*/ 988394 h 2770854"/>
              <a:gd name="connsiteX1" fmla="*/ 1019433 w 1040337"/>
              <a:gd name="connsiteY1" fmla="*/ 1490671 h 2770854"/>
              <a:gd name="connsiteX2" fmla="*/ 661883 w 1040337"/>
              <a:gd name="connsiteY2" fmla="*/ 550574 h 2770854"/>
              <a:gd name="connsiteX3" fmla="*/ 334850 w 1040337"/>
              <a:gd name="connsiteY3" fmla="*/ 0 h 2770854"/>
              <a:gd name="connsiteX0" fmla="*/ 0 w 949289"/>
              <a:gd name="connsiteY0" fmla="*/ 988394 h 2770854"/>
              <a:gd name="connsiteX1" fmla="*/ 737092 w 949289"/>
              <a:gd name="connsiteY1" fmla="*/ 2002322 h 2770854"/>
              <a:gd name="connsiteX2" fmla="*/ 786720 w 949289"/>
              <a:gd name="connsiteY2" fmla="*/ 2770854 h 2770854"/>
              <a:gd name="connsiteX3" fmla="*/ 1 w 949289"/>
              <a:gd name="connsiteY3" fmla="*/ 2587065 h 2770854"/>
              <a:gd name="connsiteX4" fmla="*/ 0 w 949289"/>
              <a:gd name="connsiteY4" fmla="*/ 988394 h 2770854"/>
              <a:gd name="connsiteX0" fmla="*/ 0 w 949289"/>
              <a:gd name="connsiteY0" fmla="*/ 988394 h 2770854"/>
              <a:gd name="connsiteX1" fmla="*/ 922093 w 949289"/>
              <a:gd name="connsiteY1" fmla="*/ 1795393 h 2770854"/>
              <a:gd name="connsiteX2" fmla="*/ 661883 w 949289"/>
              <a:gd name="connsiteY2" fmla="*/ 550574 h 2770854"/>
              <a:gd name="connsiteX3" fmla="*/ 334850 w 949289"/>
              <a:gd name="connsiteY3" fmla="*/ 0 h 2770854"/>
              <a:gd name="connsiteX0" fmla="*/ 0 w 949289"/>
              <a:gd name="connsiteY0" fmla="*/ 963020 h 2745480"/>
              <a:gd name="connsiteX1" fmla="*/ 737092 w 949289"/>
              <a:gd name="connsiteY1" fmla="*/ 1976948 h 2745480"/>
              <a:gd name="connsiteX2" fmla="*/ 786720 w 949289"/>
              <a:gd name="connsiteY2" fmla="*/ 2745480 h 2745480"/>
              <a:gd name="connsiteX3" fmla="*/ 1 w 949289"/>
              <a:gd name="connsiteY3" fmla="*/ 2561691 h 2745480"/>
              <a:gd name="connsiteX4" fmla="*/ 0 w 949289"/>
              <a:gd name="connsiteY4" fmla="*/ 963020 h 2745480"/>
              <a:gd name="connsiteX0" fmla="*/ 0 w 949289"/>
              <a:gd name="connsiteY0" fmla="*/ 963020 h 2745480"/>
              <a:gd name="connsiteX1" fmla="*/ 922093 w 949289"/>
              <a:gd name="connsiteY1" fmla="*/ 1770019 h 2745480"/>
              <a:gd name="connsiteX2" fmla="*/ 661883 w 949289"/>
              <a:gd name="connsiteY2" fmla="*/ 525200 h 2745480"/>
              <a:gd name="connsiteX3" fmla="*/ 321681 w 949289"/>
              <a:gd name="connsiteY3" fmla="*/ 1 h 2745480"/>
              <a:gd name="connsiteX0" fmla="*/ 0 w 925895"/>
              <a:gd name="connsiteY0" fmla="*/ 963018 h 2745478"/>
              <a:gd name="connsiteX1" fmla="*/ 737092 w 925895"/>
              <a:gd name="connsiteY1" fmla="*/ 1976946 h 2745478"/>
              <a:gd name="connsiteX2" fmla="*/ 786720 w 925895"/>
              <a:gd name="connsiteY2" fmla="*/ 2745478 h 2745478"/>
              <a:gd name="connsiteX3" fmla="*/ 1 w 925895"/>
              <a:gd name="connsiteY3" fmla="*/ 2561689 h 2745478"/>
              <a:gd name="connsiteX4" fmla="*/ 0 w 925895"/>
              <a:gd name="connsiteY4" fmla="*/ 963018 h 2745478"/>
              <a:gd name="connsiteX0" fmla="*/ 0 w 925895"/>
              <a:gd name="connsiteY0" fmla="*/ 963018 h 2745478"/>
              <a:gd name="connsiteX1" fmla="*/ 922093 w 925895"/>
              <a:gd name="connsiteY1" fmla="*/ 1770017 h 2745478"/>
              <a:gd name="connsiteX2" fmla="*/ 321681 w 925895"/>
              <a:gd name="connsiteY2" fmla="*/ -1 h 2745478"/>
              <a:gd name="connsiteX0" fmla="*/ 0 w 925201"/>
              <a:gd name="connsiteY0" fmla="*/ 579826 h 2362286"/>
              <a:gd name="connsiteX1" fmla="*/ 737092 w 925201"/>
              <a:gd name="connsiteY1" fmla="*/ 1593754 h 2362286"/>
              <a:gd name="connsiteX2" fmla="*/ 786720 w 925201"/>
              <a:gd name="connsiteY2" fmla="*/ 2362286 h 2362286"/>
              <a:gd name="connsiteX3" fmla="*/ 1 w 925201"/>
              <a:gd name="connsiteY3" fmla="*/ 2178497 h 2362286"/>
              <a:gd name="connsiteX4" fmla="*/ 0 w 925201"/>
              <a:gd name="connsiteY4" fmla="*/ 579826 h 2362286"/>
              <a:gd name="connsiteX0" fmla="*/ 0 w 925201"/>
              <a:gd name="connsiteY0" fmla="*/ 579826 h 2362286"/>
              <a:gd name="connsiteX1" fmla="*/ 922093 w 925201"/>
              <a:gd name="connsiteY1" fmla="*/ 1386825 h 2362286"/>
              <a:gd name="connsiteX2" fmla="*/ 194672 w 925201"/>
              <a:gd name="connsiteY2" fmla="*/ 0 h 2362286"/>
              <a:gd name="connsiteX0" fmla="*/ 0 w 925668"/>
              <a:gd name="connsiteY0" fmla="*/ 579826 h 2362286"/>
              <a:gd name="connsiteX1" fmla="*/ 737092 w 925668"/>
              <a:gd name="connsiteY1" fmla="*/ 1593754 h 2362286"/>
              <a:gd name="connsiteX2" fmla="*/ 786720 w 925668"/>
              <a:gd name="connsiteY2" fmla="*/ 2362286 h 2362286"/>
              <a:gd name="connsiteX3" fmla="*/ 1 w 925668"/>
              <a:gd name="connsiteY3" fmla="*/ 2178497 h 2362286"/>
              <a:gd name="connsiteX4" fmla="*/ 0 w 925668"/>
              <a:gd name="connsiteY4" fmla="*/ 579826 h 2362286"/>
              <a:gd name="connsiteX0" fmla="*/ 0 w 925668"/>
              <a:gd name="connsiteY0" fmla="*/ 579826 h 2362286"/>
              <a:gd name="connsiteX1" fmla="*/ 922093 w 925668"/>
              <a:gd name="connsiteY1" fmla="*/ 1386825 h 2362286"/>
              <a:gd name="connsiteX2" fmla="*/ 194672 w 925668"/>
              <a:gd name="connsiteY2" fmla="*/ 0 h 2362286"/>
              <a:gd name="connsiteX0" fmla="*/ 0 w 954260"/>
              <a:gd name="connsiteY0" fmla="*/ 802317 h 2584777"/>
              <a:gd name="connsiteX1" fmla="*/ 737092 w 954260"/>
              <a:gd name="connsiteY1" fmla="*/ 1816245 h 2584777"/>
              <a:gd name="connsiteX2" fmla="*/ 786720 w 954260"/>
              <a:gd name="connsiteY2" fmla="*/ 2584777 h 2584777"/>
              <a:gd name="connsiteX3" fmla="*/ 1 w 954260"/>
              <a:gd name="connsiteY3" fmla="*/ 2400988 h 2584777"/>
              <a:gd name="connsiteX4" fmla="*/ 0 w 954260"/>
              <a:gd name="connsiteY4" fmla="*/ 802317 h 2584777"/>
              <a:gd name="connsiteX0" fmla="*/ 0 w 954260"/>
              <a:gd name="connsiteY0" fmla="*/ 802317 h 2584777"/>
              <a:gd name="connsiteX1" fmla="*/ 922093 w 954260"/>
              <a:gd name="connsiteY1" fmla="*/ 1609316 h 2584777"/>
              <a:gd name="connsiteX2" fmla="*/ 767782 w 954260"/>
              <a:gd name="connsiteY2" fmla="*/ 0 h 2584777"/>
              <a:gd name="connsiteX0" fmla="*/ 0 w 933612"/>
              <a:gd name="connsiteY0" fmla="*/ 802317 h 2584777"/>
              <a:gd name="connsiteX1" fmla="*/ 737092 w 933612"/>
              <a:gd name="connsiteY1" fmla="*/ 1816245 h 2584777"/>
              <a:gd name="connsiteX2" fmla="*/ 786720 w 933612"/>
              <a:gd name="connsiteY2" fmla="*/ 2584777 h 2584777"/>
              <a:gd name="connsiteX3" fmla="*/ 1 w 933612"/>
              <a:gd name="connsiteY3" fmla="*/ 2400988 h 2584777"/>
              <a:gd name="connsiteX4" fmla="*/ 0 w 933612"/>
              <a:gd name="connsiteY4" fmla="*/ 802317 h 2584777"/>
              <a:gd name="connsiteX0" fmla="*/ 0 w 933612"/>
              <a:gd name="connsiteY0" fmla="*/ 802317 h 2584777"/>
              <a:gd name="connsiteX1" fmla="*/ 922093 w 933612"/>
              <a:gd name="connsiteY1" fmla="*/ 1609316 h 2584777"/>
              <a:gd name="connsiteX2" fmla="*/ 767782 w 933612"/>
              <a:gd name="connsiteY2" fmla="*/ 0 h 2584777"/>
              <a:gd name="connsiteX0" fmla="*/ 0 w 1561538"/>
              <a:gd name="connsiteY0" fmla="*/ 857575 h 2640035"/>
              <a:gd name="connsiteX1" fmla="*/ 737092 w 1561538"/>
              <a:gd name="connsiteY1" fmla="*/ 1871503 h 2640035"/>
              <a:gd name="connsiteX2" fmla="*/ 786720 w 1561538"/>
              <a:gd name="connsiteY2" fmla="*/ 2640035 h 2640035"/>
              <a:gd name="connsiteX3" fmla="*/ 1 w 1561538"/>
              <a:gd name="connsiteY3" fmla="*/ 2456246 h 2640035"/>
              <a:gd name="connsiteX4" fmla="*/ 0 w 1561538"/>
              <a:gd name="connsiteY4" fmla="*/ 857575 h 2640035"/>
              <a:gd name="connsiteX0" fmla="*/ 0 w 1561538"/>
              <a:gd name="connsiteY0" fmla="*/ 857575 h 2640035"/>
              <a:gd name="connsiteX1" fmla="*/ 922093 w 1561538"/>
              <a:gd name="connsiteY1" fmla="*/ 1664574 h 2640035"/>
              <a:gd name="connsiteX2" fmla="*/ 1557545 w 1561538"/>
              <a:gd name="connsiteY2" fmla="*/ -1 h 2640035"/>
              <a:gd name="connsiteX0" fmla="*/ 0 w 1671414"/>
              <a:gd name="connsiteY0" fmla="*/ 715710 h 2498170"/>
              <a:gd name="connsiteX1" fmla="*/ 737092 w 1671414"/>
              <a:gd name="connsiteY1" fmla="*/ 1729638 h 2498170"/>
              <a:gd name="connsiteX2" fmla="*/ 786720 w 1671414"/>
              <a:gd name="connsiteY2" fmla="*/ 2498170 h 2498170"/>
              <a:gd name="connsiteX3" fmla="*/ 1 w 1671414"/>
              <a:gd name="connsiteY3" fmla="*/ 2314381 h 2498170"/>
              <a:gd name="connsiteX4" fmla="*/ 0 w 1671414"/>
              <a:gd name="connsiteY4" fmla="*/ 715710 h 2498170"/>
              <a:gd name="connsiteX0" fmla="*/ 0 w 1671414"/>
              <a:gd name="connsiteY0" fmla="*/ 715710 h 2498170"/>
              <a:gd name="connsiteX1" fmla="*/ 922093 w 1671414"/>
              <a:gd name="connsiteY1" fmla="*/ 1522709 h 2498170"/>
              <a:gd name="connsiteX2" fmla="*/ 1667976 w 1671414"/>
              <a:gd name="connsiteY2" fmla="*/ 0 h 2498170"/>
              <a:gd name="connsiteX0" fmla="*/ 0 w 1667976"/>
              <a:gd name="connsiteY0" fmla="*/ 715710 h 2498170"/>
              <a:gd name="connsiteX1" fmla="*/ 737092 w 1667976"/>
              <a:gd name="connsiteY1" fmla="*/ 1729638 h 2498170"/>
              <a:gd name="connsiteX2" fmla="*/ 786720 w 1667976"/>
              <a:gd name="connsiteY2" fmla="*/ 2498170 h 2498170"/>
              <a:gd name="connsiteX3" fmla="*/ 1 w 1667976"/>
              <a:gd name="connsiteY3" fmla="*/ 2314381 h 2498170"/>
              <a:gd name="connsiteX4" fmla="*/ 0 w 1667976"/>
              <a:gd name="connsiteY4" fmla="*/ 715710 h 2498170"/>
              <a:gd name="connsiteX0" fmla="*/ 0 w 1667976"/>
              <a:gd name="connsiteY0" fmla="*/ 715710 h 2498170"/>
              <a:gd name="connsiteX1" fmla="*/ 922093 w 1667976"/>
              <a:gd name="connsiteY1" fmla="*/ 1522709 h 2498170"/>
              <a:gd name="connsiteX2" fmla="*/ 1667976 w 1667976"/>
              <a:gd name="connsiteY2" fmla="*/ 0 h 2498170"/>
              <a:gd name="connsiteX0" fmla="*/ 0 w 1799145"/>
              <a:gd name="connsiteY0" fmla="*/ 0 h 1782460"/>
              <a:gd name="connsiteX1" fmla="*/ 737092 w 1799145"/>
              <a:gd name="connsiteY1" fmla="*/ 1013928 h 1782460"/>
              <a:gd name="connsiteX2" fmla="*/ 786720 w 1799145"/>
              <a:gd name="connsiteY2" fmla="*/ 1782460 h 1782460"/>
              <a:gd name="connsiteX3" fmla="*/ 1 w 1799145"/>
              <a:gd name="connsiteY3" fmla="*/ 1598671 h 1782460"/>
              <a:gd name="connsiteX4" fmla="*/ 0 w 1799145"/>
              <a:gd name="connsiteY4" fmla="*/ 0 h 1782460"/>
              <a:gd name="connsiteX0" fmla="*/ 0 w 1799145"/>
              <a:gd name="connsiteY0" fmla="*/ 0 h 1782460"/>
              <a:gd name="connsiteX1" fmla="*/ 922093 w 1799145"/>
              <a:gd name="connsiteY1" fmla="*/ 806999 h 1782460"/>
              <a:gd name="connsiteX2" fmla="*/ 1799145 w 1799145"/>
              <a:gd name="connsiteY2" fmla="*/ 162612 h 1782460"/>
              <a:gd name="connsiteX0" fmla="*/ 0 w 1799145"/>
              <a:gd name="connsiteY0" fmla="*/ 0 h 1782460"/>
              <a:gd name="connsiteX1" fmla="*/ 737092 w 1799145"/>
              <a:gd name="connsiteY1" fmla="*/ 1013928 h 1782460"/>
              <a:gd name="connsiteX2" fmla="*/ 786720 w 1799145"/>
              <a:gd name="connsiteY2" fmla="*/ 1782460 h 1782460"/>
              <a:gd name="connsiteX3" fmla="*/ 1 w 1799145"/>
              <a:gd name="connsiteY3" fmla="*/ 1598671 h 1782460"/>
              <a:gd name="connsiteX4" fmla="*/ 0 w 1799145"/>
              <a:gd name="connsiteY4" fmla="*/ 0 h 1782460"/>
              <a:gd name="connsiteX0" fmla="*/ 0 w 1799145"/>
              <a:gd name="connsiteY0" fmla="*/ 0 h 1782460"/>
              <a:gd name="connsiteX1" fmla="*/ 956295 w 1799145"/>
              <a:gd name="connsiteY1" fmla="*/ 673998 h 1782460"/>
              <a:gd name="connsiteX2" fmla="*/ 1799145 w 1799145"/>
              <a:gd name="connsiteY2" fmla="*/ 162612 h 1782460"/>
              <a:gd name="connsiteX0" fmla="*/ 0 w 1799145"/>
              <a:gd name="connsiteY0" fmla="*/ 0 h 1782460"/>
              <a:gd name="connsiteX1" fmla="*/ 737092 w 1799145"/>
              <a:gd name="connsiteY1" fmla="*/ 1013928 h 1782460"/>
              <a:gd name="connsiteX2" fmla="*/ 786720 w 1799145"/>
              <a:gd name="connsiteY2" fmla="*/ 1782460 h 1782460"/>
              <a:gd name="connsiteX3" fmla="*/ 1 w 1799145"/>
              <a:gd name="connsiteY3" fmla="*/ 1598671 h 1782460"/>
              <a:gd name="connsiteX4" fmla="*/ 0 w 1799145"/>
              <a:gd name="connsiteY4" fmla="*/ 0 h 1782460"/>
              <a:gd name="connsiteX0" fmla="*/ 0 w 1799145"/>
              <a:gd name="connsiteY0" fmla="*/ 0 h 1782460"/>
              <a:gd name="connsiteX1" fmla="*/ 982376 w 1799145"/>
              <a:gd name="connsiteY1" fmla="*/ 154057 h 1782460"/>
              <a:gd name="connsiteX2" fmla="*/ 1799145 w 1799145"/>
              <a:gd name="connsiteY2" fmla="*/ 162612 h 1782460"/>
              <a:gd name="connsiteX0" fmla="*/ 0 w 1473087"/>
              <a:gd name="connsiteY0" fmla="*/ 685247 h 2467707"/>
              <a:gd name="connsiteX1" fmla="*/ 737092 w 1473087"/>
              <a:gd name="connsiteY1" fmla="*/ 1699175 h 2467707"/>
              <a:gd name="connsiteX2" fmla="*/ 786720 w 1473087"/>
              <a:gd name="connsiteY2" fmla="*/ 2467707 h 2467707"/>
              <a:gd name="connsiteX3" fmla="*/ 1 w 1473087"/>
              <a:gd name="connsiteY3" fmla="*/ 2283918 h 2467707"/>
              <a:gd name="connsiteX4" fmla="*/ 0 w 1473087"/>
              <a:gd name="connsiteY4" fmla="*/ 685247 h 2467707"/>
              <a:gd name="connsiteX0" fmla="*/ 0 w 1473087"/>
              <a:gd name="connsiteY0" fmla="*/ 685247 h 2467707"/>
              <a:gd name="connsiteX1" fmla="*/ 982376 w 1473087"/>
              <a:gd name="connsiteY1" fmla="*/ 839304 h 2467707"/>
              <a:gd name="connsiteX2" fmla="*/ 1473087 w 1473087"/>
              <a:gd name="connsiteY2" fmla="*/ 1 h 2467707"/>
              <a:gd name="connsiteX0" fmla="*/ 0 w 1171681"/>
              <a:gd name="connsiteY0" fmla="*/ 871287 h 2653747"/>
              <a:gd name="connsiteX1" fmla="*/ 737092 w 1171681"/>
              <a:gd name="connsiteY1" fmla="*/ 1885215 h 2653747"/>
              <a:gd name="connsiteX2" fmla="*/ 786720 w 1171681"/>
              <a:gd name="connsiteY2" fmla="*/ 2653747 h 2653747"/>
              <a:gd name="connsiteX3" fmla="*/ 1 w 1171681"/>
              <a:gd name="connsiteY3" fmla="*/ 2469958 h 2653747"/>
              <a:gd name="connsiteX4" fmla="*/ 0 w 1171681"/>
              <a:gd name="connsiteY4" fmla="*/ 871287 h 2653747"/>
              <a:gd name="connsiteX0" fmla="*/ 0 w 1171681"/>
              <a:gd name="connsiteY0" fmla="*/ 871287 h 2653747"/>
              <a:gd name="connsiteX1" fmla="*/ 982376 w 1171681"/>
              <a:gd name="connsiteY1" fmla="*/ 1025344 h 2653747"/>
              <a:gd name="connsiteX2" fmla="*/ 1171681 w 1171681"/>
              <a:gd name="connsiteY2" fmla="*/ 0 h 2653747"/>
              <a:gd name="connsiteX0" fmla="*/ 0 w 1006143"/>
              <a:gd name="connsiteY0" fmla="*/ 925071 h 2707531"/>
              <a:gd name="connsiteX1" fmla="*/ 737092 w 1006143"/>
              <a:gd name="connsiteY1" fmla="*/ 1938999 h 2707531"/>
              <a:gd name="connsiteX2" fmla="*/ 786720 w 1006143"/>
              <a:gd name="connsiteY2" fmla="*/ 2707531 h 2707531"/>
              <a:gd name="connsiteX3" fmla="*/ 1 w 1006143"/>
              <a:gd name="connsiteY3" fmla="*/ 2523742 h 2707531"/>
              <a:gd name="connsiteX4" fmla="*/ 0 w 1006143"/>
              <a:gd name="connsiteY4" fmla="*/ 925071 h 2707531"/>
              <a:gd name="connsiteX0" fmla="*/ 0 w 1006143"/>
              <a:gd name="connsiteY0" fmla="*/ 925071 h 2707531"/>
              <a:gd name="connsiteX1" fmla="*/ 982376 w 1006143"/>
              <a:gd name="connsiteY1" fmla="*/ 1079128 h 2707531"/>
              <a:gd name="connsiteX2" fmla="*/ 1006144 w 1006143"/>
              <a:gd name="connsiteY2" fmla="*/ 0 h 2707531"/>
              <a:gd name="connsiteX0" fmla="*/ 0 w 985032"/>
              <a:gd name="connsiteY0" fmla="*/ 1195657 h 2978117"/>
              <a:gd name="connsiteX1" fmla="*/ 737092 w 985032"/>
              <a:gd name="connsiteY1" fmla="*/ 2209585 h 2978117"/>
              <a:gd name="connsiteX2" fmla="*/ 786720 w 985032"/>
              <a:gd name="connsiteY2" fmla="*/ 2978117 h 2978117"/>
              <a:gd name="connsiteX3" fmla="*/ 1 w 985032"/>
              <a:gd name="connsiteY3" fmla="*/ 2794328 h 2978117"/>
              <a:gd name="connsiteX4" fmla="*/ 0 w 985032"/>
              <a:gd name="connsiteY4" fmla="*/ 1195657 h 2978117"/>
              <a:gd name="connsiteX0" fmla="*/ 0 w 985032"/>
              <a:gd name="connsiteY0" fmla="*/ 1195657 h 2978117"/>
              <a:gd name="connsiteX1" fmla="*/ 982376 w 985032"/>
              <a:gd name="connsiteY1" fmla="*/ 1349714 h 2978117"/>
              <a:gd name="connsiteX2" fmla="*/ 350659 w 985032"/>
              <a:gd name="connsiteY2" fmla="*/ 0 h 2978117"/>
              <a:gd name="connsiteX0" fmla="*/ 0 w 985753"/>
              <a:gd name="connsiteY0" fmla="*/ 1195657 h 2978117"/>
              <a:gd name="connsiteX1" fmla="*/ 737092 w 985753"/>
              <a:gd name="connsiteY1" fmla="*/ 2209585 h 2978117"/>
              <a:gd name="connsiteX2" fmla="*/ 786720 w 985753"/>
              <a:gd name="connsiteY2" fmla="*/ 2978117 h 2978117"/>
              <a:gd name="connsiteX3" fmla="*/ 1 w 985753"/>
              <a:gd name="connsiteY3" fmla="*/ 2794328 h 2978117"/>
              <a:gd name="connsiteX4" fmla="*/ 0 w 985753"/>
              <a:gd name="connsiteY4" fmla="*/ 1195657 h 2978117"/>
              <a:gd name="connsiteX0" fmla="*/ 0 w 985753"/>
              <a:gd name="connsiteY0" fmla="*/ 1195657 h 2978117"/>
              <a:gd name="connsiteX1" fmla="*/ 982376 w 985753"/>
              <a:gd name="connsiteY1" fmla="*/ 1349714 h 2978117"/>
              <a:gd name="connsiteX2" fmla="*/ 350659 w 985753"/>
              <a:gd name="connsiteY2" fmla="*/ 0 h 2978117"/>
              <a:gd name="connsiteX0" fmla="*/ 0 w 974960"/>
              <a:gd name="connsiteY0" fmla="*/ 1195657 h 2978117"/>
              <a:gd name="connsiteX1" fmla="*/ 737092 w 974960"/>
              <a:gd name="connsiteY1" fmla="*/ 2209585 h 2978117"/>
              <a:gd name="connsiteX2" fmla="*/ 786720 w 974960"/>
              <a:gd name="connsiteY2" fmla="*/ 2978117 h 2978117"/>
              <a:gd name="connsiteX3" fmla="*/ 1 w 974960"/>
              <a:gd name="connsiteY3" fmla="*/ 2794328 h 2978117"/>
              <a:gd name="connsiteX4" fmla="*/ 0 w 974960"/>
              <a:gd name="connsiteY4" fmla="*/ 1195657 h 2978117"/>
              <a:gd name="connsiteX0" fmla="*/ 0 w 974960"/>
              <a:gd name="connsiteY0" fmla="*/ 1195657 h 2978117"/>
              <a:gd name="connsiteX1" fmla="*/ 971525 w 974960"/>
              <a:gd name="connsiteY1" fmla="*/ 1019157 h 2978117"/>
              <a:gd name="connsiteX2" fmla="*/ 350659 w 974960"/>
              <a:gd name="connsiteY2" fmla="*/ 0 h 2978117"/>
              <a:gd name="connsiteX0" fmla="*/ 0 w 1549803"/>
              <a:gd name="connsiteY0" fmla="*/ 1424599 h 3207059"/>
              <a:gd name="connsiteX1" fmla="*/ 737092 w 1549803"/>
              <a:gd name="connsiteY1" fmla="*/ 2438527 h 3207059"/>
              <a:gd name="connsiteX2" fmla="*/ 786720 w 1549803"/>
              <a:gd name="connsiteY2" fmla="*/ 3207059 h 3207059"/>
              <a:gd name="connsiteX3" fmla="*/ 1 w 1549803"/>
              <a:gd name="connsiteY3" fmla="*/ 3023270 h 3207059"/>
              <a:gd name="connsiteX4" fmla="*/ 0 w 1549803"/>
              <a:gd name="connsiteY4" fmla="*/ 1424599 h 3207059"/>
              <a:gd name="connsiteX0" fmla="*/ 0 w 1549803"/>
              <a:gd name="connsiteY0" fmla="*/ 1424599 h 3207059"/>
              <a:gd name="connsiteX1" fmla="*/ 971525 w 1549803"/>
              <a:gd name="connsiteY1" fmla="*/ 1248099 h 3207059"/>
              <a:gd name="connsiteX2" fmla="*/ 1541731 w 1549803"/>
              <a:gd name="connsiteY2" fmla="*/ 0 h 3207059"/>
              <a:gd name="connsiteX0" fmla="*/ 0 w 1553586"/>
              <a:gd name="connsiteY0" fmla="*/ 1424599 h 3207059"/>
              <a:gd name="connsiteX1" fmla="*/ 737092 w 1553586"/>
              <a:gd name="connsiteY1" fmla="*/ 2438527 h 3207059"/>
              <a:gd name="connsiteX2" fmla="*/ 786720 w 1553586"/>
              <a:gd name="connsiteY2" fmla="*/ 3207059 h 3207059"/>
              <a:gd name="connsiteX3" fmla="*/ 1 w 1553586"/>
              <a:gd name="connsiteY3" fmla="*/ 3023270 h 3207059"/>
              <a:gd name="connsiteX4" fmla="*/ 0 w 1553586"/>
              <a:gd name="connsiteY4" fmla="*/ 1424599 h 3207059"/>
              <a:gd name="connsiteX0" fmla="*/ 0 w 1553586"/>
              <a:gd name="connsiteY0" fmla="*/ 1424599 h 3207059"/>
              <a:gd name="connsiteX1" fmla="*/ 1182417 w 1553586"/>
              <a:gd name="connsiteY1" fmla="*/ 1597899 h 3207059"/>
              <a:gd name="connsiteX2" fmla="*/ 1541731 w 1553586"/>
              <a:gd name="connsiteY2" fmla="*/ 0 h 3207059"/>
              <a:gd name="connsiteX0" fmla="*/ 0 w 1186664"/>
              <a:gd name="connsiteY0" fmla="*/ 1088089 h 2870549"/>
              <a:gd name="connsiteX1" fmla="*/ 737092 w 1186664"/>
              <a:gd name="connsiteY1" fmla="*/ 2102017 h 2870549"/>
              <a:gd name="connsiteX2" fmla="*/ 786720 w 1186664"/>
              <a:gd name="connsiteY2" fmla="*/ 2870549 h 2870549"/>
              <a:gd name="connsiteX3" fmla="*/ 1 w 1186664"/>
              <a:gd name="connsiteY3" fmla="*/ 2686760 h 2870549"/>
              <a:gd name="connsiteX4" fmla="*/ 0 w 1186664"/>
              <a:gd name="connsiteY4" fmla="*/ 1088089 h 2870549"/>
              <a:gd name="connsiteX0" fmla="*/ 0 w 1186664"/>
              <a:gd name="connsiteY0" fmla="*/ 1088089 h 2870549"/>
              <a:gd name="connsiteX1" fmla="*/ 1182417 w 1186664"/>
              <a:gd name="connsiteY1" fmla="*/ 1261389 h 2870549"/>
              <a:gd name="connsiteX2" fmla="*/ 681734 w 1186664"/>
              <a:gd name="connsiteY2" fmla="*/ 0 h 2870549"/>
              <a:gd name="connsiteX0" fmla="*/ 0 w 1163375"/>
              <a:gd name="connsiteY0" fmla="*/ 1088089 h 2870549"/>
              <a:gd name="connsiteX1" fmla="*/ 737092 w 1163375"/>
              <a:gd name="connsiteY1" fmla="*/ 2102017 h 2870549"/>
              <a:gd name="connsiteX2" fmla="*/ 786720 w 1163375"/>
              <a:gd name="connsiteY2" fmla="*/ 2870549 h 2870549"/>
              <a:gd name="connsiteX3" fmla="*/ 1 w 1163375"/>
              <a:gd name="connsiteY3" fmla="*/ 2686760 h 2870549"/>
              <a:gd name="connsiteX4" fmla="*/ 0 w 1163375"/>
              <a:gd name="connsiteY4" fmla="*/ 1088089 h 2870549"/>
              <a:gd name="connsiteX0" fmla="*/ 0 w 1163375"/>
              <a:gd name="connsiteY0" fmla="*/ 1088089 h 2870549"/>
              <a:gd name="connsiteX1" fmla="*/ 1158923 w 1163375"/>
              <a:gd name="connsiteY1" fmla="*/ 1540967 h 2870549"/>
              <a:gd name="connsiteX2" fmla="*/ 681734 w 1163375"/>
              <a:gd name="connsiteY2" fmla="*/ 0 h 2870549"/>
              <a:gd name="connsiteX0" fmla="*/ 0 w 1163496"/>
              <a:gd name="connsiteY0" fmla="*/ 942429 h 2724889"/>
              <a:gd name="connsiteX1" fmla="*/ 737092 w 1163496"/>
              <a:gd name="connsiteY1" fmla="*/ 1956357 h 2724889"/>
              <a:gd name="connsiteX2" fmla="*/ 786720 w 1163496"/>
              <a:gd name="connsiteY2" fmla="*/ 2724889 h 2724889"/>
              <a:gd name="connsiteX3" fmla="*/ 1 w 1163496"/>
              <a:gd name="connsiteY3" fmla="*/ 2541100 h 2724889"/>
              <a:gd name="connsiteX4" fmla="*/ 0 w 1163496"/>
              <a:gd name="connsiteY4" fmla="*/ 942429 h 2724889"/>
              <a:gd name="connsiteX0" fmla="*/ 0 w 1163496"/>
              <a:gd name="connsiteY0" fmla="*/ 942429 h 2724889"/>
              <a:gd name="connsiteX1" fmla="*/ 1158923 w 1163496"/>
              <a:gd name="connsiteY1" fmla="*/ 1395307 h 2724889"/>
              <a:gd name="connsiteX2" fmla="*/ 694578 w 1163496"/>
              <a:gd name="connsiteY2" fmla="*/ 0 h 2724889"/>
              <a:gd name="connsiteX0" fmla="*/ 0 w 846029"/>
              <a:gd name="connsiteY0" fmla="*/ 942429 h 2724889"/>
              <a:gd name="connsiteX1" fmla="*/ 737092 w 846029"/>
              <a:gd name="connsiteY1" fmla="*/ 1956357 h 2724889"/>
              <a:gd name="connsiteX2" fmla="*/ 786720 w 846029"/>
              <a:gd name="connsiteY2" fmla="*/ 2724889 h 2724889"/>
              <a:gd name="connsiteX3" fmla="*/ 1 w 846029"/>
              <a:gd name="connsiteY3" fmla="*/ 2541100 h 2724889"/>
              <a:gd name="connsiteX4" fmla="*/ 0 w 846029"/>
              <a:gd name="connsiteY4" fmla="*/ 942429 h 2724889"/>
              <a:gd name="connsiteX0" fmla="*/ 0 w 846029"/>
              <a:gd name="connsiteY0" fmla="*/ 942429 h 2724889"/>
              <a:gd name="connsiteX1" fmla="*/ 831547 w 846029"/>
              <a:gd name="connsiteY1" fmla="*/ 1930290 h 2724889"/>
              <a:gd name="connsiteX2" fmla="*/ 694578 w 846029"/>
              <a:gd name="connsiteY2" fmla="*/ 0 h 2724889"/>
              <a:gd name="connsiteX0" fmla="*/ 35729 w 869743"/>
              <a:gd name="connsiteY0" fmla="*/ 674767 h 2457227"/>
              <a:gd name="connsiteX1" fmla="*/ 772821 w 869743"/>
              <a:gd name="connsiteY1" fmla="*/ 1688695 h 2457227"/>
              <a:gd name="connsiteX2" fmla="*/ 822449 w 869743"/>
              <a:gd name="connsiteY2" fmla="*/ 2457227 h 2457227"/>
              <a:gd name="connsiteX3" fmla="*/ 35730 w 869743"/>
              <a:gd name="connsiteY3" fmla="*/ 2273438 h 2457227"/>
              <a:gd name="connsiteX4" fmla="*/ 35729 w 869743"/>
              <a:gd name="connsiteY4" fmla="*/ 674767 h 2457227"/>
              <a:gd name="connsiteX0" fmla="*/ 35729 w 869743"/>
              <a:gd name="connsiteY0" fmla="*/ 674767 h 2457227"/>
              <a:gd name="connsiteX1" fmla="*/ 867276 w 869743"/>
              <a:gd name="connsiteY1" fmla="*/ 1662628 h 2457227"/>
              <a:gd name="connsiteX2" fmla="*/ 0 w 869743"/>
              <a:gd name="connsiteY2" fmla="*/ 0 h 2457227"/>
              <a:gd name="connsiteX0" fmla="*/ 35729 w 869744"/>
              <a:gd name="connsiteY0" fmla="*/ 674767 h 2457227"/>
              <a:gd name="connsiteX1" fmla="*/ 777820 w 869744"/>
              <a:gd name="connsiteY1" fmla="*/ 1647110 h 2457227"/>
              <a:gd name="connsiteX2" fmla="*/ 822449 w 869744"/>
              <a:gd name="connsiteY2" fmla="*/ 2457227 h 2457227"/>
              <a:gd name="connsiteX3" fmla="*/ 35730 w 869744"/>
              <a:gd name="connsiteY3" fmla="*/ 2273438 h 2457227"/>
              <a:gd name="connsiteX4" fmla="*/ 35729 w 869744"/>
              <a:gd name="connsiteY4" fmla="*/ 674767 h 2457227"/>
              <a:gd name="connsiteX0" fmla="*/ 35729 w 869744"/>
              <a:gd name="connsiteY0" fmla="*/ 674767 h 2457227"/>
              <a:gd name="connsiteX1" fmla="*/ 867276 w 869744"/>
              <a:gd name="connsiteY1" fmla="*/ 1662628 h 2457227"/>
              <a:gd name="connsiteX2" fmla="*/ 0 w 869744"/>
              <a:gd name="connsiteY2" fmla="*/ 0 h 2457227"/>
              <a:gd name="connsiteX0" fmla="*/ 35729 w 869744"/>
              <a:gd name="connsiteY0" fmla="*/ 674767 h 2457227"/>
              <a:gd name="connsiteX1" fmla="*/ 777820 w 869744"/>
              <a:gd name="connsiteY1" fmla="*/ 1647110 h 2457227"/>
              <a:gd name="connsiteX2" fmla="*/ 822449 w 869744"/>
              <a:gd name="connsiteY2" fmla="*/ 2457227 h 2457227"/>
              <a:gd name="connsiteX3" fmla="*/ 35730 w 869744"/>
              <a:gd name="connsiteY3" fmla="*/ 2273438 h 2457227"/>
              <a:gd name="connsiteX4" fmla="*/ 35729 w 869744"/>
              <a:gd name="connsiteY4" fmla="*/ 674767 h 2457227"/>
              <a:gd name="connsiteX0" fmla="*/ 35729 w 869744"/>
              <a:gd name="connsiteY0" fmla="*/ 674767 h 2457227"/>
              <a:gd name="connsiteX1" fmla="*/ 867276 w 869744"/>
              <a:gd name="connsiteY1" fmla="*/ 1662628 h 2457227"/>
              <a:gd name="connsiteX2" fmla="*/ 0 w 869744"/>
              <a:gd name="connsiteY2" fmla="*/ 0 h 2457227"/>
              <a:gd name="connsiteX0" fmla="*/ 35729 w 869743"/>
              <a:gd name="connsiteY0" fmla="*/ 674767 h 2457227"/>
              <a:gd name="connsiteX1" fmla="*/ 777820 w 869743"/>
              <a:gd name="connsiteY1" fmla="*/ 1647110 h 2457227"/>
              <a:gd name="connsiteX2" fmla="*/ 822449 w 869743"/>
              <a:gd name="connsiteY2" fmla="*/ 2457227 h 2457227"/>
              <a:gd name="connsiteX3" fmla="*/ 35730 w 869743"/>
              <a:gd name="connsiteY3" fmla="*/ 2273438 h 2457227"/>
              <a:gd name="connsiteX4" fmla="*/ 35729 w 869743"/>
              <a:gd name="connsiteY4" fmla="*/ 674767 h 2457227"/>
              <a:gd name="connsiteX0" fmla="*/ 35729 w 869743"/>
              <a:gd name="connsiteY0" fmla="*/ 674767 h 2457227"/>
              <a:gd name="connsiteX1" fmla="*/ 867275 w 869743"/>
              <a:gd name="connsiteY1" fmla="*/ 1662628 h 2457227"/>
              <a:gd name="connsiteX2" fmla="*/ 0 w 869743"/>
              <a:gd name="connsiteY2" fmla="*/ 0 h 2457227"/>
              <a:gd name="connsiteX0" fmla="*/ 0 w 835424"/>
              <a:gd name="connsiteY0" fmla="*/ 627338 h 2409798"/>
              <a:gd name="connsiteX1" fmla="*/ 742091 w 835424"/>
              <a:gd name="connsiteY1" fmla="*/ 1599681 h 2409798"/>
              <a:gd name="connsiteX2" fmla="*/ 786720 w 835424"/>
              <a:gd name="connsiteY2" fmla="*/ 2409798 h 2409798"/>
              <a:gd name="connsiteX3" fmla="*/ 1 w 835424"/>
              <a:gd name="connsiteY3" fmla="*/ 2226009 h 2409798"/>
              <a:gd name="connsiteX4" fmla="*/ 0 w 835424"/>
              <a:gd name="connsiteY4" fmla="*/ 627338 h 2409798"/>
              <a:gd name="connsiteX0" fmla="*/ 0 w 835424"/>
              <a:gd name="connsiteY0" fmla="*/ 627338 h 2409798"/>
              <a:gd name="connsiteX1" fmla="*/ 831546 w 835424"/>
              <a:gd name="connsiteY1" fmla="*/ 1615199 h 2409798"/>
              <a:gd name="connsiteX2" fmla="*/ 282335 w 835424"/>
              <a:gd name="connsiteY2" fmla="*/ 0 h 2409798"/>
              <a:gd name="connsiteX0" fmla="*/ 0 w 930068"/>
              <a:gd name="connsiteY0" fmla="*/ 352283 h 2134743"/>
              <a:gd name="connsiteX1" fmla="*/ 742091 w 930068"/>
              <a:gd name="connsiteY1" fmla="*/ 1324626 h 2134743"/>
              <a:gd name="connsiteX2" fmla="*/ 786720 w 930068"/>
              <a:gd name="connsiteY2" fmla="*/ 2134743 h 2134743"/>
              <a:gd name="connsiteX3" fmla="*/ 1 w 930068"/>
              <a:gd name="connsiteY3" fmla="*/ 1950954 h 2134743"/>
              <a:gd name="connsiteX4" fmla="*/ 0 w 930068"/>
              <a:gd name="connsiteY4" fmla="*/ 352283 h 2134743"/>
              <a:gd name="connsiteX0" fmla="*/ 0 w 930068"/>
              <a:gd name="connsiteY0" fmla="*/ 352283 h 2134743"/>
              <a:gd name="connsiteX1" fmla="*/ 831546 w 930068"/>
              <a:gd name="connsiteY1" fmla="*/ 1340144 h 2134743"/>
              <a:gd name="connsiteX2" fmla="*/ 896810 w 930068"/>
              <a:gd name="connsiteY2" fmla="*/ 0 h 2134743"/>
              <a:gd name="connsiteX0" fmla="*/ 0 w 1716499"/>
              <a:gd name="connsiteY0" fmla="*/ 0 h 1782460"/>
              <a:gd name="connsiteX1" fmla="*/ 742091 w 1716499"/>
              <a:gd name="connsiteY1" fmla="*/ 972343 h 1782460"/>
              <a:gd name="connsiteX2" fmla="*/ 786720 w 1716499"/>
              <a:gd name="connsiteY2" fmla="*/ 1782460 h 1782460"/>
              <a:gd name="connsiteX3" fmla="*/ 1 w 1716499"/>
              <a:gd name="connsiteY3" fmla="*/ 1598671 h 1782460"/>
              <a:gd name="connsiteX4" fmla="*/ 0 w 1716499"/>
              <a:gd name="connsiteY4" fmla="*/ 0 h 1782460"/>
              <a:gd name="connsiteX0" fmla="*/ 0 w 1716499"/>
              <a:gd name="connsiteY0" fmla="*/ 0 h 1782460"/>
              <a:gd name="connsiteX1" fmla="*/ 831546 w 1716499"/>
              <a:gd name="connsiteY1" fmla="*/ 987861 h 1782460"/>
              <a:gd name="connsiteX2" fmla="*/ 1711004 w 1716499"/>
              <a:gd name="connsiteY2" fmla="*/ 113051 h 1782460"/>
              <a:gd name="connsiteX0" fmla="*/ 0 w 1711004"/>
              <a:gd name="connsiteY0" fmla="*/ 0 h 1782460"/>
              <a:gd name="connsiteX1" fmla="*/ 742091 w 1711004"/>
              <a:gd name="connsiteY1" fmla="*/ 972343 h 1782460"/>
              <a:gd name="connsiteX2" fmla="*/ 786720 w 1711004"/>
              <a:gd name="connsiteY2" fmla="*/ 1782460 h 1782460"/>
              <a:gd name="connsiteX3" fmla="*/ 1 w 1711004"/>
              <a:gd name="connsiteY3" fmla="*/ 1598671 h 1782460"/>
              <a:gd name="connsiteX4" fmla="*/ 0 w 1711004"/>
              <a:gd name="connsiteY4" fmla="*/ 0 h 1782460"/>
              <a:gd name="connsiteX0" fmla="*/ 0 w 1711004"/>
              <a:gd name="connsiteY0" fmla="*/ 0 h 1782460"/>
              <a:gd name="connsiteX1" fmla="*/ 831546 w 1711004"/>
              <a:gd name="connsiteY1" fmla="*/ 987861 h 1782460"/>
              <a:gd name="connsiteX2" fmla="*/ 1711004 w 1711004"/>
              <a:gd name="connsiteY2" fmla="*/ 113051 h 1782460"/>
              <a:gd name="connsiteX0" fmla="*/ 0 w 1733844"/>
              <a:gd name="connsiteY0" fmla="*/ 0 h 1782460"/>
              <a:gd name="connsiteX1" fmla="*/ 742091 w 1733844"/>
              <a:gd name="connsiteY1" fmla="*/ 972343 h 1782460"/>
              <a:gd name="connsiteX2" fmla="*/ 786720 w 1733844"/>
              <a:gd name="connsiteY2" fmla="*/ 1782460 h 1782460"/>
              <a:gd name="connsiteX3" fmla="*/ 1 w 1733844"/>
              <a:gd name="connsiteY3" fmla="*/ 1598671 h 1782460"/>
              <a:gd name="connsiteX4" fmla="*/ 0 w 1733844"/>
              <a:gd name="connsiteY4" fmla="*/ 0 h 1782460"/>
              <a:gd name="connsiteX0" fmla="*/ 0 w 1733844"/>
              <a:gd name="connsiteY0" fmla="*/ 0 h 1782460"/>
              <a:gd name="connsiteX1" fmla="*/ 831546 w 1733844"/>
              <a:gd name="connsiteY1" fmla="*/ 987861 h 1782460"/>
              <a:gd name="connsiteX2" fmla="*/ 1733844 w 1733844"/>
              <a:gd name="connsiteY2" fmla="*/ 175542 h 1782460"/>
              <a:gd name="connsiteX0" fmla="*/ 0 w 1733844"/>
              <a:gd name="connsiteY0" fmla="*/ 0 h 1782460"/>
              <a:gd name="connsiteX1" fmla="*/ 742091 w 1733844"/>
              <a:gd name="connsiteY1" fmla="*/ 972343 h 1782460"/>
              <a:gd name="connsiteX2" fmla="*/ 786720 w 1733844"/>
              <a:gd name="connsiteY2" fmla="*/ 1782460 h 1782460"/>
              <a:gd name="connsiteX3" fmla="*/ 1 w 1733844"/>
              <a:gd name="connsiteY3" fmla="*/ 1598671 h 1782460"/>
              <a:gd name="connsiteX4" fmla="*/ 0 w 1733844"/>
              <a:gd name="connsiteY4" fmla="*/ 0 h 1782460"/>
              <a:gd name="connsiteX0" fmla="*/ 0 w 1733844"/>
              <a:gd name="connsiteY0" fmla="*/ 0 h 1782460"/>
              <a:gd name="connsiteX1" fmla="*/ 927219 w 1733844"/>
              <a:gd name="connsiteY1" fmla="*/ 697002 h 1782460"/>
              <a:gd name="connsiteX2" fmla="*/ 1733844 w 1733844"/>
              <a:gd name="connsiteY2" fmla="*/ 175542 h 1782460"/>
              <a:gd name="connsiteX0" fmla="*/ 0 w 1733844"/>
              <a:gd name="connsiteY0" fmla="*/ 0 h 1782460"/>
              <a:gd name="connsiteX1" fmla="*/ 742091 w 1733844"/>
              <a:gd name="connsiteY1" fmla="*/ 972343 h 1782460"/>
              <a:gd name="connsiteX2" fmla="*/ 786720 w 1733844"/>
              <a:gd name="connsiteY2" fmla="*/ 1782460 h 1782460"/>
              <a:gd name="connsiteX3" fmla="*/ 1 w 1733844"/>
              <a:gd name="connsiteY3" fmla="*/ 1598671 h 1782460"/>
              <a:gd name="connsiteX4" fmla="*/ 0 w 1733844"/>
              <a:gd name="connsiteY4" fmla="*/ 0 h 1782460"/>
              <a:gd name="connsiteX0" fmla="*/ 0 w 1733844"/>
              <a:gd name="connsiteY0" fmla="*/ 0 h 1782460"/>
              <a:gd name="connsiteX1" fmla="*/ 927219 w 1733844"/>
              <a:gd name="connsiteY1" fmla="*/ 697002 h 1782460"/>
              <a:gd name="connsiteX2" fmla="*/ 1733844 w 1733844"/>
              <a:gd name="connsiteY2" fmla="*/ 175542 h 1782460"/>
              <a:gd name="connsiteX0" fmla="*/ 0 w 1456097"/>
              <a:gd name="connsiteY0" fmla="*/ 375593 h 2158053"/>
              <a:gd name="connsiteX1" fmla="*/ 742091 w 1456097"/>
              <a:gd name="connsiteY1" fmla="*/ 1347936 h 2158053"/>
              <a:gd name="connsiteX2" fmla="*/ 786720 w 1456097"/>
              <a:gd name="connsiteY2" fmla="*/ 2158053 h 2158053"/>
              <a:gd name="connsiteX3" fmla="*/ 1 w 1456097"/>
              <a:gd name="connsiteY3" fmla="*/ 1974264 h 2158053"/>
              <a:gd name="connsiteX4" fmla="*/ 0 w 1456097"/>
              <a:gd name="connsiteY4" fmla="*/ 375593 h 2158053"/>
              <a:gd name="connsiteX0" fmla="*/ 0 w 1456097"/>
              <a:gd name="connsiteY0" fmla="*/ 375593 h 2158053"/>
              <a:gd name="connsiteX1" fmla="*/ 927219 w 1456097"/>
              <a:gd name="connsiteY1" fmla="*/ 1072595 h 2158053"/>
              <a:gd name="connsiteX2" fmla="*/ 1456096 w 1456097"/>
              <a:gd name="connsiteY2" fmla="*/ -1 h 2158053"/>
              <a:gd name="connsiteX0" fmla="*/ 0 w 1930393"/>
              <a:gd name="connsiteY0" fmla="*/ 0 h 1782460"/>
              <a:gd name="connsiteX1" fmla="*/ 742091 w 1930393"/>
              <a:gd name="connsiteY1" fmla="*/ 972343 h 1782460"/>
              <a:gd name="connsiteX2" fmla="*/ 786720 w 1930393"/>
              <a:gd name="connsiteY2" fmla="*/ 1782460 h 1782460"/>
              <a:gd name="connsiteX3" fmla="*/ 1 w 1930393"/>
              <a:gd name="connsiteY3" fmla="*/ 1598671 h 1782460"/>
              <a:gd name="connsiteX4" fmla="*/ 0 w 1930393"/>
              <a:gd name="connsiteY4" fmla="*/ 0 h 1782460"/>
              <a:gd name="connsiteX0" fmla="*/ 0 w 1930393"/>
              <a:gd name="connsiteY0" fmla="*/ 0 h 1782460"/>
              <a:gd name="connsiteX1" fmla="*/ 927219 w 1930393"/>
              <a:gd name="connsiteY1" fmla="*/ 697002 h 1782460"/>
              <a:gd name="connsiteX2" fmla="*/ 1930393 w 1930393"/>
              <a:gd name="connsiteY2" fmla="*/ 308027 h 1782460"/>
              <a:gd name="connsiteX0" fmla="*/ 0 w 1299333"/>
              <a:gd name="connsiteY0" fmla="*/ 0 h 1871040"/>
              <a:gd name="connsiteX1" fmla="*/ 742091 w 1299333"/>
              <a:gd name="connsiteY1" fmla="*/ 972343 h 1871040"/>
              <a:gd name="connsiteX2" fmla="*/ 786720 w 1299333"/>
              <a:gd name="connsiteY2" fmla="*/ 1782460 h 1871040"/>
              <a:gd name="connsiteX3" fmla="*/ 1 w 1299333"/>
              <a:gd name="connsiteY3" fmla="*/ 1598671 h 1871040"/>
              <a:gd name="connsiteX4" fmla="*/ 0 w 1299333"/>
              <a:gd name="connsiteY4" fmla="*/ 0 h 1871040"/>
              <a:gd name="connsiteX0" fmla="*/ 0 w 1299333"/>
              <a:gd name="connsiteY0" fmla="*/ 0 h 1871040"/>
              <a:gd name="connsiteX1" fmla="*/ 927219 w 1299333"/>
              <a:gd name="connsiteY1" fmla="*/ 697002 h 1871040"/>
              <a:gd name="connsiteX2" fmla="*/ 1299333 w 1299333"/>
              <a:gd name="connsiteY2" fmla="*/ 1854204 h 1871040"/>
              <a:gd name="connsiteX0" fmla="*/ 0 w 1299333"/>
              <a:gd name="connsiteY0" fmla="*/ 0 h 1874006"/>
              <a:gd name="connsiteX1" fmla="*/ 742091 w 1299333"/>
              <a:gd name="connsiteY1" fmla="*/ 972343 h 1874006"/>
              <a:gd name="connsiteX2" fmla="*/ 786720 w 1299333"/>
              <a:gd name="connsiteY2" fmla="*/ 1782460 h 1874006"/>
              <a:gd name="connsiteX3" fmla="*/ 1 w 1299333"/>
              <a:gd name="connsiteY3" fmla="*/ 1598671 h 1874006"/>
              <a:gd name="connsiteX4" fmla="*/ 0 w 1299333"/>
              <a:gd name="connsiteY4" fmla="*/ 0 h 1874006"/>
              <a:gd name="connsiteX0" fmla="*/ 0 w 1299333"/>
              <a:gd name="connsiteY0" fmla="*/ 0 h 1874006"/>
              <a:gd name="connsiteX1" fmla="*/ 927219 w 1299333"/>
              <a:gd name="connsiteY1" fmla="*/ 697002 h 1874006"/>
              <a:gd name="connsiteX2" fmla="*/ 1299333 w 1299333"/>
              <a:gd name="connsiteY2" fmla="*/ 1854204 h 1874006"/>
              <a:gd name="connsiteX0" fmla="*/ 0 w 1299333"/>
              <a:gd name="connsiteY0" fmla="*/ 0 h 1874004"/>
              <a:gd name="connsiteX1" fmla="*/ 742091 w 1299333"/>
              <a:gd name="connsiteY1" fmla="*/ 972343 h 1874004"/>
              <a:gd name="connsiteX2" fmla="*/ 786720 w 1299333"/>
              <a:gd name="connsiteY2" fmla="*/ 1782460 h 1874004"/>
              <a:gd name="connsiteX3" fmla="*/ 1 w 1299333"/>
              <a:gd name="connsiteY3" fmla="*/ 1598671 h 1874004"/>
              <a:gd name="connsiteX4" fmla="*/ 0 w 1299333"/>
              <a:gd name="connsiteY4" fmla="*/ 0 h 1874004"/>
              <a:gd name="connsiteX0" fmla="*/ 0 w 1299333"/>
              <a:gd name="connsiteY0" fmla="*/ 0 h 1874004"/>
              <a:gd name="connsiteX1" fmla="*/ 927219 w 1299333"/>
              <a:gd name="connsiteY1" fmla="*/ 697002 h 1874004"/>
              <a:gd name="connsiteX2" fmla="*/ 1299333 w 1299333"/>
              <a:gd name="connsiteY2" fmla="*/ 1854204 h 1874004"/>
              <a:gd name="connsiteX0" fmla="*/ 0 w 1236823"/>
              <a:gd name="connsiteY0" fmla="*/ 0 h 1971750"/>
              <a:gd name="connsiteX1" fmla="*/ 742091 w 1236823"/>
              <a:gd name="connsiteY1" fmla="*/ 972343 h 1971750"/>
              <a:gd name="connsiteX2" fmla="*/ 786720 w 1236823"/>
              <a:gd name="connsiteY2" fmla="*/ 1782460 h 1971750"/>
              <a:gd name="connsiteX3" fmla="*/ 1 w 1236823"/>
              <a:gd name="connsiteY3" fmla="*/ 1598671 h 1971750"/>
              <a:gd name="connsiteX4" fmla="*/ 0 w 1236823"/>
              <a:gd name="connsiteY4" fmla="*/ 0 h 1971750"/>
              <a:gd name="connsiteX0" fmla="*/ 0 w 1236823"/>
              <a:gd name="connsiteY0" fmla="*/ 0 h 1971750"/>
              <a:gd name="connsiteX1" fmla="*/ 927219 w 1236823"/>
              <a:gd name="connsiteY1" fmla="*/ 697002 h 1971750"/>
              <a:gd name="connsiteX2" fmla="*/ 1236823 w 1236823"/>
              <a:gd name="connsiteY2" fmla="*/ 1953355 h 1971750"/>
              <a:gd name="connsiteX0" fmla="*/ 0 w 1236823"/>
              <a:gd name="connsiteY0" fmla="*/ 0 h 1953355"/>
              <a:gd name="connsiteX1" fmla="*/ 742091 w 1236823"/>
              <a:gd name="connsiteY1" fmla="*/ 972343 h 1953355"/>
              <a:gd name="connsiteX2" fmla="*/ 786720 w 1236823"/>
              <a:gd name="connsiteY2" fmla="*/ 1782460 h 1953355"/>
              <a:gd name="connsiteX3" fmla="*/ 1 w 1236823"/>
              <a:gd name="connsiteY3" fmla="*/ 1598671 h 1953355"/>
              <a:gd name="connsiteX4" fmla="*/ 0 w 1236823"/>
              <a:gd name="connsiteY4" fmla="*/ 0 h 1953355"/>
              <a:gd name="connsiteX0" fmla="*/ 0 w 1236823"/>
              <a:gd name="connsiteY0" fmla="*/ 0 h 1953355"/>
              <a:gd name="connsiteX1" fmla="*/ 927219 w 1236823"/>
              <a:gd name="connsiteY1" fmla="*/ 697002 h 1953355"/>
              <a:gd name="connsiteX2" fmla="*/ 1236823 w 1236823"/>
              <a:gd name="connsiteY2" fmla="*/ 1953355 h 1953355"/>
              <a:gd name="connsiteX0" fmla="*/ 0 w 2023089"/>
              <a:gd name="connsiteY0" fmla="*/ 0 h 1782460"/>
              <a:gd name="connsiteX1" fmla="*/ 742091 w 2023089"/>
              <a:gd name="connsiteY1" fmla="*/ 972343 h 1782460"/>
              <a:gd name="connsiteX2" fmla="*/ 786720 w 2023089"/>
              <a:gd name="connsiteY2" fmla="*/ 1782460 h 1782460"/>
              <a:gd name="connsiteX3" fmla="*/ 1 w 2023089"/>
              <a:gd name="connsiteY3" fmla="*/ 1598671 h 1782460"/>
              <a:gd name="connsiteX4" fmla="*/ 0 w 2023089"/>
              <a:gd name="connsiteY4" fmla="*/ 0 h 1782460"/>
              <a:gd name="connsiteX0" fmla="*/ 0 w 2023089"/>
              <a:gd name="connsiteY0" fmla="*/ 0 h 1782460"/>
              <a:gd name="connsiteX1" fmla="*/ 927219 w 2023089"/>
              <a:gd name="connsiteY1" fmla="*/ 697002 h 1782460"/>
              <a:gd name="connsiteX2" fmla="*/ 2023089 w 2023089"/>
              <a:gd name="connsiteY2" fmla="*/ 568081 h 1782460"/>
              <a:gd name="connsiteX0" fmla="*/ 0 w 2023089"/>
              <a:gd name="connsiteY0" fmla="*/ 0 h 1782460"/>
              <a:gd name="connsiteX1" fmla="*/ 742091 w 2023089"/>
              <a:gd name="connsiteY1" fmla="*/ 972343 h 1782460"/>
              <a:gd name="connsiteX2" fmla="*/ 786720 w 2023089"/>
              <a:gd name="connsiteY2" fmla="*/ 1782460 h 1782460"/>
              <a:gd name="connsiteX3" fmla="*/ 1 w 2023089"/>
              <a:gd name="connsiteY3" fmla="*/ 1598671 h 1782460"/>
              <a:gd name="connsiteX4" fmla="*/ 0 w 2023089"/>
              <a:gd name="connsiteY4" fmla="*/ 0 h 1782460"/>
              <a:gd name="connsiteX0" fmla="*/ 0 w 2023089"/>
              <a:gd name="connsiteY0" fmla="*/ 0 h 1782460"/>
              <a:gd name="connsiteX1" fmla="*/ 927219 w 2023089"/>
              <a:gd name="connsiteY1" fmla="*/ 697002 h 1782460"/>
              <a:gd name="connsiteX2" fmla="*/ 2023089 w 2023089"/>
              <a:gd name="connsiteY2" fmla="*/ 568081 h 1782460"/>
              <a:gd name="connsiteX0" fmla="*/ 0 w 1482426"/>
              <a:gd name="connsiteY0" fmla="*/ 493924 h 2276384"/>
              <a:gd name="connsiteX1" fmla="*/ 742091 w 1482426"/>
              <a:gd name="connsiteY1" fmla="*/ 1466267 h 2276384"/>
              <a:gd name="connsiteX2" fmla="*/ 786720 w 1482426"/>
              <a:gd name="connsiteY2" fmla="*/ 2276384 h 2276384"/>
              <a:gd name="connsiteX3" fmla="*/ 1 w 1482426"/>
              <a:gd name="connsiteY3" fmla="*/ 2092595 h 2276384"/>
              <a:gd name="connsiteX4" fmla="*/ 0 w 1482426"/>
              <a:gd name="connsiteY4" fmla="*/ 493924 h 2276384"/>
              <a:gd name="connsiteX0" fmla="*/ 0 w 1482426"/>
              <a:gd name="connsiteY0" fmla="*/ 493924 h 2276384"/>
              <a:gd name="connsiteX1" fmla="*/ 927219 w 1482426"/>
              <a:gd name="connsiteY1" fmla="*/ 1190926 h 2276384"/>
              <a:gd name="connsiteX2" fmla="*/ 1482426 w 1482426"/>
              <a:gd name="connsiteY2" fmla="*/ 438 h 2276384"/>
              <a:gd name="connsiteX0" fmla="*/ 0 w 1885813"/>
              <a:gd name="connsiteY0" fmla="*/ 76757 h 1859217"/>
              <a:gd name="connsiteX1" fmla="*/ 742091 w 1885813"/>
              <a:gd name="connsiteY1" fmla="*/ 1049100 h 1859217"/>
              <a:gd name="connsiteX2" fmla="*/ 786720 w 1885813"/>
              <a:gd name="connsiteY2" fmla="*/ 1859217 h 1859217"/>
              <a:gd name="connsiteX3" fmla="*/ 1 w 1885813"/>
              <a:gd name="connsiteY3" fmla="*/ 1675428 h 1859217"/>
              <a:gd name="connsiteX4" fmla="*/ 0 w 1885813"/>
              <a:gd name="connsiteY4" fmla="*/ 76757 h 1859217"/>
              <a:gd name="connsiteX0" fmla="*/ 0 w 1885813"/>
              <a:gd name="connsiteY0" fmla="*/ 76757 h 1859217"/>
              <a:gd name="connsiteX1" fmla="*/ 927219 w 1885813"/>
              <a:gd name="connsiteY1" fmla="*/ 773759 h 1859217"/>
              <a:gd name="connsiteX2" fmla="*/ 1885813 w 1885813"/>
              <a:gd name="connsiteY2" fmla="*/ 622 h 1859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85813" h="1859217" stroke="0" extrusionOk="0">
                <a:moveTo>
                  <a:pt x="0" y="76757"/>
                </a:moveTo>
                <a:cubicBezTo>
                  <a:pt x="325588" y="76757"/>
                  <a:pt x="761227" y="1055045"/>
                  <a:pt x="742091" y="1049100"/>
                </a:cubicBezTo>
                <a:cubicBezTo>
                  <a:pt x="504621" y="975325"/>
                  <a:pt x="801656" y="1598701"/>
                  <a:pt x="786720" y="1859217"/>
                </a:cubicBezTo>
                <a:lnTo>
                  <a:pt x="1" y="1675428"/>
                </a:lnTo>
                <a:cubicBezTo>
                  <a:pt x="1" y="1142538"/>
                  <a:pt x="0" y="609647"/>
                  <a:pt x="0" y="76757"/>
                </a:cubicBezTo>
                <a:close/>
              </a:path>
              <a:path w="1885813" h="1859217" fill="none">
                <a:moveTo>
                  <a:pt x="0" y="76757"/>
                </a:moveTo>
                <a:cubicBezTo>
                  <a:pt x="325588" y="76757"/>
                  <a:pt x="823048" y="760857"/>
                  <a:pt x="927219" y="773759"/>
                </a:cubicBezTo>
                <a:cubicBezTo>
                  <a:pt x="1031027" y="953207"/>
                  <a:pt x="1729558" y="-28151"/>
                  <a:pt x="1885813" y="622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86" name="Gruppe 85">
            <a:extLst>
              <a:ext uri="{FF2B5EF4-FFF2-40B4-BE49-F238E27FC236}">
                <a16:creationId xmlns:a16="http://schemas.microsoft.com/office/drawing/2014/main" id="{26A106DF-8AC2-4629-B849-6CE54FCD4B71}"/>
              </a:ext>
            </a:extLst>
          </p:cNvPr>
          <p:cNvGrpSpPr/>
          <p:nvPr/>
        </p:nvGrpSpPr>
        <p:grpSpPr>
          <a:xfrm rot="408573">
            <a:off x="7395458" y="3646535"/>
            <a:ext cx="1112423" cy="1737887"/>
            <a:chOff x="3333750" y="2371725"/>
            <a:chExt cx="1133475" cy="2038350"/>
          </a:xfrm>
        </p:grpSpPr>
        <p:sp>
          <p:nvSpPr>
            <p:cNvPr id="87" name="Ellipse 86">
              <a:extLst>
                <a:ext uri="{FF2B5EF4-FFF2-40B4-BE49-F238E27FC236}">
                  <a16:creationId xmlns:a16="http://schemas.microsoft.com/office/drawing/2014/main" id="{B83E8A49-918D-4275-9395-9C62CC652376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0">
              <p14:nvContentPartPr>
                <p14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3348595" y="2354038"/>
                  <a:ext cx="638467" cy="205393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2">
              <p14:nvContentPartPr>
                <p14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3343123" y="2410543"/>
                  <a:ext cx="467251" cy="176776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4">
            <p14:nvContentPartPr>
              <p14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14:cNvPr>
              <p14:cNvContentPartPr/>
              <p14:nvPr/>
            </p14:nvContentPartPr>
            <p14:xfrm>
              <a:off x="6196081" y="6093252"/>
              <a:ext cx="2412579" cy="348340"/>
            </p14:xfrm>
          </p:contentPart>
        </mc:Choice>
        <mc:Fallback xmlns="">
          <p:pic>
            <p:nvPicPr>
              <p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91761" y="6066291"/>
                <a:ext cx="2421220" cy="401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6">
            <p14:nvContentPartPr>
              <p14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14:cNvPr>
              <p14:cNvContentPartPr/>
              <p14:nvPr/>
            </p14:nvContentPartPr>
            <p14:xfrm>
              <a:off x="7181840" y="6024073"/>
              <a:ext cx="1032927" cy="374414"/>
            </p14:xfrm>
          </p:contentPart>
        </mc:Choice>
        <mc:Fallback xmlns="">
          <p:pic>
            <p:nvPicPr>
              <p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72836" y="5970019"/>
                <a:ext cx="1050575" cy="482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8">
            <p14:nvContentPartPr>
              <p14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14:cNvPr>
              <p14:cNvContentPartPr/>
              <p14:nvPr/>
            </p14:nvContentPartPr>
            <p14:xfrm>
              <a:off x="6239610" y="6075215"/>
              <a:ext cx="1032927" cy="374414"/>
            </p14:xfrm>
          </p:contentPart>
        </mc:Choice>
        <mc:Fallback xmlns="">
          <p:pic>
            <p:nvPicPr>
              <p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30606" y="6021161"/>
                <a:ext cx="1050575" cy="482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90">
            <p14:nvContentPartPr>
              <p14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14:cNvPr>
              <p14:cNvContentPartPr/>
              <p14:nvPr/>
            </p14:nvContentPartPr>
            <p14:xfrm>
              <a:off x="5174369" y="6097614"/>
              <a:ext cx="917581" cy="335164"/>
            </p14:xfrm>
          </p:contentPart>
        </mc:Choice>
        <mc:Fallback xmlns="">
          <p:pic>
            <p:nvPicPr>
              <p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165370" y="6043613"/>
                <a:ext cx="935220" cy="442805"/>
              </a:xfrm>
              <a:prstGeom prst="rect">
                <a:avLst/>
              </a:prstGeom>
            </p:spPr>
          </p:pic>
        </mc:Fallback>
      </mc:AlternateContent>
      <p:cxnSp>
        <p:nvCxnSpPr>
          <p:cNvPr id="105" name="Lige forbindelse 104">
            <a:extLst>
              <a:ext uri="{FF2B5EF4-FFF2-40B4-BE49-F238E27FC236}">
                <a16:creationId xmlns:a16="http://schemas.microsoft.com/office/drawing/2014/main" id="{9FE27E43-DB93-4CBD-BF67-60E3DE5E462D}"/>
              </a:ext>
            </a:extLst>
          </p:cNvPr>
          <p:cNvCxnSpPr>
            <a:cxnSpLocks/>
          </p:cNvCxnSpPr>
          <p:nvPr/>
        </p:nvCxnSpPr>
        <p:spPr>
          <a:xfrm>
            <a:off x="6944698" y="5442335"/>
            <a:ext cx="47587" cy="773446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Bue 84">
            <a:extLst>
              <a:ext uri="{FF2B5EF4-FFF2-40B4-BE49-F238E27FC236}">
                <a16:creationId xmlns:a16="http://schemas.microsoft.com/office/drawing/2014/main" id="{A8FA5250-D8E5-4296-A749-9137B62C23AC}"/>
              </a:ext>
            </a:extLst>
          </p:cNvPr>
          <p:cNvSpPr/>
          <p:nvPr/>
        </p:nvSpPr>
        <p:spPr>
          <a:xfrm rot="9295566" flipV="1">
            <a:off x="7226502" y="3804149"/>
            <a:ext cx="898915" cy="1010812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324178 w 1291168"/>
              <a:gd name="connsiteY0" fmla="*/ 0 h 2475626"/>
              <a:gd name="connsiteX1" fmla="*/ 1061270 w 1291168"/>
              <a:gd name="connsiteY1" fmla="*/ 1013928 h 2475626"/>
              <a:gd name="connsiteX2" fmla="*/ 1110898 w 1291168"/>
              <a:gd name="connsiteY2" fmla="*/ 1782460 h 2475626"/>
              <a:gd name="connsiteX3" fmla="*/ 324179 w 1291168"/>
              <a:gd name="connsiteY3" fmla="*/ 1598671 h 2475626"/>
              <a:gd name="connsiteX4" fmla="*/ 324178 w 1291168"/>
              <a:gd name="connsiteY4" fmla="*/ 0 h 2475626"/>
              <a:gd name="connsiteX0" fmla="*/ 324178 w 1291168"/>
              <a:gd name="connsiteY0" fmla="*/ 0 h 2475626"/>
              <a:gd name="connsiteX1" fmla="*/ 1291102 w 1291168"/>
              <a:gd name="connsiteY1" fmla="*/ 686611 h 2475626"/>
              <a:gd name="connsiteX2" fmla="*/ 0 w 1291168"/>
              <a:gd name="connsiteY2" fmla="*/ 2475626 h 2475626"/>
              <a:gd name="connsiteX0" fmla="*/ 324178 w 1116149"/>
              <a:gd name="connsiteY0" fmla="*/ 0 h 2475626"/>
              <a:gd name="connsiteX1" fmla="*/ 1061270 w 1116149"/>
              <a:gd name="connsiteY1" fmla="*/ 1013928 h 2475626"/>
              <a:gd name="connsiteX2" fmla="*/ 1110898 w 1116149"/>
              <a:gd name="connsiteY2" fmla="*/ 1782460 h 2475626"/>
              <a:gd name="connsiteX3" fmla="*/ 324179 w 1116149"/>
              <a:gd name="connsiteY3" fmla="*/ 1598671 h 2475626"/>
              <a:gd name="connsiteX4" fmla="*/ 324178 w 1116149"/>
              <a:gd name="connsiteY4" fmla="*/ 0 h 2475626"/>
              <a:gd name="connsiteX0" fmla="*/ 324178 w 1116149"/>
              <a:gd name="connsiteY0" fmla="*/ 0 h 2475626"/>
              <a:gd name="connsiteX1" fmla="*/ 927333 w 1116149"/>
              <a:gd name="connsiteY1" fmla="*/ 1621695 h 2475626"/>
              <a:gd name="connsiteX2" fmla="*/ 0 w 1116149"/>
              <a:gd name="connsiteY2" fmla="*/ 2475626 h 2475626"/>
              <a:gd name="connsiteX0" fmla="*/ 324178 w 1164708"/>
              <a:gd name="connsiteY0" fmla="*/ 0 h 2475626"/>
              <a:gd name="connsiteX1" fmla="*/ 1061270 w 1164708"/>
              <a:gd name="connsiteY1" fmla="*/ 1013928 h 2475626"/>
              <a:gd name="connsiteX2" fmla="*/ 1110898 w 1164708"/>
              <a:gd name="connsiteY2" fmla="*/ 1782460 h 2475626"/>
              <a:gd name="connsiteX3" fmla="*/ 324179 w 1164708"/>
              <a:gd name="connsiteY3" fmla="*/ 1598671 h 2475626"/>
              <a:gd name="connsiteX4" fmla="*/ 324178 w 1164708"/>
              <a:gd name="connsiteY4" fmla="*/ 0 h 2475626"/>
              <a:gd name="connsiteX0" fmla="*/ 324178 w 1164708"/>
              <a:gd name="connsiteY0" fmla="*/ 0 h 2475626"/>
              <a:gd name="connsiteX1" fmla="*/ 1164636 w 1164708"/>
              <a:gd name="connsiteY1" fmla="*/ 1288086 h 2475626"/>
              <a:gd name="connsiteX2" fmla="*/ 0 w 1164708"/>
              <a:gd name="connsiteY2" fmla="*/ 2475626 h 2475626"/>
              <a:gd name="connsiteX0" fmla="*/ 412158 w 1252682"/>
              <a:gd name="connsiteY0" fmla="*/ 0 h 1782460"/>
              <a:gd name="connsiteX1" fmla="*/ 1149250 w 1252682"/>
              <a:gd name="connsiteY1" fmla="*/ 1013928 h 1782460"/>
              <a:gd name="connsiteX2" fmla="*/ 1198878 w 1252682"/>
              <a:gd name="connsiteY2" fmla="*/ 1782460 h 1782460"/>
              <a:gd name="connsiteX3" fmla="*/ 412159 w 1252682"/>
              <a:gd name="connsiteY3" fmla="*/ 1598671 h 1782460"/>
              <a:gd name="connsiteX4" fmla="*/ 412158 w 1252682"/>
              <a:gd name="connsiteY4" fmla="*/ 0 h 1782460"/>
              <a:gd name="connsiteX0" fmla="*/ 412158 w 1252682"/>
              <a:gd name="connsiteY0" fmla="*/ 0 h 1782460"/>
              <a:gd name="connsiteX1" fmla="*/ 1252616 w 1252682"/>
              <a:gd name="connsiteY1" fmla="*/ 1288086 h 1782460"/>
              <a:gd name="connsiteX2" fmla="*/ 0 w 1252682"/>
              <a:gd name="connsiteY2" fmla="*/ 1208994 h 1782460"/>
              <a:gd name="connsiteX0" fmla="*/ 189306 w 1029845"/>
              <a:gd name="connsiteY0" fmla="*/ 0 h 1782460"/>
              <a:gd name="connsiteX1" fmla="*/ 926398 w 1029845"/>
              <a:gd name="connsiteY1" fmla="*/ 1013928 h 1782460"/>
              <a:gd name="connsiteX2" fmla="*/ 976026 w 1029845"/>
              <a:gd name="connsiteY2" fmla="*/ 1782460 h 1782460"/>
              <a:gd name="connsiteX3" fmla="*/ 189307 w 1029845"/>
              <a:gd name="connsiteY3" fmla="*/ 1598671 h 1782460"/>
              <a:gd name="connsiteX4" fmla="*/ 189306 w 1029845"/>
              <a:gd name="connsiteY4" fmla="*/ 0 h 1782460"/>
              <a:gd name="connsiteX0" fmla="*/ 189306 w 1029845"/>
              <a:gd name="connsiteY0" fmla="*/ 0 h 1782460"/>
              <a:gd name="connsiteX1" fmla="*/ 1029764 w 1029845"/>
              <a:gd name="connsiteY1" fmla="*/ 1288086 h 1782460"/>
              <a:gd name="connsiteX2" fmla="*/ 0 w 1029845"/>
              <a:gd name="connsiteY2" fmla="*/ 415884 h 1782460"/>
              <a:gd name="connsiteX0" fmla="*/ 189306 w 1214242"/>
              <a:gd name="connsiteY0" fmla="*/ 0 h 1782460"/>
              <a:gd name="connsiteX1" fmla="*/ 926398 w 1214242"/>
              <a:gd name="connsiteY1" fmla="*/ 1013928 h 1782460"/>
              <a:gd name="connsiteX2" fmla="*/ 976026 w 1214242"/>
              <a:gd name="connsiteY2" fmla="*/ 1782460 h 1782460"/>
              <a:gd name="connsiteX3" fmla="*/ 189307 w 1214242"/>
              <a:gd name="connsiteY3" fmla="*/ 1598671 h 1782460"/>
              <a:gd name="connsiteX4" fmla="*/ 189306 w 1214242"/>
              <a:gd name="connsiteY4" fmla="*/ 0 h 1782460"/>
              <a:gd name="connsiteX0" fmla="*/ 189306 w 1214242"/>
              <a:gd name="connsiteY0" fmla="*/ 0 h 1782460"/>
              <a:gd name="connsiteX1" fmla="*/ 1214173 w 1214242"/>
              <a:gd name="connsiteY1" fmla="*/ 967236 h 1782460"/>
              <a:gd name="connsiteX2" fmla="*/ 0 w 1214242"/>
              <a:gd name="connsiteY2" fmla="*/ 415884 h 1782460"/>
              <a:gd name="connsiteX0" fmla="*/ 19900 w 1044847"/>
              <a:gd name="connsiteY0" fmla="*/ 612102 h 2394562"/>
              <a:gd name="connsiteX1" fmla="*/ 756992 w 1044847"/>
              <a:gd name="connsiteY1" fmla="*/ 1626030 h 2394562"/>
              <a:gd name="connsiteX2" fmla="*/ 806620 w 1044847"/>
              <a:gd name="connsiteY2" fmla="*/ 2394562 h 2394562"/>
              <a:gd name="connsiteX3" fmla="*/ 19901 w 1044847"/>
              <a:gd name="connsiteY3" fmla="*/ 2210773 h 2394562"/>
              <a:gd name="connsiteX4" fmla="*/ 19900 w 1044847"/>
              <a:gd name="connsiteY4" fmla="*/ 612102 h 2394562"/>
              <a:gd name="connsiteX0" fmla="*/ 19900 w 1044847"/>
              <a:gd name="connsiteY0" fmla="*/ 612102 h 2394562"/>
              <a:gd name="connsiteX1" fmla="*/ 1044767 w 1044847"/>
              <a:gd name="connsiteY1" fmla="*/ 1579338 h 2394562"/>
              <a:gd name="connsiteX2" fmla="*/ 0 w 1044847"/>
              <a:gd name="connsiteY2" fmla="*/ 191 h 2394562"/>
              <a:gd name="connsiteX0" fmla="*/ 19900 w 1044847"/>
              <a:gd name="connsiteY0" fmla="*/ 612102 h 2394562"/>
              <a:gd name="connsiteX1" fmla="*/ 756992 w 1044847"/>
              <a:gd name="connsiteY1" fmla="*/ 1626030 h 2394562"/>
              <a:gd name="connsiteX2" fmla="*/ 806620 w 1044847"/>
              <a:gd name="connsiteY2" fmla="*/ 2394562 h 2394562"/>
              <a:gd name="connsiteX3" fmla="*/ 19901 w 1044847"/>
              <a:gd name="connsiteY3" fmla="*/ 2210773 h 2394562"/>
              <a:gd name="connsiteX4" fmla="*/ 19900 w 1044847"/>
              <a:gd name="connsiteY4" fmla="*/ 612102 h 2394562"/>
              <a:gd name="connsiteX0" fmla="*/ 19900 w 1044847"/>
              <a:gd name="connsiteY0" fmla="*/ 612102 h 2394562"/>
              <a:gd name="connsiteX1" fmla="*/ 1044767 w 1044847"/>
              <a:gd name="connsiteY1" fmla="*/ 1579338 h 2394562"/>
              <a:gd name="connsiteX2" fmla="*/ 0 w 1044847"/>
              <a:gd name="connsiteY2" fmla="*/ 191 h 2394562"/>
              <a:gd name="connsiteX0" fmla="*/ 19900 w 1056747"/>
              <a:gd name="connsiteY0" fmla="*/ 612129 h 2394589"/>
              <a:gd name="connsiteX1" fmla="*/ 756992 w 1056747"/>
              <a:gd name="connsiteY1" fmla="*/ 1626057 h 2394589"/>
              <a:gd name="connsiteX2" fmla="*/ 806620 w 1056747"/>
              <a:gd name="connsiteY2" fmla="*/ 2394589 h 2394589"/>
              <a:gd name="connsiteX3" fmla="*/ 19901 w 1056747"/>
              <a:gd name="connsiteY3" fmla="*/ 2210800 h 2394589"/>
              <a:gd name="connsiteX4" fmla="*/ 19900 w 1056747"/>
              <a:gd name="connsiteY4" fmla="*/ 612129 h 2394589"/>
              <a:gd name="connsiteX0" fmla="*/ 19900 w 1056747"/>
              <a:gd name="connsiteY0" fmla="*/ 612129 h 2394589"/>
              <a:gd name="connsiteX1" fmla="*/ 1044767 w 1056747"/>
              <a:gd name="connsiteY1" fmla="*/ 1579365 h 2394589"/>
              <a:gd name="connsiteX2" fmla="*/ 0 w 1056747"/>
              <a:gd name="connsiteY2" fmla="*/ 218 h 2394589"/>
              <a:gd name="connsiteX0" fmla="*/ 0 w 1040261"/>
              <a:gd name="connsiteY0" fmla="*/ 393101 h 2175561"/>
              <a:gd name="connsiteX1" fmla="*/ 737092 w 1040261"/>
              <a:gd name="connsiteY1" fmla="*/ 1407029 h 2175561"/>
              <a:gd name="connsiteX2" fmla="*/ 786720 w 1040261"/>
              <a:gd name="connsiteY2" fmla="*/ 2175561 h 2175561"/>
              <a:gd name="connsiteX3" fmla="*/ 1 w 1040261"/>
              <a:gd name="connsiteY3" fmla="*/ 1991772 h 2175561"/>
              <a:gd name="connsiteX4" fmla="*/ 0 w 1040261"/>
              <a:gd name="connsiteY4" fmla="*/ 393101 h 2175561"/>
              <a:gd name="connsiteX0" fmla="*/ 0 w 1040261"/>
              <a:gd name="connsiteY0" fmla="*/ 393101 h 2175561"/>
              <a:gd name="connsiteX1" fmla="*/ 1024867 w 1040261"/>
              <a:gd name="connsiteY1" fmla="*/ 1360337 h 2175561"/>
              <a:gd name="connsiteX2" fmla="*/ 262472 w 1040261"/>
              <a:gd name="connsiteY2" fmla="*/ 253 h 2175561"/>
              <a:gd name="connsiteX0" fmla="*/ 0 w 982262"/>
              <a:gd name="connsiteY0" fmla="*/ 393099 h 2175559"/>
              <a:gd name="connsiteX1" fmla="*/ 737092 w 982262"/>
              <a:gd name="connsiteY1" fmla="*/ 1407027 h 2175559"/>
              <a:gd name="connsiteX2" fmla="*/ 786720 w 982262"/>
              <a:gd name="connsiteY2" fmla="*/ 2175559 h 2175559"/>
              <a:gd name="connsiteX3" fmla="*/ 1 w 982262"/>
              <a:gd name="connsiteY3" fmla="*/ 1991770 h 2175559"/>
              <a:gd name="connsiteX4" fmla="*/ 0 w 982262"/>
              <a:gd name="connsiteY4" fmla="*/ 393099 h 2175559"/>
              <a:gd name="connsiteX0" fmla="*/ 0 w 982262"/>
              <a:gd name="connsiteY0" fmla="*/ 393099 h 2175559"/>
              <a:gd name="connsiteX1" fmla="*/ 965894 w 982262"/>
              <a:gd name="connsiteY1" fmla="*/ 1370435 h 2175559"/>
              <a:gd name="connsiteX2" fmla="*/ 262472 w 982262"/>
              <a:gd name="connsiteY2" fmla="*/ 251 h 2175559"/>
              <a:gd name="connsiteX0" fmla="*/ 0 w 982262"/>
              <a:gd name="connsiteY0" fmla="*/ 393099 h 2175559"/>
              <a:gd name="connsiteX1" fmla="*/ 737092 w 982262"/>
              <a:gd name="connsiteY1" fmla="*/ 1407027 h 2175559"/>
              <a:gd name="connsiteX2" fmla="*/ 786720 w 982262"/>
              <a:gd name="connsiteY2" fmla="*/ 2175559 h 2175559"/>
              <a:gd name="connsiteX3" fmla="*/ 1 w 982262"/>
              <a:gd name="connsiteY3" fmla="*/ 1991770 h 2175559"/>
              <a:gd name="connsiteX4" fmla="*/ 0 w 982262"/>
              <a:gd name="connsiteY4" fmla="*/ 393099 h 2175559"/>
              <a:gd name="connsiteX0" fmla="*/ 0 w 982262"/>
              <a:gd name="connsiteY0" fmla="*/ 393099 h 2175559"/>
              <a:gd name="connsiteX1" fmla="*/ 965894 w 982262"/>
              <a:gd name="connsiteY1" fmla="*/ 1370435 h 2175559"/>
              <a:gd name="connsiteX2" fmla="*/ 262472 w 982262"/>
              <a:gd name="connsiteY2" fmla="*/ 251 h 2175559"/>
              <a:gd name="connsiteX0" fmla="*/ 0 w 986393"/>
              <a:gd name="connsiteY0" fmla="*/ 763617 h 2546077"/>
              <a:gd name="connsiteX1" fmla="*/ 737092 w 986393"/>
              <a:gd name="connsiteY1" fmla="*/ 1777545 h 2546077"/>
              <a:gd name="connsiteX2" fmla="*/ 786720 w 986393"/>
              <a:gd name="connsiteY2" fmla="*/ 2546077 h 2546077"/>
              <a:gd name="connsiteX3" fmla="*/ 1 w 986393"/>
              <a:gd name="connsiteY3" fmla="*/ 2362288 h 2546077"/>
              <a:gd name="connsiteX4" fmla="*/ 0 w 986393"/>
              <a:gd name="connsiteY4" fmla="*/ 763617 h 2546077"/>
              <a:gd name="connsiteX0" fmla="*/ 0 w 986393"/>
              <a:gd name="connsiteY0" fmla="*/ 763617 h 2546077"/>
              <a:gd name="connsiteX1" fmla="*/ 965894 w 986393"/>
              <a:gd name="connsiteY1" fmla="*/ 1740953 h 2546077"/>
              <a:gd name="connsiteX2" fmla="*/ 450378 w 986393"/>
              <a:gd name="connsiteY2" fmla="*/ 197 h 2546077"/>
              <a:gd name="connsiteX0" fmla="*/ 0 w 931350"/>
              <a:gd name="connsiteY0" fmla="*/ 763703 h 2546163"/>
              <a:gd name="connsiteX1" fmla="*/ 737092 w 931350"/>
              <a:gd name="connsiteY1" fmla="*/ 1777631 h 2546163"/>
              <a:gd name="connsiteX2" fmla="*/ 786720 w 931350"/>
              <a:gd name="connsiteY2" fmla="*/ 2546163 h 2546163"/>
              <a:gd name="connsiteX3" fmla="*/ 1 w 931350"/>
              <a:gd name="connsiteY3" fmla="*/ 2362374 h 2546163"/>
              <a:gd name="connsiteX4" fmla="*/ 0 w 931350"/>
              <a:gd name="connsiteY4" fmla="*/ 763703 h 2546163"/>
              <a:gd name="connsiteX0" fmla="*/ 0 w 931350"/>
              <a:gd name="connsiteY0" fmla="*/ 763703 h 2546163"/>
              <a:gd name="connsiteX1" fmla="*/ 909162 w 931350"/>
              <a:gd name="connsiteY1" fmla="*/ 1213163 h 2546163"/>
              <a:gd name="connsiteX2" fmla="*/ 450378 w 931350"/>
              <a:gd name="connsiteY2" fmla="*/ 283 h 2546163"/>
              <a:gd name="connsiteX0" fmla="*/ 0 w 1046807"/>
              <a:gd name="connsiteY0" fmla="*/ 1162029 h 2944489"/>
              <a:gd name="connsiteX1" fmla="*/ 737092 w 1046807"/>
              <a:gd name="connsiteY1" fmla="*/ 2175957 h 2944489"/>
              <a:gd name="connsiteX2" fmla="*/ 786720 w 1046807"/>
              <a:gd name="connsiteY2" fmla="*/ 2944489 h 2944489"/>
              <a:gd name="connsiteX3" fmla="*/ 1 w 1046807"/>
              <a:gd name="connsiteY3" fmla="*/ 2760700 h 2944489"/>
              <a:gd name="connsiteX4" fmla="*/ 0 w 1046807"/>
              <a:gd name="connsiteY4" fmla="*/ 1162029 h 2944489"/>
              <a:gd name="connsiteX0" fmla="*/ 0 w 1046807"/>
              <a:gd name="connsiteY0" fmla="*/ 1162029 h 2944489"/>
              <a:gd name="connsiteX1" fmla="*/ 909162 w 1046807"/>
              <a:gd name="connsiteY1" fmla="*/ 1611489 h 2944489"/>
              <a:gd name="connsiteX2" fmla="*/ 1042896 w 1046807"/>
              <a:gd name="connsiteY2" fmla="*/ 212 h 2944489"/>
              <a:gd name="connsiteX0" fmla="*/ 0 w 1043794"/>
              <a:gd name="connsiteY0" fmla="*/ 1162097 h 2944557"/>
              <a:gd name="connsiteX1" fmla="*/ 737092 w 1043794"/>
              <a:gd name="connsiteY1" fmla="*/ 2176025 h 2944557"/>
              <a:gd name="connsiteX2" fmla="*/ 786720 w 1043794"/>
              <a:gd name="connsiteY2" fmla="*/ 2944557 h 2944557"/>
              <a:gd name="connsiteX3" fmla="*/ 1 w 1043794"/>
              <a:gd name="connsiteY3" fmla="*/ 2760768 h 2944557"/>
              <a:gd name="connsiteX4" fmla="*/ 0 w 1043794"/>
              <a:gd name="connsiteY4" fmla="*/ 1162097 h 2944557"/>
              <a:gd name="connsiteX0" fmla="*/ 0 w 1043794"/>
              <a:gd name="connsiteY0" fmla="*/ 1162097 h 2944557"/>
              <a:gd name="connsiteX1" fmla="*/ 824596 w 1043794"/>
              <a:gd name="connsiteY1" fmla="*/ 1230899 h 2944557"/>
              <a:gd name="connsiteX2" fmla="*/ 1042896 w 1043794"/>
              <a:gd name="connsiteY2" fmla="*/ 280 h 2944557"/>
              <a:gd name="connsiteX0" fmla="*/ 0 w 1099438"/>
              <a:gd name="connsiteY0" fmla="*/ 1442338 h 3224798"/>
              <a:gd name="connsiteX1" fmla="*/ 737092 w 1099438"/>
              <a:gd name="connsiteY1" fmla="*/ 2456266 h 3224798"/>
              <a:gd name="connsiteX2" fmla="*/ 786720 w 1099438"/>
              <a:gd name="connsiteY2" fmla="*/ 3224798 h 3224798"/>
              <a:gd name="connsiteX3" fmla="*/ 1 w 1099438"/>
              <a:gd name="connsiteY3" fmla="*/ 3041009 h 3224798"/>
              <a:gd name="connsiteX4" fmla="*/ 0 w 1099438"/>
              <a:gd name="connsiteY4" fmla="*/ 1442338 h 3224798"/>
              <a:gd name="connsiteX0" fmla="*/ 0 w 1099438"/>
              <a:gd name="connsiteY0" fmla="*/ 1442338 h 3224798"/>
              <a:gd name="connsiteX1" fmla="*/ 824596 w 1099438"/>
              <a:gd name="connsiteY1" fmla="*/ 1511140 h 3224798"/>
              <a:gd name="connsiteX2" fmla="*/ 1098866 w 1099438"/>
              <a:gd name="connsiteY2" fmla="*/ 228 h 3224798"/>
              <a:gd name="connsiteX0" fmla="*/ 0 w 1109087"/>
              <a:gd name="connsiteY0" fmla="*/ 1442353 h 3224813"/>
              <a:gd name="connsiteX1" fmla="*/ 737092 w 1109087"/>
              <a:gd name="connsiteY1" fmla="*/ 2456281 h 3224813"/>
              <a:gd name="connsiteX2" fmla="*/ 786720 w 1109087"/>
              <a:gd name="connsiteY2" fmla="*/ 3224813 h 3224813"/>
              <a:gd name="connsiteX3" fmla="*/ 1 w 1109087"/>
              <a:gd name="connsiteY3" fmla="*/ 3041024 h 3224813"/>
              <a:gd name="connsiteX4" fmla="*/ 0 w 1109087"/>
              <a:gd name="connsiteY4" fmla="*/ 1442353 h 3224813"/>
              <a:gd name="connsiteX0" fmla="*/ 0 w 1109087"/>
              <a:gd name="connsiteY0" fmla="*/ 1442353 h 3224813"/>
              <a:gd name="connsiteX1" fmla="*/ 997314 w 1109087"/>
              <a:gd name="connsiteY1" fmla="*/ 1411710 h 3224813"/>
              <a:gd name="connsiteX2" fmla="*/ 1098866 w 1109087"/>
              <a:gd name="connsiteY2" fmla="*/ 243 h 3224813"/>
              <a:gd name="connsiteX0" fmla="*/ 0 w 1023403"/>
              <a:gd name="connsiteY0" fmla="*/ 1198144 h 2980604"/>
              <a:gd name="connsiteX1" fmla="*/ 737092 w 1023403"/>
              <a:gd name="connsiteY1" fmla="*/ 2212072 h 2980604"/>
              <a:gd name="connsiteX2" fmla="*/ 786720 w 1023403"/>
              <a:gd name="connsiteY2" fmla="*/ 2980604 h 2980604"/>
              <a:gd name="connsiteX3" fmla="*/ 1 w 1023403"/>
              <a:gd name="connsiteY3" fmla="*/ 2796815 h 2980604"/>
              <a:gd name="connsiteX4" fmla="*/ 0 w 1023403"/>
              <a:gd name="connsiteY4" fmla="*/ 1198144 h 2980604"/>
              <a:gd name="connsiteX0" fmla="*/ 0 w 1023403"/>
              <a:gd name="connsiteY0" fmla="*/ 1198144 h 2980604"/>
              <a:gd name="connsiteX1" fmla="*/ 997314 w 1023403"/>
              <a:gd name="connsiteY1" fmla="*/ 1167501 h 2980604"/>
              <a:gd name="connsiteX2" fmla="*/ 641482 w 1023403"/>
              <a:gd name="connsiteY2" fmla="*/ 297 h 2980604"/>
              <a:gd name="connsiteX0" fmla="*/ 0 w 1363904"/>
              <a:gd name="connsiteY0" fmla="*/ 1155921 h 2938381"/>
              <a:gd name="connsiteX1" fmla="*/ 737092 w 1363904"/>
              <a:gd name="connsiteY1" fmla="*/ 2169849 h 2938381"/>
              <a:gd name="connsiteX2" fmla="*/ 786720 w 1363904"/>
              <a:gd name="connsiteY2" fmla="*/ 2938381 h 2938381"/>
              <a:gd name="connsiteX3" fmla="*/ 1 w 1363904"/>
              <a:gd name="connsiteY3" fmla="*/ 2754592 h 2938381"/>
              <a:gd name="connsiteX4" fmla="*/ 0 w 1363904"/>
              <a:gd name="connsiteY4" fmla="*/ 1155921 h 2938381"/>
              <a:gd name="connsiteX0" fmla="*/ 0 w 1363904"/>
              <a:gd name="connsiteY0" fmla="*/ 1155921 h 2938381"/>
              <a:gd name="connsiteX1" fmla="*/ 997314 w 1363904"/>
              <a:gd name="connsiteY1" fmla="*/ 1125278 h 2938381"/>
              <a:gd name="connsiteX2" fmla="*/ 1363547 w 1363904"/>
              <a:gd name="connsiteY2" fmla="*/ 307 h 2938381"/>
              <a:gd name="connsiteX0" fmla="*/ 0 w 1808486"/>
              <a:gd name="connsiteY0" fmla="*/ 44147 h 1826607"/>
              <a:gd name="connsiteX1" fmla="*/ 737092 w 1808486"/>
              <a:gd name="connsiteY1" fmla="*/ 1058075 h 1826607"/>
              <a:gd name="connsiteX2" fmla="*/ 786720 w 1808486"/>
              <a:gd name="connsiteY2" fmla="*/ 1826607 h 1826607"/>
              <a:gd name="connsiteX3" fmla="*/ 1 w 1808486"/>
              <a:gd name="connsiteY3" fmla="*/ 1642818 h 1826607"/>
              <a:gd name="connsiteX4" fmla="*/ 0 w 1808486"/>
              <a:gd name="connsiteY4" fmla="*/ 44147 h 1826607"/>
              <a:gd name="connsiteX0" fmla="*/ 0 w 1808486"/>
              <a:gd name="connsiteY0" fmla="*/ 44147 h 1826607"/>
              <a:gd name="connsiteX1" fmla="*/ 997314 w 1808486"/>
              <a:gd name="connsiteY1" fmla="*/ 13504 h 1826607"/>
              <a:gd name="connsiteX2" fmla="*/ 1808360 w 1808486"/>
              <a:gd name="connsiteY2" fmla="*/ 111298 h 1826607"/>
              <a:gd name="connsiteX0" fmla="*/ 0 w 1808465"/>
              <a:gd name="connsiteY0" fmla="*/ 1 h 1782461"/>
              <a:gd name="connsiteX1" fmla="*/ 737092 w 1808465"/>
              <a:gd name="connsiteY1" fmla="*/ 1013929 h 1782461"/>
              <a:gd name="connsiteX2" fmla="*/ 786720 w 1808465"/>
              <a:gd name="connsiteY2" fmla="*/ 1782461 h 1782461"/>
              <a:gd name="connsiteX3" fmla="*/ 1 w 1808465"/>
              <a:gd name="connsiteY3" fmla="*/ 1598672 h 1782461"/>
              <a:gd name="connsiteX4" fmla="*/ 0 w 1808465"/>
              <a:gd name="connsiteY4" fmla="*/ 1 h 1782461"/>
              <a:gd name="connsiteX0" fmla="*/ 0 w 1808465"/>
              <a:gd name="connsiteY0" fmla="*/ 1 h 1782461"/>
              <a:gd name="connsiteX1" fmla="*/ 859981 w 1808465"/>
              <a:gd name="connsiteY1" fmla="*/ 191545 h 1782461"/>
              <a:gd name="connsiteX2" fmla="*/ 1808360 w 1808465"/>
              <a:gd name="connsiteY2" fmla="*/ 67152 h 1782461"/>
              <a:gd name="connsiteX0" fmla="*/ 0 w 1601918"/>
              <a:gd name="connsiteY0" fmla="*/ 572995 h 2355455"/>
              <a:gd name="connsiteX1" fmla="*/ 737092 w 1601918"/>
              <a:gd name="connsiteY1" fmla="*/ 1586923 h 2355455"/>
              <a:gd name="connsiteX2" fmla="*/ 786720 w 1601918"/>
              <a:gd name="connsiteY2" fmla="*/ 2355455 h 2355455"/>
              <a:gd name="connsiteX3" fmla="*/ 1 w 1601918"/>
              <a:gd name="connsiteY3" fmla="*/ 2171666 h 2355455"/>
              <a:gd name="connsiteX4" fmla="*/ 0 w 1601918"/>
              <a:gd name="connsiteY4" fmla="*/ 572995 h 2355455"/>
              <a:gd name="connsiteX0" fmla="*/ 0 w 1601918"/>
              <a:gd name="connsiteY0" fmla="*/ 572995 h 2355455"/>
              <a:gd name="connsiteX1" fmla="*/ 859981 w 1601918"/>
              <a:gd name="connsiteY1" fmla="*/ 764539 h 2355455"/>
              <a:gd name="connsiteX2" fmla="*/ 1601778 w 1601918"/>
              <a:gd name="connsiteY2" fmla="*/ 456 h 2355455"/>
              <a:gd name="connsiteX0" fmla="*/ 0 w 1349827"/>
              <a:gd name="connsiteY0" fmla="*/ -1 h 1782459"/>
              <a:gd name="connsiteX1" fmla="*/ 737092 w 1349827"/>
              <a:gd name="connsiteY1" fmla="*/ 1013927 h 1782459"/>
              <a:gd name="connsiteX2" fmla="*/ 786720 w 1349827"/>
              <a:gd name="connsiteY2" fmla="*/ 1782459 h 1782459"/>
              <a:gd name="connsiteX3" fmla="*/ 1 w 1349827"/>
              <a:gd name="connsiteY3" fmla="*/ 1598670 h 1782459"/>
              <a:gd name="connsiteX4" fmla="*/ 0 w 1349827"/>
              <a:gd name="connsiteY4" fmla="*/ -1 h 1782459"/>
              <a:gd name="connsiteX0" fmla="*/ 0 w 1349827"/>
              <a:gd name="connsiteY0" fmla="*/ -1 h 1782459"/>
              <a:gd name="connsiteX1" fmla="*/ 859981 w 1349827"/>
              <a:gd name="connsiteY1" fmla="*/ 191543 h 1782459"/>
              <a:gd name="connsiteX2" fmla="*/ 1349591 w 1349827"/>
              <a:gd name="connsiteY2" fmla="*/ 1726588 h 1782459"/>
              <a:gd name="connsiteX0" fmla="*/ 0 w 899453"/>
              <a:gd name="connsiteY0" fmla="*/ 1 h 1782461"/>
              <a:gd name="connsiteX1" fmla="*/ 737092 w 899453"/>
              <a:gd name="connsiteY1" fmla="*/ 1013929 h 1782461"/>
              <a:gd name="connsiteX2" fmla="*/ 786720 w 899453"/>
              <a:gd name="connsiteY2" fmla="*/ 1782461 h 1782461"/>
              <a:gd name="connsiteX3" fmla="*/ 1 w 899453"/>
              <a:gd name="connsiteY3" fmla="*/ 1598672 h 1782461"/>
              <a:gd name="connsiteX4" fmla="*/ 0 w 899453"/>
              <a:gd name="connsiteY4" fmla="*/ 1 h 1782461"/>
              <a:gd name="connsiteX0" fmla="*/ 0 w 899453"/>
              <a:gd name="connsiteY0" fmla="*/ 1 h 1782461"/>
              <a:gd name="connsiteX1" fmla="*/ 859981 w 899453"/>
              <a:gd name="connsiteY1" fmla="*/ 191545 h 1782461"/>
              <a:gd name="connsiteX2" fmla="*/ 703175 w 899453"/>
              <a:gd name="connsiteY2" fmla="*/ 1668986 h 1782461"/>
              <a:gd name="connsiteX0" fmla="*/ 0 w 931422"/>
              <a:gd name="connsiteY0" fmla="*/ 223311 h 2005771"/>
              <a:gd name="connsiteX1" fmla="*/ 737092 w 931422"/>
              <a:gd name="connsiteY1" fmla="*/ 1237239 h 2005771"/>
              <a:gd name="connsiteX2" fmla="*/ 786720 w 931422"/>
              <a:gd name="connsiteY2" fmla="*/ 2005771 h 2005771"/>
              <a:gd name="connsiteX3" fmla="*/ 1 w 931422"/>
              <a:gd name="connsiteY3" fmla="*/ 1821982 h 2005771"/>
              <a:gd name="connsiteX4" fmla="*/ 0 w 931422"/>
              <a:gd name="connsiteY4" fmla="*/ 223311 h 2005771"/>
              <a:gd name="connsiteX0" fmla="*/ 0 w 931422"/>
              <a:gd name="connsiteY0" fmla="*/ 223311 h 2005771"/>
              <a:gd name="connsiteX1" fmla="*/ 895231 w 931422"/>
              <a:gd name="connsiteY1" fmla="*/ 1175 h 2005771"/>
              <a:gd name="connsiteX2" fmla="*/ 703175 w 931422"/>
              <a:gd name="connsiteY2" fmla="*/ 1892296 h 2005771"/>
              <a:gd name="connsiteX0" fmla="*/ 0 w 931422"/>
              <a:gd name="connsiteY0" fmla="*/ 301338 h 2083798"/>
              <a:gd name="connsiteX1" fmla="*/ 737092 w 931422"/>
              <a:gd name="connsiteY1" fmla="*/ 1315266 h 2083798"/>
              <a:gd name="connsiteX2" fmla="*/ 786720 w 931422"/>
              <a:gd name="connsiteY2" fmla="*/ 2083798 h 2083798"/>
              <a:gd name="connsiteX3" fmla="*/ 1 w 931422"/>
              <a:gd name="connsiteY3" fmla="*/ 1900009 h 2083798"/>
              <a:gd name="connsiteX4" fmla="*/ 0 w 931422"/>
              <a:gd name="connsiteY4" fmla="*/ 301338 h 2083798"/>
              <a:gd name="connsiteX0" fmla="*/ 0 w 931422"/>
              <a:gd name="connsiteY0" fmla="*/ 301338 h 2083798"/>
              <a:gd name="connsiteX1" fmla="*/ 895231 w 931422"/>
              <a:gd name="connsiteY1" fmla="*/ 79202 h 2083798"/>
              <a:gd name="connsiteX2" fmla="*/ 703175 w 931422"/>
              <a:gd name="connsiteY2" fmla="*/ 1970323 h 2083798"/>
              <a:gd name="connsiteX0" fmla="*/ 0 w 931422"/>
              <a:gd name="connsiteY0" fmla="*/ 225205 h 2007665"/>
              <a:gd name="connsiteX1" fmla="*/ 737092 w 931422"/>
              <a:gd name="connsiteY1" fmla="*/ 1239133 h 2007665"/>
              <a:gd name="connsiteX2" fmla="*/ 786720 w 931422"/>
              <a:gd name="connsiteY2" fmla="*/ 2007665 h 2007665"/>
              <a:gd name="connsiteX3" fmla="*/ 1 w 931422"/>
              <a:gd name="connsiteY3" fmla="*/ 1823876 h 2007665"/>
              <a:gd name="connsiteX4" fmla="*/ 0 w 931422"/>
              <a:gd name="connsiteY4" fmla="*/ 225205 h 2007665"/>
              <a:gd name="connsiteX0" fmla="*/ 0 w 931422"/>
              <a:gd name="connsiteY0" fmla="*/ 225205 h 2007665"/>
              <a:gd name="connsiteX1" fmla="*/ 895231 w 931422"/>
              <a:gd name="connsiteY1" fmla="*/ 3069 h 2007665"/>
              <a:gd name="connsiteX2" fmla="*/ 703175 w 931422"/>
              <a:gd name="connsiteY2" fmla="*/ 1894190 h 2007665"/>
              <a:gd name="connsiteX0" fmla="*/ 0 w 931422"/>
              <a:gd name="connsiteY0" fmla="*/ 225271 h 2007731"/>
              <a:gd name="connsiteX1" fmla="*/ 737092 w 931422"/>
              <a:gd name="connsiteY1" fmla="*/ 1239199 h 2007731"/>
              <a:gd name="connsiteX2" fmla="*/ 786720 w 931422"/>
              <a:gd name="connsiteY2" fmla="*/ 2007731 h 2007731"/>
              <a:gd name="connsiteX3" fmla="*/ 1 w 931422"/>
              <a:gd name="connsiteY3" fmla="*/ 1823942 h 2007731"/>
              <a:gd name="connsiteX4" fmla="*/ 0 w 931422"/>
              <a:gd name="connsiteY4" fmla="*/ 225271 h 2007731"/>
              <a:gd name="connsiteX0" fmla="*/ 8192 w 931422"/>
              <a:gd name="connsiteY0" fmla="*/ 219313 h 2007731"/>
              <a:gd name="connsiteX1" fmla="*/ 895231 w 931422"/>
              <a:gd name="connsiteY1" fmla="*/ 3135 h 2007731"/>
              <a:gd name="connsiteX2" fmla="*/ 703175 w 931422"/>
              <a:gd name="connsiteY2" fmla="*/ 1894256 h 2007731"/>
              <a:gd name="connsiteX0" fmla="*/ 0 w 1273650"/>
              <a:gd name="connsiteY0" fmla="*/ 225273 h 2007733"/>
              <a:gd name="connsiteX1" fmla="*/ 737092 w 1273650"/>
              <a:gd name="connsiteY1" fmla="*/ 1239201 h 2007733"/>
              <a:gd name="connsiteX2" fmla="*/ 786720 w 1273650"/>
              <a:gd name="connsiteY2" fmla="*/ 2007733 h 2007733"/>
              <a:gd name="connsiteX3" fmla="*/ 1 w 1273650"/>
              <a:gd name="connsiteY3" fmla="*/ 1823944 h 2007733"/>
              <a:gd name="connsiteX4" fmla="*/ 0 w 1273650"/>
              <a:gd name="connsiteY4" fmla="*/ 225273 h 2007733"/>
              <a:gd name="connsiteX0" fmla="*/ 8192 w 1273650"/>
              <a:gd name="connsiteY0" fmla="*/ 219315 h 2007733"/>
              <a:gd name="connsiteX1" fmla="*/ 895231 w 1273650"/>
              <a:gd name="connsiteY1" fmla="*/ 3137 h 2007733"/>
              <a:gd name="connsiteX2" fmla="*/ 1273310 w 1273650"/>
              <a:gd name="connsiteY2" fmla="*/ 1433040 h 2007733"/>
              <a:gd name="connsiteX0" fmla="*/ 0 w 2047885"/>
              <a:gd name="connsiteY0" fmla="*/ 234006 h 2016466"/>
              <a:gd name="connsiteX1" fmla="*/ 737092 w 2047885"/>
              <a:gd name="connsiteY1" fmla="*/ 1247934 h 2016466"/>
              <a:gd name="connsiteX2" fmla="*/ 786720 w 2047885"/>
              <a:gd name="connsiteY2" fmla="*/ 2016466 h 2016466"/>
              <a:gd name="connsiteX3" fmla="*/ 1 w 2047885"/>
              <a:gd name="connsiteY3" fmla="*/ 1832677 h 2016466"/>
              <a:gd name="connsiteX4" fmla="*/ 0 w 2047885"/>
              <a:gd name="connsiteY4" fmla="*/ 234006 h 2016466"/>
              <a:gd name="connsiteX0" fmla="*/ 8192 w 2047885"/>
              <a:gd name="connsiteY0" fmla="*/ 228048 h 2016466"/>
              <a:gd name="connsiteX1" fmla="*/ 895231 w 2047885"/>
              <a:gd name="connsiteY1" fmla="*/ 11870 h 2016466"/>
              <a:gd name="connsiteX2" fmla="*/ 2047801 w 2047885"/>
              <a:gd name="connsiteY2" fmla="*/ 133451 h 2016466"/>
              <a:gd name="connsiteX0" fmla="*/ 0 w 1746701"/>
              <a:gd name="connsiteY0" fmla="*/ 1201180 h 2983640"/>
              <a:gd name="connsiteX1" fmla="*/ 737092 w 1746701"/>
              <a:gd name="connsiteY1" fmla="*/ 2215108 h 2983640"/>
              <a:gd name="connsiteX2" fmla="*/ 786720 w 1746701"/>
              <a:gd name="connsiteY2" fmla="*/ 2983640 h 2983640"/>
              <a:gd name="connsiteX3" fmla="*/ 1 w 1746701"/>
              <a:gd name="connsiteY3" fmla="*/ 2799851 h 2983640"/>
              <a:gd name="connsiteX4" fmla="*/ 0 w 1746701"/>
              <a:gd name="connsiteY4" fmla="*/ 1201180 h 2983640"/>
              <a:gd name="connsiteX0" fmla="*/ 8192 w 1746701"/>
              <a:gd name="connsiteY0" fmla="*/ 1195222 h 2983640"/>
              <a:gd name="connsiteX1" fmla="*/ 895231 w 1746701"/>
              <a:gd name="connsiteY1" fmla="*/ 979044 h 2983640"/>
              <a:gd name="connsiteX2" fmla="*/ 1746582 w 1746701"/>
              <a:gd name="connsiteY2" fmla="*/ 353 h 2983640"/>
              <a:gd name="connsiteX0" fmla="*/ 0 w 1033907"/>
              <a:gd name="connsiteY0" fmla="*/ 1425080 h 3207540"/>
              <a:gd name="connsiteX1" fmla="*/ 737092 w 1033907"/>
              <a:gd name="connsiteY1" fmla="*/ 2439008 h 3207540"/>
              <a:gd name="connsiteX2" fmla="*/ 786720 w 1033907"/>
              <a:gd name="connsiteY2" fmla="*/ 3207540 h 3207540"/>
              <a:gd name="connsiteX3" fmla="*/ 1 w 1033907"/>
              <a:gd name="connsiteY3" fmla="*/ 3023751 h 3207540"/>
              <a:gd name="connsiteX4" fmla="*/ 0 w 1033907"/>
              <a:gd name="connsiteY4" fmla="*/ 1425080 h 3207540"/>
              <a:gd name="connsiteX0" fmla="*/ 8192 w 1033907"/>
              <a:gd name="connsiteY0" fmla="*/ 1419122 h 3207540"/>
              <a:gd name="connsiteX1" fmla="*/ 895231 w 1033907"/>
              <a:gd name="connsiteY1" fmla="*/ 1202944 h 3207540"/>
              <a:gd name="connsiteX2" fmla="*/ 1030122 w 1033907"/>
              <a:gd name="connsiteY2" fmla="*/ 287 h 3207540"/>
              <a:gd name="connsiteX0" fmla="*/ 0 w 915932"/>
              <a:gd name="connsiteY0" fmla="*/ 1438520 h 3220980"/>
              <a:gd name="connsiteX1" fmla="*/ 737092 w 915932"/>
              <a:gd name="connsiteY1" fmla="*/ 2452448 h 3220980"/>
              <a:gd name="connsiteX2" fmla="*/ 786720 w 915932"/>
              <a:gd name="connsiteY2" fmla="*/ 3220980 h 3220980"/>
              <a:gd name="connsiteX3" fmla="*/ 1 w 915932"/>
              <a:gd name="connsiteY3" fmla="*/ 3037191 h 3220980"/>
              <a:gd name="connsiteX4" fmla="*/ 0 w 915932"/>
              <a:gd name="connsiteY4" fmla="*/ 1438520 h 3220980"/>
              <a:gd name="connsiteX0" fmla="*/ 8192 w 915932"/>
              <a:gd name="connsiteY0" fmla="*/ 1432562 h 3220980"/>
              <a:gd name="connsiteX1" fmla="*/ 895231 w 915932"/>
              <a:gd name="connsiteY1" fmla="*/ 1216384 h 3220980"/>
              <a:gd name="connsiteX2" fmla="*/ 387012 w 915932"/>
              <a:gd name="connsiteY2" fmla="*/ 283 h 3220980"/>
              <a:gd name="connsiteX0" fmla="*/ 35668 w 944056"/>
              <a:gd name="connsiteY0" fmla="*/ 1084664 h 2867124"/>
              <a:gd name="connsiteX1" fmla="*/ 772760 w 944056"/>
              <a:gd name="connsiteY1" fmla="*/ 2098592 h 2867124"/>
              <a:gd name="connsiteX2" fmla="*/ 822388 w 944056"/>
              <a:gd name="connsiteY2" fmla="*/ 2867124 h 2867124"/>
              <a:gd name="connsiteX3" fmla="*/ 35669 w 944056"/>
              <a:gd name="connsiteY3" fmla="*/ 2683335 h 2867124"/>
              <a:gd name="connsiteX4" fmla="*/ 35668 w 944056"/>
              <a:gd name="connsiteY4" fmla="*/ 1084664 h 2867124"/>
              <a:gd name="connsiteX0" fmla="*/ 43860 w 944056"/>
              <a:gd name="connsiteY0" fmla="*/ 1078706 h 2867124"/>
              <a:gd name="connsiteX1" fmla="*/ 930899 w 944056"/>
              <a:gd name="connsiteY1" fmla="*/ 862528 h 2867124"/>
              <a:gd name="connsiteX2" fmla="*/ 0 w 944056"/>
              <a:gd name="connsiteY2" fmla="*/ 404 h 2867124"/>
              <a:gd name="connsiteX0" fmla="*/ 0 w 916028"/>
              <a:gd name="connsiteY0" fmla="*/ 2123838 h 3906298"/>
              <a:gd name="connsiteX1" fmla="*/ 737092 w 916028"/>
              <a:gd name="connsiteY1" fmla="*/ 3137766 h 3906298"/>
              <a:gd name="connsiteX2" fmla="*/ 786720 w 916028"/>
              <a:gd name="connsiteY2" fmla="*/ 3906298 h 3906298"/>
              <a:gd name="connsiteX3" fmla="*/ 1 w 916028"/>
              <a:gd name="connsiteY3" fmla="*/ 3722509 h 3906298"/>
              <a:gd name="connsiteX4" fmla="*/ 0 w 916028"/>
              <a:gd name="connsiteY4" fmla="*/ 2123838 h 3906298"/>
              <a:gd name="connsiteX0" fmla="*/ 8192 w 916028"/>
              <a:gd name="connsiteY0" fmla="*/ 2117880 h 3906298"/>
              <a:gd name="connsiteX1" fmla="*/ 895231 w 916028"/>
              <a:gd name="connsiteY1" fmla="*/ 1901702 h 3906298"/>
              <a:gd name="connsiteX2" fmla="*/ 390397 w 916028"/>
              <a:gd name="connsiteY2" fmla="*/ 181 h 3906298"/>
              <a:gd name="connsiteX0" fmla="*/ 0 w 909004"/>
              <a:gd name="connsiteY0" fmla="*/ 225272 h 2007732"/>
              <a:gd name="connsiteX1" fmla="*/ 737092 w 909004"/>
              <a:gd name="connsiteY1" fmla="*/ 1239200 h 2007732"/>
              <a:gd name="connsiteX2" fmla="*/ 786720 w 909004"/>
              <a:gd name="connsiteY2" fmla="*/ 2007732 h 2007732"/>
              <a:gd name="connsiteX3" fmla="*/ 1 w 909004"/>
              <a:gd name="connsiteY3" fmla="*/ 1823943 h 2007732"/>
              <a:gd name="connsiteX4" fmla="*/ 0 w 909004"/>
              <a:gd name="connsiteY4" fmla="*/ 225272 h 2007732"/>
              <a:gd name="connsiteX0" fmla="*/ 8192 w 909004"/>
              <a:gd name="connsiteY0" fmla="*/ 219314 h 2007732"/>
              <a:gd name="connsiteX1" fmla="*/ 895231 w 909004"/>
              <a:gd name="connsiteY1" fmla="*/ 3136 h 2007732"/>
              <a:gd name="connsiteX2" fmla="*/ 16231 w 909004"/>
              <a:gd name="connsiteY2" fmla="*/ 1245065 h 2007732"/>
              <a:gd name="connsiteX0" fmla="*/ 0 w 967705"/>
              <a:gd name="connsiteY0" fmla="*/ 5958 h 1788418"/>
              <a:gd name="connsiteX1" fmla="*/ 737092 w 967705"/>
              <a:gd name="connsiteY1" fmla="*/ 1019886 h 1788418"/>
              <a:gd name="connsiteX2" fmla="*/ 786720 w 967705"/>
              <a:gd name="connsiteY2" fmla="*/ 1788418 h 1788418"/>
              <a:gd name="connsiteX3" fmla="*/ 1 w 967705"/>
              <a:gd name="connsiteY3" fmla="*/ 1604629 h 1788418"/>
              <a:gd name="connsiteX4" fmla="*/ 0 w 967705"/>
              <a:gd name="connsiteY4" fmla="*/ 5958 h 1788418"/>
              <a:gd name="connsiteX0" fmla="*/ 8192 w 967705"/>
              <a:gd name="connsiteY0" fmla="*/ 0 h 1788418"/>
              <a:gd name="connsiteX1" fmla="*/ 954633 w 967705"/>
              <a:gd name="connsiteY1" fmla="*/ 502503 h 1788418"/>
              <a:gd name="connsiteX2" fmla="*/ 16231 w 967705"/>
              <a:gd name="connsiteY2" fmla="*/ 1025751 h 1788418"/>
              <a:gd name="connsiteX0" fmla="*/ 0 w 1000486"/>
              <a:gd name="connsiteY0" fmla="*/ 5958 h 1788418"/>
              <a:gd name="connsiteX1" fmla="*/ 737092 w 1000486"/>
              <a:gd name="connsiteY1" fmla="*/ 1019886 h 1788418"/>
              <a:gd name="connsiteX2" fmla="*/ 786720 w 1000486"/>
              <a:gd name="connsiteY2" fmla="*/ 1788418 h 1788418"/>
              <a:gd name="connsiteX3" fmla="*/ 1 w 1000486"/>
              <a:gd name="connsiteY3" fmla="*/ 1604629 h 1788418"/>
              <a:gd name="connsiteX4" fmla="*/ 0 w 1000486"/>
              <a:gd name="connsiteY4" fmla="*/ 5958 h 1788418"/>
              <a:gd name="connsiteX0" fmla="*/ 8192 w 1000486"/>
              <a:gd name="connsiteY0" fmla="*/ 0 h 1788418"/>
              <a:gd name="connsiteX1" fmla="*/ 987775 w 1000486"/>
              <a:gd name="connsiteY1" fmla="*/ 217384 h 1788418"/>
              <a:gd name="connsiteX2" fmla="*/ 16231 w 1000486"/>
              <a:gd name="connsiteY2" fmla="*/ 1025751 h 1788418"/>
              <a:gd name="connsiteX0" fmla="*/ 0 w 1000998"/>
              <a:gd name="connsiteY0" fmla="*/ 5958 h 1788418"/>
              <a:gd name="connsiteX1" fmla="*/ 737092 w 1000998"/>
              <a:gd name="connsiteY1" fmla="*/ 1019886 h 1788418"/>
              <a:gd name="connsiteX2" fmla="*/ 786720 w 1000998"/>
              <a:gd name="connsiteY2" fmla="*/ 1788418 h 1788418"/>
              <a:gd name="connsiteX3" fmla="*/ 1 w 1000998"/>
              <a:gd name="connsiteY3" fmla="*/ 1604629 h 1788418"/>
              <a:gd name="connsiteX4" fmla="*/ 0 w 1000998"/>
              <a:gd name="connsiteY4" fmla="*/ 5958 h 1788418"/>
              <a:gd name="connsiteX0" fmla="*/ 8192 w 1000998"/>
              <a:gd name="connsiteY0" fmla="*/ 0 h 1788418"/>
              <a:gd name="connsiteX1" fmla="*/ 987775 w 1000998"/>
              <a:gd name="connsiteY1" fmla="*/ 217384 h 1788418"/>
              <a:gd name="connsiteX2" fmla="*/ 62684 w 1000998"/>
              <a:gd name="connsiteY2" fmla="*/ 507466 h 1788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0998" h="1788418" stroke="0" extrusionOk="0">
                <a:moveTo>
                  <a:pt x="0" y="5958"/>
                </a:moveTo>
                <a:cubicBezTo>
                  <a:pt x="325588" y="5958"/>
                  <a:pt x="618002" y="408196"/>
                  <a:pt x="737092" y="1019886"/>
                </a:cubicBezTo>
                <a:cubicBezTo>
                  <a:pt x="784612" y="1263969"/>
                  <a:pt x="801656" y="1527902"/>
                  <a:pt x="786720" y="1788418"/>
                </a:cubicBezTo>
                <a:lnTo>
                  <a:pt x="1" y="1604629"/>
                </a:lnTo>
                <a:cubicBezTo>
                  <a:pt x="1" y="1071739"/>
                  <a:pt x="0" y="538848"/>
                  <a:pt x="0" y="5958"/>
                </a:cubicBezTo>
                <a:close/>
              </a:path>
              <a:path w="1000998" h="1788418" fill="none">
                <a:moveTo>
                  <a:pt x="8192" y="0"/>
                </a:moveTo>
                <a:cubicBezTo>
                  <a:pt x="333780" y="0"/>
                  <a:pt x="831884" y="183619"/>
                  <a:pt x="987775" y="217384"/>
                </a:cubicBezTo>
                <a:cubicBezTo>
                  <a:pt x="1130334" y="161908"/>
                  <a:pt x="73433" y="486201"/>
                  <a:pt x="62684" y="507466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cxnSp>
        <p:nvCxnSpPr>
          <p:cNvPr id="118" name="Lige forbindelse 117">
            <a:extLst>
              <a:ext uri="{FF2B5EF4-FFF2-40B4-BE49-F238E27FC236}">
                <a16:creationId xmlns:a16="http://schemas.microsoft.com/office/drawing/2014/main" id="{9FFA22F9-E508-47E8-BACC-27EE16B1136E}"/>
              </a:ext>
            </a:extLst>
          </p:cNvPr>
          <p:cNvCxnSpPr>
            <a:cxnSpLocks/>
          </p:cNvCxnSpPr>
          <p:nvPr/>
        </p:nvCxnSpPr>
        <p:spPr>
          <a:xfrm>
            <a:off x="7132027" y="5593480"/>
            <a:ext cx="62654" cy="648551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Lige forbindelse 118">
            <a:extLst>
              <a:ext uri="{FF2B5EF4-FFF2-40B4-BE49-F238E27FC236}">
                <a16:creationId xmlns:a16="http://schemas.microsoft.com/office/drawing/2014/main" id="{865AAB56-5FD3-4D65-A937-ABCA1014C9D3}"/>
              </a:ext>
            </a:extLst>
          </p:cNvPr>
          <p:cNvCxnSpPr>
            <a:cxnSpLocks/>
          </p:cNvCxnSpPr>
          <p:nvPr/>
        </p:nvCxnSpPr>
        <p:spPr>
          <a:xfrm flipH="1">
            <a:off x="7118929" y="5361288"/>
            <a:ext cx="675896" cy="228359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7" name="Gruppe 106">
            <a:extLst>
              <a:ext uri="{FF2B5EF4-FFF2-40B4-BE49-F238E27FC236}">
                <a16:creationId xmlns:a16="http://schemas.microsoft.com/office/drawing/2014/main" id="{4BF636C4-D18A-4C85-8612-6AF5A8A7CC93}"/>
              </a:ext>
            </a:extLst>
          </p:cNvPr>
          <p:cNvGrpSpPr/>
          <p:nvPr/>
        </p:nvGrpSpPr>
        <p:grpSpPr>
          <a:xfrm>
            <a:off x="2401690" y="2216578"/>
            <a:ext cx="291501" cy="300497"/>
            <a:chOff x="3863317" y="504266"/>
            <a:chExt cx="232920" cy="21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112" name="Håndskrift 111">
                  <a:extLst>
                    <a:ext uri="{FF2B5EF4-FFF2-40B4-BE49-F238E27FC236}">
                      <a16:creationId xmlns:a16="http://schemas.microsoft.com/office/drawing/2014/main" id="{7E64C71E-8AF6-443C-8DB0-D920A792D2B1}"/>
                    </a:ext>
                  </a:extLst>
                </p14:cNvPr>
                <p14:cNvContentPartPr/>
                <p14:nvPr/>
              </p14:nvContentPartPr>
              <p14:xfrm>
                <a:off x="3863317" y="504266"/>
                <a:ext cx="232920" cy="212040"/>
              </p14:xfrm>
            </p:contentPart>
          </mc:Choice>
          <mc:Fallback xmlns="">
            <p:pic>
              <p:nvPicPr>
                <p:cNvPr id="112" name="Håndskrift 111">
                  <a:extLst>
                    <a:ext uri="{FF2B5EF4-FFF2-40B4-BE49-F238E27FC236}">
                      <a16:creationId xmlns:a16="http://schemas.microsoft.com/office/drawing/2014/main" id="{7E64C71E-8AF6-443C-8DB0-D920A792D2B1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3856128" y="497910"/>
                  <a:ext cx="247010" cy="2244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13" name="Håndskrift 112">
                  <a:extLst>
                    <a:ext uri="{FF2B5EF4-FFF2-40B4-BE49-F238E27FC236}">
                      <a16:creationId xmlns:a16="http://schemas.microsoft.com/office/drawing/2014/main" id="{68AD5444-2FB3-4933-9732-AFDBD8C415AA}"/>
                    </a:ext>
                  </a:extLst>
                </p14:cNvPr>
                <p14:cNvContentPartPr/>
                <p14:nvPr/>
              </p14:nvContentPartPr>
              <p14:xfrm>
                <a:off x="3919837" y="580226"/>
                <a:ext cx="16560" cy="16560"/>
              </p14:xfrm>
            </p:contentPart>
          </mc:Choice>
          <mc:Fallback xmlns="">
            <p:pic>
              <p:nvPicPr>
                <p:cNvPr id="113" name="Håndskrift 112">
                  <a:extLst>
                    <a:ext uri="{FF2B5EF4-FFF2-40B4-BE49-F238E27FC236}">
                      <a16:creationId xmlns:a16="http://schemas.microsoft.com/office/drawing/2014/main" id="{68AD5444-2FB3-4933-9732-AFDBD8C415AA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3912699" y="573953"/>
                  <a:ext cx="30550" cy="288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29" name="Håndskrift 128">
                  <a:extLst>
                    <a:ext uri="{FF2B5EF4-FFF2-40B4-BE49-F238E27FC236}">
                      <a16:creationId xmlns:a16="http://schemas.microsoft.com/office/drawing/2014/main" id="{EF6335DB-EC07-4AB5-AC51-AA84D396F7C4}"/>
                    </a:ext>
                  </a:extLst>
                </p14:cNvPr>
                <p14:cNvContentPartPr/>
                <p14:nvPr/>
              </p14:nvContentPartPr>
              <p14:xfrm>
                <a:off x="3913717" y="634224"/>
                <a:ext cx="132120" cy="32040"/>
              </p14:xfrm>
            </p:contentPart>
          </mc:Choice>
          <mc:Fallback xmlns="">
            <p:pic>
              <p:nvPicPr>
                <p:cNvPr id="129" name="Håndskrift 128">
                  <a:extLst>
                    <a:ext uri="{FF2B5EF4-FFF2-40B4-BE49-F238E27FC236}">
                      <a16:creationId xmlns:a16="http://schemas.microsoft.com/office/drawing/2014/main" id="{EF6335DB-EC07-4AB5-AC51-AA84D396F7C4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3906537" y="627867"/>
                  <a:ext cx="146194" cy="445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130" name="Håndskrift 129">
                  <a:extLst>
                    <a:ext uri="{FF2B5EF4-FFF2-40B4-BE49-F238E27FC236}">
                      <a16:creationId xmlns:a16="http://schemas.microsoft.com/office/drawing/2014/main" id="{B090DA76-DBEA-475C-8299-AE8888F17431}"/>
                    </a:ext>
                  </a:extLst>
                </p14:cNvPr>
                <p14:cNvContentPartPr/>
                <p14:nvPr/>
              </p14:nvContentPartPr>
              <p14:xfrm>
                <a:off x="3999757" y="572032"/>
                <a:ext cx="16560" cy="16560"/>
              </p14:xfrm>
            </p:contentPart>
          </mc:Choice>
          <mc:Fallback xmlns="">
            <p:pic>
              <p:nvPicPr>
                <p:cNvPr id="130" name="Håndskrift 129">
                  <a:extLst>
                    <a:ext uri="{FF2B5EF4-FFF2-40B4-BE49-F238E27FC236}">
                      <a16:creationId xmlns:a16="http://schemas.microsoft.com/office/drawing/2014/main" id="{B090DA76-DBEA-475C-8299-AE8888F17431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3992619" y="565759"/>
                  <a:ext cx="30550" cy="28855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55" name="Lige forbindelse 154">
            <a:extLst>
              <a:ext uri="{FF2B5EF4-FFF2-40B4-BE49-F238E27FC236}">
                <a16:creationId xmlns:a16="http://schemas.microsoft.com/office/drawing/2014/main" id="{0D31F12B-9997-476E-97AE-5D274B9E7021}"/>
              </a:ext>
            </a:extLst>
          </p:cNvPr>
          <p:cNvCxnSpPr>
            <a:cxnSpLocks/>
          </p:cNvCxnSpPr>
          <p:nvPr/>
        </p:nvCxnSpPr>
        <p:spPr>
          <a:xfrm>
            <a:off x="3396571" y="5385763"/>
            <a:ext cx="638257" cy="316425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Lige forbindelse 155">
            <a:extLst>
              <a:ext uri="{FF2B5EF4-FFF2-40B4-BE49-F238E27FC236}">
                <a16:creationId xmlns:a16="http://schemas.microsoft.com/office/drawing/2014/main" id="{4B82E53C-7586-4B6C-8D52-17D74C7053B7}"/>
              </a:ext>
            </a:extLst>
          </p:cNvPr>
          <p:cNvCxnSpPr>
            <a:cxnSpLocks/>
          </p:cNvCxnSpPr>
          <p:nvPr/>
        </p:nvCxnSpPr>
        <p:spPr>
          <a:xfrm>
            <a:off x="4025775" y="5711176"/>
            <a:ext cx="182204" cy="530854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uppe 5">
            <a:extLst>
              <a:ext uri="{FF2B5EF4-FFF2-40B4-BE49-F238E27FC236}">
                <a16:creationId xmlns:a16="http://schemas.microsoft.com/office/drawing/2014/main" id="{F899A88A-3ED3-45C6-9373-6E22FFDAB5DF}"/>
              </a:ext>
            </a:extLst>
          </p:cNvPr>
          <p:cNvGrpSpPr/>
          <p:nvPr/>
        </p:nvGrpSpPr>
        <p:grpSpPr>
          <a:xfrm rot="21312179">
            <a:off x="2685693" y="3691469"/>
            <a:ext cx="1112423" cy="1737887"/>
            <a:chOff x="3333750" y="2371725"/>
            <a:chExt cx="1133475" cy="2038350"/>
          </a:xfrm>
        </p:grpSpPr>
        <p:sp>
          <p:nvSpPr>
            <p:cNvPr id="7" name="Ellipse 6">
              <a:extLst>
                <a:ext uri="{FF2B5EF4-FFF2-40B4-BE49-F238E27FC236}">
                  <a16:creationId xmlns:a16="http://schemas.microsoft.com/office/drawing/2014/main" id="{56EE8E4F-2495-4A80-A32E-8164423C81B8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9">
              <p14:nvContentPartPr>
                <p14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3348595" y="2354038"/>
                  <a:ext cx="638467" cy="205393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1">
              <p14:nvContentPartPr>
                <p14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3343123" y="2410543"/>
                  <a:ext cx="467251" cy="1767763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" name="Bue 84">
            <a:extLst>
              <a:ext uri="{FF2B5EF4-FFF2-40B4-BE49-F238E27FC236}">
                <a16:creationId xmlns:a16="http://schemas.microsoft.com/office/drawing/2014/main" id="{C4520591-82FD-4C3F-B4EB-C56A33419991}"/>
              </a:ext>
            </a:extLst>
          </p:cNvPr>
          <p:cNvSpPr/>
          <p:nvPr/>
        </p:nvSpPr>
        <p:spPr>
          <a:xfrm rot="11168704" flipV="1">
            <a:off x="2381768" y="3676760"/>
            <a:ext cx="958863" cy="1007446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145831 w 1112830"/>
              <a:gd name="connsiteY0" fmla="*/ 0 h 1782460"/>
              <a:gd name="connsiteX1" fmla="*/ 882923 w 1112830"/>
              <a:gd name="connsiteY1" fmla="*/ 1013928 h 1782460"/>
              <a:gd name="connsiteX2" fmla="*/ 932551 w 1112830"/>
              <a:gd name="connsiteY2" fmla="*/ 1782460 h 1782460"/>
              <a:gd name="connsiteX3" fmla="*/ 145832 w 1112830"/>
              <a:gd name="connsiteY3" fmla="*/ 1598671 h 1782460"/>
              <a:gd name="connsiteX4" fmla="*/ 145831 w 1112830"/>
              <a:gd name="connsiteY4" fmla="*/ 0 h 1782460"/>
              <a:gd name="connsiteX0" fmla="*/ 145831 w 1112830"/>
              <a:gd name="connsiteY0" fmla="*/ 0 h 1782460"/>
              <a:gd name="connsiteX1" fmla="*/ 1112755 w 1112830"/>
              <a:gd name="connsiteY1" fmla="*/ 686611 h 1782460"/>
              <a:gd name="connsiteX2" fmla="*/ 0 w 1112830"/>
              <a:gd name="connsiteY2" fmla="*/ 394032 h 1782460"/>
              <a:gd name="connsiteX0" fmla="*/ 145831 w 1250918"/>
              <a:gd name="connsiteY0" fmla="*/ 176544 h 1959004"/>
              <a:gd name="connsiteX1" fmla="*/ 882923 w 1250918"/>
              <a:gd name="connsiteY1" fmla="*/ 1190472 h 1959004"/>
              <a:gd name="connsiteX2" fmla="*/ 932551 w 1250918"/>
              <a:gd name="connsiteY2" fmla="*/ 1959004 h 1959004"/>
              <a:gd name="connsiteX3" fmla="*/ 145832 w 1250918"/>
              <a:gd name="connsiteY3" fmla="*/ 1775215 h 1959004"/>
              <a:gd name="connsiteX4" fmla="*/ 145831 w 1250918"/>
              <a:gd name="connsiteY4" fmla="*/ 176544 h 1959004"/>
              <a:gd name="connsiteX0" fmla="*/ 145831 w 1250918"/>
              <a:gd name="connsiteY0" fmla="*/ 176544 h 1959004"/>
              <a:gd name="connsiteX1" fmla="*/ 1250851 w 1250918"/>
              <a:gd name="connsiteY1" fmla="*/ 102775 h 1959004"/>
              <a:gd name="connsiteX2" fmla="*/ 0 w 1250918"/>
              <a:gd name="connsiteY2" fmla="*/ 570576 h 1959004"/>
              <a:gd name="connsiteX0" fmla="*/ 207442 w 1312526"/>
              <a:gd name="connsiteY0" fmla="*/ 1183522 h 2965982"/>
              <a:gd name="connsiteX1" fmla="*/ 944534 w 1312526"/>
              <a:gd name="connsiteY1" fmla="*/ 2197450 h 2965982"/>
              <a:gd name="connsiteX2" fmla="*/ 994162 w 1312526"/>
              <a:gd name="connsiteY2" fmla="*/ 2965982 h 2965982"/>
              <a:gd name="connsiteX3" fmla="*/ 207443 w 1312526"/>
              <a:gd name="connsiteY3" fmla="*/ 2782193 h 2965982"/>
              <a:gd name="connsiteX4" fmla="*/ 207442 w 1312526"/>
              <a:gd name="connsiteY4" fmla="*/ 1183522 h 2965982"/>
              <a:gd name="connsiteX0" fmla="*/ 207442 w 1312526"/>
              <a:gd name="connsiteY0" fmla="*/ 1183522 h 2965982"/>
              <a:gd name="connsiteX1" fmla="*/ 1312462 w 1312526"/>
              <a:gd name="connsiteY1" fmla="*/ 1109753 h 2965982"/>
              <a:gd name="connsiteX2" fmla="*/ 0 w 1312526"/>
              <a:gd name="connsiteY2" fmla="*/ 259 h 2965982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5330"/>
              <a:gd name="connsiteY0" fmla="*/ 1183576 h 2966036"/>
              <a:gd name="connsiteX1" fmla="*/ 944534 w 1295330"/>
              <a:gd name="connsiteY1" fmla="*/ 2197504 h 2966036"/>
              <a:gd name="connsiteX2" fmla="*/ 994162 w 1295330"/>
              <a:gd name="connsiteY2" fmla="*/ 2966036 h 2966036"/>
              <a:gd name="connsiteX3" fmla="*/ 207443 w 1295330"/>
              <a:gd name="connsiteY3" fmla="*/ 2782247 h 2966036"/>
              <a:gd name="connsiteX4" fmla="*/ 207442 w 1295330"/>
              <a:gd name="connsiteY4" fmla="*/ 1183576 h 2966036"/>
              <a:gd name="connsiteX0" fmla="*/ 207442 w 1295330"/>
              <a:gd name="connsiteY0" fmla="*/ 1183576 h 2966036"/>
              <a:gd name="connsiteX1" fmla="*/ 1291025 w 1295330"/>
              <a:gd name="connsiteY1" fmla="*/ 1172615 h 2966036"/>
              <a:gd name="connsiteX2" fmla="*/ 0 w 1295330"/>
              <a:gd name="connsiteY2" fmla="*/ 313 h 2966036"/>
              <a:gd name="connsiteX0" fmla="*/ 0 w 1089572"/>
              <a:gd name="connsiteY0" fmla="*/ 1050533 h 2832993"/>
              <a:gd name="connsiteX1" fmla="*/ 737092 w 1089572"/>
              <a:gd name="connsiteY1" fmla="*/ 2064461 h 2832993"/>
              <a:gd name="connsiteX2" fmla="*/ 786720 w 1089572"/>
              <a:gd name="connsiteY2" fmla="*/ 2832993 h 2832993"/>
              <a:gd name="connsiteX3" fmla="*/ 1 w 1089572"/>
              <a:gd name="connsiteY3" fmla="*/ 2649204 h 2832993"/>
              <a:gd name="connsiteX4" fmla="*/ 0 w 1089572"/>
              <a:gd name="connsiteY4" fmla="*/ 1050533 h 2832993"/>
              <a:gd name="connsiteX0" fmla="*/ 0 w 1089572"/>
              <a:gd name="connsiteY0" fmla="*/ 1050533 h 2832993"/>
              <a:gd name="connsiteX1" fmla="*/ 1083583 w 1089572"/>
              <a:gd name="connsiteY1" fmla="*/ 1039572 h 2832993"/>
              <a:gd name="connsiteX2" fmla="*/ 195329 w 1089572"/>
              <a:gd name="connsiteY2" fmla="*/ 360 h 2832993"/>
              <a:gd name="connsiteX0" fmla="*/ 0 w 1090615"/>
              <a:gd name="connsiteY0" fmla="*/ 1271235 h 3053695"/>
              <a:gd name="connsiteX1" fmla="*/ 737092 w 1090615"/>
              <a:gd name="connsiteY1" fmla="*/ 2285163 h 3053695"/>
              <a:gd name="connsiteX2" fmla="*/ 786720 w 1090615"/>
              <a:gd name="connsiteY2" fmla="*/ 3053695 h 3053695"/>
              <a:gd name="connsiteX3" fmla="*/ 1 w 1090615"/>
              <a:gd name="connsiteY3" fmla="*/ 2869906 h 3053695"/>
              <a:gd name="connsiteX4" fmla="*/ 0 w 1090615"/>
              <a:gd name="connsiteY4" fmla="*/ 1271235 h 3053695"/>
              <a:gd name="connsiteX0" fmla="*/ 0 w 1090615"/>
              <a:gd name="connsiteY0" fmla="*/ 1271235 h 3053695"/>
              <a:gd name="connsiteX1" fmla="*/ 1083583 w 1090615"/>
              <a:gd name="connsiteY1" fmla="*/ 1260274 h 3053695"/>
              <a:gd name="connsiteX2" fmla="*/ 347950 w 1090615"/>
              <a:gd name="connsiteY2" fmla="*/ 291 h 3053695"/>
              <a:gd name="connsiteX0" fmla="*/ 0 w 1095595"/>
              <a:gd name="connsiteY0" fmla="*/ 1489472 h 3271932"/>
              <a:gd name="connsiteX1" fmla="*/ 737092 w 1095595"/>
              <a:gd name="connsiteY1" fmla="*/ 2503400 h 3271932"/>
              <a:gd name="connsiteX2" fmla="*/ 786720 w 1095595"/>
              <a:gd name="connsiteY2" fmla="*/ 3271932 h 3271932"/>
              <a:gd name="connsiteX3" fmla="*/ 1 w 1095595"/>
              <a:gd name="connsiteY3" fmla="*/ 3088143 h 3271932"/>
              <a:gd name="connsiteX4" fmla="*/ 0 w 1095595"/>
              <a:gd name="connsiteY4" fmla="*/ 1489472 h 3271932"/>
              <a:gd name="connsiteX0" fmla="*/ 0 w 1095595"/>
              <a:gd name="connsiteY0" fmla="*/ 1489472 h 3271932"/>
              <a:gd name="connsiteX1" fmla="*/ 1083583 w 1095595"/>
              <a:gd name="connsiteY1" fmla="*/ 1478511 h 3271932"/>
              <a:gd name="connsiteX2" fmla="*/ 711675 w 1095595"/>
              <a:gd name="connsiteY2" fmla="*/ 243 h 3271932"/>
              <a:gd name="connsiteX0" fmla="*/ 0 w 1074437"/>
              <a:gd name="connsiteY0" fmla="*/ 1489449 h 3271909"/>
              <a:gd name="connsiteX1" fmla="*/ 737092 w 1074437"/>
              <a:gd name="connsiteY1" fmla="*/ 2503377 h 3271909"/>
              <a:gd name="connsiteX2" fmla="*/ 786720 w 1074437"/>
              <a:gd name="connsiteY2" fmla="*/ 3271909 h 3271909"/>
              <a:gd name="connsiteX3" fmla="*/ 1 w 1074437"/>
              <a:gd name="connsiteY3" fmla="*/ 3088120 h 3271909"/>
              <a:gd name="connsiteX4" fmla="*/ 0 w 1074437"/>
              <a:gd name="connsiteY4" fmla="*/ 1489449 h 3271909"/>
              <a:gd name="connsiteX0" fmla="*/ 0 w 1074437"/>
              <a:gd name="connsiteY0" fmla="*/ 1489449 h 3271909"/>
              <a:gd name="connsiteX1" fmla="*/ 1061896 w 1074437"/>
              <a:gd name="connsiteY1" fmla="*/ 1639069 h 3271909"/>
              <a:gd name="connsiteX2" fmla="*/ 711675 w 1074437"/>
              <a:gd name="connsiteY2" fmla="*/ 220 h 3271909"/>
              <a:gd name="connsiteX0" fmla="*/ 0 w 1075748"/>
              <a:gd name="connsiteY0" fmla="*/ 1399561 h 3182021"/>
              <a:gd name="connsiteX1" fmla="*/ 737092 w 1075748"/>
              <a:gd name="connsiteY1" fmla="*/ 2413489 h 3182021"/>
              <a:gd name="connsiteX2" fmla="*/ 786720 w 1075748"/>
              <a:gd name="connsiteY2" fmla="*/ 3182021 h 3182021"/>
              <a:gd name="connsiteX3" fmla="*/ 1 w 1075748"/>
              <a:gd name="connsiteY3" fmla="*/ 2998232 h 3182021"/>
              <a:gd name="connsiteX4" fmla="*/ 0 w 1075748"/>
              <a:gd name="connsiteY4" fmla="*/ 1399561 h 3182021"/>
              <a:gd name="connsiteX0" fmla="*/ 0 w 1075748"/>
              <a:gd name="connsiteY0" fmla="*/ 1399561 h 3182021"/>
              <a:gd name="connsiteX1" fmla="*/ 1061896 w 1075748"/>
              <a:gd name="connsiteY1" fmla="*/ 1549181 h 3182021"/>
              <a:gd name="connsiteX2" fmla="*/ 758268 w 1075748"/>
              <a:gd name="connsiteY2" fmla="*/ 233 h 3182021"/>
              <a:gd name="connsiteX0" fmla="*/ 0 w 1025076"/>
              <a:gd name="connsiteY0" fmla="*/ 1399471 h 3181931"/>
              <a:gd name="connsiteX1" fmla="*/ 737092 w 1025076"/>
              <a:gd name="connsiteY1" fmla="*/ 2413399 h 3181931"/>
              <a:gd name="connsiteX2" fmla="*/ 786720 w 1025076"/>
              <a:gd name="connsiteY2" fmla="*/ 3181931 h 3181931"/>
              <a:gd name="connsiteX3" fmla="*/ 1 w 1025076"/>
              <a:gd name="connsiteY3" fmla="*/ 2998142 h 3181931"/>
              <a:gd name="connsiteX4" fmla="*/ 0 w 1025076"/>
              <a:gd name="connsiteY4" fmla="*/ 1399471 h 3181931"/>
              <a:gd name="connsiteX0" fmla="*/ 0 w 1025076"/>
              <a:gd name="connsiteY0" fmla="*/ 1399471 h 3181931"/>
              <a:gd name="connsiteX1" fmla="*/ 1009376 w 1025076"/>
              <a:gd name="connsiteY1" fmla="*/ 2459872 h 3181931"/>
              <a:gd name="connsiteX2" fmla="*/ 758268 w 1025076"/>
              <a:gd name="connsiteY2" fmla="*/ 143 h 3181931"/>
              <a:gd name="connsiteX0" fmla="*/ 0 w 1051440"/>
              <a:gd name="connsiteY0" fmla="*/ 717516 h 2499976"/>
              <a:gd name="connsiteX1" fmla="*/ 737092 w 1051440"/>
              <a:gd name="connsiteY1" fmla="*/ 1731444 h 2499976"/>
              <a:gd name="connsiteX2" fmla="*/ 786720 w 1051440"/>
              <a:gd name="connsiteY2" fmla="*/ 2499976 h 2499976"/>
              <a:gd name="connsiteX3" fmla="*/ 1 w 1051440"/>
              <a:gd name="connsiteY3" fmla="*/ 2316187 h 2499976"/>
              <a:gd name="connsiteX4" fmla="*/ 0 w 1051440"/>
              <a:gd name="connsiteY4" fmla="*/ 717516 h 2499976"/>
              <a:gd name="connsiteX0" fmla="*/ 0 w 1051440"/>
              <a:gd name="connsiteY0" fmla="*/ 717516 h 2499976"/>
              <a:gd name="connsiteX1" fmla="*/ 1009376 w 1051440"/>
              <a:gd name="connsiteY1" fmla="*/ 1777917 h 2499976"/>
              <a:gd name="connsiteX2" fmla="*/ 1006818 w 1051440"/>
              <a:gd name="connsiteY2" fmla="*/ 201 h 2499976"/>
              <a:gd name="connsiteX0" fmla="*/ 0 w 1018133"/>
              <a:gd name="connsiteY0" fmla="*/ 253063 h 2035523"/>
              <a:gd name="connsiteX1" fmla="*/ 737092 w 1018133"/>
              <a:gd name="connsiteY1" fmla="*/ 1266991 h 2035523"/>
              <a:gd name="connsiteX2" fmla="*/ 786720 w 1018133"/>
              <a:gd name="connsiteY2" fmla="*/ 2035523 h 2035523"/>
              <a:gd name="connsiteX3" fmla="*/ 1 w 1018133"/>
              <a:gd name="connsiteY3" fmla="*/ 1851734 h 2035523"/>
              <a:gd name="connsiteX4" fmla="*/ 0 w 1018133"/>
              <a:gd name="connsiteY4" fmla="*/ 253063 h 2035523"/>
              <a:gd name="connsiteX0" fmla="*/ 0 w 1018133"/>
              <a:gd name="connsiteY0" fmla="*/ 253063 h 2035523"/>
              <a:gd name="connsiteX1" fmla="*/ 1009376 w 1018133"/>
              <a:gd name="connsiteY1" fmla="*/ 1313464 h 2035523"/>
              <a:gd name="connsiteX2" fmla="*/ 446452 w 1018133"/>
              <a:gd name="connsiteY2" fmla="*/ 278 h 2035523"/>
              <a:gd name="connsiteX0" fmla="*/ 0 w 1018132"/>
              <a:gd name="connsiteY0" fmla="*/ 253063 h 2035523"/>
              <a:gd name="connsiteX1" fmla="*/ 737092 w 1018132"/>
              <a:gd name="connsiteY1" fmla="*/ 1266991 h 2035523"/>
              <a:gd name="connsiteX2" fmla="*/ 786720 w 1018132"/>
              <a:gd name="connsiteY2" fmla="*/ 2035523 h 2035523"/>
              <a:gd name="connsiteX3" fmla="*/ 1 w 1018132"/>
              <a:gd name="connsiteY3" fmla="*/ 1851734 h 2035523"/>
              <a:gd name="connsiteX4" fmla="*/ 0 w 1018132"/>
              <a:gd name="connsiteY4" fmla="*/ 253063 h 2035523"/>
              <a:gd name="connsiteX0" fmla="*/ 0 w 1018132"/>
              <a:gd name="connsiteY0" fmla="*/ 253063 h 2035523"/>
              <a:gd name="connsiteX1" fmla="*/ 1009376 w 1018132"/>
              <a:gd name="connsiteY1" fmla="*/ 1313464 h 2035523"/>
              <a:gd name="connsiteX2" fmla="*/ 446452 w 1018132"/>
              <a:gd name="connsiteY2" fmla="*/ 277 h 2035523"/>
              <a:gd name="connsiteX0" fmla="*/ 0 w 791971"/>
              <a:gd name="connsiteY0" fmla="*/ 253003 h 2035463"/>
              <a:gd name="connsiteX1" fmla="*/ 737092 w 791971"/>
              <a:gd name="connsiteY1" fmla="*/ 1266931 h 2035463"/>
              <a:gd name="connsiteX2" fmla="*/ 786720 w 791971"/>
              <a:gd name="connsiteY2" fmla="*/ 2035463 h 2035463"/>
              <a:gd name="connsiteX3" fmla="*/ 1 w 791971"/>
              <a:gd name="connsiteY3" fmla="*/ 1851674 h 2035463"/>
              <a:gd name="connsiteX4" fmla="*/ 0 w 791971"/>
              <a:gd name="connsiteY4" fmla="*/ 253003 h 2035463"/>
              <a:gd name="connsiteX0" fmla="*/ 0 w 791971"/>
              <a:gd name="connsiteY0" fmla="*/ 253003 h 2035463"/>
              <a:gd name="connsiteX1" fmla="*/ 764217 w 791971"/>
              <a:gd name="connsiteY1" fmla="*/ 1650055 h 2035463"/>
              <a:gd name="connsiteX2" fmla="*/ 446452 w 791971"/>
              <a:gd name="connsiteY2" fmla="*/ 217 h 2035463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0 w 791971"/>
              <a:gd name="connsiteY0" fmla="*/ 134348 h 1916808"/>
              <a:gd name="connsiteX1" fmla="*/ 737092 w 791971"/>
              <a:gd name="connsiteY1" fmla="*/ 1148276 h 1916808"/>
              <a:gd name="connsiteX2" fmla="*/ 786720 w 791971"/>
              <a:gd name="connsiteY2" fmla="*/ 1916808 h 1916808"/>
              <a:gd name="connsiteX3" fmla="*/ 1 w 791971"/>
              <a:gd name="connsiteY3" fmla="*/ 1733019 h 1916808"/>
              <a:gd name="connsiteX4" fmla="*/ 0 w 791971"/>
              <a:gd name="connsiteY4" fmla="*/ 134348 h 1916808"/>
              <a:gd name="connsiteX0" fmla="*/ 0 w 791971"/>
              <a:gd name="connsiteY0" fmla="*/ 134348 h 1916808"/>
              <a:gd name="connsiteX1" fmla="*/ 764217 w 791971"/>
              <a:gd name="connsiteY1" fmla="*/ 1531400 h 1916808"/>
              <a:gd name="connsiteX2" fmla="*/ 174139 w 791971"/>
              <a:gd name="connsiteY2" fmla="*/ 198 h 1916808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4"/>
              <a:gd name="connsiteY0" fmla="*/ 134351 h 1916811"/>
              <a:gd name="connsiteX1" fmla="*/ 737092 w 882464"/>
              <a:gd name="connsiteY1" fmla="*/ 1148279 h 1916811"/>
              <a:gd name="connsiteX2" fmla="*/ 786720 w 882464"/>
              <a:gd name="connsiteY2" fmla="*/ 1916811 h 1916811"/>
              <a:gd name="connsiteX3" fmla="*/ 1 w 882464"/>
              <a:gd name="connsiteY3" fmla="*/ 1733022 h 1916811"/>
              <a:gd name="connsiteX4" fmla="*/ 0 w 882464"/>
              <a:gd name="connsiteY4" fmla="*/ 134351 h 1916811"/>
              <a:gd name="connsiteX0" fmla="*/ 0 w 882464"/>
              <a:gd name="connsiteY0" fmla="*/ 134351 h 1916811"/>
              <a:gd name="connsiteX1" fmla="*/ 882461 w 882464"/>
              <a:gd name="connsiteY1" fmla="*/ 1501931 h 1916811"/>
              <a:gd name="connsiteX2" fmla="*/ 174139 w 882464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8525"/>
              <a:gd name="connsiteY0" fmla="*/ 823581 h 2606041"/>
              <a:gd name="connsiteX1" fmla="*/ 737092 w 898525"/>
              <a:gd name="connsiteY1" fmla="*/ 1837509 h 2606041"/>
              <a:gd name="connsiteX2" fmla="*/ 786720 w 898525"/>
              <a:gd name="connsiteY2" fmla="*/ 2606041 h 2606041"/>
              <a:gd name="connsiteX3" fmla="*/ 1 w 898525"/>
              <a:gd name="connsiteY3" fmla="*/ 2422252 h 2606041"/>
              <a:gd name="connsiteX4" fmla="*/ 0 w 898525"/>
              <a:gd name="connsiteY4" fmla="*/ 823581 h 2606041"/>
              <a:gd name="connsiteX0" fmla="*/ 0 w 898525"/>
              <a:gd name="connsiteY0" fmla="*/ 823581 h 2606041"/>
              <a:gd name="connsiteX1" fmla="*/ 882461 w 898525"/>
              <a:gd name="connsiteY1" fmla="*/ 2191161 h 2606041"/>
              <a:gd name="connsiteX2" fmla="*/ 274699 w 898525"/>
              <a:gd name="connsiteY2" fmla="*/ 161 h 2606041"/>
              <a:gd name="connsiteX0" fmla="*/ 0 w 943448"/>
              <a:gd name="connsiteY0" fmla="*/ 823682 h 2606142"/>
              <a:gd name="connsiteX1" fmla="*/ 737092 w 943448"/>
              <a:gd name="connsiteY1" fmla="*/ 1837610 h 2606142"/>
              <a:gd name="connsiteX2" fmla="*/ 786720 w 943448"/>
              <a:gd name="connsiteY2" fmla="*/ 2606142 h 2606142"/>
              <a:gd name="connsiteX3" fmla="*/ 1 w 943448"/>
              <a:gd name="connsiteY3" fmla="*/ 2422353 h 2606142"/>
              <a:gd name="connsiteX4" fmla="*/ 0 w 943448"/>
              <a:gd name="connsiteY4" fmla="*/ 823682 h 2606142"/>
              <a:gd name="connsiteX0" fmla="*/ 0 w 943448"/>
              <a:gd name="connsiteY0" fmla="*/ 823682 h 2606142"/>
              <a:gd name="connsiteX1" fmla="*/ 928234 w 943448"/>
              <a:gd name="connsiteY1" fmla="*/ 1377879 h 2606142"/>
              <a:gd name="connsiteX2" fmla="*/ 274699 w 943448"/>
              <a:gd name="connsiteY2" fmla="*/ 262 h 2606142"/>
              <a:gd name="connsiteX0" fmla="*/ 0 w 943449"/>
              <a:gd name="connsiteY0" fmla="*/ 823682 h 2606142"/>
              <a:gd name="connsiteX1" fmla="*/ 737092 w 943449"/>
              <a:gd name="connsiteY1" fmla="*/ 1837610 h 2606142"/>
              <a:gd name="connsiteX2" fmla="*/ 786720 w 943449"/>
              <a:gd name="connsiteY2" fmla="*/ 2606142 h 2606142"/>
              <a:gd name="connsiteX3" fmla="*/ 1 w 943449"/>
              <a:gd name="connsiteY3" fmla="*/ 2422353 h 2606142"/>
              <a:gd name="connsiteX4" fmla="*/ 0 w 943449"/>
              <a:gd name="connsiteY4" fmla="*/ 823682 h 2606142"/>
              <a:gd name="connsiteX0" fmla="*/ 0 w 943449"/>
              <a:gd name="connsiteY0" fmla="*/ 823682 h 2606142"/>
              <a:gd name="connsiteX1" fmla="*/ 928234 w 943449"/>
              <a:gd name="connsiteY1" fmla="*/ 1377879 h 2606142"/>
              <a:gd name="connsiteX2" fmla="*/ 274699 w 943449"/>
              <a:gd name="connsiteY2" fmla="*/ 262 h 2606142"/>
              <a:gd name="connsiteX0" fmla="*/ 0 w 818128"/>
              <a:gd name="connsiteY0" fmla="*/ 823621 h 2606081"/>
              <a:gd name="connsiteX1" fmla="*/ 737092 w 818128"/>
              <a:gd name="connsiteY1" fmla="*/ 1837549 h 2606081"/>
              <a:gd name="connsiteX2" fmla="*/ 786720 w 818128"/>
              <a:gd name="connsiteY2" fmla="*/ 2606081 h 2606081"/>
              <a:gd name="connsiteX3" fmla="*/ 1 w 818128"/>
              <a:gd name="connsiteY3" fmla="*/ 2422292 h 2606081"/>
              <a:gd name="connsiteX4" fmla="*/ 0 w 818128"/>
              <a:gd name="connsiteY4" fmla="*/ 823621 h 2606081"/>
              <a:gd name="connsiteX0" fmla="*/ 0 w 818128"/>
              <a:gd name="connsiteY0" fmla="*/ 823621 h 2606081"/>
              <a:gd name="connsiteX1" fmla="*/ 800274 w 818128"/>
              <a:gd name="connsiteY1" fmla="*/ 1780610 h 2606081"/>
              <a:gd name="connsiteX2" fmla="*/ 274699 w 818128"/>
              <a:gd name="connsiteY2" fmla="*/ 201 h 2606081"/>
              <a:gd name="connsiteX0" fmla="*/ 165634 w 977085"/>
              <a:gd name="connsiteY0" fmla="*/ 1 h 1782461"/>
              <a:gd name="connsiteX1" fmla="*/ 902726 w 977085"/>
              <a:gd name="connsiteY1" fmla="*/ 1013929 h 1782461"/>
              <a:gd name="connsiteX2" fmla="*/ 952354 w 977085"/>
              <a:gd name="connsiteY2" fmla="*/ 1782461 h 1782461"/>
              <a:gd name="connsiteX3" fmla="*/ 165635 w 977085"/>
              <a:gd name="connsiteY3" fmla="*/ 1598672 h 1782461"/>
              <a:gd name="connsiteX4" fmla="*/ 165634 w 977085"/>
              <a:gd name="connsiteY4" fmla="*/ 1 h 1782461"/>
              <a:gd name="connsiteX0" fmla="*/ 165634 w 977085"/>
              <a:gd name="connsiteY0" fmla="*/ 1 h 1782461"/>
              <a:gd name="connsiteX1" fmla="*/ 965908 w 977085"/>
              <a:gd name="connsiteY1" fmla="*/ 956990 h 1782461"/>
              <a:gd name="connsiteX2" fmla="*/ 0 w 977085"/>
              <a:gd name="connsiteY2" fmla="*/ 149261 h 1782461"/>
              <a:gd name="connsiteX0" fmla="*/ 165634 w 965908"/>
              <a:gd name="connsiteY0" fmla="*/ -1 h 1782459"/>
              <a:gd name="connsiteX1" fmla="*/ 902726 w 965908"/>
              <a:gd name="connsiteY1" fmla="*/ 1013927 h 1782459"/>
              <a:gd name="connsiteX2" fmla="*/ 952354 w 965908"/>
              <a:gd name="connsiteY2" fmla="*/ 1782459 h 1782459"/>
              <a:gd name="connsiteX3" fmla="*/ 165635 w 965908"/>
              <a:gd name="connsiteY3" fmla="*/ 1598670 h 1782459"/>
              <a:gd name="connsiteX4" fmla="*/ 165634 w 965908"/>
              <a:gd name="connsiteY4" fmla="*/ -1 h 1782459"/>
              <a:gd name="connsiteX0" fmla="*/ 165634 w 965908"/>
              <a:gd name="connsiteY0" fmla="*/ -1 h 1782459"/>
              <a:gd name="connsiteX1" fmla="*/ 965908 w 965908"/>
              <a:gd name="connsiteY1" fmla="*/ 956988 h 1782459"/>
              <a:gd name="connsiteX2" fmla="*/ 0 w 965908"/>
              <a:gd name="connsiteY2" fmla="*/ 149259 h 1782459"/>
              <a:gd name="connsiteX0" fmla="*/ 165634 w 967735"/>
              <a:gd name="connsiteY0" fmla="*/ 1 h 1782461"/>
              <a:gd name="connsiteX1" fmla="*/ 902726 w 967735"/>
              <a:gd name="connsiteY1" fmla="*/ 1013929 h 1782461"/>
              <a:gd name="connsiteX2" fmla="*/ 952354 w 967735"/>
              <a:gd name="connsiteY2" fmla="*/ 1782461 h 1782461"/>
              <a:gd name="connsiteX3" fmla="*/ 165635 w 967735"/>
              <a:gd name="connsiteY3" fmla="*/ 1598672 h 1782461"/>
              <a:gd name="connsiteX4" fmla="*/ 165634 w 967735"/>
              <a:gd name="connsiteY4" fmla="*/ 1 h 1782461"/>
              <a:gd name="connsiteX0" fmla="*/ 165634 w 967735"/>
              <a:gd name="connsiteY0" fmla="*/ 1 h 1782461"/>
              <a:gd name="connsiteX1" fmla="*/ 965908 w 967735"/>
              <a:gd name="connsiteY1" fmla="*/ 956990 h 1782461"/>
              <a:gd name="connsiteX2" fmla="*/ 0 w 967735"/>
              <a:gd name="connsiteY2" fmla="*/ 149261 h 1782461"/>
              <a:gd name="connsiteX0" fmla="*/ 221788 w 1023889"/>
              <a:gd name="connsiteY0" fmla="*/ -1 h 1782459"/>
              <a:gd name="connsiteX1" fmla="*/ 958880 w 1023889"/>
              <a:gd name="connsiteY1" fmla="*/ 1013927 h 1782459"/>
              <a:gd name="connsiteX2" fmla="*/ 1008508 w 1023889"/>
              <a:gd name="connsiteY2" fmla="*/ 1782459 h 1782459"/>
              <a:gd name="connsiteX3" fmla="*/ 221789 w 1023889"/>
              <a:gd name="connsiteY3" fmla="*/ 1598670 h 1782459"/>
              <a:gd name="connsiteX4" fmla="*/ 221788 w 1023889"/>
              <a:gd name="connsiteY4" fmla="*/ -1 h 1782459"/>
              <a:gd name="connsiteX0" fmla="*/ 221788 w 1023889"/>
              <a:gd name="connsiteY0" fmla="*/ -1 h 1782459"/>
              <a:gd name="connsiteX1" fmla="*/ 1022062 w 1023889"/>
              <a:gd name="connsiteY1" fmla="*/ 956988 h 1782459"/>
              <a:gd name="connsiteX2" fmla="*/ 0 w 1023889"/>
              <a:gd name="connsiteY2" fmla="*/ 959995 h 1782459"/>
              <a:gd name="connsiteX0" fmla="*/ 194958 w 997059"/>
              <a:gd name="connsiteY0" fmla="*/ 1 h 1782461"/>
              <a:gd name="connsiteX1" fmla="*/ 932050 w 997059"/>
              <a:gd name="connsiteY1" fmla="*/ 1013929 h 1782461"/>
              <a:gd name="connsiteX2" fmla="*/ 981678 w 997059"/>
              <a:gd name="connsiteY2" fmla="*/ 1782461 h 1782461"/>
              <a:gd name="connsiteX3" fmla="*/ 194959 w 997059"/>
              <a:gd name="connsiteY3" fmla="*/ 1598672 h 1782461"/>
              <a:gd name="connsiteX4" fmla="*/ 194958 w 997059"/>
              <a:gd name="connsiteY4" fmla="*/ 1 h 1782461"/>
              <a:gd name="connsiteX0" fmla="*/ 194958 w 997059"/>
              <a:gd name="connsiteY0" fmla="*/ 1 h 1782461"/>
              <a:gd name="connsiteX1" fmla="*/ 995232 w 997059"/>
              <a:gd name="connsiteY1" fmla="*/ 956990 h 1782461"/>
              <a:gd name="connsiteX2" fmla="*/ 0 w 997059"/>
              <a:gd name="connsiteY2" fmla="*/ 441299 h 1782461"/>
              <a:gd name="connsiteX0" fmla="*/ 55263 w 857364"/>
              <a:gd name="connsiteY0" fmla="*/ -1 h 1782459"/>
              <a:gd name="connsiteX1" fmla="*/ 792355 w 857364"/>
              <a:gd name="connsiteY1" fmla="*/ 1013927 h 1782459"/>
              <a:gd name="connsiteX2" fmla="*/ 841983 w 857364"/>
              <a:gd name="connsiteY2" fmla="*/ 1782459 h 1782459"/>
              <a:gd name="connsiteX3" fmla="*/ 55264 w 857364"/>
              <a:gd name="connsiteY3" fmla="*/ 1598670 h 1782459"/>
              <a:gd name="connsiteX4" fmla="*/ 55263 w 857364"/>
              <a:gd name="connsiteY4" fmla="*/ -1 h 1782459"/>
              <a:gd name="connsiteX0" fmla="*/ 55263 w 857364"/>
              <a:gd name="connsiteY0" fmla="*/ -1 h 1782459"/>
              <a:gd name="connsiteX1" fmla="*/ 855537 w 857364"/>
              <a:gd name="connsiteY1" fmla="*/ 956988 h 1782459"/>
              <a:gd name="connsiteX2" fmla="*/ 0 w 857364"/>
              <a:gd name="connsiteY2" fmla="*/ 197426 h 1782459"/>
              <a:gd name="connsiteX0" fmla="*/ 0 w 802101"/>
              <a:gd name="connsiteY0" fmla="*/ 1 h 1782461"/>
              <a:gd name="connsiteX1" fmla="*/ 737092 w 802101"/>
              <a:gd name="connsiteY1" fmla="*/ 1013929 h 1782461"/>
              <a:gd name="connsiteX2" fmla="*/ 786720 w 802101"/>
              <a:gd name="connsiteY2" fmla="*/ 1782461 h 1782461"/>
              <a:gd name="connsiteX3" fmla="*/ 1 w 802101"/>
              <a:gd name="connsiteY3" fmla="*/ 1598672 h 1782461"/>
              <a:gd name="connsiteX4" fmla="*/ 0 w 802101"/>
              <a:gd name="connsiteY4" fmla="*/ 1 h 1782461"/>
              <a:gd name="connsiteX0" fmla="*/ 0 w 802101"/>
              <a:gd name="connsiteY0" fmla="*/ 1 h 1782461"/>
              <a:gd name="connsiteX1" fmla="*/ 800274 w 802101"/>
              <a:gd name="connsiteY1" fmla="*/ 956990 h 1782461"/>
              <a:gd name="connsiteX2" fmla="*/ 24074 w 802101"/>
              <a:gd name="connsiteY2" fmla="*/ 1534229 h 1782461"/>
              <a:gd name="connsiteX0" fmla="*/ 0 w 1420095"/>
              <a:gd name="connsiteY0" fmla="*/ -1 h 2262753"/>
              <a:gd name="connsiteX1" fmla="*/ 737092 w 1420095"/>
              <a:gd name="connsiteY1" fmla="*/ 1013927 h 2262753"/>
              <a:gd name="connsiteX2" fmla="*/ 786720 w 1420095"/>
              <a:gd name="connsiteY2" fmla="*/ 1782459 h 2262753"/>
              <a:gd name="connsiteX3" fmla="*/ 1 w 1420095"/>
              <a:gd name="connsiteY3" fmla="*/ 1598670 h 2262753"/>
              <a:gd name="connsiteX4" fmla="*/ 0 w 1420095"/>
              <a:gd name="connsiteY4" fmla="*/ -1 h 2262753"/>
              <a:gd name="connsiteX0" fmla="*/ 0 w 1420095"/>
              <a:gd name="connsiteY0" fmla="*/ -1 h 2262753"/>
              <a:gd name="connsiteX1" fmla="*/ 800274 w 1420095"/>
              <a:gd name="connsiteY1" fmla="*/ 956988 h 2262753"/>
              <a:gd name="connsiteX2" fmla="*/ 1419978 w 1420095"/>
              <a:gd name="connsiteY2" fmla="*/ 2262753 h 2262753"/>
              <a:gd name="connsiteX0" fmla="*/ 0 w 1420146"/>
              <a:gd name="connsiteY0" fmla="*/ 1 h 2262755"/>
              <a:gd name="connsiteX1" fmla="*/ 737092 w 1420146"/>
              <a:gd name="connsiteY1" fmla="*/ 1013929 h 2262755"/>
              <a:gd name="connsiteX2" fmla="*/ 786720 w 1420146"/>
              <a:gd name="connsiteY2" fmla="*/ 1782461 h 2262755"/>
              <a:gd name="connsiteX3" fmla="*/ 1 w 1420146"/>
              <a:gd name="connsiteY3" fmla="*/ 1598672 h 2262755"/>
              <a:gd name="connsiteX4" fmla="*/ 0 w 1420146"/>
              <a:gd name="connsiteY4" fmla="*/ 1 h 2262755"/>
              <a:gd name="connsiteX0" fmla="*/ 0 w 1420146"/>
              <a:gd name="connsiteY0" fmla="*/ 1 h 2262755"/>
              <a:gd name="connsiteX1" fmla="*/ 800274 w 1420146"/>
              <a:gd name="connsiteY1" fmla="*/ 956990 h 2262755"/>
              <a:gd name="connsiteX2" fmla="*/ 1419978 w 1420146"/>
              <a:gd name="connsiteY2" fmla="*/ 2262755 h 2262755"/>
              <a:gd name="connsiteX0" fmla="*/ 0 w 1420146"/>
              <a:gd name="connsiteY0" fmla="*/ -1 h 2262753"/>
              <a:gd name="connsiteX1" fmla="*/ 737092 w 1420146"/>
              <a:gd name="connsiteY1" fmla="*/ 1013927 h 2262753"/>
              <a:gd name="connsiteX2" fmla="*/ 786720 w 1420146"/>
              <a:gd name="connsiteY2" fmla="*/ 1782459 h 2262753"/>
              <a:gd name="connsiteX3" fmla="*/ 1 w 1420146"/>
              <a:gd name="connsiteY3" fmla="*/ 1598670 h 2262753"/>
              <a:gd name="connsiteX4" fmla="*/ 0 w 1420146"/>
              <a:gd name="connsiteY4" fmla="*/ -1 h 2262753"/>
              <a:gd name="connsiteX0" fmla="*/ 0 w 1420146"/>
              <a:gd name="connsiteY0" fmla="*/ -1 h 2262753"/>
              <a:gd name="connsiteX1" fmla="*/ 800274 w 1420146"/>
              <a:gd name="connsiteY1" fmla="*/ 956988 h 2262753"/>
              <a:gd name="connsiteX2" fmla="*/ 1419978 w 1420146"/>
              <a:gd name="connsiteY2" fmla="*/ 2262753 h 2262753"/>
              <a:gd name="connsiteX0" fmla="*/ 0 w 1946428"/>
              <a:gd name="connsiteY0" fmla="*/ 1 h 1782461"/>
              <a:gd name="connsiteX1" fmla="*/ 737092 w 1946428"/>
              <a:gd name="connsiteY1" fmla="*/ 1013929 h 1782461"/>
              <a:gd name="connsiteX2" fmla="*/ 786720 w 1946428"/>
              <a:gd name="connsiteY2" fmla="*/ 1782461 h 1782461"/>
              <a:gd name="connsiteX3" fmla="*/ 1 w 1946428"/>
              <a:gd name="connsiteY3" fmla="*/ 1598672 h 1782461"/>
              <a:gd name="connsiteX4" fmla="*/ 0 w 1946428"/>
              <a:gd name="connsiteY4" fmla="*/ 1 h 1782461"/>
              <a:gd name="connsiteX0" fmla="*/ 0 w 1946428"/>
              <a:gd name="connsiteY0" fmla="*/ 1 h 1782461"/>
              <a:gd name="connsiteX1" fmla="*/ 800274 w 1946428"/>
              <a:gd name="connsiteY1" fmla="*/ 956990 h 1782461"/>
              <a:gd name="connsiteX2" fmla="*/ 1946345 w 1946428"/>
              <a:gd name="connsiteY2" fmla="*/ 441914 h 1782461"/>
              <a:gd name="connsiteX0" fmla="*/ 0 w 1810865"/>
              <a:gd name="connsiteY0" fmla="*/ -1 h 1782459"/>
              <a:gd name="connsiteX1" fmla="*/ 737092 w 1810865"/>
              <a:gd name="connsiteY1" fmla="*/ 1013927 h 1782459"/>
              <a:gd name="connsiteX2" fmla="*/ 786720 w 1810865"/>
              <a:gd name="connsiteY2" fmla="*/ 1782459 h 1782459"/>
              <a:gd name="connsiteX3" fmla="*/ 1 w 1810865"/>
              <a:gd name="connsiteY3" fmla="*/ 1598670 h 1782459"/>
              <a:gd name="connsiteX4" fmla="*/ 0 w 1810865"/>
              <a:gd name="connsiteY4" fmla="*/ -1 h 1782459"/>
              <a:gd name="connsiteX0" fmla="*/ 0 w 1810865"/>
              <a:gd name="connsiteY0" fmla="*/ -1 h 1782459"/>
              <a:gd name="connsiteX1" fmla="*/ 800274 w 1810865"/>
              <a:gd name="connsiteY1" fmla="*/ 956988 h 1782459"/>
              <a:gd name="connsiteX2" fmla="*/ 1810770 w 1810865"/>
              <a:gd name="connsiteY2" fmla="*/ 560626 h 1782459"/>
              <a:gd name="connsiteX0" fmla="*/ 0 w 1624265"/>
              <a:gd name="connsiteY0" fmla="*/ 1 h 1782461"/>
              <a:gd name="connsiteX1" fmla="*/ 737092 w 1624265"/>
              <a:gd name="connsiteY1" fmla="*/ 1013929 h 1782461"/>
              <a:gd name="connsiteX2" fmla="*/ 786720 w 1624265"/>
              <a:gd name="connsiteY2" fmla="*/ 1782461 h 1782461"/>
              <a:gd name="connsiteX3" fmla="*/ 1 w 1624265"/>
              <a:gd name="connsiteY3" fmla="*/ 1598672 h 1782461"/>
              <a:gd name="connsiteX4" fmla="*/ 0 w 1624265"/>
              <a:gd name="connsiteY4" fmla="*/ 1 h 1782461"/>
              <a:gd name="connsiteX0" fmla="*/ 0 w 1624265"/>
              <a:gd name="connsiteY0" fmla="*/ 1 h 1782461"/>
              <a:gd name="connsiteX1" fmla="*/ 800274 w 1624265"/>
              <a:gd name="connsiteY1" fmla="*/ 956990 h 1782461"/>
              <a:gd name="connsiteX2" fmla="*/ 1624145 w 1624265"/>
              <a:gd name="connsiteY2" fmla="*/ 628376 h 1782461"/>
              <a:gd name="connsiteX0" fmla="*/ 0 w 1624302"/>
              <a:gd name="connsiteY0" fmla="*/ 43344 h 1825804"/>
              <a:gd name="connsiteX1" fmla="*/ 737092 w 1624302"/>
              <a:gd name="connsiteY1" fmla="*/ 1057272 h 1825804"/>
              <a:gd name="connsiteX2" fmla="*/ 786720 w 1624302"/>
              <a:gd name="connsiteY2" fmla="*/ 1825804 h 1825804"/>
              <a:gd name="connsiteX3" fmla="*/ 1 w 1624302"/>
              <a:gd name="connsiteY3" fmla="*/ 1642015 h 1825804"/>
              <a:gd name="connsiteX4" fmla="*/ 0 w 1624302"/>
              <a:gd name="connsiteY4" fmla="*/ 43344 h 1825804"/>
              <a:gd name="connsiteX0" fmla="*/ 0 w 1624302"/>
              <a:gd name="connsiteY0" fmla="*/ 43344 h 1825804"/>
              <a:gd name="connsiteX1" fmla="*/ 968208 w 1624302"/>
              <a:gd name="connsiteY1" fmla="*/ 151745 h 1825804"/>
              <a:gd name="connsiteX2" fmla="*/ 1624145 w 1624302"/>
              <a:gd name="connsiteY2" fmla="*/ 671719 h 1825804"/>
              <a:gd name="connsiteX0" fmla="*/ 0 w 1631323"/>
              <a:gd name="connsiteY0" fmla="*/ 1180611 h 2963071"/>
              <a:gd name="connsiteX1" fmla="*/ 737092 w 1631323"/>
              <a:gd name="connsiteY1" fmla="*/ 2194539 h 2963071"/>
              <a:gd name="connsiteX2" fmla="*/ 786720 w 1631323"/>
              <a:gd name="connsiteY2" fmla="*/ 2963071 h 2963071"/>
              <a:gd name="connsiteX3" fmla="*/ 1 w 1631323"/>
              <a:gd name="connsiteY3" fmla="*/ 2779282 h 2963071"/>
              <a:gd name="connsiteX4" fmla="*/ 0 w 1631323"/>
              <a:gd name="connsiteY4" fmla="*/ 1180611 h 2963071"/>
              <a:gd name="connsiteX0" fmla="*/ 0 w 1631323"/>
              <a:gd name="connsiteY0" fmla="*/ 1180611 h 2963071"/>
              <a:gd name="connsiteX1" fmla="*/ 968208 w 1631323"/>
              <a:gd name="connsiteY1" fmla="*/ 1289012 h 2963071"/>
              <a:gd name="connsiteX2" fmla="*/ 1631168 w 1631323"/>
              <a:gd name="connsiteY2" fmla="*/ 214 h 2963071"/>
              <a:gd name="connsiteX0" fmla="*/ 0 w 1631323"/>
              <a:gd name="connsiteY0" fmla="*/ 1180611 h 2963071"/>
              <a:gd name="connsiteX1" fmla="*/ 737092 w 1631323"/>
              <a:gd name="connsiteY1" fmla="*/ 2194539 h 2963071"/>
              <a:gd name="connsiteX2" fmla="*/ 786720 w 1631323"/>
              <a:gd name="connsiteY2" fmla="*/ 2963071 h 2963071"/>
              <a:gd name="connsiteX3" fmla="*/ 1 w 1631323"/>
              <a:gd name="connsiteY3" fmla="*/ 2779282 h 2963071"/>
              <a:gd name="connsiteX4" fmla="*/ 0 w 1631323"/>
              <a:gd name="connsiteY4" fmla="*/ 1180611 h 2963071"/>
              <a:gd name="connsiteX0" fmla="*/ 0 w 1631323"/>
              <a:gd name="connsiteY0" fmla="*/ 1180611 h 2963071"/>
              <a:gd name="connsiteX1" fmla="*/ 968208 w 1631323"/>
              <a:gd name="connsiteY1" fmla="*/ 1289012 h 2963071"/>
              <a:gd name="connsiteX2" fmla="*/ 1631168 w 1631323"/>
              <a:gd name="connsiteY2" fmla="*/ 214 h 2963071"/>
              <a:gd name="connsiteX0" fmla="*/ 0 w 1631319"/>
              <a:gd name="connsiteY0" fmla="*/ 1180657 h 2963117"/>
              <a:gd name="connsiteX1" fmla="*/ 737092 w 1631319"/>
              <a:gd name="connsiteY1" fmla="*/ 2194585 h 2963117"/>
              <a:gd name="connsiteX2" fmla="*/ 786720 w 1631319"/>
              <a:gd name="connsiteY2" fmla="*/ 2963117 h 2963117"/>
              <a:gd name="connsiteX3" fmla="*/ 1 w 1631319"/>
              <a:gd name="connsiteY3" fmla="*/ 2779328 h 2963117"/>
              <a:gd name="connsiteX4" fmla="*/ 0 w 1631319"/>
              <a:gd name="connsiteY4" fmla="*/ 1180657 h 2963117"/>
              <a:gd name="connsiteX0" fmla="*/ 0 w 1631319"/>
              <a:gd name="connsiteY0" fmla="*/ 1180657 h 2963117"/>
              <a:gd name="connsiteX1" fmla="*/ 968208 w 1631319"/>
              <a:gd name="connsiteY1" fmla="*/ 1289058 h 2963117"/>
              <a:gd name="connsiteX2" fmla="*/ 1631168 w 1631319"/>
              <a:gd name="connsiteY2" fmla="*/ 260 h 2963117"/>
              <a:gd name="connsiteX0" fmla="*/ 0 w 1631288"/>
              <a:gd name="connsiteY0" fmla="*/ 1180587 h 2963047"/>
              <a:gd name="connsiteX1" fmla="*/ 737092 w 1631288"/>
              <a:gd name="connsiteY1" fmla="*/ 2194515 h 2963047"/>
              <a:gd name="connsiteX2" fmla="*/ 786720 w 1631288"/>
              <a:gd name="connsiteY2" fmla="*/ 2963047 h 2963047"/>
              <a:gd name="connsiteX3" fmla="*/ 1 w 1631288"/>
              <a:gd name="connsiteY3" fmla="*/ 2779258 h 2963047"/>
              <a:gd name="connsiteX4" fmla="*/ 0 w 1631288"/>
              <a:gd name="connsiteY4" fmla="*/ 1180587 h 2963047"/>
              <a:gd name="connsiteX0" fmla="*/ 0 w 1631288"/>
              <a:gd name="connsiteY0" fmla="*/ 1180587 h 2963047"/>
              <a:gd name="connsiteX1" fmla="*/ 825446 w 1631288"/>
              <a:gd name="connsiteY1" fmla="*/ 1774144 h 2963047"/>
              <a:gd name="connsiteX2" fmla="*/ 1631168 w 1631288"/>
              <a:gd name="connsiteY2" fmla="*/ 190 h 2963047"/>
              <a:gd name="connsiteX0" fmla="*/ 0 w 850152"/>
              <a:gd name="connsiteY0" fmla="*/ 455103 h 2237563"/>
              <a:gd name="connsiteX1" fmla="*/ 737092 w 850152"/>
              <a:gd name="connsiteY1" fmla="*/ 1469031 h 2237563"/>
              <a:gd name="connsiteX2" fmla="*/ 786720 w 850152"/>
              <a:gd name="connsiteY2" fmla="*/ 2237563 h 2237563"/>
              <a:gd name="connsiteX3" fmla="*/ 1 w 850152"/>
              <a:gd name="connsiteY3" fmla="*/ 2053774 h 2237563"/>
              <a:gd name="connsiteX4" fmla="*/ 0 w 850152"/>
              <a:gd name="connsiteY4" fmla="*/ 455103 h 2237563"/>
              <a:gd name="connsiteX0" fmla="*/ 0 w 850152"/>
              <a:gd name="connsiteY0" fmla="*/ 455103 h 2237563"/>
              <a:gd name="connsiteX1" fmla="*/ 825446 w 850152"/>
              <a:gd name="connsiteY1" fmla="*/ 1048660 h 2237563"/>
              <a:gd name="connsiteX2" fmla="*/ 643958 w 850152"/>
              <a:gd name="connsiteY2" fmla="*/ 321 h 2237563"/>
              <a:gd name="connsiteX0" fmla="*/ 0 w 938373"/>
              <a:gd name="connsiteY0" fmla="*/ 455047 h 2237507"/>
              <a:gd name="connsiteX1" fmla="*/ 737092 w 938373"/>
              <a:gd name="connsiteY1" fmla="*/ 1468975 h 2237507"/>
              <a:gd name="connsiteX2" fmla="*/ 786720 w 938373"/>
              <a:gd name="connsiteY2" fmla="*/ 2237507 h 2237507"/>
              <a:gd name="connsiteX3" fmla="*/ 1 w 938373"/>
              <a:gd name="connsiteY3" fmla="*/ 2053718 h 2237507"/>
              <a:gd name="connsiteX4" fmla="*/ 0 w 938373"/>
              <a:gd name="connsiteY4" fmla="*/ 455047 h 2237507"/>
              <a:gd name="connsiteX0" fmla="*/ 0 w 938373"/>
              <a:gd name="connsiteY0" fmla="*/ 455047 h 2237507"/>
              <a:gd name="connsiteX1" fmla="*/ 918832 w 938373"/>
              <a:gd name="connsiteY1" fmla="*/ 1276337 h 2237507"/>
              <a:gd name="connsiteX2" fmla="*/ 643958 w 938373"/>
              <a:gd name="connsiteY2" fmla="*/ 265 h 2237507"/>
              <a:gd name="connsiteX0" fmla="*/ 0 w 919224"/>
              <a:gd name="connsiteY0" fmla="*/ 455213 h 2237673"/>
              <a:gd name="connsiteX1" fmla="*/ 737092 w 919224"/>
              <a:gd name="connsiteY1" fmla="*/ 1469141 h 2237673"/>
              <a:gd name="connsiteX2" fmla="*/ 786720 w 919224"/>
              <a:gd name="connsiteY2" fmla="*/ 2237673 h 2237673"/>
              <a:gd name="connsiteX3" fmla="*/ 1 w 919224"/>
              <a:gd name="connsiteY3" fmla="*/ 2053884 h 2237673"/>
              <a:gd name="connsiteX4" fmla="*/ 0 w 919224"/>
              <a:gd name="connsiteY4" fmla="*/ 455213 h 2237673"/>
              <a:gd name="connsiteX0" fmla="*/ 0 w 919224"/>
              <a:gd name="connsiteY0" fmla="*/ 455213 h 2237673"/>
              <a:gd name="connsiteX1" fmla="*/ 898763 w 919224"/>
              <a:gd name="connsiteY1" fmla="*/ 778238 h 2237673"/>
              <a:gd name="connsiteX2" fmla="*/ 643958 w 919224"/>
              <a:gd name="connsiteY2" fmla="*/ 431 h 2237673"/>
              <a:gd name="connsiteX0" fmla="*/ 0 w 911347"/>
              <a:gd name="connsiteY0" fmla="*/ 810756 h 2593216"/>
              <a:gd name="connsiteX1" fmla="*/ 737092 w 911347"/>
              <a:gd name="connsiteY1" fmla="*/ 1824684 h 2593216"/>
              <a:gd name="connsiteX2" fmla="*/ 786720 w 911347"/>
              <a:gd name="connsiteY2" fmla="*/ 2593216 h 2593216"/>
              <a:gd name="connsiteX3" fmla="*/ 1 w 911347"/>
              <a:gd name="connsiteY3" fmla="*/ 2409427 h 2593216"/>
              <a:gd name="connsiteX4" fmla="*/ 0 w 911347"/>
              <a:gd name="connsiteY4" fmla="*/ 810756 h 2593216"/>
              <a:gd name="connsiteX0" fmla="*/ 0 w 911347"/>
              <a:gd name="connsiteY0" fmla="*/ 810756 h 2593216"/>
              <a:gd name="connsiteX1" fmla="*/ 898763 w 911347"/>
              <a:gd name="connsiteY1" fmla="*/ 1133781 h 2593216"/>
              <a:gd name="connsiteX2" fmla="*/ 377502 w 911347"/>
              <a:gd name="connsiteY2" fmla="*/ 296 h 2593216"/>
              <a:gd name="connsiteX0" fmla="*/ 0 w 909675"/>
              <a:gd name="connsiteY0" fmla="*/ 856760 h 2639220"/>
              <a:gd name="connsiteX1" fmla="*/ 737092 w 909675"/>
              <a:gd name="connsiteY1" fmla="*/ 1870688 h 2639220"/>
              <a:gd name="connsiteX2" fmla="*/ 786720 w 909675"/>
              <a:gd name="connsiteY2" fmla="*/ 2639220 h 2639220"/>
              <a:gd name="connsiteX3" fmla="*/ 1 w 909675"/>
              <a:gd name="connsiteY3" fmla="*/ 2455431 h 2639220"/>
              <a:gd name="connsiteX4" fmla="*/ 0 w 909675"/>
              <a:gd name="connsiteY4" fmla="*/ 856760 h 2639220"/>
              <a:gd name="connsiteX0" fmla="*/ 0 w 909675"/>
              <a:gd name="connsiteY0" fmla="*/ 856760 h 2639220"/>
              <a:gd name="connsiteX1" fmla="*/ 898763 w 909675"/>
              <a:gd name="connsiteY1" fmla="*/ 1179785 h 2639220"/>
              <a:gd name="connsiteX2" fmla="*/ 271529 w 909675"/>
              <a:gd name="connsiteY2" fmla="*/ 284 h 2639220"/>
              <a:gd name="connsiteX0" fmla="*/ 105019 w 1011193"/>
              <a:gd name="connsiteY0" fmla="*/ -1 h 1782459"/>
              <a:gd name="connsiteX1" fmla="*/ 842111 w 1011193"/>
              <a:gd name="connsiteY1" fmla="*/ 1013927 h 1782459"/>
              <a:gd name="connsiteX2" fmla="*/ 891739 w 1011193"/>
              <a:gd name="connsiteY2" fmla="*/ 1782459 h 1782459"/>
              <a:gd name="connsiteX3" fmla="*/ 105020 w 1011193"/>
              <a:gd name="connsiteY3" fmla="*/ 1598670 h 1782459"/>
              <a:gd name="connsiteX4" fmla="*/ 105019 w 1011193"/>
              <a:gd name="connsiteY4" fmla="*/ -1 h 1782459"/>
              <a:gd name="connsiteX0" fmla="*/ 105019 w 1011193"/>
              <a:gd name="connsiteY0" fmla="*/ -1 h 1782459"/>
              <a:gd name="connsiteX1" fmla="*/ 1003782 w 1011193"/>
              <a:gd name="connsiteY1" fmla="*/ 323024 h 1782459"/>
              <a:gd name="connsiteX2" fmla="*/ 0 w 1011193"/>
              <a:gd name="connsiteY2" fmla="*/ 508665 h 1782459"/>
              <a:gd name="connsiteX0" fmla="*/ 105019 w 1011193"/>
              <a:gd name="connsiteY0" fmla="*/ 1 h 1782461"/>
              <a:gd name="connsiteX1" fmla="*/ 842111 w 1011193"/>
              <a:gd name="connsiteY1" fmla="*/ 1013929 h 1782461"/>
              <a:gd name="connsiteX2" fmla="*/ 891739 w 1011193"/>
              <a:gd name="connsiteY2" fmla="*/ 1782461 h 1782461"/>
              <a:gd name="connsiteX3" fmla="*/ 105020 w 1011193"/>
              <a:gd name="connsiteY3" fmla="*/ 1598672 h 1782461"/>
              <a:gd name="connsiteX4" fmla="*/ 105019 w 1011193"/>
              <a:gd name="connsiteY4" fmla="*/ 1 h 1782461"/>
              <a:gd name="connsiteX0" fmla="*/ 105019 w 1011193"/>
              <a:gd name="connsiteY0" fmla="*/ 1 h 1782461"/>
              <a:gd name="connsiteX1" fmla="*/ 1003782 w 1011193"/>
              <a:gd name="connsiteY1" fmla="*/ 323026 h 1782461"/>
              <a:gd name="connsiteX2" fmla="*/ 0 w 1011193"/>
              <a:gd name="connsiteY2" fmla="*/ 508667 h 1782461"/>
              <a:gd name="connsiteX0" fmla="*/ 105019 w 1007477"/>
              <a:gd name="connsiteY0" fmla="*/ -1 h 1782459"/>
              <a:gd name="connsiteX1" fmla="*/ 842111 w 1007477"/>
              <a:gd name="connsiteY1" fmla="*/ 1013927 h 1782459"/>
              <a:gd name="connsiteX2" fmla="*/ 891739 w 1007477"/>
              <a:gd name="connsiteY2" fmla="*/ 1782459 h 1782459"/>
              <a:gd name="connsiteX3" fmla="*/ 105020 w 1007477"/>
              <a:gd name="connsiteY3" fmla="*/ 1598670 h 1782459"/>
              <a:gd name="connsiteX4" fmla="*/ 105019 w 1007477"/>
              <a:gd name="connsiteY4" fmla="*/ -1 h 1782459"/>
              <a:gd name="connsiteX0" fmla="*/ 105019 w 1007477"/>
              <a:gd name="connsiteY0" fmla="*/ -1 h 1782459"/>
              <a:gd name="connsiteX1" fmla="*/ 1003782 w 1007477"/>
              <a:gd name="connsiteY1" fmla="*/ 323024 h 1782459"/>
              <a:gd name="connsiteX2" fmla="*/ 0 w 1007477"/>
              <a:gd name="connsiteY2" fmla="*/ 508665 h 1782459"/>
              <a:gd name="connsiteX0" fmla="*/ 105019 w 1087470"/>
              <a:gd name="connsiteY0" fmla="*/ 1 h 1782461"/>
              <a:gd name="connsiteX1" fmla="*/ 842111 w 1087470"/>
              <a:gd name="connsiteY1" fmla="*/ 1013929 h 1782461"/>
              <a:gd name="connsiteX2" fmla="*/ 891739 w 1087470"/>
              <a:gd name="connsiteY2" fmla="*/ 1782461 h 1782461"/>
              <a:gd name="connsiteX3" fmla="*/ 105020 w 1087470"/>
              <a:gd name="connsiteY3" fmla="*/ 1598672 h 1782461"/>
              <a:gd name="connsiteX4" fmla="*/ 105019 w 1087470"/>
              <a:gd name="connsiteY4" fmla="*/ 1 h 1782461"/>
              <a:gd name="connsiteX0" fmla="*/ 105019 w 1087470"/>
              <a:gd name="connsiteY0" fmla="*/ 1 h 1782461"/>
              <a:gd name="connsiteX1" fmla="*/ 1084023 w 1087470"/>
              <a:gd name="connsiteY1" fmla="*/ 477858 h 1782461"/>
              <a:gd name="connsiteX2" fmla="*/ 0 w 1087470"/>
              <a:gd name="connsiteY2" fmla="*/ 508667 h 1782461"/>
              <a:gd name="connsiteX0" fmla="*/ 0 w 983047"/>
              <a:gd name="connsiteY0" fmla="*/ -1 h 1782459"/>
              <a:gd name="connsiteX1" fmla="*/ 737092 w 983047"/>
              <a:gd name="connsiteY1" fmla="*/ 1013927 h 1782459"/>
              <a:gd name="connsiteX2" fmla="*/ 786720 w 983047"/>
              <a:gd name="connsiteY2" fmla="*/ 1782459 h 1782459"/>
              <a:gd name="connsiteX3" fmla="*/ 1 w 983047"/>
              <a:gd name="connsiteY3" fmla="*/ 1598670 h 1782459"/>
              <a:gd name="connsiteX4" fmla="*/ 0 w 983047"/>
              <a:gd name="connsiteY4" fmla="*/ -1 h 1782459"/>
              <a:gd name="connsiteX0" fmla="*/ 0 w 983047"/>
              <a:gd name="connsiteY0" fmla="*/ -1 h 1782459"/>
              <a:gd name="connsiteX1" fmla="*/ 979004 w 983047"/>
              <a:gd name="connsiteY1" fmla="*/ 477856 h 1782459"/>
              <a:gd name="connsiteX2" fmla="*/ 71514 w 983047"/>
              <a:gd name="connsiteY2" fmla="*/ 849295 h 1782459"/>
              <a:gd name="connsiteX0" fmla="*/ 105709 w 1088158"/>
              <a:gd name="connsiteY0" fmla="*/ 1 h 1782461"/>
              <a:gd name="connsiteX1" fmla="*/ 842801 w 1088158"/>
              <a:gd name="connsiteY1" fmla="*/ 1013929 h 1782461"/>
              <a:gd name="connsiteX2" fmla="*/ 892429 w 1088158"/>
              <a:gd name="connsiteY2" fmla="*/ 1782461 h 1782461"/>
              <a:gd name="connsiteX3" fmla="*/ 105710 w 1088158"/>
              <a:gd name="connsiteY3" fmla="*/ 1598672 h 1782461"/>
              <a:gd name="connsiteX4" fmla="*/ 105709 w 1088158"/>
              <a:gd name="connsiteY4" fmla="*/ 1 h 1782461"/>
              <a:gd name="connsiteX0" fmla="*/ 105709 w 1088158"/>
              <a:gd name="connsiteY0" fmla="*/ 1 h 1782461"/>
              <a:gd name="connsiteX1" fmla="*/ 1084713 w 1088158"/>
              <a:gd name="connsiteY1" fmla="*/ 477858 h 1782461"/>
              <a:gd name="connsiteX2" fmla="*/ 0 w 1088158"/>
              <a:gd name="connsiteY2" fmla="*/ 649955 h 1782461"/>
              <a:gd name="connsiteX0" fmla="*/ 105709 w 897680"/>
              <a:gd name="connsiteY0" fmla="*/ -1 h 1782459"/>
              <a:gd name="connsiteX1" fmla="*/ 842801 w 897680"/>
              <a:gd name="connsiteY1" fmla="*/ 1013927 h 1782459"/>
              <a:gd name="connsiteX2" fmla="*/ 892429 w 897680"/>
              <a:gd name="connsiteY2" fmla="*/ 1782459 h 1782459"/>
              <a:gd name="connsiteX3" fmla="*/ 105710 w 897680"/>
              <a:gd name="connsiteY3" fmla="*/ 1598670 h 1782459"/>
              <a:gd name="connsiteX4" fmla="*/ 105709 w 897680"/>
              <a:gd name="connsiteY4" fmla="*/ -1 h 1782459"/>
              <a:gd name="connsiteX0" fmla="*/ 105709 w 897680"/>
              <a:gd name="connsiteY0" fmla="*/ -1 h 1782459"/>
              <a:gd name="connsiteX1" fmla="*/ 652815 w 897680"/>
              <a:gd name="connsiteY1" fmla="*/ 1197427 h 1782459"/>
              <a:gd name="connsiteX2" fmla="*/ 0 w 897680"/>
              <a:gd name="connsiteY2" fmla="*/ 649953 h 1782459"/>
              <a:gd name="connsiteX0" fmla="*/ 479369 w 1271340"/>
              <a:gd name="connsiteY0" fmla="*/ 1 h 1782461"/>
              <a:gd name="connsiteX1" fmla="*/ 1216461 w 1271340"/>
              <a:gd name="connsiteY1" fmla="*/ 1013929 h 1782461"/>
              <a:gd name="connsiteX2" fmla="*/ 1266089 w 1271340"/>
              <a:gd name="connsiteY2" fmla="*/ 1782461 h 1782461"/>
              <a:gd name="connsiteX3" fmla="*/ 479370 w 1271340"/>
              <a:gd name="connsiteY3" fmla="*/ 1598672 h 1782461"/>
              <a:gd name="connsiteX4" fmla="*/ 479369 w 1271340"/>
              <a:gd name="connsiteY4" fmla="*/ 1 h 1782461"/>
              <a:gd name="connsiteX0" fmla="*/ 479369 w 1271340"/>
              <a:gd name="connsiteY0" fmla="*/ 1 h 1782461"/>
              <a:gd name="connsiteX1" fmla="*/ 1026475 w 1271340"/>
              <a:gd name="connsiteY1" fmla="*/ 1197429 h 1782461"/>
              <a:gd name="connsiteX2" fmla="*/ 0 w 1271340"/>
              <a:gd name="connsiteY2" fmla="*/ 1054045 h 1782461"/>
              <a:gd name="connsiteX0" fmla="*/ 479369 w 1271340"/>
              <a:gd name="connsiteY0" fmla="*/ -1 h 1782459"/>
              <a:gd name="connsiteX1" fmla="*/ 1216461 w 1271340"/>
              <a:gd name="connsiteY1" fmla="*/ 1013927 h 1782459"/>
              <a:gd name="connsiteX2" fmla="*/ 1266089 w 1271340"/>
              <a:gd name="connsiteY2" fmla="*/ 1782459 h 1782459"/>
              <a:gd name="connsiteX3" fmla="*/ 479370 w 1271340"/>
              <a:gd name="connsiteY3" fmla="*/ 1598670 h 1782459"/>
              <a:gd name="connsiteX4" fmla="*/ 479369 w 1271340"/>
              <a:gd name="connsiteY4" fmla="*/ -1 h 1782459"/>
              <a:gd name="connsiteX0" fmla="*/ 479369 w 1271340"/>
              <a:gd name="connsiteY0" fmla="*/ -1 h 1782459"/>
              <a:gd name="connsiteX1" fmla="*/ 969895 w 1271340"/>
              <a:gd name="connsiteY1" fmla="*/ 1357642 h 1782459"/>
              <a:gd name="connsiteX2" fmla="*/ 0 w 1271340"/>
              <a:gd name="connsiteY2" fmla="*/ 1054043 h 1782459"/>
              <a:gd name="connsiteX0" fmla="*/ 479369 w 1271340"/>
              <a:gd name="connsiteY0" fmla="*/ 1 h 1782461"/>
              <a:gd name="connsiteX1" fmla="*/ 1216461 w 1271340"/>
              <a:gd name="connsiteY1" fmla="*/ 1013929 h 1782461"/>
              <a:gd name="connsiteX2" fmla="*/ 1266089 w 1271340"/>
              <a:gd name="connsiteY2" fmla="*/ 1782461 h 1782461"/>
              <a:gd name="connsiteX3" fmla="*/ 479370 w 1271340"/>
              <a:gd name="connsiteY3" fmla="*/ 1598672 h 1782461"/>
              <a:gd name="connsiteX4" fmla="*/ 479369 w 1271340"/>
              <a:gd name="connsiteY4" fmla="*/ 1 h 1782461"/>
              <a:gd name="connsiteX0" fmla="*/ 479369 w 1271340"/>
              <a:gd name="connsiteY0" fmla="*/ 1 h 1782461"/>
              <a:gd name="connsiteX1" fmla="*/ 969895 w 1271340"/>
              <a:gd name="connsiteY1" fmla="*/ 1357644 h 1782461"/>
              <a:gd name="connsiteX2" fmla="*/ 0 w 1271340"/>
              <a:gd name="connsiteY2" fmla="*/ 1054045 h 1782461"/>
              <a:gd name="connsiteX0" fmla="*/ 479369 w 1381322"/>
              <a:gd name="connsiteY0" fmla="*/ -1 h 1782459"/>
              <a:gd name="connsiteX1" fmla="*/ 1216461 w 1381322"/>
              <a:gd name="connsiteY1" fmla="*/ 1013927 h 1782459"/>
              <a:gd name="connsiteX2" fmla="*/ 1266089 w 1381322"/>
              <a:gd name="connsiteY2" fmla="*/ 1782459 h 1782459"/>
              <a:gd name="connsiteX3" fmla="*/ 479370 w 1381322"/>
              <a:gd name="connsiteY3" fmla="*/ 1598670 h 1782459"/>
              <a:gd name="connsiteX4" fmla="*/ 479369 w 1381322"/>
              <a:gd name="connsiteY4" fmla="*/ -1 h 1782459"/>
              <a:gd name="connsiteX0" fmla="*/ 479369 w 1381322"/>
              <a:gd name="connsiteY0" fmla="*/ -1 h 1782459"/>
              <a:gd name="connsiteX1" fmla="*/ 1378556 w 1381322"/>
              <a:gd name="connsiteY1" fmla="*/ 973548 h 1782459"/>
              <a:gd name="connsiteX2" fmla="*/ 0 w 1381322"/>
              <a:gd name="connsiteY2" fmla="*/ 1054043 h 1782459"/>
              <a:gd name="connsiteX0" fmla="*/ 165062 w 1067755"/>
              <a:gd name="connsiteY0" fmla="*/ 1 h 1782461"/>
              <a:gd name="connsiteX1" fmla="*/ 902154 w 1067755"/>
              <a:gd name="connsiteY1" fmla="*/ 1013929 h 1782461"/>
              <a:gd name="connsiteX2" fmla="*/ 951782 w 1067755"/>
              <a:gd name="connsiteY2" fmla="*/ 1782461 h 1782461"/>
              <a:gd name="connsiteX3" fmla="*/ 165063 w 1067755"/>
              <a:gd name="connsiteY3" fmla="*/ 1598672 h 1782461"/>
              <a:gd name="connsiteX4" fmla="*/ 165062 w 1067755"/>
              <a:gd name="connsiteY4" fmla="*/ 1 h 1782461"/>
              <a:gd name="connsiteX0" fmla="*/ 165062 w 1067755"/>
              <a:gd name="connsiteY0" fmla="*/ 1 h 1782461"/>
              <a:gd name="connsiteX1" fmla="*/ 1064249 w 1067755"/>
              <a:gd name="connsiteY1" fmla="*/ 973550 h 1782461"/>
              <a:gd name="connsiteX2" fmla="*/ 0 w 1067755"/>
              <a:gd name="connsiteY2" fmla="*/ 456196 h 1782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67755" h="1782461" stroke="0" extrusionOk="0">
                <a:moveTo>
                  <a:pt x="165062" y="1"/>
                </a:moveTo>
                <a:cubicBezTo>
                  <a:pt x="490650" y="1"/>
                  <a:pt x="783064" y="402239"/>
                  <a:pt x="902154" y="1013929"/>
                </a:cubicBezTo>
                <a:cubicBezTo>
                  <a:pt x="949674" y="1258012"/>
                  <a:pt x="966718" y="1521945"/>
                  <a:pt x="951782" y="1782461"/>
                </a:cubicBezTo>
                <a:lnTo>
                  <a:pt x="165063" y="1598672"/>
                </a:lnTo>
                <a:cubicBezTo>
                  <a:pt x="165063" y="1065782"/>
                  <a:pt x="165062" y="532891"/>
                  <a:pt x="165062" y="1"/>
                </a:cubicBezTo>
                <a:close/>
              </a:path>
              <a:path w="1067755" h="1782461" fill="none">
                <a:moveTo>
                  <a:pt x="165062" y="1"/>
                </a:moveTo>
                <a:cubicBezTo>
                  <a:pt x="490650" y="1"/>
                  <a:pt x="893376" y="508797"/>
                  <a:pt x="1064249" y="973550"/>
                </a:cubicBezTo>
                <a:cubicBezTo>
                  <a:pt x="1138432" y="1167591"/>
                  <a:pt x="10749" y="434931"/>
                  <a:pt x="0" y="456196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92" name="Gruppe 91">
            <a:extLst>
              <a:ext uri="{FF2B5EF4-FFF2-40B4-BE49-F238E27FC236}">
                <a16:creationId xmlns:a16="http://schemas.microsoft.com/office/drawing/2014/main" id="{D36A548F-7E6B-41D3-9462-61CA525584C6}"/>
              </a:ext>
            </a:extLst>
          </p:cNvPr>
          <p:cNvGrpSpPr/>
          <p:nvPr/>
        </p:nvGrpSpPr>
        <p:grpSpPr>
          <a:xfrm rot="375545">
            <a:off x="7720360" y="2829174"/>
            <a:ext cx="593312" cy="887383"/>
            <a:chOff x="3591242" y="1406525"/>
            <a:chExt cx="618490" cy="945515"/>
          </a:xfrm>
        </p:grpSpPr>
        <p:sp>
          <p:nvSpPr>
            <p:cNvPr id="93" name="Ellipse 92">
              <a:extLst>
                <a:ext uri="{FF2B5EF4-FFF2-40B4-BE49-F238E27FC236}">
                  <a16:creationId xmlns:a16="http://schemas.microsoft.com/office/drawing/2014/main" id="{A463F710-0A2D-4B18-B6F0-8A8F2C4D4CBE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3">
              <p14:nvContentPartPr>
                <p14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3605201" y="1410236"/>
                  <a:ext cx="343913" cy="9359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5">
              <p14:nvContentPartPr>
                <p14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3606315" y="1804394"/>
                  <a:ext cx="157005" cy="460149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67" name="Tankeboble: sky 66">
            <a:extLst>
              <a:ext uri="{FF2B5EF4-FFF2-40B4-BE49-F238E27FC236}">
                <a16:creationId xmlns:a16="http://schemas.microsoft.com/office/drawing/2014/main" id="{5AB824EC-55C0-4A6C-B0A2-5B1E16CCAFE3}"/>
              </a:ext>
            </a:extLst>
          </p:cNvPr>
          <p:cNvSpPr/>
          <p:nvPr/>
        </p:nvSpPr>
        <p:spPr>
          <a:xfrm>
            <a:off x="3662842" y="842745"/>
            <a:ext cx="3116948" cy="2822106"/>
          </a:xfrm>
          <a:prstGeom prst="cloudCallout">
            <a:avLst>
              <a:gd name="adj1" fmla="val -63431"/>
              <a:gd name="adj2" fmla="val 16773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6" name="Bue 84">
            <a:extLst>
              <a:ext uri="{FF2B5EF4-FFF2-40B4-BE49-F238E27FC236}">
                <a16:creationId xmlns:a16="http://schemas.microsoft.com/office/drawing/2014/main" id="{3B5A4C41-94FC-48E6-9957-5A0A0D7176CE}"/>
              </a:ext>
            </a:extLst>
          </p:cNvPr>
          <p:cNvSpPr/>
          <p:nvPr/>
        </p:nvSpPr>
        <p:spPr>
          <a:xfrm rot="20391219" flipH="1" flipV="1">
            <a:off x="7792716" y="2867302"/>
            <a:ext cx="596908" cy="1929679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967045"/>
              <a:gd name="connsiteY0" fmla="*/ 0 h 3227902"/>
              <a:gd name="connsiteX1" fmla="*/ 737092 w 967045"/>
              <a:gd name="connsiteY1" fmla="*/ 1013928 h 3227902"/>
              <a:gd name="connsiteX2" fmla="*/ 786720 w 967045"/>
              <a:gd name="connsiteY2" fmla="*/ 1782460 h 3227902"/>
              <a:gd name="connsiteX3" fmla="*/ 1 w 967045"/>
              <a:gd name="connsiteY3" fmla="*/ 1598671 h 3227902"/>
              <a:gd name="connsiteX4" fmla="*/ 0 w 967045"/>
              <a:gd name="connsiteY4" fmla="*/ 0 h 3227902"/>
              <a:gd name="connsiteX0" fmla="*/ 0 w 967045"/>
              <a:gd name="connsiteY0" fmla="*/ 0 h 3227902"/>
              <a:gd name="connsiteX1" fmla="*/ 966924 w 967045"/>
              <a:gd name="connsiteY1" fmla="*/ 686611 h 3227902"/>
              <a:gd name="connsiteX2" fmla="*/ 275367 w 967045"/>
              <a:gd name="connsiteY2" fmla="*/ 3227903 h 3227902"/>
              <a:gd name="connsiteX0" fmla="*/ 0 w 791971"/>
              <a:gd name="connsiteY0" fmla="*/ 0 h 3227904"/>
              <a:gd name="connsiteX1" fmla="*/ 737092 w 791971"/>
              <a:gd name="connsiteY1" fmla="*/ 1013928 h 3227904"/>
              <a:gd name="connsiteX2" fmla="*/ 786720 w 791971"/>
              <a:gd name="connsiteY2" fmla="*/ 1782460 h 3227904"/>
              <a:gd name="connsiteX3" fmla="*/ 1 w 791971"/>
              <a:gd name="connsiteY3" fmla="*/ 1598671 h 3227904"/>
              <a:gd name="connsiteX4" fmla="*/ 0 w 791971"/>
              <a:gd name="connsiteY4" fmla="*/ 0 h 3227904"/>
              <a:gd name="connsiteX0" fmla="*/ 0 w 791971"/>
              <a:gd name="connsiteY0" fmla="*/ 0 h 3227904"/>
              <a:gd name="connsiteX1" fmla="*/ 606114 w 791971"/>
              <a:gd name="connsiteY1" fmla="*/ 1711942 h 3227904"/>
              <a:gd name="connsiteX2" fmla="*/ 275367 w 791971"/>
              <a:gd name="connsiteY2" fmla="*/ 3227903 h 3227904"/>
              <a:gd name="connsiteX0" fmla="*/ 508693 w 1300664"/>
              <a:gd name="connsiteY0" fmla="*/ 0 h 2478252"/>
              <a:gd name="connsiteX1" fmla="*/ 1245785 w 1300664"/>
              <a:gd name="connsiteY1" fmla="*/ 1013928 h 2478252"/>
              <a:gd name="connsiteX2" fmla="*/ 1295413 w 1300664"/>
              <a:gd name="connsiteY2" fmla="*/ 1782460 h 2478252"/>
              <a:gd name="connsiteX3" fmla="*/ 508694 w 1300664"/>
              <a:gd name="connsiteY3" fmla="*/ 1598671 h 2478252"/>
              <a:gd name="connsiteX4" fmla="*/ 508693 w 1300664"/>
              <a:gd name="connsiteY4" fmla="*/ 0 h 2478252"/>
              <a:gd name="connsiteX0" fmla="*/ 508693 w 1300664"/>
              <a:gd name="connsiteY0" fmla="*/ 0 h 2478252"/>
              <a:gd name="connsiteX1" fmla="*/ 1114807 w 1300664"/>
              <a:gd name="connsiteY1" fmla="*/ 1711942 h 2478252"/>
              <a:gd name="connsiteX2" fmla="*/ 0 w 1300664"/>
              <a:gd name="connsiteY2" fmla="*/ 2478252 h 2478252"/>
              <a:gd name="connsiteX0" fmla="*/ 508693 w 1434341"/>
              <a:gd name="connsiteY0" fmla="*/ 0 h 2478252"/>
              <a:gd name="connsiteX1" fmla="*/ 1245785 w 1434341"/>
              <a:gd name="connsiteY1" fmla="*/ 1013928 h 2478252"/>
              <a:gd name="connsiteX2" fmla="*/ 1295413 w 1434341"/>
              <a:gd name="connsiteY2" fmla="*/ 1782460 h 2478252"/>
              <a:gd name="connsiteX3" fmla="*/ 508694 w 1434341"/>
              <a:gd name="connsiteY3" fmla="*/ 1598671 h 2478252"/>
              <a:gd name="connsiteX4" fmla="*/ 508693 w 1434341"/>
              <a:gd name="connsiteY4" fmla="*/ 0 h 2478252"/>
              <a:gd name="connsiteX0" fmla="*/ 508693 w 1434341"/>
              <a:gd name="connsiteY0" fmla="*/ 0 h 2478252"/>
              <a:gd name="connsiteX1" fmla="*/ 1434283 w 1434341"/>
              <a:gd name="connsiteY1" fmla="*/ 1082261 h 2478252"/>
              <a:gd name="connsiteX2" fmla="*/ 0 w 1434341"/>
              <a:gd name="connsiteY2" fmla="*/ 2478252 h 2478252"/>
              <a:gd name="connsiteX0" fmla="*/ 0 w 925738"/>
              <a:gd name="connsiteY0" fmla="*/ 0 h 2736332"/>
              <a:gd name="connsiteX1" fmla="*/ 737092 w 925738"/>
              <a:gd name="connsiteY1" fmla="*/ 1013928 h 2736332"/>
              <a:gd name="connsiteX2" fmla="*/ 786720 w 925738"/>
              <a:gd name="connsiteY2" fmla="*/ 1782460 h 2736332"/>
              <a:gd name="connsiteX3" fmla="*/ 1 w 925738"/>
              <a:gd name="connsiteY3" fmla="*/ 1598671 h 2736332"/>
              <a:gd name="connsiteX4" fmla="*/ 0 w 925738"/>
              <a:gd name="connsiteY4" fmla="*/ 0 h 2736332"/>
              <a:gd name="connsiteX0" fmla="*/ 0 w 925738"/>
              <a:gd name="connsiteY0" fmla="*/ 0 h 2736332"/>
              <a:gd name="connsiteX1" fmla="*/ 925590 w 925738"/>
              <a:gd name="connsiteY1" fmla="*/ 1082261 h 2736332"/>
              <a:gd name="connsiteX2" fmla="*/ 362400 w 925738"/>
              <a:gd name="connsiteY2" fmla="*/ 2736331 h 2736332"/>
              <a:gd name="connsiteX0" fmla="*/ 0 w 927122"/>
              <a:gd name="connsiteY0" fmla="*/ 0 h 1782460"/>
              <a:gd name="connsiteX1" fmla="*/ 737092 w 927122"/>
              <a:gd name="connsiteY1" fmla="*/ 1013928 h 1782460"/>
              <a:gd name="connsiteX2" fmla="*/ 786720 w 927122"/>
              <a:gd name="connsiteY2" fmla="*/ 1782460 h 1782460"/>
              <a:gd name="connsiteX3" fmla="*/ 1 w 927122"/>
              <a:gd name="connsiteY3" fmla="*/ 1598671 h 1782460"/>
              <a:gd name="connsiteX4" fmla="*/ 0 w 927122"/>
              <a:gd name="connsiteY4" fmla="*/ 0 h 1782460"/>
              <a:gd name="connsiteX0" fmla="*/ 0 w 927122"/>
              <a:gd name="connsiteY0" fmla="*/ 0 h 1782460"/>
              <a:gd name="connsiteX1" fmla="*/ 925590 w 927122"/>
              <a:gd name="connsiteY1" fmla="*/ 1082261 h 1782460"/>
              <a:gd name="connsiteX2" fmla="*/ 877756 w 927122"/>
              <a:gd name="connsiteY2" fmla="*/ 1747801 h 1782460"/>
              <a:gd name="connsiteX0" fmla="*/ 0 w 1042743"/>
              <a:gd name="connsiteY0" fmla="*/ 15283 h 1797743"/>
              <a:gd name="connsiteX1" fmla="*/ 737092 w 1042743"/>
              <a:gd name="connsiteY1" fmla="*/ 1029211 h 1797743"/>
              <a:gd name="connsiteX2" fmla="*/ 786720 w 1042743"/>
              <a:gd name="connsiteY2" fmla="*/ 1797743 h 1797743"/>
              <a:gd name="connsiteX3" fmla="*/ 1 w 1042743"/>
              <a:gd name="connsiteY3" fmla="*/ 1613954 h 1797743"/>
              <a:gd name="connsiteX4" fmla="*/ 0 w 1042743"/>
              <a:gd name="connsiteY4" fmla="*/ 15283 h 1797743"/>
              <a:gd name="connsiteX0" fmla="*/ 0 w 1042743"/>
              <a:gd name="connsiteY0" fmla="*/ 15283 h 1797743"/>
              <a:gd name="connsiteX1" fmla="*/ 1042250 w 1042743"/>
              <a:gd name="connsiteY1" fmla="*/ 191518 h 1797743"/>
              <a:gd name="connsiteX2" fmla="*/ 877756 w 1042743"/>
              <a:gd name="connsiteY2" fmla="*/ 1763084 h 1797743"/>
              <a:gd name="connsiteX0" fmla="*/ 0 w 1338415"/>
              <a:gd name="connsiteY0" fmla="*/ 15283 h 1797743"/>
              <a:gd name="connsiteX1" fmla="*/ 737092 w 1338415"/>
              <a:gd name="connsiteY1" fmla="*/ 1029211 h 1797743"/>
              <a:gd name="connsiteX2" fmla="*/ 786720 w 1338415"/>
              <a:gd name="connsiteY2" fmla="*/ 1797743 h 1797743"/>
              <a:gd name="connsiteX3" fmla="*/ 1 w 1338415"/>
              <a:gd name="connsiteY3" fmla="*/ 1613954 h 1797743"/>
              <a:gd name="connsiteX4" fmla="*/ 0 w 1338415"/>
              <a:gd name="connsiteY4" fmla="*/ 15283 h 1797743"/>
              <a:gd name="connsiteX0" fmla="*/ 0 w 1338415"/>
              <a:gd name="connsiteY0" fmla="*/ 15283 h 1797743"/>
              <a:gd name="connsiteX1" fmla="*/ 1042250 w 1338415"/>
              <a:gd name="connsiteY1" fmla="*/ 191518 h 1797743"/>
              <a:gd name="connsiteX2" fmla="*/ 1338130 w 1338415"/>
              <a:gd name="connsiteY2" fmla="*/ 1583422 h 1797743"/>
              <a:gd name="connsiteX0" fmla="*/ 0 w 1043837"/>
              <a:gd name="connsiteY0" fmla="*/ 15283 h 1797743"/>
              <a:gd name="connsiteX1" fmla="*/ 737092 w 1043837"/>
              <a:gd name="connsiteY1" fmla="*/ 1029211 h 1797743"/>
              <a:gd name="connsiteX2" fmla="*/ 786720 w 1043837"/>
              <a:gd name="connsiteY2" fmla="*/ 1797743 h 1797743"/>
              <a:gd name="connsiteX3" fmla="*/ 1 w 1043837"/>
              <a:gd name="connsiteY3" fmla="*/ 1613954 h 1797743"/>
              <a:gd name="connsiteX4" fmla="*/ 0 w 1043837"/>
              <a:gd name="connsiteY4" fmla="*/ 15283 h 1797743"/>
              <a:gd name="connsiteX0" fmla="*/ 0 w 1043837"/>
              <a:gd name="connsiteY0" fmla="*/ 15283 h 1797743"/>
              <a:gd name="connsiteX1" fmla="*/ 1042250 w 1043837"/>
              <a:gd name="connsiteY1" fmla="*/ 191518 h 1797743"/>
              <a:gd name="connsiteX2" fmla="*/ 996339 w 1043837"/>
              <a:gd name="connsiteY2" fmla="*/ 1401389 h 1797743"/>
              <a:gd name="connsiteX0" fmla="*/ 0 w 1072743"/>
              <a:gd name="connsiteY0" fmla="*/ 163397 h 1945857"/>
              <a:gd name="connsiteX1" fmla="*/ 737092 w 1072743"/>
              <a:gd name="connsiteY1" fmla="*/ 1177325 h 1945857"/>
              <a:gd name="connsiteX2" fmla="*/ 786720 w 1072743"/>
              <a:gd name="connsiteY2" fmla="*/ 1945857 h 1945857"/>
              <a:gd name="connsiteX3" fmla="*/ 1 w 1072743"/>
              <a:gd name="connsiteY3" fmla="*/ 1762068 h 1945857"/>
              <a:gd name="connsiteX4" fmla="*/ 0 w 1072743"/>
              <a:gd name="connsiteY4" fmla="*/ 163397 h 1945857"/>
              <a:gd name="connsiteX0" fmla="*/ 0 w 1072743"/>
              <a:gd name="connsiteY0" fmla="*/ 163397 h 1945857"/>
              <a:gd name="connsiteX1" fmla="*/ 1071719 w 1072743"/>
              <a:gd name="connsiteY1" fmla="*/ 106050 h 1945857"/>
              <a:gd name="connsiteX2" fmla="*/ 996339 w 1072743"/>
              <a:gd name="connsiteY2" fmla="*/ 1549503 h 1945857"/>
              <a:gd name="connsiteX0" fmla="*/ 0 w 1071947"/>
              <a:gd name="connsiteY0" fmla="*/ 163397 h 1945857"/>
              <a:gd name="connsiteX1" fmla="*/ 737092 w 1071947"/>
              <a:gd name="connsiteY1" fmla="*/ 1177325 h 1945857"/>
              <a:gd name="connsiteX2" fmla="*/ 786720 w 1071947"/>
              <a:gd name="connsiteY2" fmla="*/ 1945857 h 1945857"/>
              <a:gd name="connsiteX3" fmla="*/ 1 w 1071947"/>
              <a:gd name="connsiteY3" fmla="*/ 1762068 h 1945857"/>
              <a:gd name="connsiteX4" fmla="*/ 0 w 1071947"/>
              <a:gd name="connsiteY4" fmla="*/ 163397 h 1945857"/>
              <a:gd name="connsiteX0" fmla="*/ 0 w 1071947"/>
              <a:gd name="connsiteY0" fmla="*/ 163397 h 1945857"/>
              <a:gd name="connsiteX1" fmla="*/ 1071719 w 1071947"/>
              <a:gd name="connsiteY1" fmla="*/ 106050 h 1945857"/>
              <a:gd name="connsiteX2" fmla="*/ 708430 w 1071947"/>
              <a:gd name="connsiteY2" fmla="*/ 886189 h 1945857"/>
              <a:gd name="connsiteX0" fmla="*/ 0 w 1005464"/>
              <a:gd name="connsiteY0" fmla="*/ 579333 h 2361793"/>
              <a:gd name="connsiteX1" fmla="*/ 737092 w 1005464"/>
              <a:gd name="connsiteY1" fmla="*/ 1593261 h 2361793"/>
              <a:gd name="connsiteX2" fmla="*/ 786720 w 1005464"/>
              <a:gd name="connsiteY2" fmla="*/ 2361793 h 2361793"/>
              <a:gd name="connsiteX3" fmla="*/ 1 w 1005464"/>
              <a:gd name="connsiteY3" fmla="*/ 2178004 h 2361793"/>
              <a:gd name="connsiteX4" fmla="*/ 0 w 1005464"/>
              <a:gd name="connsiteY4" fmla="*/ 579333 h 2361793"/>
              <a:gd name="connsiteX0" fmla="*/ 0 w 1005464"/>
              <a:gd name="connsiteY0" fmla="*/ 579333 h 2361793"/>
              <a:gd name="connsiteX1" fmla="*/ 1005186 w 1005464"/>
              <a:gd name="connsiteY1" fmla="*/ 55510 h 2361793"/>
              <a:gd name="connsiteX2" fmla="*/ 708430 w 1005464"/>
              <a:gd name="connsiteY2" fmla="*/ 1302125 h 2361793"/>
              <a:gd name="connsiteX0" fmla="*/ 0 w 1005473"/>
              <a:gd name="connsiteY0" fmla="*/ 579333 h 2361793"/>
              <a:gd name="connsiteX1" fmla="*/ 737092 w 1005473"/>
              <a:gd name="connsiteY1" fmla="*/ 1593261 h 2361793"/>
              <a:gd name="connsiteX2" fmla="*/ 786720 w 1005473"/>
              <a:gd name="connsiteY2" fmla="*/ 2361793 h 2361793"/>
              <a:gd name="connsiteX3" fmla="*/ 1 w 1005473"/>
              <a:gd name="connsiteY3" fmla="*/ 2178004 h 2361793"/>
              <a:gd name="connsiteX4" fmla="*/ 0 w 1005473"/>
              <a:gd name="connsiteY4" fmla="*/ 579333 h 2361793"/>
              <a:gd name="connsiteX0" fmla="*/ 0 w 1005473"/>
              <a:gd name="connsiteY0" fmla="*/ 579333 h 2361793"/>
              <a:gd name="connsiteX1" fmla="*/ 1005186 w 1005473"/>
              <a:gd name="connsiteY1" fmla="*/ 55510 h 2361793"/>
              <a:gd name="connsiteX2" fmla="*/ 718741 w 1005473"/>
              <a:gd name="connsiteY2" fmla="*/ 1401096 h 2361793"/>
              <a:gd name="connsiteX0" fmla="*/ 0 w 1100234"/>
              <a:gd name="connsiteY0" fmla="*/ 761722 h 2544182"/>
              <a:gd name="connsiteX1" fmla="*/ 737092 w 1100234"/>
              <a:gd name="connsiteY1" fmla="*/ 1775650 h 2544182"/>
              <a:gd name="connsiteX2" fmla="*/ 786720 w 1100234"/>
              <a:gd name="connsiteY2" fmla="*/ 2544182 h 2544182"/>
              <a:gd name="connsiteX3" fmla="*/ 1 w 1100234"/>
              <a:gd name="connsiteY3" fmla="*/ 2360393 h 2544182"/>
              <a:gd name="connsiteX4" fmla="*/ 0 w 1100234"/>
              <a:gd name="connsiteY4" fmla="*/ 761722 h 2544182"/>
              <a:gd name="connsiteX0" fmla="*/ 0 w 1100234"/>
              <a:gd name="connsiteY0" fmla="*/ 761722 h 2544182"/>
              <a:gd name="connsiteX1" fmla="*/ 1100017 w 1100234"/>
              <a:gd name="connsiteY1" fmla="*/ 46400 h 2544182"/>
              <a:gd name="connsiteX2" fmla="*/ 718741 w 1100234"/>
              <a:gd name="connsiteY2" fmla="*/ 1583485 h 2544182"/>
              <a:gd name="connsiteX0" fmla="*/ 0 w 1298255"/>
              <a:gd name="connsiteY0" fmla="*/ 761722 h 2544182"/>
              <a:gd name="connsiteX1" fmla="*/ 737092 w 1298255"/>
              <a:gd name="connsiteY1" fmla="*/ 1775650 h 2544182"/>
              <a:gd name="connsiteX2" fmla="*/ 786720 w 1298255"/>
              <a:gd name="connsiteY2" fmla="*/ 2544182 h 2544182"/>
              <a:gd name="connsiteX3" fmla="*/ 1 w 1298255"/>
              <a:gd name="connsiteY3" fmla="*/ 2360393 h 2544182"/>
              <a:gd name="connsiteX4" fmla="*/ 0 w 1298255"/>
              <a:gd name="connsiteY4" fmla="*/ 761722 h 2544182"/>
              <a:gd name="connsiteX0" fmla="*/ 0 w 1298255"/>
              <a:gd name="connsiteY0" fmla="*/ 761722 h 2544182"/>
              <a:gd name="connsiteX1" fmla="*/ 1100017 w 1298255"/>
              <a:gd name="connsiteY1" fmla="*/ 46400 h 2544182"/>
              <a:gd name="connsiteX2" fmla="*/ 1297833 w 1298255"/>
              <a:gd name="connsiteY2" fmla="*/ 1265939 h 2544182"/>
              <a:gd name="connsiteX0" fmla="*/ 0 w 1297988"/>
              <a:gd name="connsiteY0" fmla="*/ 1144172 h 2926632"/>
              <a:gd name="connsiteX1" fmla="*/ 737092 w 1297988"/>
              <a:gd name="connsiteY1" fmla="*/ 2158100 h 2926632"/>
              <a:gd name="connsiteX2" fmla="*/ 786720 w 1297988"/>
              <a:gd name="connsiteY2" fmla="*/ 2926632 h 2926632"/>
              <a:gd name="connsiteX3" fmla="*/ 1 w 1297988"/>
              <a:gd name="connsiteY3" fmla="*/ 2742843 h 2926632"/>
              <a:gd name="connsiteX4" fmla="*/ 0 w 1297988"/>
              <a:gd name="connsiteY4" fmla="*/ 1144172 h 2926632"/>
              <a:gd name="connsiteX0" fmla="*/ 0 w 1297988"/>
              <a:gd name="connsiteY0" fmla="*/ 1144172 h 2926632"/>
              <a:gd name="connsiteX1" fmla="*/ 746487 w 1297988"/>
              <a:gd name="connsiteY1" fmla="*/ 34678 h 2926632"/>
              <a:gd name="connsiteX2" fmla="*/ 1297833 w 1297988"/>
              <a:gd name="connsiteY2" fmla="*/ 1648389 h 2926632"/>
              <a:gd name="connsiteX0" fmla="*/ 0 w 1589633"/>
              <a:gd name="connsiteY0" fmla="*/ 1144172 h 2926632"/>
              <a:gd name="connsiteX1" fmla="*/ 737092 w 1589633"/>
              <a:gd name="connsiteY1" fmla="*/ 2158100 h 2926632"/>
              <a:gd name="connsiteX2" fmla="*/ 786720 w 1589633"/>
              <a:gd name="connsiteY2" fmla="*/ 2926632 h 2926632"/>
              <a:gd name="connsiteX3" fmla="*/ 1 w 1589633"/>
              <a:gd name="connsiteY3" fmla="*/ 2742843 h 2926632"/>
              <a:gd name="connsiteX4" fmla="*/ 0 w 1589633"/>
              <a:gd name="connsiteY4" fmla="*/ 1144172 h 2926632"/>
              <a:gd name="connsiteX0" fmla="*/ 0 w 1589633"/>
              <a:gd name="connsiteY0" fmla="*/ 1144172 h 2926632"/>
              <a:gd name="connsiteX1" fmla="*/ 746487 w 1589633"/>
              <a:gd name="connsiteY1" fmla="*/ 34678 h 2926632"/>
              <a:gd name="connsiteX2" fmla="*/ 1589532 w 1589633"/>
              <a:gd name="connsiteY2" fmla="*/ 653379 h 2926632"/>
              <a:gd name="connsiteX0" fmla="*/ 0 w 1589637"/>
              <a:gd name="connsiteY0" fmla="*/ 1064451 h 2846911"/>
              <a:gd name="connsiteX1" fmla="*/ 737092 w 1589637"/>
              <a:gd name="connsiteY1" fmla="*/ 2078379 h 2846911"/>
              <a:gd name="connsiteX2" fmla="*/ 786720 w 1589637"/>
              <a:gd name="connsiteY2" fmla="*/ 2846911 h 2846911"/>
              <a:gd name="connsiteX3" fmla="*/ 1 w 1589637"/>
              <a:gd name="connsiteY3" fmla="*/ 2663122 h 2846911"/>
              <a:gd name="connsiteX4" fmla="*/ 0 w 1589637"/>
              <a:gd name="connsiteY4" fmla="*/ 1064451 h 2846911"/>
              <a:gd name="connsiteX0" fmla="*/ 0 w 1589637"/>
              <a:gd name="connsiteY0" fmla="*/ 1064451 h 2846911"/>
              <a:gd name="connsiteX1" fmla="*/ 764557 w 1589637"/>
              <a:gd name="connsiteY1" fmla="*/ 36594 h 2846911"/>
              <a:gd name="connsiteX2" fmla="*/ 1589532 w 1589637"/>
              <a:gd name="connsiteY2" fmla="*/ 573658 h 2846911"/>
              <a:gd name="connsiteX0" fmla="*/ 0 w 1589636"/>
              <a:gd name="connsiteY0" fmla="*/ 1027857 h 2810317"/>
              <a:gd name="connsiteX1" fmla="*/ 737092 w 1589636"/>
              <a:gd name="connsiteY1" fmla="*/ 2041785 h 2810317"/>
              <a:gd name="connsiteX2" fmla="*/ 786720 w 1589636"/>
              <a:gd name="connsiteY2" fmla="*/ 2810317 h 2810317"/>
              <a:gd name="connsiteX3" fmla="*/ 1 w 1589636"/>
              <a:gd name="connsiteY3" fmla="*/ 2626528 h 2810317"/>
              <a:gd name="connsiteX4" fmla="*/ 0 w 1589636"/>
              <a:gd name="connsiteY4" fmla="*/ 1027857 h 2810317"/>
              <a:gd name="connsiteX0" fmla="*/ 0 w 1589636"/>
              <a:gd name="connsiteY0" fmla="*/ 1027857 h 2810317"/>
              <a:gd name="connsiteX1" fmla="*/ 219383 w 1589636"/>
              <a:gd name="connsiteY1" fmla="*/ 720589 h 2810317"/>
              <a:gd name="connsiteX2" fmla="*/ 764557 w 1589636"/>
              <a:gd name="connsiteY2" fmla="*/ 0 h 2810317"/>
              <a:gd name="connsiteX3" fmla="*/ 1589532 w 1589636"/>
              <a:gd name="connsiteY3" fmla="*/ 537064 h 2810317"/>
              <a:gd name="connsiteX0" fmla="*/ 0 w 1534465"/>
              <a:gd name="connsiteY0" fmla="*/ 1571757 h 3354217"/>
              <a:gd name="connsiteX1" fmla="*/ 737092 w 1534465"/>
              <a:gd name="connsiteY1" fmla="*/ 2585685 h 3354217"/>
              <a:gd name="connsiteX2" fmla="*/ 786720 w 1534465"/>
              <a:gd name="connsiteY2" fmla="*/ 3354217 h 3354217"/>
              <a:gd name="connsiteX3" fmla="*/ 1 w 1534465"/>
              <a:gd name="connsiteY3" fmla="*/ 3170428 h 3354217"/>
              <a:gd name="connsiteX4" fmla="*/ 0 w 1534465"/>
              <a:gd name="connsiteY4" fmla="*/ 1571757 h 3354217"/>
              <a:gd name="connsiteX0" fmla="*/ 0 w 1534465"/>
              <a:gd name="connsiteY0" fmla="*/ 1571757 h 3354217"/>
              <a:gd name="connsiteX1" fmla="*/ 219383 w 1534465"/>
              <a:gd name="connsiteY1" fmla="*/ 1264489 h 3354217"/>
              <a:gd name="connsiteX2" fmla="*/ 764557 w 1534465"/>
              <a:gd name="connsiteY2" fmla="*/ 543900 h 3354217"/>
              <a:gd name="connsiteX3" fmla="*/ 1534354 w 1534465"/>
              <a:gd name="connsiteY3" fmla="*/ 458 h 3354217"/>
              <a:gd name="connsiteX0" fmla="*/ 0 w 1534463"/>
              <a:gd name="connsiteY0" fmla="*/ 1571714 h 3354174"/>
              <a:gd name="connsiteX1" fmla="*/ 737092 w 1534463"/>
              <a:gd name="connsiteY1" fmla="*/ 2585642 h 3354174"/>
              <a:gd name="connsiteX2" fmla="*/ 786720 w 1534463"/>
              <a:gd name="connsiteY2" fmla="*/ 3354174 h 3354174"/>
              <a:gd name="connsiteX3" fmla="*/ 1 w 1534463"/>
              <a:gd name="connsiteY3" fmla="*/ 3170385 h 3354174"/>
              <a:gd name="connsiteX4" fmla="*/ 0 w 1534463"/>
              <a:gd name="connsiteY4" fmla="*/ 1571714 h 3354174"/>
              <a:gd name="connsiteX0" fmla="*/ 0 w 1534463"/>
              <a:gd name="connsiteY0" fmla="*/ 1571714 h 3354174"/>
              <a:gd name="connsiteX1" fmla="*/ 219383 w 1534463"/>
              <a:gd name="connsiteY1" fmla="*/ 1264446 h 3354174"/>
              <a:gd name="connsiteX2" fmla="*/ 752731 w 1534463"/>
              <a:gd name="connsiteY2" fmla="*/ 623143 h 3354174"/>
              <a:gd name="connsiteX3" fmla="*/ 1534354 w 1534463"/>
              <a:gd name="connsiteY3" fmla="*/ 415 h 3354174"/>
              <a:gd name="connsiteX0" fmla="*/ 0 w 1534463"/>
              <a:gd name="connsiteY0" fmla="*/ 1571712 h 3354172"/>
              <a:gd name="connsiteX1" fmla="*/ 737092 w 1534463"/>
              <a:gd name="connsiteY1" fmla="*/ 2585640 h 3354172"/>
              <a:gd name="connsiteX2" fmla="*/ 786720 w 1534463"/>
              <a:gd name="connsiteY2" fmla="*/ 3354172 h 3354172"/>
              <a:gd name="connsiteX3" fmla="*/ 1 w 1534463"/>
              <a:gd name="connsiteY3" fmla="*/ 3170383 h 3354172"/>
              <a:gd name="connsiteX4" fmla="*/ 0 w 1534463"/>
              <a:gd name="connsiteY4" fmla="*/ 1571712 h 3354172"/>
              <a:gd name="connsiteX0" fmla="*/ 0 w 1534463"/>
              <a:gd name="connsiteY0" fmla="*/ 1571712 h 3354172"/>
              <a:gd name="connsiteX1" fmla="*/ 219383 w 1534463"/>
              <a:gd name="connsiteY1" fmla="*/ 1264444 h 3354172"/>
              <a:gd name="connsiteX2" fmla="*/ 752731 w 1534463"/>
              <a:gd name="connsiteY2" fmla="*/ 623141 h 3354172"/>
              <a:gd name="connsiteX3" fmla="*/ 1534354 w 1534463"/>
              <a:gd name="connsiteY3" fmla="*/ 413 h 3354172"/>
              <a:gd name="connsiteX0" fmla="*/ 0 w 1534498"/>
              <a:gd name="connsiteY0" fmla="*/ 1571993 h 3354453"/>
              <a:gd name="connsiteX1" fmla="*/ 737092 w 1534498"/>
              <a:gd name="connsiteY1" fmla="*/ 2585921 h 3354453"/>
              <a:gd name="connsiteX2" fmla="*/ 786720 w 1534498"/>
              <a:gd name="connsiteY2" fmla="*/ 3354453 h 3354453"/>
              <a:gd name="connsiteX3" fmla="*/ 1 w 1534498"/>
              <a:gd name="connsiteY3" fmla="*/ 3170664 h 3354453"/>
              <a:gd name="connsiteX4" fmla="*/ 0 w 1534498"/>
              <a:gd name="connsiteY4" fmla="*/ 1571993 h 3354453"/>
              <a:gd name="connsiteX0" fmla="*/ 0 w 1534498"/>
              <a:gd name="connsiteY0" fmla="*/ 1571993 h 3354453"/>
              <a:gd name="connsiteX1" fmla="*/ 219383 w 1534498"/>
              <a:gd name="connsiteY1" fmla="*/ 1264725 h 3354453"/>
              <a:gd name="connsiteX2" fmla="*/ 752731 w 1534498"/>
              <a:gd name="connsiteY2" fmla="*/ 623422 h 3354453"/>
              <a:gd name="connsiteX3" fmla="*/ 1534354 w 1534498"/>
              <a:gd name="connsiteY3" fmla="*/ 694 h 3354453"/>
              <a:gd name="connsiteX0" fmla="*/ 0 w 1375913"/>
              <a:gd name="connsiteY0" fmla="*/ 960730 h 2743190"/>
              <a:gd name="connsiteX1" fmla="*/ 737092 w 1375913"/>
              <a:gd name="connsiteY1" fmla="*/ 1974658 h 2743190"/>
              <a:gd name="connsiteX2" fmla="*/ 786720 w 1375913"/>
              <a:gd name="connsiteY2" fmla="*/ 2743190 h 2743190"/>
              <a:gd name="connsiteX3" fmla="*/ 1 w 1375913"/>
              <a:gd name="connsiteY3" fmla="*/ 2559401 h 2743190"/>
              <a:gd name="connsiteX4" fmla="*/ 0 w 1375913"/>
              <a:gd name="connsiteY4" fmla="*/ 960730 h 2743190"/>
              <a:gd name="connsiteX0" fmla="*/ 0 w 1375913"/>
              <a:gd name="connsiteY0" fmla="*/ 960730 h 2743190"/>
              <a:gd name="connsiteX1" fmla="*/ 219383 w 1375913"/>
              <a:gd name="connsiteY1" fmla="*/ 653462 h 2743190"/>
              <a:gd name="connsiteX2" fmla="*/ 752731 w 1375913"/>
              <a:gd name="connsiteY2" fmla="*/ 12159 h 2743190"/>
              <a:gd name="connsiteX3" fmla="*/ 1375716 w 1375913"/>
              <a:gd name="connsiteY3" fmla="*/ 1557571 h 2743190"/>
              <a:gd name="connsiteX0" fmla="*/ 0 w 1375913"/>
              <a:gd name="connsiteY0" fmla="*/ 960728 h 2743188"/>
              <a:gd name="connsiteX1" fmla="*/ 737092 w 1375913"/>
              <a:gd name="connsiteY1" fmla="*/ 1974656 h 2743188"/>
              <a:gd name="connsiteX2" fmla="*/ 786720 w 1375913"/>
              <a:gd name="connsiteY2" fmla="*/ 2743188 h 2743188"/>
              <a:gd name="connsiteX3" fmla="*/ 1 w 1375913"/>
              <a:gd name="connsiteY3" fmla="*/ 2559399 h 2743188"/>
              <a:gd name="connsiteX4" fmla="*/ 0 w 1375913"/>
              <a:gd name="connsiteY4" fmla="*/ 960728 h 2743188"/>
              <a:gd name="connsiteX0" fmla="*/ 0 w 1375913"/>
              <a:gd name="connsiteY0" fmla="*/ 960728 h 2743188"/>
              <a:gd name="connsiteX1" fmla="*/ 752731 w 1375913"/>
              <a:gd name="connsiteY1" fmla="*/ 12157 h 2743188"/>
              <a:gd name="connsiteX2" fmla="*/ 1375716 w 1375913"/>
              <a:gd name="connsiteY2" fmla="*/ 1557569 h 2743188"/>
              <a:gd name="connsiteX0" fmla="*/ 0 w 1375913"/>
              <a:gd name="connsiteY0" fmla="*/ 960728 h 2743188"/>
              <a:gd name="connsiteX1" fmla="*/ 737092 w 1375913"/>
              <a:gd name="connsiteY1" fmla="*/ 1974656 h 2743188"/>
              <a:gd name="connsiteX2" fmla="*/ 786720 w 1375913"/>
              <a:gd name="connsiteY2" fmla="*/ 2743188 h 2743188"/>
              <a:gd name="connsiteX3" fmla="*/ 1 w 1375913"/>
              <a:gd name="connsiteY3" fmla="*/ 2559399 h 2743188"/>
              <a:gd name="connsiteX4" fmla="*/ 0 w 1375913"/>
              <a:gd name="connsiteY4" fmla="*/ 960728 h 2743188"/>
              <a:gd name="connsiteX0" fmla="*/ 0 w 1375913"/>
              <a:gd name="connsiteY0" fmla="*/ 960728 h 2743188"/>
              <a:gd name="connsiteX1" fmla="*/ 752731 w 1375913"/>
              <a:gd name="connsiteY1" fmla="*/ 12157 h 2743188"/>
              <a:gd name="connsiteX2" fmla="*/ 1375716 w 1375913"/>
              <a:gd name="connsiteY2" fmla="*/ 1557569 h 2743188"/>
              <a:gd name="connsiteX0" fmla="*/ 0 w 1375909"/>
              <a:gd name="connsiteY0" fmla="*/ 948571 h 2731031"/>
              <a:gd name="connsiteX1" fmla="*/ 737092 w 1375909"/>
              <a:gd name="connsiteY1" fmla="*/ 1962499 h 2731031"/>
              <a:gd name="connsiteX2" fmla="*/ 786720 w 1375909"/>
              <a:gd name="connsiteY2" fmla="*/ 2731031 h 2731031"/>
              <a:gd name="connsiteX3" fmla="*/ 1 w 1375909"/>
              <a:gd name="connsiteY3" fmla="*/ 2547242 h 2731031"/>
              <a:gd name="connsiteX4" fmla="*/ 0 w 1375909"/>
              <a:gd name="connsiteY4" fmla="*/ 948571 h 2731031"/>
              <a:gd name="connsiteX0" fmla="*/ 0 w 1375909"/>
              <a:gd name="connsiteY0" fmla="*/ 948571 h 2731031"/>
              <a:gd name="connsiteX1" fmla="*/ 752731 w 1375909"/>
              <a:gd name="connsiteY1" fmla="*/ 0 h 2731031"/>
              <a:gd name="connsiteX2" fmla="*/ 1375716 w 1375909"/>
              <a:gd name="connsiteY2" fmla="*/ 1545412 h 2731031"/>
              <a:gd name="connsiteX0" fmla="*/ 0 w 2048021"/>
              <a:gd name="connsiteY0" fmla="*/ 1202328 h 2984788"/>
              <a:gd name="connsiteX1" fmla="*/ 737092 w 2048021"/>
              <a:gd name="connsiteY1" fmla="*/ 2216256 h 2984788"/>
              <a:gd name="connsiteX2" fmla="*/ 786720 w 2048021"/>
              <a:gd name="connsiteY2" fmla="*/ 2984788 h 2984788"/>
              <a:gd name="connsiteX3" fmla="*/ 1 w 2048021"/>
              <a:gd name="connsiteY3" fmla="*/ 2800999 h 2984788"/>
              <a:gd name="connsiteX4" fmla="*/ 0 w 2048021"/>
              <a:gd name="connsiteY4" fmla="*/ 1202328 h 2984788"/>
              <a:gd name="connsiteX0" fmla="*/ 0 w 2048021"/>
              <a:gd name="connsiteY0" fmla="*/ 1202328 h 2984788"/>
              <a:gd name="connsiteX1" fmla="*/ 752731 w 2048021"/>
              <a:gd name="connsiteY1" fmla="*/ 253757 h 2984788"/>
              <a:gd name="connsiteX2" fmla="*/ 2047944 w 2048021"/>
              <a:gd name="connsiteY2" fmla="*/ 654 h 2984788"/>
              <a:gd name="connsiteX0" fmla="*/ 0 w 2048037"/>
              <a:gd name="connsiteY0" fmla="*/ 1202076 h 2984536"/>
              <a:gd name="connsiteX1" fmla="*/ 737092 w 2048037"/>
              <a:gd name="connsiteY1" fmla="*/ 2216004 h 2984536"/>
              <a:gd name="connsiteX2" fmla="*/ 786720 w 2048037"/>
              <a:gd name="connsiteY2" fmla="*/ 2984536 h 2984536"/>
              <a:gd name="connsiteX3" fmla="*/ 1 w 2048037"/>
              <a:gd name="connsiteY3" fmla="*/ 2800747 h 2984536"/>
              <a:gd name="connsiteX4" fmla="*/ 0 w 2048037"/>
              <a:gd name="connsiteY4" fmla="*/ 1202076 h 2984536"/>
              <a:gd name="connsiteX0" fmla="*/ 0 w 2048037"/>
              <a:gd name="connsiteY0" fmla="*/ 1202076 h 2984536"/>
              <a:gd name="connsiteX1" fmla="*/ 944094 w 2048037"/>
              <a:gd name="connsiteY1" fmla="*/ 583175 h 2984536"/>
              <a:gd name="connsiteX2" fmla="*/ 2047944 w 2048037"/>
              <a:gd name="connsiteY2" fmla="*/ 402 h 2984536"/>
              <a:gd name="connsiteX0" fmla="*/ 0 w 2048053"/>
              <a:gd name="connsiteY0" fmla="*/ 1202483 h 2984943"/>
              <a:gd name="connsiteX1" fmla="*/ 737092 w 2048053"/>
              <a:gd name="connsiteY1" fmla="*/ 2216411 h 2984943"/>
              <a:gd name="connsiteX2" fmla="*/ 786720 w 2048053"/>
              <a:gd name="connsiteY2" fmla="*/ 2984943 h 2984943"/>
              <a:gd name="connsiteX3" fmla="*/ 1 w 2048053"/>
              <a:gd name="connsiteY3" fmla="*/ 2801154 h 2984943"/>
              <a:gd name="connsiteX4" fmla="*/ 0 w 2048053"/>
              <a:gd name="connsiteY4" fmla="*/ 1202483 h 2984943"/>
              <a:gd name="connsiteX0" fmla="*/ 0 w 2048053"/>
              <a:gd name="connsiteY0" fmla="*/ 1202483 h 2984943"/>
              <a:gd name="connsiteX1" fmla="*/ 944094 w 2048053"/>
              <a:gd name="connsiteY1" fmla="*/ 583582 h 2984943"/>
              <a:gd name="connsiteX2" fmla="*/ 2047944 w 2048053"/>
              <a:gd name="connsiteY2" fmla="*/ 809 h 2984943"/>
              <a:gd name="connsiteX0" fmla="*/ 0 w 2048060"/>
              <a:gd name="connsiteY0" fmla="*/ 1202314 h 2984774"/>
              <a:gd name="connsiteX1" fmla="*/ 737092 w 2048060"/>
              <a:gd name="connsiteY1" fmla="*/ 2216242 h 2984774"/>
              <a:gd name="connsiteX2" fmla="*/ 786720 w 2048060"/>
              <a:gd name="connsiteY2" fmla="*/ 2984774 h 2984774"/>
              <a:gd name="connsiteX3" fmla="*/ 1 w 2048060"/>
              <a:gd name="connsiteY3" fmla="*/ 2800985 h 2984774"/>
              <a:gd name="connsiteX4" fmla="*/ 0 w 2048060"/>
              <a:gd name="connsiteY4" fmla="*/ 1202314 h 2984774"/>
              <a:gd name="connsiteX0" fmla="*/ 0 w 2048060"/>
              <a:gd name="connsiteY0" fmla="*/ 1202314 h 2984774"/>
              <a:gd name="connsiteX1" fmla="*/ 997556 w 2048060"/>
              <a:gd name="connsiteY1" fmla="*/ 695327 h 2984774"/>
              <a:gd name="connsiteX2" fmla="*/ 2047944 w 2048060"/>
              <a:gd name="connsiteY2" fmla="*/ 640 h 2984774"/>
              <a:gd name="connsiteX0" fmla="*/ 0 w 1998898"/>
              <a:gd name="connsiteY0" fmla="*/ 1361338 h 3143798"/>
              <a:gd name="connsiteX1" fmla="*/ 737092 w 1998898"/>
              <a:gd name="connsiteY1" fmla="*/ 2375266 h 3143798"/>
              <a:gd name="connsiteX2" fmla="*/ 786720 w 1998898"/>
              <a:gd name="connsiteY2" fmla="*/ 3143798 h 3143798"/>
              <a:gd name="connsiteX3" fmla="*/ 1 w 1998898"/>
              <a:gd name="connsiteY3" fmla="*/ 2960009 h 3143798"/>
              <a:gd name="connsiteX4" fmla="*/ 0 w 1998898"/>
              <a:gd name="connsiteY4" fmla="*/ 1361338 h 3143798"/>
              <a:gd name="connsiteX0" fmla="*/ 0 w 1998898"/>
              <a:gd name="connsiteY0" fmla="*/ 1361338 h 3143798"/>
              <a:gd name="connsiteX1" fmla="*/ 997556 w 1998898"/>
              <a:gd name="connsiteY1" fmla="*/ 854351 h 3143798"/>
              <a:gd name="connsiteX2" fmla="*/ 1998773 w 1998898"/>
              <a:gd name="connsiteY2" fmla="*/ 492 h 3143798"/>
              <a:gd name="connsiteX0" fmla="*/ 0 w 2244637"/>
              <a:gd name="connsiteY0" fmla="*/ 634203 h 2416663"/>
              <a:gd name="connsiteX1" fmla="*/ 737092 w 2244637"/>
              <a:gd name="connsiteY1" fmla="*/ 1648131 h 2416663"/>
              <a:gd name="connsiteX2" fmla="*/ 786720 w 2244637"/>
              <a:gd name="connsiteY2" fmla="*/ 2416663 h 2416663"/>
              <a:gd name="connsiteX3" fmla="*/ 1 w 2244637"/>
              <a:gd name="connsiteY3" fmla="*/ 2232874 h 2416663"/>
              <a:gd name="connsiteX4" fmla="*/ 0 w 2244637"/>
              <a:gd name="connsiteY4" fmla="*/ 634203 h 2416663"/>
              <a:gd name="connsiteX0" fmla="*/ 0 w 2244637"/>
              <a:gd name="connsiteY0" fmla="*/ 634203 h 2416663"/>
              <a:gd name="connsiteX1" fmla="*/ 997556 w 2244637"/>
              <a:gd name="connsiteY1" fmla="*/ 127216 h 2416663"/>
              <a:gd name="connsiteX2" fmla="*/ 2244545 w 2244637"/>
              <a:gd name="connsiteY2" fmla="*/ 39694 h 2416663"/>
              <a:gd name="connsiteX0" fmla="*/ 0 w 1945723"/>
              <a:gd name="connsiteY0" fmla="*/ 538549 h 2321009"/>
              <a:gd name="connsiteX1" fmla="*/ 737092 w 1945723"/>
              <a:gd name="connsiteY1" fmla="*/ 1552477 h 2321009"/>
              <a:gd name="connsiteX2" fmla="*/ 786720 w 1945723"/>
              <a:gd name="connsiteY2" fmla="*/ 2321009 h 2321009"/>
              <a:gd name="connsiteX3" fmla="*/ 1 w 1945723"/>
              <a:gd name="connsiteY3" fmla="*/ 2137220 h 2321009"/>
              <a:gd name="connsiteX4" fmla="*/ 0 w 1945723"/>
              <a:gd name="connsiteY4" fmla="*/ 538549 h 2321009"/>
              <a:gd name="connsiteX0" fmla="*/ 0 w 1945723"/>
              <a:gd name="connsiteY0" fmla="*/ 538549 h 2321009"/>
              <a:gd name="connsiteX1" fmla="*/ 997556 w 1945723"/>
              <a:gd name="connsiteY1" fmla="*/ 31562 h 2321009"/>
              <a:gd name="connsiteX2" fmla="*/ 1945587 w 1945723"/>
              <a:gd name="connsiteY2" fmla="*/ 677774 h 2321009"/>
              <a:gd name="connsiteX0" fmla="*/ 0 w 1945723"/>
              <a:gd name="connsiteY0" fmla="*/ 538549 h 2321009"/>
              <a:gd name="connsiteX1" fmla="*/ 737092 w 1945723"/>
              <a:gd name="connsiteY1" fmla="*/ 1552477 h 2321009"/>
              <a:gd name="connsiteX2" fmla="*/ 786720 w 1945723"/>
              <a:gd name="connsiteY2" fmla="*/ 2321009 h 2321009"/>
              <a:gd name="connsiteX3" fmla="*/ 1 w 1945723"/>
              <a:gd name="connsiteY3" fmla="*/ 2137220 h 2321009"/>
              <a:gd name="connsiteX4" fmla="*/ 0 w 1945723"/>
              <a:gd name="connsiteY4" fmla="*/ 538549 h 2321009"/>
              <a:gd name="connsiteX0" fmla="*/ 0 w 1945723"/>
              <a:gd name="connsiteY0" fmla="*/ 538549 h 2321009"/>
              <a:gd name="connsiteX1" fmla="*/ 997556 w 1945723"/>
              <a:gd name="connsiteY1" fmla="*/ 31562 h 2321009"/>
              <a:gd name="connsiteX2" fmla="*/ 1945587 w 1945723"/>
              <a:gd name="connsiteY2" fmla="*/ 677774 h 2321009"/>
              <a:gd name="connsiteX0" fmla="*/ 0 w 1809418"/>
              <a:gd name="connsiteY0" fmla="*/ 1344403 h 3126863"/>
              <a:gd name="connsiteX1" fmla="*/ 737092 w 1809418"/>
              <a:gd name="connsiteY1" fmla="*/ 2358331 h 3126863"/>
              <a:gd name="connsiteX2" fmla="*/ 786720 w 1809418"/>
              <a:gd name="connsiteY2" fmla="*/ 3126863 h 3126863"/>
              <a:gd name="connsiteX3" fmla="*/ 1 w 1809418"/>
              <a:gd name="connsiteY3" fmla="*/ 2943074 h 3126863"/>
              <a:gd name="connsiteX4" fmla="*/ 0 w 1809418"/>
              <a:gd name="connsiteY4" fmla="*/ 1344403 h 3126863"/>
              <a:gd name="connsiteX0" fmla="*/ 0 w 1809418"/>
              <a:gd name="connsiteY0" fmla="*/ 1344403 h 3126863"/>
              <a:gd name="connsiteX1" fmla="*/ 997556 w 1809418"/>
              <a:gd name="connsiteY1" fmla="*/ 837416 h 3126863"/>
              <a:gd name="connsiteX2" fmla="*/ 1809245 w 1809418"/>
              <a:gd name="connsiteY2" fmla="*/ 504 h 3126863"/>
              <a:gd name="connsiteX0" fmla="*/ 0 w 1307323"/>
              <a:gd name="connsiteY0" fmla="*/ 1901130 h 3683590"/>
              <a:gd name="connsiteX1" fmla="*/ 737092 w 1307323"/>
              <a:gd name="connsiteY1" fmla="*/ 2915058 h 3683590"/>
              <a:gd name="connsiteX2" fmla="*/ 786720 w 1307323"/>
              <a:gd name="connsiteY2" fmla="*/ 3683590 h 3683590"/>
              <a:gd name="connsiteX3" fmla="*/ 1 w 1307323"/>
              <a:gd name="connsiteY3" fmla="*/ 3499801 h 3683590"/>
              <a:gd name="connsiteX4" fmla="*/ 0 w 1307323"/>
              <a:gd name="connsiteY4" fmla="*/ 1901130 h 3683590"/>
              <a:gd name="connsiteX0" fmla="*/ 0 w 1307323"/>
              <a:gd name="connsiteY0" fmla="*/ 1901130 h 3683590"/>
              <a:gd name="connsiteX1" fmla="*/ 997556 w 1307323"/>
              <a:gd name="connsiteY1" fmla="*/ 1394143 h 3683590"/>
              <a:gd name="connsiteX2" fmla="*/ 1303123 w 1307323"/>
              <a:gd name="connsiteY2" fmla="*/ 276 h 3683590"/>
              <a:gd name="connsiteX0" fmla="*/ 0 w 2141589"/>
              <a:gd name="connsiteY0" fmla="*/ 632560 h 2415020"/>
              <a:gd name="connsiteX1" fmla="*/ 737092 w 2141589"/>
              <a:gd name="connsiteY1" fmla="*/ 1646488 h 2415020"/>
              <a:gd name="connsiteX2" fmla="*/ 786720 w 2141589"/>
              <a:gd name="connsiteY2" fmla="*/ 2415020 h 2415020"/>
              <a:gd name="connsiteX3" fmla="*/ 1 w 2141589"/>
              <a:gd name="connsiteY3" fmla="*/ 2231231 h 2415020"/>
              <a:gd name="connsiteX4" fmla="*/ 0 w 2141589"/>
              <a:gd name="connsiteY4" fmla="*/ 632560 h 2415020"/>
              <a:gd name="connsiteX0" fmla="*/ 0 w 2141589"/>
              <a:gd name="connsiteY0" fmla="*/ 632560 h 2415020"/>
              <a:gd name="connsiteX1" fmla="*/ 997556 w 2141589"/>
              <a:gd name="connsiteY1" fmla="*/ 125573 h 2415020"/>
              <a:gd name="connsiteX2" fmla="*/ 2141485 w 2141589"/>
              <a:gd name="connsiteY2" fmla="*/ 41429 h 2415020"/>
              <a:gd name="connsiteX0" fmla="*/ 0 w 1239203"/>
              <a:gd name="connsiteY0" fmla="*/ 525751 h 2308211"/>
              <a:gd name="connsiteX1" fmla="*/ 737092 w 1239203"/>
              <a:gd name="connsiteY1" fmla="*/ 1539679 h 2308211"/>
              <a:gd name="connsiteX2" fmla="*/ 786720 w 1239203"/>
              <a:gd name="connsiteY2" fmla="*/ 2308211 h 2308211"/>
              <a:gd name="connsiteX3" fmla="*/ 1 w 1239203"/>
              <a:gd name="connsiteY3" fmla="*/ 2124422 h 2308211"/>
              <a:gd name="connsiteX4" fmla="*/ 0 w 1239203"/>
              <a:gd name="connsiteY4" fmla="*/ 525751 h 2308211"/>
              <a:gd name="connsiteX0" fmla="*/ 0 w 1239203"/>
              <a:gd name="connsiteY0" fmla="*/ 525751 h 2308211"/>
              <a:gd name="connsiteX1" fmla="*/ 997556 w 1239203"/>
              <a:gd name="connsiteY1" fmla="*/ 18764 h 2308211"/>
              <a:gd name="connsiteX2" fmla="*/ 1215964 w 1239203"/>
              <a:gd name="connsiteY2" fmla="*/ 1322367 h 2308211"/>
              <a:gd name="connsiteX0" fmla="*/ 545018 w 1582083"/>
              <a:gd name="connsiteY0" fmla="*/ 590899 h 2373359"/>
              <a:gd name="connsiteX1" fmla="*/ 1282110 w 1582083"/>
              <a:gd name="connsiteY1" fmla="*/ 1604827 h 2373359"/>
              <a:gd name="connsiteX2" fmla="*/ 1331738 w 1582083"/>
              <a:gd name="connsiteY2" fmla="*/ 2373359 h 2373359"/>
              <a:gd name="connsiteX3" fmla="*/ 545019 w 1582083"/>
              <a:gd name="connsiteY3" fmla="*/ 2189570 h 2373359"/>
              <a:gd name="connsiteX4" fmla="*/ 545018 w 1582083"/>
              <a:gd name="connsiteY4" fmla="*/ 590899 h 2373359"/>
              <a:gd name="connsiteX0" fmla="*/ 545018 w 1582083"/>
              <a:gd name="connsiteY0" fmla="*/ 590899 h 2373359"/>
              <a:gd name="connsiteX1" fmla="*/ 1542574 w 1582083"/>
              <a:gd name="connsiteY1" fmla="*/ 83912 h 2373359"/>
              <a:gd name="connsiteX2" fmla="*/ 0 w 1582083"/>
              <a:gd name="connsiteY2" fmla="*/ 125141 h 2373359"/>
              <a:gd name="connsiteX0" fmla="*/ 545018 w 1336989"/>
              <a:gd name="connsiteY0" fmla="*/ 481556 h 2264016"/>
              <a:gd name="connsiteX1" fmla="*/ 1282110 w 1336989"/>
              <a:gd name="connsiteY1" fmla="*/ 1495484 h 2264016"/>
              <a:gd name="connsiteX2" fmla="*/ 1331738 w 1336989"/>
              <a:gd name="connsiteY2" fmla="*/ 2264016 h 2264016"/>
              <a:gd name="connsiteX3" fmla="*/ 545019 w 1336989"/>
              <a:gd name="connsiteY3" fmla="*/ 2080227 h 2264016"/>
              <a:gd name="connsiteX4" fmla="*/ 545018 w 1336989"/>
              <a:gd name="connsiteY4" fmla="*/ 481556 h 2264016"/>
              <a:gd name="connsiteX0" fmla="*/ 545018 w 1336989"/>
              <a:gd name="connsiteY0" fmla="*/ 481556 h 2264016"/>
              <a:gd name="connsiteX1" fmla="*/ 1290280 w 1336989"/>
              <a:gd name="connsiteY1" fmla="*/ 163889 h 2264016"/>
              <a:gd name="connsiteX2" fmla="*/ 0 w 1336989"/>
              <a:gd name="connsiteY2" fmla="*/ 15798 h 2264016"/>
              <a:gd name="connsiteX0" fmla="*/ 545018 w 1336989"/>
              <a:gd name="connsiteY0" fmla="*/ 831106 h 2613566"/>
              <a:gd name="connsiteX1" fmla="*/ 1282110 w 1336989"/>
              <a:gd name="connsiteY1" fmla="*/ 1845034 h 2613566"/>
              <a:gd name="connsiteX2" fmla="*/ 1331738 w 1336989"/>
              <a:gd name="connsiteY2" fmla="*/ 2613566 h 2613566"/>
              <a:gd name="connsiteX3" fmla="*/ 545019 w 1336989"/>
              <a:gd name="connsiteY3" fmla="*/ 2429777 h 2613566"/>
              <a:gd name="connsiteX4" fmla="*/ 545018 w 1336989"/>
              <a:gd name="connsiteY4" fmla="*/ 831106 h 2613566"/>
              <a:gd name="connsiteX0" fmla="*/ 545018 w 1336989"/>
              <a:gd name="connsiteY0" fmla="*/ 831106 h 2613566"/>
              <a:gd name="connsiteX1" fmla="*/ 1170903 w 1336989"/>
              <a:gd name="connsiteY1" fmla="*/ 47837 h 2613566"/>
              <a:gd name="connsiteX2" fmla="*/ 0 w 1336989"/>
              <a:gd name="connsiteY2" fmla="*/ 365348 h 2613566"/>
              <a:gd name="connsiteX0" fmla="*/ 545018 w 1336989"/>
              <a:gd name="connsiteY0" fmla="*/ 831108 h 2613568"/>
              <a:gd name="connsiteX1" fmla="*/ 1282110 w 1336989"/>
              <a:gd name="connsiteY1" fmla="*/ 1845036 h 2613568"/>
              <a:gd name="connsiteX2" fmla="*/ 1331738 w 1336989"/>
              <a:gd name="connsiteY2" fmla="*/ 2613568 h 2613568"/>
              <a:gd name="connsiteX3" fmla="*/ 545019 w 1336989"/>
              <a:gd name="connsiteY3" fmla="*/ 2429779 h 2613568"/>
              <a:gd name="connsiteX4" fmla="*/ 545018 w 1336989"/>
              <a:gd name="connsiteY4" fmla="*/ 831108 h 2613568"/>
              <a:gd name="connsiteX0" fmla="*/ 545018 w 1336989"/>
              <a:gd name="connsiteY0" fmla="*/ 831108 h 2613568"/>
              <a:gd name="connsiteX1" fmla="*/ 1170903 w 1336989"/>
              <a:gd name="connsiteY1" fmla="*/ 47839 h 2613568"/>
              <a:gd name="connsiteX2" fmla="*/ 0 w 1336989"/>
              <a:gd name="connsiteY2" fmla="*/ 365350 h 2613568"/>
              <a:gd name="connsiteX0" fmla="*/ 524296 w 1316267"/>
              <a:gd name="connsiteY0" fmla="*/ 823310 h 2605770"/>
              <a:gd name="connsiteX1" fmla="*/ 1261388 w 1316267"/>
              <a:gd name="connsiteY1" fmla="*/ 1837238 h 2605770"/>
              <a:gd name="connsiteX2" fmla="*/ 1311016 w 1316267"/>
              <a:gd name="connsiteY2" fmla="*/ 2605770 h 2605770"/>
              <a:gd name="connsiteX3" fmla="*/ 524297 w 1316267"/>
              <a:gd name="connsiteY3" fmla="*/ 2421981 h 2605770"/>
              <a:gd name="connsiteX4" fmla="*/ 524296 w 1316267"/>
              <a:gd name="connsiteY4" fmla="*/ 823310 h 2605770"/>
              <a:gd name="connsiteX0" fmla="*/ 524296 w 1316267"/>
              <a:gd name="connsiteY0" fmla="*/ 823310 h 2605770"/>
              <a:gd name="connsiteX1" fmla="*/ 1150181 w 1316267"/>
              <a:gd name="connsiteY1" fmla="*/ 40041 h 2605770"/>
              <a:gd name="connsiteX2" fmla="*/ 0 w 1316267"/>
              <a:gd name="connsiteY2" fmla="*/ 481826 h 2605770"/>
              <a:gd name="connsiteX0" fmla="*/ 524296 w 1316267"/>
              <a:gd name="connsiteY0" fmla="*/ 1082080 h 2864540"/>
              <a:gd name="connsiteX1" fmla="*/ 1261388 w 1316267"/>
              <a:gd name="connsiteY1" fmla="*/ 2096008 h 2864540"/>
              <a:gd name="connsiteX2" fmla="*/ 1311016 w 1316267"/>
              <a:gd name="connsiteY2" fmla="*/ 2864540 h 2864540"/>
              <a:gd name="connsiteX3" fmla="*/ 524297 w 1316267"/>
              <a:gd name="connsiteY3" fmla="*/ 2680751 h 2864540"/>
              <a:gd name="connsiteX4" fmla="*/ 524296 w 1316267"/>
              <a:gd name="connsiteY4" fmla="*/ 1082080 h 2864540"/>
              <a:gd name="connsiteX0" fmla="*/ 524296 w 1316267"/>
              <a:gd name="connsiteY0" fmla="*/ 1082080 h 2864540"/>
              <a:gd name="connsiteX1" fmla="*/ 958589 w 1316267"/>
              <a:gd name="connsiteY1" fmla="*/ 29574 h 2864540"/>
              <a:gd name="connsiteX2" fmla="*/ 0 w 1316267"/>
              <a:gd name="connsiteY2" fmla="*/ 740596 h 2864540"/>
              <a:gd name="connsiteX0" fmla="*/ 524296 w 1316267"/>
              <a:gd name="connsiteY0" fmla="*/ 1082082 h 2864542"/>
              <a:gd name="connsiteX1" fmla="*/ 1261388 w 1316267"/>
              <a:gd name="connsiteY1" fmla="*/ 2096010 h 2864542"/>
              <a:gd name="connsiteX2" fmla="*/ 1311016 w 1316267"/>
              <a:gd name="connsiteY2" fmla="*/ 2864542 h 2864542"/>
              <a:gd name="connsiteX3" fmla="*/ 524297 w 1316267"/>
              <a:gd name="connsiteY3" fmla="*/ 2680753 h 2864542"/>
              <a:gd name="connsiteX4" fmla="*/ 524296 w 1316267"/>
              <a:gd name="connsiteY4" fmla="*/ 1082082 h 2864542"/>
              <a:gd name="connsiteX0" fmla="*/ 524296 w 1316267"/>
              <a:gd name="connsiteY0" fmla="*/ 1082082 h 2864542"/>
              <a:gd name="connsiteX1" fmla="*/ 958589 w 1316267"/>
              <a:gd name="connsiteY1" fmla="*/ 29576 h 2864542"/>
              <a:gd name="connsiteX2" fmla="*/ 0 w 1316267"/>
              <a:gd name="connsiteY2" fmla="*/ 740598 h 2864542"/>
              <a:gd name="connsiteX0" fmla="*/ 524296 w 1316267"/>
              <a:gd name="connsiteY0" fmla="*/ 1056902 h 2839362"/>
              <a:gd name="connsiteX1" fmla="*/ 1261388 w 1316267"/>
              <a:gd name="connsiteY1" fmla="*/ 2070830 h 2839362"/>
              <a:gd name="connsiteX2" fmla="*/ 1311016 w 1316267"/>
              <a:gd name="connsiteY2" fmla="*/ 2839362 h 2839362"/>
              <a:gd name="connsiteX3" fmla="*/ 524297 w 1316267"/>
              <a:gd name="connsiteY3" fmla="*/ 2655573 h 2839362"/>
              <a:gd name="connsiteX4" fmla="*/ 524296 w 1316267"/>
              <a:gd name="connsiteY4" fmla="*/ 1056902 h 2839362"/>
              <a:gd name="connsiteX0" fmla="*/ 524296 w 1316267"/>
              <a:gd name="connsiteY0" fmla="*/ 1056902 h 2839362"/>
              <a:gd name="connsiteX1" fmla="*/ 958589 w 1316267"/>
              <a:gd name="connsiteY1" fmla="*/ 4396 h 2839362"/>
              <a:gd name="connsiteX2" fmla="*/ 0 w 1316267"/>
              <a:gd name="connsiteY2" fmla="*/ 715418 h 2839362"/>
              <a:gd name="connsiteX0" fmla="*/ 0 w 1083659"/>
              <a:gd name="connsiteY0" fmla="*/ 1056236 h 2838696"/>
              <a:gd name="connsiteX1" fmla="*/ 737092 w 1083659"/>
              <a:gd name="connsiteY1" fmla="*/ 2070164 h 2838696"/>
              <a:gd name="connsiteX2" fmla="*/ 786720 w 1083659"/>
              <a:gd name="connsiteY2" fmla="*/ 2838696 h 2838696"/>
              <a:gd name="connsiteX3" fmla="*/ 1 w 1083659"/>
              <a:gd name="connsiteY3" fmla="*/ 2654907 h 2838696"/>
              <a:gd name="connsiteX4" fmla="*/ 0 w 1083659"/>
              <a:gd name="connsiteY4" fmla="*/ 1056236 h 2838696"/>
              <a:gd name="connsiteX0" fmla="*/ 0 w 1083659"/>
              <a:gd name="connsiteY0" fmla="*/ 1056236 h 2838696"/>
              <a:gd name="connsiteX1" fmla="*/ 434293 w 1083659"/>
              <a:gd name="connsiteY1" fmla="*/ 3730 h 2838696"/>
              <a:gd name="connsiteX2" fmla="*/ 1083533 w 1083659"/>
              <a:gd name="connsiteY2" fmla="*/ 858312 h 2838696"/>
              <a:gd name="connsiteX0" fmla="*/ 0 w 1083658"/>
              <a:gd name="connsiteY0" fmla="*/ 1056236 h 2838696"/>
              <a:gd name="connsiteX1" fmla="*/ 737092 w 1083658"/>
              <a:gd name="connsiteY1" fmla="*/ 2070164 h 2838696"/>
              <a:gd name="connsiteX2" fmla="*/ 786720 w 1083658"/>
              <a:gd name="connsiteY2" fmla="*/ 2838696 h 2838696"/>
              <a:gd name="connsiteX3" fmla="*/ 1 w 1083658"/>
              <a:gd name="connsiteY3" fmla="*/ 2654907 h 2838696"/>
              <a:gd name="connsiteX4" fmla="*/ 0 w 1083658"/>
              <a:gd name="connsiteY4" fmla="*/ 1056236 h 2838696"/>
              <a:gd name="connsiteX0" fmla="*/ 0 w 1083658"/>
              <a:gd name="connsiteY0" fmla="*/ 1056236 h 2838696"/>
              <a:gd name="connsiteX1" fmla="*/ 434293 w 1083658"/>
              <a:gd name="connsiteY1" fmla="*/ 3730 h 2838696"/>
              <a:gd name="connsiteX2" fmla="*/ 1083533 w 1083658"/>
              <a:gd name="connsiteY2" fmla="*/ 858312 h 2838696"/>
              <a:gd name="connsiteX0" fmla="*/ 0 w 1580012"/>
              <a:gd name="connsiteY0" fmla="*/ 1056500 h 2838960"/>
              <a:gd name="connsiteX1" fmla="*/ 737092 w 1580012"/>
              <a:gd name="connsiteY1" fmla="*/ 2070428 h 2838960"/>
              <a:gd name="connsiteX2" fmla="*/ 786720 w 1580012"/>
              <a:gd name="connsiteY2" fmla="*/ 2838960 h 2838960"/>
              <a:gd name="connsiteX3" fmla="*/ 1 w 1580012"/>
              <a:gd name="connsiteY3" fmla="*/ 2655171 h 2838960"/>
              <a:gd name="connsiteX4" fmla="*/ 0 w 1580012"/>
              <a:gd name="connsiteY4" fmla="*/ 1056500 h 2838960"/>
              <a:gd name="connsiteX0" fmla="*/ 0 w 1580012"/>
              <a:gd name="connsiteY0" fmla="*/ 1056500 h 2838960"/>
              <a:gd name="connsiteX1" fmla="*/ 434293 w 1580012"/>
              <a:gd name="connsiteY1" fmla="*/ 3994 h 2838960"/>
              <a:gd name="connsiteX2" fmla="*/ 1579940 w 1580012"/>
              <a:gd name="connsiteY2" fmla="*/ 795683 h 2838960"/>
              <a:gd name="connsiteX0" fmla="*/ 0 w 1580042"/>
              <a:gd name="connsiteY0" fmla="*/ 1184034 h 2966494"/>
              <a:gd name="connsiteX1" fmla="*/ 737092 w 1580042"/>
              <a:gd name="connsiteY1" fmla="*/ 2197962 h 2966494"/>
              <a:gd name="connsiteX2" fmla="*/ 786720 w 1580042"/>
              <a:gd name="connsiteY2" fmla="*/ 2966494 h 2966494"/>
              <a:gd name="connsiteX3" fmla="*/ 1 w 1580042"/>
              <a:gd name="connsiteY3" fmla="*/ 2782705 h 2966494"/>
              <a:gd name="connsiteX4" fmla="*/ 0 w 1580042"/>
              <a:gd name="connsiteY4" fmla="*/ 1184034 h 2966494"/>
              <a:gd name="connsiteX0" fmla="*/ 0 w 1580042"/>
              <a:gd name="connsiteY0" fmla="*/ 1184034 h 2966494"/>
              <a:gd name="connsiteX1" fmla="*/ 780294 w 1580042"/>
              <a:gd name="connsiteY1" fmla="*/ 3491 h 2966494"/>
              <a:gd name="connsiteX2" fmla="*/ 1579940 w 1580042"/>
              <a:gd name="connsiteY2" fmla="*/ 923217 h 2966494"/>
              <a:gd name="connsiteX0" fmla="*/ 0 w 1580325"/>
              <a:gd name="connsiteY0" fmla="*/ 521352 h 2303812"/>
              <a:gd name="connsiteX1" fmla="*/ 737092 w 1580325"/>
              <a:gd name="connsiteY1" fmla="*/ 1535280 h 2303812"/>
              <a:gd name="connsiteX2" fmla="*/ 786720 w 1580325"/>
              <a:gd name="connsiteY2" fmla="*/ 2303812 h 2303812"/>
              <a:gd name="connsiteX3" fmla="*/ 1 w 1580325"/>
              <a:gd name="connsiteY3" fmla="*/ 2120023 h 2303812"/>
              <a:gd name="connsiteX4" fmla="*/ 0 w 1580325"/>
              <a:gd name="connsiteY4" fmla="*/ 521352 h 2303812"/>
              <a:gd name="connsiteX0" fmla="*/ 0 w 1580325"/>
              <a:gd name="connsiteY0" fmla="*/ 521352 h 2303812"/>
              <a:gd name="connsiteX1" fmla="*/ 1397618 w 1580325"/>
              <a:gd name="connsiteY1" fmla="*/ 10262 h 2303812"/>
              <a:gd name="connsiteX2" fmla="*/ 1579940 w 1580325"/>
              <a:gd name="connsiteY2" fmla="*/ 260535 h 2303812"/>
              <a:gd name="connsiteX0" fmla="*/ 0 w 1516038"/>
              <a:gd name="connsiteY0" fmla="*/ 513792 h 2296252"/>
              <a:gd name="connsiteX1" fmla="*/ 737092 w 1516038"/>
              <a:gd name="connsiteY1" fmla="*/ 1527720 h 2296252"/>
              <a:gd name="connsiteX2" fmla="*/ 786720 w 1516038"/>
              <a:gd name="connsiteY2" fmla="*/ 2296252 h 2296252"/>
              <a:gd name="connsiteX3" fmla="*/ 1 w 1516038"/>
              <a:gd name="connsiteY3" fmla="*/ 2112463 h 2296252"/>
              <a:gd name="connsiteX4" fmla="*/ 0 w 1516038"/>
              <a:gd name="connsiteY4" fmla="*/ 513792 h 2296252"/>
              <a:gd name="connsiteX0" fmla="*/ 0 w 1516038"/>
              <a:gd name="connsiteY0" fmla="*/ 513792 h 2296252"/>
              <a:gd name="connsiteX1" fmla="*/ 1397618 w 1516038"/>
              <a:gd name="connsiteY1" fmla="*/ 2702 h 2296252"/>
              <a:gd name="connsiteX2" fmla="*/ 1515497 w 1516038"/>
              <a:gd name="connsiteY2" fmla="*/ 1218411 h 2296252"/>
              <a:gd name="connsiteX0" fmla="*/ 0 w 1516038"/>
              <a:gd name="connsiteY0" fmla="*/ 513792 h 2296252"/>
              <a:gd name="connsiteX1" fmla="*/ 737092 w 1516038"/>
              <a:gd name="connsiteY1" fmla="*/ 1527720 h 2296252"/>
              <a:gd name="connsiteX2" fmla="*/ 786720 w 1516038"/>
              <a:gd name="connsiteY2" fmla="*/ 2296252 h 2296252"/>
              <a:gd name="connsiteX3" fmla="*/ 1 w 1516038"/>
              <a:gd name="connsiteY3" fmla="*/ 2112463 h 2296252"/>
              <a:gd name="connsiteX4" fmla="*/ 0 w 1516038"/>
              <a:gd name="connsiteY4" fmla="*/ 513792 h 2296252"/>
              <a:gd name="connsiteX0" fmla="*/ 0 w 1516038"/>
              <a:gd name="connsiteY0" fmla="*/ 513792 h 2296252"/>
              <a:gd name="connsiteX1" fmla="*/ 1397618 w 1516038"/>
              <a:gd name="connsiteY1" fmla="*/ 2702 h 2296252"/>
              <a:gd name="connsiteX2" fmla="*/ 1515497 w 1516038"/>
              <a:gd name="connsiteY2" fmla="*/ 1218411 h 2296252"/>
              <a:gd name="connsiteX0" fmla="*/ 0 w 1478357"/>
              <a:gd name="connsiteY0" fmla="*/ 513193 h 2295653"/>
              <a:gd name="connsiteX1" fmla="*/ 737092 w 1478357"/>
              <a:gd name="connsiteY1" fmla="*/ 1527121 h 2295653"/>
              <a:gd name="connsiteX2" fmla="*/ 786720 w 1478357"/>
              <a:gd name="connsiteY2" fmla="*/ 2295653 h 2295653"/>
              <a:gd name="connsiteX3" fmla="*/ 1 w 1478357"/>
              <a:gd name="connsiteY3" fmla="*/ 2111864 h 2295653"/>
              <a:gd name="connsiteX4" fmla="*/ 0 w 1478357"/>
              <a:gd name="connsiteY4" fmla="*/ 513193 h 2295653"/>
              <a:gd name="connsiteX0" fmla="*/ 0 w 1478357"/>
              <a:gd name="connsiteY0" fmla="*/ 513193 h 2295653"/>
              <a:gd name="connsiteX1" fmla="*/ 1397618 w 1478357"/>
              <a:gd name="connsiteY1" fmla="*/ 2103 h 2295653"/>
              <a:gd name="connsiteX2" fmla="*/ 1477647 w 1478357"/>
              <a:gd name="connsiteY2" fmla="*/ 1591660 h 2295653"/>
              <a:gd name="connsiteX0" fmla="*/ 0 w 2608143"/>
              <a:gd name="connsiteY0" fmla="*/ 514198 h 2296658"/>
              <a:gd name="connsiteX1" fmla="*/ 737092 w 2608143"/>
              <a:gd name="connsiteY1" fmla="*/ 1528126 h 2296658"/>
              <a:gd name="connsiteX2" fmla="*/ 786720 w 2608143"/>
              <a:gd name="connsiteY2" fmla="*/ 2296658 h 2296658"/>
              <a:gd name="connsiteX3" fmla="*/ 1 w 2608143"/>
              <a:gd name="connsiteY3" fmla="*/ 2112869 h 2296658"/>
              <a:gd name="connsiteX4" fmla="*/ 0 w 2608143"/>
              <a:gd name="connsiteY4" fmla="*/ 514198 h 2296658"/>
              <a:gd name="connsiteX0" fmla="*/ 0 w 2608143"/>
              <a:gd name="connsiteY0" fmla="*/ 514198 h 2296658"/>
              <a:gd name="connsiteX1" fmla="*/ 1397618 w 2608143"/>
              <a:gd name="connsiteY1" fmla="*/ 3108 h 2296658"/>
              <a:gd name="connsiteX2" fmla="*/ 2608074 w 2608143"/>
              <a:gd name="connsiteY2" fmla="*/ 1047554 h 2296658"/>
              <a:gd name="connsiteX0" fmla="*/ 0 w 2556985"/>
              <a:gd name="connsiteY0" fmla="*/ 514857 h 2297317"/>
              <a:gd name="connsiteX1" fmla="*/ 737092 w 2556985"/>
              <a:gd name="connsiteY1" fmla="*/ 1528785 h 2297317"/>
              <a:gd name="connsiteX2" fmla="*/ 786720 w 2556985"/>
              <a:gd name="connsiteY2" fmla="*/ 2297317 h 2297317"/>
              <a:gd name="connsiteX3" fmla="*/ 1 w 2556985"/>
              <a:gd name="connsiteY3" fmla="*/ 2113528 h 2297317"/>
              <a:gd name="connsiteX4" fmla="*/ 0 w 2556985"/>
              <a:gd name="connsiteY4" fmla="*/ 514857 h 2297317"/>
              <a:gd name="connsiteX0" fmla="*/ 0 w 2556985"/>
              <a:gd name="connsiteY0" fmla="*/ 514857 h 2297317"/>
              <a:gd name="connsiteX1" fmla="*/ 1397618 w 2556985"/>
              <a:gd name="connsiteY1" fmla="*/ 3767 h 2297317"/>
              <a:gd name="connsiteX2" fmla="*/ 2556912 w 2556985"/>
              <a:gd name="connsiteY2" fmla="*/ 848669 h 2297317"/>
              <a:gd name="connsiteX0" fmla="*/ 0 w 1791534"/>
              <a:gd name="connsiteY0" fmla="*/ 513132 h 2295592"/>
              <a:gd name="connsiteX1" fmla="*/ 737092 w 1791534"/>
              <a:gd name="connsiteY1" fmla="*/ 1527060 h 2295592"/>
              <a:gd name="connsiteX2" fmla="*/ 786720 w 1791534"/>
              <a:gd name="connsiteY2" fmla="*/ 2295592 h 2295592"/>
              <a:gd name="connsiteX3" fmla="*/ 1 w 1791534"/>
              <a:gd name="connsiteY3" fmla="*/ 2111803 h 2295592"/>
              <a:gd name="connsiteX4" fmla="*/ 0 w 1791534"/>
              <a:gd name="connsiteY4" fmla="*/ 513132 h 2295592"/>
              <a:gd name="connsiteX0" fmla="*/ 0 w 1791534"/>
              <a:gd name="connsiteY0" fmla="*/ 513132 h 2295592"/>
              <a:gd name="connsiteX1" fmla="*/ 1397618 w 1791534"/>
              <a:gd name="connsiteY1" fmla="*/ 2042 h 2295592"/>
              <a:gd name="connsiteX2" fmla="*/ 1791336 w 1791534"/>
              <a:gd name="connsiteY2" fmla="*/ 1641735 h 2295592"/>
              <a:gd name="connsiteX0" fmla="*/ 0 w 1791431"/>
              <a:gd name="connsiteY0" fmla="*/ 1294633 h 3077093"/>
              <a:gd name="connsiteX1" fmla="*/ 737092 w 1791431"/>
              <a:gd name="connsiteY1" fmla="*/ 2308561 h 3077093"/>
              <a:gd name="connsiteX2" fmla="*/ 786720 w 1791431"/>
              <a:gd name="connsiteY2" fmla="*/ 3077093 h 3077093"/>
              <a:gd name="connsiteX3" fmla="*/ 1 w 1791431"/>
              <a:gd name="connsiteY3" fmla="*/ 2893304 h 3077093"/>
              <a:gd name="connsiteX4" fmla="*/ 0 w 1791431"/>
              <a:gd name="connsiteY4" fmla="*/ 1294633 h 3077093"/>
              <a:gd name="connsiteX0" fmla="*/ 0 w 1791431"/>
              <a:gd name="connsiteY0" fmla="*/ 1294633 h 3077093"/>
              <a:gd name="connsiteX1" fmla="*/ 929674 w 1791431"/>
              <a:gd name="connsiteY1" fmla="*/ 1406 h 3077093"/>
              <a:gd name="connsiteX2" fmla="*/ 1791336 w 1791431"/>
              <a:gd name="connsiteY2" fmla="*/ 2423236 h 3077093"/>
              <a:gd name="connsiteX0" fmla="*/ 0 w 1894309"/>
              <a:gd name="connsiteY0" fmla="*/ 1298274 h 3080734"/>
              <a:gd name="connsiteX1" fmla="*/ 737092 w 1894309"/>
              <a:gd name="connsiteY1" fmla="*/ 2312202 h 3080734"/>
              <a:gd name="connsiteX2" fmla="*/ 786720 w 1894309"/>
              <a:gd name="connsiteY2" fmla="*/ 3080734 h 3080734"/>
              <a:gd name="connsiteX3" fmla="*/ 1 w 1894309"/>
              <a:gd name="connsiteY3" fmla="*/ 2896945 h 3080734"/>
              <a:gd name="connsiteX4" fmla="*/ 0 w 1894309"/>
              <a:gd name="connsiteY4" fmla="*/ 1298274 h 3080734"/>
              <a:gd name="connsiteX0" fmla="*/ 0 w 1894309"/>
              <a:gd name="connsiteY0" fmla="*/ 1298274 h 3080734"/>
              <a:gd name="connsiteX1" fmla="*/ 929674 w 1894309"/>
              <a:gd name="connsiteY1" fmla="*/ 5047 h 3080734"/>
              <a:gd name="connsiteX2" fmla="*/ 1894223 w 1894309"/>
              <a:gd name="connsiteY2" fmla="*/ 611865 h 3080734"/>
              <a:gd name="connsiteX0" fmla="*/ 0 w 929674"/>
              <a:gd name="connsiteY0" fmla="*/ 1295760 h 3078220"/>
              <a:gd name="connsiteX1" fmla="*/ 737092 w 929674"/>
              <a:gd name="connsiteY1" fmla="*/ 2309688 h 3078220"/>
              <a:gd name="connsiteX2" fmla="*/ 786720 w 929674"/>
              <a:gd name="connsiteY2" fmla="*/ 3078220 h 3078220"/>
              <a:gd name="connsiteX3" fmla="*/ 1 w 929674"/>
              <a:gd name="connsiteY3" fmla="*/ 2894431 h 3078220"/>
              <a:gd name="connsiteX4" fmla="*/ 0 w 929674"/>
              <a:gd name="connsiteY4" fmla="*/ 1295760 h 3078220"/>
              <a:gd name="connsiteX0" fmla="*/ 0 w 929674"/>
              <a:gd name="connsiteY0" fmla="*/ 1295760 h 3078220"/>
              <a:gd name="connsiteX1" fmla="*/ 929674 w 929674"/>
              <a:gd name="connsiteY1" fmla="*/ 2533 h 3078220"/>
              <a:gd name="connsiteX2" fmla="*/ 758001 w 929674"/>
              <a:gd name="connsiteY2" fmla="*/ 1305686 h 3078220"/>
              <a:gd name="connsiteX0" fmla="*/ 0 w 929674"/>
              <a:gd name="connsiteY0" fmla="*/ 1295760 h 3078220"/>
              <a:gd name="connsiteX1" fmla="*/ 737092 w 929674"/>
              <a:gd name="connsiteY1" fmla="*/ 2309688 h 3078220"/>
              <a:gd name="connsiteX2" fmla="*/ 786720 w 929674"/>
              <a:gd name="connsiteY2" fmla="*/ 3078220 h 3078220"/>
              <a:gd name="connsiteX3" fmla="*/ 1 w 929674"/>
              <a:gd name="connsiteY3" fmla="*/ 2894431 h 3078220"/>
              <a:gd name="connsiteX4" fmla="*/ 0 w 929674"/>
              <a:gd name="connsiteY4" fmla="*/ 1295760 h 3078220"/>
              <a:gd name="connsiteX0" fmla="*/ 123890 w 929674"/>
              <a:gd name="connsiteY0" fmla="*/ 1387855 h 3078220"/>
              <a:gd name="connsiteX1" fmla="*/ 929674 w 929674"/>
              <a:gd name="connsiteY1" fmla="*/ 2533 h 3078220"/>
              <a:gd name="connsiteX2" fmla="*/ 758001 w 929674"/>
              <a:gd name="connsiteY2" fmla="*/ 1305686 h 3078220"/>
              <a:gd name="connsiteX0" fmla="*/ 0 w 929674"/>
              <a:gd name="connsiteY0" fmla="*/ 1295760 h 3078220"/>
              <a:gd name="connsiteX1" fmla="*/ 737092 w 929674"/>
              <a:gd name="connsiteY1" fmla="*/ 2309688 h 3078220"/>
              <a:gd name="connsiteX2" fmla="*/ 786720 w 929674"/>
              <a:gd name="connsiteY2" fmla="*/ 3078220 h 3078220"/>
              <a:gd name="connsiteX3" fmla="*/ 1 w 929674"/>
              <a:gd name="connsiteY3" fmla="*/ 2894431 h 3078220"/>
              <a:gd name="connsiteX4" fmla="*/ 0 w 929674"/>
              <a:gd name="connsiteY4" fmla="*/ 1295760 h 3078220"/>
              <a:gd name="connsiteX0" fmla="*/ 123890 w 929674"/>
              <a:gd name="connsiteY0" fmla="*/ 1387855 h 3078220"/>
              <a:gd name="connsiteX1" fmla="*/ 929674 w 929674"/>
              <a:gd name="connsiteY1" fmla="*/ 2533 h 3078220"/>
              <a:gd name="connsiteX2" fmla="*/ 758001 w 929674"/>
              <a:gd name="connsiteY2" fmla="*/ 1305686 h 3078220"/>
              <a:gd name="connsiteX0" fmla="*/ 0 w 940560"/>
              <a:gd name="connsiteY0" fmla="*/ 1295529 h 3077989"/>
              <a:gd name="connsiteX1" fmla="*/ 737092 w 940560"/>
              <a:gd name="connsiteY1" fmla="*/ 2309457 h 3077989"/>
              <a:gd name="connsiteX2" fmla="*/ 786720 w 940560"/>
              <a:gd name="connsiteY2" fmla="*/ 3077989 h 3077989"/>
              <a:gd name="connsiteX3" fmla="*/ 1 w 940560"/>
              <a:gd name="connsiteY3" fmla="*/ 2894200 h 3077989"/>
              <a:gd name="connsiteX4" fmla="*/ 0 w 940560"/>
              <a:gd name="connsiteY4" fmla="*/ 1295529 h 3077989"/>
              <a:gd name="connsiteX0" fmla="*/ 123890 w 940560"/>
              <a:gd name="connsiteY0" fmla="*/ 1387624 h 3077989"/>
              <a:gd name="connsiteX1" fmla="*/ 929674 w 940560"/>
              <a:gd name="connsiteY1" fmla="*/ 2302 h 3077989"/>
              <a:gd name="connsiteX2" fmla="*/ 938850 w 940560"/>
              <a:gd name="connsiteY2" fmla="*/ 1445869 h 3077989"/>
              <a:gd name="connsiteX0" fmla="*/ 0 w 938990"/>
              <a:gd name="connsiteY0" fmla="*/ 1378510 h 3160970"/>
              <a:gd name="connsiteX1" fmla="*/ 737092 w 938990"/>
              <a:gd name="connsiteY1" fmla="*/ 2392438 h 3160970"/>
              <a:gd name="connsiteX2" fmla="*/ 786720 w 938990"/>
              <a:gd name="connsiteY2" fmla="*/ 3160970 h 3160970"/>
              <a:gd name="connsiteX3" fmla="*/ 1 w 938990"/>
              <a:gd name="connsiteY3" fmla="*/ 2977181 h 3160970"/>
              <a:gd name="connsiteX4" fmla="*/ 0 w 938990"/>
              <a:gd name="connsiteY4" fmla="*/ 1378510 h 3160970"/>
              <a:gd name="connsiteX0" fmla="*/ 123890 w 938990"/>
              <a:gd name="connsiteY0" fmla="*/ 1470605 h 3160970"/>
              <a:gd name="connsiteX1" fmla="*/ 362409 w 938990"/>
              <a:gd name="connsiteY1" fmla="*/ 2183 h 3160970"/>
              <a:gd name="connsiteX2" fmla="*/ 938850 w 938990"/>
              <a:gd name="connsiteY2" fmla="*/ 1528850 h 3160970"/>
              <a:gd name="connsiteX0" fmla="*/ 0 w 791971"/>
              <a:gd name="connsiteY0" fmla="*/ 1378417 h 3160877"/>
              <a:gd name="connsiteX1" fmla="*/ 737092 w 791971"/>
              <a:gd name="connsiteY1" fmla="*/ 2392345 h 3160877"/>
              <a:gd name="connsiteX2" fmla="*/ 786720 w 791971"/>
              <a:gd name="connsiteY2" fmla="*/ 3160877 h 3160877"/>
              <a:gd name="connsiteX3" fmla="*/ 1 w 791971"/>
              <a:gd name="connsiteY3" fmla="*/ 2977088 h 3160877"/>
              <a:gd name="connsiteX4" fmla="*/ 0 w 791971"/>
              <a:gd name="connsiteY4" fmla="*/ 1378417 h 3160877"/>
              <a:gd name="connsiteX0" fmla="*/ 123890 w 791971"/>
              <a:gd name="connsiteY0" fmla="*/ 1470512 h 3160877"/>
              <a:gd name="connsiteX1" fmla="*/ 362409 w 791971"/>
              <a:gd name="connsiteY1" fmla="*/ 2090 h 3160877"/>
              <a:gd name="connsiteX2" fmla="*/ 389153 w 791971"/>
              <a:gd name="connsiteY2" fmla="*/ 1601087 h 3160877"/>
              <a:gd name="connsiteX0" fmla="*/ 133854 w 925825"/>
              <a:gd name="connsiteY0" fmla="*/ 1557513 h 3339973"/>
              <a:gd name="connsiteX1" fmla="*/ 870946 w 925825"/>
              <a:gd name="connsiteY1" fmla="*/ 2571441 h 3339973"/>
              <a:gd name="connsiteX2" fmla="*/ 920574 w 925825"/>
              <a:gd name="connsiteY2" fmla="*/ 3339973 h 3339973"/>
              <a:gd name="connsiteX3" fmla="*/ 133855 w 925825"/>
              <a:gd name="connsiteY3" fmla="*/ 3156184 h 3339973"/>
              <a:gd name="connsiteX4" fmla="*/ 133854 w 925825"/>
              <a:gd name="connsiteY4" fmla="*/ 1557513 h 3339973"/>
              <a:gd name="connsiteX0" fmla="*/ 257744 w 925825"/>
              <a:gd name="connsiteY0" fmla="*/ 1649608 h 3339973"/>
              <a:gd name="connsiteX1" fmla="*/ 205167 w 925825"/>
              <a:gd name="connsiteY1" fmla="*/ 1889 h 3339973"/>
              <a:gd name="connsiteX2" fmla="*/ 523007 w 925825"/>
              <a:gd name="connsiteY2" fmla="*/ 1780183 h 3339973"/>
              <a:gd name="connsiteX0" fmla="*/ 0 w 791971"/>
              <a:gd name="connsiteY0" fmla="*/ 1557513 h 3339973"/>
              <a:gd name="connsiteX1" fmla="*/ 737092 w 791971"/>
              <a:gd name="connsiteY1" fmla="*/ 2571441 h 3339973"/>
              <a:gd name="connsiteX2" fmla="*/ 786720 w 791971"/>
              <a:gd name="connsiteY2" fmla="*/ 3339973 h 3339973"/>
              <a:gd name="connsiteX3" fmla="*/ 1 w 791971"/>
              <a:gd name="connsiteY3" fmla="*/ 3156184 h 3339973"/>
              <a:gd name="connsiteX4" fmla="*/ 0 w 791971"/>
              <a:gd name="connsiteY4" fmla="*/ 1557513 h 3339973"/>
              <a:gd name="connsiteX0" fmla="*/ 123890 w 791971"/>
              <a:gd name="connsiteY0" fmla="*/ 1649608 h 3339973"/>
              <a:gd name="connsiteX1" fmla="*/ 71313 w 791971"/>
              <a:gd name="connsiteY1" fmla="*/ 1889 h 3339973"/>
              <a:gd name="connsiteX2" fmla="*/ 389153 w 791971"/>
              <a:gd name="connsiteY2" fmla="*/ 1780183 h 3339973"/>
              <a:gd name="connsiteX0" fmla="*/ 0 w 791971"/>
              <a:gd name="connsiteY0" fmla="*/ 1557767 h 3340227"/>
              <a:gd name="connsiteX1" fmla="*/ 737092 w 791971"/>
              <a:gd name="connsiteY1" fmla="*/ 2571695 h 3340227"/>
              <a:gd name="connsiteX2" fmla="*/ 786720 w 791971"/>
              <a:gd name="connsiteY2" fmla="*/ 3340227 h 3340227"/>
              <a:gd name="connsiteX3" fmla="*/ 1 w 791971"/>
              <a:gd name="connsiteY3" fmla="*/ 3156438 h 3340227"/>
              <a:gd name="connsiteX4" fmla="*/ 0 w 791971"/>
              <a:gd name="connsiteY4" fmla="*/ 1557767 h 3340227"/>
              <a:gd name="connsiteX0" fmla="*/ 123890 w 791971"/>
              <a:gd name="connsiteY0" fmla="*/ 1649862 h 3340227"/>
              <a:gd name="connsiteX1" fmla="*/ 71313 w 791971"/>
              <a:gd name="connsiteY1" fmla="*/ 2143 h 3340227"/>
              <a:gd name="connsiteX2" fmla="*/ 586145 w 791971"/>
              <a:gd name="connsiteY2" fmla="*/ 1558607 h 3340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1971" h="3340227" stroke="0" extrusionOk="0">
                <a:moveTo>
                  <a:pt x="0" y="1557767"/>
                </a:moveTo>
                <a:cubicBezTo>
                  <a:pt x="325588" y="1557767"/>
                  <a:pt x="618002" y="1960005"/>
                  <a:pt x="737092" y="2571695"/>
                </a:cubicBezTo>
                <a:cubicBezTo>
                  <a:pt x="784612" y="2815778"/>
                  <a:pt x="801656" y="3079711"/>
                  <a:pt x="786720" y="3340227"/>
                </a:cubicBezTo>
                <a:lnTo>
                  <a:pt x="1" y="3156438"/>
                </a:lnTo>
                <a:cubicBezTo>
                  <a:pt x="1" y="2623548"/>
                  <a:pt x="0" y="2090657"/>
                  <a:pt x="0" y="1557767"/>
                </a:cubicBezTo>
                <a:close/>
              </a:path>
              <a:path w="791971" h="3340227" fill="none">
                <a:moveTo>
                  <a:pt x="123890" y="1649862"/>
                </a:moveTo>
                <a:cubicBezTo>
                  <a:pt x="180181" y="1364357"/>
                  <a:pt x="-82299" y="277470"/>
                  <a:pt x="71313" y="2143"/>
                </a:cubicBezTo>
                <a:cubicBezTo>
                  <a:pt x="46850" y="-66527"/>
                  <a:pt x="596894" y="1537342"/>
                  <a:pt x="586145" y="1558607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36" name="Håndskrift 135">
                <a:extLst>
                  <a:ext uri="{FF2B5EF4-FFF2-40B4-BE49-F238E27FC236}">
                    <a16:creationId xmlns:a16="http://schemas.microsoft.com/office/drawing/2014/main" id="{60CC5F0B-772E-4E02-B963-6C55458B29FE}"/>
                  </a:ext>
                </a:extLst>
              </p14:cNvPr>
              <p14:cNvContentPartPr/>
              <p14:nvPr/>
            </p14:nvContentPartPr>
            <p14:xfrm>
              <a:off x="615566" y="131486"/>
              <a:ext cx="8951760" cy="6197400"/>
            </p14:xfrm>
          </p:contentPart>
        </mc:Choice>
        <mc:Fallback xmlns="">
          <p:pic>
            <p:nvPicPr>
              <p:cNvPr id="136" name="Håndskrift 135">
                <a:extLst>
                  <a:ext uri="{FF2B5EF4-FFF2-40B4-BE49-F238E27FC236}">
                    <a16:creationId xmlns:a16="http://schemas.microsoft.com/office/drawing/2014/main" id="{60CC5F0B-772E-4E02-B963-6C55458B29F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06566" y="122486"/>
                <a:ext cx="8969400" cy="62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37" name="Håndskrift 136">
                <a:extLst>
                  <a:ext uri="{FF2B5EF4-FFF2-40B4-BE49-F238E27FC236}">
                    <a16:creationId xmlns:a16="http://schemas.microsoft.com/office/drawing/2014/main" id="{97FF2398-EC50-4B46-A387-2061ED76CFA5}"/>
                  </a:ext>
                </a:extLst>
              </p14:cNvPr>
              <p14:cNvContentPartPr/>
              <p14:nvPr/>
            </p14:nvContentPartPr>
            <p14:xfrm>
              <a:off x="344523" y="377154"/>
              <a:ext cx="8904960" cy="6281280"/>
            </p14:xfrm>
          </p:contentPart>
        </mc:Choice>
        <mc:Fallback xmlns="">
          <p:pic>
            <p:nvPicPr>
              <p:cNvPr id="137" name="Håndskrift 136">
                <a:extLst>
                  <a:ext uri="{FF2B5EF4-FFF2-40B4-BE49-F238E27FC236}">
                    <a16:creationId xmlns:a16="http://schemas.microsoft.com/office/drawing/2014/main" id="{97FF2398-EC50-4B46-A387-2061ED76CFA5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35523" y="368154"/>
                <a:ext cx="8922600" cy="6298920"/>
              </a:xfrm>
              <a:prstGeom prst="rect">
                <a:avLst/>
              </a:prstGeom>
            </p:spPr>
          </p:pic>
        </mc:Fallback>
      </mc:AlternateContent>
      <p:pic>
        <p:nvPicPr>
          <p:cNvPr id="138" name="Billede 137">
            <a:extLst>
              <a:ext uri="{FF2B5EF4-FFF2-40B4-BE49-F238E27FC236}">
                <a16:creationId xmlns:a16="http://schemas.microsoft.com/office/drawing/2014/main" id="{3F51D4AE-782E-4B57-9FE3-7EA12759B364}"/>
              </a:ext>
            </a:extLst>
          </p:cNvPr>
          <p:cNvPicPr>
            <a:picLocks noChangeAspect="1"/>
          </p:cNvPicPr>
          <p:nvPr/>
        </p:nvPicPr>
        <p:blipFill>
          <a:blip r:embed="rId1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9223" y="5515050"/>
            <a:ext cx="1255276" cy="760647"/>
          </a:xfrm>
          <a:prstGeom prst="rect">
            <a:avLst/>
          </a:prstGeom>
        </p:spPr>
      </p:pic>
      <p:grpSp>
        <p:nvGrpSpPr>
          <p:cNvPr id="139" name="Gruppe 138">
            <a:extLst>
              <a:ext uri="{FF2B5EF4-FFF2-40B4-BE49-F238E27FC236}">
                <a16:creationId xmlns:a16="http://schemas.microsoft.com/office/drawing/2014/main" id="{9839034A-5866-4417-990A-772DCAAD9B7B}"/>
              </a:ext>
            </a:extLst>
          </p:cNvPr>
          <p:cNvGrpSpPr/>
          <p:nvPr/>
        </p:nvGrpSpPr>
        <p:grpSpPr>
          <a:xfrm rot="375545">
            <a:off x="3000582" y="2791775"/>
            <a:ext cx="593312" cy="887383"/>
            <a:chOff x="3591242" y="1406525"/>
            <a:chExt cx="618490" cy="945515"/>
          </a:xfrm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9D81CD16-65AC-4FBC-95FC-FB79FBD7E8AB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2">
              <p14:nvContentPartPr>
                <p14:cNvPr id="141" name="Håndskrift 140">
                  <a:extLst>
                    <a:ext uri="{FF2B5EF4-FFF2-40B4-BE49-F238E27FC236}">
                      <a16:creationId xmlns:a16="http://schemas.microsoft.com/office/drawing/2014/main" id="{9CFDED2C-F99D-4581-B7B0-339E35EF4E05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141" name="Håndskrift 140">
                  <a:extLst>
                    <a:ext uri="{FF2B5EF4-FFF2-40B4-BE49-F238E27FC236}">
                      <a16:creationId xmlns:a16="http://schemas.microsoft.com/office/drawing/2014/main" id="{9CFDED2C-F99D-4581-B7B0-339E35EF4E05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3605201" y="1410236"/>
                  <a:ext cx="343913" cy="9359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3">
              <p14:nvContentPartPr>
                <p14:cNvPr id="157" name="Håndskrift 156">
                  <a:extLst>
                    <a:ext uri="{FF2B5EF4-FFF2-40B4-BE49-F238E27FC236}">
                      <a16:creationId xmlns:a16="http://schemas.microsoft.com/office/drawing/2014/main" id="{67007ABF-A833-44D4-8730-E64860D4A4E9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157" name="Håndskrift 156">
                  <a:extLst>
                    <a:ext uri="{FF2B5EF4-FFF2-40B4-BE49-F238E27FC236}">
                      <a16:creationId xmlns:a16="http://schemas.microsoft.com/office/drawing/2014/main" id="{67007ABF-A833-44D4-8730-E64860D4A4E9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3606315" y="1804394"/>
                  <a:ext cx="157005" cy="46014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8" name="Gruppe 157">
            <a:extLst>
              <a:ext uri="{FF2B5EF4-FFF2-40B4-BE49-F238E27FC236}">
                <a16:creationId xmlns:a16="http://schemas.microsoft.com/office/drawing/2014/main" id="{845C9CC6-946C-4E90-8B79-A4A181872CBA}"/>
              </a:ext>
            </a:extLst>
          </p:cNvPr>
          <p:cNvGrpSpPr/>
          <p:nvPr/>
        </p:nvGrpSpPr>
        <p:grpSpPr>
          <a:xfrm rot="20730472">
            <a:off x="4188642" y="1808719"/>
            <a:ext cx="305173" cy="473239"/>
            <a:chOff x="2820664" y="496340"/>
            <a:chExt cx="449313" cy="696761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159" name="Håndskrift 158">
                  <a:extLst>
                    <a:ext uri="{FF2B5EF4-FFF2-40B4-BE49-F238E27FC236}">
                      <a16:creationId xmlns:a16="http://schemas.microsoft.com/office/drawing/2014/main" id="{811E98AC-6136-46C3-B31A-39CB0287941F}"/>
                    </a:ext>
                  </a:extLst>
                </p14:cNvPr>
                <p14:cNvContentPartPr/>
                <p14:nvPr/>
              </p14:nvContentPartPr>
              <p14:xfrm rot="581570">
                <a:off x="2923097" y="496340"/>
                <a:ext cx="346880" cy="554627"/>
              </p14:xfrm>
            </p:contentPart>
          </mc:Choice>
          <mc:Fallback xmlns="">
            <p:pic>
              <p:nvPicPr>
                <p:cNvPr id="159" name="Håndskrift 158">
                  <a:extLst>
                    <a:ext uri="{FF2B5EF4-FFF2-40B4-BE49-F238E27FC236}">
                      <a16:creationId xmlns:a16="http://schemas.microsoft.com/office/drawing/2014/main" id="{811E98AC-6136-46C3-B31A-39CB0287941F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 rot="581570">
                  <a:off x="2904561" y="477782"/>
                  <a:ext cx="383951" cy="5917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160" name="Håndskrift 159">
                  <a:extLst>
                    <a:ext uri="{FF2B5EF4-FFF2-40B4-BE49-F238E27FC236}">
                      <a16:creationId xmlns:a16="http://schemas.microsoft.com/office/drawing/2014/main" id="{EEFE254C-B518-4EDB-A2F8-0C251FFBF97C}"/>
                    </a:ext>
                  </a:extLst>
                </p14:cNvPr>
                <p14:cNvContentPartPr/>
                <p14:nvPr/>
              </p14:nvContentPartPr>
              <p14:xfrm rot="581570">
                <a:off x="2820664" y="1192741"/>
                <a:ext cx="360" cy="360"/>
              </p14:xfrm>
            </p:contentPart>
          </mc:Choice>
          <mc:Fallback xmlns="">
            <p:pic>
              <p:nvPicPr>
                <p:cNvPr id="160" name="Håndskrift 159">
                  <a:extLst>
                    <a:ext uri="{FF2B5EF4-FFF2-40B4-BE49-F238E27FC236}">
                      <a16:creationId xmlns:a16="http://schemas.microsoft.com/office/drawing/2014/main" id="{EEFE254C-B518-4EDB-A2F8-0C251FFBF97C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 rot="581570">
                  <a:off x="2795104" y="1167181"/>
                  <a:ext cx="50760" cy="50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86" name="Håndskrift 185">
                <a:extLst>
                  <a:ext uri="{FF2B5EF4-FFF2-40B4-BE49-F238E27FC236}">
                    <a16:creationId xmlns:a16="http://schemas.microsoft.com/office/drawing/2014/main" id="{54E30E92-B438-4798-8C7E-3F9518493C7A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rot="18563342">
              <a:off x="7509324" y="2760298"/>
              <a:ext cx="73871" cy="156168"/>
            </p14:xfrm>
          </p:contentPart>
        </mc:Choice>
        <mc:Fallback xmlns="">
          <p:pic>
            <p:nvPicPr>
              <p:cNvPr id="186" name="Håndskrift 185">
                <a:extLst>
                  <a:ext uri="{FF2B5EF4-FFF2-40B4-BE49-F238E27FC236}">
                    <a16:creationId xmlns:a16="http://schemas.microsoft.com/office/drawing/2014/main" id="{54E30E92-B438-4798-8C7E-3F9518493C7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0"/>
              <a:stretch>
                <a:fillRect/>
              </a:stretch>
            </p:blipFill>
            <p:spPr>
              <a:xfrm rot="18563342">
                <a:off x="7505000" y="2755970"/>
                <a:ext cx="82519" cy="1648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87" name="Håndskrift 186">
                <a:extLst>
                  <a:ext uri="{FF2B5EF4-FFF2-40B4-BE49-F238E27FC236}">
                    <a16:creationId xmlns:a16="http://schemas.microsoft.com/office/drawing/2014/main" id="{E966384B-98D8-4C66-9192-9B0DC50D083E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8079243" y="2484133"/>
              <a:ext cx="73871" cy="156168"/>
            </p14:xfrm>
          </p:contentPart>
        </mc:Choice>
        <mc:Fallback xmlns="">
          <p:pic>
            <p:nvPicPr>
              <p:cNvPr id="187" name="Håndskrift 186">
                <a:extLst>
                  <a:ext uri="{FF2B5EF4-FFF2-40B4-BE49-F238E27FC236}">
                    <a16:creationId xmlns:a16="http://schemas.microsoft.com/office/drawing/2014/main" id="{E966384B-98D8-4C66-9192-9B0DC50D083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8074919" y="2479805"/>
                <a:ext cx="82519" cy="1648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88" name="Håndskrift 187">
                <a:extLst>
                  <a:ext uri="{FF2B5EF4-FFF2-40B4-BE49-F238E27FC236}">
                    <a16:creationId xmlns:a16="http://schemas.microsoft.com/office/drawing/2014/main" id="{45CF47E4-43A8-4BE7-A44E-3BEBC9C96A0A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rot="3428544">
              <a:off x="8326396" y="2492615"/>
              <a:ext cx="73871" cy="156168"/>
            </p14:xfrm>
          </p:contentPart>
        </mc:Choice>
        <mc:Fallback xmlns="">
          <p:pic>
            <p:nvPicPr>
              <p:cNvPr id="188" name="Håndskrift 187">
                <a:extLst>
                  <a:ext uri="{FF2B5EF4-FFF2-40B4-BE49-F238E27FC236}">
                    <a16:creationId xmlns:a16="http://schemas.microsoft.com/office/drawing/2014/main" id="{45CF47E4-43A8-4BE7-A44E-3BEBC9C96A0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0"/>
              <a:stretch>
                <a:fillRect/>
              </a:stretch>
            </p:blipFill>
            <p:spPr>
              <a:xfrm rot="3428544">
                <a:off x="8322072" y="2488287"/>
                <a:ext cx="82519" cy="164824"/>
              </a:xfrm>
              <a:prstGeom prst="rect">
                <a:avLst/>
              </a:prstGeom>
            </p:spPr>
          </p:pic>
        </mc:Fallback>
      </mc:AlternateContent>
      <p:pic>
        <p:nvPicPr>
          <p:cNvPr id="11" name="Billede 10" descr="Et billede, der indeholder tekst, vektorgrafik&#10;&#10;Automatisk genereret beskrivelse">
            <a:extLst>
              <a:ext uri="{FF2B5EF4-FFF2-40B4-BE49-F238E27FC236}">
                <a16:creationId xmlns:a16="http://schemas.microsoft.com/office/drawing/2014/main" id="{4CCCC6FB-618D-490B-A5AC-C6AAD9560338}"/>
              </a:ext>
            </a:extLst>
          </p:cNvPr>
          <p:cNvPicPr>
            <a:picLocks noChangeAspect="1"/>
          </p:cNvPicPr>
          <p:nvPr/>
        </p:nvPicPr>
        <p:blipFill>
          <a:blip r:embed="rId1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9685" y="1164881"/>
            <a:ext cx="1619642" cy="2049344"/>
          </a:xfrm>
          <a:prstGeom prst="rect">
            <a:avLst/>
          </a:prstGeom>
        </p:spPr>
      </p:pic>
      <p:grpSp>
        <p:nvGrpSpPr>
          <p:cNvPr id="17" name="Gruppe 16">
            <a:extLst>
              <a:ext uri="{FF2B5EF4-FFF2-40B4-BE49-F238E27FC236}">
                <a16:creationId xmlns:a16="http://schemas.microsoft.com/office/drawing/2014/main" id="{80A20908-AA32-4EC4-89C0-0707EAE4D1C2}"/>
              </a:ext>
            </a:extLst>
          </p:cNvPr>
          <p:cNvGrpSpPr/>
          <p:nvPr/>
        </p:nvGrpSpPr>
        <p:grpSpPr>
          <a:xfrm>
            <a:off x="8146233" y="1413055"/>
            <a:ext cx="120240" cy="858960"/>
            <a:chOff x="8146233" y="1413055"/>
            <a:chExt cx="120240" cy="858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3" name="Håndskrift 2">
                  <a:extLst>
                    <a:ext uri="{FF2B5EF4-FFF2-40B4-BE49-F238E27FC236}">
                      <a16:creationId xmlns:a16="http://schemas.microsoft.com/office/drawing/2014/main" id="{8D336C2D-7483-41F0-9A7A-7BB749070213}"/>
                    </a:ext>
                  </a:extLst>
                </p14:cNvPr>
                <p14:cNvContentPartPr/>
                <p14:nvPr/>
              </p14:nvContentPartPr>
              <p14:xfrm>
                <a:off x="8146233" y="1413055"/>
                <a:ext cx="56160" cy="674640"/>
              </p14:xfrm>
            </p:contentPart>
          </mc:Choice>
          <mc:Fallback xmlns="">
            <p:pic>
              <p:nvPicPr>
                <p:cNvPr id="3" name="Håndskrift 2">
                  <a:extLst>
                    <a:ext uri="{FF2B5EF4-FFF2-40B4-BE49-F238E27FC236}">
                      <a16:creationId xmlns:a16="http://schemas.microsoft.com/office/drawing/2014/main" id="{8D336C2D-7483-41F0-9A7A-7BB749070213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8110233" y="1377055"/>
                  <a:ext cx="127800" cy="74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10" name="Håndskrift 9">
                  <a:extLst>
                    <a:ext uri="{FF2B5EF4-FFF2-40B4-BE49-F238E27FC236}">
                      <a16:creationId xmlns:a16="http://schemas.microsoft.com/office/drawing/2014/main" id="{C21AFB9B-A8B0-447E-B6A0-C6EC4CFADD53}"/>
                    </a:ext>
                  </a:extLst>
                </p14:cNvPr>
                <p14:cNvContentPartPr/>
                <p14:nvPr/>
              </p14:nvContentPartPr>
              <p14:xfrm>
                <a:off x="8255313" y="2257255"/>
                <a:ext cx="11160" cy="14760"/>
              </p14:xfrm>
            </p:contentPart>
          </mc:Choice>
          <mc:Fallback xmlns="">
            <p:pic>
              <p:nvPicPr>
                <p:cNvPr id="10" name="Håndskrift 9">
                  <a:extLst>
                    <a:ext uri="{FF2B5EF4-FFF2-40B4-BE49-F238E27FC236}">
                      <a16:creationId xmlns:a16="http://schemas.microsoft.com/office/drawing/2014/main" id="{C21AFB9B-A8B0-447E-B6A0-C6EC4CFADD53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8219673" y="2221615"/>
                  <a:ext cx="82800" cy="86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" name="Gruppe 15">
            <a:extLst>
              <a:ext uri="{FF2B5EF4-FFF2-40B4-BE49-F238E27FC236}">
                <a16:creationId xmlns:a16="http://schemas.microsoft.com/office/drawing/2014/main" id="{9770614E-230B-4D1C-ACD3-1302FE9614B9}"/>
              </a:ext>
            </a:extLst>
          </p:cNvPr>
          <p:cNvGrpSpPr/>
          <p:nvPr/>
        </p:nvGrpSpPr>
        <p:grpSpPr>
          <a:xfrm>
            <a:off x="8829513" y="1571455"/>
            <a:ext cx="361440" cy="793080"/>
            <a:chOff x="8829513" y="1571455"/>
            <a:chExt cx="361440" cy="79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13" name="Håndskrift 12">
                  <a:extLst>
                    <a:ext uri="{FF2B5EF4-FFF2-40B4-BE49-F238E27FC236}">
                      <a16:creationId xmlns:a16="http://schemas.microsoft.com/office/drawing/2014/main" id="{66E85DB3-DC41-40A1-9AB1-7150F1FB8F24}"/>
                    </a:ext>
                  </a:extLst>
                </p14:cNvPr>
                <p14:cNvContentPartPr/>
                <p14:nvPr/>
              </p14:nvContentPartPr>
              <p14:xfrm>
                <a:off x="8864073" y="1571455"/>
                <a:ext cx="326880" cy="635760"/>
              </p14:xfrm>
            </p:contentPart>
          </mc:Choice>
          <mc:Fallback xmlns="">
            <p:pic>
              <p:nvPicPr>
                <p:cNvPr id="13" name="Håndskrift 12">
                  <a:extLst>
                    <a:ext uri="{FF2B5EF4-FFF2-40B4-BE49-F238E27FC236}">
                      <a16:creationId xmlns:a16="http://schemas.microsoft.com/office/drawing/2014/main" id="{66E85DB3-DC41-40A1-9AB1-7150F1FB8F24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8828433" y="1535815"/>
                  <a:ext cx="398520" cy="70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15" name="Håndskrift 14">
                  <a:extLst>
                    <a:ext uri="{FF2B5EF4-FFF2-40B4-BE49-F238E27FC236}">
                      <a16:creationId xmlns:a16="http://schemas.microsoft.com/office/drawing/2014/main" id="{E97F8B05-BF01-4CEC-BFC1-7806DE9AF260}"/>
                    </a:ext>
                  </a:extLst>
                </p14:cNvPr>
                <p14:cNvContentPartPr/>
                <p14:nvPr/>
              </p14:nvContentPartPr>
              <p14:xfrm>
                <a:off x="8829513" y="2364175"/>
                <a:ext cx="360" cy="360"/>
              </p14:xfrm>
            </p:contentPart>
          </mc:Choice>
          <mc:Fallback xmlns="">
            <p:pic>
              <p:nvPicPr>
                <p:cNvPr id="15" name="Håndskrift 14">
                  <a:extLst>
                    <a:ext uri="{FF2B5EF4-FFF2-40B4-BE49-F238E27FC236}">
                      <a16:creationId xmlns:a16="http://schemas.microsoft.com/office/drawing/2014/main" id="{E97F8B05-BF01-4CEC-BFC1-7806DE9AF260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8793513" y="2328535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438154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0" name="Lige forbindelse 189">
            <a:extLst>
              <a:ext uri="{FF2B5EF4-FFF2-40B4-BE49-F238E27FC236}">
                <a16:creationId xmlns:a16="http://schemas.microsoft.com/office/drawing/2014/main" id="{C93B3A53-A114-4E47-8E7E-370247B749B2}"/>
              </a:ext>
            </a:extLst>
          </p:cNvPr>
          <p:cNvCxnSpPr>
            <a:cxnSpLocks/>
          </p:cNvCxnSpPr>
          <p:nvPr/>
        </p:nvCxnSpPr>
        <p:spPr>
          <a:xfrm flipH="1">
            <a:off x="2959716" y="4811067"/>
            <a:ext cx="599753" cy="409759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Lige forbindelse 173">
            <a:extLst>
              <a:ext uri="{FF2B5EF4-FFF2-40B4-BE49-F238E27FC236}">
                <a16:creationId xmlns:a16="http://schemas.microsoft.com/office/drawing/2014/main" id="{143DAE99-54EE-4783-BFFF-39BA2CD534B8}"/>
              </a:ext>
            </a:extLst>
          </p:cNvPr>
          <p:cNvCxnSpPr>
            <a:cxnSpLocks/>
          </p:cNvCxnSpPr>
          <p:nvPr/>
        </p:nvCxnSpPr>
        <p:spPr>
          <a:xfrm flipH="1">
            <a:off x="5260536" y="5077257"/>
            <a:ext cx="147652" cy="88714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11" name="Håndskrift 310">
                <a:extLst>
                  <a:ext uri="{FF2B5EF4-FFF2-40B4-BE49-F238E27FC236}">
                    <a16:creationId xmlns:a16="http://schemas.microsoft.com/office/drawing/2014/main" id="{0D70B469-E390-43F1-8BE6-652416BDAB16}"/>
                  </a:ext>
                </a:extLst>
              </p14:cNvPr>
              <p14:cNvContentPartPr/>
              <p14:nvPr/>
            </p14:nvContentPartPr>
            <p14:xfrm rot="19674203">
              <a:off x="4733619" y="2170993"/>
              <a:ext cx="141840" cy="19800"/>
            </p14:xfrm>
          </p:contentPart>
        </mc:Choice>
        <mc:Fallback xmlns="">
          <p:pic>
            <p:nvPicPr>
              <p:cNvPr id="311" name="Håndskrift 310">
                <a:extLst>
                  <a:ext uri="{FF2B5EF4-FFF2-40B4-BE49-F238E27FC236}">
                    <a16:creationId xmlns:a16="http://schemas.microsoft.com/office/drawing/2014/main" id="{0D70B469-E390-43F1-8BE6-652416BDAB1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 rot="19674203">
                <a:off x="4715979" y="2152993"/>
                <a:ext cx="177480" cy="55440"/>
              </a:xfrm>
              <a:prstGeom prst="rect">
                <a:avLst/>
              </a:prstGeom>
            </p:spPr>
          </p:pic>
        </mc:Fallback>
      </mc:AlternateContent>
      <p:grpSp>
        <p:nvGrpSpPr>
          <p:cNvPr id="125" name="Gruppe 124">
            <a:extLst>
              <a:ext uri="{FF2B5EF4-FFF2-40B4-BE49-F238E27FC236}">
                <a16:creationId xmlns:a16="http://schemas.microsoft.com/office/drawing/2014/main" id="{65094041-B74F-4C21-96AC-FC494D76EC28}"/>
              </a:ext>
            </a:extLst>
          </p:cNvPr>
          <p:cNvGrpSpPr>
            <a:grpSpLocks noChangeAspect="1"/>
          </p:cNvGrpSpPr>
          <p:nvPr/>
        </p:nvGrpSpPr>
        <p:grpSpPr>
          <a:xfrm rot="21022734">
            <a:off x="993198" y="3336993"/>
            <a:ext cx="1808723" cy="2659183"/>
            <a:chOff x="4513296" y="1882338"/>
            <a:chExt cx="2777423" cy="2633408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">
              <p14:nvContentPartPr>
                <p14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6308901" y="3901736"/>
                  <a:ext cx="95001" cy="4212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">
              <p14:nvContentPartPr>
                <p14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5842329" y="4251281"/>
                  <a:ext cx="497864" cy="2254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">
              <p14:nvContentPartPr>
                <p14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6293430" y="4117478"/>
                  <a:ext cx="242942" cy="161861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29" name="Gruppe 128">
              <a:extLst>
                <a:ext uri="{FF2B5EF4-FFF2-40B4-BE49-F238E27FC236}">
                  <a16:creationId xmlns:a16="http://schemas.microsoft.com/office/drawing/2014/main" id="{9FE7CE23-50BB-4845-97BE-AA1FF8AA8350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1">
                <p14:nvContentPartPr>
                  <p14:cNvPr id="130" name="Håndskrift 129">
                    <a:extLst>
                      <a:ext uri="{FF2B5EF4-FFF2-40B4-BE49-F238E27FC236}">
                        <a16:creationId xmlns:a16="http://schemas.microsoft.com/office/drawing/2014/main" id="{BDD1F3A0-4C42-4D5C-9878-7DDBD2DE0149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130" name="Håndskrift 129">
                    <a:extLst>
                      <a:ext uri="{FF2B5EF4-FFF2-40B4-BE49-F238E27FC236}">
                        <a16:creationId xmlns:a16="http://schemas.microsoft.com/office/drawing/2014/main" id="{BDD1F3A0-4C42-4D5C-9878-7DDBD2DE0149}"/>
                      </a:ext>
                    </a:extLst>
                  </p:cNvPr>
                  <p:cNvPicPr/>
                  <p:nvPr/>
                </p:nvPicPr>
                <p:blipFill>
                  <a:blip r:embed="rId12"/>
                  <a:stretch>
                    <a:fillRect/>
                  </a:stretch>
                </p:blipFill>
                <p:spPr>
                  <a:xfrm>
                    <a:off x="4458013" y="1846685"/>
                    <a:ext cx="2900704" cy="2075013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131" name="Gruppe 130">
                <a:extLst>
                  <a:ext uri="{FF2B5EF4-FFF2-40B4-BE49-F238E27FC236}">
                    <a16:creationId xmlns:a16="http://schemas.microsoft.com/office/drawing/2014/main" id="{C596A089-DE7B-4195-967A-664F639A31E7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3">
                  <p14:nvContentPartPr>
                    <p14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:cNvPr>
                    <p:cNvPicPr/>
                    <p:nvPr/>
                  </p:nvPicPr>
                  <p:blipFill>
                    <a:blip r:embed="rId14"/>
                    <a:stretch>
                      <a:fillRect/>
                    </a:stretch>
                  </p:blipFill>
                  <p:spPr>
                    <a:xfrm>
                      <a:off x="6332972" y="4227569"/>
                      <a:ext cx="504057" cy="24587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5">
                  <p14:nvContentPartPr>
                    <p14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:cNvPr>
                    <p:cNvPicPr/>
                    <p:nvPr/>
                  </p:nvPicPr>
                  <p:blipFill>
                    <a:blip r:embed="rId16"/>
                    <a:stretch>
                      <a:fillRect/>
                    </a:stretch>
                  </p:blipFill>
                  <p:spPr>
                    <a:xfrm>
                      <a:off x="6300873" y="4251699"/>
                      <a:ext cx="275573" cy="26817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7">
                  <p14:nvContentPartPr>
                    <p14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:cNvPr>
                    <p:cNvPicPr/>
                    <p:nvPr/>
                  </p:nvPicPr>
                  <p:blipFill>
                    <a:blip r:embed="rId18"/>
                    <a:stretch>
                      <a:fillRect/>
                    </a:stretch>
                  </p:blipFill>
                  <p:spPr>
                    <a:xfrm>
                      <a:off x="6094021" y="4227936"/>
                      <a:ext cx="278521" cy="30526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9">
                  <p14:nvContentPartPr>
                    <p14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:cNvPr>
                    <p:cNvPicPr/>
                    <p:nvPr/>
                  </p:nvPicPr>
                  <p:blipFill>
                    <a:blip r:embed="rId20"/>
                    <a:stretch>
                      <a:fillRect/>
                    </a:stretch>
                  </p:blipFill>
                  <p:spPr>
                    <a:xfrm>
                      <a:off x="6107394" y="4139646"/>
                      <a:ext cx="225135" cy="9988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1">
                  <p14:nvContentPartPr>
                    <p14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:cNvPr>
                    <p:cNvPicPr/>
                    <p:nvPr/>
                  </p:nvPicPr>
                  <p:blipFill>
                    <a:blip r:embed="rId22"/>
                    <a:stretch>
                      <a:fillRect/>
                    </a:stretch>
                  </p:blipFill>
                  <p:spPr>
                    <a:xfrm>
                      <a:off x="6484215" y="4124281"/>
                      <a:ext cx="174572" cy="15437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3">
                  <p14:nvContentPartPr>
                    <p14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:cNvPr>
                    <p:cNvPicPr/>
                    <p:nvPr/>
                  </p:nvPicPr>
                  <p:blipFill>
                    <a:blip r:embed="rId24"/>
                    <a:stretch>
                      <a:fillRect/>
                    </a:stretch>
                  </p:blipFill>
                  <p:spPr>
                    <a:xfrm>
                      <a:off x="5992447" y="4148308"/>
                      <a:ext cx="165227" cy="8831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5">
                  <p14:nvContentPartPr>
                    <p14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:cNvPr>
                    <p:cNvPicPr/>
                    <p:nvPr/>
                  </p:nvPicPr>
                  <p:blipFill>
                    <a:blip r:embed="rId26"/>
                    <a:stretch>
                      <a:fillRect/>
                    </a:stretch>
                  </p:blipFill>
                  <p:spPr>
                    <a:xfrm>
                      <a:off x="6121296" y="3853890"/>
                      <a:ext cx="416568" cy="41975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sp>
        <p:nvSpPr>
          <p:cNvPr id="14" name="Bue 84">
            <a:extLst>
              <a:ext uri="{FF2B5EF4-FFF2-40B4-BE49-F238E27FC236}">
                <a16:creationId xmlns:a16="http://schemas.microsoft.com/office/drawing/2014/main" id="{C87419D5-3AC3-4ADD-983C-BE45AAED443F}"/>
              </a:ext>
            </a:extLst>
          </p:cNvPr>
          <p:cNvSpPr>
            <a:spLocks noChangeAspect="1"/>
          </p:cNvSpPr>
          <p:nvPr/>
        </p:nvSpPr>
        <p:spPr>
          <a:xfrm rot="16663570" flipH="1" flipV="1">
            <a:off x="-144034" y="2038486"/>
            <a:ext cx="1123270" cy="1955825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0 w 1470520"/>
              <a:gd name="connsiteY0" fmla="*/ 1826052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270842 w 1741362"/>
              <a:gd name="connsiteY0" fmla="*/ 1826052 h 3608512"/>
              <a:gd name="connsiteX1" fmla="*/ 1007934 w 1741362"/>
              <a:gd name="connsiteY1" fmla="*/ 2839980 h 3608512"/>
              <a:gd name="connsiteX2" fmla="*/ 1057562 w 1741362"/>
              <a:gd name="connsiteY2" fmla="*/ 3608512 h 3608512"/>
              <a:gd name="connsiteX3" fmla="*/ 270843 w 1741362"/>
              <a:gd name="connsiteY3" fmla="*/ 3424723 h 3608512"/>
              <a:gd name="connsiteX4" fmla="*/ 270842 w 1741362"/>
              <a:gd name="connsiteY4" fmla="*/ 1826052 h 3608512"/>
              <a:gd name="connsiteX0" fmla="*/ 0 w 1741362"/>
              <a:gd name="connsiteY0" fmla="*/ 973368 h 3608512"/>
              <a:gd name="connsiteX1" fmla="*/ 1641813 w 1741362"/>
              <a:gd name="connsiteY1" fmla="*/ 1328398 h 3608512"/>
              <a:gd name="connsiteX2" fmla="*/ 1740633 w 1741362"/>
              <a:gd name="connsiteY2" fmla="*/ 297 h 3608512"/>
              <a:gd name="connsiteX0" fmla="*/ 110021 w 1580541"/>
              <a:gd name="connsiteY0" fmla="*/ 1826052 h 3608512"/>
              <a:gd name="connsiteX1" fmla="*/ 847113 w 1580541"/>
              <a:gd name="connsiteY1" fmla="*/ 2839980 h 3608512"/>
              <a:gd name="connsiteX2" fmla="*/ 896741 w 1580541"/>
              <a:gd name="connsiteY2" fmla="*/ 3608512 h 3608512"/>
              <a:gd name="connsiteX3" fmla="*/ 110022 w 1580541"/>
              <a:gd name="connsiteY3" fmla="*/ 3424723 h 3608512"/>
              <a:gd name="connsiteX4" fmla="*/ 110021 w 1580541"/>
              <a:gd name="connsiteY4" fmla="*/ 1826052 h 3608512"/>
              <a:gd name="connsiteX0" fmla="*/ 1 w 1580541"/>
              <a:gd name="connsiteY0" fmla="*/ 552457 h 3608512"/>
              <a:gd name="connsiteX1" fmla="*/ 1480992 w 1580541"/>
              <a:gd name="connsiteY1" fmla="*/ 1328398 h 3608512"/>
              <a:gd name="connsiteX2" fmla="*/ 1579812 w 1580541"/>
              <a:gd name="connsiteY2" fmla="*/ 297 h 3608512"/>
              <a:gd name="connsiteX0" fmla="*/ 35260 w 1505780"/>
              <a:gd name="connsiteY0" fmla="*/ 1826052 h 3608512"/>
              <a:gd name="connsiteX1" fmla="*/ 772352 w 1505780"/>
              <a:gd name="connsiteY1" fmla="*/ 2839980 h 3608512"/>
              <a:gd name="connsiteX2" fmla="*/ 821980 w 1505780"/>
              <a:gd name="connsiteY2" fmla="*/ 3608512 h 3608512"/>
              <a:gd name="connsiteX3" fmla="*/ 35261 w 1505780"/>
              <a:gd name="connsiteY3" fmla="*/ 3424723 h 3608512"/>
              <a:gd name="connsiteX4" fmla="*/ 35260 w 1505780"/>
              <a:gd name="connsiteY4" fmla="*/ 1826052 h 3608512"/>
              <a:gd name="connsiteX0" fmla="*/ 0 w 1505780"/>
              <a:gd name="connsiteY0" fmla="*/ 414018 h 3608512"/>
              <a:gd name="connsiteX1" fmla="*/ 1406231 w 1505780"/>
              <a:gd name="connsiteY1" fmla="*/ 1328398 h 3608512"/>
              <a:gd name="connsiteX2" fmla="*/ 1505051 w 150578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70520" h="3608512" stroke="0" extrusionOk="0">
                <a:moveTo>
                  <a:pt x="0" y="1826052"/>
                </a:moveTo>
                <a:cubicBezTo>
                  <a:pt x="325588" y="1826052"/>
                  <a:pt x="618002" y="2228290"/>
                  <a:pt x="737092" y="2839980"/>
                </a:cubicBezTo>
                <a:cubicBezTo>
                  <a:pt x="784612" y="3084063"/>
                  <a:pt x="801656" y="3347996"/>
                  <a:pt x="786720" y="3608512"/>
                </a:cubicBezTo>
                <a:lnTo>
                  <a:pt x="1" y="3424723"/>
                </a:lnTo>
                <a:cubicBezTo>
                  <a:pt x="1" y="2891833"/>
                  <a:pt x="0" y="2358942"/>
                  <a:pt x="0" y="1826052"/>
                </a:cubicBezTo>
                <a:close/>
              </a:path>
              <a:path w="1470520" h="3608512" fill="none">
                <a:moveTo>
                  <a:pt x="89980" y="407806"/>
                </a:moveTo>
                <a:cubicBezTo>
                  <a:pt x="358193" y="596122"/>
                  <a:pt x="1284642" y="1419571"/>
                  <a:pt x="1370971" y="1328398"/>
                </a:cubicBezTo>
                <a:cubicBezTo>
                  <a:pt x="1368994" y="1108133"/>
                  <a:pt x="1480540" y="-20968"/>
                  <a:pt x="1469791" y="297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58" name="Håndskrift 157">
                <a:extLst>
                  <a:ext uri="{FF2B5EF4-FFF2-40B4-BE49-F238E27FC236}">
                    <a16:creationId xmlns:a16="http://schemas.microsoft.com/office/drawing/2014/main" id="{2EA1C7A5-A5BE-4FB8-B801-F00E8DC64E7F}"/>
                  </a:ext>
                </a:extLst>
              </p14:cNvPr>
              <p14:cNvContentPartPr/>
              <p14:nvPr/>
            </p14:nvContentPartPr>
            <p14:xfrm>
              <a:off x="2605751" y="1883756"/>
              <a:ext cx="173880" cy="2194200"/>
            </p14:xfrm>
          </p:contentPart>
        </mc:Choice>
        <mc:Fallback xmlns="">
          <p:pic>
            <p:nvPicPr>
              <p:cNvPr id="158" name="Håndskrift 157">
                <a:extLst>
                  <a:ext uri="{FF2B5EF4-FFF2-40B4-BE49-F238E27FC236}">
                    <a16:creationId xmlns:a16="http://schemas.microsoft.com/office/drawing/2014/main" id="{2EA1C7A5-A5BE-4FB8-B801-F00E8DC64E7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515751" y="1703756"/>
                <a:ext cx="353520" cy="2553840"/>
              </a:xfrm>
              <a:prstGeom prst="rect">
                <a:avLst/>
              </a:prstGeom>
            </p:spPr>
          </p:pic>
        </mc:Fallback>
      </mc:AlternateContent>
      <p:sp>
        <p:nvSpPr>
          <p:cNvPr id="67" name="Rektangel 66">
            <a:extLst>
              <a:ext uri="{FF2B5EF4-FFF2-40B4-BE49-F238E27FC236}">
                <a16:creationId xmlns:a16="http://schemas.microsoft.com/office/drawing/2014/main" id="{64FB5B1F-2E36-4465-90AD-C8A369B7ED89}"/>
              </a:ext>
            </a:extLst>
          </p:cNvPr>
          <p:cNvSpPr/>
          <p:nvPr/>
        </p:nvSpPr>
        <p:spPr>
          <a:xfrm>
            <a:off x="2864389" y="1692216"/>
            <a:ext cx="3898663" cy="257238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6" name="Gruppe 5">
            <a:extLst>
              <a:ext uri="{FF2B5EF4-FFF2-40B4-BE49-F238E27FC236}">
                <a16:creationId xmlns:a16="http://schemas.microsoft.com/office/drawing/2014/main" id="{F899A88A-3ED3-45C6-9373-6E22FFDAB5DF}"/>
              </a:ext>
            </a:extLst>
          </p:cNvPr>
          <p:cNvGrpSpPr>
            <a:grpSpLocks noChangeAspect="1"/>
          </p:cNvGrpSpPr>
          <p:nvPr/>
        </p:nvGrpSpPr>
        <p:grpSpPr>
          <a:xfrm rot="18774146">
            <a:off x="1453956" y="3326681"/>
            <a:ext cx="1043668" cy="1666562"/>
            <a:chOff x="3333750" y="2371725"/>
            <a:chExt cx="1133475" cy="2038350"/>
          </a:xfrm>
        </p:grpSpPr>
        <p:sp>
          <p:nvSpPr>
            <p:cNvPr id="7" name="Ellipse 6">
              <a:extLst>
                <a:ext uri="{FF2B5EF4-FFF2-40B4-BE49-F238E27FC236}">
                  <a16:creationId xmlns:a16="http://schemas.microsoft.com/office/drawing/2014/main" id="{56EE8E4F-2495-4A80-A32E-8164423C81B8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9">
              <p14:nvContentPartPr>
                <p14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3344369" y="2350881"/>
                  <a:ext cx="646895" cy="20602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1">
              <p14:nvContentPartPr>
                <p14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3342517" y="2410091"/>
                  <a:ext cx="468440" cy="176864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Gruppe 14">
            <a:extLst>
              <a:ext uri="{FF2B5EF4-FFF2-40B4-BE49-F238E27FC236}">
                <a16:creationId xmlns:a16="http://schemas.microsoft.com/office/drawing/2014/main" id="{7AB0E56E-42DE-4861-9900-2F3441C8C243}"/>
              </a:ext>
            </a:extLst>
          </p:cNvPr>
          <p:cNvGrpSpPr>
            <a:grpSpLocks noChangeAspect="1"/>
          </p:cNvGrpSpPr>
          <p:nvPr/>
        </p:nvGrpSpPr>
        <p:grpSpPr>
          <a:xfrm rot="19027319">
            <a:off x="810716" y="2821450"/>
            <a:ext cx="556641" cy="850964"/>
            <a:chOff x="3591242" y="1406525"/>
            <a:chExt cx="618490" cy="945515"/>
          </a:xfrm>
        </p:grpSpPr>
        <p:sp>
          <p:nvSpPr>
            <p:cNvPr id="16" name="Ellipse 15">
              <a:extLst>
                <a:ext uri="{FF2B5EF4-FFF2-40B4-BE49-F238E27FC236}">
                  <a16:creationId xmlns:a16="http://schemas.microsoft.com/office/drawing/2014/main" id="{73D67AD2-2DB7-43AA-9B72-0BABAD040E6A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3">
              <p14:nvContentPartPr>
                <p14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5">
              <p14:nvContentPartPr>
                <p14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7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344157" y="5886901"/>
              <a:ext cx="2263463" cy="334043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339837" y="5859933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9">
            <p14:nvContentPartPr>
              <p14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097436" y="5780183"/>
              <a:ext cx="969084" cy="359049"/>
            </p14:xfrm>
          </p:contentPart>
        </mc:Choice>
        <mc:Fallback xmlns="">
          <p:pic>
            <p:nvPicPr>
              <p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088433" y="5726109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1">
            <p14:nvContentPartPr>
              <p14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1408959" y="5845527"/>
              <a:ext cx="969084" cy="359049"/>
            </p14:xfrm>
          </p:contentPart>
        </mc:Choice>
        <mc:Fallback xmlns="">
          <p:pic>
            <p:nvPicPr>
              <p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399956" y="5791453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3">
            <p14:nvContentPartPr>
              <p14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1966769" y="5984004"/>
              <a:ext cx="860868" cy="321408"/>
            </p14:xfrm>
          </p:contentPart>
        </mc:Choice>
        <mc:Fallback xmlns="">
          <p:pic>
            <p:nvPicPr>
              <p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957768" y="5930016"/>
                <a:ext cx="878510" cy="429024"/>
              </a:xfrm>
              <a:prstGeom prst="rect">
                <a:avLst/>
              </a:prstGeom>
            </p:spPr>
          </p:pic>
        </mc:Fallback>
      </mc:AlternateContent>
      <p:grpSp>
        <p:nvGrpSpPr>
          <p:cNvPr id="46" name="Gruppe 45">
            <a:extLst>
              <a:ext uri="{FF2B5EF4-FFF2-40B4-BE49-F238E27FC236}">
                <a16:creationId xmlns:a16="http://schemas.microsoft.com/office/drawing/2014/main" id="{D38E9E4C-9BCA-4C3A-B6C7-388CDDDDD844}"/>
              </a:ext>
            </a:extLst>
          </p:cNvPr>
          <p:cNvGrpSpPr>
            <a:grpSpLocks noChangeAspect="1"/>
          </p:cNvGrpSpPr>
          <p:nvPr/>
        </p:nvGrpSpPr>
        <p:grpSpPr>
          <a:xfrm rot="18691736">
            <a:off x="717296" y="3059205"/>
            <a:ext cx="682678" cy="244503"/>
            <a:chOff x="6866054" y="2034680"/>
            <a:chExt cx="758531" cy="27167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40" name="Håndskrift 39">
                  <a:extLst>
                    <a:ext uri="{FF2B5EF4-FFF2-40B4-BE49-F238E27FC236}">
                      <a16:creationId xmlns:a16="http://schemas.microsoft.com/office/drawing/2014/main" id="{153E7B11-8A4C-4A78-82EE-EDA07C89E16D}"/>
                    </a:ext>
                  </a:extLst>
                </p14:cNvPr>
                <p14:cNvContentPartPr/>
                <p14:nvPr/>
              </p14:nvContentPartPr>
              <p14:xfrm>
                <a:off x="6866054" y="2041750"/>
                <a:ext cx="280800" cy="264600"/>
              </p14:xfrm>
            </p:contentPart>
          </mc:Choice>
          <mc:Fallback xmlns="">
            <p:pic>
              <p:nvPicPr>
                <p:cNvPr id="40" name="Håndskrift 39">
                  <a:extLst>
                    <a:ext uri="{FF2B5EF4-FFF2-40B4-BE49-F238E27FC236}">
                      <a16:creationId xmlns:a16="http://schemas.microsoft.com/office/drawing/2014/main" id="{153E7B11-8A4C-4A78-82EE-EDA07C89E16D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6846054" y="2021765"/>
                  <a:ext cx="320400" cy="3041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41" name="Håndskrift 40">
                  <a:extLst>
                    <a:ext uri="{FF2B5EF4-FFF2-40B4-BE49-F238E27FC236}">
                      <a16:creationId xmlns:a16="http://schemas.microsoft.com/office/drawing/2014/main" id="{DEAF27F1-49F9-484D-B9C0-6A10E23117A4}"/>
                    </a:ext>
                  </a:extLst>
                </p14:cNvPr>
                <p14:cNvContentPartPr/>
                <p14:nvPr/>
              </p14:nvContentPartPr>
              <p14:xfrm>
                <a:off x="7244736" y="2034680"/>
                <a:ext cx="280800" cy="264600"/>
              </p14:xfrm>
            </p:contentPart>
          </mc:Choice>
          <mc:Fallback xmlns="">
            <p:pic>
              <p:nvPicPr>
                <p:cNvPr id="41" name="Håndskrift 40">
                  <a:extLst>
                    <a:ext uri="{FF2B5EF4-FFF2-40B4-BE49-F238E27FC236}">
                      <a16:creationId xmlns:a16="http://schemas.microsoft.com/office/drawing/2014/main" id="{DEAF27F1-49F9-484D-B9C0-6A10E23117A4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7224736" y="2014695"/>
                  <a:ext cx="320400" cy="3041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42" name="Håndskrift 41">
                  <a:extLst>
                    <a:ext uri="{FF2B5EF4-FFF2-40B4-BE49-F238E27FC236}">
                      <a16:creationId xmlns:a16="http://schemas.microsoft.com/office/drawing/2014/main" id="{B8A3AD0B-E2D5-470E-80CE-C830F4BF7EBF}"/>
                    </a:ext>
                  </a:extLst>
                </p14:cNvPr>
                <p14:cNvContentPartPr/>
                <p14:nvPr/>
              </p14:nvContentPartPr>
              <p14:xfrm>
                <a:off x="7139819" y="2093853"/>
                <a:ext cx="95040" cy="31680"/>
              </p14:xfrm>
            </p:contentPart>
          </mc:Choice>
          <mc:Fallback xmlns="">
            <p:pic>
              <p:nvPicPr>
                <p:cNvPr id="42" name="Håndskrift 41">
                  <a:extLst>
                    <a:ext uri="{FF2B5EF4-FFF2-40B4-BE49-F238E27FC236}">
                      <a16:creationId xmlns:a16="http://schemas.microsoft.com/office/drawing/2014/main" id="{B8A3AD0B-E2D5-470E-80CE-C830F4BF7EBF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7119853" y="2073802"/>
                  <a:ext cx="134573" cy="713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43" name="Håndskrift 42">
                  <a:extLst>
                    <a:ext uri="{FF2B5EF4-FFF2-40B4-BE49-F238E27FC236}">
                      <a16:creationId xmlns:a16="http://schemas.microsoft.com/office/drawing/2014/main" id="{E8196A17-7C7B-4723-90BB-70C8C67BC69D}"/>
                    </a:ext>
                  </a:extLst>
                </p14:cNvPr>
                <p14:cNvContentPartPr/>
                <p14:nvPr/>
              </p14:nvContentPartPr>
              <p14:xfrm>
                <a:off x="7535413" y="2061616"/>
                <a:ext cx="89172" cy="48077"/>
              </p14:xfrm>
            </p:contentPart>
          </mc:Choice>
          <mc:Fallback xmlns="">
            <p:pic>
              <p:nvPicPr>
                <p:cNvPr id="43" name="Håndskrift 42">
                  <a:extLst>
                    <a:ext uri="{FF2B5EF4-FFF2-40B4-BE49-F238E27FC236}">
                      <a16:creationId xmlns:a16="http://schemas.microsoft.com/office/drawing/2014/main" id="{E8196A17-7C7B-4723-90BB-70C8C67BC69D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7515419" y="2041749"/>
                  <a:ext cx="128760" cy="87413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53" name="Billede 52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CBE69381-8CC7-43E5-977C-5B5D12BFDFA2}"/>
              </a:ext>
            </a:extLst>
          </p:cNvPr>
          <p:cNvPicPr>
            <a:picLocks noChangeAspect="1"/>
          </p:cNvPicPr>
          <p:nvPr/>
        </p:nvPicPr>
        <p:blipFill>
          <a:blip r:embed="rId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7592" y="308156"/>
            <a:ext cx="1149885" cy="1038443"/>
          </a:xfrm>
          <a:prstGeom prst="rect">
            <a:avLst/>
          </a:prstGeom>
        </p:spPr>
      </p:pic>
      <p:grpSp>
        <p:nvGrpSpPr>
          <p:cNvPr id="92" name="Gruppe 91">
            <a:extLst>
              <a:ext uri="{FF2B5EF4-FFF2-40B4-BE49-F238E27FC236}">
                <a16:creationId xmlns:a16="http://schemas.microsoft.com/office/drawing/2014/main" id="{D36A548F-7E6B-41D3-9462-61CA525584C6}"/>
              </a:ext>
            </a:extLst>
          </p:cNvPr>
          <p:cNvGrpSpPr>
            <a:grpSpLocks noChangeAspect="1"/>
          </p:cNvGrpSpPr>
          <p:nvPr/>
        </p:nvGrpSpPr>
        <p:grpSpPr>
          <a:xfrm rot="17942493">
            <a:off x="5158626" y="3204632"/>
            <a:ext cx="556641" cy="850964"/>
            <a:chOff x="3591242" y="1406525"/>
            <a:chExt cx="618490" cy="945515"/>
          </a:xfrm>
        </p:grpSpPr>
        <p:sp>
          <p:nvSpPr>
            <p:cNvPr id="93" name="Ellipse 92">
              <a:extLst>
                <a:ext uri="{FF2B5EF4-FFF2-40B4-BE49-F238E27FC236}">
                  <a16:creationId xmlns:a16="http://schemas.microsoft.com/office/drawing/2014/main" id="{A463F710-0A2D-4B18-B6F0-8A8F2C4D4CBE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4">
              <p14:nvContentPartPr>
                <p14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0">
              <p14:nvContentPartPr>
                <p14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2">
            <p14:nvContentPartPr>
              <p14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768527" y="5871119"/>
              <a:ext cx="2263463" cy="334043"/>
            </p14:xfrm>
          </p:contentPart>
        </mc:Choice>
        <mc:Fallback xmlns="">
          <p:pic>
            <p:nvPicPr>
              <p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64207" y="5844151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4">
            <p14:nvContentPartPr>
              <p14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681593" y="5874397"/>
              <a:ext cx="969084" cy="359049"/>
            </p14:xfrm>
          </p:contentPart>
        </mc:Choice>
        <mc:Fallback xmlns="">
          <p:pic>
            <p:nvPicPr>
              <p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672590" y="5820323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6">
            <p14:nvContentPartPr>
              <p14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552007" y="5907056"/>
              <a:ext cx="969084" cy="359049"/>
            </p14:xfrm>
          </p:contentPart>
        </mc:Choice>
        <mc:Fallback xmlns="">
          <p:pic>
            <p:nvPicPr>
              <p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43004" y="5852982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8">
            <p14:nvContentPartPr>
              <p14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707782" y="5875210"/>
              <a:ext cx="860868" cy="321408"/>
            </p14:xfrm>
          </p:contentPart>
        </mc:Choice>
        <mc:Fallback xmlns="">
          <p:pic>
            <p:nvPicPr>
              <p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98781" y="5821222"/>
                <a:ext cx="878510" cy="429024"/>
              </a:xfrm>
              <a:prstGeom prst="rect">
                <a:avLst/>
              </a:prstGeom>
            </p:spPr>
          </p:pic>
        </mc:Fallback>
      </mc:AlternateContent>
      <p:sp>
        <p:nvSpPr>
          <p:cNvPr id="23" name="Bue 84">
            <a:extLst>
              <a:ext uri="{FF2B5EF4-FFF2-40B4-BE49-F238E27FC236}">
                <a16:creationId xmlns:a16="http://schemas.microsoft.com/office/drawing/2014/main" id="{BCB5D9F1-4FAB-4927-B15C-84D1180770CF}"/>
              </a:ext>
            </a:extLst>
          </p:cNvPr>
          <p:cNvSpPr>
            <a:spLocks noChangeAspect="1"/>
          </p:cNvSpPr>
          <p:nvPr/>
        </p:nvSpPr>
        <p:spPr>
          <a:xfrm rot="7633718" flipH="1" flipV="1">
            <a:off x="1569286" y="3095237"/>
            <a:ext cx="952392" cy="966099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145831 w 1112830"/>
              <a:gd name="connsiteY0" fmla="*/ 0 h 1782460"/>
              <a:gd name="connsiteX1" fmla="*/ 882923 w 1112830"/>
              <a:gd name="connsiteY1" fmla="*/ 1013928 h 1782460"/>
              <a:gd name="connsiteX2" fmla="*/ 932551 w 1112830"/>
              <a:gd name="connsiteY2" fmla="*/ 1782460 h 1782460"/>
              <a:gd name="connsiteX3" fmla="*/ 145832 w 1112830"/>
              <a:gd name="connsiteY3" fmla="*/ 1598671 h 1782460"/>
              <a:gd name="connsiteX4" fmla="*/ 145831 w 1112830"/>
              <a:gd name="connsiteY4" fmla="*/ 0 h 1782460"/>
              <a:gd name="connsiteX0" fmla="*/ 145831 w 1112830"/>
              <a:gd name="connsiteY0" fmla="*/ 0 h 1782460"/>
              <a:gd name="connsiteX1" fmla="*/ 1112755 w 1112830"/>
              <a:gd name="connsiteY1" fmla="*/ 686611 h 1782460"/>
              <a:gd name="connsiteX2" fmla="*/ 0 w 1112830"/>
              <a:gd name="connsiteY2" fmla="*/ 394032 h 1782460"/>
              <a:gd name="connsiteX0" fmla="*/ 145831 w 1250918"/>
              <a:gd name="connsiteY0" fmla="*/ 176544 h 1959004"/>
              <a:gd name="connsiteX1" fmla="*/ 882923 w 1250918"/>
              <a:gd name="connsiteY1" fmla="*/ 1190472 h 1959004"/>
              <a:gd name="connsiteX2" fmla="*/ 932551 w 1250918"/>
              <a:gd name="connsiteY2" fmla="*/ 1959004 h 1959004"/>
              <a:gd name="connsiteX3" fmla="*/ 145832 w 1250918"/>
              <a:gd name="connsiteY3" fmla="*/ 1775215 h 1959004"/>
              <a:gd name="connsiteX4" fmla="*/ 145831 w 1250918"/>
              <a:gd name="connsiteY4" fmla="*/ 176544 h 1959004"/>
              <a:gd name="connsiteX0" fmla="*/ 145831 w 1250918"/>
              <a:gd name="connsiteY0" fmla="*/ 176544 h 1959004"/>
              <a:gd name="connsiteX1" fmla="*/ 1250851 w 1250918"/>
              <a:gd name="connsiteY1" fmla="*/ 102775 h 1959004"/>
              <a:gd name="connsiteX2" fmla="*/ 0 w 1250918"/>
              <a:gd name="connsiteY2" fmla="*/ 570576 h 1959004"/>
              <a:gd name="connsiteX0" fmla="*/ 207442 w 1312526"/>
              <a:gd name="connsiteY0" fmla="*/ 1183522 h 2965982"/>
              <a:gd name="connsiteX1" fmla="*/ 944534 w 1312526"/>
              <a:gd name="connsiteY1" fmla="*/ 2197450 h 2965982"/>
              <a:gd name="connsiteX2" fmla="*/ 994162 w 1312526"/>
              <a:gd name="connsiteY2" fmla="*/ 2965982 h 2965982"/>
              <a:gd name="connsiteX3" fmla="*/ 207443 w 1312526"/>
              <a:gd name="connsiteY3" fmla="*/ 2782193 h 2965982"/>
              <a:gd name="connsiteX4" fmla="*/ 207442 w 1312526"/>
              <a:gd name="connsiteY4" fmla="*/ 1183522 h 2965982"/>
              <a:gd name="connsiteX0" fmla="*/ 207442 w 1312526"/>
              <a:gd name="connsiteY0" fmla="*/ 1183522 h 2965982"/>
              <a:gd name="connsiteX1" fmla="*/ 1312462 w 1312526"/>
              <a:gd name="connsiteY1" fmla="*/ 1109753 h 2965982"/>
              <a:gd name="connsiteX2" fmla="*/ 0 w 1312526"/>
              <a:gd name="connsiteY2" fmla="*/ 259 h 2965982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5330"/>
              <a:gd name="connsiteY0" fmla="*/ 1183576 h 2966036"/>
              <a:gd name="connsiteX1" fmla="*/ 944534 w 1295330"/>
              <a:gd name="connsiteY1" fmla="*/ 2197504 h 2966036"/>
              <a:gd name="connsiteX2" fmla="*/ 994162 w 1295330"/>
              <a:gd name="connsiteY2" fmla="*/ 2966036 h 2966036"/>
              <a:gd name="connsiteX3" fmla="*/ 207443 w 1295330"/>
              <a:gd name="connsiteY3" fmla="*/ 2782247 h 2966036"/>
              <a:gd name="connsiteX4" fmla="*/ 207442 w 1295330"/>
              <a:gd name="connsiteY4" fmla="*/ 1183576 h 2966036"/>
              <a:gd name="connsiteX0" fmla="*/ 207442 w 1295330"/>
              <a:gd name="connsiteY0" fmla="*/ 1183576 h 2966036"/>
              <a:gd name="connsiteX1" fmla="*/ 1291025 w 1295330"/>
              <a:gd name="connsiteY1" fmla="*/ 1172615 h 2966036"/>
              <a:gd name="connsiteX2" fmla="*/ 0 w 1295330"/>
              <a:gd name="connsiteY2" fmla="*/ 313 h 2966036"/>
              <a:gd name="connsiteX0" fmla="*/ 0 w 1089572"/>
              <a:gd name="connsiteY0" fmla="*/ 1050533 h 2832993"/>
              <a:gd name="connsiteX1" fmla="*/ 737092 w 1089572"/>
              <a:gd name="connsiteY1" fmla="*/ 2064461 h 2832993"/>
              <a:gd name="connsiteX2" fmla="*/ 786720 w 1089572"/>
              <a:gd name="connsiteY2" fmla="*/ 2832993 h 2832993"/>
              <a:gd name="connsiteX3" fmla="*/ 1 w 1089572"/>
              <a:gd name="connsiteY3" fmla="*/ 2649204 h 2832993"/>
              <a:gd name="connsiteX4" fmla="*/ 0 w 1089572"/>
              <a:gd name="connsiteY4" fmla="*/ 1050533 h 2832993"/>
              <a:gd name="connsiteX0" fmla="*/ 0 w 1089572"/>
              <a:gd name="connsiteY0" fmla="*/ 1050533 h 2832993"/>
              <a:gd name="connsiteX1" fmla="*/ 1083583 w 1089572"/>
              <a:gd name="connsiteY1" fmla="*/ 1039572 h 2832993"/>
              <a:gd name="connsiteX2" fmla="*/ 195329 w 1089572"/>
              <a:gd name="connsiteY2" fmla="*/ 360 h 2832993"/>
              <a:gd name="connsiteX0" fmla="*/ 0 w 1090615"/>
              <a:gd name="connsiteY0" fmla="*/ 1271235 h 3053695"/>
              <a:gd name="connsiteX1" fmla="*/ 737092 w 1090615"/>
              <a:gd name="connsiteY1" fmla="*/ 2285163 h 3053695"/>
              <a:gd name="connsiteX2" fmla="*/ 786720 w 1090615"/>
              <a:gd name="connsiteY2" fmla="*/ 3053695 h 3053695"/>
              <a:gd name="connsiteX3" fmla="*/ 1 w 1090615"/>
              <a:gd name="connsiteY3" fmla="*/ 2869906 h 3053695"/>
              <a:gd name="connsiteX4" fmla="*/ 0 w 1090615"/>
              <a:gd name="connsiteY4" fmla="*/ 1271235 h 3053695"/>
              <a:gd name="connsiteX0" fmla="*/ 0 w 1090615"/>
              <a:gd name="connsiteY0" fmla="*/ 1271235 h 3053695"/>
              <a:gd name="connsiteX1" fmla="*/ 1083583 w 1090615"/>
              <a:gd name="connsiteY1" fmla="*/ 1260274 h 3053695"/>
              <a:gd name="connsiteX2" fmla="*/ 347950 w 1090615"/>
              <a:gd name="connsiteY2" fmla="*/ 291 h 3053695"/>
              <a:gd name="connsiteX0" fmla="*/ 0 w 1095595"/>
              <a:gd name="connsiteY0" fmla="*/ 1489472 h 3271932"/>
              <a:gd name="connsiteX1" fmla="*/ 737092 w 1095595"/>
              <a:gd name="connsiteY1" fmla="*/ 2503400 h 3271932"/>
              <a:gd name="connsiteX2" fmla="*/ 786720 w 1095595"/>
              <a:gd name="connsiteY2" fmla="*/ 3271932 h 3271932"/>
              <a:gd name="connsiteX3" fmla="*/ 1 w 1095595"/>
              <a:gd name="connsiteY3" fmla="*/ 3088143 h 3271932"/>
              <a:gd name="connsiteX4" fmla="*/ 0 w 1095595"/>
              <a:gd name="connsiteY4" fmla="*/ 1489472 h 3271932"/>
              <a:gd name="connsiteX0" fmla="*/ 0 w 1095595"/>
              <a:gd name="connsiteY0" fmla="*/ 1489472 h 3271932"/>
              <a:gd name="connsiteX1" fmla="*/ 1083583 w 1095595"/>
              <a:gd name="connsiteY1" fmla="*/ 1478511 h 3271932"/>
              <a:gd name="connsiteX2" fmla="*/ 711675 w 1095595"/>
              <a:gd name="connsiteY2" fmla="*/ 243 h 3271932"/>
              <a:gd name="connsiteX0" fmla="*/ 0 w 1074437"/>
              <a:gd name="connsiteY0" fmla="*/ 1489449 h 3271909"/>
              <a:gd name="connsiteX1" fmla="*/ 737092 w 1074437"/>
              <a:gd name="connsiteY1" fmla="*/ 2503377 h 3271909"/>
              <a:gd name="connsiteX2" fmla="*/ 786720 w 1074437"/>
              <a:gd name="connsiteY2" fmla="*/ 3271909 h 3271909"/>
              <a:gd name="connsiteX3" fmla="*/ 1 w 1074437"/>
              <a:gd name="connsiteY3" fmla="*/ 3088120 h 3271909"/>
              <a:gd name="connsiteX4" fmla="*/ 0 w 1074437"/>
              <a:gd name="connsiteY4" fmla="*/ 1489449 h 3271909"/>
              <a:gd name="connsiteX0" fmla="*/ 0 w 1074437"/>
              <a:gd name="connsiteY0" fmla="*/ 1489449 h 3271909"/>
              <a:gd name="connsiteX1" fmla="*/ 1061896 w 1074437"/>
              <a:gd name="connsiteY1" fmla="*/ 1639069 h 3271909"/>
              <a:gd name="connsiteX2" fmla="*/ 711675 w 1074437"/>
              <a:gd name="connsiteY2" fmla="*/ 220 h 3271909"/>
              <a:gd name="connsiteX0" fmla="*/ 0 w 1075748"/>
              <a:gd name="connsiteY0" fmla="*/ 1399561 h 3182021"/>
              <a:gd name="connsiteX1" fmla="*/ 737092 w 1075748"/>
              <a:gd name="connsiteY1" fmla="*/ 2413489 h 3182021"/>
              <a:gd name="connsiteX2" fmla="*/ 786720 w 1075748"/>
              <a:gd name="connsiteY2" fmla="*/ 3182021 h 3182021"/>
              <a:gd name="connsiteX3" fmla="*/ 1 w 1075748"/>
              <a:gd name="connsiteY3" fmla="*/ 2998232 h 3182021"/>
              <a:gd name="connsiteX4" fmla="*/ 0 w 1075748"/>
              <a:gd name="connsiteY4" fmla="*/ 1399561 h 3182021"/>
              <a:gd name="connsiteX0" fmla="*/ 0 w 1075748"/>
              <a:gd name="connsiteY0" fmla="*/ 1399561 h 3182021"/>
              <a:gd name="connsiteX1" fmla="*/ 1061896 w 1075748"/>
              <a:gd name="connsiteY1" fmla="*/ 1549181 h 3182021"/>
              <a:gd name="connsiteX2" fmla="*/ 758268 w 1075748"/>
              <a:gd name="connsiteY2" fmla="*/ 233 h 3182021"/>
              <a:gd name="connsiteX0" fmla="*/ 0 w 1025076"/>
              <a:gd name="connsiteY0" fmla="*/ 1399471 h 3181931"/>
              <a:gd name="connsiteX1" fmla="*/ 737092 w 1025076"/>
              <a:gd name="connsiteY1" fmla="*/ 2413399 h 3181931"/>
              <a:gd name="connsiteX2" fmla="*/ 786720 w 1025076"/>
              <a:gd name="connsiteY2" fmla="*/ 3181931 h 3181931"/>
              <a:gd name="connsiteX3" fmla="*/ 1 w 1025076"/>
              <a:gd name="connsiteY3" fmla="*/ 2998142 h 3181931"/>
              <a:gd name="connsiteX4" fmla="*/ 0 w 1025076"/>
              <a:gd name="connsiteY4" fmla="*/ 1399471 h 3181931"/>
              <a:gd name="connsiteX0" fmla="*/ 0 w 1025076"/>
              <a:gd name="connsiteY0" fmla="*/ 1399471 h 3181931"/>
              <a:gd name="connsiteX1" fmla="*/ 1009376 w 1025076"/>
              <a:gd name="connsiteY1" fmla="*/ 2459872 h 3181931"/>
              <a:gd name="connsiteX2" fmla="*/ 758268 w 1025076"/>
              <a:gd name="connsiteY2" fmla="*/ 143 h 3181931"/>
              <a:gd name="connsiteX0" fmla="*/ 0 w 1051440"/>
              <a:gd name="connsiteY0" fmla="*/ 717516 h 2499976"/>
              <a:gd name="connsiteX1" fmla="*/ 737092 w 1051440"/>
              <a:gd name="connsiteY1" fmla="*/ 1731444 h 2499976"/>
              <a:gd name="connsiteX2" fmla="*/ 786720 w 1051440"/>
              <a:gd name="connsiteY2" fmla="*/ 2499976 h 2499976"/>
              <a:gd name="connsiteX3" fmla="*/ 1 w 1051440"/>
              <a:gd name="connsiteY3" fmla="*/ 2316187 h 2499976"/>
              <a:gd name="connsiteX4" fmla="*/ 0 w 1051440"/>
              <a:gd name="connsiteY4" fmla="*/ 717516 h 2499976"/>
              <a:gd name="connsiteX0" fmla="*/ 0 w 1051440"/>
              <a:gd name="connsiteY0" fmla="*/ 717516 h 2499976"/>
              <a:gd name="connsiteX1" fmla="*/ 1009376 w 1051440"/>
              <a:gd name="connsiteY1" fmla="*/ 1777917 h 2499976"/>
              <a:gd name="connsiteX2" fmla="*/ 1006818 w 1051440"/>
              <a:gd name="connsiteY2" fmla="*/ 201 h 2499976"/>
              <a:gd name="connsiteX0" fmla="*/ 0 w 1018133"/>
              <a:gd name="connsiteY0" fmla="*/ 253063 h 2035523"/>
              <a:gd name="connsiteX1" fmla="*/ 737092 w 1018133"/>
              <a:gd name="connsiteY1" fmla="*/ 1266991 h 2035523"/>
              <a:gd name="connsiteX2" fmla="*/ 786720 w 1018133"/>
              <a:gd name="connsiteY2" fmla="*/ 2035523 h 2035523"/>
              <a:gd name="connsiteX3" fmla="*/ 1 w 1018133"/>
              <a:gd name="connsiteY3" fmla="*/ 1851734 h 2035523"/>
              <a:gd name="connsiteX4" fmla="*/ 0 w 1018133"/>
              <a:gd name="connsiteY4" fmla="*/ 253063 h 2035523"/>
              <a:gd name="connsiteX0" fmla="*/ 0 w 1018133"/>
              <a:gd name="connsiteY0" fmla="*/ 253063 h 2035523"/>
              <a:gd name="connsiteX1" fmla="*/ 1009376 w 1018133"/>
              <a:gd name="connsiteY1" fmla="*/ 1313464 h 2035523"/>
              <a:gd name="connsiteX2" fmla="*/ 446452 w 1018133"/>
              <a:gd name="connsiteY2" fmla="*/ 278 h 2035523"/>
              <a:gd name="connsiteX0" fmla="*/ 0 w 1018132"/>
              <a:gd name="connsiteY0" fmla="*/ 253063 h 2035523"/>
              <a:gd name="connsiteX1" fmla="*/ 737092 w 1018132"/>
              <a:gd name="connsiteY1" fmla="*/ 1266991 h 2035523"/>
              <a:gd name="connsiteX2" fmla="*/ 786720 w 1018132"/>
              <a:gd name="connsiteY2" fmla="*/ 2035523 h 2035523"/>
              <a:gd name="connsiteX3" fmla="*/ 1 w 1018132"/>
              <a:gd name="connsiteY3" fmla="*/ 1851734 h 2035523"/>
              <a:gd name="connsiteX4" fmla="*/ 0 w 1018132"/>
              <a:gd name="connsiteY4" fmla="*/ 253063 h 2035523"/>
              <a:gd name="connsiteX0" fmla="*/ 0 w 1018132"/>
              <a:gd name="connsiteY0" fmla="*/ 253063 h 2035523"/>
              <a:gd name="connsiteX1" fmla="*/ 1009376 w 1018132"/>
              <a:gd name="connsiteY1" fmla="*/ 1313464 h 2035523"/>
              <a:gd name="connsiteX2" fmla="*/ 446452 w 1018132"/>
              <a:gd name="connsiteY2" fmla="*/ 277 h 2035523"/>
              <a:gd name="connsiteX0" fmla="*/ 0 w 791971"/>
              <a:gd name="connsiteY0" fmla="*/ 253003 h 2035463"/>
              <a:gd name="connsiteX1" fmla="*/ 737092 w 791971"/>
              <a:gd name="connsiteY1" fmla="*/ 1266931 h 2035463"/>
              <a:gd name="connsiteX2" fmla="*/ 786720 w 791971"/>
              <a:gd name="connsiteY2" fmla="*/ 2035463 h 2035463"/>
              <a:gd name="connsiteX3" fmla="*/ 1 w 791971"/>
              <a:gd name="connsiteY3" fmla="*/ 1851674 h 2035463"/>
              <a:gd name="connsiteX4" fmla="*/ 0 w 791971"/>
              <a:gd name="connsiteY4" fmla="*/ 253003 h 2035463"/>
              <a:gd name="connsiteX0" fmla="*/ 0 w 791971"/>
              <a:gd name="connsiteY0" fmla="*/ 253003 h 2035463"/>
              <a:gd name="connsiteX1" fmla="*/ 764217 w 791971"/>
              <a:gd name="connsiteY1" fmla="*/ 1650055 h 2035463"/>
              <a:gd name="connsiteX2" fmla="*/ 446452 w 791971"/>
              <a:gd name="connsiteY2" fmla="*/ 217 h 2035463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0 w 791971"/>
              <a:gd name="connsiteY0" fmla="*/ 134348 h 1916808"/>
              <a:gd name="connsiteX1" fmla="*/ 737092 w 791971"/>
              <a:gd name="connsiteY1" fmla="*/ 1148276 h 1916808"/>
              <a:gd name="connsiteX2" fmla="*/ 786720 w 791971"/>
              <a:gd name="connsiteY2" fmla="*/ 1916808 h 1916808"/>
              <a:gd name="connsiteX3" fmla="*/ 1 w 791971"/>
              <a:gd name="connsiteY3" fmla="*/ 1733019 h 1916808"/>
              <a:gd name="connsiteX4" fmla="*/ 0 w 791971"/>
              <a:gd name="connsiteY4" fmla="*/ 134348 h 1916808"/>
              <a:gd name="connsiteX0" fmla="*/ 0 w 791971"/>
              <a:gd name="connsiteY0" fmla="*/ 134348 h 1916808"/>
              <a:gd name="connsiteX1" fmla="*/ 764217 w 791971"/>
              <a:gd name="connsiteY1" fmla="*/ 1531400 h 1916808"/>
              <a:gd name="connsiteX2" fmla="*/ 174139 w 791971"/>
              <a:gd name="connsiteY2" fmla="*/ 198 h 1916808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4"/>
              <a:gd name="connsiteY0" fmla="*/ 134351 h 1916811"/>
              <a:gd name="connsiteX1" fmla="*/ 737092 w 882464"/>
              <a:gd name="connsiteY1" fmla="*/ 1148279 h 1916811"/>
              <a:gd name="connsiteX2" fmla="*/ 786720 w 882464"/>
              <a:gd name="connsiteY2" fmla="*/ 1916811 h 1916811"/>
              <a:gd name="connsiteX3" fmla="*/ 1 w 882464"/>
              <a:gd name="connsiteY3" fmla="*/ 1733022 h 1916811"/>
              <a:gd name="connsiteX4" fmla="*/ 0 w 882464"/>
              <a:gd name="connsiteY4" fmla="*/ 134351 h 1916811"/>
              <a:gd name="connsiteX0" fmla="*/ 0 w 882464"/>
              <a:gd name="connsiteY0" fmla="*/ 134351 h 1916811"/>
              <a:gd name="connsiteX1" fmla="*/ 882461 w 882464"/>
              <a:gd name="connsiteY1" fmla="*/ 1501931 h 1916811"/>
              <a:gd name="connsiteX2" fmla="*/ 174139 w 882464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8525"/>
              <a:gd name="connsiteY0" fmla="*/ 823581 h 2606041"/>
              <a:gd name="connsiteX1" fmla="*/ 737092 w 898525"/>
              <a:gd name="connsiteY1" fmla="*/ 1837509 h 2606041"/>
              <a:gd name="connsiteX2" fmla="*/ 786720 w 898525"/>
              <a:gd name="connsiteY2" fmla="*/ 2606041 h 2606041"/>
              <a:gd name="connsiteX3" fmla="*/ 1 w 898525"/>
              <a:gd name="connsiteY3" fmla="*/ 2422252 h 2606041"/>
              <a:gd name="connsiteX4" fmla="*/ 0 w 898525"/>
              <a:gd name="connsiteY4" fmla="*/ 823581 h 2606041"/>
              <a:gd name="connsiteX0" fmla="*/ 0 w 898525"/>
              <a:gd name="connsiteY0" fmla="*/ 823581 h 2606041"/>
              <a:gd name="connsiteX1" fmla="*/ 882461 w 898525"/>
              <a:gd name="connsiteY1" fmla="*/ 2191161 h 2606041"/>
              <a:gd name="connsiteX2" fmla="*/ 274699 w 898525"/>
              <a:gd name="connsiteY2" fmla="*/ 161 h 2606041"/>
              <a:gd name="connsiteX0" fmla="*/ 0 w 943448"/>
              <a:gd name="connsiteY0" fmla="*/ 823682 h 2606142"/>
              <a:gd name="connsiteX1" fmla="*/ 737092 w 943448"/>
              <a:gd name="connsiteY1" fmla="*/ 1837610 h 2606142"/>
              <a:gd name="connsiteX2" fmla="*/ 786720 w 943448"/>
              <a:gd name="connsiteY2" fmla="*/ 2606142 h 2606142"/>
              <a:gd name="connsiteX3" fmla="*/ 1 w 943448"/>
              <a:gd name="connsiteY3" fmla="*/ 2422353 h 2606142"/>
              <a:gd name="connsiteX4" fmla="*/ 0 w 943448"/>
              <a:gd name="connsiteY4" fmla="*/ 823682 h 2606142"/>
              <a:gd name="connsiteX0" fmla="*/ 0 w 943448"/>
              <a:gd name="connsiteY0" fmla="*/ 823682 h 2606142"/>
              <a:gd name="connsiteX1" fmla="*/ 928234 w 943448"/>
              <a:gd name="connsiteY1" fmla="*/ 1377879 h 2606142"/>
              <a:gd name="connsiteX2" fmla="*/ 274699 w 943448"/>
              <a:gd name="connsiteY2" fmla="*/ 262 h 2606142"/>
              <a:gd name="connsiteX0" fmla="*/ 0 w 943449"/>
              <a:gd name="connsiteY0" fmla="*/ 823682 h 2606142"/>
              <a:gd name="connsiteX1" fmla="*/ 737092 w 943449"/>
              <a:gd name="connsiteY1" fmla="*/ 1837610 h 2606142"/>
              <a:gd name="connsiteX2" fmla="*/ 786720 w 943449"/>
              <a:gd name="connsiteY2" fmla="*/ 2606142 h 2606142"/>
              <a:gd name="connsiteX3" fmla="*/ 1 w 943449"/>
              <a:gd name="connsiteY3" fmla="*/ 2422353 h 2606142"/>
              <a:gd name="connsiteX4" fmla="*/ 0 w 943449"/>
              <a:gd name="connsiteY4" fmla="*/ 823682 h 2606142"/>
              <a:gd name="connsiteX0" fmla="*/ 0 w 943449"/>
              <a:gd name="connsiteY0" fmla="*/ 823682 h 2606142"/>
              <a:gd name="connsiteX1" fmla="*/ 928234 w 943449"/>
              <a:gd name="connsiteY1" fmla="*/ 1377879 h 2606142"/>
              <a:gd name="connsiteX2" fmla="*/ 274699 w 943449"/>
              <a:gd name="connsiteY2" fmla="*/ 262 h 2606142"/>
              <a:gd name="connsiteX0" fmla="*/ 0 w 818128"/>
              <a:gd name="connsiteY0" fmla="*/ 823621 h 2606081"/>
              <a:gd name="connsiteX1" fmla="*/ 737092 w 818128"/>
              <a:gd name="connsiteY1" fmla="*/ 1837549 h 2606081"/>
              <a:gd name="connsiteX2" fmla="*/ 786720 w 818128"/>
              <a:gd name="connsiteY2" fmla="*/ 2606081 h 2606081"/>
              <a:gd name="connsiteX3" fmla="*/ 1 w 818128"/>
              <a:gd name="connsiteY3" fmla="*/ 2422292 h 2606081"/>
              <a:gd name="connsiteX4" fmla="*/ 0 w 818128"/>
              <a:gd name="connsiteY4" fmla="*/ 823621 h 2606081"/>
              <a:gd name="connsiteX0" fmla="*/ 0 w 818128"/>
              <a:gd name="connsiteY0" fmla="*/ 823621 h 2606081"/>
              <a:gd name="connsiteX1" fmla="*/ 800274 w 818128"/>
              <a:gd name="connsiteY1" fmla="*/ 1780610 h 2606081"/>
              <a:gd name="connsiteX2" fmla="*/ 274699 w 818128"/>
              <a:gd name="connsiteY2" fmla="*/ 201 h 2606081"/>
              <a:gd name="connsiteX0" fmla="*/ 165634 w 977085"/>
              <a:gd name="connsiteY0" fmla="*/ 1 h 1782461"/>
              <a:gd name="connsiteX1" fmla="*/ 902726 w 977085"/>
              <a:gd name="connsiteY1" fmla="*/ 1013929 h 1782461"/>
              <a:gd name="connsiteX2" fmla="*/ 952354 w 977085"/>
              <a:gd name="connsiteY2" fmla="*/ 1782461 h 1782461"/>
              <a:gd name="connsiteX3" fmla="*/ 165635 w 977085"/>
              <a:gd name="connsiteY3" fmla="*/ 1598672 h 1782461"/>
              <a:gd name="connsiteX4" fmla="*/ 165634 w 977085"/>
              <a:gd name="connsiteY4" fmla="*/ 1 h 1782461"/>
              <a:gd name="connsiteX0" fmla="*/ 165634 w 977085"/>
              <a:gd name="connsiteY0" fmla="*/ 1 h 1782461"/>
              <a:gd name="connsiteX1" fmla="*/ 965908 w 977085"/>
              <a:gd name="connsiteY1" fmla="*/ 956990 h 1782461"/>
              <a:gd name="connsiteX2" fmla="*/ 0 w 977085"/>
              <a:gd name="connsiteY2" fmla="*/ 149261 h 1782461"/>
              <a:gd name="connsiteX0" fmla="*/ 165634 w 965908"/>
              <a:gd name="connsiteY0" fmla="*/ -1 h 1782459"/>
              <a:gd name="connsiteX1" fmla="*/ 902726 w 965908"/>
              <a:gd name="connsiteY1" fmla="*/ 1013927 h 1782459"/>
              <a:gd name="connsiteX2" fmla="*/ 952354 w 965908"/>
              <a:gd name="connsiteY2" fmla="*/ 1782459 h 1782459"/>
              <a:gd name="connsiteX3" fmla="*/ 165635 w 965908"/>
              <a:gd name="connsiteY3" fmla="*/ 1598670 h 1782459"/>
              <a:gd name="connsiteX4" fmla="*/ 165634 w 965908"/>
              <a:gd name="connsiteY4" fmla="*/ -1 h 1782459"/>
              <a:gd name="connsiteX0" fmla="*/ 165634 w 965908"/>
              <a:gd name="connsiteY0" fmla="*/ -1 h 1782459"/>
              <a:gd name="connsiteX1" fmla="*/ 965908 w 965908"/>
              <a:gd name="connsiteY1" fmla="*/ 956988 h 1782459"/>
              <a:gd name="connsiteX2" fmla="*/ 0 w 965908"/>
              <a:gd name="connsiteY2" fmla="*/ 149259 h 1782459"/>
              <a:gd name="connsiteX0" fmla="*/ 165634 w 967735"/>
              <a:gd name="connsiteY0" fmla="*/ 1 h 1782461"/>
              <a:gd name="connsiteX1" fmla="*/ 902726 w 967735"/>
              <a:gd name="connsiteY1" fmla="*/ 1013929 h 1782461"/>
              <a:gd name="connsiteX2" fmla="*/ 952354 w 967735"/>
              <a:gd name="connsiteY2" fmla="*/ 1782461 h 1782461"/>
              <a:gd name="connsiteX3" fmla="*/ 165635 w 967735"/>
              <a:gd name="connsiteY3" fmla="*/ 1598672 h 1782461"/>
              <a:gd name="connsiteX4" fmla="*/ 165634 w 967735"/>
              <a:gd name="connsiteY4" fmla="*/ 1 h 1782461"/>
              <a:gd name="connsiteX0" fmla="*/ 165634 w 967735"/>
              <a:gd name="connsiteY0" fmla="*/ 1 h 1782461"/>
              <a:gd name="connsiteX1" fmla="*/ 965908 w 967735"/>
              <a:gd name="connsiteY1" fmla="*/ 956990 h 1782461"/>
              <a:gd name="connsiteX2" fmla="*/ 0 w 967735"/>
              <a:gd name="connsiteY2" fmla="*/ 149261 h 1782461"/>
              <a:gd name="connsiteX0" fmla="*/ 221788 w 1023889"/>
              <a:gd name="connsiteY0" fmla="*/ -1 h 1782459"/>
              <a:gd name="connsiteX1" fmla="*/ 958880 w 1023889"/>
              <a:gd name="connsiteY1" fmla="*/ 1013927 h 1782459"/>
              <a:gd name="connsiteX2" fmla="*/ 1008508 w 1023889"/>
              <a:gd name="connsiteY2" fmla="*/ 1782459 h 1782459"/>
              <a:gd name="connsiteX3" fmla="*/ 221789 w 1023889"/>
              <a:gd name="connsiteY3" fmla="*/ 1598670 h 1782459"/>
              <a:gd name="connsiteX4" fmla="*/ 221788 w 1023889"/>
              <a:gd name="connsiteY4" fmla="*/ -1 h 1782459"/>
              <a:gd name="connsiteX0" fmla="*/ 221788 w 1023889"/>
              <a:gd name="connsiteY0" fmla="*/ -1 h 1782459"/>
              <a:gd name="connsiteX1" fmla="*/ 1022062 w 1023889"/>
              <a:gd name="connsiteY1" fmla="*/ 956988 h 1782459"/>
              <a:gd name="connsiteX2" fmla="*/ 0 w 1023889"/>
              <a:gd name="connsiteY2" fmla="*/ 959995 h 1782459"/>
              <a:gd name="connsiteX0" fmla="*/ 221788 w 1022062"/>
              <a:gd name="connsiteY0" fmla="*/ 1 h 1782461"/>
              <a:gd name="connsiteX1" fmla="*/ 958880 w 1022062"/>
              <a:gd name="connsiteY1" fmla="*/ 1013929 h 1782461"/>
              <a:gd name="connsiteX2" fmla="*/ 1008508 w 1022062"/>
              <a:gd name="connsiteY2" fmla="*/ 1782461 h 1782461"/>
              <a:gd name="connsiteX3" fmla="*/ 221789 w 1022062"/>
              <a:gd name="connsiteY3" fmla="*/ 1598672 h 1782461"/>
              <a:gd name="connsiteX4" fmla="*/ 221788 w 1022062"/>
              <a:gd name="connsiteY4" fmla="*/ 1 h 1782461"/>
              <a:gd name="connsiteX0" fmla="*/ 221788 w 1022062"/>
              <a:gd name="connsiteY0" fmla="*/ 1 h 1782461"/>
              <a:gd name="connsiteX1" fmla="*/ 1022062 w 1022062"/>
              <a:gd name="connsiteY1" fmla="*/ 956990 h 1782461"/>
              <a:gd name="connsiteX2" fmla="*/ 0 w 1022062"/>
              <a:gd name="connsiteY2" fmla="*/ 959997 h 1782461"/>
              <a:gd name="connsiteX0" fmla="*/ 221788 w 1013759"/>
              <a:gd name="connsiteY0" fmla="*/ -1 h 1782459"/>
              <a:gd name="connsiteX1" fmla="*/ 958880 w 1013759"/>
              <a:gd name="connsiteY1" fmla="*/ 1013927 h 1782459"/>
              <a:gd name="connsiteX2" fmla="*/ 1008508 w 1013759"/>
              <a:gd name="connsiteY2" fmla="*/ 1782459 h 1782459"/>
              <a:gd name="connsiteX3" fmla="*/ 221789 w 1013759"/>
              <a:gd name="connsiteY3" fmla="*/ 1598670 h 1782459"/>
              <a:gd name="connsiteX4" fmla="*/ 221788 w 1013759"/>
              <a:gd name="connsiteY4" fmla="*/ -1 h 1782459"/>
              <a:gd name="connsiteX0" fmla="*/ 221788 w 1013759"/>
              <a:gd name="connsiteY0" fmla="*/ -1 h 1782459"/>
              <a:gd name="connsiteX1" fmla="*/ 664604 w 1013759"/>
              <a:gd name="connsiteY1" fmla="*/ 1361555 h 1782459"/>
              <a:gd name="connsiteX2" fmla="*/ 0 w 1013759"/>
              <a:gd name="connsiteY2" fmla="*/ 959995 h 1782459"/>
              <a:gd name="connsiteX0" fmla="*/ 221788 w 1013759"/>
              <a:gd name="connsiteY0" fmla="*/ 1 h 1782461"/>
              <a:gd name="connsiteX1" fmla="*/ 958880 w 1013759"/>
              <a:gd name="connsiteY1" fmla="*/ 1013929 h 1782461"/>
              <a:gd name="connsiteX2" fmla="*/ 1008508 w 1013759"/>
              <a:gd name="connsiteY2" fmla="*/ 1782461 h 1782461"/>
              <a:gd name="connsiteX3" fmla="*/ 221789 w 1013759"/>
              <a:gd name="connsiteY3" fmla="*/ 1598672 h 1782461"/>
              <a:gd name="connsiteX4" fmla="*/ 221788 w 1013759"/>
              <a:gd name="connsiteY4" fmla="*/ 1 h 1782461"/>
              <a:gd name="connsiteX0" fmla="*/ 221788 w 1013759"/>
              <a:gd name="connsiteY0" fmla="*/ 1 h 1782461"/>
              <a:gd name="connsiteX1" fmla="*/ 664604 w 1013759"/>
              <a:gd name="connsiteY1" fmla="*/ 1361557 h 1782461"/>
              <a:gd name="connsiteX2" fmla="*/ 0 w 1013759"/>
              <a:gd name="connsiteY2" fmla="*/ 959997 h 1782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3759" h="1782461" stroke="0" extrusionOk="0">
                <a:moveTo>
                  <a:pt x="221788" y="1"/>
                </a:moveTo>
                <a:cubicBezTo>
                  <a:pt x="547376" y="1"/>
                  <a:pt x="839790" y="402239"/>
                  <a:pt x="958880" y="1013929"/>
                </a:cubicBezTo>
                <a:cubicBezTo>
                  <a:pt x="1006400" y="1258012"/>
                  <a:pt x="1023444" y="1521945"/>
                  <a:pt x="1008508" y="1782461"/>
                </a:cubicBezTo>
                <a:lnTo>
                  <a:pt x="221789" y="1598672"/>
                </a:lnTo>
                <a:cubicBezTo>
                  <a:pt x="221789" y="1065782"/>
                  <a:pt x="221788" y="532891"/>
                  <a:pt x="221788" y="1"/>
                </a:cubicBezTo>
                <a:close/>
              </a:path>
              <a:path w="1013759" h="1782461" fill="none">
                <a:moveTo>
                  <a:pt x="221788" y="1"/>
                </a:moveTo>
                <a:cubicBezTo>
                  <a:pt x="547376" y="1"/>
                  <a:pt x="566208" y="838755"/>
                  <a:pt x="664604" y="1361557"/>
                </a:cubicBezTo>
                <a:cubicBezTo>
                  <a:pt x="564060" y="1582917"/>
                  <a:pt x="10749" y="938732"/>
                  <a:pt x="0" y="959997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Håndskrift 1">
                <a:extLst>
                  <a:ext uri="{FF2B5EF4-FFF2-40B4-BE49-F238E27FC236}">
                    <a16:creationId xmlns:a16="http://schemas.microsoft.com/office/drawing/2014/main" id="{99C8E224-A726-46EA-A6B6-A5DBCD49A985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rot="1565541">
              <a:off x="5197736" y="2892980"/>
              <a:ext cx="80404" cy="169981"/>
            </p14:xfrm>
          </p:contentPart>
        </mc:Choice>
        <mc:Fallback xmlns="">
          <p:pic>
            <p:nvPicPr>
              <p:cNvPr id="2" name="Håndskrift 1">
                <a:extLst>
                  <a:ext uri="{FF2B5EF4-FFF2-40B4-BE49-F238E27FC236}">
                    <a16:creationId xmlns:a16="http://schemas.microsoft.com/office/drawing/2014/main" id="{99C8E224-A726-46EA-A6B6-A5DBCD49A9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1"/>
              <a:stretch>
                <a:fillRect/>
              </a:stretch>
            </p:blipFill>
            <p:spPr>
              <a:xfrm rot="1565541">
                <a:off x="5193409" y="2888649"/>
                <a:ext cx="89057" cy="178642"/>
              </a:xfrm>
              <a:prstGeom prst="rect">
                <a:avLst/>
              </a:prstGeom>
            </p:spPr>
          </p:pic>
        </mc:Fallback>
      </mc:AlternateContent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9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0549" y="5321249"/>
            <a:ext cx="1255276" cy="76064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14:cNvPr>
              <p14:cNvContentPartPr/>
              <p14:nvPr/>
            </p14:nvContentPartPr>
            <p14:xfrm>
              <a:off x="615566" y="131486"/>
              <a:ext cx="8951760" cy="6197400"/>
            </p14:xfrm>
          </p:contentPart>
        </mc:Choice>
        <mc:Fallback xmlns="">
          <p:pic>
            <p:nvPicPr>
              <p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06566" y="122486"/>
                <a:ext cx="8969400" cy="62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3" name="Håndskrift 12">
                <a:extLst>
                  <a:ext uri="{FF2B5EF4-FFF2-40B4-BE49-F238E27FC236}">
                    <a16:creationId xmlns:a16="http://schemas.microsoft.com/office/drawing/2014/main" id="{41564A6E-A6AC-411C-B2D2-514EEE473656}"/>
                  </a:ext>
                </a:extLst>
              </p14:cNvPr>
              <p14:cNvContentPartPr/>
              <p14:nvPr/>
            </p14:nvContentPartPr>
            <p14:xfrm rot="1334633">
              <a:off x="5758289" y="2607145"/>
              <a:ext cx="46656" cy="326915"/>
            </p14:xfrm>
          </p:contentPart>
        </mc:Choice>
        <mc:Fallback xmlns="">
          <p:pic>
            <p:nvPicPr>
              <p:cNvPr id="13" name="Håndskrift 12">
                <a:extLst>
                  <a:ext uri="{FF2B5EF4-FFF2-40B4-BE49-F238E27FC236}">
                    <a16:creationId xmlns:a16="http://schemas.microsoft.com/office/drawing/2014/main" id="{41564A6E-A6AC-411C-B2D2-514EEE47365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 rot="1334633">
                <a:off x="5722400" y="2571141"/>
                <a:ext cx="118076" cy="3985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4" name="Håndskrift 23">
                <a:extLst>
                  <a:ext uri="{FF2B5EF4-FFF2-40B4-BE49-F238E27FC236}">
                    <a16:creationId xmlns:a16="http://schemas.microsoft.com/office/drawing/2014/main" id="{E44FFA1E-B985-4776-8FA6-0F633EED323E}"/>
                  </a:ext>
                </a:extLst>
              </p14:cNvPr>
              <p14:cNvContentPartPr/>
              <p14:nvPr/>
            </p14:nvContentPartPr>
            <p14:xfrm rot="429568">
              <a:off x="5992071" y="3198888"/>
              <a:ext cx="324" cy="184"/>
            </p14:xfrm>
          </p:contentPart>
        </mc:Choice>
        <mc:Fallback xmlns="">
          <p:pic>
            <p:nvPicPr>
              <p:cNvPr id="24" name="Håndskrift 23">
                <a:extLst>
                  <a:ext uri="{FF2B5EF4-FFF2-40B4-BE49-F238E27FC236}">
                    <a16:creationId xmlns:a16="http://schemas.microsoft.com/office/drawing/2014/main" id="{E44FFA1E-B985-4776-8FA6-0F633EED323E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 rot="429568">
                <a:off x="5959671" y="3180488"/>
                <a:ext cx="64800" cy="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6" name="Håndskrift 35">
                <a:extLst>
                  <a:ext uri="{FF2B5EF4-FFF2-40B4-BE49-F238E27FC236}">
                    <a16:creationId xmlns:a16="http://schemas.microsoft.com/office/drawing/2014/main" id="{53D0A075-59BD-4EEE-A7F7-4B9B715C7F04}"/>
                  </a:ext>
                </a:extLst>
              </p14:cNvPr>
              <p14:cNvContentPartPr/>
              <p14:nvPr/>
            </p14:nvContentPartPr>
            <p14:xfrm rot="429568">
              <a:off x="6048779" y="2786468"/>
              <a:ext cx="9072" cy="247212"/>
            </p14:xfrm>
          </p:contentPart>
        </mc:Choice>
        <mc:Fallback xmlns="">
          <p:pic>
            <p:nvPicPr>
              <p:cNvPr id="36" name="Håndskrift 35">
                <a:extLst>
                  <a:ext uri="{FF2B5EF4-FFF2-40B4-BE49-F238E27FC236}">
                    <a16:creationId xmlns:a16="http://schemas.microsoft.com/office/drawing/2014/main" id="{53D0A075-59BD-4EEE-A7F7-4B9B715C7F0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 rot="429568">
                <a:off x="6012491" y="2750484"/>
                <a:ext cx="81285" cy="31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37" name="Håndskrift 36">
                <a:extLst>
                  <a:ext uri="{FF2B5EF4-FFF2-40B4-BE49-F238E27FC236}">
                    <a16:creationId xmlns:a16="http://schemas.microsoft.com/office/drawing/2014/main" id="{C4FFB441-D980-42ED-B3DB-72165183A2B2}"/>
                  </a:ext>
                </a:extLst>
              </p14:cNvPr>
              <p14:cNvContentPartPr/>
              <p14:nvPr/>
            </p14:nvContentPartPr>
            <p14:xfrm rot="429568">
              <a:off x="5690990" y="3067885"/>
              <a:ext cx="324" cy="184"/>
            </p14:xfrm>
          </p:contentPart>
        </mc:Choice>
        <mc:Fallback xmlns="">
          <p:pic>
            <p:nvPicPr>
              <p:cNvPr id="37" name="Håndskrift 36">
                <a:extLst>
                  <a:ext uri="{FF2B5EF4-FFF2-40B4-BE49-F238E27FC236}">
                    <a16:creationId xmlns:a16="http://schemas.microsoft.com/office/drawing/2014/main" id="{C4FFB441-D980-42ED-B3DB-72165183A2B2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 rot="429568">
                <a:off x="5658590" y="3049485"/>
                <a:ext cx="64800" cy="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14:cNvPr>
              <p14:cNvContentPartPr/>
              <p14:nvPr/>
            </p14:nvContentPartPr>
            <p14:xfrm>
              <a:off x="344523" y="377154"/>
              <a:ext cx="8904960" cy="6281280"/>
            </p14:xfrm>
          </p:contentPart>
        </mc:Choice>
        <mc:Fallback xmlns="">
          <p:pic>
            <p:nvPicPr>
              <p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5523" y="368154"/>
                <a:ext cx="8922600" cy="629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56" name="Håndskrift 155">
                <a:extLst>
                  <a:ext uri="{FF2B5EF4-FFF2-40B4-BE49-F238E27FC236}">
                    <a16:creationId xmlns:a16="http://schemas.microsoft.com/office/drawing/2014/main" id="{860C5580-7702-40F2-8684-2EA7C19D7366}"/>
                  </a:ext>
                </a:extLst>
              </p14:cNvPr>
              <p14:cNvContentPartPr/>
              <p14:nvPr/>
            </p14:nvContentPartPr>
            <p14:xfrm>
              <a:off x="6589764" y="1878299"/>
              <a:ext cx="133767" cy="2127054"/>
            </p14:xfrm>
          </p:contentPart>
        </mc:Choice>
        <mc:Fallback xmlns="">
          <p:pic>
            <p:nvPicPr>
              <p:cNvPr id="156" name="Håndskrift 155">
                <a:extLst>
                  <a:ext uri="{FF2B5EF4-FFF2-40B4-BE49-F238E27FC236}">
                    <a16:creationId xmlns:a16="http://schemas.microsoft.com/office/drawing/2014/main" id="{860C5580-7702-40F2-8684-2EA7C19D736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499381" y="1698284"/>
                <a:ext cx="314172" cy="2486723"/>
              </a:xfrm>
              <a:prstGeom prst="rect">
                <a:avLst/>
              </a:prstGeom>
            </p:spPr>
          </p:pic>
        </mc:Fallback>
      </mc:AlternateContent>
      <p:grpSp>
        <p:nvGrpSpPr>
          <p:cNvPr id="225" name="Gruppe 224">
            <a:extLst>
              <a:ext uri="{FF2B5EF4-FFF2-40B4-BE49-F238E27FC236}">
                <a16:creationId xmlns:a16="http://schemas.microsoft.com/office/drawing/2014/main" id="{79262FA5-4896-419D-BD30-F17BEFFD930B}"/>
              </a:ext>
            </a:extLst>
          </p:cNvPr>
          <p:cNvGrpSpPr/>
          <p:nvPr/>
        </p:nvGrpSpPr>
        <p:grpSpPr>
          <a:xfrm>
            <a:off x="7983243" y="3770130"/>
            <a:ext cx="1116122" cy="2414534"/>
            <a:chOff x="3784480" y="3168170"/>
            <a:chExt cx="610200" cy="1110647"/>
          </a:xfrm>
        </p:grpSpPr>
        <p:grpSp>
          <p:nvGrpSpPr>
            <p:cNvPr id="221" name="Gruppe 220">
              <a:extLst>
                <a:ext uri="{FF2B5EF4-FFF2-40B4-BE49-F238E27FC236}">
                  <a16:creationId xmlns:a16="http://schemas.microsoft.com/office/drawing/2014/main" id="{0DA34EB2-9344-4942-A76E-E7C7561A89A1}"/>
                </a:ext>
              </a:extLst>
            </p:cNvPr>
            <p:cNvGrpSpPr/>
            <p:nvPr/>
          </p:nvGrpSpPr>
          <p:grpSpPr>
            <a:xfrm>
              <a:off x="3784480" y="3168170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8">
                <p14:nvContentPartPr>
                  <p14:cNvPr id="165" name="Håndskrift 164">
                    <a:extLst>
                      <a:ext uri="{FF2B5EF4-FFF2-40B4-BE49-F238E27FC236}">
                        <a16:creationId xmlns:a16="http://schemas.microsoft.com/office/drawing/2014/main" id="{06C85C8B-B0FD-43C6-802B-AEB10F282D5A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165" name="Håndskrift 164">
                    <a:extLst>
                      <a:ext uri="{FF2B5EF4-FFF2-40B4-BE49-F238E27FC236}">
                        <a16:creationId xmlns:a16="http://schemas.microsoft.com/office/drawing/2014/main" id="{06C85C8B-B0FD-43C6-802B-AEB10F282D5A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2">
                <p14:nvContentPartPr>
                  <p14:cNvPr id="166" name="Håndskrift 165">
                    <a:extLst>
                      <a:ext uri="{FF2B5EF4-FFF2-40B4-BE49-F238E27FC236}">
                        <a16:creationId xmlns:a16="http://schemas.microsoft.com/office/drawing/2014/main" id="{1F605716-E545-42B4-A96E-F9779C7C1876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166" name="Håndskrift 165">
                    <a:extLst>
                      <a:ext uri="{FF2B5EF4-FFF2-40B4-BE49-F238E27FC236}">
                        <a16:creationId xmlns:a16="http://schemas.microsoft.com/office/drawing/2014/main" id="{1F605716-E545-42B4-A96E-F9779C7C1876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3">
                <p14:nvContentPartPr>
                  <p14:cNvPr id="168" name="Håndskrift 167">
                    <a:extLst>
                      <a:ext uri="{FF2B5EF4-FFF2-40B4-BE49-F238E27FC236}">
                        <a16:creationId xmlns:a16="http://schemas.microsoft.com/office/drawing/2014/main" id="{F576F3A6-DEAC-495B-98AF-52B4352EEE07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168" name="Håndskrift 167">
                    <a:extLst>
                      <a:ext uri="{FF2B5EF4-FFF2-40B4-BE49-F238E27FC236}">
                        <a16:creationId xmlns:a16="http://schemas.microsoft.com/office/drawing/2014/main" id="{F576F3A6-DEAC-495B-98AF-52B4352EEE07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4">
                <p14:nvContentPartPr>
                  <p14:cNvPr id="170" name="Håndskrift 169">
                    <a:extLst>
                      <a:ext uri="{FF2B5EF4-FFF2-40B4-BE49-F238E27FC236}">
                        <a16:creationId xmlns:a16="http://schemas.microsoft.com/office/drawing/2014/main" id="{FB608AFD-C2C4-45D8-8B1F-91D0A71A08B9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170" name="Håndskrift 169">
                    <a:extLst>
                      <a:ext uri="{FF2B5EF4-FFF2-40B4-BE49-F238E27FC236}">
                        <a16:creationId xmlns:a16="http://schemas.microsoft.com/office/drawing/2014/main" id="{FB608AFD-C2C4-45D8-8B1F-91D0A71A08B9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5">
                <p14:nvContentPartPr>
                  <p14:cNvPr id="171" name="Håndskrift 170">
                    <a:extLst>
                      <a:ext uri="{FF2B5EF4-FFF2-40B4-BE49-F238E27FC236}">
                        <a16:creationId xmlns:a16="http://schemas.microsoft.com/office/drawing/2014/main" id="{69AE968C-E7FC-4716-9191-E8CAD87887D8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171" name="Håndskrift 170">
                    <a:extLst>
                      <a:ext uri="{FF2B5EF4-FFF2-40B4-BE49-F238E27FC236}">
                        <a16:creationId xmlns:a16="http://schemas.microsoft.com/office/drawing/2014/main" id="{69AE968C-E7FC-4716-9191-E8CAD87887D8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6">
                <p14:nvContentPartPr>
                  <p14:cNvPr id="173" name="Håndskrift 172">
                    <a:extLst>
                      <a:ext uri="{FF2B5EF4-FFF2-40B4-BE49-F238E27FC236}">
                        <a16:creationId xmlns:a16="http://schemas.microsoft.com/office/drawing/2014/main" id="{3B8CBB77-464C-4872-AC8C-495D4903986A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173" name="Håndskrift 172">
                    <a:extLst>
                      <a:ext uri="{FF2B5EF4-FFF2-40B4-BE49-F238E27FC236}">
                        <a16:creationId xmlns:a16="http://schemas.microsoft.com/office/drawing/2014/main" id="{3B8CBB77-464C-4872-AC8C-495D4903986A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7">
                <p14:nvContentPartPr>
                  <p14:cNvPr id="175" name="Håndskrift 174">
                    <a:extLst>
                      <a:ext uri="{FF2B5EF4-FFF2-40B4-BE49-F238E27FC236}">
                        <a16:creationId xmlns:a16="http://schemas.microsoft.com/office/drawing/2014/main" id="{B784A3CB-D427-4E4B-B4E0-FBEFACD82AF4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175" name="Håndskrift 174">
                    <a:extLst>
                      <a:ext uri="{FF2B5EF4-FFF2-40B4-BE49-F238E27FC236}">
                        <a16:creationId xmlns:a16="http://schemas.microsoft.com/office/drawing/2014/main" id="{B784A3CB-D427-4E4B-B4E0-FBEFACD82AF4}"/>
                      </a:ext>
                    </a:extLst>
                  </p:cNvPr>
                  <p:cNvPicPr/>
                  <p:nvPr/>
                </p:nvPicPr>
                <p:blipFill>
                  <a:blip r:embed="rId118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9">
                <p14:nvContentPartPr>
                  <p14:cNvPr id="176" name="Håndskrift 175">
                    <a:extLst>
                      <a:ext uri="{FF2B5EF4-FFF2-40B4-BE49-F238E27FC236}">
                        <a16:creationId xmlns:a16="http://schemas.microsoft.com/office/drawing/2014/main" id="{3EBE923D-2848-43AA-B0B2-8F5B52F7F6EB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176" name="Håndskrift 175">
                    <a:extLst>
                      <a:ext uri="{FF2B5EF4-FFF2-40B4-BE49-F238E27FC236}">
                        <a16:creationId xmlns:a16="http://schemas.microsoft.com/office/drawing/2014/main" id="{3EBE923D-2848-43AA-B0B2-8F5B52F7F6EB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0">
                <p14:nvContentPartPr>
                  <p14:cNvPr id="177" name="Håndskrift 176">
                    <a:extLst>
                      <a:ext uri="{FF2B5EF4-FFF2-40B4-BE49-F238E27FC236}">
                        <a16:creationId xmlns:a16="http://schemas.microsoft.com/office/drawing/2014/main" id="{ADF26C02-FA83-4E6D-9DC2-3B12D7A40860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177" name="Håndskrift 176">
                    <a:extLst>
                      <a:ext uri="{FF2B5EF4-FFF2-40B4-BE49-F238E27FC236}">
                        <a16:creationId xmlns:a16="http://schemas.microsoft.com/office/drawing/2014/main" id="{ADF26C02-FA83-4E6D-9DC2-3B12D7A40860}"/>
                      </a:ext>
                    </a:extLst>
                  </p:cNvPr>
                  <p:cNvPicPr/>
                  <p:nvPr/>
                </p:nvPicPr>
                <p:blipFill>
                  <a:blip r:embed="rId121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2">
                <p14:nvContentPartPr>
                  <p14:cNvPr id="179" name="Håndskrift 178">
                    <a:extLst>
                      <a:ext uri="{FF2B5EF4-FFF2-40B4-BE49-F238E27FC236}">
                        <a16:creationId xmlns:a16="http://schemas.microsoft.com/office/drawing/2014/main" id="{054FF6D6-7CCA-4C62-BB16-782C900DACCA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179" name="Håndskrift 178">
                    <a:extLst>
                      <a:ext uri="{FF2B5EF4-FFF2-40B4-BE49-F238E27FC236}">
                        <a16:creationId xmlns:a16="http://schemas.microsoft.com/office/drawing/2014/main" id="{054FF6D6-7CCA-4C62-BB16-782C900DACCA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3">
                <p14:nvContentPartPr>
                  <p14:cNvPr id="181" name="Håndskrift 180">
                    <a:extLst>
                      <a:ext uri="{FF2B5EF4-FFF2-40B4-BE49-F238E27FC236}">
                        <a16:creationId xmlns:a16="http://schemas.microsoft.com/office/drawing/2014/main" id="{B11ED7F7-80E6-4F86-BDDD-4BF0CC23B046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181" name="Håndskrift 180">
                    <a:extLst>
                      <a:ext uri="{FF2B5EF4-FFF2-40B4-BE49-F238E27FC236}">
                        <a16:creationId xmlns:a16="http://schemas.microsoft.com/office/drawing/2014/main" id="{B11ED7F7-80E6-4F86-BDDD-4BF0CC23B046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4">
                <p14:nvContentPartPr>
                  <p14:cNvPr id="183" name="Håndskrift 182">
                    <a:extLst>
                      <a:ext uri="{FF2B5EF4-FFF2-40B4-BE49-F238E27FC236}">
                        <a16:creationId xmlns:a16="http://schemas.microsoft.com/office/drawing/2014/main" id="{96734AD2-7063-4BBD-A91E-DD546245AB24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183" name="Håndskrift 182">
                    <a:extLst>
                      <a:ext uri="{FF2B5EF4-FFF2-40B4-BE49-F238E27FC236}">
                        <a16:creationId xmlns:a16="http://schemas.microsoft.com/office/drawing/2014/main" id="{96734AD2-7063-4BBD-A91E-DD546245AB24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5">
                <p14:nvContentPartPr>
                  <p14:cNvPr id="184" name="Håndskrift 183">
                    <a:extLst>
                      <a:ext uri="{FF2B5EF4-FFF2-40B4-BE49-F238E27FC236}">
                        <a16:creationId xmlns:a16="http://schemas.microsoft.com/office/drawing/2014/main" id="{622B64D6-0868-4310-8A3B-CE6C47CBB1A0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184" name="Håndskrift 183">
                    <a:extLst>
                      <a:ext uri="{FF2B5EF4-FFF2-40B4-BE49-F238E27FC236}">
                        <a16:creationId xmlns:a16="http://schemas.microsoft.com/office/drawing/2014/main" id="{622B64D6-0868-4310-8A3B-CE6C47CBB1A0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6">
                <p14:nvContentPartPr>
                  <p14:cNvPr id="185" name="Håndskrift 184">
                    <a:extLst>
                      <a:ext uri="{FF2B5EF4-FFF2-40B4-BE49-F238E27FC236}">
                        <a16:creationId xmlns:a16="http://schemas.microsoft.com/office/drawing/2014/main" id="{AE2D8DC2-40ED-4FDA-8341-EA9EEE48B20A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185" name="Håndskrift 184">
                    <a:extLst>
                      <a:ext uri="{FF2B5EF4-FFF2-40B4-BE49-F238E27FC236}">
                        <a16:creationId xmlns:a16="http://schemas.microsoft.com/office/drawing/2014/main" id="{AE2D8DC2-40ED-4FDA-8341-EA9EEE48B20A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7">
                <p14:nvContentPartPr>
                  <p14:cNvPr id="186" name="Håndskrift 185">
                    <a:extLst>
                      <a:ext uri="{FF2B5EF4-FFF2-40B4-BE49-F238E27FC236}">
                        <a16:creationId xmlns:a16="http://schemas.microsoft.com/office/drawing/2014/main" id="{5B4120D2-72AA-4012-BC9A-0C48E273A703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186" name="Håndskrift 185">
                    <a:extLst>
                      <a:ext uri="{FF2B5EF4-FFF2-40B4-BE49-F238E27FC236}">
                        <a16:creationId xmlns:a16="http://schemas.microsoft.com/office/drawing/2014/main" id="{5B4120D2-72AA-4012-BC9A-0C48E273A703}"/>
                      </a:ext>
                    </a:extLst>
                  </p:cNvPr>
                  <p:cNvPicPr/>
                  <p:nvPr/>
                </p:nvPicPr>
                <p:blipFill>
                  <a:blip r:embed="rId118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8">
                <p14:nvContentPartPr>
                  <p14:cNvPr id="187" name="Håndskrift 186">
                    <a:extLst>
                      <a:ext uri="{FF2B5EF4-FFF2-40B4-BE49-F238E27FC236}">
                        <a16:creationId xmlns:a16="http://schemas.microsoft.com/office/drawing/2014/main" id="{D1C89E0F-E2C1-4945-B8BB-567BDD307B04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187" name="Håndskrift 186">
                    <a:extLst>
                      <a:ext uri="{FF2B5EF4-FFF2-40B4-BE49-F238E27FC236}">
                        <a16:creationId xmlns:a16="http://schemas.microsoft.com/office/drawing/2014/main" id="{D1C89E0F-E2C1-4945-B8BB-567BDD307B04}"/>
                      </a:ext>
                    </a:extLst>
                  </p:cNvPr>
                  <p:cNvPicPr/>
                  <p:nvPr/>
                </p:nvPicPr>
                <p:blipFill>
                  <a:blip r:embed="rId129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0">
                <p14:nvContentPartPr>
                  <p14:cNvPr id="188" name="Håndskrift 187">
                    <a:extLst>
                      <a:ext uri="{FF2B5EF4-FFF2-40B4-BE49-F238E27FC236}">
                        <a16:creationId xmlns:a16="http://schemas.microsoft.com/office/drawing/2014/main" id="{BEC0FB9D-2244-4058-92BF-0E709B03BB8D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188" name="Håndskrift 187">
                    <a:extLst>
                      <a:ext uri="{FF2B5EF4-FFF2-40B4-BE49-F238E27FC236}">
                        <a16:creationId xmlns:a16="http://schemas.microsoft.com/office/drawing/2014/main" id="{BEC0FB9D-2244-4058-92BF-0E709B03BB8D}"/>
                      </a:ext>
                    </a:extLst>
                  </p:cNvPr>
                  <p:cNvPicPr/>
                  <p:nvPr/>
                </p:nvPicPr>
                <p:blipFill>
                  <a:blip r:embed="rId131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2">
                <p14:nvContentPartPr>
                  <p14:cNvPr id="189" name="Håndskrift 188">
                    <a:extLst>
                      <a:ext uri="{FF2B5EF4-FFF2-40B4-BE49-F238E27FC236}">
                        <a16:creationId xmlns:a16="http://schemas.microsoft.com/office/drawing/2014/main" id="{73175A27-8F3C-460B-8D0A-802F001F0BE3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189" name="Håndskrift 188">
                    <a:extLst>
                      <a:ext uri="{FF2B5EF4-FFF2-40B4-BE49-F238E27FC236}">
                        <a16:creationId xmlns:a16="http://schemas.microsoft.com/office/drawing/2014/main" id="{73175A27-8F3C-460B-8D0A-802F001F0BE3}"/>
                      </a:ext>
                    </a:extLst>
                  </p:cNvPr>
                  <p:cNvPicPr/>
                  <p:nvPr/>
                </p:nvPicPr>
                <p:blipFill>
                  <a:blip r:embed="rId133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4">
                <p14:nvContentPartPr>
                  <p14:cNvPr id="191" name="Håndskrift 190">
                    <a:extLst>
                      <a:ext uri="{FF2B5EF4-FFF2-40B4-BE49-F238E27FC236}">
                        <a16:creationId xmlns:a16="http://schemas.microsoft.com/office/drawing/2014/main" id="{0472E769-2A26-47A8-BC82-52745DFDB123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191" name="Håndskrift 190">
                    <a:extLst>
                      <a:ext uri="{FF2B5EF4-FFF2-40B4-BE49-F238E27FC236}">
                        <a16:creationId xmlns:a16="http://schemas.microsoft.com/office/drawing/2014/main" id="{0472E769-2A26-47A8-BC82-52745DFDB123}"/>
                      </a:ext>
                    </a:extLst>
                  </p:cNvPr>
                  <p:cNvPicPr/>
                  <p:nvPr/>
                </p:nvPicPr>
                <p:blipFill>
                  <a:blip r:embed="rId135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6">
                <p14:nvContentPartPr>
                  <p14:cNvPr id="193" name="Håndskrift 192">
                    <a:extLst>
                      <a:ext uri="{FF2B5EF4-FFF2-40B4-BE49-F238E27FC236}">
                        <a16:creationId xmlns:a16="http://schemas.microsoft.com/office/drawing/2014/main" id="{0BF1C25A-1914-482F-B180-CB427E1D6977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193" name="Håndskrift 192">
                    <a:extLst>
                      <a:ext uri="{FF2B5EF4-FFF2-40B4-BE49-F238E27FC236}">
                        <a16:creationId xmlns:a16="http://schemas.microsoft.com/office/drawing/2014/main" id="{0BF1C25A-1914-482F-B180-CB427E1D6977}"/>
                      </a:ext>
                    </a:extLst>
                  </p:cNvPr>
                  <p:cNvPicPr/>
                  <p:nvPr/>
                </p:nvPicPr>
                <p:blipFill>
                  <a:blip r:embed="rId129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7">
                <p14:nvContentPartPr>
                  <p14:cNvPr id="194" name="Håndskrift 193">
                    <a:extLst>
                      <a:ext uri="{FF2B5EF4-FFF2-40B4-BE49-F238E27FC236}">
                        <a16:creationId xmlns:a16="http://schemas.microsoft.com/office/drawing/2014/main" id="{79BC029C-F4AE-4F55-A753-FE97F99C55AF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194" name="Håndskrift 193">
                    <a:extLst>
                      <a:ext uri="{FF2B5EF4-FFF2-40B4-BE49-F238E27FC236}">
                        <a16:creationId xmlns:a16="http://schemas.microsoft.com/office/drawing/2014/main" id="{79BC029C-F4AE-4F55-A753-FE97F99C55AF}"/>
                      </a:ext>
                    </a:extLst>
                  </p:cNvPr>
                  <p:cNvPicPr/>
                  <p:nvPr/>
                </p:nvPicPr>
                <p:blipFill>
                  <a:blip r:embed="rId138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9">
                <p14:nvContentPartPr>
                  <p14:cNvPr id="195" name="Håndskrift 194">
                    <a:extLst>
                      <a:ext uri="{FF2B5EF4-FFF2-40B4-BE49-F238E27FC236}">
                        <a16:creationId xmlns:a16="http://schemas.microsoft.com/office/drawing/2014/main" id="{C400E904-67B8-4A1B-9D79-1C261EC4E800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195" name="Håndskrift 194">
                    <a:extLst>
                      <a:ext uri="{FF2B5EF4-FFF2-40B4-BE49-F238E27FC236}">
                        <a16:creationId xmlns:a16="http://schemas.microsoft.com/office/drawing/2014/main" id="{C400E904-67B8-4A1B-9D79-1C261EC4E800}"/>
                      </a:ext>
                    </a:extLst>
                  </p:cNvPr>
                  <p:cNvPicPr/>
                  <p:nvPr/>
                </p:nvPicPr>
                <p:blipFill>
                  <a:blip r:embed="rId140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1">
                <p14:nvContentPartPr>
                  <p14:cNvPr id="196" name="Håndskrift 195">
                    <a:extLst>
                      <a:ext uri="{FF2B5EF4-FFF2-40B4-BE49-F238E27FC236}">
                        <a16:creationId xmlns:a16="http://schemas.microsoft.com/office/drawing/2014/main" id="{B6C5C467-8E9D-4FF9-8A47-0B70E51263D7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196" name="Håndskrift 195">
                    <a:extLst>
                      <a:ext uri="{FF2B5EF4-FFF2-40B4-BE49-F238E27FC236}">
                        <a16:creationId xmlns:a16="http://schemas.microsoft.com/office/drawing/2014/main" id="{B6C5C467-8E9D-4FF9-8A47-0B70E51263D7}"/>
                      </a:ext>
                    </a:extLst>
                  </p:cNvPr>
                  <p:cNvPicPr/>
                  <p:nvPr/>
                </p:nvPicPr>
                <p:blipFill>
                  <a:blip r:embed="rId131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2">
                <p14:nvContentPartPr>
                  <p14:cNvPr id="197" name="Håndskrift 196">
                    <a:extLst>
                      <a:ext uri="{FF2B5EF4-FFF2-40B4-BE49-F238E27FC236}">
                        <a16:creationId xmlns:a16="http://schemas.microsoft.com/office/drawing/2014/main" id="{8787AB84-FA48-4398-B7C6-E8A68AEE50F6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197" name="Håndskrift 196">
                    <a:extLst>
                      <a:ext uri="{FF2B5EF4-FFF2-40B4-BE49-F238E27FC236}">
                        <a16:creationId xmlns:a16="http://schemas.microsoft.com/office/drawing/2014/main" id="{8787AB84-FA48-4398-B7C6-E8A68AEE50F6}"/>
                      </a:ext>
                    </a:extLst>
                  </p:cNvPr>
                  <p:cNvPicPr/>
                  <p:nvPr/>
                </p:nvPicPr>
                <p:blipFill>
                  <a:blip r:embed="rId131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3">
                <p14:nvContentPartPr>
                  <p14:cNvPr id="199" name="Håndskrift 198">
                    <a:extLst>
                      <a:ext uri="{FF2B5EF4-FFF2-40B4-BE49-F238E27FC236}">
                        <a16:creationId xmlns:a16="http://schemas.microsoft.com/office/drawing/2014/main" id="{F645612A-A418-4AFE-9323-50713ABD5E10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199" name="Håndskrift 198">
                    <a:extLst>
                      <a:ext uri="{FF2B5EF4-FFF2-40B4-BE49-F238E27FC236}">
                        <a16:creationId xmlns:a16="http://schemas.microsoft.com/office/drawing/2014/main" id="{F645612A-A418-4AFE-9323-50713ABD5E10}"/>
                      </a:ext>
                    </a:extLst>
                  </p:cNvPr>
                  <p:cNvPicPr/>
                  <p:nvPr/>
                </p:nvPicPr>
                <p:blipFill>
                  <a:blip r:embed="rId118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4">
                <p14:nvContentPartPr>
                  <p14:cNvPr id="201" name="Håndskrift 200">
                    <a:extLst>
                      <a:ext uri="{FF2B5EF4-FFF2-40B4-BE49-F238E27FC236}">
                        <a16:creationId xmlns:a16="http://schemas.microsoft.com/office/drawing/2014/main" id="{F9490E7D-8ABA-4CA1-9526-2C1500319060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201" name="Håndskrift 200">
                    <a:extLst>
                      <a:ext uri="{FF2B5EF4-FFF2-40B4-BE49-F238E27FC236}">
                        <a16:creationId xmlns:a16="http://schemas.microsoft.com/office/drawing/2014/main" id="{F9490E7D-8ABA-4CA1-9526-2C1500319060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5">
                <p14:nvContentPartPr>
                  <p14:cNvPr id="202" name="Håndskrift 201">
                    <a:extLst>
                      <a:ext uri="{FF2B5EF4-FFF2-40B4-BE49-F238E27FC236}">
                        <a16:creationId xmlns:a16="http://schemas.microsoft.com/office/drawing/2014/main" id="{F2B416E6-EC39-4FE6-B69B-1934E743AF4B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202" name="Håndskrift 201">
                    <a:extLst>
                      <a:ext uri="{FF2B5EF4-FFF2-40B4-BE49-F238E27FC236}">
                        <a16:creationId xmlns:a16="http://schemas.microsoft.com/office/drawing/2014/main" id="{F2B416E6-EC39-4FE6-B69B-1934E743AF4B}"/>
                      </a:ext>
                    </a:extLst>
                  </p:cNvPr>
                  <p:cNvPicPr/>
                  <p:nvPr/>
                </p:nvPicPr>
                <p:blipFill>
                  <a:blip r:embed="rId118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6">
                <p14:nvContentPartPr>
                  <p14:cNvPr id="203" name="Håndskrift 202">
                    <a:extLst>
                      <a:ext uri="{FF2B5EF4-FFF2-40B4-BE49-F238E27FC236}">
                        <a16:creationId xmlns:a16="http://schemas.microsoft.com/office/drawing/2014/main" id="{F4FA42B7-C399-485F-8CBC-DD6F440A76F6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203" name="Håndskrift 202">
                    <a:extLst>
                      <a:ext uri="{FF2B5EF4-FFF2-40B4-BE49-F238E27FC236}">
                        <a16:creationId xmlns:a16="http://schemas.microsoft.com/office/drawing/2014/main" id="{F4FA42B7-C399-485F-8CBC-DD6F440A76F6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7">
                <p14:nvContentPartPr>
                  <p14:cNvPr id="204" name="Håndskrift 203">
                    <a:extLst>
                      <a:ext uri="{FF2B5EF4-FFF2-40B4-BE49-F238E27FC236}">
                        <a16:creationId xmlns:a16="http://schemas.microsoft.com/office/drawing/2014/main" id="{8CE81036-FC7F-4CC2-932F-2A40D084A2F3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204" name="Håndskrift 203">
                    <a:extLst>
                      <a:ext uri="{FF2B5EF4-FFF2-40B4-BE49-F238E27FC236}">
                        <a16:creationId xmlns:a16="http://schemas.microsoft.com/office/drawing/2014/main" id="{8CE81036-FC7F-4CC2-932F-2A40D084A2F3}"/>
                      </a:ext>
                    </a:extLst>
                  </p:cNvPr>
                  <p:cNvPicPr/>
                  <p:nvPr/>
                </p:nvPicPr>
                <p:blipFill>
                  <a:blip r:embed="rId148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9">
                <p14:nvContentPartPr>
                  <p14:cNvPr id="205" name="Håndskrift 204">
                    <a:extLst>
                      <a:ext uri="{FF2B5EF4-FFF2-40B4-BE49-F238E27FC236}">
                        <a16:creationId xmlns:a16="http://schemas.microsoft.com/office/drawing/2014/main" id="{99E8EF0B-6793-4CBE-8931-DC4829491627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205" name="Håndskrift 204">
                    <a:extLst>
                      <a:ext uri="{FF2B5EF4-FFF2-40B4-BE49-F238E27FC236}">
                        <a16:creationId xmlns:a16="http://schemas.microsoft.com/office/drawing/2014/main" id="{99E8EF0B-6793-4CBE-8931-DC4829491627}"/>
                      </a:ext>
                    </a:extLst>
                  </p:cNvPr>
                  <p:cNvPicPr/>
                  <p:nvPr/>
                </p:nvPicPr>
                <p:blipFill>
                  <a:blip r:embed="rId131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0">
                <p14:nvContentPartPr>
                  <p14:cNvPr id="206" name="Håndskrift 205">
                    <a:extLst>
                      <a:ext uri="{FF2B5EF4-FFF2-40B4-BE49-F238E27FC236}">
                        <a16:creationId xmlns:a16="http://schemas.microsoft.com/office/drawing/2014/main" id="{CB355244-6351-4425-A2B5-F4C7710904A8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206" name="Håndskrift 205">
                    <a:extLst>
                      <a:ext uri="{FF2B5EF4-FFF2-40B4-BE49-F238E27FC236}">
                        <a16:creationId xmlns:a16="http://schemas.microsoft.com/office/drawing/2014/main" id="{CB355244-6351-4425-A2B5-F4C7710904A8}"/>
                      </a:ext>
                    </a:extLst>
                  </p:cNvPr>
                  <p:cNvPicPr/>
                  <p:nvPr/>
                </p:nvPicPr>
                <p:blipFill>
                  <a:blip r:embed="rId121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1">
                <p14:nvContentPartPr>
                  <p14:cNvPr id="207" name="Håndskrift 206">
                    <a:extLst>
                      <a:ext uri="{FF2B5EF4-FFF2-40B4-BE49-F238E27FC236}">
                        <a16:creationId xmlns:a16="http://schemas.microsoft.com/office/drawing/2014/main" id="{A069A071-8C2D-4A87-B5E5-08CF0BEF680B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207" name="Håndskrift 206">
                    <a:extLst>
                      <a:ext uri="{FF2B5EF4-FFF2-40B4-BE49-F238E27FC236}">
                        <a16:creationId xmlns:a16="http://schemas.microsoft.com/office/drawing/2014/main" id="{A069A071-8C2D-4A87-B5E5-08CF0BEF680B}"/>
                      </a:ext>
                    </a:extLst>
                  </p:cNvPr>
                  <p:cNvPicPr/>
                  <p:nvPr/>
                </p:nvPicPr>
                <p:blipFill>
                  <a:blip r:embed="rId152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3">
                <p14:nvContentPartPr>
                  <p14:cNvPr id="208" name="Håndskrift 207">
                    <a:extLst>
                      <a:ext uri="{FF2B5EF4-FFF2-40B4-BE49-F238E27FC236}">
                        <a16:creationId xmlns:a16="http://schemas.microsoft.com/office/drawing/2014/main" id="{E1276EB2-F457-4389-BB28-3E8E28D0A6A0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208" name="Håndskrift 207">
                    <a:extLst>
                      <a:ext uri="{FF2B5EF4-FFF2-40B4-BE49-F238E27FC236}">
                        <a16:creationId xmlns:a16="http://schemas.microsoft.com/office/drawing/2014/main" id="{E1276EB2-F457-4389-BB28-3E8E28D0A6A0}"/>
                      </a:ext>
                    </a:extLst>
                  </p:cNvPr>
                  <p:cNvPicPr/>
                  <p:nvPr/>
                </p:nvPicPr>
                <p:blipFill>
                  <a:blip r:embed="rId121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4">
                <p14:nvContentPartPr>
                  <p14:cNvPr id="209" name="Håndskrift 208">
                    <a:extLst>
                      <a:ext uri="{FF2B5EF4-FFF2-40B4-BE49-F238E27FC236}">
                        <a16:creationId xmlns:a16="http://schemas.microsoft.com/office/drawing/2014/main" id="{CB515070-3FDE-4CC5-8C3D-E6CAD1BA389D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209" name="Håndskrift 208">
                    <a:extLst>
                      <a:ext uri="{FF2B5EF4-FFF2-40B4-BE49-F238E27FC236}">
                        <a16:creationId xmlns:a16="http://schemas.microsoft.com/office/drawing/2014/main" id="{CB515070-3FDE-4CC5-8C3D-E6CAD1BA389D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5">
                <p14:nvContentPartPr>
                  <p14:cNvPr id="210" name="Håndskrift 209">
                    <a:extLst>
                      <a:ext uri="{FF2B5EF4-FFF2-40B4-BE49-F238E27FC236}">
                        <a16:creationId xmlns:a16="http://schemas.microsoft.com/office/drawing/2014/main" id="{01BDD56D-84C0-4032-91F1-A9CC962A5CEE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210" name="Håndskrift 209">
                    <a:extLst>
                      <a:ext uri="{FF2B5EF4-FFF2-40B4-BE49-F238E27FC236}">
                        <a16:creationId xmlns:a16="http://schemas.microsoft.com/office/drawing/2014/main" id="{01BDD56D-84C0-4032-91F1-A9CC962A5CEE}"/>
                      </a:ext>
                    </a:extLst>
                  </p:cNvPr>
                  <p:cNvPicPr/>
                  <p:nvPr/>
                </p:nvPicPr>
                <p:blipFill>
                  <a:blip r:embed="rId156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7">
                <p14:nvContentPartPr>
                  <p14:cNvPr id="211" name="Håndskrift 210">
                    <a:extLst>
                      <a:ext uri="{FF2B5EF4-FFF2-40B4-BE49-F238E27FC236}">
                        <a16:creationId xmlns:a16="http://schemas.microsoft.com/office/drawing/2014/main" id="{B108739B-BD4C-42CE-81F6-A954D9F72188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211" name="Håndskrift 210">
                    <a:extLst>
                      <a:ext uri="{FF2B5EF4-FFF2-40B4-BE49-F238E27FC236}">
                        <a16:creationId xmlns:a16="http://schemas.microsoft.com/office/drawing/2014/main" id="{B108739B-BD4C-42CE-81F6-A954D9F72188}"/>
                      </a:ext>
                    </a:extLst>
                  </p:cNvPr>
                  <p:cNvPicPr/>
                  <p:nvPr/>
                </p:nvPicPr>
                <p:blipFill>
                  <a:blip r:embed="rId158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9">
                <p14:nvContentPartPr>
                  <p14:cNvPr id="213" name="Håndskrift 212">
                    <a:extLst>
                      <a:ext uri="{FF2B5EF4-FFF2-40B4-BE49-F238E27FC236}">
                        <a16:creationId xmlns:a16="http://schemas.microsoft.com/office/drawing/2014/main" id="{0FDA3849-90BC-469A-BFDB-15AE784A3E3B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213" name="Håndskrift 212">
                    <a:extLst>
                      <a:ext uri="{FF2B5EF4-FFF2-40B4-BE49-F238E27FC236}">
                        <a16:creationId xmlns:a16="http://schemas.microsoft.com/office/drawing/2014/main" id="{0FDA3849-90BC-469A-BFDB-15AE784A3E3B}"/>
                      </a:ext>
                    </a:extLst>
                  </p:cNvPr>
                  <p:cNvPicPr/>
                  <p:nvPr/>
                </p:nvPicPr>
                <p:blipFill>
                  <a:blip r:embed="rId160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1">
                <p14:nvContentPartPr>
                  <p14:cNvPr id="215" name="Håndskrift 214">
                    <a:extLst>
                      <a:ext uri="{FF2B5EF4-FFF2-40B4-BE49-F238E27FC236}">
                        <a16:creationId xmlns:a16="http://schemas.microsoft.com/office/drawing/2014/main" id="{9413EA18-DBB2-4923-B35C-4D9F73D89B54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215" name="Håndskrift 214">
                    <a:extLst>
                      <a:ext uri="{FF2B5EF4-FFF2-40B4-BE49-F238E27FC236}">
                        <a16:creationId xmlns:a16="http://schemas.microsoft.com/office/drawing/2014/main" id="{9413EA18-DBB2-4923-B35C-4D9F73D89B54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2">
                <p14:nvContentPartPr>
                  <p14:cNvPr id="216" name="Håndskrift 215">
                    <a:extLst>
                      <a:ext uri="{FF2B5EF4-FFF2-40B4-BE49-F238E27FC236}">
                        <a16:creationId xmlns:a16="http://schemas.microsoft.com/office/drawing/2014/main" id="{F8956108-1270-4780-8987-B013E932AFDD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216" name="Håndskrift 215">
                    <a:extLst>
                      <a:ext uri="{FF2B5EF4-FFF2-40B4-BE49-F238E27FC236}">
                        <a16:creationId xmlns:a16="http://schemas.microsoft.com/office/drawing/2014/main" id="{F8956108-1270-4780-8987-B013E932AFDD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3">
                <p14:nvContentPartPr>
                  <p14:cNvPr id="217" name="Håndskrift 216">
                    <a:extLst>
                      <a:ext uri="{FF2B5EF4-FFF2-40B4-BE49-F238E27FC236}">
                        <a16:creationId xmlns:a16="http://schemas.microsoft.com/office/drawing/2014/main" id="{97F2D062-DBAF-4582-87BF-96D13D1093F3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217" name="Håndskrift 216">
                    <a:extLst>
                      <a:ext uri="{FF2B5EF4-FFF2-40B4-BE49-F238E27FC236}">
                        <a16:creationId xmlns:a16="http://schemas.microsoft.com/office/drawing/2014/main" id="{97F2D062-DBAF-4582-87BF-96D13D1093F3}"/>
                      </a:ext>
                    </a:extLst>
                  </p:cNvPr>
                  <p:cNvPicPr/>
                  <p:nvPr/>
                </p:nvPicPr>
                <p:blipFill>
                  <a:blip r:embed="rId131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4">
                <p14:nvContentPartPr>
                  <p14:cNvPr id="218" name="Håndskrift 217">
                    <a:extLst>
                      <a:ext uri="{FF2B5EF4-FFF2-40B4-BE49-F238E27FC236}">
                        <a16:creationId xmlns:a16="http://schemas.microsoft.com/office/drawing/2014/main" id="{887712FE-5265-4002-A54F-D4CC7C78642E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218" name="Håndskrift 217">
                    <a:extLst>
                      <a:ext uri="{FF2B5EF4-FFF2-40B4-BE49-F238E27FC236}">
                        <a16:creationId xmlns:a16="http://schemas.microsoft.com/office/drawing/2014/main" id="{887712FE-5265-4002-A54F-D4CC7C78642E}"/>
                      </a:ext>
                    </a:extLst>
                  </p:cNvPr>
                  <p:cNvPicPr/>
                  <p:nvPr/>
                </p:nvPicPr>
                <p:blipFill>
                  <a:blip r:embed="rId165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6">
                <p14:nvContentPartPr>
                  <p14:cNvPr id="219" name="Håndskrift 218">
                    <a:extLst>
                      <a:ext uri="{FF2B5EF4-FFF2-40B4-BE49-F238E27FC236}">
                        <a16:creationId xmlns:a16="http://schemas.microsoft.com/office/drawing/2014/main" id="{17F6B70C-D1FA-4DDB-AA10-BB98D73437C9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219" name="Håndskrift 218">
                    <a:extLst>
                      <a:ext uri="{FF2B5EF4-FFF2-40B4-BE49-F238E27FC236}">
                        <a16:creationId xmlns:a16="http://schemas.microsoft.com/office/drawing/2014/main" id="{17F6B70C-D1FA-4DDB-AA10-BB98D73437C9}"/>
                      </a:ext>
                    </a:extLst>
                  </p:cNvPr>
                  <p:cNvPicPr/>
                  <p:nvPr/>
                </p:nvPicPr>
                <p:blipFill>
                  <a:blip r:embed="rId167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8">
                <p14:nvContentPartPr>
                  <p14:cNvPr id="220" name="Håndskrift 219">
                    <a:extLst>
                      <a:ext uri="{FF2B5EF4-FFF2-40B4-BE49-F238E27FC236}">
                        <a16:creationId xmlns:a16="http://schemas.microsoft.com/office/drawing/2014/main" id="{DAB93BFB-FBBF-46FE-A182-7A80AF4E7344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220" name="Håndskrift 219">
                    <a:extLst>
                      <a:ext uri="{FF2B5EF4-FFF2-40B4-BE49-F238E27FC236}">
                        <a16:creationId xmlns:a16="http://schemas.microsoft.com/office/drawing/2014/main" id="{DAB93BFB-FBBF-46FE-A182-7A80AF4E7344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222" name="Cylinder 221">
              <a:extLst>
                <a:ext uri="{FF2B5EF4-FFF2-40B4-BE49-F238E27FC236}">
                  <a16:creationId xmlns:a16="http://schemas.microsoft.com/office/drawing/2014/main" id="{7DC17FC0-4A28-46A9-87AF-2A8F17337799}"/>
                </a:ext>
              </a:extLst>
            </p:cNvPr>
            <p:cNvSpPr/>
            <p:nvPr/>
          </p:nvSpPr>
          <p:spPr>
            <a:xfrm>
              <a:off x="3862887" y="3774393"/>
              <a:ext cx="392212" cy="504424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64" name="Gruppe 163">
              <a:extLst>
                <a:ext uri="{FF2B5EF4-FFF2-40B4-BE49-F238E27FC236}">
                  <a16:creationId xmlns:a16="http://schemas.microsoft.com/office/drawing/2014/main" id="{EF068130-0D4A-46EC-9EF6-87BA98293FBC}"/>
                </a:ext>
              </a:extLst>
            </p:cNvPr>
            <p:cNvGrpSpPr/>
            <p:nvPr/>
          </p:nvGrpSpPr>
          <p:grpSpPr>
            <a:xfrm>
              <a:off x="3887440" y="3263570"/>
              <a:ext cx="456120" cy="583200"/>
              <a:chOff x="3887440" y="3263570"/>
              <a:chExt cx="456120" cy="5832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69">
                <p14:nvContentPartPr>
                  <p14:cNvPr id="160" name="Håndskrift 159">
                    <a:extLst>
                      <a:ext uri="{FF2B5EF4-FFF2-40B4-BE49-F238E27FC236}">
                        <a16:creationId xmlns:a16="http://schemas.microsoft.com/office/drawing/2014/main" id="{21B08AA3-2C92-4FBA-94B7-76EC51F8EC76}"/>
                      </a:ext>
                    </a:extLst>
                  </p14:cNvPr>
                  <p14:cNvContentPartPr/>
                  <p14:nvPr/>
                </p14:nvContentPartPr>
                <p14:xfrm>
                  <a:off x="3917680" y="3288770"/>
                  <a:ext cx="128160" cy="558000"/>
                </p14:xfrm>
              </p:contentPart>
            </mc:Choice>
            <mc:Fallback xmlns="">
              <p:pic>
                <p:nvPicPr>
                  <p:cNvPr id="160" name="Håndskrift 159">
                    <a:extLst>
                      <a:ext uri="{FF2B5EF4-FFF2-40B4-BE49-F238E27FC236}">
                        <a16:creationId xmlns:a16="http://schemas.microsoft.com/office/drawing/2014/main" id="{21B08AA3-2C92-4FBA-94B7-76EC51F8EC76}"/>
                      </a:ext>
                    </a:extLst>
                  </p:cNvPr>
                  <p:cNvPicPr/>
                  <p:nvPr/>
                </p:nvPicPr>
                <p:blipFill>
                  <a:blip r:embed="rId170"/>
                  <a:stretch>
                    <a:fillRect/>
                  </a:stretch>
                </p:blipFill>
                <p:spPr>
                  <a:xfrm>
                    <a:off x="3899680" y="3270770"/>
                    <a:ext cx="163800" cy="593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1">
                <p14:nvContentPartPr>
                  <p14:cNvPr id="161" name="Håndskrift 160">
                    <a:extLst>
                      <a:ext uri="{FF2B5EF4-FFF2-40B4-BE49-F238E27FC236}">
                        <a16:creationId xmlns:a16="http://schemas.microsoft.com/office/drawing/2014/main" id="{F7D99F05-19C1-471D-A6C9-0CBE49735BAA}"/>
                      </a:ext>
                    </a:extLst>
                  </p14:cNvPr>
                  <p14:cNvContentPartPr/>
                  <p14:nvPr/>
                </p14:nvContentPartPr>
                <p14:xfrm>
                  <a:off x="4061320" y="3378050"/>
                  <a:ext cx="282240" cy="417600"/>
                </p14:xfrm>
              </p:contentPart>
            </mc:Choice>
            <mc:Fallback xmlns="">
              <p:pic>
                <p:nvPicPr>
                  <p:cNvPr id="161" name="Håndskrift 160">
                    <a:extLst>
                      <a:ext uri="{FF2B5EF4-FFF2-40B4-BE49-F238E27FC236}">
                        <a16:creationId xmlns:a16="http://schemas.microsoft.com/office/drawing/2014/main" id="{F7D99F05-19C1-471D-A6C9-0CBE49735BAA}"/>
                      </a:ext>
                    </a:extLst>
                  </p:cNvPr>
                  <p:cNvPicPr/>
                  <p:nvPr/>
                </p:nvPicPr>
                <p:blipFill>
                  <a:blip r:embed="rId172"/>
                  <a:stretch>
                    <a:fillRect/>
                  </a:stretch>
                </p:blipFill>
                <p:spPr>
                  <a:xfrm>
                    <a:off x="4043320" y="3360050"/>
                    <a:ext cx="317880" cy="453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3">
                <p14:nvContentPartPr>
                  <p14:cNvPr id="162" name="Håndskrift 161">
                    <a:extLst>
                      <a:ext uri="{FF2B5EF4-FFF2-40B4-BE49-F238E27FC236}">
                        <a16:creationId xmlns:a16="http://schemas.microsoft.com/office/drawing/2014/main" id="{CF86505A-9627-432E-9F9C-33D311969065}"/>
                      </a:ext>
                    </a:extLst>
                  </p14:cNvPr>
                  <p14:cNvContentPartPr/>
                  <p14:nvPr/>
                </p14:nvContentPartPr>
                <p14:xfrm>
                  <a:off x="4053400" y="3263570"/>
                  <a:ext cx="68040" cy="560520"/>
                </p14:xfrm>
              </p:contentPart>
            </mc:Choice>
            <mc:Fallback xmlns="">
              <p:pic>
                <p:nvPicPr>
                  <p:cNvPr id="162" name="Håndskrift 161">
                    <a:extLst>
                      <a:ext uri="{FF2B5EF4-FFF2-40B4-BE49-F238E27FC236}">
                        <a16:creationId xmlns:a16="http://schemas.microsoft.com/office/drawing/2014/main" id="{CF86505A-9627-432E-9F9C-33D311969065}"/>
                      </a:ext>
                    </a:extLst>
                  </p:cNvPr>
                  <p:cNvPicPr/>
                  <p:nvPr/>
                </p:nvPicPr>
                <p:blipFill>
                  <a:blip r:embed="rId174"/>
                  <a:stretch>
                    <a:fillRect/>
                  </a:stretch>
                </p:blipFill>
                <p:spPr>
                  <a:xfrm>
                    <a:off x="4035400" y="3245558"/>
                    <a:ext cx="103680" cy="59618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5">
                <p14:nvContentPartPr>
                  <p14:cNvPr id="163" name="Håndskrift 162">
                    <a:extLst>
                      <a:ext uri="{FF2B5EF4-FFF2-40B4-BE49-F238E27FC236}">
                        <a16:creationId xmlns:a16="http://schemas.microsoft.com/office/drawing/2014/main" id="{BE6DBDD9-641B-4FF3-A77F-E24495AFBFAE}"/>
                      </a:ext>
                    </a:extLst>
                  </p14:cNvPr>
                  <p14:cNvContentPartPr/>
                  <p14:nvPr/>
                </p14:nvContentPartPr>
                <p14:xfrm>
                  <a:off x="3887440" y="3459050"/>
                  <a:ext cx="435960" cy="367200"/>
                </p14:xfrm>
              </p:contentPart>
            </mc:Choice>
            <mc:Fallback xmlns="">
              <p:pic>
                <p:nvPicPr>
                  <p:cNvPr id="163" name="Håndskrift 162">
                    <a:extLst>
                      <a:ext uri="{FF2B5EF4-FFF2-40B4-BE49-F238E27FC236}">
                        <a16:creationId xmlns:a16="http://schemas.microsoft.com/office/drawing/2014/main" id="{BE6DBDD9-641B-4FF3-A77F-E24495AFBFAE}"/>
                      </a:ext>
                    </a:extLst>
                  </p:cNvPr>
                  <p:cNvPicPr/>
                  <p:nvPr/>
                </p:nvPicPr>
                <p:blipFill>
                  <a:blip r:embed="rId176"/>
                  <a:stretch>
                    <a:fillRect/>
                  </a:stretch>
                </p:blipFill>
                <p:spPr>
                  <a:xfrm>
                    <a:off x="3869425" y="3441050"/>
                    <a:ext cx="471629" cy="40284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14:cNvPr>
              <p14:cNvContentPartPr/>
              <p14:nvPr/>
            </p14:nvContentPartPr>
            <p14:xfrm>
              <a:off x="6508240" y="2266370"/>
              <a:ext cx="116640" cy="117360"/>
            </p14:xfrm>
          </p:contentPart>
        </mc:Choice>
        <mc:Fallback xmlns="">
          <p:pic>
            <p:nvPicPr>
              <p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499240" y="2257370"/>
                <a:ext cx="13428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283" name="Håndskrift 282">
                <a:extLst>
                  <a:ext uri="{FF2B5EF4-FFF2-40B4-BE49-F238E27FC236}">
                    <a16:creationId xmlns:a16="http://schemas.microsoft.com/office/drawing/2014/main" id="{33B9C19E-1DE6-4B5D-AC76-A72540A846E2}"/>
                  </a:ext>
                </a:extLst>
              </p14:cNvPr>
              <p14:cNvContentPartPr/>
              <p14:nvPr/>
            </p14:nvContentPartPr>
            <p14:xfrm>
              <a:off x="4552360" y="1754810"/>
              <a:ext cx="192240" cy="54720"/>
            </p14:xfrm>
          </p:contentPart>
        </mc:Choice>
        <mc:Fallback xmlns="">
          <p:pic>
            <p:nvPicPr>
              <p:cNvPr id="283" name="Håndskrift 282">
                <a:extLst>
                  <a:ext uri="{FF2B5EF4-FFF2-40B4-BE49-F238E27FC236}">
                    <a16:creationId xmlns:a16="http://schemas.microsoft.com/office/drawing/2014/main" id="{33B9C19E-1DE6-4B5D-AC76-A72540A846E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543360" y="1745810"/>
                <a:ext cx="209880" cy="72360"/>
              </a:xfrm>
              <a:prstGeom prst="rect">
                <a:avLst/>
              </a:prstGeom>
            </p:spPr>
          </p:pic>
        </mc:Fallback>
      </mc:AlternateContent>
      <p:grpSp>
        <p:nvGrpSpPr>
          <p:cNvPr id="292" name="Gruppe 291">
            <a:extLst>
              <a:ext uri="{FF2B5EF4-FFF2-40B4-BE49-F238E27FC236}">
                <a16:creationId xmlns:a16="http://schemas.microsoft.com/office/drawing/2014/main" id="{024BDA8C-12A4-4155-A88F-597CBE0B596D}"/>
              </a:ext>
            </a:extLst>
          </p:cNvPr>
          <p:cNvGrpSpPr/>
          <p:nvPr/>
        </p:nvGrpSpPr>
        <p:grpSpPr>
          <a:xfrm rot="21365291">
            <a:off x="3379125" y="4143668"/>
            <a:ext cx="2447384" cy="2237074"/>
            <a:chOff x="3258181" y="4061391"/>
            <a:chExt cx="2447384" cy="2237074"/>
          </a:xfrm>
        </p:grpSpPr>
        <p:grpSp>
          <p:nvGrpSpPr>
            <p:cNvPr id="38" name="Gruppe 37">
              <a:extLst>
                <a:ext uri="{FF2B5EF4-FFF2-40B4-BE49-F238E27FC236}">
                  <a16:creationId xmlns:a16="http://schemas.microsoft.com/office/drawing/2014/main" id="{F5F210D8-1DC7-46D1-A247-620F0225567F}"/>
                </a:ext>
              </a:extLst>
            </p:cNvPr>
            <p:cNvGrpSpPr/>
            <p:nvPr/>
          </p:nvGrpSpPr>
          <p:grpSpPr>
            <a:xfrm>
              <a:off x="3258181" y="4062956"/>
              <a:ext cx="2447384" cy="2235509"/>
              <a:chOff x="3231771" y="3275366"/>
              <a:chExt cx="3462469" cy="2925066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83">
                <p14:nvContentPartPr>
                  <p14:cNvPr id="229" name="Håndskrift 228">
                    <a:extLst>
                      <a:ext uri="{FF2B5EF4-FFF2-40B4-BE49-F238E27FC236}">
                        <a16:creationId xmlns:a16="http://schemas.microsoft.com/office/drawing/2014/main" id="{166C44CF-F227-4505-BE87-40E659BFA815}"/>
                      </a:ext>
                    </a:extLst>
                  </p14:cNvPr>
                  <p14:cNvContentPartPr/>
                  <p14:nvPr/>
                </p14:nvContentPartPr>
                <p14:xfrm>
                  <a:off x="6408604" y="4071256"/>
                  <a:ext cx="80250" cy="1761241"/>
                </p14:xfrm>
              </p:contentPart>
            </mc:Choice>
            <mc:Fallback xmlns="">
              <p:pic>
                <p:nvPicPr>
                  <p:cNvPr id="229" name="Håndskrift 228">
                    <a:extLst>
                      <a:ext uri="{FF2B5EF4-FFF2-40B4-BE49-F238E27FC236}">
                        <a16:creationId xmlns:a16="http://schemas.microsoft.com/office/drawing/2014/main" id="{166C44CF-F227-4505-BE87-40E659BFA815}"/>
                      </a:ext>
                    </a:extLst>
                  </p:cNvPr>
                  <p:cNvPicPr/>
                  <p:nvPr/>
                </p:nvPicPr>
                <p:blipFill>
                  <a:blip r:embed="rId184"/>
                  <a:stretch>
                    <a:fillRect/>
                  </a:stretch>
                </p:blipFill>
                <p:spPr>
                  <a:xfrm>
                    <a:off x="6383208" y="4047704"/>
                    <a:ext cx="130533" cy="1807875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31" name="Gruppe 230">
                <a:extLst>
                  <a:ext uri="{FF2B5EF4-FFF2-40B4-BE49-F238E27FC236}">
                    <a16:creationId xmlns:a16="http://schemas.microsoft.com/office/drawing/2014/main" id="{FB613943-87F7-4F98-AB74-CF3C7A37A0D4}"/>
                  </a:ext>
                </a:extLst>
              </p:cNvPr>
              <p:cNvGrpSpPr/>
              <p:nvPr/>
            </p:nvGrpSpPr>
            <p:grpSpPr>
              <a:xfrm>
                <a:off x="6454840" y="3883186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85">
                  <p14:nvContentPartPr>
                    <p14:cNvPr id="234" name="Håndskrift 233">
                      <a:extLst>
                        <a:ext uri="{FF2B5EF4-FFF2-40B4-BE49-F238E27FC236}">
                          <a16:creationId xmlns:a16="http://schemas.microsoft.com/office/drawing/2014/main" id="{52FE7819-8598-4BCB-86B3-383EB33DB99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195" name="Håndskrift 194">
                      <a:extLst>
                        <a:ext uri="{FF2B5EF4-FFF2-40B4-BE49-F238E27FC236}">
                          <a16:creationId xmlns:a16="http://schemas.microsoft.com/office/drawing/2014/main" id="{328E28A2-42C2-4974-805A-DD64E08E27F3}"/>
                        </a:ext>
                      </a:extLst>
                    </p:cNvPr>
                    <p:cNvPicPr/>
                    <p:nvPr/>
                  </p:nvPicPr>
                  <p:blipFill>
                    <a:blip r:embed="rId186"/>
                    <a:stretch>
                      <a:fillRect/>
                    </a:stretch>
                  </p:blipFill>
                  <p:spPr>
                    <a:xfrm>
                      <a:off x="3453531" y="3867926"/>
                      <a:ext cx="167040" cy="19944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7">
                  <p14:nvContentPartPr>
                    <p14:cNvPr id="236" name="Håndskrift 235">
                      <a:extLst>
                        <a:ext uri="{FF2B5EF4-FFF2-40B4-BE49-F238E27FC236}">
                          <a16:creationId xmlns:a16="http://schemas.microsoft.com/office/drawing/2014/main" id="{1A0DFE25-C059-4904-AA39-51DDDF78132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14" name="Håndskrift 213">
                      <a:extLst>
                        <a:ext uri="{FF2B5EF4-FFF2-40B4-BE49-F238E27FC236}">
                          <a16:creationId xmlns:a16="http://schemas.microsoft.com/office/drawing/2014/main" id="{EDA56B9A-4111-4106-82D3-E6843D0CD43F}"/>
                        </a:ext>
                      </a:extLst>
                    </p:cNvPr>
                    <p:cNvPicPr/>
                    <p:nvPr/>
                  </p:nvPicPr>
                  <p:blipFill>
                    <a:blip r:embed="rId188"/>
                    <a:stretch>
                      <a:fillRect/>
                    </a:stretch>
                  </p:blipFill>
                  <p:spPr>
                    <a:xfrm>
                      <a:off x="3345531" y="5685926"/>
                      <a:ext cx="47160" cy="13248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189">
                <p14:nvContentPartPr>
                  <p14:cNvPr id="239" name="Håndskrift 238">
                    <a:extLst>
                      <a:ext uri="{FF2B5EF4-FFF2-40B4-BE49-F238E27FC236}">
                        <a16:creationId xmlns:a16="http://schemas.microsoft.com/office/drawing/2014/main" id="{C422BBE7-6B07-41B5-84C2-CFDDD9CE18CB}"/>
                      </a:ext>
                    </a:extLst>
                  </p14:cNvPr>
                  <p14:cNvContentPartPr/>
                  <p14:nvPr/>
                </p14:nvContentPartPr>
                <p14:xfrm>
                  <a:off x="3298371" y="3874766"/>
                  <a:ext cx="88200" cy="1935720"/>
                </p14:xfrm>
              </p:contentPart>
            </mc:Choice>
            <mc:Fallback xmlns="">
              <p:pic>
                <p:nvPicPr>
                  <p:cNvPr id="239" name="Håndskrift 238">
                    <a:extLst>
                      <a:ext uri="{FF2B5EF4-FFF2-40B4-BE49-F238E27FC236}">
                        <a16:creationId xmlns:a16="http://schemas.microsoft.com/office/drawing/2014/main" id="{C422BBE7-6B07-41B5-84C2-CFDDD9CE18CB}"/>
                      </a:ext>
                    </a:extLst>
                  </p:cNvPr>
                  <p:cNvPicPr/>
                  <p:nvPr/>
                </p:nvPicPr>
                <p:blipFill>
                  <a:blip r:embed="rId190"/>
                  <a:stretch>
                    <a:fillRect/>
                  </a:stretch>
                </p:blipFill>
                <p:spPr>
                  <a:xfrm>
                    <a:off x="3272880" y="3851211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41" name="Gruppe 240">
                <a:extLst>
                  <a:ext uri="{FF2B5EF4-FFF2-40B4-BE49-F238E27FC236}">
                    <a16:creationId xmlns:a16="http://schemas.microsoft.com/office/drawing/2014/main" id="{C2A02494-7E68-42DB-93A1-BA6ED1C0155D}"/>
                  </a:ext>
                </a:extLst>
              </p:cNvPr>
              <p:cNvGrpSpPr/>
              <p:nvPr/>
            </p:nvGrpSpPr>
            <p:grpSpPr>
              <a:xfrm>
                <a:off x="3363531" y="3885566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91">
                  <p14:nvContentPartPr>
                    <p14:cNvPr id="243" name="Håndskrift 242">
                      <a:extLst>
                        <a:ext uri="{FF2B5EF4-FFF2-40B4-BE49-F238E27FC236}">
                          <a16:creationId xmlns:a16="http://schemas.microsoft.com/office/drawing/2014/main" id="{185379AA-2FC8-4258-88D6-02843AA2508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6" name="Håndskrift 5">
                      <a:extLst>
                        <a:ext uri="{FF2B5EF4-FFF2-40B4-BE49-F238E27FC236}">
                          <a16:creationId xmlns:a16="http://schemas.microsoft.com/office/drawing/2014/main" id="{4024ED58-2520-41BF-8DB0-D9E5A496ECB6}"/>
                        </a:ext>
                      </a:extLst>
                    </p:cNvPr>
                    <p:cNvPicPr/>
                    <p:nvPr/>
                  </p:nvPicPr>
                  <p:blipFill>
                    <a:blip r:embed="rId324"/>
                    <a:stretch>
                      <a:fillRect/>
                    </a:stretch>
                  </p:blipFill>
                  <p:spPr>
                    <a:xfrm>
                      <a:off x="3453891" y="3867926"/>
                      <a:ext cx="167040" cy="19944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5">
                  <p14:nvContentPartPr>
                    <p14:cNvPr id="250" name="Håndskrift 249">
                      <a:extLst>
                        <a:ext uri="{FF2B5EF4-FFF2-40B4-BE49-F238E27FC236}">
                          <a16:creationId xmlns:a16="http://schemas.microsoft.com/office/drawing/2014/main" id="{2A9A9B3F-CC9E-4B69-A1EA-93182448B0E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7" name="Håndskrift 6">
                      <a:extLst>
                        <a:ext uri="{FF2B5EF4-FFF2-40B4-BE49-F238E27FC236}">
                          <a16:creationId xmlns:a16="http://schemas.microsoft.com/office/drawing/2014/main" id="{D53048C6-EF2D-4E25-A3A6-D838BA34E5B3}"/>
                        </a:ext>
                      </a:extLst>
                    </p:cNvPr>
                    <p:cNvPicPr/>
                    <p:nvPr/>
                  </p:nvPicPr>
                  <p:blipFill>
                    <a:blip r:embed="rId188"/>
                    <a:stretch>
                      <a:fillRect/>
                    </a:stretch>
                  </p:blipFill>
                  <p:spPr>
                    <a:xfrm>
                      <a:off x="3345531" y="5685926"/>
                      <a:ext cx="47160" cy="13248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326">
                <p14:nvContentPartPr>
                  <p14:cNvPr id="252" name="Håndskrift 251">
                    <a:extLst>
                      <a:ext uri="{FF2B5EF4-FFF2-40B4-BE49-F238E27FC236}">
                        <a16:creationId xmlns:a16="http://schemas.microsoft.com/office/drawing/2014/main" id="{7A7E0739-852E-42CB-B953-DF14A0669C22}"/>
                      </a:ext>
                    </a:extLst>
                  </p14:cNvPr>
                  <p14:cNvContentPartPr/>
                  <p14:nvPr/>
                </p14:nvContentPartPr>
                <p14:xfrm>
                  <a:off x="3231771" y="3275366"/>
                  <a:ext cx="3410280" cy="982080"/>
                </p14:xfrm>
              </p:contentPart>
            </mc:Choice>
            <mc:Fallback xmlns="">
              <p:pic>
                <p:nvPicPr>
                  <p:cNvPr id="252" name="Håndskrift 251">
                    <a:extLst>
                      <a:ext uri="{FF2B5EF4-FFF2-40B4-BE49-F238E27FC236}">
                        <a16:creationId xmlns:a16="http://schemas.microsoft.com/office/drawing/2014/main" id="{7A7E0739-852E-42CB-B953-DF14A0669C22}"/>
                      </a:ext>
                    </a:extLst>
                  </p:cNvPr>
                  <p:cNvPicPr/>
                  <p:nvPr/>
                </p:nvPicPr>
                <p:blipFill>
                  <a:blip r:embed="rId327"/>
                  <a:stretch>
                    <a:fillRect/>
                  </a:stretch>
                </p:blipFill>
                <p:spPr>
                  <a:xfrm>
                    <a:off x="3206306" y="3251826"/>
                    <a:ext cx="3460701" cy="102868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8">
                <p14:nvContentPartPr>
                  <p14:cNvPr id="254" name="Håndskrift 253">
                    <a:extLst>
                      <a:ext uri="{FF2B5EF4-FFF2-40B4-BE49-F238E27FC236}">
                        <a16:creationId xmlns:a16="http://schemas.microsoft.com/office/drawing/2014/main" id="{EFAAEB03-51B3-4674-AB97-933F79793591}"/>
                      </a:ext>
                    </a:extLst>
                  </p14:cNvPr>
                  <p14:cNvContentPartPr/>
                  <p14:nvPr/>
                </p14:nvContentPartPr>
                <p14:xfrm>
                  <a:off x="5823291" y="4230872"/>
                  <a:ext cx="88200" cy="1935720"/>
                </p14:xfrm>
              </p:contentPart>
            </mc:Choice>
            <mc:Fallback xmlns="">
              <p:pic>
                <p:nvPicPr>
                  <p:cNvPr id="254" name="Håndskrift 253">
                    <a:extLst>
                      <a:ext uri="{FF2B5EF4-FFF2-40B4-BE49-F238E27FC236}">
                        <a16:creationId xmlns:a16="http://schemas.microsoft.com/office/drawing/2014/main" id="{EFAAEB03-51B3-4674-AB97-933F79793591}"/>
                      </a:ext>
                    </a:extLst>
                  </p:cNvPr>
                  <p:cNvPicPr/>
                  <p:nvPr/>
                </p:nvPicPr>
                <p:blipFill>
                  <a:blip r:embed="rId190"/>
                  <a:stretch>
                    <a:fillRect/>
                  </a:stretch>
                </p:blipFill>
                <p:spPr>
                  <a:xfrm>
                    <a:off x="5797800" y="4207317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72" name="Gruppe 271">
                <a:extLst>
                  <a:ext uri="{FF2B5EF4-FFF2-40B4-BE49-F238E27FC236}">
                    <a16:creationId xmlns:a16="http://schemas.microsoft.com/office/drawing/2014/main" id="{B249C802-F4DD-43E4-949F-1ABBFBA66FB2}"/>
                  </a:ext>
                </a:extLst>
              </p:cNvPr>
              <p:cNvGrpSpPr/>
              <p:nvPr/>
            </p:nvGrpSpPr>
            <p:grpSpPr>
              <a:xfrm>
                <a:off x="5888451" y="4241672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29">
                  <p14:nvContentPartPr>
                    <p14:cNvPr id="273" name="Håndskrift 272">
                      <a:extLst>
                        <a:ext uri="{FF2B5EF4-FFF2-40B4-BE49-F238E27FC236}">
                          <a16:creationId xmlns:a16="http://schemas.microsoft.com/office/drawing/2014/main" id="{8BB9523A-D9ED-425C-A4D8-6FADD09E636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183" name="Håndskrift 182">
                      <a:extLst>
                        <a:ext uri="{FF2B5EF4-FFF2-40B4-BE49-F238E27FC236}">
                          <a16:creationId xmlns:a16="http://schemas.microsoft.com/office/drawing/2014/main" id="{AA61F19A-697F-4282-8A77-2DB26B735E07}"/>
                        </a:ext>
                      </a:extLst>
                    </p:cNvPr>
                    <p:cNvPicPr/>
                    <p:nvPr/>
                  </p:nvPicPr>
                  <p:blipFill>
                    <a:blip r:embed="rId324"/>
                    <a:stretch>
                      <a:fillRect/>
                    </a:stretch>
                  </p:blipFill>
                  <p:spPr>
                    <a:xfrm>
                      <a:off x="3453891" y="3867926"/>
                      <a:ext cx="167040" cy="19944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0">
                  <p14:nvContentPartPr>
                    <p14:cNvPr id="284" name="Håndskrift 283">
                      <a:extLst>
                        <a:ext uri="{FF2B5EF4-FFF2-40B4-BE49-F238E27FC236}">
                          <a16:creationId xmlns:a16="http://schemas.microsoft.com/office/drawing/2014/main" id="{F8A10689-8708-4A43-BC88-CFB3A388F93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184" name="Håndskrift 183">
                      <a:extLst>
                        <a:ext uri="{FF2B5EF4-FFF2-40B4-BE49-F238E27FC236}">
                          <a16:creationId xmlns:a16="http://schemas.microsoft.com/office/drawing/2014/main" id="{853A7DC2-1CCC-4CB0-B908-EB56767F905E}"/>
                        </a:ext>
                      </a:extLst>
                    </p:cNvPr>
                    <p:cNvPicPr/>
                    <p:nvPr/>
                  </p:nvPicPr>
                  <p:blipFill>
                    <a:blip r:embed="rId188"/>
                    <a:stretch>
                      <a:fillRect/>
                    </a:stretch>
                  </p:blipFill>
                  <p:spPr>
                    <a:xfrm>
                      <a:off x="3345531" y="5685926"/>
                      <a:ext cx="47160" cy="13248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331">
                <p14:nvContentPartPr>
                  <p14:cNvPr id="285" name="Håndskrift 284">
                    <a:extLst>
                      <a:ext uri="{FF2B5EF4-FFF2-40B4-BE49-F238E27FC236}">
                        <a16:creationId xmlns:a16="http://schemas.microsoft.com/office/drawing/2014/main" id="{4E571B7C-BBFB-42B0-938E-85E5CDD809DA}"/>
                      </a:ext>
                    </a:extLst>
                  </p14:cNvPr>
                  <p14:cNvContentPartPr/>
                  <p14:nvPr/>
                </p14:nvContentPartPr>
                <p14:xfrm>
                  <a:off x="4189871" y="3950882"/>
                  <a:ext cx="88200" cy="1935720"/>
                </p14:xfrm>
              </p:contentPart>
            </mc:Choice>
            <mc:Fallback xmlns="">
              <p:pic>
                <p:nvPicPr>
                  <p:cNvPr id="285" name="Håndskrift 284">
                    <a:extLst>
                      <a:ext uri="{FF2B5EF4-FFF2-40B4-BE49-F238E27FC236}">
                        <a16:creationId xmlns:a16="http://schemas.microsoft.com/office/drawing/2014/main" id="{4E571B7C-BBFB-42B0-938E-85E5CDD809DA}"/>
                      </a:ext>
                    </a:extLst>
                  </p:cNvPr>
                  <p:cNvPicPr/>
                  <p:nvPr/>
                </p:nvPicPr>
                <p:blipFill>
                  <a:blip r:embed="rId190"/>
                  <a:stretch>
                    <a:fillRect/>
                  </a:stretch>
                </p:blipFill>
                <p:spPr>
                  <a:xfrm>
                    <a:off x="4164380" y="3927327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86" name="Gruppe 285">
                <a:extLst>
                  <a:ext uri="{FF2B5EF4-FFF2-40B4-BE49-F238E27FC236}">
                    <a16:creationId xmlns:a16="http://schemas.microsoft.com/office/drawing/2014/main" id="{44A5C3DD-326A-4BF3-BFC4-A222BA0524D6}"/>
                  </a:ext>
                </a:extLst>
              </p:cNvPr>
              <p:cNvGrpSpPr/>
              <p:nvPr/>
            </p:nvGrpSpPr>
            <p:grpSpPr>
              <a:xfrm>
                <a:off x="4255031" y="4030206"/>
                <a:ext cx="223042" cy="182492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32">
                  <p14:nvContentPartPr>
                    <p14:cNvPr id="287" name="Håndskrift 286">
                      <a:extLst>
                        <a:ext uri="{FF2B5EF4-FFF2-40B4-BE49-F238E27FC236}">
                          <a16:creationId xmlns:a16="http://schemas.microsoft.com/office/drawing/2014/main" id="{732AC347-B518-4163-95DF-FBE869B3FBB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187" name="Håndskrift 186">
                      <a:extLst>
                        <a:ext uri="{FF2B5EF4-FFF2-40B4-BE49-F238E27FC236}">
                          <a16:creationId xmlns:a16="http://schemas.microsoft.com/office/drawing/2014/main" id="{FA18606E-D745-418E-95BB-E9EE0CF63E5B}"/>
                        </a:ext>
                      </a:extLst>
                    </p:cNvPr>
                    <p:cNvPicPr/>
                    <p:nvPr/>
                  </p:nvPicPr>
                  <p:blipFill>
                    <a:blip r:embed="rId333"/>
                    <a:stretch>
                      <a:fillRect/>
                    </a:stretch>
                  </p:blipFill>
                  <p:spPr>
                    <a:xfrm>
                      <a:off x="3452594" y="3866631"/>
                      <a:ext cx="169661" cy="199701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4">
                  <p14:nvContentPartPr>
                    <p14:cNvPr id="288" name="Håndskrift 287">
                      <a:extLst>
                        <a:ext uri="{FF2B5EF4-FFF2-40B4-BE49-F238E27FC236}">
                          <a16:creationId xmlns:a16="http://schemas.microsoft.com/office/drawing/2014/main" id="{9F8821C3-EC83-45B5-8257-CCBC55B92F6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188" name="Håndskrift 187">
                      <a:extLst>
                        <a:ext uri="{FF2B5EF4-FFF2-40B4-BE49-F238E27FC236}">
                          <a16:creationId xmlns:a16="http://schemas.microsoft.com/office/drawing/2014/main" id="{22FDB4CE-5013-4FED-B07A-E6C043D6CFCA}"/>
                        </a:ext>
                      </a:extLst>
                    </p:cNvPr>
                    <p:cNvPicPr/>
                    <p:nvPr/>
                  </p:nvPicPr>
                  <p:blipFill>
                    <a:blip r:embed="rId335"/>
                    <a:stretch>
                      <a:fillRect/>
                    </a:stretch>
                  </p:blipFill>
                  <p:spPr>
                    <a:xfrm>
                      <a:off x="3344331" y="5684585"/>
                      <a:ext cx="49536" cy="135189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  <p:grpSp>
          <p:nvGrpSpPr>
            <p:cNvPr id="291" name="Gruppe 290">
              <a:extLst>
                <a:ext uri="{FF2B5EF4-FFF2-40B4-BE49-F238E27FC236}">
                  <a16:creationId xmlns:a16="http://schemas.microsoft.com/office/drawing/2014/main" id="{482A2DF2-8583-4AD0-807F-206A1C9D557D}"/>
                </a:ext>
              </a:extLst>
            </p:cNvPr>
            <p:cNvGrpSpPr/>
            <p:nvPr/>
          </p:nvGrpSpPr>
          <p:grpSpPr>
            <a:xfrm>
              <a:off x="3304698" y="4061391"/>
              <a:ext cx="2394360" cy="2197080"/>
              <a:chOff x="3304698" y="4061391"/>
              <a:chExt cx="2394360" cy="21970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36">
                <p14:nvContentPartPr>
                  <p14:cNvPr id="39" name="Håndskrift 38">
                    <a:extLst>
                      <a:ext uri="{FF2B5EF4-FFF2-40B4-BE49-F238E27FC236}">
                        <a16:creationId xmlns:a16="http://schemas.microsoft.com/office/drawing/2014/main" id="{1FBF3EE4-FE21-48B0-8835-7CFD14F181B6}"/>
                      </a:ext>
                    </a:extLst>
                  </p14:cNvPr>
                  <p14:cNvContentPartPr/>
                  <p14:nvPr/>
                </p14:nvContentPartPr>
                <p14:xfrm>
                  <a:off x="3403698" y="4061391"/>
                  <a:ext cx="1452960" cy="203760"/>
                </p14:xfrm>
              </p:contentPart>
            </mc:Choice>
            <mc:Fallback xmlns="">
              <p:pic>
                <p:nvPicPr>
                  <p:cNvPr id="39" name="Håndskrift 38">
                    <a:extLst>
                      <a:ext uri="{FF2B5EF4-FFF2-40B4-BE49-F238E27FC236}">
                        <a16:creationId xmlns:a16="http://schemas.microsoft.com/office/drawing/2014/main" id="{1FBF3EE4-FE21-48B0-8835-7CFD14F181B6}"/>
                      </a:ext>
                    </a:extLst>
                  </p:cNvPr>
                  <p:cNvPicPr/>
                  <p:nvPr/>
                </p:nvPicPr>
                <p:blipFill>
                  <a:blip r:embed="rId337"/>
                  <a:stretch>
                    <a:fillRect/>
                  </a:stretch>
                </p:blipFill>
                <p:spPr>
                  <a:xfrm>
                    <a:off x="3368058" y="4025391"/>
                    <a:ext cx="1524600" cy="275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8">
                <p14:nvContentPartPr>
                  <p14:cNvPr id="45" name="Håndskrift 44">
                    <a:extLst>
                      <a:ext uri="{FF2B5EF4-FFF2-40B4-BE49-F238E27FC236}">
                        <a16:creationId xmlns:a16="http://schemas.microsoft.com/office/drawing/2014/main" id="{2534655C-7B74-4103-9F48-8CDB60CDA88C}"/>
                      </a:ext>
                    </a:extLst>
                  </p14:cNvPr>
                  <p14:cNvContentPartPr/>
                  <p14:nvPr/>
                </p14:nvContentPartPr>
                <p14:xfrm>
                  <a:off x="3304698" y="4249311"/>
                  <a:ext cx="2079000" cy="574560"/>
                </p14:xfrm>
              </p:contentPart>
            </mc:Choice>
            <mc:Fallback xmlns="">
              <p:pic>
                <p:nvPicPr>
                  <p:cNvPr id="45" name="Håndskrift 44">
                    <a:extLst>
                      <a:ext uri="{FF2B5EF4-FFF2-40B4-BE49-F238E27FC236}">
                        <a16:creationId xmlns:a16="http://schemas.microsoft.com/office/drawing/2014/main" id="{2534655C-7B74-4103-9F48-8CDB60CDA88C}"/>
                      </a:ext>
                    </a:extLst>
                  </p:cNvPr>
                  <p:cNvPicPr/>
                  <p:nvPr/>
                </p:nvPicPr>
                <p:blipFill>
                  <a:blip r:embed="rId339"/>
                  <a:stretch>
                    <a:fillRect/>
                  </a:stretch>
                </p:blipFill>
                <p:spPr>
                  <a:xfrm>
                    <a:off x="3269058" y="4213671"/>
                    <a:ext cx="2150640" cy="646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0">
                <p14:nvContentPartPr>
                  <p14:cNvPr id="47" name="Håndskrift 46">
                    <a:extLst>
                      <a:ext uri="{FF2B5EF4-FFF2-40B4-BE49-F238E27FC236}">
                        <a16:creationId xmlns:a16="http://schemas.microsoft.com/office/drawing/2014/main" id="{27B8E9A6-7A80-48DC-A772-4E4AFE921C09}"/>
                      </a:ext>
                    </a:extLst>
                  </p14:cNvPr>
                  <p14:cNvContentPartPr/>
                  <p14:nvPr/>
                </p14:nvContentPartPr>
                <p14:xfrm>
                  <a:off x="4548138" y="4131591"/>
                  <a:ext cx="1150920" cy="669240"/>
                </p14:xfrm>
              </p:contentPart>
            </mc:Choice>
            <mc:Fallback xmlns="">
              <p:pic>
                <p:nvPicPr>
                  <p:cNvPr id="47" name="Håndskrift 46">
                    <a:extLst>
                      <a:ext uri="{FF2B5EF4-FFF2-40B4-BE49-F238E27FC236}">
                        <a16:creationId xmlns:a16="http://schemas.microsoft.com/office/drawing/2014/main" id="{27B8E9A6-7A80-48DC-A772-4E4AFE921C09}"/>
                      </a:ext>
                    </a:extLst>
                  </p:cNvPr>
                  <p:cNvPicPr/>
                  <p:nvPr/>
                </p:nvPicPr>
                <p:blipFill>
                  <a:blip r:embed="rId341"/>
                  <a:stretch>
                    <a:fillRect/>
                  </a:stretch>
                </p:blipFill>
                <p:spPr>
                  <a:xfrm>
                    <a:off x="4512498" y="4095951"/>
                    <a:ext cx="1222560" cy="7408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2">
                <p14:nvContentPartPr>
                  <p14:cNvPr id="48" name="Håndskrift 47">
                    <a:extLst>
                      <a:ext uri="{FF2B5EF4-FFF2-40B4-BE49-F238E27FC236}">
                        <a16:creationId xmlns:a16="http://schemas.microsoft.com/office/drawing/2014/main" id="{CCF41742-40F3-444D-88BA-CC3F9742764B}"/>
                      </a:ext>
                    </a:extLst>
                  </p14:cNvPr>
                  <p14:cNvContentPartPr/>
                  <p14:nvPr/>
                </p14:nvContentPartPr>
                <p14:xfrm>
                  <a:off x="4683138" y="4090551"/>
                  <a:ext cx="621360" cy="198720"/>
                </p14:xfrm>
              </p:contentPart>
            </mc:Choice>
            <mc:Fallback xmlns="">
              <p:pic>
                <p:nvPicPr>
                  <p:cNvPr id="48" name="Håndskrift 47">
                    <a:extLst>
                      <a:ext uri="{FF2B5EF4-FFF2-40B4-BE49-F238E27FC236}">
                        <a16:creationId xmlns:a16="http://schemas.microsoft.com/office/drawing/2014/main" id="{CCF41742-40F3-444D-88BA-CC3F9742764B}"/>
                      </a:ext>
                    </a:extLst>
                  </p:cNvPr>
                  <p:cNvPicPr/>
                  <p:nvPr/>
                </p:nvPicPr>
                <p:blipFill>
                  <a:blip r:embed="rId343"/>
                  <a:stretch>
                    <a:fillRect/>
                  </a:stretch>
                </p:blipFill>
                <p:spPr>
                  <a:xfrm>
                    <a:off x="4647138" y="4054911"/>
                    <a:ext cx="693000" cy="270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4">
                <p14:nvContentPartPr>
                  <p14:cNvPr id="49" name="Håndskrift 48">
                    <a:extLst>
                      <a:ext uri="{FF2B5EF4-FFF2-40B4-BE49-F238E27FC236}">
                        <a16:creationId xmlns:a16="http://schemas.microsoft.com/office/drawing/2014/main" id="{11D32F80-A021-49EB-BFD9-A9E75B69F14E}"/>
                      </a:ext>
                    </a:extLst>
                  </p14:cNvPr>
                  <p14:cNvContentPartPr/>
                  <p14:nvPr/>
                </p14:nvContentPartPr>
                <p14:xfrm>
                  <a:off x="3352578" y="4207551"/>
                  <a:ext cx="2284200" cy="540360"/>
                </p14:xfrm>
              </p:contentPart>
            </mc:Choice>
            <mc:Fallback xmlns="">
              <p:pic>
                <p:nvPicPr>
                  <p:cNvPr id="49" name="Håndskrift 48">
                    <a:extLst>
                      <a:ext uri="{FF2B5EF4-FFF2-40B4-BE49-F238E27FC236}">
                        <a16:creationId xmlns:a16="http://schemas.microsoft.com/office/drawing/2014/main" id="{11D32F80-A021-49EB-BFD9-A9E75B69F14E}"/>
                      </a:ext>
                    </a:extLst>
                  </p:cNvPr>
                  <p:cNvPicPr/>
                  <p:nvPr/>
                </p:nvPicPr>
                <p:blipFill>
                  <a:blip r:embed="rId345"/>
                  <a:stretch>
                    <a:fillRect/>
                  </a:stretch>
                </p:blipFill>
                <p:spPr>
                  <a:xfrm>
                    <a:off x="3316578" y="4171911"/>
                    <a:ext cx="2355840" cy="61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6">
                <p14:nvContentPartPr>
                  <p14:cNvPr id="50" name="Håndskrift 49">
                    <a:extLst>
                      <a:ext uri="{FF2B5EF4-FFF2-40B4-BE49-F238E27FC236}">
                        <a16:creationId xmlns:a16="http://schemas.microsoft.com/office/drawing/2014/main" id="{DBF1C39F-9220-422D-9FB4-FB216F03047C}"/>
                      </a:ext>
                    </a:extLst>
                  </p14:cNvPr>
                  <p14:cNvContentPartPr/>
                  <p14:nvPr/>
                </p14:nvContentPartPr>
                <p14:xfrm>
                  <a:off x="3328458" y="4401591"/>
                  <a:ext cx="68760" cy="1569960"/>
                </p14:xfrm>
              </p:contentPart>
            </mc:Choice>
            <mc:Fallback xmlns="">
              <p:pic>
                <p:nvPicPr>
                  <p:cNvPr id="50" name="Håndskrift 49">
                    <a:extLst>
                      <a:ext uri="{FF2B5EF4-FFF2-40B4-BE49-F238E27FC236}">
                        <a16:creationId xmlns:a16="http://schemas.microsoft.com/office/drawing/2014/main" id="{DBF1C39F-9220-422D-9FB4-FB216F03047C}"/>
                      </a:ext>
                    </a:extLst>
                  </p:cNvPr>
                  <p:cNvPicPr/>
                  <p:nvPr/>
                </p:nvPicPr>
                <p:blipFill>
                  <a:blip r:embed="rId347"/>
                  <a:stretch>
                    <a:fillRect/>
                  </a:stretch>
                </p:blipFill>
                <p:spPr>
                  <a:xfrm>
                    <a:off x="3292818" y="4365951"/>
                    <a:ext cx="140400" cy="1641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8">
                <p14:nvContentPartPr>
                  <p14:cNvPr id="52" name="Håndskrift 51">
                    <a:extLst>
                      <a:ext uri="{FF2B5EF4-FFF2-40B4-BE49-F238E27FC236}">
                        <a16:creationId xmlns:a16="http://schemas.microsoft.com/office/drawing/2014/main" id="{F0BC2C8B-761F-4D3B-B25B-E4F6DD9E3C9C}"/>
                      </a:ext>
                    </a:extLst>
                  </p14:cNvPr>
                  <p14:cNvContentPartPr/>
                  <p14:nvPr/>
                </p14:nvContentPartPr>
                <p14:xfrm>
                  <a:off x="3368058" y="4436871"/>
                  <a:ext cx="119160" cy="1526040"/>
                </p14:xfrm>
              </p:contentPart>
            </mc:Choice>
            <mc:Fallback xmlns="">
              <p:pic>
                <p:nvPicPr>
                  <p:cNvPr id="52" name="Håndskrift 51">
                    <a:extLst>
                      <a:ext uri="{FF2B5EF4-FFF2-40B4-BE49-F238E27FC236}">
                        <a16:creationId xmlns:a16="http://schemas.microsoft.com/office/drawing/2014/main" id="{F0BC2C8B-761F-4D3B-B25B-E4F6DD9E3C9C}"/>
                      </a:ext>
                    </a:extLst>
                  </p:cNvPr>
                  <p:cNvPicPr/>
                  <p:nvPr/>
                </p:nvPicPr>
                <p:blipFill>
                  <a:blip r:embed="rId349"/>
                  <a:stretch>
                    <a:fillRect/>
                  </a:stretch>
                </p:blipFill>
                <p:spPr>
                  <a:xfrm>
                    <a:off x="3332418" y="4401231"/>
                    <a:ext cx="190800" cy="1597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0">
                <p14:nvContentPartPr>
                  <p14:cNvPr id="54" name="Håndskrift 53">
                    <a:extLst>
                      <a:ext uri="{FF2B5EF4-FFF2-40B4-BE49-F238E27FC236}">
                        <a16:creationId xmlns:a16="http://schemas.microsoft.com/office/drawing/2014/main" id="{C92ECB40-89EA-4B3A-9EB1-A4664C1CE996}"/>
                      </a:ext>
                    </a:extLst>
                  </p14:cNvPr>
                  <p14:cNvContentPartPr/>
                  <p14:nvPr/>
                </p14:nvContentPartPr>
                <p14:xfrm>
                  <a:off x="3967458" y="4592031"/>
                  <a:ext cx="144000" cy="1427040"/>
                </p14:xfrm>
              </p:contentPart>
            </mc:Choice>
            <mc:Fallback xmlns="">
              <p:pic>
                <p:nvPicPr>
                  <p:cNvPr id="54" name="Håndskrift 53">
                    <a:extLst>
                      <a:ext uri="{FF2B5EF4-FFF2-40B4-BE49-F238E27FC236}">
                        <a16:creationId xmlns:a16="http://schemas.microsoft.com/office/drawing/2014/main" id="{C92ECB40-89EA-4B3A-9EB1-A4664C1CE996}"/>
                      </a:ext>
                    </a:extLst>
                  </p:cNvPr>
                  <p:cNvPicPr/>
                  <p:nvPr/>
                </p:nvPicPr>
                <p:blipFill>
                  <a:blip r:embed="rId351"/>
                  <a:stretch>
                    <a:fillRect/>
                  </a:stretch>
                </p:blipFill>
                <p:spPr>
                  <a:xfrm>
                    <a:off x="3931818" y="4556031"/>
                    <a:ext cx="215640" cy="1498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2">
                <p14:nvContentPartPr>
                  <p14:cNvPr id="56" name="Håndskrift 55">
                    <a:extLst>
                      <a:ext uri="{FF2B5EF4-FFF2-40B4-BE49-F238E27FC236}">
                        <a16:creationId xmlns:a16="http://schemas.microsoft.com/office/drawing/2014/main" id="{61155B86-4368-4557-B87A-1259273C3C11}"/>
                      </a:ext>
                    </a:extLst>
                  </p14:cNvPr>
                  <p14:cNvContentPartPr/>
                  <p14:nvPr/>
                </p14:nvContentPartPr>
                <p14:xfrm>
                  <a:off x="5148258" y="4759431"/>
                  <a:ext cx="121680" cy="1499040"/>
                </p14:xfrm>
              </p:contentPart>
            </mc:Choice>
            <mc:Fallback xmlns="">
              <p:pic>
                <p:nvPicPr>
                  <p:cNvPr id="56" name="Håndskrift 55">
                    <a:extLst>
                      <a:ext uri="{FF2B5EF4-FFF2-40B4-BE49-F238E27FC236}">
                        <a16:creationId xmlns:a16="http://schemas.microsoft.com/office/drawing/2014/main" id="{61155B86-4368-4557-B87A-1259273C3C11}"/>
                      </a:ext>
                    </a:extLst>
                  </p:cNvPr>
                  <p:cNvPicPr/>
                  <p:nvPr/>
                </p:nvPicPr>
                <p:blipFill>
                  <a:blip r:embed="rId353"/>
                  <a:stretch>
                    <a:fillRect/>
                  </a:stretch>
                </p:blipFill>
                <p:spPr>
                  <a:xfrm>
                    <a:off x="5112258" y="4723431"/>
                    <a:ext cx="193320" cy="1570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4">
                <p14:nvContentPartPr>
                  <p14:cNvPr id="57" name="Håndskrift 56">
                    <a:extLst>
                      <a:ext uri="{FF2B5EF4-FFF2-40B4-BE49-F238E27FC236}">
                        <a16:creationId xmlns:a16="http://schemas.microsoft.com/office/drawing/2014/main" id="{C08A4ABA-5630-450D-A12B-7774C5CFDFC7}"/>
                      </a:ext>
                    </a:extLst>
                  </p14:cNvPr>
                  <p14:cNvContentPartPr/>
                  <p14:nvPr/>
                </p14:nvContentPartPr>
                <p14:xfrm>
                  <a:off x="5122698" y="4809111"/>
                  <a:ext cx="77040" cy="858240"/>
                </p14:xfrm>
              </p:contentPart>
            </mc:Choice>
            <mc:Fallback xmlns="">
              <p:pic>
                <p:nvPicPr>
                  <p:cNvPr id="57" name="Håndskrift 56">
                    <a:extLst>
                      <a:ext uri="{FF2B5EF4-FFF2-40B4-BE49-F238E27FC236}">
                        <a16:creationId xmlns:a16="http://schemas.microsoft.com/office/drawing/2014/main" id="{C08A4ABA-5630-450D-A12B-7774C5CFDFC7}"/>
                      </a:ext>
                    </a:extLst>
                  </p:cNvPr>
                  <p:cNvPicPr/>
                  <p:nvPr/>
                </p:nvPicPr>
                <p:blipFill>
                  <a:blip r:embed="rId355"/>
                  <a:stretch>
                    <a:fillRect/>
                  </a:stretch>
                </p:blipFill>
                <p:spPr>
                  <a:xfrm>
                    <a:off x="5086698" y="4773471"/>
                    <a:ext cx="148680" cy="92988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63" name="Gruppe 62">
                <a:extLst>
                  <a:ext uri="{FF2B5EF4-FFF2-40B4-BE49-F238E27FC236}">
                    <a16:creationId xmlns:a16="http://schemas.microsoft.com/office/drawing/2014/main" id="{038BC6A1-17CE-4EEC-ABDA-78B02BA9B5E2}"/>
                  </a:ext>
                </a:extLst>
              </p:cNvPr>
              <p:cNvGrpSpPr/>
              <p:nvPr/>
            </p:nvGrpSpPr>
            <p:grpSpPr>
              <a:xfrm>
                <a:off x="3552018" y="4167231"/>
                <a:ext cx="2052000" cy="1813680"/>
                <a:chOff x="3552018" y="4167231"/>
                <a:chExt cx="2052000" cy="18136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56">
                  <p14:nvContentPartPr>
                    <p14:cNvPr id="58" name="Håndskrift 57">
                      <a:extLst>
                        <a:ext uri="{FF2B5EF4-FFF2-40B4-BE49-F238E27FC236}">
                          <a16:creationId xmlns:a16="http://schemas.microsoft.com/office/drawing/2014/main" id="{F3A827D2-A21F-44C0-BB4A-9BC4506D479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75578" y="4653591"/>
                    <a:ext cx="28440" cy="1327320"/>
                  </p14:xfrm>
                </p:contentPart>
              </mc:Choice>
              <mc:Fallback xmlns="">
                <p:pic>
                  <p:nvPicPr>
                    <p:cNvPr id="58" name="Håndskrift 57">
                      <a:extLst>
                        <a:ext uri="{FF2B5EF4-FFF2-40B4-BE49-F238E27FC236}">
                          <a16:creationId xmlns:a16="http://schemas.microsoft.com/office/drawing/2014/main" id="{F3A827D2-A21F-44C0-BB4A-9BC4506D479A}"/>
                        </a:ext>
                      </a:extLst>
                    </p:cNvPr>
                    <p:cNvPicPr/>
                    <p:nvPr/>
                  </p:nvPicPr>
                  <p:blipFill>
                    <a:blip r:embed="rId357"/>
                    <a:stretch>
                      <a:fillRect/>
                    </a:stretch>
                  </p:blipFill>
                  <p:spPr>
                    <a:xfrm>
                      <a:off x="5539938" y="4617951"/>
                      <a:ext cx="100080" cy="13989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58">
                  <p14:nvContentPartPr>
                    <p14:cNvPr id="59" name="Håndskrift 58">
                      <a:extLst>
                        <a:ext uri="{FF2B5EF4-FFF2-40B4-BE49-F238E27FC236}">
                          <a16:creationId xmlns:a16="http://schemas.microsoft.com/office/drawing/2014/main" id="{A85089F2-695C-4374-B206-BD668D518D7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21218" y="4677351"/>
                    <a:ext cx="76680" cy="398520"/>
                  </p14:xfrm>
                </p:contentPart>
              </mc:Choice>
              <mc:Fallback xmlns="">
                <p:pic>
                  <p:nvPicPr>
                    <p:cNvPr id="59" name="Håndskrift 58">
                      <a:extLst>
                        <a:ext uri="{FF2B5EF4-FFF2-40B4-BE49-F238E27FC236}">
                          <a16:creationId xmlns:a16="http://schemas.microsoft.com/office/drawing/2014/main" id="{A85089F2-695C-4374-B206-BD668D518D78}"/>
                        </a:ext>
                      </a:extLst>
                    </p:cNvPr>
                    <p:cNvPicPr/>
                    <p:nvPr/>
                  </p:nvPicPr>
                  <p:blipFill>
                    <a:blip r:embed="rId359"/>
                    <a:stretch>
                      <a:fillRect/>
                    </a:stretch>
                  </p:blipFill>
                  <p:spPr>
                    <a:xfrm>
                      <a:off x="5485578" y="4641351"/>
                      <a:ext cx="148320" cy="470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60">
                  <p14:nvContentPartPr>
                    <p14:cNvPr id="62" name="Håndskrift 61">
                      <a:extLst>
                        <a:ext uri="{FF2B5EF4-FFF2-40B4-BE49-F238E27FC236}">
                          <a16:creationId xmlns:a16="http://schemas.microsoft.com/office/drawing/2014/main" id="{1A2876DC-C6B5-4554-808D-ED81CA66698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552018" y="4167231"/>
                    <a:ext cx="1884600" cy="569520"/>
                  </p14:xfrm>
                </p:contentPart>
              </mc:Choice>
              <mc:Fallback xmlns="">
                <p:pic>
                  <p:nvPicPr>
                    <p:cNvPr id="62" name="Håndskrift 61">
                      <a:extLst>
                        <a:ext uri="{FF2B5EF4-FFF2-40B4-BE49-F238E27FC236}">
                          <a16:creationId xmlns:a16="http://schemas.microsoft.com/office/drawing/2014/main" id="{1A2876DC-C6B5-4554-808D-ED81CA666981}"/>
                        </a:ext>
                      </a:extLst>
                    </p:cNvPr>
                    <p:cNvPicPr/>
                    <p:nvPr/>
                  </p:nvPicPr>
                  <p:blipFill>
                    <a:blip r:embed="rId361"/>
                    <a:stretch>
                      <a:fillRect/>
                    </a:stretch>
                  </p:blipFill>
                  <p:spPr>
                    <a:xfrm>
                      <a:off x="3489018" y="4104231"/>
                      <a:ext cx="2010240" cy="69516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cxnSp>
        <p:nvCxnSpPr>
          <p:cNvPr id="10" name="Lige forbindelse 9">
            <a:extLst>
              <a:ext uri="{FF2B5EF4-FFF2-40B4-BE49-F238E27FC236}">
                <a16:creationId xmlns:a16="http://schemas.microsoft.com/office/drawing/2014/main" id="{0E53E1F4-6185-4767-BFB7-26D6FA04C244}"/>
              </a:ext>
            </a:extLst>
          </p:cNvPr>
          <p:cNvCxnSpPr>
            <a:cxnSpLocks/>
          </p:cNvCxnSpPr>
          <p:nvPr/>
        </p:nvCxnSpPr>
        <p:spPr>
          <a:xfrm flipH="1">
            <a:off x="5395819" y="4999638"/>
            <a:ext cx="985674" cy="90192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Lige forbindelse 177">
            <a:extLst>
              <a:ext uri="{FF2B5EF4-FFF2-40B4-BE49-F238E27FC236}">
                <a16:creationId xmlns:a16="http://schemas.microsoft.com/office/drawing/2014/main" id="{4A254023-CA5C-4846-BB89-C3A4EBADCE2F}"/>
              </a:ext>
            </a:extLst>
          </p:cNvPr>
          <p:cNvCxnSpPr>
            <a:cxnSpLocks/>
          </p:cNvCxnSpPr>
          <p:nvPr/>
        </p:nvCxnSpPr>
        <p:spPr>
          <a:xfrm>
            <a:off x="5514314" y="5273089"/>
            <a:ext cx="286549" cy="886452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2" name="Lige forbindelse 181">
            <a:extLst>
              <a:ext uri="{FF2B5EF4-FFF2-40B4-BE49-F238E27FC236}">
                <a16:creationId xmlns:a16="http://schemas.microsoft.com/office/drawing/2014/main" id="{560B3C89-5F57-43FF-810C-248BC9EDB626}"/>
              </a:ext>
            </a:extLst>
          </p:cNvPr>
          <p:cNvCxnSpPr>
            <a:cxnSpLocks/>
          </p:cNvCxnSpPr>
          <p:nvPr/>
        </p:nvCxnSpPr>
        <p:spPr>
          <a:xfrm flipH="1">
            <a:off x="3173904" y="4953236"/>
            <a:ext cx="147652" cy="88714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Lige forbindelse 191">
            <a:extLst>
              <a:ext uri="{FF2B5EF4-FFF2-40B4-BE49-F238E27FC236}">
                <a16:creationId xmlns:a16="http://schemas.microsoft.com/office/drawing/2014/main" id="{468E7BF3-FCF1-4D79-9B35-57804C24AF0C}"/>
              </a:ext>
            </a:extLst>
          </p:cNvPr>
          <p:cNvCxnSpPr>
            <a:cxnSpLocks/>
          </p:cNvCxnSpPr>
          <p:nvPr/>
        </p:nvCxnSpPr>
        <p:spPr>
          <a:xfrm flipH="1" flipV="1">
            <a:off x="2609789" y="4689714"/>
            <a:ext cx="706429" cy="263245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" name="Lige forbindelse 197">
            <a:extLst>
              <a:ext uri="{FF2B5EF4-FFF2-40B4-BE49-F238E27FC236}">
                <a16:creationId xmlns:a16="http://schemas.microsoft.com/office/drawing/2014/main" id="{AD1BD24E-C3A2-403C-9917-F717D21FD1E7}"/>
              </a:ext>
            </a:extLst>
          </p:cNvPr>
          <p:cNvCxnSpPr>
            <a:cxnSpLocks/>
          </p:cNvCxnSpPr>
          <p:nvPr/>
        </p:nvCxnSpPr>
        <p:spPr>
          <a:xfrm flipH="1" flipV="1">
            <a:off x="2362141" y="4825874"/>
            <a:ext cx="617759" cy="376562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2" name="Gruppe 241">
            <a:extLst>
              <a:ext uri="{FF2B5EF4-FFF2-40B4-BE49-F238E27FC236}">
                <a16:creationId xmlns:a16="http://schemas.microsoft.com/office/drawing/2014/main" id="{7D3EDBE4-3E56-4F5C-8457-606D8F83DB8C}"/>
              </a:ext>
            </a:extLst>
          </p:cNvPr>
          <p:cNvGrpSpPr/>
          <p:nvPr/>
        </p:nvGrpSpPr>
        <p:grpSpPr>
          <a:xfrm rot="20888610">
            <a:off x="1033938" y="1809529"/>
            <a:ext cx="366722" cy="441567"/>
            <a:chOff x="2122020" y="485490"/>
            <a:chExt cx="633240" cy="762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32" name="Håndskrift 231">
                  <a:extLst>
                    <a:ext uri="{FF2B5EF4-FFF2-40B4-BE49-F238E27FC236}">
                      <a16:creationId xmlns:a16="http://schemas.microsoft.com/office/drawing/2014/main" id="{BDC922D0-AC6E-4006-A033-B746711095FD}"/>
                    </a:ext>
                  </a:extLst>
                </p14:cNvPr>
                <p14:cNvContentPartPr/>
                <p14:nvPr/>
              </p14:nvContentPartPr>
              <p14:xfrm>
                <a:off x="2122020" y="1093890"/>
                <a:ext cx="128520" cy="154080"/>
              </p14:xfrm>
            </p:contentPart>
          </mc:Choice>
          <mc:Fallback xmlns="">
            <p:pic>
              <p:nvPicPr>
                <p:cNvPr id="232" name="Håndskrift 231">
                  <a:extLst>
                    <a:ext uri="{FF2B5EF4-FFF2-40B4-BE49-F238E27FC236}">
                      <a16:creationId xmlns:a16="http://schemas.microsoft.com/office/drawing/2014/main" id="{BDC922D0-AC6E-4006-A033-B746711095FD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2090977" y="1062950"/>
                  <a:ext cx="189986" cy="21534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33" name="Håndskrift 232">
                  <a:extLst>
                    <a:ext uri="{FF2B5EF4-FFF2-40B4-BE49-F238E27FC236}">
                      <a16:creationId xmlns:a16="http://schemas.microsoft.com/office/drawing/2014/main" id="{9D539AA0-13D3-4F6A-8788-1873EED7EA10}"/>
                    </a:ext>
                  </a:extLst>
                </p14:cNvPr>
                <p14:cNvContentPartPr/>
                <p14:nvPr/>
              </p14:nvContentPartPr>
              <p14:xfrm>
                <a:off x="2551500" y="1024050"/>
                <a:ext cx="203760" cy="187560"/>
              </p14:xfrm>
            </p:contentPart>
          </mc:Choice>
          <mc:Fallback xmlns="">
            <p:pic>
              <p:nvPicPr>
                <p:cNvPr id="233" name="Håndskrift 232">
                  <a:extLst>
                    <a:ext uri="{FF2B5EF4-FFF2-40B4-BE49-F238E27FC236}">
                      <a16:creationId xmlns:a16="http://schemas.microsoft.com/office/drawing/2014/main" id="{9D539AA0-13D3-4F6A-8788-1873EED7EA10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2520439" y="992997"/>
                  <a:ext cx="265261" cy="2490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237" name="Håndskrift 236">
                  <a:extLst>
                    <a:ext uri="{FF2B5EF4-FFF2-40B4-BE49-F238E27FC236}">
                      <a16:creationId xmlns:a16="http://schemas.microsoft.com/office/drawing/2014/main" id="{3FFF9287-7661-4069-8CD7-7A21BDBDCE90}"/>
                    </a:ext>
                  </a:extLst>
                </p14:cNvPr>
                <p14:cNvContentPartPr/>
                <p14:nvPr/>
              </p14:nvContentPartPr>
              <p14:xfrm>
                <a:off x="2257020" y="618690"/>
                <a:ext cx="29520" cy="456480"/>
              </p14:xfrm>
            </p:contentPart>
          </mc:Choice>
          <mc:Fallback xmlns="">
            <p:pic>
              <p:nvPicPr>
                <p:cNvPr id="237" name="Håndskrift 236">
                  <a:extLst>
                    <a:ext uri="{FF2B5EF4-FFF2-40B4-BE49-F238E27FC236}">
                      <a16:creationId xmlns:a16="http://schemas.microsoft.com/office/drawing/2014/main" id="{3FFF9287-7661-4069-8CD7-7A21BDBDCE90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2226270" y="587637"/>
                  <a:ext cx="90405" cy="5179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238" name="Håndskrift 237">
                  <a:extLst>
                    <a:ext uri="{FF2B5EF4-FFF2-40B4-BE49-F238E27FC236}">
                      <a16:creationId xmlns:a16="http://schemas.microsoft.com/office/drawing/2014/main" id="{C2C64902-BE96-4FF5-A4C7-002552069766}"/>
                    </a:ext>
                  </a:extLst>
                </p14:cNvPr>
                <p14:cNvContentPartPr/>
                <p14:nvPr/>
              </p14:nvContentPartPr>
              <p14:xfrm>
                <a:off x="2694420" y="485490"/>
                <a:ext cx="39240" cy="542160"/>
              </p14:xfrm>
            </p:contentPart>
          </mc:Choice>
          <mc:Fallback xmlns="">
            <p:pic>
              <p:nvPicPr>
                <p:cNvPr id="238" name="Håndskrift 237">
                  <a:extLst>
                    <a:ext uri="{FF2B5EF4-FFF2-40B4-BE49-F238E27FC236}">
                      <a16:creationId xmlns:a16="http://schemas.microsoft.com/office/drawing/2014/main" id="{C2C64902-BE96-4FF5-A4C7-002552069766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2663277" y="454438"/>
                  <a:ext cx="100903" cy="60364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240" name="Håndskrift 239">
                  <a:extLst>
                    <a:ext uri="{FF2B5EF4-FFF2-40B4-BE49-F238E27FC236}">
                      <a16:creationId xmlns:a16="http://schemas.microsoft.com/office/drawing/2014/main" id="{83A69D49-42EC-419A-87E9-DBCFE58255DF}"/>
                    </a:ext>
                  </a:extLst>
                </p14:cNvPr>
                <p14:cNvContentPartPr/>
                <p14:nvPr/>
              </p14:nvContentPartPr>
              <p14:xfrm>
                <a:off x="2255940" y="502050"/>
                <a:ext cx="491760" cy="88560"/>
              </p14:xfrm>
            </p:contentPart>
          </mc:Choice>
          <mc:Fallback xmlns="">
            <p:pic>
              <p:nvPicPr>
                <p:cNvPr id="240" name="Håndskrift 239">
                  <a:extLst>
                    <a:ext uri="{FF2B5EF4-FFF2-40B4-BE49-F238E27FC236}">
                      <a16:creationId xmlns:a16="http://schemas.microsoft.com/office/drawing/2014/main" id="{83A69D49-42EC-419A-87E9-DBCFE58255DF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2224855" y="471085"/>
                  <a:ext cx="553308" cy="14987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0" name="Gruppe 199">
            <a:extLst>
              <a:ext uri="{FF2B5EF4-FFF2-40B4-BE49-F238E27FC236}">
                <a16:creationId xmlns:a16="http://schemas.microsoft.com/office/drawing/2014/main" id="{3F5C8F6A-59C3-4C16-8B4F-34720CE9416D}"/>
              </a:ext>
            </a:extLst>
          </p:cNvPr>
          <p:cNvGrpSpPr/>
          <p:nvPr/>
        </p:nvGrpSpPr>
        <p:grpSpPr>
          <a:xfrm>
            <a:off x="1597288" y="2322496"/>
            <a:ext cx="393480" cy="420480"/>
            <a:chOff x="1493025" y="693570"/>
            <a:chExt cx="39348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212" name="Håndskrift 211">
                  <a:extLst>
                    <a:ext uri="{FF2B5EF4-FFF2-40B4-BE49-F238E27FC236}">
                      <a16:creationId xmlns:a16="http://schemas.microsoft.com/office/drawing/2014/main" id="{F2E362BE-7060-4A0B-B5BC-BAD0D6C83BAE}"/>
                    </a:ext>
                  </a:extLst>
                </p14:cNvPr>
                <p14:cNvContentPartPr/>
                <p14:nvPr/>
              </p14:nvContentPartPr>
              <p14:xfrm>
                <a:off x="1493025" y="693570"/>
                <a:ext cx="393480" cy="420480"/>
              </p14:xfrm>
            </p:contentPart>
          </mc:Choice>
          <mc:Fallback xmlns="">
            <p:pic>
              <p:nvPicPr>
                <p:cNvPr id="308" name="Håndskrift 307">
                  <a:extLst>
                    <a:ext uri="{FF2B5EF4-FFF2-40B4-BE49-F238E27FC236}">
                      <a16:creationId xmlns:a16="http://schemas.microsoft.com/office/drawing/2014/main" id="{1882EFE0-6384-4927-8987-C095FE6DD39A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1484025" y="684930"/>
                  <a:ext cx="411120" cy="43812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14" name="Gruppe 213">
              <a:extLst>
                <a:ext uri="{FF2B5EF4-FFF2-40B4-BE49-F238E27FC236}">
                  <a16:creationId xmlns:a16="http://schemas.microsoft.com/office/drawing/2014/main" id="{6CE2ABDA-4C53-4464-893D-C4519706B1D4}"/>
                </a:ext>
              </a:extLst>
            </p:cNvPr>
            <p:cNvGrpSpPr/>
            <p:nvPr/>
          </p:nvGrpSpPr>
          <p:grpSpPr>
            <a:xfrm>
              <a:off x="1599945" y="837930"/>
              <a:ext cx="207000" cy="153360"/>
              <a:chOff x="1599945" y="837930"/>
              <a:chExt cx="207000" cy="15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73">
                <p14:nvContentPartPr>
                  <p14:cNvPr id="223" name="Håndskrift 222">
                    <a:extLst>
                      <a:ext uri="{FF2B5EF4-FFF2-40B4-BE49-F238E27FC236}">
                        <a16:creationId xmlns:a16="http://schemas.microsoft.com/office/drawing/2014/main" id="{A9E063E1-B839-4AEB-B003-5FF6DC5149C2}"/>
                      </a:ext>
                    </a:extLst>
                  </p14:cNvPr>
                  <p14:cNvContentPartPr/>
                  <p14:nvPr/>
                </p14:nvContentPartPr>
                <p14:xfrm>
                  <a:off x="1619025" y="837930"/>
                  <a:ext cx="360" cy="360"/>
                </p14:xfrm>
              </p:contentPart>
            </mc:Choice>
            <mc:Fallback xmlns="">
              <p:pic>
                <p:nvPicPr>
                  <p:cNvPr id="310" name="Håndskrift 309">
                    <a:extLst>
                      <a:ext uri="{FF2B5EF4-FFF2-40B4-BE49-F238E27FC236}">
                        <a16:creationId xmlns:a16="http://schemas.microsoft.com/office/drawing/2014/main" id="{3F78D229-AA26-4D13-8B6C-12440A9F1993}"/>
                      </a:ext>
                    </a:extLst>
                  </p:cNvPr>
                  <p:cNvPicPr/>
                  <p:nvPr/>
                </p:nvPicPr>
                <p:blipFill>
                  <a:blip r:embed="rId232"/>
                  <a:stretch>
                    <a:fillRect/>
                  </a:stretch>
                </p:blipFill>
                <p:spPr>
                  <a:xfrm>
                    <a:off x="160102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4">
                <p14:nvContentPartPr>
                  <p14:cNvPr id="244" name="Håndskrift 243">
                    <a:extLst>
                      <a:ext uri="{FF2B5EF4-FFF2-40B4-BE49-F238E27FC236}">
                        <a16:creationId xmlns:a16="http://schemas.microsoft.com/office/drawing/2014/main" id="{8054FF27-E146-42E2-B89C-89F038DC9655}"/>
                      </a:ext>
                    </a:extLst>
                  </p14:cNvPr>
                  <p14:cNvContentPartPr/>
                  <p14:nvPr/>
                </p14:nvContentPartPr>
                <p14:xfrm>
                  <a:off x="1761945" y="837930"/>
                  <a:ext cx="360" cy="360"/>
                </p14:xfrm>
              </p:contentPart>
            </mc:Choice>
            <mc:Fallback xmlns="">
              <p:pic>
                <p:nvPicPr>
                  <p:cNvPr id="311" name="Håndskrift 310">
                    <a:extLst>
                      <a:ext uri="{FF2B5EF4-FFF2-40B4-BE49-F238E27FC236}">
                        <a16:creationId xmlns:a16="http://schemas.microsoft.com/office/drawing/2014/main" id="{F68ACBB1-EE9E-49AB-8C86-9C13EB65F86C}"/>
                      </a:ext>
                    </a:extLst>
                  </p:cNvPr>
                  <p:cNvPicPr/>
                  <p:nvPr/>
                </p:nvPicPr>
                <p:blipFill>
                  <a:blip r:embed="rId232"/>
                  <a:stretch>
                    <a:fillRect/>
                  </a:stretch>
                </p:blipFill>
                <p:spPr>
                  <a:xfrm>
                    <a:off x="174394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5">
                <p14:nvContentPartPr>
                  <p14:cNvPr id="245" name="Håndskrift 244">
                    <a:extLst>
                      <a:ext uri="{FF2B5EF4-FFF2-40B4-BE49-F238E27FC236}">
                        <a16:creationId xmlns:a16="http://schemas.microsoft.com/office/drawing/2014/main" id="{43AA7C08-2013-4BCF-B50B-D91B79121C53}"/>
                      </a:ext>
                    </a:extLst>
                  </p14:cNvPr>
                  <p14:cNvContentPartPr/>
                  <p14:nvPr/>
                </p14:nvContentPartPr>
                <p14:xfrm>
                  <a:off x="1599945" y="905970"/>
                  <a:ext cx="207000" cy="85320"/>
                </p14:xfrm>
              </p:contentPart>
            </mc:Choice>
            <mc:Fallback xmlns="">
              <p:pic>
                <p:nvPicPr>
                  <p:cNvPr id="312" name="Håndskrift 311">
                    <a:extLst>
                      <a:ext uri="{FF2B5EF4-FFF2-40B4-BE49-F238E27FC236}">
                        <a16:creationId xmlns:a16="http://schemas.microsoft.com/office/drawing/2014/main" id="{738D97B8-B47B-4C72-AA17-2EEFE9539A45}"/>
                      </a:ext>
                    </a:extLst>
                  </p:cNvPr>
                  <p:cNvPicPr/>
                  <p:nvPr/>
                </p:nvPicPr>
                <p:blipFill>
                  <a:blip r:embed="rId235"/>
                  <a:stretch>
                    <a:fillRect/>
                  </a:stretch>
                </p:blipFill>
                <p:spPr>
                  <a:xfrm>
                    <a:off x="1590945" y="896970"/>
                    <a:ext cx="224640" cy="10296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376">
            <p14:nvContentPartPr>
              <p14:cNvPr id="305" name="Håndskrift 304">
                <a:extLst>
                  <a:ext uri="{FF2B5EF4-FFF2-40B4-BE49-F238E27FC236}">
                    <a16:creationId xmlns:a16="http://schemas.microsoft.com/office/drawing/2014/main" id="{3FE6B622-298A-4F7B-B4F5-7C6EEB3413E2}"/>
                  </a:ext>
                </a:extLst>
              </p14:cNvPr>
              <p14:cNvContentPartPr/>
              <p14:nvPr/>
            </p14:nvContentPartPr>
            <p14:xfrm rot="19674203">
              <a:off x="4972578" y="2266283"/>
              <a:ext cx="67680" cy="180000"/>
            </p14:xfrm>
          </p:contentPart>
        </mc:Choice>
        <mc:Fallback xmlns="">
          <p:pic>
            <p:nvPicPr>
              <p:cNvPr id="305" name="Håndskrift 304">
                <a:extLst>
                  <a:ext uri="{FF2B5EF4-FFF2-40B4-BE49-F238E27FC236}">
                    <a16:creationId xmlns:a16="http://schemas.microsoft.com/office/drawing/2014/main" id="{3FE6B622-298A-4F7B-B4F5-7C6EEB3413E2}"/>
                  </a:ext>
                </a:extLst>
              </p:cNvPr>
              <p:cNvPicPr/>
              <p:nvPr/>
            </p:nvPicPr>
            <p:blipFill>
              <a:blip r:embed="rId377"/>
              <a:stretch>
                <a:fillRect/>
              </a:stretch>
            </p:blipFill>
            <p:spPr>
              <a:xfrm rot="19674203">
                <a:off x="4936578" y="2230283"/>
                <a:ext cx="13932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8">
            <p14:nvContentPartPr>
              <p14:cNvPr id="306" name="Håndskrift 305">
                <a:extLst>
                  <a:ext uri="{FF2B5EF4-FFF2-40B4-BE49-F238E27FC236}">
                    <a16:creationId xmlns:a16="http://schemas.microsoft.com/office/drawing/2014/main" id="{2112ACBA-D5DF-4C4D-86E4-637D3842D507}"/>
                  </a:ext>
                </a:extLst>
              </p14:cNvPr>
              <p14:cNvContentPartPr/>
              <p14:nvPr/>
            </p14:nvContentPartPr>
            <p14:xfrm rot="19674203">
              <a:off x="4836138" y="2141363"/>
              <a:ext cx="72000" cy="60120"/>
            </p14:xfrm>
          </p:contentPart>
        </mc:Choice>
        <mc:Fallback xmlns="">
          <p:pic>
            <p:nvPicPr>
              <p:cNvPr id="306" name="Håndskrift 305">
                <a:extLst>
                  <a:ext uri="{FF2B5EF4-FFF2-40B4-BE49-F238E27FC236}">
                    <a16:creationId xmlns:a16="http://schemas.microsoft.com/office/drawing/2014/main" id="{2112ACBA-D5DF-4C4D-86E4-637D3842D507}"/>
                  </a:ext>
                </a:extLst>
              </p:cNvPr>
              <p:cNvPicPr/>
              <p:nvPr/>
            </p:nvPicPr>
            <p:blipFill>
              <a:blip r:embed="rId379"/>
              <a:stretch>
                <a:fillRect/>
              </a:stretch>
            </p:blipFill>
            <p:spPr>
              <a:xfrm rot="19674203">
                <a:off x="4800498" y="2105363"/>
                <a:ext cx="143640" cy="131760"/>
              </a:xfrm>
              <a:prstGeom prst="rect">
                <a:avLst/>
              </a:prstGeom>
            </p:spPr>
          </p:pic>
        </mc:Fallback>
      </mc:AlternateContent>
      <p:grpSp>
        <p:nvGrpSpPr>
          <p:cNvPr id="310" name="Gruppe 309">
            <a:extLst>
              <a:ext uri="{FF2B5EF4-FFF2-40B4-BE49-F238E27FC236}">
                <a16:creationId xmlns:a16="http://schemas.microsoft.com/office/drawing/2014/main" id="{C4B6AD72-BF2E-4BAB-B075-4F6D71FA39DE}"/>
              </a:ext>
            </a:extLst>
          </p:cNvPr>
          <p:cNvGrpSpPr/>
          <p:nvPr/>
        </p:nvGrpSpPr>
        <p:grpSpPr>
          <a:xfrm rot="19674203">
            <a:off x="4732458" y="2237483"/>
            <a:ext cx="506880" cy="207000"/>
            <a:chOff x="3998340" y="1942410"/>
            <a:chExt cx="506880" cy="207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302" name="Håndskrift 301">
                  <a:extLst>
                    <a:ext uri="{FF2B5EF4-FFF2-40B4-BE49-F238E27FC236}">
                      <a16:creationId xmlns:a16="http://schemas.microsoft.com/office/drawing/2014/main" id="{C3814045-41F9-41E4-B0DF-9D2CBAE6EE72}"/>
                    </a:ext>
                  </a:extLst>
                </p14:cNvPr>
                <p14:cNvContentPartPr/>
                <p14:nvPr/>
              </p14:nvContentPartPr>
              <p14:xfrm>
                <a:off x="3998340" y="1958250"/>
                <a:ext cx="506880" cy="178200"/>
              </p14:xfrm>
            </p:contentPart>
          </mc:Choice>
          <mc:Fallback xmlns="">
            <p:pic>
              <p:nvPicPr>
                <p:cNvPr id="302" name="Håndskrift 301">
                  <a:extLst>
                    <a:ext uri="{FF2B5EF4-FFF2-40B4-BE49-F238E27FC236}">
                      <a16:creationId xmlns:a16="http://schemas.microsoft.com/office/drawing/2014/main" id="{C3814045-41F9-41E4-B0DF-9D2CBAE6EE72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3962340" y="1922250"/>
                  <a:ext cx="57852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303" name="Håndskrift 302">
                  <a:extLst>
                    <a:ext uri="{FF2B5EF4-FFF2-40B4-BE49-F238E27FC236}">
                      <a16:creationId xmlns:a16="http://schemas.microsoft.com/office/drawing/2014/main" id="{127E271E-D98D-493C-800E-8423087305DB}"/>
                    </a:ext>
                  </a:extLst>
                </p14:cNvPr>
                <p14:cNvContentPartPr/>
                <p14:nvPr/>
              </p14:nvContentPartPr>
              <p14:xfrm>
                <a:off x="4198860" y="1942410"/>
                <a:ext cx="91080" cy="205560"/>
              </p14:xfrm>
            </p:contentPart>
          </mc:Choice>
          <mc:Fallback xmlns="">
            <p:pic>
              <p:nvPicPr>
                <p:cNvPr id="303" name="Håndskrift 302">
                  <a:extLst>
                    <a:ext uri="{FF2B5EF4-FFF2-40B4-BE49-F238E27FC236}">
                      <a16:creationId xmlns:a16="http://schemas.microsoft.com/office/drawing/2014/main" id="{127E271E-D98D-493C-800E-8423087305DB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4163220" y="1906410"/>
                  <a:ext cx="162720" cy="27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309" name="Håndskrift 308">
                  <a:extLst>
                    <a:ext uri="{FF2B5EF4-FFF2-40B4-BE49-F238E27FC236}">
                      <a16:creationId xmlns:a16="http://schemas.microsoft.com/office/drawing/2014/main" id="{40A39A50-2710-4402-8039-47E7A017659D}"/>
                    </a:ext>
                  </a:extLst>
                </p14:cNvPr>
                <p14:cNvContentPartPr/>
                <p14:nvPr/>
              </p14:nvContentPartPr>
              <p14:xfrm>
                <a:off x="4199940" y="2028450"/>
                <a:ext cx="88200" cy="120960"/>
              </p14:xfrm>
            </p:contentPart>
          </mc:Choice>
          <mc:Fallback xmlns="">
            <p:pic>
              <p:nvPicPr>
                <p:cNvPr id="309" name="Håndskrift 308">
                  <a:extLst>
                    <a:ext uri="{FF2B5EF4-FFF2-40B4-BE49-F238E27FC236}">
                      <a16:creationId xmlns:a16="http://schemas.microsoft.com/office/drawing/2014/main" id="{40A39A50-2710-4402-8039-47E7A017659D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4164300" y="1992450"/>
                  <a:ext cx="159840" cy="192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86">
            <p14:nvContentPartPr>
              <p14:cNvPr id="155" name="Håndskrift 154">
                <a:extLst>
                  <a:ext uri="{FF2B5EF4-FFF2-40B4-BE49-F238E27FC236}">
                    <a16:creationId xmlns:a16="http://schemas.microsoft.com/office/drawing/2014/main" id="{9FF7F474-602B-44E5-84C1-96367D5DF51B}"/>
                  </a:ext>
                </a:extLst>
              </p14:cNvPr>
              <p14:cNvContentPartPr/>
              <p14:nvPr/>
            </p14:nvContentPartPr>
            <p14:xfrm>
              <a:off x="6687205" y="1829092"/>
              <a:ext cx="111260" cy="2299518"/>
            </p14:xfrm>
          </p:contentPart>
        </mc:Choice>
        <mc:Fallback xmlns="">
          <p:pic>
            <p:nvPicPr>
              <p:cNvPr id="155" name="Håndskrift 154">
                <a:extLst>
                  <a:ext uri="{FF2B5EF4-FFF2-40B4-BE49-F238E27FC236}">
                    <a16:creationId xmlns:a16="http://schemas.microsoft.com/office/drawing/2014/main" id="{9FF7F474-602B-44E5-84C1-96367D5DF51B}"/>
                  </a:ext>
                </a:extLst>
              </p:cNvPr>
              <p:cNvPicPr/>
              <p:nvPr/>
            </p:nvPicPr>
            <p:blipFill>
              <a:blip r:embed="rId387"/>
              <a:stretch>
                <a:fillRect/>
              </a:stretch>
            </p:blipFill>
            <p:spPr>
              <a:xfrm>
                <a:off x="6597189" y="1649076"/>
                <a:ext cx="290932" cy="26591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8">
            <p14:nvContentPartPr>
              <p14:cNvPr id="159" name="Håndskrift 158">
                <a:extLst>
                  <a:ext uri="{FF2B5EF4-FFF2-40B4-BE49-F238E27FC236}">
                    <a16:creationId xmlns:a16="http://schemas.microsoft.com/office/drawing/2014/main" id="{0CFD7178-DBD1-4CD8-8AC9-6E3D4B312454}"/>
                  </a:ext>
                </a:extLst>
              </p14:cNvPr>
              <p14:cNvContentPartPr/>
              <p14:nvPr/>
            </p14:nvContentPartPr>
            <p14:xfrm>
              <a:off x="2749793" y="1881308"/>
              <a:ext cx="173880" cy="2194200"/>
            </p14:xfrm>
          </p:contentPart>
        </mc:Choice>
        <mc:Fallback xmlns="">
          <p:pic>
            <p:nvPicPr>
              <p:cNvPr id="159" name="Håndskrift 158">
                <a:extLst>
                  <a:ext uri="{FF2B5EF4-FFF2-40B4-BE49-F238E27FC236}">
                    <a16:creationId xmlns:a16="http://schemas.microsoft.com/office/drawing/2014/main" id="{0CFD7178-DBD1-4CD8-8AC9-6E3D4B312454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659793" y="1701308"/>
                <a:ext cx="353520" cy="25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9">
            <p14:nvContentPartPr>
              <p14:cNvPr id="101" name="Håndskrift 100">
                <a:extLst>
                  <a:ext uri="{FF2B5EF4-FFF2-40B4-BE49-F238E27FC236}">
                    <a16:creationId xmlns:a16="http://schemas.microsoft.com/office/drawing/2014/main" id="{49DE4989-F5D4-4B39-83F1-819A8DF166F8}"/>
                  </a:ext>
                </a:extLst>
              </p14:cNvPr>
              <p14:cNvContentPartPr/>
              <p14:nvPr/>
            </p14:nvContentPartPr>
            <p14:xfrm>
              <a:off x="2523780" y="1838010"/>
              <a:ext cx="85680" cy="2048040"/>
            </p14:xfrm>
          </p:contentPart>
        </mc:Choice>
        <mc:Fallback xmlns="">
          <p:pic>
            <p:nvPicPr>
              <p:cNvPr id="101" name="Håndskrift 100">
                <a:extLst>
                  <a:ext uri="{FF2B5EF4-FFF2-40B4-BE49-F238E27FC236}">
                    <a16:creationId xmlns:a16="http://schemas.microsoft.com/office/drawing/2014/main" id="{49DE4989-F5D4-4B39-83F1-819A8DF166F8}"/>
                  </a:ext>
                </a:extLst>
              </p:cNvPr>
              <p:cNvPicPr/>
              <p:nvPr/>
            </p:nvPicPr>
            <p:blipFill>
              <a:blip r:embed="rId390"/>
              <a:stretch>
                <a:fillRect/>
              </a:stretch>
            </p:blipFill>
            <p:spPr>
              <a:xfrm>
                <a:off x="2460780" y="1775010"/>
                <a:ext cx="211320" cy="21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1">
            <p14:nvContentPartPr>
              <p14:cNvPr id="104" name="Håndskrift 103">
                <a:extLst>
                  <a:ext uri="{FF2B5EF4-FFF2-40B4-BE49-F238E27FC236}">
                    <a16:creationId xmlns:a16="http://schemas.microsoft.com/office/drawing/2014/main" id="{E9C2605F-8198-4B6E-8436-7BA34A6F61FC}"/>
                  </a:ext>
                </a:extLst>
              </p14:cNvPr>
              <p14:cNvContentPartPr/>
              <p14:nvPr/>
            </p14:nvContentPartPr>
            <p14:xfrm>
              <a:off x="6511635" y="1723890"/>
              <a:ext cx="138600" cy="2147040"/>
            </p14:xfrm>
          </p:contentPart>
        </mc:Choice>
        <mc:Fallback xmlns="">
          <p:pic>
            <p:nvPicPr>
              <p:cNvPr id="104" name="Håndskrift 103">
                <a:extLst>
                  <a:ext uri="{FF2B5EF4-FFF2-40B4-BE49-F238E27FC236}">
                    <a16:creationId xmlns:a16="http://schemas.microsoft.com/office/drawing/2014/main" id="{E9C2605F-8198-4B6E-8436-7BA34A6F61FC}"/>
                  </a:ext>
                </a:extLst>
              </p:cNvPr>
              <p:cNvPicPr/>
              <p:nvPr/>
            </p:nvPicPr>
            <p:blipFill>
              <a:blip r:embed="rId392"/>
              <a:stretch>
                <a:fillRect/>
              </a:stretch>
            </p:blipFill>
            <p:spPr>
              <a:xfrm>
                <a:off x="6448635" y="1660890"/>
                <a:ext cx="264240" cy="22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3">
            <p14:nvContentPartPr>
              <p14:cNvPr id="105" name="Håndskrift 104">
                <a:extLst>
                  <a:ext uri="{FF2B5EF4-FFF2-40B4-BE49-F238E27FC236}">
                    <a16:creationId xmlns:a16="http://schemas.microsoft.com/office/drawing/2014/main" id="{21012E93-D2B6-455E-8E32-EAC0A417D404}"/>
                  </a:ext>
                </a:extLst>
              </p14:cNvPr>
              <p14:cNvContentPartPr/>
              <p14:nvPr/>
            </p14:nvContentPartPr>
            <p14:xfrm>
              <a:off x="6743340" y="1733250"/>
              <a:ext cx="78120" cy="2435400"/>
            </p14:xfrm>
          </p:contentPart>
        </mc:Choice>
        <mc:Fallback xmlns="">
          <p:pic>
            <p:nvPicPr>
              <p:cNvPr id="105" name="Håndskrift 104">
                <a:extLst>
                  <a:ext uri="{FF2B5EF4-FFF2-40B4-BE49-F238E27FC236}">
                    <a16:creationId xmlns:a16="http://schemas.microsoft.com/office/drawing/2014/main" id="{21012E93-D2B6-455E-8E32-EAC0A417D404}"/>
                  </a:ext>
                </a:extLst>
              </p:cNvPr>
              <p:cNvPicPr/>
              <p:nvPr/>
            </p:nvPicPr>
            <p:blipFill>
              <a:blip r:embed="rId394"/>
              <a:stretch>
                <a:fillRect/>
              </a:stretch>
            </p:blipFill>
            <p:spPr>
              <a:xfrm>
                <a:off x="6680340" y="1670250"/>
                <a:ext cx="203760" cy="2561040"/>
              </a:xfrm>
              <a:prstGeom prst="rect">
                <a:avLst/>
              </a:prstGeom>
            </p:spPr>
          </p:pic>
        </mc:Fallback>
      </mc:AlternateContent>
      <p:grpSp>
        <p:nvGrpSpPr>
          <p:cNvPr id="68" name="Gruppe 67">
            <a:extLst>
              <a:ext uri="{FF2B5EF4-FFF2-40B4-BE49-F238E27FC236}">
                <a16:creationId xmlns:a16="http://schemas.microsoft.com/office/drawing/2014/main" id="{7F6F16F5-4848-493C-B8E4-11FB0508321C}"/>
              </a:ext>
            </a:extLst>
          </p:cNvPr>
          <p:cNvGrpSpPr>
            <a:grpSpLocks noChangeAspect="1"/>
          </p:cNvGrpSpPr>
          <p:nvPr/>
        </p:nvGrpSpPr>
        <p:grpSpPr>
          <a:xfrm rot="20670925" flipH="1">
            <a:off x="6048522" y="3394812"/>
            <a:ext cx="1914968" cy="2636594"/>
            <a:chOff x="4513296" y="1882338"/>
            <a:chExt cx="2777423" cy="2633408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95">
              <p14:nvContentPartPr>
                <p14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6310335" y="3901586"/>
                  <a:ext cx="92160" cy="42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97">
              <p14:nvContentPartPr>
                <p14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5843858" y="4251112"/>
                  <a:ext cx="494836" cy="2257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98">
              <p14:nvContentPartPr>
                <p14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6294959" y="4117328"/>
                  <a:ext cx="239914" cy="162159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73" name="Gruppe 72">
              <a:extLst>
                <a:ext uri="{FF2B5EF4-FFF2-40B4-BE49-F238E27FC236}">
                  <a16:creationId xmlns:a16="http://schemas.microsoft.com/office/drawing/2014/main" id="{BAB83047-0040-4951-9FB2-46D8D1D4AA1F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99">
                <p14:nvContentPartPr>
                  <p14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4450113" y="1846384"/>
                    <a:ext cx="2892300" cy="2075611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76" name="Gruppe 75">
                <a:extLst>
                  <a:ext uri="{FF2B5EF4-FFF2-40B4-BE49-F238E27FC236}">
                    <a16:creationId xmlns:a16="http://schemas.microsoft.com/office/drawing/2014/main" id="{24BC5260-8883-4172-B69C-3D8CA9DF48A6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00">
                  <p14:nvContentPartPr>
                    <p14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:cNvPr>
                    <p:cNvPicPr/>
                    <p:nvPr/>
                  </p:nvPicPr>
                  <p:blipFill>
                    <a:blip r:embed="rId61"/>
                    <a:stretch>
                      <a:fillRect/>
                    </a:stretch>
                  </p:blipFill>
                  <p:spPr>
                    <a:xfrm>
                      <a:off x="6334516" y="4227417"/>
                      <a:ext cx="500999" cy="24617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01">
                  <p14:nvContentPartPr>
                    <p14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:cNvPr>
                    <p:cNvPicPr/>
                    <p:nvPr/>
                  </p:nvPicPr>
                  <p:blipFill>
                    <a:blip r:embed="rId63"/>
                    <a:stretch>
                      <a:fillRect/>
                    </a:stretch>
                  </p:blipFill>
                  <p:spPr>
                    <a:xfrm>
                      <a:off x="6302512" y="4251561"/>
                      <a:ext cx="272329" cy="2684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02">
                  <p14:nvContentPartPr>
                    <p14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:cNvPr>
                    <p:cNvPicPr/>
                    <p:nvPr/>
                  </p:nvPicPr>
                  <p:blipFill>
                    <a:blip r:embed="rId65"/>
                    <a:stretch>
                      <a:fillRect/>
                    </a:stretch>
                  </p:blipFill>
                  <p:spPr>
                    <a:xfrm>
                      <a:off x="6095438" y="4227794"/>
                      <a:ext cx="275715" cy="30554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03">
                  <p14:nvContentPartPr>
                    <p14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:cNvPr>
                    <p:cNvPicPr/>
                    <p:nvPr/>
                  </p:nvPicPr>
                  <p:blipFill>
                    <a:blip r:embed="rId67"/>
                    <a:stretch>
                      <a:fillRect/>
                    </a:stretch>
                  </p:blipFill>
                  <p:spPr>
                    <a:xfrm>
                      <a:off x="6108825" y="4139546"/>
                      <a:ext cx="222302" cy="1000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04">
                  <p14:nvContentPartPr>
                    <p14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:cNvPr>
                    <p:cNvPicPr/>
                    <p:nvPr/>
                  </p:nvPicPr>
                  <p:blipFill>
                    <a:blip r:embed="rId69"/>
                    <a:stretch>
                      <a:fillRect/>
                    </a:stretch>
                  </p:blipFill>
                  <p:spPr>
                    <a:xfrm>
                      <a:off x="6485662" y="4124120"/>
                      <a:ext cx="171706" cy="15469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05">
                  <p14:nvContentPartPr>
                    <p14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:cNvPr>
                    <p:cNvPicPr/>
                    <p:nvPr/>
                  </p:nvPicPr>
                  <p:blipFill>
                    <a:blip r:embed="rId71"/>
                    <a:stretch>
                      <a:fillRect/>
                    </a:stretch>
                  </p:blipFill>
                  <p:spPr>
                    <a:xfrm>
                      <a:off x="5993887" y="4148186"/>
                      <a:ext cx="162375" cy="885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06">
                  <p14:nvContentPartPr>
                    <p14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:cNvPr>
                    <p:cNvPicPr/>
                    <p:nvPr/>
                  </p:nvPicPr>
                  <p:blipFill>
                    <a:blip r:embed="rId73"/>
                    <a:stretch>
                      <a:fillRect/>
                    </a:stretch>
                  </p:blipFill>
                  <p:spPr>
                    <a:xfrm>
                      <a:off x="6122815" y="3853723"/>
                      <a:ext cx="413560" cy="42008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pic>
        <p:nvPicPr>
          <p:cNvPr id="420" name="Grafik 419" descr="Ur med massiv udfyldning">
            <a:extLst>
              <a:ext uri="{FF2B5EF4-FFF2-40B4-BE49-F238E27FC236}">
                <a16:creationId xmlns:a16="http://schemas.microsoft.com/office/drawing/2014/main" id="{2770FB5E-F22D-4093-B957-011C75705AEB}"/>
              </a:ext>
            </a:extLst>
          </p:cNvPr>
          <p:cNvPicPr>
            <a:picLocks noChangeAspect="1"/>
          </p:cNvPicPr>
          <p:nvPr/>
        </p:nvPicPr>
        <p:blipFill>
          <a:blip r:embed="rId40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08"/>
              </a:ext>
            </a:extLst>
          </a:blip>
          <a:stretch>
            <a:fillRect/>
          </a:stretch>
        </p:blipFill>
        <p:spPr>
          <a:xfrm>
            <a:off x="4346136" y="571721"/>
            <a:ext cx="914400" cy="914400"/>
          </a:xfrm>
          <a:prstGeom prst="rect">
            <a:avLst/>
          </a:prstGeom>
        </p:spPr>
      </p:pic>
      <p:grpSp>
        <p:nvGrpSpPr>
          <p:cNvPr id="86" name="Gruppe 85">
            <a:extLst>
              <a:ext uri="{FF2B5EF4-FFF2-40B4-BE49-F238E27FC236}">
                <a16:creationId xmlns:a16="http://schemas.microsoft.com/office/drawing/2014/main" id="{26A106DF-8AC2-4629-B849-6CE54FCD4B71}"/>
              </a:ext>
            </a:extLst>
          </p:cNvPr>
          <p:cNvGrpSpPr>
            <a:grpSpLocks noChangeAspect="1"/>
          </p:cNvGrpSpPr>
          <p:nvPr/>
        </p:nvGrpSpPr>
        <p:grpSpPr>
          <a:xfrm rot="19527973">
            <a:off x="5798179" y="3652835"/>
            <a:ext cx="1043668" cy="1538120"/>
            <a:chOff x="3333750" y="2371725"/>
            <a:chExt cx="1133475" cy="2038350"/>
          </a:xfrm>
        </p:grpSpPr>
        <p:sp>
          <p:nvSpPr>
            <p:cNvPr id="87" name="Ellipse 86">
              <a:extLst>
                <a:ext uri="{FF2B5EF4-FFF2-40B4-BE49-F238E27FC236}">
                  <a16:creationId xmlns:a16="http://schemas.microsoft.com/office/drawing/2014/main" id="{B83E8A49-918D-4275-9395-9C62CC652376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09">
              <p14:nvContentPartPr>
                <p14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3344369" y="2344441"/>
                  <a:ext cx="646895" cy="20730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10">
              <p14:nvContentPartPr>
                <p14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3342517" y="2409172"/>
                  <a:ext cx="468440" cy="177045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1">
            <p14:nvContentPartPr>
              <p14:cNvPr id="424" name="Håndskrift 423">
                <a:extLst>
                  <a:ext uri="{FF2B5EF4-FFF2-40B4-BE49-F238E27FC236}">
                    <a16:creationId xmlns:a16="http://schemas.microsoft.com/office/drawing/2014/main" id="{25543703-906F-438B-A7C0-05E555A9A0E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rot="2882360">
              <a:off x="5350136" y="3045380"/>
              <a:ext cx="80404" cy="169981"/>
            </p14:xfrm>
          </p:contentPart>
        </mc:Choice>
        <mc:Fallback xmlns="">
          <p:pic>
            <p:nvPicPr>
              <p:cNvPr id="424" name="Håndskrift 423">
                <a:extLst>
                  <a:ext uri="{FF2B5EF4-FFF2-40B4-BE49-F238E27FC236}">
                    <a16:creationId xmlns:a16="http://schemas.microsoft.com/office/drawing/2014/main" id="{25543703-906F-438B-A7C0-05E555A9A0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96"/>
              <a:stretch>
                <a:fillRect/>
              </a:stretch>
            </p:blipFill>
            <p:spPr>
              <a:xfrm rot="2882360">
                <a:off x="5345809" y="3041049"/>
                <a:ext cx="89057" cy="1786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2">
            <p14:nvContentPartPr>
              <p14:cNvPr id="425" name="Håndskrift 424">
                <a:extLst>
                  <a:ext uri="{FF2B5EF4-FFF2-40B4-BE49-F238E27FC236}">
                    <a16:creationId xmlns:a16="http://schemas.microsoft.com/office/drawing/2014/main" id="{C53681AB-8C8B-46B7-8FE6-702E809DBECE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rot="152818">
              <a:off x="5035027" y="2969316"/>
              <a:ext cx="80404" cy="169981"/>
            </p14:xfrm>
          </p:contentPart>
        </mc:Choice>
        <mc:Fallback xmlns="">
          <p:pic>
            <p:nvPicPr>
              <p:cNvPr id="425" name="Håndskrift 424">
                <a:extLst>
                  <a:ext uri="{FF2B5EF4-FFF2-40B4-BE49-F238E27FC236}">
                    <a16:creationId xmlns:a16="http://schemas.microsoft.com/office/drawing/2014/main" id="{C53681AB-8C8B-46B7-8FE6-702E809DBEC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96"/>
              <a:stretch>
                <a:fillRect/>
              </a:stretch>
            </p:blipFill>
            <p:spPr>
              <a:xfrm rot="152818">
                <a:off x="5030700" y="2964985"/>
                <a:ext cx="89057" cy="178642"/>
              </a:xfrm>
              <a:prstGeom prst="rect">
                <a:avLst/>
              </a:prstGeom>
            </p:spPr>
          </p:pic>
        </mc:Fallback>
      </mc:AlternateContent>
      <p:cxnSp>
        <p:nvCxnSpPr>
          <p:cNvPr id="172" name="Lige forbindelse 171">
            <a:extLst>
              <a:ext uri="{FF2B5EF4-FFF2-40B4-BE49-F238E27FC236}">
                <a16:creationId xmlns:a16="http://schemas.microsoft.com/office/drawing/2014/main" id="{55159AFF-C812-48B5-A619-663C3B9D28F7}"/>
              </a:ext>
            </a:extLst>
          </p:cNvPr>
          <p:cNvCxnSpPr>
            <a:cxnSpLocks/>
          </p:cNvCxnSpPr>
          <p:nvPr/>
        </p:nvCxnSpPr>
        <p:spPr>
          <a:xfrm flipH="1">
            <a:off x="5535953" y="5104581"/>
            <a:ext cx="826598" cy="179647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13">
            <p14:nvContentPartPr>
              <p14:cNvPr id="426" name="Håndskrift 425">
                <a:extLst>
                  <a:ext uri="{FF2B5EF4-FFF2-40B4-BE49-F238E27FC236}">
                    <a16:creationId xmlns:a16="http://schemas.microsoft.com/office/drawing/2014/main" id="{61570B07-0A12-42CE-A402-EC44F29E495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366513" y="5992823"/>
              <a:ext cx="860868" cy="321408"/>
            </p14:xfrm>
          </p:contentPart>
        </mc:Choice>
        <mc:Fallback xmlns="">
          <p:pic>
            <p:nvPicPr>
              <p:cNvPr id="426" name="Håndskrift 425">
                <a:extLst>
                  <a:ext uri="{FF2B5EF4-FFF2-40B4-BE49-F238E27FC236}">
                    <a16:creationId xmlns:a16="http://schemas.microsoft.com/office/drawing/2014/main" id="{61570B07-0A12-42CE-A402-EC44F29E495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14"/>
              <a:stretch>
                <a:fillRect/>
              </a:stretch>
            </p:blipFill>
            <p:spPr>
              <a:xfrm>
                <a:off x="5357512" y="5938835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15">
            <p14:nvContentPartPr>
              <p14:cNvPr id="427" name="Håndskrift 426">
                <a:extLst>
                  <a:ext uri="{FF2B5EF4-FFF2-40B4-BE49-F238E27FC236}">
                    <a16:creationId xmlns:a16="http://schemas.microsoft.com/office/drawing/2014/main" id="{D3DA1CE2-900F-49A0-8A97-0AC6F6430EA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481867" y="6040238"/>
              <a:ext cx="860868" cy="321408"/>
            </p14:xfrm>
          </p:contentPart>
        </mc:Choice>
        <mc:Fallback xmlns="">
          <p:pic>
            <p:nvPicPr>
              <p:cNvPr id="427" name="Håndskrift 426">
                <a:extLst>
                  <a:ext uri="{FF2B5EF4-FFF2-40B4-BE49-F238E27FC236}">
                    <a16:creationId xmlns:a16="http://schemas.microsoft.com/office/drawing/2014/main" id="{D3DA1CE2-900F-49A0-8A97-0AC6F6430EA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16"/>
              <a:stretch>
                <a:fillRect/>
              </a:stretch>
            </p:blipFill>
            <p:spPr>
              <a:xfrm>
                <a:off x="4472866" y="5986250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17">
            <p14:nvContentPartPr>
              <p14:cNvPr id="428" name="Håndskrift 427">
                <a:extLst>
                  <a:ext uri="{FF2B5EF4-FFF2-40B4-BE49-F238E27FC236}">
                    <a16:creationId xmlns:a16="http://schemas.microsoft.com/office/drawing/2014/main" id="{B761FEC9-50F9-42EF-8890-6D73DEE92A77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3549076" y="6021017"/>
              <a:ext cx="860868" cy="321408"/>
            </p14:xfrm>
          </p:contentPart>
        </mc:Choice>
        <mc:Fallback xmlns="">
          <p:pic>
            <p:nvPicPr>
              <p:cNvPr id="428" name="Håndskrift 427">
                <a:extLst>
                  <a:ext uri="{FF2B5EF4-FFF2-40B4-BE49-F238E27FC236}">
                    <a16:creationId xmlns:a16="http://schemas.microsoft.com/office/drawing/2014/main" id="{B761FEC9-50F9-42EF-8890-6D73DEE92A7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18"/>
              <a:stretch>
                <a:fillRect/>
              </a:stretch>
            </p:blipFill>
            <p:spPr>
              <a:xfrm>
                <a:off x="3540075" y="5967029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19">
            <p14:nvContentPartPr>
              <p14:cNvPr id="429" name="Håndskrift 428">
                <a:extLst>
                  <a:ext uri="{FF2B5EF4-FFF2-40B4-BE49-F238E27FC236}">
                    <a16:creationId xmlns:a16="http://schemas.microsoft.com/office/drawing/2014/main" id="{49262817-08F2-4A5D-8C80-1FDC8319AE87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796993" y="6031058"/>
              <a:ext cx="860868" cy="321408"/>
            </p14:xfrm>
          </p:contentPart>
        </mc:Choice>
        <mc:Fallback xmlns="">
          <p:pic>
            <p:nvPicPr>
              <p:cNvPr id="429" name="Håndskrift 428">
                <a:extLst>
                  <a:ext uri="{FF2B5EF4-FFF2-40B4-BE49-F238E27FC236}">
                    <a16:creationId xmlns:a16="http://schemas.microsoft.com/office/drawing/2014/main" id="{49262817-08F2-4A5D-8C80-1FDC8319AE8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20"/>
              <a:stretch>
                <a:fillRect/>
              </a:stretch>
            </p:blipFill>
            <p:spPr>
              <a:xfrm>
                <a:off x="2787992" y="5977070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21">
            <p14:nvContentPartPr>
              <p14:cNvPr id="430" name="Håndskrift 429">
                <a:extLst>
                  <a:ext uri="{FF2B5EF4-FFF2-40B4-BE49-F238E27FC236}">
                    <a16:creationId xmlns:a16="http://schemas.microsoft.com/office/drawing/2014/main" id="{267A1860-34C2-4115-B783-F7F8E9F94289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7978380" y="6070089"/>
              <a:ext cx="860868" cy="321408"/>
            </p14:xfrm>
          </p:contentPart>
        </mc:Choice>
        <mc:Fallback xmlns="">
          <p:pic>
            <p:nvPicPr>
              <p:cNvPr id="430" name="Håndskrift 429">
                <a:extLst>
                  <a:ext uri="{FF2B5EF4-FFF2-40B4-BE49-F238E27FC236}">
                    <a16:creationId xmlns:a16="http://schemas.microsoft.com/office/drawing/2014/main" id="{267A1860-34C2-4115-B783-F7F8E9F9428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22"/>
              <a:stretch>
                <a:fillRect/>
              </a:stretch>
            </p:blipFill>
            <p:spPr>
              <a:xfrm>
                <a:off x="7969379" y="6016101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23">
            <p14:nvContentPartPr>
              <p14:cNvPr id="431" name="Håndskrift 430">
                <a:extLst>
                  <a:ext uri="{FF2B5EF4-FFF2-40B4-BE49-F238E27FC236}">
                    <a16:creationId xmlns:a16="http://schemas.microsoft.com/office/drawing/2014/main" id="{57722F23-32CE-4D1E-A01E-EF837AF33CFA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282244" y="6028134"/>
              <a:ext cx="860868" cy="321408"/>
            </p14:xfrm>
          </p:contentPart>
        </mc:Choice>
        <mc:Fallback xmlns="">
          <p:pic>
            <p:nvPicPr>
              <p:cNvPr id="431" name="Håndskrift 430">
                <a:extLst>
                  <a:ext uri="{FF2B5EF4-FFF2-40B4-BE49-F238E27FC236}">
                    <a16:creationId xmlns:a16="http://schemas.microsoft.com/office/drawing/2014/main" id="{57722F23-32CE-4D1E-A01E-EF837AF33C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24"/>
              <a:stretch>
                <a:fillRect/>
              </a:stretch>
            </p:blipFill>
            <p:spPr>
              <a:xfrm>
                <a:off x="6273243" y="5974146"/>
                <a:ext cx="878510" cy="429024"/>
              </a:xfrm>
              <a:prstGeom prst="rect">
                <a:avLst/>
              </a:prstGeom>
            </p:spPr>
          </p:pic>
        </mc:Fallback>
      </mc:AlternateContent>
      <p:grpSp>
        <p:nvGrpSpPr>
          <p:cNvPr id="432" name="Gruppe 431">
            <a:extLst>
              <a:ext uri="{FF2B5EF4-FFF2-40B4-BE49-F238E27FC236}">
                <a16:creationId xmlns:a16="http://schemas.microsoft.com/office/drawing/2014/main" id="{FB86C5D9-B6F0-4155-828E-B20F738BA596}"/>
              </a:ext>
            </a:extLst>
          </p:cNvPr>
          <p:cNvGrpSpPr/>
          <p:nvPr/>
        </p:nvGrpSpPr>
        <p:grpSpPr>
          <a:xfrm rot="20888610">
            <a:off x="1358129" y="913530"/>
            <a:ext cx="366722" cy="441567"/>
            <a:chOff x="2122020" y="485490"/>
            <a:chExt cx="633240" cy="762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433" name="Håndskrift 432">
                  <a:extLst>
                    <a:ext uri="{FF2B5EF4-FFF2-40B4-BE49-F238E27FC236}">
                      <a16:creationId xmlns:a16="http://schemas.microsoft.com/office/drawing/2014/main" id="{4FFBA74E-3BD3-42FD-98C6-A6EE5FFAFEEE}"/>
                    </a:ext>
                  </a:extLst>
                </p14:cNvPr>
                <p14:cNvContentPartPr/>
                <p14:nvPr/>
              </p14:nvContentPartPr>
              <p14:xfrm>
                <a:off x="2122020" y="1093890"/>
                <a:ext cx="128520" cy="154080"/>
              </p14:xfrm>
            </p:contentPart>
          </mc:Choice>
          <mc:Fallback xmlns="">
            <p:pic>
              <p:nvPicPr>
                <p:cNvPr id="433" name="Håndskrift 432">
                  <a:extLst>
                    <a:ext uri="{FF2B5EF4-FFF2-40B4-BE49-F238E27FC236}">
                      <a16:creationId xmlns:a16="http://schemas.microsoft.com/office/drawing/2014/main" id="{4FFBA74E-3BD3-42FD-98C6-A6EE5FFAFEEE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090977" y="1062950"/>
                  <a:ext cx="189986" cy="21534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434" name="Håndskrift 433">
                  <a:extLst>
                    <a:ext uri="{FF2B5EF4-FFF2-40B4-BE49-F238E27FC236}">
                      <a16:creationId xmlns:a16="http://schemas.microsoft.com/office/drawing/2014/main" id="{A02ACF81-FD8E-4BA4-911D-61DE3A515544}"/>
                    </a:ext>
                  </a:extLst>
                </p14:cNvPr>
                <p14:cNvContentPartPr/>
                <p14:nvPr/>
              </p14:nvContentPartPr>
              <p14:xfrm>
                <a:off x="2551500" y="1024050"/>
                <a:ext cx="203760" cy="187560"/>
              </p14:xfrm>
            </p:contentPart>
          </mc:Choice>
          <mc:Fallback xmlns="">
            <p:pic>
              <p:nvPicPr>
                <p:cNvPr id="434" name="Håndskrift 433">
                  <a:extLst>
                    <a:ext uri="{FF2B5EF4-FFF2-40B4-BE49-F238E27FC236}">
                      <a16:creationId xmlns:a16="http://schemas.microsoft.com/office/drawing/2014/main" id="{A02ACF81-FD8E-4BA4-911D-61DE3A515544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520439" y="992997"/>
                  <a:ext cx="265261" cy="2490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435" name="Håndskrift 434">
                  <a:extLst>
                    <a:ext uri="{FF2B5EF4-FFF2-40B4-BE49-F238E27FC236}">
                      <a16:creationId xmlns:a16="http://schemas.microsoft.com/office/drawing/2014/main" id="{96D4D812-9D8C-4B35-A492-1A373AE94929}"/>
                    </a:ext>
                  </a:extLst>
                </p14:cNvPr>
                <p14:cNvContentPartPr/>
                <p14:nvPr/>
              </p14:nvContentPartPr>
              <p14:xfrm>
                <a:off x="2257020" y="618690"/>
                <a:ext cx="29520" cy="456480"/>
              </p14:xfrm>
            </p:contentPart>
          </mc:Choice>
          <mc:Fallback xmlns="">
            <p:pic>
              <p:nvPicPr>
                <p:cNvPr id="435" name="Håndskrift 434">
                  <a:extLst>
                    <a:ext uri="{FF2B5EF4-FFF2-40B4-BE49-F238E27FC236}">
                      <a16:creationId xmlns:a16="http://schemas.microsoft.com/office/drawing/2014/main" id="{96D4D812-9D8C-4B35-A492-1A373AE94929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2226270" y="587637"/>
                  <a:ext cx="90405" cy="5179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436" name="Håndskrift 435">
                  <a:extLst>
                    <a:ext uri="{FF2B5EF4-FFF2-40B4-BE49-F238E27FC236}">
                      <a16:creationId xmlns:a16="http://schemas.microsoft.com/office/drawing/2014/main" id="{F5E14EC3-6F28-4ABE-99A6-A0F0AECEF364}"/>
                    </a:ext>
                  </a:extLst>
                </p14:cNvPr>
                <p14:cNvContentPartPr/>
                <p14:nvPr/>
              </p14:nvContentPartPr>
              <p14:xfrm>
                <a:off x="2694420" y="485490"/>
                <a:ext cx="39240" cy="542160"/>
              </p14:xfrm>
            </p:contentPart>
          </mc:Choice>
          <mc:Fallback xmlns="">
            <p:pic>
              <p:nvPicPr>
                <p:cNvPr id="436" name="Håndskrift 435">
                  <a:extLst>
                    <a:ext uri="{FF2B5EF4-FFF2-40B4-BE49-F238E27FC236}">
                      <a16:creationId xmlns:a16="http://schemas.microsoft.com/office/drawing/2014/main" id="{F5E14EC3-6F28-4ABE-99A6-A0F0AECEF364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2663277" y="454438"/>
                  <a:ext cx="100903" cy="60364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437" name="Håndskrift 436">
                  <a:extLst>
                    <a:ext uri="{FF2B5EF4-FFF2-40B4-BE49-F238E27FC236}">
                      <a16:creationId xmlns:a16="http://schemas.microsoft.com/office/drawing/2014/main" id="{87C5D3CC-05A1-4879-8B9A-D9D88239F363}"/>
                    </a:ext>
                  </a:extLst>
                </p14:cNvPr>
                <p14:cNvContentPartPr/>
                <p14:nvPr/>
              </p14:nvContentPartPr>
              <p14:xfrm>
                <a:off x="2255940" y="502050"/>
                <a:ext cx="491760" cy="88560"/>
              </p14:xfrm>
            </p:contentPart>
          </mc:Choice>
          <mc:Fallback xmlns="">
            <p:pic>
              <p:nvPicPr>
                <p:cNvPr id="437" name="Håndskrift 436">
                  <a:extLst>
                    <a:ext uri="{FF2B5EF4-FFF2-40B4-BE49-F238E27FC236}">
                      <a16:creationId xmlns:a16="http://schemas.microsoft.com/office/drawing/2014/main" id="{87C5D3CC-05A1-4879-8B9A-D9D88239F363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2224855" y="471085"/>
                  <a:ext cx="553308" cy="14987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30">
            <p14:nvContentPartPr>
              <p14:cNvPr id="100" name="Håndskrift 99">
                <a:extLst>
                  <a:ext uri="{FF2B5EF4-FFF2-40B4-BE49-F238E27FC236}">
                    <a16:creationId xmlns:a16="http://schemas.microsoft.com/office/drawing/2014/main" id="{73D90283-69BE-47BB-A1BC-45A088E4072B}"/>
                  </a:ext>
                </a:extLst>
              </p14:cNvPr>
              <p14:cNvContentPartPr/>
              <p14:nvPr/>
            </p14:nvContentPartPr>
            <p14:xfrm>
              <a:off x="2600100" y="1704450"/>
              <a:ext cx="325080" cy="2463120"/>
            </p14:xfrm>
          </p:contentPart>
        </mc:Choice>
        <mc:Fallback xmlns="">
          <p:pic>
            <p:nvPicPr>
              <p:cNvPr id="100" name="Håndskrift 99">
                <a:extLst>
                  <a:ext uri="{FF2B5EF4-FFF2-40B4-BE49-F238E27FC236}">
                    <a16:creationId xmlns:a16="http://schemas.microsoft.com/office/drawing/2014/main" id="{73D90283-69BE-47BB-A1BC-45A088E4072B}"/>
                  </a:ext>
                </a:extLst>
              </p:cNvPr>
              <p:cNvPicPr/>
              <p:nvPr/>
            </p:nvPicPr>
            <p:blipFill>
              <a:blip r:embed="rId431"/>
              <a:stretch>
                <a:fillRect/>
              </a:stretch>
            </p:blipFill>
            <p:spPr>
              <a:xfrm>
                <a:off x="2537100" y="1641450"/>
                <a:ext cx="450720" cy="2588760"/>
              </a:xfrm>
              <a:prstGeom prst="rect">
                <a:avLst/>
              </a:prstGeom>
            </p:spPr>
          </p:pic>
        </mc:Fallback>
      </mc:AlternateContent>
      <p:sp>
        <p:nvSpPr>
          <p:cNvPr id="289" name="Bue 84">
            <a:extLst>
              <a:ext uri="{FF2B5EF4-FFF2-40B4-BE49-F238E27FC236}">
                <a16:creationId xmlns:a16="http://schemas.microsoft.com/office/drawing/2014/main" id="{235006E1-1900-4FF3-82B7-BDDE6EE9A2B5}"/>
              </a:ext>
            </a:extLst>
          </p:cNvPr>
          <p:cNvSpPr>
            <a:spLocks noChangeAspect="1"/>
          </p:cNvSpPr>
          <p:nvPr/>
        </p:nvSpPr>
        <p:spPr>
          <a:xfrm rot="3320157" flipV="1">
            <a:off x="5323296" y="2727743"/>
            <a:ext cx="1103860" cy="1726250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967045"/>
              <a:gd name="connsiteY0" fmla="*/ 0 h 3227902"/>
              <a:gd name="connsiteX1" fmla="*/ 737092 w 967045"/>
              <a:gd name="connsiteY1" fmla="*/ 1013928 h 3227902"/>
              <a:gd name="connsiteX2" fmla="*/ 786720 w 967045"/>
              <a:gd name="connsiteY2" fmla="*/ 1782460 h 3227902"/>
              <a:gd name="connsiteX3" fmla="*/ 1 w 967045"/>
              <a:gd name="connsiteY3" fmla="*/ 1598671 h 3227902"/>
              <a:gd name="connsiteX4" fmla="*/ 0 w 967045"/>
              <a:gd name="connsiteY4" fmla="*/ 0 h 3227902"/>
              <a:gd name="connsiteX0" fmla="*/ 0 w 967045"/>
              <a:gd name="connsiteY0" fmla="*/ 0 h 3227902"/>
              <a:gd name="connsiteX1" fmla="*/ 966924 w 967045"/>
              <a:gd name="connsiteY1" fmla="*/ 686611 h 3227902"/>
              <a:gd name="connsiteX2" fmla="*/ 275367 w 967045"/>
              <a:gd name="connsiteY2" fmla="*/ 3227903 h 3227902"/>
              <a:gd name="connsiteX0" fmla="*/ 0 w 791971"/>
              <a:gd name="connsiteY0" fmla="*/ 0 h 3227904"/>
              <a:gd name="connsiteX1" fmla="*/ 737092 w 791971"/>
              <a:gd name="connsiteY1" fmla="*/ 1013928 h 3227904"/>
              <a:gd name="connsiteX2" fmla="*/ 786720 w 791971"/>
              <a:gd name="connsiteY2" fmla="*/ 1782460 h 3227904"/>
              <a:gd name="connsiteX3" fmla="*/ 1 w 791971"/>
              <a:gd name="connsiteY3" fmla="*/ 1598671 h 3227904"/>
              <a:gd name="connsiteX4" fmla="*/ 0 w 791971"/>
              <a:gd name="connsiteY4" fmla="*/ 0 h 3227904"/>
              <a:gd name="connsiteX0" fmla="*/ 0 w 791971"/>
              <a:gd name="connsiteY0" fmla="*/ 0 h 3227904"/>
              <a:gd name="connsiteX1" fmla="*/ 606114 w 791971"/>
              <a:gd name="connsiteY1" fmla="*/ 1711942 h 3227904"/>
              <a:gd name="connsiteX2" fmla="*/ 275367 w 791971"/>
              <a:gd name="connsiteY2" fmla="*/ 3227903 h 3227904"/>
              <a:gd name="connsiteX0" fmla="*/ 508693 w 1300664"/>
              <a:gd name="connsiteY0" fmla="*/ 0 h 2478252"/>
              <a:gd name="connsiteX1" fmla="*/ 1245785 w 1300664"/>
              <a:gd name="connsiteY1" fmla="*/ 1013928 h 2478252"/>
              <a:gd name="connsiteX2" fmla="*/ 1295413 w 1300664"/>
              <a:gd name="connsiteY2" fmla="*/ 1782460 h 2478252"/>
              <a:gd name="connsiteX3" fmla="*/ 508694 w 1300664"/>
              <a:gd name="connsiteY3" fmla="*/ 1598671 h 2478252"/>
              <a:gd name="connsiteX4" fmla="*/ 508693 w 1300664"/>
              <a:gd name="connsiteY4" fmla="*/ 0 h 2478252"/>
              <a:gd name="connsiteX0" fmla="*/ 508693 w 1300664"/>
              <a:gd name="connsiteY0" fmla="*/ 0 h 2478252"/>
              <a:gd name="connsiteX1" fmla="*/ 1114807 w 1300664"/>
              <a:gd name="connsiteY1" fmla="*/ 1711942 h 2478252"/>
              <a:gd name="connsiteX2" fmla="*/ 0 w 1300664"/>
              <a:gd name="connsiteY2" fmla="*/ 2478252 h 2478252"/>
              <a:gd name="connsiteX0" fmla="*/ 508693 w 1434341"/>
              <a:gd name="connsiteY0" fmla="*/ 0 h 2478252"/>
              <a:gd name="connsiteX1" fmla="*/ 1245785 w 1434341"/>
              <a:gd name="connsiteY1" fmla="*/ 1013928 h 2478252"/>
              <a:gd name="connsiteX2" fmla="*/ 1295413 w 1434341"/>
              <a:gd name="connsiteY2" fmla="*/ 1782460 h 2478252"/>
              <a:gd name="connsiteX3" fmla="*/ 508694 w 1434341"/>
              <a:gd name="connsiteY3" fmla="*/ 1598671 h 2478252"/>
              <a:gd name="connsiteX4" fmla="*/ 508693 w 1434341"/>
              <a:gd name="connsiteY4" fmla="*/ 0 h 2478252"/>
              <a:gd name="connsiteX0" fmla="*/ 508693 w 1434341"/>
              <a:gd name="connsiteY0" fmla="*/ 0 h 2478252"/>
              <a:gd name="connsiteX1" fmla="*/ 1434283 w 1434341"/>
              <a:gd name="connsiteY1" fmla="*/ 1082261 h 2478252"/>
              <a:gd name="connsiteX2" fmla="*/ 0 w 1434341"/>
              <a:gd name="connsiteY2" fmla="*/ 2478252 h 2478252"/>
              <a:gd name="connsiteX0" fmla="*/ 0 w 925738"/>
              <a:gd name="connsiteY0" fmla="*/ 0 h 2736332"/>
              <a:gd name="connsiteX1" fmla="*/ 737092 w 925738"/>
              <a:gd name="connsiteY1" fmla="*/ 1013928 h 2736332"/>
              <a:gd name="connsiteX2" fmla="*/ 786720 w 925738"/>
              <a:gd name="connsiteY2" fmla="*/ 1782460 h 2736332"/>
              <a:gd name="connsiteX3" fmla="*/ 1 w 925738"/>
              <a:gd name="connsiteY3" fmla="*/ 1598671 h 2736332"/>
              <a:gd name="connsiteX4" fmla="*/ 0 w 925738"/>
              <a:gd name="connsiteY4" fmla="*/ 0 h 2736332"/>
              <a:gd name="connsiteX0" fmla="*/ 0 w 925738"/>
              <a:gd name="connsiteY0" fmla="*/ 0 h 2736332"/>
              <a:gd name="connsiteX1" fmla="*/ 925590 w 925738"/>
              <a:gd name="connsiteY1" fmla="*/ 1082261 h 2736332"/>
              <a:gd name="connsiteX2" fmla="*/ 362400 w 925738"/>
              <a:gd name="connsiteY2" fmla="*/ 2736331 h 2736332"/>
              <a:gd name="connsiteX0" fmla="*/ 0 w 927122"/>
              <a:gd name="connsiteY0" fmla="*/ 0 h 1782460"/>
              <a:gd name="connsiteX1" fmla="*/ 737092 w 927122"/>
              <a:gd name="connsiteY1" fmla="*/ 1013928 h 1782460"/>
              <a:gd name="connsiteX2" fmla="*/ 786720 w 927122"/>
              <a:gd name="connsiteY2" fmla="*/ 1782460 h 1782460"/>
              <a:gd name="connsiteX3" fmla="*/ 1 w 927122"/>
              <a:gd name="connsiteY3" fmla="*/ 1598671 h 1782460"/>
              <a:gd name="connsiteX4" fmla="*/ 0 w 927122"/>
              <a:gd name="connsiteY4" fmla="*/ 0 h 1782460"/>
              <a:gd name="connsiteX0" fmla="*/ 0 w 927122"/>
              <a:gd name="connsiteY0" fmla="*/ 0 h 1782460"/>
              <a:gd name="connsiteX1" fmla="*/ 925590 w 927122"/>
              <a:gd name="connsiteY1" fmla="*/ 1082261 h 1782460"/>
              <a:gd name="connsiteX2" fmla="*/ 877756 w 927122"/>
              <a:gd name="connsiteY2" fmla="*/ 1747801 h 1782460"/>
              <a:gd name="connsiteX0" fmla="*/ 0 w 1042743"/>
              <a:gd name="connsiteY0" fmla="*/ 15283 h 1797743"/>
              <a:gd name="connsiteX1" fmla="*/ 737092 w 1042743"/>
              <a:gd name="connsiteY1" fmla="*/ 1029211 h 1797743"/>
              <a:gd name="connsiteX2" fmla="*/ 786720 w 1042743"/>
              <a:gd name="connsiteY2" fmla="*/ 1797743 h 1797743"/>
              <a:gd name="connsiteX3" fmla="*/ 1 w 1042743"/>
              <a:gd name="connsiteY3" fmla="*/ 1613954 h 1797743"/>
              <a:gd name="connsiteX4" fmla="*/ 0 w 1042743"/>
              <a:gd name="connsiteY4" fmla="*/ 15283 h 1797743"/>
              <a:gd name="connsiteX0" fmla="*/ 0 w 1042743"/>
              <a:gd name="connsiteY0" fmla="*/ 15283 h 1797743"/>
              <a:gd name="connsiteX1" fmla="*/ 1042250 w 1042743"/>
              <a:gd name="connsiteY1" fmla="*/ 191518 h 1797743"/>
              <a:gd name="connsiteX2" fmla="*/ 877756 w 1042743"/>
              <a:gd name="connsiteY2" fmla="*/ 1763084 h 1797743"/>
              <a:gd name="connsiteX0" fmla="*/ 0 w 1338415"/>
              <a:gd name="connsiteY0" fmla="*/ 15283 h 1797743"/>
              <a:gd name="connsiteX1" fmla="*/ 737092 w 1338415"/>
              <a:gd name="connsiteY1" fmla="*/ 1029211 h 1797743"/>
              <a:gd name="connsiteX2" fmla="*/ 786720 w 1338415"/>
              <a:gd name="connsiteY2" fmla="*/ 1797743 h 1797743"/>
              <a:gd name="connsiteX3" fmla="*/ 1 w 1338415"/>
              <a:gd name="connsiteY3" fmla="*/ 1613954 h 1797743"/>
              <a:gd name="connsiteX4" fmla="*/ 0 w 1338415"/>
              <a:gd name="connsiteY4" fmla="*/ 15283 h 1797743"/>
              <a:gd name="connsiteX0" fmla="*/ 0 w 1338415"/>
              <a:gd name="connsiteY0" fmla="*/ 15283 h 1797743"/>
              <a:gd name="connsiteX1" fmla="*/ 1042250 w 1338415"/>
              <a:gd name="connsiteY1" fmla="*/ 191518 h 1797743"/>
              <a:gd name="connsiteX2" fmla="*/ 1338130 w 1338415"/>
              <a:gd name="connsiteY2" fmla="*/ 1583422 h 1797743"/>
              <a:gd name="connsiteX0" fmla="*/ 0 w 1043837"/>
              <a:gd name="connsiteY0" fmla="*/ 15283 h 1797743"/>
              <a:gd name="connsiteX1" fmla="*/ 737092 w 1043837"/>
              <a:gd name="connsiteY1" fmla="*/ 1029211 h 1797743"/>
              <a:gd name="connsiteX2" fmla="*/ 786720 w 1043837"/>
              <a:gd name="connsiteY2" fmla="*/ 1797743 h 1797743"/>
              <a:gd name="connsiteX3" fmla="*/ 1 w 1043837"/>
              <a:gd name="connsiteY3" fmla="*/ 1613954 h 1797743"/>
              <a:gd name="connsiteX4" fmla="*/ 0 w 1043837"/>
              <a:gd name="connsiteY4" fmla="*/ 15283 h 1797743"/>
              <a:gd name="connsiteX0" fmla="*/ 0 w 1043837"/>
              <a:gd name="connsiteY0" fmla="*/ 15283 h 1797743"/>
              <a:gd name="connsiteX1" fmla="*/ 1042250 w 1043837"/>
              <a:gd name="connsiteY1" fmla="*/ 191518 h 1797743"/>
              <a:gd name="connsiteX2" fmla="*/ 996339 w 1043837"/>
              <a:gd name="connsiteY2" fmla="*/ 1401389 h 1797743"/>
              <a:gd name="connsiteX0" fmla="*/ 0 w 1072743"/>
              <a:gd name="connsiteY0" fmla="*/ 163397 h 1945857"/>
              <a:gd name="connsiteX1" fmla="*/ 737092 w 1072743"/>
              <a:gd name="connsiteY1" fmla="*/ 1177325 h 1945857"/>
              <a:gd name="connsiteX2" fmla="*/ 786720 w 1072743"/>
              <a:gd name="connsiteY2" fmla="*/ 1945857 h 1945857"/>
              <a:gd name="connsiteX3" fmla="*/ 1 w 1072743"/>
              <a:gd name="connsiteY3" fmla="*/ 1762068 h 1945857"/>
              <a:gd name="connsiteX4" fmla="*/ 0 w 1072743"/>
              <a:gd name="connsiteY4" fmla="*/ 163397 h 1945857"/>
              <a:gd name="connsiteX0" fmla="*/ 0 w 1072743"/>
              <a:gd name="connsiteY0" fmla="*/ 163397 h 1945857"/>
              <a:gd name="connsiteX1" fmla="*/ 1071719 w 1072743"/>
              <a:gd name="connsiteY1" fmla="*/ 106050 h 1945857"/>
              <a:gd name="connsiteX2" fmla="*/ 996339 w 1072743"/>
              <a:gd name="connsiteY2" fmla="*/ 1549503 h 1945857"/>
              <a:gd name="connsiteX0" fmla="*/ 0 w 1071947"/>
              <a:gd name="connsiteY0" fmla="*/ 163397 h 1945857"/>
              <a:gd name="connsiteX1" fmla="*/ 737092 w 1071947"/>
              <a:gd name="connsiteY1" fmla="*/ 1177325 h 1945857"/>
              <a:gd name="connsiteX2" fmla="*/ 786720 w 1071947"/>
              <a:gd name="connsiteY2" fmla="*/ 1945857 h 1945857"/>
              <a:gd name="connsiteX3" fmla="*/ 1 w 1071947"/>
              <a:gd name="connsiteY3" fmla="*/ 1762068 h 1945857"/>
              <a:gd name="connsiteX4" fmla="*/ 0 w 1071947"/>
              <a:gd name="connsiteY4" fmla="*/ 163397 h 1945857"/>
              <a:gd name="connsiteX0" fmla="*/ 0 w 1071947"/>
              <a:gd name="connsiteY0" fmla="*/ 163397 h 1945857"/>
              <a:gd name="connsiteX1" fmla="*/ 1071719 w 1071947"/>
              <a:gd name="connsiteY1" fmla="*/ 106050 h 1945857"/>
              <a:gd name="connsiteX2" fmla="*/ 708430 w 1071947"/>
              <a:gd name="connsiteY2" fmla="*/ 886189 h 1945857"/>
              <a:gd name="connsiteX0" fmla="*/ 0 w 1005464"/>
              <a:gd name="connsiteY0" fmla="*/ 579333 h 2361793"/>
              <a:gd name="connsiteX1" fmla="*/ 737092 w 1005464"/>
              <a:gd name="connsiteY1" fmla="*/ 1593261 h 2361793"/>
              <a:gd name="connsiteX2" fmla="*/ 786720 w 1005464"/>
              <a:gd name="connsiteY2" fmla="*/ 2361793 h 2361793"/>
              <a:gd name="connsiteX3" fmla="*/ 1 w 1005464"/>
              <a:gd name="connsiteY3" fmla="*/ 2178004 h 2361793"/>
              <a:gd name="connsiteX4" fmla="*/ 0 w 1005464"/>
              <a:gd name="connsiteY4" fmla="*/ 579333 h 2361793"/>
              <a:gd name="connsiteX0" fmla="*/ 0 w 1005464"/>
              <a:gd name="connsiteY0" fmla="*/ 579333 h 2361793"/>
              <a:gd name="connsiteX1" fmla="*/ 1005186 w 1005464"/>
              <a:gd name="connsiteY1" fmla="*/ 55510 h 2361793"/>
              <a:gd name="connsiteX2" fmla="*/ 708430 w 1005464"/>
              <a:gd name="connsiteY2" fmla="*/ 1302125 h 2361793"/>
              <a:gd name="connsiteX0" fmla="*/ 0 w 1005473"/>
              <a:gd name="connsiteY0" fmla="*/ 579333 h 2361793"/>
              <a:gd name="connsiteX1" fmla="*/ 737092 w 1005473"/>
              <a:gd name="connsiteY1" fmla="*/ 1593261 h 2361793"/>
              <a:gd name="connsiteX2" fmla="*/ 786720 w 1005473"/>
              <a:gd name="connsiteY2" fmla="*/ 2361793 h 2361793"/>
              <a:gd name="connsiteX3" fmla="*/ 1 w 1005473"/>
              <a:gd name="connsiteY3" fmla="*/ 2178004 h 2361793"/>
              <a:gd name="connsiteX4" fmla="*/ 0 w 1005473"/>
              <a:gd name="connsiteY4" fmla="*/ 579333 h 2361793"/>
              <a:gd name="connsiteX0" fmla="*/ 0 w 1005473"/>
              <a:gd name="connsiteY0" fmla="*/ 579333 h 2361793"/>
              <a:gd name="connsiteX1" fmla="*/ 1005186 w 1005473"/>
              <a:gd name="connsiteY1" fmla="*/ 55510 h 2361793"/>
              <a:gd name="connsiteX2" fmla="*/ 718741 w 1005473"/>
              <a:gd name="connsiteY2" fmla="*/ 1401096 h 2361793"/>
              <a:gd name="connsiteX0" fmla="*/ 0 w 1100234"/>
              <a:gd name="connsiteY0" fmla="*/ 761722 h 2544182"/>
              <a:gd name="connsiteX1" fmla="*/ 737092 w 1100234"/>
              <a:gd name="connsiteY1" fmla="*/ 1775650 h 2544182"/>
              <a:gd name="connsiteX2" fmla="*/ 786720 w 1100234"/>
              <a:gd name="connsiteY2" fmla="*/ 2544182 h 2544182"/>
              <a:gd name="connsiteX3" fmla="*/ 1 w 1100234"/>
              <a:gd name="connsiteY3" fmla="*/ 2360393 h 2544182"/>
              <a:gd name="connsiteX4" fmla="*/ 0 w 1100234"/>
              <a:gd name="connsiteY4" fmla="*/ 761722 h 2544182"/>
              <a:gd name="connsiteX0" fmla="*/ 0 w 1100234"/>
              <a:gd name="connsiteY0" fmla="*/ 761722 h 2544182"/>
              <a:gd name="connsiteX1" fmla="*/ 1100017 w 1100234"/>
              <a:gd name="connsiteY1" fmla="*/ 46400 h 2544182"/>
              <a:gd name="connsiteX2" fmla="*/ 718741 w 1100234"/>
              <a:gd name="connsiteY2" fmla="*/ 1583485 h 2544182"/>
              <a:gd name="connsiteX0" fmla="*/ 0 w 1102547"/>
              <a:gd name="connsiteY0" fmla="*/ 761722 h 2898286"/>
              <a:gd name="connsiteX1" fmla="*/ 737092 w 1102547"/>
              <a:gd name="connsiteY1" fmla="*/ 1775650 h 2898286"/>
              <a:gd name="connsiteX2" fmla="*/ 786720 w 1102547"/>
              <a:gd name="connsiteY2" fmla="*/ 2544182 h 2898286"/>
              <a:gd name="connsiteX3" fmla="*/ 1 w 1102547"/>
              <a:gd name="connsiteY3" fmla="*/ 2360393 h 2898286"/>
              <a:gd name="connsiteX4" fmla="*/ 0 w 1102547"/>
              <a:gd name="connsiteY4" fmla="*/ 761722 h 2898286"/>
              <a:gd name="connsiteX0" fmla="*/ 0 w 1102547"/>
              <a:gd name="connsiteY0" fmla="*/ 761722 h 2898286"/>
              <a:gd name="connsiteX1" fmla="*/ 1100017 w 1102547"/>
              <a:gd name="connsiteY1" fmla="*/ 46400 h 2898286"/>
              <a:gd name="connsiteX2" fmla="*/ 1074308 w 1102547"/>
              <a:gd name="connsiteY2" fmla="*/ 2898285 h 2898286"/>
              <a:gd name="connsiteX0" fmla="*/ 0 w 1076443"/>
              <a:gd name="connsiteY0" fmla="*/ 0 h 2136562"/>
              <a:gd name="connsiteX1" fmla="*/ 737092 w 1076443"/>
              <a:gd name="connsiteY1" fmla="*/ 1013928 h 2136562"/>
              <a:gd name="connsiteX2" fmla="*/ 786720 w 1076443"/>
              <a:gd name="connsiteY2" fmla="*/ 1782460 h 2136562"/>
              <a:gd name="connsiteX3" fmla="*/ 1 w 1076443"/>
              <a:gd name="connsiteY3" fmla="*/ 1598671 h 2136562"/>
              <a:gd name="connsiteX4" fmla="*/ 0 w 1076443"/>
              <a:gd name="connsiteY4" fmla="*/ 0 h 2136562"/>
              <a:gd name="connsiteX0" fmla="*/ 0 w 1076443"/>
              <a:gd name="connsiteY0" fmla="*/ 0 h 2136562"/>
              <a:gd name="connsiteX1" fmla="*/ 1041654 w 1076443"/>
              <a:gd name="connsiteY1" fmla="*/ 908790 h 2136562"/>
              <a:gd name="connsiteX2" fmla="*/ 1074308 w 1076443"/>
              <a:gd name="connsiteY2" fmla="*/ 2136563 h 2136562"/>
              <a:gd name="connsiteX0" fmla="*/ 0 w 1044220"/>
              <a:gd name="connsiteY0" fmla="*/ 0 h 2414402"/>
              <a:gd name="connsiteX1" fmla="*/ 737092 w 1044220"/>
              <a:gd name="connsiteY1" fmla="*/ 1013928 h 2414402"/>
              <a:gd name="connsiteX2" fmla="*/ 786720 w 1044220"/>
              <a:gd name="connsiteY2" fmla="*/ 1782460 h 2414402"/>
              <a:gd name="connsiteX3" fmla="*/ 1 w 1044220"/>
              <a:gd name="connsiteY3" fmla="*/ 1598671 h 2414402"/>
              <a:gd name="connsiteX4" fmla="*/ 0 w 1044220"/>
              <a:gd name="connsiteY4" fmla="*/ 0 h 2414402"/>
              <a:gd name="connsiteX0" fmla="*/ 0 w 1044220"/>
              <a:gd name="connsiteY0" fmla="*/ 0 h 2414402"/>
              <a:gd name="connsiteX1" fmla="*/ 1041654 w 1044220"/>
              <a:gd name="connsiteY1" fmla="*/ 908790 h 2414402"/>
              <a:gd name="connsiteX2" fmla="*/ 1016418 w 1044220"/>
              <a:gd name="connsiteY2" fmla="*/ 2414402 h 2414402"/>
              <a:gd name="connsiteX0" fmla="*/ 0 w 1022931"/>
              <a:gd name="connsiteY0" fmla="*/ 0 h 2414402"/>
              <a:gd name="connsiteX1" fmla="*/ 737092 w 1022931"/>
              <a:gd name="connsiteY1" fmla="*/ 1013928 h 2414402"/>
              <a:gd name="connsiteX2" fmla="*/ 786720 w 1022931"/>
              <a:gd name="connsiteY2" fmla="*/ 1782460 h 2414402"/>
              <a:gd name="connsiteX3" fmla="*/ 1 w 1022931"/>
              <a:gd name="connsiteY3" fmla="*/ 1598671 h 2414402"/>
              <a:gd name="connsiteX4" fmla="*/ 0 w 1022931"/>
              <a:gd name="connsiteY4" fmla="*/ 0 h 2414402"/>
              <a:gd name="connsiteX0" fmla="*/ 0 w 1022931"/>
              <a:gd name="connsiteY0" fmla="*/ 0 h 2414402"/>
              <a:gd name="connsiteX1" fmla="*/ 1012994 w 1022931"/>
              <a:gd name="connsiteY1" fmla="*/ 1151041 h 2414402"/>
              <a:gd name="connsiteX2" fmla="*/ 1016418 w 1022931"/>
              <a:gd name="connsiteY2" fmla="*/ 2414402 h 2414402"/>
              <a:gd name="connsiteX0" fmla="*/ 0 w 1016582"/>
              <a:gd name="connsiteY0" fmla="*/ 908388 h 3322790"/>
              <a:gd name="connsiteX1" fmla="*/ 737092 w 1016582"/>
              <a:gd name="connsiteY1" fmla="*/ 1922316 h 3322790"/>
              <a:gd name="connsiteX2" fmla="*/ 786720 w 1016582"/>
              <a:gd name="connsiteY2" fmla="*/ 2690848 h 3322790"/>
              <a:gd name="connsiteX3" fmla="*/ 1 w 1016582"/>
              <a:gd name="connsiteY3" fmla="*/ 2507059 h 3322790"/>
              <a:gd name="connsiteX4" fmla="*/ 0 w 1016582"/>
              <a:gd name="connsiteY4" fmla="*/ 908388 h 3322790"/>
              <a:gd name="connsiteX0" fmla="*/ 0 w 1016582"/>
              <a:gd name="connsiteY0" fmla="*/ 908388 h 3322790"/>
              <a:gd name="connsiteX1" fmla="*/ 498082 w 1016582"/>
              <a:gd name="connsiteY1" fmla="*/ 41049 h 3322790"/>
              <a:gd name="connsiteX2" fmla="*/ 1016418 w 1016582"/>
              <a:gd name="connsiteY2" fmla="*/ 3322790 h 3322790"/>
              <a:gd name="connsiteX0" fmla="*/ 727302 w 1519273"/>
              <a:gd name="connsiteY0" fmla="*/ 908390 h 2690850"/>
              <a:gd name="connsiteX1" fmla="*/ 1464394 w 1519273"/>
              <a:gd name="connsiteY1" fmla="*/ 1922318 h 2690850"/>
              <a:gd name="connsiteX2" fmla="*/ 1514022 w 1519273"/>
              <a:gd name="connsiteY2" fmla="*/ 2690850 h 2690850"/>
              <a:gd name="connsiteX3" fmla="*/ 727303 w 1519273"/>
              <a:gd name="connsiteY3" fmla="*/ 2507061 h 2690850"/>
              <a:gd name="connsiteX4" fmla="*/ 727302 w 1519273"/>
              <a:gd name="connsiteY4" fmla="*/ 908390 h 2690850"/>
              <a:gd name="connsiteX0" fmla="*/ 727302 w 1519273"/>
              <a:gd name="connsiteY0" fmla="*/ 908390 h 2690850"/>
              <a:gd name="connsiteX1" fmla="*/ 1225384 w 1519273"/>
              <a:gd name="connsiteY1" fmla="*/ 41051 h 2690850"/>
              <a:gd name="connsiteX2" fmla="*/ 0 w 1519273"/>
              <a:gd name="connsiteY2" fmla="*/ 430927 h 2690850"/>
              <a:gd name="connsiteX0" fmla="*/ 727302 w 1519273"/>
              <a:gd name="connsiteY0" fmla="*/ 986089 h 2768549"/>
              <a:gd name="connsiteX1" fmla="*/ 1464394 w 1519273"/>
              <a:gd name="connsiteY1" fmla="*/ 2000017 h 2768549"/>
              <a:gd name="connsiteX2" fmla="*/ 1514022 w 1519273"/>
              <a:gd name="connsiteY2" fmla="*/ 2768549 h 2768549"/>
              <a:gd name="connsiteX3" fmla="*/ 727303 w 1519273"/>
              <a:gd name="connsiteY3" fmla="*/ 2584760 h 2768549"/>
              <a:gd name="connsiteX4" fmla="*/ 727302 w 1519273"/>
              <a:gd name="connsiteY4" fmla="*/ 986089 h 2768549"/>
              <a:gd name="connsiteX0" fmla="*/ 727302 w 1519273"/>
              <a:gd name="connsiteY0" fmla="*/ 986089 h 2768549"/>
              <a:gd name="connsiteX1" fmla="*/ 1330251 w 1519273"/>
              <a:gd name="connsiteY1" fmla="*/ 38700 h 2768549"/>
              <a:gd name="connsiteX2" fmla="*/ 0 w 1519273"/>
              <a:gd name="connsiteY2" fmla="*/ 508626 h 27685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8097 h 2730557"/>
              <a:gd name="connsiteX1" fmla="*/ 1464394 w 1519273"/>
              <a:gd name="connsiteY1" fmla="*/ 1962025 h 2730557"/>
              <a:gd name="connsiteX2" fmla="*/ 1514022 w 1519273"/>
              <a:gd name="connsiteY2" fmla="*/ 2730557 h 2730557"/>
              <a:gd name="connsiteX3" fmla="*/ 727303 w 1519273"/>
              <a:gd name="connsiteY3" fmla="*/ 2546768 h 2730557"/>
              <a:gd name="connsiteX4" fmla="*/ 727302 w 1519273"/>
              <a:gd name="connsiteY4" fmla="*/ 948097 h 2730557"/>
              <a:gd name="connsiteX0" fmla="*/ 727302 w 1519273"/>
              <a:gd name="connsiteY0" fmla="*/ 948097 h 2730557"/>
              <a:gd name="connsiteX1" fmla="*/ 1330251 w 1519273"/>
              <a:gd name="connsiteY1" fmla="*/ 708 h 2730557"/>
              <a:gd name="connsiteX2" fmla="*/ 0 w 1519273"/>
              <a:gd name="connsiteY2" fmla="*/ 470634 h 2730557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1385385 w 2177356"/>
              <a:gd name="connsiteY0" fmla="*/ 1402491 h 3184951"/>
              <a:gd name="connsiteX1" fmla="*/ 2122477 w 2177356"/>
              <a:gd name="connsiteY1" fmla="*/ 2416419 h 3184951"/>
              <a:gd name="connsiteX2" fmla="*/ 2172105 w 2177356"/>
              <a:gd name="connsiteY2" fmla="*/ 3184951 h 3184951"/>
              <a:gd name="connsiteX3" fmla="*/ 1385386 w 2177356"/>
              <a:gd name="connsiteY3" fmla="*/ 3001162 h 3184951"/>
              <a:gd name="connsiteX4" fmla="*/ 1385385 w 2177356"/>
              <a:gd name="connsiteY4" fmla="*/ 1402491 h 3184951"/>
              <a:gd name="connsiteX0" fmla="*/ 1385385 w 2177356"/>
              <a:gd name="connsiteY0" fmla="*/ 1402491 h 3184951"/>
              <a:gd name="connsiteX1" fmla="*/ 1795913 w 2177356"/>
              <a:gd name="connsiteY1" fmla="*/ 596 h 3184951"/>
              <a:gd name="connsiteX2" fmla="*/ 0 w 2177356"/>
              <a:gd name="connsiteY2" fmla="*/ 560135 h 3184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77356" h="3184951" stroke="0" extrusionOk="0">
                <a:moveTo>
                  <a:pt x="1385385" y="1402491"/>
                </a:moveTo>
                <a:cubicBezTo>
                  <a:pt x="1710973" y="1402491"/>
                  <a:pt x="2003387" y="1804729"/>
                  <a:pt x="2122477" y="2416419"/>
                </a:cubicBezTo>
                <a:cubicBezTo>
                  <a:pt x="2169997" y="2660502"/>
                  <a:pt x="2187041" y="2924435"/>
                  <a:pt x="2172105" y="3184951"/>
                </a:cubicBezTo>
                <a:lnTo>
                  <a:pt x="1385386" y="3001162"/>
                </a:lnTo>
                <a:cubicBezTo>
                  <a:pt x="1385386" y="2468272"/>
                  <a:pt x="1385385" y="1935381"/>
                  <a:pt x="1385385" y="1402491"/>
                </a:cubicBezTo>
                <a:close/>
              </a:path>
              <a:path w="2177356" h="3184951" fill="none">
                <a:moveTo>
                  <a:pt x="1385385" y="1402491"/>
                </a:moveTo>
                <a:cubicBezTo>
                  <a:pt x="1710973" y="1402491"/>
                  <a:pt x="1849470" y="80103"/>
                  <a:pt x="1795913" y="596"/>
                </a:cubicBezTo>
                <a:cubicBezTo>
                  <a:pt x="1565379" y="-20772"/>
                  <a:pt x="10749" y="538870"/>
                  <a:pt x="0" y="560135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445" name="Gruppe 444">
            <a:extLst>
              <a:ext uri="{FF2B5EF4-FFF2-40B4-BE49-F238E27FC236}">
                <a16:creationId xmlns:a16="http://schemas.microsoft.com/office/drawing/2014/main" id="{58218BDA-0119-4A8A-A475-3CBAA964D2CD}"/>
              </a:ext>
            </a:extLst>
          </p:cNvPr>
          <p:cNvGrpSpPr/>
          <p:nvPr/>
        </p:nvGrpSpPr>
        <p:grpSpPr>
          <a:xfrm>
            <a:off x="3026621" y="2392306"/>
            <a:ext cx="1355884" cy="1787957"/>
            <a:chOff x="3026621" y="2392306"/>
            <a:chExt cx="1355884" cy="1787957"/>
          </a:xfrm>
        </p:grpSpPr>
        <p:grpSp>
          <p:nvGrpSpPr>
            <p:cNvPr id="446" name="Gruppe 445">
              <a:extLst>
                <a:ext uri="{FF2B5EF4-FFF2-40B4-BE49-F238E27FC236}">
                  <a16:creationId xmlns:a16="http://schemas.microsoft.com/office/drawing/2014/main" id="{6122905B-A26C-4383-8BE3-3C7584AB8B7C}"/>
                </a:ext>
              </a:extLst>
            </p:cNvPr>
            <p:cNvGrpSpPr/>
            <p:nvPr/>
          </p:nvGrpSpPr>
          <p:grpSpPr>
            <a:xfrm rot="371735">
              <a:off x="3300128" y="2941387"/>
              <a:ext cx="537120" cy="676800"/>
              <a:chOff x="5733900" y="2904690"/>
              <a:chExt cx="537120" cy="6768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32">
                <p14:nvContentPartPr>
                  <p14:cNvPr id="860" name="Håndskrift 859">
                    <a:extLst>
                      <a:ext uri="{FF2B5EF4-FFF2-40B4-BE49-F238E27FC236}">
                        <a16:creationId xmlns:a16="http://schemas.microsoft.com/office/drawing/2014/main" id="{F8ADE7F3-C179-4182-8626-CC3D0A0C7CEE}"/>
                      </a:ext>
                    </a:extLst>
                  </p14:cNvPr>
                  <p14:cNvContentPartPr/>
                  <p14:nvPr/>
                </p14:nvContentPartPr>
                <p14:xfrm>
                  <a:off x="5857380" y="2904690"/>
                  <a:ext cx="360" cy="360"/>
                </p14:xfrm>
              </p:contentPart>
            </mc:Choice>
            <mc:Fallback xmlns="">
              <p:pic>
                <p:nvPicPr>
                  <p:cNvPr id="860" name="Håndskrift 859">
                    <a:extLst>
                      <a:ext uri="{FF2B5EF4-FFF2-40B4-BE49-F238E27FC236}">
                        <a16:creationId xmlns:a16="http://schemas.microsoft.com/office/drawing/2014/main" id="{F8ADE7F3-C179-4182-8626-CC3D0A0C7CEE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5794380" y="28416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4">
                <p14:nvContentPartPr>
                  <p14:cNvPr id="861" name="Håndskrift 860">
                    <a:extLst>
                      <a:ext uri="{FF2B5EF4-FFF2-40B4-BE49-F238E27FC236}">
                        <a16:creationId xmlns:a16="http://schemas.microsoft.com/office/drawing/2014/main" id="{3B38C1E2-AEDE-4B25-8CA2-0D349A38E103}"/>
                      </a:ext>
                    </a:extLst>
                  </p14:cNvPr>
                  <p14:cNvContentPartPr/>
                  <p14:nvPr/>
                </p14:nvContentPartPr>
                <p14:xfrm>
                  <a:off x="5952780" y="2904690"/>
                  <a:ext cx="360" cy="360"/>
                </p14:xfrm>
              </p:contentPart>
            </mc:Choice>
            <mc:Fallback xmlns="">
              <p:pic>
                <p:nvPicPr>
                  <p:cNvPr id="861" name="Håndskrift 860">
                    <a:extLst>
                      <a:ext uri="{FF2B5EF4-FFF2-40B4-BE49-F238E27FC236}">
                        <a16:creationId xmlns:a16="http://schemas.microsoft.com/office/drawing/2014/main" id="{3B38C1E2-AEDE-4B25-8CA2-0D349A38E103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5889780" y="28416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5">
                <p14:nvContentPartPr>
                  <p14:cNvPr id="862" name="Håndskrift 861">
                    <a:extLst>
                      <a:ext uri="{FF2B5EF4-FFF2-40B4-BE49-F238E27FC236}">
                        <a16:creationId xmlns:a16="http://schemas.microsoft.com/office/drawing/2014/main" id="{02A0709E-1A0A-4F57-A123-22A13A2FB941}"/>
                      </a:ext>
                    </a:extLst>
                  </p14:cNvPr>
                  <p14:cNvContentPartPr/>
                  <p14:nvPr/>
                </p14:nvContentPartPr>
                <p14:xfrm>
                  <a:off x="5923980" y="3009450"/>
                  <a:ext cx="360" cy="360"/>
                </p14:xfrm>
              </p:contentPart>
            </mc:Choice>
            <mc:Fallback xmlns="">
              <p:pic>
                <p:nvPicPr>
                  <p:cNvPr id="862" name="Håndskrift 861">
                    <a:extLst>
                      <a:ext uri="{FF2B5EF4-FFF2-40B4-BE49-F238E27FC236}">
                        <a16:creationId xmlns:a16="http://schemas.microsoft.com/office/drawing/2014/main" id="{02A0709E-1A0A-4F57-A123-22A13A2FB941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5860980" y="29464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6">
                <p14:nvContentPartPr>
                  <p14:cNvPr id="863" name="Håndskrift 862">
                    <a:extLst>
                      <a:ext uri="{FF2B5EF4-FFF2-40B4-BE49-F238E27FC236}">
                        <a16:creationId xmlns:a16="http://schemas.microsoft.com/office/drawing/2014/main" id="{1B3DFF42-328D-47BB-ACE5-064926F4F626}"/>
                      </a:ext>
                    </a:extLst>
                  </p14:cNvPr>
                  <p14:cNvContentPartPr/>
                  <p14:nvPr/>
                </p14:nvContentPartPr>
                <p14:xfrm>
                  <a:off x="5819220" y="3133290"/>
                  <a:ext cx="360" cy="360"/>
                </p14:xfrm>
              </p:contentPart>
            </mc:Choice>
            <mc:Fallback xmlns="">
              <p:pic>
                <p:nvPicPr>
                  <p:cNvPr id="863" name="Håndskrift 862">
                    <a:extLst>
                      <a:ext uri="{FF2B5EF4-FFF2-40B4-BE49-F238E27FC236}">
                        <a16:creationId xmlns:a16="http://schemas.microsoft.com/office/drawing/2014/main" id="{1B3DFF42-328D-47BB-ACE5-064926F4F626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5756220" y="30702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7">
                <p14:nvContentPartPr>
                  <p14:cNvPr id="864" name="Håndskrift 863">
                    <a:extLst>
                      <a:ext uri="{FF2B5EF4-FFF2-40B4-BE49-F238E27FC236}">
                        <a16:creationId xmlns:a16="http://schemas.microsoft.com/office/drawing/2014/main" id="{BCA6561A-095D-4CA6-AAB1-ED4683EFF8A7}"/>
                      </a:ext>
                    </a:extLst>
                  </p14:cNvPr>
                  <p14:cNvContentPartPr/>
                  <p14:nvPr/>
                </p14:nvContentPartPr>
                <p14:xfrm>
                  <a:off x="5971860" y="3238050"/>
                  <a:ext cx="2520" cy="9720"/>
                </p14:xfrm>
              </p:contentPart>
            </mc:Choice>
            <mc:Fallback xmlns="">
              <p:pic>
                <p:nvPicPr>
                  <p:cNvPr id="864" name="Håndskrift 863">
                    <a:extLst>
                      <a:ext uri="{FF2B5EF4-FFF2-40B4-BE49-F238E27FC236}">
                        <a16:creationId xmlns:a16="http://schemas.microsoft.com/office/drawing/2014/main" id="{BCA6561A-095D-4CA6-AAB1-ED4683EFF8A7}"/>
                      </a:ext>
                    </a:extLst>
                  </p:cNvPr>
                  <p:cNvPicPr/>
                  <p:nvPr/>
                </p:nvPicPr>
                <p:blipFill>
                  <a:blip r:embed="rId438"/>
                  <a:stretch>
                    <a:fillRect/>
                  </a:stretch>
                </p:blipFill>
                <p:spPr>
                  <a:xfrm>
                    <a:off x="5908860" y="3177300"/>
                    <a:ext cx="128160" cy="1308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9">
                <p14:nvContentPartPr>
                  <p14:cNvPr id="865" name="Håndskrift 864">
                    <a:extLst>
                      <a:ext uri="{FF2B5EF4-FFF2-40B4-BE49-F238E27FC236}">
                        <a16:creationId xmlns:a16="http://schemas.microsoft.com/office/drawing/2014/main" id="{0E790F1A-7480-4F0A-AF82-FCE0393FEDFC}"/>
                      </a:ext>
                    </a:extLst>
                  </p14:cNvPr>
                  <p14:cNvContentPartPr/>
                  <p14:nvPr/>
                </p14:nvContentPartPr>
                <p14:xfrm>
                  <a:off x="6010020" y="3135090"/>
                  <a:ext cx="27720" cy="36720"/>
                </p14:xfrm>
              </p:contentPart>
            </mc:Choice>
            <mc:Fallback xmlns="">
              <p:pic>
                <p:nvPicPr>
                  <p:cNvPr id="865" name="Håndskrift 864">
                    <a:extLst>
                      <a:ext uri="{FF2B5EF4-FFF2-40B4-BE49-F238E27FC236}">
                        <a16:creationId xmlns:a16="http://schemas.microsoft.com/office/drawing/2014/main" id="{0E790F1A-7480-4F0A-AF82-FCE0393FEDFC}"/>
                      </a:ext>
                    </a:extLst>
                  </p:cNvPr>
                  <p:cNvPicPr/>
                  <p:nvPr/>
                </p:nvPicPr>
                <p:blipFill>
                  <a:blip r:embed="rId440"/>
                  <a:stretch>
                    <a:fillRect/>
                  </a:stretch>
                </p:blipFill>
                <p:spPr>
                  <a:xfrm>
                    <a:off x="5947020" y="3072090"/>
                    <a:ext cx="153360" cy="162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1">
                <p14:nvContentPartPr>
                  <p14:cNvPr id="866" name="Håndskrift 865">
                    <a:extLst>
                      <a:ext uri="{FF2B5EF4-FFF2-40B4-BE49-F238E27FC236}">
                        <a16:creationId xmlns:a16="http://schemas.microsoft.com/office/drawing/2014/main" id="{66BEC47D-4907-415A-AAFC-EDD3DFD45821}"/>
                      </a:ext>
                    </a:extLst>
                  </p14:cNvPr>
                  <p14:cNvContentPartPr/>
                  <p14:nvPr/>
                </p14:nvContentPartPr>
                <p14:xfrm>
                  <a:off x="6114780" y="3028530"/>
                  <a:ext cx="360" cy="360"/>
                </p14:xfrm>
              </p:contentPart>
            </mc:Choice>
            <mc:Fallback xmlns="">
              <p:pic>
                <p:nvPicPr>
                  <p:cNvPr id="866" name="Håndskrift 865">
                    <a:extLst>
                      <a:ext uri="{FF2B5EF4-FFF2-40B4-BE49-F238E27FC236}">
                        <a16:creationId xmlns:a16="http://schemas.microsoft.com/office/drawing/2014/main" id="{66BEC47D-4907-415A-AAFC-EDD3DFD45821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6051780" y="2965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2">
                <p14:nvContentPartPr>
                  <p14:cNvPr id="867" name="Håndskrift 866">
                    <a:extLst>
                      <a:ext uri="{FF2B5EF4-FFF2-40B4-BE49-F238E27FC236}">
                        <a16:creationId xmlns:a16="http://schemas.microsoft.com/office/drawing/2014/main" id="{6F445E5A-A0CD-4DD2-BF2B-C3C8A6ACD281}"/>
                      </a:ext>
                    </a:extLst>
                  </p14:cNvPr>
                  <p14:cNvContentPartPr/>
                  <p14:nvPr/>
                </p14:nvContentPartPr>
                <p14:xfrm>
                  <a:off x="6152580" y="3000090"/>
                  <a:ext cx="16560" cy="28800"/>
                </p14:xfrm>
              </p:contentPart>
            </mc:Choice>
            <mc:Fallback xmlns="">
              <p:pic>
                <p:nvPicPr>
                  <p:cNvPr id="867" name="Håndskrift 866">
                    <a:extLst>
                      <a:ext uri="{FF2B5EF4-FFF2-40B4-BE49-F238E27FC236}">
                        <a16:creationId xmlns:a16="http://schemas.microsoft.com/office/drawing/2014/main" id="{6F445E5A-A0CD-4DD2-BF2B-C3C8A6ACD281}"/>
                      </a:ext>
                    </a:extLst>
                  </p:cNvPr>
                  <p:cNvPicPr/>
                  <p:nvPr/>
                </p:nvPicPr>
                <p:blipFill>
                  <a:blip r:embed="rId443"/>
                  <a:stretch>
                    <a:fillRect/>
                  </a:stretch>
                </p:blipFill>
                <p:spPr>
                  <a:xfrm>
                    <a:off x="6089580" y="2937090"/>
                    <a:ext cx="142200" cy="1544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4">
                <p14:nvContentPartPr>
                  <p14:cNvPr id="868" name="Håndskrift 867">
                    <a:extLst>
                      <a:ext uri="{FF2B5EF4-FFF2-40B4-BE49-F238E27FC236}">
                        <a16:creationId xmlns:a16="http://schemas.microsoft.com/office/drawing/2014/main" id="{266DB448-A397-484D-9E8A-042B2D9A2F99}"/>
                      </a:ext>
                    </a:extLst>
                  </p14:cNvPr>
                  <p14:cNvContentPartPr/>
                  <p14:nvPr/>
                </p14:nvContentPartPr>
                <p14:xfrm>
                  <a:off x="6238620" y="3123930"/>
                  <a:ext cx="360" cy="360"/>
                </p14:xfrm>
              </p:contentPart>
            </mc:Choice>
            <mc:Fallback xmlns="">
              <p:pic>
                <p:nvPicPr>
                  <p:cNvPr id="868" name="Håndskrift 867">
                    <a:extLst>
                      <a:ext uri="{FF2B5EF4-FFF2-40B4-BE49-F238E27FC236}">
                        <a16:creationId xmlns:a16="http://schemas.microsoft.com/office/drawing/2014/main" id="{266DB448-A397-484D-9E8A-042B2D9A2F99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6175620" y="30609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5">
                <p14:nvContentPartPr>
                  <p14:cNvPr id="869" name="Håndskrift 868">
                    <a:extLst>
                      <a:ext uri="{FF2B5EF4-FFF2-40B4-BE49-F238E27FC236}">
                        <a16:creationId xmlns:a16="http://schemas.microsoft.com/office/drawing/2014/main" id="{E145C3D8-4C0E-4650-9D72-9F19F9FF87CC}"/>
                      </a:ext>
                    </a:extLst>
                  </p14:cNvPr>
                  <p14:cNvContentPartPr/>
                  <p14:nvPr/>
                </p14:nvContentPartPr>
                <p14:xfrm>
                  <a:off x="6200460" y="3238050"/>
                  <a:ext cx="360" cy="360"/>
                </p14:xfrm>
              </p:contentPart>
            </mc:Choice>
            <mc:Fallback xmlns="">
              <p:pic>
                <p:nvPicPr>
                  <p:cNvPr id="869" name="Håndskrift 868">
                    <a:extLst>
                      <a:ext uri="{FF2B5EF4-FFF2-40B4-BE49-F238E27FC236}">
                        <a16:creationId xmlns:a16="http://schemas.microsoft.com/office/drawing/2014/main" id="{E145C3D8-4C0E-4650-9D72-9F19F9FF87CC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6137460" y="31750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6">
                <p14:nvContentPartPr>
                  <p14:cNvPr id="870" name="Håndskrift 869">
                    <a:extLst>
                      <a:ext uri="{FF2B5EF4-FFF2-40B4-BE49-F238E27FC236}">
                        <a16:creationId xmlns:a16="http://schemas.microsoft.com/office/drawing/2014/main" id="{F29A9E2C-E032-4E99-A751-BEFA7D0E0181}"/>
                      </a:ext>
                    </a:extLst>
                  </p14:cNvPr>
                  <p14:cNvContentPartPr/>
                  <p14:nvPr/>
                </p14:nvContentPartPr>
                <p14:xfrm>
                  <a:off x="6112260" y="3361890"/>
                  <a:ext cx="78840" cy="9000"/>
                </p14:xfrm>
              </p:contentPart>
            </mc:Choice>
            <mc:Fallback xmlns="">
              <p:pic>
                <p:nvPicPr>
                  <p:cNvPr id="870" name="Håndskrift 869">
                    <a:extLst>
                      <a:ext uri="{FF2B5EF4-FFF2-40B4-BE49-F238E27FC236}">
                        <a16:creationId xmlns:a16="http://schemas.microsoft.com/office/drawing/2014/main" id="{F29A9E2C-E032-4E99-A751-BEFA7D0E0181}"/>
                      </a:ext>
                    </a:extLst>
                  </p:cNvPr>
                  <p:cNvPicPr/>
                  <p:nvPr/>
                </p:nvPicPr>
                <p:blipFill>
                  <a:blip r:embed="rId447"/>
                  <a:stretch>
                    <a:fillRect/>
                  </a:stretch>
                </p:blipFill>
                <p:spPr>
                  <a:xfrm>
                    <a:off x="6049260" y="3298890"/>
                    <a:ext cx="204480" cy="134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8">
                <p14:nvContentPartPr>
                  <p14:cNvPr id="871" name="Håndskrift 870">
                    <a:extLst>
                      <a:ext uri="{FF2B5EF4-FFF2-40B4-BE49-F238E27FC236}">
                        <a16:creationId xmlns:a16="http://schemas.microsoft.com/office/drawing/2014/main" id="{0A210CDE-2BD4-47DA-B0DA-2ACEAC0E9752}"/>
                      </a:ext>
                    </a:extLst>
                  </p14:cNvPr>
                  <p14:cNvContentPartPr/>
                  <p14:nvPr/>
                </p14:nvContentPartPr>
                <p14:xfrm>
                  <a:off x="5943420" y="3310770"/>
                  <a:ext cx="76320" cy="42120"/>
                </p14:xfrm>
              </p:contentPart>
            </mc:Choice>
            <mc:Fallback xmlns="">
              <p:pic>
                <p:nvPicPr>
                  <p:cNvPr id="871" name="Håndskrift 870">
                    <a:extLst>
                      <a:ext uri="{FF2B5EF4-FFF2-40B4-BE49-F238E27FC236}">
                        <a16:creationId xmlns:a16="http://schemas.microsoft.com/office/drawing/2014/main" id="{0A210CDE-2BD4-47DA-B0DA-2ACEAC0E9752}"/>
                      </a:ext>
                    </a:extLst>
                  </p:cNvPr>
                  <p:cNvPicPr/>
                  <p:nvPr/>
                </p:nvPicPr>
                <p:blipFill>
                  <a:blip r:embed="rId449"/>
                  <a:stretch>
                    <a:fillRect/>
                  </a:stretch>
                </p:blipFill>
                <p:spPr>
                  <a:xfrm>
                    <a:off x="5880121" y="3247770"/>
                    <a:ext cx="202555" cy="1677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0">
                <p14:nvContentPartPr>
                  <p14:cNvPr id="872" name="Håndskrift 871">
                    <a:extLst>
                      <a:ext uri="{FF2B5EF4-FFF2-40B4-BE49-F238E27FC236}">
                        <a16:creationId xmlns:a16="http://schemas.microsoft.com/office/drawing/2014/main" id="{B3996793-4F69-49F0-BA67-293B43A783C5}"/>
                      </a:ext>
                    </a:extLst>
                  </p14:cNvPr>
                  <p14:cNvContentPartPr/>
                  <p14:nvPr/>
                </p14:nvContentPartPr>
                <p14:xfrm>
                  <a:off x="5800140" y="3152730"/>
                  <a:ext cx="470880" cy="228960"/>
                </p14:xfrm>
              </p:contentPart>
            </mc:Choice>
            <mc:Fallback xmlns="">
              <p:pic>
                <p:nvPicPr>
                  <p:cNvPr id="872" name="Håndskrift 871">
                    <a:extLst>
                      <a:ext uri="{FF2B5EF4-FFF2-40B4-BE49-F238E27FC236}">
                        <a16:creationId xmlns:a16="http://schemas.microsoft.com/office/drawing/2014/main" id="{B3996793-4F69-49F0-BA67-293B43A783C5}"/>
                      </a:ext>
                    </a:extLst>
                  </p:cNvPr>
                  <p:cNvPicPr/>
                  <p:nvPr/>
                </p:nvPicPr>
                <p:blipFill>
                  <a:blip r:embed="rId451"/>
                  <a:stretch>
                    <a:fillRect/>
                  </a:stretch>
                </p:blipFill>
                <p:spPr>
                  <a:xfrm>
                    <a:off x="5737140" y="3089730"/>
                    <a:ext cx="596520" cy="354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2">
                <p14:nvContentPartPr>
                  <p14:cNvPr id="873" name="Håndskrift 872">
                    <a:extLst>
                      <a:ext uri="{FF2B5EF4-FFF2-40B4-BE49-F238E27FC236}">
                        <a16:creationId xmlns:a16="http://schemas.microsoft.com/office/drawing/2014/main" id="{448EAB49-7368-49A2-B76E-DF01CDA1C9BF}"/>
                      </a:ext>
                    </a:extLst>
                  </p14:cNvPr>
                  <p14:cNvContentPartPr/>
                  <p14:nvPr/>
                </p14:nvContentPartPr>
                <p14:xfrm>
                  <a:off x="5835780" y="3386730"/>
                  <a:ext cx="22320" cy="23400"/>
                </p14:xfrm>
              </p:contentPart>
            </mc:Choice>
            <mc:Fallback xmlns="">
              <p:pic>
                <p:nvPicPr>
                  <p:cNvPr id="873" name="Håndskrift 872">
                    <a:extLst>
                      <a:ext uri="{FF2B5EF4-FFF2-40B4-BE49-F238E27FC236}">
                        <a16:creationId xmlns:a16="http://schemas.microsoft.com/office/drawing/2014/main" id="{448EAB49-7368-49A2-B76E-DF01CDA1C9BF}"/>
                      </a:ext>
                    </a:extLst>
                  </p:cNvPr>
                  <p:cNvPicPr/>
                  <p:nvPr/>
                </p:nvPicPr>
                <p:blipFill>
                  <a:blip r:embed="rId453"/>
                  <a:stretch>
                    <a:fillRect/>
                  </a:stretch>
                </p:blipFill>
                <p:spPr>
                  <a:xfrm>
                    <a:off x="5772780" y="3323730"/>
                    <a:ext cx="147960" cy="149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4">
                <p14:nvContentPartPr>
                  <p14:cNvPr id="874" name="Håndskrift 873">
                    <a:extLst>
                      <a:ext uri="{FF2B5EF4-FFF2-40B4-BE49-F238E27FC236}">
                        <a16:creationId xmlns:a16="http://schemas.microsoft.com/office/drawing/2014/main" id="{9CAD4162-4747-4FD5-9BF3-5C9F77763574}"/>
                      </a:ext>
                    </a:extLst>
                  </p14:cNvPr>
                  <p14:cNvContentPartPr/>
                  <p14:nvPr/>
                </p14:nvContentPartPr>
                <p14:xfrm>
                  <a:off x="5819220" y="3342810"/>
                  <a:ext cx="4320" cy="360"/>
                </p14:xfrm>
              </p:contentPart>
            </mc:Choice>
            <mc:Fallback xmlns="">
              <p:pic>
                <p:nvPicPr>
                  <p:cNvPr id="874" name="Håndskrift 873">
                    <a:extLst>
                      <a:ext uri="{FF2B5EF4-FFF2-40B4-BE49-F238E27FC236}">
                        <a16:creationId xmlns:a16="http://schemas.microsoft.com/office/drawing/2014/main" id="{9CAD4162-4747-4FD5-9BF3-5C9F77763574}"/>
                      </a:ext>
                    </a:extLst>
                  </p:cNvPr>
                  <p:cNvPicPr/>
                  <p:nvPr/>
                </p:nvPicPr>
                <p:blipFill>
                  <a:blip r:embed="rId455"/>
                  <a:stretch>
                    <a:fillRect/>
                  </a:stretch>
                </p:blipFill>
                <p:spPr>
                  <a:xfrm>
                    <a:off x="5750493" y="3279810"/>
                    <a:ext cx="141382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6">
                <p14:nvContentPartPr>
                  <p14:cNvPr id="875" name="Håndskrift 874">
                    <a:extLst>
                      <a:ext uri="{FF2B5EF4-FFF2-40B4-BE49-F238E27FC236}">
                        <a16:creationId xmlns:a16="http://schemas.microsoft.com/office/drawing/2014/main" id="{BC5AC97B-8AD6-4CCC-BF60-465A9385C93D}"/>
                      </a:ext>
                    </a:extLst>
                  </p14:cNvPr>
                  <p14:cNvContentPartPr/>
                  <p14:nvPr/>
                </p14:nvContentPartPr>
                <p14:xfrm>
                  <a:off x="5838660" y="3438210"/>
                  <a:ext cx="130680" cy="13680"/>
                </p14:xfrm>
              </p:contentPart>
            </mc:Choice>
            <mc:Fallback xmlns="">
              <p:pic>
                <p:nvPicPr>
                  <p:cNvPr id="875" name="Håndskrift 874">
                    <a:extLst>
                      <a:ext uri="{FF2B5EF4-FFF2-40B4-BE49-F238E27FC236}">
                        <a16:creationId xmlns:a16="http://schemas.microsoft.com/office/drawing/2014/main" id="{BC5AC97B-8AD6-4CCC-BF60-465A9385C93D}"/>
                      </a:ext>
                    </a:extLst>
                  </p:cNvPr>
                  <p:cNvPicPr/>
                  <p:nvPr/>
                </p:nvPicPr>
                <p:blipFill>
                  <a:blip r:embed="rId457"/>
                  <a:stretch>
                    <a:fillRect/>
                  </a:stretch>
                </p:blipFill>
                <p:spPr>
                  <a:xfrm>
                    <a:off x="5775660" y="3375210"/>
                    <a:ext cx="25632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8">
                <p14:nvContentPartPr>
                  <p14:cNvPr id="876" name="Håndskrift 875">
                    <a:extLst>
                      <a:ext uri="{FF2B5EF4-FFF2-40B4-BE49-F238E27FC236}">
                        <a16:creationId xmlns:a16="http://schemas.microsoft.com/office/drawing/2014/main" id="{41E5AEC5-0F87-4EEB-A751-42B615449D79}"/>
                      </a:ext>
                    </a:extLst>
                  </p14:cNvPr>
                  <p14:cNvContentPartPr/>
                  <p14:nvPr/>
                </p14:nvContentPartPr>
                <p14:xfrm>
                  <a:off x="6029100" y="3466650"/>
                  <a:ext cx="14760" cy="17640"/>
                </p14:xfrm>
              </p:contentPart>
            </mc:Choice>
            <mc:Fallback xmlns="">
              <p:pic>
                <p:nvPicPr>
                  <p:cNvPr id="876" name="Håndskrift 875">
                    <a:extLst>
                      <a:ext uri="{FF2B5EF4-FFF2-40B4-BE49-F238E27FC236}">
                        <a16:creationId xmlns:a16="http://schemas.microsoft.com/office/drawing/2014/main" id="{41E5AEC5-0F87-4EEB-A751-42B615449D79}"/>
                      </a:ext>
                    </a:extLst>
                  </p:cNvPr>
                  <p:cNvPicPr/>
                  <p:nvPr/>
                </p:nvPicPr>
                <p:blipFill>
                  <a:blip r:embed="rId459"/>
                  <a:stretch>
                    <a:fillRect/>
                  </a:stretch>
                </p:blipFill>
                <p:spPr>
                  <a:xfrm>
                    <a:off x="5966100" y="3402337"/>
                    <a:ext cx="140400" cy="14589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0">
                <p14:nvContentPartPr>
                  <p14:cNvPr id="877" name="Håndskrift 876">
                    <a:extLst>
                      <a:ext uri="{FF2B5EF4-FFF2-40B4-BE49-F238E27FC236}">
                        <a16:creationId xmlns:a16="http://schemas.microsoft.com/office/drawing/2014/main" id="{A1DAF626-27C7-43A8-9308-14C7E80B1052}"/>
                      </a:ext>
                    </a:extLst>
                  </p14:cNvPr>
                  <p14:cNvContentPartPr/>
                  <p14:nvPr/>
                </p14:nvContentPartPr>
                <p14:xfrm>
                  <a:off x="6076620" y="3514530"/>
                  <a:ext cx="360" cy="360"/>
                </p14:xfrm>
              </p:contentPart>
            </mc:Choice>
            <mc:Fallback xmlns="">
              <p:pic>
                <p:nvPicPr>
                  <p:cNvPr id="877" name="Håndskrift 876">
                    <a:extLst>
                      <a:ext uri="{FF2B5EF4-FFF2-40B4-BE49-F238E27FC236}">
                        <a16:creationId xmlns:a16="http://schemas.microsoft.com/office/drawing/2014/main" id="{A1DAF626-27C7-43A8-9308-14C7E80B1052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6013620" y="3451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1">
                <p14:nvContentPartPr>
                  <p14:cNvPr id="878" name="Håndskrift 877">
                    <a:extLst>
                      <a:ext uri="{FF2B5EF4-FFF2-40B4-BE49-F238E27FC236}">
                        <a16:creationId xmlns:a16="http://schemas.microsoft.com/office/drawing/2014/main" id="{2AC240BC-ADEC-497A-94FC-B5CDCCA800C6}"/>
                      </a:ext>
                    </a:extLst>
                  </p14:cNvPr>
                  <p14:cNvContentPartPr/>
                  <p14:nvPr/>
                </p14:nvContentPartPr>
                <p14:xfrm>
                  <a:off x="6172020" y="3415170"/>
                  <a:ext cx="28800" cy="42480"/>
                </p14:xfrm>
              </p:contentPart>
            </mc:Choice>
            <mc:Fallback xmlns="">
              <p:pic>
                <p:nvPicPr>
                  <p:cNvPr id="878" name="Håndskrift 877">
                    <a:extLst>
                      <a:ext uri="{FF2B5EF4-FFF2-40B4-BE49-F238E27FC236}">
                        <a16:creationId xmlns:a16="http://schemas.microsoft.com/office/drawing/2014/main" id="{2AC240BC-ADEC-497A-94FC-B5CDCCA800C6}"/>
                      </a:ext>
                    </a:extLst>
                  </p:cNvPr>
                  <p:cNvPicPr/>
                  <p:nvPr/>
                </p:nvPicPr>
                <p:blipFill>
                  <a:blip r:embed="rId462"/>
                  <a:stretch>
                    <a:fillRect/>
                  </a:stretch>
                </p:blipFill>
                <p:spPr>
                  <a:xfrm>
                    <a:off x="6109020" y="3351632"/>
                    <a:ext cx="154440" cy="16919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3">
                <p14:nvContentPartPr>
                  <p14:cNvPr id="879" name="Håndskrift 878">
                    <a:extLst>
                      <a:ext uri="{FF2B5EF4-FFF2-40B4-BE49-F238E27FC236}">
                        <a16:creationId xmlns:a16="http://schemas.microsoft.com/office/drawing/2014/main" id="{2E6B49EE-28E3-41D6-8A21-E35943FC669A}"/>
                      </a:ext>
                    </a:extLst>
                  </p14:cNvPr>
                  <p14:cNvContentPartPr/>
                  <p14:nvPr/>
                </p14:nvContentPartPr>
                <p14:xfrm>
                  <a:off x="6229260" y="3279090"/>
                  <a:ext cx="9720" cy="45360"/>
                </p14:xfrm>
              </p:contentPart>
            </mc:Choice>
            <mc:Fallback xmlns="">
              <p:pic>
                <p:nvPicPr>
                  <p:cNvPr id="879" name="Håndskrift 878">
                    <a:extLst>
                      <a:ext uri="{FF2B5EF4-FFF2-40B4-BE49-F238E27FC236}">
                        <a16:creationId xmlns:a16="http://schemas.microsoft.com/office/drawing/2014/main" id="{2E6B49EE-28E3-41D6-8A21-E35943FC669A}"/>
                      </a:ext>
                    </a:extLst>
                  </p:cNvPr>
                  <p:cNvPicPr/>
                  <p:nvPr/>
                </p:nvPicPr>
                <p:blipFill>
                  <a:blip r:embed="rId464"/>
                  <a:stretch>
                    <a:fillRect/>
                  </a:stretch>
                </p:blipFill>
                <p:spPr>
                  <a:xfrm>
                    <a:off x="6166260" y="3216090"/>
                    <a:ext cx="135360" cy="171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5">
                <p14:nvContentPartPr>
                  <p14:cNvPr id="880" name="Håndskrift 879">
                    <a:extLst>
                      <a:ext uri="{FF2B5EF4-FFF2-40B4-BE49-F238E27FC236}">
                        <a16:creationId xmlns:a16="http://schemas.microsoft.com/office/drawing/2014/main" id="{5C762092-1AE0-48FB-8ABD-44D765C520A4}"/>
                      </a:ext>
                    </a:extLst>
                  </p14:cNvPr>
                  <p14:cNvContentPartPr/>
                  <p14:nvPr/>
                </p14:nvContentPartPr>
                <p14:xfrm>
                  <a:off x="6038460" y="2992530"/>
                  <a:ext cx="3960" cy="17280"/>
                </p14:xfrm>
              </p:contentPart>
            </mc:Choice>
            <mc:Fallback xmlns="">
              <p:pic>
                <p:nvPicPr>
                  <p:cNvPr id="880" name="Håndskrift 879">
                    <a:extLst>
                      <a:ext uri="{FF2B5EF4-FFF2-40B4-BE49-F238E27FC236}">
                        <a16:creationId xmlns:a16="http://schemas.microsoft.com/office/drawing/2014/main" id="{5C762092-1AE0-48FB-8ABD-44D765C520A4}"/>
                      </a:ext>
                    </a:extLst>
                  </p:cNvPr>
                  <p:cNvPicPr/>
                  <p:nvPr/>
                </p:nvPicPr>
                <p:blipFill>
                  <a:blip r:embed="rId466"/>
                  <a:stretch>
                    <a:fillRect/>
                  </a:stretch>
                </p:blipFill>
                <p:spPr>
                  <a:xfrm>
                    <a:off x="5980710" y="2929530"/>
                    <a:ext cx="119130" cy="142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7">
                <p14:nvContentPartPr>
                  <p14:cNvPr id="881" name="Håndskrift 880">
                    <a:extLst>
                      <a:ext uri="{FF2B5EF4-FFF2-40B4-BE49-F238E27FC236}">
                        <a16:creationId xmlns:a16="http://schemas.microsoft.com/office/drawing/2014/main" id="{D69B6EA2-5434-410A-AC7E-619F6DEBBE51}"/>
                      </a:ext>
                    </a:extLst>
                  </p14:cNvPr>
                  <p14:cNvContentPartPr/>
                  <p14:nvPr/>
                </p14:nvContentPartPr>
                <p14:xfrm>
                  <a:off x="5940900" y="2952210"/>
                  <a:ext cx="107280" cy="88200"/>
                </p14:xfrm>
              </p:contentPart>
            </mc:Choice>
            <mc:Fallback xmlns="">
              <p:pic>
                <p:nvPicPr>
                  <p:cNvPr id="881" name="Håndskrift 880">
                    <a:extLst>
                      <a:ext uri="{FF2B5EF4-FFF2-40B4-BE49-F238E27FC236}">
                        <a16:creationId xmlns:a16="http://schemas.microsoft.com/office/drawing/2014/main" id="{D69B6EA2-5434-410A-AC7E-619F6DEBBE51}"/>
                      </a:ext>
                    </a:extLst>
                  </p:cNvPr>
                  <p:cNvPicPr/>
                  <p:nvPr/>
                </p:nvPicPr>
                <p:blipFill>
                  <a:blip r:embed="rId468"/>
                  <a:stretch>
                    <a:fillRect/>
                  </a:stretch>
                </p:blipFill>
                <p:spPr>
                  <a:xfrm>
                    <a:off x="5878111" y="2889210"/>
                    <a:ext cx="232500" cy="2138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9">
                <p14:nvContentPartPr>
                  <p14:cNvPr id="882" name="Håndskrift 881">
                    <a:extLst>
                      <a:ext uri="{FF2B5EF4-FFF2-40B4-BE49-F238E27FC236}">
                        <a16:creationId xmlns:a16="http://schemas.microsoft.com/office/drawing/2014/main" id="{0A58B461-5E3B-4D84-B578-B03953D8424C}"/>
                      </a:ext>
                    </a:extLst>
                  </p14:cNvPr>
                  <p14:cNvContentPartPr/>
                  <p14:nvPr/>
                </p14:nvContentPartPr>
                <p14:xfrm>
                  <a:off x="5886180" y="3104850"/>
                  <a:ext cx="360" cy="360"/>
                </p14:xfrm>
              </p:contentPart>
            </mc:Choice>
            <mc:Fallback xmlns="">
              <p:pic>
                <p:nvPicPr>
                  <p:cNvPr id="882" name="Håndskrift 881">
                    <a:extLst>
                      <a:ext uri="{FF2B5EF4-FFF2-40B4-BE49-F238E27FC236}">
                        <a16:creationId xmlns:a16="http://schemas.microsoft.com/office/drawing/2014/main" id="{0A58B461-5E3B-4D84-B578-B03953D8424C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5823180" y="3041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0">
                <p14:nvContentPartPr>
                  <p14:cNvPr id="883" name="Håndskrift 882">
                    <a:extLst>
                      <a:ext uri="{FF2B5EF4-FFF2-40B4-BE49-F238E27FC236}">
                        <a16:creationId xmlns:a16="http://schemas.microsoft.com/office/drawing/2014/main" id="{535452E1-540D-4B7A-B964-4A616294D181}"/>
                      </a:ext>
                    </a:extLst>
                  </p14:cNvPr>
                  <p14:cNvContentPartPr/>
                  <p14:nvPr/>
                </p14:nvContentPartPr>
                <p14:xfrm>
                  <a:off x="5824980" y="3010170"/>
                  <a:ext cx="42480" cy="38160"/>
                </p14:xfrm>
              </p:contentPart>
            </mc:Choice>
            <mc:Fallback xmlns="">
              <p:pic>
                <p:nvPicPr>
                  <p:cNvPr id="883" name="Håndskrift 882">
                    <a:extLst>
                      <a:ext uri="{FF2B5EF4-FFF2-40B4-BE49-F238E27FC236}">
                        <a16:creationId xmlns:a16="http://schemas.microsoft.com/office/drawing/2014/main" id="{535452E1-540D-4B7A-B964-4A616294D181}"/>
                      </a:ext>
                    </a:extLst>
                  </p:cNvPr>
                  <p:cNvPicPr/>
                  <p:nvPr/>
                </p:nvPicPr>
                <p:blipFill>
                  <a:blip r:embed="rId471"/>
                  <a:stretch>
                    <a:fillRect/>
                  </a:stretch>
                </p:blipFill>
                <p:spPr>
                  <a:xfrm>
                    <a:off x="5761980" y="2947170"/>
                    <a:ext cx="168120" cy="163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2">
                <p14:nvContentPartPr>
                  <p14:cNvPr id="884" name="Håndskrift 883">
                    <a:extLst>
                      <a:ext uri="{FF2B5EF4-FFF2-40B4-BE49-F238E27FC236}">
                        <a16:creationId xmlns:a16="http://schemas.microsoft.com/office/drawing/2014/main" id="{826EF497-FF2A-4E6D-A88E-321B1E635F04}"/>
                      </a:ext>
                    </a:extLst>
                  </p14:cNvPr>
                  <p14:cNvContentPartPr/>
                  <p14:nvPr/>
                </p14:nvContentPartPr>
                <p14:xfrm>
                  <a:off x="5733900" y="2981010"/>
                  <a:ext cx="225720" cy="293400"/>
                </p14:xfrm>
              </p:contentPart>
            </mc:Choice>
            <mc:Fallback xmlns="">
              <p:pic>
                <p:nvPicPr>
                  <p:cNvPr id="884" name="Håndskrift 883">
                    <a:extLst>
                      <a:ext uri="{FF2B5EF4-FFF2-40B4-BE49-F238E27FC236}">
                        <a16:creationId xmlns:a16="http://schemas.microsoft.com/office/drawing/2014/main" id="{826EF497-FF2A-4E6D-A88E-321B1E635F04}"/>
                      </a:ext>
                    </a:extLst>
                  </p:cNvPr>
                  <p:cNvPicPr/>
                  <p:nvPr/>
                </p:nvPicPr>
                <p:blipFill>
                  <a:blip r:embed="rId473"/>
                  <a:stretch>
                    <a:fillRect/>
                  </a:stretch>
                </p:blipFill>
                <p:spPr>
                  <a:xfrm>
                    <a:off x="5670900" y="2918010"/>
                    <a:ext cx="351360" cy="419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4">
                <p14:nvContentPartPr>
                  <p14:cNvPr id="885" name="Håndskrift 884">
                    <a:extLst>
                      <a:ext uri="{FF2B5EF4-FFF2-40B4-BE49-F238E27FC236}">
                        <a16:creationId xmlns:a16="http://schemas.microsoft.com/office/drawing/2014/main" id="{E6C76F34-E605-487A-9D36-368CE78B3FFF}"/>
                      </a:ext>
                    </a:extLst>
                  </p14:cNvPr>
                  <p14:cNvContentPartPr/>
                  <p14:nvPr/>
                </p14:nvContentPartPr>
                <p14:xfrm>
                  <a:off x="5876460" y="3419130"/>
                  <a:ext cx="360" cy="360"/>
                </p14:xfrm>
              </p:contentPart>
            </mc:Choice>
            <mc:Fallback xmlns="">
              <p:pic>
                <p:nvPicPr>
                  <p:cNvPr id="885" name="Håndskrift 884">
                    <a:extLst>
                      <a:ext uri="{FF2B5EF4-FFF2-40B4-BE49-F238E27FC236}">
                        <a16:creationId xmlns:a16="http://schemas.microsoft.com/office/drawing/2014/main" id="{E6C76F34-E605-487A-9D36-368CE78B3FFF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5813460" y="3356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5">
                <p14:nvContentPartPr>
                  <p14:cNvPr id="886" name="Håndskrift 885">
                    <a:extLst>
                      <a:ext uri="{FF2B5EF4-FFF2-40B4-BE49-F238E27FC236}">
                        <a16:creationId xmlns:a16="http://schemas.microsoft.com/office/drawing/2014/main" id="{EB455B0D-7ACC-45C4-89E0-50B141E4A9ED}"/>
                      </a:ext>
                    </a:extLst>
                  </p14:cNvPr>
                  <p14:cNvContentPartPr/>
                  <p14:nvPr/>
                </p14:nvContentPartPr>
                <p14:xfrm>
                  <a:off x="5857380" y="3457290"/>
                  <a:ext cx="6120" cy="3960"/>
                </p14:xfrm>
              </p:contentPart>
            </mc:Choice>
            <mc:Fallback xmlns="">
              <p:pic>
                <p:nvPicPr>
                  <p:cNvPr id="886" name="Håndskrift 885">
                    <a:extLst>
                      <a:ext uri="{FF2B5EF4-FFF2-40B4-BE49-F238E27FC236}">
                        <a16:creationId xmlns:a16="http://schemas.microsoft.com/office/drawing/2014/main" id="{EB455B0D-7ACC-45C4-89E0-50B141E4A9ED}"/>
                      </a:ext>
                    </a:extLst>
                  </p:cNvPr>
                  <p:cNvPicPr/>
                  <p:nvPr/>
                </p:nvPicPr>
                <p:blipFill>
                  <a:blip r:embed="rId476"/>
                  <a:stretch>
                    <a:fillRect/>
                  </a:stretch>
                </p:blipFill>
                <p:spPr>
                  <a:xfrm>
                    <a:off x="5794380" y="3399540"/>
                    <a:ext cx="13176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7">
                <p14:nvContentPartPr>
                  <p14:cNvPr id="887" name="Håndskrift 886">
                    <a:extLst>
                      <a:ext uri="{FF2B5EF4-FFF2-40B4-BE49-F238E27FC236}">
                        <a16:creationId xmlns:a16="http://schemas.microsoft.com/office/drawing/2014/main" id="{E6251407-0BD5-4B77-BC5D-CFBF5F1574B2}"/>
                      </a:ext>
                    </a:extLst>
                  </p14:cNvPr>
                  <p14:cNvContentPartPr/>
                  <p14:nvPr/>
                </p14:nvContentPartPr>
                <p14:xfrm>
                  <a:off x="5962500" y="3495450"/>
                  <a:ext cx="360" cy="360"/>
                </p14:xfrm>
              </p:contentPart>
            </mc:Choice>
            <mc:Fallback xmlns="">
              <p:pic>
                <p:nvPicPr>
                  <p:cNvPr id="887" name="Håndskrift 886">
                    <a:extLst>
                      <a:ext uri="{FF2B5EF4-FFF2-40B4-BE49-F238E27FC236}">
                        <a16:creationId xmlns:a16="http://schemas.microsoft.com/office/drawing/2014/main" id="{E6251407-0BD5-4B77-BC5D-CFBF5F1574B2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5899500" y="34324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8">
                <p14:nvContentPartPr>
                  <p14:cNvPr id="888" name="Håndskrift 887">
                    <a:extLst>
                      <a:ext uri="{FF2B5EF4-FFF2-40B4-BE49-F238E27FC236}">
                        <a16:creationId xmlns:a16="http://schemas.microsoft.com/office/drawing/2014/main" id="{0F50FCE6-2C08-4D70-963B-E2990699BA93}"/>
                      </a:ext>
                    </a:extLst>
                  </p14:cNvPr>
                  <p14:cNvContentPartPr/>
                  <p14:nvPr/>
                </p14:nvContentPartPr>
                <p14:xfrm>
                  <a:off x="5921820" y="3495450"/>
                  <a:ext cx="59760" cy="27000"/>
                </p14:xfrm>
              </p:contentPart>
            </mc:Choice>
            <mc:Fallback xmlns="">
              <p:pic>
                <p:nvPicPr>
                  <p:cNvPr id="888" name="Håndskrift 887">
                    <a:extLst>
                      <a:ext uri="{FF2B5EF4-FFF2-40B4-BE49-F238E27FC236}">
                        <a16:creationId xmlns:a16="http://schemas.microsoft.com/office/drawing/2014/main" id="{0F50FCE6-2C08-4D70-963B-E2990699BA93}"/>
                      </a:ext>
                    </a:extLst>
                  </p:cNvPr>
                  <p:cNvPicPr/>
                  <p:nvPr/>
                </p:nvPicPr>
                <p:blipFill>
                  <a:blip r:embed="rId479"/>
                  <a:stretch>
                    <a:fillRect/>
                  </a:stretch>
                </p:blipFill>
                <p:spPr>
                  <a:xfrm>
                    <a:off x="5858820" y="3431599"/>
                    <a:ext cx="185400" cy="1543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0">
                <p14:nvContentPartPr>
                  <p14:cNvPr id="889" name="Håndskrift 888">
                    <a:extLst>
                      <a:ext uri="{FF2B5EF4-FFF2-40B4-BE49-F238E27FC236}">
                        <a16:creationId xmlns:a16="http://schemas.microsoft.com/office/drawing/2014/main" id="{D12C0322-EDF3-4214-A9C9-3FFA238C4A38}"/>
                      </a:ext>
                    </a:extLst>
                  </p14:cNvPr>
                  <p14:cNvContentPartPr/>
                  <p14:nvPr/>
                </p14:nvContentPartPr>
                <p14:xfrm>
                  <a:off x="6132060" y="3533250"/>
                  <a:ext cx="3600" cy="360"/>
                </p14:xfrm>
              </p:contentPart>
            </mc:Choice>
            <mc:Fallback xmlns="">
              <p:pic>
                <p:nvPicPr>
                  <p:cNvPr id="889" name="Håndskrift 888">
                    <a:extLst>
                      <a:ext uri="{FF2B5EF4-FFF2-40B4-BE49-F238E27FC236}">
                        <a16:creationId xmlns:a16="http://schemas.microsoft.com/office/drawing/2014/main" id="{D12C0322-EDF3-4214-A9C9-3FFA238C4A38}"/>
                      </a:ext>
                    </a:extLst>
                  </p:cNvPr>
                  <p:cNvPicPr/>
                  <p:nvPr/>
                </p:nvPicPr>
                <p:blipFill>
                  <a:blip r:embed="rId481"/>
                  <a:stretch>
                    <a:fillRect/>
                  </a:stretch>
                </p:blipFill>
                <p:spPr>
                  <a:xfrm>
                    <a:off x="6069060" y="3470250"/>
                    <a:ext cx="12924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2">
                <p14:nvContentPartPr>
                  <p14:cNvPr id="890" name="Håndskrift 889">
                    <a:extLst>
                      <a:ext uri="{FF2B5EF4-FFF2-40B4-BE49-F238E27FC236}">
                        <a16:creationId xmlns:a16="http://schemas.microsoft.com/office/drawing/2014/main" id="{4E61898B-99D9-4B9F-A15E-2487E4CA6AB3}"/>
                      </a:ext>
                    </a:extLst>
                  </p14:cNvPr>
                  <p14:cNvContentPartPr/>
                  <p14:nvPr/>
                </p14:nvContentPartPr>
                <p14:xfrm>
                  <a:off x="6143220" y="3542610"/>
                  <a:ext cx="360" cy="360"/>
                </p14:xfrm>
              </p:contentPart>
            </mc:Choice>
            <mc:Fallback xmlns="">
              <p:pic>
                <p:nvPicPr>
                  <p:cNvPr id="890" name="Håndskrift 889">
                    <a:extLst>
                      <a:ext uri="{FF2B5EF4-FFF2-40B4-BE49-F238E27FC236}">
                        <a16:creationId xmlns:a16="http://schemas.microsoft.com/office/drawing/2014/main" id="{4E61898B-99D9-4B9F-A15E-2487E4CA6AB3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6080220" y="34796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3">
                <p14:nvContentPartPr>
                  <p14:cNvPr id="891" name="Håndskrift 890">
                    <a:extLst>
                      <a:ext uri="{FF2B5EF4-FFF2-40B4-BE49-F238E27FC236}">
                        <a16:creationId xmlns:a16="http://schemas.microsoft.com/office/drawing/2014/main" id="{07CFBD71-0D8C-46FB-9B6D-3C38B15E552A}"/>
                      </a:ext>
                    </a:extLst>
                  </p14:cNvPr>
                  <p14:cNvContentPartPr/>
                  <p14:nvPr/>
                </p14:nvContentPartPr>
                <p14:xfrm>
                  <a:off x="6129180" y="3564210"/>
                  <a:ext cx="16560" cy="17280"/>
                </p14:xfrm>
              </p:contentPart>
            </mc:Choice>
            <mc:Fallback xmlns="">
              <p:pic>
                <p:nvPicPr>
                  <p:cNvPr id="891" name="Håndskrift 890">
                    <a:extLst>
                      <a:ext uri="{FF2B5EF4-FFF2-40B4-BE49-F238E27FC236}">
                        <a16:creationId xmlns:a16="http://schemas.microsoft.com/office/drawing/2014/main" id="{07CFBD71-0D8C-46FB-9B6D-3C38B15E552A}"/>
                      </a:ext>
                    </a:extLst>
                  </p:cNvPr>
                  <p:cNvPicPr/>
                  <p:nvPr/>
                </p:nvPicPr>
                <p:blipFill>
                  <a:blip r:embed="rId484"/>
                  <a:stretch>
                    <a:fillRect/>
                  </a:stretch>
                </p:blipFill>
                <p:spPr>
                  <a:xfrm>
                    <a:off x="6066180" y="3501210"/>
                    <a:ext cx="142200" cy="142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5">
                <p14:nvContentPartPr>
                  <p14:cNvPr id="892" name="Håndskrift 891">
                    <a:extLst>
                      <a:ext uri="{FF2B5EF4-FFF2-40B4-BE49-F238E27FC236}">
                        <a16:creationId xmlns:a16="http://schemas.microsoft.com/office/drawing/2014/main" id="{31CF8434-93F2-4892-8DDE-DA096A814929}"/>
                      </a:ext>
                    </a:extLst>
                  </p14:cNvPr>
                  <p14:cNvContentPartPr/>
                  <p14:nvPr/>
                </p14:nvContentPartPr>
                <p14:xfrm>
                  <a:off x="6162300" y="3110610"/>
                  <a:ext cx="360" cy="3960"/>
                </p14:xfrm>
              </p:contentPart>
            </mc:Choice>
            <mc:Fallback xmlns="">
              <p:pic>
                <p:nvPicPr>
                  <p:cNvPr id="892" name="Håndskrift 891">
                    <a:extLst>
                      <a:ext uri="{FF2B5EF4-FFF2-40B4-BE49-F238E27FC236}">
                        <a16:creationId xmlns:a16="http://schemas.microsoft.com/office/drawing/2014/main" id="{31CF8434-93F2-4892-8DDE-DA096A814929}"/>
                      </a:ext>
                    </a:extLst>
                  </p:cNvPr>
                  <p:cNvPicPr/>
                  <p:nvPr/>
                </p:nvPicPr>
                <p:blipFill>
                  <a:blip r:embed="rId486"/>
                  <a:stretch>
                    <a:fillRect/>
                  </a:stretch>
                </p:blipFill>
                <p:spPr>
                  <a:xfrm>
                    <a:off x="6099300" y="30528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7">
                <p14:nvContentPartPr>
                  <p14:cNvPr id="893" name="Håndskrift 892">
                    <a:extLst>
                      <a:ext uri="{FF2B5EF4-FFF2-40B4-BE49-F238E27FC236}">
                        <a16:creationId xmlns:a16="http://schemas.microsoft.com/office/drawing/2014/main" id="{FEEDFF9E-508C-4036-B90B-F2A95503CC4D}"/>
                      </a:ext>
                    </a:extLst>
                  </p14:cNvPr>
                  <p14:cNvContentPartPr/>
                  <p14:nvPr/>
                </p14:nvContentPartPr>
                <p14:xfrm>
                  <a:off x="6162300" y="3009450"/>
                  <a:ext cx="360" cy="360"/>
                </p14:xfrm>
              </p:contentPart>
            </mc:Choice>
            <mc:Fallback xmlns="">
              <p:pic>
                <p:nvPicPr>
                  <p:cNvPr id="893" name="Håndskrift 892">
                    <a:extLst>
                      <a:ext uri="{FF2B5EF4-FFF2-40B4-BE49-F238E27FC236}">
                        <a16:creationId xmlns:a16="http://schemas.microsoft.com/office/drawing/2014/main" id="{FEEDFF9E-508C-4036-B90B-F2A95503CC4D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6099300" y="29464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8">
                <p14:nvContentPartPr>
                  <p14:cNvPr id="894" name="Håndskrift 893">
                    <a:extLst>
                      <a:ext uri="{FF2B5EF4-FFF2-40B4-BE49-F238E27FC236}">
                        <a16:creationId xmlns:a16="http://schemas.microsoft.com/office/drawing/2014/main" id="{E6B5A475-8700-495E-B4E7-C4212A96B1A0}"/>
                      </a:ext>
                    </a:extLst>
                  </p14:cNvPr>
                  <p14:cNvContentPartPr/>
                  <p14:nvPr/>
                </p14:nvContentPartPr>
                <p14:xfrm>
                  <a:off x="6162300" y="2952210"/>
                  <a:ext cx="360" cy="360"/>
                </p14:xfrm>
              </p:contentPart>
            </mc:Choice>
            <mc:Fallback xmlns="">
              <p:pic>
                <p:nvPicPr>
                  <p:cNvPr id="894" name="Håndskrift 893">
                    <a:extLst>
                      <a:ext uri="{FF2B5EF4-FFF2-40B4-BE49-F238E27FC236}">
                        <a16:creationId xmlns:a16="http://schemas.microsoft.com/office/drawing/2014/main" id="{E6B5A475-8700-495E-B4E7-C4212A96B1A0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6099300" y="2889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9">
                <p14:nvContentPartPr>
                  <p14:cNvPr id="895" name="Håndskrift 894">
                    <a:extLst>
                      <a:ext uri="{FF2B5EF4-FFF2-40B4-BE49-F238E27FC236}">
                        <a16:creationId xmlns:a16="http://schemas.microsoft.com/office/drawing/2014/main" id="{4BA54A81-A982-495F-A67C-D2D0BEC8BD46}"/>
                      </a:ext>
                    </a:extLst>
                  </p14:cNvPr>
                  <p14:cNvContentPartPr/>
                  <p14:nvPr/>
                </p14:nvContentPartPr>
                <p14:xfrm>
                  <a:off x="6162300" y="2952210"/>
                  <a:ext cx="360" cy="360"/>
                </p14:xfrm>
              </p:contentPart>
            </mc:Choice>
            <mc:Fallback xmlns="">
              <p:pic>
                <p:nvPicPr>
                  <p:cNvPr id="895" name="Håndskrift 894">
                    <a:extLst>
                      <a:ext uri="{FF2B5EF4-FFF2-40B4-BE49-F238E27FC236}">
                        <a16:creationId xmlns:a16="http://schemas.microsoft.com/office/drawing/2014/main" id="{4BA54A81-A982-495F-A67C-D2D0BEC8BD46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6099300" y="2889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447" name="Gruppe 446">
              <a:extLst>
                <a:ext uri="{FF2B5EF4-FFF2-40B4-BE49-F238E27FC236}">
                  <a16:creationId xmlns:a16="http://schemas.microsoft.com/office/drawing/2014/main" id="{D70B4F33-C074-4254-B1FB-B07FDCB55035}"/>
                </a:ext>
              </a:extLst>
            </p:cNvPr>
            <p:cNvGrpSpPr/>
            <p:nvPr/>
          </p:nvGrpSpPr>
          <p:grpSpPr>
            <a:xfrm>
              <a:off x="3543341" y="3239033"/>
              <a:ext cx="829080" cy="924120"/>
              <a:chOff x="4209660" y="3104850"/>
              <a:chExt cx="829080" cy="9241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90">
                <p14:nvContentPartPr>
                  <p14:cNvPr id="767" name="Håndskrift 766">
                    <a:extLst>
                      <a:ext uri="{FF2B5EF4-FFF2-40B4-BE49-F238E27FC236}">
                        <a16:creationId xmlns:a16="http://schemas.microsoft.com/office/drawing/2014/main" id="{D6BFAA2C-0F2B-4649-BA96-3E813FB77CE7}"/>
                      </a:ext>
                    </a:extLst>
                  </p14:cNvPr>
                  <p14:cNvContentPartPr/>
                  <p14:nvPr/>
                </p14:nvContentPartPr>
                <p14:xfrm>
                  <a:off x="4771620" y="3381330"/>
                  <a:ext cx="360" cy="360"/>
                </p14:xfrm>
              </p:contentPart>
            </mc:Choice>
            <mc:Fallback xmlns="">
              <p:pic>
                <p:nvPicPr>
                  <p:cNvPr id="767" name="Håndskrift 766">
                    <a:extLst>
                      <a:ext uri="{FF2B5EF4-FFF2-40B4-BE49-F238E27FC236}">
                        <a16:creationId xmlns:a16="http://schemas.microsoft.com/office/drawing/2014/main" id="{D6BFAA2C-0F2B-4649-BA96-3E813FB77CE7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708620" y="33183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1">
                <p14:nvContentPartPr>
                  <p14:cNvPr id="768" name="Håndskrift 767">
                    <a:extLst>
                      <a:ext uri="{FF2B5EF4-FFF2-40B4-BE49-F238E27FC236}">
                        <a16:creationId xmlns:a16="http://schemas.microsoft.com/office/drawing/2014/main" id="{C7C91132-537B-46D0-A03E-7FA9D7BD7808}"/>
                      </a:ext>
                    </a:extLst>
                  </p14:cNvPr>
                  <p14:cNvContentPartPr/>
                  <p14:nvPr/>
                </p14:nvContentPartPr>
                <p14:xfrm>
                  <a:off x="4771620" y="3485730"/>
                  <a:ext cx="3960" cy="360"/>
                </p14:xfrm>
              </p:contentPart>
            </mc:Choice>
            <mc:Fallback xmlns="">
              <p:pic>
                <p:nvPicPr>
                  <p:cNvPr id="768" name="Håndskrift 767">
                    <a:extLst>
                      <a:ext uri="{FF2B5EF4-FFF2-40B4-BE49-F238E27FC236}">
                        <a16:creationId xmlns:a16="http://schemas.microsoft.com/office/drawing/2014/main" id="{C7C91132-537B-46D0-A03E-7FA9D7BD7808}"/>
                      </a:ext>
                    </a:extLst>
                  </p:cNvPr>
                  <p:cNvPicPr/>
                  <p:nvPr/>
                </p:nvPicPr>
                <p:blipFill>
                  <a:blip r:embed="rId455"/>
                  <a:stretch>
                    <a:fillRect/>
                  </a:stretch>
                </p:blipFill>
                <p:spPr>
                  <a:xfrm>
                    <a:off x="4708620" y="342273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2">
                <p14:nvContentPartPr>
                  <p14:cNvPr id="769" name="Håndskrift 768">
                    <a:extLst>
                      <a:ext uri="{FF2B5EF4-FFF2-40B4-BE49-F238E27FC236}">
                        <a16:creationId xmlns:a16="http://schemas.microsoft.com/office/drawing/2014/main" id="{ECEE2BBA-6DD5-419A-8552-0628129C27EB}"/>
                      </a:ext>
                    </a:extLst>
                  </p14:cNvPr>
                  <p14:cNvContentPartPr/>
                  <p14:nvPr/>
                </p14:nvContentPartPr>
                <p14:xfrm>
                  <a:off x="4724100" y="3542610"/>
                  <a:ext cx="360" cy="360"/>
                </p14:xfrm>
              </p:contentPart>
            </mc:Choice>
            <mc:Fallback xmlns="">
              <p:pic>
                <p:nvPicPr>
                  <p:cNvPr id="769" name="Håndskrift 768">
                    <a:extLst>
                      <a:ext uri="{FF2B5EF4-FFF2-40B4-BE49-F238E27FC236}">
                        <a16:creationId xmlns:a16="http://schemas.microsoft.com/office/drawing/2014/main" id="{ECEE2BBA-6DD5-419A-8552-0628129C27EB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661100" y="34796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3">
                <p14:nvContentPartPr>
                  <p14:cNvPr id="770" name="Håndskrift 769">
                    <a:extLst>
                      <a:ext uri="{FF2B5EF4-FFF2-40B4-BE49-F238E27FC236}">
                        <a16:creationId xmlns:a16="http://schemas.microsoft.com/office/drawing/2014/main" id="{028376DA-C613-40E6-97D7-2C8376AF99F9}"/>
                      </a:ext>
                    </a:extLst>
                  </p14:cNvPr>
                  <p14:cNvContentPartPr/>
                  <p14:nvPr/>
                </p14:nvContentPartPr>
                <p14:xfrm>
                  <a:off x="4676220" y="3523890"/>
                  <a:ext cx="360" cy="360"/>
                </p14:xfrm>
              </p:contentPart>
            </mc:Choice>
            <mc:Fallback xmlns="">
              <p:pic>
                <p:nvPicPr>
                  <p:cNvPr id="770" name="Håndskrift 769">
                    <a:extLst>
                      <a:ext uri="{FF2B5EF4-FFF2-40B4-BE49-F238E27FC236}">
                        <a16:creationId xmlns:a16="http://schemas.microsoft.com/office/drawing/2014/main" id="{028376DA-C613-40E6-97D7-2C8376AF99F9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613220" y="3460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4">
                <p14:nvContentPartPr>
                  <p14:cNvPr id="771" name="Håndskrift 770">
                    <a:extLst>
                      <a:ext uri="{FF2B5EF4-FFF2-40B4-BE49-F238E27FC236}">
                        <a16:creationId xmlns:a16="http://schemas.microsoft.com/office/drawing/2014/main" id="{EA8917BA-8EEA-4D21-B32C-E6B9B0E5A52E}"/>
                      </a:ext>
                    </a:extLst>
                  </p14:cNvPr>
                  <p14:cNvContentPartPr/>
                  <p14:nvPr/>
                </p14:nvContentPartPr>
                <p14:xfrm>
                  <a:off x="4647780" y="3438210"/>
                  <a:ext cx="360" cy="360"/>
                </p14:xfrm>
              </p:contentPart>
            </mc:Choice>
            <mc:Fallback xmlns="">
              <p:pic>
                <p:nvPicPr>
                  <p:cNvPr id="771" name="Håndskrift 770">
                    <a:extLst>
                      <a:ext uri="{FF2B5EF4-FFF2-40B4-BE49-F238E27FC236}">
                        <a16:creationId xmlns:a16="http://schemas.microsoft.com/office/drawing/2014/main" id="{EA8917BA-8EEA-4D21-B32C-E6B9B0E5A52E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584780" y="3375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5">
                <p14:nvContentPartPr>
                  <p14:cNvPr id="772" name="Håndskrift 771">
                    <a:extLst>
                      <a:ext uri="{FF2B5EF4-FFF2-40B4-BE49-F238E27FC236}">
                        <a16:creationId xmlns:a16="http://schemas.microsoft.com/office/drawing/2014/main" id="{67AD3E9B-36FA-45FA-B7F5-85774FDDE2A2}"/>
                      </a:ext>
                    </a:extLst>
                  </p14:cNvPr>
                  <p14:cNvContentPartPr/>
                  <p14:nvPr/>
                </p14:nvContentPartPr>
                <p14:xfrm>
                  <a:off x="4780980" y="3409410"/>
                  <a:ext cx="10080" cy="360"/>
                </p14:xfrm>
              </p:contentPart>
            </mc:Choice>
            <mc:Fallback xmlns="">
              <p:pic>
                <p:nvPicPr>
                  <p:cNvPr id="772" name="Håndskrift 771">
                    <a:extLst>
                      <a:ext uri="{FF2B5EF4-FFF2-40B4-BE49-F238E27FC236}">
                        <a16:creationId xmlns:a16="http://schemas.microsoft.com/office/drawing/2014/main" id="{67AD3E9B-36FA-45FA-B7F5-85774FDDE2A2}"/>
                      </a:ext>
                    </a:extLst>
                  </p:cNvPr>
                  <p:cNvPicPr/>
                  <p:nvPr/>
                </p:nvPicPr>
                <p:blipFill>
                  <a:blip r:embed="rId496"/>
                  <a:stretch>
                    <a:fillRect/>
                  </a:stretch>
                </p:blipFill>
                <p:spPr>
                  <a:xfrm>
                    <a:off x="4717980" y="3346410"/>
                    <a:ext cx="1357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7">
                <p14:nvContentPartPr>
                  <p14:cNvPr id="773" name="Håndskrift 772">
                    <a:extLst>
                      <a:ext uri="{FF2B5EF4-FFF2-40B4-BE49-F238E27FC236}">
                        <a16:creationId xmlns:a16="http://schemas.microsoft.com/office/drawing/2014/main" id="{A115C968-3A08-46B7-9CD1-59595265A7F8}"/>
                      </a:ext>
                    </a:extLst>
                  </p14:cNvPr>
                  <p14:cNvContentPartPr/>
                  <p14:nvPr/>
                </p14:nvContentPartPr>
                <p14:xfrm>
                  <a:off x="4918500" y="3485730"/>
                  <a:ext cx="24840" cy="51480"/>
                </p14:xfrm>
              </p:contentPart>
            </mc:Choice>
            <mc:Fallback xmlns="">
              <p:pic>
                <p:nvPicPr>
                  <p:cNvPr id="773" name="Håndskrift 772">
                    <a:extLst>
                      <a:ext uri="{FF2B5EF4-FFF2-40B4-BE49-F238E27FC236}">
                        <a16:creationId xmlns:a16="http://schemas.microsoft.com/office/drawing/2014/main" id="{A115C968-3A08-46B7-9CD1-59595265A7F8}"/>
                      </a:ext>
                    </a:extLst>
                  </p:cNvPr>
                  <p:cNvPicPr/>
                  <p:nvPr/>
                </p:nvPicPr>
                <p:blipFill>
                  <a:blip r:embed="rId498"/>
                  <a:stretch>
                    <a:fillRect/>
                  </a:stretch>
                </p:blipFill>
                <p:spPr>
                  <a:xfrm>
                    <a:off x="4855500" y="3422730"/>
                    <a:ext cx="150480" cy="177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9">
                <p14:nvContentPartPr>
                  <p14:cNvPr id="774" name="Håndskrift 773">
                    <a:extLst>
                      <a:ext uri="{FF2B5EF4-FFF2-40B4-BE49-F238E27FC236}">
                        <a16:creationId xmlns:a16="http://schemas.microsoft.com/office/drawing/2014/main" id="{4B02D325-EC57-4669-91B7-6478C7F4D368}"/>
                      </a:ext>
                    </a:extLst>
                  </p14:cNvPr>
                  <p14:cNvContentPartPr/>
                  <p14:nvPr/>
                </p14:nvContentPartPr>
                <p14:xfrm>
                  <a:off x="4857660" y="3571410"/>
                  <a:ext cx="360" cy="360"/>
                </p14:xfrm>
              </p:contentPart>
            </mc:Choice>
            <mc:Fallback xmlns="">
              <p:pic>
                <p:nvPicPr>
                  <p:cNvPr id="774" name="Håndskrift 773">
                    <a:extLst>
                      <a:ext uri="{FF2B5EF4-FFF2-40B4-BE49-F238E27FC236}">
                        <a16:creationId xmlns:a16="http://schemas.microsoft.com/office/drawing/2014/main" id="{4B02D325-EC57-4669-91B7-6478C7F4D368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794660" y="3508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0">
                <p14:nvContentPartPr>
                  <p14:cNvPr id="775" name="Håndskrift 774">
                    <a:extLst>
                      <a:ext uri="{FF2B5EF4-FFF2-40B4-BE49-F238E27FC236}">
                        <a16:creationId xmlns:a16="http://schemas.microsoft.com/office/drawing/2014/main" id="{A426103C-7B50-4F89-91C6-8D1FE87F3528}"/>
                      </a:ext>
                    </a:extLst>
                  </p14:cNvPr>
                  <p14:cNvContentPartPr/>
                  <p14:nvPr/>
                </p14:nvContentPartPr>
                <p14:xfrm>
                  <a:off x="4788540" y="3581130"/>
                  <a:ext cx="50040" cy="33840"/>
                </p14:xfrm>
              </p:contentPart>
            </mc:Choice>
            <mc:Fallback xmlns="">
              <p:pic>
                <p:nvPicPr>
                  <p:cNvPr id="775" name="Håndskrift 774">
                    <a:extLst>
                      <a:ext uri="{FF2B5EF4-FFF2-40B4-BE49-F238E27FC236}">
                        <a16:creationId xmlns:a16="http://schemas.microsoft.com/office/drawing/2014/main" id="{A426103C-7B50-4F89-91C6-8D1FE87F3528}"/>
                      </a:ext>
                    </a:extLst>
                  </p:cNvPr>
                  <p:cNvPicPr/>
                  <p:nvPr/>
                </p:nvPicPr>
                <p:blipFill>
                  <a:blip r:embed="rId501"/>
                  <a:stretch>
                    <a:fillRect/>
                  </a:stretch>
                </p:blipFill>
                <p:spPr>
                  <a:xfrm>
                    <a:off x="4725540" y="3518130"/>
                    <a:ext cx="175680" cy="159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2">
                <p14:nvContentPartPr>
                  <p14:cNvPr id="776" name="Håndskrift 775">
                    <a:extLst>
                      <a:ext uri="{FF2B5EF4-FFF2-40B4-BE49-F238E27FC236}">
                        <a16:creationId xmlns:a16="http://schemas.microsoft.com/office/drawing/2014/main" id="{DC7F3639-287F-4B40-9CD8-942425623A13}"/>
                      </a:ext>
                    </a:extLst>
                  </p14:cNvPr>
                  <p14:cNvContentPartPr/>
                  <p14:nvPr/>
                </p14:nvContentPartPr>
                <p14:xfrm>
                  <a:off x="4752900" y="3657090"/>
                  <a:ext cx="360" cy="4320"/>
                </p14:xfrm>
              </p:contentPart>
            </mc:Choice>
            <mc:Fallback xmlns="">
              <p:pic>
                <p:nvPicPr>
                  <p:cNvPr id="776" name="Håndskrift 775">
                    <a:extLst>
                      <a:ext uri="{FF2B5EF4-FFF2-40B4-BE49-F238E27FC236}">
                        <a16:creationId xmlns:a16="http://schemas.microsoft.com/office/drawing/2014/main" id="{DC7F3639-287F-4B40-9CD8-942425623A13}"/>
                      </a:ext>
                    </a:extLst>
                  </p:cNvPr>
                  <p:cNvPicPr/>
                  <p:nvPr/>
                </p:nvPicPr>
                <p:blipFill>
                  <a:blip r:embed="rId486"/>
                  <a:stretch>
                    <a:fillRect/>
                  </a:stretch>
                </p:blipFill>
                <p:spPr>
                  <a:xfrm>
                    <a:off x="4689900" y="3594090"/>
                    <a:ext cx="126000" cy="129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3">
                <p14:nvContentPartPr>
                  <p14:cNvPr id="777" name="Håndskrift 776">
                    <a:extLst>
                      <a:ext uri="{FF2B5EF4-FFF2-40B4-BE49-F238E27FC236}">
                        <a16:creationId xmlns:a16="http://schemas.microsoft.com/office/drawing/2014/main" id="{F282DE04-4CAE-4967-95E4-588874A4CF99}"/>
                      </a:ext>
                    </a:extLst>
                  </p14:cNvPr>
                  <p14:cNvContentPartPr/>
                  <p14:nvPr/>
                </p14:nvContentPartPr>
                <p14:xfrm>
                  <a:off x="4590900" y="3628650"/>
                  <a:ext cx="105120" cy="76320"/>
                </p14:xfrm>
              </p:contentPart>
            </mc:Choice>
            <mc:Fallback xmlns="">
              <p:pic>
                <p:nvPicPr>
                  <p:cNvPr id="777" name="Håndskrift 776">
                    <a:extLst>
                      <a:ext uri="{FF2B5EF4-FFF2-40B4-BE49-F238E27FC236}">
                        <a16:creationId xmlns:a16="http://schemas.microsoft.com/office/drawing/2014/main" id="{F282DE04-4CAE-4967-95E4-588874A4CF99}"/>
                      </a:ext>
                    </a:extLst>
                  </p:cNvPr>
                  <p:cNvPicPr/>
                  <p:nvPr/>
                </p:nvPicPr>
                <p:blipFill>
                  <a:blip r:embed="rId504"/>
                  <a:stretch>
                    <a:fillRect/>
                  </a:stretch>
                </p:blipFill>
                <p:spPr>
                  <a:xfrm>
                    <a:off x="4527900" y="3565650"/>
                    <a:ext cx="230760" cy="201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5">
                <p14:nvContentPartPr>
                  <p14:cNvPr id="778" name="Håndskrift 777">
                    <a:extLst>
                      <a:ext uri="{FF2B5EF4-FFF2-40B4-BE49-F238E27FC236}">
                        <a16:creationId xmlns:a16="http://schemas.microsoft.com/office/drawing/2014/main" id="{398B4327-F1DD-4192-A698-5098519D98CA}"/>
                      </a:ext>
                    </a:extLst>
                  </p14:cNvPr>
                  <p14:cNvContentPartPr/>
                  <p14:nvPr/>
                </p14:nvContentPartPr>
                <p14:xfrm>
                  <a:off x="4618980" y="3567810"/>
                  <a:ext cx="360" cy="3960"/>
                </p14:xfrm>
              </p:contentPart>
            </mc:Choice>
            <mc:Fallback xmlns="">
              <p:pic>
                <p:nvPicPr>
                  <p:cNvPr id="778" name="Håndskrift 777">
                    <a:extLst>
                      <a:ext uri="{FF2B5EF4-FFF2-40B4-BE49-F238E27FC236}">
                        <a16:creationId xmlns:a16="http://schemas.microsoft.com/office/drawing/2014/main" id="{398B4327-F1DD-4192-A698-5098519D98CA}"/>
                      </a:ext>
                    </a:extLst>
                  </p:cNvPr>
                  <p:cNvPicPr/>
                  <p:nvPr/>
                </p:nvPicPr>
                <p:blipFill>
                  <a:blip r:embed="rId486"/>
                  <a:stretch>
                    <a:fillRect/>
                  </a:stretch>
                </p:blipFill>
                <p:spPr>
                  <a:xfrm>
                    <a:off x="4555980" y="35100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6">
                <p14:nvContentPartPr>
                  <p14:cNvPr id="779" name="Håndskrift 778">
                    <a:extLst>
                      <a:ext uri="{FF2B5EF4-FFF2-40B4-BE49-F238E27FC236}">
                        <a16:creationId xmlns:a16="http://schemas.microsoft.com/office/drawing/2014/main" id="{620CD14E-05D1-4817-974D-4FF9E71B25D5}"/>
                      </a:ext>
                    </a:extLst>
                  </p14:cNvPr>
                  <p14:cNvContentPartPr/>
                  <p14:nvPr/>
                </p14:nvContentPartPr>
                <p14:xfrm>
                  <a:off x="4562100" y="3533250"/>
                  <a:ext cx="61560" cy="66600"/>
                </p14:xfrm>
              </p:contentPart>
            </mc:Choice>
            <mc:Fallback xmlns="">
              <p:pic>
                <p:nvPicPr>
                  <p:cNvPr id="779" name="Håndskrift 778">
                    <a:extLst>
                      <a:ext uri="{FF2B5EF4-FFF2-40B4-BE49-F238E27FC236}">
                        <a16:creationId xmlns:a16="http://schemas.microsoft.com/office/drawing/2014/main" id="{620CD14E-05D1-4817-974D-4FF9E71B25D5}"/>
                      </a:ext>
                    </a:extLst>
                  </p:cNvPr>
                  <p:cNvPicPr/>
                  <p:nvPr/>
                </p:nvPicPr>
                <p:blipFill>
                  <a:blip r:embed="rId507"/>
                  <a:stretch>
                    <a:fillRect/>
                  </a:stretch>
                </p:blipFill>
                <p:spPr>
                  <a:xfrm>
                    <a:off x="4499100" y="3469908"/>
                    <a:ext cx="187200" cy="19292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8">
                <p14:nvContentPartPr>
                  <p14:cNvPr id="780" name="Håndskrift 779">
                    <a:extLst>
                      <a:ext uri="{FF2B5EF4-FFF2-40B4-BE49-F238E27FC236}">
                        <a16:creationId xmlns:a16="http://schemas.microsoft.com/office/drawing/2014/main" id="{B9E6173B-BFDD-41BC-AB70-842308E1F38D}"/>
                      </a:ext>
                    </a:extLst>
                  </p14:cNvPr>
                  <p14:cNvContentPartPr/>
                  <p14:nvPr/>
                </p14:nvContentPartPr>
                <p14:xfrm>
                  <a:off x="4647780" y="3676530"/>
                  <a:ext cx="360" cy="360"/>
                </p14:xfrm>
              </p:contentPart>
            </mc:Choice>
            <mc:Fallback xmlns="">
              <p:pic>
                <p:nvPicPr>
                  <p:cNvPr id="780" name="Håndskrift 779">
                    <a:extLst>
                      <a:ext uri="{FF2B5EF4-FFF2-40B4-BE49-F238E27FC236}">
                        <a16:creationId xmlns:a16="http://schemas.microsoft.com/office/drawing/2014/main" id="{B9E6173B-BFDD-41BC-AB70-842308E1F38D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58478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9">
                <p14:nvContentPartPr>
                  <p14:cNvPr id="781" name="Håndskrift 780">
                    <a:extLst>
                      <a:ext uri="{FF2B5EF4-FFF2-40B4-BE49-F238E27FC236}">
                        <a16:creationId xmlns:a16="http://schemas.microsoft.com/office/drawing/2014/main" id="{5533C1FD-B8FA-47C8-97FD-6A31C9C64A93}"/>
                      </a:ext>
                    </a:extLst>
                  </p14:cNvPr>
                  <p14:cNvContentPartPr/>
                  <p14:nvPr/>
                </p14:nvContentPartPr>
                <p14:xfrm>
                  <a:off x="4695660" y="3752490"/>
                  <a:ext cx="15480" cy="20160"/>
                </p14:xfrm>
              </p:contentPart>
            </mc:Choice>
            <mc:Fallback xmlns="">
              <p:pic>
                <p:nvPicPr>
                  <p:cNvPr id="781" name="Håndskrift 780">
                    <a:extLst>
                      <a:ext uri="{FF2B5EF4-FFF2-40B4-BE49-F238E27FC236}">
                        <a16:creationId xmlns:a16="http://schemas.microsoft.com/office/drawing/2014/main" id="{5533C1FD-B8FA-47C8-97FD-6A31C9C64A93}"/>
                      </a:ext>
                    </a:extLst>
                  </p:cNvPr>
                  <p:cNvPicPr/>
                  <p:nvPr/>
                </p:nvPicPr>
                <p:blipFill>
                  <a:blip r:embed="rId510"/>
                  <a:stretch>
                    <a:fillRect/>
                  </a:stretch>
                </p:blipFill>
                <p:spPr>
                  <a:xfrm>
                    <a:off x="4632660" y="3690595"/>
                    <a:ext cx="141120" cy="14359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1">
                <p14:nvContentPartPr>
                  <p14:cNvPr id="782" name="Håndskrift 781">
                    <a:extLst>
                      <a:ext uri="{FF2B5EF4-FFF2-40B4-BE49-F238E27FC236}">
                        <a16:creationId xmlns:a16="http://schemas.microsoft.com/office/drawing/2014/main" id="{E2E3D6FF-F963-4D84-8E9D-50793CEDE08B}"/>
                      </a:ext>
                    </a:extLst>
                  </p14:cNvPr>
                  <p14:cNvContentPartPr/>
                  <p14:nvPr/>
                </p14:nvContentPartPr>
                <p14:xfrm>
                  <a:off x="4828860" y="3676530"/>
                  <a:ext cx="360" cy="360"/>
                </p14:xfrm>
              </p:contentPart>
            </mc:Choice>
            <mc:Fallback xmlns="">
              <p:pic>
                <p:nvPicPr>
                  <p:cNvPr id="782" name="Håndskrift 781">
                    <a:extLst>
                      <a:ext uri="{FF2B5EF4-FFF2-40B4-BE49-F238E27FC236}">
                        <a16:creationId xmlns:a16="http://schemas.microsoft.com/office/drawing/2014/main" id="{E2E3D6FF-F963-4D84-8E9D-50793CEDE08B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76586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2">
                <p14:nvContentPartPr>
                  <p14:cNvPr id="783" name="Håndskrift 782">
                    <a:extLst>
                      <a:ext uri="{FF2B5EF4-FFF2-40B4-BE49-F238E27FC236}">
                        <a16:creationId xmlns:a16="http://schemas.microsoft.com/office/drawing/2014/main" id="{F76E40B6-D552-446A-9AC2-2B44F3E5AB6F}"/>
                      </a:ext>
                    </a:extLst>
                  </p14:cNvPr>
                  <p14:cNvContentPartPr/>
                  <p14:nvPr/>
                </p14:nvContentPartPr>
                <p14:xfrm>
                  <a:off x="4828860" y="3647730"/>
                  <a:ext cx="19440" cy="61200"/>
                </p14:xfrm>
              </p:contentPart>
            </mc:Choice>
            <mc:Fallback xmlns="">
              <p:pic>
                <p:nvPicPr>
                  <p:cNvPr id="783" name="Håndskrift 782">
                    <a:extLst>
                      <a:ext uri="{FF2B5EF4-FFF2-40B4-BE49-F238E27FC236}">
                        <a16:creationId xmlns:a16="http://schemas.microsoft.com/office/drawing/2014/main" id="{F76E40B6-D552-446A-9AC2-2B44F3E5AB6F}"/>
                      </a:ext>
                    </a:extLst>
                  </p:cNvPr>
                  <p:cNvPicPr/>
                  <p:nvPr/>
                </p:nvPicPr>
                <p:blipFill>
                  <a:blip r:embed="rId513"/>
                  <a:stretch>
                    <a:fillRect/>
                  </a:stretch>
                </p:blipFill>
                <p:spPr>
                  <a:xfrm>
                    <a:off x="4765860" y="3585098"/>
                    <a:ext cx="145080" cy="1861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4">
                <p14:nvContentPartPr>
                  <p14:cNvPr id="784" name="Håndskrift 783">
                    <a:extLst>
                      <a:ext uri="{FF2B5EF4-FFF2-40B4-BE49-F238E27FC236}">
                        <a16:creationId xmlns:a16="http://schemas.microsoft.com/office/drawing/2014/main" id="{E2295F11-4EAC-463F-85DD-8F0730538DB3}"/>
                      </a:ext>
                    </a:extLst>
                  </p14:cNvPr>
                  <p14:cNvContentPartPr/>
                  <p14:nvPr/>
                </p14:nvContentPartPr>
                <p14:xfrm>
                  <a:off x="4809780" y="3724050"/>
                  <a:ext cx="360" cy="360"/>
                </p14:xfrm>
              </p:contentPart>
            </mc:Choice>
            <mc:Fallback xmlns="">
              <p:pic>
                <p:nvPicPr>
                  <p:cNvPr id="784" name="Håndskrift 783">
                    <a:extLst>
                      <a:ext uri="{FF2B5EF4-FFF2-40B4-BE49-F238E27FC236}">
                        <a16:creationId xmlns:a16="http://schemas.microsoft.com/office/drawing/2014/main" id="{E2295F11-4EAC-463F-85DD-8F0730538DB3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746780" y="36610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5">
                <p14:nvContentPartPr>
                  <p14:cNvPr id="785" name="Håndskrift 784">
                    <a:extLst>
                      <a:ext uri="{FF2B5EF4-FFF2-40B4-BE49-F238E27FC236}">
                        <a16:creationId xmlns:a16="http://schemas.microsoft.com/office/drawing/2014/main" id="{A904623A-80C7-4BF1-B131-217BA2270C38}"/>
                      </a:ext>
                    </a:extLst>
                  </p14:cNvPr>
                  <p14:cNvContentPartPr/>
                  <p14:nvPr/>
                </p14:nvContentPartPr>
                <p14:xfrm>
                  <a:off x="4729500" y="3781290"/>
                  <a:ext cx="42480" cy="19440"/>
                </p14:xfrm>
              </p:contentPart>
            </mc:Choice>
            <mc:Fallback xmlns="">
              <p:pic>
                <p:nvPicPr>
                  <p:cNvPr id="785" name="Håndskrift 784">
                    <a:extLst>
                      <a:ext uri="{FF2B5EF4-FFF2-40B4-BE49-F238E27FC236}">
                        <a16:creationId xmlns:a16="http://schemas.microsoft.com/office/drawing/2014/main" id="{A904623A-80C7-4BF1-B131-217BA2270C38}"/>
                      </a:ext>
                    </a:extLst>
                  </p:cNvPr>
                  <p:cNvPicPr/>
                  <p:nvPr/>
                </p:nvPicPr>
                <p:blipFill>
                  <a:blip r:embed="rId516"/>
                  <a:stretch>
                    <a:fillRect/>
                  </a:stretch>
                </p:blipFill>
                <p:spPr>
                  <a:xfrm>
                    <a:off x="4666500" y="3718290"/>
                    <a:ext cx="168120" cy="145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7">
                <p14:nvContentPartPr>
                  <p14:cNvPr id="786" name="Håndskrift 785">
                    <a:extLst>
                      <a:ext uri="{FF2B5EF4-FFF2-40B4-BE49-F238E27FC236}">
                        <a16:creationId xmlns:a16="http://schemas.microsoft.com/office/drawing/2014/main" id="{3CFC5E20-9340-4512-8630-15969A996746}"/>
                      </a:ext>
                    </a:extLst>
                  </p14:cNvPr>
                  <p14:cNvContentPartPr/>
                  <p14:nvPr/>
                </p14:nvContentPartPr>
                <p14:xfrm>
                  <a:off x="4653540" y="3781290"/>
                  <a:ext cx="3960" cy="360"/>
                </p14:xfrm>
              </p:contentPart>
            </mc:Choice>
            <mc:Fallback xmlns="">
              <p:pic>
                <p:nvPicPr>
                  <p:cNvPr id="786" name="Håndskrift 785">
                    <a:extLst>
                      <a:ext uri="{FF2B5EF4-FFF2-40B4-BE49-F238E27FC236}">
                        <a16:creationId xmlns:a16="http://schemas.microsoft.com/office/drawing/2014/main" id="{3CFC5E20-9340-4512-8630-15969A996746}"/>
                      </a:ext>
                    </a:extLst>
                  </p:cNvPr>
                  <p:cNvPicPr/>
                  <p:nvPr/>
                </p:nvPicPr>
                <p:blipFill>
                  <a:blip r:embed="rId455"/>
                  <a:stretch>
                    <a:fillRect/>
                  </a:stretch>
                </p:blipFill>
                <p:spPr>
                  <a:xfrm>
                    <a:off x="4590540" y="371829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8">
                <p14:nvContentPartPr>
                  <p14:cNvPr id="787" name="Håndskrift 786">
                    <a:extLst>
                      <a:ext uri="{FF2B5EF4-FFF2-40B4-BE49-F238E27FC236}">
                        <a16:creationId xmlns:a16="http://schemas.microsoft.com/office/drawing/2014/main" id="{C2F41646-4362-4168-9A3F-63D38529C1EF}"/>
                      </a:ext>
                    </a:extLst>
                  </p14:cNvPr>
                  <p14:cNvContentPartPr/>
                  <p14:nvPr/>
                </p14:nvContentPartPr>
                <p14:xfrm>
                  <a:off x="4600260" y="3743130"/>
                  <a:ext cx="360" cy="360"/>
                </p14:xfrm>
              </p:contentPart>
            </mc:Choice>
            <mc:Fallback xmlns="">
              <p:pic>
                <p:nvPicPr>
                  <p:cNvPr id="787" name="Håndskrift 786">
                    <a:extLst>
                      <a:ext uri="{FF2B5EF4-FFF2-40B4-BE49-F238E27FC236}">
                        <a16:creationId xmlns:a16="http://schemas.microsoft.com/office/drawing/2014/main" id="{C2F41646-4362-4168-9A3F-63D38529C1EF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53726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9">
                <p14:nvContentPartPr>
                  <p14:cNvPr id="788" name="Håndskrift 787">
                    <a:extLst>
                      <a:ext uri="{FF2B5EF4-FFF2-40B4-BE49-F238E27FC236}">
                        <a16:creationId xmlns:a16="http://schemas.microsoft.com/office/drawing/2014/main" id="{97C9476D-5426-4512-8A61-10C6A9542171}"/>
                      </a:ext>
                    </a:extLst>
                  </p14:cNvPr>
                  <p14:cNvContentPartPr/>
                  <p14:nvPr/>
                </p14:nvContentPartPr>
                <p14:xfrm>
                  <a:off x="4600260" y="3733410"/>
                  <a:ext cx="360" cy="360"/>
                </p14:xfrm>
              </p:contentPart>
            </mc:Choice>
            <mc:Fallback xmlns="">
              <p:pic>
                <p:nvPicPr>
                  <p:cNvPr id="788" name="Håndskrift 787">
                    <a:extLst>
                      <a:ext uri="{FF2B5EF4-FFF2-40B4-BE49-F238E27FC236}">
                        <a16:creationId xmlns:a16="http://schemas.microsoft.com/office/drawing/2014/main" id="{97C9476D-5426-4512-8A61-10C6A9542171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537260" y="3670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0">
                <p14:nvContentPartPr>
                  <p14:cNvPr id="789" name="Håndskrift 788">
                    <a:extLst>
                      <a:ext uri="{FF2B5EF4-FFF2-40B4-BE49-F238E27FC236}">
                        <a16:creationId xmlns:a16="http://schemas.microsoft.com/office/drawing/2014/main" id="{76B0F5B1-5270-47A3-8616-1024934A20D6}"/>
                      </a:ext>
                    </a:extLst>
                  </p14:cNvPr>
                  <p14:cNvContentPartPr/>
                  <p14:nvPr/>
                </p14:nvContentPartPr>
                <p14:xfrm>
                  <a:off x="4581180" y="3761850"/>
                  <a:ext cx="32400" cy="73080"/>
                </p14:xfrm>
              </p:contentPart>
            </mc:Choice>
            <mc:Fallback xmlns="">
              <p:pic>
                <p:nvPicPr>
                  <p:cNvPr id="789" name="Håndskrift 788">
                    <a:extLst>
                      <a:ext uri="{FF2B5EF4-FFF2-40B4-BE49-F238E27FC236}">
                        <a16:creationId xmlns:a16="http://schemas.microsoft.com/office/drawing/2014/main" id="{76B0F5B1-5270-47A3-8616-1024934A20D6}"/>
                      </a:ext>
                    </a:extLst>
                  </p:cNvPr>
                  <p:cNvPicPr/>
                  <p:nvPr/>
                </p:nvPicPr>
                <p:blipFill>
                  <a:blip r:embed="rId521"/>
                  <a:stretch>
                    <a:fillRect/>
                  </a:stretch>
                </p:blipFill>
                <p:spPr>
                  <a:xfrm>
                    <a:off x="4518180" y="3698538"/>
                    <a:ext cx="158040" cy="19934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2">
                <p14:nvContentPartPr>
                  <p14:cNvPr id="790" name="Håndskrift 789">
                    <a:extLst>
                      <a:ext uri="{FF2B5EF4-FFF2-40B4-BE49-F238E27FC236}">
                        <a16:creationId xmlns:a16="http://schemas.microsoft.com/office/drawing/2014/main" id="{32B186B2-CC76-4635-B70A-CF2DAEE18483}"/>
                      </a:ext>
                    </a:extLst>
                  </p14:cNvPr>
                  <p14:cNvContentPartPr/>
                  <p14:nvPr/>
                </p14:nvContentPartPr>
                <p14:xfrm>
                  <a:off x="4647780" y="3838530"/>
                  <a:ext cx="25920" cy="360"/>
                </p14:xfrm>
              </p:contentPart>
            </mc:Choice>
            <mc:Fallback xmlns="">
              <p:pic>
                <p:nvPicPr>
                  <p:cNvPr id="790" name="Håndskrift 789">
                    <a:extLst>
                      <a:ext uri="{FF2B5EF4-FFF2-40B4-BE49-F238E27FC236}">
                        <a16:creationId xmlns:a16="http://schemas.microsoft.com/office/drawing/2014/main" id="{32B186B2-CC76-4635-B70A-CF2DAEE18483}"/>
                      </a:ext>
                    </a:extLst>
                  </p:cNvPr>
                  <p:cNvPicPr/>
                  <p:nvPr/>
                </p:nvPicPr>
                <p:blipFill>
                  <a:blip r:embed="rId523"/>
                  <a:stretch>
                    <a:fillRect/>
                  </a:stretch>
                </p:blipFill>
                <p:spPr>
                  <a:xfrm>
                    <a:off x="4584780" y="3775530"/>
                    <a:ext cx="1515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4">
                <p14:nvContentPartPr>
                  <p14:cNvPr id="791" name="Håndskrift 790">
                    <a:extLst>
                      <a:ext uri="{FF2B5EF4-FFF2-40B4-BE49-F238E27FC236}">
                        <a16:creationId xmlns:a16="http://schemas.microsoft.com/office/drawing/2014/main" id="{09DDF837-A4FF-408A-8273-4BC18DF20039}"/>
                      </a:ext>
                    </a:extLst>
                  </p14:cNvPr>
                  <p14:cNvContentPartPr/>
                  <p14:nvPr/>
                </p14:nvContentPartPr>
                <p14:xfrm>
                  <a:off x="4762260" y="3790650"/>
                  <a:ext cx="57600" cy="38160"/>
                </p14:xfrm>
              </p:contentPart>
            </mc:Choice>
            <mc:Fallback xmlns="">
              <p:pic>
                <p:nvPicPr>
                  <p:cNvPr id="791" name="Håndskrift 790">
                    <a:extLst>
                      <a:ext uri="{FF2B5EF4-FFF2-40B4-BE49-F238E27FC236}">
                        <a16:creationId xmlns:a16="http://schemas.microsoft.com/office/drawing/2014/main" id="{09DDF837-A4FF-408A-8273-4BC18DF20039}"/>
                      </a:ext>
                    </a:extLst>
                  </p:cNvPr>
                  <p:cNvPicPr/>
                  <p:nvPr/>
                </p:nvPicPr>
                <p:blipFill>
                  <a:blip r:embed="rId525"/>
                  <a:stretch>
                    <a:fillRect/>
                  </a:stretch>
                </p:blipFill>
                <p:spPr>
                  <a:xfrm>
                    <a:off x="4699260" y="3727650"/>
                    <a:ext cx="183240" cy="163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6">
                <p14:nvContentPartPr>
                  <p14:cNvPr id="792" name="Håndskrift 791">
                    <a:extLst>
                      <a:ext uri="{FF2B5EF4-FFF2-40B4-BE49-F238E27FC236}">
                        <a16:creationId xmlns:a16="http://schemas.microsoft.com/office/drawing/2014/main" id="{7C847D1D-4ED1-436F-BBA9-592E6596FDF7}"/>
                      </a:ext>
                    </a:extLst>
                  </p14:cNvPr>
                  <p14:cNvContentPartPr/>
                  <p14:nvPr/>
                </p14:nvContentPartPr>
                <p14:xfrm>
                  <a:off x="4857660" y="3761850"/>
                  <a:ext cx="360" cy="360"/>
                </p14:xfrm>
              </p:contentPart>
            </mc:Choice>
            <mc:Fallback xmlns="">
              <p:pic>
                <p:nvPicPr>
                  <p:cNvPr id="792" name="Håndskrift 791">
                    <a:extLst>
                      <a:ext uri="{FF2B5EF4-FFF2-40B4-BE49-F238E27FC236}">
                        <a16:creationId xmlns:a16="http://schemas.microsoft.com/office/drawing/2014/main" id="{7C847D1D-4ED1-436F-BBA9-592E6596FDF7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794660" y="3698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7">
                <p14:nvContentPartPr>
                  <p14:cNvPr id="793" name="Håndskrift 792">
                    <a:extLst>
                      <a:ext uri="{FF2B5EF4-FFF2-40B4-BE49-F238E27FC236}">
                        <a16:creationId xmlns:a16="http://schemas.microsoft.com/office/drawing/2014/main" id="{E79E46C6-EB89-4878-AB10-724AF1A1FC5C}"/>
                      </a:ext>
                    </a:extLst>
                  </p14:cNvPr>
                  <p14:cNvContentPartPr/>
                  <p14:nvPr/>
                </p14:nvContentPartPr>
                <p14:xfrm>
                  <a:off x="4886100" y="3701010"/>
                  <a:ext cx="360" cy="3960"/>
                </p14:xfrm>
              </p:contentPart>
            </mc:Choice>
            <mc:Fallback xmlns="">
              <p:pic>
                <p:nvPicPr>
                  <p:cNvPr id="793" name="Håndskrift 792">
                    <a:extLst>
                      <a:ext uri="{FF2B5EF4-FFF2-40B4-BE49-F238E27FC236}">
                        <a16:creationId xmlns:a16="http://schemas.microsoft.com/office/drawing/2014/main" id="{E79E46C6-EB89-4878-AB10-724AF1A1FC5C}"/>
                      </a:ext>
                    </a:extLst>
                  </p:cNvPr>
                  <p:cNvPicPr/>
                  <p:nvPr/>
                </p:nvPicPr>
                <p:blipFill>
                  <a:blip r:embed="rId486"/>
                  <a:stretch>
                    <a:fillRect/>
                  </a:stretch>
                </p:blipFill>
                <p:spPr>
                  <a:xfrm>
                    <a:off x="4823100" y="36432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8">
                <p14:nvContentPartPr>
                  <p14:cNvPr id="794" name="Håndskrift 793">
                    <a:extLst>
                      <a:ext uri="{FF2B5EF4-FFF2-40B4-BE49-F238E27FC236}">
                        <a16:creationId xmlns:a16="http://schemas.microsoft.com/office/drawing/2014/main" id="{99B1FE2C-A0C6-4F93-A657-A1BFF745E590}"/>
                      </a:ext>
                    </a:extLst>
                  </p14:cNvPr>
                  <p14:cNvContentPartPr/>
                  <p14:nvPr/>
                </p14:nvContentPartPr>
                <p14:xfrm>
                  <a:off x="5032620" y="3552690"/>
                  <a:ext cx="6120" cy="11520"/>
                </p14:xfrm>
              </p:contentPart>
            </mc:Choice>
            <mc:Fallback xmlns="">
              <p:pic>
                <p:nvPicPr>
                  <p:cNvPr id="794" name="Håndskrift 793">
                    <a:extLst>
                      <a:ext uri="{FF2B5EF4-FFF2-40B4-BE49-F238E27FC236}">
                        <a16:creationId xmlns:a16="http://schemas.microsoft.com/office/drawing/2014/main" id="{99B1FE2C-A0C6-4F93-A657-A1BFF745E590}"/>
                      </a:ext>
                    </a:extLst>
                  </p:cNvPr>
                  <p:cNvPicPr/>
                  <p:nvPr/>
                </p:nvPicPr>
                <p:blipFill>
                  <a:blip r:embed="rId529"/>
                  <a:stretch>
                    <a:fillRect/>
                  </a:stretch>
                </p:blipFill>
                <p:spPr>
                  <a:xfrm>
                    <a:off x="4969620" y="3489690"/>
                    <a:ext cx="131760" cy="137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0">
                <p14:nvContentPartPr>
                  <p14:cNvPr id="795" name="Håndskrift 794">
                    <a:extLst>
                      <a:ext uri="{FF2B5EF4-FFF2-40B4-BE49-F238E27FC236}">
                        <a16:creationId xmlns:a16="http://schemas.microsoft.com/office/drawing/2014/main" id="{9C0376F1-B577-4EFE-8949-D2E4764C1741}"/>
                      </a:ext>
                    </a:extLst>
                  </p14:cNvPr>
                  <p14:cNvContentPartPr/>
                  <p14:nvPr/>
                </p14:nvContentPartPr>
                <p14:xfrm>
                  <a:off x="4904820" y="3685890"/>
                  <a:ext cx="360" cy="360"/>
                </p14:xfrm>
              </p:contentPart>
            </mc:Choice>
            <mc:Fallback xmlns="">
              <p:pic>
                <p:nvPicPr>
                  <p:cNvPr id="795" name="Håndskrift 794">
                    <a:extLst>
                      <a:ext uri="{FF2B5EF4-FFF2-40B4-BE49-F238E27FC236}">
                        <a16:creationId xmlns:a16="http://schemas.microsoft.com/office/drawing/2014/main" id="{9C0376F1-B577-4EFE-8949-D2E4764C1741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841820" y="3622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1">
                <p14:nvContentPartPr>
                  <p14:cNvPr id="796" name="Håndskrift 795">
                    <a:extLst>
                      <a:ext uri="{FF2B5EF4-FFF2-40B4-BE49-F238E27FC236}">
                        <a16:creationId xmlns:a16="http://schemas.microsoft.com/office/drawing/2014/main" id="{3F5939B1-DE3D-418A-81AC-7D9A23520756}"/>
                      </a:ext>
                    </a:extLst>
                  </p14:cNvPr>
                  <p14:cNvContentPartPr/>
                  <p14:nvPr/>
                </p14:nvContentPartPr>
                <p14:xfrm>
                  <a:off x="4942980" y="3590490"/>
                  <a:ext cx="3960" cy="360"/>
                </p14:xfrm>
              </p:contentPart>
            </mc:Choice>
            <mc:Fallback xmlns="">
              <p:pic>
                <p:nvPicPr>
                  <p:cNvPr id="796" name="Håndskrift 795">
                    <a:extLst>
                      <a:ext uri="{FF2B5EF4-FFF2-40B4-BE49-F238E27FC236}">
                        <a16:creationId xmlns:a16="http://schemas.microsoft.com/office/drawing/2014/main" id="{3F5939B1-DE3D-418A-81AC-7D9A23520756}"/>
                      </a:ext>
                    </a:extLst>
                  </p:cNvPr>
                  <p:cNvPicPr/>
                  <p:nvPr/>
                </p:nvPicPr>
                <p:blipFill>
                  <a:blip r:embed="rId455"/>
                  <a:stretch>
                    <a:fillRect/>
                  </a:stretch>
                </p:blipFill>
                <p:spPr>
                  <a:xfrm>
                    <a:off x="4879980" y="352749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2">
                <p14:nvContentPartPr>
                  <p14:cNvPr id="797" name="Håndskrift 796">
                    <a:extLst>
                      <a:ext uri="{FF2B5EF4-FFF2-40B4-BE49-F238E27FC236}">
                        <a16:creationId xmlns:a16="http://schemas.microsoft.com/office/drawing/2014/main" id="{0AC9838F-9B94-41FA-8532-2CA9422C26D8}"/>
                      </a:ext>
                    </a:extLst>
                  </p14:cNvPr>
                  <p14:cNvContentPartPr/>
                  <p14:nvPr/>
                </p14:nvContentPartPr>
                <p14:xfrm>
                  <a:off x="4832460" y="3428490"/>
                  <a:ext cx="15840" cy="34560"/>
                </p14:xfrm>
              </p:contentPart>
            </mc:Choice>
            <mc:Fallback xmlns="">
              <p:pic>
                <p:nvPicPr>
                  <p:cNvPr id="797" name="Håndskrift 796">
                    <a:extLst>
                      <a:ext uri="{FF2B5EF4-FFF2-40B4-BE49-F238E27FC236}">
                        <a16:creationId xmlns:a16="http://schemas.microsoft.com/office/drawing/2014/main" id="{0AC9838F-9B94-41FA-8532-2CA9422C26D8}"/>
                      </a:ext>
                    </a:extLst>
                  </p:cNvPr>
                  <p:cNvPicPr/>
                  <p:nvPr/>
                </p:nvPicPr>
                <p:blipFill>
                  <a:blip r:embed="rId533"/>
                  <a:stretch>
                    <a:fillRect/>
                  </a:stretch>
                </p:blipFill>
                <p:spPr>
                  <a:xfrm>
                    <a:off x="4769460" y="3366139"/>
                    <a:ext cx="141480" cy="1589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4">
                <p14:nvContentPartPr>
                  <p14:cNvPr id="798" name="Håndskrift 797">
                    <a:extLst>
                      <a:ext uri="{FF2B5EF4-FFF2-40B4-BE49-F238E27FC236}">
                        <a16:creationId xmlns:a16="http://schemas.microsoft.com/office/drawing/2014/main" id="{E2209143-AA6D-4CE7-B588-A95BA19C8222}"/>
                      </a:ext>
                    </a:extLst>
                  </p14:cNvPr>
                  <p14:cNvContentPartPr/>
                  <p14:nvPr/>
                </p14:nvContentPartPr>
                <p14:xfrm>
                  <a:off x="4768020" y="3781290"/>
                  <a:ext cx="3960" cy="9720"/>
                </p14:xfrm>
              </p:contentPart>
            </mc:Choice>
            <mc:Fallback xmlns="">
              <p:pic>
                <p:nvPicPr>
                  <p:cNvPr id="798" name="Håndskrift 797">
                    <a:extLst>
                      <a:ext uri="{FF2B5EF4-FFF2-40B4-BE49-F238E27FC236}">
                        <a16:creationId xmlns:a16="http://schemas.microsoft.com/office/drawing/2014/main" id="{E2209143-AA6D-4CE7-B588-A95BA19C8222}"/>
                      </a:ext>
                    </a:extLst>
                  </p:cNvPr>
                  <p:cNvPicPr/>
                  <p:nvPr/>
                </p:nvPicPr>
                <p:blipFill>
                  <a:blip r:embed="rId535"/>
                  <a:stretch>
                    <a:fillRect/>
                  </a:stretch>
                </p:blipFill>
                <p:spPr>
                  <a:xfrm>
                    <a:off x="4710270" y="3720540"/>
                    <a:ext cx="119130" cy="1308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6">
                <p14:nvContentPartPr>
                  <p14:cNvPr id="799" name="Håndskrift 798">
                    <a:extLst>
                      <a:ext uri="{FF2B5EF4-FFF2-40B4-BE49-F238E27FC236}">
                        <a16:creationId xmlns:a16="http://schemas.microsoft.com/office/drawing/2014/main" id="{D8E24230-57EA-41E9-86DF-F213DFA0A9A2}"/>
                      </a:ext>
                    </a:extLst>
                  </p14:cNvPr>
                  <p14:cNvContentPartPr/>
                  <p14:nvPr/>
                </p14:nvContentPartPr>
                <p14:xfrm>
                  <a:off x="4762260" y="3885690"/>
                  <a:ext cx="2520" cy="6480"/>
                </p14:xfrm>
              </p:contentPart>
            </mc:Choice>
            <mc:Fallback xmlns="">
              <p:pic>
                <p:nvPicPr>
                  <p:cNvPr id="799" name="Håndskrift 798">
                    <a:extLst>
                      <a:ext uri="{FF2B5EF4-FFF2-40B4-BE49-F238E27FC236}">
                        <a16:creationId xmlns:a16="http://schemas.microsoft.com/office/drawing/2014/main" id="{D8E24230-57EA-41E9-86DF-F213DFA0A9A2}"/>
                      </a:ext>
                    </a:extLst>
                  </p:cNvPr>
                  <p:cNvPicPr/>
                  <p:nvPr/>
                </p:nvPicPr>
                <p:blipFill>
                  <a:blip r:embed="rId537"/>
                  <a:stretch>
                    <a:fillRect/>
                  </a:stretch>
                </p:blipFill>
                <p:spPr>
                  <a:xfrm>
                    <a:off x="4699260" y="3822690"/>
                    <a:ext cx="128160" cy="13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8">
                <p14:nvContentPartPr>
                  <p14:cNvPr id="800" name="Håndskrift 799">
                    <a:extLst>
                      <a:ext uri="{FF2B5EF4-FFF2-40B4-BE49-F238E27FC236}">
                        <a16:creationId xmlns:a16="http://schemas.microsoft.com/office/drawing/2014/main" id="{3F4E186D-C883-4D4F-AE97-96EB13A6B39A}"/>
                      </a:ext>
                    </a:extLst>
                  </p14:cNvPr>
                  <p14:cNvContentPartPr/>
                  <p14:nvPr/>
                </p14:nvContentPartPr>
                <p14:xfrm>
                  <a:off x="4711500" y="3895410"/>
                  <a:ext cx="41400" cy="18720"/>
                </p14:xfrm>
              </p:contentPart>
            </mc:Choice>
            <mc:Fallback xmlns="">
              <p:pic>
                <p:nvPicPr>
                  <p:cNvPr id="800" name="Håndskrift 799">
                    <a:extLst>
                      <a:ext uri="{FF2B5EF4-FFF2-40B4-BE49-F238E27FC236}">
                        <a16:creationId xmlns:a16="http://schemas.microsoft.com/office/drawing/2014/main" id="{3F4E186D-C883-4D4F-AE97-96EB13A6B39A}"/>
                      </a:ext>
                    </a:extLst>
                  </p:cNvPr>
                  <p:cNvPicPr/>
                  <p:nvPr/>
                </p:nvPicPr>
                <p:blipFill>
                  <a:blip r:embed="rId539"/>
                  <a:stretch>
                    <a:fillRect/>
                  </a:stretch>
                </p:blipFill>
                <p:spPr>
                  <a:xfrm>
                    <a:off x="4648500" y="3832410"/>
                    <a:ext cx="167040" cy="144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0">
                <p14:nvContentPartPr>
                  <p14:cNvPr id="801" name="Håndskrift 800">
                    <a:extLst>
                      <a:ext uri="{FF2B5EF4-FFF2-40B4-BE49-F238E27FC236}">
                        <a16:creationId xmlns:a16="http://schemas.microsoft.com/office/drawing/2014/main" id="{068EDB81-348E-4355-8343-A17AE9B7BC2A}"/>
                      </a:ext>
                    </a:extLst>
                  </p14:cNvPr>
                  <p14:cNvContentPartPr/>
                  <p14:nvPr/>
                </p14:nvContentPartPr>
                <p14:xfrm>
                  <a:off x="4666860" y="3914490"/>
                  <a:ext cx="9720" cy="360"/>
                </p14:xfrm>
              </p:contentPart>
            </mc:Choice>
            <mc:Fallback xmlns="">
              <p:pic>
                <p:nvPicPr>
                  <p:cNvPr id="801" name="Håndskrift 800">
                    <a:extLst>
                      <a:ext uri="{FF2B5EF4-FFF2-40B4-BE49-F238E27FC236}">
                        <a16:creationId xmlns:a16="http://schemas.microsoft.com/office/drawing/2014/main" id="{068EDB81-348E-4355-8343-A17AE9B7BC2A}"/>
                      </a:ext>
                    </a:extLst>
                  </p:cNvPr>
                  <p:cNvPicPr/>
                  <p:nvPr/>
                </p:nvPicPr>
                <p:blipFill>
                  <a:blip r:embed="rId496"/>
                  <a:stretch>
                    <a:fillRect/>
                  </a:stretch>
                </p:blipFill>
                <p:spPr>
                  <a:xfrm>
                    <a:off x="4606110" y="3851490"/>
                    <a:ext cx="130873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1">
                <p14:nvContentPartPr>
                  <p14:cNvPr id="802" name="Håndskrift 801">
                    <a:extLst>
                      <a:ext uri="{FF2B5EF4-FFF2-40B4-BE49-F238E27FC236}">
                        <a16:creationId xmlns:a16="http://schemas.microsoft.com/office/drawing/2014/main" id="{B081734E-6E70-43C0-BFEA-7772934DDE91}"/>
                      </a:ext>
                    </a:extLst>
                  </p14:cNvPr>
                  <p14:cNvContentPartPr/>
                  <p14:nvPr/>
                </p14:nvContentPartPr>
                <p14:xfrm>
                  <a:off x="4590900" y="3952650"/>
                  <a:ext cx="142920" cy="47520"/>
                </p14:xfrm>
              </p:contentPart>
            </mc:Choice>
            <mc:Fallback xmlns="">
              <p:pic>
                <p:nvPicPr>
                  <p:cNvPr id="802" name="Håndskrift 801">
                    <a:extLst>
                      <a:ext uri="{FF2B5EF4-FFF2-40B4-BE49-F238E27FC236}">
                        <a16:creationId xmlns:a16="http://schemas.microsoft.com/office/drawing/2014/main" id="{B081734E-6E70-43C0-BFEA-7772934DDE91}"/>
                      </a:ext>
                    </a:extLst>
                  </p:cNvPr>
                  <p:cNvPicPr/>
                  <p:nvPr/>
                </p:nvPicPr>
                <p:blipFill>
                  <a:blip r:embed="rId542"/>
                  <a:stretch>
                    <a:fillRect/>
                  </a:stretch>
                </p:blipFill>
                <p:spPr>
                  <a:xfrm>
                    <a:off x="4527900" y="3889650"/>
                    <a:ext cx="268560" cy="173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3">
                <p14:nvContentPartPr>
                  <p14:cNvPr id="803" name="Håndskrift 802">
                    <a:extLst>
                      <a:ext uri="{FF2B5EF4-FFF2-40B4-BE49-F238E27FC236}">
                        <a16:creationId xmlns:a16="http://schemas.microsoft.com/office/drawing/2014/main" id="{95A98CBF-D700-47E9-8F54-79AFEB527F28}"/>
                      </a:ext>
                    </a:extLst>
                  </p14:cNvPr>
                  <p14:cNvContentPartPr/>
                  <p14:nvPr/>
                </p14:nvContentPartPr>
                <p14:xfrm>
                  <a:off x="4725900" y="3999810"/>
                  <a:ext cx="7920" cy="6480"/>
                </p14:xfrm>
              </p:contentPart>
            </mc:Choice>
            <mc:Fallback xmlns="">
              <p:pic>
                <p:nvPicPr>
                  <p:cNvPr id="803" name="Håndskrift 802">
                    <a:extLst>
                      <a:ext uri="{FF2B5EF4-FFF2-40B4-BE49-F238E27FC236}">
                        <a16:creationId xmlns:a16="http://schemas.microsoft.com/office/drawing/2014/main" id="{95A98CBF-D700-47E9-8F54-79AFEB527F28}"/>
                      </a:ext>
                    </a:extLst>
                  </p:cNvPr>
                  <p:cNvPicPr/>
                  <p:nvPr/>
                </p:nvPicPr>
                <p:blipFill>
                  <a:blip r:embed="rId544"/>
                  <a:stretch>
                    <a:fillRect/>
                  </a:stretch>
                </p:blipFill>
                <p:spPr>
                  <a:xfrm>
                    <a:off x="4662900" y="3936810"/>
                    <a:ext cx="133560" cy="13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5">
                <p14:nvContentPartPr>
                  <p14:cNvPr id="804" name="Håndskrift 803">
                    <a:extLst>
                      <a:ext uri="{FF2B5EF4-FFF2-40B4-BE49-F238E27FC236}">
                        <a16:creationId xmlns:a16="http://schemas.microsoft.com/office/drawing/2014/main" id="{766C45F5-CAFC-4C9F-9F79-B417EFED6A13}"/>
                      </a:ext>
                    </a:extLst>
                  </p14:cNvPr>
                  <p14:cNvContentPartPr/>
                  <p14:nvPr/>
                </p14:nvContentPartPr>
                <p14:xfrm>
                  <a:off x="4847580" y="3923850"/>
                  <a:ext cx="360" cy="360"/>
                </p14:xfrm>
              </p:contentPart>
            </mc:Choice>
            <mc:Fallback xmlns="">
              <p:pic>
                <p:nvPicPr>
                  <p:cNvPr id="804" name="Håndskrift 803">
                    <a:extLst>
                      <a:ext uri="{FF2B5EF4-FFF2-40B4-BE49-F238E27FC236}">
                        <a16:creationId xmlns:a16="http://schemas.microsoft.com/office/drawing/2014/main" id="{766C45F5-CAFC-4C9F-9F79-B417EFED6A13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78458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6">
                <p14:nvContentPartPr>
                  <p14:cNvPr id="805" name="Håndskrift 804">
                    <a:extLst>
                      <a:ext uri="{FF2B5EF4-FFF2-40B4-BE49-F238E27FC236}">
                        <a16:creationId xmlns:a16="http://schemas.microsoft.com/office/drawing/2014/main" id="{9433C3EA-24D8-4014-8278-7B002BC3EA06}"/>
                      </a:ext>
                    </a:extLst>
                  </p14:cNvPr>
                  <p14:cNvContentPartPr/>
                  <p14:nvPr/>
                </p14:nvContentPartPr>
                <p14:xfrm>
                  <a:off x="4895460" y="3793530"/>
                  <a:ext cx="22680" cy="25920"/>
                </p14:xfrm>
              </p:contentPart>
            </mc:Choice>
            <mc:Fallback xmlns="">
              <p:pic>
                <p:nvPicPr>
                  <p:cNvPr id="805" name="Håndskrift 804">
                    <a:extLst>
                      <a:ext uri="{FF2B5EF4-FFF2-40B4-BE49-F238E27FC236}">
                        <a16:creationId xmlns:a16="http://schemas.microsoft.com/office/drawing/2014/main" id="{9433C3EA-24D8-4014-8278-7B002BC3EA06}"/>
                      </a:ext>
                    </a:extLst>
                  </p:cNvPr>
                  <p:cNvPicPr/>
                  <p:nvPr/>
                </p:nvPicPr>
                <p:blipFill>
                  <a:blip r:embed="rId547"/>
                  <a:stretch>
                    <a:fillRect/>
                  </a:stretch>
                </p:blipFill>
                <p:spPr>
                  <a:xfrm>
                    <a:off x="4832460" y="3730530"/>
                    <a:ext cx="148320" cy="151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8">
                <p14:nvContentPartPr>
                  <p14:cNvPr id="806" name="Håndskrift 805">
                    <a:extLst>
                      <a:ext uri="{FF2B5EF4-FFF2-40B4-BE49-F238E27FC236}">
                        <a16:creationId xmlns:a16="http://schemas.microsoft.com/office/drawing/2014/main" id="{DECB2A8E-2713-4CAF-B53C-7299F46D3AE3}"/>
                      </a:ext>
                    </a:extLst>
                  </p14:cNvPr>
                  <p14:cNvContentPartPr/>
                  <p14:nvPr/>
                </p14:nvContentPartPr>
                <p14:xfrm>
                  <a:off x="4962060" y="3655290"/>
                  <a:ext cx="360" cy="21240"/>
                </p14:xfrm>
              </p:contentPart>
            </mc:Choice>
            <mc:Fallback xmlns="">
              <p:pic>
                <p:nvPicPr>
                  <p:cNvPr id="806" name="Håndskrift 805">
                    <a:extLst>
                      <a:ext uri="{FF2B5EF4-FFF2-40B4-BE49-F238E27FC236}">
                        <a16:creationId xmlns:a16="http://schemas.microsoft.com/office/drawing/2014/main" id="{DECB2A8E-2713-4CAF-B53C-7299F46D3AE3}"/>
                      </a:ext>
                    </a:extLst>
                  </p:cNvPr>
                  <p:cNvPicPr/>
                  <p:nvPr/>
                </p:nvPicPr>
                <p:blipFill>
                  <a:blip r:embed="rId549"/>
                  <a:stretch>
                    <a:fillRect/>
                  </a:stretch>
                </p:blipFill>
                <p:spPr>
                  <a:xfrm>
                    <a:off x="4899060" y="3592290"/>
                    <a:ext cx="126000" cy="1468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0">
                <p14:nvContentPartPr>
                  <p14:cNvPr id="807" name="Håndskrift 806">
                    <a:extLst>
                      <a:ext uri="{FF2B5EF4-FFF2-40B4-BE49-F238E27FC236}">
                        <a16:creationId xmlns:a16="http://schemas.microsoft.com/office/drawing/2014/main" id="{C78D8960-BE51-48D8-AD19-90C8158C2AC2}"/>
                      </a:ext>
                    </a:extLst>
                  </p14:cNvPr>
                  <p14:cNvContentPartPr/>
                  <p14:nvPr/>
                </p14:nvContentPartPr>
                <p14:xfrm>
                  <a:off x="4495140" y="3590490"/>
                  <a:ext cx="360" cy="360"/>
                </p14:xfrm>
              </p:contentPart>
            </mc:Choice>
            <mc:Fallback xmlns="">
              <p:pic>
                <p:nvPicPr>
                  <p:cNvPr id="807" name="Håndskrift 806">
                    <a:extLst>
                      <a:ext uri="{FF2B5EF4-FFF2-40B4-BE49-F238E27FC236}">
                        <a16:creationId xmlns:a16="http://schemas.microsoft.com/office/drawing/2014/main" id="{C78D8960-BE51-48D8-AD19-90C8158C2AC2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432140" y="35274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1">
                <p14:nvContentPartPr>
                  <p14:cNvPr id="808" name="Håndskrift 807">
                    <a:extLst>
                      <a:ext uri="{FF2B5EF4-FFF2-40B4-BE49-F238E27FC236}">
                        <a16:creationId xmlns:a16="http://schemas.microsoft.com/office/drawing/2014/main" id="{8F9B4CE4-9BD4-47FB-8BEB-92F4B4DC7452}"/>
                      </a:ext>
                    </a:extLst>
                  </p14:cNvPr>
                  <p14:cNvContentPartPr/>
                  <p14:nvPr/>
                </p14:nvContentPartPr>
                <p14:xfrm>
                  <a:off x="4400460" y="3552690"/>
                  <a:ext cx="9000" cy="35280"/>
                </p14:xfrm>
              </p:contentPart>
            </mc:Choice>
            <mc:Fallback xmlns="">
              <p:pic>
                <p:nvPicPr>
                  <p:cNvPr id="808" name="Håndskrift 807">
                    <a:extLst>
                      <a:ext uri="{FF2B5EF4-FFF2-40B4-BE49-F238E27FC236}">
                        <a16:creationId xmlns:a16="http://schemas.microsoft.com/office/drawing/2014/main" id="{8F9B4CE4-9BD4-47FB-8BEB-92F4B4DC7452}"/>
                      </a:ext>
                    </a:extLst>
                  </p:cNvPr>
                  <p:cNvPicPr/>
                  <p:nvPr/>
                </p:nvPicPr>
                <p:blipFill>
                  <a:blip r:embed="rId552"/>
                  <a:stretch>
                    <a:fillRect/>
                  </a:stretch>
                </p:blipFill>
                <p:spPr>
                  <a:xfrm>
                    <a:off x="4337460" y="3489690"/>
                    <a:ext cx="134640" cy="160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3">
                <p14:nvContentPartPr>
                  <p14:cNvPr id="809" name="Håndskrift 808">
                    <a:extLst>
                      <a:ext uri="{FF2B5EF4-FFF2-40B4-BE49-F238E27FC236}">
                        <a16:creationId xmlns:a16="http://schemas.microsoft.com/office/drawing/2014/main" id="{8D4E0F19-FF4F-4BD2-9208-EC10CC9C2E2F}"/>
                      </a:ext>
                    </a:extLst>
                  </p14:cNvPr>
                  <p14:cNvContentPartPr/>
                  <p14:nvPr/>
                </p14:nvContentPartPr>
                <p14:xfrm>
                  <a:off x="4409820" y="3676530"/>
                  <a:ext cx="3960" cy="360"/>
                </p14:xfrm>
              </p:contentPart>
            </mc:Choice>
            <mc:Fallback xmlns="">
              <p:pic>
                <p:nvPicPr>
                  <p:cNvPr id="809" name="Håndskrift 808">
                    <a:extLst>
                      <a:ext uri="{FF2B5EF4-FFF2-40B4-BE49-F238E27FC236}">
                        <a16:creationId xmlns:a16="http://schemas.microsoft.com/office/drawing/2014/main" id="{8D4E0F19-FF4F-4BD2-9208-EC10CC9C2E2F}"/>
                      </a:ext>
                    </a:extLst>
                  </p:cNvPr>
                  <p:cNvPicPr/>
                  <p:nvPr/>
                </p:nvPicPr>
                <p:blipFill>
                  <a:blip r:embed="rId554"/>
                  <a:stretch>
                    <a:fillRect/>
                  </a:stretch>
                </p:blipFill>
                <p:spPr>
                  <a:xfrm>
                    <a:off x="4352070" y="3613530"/>
                    <a:ext cx="11913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5">
                <p14:nvContentPartPr>
                  <p14:cNvPr id="810" name="Håndskrift 809">
                    <a:extLst>
                      <a:ext uri="{FF2B5EF4-FFF2-40B4-BE49-F238E27FC236}">
                        <a16:creationId xmlns:a16="http://schemas.microsoft.com/office/drawing/2014/main" id="{68FCE2B6-6F65-42AA-A72E-9FF89509D87A}"/>
                      </a:ext>
                    </a:extLst>
                  </p14:cNvPr>
                  <p14:cNvContentPartPr/>
                  <p14:nvPr/>
                </p14:nvContentPartPr>
                <p14:xfrm>
                  <a:off x="4516380" y="3695250"/>
                  <a:ext cx="17640" cy="24480"/>
                </p14:xfrm>
              </p:contentPart>
            </mc:Choice>
            <mc:Fallback xmlns="">
              <p:pic>
                <p:nvPicPr>
                  <p:cNvPr id="810" name="Håndskrift 809">
                    <a:extLst>
                      <a:ext uri="{FF2B5EF4-FFF2-40B4-BE49-F238E27FC236}">
                        <a16:creationId xmlns:a16="http://schemas.microsoft.com/office/drawing/2014/main" id="{68FCE2B6-6F65-42AA-A72E-9FF89509D87A}"/>
                      </a:ext>
                    </a:extLst>
                  </p:cNvPr>
                  <p:cNvPicPr/>
                  <p:nvPr/>
                </p:nvPicPr>
                <p:blipFill>
                  <a:blip r:embed="rId556"/>
                  <a:stretch>
                    <a:fillRect/>
                  </a:stretch>
                </p:blipFill>
                <p:spPr>
                  <a:xfrm>
                    <a:off x="4452067" y="3631310"/>
                    <a:ext cx="145898" cy="15199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7">
                <p14:nvContentPartPr>
                  <p14:cNvPr id="811" name="Håndskrift 810">
                    <a:extLst>
                      <a:ext uri="{FF2B5EF4-FFF2-40B4-BE49-F238E27FC236}">
                        <a16:creationId xmlns:a16="http://schemas.microsoft.com/office/drawing/2014/main" id="{6AF12077-B48A-4095-A8A4-23F8A025DA35}"/>
                      </a:ext>
                    </a:extLst>
                  </p14:cNvPr>
                  <p14:cNvContentPartPr/>
                  <p14:nvPr/>
                </p14:nvContentPartPr>
                <p14:xfrm>
                  <a:off x="4463100" y="3733410"/>
                  <a:ext cx="3960" cy="6120"/>
                </p14:xfrm>
              </p:contentPart>
            </mc:Choice>
            <mc:Fallback xmlns="">
              <p:pic>
                <p:nvPicPr>
                  <p:cNvPr id="811" name="Håndskrift 810">
                    <a:extLst>
                      <a:ext uri="{FF2B5EF4-FFF2-40B4-BE49-F238E27FC236}">
                        <a16:creationId xmlns:a16="http://schemas.microsoft.com/office/drawing/2014/main" id="{6AF12077-B48A-4095-A8A4-23F8A025DA35}"/>
                      </a:ext>
                    </a:extLst>
                  </p:cNvPr>
                  <p:cNvPicPr/>
                  <p:nvPr/>
                </p:nvPicPr>
                <p:blipFill>
                  <a:blip r:embed="rId558"/>
                  <a:stretch>
                    <a:fillRect/>
                  </a:stretch>
                </p:blipFill>
                <p:spPr>
                  <a:xfrm>
                    <a:off x="4400100" y="3670410"/>
                    <a:ext cx="129600" cy="1317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9">
                <p14:nvContentPartPr>
                  <p14:cNvPr id="812" name="Håndskrift 811">
                    <a:extLst>
                      <a:ext uri="{FF2B5EF4-FFF2-40B4-BE49-F238E27FC236}">
                        <a16:creationId xmlns:a16="http://schemas.microsoft.com/office/drawing/2014/main" id="{B722F120-7621-42CC-8F03-C696AAA4ADE0}"/>
                      </a:ext>
                    </a:extLst>
                  </p14:cNvPr>
                  <p14:cNvContentPartPr/>
                  <p14:nvPr/>
                </p14:nvContentPartPr>
                <p14:xfrm>
                  <a:off x="4352580" y="3743130"/>
                  <a:ext cx="360" cy="360"/>
                </p14:xfrm>
              </p:contentPart>
            </mc:Choice>
            <mc:Fallback xmlns="">
              <p:pic>
                <p:nvPicPr>
                  <p:cNvPr id="812" name="Håndskrift 811">
                    <a:extLst>
                      <a:ext uri="{FF2B5EF4-FFF2-40B4-BE49-F238E27FC236}">
                        <a16:creationId xmlns:a16="http://schemas.microsoft.com/office/drawing/2014/main" id="{B722F120-7621-42CC-8F03-C696AAA4ADE0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28958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0">
                <p14:nvContentPartPr>
                  <p14:cNvPr id="813" name="Håndskrift 812">
                    <a:extLst>
                      <a:ext uri="{FF2B5EF4-FFF2-40B4-BE49-F238E27FC236}">
                        <a16:creationId xmlns:a16="http://schemas.microsoft.com/office/drawing/2014/main" id="{0B6B83FC-DADA-4266-98EC-B7C149755CA2}"/>
                      </a:ext>
                    </a:extLst>
                  </p14:cNvPr>
                  <p14:cNvContentPartPr/>
                  <p14:nvPr/>
                </p14:nvContentPartPr>
                <p14:xfrm>
                  <a:off x="4323780" y="3761850"/>
                  <a:ext cx="10080" cy="16560"/>
                </p14:xfrm>
              </p:contentPart>
            </mc:Choice>
            <mc:Fallback xmlns="">
              <p:pic>
                <p:nvPicPr>
                  <p:cNvPr id="813" name="Håndskrift 812">
                    <a:extLst>
                      <a:ext uri="{FF2B5EF4-FFF2-40B4-BE49-F238E27FC236}">
                        <a16:creationId xmlns:a16="http://schemas.microsoft.com/office/drawing/2014/main" id="{0B6B83FC-DADA-4266-98EC-B7C149755CA2}"/>
                      </a:ext>
                    </a:extLst>
                  </p:cNvPr>
                  <p:cNvPicPr/>
                  <p:nvPr/>
                </p:nvPicPr>
                <p:blipFill>
                  <a:blip r:embed="rId561"/>
                  <a:stretch>
                    <a:fillRect/>
                  </a:stretch>
                </p:blipFill>
                <p:spPr>
                  <a:xfrm>
                    <a:off x="4260780" y="3698850"/>
                    <a:ext cx="135720" cy="142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2">
                <p14:nvContentPartPr>
                  <p14:cNvPr id="814" name="Håndskrift 813">
                    <a:extLst>
                      <a:ext uri="{FF2B5EF4-FFF2-40B4-BE49-F238E27FC236}">
                        <a16:creationId xmlns:a16="http://schemas.microsoft.com/office/drawing/2014/main" id="{A95658F7-523C-4BE5-A032-B7A7A0674A25}"/>
                      </a:ext>
                    </a:extLst>
                  </p14:cNvPr>
                  <p14:cNvContentPartPr/>
                  <p14:nvPr/>
                </p14:nvContentPartPr>
                <p14:xfrm>
                  <a:off x="4438260" y="3809730"/>
                  <a:ext cx="360" cy="360"/>
                </p14:xfrm>
              </p:contentPart>
            </mc:Choice>
            <mc:Fallback xmlns="">
              <p:pic>
                <p:nvPicPr>
                  <p:cNvPr id="814" name="Håndskrift 813">
                    <a:extLst>
                      <a:ext uri="{FF2B5EF4-FFF2-40B4-BE49-F238E27FC236}">
                        <a16:creationId xmlns:a16="http://schemas.microsoft.com/office/drawing/2014/main" id="{A95658F7-523C-4BE5-A032-B7A7A0674A25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375260" y="37467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3">
                <p14:nvContentPartPr>
                  <p14:cNvPr id="815" name="Håndskrift 814">
                    <a:extLst>
                      <a:ext uri="{FF2B5EF4-FFF2-40B4-BE49-F238E27FC236}">
                        <a16:creationId xmlns:a16="http://schemas.microsoft.com/office/drawing/2014/main" id="{DDBBFDF4-5E0F-470D-92C1-27A1525BAC26}"/>
                      </a:ext>
                    </a:extLst>
                  </p14:cNvPr>
                  <p14:cNvContentPartPr/>
                  <p14:nvPr/>
                </p14:nvContentPartPr>
                <p14:xfrm>
                  <a:off x="4476420" y="3838530"/>
                  <a:ext cx="7920" cy="18360"/>
                </p14:xfrm>
              </p:contentPart>
            </mc:Choice>
            <mc:Fallback xmlns="">
              <p:pic>
                <p:nvPicPr>
                  <p:cNvPr id="815" name="Håndskrift 814">
                    <a:extLst>
                      <a:ext uri="{FF2B5EF4-FFF2-40B4-BE49-F238E27FC236}">
                        <a16:creationId xmlns:a16="http://schemas.microsoft.com/office/drawing/2014/main" id="{DDBBFDF4-5E0F-470D-92C1-27A1525BAC26}"/>
                      </a:ext>
                    </a:extLst>
                  </p:cNvPr>
                  <p:cNvPicPr/>
                  <p:nvPr/>
                </p:nvPicPr>
                <p:blipFill>
                  <a:blip r:embed="rId564"/>
                  <a:stretch>
                    <a:fillRect/>
                  </a:stretch>
                </p:blipFill>
                <p:spPr>
                  <a:xfrm>
                    <a:off x="4410420" y="3775530"/>
                    <a:ext cx="139543" cy="144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5">
                <p14:nvContentPartPr>
                  <p14:cNvPr id="816" name="Håndskrift 815">
                    <a:extLst>
                      <a:ext uri="{FF2B5EF4-FFF2-40B4-BE49-F238E27FC236}">
                        <a16:creationId xmlns:a16="http://schemas.microsoft.com/office/drawing/2014/main" id="{D1152E82-3F1B-4501-846D-554556AAB9F1}"/>
                      </a:ext>
                    </a:extLst>
                  </p14:cNvPr>
                  <p14:cNvContentPartPr/>
                  <p14:nvPr/>
                </p14:nvContentPartPr>
                <p14:xfrm>
                  <a:off x="4396500" y="3866610"/>
                  <a:ext cx="90000" cy="26280"/>
                </p14:xfrm>
              </p:contentPart>
            </mc:Choice>
            <mc:Fallback xmlns="">
              <p:pic>
                <p:nvPicPr>
                  <p:cNvPr id="816" name="Håndskrift 815">
                    <a:extLst>
                      <a:ext uri="{FF2B5EF4-FFF2-40B4-BE49-F238E27FC236}">
                        <a16:creationId xmlns:a16="http://schemas.microsoft.com/office/drawing/2014/main" id="{D1152E82-3F1B-4501-846D-554556AAB9F1}"/>
                      </a:ext>
                    </a:extLst>
                  </p:cNvPr>
                  <p:cNvPicPr/>
                  <p:nvPr/>
                </p:nvPicPr>
                <p:blipFill>
                  <a:blip r:embed="rId566"/>
                  <a:stretch>
                    <a:fillRect/>
                  </a:stretch>
                </p:blipFill>
                <p:spPr>
                  <a:xfrm>
                    <a:off x="4333500" y="3803610"/>
                    <a:ext cx="215640" cy="151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7">
                <p14:nvContentPartPr>
                  <p14:cNvPr id="817" name="Håndskrift 816">
                    <a:extLst>
                      <a:ext uri="{FF2B5EF4-FFF2-40B4-BE49-F238E27FC236}">
                        <a16:creationId xmlns:a16="http://schemas.microsoft.com/office/drawing/2014/main" id="{BAF69376-3DF8-4222-92A2-992465CC0BA1}"/>
                      </a:ext>
                    </a:extLst>
                  </p14:cNvPr>
                  <p14:cNvContentPartPr/>
                  <p14:nvPr/>
                </p14:nvContentPartPr>
                <p14:xfrm>
                  <a:off x="4362300" y="3895410"/>
                  <a:ext cx="13680" cy="7920"/>
                </p14:xfrm>
              </p:contentPart>
            </mc:Choice>
            <mc:Fallback xmlns="">
              <p:pic>
                <p:nvPicPr>
                  <p:cNvPr id="817" name="Håndskrift 816">
                    <a:extLst>
                      <a:ext uri="{FF2B5EF4-FFF2-40B4-BE49-F238E27FC236}">
                        <a16:creationId xmlns:a16="http://schemas.microsoft.com/office/drawing/2014/main" id="{BAF69376-3DF8-4222-92A2-992465CC0BA1}"/>
                      </a:ext>
                    </a:extLst>
                  </p:cNvPr>
                  <p:cNvPicPr/>
                  <p:nvPr/>
                </p:nvPicPr>
                <p:blipFill>
                  <a:blip r:embed="rId568"/>
                  <a:stretch>
                    <a:fillRect/>
                  </a:stretch>
                </p:blipFill>
                <p:spPr>
                  <a:xfrm>
                    <a:off x="4299300" y="3829410"/>
                    <a:ext cx="139320" cy="1395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9">
                <p14:nvContentPartPr>
                  <p14:cNvPr id="818" name="Håndskrift 817">
                    <a:extLst>
                      <a:ext uri="{FF2B5EF4-FFF2-40B4-BE49-F238E27FC236}">
                        <a16:creationId xmlns:a16="http://schemas.microsoft.com/office/drawing/2014/main" id="{6A5AE4A0-4BAC-4C64-AD21-1BBDD7DC120B}"/>
                      </a:ext>
                    </a:extLst>
                  </p14:cNvPr>
                  <p14:cNvContentPartPr/>
                  <p14:nvPr/>
                </p14:nvContentPartPr>
                <p14:xfrm>
                  <a:off x="4467060" y="3923850"/>
                  <a:ext cx="360" cy="360"/>
                </p14:xfrm>
              </p:contentPart>
            </mc:Choice>
            <mc:Fallback xmlns="">
              <p:pic>
                <p:nvPicPr>
                  <p:cNvPr id="818" name="Håndskrift 817">
                    <a:extLst>
                      <a:ext uri="{FF2B5EF4-FFF2-40B4-BE49-F238E27FC236}">
                        <a16:creationId xmlns:a16="http://schemas.microsoft.com/office/drawing/2014/main" id="{6A5AE4A0-4BAC-4C64-AD21-1BBDD7DC120B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40406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0">
                <p14:nvContentPartPr>
                  <p14:cNvPr id="819" name="Håndskrift 818">
                    <a:extLst>
                      <a:ext uri="{FF2B5EF4-FFF2-40B4-BE49-F238E27FC236}">
                        <a16:creationId xmlns:a16="http://schemas.microsoft.com/office/drawing/2014/main" id="{C54D4CD2-F8FB-4AE1-A33F-5B41661DA924}"/>
                      </a:ext>
                    </a:extLst>
                  </p14:cNvPr>
                  <p14:cNvContentPartPr/>
                  <p14:nvPr/>
                </p14:nvContentPartPr>
                <p14:xfrm>
                  <a:off x="4504860" y="3923850"/>
                  <a:ext cx="26280" cy="360"/>
                </p14:xfrm>
              </p:contentPart>
            </mc:Choice>
            <mc:Fallback xmlns="">
              <p:pic>
                <p:nvPicPr>
                  <p:cNvPr id="819" name="Håndskrift 818">
                    <a:extLst>
                      <a:ext uri="{FF2B5EF4-FFF2-40B4-BE49-F238E27FC236}">
                        <a16:creationId xmlns:a16="http://schemas.microsoft.com/office/drawing/2014/main" id="{C54D4CD2-F8FB-4AE1-A33F-5B41661DA924}"/>
                      </a:ext>
                    </a:extLst>
                  </p:cNvPr>
                  <p:cNvPicPr/>
                  <p:nvPr/>
                </p:nvPicPr>
                <p:blipFill>
                  <a:blip r:embed="rId571"/>
                  <a:stretch>
                    <a:fillRect/>
                  </a:stretch>
                </p:blipFill>
                <p:spPr>
                  <a:xfrm>
                    <a:off x="4441860" y="3860850"/>
                    <a:ext cx="1519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2">
                <p14:nvContentPartPr>
                  <p14:cNvPr id="820" name="Håndskrift 819">
                    <a:extLst>
                      <a:ext uri="{FF2B5EF4-FFF2-40B4-BE49-F238E27FC236}">
                        <a16:creationId xmlns:a16="http://schemas.microsoft.com/office/drawing/2014/main" id="{865094A4-C326-4EF1-B616-080E54328294}"/>
                      </a:ext>
                    </a:extLst>
                  </p14:cNvPr>
                  <p14:cNvContentPartPr/>
                  <p14:nvPr/>
                </p14:nvContentPartPr>
                <p14:xfrm>
                  <a:off x="4495140" y="3962010"/>
                  <a:ext cx="9720" cy="360"/>
                </p14:xfrm>
              </p:contentPart>
            </mc:Choice>
            <mc:Fallback xmlns="">
              <p:pic>
                <p:nvPicPr>
                  <p:cNvPr id="820" name="Håndskrift 819">
                    <a:extLst>
                      <a:ext uri="{FF2B5EF4-FFF2-40B4-BE49-F238E27FC236}">
                        <a16:creationId xmlns:a16="http://schemas.microsoft.com/office/drawing/2014/main" id="{865094A4-C326-4EF1-B616-080E54328294}"/>
                      </a:ext>
                    </a:extLst>
                  </p:cNvPr>
                  <p:cNvPicPr/>
                  <p:nvPr/>
                </p:nvPicPr>
                <p:blipFill>
                  <a:blip r:embed="rId573"/>
                  <a:stretch>
                    <a:fillRect/>
                  </a:stretch>
                </p:blipFill>
                <p:spPr>
                  <a:xfrm>
                    <a:off x="4432140" y="3899010"/>
                    <a:ext cx="1353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4">
                <p14:nvContentPartPr>
                  <p14:cNvPr id="821" name="Håndskrift 820">
                    <a:extLst>
                      <a:ext uri="{FF2B5EF4-FFF2-40B4-BE49-F238E27FC236}">
                        <a16:creationId xmlns:a16="http://schemas.microsoft.com/office/drawing/2014/main" id="{4C0284BB-1182-433F-A5BE-57F8DEFEFE95}"/>
                      </a:ext>
                    </a:extLst>
                  </p14:cNvPr>
                  <p14:cNvContentPartPr/>
                  <p14:nvPr/>
                </p14:nvContentPartPr>
                <p14:xfrm>
                  <a:off x="4438260" y="3962010"/>
                  <a:ext cx="219600" cy="51840"/>
                </p14:xfrm>
              </p:contentPart>
            </mc:Choice>
            <mc:Fallback xmlns="">
              <p:pic>
                <p:nvPicPr>
                  <p:cNvPr id="821" name="Håndskrift 820">
                    <a:extLst>
                      <a:ext uri="{FF2B5EF4-FFF2-40B4-BE49-F238E27FC236}">
                        <a16:creationId xmlns:a16="http://schemas.microsoft.com/office/drawing/2014/main" id="{4C0284BB-1182-433F-A5BE-57F8DEFEFE95}"/>
                      </a:ext>
                    </a:extLst>
                  </p:cNvPr>
                  <p:cNvPicPr/>
                  <p:nvPr/>
                </p:nvPicPr>
                <p:blipFill>
                  <a:blip r:embed="rId575"/>
                  <a:stretch>
                    <a:fillRect/>
                  </a:stretch>
                </p:blipFill>
                <p:spPr>
                  <a:xfrm>
                    <a:off x="4375260" y="3899010"/>
                    <a:ext cx="345240" cy="177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6">
                <p14:nvContentPartPr>
                  <p14:cNvPr id="822" name="Håndskrift 821">
                    <a:extLst>
                      <a:ext uri="{FF2B5EF4-FFF2-40B4-BE49-F238E27FC236}">
                        <a16:creationId xmlns:a16="http://schemas.microsoft.com/office/drawing/2014/main" id="{954F44AF-10AF-4795-97B2-9EC079F4FBEB}"/>
                      </a:ext>
                    </a:extLst>
                  </p14:cNvPr>
                  <p14:cNvContentPartPr/>
                  <p14:nvPr/>
                </p14:nvContentPartPr>
                <p14:xfrm>
                  <a:off x="4647060" y="4028610"/>
                  <a:ext cx="39600" cy="360"/>
                </p14:xfrm>
              </p:contentPart>
            </mc:Choice>
            <mc:Fallback xmlns="">
              <p:pic>
                <p:nvPicPr>
                  <p:cNvPr id="822" name="Håndskrift 821">
                    <a:extLst>
                      <a:ext uri="{FF2B5EF4-FFF2-40B4-BE49-F238E27FC236}">
                        <a16:creationId xmlns:a16="http://schemas.microsoft.com/office/drawing/2014/main" id="{954F44AF-10AF-4795-97B2-9EC079F4FBEB}"/>
                      </a:ext>
                    </a:extLst>
                  </p:cNvPr>
                  <p:cNvPicPr/>
                  <p:nvPr/>
                </p:nvPicPr>
                <p:blipFill>
                  <a:blip r:embed="rId577"/>
                  <a:stretch>
                    <a:fillRect/>
                  </a:stretch>
                </p:blipFill>
                <p:spPr>
                  <a:xfrm>
                    <a:off x="4584060" y="3965610"/>
                    <a:ext cx="16524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8">
                <p14:nvContentPartPr>
                  <p14:cNvPr id="823" name="Håndskrift 822">
                    <a:extLst>
                      <a:ext uri="{FF2B5EF4-FFF2-40B4-BE49-F238E27FC236}">
                        <a16:creationId xmlns:a16="http://schemas.microsoft.com/office/drawing/2014/main" id="{BC883559-6583-475A-AB72-EE25190270BC}"/>
                      </a:ext>
                    </a:extLst>
                  </p14:cNvPr>
                  <p14:cNvContentPartPr/>
                  <p14:nvPr/>
                </p14:nvContentPartPr>
                <p14:xfrm>
                  <a:off x="4490460" y="4025010"/>
                  <a:ext cx="72000" cy="3960"/>
                </p14:xfrm>
              </p:contentPart>
            </mc:Choice>
            <mc:Fallback xmlns="">
              <p:pic>
                <p:nvPicPr>
                  <p:cNvPr id="823" name="Håndskrift 822">
                    <a:extLst>
                      <a:ext uri="{FF2B5EF4-FFF2-40B4-BE49-F238E27FC236}">
                        <a16:creationId xmlns:a16="http://schemas.microsoft.com/office/drawing/2014/main" id="{BC883559-6583-475A-AB72-EE25190270BC}"/>
                      </a:ext>
                    </a:extLst>
                  </p:cNvPr>
                  <p:cNvPicPr/>
                  <p:nvPr/>
                </p:nvPicPr>
                <p:blipFill>
                  <a:blip r:embed="rId579"/>
                  <a:stretch>
                    <a:fillRect/>
                  </a:stretch>
                </p:blipFill>
                <p:spPr>
                  <a:xfrm>
                    <a:off x="4427460" y="3967260"/>
                    <a:ext cx="19764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0">
                <p14:nvContentPartPr>
                  <p14:cNvPr id="824" name="Håndskrift 823">
                    <a:extLst>
                      <a:ext uri="{FF2B5EF4-FFF2-40B4-BE49-F238E27FC236}">
                        <a16:creationId xmlns:a16="http://schemas.microsoft.com/office/drawing/2014/main" id="{98D56DAC-D35B-466F-93A2-6A052AAE34CC}"/>
                      </a:ext>
                    </a:extLst>
                  </p14:cNvPr>
                  <p14:cNvContentPartPr/>
                  <p14:nvPr/>
                </p14:nvContentPartPr>
                <p14:xfrm>
                  <a:off x="4449780" y="4015650"/>
                  <a:ext cx="17640" cy="3960"/>
                </p14:xfrm>
              </p:contentPart>
            </mc:Choice>
            <mc:Fallback xmlns="">
              <p:pic>
                <p:nvPicPr>
                  <p:cNvPr id="824" name="Håndskrift 823">
                    <a:extLst>
                      <a:ext uri="{FF2B5EF4-FFF2-40B4-BE49-F238E27FC236}">
                        <a16:creationId xmlns:a16="http://schemas.microsoft.com/office/drawing/2014/main" id="{98D56DAC-D35B-466F-93A2-6A052AAE34CC}"/>
                      </a:ext>
                    </a:extLst>
                  </p:cNvPr>
                  <p:cNvPicPr/>
                  <p:nvPr/>
                </p:nvPicPr>
                <p:blipFill>
                  <a:blip r:embed="rId581"/>
                  <a:stretch>
                    <a:fillRect/>
                  </a:stretch>
                </p:blipFill>
                <p:spPr>
                  <a:xfrm>
                    <a:off x="4386780" y="3957900"/>
                    <a:ext cx="14328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2">
                <p14:nvContentPartPr>
                  <p14:cNvPr id="825" name="Håndskrift 824">
                    <a:extLst>
                      <a:ext uri="{FF2B5EF4-FFF2-40B4-BE49-F238E27FC236}">
                        <a16:creationId xmlns:a16="http://schemas.microsoft.com/office/drawing/2014/main" id="{DEB97C12-B8E0-4503-AB1E-D46BE673DCE8}"/>
                      </a:ext>
                    </a:extLst>
                  </p14:cNvPr>
                  <p14:cNvContentPartPr/>
                  <p14:nvPr/>
                </p14:nvContentPartPr>
                <p14:xfrm>
                  <a:off x="4428900" y="3999810"/>
                  <a:ext cx="2520" cy="360"/>
                </p14:xfrm>
              </p:contentPart>
            </mc:Choice>
            <mc:Fallback xmlns="">
              <p:pic>
                <p:nvPicPr>
                  <p:cNvPr id="825" name="Håndskrift 824">
                    <a:extLst>
                      <a:ext uri="{FF2B5EF4-FFF2-40B4-BE49-F238E27FC236}">
                        <a16:creationId xmlns:a16="http://schemas.microsoft.com/office/drawing/2014/main" id="{DEB97C12-B8E0-4503-AB1E-D46BE673DCE8}"/>
                      </a:ext>
                    </a:extLst>
                  </p:cNvPr>
                  <p:cNvPicPr/>
                  <p:nvPr/>
                </p:nvPicPr>
                <p:blipFill>
                  <a:blip r:embed="rId583"/>
                  <a:stretch>
                    <a:fillRect/>
                  </a:stretch>
                </p:blipFill>
                <p:spPr>
                  <a:xfrm>
                    <a:off x="4365900" y="3936810"/>
                    <a:ext cx="1281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4">
                <p14:nvContentPartPr>
                  <p14:cNvPr id="826" name="Håndskrift 825">
                    <a:extLst>
                      <a:ext uri="{FF2B5EF4-FFF2-40B4-BE49-F238E27FC236}">
                        <a16:creationId xmlns:a16="http://schemas.microsoft.com/office/drawing/2014/main" id="{09611AFF-8C71-4EE0-B756-BD54A07BB032}"/>
                      </a:ext>
                    </a:extLst>
                  </p14:cNvPr>
                  <p14:cNvContentPartPr/>
                  <p14:nvPr/>
                </p14:nvContentPartPr>
                <p14:xfrm>
                  <a:off x="4400460" y="3463050"/>
                  <a:ext cx="13680" cy="3960"/>
                </p14:xfrm>
              </p:contentPart>
            </mc:Choice>
            <mc:Fallback xmlns="">
              <p:pic>
                <p:nvPicPr>
                  <p:cNvPr id="826" name="Håndskrift 825">
                    <a:extLst>
                      <a:ext uri="{FF2B5EF4-FFF2-40B4-BE49-F238E27FC236}">
                        <a16:creationId xmlns:a16="http://schemas.microsoft.com/office/drawing/2014/main" id="{09611AFF-8C71-4EE0-B756-BD54A07BB032}"/>
                      </a:ext>
                    </a:extLst>
                  </p:cNvPr>
                  <p:cNvPicPr/>
                  <p:nvPr/>
                </p:nvPicPr>
                <p:blipFill>
                  <a:blip r:embed="rId585"/>
                  <a:stretch>
                    <a:fillRect/>
                  </a:stretch>
                </p:blipFill>
                <p:spPr>
                  <a:xfrm>
                    <a:off x="4337460" y="3405300"/>
                    <a:ext cx="13932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6">
                <p14:nvContentPartPr>
                  <p14:cNvPr id="827" name="Håndskrift 826">
                    <a:extLst>
                      <a:ext uri="{FF2B5EF4-FFF2-40B4-BE49-F238E27FC236}">
                        <a16:creationId xmlns:a16="http://schemas.microsoft.com/office/drawing/2014/main" id="{5838DCFC-7992-4D86-8C5A-2B6A9E067BE5}"/>
                      </a:ext>
                    </a:extLst>
                  </p14:cNvPr>
                  <p14:cNvContentPartPr/>
                  <p14:nvPr/>
                </p14:nvContentPartPr>
                <p14:xfrm>
                  <a:off x="4438260" y="3434250"/>
                  <a:ext cx="10080" cy="4320"/>
                </p14:xfrm>
              </p:contentPart>
            </mc:Choice>
            <mc:Fallback xmlns="">
              <p:pic>
                <p:nvPicPr>
                  <p:cNvPr id="827" name="Håndskrift 826">
                    <a:extLst>
                      <a:ext uri="{FF2B5EF4-FFF2-40B4-BE49-F238E27FC236}">
                        <a16:creationId xmlns:a16="http://schemas.microsoft.com/office/drawing/2014/main" id="{5838DCFC-7992-4D86-8C5A-2B6A9E067BE5}"/>
                      </a:ext>
                    </a:extLst>
                  </p:cNvPr>
                  <p:cNvPicPr/>
                  <p:nvPr/>
                </p:nvPicPr>
                <p:blipFill>
                  <a:blip r:embed="rId587"/>
                  <a:stretch>
                    <a:fillRect/>
                  </a:stretch>
                </p:blipFill>
                <p:spPr>
                  <a:xfrm>
                    <a:off x="4375260" y="3371250"/>
                    <a:ext cx="135720" cy="129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8">
                <p14:nvContentPartPr>
                  <p14:cNvPr id="828" name="Håndskrift 827">
                    <a:extLst>
                      <a:ext uri="{FF2B5EF4-FFF2-40B4-BE49-F238E27FC236}">
                        <a16:creationId xmlns:a16="http://schemas.microsoft.com/office/drawing/2014/main" id="{50E8B719-EB55-44AE-B8F1-CCB3DA37F8B5}"/>
                      </a:ext>
                    </a:extLst>
                  </p14:cNvPr>
                  <p14:cNvContentPartPr/>
                  <p14:nvPr/>
                </p14:nvContentPartPr>
                <p14:xfrm>
                  <a:off x="4524300" y="3352530"/>
                  <a:ext cx="13680" cy="360"/>
                </p14:xfrm>
              </p:contentPart>
            </mc:Choice>
            <mc:Fallback xmlns="">
              <p:pic>
                <p:nvPicPr>
                  <p:cNvPr id="828" name="Håndskrift 827">
                    <a:extLst>
                      <a:ext uri="{FF2B5EF4-FFF2-40B4-BE49-F238E27FC236}">
                        <a16:creationId xmlns:a16="http://schemas.microsoft.com/office/drawing/2014/main" id="{50E8B719-EB55-44AE-B8F1-CCB3DA37F8B5}"/>
                      </a:ext>
                    </a:extLst>
                  </p:cNvPr>
                  <p:cNvPicPr/>
                  <p:nvPr/>
                </p:nvPicPr>
                <p:blipFill>
                  <a:blip r:embed="rId589"/>
                  <a:stretch>
                    <a:fillRect/>
                  </a:stretch>
                </p:blipFill>
                <p:spPr>
                  <a:xfrm>
                    <a:off x="4461300" y="3289530"/>
                    <a:ext cx="1393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0">
                <p14:nvContentPartPr>
                  <p14:cNvPr id="829" name="Håndskrift 828">
                    <a:extLst>
                      <a:ext uri="{FF2B5EF4-FFF2-40B4-BE49-F238E27FC236}">
                        <a16:creationId xmlns:a16="http://schemas.microsoft.com/office/drawing/2014/main" id="{FACEF6AB-1B30-4F97-8CE9-F999ACDCA9C6}"/>
                      </a:ext>
                    </a:extLst>
                  </p14:cNvPr>
                  <p14:cNvContentPartPr/>
                  <p14:nvPr/>
                </p14:nvContentPartPr>
                <p14:xfrm>
                  <a:off x="4657140" y="3333450"/>
                  <a:ext cx="3960" cy="360"/>
                </p14:xfrm>
              </p:contentPart>
            </mc:Choice>
            <mc:Fallback xmlns="">
              <p:pic>
                <p:nvPicPr>
                  <p:cNvPr id="829" name="Håndskrift 828">
                    <a:extLst>
                      <a:ext uri="{FF2B5EF4-FFF2-40B4-BE49-F238E27FC236}">
                        <a16:creationId xmlns:a16="http://schemas.microsoft.com/office/drawing/2014/main" id="{FACEF6AB-1B30-4F97-8CE9-F999ACDCA9C6}"/>
                      </a:ext>
                    </a:extLst>
                  </p:cNvPr>
                  <p:cNvPicPr/>
                  <p:nvPr/>
                </p:nvPicPr>
                <p:blipFill>
                  <a:blip r:embed="rId455"/>
                  <a:stretch>
                    <a:fillRect/>
                  </a:stretch>
                </p:blipFill>
                <p:spPr>
                  <a:xfrm>
                    <a:off x="4594140" y="327045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1">
                <p14:nvContentPartPr>
                  <p14:cNvPr id="830" name="Håndskrift 829">
                    <a:extLst>
                      <a:ext uri="{FF2B5EF4-FFF2-40B4-BE49-F238E27FC236}">
                        <a16:creationId xmlns:a16="http://schemas.microsoft.com/office/drawing/2014/main" id="{1C830203-98DD-4AEE-88D1-B74323594B90}"/>
                      </a:ext>
                    </a:extLst>
                  </p14:cNvPr>
                  <p14:cNvContentPartPr/>
                  <p14:nvPr/>
                </p14:nvContentPartPr>
                <p14:xfrm>
                  <a:off x="4686300" y="3314010"/>
                  <a:ext cx="3960" cy="360"/>
                </p14:xfrm>
              </p:contentPart>
            </mc:Choice>
            <mc:Fallback xmlns="">
              <p:pic>
                <p:nvPicPr>
                  <p:cNvPr id="830" name="Håndskrift 829">
                    <a:extLst>
                      <a:ext uri="{FF2B5EF4-FFF2-40B4-BE49-F238E27FC236}">
                        <a16:creationId xmlns:a16="http://schemas.microsoft.com/office/drawing/2014/main" id="{1C830203-98DD-4AEE-88D1-B74323594B90}"/>
                      </a:ext>
                    </a:extLst>
                  </p:cNvPr>
                  <p:cNvPicPr/>
                  <p:nvPr/>
                </p:nvPicPr>
                <p:blipFill>
                  <a:blip r:embed="rId455"/>
                  <a:stretch>
                    <a:fillRect/>
                  </a:stretch>
                </p:blipFill>
                <p:spPr>
                  <a:xfrm>
                    <a:off x="4623300" y="325101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2">
                <p14:nvContentPartPr>
                  <p14:cNvPr id="831" name="Håndskrift 830">
                    <a:extLst>
                      <a:ext uri="{FF2B5EF4-FFF2-40B4-BE49-F238E27FC236}">
                        <a16:creationId xmlns:a16="http://schemas.microsoft.com/office/drawing/2014/main" id="{068943A0-8600-4DE6-A7C5-F95CB659FAB0}"/>
                      </a:ext>
                    </a:extLst>
                  </p14:cNvPr>
                  <p14:cNvContentPartPr/>
                  <p14:nvPr/>
                </p14:nvContentPartPr>
                <p14:xfrm>
                  <a:off x="4660020" y="3248490"/>
                  <a:ext cx="26280" cy="18720"/>
                </p14:xfrm>
              </p:contentPart>
            </mc:Choice>
            <mc:Fallback xmlns="">
              <p:pic>
                <p:nvPicPr>
                  <p:cNvPr id="831" name="Håndskrift 830">
                    <a:extLst>
                      <a:ext uri="{FF2B5EF4-FFF2-40B4-BE49-F238E27FC236}">
                        <a16:creationId xmlns:a16="http://schemas.microsoft.com/office/drawing/2014/main" id="{068943A0-8600-4DE6-A7C5-F95CB659FAB0}"/>
                      </a:ext>
                    </a:extLst>
                  </p:cNvPr>
                  <p:cNvPicPr/>
                  <p:nvPr/>
                </p:nvPicPr>
                <p:blipFill>
                  <a:blip r:embed="rId593"/>
                  <a:stretch>
                    <a:fillRect/>
                  </a:stretch>
                </p:blipFill>
                <p:spPr>
                  <a:xfrm>
                    <a:off x="4597020" y="3186679"/>
                    <a:ext cx="151920" cy="14198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4">
                <p14:nvContentPartPr>
                  <p14:cNvPr id="832" name="Håndskrift 831">
                    <a:extLst>
                      <a:ext uri="{FF2B5EF4-FFF2-40B4-BE49-F238E27FC236}">
                        <a16:creationId xmlns:a16="http://schemas.microsoft.com/office/drawing/2014/main" id="{4087E89B-ABED-4436-8466-E1434F0D6A46}"/>
                      </a:ext>
                    </a:extLst>
                  </p14:cNvPr>
                  <p14:cNvContentPartPr/>
                  <p14:nvPr/>
                </p14:nvContentPartPr>
                <p14:xfrm>
                  <a:off x="4537980" y="3205650"/>
                  <a:ext cx="24120" cy="13680"/>
                </p14:xfrm>
              </p:contentPart>
            </mc:Choice>
            <mc:Fallback xmlns="">
              <p:pic>
                <p:nvPicPr>
                  <p:cNvPr id="832" name="Håndskrift 831">
                    <a:extLst>
                      <a:ext uri="{FF2B5EF4-FFF2-40B4-BE49-F238E27FC236}">
                        <a16:creationId xmlns:a16="http://schemas.microsoft.com/office/drawing/2014/main" id="{4087E89B-ABED-4436-8466-E1434F0D6A46}"/>
                      </a:ext>
                    </a:extLst>
                  </p:cNvPr>
                  <p:cNvPicPr/>
                  <p:nvPr/>
                </p:nvPicPr>
                <p:blipFill>
                  <a:blip r:embed="rId595"/>
                  <a:stretch>
                    <a:fillRect/>
                  </a:stretch>
                </p:blipFill>
                <p:spPr>
                  <a:xfrm>
                    <a:off x="4474980" y="3142650"/>
                    <a:ext cx="14976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6">
                <p14:nvContentPartPr>
                  <p14:cNvPr id="833" name="Håndskrift 832">
                    <a:extLst>
                      <a:ext uri="{FF2B5EF4-FFF2-40B4-BE49-F238E27FC236}">
                        <a16:creationId xmlns:a16="http://schemas.microsoft.com/office/drawing/2014/main" id="{A848440A-5394-44A8-B4B9-A459851778D3}"/>
                      </a:ext>
                    </a:extLst>
                  </p14:cNvPr>
                  <p14:cNvContentPartPr/>
                  <p14:nvPr/>
                </p14:nvContentPartPr>
                <p14:xfrm>
                  <a:off x="4400460" y="3190530"/>
                  <a:ext cx="57600" cy="153720"/>
                </p14:xfrm>
              </p:contentPart>
            </mc:Choice>
            <mc:Fallback xmlns="">
              <p:pic>
                <p:nvPicPr>
                  <p:cNvPr id="833" name="Håndskrift 832">
                    <a:extLst>
                      <a:ext uri="{FF2B5EF4-FFF2-40B4-BE49-F238E27FC236}">
                        <a16:creationId xmlns:a16="http://schemas.microsoft.com/office/drawing/2014/main" id="{A848440A-5394-44A8-B4B9-A459851778D3}"/>
                      </a:ext>
                    </a:extLst>
                  </p:cNvPr>
                  <p:cNvPicPr/>
                  <p:nvPr/>
                </p:nvPicPr>
                <p:blipFill>
                  <a:blip r:embed="rId597"/>
                  <a:stretch>
                    <a:fillRect/>
                  </a:stretch>
                </p:blipFill>
                <p:spPr>
                  <a:xfrm>
                    <a:off x="4337460" y="3127530"/>
                    <a:ext cx="183240" cy="279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8">
                <p14:nvContentPartPr>
                  <p14:cNvPr id="834" name="Håndskrift 833">
                    <a:extLst>
                      <a:ext uri="{FF2B5EF4-FFF2-40B4-BE49-F238E27FC236}">
                        <a16:creationId xmlns:a16="http://schemas.microsoft.com/office/drawing/2014/main" id="{7F278F88-BC1D-43B4-B1C5-3987A78890D5}"/>
                      </a:ext>
                    </a:extLst>
                  </p14:cNvPr>
                  <p14:cNvContentPartPr/>
                  <p14:nvPr/>
                </p14:nvContentPartPr>
                <p14:xfrm>
                  <a:off x="4409820" y="3400050"/>
                  <a:ext cx="69840" cy="39960"/>
                </p14:xfrm>
              </p:contentPart>
            </mc:Choice>
            <mc:Fallback xmlns="">
              <p:pic>
                <p:nvPicPr>
                  <p:cNvPr id="834" name="Håndskrift 833">
                    <a:extLst>
                      <a:ext uri="{FF2B5EF4-FFF2-40B4-BE49-F238E27FC236}">
                        <a16:creationId xmlns:a16="http://schemas.microsoft.com/office/drawing/2014/main" id="{7F278F88-BC1D-43B4-B1C5-3987A78890D5}"/>
                      </a:ext>
                    </a:extLst>
                  </p:cNvPr>
                  <p:cNvPicPr/>
                  <p:nvPr/>
                </p:nvPicPr>
                <p:blipFill>
                  <a:blip r:embed="rId599"/>
                  <a:stretch>
                    <a:fillRect/>
                  </a:stretch>
                </p:blipFill>
                <p:spPr>
                  <a:xfrm>
                    <a:off x="4347143" y="3337050"/>
                    <a:ext cx="194836" cy="16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0">
                <p14:nvContentPartPr>
                  <p14:cNvPr id="835" name="Håndskrift 834">
                    <a:extLst>
                      <a:ext uri="{FF2B5EF4-FFF2-40B4-BE49-F238E27FC236}">
                        <a16:creationId xmlns:a16="http://schemas.microsoft.com/office/drawing/2014/main" id="{FC64DB61-36D9-489A-AD29-0BA34991DFC3}"/>
                      </a:ext>
                    </a:extLst>
                  </p14:cNvPr>
                  <p14:cNvContentPartPr/>
                  <p14:nvPr/>
                </p14:nvContentPartPr>
                <p14:xfrm>
                  <a:off x="4581180" y="3586530"/>
                  <a:ext cx="360" cy="3960"/>
                </p14:xfrm>
              </p:contentPart>
            </mc:Choice>
            <mc:Fallback xmlns="">
              <p:pic>
                <p:nvPicPr>
                  <p:cNvPr id="835" name="Håndskrift 834">
                    <a:extLst>
                      <a:ext uri="{FF2B5EF4-FFF2-40B4-BE49-F238E27FC236}">
                        <a16:creationId xmlns:a16="http://schemas.microsoft.com/office/drawing/2014/main" id="{FC64DB61-36D9-489A-AD29-0BA34991DFC3}"/>
                      </a:ext>
                    </a:extLst>
                  </p:cNvPr>
                  <p:cNvPicPr/>
                  <p:nvPr/>
                </p:nvPicPr>
                <p:blipFill>
                  <a:blip r:embed="rId601"/>
                  <a:stretch>
                    <a:fillRect/>
                  </a:stretch>
                </p:blipFill>
                <p:spPr>
                  <a:xfrm>
                    <a:off x="4518180" y="3523530"/>
                    <a:ext cx="12600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2">
                <p14:nvContentPartPr>
                  <p14:cNvPr id="836" name="Håndskrift 835">
                    <a:extLst>
                      <a:ext uri="{FF2B5EF4-FFF2-40B4-BE49-F238E27FC236}">
                        <a16:creationId xmlns:a16="http://schemas.microsoft.com/office/drawing/2014/main" id="{4F6FB858-3282-483F-B03E-055462662EE7}"/>
                      </a:ext>
                    </a:extLst>
                  </p14:cNvPr>
                  <p14:cNvContentPartPr/>
                  <p14:nvPr/>
                </p14:nvContentPartPr>
                <p14:xfrm>
                  <a:off x="4676220" y="3274410"/>
                  <a:ext cx="118080" cy="106920"/>
                </p14:xfrm>
              </p:contentPart>
            </mc:Choice>
            <mc:Fallback xmlns="">
              <p:pic>
                <p:nvPicPr>
                  <p:cNvPr id="836" name="Håndskrift 835">
                    <a:extLst>
                      <a:ext uri="{FF2B5EF4-FFF2-40B4-BE49-F238E27FC236}">
                        <a16:creationId xmlns:a16="http://schemas.microsoft.com/office/drawing/2014/main" id="{4F6FB858-3282-483F-B03E-055462662EE7}"/>
                      </a:ext>
                    </a:extLst>
                  </p:cNvPr>
                  <p:cNvPicPr/>
                  <p:nvPr/>
                </p:nvPicPr>
                <p:blipFill>
                  <a:blip r:embed="rId603"/>
                  <a:stretch>
                    <a:fillRect/>
                  </a:stretch>
                </p:blipFill>
                <p:spPr>
                  <a:xfrm>
                    <a:off x="4613027" y="3211410"/>
                    <a:ext cx="244104" cy="232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4">
                <p14:nvContentPartPr>
                  <p14:cNvPr id="837" name="Håndskrift 836">
                    <a:extLst>
                      <a:ext uri="{FF2B5EF4-FFF2-40B4-BE49-F238E27FC236}">
                        <a16:creationId xmlns:a16="http://schemas.microsoft.com/office/drawing/2014/main" id="{F667A936-2606-401F-9006-D73E1FE10DE1}"/>
                      </a:ext>
                    </a:extLst>
                  </p14:cNvPr>
                  <p14:cNvContentPartPr/>
                  <p14:nvPr/>
                </p14:nvContentPartPr>
                <p14:xfrm>
                  <a:off x="4828860" y="3257130"/>
                  <a:ext cx="360" cy="360"/>
                </p14:xfrm>
              </p:contentPart>
            </mc:Choice>
            <mc:Fallback xmlns="">
              <p:pic>
                <p:nvPicPr>
                  <p:cNvPr id="837" name="Håndskrift 836">
                    <a:extLst>
                      <a:ext uri="{FF2B5EF4-FFF2-40B4-BE49-F238E27FC236}">
                        <a16:creationId xmlns:a16="http://schemas.microsoft.com/office/drawing/2014/main" id="{F667A936-2606-401F-9006-D73E1FE10DE1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765860" y="3194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5">
                <p14:nvContentPartPr>
                  <p14:cNvPr id="838" name="Håndskrift 837">
                    <a:extLst>
                      <a:ext uri="{FF2B5EF4-FFF2-40B4-BE49-F238E27FC236}">
                        <a16:creationId xmlns:a16="http://schemas.microsoft.com/office/drawing/2014/main" id="{1286D5F9-D382-4856-B24E-7CB1D134C313}"/>
                      </a:ext>
                    </a:extLst>
                  </p14:cNvPr>
                  <p14:cNvContentPartPr/>
                  <p14:nvPr/>
                </p14:nvContentPartPr>
                <p14:xfrm>
                  <a:off x="4838220" y="3342810"/>
                  <a:ext cx="20520" cy="18360"/>
                </p14:xfrm>
              </p:contentPart>
            </mc:Choice>
            <mc:Fallback xmlns="">
              <p:pic>
                <p:nvPicPr>
                  <p:cNvPr id="838" name="Håndskrift 837">
                    <a:extLst>
                      <a:ext uri="{FF2B5EF4-FFF2-40B4-BE49-F238E27FC236}">
                        <a16:creationId xmlns:a16="http://schemas.microsoft.com/office/drawing/2014/main" id="{1286D5F9-D382-4856-B24E-7CB1D134C313}"/>
                      </a:ext>
                    </a:extLst>
                  </p:cNvPr>
                  <p:cNvPicPr/>
                  <p:nvPr/>
                </p:nvPicPr>
                <p:blipFill>
                  <a:blip r:embed="rId606"/>
                  <a:stretch>
                    <a:fillRect/>
                  </a:stretch>
                </p:blipFill>
                <p:spPr>
                  <a:xfrm>
                    <a:off x="4774095" y="3279810"/>
                    <a:ext cx="148404" cy="144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7">
                <p14:nvContentPartPr>
                  <p14:cNvPr id="839" name="Håndskrift 838">
                    <a:extLst>
                      <a:ext uri="{FF2B5EF4-FFF2-40B4-BE49-F238E27FC236}">
                        <a16:creationId xmlns:a16="http://schemas.microsoft.com/office/drawing/2014/main" id="{36CE4860-B804-4F00-AD28-E5DBCF9D7EF1}"/>
                      </a:ext>
                    </a:extLst>
                  </p14:cNvPr>
                  <p14:cNvContentPartPr/>
                  <p14:nvPr/>
                </p14:nvContentPartPr>
                <p14:xfrm>
                  <a:off x="4810500" y="3371250"/>
                  <a:ext cx="65160" cy="86400"/>
                </p14:xfrm>
              </p:contentPart>
            </mc:Choice>
            <mc:Fallback xmlns="">
              <p:pic>
                <p:nvPicPr>
                  <p:cNvPr id="839" name="Håndskrift 838">
                    <a:extLst>
                      <a:ext uri="{FF2B5EF4-FFF2-40B4-BE49-F238E27FC236}">
                        <a16:creationId xmlns:a16="http://schemas.microsoft.com/office/drawing/2014/main" id="{36CE4860-B804-4F00-AD28-E5DBCF9D7EF1}"/>
                      </a:ext>
                    </a:extLst>
                  </p:cNvPr>
                  <p:cNvPicPr/>
                  <p:nvPr/>
                </p:nvPicPr>
                <p:blipFill>
                  <a:blip r:embed="rId608"/>
                  <a:stretch>
                    <a:fillRect/>
                  </a:stretch>
                </p:blipFill>
                <p:spPr>
                  <a:xfrm>
                    <a:off x="4747500" y="3307986"/>
                    <a:ext cx="190800" cy="2125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9">
                <p14:nvContentPartPr>
                  <p14:cNvPr id="840" name="Håndskrift 839">
                    <a:extLst>
                      <a:ext uri="{FF2B5EF4-FFF2-40B4-BE49-F238E27FC236}">
                        <a16:creationId xmlns:a16="http://schemas.microsoft.com/office/drawing/2014/main" id="{3442A4D4-02BC-4581-B464-B3C7B7C33580}"/>
                      </a:ext>
                    </a:extLst>
                  </p14:cNvPr>
                  <p14:cNvContentPartPr/>
                  <p14:nvPr/>
                </p14:nvContentPartPr>
                <p14:xfrm>
                  <a:off x="4733460" y="3267570"/>
                  <a:ext cx="8280" cy="123480"/>
                </p14:xfrm>
              </p:contentPart>
            </mc:Choice>
            <mc:Fallback xmlns="">
              <p:pic>
                <p:nvPicPr>
                  <p:cNvPr id="840" name="Håndskrift 839">
                    <a:extLst>
                      <a:ext uri="{FF2B5EF4-FFF2-40B4-BE49-F238E27FC236}">
                        <a16:creationId xmlns:a16="http://schemas.microsoft.com/office/drawing/2014/main" id="{3442A4D4-02BC-4581-B464-B3C7B7C33580}"/>
                      </a:ext>
                    </a:extLst>
                  </p:cNvPr>
                  <p:cNvPicPr/>
                  <p:nvPr/>
                </p:nvPicPr>
                <p:blipFill>
                  <a:blip r:embed="rId610"/>
                  <a:stretch>
                    <a:fillRect/>
                  </a:stretch>
                </p:blipFill>
                <p:spPr>
                  <a:xfrm>
                    <a:off x="4670460" y="3204570"/>
                    <a:ext cx="133920" cy="249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1">
                <p14:nvContentPartPr>
                  <p14:cNvPr id="841" name="Håndskrift 840">
                    <a:extLst>
                      <a:ext uri="{FF2B5EF4-FFF2-40B4-BE49-F238E27FC236}">
                        <a16:creationId xmlns:a16="http://schemas.microsoft.com/office/drawing/2014/main" id="{903055DD-93D0-40CA-8DF6-701CBB8DB638}"/>
                      </a:ext>
                    </a:extLst>
                  </p14:cNvPr>
                  <p14:cNvContentPartPr/>
                  <p14:nvPr/>
                </p14:nvContentPartPr>
                <p14:xfrm>
                  <a:off x="4743180" y="3186570"/>
                  <a:ext cx="360" cy="61200"/>
                </p14:xfrm>
              </p:contentPart>
            </mc:Choice>
            <mc:Fallback xmlns="">
              <p:pic>
                <p:nvPicPr>
                  <p:cNvPr id="841" name="Håndskrift 840">
                    <a:extLst>
                      <a:ext uri="{FF2B5EF4-FFF2-40B4-BE49-F238E27FC236}">
                        <a16:creationId xmlns:a16="http://schemas.microsoft.com/office/drawing/2014/main" id="{903055DD-93D0-40CA-8DF6-701CBB8DB638}"/>
                      </a:ext>
                    </a:extLst>
                  </p:cNvPr>
                  <p:cNvPicPr/>
                  <p:nvPr/>
                </p:nvPicPr>
                <p:blipFill>
                  <a:blip r:embed="rId612"/>
                  <a:stretch>
                    <a:fillRect/>
                  </a:stretch>
                </p:blipFill>
                <p:spPr>
                  <a:xfrm>
                    <a:off x="4680180" y="3123570"/>
                    <a:ext cx="126000" cy="1868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3">
                <p14:nvContentPartPr>
                  <p14:cNvPr id="842" name="Håndskrift 841">
                    <a:extLst>
                      <a:ext uri="{FF2B5EF4-FFF2-40B4-BE49-F238E27FC236}">
                        <a16:creationId xmlns:a16="http://schemas.microsoft.com/office/drawing/2014/main" id="{B5392BC2-F326-48C1-A4B8-90A30B74A912}"/>
                      </a:ext>
                    </a:extLst>
                  </p14:cNvPr>
                  <p14:cNvContentPartPr/>
                  <p14:nvPr/>
                </p14:nvContentPartPr>
                <p14:xfrm>
                  <a:off x="4714380" y="3171450"/>
                  <a:ext cx="9720" cy="360"/>
                </p14:xfrm>
              </p:contentPart>
            </mc:Choice>
            <mc:Fallback xmlns="">
              <p:pic>
                <p:nvPicPr>
                  <p:cNvPr id="842" name="Håndskrift 841">
                    <a:extLst>
                      <a:ext uri="{FF2B5EF4-FFF2-40B4-BE49-F238E27FC236}">
                        <a16:creationId xmlns:a16="http://schemas.microsoft.com/office/drawing/2014/main" id="{B5392BC2-F326-48C1-A4B8-90A30B74A912}"/>
                      </a:ext>
                    </a:extLst>
                  </p:cNvPr>
                  <p:cNvPicPr/>
                  <p:nvPr/>
                </p:nvPicPr>
                <p:blipFill>
                  <a:blip r:embed="rId573"/>
                  <a:stretch>
                    <a:fillRect/>
                  </a:stretch>
                </p:blipFill>
                <p:spPr>
                  <a:xfrm>
                    <a:off x="4651380" y="3108450"/>
                    <a:ext cx="1353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4">
                <p14:nvContentPartPr>
                  <p14:cNvPr id="843" name="Håndskrift 842">
                    <a:extLst>
                      <a:ext uri="{FF2B5EF4-FFF2-40B4-BE49-F238E27FC236}">
                        <a16:creationId xmlns:a16="http://schemas.microsoft.com/office/drawing/2014/main" id="{069F4E70-9779-42DB-9C75-6FD2C04B18DB}"/>
                      </a:ext>
                    </a:extLst>
                  </p14:cNvPr>
                  <p14:cNvContentPartPr/>
                  <p14:nvPr/>
                </p14:nvContentPartPr>
                <p14:xfrm>
                  <a:off x="4622940" y="3158130"/>
                  <a:ext cx="34920" cy="3960"/>
                </p14:xfrm>
              </p:contentPart>
            </mc:Choice>
            <mc:Fallback xmlns="">
              <p:pic>
                <p:nvPicPr>
                  <p:cNvPr id="843" name="Håndskrift 842">
                    <a:extLst>
                      <a:ext uri="{FF2B5EF4-FFF2-40B4-BE49-F238E27FC236}">
                        <a16:creationId xmlns:a16="http://schemas.microsoft.com/office/drawing/2014/main" id="{069F4E70-9779-42DB-9C75-6FD2C04B18DB}"/>
                      </a:ext>
                    </a:extLst>
                  </p:cNvPr>
                  <p:cNvPicPr/>
                  <p:nvPr/>
                </p:nvPicPr>
                <p:blipFill>
                  <a:blip r:embed="rId615"/>
                  <a:stretch>
                    <a:fillRect/>
                  </a:stretch>
                </p:blipFill>
                <p:spPr>
                  <a:xfrm>
                    <a:off x="4559940" y="3095130"/>
                    <a:ext cx="16056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6">
                <p14:nvContentPartPr>
                  <p14:cNvPr id="844" name="Håndskrift 843">
                    <a:extLst>
                      <a:ext uri="{FF2B5EF4-FFF2-40B4-BE49-F238E27FC236}">
                        <a16:creationId xmlns:a16="http://schemas.microsoft.com/office/drawing/2014/main" id="{3B071970-166E-43F7-8EF1-CF038B52AA34}"/>
                      </a:ext>
                    </a:extLst>
                  </p14:cNvPr>
                  <p14:cNvContentPartPr/>
                  <p14:nvPr/>
                </p14:nvContentPartPr>
                <p14:xfrm>
                  <a:off x="4618980" y="3129330"/>
                  <a:ext cx="10080" cy="13680"/>
                </p14:xfrm>
              </p:contentPart>
            </mc:Choice>
            <mc:Fallback xmlns="">
              <p:pic>
                <p:nvPicPr>
                  <p:cNvPr id="844" name="Håndskrift 843">
                    <a:extLst>
                      <a:ext uri="{FF2B5EF4-FFF2-40B4-BE49-F238E27FC236}">
                        <a16:creationId xmlns:a16="http://schemas.microsoft.com/office/drawing/2014/main" id="{3B071970-166E-43F7-8EF1-CF038B52AA34}"/>
                      </a:ext>
                    </a:extLst>
                  </p:cNvPr>
                  <p:cNvPicPr/>
                  <p:nvPr/>
                </p:nvPicPr>
                <p:blipFill>
                  <a:blip r:embed="rId617"/>
                  <a:stretch>
                    <a:fillRect/>
                  </a:stretch>
                </p:blipFill>
                <p:spPr>
                  <a:xfrm>
                    <a:off x="4555980" y="3066330"/>
                    <a:ext cx="13572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8">
                <p14:nvContentPartPr>
                  <p14:cNvPr id="845" name="Håndskrift 844">
                    <a:extLst>
                      <a:ext uri="{FF2B5EF4-FFF2-40B4-BE49-F238E27FC236}">
                        <a16:creationId xmlns:a16="http://schemas.microsoft.com/office/drawing/2014/main" id="{4F893156-0517-4E0F-BF5E-585C7B7FDEF4}"/>
                      </a:ext>
                    </a:extLst>
                  </p14:cNvPr>
                  <p14:cNvContentPartPr/>
                  <p14:nvPr/>
                </p14:nvContentPartPr>
                <p14:xfrm>
                  <a:off x="4571820" y="3104850"/>
                  <a:ext cx="360" cy="360"/>
                </p14:xfrm>
              </p:contentPart>
            </mc:Choice>
            <mc:Fallback xmlns="">
              <p:pic>
                <p:nvPicPr>
                  <p:cNvPr id="845" name="Håndskrift 844">
                    <a:extLst>
                      <a:ext uri="{FF2B5EF4-FFF2-40B4-BE49-F238E27FC236}">
                        <a16:creationId xmlns:a16="http://schemas.microsoft.com/office/drawing/2014/main" id="{4F893156-0517-4E0F-BF5E-585C7B7FDEF4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508820" y="3041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9">
                <p14:nvContentPartPr>
                  <p14:cNvPr id="846" name="Håndskrift 845">
                    <a:extLst>
                      <a:ext uri="{FF2B5EF4-FFF2-40B4-BE49-F238E27FC236}">
                        <a16:creationId xmlns:a16="http://schemas.microsoft.com/office/drawing/2014/main" id="{DE15E21E-6DD3-4DE2-8E90-965D2429900D}"/>
                      </a:ext>
                    </a:extLst>
                  </p14:cNvPr>
                  <p14:cNvContentPartPr/>
                  <p14:nvPr/>
                </p14:nvContentPartPr>
                <p14:xfrm>
                  <a:off x="4371660" y="3104850"/>
                  <a:ext cx="171720" cy="48960"/>
                </p14:xfrm>
              </p:contentPart>
            </mc:Choice>
            <mc:Fallback xmlns="">
              <p:pic>
                <p:nvPicPr>
                  <p:cNvPr id="846" name="Håndskrift 845">
                    <a:extLst>
                      <a:ext uri="{FF2B5EF4-FFF2-40B4-BE49-F238E27FC236}">
                        <a16:creationId xmlns:a16="http://schemas.microsoft.com/office/drawing/2014/main" id="{DE15E21E-6DD3-4DE2-8E90-965D2429900D}"/>
                      </a:ext>
                    </a:extLst>
                  </p:cNvPr>
                  <p:cNvPicPr/>
                  <p:nvPr/>
                </p:nvPicPr>
                <p:blipFill>
                  <a:blip r:embed="rId620"/>
                  <a:stretch>
                    <a:fillRect/>
                  </a:stretch>
                </p:blipFill>
                <p:spPr>
                  <a:xfrm>
                    <a:off x="4308792" y="3041383"/>
                    <a:ext cx="297097" cy="17553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1">
                <p14:nvContentPartPr>
                  <p14:cNvPr id="847" name="Håndskrift 846">
                    <a:extLst>
                      <a:ext uri="{FF2B5EF4-FFF2-40B4-BE49-F238E27FC236}">
                        <a16:creationId xmlns:a16="http://schemas.microsoft.com/office/drawing/2014/main" id="{031D2FC7-FDE5-4E1B-AA08-CAD223F955D7}"/>
                      </a:ext>
                    </a:extLst>
                  </p14:cNvPr>
                  <p14:cNvContentPartPr/>
                  <p14:nvPr/>
                </p14:nvContentPartPr>
                <p14:xfrm>
                  <a:off x="4352580" y="3190530"/>
                  <a:ext cx="13680" cy="18720"/>
                </p14:xfrm>
              </p:contentPart>
            </mc:Choice>
            <mc:Fallback xmlns="">
              <p:pic>
                <p:nvPicPr>
                  <p:cNvPr id="847" name="Håndskrift 846">
                    <a:extLst>
                      <a:ext uri="{FF2B5EF4-FFF2-40B4-BE49-F238E27FC236}">
                        <a16:creationId xmlns:a16="http://schemas.microsoft.com/office/drawing/2014/main" id="{031D2FC7-FDE5-4E1B-AA08-CAD223F955D7}"/>
                      </a:ext>
                    </a:extLst>
                  </p:cNvPr>
                  <p:cNvPicPr/>
                  <p:nvPr/>
                </p:nvPicPr>
                <p:blipFill>
                  <a:blip r:embed="rId622"/>
                  <a:stretch>
                    <a:fillRect/>
                  </a:stretch>
                </p:blipFill>
                <p:spPr>
                  <a:xfrm>
                    <a:off x="4287877" y="3127530"/>
                    <a:ext cx="142716" cy="144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3">
                <p14:nvContentPartPr>
                  <p14:cNvPr id="848" name="Håndskrift 847">
                    <a:extLst>
                      <a:ext uri="{FF2B5EF4-FFF2-40B4-BE49-F238E27FC236}">
                        <a16:creationId xmlns:a16="http://schemas.microsoft.com/office/drawing/2014/main" id="{A1A0DA58-5EE0-4A89-BFCB-5472BB01FFF4}"/>
                      </a:ext>
                    </a:extLst>
                  </p14:cNvPr>
                  <p14:cNvContentPartPr/>
                  <p14:nvPr/>
                </p14:nvContentPartPr>
                <p14:xfrm>
                  <a:off x="4438260" y="3295290"/>
                  <a:ext cx="183600" cy="140760"/>
                </p14:xfrm>
              </p:contentPart>
            </mc:Choice>
            <mc:Fallback xmlns="">
              <p:pic>
                <p:nvPicPr>
                  <p:cNvPr id="848" name="Håndskrift 847">
                    <a:extLst>
                      <a:ext uri="{FF2B5EF4-FFF2-40B4-BE49-F238E27FC236}">
                        <a16:creationId xmlns:a16="http://schemas.microsoft.com/office/drawing/2014/main" id="{A1A0DA58-5EE0-4A89-BFCB-5472BB01FFF4}"/>
                      </a:ext>
                    </a:extLst>
                  </p:cNvPr>
                  <p:cNvPicPr/>
                  <p:nvPr/>
                </p:nvPicPr>
                <p:blipFill>
                  <a:blip r:embed="rId624"/>
                  <a:stretch>
                    <a:fillRect/>
                  </a:stretch>
                </p:blipFill>
                <p:spPr>
                  <a:xfrm>
                    <a:off x="4375260" y="3232451"/>
                    <a:ext cx="309240" cy="26607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5">
                <p14:nvContentPartPr>
                  <p14:cNvPr id="849" name="Håndskrift 848">
                    <a:extLst>
                      <a:ext uri="{FF2B5EF4-FFF2-40B4-BE49-F238E27FC236}">
                        <a16:creationId xmlns:a16="http://schemas.microsoft.com/office/drawing/2014/main" id="{752A619C-9628-449B-84A4-023811DD904D}"/>
                      </a:ext>
                    </a:extLst>
                  </p14:cNvPr>
                  <p14:cNvContentPartPr/>
                  <p14:nvPr/>
                </p14:nvContentPartPr>
                <p14:xfrm>
                  <a:off x="4539420" y="3485730"/>
                  <a:ext cx="3960" cy="360"/>
                </p14:xfrm>
              </p:contentPart>
            </mc:Choice>
            <mc:Fallback xmlns="">
              <p:pic>
                <p:nvPicPr>
                  <p:cNvPr id="849" name="Håndskrift 848">
                    <a:extLst>
                      <a:ext uri="{FF2B5EF4-FFF2-40B4-BE49-F238E27FC236}">
                        <a16:creationId xmlns:a16="http://schemas.microsoft.com/office/drawing/2014/main" id="{752A619C-9628-449B-84A4-023811DD904D}"/>
                      </a:ext>
                    </a:extLst>
                  </p:cNvPr>
                  <p:cNvPicPr/>
                  <p:nvPr/>
                </p:nvPicPr>
                <p:blipFill>
                  <a:blip r:embed="rId554"/>
                  <a:stretch>
                    <a:fillRect/>
                  </a:stretch>
                </p:blipFill>
                <p:spPr>
                  <a:xfrm>
                    <a:off x="4481670" y="3422730"/>
                    <a:ext cx="11913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6">
                <p14:nvContentPartPr>
                  <p14:cNvPr id="850" name="Håndskrift 849">
                    <a:extLst>
                      <a:ext uri="{FF2B5EF4-FFF2-40B4-BE49-F238E27FC236}">
                        <a16:creationId xmlns:a16="http://schemas.microsoft.com/office/drawing/2014/main" id="{99B6F50C-3A95-47E7-B615-3157EC283C02}"/>
                      </a:ext>
                    </a:extLst>
                  </p14:cNvPr>
                  <p14:cNvContentPartPr/>
                  <p14:nvPr/>
                </p14:nvContentPartPr>
                <p14:xfrm>
                  <a:off x="4400460" y="3495450"/>
                  <a:ext cx="95400" cy="28800"/>
                </p14:xfrm>
              </p:contentPart>
            </mc:Choice>
            <mc:Fallback xmlns="">
              <p:pic>
                <p:nvPicPr>
                  <p:cNvPr id="850" name="Håndskrift 849">
                    <a:extLst>
                      <a:ext uri="{FF2B5EF4-FFF2-40B4-BE49-F238E27FC236}">
                        <a16:creationId xmlns:a16="http://schemas.microsoft.com/office/drawing/2014/main" id="{99B6F50C-3A95-47E7-B615-3157EC283C02}"/>
                      </a:ext>
                    </a:extLst>
                  </p:cNvPr>
                  <p:cNvPicPr/>
                  <p:nvPr/>
                </p:nvPicPr>
                <p:blipFill>
                  <a:blip r:embed="rId627"/>
                  <a:stretch>
                    <a:fillRect/>
                  </a:stretch>
                </p:blipFill>
                <p:spPr>
                  <a:xfrm>
                    <a:off x="4337460" y="3431653"/>
                    <a:ext cx="221040" cy="1560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8">
                <p14:nvContentPartPr>
                  <p14:cNvPr id="851" name="Håndskrift 850">
                    <a:extLst>
                      <a:ext uri="{FF2B5EF4-FFF2-40B4-BE49-F238E27FC236}">
                        <a16:creationId xmlns:a16="http://schemas.microsoft.com/office/drawing/2014/main" id="{AFEE0475-D3AA-44B0-8185-4E1648FBE971}"/>
                      </a:ext>
                    </a:extLst>
                  </p14:cNvPr>
                  <p14:cNvContentPartPr/>
                  <p14:nvPr/>
                </p14:nvContentPartPr>
                <p14:xfrm>
                  <a:off x="4295340" y="3542610"/>
                  <a:ext cx="57600" cy="47160"/>
                </p14:xfrm>
              </p:contentPart>
            </mc:Choice>
            <mc:Fallback xmlns="">
              <p:pic>
                <p:nvPicPr>
                  <p:cNvPr id="851" name="Håndskrift 850">
                    <a:extLst>
                      <a:ext uri="{FF2B5EF4-FFF2-40B4-BE49-F238E27FC236}">
                        <a16:creationId xmlns:a16="http://schemas.microsoft.com/office/drawing/2014/main" id="{AFEE0475-D3AA-44B0-8185-4E1648FBE971}"/>
                      </a:ext>
                    </a:extLst>
                  </p:cNvPr>
                  <p:cNvPicPr/>
                  <p:nvPr/>
                </p:nvPicPr>
                <p:blipFill>
                  <a:blip r:embed="rId629"/>
                  <a:stretch>
                    <a:fillRect/>
                  </a:stretch>
                </p:blipFill>
                <p:spPr>
                  <a:xfrm>
                    <a:off x="4232340" y="3479610"/>
                    <a:ext cx="183240" cy="172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0">
                <p14:nvContentPartPr>
                  <p14:cNvPr id="852" name="Håndskrift 851">
                    <a:extLst>
                      <a:ext uri="{FF2B5EF4-FFF2-40B4-BE49-F238E27FC236}">
                        <a16:creationId xmlns:a16="http://schemas.microsoft.com/office/drawing/2014/main" id="{D0248F32-1679-448D-989F-F5EB83B6E16C}"/>
                      </a:ext>
                    </a:extLst>
                  </p14:cNvPr>
                  <p14:cNvContentPartPr/>
                  <p14:nvPr/>
                </p14:nvContentPartPr>
                <p14:xfrm>
                  <a:off x="4276260" y="3609930"/>
                  <a:ext cx="17640" cy="45000"/>
                </p14:xfrm>
              </p:contentPart>
            </mc:Choice>
            <mc:Fallback xmlns="">
              <p:pic>
                <p:nvPicPr>
                  <p:cNvPr id="852" name="Håndskrift 851">
                    <a:extLst>
                      <a:ext uri="{FF2B5EF4-FFF2-40B4-BE49-F238E27FC236}">
                        <a16:creationId xmlns:a16="http://schemas.microsoft.com/office/drawing/2014/main" id="{D0248F32-1679-448D-989F-F5EB83B6E16C}"/>
                      </a:ext>
                    </a:extLst>
                  </p:cNvPr>
                  <p:cNvPicPr/>
                  <p:nvPr/>
                </p:nvPicPr>
                <p:blipFill>
                  <a:blip r:embed="rId631"/>
                  <a:stretch>
                    <a:fillRect/>
                  </a:stretch>
                </p:blipFill>
                <p:spPr>
                  <a:xfrm>
                    <a:off x="4213260" y="3546930"/>
                    <a:ext cx="143280" cy="17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2">
                <p14:nvContentPartPr>
                  <p14:cNvPr id="853" name="Håndskrift 852">
                    <a:extLst>
                      <a:ext uri="{FF2B5EF4-FFF2-40B4-BE49-F238E27FC236}">
                        <a16:creationId xmlns:a16="http://schemas.microsoft.com/office/drawing/2014/main" id="{B9EF2CA9-8DBE-4E83-BA72-89D23CF72A34}"/>
                      </a:ext>
                    </a:extLst>
                  </p14:cNvPr>
                  <p14:cNvContentPartPr/>
                  <p14:nvPr/>
                </p14:nvContentPartPr>
                <p14:xfrm>
                  <a:off x="4323780" y="3685890"/>
                  <a:ext cx="9000" cy="26640"/>
                </p14:xfrm>
              </p:contentPart>
            </mc:Choice>
            <mc:Fallback xmlns="">
              <p:pic>
                <p:nvPicPr>
                  <p:cNvPr id="853" name="Håndskrift 852">
                    <a:extLst>
                      <a:ext uri="{FF2B5EF4-FFF2-40B4-BE49-F238E27FC236}">
                        <a16:creationId xmlns:a16="http://schemas.microsoft.com/office/drawing/2014/main" id="{B9EF2CA9-8DBE-4E83-BA72-89D23CF72A34}"/>
                      </a:ext>
                    </a:extLst>
                  </p:cNvPr>
                  <p:cNvPicPr/>
                  <p:nvPr/>
                </p:nvPicPr>
                <p:blipFill>
                  <a:blip r:embed="rId633"/>
                  <a:stretch>
                    <a:fillRect/>
                  </a:stretch>
                </p:blipFill>
                <p:spPr>
                  <a:xfrm>
                    <a:off x="4260780" y="3623730"/>
                    <a:ext cx="134640" cy="1506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4">
                <p14:nvContentPartPr>
                  <p14:cNvPr id="854" name="Håndskrift 853">
                    <a:extLst>
                      <a:ext uri="{FF2B5EF4-FFF2-40B4-BE49-F238E27FC236}">
                        <a16:creationId xmlns:a16="http://schemas.microsoft.com/office/drawing/2014/main" id="{476F4F09-DF1D-4947-A267-CA6B13B913C9}"/>
                      </a:ext>
                    </a:extLst>
                  </p14:cNvPr>
                  <p14:cNvContentPartPr/>
                  <p14:nvPr/>
                </p14:nvContentPartPr>
                <p14:xfrm>
                  <a:off x="4231980" y="3733410"/>
                  <a:ext cx="73440" cy="29520"/>
                </p14:xfrm>
              </p:contentPart>
            </mc:Choice>
            <mc:Fallback xmlns="">
              <p:pic>
                <p:nvPicPr>
                  <p:cNvPr id="854" name="Håndskrift 853">
                    <a:extLst>
                      <a:ext uri="{FF2B5EF4-FFF2-40B4-BE49-F238E27FC236}">
                        <a16:creationId xmlns:a16="http://schemas.microsoft.com/office/drawing/2014/main" id="{476F4F09-DF1D-4947-A267-CA6B13B913C9}"/>
                      </a:ext>
                    </a:extLst>
                  </p:cNvPr>
                  <p:cNvPicPr/>
                  <p:nvPr/>
                </p:nvPicPr>
                <p:blipFill>
                  <a:blip r:embed="rId635"/>
                  <a:stretch>
                    <a:fillRect/>
                  </a:stretch>
                </p:blipFill>
                <p:spPr>
                  <a:xfrm>
                    <a:off x="4168980" y="3670410"/>
                    <a:ext cx="199080" cy="155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6">
                <p14:nvContentPartPr>
                  <p14:cNvPr id="855" name="Håndskrift 854">
                    <a:extLst>
                      <a:ext uri="{FF2B5EF4-FFF2-40B4-BE49-F238E27FC236}">
                        <a16:creationId xmlns:a16="http://schemas.microsoft.com/office/drawing/2014/main" id="{65726EFA-CF80-49B2-981F-7F63CD3759B8}"/>
                      </a:ext>
                    </a:extLst>
                  </p14:cNvPr>
                  <p14:cNvContentPartPr/>
                  <p14:nvPr/>
                </p14:nvContentPartPr>
                <p14:xfrm>
                  <a:off x="4209660" y="3771210"/>
                  <a:ext cx="23400" cy="42480"/>
                </p14:xfrm>
              </p:contentPart>
            </mc:Choice>
            <mc:Fallback xmlns="">
              <p:pic>
                <p:nvPicPr>
                  <p:cNvPr id="855" name="Håndskrift 854">
                    <a:extLst>
                      <a:ext uri="{FF2B5EF4-FFF2-40B4-BE49-F238E27FC236}">
                        <a16:creationId xmlns:a16="http://schemas.microsoft.com/office/drawing/2014/main" id="{65726EFA-CF80-49B2-981F-7F63CD3759B8}"/>
                      </a:ext>
                    </a:extLst>
                  </p:cNvPr>
                  <p:cNvPicPr/>
                  <p:nvPr/>
                </p:nvPicPr>
                <p:blipFill>
                  <a:blip r:embed="rId637"/>
                  <a:stretch>
                    <a:fillRect/>
                  </a:stretch>
                </p:blipFill>
                <p:spPr>
                  <a:xfrm>
                    <a:off x="4146660" y="3708210"/>
                    <a:ext cx="149040" cy="168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8">
                <p14:nvContentPartPr>
                  <p14:cNvPr id="856" name="Håndskrift 855">
                    <a:extLst>
                      <a:ext uri="{FF2B5EF4-FFF2-40B4-BE49-F238E27FC236}">
                        <a16:creationId xmlns:a16="http://schemas.microsoft.com/office/drawing/2014/main" id="{B7B9A387-A3F7-49A1-8BD0-E1207647069E}"/>
                      </a:ext>
                    </a:extLst>
                  </p14:cNvPr>
                  <p14:cNvContentPartPr/>
                  <p14:nvPr/>
                </p14:nvContentPartPr>
                <p14:xfrm>
                  <a:off x="4276260" y="3519930"/>
                  <a:ext cx="360" cy="3960"/>
                </p14:xfrm>
              </p:contentPart>
            </mc:Choice>
            <mc:Fallback xmlns="">
              <p:pic>
                <p:nvPicPr>
                  <p:cNvPr id="856" name="Håndskrift 855">
                    <a:extLst>
                      <a:ext uri="{FF2B5EF4-FFF2-40B4-BE49-F238E27FC236}">
                        <a16:creationId xmlns:a16="http://schemas.microsoft.com/office/drawing/2014/main" id="{B7B9A387-A3F7-49A1-8BD0-E1207647069E}"/>
                      </a:ext>
                    </a:extLst>
                  </p:cNvPr>
                  <p:cNvPicPr/>
                  <p:nvPr/>
                </p:nvPicPr>
                <p:blipFill>
                  <a:blip r:embed="rId601"/>
                  <a:stretch>
                    <a:fillRect/>
                  </a:stretch>
                </p:blipFill>
                <p:spPr>
                  <a:xfrm>
                    <a:off x="4213260" y="3456930"/>
                    <a:ext cx="12600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9">
                <p14:nvContentPartPr>
                  <p14:cNvPr id="857" name="Håndskrift 856">
                    <a:extLst>
                      <a:ext uri="{FF2B5EF4-FFF2-40B4-BE49-F238E27FC236}">
                        <a16:creationId xmlns:a16="http://schemas.microsoft.com/office/drawing/2014/main" id="{93ED7DDA-A84B-4B2E-9DD4-CE37EFA1F7D5}"/>
                      </a:ext>
                    </a:extLst>
                  </p14:cNvPr>
                  <p14:cNvContentPartPr/>
                  <p14:nvPr/>
                </p14:nvContentPartPr>
                <p14:xfrm>
                  <a:off x="4285980" y="3441090"/>
                  <a:ext cx="11520" cy="25920"/>
                </p14:xfrm>
              </p:contentPart>
            </mc:Choice>
            <mc:Fallback xmlns="">
              <p:pic>
                <p:nvPicPr>
                  <p:cNvPr id="857" name="Håndskrift 856">
                    <a:extLst>
                      <a:ext uri="{FF2B5EF4-FFF2-40B4-BE49-F238E27FC236}">
                        <a16:creationId xmlns:a16="http://schemas.microsoft.com/office/drawing/2014/main" id="{93ED7DDA-A84B-4B2E-9DD4-CE37EFA1F7D5}"/>
                      </a:ext>
                    </a:extLst>
                  </p:cNvPr>
                  <p:cNvPicPr/>
                  <p:nvPr/>
                </p:nvPicPr>
                <p:blipFill>
                  <a:blip r:embed="rId640"/>
                  <a:stretch>
                    <a:fillRect/>
                  </a:stretch>
                </p:blipFill>
                <p:spPr>
                  <a:xfrm>
                    <a:off x="4222980" y="3378953"/>
                    <a:ext cx="137160" cy="14983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1">
                <p14:nvContentPartPr>
                  <p14:cNvPr id="858" name="Håndskrift 857">
                    <a:extLst>
                      <a:ext uri="{FF2B5EF4-FFF2-40B4-BE49-F238E27FC236}">
                        <a16:creationId xmlns:a16="http://schemas.microsoft.com/office/drawing/2014/main" id="{888AD0EC-F3FE-4B19-9A21-79B25427D455}"/>
                      </a:ext>
                    </a:extLst>
                  </p14:cNvPr>
                  <p14:cNvContentPartPr/>
                  <p14:nvPr/>
                </p14:nvContentPartPr>
                <p14:xfrm>
                  <a:off x="4323780" y="3352530"/>
                  <a:ext cx="360" cy="360"/>
                </p14:xfrm>
              </p:contentPart>
            </mc:Choice>
            <mc:Fallback xmlns="">
              <p:pic>
                <p:nvPicPr>
                  <p:cNvPr id="858" name="Håndskrift 857">
                    <a:extLst>
                      <a:ext uri="{FF2B5EF4-FFF2-40B4-BE49-F238E27FC236}">
                        <a16:creationId xmlns:a16="http://schemas.microsoft.com/office/drawing/2014/main" id="{888AD0EC-F3FE-4B19-9A21-79B25427D455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260780" y="3289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2">
                <p14:nvContentPartPr>
                  <p14:cNvPr id="859" name="Håndskrift 858">
                    <a:extLst>
                      <a:ext uri="{FF2B5EF4-FFF2-40B4-BE49-F238E27FC236}">
                        <a16:creationId xmlns:a16="http://schemas.microsoft.com/office/drawing/2014/main" id="{AAEDE060-3F34-4900-BC70-3476633D78AF}"/>
                      </a:ext>
                    </a:extLst>
                  </p14:cNvPr>
                  <p14:cNvContentPartPr/>
                  <p14:nvPr/>
                </p14:nvContentPartPr>
                <p14:xfrm>
                  <a:off x="4266900" y="3263250"/>
                  <a:ext cx="26280" cy="13680"/>
                </p14:xfrm>
              </p:contentPart>
            </mc:Choice>
            <mc:Fallback xmlns="">
              <p:pic>
                <p:nvPicPr>
                  <p:cNvPr id="859" name="Håndskrift 858">
                    <a:extLst>
                      <a:ext uri="{FF2B5EF4-FFF2-40B4-BE49-F238E27FC236}">
                        <a16:creationId xmlns:a16="http://schemas.microsoft.com/office/drawing/2014/main" id="{AAEDE060-3F34-4900-BC70-3476633D78AF}"/>
                      </a:ext>
                    </a:extLst>
                  </p:cNvPr>
                  <p:cNvPicPr/>
                  <p:nvPr/>
                </p:nvPicPr>
                <p:blipFill>
                  <a:blip r:embed="rId643"/>
                  <a:stretch>
                    <a:fillRect/>
                  </a:stretch>
                </p:blipFill>
                <p:spPr>
                  <a:xfrm>
                    <a:off x="4203900" y="3200250"/>
                    <a:ext cx="151920" cy="13932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448" name="Gruppe 447">
              <a:extLst>
                <a:ext uri="{FF2B5EF4-FFF2-40B4-BE49-F238E27FC236}">
                  <a16:creationId xmlns:a16="http://schemas.microsoft.com/office/drawing/2014/main" id="{57726EC1-351B-4DA9-85CD-D98F16AACEF1}"/>
                </a:ext>
              </a:extLst>
            </p:cNvPr>
            <p:cNvGrpSpPr/>
            <p:nvPr/>
          </p:nvGrpSpPr>
          <p:grpSpPr>
            <a:xfrm rot="371735">
              <a:off x="3804750" y="2997439"/>
              <a:ext cx="537120" cy="676800"/>
              <a:chOff x="5733900" y="2904690"/>
              <a:chExt cx="537120" cy="6768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644">
                <p14:nvContentPartPr>
                  <p14:cNvPr id="731" name="Håndskrift 730">
                    <a:extLst>
                      <a:ext uri="{FF2B5EF4-FFF2-40B4-BE49-F238E27FC236}">
                        <a16:creationId xmlns:a16="http://schemas.microsoft.com/office/drawing/2014/main" id="{739A532A-4C4A-4009-9BC8-28FABF54AAB5}"/>
                      </a:ext>
                    </a:extLst>
                  </p14:cNvPr>
                  <p14:cNvContentPartPr/>
                  <p14:nvPr/>
                </p14:nvContentPartPr>
                <p14:xfrm>
                  <a:off x="5857380" y="2904690"/>
                  <a:ext cx="360" cy="360"/>
                </p14:xfrm>
              </p:contentPart>
            </mc:Choice>
            <mc:Fallback xmlns="">
              <p:pic>
                <p:nvPicPr>
                  <p:cNvPr id="731" name="Håndskrift 730">
                    <a:extLst>
                      <a:ext uri="{FF2B5EF4-FFF2-40B4-BE49-F238E27FC236}">
                        <a16:creationId xmlns:a16="http://schemas.microsoft.com/office/drawing/2014/main" id="{739A532A-4C4A-4009-9BC8-28FABF54AAB5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5794380" y="28416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5">
                <p14:nvContentPartPr>
                  <p14:cNvPr id="732" name="Håndskrift 731">
                    <a:extLst>
                      <a:ext uri="{FF2B5EF4-FFF2-40B4-BE49-F238E27FC236}">
                        <a16:creationId xmlns:a16="http://schemas.microsoft.com/office/drawing/2014/main" id="{328C211E-3EEA-4829-8E0D-A1538ED6F226}"/>
                      </a:ext>
                    </a:extLst>
                  </p14:cNvPr>
                  <p14:cNvContentPartPr/>
                  <p14:nvPr/>
                </p14:nvContentPartPr>
                <p14:xfrm>
                  <a:off x="5952780" y="2904690"/>
                  <a:ext cx="360" cy="360"/>
                </p14:xfrm>
              </p:contentPart>
            </mc:Choice>
            <mc:Fallback xmlns="">
              <p:pic>
                <p:nvPicPr>
                  <p:cNvPr id="732" name="Håndskrift 731">
                    <a:extLst>
                      <a:ext uri="{FF2B5EF4-FFF2-40B4-BE49-F238E27FC236}">
                        <a16:creationId xmlns:a16="http://schemas.microsoft.com/office/drawing/2014/main" id="{328C211E-3EEA-4829-8E0D-A1538ED6F226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5889780" y="28416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6">
                <p14:nvContentPartPr>
                  <p14:cNvPr id="733" name="Håndskrift 732">
                    <a:extLst>
                      <a:ext uri="{FF2B5EF4-FFF2-40B4-BE49-F238E27FC236}">
                        <a16:creationId xmlns:a16="http://schemas.microsoft.com/office/drawing/2014/main" id="{1053BD92-2059-43CF-B9F6-D54CAEE982EE}"/>
                      </a:ext>
                    </a:extLst>
                  </p14:cNvPr>
                  <p14:cNvContentPartPr/>
                  <p14:nvPr/>
                </p14:nvContentPartPr>
                <p14:xfrm>
                  <a:off x="5923980" y="3009450"/>
                  <a:ext cx="360" cy="360"/>
                </p14:xfrm>
              </p:contentPart>
            </mc:Choice>
            <mc:Fallback xmlns="">
              <p:pic>
                <p:nvPicPr>
                  <p:cNvPr id="733" name="Håndskrift 732">
                    <a:extLst>
                      <a:ext uri="{FF2B5EF4-FFF2-40B4-BE49-F238E27FC236}">
                        <a16:creationId xmlns:a16="http://schemas.microsoft.com/office/drawing/2014/main" id="{1053BD92-2059-43CF-B9F6-D54CAEE982EE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5860980" y="29464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7">
                <p14:nvContentPartPr>
                  <p14:cNvPr id="734" name="Håndskrift 733">
                    <a:extLst>
                      <a:ext uri="{FF2B5EF4-FFF2-40B4-BE49-F238E27FC236}">
                        <a16:creationId xmlns:a16="http://schemas.microsoft.com/office/drawing/2014/main" id="{797F6875-E18A-4886-BCBA-E095C2247E38}"/>
                      </a:ext>
                    </a:extLst>
                  </p14:cNvPr>
                  <p14:cNvContentPartPr/>
                  <p14:nvPr/>
                </p14:nvContentPartPr>
                <p14:xfrm>
                  <a:off x="5819220" y="3133290"/>
                  <a:ext cx="360" cy="360"/>
                </p14:xfrm>
              </p:contentPart>
            </mc:Choice>
            <mc:Fallback xmlns="">
              <p:pic>
                <p:nvPicPr>
                  <p:cNvPr id="734" name="Håndskrift 733">
                    <a:extLst>
                      <a:ext uri="{FF2B5EF4-FFF2-40B4-BE49-F238E27FC236}">
                        <a16:creationId xmlns:a16="http://schemas.microsoft.com/office/drawing/2014/main" id="{797F6875-E18A-4886-BCBA-E095C2247E38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5756220" y="30702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8">
                <p14:nvContentPartPr>
                  <p14:cNvPr id="735" name="Håndskrift 734">
                    <a:extLst>
                      <a:ext uri="{FF2B5EF4-FFF2-40B4-BE49-F238E27FC236}">
                        <a16:creationId xmlns:a16="http://schemas.microsoft.com/office/drawing/2014/main" id="{5C82C135-BDD3-4140-9C1B-C3515819BAAE}"/>
                      </a:ext>
                    </a:extLst>
                  </p14:cNvPr>
                  <p14:cNvContentPartPr/>
                  <p14:nvPr/>
                </p14:nvContentPartPr>
                <p14:xfrm>
                  <a:off x="5971860" y="3238050"/>
                  <a:ext cx="2520" cy="9720"/>
                </p14:xfrm>
              </p:contentPart>
            </mc:Choice>
            <mc:Fallback xmlns="">
              <p:pic>
                <p:nvPicPr>
                  <p:cNvPr id="735" name="Håndskrift 734">
                    <a:extLst>
                      <a:ext uri="{FF2B5EF4-FFF2-40B4-BE49-F238E27FC236}">
                        <a16:creationId xmlns:a16="http://schemas.microsoft.com/office/drawing/2014/main" id="{5C82C135-BDD3-4140-9C1B-C3515819BAAE}"/>
                      </a:ext>
                    </a:extLst>
                  </p:cNvPr>
                  <p:cNvPicPr/>
                  <p:nvPr/>
                </p:nvPicPr>
                <p:blipFill>
                  <a:blip r:embed="rId438"/>
                  <a:stretch>
                    <a:fillRect/>
                  </a:stretch>
                </p:blipFill>
                <p:spPr>
                  <a:xfrm>
                    <a:off x="5908860" y="3177300"/>
                    <a:ext cx="128160" cy="1308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9">
                <p14:nvContentPartPr>
                  <p14:cNvPr id="736" name="Håndskrift 735">
                    <a:extLst>
                      <a:ext uri="{FF2B5EF4-FFF2-40B4-BE49-F238E27FC236}">
                        <a16:creationId xmlns:a16="http://schemas.microsoft.com/office/drawing/2014/main" id="{1EDB00B6-164B-4DF4-B45C-F96A4BD44F2C}"/>
                      </a:ext>
                    </a:extLst>
                  </p14:cNvPr>
                  <p14:cNvContentPartPr/>
                  <p14:nvPr/>
                </p14:nvContentPartPr>
                <p14:xfrm>
                  <a:off x="6010020" y="3135090"/>
                  <a:ext cx="27720" cy="36720"/>
                </p14:xfrm>
              </p:contentPart>
            </mc:Choice>
            <mc:Fallback xmlns="">
              <p:pic>
                <p:nvPicPr>
                  <p:cNvPr id="736" name="Håndskrift 735">
                    <a:extLst>
                      <a:ext uri="{FF2B5EF4-FFF2-40B4-BE49-F238E27FC236}">
                        <a16:creationId xmlns:a16="http://schemas.microsoft.com/office/drawing/2014/main" id="{1EDB00B6-164B-4DF4-B45C-F96A4BD44F2C}"/>
                      </a:ext>
                    </a:extLst>
                  </p:cNvPr>
                  <p:cNvPicPr/>
                  <p:nvPr/>
                </p:nvPicPr>
                <p:blipFill>
                  <a:blip r:embed="rId440"/>
                  <a:stretch>
                    <a:fillRect/>
                  </a:stretch>
                </p:blipFill>
                <p:spPr>
                  <a:xfrm>
                    <a:off x="5947020" y="3072090"/>
                    <a:ext cx="153360" cy="162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0">
                <p14:nvContentPartPr>
                  <p14:cNvPr id="737" name="Håndskrift 736">
                    <a:extLst>
                      <a:ext uri="{FF2B5EF4-FFF2-40B4-BE49-F238E27FC236}">
                        <a16:creationId xmlns:a16="http://schemas.microsoft.com/office/drawing/2014/main" id="{DB8FF4FA-38DC-41A2-989A-64BF9C6A2114}"/>
                      </a:ext>
                    </a:extLst>
                  </p14:cNvPr>
                  <p14:cNvContentPartPr/>
                  <p14:nvPr/>
                </p14:nvContentPartPr>
                <p14:xfrm>
                  <a:off x="6114780" y="3028530"/>
                  <a:ext cx="360" cy="360"/>
                </p14:xfrm>
              </p:contentPart>
            </mc:Choice>
            <mc:Fallback xmlns="">
              <p:pic>
                <p:nvPicPr>
                  <p:cNvPr id="737" name="Håndskrift 736">
                    <a:extLst>
                      <a:ext uri="{FF2B5EF4-FFF2-40B4-BE49-F238E27FC236}">
                        <a16:creationId xmlns:a16="http://schemas.microsoft.com/office/drawing/2014/main" id="{DB8FF4FA-38DC-41A2-989A-64BF9C6A2114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6051780" y="2965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1">
                <p14:nvContentPartPr>
                  <p14:cNvPr id="738" name="Håndskrift 737">
                    <a:extLst>
                      <a:ext uri="{FF2B5EF4-FFF2-40B4-BE49-F238E27FC236}">
                        <a16:creationId xmlns:a16="http://schemas.microsoft.com/office/drawing/2014/main" id="{C845BD4F-C82D-418F-9B66-4E2CCB2CA947}"/>
                      </a:ext>
                    </a:extLst>
                  </p14:cNvPr>
                  <p14:cNvContentPartPr/>
                  <p14:nvPr/>
                </p14:nvContentPartPr>
                <p14:xfrm>
                  <a:off x="6152580" y="3000090"/>
                  <a:ext cx="16560" cy="28800"/>
                </p14:xfrm>
              </p:contentPart>
            </mc:Choice>
            <mc:Fallback xmlns="">
              <p:pic>
                <p:nvPicPr>
                  <p:cNvPr id="738" name="Håndskrift 737">
                    <a:extLst>
                      <a:ext uri="{FF2B5EF4-FFF2-40B4-BE49-F238E27FC236}">
                        <a16:creationId xmlns:a16="http://schemas.microsoft.com/office/drawing/2014/main" id="{C845BD4F-C82D-418F-9B66-4E2CCB2CA947}"/>
                      </a:ext>
                    </a:extLst>
                  </p:cNvPr>
                  <p:cNvPicPr/>
                  <p:nvPr/>
                </p:nvPicPr>
                <p:blipFill>
                  <a:blip r:embed="rId443"/>
                  <a:stretch>
                    <a:fillRect/>
                  </a:stretch>
                </p:blipFill>
                <p:spPr>
                  <a:xfrm>
                    <a:off x="6089580" y="2937090"/>
                    <a:ext cx="142200" cy="1544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2">
                <p14:nvContentPartPr>
                  <p14:cNvPr id="739" name="Håndskrift 738">
                    <a:extLst>
                      <a:ext uri="{FF2B5EF4-FFF2-40B4-BE49-F238E27FC236}">
                        <a16:creationId xmlns:a16="http://schemas.microsoft.com/office/drawing/2014/main" id="{AF78FA63-25F2-48CD-ADCB-7FDF0E0575DE}"/>
                      </a:ext>
                    </a:extLst>
                  </p14:cNvPr>
                  <p14:cNvContentPartPr/>
                  <p14:nvPr/>
                </p14:nvContentPartPr>
                <p14:xfrm>
                  <a:off x="6238620" y="3123930"/>
                  <a:ext cx="360" cy="360"/>
                </p14:xfrm>
              </p:contentPart>
            </mc:Choice>
            <mc:Fallback xmlns="">
              <p:pic>
                <p:nvPicPr>
                  <p:cNvPr id="739" name="Håndskrift 738">
                    <a:extLst>
                      <a:ext uri="{FF2B5EF4-FFF2-40B4-BE49-F238E27FC236}">
                        <a16:creationId xmlns:a16="http://schemas.microsoft.com/office/drawing/2014/main" id="{AF78FA63-25F2-48CD-ADCB-7FDF0E0575DE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6175620" y="30609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3">
                <p14:nvContentPartPr>
                  <p14:cNvPr id="740" name="Håndskrift 739">
                    <a:extLst>
                      <a:ext uri="{FF2B5EF4-FFF2-40B4-BE49-F238E27FC236}">
                        <a16:creationId xmlns:a16="http://schemas.microsoft.com/office/drawing/2014/main" id="{C9AD1FBD-D772-4CA2-B0C4-EA243BE94960}"/>
                      </a:ext>
                    </a:extLst>
                  </p14:cNvPr>
                  <p14:cNvContentPartPr/>
                  <p14:nvPr/>
                </p14:nvContentPartPr>
                <p14:xfrm>
                  <a:off x="6200460" y="3238050"/>
                  <a:ext cx="360" cy="360"/>
                </p14:xfrm>
              </p:contentPart>
            </mc:Choice>
            <mc:Fallback xmlns="">
              <p:pic>
                <p:nvPicPr>
                  <p:cNvPr id="740" name="Håndskrift 739">
                    <a:extLst>
                      <a:ext uri="{FF2B5EF4-FFF2-40B4-BE49-F238E27FC236}">
                        <a16:creationId xmlns:a16="http://schemas.microsoft.com/office/drawing/2014/main" id="{C9AD1FBD-D772-4CA2-B0C4-EA243BE94960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6137460" y="31750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4">
                <p14:nvContentPartPr>
                  <p14:cNvPr id="741" name="Håndskrift 740">
                    <a:extLst>
                      <a:ext uri="{FF2B5EF4-FFF2-40B4-BE49-F238E27FC236}">
                        <a16:creationId xmlns:a16="http://schemas.microsoft.com/office/drawing/2014/main" id="{F60A831A-6261-41CA-9337-9731C7883ED5}"/>
                      </a:ext>
                    </a:extLst>
                  </p14:cNvPr>
                  <p14:cNvContentPartPr/>
                  <p14:nvPr/>
                </p14:nvContentPartPr>
                <p14:xfrm>
                  <a:off x="6112260" y="3361890"/>
                  <a:ext cx="78840" cy="9000"/>
                </p14:xfrm>
              </p:contentPart>
            </mc:Choice>
            <mc:Fallback xmlns="">
              <p:pic>
                <p:nvPicPr>
                  <p:cNvPr id="741" name="Håndskrift 740">
                    <a:extLst>
                      <a:ext uri="{FF2B5EF4-FFF2-40B4-BE49-F238E27FC236}">
                        <a16:creationId xmlns:a16="http://schemas.microsoft.com/office/drawing/2014/main" id="{F60A831A-6261-41CA-9337-9731C7883ED5}"/>
                      </a:ext>
                    </a:extLst>
                  </p:cNvPr>
                  <p:cNvPicPr/>
                  <p:nvPr/>
                </p:nvPicPr>
                <p:blipFill>
                  <a:blip r:embed="rId447"/>
                  <a:stretch>
                    <a:fillRect/>
                  </a:stretch>
                </p:blipFill>
                <p:spPr>
                  <a:xfrm>
                    <a:off x="6049260" y="3298890"/>
                    <a:ext cx="204480" cy="134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5">
                <p14:nvContentPartPr>
                  <p14:cNvPr id="742" name="Håndskrift 741">
                    <a:extLst>
                      <a:ext uri="{FF2B5EF4-FFF2-40B4-BE49-F238E27FC236}">
                        <a16:creationId xmlns:a16="http://schemas.microsoft.com/office/drawing/2014/main" id="{A02DA0BE-01CB-4C1F-B6EE-F038960B148E}"/>
                      </a:ext>
                    </a:extLst>
                  </p14:cNvPr>
                  <p14:cNvContentPartPr/>
                  <p14:nvPr/>
                </p14:nvContentPartPr>
                <p14:xfrm>
                  <a:off x="5943420" y="3310770"/>
                  <a:ext cx="76320" cy="42120"/>
                </p14:xfrm>
              </p:contentPart>
            </mc:Choice>
            <mc:Fallback xmlns="">
              <p:pic>
                <p:nvPicPr>
                  <p:cNvPr id="742" name="Håndskrift 741">
                    <a:extLst>
                      <a:ext uri="{FF2B5EF4-FFF2-40B4-BE49-F238E27FC236}">
                        <a16:creationId xmlns:a16="http://schemas.microsoft.com/office/drawing/2014/main" id="{A02DA0BE-01CB-4C1F-B6EE-F038960B148E}"/>
                      </a:ext>
                    </a:extLst>
                  </p:cNvPr>
                  <p:cNvPicPr/>
                  <p:nvPr/>
                </p:nvPicPr>
                <p:blipFill>
                  <a:blip r:embed="rId449"/>
                  <a:stretch>
                    <a:fillRect/>
                  </a:stretch>
                </p:blipFill>
                <p:spPr>
                  <a:xfrm>
                    <a:off x="5880121" y="3247770"/>
                    <a:ext cx="202555" cy="1677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6">
                <p14:nvContentPartPr>
                  <p14:cNvPr id="743" name="Håndskrift 742">
                    <a:extLst>
                      <a:ext uri="{FF2B5EF4-FFF2-40B4-BE49-F238E27FC236}">
                        <a16:creationId xmlns:a16="http://schemas.microsoft.com/office/drawing/2014/main" id="{CD2CE0F7-6803-4BDE-8B14-0144A800F8E3}"/>
                      </a:ext>
                    </a:extLst>
                  </p14:cNvPr>
                  <p14:cNvContentPartPr/>
                  <p14:nvPr/>
                </p14:nvContentPartPr>
                <p14:xfrm>
                  <a:off x="5800140" y="3152730"/>
                  <a:ext cx="470880" cy="228960"/>
                </p14:xfrm>
              </p:contentPart>
            </mc:Choice>
            <mc:Fallback xmlns="">
              <p:pic>
                <p:nvPicPr>
                  <p:cNvPr id="743" name="Håndskrift 742">
                    <a:extLst>
                      <a:ext uri="{FF2B5EF4-FFF2-40B4-BE49-F238E27FC236}">
                        <a16:creationId xmlns:a16="http://schemas.microsoft.com/office/drawing/2014/main" id="{CD2CE0F7-6803-4BDE-8B14-0144A800F8E3}"/>
                      </a:ext>
                    </a:extLst>
                  </p:cNvPr>
                  <p:cNvPicPr/>
                  <p:nvPr/>
                </p:nvPicPr>
                <p:blipFill>
                  <a:blip r:embed="rId451"/>
                  <a:stretch>
                    <a:fillRect/>
                  </a:stretch>
                </p:blipFill>
                <p:spPr>
                  <a:xfrm>
                    <a:off x="5737140" y="3089730"/>
                    <a:ext cx="596520" cy="354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7">
                <p14:nvContentPartPr>
                  <p14:cNvPr id="744" name="Håndskrift 743">
                    <a:extLst>
                      <a:ext uri="{FF2B5EF4-FFF2-40B4-BE49-F238E27FC236}">
                        <a16:creationId xmlns:a16="http://schemas.microsoft.com/office/drawing/2014/main" id="{87CCE904-7411-4994-9C63-DE4C3E9F8B56}"/>
                      </a:ext>
                    </a:extLst>
                  </p14:cNvPr>
                  <p14:cNvContentPartPr/>
                  <p14:nvPr/>
                </p14:nvContentPartPr>
                <p14:xfrm>
                  <a:off x="5835780" y="3386730"/>
                  <a:ext cx="22320" cy="23400"/>
                </p14:xfrm>
              </p:contentPart>
            </mc:Choice>
            <mc:Fallback xmlns="">
              <p:pic>
                <p:nvPicPr>
                  <p:cNvPr id="744" name="Håndskrift 743">
                    <a:extLst>
                      <a:ext uri="{FF2B5EF4-FFF2-40B4-BE49-F238E27FC236}">
                        <a16:creationId xmlns:a16="http://schemas.microsoft.com/office/drawing/2014/main" id="{87CCE904-7411-4994-9C63-DE4C3E9F8B56}"/>
                      </a:ext>
                    </a:extLst>
                  </p:cNvPr>
                  <p:cNvPicPr/>
                  <p:nvPr/>
                </p:nvPicPr>
                <p:blipFill>
                  <a:blip r:embed="rId453"/>
                  <a:stretch>
                    <a:fillRect/>
                  </a:stretch>
                </p:blipFill>
                <p:spPr>
                  <a:xfrm>
                    <a:off x="5772780" y="3323730"/>
                    <a:ext cx="147960" cy="149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8">
                <p14:nvContentPartPr>
                  <p14:cNvPr id="745" name="Håndskrift 744">
                    <a:extLst>
                      <a:ext uri="{FF2B5EF4-FFF2-40B4-BE49-F238E27FC236}">
                        <a16:creationId xmlns:a16="http://schemas.microsoft.com/office/drawing/2014/main" id="{1E3FDE7E-F293-4DE4-8655-6FD308907720}"/>
                      </a:ext>
                    </a:extLst>
                  </p14:cNvPr>
                  <p14:cNvContentPartPr/>
                  <p14:nvPr/>
                </p14:nvContentPartPr>
                <p14:xfrm>
                  <a:off x="5819220" y="3342810"/>
                  <a:ext cx="4320" cy="360"/>
                </p14:xfrm>
              </p:contentPart>
            </mc:Choice>
            <mc:Fallback xmlns="">
              <p:pic>
                <p:nvPicPr>
                  <p:cNvPr id="745" name="Håndskrift 744">
                    <a:extLst>
                      <a:ext uri="{FF2B5EF4-FFF2-40B4-BE49-F238E27FC236}">
                        <a16:creationId xmlns:a16="http://schemas.microsoft.com/office/drawing/2014/main" id="{1E3FDE7E-F293-4DE4-8655-6FD308907720}"/>
                      </a:ext>
                    </a:extLst>
                  </p:cNvPr>
                  <p:cNvPicPr/>
                  <p:nvPr/>
                </p:nvPicPr>
                <p:blipFill>
                  <a:blip r:embed="rId455"/>
                  <a:stretch>
                    <a:fillRect/>
                  </a:stretch>
                </p:blipFill>
                <p:spPr>
                  <a:xfrm>
                    <a:off x="5750493" y="3279810"/>
                    <a:ext cx="141382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9">
                <p14:nvContentPartPr>
                  <p14:cNvPr id="746" name="Håndskrift 745">
                    <a:extLst>
                      <a:ext uri="{FF2B5EF4-FFF2-40B4-BE49-F238E27FC236}">
                        <a16:creationId xmlns:a16="http://schemas.microsoft.com/office/drawing/2014/main" id="{17B995D9-6F6F-42A2-8C75-0AFAA354CECC}"/>
                      </a:ext>
                    </a:extLst>
                  </p14:cNvPr>
                  <p14:cNvContentPartPr/>
                  <p14:nvPr/>
                </p14:nvContentPartPr>
                <p14:xfrm>
                  <a:off x="5838660" y="3438210"/>
                  <a:ext cx="130680" cy="13680"/>
                </p14:xfrm>
              </p:contentPart>
            </mc:Choice>
            <mc:Fallback xmlns="">
              <p:pic>
                <p:nvPicPr>
                  <p:cNvPr id="746" name="Håndskrift 745">
                    <a:extLst>
                      <a:ext uri="{FF2B5EF4-FFF2-40B4-BE49-F238E27FC236}">
                        <a16:creationId xmlns:a16="http://schemas.microsoft.com/office/drawing/2014/main" id="{17B995D9-6F6F-42A2-8C75-0AFAA354CECC}"/>
                      </a:ext>
                    </a:extLst>
                  </p:cNvPr>
                  <p:cNvPicPr/>
                  <p:nvPr/>
                </p:nvPicPr>
                <p:blipFill>
                  <a:blip r:embed="rId457"/>
                  <a:stretch>
                    <a:fillRect/>
                  </a:stretch>
                </p:blipFill>
                <p:spPr>
                  <a:xfrm>
                    <a:off x="5775660" y="3375210"/>
                    <a:ext cx="25632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0">
                <p14:nvContentPartPr>
                  <p14:cNvPr id="747" name="Håndskrift 746">
                    <a:extLst>
                      <a:ext uri="{FF2B5EF4-FFF2-40B4-BE49-F238E27FC236}">
                        <a16:creationId xmlns:a16="http://schemas.microsoft.com/office/drawing/2014/main" id="{ED548B06-F8DD-473F-93EC-62F6AB0BB472}"/>
                      </a:ext>
                    </a:extLst>
                  </p14:cNvPr>
                  <p14:cNvContentPartPr/>
                  <p14:nvPr/>
                </p14:nvContentPartPr>
                <p14:xfrm>
                  <a:off x="6029100" y="3466650"/>
                  <a:ext cx="14760" cy="17640"/>
                </p14:xfrm>
              </p:contentPart>
            </mc:Choice>
            <mc:Fallback xmlns="">
              <p:pic>
                <p:nvPicPr>
                  <p:cNvPr id="747" name="Håndskrift 746">
                    <a:extLst>
                      <a:ext uri="{FF2B5EF4-FFF2-40B4-BE49-F238E27FC236}">
                        <a16:creationId xmlns:a16="http://schemas.microsoft.com/office/drawing/2014/main" id="{ED548B06-F8DD-473F-93EC-62F6AB0BB472}"/>
                      </a:ext>
                    </a:extLst>
                  </p:cNvPr>
                  <p:cNvPicPr/>
                  <p:nvPr/>
                </p:nvPicPr>
                <p:blipFill>
                  <a:blip r:embed="rId459"/>
                  <a:stretch>
                    <a:fillRect/>
                  </a:stretch>
                </p:blipFill>
                <p:spPr>
                  <a:xfrm>
                    <a:off x="5966100" y="3402337"/>
                    <a:ext cx="140400" cy="14589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1">
                <p14:nvContentPartPr>
                  <p14:cNvPr id="748" name="Håndskrift 747">
                    <a:extLst>
                      <a:ext uri="{FF2B5EF4-FFF2-40B4-BE49-F238E27FC236}">
                        <a16:creationId xmlns:a16="http://schemas.microsoft.com/office/drawing/2014/main" id="{9EB01FBC-10D5-49FB-B94B-180A90A7F427}"/>
                      </a:ext>
                    </a:extLst>
                  </p14:cNvPr>
                  <p14:cNvContentPartPr/>
                  <p14:nvPr/>
                </p14:nvContentPartPr>
                <p14:xfrm>
                  <a:off x="6076620" y="3514530"/>
                  <a:ext cx="360" cy="360"/>
                </p14:xfrm>
              </p:contentPart>
            </mc:Choice>
            <mc:Fallback xmlns="">
              <p:pic>
                <p:nvPicPr>
                  <p:cNvPr id="748" name="Håndskrift 747">
                    <a:extLst>
                      <a:ext uri="{FF2B5EF4-FFF2-40B4-BE49-F238E27FC236}">
                        <a16:creationId xmlns:a16="http://schemas.microsoft.com/office/drawing/2014/main" id="{9EB01FBC-10D5-49FB-B94B-180A90A7F427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6013620" y="3451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2">
                <p14:nvContentPartPr>
                  <p14:cNvPr id="749" name="Håndskrift 748">
                    <a:extLst>
                      <a:ext uri="{FF2B5EF4-FFF2-40B4-BE49-F238E27FC236}">
                        <a16:creationId xmlns:a16="http://schemas.microsoft.com/office/drawing/2014/main" id="{6ED1BD68-2692-43AB-B7AA-90EC394930CA}"/>
                      </a:ext>
                    </a:extLst>
                  </p14:cNvPr>
                  <p14:cNvContentPartPr/>
                  <p14:nvPr/>
                </p14:nvContentPartPr>
                <p14:xfrm>
                  <a:off x="6172020" y="3415170"/>
                  <a:ext cx="28800" cy="42480"/>
                </p14:xfrm>
              </p:contentPart>
            </mc:Choice>
            <mc:Fallback xmlns="">
              <p:pic>
                <p:nvPicPr>
                  <p:cNvPr id="749" name="Håndskrift 748">
                    <a:extLst>
                      <a:ext uri="{FF2B5EF4-FFF2-40B4-BE49-F238E27FC236}">
                        <a16:creationId xmlns:a16="http://schemas.microsoft.com/office/drawing/2014/main" id="{6ED1BD68-2692-43AB-B7AA-90EC394930CA}"/>
                      </a:ext>
                    </a:extLst>
                  </p:cNvPr>
                  <p:cNvPicPr/>
                  <p:nvPr/>
                </p:nvPicPr>
                <p:blipFill>
                  <a:blip r:embed="rId462"/>
                  <a:stretch>
                    <a:fillRect/>
                  </a:stretch>
                </p:blipFill>
                <p:spPr>
                  <a:xfrm>
                    <a:off x="6109020" y="3351632"/>
                    <a:ext cx="154440" cy="16919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3">
                <p14:nvContentPartPr>
                  <p14:cNvPr id="750" name="Håndskrift 749">
                    <a:extLst>
                      <a:ext uri="{FF2B5EF4-FFF2-40B4-BE49-F238E27FC236}">
                        <a16:creationId xmlns:a16="http://schemas.microsoft.com/office/drawing/2014/main" id="{1E4D19A8-552D-484E-855C-8CD0BB014339}"/>
                      </a:ext>
                    </a:extLst>
                  </p14:cNvPr>
                  <p14:cNvContentPartPr/>
                  <p14:nvPr/>
                </p14:nvContentPartPr>
                <p14:xfrm>
                  <a:off x="6229260" y="3279090"/>
                  <a:ext cx="9720" cy="45360"/>
                </p14:xfrm>
              </p:contentPart>
            </mc:Choice>
            <mc:Fallback xmlns="">
              <p:pic>
                <p:nvPicPr>
                  <p:cNvPr id="750" name="Håndskrift 749">
                    <a:extLst>
                      <a:ext uri="{FF2B5EF4-FFF2-40B4-BE49-F238E27FC236}">
                        <a16:creationId xmlns:a16="http://schemas.microsoft.com/office/drawing/2014/main" id="{1E4D19A8-552D-484E-855C-8CD0BB014339}"/>
                      </a:ext>
                    </a:extLst>
                  </p:cNvPr>
                  <p:cNvPicPr/>
                  <p:nvPr/>
                </p:nvPicPr>
                <p:blipFill>
                  <a:blip r:embed="rId464"/>
                  <a:stretch>
                    <a:fillRect/>
                  </a:stretch>
                </p:blipFill>
                <p:spPr>
                  <a:xfrm>
                    <a:off x="6166260" y="3216090"/>
                    <a:ext cx="135360" cy="171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4">
                <p14:nvContentPartPr>
                  <p14:cNvPr id="751" name="Håndskrift 750">
                    <a:extLst>
                      <a:ext uri="{FF2B5EF4-FFF2-40B4-BE49-F238E27FC236}">
                        <a16:creationId xmlns:a16="http://schemas.microsoft.com/office/drawing/2014/main" id="{01063FAC-ED73-41A4-92AC-D7C22ACB461A}"/>
                      </a:ext>
                    </a:extLst>
                  </p14:cNvPr>
                  <p14:cNvContentPartPr/>
                  <p14:nvPr/>
                </p14:nvContentPartPr>
                <p14:xfrm>
                  <a:off x="6038460" y="2992530"/>
                  <a:ext cx="3960" cy="17280"/>
                </p14:xfrm>
              </p:contentPart>
            </mc:Choice>
            <mc:Fallback xmlns="">
              <p:pic>
                <p:nvPicPr>
                  <p:cNvPr id="751" name="Håndskrift 750">
                    <a:extLst>
                      <a:ext uri="{FF2B5EF4-FFF2-40B4-BE49-F238E27FC236}">
                        <a16:creationId xmlns:a16="http://schemas.microsoft.com/office/drawing/2014/main" id="{01063FAC-ED73-41A4-92AC-D7C22ACB461A}"/>
                      </a:ext>
                    </a:extLst>
                  </p:cNvPr>
                  <p:cNvPicPr/>
                  <p:nvPr/>
                </p:nvPicPr>
                <p:blipFill>
                  <a:blip r:embed="rId466"/>
                  <a:stretch>
                    <a:fillRect/>
                  </a:stretch>
                </p:blipFill>
                <p:spPr>
                  <a:xfrm>
                    <a:off x="5980710" y="2929530"/>
                    <a:ext cx="119130" cy="142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5">
                <p14:nvContentPartPr>
                  <p14:cNvPr id="752" name="Håndskrift 751">
                    <a:extLst>
                      <a:ext uri="{FF2B5EF4-FFF2-40B4-BE49-F238E27FC236}">
                        <a16:creationId xmlns:a16="http://schemas.microsoft.com/office/drawing/2014/main" id="{1E9E435B-A9EF-416E-9A1D-A5CDCCA849AE}"/>
                      </a:ext>
                    </a:extLst>
                  </p14:cNvPr>
                  <p14:cNvContentPartPr/>
                  <p14:nvPr/>
                </p14:nvContentPartPr>
                <p14:xfrm>
                  <a:off x="5940900" y="2952210"/>
                  <a:ext cx="107280" cy="88200"/>
                </p14:xfrm>
              </p:contentPart>
            </mc:Choice>
            <mc:Fallback xmlns="">
              <p:pic>
                <p:nvPicPr>
                  <p:cNvPr id="752" name="Håndskrift 751">
                    <a:extLst>
                      <a:ext uri="{FF2B5EF4-FFF2-40B4-BE49-F238E27FC236}">
                        <a16:creationId xmlns:a16="http://schemas.microsoft.com/office/drawing/2014/main" id="{1E9E435B-A9EF-416E-9A1D-A5CDCCA849AE}"/>
                      </a:ext>
                    </a:extLst>
                  </p:cNvPr>
                  <p:cNvPicPr/>
                  <p:nvPr/>
                </p:nvPicPr>
                <p:blipFill>
                  <a:blip r:embed="rId468"/>
                  <a:stretch>
                    <a:fillRect/>
                  </a:stretch>
                </p:blipFill>
                <p:spPr>
                  <a:xfrm>
                    <a:off x="5878111" y="2889210"/>
                    <a:ext cx="232500" cy="2138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6">
                <p14:nvContentPartPr>
                  <p14:cNvPr id="753" name="Håndskrift 752">
                    <a:extLst>
                      <a:ext uri="{FF2B5EF4-FFF2-40B4-BE49-F238E27FC236}">
                        <a16:creationId xmlns:a16="http://schemas.microsoft.com/office/drawing/2014/main" id="{F0BF5C04-1AE9-495A-A843-E190B05DC620}"/>
                      </a:ext>
                    </a:extLst>
                  </p14:cNvPr>
                  <p14:cNvContentPartPr/>
                  <p14:nvPr/>
                </p14:nvContentPartPr>
                <p14:xfrm>
                  <a:off x="5886180" y="3104850"/>
                  <a:ext cx="360" cy="360"/>
                </p14:xfrm>
              </p:contentPart>
            </mc:Choice>
            <mc:Fallback xmlns="">
              <p:pic>
                <p:nvPicPr>
                  <p:cNvPr id="753" name="Håndskrift 752">
                    <a:extLst>
                      <a:ext uri="{FF2B5EF4-FFF2-40B4-BE49-F238E27FC236}">
                        <a16:creationId xmlns:a16="http://schemas.microsoft.com/office/drawing/2014/main" id="{F0BF5C04-1AE9-495A-A843-E190B05DC620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5823180" y="3041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7">
                <p14:nvContentPartPr>
                  <p14:cNvPr id="754" name="Håndskrift 753">
                    <a:extLst>
                      <a:ext uri="{FF2B5EF4-FFF2-40B4-BE49-F238E27FC236}">
                        <a16:creationId xmlns:a16="http://schemas.microsoft.com/office/drawing/2014/main" id="{EC52E1D2-2F10-42D8-B109-54913BEB99C0}"/>
                      </a:ext>
                    </a:extLst>
                  </p14:cNvPr>
                  <p14:cNvContentPartPr/>
                  <p14:nvPr/>
                </p14:nvContentPartPr>
                <p14:xfrm>
                  <a:off x="5824980" y="3010170"/>
                  <a:ext cx="42480" cy="38160"/>
                </p14:xfrm>
              </p:contentPart>
            </mc:Choice>
            <mc:Fallback xmlns="">
              <p:pic>
                <p:nvPicPr>
                  <p:cNvPr id="754" name="Håndskrift 753">
                    <a:extLst>
                      <a:ext uri="{FF2B5EF4-FFF2-40B4-BE49-F238E27FC236}">
                        <a16:creationId xmlns:a16="http://schemas.microsoft.com/office/drawing/2014/main" id="{EC52E1D2-2F10-42D8-B109-54913BEB99C0}"/>
                      </a:ext>
                    </a:extLst>
                  </p:cNvPr>
                  <p:cNvPicPr/>
                  <p:nvPr/>
                </p:nvPicPr>
                <p:blipFill>
                  <a:blip r:embed="rId471"/>
                  <a:stretch>
                    <a:fillRect/>
                  </a:stretch>
                </p:blipFill>
                <p:spPr>
                  <a:xfrm>
                    <a:off x="5761980" y="2947170"/>
                    <a:ext cx="168120" cy="163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8">
                <p14:nvContentPartPr>
                  <p14:cNvPr id="755" name="Håndskrift 754">
                    <a:extLst>
                      <a:ext uri="{FF2B5EF4-FFF2-40B4-BE49-F238E27FC236}">
                        <a16:creationId xmlns:a16="http://schemas.microsoft.com/office/drawing/2014/main" id="{A59201CA-62AC-4697-9EA3-B5AB1779400F}"/>
                      </a:ext>
                    </a:extLst>
                  </p14:cNvPr>
                  <p14:cNvContentPartPr/>
                  <p14:nvPr/>
                </p14:nvContentPartPr>
                <p14:xfrm>
                  <a:off x="5733900" y="2981010"/>
                  <a:ext cx="225720" cy="293400"/>
                </p14:xfrm>
              </p:contentPart>
            </mc:Choice>
            <mc:Fallback xmlns="">
              <p:pic>
                <p:nvPicPr>
                  <p:cNvPr id="755" name="Håndskrift 754">
                    <a:extLst>
                      <a:ext uri="{FF2B5EF4-FFF2-40B4-BE49-F238E27FC236}">
                        <a16:creationId xmlns:a16="http://schemas.microsoft.com/office/drawing/2014/main" id="{A59201CA-62AC-4697-9EA3-B5AB1779400F}"/>
                      </a:ext>
                    </a:extLst>
                  </p:cNvPr>
                  <p:cNvPicPr/>
                  <p:nvPr/>
                </p:nvPicPr>
                <p:blipFill>
                  <a:blip r:embed="rId473"/>
                  <a:stretch>
                    <a:fillRect/>
                  </a:stretch>
                </p:blipFill>
                <p:spPr>
                  <a:xfrm>
                    <a:off x="5670900" y="2918010"/>
                    <a:ext cx="351360" cy="419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9">
                <p14:nvContentPartPr>
                  <p14:cNvPr id="756" name="Håndskrift 755">
                    <a:extLst>
                      <a:ext uri="{FF2B5EF4-FFF2-40B4-BE49-F238E27FC236}">
                        <a16:creationId xmlns:a16="http://schemas.microsoft.com/office/drawing/2014/main" id="{C582ED91-592C-4084-BAD4-4397BAEDD5E6}"/>
                      </a:ext>
                    </a:extLst>
                  </p14:cNvPr>
                  <p14:cNvContentPartPr/>
                  <p14:nvPr/>
                </p14:nvContentPartPr>
                <p14:xfrm>
                  <a:off x="5876460" y="3419130"/>
                  <a:ext cx="360" cy="360"/>
                </p14:xfrm>
              </p:contentPart>
            </mc:Choice>
            <mc:Fallback xmlns="">
              <p:pic>
                <p:nvPicPr>
                  <p:cNvPr id="756" name="Håndskrift 755">
                    <a:extLst>
                      <a:ext uri="{FF2B5EF4-FFF2-40B4-BE49-F238E27FC236}">
                        <a16:creationId xmlns:a16="http://schemas.microsoft.com/office/drawing/2014/main" id="{C582ED91-592C-4084-BAD4-4397BAEDD5E6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5813460" y="3356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0">
                <p14:nvContentPartPr>
                  <p14:cNvPr id="757" name="Håndskrift 756">
                    <a:extLst>
                      <a:ext uri="{FF2B5EF4-FFF2-40B4-BE49-F238E27FC236}">
                        <a16:creationId xmlns:a16="http://schemas.microsoft.com/office/drawing/2014/main" id="{3A2F9514-9472-4E18-A12E-6691FF6DDA69}"/>
                      </a:ext>
                    </a:extLst>
                  </p14:cNvPr>
                  <p14:cNvContentPartPr/>
                  <p14:nvPr/>
                </p14:nvContentPartPr>
                <p14:xfrm>
                  <a:off x="5857380" y="3457290"/>
                  <a:ext cx="6120" cy="3960"/>
                </p14:xfrm>
              </p:contentPart>
            </mc:Choice>
            <mc:Fallback xmlns="">
              <p:pic>
                <p:nvPicPr>
                  <p:cNvPr id="757" name="Håndskrift 756">
                    <a:extLst>
                      <a:ext uri="{FF2B5EF4-FFF2-40B4-BE49-F238E27FC236}">
                        <a16:creationId xmlns:a16="http://schemas.microsoft.com/office/drawing/2014/main" id="{3A2F9514-9472-4E18-A12E-6691FF6DDA69}"/>
                      </a:ext>
                    </a:extLst>
                  </p:cNvPr>
                  <p:cNvPicPr/>
                  <p:nvPr/>
                </p:nvPicPr>
                <p:blipFill>
                  <a:blip r:embed="rId476"/>
                  <a:stretch>
                    <a:fillRect/>
                  </a:stretch>
                </p:blipFill>
                <p:spPr>
                  <a:xfrm>
                    <a:off x="5794380" y="3399540"/>
                    <a:ext cx="13176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1">
                <p14:nvContentPartPr>
                  <p14:cNvPr id="758" name="Håndskrift 757">
                    <a:extLst>
                      <a:ext uri="{FF2B5EF4-FFF2-40B4-BE49-F238E27FC236}">
                        <a16:creationId xmlns:a16="http://schemas.microsoft.com/office/drawing/2014/main" id="{84DC31B1-6095-4DEB-AE17-1EC04B2C90CF}"/>
                      </a:ext>
                    </a:extLst>
                  </p14:cNvPr>
                  <p14:cNvContentPartPr/>
                  <p14:nvPr/>
                </p14:nvContentPartPr>
                <p14:xfrm>
                  <a:off x="5962500" y="3495450"/>
                  <a:ext cx="360" cy="360"/>
                </p14:xfrm>
              </p:contentPart>
            </mc:Choice>
            <mc:Fallback xmlns="">
              <p:pic>
                <p:nvPicPr>
                  <p:cNvPr id="758" name="Håndskrift 757">
                    <a:extLst>
                      <a:ext uri="{FF2B5EF4-FFF2-40B4-BE49-F238E27FC236}">
                        <a16:creationId xmlns:a16="http://schemas.microsoft.com/office/drawing/2014/main" id="{84DC31B1-6095-4DEB-AE17-1EC04B2C90CF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5899500" y="34324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2">
                <p14:nvContentPartPr>
                  <p14:cNvPr id="759" name="Håndskrift 758">
                    <a:extLst>
                      <a:ext uri="{FF2B5EF4-FFF2-40B4-BE49-F238E27FC236}">
                        <a16:creationId xmlns:a16="http://schemas.microsoft.com/office/drawing/2014/main" id="{CDB5B1A3-6C3F-4657-B6D7-33786151BC08}"/>
                      </a:ext>
                    </a:extLst>
                  </p14:cNvPr>
                  <p14:cNvContentPartPr/>
                  <p14:nvPr/>
                </p14:nvContentPartPr>
                <p14:xfrm>
                  <a:off x="5921820" y="3495450"/>
                  <a:ext cx="59760" cy="27000"/>
                </p14:xfrm>
              </p:contentPart>
            </mc:Choice>
            <mc:Fallback xmlns="">
              <p:pic>
                <p:nvPicPr>
                  <p:cNvPr id="759" name="Håndskrift 758">
                    <a:extLst>
                      <a:ext uri="{FF2B5EF4-FFF2-40B4-BE49-F238E27FC236}">
                        <a16:creationId xmlns:a16="http://schemas.microsoft.com/office/drawing/2014/main" id="{CDB5B1A3-6C3F-4657-B6D7-33786151BC08}"/>
                      </a:ext>
                    </a:extLst>
                  </p:cNvPr>
                  <p:cNvPicPr/>
                  <p:nvPr/>
                </p:nvPicPr>
                <p:blipFill>
                  <a:blip r:embed="rId479"/>
                  <a:stretch>
                    <a:fillRect/>
                  </a:stretch>
                </p:blipFill>
                <p:spPr>
                  <a:xfrm>
                    <a:off x="5858820" y="3431599"/>
                    <a:ext cx="185400" cy="1543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3">
                <p14:nvContentPartPr>
                  <p14:cNvPr id="760" name="Håndskrift 759">
                    <a:extLst>
                      <a:ext uri="{FF2B5EF4-FFF2-40B4-BE49-F238E27FC236}">
                        <a16:creationId xmlns:a16="http://schemas.microsoft.com/office/drawing/2014/main" id="{389A7648-FB99-4D0E-8062-8B5E4DCF2707}"/>
                      </a:ext>
                    </a:extLst>
                  </p14:cNvPr>
                  <p14:cNvContentPartPr/>
                  <p14:nvPr/>
                </p14:nvContentPartPr>
                <p14:xfrm>
                  <a:off x="6132060" y="3533250"/>
                  <a:ext cx="3600" cy="360"/>
                </p14:xfrm>
              </p:contentPart>
            </mc:Choice>
            <mc:Fallback xmlns="">
              <p:pic>
                <p:nvPicPr>
                  <p:cNvPr id="760" name="Håndskrift 759">
                    <a:extLst>
                      <a:ext uri="{FF2B5EF4-FFF2-40B4-BE49-F238E27FC236}">
                        <a16:creationId xmlns:a16="http://schemas.microsoft.com/office/drawing/2014/main" id="{389A7648-FB99-4D0E-8062-8B5E4DCF2707}"/>
                      </a:ext>
                    </a:extLst>
                  </p:cNvPr>
                  <p:cNvPicPr/>
                  <p:nvPr/>
                </p:nvPicPr>
                <p:blipFill>
                  <a:blip r:embed="rId481"/>
                  <a:stretch>
                    <a:fillRect/>
                  </a:stretch>
                </p:blipFill>
                <p:spPr>
                  <a:xfrm>
                    <a:off x="6069060" y="3470250"/>
                    <a:ext cx="12924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4">
                <p14:nvContentPartPr>
                  <p14:cNvPr id="761" name="Håndskrift 760">
                    <a:extLst>
                      <a:ext uri="{FF2B5EF4-FFF2-40B4-BE49-F238E27FC236}">
                        <a16:creationId xmlns:a16="http://schemas.microsoft.com/office/drawing/2014/main" id="{6EEEBA77-BC65-4471-AAE7-4FE3BBFF2247}"/>
                      </a:ext>
                    </a:extLst>
                  </p14:cNvPr>
                  <p14:cNvContentPartPr/>
                  <p14:nvPr/>
                </p14:nvContentPartPr>
                <p14:xfrm>
                  <a:off x="6143220" y="3542610"/>
                  <a:ext cx="360" cy="360"/>
                </p14:xfrm>
              </p:contentPart>
            </mc:Choice>
            <mc:Fallback xmlns="">
              <p:pic>
                <p:nvPicPr>
                  <p:cNvPr id="761" name="Håndskrift 760">
                    <a:extLst>
                      <a:ext uri="{FF2B5EF4-FFF2-40B4-BE49-F238E27FC236}">
                        <a16:creationId xmlns:a16="http://schemas.microsoft.com/office/drawing/2014/main" id="{6EEEBA77-BC65-4471-AAE7-4FE3BBFF2247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6080220" y="34796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5">
                <p14:nvContentPartPr>
                  <p14:cNvPr id="762" name="Håndskrift 761">
                    <a:extLst>
                      <a:ext uri="{FF2B5EF4-FFF2-40B4-BE49-F238E27FC236}">
                        <a16:creationId xmlns:a16="http://schemas.microsoft.com/office/drawing/2014/main" id="{98F474B1-E6E8-4C97-993C-744F40C0269A}"/>
                      </a:ext>
                    </a:extLst>
                  </p14:cNvPr>
                  <p14:cNvContentPartPr/>
                  <p14:nvPr/>
                </p14:nvContentPartPr>
                <p14:xfrm>
                  <a:off x="6129180" y="3564210"/>
                  <a:ext cx="16560" cy="17280"/>
                </p14:xfrm>
              </p:contentPart>
            </mc:Choice>
            <mc:Fallback xmlns="">
              <p:pic>
                <p:nvPicPr>
                  <p:cNvPr id="762" name="Håndskrift 761">
                    <a:extLst>
                      <a:ext uri="{FF2B5EF4-FFF2-40B4-BE49-F238E27FC236}">
                        <a16:creationId xmlns:a16="http://schemas.microsoft.com/office/drawing/2014/main" id="{98F474B1-E6E8-4C97-993C-744F40C0269A}"/>
                      </a:ext>
                    </a:extLst>
                  </p:cNvPr>
                  <p:cNvPicPr/>
                  <p:nvPr/>
                </p:nvPicPr>
                <p:blipFill>
                  <a:blip r:embed="rId484"/>
                  <a:stretch>
                    <a:fillRect/>
                  </a:stretch>
                </p:blipFill>
                <p:spPr>
                  <a:xfrm>
                    <a:off x="6066180" y="3501210"/>
                    <a:ext cx="142200" cy="142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6">
                <p14:nvContentPartPr>
                  <p14:cNvPr id="763" name="Håndskrift 762">
                    <a:extLst>
                      <a:ext uri="{FF2B5EF4-FFF2-40B4-BE49-F238E27FC236}">
                        <a16:creationId xmlns:a16="http://schemas.microsoft.com/office/drawing/2014/main" id="{71A36AB4-9D63-48A0-8CAE-DDEFBB8DB2BB}"/>
                      </a:ext>
                    </a:extLst>
                  </p14:cNvPr>
                  <p14:cNvContentPartPr/>
                  <p14:nvPr/>
                </p14:nvContentPartPr>
                <p14:xfrm>
                  <a:off x="6162300" y="3110610"/>
                  <a:ext cx="360" cy="3960"/>
                </p14:xfrm>
              </p:contentPart>
            </mc:Choice>
            <mc:Fallback xmlns="">
              <p:pic>
                <p:nvPicPr>
                  <p:cNvPr id="763" name="Håndskrift 762">
                    <a:extLst>
                      <a:ext uri="{FF2B5EF4-FFF2-40B4-BE49-F238E27FC236}">
                        <a16:creationId xmlns:a16="http://schemas.microsoft.com/office/drawing/2014/main" id="{71A36AB4-9D63-48A0-8CAE-DDEFBB8DB2BB}"/>
                      </a:ext>
                    </a:extLst>
                  </p:cNvPr>
                  <p:cNvPicPr/>
                  <p:nvPr/>
                </p:nvPicPr>
                <p:blipFill>
                  <a:blip r:embed="rId486"/>
                  <a:stretch>
                    <a:fillRect/>
                  </a:stretch>
                </p:blipFill>
                <p:spPr>
                  <a:xfrm>
                    <a:off x="6099300" y="30528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7">
                <p14:nvContentPartPr>
                  <p14:cNvPr id="764" name="Håndskrift 763">
                    <a:extLst>
                      <a:ext uri="{FF2B5EF4-FFF2-40B4-BE49-F238E27FC236}">
                        <a16:creationId xmlns:a16="http://schemas.microsoft.com/office/drawing/2014/main" id="{07D7240A-F499-4BA7-A46E-3ADD9F30ABE8}"/>
                      </a:ext>
                    </a:extLst>
                  </p14:cNvPr>
                  <p14:cNvContentPartPr/>
                  <p14:nvPr/>
                </p14:nvContentPartPr>
                <p14:xfrm>
                  <a:off x="6162300" y="3009450"/>
                  <a:ext cx="360" cy="360"/>
                </p14:xfrm>
              </p:contentPart>
            </mc:Choice>
            <mc:Fallback xmlns="">
              <p:pic>
                <p:nvPicPr>
                  <p:cNvPr id="764" name="Håndskrift 763">
                    <a:extLst>
                      <a:ext uri="{FF2B5EF4-FFF2-40B4-BE49-F238E27FC236}">
                        <a16:creationId xmlns:a16="http://schemas.microsoft.com/office/drawing/2014/main" id="{07D7240A-F499-4BA7-A46E-3ADD9F30ABE8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6099300" y="29464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8">
                <p14:nvContentPartPr>
                  <p14:cNvPr id="765" name="Håndskrift 764">
                    <a:extLst>
                      <a:ext uri="{FF2B5EF4-FFF2-40B4-BE49-F238E27FC236}">
                        <a16:creationId xmlns:a16="http://schemas.microsoft.com/office/drawing/2014/main" id="{5F436897-4700-4F98-9215-99D1FC289EF8}"/>
                      </a:ext>
                    </a:extLst>
                  </p14:cNvPr>
                  <p14:cNvContentPartPr/>
                  <p14:nvPr/>
                </p14:nvContentPartPr>
                <p14:xfrm>
                  <a:off x="6162300" y="2952210"/>
                  <a:ext cx="360" cy="360"/>
                </p14:xfrm>
              </p:contentPart>
            </mc:Choice>
            <mc:Fallback xmlns="">
              <p:pic>
                <p:nvPicPr>
                  <p:cNvPr id="765" name="Håndskrift 764">
                    <a:extLst>
                      <a:ext uri="{FF2B5EF4-FFF2-40B4-BE49-F238E27FC236}">
                        <a16:creationId xmlns:a16="http://schemas.microsoft.com/office/drawing/2014/main" id="{5F436897-4700-4F98-9215-99D1FC289EF8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6099300" y="2889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9">
                <p14:nvContentPartPr>
                  <p14:cNvPr id="766" name="Håndskrift 765">
                    <a:extLst>
                      <a:ext uri="{FF2B5EF4-FFF2-40B4-BE49-F238E27FC236}">
                        <a16:creationId xmlns:a16="http://schemas.microsoft.com/office/drawing/2014/main" id="{2834751F-DFF3-49C3-9541-83D9FAA56176}"/>
                      </a:ext>
                    </a:extLst>
                  </p14:cNvPr>
                  <p14:cNvContentPartPr/>
                  <p14:nvPr/>
                </p14:nvContentPartPr>
                <p14:xfrm>
                  <a:off x="6162300" y="2952210"/>
                  <a:ext cx="360" cy="360"/>
                </p14:xfrm>
              </p:contentPart>
            </mc:Choice>
            <mc:Fallback xmlns="">
              <p:pic>
                <p:nvPicPr>
                  <p:cNvPr id="766" name="Håndskrift 765">
                    <a:extLst>
                      <a:ext uri="{FF2B5EF4-FFF2-40B4-BE49-F238E27FC236}">
                        <a16:creationId xmlns:a16="http://schemas.microsoft.com/office/drawing/2014/main" id="{2834751F-DFF3-49C3-9541-83D9FAA56176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6099300" y="2889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449" name="Gruppe 448">
              <a:extLst>
                <a:ext uri="{FF2B5EF4-FFF2-40B4-BE49-F238E27FC236}">
                  <a16:creationId xmlns:a16="http://schemas.microsoft.com/office/drawing/2014/main" id="{0B93FD86-C7CF-4B32-9A8E-DCE159C8F506}"/>
                </a:ext>
              </a:extLst>
            </p:cNvPr>
            <p:cNvGrpSpPr/>
            <p:nvPr/>
          </p:nvGrpSpPr>
          <p:grpSpPr>
            <a:xfrm rot="16200000">
              <a:off x="3158896" y="2623739"/>
              <a:ext cx="715819" cy="797875"/>
              <a:chOff x="4209660" y="3104850"/>
              <a:chExt cx="829080" cy="9241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680">
                <p14:nvContentPartPr>
                  <p14:cNvPr id="638" name="Håndskrift 637">
                    <a:extLst>
                      <a:ext uri="{FF2B5EF4-FFF2-40B4-BE49-F238E27FC236}">
                        <a16:creationId xmlns:a16="http://schemas.microsoft.com/office/drawing/2014/main" id="{636BB121-BCF9-4ADA-841D-8F9B6D7441F5}"/>
                      </a:ext>
                    </a:extLst>
                  </p14:cNvPr>
                  <p14:cNvContentPartPr/>
                  <p14:nvPr/>
                </p14:nvContentPartPr>
                <p14:xfrm>
                  <a:off x="4771620" y="3381330"/>
                  <a:ext cx="360" cy="360"/>
                </p14:xfrm>
              </p:contentPart>
            </mc:Choice>
            <mc:Fallback xmlns="">
              <p:pic>
                <p:nvPicPr>
                  <p:cNvPr id="638" name="Håndskrift 637">
                    <a:extLst>
                      <a:ext uri="{FF2B5EF4-FFF2-40B4-BE49-F238E27FC236}">
                        <a16:creationId xmlns:a16="http://schemas.microsoft.com/office/drawing/2014/main" id="{636BB121-BCF9-4ADA-841D-8F9B6D7441F5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708620" y="33183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1">
                <p14:nvContentPartPr>
                  <p14:cNvPr id="639" name="Håndskrift 638">
                    <a:extLst>
                      <a:ext uri="{FF2B5EF4-FFF2-40B4-BE49-F238E27FC236}">
                        <a16:creationId xmlns:a16="http://schemas.microsoft.com/office/drawing/2014/main" id="{742B339C-C548-443B-9AEF-8D1CB4BEA1D9}"/>
                      </a:ext>
                    </a:extLst>
                  </p14:cNvPr>
                  <p14:cNvContentPartPr/>
                  <p14:nvPr/>
                </p14:nvContentPartPr>
                <p14:xfrm>
                  <a:off x="4771620" y="3485730"/>
                  <a:ext cx="3960" cy="360"/>
                </p14:xfrm>
              </p:contentPart>
            </mc:Choice>
            <mc:Fallback xmlns="">
              <p:pic>
                <p:nvPicPr>
                  <p:cNvPr id="639" name="Håndskrift 638">
                    <a:extLst>
                      <a:ext uri="{FF2B5EF4-FFF2-40B4-BE49-F238E27FC236}">
                        <a16:creationId xmlns:a16="http://schemas.microsoft.com/office/drawing/2014/main" id="{742B339C-C548-443B-9AEF-8D1CB4BEA1D9}"/>
                      </a:ext>
                    </a:extLst>
                  </p:cNvPr>
                  <p:cNvPicPr/>
                  <p:nvPr/>
                </p:nvPicPr>
                <p:blipFill>
                  <a:blip r:embed="rId682"/>
                  <a:stretch>
                    <a:fillRect/>
                  </a:stretch>
                </p:blipFill>
                <p:spPr>
                  <a:xfrm>
                    <a:off x="4702320" y="342273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3">
                <p14:nvContentPartPr>
                  <p14:cNvPr id="640" name="Håndskrift 639">
                    <a:extLst>
                      <a:ext uri="{FF2B5EF4-FFF2-40B4-BE49-F238E27FC236}">
                        <a16:creationId xmlns:a16="http://schemas.microsoft.com/office/drawing/2014/main" id="{C7FB7BE7-2E90-4477-A276-B175CDA69EB1}"/>
                      </a:ext>
                    </a:extLst>
                  </p14:cNvPr>
                  <p14:cNvContentPartPr/>
                  <p14:nvPr/>
                </p14:nvContentPartPr>
                <p14:xfrm>
                  <a:off x="4724100" y="3542610"/>
                  <a:ext cx="360" cy="360"/>
                </p14:xfrm>
              </p:contentPart>
            </mc:Choice>
            <mc:Fallback xmlns="">
              <p:pic>
                <p:nvPicPr>
                  <p:cNvPr id="640" name="Håndskrift 639">
                    <a:extLst>
                      <a:ext uri="{FF2B5EF4-FFF2-40B4-BE49-F238E27FC236}">
                        <a16:creationId xmlns:a16="http://schemas.microsoft.com/office/drawing/2014/main" id="{C7FB7BE7-2E90-4477-A276-B175CDA69EB1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661100" y="34796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4">
                <p14:nvContentPartPr>
                  <p14:cNvPr id="641" name="Håndskrift 640">
                    <a:extLst>
                      <a:ext uri="{FF2B5EF4-FFF2-40B4-BE49-F238E27FC236}">
                        <a16:creationId xmlns:a16="http://schemas.microsoft.com/office/drawing/2014/main" id="{6C6732AA-01A9-477F-925F-4CCF979B4AC3}"/>
                      </a:ext>
                    </a:extLst>
                  </p14:cNvPr>
                  <p14:cNvContentPartPr/>
                  <p14:nvPr/>
                </p14:nvContentPartPr>
                <p14:xfrm>
                  <a:off x="4676220" y="3523890"/>
                  <a:ext cx="360" cy="360"/>
                </p14:xfrm>
              </p:contentPart>
            </mc:Choice>
            <mc:Fallback xmlns="">
              <p:pic>
                <p:nvPicPr>
                  <p:cNvPr id="641" name="Håndskrift 640">
                    <a:extLst>
                      <a:ext uri="{FF2B5EF4-FFF2-40B4-BE49-F238E27FC236}">
                        <a16:creationId xmlns:a16="http://schemas.microsoft.com/office/drawing/2014/main" id="{6C6732AA-01A9-477F-925F-4CCF979B4AC3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613220" y="3460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5">
                <p14:nvContentPartPr>
                  <p14:cNvPr id="642" name="Håndskrift 641">
                    <a:extLst>
                      <a:ext uri="{FF2B5EF4-FFF2-40B4-BE49-F238E27FC236}">
                        <a16:creationId xmlns:a16="http://schemas.microsoft.com/office/drawing/2014/main" id="{29C7E137-5639-4A2D-A977-1432B5BBB25C}"/>
                      </a:ext>
                    </a:extLst>
                  </p14:cNvPr>
                  <p14:cNvContentPartPr/>
                  <p14:nvPr/>
                </p14:nvContentPartPr>
                <p14:xfrm>
                  <a:off x="4647780" y="3438210"/>
                  <a:ext cx="360" cy="360"/>
                </p14:xfrm>
              </p:contentPart>
            </mc:Choice>
            <mc:Fallback xmlns="">
              <p:pic>
                <p:nvPicPr>
                  <p:cNvPr id="642" name="Håndskrift 641">
                    <a:extLst>
                      <a:ext uri="{FF2B5EF4-FFF2-40B4-BE49-F238E27FC236}">
                        <a16:creationId xmlns:a16="http://schemas.microsoft.com/office/drawing/2014/main" id="{29C7E137-5639-4A2D-A977-1432B5BBB25C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584780" y="3375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6">
                <p14:nvContentPartPr>
                  <p14:cNvPr id="643" name="Håndskrift 642">
                    <a:extLst>
                      <a:ext uri="{FF2B5EF4-FFF2-40B4-BE49-F238E27FC236}">
                        <a16:creationId xmlns:a16="http://schemas.microsoft.com/office/drawing/2014/main" id="{4A7821E0-2529-4ECA-B2AB-F8AB801D9F3A}"/>
                      </a:ext>
                    </a:extLst>
                  </p14:cNvPr>
                  <p14:cNvContentPartPr/>
                  <p14:nvPr/>
                </p14:nvContentPartPr>
                <p14:xfrm>
                  <a:off x="4780980" y="3409410"/>
                  <a:ext cx="10080" cy="360"/>
                </p14:xfrm>
              </p:contentPart>
            </mc:Choice>
            <mc:Fallback xmlns="">
              <p:pic>
                <p:nvPicPr>
                  <p:cNvPr id="643" name="Håndskrift 642">
                    <a:extLst>
                      <a:ext uri="{FF2B5EF4-FFF2-40B4-BE49-F238E27FC236}">
                        <a16:creationId xmlns:a16="http://schemas.microsoft.com/office/drawing/2014/main" id="{4A7821E0-2529-4ECA-B2AB-F8AB801D9F3A}"/>
                      </a:ext>
                    </a:extLst>
                  </p:cNvPr>
                  <p:cNvPicPr/>
                  <p:nvPr/>
                </p:nvPicPr>
                <p:blipFill>
                  <a:blip r:embed="rId687"/>
                  <a:stretch>
                    <a:fillRect/>
                  </a:stretch>
                </p:blipFill>
                <p:spPr>
                  <a:xfrm>
                    <a:off x="4707480" y="3346410"/>
                    <a:ext cx="1566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8">
                <p14:nvContentPartPr>
                  <p14:cNvPr id="644" name="Håndskrift 643">
                    <a:extLst>
                      <a:ext uri="{FF2B5EF4-FFF2-40B4-BE49-F238E27FC236}">
                        <a16:creationId xmlns:a16="http://schemas.microsoft.com/office/drawing/2014/main" id="{3ED44394-B0D7-4361-A2EE-DFCB89402950}"/>
                      </a:ext>
                    </a:extLst>
                  </p14:cNvPr>
                  <p14:cNvContentPartPr/>
                  <p14:nvPr/>
                </p14:nvContentPartPr>
                <p14:xfrm>
                  <a:off x="4918500" y="3485730"/>
                  <a:ext cx="24840" cy="51480"/>
                </p14:xfrm>
              </p:contentPart>
            </mc:Choice>
            <mc:Fallback xmlns="">
              <p:pic>
                <p:nvPicPr>
                  <p:cNvPr id="644" name="Håndskrift 643">
                    <a:extLst>
                      <a:ext uri="{FF2B5EF4-FFF2-40B4-BE49-F238E27FC236}">
                        <a16:creationId xmlns:a16="http://schemas.microsoft.com/office/drawing/2014/main" id="{3ED44394-B0D7-4361-A2EE-DFCB89402950}"/>
                      </a:ext>
                    </a:extLst>
                  </p:cNvPr>
                  <p:cNvPicPr/>
                  <p:nvPr/>
                </p:nvPicPr>
                <p:blipFill>
                  <a:blip r:embed="rId689"/>
                  <a:stretch>
                    <a:fillRect/>
                  </a:stretch>
                </p:blipFill>
                <p:spPr>
                  <a:xfrm>
                    <a:off x="4846050" y="3413077"/>
                    <a:ext cx="169326" cy="19637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0">
                <p14:nvContentPartPr>
                  <p14:cNvPr id="645" name="Håndskrift 644">
                    <a:extLst>
                      <a:ext uri="{FF2B5EF4-FFF2-40B4-BE49-F238E27FC236}">
                        <a16:creationId xmlns:a16="http://schemas.microsoft.com/office/drawing/2014/main" id="{143EFFE6-9B45-4F09-8A1A-D455D9642E02}"/>
                      </a:ext>
                    </a:extLst>
                  </p14:cNvPr>
                  <p14:cNvContentPartPr/>
                  <p14:nvPr/>
                </p14:nvContentPartPr>
                <p14:xfrm>
                  <a:off x="4857660" y="3571410"/>
                  <a:ext cx="360" cy="360"/>
                </p14:xfrm>
              </p:contentPart>
            </mc:Choice>
            <mc:Fallback xmlns="">
              <p:pic>
                <p:nvPicPr>
                  <p:cNvPr id="645" name="Håndskrift 644">
                    <a:extLst>
                      <a:ext uri="{FF2B5EF4-FFF2-40B4-BE49-F238E27FC236}">
                        <a16:creationId xmlns:a16="http://schemas.microsoft.com/office/drawing/2014/main" id="{143EFFE6-9B45-4F09-8A1A-D455D9642E02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794660" y="3508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1">
                <p14:nvContentPartPr>
                  <p14:cNvPr id="646" name="Håndskrift 645">
                    <a:extLst>
                      <a:ext uri="{FF2B5EF4-FFF2-40B4-BE49-F238E27FC236}">
                        <a16:creationId xmlns:a16="http://schemas.microsoft.com/office/drawing/2014/main" id="{BEF26599-F007-4041-87EF-CE28AC1DC99B}"/>
                      </a:ext>
                    </a:extLst>
                  </p14:cNvPr>
                  <p14:cNvContentPartPr/>
                  <p14:nvPr/>
                </p14:nvContentPartPr>
                <p14:xfrm>
                  <a:off x="4788540" y="3581130"/>
                  <a:ext cx="50040" cy="33840"/>
                </p14:xfrm>
              </p:contentPart>
            </mc:Choice>
            <mc:Fallback xmlns="">
              <p:pic>
                <p:nvPicPr>
                  <p:cNvPr id="646" name="Håndskrift 645">
                    <a:extLst>
                      <a:ext uri="{FF2B5EF4-FFF2-40B4-BE49-F238E27FC236}">
                        <a16:creationId xmlns:a16="http://schemas.microsoft.com/office/drawing/2014/main" id="{BEF26599-F007-4041-87EF-CE28AC1DC99B}"/>
                      </a:ext>
                    </a:extLst>
                  </p:cNvPr>
                  <p:cNvPicPr/>
                  <p:nvPr/>
                </p:nvPicPr>
                <p:blipFill>
                  <a:blip r:embed="rId692"/>
                  <a:stretch>
                    <a:fillRect/>
                  </a:stretch>
                </p:blipFill>
                <p:spPr>
                  <a:xfrm>
                    <a:off x="4715565" y="3508019"/>
                    <a:ext cx="195573" cy="1796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3">
                <p14:nvContentPartPr>
                  <p14:cNvPr id="647" name="Håndskrift 646">
                    <a:extLst>
                      <a:ext uri="{FF2B5EF4-FFF2-40B4-BE49-F238E27FC236}">
                        <a16:creationId xmlns:a16="http://schemas.microsoft.com/office/drawing/2014/main" id="{A0BF8AD8-A119-4E5C-95A4-ECA70B793EC6}"/>
                      </a:ext>
                    </a:extLst>
                  </p14:cNvPr>
                  <p14:cNvContentPartPr/>
                  <p14:nvPr/>
                </p14:nvContentPartPr>
                <p14:xfrm>
                  <a:off x="4752900" y="3657090"/>
                  <a:ext cx="360" cy="4320"/>
                </p14:xfrm>
              </p:contentPart>
            </mc:Choice>
            <mc:Fallback xmlns="">
              <p:pic>
                <p:nvPicPr>
                  <p:cNvPr id="647" name="Håndskrift 646">
                    <a:extLst>
                      <a:ext uri="{FF2B5EF4-FFF2-40B4-BE49-F238E27FC236}">
                        <a16:creationId xmlns:a16="http://schemas.microsoft.com/office/drawing/2014/main" id="{A0BF8AD8-A119-4E5C-95A4-ECA70B793EC6}"/>
                      </a:ext>
                    </a:extLst>
                  </p:cNvPr>
                  <p:cNvPicPr/>
                  <p:nvPr/>
                </p:nvPicPr>
                <p:blipFill>
                  <a:blip r:embed="rId694"/>
                  <a:stretch>
                    <a:fillRect/>
                  </a:stretch>
                </p:blipFill>
                <p:spPr>
                  <a:xfrm>
                    <a:off x="4689900" y="3581490"/>
                    <a:ext cx="126000" cy="15508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5">
                <p14:nvContentPartPr>
                  <p14:cNvPr id="648" name="Håndskrift 647">
                    <a:extLst>
                      <a:ext uri="{FF2B5EF4-FFF2-40B4-BE49-F238E27FC236}">
                        <a16:creationId xmlns:a16="http://schemas.microsoft.com/office/drawing/2014/main" id="{A16F7DFF-20BA-45E3-86A8-47E3BF4E3E99}"/>
                      </a:ext>
                    </a:extLst>
                  </p14:cNvPr>
                  <p14:cNvContentPartPr/>
                  <p14:nvPr/>
                </p14:nvContentPartPr>
                <p14:xfrm>
                  <a:off x="4590900" y="3628650"/>
                  <a:ext cx="105120" cy="76320"/>
                </p14:xfrm>
              </p:contentPart>
            </mc:Choice>
            <mc:Fallback xmlns="">
              <p:pic>
                <p:nvPicPr>
                  <p:cNvPr id="648" name="Håndskrift 647">
                    <a:extLst>
                      <a:ext uri="{FF2B5EF4-FFF2-40B4-BE49-F238E27FC236}">
                        <a16:creationId xmlns:a16="http://schemas.microsoft.com/office/drawing/2014/main" id="{A16F7DFF-20BA-45E3-86A8-47E3BF4E3E99}"/>
                      </a:ext>
                    </a:extLst>
                  </p:cNvPr>
                  <p:cNvPicPr/>
                  <p:nvPr/>
                </p:nvPicPr>
                <p:blipFill>
                  <a:blip r:embed="rId696"/>
                  <a:stretch>
                    <a:fillRect/>
                  </a:stretch>
                </p:blipFill>
                <p:spPr>
                  <a:xfrm>
                    <a:off x="4517900" y="3555666"/>
                    <a:ext cx="250703" cy="22187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7">
                <p14:nvContentPartPr>
                  <p14:cNvPr id="649" name="Håndskrift 648">
                    <a:extLst>
                      <a:ext uri="{FF2B5EF4-FFF2-40B4-BE49-F238E27FC236}">
                        <a16:creationId xmlns:a16="http://schemas.microsoft.com/office/drawing/2014/main" id="{9E240731-75CC-41D6-8494-4A884A12F89C}"/>
                      </a:ext>
                    </a:extLst>
                  </p14:cNvPr>
                  <p14:cNvContentPartPr/>
                  <p14:nvPr/>
                </p14:nvContentPartPr>
                <p14:xfrm>
                  <a:off x="4618980" y="3567810"/>
                  <a:ext cx="360" cy="3960"/>
                </p14:xfrm>
              </p:contentPart>
            </mc:Choice>
            <mc:Fallback xmlns="">
              <p:pic>
                <p:nvPicPr>
                  <p:cNvPr id="649" name="Håndskrift 648">
                    <a:extLst>
                      <a:ext uri="{FF2B5EF4-FFF2-40B4-BE49-F238E27FC236}">
                        <a16:creationId xmlns:a16="http://schemas.microsoft.com/office/drawing/2014/main" id="{9E240731-75CC-41D6-8494-4A884A12F89C}"/>
                      </a:ext>
                    </a:extLst>
                  </p:cNvPr>
                  <p:cNvPicPr/>
                  <p:nvPr/>
                </p:nvPicPr>
                <p:blipFill>
                  <a:blip r:embed="rId694"/>
                  <a:stretch>
                    <a:fillRect/>
                  </a:stretch>
                </p:blipFill>
                <p:spPr>
                  <a:xfrm>
                    <a:off x="4555980" y="3498510"/>
                    <a:ext cx="126000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8">
                <p14:nvContentPartPr>
                  <p14:cNvPr id="650" name="Håndskrift 649">
                    <a:extLst>
                      <a:ext uri="{FF2B5EF4-FFF2-40B4-BE49-F238E27FC236}">
                        <a16:creationId xmlns:a16="http://schemas.microsoft.com/office/drawing/2014/main" id="{C14A8F27-13F8-4C9D-8B08-E2071E9962DE}"/>
                      </a:ext>
                    </a:extLst>
                  </p14:cNvPr>
                  <p14:cNvContentPartPr/>
                  <p14:nvPr/>
                </p14:nvContentPartPr>
                <p14:xfrm>
                  <a:off x="4562100" y="3533250"/>
                  <a:ext cx="61560" cy="66600"/>
                </p14:xfrm>
              </p:contentPart>
            </mc:Choice>
            <mc:Fallback xmlns="">
              <p:pic>
                <p:nvPicPr>
                  <p:cNvPr id="650" name="Håndskrift 649">
                    <a:extLst>
                      <a:ext uri="{FF2B5EF4-FFF2-40B4-BE49-F238E27FC236}">
                        <a16:creationId xmlns:a16="http://schemas.microsoft.com/office/drawing/2014/main" id="{C14A8F27-13F8-4C9D-8B08-E2071E9962DE}"/>
                      </a:ext>
                    </a:extLst>
                  </p:cNvPr>
                  <p:cNvPicPr/>
                  <p:nvPr/>
                </p:nvPicPr>
                <p:blipFill>
                  <a:blip r:embed="rId699"/>
                  <a:stretch>
                    <a:fillRect/>
                  </a:stretch>
                </p:blipFill>
                <p:spPr>
                  <a:xfrm>
                    <a:off x="4489309" y="3459948"/>
                    <a:ext cx="206725" cy="2127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0">
                <p14:nvContentPartPr>
                  <p14:cNvPr id="651" name="Håndskrift 650">
                    <a:extLst>
                      <a:ext uri="{FF2B5EF4-FFF2-40B4-BE49-F238E27FC236}">
                        <a16:creationId xmlns:a16="http://schemas.microsoft.com/office/drawing/2014/main" id="{80887EBA-A6F2-4B80-9ED0-FDB4D3C4982E}"/>
                      </a:ext>
                    </a:extLst>
                  </p14:cNvPr>
                  <p14:cNvContentPartPr/>
                  <p14:nvPr/>
                </p14:nvContentPartPr>
                <p14:xfrm>
                  <a:off x="4647780" y="3676530"/>
                  <a:ext cx="360" cy="360"/>
                </p14:xfrm>
              </p:contentPart>
            </mc:Choice>
            <mc:Fallback xmlns="">
              <p:pic>
                <p:nvPicPr>
                  <p:cNvPr id="651" name="Håndskrift 650">
                    <a:extLst>
                      <a:ext uri="{FF2B5EF4-FFF2-40B4-BE49-F238E27FC236}">
                        <a16:creationId xmlns:a16="http://schemas.microsoft.com/office/drawing/2014/main" id="{80887EBA-A6F2-4B80-9ED0-FDB4D3C4982E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58478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1">
                <p14:nvContentPartPr>
                  <p14:cNvPr id="652" name="Håndskrift 651">
                    <a:extLst>
                      <a:ext uri="{FF2B5EF4-FFF2-40B4-BE49-F238E27FC236}">
                        <a16:creationId xmlns:a16="http://schemas.microsoft.com/office/drawing/2014/main" id="{E49D1499-14E4-48FE-9DED-A91CB431331E}"/>
                      </a:ext>
                    </a:extLst>
                  </p14:cNvPr>
                  <p14:cNvContentPartPr/>
                  <p14:nvPr/>
                </p14:nvContentPartPr>
                <p14:xfrm>
                  <a:off x="4695660" y="3752490"/>
                  <a:ext cx="15480" cy="20160"/>
                </p14:xfrm>
              </p:contentPart>
            </mc:Choice>
            <mc:Fallback xmlns="">
              <p:pic>
                <p:nvPicPr>
                  <p:cNvPr id="652" name="Håndskrift 651">
                    <a:extLst>
                      <a:ext uri="{FF2B5EF4-FFF2-40B4-BE49-F238E27FC236}">
                        <a16:creationId xmlns:a16="http://schemas.microsoft.com/office/drawing/2014/main" id="{E49D1499-14E4-48FE-9DED-A91CB431331E}"/>
                      </a:ext>
                    </a:extLst>
                  </p:cNvPr>
                  <p:cNvPicPr/>
                  <p:nvPr/>
                </p:nvPicPr>
                <p:blipFill>
                  <a:blip r:embed="rId702"/>
                  <a:stretch>
                    <a:fillRect/>
                  </a:stretch>
                </p:blipFill>
                <p:spPr>
                  <a:xfrm>
                    <a:off x="4622444" y="3680490"/>
                    <a:ext cx="161494" cy="16374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3">
                <p14:nvContentPartPr>
                  <p14:cNvPr id="653" name="Håndskrift 652">
                    <a:extLst>
                      <a:ext uri="{FF2B5EF4-FFF2-40B4-BE49-F238E27FC236}">
                        <a16:creationId xmlns:a16="http://schemas.microsoft.com/office/drawing/2014/main" id="{F0DEF0E9-D05A-4D83-A108-DCA1F95ADA2D}"/>
                      </a:ext>
                    </a:extLst>
                  </p14:cNvPr>
                  <p14:cNvContentPartPr/>
                  <p14:nvPr/>
                </p14:nvContentPartPr>
                <p14:xfrm>
                  <a:off x="4828860" y="3676530"/>
                  <a:ext cx="360" cy="360"/>
                </p14:xfrm>
              </p:contentPart>
            </mc:Choice>
            <mc:Fallback xmlns="">
              <p:pic>
                <p:nvPicPr>
                  <p:cNvPr id="653" name="Håndskrift 652">
                    <a:extLst>
                      <a:ext uri="{FF2B5EF4-FFF2-40B4-BE49-F238E27FC236}">
                        <a16:creationId xmlns:a16="http://schemas.microsoft.com/office/drawing/2014/main" id="{F0DEF0E9-D05A-4D83-A108-DCA1F95ADA2D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76586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4">
                <p14:nvContentPartPr>
                  <p14:cNvPr id="654" name="Håndskrift 653">
                    <a:extLst>
                      <a:ext uri="{FF2B5EF4-FFF2-40B4-BE49-F238E27FC236}">
                        <a16:creationId xmlns:a16="http://schemas.microsoft.com/office/drawing/2014/main" id="{C50F8B31-80B4-4CFD-8571-A22D89A27564}"/>
                      </a:ext>
                    </a:extLst>
                  </p14:cNvPr>
                  <p14:cNvContentPartPr/>
                  <p14:nvPr/>
                </p14:nvContentPartPr>
                <p14:xfrm>
                  <a:off x="4828860" y="3647730"/>
                  <a:ext cx="19440" cy="61200"/>
                </p14:xfrm>
              </p:contentPart>
            </mc:Choice>
            <mc:Fallback xmlns="">
              <p:pic>
                <p:nvPicPr>
                  <p:cNvPr id="654" name="Håndskrift 653">
                    <a:extLst>
                      <a:ext uri="{FF2B5EF4-FFF2-40B4-BE49-F238E27FC236}">
                        <a16:creationId xmlns:a16="http://schemas.microsoft.com/office/drawing/2014/main" id="{C50F8B31-80B4-4CFD-8571-A22D89A27564}"/>
                      </a:ext>
                    </a:extLst>
                  </p:cNvPr>
                  <p:cNvPicPr/>
                  <p:nvPr/>
                </p:nvPicPr>
                <p:blipFill>
                  <a:blip r:embed="rId705"/>
                  <a:stretch>
                    <a:fillRect/>
                  </a:stretch>
                </p:blipFill>
                <p:spPr>
                  <a:xfrm>
                    <a:off x="4756477" y="3575365"/>
                    <a:ext cx="163792" cy="20551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6">
                <p14:nvContentPartPr>
                  <p14:cNvPr id="655" name="Håndskrift 654">
                    <a:extLst>
                      <a:ext uri="{FF2B5EF4-FFF2-40B4-BE49-F238E27FC236}">
                        <a16:creationId xmlns:a16="http://schemas.microsoft.com/office/drawing/2014/main" id="{3DDDB884-1D9C-423C-8CF3-5FD5EE8A5001}"/>
                      </a:ext>
                    </a:extLst>
                  </p14:cNvPr>
                  <p14:cNvContentPartPr/>
                  <p14:nvPr/>
                </p14:nvContentPartPr>
                <p14:xfrm>
                  <a:off x="4809780" y="3724050"/>
                  <a:ext cx="360" cy="360"/>
                </p14:xfrm>
              </p:contentPart>
            </mc:Choice>
            <mc:Fallback xmlns="">
              <p:pic>
                <p:nvPicPr>
                  <p:cNvPr id="655" name="Håndskrift 654">
                    <a:extLst>
                      <a:ext uri="{FF2B5EF4-FFF2-40B4-BE49-F238E27FC236}">
                        <a16:creationId xmlns:a16="http://schemas.microsoft.com/office/drawing/2014/main" id="{3DDDB884-1D9C-423C-8CF3-5FD5EE8A5001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746780" y="36610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7">
                <p14:nvContentPartPr>
                  <p14:cNvPr id="656" name="Håndskrift 655">
                    <a:extLst>
                      <a:ext uri="{FF2B5EF4-FFF2-40B4-BE49-F238E27FC236}">
                        <a16:creationId xmlns:a16="http://schemas.microsoft.com/office/drawing/2014/main" id="{AA6AB988-2CF8-4806-90FE-FAAFE6838101}"/>
                      </a:ext>
                    </a:extLst>
                  </p14:cNvPr>
                  <p14:cNvContentPartPr/>
                  <p14:nvPr/>
                </p14:nvContentPartPr>
                <p14:xfrm>
                  <a:off x="4729500" y="3781290"/>
                  <a:ext cx="42480" cy="19440"/>
                </p14:xfrm>
              </p:contentPart>
            </mc:Choice>
            <mc:Fallback xmlns="">
              <p:pic>
                <p:nvPicPr>
                  <p:cNvPr id="656" name="Håndskrift 655">
                    <a:extLst>
                      <a:ext uri="{FF2B5EF4-FFF2-40B4-BE49-F238E27FC236}">
                        <a16:creationId xmlns:a16="http://schemas.microsoft.com/office/drawing/2014/main" id="{AA6AB988-2CF8-4806-90FE-FAAFE6838101}"/>
                      </a:ext>
                    </a:extLst>
                  </p:cNvPr>
                  <p:cNvPicPr/>
                  <p:nvPr/>
                </p:nvPicPr>
                <p:blipFill>
                  <a:blip r:embed="rId708"/>
                  <a:stretch>
                    <a:fillRect/>
                  </a:stretch>
                </p:blipFill>
                <p:spPr>
                  <a:xfrm>
                    <a:off x="4656618" y="3708907"/>
                    <a:ext cx="187828" cy="16379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9">
                <p14:nvContentPartPr>
                  <p14:cNvPr id="657" name="Håndskrift 656">
                    <a:extLst>
                      <a:ext uri="{FF2B5EF4-FFF2-40B4-BE49-F238E27FC236}">
                        <a16:creationId xmlns:a16="http://schemas.microsoft.com/office/drawing/2014/main" id="{CC699733-C15C-4C03-803C-864974C76216}"/>
                      </a:ext>
                    </a:extLst>
                  </p14:cNvPr>
                  <p14:cNvContentPartPr/>
                  <p14:nvPr/>
                </p14:nvContentPartPr>
                <p14:xfrm>
                  <a:off x="4653540" y="3781290"/>
                  <a:ext cx="3960" cy="360"/>
                </p14:xfrm>
              </p:contentPart>
            </mc:Choice>
            <mc:Fallback xmlns="">
              <p:pic>
                <p:nvPicPr>
                  <p:cNvPr id="657" name="Håndskrift 656">
                    <a:extLst>
                      <a:ext uri="{FF2B5EF4-FFF2-40B4-BE49-F238E27FC236}">
                        <a16:creationId xmlns:a16="http://schemas.microsoft.com/office/drawing/2014/main" id="{CC699733-C15C-4C03-803C-864974C76216}"/>
                      </a:ext>
                    </a:extLst>
                  </p:cNvPr>
                  <p:cNvPicPr/>
                  <p:nvPr/>
                </p:nvPicPr>
                <p:blipFill>
                  <a:blip r:embed="rId682"/>
                  <a:stretch>
                    <a:fillRect/>
                  </a:stretch>
                </p:blipFill>
                <p:spPr>
                  <a:xfrm>
                    <a:off x="4584240" y="371829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0">
                <p14:nvContentPartPr>
                  <p14:cNvPr id="658" name="Håndskrift 657">
                    <a:extLst>
                      <a:ext uri="{FF2B5EF4-FFF2-40B4-BE49-F238E27FC236}">
                        <a16:creationId xmlns:a16="http://schemas.microsoft.com/office/drawing/2014/main" id="{8108045D-7971-48AF-89AB-E32607400756}"/>
                      </a:ext>
                    </a:extLst>
                  </p14:cNvPr>
                  <p14:cNvContentPartPr/>
                  <p14:nvPr/>
                </p14:nvContentPartPr>
                <p14:xfrm>
                  <a:off x="4600260" y="3743130"/>
                  <a:ext cx="360" cy="360"/>
                </p14:xfrm>
              </p:contentPart>
            </mc:Choice>
            <mc:Fallback xmlns="">
              <p:pic>
                <p:nvPicPr>
                  <p:cNvPr id="658" name="Håndskrift 657">
                    <a:extLst>
                      <a:ext uri="{FF2B5EF4-FFF2-40B4-BE49-F238E27FC236}">
                        <a16:creationId xmlns:a16="http://schemas.microsoft.com/office/drawing/2014/main" id="{8108045D-7971-48AF-89AB-E32607400756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53726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1">
                <p14:nvContentPartPr>
                  <p14:cNvPr id="659" name="Håndskrift 658">
                    <a:extLst>
                      <a:ext uri="{FF2B5EF4-FFF2-40B4-BE49-F238E27FC236}">
                        <a16:creationId xmlns:a16="http://schemas.microsoft.com/office/drawing/2014/main" id="{BD9F1924-E4D3-4C97-9B5E-5BA4BEA1ABCF}"/>
                      </a:ext>
                    </a:extLst>
                  </p14:cNvPr>
                  <p14:cNvContentPartPr/>
                  <p14:nvPr/>
                </p14:nvContentPartPr>
                <p14:xfrm>
                  <a:off x="4600260" y="3733410"/>
                  <a:ext cx="360" cy="360"/>
                </p14:xfrm>
              </p:contentPart>
            </mc:Choice>
            <mc:Fallback xmlns="">
              <p:pic>
                <p:nvPicPr>
                  <p:cNvPr id="659" name="Håndskrift 658">
                    <a:extLst>
                      <a:ext uri="{FF2B5EF4-FFF2-40B4-BE49-F238E27FC236}">
                        <a16:creationId xmlns:a16="http://schemas.microsoft.com/office/drawing/2014/main" id="{BD9F1924-E4D3-4C97-9B5E-5BA4BEA1ABCF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537260" y="3670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2">
                <p14:nvContentPartPr>
                  <p14:cNvPr id="660" name="Håndskrift 659">
                    <a:extLst>
                      <a:ext uri="{FF2B5EF4-FFF2-40B4-BE49-F238E27FC236}">
                        <a16:creationId xmlns:a16="http://schemas.microsoft.com/office/drawing/2014/main" id="{EEFDB9FA-CE19-4776-87E2-CB50F22F15CF}"/>
                      </a:ext>
                    </a:extLst>
                  </p14:cNvPr>
                  <p14:cNvContentPartPr/>
                  <p14:nvPr/>
                </p14:nvContentPartPr>
                <p14:xfrm>
                  <a:off x="4581180" y="3761850"/>
                  <a:ext cx="32400" cy="73080"/>
                </p14:xfrm>
              </p:contentPart>
            </mc:Choice>
            <mc:Fallback xmlns="">
              <p:pic>
                <p:nvPicPr>
                  <p:cNvPr id="660" name="Håndskrift 659">
                    <a:extLst>
                      <a:ext uri="{FF2B5EF4-FFF2-40B4-BE49-F238E27FC236}">
                        <a16:creationId xmlns:a16="http://schemas.microsoft.com/office/drawing/2014/main" id="{EEFDB9FA-CE19-4776-87E2-CB50F22F15CF}"/>
                      </a:ext>
                    </a:extLst>
                  </p:cNvPr>
                  <p:cNvPicPr/>
                  <p:nvPr/>
                </p:nvPicPr>
                <p:blipFill>
                  <a:blip r:embed="rId713"/>
                  <a:stretch>
                    <a:fillRect/>
                  </a:stretch>
                </p:blipFill>
                <p:spPr>
                  <a:xfrm>
                    <a:off x="4508488" y="3688770"/>
                    <a:ext cx="177369" cy="21882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4">
                <p14:nvContentPartPr>
                  <p14:cNvPr id="661" name="Håndskrift 660">
                    <a:extLst>
                      <a:ext uri="{FF2B5EF4-FFF2-40B4-BE49-F238E27FC236}">
                        <a16:creationId xmlns:a16="http://schemas.microsoft.com/office/drawing/2014/main" id="{92636518-13AB-4980-A85B-6D721010F9A4}"/>
                      </a:ext>
                    </a:extLst>
                  </p14:cNvPr>
                  <p14:cNvContentPartPr/>
                  <p14:nvPr/>
                </p14:nvContentPartPr>
                <p14:xfrm>
                  <a:off x="4647780" y="3838530"/>
                  <a:ext cx="25920" cy="360"/>
                </p14:xfrm>
              </p:contentPart>
            </mc:Choice>
            <mc:Fallback xmlns="">
              <p:pic>
                <p:nvPicPr>
                  <p:cNvPr id="661" name="Håndskrift 660">
                    <a:extLst>
                      <a:ext uri="{FF2B5EF4-FFF2-40B4-BE49-F238E27FC236}">
                        <a16:creationId xmlns:a16="http://schemas.microsoft.com/office/drawing/2014/main" id="{92636518-13AB-4980-A85B-6D721010F9A4}"/>
                      </a:ext>
                    </a:extLst>
                  </p:cNvPr>
                  <p:cNvPicPr/>
                  <p:nvPr/>
                </p:nvPicPr>
                <p:blipFill>
                  <a:blip r:embed="rId715"/>
                  <a:stretch>
                    <a:fillRect/>
                  </a:stretch>
                </p:blipFill>
                <p:spPr>
                  <a:xfrm>
                    <a:off x="4574619" y="3775530"/>
                    <a:ext cx="171825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6">
                <p14:nvContentPartPr>
                  <p14:cNvPr id="662" name="Håndskrift 661">
                    <a:extLst>
                      <a:ext uri="{FF2B5EF4-FFF2-40B4-BE49-F238E27FC236}">
                        <a16:creationId xmlns:a16="http://schemas.microsoft.com/office/drawing/2014/main" id="{9F09DB24-7843-4A1F-84E6-65008F600979}"/>
                      </a:ext>
                    </a:extLst>
                  </p14:cNvPr>
                  <p14:cNvContentPartPr/>
                  <p14:nvPr/>
                </p14:nvContentPartPr>
                <p14:xfrm>
                  <a:off x="4762260" y="3790650"/>
                  <a:ext cx="57600" cy="38160"/>
                </p14:xfrm>
              </p:contentPart>
            </mc:Choice>
            <mc:Fallback xmlns="">
              <p:pic>
                <p:nvPicPr>
                  <p:cNvPr id="662" name="Håndskrift 661">
                    <a:extLst>
                      <a:ext uri="{FF2B5EF4-FFF2-40B4-BE49-F238E27FC236}">
                        <a16:creationId xmlns:a16="http://schemas.microsoft.com/office/drawing/2014/main" id="{9F09DB24-7843-4A1F-84E6-65008F600979}"/>
                      </a:ext>
                    </a:extLst>
                  </p:cNvPr>
                  <p:cNvPicPr/>
                  <p:nvPr/>
                </p:nvPicPr>
                <p:blipFill>
                  <a:blip r:embed="rId717"/>
                  <a:stretch>
                    <a:fillRect/>
                  </a:stretch>
                </p:blipFill>
                <p:spPr>
                  <a:xfrm>
                    <a:off x="4689217" y="3718063"/>
                    <a:ext cx="203270" cy="18291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8">
                <p14:nvContentPartPr>
                  <p14:cNvPr id="663" name="Håndskrift 662">
                    <a:extLst>
                      <a:ext uri="{FF2B5EF4-FFF2-40B4-BE49-F238E27FC236}">
                        <a16:creationId xmlns:a16="http://schemas.microsoft.com/office/drawing/2014/main" id="{A8030087-FA5F-4996-8155-0C3A90AEC1CD}"/>
                      </a:ext>
                    </a:extLst>
                  </p14:cNvPr>
                  <p14:cNvContentPartPr/>
                  <p14:nvPr/>
                </p14:nvContentPartPr>
                <p14:xfrm>
                  <a:off x="4857660" y="3761850"/>
                  <a:ext cx="360" cy="360"/>
                </p14:xfrm>
              </p:contentPart>
            </mc:Choice>
            <mc:Fallback xmlns="">
              <p:pic>
                <p:nvPicPr>
                  <p:cNvPr id="663" name="Håndskrift 662">
                    <a:extLst>
                      <a:ext uri="{FF2B5EF4-FFF2-40B4-BE49-F238E27FC236}">
                        <a16:creationId xmlns:a16="http://schemas.microsoft.com/office/drawing/2014/main" id="{A8030087-FA5F-4996-8155-0C3A90AEC1CD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794660" y="3698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9">
                <p14:nvContentPartPr>
                  <p14:cNvPr id="664" name="Håndskrift 663">
                    <a:extLst>
                      <a:ext uri="{FF2B5EF4-FFF2-40B4-BE49-F238E27FC236}">
                        <a16:creationId xmlns:a16="http://schemas.microsoft.com/office/drawing/2014/main" id="{819CC001-689C-448C-B5E0-D07DB641A970}"/>
                      </a:ext>
                    </a:extLst>
                  </p14:cNvPr>
                  <p14:cNvContentPartPr/>
                  <p14:nvPr/>
                </p14:nvContentPartPr>
                <p14:xfrm>
                  <a:off x="4886100" y="3701010"/>
                  <a:ext cx="360" cy="3960"/>
                </p14:xfrm>
              </p:contentPart>
            </mc:Choice>
            <mc:Fallback xmlns="">
              <p:pic>
                <p:nvPicPr>
                  <p:cNvPr id="664" name="Håndskrift 663">
                    <a:extLst>
                      <a:ext uri="{FF2B5EF4-FFF2-40B4-BE49-F238E27FC236}">
                        <a16:creationId xmlns:a16="http://schemas.microsoft.com/office/drawing/2014/main" id="{819CC001-689C-448C-B5E0-D07DB641A970}"/>
                      </a:ext>
                    </a:extLst>
                  </p:cNvPr>
                  <p:cNvPicPr/>
                  <p:nvPr/>
                </p:nvPicPr>
                <p:blipFill>
                  <a:blip r:embed="rId694"/>
                  <a:stretch>
                    <a:fillRect/>
                  </a:stretch>
                </p:blipFill>
                <p:spPr>
                  <a:xfrm>
                    <a:off x="4823100" y="3631710"/>
                    <a:ext cx="126000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0">
                <p14:nvContentPartPr>
                  <p14:cNvPr id="665" name="Håndskrift 664">
                    <a:extLst>
                      <a:ext uri="{FF2B5EF4-FFF2-40B4-BE49-F238E27FC236}">
                        <a16:creationId xmlns:a16="http://schemas.microsoft.com/office/drawing/2014/main" id="{EC989908-8CD2-4FEB-8982-0DD38F6D6F01}"/>
                      </a:ext>
                    </a:extLst>
                  </p14:cNvPr>
                  <p14:cNvContentPartPr/>
                  <p14:nvPr/>
                </p14:nvContentPartPr>
                <p14:xfrm>
                  <a:off x="5032620" y="3552690"/>
                  <a:ext cx="6120" cy="11520"/>
                </p14:xfrm>
              </p:contentPart>
            </mc:Choice>
            <mc:Fallback xmlns="">
              <p:pic>
                <p:nvPicPr>
                  <p:cNvPr id="665" name="Håndskrift 664">
                    <a:extLst>
                      <a:ext uri="{FF2B5EF4-FFF2-40B4-BE49-F238E27FC236}">
                        <a16:creationId xmlns:a16="http://schemas.microsoft.com/office/drawing/2014/main" id="{EC989908-8CD2-4FEB-8982-0DD38F6D6F01}"/>
                      </a:ext>
                    </a:extLst>
                  </p:cNvPr>
                  <p:cNvPicPr/>
                  <p:nvPr/>
                </p:nvPicPr>
                <p:blipFill>
                  <a:blip r:embed="rId721"/>
                  <a:stretch>
                    <a:fillRect/>
                  </a:stretch>
                </p:blipFill>
                <p:spPr>
                  <a:xfrm>
                    <a:off x="4961220" y="3480690"/>
                    <a:ext cx="148512" cy="15510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2">
                <p14:nvContentPartPr>
                  <p14:cNvPr id="666" name="Håndskrift 665">
                    <a:extLst>
                      <a:ext uri="{FF2B5EF4-FFF2-40B4-BE49-F238E27FC236}">
                        <a16:creationId xmlns:a16="http://schemas.microsoft.com/office/drawing/2014/main" id="{BB9D8C41-8A88-4AE2-ABAB-E50CBE748CB1}"/>
                      </a:ext>
                    </a:extLst>
                  </p14:cNvPr>
                  <p14:cNvContentPartPr/>
                  <p14:nvPr/>
                </p14:nvContentPartPr>
                <p14:xfrm>
                  <a:off x="4904820" y="3685890"/>
                  <a:ext cx="360" cy="360"/>
                </p14:xfrm>
              </p:contentPart>
            </mc:Choice>
            <mc:Fallback xmlns="">
              <p:pic>
                <p:nvPicPr>
                  <p:cNvPr id="666" name="Håndskrift 665">
                    <a:extLst>
                      <a:ext uri="{FF2B5EF4-FFF2-40B4-BE49-F238E27FC236}">
                        <a16:creationId xmlns:a16="http://schemas.microsoft.com/office/drawing/2014/main" id="{BB9D8C41-8A88-4AE2-ABAB-E50CBE748CB1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841820" y="3622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3">
                <p14:nvContentPartPr>
                  <p14:cNvPr id="667" name="Håndskrift 666">
                    <a:extLst>
                      <a:ext uri="{FF2B5EF4-FFF2-40B4-BE49-F238E27FC236}">
                        <a16:creationId xmlns:a16="http://schemas.microsoft.com/office/drawing/2014/main" id="{6A06632B-31C0-477B-A7C6-E4A0733F4049}"/>
                      </a:ext>
                    </a:extLst>
                  </p14:cNvPr>
                  <p14:cNvContentPartPr/>
                  <p14:nvPr/>
                </p14:nvContentPartPr>
                <p14:xfrm>
                  <a:off x="4942980" y="3590490"/>
                  <a:ext cx="3960" cy="360"/>
                </p14:xfrm>
              </p:contentPart>
            </mc:Choice>
            <mc:Fallback xmlns="">
              <p:pic>
                <p:nvPicPr>
                  <p:cNvPr id="667" name="Håndskrift 666">
                    <a:extLst>
                      <a:ext uri="{FF2B5EF4-FFF2-40B4-BE49-F238E27FC236}">
                        <a16:creationId xmlns:a16="http://schemas.microsoft.com/office/drawing/2014/main" id="{6A06632B-31C0-477B-A7C6-E4A0733F4049}"/>
                      </a:ext>
                    </a:extLst>
                  </p:cNvPr>
                  <p:cNvPicPr/>
                  <p:nvPr/>
                </p:nvPicPr>
                <p:blipFill>
                  <a:blip r:embed="rId682"/>
                  <a:stretch>
                    <a:fillRect/>
                  </a:stretch>
                </p:blipFill>
                <p:spPr>
                  <a:xfrm>
                    <a:off x="4873680" y="352749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4">
                <p14:nvContentPartPr>
                  <p14:cNvPr id="668" name="Håndskrift 667">
                    <a:extLst>
                      <a:ext uri="{FF2B5EF4-FFF2-40B4-BE49-F238E27FC236}">
                        <a16:creationId xmlns:a16="http://schemas.microsoft.com/office/drawing/2014/main" id="{0073CA6B-D53E-4D58-953C-657B8D5C8E1D}"/>
                      </a:ext>
                    </a:extLst>
                  </p14:cNvPr>
                  <p14:cNvContentPartPr/>
                  <p14:nvPr/>
                </p14:nvContentPartPr>
                <p14:xfrm>
                  <a:off x="4832460" y="3428490"/>
                  <a:ext cx="15840" cy="34560"/>
                </p14:xfrm>
              </p:contentPart>
            </mc:Choice>
            <mc:Fallback xmlns="">
              <p:pic>
                <p:nvPicPr>
                  <p:cNvPr id="668" name="Håndskrift 667">
                    <a:extLst>
                      <a:ext uri="{FF2B5EF4-FFF2-40B4-BE49-F238E27FC236}">
                        <a16:creationId xmlns:a16="http://schemas.microsoft.com/office/drawing/2014/main" id="{0073CA6B-D53E-4D58-953C-657B8D5C8E1D}"/>
                      </a:ext>
                    </a:extLst>
                  </p:cNvPr>
                  <p:cNvPicPr/>
                  <p:nvPr/>
                </p:nvPicPr>
                <p:blipFill>
                  <a:blip r:embed="rId725"/>
                  <a:stretch>
                    <a:fillRect/>
                  </a:stretch>
                </p:blipFill>
                <p:spPr>
                  <a:xfrm>
                    <a:off x="4759513" y="3356490"/>
                    <a:ext cx="161318" cy="17814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6">
                <p14:nvContentPartPr>
                  <p14:cNvPr id="669" name="Håndskrift 668">
                    <a:extLst>
                      <a:ext uri="{FF2B5EF4-FFF2-40B4-BE49-F238E27FC236}">
                        <a16:creationId xmlns:a16="http://schemas.microsoft.com/office/drawing/2014/main" id="{788FAB41-7F7A-4003-8421-EA65FF70D22D}"/>
                      </a:ext>
                    </a:extLst>
                  </p14:cNvPr>
                  <p14:cNvContentPartPr/>
                  <p14:nvPr/>
                </p14:nvContentPartPr>
                <p14:xfrm>
                  <a:off x="4768020" y="3781290"/>
                  <a:ext cx="3960" cy="9720"/>
                </p14:xfrm>
              </p:contentPart>
            </mc:Choice>
            <mc:Fallback xmlns="">
              <p:pic>
                <p:nvPicPr>
                  <p:cNvPr id="669" name="Håndskrift 668">
                    <a:extLst>
                      <a:ext uri="{FF2B5EF4-FFF2-40B4-BE49-F238E27FC236}">
                        <a16:creationId xmlns:a16="http://schemas.microsoft.com/office/drawing/2014/main" id="{788FAB41-7F7A-4003-8421-EA65FF70D22D}"/>
                      </a:ext>
                    </a:extLst>
                  </p:cNvPr>
                  <p:cNvPicPr/>
                  <p:nvPr/>
                </p:nvPicPr>
                <p:blipFill>
                  <a:blip r:embed="rId727"/>
                  <a:stretch>
                    <a:fillRect/>
                  </a:stretch>
                </p:blipFill>
                <p:spPr>
                  <a:xfrm>
                    <a:off x="4698720" y="3710415"/>
                    <a:ext cx="142164" cy="15106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8">
                <p14:nvContentPartPr>
                  <p14:cNvPr id="670" name="Håndskrift 669">
                    <a:extLst>
                      <a:ext uri="{FF2B5EF4-FFF2-40B4-BE49-F238E27FC236}">
                        <a16:creationId xmlns:a16="http://schemas.microsoft.com/office/drawing/2014/main" id="{D5A6A104-4881-40E2-A3E6-428711FAD26E}"/>
                      </a:ext>
                    </a:extLst>
                  </p14:cNvPr>
                  <p14:cNvContentPartPr/>
                  <p14:nvPr/>
                </p14:nvContentPartPr>
                <p14:xfrm>
                  <a:off x="4762260" y="3885690"/>
                  <a:ext cx="2520" cy="6480"/>
                </p14:xfrm>
              </p:contentPart>
            </mc:Choice>
            <mc:Fallback xmlns="">
              <p:pic>
                <p:nvPicPr>
                  <p:cNvPr id="670" name="Håndskrift 669">
                    <a:extLst>
                      <a:ext uri="{FF2B5EF4-FFF2-40B4-BE49-F238E27FC236}">
                        <a16:creationId xmlns:a16="http://schemas.microsoft.com/office/drawing/2014/main" id="{D5A6A104-4881-40E2-A3E6-428711FAD26E}"/>
                      </a:ext>
                    </a:extLst>
                  </p:cNvPr>
                  <p:cNvPicPr/>
                  <p:nvPr/>
                </p:nvPicPr>
                <p:blipFill>
                  <a:blip r:embed="rId729"/>
                  <a:stretch>
                    <a:fillRect/>
                  </a:stretch>
                </p:blipFill>
                <p:spPr>
                  <a:xfrm>
                    <a:off x="4688760" y="3814815"/>
                    <a:ext cx="149100" cy="14782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0">
                <p14:nvContentPartPr>
                  <p14:cNvPr id="671" name="Håndskrift 670">
                    <a:extLst>
                      <a:ext uri="{FF2B5EF4-FFF2-40B4-BE49-F238E27FC236}">
                        <a16:creationId xmlns:a16="http://schemas.microsoft.com/office/drawing/2014/main" id="{4F560D27-0791-4FC9-9E7D-3AF774B1D194}"/>
                      </a:ext>
                    </a:extLst>
                  </p14:cNvPr>
                  <p14:cNvContentPartPr/>
                  <p14:nvPr/>
                </p14:nvContentPartPr>
                <p14:xfrm>
                  <a:off x="4711500" y="3895410"/>
                  <a:ext cx="41400" cy="18720"/>
                </p14:xfrm>
              </p:contentPart>
            </mc:Choice>
            <mc:Fallback xmlns="">
              <p:pic>
                <p:nvPicPr>
                  <p:cNvPr id="671" name="Håndskrift 670">
                    <a:extLst>
                      <a:ext uri="{FF2B5EF4-FFF2-40B4-BE49-F238E27FC236}">
                        <a16:creationId xmlns:a16="http://schemas.microsoft.com/office/drawing/2014/main" id="{4F560D27-0791-4FC9-9E7D-3AF774B1D194}"/>
                      </a:ext>
                    </a:extLst>
                  </p:cNvPr>
                  <p:cNvPicPr/>
                  <p:nvPr/>
                </p:nvPicPr>
                <p:blipFill>
                  <a:blip r:embed="rId731"/>
                  <a:stretch>
                    <a:fillRect/>
                  </a:stretch>
                </p:blipFill>
                <p:spPr>
                  <a:xfrm>
                    <a:off x="4638318" y="3822610"/>
                    <a:ext cx="187345" cy="1639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2">
                <p14:nvContentPartPr>
                  <p14:cNvPr id="672" name="Håndskrift 671">
                    <a:extLst>
                      <a:ext uri="{FF2B5EF4-FFF2-40B4-BE49-F238E27FC236}">
                        <a16:creationId xmlns:a16="http://schemas.microsoft.com/office/drawing/2014/main" id="{A5944D0F-EEE8-4C27-B8D6-CB9EA16F8558}"/>
                      </a:ext>
                    </a:extLst>
                  </p14:cNvPr>
                  <p14:cNvContentPartPr/>
                  <p14:nvPr/>
                </p14:nvContentPartPr>
                <p14:xfrm>
                  <a:off x="4666860" y="3914490"/>
                  <a:ext cx="9720" cy="360"/>
                </p14:xfrm>
              </p:contentPart>
            </mc:Choice>
            <mc:Fallback xmlns="">
              <p:pic>
                <p:nvPicPr>
                  <p:cNvPr id="672" name="Håndskrift 671">
                    <a:extLst>
                      <a:ext uri="{FF2B5EF4-FFF2-40B4-BE49-F238E27FC236}">
                        <a16:creationId xmlns:a16="http://schemas.microsoft.com/office/drawing/2014/main" id="{A5944D0F-EEE8-4C27-B8D6-CB9EA16F8558}"/>
                      </a:ext>
                    </a:extLst>
                  </p:cNvPr>
                  <p:cNvPicPr/>
                  <p:nvPr/>
                </p:nvPicPr>
                <p:blipFill>
                  <a:blip r:embed="rId687"/>
                  <a:stretch>
                    <a:fillRect/>
                  </a:stretch>
                </p:blipFill>
                <p:spPr>
                  <a:xfrm>
                    <a:off x="4595985" y="3851490"/>
                    <a:ext cx="151065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3">
                <p14:nvContentPartPr>
                  <p14:cNvPr id="673" name="Håndskrift 672">
                    <a:extLst>
                      <a:ext uri="{FF2B5EF4-FFF2-40B4-BE49-F238E27FC236}">
                        <a16:creationId xmlns:a16="http://schemas.microsoft.com/office/drawing/2014/main" id="{37C70E60-04B3-4F61-9B1B-5D5E02F6F137}"/>
                      </a:ext>
                    </a:extLst>
                  </p14:cNvPr>
                  <p14:cNvContentPartPr/>
                  <p14:nvPr/>
                </p14:nvContentPartPr>
                <p14:xfrm>
                  <a:off x="4590900" y="3952650"/>
                  <a:ext cx="142920" cy="47520"/>
                </p14:xfrm>
              </p:contentPart>
            </mc:Choice>
            <mc:Fallback xmlns="">
              <p:pic>
                <p:nvPicPr>
                  <p:cNvPr id="673" name="Håndskrift 672">
                    <a:extLst>
                      <a:ext uri="{FF2B5EF4-FFF2-40B4-BE49-F238E27FC236}">
                        <a16:creationId xmlns:a16="http://schemas.microsoft.com/office/drawing/2014/main" id="{37C70E60-04B3-4F61-9B1B-5D5E02F6F137}"/>
                      </a:ext>
                    </a:extLst>
                  </p:cNvPr>
                  <p:cNvPicPr/>
                  <p:nvPr/>
                </p:nvPicPr>
                <p:blipFill>
                  <a:blip r:embed="rId734"/>
                  <a:stretch>
                    <a:fillRect/>
                  </a:stretch>
                </p:blipFill>
                <p:spPr>
                  <a:xfrm>
                    <a:off x="4517982" y="3879703"/>
                    <a:ext cx="288340" cy="19299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5">
                <p14:nvContentPartPr>
                  <p14:cNvPr id="674" name="Håndskrift 673">
                    <a:extLst>
                      <a:ext uri="{FF2B5EF4-FFF2-40B4-BE49-F238E27FC236}">
                        <a16:creationId xmlns:a16="http://schemas.microsoft.com/office/drawing/2014/main" id="{23E64C01-FCBC-4C03-98A8-5A60D946C3A0}"/>
                      </a:ext>
                    </a:extLst>
                  </p14:cNvPr>
                  <p14:cNvContentPartPr/>
                  <p14:nvPr/>
                </p14:nvContentPartPr>
                <p14:xfrm>
                  <a:off x="4725900" y="3999810"/>
                  <a:ext cx="7920" cy="6480"/>
                </p14:xfrm>
              </p:contentPart>
            </mc:Choice>
            <mc:Fallback xmlns="">
              <p:pic>
                <p:nvPicPr>
                  <p:cNvPr id="674" name="Håndskrift 673">
                    <a:extLst>
                      <a:ext uri="{FF2B5EF4-FFF2-40B4-BE49-F238E27FC236}">
                        <a16:creationId xmlns:a16="http://schemas.microsoft.com/office/drawing/2014/main" id="{23E64C01-FCBC-4C03-98A8-5A60D946C3A0}"/>
                      </a:ext>
                    </a:extLst>
                  </p:cNvPr>
                  <p:cNvPicPr/>
                  <p:nvPr/>
                </p:nvPicPr>
                <p:blipFill>
                  <a:blip r:embed="rId736"/>
                  <a:stretch>
                    <a:fillRect/>
                  </a:stretch>
                </p:blipFill>
                <p:spPr>
                  <a:xfrm>
                    <a:off x="4652953" y="3928935"/>
                    <a:ext cx="153398" cy="14782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7">
                <p14:nvContentPartPr>
                  <p14:cNvPr id="675" name="Håndskrift 674">
                    <a:extLst>
                      <a:ext uri="{FF2B5EF4-FFF2-40B4-BE49-F238E27FC236}">
                        <a16:creationId xmlns:a16="http://schemas.microsoft.com/office/drawing/2014/main" id="{E47C8693-9D23-413B-9FB8-1D6DF942B3D8}"/>
                      </a:ext>
                    </a:extLst>
                  </p14:cNvPr>
                  <p14:cNvContentPartPr/>
                  <p14:nvPr/>
                </p14:nvContentPartPr>
                <p14:xfrm>
                  <a:off x="4847580" y="3923850"/>
                  <a:ext cx="360" cy="360"/>
                </p14:xfrm>
              </p:contentPart>
            </mc:Choice>
            <mc:Fallback xmlns="">
              <p:pic>
                <p:nvPicPr>
                  <p:cNvPr id="675" name="Håndskrift 674">
                    <a:extLst>
                      <a:ext uri="{FF2B5EF4-FFF2-40B4-BE49-F238E27FC236}">
                        <a16:creationId xmlns:a16="http://schemas.microsoft.com/office/drawing/2014/main" id="{E47C8693-9D23-413B-9FB8-1D6DF942B3D8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78458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8">
                <p14:nvContentPartPr>
                  <p14:cNvPr id="676" name="Håndskrift 675">
                    <a:extLst>
                      <a:ext uri="{FF2B5EF4-FFF2-40B4-BE49-F238E27FC236}">
                        <a16:creationId xmlns:a16="http://schemas.microsoft.com/office/drawing/2014/main" id="{B0E24CB5-249A-44A6-976C-E77A08F1CBD3}"/>
                      </a:ext>
                    </a:extLst>
                  </p14:cNvPr>
                  <p14:cNvContentPartPr/>
                  <p14:nvPr/>
                </p14:nvContentPartPr>
                <p14:xfrm>
                  <a:off x="4895460" y="3793530"/>
                  <a:ext cx="22680" cy="25920"/>
                </p14:xfrm>
              </p:contentPart>
            </mc:Choice>
            <mc:Fallback xmlns="">
              <p:pic>
                <p:nvPicPr>
                  <p:cNvPr id="676" name="Håndskrift 675">
                    <a:extLst>
                      <a:ext uri="{FF2B5EF4-FFF2-40B4-BE49-F238E27FC236}">
                        <a16:creationId xmlns:a16="http://schemas.microsoft.com/office/drawing/2014/main" id="{B0E24CB5-249A-44A6-976C-E77A08F1CBD3}"/>
                      </a:ext>
                    </a:extLst>
                  </p:cNvPr>
                  <p:cNvPicPr/>
                  <p:nvPr/>
                </p:nvPicPr>
                <p:blipFill>
                  <a:blip r:embed="rId739"/>
                  <a:stretch>
                    <a:fillRect/>
                  </a:stretch>
                </p:blipFill>
                <p:spPr>
                  <a:xfrm>
                    <a:off x="4823296" y="3720369"/>
                    <a:ext cx="166595" cy="17182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0">
                <p14:nvContentPartPr>
                  <p14:cNvPr id="677" name="Håndskrift 676">
                    <a:extLst>
                      <a:ext uri="{FF2B5EF4-FFF2-40B4-BE49-F238E27FC236}">
                        <a16:creationId xmlns:a16="http://schemas.microsoft.com/office/drawing/2014/main" id="{35A3DAE3-DCED-44ED-9B03-A1B5C5B8519A}"/>
                      </a:ext>
                    </a:extLst>
                  </p14:cNvPr>
                  <p14:cNvContentPartPr/>
                  <p14:nvPr/>
                </p14:nvContentPartPr>
                <p14:xfrm>
                  <a:off x="4962060" y="3655290"/>
                  <a:ext cx="360" cy="21240"/>
                </p14:xfrm>
              </p:contentPart>
            </mc:Choice>
            <mc:Fallback xmlns="">
              <p:pic>
                <p:nvPicPr>
                  <p:cNvPr id="677" name="Håndskrift 676">
                    <a:extLst>
                      <a:ext uri="{FF2B5EF4-FFF2-40B4-BE49-F238E27FC236}">
                        <a16:creationId xmlns:a16="http://schemas.microsoft.com/office/drawing/2014/main" id="{35A3DAE3-DCED-44ED-9B03-A1B5C5B8519A}"/>
                      </a:ext>
                    </a:extLst>
                  </p:cNvPr>
                  <p:cNvPicPr/>
                  <p:nvPr/>
                </p:nvPicPr>
                <p:blipFill>
                  <a:blip r:embed="rId741"/>
                  <a:stretch>
                    <a:fillRect/>
                  </a:stretch>
                </p:blipFill>
                <p:spPr>
                  <a:xfrm>
                    <a:off x="4899060" y="3582408"/>
                    <a:ext cx="126000" cy="16658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2">
                <p14:nvContentPartPr>
                  <p14:cNvPr id="678" name="Håndskrift 677">
                    <a:extLst>
                      <a:ext uri="{FF2B5EF4-FFF2-40B4-BE49-F238E27FC236}">
                        <a16:creationId xmlns:a16="http://schemas.microsoft.com/office/drawing/2014/main" id="{7F6DABF0-A63F-4335-82FD-DF0779A20C31}"/>
                      </a:ext>
                    </a:extLst>
                  </p14:cNvPr>
                  <p14:cNvContentPartPr/>
                  <p14:nvPr/>
                </p14:nvContentPartPr>
                <p14:xfrm>
                  <a:off x="4495140" y="3590490"/>
                  <a:ext cx="360" cy="360"/>
                </p14:xfrm>
              </p:contentPart>
            </mc:Choice>
            <mc:Fallback xmlns="">
              <p:pic>
                <p:nvPicPr>
                  <p:cNvPr id="678" name="Håndskrift 677">
                    <a:extLst>
                      <a:ext uri="{FF2B5EF4-FFF2-40B4-BE49-F238E27FC236}">
                        <a16:creationId xmlns:a16="http://schemas.microsoft.com/office/drawing/2014/main" id="{7F6DABF0-A63F-4335-82FD-DF0779A20C31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432140" y="35274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3">
                <p14:nvContentPartPr>
                  <p14:cNvPr id="679" name="Håndskrift 678">
                    <a:extLst>
                      <a:ext uri="{FF2B5EF4-FFF2-40B4-BE49-F238E27FC236}">
                        <a16:creationId xmlns:a16="http://schemas.microsoft.com/office/drawing/2014/main" id="{59E52B78-511A-41AD-84C4-FBD6B7C96962}"/>
                      </a:ext>
                    </a:extLst>
                  </p14:cNvPr>
                  <p14:cNvContentPartPr/>
                  <p14:nvPr/>
                </p14:nvContentPartPr>
                <p14:xfrm>
                  <a:off x="4400460" y="3552690"/>
                  <a:ext cx="9000" cy="35280"/>
                </p14:xfrm>
              </p:contentPart>
            </mc:Choice>
            <mc:Fallback xmlns="">
              <p:pic>
                <p:nvPicPr>
                  <p:cNvPr id="679" name="Håndskrift 678">
                    <a:extLst>
                      <a:ext uri="{FF2B5EF4-FFF2-40B4-BE49-F238E27FC236}">
                        <a16:creationId xmlns:a16="http://schemas.microsoft.com/office/drawing/2014/main" id="{59E52B78-511A-41AD-84C4-FBD6B7C96962}"/>
                      </a:ext>
                    </a:extLst>
                  </p:cNvPr>
                  <p:cNvPicPr/>
                  <p:nvPr/>
                </p:nvPicPr>
                <p:blipFill>
                  <a:blip r:embed="rId744"/>
                  <a:stretch>
                    <a:fillRect/>
                  </a:stretch>
                </p:blipFill>
                <p:spPr>
                  <a:xfrm>
                    <a:off x="4328869" y="3480055"/>
                    <a:ext cx="151773" cy="18013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5">
                <p14:nvContentPartPr>
                  <p14:cNvPr id="680" name="Håndskrift 679">
                    <a:extLst>
                      <a:ext uri="{FF2B5EF4-FFF2-40B4-BE49-F238E27FC236}">
                        <a16:creationId xmlns:a16="http://schemas.microsoft.com/office/drawing/2014/main" id="{6069F2A1-1D4E-4D85-BF44-3E48112B8B08}"/>
                      </a:ext>
                    </a:extLst>
                  </p14:cNvPr>
                  <p14:cNvContentPartPr/>
                  <p14:nvPr/>
                </p14:nvContentPartPr>
                <p14:xfrm>
                  <a:off x="4409820" y="3676530"/>
                  <a:ext cx="3960" cy="360"/>
                </p14:xfrm>
              </p:contentPart>
            </mc:Choice>
            <mc:Fallback xmlns="">
              <p:pic>
                <p:nvPicPr>
                  <p:cNvPr id="680" name="Håndskrift 679">
                    <a:extLst>
                      <a:ext uri="{FF2B5EF4-FFF2-40B4-BE49-F238E27FC236}">
                        <a16:creationId xmlns:a16="http://schemas.microsoft.com/office/drawing/2014/main" id="{6069F2A1-1D4E-4D85-BF44-3E48112B8B08}"/>
                      </a:ext>
                    </a:extLst>
                  </p:cNvPr>
                  <p:cNvPicPr/>
                  <p:nvPr/>
                </p:nvPicPr>
                <p:blipFill>
                  <a:blip r:embed="rId746"/>
                  <a:stretch>
                    <a:fillRect/>
                  </a:stretch>
                </p:blipFill>
                <p:spPr>
                  <a:xfrm>
                    <a:off x="4340520" y="361353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7">
                <p14:nvContentPartPr>
                  <p14:cNvPr id="681" name="Håndskrift 680">
                    <a:extLst>
                      <a:ext uri="{FF2B5EF4-FFF2-40B4-BE49-F238E27FC236}">
                        <a16:creationId xmlns:a16="http://schemas.microsoft.com/office/drawing/2014/main" id="{CAFEC710-85C0-4A60-9DFE-BFC9808D7541}"/>
                      </a:ext>
                    </a:extLst>
                  </p14:cNvPr>
                  <p14:cNvContentPartPr/>
                  <p14:nvPr/>
                </p14:nvContentPartPr>
                <p14:xfrm>
                  <a:off x="4516380" y="3695250"/>
                  <a:ext cx="17640" cy="24480"/>
                </p14:xfrm>
              </p:contentPart>
            </mc:Choice>
            <mc:Fallback xmlns="">
              <p:pic>
                <p:nvPicPr>
                  <p:cNvPr id="681" name="Håndskrift 680">
                    <a:extLst>
                      <a:ext uri="{FF2B5EF4-FFF2-40B4-BE49-F238E27FC236}">
                        <a16:creationId xmlns:a16="http://schemas.microsoft.com/office/drawing/2014/main" id="{CAFEC710-85C0-4A60-9DFE-BFC9808D7541}"/>
                      </a:ext>
                    </a:extLst>
                  </p:cNvPr>
                  <p:cNvPicPr/>
                  <p:nvPr/>
                </p:nvPicPr>
                <p:blipFill>
                  <a:blip r:embed="rId748"/>
                  <a:stretch>
                    <a:fillRect/>
                  </a:stretch>
                </p:blipFill>
                <p:spPr>
                  <a:xfrm>
                    <a:off x="4442880" y="3621388"/>
                    <a:ext cx="164220" cy="17178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9">
                <p14:nvContentPartPr>
                  <p14:cNvPr id="682" name="Håndskrift 681">
                    <a:extLst>
                      <a:ext uri="{FF2B5EF4-FFF2-40B4-BE49-F238E27FC236}">
                        <a16:creationId xmlns:a16="http://schemas.microsoft.com/office/drawing/2014/main" id="{5533A39F-96F5-4828-B3E7-BDBF01E1EA01}"/>
                      </a:ext>
                    </a:extLst>
                  </p14:cNvPr>
                  <p14:cNvContentPartPr/>
                  <p14:nvPr/>
                </p14:nvContentPartPr>
                <p14:xfrm>
                  <a:off x="4463100" y="3733410"/>
                  <a:ext cx="3960" cy="6120"/>
                </p14:xfrm>
              </p:contentPart>
            </mc:Choice>
            <mc:Fallback xmlns="">
              <p:pic>
                <p:nvPicPr>
                  <p:cNvPr id="682" name="Håndskrift 681">
                    <a:extLst>
                      <a:ext uri="{FF2B5EF4-FFF2-40B4-BE49-F238E27FC236}">
                        <a16:creationId xmlns:a16="http://schemas.microsoft.com/office/drawing/2014/main" id="{5533A39F-96F5-4828-B3E7-BDBF01E1EA01}"/>
                      </a:ext>
                    </a:extLst>
                  </p:cNvPr>
                  <p:cNvPicPr/>
                  <p:nvPr/>
                </p:nvPicPr>
                <p:blipFill>
                  <a:blip r:embed="rId750"/>
                  <a:stretch>
                    <a:fillRect/>
                  </a:stretch>
                </p:blipFill>
                <p:spPr>
                  <a:xfrm>
                    <a:off x="4393800" y="3662010"/>
                    <a:ext cx="142164" cy="14851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1">
                <p14:nvContentPartPr>
                  <p14:cNvPr id="683" name="Håndskrift 682">
                    <a:extLst>
                      <a:ext uri="{FF2B5EF4-FFF2-40B4-BE49-F238E27FC236}">
                        <a16:creationId xmlns:a16="http://schemas.microsoft.com/office/drawing/2014/main" id="{34FFE136-6FB0-4AFE-988D-E57714E9F2D0}"/>
                      </a:ext>
                    </a:extLst>
                  </p14:cNvPr>
                  <p14:cNvContentPartPr/>
                  <p14:nvPr/>
                </p14:nvContentPartPr>
                <p14:xfrm>
                  <a:off x="4352580" y="3743130"/>
                  <a:ext cx="360" cy="360"/>
                </p14:xfrm>
              </p:contentPart>
            </mc:Choice>
            <mc:Fallback xmlns="">
              <p:pic>
                <p:nvPicPr>
                  <p:cNvPr id="683" name="Håndskrift 682">
                    <a:extLst>
                      <a:ext uri="{FF2B5EF4-FFF2-40B4-BE49-F238E27FC236}">
                        <a16:creationId xmlns:a16="http://schemas.microsoft.com/office/drawing/2014/main" id="{34FFE136-6FB0-4AFE-988D-E57714E9F2D0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28958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2">
                <p14:nvContentPartPr>
                  <p14:cNvPr id="684" name="Håndskrift 683">
                    <a:extLst>
                      <a:ext uri="{FF2B5EF4-FFF2-40B4-BE49-F238E27FC236}">
                        <a16:creationId xmlns:a16="http://schemas.microsoft.com/office/drawing/2014/main" id="{1265CA98-7B98-4D27-8739-AA0539303C80}"/>
                      </a:ext>
                    </a:extLst>
                  </p14:cNvPr>
                  <p14:cNvContentPartPr/>
                  <p14:nvPr/>
                </p14:nvContentPartPr>
                <p14:xfrm>
                  <a:off x="4323780" y="3761850"/>
                  <a:ext cx="10080" cy="16560"/>
                </p14:xfrm>
              </p:contentPart>
            </mc:Choice>
            <mc:Fallback xmlns="">
              <p:pic>
                <p:nvPicPr>
                  <p:cNvPr id="684" name="Håndskrift 683">
                    <a:extLst>
                      <a:ext uri="{FF2B5EF4-FFF2-40B4-BE49-F238E27FC236}">
                        <a16:creationId xmlns:a16="http://schemas.microsoft.com/office/drawing/2014/main" id="{1265CA98-7B98-4D27-8739-AA0539303C80}"/>
                      </a:ext>
                    </a:extLst>
                  </p:cNvPr>
                  <p:cNvPicPr/>
                  <p:nvPr/>
                </p:nvPicPr>
                <p:blipFill>
                  <a:blip r:embed="rId753"/>
                  <a:stretch>
                    <a:fillRect/>
                  </a:stretch>
                </p:blipFill>
                <p:spPr>
                  <a:xfrm>
                    <a:off x="4250280" y="3689400"/>
                    <a:ext cx="156660" cy="16104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4">
                <p14:nvContentPartPr>
                  <p14:cNvPr id="685" name="Håndskrift 684">
                    <a:extLst>
                      <a:ext uri="{FF2B5EF4-FFF2-40B4-BE49-F238E27FC236}">
                        <a16:creationId xmlns:a16="http://schemas.microsoft.com/office/drawing/2014/main" id="{12ED8739-7A04-4113-B676-C63B0B5C936D}"/>
                      </a:ext>
                    </a:extLst>
                  </p14:cNvPr>
                  <p14:cNvContentPartPr/>
                  <p14:nvPr/>
                </p14:nvContentPartPr>
                <p14:xfrm>
                  <a:off x="4438260" y="3809730"/>
                  <a:ext cx="360" cy="360"/>
                </p14:xfrm>
              </p:contentPart>
            </mc:Choice>
            <mc:Fallback xmlns="">
              <p:pic>
                <p:nvPicPr>
                  <p:cNvPr id="685" name="Håndskrift 684">
                    <a:extLst>
                      <a:ext uri="{FF2B5EF4-FFF2-40B4-BE49-F238E27FC236}">
                        <a16:creationId xmlns:a16="http://schemas.microsoft.com/office/drawing/2014/main" id="{12ED8739-7A04-4113-B676-C63B0B5C936D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375260" y="37467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5">
                <p14:nvContentPartPr>
                  <p14:cNvPr id="686" name="Håndskrift 685">
                    <a:extLst>
                      <a:ext uri="{FF2B5EF4-FFF2-40B4-BE49-F238E27FC236}">
                        <a16:creationId xmlns:a16="http://schemas.microsoft.com/office/drawing/2014/main" id="{8552AF28-2FB7-41E8-B29D-A23637C1476E}"/>
                      </a:ext>
                    </a:extLst>
                  </p14:cNvPr>
                  <p14:cNvContentPartPr/>
                  <p14:nvPr/>
                </p14:nvContentPartPr>
                <p14:xfrm>
                  <a:off x="4476420" y="3838530"/>
                  <a:ext cx="7920" cy="18360"/>
                </p14:xfrm>
              </p:contentPart>
            </mc:Choice>
            <mc:Fallback xmlns="">
              <p:pic>
                <p:nvPicPr>
                  <p:cNvPr id="686" name="Håndskrift 685">
                    <a:extLst>
                      <a:ext uri="{FF2B5EF4-FFF2-40B4-BE49-F238E27FC236}">
                        <a16:creationId xmlns:a16="http://schemas.microsoft.com/office/drawing/2014/main" id="{8552AF28-2FB7-41E8-B29D-A23637C1476E}"/>
                      </a:ext>
                    </a:extLst>
                  </p:cNvPr>
                  <p:cNvPicPr/>
                  <p:nvPr/>
                </p:nvPicPr>
                <p:blipFill>
                  <a:blip r:embed="rId756"/>
                  <a:stretch>
                    <a:fillRect/>
                  </a:stretch>
                </p:blipFill>
                <p:spPr>
                  <a:xfrm>
                    <a:off x="4399420" y="3765507"/>
                    <a:ext cx="161480" cy="16398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7">
                <p14:nvContentPartPr>
                  <p14:cNvPr id="687" name="Håndskrift 686">
                    <a:extLst>
                      <a:ext uri="{FF2B5EF4-FFF2-40B4-BE49-F238E27FC236}">
                        <a16:creationId xmlns:a16="http://schemas.microsoft.com/office/drawing/2014/main" id="{F9D266F8-46D0-4581-908B-CF5A1D49F46C}"/>
                      </a:ext>
                    </a:extLst>
                  </p14:cNvPr>
                  <p14:cNvContentPartPr/>
                  <p14:nvPr/>
                </p14:nvContentPartPr>
                <p14:xfrm>
                  <a:off x="4396500" y="3866610"/>
                  <a:ext cx="90000" cy="26280"/>
                </p14:xfrm>
              </p:contentPart>
            </mc:Choice>
            <mc:Fallback xmlns="">
              <p:pic>
                <p:nvPicPr>
                  <p:cNvPr id="687" name="Håndskrift 686">
                    <a:extLst>
                      <a:ext uri="{FF2B5EF4-FFF2-40B4-BE49-F238E27FC236}">
                        <a16:creationId xmlns:a16="http://schemas.microsoft.com/office/drawing/2014/main" id="{F9D266F8-46D0-4581-908B-CF5A1D49F46C}"/>
                      </a:ext>
                    </a:extLst>
                  </p:cNvPr>
                  <p:cNvPicPr/>
                  <p:nvPr/>
                </p:nvPicPr>
                <p:blipFill>
                  <a:blip r:embed="rId758"/>
                  <a:stretch>
                    <a:fillRect/>
                  </a:stretch>
                </p:blipFill>
                <p:spPr>
                  <a:xfrm>
                    <a:off x="4323583" y="3793610"/>
                    <a:ext cx="235417" cy="1718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9">
                <p14:nvContentPartPr>
                  <p14:cNvPr id="688" name="Håndskrift 687">
                    <a:extLst>
                      <a:ext uri="{FF2B5EF4-FFF2-40B4-BE49-F238E27FC236}">
                        <a16:creationId xmlns:a16="http://schemas.microsoft.com/office/drawing/2014/main" id="{8A13BD19-09FB-4EAC-BEC2-B715794E766A}"/>
                      </a:ext>
                    </a:extLst>
                  </p14:cNvPr>
                  <p14:cNvContentPartPr/>
                  <p14:nvPr/>
                </p14:nvContentPartPr>
                <p14:xfrm>
                  <a:off x="4362300" y="3895410"/>
                  <a:ext cx="13680" cy="7920"/>
                </p14:xfrm>
              </p:contentPart>
            </mc:Choice>
            <mc:Fallback xmlns="">
              <p:pic>
                <p:nvPicPr>
                  <p:cNvPr id="688" name="Håndskrift 687">
                    <a:extLst>
                      <a:ext uri="{FF2B5EF4-FFF2-40B4-BE49-F238E27FC236}">
                        <a16:creationId xmlns:a16="http://schemas.microsoft.com/office/drawing/2014/main" id="{8A13BD19-09FB-4EAC-BEC2-B715794E766A}"/>
                      </a:ext>
                    </a:extLst>
                  </p:cNvPr>
                  <p:cNvPicPr/>
                  <p:nvPr/>
                </p:nvPicPr>
                <p:blipFill>
                  <a:blip r:embed="rId760"/>
                  <a:stretch>
                    <a:fillRect/>
                  </a:stretch>
                </p:blipFill>
                <p:spPr>
                  <a:xfrm>
                    <a:off x="4289755" y="3818410"/>
                    <a:ext cx="158356" cy="161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1">
                <p14:nvContentPartPr>
                  <p14:cNvPr id="689" name="Håndskrift 688">
                    <a:extLst>
                      <a:ext uri="{FF2B5EF4-FFF2-40B4-BE49-F238E27FC236}">
                        <a16:creationId xmlns:a16="http://schemas.microsoft.com/office/drawing/2014/main" id="{CC079AD8-8987-4FF0-B238-7157A3E64FD4}"/>
                      </a:ext>
                    </a:extLst>
                  </p14:cNvPr>
                  <p14:cNvContentPartPr/>
                  <p14:nvPr/>
                </p14:nvContentPartPr>
                <p14:xfrm>
                  <a:off x="4467060" y="3923850"/>
                  <a:ext cx="360" cy="360"/>
                </p14:xfrm>
              </p:contentPart>
            </mc:Choice>
            <mc:Fallback xmlns="">
              <p:pic>
                <p:nvPicPr>
                  <p:cNvPr id="689" name="Håndskrift 688">
                    <a:extLst>
                      <a:ext uri="{FF2B5EF4-FFF2-40B4-BE49-F238E27FC236}">
                        <a16:creationId xmlns:a16="http://schemas.microsoft.com/office/drawing/2014/main" id="{CC079AD8-8987-4FF0-B238-7157A3E64FD4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40406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2">
                <p14:nvContentPartPr>
                  <p14:cNvPr id="690" name="Håndskrift 689">
                    <a:extLst>
                      <a:ext uri="{FF2B5EF4-FFF2-40B4-BE49-F238E27FC236}">
                        <a16:creationId xmlns:a16="http://schemas.microsoft.com/office/drawing/2014/main" id="{5875F004-CD2C-45B1-AD28-FC3A40C80269}"/>
                      </a:ext>
                    </a:extLst>
                  </p14:cNvPr>
                  <p14:cNvContentPartPr/>
                  <p14:nvPr/>
                </p14:nvContentPartPr>
                <p14:xfrm>
                  <a:off x="4504860" y="3923850"/>
                  <a:ext cx="26280" cy="360"/>
                </p14:xfrm>
              </p:contentPart>
            </mc:Choice>
            <mc:Fallback xmlns="">
              <p:pic>
                <p:nvPicPr>
                  <p:cNvPr id="690" name="Håndskrift 689">
                    <a:extLst>
                      <a:ext uri="{FF2B5EF4-FFF2-40B4-BE49-F238E27FC236}">
                        <a16:creationId xmlns:a16="http://schemas.microsoft.com/office/drawing/2014/main" id="{5875F004-CD2C-45B1-AD28-FC3A40C80269}"/>
                      </a:ext>
                    </a:extLst>
                  </p:cNvPr>
                  <p:cNvPicPr/>
                  <p:nvPr/>
                </p:nvPicPr>
                <p:blipFill>
                  <a:blip r:embed="rId763"/>
                  <a:stretch>
                    <a:fillRect/>
                  </a:stretch>
                </p:blipFill>
                <p:spPr>
                  <a:xfrm>
                    <a:off x="4431860" y="3860850"/>
                    <a:ext cx="171863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4">
                <p14:nvContentPartPr>
                  <p14:cNvPr id="691" name="Håndskrift 690">
                    <a:extLst>
                      <a:ext uri="{FF2B5EF4-FFF2-40B4-BE49-F238E27FC236}">
                        <a16:creationId xmlns:a16="http://schemas.microsoft.com/office/drawing/2014/main" id="{99678DB7-7CDC-488C-A2FF-3EA1585B56D5}"/>
                      </a:ext>
                    </a:extLst>
                  </p14:cNvPr>
                  <p14:cNvContentPartPr/>
                  <p14:nvPr/>
                </p14:nvContentPartPr>
                <p14:xfrm>
                  <a:off x="4495140" y="3962010"/>
                  <a:ext cx="9720" cy="360"/>
                </p14:xfrm>
              </p:contentPart>
            </mc:Choice>
            <mc:Fallback xmlns="">
              <p:pic>
                <p:nvPicPr>
                  <p:cNvPr id="691" name="Håndskrift 690">
                    <a:extLst>
                      <a:ext uri="{FF2B5EF4-FFF2-40B4-BE49-F238E27FC236}">
                        <a16:creationId xmlns:a16="http://schemas.microsoft.com/office/drawing/2014/main" id="{99678DB7-7CDC-488C-A2FF-3EA1585B56D5}"/>
                      </a:ext>
                    </a:extLst>
                  </p:cNvPr>
                  <p:cNvPicPr/>
                  <p:nvPr/>
                </p:nvPicPr>
                <p:blipFill>
                  <a:blip r:embed="rId765"/>
                  <a:stretch>
                    <a:fillRect/>
                  </a:stretch>
                </p:blipFill>
                <p:spPr>
                  <a:xfrm>
                    <a:off x="4421183" y="3899010"/>
                    <a:ext cx="15721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6">
                <p14:nvContentPartPr>
                  <p14:cNvPr id="692" name="Håndskrift 691">
                    <a:extLst>
                      <a:ext uri="{FF2B5EF4-FFF2-40B4-BE49-F238E27FC236}">
                        <a16:creationId xmlns:a16="http://schemas.microsoft.com/office/drawing/2014/main" id="{CF1941F4-35F1-42C3-AF1C-0560633CEF19}"/>
                      </a:ext>
                    </a:extLst>
                  </p14:cNvPr>
                  <p14:cNvContentPartPr/>
                  <p14:nvPr/>
                </p14:nvContentPartPr>
                <p14:xfrm>
                  <a:off x="4438260" y="3962010"/>
                  <a:ext cx="219600" cy="51840"/>
                </p14:xfrm>
              </p:contentPart>
            </mc:Choice>
            <mc:Fallback xmlns="">
              <p:pic>
                <p:nvPicPr>
                  <p:cNvPr id="692" name="Håndskrift 691">
                    <a:extLst>
                      <a:ext uri="{FF2B5EF4-FFF2-40B4-BE49-F238E27FC236}">
                        <a16:creationId xmlns:a16="http://schemas.microsoft.com/office/drawing/2014/main" id="{CF1941F4-35F1-42C3-AF1C-0560633CEF19}"/>
                      </a:ext>
                    </a:extLst>
                  </p:cNvPr>
                  <p:cNvPicPr/>
                  <p:nvPr/>
                </p:nvPicPr>
                <p:blipFill>
                  <a:blip r:embed="rId767"/>
                  <a:stretch>
                    <a:fillRect/>
                  </a:stretch>
                </p:blipFill>
                <p:spPr>
                  <a:xfrm>
                    <a:off x="4365338" y="3888849"/>
                    <a:ext cx="365028" cy="19774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8">
                <p14:nvContentPartPr>
                  <p14:cNvPr id="693" name="Håndskrift 692">
                    <a:extLst>
                      <a:ext uri="{FF2B5EF4-FFF2-40B4-BE49-F238E27FC236}">
                        <a16:creationId xmlns:a16="http://schemas.microsoft.com/office/drawing/2014/main" id="{D92832EC-D5EB-4475-BCAA-46DE5DBEF255}"/>
                      </a:ext>
                    </a:extLst>
                  </p14:cNvPr>
                  <p14:cNvContentPartPr/>
                  <p14:nvPr/>
                </p14:nvContentPartPr>
                <p14:xfrm>
                  <a:off x="4647060" y="4028610"/>
                  <a:ext cx="39600" cy="360"/>
                </p14:xfrm>
              </p:contentPart>
            </mc:Choice>
            <mc:Fallback xmlns="">
              <p:pic>
                <p:nvPicPr>
                  <p:cNvPr id="693" name="Håndskrift 692">
                    <a:extLst>
                      <a:ext uri="{FF2B5EF4-FFF2-40B4-BE49-F238E27FC236}">
                        <a16:creationId xmlns:a16="http://schemas.microsoft.com/office/drawing/2014/main" id="{D92832EC-D5EB-4475-BCAA-46DE5DBEF255}"/>
                      </a:ext>
                    </a:extLst>
                  </p:cNvPr>
                  <p:cNvPicPr/>
                  <p:nvPr/>
                </p:nvPicPr>
                <p:blipFill>
                  <a:blip r:embed="rId769"/>
                  <a:stretch>
                    <a:fillRect/>
                  </a:stretch>
                </p:blipFill>
                <p:spPr>
                  <a:xfrm>
                    <a:off x="4574113" y="3965610"/>
                    <a:ext cx="185078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0">
                <p14:nvContentPartPr>
                  <p14:cNvPr id="694" name="Håndskrift 693">
                    <a:extLst>
                      <a:ext uri="{FF2B5EF4-FFF2-40B4-BE49-F238E27FC236}">
                        <a16:creationId xmlns:a16="http://schemas.microsoft.com/office/drawing/2014/main" id="{6E649C98-4C00-4D0A-A22E-ED17FC5970DC}"/>
                      </a:ext>
                    </a:extLst>
                  </p14:cNvPr>
                  <p14:cNvContentPartPr/>
                  <p14:nvPr/>
                </p14:nvContentPartPr>
                <p14:xfrm>
                  <a:off x="4490460" y="4025010"/>
                  <a:ext cx="72000" cy="3960"/>
                </p14:xfrm>
              </p:contentPart>
            </mc:Choice>
            <mc:Fallback xmlns="">
              <p:pic>
                <p:nvPicPr>
                  <p:cNvPr id="694" name="Håndskrift 693">
                    <a:extLst>
                      <a:ext uri="{FF2B5EF4-FFF2-40B4-BE49-F238E27FC236}">
                        <a16:creationId xmlns:a16="http://schemas.microsoft.com/office/drawing/2014/main" id="{6E649C98-4C00-4D0A-A22E-ED17FC5970DC}"/>
                      </a:ext>
                    </a:extLst>
                  </p:cNvPr>
                  <p:cNvPicPr/>
                  <p:nvPr/>
                </p:nvPicPr>
                <p:blipFill>
                  <a:blip r:embed="rId771"/>
                  <a:stretch>
                    <a:fillRect/>
                  </a:stretch>
                </p:blipFill>
                <p:spPr>
                  <a:xfrm>
                    <a:off x="4417628" y="3955710"/>
                    <a:ext cx="217249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2">
                <p14:nvContentPartPr>
                  <p14:cNvPr id="695" name="Håndskrift 694">
                    <a:extLst>
                      <a:ext uri="{FF2B5EF4-FFF2-40B4-BE49-F238E27FC236}">
                        <a16:creationId xmlns:a16="http://schemas.microsoft.com/office/drawing/2014/main" id="{68CC5259-41FF-48E8-A399-2DF8C8D50C06}"/>
                      </a:ext>
                    </a:extLst>
                  </p14:cNvPr>
                  <p14:cNvContentPartPr/>
                  <p14:nvPr/>
                </p14:nvContentPartPr>
                <p14:xfrm>
                  <a:off x="4449780" y="4015650"/>
                  <a:ext cx="17640" cy="3960"/>
                </p14:xfrm>
              </p:contentPart>
            </mc:Choice>
            <mc:Fallback xmlns="">
              <p:pic>
                <p:nvPicPr>
                  <p:cNvPr id="695" name="Håndskrift 694">
                    <a:extLst>
                      <a:ext uri="{FF2B5EF4-FFF2-40B4-BE49-F238E27FC236}">
                        <a16:creationId xmlns:a16="http://schemas.microsoft.com/office/drawing/2014/main" id="{68CC5259-41FF-48E8-A399-2DF8C8D50C06}"/>
                      </a:ext>
                    </a:extLst>
                  </p:cNvPr>
                  <p:cNvPicPr/>
                  <p:nvPr/>
                </p:nvPicPr>
                <p:blipFill>
                  <a:blip r:embed="rId773"/>
                  <a:stretch>
                    <a:fillRect/>
                  </a:stretch>
                </p:blipFill>
                <p:spPr>
                  <a:xfrm>
                    <a:off x="4376280" y="3946350"/>
                    <a:ext cx="164220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4">
                <p14:nvContentPartPr>
                  <p14:cNvPr id="696" name="Håndskrift 695">
                    <a:extLst>
                      <a:ext uri="{FF2B5EF4-FFF2-40B4-BE49-F238E27FC236}">
                        <a16:creationId xmlns:a16="http://schemas.microsoft.com/office/drawing/2014/main" id="{0A3FFEA2-EFD3-400E-ADBD-71A2881C0FF8}"/>
                      </a:ext>
                    </a:extLst>
                  </p14:cNvPr>
                  <p14:cNvContentPartPr/>
                  <p14:nvPr/>
                </p14:nvContentPartPr>
                <p14:xfrm>
                  <a:off x="4428900" y="3999810"/>
                  <a:ext cx="2520" cy="360"/>
                </p14:xfrm>
              </p:contentPart>
            </mc:Choice>
            <mc:Fallback xmlns="">
              <p:pic>
                <p:nvPicPr>
                  <p:cNvPr id="696" name="Håndskrift 695">
                    <a:extLst>
                      <a:ext uri="{FF2B5EF4-FFF2-40B4-BE49-F238E27FC236}">
                        <a16:creationId xmlns:a16="http://schemas.microsoft.com/office/drawing/2014/main" id="{0A3FFEA2-EFD3-400E-ADBD-71A2881C0FF8}"/>
                      </a:ext>
                    </a:extLst>
                  </p:cNvPr>
                  <p:cNvPicPr/>
                  <p:nvPr/>
                </p:nvPicPr>
                <p:blipFill>
                  <a:blip r:embed="rId775"/>
                  <a:stretch>
                    <a:fillRect/>
                  </a:stretch>
                </p:blipFill>
                <p:spPr>
                  <a:xfrm>
                    <a:off x="4355400" y="3936810"/>
                    <a:ext cx="1491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6">
                <p14:nvContentPartPr>
                  <p14:cNvPr id="697" name="Håndskrift 696">
                    <a:extLst>
                      <a:ext uri="{FF2B5EF4-FFF2-40B4-BE49-F238E27FC236}">
                        <a16:creationId xmlns:a16="http://schemas.microsoft.com/office/drawing/2014/main" id="{C438A8F1-350A-4239-A1F6-0C7BF331EA51}"/>
                      </a:ext>
                    </a:extLst>
                  </p14:cNvPr>
                  <p14:cNvContentPartPr/>
                  <p14:nvPr/>
                </p14:nvContentPartPr>
                <p14:xfrm>
                  <a:off x="4400460" y="3463050"/>
                  <a:ext cx="13680" cy="3960"/>
                </p14:xfrm>
              </p:contentPart>
            </mc:Choice>
            <mc:Fallback xmlns="">
              <p:pic>
                <p:nvPicPr>
                  <p:cNvPr id="697" name="Håndskrift 696">
                    <a:extLst>
                      <a:ext uri="{FF2B5EF4-FFF2-40B4-BE49-F238E27FC236}">
                        <a16:creationId xmlns:a16="http://schemas.microsoft.com/office/drawing/2014/main" id="{C438A8F1-350A-4239-A1F6-0C7BF331EA51}"/>
                      </a:ext>
                    </a:extLst>
                  </p:cNvPr>
                  <p:cNvPicPr/>
                  <p:nvPr/>
                </p:nvPicPr>
                <p:blipFill>
                  <a:blip r:embed="rId777"/>
                  <a:stretch>
                    <a:fillRect/>
                  </a:stretch>
                </p:blipFill>
                <p:spPr>
                  <a:xfrm>
                    <a:off x="4327915" y="3393750"/>
                    <a:ext cx="158356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8">
                <p14:nvContentPartPr>
                  <p14:cNvPr id="698" name="Håndskrift 697">
                    <a:extLst>
                      <a:ext uri="{FF2B5EF4-FFF2-40B4-BE49-F238E27FC236}">
                        <a16:creationId xmlns:a16="http://schemas.microsoft.com/office/drawing/2014/main" id="{D9F9EB19-F98A-49F2-BF42-53191A86E844}"/>
                      </a:ext>
                    </a:extLst>
                  </p14:cNvPr>
                  <p14:cNvContentPartPr/>
                  <p14:nvPr/>
                </p14:nvContentPartPr>
                <p14:xfrm>
                  <a:off x="4438260" y="3434250"/>
                  <a:ext cx="10080" cy="4320"/>
                </p14:xfrm>
              </p:contentPart>
            </mc:Choice>
            <mc:Fallback xmlns="">
              <p:pic>
                <p:nvPicPr>
                  <p:cNvPr id="698" name="Håndskrift 697">
                    <a:extLst>
                      <a:ext uri="{FF2B5EF4-FFF2-40B4-BE49-F238E27FC236}">
                        <a16:creationId xmlns:a16="http://schemas.microsoft.com/office/drawing/2014/main" id="{D9F9EB19-F98A-49F2-BF42-53191A86E844}"/>
                      </a:ext>
                    </a:extLst>
                  </p:cNvPr>
                  <p:cNvPicPr/>
                  <p:nvPr/>
                </p:nvPicPr>
                <p:blipFill>
                  <a:blip r:embed="rId779"/>
                  <a:stretch>
                    <a:fillRect/>
                  </a:stretch>
                </p:blipFill>
                <p:spPr>
                  <a:xfrm>
                    <a:off x="4364760" y="3358650"/>
                    <a:ext cx="156660" cy="15508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0">
                <p14:nvContentPartPr>
                  <p14:cNvPr id="699" name="Håndskrift 698">
                    <a:extLst>
                      <a:ext uri="{FF2B5EF4-FFF2-40B4-BE49-F238E27FC236}">
                        <a16:creationId xmlns:a16="http://schemas.microsoft.com/office/drawing/2014/main" id="{1EC49105-12C3-43D7-93CD-432F2368DFF9}"/>
                      </a:ext>
                    </a:extLst>
                  </p14:cNvPr>
                  <p14:cNvContentPartPr/>
                  <p14:nvPr/>
                </p14:nvContentPartPr>
                <p14:xfrm>
                  <a:off x="4524300" y="3352530"/>
                  <a:ext cx="13680" cy="360"/>
                </p14:xfrm>
              </p:contentPart>
            </mc:Choice>
            <mc:Fallback xmlns="">
              <p:pic>
                <p:nvPicPr>
                  <p:cNvPr id="699" name="Håndskrift 698">
                    <a:extLst>
                      <a:ext uri="{FF2B5EF4-FFF2-40B4-BE49-F238E27FC236}">
                        <a16:creationId xmlns:a16="http://schemas.microsoft.com/office/drawing/2014/main" id="{1EC49105-12C3-43D7-93CD-432F2368DFF9}"/>
                      </a:ext>
                    </a:extLst>
                  </p:cNvPr>
                  <p:cNvPicPr/>
                  <p:nvPr/>
                </p:nvPicPr>
                <p:blipFill>
                  <a:blip r:embed="rId781"/>
                  <a:stretch>
                    <a:fillRect/>
                  </a:stretch>
                </p:blipFill>
                <p:spPr>
                  <a:xfrm>
                    <a:off x="4451755" y="3289530"/>
                    <a:ext cx="158356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2">
                <p14:nvContentPartPr>
                  <p14:cNvPr id="700" name="Håndskrift 699">
                    <a:extLst>
                      <a:ext uri="{FF2B5EF4-FFF2-40B4-BE49-F238E27FC236}">
                        <a16:creationId xmlns:a16="http://schemas.microsoft.com/office/drawing/2014/main" id="{419B5E8E-E735-4085-A5D6-D5A4CCC7B9EB}"/>
                      </a:ext>
                    </a:extLst>
                  </p14:cNvPr>
                  <p14:cNvContentPartPr/>
                  <p14:nvPr/>
                </p14:nvContentPartPr>
                <p14:xfrm>
                  <a:off x="4657140" y="3333450"/>
                  <a:ext cx="3960" cy="360"/>
                </p14:xfrm>
              </p:contentPart>
            </mc:Choice>
            <mc:Fallback xmlns="">
              <p:pic>
                <p:nvPicPr>
                  <p:cNvPr id="700" name="Håndskrift 699">
                    <a:extLst>
                      <a:ext uri="{FF2B5EF4-FFF2-40B4-BE49-F238E27FC236}">
                        <a16:creationId xmlns:a16="http://schemas.microsoft.com/office/drawing/2014/main" id="{419B5E8E-E735-4085-A5D6-D5A4CCC7B9EB}"/>
                      </a:ext>
                    </a:extLst>
                  </p:cNvPr>
                  <p:cNvPicPr/>
                  <p:nvPr/>
                </p:nvPicPr>
                <p:blipFill>
                  <a:blip r:embed="rId682"/>
                  <a:stretch>
                    <a:fillRect/>
                  </a:stretch>
                </p:blipFill>
                <p:spPr>
                  <a:xfrm>
                    <a:off x="4587840" y="327045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3">
                <p14:nvContentPartPr>
                  <p14:cNvPr id="701" name="Håndskrift 700">
                    <a:extLst>
                      <a:ext uri="{FF2B5EF4-FFF2-40B4-BE49-F238E27FC236}">
                        <a16:creationId xmlns:a16="http://schemas.microsoft.com/office/drawing/2014/main" id="{E30C4CE3-F1FE-4997-B44A-37E90D8C64E6}"/>
                      </a:ext>
                    </a:extLst>
                  </p14:cNvPr>
                  <p14:cNvContentPartPr/>
                  <p14:nvPr/>
                </p14:nvContentPartPr>
                <p14:xfrm>
                  <a:off x="4686300" y="3314010"/>
                  <a:ext cx="3960" cy="360"/>
                </p14:xfrm>
              </p:contentPart>
            </mc:Choice>
            <mc:Fallback xmlns="">
              <p:pic>
                <p:nvPicPr>
                  <p:cNvPr id="701" name="Håndskrift 700">
                    <a:extLst>
                      <a:ext uri="{FF2B5EF4-FFF2-40B4-BE49-F238E27FC236}">
                        <a16:creationId xmlns:a16="http://schemas.microsoft.com/office/drawing/2014/main" id="{E30C4CE3-F1FE-4997-B44A-37E90D8C64E6}"/>
                      </a:ext>
                    </a:extLst>
                  </p:cNvPr>
                  <p:cNvPicPr/>
                  <p:nvPr/>
                </p:nvPicPr>
                <p:blipFill>
                  <a:blip r:embed="rId682"/>
                  <a:stretch>
                    <a:fillRect/>
                  </a:stretch>
                </p:blipFill>
                <p:spPr>
                  <a:xfrm>
                    <a:off x="4617000" y="325101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4">
                <p14:nvContentPartPr>
                  <p14:cNvPr id="702" name="Håndskrift 701">
                    <a:extLst>
                      <a:ext uri="{FF2B5EF4-FFF2-40B4-BE49-F238E27FC236}">
                        <a16:creationId xmlns:a16="http://schemas.microsoft.com/office/drawing/2014/main" id="{9B907BE0-925D-43AA-A0F3-8E920EA0D594}"/>
                      </a:ext>
                    </a:extLst>
                  </p14:cNvPr>
                  <p14:cNvContentPartPr/>
                  <p14:nvPr/>
                </p14:nvContentPartPr>
                <p14:xfrm>
                  <a:off x="4660020" y="3248490"/>
                  <a:ext cx="26280" cy="18720"/>
                </p14:xfrm>
              </p:contentPart>
            </mc:Choice>
            <mc:Fallback xmlns="">
              <p:pic>
                <p:nvPicPr>
                  <p:cNvPr id="702" name="Håndskrift 701">
                    <a:extLst>
                      <a:ext uri="{FF2B5EF4-FFF2-40B4-BE49-F238E27FC236}">
                        <a16:creationId xmlns:a16="http://schemas.microsoft.com/office/drawing/2014/main" id="{9B907BE0-925D-43AA-A0F3-8E920EA0D594}"/>
                      </a:ext>
                    </a:extLst>
                  </p:cNvPr>
                  <p:cNvPicPr/>
                  <p:nvPr/>
                </p:nvPicPr>
                <p:blipFill>
                  <a:blip r:embed="rId785"/>
                  <a:stretch>
                    <a:fillRect/>
                  </a:stretch>
                </p:blipFill>
                <p:spPr>
                  <a:xfrm>
                    <a:off x="4587020" y="3177273"/>
                    <a:ext cx="171863" cy="16074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6">
                <p14:nvContentPartPr>
                  <p14:cNvPr id="703" name="Håndskrift 702">
                    <a:extLst>
                      <a:ext uri="{FF2B5EF4-FFF2-40B4-BE49-F238E27FC236}">
                        <a16:creationId xmlns:a16="http://schemas.microsoft.com/office/drawing/2014/main" id="{087360B7-A269-411A-AEC3-C685FE20BAE7}"/>
                      </a:ext>
                    </a:extLst>
                  </p14:cNvPr>
                  <p14:cNvContentPartPr/>
                  <p14:nvPr/>
                </p14:nvContentPartPr>
                <p14:xfrm>
                  <a:off x="4537980" y="3205650"/>
                  <a:ext cx="24120" cy="13680"/>
                </p14:xfrm>
              </p:contentPart>
            </mc:Choice>
            <mc:Fallback xmlns="">
              <p:pic>
                <p:nvPicPr>
                  <p:cNvPr id="703" name="Håndskrift 702">
                    <a:extLst>
                      <a:ext uri="{FF2B5EF4-FFF2-40B4-BE49-F238E27FC236}">
                        <a16:creationId xmlns:a16="http://schemas.microsoft.com/office/drawing/2014/main" id="{087360B7-A269-411A-AEC3-C685FE20BAE7}"/>
                      </a:ext>
                    </a:extLst>
                  </p:cNvPr>
                  <p:cNvPicPr/>
                  <p:nvPr/>
                </p:nvPicPr>
                <p:blipFill>
                  <a:blip r:embed="rId787"/>
                  <a:stretch>
                    <a:fillRect/>
                  </a:stretch>
                </p:blipFill>
                <p:spPr>
                  <a:xfrm>
                    <a:off x="4465204" y="3133105"/>
                    <a:ext cx="169256" cy="15835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8">
                <p14:nvContentPartPr>
                  <p14:cNvPr id="704" name="Håndskrift 703">
                    <a:extLst>
                      <a:ext uri="{FF2B5EF4-FFF2-40B4-BE49-F238E27FC236}">
                        <a16:creationId xmlns:a16="http://schemas.microsoft.com/office/drawing/2014/main" id="{4B5B2911-1E69-4F58-9881-45DE0533BDE3}"/>
                      </a:ext>
                    </a:extLst>
                  </p14:cNvPr>
                  <p14:cNvContentPartPr/>
                  <p14:nvPr/>
                </p14:nvContentPartPr>
                <p14:xfrm>
                  <a:off x="4400460" y="3190530"/>
                  <a:ext cx="57600" cy="153720"/>
                </p14:xfrm>
              </p:contentPart>
            </mc:Choice>
            <mc:Fallback xmlns="">
              <p:pic>
                <p:nvPicPr>
                  <p:cNvPr id="704" name="Håndskrift 703">
                    <a:extLst>
                      <a:ext uri="{FF2B5EF4-FFF2-40B4-BE49-F238E27FC236}">
                        <a16:creationId xmlns:a16="http://schemas.microsoft.com/office/drawing/2014/main" id="{4B5B2911-1E69-4F58-9881-45DE0533BDE3}"/>
                      </a:ext>
                    </a:extLst>
                  </p:cNvPr>
                  <p:cNvPicPr/>
                  <p:nvPr/>
                </p:nvPicPr>
                <p:blipFill>
                  <a:blip r:embed="rId789"/>
                  <a:stretch>
                    <a:fillRect/>
                  </a:stretch>
                </p:blipFill>
                <p:spPr>
                  <a:xfrm>
                    <a:off x="4327417" y="3117628"/>
                    <a:ext cx="203270" cy="29910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0">
                <p14:nvContentPartPr>
                  <p14:cNvPr id="705" name="Håndskrift 704">
                    <a:extLst>
                      <a:ext uri="{FF2B5EF4-FFF2-40B4-BE49-F238E27FC236}">
                        <a16:creationId xmlns:a16="http://schemas.microsoft.com/office/drawing/2014/main" id="{ABFB7B0E-9A70-4E9F-A0C9-76D1CC8BB71A}"/>
                      </a:ext>
                    </a:extLst>
                  </p14:cNvPr>
                  <p14:cNvContentPartPr/>
                  <p14:nvPr/>
                </p14:nvContentPartPr>
                <p14:xfrm>
                  <a:off x="4409820" y="3400050"/>
                  <a:ext cx="69840" cy="39960"/>
                </p14:xfrm>
              </p:contentPart>
            </mc:Choice>
            <mc:Fallback xmlns="">
              <p:pic>
                <p:nvPicPr>
                  <p:cNvPr id="705" name="Håndskrift 704">
                    <a:extLst>
                      <a:ext uri="{FF2B5EF4-FFF2-40B4-BE49-F238E27FC236}">
                        <a16:creationId xmlns:a16="http://schemas.microsoft.com/office/drawing/2014/main" id="{ABFB7B0E-9A70-4E9F-A0C9-76D1CC8BB71A}"/>
                      </a:ext>
                    </a:extLst>
                  </p:cNvPr>
                  <p:cNvPicPr/>
                  <p:nvPr/>
                </p:nvPicPr>
                <p:blipFill>
                  <a:blip r:embed="rId791"/>
                  <a:stretch>
                    <a:fillRect/>
                  </a:stretch>
                </p:blipFill>
                <p:spPr>
                  <a:xfrm>
                    <a:off x="4337070" y="3327206"/>
                    <a:ext cx="214924" cy="18523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2">
                <p14:nvContentPartPr>
                  <p14:cNvPr id="706" name="Håndskrift 705">
                    <a:extLst>
                      <a:ext uri="{FF2B5EF4-FFF2-40B4-BE49-F238E27FC236}">
                        <a16:creationId xmlns:a16="http://schemas.microsoft.com/office/drawing/2014/main" id="{047A3F80-8677-4D7F-9EFD-5B85624EAEE6}"/>
                      </a:ext>
                    </a:extLst>
                  </p14:cNvPr>
                  <p14:cNvContentPartPr/>
                  <p14:nvPr/>
                </p14:nvContentPartPr>
                <p14:xfrm>
                  <a:off x="4581180" y="3586530"/>
                  <a:ext cx="360" cy="3960"/>
                </p14:xfrm>
              </p:contentPart>
            </mc:Choice>
            <mc:Fallback xmlns="">
              <p:pic>
                <p:nvPicPr>
                  <p:cNvPr id="706" name="Håndskrift 705">
                    <a:extLst>
                      <a:ext uri="{FF2B5EF4-FFF2-40B4-BE49-F238E27FC236}">
                        <a16:creationId xmlns:a16="http://schemas.microsoft.com/office/drawing/2014/main" id="{047A3F80-8677-4D7F-9EFD-5B85624EAEE6}"/>
                      </a:ext>
                    </a:extLst>
                  </p:cNvPr>
                  <p:cNvPicPr/>
                  <p:nvPr/>
                </p:nvPicPr>
                <p:blipFill>
                  <a:blip r:embed="rId793"/>
                  <a:stretch>
                    <a:fillRect/>
                  </a:stretch>
                </p:blipFill>
                <p:spPr>
                  <a:xfrm>
                    <a:off x="4518180" y="3517230"/>
                    <a:ext cx="126000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4">
                <p14:nvContentPartPr>
                  <p14:cNvPr id="707" name="Håndskrift 706">
                    <a:extLst>
                      <a:ext uri="{FF2B5EF4-FFF2-40B4-BE49-F238E27FC236}">
                        <a16:creationId xmlns:a16="http://schemas.microsoft.com/office/drawing/2014/main" id="{A33F094A-8A6B-415D-A252-4A0825A4CBE0}"/>
                      </a:ext>
                    </a:extLst>
                  </p14:cNvPr>
                  <p14:cNvContentPartPr/>
                  <p14:nvPr/>
                </p14:nvContentPartPr>
                <p14:xfrm>
                  <a:off x="4676220" y="3274410"/>
                  <a:ext cx="118080" cy="106920"/>
                </p14:xfrm>
              </p:contentPart>
            </mc:Choice>
            <mc:Fallback xmlns="">
              <p:pic>
                <p:nvPicPr>
                  <p:cNvPr id="707" name="Håndskrift 706">
                    <a:extLst>
                      <a:ext uri="{FF2B5EF4-FFF2-40B4-BE49-F238E27FC236}">
                        <a16:creationId xmlns:a16="http://schemas.microsoft.com/office/drawing/2014/main" id="{A33F094A-8A6B-415D-A252-4A0825A4CBE0}"/>
                      </a:ext>
                    </a:extLst>
                  </p:cNvPr>
                  <p:cNvPicPr/>
                  <p:nvPr/>
                </p:nvPicPr>
                <p:blipFill>
                  <a:blip r:embed="rId795"/>
                  <a:stretch>
                    <a:fillRect/>
                  </a:stretch>
                </p:blipFill>
                <p:spPr>
                  <a:xfrm>
                    <a:off x="4602943" y="3201605"/>
                    <a:ext cx="264214" cy="25211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6">
                <p14:nvContentPartPr>
                  <p14:cNvPr id="708" name="Håndskrift 707">
                    <a:extLst>
                      <a:ext uri="{FF2B5EF4-FFF2-40B4-BE49-F238E27FC236}">
                        <a16:creationId xmlns:a16="http://schemas.microsoft.com/office/drawing/2014/main" id="{456DCDBF-9CD2-4691-818A-178B6D7F7BC7}"/>
                      </a:ext>
                    </a:extLst>
                  </p14:cNvPr>
                  <p14:cNvContentPartPr/>
                  <p14:nvPr/>
                </p14:nvContentPartPr>
                <p14:xfrm>
                  <a:off x="4828860" y="3257130"/>
                  <a:ext cx="360" cy="360"/>
                </p14:xfrm>
              </p:contentPart>
            </mc:Choice>
            <mc:Fallback xmlns="">
              <p:pic>
                <p:nvPicPr>
                  <p:cNvPr id="708" name="Håndskrift 707">
                    <a:extLst>
                      <a:ext uri="{FF2B5EF4-FFF2-40B4-BE49-F238E27FC236}">
                        <a16:creationId xmlns:a16="http://schemas.microsoft.com/office/drawing/2014/main" id="{456DCDBF-9CD2-4691-818A-178B6D7F7BC7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765860" y="3194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7">
                <p14:nvContentPartPr>
                  <p14:cNvPr id="709" name="Håndskrift 708">
                    <a:extLst>
                      <a:ext uri="{FF2B5EF4-FFF2-40B4-BE49-F238E27FC236}">
                        <a16:creationId xmlns:a16="http://schemas.microsoft.com/office/drawing/2014/main" id="{E049854F-CE0F-4F30-8D53-480CD8CB8E9B}"/>
                      </a:ext>
                    </a:extLst>
                  </p14:cNvPr>
                  <p14:cNvContentPartPr/>
                  <p14:nvPr/>
                </p14:nvContentPartPr>
                <p14:xfrm>
                  <a:off x="4838220" y="3342810"/>
                  <a:ext cx="20520" cy="18360"/>
                </p14:xfrm>
              </p:contentPart>
            </mc:Choice>
            <mc:Fallback xmlns="">
              <p:pic>
                <p:nvPicPr>
                  <p:cNvPr id="709" name="Håndskrift 708">
                    <a:extLst>
                      <a:ext uri="{FF2B5EF4-FFF2-40B4-BE49-F238E27FC236}">
                        <a16:creationId xmlns:a16="http://schemas.microsoft.com/office/drawing/2014/main" id="{E049854F-CE0F-4F30-8D53-480CD8CB8E9B}"/>
                      </a:ext>
                    </a:extLst>
                  </p:cNvPr>
                  <p:cNvPicPr/>
                  <p:nvPr/>
                </p:nvPicPr>
                <p:blipFill>
                  <a:blip r:embed="rId798"/>
                  <a:stretch>
                    <a:fillRect/>
                  </a:stretch>
                </p:blipFill>
                <p:spPr>
                  <a:xfrm>
                    <a:off x="4763407" y="3269787"/>
                    <a:ext cx="169718" cy="16398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9">
                <p14:nvContentPartPr>
                  <p14:cNvPr id="710" name="Håndskrift 709">
                    <a:extLst>
                      <a:ext uri="{FF2B5EF4-FFF2-40B4-BE49-F238E27FC236}">
                        <a16:creationId xmlns:a16="http://schemas.microsoft.com/office/drawing/2014/main" id="{60519EDA-C7C1-4B9E-8FB6-359147698628}"/>
                      </a:ext>
                    </a:extLst>
                  </p14:cNvPr>
                  <p14:cNvContentPartPr/>
                  <p14:nvPr/>
                </p14:nvContentPartPr>
                <p14:xfrm>
                  <a:off x="4810500" y="3371250"/>
                  <a:ext cx="65160" cy="86400"/>
                </p14:xfrm>
              </p:contentPart>
            </mc:Choice>
            <mc:Fallback xmlns="">
              <p:pic>
                <p:nvPicPr>
                  <p:cNvPr id="710" name="Håndskrift 709">
                    <a:extLst>
                      <a:ext uri="{FF2B5EF4-FFF2-40B4-BE49-F238E27FC236}">
                        <a16:creationId xmlns:a16="http://schemas.microsoft.com/office/drawing/2014/main" id="{60519EDA-C7C1-4B9E-8FB6-359147698628}"/>
                      </a:ext>
                    </a:extLst>
                  </p:cNvPr>
                  <p:cNvPicPr/>
                  <p:nvPr/>
                </p:nvPicPr>
                <p:blipFill>
                  <a:blip r:embed="rId800"/>
                  <a:stretch>
                    <a:fillRect/>
                  </a:stretch>
                </p:blipFill>
                <p:spPr>
                  <a:xfrm>
                    <a:off x="4737404" y="3297852"/>
                    <a:ext cx="210935" cy="23277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1">
                <p14:nvContentPartPr>
                  <p14:cNvPr id="711" name="Håndskrift 710">
                    <a:extLst>
                      <a:ext uri="{FF2B5EF4-FFF2-40B4-BE49-F238E27FC236}">
                        <a16:creationId xmlns:a16="http://schemas.microsoft.com/office/drawing/2014/main" id="{78F51893-F04D-49DC-9BCD-7AF18AEE7F5B}"/>
                      </a:ext>
                    </a:extLst>
                  </p14:cNvPr>
                  <p14:cNvContentPartPr/>
                  <p14:nvPr/>
                </p14:nvContentPartPr>
                <p14:xfrm>
                  <a:off x="4733460" y="3267570"/>
                  <a:ext cx="8280" cy="123480"/>
                </p14:xfrm>
              </p:contentPart>
            </mc:Choice>
            <mc:Fallback xmlns="">
              <p:pic>
                <p:nvPicPr>
                  <p:cNvPr id="711" name="Håndskrift 710">
                    <a:extLst>
                      <a:ext uri="{FF2B5EF4-FFF2-40B4-BE49-F238E27FC236}">
                        <a16:creationId xmlns:a16="http://schemas.microsoft.com/office/drawing/2014/main" id="{78F51893-F04D-49DC-9BCD-7AF18AEE7F5B}"/>
                      </a:ext>
                    </a:extLst>
                  </p:cNvPr>
                  <p:cNvPicPr/>
                  <p:nvPr/>
                </p:nvPicPr>
                <p:blipFill>
                  <a:blip r:embed="rId802"/>
                  <a:stretch>
                    <a:fillRect/>
                  </a:stretch>
                </p:blipFill>
                <p:spPr>
                  <a:xfrm>
                    <a:off x="4661010" y="3194567"/>
                    <a:ext cx="152766" cy="26907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3">
                <p14:nvContentPartPr>
                  <p14:cNvPr id="712" name="Håndskrift 711">
                    <a:extLst>
                      <a:ext uri="{FF2B5EF4-FFF2-40B4-BE49-F238E27FC236}">
                        <a16:creationId xmlns:a16="http://schemas.microsoft.com/office/drawing/2014/main" id="{CE1FC8BB-110C-4102-A218-B9BCC47DAAA7}"/>
                      </a:ext>
                    </a:extLst>
                  </p14:cNvPr>
                  <p14:cNvContentPartPr/>
                  <p14:nvPr/>
                </p14:nvContentPartPr>
                <p14:xfrm>
                  <a:off x="4743180" y="3186570"/>
                  <a:ext cx="360" cy="61200"/>
                </p14:xfrm>
              </p:contentPart>
            </mc:Choice>
            <mc:Fallback xmlns="">
              <p:pic>
                <p:nvPicPr>
                  <p:cNvPr id="712" name="Håndskrift 711">
                    <a:extLst>
                      <a:ext uri="{FF2B5EF4-FFF2-40B4-BE49-F238E27FC236}">
                        <a16:creationId xmlns:a16="http://schemas.microsoft.com/office/drawing/2014/main" id="{CE1FC8BB-110C-4102-A218-B9BCC47DAAA7}"/>
                      </a:ext>
                    </a:extLst>
                  </p:cNvPr>
                  <p:cNvPicPr/>
                  <p:nvPr/>
                </p:nvPicPr>
                <p:blipFill>
                  <a:blip r:embed="rId804"/>
                  <a:stretch>
                    <a:fillRect/>
                  </a:stretch>
                </p:blipFill>
                <p:spPr>
                  <a:xfrm>
                    <a:off x="4680180" y="3113713"/>
                    <a:ext cx="126000" cy="20649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5">
                <p14:nvContentPartPr>
                  <p14:cNvPr id="713" name="Håndskrift 712">
                    <a:extLst>
                      <a:ext uri="{FF2B5EF4-FFF2-40B4-BE49-F238E27FC236}">
                        <a16:creationId xmlns:a16="http://schemas.microsoft.com/office/drawing/2014/main" id="{172A4FA9-1777-4934-B679-C4EB19E5365E}"/>
                      </a:ext>
                    </a:extLst>
                  </p14:cNvPr>
                  <p14:cNvContentPartPr/>
                  <p14:nvPr/>
                </p14:nvContentPartPr>
                <p14:xfrm>
                  <a:off x="4714380" y="3171450"/>
                  <a:ext cx="9720" cy="360"/>
                </p14:xfrm>
              </p:contentPart>
            </mc:Choice>
            <mc:Fallback xmlns="">
              <p:pic>
                <p:nvPicPr>
                  <p:cNvPr id="713" name="Håndskrift 712">
                    <a:extLst>
                      <a:ext uri="{FF2B5EF4-FFF2-40B4-BE49-F238E27FC236}">
                        <a16:creationId xmlns:a16="http://schemas.microsoft.com/office/drawing/2014/main" id="{172A4FA9-1777-4934-B679-C4EB19E5365E}"/>
                      </a:ext>
                    </a:extLst>
                  </p:cNvPr>
                  <p:cNvPicPr/>
                  <p:nvPr/>
                </p:nvPicPr>
                <p:blipFill>
                  <a:blip r:embed="rId765"/>
                  <a:stretch>
                    <a:fillRect/>
                  </a:stretch>
                </p:blipFill>
                <p:spPr>
                  <a:xfrm>
                    <a:off x="4640423" y="3108450"/>
                    <a:ext cx="15721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6">
                <p14:nvContentPartPr>
                  <p14:cNvPr id="714" name="Håndskrift 713">
                    <a:extLst>
                      <a:ext uri="{FF2B5EF4-FFF2-40B4-BE49-F238E27FC236}">
                        <a16:creationId xmlns:a16="http://schemas.microsoft.com/office/drawing/2014/main" id="{E19BFB6A-B0D8-43CD-B154-543831424082}"/>
                      </a:ext>
                    </a:extLst>
                  </p14:cNvPr>
                  <p14:cNvContentPartPr/>
                  <p14:nvPr/>
                </p14:nvContentPartPr>
                <p14:xfrm>
                  <a:off x="4622940" y="3158130"/>
                  <a:ext cx="34920" cy="3960"/>
                </p14:xfrm>
              </p:contentPart>
            </mc:Choice>
            <mc:Fallback xmlns="">
              <p:pic>
                <p:nvPicPr>
                  <p:cNvPr id="714" name="Håndskrift 713">
                    <a:extLst>
                      <a:ext uri="{FF2B5EF4-FFF2-40B4-BE49-F238E27FC236}">
                        <a16:creationId xmlns:a16="http://schemas.microsoft.com/office/drawing/2014/main" id="{E19BFB6A-B0D8-43CD-B154-543831424082}"/>
                      </a:ext>
                    </a:extLst>
                  </p:cNvPr>
                  <p:cNvPicPr/>
                  <p:nvPr/>
                </p:nvPicPr>
                <p:blipFill>
                  <a:blip r:embed="rId807"/>
                  <a:stretch>
                    <a:fillRect/>
                  </a:stretch>
                </p:blipFill>
                <p:spPr>
                  <a:xfrm>
                    <a:off x="4550190" y="3088830"/>
                    <a:ext cx="180004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8">
                <p14:nvContentPartPr>
                  <p14:cNvPr id="715" name="Håndskrift 714">
                    <a:extLst>
                      <a:ext uri="{FF2B5EF4-FFF2-40B4-BE49-F238E27FC236}">
                        <a16:creationId xmlns:a16="http://schemas.microsoft.com/office/drawing/2014/main" id="{24E4F2E3-89FE-47EA-8F9F-CB7FBF2DD507}"/>
                      </a:ext>
                    </a:extLst>
                  </p14:cNvPr>
                  <p14:cNvContentPartPr/>
                  <p14:nvPr/>
                </p14:nvContentPartPr>
                <p14:xfrm>
                  <a:off x="4618980" y="3129330"/>
                  <a:ext cx="10080" cy="13680"/>
                </p14:xfrm>
              </p:contentPart>
            </mc:Choice>
            <mc:Fallback xmlns="">
              <p:pic>
                <p:nvPicPr>
                  <p:cNvPr id="715" name="Håndskrift 714">
                    <a:extLst>
                      <a:ext uri="{FF2B5EF4-FFF2-40B4-BE49-F238E27FC236}">
                        <a16:creationId xmlns:a16="http://schemas.microsoft.com/office/drawing/2014/main" id="{24E4F2E3-89FE-47EA-8F9F-CB7FBF2DD507}"/>
                      </a:ext>
                    </a:extLst>
                  </p:cNvPr>
                  <p:cNvPicPr/>
                  <p:nvPr/>
                </p:nvPicPr>
                <p:blipFill>
                  <a:blip r:embed="rId809"/>
                  <a:stretch>
                    <a:fillRect/>
                  </a:stretch>
                </p:blipFill>
                <p:spPr>
                  <a:xfrm>
                    <a:off x="4545480" y="3056785"/>
                    <a:ext cx="156660" cy="15835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10">
                <p14:nvContentPartPr>
                  <p14:cNvPr id="716" name="Håndskrift 715">
                    <a:extLst>
                      <a:ext uri="{FF2B5EF4-FFF2-40B4-BE49-F238E27FC236}">
                        <a16:creationId xmlns:a16="http://schemas.microsoft.com/office/drawing/2014/main" id="{F90831E0-4A1C-4B9E-A495-446B5DF6775C}"/>
                      </a:ext>
                    </a:extLst>
                  </p14:cNvPr>
                  <p14:cNvContentPartPr/>
                  <p14:nvPr/>
                </p14:nvContentPartPr>
                <p14:xfrm>
                  <a:off x="4571820" y="3104850"/>
                  <a:ext cx="360" cy="360"/>
                </p14:xfrm>
              </p:contentPart>
            </mc:Choice>
            <mc:Fallback xmlns="">
              <p:pic>
                <p:nvPicPr>
                  <p:cNvPr id="716" name="Håndskrift 715">
                    <a:extLst>
                      <a:ext uri="{FF2B5EF4-FFF2-40B4-BE49-F238E27FC236}">
                        <a16:creationId xmlns:a16="http://schemas.microsoft.com/office/drawing/2014/main" id="{F90831E0-4A1C-4B9E-A495-446B5DF6775C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508820" y="3041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11">
                <p14:nvContentPartPr>
                  <p14:cNvPr id="717" name="Håndskrift 716">
                    <a:extLst>
                      <a:ext uri="{FF2B5EF4-FFF2-40B4-BE49-F238E27FC236}">
                        <a16:creationId xmlns:a16="http://schemas.microsoft.com/office/drawing/2014/main" id="{5138E9FA-9540-4543-A7F3-E9B2B26D8E7F}"/>
                      </a:ext>
                    </a:extLst>
                  </p14:cNvPr>
                  <p14:cNvContentPartPr/>
                  <p14:nvPr/>
                </p14:nvContentPartPr>
                <p14:xfrm>
                  <a:off x="4371660" y="3104850"/>
                  <a:ext cx="171720" cy="48960"/>
                </p14:xfrm>
              </p:contentPart>
            </mc:Choice>
            <mc:Fallback xmlns="">
              <p:pic>
                <p:nvPicPr>
                  <p:cNvPr id="717" name="Håndskrift 716">
                    <a:extLst>
                      <a:ext uri="{FF2B5EF4-FFF2-40B4-BE49-F238E27FC236}">
                        <a16:creationId xmlns:a16="http://schemas.microsoft.com/office/drawing/2014/main" id="{5138E9FA-9540-4543-A7F3-E9B2B26D8E7F}"/>
                      </a:ext>
                    </a:extLst>
                  </p:cNvPr>
                  <p:cNvPicPr/>
                  <p:nvPr/>
                </p:nvPicPr>
                <p:blipFill>
                  <a:blip r:embed="rId812"/>
                  <a:stretch>
                    <a:fillRect/>
                  </a:stretch>
                </p:blipFill>
                <p:spPr>
                  <a:xfrm>
                    <a:off x="4298897" y="3031619"/>
                    <a:ext cx="316830" cy="19500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13">
                <p14:nvContentPartPr>
                  <p14:cNvPr id="718" name="Håndskrift 717">
                    <a:extLst>
                      <a:ext uri="{FF2B5EF4-FFF2-40B4-BE49-F238E27FC236}">
                        <a16:creationId xmlns:a16="http://schemas.microsoft.com/office/drawing/2014/main" id="{D14960A6-3CD0-4F01-ADA9-CC47A9A812E6}"/>
                      </a:ext>
                    </a:extLst>
                  </p14:cNvPr>
                  <p14:cNvContentPartPr/>
                  <p14:nvPr/>
                </p14:nvContentPartPr>
                <p14:xfrm>
                  <a:off x="4352580" y="3190530"/>
                  <a:ext cx="13680" cy="18720"/>
                </p14:xfrm>
              </p:contentPart>
            </mc:Choice>
            <mc:Fallback xmlns="">
              <p:pic>
                <p:nvPicPr>
                  <p:cNvPr id="718" name="Håndskrift 717">
                    <a:extLst>
                      <a:ext uri="{FF2B5EF4-FFF2-40B4-BE49-F238E27FC236}">
                        <a16:creationId xmlns:a16="http://schemas.microsoft.com/office/drawing/2014/main" id="{D14960A6-3CD0-4F01-ADA9-CC47A9A812E6}"/>
                      </a:ext>
                    </a:extLst>
                  </p:cNvPr>
                  <p:cNvPicPr/>
                  <p:nvPr/>
                </p:nvPicPr>
                <p:blipFill>
                  <a:blip r:embed="rId814"/>
                  <a:stretch>
                    <a:fillRect/>
                  </a:stretch>
                </p:blipFill>
                <p:spPr>
                  <a:xfrm>
                    <a:off x="4277767" y="3117730"/>
                    <a:ext cx="162878" cy="1639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15">
                <p14:nvContentPartPr>
                  <p14:cNvPr id="719" name="Håndskrift 718">
                    <a:extLst>
                      <a:ext uri="{FF2B5EF4-FFF2-40B4-BE49-F238E27FC236}">
                        <a16:creationId xmlns:a16="http://schemas.microsoft.com/office/drawing/2014/main" id="{4AAB844F-7CA2-41E6-982A-DDB5A5104E86}"/>
                      </a:ext>
                    </a:extLst>
                  </p14:cNvPr>
                  <p14:cNvContentPartPr/>
                  <p14:nvPr/>
                </p14:nvContentPartPr>
                <p14:xfrm>
                  <a:off x="4438260" y="3295290"/>
                  <a:ext cx="183600" cy="140760"/>
                </p14:xfrm>
              </p:contentPart>
            </mc:Choice>
            <mc:Fallback xmlns="">
              <p:pic>
                <p:nvPicPr>
                  <p:cNvPr id="719" name="Håndskrift 718">
                    <a:extLst>
                      <a:ext uri="{FF2B5EF4-FFF2-40B4-BE49-F238E27FC236}">
                        <a16:creationId xmlns:a16="http://schemas.microsoft.com/office/drawing/2014/main" id="{4AAB844F-7CA2-41E6-982A-DDB5A5104E86}"/>
                      </a:ext>
                    </a:extLst>
                  </p:cNvPr>
                  <p:cNvPicPr/>
                  <p:nvPr/>
                </p:nvPicPr>
                <p:blipFill>
                  <a:blip r:embed="rId816"/>
                  <a:stretch>
                    <a:fillRect/>
                  </a:stretch>
                </p:blipFill>
                <p:spPr>
                  <a:xfrm>
                    <a:off x="4365237" y="3222626"/>
                    <a:ext cx="329228" cy="28567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17">
                <p14:nvContentPartPr>
                  <p14:cNvPr id="720" name="Håndskrift 719">
                    <a:extLst>
                      <a:ext uri="{FF2B5EF4-FFF2-40B4-BE49-F238E27FC236}">
                        <a16:creationId xmlns:a16="http://schemas.microsoft.com/office/drawing/2014/main" id="{2F29F7F2-805A-4A44-A5FB-AE3DB3255763}"/>
                      </a:ext>
                    </a:extLst>
                  </p14:cNvPr>
                  <p14:cNvContentPartPr/>
                  <p14:nvPr/>
                </p14:nvContentPartPr>
                <p14:xfrm>
                  <a:off x="4539420" y="3485730"/>
                  <a:ext cx="3960" cy="360"/>
                </p14:xfrm>
              </p:contentPart>
            </mc:Choice>
            <mc:Fallback xmlns="">
              <p:pic>
                <p:nvPicPr>
                  <p:cNvPr id="720" name="Håndskrift 719">
                    <a:extLst>
                      <a:ext uri="{FF2B5EF4-FFF2-40B4-BE49-F238E27FC236}">
                        <a16:creationId xmlns:a16="http://schemas.microsoft.com/office/drawing/2014/main" id="{2F29F7F2-805A-4A44-A5FB-AE3DB3255763}"/>
                      </a:ext>
                    </a:extLst>
                  </p:cNvPr>
                  <p:cNvPicPr/>
                  <p:nvPr/>
                </p:nvPicPr>
                <p:blipFill>
                  <a:blip r:embed="rId746"/>
                  <a:stretch>
                    <a:fillRect/>
                  </a:stretch>
                </p:blipFill>
                <p:spPr>
                  <a:xfrm>
                    <a:off x="4470120" y="342273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18">
                <p14:nvContentPartPr>
                  <p14:cNvPr id="721" name="Håndskrift 720">
                    <a:extLst>
                      <a:ext uri="{FF2B5EF4-FFF2-40B4-BE49-F238E27FC236}">
                        <a16:creationId xmlns:a16="http://schemas.microsoft.com/office/drawing/2014/main" id="{27B9AE24-E736-45B5-81DA-40BA1A5EF9D8}"/>
                      </a:ext>
                    </a:extLst>
                  </p14:cNvPr>
                  <p14:cNvContentPartPr/>
                  <p14:nvPr/>
                </p14:nvContentPartPr>
                <p14:xfrm>
                  <a:off x="4400460" y="3495450"/>
                  <a:ext cx="95400" cy="28800"/>
                </p14:xfrm>
              </p:contentPart>
            </mc:Choice>
            <mc:Fallback xmlns="">
              <p:pic>
                <p:nvPicPr>
                  <p:cNvPr id="721" name="Håndskrift 720">
                    <a:extLst>
                      <a:ext uri="{FF2B5EF4-FFF2-40B4-BE49-F238E27FC236}">
                        <a16:creationId xmlns:a16="http://schemas.microsoft.com/office/drawing/2014/main" id="{27B9AE24-E736-45B5-81DA-40BA1A5EF9D8}"/>
                      </a:ext>
                    </a:extLst>
                  </p:cNvPr>
                  <p:cNvPicPr/>
                  <p:nvPr/>
                </p:nvPicPr>
                <p:blipFill>
                  <a:blip r:embed="rId819"/>
                  <a:stretch>
                    <a:fillRect/>
                  </a:stretch>
                </p:blipFill>
                <p:spPr>
                  <a:xfrm>
                    <a:off x="4327556" y="3421332"/>
                    <a:ext cx="240791" cy="17661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20">
                <p14:nvContentPartPr>
                  <p14:cNvPr id="722" name="Håndskrift 721">
                    <a:extLst>
                      <a:ext uri="{FF2B5EF4-FFF2-40B4-BE49-F238E27FC236}">
                        <a16:creationId xmlns:a16="http://schemas.microsoft.com/office/drawing/2014/main" id="{E43A6F4B-2332-4CB5-843B-0FB2E25A1FD7}"/>
                      </a:ext>
                    </a:extLst>
                  </p14:cNvPr>
                  <p14:cNvContentPartPr/>
                  <p14:nvPr/>
                </p14:nvContentPartPr>
                <p14:xfrm>
                  <a:off x="4295340" y="3542610"/>
                  <a:ext cx="57600" cy="47160"/>
                </p14:xfrm>
              </p:contentPart>
            </mc:Choice>
            <mc:Fallback xmlns="">
              <p:pic>
                <p:nvPicPr>
                  <p:cNvPr id="722" name="Håndskrift 721">
                    <a:extLst>
                      <a:ext uri="{FF2B5EF4-FFF2-40B4-BE49-F238E27FC236}">
                        <a16:creationId xmlns:a16="http://schemas.microsoft.com/office/drawing/2014/main" id="{E43A6F4B-2332-4CB5-843B-0FB2E25A1FD7}"/>
                      </a:ext>
                    </a:extLst>
                  </p:cNvPr>
                  <p:cNvPicPr/>
                  <p:nvPr/>
                </p:nvPicPr>
                <p:blipFill>
                  <a:blip r:embed="rId821"/>
                  <a:stretch>
                    <a:fillRect/>
                  </a:stretch>
                </p:blipFill>
                <p:spPr>
                  <a:xfrm>
                    <a:off x="4222297" y="3469575"/>
                    <a:ext cx="203270" cy="19281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22">
                <p14:nvContentPartPr>
                  <p14:cNvPr id="723" name="Håndskrift 722">
                    <a:extLst>
                      <a:ext uri="{FF2B5EF4-FFF2-40B4-BE49-F238E27FC236}">
                        <a16:creationId xmlns:a16="http://schemas.microsoft.com/office/drawing/2014/main" id="{DDB1C088-2E5C-4A74-AFC8-8C79D826B0E2}"/>
                      </a:ext>
                    </a:extLst>
                  </p14:cNvPr>
                  <p14:cNvContentPartPr/>
                  <p14:nvPr/>
                </p14:nvContentPartPr>
                <p14:xfrm>
                  <a:off x="4276260" y="3609930"/>
                  <a:ext cx="17640" cy="45000"/>
                </p14:xfrm>
              </p:contentPart>
            </mc:Choice>
            <mc:Fallback xmlns="">
              <p:pic>
                <p:nvPicPr>
                  <p:cNvPr id="723" name="Håndskrift 722">
                    <a:extLst>
                      <a:ext uri="{FF2B5EF4-FFF2-40B4-BE49-F238E27FC236}">
                        <a16:creationId xmlns:a16="http://schemas.microsoft.com/office/drawing/2014/main" id="{DDB1C088-2E5C-4A74-AFC8-8C79D826B0E2}"/>
                      </a:ext>
                    </a:extLst>
                  </p:cNvPr>
                  <p:cNvPicPr/>
                  <p:nvPr/>
                </p:nvPicPr>
                <p:blipFill>
                  <a:blip r:embed="rId823"/>
                  <a:stretch>
                    <a:fillRect/>
                  </a:stretch>
                </p:blipFill>
                <p:spPr>
                  <a:xfrm>
                    <a:off x="4202760" y="3537013"/>
                    <a:ext cx="164220" cy="19041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24">
                <p14:nvContentPartPr>
                  <p14:cNvPr id="724" name="Håndskrift 723">
                    <a:extLst>
                      <a:ext uri="{FF2B5EF4-FFF2-40B4-BE49-F238E27FC236}">
                        <a16:creationId xmlns:a16="http://schemas.microsoft.com/office/drawing/2014/main" id="{E95CAB3D-5E8C-4E4D-8B4D-00343308DB4C}"/>
                      </a:ext>
                    </a:extLst>
                  </p14:cNvPr>
                  <p14:cNvContentPartPr/>
                  <p14:nvPr/>
                </p14:nvContentPartPr>
                <p14:xfrm>
                  <a:off x="4323780" y="3685890"/>
                  <a:ext cx="9000" cy="26640"/>
                </p14:xfrm>
              </p:contentPart>
            </mc:Choice>
            <mc:Fallback xmlns="">
              <p:pic>
                <p:nvPicPr>
                  <p:cNvPr id="724" name="Håndskrift 723">
                    <a:extLst>
                      <a:ext uri="{FF2B5EF4-FFF2-40B4-BE49-F238E27FC236}">
                        <a16:creationId xmlns:a16="http://schemas.microsoft.com/office/drawing/2014/main" id="{E95CAB3D-5E8C-4E4D-8B4D-00343308DB4C}"/>
                      </a:ext>
                    </a:extLst>
                  </p:cNvPr>
                  <p:cNvPicPr/>
                  <p:nvPr/>
                </p:nvPicPr>
                <p:blipFill>
                  <a:blip r:embed="rId825"/>
                  <a:stretch>
                    <a:fillRect/>
                  </a:stretch>
                </p:blipFill>
                <p:spPr>
                  <a:xfrm>
                    <a:off x="4252189" y="3614167"/>
                    <a:ext cx="151773" cy="16967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26">
                <p14:nvContentPartPr>
                  <p14:cNvPr id="725" name="Håndskrift 724">
                    <a:extLst>
                      <a:ext uri="{FF2B5EF4-FFF2-40B4-BE49-F238E27FC236}">
                        <a16:creationId xmlns:a16="http://schemas.microsoft.com/office/drawing/2014/main" id="{9A5C0EBD-9342-4CC2-8D5C-4FC1C502EEDF}"/>
                      </a:ext>
                    </a:extLst>
                  </p14:cNvPr>
                  <p14:cNvContentPartPr/>
                  <p14:nvPr/>
                </p14:nvContentPartPr>
                <p14:xfrm>
                  <a:off x="4231980" y="3733410"/>
                  <a:ext cx="73440" cy="29520"/>
                </p14:xfrm>
              </p:contentPart>
            </mc:Choice>
            <mc:Fallback xmlns="">
              <p:pic>
                <p:nvPicPr>
                  <p:cNvPr id="725" name="Håndskrift 724">
                    <a:extLst>
                      <a:ext uri="{FF2B5EF4-FFF2-40B4-BE49-F238E27FC236}">
                        <a16:creationId xmlns:a16="http://schemas.microsoft.com/office/drawing/2014/main" id="{9A5C0EBD-9342-4CC2-8D5C-4FC1C502EEDF}"/>
                      </a:ext>
                    </a:extLst>
                  </p:cNvPr>
                  <p:cNvPicPr/>
                  <p:nvPr/>
                </p:nvPicPr>
                <p:blipFill>
                  <a:blip r:embed="rId827"/>
                  <a:stretch>
                    <a:fillRect/>
                  </a:stretch>
                </p:blipFill>
                <p:spPr>
                  <a:xfrm>
                    <a:off x="4158957" y="3660649"/>
                    <a:ext cx="219068" cy="17462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28">
                <p14:nvContentPartPr>
                  <p14:cNvPr id="726" name="Håndskrift 725">
                    <a:extLst>
                      <a:ext uri="{FF2B5EF4-FFF2-40B4-BE49-F238E27FC236}">
                        <a16:creationId xmlns:a16="http://schemas.microsoft.com/office/drawing/2014/main" id="{44789C4B-A8AF-4095-A0E4-DFE0F8221522}"/>
                      </a:ext>
                    </a:extLst>
                  </p14:cNvPr>
                  <p14:cNvContentPartPr/>
                  <p14:nvPr/>
                </p14:nvContentPartPr>
                <p14:xfrm>
                  <a:off x="4209660" y="3771210"/>
                  <a:ext cx="23400" cy="42480"/>
                </p14:xfrm>
              </p:contentPart>
            </mc:Choice>
            <mc:Fallback xmlns="">
              <p:pic>
                <p:nvPicPr>
                  <p:cNvPr id="726" name="Håndskrift 725">
                    <a:extLst>
                      <a:ext uri="{FF2B5EF4-FFF2-40B4-BE49-F238E27FC236}">
                        <a16:creationId xmlns:a16="http://schemas.microsoft.com/office/drawing/2014/main" id="{44789C4B-A8AF-4095-A0E4-DFE0F8221522}"/>
                      </a:ext>
                    </a:extLst>
                  </p:cNvPr>
                  <p:cNvPicPr/>
                  <p:nvPr/>
                </p:nvPicPr>
                <p:blipFill>
                  <a:blip r:embed="rId829"/>
                  <a:stretch>
                    <a:fillRect/>
                  </a:stretch>
                </p:blipFill>
                <p:spPr>
                  <a:xfrm>
                    <a:off x="4136535" y="3698328"/>
                    <a:ext cx="169232" cy="18782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0">
                <p14:nvContentPartPr>
                  <p14:cNvPr id="727" name="Håndskrift 726">
                    <a:extLst>
                      <a:ext uri="{FF2B5EF4-FFF2-40B4-BE49-F238E27FC236}">
                        <a16:creationId xmlns:a16="http://schemas.microsoft.com/office/drawing/2014/main" id="{7CF97B94-0851-4C98-A8D8-EC87C7855CBC}"/>
                      </a:ext>
                    </a:extLst>
                  </p14:cNvPr>
                  <p14:cNvContentPartPr/>
                  <p14:nvPr/>
                </p14:nvContentPartPr>
                <p14:xfrm>
                  <a:off x="4276260" y="3519930"/>
                  <a:ext cx="360" cy="3960"/>
                </p14:xfrm>
              </p:contentPart>
            </mc:Choice>
            <mc:Fallback xmlns="">
              <p:pic>
                <p:nvPicPr>
                  <p:cNvPr id="727" name="Håndskrift 726">
                    <a:extLst>
                      <a:ext uri="{FF2B5EF4-FFF2-40B4-BE49-F238E27FC236}">
                        <a16:creationId xmlns:a16="http://schemas.microsoft.com/office/drawing/2014/main" id="{7CF97B94-0851-4C98-A8D8-EC87C7855CBC}"/>
                      </a:ext>
                    </a:extLst>
                  </p:cNvPr>
                  <p:cNvPicPr/>
                  <p:nvPr/>
                </p:nvPicPr>
                <p:blipFill>
                  <a:blip r:embed="rId793"/>
                  <a:stretch>
                    <a:fillRect/>
                  </a:stretch>
                </p:blipFill>
                <p:spPr>
                  <a:xfrm>
                    <a:off x="4213260" y="3450630"/>
                    <a:ext cx="126000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1">
                <p14:nvContentPartPr>
                  <p14:cNvPr id="728" name="Håndskrift 727">
                    <a:extLst>
                      <a:ext uri="{FF2B5EF4-FFF2-40B4-BE49-F238E27FC236}">
                        <a16:creationId xmlns:a16="http://schemas.microsoft.com/office/drawing/2014/main" id="{4E91E1BC-6CDE-4388-A7E1-749002D3C2BC}"/>
                      </a:ext>
                    </a:extLst>
                  </p14:cNvPr>
                  <p14:cNvContentPartPr/>
                  <p14:nvPr/>
                </p14:nvContentPartPr>
                <p14:xfrm>
                  <a:off x="4285980" y="3441090"/>
                  <a:ext cx="11520" cy="25920"/>
                </p14:xfrm>
              </p:contentPart>
            </mc:Choice>
            <mc:Fallback xmlns="">
              <p:pic>
                <p:nvPicPr>
                  <p:cNvPr id="728" name="Håndskrift 727">
                    <a:extLst>
                      <a:ext uri="{FF2B5EF4-FFF2-40B4-BE49-F238E27FC236}">
                        <a16:creationId xmlns:a16="http://schemas.microsoft.com/office/drawing/2014/main" id="{4E91E1BC-6CDE-4388-A7E1-749002D3C2BC}"/>
                      </a:ext>
                    </a:extLst>
                  </p:cNvPr>
                  <p:cNvPicPr/>
                  <p:nvPr/>
                </p:nvPicPr>
                <p:blipFill>
                  <a:blip r:embed="rId832"/>
                  <a:stretch>
                    <a:fillRect/>
                  </a:stretch>
                </p:blipFill>
                <p:spPr>
                  <a:xfrm>
                    <a:off x="4213980" y="3369090"/>
                    <a:ext cx="155109" cy="16950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3">
                <p14:nvContentPartPr>
                  <p14:cNvPr id="729" name="Håndskrift 728">
                    <a:extLst>
                      <a:ext uri="{FF2B5EF4-FFF2-40B4-BE49-F238E27FC236}">
                        <a16:creationId xmlns:a16="http://schemas.microsoft.com/office/drawing/2014/main" id="{B1CF96B7-E0A9-4E96-A841-A38821E83562}"/>
                      </a:ext>
                    </a:extLst>
                  </p14:cNvPr>
                  <p14:cNvContentPartPr/>
                  <p14:nvPr/>
                </p14:nvContentPartPr>
                <p14:xfrm>
                  <a:off x="4323780" y="3352530"/>
                  <a:ext cx="360" cy="360"/>
                </p14:xfrm>
              </p:contentPart>
            </mc:Choice>
            <mc:Fallback xmlns="">
              <p:pic>
                <p:nvPicPr>
                  <p:cNvPr id="729" name="Håndskrift 728">
                    <a:extLst>
                      <a:ext uri="{FF2B5EF4-FFF2-40B4-BE49-F238E27FC236}">
                        <a16:creationId xmlns:a16="http://schemas.microsoft.com/office/drawing/2014/main" id="{B1CF96B7-E0A9-4E96-A841-A38821E83562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260780" y="3289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4">
                <p14:nvContentPartPr>
                  <p14:cNvPr id="730" name="Håndskrift 729">
                    <a:extLst>
                      <a:ext uri="{FF2B5EF4-FFF2-40B4-BE49-F238E27FC236}">
                        <a16:creationId xmlns:a16="http://schemas.microsoft.com/office/drawing/2014/main" id="{C76B0F41-9C13-469C-BAF5-803017728118}"/>
                      </a:ext>
                    </a:extLst>
                  </p14:cNvPr>
                  <p14:cNvContentPartPr/>
                  <p14:nvPr/>
                </p14:nvContentPartPr>
                <p14:xfrm>
                  <a:off x="4266900" y="3263250"/>
                  <a:ext cx="26280" cy="13680"/>
                </p14:xfrm>
              </p:contentPart>
            </mc:Choice>
            <mc:Fallback xmlns="">
              <p:pic>
                <p:nvPicPr>
                  <p:cNvPr id="730" name="Håndskrift 729">
                    <a:extLst>
                      <a:ext uri="{FF2B5EF4-FFF2-40B4-BE49-F238E27FC236}">
                        <a16:creationId xmlns:a16="http://schemas.microsoft.com/office/drawing/2014/main" id="{C76B0F41-9C13-469C-BAF5-803017728118}"/>
                      </a:ext>
                    </a:extLst>
                  </p:cNvPr>
                  <p:cNvPicPr/>
                  <p:nvPr/>
                </p:nvPicPr>
                <p:blipFill>
                  <a:blip r:embed="rId835"/>
                  <a:stretch>
                    <a:fillRect/>
                  </a:stretch>
                </p:blipFill>
                <p:spPr>
                  <a:xfrm>
                    <a:off x="4193900" y="3190705"/>
                    <a:ext cx="171863" cy="158356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450" name="Gruppe 449">
              <a:extLst>
                <a:ext uri="{FF2B5EF4-FFF2-40B4-BE49-F238E27FC236}">
                  <a16:creationId xmlns:a16="http://schemas.microsoft.com/office/drawing/2014/main" id="{5FB00920-151E-4AD8-8DBC-FE13A07D2935}"/>
                </a:ext>
              </a:extLst>
            </p:cNvPr>
            <p:cNvGrpSpPr/>
            <p:nvPr/>
          </p:nvGrpSpPr>
          <p:grpSpPr>
            <a:xfrm>
              <a:off x="3553425" y="2392306"/>
              <a:ext cx="829080" cy="924120"/>
              <a:chOff x="4209660" y="3104850"/>
              <a:chExt cx="829080" cy="9241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836">
                <p14:nvContentPartPr>
                  <p14:cNvPr id="545" name="Håndskrift 544">
                    <a:extLst>
                      <a:ext uri="{FF2B5EF4-FFF2-40B4-BE49-F238E27FC236}">
                        <a16:creationId xmlns:a16="http://schemas.microsoft.com/office/drawing/2014/main" id="{C5476FE0-BE8B-429D-B954-81C582FA6145}"/>
                      </a:ext>
                    </a:extLst>
                  </p14:cNvPr>
                  <p14:cNvContentPartPr/>
                  <p14:nvPr/>
                </p14:nvContentPartPr>
                <p14:xfrm>
                  <a:off x="4771620" y="3381330"/>
                  <a:ext cx="360" cy="360"/>
                </p14:xfrm>
              </p:contentPart>
            </mc:Choice>
            <mc:Fallback xmlns="">
              <p:pic>
                <p:nvPicPr>
                  <p:cNvPr id="545" name="Håndskrift 544">
                    <a:extLst>
                      <a:ext uri="{FF2B5EF4-FFF2-40B4-BE49-F238E27FC236}">
                        <a16:creationId xmlns:a16="http://schemas.microsoft.com/office/drawing/2014/main" id="{C5476FE0-BE8B-429D-B954-81C582FA6145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708620" y="33183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7">
                <p14:nvContentPartPr>
                  <p14:cNvPr id="546" name="Håndskrift 545">
                    <a:extLst>
                      <a:ext uri="{FF2B5EF4-FFF2-40B4-BE49-F238E27FC236}">
                        <a16:creationId xmlns:a16="http://schemas.microsoft.com/office/drawing/2014/main" id="{A7EAA07F-E949-435B-BD91-AEEA433805F5}"/>
                      </a:ext>
                    </a:extLst>
                  </p14:cNvPr>
                  <p14:cNvContentPartPr/>
                  <p14:nvPr/>
                </p14:nvContentPartPr>
                <p14:xfrm>
                  <a:off x="4771620" y="3485730"/>
                  <a:ext cx="3960" cy="360"/>
                </p14:xfrm>
              </p:contentPart>
            </mc:Choice>
            <mc:Fallback xmlns="">
              <p:pic>
                <p:nvPicPr>
                  <p:cNvPr id="546" name="Håndskrift 545">
                    <a:extLst>
                      <a:ext uri="{FF2B5EF4-FFF2-40B4-BE49-F238E27FC236}">
                        <a16:creationId xmlns:a16="http://schemas.microsoft.com/office/drawing/2014/main" id="{A7EAA07F-E949-435B-BD91-AEEA433805F5}"/>
                      </a:ext>
                    </a:extLst>
                  </p:cNvPr>
                  <p:cNvPicPr/>
                  <p:nvPr/>
                </p:nvPicPr>
                <p:blipFill>
                  <a:blip r:embed="rId455"/>
                  <a:stretch>
                    <a:fillRect/>
                  </a:stretch>
                </p:blipFill>
                <p:spPr>
                  <a:xfrm>
                    <a:off x="4708620" y="342273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8">
                <p14:nvContentPartPr>
                  <p14:cNvPr id="547" name="Håndskrift 546">
                    <a:extLst>
                      <a:ext uri="{FF2B5EF4-FFF2-40B4-BE49-F238E27FC236}">
                        <a16:creationId xmlns:a16="http://schemas.microsoft.com/office/drawing/2014/main" id="{41161090-1E25-49CF-A84D-9A069FAF9FC0}"/>
                      </a:ext>
                    </a:extLst>
                  </p14:cNvPr>
                  <p14:cNvContentPartPr/>
                  <p14:nvPr/>
                </p14:nvContentPartPr>
                <p14:xfrm>
                  <a:off x="4724100" y="3542610"/>
                  <a:ext cx="360" cy="360"/>
                </p14:xfrm>
              </p:contentPart>
            </mc:Choice>
            <mc:Fallback xmlns="">
              <p:pic>
                <p:nvPicPr>
                  <p:cNvPr id="547" name="Håndskrift 546">
                    <a:extLst>
                      <a:ext uri="{FF2B5EF4-FFF2-40B4-BE49-F238E27FC236}">
                        <a16:creationId xmlns:a16="http://schemas.microsoft.com/office/drawing/2014/main" id="{41161090-1E25-49CF-A84D-9A069FAF9FC0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661100" y="34796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9">
                <p14:nvContentPartPr>
                  <p14:cNvPr id="548" name="Håndskrift 547">
                    <a:extLst>
                      <a:ext uri="{FF2B5EF4-FFF2-40B4-BE49-F238E27FC236}">
                        <a16:creationId xmlns:a16="http://schemas.microsoft.com/office/drawing/2014/main" id="{6DFFDBAB-D39E-4BB9-B833-9F3E1B39873C}"/>
                      </a:ext>
                    </a:extLst>
                  </p14:cNvPr>
                  <p14:cNvContentPartPr/>
                  <p14:nvPr/>
                </p14:nvContentPartPr>
                <p14:xfrm>
                  <a:off x="4676220" y="3523890"/>
                  <a:ext cx="360" cy="360"/>
                </p14:xfrm>
              </p:contentPart>
            </mc:Choice>
            <mc:Fallback xmlns="">
              <p:pic>
                <p:nvPicPr>
                  <p:cNvPr id="548" name="Håndskrift 547">
                    <a:extLst>
                      <a:ext uri="{FF2B5EF4-FFF2-40B4-BE49-F238E27FC236}">
                        <a16:creationId xmlns:a16="http://schemas.microsoft.com/office/drawing/2014/main" id="{6DFFDBAB-D39E-4BB9-B833-9F3E1B39873C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613220" y="3460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40">
                <p14:nvContentPartPr>
                  <p14:cNvPr id="549" name="Håndskrift 548">
                    <a:extLst>
                      <a:ext uri="{FF2B5EF4-FFF2-40B4-BE49-F238E27FC236}">
                        <a16:creationId xmlns:a16="http://schemas.microsoft.com/office/drawing/2014/main" id="{145AD1F9-89E7-4C68-B7A3-D87866947CEF}"/>
                      </a:ext>
                    </a:extLst>
                  </p14:cNvPr>
                  <p14:cNvContentPartPr/>
                  <p14:nvPr/>
                </p14:nvContentPartPr>
                <p14:xfrm>
                  <a:off x="4647780" y="3438210"/>
                  <a:ext cx="360" cy="360"/>
                </p14:xfrm>
              </p:contentPart>
            </mc:Choice>
            <mc:Fallback xmlns="">
              <p:pic>
                <p:nvPicPr>
                  <p:cNvPr id="549" name="Håndskrift 548">
                    <a:extLst>
                      <a:ext uri="{FF2B5EF4-FFF2-40B4-BE49-F238E27FC236}">
                        <a16:creationId xmlns:a16="http://schemas.microsoft.com/office/drawing/2014/main" id="{145AD1F9-89E7-4C68-B7A3-D87866947CEF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584780" y="3375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41">
                <p14:nvContentPartPr>
                  <p14:cNvPr id="550" name="Håndskrift 549">
                    <a:extLst>
                      <a:ext uri="{FF2B5EF4-FFF2-40B4-BE49-F238E27FC236}">
                        <a16:creationId xmlns:a16="http://schemas.microsoft.com/office/drawing/2014/main" id="{E37B97BF-BC49-4A4E-A57A-E8410C19BEF2}"/>
                      </a:ext>
                    </a:extLst>
                  </p14:cNvPr>
                  <p14:cNvContentPartPr/>
                  <p14:nvPr/>
                </p14:nvContentPartPr>
                <p14:xfrm>
                  <a:off x="4780980" y="3409410"/>
                  <a:ext cx="10080" cy="360"/>
                </p14:xfrm>
              </p:contentPart>
            </mc:Choice>
            <mc:Fallback xmlns="">
              <p:pic>
                <p:nvPicPr>
                  <p:cNvPr id="550" name="Håndskrift 549">
                    <a:extLst>
                      <a:ext uri="{FF2B5EF4-FFF2-40B4-BE49-F238E27FC236}">
                        <a16:creationId xmlns:a16="http://schemas.microsoft.com/office/drawing/2014/main" id="{E37B97BF-BC49-4A4E-A57A-E8410C19BEF2}"/>
                      </a:ext>
                    </a:extLst>
                  </p:cNvPr>
                  <p:cNvPicPr/>
                  <p:nvPr/>
                </p:nvPicPr>
                <p:blipFill>
                  <a:blip r:embed="rId496"/>
                  <a:stretch>
                    <a:fillRect/>
                  </a:stretch>
                </p:blipFill>
                <p:spPr>
                  <a:xfrm>
                    <a:off x="4717980" y="3346410"/>
                    <a:ext cx="1357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42">
                <p14:nvContentPartPr>
                  <p14:cNvPr id="551" name="Håndskrift 550">
                    <a:extLst>
                      <a:ext uri="{FF2B5EF4-FFF2-40B4-BE49-F238E27FC236}">
                        <a16:creationId xmlns:a16="http://schemas.microsoft.com/office/drawing/2014/main" id="{30BF5943-1708-41A4-95B0-84C0266B4AAE}"/>
                      </a:ext>
                    </a:extLst>
                  </p14:cNvPr>
                  <p14:cNvContentPartPr/>
                  <p14:nvPr/>
                </p14:nvContentPartPr>
                <p14:xfrm>
                  <a:off x="4918500" y="3485730"/>
                  <a:ext cx="24840" cy="51480"/>
                </p14:xfrm>
              </p:contentPart>
            </mc:Choice>
            <mc:Fallback xmlns="">
              <p:pic>
                <p:nvPicPr>
                  <p:cNvPr id="551" name="Håndskrift 550">
                    <a:extLst>
                      <a:ext uri="{FF2B5EF4-FFF2-40B4-BE49-F238E27FC236}">
                        <a16:creationId xmlns:a16="http://schemas.microsoft.com/office/drawing/2014/main" id="{30BF5943-1708-41A4-95B0-84C0266B4AAE}"/>
                      </a:ext>
                    </a:extLst>
                  </p:cNvPr>
                  <p:cNvPicPr/>
                  <p:nvPr/>
                </p:nvPicPr>
                <p:blipFill>
                  <a:blip r:embed="rId498"/>
                  <a:stretch>
                    <a:fillRect/>
                  </a:stretch>
                </p:blipFill>
                <p:spPr>
                  <a:xfrm>
                    <a:off x="4855500" y="3422730"/>
                    <a:ext cx="150480" cy="177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43">
                <p14:nvContentPartPr>
                  <p14:cNvPr id="552" name="Håndskrift 551">
                    <a:extLst>
                      <a:ext uri="{FF2B5EF4-FFF2-40B4-BE49-F238E27FC236}">
                        <a16:creationId xmlns:a16="http://schemas.microsoft.com/office/drawing/2014/main" id="{91DB75D2-6EF5-44AC-A0A0-BB11A6663B9C}"/>
                      </a:ext>
                    </a:extLst>
                  </p14:cNvPr>
                  <p14:cNvContentPartPr/>
                  <p14:nvPr/>
                </p14:nvContentPartPr>
                <p14:xfrm>
                  <a:off x="4857660" y="3571410"/>
                  <a:ext cx="360" cy="360"/>
                </p14:xfrm>
              </p:contentPart>
            </mc:Choice>
            <mc:Fallback xmlns="">
              <p:pic>
                <p:nvPicPr>
                  <p:cNvPr id="552" name="Håndskrift 551">
                    <a:extLst>
                      <a:ext uri="{FF2B5EF4-FFF2-40B4-BE49-F238E27FC236}">
                        <a16:creationId xmlns:a16="http://schemas.microsoft.com/office/drawing/2014/main" id="{91DB75D2-6EF5-44AC-A0A0-BB11A6663B9C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794660" y="3508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44">
                <p14:nvContentPartPr>
                  <p14:cNvPr id="553" name="Håndskrift 552">
                    <a:extLst>
                      <a:ext uri="{FF2B5EF4-FFF2-40B4-BE49-F238E27FC236}">
                        <a16:creationId xmlns:a16="http://schemas.microsoft.com/office/drawing/2014/main" id="{69657F84-CB8E-46F6-8A48-461770789B34}"/>
                      </a:ext>
                    </a:extLst>
                  </p14:cNvPr>
                  <p14:cNvContentPartPr/>
                  <p14:nvPr/>
                </p14:nvContentPartPr>
                <p14:xfrm>
                  <a:off x="4788540" y="3581130"/>
                  <a:ext cx="50040" cy="33840"/>
                </p14:xfrm>
              </p:contentPart>
            </mc:Choice>
            <mc:Fallback xmlns="">
              <p:pic>
                <p:nvPicPr>
                  <p:cNvPr id="553" name="Håndskrift 552">
                    <a:extLst>
                      <a:ext uri="{FF2B5EF4-FFF2-40B4-BE49-F238E27FC236}">
                        <a16:creationId xmlns:a16="http://schemas.microsoft.com/office/drawing/2014/main" id="{69657F84-CB8E-46F6-8A48-461770789B34}"/>
                      </a:ext>
                    </a:extLst>
                  </p:cNvPr>
                  <p:cNvPicPr/>
                  <p:nvPr/>
                </p:nvPicPr>
                <p:blipFill>
                  <a:blip r:embed="rId501"/>
                  <a:stretch>
                    <a:fillRect/>
                  </a:stretch>
                </p:blipFill>
                <p:spPr>
                  <a:xfrm>
                    <a:off x="4725540" y="3518130"/>
                    <a:ext cx="175680" cy="159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45">
                <p14:nvContentPartPr>
                  <p14:cNvPr id="554" name="Håndskrift 553">
                    <a:extLst>
                      <a:ext uri="{FF2B5EF4-FFF2-40B4-BE49-F238E27FC236}">
                        <a16:creationId xmlns:a16="http://schemas.microsoft.com/office/drawing/2014/main" id="{E0D7FD53-0D11-4CA5-9CAC-BFA565F1EF4E}"/>
                      </a:ext>
                    </a:extLst>
                  </p14:cNvPr>
                  <p14:cNvContentPartPr/>
                  <p14:nvPr/>
                </p14:nvContentPartPr>
                <p14:xfrm>
                  <a:off x="4752900" y="3657090"/>
                  <a:ext cx="360" cy="4320"/>
                </p14:xfrm>
              </p:contentPart>
            </mc:Choice>
            <mc:Fallback xmlns="">
              <p:pic>
                <p:nvPicPr>
                  <p:cNvPr id="554" name="Håndskrift 553">
                    <a:extLst>
                      <a:ext uri="{FF2B5EF4-FFF2-40B4-BE49-F238E27FC236}">
                        <a16:creationId xmlns:a16="http://schemas.microsoft.com/office/drawing/2014/main" id="{E0D7FD53-0D11-4CA5-9CAC-BFA565F1EF4E}"/>
                      </a:ext>
                    </a:extLst>
                  </p:cNvPr>
                  <p:cNvPicPr/>
                  <p:nvPr/>
                </p:nvPicPr>
                <p:blipFill>
                  <a:blip r:embed="rId486"/>
                  <a:stretch>
                    <a:fillRect/>
                  </a:stretch>
                </p:blipFill>
                <p:spPr>
                  <a:xfrm>
                    <a:off x="4689900" y="3594090"/>
                    <a:ext cx="126000" cy="129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46">
                <p14:nvContentPartPr>
                  <p14:cNvPr id="555" name="Håndskrift 554">
                    <a:extLst>
                      <a:ext uri="{FF2B5EF4-FFF2-40B4-BE49-F238E27FC236}">
                        <a16:creationId xmlns:a16="http://schemas.microsoft.com/office/drawing/2014/main" id="{9C73911E-5F39-45A8-A3AB-0AA7F0C1DD9D}"/>
                      </a:ext>
                    </a:extLst>
                  </p14:cNvPr>
                  <p14:cNvContentPartPr/>
                  <p14:nvPr/>
                </p14:nvContentPartPr>
                <p14:xfrm>
                  <a:off x="4590900" y="3628650"/>
                  <a:ext cx="105120" cy="76320"/>
                </p14:xfrm>
              </p:contentPart>
            </mc:Choice>
            <mc:Fallback xmlns="">
              <p:pic>
                <p:nvPicPr>
                  <p:cNvPr id="555" name="Håndskrift 554">
                    <a:extLst>
                      <a:ext uri="{FF2B5EF4-FFF2-40B4-BE49-F238E27FC236}">
                        <a16:creationId xmlns:a16="http://schemas.microsoft.com/office/drawing/2014/main" id="{9C73911E-5F39-45A8-A3AB-0AA7F0C1DD9D}"/>
                      </a:ext>
                    </a:extLst>
                  </p:cNvPr>
                  <p:cNvPicPr/>
                  <p:nvPr/>
                </p:nvPicPr>
                <p:blipFill>
                  <a:blip r:embed="rId504"/>
                  <a:stretch>
                    <a:fillRect/>
                  </a:stretch>
                </p:blipFill>
                <p:spPr>
                  <a:xfrm>
                    <a:off x="4527900" y="3565650"/>
                    <a:ext cx="230760" cy="201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47">
                <p14:nvContentPartPr>
                  <p14:cNvPr id="556" name="Håndskrift 555">
                    <a:extLst>
                      <a:ext uri="{FF2B5EF4-FFF2-40B4-BE49-F238E27FC236}">
                        <a16:creationId xmlns:a16="http://schemas.microsoft.com/office/drawing/2014/main" id="{BA324240-A98A-4834-9EA2-923E7DD09D7B}"/>
                      </a:ext>
                    </a:extLst>
                  </p14:cNvPr>
                  <p14:cNvContentPartPr/>
                  <p14:nvPr/>
                </p14:nvContentPartPr>
                <p14:xfrm>
                  <a:off x="4618980" y="3567810"/>
                  <a:ext cx="360" cy="3960"/>
                </p14:xfrm>
              </p:contentPart>
            </mc:Choice>
            <mc:Fallback xmlns="">
              <p:pic>
                <p:nvPicPr>
                  <p:cNvPr id="556" name="Håndskrift 555">
                    <a:extLst>
                      <a:ext uri="{FF2B5EF4-FFF2-40B4-BE49-F238E27FC236}">
                        <a16:creationId xmlns:a16="http://schemas.microsoft.com/office/drawing/2014/main" id="{BA324240-A98A-4834-9EA2-923E7DD09D7B}"/>
                      </a:ext>
                    </a:extLst>
                  </p:cNvPr>
                  <p:cNvPicPr/>
                  <p:nvPr/>
                </p:nvPicPr>
                <p:blipFill>
                  <a:blip r:embed="rId486"/>
                  <a:stretch>
                    <a:fillRect/>
                  </a:stretch>
                </p:blipFill>
                <p:spPr>
                  <a:xfrm>
                    <a:off x="4555980" y="35100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48">
                <p14:nvContentPartPr>
                  <p14:cNvPr id="557" name="Håndskrift 556">
                    <a:extLst>
                      <a:ext uri="{FF2B5EF4-FFF2-40B4-BE49-F238E27FC236}">
                        <a16:creationId xmlns:a16="http://schemas.microsoft.com/office/drawing/2014/main" id="{1D3775B9-7E4C-4F7F-9F95-B5F0B1D21836}"/>
                      </a:ext>
                    </a:extLst>
                  </p14:cNvPr>
                  <p14:cNvContentPartPr/>
                  <p14:nvPr/>
                </p14:nvContentPartPr>
                <p14:xfrm>
                  <a:off x="4562100" y="3533250"/>
                  <a:ext cx="61560" cy="66600"/>
                </p14:xfrm>
              </p:contentPart>
            </mc:Choice>
            <mc:Fallback xmlns="">
              <p:pic>
                <p:nvPicPr>
                  <p:cNvPr id="557" name="Håndskrift 556">
                    <a:extLst>
                      <a:ext uri="{FF2B5EF4-FFF2-40B4-BE49-F238E27FC236}">
                        <a16:creationId xmlns:a16="http://schemas.microsoft.com/office/drawing/2014/main" id="{1D3775B9-7E4C-4F7F-9F95-B5F0B1D21836}"/>
                      </a:ext>
                    </a:extLst>
                  </p:cNvPr>
                  <p:cNvPicPr/>
                  <p:nvPr/>
                </p:nvPicPr>
                <p:blipFill>
                  <a:blip r:embed="rId507"/>
                  <a:stretch>
                    <a:fillRect/>
                  </a:stretch>
                </p:blipFill>
                <p:spPr>
                  <a:xfrm>
                    <a:off x="4499100" y="3469908"/>
                    <a:ext cx="187200" cy="19292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49">
                <p14:nvContentPartPr>
                  <p14:cNvPr id="558" name="Håndskrift 557">
                    <a:extLst>
                      <a:ext uri="{FF2B5EF4-FFF2-40B4-BE49-F238E27FC236}">
                        <a16:creationId xmlns:a16="http://schemas.microsoft.com/office/drawing/2014/main" id="{B6E41DAF-9C08-4268-B15D-3DEA917AB35E}"/>
                      </a:ext>
                    </a:extLst>
                  </p14:cNvPr>
                  <p14:cNvContentPartPr/>
                  <p14:nvPr/>
                </p14:nvContentPartPr>
                <p14:xfrm>
                  <a:off x="4647780" y="3676530"/>
                  <a:ext cx="360" cy="360"/>
                </p14:xfrm>
              </p:contentPart>
            </mc:Choice>
            <mc:Fallback xmlns="">
              <p:pic>
                <p:nvPicPr>
                  <p:cNvPr id="558" name="Håndskrift 557">
                    <a:extLst>
                      <a:ext uri="{FF2B5EF4-FFF2-40B4-BE49-F238E27FC236}">
                        <a16:creationId xmlns:a16="http://schemas.microsoft.com/office/drawing/2014/main" id="{B6E41DAF-9C08-4268-B15D-3DEA917AB35E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58478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50">
                <p14:nvContentPartPr>
                  <p14:cNvPr id="559" name="Håndskrift 558">
                    <a:extLst>
                      <a:ext uri="{FF2B5EF4-FFF2-40B4-BE49-F238E27FC236}">
                        <a16:creationId xmlns:a16="http://schemas.microsoft.com/office/drawing/2014/main" id="{0C968191-308A-4137-845F-25198514F3AB}"/>
                      </a:ext>
                    </a:extLst>
                  </p14:cNvPr>
                  <p14:cNvContentPartPr/>
                  <p14:nvPr/>
                </p14:nvContentPartPr>
                <p14:xfrm>
                  <a:off x="4695660" y="3752490"/>
                  <a:ext cx="15480" cy="20160"/>
                </p14:xfrm>
              </p:contentPart>
            </mc:Choice>
            <mc:Fallback xmlns="">
              <p:pic>
                <p:nvPicPr>
                  <p:cNvPr id="559" name="Håndskrift 558">
                    <a:extLst>
                      <a:ext uri="{FF2B5EF4-FFF2-40B4-BE49-F238E27FC236}">
                        <a16:creationId xmlns:a16="http://schemas.microsoft.com/office/drawing/2014/main" id="{0C968191-308A-4137-845F-25198514F3AB}"/>
                      </a:ext>
                    </a:extLst>
                  </p:cNvPr>
                  <p:cNvPicPr/>
                  <p:nvPr/>
                </p:nvPicPr>
                <p:blipFill>
                  <a:blip r:embed="rId510"/>
                  <a:stretch>
                    <a:fillRect/>
                  </a:stretch>
                </p:blipFill>
                <p:spPr>
                  <a:xfrm>
                    <a:off x="4632660" y="3690595"/>
                    <a:ext cx="141120" cy="14359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51">
                <p14:nvContentPartPr>
                  <p14:cNvPr id="560" name="Håndskrift 559">
                    <a:extLst>
                      <a:ext uri="{FF2B5EF4-FFF2-40B4-BE49-F238E27FC236}">
                        <a16:creationId xmlns:a16="http://schemas.microsoft.com/office/drawing/2014/main" id="{F35C0A2A-0EC4-4D1C-A271-D58F2EC229F9}"/>
                      </a:ext>
                    </a:extLst>
                  </p14:cNvPr>
                  <p14:cNvContentPartPr/>
                  <p14:nvPr/>
                </p14:nvContentPartPr>
                <p14:xfrm>
                  <a:off x="4828860" y="3676530"/>
                  <a:ext cx="360" cy="360"/>
                </p14:xfrm>
              </p:contentPart>
            </mc:Choice>
            <mc:Fallback xmlns="">
              <p:pic>
                <p:nvPicPr>
                  <p:cNvPr id="560" name="Håndskrift 559">
                    <a:extLst>
                      <a:ext uri="{FF2B5EF4-FFF2-40B4-BE49-F238E27FC236}">
                        <a16:creationId xmlns:a16="http://schemas.microsoft.com/office/drawing/2014/main" id="{F35C0A2A-0EC4-4D1C-A271-D58F2EC229F9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76586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52">
                <p14:nvContentPartPr>
                  <p14:cNvPr id="561" name="Håndskrift 560">
                    <a:extLst>
                      <a:ext uri="{FF2B5EF4-FFF2-40B4-BE49-F238E27FC236}">
                        <a16:creationId xmlns:a16="http://schemas.microsoft.com/office/drawing/2014/main" id="{87897F8E-257F-4CE0-9F7B-97430BC322F1}"/>
                      </a:ext>
                    </a:extLst>
                  </p14:cNvPr>
                  <p14:cNvContentPartPr/>
                  <p14:nvPr/>
                </p14:nvContentPartPr>
                <p14:xfrm>
                  <a:off x="4828860" y="3647730"/>
                  <a:ext cx="19440" cy="61200"/>
                </p14:xfrm>
              </p:contentPart>
            </mc:Choice>
            <mc:Fallback xmlns="">
              <p:pic>
                <p:nvPicPr>
                  <p:cNvPr id="561" name="Håndskrift 560">
                    <a:extLst>
                      <a:ext uri="{FF2B5EF4-FFF2-40B4-BE49-F238E27FC236}">
                        <a16:creationId xmlns:a16="http://schemas.microsoft.com/office/drawing/2014/main" id="{87897F8E-257F-4CE0-9F7B-97430BC322F1}"/>
                      </a:ext>
                    </a:extLst>
                  </p:cNvPr>
                  <p:cNvPicPr/>
                  <p:nvPr/>
                </p:nvPicPr>
                <p:blipFill>
                  <a:blip r:embed="rId513"/>
                  <a:stretch>
                    <a:fillRect/>
                  </a:stretch>
                </p:blipFill>
                <p:spPr>
                  <a:xfrm>
                    <a:off x="4765860" y="3585098"/>
                    <a:ext cx="145080" cy="1861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53">
                <p14:nvContentPartPr>
                  <p14:cNvPr id="562" name="Håndskrift 561">
                    <a:extLst>
                      <a:ext uri="{FF2B5EF4-FFF2-40B4-BE49-F238E27FC236}">
                        <a16:creationId xmlns:a16="http://schemas.microsoft.com/office/drawing/2014/main" id="{D97868B4-288E-405E-A3C2-4BBFE15364F2}"/>
                      </a:ext>
                    </a:extLst>
                  </p14:cNvPr>
                  <p14:cNvContentPartPr/>
                  <p14:nvPr/>
                </p14:nvContentPartPr>
                <p14:xfrm>
                  <a:off x="4809780" y="3724050"/>
                  <a:ext cx="360" cy="360"/>
                </p14:xfrm>
              </p:contentPart>
            </mc:Choice>
            <mc:Fallback xmlns="">
              <p:pic>
                <p:nvPicPr>
                  <p:cNvPr id="562" name="Håndskrift 561">
                    <a:extLst>
                      <a:ext uri="{FF2B5EF4-FFF2-40B4-BE49-F238E27FC236}">
                        <a16:creationId xmlns:a16="http://schemas.microsoft.com/office/drawing/2014/main" id="{D97868B4-288E-405E-A3C2-4BBFE15364F2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746780" y="36610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54">
                <p14:nvContentPartPr>
                  <p14:cNvPr id="563" name="Håndskrift 562">
                    <a:extLst>
                      <a:ext uri="{FF2B5EF4-FFF2-40B4-BE49-F238E27FC236}">
                        <a16:creationId xmlns:a16="http://schemas.microsoft.com/office/drawing/2014/main" id="{465E5CC2-18D4-4AFE-8CC6-1B5643CDC259}"/>
                      </a:ext>
                    </a:extLst>
                  </p14:cNvPr>
                  <p14:cNvContentPartPr/>
                  <p14:nvPr/>
                </p14:nvContentPartPr>
                <p14:xfrm>
                  <a:off x="4729500" y="3781290"/>
                  <a:ext cx="42480" cy="19440"/>
                </p14:xfrm>
              </p:contentPart>
            </mc:Choice>
            <mc:Fallback xmlns="">
              <p:pic>
                <p:nvPicPr>
                  <p:cNvPr id="563" name="Håndskrift 562">
                    <a:extLst>
                      <a:ext uri="{FF2B5EF4-FFF2-40B4-BE49-F238E27FC236}">
                        <a16:creationId xmlns:a16="http://schemas.microsoft.com/office/drawing/2014/main" id="{465E5CC2-18D4-4AFE-8CC6-1B5643CDC259}"/>
                      </a:ext>
                    </a:extLst>
                  </p:cNvPr>
                  <p:cNvPicPr/>
                  <p:nvPr/>
                </p:nvPicPr>
                <p:blipFill>
                  <a:blip r:embed="rId516"/>
                  <a:stretch>
                    <a:fillRect/>
                  </a:stretch>
                </p:blipFill>
                <p:spPr>
                  <a:xfrm>
                    <a:off x="4666500" y="3718290"/>
                    <a:ext cx="168120" cy="145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55">
                <p14:nvContentPartPr>
                  <p14:cNvPr id="564" name="Håndskrift 563">
                    <a:extLst>
                      <a:ext uri="{FF2B5EF4-FFF2-40B4-BE49-F238E27FC236}">
                        <a16:creationId xmlns:a16="http://schemas.microsoft.com/office/drawing/2014/main" id="{B3080D65-DEA1-40EF-A1EC-7B878E0F1E86}"/>
                      </a:ext>
                    </a:extLst>
                  </p14:cNvPr>
                  <p14:cNvContentPartPr/>
                  <p14:nvPr/>
                </p14:nvContentPartPr>
                <p14:xfrm>
                  <a:off x="4653540" y="3781290"/>
                  <a:ext cx="3960" cy="360"/>
                </p14:xfrm>
              </p:contentPart>
            </mc:Choice>
            <mc:Fallback xmlns="">
              <p:pic>
                <p:nvPicPr>
                  <p:cNvPr id="564" name="Håndskrift 563">
                    <a:extLst>
                      <a:ext uri="{FF2B5EF4-FFF2-40B4-BE49-F238E27FC236}">
                        <a16:creationId xmlns:a16="http://schemas.microsoft.com/office/drawing/2014/main" id="{B3080D65-DEA1-40EF-A1EC-7B878E0F1E86}"/>
                      </a:ext>
                    </a:extLst>
                  </p:cNvPr>
                  <p:cNvPicPr/>
                  <p:nvPr/>
                </p:nvPicPr>
                <p:blipFill>
                  <a:blip r:embed="rId455"/>
                  <a:stretch>
                    <a:fillRect/>
                  </a:stretch>
                </p:blipFill>
                <p:spPr>
                  <a:xfrm>
                    <a:off x="4590540" y="371829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56">
                <p14:nvContentPartPr>
                  <p14:cNvPr id="565" name="Håndskrift 564">
                    <a:extLst>
                      <a:ext uri="{FF2B5EF4-FFF2-40B4-BE49-F238E27FC236}">
                        <a16:creationId xmlns:a16="http://schemas.microsoft.com/office/drawing/2014/main" id="{B1E53A48-E80C-42DB-8169-BC7B90F05DC9}"/>
                      </a:ext>
                    </a:extLst>
                  </p14:cNvPr>
                  <p14:cNvContentPartPr/>
                  <p14:nvPr/>
                </p14:nvContentPartPr>
                <p14:xfrm>
                  <a:off x="4600260" y="3743130"/>
                  <a:ext cx="360" cy="360"/>
                </p14:xfrm>
              </p:contentPart>
            </mc:Choice>
            <mc:Fallback xmlns="">
              <p:pic>
                <p:nvPicPr>
                  <p:cNvPr id="565" name="Håndskrift 564">
                    <a:extLst>
                      <a:ext uri="{FF2B5EF4-FFF2-40B4-BE49-F238E27FC236}">
                        <a16:creationId xmlns:a16="http://schemas.microsoft.com/office/drawing/2014/main" id="{B1E53A48-E80C-42DB-8169-BC7B90F05DC9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53726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57">
                <p14:nvContentPartPr>
                  <p14:cNvPr id="566" name="Håndskrift 565">
                    <a:extLst>
                      <a:ext uri="{FF2B5EF4-FFF2-40B4-BE49-F238E27FC236}">
                        <a16:creationId xmlns:a16="http://schemas.microsoft.com/office/drawing/2014/main" id="{E2AC5943-7C33-4692-9561-27BB42102F4C}"/>
                      </a:ext>
                    </a:extLst>
                  </p14:cNvPr>
                  <p14:cNvContentPartPr/>
                  <p14:nvPr/>
                </p14:nvContentPartPr>
                <p14:xfrm>
                  <a:off x="4600260" y="3733410"/>
                  <a:ext cx="360" cy="360"/>
                </p14:xfrm>
              </p:contentPart>
            </mc:Choice>
            <mc:Fallback xmlns="">
              <p:pic>
                <p:nvPicPr>
                  <p:cNvPr id="566" name="Håndskrift 565">
                    <a:extLst>
                      <a:ext uri="{FF2B5EF4-FFF2-40B4-BE49-F238E27FC236}">
                        <a16:creationId xmlns:a16="http://schemas.microsoft.com/office/drawing/2014/main" id="{E2AC5943-7C33-4692-9561-27BB42102F4C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537260" y="3670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58">
                <p14:nvContentPartPr>
                  <p14:cNvPr id="567" name="Håndskrift 566">
                    <a:extLst>
                      <a:ext uri="{FF2B5EF4-FFF2-40B4-BE49-F238E27FC236}">
                        <a16:creationId xmlns:a16="http://schemas.microsoft.com/office/drawing/2014/main" id="{5BC7E1BB-7C24-4664-8673-326C31E0725E}"/>
                      </a:ext>
                    </a:extLst>
                  </p14:cNvPr>
                  <p14:cNvContentPartPr/>
                  <p14:nvPr/>
                </p14:nvContentPartPr>
                <p14:xfrm>
                  <a:off x="4581180" y="3761850"/>
                  <a:ext cx="32400" cy="73080"/>
                </p14:xfrm>
              </p:contentPart>
            </mc:Choice>
            <mc:Fallback xmlns="">
              <p:pic>
                <p:nvPicPr>
                  <p:cNvPr id="567" name="Håndskrift 566">
                    <a:extLst>
                      <a:ext uri="{FF2B5EF4-FFF2-40B4-BE49-F238E27FC236}">
                        <a16:creationId xmlns:a16="http://schemas.microsoft.com/office/drawing/2014/main" id="{5BC7E1BB-7C24-4664-8673-326C31E0725E}"/>
                      </a:ext>
                    </a:extLst>
                  </p:cNvPr>
                  <p:cNvPicPr/>
                  <p:nvPr/>
                </p:nvPicPr>
                <p:blipFill>
                  <a:blip r:embed="rId521"/>
                  <a:stretch>
                    <a:fillRect/>
                  </a:stretch>
                </p:blipFill>
                <p:spPr>
                  <a:xfrm>
                    <a:off x="4518180" y="3698538"/>
                    <a:ext cx="158040" cy="19934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59">
                <p14:nvContentPartPr>
                  <p14:cNvPr id="568" name="Håndskrift 567">
                    <a:extLst>
                      <a:ext uri="{FF2B5EF4-FFF2-40B4-BE49-F238E27FC236}">
                        <a16:creationId xmlns:a16="http://schemas.microsoft.com/office/drawing/2014/main" id="{1A2009A3-3959-4E44-A7DC-CB3DE45B76AD}"/>
                      </a:ext>
                    </a:extLst>
                  </p14:cNvPr>
                  <p14:cNvContentPartPr/>
                  <p14:nvPr/>
                </p14:nvContentPartPr>
                <p14:xfrm>
                  <a:off x="4647780" y="3838530"/>
                  <a:ext cx="25920" cy="360"/>
                </p14:xfrm>
              </p:contentPart>
            </mc:Choice>
            <mc:Fallback xmlns="">
              <p:pic>
                <p:nvPicPr>
                  <p:cNvPr id="568" name="Håndskrift 567">
                    <a:extLst>
                      <a:ext uri="{FF2B5EF4-FFF2-40B4-BE49-F238E27FC236}">
                        <a16:creationId xmlns:a16="http://schemas.microsoft.com/office/drawing/2014/main" id="{1A2009A3-3959-4E44-A7DC-CB3DE45B76AD}"/>
                      </a:ext>
                    </a:extLst>
                  </p:cNvPr>
                  <p:cNvPicPr/>
                  <p:nvPr/>
                </p:nvPicPr>
                <p:blipFill>
                  <a:blip r:embed="rId523"/>
                  <a:stretch>
                    <a:fillRect/>
                  </a:stretch>
                </p:blipFill>
                <p:spPr>
                  <a:xfrm>
                    <a:off x="4584780" y="3775530"/>
                    <a:ext cx="1515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60">
                <p14:nvContentPartPr>
                  <p14:cNvPr id="569" name="Håndskrift 568">
                    <a:extLst>
                      <a:ext uri="{FF2B5EF4-FFF2-40B4-BE49-F238E27FC236}">
                        <a16:creationId xmlns:a16="http://schemas.microsoft.com/office/drawing/2014/main" id="{2FFCC87C-AFB2-4762-B86D-0B6CB23247CC}"/>
                      </a:ext>
                    </a:extLst>
                  </p14:cNvPr>
                  <p14:cNvContentPartPr/>
                  <p14:nvPr/>
                </p14:nvContentPartPr>
                <p14:xfrm>
                  <a:off x="4762260" y="3790650"/>
                  <a:ext cx="57600" cy="38160"/>
                </p14:xfrm>
              </p:contentPart>
            </mc:Choice>
            <mc:Fallback xmlns="">
              <p:pic>
                <p:nvPicPr>
                  <p:cNvPr id="569" name="Håndskrift 568">
                    <a:extLst>
                      <a:ext uri="{FF2B5EF4-FFF2-40B4-BE49-F238E27FC236}">
                        <a16:creationId xmlns:a16="http://schemas.microsoft.com/office/drawing/2014/main" id="{2FFCC87C-AFB2-4762-B86D-0B6CB23247CC}"/>
                      </a:ext>
                    </a:extLst>
                  </p:cNvPr>
                  <p:cNvPicPr/>
                  <p:nvPr/>
                </p:nvPicPr>
                <p:blipFill>
                  <a:blip r:embed="rId525"/>
                  <a:stretch>
                    <a:fillRect/>
                  </a:stretch>
                </p:blipFill>
                <p:spPr>
                  <a:xfrm>
                    <a:off x="4699260" y="3727650"/>
                    <a:ext cx="183240" cy="163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61">
                <p14:nvContentPartPr>
                  <p14:cNvPr id="570" name="Håndskrift 569">
                    <a:extLst>
                      <a:ext uri="{FF2B5EF4-FFF2-40B4-BE49-F238E27FC236}">
                        <a16:creationId xmlns:a16="http://schemas.microsoft.com/office/drawing/2014/main" id="{79AA9E04-96A3-4D27-81B1-EE536B1F1BB7}"/>
                      </a:ext>
                    </a:extLst>
                  </p14:cNvPr>
                  <p14:cNvContentPartPr/>
                  <p14:nvPr/>
                </p14:nvContentPartPr>
                <p14:xfrm>
                  <a:off x="4857660" y="3761850"/>
                  <a:ext cx="360" cy="360"/>
                </p14:xfrm>
              </p:contentPart>
            </mc:Choice>
            <mc:Fallback xmlns="">
              <p:pic>
                <p:nvPicPr>
                  <p:cNvPr id="570" name="Håndskrift 569">
                    <a:extLst>
                      <a:ext uri="{FF2B5EF4-FFF2-40B4-BE49-F238E27FC236}">
                        <a16:creationId xmlns:a16="http://schemas.microsoft.com/office/drawing/2014/main" id="{79AA9E04-96A3-4D27-81B1-EE536B1F1BB7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794660" y="3698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62">
                <p14:nvContentPartPr>
                  <p14:cNvPr id="571" name="Håndskrift 570">
                    <a:extLst>
                      <a:ext uri="{FF2B5EF4-FFF2-40B4-BE49-F238E27FC236}">
                        <a16:creationId xmlns:a16="http://schemas.microsoft.com/office/drawing/2014/main" id="{EC75A5E7-1AB3-47B5-A39B-D4CDA94730FE}"/>
                      </a:ext>
                    </a:extLst>
                  </p14:cNvPr>
                  <p14:cNvContentPartPr/>
                  <p14:nvPr/>
                </p14:nvContentPartPr>
                <p14:xfrm>
                  <a:off x="4886100" y="3701010"/>
                  <a:ext cx="360" cy="3960"/>
                </p14:xfrm>
              </p:contentPart>
            </mc:Choice>
            <mc:Fallback xmlns="">
              <p:pic>
                <p:nvPicPr>
                  <p:cNvPr id="571" name="Håndskrift 570">
                    <a:extLst>
                      <a:ext uri="{FF2B5EF4-FFF2-40B4-BE49-F238E27FC236}">
                        <a16:creationId xmlns:a16="http://schemas.microsoft.com/office/drawing/2014/main" id="{EC75A5E7-1AB3-47B5-A39B-D4CDA94730FE}"/>
                      </a:ext>
                    </a:extLst>
                  </p:cNvPr>
                  <p:cNvPicPr/>
                  <p:nvPr/>
                </p:nvPicPr>
                <p:blipFill>
                  <a:blip r:embed="rId486"/>
                  <a:stretch>
                    <a:fillRect/>
                  </a:stretch>
                </p:blipFill>
                <p:spPr>
                  <a:xfrm>
                    <a:off x="4823100" y="36432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63">
                <p14:nvContentPartPr>
                  <p14:cNvPr id="572" name="Håndskrift 571">
                    <a:extLst>
                      <a:ext uri="{FF2B5EF4-FFF2-40B4-BE49-F238E27FC236}">
                        <a16:creationId xmlns:a16="http://schemas.microsoft.com/office/drawing/2014/main" id="{E7541D20-6B37-4C97-A72C-C6DCCC5B8C09}"/>
                      </a:ext>
                    </a:extLst>
                  </p14:cNvPr>
                  <p14:cNvContentPartPr/>
                  <p14:nvPr/>
                </p14:nvContentPartPr>
                <p14:xfrm>
                  <a:off x="5032620" y="3552690"/>
                  <a:ext cx="6120" cy="11520"/>
                </p14:xfrm>
              </p:contentPart>
            </mc:Choice>
            <mc:Fallback xmlns="">
              <p:pic>
                <p:nvPicPr>
                  <p:cNvPr id="572" name="Håndskrift 571">
                    <a:extLst>
                      <a:ext uri="{FF2B5EF4-FFF2-40B4-BE49-F238E27FC236}">
                        <a16:creationId xmlns:a16="http://schemas.microsoft.com/office/drawing/2014/main" id="{E7541D20-6B37-4C97-A72C-C6DCCC5B8C09}"/>
                      </a:ext>
                    </a:extLst>
                  </p:cNvPr>
                  <p:cNvPicPr/>
                  <p:nvPr/>
                </p:nvPicPr>
                <p:blipFill>
                  <a:blip r:embed="rId529"/>
                  <a:stretch>
                    <a:fillRect/>
                  </a:stretch>
                </p:blipFill>
                <p:spPr>
                  <a:xfrm>
                    <a:off x="4969620" y="3489690"/>
                    <a:ext cx="131760" cy="137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64">
                <p14:nvContentPartPr>
                  <p14:cNvPr id="573" name="Håndskrift 572">
                    <a:extLst>
                      <a:ext uri="{FF2B5EF4-FFF2-40B4-BE49-F238E27FC236}">
                        <a16:creationId xmlns:a16="http://schemas.microsoft.com/office/drawing/2014/main" id="{2E68C7A1-57C6-434A-B3B9-1FB8FEF8495A}"/>
                      </a:ext>
                    </a:extLst>
                  </p14:cNvPr>
                  <p14:cNvContentPartPr/>
                  <p14:nvPr/>
                </p14:nvContentPartPr>
                <p14:xfrm>
                  <a:off x="4904820" y="3685890"/>
                  <a:ext cx="360" cy="360"/>
                </p14:xfrm>
              </p:contentPart>
            </mc:Choice>
            <mc:Fallback xmlns="">
              <p:pic>
                <p:nvPicPr>
                  <p:cNvPr id="573" name="Håndskrift 572">
                    <a:extLst>
                      <a:ext uri="{FF2B5EF4-FFF2-40B4-BE49-F238E27FC236}">
                        <a16:creationId xmlns:a16="http://schemas.microsoft.com/office/drawing/2014/main" id="{2E68C7A1-57C6-434A-B3B9-1FB8FEF8495A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841820" y="3622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65">
                <p14:nvContentPartPr>
                  <p14:cNvPr id="574" name="Håndskrift 573">
                    <a:extLst>
                      <a:ext uri="{FF2B5EF4-FFF2-40B4-BE49-F238E27FC236}">
                        <a16:creationId xmlns:a16="http://schemas.microsoft.com/office/drawing/2014/main" id="{89789FF9-90CB-4B4A-A588-3AA733E442DC}"/>
                      </a:ext>
                    </a:extLst>
                  </p14:cNvPr>
                  <p14:cNvContentPartPr/>
                  <p14:nvPr/>
                </p14:nvContentPartPr>
                <p14:xfrm>
                  <a:off x="4942980" y="3590490"/>
                  <a:ext cx="3960" cy="360"/>
                </p14:xfrm>
              </p:contentPart>
            </mc:Choice>
            <mc:Fallback xmlns="">
              <p:pic>
                <p:nvPicPr>
                  <p:cNvPr id="574" name="Håndskrift 573">
                    <a:extLst>
                      <a:ext uri="{FF2B5EF4-FFF2-40B4-BE49-F238E27FC236}">
                        <a16:creationId xmlns:a16="http://schemas.microsoft.com/office/drawing/2014/main" id="{89789FF9-90CB-4B4A-A588-3AA733E442DC}"/>
                      </a:ext>
                    </a:extLst>
                  </p:cNvPr>
                  <p:cNvPicPr/>
                  <p:nvPr/>
                </p:nvPicPr>
                <p:blipFill>
                  <a:blip r:embed="rId455"/>
                  <a:stretch>
                    <a:fillRect/>
                  </a:stretch>
                </p:blipFill>
                <p:spPr>
                  <a:xfrm>
                    <a:off x="4879980" y="352749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66">
                <p14:nvContentPartPr>
                  <p14:cNvPr id="575" name="Håndskrift 574">
                    <a:extLst>
                      <a:ext uri="{FF2B5EF4-FFF2-40B4-BE49-F238E27FC236}">
                        <a16:creationId xmlns:a16="http://schemas.microsoft.com/office/drawing/2014/main" id="{93EA1A3D-51CE-4D45-8D03-C1EB2DAA2916}"/>
                      </a:ext>
                    </a:extLst>
                  </p14:cNvPr>
                  <p14:cNvContentPartPr/>
                  <p14:nvPr/>
                </p14:nvContentPartPr>
                <p14:xfrm>
                  <a:off x="4832460" y="3428490"/>
                  <a:ext cx="15840" cy="34560"/>
                </p14:xfrm>
              </p:contentPart>
            </mc:Choice>
            <mc:Fallback xmlns="">
              <p:pic>
                <p:nvPicPr>
                  <p:cNvPr id="575" name="Håndskrift 574">
                    <a:extLst>
                      <a:ext uri="{FF2B5EF4-FFF2-40B4-BE49-F238E27FC236}">
                        <a16:creationId xmlns:a16="http://schemas.microsoft.com/office/drawing/2014/main" id="{93EA1A3D-51CE-4D45-8D03-C1EB2DAA2916}"/>
                      </a:ext>
                    </a:extLst>
                  </p:cNvPr>
                  <p:cNvPicPr/>
                  <p:nvPr/>
                </p:nvPicPr>
                <p:blipFill>
                  <a:blip r:embed="rId533"/>
                  <a:stretch>
                    <a:fillRect/>
                  </a:stretch>
                </p:blipFill>
                <p:spPr>
                  <a:xfrm>
                    <a:off x="4769460" y="3366139"/>
                    <a:ext cx="141480" cy="1589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67">
                <p14:nvContentPartPr>
                  <p14:cNvPr id="576" name="Håndskrift 575">
                    <a:extLst>
                      <a:ext uri="{FF2B5EF4-FFF2-40B4-BE49-F238E27FC236}">
                        <a16:creationId xmlns:a16="http://schemas.microsoft.com/office/drawing/2014/main" id="{58D81DD7-3AB3-43E3-8CBD-EE5132E7D703}"/>
                      </a:ext>
                    </a:extLst>
                  </p14:cNvPr>
                  <p14:cNvContentPartPr/>
                  <p14:nvPr/>
                </p14:nvContentPartPr>
                <p14:xfrm>
                  <a:off x="4768020" y="3781290"/>
                  <a:ext cx="3960" cy="9720"/>
                </p14:xfrm>
              </p:contentPart>
            </mc:Choice>
            <mc:Fallback xmlns="">
              <p:pic>
                <p:nvPicPr>
                  <p:cNvPr id="576" name="Håndskrift 575">
                    <a:extLst>
                      <a:ext uri="{FF2B5EF4-FFF2-40B4-BE49-F238E27FC236}">
                        <a16:creationId xmlns:a16="http://schemas.microsoft.com/office/drawing/2014/main" id="{58D81DD7-3AB3-43E3-8CBD-EE5132E7D703}"/>
                      </a:ext>
                    </a:extLst>
                  </p:cNvPr>
                  <p:cNvPicPr/>
                  <p:nvPr/>
                </p:nvPicPr>
                <p:blipFill>
                  <a:blip r:embed="rId535"/>
                  <a:stretch>
                    <a:fillRect/>
                  </a:stretch>
                </p:blipFill>
                <p:spPr>
                  <a:xfrm>
                    <a:off x="4710270" y="3720540"/>
                    <a:ext cx="119130" cy="1308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68">
                <p14:nvContentPartPr>
                  <p14:cNvPr id="577" name="Håndskrift 576">
                    <a:extLst>
                      <a:ext uri="{FF2B5EF4-FFF2-40B4-BE49-F238E27FC236}">
                        <a16:creationId xmlns:a16="http://schemas.microsoft.com/office/drawing/2014/main" id="{0787BBDA-2879-49DA-80C5-FA6873CDB3D6}"/>
                      </a:ext>
                    </a:extLst>
                  </p14:cNvPr>
                  <p14:cNvContentPartPr/>
                  <p14:nvPr/>
                </p14:nvContentPartPr>
                <p14:xfrm>
                  <a:off x="4762260" y="3885690"/>
                  <a:ext cx="2520" cy="6480"/>
                </p14:xfrm>
              </p:contentPart>
            </mc:Choice>
            <mc:Fallback xmlns="">
              <p:pic>
                <p:nvPicPr>
                  <p:cNvPr id="577" name="Håndskrift 576">
                    <a:extLst>
                      <a:ext uri="{FF2B5EF4-FFF2-40B4-BE49-F238E27FC236}">
                        <a16:creationId xmlns:a16="http://schemas.microsoft.com/office/drawing/2014/main" id="{0787BBDA-2879-49DA-80C5-FA6873CDB3D6}"/>
                      </a:ext>
                    </a:extLst>
                  </p:cNvPr>
                  <p:cNvPicPr/>
                  <p:nvPr/>
                </p:nvPicPr>
                <p:blipFill>
                  <a:blip r:embed="rId537"/>
                  <a:stretch>
                    <a:fillRect/>
                  </a:stretch>
                </p:blipFill>
                <p:spPr>
                  <a:xfrm>
                    <a:off x="4699260" y="3822690"/>
                    <a:ext cx="128160" cy="13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69">
                <p14:nvContentPartPr>
                  <p14:cNvPr id="578" name="Håndskrift 577">
                    <a:extLst>
                      <a:ext uri="{FF2B5EF4-FFF2-40B4-BE49-F238E27FC236}">
                        <a16:creationId xmlns:a16="http://schemas.microsoft.com/office/drawing/2014/main" id="{7062C9D0-4347-4FD0-9397-5ECF8A4214B3}"/>
                      </a:ext>
                    </a:extLst>
                  </p14:cNvPr>
                  <p14:cNvContentPartPr/>
                  <p14:nvPr/>
                </p14:nvContentPartPr>
                <p14:xfrm>
                  <a:off x="4711500" y="3895410"/>
                  <a:ext cx="41400" cy="18720"/>
                </p14:xfrm>
              </p:contentPart>
            </mc:Choice>
            <mc:Fallback xmlns="">
              <p:pic>
                <p:nvPicPr>
                  <p:cNvPr id="578" name="Håndskrift 577">
                    <a:extLst>
                      <a:ext uri="{FF2B5EF4-FFF2-40B4-BE49-F238E27FC236}">
                        <a16:creationId xmlns:a16="http://schemas.microsoft.com/office/drawing/2014/main" id="{7062C9D0-4347-4FD0-9397-5ECF8A4214B3}"/>
                      </a:ext>
                    </a:extLst>
                  </p:cNvPr>
                  <p:cNvPicPr/>
                  <p:nvPr/>
                </p:nvPicPr>
                <p:blipFill>
                  <a:blip r:embed="rId539"/>
                  <a:stretch>
                    <a:fillRect/>
                  </a:stretch>
                </p:blipFill>
                <p:spPr>
                  <a:xfrm>
                    <a:off x="4648500" y="3832410"/>
                    <a:ext cx="167040" cy="144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70">
                <p14:nvContentPartPr>
                  <p14:cNvPr id="579" name="Håndskrift 578">
                    <a:extLst>
                      <a:ext uri="{FF2B5EF4-FFF2-40B4-BE49-F238E27FC236}">
                        <a16:creationId xmlns:a16="http://schemas.microsoft.com/office/drawing/2014/main" id="{7E7FD3A4-26A7-4458-AE95-29BCD60D2B25}"/>
                      </a:ext>
                    </a:extLst>
                  </p14:cNvPr>
                  <p14:cNvContentPartPr/>
                  <p14:nvPr/>
                </p14:nvContentPartPr>
                <p14:xfrm>
                  <a:off x="4666860" y="3914490"/>
                  <a:ext cx="9720" cy="360"/>
                </p14:xfrm>
              </p:contentPart>
            </mc:Choice>
            <mc:Fallback xmlns="">
              <p:pic>
                <p:nvPicPr>
                  <p:cNvPr id="579" name="Håndskrift 578">
                    <a:extLst>
                      <a:ext uri="{FF2B5EF4-FFF2-40B4-BE49-F238E27FC236}">
                        <a16:creationId xmlns:a16="http://schemas.microsoft.com/office/drawing/2014/main" id="{7E7FD3A4-26A7-4458-AE95-29BCD60D2B25}"/>
                      </a:ext>
                    </a:extLst>
                  </p:cNvPr>
                  <p:cNvPicPr/>
                  <p:nvPr/>
                </p:nvPicPr>
                <p:blipFill>
                  <a:blip r:embed="rId496"/>
                  <a:stretch>
                    <a:fillRect/>
                  </a:stretch>
                </p:blipFill>
                <p:spPr>
                  <a:xfrm>
                    <a:off x="4606110" y="3851490"/>
                    <a:ext cx="130873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71">
                <p14:nvContentPartPr>
                  <p14:cNvPr id="580" name="Håndskrift 579">
                    <a:extLst>
                      <a:ext uri="{FF2B5EF4-FFF2-40B4-BE49-F238E27FC236}">
                        <a16:creationId xmlns:a16="http://schemas.microsoft.com/office/drawing/2014/main" id="{A96A62DD-A2D3-47A9-A538-EA50BC3207A5}"/>
                      </a:ext>
                    </a:extLst>
                  </p14:cNvPr>
                  <p14:cNvContentPartPr/>
                  <p14:nvPr/>
                </p14:nvContentPartPr>
                <p14:xfrm>
                  <a:off x="4590900" y="3952650"/>
                  <a:ext cx="142920" cy="47520"/>
                </p14:xfrm>
              </p:contentPart>
            </mc:Choice>
            <mc:Fallback xmlns="">
              <p:pic>
                <p:nvPicPr>
                  <p:cNvPr id="580" name="Håndskrift 579">
                    <a:extLst>
                      <a:ext uri="{FF2B5EF4-FFF2-40B4-BE49-F238E27FC236}">
                        <a16:creationId xmlns:a16="http://schemas.microsoft.com/office/drawing/2014/main" id="{A96A62DD-A2D3-47A9-A538-EA50BC3207A5}"/>
                      </a:ext>
                    </a:extLst>
                  </p:cNvPr>
                  <p:cNvPicPr/>
                  <p:nvPr/>
                </p:nvPicPr>
                <p:blipFill>
                  <a:blip r:embed="rId542"/>
                  <a:stretch>
                    <a:fillRect/>
                  </a:stretch>
                </p:blipFill>
                <p:spPr>
                  <a:xfrm>
                    <a:off x="4527900" y="3889650"/>
                    <a:ext cx="268560" cy="173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72">
                <p14:nvContentPartPr>
                  <p14:cNvPr id="581" name="Håndskrift 580">
                    <a:extLst>
                      <a:ext uri="{FF2B5EF4-FFF2-40B4-BE49-F238E27FC236}">
                        <a16:creationId xmlns:a16="http://schemas.microsoft.com/office/drawing/2014/main" id="{095296A9-39B0-4BC7-9171-CF6501BC9B00}"/>
                      </a:ext>
                    </a:extLst>
                  </p14:cNvPr>
                  <p14:cNvContentPartPr/>
                  <p14:nvPr/>
                </p14:nvContentPartPr>
                <p14:xfrm>
                  <a:off x="4725900" y="3999810"/>
                  <a:ext cx="7920" cy="6480"/>
                </p14:xfrm>
              </p:contentPart>
            </mc:Choice>
            <mc:Fallback xmlns="">
              <p:pic>
                <p:nvPicPr>
                  <p:cNvPr id="581" name="Håndskrift 580">
                    <a:extLst>
                      <a:ext uri="{FF2B5EF4-FFF2-40B4-BE49-F238E27FC236}">
                        <a16:creationId xmlns:a16="http://schemas.microsoft.com/office/drawing/2014/main" id="{095296A9-39B0-4BC7-9171-CF6501BC9B00}"/>
                      </a:ext>
                    </a:extLst>
                  </p:cNvPr>
                  <p:cNvPicPr/>
                  <p:nvPr/>
                </p:nvPicPr>
                <p:blipFill>
                  <a:blip r:embed="rId544"/>
                  <a:stretch>
                    <a:fillRect/>
                  </a:stretch>
                </p:blipFill>
                <p:spPr>
                  <a:xfrm>
                    <a:off x="4662900" y="3936810"/>
                    <a:ext cx="133560" cy="13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73">
                <p14:nvContentPartPr>
                  <p14:cNvPr id="582" name="Håndskrift 581">
                    <a:extLst>
                      <a:ext uri="{FF2B5EF4-FFF2-40B4-BE49-F238E27FC236}">
                        <a16:creationId xmlns:a16="http://schemas.microsoft.com/office/drawing/2014/main" id="{4BAA9924-0DA7-48C6-8BED-357714BF04FF}"/>
                      </a:ext>
                    </a:extLst>
                  </p14:cNvPr>
                  <p14:cNvContentPartPr/>
                  <p14:nvPr/>
                </p14:nvContentPartPr>
                <p14:xfrm>
                  <a:off x="4847580" y="3923850"/>
                  <a:ext cx="360" cy="360"/>
                </p14:xfrm>
              </p:contentPart>
            </mc:Choice>
            <mc:Fallback xmlns="">
              <p:pic>
                <p:nvPicPr>
                  <p:cNvPr id="582" name="Håndskrift 581">
                    <a:extLst>
                      <a:ext uri="{FF2B5EF4-FFF2-40B4-BE49-F238E27FC236}">
                        <a16:creationId xmlns:a16="http://schemas.microsoft.com/office/drawing/2014/main" id="{4BAA9924-0DA7-48C6-8BED-357714BF04FF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78458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74">
                <p14:nvContentPartPr>
                  <p14:cNvPr id="583" name="Håndskrift 582">
                    <a:extLst>
                      <a:ext uri="{FF2B5EF4-FFF2-40B4-BE49-F238E27FC236}">
                        <a16:creationId xmlns:a16="http://schemas.microsoft.com/office/drawing/2014/main" id="{D609D38B-1BFD-4FC5-904A-04A47268A7BE}"/>
                      </a:ext>
                    </a:extLst>
                  </p14:cNvPr>
                  <p14:cNvContentPartPr/>
                  <p14:nvPr/>
                </p14:nvContentPartPr>
                <p14:xfrm>
                  <a:off x="4895460" y="3793530"/>
                  <a:ext cx="22680" cy="25920"/>
                </p14:xfrm>
              </p:contentPart>
            </mc:Choice>
            <mc:Fallback xmlns="">
              <p:pic>
                <p:nvPicPr>
                  <p:cNvPr id="583" name="Håndskrift 582">
                    <a:extLst>
                      <a:ext uri="{FF2B5EF4-FFF2-40B4-BE49-F238E27FC236}">
                        <a16:creationId xmlns:a16="http://schemas.microsoft.com/office/drawing/2014/main" id="{D609D38B-1BFD-4FC5-904A-04A47268A7BE}"/>
                      </a:ext>
                    </a:extLst>
                  </p:cNvPr>
                  <p:cNvPicPr/>
                  <p:nvPr/>
                </p:nvPicPr>
                <p:blipFill>
                  <a:blip r:embed="rId547"/>
                  <a:stretch>
                    <a:fillRect/>
                  </a:stretch>
                </p:blipFill>
                <p:spPr>
                  <a:xfrm>
                    <a:off x="4832460" y="3730530"/>
                    <a:ext cx="148320" cy="151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75">
                <p14:nvContentPartPr>
                  <p14:cNvPr id="584" name="Håndskrift 583">
                    <a:extLst>
                      <a:ext uri="{FF2B5EF4-FFF2-40B4-BE49-F238E27FC236}">
                        <a16:creationId xmlns:a16="http://schemas.microsoft.com/office/drawing/2014/main" id="{AAEF2352-E4D5-4DFA-BBC7-DCD741313B18}"/>
                      </a:ext>
                    </a:extLst>
                  </p14:cNvPr>
                  <p14:cNvContentPartPr/>
                  <p14:nvPr/>
                </p14:nvContentPartPr>
                <p14:xfrm>
                  <a:off x="4962060" y="3655290"/>
                  <a:ext cx="360" cy="21240"/>
                </p14:xfrm>
              </p:contentPart>
            </mc:Choice>
            <mc:Fallback xmlns="">
              <p:pic>
                <p:nvPicPr>
                  <p:cNvPr id="584" name="Håndskrift 583">
                    <a:extLst>
                      <a:ext uri="{FF2B5EF4-FFF2-40B4-BE49-F238E27FC236}">
                        <a16:creationId xmlns:a16="http://schemas.microsoft.com/office/drawing/2014/main" id="{AAEF2352-E4D5-4DFA-BBC7-DCD741313B18}"/>
                      </a:ext>
                    </a:extLst>
                  </p:cNvPr>
                  <p:cNvPicPr/>
                  <p:nvPr/>
                </p:nvPicPr>
                <p:blipFill>
                  <a:blip r:embed="rId549"/>
                  <a:stretch>
                    <a:fillRect/>
                  </a:stretch>
                </p:blipFill>
                <p:spPr>
                  <a:xfrm>
                    <a:off x="4899060" y="3592290"/>
                    <a:ext cx="126000" cy="1468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76">
                <p14:nvContentPartPr>
                  <p14:cNvPr id="585" name="Håndskrift 584">
                    <a:extLst>
                      <a:ext uri="{FF2B5EF4-FFF2-40B4-BE49-F238E27FC236}">
                        <a16:creationId xmlns:a16="http://schemas.microsoft.com/office/drawing/2014/main" id="{D7FEB00D-CFBA-4F03-9A80-8E176493E8BB}"/>
                      </a:ext>
                    </a:extLst>
                  </p14:cNvPr>
                  <p14:cNvContentPartPr/>
                  <p14:nvPr/>
                </p14:nvContentPartPr>
                <p14:xfrm>
                  <a:off x="4495140" y="3590490"/>
                  <a:ext cx="360" cy="360"/>
                </p14:xfrm>
              </p:contentPart>
            </mc:Choice>
            <mc:Fallback xmlns="">
              <p:pic>
                <p:nvPicPr>
                  <p:cNvPr id="585" name="Håndskrift 584">
                    <a:extLst>
                      <a:ext uri="{FF2B5EF4-FFF2-40B4-BE49-F238E27FC236}">
                        <a16:creationId xmlns:a16="http://schemas.microsoft.com/office/drawing/2014/main" id="{D7FEB00D-CFBA-4F03-9A80-8E176493E8BB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432140" y="35274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77">
                <p14:nvContentPartPr>
                  <p14:cNvPr id="586" name="Håndskrift 585">
                    <a:extLst>
                      <a:ext uri="{FF2B5EF4-FFF2-40B4-BE49-F238E27FC236}">
                        <a16:creationId xmlns:a16="http://schemas.microsoft.com/office/drawing/2014/main" id="{BB13CE27-E085-4877-BE96-370909EC3CB4}"/>
                      </a:ext>
                    </a:extLst>
                  </p14:cNvPr>
                  <p14:cNvContentPartPr/>
                  <p14:nvPr/>
                </p14:nvContentPartPr>
                <p14:xfrm>
                  <a:off x="4400460" y="3552690"/>
                  <a:ext cx="9000" cy="35280"/>
                </p14:xfrm>
              </p:contentPart>
            </mc:Choice>
            <mc:Fallback xmlns="">
              <p:pic>
                <p:nvPicPr>
                  <p:cNvPr id="586" name="Håndskrift 585">
                    <a:extLst>
                      <a:ext uri="{FF2B5EF4-FFF2-40B4-BE49-F238E27FC236}">
                        <a16:creationId xmlns:a16="http://schemas.microsoft.com/office/drawing/2014/main" id="{BB13CE27-E085-4877-BE96-370909EC3CB4}"/>
                      </a:ext>
                    </a:extLst>
                  </p:cNvPr>
                  <p:cNvPicPr/>
                  <p:nvPr/>
                </p:nvPicPr>
                <p:blipFill>
                  <a:blip r:embed="rId552"/>
                  <a:stretch>
                    <a:fillRect/>
                  </a:stretch>
                </p:blipFill>
                <p:spPr>
                  <a:xfrm>
                    <a:off x="4337460" y="3489690"/>
                    <a:ext cx="134640" cy="160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78">
                <p14:nvContentPartPr>
                  <p14:cNvPr id="587" name="Håndskrift 586">
                    <a:extLst>
                      <a:ext uri="{FF2B5EF4-FFF2-40B4-BE49-F238E27FC236}">
                        <a16:creationId xmlns:a16="http://schemas.microsoft.com/office/drawing/2014/main" id="{9806160B-88DF-4AED-A4F4-D15AC7FCA9F4}"/>
                      </a:ext>
                    </a:extLst>
                  </p14:cNvPr>
                  <p14:cNvContentPartPr/>
                  <p14:nvPr/>
                </p14:nvContentPartPr>
                <p14:xfrm>
                  <a:off x="4409820" y="3676530"/>
                  <a:ext cx="3960" cy="360"/>
                </p14:xfrm>
              </p:contentPart>
            </mc:Choice>
            <mc:Fallback xmlns="">
              <p:pic>
                <p:nvPicPr>
                  <p:cNvPr id="587" name="Håndskrift 586">
                    <a:extLst>
                      <a:ext uri="{FF2B5EF4-FFF2-40B4-BE49-F238E27FC236}">
                        <a16:creationId xmlns:a16="http://schemas.microsoft.com/office/drawing/2014/main" id="{9806160B-88DF-4AED-A4F4-D15AC7FCA9F4}"/>
                      </a:ext>
                    </a:extLst>
                  </p:cNvPr>
                  <p:cNvPicPr/>
                  <p:nvPr/>
                </p:nvPicPr>
                <p:blipFill>
                  <a:blip r:embed="rId554"/>
                  <a:stretch>
                    <a:fillRect/>
                  </a:stretch>
                </p:blipFill>
                <p:spPr>
                  <a:xfrm>
                    <a:off x="4352070" y="3613530"/>
                    <a:ext cx="11913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79">
                <p14:nvContentPartPr>
                  <p14:cNvPr id="588" name="Håndskrift 587">
                    <a:extLst>
                      <a:ext uri="{FF2B5EF4-FFF2-40B4-BE49-F238E27FC236}">
                        <a16:creationId xmlns:a16="http://schemas.microsoft.com/office/drawing/2014/main" id="{8627381F-366C-4F11-AB5A-F1299035DDDC}"/>
                      </a:ext>
                    </a:extLst>
                  </p14:cNvPr>
                  <p14:cNvContentPartPr/>
                  <p14:nvPr/>
                </p14:nvContentPartPr>
                <p14:xfrm>
                  <a:off x="4516380" y="3695250"/>
                  <a:ext cx="17640" cy="24480"/>
                </p14:xfrm>
              </p:contentPart>
            </mc:Choice>
            <mc:Fallback xmlns="">
              <p:pic>
                <p:nvPicPr>
                  <p:cNvPr id="588" name="Håndskrift 587">
                    <a:extLst>
                      <a:ext uri="{FF2B5EF4-FFF2-40B4-BE49-F238E27FC236}">
                        <a16:creationId xmlns:a16="http://schemas.microsoft.com/office/drawing/2014/main" id="{8627381F-366C-4F11-AB5A-F1299035DDDC}"/>
                      </a:ext>
                    </a:extLst>
                  </p:cNvPr>
                  <p:cNvPicPr/>
                  <p:nvPr/>
                </p:nvPicPr>
                <p:blipFill>
                  <a:blip r:embed="rId556"/>
                  <a:stretch>
                    <a:fillRect/>
                  </a:stretch>
                </p:blipFill>
                <p:spPr>
                  <a:xfrm>
                    <a:off x="4452067" y="3631310"/>
                    <a:ext cx="145898" cy="15199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80">
                <p14:nvContentPartPr>
                  <p14:cNvPr id="589" name="Håndskrift 588">
                    <a:extLst>
                      <a:ext uri="{FF2B5EF4-FFF2-40B4-BE49-F238E27FC236}">
                        <a16:creationId xmlns:a16="http://schemas.microsoft.com/office/drawing/2014/main" id="{9220505F-941A-46C8-826E-E6A1E5CA1085}"/>
                      </a:ext>
                    </a:extLst>
                  </p14:cNvPr>
                  <p14:cNvContentPartPr/>
                  <p14:nvPr/>
                </p14:nvContentPartPr>
                <p14:xfrm>
                  <a:off x="4463100" y="3733410"/>
                  <a:ext cx="3960" cy="6120"/>
                </p14:xfrm>
              </p:contentPart>
            </mc:Choice>
            <mc:Fallback xmlns="">
              <p:pic>
                <p:nvPicPr>
                  <p:cNvPr id="589" name="Håndskrift 588">
                    <a:extLst>
                      <a:ext uri="{FF2B5EF4-FFF2-40B4-BE49-F238E27FC236}">
                        <a16:creationId xmlns:a16="http://schemas.microsoft.com/office/drawing/2014/main" id="{9220505F-941A-46C8-826E-E6A1E5CA1085}"/>
                      </a:ext>
                    </a:extLst>
                  </p:cNvPr>
                  <p:cNvPicPr/>
                  <p:nvPr/>
                </p:nvPicPr>
                <p:blipFill>
                  <a:blip r:embed="rId558"/>
                  <a:stretch>
                    <a:fillRect/>
                  </a:stretch>
                </p:blipFill>
                <p:spPr>
                  <a:xfrm>
                    <a:off x="4400100" y="3670410"/>
                    <a:ext cx="129600" cy="1317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81">
                <p14:nvContentPartPr>
                  <p14:cNvPr id="590" name="Håndskrift 589">
                    <a:extLst>
                      <a:ext uri="{FF2B5EF4-FFF2-40B4-BE49-F238E27FC236}">
                        <a16:creationId xmlns:a16="http://schemas.microsoft.com/office/drawing/2014/main" id="{F7491F16-1100-4EAE-9078-7B222F7DF36A}"/>
                      </a:ext>
                    </a:extLst>
                  </p14:cNvPr>
                  <p14:cNvContentPartPr/>
                  <p14:nvPr/>
                </p14:nvContentPartPr>
                <p14:xfrm>
                  <a:off x="4352580" y="3743130"/>
                  <a:ext cx="360" cy="360"/>
                </p14:xfrm>
              </p:contentPart>
            </mc:Choice>
            <mc:Fallback xmlns="">
              <p:pic>
                <p:nvPicPr>
                  <p:cNvPr id="590" name="Håndskrift 589">
                    <a:extLst>
                      <a:ext uri="{FF2B5EF4-FFF2-40B4-BE49-F238E27FC236}">
                        <a16:creationId xmlns:a16="http://schemas.microsoft.com/office/drawing/2014/main" id="{F7491F16-1100-4EAE-9078-7B222F7DF36A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28958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82">
                <p14:nvContentPartPr>
                  <p14:cNvPr id="591" name="Håndskrift 590">
                    <a:extLst>
                      <a:ext uri="{FF2B5EF4-FFF2-40B4-BE49-F238E27FC236}">
                        <a16:creationId xmlns:a16="http://schemas.microsoft.com/office/drawing/2014/main" id="{40B92DBE-8ADB-4411-BB62-6C02E6335E7A}"/>
                      </a:ext>
                    </a:extLst>
                  </p14:cNvPr>
                  <p14:cNvContentPartPr/>
                  <p14:nvPr/>
                </p14:nvContentPartPr>
                <p14:xfrm>
                  <a:off x="4323780" y="3761850"/>
                  <a:ext cx="10080" cy="16560"/>
                </p14:xfrm>
              </p:contentPart>
            </mc:Choice>
            <mc:Fallback xmlns="">
              <p:pic>
                <p:nvPicPr>
                  <p:cNvPr id="591" name="Håndskrift 590">
                    <a:extLst>
                      <a:ext uri="{FF2B5EF4-FFF2-40B4-BE49-F238E27FC236}">
                        <a16:creationId xmlns:a16="http://schemas.microsoft.com/office/drawing/2014/main" id="{40B92DBE-8ADB-4411-BB62-6C02E6335E7A}"/>
                      </a:ext>
                    </a:extLst>
                  </p:cNvPr>
                  <p:cNvPicPr/>
                  <p:nvPr/>
                </p:nvPicPr>
                <p:blipFill>
                  <a:blip r:embed="rId561"/>
                  <a:stretch>
                    <a:fillRect/>
                  </a:stretch>
                </p:blipFill>
                <p:spPr>
                  <a:xfrm>
                    <a:off x="4260780" y="3698850"/>
                    <a:ext cx="135720" cy="142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83">
                <p14:nvContentPartPr>
                  <p14:cNvPr id="592" name="Håndskrift 591">
                    <a:extLst>
                      <a:ext uri="{FF2B5EF4-FFF2-40B4-BE49-F238E27FC236}">
                        <a16:creationId xmlns:a16="http://schemas.microsoft.com/office/drawing/2014/main" id="{C942FB24-1135-46B4-AF14-167E0C832CEB}"/>
                      </a:ext>
                    </a:extLst>
                  </p14:cNvPr>
                  <p14:cNvContentPartPr/>
                  <p14:nvPr/>
                </p14:nvContentPartPr>
                <p14:xfrm>
                  <a:off x="4438260" y="3809730"/>
                  <a:ext cx="360" cy="360"/>
                </p14:xfrm>
              </p:contentPart>
            </mc:Choice>
            <mc:Fallback xmlns="">
              <p:pic>
                <p:nvPicPr>
                  <p:cNvPr id="592" name="Håndskrift 591">
                    <a:extLst>
                      <a:ext uri="{FF2B5EF4-FFF2-40B4-BE49-F238E27FC236}">
                        <a16:creationId xmlns:a16="http://schemas.microsoft.com/office/drawing/2014/main" id="{C942FB24-1135-46B4-AF14-167E0C832CEB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375260" y="37467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84">
                <p14:nvContentPartPr>
                  <p14:cNvPr id="593" name="Håndskrift 592">
                    <a:extLst>
                      <a:ext uri="{FF2B5EF4-FFF2-40B4-BE49-F238E27FC236}">
                        <a16:creationId xmlns:a16="http://schemas.microsoft.com/office/drawing/2014/main" id="{C0AE934A-5BC3-4D16-B71F-BDE8DCE49B4C}"/>
                      </a:ext>
                    </a:extLst>
                  </p14:cNvPr>
                  <p14:cNvContentPartPr/>
                  <p14:nvPr/>
                </p14:nvContentPartPr>
                <p14:xfrm>
                  <a:off x="4476420" y="3838530"/>
                  <a:ext cx="7920" cy="18360"/>
                </p14:xfrm>
              </p:contentPart>
            </mc:Choice>
            <mc:Fallback xmlns="">
              <p:pic>
                <p:nvPicPr>
                  <p:cNvPr id="593" name="Håndskrift 592">
                    <a:extLst>
                      <a:ext uri="{FF2B5EF4-FFF2-40B4-BE49-F238E27FC236}">
                        <a16:creationId xmlns:a16="http://schemas.microsoft.com/office/drawing/2014/main" id="{C0AE934A-5BC3-4D16-B71F-BDE8DCE49B4C}"/>
                      </a:ext>
                    </a:extLst>
                  </p:cNvPr>
                  <p:cNvPicPr/>
                  <p:nvPr/>
                </p:nvPicPr>
                <p:blipFill>
                  <a:blip r:embed="rId564"/>
                  <a:stretch>
                    <a:fillRect/>
                  </a:stretch>
                </p:blipFill>
                <p:spPr>
                  <a:xfrm>
                    <a:off x="4410420" y="3775530"/>
                    <a:ext cx="139543" cy="144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85">
                <p14:nvContentPartPr>
                  <p14:cNvPr id="594" name="Håndskrift 593">
                    <a:extLst>
                      <a:ext uri="{FF2B5EF4-FFF2-40B4-BE49-F238E27FC236}">
                        <a16:creationId xmlns:a16="http://schemas.microsoft.com/office/drawing/2014/main" id="{F61F4F3E-DB71-4A12-92E4-B2B936D79EB7}"/>
                      </a:ext>
                    </a:extLst>
                  </p14:cNvPr>
                  <p14:cNvContentPartPr/>
                  <p14:nvPr/>
                </p14:nvContentPartPr>
                <p14:xfrm>
                  <a:off x="4396500" y="3866610"/>
                  <a:ext cx="90000" cy="26280"/>
                </p14:xfrm>
              </p:contentPart>
            </mc:Choice>
            <mc:Fallback xmlns="">
              <p:pic>
                <p:nvPicPr>
                  <p:cNvPr id="594" name="Håndskrift 593">
                    <a:extLst>
                      <a:ext uri="{FF2B5EF4-FFF2-40B4-BE49-F238E27FC236}">
                        <a16:creationId xmlns:a16="http://schemas.microsoft.com/office/drawing/2014/main" id="{F61F4F3E-DB71-4A12-92E4-B2B936D79EB7}"/>
                      </a:ext>
                    </a:extLst>
                  </p:cNvPr>
                  <p:cNvPicPr/>
                  <p:nvPr/>
                </p:nvPicPr>
                <p:blipFill>
                  <a:blip r:embed="rId566"/>
                  <a:stretch>
                    <a:fillRect/>
                  </a:stretch>
                </p:blipFill>
                <p:spPr>
                  <a:xfrm>
                    <a:off x="4333500" y="3803610"/>
                    <a:ext cx="215640" cy="151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86">
                <p14:nvContentPartPr>
                  <p14:cNvPr id="595" name="Håndskrift 594">
                    <a:extLst>
                      <a:ext uri="{FF2B5EF4-FFF2-40B4-BE49-F238E27FC236}">
                        <a16:creationId xmlns:a16="http://schemas.microsoft.com/office/drawing/2014/main" id="{CA8C45DC-DA7D-4059-A711-55C147BB8607}"/>
                      </a:ext>
                    </a:extLst>
                  </p14:cNvPr>
                  <p14:cNvContentPartPr/>
                  <p14:nvPr/>
                </p14:nvContentPartPr>
                <p14:xfrm>
                  <a:off x="4362300" y="3895410"/>
                  <a:ext cx="13680" cy="7920"/>
                </p14:xfrm>
              </p:contentPart>
            </mc:Choice>
            <mc:Fallback xmlns="">
              <p:pic>
                <p:nvPicPr>
                  <p:cNvPr id="595" name="Håndskrift 594">
                    <a:extLst>
                      <a:ext uri="{FF2B5EF4-FFF2-40B4-BE49-F238E27FC236}">
                        <a16:creationId xmlns:a16="http://schemas.microsoft.com/office/drawing/2014/main" id="{CA8C45DC-DA7D-4059-A711-55C147BB8607}"/>
                      </a:ext>
                    </a:extLst>
                  </p:cNvPr>
                  <p:cNvPicPr/>
                  <p:nvPr/>
                </p:nvPicPr>
                <p:blipFill>
                  <a:blip r:embed="rId568"/>
                  <a:stretch>
                    <a:fillRect/>
                  </a:stretch>
                </p:blipFill>
                <p:spPr>
                  <a:xfrm>
                    <a:off x="4299300" y="3829410"/>
                    <a:ext cx="139320" cy="1395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87">
                <p14:nvContentPartPr>
                  <p14:cNvPr id="596" name="Håndskrift 595">
                    <a:extLst>
                      <a:ext uri="{FF2B5EF4-FFF2-40B4-BE49-F238E27FC236}">
                        <a16:creationId xmlns:a16="http://schemas.microsoft.com/office/drawing/2014/main" id="{870B010F-65FD-465E-BCD7-0A79C4C3593C}"/>
                      </a:ext>
                    </a:extLst>
                  </p14:cNvPr>
                  <p14:cNvContentPartPr/>
                  <p14:nvPr/>
                </p14:nvContentPartPr>
                <p14:xfrm>
                  <a:off x="4467060" y="3923850"/>
                  <a:ext cx="360" cy="360"/>
                </p14:xfrm>
              </p:contentPart>
            </mc:Choice>
            <mc:Fallback xmlns="">
              <p:pic>
                <p:nvPicPr>
                  <p:cNvPr id="596" name="Håndskrift 595">
                    <a:extLst>
                      <a:ext uri="{FF2B5EF4-FFF2-40B4-BE49-F238E27FC236}">
                        <a16:creationId xmlns:a16="http://schemas.microsoft.com/office/drawing/2014/main" id="{870B010F-65FD-465E-BCD7-0A79C4C3593C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40406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88">
                <p14:nvContentPartPr>
                  <p14:cNvPr id="597" name="Håndskrift 596">
                    <a:extLst>
                      <a:ext uri="{FF2B5EF4-FFF2-40B4-BE49-F238E27FC236}">
                        <a16:creationId xmlns:a16="http://schemas.microsoft.com/office/drawing/2014/main" id="{AFEE9EE6-65C4-4EBE-A5F8-C9229B9E86DD}"/>
                      </a:ext>
                    </a:extLst>
                  </p14:cNvPr>
                  <p14:cNvContentPartPr/>
                  <p14:nvPr/>
                </p14:nvContentPartPr>
                <p14:xfrm>
                  <a:off x="4504860" y="3923850"/>
                  <a:ext cx="26280" cy="360"/>
                </p14:xfrm>
              </p:contentPart>
            </mc:Choice>
            <mc:Fallback xmlns="">
              <p:pic>
                <p:nvPicPr>
                  <p:cNvPr id="597" name="Håndskrift 596">
                    <a:extLst>
                      <a:ext uri="{FF2B5EF4-FFF2-40B4-BE49-F238E27FC236}">
                        <a16:creationId xmlns:a16="http://schemas.microsoft.com/office/drawing/2014/main" id="{AFEE9EE6-65C4-4EBE-A5F8-C9229B9E86DD}"/>
                      </a:ext>
                    </a:extLst>
                  </p:cNvPr>
                  <p:cNvPicPr/>
                  <p:nvPr/>
                </p:nvPicPr>
                <p:blipFill>
                  <a:blip r:embed="rId571"/>
                  <a:stretch>
                    <a:fillRect/>
                  </a:stretch>
                </p:blipFill>
                <p:spPr>
                  <a:xfrm>
                    <a:off x="4441860" y="3860850"/>
                    <a:ext cx="1519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89">
                <p14:nvContentPartPr>
                  <p14:cNvPr id="598" name="Håndskrift 597">
                    <a:extLst>
                      <a:ext uri="{FF2B5EF4-FFF2-40B4-BE49-F238E27FC236}">
                        <a16:creationId xmlns:a16="http://schemas.microsoft.com/office/drawing/2014/main" id="{34A5004E-5806-4256-B470-5D67F5144D60}"/>
                      </a:ext>
                    </a:extLst>
                  </p14:cNvPr>
                  <p14:cNvContentPartPr/>
                  <p14:nvPr/>
                </p14:nvContentPartPr>
                <p14:xfrm>
                  <a:off x="4495140" y="3962010"/>
                  <a:ext cx="9720" cy="360"/>
                </p14:xfrm>
              </p:contentPart>
            </mc:Choice>
            <mc:Fallback xmlns="">
              <p:pic>
                <p:nvPicPr>
                  <p:cNvPr id="598" name="Håndskrift 597">
                    <a:extLst>
                      <a:ext uri="{FF2B5EF4-FFF2-40B4-BE49-F238E27FC236}">
                        <a16:creationId xmlns:a16="http://schemas.microsoft.com/office/drawing/2014/main" id="{34A5004E-5806-4256-B470-5D67F5144D60}"/>
                      </a:ext>
                    </a:extLst>
                  </p:cNvPr>
                  <p:cNvPicPr/>
                  <p:nvPr/>
                </p:nvPicPr>
                <p:blipFill>
                  <a:blip r:embed="rId573"/>
                  <a:stretch>
                    <a:fillRect/>
                  </a:stretch>
                </p:blipFill>
                <p:spPr>
                  <a:xfrm>
                    <a:off x="4432140" y="3899010"/>
                    <a:ext cx="1353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90">
                <p14:nvContentPartPr>
                  <p14:cNvPr id="599" name="Håndskrift 598">
                    <a:extLst>
                      <a:ext uri="{FF2B5EF4-FFF2-40B4-BE49-F238E27FC236}">
                        <a16:creationId xmlns:a16="http://schemas.microsoft.com/office/drawing/2014/main" id="{EAA0E373-BA46-4541-B2BD-B614D0C61437}"/>
                      </a:ext>
                    </a:extLst>
                  </p14:cNvPr>
                  <p14:cNvContentPartPr/>
                  <p14:nvPr/>
                </p14:nvContentPartPr>
                <p14:xfrm>
                  <a:off x="4438260" y="3962010"/>
                  <a:ext cx="219600" cy="51840"/>
                </p14:xfrm>
              </p:contentPart>
            </mc:Choice>
            <mc:Fallback xmlns="">
              <p:pic>
                <p:nvPicPr>
                  <p:cNvPr id="599" name="Håndskrift 598">
                    <a:extLst>
                      <a:ext uri="{FF2B5EF4-FFF2-40B4-BE49-F238E27FC236}">
                        <a16:creationId xmlns:a16="http://schemas.microsoft.com/office/drawing/2014/main" id="{EAA0E373-BA46-4541-B2BD-B614D0C61437}"/>
                      </a:ext>
                    </a:extLst>
                  </p:cNvPr>
                  <p:cNvPicPr/>
                  <p:nvPr/>
                </p:nvPicPr>
                <p:blipFill>
                  <a:blip r:embed="rId575"/>
                  <a:stretch>
                    <a:fillRect/>
                  </a:stretch>
                </p:blipFill>
                <p:spPr>
                  <a:xfrm>
                    <a:off x="4375260" y="3899010"/>
                    <a:ext cx="345240" cy="177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91">
                <p14:nvContentPartPr>
                  <p14:cNvPr id="600" name="Håndskrift 599">
                    <a:extLst>
                      <a:ext uri="{FF2B5EF4-FFF2-40B4-BE49-F238E27FC236}">
                        <a16:creationId xmlns:a16="http://schemas.microsoft.com/office/drawing/2014/main" id="{ADE0DEBD-617D-426E-8DCE-45031A3B11C0}"/>
                      </a:ext>
                    </a:extLst>
                  </p14:cNvPr>
                  <p14:cNvContentPartPr/>
                  <p14:nvPr/>
                </p14:nvContentPartPr>
                <p14:xfrm>
                  <a:off x="4647060" y="4028610"/>
                  <a:ext cx="39600" cy="360"/>
                </p14:xfrm>
              </p:contentPart>
            </mc:Choice>
            <mc:Fallback xmlns="">
              <p:pic>
                <p:nvPicPr>
                  <p:cNvPr id="600" name="Håndskrift 599">
                    <a:extLst>
                      <a:ext uri="{FF2B5EF4-FFF2-40B4-BE49-F238E27FC236}">
                        <a16:creationId xmlns:a16="http://schemas.microsoft.com/office/drawing/2014/main" id="{ADE0DEBD-617D-426E-8DCE-45031A3B11C0}"/>
                      </a:ext>
                    </a:extLst>
                  </p:cNvPr>
                  <p:cNvPicPr/>
                  <p:nvPr/>
                </p:nvPicPr>
                <p:blipFill>
                  <a:blip r:embed="rId577"/>
                  <a:stretch>
                    <a:fillRect/>
                  </a:stretch>
                </p:blipFill>
                <p:spPr>
                  <a:xfrm>
                    <a:off x="4584060" y="3965610"/>
                    <a:ext cx="16524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92">
                <p14:nvContentPartPr>
                  <p14:cNvPr id="601" name="Håndskrift 600">
                    <a:extLst>
                      <a:ext uri="{FF2B5EF4-FFF2-40B4-BE49-F238E27FC236}">
                        <a16:creationId xmlns:a16="http://schemas.microsoft.com/office/drawing/2014/main" id="{F8DBA052-D796-4A0B-90EA-6F2BFA97607A}"/>
                      </a:ext>
                    </a:extLst>
                  </p14:cNvPr>
                  <p14:cNvContentPartPr/>
                  <p14:nvPr/>
                </p14:nvContentPartPr>
                <p14:xfrm>
                  <a:off x="4490460" y="4025010"/>
                  <a:ext cx="72000" cy="3960"/>
                </p14:xfrm>
              </p:contentPart>
            </mc:Choice>
            <mc:Fallback xmlns="">
              <p:pic>
                <p:nvPicPr>
                  <p:cNvPr id="601" name="Håndskrift 600">
                    <a:extLst>
                      <a:ext uri="{FF2B5EF4-FFF2-40B4-BE49-F238E27FC236}">
                        <a16:creationId xmlns:a16="http://schemas.microsoft.com/office/drawing/2014/main" id="{F8DBA052-D796-4A0B-90EA-6F2BFA97607A}"/>
                      </a:ext>
                    </a:extLst>
                  </p:cNvPr>
                  <p:cNvPicPr/>
                  <p:nvPr/>
                </p:nvPicPr>
                <p:blipFill>
                  <a:blip r:embed="rId579"/>
                  <a:stretch>
                    <a:fillRect/>
                  </a:stretch>
                </p:blipFill>
                <p:spPr>
                  <a:xfrm>
                    <a:off x="4427460" y="3967260"/>
                    <a:ext cx="19764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93">
                <p14:nvContentPartPr>
                  <p14:cNvPr id="602" name="Håndskrift 601">
                    <a:extLst>
                      <a:ext uri="{FF2B5EF4-FFF2-40B4-BE49-F238E27FC236}">
                        <a16:creationId xmlns:a16="http://schemas.microsoft.com/office/drawing/2014/main" id="{21299E63-AFCD-42A1-A112-EF535F9F4DAB}"/>
                      </a:ext>
                    </a:extLst>
                  </p14:cNvPr>
                  <p14:cNvContentPartPr/>
                  <p14:nvPr/>
                </p14:nvContentPartPr>
                <p14:xfrm>
                  <a:off x="4449780" y="4015650"/>
                  <a:ext cx="17640" cy="3960"/>
                </p14:xfrm>
              </p:contentPart>
            </mc:Choice>
            <mc:Fallback xmlns="">
              <p:pic>
                <p:nvPicPr>
                  <p:cNvPr id="602" name="Håndskrift 601">
                    <a:extLst>
                      <a:ext uri="{FF2B5EF4-FFF2-40B4-BE49-F238E27FC236}">
                        <a16:creationId xmlns:a16="http://schemas.microsoft.com/office/drawing/2014/main" id="{21299E63-AFCD-42A1-A112-EF535F9F4DAB}"/>
                      </a:ext>
                    </a:extLst>
                  </p:cNvPr>
                  <p:cNvPicPr/>
                  <p:nvPr/>
                </p:nvPicPr>
                <p:blipFill>
                  <a:blip r:embed="rId581"/>
                  <a:stretch>
                    <a:fillRect/>
                  </a:stretch>
                </p:blipFill>
                <p:spPr>
                  <a:xfrm>
                    <a:off x="4386780" y="3957900"/>
                    <a:ext cx="14328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94">
                <p14:nvContentPartPr>
                  <p14:cNvPr id="603" name="Håndskrift 602">
                    <a:extLst>
                      <a:ext uri="{FF2B5EF4-FFF2-40B4-BE49-F238E27FC236}">
                        <a16:creationId xmlns:a16="http://schemas.microsoft.com/office/drawing/2014/main" id="{F8BA7B1C-9585-4344-86BD-E66EE978A5F7}"/>
                      </a:ext>
                    </a:extLst>
                  </p14:cNvPr>
                  <p14:cNvContentPartPr/>
                  <p14:nvPr/>
                </p14:nvContentPartPr>
                <p14:xfrm>
                  <a:off x="4428900" y="3999810"/>
                  <a:ext cx="2520" cy="360"/>
                </p14:xfrm>
              </p:contentPart>
            </mc:Choice>
            <mc:Fallback xmlns="">
              <p:pic>
                <p:nvPicPr>
                  <p:cNvPr id="603" name="Håndskrift 602">
                    <a:extLst>
                      <a:ext uri="{FF2B5EF4-FFF2-40B4-BE49-F238E27FC236}">
                        <a16:creationId xmlns:a16="http://schemas.microsoft.com/office/drawing/2014/main" id="{F8BA7B1C-9585-4344-86BD-E66EE978A5F7}"/>
                      </a:ext>
                    </a:extLst>
                  </p:cNvPr>
                  <p:cNvPicPr/>
                  <p:nvPr/>
                </p:nvPicPr>
                <p:blipFill>
                  <a:blip r:embed="rId583"/>
                  <a:stretch>
                    <a:fillRect/>
                  </a:stretch>
                </p:blipFill>
                <p:spPr>
                  <a:xfrm>
                    <a:off x="4365900" y="3936810"/>
                    <a:ext cx="1281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95">
                <p14:nvContentPartPr>
                  <p14:cNvPr id="604" name="Håndskrift 603">
                    <a:extLst>
                      <a:ext uri="{FF2B5EF4-FFF2-40B4-BE49-F238E27FC236}">
                        <a16:creationId xmlns:a16="http://schemas.microsoft.com/office/drawing/2014/main" id="{9AAFB08B-5F40-45B7-AF69-80A1716FDD38}"/>
                      </a:ext>
                    </a:extLst>
                  </p14:cNvPr>
                  <p14:cNvContentPartPr/>
                  <p14:nvPr/>
                </p14:nvContentPartPr>
                <p14:xfrm>
                  <a:off x="4400460" y="3463050"/>
                  <a:ext cx="13680" cy="3960"/>
                </p14:xfrm>
              </p:contentPart>
            </mc:Choice>
            <mc:Fallback xmlns="">
              <p:pic>
                <p:nvPicPr>
                  <p:cNvPr id="604" name="Håndskrift 603">
                    <a:extLst>
                      <a:ext uri="{FF2B5EF4-FFF2-40B4-BE49-F238E27FC236}">
                        <a16:creationId xmlns:a16="http://schemas.microsoft.com/office/drawing/2014/main" id="{9AAFB08B-5F40-45B7-AF69-80A1716FDD38}"/>
                      </a:ext>
                    </a:extLst>
                  </p:cNvPr>
                  <p:cNvPicPr/>
                  <p:nvPr/>
                </p:nvPicPr>
                <p:blipFill>
                  <a:blip r:embed="rId585"/>
                  <a:stretch>
                    <a:fillRect/>
                  </a:stretch>
                </p:blipFill>
                <p:spPr>
                  <a:xfrm>
                    <a:off x="4337460" y="3405300"/>
                    <a:ext cx="13932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96">
                <p14:nvContentPartPr>
                  <p14:cNvPr id="605" name="Håndskrift 604">
                    <a:extLst>
                      <a:ext uri="{FF2B5EF4-FFF2-40B4-BE49-F238E27FC236}">
                        <a16:creationId xmlns:a16="http://schemas.microsoft.com/office/drawing/2014/main" id="{1D4110AB-2358-4D8A-8BD9-029C3454025F}"/>
                      </a:ext>
                    </a:extLst>
                  </p14:cNvPr>
                  <p14:cNvContentPartPr/>
                  <p14:nvPr/>
                </p14:nvContentPartPr>
                <p14:xfrm>
                  <a:off x="4438260" y="3434250"/>
                  <a:ext cx="10080" cy="4320"/>
                </p14:xfrm>
              </p:contentPart>
            </mc:Choice>
            <mc:Fallback xmlns="">
              <p:pic>
                <p:nvPicPr>
                  <p:cNvPr id="605" name="Håndskrift 604">
                    <a:extLst>
                      <a:ext uri="{FF2B5EF4-FFF2-40B4-BE49-F238E27FC236}">
                        <a16:creationId xmlns:a16="http://schemas.microsoft.com/office/drawing/2014/main" id="{1D4110AB-2358-4D8A-8BD9-029C3454025F}"/>
                      </a:ext>
                    </a:extLst>
                  </p:cNvPr>
                  <p:cNvPicPr/>
                  <p:nvPr/>
                </p:nvPicPr>
                <p:blipFill>
                  <a:blip r:embed="rId587"/>
                  <a:stretch>
                    <a:fillRect/>
                  </a:stretch>
                </p:blipFill>
                <p:spPr>
                  <a:xfrm>
                    <a:off x="4375260" y="3371250"/>
                    <a:ext cx="135720" cy="129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97">
                <p14:nvContentPartPr>
                  <p14:cNvPr id="606" name="Håndskrift 605">
                    <a:extLst>
                      <a:ext uri="{FF2B5EF4-FFF2-40B4-BE49-F238E27FC236}">
                        <a16:creationId xmlns:a16="http://schemas.microsoft.com/office/drawing/2014/main" id="{DCC8CF5F-F7B1-4DDC-BB95-4CE5217CAA9C}"/>
                      </a:ext>
                    </a:extLst>
                  </p14:cNvPr>
                  <p14:cNvContentPartPr/>
                  <p14:nvPr/>
                </p14:nvContentPartPr>
                <p14:xfrm>
                  <a:off x="4524300" y="3352530"/>
                  <a:ext cx="13680" cy="360"/>
                </p14:xfrm>
              </p:contentPart>
            </mc:Choice>
            <mc:Fallback xmlns="">
              <p:pic>
                <p:nvPicPr>
                  <p:cNvPr id="606" name="Håndskrift 605">
                    <a:extLst>
                      <a:ext uri="{FF2B5EF4-FFF2-40B4-BE49-F238E27FC236}">
                        <a16:creationId xmlns:a16="http://schemas.microsoft.com/office/drawing/2014/main" id="{DCC8CF5F-F7B1-4DDC-BB95-4CE5217CAA9C}"/>
                      </a:ext>
                    </a:extLst>
                  </p:cNvPr>
                  <p:cNvPicPr/>
                  <p:nvPr/>
                </p:nvPicPr>
                <p:blipFill>
                  <a:blip r:embed="rId589"/>
                  <a:stretch>
                    <a:fillRect/>
                  </a:stretch>
                </p:blipFill>
                <p:spPr>
                  <a:xfrm>
                    <a:off x="4461300" y="3289530"/>
                    <a:ext cx="1393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98">
                <p14:nvContentPartPr>
                  <p14:cNvPr id="607" name="Håndskrift 606">
                    <a:extLst>
                      <a:ext uri="{FF2B5EF4-FFF2-40B4-BE49-F238E27FC236}">
                        <a16:creationId xmlns:a16="http://schemas.microsoft.com/office/drawing/2014/main" id="{8B94BCDB-E5D5-4C59-9A7A-1743BB793876}"/>
                      </a:ext>
                    </a:extLst>
                  </p14:cNvPr>
                  <p14:cNvContentPartPr/>
                  <p14:nvPr/>
                </p14:nvContentPartPr>
                <p14:xfrm>
                  <a:off x="4657140" y="3333450"/>
                  <a:ext cx="3960" cy="360"/>
                </p14:xfrm>
              </p:contentPart>
            </mc:Choice>
            <mc:Fallback xmlns="">
              <p:pic>
                <p:nvPicPr>
                  <p:cNvPr id="607" name="Håndskrift 606">
                    <a:extLst>
                      <a:ext uri="{FF2B5EF4-FFF2-40B4-BE49-F238E27FC236}">
                        <a16:creationId xmlns:a16="http://schemas.microsoft.com/office/drawing/2014/main" id="{8B94BCDB-E5D5-4C59-9A7A-1743BB793876}"/>
                      </a:ext>
                    </a:extLst>
                  </p:cNvPr>
                  <p:cNvPicPr/>
                  <p:nvPr/>
                </p:nvPicPr>
                <p:blipFill>
                  <a:blip r:embed="rId455"/>
                  <a:stretch>
                    <a:fillRect/>
                  </a:stretch>
                </p:blipFill>
                <p:spPr>
                  <a:xfrm>
                    <a:off x="4594140" y="327045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99">
                <p14:nvContentPartPr>
                  <p14:cNvPr id="608" name="Håndskrift 607">
                    <a:extLst>
                      <a:ext uri="{FF2B5EF4-FFF2-40B4-BE49-F238E27FC236}">
                        <a16:creationId xmlns:a16="http://schemas.microsoft.com/office/drawing/2014/main" id="{D4404E3F-D5BE-4BBD-A5A1-A46B972457FC}"/>
                      </a:ext>
                    </a:extLst>
                  </p14:cNvPr>
                  <p14:cNvContentPartPr/>
                  <p14:nvPr/>
                </p14:nvContentPartPr>
                <p14:xfrm>
                  <a:off x="4686300" y="3314010"/>
                  <a:ext cx="3960" cy="360"/>
                </p14:xfrm>
              </p:contentPart>
            </mc:Choice>
            <mc:Fallback xmlns="">
              <p:pic>
                <p:nvPicPr>
                  <p:cNvPr id="608" name="Håndskrift 607">
                    <a:extLst>
                      <a:ext uri="{FF2B5EF4-FFF2-40B4-BE49-F238E27FC236}">
                        <a16:creationId xmlns:a16="http://schemas.microsoft.com/office/drawing/2014/main" id="{D4404E3F-D5BE-4BBD-A5A1-A46B972457FC}"/>
                      </a:ext>
                    </a:extLst>
                  </p:cNvPr>
                  <p:cNvPicPr/>
                  <p:nvPr/>
                </p:nvPicPr>
                <p:blipFill>
                  <a:blip r:embed="rId455"/>
                  <a:stretch>
                    <a:fillRect/>
                  </a:stretch>
                </p:blipFill>
                <p:spPr>
                  <a:xfrm>
                    <a:off x="4623300" y="325101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00">
                <p14:nvContentPartPr>
                  <p14:cNvPr id="609" name="Håndskrift 608">
                    <a:extLst>
                      <a:ext uri="{FF2B5EF4-FFF2-40B4-BE49-F238E27FC236}">
                        <a16:creationId xmlns:a16="http://schemas.microsoft.com/office/drawing/2014/main" id="{377268BD-3045-46C0-A568-B515EE5FD372}"/>
                      </a:ext>
                    </a:extLst>
                  </p14:cNvPr>
                  <p14:cNvContentPartPr/>
                  <p14:nvPr/>
                </p14:nvContentPartPr>
                <p14:xfrm>
                  <a:off x="4660020" y="3248490"/>
                  <a:ext cx="26280" cy="18720"/>
                </p14:xfrm>
              </p:contentPart>
            </mc:Choice>
            <mc:Fallback xmlns="">
              <p:pic>
                <p:nvPicPr>
                  <p:cNvPr id="609" name="Håndskrift 608">
                    <a:extLst>
                      <a:ext uri="{FF2B5EF4-FFF2-40B4-BE49-F238E27FC236}">
                        <a16:creationId xmlns:a16="http://schemas.microsoft.com/office/drawing/2014/main" id="{377268BD-3045-46C0-A568-B515EE5FD372}"/>
                      </a:ext>
                    </a:extLst>
                  </p:cNvPr>
                  <p:cNvPicPr/>
                  <p:nvPr/>
                </p:nvPicPr>
                <p:blipFill>
                  <a:blip r:embed="rId593"/>
                  <a:stretch>
                    <a:fillRect/>
                  </a:stretch>
                </p:blipFill>
                <p:spPr>
                  <a:xfrm>
                    <a:off x="4597020" y="3186679"/>
                    <a:ext cx="151920" cy="14198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01">
                <p14:nvContentPartPr>
                  <p14:cNvPr id="610" name="Håndskrift 609">
                    <a:extLst>
                      <a:ext uri="{FF2B5EF4-FFF2-40B4-BE49-F238E27FC236}">
                        <a16:creationId xmlns:a16="http://schemas.microsoft.com/office/drawing/2014/main" id="{63AC8344-91E5-4230-B777-1BF56ECE588D}"/>
                      </a:ext>
                    </a:extLst>
                  </p14:cNvPr>
                  <p14:cNvContentPartPr/>
                  <p14:nvPr/>
                </p14:nvContentPartPr>
                <p14:xfrm>
                  <a:off x="4537980" y="3205650"/>
                  <a:ext cx="24120" cy="13680"/>
                </p14:xfrm>
              </p:contentPart>
            </mc:Choice>
            <mc:Fallback xmlns="">
              <p:pic>
                <p:nvPicPr>
                  <p:cNvPr id="610" name="Håndskrift 609">
                    <a:extLst>
                      <a:ext uri="{FF2B5EF4-FFF2-40B4-BE49-F238E27FC236}">
                        <a16:creationId xmlns:a16="http://schemas.microsoft.com/office/drawing/2014/main" id="{63AC8344-91E5-4230-B777-1BF56ECE588D}"/>
                      </a:ext>
                    </a:extLst>
                  </p:cNvPr>
                  <p:cNvPicPr/>
                  <p:nvPr/>
                </p:nvPicPr>
                <p:blipFill>
                  <a:blip r:embed="rId595"/>
                  <a:stretch>
                    <a:fillRect/>
                  </a:stretch>
                </p:blipFill>
                <p:spPr>
                  <a:xfrm>
                    <a:off x="4474980" y="3142650"/>
                    <a:ext cx="14976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02">
                <p14:nvContentPartPr>
                  <p14:cNvPr id="611" name="Håndskrift 610">
                    <a:extLst>
                      <a:ext uri="{FF2B5EF4-FFF2-40B4-BE49-F238E27FC236}">
                        <a16:creationId xmlns:a16="http://schemas.microsoft.com/office/drawing/2014/main" id="{39E13D44-CA2B-48D9-AE66-1658319AC78D}"/>
                      </a:ext>
                    </a:extLst>
                  </p14:cNvPr>
                  <p14:cNvContentPartPr/>
                  <p14:nvPr/>
                </p14:nvContentPartPr>
                <p14:xfrm>
                  <a:off x="4400460" y="3190530"/>
                  <a:ext cx="57600" cy="153720"/>
                </p14:xfrm>
              </p:contentPart>
            </mc:Choice>
            <mc:Fallback xmlns="">
              <p:pic>
                <p:nvPicPr>
                  <p:cNvPr id="611" name="Håndskrift 610">
                    <a:extLst>
                      <a:ext uri="{FF2B5EF4-FFF2-40B4-BE49-F238E27FC236}">
                        <a16:creationId xmlns:a16="http://schemas.microsoft.com/office/drawing/2014/main" id="{39E13D44-CA2B-48D9-AE66-1658319AC78D}"/>
                      </a:ext>
                    </a:extLst>
                  </p:cNvPr>
                  <p:cNvPicPr/>
                  <p:nvPr/>
                </p:nvPicPr>
                <p:blipFill>
                  <a:blip r:embed="rId597"/>
                  <a:stretch>
                    <a:fillRect/>
                  </a:stretch>
                </p:blipFill>
                <p:spPr>
                  <a:xfrm>
                    <a:off x="4337460" y="3127530"/>
                    <a:ext cx="183240" cy="279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03">
                <p14:nvContentPartPr>
                  <p14:cNvPr id="612" name="Håndskrift 611">
                    <a:extLst>
                      <a:ext uri="{FF2B5EF4-FFF2-40B4-BE49-F238E27FC236}">
                        <a16:creationId xmlns:a16="http://schemas.microsoft.com/office/drawing/2014/main" id="{461A8F33-1D65-44D6-A931-1E3A1C3FD7DA}"/>
                      </a:ext>
                    </a:extLst>
                  </p14:cNvPr>
                  <p14:cNvContentPartPr/>
                  <p14:nvPr/>
                </p14:nvContentPartPr>
                <p14:xfrm>
                  <a:off x="4409820" y="3400050"/>
                  <a:ext cx="69840" cy="39960"/>
                </p14:xfrm>
              </p:contentPart>
            </mc:Choice>
            <mc:Fallback xmlns="">
              <p:pic>
                <p:nvPicPr>
                  <p:cNvPr id="612" name="Håndskrift 611">
                    <a:extLst>
                      <a:ext uri="{FF2B5EF4-FFF2-40B4-BE49-F238E27FC236}">
                        <a16:creationId xmlns:a16="http://schemas.microsoft.com/office/drawing/2014/main" id="{461A8F33-1D65-44D6-A931-1E3A1C3FD7DA}"/>
                      </a:ext>
                    </a:extLst>
                  </p:cNvPr>
                  <p:cNvPicPr/>
                  <p:nvPr/>
                </p:nvPicPr>
                <p:blipFill>
                  <a:blip r:embed="rId599"/>
                  <a:stretch>
                    <a:fillRect/>
                  </a:stretch>
                </p:blipFill>
                <p:spPr>
                  <a:xfrm>
                    <a:off x="4347143" y="3337050"/>
                    <a:ext cx="194836" cy="16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04">
                <p14:nvContentPartPr>
                  <p14:cNvPr id="613" name="Håndskrift 612">
                    <a:extLst>
                      <a:ext uri="{FF2B5EF4-FFF2-40B4-BE49-F238E27FC236}">
                        <a16:creationId xmlns:a16="http://schemas.microsoft.com/office/drawing/2014/main" id="{7154AFED-805F-4606-A08D-313FE904CB44}"/>
                      </a:ext>
                    </a:extLst>
                  </p14:cNvPr>
                  <p14:cNvContentPartPr/>
                  <p14:nvPr/>
                </p14:nvContentPartPr>
                <p14:xfrm>
                  <a:off x="4581180" y="3586530"/>
                  <a:ext cx="360" cy="3960"/>
                </p14:xfrm>
              </p:contentPart>
            </mc:Choice>
            <mc:Fallback xmlns="">
              <p:pic>
                <p:nvPicPr>
                  <p:cNvPr id="613" name="Håndskrift 612">
                    <a:extLst>
                      <a:ext uri="{FF2B5EF4-FFF2-40B4-BE49-F238E27FC236}">
                        <a16:creationId xmlns:a16="http://schemas.microsoft.com/office/drawing/2014/main" id="{7154AFED-805F-4606-A08D-313FE904CB44}"/>
                      </a:ext>
                    </a:extLst>
                  </p:cNvPr>
                  <p:cNvPicPr/>
                  <p:nvPr/>
                </p:nvPicPr>
                <p:blipFill>
                  <a:blip r:embed="rId601"/>
                  <a:stretch>
                    <a:fillRect/>
                  </a:stretch>
                </p:blipFill>
                <p:spPr>
                  <a:xfrm>
                    <a:off x="4518180" y="3523530"/>
                    <a:ext cx="12600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05">
                <p14:nvContentPartPr>
                  <p14:cNvPr id="614" name="Håndskrift 613">
                    <a:extLst>
                      <a:ext uri="{FF2B5EF4-FFF2-40B4-BE49-F238E27FC236}">
                        <a16:creationId xmlns:a16="http://schemas.microsoft.com/office/drawing/2014/main" id="{7858D9D1-F8B4-4D30-AA87-638F3E6A1B4A}"/>
                      </a:ext>
                    </a:extLst>
                  </p14:cNvPr>
                  <p14:cNvContentPartPr/>
                  <p14:nvPr/>
                </p14:nvContentPartPr>
                <p14:xfrm>
                  <a:off x="4676220" y="3274410"/>
                  <a:ext cx="118080" cy="106920"/>
                </p14:xfrm>
              </p:contentPart>
            </mc:Choice>
            <mc:Fallback xmlns="">
              <p:pic>
                <p:nvPicPr>
                  <p:cNvPr id="614" name="Håndskrift 613">
                    <a:extLst>
                      <a:ext uri="{FF2B5EF4-FFF2-40B4-BE49-F238E27FC236}">
                        <a16:creationId xmlns:a16="http://schemas.microsoft.com/office/drawing/2014/main" id="{7858D9D1-F8B4-4D30-AA87-638F3E6A1B4A}"/>
                      </a:ext>
                    </a:extLst>
                  </p:cNvPr>
                  <p:cNvPicPr/>
                  <p:nvPr/>
                </p:nvPicPr>
                <p:blipFill>
                  <a:blip r:embed="rId603"/>
                  <a:stretch>
                    <a:fillRect/>
                  </a:stretch>
                </p:blipFill>
                <p:spPr>
                  <a:xfrm>
                    <a:off x="4613027" y="3211410"/>
                    <a:ext cx="244104" cy="232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06">
                <p14:nvContentPartPr>
                  <p14:cNvPr id="615" name="Håndskrift 614">
                    <a:extLst>
                      <a:ext uri="{FF2B5EF4-FFF2-40B4-BE49-F238E27FC236}">
                        <a16:creationId xmlns:a16="http://schemas.microsoft.com/office/drawing/2014/main" id="{84F487BC-672E-420A-9261-273BD2CEEF72}"/>
                      </a:ext>
                    </a:extLst>
                  </p14:cNvPr>
                  <p14:cNvContentPartPr/>
                  <p14:nvPr/>
                </p14:nvContentPartPr>
                <p14:xfrm>
                  <a:off x="4828860" y="3257130"/>
                  <a:ext cx="360" cy="360"/>
                </p14:xfrm>
              </p:contentPart>
            </mc:Choice>
            <mc:Fallback xmlns="">
              <p:pic>
                <p:nvPicPr>
                  <p:cNvPr id="615" name="Håndskrift 614">
                    <a:extLst>
                      <a:ext uri="{FF2B5EF4-FFF2-40B4-BE49-F238E27FC236}">
                        <a16:creationId xmlns:a16="http://schemas.microsoft.com/office/drawing/2014/main" id="{84F487BC-672E-420A-9261-273BD2CEEF72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765860" y="3194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07">
                <p14:nvContentPartPr>
                  <p14:cNvPr id="616" name="Håndskrift 615">
                    <a:extLst>
                      <a:ext uri="{FF2B5EF4-FFF2-40B4-BE49-F238E27FC236}">
                        <a16:creationId xmlns:a16="http://schemas.microsoft.com/office/drawing/2014/main" id="{9A4BFA6D-CAB2-4CF9-8FE6-3BBB6FB679C0}"/>
                      </a:ext>
                    </a:extLst>
                  </p14:cNvPr>
                  <p14:cNvContentPartPr/>
                  <p14:nvPr/>
                </p14:nvContentPartPr>
                <p14:xfrm>
                  <a:off x="4838220" y="3342810"/>
                  <a:ext cx="20520" cy="18360"/>
                </p14:xfrm>
              </p:contentPart>
            </mc:Choice>
            <mc:Fallback xmlns="">
              <p:pic>
                <p:nvPicPr>
                  <p:cNvPr id="616" name="Håndskrift 615">
                    <a:extLst>
                      <a:ext uri="{FF2B5EF4-FFF2-40B4-BE49-F238E27FC236}">
                        <a16:creationId xmlns:a16="http://schemas.microsoft.com/office/drawing/2014/main" id="{9A4BFA6D-CAB2-4CF9-8FE6-3BBB6FB679C0}"/>
                      </a:ext>
                    </a:extLst>
                  </p:cNvPr>
                  <p:cNvPicPr/>
                  <p:nvPr/>
                </p:nvPicPr>
                <p:blipFill>
                  <a:blip r:embed="rId606"/>
                  <a:stretch>
                    <a:fillRect/>
                  </a:stretch>
                </p:blipFill>
                <p:spPr>
                  <a:xfrm>
                    <a:off x="4774095" y="3279810"/>
                    <a:ext cx="148404" cy="144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08">
                <p14:nvContentPartPr>
                  <p14:cNvPr id="617" name="Håndskrift 616">
                    <a:extLst>
                      <a:ext uri="{FF2B5EF4-FFF2-40B4-BE49-F238E27FC236}">
                        <a16:creationId xmlns:a16="http://schemas.microsoft.com/office/drawing/2014/main" id="{0B84554E-E8B4-477C-9E7A-3BF3F24ED5CB}"/>
                      </a:ext>
                    </a:extLst>
                  </p14:cNvPr>
                  <p14:cNvContentPartPr/>
                  <p14:nvPr/>
                </p14:nvContentPartPr>
                <p14:xfrm>
                  <a:off x="4810500" y="3371250"/>
                  <a:ext cx="65160" cy="86400"/>
                </p14:xfrm>
              </p:contentPart>
            </mc:Choice>
            <mc:Fallback xmlns="">
              <p:pic>
                <p:nvPicPr>
                  <p:cNvPr id="617" name="Håndskrift 616">
                    <a:extLst>
                      <a:ext uri="{FF2B5EF4-FFF2-40B4-BE49-F238E27FC236}">
                        <a16:creationId xmlns:a16="http://schemas.microsoft.com/office/drawing/2014/main" id="{0B84554E-E8B4-477C-9E7A-3BF3F24ED5CB}"/>
                      </a:ext>
                    </a:extLst>
                  </p:cNvPr>
                  <p:cNvPicPr/>
                  <p:nvPr/>
                </p:nvPicPr>
                <p:blipFill>
                  <a:blip r:embed="rId608"/>
                  <a:stretch>
                    <a:fillRect/>
                  </a:stretch>
                </p:blipFill>
                <p:spPr>
                  <a:xfrm>
                    <a:off x="4747500" y="3307986"/>
                    <a:ext cx="190800" cy="2125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09">
                <p14:nvContentPartPr>
                  <p14:cNvPr id="618" name="Håndskrift 617">
                    <a:extLst>
                      <a:ext uri="{FF2B5EF4-FFF2-40B4-BE49-F238E27FC236}">
                        <a16:creationId xmlns:a16="http://schemas.microsoft.com/office/drawing/2014/main" id="{B74446DB-11C9-4BAE-A253-D55D1F960043}"/>
                      </a:ext>
                    </a:extLst>
                  </p14:cNvPr>
                  <p14:cNvContentPartPr/>
                  <p14:nvPr/>
                </p14:nvContentPartPr>
                <p14:xfrm>
                  <a:off x="4733460" y="3267570"/>
                  <a:ext cx="8280" cy="123480"/>
                </p14:xfrm>
              </p:contentPart>
            </mc:Choice>
            <mc:Fallback xmlns="">
              <p:pic>
                <p:nvPicPr>
                  <p:cNvPr id="618" name="Håndskrift 617">
                    <a:extLst>
                      <a:ext uri="{FF2B5EF4-FFF2-40B4-BE49-F238E27FC236}">
                        <a16:creationId xmlns:a16="http://schemas.microsoft.com/office/drawing/2014/main" id="{B74446DB-11C9-4BAE-A253-D55D1F960043}"/>
                      </a:ext>
                    </a:extLst>
                  </p:cNvPr>
                  <p:cNvPicPr/>
                  <p:nvPr/>
                </p:nvPicPr>
                <p:blipFill>
                  <a:blip r:embed="rId610"/>
                  <a:stretch>
                    <a:fillRect/>
                  </a:stretch>
                </p:blipFill>
                <p:spPr>
                  <a:xfrm>
                    <a:off x="4670460" y="3204570"/>
                    <a:ext cx="133920" cy="249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10">
                <p14:nvContentPartPr>
                  <p14:cNvPr id="619" name="Håndskrift 618">
                    <a:extLst>
                      <a:ext uri="{FF2B5EF4-FFF2-40B4-BE49-F238E27FC236}">
                        <a16:creationId xmlns:a16="http://schemas.microsoft.com/office/drawing/2014/main" id="{3A06506A-9C62-49F3-92E3-C57B824EA0D3}"/>
                      </a:ext>
                    </a:extLst>
                  </p14:cNvPr>
                  <p14:cNvContentPartPr/>
                  <p14:nvPr/>
                </p14:nvContentPartPr>
                <p14:xfrm>
                  <a:off x="4743180" y="3186570"/>
                  <a:ext cx="360" cy="61200"/>
                </p14:xfrm>
              </p:contentPart>
            </mc:Choice>
            <mc:Fallback xmlns="">
              <p:pic>
                <p:nvPicPr>
                  <p:cNvPr id="619" name="Håndskrift 618">
                    <a:extLst>
                      <a:ext uri="{FF2B5EF4-FFF2-40B4-BE49-F238E27FC236}">
                        <a16:creationId xmlns:a16="http://schemas.microsoft.com/office/drawing/2014/main" id="{3A06506A-9C62-49F3-92E3-C57B824EA0D3}"/>
                      </a:ext>
                    </a:extLst>
                  </p:cNvPr>
                  <p:cNvPicPr/>
                  <p:nvPr/>
                </p:nvPicPr>
                <p:blipFill>
                  <a:blip r:embed="rId612"/>
                  <a:stretch>
                    <a:fillRect/>
                  </a:stretch>
                </p:blipFill>
                <p:spPr>
                  <a:xfrm>
                    <a:off x="4680180" y="3123570"/>
                    <a:ext cx="126000" cy="1868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11">
                <p14:nvContentPartPr>
                  <p14:cNvPr id="620" name="Håndskrift 619">
                    <a:extLst>
                      <a:ext uri="{FF2B5EF4-FFF2-40B4-BE49-F238E27FC236}">
                        <a16:creationId xmlns:a16="http://schemas.microsoft.com/office/drawing/2014/main" id="{5CFAFC6A-41DA-4321-A3B7-CCC2087742E8}"/>
                      </a:ext>
                    </a:extLst>
                  </p14:cNvPr>
                  <p14:cNvContentPartPr/>
                  <p14:nvPr/>
                </p14:nvContentPartPr>
                <p14:xfrm>
                  <a:off x="4714380" y="3171450"/>
                  <a:ext cx="9720" cy="360"/>
                </p14:xfrm>
              </p:contentPart>
            </mc:Choice>
            <mc:Fallback xmlns="">
              <p:pic>
                <p:nvPicPr>
                  <p:cNvPr id="620" name="Håndskrift 619">
                    <a:extLst>
                      <a:ext uri="{FF2B5EF4-FFF2-40B4-BE49-F238E27FC236}">
                        <a16:creationId xmlns:a16="http://schemas.microsoft.com/office/drawing/2014/main" id="{5CFAFC6A-41DA-4321-A3B7-CCC2087742E8}"/>
                      </a:ext>
                    </a:extLst>
                  </p:cNvPr>
                  <p:cNvPicPr/>
                  <p:nvPr/>
                </p:nvPicPr>
                <p:blipFill>
                  <a:blip r:embed="rId573"/>
                  <a:stretch>
                    <a:fillRect/>
                  </a:stretch>
                </p:blipFill>
                <p:spPr>
                  <a:xfrm>
                    <a:off x="4651380" y="3108450"/>
                    <a:ext cx="1353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12">
                <p14:nvContentPartPr>
                  <p14:cNvPr id="621" name="Håndskrift 620">
                    <a:extLst>
                      <a:ext uri="{FF2B5EF4-FFF2-40B4-BE49-F238E27FC236}">
                        <a16:creationId xmlns:a16="http://schemas.microsoft.com/office/drawing/2014/main" id="{C6F57595-9B9A-41CA-B543-004EBD89F44B}"/>
                      </a:ext>
                    </a:extLst>
                  </p14:cNvPr>
                  <p14:cNvContentPartPr/>
                  <p14:nvPr/>
                </p14:nvContentPartPr>
                <p14:xfrm>
                  <a:off x="4622940" y="3158130"/>
                  <a:ext cx="34920" cy="3960"/>
                </p14:xfrm>
              </p:contentPart>
            </mc:Choice>
            <mc:Fallback xmlns="">
              <p:pic>
                <p:nvPicPr>
                  <p:cNvPr id="621" name="Håndskrift 620">
                    <a:extLst>
                      <a:ext uri="{FF2B5EF4-FFF2-40B4-BE49-F238E27FC236}">
                        <a16:creationId xmlns:a16="http://schemas.microsoft.com/office/drawing/2014/main" id="{C6F57595-9B9A-41CA-B543-004EBD89F44B}"/>
                      </a:ext>
                    </a:extLst>
                  </p:cNvPr>
                  <p:cNvPicPr/>
                  <p:nvPr/>
                </p:nvPicPr>
                <p:blipFill>
                  <a:blip r:embed="rId615"/>
                  <a:stretch>
                    <a:fillRect/>
                  </a:stretch>
                </p:blipFill>
                <p:spPr>
                  <a:xfrm>
                    <a:off x="4559940" y="3095130"/>
                    <a:ext cx="16056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13">
                <p14:nvContentPartPr>
                  <p14:cNvPr id="622" name="Håndskrift 621">
                    <a:extLst>
                      <a:ext uri="{FF2B5EF4-FFF2-40B4-BE49-F238E27FC236}">
                        <a16:creationId xmlns:a16="http://schemas.microsoft.com/office/drawing/2014/main" id="{F78013C6-8D21-43A7-9AC5-AF7EC77F28DB}"/>
                      </a:ext>
                    </a:extLst>
                  </p14:cNvPr>
                  <p14:cNvContentPartPr/>
                  <p14:nvPr/>
                </p14:nvContentPartPr>
                <p14:xfrm>
                  <a:off x="4618980" y="3129330"/>
                  <a:ext cx="10080" cy="13680"/>
                </p14:xfrm>
              </p:contentPart>
            </mc:Choice>
            <mc:Fallback xmlns="">
              <p:pic>
                <p:nvPicPr>
                  <p:cNvPr id="622" name="Håndskrift 621">
                    <a:extLst>
                      <a:ext uri="{FF2B5EF4-FFF2-40B4-BE49-F238E27FC236}">
                        <a16:creationId xmlns:a16="http://schemas.microsoft.com/office/drawing/2014/main" id="{F78013C6-8D21-43A7-9AC5-AF7EC77F28DB}"/>
                      </a:ext>
                    </a:extLst>
                  </p:cNvPr>
                  <p:cNvPicPr/>
                  <p:nvPr/>
                </p:nvPicPr>
                <p:blipFill>
                  <a:blip r:embed="rId617"/>
                  <a:stretch>
                    <a:fillRect/>
                  </a:stretch>
                </p:blipFill>
                <p:spPr>
                  <a:xfrm>
                    <a:off x="4555980" y="3066330"/>
                    <a:ext cx="13572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14">
                <p14:nvContentPartPr>
                  <p14:cNvPr id="623" name="Håndskrift 622">
                    <a:extLst>
                      <a:ext uri="{FF2B5EF4-FFF2-40B4-BE49-F238E27FC236}">
                        <a16:creationId xmlns:a16="http://schemas.microsoft.com/office/drawing/2014/main" id="{2D96A3BE-4F3D-4611-843C-4A2F9A066DFB}"/>
                      </a:ext>
                    </a:extLst>
                  </p14:cNvPr>
                  <p14:cNvContentPartPr/>
                  <p14:nvPr/>
                </p14:nvContentPartPr>
                <p14:xfrm>
                  <a:off x="4571820" y="3104850"/>
                  <a:ext cx="360" cy="360"/>
                </p14:xfrm>
              </p:contentPart>
            </mc:Choice>
            <mc:Fallback xmlns="">
              <p:pic>
                <p:nvPicPr>
                  <p:cNvPr id="623" name="Håndskrift 622">
                    <a:extLst>
                      <a:ext uri="{FF2B5EF4-FFF2-40B4-BE49-F238E27FC236}">
                        <a16:creationId xmlns:a16="http://schemas.microsoft.com/office/drawing/2014/main" id="{2D96A3BE-4F3D-4611-843C-4A2F9A066DFB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508820" y="3041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15">
                <p14:nvContentPartPr>
                  <p14:cNvPr id="624" name="Håndskrift 623">
                    <a:extLst>
                      <a:ext uri="{FF2B5EF4-FFF2-40B4-BE49-F238E27FC236}">
                        <a16:creationId xmlns:a16="http://schemas.microsoft.com/office/drawing/2014/main" id="{645521C0-DA02-40E7-914F-03CA7A647E25}"/>
                      </a:ext>
                    </a:extLst>
                  </p14:cNvPr>
                  <p14:cNvContentPartPr/>
                  <p14:nvPr/>
                </p14:nvContentPartPr>
                <p14:xfrm>
                  <a:off x="4371660" y="3104850"/>
                  <a:ext cx="171720" cy="48960"/>
                </p14:xfrm>
              </p:contentPart>
            </mc:Choice>
            <mc:Fallback xmlns="">
              <p:pic>
                <p:nvPicPr>
                  <p:cNvPr id="624" name="Håndskrift 623">
                    <a:extLst>
                      <a:ext uri="{FF2B5EF4-FFF2-40B4-BE49-F238E27FC236}">
                        <a16:creationId xmlns:a16="http://schemas.microsoft.com/office/drawing/2014/main" id="{645521C0-DA02-40E7-914F-03CA7A647E25}"/>
                      </a:ext>
                    </a:extLst>
                  </p:cNvPr>
                  <p:cNvPicPr/>
                  <p:nvPr/>
                </p:nvPicPr>
                <p:blipFill>
                  <a:blip r:embed="rId620"/>
                  <a:stretch>
                    <a:fillRect/>
                  </a:stretch>
                </p:blipFill>
                <p:spPr>
                  <a:xfrm>
                    <a:off x="4308792" y="3041383"/>
                    <a:ext cx="297097" cy="17553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16">
                <p14:nvContentPartPr>
                  <p14:cNvPr id="625" name="Håndskrift 624">
                    <a:extLst>
                      <a:ext uri="{FF2B5EF4-FFF2-40B4-BE49-F238E27FC236}">
                        <a16:creationId xmlns:a16="http://schemas.microsoft.com/office/drawing/2014/main" id="{5BD297A5-DE46-410B-ADF1-7140785939D7}"/>
                      </a:ext>
                    </a:extLst>
                  </p14:cNvPr>
                  <p14:cNvContentPartPr/>
                  <p14:nvPr/>
                </p14:nvContentPartPr>
                <p14:xfrm>
                  <a:off x="4352580" y="3190530"/>
                  <a:ext cx="13680" cy="18720"/>
                </p14:xfrm>
              </p:contentPart>
            </mc:Choice>
            <mc:Fallback xmlns="">
              <p:pic>
                <p:nvPicPr>
                  <p:cNvPr id="625" name="Håndskrift 624">
                    <a:extLst>
                      <a:ext uri="{FF2B5EF4-FFF2-40B4-BE49-F238E27FC236}">
                        <a16:creationId xmlns:a16="http://schemas.microsoft.com/office/drawing/2014/main" id="{5BD297A5-DE46-410B-ADF1-7140785939D7}"/>
                      </a:ext>
                    </a:extLst>
                  </p:cNvPr>
                  <p:cNvPicPr/>
                  <p:nvPr/>
                </p:nvPicPr>
                <p:blipFill>
                  <a:blip r:embed="rId622"/>
                  <a:stretch>
                    <a:fillRect/>
                  </a:stretch>
                </p:blipFill>
                <p:spPr>
                  <a:xfrm>
                    <a:off x="4287877" y="3127530"/>
                    <a:ext cx="142716" cy="144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17">
                <p14:nvContentPartPr>
                  <p14:cNvPr id="626" name="Håndskrift 625">
                    <a:extLst>
                      <a:ext uri="{FF2B5EF4-FFF2-40B4-BE49-F238E27FC236}">
                        <a16:creationId xmlns:a16="http://schemas.microsoft.com/office/drawing/2014/main" id="{F02B5377-7B26-4EB2-856C-9C5524F5DFA9}"/>
                      </a:ext>
                    </a:extLst>
                  </p14:cNvPr>
                  <p14:cNvContentPartPr/>
                  <p14:nvPr/>
                </p14:nvContentPartPr>
                <p14:xfrm>
                  <a:off x="4438260" y="3295290"/>
                  <a:ext cx="183600" cy="140760"/>
                </p14:xfrm>
              </p:contentPart>
            </mc:Choice>
            <mc:Fallback xmlns="">
              <p:pic>
                <p:nvPicPr>
                  <p:cNvPr id="626" name="Håndskrift 625">
                    <a:extLst>
                      <a:ext uri="{FF2B5EF4-FFF2-40B4-BE49-F238E27FC236}">
                        <a16:creationId xmlns:a16="http://schemas.microsoft.com/office/drawing/2014/main" id="{F02B5377-7B26-4EB2-856C-9C5524F5DFA9}"/>
                      </a:ext>
                    </a:extLst>
                  </p:cNvPr>
                  <p:cNvPicPr/>
                  <p:nvPr/>
                </p:nvPicPr>
                <p:blipFill>
                  <a:blip r:embed="rId624"/>
                  <a:stretch>
                    <a:fillRect/>
                  </a:stretch>
                </p:blipFill>
                <p:spPr>
                  <a:xfrm>
                    <a:off x="4375260" y="3232451"/>
                    <a:ext cx="309240" cy="26607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18">
                <p14:nvContentPartPr>
                  <p14:cNvPr id="627" name="Håndskrift 626">
                    <a:extLst>
                      <a:ext uri="{FF2B5EF4-FFF2-40B4-BE49-F238E27FC236}">
                        <a16:creationId xmlns:a16="http://schemas.microsoft.com/office/drawing/2014/main" id="{ADA7B37A-6524-445A-9A08-4C54DBEB10C0}"/>
                      </a:ext>
                    </a:extLst>
                  </p14:cNvPr>
                  <p14:cNvContentPartPr/>
                  <p14:nvPr/>
                </p14:nvContentPartPr>
                <p14:xfrm>
                  <a:off x="4539420" y="3485730"/>
                  <a:ext cx="3960" cy="360"/>
                </p14:xfrm>
              </p:contentPart>
            </mc:Choice>
            <mc:Fallback xmlns="">
              <p:pic>
                <p:nvPicPr>
                  <p:cNvPr id="627" name="Håndskrift 626">
                    <a:extLst>
                      <a:ext uri="{FF2B5EF4-FFF2-40B4-BE49-F238E27FC236}">
                        <a16:creationId xmlns:a16="http://schemas.microsoft.com/office/drawing/2014/main" id="{ADA7B37A-6524-445A-9A08-4C54DBEB10C0}"/>
                      </a:ext>
                    </a:extLst>
                  </p:cNvPr>
                  <p:cNvPicPr/>
                  <p:nvPr/>
                </p:nvPicPr>
                <p:blipFill>
                  <a:blip r:embed="rId554"/>
                  <a:stretch>
                    <a:fillRect/>
                  </a:stretch>
                </p:blipFill>
                <p:spPr>
                  <a:xfrm>
                    <a:off x="4481670" y="3422730"/>
                    <a:ext cx="11913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19">
                <p14:nvContentPartPr>
                  <p14:cNvPr id="628" name="Håndskrift 627">
                    <a:extLst>
                      <a:ext uri="{FF2B5EF4-FFF2-40B4-BE49-F238E27FC236}">
                        <a16:creationId xmlns:a16="http://schemas.microsoft.com/office/drawing/2014/main" id="{E70025A2-A1BD-445E-B06B-665FB314D1FF}"/>
                      </a:ext>
                    </a:extLst>
                  </p14:cNvPr>
                  <p14:cNvContentPartPr/>
                  <p14:nvPr/>
                </p14:nvContentPartPr>
                <p14:xfrm>
                  <a:off x="4400460" y="3495450"/>
                  <a:ext cx="95400" cy="28800"/>
                </p14:xfrm>
              </p:contentPart>
            </mc:Choice>
            <mc:Fallback xmlns="">
              <p:pic>
                <p:nvPicPr>
                  <p:cNvPr id="628" name="Håndskrift 627">
                    <a:extLst>
                      <a:ext uri="{FF2B5EF4-FFF2-40B4-BE49-F238E27FC236}">
                        <a16:creationId xmlns:a16="http://schemas.microsoft.com/office/drawing/2014/main" id="{E70025A2-A1BD-445E-B06B-665FB314D1FF}"/>
                      </a:ext>
                    </a:extLst>
                  </p:cNvPr>
                  <p:cNvPicPr/>
                  <p:nvPr/>
                </p:nvPicPr>
                <p:blipFill>
                  <a:blip r:embed="rId627"/>
                  <a:stretch>
                    <a:fillRect/>
                  </a:stretch>
                </p:blipFill>
                <p:spPr>
                  <a:xfrm>
                    <a:off x="4337460" y="3431653"/>
                    <a:ext cx="221040" cy="1560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20">
                <p14:nvContentPartPr>
                  <p14:cNvPr id="629" name="Håndskrift 628">
                    <a:extLst>
                      <a:ext uri="{FF2B5EF4-FFF2-40B4-BE49-F238E27FC236}">
                        <a16:creationId xmlns:a16="http://schemas.microsoft.com/office/drawing/2014/main" id="{0D52C216-AE76-4AC8-8C2B-93A5C72C728F}"/>
                      </a:ext>
                    </a:extLst>
                  </p14:cNvPr>
                  <p14:cNvContentPartPr/>
                  <p14:nvPr/>
                </p14:nvContentPartPr>
                <p14:xfrm>
                  <a:off x="4295340" y="3542610"/>
                  <a:ext cx="57600" cy="47160"/>
                </p14:xfrm>
              </p:contentPart>
            </mc:Choice>
            <mc:Fallback xmlns="">
              <p:pic>
                <p:nvPicPr>
                  <p:cNvPr id="629" name="Håndskrift 628">
                    <a:extLst>
                      <a:ext uri="{FF2B5EF4-FFF2-40B4-BE49-F238E27FC236}">
                        <a16:creationId xmlns:a16="http://schemas.microsoft.com/office/drawing/2014/main" id="{0D52C216-AE76-4AC8-8C2B-93A5C72C728F}"/>
                      </a:ext>
                    </a:extLst>
                  </p:cNvPr>
                  <p:cNvPicPr/>
                  <p:nvPr/>
                </p:nvPicPr>
                <p:blipFill>
                  <a:blip r:embed="rId629"/>
                  <a:stretch>
                    <a:fillRect/>
                  </a:stretch>
                </p:blipFill>
                <p:spPr>
                  <a:xfrm>
                    <a:off x="4232340" y="3479610"/>
                    <a:ext cx="183240" cy="172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21">
                <p14:nvContentPartPr>
                  <p14:cNvPr id="630" name="Håndskrift 629">
                    <a:extLst>
                      <a:ext uri="{FF2B5EF4-FFF2-40B4-BE49-F238E27FC236}">
                        <a16:creationId xmlns:a16="http://schemas.microsoft.com/office/drawing/2014/main" id="{78EC5848-9976-4160-84F0-FBA8912D0987}"/>
                      </a:ext>
                    </a:extLst>
                  </p14:cNvPr>
                  <p14:cNvContentPartPr/>
                  <p14:nvPr/>
                </p14:nvContentPartPr>
                <p14:xfrm>
                  <a:off x="4276260" y="3609930"/>
                  <a:ext cx="17640" cy="45000"/>
                </p14:xfrm>
              </p:contentPart>
            </mc:Choice>
            <mc:Fallback xmlns="">
              <p:pic>
                <p:nvPicPr>
                  <p:cNvPr id="630" name="Håndskrift 629">
                    <a:extLst>
                      <a:ext uri="{FF2B5EF4-FFF2-40B4-BE49-F238E27FC236}">
                        <a16:creationId xmlns:a16="http://schemas.microsoft.com/office/drawing/2014/main" id="{78EC5848-9976-4160-84F0-FBA8912D0987}"/>
                      </a:ext>
                    </a:extLst>
                  </p:cNvPr>
                  <p:cNvPicPr/>
                  <p:nvPr/>
                </p:nvPicPr>
                <p:blipFill>
                  <a:blip r:embed="rId631"/>
                  <a:stretch>
                    <a:fillRect/>
                  </a:stretch>
                </p:blipFill>
                <p:spPr>
                  <a:xfrm>
                    <a:off x="4213260" y="3546930"/>
                    <a:ext cx="143280" cy="17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22">
                <p14:nvContentPartPr>
                  <p14:cNvPr id="631" name="Håndskrift 630">
                    <a:extLst>
                      <a:ext uri="{FF2B5EF4-FFF2-40B4-BE49-F238E27FC236}">
                        <a16:creationId xmlns:a16="http://schemas.microsoft.com/office/drawing/2014/main" id="{A7E785DA-3D28-4181-937C-A51B59E8FF41}"/>
                      </a:ext>
                    </a:extLst>
                  </p14:cNvPr>
                  <p14:cNvContentPartPr/>
                  <p14:nvPr/>
                </p14:nvContentPartPr>
                <p14:xfrm>
                  <a:off x="4323780" y="3685890"/>
                  <a:ext cx="9000" cy="26640"/>
                </p14:xfrm>
              </p:contentPart>
            </mc:Choice>
            <mc:Fallback xmlns="">
              <p:pic>
                <p:nvPicPr>
                  <p:cNvPr id="631" name="Håndskrift 630">
                    <a:extLst>
                      <a:ext uri="{FF2B5EF4-FFF2-40B4-BE49-F238E27FC236}">
                        <a16:creationId xmlns:a16="http://schemas.microsoft.com/office/drawing/2014/main" id="{A7E785DA-3D28-4181-937C-A51B59E8FF41}"/>
                      </a:ext>
                    </a:extLst>
                  </p:cNvPr>
                  <p:cNvPicPr/>
                  <p:nvPr/>
                </p:nvPicPr>
                <p:blipFill>
                  <a:blip r:embed="rId633"/>
                  <a:stretch>
                    <a:fillRect/>
                  </a:stretch>
                </p:blipFill>
                <p:spPr>
                  <a:xfrm>
                    <a:off x="4260780" y="3623730"/>
                    <a:ext cx="134640" cy="1506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23">
                <p14:nvContentPartPr>
                  <p14:cNvPr id="632" name="Håndskrift 631">
                    <a:extLst>
                      <a:ext uri="{FF2B5EF4-FFF2-40B4-BE49-F238E27FC236}">
                        <a16:creationId xmlns:a16="http://schemas.microsoft.com/office/drawing/2014/main" id="{184F8079-09C5-4C15-A183-4CAEF7F68A7E}"/>
                      </a:ext>
                    </a:extLst>
                  </p14:cNvPr>
                  <p14:cNvContentPartPr/>
                  <p14:nvPr/>
                </p14:nvContentPartPr>
                <p14:xfrm>
                  <a:off x="4231980" y="3733410"/>
                  <a:ext cx="73440" cy="29520"/>
                </p14:xfrm>
              </p:contentPart>
            </mc:Choice>
            <mc:Fallback xmlns="">
              <p:pic>
                <p:nvPicPr>
                  <p:cNvPr id="632" name="Håndskrift 631">
                    <a:extLst>
                      <a:ext uri="{FF2B5EF4-FFF2-40B4-BE49-F238E27FC236}">
                        <a16:creationId xmlns:a16="http://schemas.microsoft.com/office/drawing/2014/main" id="{184F8079-09C5-4C15-A183-4CAEF7F68A7E}"/>
                      </a:ext>
                    </a:extLst>
                  </p:cNvPr>
                  <p:cNvPicPr/>
                  <p:nvPr/>
                </p:nvPicPr>
                <p:blipFill>
                  <a:blip r:embed="rId635"/>
                  <a:stretch>
                    <a:fillRect/>
                  </a:stretch>
                </p:blipFill>
                <p:spPr>
                  <a:xfrm>
                    <a:off x="4168980" y="3670410"/>
                    <a:ext cx="199080" cy="155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24">
                <p14:nvContentPartPr>
                  <p14:cNvPr id="633" name="Håndskrift 632">
                    <a:extLst>
                      <a:ext uri="{FF2B5EF4-FFF2-40B4-BE49-F238E27FC236}">
                        <a16:creationId xmlns:a16="http://schemas.microsoft.com/office/drawing/2014/main" id="{A05DAF61-4144-4167-AB0B-6EBD77B425DC}"/>
                      </a:ext>
                    </a:extLst>
                  </p14:cNvPr>
                  <p14:cNvContentPartPr/>
                  <p14:nvPr/>
                </p14:nvContentPartPr>
                <p14:xfrm>
                  <a:off x="4209660" y="3771210"/>
                  <a:ext cx="23400" cy="42480"/>
                </p14:xfrm>
              </p:contentPart>
            </mc:Choice>
            <mc:Fallback xmlns="">
              <p:pic>
                <p:nvPicPr>
                  <p:cNvPr id="633" name="Håndskrift 632">
                    <a:extLst>
                      <a:ext uri="{FF2B5EF4-FFF2-40B4-BE49-F238E27FC236}">
                        <a16:creationId xmlns:a16="http://schemas.microsoft.com/office/drawing/2014/main" id="{A05DAF61-4144-4167-AB0B-6EBD77B425DC}"/>
                      </a:ext>
                    </a:extLst>
                  </p:cNvPr>
                  <p:cNvPicPr/>
                  <p:nvPr/>
                </p:nvPicPr>
                <p:blipFill>
                  <a:blip r:embed="rId637"/>
                  <a:stretch>
                    <a:fillRect/>
                  </a:stretch>
                </p:blipFill>
                <p:spPr>
                  <a:xfrm>
                    <a:off x="4146660" y="3708210"/>
                    <a:ext cx="149040" cy="168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25">
                <p14:nvContentPartPr>
                  <p14:cNvPr id="634" name="Håndskrift 633">
                    <a:extLst>
                      <a:ext uri="{FF2B5EF4-FFF2-40B4-BE49-F238E27FC236}">
                        <a16:creationId xmlns:a16="http://schemas.microsoft.com/office/drawing/2014/main" id="{74ACFC9C-BC80-42C0-9BF9-8E66A6E6E480}"/>
                      </a:ext>
                    </a:extLst>
                  </p14:cNvPr>
                  <p14:cNvContentPartPr/>
                  <p14:nvPr/>
                </p14:nvContentPartPr>
                <p14:xfrm>
                  <a:off x="4276260" y="3519930"/>
                  <a:ext cx="360" cy="3960"/>
                </p14:xfrm>
              </p:contentPart>
            </mc:Choice>
            <mc:Fallback xmlns="">
              <p:pic>
                <p:nvPicPr>
                  <p:cNvPr id="634" name="Håndskrift 633">
                    <a:extLst>
                      <a:ext uri="{FF2B5EF4-FFF2-40B4-BE49-F238E27FC236}">
                        <a16:creationId xmlns:a16="http://schemas.microsoft.com/office/drawing/2014/main" id="{74ACFC9C-BC80-42C0-9BF9-8E66A6E6E480}"/>
                      </a:ext>
                    </a:extLst>
                  </p:cNvPr>
                  <p:cNvPicPr/>
                  <p:nvPr/>
                </p:nvPicPr>
                <p:blipFill>
                  <a:blip r:embed="rId601"/>
                  <a:stretch>
                    <a:fillRect/>
                  </a:stretch>
                </p:blipFill>
                <p:spPr>
                  <a:xfrm>
                    <a:off x="4213260" y="3456930"/>
                    <a:ext cx="12600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26">
                <p14:nvContentPartPr>
                  <p14:cNvPr id="635" name="Håndskrift 634">
                    <a:extLst>
                      <a:ext uri="{FF2B5EF4-FFF2-40B4-BE49-F238E27FC236}">
                        <a16:creationId xmlns:a16="http://schemas.microsoft.com/office/drawing/2014/main" id="{138A11E6-8A4A-46A5-8613-EE5497A4C2B2}"/>
                      </a:ext>
                    </a:extLst>
                  </p14:cNvPr>
                  <p14:cNvContentPartPr/>
                  <p14:nvPr/>
                </p14:nvContentPartPr>
                <p14:xfrm>
                  <a:off x="4285980" y="3441090"/>
                  <a:ext cx="11520" cy="25920"/>
                </p14:xfrm>
              </p:contentPart>
            </mc:Choice>
            <mc:Fallback xmlns="">
              <p:pic>
                <p:nvPicPr>
                  <p:cNvPr id="635" name="Håndskrift 634">
                    <a:extLst>
                      <a:ext uri="{FF2B5EF4-FFF2-40B4-BE49-F238E27FC236}">
                        <a16:creationId xmlns:a16="http://schemas.microsoft.com/office/drawing/2014/main" id="{138A11E6-8A4A-46A5-8613-EE5497A4C2B2}"/>
                      </a:ext>
                    </a:extLst>
                  </p:cNvPr>
                  <p:cNvPicPr/>
                  <p:nvPr/>
                </p:nvPicPr>
                <p:blipFill>
                  <a:blip r:embed="rId640"/>
                  <a:stretch>
                    <a:fillRect/>
                  </a:stretch>
                </p:blipFill>
                <p:spPr>
                  <a:xfrm>
                    <a:off x="4222980" y="3378953"/>
                    <a:ext cx="137160" cy="14983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27">
                <p14:nvContentPartPr>
                  <p14:cNvPr id="636" name="Håndskrift 635">
                    <a:extLst>
                      <a:ext uri="{FF2B5EF4-FFF2-40B4-BE49-F238E27FC236}">
                        <a16:creationId xmlns:a16="http://schemas.microsoft.com/office/drawing/2014/main" id="{D946361F-8735-410F-8912-384A41FAED1C}"/>
                      </a:ext>
                    </a:extLst>
                  </p14:cNvPr>
                  <p14:cNvContentPartPr/>
                  <p14:nvPr/>
                </p14:nvContentPartPr>
                <p14:xfrm>
                  <a:off x="4323780" y="3352530"/>
                  <a:ext cx="360" cy="360"/>
                </p14:xfrm>
              </p:contentPart>
            </mc:Choice>
            <mc:Fallback xmlns="">
              <p:pic>
                <p:nvPicPr>
                  <p:cNvPr id="636" name="Håndskrift 635">
                    <a:extLst>
                      <a:ext uri="{FF2B5EF4-FFF2-40B4-BE49-F238E27FC236}">
                        <a16:creationId xmlns:a16="http://schemas.microsoft.com/office/drawing/2014/main" id="{D946361F-8735-410F-8912-384A41FAED1C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260780" y="3289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28">
                <p14:nvContentPartPr>
                  <p14:cNvPr id="637" name="Håndskrift 636">
                    <a:extLst>
                      <a:ext uri="{FF2B5EF4-FFF2-40B4-BE49-F238E27FC236}">
                        <a16:creationId xmlns:a16="http://schemas.microsoft.com/office/drawing/2014/main" id="{2CA9D9F4-A1B3-4440-8F2E-0FEEC66657A4}"/>
                      </a:ext>
                    </a:extLst>
                  </p14:cNvPr>
                  <p14:cNvContentPartPr/>
                  <p14:nvPr/>
                </p14:nvContentPartPr>
                <p14:xfrm>
                  <a:off x="4266900" y="3263250"/>
                  <a:ext cx="26280" cy="13680"/>
                </p14:xfrm>
              </p:contentPart>
            </mc:Choice>
            <mc:Fallback xmlns="">
              <p:pic>
                <p:nvPicPr>
                  <p:cNvPr id="637" name="Håndskrift 636">
                    <a:extLst>
                      <a:ext uri="{FF2B5EF4-FFF2-40B4-BE49-F238E27FC236}">
                        <a16:creationId xmlns:a16="http://schemas.microsoft.com/office/drawing/2014/main" id="{2CA9D9F4-A1B3-4440-8F2E-0FEEC66657A4}"/>
                      </a:ext>
                    </a:extLst>
                  </p:cNvPr>
                  <p:cNvPicPr/>
                  <p:nvPr/>
                </p:nvPicPr>
                <p:blipFill>
                  <a:blip r:embed="rId643"/>
                  <a:stretch>
                    <a:fillRect/>
                  </a:stretch>
                </p:blipFill>
                <p:spPr>
                  <a:xfrm>
                    <a:off x="4203900" y="3200250"/>
                    <a:ext cx="151920" cy="13932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451" name="Gruppe 450">
              <a:extLst>
                <a:ext uri="{FF2B5EF4-FFF2-40B4-BE49-F238E27FC236}">
                  <a16:creationId xmlns:a16="http://schemas.microsoft.com/office/drawing/2014/main" id="{515AC846-AF88-48B6-9F81-A8E037DA8C87}"/>
                </a:ext>
              </a:extLst>
            </p:cNvPr>
            <p:cNvGrpSpPr/>
            <p:nvPr/>
          </p:nvGrpSpPr>
          <p:grpSpPr>
            <a:xfrm rot="12225141">
              <a:off x="3026621" y="3256143"/>
              <a:ext cx="829080" cy="924120"/>
              <a:chOff x="4209660" y="3104850"/>
              <a:chExt cx="829080" cy="9241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929">
                <p14:nvContentPartPr>
                  <p14:cNvPr id="452" name="Håndskrift 451">
                    <a:extLst>
                      <a:ext uri="{FF2B5EF4-FFF2-40B4-BE49-F238E27FC236}">
                        <a16:creationId xmlns:a16="http://schemas.microsoft.com/office/drawing/2014/main" id="{7ED4472B-9FE8-4AB3-BCB4-71CB93AD0456}"/>
                      </a:ext>
                    </a:extLst>
                  </p14:cNvPr>
                  <p14:cNvContentPartPr/>
                  <p14:nvPr/>
                </p14:nvContentPartPr>
                <p14:xfrm>
                  <a:off x="4771620" y="3381330"/>
                  <a:ext cx="360" cy="360"/>
                </p14:xfrm>
              </p:contentPart>
            </mc:Choice>
            <mc:Fallback xmlns="">
              <p:pic>
                <p:nvPicPr>
                  <p:cNvPr id="452" name="Håndskrift 451">
                    <a:extLst>
                      <a:ext uri="{FF2B5EF4-FFF2-40B4-BE49-F238E27FC236}">
                        <a16:creationId xmlns:a16="http://schemas.microsoft.com/office/drawing/2014/main" id="{7ED4472B-9FE8-4AB3-BCB4-71CB93AD0456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708620" y="33183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30">
                <p14:nvContentPartPr>
                  <p14:cNvPr id="453" name="Håndskrift 452">
                    <a:extLst>
                      <a:ext uri="{FF2B5EF4-FFF2-40B4-BE49-F238E27FC236}">
                        <a16:creationId xmlns:a16="http://schemas.microsoft.com/office/drawing/2014/main" id="{6E269002-B36B-441D-A211-E6AEE9EFCFBD}"/>
                      </a:ext>
                    </a:extLst>
                  </p14:cNvPr>
                  <p14:cNvContentPartPr/>
                  <p14:nvPr/>
                </p14:nvContentPartPr>
                <p14:xfrm>
                  <a:off x="4771620" y="3485730"/>
                  <a:ext cx="3960" cy="360"/>
                </p14:xfrm>
              </p:contentPart>
            </mc:Choice>
            <mc:Fallback xmlns="">
              <p:pic>
                <p:nvPicPr>
                  <p:cNvPr id="453" name="Håndskrift 452">
                    <a:extLst>
                      <a:ext uri="{FF2B5EF4-FFF2-40B4-BE49-F238E27FC236}">
                        <a16:creationId xmlns:a16="http://schemas.microsoft.com/office/drawing/2014/main" id="{6E269002-B36B-441D-A211-E6AEE9EFCFBD}"/>
                      </a:ext>
                    </a:extLst>
                  </p:cNvPr>
                  <p:cNvPicPr/>
                  <p:nvPr/>
                </p:nvPicPr>
                <p:blipFill>
                  <a:blip r:embed="rId455"/>
                  <a:stretch>
                    <a:fillRect/>
                  </a:stretch>
                </p:blipFill>
                <p:spPr>
                  <a:xfrm>
                    <a:off x="4708620" y="342273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31">
                <p14:nvContentPartPr>
                  <p14:cNvPr id="454" name="Håndskrift 453">
                    <a:extLst>
                      <a:ext uri="{FF2B5EF4-FFF2-40B4-BE49-F238E27FC236}">
                        <a16:creationId xmlns:a16="http://schemas.microsoft.com/office/drawing/2014/main" id="{68FB6583-735C-40D6-819D-DC61957A89D5}"/>
                      </a:ext>
                    </a:extLst>
                  </p14:cNvPr>
                  <p14:cNvContentPartPr/>
                  <p14:nvPr/>
                </p14:nvContentPartPr>
                <p14:xfrm>
                  <a:off x="4724100" y="3542610"/>
                  <a:ext cx="360" cy="360"/>
                </p14:xfrm>
              </p:contentPart>
            </mc:Choice>
            <mc:Fallback xmlns="">
              <p:pic>
                <p:nvPicPr>
                  <p:cNvPr id="454" name="Håndskrift 453">
                    <a:extLst>
                      <a:ext uri="{FF2B5EF4-FFF2-40B4-BE49-F238E27FC236}">
                        <a16:creationId xmlns:a16="http://schemas.microsoft.com/office/drawing/2014/main" id="{68FB6583-735C-40D6-819D-DC61957A89D5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661100" y="34796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32">
                <p14:nvContentPartPr>
                  <p14:cNvPr id="455" name="Håndskrift 454">
                    <a:extLst>
                      <a:ext uri="{FF2B5EF4-FFF2-40B4-BE49-F238E27FC236}">
                        <a16:creationId xmlns:a16="http://schemas.microsoft.com/office/drawing/2014/main" id="{5BE5BF68-FFA4-45A3-ACBD-0B5B85492CFF}"/>
                      </a:ext>
                    </a:extLst>
                  </p14:cNvPr>
                  <p14:cNvContentPartPr/>
                  <p14:nvPr/>
                </p14:nvContentPartPr>
                <p14:xfrm>
                  <a:off x="4676220" y="3523890"/>
                  <a:ext cx="360" cy="360"/>
                </p14:xfrm>
              </p:contentPart>
            </mc:Choice>
            <mc:Fallback xmlns="">
              <p:pic>
                <p:nvPicPr>
                  <p:cNvPr id="455" name="Håndskrift 454">
                    <a:extLst>
                      <a:ext uri="{FF2B5EF4-FFF2-40B4-BE49-F238E27FC236}">
                        <a16:creationId xmlns:a16="http://schemas.microsoft.com/office/drawing/2014/main" id="{5BE5BF68-FFA4-45A3-ACBD-0B5B85492CFF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613220" y="3460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33">
                <p14:nvContentPartPr>
                  <p14:cNvPr id="456" name="Håndskrift 455">
                    <a:extLst>
                      <a:ext uri="{FF2B5EF4-FFF2-40B4-BE49-F238E27FC236}">
                        <a16:creationId xmlns:a16="http://schemas.microsoft.com/office/drawing/2014/main" id="{3BC76BFF-DA02-4D95-9167-ED6413D6883D}"/>
                      </a:ext>
                    </a:extLst>
                  </p14:cNvPr>
                  <p14:cNvContentPartPr/>
                  <p14:nvPr/>
                </p14:nvContentPartPr>
                <p14:xfrm>
                  <a:off x="4647780" y="3438210"/>
                  <a:ext cx="360" cy="360"/>
                </p14:xfrm>
              </p:contentPart>
            </mc:Choice>
            <mc:Fallback xmlns="">
              <p:pic>
                <p:nvPicPr>
                  <p:cNvPr id="456" name="Håndskrift 455">
                    <a:extLst>
                      <a:ext uri="{FF2B5EF4-FFF2-40B4-BE49-F238E27FC236}">
                        <a16:creationId xmlns:a16="http://schemas.microsoft.com/office/drawing/2014/main" id="{3BC76BFF-DA02-4D95-9167-ED6413D6883D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584780" y="3375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34">
                <p14:nvContentPartPr>
                  <p14:cNvPr id="457" name="Håndskrift 456">
                    <a:extLst>
                      <a:ext uri="{FF2B5EF4-FFF2-40B4-BE49-F238E27FC236}">
                        <a16:creationId xmlns:a16="http://schemas.microsoft.com/office/drawing/2014/main" id="{323EC7FD-7AF9-4F1A-9A0D-02AB755266B4}"/>
                      </a:ext>
                    </a:extLst>
                  </p14:cNvPr>
                  <p14:cNvContentPartPr/>
                  <p14:nvPr/>
                </p14:nvContentPartPr>
                <p14:xfrm>
                  <a:off x="4780980" y="3409410"/>
                  <a:ext cx="10080" cy="360"/>
                </p14:xfrm>
              </p:contentPart>
            </mc:Choice>
            <mc:Fallback xmlns="">
              <p:pic>
                <p:nvPicPr>
                  <p:cNvPr id="457" name="Håndskrift 456">
                    <a:extLst>
                      <a:ext uri="{FF2B5EF4-FFF2-40B4-BE49-F238E27FC236}">
                        <a16:creationId xmlns:a16="http://schemas.microsoft.com/office/drawing/2014/main" id="{323EC7FD-7AF9-4F1A-9A0D-02AB755266B4}"/>
                      </a:ext>
                    </a:extLst>
                  </p:cNvPr>
                  <p:cNvPicPr/>
                  <p:nvPr/>
                </p:nvPicPr>
                <p:blipFill>
                  <a:blip r:embed="rId496"/>
                  <a:stretch>
                    <a:fillRect/>
                  </a:stretch>
                </p:blipFill>
                <p:spPr>
                  <a:xfrm>
                    <a:off x="4717980" y="3346410"/>
                    <a:ext cx="1357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35">
                <p14:nvContentPartPr>
                  <p14:cNvPr id="458" name="Håndskrift 457">
                    <a:extLst>
                      <a:ext uri="{FF2B5EF4-FFF2-40B4-BE49-F238E27FC236}">
                        <a16:creationId xmlns:a16="http://schemas.microsoft.com/office/drawing/2014/main" id="{65DDB9B8-8316-4691-92D8-95E99951C193}"/>
                      </a:ext>
                    </a:extLst>
                  </p14:cNvPr>
                  <p14:cNvContentPartPr/>
                  <p14:nvPr/>
                </p14:nvContentPartPr>
                <p14:xfrm>
                  <a:off x="4918500" y="3485730"/>
                  <a:ext cx="24840" cy="51480"/>
                </p14:xfrm>
              </p:contentPart>
            </mc:Choice>
            <mc:Fallback xmlns="">
              <p:pic>
                <p:nvPicPr>
                  <p:cNvPr id="458" name="Håndskrift 457">
                    <a:extLst>
                      <a:ext uri="{FF2B5EF4-FFF2-40B4-BE49-F238E27FC236}">
                        <a16:creationId xmlns:a16="http://schemas.microsoft.com/office/drawing/2014/main" id="{65DDB9B8-8316-4691-92D8-95E99951C193}"/>
                      </a:ext>
                    </a:extLst>
                  </p:cNvPr>
                  <p:cNvPicPr/>
                  <p:nvPr/>
                </p:nvPicPr>
                <p:blipFill>
                  <a:blip r:embed="rId498"/>
                  <a:stretch>
                    <a:fillRect/>
                  </a:stretch>
                </p:blipFill>
                <p:spPr>
                  <a:xfrm>
                    <a:off x="4855500" y="3422730"/>
                    <a:ext cx="150480" cy="177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36">
                <p14:nvContentPartPr>
                  <p14:cNvPr id="459" name="Håndskrift 458">
                    <a:extLst>
                      <a:ext uri="{FF2B5EF4-FFF2-40B4-BE49-F238E27FC236}">
                        <a16:creationId xmlns:a16="http://schemas.microsoft.com/office/drawing/2014/main" id="{528952FE-8DFF-4D98-9555-90B5B1565921}"/>
                      </a:ext>
                    </a:extLst>
                  </p14:cNvPr>
                  <p14:cNvContentPartPr/>
                  <p14:nvPr/>
                </p14:nvContentPartPr>
                <p14:xfrm>
                  <a:off x="4857660" y="3571410"/>
                  <a:ext cx="360" cy="360"/>
                </p14:xfrm>
              </p:contentPart>
            </mc:Choice>
            <mc:Fallback xmlns="">
              <p:pic>
                <p:nvPicPr>
                  <p:cNvPr id="459" name="Håndskrift 458">
                    <a:extLst>
                      <a:ext uri="{FF2B5EF4-FFF2-40B4-BE49-F238E27FC236}">
                        <a16:creationId xmlns:a16="http://schemas.microsoft.com/office/drawing/2014/main" id="{528952FE-8DFF-4D98-9555-90B5B1565921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794660" y="3508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37">
                <p14:nvContentPartPr>
                  <p14:cNvPr id="460" name="Håndskrift 459">
                    <a:extLst>
                      <a:ext uri="{FF2B5EF4-FFF2-40B4-BE49-F238E27FC236}">
                        <a16:creationId xmlns:a16="http://schemas.microsoft.com/office/drawing/2014/main" id="{814D176A-8E53-40F4-A8B4-D353BB4D5FE2}"/>
                      </a:ext>
                    </a:extLst>
                  </p14:cNvPr>
                  <p14:cNvContentPartPr/>
                  <p14:nvPr/>
                </p14:nvContentPartPr>
                <p14:xfrm>
                  <a:off x="4788540" y="3581130"/>
                  <a:ext cx="50040" cy="33840"/>
                </p14:xfrm>
              </p:contentPart>
            </mc:Choice>
            <mc:Fallback xmlns="">
              <p:pic>
                <p:nvPicPr>
                  <p:cNvPr id="460" name="Håndskrift 459">
                    <a:extLst>
                      <a:ext uri="{FF2B5EF4-FFF2-40B4-BE49-F238E27FC236}">
                        <a16:creationId xmlns:a16="http://schemas.microsoft.com/office/drawing/2014/main" id="{814D176A-8E53-40F4-A8B4-D353BB4D5FE2}"/>
                      </a:ext>
                    </a:extLst>
                  </p:cNvPr>
                  <p:cNvPicPr/>
                  <p:nvPr/>
                </p:nvPicPr>
                <p:blipFill>
                  <a:blip r:embed="rId501"/>
                  <a:stretch>
                    <a:fillRect/>
                  </a:stretch>
                </p:blipFill>
                <p:spPr>
                  <a:xfrm>
                    <a:off x="4725540" y="3518130"/>
                    <a:ext cx="175680" cy="159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38">
                <p14:nvContentPartPr>
                  <p14:cNvPr id="461" name="Håndskrift 460">
                    <a:extLst>
                      <a:ext uri="{FF2B5EF4-FFF2-40B4-BE49-F238E27FC236}">
                        <a16:creationId xmlns:a16="http://schemas.microsoft.com/office/drawing/2014/main" id="{188FA447-DB5C-4F1A-98F0-52BB692CD514}"/>
                      </a:ext>
                    </a:extLst>
                  </p14:cNvPr>
                  <p14:cNvContentPartPr/>
                  <p14:nvPr/>
                </p14:nvContentPartPr>
                <p14:xfrm>
                  <a:off x="4752900" y="3657090"/>
                  <a:ext cx="360" cy="4320"/>
                </p14:xfrm>
              </p:contentPart>
            </mc:Choice>
            <mc:Fallback xmlns="">
              <p:pic>
                <p:nvPicPr>
                  <p:cNvPr id="461" name="Håndskrift 460">
                    <a:extLst>
                      <a:ext uri="{FF2B5EF4-FFF2-40B4-BE49-F238E27FC236}">
                        <a16:creationId xmlns:a16="http://schemas.microsoft.com/office/drawing/2014/main" id="{188FA447-DB5C-4F1A-98F0-52BB692CD514}"/>
                      </a:ext>
                    </a:extLst>
                  </p:cNvPr>
                  <p:cNvPicPr/>
                  <p:nvPr/>
                </p:nvPicPr>
                <p:blipFill>
                  <a:blip r:embed="rId486"/>
                  <a:stretch>
                    <a:fillRect/>
                  </a:stretch>
                </p:blipFill>
                <p:spPr>
                  <a:xfrm>
                    <a:off x="4689900" y="3594090"/>
                    <a:ext cx="126000" cy="129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39">
                <p14:nvContentPartPr>
                  <p14:cNvPr id="462" name="Håndskrift 461">
                    <a:extLst>
                      <a:ext uri="{FF2B5EF4-FFF2-40B4-BE49-F238E27FC236}">
                        <a16:creationId xmlns:a16="http://schemas.microsoft.com/office/drawing/2014/main" id="{F9AAED42-9EDE-4649-9634-07FC1ECD31DA}"/>
                      </a:ext>
                    </a:extLst>
                  </p14:cNvPr>
                  <p14:cNvContentPartPr/>
                  <p14:nvPr/>
                </p14:nvContentPartPr>
                <p14:xfrm>
                  <a:off x="4590900" y="3628650"/>
                  <a:ext cx="105120" cy="76320"/>
                </p14:xfrm>
              </p:contentPart>
            </mc:Choice>
            <mc:Fallback xmlns="">
              <p:pic>
                <p:nvPicPr>
                  <p:cNvPr id="462" name="Håndskrift 461">
                    <a:extLst>
                      <a:ext uri="{FF2B5EF4-FFF2-40B4-BE49-F238E27FC236}">
                        <a16:creationId xmlns:a16="http://schemas.microsoft.com/office/drawing/2014/main" id="{F9AAED42-9EDE-4649-9634-07FC1ECD31DA}"/>
                      </a:ext>
                    </a:extLst>
                  </p:cNvPr>
                  <p:cNvPicPr/>
                  <p:nvPr/>
                </p:nvPicPr>
                <p:blipFill>
                  <a:blip r:embed="rId504"/>
                  <a:stretch>
                    <a:fillRect/>
                  </a:stretch>
                </p:blipFill>
                <p:spPr>
                  <a:xfrm>
                    <a:off x="4527900" y="3565650"/>
                    <a:ext cx="230760" cy="201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40">
                <p14:nvContentPartPr>
                  <p14:cNvPr id="463" name="Håndskrift 462">
                    <a:extLst>
                      <a:ext uri="{FF2B5EF4-FFF2-40B4-BE49-F238E27FC236}">
                        <a16:creationId xmlns:a16="http://schemas.microsoft.com/office/drawing/2014/main" id="{7273BB3A-C7BD-49A9-BB5C-8AB9D02D0855}"/>
                      </a:ext>
                    </a:extLst>
                  </p14:cNvPr>
                  <p14:cNvContentPartPr/>
                  <p14:nvPr/>
                </p14:nvContentPartPr>
                <p14:xfrm>
                  <a:off x="4618980" y="3567810"/>
                  <a:ext cx="360" cy="3960"/>
                </p14:xfrm>
              </p:contentPart>
            </mc:Choice>
            <mc:Fallback xmlns="">
              <p:pic>
                <p:nvPicPr>
                  <p:cNvPr id="463" name="Håndskrift 462">
                    <a:extLst>
                      <a:ext uri="{FF2B5EF4-FFF2-40B4-BE49-F238E27FC236}">
                        <a16:creationId xmlns:a16="http://schemas.microsoft.com/office/drawing/2014/main" id="{7273BB3A-C7BD-49A9-BB5C-8AB9D02D0855}"/>
                      </a:ext>
                    </a:extLst>
                  </p:cNvPr>
                  <p:cNvPicPr/>
                  <p:nvPr/>
                </p:nvPicPr>
                <p:blipFill>
                  <a:blip r:embed="rId486"/>
                  <a:stretch>
                    <a:fillRect/>
                  </a:stretch>
                </p:blipFill>
                <p:spPr>
                  <a:xfrm>
                    <a:off x="4555980" y="35100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41">
                <p14:nvContentPartPr>
                  <p14:cNvPr id="464" name="Håndskrift 463">
                    <a:extLst>
                      <a:ext uri="{FF2B5EF4-FFF2-40B4-BE49-F238E27FC236}">
                        <a16:creationId xmlns:a16="http://schemas.microsoft.com/office/drawing/2014/main" id="{A9AF54DE-8C1B-4E1F-9AB0-54DAA913C564}"/>
                      </a:ext>
                    </a:extLst>
                  </p14:cNvPr>
                  <p14:cNvContentPartPr/>
                  <p14:nvPr/>
                </p14:nvContentPartPr>
                <p14:xfrm>
                  <a:off x="4562100" y="3533250"/>
                  <a:ext cx="61560" cy="66600"/>
                </p14:xfrm>
              </p:contentPart>
            </mc:Choice>
            <mc:Fallback xmlns="">
              <p:pic>
                <p:nvPicPr>
                  <p:cNvPr id="464" name="Håndskrift 463">
                    <a:extLst>
                      <a:ext uri="{FF2B5EF4-FFF2-40B4-BE49-F238E27FC236}">
                        <a16:creationId xmlns:a16="http://schemas.microsoft.com/office/drawing/2014/main" id="{A9AF54DE-8C1B-4E1F-9AB0-54DAA913C564}"/>
                      </a:ext>
                    </a:extLst>
                  </p:cNvPr>
                  <p:cNvPicPr/>
                  <p:nvPr/>
                </p:nvPicPr>
                <p:blipFill>
                  <a:blip r:embed="rId507"/>
                  <a:stretch>
                    <a:fillRect/>
                  </a:stretch>
                </p:blipFill>
                <p:spPr>
                  <a:xfrm>
                    <a:off x="4499100" y="3469908"/>
                    <a:ext cx="187200" cy="19292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42">
                <p14:nvContentPartPr>
                  <p14:cNvPr id="465" name="Håndskrift 464">
                    <a:extLst>
                      <a:ext uri="{FF2B5EF4-FFF2-40B4-BE49-F238E27FC236}">
                        <a16:creationId xmlns:a16="http://schemas.microsoft.com/office/drawing/2014/main" id="{0BA7A1BA-BD30-44E9-9215-C448184ED7FF}"/>
                      </a:ext>
                    </a:extLst>
                  </p14:cNvPr>
                  <p14:cNvContentPartPr/>
                  <p14:nvPr/>
                </p14:nvContentPartPr>
                <p14:xfrm>
                  <a:off x="4647780" y="3676530"/>
                  <a:ext cx="360" cy="360"/>
                </p14:xfrm>
              </p:contentPart>
            </mc:Choice>
            <mc:Fallback xmlns="">
              <p:pic>
                <p:nvPicPr>
                  <p:cNvPr id="465" name="Håndskrift 464">
                    <a:extLst>
                      <a:ext uri="{FF2B5EF4-FFF2-40B4-BE49-F238E27FC236}">
                        <a16:creationId xmlns:a16="http://schemas.microsoft.com/office/drawing/2014/main" id="{0BA7A1BA-BD30-44E9-9215-C448184ED7FF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58478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43">
                <p14:nvContentPartPr>
                  <p14:cNvPr id="466" name="Håndskrift 465">
                    <a:extLst>
                      <a:ext uri="{FF2B5EF4-FFF2-40B4-BE49-F238E27FC236}">
                        <a16:creationId xmlns:a16="http://schemas.microsoft.com/office/drawing/2014/main" id="{0E89D4BB-C397-4098-95C7-93C9D8F7939B}"/>
                      </a:ext>
                    </a:extLst>
                  </p14:cNvPr>
                  <p14:cNvContentPartPr/>
                  <p14:nvPr/>
                </p14:nvContentPartPr>
                <p14:xfrm>
                  <a:off x="4695660" y="3752490"/>
                  <a:ext cx="15480" cy="20160"/>
                </p14:xfrm>
              </p:contentPart>
            </mc:Choice>
            <mc:Fallback xmlns="">
              <p:pic>
                <p:nvPicPr>
                  <p:cNvPr id="466" name="Håndskrift 465">
                    <a:extLst>
                      <a:ext uri="{FF2B5EF4-FFF2-40B4-BE49-F238E27FC236}">
                        <a16:creationId xmlns:a16="http://schemas.microsoft.com/office/drawing/2014/main" id="{0E89D4BB-C397-4098-95C7-93C9D8F7939B}"/>
                      </a:ext>
                    </a:extLst>
                  </p:cNvPr>
                  <p:cNvPicPr/>
                  <p:nvPr/>
                </p:nvPicPr>
                <p:blipFill>
                  <a:blip r:embed="rId510"/>
                  <a:stretch>
                    <a:fillRect/>
                  </a:stretch>
                </p:blipFill>
                <p:spPr>
                  <a:xfrm>
                    <a:off x="4632660" y="3690595"/>
                    <a:ext cx="141120" cy="14359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44">
                <p14:nvContentPartPr>
                  <p14:cNvPr id="467" name="Håndskrift 466">
                    <a:extLst>
                      <a:ext uri="{FF2B5EF4-FFF2-40B4-BE49-F238E27FC236}">
                        <a16:creationId xmlns:a16="http://schemas.microsoft.com/office/drawing/2014/main" id="{9C0EEDD8-C701-4889-8311-B4883CA960DC}"/>
                      </a:ext>
                    </a:extLst>
                  </p14:cNvPr>
                  <p14:cNvContentPartPr/>
                  <p14:nvPr/>
                </p14:nvContentPartPr>
                <p14:xfrm>
                  <a:off x="4828860" y="3676530"/>
                  <a:ext cx="360" cy="360"/>
                </p14:xfrm>
              </p:contentPart>
            </mc:Choice>
            <mc:Fallback xmlns="">
              <p:pic>
                <p:nvPicPr>
                  <p:cNvPr id="467" name="Håndskrift 466">
                    <a:extLst>
                      <a:ext uri="{FF2B5EF4-FFF2-40B4-BE49-F238E27FC236}">
                        <a16:creationId xmlns:a16="http://schemas.microsoft.com/office/drawing/2014/main" id="{9C0EEDD8-C701-4889-8311-B4883CA960DC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76586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45">
                <p14:nvContentPartPr>
                  <p14:cNvPr id="468" name="Håndskrift 467">
                    <a:extLst>
                      <a:ext uri="{FF2B5EF4-FFF2-40B4-BE49-F238E27FC236}">
                        <a16:creationId xmlns:a16="http://schemas.microsoft.com/office/drawing/2014/main" id="{453DEE78-B802-452C-B080-0B4F1E179AD5}"/>
                      </a:ext>
                    </a:extLst>
                  </p14:cNvPr>
                  <p14:cNvContentPartPr/>
                  <p14:nvPr/>
                </p14:nvContentPartPr>
                <p14:xfrm>
                  <a:off x="4828860" y="3647730"/>
                  <a:ext cx="19440" cy="61200"/>
                </p14:xfrm>
              </p:contentPart>
            </mc:Choice>
            <mc:Fallback xmlns="">
              <p:pic>
                <p:nvPicPr>
                  <p:cNvPr id="468" name="Håndskrift 467">
                    <a:extLst>
                      <a:ext uri="{FF2B5EF4-FFF2-40B4-BE49-F238E27FC236}">
                        <a16:creationId xmlns:a16="http://schemas.microsoft.com/office/drawing/2014/main" id="{453DEE78-B802-452C-B080-0B4F1E179AD5}"/>
                      </a:ext>
                    </a:extLst>
                  </p:cNvPr>
                  <p:cNvPicPr/>
                  <p:nvPr/>
                </p:nvPicPr>
                <p:blipFill>
                  <a:blip r:embed="rId513"/>
                  <a:stretch>
                    <a:fillRect/>
                  </a:stretch>
                </p:blipFill>
                <p:spPr>
                  <a:xfrm>
                    <a:off x="4765860" y="3585098"/>
                    <a:ext cx="145080" cy="1861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46">
                <p14:nvContentPartPr>
                  <p14:cNvPr id="469" name="Håndskrift 468">
                    <a:extLst>
                      <a:ext uri="{FF2B5EF4-FFF2-40B4-BE49-F238E27FC236}">
                        <a16:creationId xmlns:a16="http://schemas.microsoft.com/office/drawing/2014/main" id="{4BD7B881-7537-4B1D-9485-AF38CFE007C6}"/>
                      </a:ext>
                    </a:extLst>
                  </p14:cNvPr>
                  <p14:cNvContentPartPr/>
                  <p14:nvPr/>
                </p14:nvContentPartPr>
                <p14:xfrm>
                  <a:off x="4809780" y="3724050"/>
                  <a:ext cx="360" cy="360"/>
                </p14:xfrm>
              </p:contentPart>
            </mc:Choice>
            <mc:Fallback xmlns="">
              <p:pic>
                <p:nvPicPr>
                  <p:cNvPr id="469" name="Håndskrift 468">
                    <a:extLst>
                      <a:ext uri="{FF2B5EF4-FFF2-40B4-BE49-F238E27FC236}">
                        <a16:creationId xmlns:a16="http://schemas.microsoft.com/office/drawing/2014/main" id="{4BD7B881-7537-4B1D-9485-AF38CFE007C6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746780" y="36610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47">
                <p14:nvContentPartPr>
                  <p14:cNvPr id="470" name="Håndskrift 469">
                    <a:extLst>
                      <a:ext uri="{FF2B5EF4-FFF2-40B4-BE49-F238E27FC236}">
                        <a16:creationId xmlns:a16="http://schemas.microsoft.com/office/drawing/2014/main" id="{7B5021E8-CDEC-4C57-AB78-E6AFA22C3930}"/>
                      </a:ext>
                    </a:extLst>
                  </p14:cNvPr>
                  <p14:cNvContentPartPr/>
                  <p14:nvPr/>
                </p14:nvContentPartPr>
                <p14:xfrm>
                  <a:off x="4729500" y="3781290"/>
                  <a:ext cx="42480" cy="19440"/>
                </p14:xfrm>
              </p:contentPart>
            </mc:Choice>
            <mc:Fallback xmlns="">
              <p:pic>
                <p:nvPicPr>
                  <p:cNvPr id="470" name="Håndskrift 469">
                    <a:extLst>
                      <a:ext uri="{FF2B5EF4-FFF2-40B4-BE49-F238E27FC236}">
                        <a16:creationId xmlns:a16="http://schemas.microsoft.com/office/drawing/2014/main" id="{7B5021E8-CDEC-4C57-AB78-E6AFA22C3930}"/>
                      </a:ext>
                    </a:extLst>
                  </p:cNvPr>
                  <p:cNvPicPr/>
                  <p:nvPr/>
                </p:nvPicPr>
                <p:blipFill>
                  <a:blip r:embed="rId516"/>
                  <a:stretch>
                    <a:fillRect/>
                  </a:stretch>
                </p:blipFill>
                <p:spPr>
                  <a:xfrm>
                    <a:off x="4666500" y="3718290"/>
                    <a:ext cx="168120" cy="145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48">
                <p14:nvContentPartPr>
                  <p14:cNvPr id="471" name="Håndskrift 470">
                    <a:extLst>
                      <a:ext uri="{FF2B5EF4-FFF2-40B4-BE49-F238E27FC236}">
                        <a16:creationId xmlns:a16="http://schemas.microsoft.com/office/drawing/2014/main" id="{33AA4BE4-D00E-4E10-87FD-AD120D8262C3}"/>
                      </a:ext>
                    </a:extLst>
                  </p14:cNvPr>
                  <p14:cNvContentPartPr/>
                  <p14:nvPr/>
                </p14:nvContentPartPr>
                <p14:xfrm>
                  <a:off x="4653540" y="3781290"/>
                  <a:ext cx="3960" cy="360"/>
                </p14:xfrm>
              </p:contentPart>
            </mc:Choice>
            <mc:Fallback xmlns="">
              <p:pic>
                <p:nvPicPr>
                  <p:cNvPr id="471" name="Håndskrift 470">
                    <a:extLst>
                      <a:ext uri="{FF2B5EF4-FFF2-40B4-BE49-F238E27FC236}">
                        <a16:creationId xmlns:a16="http://schemas.microsoft.com/office/drawing/2014/main" id="{33AA4BE4-D00E-4E10-87FD-AD120D8262C3}"/>
                      </a:ext>
                    </a:extLst>
                  </p:cNvPr>
                  <p:cNvPicPr/>
                  <p:nvPr/>
                </p:nvPicPr>
                <p:blipFill>
                  <a:blip r:embed="rId455"/>
                  <a:stretch>
                    <a:fillRect/>
                  </a:stretch>
                </p:blipFill>
                <p:spPr>
                  <a:xfrm>
                    <a:off x="4590540" y="371829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49">
                <p14:nvContentPartPr>
                  <p14:cNvPr id="472" name="Håndskrift 471">
                    <a:extLst>
                      <a:ext uri="{FF2B5EF4-FFF2-40B4-BE49-F238E27FC236}">
                        <a16:creationId xmlns:a16="http://schemas.microsoft.com/office/drawing/2014/main" id="{9AA00E0A-4EE9-4889-9F32-70C09781A02E}"/>
                      </a:ext>
                    </a:extLst>
                  </p14:cNvPr>
                  <p14:cNvContentPartPr/>
                  <p14:nvPr/>
                </p14:nvContentPartPr>
                <p14:xfrm>
                  <a:off x="4600260" y="3743130"/>
                  <a:ext cx="360" cy="360"/>
                </p14:xfrm>
              </p:contentPart>
            </mc:Choice>
            <mc:Fallback xmlns="">
              <p:pic>
                <p:nvPicPr>
                  <p:cNvPr id="472" name="Håndskrift 471">
                    <a:extLst>
                      <a:ext uri="{FF2B5EF4-FFF2-40B4-BE49-F238E27FC236}">
                        <a16:creationId xmlns:a16="http://schemas.microsoft.com/office/drawing/2014/main" id="{9AA00E0A-4EE9-4889-9F32-70C09781A02E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53726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50">
                <p14:nvContentPartPr>
                  <p14:cNvPr id="473" name="Håndskrift 472">
                    <a:extLst>
                      <a:ext uri="{FF2B5EF4-FFF2-40B4-BE49-F238E27FC236}">
                        <a16:creationId xmlns:a16="http://schemas.microsoft.com/office/drawing/2014/main" id="{8C2BDA7E-7D15-4589-897C-A903C3EB796F}"/>
                      </a:ext>
                    </a:extLst>
                  </p14:cNvPr>
                  <p14:cNvContentPartPr/>
                  <p14:nvPr/>
                </p14:nvContentPartPr>
                <p14:xfrm>
                  <a:off x="4600260" y="3733410"/>
                  <a:ext cx="360" cy="360"/>
                </p14:xfrm>
              </p:contentPart>
            </mc:Choice>
            <mc:Fallback xmlns="">
              <p:pic>
                <p:nvPicPr>
                  <p:cNvPr id="473" name="Håndskrift 472">
                    <a:extLst>
                      <a:ext uri="{FF2B5EF4-FFF2-40B4-BE49-F238E27FC236}">
                        <a16:creationId xmlns:a16="http://schemas.microsoft.com/office/drawing/2014/main" id="{8C2BDA7E-7D15-4589-897C-A903C3EB796F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537260" y="3670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51">
                <p14:nvContentPartPr>
                  <p14:cNvPr id="474" name="Håndskrift 473">
                    <a:extLst>
                      <a:ext uri="{FF2B5EF4-FFF2-40B4-BE49-F238E27FC236}">
                        <a16:creationId xmlns:a16="http://schemas.microsoft.com/office/drawing/2014/main" id="{F5D0CCA0-52E5-495E-9C64-A0CB7C460B9B}"/>
                      </a:ext>
                    </a:extLst>
                  </p14:cNvPr>
                  <p14:cNvContentPartPr/>
                  <p14:nvPr/>
                </p14:nvContentPartPr>
                <p14:xfrm>
                  <a:off x="4581180" y="3761850"/>
                  <a:ext cx="32400" cy="73080"/>
                </p14:xfrm>
              </p:contentPart>
            </mc:Choice>
            <mc:Fallback xmlns="">
              <p:pic>
                <p:nvPicPr>
                  <p:cNvPr id="474" name="Håndskrift 473">
                    <a:extLst>
                      <a:ext uri="{FF2B5EF4-FFF2-40B4-BE49-F238E27FC236}">
                        <a16:creationId xmlns:a16="http://schemas.microsoft.com/office/drawing/2014/main" id="{F5D0CCA0-52E5-495E-9C64-A0CB7C460B9B}"/>
                      </a:ext>
                    </a:extLst>
                  </p:cNvPr>
                  <p:cNvPicPr/>
                  <p:nvPr/>
                </p:nvPicPr>
                <p:blipFill>
                  <a:blip r:embed="rId521"/>
                  <a:stretch>
                    <a:fillRect/>
                  </a:stretch>
                </p:blipFill>
                <p:spPr>
                  <a:xfrm>
                    <a:off x="4518180" y="3698538"/>
                    <a:ext cx="158040" cy="19934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52">
                <p14:nvContentPartPr>
                  <p14:cNvPr id="475" name="Håndskrift 474">
                    <a:extLst>
                      <a:ext uri="{FF2B5EF4-FFF2-40B4-BE49-F238E27FC236}">
                        <a16:creationId xmlns:a16="http://schemas.microsoft.com/office/drawing/2014/main" id="{E27F6A16-BCC9-419B-8871-91582E587EC1}"/>
                      </a:ext>
                    </a:extLst>
                  </p14:cNvPr>
                  <p14:cNvContentPartPr/>
                  <p14:nvPr/>
                </p14:nvContentPartPr>
                <p14:xfrm>
                  <a:off x="4647780" y="3838530"/>
                  <a:ext cx="25920" cy="360"/>
                </p14:xfrm>
              </p:contentPart>
            </mc:Choice>
            <mc:Fallback xmlns="">
              <p:pic>
                <p:nvPicPr>
                  <p:cNvPr id="475" name="Håndskrift 474">
                    <a:extLst>
                      <a:ext uri="{FF2B5EF4-FFF2-40B4-BE49-F238E27FC236}">
                        <a16:creationId xmlns:a16="http://schemas.microsoft.com/office/drawing/2014/main" id="{E27F6A16-BCC9-419B-8871-91582E587EC1}"/>
                      </a:ext>
                    </a:extLst>
                  </p:cNvPr>
                  <p:cNvPicPr/>
                  <p:nvPr/>
                </p:nvPicPr>
                <p:blipFill>
                  <a:blip r:embed="rId523"/>
                  <a:stretch>
                    <a:fillRect/>
                  </a:stretch>
                </p:blipFill>
                <p:spPr>
                  <a:xfrm>
                    <a:off x="4584780" y="3775530"/>
                    <a:ext cx="1515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53">
                <p14:nvContentPartPr>
                  <p14:cNvPr id="476" name="Håndskrift 475">
                    <a:extLst>
                      <a:ext uri="{FF2B5EF4-FFF2-40B4-BE49-F238E27FC236}">
                        <a16:creationId xmlns:a16="http://schemas.microsoft.com/office/drawing/2014/main" id="{15C4801D-99CE-4FBA-BEE8-836427ACC02D}"/>
                      </a:ext>
                    </a:extLst>
                  </p14:cNvPr>
                  <p14:cNvContentPartPr/>
                  <p14:nvPr/>
                </p14:nvContentPartPr>
                <p14:xfrm>
                  <a:off x="4762260" y="3790650"/>
                  <a:ext cx="57600" cy="38160"/>
                </p14:xfrm>
              </p:contentPart>
            </mc:Choice>
            <mc:Fallback xmlns="">
              <p:pic>
                <p:nvPicPr>
                  <p:cNvPr id="476" name="Håndskrift 475">
                    <a:extLst>
                      <a:ext uri="{FF2B5EF4-FFF2-40B4-BE49-F238E27FC236}">
                        <a16:creationId xmlns:a16="http://schemas.microsoft.com/office/drawing/2014/main" id="{15C4801D-99CE-4FBA-BEE8-836427ACC02D}"/>
                      </a:ext>
                    </a:extLst>
                  </p:cNvPr>
                  <p:cNvPicPr/>
                  <p:nvPr/>
                </p:nvPicPr>
                <p:blipFill>
                  <a:blip r:embed="rId525"/>
                  <a:stretch>
                    <a:fillRect/>
                  </a:stretch>
                </p:blipFill>
                <p:spPr>
                  <a:xfrm>
                    <a:off x="4699260" y="3727650"/>
                    <a:ext cx="183240" cy="163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54">
                <p14:nvContentPartPr>
                  <p14:cNvPr id="477" name="Håndskrift 476">
                    <a:extLst>
                      <a:ext uri="{FF2B5EF4-FFF2-40B4-BE49-F238E27FC236}">
                        <a16:creationId xmlns:a16="http://schemas.microsoft.com/office/drawing/2014/main" id="{DB84E9BD-4793-46E4-995F-C9DABAF3F710}"/>
                      </a:ext>
                    </a:extLst>
                  </p14:cNvPr>
                  <p14:cNvContentPartPr/>
                  <p14:nvPr/>
                </p14:nvContentPartPr>
                <p14:xfrm>
                  <a:off x="4857660" y="3761850"/>
                  <a:ext cx="360" cy="360"/>
                </p14:xfrm>
              </p:contentPart>
            </mc:Choice>
            <mc:Fallback xmlns="">
              <p:pic>
                <p:nvPicPr>
                  <p:cNvPr id="477" name="Håndskrift 476">
                    <a:extLst>
                      <a:ext uri="{FF2B5EF4-FFF2-40B4-BE49-F238E27FC236}">
                        <a16:creationId xmlns:a16="http://schemas.microsoft.com/office/drawing/2014/main" id="{DB84E9BD-4793-46E4-995F-C9DABAF3F710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794660" y="3698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55">
                <p14:nvContentPartPr>
                  <p14:cNvPr id="478" name="Håndskrift 477">
                    <a:extLst>
                      <a:ext uri="{FF2B5EF4-FFF2-40B4-BE49-F238E27FC236}">
                        <a16:creationId xmlns:a16="http://schemas.microsoft.com/office/drawing/2014/main" id="{28AABABC-56A4-4D94-AD79-70E40AA081F1}"/>
                      </a:ext>
                    </a:extLst>
                  </p14:cNvPr>
                  <p14:cNvContentPartPr/>
                  <p14:nvPr/>
                </p14:nvContentPartPr>
                <p14:xfrm>
                  <a:off x="4886100" y="3701010"/>
                  <a:ext cx="360" cy="3960"/>
                </p14:xfrm>
              </p:contentPart>
            </mc:Choice>
            <mc:Fallback xmlns="">
              <p:pic>
                <p:nvPicPr>
                  <p:cNvPr id="478" name="Håndskrift 477">
                    <a:extLst>
                      <a:ext uri="{FF2B5EF4-FFF2-40B4-BE49-F238E27FC236}">
                        <a16:creationId xmlns:a16="http://schemas.microsoft.com/office/drawing/2014/main" id="{28AABABC-56A4-4D94-AD79-70E40AA081F1}"/>
                      </a:ext>
                    </a:extLst>
                  </p:cNvPr>
                  <p:cNvPicPr/>
                  <p:nvPr/>
                </p:nvPicPr>
                <p:blipFill>
                  <a:blip r:embed="rId486"/>
                  <a:stretch>
                    <a:fillRect/>
                  </a:stretch>
                </p:blipFill>
                <p:spPr>
                  <a:xfrm>
                    <a:off x="4823100" y="36432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56">
                <p14:nvContentPartPr>
                  <p14:cNvPr id="479" name="Håndskrift 478">
                    <a:extLst>
                      <a:ext uri="{FF2B5EF4-FFF2-40B4-BE49-F238E27FC236}">
                        <a16:creationId xmlns:a16="http://schemas.microsoft.com/office/drawing/2014/main" id="{E298DDE6-0C0D-45A1-B723-68F907D8DD71}"/>
                      </a:ext>
                    </a:extLst>
                  </p14:cNvPr>
                  <p14:cNvContentPartPr/>
                  <p14:nvPr/>
                </p14:nvContentPartPr>
                <p14:xfrm>
                  <a:off x="5032620" y="3552690"/>
                  <a:ext cx="6120" cy="11520"/>
                </p14:xfrm>
              </p:contentPart>
            </mc:Choice>
            <mc:Fallback xmlns="">
              <p:pic>
                <p:nvPicPr>
                  <p:cNvPr id="479" name="Håndskrift 478">
                    <a:extLst>
                      <a:ext uri="{FF2B5EF4-FFF2-40B4-BE49-F238E27FC236}">
                        <a16:creationId xmlns:a16="http://schemas.microsoft.com/office/drawing/2014/main" id="{E298DDE6-0C0D-45A1-B723-68F907D8DD71}"/>
                      </a:ext>
                    </a:extLst>
                  </p:cNvPr>
                  <p:cNvPicPr/>
                  <p:nvPr/>
                </p:nvPicPr>
                <p:blipFill>
                  <a:blip r:embed="rId529"/>
                  <a:stretch>
                    <a:fillRect/>
                  </a:stretch>
                </p:blipFill>
                <p:spPr>
                  <a:xfrm>
                    <a:off x="4969620" y="3489690"/>
                    <a:ext cx="131760" cy="137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57">
                <p14:nvContentPartPr>
                  <p14:cNvPr id="480" name="Håndskrift 479">
                    <a:extLst>
                      <a:ext uri="{FF2B5EF4-FFF2-40B4-BE49-F238E27FC236}">
                        <a16:creationId xmlns:a16="http://schemas.microsoft.com/office/drawing/2014/main" id="{94E00E35-29DF-4B9F-BD37-615E5EC2945E}"/>
                      </a:ext>
                    </a:extLst>
                  </p14:cNvPr>
                  <p14:cNvContentPartPr/>
                  <p14:nvPr/>
                </p14:nvContentPartPr>
                <p14:xfrm>
                  <a:off x="4904820" y="3685890"/>
                  <a:ext cx="360" cy="360"/>
                </p14:xfrm>
              </p:contentPart>
            </mc:Choice>
            <mc:Fallback xmlns="">
              <p:pic>
                <p:nvPicPr>
                  <p:cNvPr id="480" name="Håndskrift 479">
                    <a:extLst>
                      <a:ext uri="{FF2B5EF4-FFF2-40B4-BE49-F238E27FC236}">
                        <a16:creationId xmlns:a16="http://schemas.microsoft.com/office/drawing/2014/main" id="{94E00E35-29DF-4B9F-BD37-615E5EC2945E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841820" y="3622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58">
                <p14:nvContentPartPr>
                  <p14:cNvPr id="481" name="Håndskrift 480">
                    <a:extLst>
                      <a:ext uri="{FF2B5EF4-FFF2-40B4-BE49-F238E27FC236}">
                        <a16:creationId xmlns:a16="http://schemas.microsoft.com/office/drawing/2014/main" id="{7358E17E-8B4C-4DFC-8C6D-3DDC1D2BAC9F}"/>
                      </a:ext>
                    </a:extLst>
                  </p14:cNvPr>
                  <p14:cNvContentPartPr/>
                  <p14:nvPr/>
                </p14:nvContentPartPr>
                <p14:xfrm>
                  <a:off x="4942980" y="3590490"/>
                  <a:ext cx="3960" cy="360"/>
                </p14:xfrm>
              </p:contentPart>
            </mc:Choice>
            <mc:Fallback xmlns="">
              <p:pic>
                <p:nvPicPr>
                  <p:cNvPr id="481" name="Håndskrift 480">
                    <a:extLst>
                      <a:ext uri="{FF2B5EF4-FFF2-40B4-BE49-F238E27FC236}">
                        <a16:creationId xmlns:a16="http://schemas.microsoft.com/office/drawing/2014/main" id="{7358E17E-8B4C-4DFC-8C6D-3DDC1D2BAC9F}"/>
                      </a:ext>
                    </a:extLst>
                  </p:cNvPr>
                  <p:cNvPicPr/>
                  <p:nvPr/>
                </p:nvPicPr>
                <p:blipFill>
                  <a:blip r:embed="rId455"/>
                  <a:stretch>
                    <a:fillRect/>
                  </a:stretch>
                </p:blipFill>
                <p:spPr>
                  <a:xfrm>
                    <a:off x="4879980" y="352749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59">
                <p14:nvContentPartPr>
                  <p14:cNvPr id="482" name="Håndskrift 481">
                    <a:extLst>
                      <a:ext uri="{FF2B5EF4-FFF2-40B4-BE49-F238E27FC236}">
                        <a16:creationId xmlns:a16="http://schemas.microsoft.com/office/drawing/2014/main" id="{16E0C634-2F6A-419F-B41D-CA72824288C9}"/>
                      </a:ext>
                    </a:extLst>
                  </p14:cNvPr>
                  <p14:cNvContentPartPr/>
                  <p14:nvPr/>
                </p14:nvContentPartPr>
                <p14:xfrm>
                  <a:off x="4832460" y="3428490"/>
                  <a:ext cx="15840" cy="34560"/>
                </p14:xfrm>
              </p:contentPart>
            </mc:Choice>
            <mc:Fallback xmlns="">
              <p:pic>
                <p:nvPicPr>
                  <p:cNvPr id="482" name="Håndskrift 481">
                    <a:extLst>
                      <a:ext uri="{FF2B5EF4-FFF2-40B4-BE49-F238E27FC236}">
                        <a16:creationId xmlns:a16="http://schemas.microsoft.com/office/drawing/2014/main" id="{16E0C634-2F6A-419F-B41D-CA72824288C9}"/>
                      </a:ext>
                    </a:extLst>
                  </p:cNvPr>
                  <p:cNvPicPr/>
                  <p:nvPr/>
                </p:nvPicPr>
                <p:blipFill>
                  <a:blip r:embed="rId533"/>
                  <a:stretch>
                    <a:fillRect/>
                  </a:stretch>
                </p:blipFill>
                <p:spPr>
                  <a:xfrm>
                    <a:off x="4769460" y="3366139"/>
                    <a:ext cx="141480" cy="1589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0">
                <p14:nvContentPartPr>
                  <p14:cNvPr id="483" name="Håndskrift 482">
                    <a:extLst>
                      <a:ext uri="{FF2B5EF4-FFF2-40B4-BE49-F238E27FC236}">
                        <a16:creationId xmlns:a16="http://schemas.microsoft.com/office/drawing/2014/main" id="{546258B9-960F-4F75-AEB0-B1CB414378B3}"/>
                      </a:ext>
                    </a:extLst>
                  </p14:cNvPr>
                  <p14:cNvContentPartPr/>
                  <p14:nvPr/>
                </p14:nvContentPartPr>
                <p14:xfrm>
                  <a:off x="4768020" y="3781290"/>
                  <a:ext cx="3960" cy="9720"/>
                </p14:xfrm>
              </p:contentPart>
            </mc:Choice>
            <mc:Fallback xmlns="">
              <p:pic>
                <p:nvPicPr>
                  <p:cNvPr id="483" name="Håndskrift 482">
                    <a:extLst>
                      <a:ext uri="{FF2B5EF4-FFF2-40B4-BE49-F238E27FC236}">
                        <a16:creationId xmlns:a16="http://schemas.microsoft.com/office/drawing/2014/main" id="{546258B9-960F-4F75-AEB0-B1CB414378B3}"/>
                      </a:ext>
                    </a:extLst>
                  </p:cNvPr>
                  <p:cNvPicPr/>
                  <p:nvPr/>
                </p:nvPicPr>
                <p:blipFill>
                  <a:blip r:embed="rId535"/>
                  <a:stretch>
                    <a:fillRect/>
                  </a:stretch>
                </p:blipFill>
                <p:spPr>
                  <a:xfrm>
                    <a:off x="4710270" y="3720540"/>
                    <a:ext cx="119130" cy="1308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1">
                <p14:nvContentPartPr>
                  <p14:cNvPr id="484" name="Håndskrift 483">
                    <a:extLst>
                      <a:ext uri="{FF2B5EF4-FFF2-40B4-BE49-F238E27FC236}">
                        <a16:creationId xmlns:a16="http://schemas.microsoft.com/office/drawing/2014/main" id="{B07EC1D8-EAC4-4C8D-BA62-BEC83561EC9B}"/>
                      </a:ext>
                    </a:extLst>
                  </p14:cNvPr>
                  <p14:cNvContentPartPr/>
                  <p14:nvPr/>
                </p14:nvContentPartPr>
                <p14:xfrm>
                  <a:off x="4762260" y="3885690"/>
                  <a:ext cx="2520" cy="6480"/>
                </p14:xfrm>
              </p:contentPart>
            </mc:Choice>
            <mc:Fallback xmlns="">
              <p:pic>
                <p:nvPicPr>
                  <p:cNvPr id="484" name="Håndskrift 483">
                    <a:extLst>
                      <a:ext uri="{FF2B5EF4-FFF2-40B4-BE49-F238E27FC236}">
                        <a16:creationId xmlns:a16="http://schemas.microsoft.com/office/drawing/2014/main" id="{B07EC1D8-EAC4-4C8D-BA62-BEC83561EC9B}"/>
                      </a:ext>
                    </a:extLst>
                  </p:cNvPr>
                  <p:cNvPicPr/>
                  <p:nvPr/>
                </p:nvPicPr>
                <p:blipFill>
                  <a:blip r:embed="rId537"/>
                  <a:stretch>
                    <a:fillRect/>
                  </a:stretch>
                </p:blipFill>
                <p:spPr>
                  <a:xfrm>
                    <a:off x="4699260" y="3822690"/>
                    <a:ext cx="128160" cy="13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2">
                <p14:nvContentPartPr>
                  <p14:cNvPr id="485" name="Håndskrift 484">
                    <a:extLst>
                      <a:ext uri="{FF2B5EF4-FFF2-40B4-BE49-F238E27FC236}">
                        <a16:creationId xmlns:a16="http://schemas.microsoft.com/office/drawing/2014/main" id="{82F2A4B8-D163-40D4-895C-017DDE8A8A28}"/>
                      </a:ext>
                    </a:extLst>
                  </p14:cNvPr>
                  <p14:cNvContentPartPr/>
                  <p14:nvPr/>
                </p14:nvContentPartPr>
                <p14:xfrm>
                  <a:off x="4711500" y="3895410"/>
                  <a:ext cx="41400" cy="18720"/>
                </p14:xfrm>
              </p:contentPart>
            </mc:Choice>
            <mc:Fallback xmlns="">
              <p:pic>
                <p:nvPicPr>
                  <p:cNvPr id="485" name="Håndskrift 484">
                    <a:extLst>
                      <a:ext uri="{FF2B5EF4-FFF2-40B4-BE49-F238E27FC236}">
                        <a16:creationId xmlns:a16="http://schemas.microsoft.com/office/drawing/2014/main" id="{82F2A4B8-D163-40D4-895C-017DDE8A8A28}"/>
                      </a:ext>
                    </a:extLst>
                  </p:cNvPr>
                  <p:cNvPicPr/>
                  <p:nvPr/>
                </p:nvPicPr>
                <p:blipFill>
                  <a:blip r:embed="rId539"/>
                  <a:stretch>
                    <a:fillRect/>
                  </a:stretch>
                </p:blipFill>
                <p:spPr>
                  <a:xfrm>
                    <a:off x="4648500" y="3832410"/>
                    <a:ext cx="167040" cy="144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3">
                <p14:nvContentPartPr>
                  <p14:cNvPr id="486" name="Håndskrift 485">
                    <a:extLst>
                      <a:ext uri="{FF2B5EF4-FFF2-40B4-BE49-F238E27FC236}">
                        <a16:creationId xmlns:a16="http://schemas.microsoft.com/office/drawing/2014/main" id="{8C762354-0572-4CC3-B45C-EC3EB329DED6}"/>
                      </a:ext>
                    </a:extLst>
                  </p14:cNvPr>
                  <p14:cNvContentPartPr/>
                  <p14:nvPr/>
                </p14:nvContentPartPr>
                <p14:xfrm>
                  <a:off x="4666860" y="3914490"/>
                  <a:ext cx="9720" cy="360"/>
                </p14:xfrm>
              </p:contentPart>
            </mc:Choice>
            <mc:Fallback xmlns="">
              <p:pic>
                <p:nvPicPr>
                  <p:cNvPr id="486" name="Håndskrift 485">
                    <a:extLst>
                      <a:ext uri="{FF2B5EF4-FFF2-40B4-BE49-F238E27FC236}">
                        <a16:creationId xmlns:a16="http://schemas.microsoft.com/office/drawing/2014/main" id="{8C762354-0572-4CC3-B45C-EC3EB329DED6}"/>
                      </a:ext>
                    </a:extLst>
                  </p:cNvPr>
                  <p:cNvPicPr/>
                  <p:nvPr/>
                </p:nvPicPr>
                <p:blipFill>
                  <a:blip r:embed="rId496"/>
                  <a:stretch>
                    <a:fillRect/>
                  </a:stretch>
                </p:blipFill>
                <p:spPr>
                  <a:xfrm>
                    <a:off x="4606110" y="3851490"/>
                    <a:ext cx="130873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4">
                <p14:nvContentPartPr>
                  <p14:cNvPr id="487" name="Håndskrift 486">
                    <a:extLst>
                      <a:ext uri="{FF2B5EF4-FFF2-40B4-BE49-F238E27FC236}">
                        <a16:creationId xmlns:a16="http://schemas.microsoft.com/office/drawing/2014/main" id="{89829752-E49B-4079-A259-764A32C4C255}"/>
                      </a:ext>
                    </a:extLst>
                  </p14:cNvPr>
                  <p14:cNvContentPartPr/>
                  <p14:nvPr/>
                </p14:nvContentPartPr>
                <p14:xfrm>
                  <a:off x="4590900" y="3952650"/>
                  <a:ext cx="142920" cy="47520"/>
                </p14:xfrm>
              </p:contentPart>
            </mc:Choice>
            <mc:Fallback xmlns="">
              <p:pic>
                <p:nvPicPr>
                  <p:cNvPr id="487" name="Håndskrift 486">
                    <a:extLst>
                      <a:ext uri="{FF2B5EF4-FFF2-40B4-BE49-F238E27FC236}">
                        <a16:creationId xmlns:a16="http://schemas.microsoft.com/office/drawing/2014/main" id="{89829752-E49B-4079-A259-764A32C4C255}"/>
                      </a:ext>
                    </a:extLst>
                  </p:cNvPr>
                  <p:cNvPicPr/>
                  <p:nvPr/>
                </p:nvPicPr>
                <p:blipFill>
                  <a:blip r:embed="rId542"/>
                  <a:stretch>
                    <a:fillRect/>
                  </a:stretch>
                </p:blipFill>
                <p:spPr>
                  <a:xfrm>
                    <a:off x="4527900" y="3889650"/>
                    <a:ext cx="268560" cy="173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5">
                <p14:nvContentPartPr>
                  <p14:cNvPr id="488" name="Håndskrift 487">
                    <a:extLst>
                      <a:ext uri="{FF2B5EF4-FFF2-40B4-BE49-F238E27FC236}">
                        <a16:creationId xmlns:a16="http://schemas.microsoft.com/office/drawing/2014/main" id="{9EC9AE06-D01C-4CD1-8241-B26B76BD9C19}"/>
                      </a:ext>
                    </a:extLst>
                  </p14:cNvPr>
                  <p14:cNvContentPartPr/>
                  <p14:nvPr/>
                </p14:nvContentPartPr>
                <p14:xfrm>
                  <a:off x="4725900" y="3999810"/>
                  <a:ext cx="7920" cy="6480"/>
                </p14:xfrm>
              </p:contentPart>
            </mc:Choice>
            <mc:Fallback xmlns="">
              <p:pic>
                <p:nvPicPr>
                  <p:cNvPr id="488" name="Håndskrift 487">
                    <a:extLst>
                      <a:ext uri="{FF2B5EF4-FFF2-40B4-BE49-F238E27FC236}">
                        <a16:creationId xmlns:a16="http://schemas.microsoft.com/office/drawing/2014/main" id="{9EC9AE06-D01C-4CD1-8241-B26B76BD9C19}"/>
                      </a:ext>
                    </a:extLst>
                  </p:cNvPr>
                  <p:cNvPicPr/>
                  <p:nvPr/>
                </p:nvPicPr>
                <p:blipFill>
                  <a:blip r:embed="rId544"/>
                  <a:stretch>
                    <a:fillRect/>
                  </a:stretch>
                </p:blipFill>
                <p:spPr>
                  <a:xfrm>
                    <a:off x="4662900" y="3936810"/>
                    <a:ext cx="133560" cy="13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6">
                <p14:nvContentPartPr>
                  <p14:cNvPr id="489" name="Håndskrift 488">
                    <a:extLst>
                      <a:ext uri="{FF2B5EF4-FFF2-40B4-BE49-F238E27FC236}">
                        <a16:creationId xmlns:a16="http://schemas.microsoft.com/office/drawing/2014/main" id="{B94192E3-F773-437A-AB02-3E6BCEB8AAB8}"/>
                      </a:ext>
                    </a:extLst>
                  </p14:cNvPr>
                  <p14:cNvContentPartPr/>
                  <p14:nvPr/>
                </p14:nvContentPartPr>
                <p14:xfrm>
                  <a:off x="4847580" y="3923850"/>
                  <a:ext cx="360" cy="360"/>
                </p14:xfrm>
              </p:contentPart>
            </mc:Choice>
            <mc:Fallback xmlns="">
              <p:pic>
                <p:nvPicPr>
                  <p:cNvPr id="489" name="Håndskrift 488">
                    <a:extLst>
                      <a:ext uri="{FF2B5EF4-FFF2-40B4-BE49-F238E27FC236}">
                        <a16:creationId xmlns:a16="http://schemas.microsoft.com/office/drawing/2014/main" id="{B94192E3-F773-437A-AB02-3E6BCEB8AAB8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78458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7">
                <p14:nvContentPartPr>
                  <p14:cNvPr id="490" name="Håndskrift 489">
                    <a:extLst>
                      <a:ext uri="{FF2B5EF4-FFF2-40B4-BE49-F238E27FC236}">
                        <a16:creationId xmlns:a16="http://schemas.microsoft.com/office/drawing/2014/main" id="{912D5FDD-6021-425B-8E0A-C70BE0DF4DCB}"/>
                      </a:ext>
                    </a:extLst>
                  </p14:cNvPr>
                  <p14:cNvContentPartPr/>
                  <p14:nvPr/>
                </p14:nvContentPartPr>
                <p14:xfrm>
                  <a:off x="4895460" y="3793530"/>
                  <a:ext cx="22680" cy="25920"/>
                </p14:xfrm>
              </p:contentPart>
            </mc:Choice>
            <mc:Fallback xmlns="">
              <p:pic>
                <p:nvPicPr>
                  <p:cNvPr id="490" name="Håndskrift 489">
                    <a:extLst>
                      <a:ext uri="{FF2B5EF4-FFF2-40B4-BE49-F238E27FC236}">
                        <a16:creationId xmlns:a16="http://schemas.microsoft.com/office/drawing/2014/main" id="{912D5FDD-6021-425B-8E0A-C70BE0DF4DCB}"/>
                      </a:ext>
                    </a:extLst>
                  </p:cNvPr>
                  <p:cNvPicPr/>
                  <p:nvPr/>
                </p:nvPicPr>
                <p:blipFill>
                  <a:blip r:embed="rId547"/>
                  <a:stretch>
                    <a:fillRect/>
                  </a:stretch>
                </p:blipFill>
                <p:spPr>
                  <a:xfrm>
                    <a:off x="4832460" y="3730530"/>
                    <a:ext cx="148320" cy="151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8">
                <p14:nvContentPartPr>
                  <p14:cNvPr id="491" name="Håndskrift 490">
                    <a:extLst>
                      <a:ext uri="{FF2B5EF4-FFF2-40B4-BE49-F238E27FC236}">
                        <a16:creationId xmlns:a16="http://schemas.microsoft.com/office/drawing/2014/main" id="{3709FFDD-4C9F-496E-8DDE-D71923F1B8AB}"/>
                      </a:ext>
                    </a:extLst>
                  </p14:cNvPr>
                  <p14:cNvContentPartPr/>
                  <p14:nvPr/>
                </p14:nvContentPartPr>
                <p14:xfrm>
                  <a:off x="4962060" y="3655290"/>
                  <a:ext cx="360" cy="21240"/>
                </p14:xfrm>
              </p:contentPart>
            </mc:Choice>
            <mc:Fallback xmlns="">
              <p:pic>
                <p:nvPicPr>
                  <p:cNvPr id="491" name="Håndskrift 490">
                    <a:extLst>
                      <a:ext uri="{FF2B5EF4-FFF2-40B4-BE49-F238E27FC236}">
                        <a16:creationId xmlns:a16="http://schemas.microsoft.com/office/drawing/2014/main" id="{3709FFDD-4C9F-496E-8DDE-D71923F1B8AB}"/>
                      </a:ext>
                    </a:extLst>
                  </p:cNvPr>
                  <p:cNvPicPr/>
                  <p:nvPr/>
                </p:nvPicPr>
                <p:blipFill>
                  <a:blip r:embed="rId549"/>
                  <a:stretch>
                    <a:fillRect/>
                  </a:stretch>
                </p:blipFill>
                <p:spPr>
                  <a:xfrm>
                    <a:off x="4899060" y="3592290"/>
                    <a:ext cx="126000" cy="1468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9">
                <p14:nvContentPartPr>
                  <p14:cNvPr id="492" name="Håndskrift 491">
                    <a:extLst>
                      <a:ext uri="{FF2B5EF4-FFF2-40B4-BE49-F238E27FC236}">
                        <a16:creationId xmlns:a16="http://schemas.microsoft.com/office/drawing/2014/main" id="{13EA819D-04D8-4BD5-84CC-4A5160FE7B58}"/>
                      </a:ext>
                    </a:extLst>
                  </p14:cNvPr>
                  <p14:cNvContentPartPr/>
                  <p14:nvPr/>
                </p14:nvContentPartPr>
                <p14:xfrm>
                  <a:off x="4495140" y="3590490"/>
                  <a:ext cx="360" cy="360"/>
                </p14:xfrm>
              </p:contentPart>
            </mc:Choice>
            <mc:Fallback xmlns="">
              <p:pic>
                <p:nvPicPr>
                  <p:cNvPr id="492" name="Håndskrift 491">
                    <a:extLst>
                      <a:ext uri="{FF2B5EF4-FFF2-40B4-BE49-F238E27FC236}">
                        <a16:creationId xmlns:a16="http://schemas.microsoft.com/office/drawing/2014/main" id="{13EA819D-04D8-4BD5-84CC-4A5160FE7B58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432140" y="35274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70">
                <p14:nvContentPartPr>
                  <p14:cNvPr id="493" name="Håndskrift 492">
                    <a:extLst>
                      <a:ext uri="{FF2B5EF4-FFF2-40B4-BE49-F238E27FC236}">
                        <a16:creationId xmlns:a16="http://schemas.microsoft.com/office/drawing/2014/main" id="{B4347B14-20FD-415E-B4FD-D3829487B694}"/>
                      </a:ext>
                    </a:extLst>
                  </p14:cNvPr>
                  <p14:cNvContentPartPr/>
                  <p14:nvPr/>
                </p14:nvContentPartPr>
                <p14:xfrm>
                  <a:off x="4400460" y="3552690"/>
                  <a:ext cx="9000" cy="35280"/>
                </p14:xfrm>
              </p:contentPart>
            </mc:Choice>
            <mc:Fallback xmlns="">
              <p:pic>
                <p:nvPicPr>
                  <p:cNvPr id="493" name="Håndskrift 492">
                    <a:extLst>
                      <a:ext uri="{FF2B5EF4-FFF2-40B4-BE49-F238E27FC236}">
                        <a16:creationId xmlns:a16="http://schemas.microsoft.com/office/drawing/2014/main" id="{B4347B14-20FD-415E-B4FD-D3829487B694}"/>
                      </a:ext>
                    </a:extLst>
                  </p:cNvPr>
                  <p:cNvPicPr/>
                  <p:nvPr/>
                </p:nvPicPr>
                <p:blipFill>
                  <a:blip r:embed="rId552"/>
                  <a:stretch>
                    <a:fillRect/>
                  </a:stretch>
                </p:blipFill>
                <p:spPr>
                  <a:xfrm>
                    <a:off x="4337460" y="3489690"/>
                    <a:ext cx="134640" cy="160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71">
                <p14:nvContentPartPr>
                  <p14:cNvPr id="494" name="Håndskrift 493">
                    <a:extLst>
                      <a:ext uri="{FF2B5EF4-FFF2-40B4-BE49-F238E27FC236}">
                        <a16:creationId xmlns:a16="http://schemas.microsoft.com/office/drawing/2014/main" id="{997D9CDD-4452-4770-AEB0-2067C6014FDD}"/>
                      </a:ext>
                    </a:extLst>
                  </p14:cNvPr>
                  <p14:cNvContentPartPr/>
                  <p14:nvPr/>
                </p14:nvContentPartPr>
                <p14:xfrm>
                  <a:off x="4409820" y="3676530"/>
                  <a:ext cx="3960" cy="360"/>
                </p14:xfrm>
              </p:contentPart>
            </mc:Choice>
            <mc:Fallback xmlns="">
              <p:pic>
                <p:nvPicPr>
                  <p:cNvPr id="494" name="Håndskrift 493">
                    <a:extLst>
                      <a:ext uri="{FF2B5EF4-FFF2-40B4-BE49-F238E27FC236}">
                        <a16:creationId xmlns:a16="http://schemas.microsoft.com/office/drawing/2014/main" id="{997D9CDD-4452-4770-AEB0-2067C6014FDD}"/>
                      </a:ext>
                    </a:extLst>
                  </p:cNvPr>
                  <p:cNvPicPr/>
                  <p:nvPr/>
                </p:nvPicPr>
                <p:blipFill>
                  <a:blip r:embed="rId554"/>
                  <a:stretch>
                    <a:fillRect/>
                  </a:stretch>
                </p:blipFill>
                <p:spPr>
                  <a:xfrm>
                    <a:off x="4352070" y="3613530"/>
                    <a:ext cx="11913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72">
                <p14:nvContentPartPr>
                  <p14:cNvPr id="495" name="Håndskrift 494">
                    <a:extLst>
                      <a:ext uri="{FF2B5EF4-FFF2-40B4-BE49-F238E27FC236}">
                        <a16:creationId xmlns:a16="http://schemas.microsoft.com/office/drawing/2014/main" id="{E8E4D40E-6308-4597-A57D-21636E36694C}"/>
                      </a:ext>
                    </a:extLst>
                  </p14:cNvPr>
                  <p14:cNvContentPartPr/>
                  <p14:nvPr/>
                </p14:nvContentPartPr>
                <p14:xfrm>
                  <a:off x="4516380" y="3695250"/>
                  <a:ext cx="17640" cy="24480"/>
                </p14:xfrm>
              </p:contentPart>
            </mc:Choice>
            <mc:Fallback xmlns="">
              <p:pic>
                <p:nvPicPr>
                  <p:cNvPr id="495" name="Håndskrift 494">
                    <a:extLst>
                      <a:ext uri="{FF2B5EF4-FFF2-40B4-BE49-F238E27FC236}">
                        <a16:creationId xmlns:a16="http://schemas.microsoft.com/office/drawing/2014/main" id="{E8E4D40E-6308-4597-A57D-21636E36694C}"/>
                      </a:ext>
                    </a:extLst>
                  </p:cNvPr>
                  <p:cNvPicPr/>
                  <p:nvPr/>
                </p:nvPicPr>
                <p:blipFill>
                  <a:blip r:embed="rId556"/>
                  <a:stretch>
                    <a:fillRect/>
                  </a:stretch>
                </p:blipFill>
                <p:spPr>
                  <a:xfrm>
                    <a:off x="4452067" y="3631310"/>
                    <a:ext cx="145898" cy="15199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73">
                <p14:nvContentPartPr>
                  <p14:cNvPr id="496" name="Håndskrift 495">
                    <a:extLst>
                      <a:ext uri="{FF2B5EF4-FFF2-40B4-BE49-F238E27FC236}">
                        <a16:creationId xmlns:a16="http://schemas.microsoft.com/office/drawing/2014/main" id="{5A67B4F5-A6D0-4FE1-AAE4-9B189FFFC194}"/>
                      </a:ext>
                    </a:extLst>
                  </p14:cNvPr>
                  <p14:cNvContentPartPr/>
                  <p14:nvPr/>
                </p14:nvContentPartPr>
                <p14:xfrm>
                  <a:off x="4463100" y="3733410"/>
                  <a:ext cx="3960" cy="6120"/>
                </p14:xfrm>
              </p:contentPart>
            </mc:Choice>
            <mc:Fallback xmlns="">
              <p:pic>
                <p:nvPicPr>
                  <p:cNvPr id="496" name="Håndskrift 495">
                    <a:extLst>
                      <a:ext uri="{FF2B5EF4-FFF2-40B4-BE49-F238E27FC236}">
                        <a16:creationId xmlns:a16="http://schemas.microsoft.com/office/drawing/2014/main" id="{5A67B4F5-A6D0-4FE1-AAE4-9B189FFFC194}"/>
                      </a:ext>
                    </a:extLst>
                  </p:cNvPr>
                  <p:cNvPicPr/>
                  <p:nvPr/>
                </p:nvPicPr>
                <p:blipFill>
                  <a:blip r:embed="rId558"/>
                  <a:stretch>
                    <a:fillRect/>
                  </a:stretch>
                </p:blipFill>
                <p:spPr>
                  <a:xfrm>
                    <a:off x="4400100" y="3670410"/>
                    <a:ext cx="129600" cy="1317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74">
                <p14:nvContentPartPr>
                  <p14:cNvPr id="497" name="Håndskrift 496">
                    <a:extLst>
                      <a:ext uri="{FF2B5EF4-FFF2-40B4-BE49-F238E27FC236}">
                        <a16:creationId xmlns:a16="http://schemas.microsoft.com/office/drawing/2014/main" id="{6ED45A2F-E631-4179-825C-08A644F42103}"/>
                      </a:ext>
                    </a:extLst>
                  </p14:cNvPr>
                  <p14:cNvContentPartPr/>
                  <p14:nvPr/>
                </p14:nvContentPartPr>
                <p14:xfrm>
                  <a:off x="4352580" y="3743130"/>
                  <a:ext cx="360" cy="360"/>
                </p14:xfrm>
              </p:contentPart>
            </mc:Choice>
            <mc:Fallback xmlns="">
              <p:pic>
                <p:nvPicPr>
                  <p:cNvPr id="497" name="Håndskrift 496">
                    <a:extLst>
                      <a:ext uri="{FF2B5EF4-FFF2-40B4-BE49-F238E27FC236}">
                        <a16:creationId xmlns:a16="http://schemas.microsoft.com/office/drawing/2014/main" id="{6ED45A2F-E631-4179-825C-08A644F42103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28958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75">
                <p14:nvContentPartPr>
                  <p14:cNvPr id="498" name="Håndskrift 497">
                    <a:extLst>
                      <a:ext uri="{FF2B5EF4-FFF2-40B4-BE49-F238E27FC236}">
                        <a16:creationId xmlns:a16="http://schemas.microsoft.com/office/drawing/2014/main" id="{4952B795-E75E-4876-AE9C-D5BFE1C637FE}"/>
                      </a:ext>
                    </a:extLst>
                  </p14:cNvPr>
                  <p14:cNvContentPartPr/>
                  <p14:nvPr/>
                </p14:nvContentPartPr>
                <p14:xfrm>
                  <a:off x="4323780" y="3761850"/>
                  <a:ext cx="10080" cy="16560"/>
                </p14:xfrm>
              </p:contentPart>
            </mc:Choice>
            <mc:Fallback xmlns="">
              <p:pic>
                <p:nvPicPr>
                  <p:cNvPr id="498" name="Håndskrift 497">
                    <a:extLst>
                      <a:ext uri="{FF2B5EF4-FFF2-40B4-BE49-F238E27FC236}">
                        <a16:creationId xmlns:a16="http://schemas.microsoft.com/office/drawing/2014/main" id="{4952B795-E75E-4876-AE9C-D5BFE1C637FE}"/>
                      </a:ext>
                    </a:extLst>
                  </p:cNvPr>
                  <p:cNvPicPr/>
                  <p:nvPr/>
                </p:nvPicPr>
                <p:blipFill>
                  <a:blip r:embed="rId561"/>
                  <a:stretch>
                    <a:fillRect/>
                  </a:stretch>
                </p:blipFill>
                <p:spPr>
                  <a:xfrm>
                    <a:off x="4260780" y="3698850"/>
                    <a:ext cx="135720" cy="142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76">
                <p14:nvContentPartPr>
                  <p14:cNvPr id="499" name="Håndskrift 498">
                    <a:extLst>
                      <a:ext uri="{FF2B5EF4-FFF2-40B4-BE49-F238E27FC236}">
                        <a16:creationId xmlns:a16="http://schemas.microsoft.com/office/drawing/2014/main" id="{FD9C3BE2-C262-4555-A90B-ED2A2D64B0E4}"/>
                      </a:ext>
                    </a:extLst>
                  </p14:cNvPr>
                  <p14:cNvContentPartPr/>
                  <p14:nvPr/>
                </p14:nvContentPartPr>
                <p14:xfrm>
                  <a:off x="4438260" y="3809730"/>
                  <a:ext cx="360" cy="360"/>
                </p14:xfrm>
              </p:contentPart>
            </mc:Choice>
            <mc:Fallback xmlns="">
              <p:pic>
                <p:nvPicPr>
                  <p:cNvPr id="499" name="Håndskrift 498">
                    <a:extLst>
                      <a:ext uri="{FF2B5EF4-FFF2-40B4-BE49-F238E27FC236}">
                        <a16:creationId xmlns:a16="http://schemas.microsoft.com/office/drawing/2014/main" id="{FD9C3BE2-C262-4555-A90B-ED2A2D64B0E4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375260" y="37467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77">
                <p14:nvContentPartPr>
                  <p14:cNvPr id="500" name="Håndskrift 499">
                    <a:extLst>
                      <a:ext uri="{FF2B5EF4-FFF2-40B4-BE49-F238E27FC236}">
                        <a16:creationId xmlns:a16="http://schemas.microsoft.com/office/drawing/2014/main" id="{3123DB68-7023-43AA-8220-530C9A764BA4}"/>
                      </a:ext>
                    </a:extLst>
                  </p14:cNvPr>
                  <p14:cNvContentPartPr/>
                  <p14:nvPr/>
                </p14:nvContentPartPr>
                <p14:xfrm>
                  <a:off x="4476420" y="3838530"/>
                  <a:ext cx="7920" cy="18360"/>
                </p14:xfrm>
              </p:contentPart>
            </mc:Choice>
            <mc:Fallback xmlns="">
              <p:pic>
                <p:nvPicPr>
                  <p:cNvPr id="500" name="Håndskrift 499">
                    <a:extLst>
                      <a:ext uri="{FF2B5EF4-FFF2-40B4-BE49-F238E27FC236}">
                        <a16:creationId xmlns:a16="http://schemas.microsoft.com/office/drawing/2014/main" id="{3123DB68-7023-43AA-8220-530C9A764BA4}"/>
                      </a:ext>
                    </a:extLst>
                  </p:cNvPr>
                  <p:cNvPicPr/>
                  <p:nvPr/>
                </p:nvPicPr>
                <p:blipFill>
                  <a:blip r:embed="rId564"/>
                  <a:stretch>
                    <a:fillRect/>
                  </a:stretch>
                </p:blipFill>
                <p:spPr>
                  <a:xfrm>
                    <a:off x="4410420" y="3775530"/>
                    <a:ext cx="139543" cy="144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78">
                <p14:nvContentPartPr>
                  <p14:cNvPr id="501" name="Håndskrift 500">
                    <a:extLst>
                      <a:ext uri="{FF2B5EF4-FFF2-40B4-BE49-F238E27FC236}">
                        <a16:creationId xmlns:a16="http://schemas.microsoft.com/office/drawing/2014/main" id="{4C9B28B2-AD00-484C-8950-FABB433309FF}"/>
                      </a:ext>
                    </a:extLst>
                  </p14:cNvPr>
                  <p14:cNvContentPartPr/>
                  <p14:nvPr/>
                </p14:nvContentPartPr>
                <p14:xfrm>
                  <a:off x="4396500" y="3866610"/>
                  <a:ext cx="90000" cy="26280"/>
                </p14:xfrm>
              </p:contentPart>
            </mc:Choice>
            <mc:Fallback xmlns="">
              <p:pic>
                <p:nvPicPr>
                  <p:cNvPr id="501" name="Håndskrift 500">
                    <a:extLst>
                      <a:ext uri="{FF2B5EF4-FFF2-40B4-BE49-F238E27FC236}">
                        <a16:creationId xmlns:a16="http://schemas.microsoft.com/office/drawing/2014/main" id="{4C9B28B2-AD00-484C-8950-FABB433309FF}"/>
                      </a:ext>
                    </a:extLst>
                  </p:cNvPr>
                  <p:cNvPicPr/>
                  <p:nvPr/>
                </p:nvPicPr>
                <p:blipFill>
                  <a:blip r:embed="rId566"/>
                  <a:stretch>
                    <a:fillRect/>
                  </a:stretch>
                </p:blipFill>
                <p:spPr>
                  <a:xfrm>
                    <a:off x="4333500" y="3803610"/>
                    <a:ext cx="215640" cy="151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79">
                <p14:nvContentPartPr>
                  <p14:cNvPr id="502" name="Håndskrift 501">
                    <a:extLst>
                      <a:ext uri="{FF2B5EF4-FFF2-40B4-BE49-F238E27FC236}">
                        <a16:creationId xmlns:a16="http://schemas.microsoft.com/office/drawing/2014/main" id="{A78DB51A-01D5-4C47-9DA1-4CE565039F98}"/>
                      </a:ext>
                    </a:extLst>
                  </p14:cNvPr>
                  <p14:cNvContentPartPr/>
                  <p14:nvPr/>
                </p14:nvContentPartPr>
                <p14:xfrm>
                  <a:off x="4362300" y="3895410"/>
                  <a:ext cx="13680" cy="7920"/>
                </p14:xfrm>
              </p:contentPart>
            </mc:Choice>
            <mc:Fallback xmlns="">
              <p:pic>
                <p:nvPicPr>
                  <p:cNvPr id="502" name="Håndskrift 501">
                    <a:extLst>
                      <a:ext uri="{FF2B5EF4-FFF2-40B4-BE49-F238E27FC236}">
                        <a16:creationId xmlns:a16="http://schemas.microsoft.com/office/drawing/2014/main" id="{A78DB51A-01D5-4C47-9DA1-4CE565039F98}"/>
                      </a:ext>
                    </a:extLst>
                  </p:cNvPr>
                  <p:cNvPicPr/>
                  <p:nvPr/>
                </p:nvPicPr>
                <p:blipFill>
                  <a:blip r:embed="rId568"/>
                  <a:stretch>
                    <a:fillRect/>
                  </a:stretch>
                </p:blipFill>
                <p:spPr>
                  <a:xfrm>
                    <a:off x="4299300" y="3829410"/>
                    <a:ext cx="139320" cy="1395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0">
                <p14:nvContentPartPr>
                  <p14:cNvPr id="503" name="Håndskrift 502">
                    <a:extLst>
                      <a:ext uri="{FF2B5EF4-FFF2-40B4-BE49-F238E27FC236}">
                        <a16:creationId xmlns:a16="http://schemas.microsoft.com/office/drawing/2014/main" id="{228129F7-9B9B-489C-97A7-BC1757E4CA0A}"/>
                      </a:ext>
                    </a:extLst>
                  </p14:cNvPr>
                  <p14:cNvContentPartPr/>
                  <p14:nvPr/>
                </p14:nvContentPartPr>
                <p14:xfrm>
                  <a:off x="4467060" y="3923850"/>
                  <a:ext cx="360" cy="360"/>
                </p14:xfrm>
              </p:contentPart>
            </mc:Choice>
            <mc:Fallback xmlns="">
              <p:pic>
                <p:nvPicPr>
                  <p:cNvPr id="503" name="Håndskrift 502">
                    <a:extLst>
                      <a:ext uri="{FF2B5EF4-FFF2-40B4-BE49-F238E27FC236}">
                        <a16:creationId xmlns:a16="http://schemas.microsoft.com/office/drawing/2014/main" id="{228129F7-9B9B-489C-97A7-BC1757E4CA0A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40406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1">
                <p14:nvContentPartPr>
                  <p14:cNvPr id="504" name="Håndskrift 503">
                    <a:extLst>
                      <a:ext uri="{FF2B5EF4-FFF2-40B4-BE49-F238E27FC236}">
                        <a16:creationId xmlns:a16="http://schemas.microsoft.com/office/drawing/2014/main" id="{738E8FA0-9289-45A6-B7A8-85FB592AEB6E}"/>
                      </a:ext>
                    </a:extLst>
                  </p14:cNvPr>
                  <p14:cNvContentPartPr/>
                  <p14:nvPr/>
                </p14:nvContentPartPr>
                <p14:xfrm>
                  <a:off x="4504860" y="3923850"/>
                  <a:ext cx="26280" cy="360"/>
                </p14:xfrm>
              </p:contentPart>
            </mc:Choice>
            <mc:Fallback xmlns="">
              <p:pic>
                <p:nvPicPr>
                  <p:cNvPr id="504" name="Håndskrift 503">
                    <a:extLst>
                      <a:ext uri="{FF2B5EF4-FFF2-40B4-BE49-F238E27FC236}">
                        <a16:creationId xmlns:a16="http://schemas.microsoft.com/office/drawing/2014/main" id="{738E8FA0-9289-45A6-B7A8-85FB592AEB6E}"/>
                      </a:ext>
                    </a:extLst>
                  </p:cNvPr>
                  <p:cNvPicPr/>
                  <p:nvPr/>
                </p:nvPicPr>
                <p:blipFill>
                  <a:blip r:embed="rId571"/>
                  <a:stretch>
                    <a:fillRect/>
                  </a:stretch>
                </p:blipFill>
                <p:spPr>
                  <a:xfrm>
                    <a:off x="4441860" y="3860850"/>
                    <a:ext cx="1519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2">
                <p14:nvContentPartPr>
                  <p14:cNvPr id="505" name="Håndskrift 504">
                    <a:extLst>
                      <a:ext uri="{FF2B5EF4-FFF2-40B4-BE49-F238E27FC236}">
                        <a16:creationId xmlns:a16="http://schemas.microsoft.com/office/drawing/2014/main" id="{5E3EE9B9-2435-4132-BE20-EE414BC84F3E}"/>
                      </a:ext>
                    </a:extLst>
                  </p14:cNvPr>
                  <p14:cNvContentPartPr/>
                  <p14:nvPr/>
                </p14:nvContentPartPr>
                <p14:xfrm>
                  <a:off x="4495140" y="3962010"/>
                  <a:ext cx="9720" cy="360"/>
                </p14:xfrm>
              </p:contentPart>
            </mc:Choice>
            <mc:Fallback xmlns="">
              <p:pic>
                <p:nvPicPr>
                  <p:cNvPr id="505" name="Håndskrift 504">
                    <a:extLst>
                      <a:ext uri="{FF2B5EF4-FFF2-40B4-BE49-F238E27FC236}">
                        <a16:creationId xmlns:a16="http://schemas.microsoft.com/office/drawing/2014/main" id="{5E3EE9B9-2435-4132-BE20-EE414BC84F3E}"/>
                      </a:ext>
                    </a:extLst>
                  </p:cNvPr>
                  <p:cNvPicPr/>
                  <p:nvPr/>
                </p:nvPicPr>
                <p:blipFill>
                  <a:blip r:embed="rId573"/>
                  <a:stretch>
                    <a:fillRect/>
                  </a:stretch>
                </p:blipFill>
                <p:spPr>
                  <a:xfrm>
                    <a:off x="4432140" y="3899010"/>
                    <a:ext cx="1353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3">
                <p14:nvContentPartPr>
                  <p14:cNvPr id="506" name="Håndskrift 505">
                    <a:extLst>
                      <a:ext uri="{FF2B5EF4-FFF2-40B4-BE49-F238E27FC236}">
                        <a16:creationId xmlns:a16="http://schemas.microsoft.com/office/drawing/2014/main" id="{0598CB9F-43B2-4045-AC93-398F78461317}"/>
                      </a:ext>
                    </a:extLst>
                  </p14:cNvPr>
                  <p14:cNvContentPartPr/>
                  <p14:nvPr/>
                </p14:nvContentPartPr>
                <p14:xfrm>
                  <a:off x="4438260" y="3962010"/>
                  <a:ext cx="219600" cy="51840"/>
                </p14:xfrm>
              </p:contentPart>
            </mc:Choice>
            <mc:Fallback xmlns="">
              <p:pic>
                <p:nvPicPr>
                  <p:cNvPr id="506" name="Håndskrift 505">
                    <a:extLst>
                      <a:ext uri="{FF2B5EF4-FFF2-40B4-BE49-F238E27FC236}">
                        <a16:creationId xmlns:a16="http://schemas.microsoft.com/office/drawing/2014/main" id="{0598CB9F-43B2-4045-AC93-398F78461317}"/>
                      </a:ext>
                    </a:extLst>
                  </p:cNvPr>
                  <p:cNvPicPr/>
                  <p:nvPr/>
                </p:nvPicPr>
                <p:blipFill>
                  <a:blip r:embed="rId575"/>
                  <a:stretch>
                    <a:fillRect/>
                  </a:stretch>
                </p:blipFill>
                <p:spPr>
                  <a:xfrm>
                    <a:off x="4375260" y="3899010"/>
                    <a:ext cx="345240" cy="177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4">
                <p14:nvContentPartPr>
                  <p14:cNvPr id="507" name="Håndskrift 506">
                    <a:extLst>
                      <a:ext uri="{FF2B5EF4-FFF2-40B4-BE49-F238E27FC236}">
                        <a16:creationId xmlns:a16="http://schemas.microsoft.com/office/drawing/2014/main" id="{7158195C-7E6C-4F36-A58A-40EFD48EBB44}"/>
                      </a:ext>
                    </a:extLst>
                  </p14:cNvPr>
                  <p14:cNvContentPartPr/>
                  <p14:nvPr/>
                </p14:nvContentPartPr>
                <p14:xfrm>
                  <a:off x="4647060" y="4028610"/>
                  <a:ext cx="39600" cy="360"/>
                </p14:xfrm>
              </p:contentPart>
            </mc:Choice>
            <mc:Fallback xmlns="">
              <p:pic>
                <p:nvPicPr>
                  <p:cNvPr id="507" name="Håndskrift 506">
                    <a:extLst>
                      <a:ext uri="{FF2B5EF4-FFF2-40B4-BE49-F238E27FC236}">
                        <a16:creationId xmlns:a16="http://schemas.microsoft.com/office/drawing/2014/main" id="{7158195C-7E6C-4F36-A58A-40EFD48EBB44}"/>
                      </a:ext>
                    </a:extLst>
                  </p:cNvPr>
                  <p:cNvPicPr/>
                  <p:nvPr/>
                </p:nvPicPr>
                <p:blipFill>
                  <a:blip r:embed="rId577"/>
                  <a:stretch>
                    <a:fillRect/>
                  </a:stretch>
                </p:blipFill>
                <p:spPr>
                  <a:xfrm>
                    <a:off x="4584060" y="3965610"/>
                    <a:ext cx="16524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5">
                <p14:nvContentPartPr>
                  <p14:cNvPr id="508" name="Håndskrift 507">
                    <a:extLst>
                      <a:ext uri="{FF2B5EF4-FFF2-40B4-BE49-F238E27FC236}">
                        <a16:creationId xmlns:a16="http://schemas.microsoft.com/office/drawing/2014/main" id="{62813966-B2BB-42E0-B2A1-52AB7E763D1E}"/>
                      </a:ext>
                    </a:extLst>
                  </p14:cNvPr>
                  <p14:cNvContentPartPr/>
                  <p14:nvPr/>
                </p14:nvContentPartPr>
                <p14:xfrm>
                  <a:off x="4490460" y="4025010"/>
                  <a:ext cx="72000" cy="3960"/>
                </p14:xfrm>
              </p:contentPart>
            </mc:Choice>
            <mc:Fallback xmlns="">
              <p:pic>
                <p:nvPicPr>
                  <p:cNvPr id="508" name="Håndskrift 507">
                    <a:extLst>
                      <a:ext uri="{FF2B5EF4-FFF2-40B4-BE49-F238E27FC236}">
                        <a16:creationId xmlns:a16="http://schemas.microsoft.com/office/drawing/2014/main" id="{62813966-B2BB-42E0-B2A1-52AB7E763D1E}"/>
                      </a:ext>
                    </a:extLst>
                  </p:cNvPr>
                  <p:cNvPicPr/>
                  <p:nvPr/>
                </p:nvPicPr>
                <p:blipFill>
                  <a:blip r:embed="rId579"/>
                  <a:stretch>
                    <a:fillRect/>
                  </a:stretch>
                </p:blipFill>
                <p:spPr>
                  <a:xfrm>
                    <a:off x="4427460" y="3967260"/>
                    <a:ext cx="19764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6">
                <p14:nvContentPartPr>
                  <p14:cNvPr id="509" name="Håndskrift 508">
                    <a:extLst>
                      <a:ext uri="{FF2B5EF4-FFF2-40B4-BE49-F238E27FC236}">
                        <a16:creationId xmlns:a16="http://schemas.microsoft.com/office/drawing/2014/main" id="{83A4D829-6833-4879-8689-5367733DCD8C}"/>
                      </a:ext>
                    </a:extLst>
                  </p14:cNvPr>
                  <p14:cNvContentPartPr/>
                  <p14:nvPr/>
                </p14:nvContentPartPr>
                <p14:xfrm>
                  <a:off x="4449780" y="4015650"/>
                  <a:ext cx="17640" cy="3960"/>
                </p14:xfrm>
              </p:contentPart>
            </mc:Choice>
            <mc:Fallback xmlns="">
              <p:pic>
                <p:nvPicPr>
                  <p:cNvPr id="509" name="Håndskrift 508">
                    <a:extLst>
                      <a:ext uri="{FF2B5EF4-FFF2-40B4-BE49-F238E27FC236}">
                        <a16:creationId xmlns:a16="http://schemas.microsoft.com/office/drawing/2014/main" id="{83A4D829-6833-4879-8689-5367733DCD8C}"/>
                      </a:ext>
                    </a:extLst>
                  </p:cNvPr>
                  <p:cNvPicPr/>
                  <p:nvPr/>
                </p:nvPicPr>
                <p:blipFill>
                  <a:blip r:embed="rId581"/>
                  <a:stretch>
                    <a:fillRect/>
                  </a:stretch>
                </p:blipFill>
                <p:spPr>
                  <a:xfrm>
                    <a:off x="4386780" y="3957900"/>
                    <a:ext cx="14328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7">
                <p14:nvContentPartPr>
                  <p14:cNvPr id="510" name="Håndskrift 509">
                    <a:extLst>
                      <a:ext uri="{FF2B5EF4-FFF2-40B4-BE49-F238E27FC236}">
                        <a16:creationId xmlns:a16="http://schemas.microsoft.com/office/drawing/2014/main" id="{E0BB267E-94AF-406B-A6A7-1048ED1E677D}"/>
                      </a:ext>
                    </a:extLst>
                  </p14:cNvPr>
                  <p14:cNvContentPartPr/>
                  <p14:nvPr/>
                </p14:nvContentPartPr>
                <p14:xfrm>
                  <a:off x="4428900" y="3999810"/>
                  <a:ext cx="2520" cy="360"/>
                </p14:xfrm>
              </p:contentPart>
            </mc:Choice>
            <mc:Fallback xmlns="">
              <p:pic>
                <p:nvPicPr>
                  <p:cNvPr id="510" name="Håndskrift 509">
                    <a:extLst>
                      <a:ext uri="{FF2B5EF4-FFF2-40B4-BE49-F238E27FC236}">
                        <a16:creationId xmlns:a16="http://schemas.microsoft.com/office/drawing/2014/main" id="{E0BB267E-94AF-406B-A6A7-1048ED1E677D}"/>
                      </a:ext>
                    </a:extLst>
                  </p:cNvPr>
                  <p:cNvPicPr/>
                  <p:nvPr/>
                </p:nvPicPr>
                <p:blipFill>
                  <a:blip r:embed="rId583"/>
                  <a:stretch>
                    <a:fillRect/>
                  </a:stretch>
                </p:blipFill>
                <p:spPr>
                  <a:xfrm>
                    <a:off x="4365900" y="3936810"/>
                    <a:ext cx="1281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8">
                <p14:nvContentPartPr>
                  <p14:cNvPr id="511" name="Håndskrift 510">
                    <a:extLst>
                      <a:ext uri="{FF2B5EF4-FFF2-40B4-BE49-F238E27FC236}">
                        <a16:creationId xmlns:a16="http://schemas.microsoft.com/office/drawing/2014/main" id="{74AF477C-09FD-4E4E-9E6F-84B19EBFD92A}"/>
                      </a:ext>
                    </a:extLst>
                  </p14:cNvPr>
                  <p14:cNvContentPartPr/>
                  <p14:nvPr/>
                </p14:nvContentPartPr>
                <p14:xfrm>
                  <a:off x="4400460" y="3463050"/>
                  <a:ext cx="13680" cy="3960"/>
                </p14:xfrm>
              </p:contentPart>
            </mc:Choice>
            <mc:Fallback xmlns="">
              <p:pic>
                <p:nvPicPr>
                  <p:cNvPr id="511" name="Håndskrift 510">
                    <a:extLst>
                      <a:ext uri="{FF2B5EF4-FFF2-40B4-BE49-F238E27FC236}">
                        <a16:creationId xmlns:a16="http://schemas.microsoft.com/office/drawing/2014/main" id="{74AF477C-09FD-4E4E-9E6F-84B19EBFD92A}"/>
                      </a:ext>
                    </a:extLst>
                  </p:cNvPr>
                  <p:cNvPicPr/>
                  <p:nvPr/>
                </p:nvPicPr>
                <p:blipFill>
                  <a:blip r:embed="rId585"/>
                  <a:stretch>
                    <a:fillRect/>
                  </a:stretch>
                </p:blipFill>
                <p:spPr>
                  <a:xfrm>
                    <a:off x="4337460" y="3405300"/>
                    <a:ext cx="13932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9">
                <p14:nvContentPartPr>
                  <p14:cNvPr id="512" name="Håndskrift 511">
                    <a:extLst>
                      <a:ext uri="{FF2B5EF4-FFF2-40B4-BE49-F238E27FC236}">
                        <a16:creationId xmlns:a16="http://schemas.microsoft.com/office/drawing/2014/main" id="{118024BB-FA27-4F96-A225-4CE3EBE5CED1}"/>
                      </a:ext>
                    </a:extLst>
                  </p14:cNvPr>
                  <p14:cNvContentPartPr/>
                  <p14:nvPr/>
                </p14:nvContentPartPr>
                <p14:xfrm>
                  <a:off x="4438260" y="3434250"/>
                  <a:ext cx="10080" cy="4320"/>
                </p14:xfrm>
              </p:contentPart>
            </mc:Choice>
            <mc:Fallback xmlns="">
              <p:pic>
                <p:nvPicPr>
                  <p:cNvPr id="512" name="Håndskrift 511">
                    <a:extLst>
                      <a:ext uri="{FF2B5EF4-FFF2-40B4-BE49-F238E27FC236}">
                        <a16:creationId xmlns:a16="http://schemas.microsoft.com/office/drawing/2014/main" id="{118024BB-FA27-4F96-A225-4CE3EBE5CED1}"/>
                      </a:ext>
                    </a:extLst>
                  </p:cNvPr>
                  <p:cNvPicPr/>
                  <p:nvPr/>
                </p:nvPicPr>
                <p:blipFill>
                  <a:blip r:embed="rId587"/>
                  <a:stretch>
                    <a:fillRect/>
                  </a:stretch>
                </p:blipFill>
                <p:spPr>
                  <a:xfrm>
                    <a:off x="4375260" y="3371250"/>
                    <a:ext cx="135720" cy="129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90">
                <p14:nvContentPartPr>
                  <p14:cNvPr id="513" name="Håndskrift 512">
                    <a:extLst>
                      <a:ext uri="{FF2B5EF4-FFF2-40B4-BE49-F238E27FC236}">
                        <a16:creationId xmlns:a16="http://schemas.microsoft.com/office/drawing/2014/main" id="{0C226750-0044-4FEA-9F7D-A4043C209C3D}"/>
                      </a:ext>
                    </a:extLst>
                  </p14:cNvPr>
                  <p14:cNvContentPartPr/>
                  <p14:nvPr/>
                </p14:nvContentPartPr>
                <p14:xfrm>
                  <a:off x="4524300" y="3352530"/>
                  <a:ext cx="13680" cy="360"/>
                </p14:xfrm>
              </p:contentPart>
            </mc:Choice>
            <mc:Fallback xmlns="">
              <p:pic>
                <p:nvPicPr>
                  <p:cNvPr id="513" name="Håndskrift 512">
                    <a:extLst>
                      <a:ext uri="{FF2B5EF4-FFF2-40B4-BE49-F238E27FC236}">
                        <a16:creationId xmlns:a16="http://schemas.microsoft.com/office/drawing/2014/main" id="{0C226750-0044-4FEA-9F7D-A4043C209C3D}"/>
                      </a:ext>
                    </a:extLst>
                  </p:cNvPr>
                  <p:cNvPicPr/>
                  <p:nvPr/>
                </p:nvPicPr>
                <p:blipFill>
                  <a:blip r:embed="rId589"/>
                  <a:stretch>
                    <a:fillRect/>
                  </a:stretch>
                </p:blipFill>
                <p:spPr>
                  <a:xfrm>
                    <a:off x="4461300" y="3289530"/>
                    <a:ext cx="1393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91">
                <p14:nvContentPartPr>
                  <p14:cNvPr id="514" name="Håndskrift 513">
                    <a:extLst>
                      <a:ext uri="{FF2B5EF4-FFF2-40B4-BE49-F238E27FC236}">
                        <a16:creationId xmlns:a16="http://schemas.microsoft.com/office/drawing/2014/main" id="{C2759732-2DCD-4FCF-BED1-1C32E5A448C5}"/>
                      </a:ext>
                    </a:extLst>
                  </p14:cNvPr>
                  <p14:cNvContentPartPr/>
                  <p14:nvPr/>
                </p14:nvContentPartPr>
                <p14:xfrm>
                  <a:off x="4657140" y="3333450"/>
                  <a:ext cx="3960" cy="360"/>
                </p14:xfrm>
              </p:contentPart>
            </mc:Choice>
            <mc:Fallback xmlns="">
              <p:pic>
                <p:nvPicPr>
                  <p:cNvPr id="514" name="Håndskrift 513">
                    <a:extLst>
                      <a:ext uri="{FF2B5EF4-FFF2-40B4-BE49-F238E27FC236}">
                        <a16:creationId xmlns:a16="http://schemas.microsoft.com/office/drawing/2014/main" id="{C2759732-2DCD-4FCF-BED1-1C32E5A448C5}"/>
                      </a:ext>
                    </a:extLst>
                  </p:cNvPr>
                  <p:cNvPicPr/>
                  <p:nvPr/>
                </p:nvPicPr>
                <p:blipFill>
                  <a:blip r:embed="rId455"/>
                  <a:stretch>
                    <a:fillRect/>
                  </a:stretch>
                </p:blipFill>
                <p:spPr>
                  <a:xfrm>
                    <a:off x="4594140" y="327045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92">
                <p14:nvContentPartPr>
                  <p14:cNvPr id="515" name="Håndskrift 514">
                    <a:extLst>
                      <a:ext uri="{FF2B5EF4-FFF2-40B4-BE49-F238E27FC236}">
                        <a16:creationId xmlns:a16="http://schemas.microsoft.com/office/drawing/2014/main" id="{A23E63C5-B4E5-412B-8AA4-020FCB164A57}"/>
                      </a:ext>
                    </a:extLst>
                  </p14:cNvPr>
                  <p14:cNvContentPartPr/>
                  <p14:nvPr/>
                </p14:nvContentPartPr>
                <p14:xfrm>
                  <a:off x="4686300" y="3314010"/>
                  <a:ext cx="3960" cy="360"/>
                </p14:xfrm>
              </p:contentPart>
            </mc:Choice>
            <mc:Fallback xmlns="">
              <p:pic>
                <p:nvPicPr>
                  <p:cNvPr id="515" name="Håndskrift 514">
                    <a:extLst>
                      <a:ext uri="{FF2B5EF4-FFF2-40B4-BE49-F238E27FC236}">
                        <a16:creationId xmlns:a16="http://schemas.microsoft.com/office/drawing/2014/main" id="{A23E63C5-B4E5-412B-8AA4-020FCB164A57}"/>
                      </a:ext>
                    </a:extLst>
                  </p:cNvPr>
                  <p:cNvPicPr/>
                  <p:nvPr/>
                </p:nvPicPr>
                <p:blipFill>
                  <a:blip r:embed="rId455"/>
                  <a:stretch>
                    <a:fillRect/>
                  </a:stretch>
                </p:blipFill>
                <p:spPr>
                  <a:xfrm>
                    <a:off x="4623300" y="325101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93">
                <p14:nvContentPartPr>
                  <p14:cNvPr id="516" name="Håndskrift 515">
                    <a:extLst>
                      <a:ext uri="{FF2B5EF4-FFF2-40B4-BE49-F238E27FC236}">
                        <a16:creationId xmlns:a16="http://schemas.microsoft.com/office/drawing/2014/main" id="{9DA6CAEB-7302-42A8-B3FB-98C5129384B7}"/>
                      </a:ext>
                    </a:extLst>
                  </p14:cNvPr>
                  <p14:cNvContentPartPr/>
                  <p14:nvPr/>
                </p14:nvContentPartPr>
                <p14:xfrm>
                  <a:off x="4660020" y="3248490"/>
                  <a:ext cx="26280" cy="18720"/>
                </p14:xfrm>
              </p:contentPart>
            </mc:Choice>
            <mc:Fallback xmlns="">
              <p:pic>
                <p:nvPicPr>
                  <p:cNvPr id="516" name="Håndskrift 515">
                    <a:extLst>
                      <a:ext uri="{FF2B5EF4-FFF2-40B4-BE49-F238E27FC236}">
                        <a16:creationId xmlns:a16="http://schemas.microsoft.com/office/drawing/2014/main" id="{9DA6CAEB-7302-42A8-B3FB-98C5129384B7}"/>
                      </a:ext>
                    </a:extLst>
                  </p:cNvPr>
                  <p:cNvPicPr/>
                  <p:nvPr/>
                </p:nvPicPr>
                <p:blipFill>
                  <a:blip r:embed="rId593"/>
                  <a:stretch>
                    <a:fillRect/>
                  </a:stretch>
                </p:blipFill>
                <p:spPr>
                  <a:xfrm>
                    <a:off x="4597020" y="3186679"/>
                    <a:ext cx="151920" cy="14198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94">
                <p14:nvContentPartPr>
                  <p14:cNvPr id="517" name="Håndskrift 516">
                    <a:extLst>
                      <a:ext uri="{FF2B5EF4-FFF2-40B4-BE49-F238E27FC236}">
                        <a16:creationId xmlns:a16="http://schemas.microsoft.com/office/drawing/2014/main" id="{ED135D64-EA8D-4025-A5CE-5312FB6B1BE6}"/>
                      </a:ext>
                    </a:extLst>
                  </p14:cNvPr>
                  <p14:cNvContentPartPr/>
                  <p14:nvPr/>
                </p14:nvContentPartPr>
                <p14:xfrm>
                  <a:off x="4537980" y="3205650"/>
                  <a:ext cx="24120" cy="13680"/>
                </p14:xfrm>
              </p:contentPart>
            </mc:Choice>
            <mc:Fallback xmlns="">
              <p:pic>
                <p:nvPicPr>
                  <p:cNvPr id="517" name="Håndskrift 516">
                    <a:extLst>
                      <a:ext uri="{FF2B5EF4-FFF2-40B4-BE49-F238E27FC236}">
                        <a16:creationId xmlns:a16="http://schemas.microsoft.com/office/drawing/2014/main" id="{ED135D64-EA8D-4025-A5CE-5312FB6B1BE6}"/>
                      </a:ext>
                    </a:extLst>
                  </p:cNvPr>
                  <p:cNvPicPr/>
                  <p:nvPr/>
                </p:nvPicPr>
                <p:blipFill>
                  <a:blip r:embed="rId595"/>
                  <a:stretch>
                    <a:fillRect/>
                  </a:stretch>
                </p:blipFill>
                <p:spPr>
                  <a:xfrm>
                    <a:off x="4474980" y="3142650"/>
                    <a:ext cx="14976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95">
                <p14:nvContentPartPr>
                  <p14:cNvPr id="518" name="Håndskrift 517">
                    <a:extLst>
                      <a:ext uri="{FF2B5EF4-FFF2-40B4-BE49-F238E27FC236}">
                        <a16:creationId xmlns:a16="http://schemas.microsoft.com/office/drawing/2014/main" id="{87E09F03-7F0D-4EC4-B336-E0737C586767}"/>
                      </a:ext>
                    </a:extLst>
                  </p14:cNvPr>
                  <p14:cNvContentPartPr/>
                  <p14:nvPr/>
                </p14:nvContentPartPr>
                <p14:xfrm>
                  <a:off x="4400460" y="3190530"/>
                  <a:ext cx="57600" cy="153720"/>
                </p14:xfrm>
              </p:contentPart>
            </mc:Choice>
            <mc:Fallback xmlns="">
              <p:pic>
                <p:nvPicPr>
                  <p:cNvPr id="518" name="Håndskrift 517">
                    <a:extLst>
                      <a:ext uri="{FF2B5EF4-FFF2-40B4-BE49-F238E27FC236}">
                        <a16:creationId xmlns:a16="http://schemas.microsoft.com/office/drawing/2014/main" id="{87E09F03-7F0D-4EC4-B336-E0737C586767}"/>
                      </a:ext>
                    </a:extLst>
                  </p:cNvPr>
                  <p:cNvPicPr/>
                  <p:nvPr/>
                </p:nvPicPr>
                <p:blipFill>
                  <a:blip r:embed="rId597"/>
                  <a:stretch>
                    <a:fillRect/>
                  </a:stretch>
                </p:blipFill>
                <p:spPr>
                  <a:xfrm>
                    <a:off x="4337460" y="3127530"/>
                    <a:ext cx="183240" cy="279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96">
                <p14:nvContentPartPr>
                  <p14:cNvPr id="519" name="Håndskrift 518">
                    <a:extLst>
                      <a:ext uri="{FF2B5EF4-FFF2-40B4-BE49-F238E27FC236}">
                        <a16:creationId xmlns:a16="http://schemas.microsoft.com/office/drawing/2014/main" id="{729CDB86-27C7-4615-B137-4AC08B6F197A}"/>
                      </a:ext>
                    </a:extLst>
                  </p14:cNvPr>
                  <p14:cNvContentPartPr/>
                  <p14:nvPr/>
                </p14:nvContentPartPr>
                <p14:xfrm>
                  <a:off x="4409820" y="3400050"/>
                  <a:ext cx="69840" cy="39960"/>
                </p14:xfrm>
              </p:contentPart>
            </mc:Choice>
            <mc:Fallback xmlns="">
              <p:pic>
                <p:nvPicPr>
                  <p:cNvPr id="519" name="Håndskrift 518">
                    <a:extLst>
                      <a:ext uri="{FF2B5EF4-FFF2-40B4-BE49-F238E27FC236}">
                        <a16:creationId xmlns:a16="http://schemas.microsoft.com/office/drawing/2014/main" id="{729CDB86-27C7-4615-B137-4AC08B6F197A}"/>
                      </a:ext>
                    </a:extLst>
                  </p:cNvPr>
                  <p:cNvPicPr/>
                  <p:nvPr/>
                </p:nvPicPr>
                <p:blipFill>
                  <a:blip r:embed="rId599"/>
                  <a:stretch>
                    <a:fillRect/>
                  </a:stretch>
                </p:blipFill>
                <p:spPr>
                  <a:xfrm>
                    <a:off x="4347143" y="3337050"/>
                    <a:ext cx="194836" cy="16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97">
                <p14:nvContentPartPr>
                  <p14:cNvPr id="520" name="Håndskrift 519">
                    <a:extLst>
                      <a:ext uri="{FF2B5EF4-FFF2-40B4-BE49-F238E27FC236}">
                        <a16:creationId xmlns:a16="http://schemas.microsoft.com/office/drawing/2014/main" id="{F51924DF-2C46-4F7B-8419-18B8C635A2F7}"/>
                      </a:ext>
                    </a:extLst>
                  </p14:cNvPr>
                  <p14:cNvContentPartPr/>
                  <p14:nvPr/>
                </p14:nvContentPartPr>
                <p14:xfrm>
                  <a:off x="4581180" y="3586530"/>
                  <a:ext cx="360" cy="3960"/>
                </p14:xfrm>
              </p:contentPart>
            </mc:Choice>
            <mc:Fallback xmlns="">
              <p:pic>
                <p:nvPicPr>
                  <p:cNvPr id="520" name="Håndskrift 519">
                    <a:extLst>
                      <a:ext uri="{FF2B5EF4-FFF2-40B4-BE49-F238E27FC236}">
                        <a16:creationId xmlns:a16="http://schemas.microsoft.com/office/drawing/2014/main" id="{F51924DF-2C46-4F7B-8419-18B8C635A2F7}"/>
                      </a:ext>
                    </a:extLst>
                  </p:cNvPr>
                  <p:cNvPicPr/>
                  <p:nvPr/>
                </p:nvPicPr>
                <p:blipFill>
                  <a:blip r:embed="rId601"/>
                  <a:stretch>
                    <a:fillRect/>
                  </a:stretch>
                </p:blipFill>
                <p:spPr>
                  <a:xfrm>
                    <a:off x="4518180" y="3523530"/>
                    <a:ext cx="12600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98">
                <p14:nvContentPartPr>
                  <p14:cNvPr id="521" name="Håndskrift 520">
                    <a:extLst>
                      <a:ext uri="{FF2B5EF4-FFF2-40B4-BE49-F238E27FC236}">
                        <a16:creationId xmlns:a16="http://schemas.microsoft.com/office/drawing/2014/main" id="{E9AF024A-86F4-4693-802B-AE066FD8DDC0}"/>
                      </a:ext>
                    </a:extLst>
                  </p14:cNvPr>
                  <p14:cNvContentPartPr/>
                  <p14:nvPr/>
                </p14:nvContentPartPr>
                <p14:xfrm>
                  <a:off x="4676220" y="3274410"/>
                  <a:ext cx="118080" cy="106920"/>
                </p14:xfrm>
              </p:contentPart>
            </mc:Choice>
            <mc:Fallback xmlns="">
              <p:pic>
                <p:nvPicPr>
                  <p:cNvPr id="521" name="Håndskrift 520">
                    <a:extLst>
                      <a:ext uri="{FF2B5EF4-FFF2-40B4-BE49-F238E27FC236}">
                        <a16:creationId xmlns:a16="http://schemas.microsoft.com/office/drawing/2014/main" id="{E9AF024A-86F4-4693-802B-AE066FD8DDC0}"/>
                      </a:ext>
                    </a:extLst>
                  </p:cNvPr>
                  <p:cNvPicPr/>
                  <p:nvPr/>
                </p:nvPicPr>
                <p:blipFill>
                  <a:blip r:embed="rId603"/>
                  <a:stretch>
                    <a:fillRect/>
                  </a:stretch>
                </p:blipFill>
                <p:spPr>
                  <a:xfrm>
                    <a:off x="4613027" y="3211410"/>
                    <a:ext cx="244104" cy="232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99">
                <p14:nvContentPartPr>
                  <p14:cNvPr id="522" name="Håndskrift 521">
                    <a:extLst>
                      <a:ext uri="{FF2B5EF4-FFF2-40B4-BE49-F238E27FC236}">
                        <a16:creationId xmlns:a16="http://schemas.microsoft.com/office/drawing/2014/main" id="{AB48442A-32E6-4BDD-AC04-B972EB0847C6}"/>
                      </a:ext>
                    </a:extLst>
                  </p14:cNvPr>
                  <p14:cNvContentPartPr/>
                  <p14:nvPr/>
                </p14:nvContentPartPr>
                <p14:xfrm>
                  <a:off x="4828860" y="3257130"/>
                  <a:ext cx="360" cy="360"/>
                </p14:xfrm>
              </p:contentPart>
            </mc:Choice>
            <mc:Fallback xmlns="">
              <p:pic>
                <p:nvPicPr>
                  <p:cNvPr id="522" name="Håndskrift 521">
                    <a:extLst>
                      <a:ext uri="{FF2B5EF4-FFF2-40B4-BE49-F238E27FC236}">
                        <a16:creationId xmlns:a16="http://schemas.microsoft.com/office/drawing/2014/main" id="{AB48442A-32E6-4BDD-AC04-B972EB0847C6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765860" y="3194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0">
                <p14:nvContentPartPr>
                  <p14:cNvPr id="523" name="Håndskrift 522">
                    <a:extLst>
                      <a:ext uri="{FF2B5EF4-FFF2-40B4-BE49-F238E27FC236}">
                        <a16:creationId xmlns:a16="http://schemas.microsoft.com/office/drawing/2014/main" id="{11A15E8F-62F9-499A-B66E-FA91037EEFEA}"/>
                      </a:ext>
                    </a:extLst>
                  </p14:cNvPr>
                  <p14:cNvContentPartPr/>
                  <p14:nvPr/>
                </p14:nvContentPartPr>
                <p14:xfrm>
                  <a:off x="4838220" y="3342810"/>
                  <a:ext cx="20520" cy="18360"/>
                </p14:xfrm>
              </p:contentPart>
            </mc:Choice>
            <mc:Fallback xmlns="">
              <p:pic>
                <p:nvPicPr>
                  <p:cNvPr id="523" name="Håndskrift 522">
                    <a:extLst>
                      <a:ext uri="{FF2B5EF4-FFF2-40B4-BE49-F238E27FC236}">
                        <a16:creationId xmlns:a16="http://schemas.microsoft.com/office/drawing/2014/main" id="{11A15E8F-62F9-499A-B66E-FA91037EEFEA}"/>
                      </a:ext>
                    </a:extLst>
                  </p:cNvPr>
                  <p:cNvPicPr/>
                  <p:nvPr/>
                </p:nvPicPr>
                <p:blipFill>
                  <a:blip r:embed="rId606"/>
                  <a:stretch>
                    <a:fillRect/>
                  </a:stretch>
                </p:blipFill>
                <p:spPr>
                  <a:xfrm>
                    <a:off x="4774095" y="3279810"/>
                    <a:ext cx="148404" cy="144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1">
                <p14:nvContentPartPr>
                  <p14:cNvPr id="524" name="Håndskrift 523">
                    <a:extLst>
                      <a:ext uri="{FF2B5EF4-FFF2-40B4-BE49-F238E27FC236}">
                        <a16:creationId xmlns:a16="http://schemas.microsoft.com/office/drawing/2014/main" id="{1893B75C-B8D1-494F-89C8-9AC52386D9E7}"/>
                      </a:ext>
                    </a:extLst>
                  </p14:cNvPr>
                  <p14:cNvContentPartPr/>
                  <p14:nvPr/>
                </p14:nvContentPartPr>
                <p14:xfrm>
                  <a:off x="4810500" y="3371250"/>
                  <a:ext cx="65160" cy="86400"/>
                </p14:xfrm>
              </p:contentPart>
            </mc:Choice>
            <mc:Fallback xmlns="">
              <p:pic>
                <p:nvPicPr>
                  <p:cNvPr id="524" name="Håndskrift 523">
                    <a:extLst>
                      <a:ext uri="{FF2B5EF4-FFF2-40B4-BE49-F238E27FC236}">
                        <a16:creationId xmlns:a16="http://schemas.microsoft.com/office/drawing/2014/main" id="{1893B75C-B8D1-494F-89C8-9AC52386D9E7}"/>
                      </a:ext>
                    </a:extLst>
                  </p:cNvPr>
                  <p:cNvPicPr/>
                  <p:nvPr/>
                </p:nvPicPr>
                <p:blipFill>
                  <a:blip r:embed="rId608"/>
                  <a:stretch>
                    <a:fillRect/>
                  </a:stretch>
                </p:blipFill>
                <p:spPr>
                  <a:xfrm>
                    <a:off x="4747500" y="3307986"/>
                    <a:ext cx="190800" cy="2125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2">
                <p14:nvContentPartPr>
                  <p14:cNvPr id="525" name="Håndskrift 524">
                    <a:extLst>
                      <a:ext uri="{FF2B5EF4-FFF2-40B4-BE49-F238E27FC236}">
                        <a16:creationId xmlns:a16="http://schemas.microsoft.com/office/drawing/2014/main" id="{45B838A7-B6F4-4AE3-A087-FB51ECB67D69}"/>
                      </a:ext>
                    </a:extLst>
                  </p14:cNvPr>
                  <p14:cNvContentPartPr/>
                  <p14:nvPr/>
                </p14:nvContentPartPr>
                <p14:xfrm>
                  <a:off x="4733460" y="3267570"/>
                  <a:ext cx="8280" cy="123480"/>
                </p14:xfrm>
              </p:contentPart>
            </mc:Choice>
            <mc:Fallback xmlns="">
              <p:pic>
                <p:nvPicPr>
                  <p:cNvPr id="525" name="Håndskrift 524">
                    <a:extLst>
                      <a:ext uri="{FF2B5EF4-FFF2-40B4-BE49-F238E27FC236}">
                        <a16:creationId xmlns:a16="http://schemas.microsoft.com/office/drawing/2014/main" id="{45B838A7-B6F4-4AE3-A087-FB51ECB67D69}"/>
                      </a:ext>
                    </a:extLst>
                  </p:cNvPr>
                  <p:cNvPicPr/>
                  <p:nvPr/>
                </p:nvPicPr>
                <p:blipFill>
                  <a:blip r:embed="rId610"/>
                  <a:stretch>
                    <a:fillRect/>
                  </a:stretch>
                </p:blipFill>
                <p:spPr>
                  <a:xfrm>
                    <a:off x="4670460" y="3204570"/>
                    <a:ext cx="133920" cy="249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3">
                <p14:nvContentPartPr>
                  <p14:cNvPr id="526" name="Håndskrift 525">
                    <a:extLst>
                      <a:ext uri="{FF2B5EF4-FFF2-40B4-BE49-F238E27FC236}">
                        <a16:creationId xmlns:a16="http://schemas.microsoft.com/office/drawing/2014/main" id="{80295BEA-D53E-4A87-ADAA-11ACDD0C2902}"/>
                      </a:ext>
                    </a:extLst>
                  </p14:cNvPr>
                  <p14:cNvContentPartPr/>
                  <p14:nvPr/>
                </p14:nvContentPartPr>
                <p14:xfrm>
                  <a:off x="4743180" y="3186570"/>
                  <a:ext cx="360" cy="61200"/>
                </p14:xfrm>
              </p:contentPart>
            </mc:Choice>
            <mc:Fallback xmlns="">
              <p:pic>
                <p:nvPicPr>
                  <p:cNvPr id="526" name="Håndskrift 525">
                    <a:extLst>
                      <a:ext uri="{FF2B5EF4-FFF2-40B4-BE49-F238E27FC236}">
                        <a16:creationId xmlns:a16="http://schemas.microsoft.com/office/drawing/2014/main" id="{80295BEA-D53E-4A87-ADAA-11ACDD0C2902}"/>
                      </a:ext>
                    </a:extLst>
                  </p:cNvPr>
                  <p:cNvPicPr/>
                  <p:nvPr/>
                </p:nvPicPr>
                <p:blipFill>
                  <a:blip r:embed="rId612"/>
                  <a:stretch>
                    <a:fillRect/>
                  </a:stretch>
                </p:blipFill>
                <p:spPr>
                  <a:xfrm>
                    <a:off x="4680180" y="3123570"/>
                    <a:ext cx="126000" cy="1868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4">
                <p14:nvContentPartPr>
                  <p14:cNvPr id="527" name="Håndskrift 526">
                    <a:extLst>
                      <a:ext uri="{FF2B5EF4-FFF2-40B4-BE49-F238E27FC236}">
                        <a16:creationId xmlns:a16="http://schemas.microsoft.com/office/drawing/2014/main" id="{E3197DA1-F185-4598-A7FD-8790B49F8BDC}"/>
                      </a:ext>
                    </a:extLst>
                  </p14:cNvPr>
                  <p14:cNvContentPartPr/>
                  <p14:nvPr/>
                </p14:nvContentPartPr>
                <p14:xfrm>
                  <a:off x="4714380" y="3171450"/>
                  <a:ext cx="9720" cy="360"/>
                </p14:xfrm>
              </p:contentPart>
            </mc:Choice>
            <mc:Fallback xmlns="">
              <p:pic>
                <p:nvPicPr>
                  <p:cNvPr id="527" name="Håndskrift 526">
                    <a:extLst>
                      <a:ext uri="{FF2B5EF4-FFF2-40B4-BE49-F238E27FC236}">
                        <a16:creationId xmlns:a16="http://schemas.microsoft.com/office/drawing/2014/main" id="{E3197DA1-F185-4598-A7FD-8790B49F8BDC}"/>
                      </a:ext>
                    </a:extLst>
                  </p:cNvPr>
                  <p:cNvPicPr/>
                  <p:nvPr/>
                </p:nvPicPr>
                <p:blipFill>
                  <a:blip r:embed="rId573"/>
                  <a:stretch>
                    <a:fillRect/>
                  </a:stretch>
                </p:blipFill>
                <p:spPr>
                  <a:xfrm>
                    <a:off x="4651380" y="3108450"/>
                    <a:ext cx="1353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5">
                <p14:nvContentPartPr>
                  <p14:cNvPr id="528" name="Håndskrift 527">
                    <a:extLst>
                      <a:ext uri="{FF2B5EF4-FFF2-40B4-BE49-F238E27FC236}">
                        <a16:creationId xmlns:a16="http://schemas.microsoft.com/office/drawing/2014/main" id="{F7DCD9A5-70A1-4FA6-8B60-E831C85962DD}"/>
                      </a:ext>
                    </a:extLst>
                  </p14:cNvPr>
                  <p14:cNvContentPartPr/>
                  <p14:nvPr/>
                </p14:nvContentPartPr>
                <p14:xfrm>
                  <a:off x="4622940" y="3158130"/>
                  <a:ext cx="34920" cy="3960"/>
                </p14:xfrm>
              </p:contentPart>
            </mc:Choice>
            <mc:Fallback xmlns="">
              <p:pic>
                <p:nvPicPr>
                  <p:cNvPr id="528" name="Håndskrift 527">
                    <a:extLst>
                      <a:ext uri="{FF2B5EF4-FFF2-40B4-BE49-F238E27FC236}">
                        <a16:creationId xmlns:a16="http://schemas.microsoft.com/office/drawing/2014/main" id="{F7DCD9A5-70A1-4FA6-8B60-E831C85962DD}"/>
                      </a:ext>
                    </a:extLst>
                  </p:cNvPr>
                  <p:cNvPicPr/>
                  <p:nvPr/>
                </p:nvPicPr>
                <p:blipFill>
                  <a:blip r:embed="rId615"/>
                  <a:stretch>
                    <a:fillRect/>
                  </a:stretch>
                </p:blipFill>
                <p:spPr>
                  <a:xfrm>
                    <a:off x="4559940" y="3095130"/>
                    <a:ext cx="16056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6">
                <p14:nvContentPartPr>
                  <p14:cNvPr id="529" name="Håndskrift 528">
                    <a:extLst>
                      <a:ext uri="{FF2B5EF4-FFF2-40B4-BE49-F238E27FC236}">
                        <a16:creationId xmlns:a16="http://schemas.microsoft.com/office/drawing/2014/main" id="{BB982DC1-A733-4A54-840B-50FC57BCF665}"/>
                      </a:ext>
                    </a:extLst>
                  </p14:cNvPr>
                  <p14:cNvContentPartPr/>
                  <p14:nvPr/>
                </p14:nvContentPartPr>
                <p14:xfrm>
                  <a:off x="4618980" y="3129330"/>
                  <a:ext cx="10080" cy="13680"/>
                </p14:xfrm>
              </p:contentPart>
            </mc:Choice>
            <mc:Fallback xmlns="">
              <p:pic>
                <p:nvPicPr>
                  <p:cNvPr id="529" name="Håndskrift 528">
                    <a:extLst>
                      <a:ext uri="{FF2B5EF4-FFF2-40B4-BE49-F238E27FC236}">
                        <a16:creationId xmlns:a16="http://schemas.microsoft.com/office/drawing/2014/main" id="{BB982DC1-A733-4A54-840B-50FC57BCF665}"/>
                      </a:ext>
                    </a:extLst>
                  </p:cNvPr>
                  <p:cNvPicPr/>
                  <p:nvPr/>
                </p:nvPicPr>
                <p:blipFill>
                  <a:blip r:embed="rId617"/>
                  <a:stretch>
                    <a:fillRect/>
                  </a:stretch>
                </p:blipFill>
                <p:spPr>
                  <a:xfrm>
                    <a:off x="4555980" y="3066330"/>
                    <a:ext cx="13572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7">
                <p14:nvContentPartPr>
                  <p14:cNvPr id="530" name="Håndskrift 529">
                    <a:extLst>
                      <a:ext uri="{FF2B5EF4-FFF2-40B4-BE49-F238E27FC236}">
                        <a16:creationId xmlns:a16="http://schemas.microsoft.com/office/drawing/2014/main" id="{38E5CAE1-2698-4595-8665-C3EB763EB3E4}"/>
                      </a:ext>
                    </a:extLst>
                  </p14:cNvPr>
                  <p14:cNvContentPartPr/>
                  <p14:nvPr/>
                </p14:nvContentPartPr>
                <p14:xfrm>
                  <a:off x="4571820" y="3104850"/>
                  <a:ext cx="360" cy="360"/>
                </p14:xfrm>
              </p:contentPart>
            </mc:Choice>
            <mc:Fallback xmlns="">
              <p:pic>
                <p:nvPicPr>
                  <p:cNvPr id="530" name="Håndskrift 529">
                    <a:extLst>
                      <a:ext uri="{FF2B5EF4-FFF2-40B4-BE49-F238E27FC236}">
                        <a16:creationId xmlns:a16="http://schemas.microsoft.com/office/drawing/2014/main" id="{38E5CAE1-2698-4595-8665-C3EB763EB3E4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508820" y="3041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8">
                <p14:nvContentPartPr>
                  <p14:cNvPr id="531" name="Håndskrift 530">
                    <a:extLst>
                      <a:ext uri="{FF2B5EF4-FFF2-40B4-BE49-F238E27FC236}">
                        <a16:creationId xmlns:a16="http://schemas.microsoft.com/office/drawing/2014/main" id="{F80E179F-D12B-4753-B5B4-401D25E1AD41}"/>
                      </a:ext>
                    </a:extLst>
                  </p14:cNvPr>
                  <p14:cNvContentPartPr/>
                  <p14:nvPr/>
                </p14:nvContentPartPr>
                <p14:xfrm>
                  <a:off x="4371660" y="3104850"/>
                  <a:ext cx="171720" cy="48960"/>
                </p14:xfrm>
              </p:contentPart>
            </mc:Choice>
            <mc:Fallback xmlns="">
              <p:pic>
                <p:nvPicPr>
                  <p:cNvPr id="531" name="Håndskrift 530">
                    <a:extLst>
                      <a:ext uri="{FF2B5EF4-FFF2-40B4-BE49-F238E27FC236}">
                        <a16:creationId xmlns:a16="http://schemas.microsoft.com/office/drawing/2014/main" id="{F80E179F-D12B-4753-B5B4-401D25E1AD41}"/>
                      </a:ext>
                    </a:extLst>
                  </p:cNvPr>
                  <p:cNvPicPr/>
                  <p:nvPr/>
                </p:nvPicPr>
                <p:blipFill>
                  <a:blip r:embed="rId620"/>
                  <a:stretch>
                    <a:fillRect/>
                  </a:stretch>
                </p:blipFill>
                <p:spPr>
                  <a:xfrm>
                    <a:off x="4308792" y="3041383"/>
                    <a:ext cx="297097" cy="17553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9">
                <p14:nvContentPartPr>
                  <p14:cNvPr id="532" name="Håndskrift 531">
                    <a:extLst>
                      <a:ext uri="{FF2B5EF4-FFF2-40B4-BE49-F238E27FC236}">
                        <a16:creationId xmlns:a16="http://schemas.microsoft.com/office/drawing/2014/main" id="{B053603C-87EF-4DB0-B788-4EE07D2AD64B}"/>
                      </a:ext>
                    </a:extLst>
                  </p14:cNvPr>
                  <p14:cNvContentPartPr/>
                  <p14:nvPr/>
                </p14:nvContentPartPr>
                <p14:xfrm>
                  <a:off x="4352580" y="3190530"/>
                  <a:ext cx="13680" cy="18720"/>
                </p14:xfrm>
              </p:contentPart>
            </mc:Choice>
            <mc:Fallback xmlns="">
              <p:pic>
                <p:nvPicPr>
                  <p:cNvPr id="532" name="Håndskrift 531">
                    <a:extLst>
                      <a:ext uri="{FF2B5EF4-FFF2-40B4-BE49-F238E27FC236}">
                        <a16:creationId xmlns:a16="http://schemas.microsoft.com/office/drawing/2014/main" id="{B053603C-87EF-4DB0-B788-4EE07D2AD64B}"/>
                      </a:ext>
                    </a:extLst>
                  </p:cNvPr>
                  <p:cNvPicPr/>
                  <p:nvPr/>
                </p:nvPicPr>
                <p:blipFill>
                  <a:blip r:embed="rId622"/>
                  <a:stretch>
                    <a:fillRect/>
                  </a:stretch>
                </p:blipFill>
                <p:spPr>
                  <a:xfrm>
                    <a:off x="4287877" y="3127530"/>
                    <a:ext cx="142716" cy="144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10">
                <p14:nvContentPartPr>
                  <p14:cNvPr id="533" name="Håndskrift 532">
                    <a:extLst>
                      <a:ext uri="{FF2B5EF4-FFF2-40B4-BE49-F238E27FC236}">
                        <a16:creationId xmlns:a16="http://schemas.microsoft.com/office/drawing/2014/main" id="{F9DD432E-9577-405F-A41E-AFA7614CC35A}"/>
                      </a:ext>
                    </a:extLst>
                  </p14:cNvPr>
                  <p14:cNvContentPartPr/>
                  <p14:nvPr/>
                </p14:nvContentPartPr>
                <p14:xfrm>
                  <a:off x="4438260" y="3295290"/>
                  <a:ext cx="183600" cy="140760"/>
                </p14:xfrm>
              </p:contentPart>
            </mc:Choice>
            <mc:Fallback xmlns="">
              <p:pic>
                <p:nvPicPr>
                  <p:cNvPr id="533" name="Håndskrift 532">
                    <a:extLst>
                      <a:ext uri="{FF2B5EF4-FFF2-40B4-BE49-F238E27FC236}">
                        <a16:creationId xmlns:a16="http://schemas.microsoft.com/office/drawing/2014/main" id="{F9DD432E-9577-405F-A41E-AFA7614CC35A}"/>
                      </a:ext>
                    </a:extLst>
                  </p:cNvPr>
                  <p:cNvPicPr/>
                  <p:nvPr/>
                </p:nvPicPr>
                <p:blipFill>
                  <a:blip r:embed="rId624"/>
                  <a:stretch>
                    <a:fillRect/>
                  </a:stretch>
                </p:blipFill>
                <p:spPr>
                  <a:xfrm>
                    <a:off x="4375260" y="3232451"/>
                    <a:ext cx="309240" cy="26607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11">
                <p14:nvContentPartPr>
                  <p14:cNvPr id="534" name="Håndskrift 533">
                    <a:extLst>
                      <a:ext uri="{FF2B5EF4-FFF2-40B4-BE49-F238E27FC236}">
                        <a16:creationId xmlns:a16="http://schemas.microsoft.com/office/drawing/2014/main" id="{2D55D2BA-76CD-460E-BD67-9AF2F6EECE83}"/>
                      </a:ext>
                    </a:extLst>
                  </p14:cNvPr>
                  <p14:cNvContentPartPr/>
                  <p14:nvPr/>
                </p14:nvContentPartPr>
                <p14:xfrm>
                  <a:off x="4539420" y="3485730"/>
                  <a:ext cx="3960" cy="360"/>
                </p14:xfrm>
              </p:contentPart>
            </mc:Choice>
            <mc:Fallback xmlns="">
              <p:pic>
                <p:nvPicPr>
                  <p:cNvPr id="534" name="Håndskrift 533">
                    <a:extLst>
                      <a:ext uri="{FF2B5EF4-FFF2-40B4-BE49-F238E27FC236}">
                        <a16:creationId xmlns:a16="http://schemas.microsoft.com/office/drawing/2014/main" id="{2D55D2BA-76CD-460E-BD67-9AF2F6EECE83}"/>
                      </a:ext>
                    </a:extLst>
                  </p:cNvPr>
                  <p:cNvPicPr/>
                  <p:nvPr/>
                </p:nvPicPr>
                <p:blipFill>
                  <a:blip r:embed="rId554"/>
                  <a:stretch>
                    <a:fillRect/>
                  </a:stretch>
                </p:blipFill>
                <p:spPr>
                  <a:xfrm>
                    <a:off x="4481670" y="3422730"/>
                    <a:ext cx="11913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12">
                <p14:nvContentPartPr>
                  <p14:cNvPr id="535" name="Håndskrift 534">
                    <a:extLst>
                      <a:ext uri="{FF2B5EF4-FFF2-40B4-BE49-F238E27FC236}">
                        <a16:creationId xmlns:a16="http://schemas.microsoft.com/office/drawing/2014/main" id="{344C47F5-60B8-4170-8DB7-6301086F6120}"/>
                      </a:ext>
                    </a:extLst>
                  </p14:cNvPr>
                  <p14:cNvContentPartPr/>
                  <p14:nvPr/>
                </p14:nvContentPartPr>
                <p14:xfrm>
                  <a:off x="4400460" y="3495450"/>
                  <a:ext cx="95400" cy="28800"/>
                </p14:xfrm>
              </p:contentPart>
            </mc:Choice>
            <mc:Fallback xmlns="">
              <p:pic>
                <p:nvPicPr>
                  <p:cNvPr id="535" name="Håndskrift 534">
                    <a:extLst>
                      <a:ext uri="{FF2B5EF4-FFF2-40B4-BE49-F238E27FC236}">
                        <a16:creationId xmlns:a16="http://schemas.microsoft.com/office/drawing/2014/main" id="{344C47F5-60B8-4170-8DB7-6301086F6120}"/>
                      </a:ext>
                    </a:extLst>
                  </p:cNvPr>
                  <p:cNvPicPr/>
                  <p:nvPr/>
                </p:nvPicPr>
                <p:blipFill>
                  <a:blip r:embed="rId627"/>
                  <a:stretch>
                    <a:fillRect/>
                  </a:stretch>
                </p:blipFill>
                <p:spPr>
                  <a:xfrm>
                    <a:off x="4337460" y="3431653"/>
                    <a:ext cx="221040" cy="1560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13">
                <p14:nvContentPartPr>
                  <p14:cNvPr id="536" name="Håndskrift 535">
                    <a:extLst>
                      <a:ext uri="{FF2B5EF4-FFF2-40B4-BE49-F238E27FC236}">
                        <a16:creationId xmlns:a16="http://schemas.microsoft.com/office/drawing/2014/main" id="{D785BE55-A98B-422A-95A2-C7E30D2E75D8}"/>
                      </a:ext>
                    </a:extLst>
                  </p14:cNvPr>
                  <p14:cNvContentPartPr/>
                  <p14:nvPr/>
                </p14:nvContentPartPr>
                <p14:xfrm>
                  <a:off x="4295340" y="3542610"/>
                  <a:ext cx="57600" cy="47160"/>
                </p14:xfrm>
              </p:contentPart>
            </mc:Choice>
            <mc:Fallback xmlns="">
              <p:pic>
                <p:nvPicPr>
                  <p:cNvPr id="536" name="Håndskrift 535">
                    <a:extLst>
                      <a:ext uri="{FF2B5EF4-FFF2-40B4-BE49-F238E27FC236}">
                        <a16:creationId xmlns:a16="http://schemas.microsoft.com/office/drawing/2014/main" id="{D785BE55-A98B-422A-95A2-C7E30D2E75D8}"/>
                      </a:ext>
                    </a:extLst>
                  </p:cNvPr>
                  <p:cNvPicPr/>
                  <p:nvPr/>
                </p:nvPicPr>
                <p:blipFill>
                  <a:blip r:embed="rId629"/>
                  <a:stretch>
                    <a:fillRect/>
                  </a:stretch>
                </p:blipFill>
                <p:spPr>
                  <a:xfrm>
                    <a:off x="4232340" y="3479610"/>
                    <a:ext cx="183240" cy="172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14">
                <p14:nvContentPartPr>
                  <p14:cNvPr id="537" name="Håndskrift 536">
                    <a:extLst>
                      <a:ext uri="{FF2B5EF4-FFF2-40B4-BE49-F238E27FC236}">
                        <a16:creationId xmlns:a16="http://schemas.microsoft.com/office/drawing/2014/main" id="{486D8F5B-3215-4C40-90BC-F7FE9CEF3552}"/>
                      </a:ext>
                    </a:extLst>
                  </p14:cNvPr>
                  <p14:cNvContentPartPr/>
                  <p14:nvPr/>
                </p14:nvContentPartPr>
                <p14:xfrm>
                  <a:off x="4276260" y="3609930"/>
                  <a:ext cx="17640" cy="45000"/>
                </p14:xfrm>
              </p:contentPart>
            </mc:Choice>
            <mc:Fallback xmlns="">
              <p:pic>
                <p:nvPicPr>
                  <p:cNvPr id="537" name="Håndskrift 536">
                    <a:extLst>
                      <a:ext uri="{FF2B5EF4-FFF2-40B4-BE49-F238E27FC236}">
                        <a16:creationId xmlns:a16="http://schemas.microsoft.com/office/drawing/2014/main" id="{486D8F5B-3215-4C40-90BC-F7FE9CEF3552}"/>
                      </a:ext>
                    </a:extLst>
                  </p:cNvPr>
                  <p:cNvPicPr/>
                  <p:nvPr/>
                </p:nvPicPr>
                <p:blipFill>
                  <a:blip r:embed="rId631"/>
                  <a:stretch>
                    <a:fillRect/>
                  </a:stretch>
                </p:blipFill>
                <p:spPr>
                  <a:xfrm>
                    <a:off x="4213260" y="3546930"/>
                    <a:ext cx="143280" cy="17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15">
                <p14:nvContentPartPr>
                  <p14:cNvPr id="538" name="Håndskrift 537">
                    <a:extLst>
                      <a:ext uri="{FF2B5EF4-FFF2-40B4-BE49-F238E27FC236}">
                        <a16:creationId xmlns:a16="http://schemas.microsoft.com/office/drawing/2014/main" id="{7D21FDB0-8D55-473F-A143-5309D569E399}"/>
                      </a:ext>
                    </a:extLst>
                  </p14:cNvPr>
                  <p14:cNvContentPartPr/>
                  <p14:nvPr/>
                </p14:nvContentPartPr>
                <p14:xfrm>
                  <a:off x="4323780" y="3685890"/>
                  <a:ext cx="9000" cy="26640"/>
                </p14:xfrm>
              </p:contentPart>
            </mc:Choice>
            <mc:Fallback xmlns="">
              <p:pic>
                <p:nvPicPr>
                  <p:cNvPr id="538" name="Håndskrift 537">
                    <a:extLst>
                      <a:ext uri="{FF2B5EF4-FFF2-40B4-BE49-F238E27FC236}">
                        <a16:creationId xmlns:a16="http://schemas.microsoft.com/office/drawing/2014/main" id="{7D21FDB0-8D55-473F-A143-5309D569E399}"/>
                      </a:ext>
                    </a:extLst>
                  </p:cNvPr>
                  <p:cNvPicPr/>
                  <p:nvPr/>
                </p:nvPicPr>
                <p:blipFill>
                  <a:blip r:embed="rId633"/>
                  <a:stretch>
                    <a:fillRect/>
                  </a:stretch>
                </p:blipFill>
                <p:spPr>
                  <a:xfrm>
                    <a:off x="4260780" y="3623730"/>
                    <a:ext cx="134640" cy="1506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16">
                <p14:nvContentPartPr>
                  <p14:cNvPr id="539" name="Håndskrift 538">
                    <a:extLst>
                      <a:ext uri="{FF2B5EF4-FFF2-40B4-BE49-F238E27FC236}">
                        <a16:creationId xmlns:a16="http://schemas.microsoft.com/office/drawing/2014/main" id="{E099B4D0-1491-4DA8-B9B9-8D569ECB3F98}"/>
                      </a:ext>
                    </a:extLst>
                  </p14:cNvPr>
                  <p14:cNvContentPartPr/>
                  <p14:nvPr/>
                </p14:nvContentPartPr>
                <p14:xfrm>
                  <a:off x="4231980" y="3733410"/>
                  <a:ext cx="73440" cy="29520"/>
                </p14:xfrm>
              </p:contentPart>
            </mc:Choice>
            <mc:Fallback xmlns="">
              <p:pic>
                <p:nvPicPr>
                  <p:cNvPr id="539" name="Håndskrift 538">
                    <a:extLst>
                      <a:ext uri="{FF2B5EF4-FFF2-40B4-BE49-F238E27FC236}">
                        <a16:creationId xmlns:a16="http://schemas.microsoft.com/office/drawing/2014/main" id="{E099B4D0-1491-4DA8-B9B9-8D569ECB3F98}"/>
                      </a:ext>
                    </a:extLst>
                  </p:cNvPr>
                  <p:cNvPicPr/>
                  <p:nvPr/>
                </p:nvPicPr>
                <p:blipFill>
                  <a:blip r:embed="rId635"/>
                  <a:stretch>
                    <a:fillRect/>
                  </a:stretch>
                </p:blipFill>
                <p:spPr>
                  <a:xfrm>
                    <a:off x="4168980" y="3670410"/>
                    <a:ext cx="199080" cy="155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17">
                <p14:nvContentPartPr>
                  <p14:cNvPr id="540" name="Håndskrift 539">
                    <a:extLst>
                      <a:ext uri="{FF2B5EF4-FFF2-40B4-BE49-F238E27FC236}">
                        <a16:creationId xmlns:a16="http://schemas.microsoft.com/office/drawing/2014/main" id="{68ED2B07-CFEE-4D98-A2B9-6AD86F2C0D25}"/>
                      </a:ext>
                    </a:extLst>
                  </p14:cNvPr>
                  <p14:cNvContentPartPr/>
                  <p14:nvPr/>
                </p14:nvContentPartPr>
                <p14:xfrm>
                  <a:off x="4209660" y="3771210"/>
                  <a:ext cx="23400" cy="42480"/>
                </p14:xfrm>
              </p:contentPart>
            </mc:Choice>
            <mc:Fallback xmlns="">
              <p:pic>
                <p:nvPicPr>
                  <p:cNvPr id="540" name="Håndskrift 539">
                    <a:extLst>
                      <a:ext uri="{FF2B5EF4-FFF2-40B4-BE49-F238E27FC236}">
                        <a16:creationId xmlns:a16="http://schemas.microsoft.com/office/drawing/2014/main" id="{68ED2B07-CFEE-4D98-A2B9-6AD86F2C0D25}"/>
                      </a:ext>
                    </a:extLst>
                  </p:cNvPr>
                  <p:cNvPicPr/>
                  <p:nvPr/>
                </p:nvPicPr>
                <p:blipFill>
                  <a:blip r:embed="rId637"/>
                  <a:stretch>
                    <a:fillRect/>
                  </a:stretch>
                </p:blipFill>
                <p:spPr>
                  <a:xfrm>
                    <a:off x="4146660" y="3708210"/>
                    <a:ext cx="149040" cy="168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18">
                <p14:nvContentPartPr>
                  <p14:cNvPr id="541" name="Håndskrift 540">
                    <a:extLst>
                      <a:ext uri="{FF2B5EF4-FFF2-40B4-BE49-F238E27FC236}">
                        <a16:creationId xmlns:a16="http://schemas.microsoft.com/office/drawing/2014/main" id="{70428268-2CAB-4E18-A0C7-BB40E517C76F}"/>
                      </a:ext>
                    </a:extLst>
                  </p14:cNvPr>
                  <p14:cNvContentPartPr/>
                  <p14:nvPr/>
                </p14:nvContentPartPr>
                <p14:xfrm>
                  <a:off x="4276260" y="3519930"/>
                  <a:ext cx="360" cy="3960"/>
                </p14:xfrm>
              </p:contentPart>
            </mc:Choice>
            <mc:Fallback xmlns="">
              <p:pic>
                <p:nvPicPr>
                  <p:cNvPr id="541" name="Håndskrift 540">
                    <a:extLst>
                      <a:ext uri="{FF2B5EF4-FFF2-40B4-BE49-F238E27FC236}">
                        <a16:creationId xmlns:a16="http://schemas.microsoft.com/office/drawing/2014/main" id="{70428268-2CAB-4E18-A0C7-BB40E517C76F}"/>
                      </a:ext>
                    </a:extLst>
                  </p:cNvPr>
                  <p:cNvPicPr/>
                  <p:nvPr/>
                </p:nvPicPr>
                <p:blipFill>
                  <a:blip r:embed="rId601"/>
                  <a:stretch>
                    <a:fillRect/>
                  </a:stretch>
                </p:blipFill>
                <p:spPr>
                  <a:xfrm>
                    <a:off x="4213260" y="3456930"/>
                    <a:ext cx="12600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19">
                <p14:nvContentPartPr>
                  <p14:cNvPr id="542" name="Håndskrift 541">
                    <a:extLst>
                      <a:ext uri="{FF2B5EF4-FFF2-40B4-BE49-F238E27FC236}">
                        <a16:creationId xmlns:a16="http://schemas.microsoft.com/office/drawing/2014/main" id="{FC5A21B5-8EE9-4870-8560-AE3D7C79F595}"/>
                      </a:ext>
                    </a:extLst>
                  </p14:cNvPr>
                  <p14:cNvContentPartPr/>
                  <p14:nvPr/>
                </p14:nvContentPartPr>
                <p14:xfrm>
                  <a:off x="4285980" y="3441090"/>
                  <a:ext cx="11520" cy="25920"/>
                </p14:xfrm>
              </p:contentPart>
            </mc:Choice>
            <mc:Fallback xmlns="">
              <p:pic>
                <p:nvPicPr>
                  <p:cNvPr id="542" name="Håndskrift 541">
                    <a:extLst>
                      <a:ext uri="{FF2B5EF4-FFF2-40B4-BE49-F238E27FC236}">
                        <a16:creationId xmlns:a16="http://schemas.microsoft.com/office/drawing/2014/main" id="{FC5A21B5-8EE9-4870-8560-AE3D7C79F595}"/>
                      </a:ext>
                    </a:extLst>
                  </p:cNvPr>
                  <p:cNvPicPr/>
                  <p:nvPr/>
                </p:nvPicPr>
                <p:blipFill>
                  <a:blip r:embed="rId640"/>
                  <a:stretch>
                    <a:fillRect/>
                  </a:stretch>
                </p:blipFill>
                <p:spPr>
                  <a:xfrm>
                    <a:off x="4222980" y="3378953"/>
                    <a:ext cx="137160" cy="14983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20">
                <p14:nvContentPartPr>
                  <p14:cNvPr id="543" name="Håndskrift 542">
                    <a:extLst>
                      <a:ext uri="{FF2B5EF4-FFF2-40B4-BE49-F238E27FC236}">
                        <a16:creationId xmlns:a16="http://schemas.microsoft.com/office/drawing/2014/main" id="{04884D49-927F-4F6D-A8F8-E990934A88B6}"/>
                      </a:ext>
                    </a:extLst>
                  </p14:cNvPr>
                  <p14:cNvContentPartPr/>
                  <p14:nvPr/>
                </p14:nvContentPartPr>
                <p14:xfrm>
                  <a:off x="4323780" y="3352530"/>
                  <a:ext cx="360" cy="360"/>
                </p14:xfrm>
              </p:contentPart>
            </mc:Choice>
            <mc:Fallback xmlns="">
              <p:pic>
                <p:nvPicPr>
                  <p:cNvPr id="543" name="Håndskrift 542">
                    <a:extLst>
                      <a:ext uri="{FF2B5EF4-FFF2-40B4-BE49-F238E27FC236}">
                        <a16:creationId xmlns:a16="http://schemas.microsoft.com/office/drawing/2014/main" id="{04884D49-927F-4F6D-A8F8-E990934A88B6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4260780" y="3289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21">
                <p14:nvContentPartPr>
                  <p14:cNvPr id="544" name="Håndskrift 543">
                    <a:extLst>
                      <a:ext uri="{FF2B5EF4-FFF2-40B4-BE49-F238E27FC236}">
                        <a16:creationId xmlns:a16="http://schemas.microsoft.com/office/drawing/2014/main" id="{317D48B8-4E82-44C1-BAC2-CEA48BE7DDC1}"/>
                      </a:ext>
                    </a:extLst>
                  </p14:cNvPr>
                  <p14:cNvContentPartPr/>
                  <p14:nvPr/>
                </p14:nvContentPartPr>
                <p14:xfrm>
                  <a:off x="4266900" y="3263250"/>
                  <a:ext cx="26280" cy="13680"/>
                </p14:xfrm>
              </p:contentPart>
            </mc:Choice>
            <mc:Fallback xmlns="">
              <p:pic>
                <p:nvPicPr>
                  <p:cNvPr id="544" name="Håndskrift 543">
                    <a:extLst>
                      <a:ext uri="{FF2B5EF4-FFF2-40B4-BE49-F238E27FC236}">
                        <a16:creationId xmlns:a16="http://schemas.microsoft.com/office/drawing/2014/main" id="{317D48B8-4E82-44C1-BAC2-CEA48BE7DDC1}"/>
                      </a:ext>
                    </a:extLst>
                  </p:cNvPr>
                  <p:cNvPicPr/>
                  <p:nvPr/>
                </p:nvPicPr>
                <p:blipFill>
                  <a:blip r:embed="rId643"/>
                  <a:stretch>
                    <a:fillRect/>
                  </a:stretch>
                </p:blipFill>
                <p:spPr>
                  <a:xfrm>
                    <a:off x="4203900" y="3200250"/>
                    <a:ext cx="151920" cy="13932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91" name="Bue 84">
            <a:extLst>
              <a:ext uri="{FF2B5EF4-FFF2-40B4-BE49-F238E27FC236}">
                <a16:creationId xmlns:a16="http://schemas.microsoft.com/office/drawing/2014/main" id="{AECAD018-D87E-4B1A-8331-D74369A7CF51}"/>
              </a:ext>
            </a:extLst>
          </p:cNvPr>
          <p:cNvSpPr>
            <a:spLocks noChangeAspect="1"/>
          </p:cNvSpPr>
          <p:nvPr/>
        </p:nvSpPr>
        <p:spPr>
          <a:xfrm rot="4479443" flipV="1">
            <a:off x="5395537" y="2806831"/>
            <a:ext cx="1047354" cy="1726833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967045"/>
              <a:gd name="connsiteY0" fmla="*/ 0 h 3227902"/>
              <a:gd name="connsiteX1" fmla="*/ 737092 w 967045"/>
              <a:gd name="connsiteY1" fmla="*/ 1013928 h 3227902"/>
              <a:gd name="connsiteX2" fmla="*/ 786720 w 967045"/>
              <a:gd name="connsiteY2" fmla="*/ 1782460 h 3227902"/>
              <a:gd name="connsiteX3" fmla="*/ 1 w 967045"/>
              <a:gd name="connsiteY3" fmla="*/ 1598671 h 3227902"/>
              <a:gd name="connsiteX4" fmla="*/ 0 w 967045"/>
              <a:gd name="connsiteY4" fmla="*/ 0 h 3227902"/>
              <a:gd name="connsiteX0" fmla="*/ 0 w 967045"/>
              <a:gd name="connsiteY0" fmla="*/ 0 h 3227902"/>
              <a:gd name="connsiteX1" fmla="*/ 966924 w 967045"/>
              <a:gd name="connsiteY1" fmla="*/ 686611 h 3227902"/>
              <a:gd name="connsiteX2" fmla="*/ 275367 w 967045"/>
              <a:gd name="connsiteY2" fmla="*/ 3227903 h 3227902"/>
              <a:gd name="connsiteX0" fmla="*/ 0 w 791971"/>
              <a:gd name="connsiteY0" fmla="*/ 0 h 3227904"/>
              <a:gd name="connsiteX1" fmla="*/ 737092 w 791971"/>
              <a:gd name="connsiteY1" fmla="*/ 1013928 h 3227904"/>
              <a:gd name="connsiteX2" fmla="*/ 786720 w 791971"/>
              <a:gd name="connsiteY2" fmla="*/ 1782460 h 3227904"/>
              <a:gd name="connsiteX3" fmla="*/ 1 w 791971"/>
              <a:gd name="connsiteY3" fmla="*/ 1598671 h 3227904"/>
              <a:gd name="connsiteX4" fmla="*/ 0 w 791971"/>
              <a:gd name="connsiteY4" fmla="*/ 0 h 3227904"/>
              <a:gd name="connsiteX0" fmla="*/ 0 w 791971"/>
              <a:gd name="connsiteY0" fmla="*/ 0 h 3227904"/>
              <a:gd name="connsiteX1" fmla="*/ 606114 w 791971"/>
              <a:gd name="connsiteY1" fmla="*/ 1711942 h 3227904"/>
              <a:gd name="connsiteX2" fmla="*/ 275367 w 791971"/>
              <a:gd name="connsiteY2" fmla="*/ 3227903 h 3227904"/>
              <a:gd name="connsiteX0" fmla="*/ 508693 w 1300664"/>
              <a:gd name="connsiteY0" fmla="*/ 0 h 2478252"/>
              <a:gd name="connsiteX1" fmla="*/ 1245785 w 1300664"/>
              <a:gd name="connsiteY1" fmla="*/ 1013928 h 2478252"/>
              <a:gd name="connsiteX2" fmla="*/ 1295413 w 1300664"/>
              <a:gd name="connsiteY2" fmla="*/ 1782460 h 2478252"/>
              <a:gd name="connsiteX3" fmla="*/ 508694 w 1300664"/>
              <a:gd name="connsiteY3" fmla="*/ 1598671 h 2478252"/>
              <a:gd name="connsiteX4" fmla="*/ 508693 w 1300664"/>
              <a:gd name="connsiteY4" fmla="*/ 0 h 2478252"/>
              <a:gd name="connsiteX0" fmla="*/ 508693 w 1300664"/>
              <a:gd name="connsiteY0" fmla="*/ 0 h 2478252"/>
              <a:gd name="connsiteX1" fmla="*/ 1114807 w 1300664"/>
              <a:gd name="connsiteY1" fmla="*/ 1711942 h 2478252"/>
              <a:gd name="connsiteX2" fmla="*/ 0 w 1300664"/>
              <a:gd name="connsiteY2" fmla="*/ 2478252 h 2478252"/>
              <a:gd name="connsiteX0" fmla="*/ 508693 w 1434341"/>
              <a:gd name="connsiteY0" fmla="*/ 0 h 2478252"/>
              <a:gd name="connsiteX1" fmla="*/ 1245785 w 1434341"/>
              <a:gd name="connsiteY1" fmla="*/ 1013928 h 2478252"/>
              <a:gd name="connsiteX2" fmla="*/ 1295413 w 1434341"/>
              <a:gd name="connsiteY2" fmla="*/ 1782460 h 2478252"/>
              <a:gd name="connsiteX3" fmla="*/ 508694 w 1434341"/>
              <a:gd name="connsiteY3" fmla="*/ 1598671 h 2478252"/>
              <a:gd name="connsiteX4" fmla="*/ 508693 w 1434341"/>
              <a:gd name="connsiteY4" fmla="*/ 0 h 2478252"/>
              <a:gd name="connsiteX0" fmla="*/ 508693 w 1434341"/>
              <a:gd name="connsiteY0" fmla="*/ 0 h 2478252"/>
              <a:gd name="connsiteX1" fmla="*/ 1434283 w 1434341"/>
              <a:gd name="connsiteY1" fmla="*/ 1082261 h 2478252"/>
              <a:gd name="connsiteX2" fmla="*/ 0 w 1434341"/>
              <a:gd name="connsiteY2" fmla="*/ 2478252 h 2478252"/>
              <a:gd name="connsiteX0" fmla="*/ 0 w 925738"/>
              <a:gd name="connsiteY0" fmla="*/ 0 h 2736332"/>
              <a:gd name="connsiteX1" fmla="*/ 737092 w 925738"/>
              <a:gd name="connsiteY1" fmla="*/ 1013928 h 2736332"/>
              <a:gd name="connsiteX2" fmla="*/ 786720 w 925738"/>
              <a:gd name="connsiteY2" fmla="*/ 1782460 h 2736332"/>
              <a:gd name="connsiteX3" fmla="*/ 1 w 925738"/>
              <a:gd name="connsiteY3" fmla="*/ 1598671 h 2736332"/>
              <a:gd name="connsiteX4" fmla="*/ 0 w 925738"/>
              <a:gd name="connsiteY4" fmla="*/ 0 h 2736332"/>
              <a:gd name="connsiteX0" fmla="*/ 0 w 925738"/>
              <a:gd name="connsiteY0" fmla="*/ 0 h 2736332"/>
              <a:gd name="connsiteX1" fmla="*/ 925590 w 925738"/>
              <a:gd name="connsiteY1" fmla="*/ 1082261 h 2736332"/>
              <a:gd name="connsiteX2" fmla="*/ 362400 w 925738"/>
              <a:gd name="connsiteY2" fmla="*/ 2736331 h 2736332"/>
              <a:gd name="connsiteX0" fmla="*/ 0 w 927122"/>
              <a:gd name="connsiteY0" fmla="*/ 0 h 1782460"/>
              <a:gd name="connsiteX1" fmla="*/ 737092 w 927122"/>
              <a:gd name="connsiteY1" fmla="*/ 1013928 h 1782460"/>
              <a:gd name="connsiteX2" fmla="*/ 786720 w 927122"/>
              <a:gd name="connsiteY2" fmla="*/ 1782460 h 1782460"/>
              <a:gd name="connsiteX3" fmla="*/ 1 w 927122"/>
              <a:gd name="connsiteY3" fmla="*/ 1598671 h 1782460"/>
              <a:gd name="connsiteX4" fmla="*/ 0 w 927122"/>
              <a:gd name="connsiteY4" fmla="*/ 0 h 1782460"/>
              <a:gd name="connsiteX0" fmla="*/ 0 w 927122"/>
              <a:gd name="connsiteY0" fmla="*/ 0 h 1782460"/>
              <a:gd name="connsiteX1" fmla="*/ 925590 w 927122"/>
              <a:gd name="connsiteY1" fmla="*/ 1082261 h 1782460"/>
              <a:gd name="connsiteX2" fmla="*/ 877756 w 927122"/>
              <a:gd name="connsiteY2" fmla="*/ 1747801 h 1782460"/>
              <a:gd name="connsiteX0" fmla="*/ 0 w 1042743"/>
              <a:gd name="connsiteY0" fmla="*/ 15283 h 1797743"/>
              <a:gd name="connsiteX1" fmla="*/ 737092 w 1042743"/>
              <a:gd name="connsiteY1" fmla="*/ 1029211 h 1797743"/>
              <a:gd name="connsiteX2" fmla="*/ 786720 w 1042743"/>
              <a:gd name="connsiteY2" fmla="*/ 1797743 h 1797743"/>
              <a:gd name="connsiteX3" fmla="*/ 1 w 1042743"/>
              <a:gd name="connsiteY3" fmla="*/ 1613954 h 1797743"/>
              <a:gd name="connsiteX4" fmla="*/ 0 w 1042743"/>
              <a:gd name="connsiteY4" fmla="*/ 15283 h 1797743"/>
              <a:gd name="connsiteX0" fmla="*/ 0 w 1042743"/>
              <a:gd name="connsiteY0" fmla="*/ 15283 h 1797743"/>
              <a:gd name="connsiteX1" fmla="*/ 1042250 w 1042743"/>
              <a:gd name="connsiteY1" fmla="*/ 191518 h 1797743"/>
              <a:gd name="connsiteX2" fmla="*/ 877756 w 1042743"/>
              <a:gd name="connsiteY2" fmla="*/ 1763084 h 1797743"/>
              <a:gd name="connsiteX0" fmla="*/ 0 w 1338415"/>
              <a:gd name="connsiteY0" fmla="*/ 15283 h 1797743"/>
              <a:gd name="connsiteX1" fmla="*/ 737092 w 1338415"/>
              <a:gd name="connsiteY1" fmla="*/ 1029211 h 1797743"/>
              <a:gd name="connsiteX2" fmla="*/ 786720 w 1338415"/>
              <a:gd name="connsiteY2" fmla="*/ 1797743 h 1797743"/>
              <a:gd name="connsiteX3" fmla="*/ 1 w 1338415"/>
              <a:gd name="connsiteY3" fmla="*/ 1613954 h 1797743"/>
              <a:gd name="connsiteX4" fmla="*/ 0 w 1338415"/>
              <a:gd name="connsiteY4" fmla="*/ 15283 h 1797743"/>
              <a:gd name="connsiteX0" fmla="*/ 0 w 1338415"/>
              <a:gd name="connsiteY0" fmla="*/ 15283 h 1797743"/>
              <a:gd name="connsiteX1" fmla="*/ 1042250 w 1338415"/>
              <a:gd name="connsiteY1" fmla="*/ 191518 h 1797743"/>
              <a:gd name="connsiteX2" fmla="*/ 1338130 w 1338415"/>
              <a:gd name="connsiteY2" fmla="*/ 1583422 h 1797743"/>
              <a:gd name="connsiteX0" fmla="*/ 0 w 1043837"/>
              <a:gd name="connsiteY0" fmla="*/ 15283 h 1797743"/>
              <a:gd name="connsiteX1" fmla="*/ 737092 w 1043837"/>
              <a:gd name="connsiteY1" fmla="*/ 1029211 h 1797743"/>
              <a:gd name="connsiteX2" fmla="*/ 786720 w 1043837"/>
              <a:gd name="connsiteY2" fmla="*/ 1797743 h 1797743"/>
              <a:gd name="connsiteX3" fmla="*/ 1 w 1043837"/>
              <a:gd name="connsiteY3" fmla="*/ 1613954 h 1797743"/>
              <a:gd name="connsiteX4" fmla="*/ 0 w 1043837"/>
              <a:gd name="connsiteY4" fmla="*/ 15283 h 1797743"/>
              <a:gd name="connsiteX0" fmla="*/ 0 w 1043837"/>
              <a:gd name="connsiteY0" fmla="*/ 15283 h 1797743"/>
              <a:gd name="connsiteX1" fmla="*/ 1042250 w 1043837"/>
              <a:gd name="connsiteY1" fmla="*/ 191518 h 1797743"/>
              <a:gd name="connsiteX2" fmla="*/ 996339 w 1043837"/>
              <a:gd name="connsiteY2" fmla="*/ 1401389 h 1797743"/>
              <a:gd name="connsiteX0" fmla="*/ 0 w 1072743"/>
              <a:gd name="connsiteY0" fmla="*/ 163397 h 1945857"/>
              <a:gd name="connsiteX1" fmla="*/ 737092 w 1072743"/>
              <a:gd name="connsiteY1" fmla="*/ 1177325 h 1945857"/>
              <a:gd name="connsiteX2" fmla="*/ 786720 w 1072743"/>
              <a:gd name="connsiteY2" fmla="*/ 1945857 h 1945857"/>
              <a:gd name="connsiteX3" fmla="*/ 1 w 1072743"/>
              <a:gd name="connsiteY3" fmla="*/ 1762068 h 1945857"/>
              <a:gd name="connsiteX4" fmla="*/ 0 w 1072743"/>
              <a:gd name="connsiteY4" fmla="*/ 163397 h 1945857"/>
              <a:gd name="connsiteX0" fmla="*/ 0 w 1072743"/>
              <a:gd name="connsiteY0" fmla="*/ 163397 h 1945857"/>
              <a:gd name="connsiteX1" fmla="*/ 1071719 w 1072743"/>
              <a:gd name="connsiteY1" fmla="*/ 106050 h 1945857"/>
              <a:gd name="connsiteX2" fmla="*/ 996339 w 1072743"/>
              <a:gd name="connsiteY2" fmla="*/ 1549503 h 1945857"/>
              <a:gd name="connsiteX0" fmla="*/ 0 w 1071947"/>
              <a:gd name="connsiteY0" fmla="*/ 163397 h 1945857"/>
              <a:gd name="connsiteX1" fmla="*/ 737092 w 1071947"/>
              <a:gd name="connsiteY1" fmla="*/ 1177325 h 1945857"/>
              <a:gd name="connsiteX2" fmla="*/ 786720 w 1071947"/>
              <a:gd name="connsiteY2" fmla="*/ 1945857 h 1945857"/>
              <a:gd name="connsiteX3" fmla="*/ 1 w 1071947"/>
              <a:gd name="connsiteY3" fmla="*/ 1762068 h 1945857"/>
              <a:gd name="connsiteX4" fmla="*/ 0 w 1071947"/>
              <a:gd name="connsiteY4" fmla="*/ 163397 h 1945857"/>
              <a:gd name="connsiteX0" fmla="*/ 0 w 1071947"/>
              <a:gd name="connsiteY0" fmla="*/ 163397 h 1945857"/>
              <a:gd name="connsiteX1" fmla="*/ 1071719 w 1071947"/>
              <a:gd name="connsiteY1" fmla="*/ 106050 h 1945857"/>
              <a:gd name="connsiteX2" fmla="*/ 708430 w 1071947"/>
              <a:gd name="connsiteY2" fmla="*/ 886189 h 1945857"/>
              <a:gd name="connsiteX0" fmla="*/ 0 w 1005464"/>
              <a:gd name="connsiteY0" fmla="*/ 579333 h 2361793"/>
              <a:gd name="connsiteX1" fmla="*/ 737092 w 1005464"/>
              <a:gd name="connsiteY1" fmla="*/ 1593261 h 2361793"/>
              <a:gd name="connsiteX2" fmla="*/ 786720 w 1005464"/>
              <a:gd name="connsiteY2" fmla="*/ 2361793 h 2361793"/>
              <a:gd name="connsiteX3" fmla="*/ 1 w 1005464"/>
              <a:gd name="connsiteY3" fmla="*/ 2178004 h 2361793"/>
              <a:gd name="connsiteX4" fmla="*/ 0 w 1005464"/>
              <a:gd name="connsiteY4" fmla="*/ 579333 h 2361793"/>
              <a:gd name="connsiteX0" fmla="*/ 0 w 1005464"/>
              <a:gd name="connsiteY0" fmla="*/ 579333 h 2361793"/>
              <a:gd name="connsiteX1" fmla="*/ 1005186 w 1005464"/>
              <a:gd name="connsiteY1" fmla="*/ 55510 h 2361793"/>
              <a:gd name="connsiteX2" fmla="*/ 708430 w 1005464"/>
              <a:gd name="connsiteY2" fmla="*/ 1302125 h 2361793"/>
              <a:gd name="connsiteX0" fmla="*/ 0 w 1005473"/>
              <a:gd name="connsiteY0" fmla="*/ 579333 h 2361793"/>
              <a:gd name="connsiteX1" fmla="*/ 737092 w 1005473"/>
              <a:gd name="connsiteY1" fmla="*/ 1593261 h 2361793"/>
              <a:gd name="connsiteX2" fmla="*/ 786720 w 1005473"/>
              <a:gd name="connsiteY2" fmla="*/ 2361793 h 2361793"/>
              <a:gd name="connsiteX3" fmla="*/ 1 w 1005473"/>
              <a:gd name="connsiteY3" fmla="*/ 2178004 h 2361793"/>
              <a:gd name="connsiteX4" fmla="*/ 0 w 1005473"/>
              <a:gd name="connsiteY4" fmla="*/ 579333 h 2361793"/>
              <a:gd name="connsiteX0" fmla="*/ 0 w 1005473"/>
              <a:gd name="connsiteY0" fmla="*/ 579333 h 2361793"/>
              <a:gd name="connsiteX1" fmla="*/ 1005186 w 1005473"/>
              <a:gd name="connsiteY1" fmla="*/ 55510 h 2361793"/>
              <a:gd name="connsiteX2" fmla="*/ 718741 w 1005473"/>
              <a:gd name="connsiteY2" fmla="*/ 1401096 h 2361793"/>
              <a:gd name="connsiteX0" fmla="*/ 0 w 1100234"/>
              <a:gd name="connsiteY0" fmla="*/ 761722 h 2544182"/>
              <a:gd name="connsiteX1" fmla="*/ 737092 w 1100234"/>
              <a:gd name="connsiteY1" fmla="*/ 1775650 h 2544182"/>
              <a:gd name="connsiteX2" fmla="*/ 786720 w 1100234"/>
              <a:gd name="connsiteY2" fmla="*/ 2544182 h 2544182"/>
              <a:gd name="connsiteX3" fmla="*/ 1 w 1100234"/>
              <a:gd name="connsiteY3" fmla="*/ 2360393 h 2544182"/>
              <a:gd name="connsiteX4" fmla="*/ 0 w 1100234"/>
              <a:gd name="connsiteY4" fmla="*/ 761722 h 2544182"/>
              <a:gd name="connsiteX0" fmla="*/ 0 w 1100234"/>
              <a:gd name="connsiteY0" fmla="*/ 761722 h 2544182"/>
              <a:gd name="connsiteX1" fmla="*/ 1100017 w 1100234"/>
              <a:gd name="connsiteY1" fmla="*/ 46400 h 2544182"/>
              <a:gd name="connsiteX2" fmla="*/ 718741 w 1100234"/>
              <a:gd name="connsiteY2" fmla="*/ 1583485 h 2544182"/>
              <a:gd name="connsiteX0" fmla="*/ 0 w 1102547"/>
              <a:gd name="connsiteY0" fmla="*/ 761722 h 2898286"/>
              <a:gd name="connsiteX1" fmla="*/ 737092 w 1102547"/>
              <a:gd name="connsiteY1" fmla="*/ 1775650 h 2898286"/>
              <a:gd name="connsiteX2" fmla="*/ 786720 w 1102547"/>
              <a:gd name="connsiteY2" fmla="*/ 2544182 h 2898286"/>
              <a:gd name="connsiteX3" fmla="*/ 1 w 1102547"/>
              <a:gd name="connsiteY3" fmla="*/ 2360393 h 2898286"/>
              <a:gd name="connsiteX4" fmla="*/ 0 w 1102547"/>
              <a:gd name="connsiteY4" fmla="*/ 761722 h 2898286"/>
              <a:gd name="connsiteX0" fmla="*/ 0 w 1102547"/>
              <a:gd name="connsiteY0" fmla="*/ 761722 h 2898286"/>
              <a:gd name="connsiteX1" fmla="*/ 1100017 w 1102547"/>
              <a:gd name="connsiteY1" fmla="*/ 46400 h 2898286"/>
              <a:gd name="connsiteX2" fmla="*/ 1074308 w 1102547"/>
              <a:gd name="connsiteY2" fmla="*/ 2898285 h 2898286"/>
              <a:gd name="connsiteX0" fmla="*/ 0 w 1076443"/>
              <a:gd name="connsiteY0" fmla="*/ 0 h 2136562"/>
              <a:gd name="connsiteX1" fmla="*/ 737092 w 1076443"/>
              <a:gd name="connsiteY1" fmla="*/ 1013928 h 2136562"/>
              <a:gd name="connsiteX2" fmla="*/ 786720 w 1076443"/>
              <a:gd name="connsiteY2" fmla="*/ 1782460 h 2136562"/>
              <a:gd name="connsiteX3" fmla="*/ 1 w 1076443"/>
              <a:gd name="connsiteY3" fmla="*/ 1598671 h 2136562"/>
              <a:gd name="connsiteX4" fmla="*/ 0 w 1076443"/>
              <a:gd name="connsiteY4" fmla="*/ 0 h 2136562"/>
              <a:gd name="connsiteX0" fmla="*/ 0 w 1076443"/>
              <a:gd name="connsiteY0" fmla="*/ 0 h 2136562"/>
              <a:gd name="connsiteX1" fmla="*/ 1041654 w 1076443"/>
              <a:gd name="connsiteY1" fmla="*/ 908790 h 2136562"/>
              <a:gd name="connsiteX2" fmla="*/ 1074308 w 1076443"/>
              <a:gd name="connsiteY2" fmla="*/ 2136563 h 2136562"/>
              <a:gd name="connsiteX0" fmla="*/ 0 w 1044220"/>
              <a:gd name="connsiteY0" fmla="*/ 0 h 2414402"/>
              <a:gd name="connsiteX1" fmla="*/ 737092 w 1044220"/>
              <a:gd name="connsiteY1" fmla="*/ 1013928 h 2414402"/>
              <a:gd name="connsiteX2" fmla="*/ 786720 w 1044220"/>
              <a:gd name="connsiteY2" fmla="*/ 1782460 h 2414402"/>
              <a:gd name="connsiteX3" fmla="*/ 1 w 1044220"/>
              <a:gd name="connsiteY3" fmla="*/ 1598671 h 2414402"/>
              <a:gd name="connsiteX4" fmla="*/ 0 w 1044220"/>
              <a:gd name="connsiteY4" fmla="*/ 0 h 2414402"/>
              <a:gd name="connsiteX0" fmla="*/ 0 w 1044220"/>
              <a:gd name="connsiteY0" fmla="*/ 0 h 2414402"/>
              <a:gd name="connsiteX1" fmla="*/ 1041654 w 1044220"/>
              <a:gd name="connsiteY1" fmla="*/ 908790 h 2414402"/>
              <a:gd name="connsiteX2" fmla="*/ 1016418 w 1044220"/>
              <a:gd name="connsiteY2" fmla="*/ 2414402 h 2414402"/>
              <a:gd name="connsiteX0" fmla="*/ 0 w 1022931"/>
              <a:gd name="connsiteY0" fmla="*/ 0 h 2414402"/>
              <a:gd name="connsiteX1" fmla="*/ 737092 w 1022931"/>
              <a:gd name="connsiteY1" fmla="*/ 1013928 h 2414402"/>
              <a:gd name="connsiteX2" fmla="*/ 786720 w 1022931"/>
              <a:gd name="connsiteY2" fmla="*/ 1782460 h 2414402"/>
              <a:gd name="connsiteX3" fmla="*/ 1 w 1022931"/>
              <a:gd name="connsiteY3" fmla="*/ 1598671 h 2414402"/>
              <a:gd name="connsiteX4" fmla="*/ 0 w 1022931"/>
              <a:gd name="connsiteY4" fmla="*/ 0 h 2414402"/>
              <a:gd name="connsiteX0" fmla="*/ 0 w 1022931"/>
              <a:gd name="connsiteY0" fmla="*/ 0 h 2414402"/>
              <a:gd name="connsiteX1" fmla="*/ 1012994 w 1022931"/>
              <a:gd name="connsiteY1" fmla="*/ 1151041 h 2414402"/>
              <a:gd name="connsiteX2" fmla="*/ 1016418 w 1022931"/>
              <a:gd name="connsiteY2" fmla="*/ 2414402 h 2414402"/>
              <a:gd name="connsiteX0" fmla="*/ 0 w 1016582"/>
              <a:gd name="connsiteY0" fmla="*/ 908388 h 3322790"/>
              <a:gd name="connsiteX1" fmla="*/ 737092 w 1016582"/>
              <a:gd name="connsiteY1" fmla="*/ 1922316 h 3322790"/>
              <a:gd name="connsiteX2" fmla="*/ 786720 w 1016582"/>
              <a:gd name="connsiteY2" fmla="*/ 2690848 h 3322790"/>
              <a:gd name="connsiteX3" fmla="*/ 1 w 1016582"/>
              <a:gd name="connsiteY3" fmla="*/ 2507059 h 3322790"/>
              <a:gd name="connsiteX4" fmla="*/ 0 w 1016582"/>
              <a:gd name="connsiteY4" fmla="*/ 908388 h 3322790"/>
              <a:gd name="connsiteX0" fmla="*/ 0 w 1016582"/>
              <a:gd name="connsiteY0" fmla="*/ 908388 h 3322790"/>
              <a:gd name="connsiteX1" fmla="*/ 498082 w 1016582"/>
              <a:gd name="connsiteY1" fmla="*/ 41049 h 3322790"/>
              <a:gd name="connsiteX2" fmla="*/ 1016418 w 1016582"/>
              <a:gd name="connsiteY2" fmla="*/ 3322790 h 3322790"/>
              <a:gd name="connsiteX0" fmla="*/ 727302 w 1519273"/>
              <a:gd name="connsiteY0" fmla="*/ 908390 h 2690850"/>
              <a:gd name="connsiteX1" fmla="*/ 1464394 w 1519273"/>
              <a:gd name="connsiteY1" fmla="*/ 1922318 h 2690850"/>
              <a:gd name="connsiteX2" fmla="*/ 1514022 w 1519273"/>
              <a:gd name="connsiteY2" fmla="*/ 2690850 h 2690850"/>
              <a:gd name="connsiteX3" fmla="*/ 727303 w 1519273"/>
              <a:gd name="connsiteY3" fmla="*/ 2507061 h 2690850"/>
              <a:gd name="connsiteX4" fmla="*/ 727302 w 1519273"/>
              <a:gd name="connsiteY4" fmla="*/ 908390 h 2690850"/>
              <a:gd name="connsiteX0" fmla="*/ 727302 w 1519273"/>
              <a:gd name="connsiteY0" fmla="*/ 908390 h 2690850"/>
              <a:gd name="connsiteX1" fmla="*/ 1225384 w 1519273"/>
              <a:gd name="connsiteY1" fmla="*/ 41051 h 2690850"/>
              <a:gd name="connsiteX2" fmla="*/ 0 w 1519273"/>
              <a:gd name="connsiteY2" fmla="*/ 430927 h 2690850"/>
              <a:gd name="connsiteX0" fmla="*/ 727302 w 1519273"/>
              <a:gd name="connsiteY0" fmla="*/ 986089 h 2768549"/>
              <a:gd name="connsiteX1" fmla="*/ 1464394 w 1519273"/>
              <a:gd name="connsiteY1" fmla="*/ 2000017 h 2768549"/>
              <a:gd name="connsiteX2" fmla="*/ 1514022 w 1519273"/>
              <a:gd name="connsiteY2" fmla="*/ 2768549 h 2768549"/>
              <a:gd name="connsiteX3" fmla="*/ 727303 w 1519273"/>
              <a:gd name="connsiteY3" fmla="*/ 2584760 h 2768549"/>
              <a:gd name="connsiteX4" fmla="*/ 727302 w 1519273"/>
              <a:gd name="connsiteY4" fmla="*/ 986089 h 2768549"/>
              <a:gd name="connsiteX0" fmla="*/ 727302 w 1519273"/>
              <a:gd name="connsiteY0" fmla="*/ 986089 h 2768549"/>
              <a:gd name="connsiteX1" fmla="*/ 1330251 w 1519273"/>
              <a:gd name="connsiteY1" fmla="*/ 38700 h 2768549"/>
              <a:gd name="connsiteX2" fmla="*/ 0 w 1519273"/>
              <a:gd name="connsiteY2" fmla="*/ 508626 h 27685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8097 h 2730557"/>
              <a:gd name="connsiteX1" fmla="*/ 1464394 w 1519273"/>
              <a:gd name="connsiteY1" fmla="*/ 1962025 h 2730557"/>
              <a:gd name="connsiteX2" fmla="*/ 1514022 w 1519273"/>
              <a:gd name="connsiteY2" fmla="*/ 2730557 h 2730557"/>
              <a:gd name="connsiteX3" fmla="*/ 727303 w 1519273"/>
              <a:gd name="connsiteY3" fmla="*/ 2546768 h 2730557"/>
              <a:gd name="connsiteX4" fmla="*/ 727302 w 1519273"/>
              <a:gd name="connsiteY4" fmla="*/ 948097 h 2730557"/>
              <a:gd name="connsiteX0" fmla="*/ 727302 w 1519273"/>
              <a:gd name="connsiteY0" fmla="*/ 948097 h 2730557"/>
              <a:gd name="connsiteX1" fmla="*/ 1330251 w 1519273"/>
              <a:gd name="connsiteY1" fmla="*/ 708 h 2730557"/>
              <a:gd name="connsiteX2" fmla="*/ 0 w 1519273"/>
              <a:gd name="connsiteY2" fmla="*/ 470634 h 2730557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1273927 w 2065898"/>
              <a:gd name="connsiteY0" fmla="*/ 1403566 h 3186026"/>
              <a:gd name="connsiteX1" fmla="*/ 2011019 w 2065898"/>
              <a:gd name="connsiteY1" fmla="*/ 2417494 h 3186026"/>
              <a:gd name="connsiteX2" fmla="*/ 2060647 w 2065898"/>
              <a:gd name="connsiteY2" fmla="*/ 3186026 h 3186026"/>
              <a:gd name="connsiteX3" fmla="*/ 1273928 w 2065898"/>
              <a:gd name="connsiteY3" fmla="*/ 3002237 h 3186026"/>
              <a:gd name="connsiteX4" fmla="*/ 1273927 w 2065898"/>
              <a:gd name="connsiteY4" fmla="*/ 1403566 h 3186026"/>
              <a:gd name="connsiteX0" fmla="*/ 1273927 w 2065898"/>
              <a:gd name="connsiteY0" fmla="*/ 1403566 h 3186026"/>
              <a:gd name="connsiteX1" fmla="*/ 1684455 w 2065898"/>
              <a:gd name="connsiteY1" fmla="*/ 1671 h 3186026"/>
              <a:gd name="connsiteX2" fmla="*/ -1 w 2065898"/>
              <a:gd name="connsiteY2" fmla="*/ 191675 h 3186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65898" h="3186026" stroke="0" extrusionOk="0">
                <a:moveTo>
                  <a:pt x="1273927" y="1403566"/>
                </a:moveTo>
                <a:cubicBezTo>
                  <a:pt x="1599515" y="1403566"/>
                  <a:pt x="1891929" y="1805804"/>
                  <a:pt x="2011019" y="2417494"/>
                </a:cubicBezTo>
                <a:cubicBezTo>
                  <a:pt x="2058539" y="2661577"/>
                  <a:pt x="2075583" y="2925510"/>
                  <a:pt x="2060647" y="3186026"/>
                </a:cubicBezTo>
                <a:lnTo>
                  <a:pt x="1273928" y="3002237"/>
                </a:lnTo>
                <a:cubicBezTo>
                  <a:pt x="1273928" y="2469347"/>
                  <a:pt x="1273927" y="1936456"/>
                  <a:pt x="1273927" y="1403566"/>
                </a:cubicBezTo>
                <a:close/>
              </a:path>
              <a:path w="2065898" h="3186026" fill="none">
                <a:moveTo>
                  <a:pt x="1273927" y="1403566"/>
                </a:moveTo>
                <a:cubicBezTo>
                  <a:pt x="1599515" y="1403566"/>
                  <a:pt x="1738012" y="81178"/>
                  <a:pt x="1684455" y="1671"/>
                </a:cubicBezTo>
                <a:cubicBezTo>
                  <a:pt x="1453921" y="-19697"/>
                  <a:pt x="10748" y="170410"/>
                  <a:pt x="-1" y="191675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pic>
        <p:nvPicPr>
          <p:cNvPr id="896" name="Grafik 895" descr="Kaffe med massiv udfyldning">
            <a:extLst>
              <a:ext uri="{FF2B5EF4-FFF2-40B4-BE49-F238E27FC236}">
                <a16:creationId xmlns:a16="http://schemas.microsoft.com/office/drawing/2014/main" id="{1F4D7D9E-DC19-4AFA-879B-D0ACC44F2144}"/>
              </a:ext>
            </a:extLst>
          </p:cNvPr>
          <p:cNvPicPr>
            <a:picLocks noChangeAspect="1"/>
          </p:cNvPicPr>
          <p:nvPr/>
        </p:nvPicPr>
        <p:blipFill>
          <a:blip r:embed="rId102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23"/>
              </a:ext>
            </a:extLst>
          </a:blip>
          <a:stretch>
            <a:fillRect/>
          </a:stretch>
        </p:blipFill>
        <p:spPr>
          <a:xfrm flipH="1">
            <a:off x="1521511" y="3446562"/>
            <a:ext cx="548239" cy="7082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791967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5" name="Gruppe 904">
            <a:extLst>
              <a:ext uri="{FF2B5EF4-FFF2-40B4-BE49-F238E27FC236}">
                <a16:creationId xmlns:a16="http://schemas.microsoft.com/office/drawing/2014/main" id="{D1625851-8056-4652-879F-78417A6197CF}"/>
              </a:ext>
            </a:extLst>
          </p:cNvPr>
          <p:cNvGrpSpPr>
            <a:grpSpLocks noChangeAspect="1"/>
          </p:cNvGrpSpPr>
          <p:nvPr/>
        </p:nvGrpSpPr>
        <p:grpSpPr>
          <a:xfrm rot="21391723" flipH="1">
            <a:off x="4133961" y="3120129"/>
            <a:ext cx="1914968" cy="2636594"/>
            <a:chOff x="4513296" y="1882338"/>
            <a:chExt cx="2777423" cy="2633408"/>
          </a:xfrm>
          <a:solidFill>
            <a:srgbClr val="C00000"/>
          </a:solidFill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">
              <p14:nvContentPartPr>
                <p14:cNvPr id="906" name="Håndskrift 905">
                  <a:extLst>
                    <a:ext uri="{FF2B5EF4-FFF2-40B4-BE49-F238E27FC236}">
                      <a16:creationId xmlns:a16="http://schemas.microsoft.com/office/drawing/2014/main" id="{BF09FD49-C6D4-4945-A604-D7220AC60104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906" name="Håndskrift 905">
                  <a:extLst>
                    <a:ext uri="{FF2B5EF4-FFF2-40B4-BE49-F238E27FC236}">
                      <a16:creationId xmlns:a16="http://schemas.microsoft.com/office/drawing/2014/main" id="{BF09FD49-C6D4-4945-A604-D7220AC60104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6310335" y="3901586"/>
                  <a:ext cx="92160" cy="42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">
              <p14:nvContentPartPr>
                <p14:cNvPr id="907" name="Håndskrift 906">
                  <a:extLst>
                    <a:ext uri="{FF2B5EF4-FFF2-40B4-BE49-F238E27FC236}">
                      <a16:creationId xmlns:a16="http://schemas.microsoft.com/office/drawing/2014/main" id="{6A97697B-4F92-4644-9B56-182CD2F53745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907" name="Håndskrift 906">
                  <a:extLst>
                    <a:ext uri="{FF2B5EF4-FFF2-40B4-BE49-F238E27FC236}">
                      <a16:creationId xmlns:a16="http://schemas.microsoft.com/office/drawing/2014/main" id="{6A97697B-4F92-4644-9B56-182CD2F53745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5843858" y="4251112"/>
                  <a:ext cx="494836" cy="2257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">
              <p14:nvContentPartPr>
                <p14:cNvPr id="908" name="Håndskrift 907">
                  <a:extLst>
                    <a:ext uri="{FF2B5EF4-FFF2-40B4-BE49-F238E27FC236}">
                      <a16:creationId xmlns:a16="http://schemas.microsoft.com/office/drawing/2014/main" id="{34236FDF-4BD0-40DA-8E65-B1F0954ED444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908" name="Håndskrift 907">
                  <a:extLst>
                    <a:ext uri="{FF2B5EF4-FFF2-40B4-BE49-F238E27FC236}">
                      <a16:creationId xmlns:a16="http://schemas.microsoft.com/office/drawing/2014/main" id="{34236FDF-4BD0-40DA-8E65-B1F0954ED444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6294959" y="4117328"/>
                  <a:ext cx="239914" cy="162159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909" name="Gruppe 908">
              <a:extLst>
                <a:ext uri="{FF2B5EF4-FFF2-40B4-BE49-F238E27FC236}">
                  <a16:creationId xmlns:a16="http://schemas.microsoft.com/office/drawing/2014/main" id="{A1FD3334-261E-4511-B004-62881E972F0F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  <a:grpFill/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8">
                <p14:nvContentPartPr>
                  <p14:cNvPr id="910" name="Håndskrift 909">
                    <a:extLst>
                      <a:ext uri="{FF2B5EF4-FFF2-40B4-BE49-F238E27FC236}">
                        <a16:creationId xmlns:a16="http://schemas.microsoft.com/office/drawing/2014/main" id="{A5AF1DCF-F3E2-4C21-A6FC-E7E11B3A8901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910" name="Håndskrift 909">
                    <a:extLst>
                      <a:ext uri="{FF2B5EF4-FFF2-40B4-BE49-F238E27FC236}">
                        <a16:creationId xmlns:a16="http://schemas.microsoft.com/office/drawing/2014/main" id="{A5AF1DCF-F3E2-4C21-A6FC-E7E11B3A8901}"/>
                      </a:ext>
                    </a:extLst>
                  </p:cNvPr>
                  <p:cNvPicPr/>
                  <p:nvPr/>
                </p:nvPicPr>
                <p:blipFill>
                  <a:blip r:embed="rId9"/>
                  <a:stretch>
                    <a:fillRect/>
                  </a:stretch>
                </p:blipFill>
                <p:spPr>
                  <a:xfrm>
                    <a:off x="4450636" y="1846384"/>
                    <a:ext cx="2892300" cy="2075611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911" name="Gruppe 910">
                <a:extLst>
                  <a:ext uri="{FF2B5EF4-FFF2-40B4-BE49-F238E27FC236}">
                    <a16:creationId xmlns:a16="http://schemas.microsoft.com/office/drawing/2014/main" id="{CBADE3E5-1DBB-4035-8B19-DFDC5621F745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  <a:grpFill/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0">
                  <p14:nvContentPartPr>
                    <p14:cNvPr id="912" name="Håndskrift 911">
                      <a:extLst>
                        <a:ext uri="{FF2B5EF4-FFF2-40B4-BE49-F238E27FC236}">
                          <a16:creationId xmlns:a16="http://schemas.microsoft.com/office/drawing/2014/main" id="{4D745FAB-F207-42E7-9D24-C488AFFE77E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912" name="Håndskrift 911">
                      <a:extLst>
                        <a:ext uri="{FF2B5EF4-FFF2-40B4-BE49-F238E27FC236}">
                          <a16:creationId xmlns:a16="http://schemas.microsoft.com/office/drawing/2014/main" id="{4D745FAB-F207-42E7-9D24-C488AFFE77E6}"/>
                        </a:ext>
                      </a:extLst>
                    </p:cNvPr>
                    <p:cNvPicPr/>
                    <p:nvPr/>
                  </p:nvPicPr>
                  <p:blipFill>
                    <a:blip r:embed="rId11"/>
                    <a:stretch>
                      <a:fillRect/>
                    </a:stretch>
                  </p:blipFill>
                  <p:spPr>
                    <a:xfrm>
                      <a:off x="6334516" y="4227417"/>
                      <a:ext cx="500999" cy="24617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2">
                  <p14:nvContentPartPr>
                    <p14:cNvPr id="913" name="Håndskrift 912">
                      <a:extLst>
                        <a:ext uri="{FF2B5EF4-FFF2-40B4-BE49-F238E27FC236}">
                          <a16:creationId xmlns:a16="http://schemas.microsoft.com/office/drawing/2014/main" id="{293CCEE4-013A-4A6B-BB2F-C68936EBC82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913" name="Håndskrift 912">
                      <a:extLst>
                        <a:ext uri="{FF2B5EF4-FFF2-40B4-BE49-F238E27FC236}">
                          <a16:creationId xmlns:a16="http://schemas.microsoft.com/office/drawing/2014/main" id="{293CCEE4-013A-4A6B-BB2F-C68936EBC823}"/>
                        </a:ext>
                      </a:extLst>
                    </p:cNvPr>
                    <p:cNvPicPr/>
                    <p:nvPr/>
                  </p:nvPicPr>
                  <p:blipFill>
                    <a:blip r:embed="rId13"/>
                    <a:stretch>
                      <a:fillRect/>
                    </a:stretch>
                  </p:blipFill>
                  <p:spPr>
                    <a:xfrm>
                      <a:off x="6302512" y="4251561"/>
                      <a:ext cx="272329" cy="2684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4">
                  <p14:nvContentPartPr>
                    <p14:cNvPr id="914" name="Håndskrift 913">
                      <a:extLst>
                        <a:ext uri="{FF2B5EF4-FFF2-40B4-BE49-F238E27FC236}">
                          <a16:creationId xmlns:a16="http://schemas.microsoft.com/office/drawing/2014/main" id="{54492AFB-873F-4D5A-A65F-E1C43E23B9A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914" name="Håndskrift 913">
                      <a:extLst>
                        <a:ext uri="{FF2B5EF4-FFF2-40B4-BE49-F238E27FC236}">
                          <a16:creationId xmlns:a16="http://schemas.microsoft.com/office/drawing/2014/main" id="{54492AFB-873F-4D5A-A65F-E1C43E23B9A9}"/>
                        </a:ext>
                      </a:extLst>
                    </p:cNvPr>
                    <p:cNvPicPr/>
                    <p:nvPr/>
                  </p:nvPicPr>
                  <p:blipFill>
                    <a:blip r:embed="rId15"/>
                    <a:stretch>
                      <a:fillRect/>
                    </a:stretch>
                  </p:blipFill>
                  <p:spPr>
                    <a:xfrm>
                      <a:off x="6095438" y="4227794"/>
                      <a:ext cx="275715" cy="30554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6">
                  <p14:nvContentPartPr>
                    <p14:cNvPr id="915" name="Håndskrift 914">
                      <a:extLst>
                        <a:ext uri="{FF2B5EF4-FFF2-40B4-BE49-F238E27FC236}">
                          <a16:creationId xmlns:a16="http://schemas.microsoft.com/office/drawing/2014/main" id="{63095402-F413-4ADE-85E1-6D7976E51E7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915" name="Håndskrift 914">
                      <a:extLst>
                        <a:ext uri="{FF2B5EF4-FFF2-40B4-BE49-F238E27FC236}">
                          <a16:creationId xmlns:a16="http://schemas.microsoft.com/office/drawing/2014/main" id="{63095402-F413-4ADE-85E1-6D7976E51E70}"/>
                        </a:ext>
                      </a:extLst>
                    </p:cNvPr>
                    <p:cNvPicPr/>
                    <p:nvPr/>
                  </p:nvPicPr>
                  <p:blipFill>
                    <a:blip r:embed="rId17"/>
                    <a:stretch>
                      <a:fillRect/>
                    </a:stretch>
                  </p:blipFill>
                  <p:spPr>
                    <a:xfrm>
                      <a:off x="6108825" y="4139546"/>
                      <a:ext cx="222302" cy="1000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8">
                  <p14:nvContentPartPr>
                    <p14:cNvPr id="916" name="Håndskrift 915">
                      <a:extLst>
                        <a:ext uri="{FF2B5EF4-FFF2-40B4-BE49-F238E27FC236}">
                          <a16:creationId xmlns:a16="http://schemas.microsoft.com/office/drawing/2014/main" id="{FB1230D8-1BF1-4F64-9F07-4BC0466A712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916" name="Håndskrift 915">
                      <a:extLst>
                        <a:ext uri="{FF2B5EF4-FFF2-40B4-BE49-F238E27FC236}">
                          <a16:creationId xmlns:a16="http://schemas.microsoft.com/office/drawing/2014/main" id="{FB1230D8-1BF1-4F64-9F07-4BC0466A7126}"/>
                        </a:ext>
                      </a:extLst>
                    </p:cNvPr>
                    <p:cNvPicPr/>
                    <p:nvPr/>
                  </p:nvPicPr>
                  <p:blipFill>
                    <a:blip r:embed="rId19"/>
                    <a:stretch>
                      <a:fillRect/>
                    </a:stretch>
                  </p:blipFill>
                  <p:spPr>
                    <a:xfrm>
                      <a:off x="6486186" y="4124120"/>
                      <a:ext cx="171706" cy="15469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0">
                  <p14:nvContentPartPr>
                    <p14:cNvPr id="917" name="Håndskrift 916">
                      <a:extLst>
                        <a:ext uri="{FF2B5EF4-FFF2-40B4-BE49-F238E27FC236}">
                          <a16:creationId xmlns:a16="http://schemas.microsoft.com/office/drawing/2014/main" id="{A7CEC41A-906F-4145-99AC-F724F05BC70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917" name="Håndskrift 916">
                      <a:extLst>
                        <a:ext uri="{FF2B5EF4-FFF2-40B4-BE49-F238E27FC236}">
                          <a16:creationId xmlns:a16="http://schemas.microsoft.com/office/drawing/2014/main" id="{A7CEC41A-906F-4145-99AC-F724F05BC70B}"/>
                        </a:ext>
                      </a:extLst>
                    </p:cNvPr>
                    <p:cNvPicPr/>
                    <p:nvPr/>
                  </p:nvPicPr>
                  <p:blipFill>
                    <a:blip r:embed="rId21"/>
                    <a:stretch>
                      <a:fillRect/>
                    </a:stretch>
                  </p:blipFill>
                  <p:spPr>
                    <a:xfrm>
                      <a:off x="5993887" y="4148186"/>
                      <a:ext cx="162375" cy="885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2">
                  <p14:nvContentPartPr>
                    <p14:cNvPr id="918" name="Håndskrift 917">
                      <a:extLst>
                        <a:ext uri="{FF2B5EF4-FFF2-40B4-BE49-F238E27FC236}">
                          <a16:creationId xmlns:a16="http://schemas.microsoft.com/office/drawing/2014/main" id="{AE4BA01E-9529-43BA-A11D-F987289288F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918" name="Håndskrift 917">
                      <a:extLst>
                        <a:ext uri="{FF2B5EF4-FFF2-40B4-BE49-F238E27FC236}">
                          <a16:creationId xmlns:a16="http://schemas.microsoft.com/office/drawing/2014/main" id="{AE4BA01E-9529-43BA-A11D-F987289288F4}"/>
                        </a:ext>
                      </a:extLst>
                    </p:cNvPr>
                    <p:cNvPicPr/>
                    <p:nvPr/>
                  </p:nvPicPr>
                  <p:blipFill>
                    <a:blip r:embed="rId23"/>
                    <a:stretch>
                      <a:fillRect/>
                    </a:stretch>
                  </p:blipFill>
                  <p:spPr>
                    <a:xfrm>
                      <a:off x="6122815" y="3853723"/>
                      <a:ext cx="413560" cy="42008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897" name="Gruppe 896">
            <a:extLst>
              <a:ext uri="{FF2B5EF4-FFF2-40B4-BE49-F238E27FC236}">
                <a16:creationId xmlns:a16="http://schemas.microsoft.com/office/drawing/2014/main" id="{0D2061F3-46CA-4271-A0E4-9ABCE1CE7C0A}"/>
              </a:ext>
            </a:extLst>
          </p:cNvPr>
          <p:cNvGrpSpPr>
            <a:grpSpLocks noChangeAspect="1"/>
          </p:cNvGrpSpPr>
          <p:nvPr/>
        </p:nvGrpSpPr>
        <p:grpSpPr>
          <a:xfrm rot="314128">
            <a:off x="4236208" y="2710148"/>
            <a:ext cx="1043668" cy="1736781"/>
            <a:chOff x="3333750" y="2371725"/>
            <a:chExt cx="1133475" cy="2038350"/>
          </a:xfrm>
        </p:grpSpPr>
        <p:sp>
          <p:nvSpPr>
            <p:cNvPr id="898" name="Ellipse 897">
              <a:extLst>
                <a:ext uri="{FF2B5EF4-FFF2-40B4-BE49-F238E27FC236}">
                  <a16:creationId xmlns:a16="http://schemas.microsoft.com/office/drawing/2014/main" id="{C68CFEC4-F9D1-4AC1-BEDC-379A6431848B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4">
              <p14:nvContentPartPr>
                <p14:cNvPr id="899" name="Håndskrift 898">
                  <a:extLst>
                    <a:ext uri="{FF2B5EF4-FFF2-40B4-BE49-F238E27FC236}">
                      <a16:creationId xmlns:a16="http://schemas.microsoft.com/office/drawing/2014/main" id="{E3084F2D-E994-4A41-9DFE-D68D75C9D464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99" name="Håndskrift 898">
                  <a:extLst>
                    <a:ext uri="{FF2B5EF4-FFF2-40B4-BE49-F238E27FC236}">
                      <a16:creationId xmlns:a16="http://schemas.microsoft.com/office/drawing/2014/main" id="{E3084F2D-E994-4A41-9DFE-D68D75C9D464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3344369" y="2353989"/>
                  <a:ext cx="646895" cy="20540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6">
              <p14:nvContentPartPr>
                <p14:cNvPr id="900" name="Håndskrift 899">
                  <a:extLst>
                    <a:ext uri="{FF2B5EF4-FFF2-40B4-BE49-F238E27FC236}">
                      <a16:creationId xmlns:a16="http://schemas.microsoft.com/office/drawing/2014/main" id="{0FCDAEE5-5227-40FD-8CDD-F91E586C702C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900" name="Håndskrift 899">
                  <a:extLst>
                    <a:ext uri="{FF2B5EF4-FFF2-40B4-BE49-F238E27FC236}">
                      <a16:creationId xmlns:a16="http://schemas.microsoft.com/office/drawing/2014/main" id="{0FCDAEE5-5227-40FD-8CDD-F91E586C702C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3342517" y="2410536"/>
                  <a:ext cx="468440" cy="1767778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89" name="Bue 84">
            <a:extLst>
              <a:ext uri="{FF2B5EF4-FFF2-40B4-BE49-F238E27FC236}">
                <a16:creationId xmlns:a16="http://schemas.microsoft.com/office/drawing/2014/main" id="{235006E1-1900-4FF3-82B7-BDDE6EE9A2B5}"/>
              </a:ext>
            </a:extLst>
          </p:cNvPr>
          <p:cNvSpPr>
            <a:spLocks noChangeAspect="1"/>
          </p:cNvSpPr>
          <p:nvPr/>
        </p:nvSpPr>
        <p:spPr>
          <a:xfrm rot="3320157" flipV="1">
            <a:off x="6230845" y="2553417"/>
            <a:ext cx="793822" cy="1726089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967045"/>
              <a:gd name="connsiteY0" fmla="*/ 0 h 3227902"/>
              <a:gd name="connsiteX1" fmla="*/ 737092 w 967045"/>
              <a:gd name="connsiteY1" fmla="*/ 1013928 h 3227902"/>
              <a:gd name="connsiteX2" fmla="*/ 786720 w 967045"/>
              <a:gd name="connsiteY2" fmla="*/ 1782460 h 3227902"/>
              <a:gd name="connsiteX3" fmla="*/ 1 w 967045"/>
              <a:gd name="connsiteY3" fmla="*/ 1598671 h 3227902"/>
              <a:gd name="connsiteX4" fmla="*/ 0 w 967045"/>
              <a:gd name="connsiteY4" fmla="*/ 0 h 3227902"/>
              <a:gd name="connsiteX0" fmla="*/ 0 w 967045"/>
              <a:gd name="connsiteY0" fmla="*/ 0 h 3227902"/>
              <a:gd name="connsiteX1" fmla="*/ 966924 w 967045"/>
              <a:gd name="connsiteY1" fmla="*/ 686611 h 3227902"/>
              <a:gd name="connsiteX2" fmla="*/ 275367 w 967045"/>
              <a:gd name="connsiteY2" fmla="*/ 3227903 h 3227902"/>
              <a:gd name="connsiteX0" fmla="*/ 0 w 791971"/>
              <a:gd name="connsiteY0" fmla="*/ 0 h 3227904"/>
              <a:gd name="connsiteX1" fmla="*/ 737092 w 791971"/>
              <a:gd name="connsiteY1" fmla="*/ 1013928 h 3227904"/>
              <a:gd name="connsiteX2" fmla="*/ 786720 w 791971"/>
              <a:gd name="connsiteY2" fmla="*/ 1782460 h 3227904"/>
              <a:gd name="connsiteX3" fmla="*/ 1 w 791971"/>
              <a:gd name="connsiteY3" fmla="*/ 1598671 h 3227904"/>
              <a:gd name="connsiteX4" fmla="*/ 0 w 791971"/>
              <a:gd name="connsiteY4" fmla="*/ 0 h 3227904"/>
              <a:gd name="connsiteX0" fmla="*/ 0 w 791971"/>
              <a:gd name="connsiteY0" fmla="*/ 0 h 3227904"/>
              <a:gd name="connsiteX1" fmla="*/ 606114 w 791971"/>
              <a:gd name="connsiteY1" fmla="*/ 1711942 h 3227904"/>
              <a:gd name="connsiteX2" fmla="*/ 275367 w 791971"/>
              <a:gd name="connsiteY2" fmla="*/ 3227903 h 3227904"/>
              <a:gd name="connsiteX0" fmla="*/ 508693 w 1300664"/>
              <a:gd name="connsiteY0" fmla="*/ 0 h 2478252"/>
              <a:gd name="connsiteX1" fmla="*/ 1245785 w 1300664"/>
              <a:gd name="connsiteY1" fmla="*/ 1013928 h 2478252"/>
              <a:gd name="connsiteX2" fmla="*/ 1295413 w 1300664"/>
              <a:gd name="connsiteY2" fmla="*/ 1782460 h 2478252"/>
              <a:gd name="connsiteX3" fmla="*/ 508694 w 1300664"/>
              <a:gd name="connsiteY3" fmla="*/ 1598671 h 2478252"/>
              <a:gd name="connsiteX4" fmla="*/ 508693 w 1300664"/>
              <a:gd name="connsiteY4" fmla="*/ 0 h 2478252"/>
              <a:gd name="connsiteX0" fmla="*/ 508693 w 1300664"/>
              <a:gd name="connsiteY0" fmla="*/ 0 h 2478252"/>
              <a:gd name="connsiteX1" fmla="*/ 1114807 w 1300664"/>
              <a:gd name="connsiteY1" fmla="*/ 1711942 h 2478252"/>
              <a:gd name="connsiteX2" fmla="*/ 0 w 1300664"/>
              <a:gd name="connsiteY2" fmla="*/ 2478252 h 2478252"/>
              <a:gd name="connsiteX0" fmla="*/ 508693 w 1434341"/>
              <a:gd name="connsiteY0" fmla="*/ 0 h 2478252"/>
              <a:gd name="connsiteX1" fmla="*/ 1245785 w 1434341"/>
              <a:gd name="connsiteY1" fmla="*/ 1013928 h 2478252"/>
              <a:gd name="connsiteX2" fmla="*/ 1295413 w 1434341"/>
              <a:gd name="connsiteY2" fmla="*/ 1782460 h 2478252"/>
              <a:gd name="connsiteX3" fmla="*/ 508694 w 1434341"/>
              <a:gd name="connsiteY3" fmla="*/ 1598671 h 2478252"/>
              <a:gd name="connsiteX4" fmla="*/ 508693 w 1434341"/>
              <a:gd name="connsiteY4" fmla="*/ 0 h 2478252"/>
              <a:gd name="connsiteX0" fmla="*/ 508693 w 1434341"/>
              <a:gd name="connsiteY0" fmla="*/ 0 h 2478252"/>
              <a:gd name="connsiteX1" fmla="*/ 1434283 w 1434341"/>
              <a:gd name="connsiteY1" fmla="*/ 1082261 h 2478252"/>
              <a:gd name="connsiteX2" fmla="*/ 0 w 1434341"/>
              <a:gd name="connsiteY2" fmla="*/ 2478252 h 2478252"/>
              <a:gd name="connsiteX0" fmla="*/ 0 w 925738"/>
              <a:gd name="connsiteY0" fmla="*/ 0 h 2736332"/>
              <a:gd name="connsiteX1" fmla="*/ 737092 w 925738"/>
              <a:gd name="connsiteY1" fmla="*/ 1013928 h 2736332"/>
              <a:gd name="connsiteX2" fmla="*/ 786720 w 925738"/>
              <a:gd name="connsiteY2" fmla="*/ 1782460 h 2736332"/>
              <a:gd name="connsiteX3" fmla="*/ 1 w 925738"/>
              <a:gd name="connsiteY3" fmla="*/ 1598671 h 2736332"/>
              <a:gd name="connsiteX4" fmla="*/ 0 w 925738"/>
              <a:gd name="connsiteY4" fmla="*/ 0 h 2736332"/>
              <a:gd name="connsiteX0" fmla="*/ 0 w 925738"/>
              <a:gd name="connsiteY0" fmla="*/ 0 h 2736332"/>
              <a:gd name="connsiteX1" fmla="*/ 925590 w 925738"/>
              <a:gd name="connsiteY1" fmla="*/ 1082261 h 2736332"/>
              <a:gd name="connsiteX2" fmla="*/ 362400 w 925738"/>
              <a:gd name="connsiteY2" fmla="*/ 2736331 h 2736332"/>
              <a:gd name="connsiteX0" fmla="*/ 0 w 927122"/>
              <a:gd name="connsiteY0" fmla="*/ 0 h 1782460"/>
              <a:gd name="connsiteX1" fmla="*/ 737092 w 927122"/>
              <a:gd name="connsiteY1" fmla="*/ 1013928 h 1782460"/>
              <a:gd name="connsiteX2" fmla="*/ 786720 w 927122"/>
              <a:gd name="connsiteY2" fmla="*/ 1782460 h 1782460"/>
              <a:gd name="connsiteX3" fmla="*/ 1 w 927122"/>
              <a:gd name="connsiteY3" fmla="*/ 1598671 h 1782460"/>
              <a:gd name="connsiteX4" fmla="*/ 0 w 927122"/>
              <a:gd name="connsiteY4" fmla="*/ 0 h 1782460"/>
              <a:gd name="connsiteX0" fmla="*/ 0 w 927122"/>
              <a:gd name="connsiteY0" fmla="*/ 0 h 1782460"/>
              <a:gd name="connsiteX1" fmla="*/ 925590 w 927122"/>
              <a:gd name="connsiteY1" fmla="*/ 1082261 h 1782460"/>
              <a:gd name="connsiteX2" fmla="*/ 877756 w 927122"/>
              <a:gd name="connsiteY2" fmla="*/ 1747801 h 1782460"/>
              <a:gd name="connsiteX0" fmla="*/ 0 w 1042743"/>
              <a:gd name="connsiteY0" fmla="*/ 15283 h 1797743"/>
              <a:gd name="connsiteX1" fmla="*/ 737092 w 1042743"/>
              <a:gd name="connsiteY1" fmla="*/ 1029211 h 1797743"/>
              <a:gd name="connsiteX2" fmla="*/ 786720 w 1042743"/>
              <a:gd name="connsiteY2" fmla="*/ 1797743 h 1797743"/>
              <a:gd name="connsiteX3" fmla="*/ 1 w 1042743"/>
              <a:gd name="connsiteY3" fmla="*/ 1613954 h 1797743"/>
              <a:gd name="connsiteX4" fmla="*/ 0 w 1042743"/>
              <a:gd name="connsiteY4" fmla="*/ 15283 h 1797743"/>
              <a:gd name="connsiteX0" fmla="*/ 0 w 1042743"/>
              <a:gd name="connsiteY0" fmla="*/ 15283 h 1797743"/>
              <a:gd name="connsiteX1" fmla="*/ 1042250 w 1042743"/>
              <a:gd name="connsiteY1" fmla="*/ 191518 h 1797743"/>
              <a:gd name="connsiteX2" fmla="*/ 877756 w 1042743"/>
              <a:gd name="connsiteY2" fmla="*/ 1763084 h 1797743"/>
              <a:gd name="connsiteX0" fmla="*/ 0 w 1338415"/>
              <a:gd name="connsiteY0" fmla="*/ 15283 h 1797743"/>
              <a:gd name="connsiteX1" fmla="*/ 737092 w 1338415"/>
              <a:gd name="connsiteY1" fmla="*/ 1029211 h 1797743"/>
              <a:gd name="connsiteX2" fmla="*/ 786720 w 1338415"/>
              <a:gd name="connsiteY2" fmla="*/ 1797743 h 1797743"/>
              <a:gd name="connsiteX3" fmla="*/ 1 w 1338415"/>
              <a:gd name="connsiteY3" fmla="*/ 1613954 h 1797743"/>
              <a:gd name="connsiteX4" fmla="*/ 0 w 1338415"/>
              <a:gd name="connsiteY4" fmla="*/ 15283 h 1797743"/>
              <a:gd name="connsiteX0" fmla="*/ 0 w 1338415"/>
              <a:gd name="connsiteY0" fmla="*/ 15283 h 1797743"/>
              <a:gd name="connsiteX1" fmla="*/ 1042250 w 1338415"/>
              <a:gd name="connsiteY1" fmla="*/ 191518 h 1797743"/>
              <a:gd name="connsiteX2" fmla="*/ 1338130 w 1338415"/>
              <a:gd name="connsiteY2" fmla="*/ 1583422 h 1797743"/>
              <a:gd name="connsiteX0" fmla="*/ 0 w 1043837"/>
              <a:gd name="connsiteY0" fmla="*/ 15283 h 1797743"/>
              <a:gd name="connsiteX1" fmla="*/ 737092 w 1043837"/>
              <a:gd name="connsiteY1" fmla="*/ 1029211 h 1797743"/>
              <a:gd name="connsiteX2" fmla="*/ 786720 w 1043837"/>
              <a:gd name="connsiteY2" fmla="*/ 1797743 h 1797743"/>
              <a:gd name="connsiteX3" fmla="*/ 1 w 1043837"/>
              <a:gd name="connsiteY3" fmla="*/ 1613954 h 1797743"/>
              <a:gd name="connsiteX4" fmla="*/ 0 w 1043837"/>
              <a:gd name="connsiteY4" fmla="*/ 15283 h 1797743"/>
              <a:gd name="connsiteX0" fmla="*/ 0 w 1043837"/>
              <a:gd name="connsiteY0" fmla="*/ 15283 h 1797743"/>
              <a:gd name="connsiteX1" fmla="*/ 1042250 w 1043837"/>
              <a:gd name="connsiteY1" fmla="*/ 191518 h 1797743"/>
              <a:gd name="connsiteX2" fmla="*/ 996339 w 1043837"/>
              <a:gd name="connsiteY2" fmla="*/ 1401389 h 1797743"/>
              <a:gd name="connsiteX0" fmla="*/ 0 w 1072743"/>
              <a:gd name="connsiteY0" fmla="*/ 163397 h 1945857"/>
              <a:gd name="connsiteX1" fmla="*/ 737092 w 1072743"/>
              <a:gd name="connsiteY1" fmla="*/ 1177325 h 1945857"/>
              <a:gd name="connsiteX2" fmla="*/ 786720 w 1072743"/>
              <a:gd name="connsiteY2" fmla="*/ 1945857 h 1945857"/>
              <a:gd name="connsiteX3" fmla="*/ 1 w 1072743"/>
              <a:gd name="connsiteY3" fmla="*/ 1762068 h 1945857"/>
              <a:gd name="connsiteX4" fmla="*/ 0 w 1072743"/>
              <a:gd name="connsiteY4" fmla="*/ 163397 h 1945857"/>
              <a:gd name="connsiteX0" fmla="*/ 0 w 1072743"/>
              <a:gd name="connsiteY0" fmla="*/ 163397 h 1945857"/>
              <a:gd name="connsiteX1" fmla="*/ 1071719 w 1072743"/>
              <a:gd name="connsiteY1" fmla="*/ 106050 h 1945857"/>
              <a:gd name="connsiteX2" fmla="*/ 996339 w 1072743"/>
              <a:gd name="connsiteY2" fmla="*/ 1549503 h 1945857"/>
              <a:gd name="connsiteX0" fmla="*/ 0 w 1071947"/>
              <a:gd name="connsiteY0" fmla="*/ 163397 h 1945857"/>
              <a:gd name="connsiteX1" fmla="*/ 737092 w 1071947"/>
              <a:gd name="connsiteY1" fmla="*/ 1177325 h 1945857"/>
              <a:gd name="connsiteX2" fmla="*/ 786720 w 1071947"/>
              <a:gd name="connsiteY2" fmla="*/ 1945857 h 1945857"/>
              <a:gd name="connsiteX3" fmla="*/ 1 w 1071947"/>
              <a:gd name="connsiteY3" fmla="*/ 1762068 h 1945857"/>
              <a:gd name="connsiteX4" fmla="*/ 0 w 1071947"/>
              <a:gd name="connsiteY4" fmla="*/ 163397 h 1945857"/>
              <a:gd name="connsiteX0" fmla="*/ 0 w 1071947"/>
              <a:gd name="connsiteY0" fmla="*/ 163397 h 1945857"/>
              <a:gd name="connsiteX1" fmla="*/ 1071719 w 1071947"/>
              <a:gd name="connsiteY1" fmla="*/ 106050 h 1945857"/>
              <a:gd name="connsiteX2" fmla="*/ 708430 w 1071947"/>
              <a:gd name="connsiteY2" fmla="*/ 886189 h 1945857"/>
              <a:gd name="connsiteX0" fmla="*/ 0 w 1005464"/>
              <a:gd name="connsiteY0" fmla="*/ 579333 h 2361793"/>
              <a:gd name="connsiteX1" fmla="*/ 737092 w 1005464"/>
              <a:gd name="connsiteY1" fmla="*/ 1593261 h 2361793"/>
              <a:gd name="connsiteX2" fmla="*/ 786720 w 1005464"/>
              <a:gd name="connsiteY2" fmla="*/ 2361793 h 2361793"/>
              <a:gd name="connsiteX3" fmla="*/ 1 w 1005464"/>
              <a:gd name="connsiteY3" fmla="*/ 2178004 h 2361793"/>
              <a:gd name="connsiteX4" fmla="*/ 0 w 1005464"/>
              <a:gd name="connsiteY4" fmla="*/ 579333 h 2361793"/>
              <a:gd name="connsiteX0" fmla="*/ 0 w 1005464"/>
              <a:gd name="connsiteY0" fmla="*/ 579333 h 2361793"/>
              <a:gd name="connsiteX1" fmla="*/ 1005186 w 1005464"/>
              <a:gd name="connsiteY1" fmla="*/ 55510 h 2361793"/>
              <a:gd name="connsiteX2" fmla="*/ 708430 w 1005464"/>
              <a:gd name="connsiteY2" fmla="*/ 1302125 h 2361793"/>
              <a:gd name="connsiteX0" fmla="*/ 0 w 1005473"/>
              <a:gd name="connsiteY0" fmla="*/ 579333 h 2361793"/>
              <a:gd name="connsiteX1" fmla="*/ 737092 w 1005473"/>
              <a:gd name="connsiteY1" fmla="*/ 1593261 h 2361793"/>
              <a:gd name="connsiteX2" fmla="*/ 786720 w 1005473"/>
              <a:gd name="connsiteY2" fmla="*/ 2361793 h 2361793"/>
              <a:gd name="connsiteX3" fmla="*/ 1 w 1005473"/>
              <a:gd name="connsiteY3" fmla="*/ 2178004 h 2361793"/>
              <a:gd name="connsiteX4" fmla="*/ 0 w 1005473"/>
              <a:gd name="connsiteY4" fmla="*/ 579333 h 2361793"/>
              <a:gd name="connsiteX0" fmla="*/ 0 w 1005473"/>
              <a:gd name="connsiteY0" fmla="*/ 579333 h 2361793"/>
              <a:gd name="connsiteX1" fmla="*/ 1005186 w 1005473"/>
              <a:gd name="connsiteY1" fmla="*/ 55510 h 2361793"/>
              <a:gd name="connsiteX2" fmla="*/ 718741 w 1005473"/>
              <a:gd name="connsiteY2" fmla="*/ 1401096 h 2361793"/>
              <a:gd name="connsiteX0" fmla="*/ 0 w 1100234"/>
              <a:gd name="connsiteY0" fmla="*/ 761722 h 2544182"/>
              <a:gd name="connsiteX1" fmla="*/ 737092 w 1100234"/>
              <a:gd name="connsiteY1" fmla="*/ 1775650 h 2544182"/>
              <a:gd name="connsiteX2" fmla="*/ 786720 w 1100234"/>
              <a:gd name="connsiteY2" fmla="*/ 2544182 h 2544182"/>
              <a:gd name="connsiteX3" fmla="*/ 1 w 1100234"/>
              <a:gd name="connsiteY3" fmla="*/ 2360393 h 2544182"/>
              <a:gd name="connsiteX4" fmla="*/ 0 w 1100234"/>
              <a:gd name="connsiteY4" fmla="*/ 761722 h 2544182"/>
              <a:gd name="connsiteX0" fmla="*/ 0 w 1100234"/>
              <a:gd name="connsiteY0" fmla="*/ 761722 h 2544182"/>
              <a:gd name="connsiteX1" fmla="*/ 1100017 w 1100234"/>
              <a:gd name="connsiteY1" fmla="*/ 46400 h 2544182"/>
              <a:gd name="connsiteX2" fmla="*/ 718741 w 1100234"/>
              <a:gd name="connsiteY2" fmla="*/ 1583485 h 2544182"/>
              <a:gd name="connsiteX0" fmla="*/ 0 w 1102547"/>
              <a:gd name="connsiteY0" fmla="*/ 761722 h 2898286"/>
              <a:gd name="connsiteX1" fmla="*/ 737092 w 1102547"/>
              <a:gd name="connsiteY1" fmla="*/ 1775650 h 2898286"/>
              <a:gd name="connsiteX2" fmla="*/ 786720 w 1102547"/>
              <a:gd name="connsiteY2" fmla="*/ 2544182 h 2898286"/>
              <a:gd name="connsiteX3" fmla="*/ 1 w 1102547"/>
              <a:gd name="connsiteY3" fmla="*/ 2360393 h 2898286"/>
              <a:gd name="connsiteX4" fmla="*/ 0 w 1102547"/>
              <a:gd name="connsiteY4" fmla="*/ 761722 h 2898286"/>
              <a:gd name="connsiteX0" fmla="*/ 0 w 1102547"/>
              <a:gd name="connsiteY0" fmla="*/ 761722 h 2898286"/>
              <a:gd name="connsiteX1" fmla="*/ 1100017 w 1102547"/>
              <a:gd name="connsiteY1" fmla="*/ 46400 h 2898286"/>
              <a:gd name="connsiteX2" fmla="*/ 1074308 w 1102547"/>
              <a:gd name="connsiteY2" fmla="*/ 2898285 h 2898286"/>
              <a:gd name="connsiteX0" fmla="*/ 0 w 1076443"/>
              <a:gd name="connsiteY0" fmla="*/ 0 h 2136562"/>
              <a:gd name="connsiteX1" fmla="*/ 737092 w 1076443"/>
              <a:gd name="connsiteY1" fmla="*/ 1013928 h 2136562"/>
              <a:gd name="connsiteX2" fmla="*/ 786720 w 1076443"/>
              <a:gd name="connsiteY2" fmla="*/ 1782460 h 2136562"/>
              <a:gd name="connsiteX3" fmla="*/ 1 w 1076443"/>
              <a:gd name="connsiteY3" fmla="*/ 1598671 h 2136562"/>
              <a:gd name="connsiteX4" fmla="*/ 0 w 1076443"/>
              <a:gd name="connsiteY4" fmla="*/ 0 h 2136562"/>
              <a:gd name="connsiteX0" fmla="*/ 0 w 1076443"/>
              <a:gd name="connsiteY0" fmla="*/ 0 h 2136562"/>
              <a:gd name="connsiteX1" fmla="*/ 1041654 w 1076443"/>
              <a:gd name="connsiteY1" fmla="*/ 908790 h 2136562"/>
              <a:gd name="connsiteX2" fmla="*/ 1074308 w 1076443"/>
              <a:gd name="connsiteY2" fmla="*/ 2136563 h 2136562"/>
              <a:gd name="connsiteX0" fmla="*/ 0 w 1044220"/>
              <a:gd name="connsiteY0" fmla="*/ 0 h 2414402"/>
              <a:gd name="connsiteX1" fmla="*/ 737092 w 1044220"/>
              <a:gd name="connsiteY1" fmla="*/ 1013928 h 2414402"/>
              <a:gd name="connsiteX2" fmla="*/ 786720 w 1044220"/>
              <a:gd name="connsiteY2" fmla="*/ 1782460 h 2414402"/>
              <a:gd name="connsiteX3" fmla="*/ 1 w 1044220"/>
              <a:gd name="connsiteY3" fmla="*/ 1598671 h 2414402"/>
              <a:gd name="connsiteX4" fmla="*/ 0 w 1044220"/>
              <a:gd name="connsiteY4" fmla="*/ 0 h 2414402"/>
              <a:gd name="connsiteX0" fmla="*/ 0 w 1044220"/>
              <a:gd name="connsiteY0" fmla="*/ 0 h 2414402"/>
              <a:gd name="connsiteX1" fmla="*/ 1041654 w 1044220"/>
              <a:gd name="connsiteY1" fmla="*/ 908790 h 2414402"/>
              <a:gd name="connsiteX2" fmla="*/ 1016418 w 1044220"/>
              <a:gd name="connsiteY2" fmla="*/ 2414402 h 2414402"/>
              <a:gd name="connsiteX0" fmla="*/ 0 w 1022931"/>
              <a:gd name="connsiteY0" fmla="*/ 0 h 2414402"/>
              <a:gd name="connsiteX1" fmla="*/ 737092 w 1022931"/>
              <a:gd name="connsiteY1" fmla="*/ 1013928 h 2414402"/>
              <a:gd name="connsiteX2" fmla="*/ 786720 w 1022931"/>
              <a:gd name="connsiteY2" fmla="*/ 1782460 h 2414402"/>
              <a:gd name="connsiteX3" fmla="*/ 1 w 1022931"/>
              <a:gd name="connsiteY3" fmla="*/ 1598671 h 2414402"/>
              <a:gd name="connsiteX4" fmla="*/ 0 w 1022931"/>
              <a:gd name="connsiteY4" fmla="*/ 0 h 2414402"/>
              <a:gd name="connsiteX0" fmla="*/ 0 w 1022931"/>
              <a:gd name="connsiteY0" fmla="*/ 0 h 2414402"/>
              <a:gd name="connsiteX1" fmla="*/ 1012994 w 1022931"/>
              <a:gd name="connsiteY1" fmla="*/ 1151041 h 2414402"/>
              <a:gd name="connsiteX2" fmla="*/ 1016418 w 1022931"/>
              <a:gd name="connsiteY2" fmla="*/ 2414402 h 2414402"/>
              <a:gd name="connsiteX0" fmla="*/ 0 w 1016582"/>
              <a:gd name="connsiteY0" fmla="*/ 908388 h 3322790"/>
              <a:gd name="connsiteX1" fmla="*/ 737092 w 1016582"/>
              <a:gd name="connsiteY1" fmla="*/ 1922316 h 3322790"/>
              <a:gd name="connsiteX2" fmla="*/ 786720 w 1016582"/>
              <a:gd name="connsiteY2" fmla="*/ 2690848 h 3322790"/>
              <a:gd name="connsiteX3" fmla="*/ 1 w 1016582"/>
              <a:gd name="connsiteY3" fmla="*/ 2507059 h 3322790"/>
              <a:gd name="connsiteX4" fmla="*/ 0 w 1016582"/>
              <a:gd name="connsiteY4" fmla="*/ 908388 h 3322790"/>
              <a:gd name="connsiteX0" fmla="*/ 0 w 1016582"/>
              <a:gd name="connsiteY0" fmla="*/ 908388 h 3322790"/>
              <a:gd name="connsiteX1" fmla="*/ 498082 w 1016582"/>
              <a:gd name="connsiteY1" fmla="*/ 41049 h 3322790"/>
              <a:gd name="connsiteX2" fmla="*/ 1016418 w 1016582"/>
              <a:gd name="connsiteY2" fmla="*/ 3322790 h 3322790"/>
              <a:gd name="connsiteX0" fmla="*/ 727302 w 1519273"/>
              <a:gd name="connsiteY0" fmla="*/ 908390 h 2690850"/>
              <a:gd name="connsiteX1" fmla="*/ 1464394 w 1519273"/>
              <a:gd name="connsiteY1" fmla="*/ 1922318 h 2690850"/>
              <a:gd name="connsiteX2" fmla="*/ 1514022 w 1519273"/>
              <a:gd name="connsiteY2" fmla="*/ 2690850 h 2690850"/>
              <a:gd name="connsiteX3" fmla="*/ 727303 w 1519273"/>
              <a:gd name="connsiteY3" fmla="*/ 2507061 h 2690850"/>
              <a:gd name="connsiteX4" fmla="*/ 727302 w 1519273"/>
              <a:gd name="connsiteY4" fmla="*/ 908390 h 2690850"/>
              <a:gd name="connsiteX0" fmla="*/ 727302 w 1519273"/>
              <a:gd name="connsiteY0" fmla="*/ 908390 h 2690850"/>
              <a:gd name="connsiteX1" fmla="*/ 1225384 w 1519273"/>
              <a:gd name="connsiteY1" fmla="*/ 41051 h 2690850"/>
              <a:gd name="connsiteX2" fmla="*/ 0 w 1519273"/>
              <a:gd name="connsiteY2" fmla="*/ 430927 h 2690850"/>
              <a:gd name="connsiteX0" fmla="*/ 727302 w 1519273"/>
              <a:gd name="connsiteY0" fmla="*/ 986089 h 2768549"/>
              <a:gd name="connsiteX1" fmla="*/ 1464394 w 1519273"/>
              <a:gd name="connsiteY1" fmla="*/ 2000017 h 2768549"/>
              <a:gd name="connsiteX2" fmla="*/ 1514022 w 1519273"/>
              <a:gd name="connsiteY2" fmla="*/ 2768549 h 2768549"/>
              <a:gd name="connsiteX3" fmla="*/ 727303 w 1519273"/>
              <a:gd name="connsiteY3" fmla="*/ 2584760 h 2768549"/>
              <a:gd name="connsiteX4" fmla="*/ 727302 w 1519273"/>
              <a:gd name="connsiteY4" fmla="*/ 986089 h 2768549"/>
              <a:gd name="connsiteX0" fmla="*/ 727302 w 1519273"/>
              <a:gd name="connsiteY0" fmla="*/ 986089 h 2768549"/>
              <a:gd name="connsiteX1" fmla="*/ 1330251 w 1519273"/>
              <a:gd name="connsiteY1" fmla="*/ 38700 h 2768549"/>
              <a:gd name="connsiteX2" fmla="*/ 0 w 1519273"/>
              <a:gd name="connsiteY2" fmla="*/ 508626 h 27685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8097 h 2730557"/>
              <a:gd name="connsiteX1" fmla="*/ 1464394 w 1519273"/>
              <a:gd name="connsiteY1" fmla="*/ 1962025 h 2730557"/>
              <a:gd name="connsiteX2" fmla="*/ 1514022 w 1519273"/>
              <a:gd name="connsiteY2" fmla="*/ 2730557 h 2730557"/>
              <a:gd name="connsiteX3" fmla="*/ 727303 w 1519273"/>
              <a:gd name="connsiteY3" fmla="*/ 2546768 h 2730557"/>
              <a:gd name="connsiteX4" fmla="*/ 727302 w 1519273"/>
              <a:gd name="connsiteY4" fmla="*/ 948097 h 2730557"/>
              <a:gd name="connsiteX0" fmla="*/ 727302 w 1519273"/>
              <a:gd name="connsiteY0" fmla="*/ 948097 h 2730557"/>
              <a:gd name="connsiteX1" fmla="*/ 1330251 w 1519273"/>
              <a:gd name="connsiteY1" fmla="*/ 708 h 2730557"/>
              <a:gd name="connsiteX2" fmla="*/ 0 w 1519273"/>
              <a:gd name="connsiteY2" fmla="*/ 470634 h 2730557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1385385 w 2177356"/>
              <a:gd name="connsiteY0" fmla="*/ 1402491 h 3184951"/>
              <a:gd name="connsiteX1" fmla="*/ 2122477 w 2177356"/>
              <a:gd name="connsiteY1" fmla="*/ 2416419 h 3184951"/>
              <a:gd name="connsiteX2" fmla="*/ 2172105 w 2177356"/>
              <a:gd name="connsiteY2" fmla="*/ 3184951 h 3184951"/>
              <a:gd name="connsiteX3" fmla="*/ 1385386 w 2177356"/>
              <a:gd name="connsiteY3" fmla="*/ 3001162 h 3184951"/>
              <a:gd name="connsiteX4" fmla="*/ 1385385 w 2177356"/>
              <a:gd name="connsiteY4" fmla="*/ 1402491 h 3184951"/>
              <a:gd name="connsiteX0" fmla="*/ 1385385 w 2177356"/>
              <a:gd name="connsiteY0" fmla="*/ 1402491 h 3184951"/>
              <a:gd name="connsiteX1" fmla="*/ 1795913 w 2177356"/>
              <a:gd name="connsiteY1" fmla="*/ 596 h 3184951"/>
              <a:gd name="connsiteX2" fmla="*/ 0 w 2177356"/>
              <a:gd name="connsiteY2" fmla="*/ 560135 h 3184951"/>
              <a:gd name="connsiteX0" fmla="*/ 901653 w 1693624"/>
              <a:gd name="connsiteY0" fmla="*/ 1402238 h 3184698"/>
              <a:gd name="connsiteX1" fmla="*/ 1638745 w 1693624"/>
              <a:gd name="connsiteY1" fmla="*/ 2416166 h 3184698"/>
              <a:gd name="connsiteX2" fmla="*/ 1688373 w 1693624"/>
              <a:gd name="connsiteY2" fmla="*/ 3184698 h 3184698"/>
              <a:gd name="connsiteX3" fmla="*/ 901654 w 1693624"/>
              <a:gd name="connsiteY3" fmla="*/ 3000909 h 3184698"/>
              <a:gd name="connsiteX4" fmla="*/ 901653 w 1693624"/>
              <a:gd name="connsiteY4" fmla="*/ 1402238 h 3184698"/>
              <a:gd name="connsiteX0" fmla="*/ 901653 w 1693624"/>
              <a:gd name="connsiteY0" fmla="*/ 1402238 h 3184698"/>
              <a:gd name="connsiteX1" fmla="*/ 1312181 w 1693624"/>
              <a:gd name="connsiteY1" fmla="*/ 343 h 3184698"/>
              <a:gd name="connsiteX2" fmla="*/ 1 w 1693624"/>
              <a:gd name="connsiteY2" fmla="*/ 983819 h 3184698"/>
              <a:gd name="connsiteX0" fmla="*/ 773837 w 1565808"/>
              <a:gd name="connsiteY0" fmla="*/ 1402194 h 3184654"/>
              <a:gd name="connsiteX1" fmla="*/ 1510929 w 1565808"/>
              <a:gd name="connsiteY1" fmla="*/ 2416122 h 3184654"/>
              <a:gd name="connsiteX2" fmla="*/ 1560557 w 1565808"/>
              <a:gd name="connsiteY2" fmla="*/ 3184654 h 3184654"/>
              <a:gd name="connsiteX3" fmla="*/ 773838 w 1565808"/>
              <a:gd name="connsiteY3" fmla="*/ 3000865 h 3184654"/>
              <a:gd name="connsiteX4" fmla="*/ 773837 w 1565808"/>
              <a:gd name="connsiteY4" fmla="*/ 1402194 h 3184654"/>
              <a:gd name="connsiteX0" fmla="*/ 773837 w 1565808"/>
              <a:gd name="connsiteY0" fmla="*/ 1402194 h 3184654"/>
              <a:gd name="connsiteX1" fmla="*/ 1184365 w 1565808"/>
              <a:gd name="connsiteY1" fmla="*/ 299 h 3184654"/>
              <a:gd name="connsiteX2" fmla="*/ 0 w 1565808"/>
              <a:gd name="connsiteY2" fmla="*/ 1134194 h 3184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5808" h="3184654" stroke="0" extrusionOk="0">
                <a:moveTo>
                  <a:pt x="773837" y="1402194"/>
                </a:moveTo>
                <a:cubicBezTo>
                  <a:pt x="1099425" y="1402194"/>
                  <a:pt x="1391839" y="1804432"/>
                  <a:pt x="1510929" y="2416122"/>
                </a:cubicBezTo>
                <a:cubicBezTo>
                  <a:pt x="1558449" y="2660205"/>
                  <a:pt x="1575493" y="2924138"/>
                  <a:pt x="1560557" y="3184654"/>
                </a:cubicBezTo>
                <a:lnTo>
                  <a:pt x="773838" y="3000865"/>
                </a:lnTo>
                <a:cubicBezTo>
                  <a:pt x="773838" y="2467975"/>
                  <a:pt x="773837" y="1935084"/>
                  <a:pt x="773837" y="1402194"/>
                </a:cubicBezTo>
                <a:close/>
              </a:path>
              <a:path w="1565808" h="3184654" fill="none">
                <a:moveTo>
                  <a:pt x="773837" y="1402194"/>
                </a:moveTo>
                <a:cubicBezTo>
                  <a:pt x="1099425" y="1402194"/>
                  <a:pt x="1237922" y="79806"/>
                  <a:pt x="1184365" y="299"/>
                </a:cubicBezTo>
                <a:cubicBezTo>
                  <a:pt x="953831" y="-21069"/>
                  <a:pt x="10749" y="1112929"/>
                  <a:pt x="0" y="1134194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cxnSp>
        <p:nvCxnSpPr>
          <p:cNvPr id="190" name="Lige forbindelse 189">
            <a:extLst>
              <a:ext uri="{FF2B5EF4-FFF2-40B4-BE49-F238E27FC236}">
                <a16:creationId xmlns:a16="http://schemas.microsoft.com/office/drawing/2014/main" id="{C93B3A53-A114-4E47-8E7E-370247B749B2}"/>
              </a:ext>
            </a:extLst>
          </p:cNvPr>
          <p:cNvCxnSpPr>
            <a:cxnSpLocks/>
          </p:cNvCxnSpPr>
          <p:nvPr/>
        </p:nvCxnSpPr>
        <p:spPr>
          <a:xfrm flipH="1" flipV="1">
            <a:off x="3394014" y="5326030"/>
            <a:ext cx="84300" cy="68860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Lige forbindelse 173">
            <a:extLst>
              <a:ext uri="{FF2B5EF4-FFF2-40B4-BE49-F238E27FC236}">
                <a16:creationId xmlns:a16="http://schemas.microsoft.com/office/drawing/2014/main" id="{143DAE99-54EE-4783-BFFF-39BA2CD534B8}"/>
              </a:ext>
            </a:extLst>
          </p:cNvPr>
          <p:cNvCxnSpPr>
            <a:cxnSpLocks/>
          </p:cNvCxnSpPr>
          <p:nvPr/>
        </p:nvCxnSpPr>
        <p:spPr>
          <a:xfrm flipH="1">
            <a:off x="5260536" y="5077257"/>
            <a:ext cx="147652" cy="88714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5" name="Gruppe 124">
            <a:extLst>
              <a:ext uri="{FF2B5EF4-FFF2-40B4-BE49-F238E27FC236}">
                <a16:creationId xmlns:a16="http://schemas.microsoft.com/office/drawing/2014/main" id="{65094041-B74F-4C21-96AC-FC494D76EC28}"/>
              </a:ext>
            </a:extLst>
          </p:cNvPr>
          <p:cNvGrpSpPr>
            <a:grpSpLocks noChangeAspect="1"/>
          </p:cNvGrpSpPr>
          <p:nvPr/>
        </p:nvGrpSpPr>
        <p:grpSpPr>
          <a:xfrm>
            <a:off x="1418883" y="3310885"/>
            <a:ext cx="1808723" cy="2659183"/>
            <a:chOff x="4513296" y="1882338"/>
            <a:chExt cx="2777423" cy="2633408"/>
          </a:xfrm>
          <a:solidFill>
            <a:srgbClr val="C00000"/>
          </a:solidFill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8">
              <p14:nvContentPartPr>
                <p14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308901" y="3901736"/>
                  <a:ext cx="95001" cy="4212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0">
              <p14:nvContentPartPr>
                <p14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842329" y="4251281"/>
                  <a:ext cx="497864" cy="2254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2">
              <p14:nvContentPartPr>
                <p14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293430" y="4117478"/>
                  <a:ext cx="242942" cy="161861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29" name="Gruppe 128">
              <a:extLst>
                <a:ext uri="{FF2B5EF4-FFF2-40B4-BE49-F238E27FC236}">
                  <a16:creationId xmlns:a16="http://schemas.microsoft.com/office/drawing/2014/main" id="{9FE7CE23-50BB-4845-97BE-AA1FF8AA8350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  <a:grpFill/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4">
                <p14:nvContentPartPr>
                  <p14:cNvPr id="130" name="Håndskrift 129">
                    <a:extLst>
                      <a:ext uri="{FF2B5EF4-FFF2-40B4-BE49-F238E27FC236}">
                        <a16:creationId xmlns:a16="http://schemas.microsoft.com/office/drawing/2014/main" id="{BDD1F3A0-4C42-4D5C-9878-7DDBD2DE0149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130" name="Håndskrift 129">
                    <a:extLst>
                      <a:ext uri="{FF2B5EF4-FFF2-40B4-BE49-F238E27FC236}">
                        <a16:creationId xmlns:a16="http://schemas.microsoft.com/office/drawing/2014/main" id="{BDD1F3A0-4C42-4D5C-9878-7DDBD2DE0149}"/>
                      </a:ext>
                    </a:extLst>
                  </p:cNvPr>
                  <p:cNvPicPr/>
                  <p:nvPr/>
                </p:nvPicPr>
                <p:blipFill>
                  <a:blip r:embed="rId35"/>
                  <a:stretch>
                    <a:fillRect/>
                  </a:stretch>
                </p:blipFill>
                <p:spPr>
                  <a:xfrm>
                    <a:off x="4458013" y="1846685"/>
                    <a:ext cx="2900704" cy="2075013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131" name="Gruppe 130">
                <a:extLst>
                  <a:ext uri="{FF2B5EF4-FFF2-40B4-BE49-F238E27FC236}">
                    <a16:creationId xmlns:a16="http://schemas.microsoft.com/office/drawing/2014/main" id="{C596A089-DE7B-4195-967A-664F639A31E7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  <a:grpFill/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6">
                  <p14:nvContentPartPr>
                    <p14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:cNvPr>
                    <p:cNvPicPr/>
                    <p:nvPr/>
                  </p:nvPicPr>
                  <p:blipFill>
                    <a:blip r:embed="rId37"/>
                    <a:stretch>
                      <a:fillRect/>
                    </a:stretch>
                  </p:blipFill>
                  <p:spPr>
                    <a:xfrm>
                      <a:off x="6332972" y="4227569"/>
                      <a:ext cx="504057" cy="24587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8">
                  <p14:nvContentPartPr>
                    <p14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:cNvPr>
                    <p:cNvPicPr/>
                    <p:nvPr/>
                  </p:nvPicPr>
                  <p:blipFill>
                    <a:blip r:embed="rId39"/>
                    <a:stretch>
                      <a:fillRect/>
                    </a:stretch>
                  </p:blipFill>
                  <p:spPr>
                    <a:xfrm>
                      <a:off x="6300873" y="4251699"/>
                      <a:ext cx="275573" cy="26817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0">
                  <p14:nvContentPartPr>
                    <p14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:cNvPr>
                    <p:cNvPicPr/>
                    <p:nvPr/>
                  </p:nvPicPr>
                  <p:blipFill>
                    <a:blip r:embed="rId41"/>
                    <a:stretch>
                      <a:fillRect/>
                    </a:stretch>
                  </p:blipFill>
                  <p:spPr>
                    <a:xfrm>
                      <a:off x="6094021" y="4227936"/>
                      <a:ext cx="278521" cy="30526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2">
                  <p14:nvContentPartPr>
                    <p14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:cNvPr>
                    <p:cNvPicPr/>
                    <p:nvPr/>
                  </p:nvPicPr>
                  <p:blipFill>
                    <a:blip r:embed="rId43"/>
                    <a:stretch>
                      <a:fillRect/>
                    </a:stretch>
                  </p:blipFill>
                  <p:spPr>
                    <a:xfrm>
                      <a:off x="6107394" y="4139646"/>
                      <a:ext cx="225135" cy="9988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4">
                  <p14:nvContentPartPr>
                    <p14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:cNvPr>
                    <p:cNvPicPr/>
                    <p:nvPr/>
                  </p:nvPicPr>
                  <p:blipFill>
                    <a:blip r:embed="rId45"/>
                    <a:stretch>
                      <a:fillRect/>
                    </a:stretch>
                  </p:blipFill>
                  <p:spPr>
                    <a:xfrm>
                      <a:off x="6484215" y="4124281"/>
                      <a:ext cx="174572" cy="15437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6">
                  <p14:nvContentPartPr>
                    <p14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:cNvPr>
                    <p:cNvPicPr/>
                    <p:nvPr/>
                  </p:nvPicPr>
                  <p:blipFill>
                    <a:blip r:embed="rId47"/>
                    <a:stretch>
                      <a:fillRect/>
                    </a:stretch>
                  </p:blipFill>
                  <p:spPr>
                    <a:xfrm>
                      <a:off x="5992447" y="4148308"/>
                      <a:ext cx="165227" cy="8831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8">
                  <p14:nvContentPartPr>
                    <p14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:cNvPr>
                    <p:cNvPicPr/>
                    <p:nvPr/>
                  </p:nvPicPr>
                  <p:blipFill>
                    <a:blip r:embed="rId49"/>
                    <a:stretch>
                      <a:fillRect/>
                    </a:stretch>
                  </p:blipFill>
                  <p:spPr>
                    <a:xfrm>
                      <a:off x="6121296" y="3853890"/>
                      <a:ext cx="416568" cy="41975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15" name="Gruppe 14">
            <a:extLst>
              <a:ext uri="{FF2B5EF4-FFF2-40B4-BE49-F238E27FC236}">
                <a16:creationId xmlns:a16="http://schemas.microsoft.com/office/drawing/2014/main" id="{7AB0E56E-42DE-4861-9900-2F3441C8C243}"/>
              </a:ext>
            </a:extLst>
          </p:cNvPr>
          <p:cNvGrpSpPr>
            <a:grpSpLocks noChangeAspect="1"/>
          </p:cNvGrpSpPr>
          <p:nvPr/>
        </p:nvGrpSpPr>
        <p:grpSpPr>
          <a:xfrm>
            <a:off x="2403532" y="2474715"/>
            <a:ext cx="556641" cy="850964"/>
            <a:chOff x="3591242" y="1406525"/>
            <a:chExt cx="618490" cy="945515"/>
          </a:xfrm>
        </p:grpSpPr>
        <p:sp>
          <p:nvSpPr>
            <p:cNvPr id="16" name="Ellipse 15">
              <a:extLst>
                <a:ext uri="{FF2B5EF4-FFF2-40B4-BE49-F238E27FC236}">
                  <a16:creationId xmlns:a16="http://schemas.microsoft.com/office/drawing/2014/main" id="{73D67AD2-2DB7-43AA-9B72-0BABAD040E6A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0">
              <p14:nvContentPartPr>
                <p14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2">
              <p14:nvContentPartPr>
                <p14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54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344157" y="5886901"/>
              <a:ext cx="2263463" cy="334043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339837" y="5859933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56">
            <p14:nvContentPartPr>
              <p14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097436" y="5780183"/>
              <a:ext cx="969084" cy="359049"/>
            </p14:xfrm>
          </p:contentPart>
        </mc:Choice>
        <mc:Fallback xmlns="">
          <p:pic>
            <p:nvPicPr>
              <p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88433" y="5726109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58">
            <p14:nvContentPartPr>
              <p14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1408959" y="5845527"/>
              <a:ext cx="969084" cy="359049"/>
            </p14:xfrm>
          </p:contentPart>
        </mc:Choice>
        <mc:Fallback xmlns="">
          <p:pic>
            <p:nvPicPr>
              <p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99956" y="5791453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60">
            <p14:nvContentPartPr>
              <p14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1966769" y="5984004"/>
              <a:ext cx="860868" cy="321408"/>
            </p14:xfrm>
          </p:contentPart>
        </mc:Choice>
        <mc:Fallback xmlns="">
          <p:pic>
            <p:nvPicPr>
              <p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57768" y="5930016"/>
                <a:ext cx="878510" cy="429024"/>
              </a:xfrm>
              <a:prstGeom prst="rect">
                <a:avLst/>
              </a:prstGeom>
            </p:spPr>
          </p:pic>
        </mc:Fallback>
      </mc:AlternateContent>
      <p:grpSp>
        <p:nvGrpSpPr>
          <p:cNvPr id="46" name="Gruppe 45">
            <a:extLst>
              <a:ext uri="{FF2B5EF4-FFF2-40B4-BE49-F238E27FC236}">
                <a16:creationId xmlns:a16="http://schemas.microsoft.com/office/drawing/2014/main" id="{D38E9E4C-9BCA-4C3A-B6C7-388CDDDDD844}"/>
              </a:ext>
            </a:extLst>
          </p:cNvPr>
          <p:cNvGrpSpPr>
            <a:grpSpLocks noChangeAspect="1"/>
          </p:cNvGrpSpPr>
          <p:nvPr/>
        </p:nvGrpSpPr>
        <p:grpSpPr>
          <a:xfrm>
            <a:off x="2375186" y="2634898"/>
            <a:ext cx="682678" cy="244503"/>
            <a:chOff x="6866054" y="2034680"/>
            <a:chExt cx="758531" cy="27167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40" name="Håndskrift 39">
                  <a:extLst>
                    <a:ext uri="{FF2B5EF4-FFF2-40B4-BE49-F238E27FC236}">
                      <a16:creationId xmlns:a16="http://schemas.microsoft.com/office/drawing/2014/main" id="{153E7B11-8A4C-4A78-82EE-EDA07C89E16D}"/>
                    </a:ext>
                  </a:extLst>
                </p14:cNvPr>
                <p14:cNvContentPartPr/>
                <p14:nvPr/>
              </p14:nvContentPartPr>
              <p14:xfrm>
                <a:off x="6866054" y="2041750"/>
                <a:ext cx="280800" cy="264600"/>
              </p14:xfrm>
            </p:contentPart>
          </mc:Choice>
          <mc:Fallback xmlns="">
            <p:pic>
              <p:nvPicPr>
                <p:cNvPr id="40" name="Håndskrift 39">
                  <a:extLst>
                    <a:ext uri="{FF2B5EF4-FFF2-40B4-BE49-F238E27FC236}">
                      <a16:creationId xmlns:a16="http://schemas.microsoft.com/office/drawing/2014/main" id="{153E7B11-8A4C-4A78-82EE-EDA07C89E16D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6846054" y="2021765"/>
                  <a:ext cx="320400" cy="3041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41" name="Håndskrift 40">
                  <a:extLst>
                    <a:ext uri="{FF2B5EF4-FFF2-40B4-BE49-F238E27FC236}">
                      <a16:creationId xmlns:a16="http://schemas.microsoft.com/office/drawing/2014/main" id="{DEAF27F1-49F9-484D-B9C0-6A10E23117A4}"/>
                    </a:ext>
                  </a:extLst>
                </p14:cNvPr>
                <p14:cNvContentPartPr/>
                <p14:nvPr/>
              </p14:nvContentPartPr>
              <p14:xfrm>
                <a:off x="7244736" y="2034680"/>
                <a:ext cx="280800" cy="264600"/>
              </p14:xfrm>
            </p:contentPart>
          </mc:Choice>
          <mc:Fallback xmlns="">
            <p:pic>
              <p:nvPicPr>
                <p:cNvPr id="41" name="Håndskrift 40">
                  <a:extLst>
                    <a:ext uri="{FF2B5EF4-FFF2-40B4-BE49-F238E27FC236}">
                      <a16:creationId xmlns:a16="http://schemas.microsoft.com/office/drawing/2014/main" id="{DEAF27F1-49F9-484D-B9C0-6A10E23117A4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7224736" y="2014695"/>
                  <a:ext cx="320400" cy="3041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42" name="Håndskrift 41">
                  <a:extLst>
                    <a:ext uri="{FF2B5EF4-FFF2-40B4-BE49-F238E27FC236}">
                      <a16:creationId xmlns:a16="http://schemas.microsoft.com/office/drawing/2014/main" id="{B8A3AD0B-E2D5-470E-80CE-C830F4BF7EBF}"/>
                    </a:ext>
                  </a:extLst>
                </p14:cNvPr>
                <p14:cNvContentPartPr/>
                <p14:nvPr/>
              </p14:nvContentPartPr>
              <p14:xfrm>
                <a:off x="7139819" y="2093853"/>
                <a:ext cx="95040" cy="31680"/>
              </p14:xfrm>
            </p:contentPart>
          </mc:Choice>
          <mc:Fallback xmlns="">
            <p:pic>
              <p:nvPicPr>
                <p:cNvPr id="42" name="Håndskrift 41">
                  <a:extLst>
                    <a:ext uri="{FF2B5EF4-FFF2-40B4-BE49-F238E27FC236}">
                      <a16:creationId xmlns:a16="http://schemas.microsoft.com/office/drawing/2014/main" id="{B8A3AD0B-E2D5-470E-80CE-C830F4BF7EBF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7119853" y="2073802"/>
                  <a:ext cx="134573" cy="713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3" name="Håndskrift 42">
                  <a:extLst>
                    <a:ext uri="{FF2B5EF4-FFF2-40B4-BE49-F238E27FC236}">
                      <a16:creationId xmlns:a16="http://schemas.microsoft.com/office/drawing/2014/main" id="{E8196A17-7C7B-4723-90BB-70C8C67BC69D}"/>
                    </a:ext>
                  </a:extLst>
                </p14:cNvPr>
                <p14:cNvContentPartPr/>
                <p14:nvPr/>
              </p14:nvContentPartPr>
              <p14:xfrm>
                <a:off x="7535413" y="2061616"/>
                <a:ext cx="89172" cy="48077"/>
              </p14:xfrm>
            </p:contentPart>
          </mc:Choice>
          <mc:Fallback xmlns="">
            <p:pic>
              <p:nvPicPr>
                <p:cNvPr id="43" name="Håndskrift 42">
                  <a:extLst>
                    <a:ext uri="{FF2B5EF4-FFF2-40B4-BE49-F238E27FC236}">
                      <a16:creationId xmlns:a16="http://schemas.microsoft.com/office/drawing/2014/main" id="{E8196A17-7C7B-4723-90BB-70C8C67BC69D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7515419" y="2041749"/>
                  <a:ext cx="128760" cy="87413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53" name="Billede 52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CBE69381-8CC7-43E5-977C-5B5D12BFDFA2}"/>
              </a:ext>
            </a:extLst>
          </p:cNvPr>
          <p:cNvPicPr>
            <a:picLocks noChangeAspect="1"/>
          </p:cNvPicPr>
          <p:nvPr/>
        </p:nvPicPr>
        <p:blipFill>
          <a:blip r:embed="rId7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7592" y="308156"/>
            <a:ext cx="1149885" cy="1038443"/>
          </a:xfrm>
          <a:prstGeom prst="rect">
            <a:avLst/>
          </a:prstGeom>
        </p:spPr>
      </p:pic>
      <p:grpSp>
        <p:nvGrpSpPr>
          <p:cNvPr id="92" name="Gruppe 91">
            <a:extLst>
              <a:ext uri="{FF2B5EF4-FFF2-40B4-BE49-F238E27FC236}">
                <a16:creationId xmlns:a16="http://schemas.microsoft.com/office/drawing/2014/main" id="{D36A548F-7E6B-41D3-9462-61CA525584C6}"/>
              </a:ext>
            </a:extLst>
          </p:cNvPr>
          <p:cNvGrpSpPr>
            <a:grpSpLocks noChangeAspect="1"/>
          </p:cNvGrpSpPr>
          <p:nvPr/>
        </p:nvGrpSpPr>
        <p:grpSpPr>
          <a:xfrm rot="395570">
            <a:off x="6426013" y="2591333"/>
            <a:ext cx="556641" cy="850964"/>
            <a:chOff x="3591242" y="1406525"/>
            <a:chExt cx="618490" cy="945515"/>
          </a:xfrm>
        </p:grpSpPr>
        <p:sp>
          <p:nvSpPr>
            <p:cNvPr id="93" name="Ellipse 92">
              <a:extLst>
                <a:ext uri="{FF2B5EF4-FFF2-40B4-BE49-F238E27FC236}">
                  <a16:creationId xmlns:a16="http://schemas.microsoft.com/office/drawing/2014/main" id="{A463F710-0A2D-4B18-B6F0-8A8F2C4D4CBE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1">
              <p14:nvContentPartPr>
                <p14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3">
              <p14:nvContentPartPr>
                <p14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75">
            <p14:nvContentPartPr>
              <p14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768527" y="5871119"/>
              <a:ext cx="2263463" cy="334043"/>
            </p14:xfrm>
          </p:contentPart>
        </mc:Choice>
        <mc:Fallback xmlns="">
          <p:pic>
            <p:nvPicPr>
              <p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764207" y="5844151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77">
            <p14:nvContentPartPr>
              <p14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681593" y="5874397"/>
              <a:ext cx="969084" cy="359049"/>
            </p14:xfrm>
          </p:contentPart>
        </mc:Choice>
        <mc:Fallback xmlns="">
          <p:pic>
            <p:nvPicPr>
              <p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672590" y="5820323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79">
            <p14:nvContentPartPr>
              <p14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552007" y="5907056"/>
              <a:ext cx="969084" cy="359049"/>
            </p14:xfrm>
          </p:contentPart>
        </mc:Choice>
        <mc:Fallback xmlns="">
          <p:pic>
            <p:nvPicPr>
              <p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543004" y="5852982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1">
            <p14:nvContentPartPr>
              <p14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707782" y="5875210"/>
              <a:ext cx="860868" cy="321408"/>
            </p14:xfrm>
          </p:contentPart>
        </mc:Choice>
        <mc:Fallback xmlns="">
          <p:pic>
            <p:nvPicPr>
              <p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698781" y="5821222"/>
                <a:ext cx="878510" cy="429024"/>
              </a:xfrm>
              <a:prstGeom prst="rect">
                <a:avLst/>
              </a:prstGeom>
            </p:spPr>
          </p:pic>
        </mc:Fallback>
      </mc:AlternateContent>
      <p:sp>
        <p:nvSpPr>
          <p:cNvPr id="23" name="Bue 84">
            <a:extLst>
              <a:ext uri="{FF2B5EF4-FFF2-40B4-BE49-F238E27FC236}">
                <a16:creationId xmlns:a16="http://schemas.microsoft.com/office/drawing/2014/main" id="{BCB5D9F1-4FAB-4927-B15C-84D1180770CF}"/>
              </a:ext>
            </a:extLst>
          </p:cNvPr>
          <p:cNvSpPr>
            <a:spLocks noChangeAspect="1"/>
          </p:cNvSpPr>
          <p:nvPr/>
        </p:nvSpPr>
        <p:spPr>
          <a:xfrm rot="7633718" flipH="1" flipV="1">
            <a:off x="3087401" y="3045944"/>
            <a:ext cx="748791" cy="1561959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145831 w 1112830"/>
              <a:gd name="connsiteY0" fmla="*/ 0 h 1782460"/>
              <a:gd name="connsiteX1" fmla="*/ 882923 w 1112830"/>
              <a:gd name="connsiteY1" fmla="*/ 1013928 h 1782460"/>
              <a:gd name="connsiteX2" fmla="*/ 932551 w 1112830"/>
              <a:gd name="connsiteY2" fmla="*/ 1782460 h 1782460"/>
              <a:gd name="connsiteX3" fmla="*/ 145832 w 1112830"/>
              <a:gd name="connsiteY3" fmla="*/ 1598671 h 1782460"/>
              <a:gd name="connsiteX4" fmla="*/ 145831 w 1112830"/>
              <a:gd name="connsiteY4" fmla="*/ 0 h 1782460"/>
              <a:gd name="connsiteX0" fmla="*/ 145831 w 1112830"/>
              <a:gd name="connsiteY0" fmla="*/ 0 h 1782460"/>
              <a:gd name="connsiteX1" fmla="*/ 1112755 w 1112830"/>
              <a:gd name="connsiteY1" fmla="*/ 686611 h 1782460"/>
              <a:gd name="connsiteX2" fmla="*/ 0 w 1112830"/>
              <a:gd name="connsiteY2" fmla="*/ 394032 h 1782460"/>
              <a:gd name="connsiteX0" fmla="*/ 145831 w 1250918"/>
              <a:gd name="connsiteY0" fmla="*/ 176544 h 1959004"/>
              <a:gd name="connsiteX1" fmla="*/ 882923 w 1250918"/>
              <a:gd name="connsiteY1" fmla="*/ 1190472 h 1959004"/>
              <a:gd name="connsiteX2" fmla="*/ 932551 w 1250918"/>
              <a:gd name="connsiteY2" fmla="*/ 1959004 h 1959004"/>
              <a:gd name="connsiteX3" fmla="*/ 145832 w 1250918"/>
              <a:gd name="connsiteY3" fmla="*/ 1775215 h 1959004"/>
              <a:gd name="connsiteX4" fmla="*/ 145831 w 1250918"/>
              <a:gd name="connsiteY4" fmla="*/ 176544 h 1959004"/>
              <a:gd name="connsiteX0" fmla="*/ 145831 w 1250918"/>
              <a:gd name="connsiteY0" fmla="*/ 176544 h 1959004"/>
              <a:gd name="connsiteX1" fmla="*/ 1250851 w 1250918"/>
              <a:gd name="connsiteY1" fmla="*/ 102775 h 1959004"/>
              <a:gd name="connsiteX2" fmla="*/ 0 w 1250918"/>
              <a:gd name="connsiteY2" fmla="*/ 570576 h 1959004"/>
              <a:gd name="connsiteX0" fmla="*/ 207442 w 1312526"/>
              <a:gd name="connsiteY0" fmla="*/ 1183522 h 2965982"/>
              <a:gd name="connsiteX1" fmla="*/ 944534 w 1312526"/>
              <a:gd name="connsiteY1" fmla="*/ 2197450 h 2965982"/>
              <a:gd name="connsiteX2" fmla="*/ 994162 w 1312526"/>
              <a:gd name="connsiteY2" fmla="*/ 2965982 h 2965982"/>
              <a:gd name="connsiteX3" fmla="*/ 207443 w 1312526"/>
              <a:gd name="connsiteY3" fmla="*/ 2782193 h 2965982"/>
              <a:gd name="connsiteX4" fmla="*/ 207442 w 1312526"/>
              <a:gd name="connsiteY4" fmla="*/ 1183522 h 2965982"/>
              <a:gd name="connsiteX0" fmla="*/ 207442 w 1312526"/>
              <a:gd name="connsiteY0" fmla="*/ 1183522 h 2965982"/>
              <a:gd name="connsiteX1" fmla="*/ 1312462 w 1312526"/>
              <a:gd name="connsiteY1" fmla="*/ 1109753 h 2965982"/>
              <a:gd name="connsiteX2" fmla="*/ 0 w 1312526"/>
              <a:gd name="connsiteY2" fmla="*/ 259 h 2965982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5330"/>
              <a:gd name="connsiteY0" fmla="*/ 1183576 h 2966036"/>
              <a:gd name="connsiteX1" fmla="*/ 944534 w 1295330"/>
              <a:gd name="connsiteY1" fmla="*/ 2197504 h 2966036"/>
              <a:gd name="connsiteX2" fmla="*/ 994162 w 1295330"/>
              <a:gd name="connsiteY2" fmla="*/ 2966036 h 2966036"/>
              <a:gd name="connsiteX3" fmla="*/ 207443 w 1295330"/>
              <a:gd name="connsiteY3" fmla="*/ 2782247 h 2966036"/>
              <a:gd name="connsiteX4" fmla="*/ 207442 w 1295330"/>
              <a:gd name="connsiteY4" fmla="*/ 1183576 h 2966036"/>
              <a:gd name="connsiteX0" fmla="*/ 207442 w 1295330"/>
              <a:gd name="connsiteY0" fmla="*/ 1183576 h 2966036"/>
              <a:gd name="connsiteX1" fmla="*/ 1291025 w 1295330"/>
              <a:gd name="connsiteY1" fmla="*/ 1172615 h 2966036"/>
              <a:gd name="connsiteX2" fmla="*/ 0 w 1295330"/>
              <a:gd name="connsiteY2" fmla="*/ 313 h 2966036"/>
              <a:gd name="connsiteX0" fmla="*/ 0 w 1089572"/>
              <a:gd name="connsiteY0" fmla="*/ 1050533 h 2832993"/>
              <a:gd name="connsiteX1" fmla="*/ 737092 w 1089572"/>
              <a:gd name="connsiteY1" fmla="*/ 2064461 h 2832993"/>
              <a:gd name="connsiteX2" fmla="*/ 786720 w 1089572"/>
              <a:gd name="connsiteY2" fmla="*/ 2832993 h 2832993"/>
              <a:gd name="connsiteX3" fmla="*/ 1 w 1089572"/>
              <a:gd name="connsiteY3" fmla="*/ 2649204 h 2832993"/>
              <a:gd name="connsiteX4" fmla="*/ 0 w 1089572"/>
              <a:gd name="connsiteY4" fmla="*/ 1050533 h 2832993"/>
              <a:gd name="connsiteX0" fmla="*/ 0 w 1089572"/>
              <a:gd name="connsiteY0" fmla="*/ 1050533 h 2832993"/>
              <a:gd name="connsiteX1" fmla="*/ 1083583 w 1089572"/>
              <a:gd name="connsiteY1" fmla="*/ 1039572 h 2832993"/>
              <a:gd name="connsiteX2" fmla="*/ 195329 w 1089572"/>
              <a:gd name="connsiteY2" fmla="*/ 360 h 2832993"/>
              <a:gd name="connsiteX0" fmla="*/ 0 w 1090615"/>
              <a:gd name="connsiteY0" fmla="*/ 1271235 h 3053695"/>
              <a:gd name="connsiteX1" fmla="*/ 737092 w 1090615"/>
              <a:gd name="connsiteY1" fmla="*/ 2285163 h 3053695"/>
              <a:gd name="connsiteX2" fmla="*/ 786720 w 1090615"/>
              <a:gd name="connsiteY2" fmla="*/ 3053695 h 3053695"/>
              <a:gd name="connsiteX3" fmla="*/ 1 w 1090615"/>
              <a:gd name="connsiteY3" fmla="*/ 2869906 h 3053695"/>
              <a:gd name="connsiteX4" fmla="*/ 0 w 1090615"/>
              <a:gd name="connsiteY4" fmla="*/ 1271235 h 3053695"/>
              <a:gd name="connsiteX0" fmla="*/ 0 w 1090615"/>
              <a:gd name="connsiteY0" fmla="*/ 1271235 h 3053695"/>
              <a:gd name="connsiteX1" fmla="*/ 1083583 w 1090615"/>
              <a:gd name="connsiteY1" fmla="*/ 1260274 h 3053695"/>
              <a:gd name="connsiteX2" fmla="*/ 347950 w 1090615"/>
              <a:gd name="connsiteY2" fmla="*/ 291 h 3053695"/>
              <a:gd name="connsiteX0" fmla="*/ 0 w 1095595"/>
              <a:gd name="connsiteY0" fmla="*/ 1489472 h 3271932"/>
              <a:gd name="connsiteX1" fmla="*/ 737092 w 1095595"/>
              <a:gd name="connsiteY1" fmla="*/ 2503400 h 3271932"/>
              <a:gd name="connsiteX2" fmla="*/ 786720 w 1095595"/>
              <a:gd name="connsiteY2" fmla="*/ 3271932 h 3271932"/>
              <a:gd name="connsiteX3" fmla="*/ 1 w 1095595"/>
              <a:gd name="connsiteY3" fmla="*/ 3088143 h 3271932"/>
              <a:gd name="connsiteX4" fmla="*/ 0 w 1095595"/>
              <a:gd name="connsiteY4" fmla="*/ 1489472 h 3271932"/>
              <a:gd name="connsiteX0" fmla="*/ 0 w 1095595"/>
              <a:gd name="connsiteY0" fmla="*/ 1489472 h 3271932"/>
              <a:gd name="connsiteX1" fmla="*/ 1083583 w 1095595"/>
              <a:gd name="connsiteY1" fmla="*/ 1478511 h 3271932"/>
              <a:gd name="connsiteX2" fmla="*/ 711675 w 1095595"/>
              <a:gd name="connsiteY2" fmla="*/ 243 h 3271932"/>
              <a:gd name="connsiteX0" fmla="*/ 0 w 1074437"/>
              <a:gd name="connsiteY0" fmla="*/ 1489449 h 3271909"/>
              <a:gd name="connsiteX1" fmla="*/ 737092 w 1074437"/>
              <a:gd name="connsiteY1" fmla="*/ 2503377 h 3271909"/>
              <a:gd name="connsiteX2" fmla="*/ 786720 w 1074437"/>
              <a:gd name="connsiteY2" fmla="*/ 3271909 h 3271909"/>
              <a:gd name="connsiteX3" fmla="*/ 1 w 1074437"/>
              <a:gd name="connsiteY3" fmla="*/ 3088120 h 3271909"/>
              <a:gd name="connsiteX4" fmla="*/ 0 w 1074437"/>
              <a:gd name="connsiteY4" fmla="*/ 1489449 h 3271909"/>
              <a:gd name="connsiteX0" fmla="*/ 0 w 1074437"/>
              <a:gd name="connsiteY0" fmla="*/ 1489449 h 3271909"/>
              <a:gd name="connsiteX1" fmla="*/ 1061896 w 1074437"/>
              <a:gd name="connsiteY1" fmla="*/ 1639069 h 3271909"/>
              <a:gd name="connsiteX2" fmla="*/ 711675 w 1074437"/>
              <a:gd name="connsiteY2" fmla="*/ 220 h 3271909"/>
              <a:gd name="connsiteX0" fmla="*/ 0 w 1075748"/>
              <a:gd name="connsiteY0" fmla="*/ 1399561 h 3182021"/>
              <a:gd name="connsiteX1" fmla="*/ 737092 w 1075748"/>
              <a:gd name="connsiteY1" fmla="*/ 2413489 h 3182021"/>
              <a:gd name="connsiteX2" fmla="*/ 786720 w 1075748"/>
              <a:gd name="connsiteY2" fmla="*/ 3182021 h 3182021"/>
              <a:gd name="connsiteX3" fmla="*/ 1 w 1075748"/>
              <a:gd name="connsiteY3" fmla="*/ 2998232 h 3182021"/>
              <a:gd name="connsiteX4" fmla="*/ 0 w 1075748"/>
              <a:gd name="connsiteY4" fmla="*/ 1399561 h 3182021"/>
              <a:gd name="connsiteX0" fmla="*/ 0 w 1075748"/>
              <a:gd name="connsiteY0" fmla="*/ 1399561 h 3182021"/>
              <a:gd name="connsiteX1" fmla="*/ 1061896 w 1075748"/>
              <a:gd name="connsiteY1" fmla="*/ 1549181 h 3182021"/>
              <a:gd name="connsiteX2" fmla="*/ 758268 w 1075748"/>
              <a:gd name="connsiteY2" fmla="*/ 233 h 3182021"/>
              <a:gd name="connsiteX0" fmla="*/ 0 w 1025076"/>
              <a:gd name="connsiteY0" fmla="*/ 1399471 h 3181931"/>
              <a:gd name="connsiteX1" fmla="*/ 737092 w 1025076"/>
              <a:gd name="connsiteY1" fmla="*/ 2413399 h 3181931"/>
              <a:gd name="connsiteX2" fmla="*/ 786720 w 1025076"/>
              <a:gd name="connsiteY2" fmla="*/ 3181931 h 3181931"/>
              <a:gd name="connsiteX3" fmla="*/ 1 w 1025076"/>
              <a:gd name="connsiteY3" fmla="*/ 2998142 h 3181931"/>
              <a:gd name="connsiteX4" fmla="*/ 0 w 1025076"/>
              <a:gd name="connsiteY4" fmla="*/ 1399471 h 3181931"/>
              <a:gd name="connsiteX0" fmla="*/ 0 w 1025076"/>
              <a:gd name="connsiteY0" fmla="*/ 1399471 h 3181931"/>
              <a:gd name="connsiteX1" fmla="*/ 1009376 w 1025076"/>
              <a:gd name="connsiteY1" fmla="*/ 2459872 h 3181931"/>
              <a:gd name="connsiteX2" fmla="*/ 758268 w 1025076"/>
              <a:gd name="connsiteY2" fmla="*/ 143 h 3181931"/>
              <a:gd name="connsiteX0" fmla="*/ 0 w 1051440"/>
              <a:gd name="connsiteY0" fmla="*/ 717516 h 2499976"/>
              <a:gd name="connsiteX1" fmla="*/ 737092 w 1051440"/>
              <a:gd name="connsiteY1" fmla="*/ 1731444 h 2499976"/>
              <a:gd name="connsiteX2" fmla="*/ 786720 w 1051440"/>
              <a:gd name="connsiteY2" fmla="*/ 2499976 h 2499976"/>
              <a:gd name="connsiteX3" fmla="*/ 1 w 1051440"/>
              <a:gd name="connsiteY3" fmla="*/ 2316187 h 2499976"/>
              <a:gd name="connsiteX4" fmla="*/ 0 w 1051440"/>
              <a:gd name="connsiteY4" fmla="*/ 717516 h 2499976"/>
              <a:gd name="connsiteX0" fmla="*/ 0 w 1051440"/>
              <a:gd name="connsiteY0" fmla="*/ 717516 h 2499976"/>
              <a:gd name="connsiteX1" fmla="*/ 1009376 w 1051440"/>
              <a:gd name="connsiteY1" fmla="*/ 1777917 h 2499976"/>
              <a:gd name="connsiteX2" fmla="*/ 1006818 w 1051440"/>
              <a:gd name="connsiteY2" fmla="*/ 201 h 2499976"/>
              <a:gd name="connsiteX0" fmla="*/ 0 w 1018133"/>
              <a:gd name="connsiteY0" fmla="*/ 253063 h 2035523"/>
              <a:gd name="connsiteX1" fmla="*/ 737092 w 1018133"/>
              <a:gd name="connsiteY1" fmla="*/ 1266991 h 2035523"/>
              <a:gd name="connsiteX2" fmla="*/ 786720 w 1018133"/>
              <a:gd name="connsiteY2" fmla="*/ 2035523 h 2035523"/>
              <a:gd name="connsiteX3" fmla="*/ 1 w 1018133"/>
              <a:gd name="connsiteY3" fmla="*/ 1851734 h 2035523"/>
              <a:gd name="connsiteX4" fmla="*/ 0 w 1018133"/>
              <a:gd name="connsiteY4" fmla="*/ 253063 h 2035523"/>
              <a:gd name="connsiteX0" fmla="*/ 0 w 1018133"/>
              <a:gd name="connsiteY0" fmla="*/ 253063 h 2035523"/>
              <a:gd name="connsiteX1" fmla="*/ 1009376 w 1018133"/>
              <a:gd name="connsiteY1" fmla="*/ 1313464 h 2035523"/>
              <a:gd name="connsiteX2" fmla="*/ 446452 w 1018133"/>
              <a:gd name="connsiteY2" fmla="*/ 278 h 2035523"/>
              <a:gd name="connsiteX0" fmla="*/ 0 w 1018132"/>
              <a:gd name="connsiteY0" fmla="*/ 253063 h 2035523"/>
              <a:gd name="connsiteX1" fmla="*/ 737092 w 1018132"/>
              <a:gd name="connsiteY1" fmla="*/ 1266991 h 2035523"/>
              <a:gd name="connsiteX2" fmla="*/ 786720 w 1018132"/>
              <a:gd name="connsiteY2" fmla="*/ 2035523 h 2035523"/>
              <a:gd name="connsiteX3" fmla="*/ 1 w 1018132"/>
              <a:gd name="connsiteY3" fmla="*/ 1851734 h 2035523"/>
              <a:gd name="connsiteX4" fmla="*/ 0 w 1018132"/>
              <a:gd name="connsiteY4" fmla="*/ 253063 h 2035523"/>
              <a:gd name="connsiteX0" fmla="*/ 0 w 1018132"/>
              <a:gd name="connsiteY0" fmla="*/ 253063 h 2035523"/>
              <a:gd name="connsiteX1" fmla="*/ 1009376 w 1018132"/>
              <a:gd name="connsiteY1" fmla="*/ 1313464 h 2035523"/>
              <a:gd name="connsiteX2" fmla="*/ 446452 w 1018132"/>
              <a:gd name="connsiteY2" fmla="*/ 277 h 2035523"/>
              <a:gd name="connsiteX0" fmla="*/ 0 w 791971"/>
              <a:gd name="connsiteY0" fmla="*/ 253003 h 2035463"/>
              <a:gd name="connsiteX1" fmla="*/ 737092 w 791971"/>
              <a:gd name="connsiteY1" fmla="*/ 1266931 h 2035463"/>
              <a:gd name="connsiteX2" fmla="*/ 786720 w 791971"/>
              <a:gd name="connsiteY2" fmla="*/ 2035463 h 2035463"/>
              <a:gd name="connsiteX3" fmla="*/ 1 w 791971"/>
              <a:gd name="connsiteY3" fmla="*/ 1851674 h 2035463"/>
              <a:gd name="connsiteX4" fmla="*/ 0 w 791971"/>
              <a:gd name="connsiteY4" fmla="*/ 253003 h 2035463"/>
              <a:gd name="connsiteX0" fmla="*/ 0 w 791971"/>
              <a:gd name="connsiteY0" fmla="*/ 253003 h 2035463"/>
              <a:gd name="connsiteX1" fmla="*/ 764217 w 791971"/>
              <a:gd name="connsiteY1" fmla="*/ 1650055 h 2035463"/>
              <a:gd name="connsiteX2" fmla="*/ 446452 w 791971"/>
              <a:gd name="connsiteY2" fmla="*/ 217 h 2035463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0 w 791971"/>
              <a:gd name="connsiteY0" fmla="*/ 134348 h 1916808"/>
              <a:gd name="connsiteX1" fmla="*/ 737092 w 791971"/>
              <a:gd name="connsiteY1" fmla="*/ 1148276 h 1916808"/>
              <a:gd name="connsiteX2" fmla="*/ 786720 w 791971"/>
              <a:gd name="connsiteY2" fmla="*/ 1916808 h 1916808"/>
              <a:gd name="connsiteX3" fmla="*/ 1 w 791971"/>
              <a:gd name="connsiteY3" fmla="*/ 1733019 h 1916808"/>
              <a:gd name="connsiteX4" fmla="*/ 0 w 791971"/>
              <a:gd name="connsiteY4" fmla="*/ 134348 h 1916808"/>
              <a:gd name="connsiteX0" fmla="*/ 0 w 791971"/>
              <a:gd name="connsiteY0" fmla="*/ 134348 h 1916808"/>
              <a:gd name="connsiteX1" fmla="*/ 764217 w 791971"/>
              <a:gd name="connsiteY1" fmla="*/ 1531400 h 1916808"/>
              <a:gd name="connsiteX2" fmla="*/ 174139 w 791971"/>
              <a:gd name="connsiteY2" fmla="*/ 198 h 1916808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4"/>
              <a:gd name="connsiteY0" fmla="*/ 134351 h 1916811"/>
              <a:gd name="connsiteX1" fmla="*/ 737092 w 882464"/>
              <a:gd name="connsiteY1" fmla="*/ 1148279 h 1916811"/>
              <a:gd name="connsiteX2" fmla="*/ 786720 w 882464"/>
              <a:gd name="connsiteY2" fmla="*/ 1916811 h 1916811"/>
              <a:gd name="connsiteX3" fmla="*/ 1 w 882464"/>
              <a:gd name="connsiteY3" fmla="*/ 1733022 h 1916811"/>
              <a:gd name="connsiteX4" fmla="*/ 0 w 882464"/>
              <a:gd name="connsiteY4" fmla="*/ 134351 h 1916811"/>
              <a:gd name="connsiteX0" fmla="*/ 0 w 882464"/>
              <a:gd name="connsiteY0" fmla="*/ 134351 h 1916811"/>
              <a:gd name="connsiteX1" fmla="*/ 882461 w 882464"/>
              <a:gd name="connsiteY1" fmla="*/ 1501931 h 1916811"/>
              <a:gd name="connsiteX2" fmla="*/ 174139 w 882464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8525"/>
              <a:gd name="connsiteY0" fmla="*/ 823581 h 2606041"/>
              <a:gd name="connsiteX1" fmla="*/ 737092 w 898525"/>
              <a:gd name="connsiteY1" fmla="*/ 1837509 h 2606041"/>
              <a:gd name="connsiteX2" fmla="*/ 786720 w 898525"/>
              <a:gd name="connsiteY2" fmla="*/ 2606041 h 2606041"/>
              <a:gd name="connsiteX3" fmla="*/ 1 w 898525"/>
              <a:gd name="connsiteY3" fmla="*/ 2422252 h 2606041"/>
              <a:gd name="connsiteX4" fmla="*/ 0 w 898525"/>
              <a:gd name="connsiteY4" fmla="*/ 823581 h 2606041"/>
              <a:gd name="connsiteX0" fmla="*/ 0 w 898525"/>
              <a:gd name="connsiteY0" fmla="*/ 823581 h 2606041"/>
              <a:gd name="connsiteX1" fmla="*/ 882461 w 898525"/>
              <a:gd name="connsiteY1" fmla="*/ 2191161 h 2606041"/>
              <a:gd name="connsiteX2" fmla="*/ 274699 w 898525"/>
              <a:gd name="connsiteY2" fmla="*/ 161 h 2606041"/>
              <a:gd name="connsiteX0" fmla="*/ 0 w 943448"/>
              <a:gd name="connsiteY0" fmla="*/ 823682 h 2606142"/>
              <a:gd name="connsiteX1" fmla="*/ 737092 w 943448"/>
              <a:gd name="connsiteY1" fmla="*/ 1837610 h 2606142"/>
              <a:gd name="connsiteX2" fmla="*/ 786720 w 943448"/>
              <a:gd name="connsiteY2" fmla="*/ 2606142 h 2606142"/>
              <a:gd name="connsiteX3" fmla="*/ 1 w 943448"/>
              <a:gd name="connsiteY3" fmla="*/ 2422353 h 2606142"/>
              <a:gd name="connsiteX4" fmla="*/ 0 w 943448"/>
              <a:gd name="connsiteY4" fmla="*/ 823682 h 2606142"/>
              <a:gd name="connsiteX0" fmla="*/ 0 w 943448"/>
              <a:gd name="connsiteY0" fmla="*/ 823682 h 2606142"/>
              <a:gd name="connsiteX1" fmla="*/ 928234 w 943448"/>
              <a:gd name="connsiteY1" fmla="*/ 1377879 h 2606142"/>
              <a:gd name="connsiteX2" fmla="*/ 274699 w 943448"/>
              <a:gd name="connsiteY2" fmla="*/ 262 h 2606142"/>
              <a:gd name="connsiteX0" fmla="*/ 0 w 943449"/>
              <a:gd name="connsiteY0" fmla="*/ 823682 h 2606142"/>
              <a:gd name="connsiteX1" fmla="*/ 737092 w 943449"/>
              <a:gd name="connsiteY1" fmla="*/ 1837610 h 2606142"/>
              <a:gd name="connsiteX2" fmla="*/ 786720 w 943449"/>
              <a:gd name="connsiteY2" fmla="*/ 2606142 h 2606142"/>
              <a:gd name="connsiteX3" fmla="*/ 1 w 943449"/>
              <a:gd name="connsiteY3" fmla="*/ 2422353 h 2606142"/>
              <a:gd name="connsiteX4" fmla="*/ 0 w 943449"/>
              <a:gd name="connsiteY4" fmla="*/ 823682 h 2606142"/>
              <a:gd name="connsiteX0" fmla="*/ 0 w 943449"/>
              <a:gd name="connsiteY0" fmla="*/ 823682 h 2606142"/>
              <a:gd name="connsiteX1" fmla="*/ 928234 w 943449"/>
              <a:gd name="connsiteY1" fmla="*/ 1377879 h 2606142"/>
              <a:gd name="connsiteX2" fmla="*/ 274699 w 943449"/>
              <a:gd name="connsiteY2" fmla="*/ 262 h 2606142"/>
              <a:gd name="connsiteX0" fmla="*/ 0 w 818128"/>
              <a:gd name="connsiteY0" fmla="*/ 823621 h 2606081"/>
              <a:gd name="connsiteX1" fmla="*/ 737092 w 818128"/>
              <a:gd name="connsiteY1" fmla="*/ 1837549 h 2606081"/>
              <a:gd name="connsiteX2" fmla="*/ 786720 w 818128"/>
              <a:gd name="connsiteY2" fmla="*/ 2606081 h 2606081"/>
              <a:gd name="connsiteX3" fmla="*/ 1 w 818128"/>
              <a:gd name="connsiteY3" fmla="*/ 2422292 h 2606081"/>
              <a:gd name="connsiteX4" fmla="*/ 0 w 818128"/>
              <a:gd name="connsiteY4" fmla="*/ 823621 h 2606081"/>
              <a:gd name="connsiteX0" fmla="*/ 0 w 818128"/>
              <a:gd name="connsiteY0" fmla="*/ 823621 h 2606081"/>
              <a:gd name="connsiteX1" fmla="*/ 800274 w 818128"/>
              <a:gd name="connsiteY1" fmla="*/ 1780610 h 2606081"/>
              <a:gd name="connsiteX2" fmla="*/ 274699 w 818128"/>
              <a:gd name="connsiteY2" fmla="*/ 201 h 2606081"/>
              <a:gd name="connsiteX0" fmla="*/ 165634 w 977085"/>
              <a:gd name="connsiteY0" fmla="*/ 1 h 1782461"/>
              <a:gd name="connsiteX1" fmla="*/ 902726 w 977085"/>
              <a:gd name="connsiteY1" fmla="*/ 1013929 h 1782461"/>
              <a:gd name="connsiteX2" fmla="*/ 952354 w 977085"/>
              <a:gd name="connsiteY2" fmla="*/ 1782461 h 1782461"/>
              <a:gd name="connsiteX3" fmla="*/ 165635 w 977085"/>
              <a:gd name="connsiteY3" fmla="*/ 1598672 h 1782461"/>
              <a:gd name="connsiteX4" fmla="*/ 165634 w 977085"/>
              <a:gd name="connsiteY4" fmla="*/ 1 h 1782461"/>
              <a:gd name="connsiteX0" fmla="*/ 165634 w 977085"/>
              <a:gd name="connsiteY0" fmla="*/ 1 h 1782461"/>
              <a:gd name="connsiteX1" fmla="*/ 965908 w 977085"/>
              <a:gd name="connsiteY1" fmla="*/ 956990 h 1782461"/>
              <a:gd name="connsiteX2" fmla="*/ 0 w 977085"/>
              <a:gd name="connsiteY2" fmla="*/ 149261 h 1782461"/>
              <a:gd name="connsiteX0" fmla="*/ 165634 w 965908"/>
              <a:gd name="connsiteY0" fmla="*/ -1 h 1782459"/>
              <a:gd name="connsiteX1" fmla="*/ 902726 w 965908"/>
              <a:gd name="connsiteY1" fmla="*/ 1013927 h 1782459"/>
              <a:gd name="connsiteX2" fmla="*/ 952354 w 965908"/>
              <a:gd name="connsiteY2" fmla="*/ 1782459 h 1782459"/>
              <a:gd name="connsiteX3" fmla="*/ 165635 w 965908"/>
              <a:gd name="connsiteY3" fmla="*/ 1598670 h 1782459"/>
              <a:gd name="connsiteX4" fmla="*/ 165634 w 965908"/>
              <a:gd name="connsiteY4" fmla="*/ -1 h 1782459"/>
              <a:gd name="connsiteX0" fmla="*/ 165634 w 965908"/>
              <a:gd name="connsiteY0" fmla="*/ -1 h 1782459"/>
              <a:gd name="connsiteX1" fmla="*/ 965908 w 965908"/>
              <a:gd name="connsiteY1" fmla="*/ 956988 h 1782459"/>
              <a:gd name="connsiteX2" fmla="*/ 0 w 965908"/>
              <a:gd name="connsiteY2" fmla="*/ 149259 h 1782459"/>
              <a:gd name="connsiteX0" fmla="*/ 165634 w 967735"/>
              <a:gd name="connsiteY0" fmla="*/ 1 h 1782461"/>
              <a:gd name="connsiteX1" fmla="*/ 902726 w 967735"/>
              <a:gd name="connsiteY1" fmla="*/ 1013929 h 1782461"/>
              <a:gd name="connsiteX2" fmla="*/ 952354 w 967735"/>
              <a:gd name="connsiteY2" fmla="*/ 1782461 h 1782461"/>
              <a:gd name="connsiteX3" fmla="*/ 165635 w 967735"/>
              <a:gd name="connsiteY3" fmla="*/ 1598672 h 1782461"/>
              <a:gd name="connsiteX4" fmla="*/ 165634 w 967735"/>
              <a:gd name="connsiteY4" fmla="*/ 1 h 1782461"/>
              <a:gd name="connsiteX0" fmla="*/ 165634 w 967735"/>
              <a:gd name="connsiteY0" fmla="*/ 1 h 1782461"/>
              <a:gd name="connsiteX1" fmla="*/ 965908 w 967735"/>
              <a:gd name="connsiteY1" fmla="*/ 956990 h 1782461"/>
              <a:gd name="connsiteX2" fmla="*/ 0 w 967735"/>
              <a:gd name="connsiteY2" fmla="*/ 149261 h 1782461"/>
              <a:gd name="connsiteX0" fmla="*/ 221788 w 1023889"/>
              <a:gd name="connsiteY0" fmla="*/ -1 h 1782459"/>
              <a:gd name="connsiteX1" fmla="*/ 958880 w 1023889"/>
              <a:gd name="connsiteY1" fmla="*/ 1013927 h 1782459"/>
              <a:gd name="connsiteX2" fmla="*/ 1008508 w 1023889"/>
              <a:gd name="connsiteY2" fmla="*/ 1782459 h 1782459"/>
              <a:gd name="connsiteX3" fmla="*/ 221789 w 1023889"/>
              <a:gd name="connsiteY3" fmla="*/ 1598670 h 1782459"/>
              <a:gd name="connsiteX4" fmla="*/ 221788 w 1023889"/>
              <a:gd name="connsiteY4" fmla="*/ -1 h 1782459"/>
              <a:gd name="connsiteX0" fmla="*/ 221788 w 1023889"/>
              <a:gd name="connsiteY0" fmla="*/ -1 h 1782459"/>
              <a:gd name="connsiteX1" fmla="*/ 1022062 w 1023889"/>
              <a:gd name="connsiteY1" fmla="*/ 956988 h 1782459"/>
              <a:gd name="connsiteX2" fmla="*/ 0 w 1023889"/>
              <a:gd name="connsiteY2" fmla="*/ 959995 h 1782459"/>
              <a:gd name="connsiteX0" fmla="*/ 221788 w 1022062"/>
              <a:gd name="connsiteY0" fmla="*/ 1 h 1782461"/>
              <a:gd name="connsiteX1" fmla="*/ 958880 w 1022062"/>
              <a:gd name="connsiteY1" fmla="*/ 1013929 h 1782461"/>
              <a:gd name="connsiteX2" fmla="*/ 1008508 w 1022062"/>
              <a:gd name="connsiteY2" fmla="*/ 1782461 h 1782461"/>
              <a:gd name="connsiteX3" fmla="*/ 221789 w 1022062"/>
              <a:gd name="connsiteY3" fmla="*/ 1598672 h 1782461"/>
              <a:gd name="connsiteX4" fmla="*/ 221788 w 1022062"/>
              <a:gd name="connsiteY4" fmla="*/ 1 h 1782461"/>
              <a:gd name="connsiteX0" fmla="*/ 221788 w 1022062"/>
              <a:gd name="connsiteY0" fmla="*/ 1 h 1782461"/>
              <a:gd name="connsiteX1" fmla="*/ 1022062 w 1022062"/>
              <a:gd name="connsiteY1" fmla="*/ 956990 h 1782461"/>
              <a:gd name="connsiteX2" fmla="*/ 0 w 1022062"/>
              <a:gd name="connsiteY2" fmla="*/ 959997 h 1782461"/>
              <a:gd name="connsiteX0" fmla="*/ 221788 w 1013759"/>
              <a:gd name="connsiteY0" fmla="*/ -1 h 1782459"/>
              <a:gd name="connsiteX1" fmla="*/ 958880 w 1013759"/>
              <a:gd name="connsiteY1" fmla="*/ 1013927 h 1782459"/>
              <a:gd name="connsiteX2" fmla="*/ 1008508 w 1013759"/>
              <a:gd name="connsiteY2" fmla="*/ 1782459 h 1782459"/>
              <a:gd name="connsiteX3" fmla="*/ 221789 w 1013759"/>
              <a:gd name="connsiteY3" fmla="*/ 1598670 h 1782459"/>
              <a:gd name="connsiteX4" fmla="*/ 221788 w 1013759"/>
              <a:gd name="connsiteY4" fmla="*/ -1 h 1782459"/>
              <a:gd name="connsiteX0" fmla="*/ 221788 w 1013759"/>
              <a:gd name="connsiteY0" fmla="*/ -1 h 1782459"/>
              <a:gd name="connsiteX1" fmla="*/ 664604 w 1013759"/>
              <a:gd name="connsiteY1" fmla="*/ 1361555 h 1782459"/>
              <a:gd name="connsiteX2" fmla="*/ 0 w 1013759"/>
              <a:gd name="connsiteY2" fmla="*/ 959995 h 1782459"/>
              <a:gd name="connsiteX0" fmla="*/ 221788 w 1013759"/>
              <a:gd name="connsiteY0" fmla="*/ 1 h 1782461"/>
              <a:gd name="connsiteX1" fmla="*/ 958880 w 1013759"/>
              <a:gd name="connsiteY1" fmla="*/ 1013929 h 1782461"/>
              <a:gd name="connsiteX2" fmla="*/ 1008508 w 1013759"/>
              <a:gd name="connsiteY2" fmla="*/ 1782461 h 1782461"/>
              <a:gd name="connsiteX3" fmla="*/ 221789 w 1013759"/>
              <a:gd name="connsiteY3" fmla="*/ 1598672 h 1782461"/>
              <a:gd name="connsiteX4" fmla="*/ 221788 w 1013759"/>
              <a:gd name="connsiteY4" fmla="*/ 1 h 1782461"/>
              <a:gd name="connsiteX0" fmla="*/ 221788 w 1013759"/>
              <a:gd name="connsiteY0" fmla="*/ 1 h 1782461"/>
              <a:gd name="connsiteX1" fmla="*/ 664604 w 1013759"/>
              <a:gd name="connsiteY1" fmla="*/ 1361557 h 1782461"/>
              <a:gd name="connsiteX2" fmla="*/ 0 w 1013759"/>
              <a:gd name="connsiteY2" fmla="*/ 959997 h 1782461"/>
              <a:gd name="connsiteX0" fmla="*/ 221788 w 1013759"/>
              <a:gd name="connsiteY0" fmla="*/ -1 h 1782459"/>
              <a:gd name="connsiteX1" fmla="*/ 958880 w 1013759"/>
              <a:gd name="connsiteY1" fmla="*/ 1013927 h 1782459"/>
              <a:gd name="connsiteX2" fmla="*/ 1008508 w 1013759"/>
              <a:gd name="connsiteY2" fmla="*/ 1782459 h 1782459"/>
              <a:gd name="connsiteX3" fmla="*/ 221789 w 1013759"/>
              <a:gd name="connsiteY3" fmla="*/ 1598670 h 1782459"/>
              <a:gd name="connsiteX4" fmla="*/ 221788 w 1013759"/>
              <a:gd name="connsiteY4" fmla="*/ -1 h 1782459"/>
              <a:gd name="connsiteX0" fmla="*/ 221788 w 1013759"/>
              <a:gd name="connsiteY0" fmla="*/ -1 h 1782459"/>
              <a:gd name="connsiteX1" fmla="*/ 664604 w 1013759"/>
              <a:gd name="connsiteY1" fmla="*/ 1361555 h 1782459"/>
              <a:gd name="connsiteX2" fmla="*/ 0 w 1013759"/>
              <a:gd name="connsiteY2" fmla="*/ 959995 h 1782459"/>
              <a:gd name="connsiteX0" fmla="*/ 221788 w 1013759"/>
              <a:gd name="connsiteY0" fmla="*/ 40 h 1782500"/>
              <a:gd name="connsiteX1" fmla="*/ 958880 w 1013759"/>
              <a:gd name="connsiteY1" fmla="*/ 1013968 h 1782500"/>
              <a:gd name="connsiteX2" fmla="*/ 1008508 w 1013759"/>
              <a:gd name="connsiteY2" fmla="*/ 1782500 h 1782500"/>
              <a:gd name="connsiteX3" fmla="*/ 221789 w 1013759"/>
              <a:gd name="connsiteY3" fmla="*/ 1598711 h 1782500"/>
              <a:gd name="connsiteX4" fmla="*/ 221788 w 1013759"/>
              <a:gd name="connsiteY4" fmla="*/ 40 h 1782500"/>
              <a:gd name="connsiteX0" fmla="*/ 221788 w 1013759"/>
              <a:gd name="connsiteY0" fmla="*/ 40 h 1782500"/>
              <a:gd name="connsiteX1" fmla="*/ 664604 w 1013759"/>
              <a:gd name="connsiteY1" fmla="*/ 1361596 h 1782500"/>
              <a:gd name="connsiteX2" fmla="*/ 0 w 1013759"/>
              <a:gd name="connsiteY2" fmla="*/ 960036 h 1782500"/>
              <a:gd name="connsiteX0" fmla="*/ 221788 w 1013759"/>
              <a:gd name="connsiteY0" fmla="*/ 2784 h 1785244"/>
              <a:gd name="connsiteX1" fmla="*/ 958880 w 1013759"/>
              <a:gd name="connsiteY1" fmla="*/ 1016712 h 1785244"/>
              <a:gd name="connsiteX2" fmla="*/ 1008508 w 1013759"/>
              <a:gd name="connsiteY2" fmla="*/ 1785244 h 1785244"/>
              <a:gd name="connsiteX3" fmla="*/ 221789 w 1013759"/>
              <a:gd name="connsiteY3" fmla="*/ 1601455 h 1785244"/>
              <a:gd name="connsiteX4" fmla="*/ 221788 w 1013759"/>
              <a:gd name="connsiteY4" fmla="*/ 2784 h 1785244"/>
              <a:gd name="connsiteX0" fmla="*/ 221788 w 1013759"/>
              <a:gd name="connsiteY0" fmla="*/ 2784 h 1785244"/>
              <a:gd name="connsiteX1" fmla="*/ 664604 w 1013759"/>
              <a:gd name="connsiteY1" fmla="*/ 1364340 h 1785244"/>
              <a:gd name="connsiteX2" fmla="*/ 0 w 1013759"/>
              <a:gd name="connsiteY2" fmla="*/ 962780 h 1785244"/>
              <a:gd name="connsiteX0" fmla="*/ 221788 w 1013759"/>
              <a:gd name="connsiteY0" fmla="*/ 423489 h 2205949"/>
              <a:gd name="connsiteX1" fmla="*/ 958880 w 1013759"/>
              <a:gd name="connsiteY1" fmla="*/ 1437417 h 2205949"/>
              <a:gd name="connsiteX2" fmla="*/ 1008508 w 1013759"/>
              <a:gd name="connsiteY2" fmla="*/ 2205949 h 2205949"/>
              <a:gd name="connsiteX3" fmla="*/ 221789 w 1013759"/>
              <a:gd name="connsiteY3" fmla="*/ 2022160 h 2205949"/>
              <a:gd name="connsiteX4" fmla="*/ 221788 w 1013759"/>
              <a:gd name="connsiteY4" fmla="*/ 423489 h 2205949"/>
              <a:gd name="connsiteX0" fmla="*/ 605813 w 1013759"/>
              <a:gd name="connsiteY0" fmla="*/ 0 h 2205949"/>
              <a:gd name="connsiteX1" fmla="*/ 664604 w 1013759"/>
              <a:gd name="connsiteY1" fmla="*/ 1785045 h 2205949"/>
              <a:gd name="connsiteX2" fmla="*/ 0 w 1013759"/>
              <a:gd name="connsiteY2" fmla="*/ 1383485 h 2205949"/>
              <a:gd name="connsiteX0" fmla="*/ 221788 w 1013759"/>
              <a:gd name="connsiteY0" fmla="*/ 423489 h 2205949"/>
              <a:gd name="connsiteX1" fmla="*/ 958880 w 1013759"/>
              <a:gd name="connsiteY1" fmla="*/ 1437417 h 2205949"/>
              <a:gd name="connsiteX2" fmla="*/ 1008508 w 1013759"/>
              <a:gd name="connsiteY2" fmla="*/ 2205949 h 2205949"/>
              <a:gd name="connsiteX3" fmla="*/ 221789 w 1013759"/>
              <a:gd name="connsiteY3" fmla="*/ 2022160 h 2205949"/>
              <a:gd name="connsiteX4" fmla="*/ 221788 w 1013759"/>
              <a:gd name="connsiteY4" fmla="*/ 423489 h 2205949"/>
              <a:gd name="connsiteX0" fmla="*/ 605813 w 1013759"/>
              <a:gd name="connsiteY0" fmla="*/ 0 h 2205949"/>
              <a:gd name="connsiteX1" fmla="*/ 664604 w 1013759"/>
              <a:gd name="connsiteY1" fmla="*/ 1785045 h 2205949"/>
              <a:gd name="connsiteX2" fmla="*/ 0 w 1013759"/>
              <a:gd name="connsiteY2" fmla="*/ 1383485 h 2205949"/>
              <a:gd name="connsiteX0" fmla="*/ 5068 w 797039"/>
              <a:gd name="connsiteY0" fmla="*/ 423489 h 2881830"/>
              <a:gd name="connsiteX1" fmla="*/ 742160 w 797039"/>
              <a:gd name="connsiteY1" fmla="*/ 1437417 h 2881830"/>
              <a:gd name="connsiteX2" fmla="*/ 791788 w 797039"/>
              <a:gd name="connsiteY2" fmla="*/ 2205949 h 2881830"/>
              <a:gd name="connsiteX3" fmla="*/ 5069 w 797039"/>
              <a:gd name="connsiteY3" fmla="*/ 2022160 h 2881830"/>
              <a:gd name="connsiteX4" fmla="*/ 5068 w 797039"/>
              <a:gd name="connsiteY4" fmla="*/ 423489 h 2881830"/>
              <a:gd name="connsiteX0" fmla="*/ 389093 w 797039"/>
              <a:gd name="connsiteY0" fmla="*/ 0 h 2881830"/>
              <a:gd name="connsiteX1" fmla="*/ 447884 w 797039"/>
              <a:gd name="connsiteY1" fmla="*/ 1785045 h 2881830"/>
              <a:gd name="connsiteX2" fmla="*/ 217846 w 797039"/>
              <a:gd name="connsiteY2" fmla="*/ 2881830 h 2881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7039" h="2881830" stroke="0" extrusionOk="0">
                <a:moveTo>
                  <a:pt x="5068" y="423489"/>
                </a:moveTo>
                <a:cubicBezTo>
                  <a:pt x="3537" y="381178"/>
                  <a:pt x="623070" y="825727"/>
                  <a:pt x="742160" y="1437417"/>
                </a:cubicBezTo>
                <a:cubicBezTo>
                  <a:pt x="789680" y="1681500"/>
                  <a:pt x="806724" y="1945433"/>
                  <a:pt x="791788" y="2205949"/>
                </a:cubicBezTo>
                <a:lnTo>
                  <a:pt x="5069" y="2022160"/>
                </a:lnTo>
                <a:cubicBezTo>
                  <a:pt x="5069" y="1489270"/>
                  <a:pt x="-6334" y="415974"/>
                  <a:pt x="5068" y="423489"/>
                </a:cubicBezTo>
                <a:close/>
              </a:path>
              <a:path w="797039" h="2881830" fill="none">
                <a:moveTo>
                  <a:pt x="389093" y="0"/>
                </a:moveTo>
                <a:cubicBezTo>
                  <a:pt x="403170" y="615979"/>
                  <a:pt x="349488" y="1262243"/>
                  <a:pt x="447884" y="1785045"/>
                </a:cubicBezTo>
                <a:cubicBezTo>
                  <a:pt x="347340" y="2006405"/>
                  <a:pt x="228595" y="2860565"/>
                  <a:pt x="217846" y="2881830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8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0549" y="5321249"/>
            <a:ext cx="1255276" cy="76064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14:cNvPr>
              <p14:cNvContentPartPr/>
              <p14:nvPr/>
            </p14:nvContentPartPr>
            <p14:xfrm>
              <a:off x="615566" y="131486"/>
              <a:ext cx="8951760" cy="6197400"/>
            </p14:xfrm>
          </p:contentPart>
        </mc:Choice>
        <mc:Fallback xmlns="">
          <p:pic>
            <p:nvPicPr>
              <p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06566" y="122486"/>
                <a:ext cx="8969400" cy="62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14:cNvPr>
              <p14:cNvContentPartPr/>
              <p14:nvPr/>
            </p14:nvContentPartPr>
            <p14:xfrm>
              <a:off x="344523" y="377154"/>
              <a:ext cx="8904960" cy="6281280"/>
            </p14:xfrm>
          </p:contentPart>
        </mc:Choice>
        <mc:Fallback xmlns="">
          <p:pic>
            <p:nvPicPr>
              <p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5523" y="368154"/>
                <a:ext cx="8922600" cy="629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3" name="Håndskrift 282">
                <a:extLst>
                  <a:ext uri="{FF2B5EF4-FFF2-40B4-BE49-F238E27FC236}">
                    <a16:creationId xmlns:a16="http://schemas.microsoft.com/office/drawing/2014/main" id="{33B9C19E-1DE6-4B5D-AC76-A72540A846E2}"/>
                  </a:ext>
                </a:extLst>
              </p14:cNvPr>
              <p14:cNvContentPartPr/>
              <p14:nvPr/>
            </p14:nvContentPartPr>
            <p14:xfrm>
              <a:off x="4552360" y="1754810"/>
              <a:ext cx="192240" cy="54720"/>
            </p14:xfrm>
          </p:contentPart>
        </mc:Choice>
        <mc:Fallback xmlns="">
          <p:pic>
            <p:nvPicPr>
              <p:cNvPr id="283" name="Håndskrift 282">
                <a:extLst>
                  <a:ext uri="{FF2B5EF4-FFF2-40B4-BE49-F238E27FC236}">
                    <a16:creationId xmlns:a16="http://schemas.microsoft.com/office/drawing/2014/main" id="{33B9C19E-1DE6-4B5D-AC76-A72540A846E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43360" y="1745810"/>
                <a:ext cx="209880" cy="72360"/>
              </a:xfrm>
              <a:prstGeom prst="rect">
                <a:avLst/>
              </a:prstGeom>
            </p:spPr>
          </p:pic>
        </mc:Fallback>
      </mc:AlternateContent>
      <p:cxnSp>
        <p:nvCxnSpPr>
          <p:cNvPr id="10" name="Lige forbindelse 9">
            <a:extLst>
              <a:ext uri="{FF2B5EF4-FFF2-40B4-BE49-F238E27FC236}">
                <a16:creationId xmlns:a16="http://schemas.microsoft.com/office/drawing/2014/main" id="{0E53E1F4-6185-4767-BFB7-26D6FA04C244}"/>
              </a:ext>
            </a:extLst>
          </p:cNvPr>
          <p:cNvCxnSpPr>
            <a:cxnSpLocks/>
          </p:cNvCxnSpPr>
          <p:nvPr/>
        </p:nvCxnSpPr>
        <p:spPr>
          <a:xfrm flipH="1">
            <a:off x="5395819" y="4999638"/>
            <a:ext cx="985674" cy="90192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Lige forbindelse 177">
            <a:extLst>
              <a:ext uri="{FF2B5EF4-FFF2-40B4-BE49-F238E27FC236}">
                <a16:creationId xmlns:a16="http://schemas.microsoft.com/office/drawing/2014/main" id="{4A254023-CA5C-4846-BB89-C3A4EBADCE2F}"/>
              </a:ext>
            </a:extLst>
          </p:cNvPr>
          <p:cNvCxnSpPr>
            <a:cxnSpLocks/>
          </p:cNvCxnSpPr>
          <p:nvPr/>
        </p:nvCxnSpPr>
        <p:spPr>
          <a:xfrm>
            <a:off x="5514314" y="5273089"/>
            <a:ext cx="286549" cy="886452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2" name="Lige forbindelse 181">
            <a:extLst>
              <a:ext uri="{FF2B5EF4-FFF2-40B4-BE49-F238E27FC236}">
                <a16:creationId xmlns:a16="http://schemas.microsoft.com/office/drawing/2014/main" id="{560B3C89-5F57-43FF-810C-248BC9EDB626}"/>
              </a:ext>
            </a:extLst>
          </p:cNvPr>
          <p:cNvCxnSpPr>
            <a:cxnSpLocks/>
          </p:cNvCxnSpPr>
          <p:nvPr/>
        </p:nvCxnSpPr>
        <p:spPr>
          <a:xfrm flipH="1">
            <a:off x="3475722" y="5174724"/>
            <a:ext cx="147652" cy="88714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Lige forbindelse 191">
            <a:extLst>
              <a:ext uri="{FF2B5EF4-FFF2-40B4-BE49-F238E27FC236}">
                <a16:creationId xmlns:a16="http://schemas.microsoft.com/office/drawing/2014/main" id="{468E7BF3-FCF1-4D79-9B35-57804C24AF0C}"/>
              </a:ext>
            </a:extLst>
          </p:cNvPr>
          <p:cNvCxnSpPr>
            <a:cxnSpLocks/>
          </p:cNvCxnSpPr>
          <p:nvPr/>
        </p:nvCxnSpPr>
        <p:spPr>
          <a:xfrm flipH="1" flipV="1">
            <a:off x="2982367" y="4769494"/>
            <a:ext cx="628716" cy="51094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" name="Lige forbindelse 197">
            <a:extLst>
              <a:ext uri="{FF2B5EF4-FFF2-40B4-BE49-F238E27FC236}">
                <a16:creationId xmlns:a16="http://schemas.microsoft.com/office/drawing/2014/main" id="{AD1BD24E-C3A2-403C-9917-F717D21FD1E7}"/>
              </a:ext>
            </a:extLst>
          </p:cNvPr>
          <p:cNvCxnSpPr>
            <a:cxnSpLocks/>
          </p:cNvCxnSpPr>
          <p:nvPr/>
        </p:nvCxnSpPr>
        <p:spPr>
          <a:xfrm flipH="1" flipV="1">
            <a:off x="2789950" y="4931981"/>
            <a:ext cx="617759" cy="376562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2" name="Gruppe 241">
            <a:extLst>
              <a:ext uri="{FF2B5EF4-FFF2-40B4-BE49-F238E27FC236}">
                <a16:creationId xmlns:a16="http://schemas.microsoft.com/office/drawing/2014/main" id="{7D3EDBE4-3E56-4F5C-8457-606D8F83DB8C}"/>
              </a:ext>
            </a:extLst>
          </p:cNvPr>
          <p:cNvGrpSpPr/>
          <p:nvPr/>
        </p:nvGrpSpPr>
        <p:grpSpPr>
          <a:xfrm rot="20888610">
            <a:off x="2949186" y="1638736"/>
            <a:ext cx="323201" cy="389164"/>
            <a:chOff x="2122020" y="485490"/>
            <a:chExt cx="633240" cy="762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232" name="Håndskrift 231">
                  <a:extLst>
                    <a:ext uri="{FF2B5EF4-FFF2-40B4-BE49-F238E27FC236}">
                      <a16:creationId xmlns:a16="http://schemas.microsoft.com/office/drawing/2014/main" id="{BDC922D0-AC6E-4006-A033-B746711095FD}"/>
                    </a:ext>
                  </a:extLst>
                </p14:cNvPr>
                <p14:cNvContentPartPr/>
                <p14:nvPr/>
              </p14:nvContentPartPr>
              <p14:xfrm>
                <a:off x="2122020" y="1093890"/>
                <a:ext cx="128520" cy="154080"/>
              </p14:xfrm>
            </p:contentPart>
          </mc:Choice>
          <mc:Fallback xmlns="">
            <p:pic>
              <p:nvPicPr>
                <p:cNvPr id="232" name="Håndskrift 231">
                  <a:extLst>
                    <a:ext uri="{FF2B5EF4-FFF2-40B4-BE49-F238E27FC236}">
                      <a16:creationId xmlns:a16="http://schemas.microsoft.com/office/drawing/2014/main" id="{BDC922D0-AC6E-4006-A033-B746711095FD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086905" y="1058872"/>
                  <a:ext cx="198047" cy="2234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233" name="Håndskrift 232">
                  <a:extLst>
                    <a:ext uri="{FF2B5EF4-FFF2-40B4-BE49-F238E27FC236}">
                      <a16:creationId xmlns:a16="http://schemas.microsoft.com/office/drawing/2014/main" id="{9D539AA0-13D3-4F6A-8788-1873EED7EA10}"/>
                    </a:ext>
                  </a:extLst>
                </p14:cNvPr>
                <p14:cNvContentPartPr/>
                <p14:nvPr/>
              </p14:nvContentPartPr>
              <p14:xfrm>
                <a:off x="2551500" y="1024050"/>
                <a:ext cx="203760" cy="187560"/>
              </p14:xfrm>
            </p:contentPart>
          </mc:Choice>
          <mc:Fallback xmlns="">
            <p:pic>
              <p:nvPicPr>
                <p:cNvPr id="233" name="Håndskrift 232">
                  <a:extLst>
                    <a:ext uri="{FF2B5EF4-FFF2-40B4-BE49-F238E27FC236}">
                      <a16:creationId xmlns:a16="http://schemas.microsoft.com/office/drawing/2014/main" id="{9D539AA0-13D3-4F6A-8788-1873EED7EA10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516247" y="988794"/>
                  <a:ext cx="273560" cy="2573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237" name="Håndskrift 236">
                  <a:extLst>
                    <a:ext uri="{FF2B5EF4-FFF2-40B4-BE49-F238E27FC236}">
                      <a16:creationId xmlns:a16="http://schemas.microsoft.com/office/drawing/2014/main" id="{3FFF9287-7661-4069-8CD7-7A21BDBDCE90}"/>
                    </a:ext>
                  </a:extLst>
                </p14:cNvPr>
                <p14:cNvContentPartPr/>
                <p14:nvPr/>
              </p14:nvContentPartPr>
              <p14:xfrm>
                <a:off x="2257020" y="618690"/>
                <a:ext cx="29520" cy="456480"/>
              </p14:xfrm>
            </p:contentPart>
          </mc:Choice>
          <mc:Fallback xmlns="">
            <p:pic>
              <p:nvPicPr>
                <p:cNvPr id="237" name="Håndskrift 236">
                  <a:extLst>
                    <a:ext uri="{FF2B5EF4-FFF2-40B4-BE49-F238E27FC236}">
                      <a16:creationId xmlns:a16="http://schemas.microsoft.com/office/drawing/2014/main" id="{3FFF9287-7661-4069-8CD7-7A21BDBDCE90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221877" y="583468"/>
                  <a:ext cx="99103" cy="5262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238" name="Håndskrift 237">
                  <a:extLst>
                    <a:ext uri="{FF2B5EF4-FFF2-40B4-BE49-F238E27FC236}">
                      <a16:creationId xmlns:a16="http://schemas.microsoft.com/office/drawing/2014/main" id="{C2C64902-BE96-4FF5-A4C7-002552069766}"/>
                    </a:ext>
                  </a:extLst>
                </p14:cNvPr>
                <p14:cNvContentPartPr/>
                <p14:nvPr/>
              </p14:nvContentPartPr>
              <p14:xfrm>
                <a:off x="2694420" y="485490"/>
                <a:ext cx="39240" cy="542160"/>
              </p14:xfrm>
            </p:contentPart>
          </mc:Choice>
          <mc:Fallback xmlns="">
            <p:pic>
              <p:nvPicPr>
                <p:cNvPr id="238" name="Håndskrift 237">
                  <a:extLst>
                    <a:ext uri="{FF2B5EF4-FFF2-40B4-BE49-F238E27FC236}">
                      <a16:creationId xmlns:a16="http://schemas.microsoft.com/office/drawing/2014/main" id="{C2C64902-BE96-4FF5-A4C7-002552069766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659999" y="450285"/>
                  <a:ext cx="107394" cy="6118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240" name="Håndskrift 239">
                  <a:extLst>
                    <a:ext uri="{FF2B5EF4-FFF2-40B4-BE49-F238E27FC236}">
                      <a16:creationId xmlns:a16="http://schemas.microsoft.com/office/drawing/2014/main" id="{83A69D49-42EC-419A-87E9-DBCFE58255DF}"/>
                    </a:ext>
                  </a:extLst>
                </p14:cNvPr>
                <p14:cNvContentPartPr/>
                <p14:nvPr/>
              </p14:nvContentPartPr>
              <p14:xfrm>
                <a:off x="2255940" y="502050"/>
                <a:ext cx="491760" cy="88560"/>
              </p14:xfrm>
            </p:contentPart>
          </mc:Choice>
          <mc:Fallback xmlns="">
            <p:pic>
              <p:nvPicPr>
                <p:cNvPr id="240" name="Håndskrift 239">
                  <a:extLst>
                    <a:ext uri="{FF2B5EF4-FFF2-40B4-BE49-F238E27FC236}">
                      <a16:creationId xmlns:a16="http://schemas.microsoft.com/office/drawing/2014/main" id="{83A69D49-42EC-419A-87E9-DBCFE58255DF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2220714" y="466907"/>
                  <a:ext cx="561508" cy="158143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0" name="Gruppe 199">
            <a:extLst>
              <a:ext uri="{FF2B5EF4-FFF2-40B4-BE49-F238E27FC236}">
                <a16:creationId xmlns:a16="http://schemas.microsoft.com/office/drawing/2014/main" id="{3F5C8F6A-59C3-4C16-8B4F-34720CE9416D}"/>
              </a:ext>
            </a:extLst>
          </p:cNvPr>
          <p:cNvGrpSpPr/>
          <p:nvPr/>
        </p:nvGrpSpPr>
        <p:grpSpPr>
          <a:xfrm>
            <a:off x="4105724" y="1347238"/>
            <a:ext cx="346879" cy="322396"/>
            <a:chOff x="1493025" y="693570"/>
            <a:chExt cx="39348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212" name="Håndskrift 211">
                  <a:extLst>
                    <a:ext uri="{FF2B5EF4-FFF2-40B4-BE49-F238E27FC236}">
                      <a16:creationId xmlns:a16="http://schemas.microsoft.com/office/drawing/2014/main" id="{F2E362BE-7060-4A0B-B5BC-BAD0D6C83BAE}"/>
                    </a:ext>
                  </a:extLst>
                </p14:cNvPr>
                <p14:cNvContentPartPr/>
                <p14:nvPr/>
              </p14:nvContentPartPr>
              <p14:xfrm>
                <a:off x="1493025" y="693570"/>
                <a:ext cx="393480" cy="420480"/>
              </p14:xfrm>
            </p:contentPart>
          </mc:Choice>
          <mc:Fallback xmlns="">
            <p:pic>
              <p:nvPicPr>
                <p:cNvPr id="212" name="Håndskrift 211">
                  <a:extLst>
                    <a:ext uri="{FF2B5EF4-FFF2-40B4-BE49-F238E27FC236}">
                      <a16:creationId xmlns:a16="http://schemas.microsoft.com/office/drawing/2014/main" id="{F2E362BE-7060-4A0B-B5BC-BAD0D6C83BAE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482821" y="681825"/>
                  <a:ext cx="413481" cy="443501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14" name="Gruppe 213">
              <a:extLst>
                <a:ext uri="{FF2B5EF4-FFF2-40B4-BE49-F238E27FC236}">
                  <a16:creationId xmlns:a16="http://schemas.microsoft.com/office/drawing/2014/main" id="{6CE2ABDA-4C53-4464-893D-C4519706B1D4}"/>
                </a:ext>
              </a:extLst>
            </p:cNvPr>
            <p:cNvGrpSpPr/>
            <p:nvPr/>
          </p:nvGrpSpPr>
          <p:grpSpPr>
            <a:xfrm>
              <a:off x="1599945" y="837930"/>
              <a:ext cx="207000" cy="153360"/>
              <a:chOff x="1599945" y="837930"/>
              <a:chExt cx="207000" cy="15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2">
                <p14:nvContentPartPr>
                  <p14:cNvPr id="223" name="Håndskrift 222">
                    <a:extLst>
                      <a:ext uri="{FF2B5EF4-FFF2-40B4-BE49-F238E27FC236}">
                        <a16:creationId xmlns:a16="http://schemas.microsoft.com/office/drawing/2014/main" id="{A9E063E1-B839-4AEB-B003-5FF6DC5149C2}"/>
                      </a:ext>
                    </a:extLst>
                  </p14:cNvPr>
                  <p14:cNvContentPartPr/>
                  <p14:nvPr/>
                </p14:nvContentPartPr>
                <p14:xfrm>
                  <a:off x="1619025" y="837930"/>
                  <a:ext cx="360" cy="360"/>
                </p14:xfrm>
              </p:contentPart>
            </mc:Choice>
            <mc:Fallback xmlns="">
              <p:pic>
                <p:nvPicPr>
                  <p:cNvPr id="223" name="Håndskrift 222">
                    <a:extLst>
                      <a:ext uri="{FF2B5EF4-FFF2-40B4-BE49-F238E27FC236}">
                        <a16:creationId xmlns:a16="http://schemas.microsoft.com/office/drawing/2014/main" id="{A9E063E1-B839-4AEB-B003-5FF6DC5149C2}"/>
                      </a:ext>
                    </a:extLst>
                  </p:cNvPr>
                  <p:cNvPicPr/>
                  <p:nvPr/>
                </p:nvPicPr>
                <p:blipFill>
                  <a:blip r:embed="rId103"/>
                  <a:stretch>
                    <a:fillRect/>
                  </a:stretch>
                </p:blipFill>
                <p:spPr>
                  <a:xfrm>
                    <a:off x="160102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4">
                <p14:nvContentPartPr>
                  <p14:cNvPr id="244" name="Håndskrift 243">
                    <a:extLst>
                      <a:ext uri="{FF2B5EF4-FFF2-40B4-BE49-F238E27FC236}">
                        <a16:creationId xmlns:a16="http://schemas.microsoft.com/office/drawing/2014/main" id="{8054FF27-E146-42E2-B89C-89F038DC9655}"/>
                      </a:ext>
                    </a:extLst>
                  </p14:cNvPr>
                  <p14:cNvContentPartPr/>
                  <p14:nvPr/>
                </p14:nvContentPartPr>
                <p14:xfrm>
                  <a:off x="1761945" y="837930"/>
                  <a:ext cx="360" cy="360"/>
                </p14:xfrm>
              </p:contentPart>
            </mc:Choice>
            <mc:Fallback xmlns="">
              <p:pic>
                <p:nvPicPr>
                  <p:cNvPr id="244" name="Håndskrift 243">
                    <a:extLst>
                      <a:ext uri="{FF2B5EF4-FFF2-40B4-BE49-F238E27FC236}">
                        <a16:creationId xmlns:a16="http://schemas.microsoft.com/office/drawing/2014/main" id="{8054FF27-E146-42E2-B89C-89F038DC9655}"/>
                      </a:ext>
                    </a:extLst>
                  </p:cNvPr>
                  <p:cNvPicPr/>
                  <p:nvPr/>
                </p:nvPicPr>
                <p:blipFill>
                  <a:blip r:embed="rId103"/>
                  <a:stretch>
                    <a:fillRect/>
                  </a:stretch>
                </p:blipFill>
                <p:spPr>
                  <a:xfrm>
                    <a:off x="174394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5">
                <p14:nvContentPartPr>
                  <p14:cNvPr id="245" name="Håndskrift 244">
                    <a:extLst>
                      <a:ext uri="{FF2B5EF4-FFF2-40B4-BE49-F238E27FC236}">
                        <a16:creationId xmlns:a16="http://schemas.microsoft.com/office/drawing/2014/main" id="{43AA7C08-2013-4BCF-B50B-D91B79121C53}"/>
                      </a:ext>
                    </a:extLst>
                  </p14:cNvPr>
                  <p14:cNvContentPartPr/>
                  <p14:nvPr/>
                </p14:nvContentPartPr>
                <p14:xfrm>
                  <a:off x="1599945" y="905970"/>
                  <a:ext cx="207000" cy="85320"/>
                </p14:xfrm>
              </p:contentPart>
            </mc:Choice>
            <mc:Fallback xmlns="">
              <p:pic>
                <p:nvPicPr>
                  <p:cNvPr id="245" name="Håndskrift 244">
                    <a:extLst>
                      <a:ext uri="{FF2B5EF4-FFF2-40B4-BE49-F238E27FC236}">
                        <a16:creationId xmlns:a16="http://schemas.microsoft.com/office/drawing/2014/main" id="{43AA7C08-2013-4BCF-B50B-D91B79121C53}"/>
                      </a:ext>
                    </a:extLst>
                  </p:cNvPr>
                  <p:cNvPicPr/>
                  <p:nvPr/>
                </p:nvPicPr>
                <p:blipFill>
                  <a:blip r:embed="rId106"/>
                  <a:stretch>
                    <a:fillRect/>
                  </a:stretch>
                </p:blipFill>
                <p:spPr>
                  <a:xfrm>
                    <a:off x="1589718" y="894250"/>
                    <a:ext cx="227045" cy="108291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68" name="Gruppe 67">
            <a:extLst>
              <a:ext uri="{FF2B5EF4-FFF2-40B4-BE49-F238E27FC236}">
                <a16:creationId xmlns:a16="http://schemas.microsoft.com/office/drawing/2014/main" id="{7F6F16F5-4848-493C-B8E4-11FB0508321C}"/>
              </a:ext>
            </a:extLst>
          </p:cNvPr>
          <p:cNvGrpSpPr>
            <a:grpSpLocks noChangeAspect="1"/>
          </p:cNvGrpSpPr>
          <p:nvPr/>
        </p:nvGrpSpPr>
        <p:grpSpPr>
          <a:xfrm rot="20670925" flipH="1">
            <a:off x="6048522" y="3394812"/>
            <a:ext cx="1914968" cy="2636594"/>
            <a:chOff x="4513296" y="1882338"/>
            <a:chExt cx="2777423" cy="2633408"/>
          </a:xfrm>
          <a:solidFill>
            <a:srgbClr val="C00000"/>
          </a:solidFill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7">
              <p14:nvContentPartPr>
                <p14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6310335" y="3901586"/>
                  <a:ext cx="92160" cy="42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9">
              <p14:nvContentPartPr>
                <p14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5843858" y="4251112"/>
                  <a:ext cx="494836" cy="2257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1">
              <p14:nvContentPartPr>
                <p14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6294959" y="4117328"/>
                  <a:ext cx="239914" cy="162159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73" name="Gruppe 72">
              <a:extLst>
                <a:ext uri="{FF2B5EF4-FFF2-40B4-BE49-F238E27FC236}">
                  <a16:creationId xmlns:a16="http://schemas.microsoft.com/office/drawing/2014/main" id="{BAB83047-0040-4951-9FB2-46D8D1D4AA1F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  <a:grpFill/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13">
                <p14:nvContentPartPr>
                  <p14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:cNvPr>
                  <p:cNvPicPr/>
                  <p:nvPr/>
                </p:nvPicPr>
                <p:blipFill>
                  <a:blip r:embed="rId9"/>
                  <a:stretch>
                    <a:fillRect/>
                  </a:stretch>
                </p:blipFill>
                <p:spPr>
                  <a:xfrm>
                    <a:off x="4450113" y="1846384"/>
                    <a:ext cx="2892300" cy="2075611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76" name="Gruppe 75">
                <a:extLst>
                  <a:ext uri="{FF2B5EF4-FFF2-40B4-BE49-F238E27FC236}">
                    <a16:creationId xmlns:a16="http://schemas.microsoft.com/office/drawing/2014/main" id="{24BC5260-8883-4172-B69C-3D8CA9DF48A6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  <a:grpFill/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14">
                  <p14:nvContentPartPr>
                    <p14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:cNvPr>
                    <p:cNvPicPr/>
                    <p:nvPr/>
                  </p:nvPicPr>
                  <p:blipFill>
                    <a:blip r:embed="rId115"/>
                    <a:stretch>
                      <a:fillRect/>
                    </a:stretch>
                  </p:blipFill>
                  <p:spPr>
                    <a:xfrm>
                      <a:off x="6334516" y="4227417"/>
                      <a:ext cx="500999" cy="24617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16">
                  <p14:nvContentPartPr>
                    <p14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:cNvPr>
                    <p:cNvPicPr/>
                    <p:nvPr/>
                  </p:nvPicPr>
                  <p:blipFill>
                    <a:blip r:embed="rId117"/>
                    <a:stretch>
                      <a:fillRect/>
                    </a:stretch>
                  </p:blipFill>
                  <p:spPr>
                    <a:xfrm>
                      <a:off x="6302512" y="4251561"/>
                      <a:ext cx="272329" cy="2684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18">
                  <p14:nvContentPartPr>
                    <p14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:cNvPr>
                    <p:cNvPicPr/>
                    <p:nvPr/>
                  </p:nvPicPr>
                  <p:blipFill>
                    <a:blip r:embed="rId119"/>
                    <a:stretch>
                      <a:fillRect/>
                    </a:stretch>
                  </p:blipFill>
                  <p:spPr>
                    <a:xfrm>
                      <a:off x="6095438" y="4227794"/>
                      <a:ext cx="275715" cy="30554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20">
                  <p14:nvContentPartPr>
                    <p14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:cNvPr>
                    <p:cNvPicPr/>
                    <p:nvPr/>
                  </p:nvPicPr>
                  <p:blipFill>
                    <a:blip r:embed="rId121"/>
                    <a:stretch>
                      <a:fillRect/>
                    </a:stretch>
                  </p:blipFill>
                  <p:spPr>
                    <a:xfrm>
                      <a:off x="6108825" y="4139546"/>
                      <a:ext cx="222302" cy="1000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22">
                  <p14:nvContentPartPr>
                    <p14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:cNvPr>
                    <p:cNvPicPr/>
                    <p:nvPr/>
                  </p:nvPicPr>
                  <p:blipFill>
                    <a:blip r:embed="rId123"/>
                    <a:stretch>
                      <a:fillRect/>
                    </a:stretch>
                  </p:blipFill>
                  <p:spPr>
                    <a:xfrm>
                      <a:off x="6485662" y="4124120"/>
                      <a:ext cx="171706" cy="15469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24">
                  <p14:nvContentPartPr>
                    <p14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:cNvPr>
                    <p:cNvPicPr/>
                    <p:nvPr/>
                  </p:nvPicPr>
                  <p:blipFill>
                    <a:blip r:embed="rId125"/>
                    <a:stretch>
                      <a:fillRect/>
                    </a:stretch>
                  </p:blipFill>
                  <p:spPr>
                    <a:xfrm>
                      <a:off x="5993887" y="4148186"/>
                      <a:ext cx="162375" cy="885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26">
                  <p14:nvContentPartPr>
                    <p14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:cNvPr>
                    <p:cNvPicPr/>
                    <p:nvPr/>
                  </p:nvPicPr>
                  <p:blipFill>
                    <a:blip r:embed="rId127"/>
                    <a:stretch>
                      <a:fillRect/>
                    </a:stretch>
                  </p:blipFill>
                  <p:spPr>
                    <a:xfrm>
                      <a:off x="6122815" y="3853723"/>
                      <a:ext cx="413560" cy="42008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86" name="Gruppe 85">
            <a:extLst>
              <a:ext uri="{FF2B5EF4-FFF2-40B4-BE49-F238E27FC236}">
                <a16:creationId xmlns:a16="http://schemas.microsoft.com/office/drawing/2014/main" id="{26A106DF-8AC2-4629-B849-6CE54FCD4B71}"/>
              </a:ext>
            </a:extLst>
          </p:cNvPr>
          <p:cNvGrpSpPr>
            <a:grpSpLocks noChangeAspect="1"/>
          </p:cNvGrpSpPr>
          <p:nvPr/>
        </p:nvGrpSpPr>
        <p:grpSpPr>
          <a:xfrm rot="314128">
            <a:off x="6054962" y="3465098"/>
            <a:ext cx="1043668" cy="1736781"/>
            <a:chOff x="3333750" y="2371725"/>
            <a:chExt cx="1133475" cy="2038350"/>
          </a:xfrm>
        </p:grpSpPr>
        <p:sp>
          <p:nvSpPr>
            <p:cNvPr id="87" name="Ellipse 86">
              <a:extLst>
                <a:ext uri="{FF2B5EF4-FFF2-40B4-BE49-F238E27FC236}">
                  <a16:creationId xmlns:a16="http://schemas.microsoft.com/office/drawing/2014/main" id="{B83E8A49-918D-4275-9395-9C62CC652376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28">
              <p14:nvContentPartPr>
                <p14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3344369" y="2353989"/>
                  <a:ext cx="646895" cy="20540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30">
              <p14:nvContentPartPr>
                <p14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3342517" y="2410536"/>
                  <a:ext cx="468440" cy="1767778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2" name="Lige forbindelse 171">
            <a:extLst>
              <a:ext uri="{FF2B5EF4-FFF2-40B4-BE49-F238E27FC236}">
                <a16:creationId xmlns:a16="http://schemas.microsoft.com/office/drawing/2014/main" id="{55159AFF-C812-48B5-A619-663C3B9D28F7}"/>
              </a:ext>
            </a:extLst>
          </p:cNvPr>
          <p:cNvCxnSpPr>
            <a:cxnSpLocks/>
          </p:cNvCxnSpPr>
          <p:nvPr/>
        </p:nvCxnSpPr>
        <p:spPr>
          <a:xfrm flipH="1">
            <a:off x="5535953" y="5104581"/>
            <a:ext cx="826598" cy="179647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32">
            <p14:nvContentPartPr>
              <p14:cNvPr id="426" name="Håndskrift 425">
                <a:extLst>
                  <a:ext uri="{FF2B5EF4-FFF2-40B4-BE49-F238E27FC236}">
                    <a16:creationId xmlns:a16="http://schemas.microsoft.com/office/drawing/2014/main" id="{61570B07-0A12-42CE-A402-EC44F29E495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366513" y="5992823"/>
              <a:ext cx="860868" cy="321408"/>
            </p14:xfrm>
          </p:contentPart>
        </mc:Choice>
        <mc:Fallback xmlns="">
          <p:pic>
            <p:nvPicPr>
              <p:cNvPr id="426" name="Håndskrift 425">
                <a:extLst>
                  <a:ext uri="{FF2B5EF4-FFF2-40B4-BE49-F238E27FC236}">
                    <a16:creationId xmlns:a16="http://schemas.microsoft.com/office/drawing/2014/main" id="{61570B07-0A12-42CE-A402-EC44F29E495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357512" y="5938835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34">
            <p14:nvContentPartPr>
              <p14:cNvPr id="427" name="Håndskrift 426">
                <a:extLst>
                  <a:ext uri="{FF2B5EF4-FFF2-40B4-BE49-F238E27FC236}">
                    <a16:creationId xmlns:a16="http://schemas.microsoft.com/office/drawing/2014/main" id="{D3DA1CE2-900F-49A0-8A97-0AC6F6430EA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481867" y="6040238"/>
              <a:ext cx="860868" cy="321408"/>
            </p14:xfrm>
          </p:contentPart>
        </mc:Choice>
        <mc:Fallback xmlns="">
          <p:pic>
            <p:nvPicPr>
              <p:cNvPr id="427" name="Håndskrift 426">
                <a:extLst>
                  <a:ext uri="{FF2B5EF4-FFF2-40B4-BE49-F238E27FC236}">
                    <a16:creationId xmlns:a16="http://schemas.microsoft.com/office/drawing/2014/main" id="{D3DA1CE2-900F-49A0-8A97-0AC6F6430EA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472866" y="5986250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36">
            <p14:nvContentPartPr>
              <p14:cNvPr id="428" name="Håndskrift 427">
                <a:extLst>
                  <a:ext uri="{FF2B5EF4-FFF2-40B4-BE49-F238E27FC236}">
                    <a16:creationId xmlns:a16="http://schemas.microsoft.com/office/drawing/2014/main" id="{B761FEC9-50F9-42EF-8890-6D73DEE92A77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3549076" y="6021017"/>
              <a:ext cx="860868" cy="321408"/>
            </p14:xfrm>
          </p:contentPart>
        </mc:Choice>
        <mc:Fallback xmlns="">
          <p:pic>
            <p:nvPicPr>
              <p:cNvPr id="428" name="Håndskrift 427">
                <a:extLst>
                  <a:ext uri="{FF2B5EF4-FFF2-40B4-BE49-F238E27FC236}">
                    <a16:creationId xmlns:a16="http://schemas.microsoft.com/office/drawing/2014/main" id="{B761FEC9-50F9-42EF-8890-6D73DEE92A7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540075" y="5967029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38">
            <p14:nvContentPartPr>
              <p14:cNvPr id="429" name="Håndskrift 428">
                <a:extLst>
                  <a:ext uri="{FF2B5EF4-FFF2-40B4-BE49-F238E27FC236}">
                    <a16:creationId xmlns:a16="http://schemas.microsoft.com/office/drawing/2014/main" id="{49262817-08F2-4A5D-8C80-1FDC8319AE87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796993" y="6031058"/>
              <a:ext cx="860868" cy="321408"/>
            </p14:xfrm>
          </p:contentPart>
        </mc:Choice>
        <mc:Fallback xmlns="">
          <p:pic>
            <p:nvPicPr>
              <p:cNvPr id="429" name="Håndskrift 428">
                <a:extLst>
                  <a:ext uri="{FF2B5EF4-FFF2-40B4-BE49-F238E27FC236}">
                    <a16:creationId xmlns:a16="http://schemas.microsoft.com/office/drawing/2014/main" id="{49262817-08F2-4A5D-8C80-1FDC8319AE8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787992" y="5977070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40">
            <p14:nvContentPartPr>
              <p14:cNvPr id="431" name="Håndskrift 430">
                <a:extLst>
                  <a:ext uri="{FF2B5EF4-FFF2-40B4-BE49-F238E27FC236}">
                    <a16:creationId xmlns:a16="http://schemas.microsoft.com/office/drawing/2014/main" id="{57722F23-32CE-4D1E-A01E-EF837AF33CFA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570362" y="5970599"/>
              <a:ext cx="860868" cy="321408"/>
            </p14:xfrm>
          </p:contentPart>
        </mc:Choice>
        <mc:Fallback xmlns="">
          <p:pic>
            <p:nvPicPr>
              <p:cNvPr id="431" name="Håndskrift 430">
                <a:extLst>
                  <a:ext uri="{FF2B5EF4-FFF2-40B4-BE49-F238E27FC236}">
                    <a16:creationId xmlns:a16="http://schemas.microsoft.com/office/drawing/2014/main" id="{57722F23-32CE-4D1E-A01E-EF837AF33C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561361" y="5916611"/>
                <a:ext cx="878510" cy="429024"/>
              </a:xfrm>
              <a:prstGeom prst="rect">
                <a:avLst/>
              </a:prstGeom>
            </p:spPr>
          </p:pic>
        </mc:Fallback>
      </mc:AlternateContent>
      <p:grpSp>
        <p:nvGrpSpPr>
          <p:cNvPr id="432" name="Gruppe 431">
            <a:extLst>
              <a:ext uri="{FF2B5EF4-FFF2-40B4-BE49-F238E27FC236}">
                <a16:creationId xmlns:a16="http://schemas.microsoft.com/office/drawing/2014/main" id="{FB86C5D9-B6F0-4155-828E-B20F738BA596}"/>
              </a:ext>
            </a:extLst>
          </p:cNvPr>
          <p:cNvGrpSpPr/>
          <p:nvPr/>
        </p:nvGrpSpPr>
        <p:grpSpPr>
          <a:xfrm rot="20888610">
            <a:off x="6536378" y="1910501"/>
            <a:ext cx="314165" cy="378283"/>
            <a:chOff x="2122020" y="485490"/>
            <a:chExt cx="633240" cy="762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433" name="Håndskrift 432">
                  <a:extLst>
                    <a:ext uri="{FF2B5EF4-FFF2-40B4-BE49-F238E27FC236}">
                      <a16:creationId xmlns:a16="http://schemas.microsoft.com/office/drawing/2014/main" id="{4FFBA74E-3BD3-42FD-98C6-A6EE5FFAFEEE}"/>
                    </a:ext>
                  </a:extLst>
                </p14:cNvPr>
                <p14:cNvContentPartPr/>
                <p14:nvPr/>
              </p14:nvContentPartPr>
              <p14:xfrm>
                <a:off x="2122020" y="1093890"/>
                <a:ext cx="128520" cy="154080"/>
              </p14:xfrm>
            </p:contentPart>
          </mc:Choice>
          <mc:Fallback xmlns="">
            <p:pic>
              <p:nvPicPr>
                <p:cNvPr id="433" name="Håndskrift 432">
                  <a:extLst>
                    <a:ext uri="{FF2B5EF4-FFF2-40B4-BE49-F238E27FC236}">
                      <a16:creationId xmlns:a16="http://schemas.microsoft.com/office/drawing/2014/main" id="{4FFBA74E-3BD3-42FD-98C6-A6EE5FFAFEEE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2085715" y="1057721"/>
                  <a:ext cx="200404" cy="225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434" name="Håndskrift 433">
                  <a:extLst>
                    <a:ext uri="{FF2B5EF4-FFF2-40B4-BE49-F238E27FC236}">
                      <a16:creationId xmlns:a16="http://schemas.microsoft.com/office/drawing/2014/main" id="{A02ACF81-FD8E-4BA4-911D-61DE3A515544}"/>
                    </a:ext>
                  </a:extLst>
                </p14:cNvPr>
                <p14:cNvContentPartPr/>
                <p14:nvPr/>
              </p14:nvContentPartPr>
              <p14:xfrm>
                <a:off x="2551500" y="1024050"/>
                <a:ext cx="203760" cy="187560"/>
              </p14:xfrm>
            </p:contentPart>
          </mc:Choice>
          <mc:Fallback xmlns="">
            <p:pic>
              <p:nvPicPr>
                <p:cNvPr id="434" name="Håndskrift 433">
                  <a:extLst>
                    <a:ext uri="{FF2B5EF4-FFF2-40B4-BE49-F238E27FC236}">
                      <a16:creationId xmlns:a16="http://schemas.microsoft.com/office/drawing/2014/main" id="{A02ACF81-FD8E-4BA4-911D-61DE3A515544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2515244" y="987842"/>
                  <a:ext cx="275547" cy="25925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435" name="Håndskrift 434">
                  <a:extLst>
                    <a:ext uri="{FF2B5EF4-FFF2-40B4-BE49-F238E27FC236}">
                      <a16:creationId xmlns:a16="http://schemas.microsoft.com/office/drawing/2014/main" id="{96D4D812-9D8C-4B35-A492-1A373AE94929}"/>
                    </a:ext>
                  </a:extLst>
                </p14:cNvPr>
                <p14:cNvContentPartPr/>
                <p14:nvPr/>
              </p14:nvContentPartPr>
              <p14:xfrm>
                <a:off x="2257020" y="618690"/>
                <a:ext cx="29520" cy="456480"/>
              </p14:xfrm>
            </p:contentPart>
          </mc:Choice>
          <mc:Fallback xmlns="">
            <p:pic>
              <p:nvPicPr>
                <p:cNvPr id="435" name="Håndskrift 434">
                  <a:extLst>
                    <a:ext uri="{FF2B5EF4-FFF2-40B4-BE49-F238E27FC236}">
                      <a16:creationId xmlns:a16="http://schemas.microsoft.com/office/drawing/2014/main" id="{96D4D812-9D8C-4B35-A492-1A373AE94929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2221020" y="582461"/>
                  <a:ext cx="100800" cy="52821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436" name="Håndskrift 435">
                  <a:extLst>
                    <a:ext uri="{FF2B5EF4-FFF2-40B4-BE49-F238E27FC236}">
                      <a16:creationId xmlns:a16="http://schemas.microsoft.com/office/drawing/2014/main" id="{F5E14EC3-6F28-4ABE-99A6-A0F0AECEF364}"/>
                    </a:ext>
                  </a:extLst>
                </p14:cNvPr>
                <p14:cNvContentPartPr/>
                <p14:nvPr/>
              </p14:nvContentPartPr>
              <p14:xfrm>
                <a:off x="2694420" y="485490"/>
                <a:ext cx="39240" cy="542160"/>
              </p14:xfrm>
            </p:contentPart>
          </mc:Choice>
          <mc:Fallback xmlns="">
            <p:pic>
              <p:nvPicPr>
                <p:cNvPr id="436" name="Håndskrift 435">
                  <a:extLst>
                    <a:ext uri="{FF2B5EF4-FFF2-40B4-BE49-F238E27FC236}">
                      <a16:creationId xmlns:a16="http://schemas.microsoft.com/office/drawing/2014/main" id="{F5E14EC3-6F28-4ABE-99A6-A0F0AECEF364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2658747" y="449249"/>
                  <a:ext cx="109872" cy="6139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437" name="Håndskrift 436">
                  <a:extLst>
                    <a:ext uri="{FF2B5EF4-FFF2-40B4-BE49-F238E27FC236}">
                      <a16:creationId xmlns:a16="http://schemas.microsoft.com/office/drawing/2014/main" id="{87C5D3CC-05A1-4879-8B9A-D9D88239F363}"/>
                    </a:ext>
                  </a:extLst>
                </p14:cNvPr>
                <p14:cNvContentPartPr/>
                <p14:nvPr/>
              </p14:nvContentPartPr>
              <p14:xfrm>
                <a:off x="2255940" y="502050"/>
                <a:ext cx="491760" cy="88560"/>
              </p14:xfrm>
            </p:contentPart>
          </mc:Choice>
          <mc:Fallback xmlns="">
            <p:pic>
              <p:nvPicPr>
                <p:cNvPr id="437" name="Håndskrift 436">
                  <a:extLst>
                    <a:ext uri="{FF2B5EF4-FFF2-40B4-BE49-F238E27FC236}">
                      <a16:creationId xmlns:a16="http://schemas.microsoft.com/office/drawing/2014/main" id="{87C5D3CC-05A1-4879-8B9A-D9D88239F363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2219728" y="466050"/>
                  <a:ext cx="563460" cy="15984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91" name="Bue 84">
            <a:extLst>
              <a:ext uri="{FF2B5EF4-FFF2-40B4-BE49-F238E27FC236}">
                <a16:creationId xmlns:a16="http://schemas.microsoft.com/office/drawing/2014/main" id="{AECAD018-D87E-4B1A-8331-D74369A7CF51}"/>
              </a:ext>
            </a:extLst>
          </p:cNvPr>
          <p:cNvSpPr>
            <a:spLocks noChangeAspect="1"/>
          </p:cNvSpPr>
          <p:nvPr/>
        </p:nvSpPr>
        <p:spPr>
          <a:xfrm rot="4479443" flipV="1">
            <a:off x="6511187" y="2650238"/>
            <a:ext cx="811195" cy="1693934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967045"/>
              <a:gd name="connsiteY0" fmla="*/ 0 h 3227902"/>
              <a:gd name="connsiteX1" fmla="*/ 737092 w 967045"/>
              <a:gd name="connsiteY1" fmla="*/ 1013928 h 3227902"/>
              <a:gd name="connsiteX2" fmla="*/ 786720 w 967045"/>
              <a:gd name="connsiteY2" fmla="*/ 1782460 h 3227902"/>
              <a:gd name="connsiteX3" fmla="*/ 1 w 967045"/>
              <a:gd name="connsiteY3" fmla="*/ 1598671 h 3227902"/>
              <a:gd name="connsiteX4" fmla="*/ 0 w 967045"/>
              <a:gd name="connsiteY4" fmla="*/ 0 h 3227902"/>
              <a:gd name="connsiteX0" fmla="*/ 0 w 967045"/>
              <a:gd name="connsiteY0" fmla="*/ 0 h 3227902"/>
              <a:gd name="connsiteX1" fmla="*/ 966924 w 967045"/>
              <a:gd name="connsiteY1" fmla="*/ 686611 h 3227902"/>
              <a:gd name="connsiteX2" fmla="*/ 275367 w 967045"/>
              <a:gd name="connsiteY2" fmla="*/ 3227903 h 3227902"/>
              <a:gd name="connsiteX0" fmla="*/ 0 w 791971"/>
              <a:gd name="connsiteY0" fmla="*/ 0 h 3227904"/>
              <a:gd name="connsiteX1" fmla="*/ 737092 w 791971"/>
              <a:gd name="connsiteY1" fmla="*/ 1013928 h 3227904"/>
              <a:gd name="connsiteX2" fmla="*/ 786720 w 791971"/>
              <a:gd name="connsiteY2" fmla="*/ 1782460 h 3227904"/>
              <a:gd name="connsiteX3" fmla="*/ 1 w 791971"/>
              <a:gd name="connsiteY3" fmla="*/ 1598671 h 3227904"/>
              <a:gd name="connsiteX4" fmla="*/ 0 w 791971"/>
              <a:gd name="connsiteY4" fmla="*/ 0 h 3227904"/>
              <a:gd name="connsiteX0" fmla="*/ 0 w 791971"/>
              <a:gd name="connsiteY0" fmla="*/ 0 h 3227904"/>
              <a:gd name="connsiteX1" fmla="*/ 606114 w 791971"/>
              <a:gd name="connsiteY1" fmla="*/ 1711942 h 3227904"/>
              <a:gd name="connsiteX2" fmla="*/ 275367 w 791971"/>
              <a:gd name="connsiteY2" fmla="*/ 3227903 h 3227904"/>
              <a:gd name="connsiteX0" fmla="*/ 508693 w 1300664"/>
              <a:gd name="connsiteY0" fmla="*/ 0 h 2478252"/>
              <a:gd name="connsiteX1" fmla="*/ 1245785 w 1300664"/>
              <a:gd name="connsiteY1" fmla="*/ 1013928 h 2478252"/>
              <a:gd name="connsiteX2" fmla="*/ 1295413 w 1300664"/>
              <a:gd name="connsiteY2" fmla="*/ 1782460 h 2478252"/>
              <a:gd name="connsiteX3" fmla="*/ 508694 w 1300664"/>
              <a:gd name="connsiteY3" fmla="*/ 1598671 h 2478252"/>
              <a:gd name="connsiteX4" fmla="*/ 508693 w 1300664"/>
              <a:gd name="connsiteY4" fmla="*/ 0 h 2478252"/>
              <a:gd name="connsiteX0" fmla="*/ 508693 w 1300664"/>
              <a:gd name="connsiteY0" fmla="*/ 0 h 2478252"/>
              <a:gd name="connsiteX1" fmla="*/ 1114807 w 1300664"/>
              <a:gd name="connsiteY1" fmla="*/ 1711942 h 2478252"/>
              <a:gd name="connsiteX2" fmla="*/ 0 w 1300664"/>
              <a:gd name="connsiteY2" fmla="*/ 2478252 h 2478252"/>
              <a:gd name="connsiteX0" fmla="*/ 508693 w 1434341"/>
              <a:gd name="connsiteY0" fmla="*/ 0 h 2478252"/>
              <a:gd name="connsiteX1" fmla="*/ 1245785 w 1434341"/>
              <a:gd name="connsiteY1" fmla="*/ 1013928 h 2478252"/>
              <a:gd name="connsiteX2" fmla="*/ 1295413 w 1434341"/>
              <a:gd name="connsiteY2" fmla="*/ 1782460 h 2478252"/>
              <a:gd name="connsiteX3" fmla="*/ 508694 w 1434341"/>
              <a:gd name="connsiteY3" fmla="*/ 1598671 h 2478252"/>
              <a:gd name="connsiteX4" fmla="*/ 508693 w 1434341"/>
              <a:gd name="connsiteY4" fmla="*/ 0 h 2478252"/>
              <a:gd name="connsiteX0" fmla="*/ 508693 w 1434341"/>
              <a:gd name="connsiteY0" fmla="*/ 0 h 2478252"/>
              <a:gd name="connsiteX1" fmla="*/ 1434283 w 1434341"/>
              <a:gd name="connsiteY1" fmla="*/ 1082261 h 2478252"/>
              <a:gd name="connsiteX2" fmla="*/ 0 w 1434341"/>
              <a:gd name="connsiteY2" fmla="*/ 2478252 h 2478252"/>
              <a:gd name="connsiteX0" fmla="*/ 0 w 925738"/>
              <a:gd name="connsiteY0" fmla="*/ 0 h 2736332"/>
              <a:gd name="connsiteX1" fmla="*/ 737092 w 925738"/>
              <a:gd name="connsiteY1" fmla="*/ 1013928 h 2736332"/>
              <a:gd name="connsiteX2" fmla="*/ 786720 w 925738"/>
              <a:gd name="connsiteY2" fmla="*/ 1782460 h 2736332"/>
              <a:gd name="connsiteX3" fmla="*/ 1 w 925738"/>
              <a:gd name="connsiteY3" fmla="*/ 1598671 h 2736332"/>
              <a:gd name="connsiteX4" fmla="*/ 0 w 925738"/>
              <a:gd name="connsiteY4" fmla="*/ 0 h 2736332"/>
              <a:gd name="connsiteX0" fmla="*/ 0 w 925738"/>
              <a:gd name="connsiteY0" fmla="*/ 0 h 2736332"/>
              <a:gd name="connsiteX1" fmla="*/ 925590 w 925738"/>
              <a:gd name="connsiteY1" fmla="*/ 1082261 h 2736332"/>
              <a:gd name="connsiteX2" fmla="*/ 362400 w 925738"/>
              <a:gd name="connsiteY2" fmla="*/ 2736331 h 2736332"/>
              <a:gd name="connsiteX0" fmla="*/ 0 w 927122"/>
              <a:gd name="connsiteY0" fmla="*/ 0 h 1782460"/>
              <a:gd name="connsiteX1" fmla="*/ 737092 w 927122"/>
              <a:gd name="connsiteY1" fmla="*/ 1013928 h 1782460"/>
              <a:gd name="connsiteX2" fmla="*/ 786720 w 927122"/>
              <a:gd name="connsiteY2" fmla="*/ 1782460 h 1782460"/>
              <a:gd name="connsiteX3" fmla="*/ 1 w 927122"/>
              <a:gd name="connsiteY3" fmla="*/ 1598671 h 1782460"/>
              <a:gd name="connsiteX4" fmla="*/ 0 w 927122"/>
              <a:gd name="connsiteY4" fmla="*/ 0 h 1782460"/>
              <a:gd name="connsiteX0" fmla="*/ 0 w 927122"/>
              <a:gd name="connsiteY0" fmla="*/ 0 h 1782460"/>
              <a:gd name="connsiteX1" fmla="*/ 925590 w 927122"/>
              <a:gd name="connsiteY1" fmla="*/ 1082261 h 1782460"/>
              <a:gd name="connsiteX2" fmla="*/ 877756 w 927122"/>
              <a:gd name="connsiteY2" fmla="*/ 1747801 h 1782460"/>
              <a:gd name="connsiteX0" fmla="*/ 0 w 1042743"/>
              <a:gd name="connsiteY0" fmla="*/ 15283 h 1797743"/>
              <a:gd name="connsiteX1" fmla="*/ 737092 w 1042743"/>
              <a:gd name="connsiteY1" fmla="*/ 1029211 h 1797743"/>
              <a:gd name="connsiteX2" fmla="*/ 786720 w 1042743"/>
              <a:gd name="connsiteY2" fmla="*/ 1797743 h 1797743"/>
              <a:gd name="connsiteX3" fmla="*/ 1 w 1042743"/>
              <a:gd name="connsiteY3" fmla="*/ 1613954 h 1797743"/>
              <a:gd name="connsiteX4" fmla="*/ 0 w 1042743"/>
              <a:gd name="connsiteY4" fmla="*/ 15283 h 1797743"/>
              <a:gd name="connsiteX0" fmla="*/ 0 w 1042743"/>
              <a:gd name="connsiteY0" fmla="*/ 15283 h 1797743"/>
              <a:gd name="connsiteX1" fmla="*/ 1042250 w 1042743"/>
              <a:gd name="connsiteY1" fmla="*/ 191518 h 1797743"/>
              <a:gd name="connsiteX2" fmla="*/ 877756 w 1042743"/>
              <a:gd name="connsiteY2" fmla="*/ 1763084 h 1797743"/>
              <a:gd name="connsiteX0" fmla="*/ 0 w 1338415"/>
              <a:gd name="connsiteY0" fmla="*/ 15283 h 1797743"/>
              <a:gd name="connsiteX1" fmla="*/ 737092 w 1338415"/>
              <a:gd name="connsiteY1" fmla="*/ 1029211 h 1797743"/>
              <a:gd name="connsiteX2" fmla="*/ 786720 w 1338415"/>
              <a:gd name="connsiteY2" fmla="*/ 1797743 h 1797743"/>
              <a:gd name="connsiteX3" fmla="*/ 1 w 1338415"/>
              <a:gd name="connsiteY3" fmla="*/ 1613954 h 1797743"/>
              <a:gd name="connsiteX4" fmla="*/ 0 w 1338415"/>
              <a:gd name="connsiteY4" fmla="*/ 15283 h 1797743"/>
              <a:gd name="connsiteX0" fmla="*/ 0 w 1338415"/>
              <a:gd name="connsiteY0" fmla="*/ 15283 h 1797743"/>
              <a:gd name="connsiteX1" fmla="*/ 1042250 w 1338415"/>
              <a:gd name="connsiteY1" fmla="*/ 191518 h 1797743"/>
              <a:gd name="connsiteX2" fmla="*/ 1338130 w 1338415"/>
              <a:gd name="connsiteY2" fmla="*/ 1583422 h 1797743"/>
              <a:gd name="connsiteX0" fmla="*/ 0 w 1043837"/>
              <a:gd name="connsiteY0" fmla="*/ 15283 h 1797743"/>
              <a:gd name="connsiteX1" fmla="*/ 737092 w 1043837"/>
              <a:gd name="connsiteY1" fmla="*/ 1029211 h 1797743"/>
              <a:gd name="connsiteX2" fmla="*/ 786720 w 1043837"/>
              <a:gd name="connsiteY2" fmla="*/ 1797743 h 1797743"/>
              <a:gd name="connsiteX3" fmla="*/ 1 w 1043837"/>
              <a:gd name="connsiteY3" fmla="*/ 1613954 h 1797743"/>
              <a:gd name="connsiteX4" fmla="*/ 0 w 1043837"/>
              <a:gd name="connsiteY4" fmla="*/ 15283 h 1797743"/>
              <a:gd name="connsiteX0" fmla="*/ 0 w 1043837"/>
              <a:gd name="connsiteY0" fmla="*/ 15283 h 1797743"/>
              <a:gd name="connsiteX1" fmla="*/ 1042250 w 1043837"/>
              <a:gd name="connsiteY1" fmla="*/ 191518 h 1797743"/>
              <a:gd name="connsiteX2" fmla="*/ 996339 w 1043837"/>
              <a:gd name="connsiteY2" fmla="*/ 1401389 h 1797743"/>
              <a:gd name="connsiteX0" fmla="*/ 0 w 1072743"/>
              <a:gd name="connsiteY0" fmla="*/ 163397 h 1945857"/>
              <a:gd name="connsiteX1" fmla="*/ 737092 w 1072743"/>
              <a:gd name="connsiteY1" fmla="*/ 1177325 h 1945857"/>
              <a:gd name="connsiteX2" fmla="*/ 786720 w 1072743"/>
              <a:gd name="connsiteY2" fmla="*/ 1945857 h 1945857"/>
              <a:gd name="connsiteX3" fmla="*/ 1 w 1072743"/>
              <a:gd name="connsiteY3" fmla="*/ 1762068 h 1945857"/>
              <a:gd name="connsiteX4" fmla="*/ 0 w 1072743"/>
              <a:gd name="connsiteY4" fmla="*/ 163397 h 1945857"/>
              <a:gd name="connsiteX0" fmla="*/ 0 w 1072743"/>
              <a:gd name="connsiteY0" fmla="*/ 163397 h 1945857"/>
              <a:gd name="connsiteX1" fmla="*/ 1071719 w 1072743"/>
              <a:gd name="connsiteY1" fmla="*/ 106050 h 1945857"/>
              <a:gd name="connsiteX2" fmla="*/ 996339 w 1072743"/>
              <a:gd name="connsiteY2" fmla="*/ 1549503 h 1945857"/>
              <a:gd name="connsiteX0" fmla="*/ 0 w 1071947"/>
              <a:gd name="connsiteY0" fmla="*/ 163397 h 1945857"/>
              <a:gd name="connsiteX1" fmla="*/ 737092 w 1071947"/>
              <a:gd name="connsiteY1" fmla="*/ 1177325 h 1945857"/>
              <a:gd name="connsiteX2" fmla="*/ 786720 w 1071947"/>
              <a:gd name="connsiteY2" fmla="*/ 1945857 h 1945857"/>
              <a:gd name="connsiteX3" fmla="*/ 1 w 1071947"/>
              <a:gd name="connsiteY3" fmla="*/ 1762068 h 1945857"/>
              <a:gd name="connsiteX4" fmla="*/ 0 w 1071947"/>
              <a:gd name="connsiteY4" fmla="*/ 163397 h 1945857"/>
              <a:gd name="connsiteX0" fmla="*/ 0 w 1071947"/>
              <a:gd name="connsiteY0" fmla="*/ 163397 h 1945857"/>
              <a:gd name="connsiteX1" fmla="*/ 1071719 w 1071947"/>
              <a:gd name="connsiteY1" fmla="*/ 106050 h 1945857"/>
              <a:gd name="connsiteX2" fmla="*/ 708430 w 1071947"/>
              <a:gd name="connsiteY2" fmla="*/ 886189 h 1945857"/>
              <a:gd name="connsiteX0" fmla="*/ 0 w 1005464"/>
              <a:gd name="connsiteY0" fmla="*/ 579333 h 2361793"/>
              <a:gd name="connsiteX1" fmla="*/ 737092 w 1005464"/>
              <a:gd name="connsiteY1" fmla="*/ 1593261 h 2361793"/>
              <a:gd name="connsiteX2" fmla="*/ 786720 w 1005464"/>
              <a:gd name="connsiteY2" fmla="*/ 2361793 h 2361793"/>
              <a:gd name="connsiteX3" fmla="*/ 1 w 1005464"/>
              <a:gd name="connsiteY3" fmla="*/ 2178004 h 2361793"/>
              <a:gd name="connsiteX4" fmla="*/ 0 w 1005464"/>
              <a:gd name="connsiteY4" fmla="*/ 579333 h 2361793"/>
              <a:gd name="connsiteX0" fmla="*/ 0 w 1005464"/>
              <a:gd name="connsiteY0" fmla="*/ 579333 h 2361793"/>
              <a:gd name="connsiteX1" fmla="*/ 1005186 w 1005464"/>
              <a:gd name="connsiteY1" fmla="*/ 55510 h 2361793"/>
              <a:gd name="connsiteX2" fmla="*/ 708430 w 1005464"/>
              <a:gd name="connsiteY2" fmla="*/ 1302125 h 2361793"/>
              <a:gd name="connsiteX0" fmla="*/ 0 w 1005473"/>
              <a:gd name="connsiteY0" fmla="*/ 579333 h 2361793"/>
              <a:gd name="connsiteX1" fmla="*/ 737092 w 1005473"/>
              <a:gd name="connsiteY1" fmla="*/ 1593261 h 2361793"/>
              <a:gd name="connsiteX2" fmla="*/ 786720 w 1005473"/>
              <a:gd name="connsiteY2" fmla="*/ 2361793 h 2361793"/>
              <a:gd name="connsiteX3" fmla="*/ 1 w 1005473"/>
              <a:gd name="connsiteY3" fmla="*/ 2178004 h 2361793"/>
              <a:gd name="connsiteX4" fmla="*/ 0 w 1005473"/>
              <a:gd name="connsiteY4" fmla="*/ 579333 h 2361793"/>
              <a:gd name="connsiteX0" fmla="*/ 0 w 1005473"/>
              <a:gd name="connsiteY0" fmla="*/ 579333 h 2361793"/>
              <a:gd name="connsiteX1" fmla="*/ 1005186 w 1005473"/>
              <a:gd name="connsiteY1" fmla="*/ 55510 h 2361793"/>
              <a:gd name="connsiteX2" fmla="*/ 718741 w 1005473"/>
              <a:gd name="connsiteY2" fmla="*/ 1401096 h 2361793"/>
              <a:gd name="connsiteX0" fmla="*/ 0 w 1100234"/>
              <a:gd name="connsiteY0" fmla="*/ 761722 h 2544182"/>
              <a:gd name="connsiteX1" fmla="*/ 737092 w 1100234"/>
              <a:gd name="connsiteY1" fmla="*/ 1775650 h 2544182"/>
              <a:gd name="connsiteX2" fmla="*/ 786720 w 1100234"/>
              <a:gd name="connsiteY2" fmla="*/ 2544182 h 2544182"/>
              <a:gd name="connsiteX3" fmla="*/ 1 w 1100234"/>
              <a:gd name="connsiteY3" fmla="*/ 2360393 h 2544182"/>
              <a:gd name="connsiteX4" fmla="*/ 0 w 1100234"/>
              <a:gd name="connsiteY4" fmla="*/ 761722 h 2544182"/>
              <a:gd name="connsiteX0" fmla="*/ 0 w 1100234"/>
              <a:gd name="connsiteY0" fmla="*/ 761722 h 2544182"/>
              <a:gd name="connsiteX1" fmla="*/ 1100017 w 1100234"/>
              <a:gd name="connsiteY1" fmla="*/ 46400 h 2544182"/>
              <a:gd name="connsiteX2" fmla="*/ 718741 w 1100234"/>
              <a:gd name="connsiteY2" fmla="*/ 1583485 h 2544182"/>
              <a:gd name="connsiteX0" fmla="*/ 0 w 1102547"/>
              <a:gd name="connsiteY0" fmla="*/ 761722 h 2898286"/>
              <a:gd name="connsiteX1" fmla="*/ 737092 w 1102547"/>
              <a:gd name="connsiteY1" fmla="*/ 1775650 h 2898286"/>
              <a:gd name="connsiteX2" fmla="*/ 786720 w 1102547"/>
              <a:gd name="connsiteY2" fmla="*/ 2544182 h 2898286"/>
              <a:gd name="connsiteX3" fmla="*/ 1 w 1102547"/>
              <a:gd name="connsiteY3" fmla="*/ 2360393 h 2898286"/>
              <a:gd name="connsiteX4" fmla="*/ 0 w 1102547"/>
              <a:gd name="connsiteY4" fmla="*/ 761722 h 2898286"/>
              <a:gd name="connsiteX0" fmla="*/ 0 w 1102547"/>
              <a:gd name="connsiteY0" fmla="*/ 761722 h 2898286"/>
              <a:gd name="connsiteX1" fmla="*/ 1100017 w 1102547"/>
              <a:gd name="connsiteY1" fmla="*/ 46400 h 2898286"/>
              <a:gd name="connsiteX2" fmla="*/ 1074308 w 1102547"/>
              <a:gd name="connsiteY2" fmla="*/ 2898285 h 2898286"/>
              <a:gd name="connsiteX0" fmla="*/ 0 w 1076443"/>
              <a:gd name="connsiteY0" fmla="*/ 0 h 2136562"/>
              <a:gd name="connsiteX1" fmla="*/ 737092 w 1076443"/>
              <a:gd name="connsiteY1" fmla="*/ 1013928 h 2136562"/>
              <a:gd name="connsiteX2" fmla="*/ 786720 w 1076443"/>
              <a:gd name="connsiteY2" fmla="*/ 1782460 h 2136562"/>
              <a:gd name="connsiteX3" fmla="*/ 1 w 1076443"/>
              <a:gd name="connsiteY3" fmla="*/ 1598671 h 2136562"/>
              <a:gd name="connsiteX4" fmla="*/ 0 w 1076443"/>
              <a:gd name="connsiteY4" fmla="*/ 0 h 2136562"/>
              <a:gd name="connsiteX0" fmla="*/ 0 w 1076443"/>
              <a:gd name="connsiteY0" fmla="*/ 0 h 2136562"/>
              <a:gd name="connsiteX1" fmla="*/ 1041654 w 1076443"/>
              <a:gd name="connsiteY1" fmla="*/ 908790 h 2136562"/>
              <a:gd name="connsiteX2" fmla="*/ 1074308 w 1076443"/>
              <a:gd name="connsiteY2" fmla="*/ 2136563 h 2136562"/>
              <a:gd name="connsiteX0" fmla="*/ 0 w 1044220"/>
              <a:gd name="connsiteY0" fmla="*/ 0 h 2414402"/>
              <a:gd name="connsiteX1" fmla="*/ 737092 w 1044220"/>
              <a:gd name="connsiteY1" fmla="*/ 1013928 h 2414402"/>
              <a:gd name="connsiteX2" fmla="*/ 786720 w 1044220"/>
              <a:gd name="connsiteY2" fmla="*/ 1782460 h 2414402"/>
              <a:gd name="connsiteX3" fmla="*/ 1 w 1044220"/>
              <a:gd name="connsiteY3" fmla="*/ 1598671 h 2414402"/>
              <a:gd name="connsiteX4" fmla="*/ 0 w 1044220"/>
              <a:gd name="connsiteY4" fmla="*/ 0 h 2414402"/>
              <a:gd name="connsiteX0" fmla="*/ 0 w 1044220"/>
              <a:gd name="connsiteY0" fmla="*/ 0 h 2414402"/>
              <a:gd name="connsiteX1" fmla="*/ 1041654 w 1044220"/>
              <a:gd name="connsiteY1" fmla="*/ 908790 h 2414402"/>
              <a:gd name="connsiteX2" fmla="*/ 1016418 w 1044220"/>
              <a:gd name="connsiteY2" fmla="*/ 2414402 h 2414402"/>
              <a:gd name="connsiteX0" fmla="*/ 0 w 1022931"/>
              <a:gd name="connsiteY0" fmla="*/ 0 h 2414402"/>
              <a:gd name="connsiteX1" fmla="*/ 737092 w 1022931"/>
              <a:gd name="connsiteY1" fmla="*/ 1013928 h 2414402"/>
              <a:gd name="connsiteX2" fmla="*/ 786720 w 1022931"/>
              <a:gd name="connsiteY2" fmla="*/ 1782460 h 2414402"/>
              <a:gd name="connsiteX3" fmla="*/ 1 w 1022931"/>
              <a:gd name="connsiteY3" fmla="*/ 1598671 h 2414402"/>
              <a:gd name="connsiteX4" fmla="*/ 0 w 1022931"/>
              <a:gd name="connsiteY4" fmla="*/ 0 h 2414402"/>
              <a:gd name="connsiteX0" fmla="*/ 0 w 1022931"/>
              <a:gd name="connsiteY0" fmla="*/ 0 h 2414402"/>
              <a:gd name="connsiteX1" fmla="*/ 1012994 w 1022931"/>
              <a:gd name="connsiteY1" fmla="*/ 1151041 h 2414402"/>
              <a:gd name="connsiteX2" fmla="*/ 1016418 w 1022931"/>
              <a:gd name="connsiteY2" fmla="*/ 2414402 h 2414402"/>
              <a:gd name="connsiteX0" fmla="*/ 0 w 1016582"/>
              <a:gd name="connsiteY0" fmla="*/ 908388 h 3322790"/>
              <a:gd name="connsiteX1" fmla="*/ 737092 w 1016582"/>
              <a:gd name="connsiteY1" fmla="*/ 1922316 h 3322790"/>
              <a:gd name="connsiteX2" fmla="*/ 786720 w 1016582"/>
              <a:gd name="connsiteY2" fmla="*/ 2690848 h 3322790"/>
              <a:gd name="connsiteX3" fmla="*/ 1 w 1016582"/>
              <a:gd name="connsiteY3" fmla="*/ 2507059 h 3322790"/>
              <a:gd name="connsiteX4" fmla="*/ 0 w 1016582"/>
              <a:gd name="connsiteY4" fmla="*/ 908388 h 3322790"/>
              <a:gd name="connsiteX0" fmla="*/ 0 w 1016582"/>
              <a:gd name="connsiteY0" fmla="*/ 908388 h 3322790"/>
              <a:gd name="connsiteX1" fmla="*/ 498082 w 1016582"/>
              <a:gd name="connsiteY1" fmla="*/ 41049 h 3322790"/>
              <a:gd name="connsiteX2" fmla="*/ 1016418 w 1016582"/>
              <a:gd name="connsiteY2" fmla="*/ 3322790 h 3322790"/>
              <a:gd name="connsiteX0" fmla="*/ 727302 w 1519273"/>
              <a:gd name="connsiteY0" fmla="*/ 908390 h 2690850"/>
              <a:gd name="connsiteX1" fmla="*/ 1464394 w 1519273"/>
              <a:gd name="connsiteY1" fmla="*/ 1922318 h 2690850"/>
              <a:gd name="connsiteX2" fmla="*/ 1514022 w 1519273"/>
              <a:gd name="connsiteY2" fmla="*/ 2690850 h 2690850"/>
              <a:gd name="connsiteX3" fmla="*/ 727303 w 1519273"/>
              <a:gd name="connsiteY3" fmla="*/ 2507061 h 2690850"/>
              <a:gd name="connsiteX4" fmla="*/ 727302 w 1519273"/>
              <a:gd name="connsiteY4" fmla="*/ 908390 h 2690850"/>
              <a:gd name="connsiteX0" fmla="*/ 727302 w 1519273"/>
              <a:gd name="connsiteY0" fmla="*/ 908390 h 2690850"/>
              <a:gd name="connsiteX1" fmla="*/ 1225384 w 1519273"/>
              <a:gd name="connsiteY1" fmla="*/ 41051 h 2690850"/>
              <a:gd name="connsiteX2" fmla="*/ 0 w 1519273"/>
              <a:gd name="connsiteY2" fmla="*/ 430927 h 2690850"/>
              <a:gd name="connsiteX0" fmla="*/ 727302 w 1519273"/>
              <a:gd name="connsiteY0" fmla="*/ 986089 h 2768549"/>
              <a:gd name="connsiteX1" fmla="*/ 1464394 w 1519273"/>
              <a:gd name="connsiteY1" fmla="*/ 2000017 h 2768549"/>
              <a:gd name="connsiteX2" fmla="*/ 1514022 w 1519273"/>
              <a:gd name="connsiteY2" fmla="*/ 2768549 h 2768549"/>
              <a:gd name="connsiteX3" fmla="*/ 727303 w 1519273"/>
              <a:gd name="connsiteY3" fmla="*/ 2584760 h 2768549"/>
              <a:gd name="connsiteX4" fmla="*/ 727302 w 1519273"/>
              <a:gd name="connsiteY4" fmla="*/ 986089 h 2768549"/>
              <a:gd name="connsiteX0" fmla="*/ 727302 w 1519273"/>
              <a:gd name="connsiteY0" fmla="*/ 986089 h 2768549"/>
              <a:gd name="connsiteX1" fmla="*/ 1330251 w 1519273"/>
              <a:gd name="connsiteY1" fmla="*/ 38700 h 2768549"/>
              <a:gd name="connsiteX2" fmla="*/ 0 w 1519273"/>
              <a:gd name="connsiteY2" fmla="*/ 508626 h 27685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8097 h 2730557"/>
              <a:gd name="connsiteX1" fmla="*/ 1464394 w 1519273"/>
              <a:gd name="connsiteY1" fmla="*/ 1962025 h 2730557"/>
              <a:gd name="connsiteX2" fmla="*/ 1514022 w 1519273"/>
              <a:gd name="connsiteY2" fmla="*/ 2730557 h 2730557"/>
              <a:gd name="connsiteX3" fmla="*/ 727303 w 1519273"/>
              <a:gd name="connsiteY3" fmla="*/ 2546768 h 2730557"/>
              <a:gd name="connsiteX4" fmla="*/ 727302 w 1519273"/>
              <a:gd name="connsiteY4" fmla="*/ 948097 h 2730557"/>
              <a:gd name="connsiteX0" fmla="*/ 727302 w 1519273"/>
              <a:gd name="connsiteY0" fmla="*/ 948097 h 2730557"/>
              <a:gd name="connsiteX1" fmla="*/ 1330251 w 1519273"/>
              <a:gd name="connsiteY1" fmla="*/ 708 h 2730557"/>
              <a:gd name="connsiteX2" fmla="*/ 0 w 1519273"/>
              <a:gd name="connsiteY2" fmla="*/ 470634 h 2730557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1273927 w 2065898"/>
              <a:gd name="connsiteY0" fmla="*/ 1403566 h 3186026"/>
              <a:gd name="connsiteX1" fmla="*/ 2011019 w 2065898"/>
              <a:gd name="connsiteY1" fmla="*/ 2417494 h 3186026"/>
              <a:gd name="connsiteX2" fmla="*/ 2060647 w 2065898"/>
              <a:gd name="connsiteY2" fmla="*/ 3186026 h 3186026"/>
              <a:gd name="connsiteX3" fmla="*/ 1273928 w 2065898"/>
              <a:gd name="connsiteY3" fmla="*/ 3002237 h 3186026"/>
              <a:gd name="connsiteX4" fmla="*/ 1273927 w 2065898"/>
              <a:gd name="connsiteY4" fmla="*/ 1403566 h 3186026"/>
              <a:gd name="connsiteX0" fmla="*/ 1273927 w 2065898"/>
              <a:gd name="connsiteY0" fmla="*/ 1403566 h 3186026"/>
              <a:gd name="connsiteX1" fmla="*/ 1684455 w 2065898"/>
              <a:gd name="connsiteY1" fmla="*/ 1671 h 3186026"/>
              <a:gd name="connsiteX2" fmla="*/ -1 w 2065898"/>
              <a:gd name="connsiteY2" fmla="*/ 191675 h 3186026"/>
              <a:gd name="connsiteX0" fmla="*/ 808103 w 1600074"/>
              <a:gd name="connsiteY0" fmla="*/ 1402592 h 3185052"/>
              <a:gd name="connsiteX1" fmla="*/ 1545195 w 1600074"/>
              <a:gd name="connsiteY1" fmla="*/ 2416520 h 3185052"/>
              <a:gd name="connsiteX2" fmla="*/ 1594823 w 1600074"/>
              <a:gd name="connsiteY2" fmla="*/ 3185052 h 3185052"/>
              <a:gd name="connsiteX3" fmla="*/ 808104 w 1600074"/>
              <a:gd name="connsiteY3" fmla="*/ 3001263 h 3185052"/>
              <a:gd name="connsiteX4" fmla="*/ 808103 w 1600074"/>
              <a:gd name="connsiteY4" fmla="*/ 1402592 h 3185052"/>
              <a:gd name="connsiteX0" fmla="*/ 808103 w 1600074"/>
              <a:gd name="connsiteY0" fmla="*/ 1402592 h 3185052"/>
              <a:gd name="connsiteX1" fmla="*/ 1218631 w 1600074"/>
              <a:gd name="connsiteY1" fmla="*/ 697 h 3185052"/>
              <a:gd name="connsiteX2" fmla="*/ -1 w 1600074"/>
              <a:gd name="connsiteY2" fmla="*/ 478786 h 3185052"/>
              <a:gd name="connsiteX0" fmla="*/ 808105 w 1600076"/>
              <a:gd name="connsiteY0" fmla="*/ 1342867 h 3125327"/>
              <a:gd name="connsiteX1" fmla="*/ 1545197 w 1600076"/>
              <a:gd name="connsiteY1" fmla="*/ 2356795 h 3125327"/>
              <a:gd name="connsiteX2" fmla="*/ 1594825 w 1600076"/>
              <a:gd name="connsiteY2" fmla="*/ 3125327 h 3125327"/>
              <a:gd name="connsiteX3" fmla="*/ 808106 w 1600076"/>
              <a:gd name="connsiteY3" fmla="*/ 2941538 h 3125327"/>
              <a:gd name="connsiteX4" fmla="*/ 808105 w 1600076"/>
              <a:gd name="connsiteY4" fmla="*/ 1342867 h 3125327"/>
              <a:gd name="connsiteX0" fmla="*/ 808105 w 1600076"/>
              <a:gd name="connsiteY0" fmla="*/ 1342867 h 3125327"/>
              <a:gd name="connsiteX1" fmla="*/ 1581188 w 1600076"/>
              <a:gd name="connsiteY1" fmla="*/ 792 h 3125327"/>
              <a:gd name="connsiteX2" fmla="*/ 1 w 1600076"/>
              <a:gd name="connsiteY2" fmla="*/ 419061 h 3125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00076" h="3125327" stroke="0" extrusionOk="0">
                <a:moveTo>
                  <a:pt x="808105" y="1342867"/>
                </a:moveTo>
                <a:cubicBezTo>
                  <a:pt x="1133693" y="1342867"/>
                  <a:pt x="1426107" y="1745105"/>
                  <a:pt x="1545197" y="2356795"/>
                </a:cubicBezTo>
                <a:cubicBezTo>
                  <a:pt x="1592717" y="2600878"/>
                  <a:pt x="1609761" y="2864811"/>
                  <a:pt x="1594825" y="3125327"/>
                </a:cubicBezTo>
                <a:lnTo>
                  <a:pt x="808106" y="2941538"/>
                </a:lnTo>
                <a:cubicBezTo>
                  <a:pt x="808106" y="2408648"/>
                  <a:pt x="808105" y="1875757"/>
                  <a:pt x="808105" y="1342867"/>
                </a:cubicBezTo>
                <a:close/>
              </a:path>
              <a:path w="1600076" h="3125327" fill="none">
                <a:moveTo>
                  <a:pt x="808105" y="1342867"/>
                </a:moveTo>
                <a:cubicBezTo>
                  <a:pt x="1133693" y="1342867"/>
                  <a:pt x="1634745" y="80299"/>
                  <a:pt x="1581188" y="792"/>
                </a:cubicBezTo>
                <a:cubicBezTo>
                  <a:pt x="1350654" y="-20576"/>
                  <a:pt x="10750" y="397796"/>
                  <a:pt x="1" y="419061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901" name="Bue 84">
            <a:extLst>
              <a:ext uri="{FF2B5EF4-FFF2-40B4-BE49-F238E27FC236}">
                <a16:creationId xmlns:a16="http://schemas.microsoft.com/office/drawing/2014/main" id="{5AE792FB-990C-4A04-91EF-1894FD3E4131}"/>
              </a:ext>
            </a:extLst>
          </p:cNvPr>
          <p:cNvSpPr>
            <a:spLocks noChangeAspect="1"/>
          </p:cNvSpPr>
          <p:nvPr/>
        </p:nvSpPr>
        <p:spPr>
          <a:xfrm rot="7633718" flipH="1" flipV="1">
            <a:off x="4979690" y="2627365"/>
            <a:ext cx="952392" cy="1195630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145831 w 1112830"/>
              <a:gd name="connsiteY0" fmla="*/ 0 h 1782460"/>
              <a:gd name="connsiteX1" fmla="*/ 882923 w 1112830"/>
              <a:gd name="connsiteY1" fmla="*/ 1013928 h 1782460"/>
              <a:gd name="connsiteX2" fmla="*/ 932551 w 1112830"/>
              <a:gd name="connsiteY2" fmla="*/ 1782460 h 1782460"/>
              <a:gd name="connsiteX3" fmla="*/ 145832 w 1112830"/>
              <a:gd name="connsiteY3" fmla="*/ 1598671 h 1782460"/>
              <a:gd name="connsiteX4" fmla="*/ 145831 w 1112830"/>
              <a:gd name="connsiteY4" fmla="*/ 0 h 1782460"/>
              <a:gd name="connsiteX0" fmla="*/ 145831 w 1112830"/>
              <a:gd name="connsiteY0" fmla="*/ 0 h 1782460"/>
              <a:gd name="connsiteX1" fmla="*/ 1112755 w 1112830"/>
              <a:gd name="connsiteY1" fmla="*/ 686611 h 1782460"/>
              <a:gd name="connsiteX2" fmla="*/ 0 w 1112830"/>
              <a:gd name="connsiteY2" fmla="*/ 394032 h 1782460"/>
              <a:gd name="connsiteX0" fmla="*/ 145831 w 1250918"/>
              <a:gd name="connsiteY0" fmla="*/ 176544 h 1959004"/>
              <a:gd name="connsiteX1" fmla="*/ 882923 w 1250918"/>
              <a:gd name="connsiteY1" fmla="*/ 1190472 h 1959004"/>
              <a:gd name="connsiteX2" fmla="*/ 932551 w 1250918"/>
              <a:gd name="connsiteY2" fmla="*/ 1959004 h 1959004"/>
              <a:gd name="connsiteX3" fmla="*/ 145832 w 1250918"/>
              <a:gd name="connsiteY3" fmla="*/ 1775215 h 1959004"/>
              <a:gd name="connsiteX4" fmla="*/ 145831 w 1250918"/>
              <a:gd name="connsiteY4" fmla="*/ 176544 h 1959004"/>
              <a:gd name="connsiteX0" fmla="*/ 145831 w 1250918"/>
              <a:gd name="connsiteY0" fmla="*/ 176544 h 1959004"/>
              <a:gd name="connsiteX1" fmla="*/ 1250851 w 1250918"/>
              <a:gd name="connsiteY1" fmla="*/ 102775 h 1959004"/>
              <a:gd name="connsiteX2" fmla="*/ 0 w 1250918"/>
              <a:gd name="connsiteY2" fmla="*/ 570576 h 1959004"/>
              <a:gd name="connsiteX0" fmla="*/ 207442 w 1312526"/>
              <a:gd name="connsiteY0" fmla="*/ 1183522 h 2965982"/>
              <a:gd name="connsiteX1" fmla="*/ 944534 w 1312526"/>
              <a:gd name="connsiteY1" fmla="*/ 2197450 h 2965982"/>
              <a:gd name="connsiteX2" fmla="*/ 994162 w 1312526"/>
              <a:gd name="connsiteY2" fmla="*/ 2965982 h 2965982"/>
              <a:gd name="connsiteX3" fmla="*/ 207443 w 1312526"/>
              <a:gd name="connsiteY3" fmla="*/ 2782193 h 2965982"/>
              <a:gd name="connsiteX4" fmla="*/ 207442 w 1312526"/>
              <a:gd name="connsiteY4" fmla="*/ 1183522 h 2965982"/>
              <a:gd name="connsiteX0" fmla="*/ 207442 w 1312526"/>
              <a:gd name="connsiteY0" fmla="*/ 1183522 h 2965982"/>
              <a:gd name="connsiteX1" fmla="*/ 1312462 w 1312526"/>
              <a:gd name="connsiteY1" fmla="*/ 1109753 h 2965982"/>
              <a:gd name="connsiteX2" fmla="*/ 0 w 1312526"/>
              <a:gd name="connsiteY2" fmla="*/ 259 h 2965982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5330"/>
              <a:gd name="connsiteY0" fmla="*/ 1183576 h 2966036"/>
              <a:gd name="connsiteX1" fmla="*/ 944534 w 1295330"/>
              <a:gd name="connsiteY1" fmla="*/ 2197504 h 2966036"/>
              <a:gd name="connsiteX2" fmla="*/ 994162 w 1295330"/>
              <a:gd name="connsiteY2" fmla="*/ 2966036 h 2966036"/>
              <a:gd name="connsiteX3" fmla="*/ 207443 w 1295330"/>
              <a:gd name="connsiteY3" fmla="*/ 2782247 h 2966036"/>
              <a:gd name="connsiteX4" fmla="*/ 207442 w 1295330"/>
              <a:gd name="connsiteY4" fmla="*/ 1183576 h 2966036"/>
              <a:gd name="connsiteX0" fmla="*/ 207442 w 1295330"/>
              <a:gd name="connsiteY0" fmla="*/ 1183576 h 2966036"/>
              <a:gd name="connsiteX1" fmla="*/ 1291025 w 1295330"/>
              <a:gd name="connsiteY1" fmla="*/ 1172615 h 2966036"/>
              <a:gd name="connsiteX2" fmla="*/ 0 w 1295330"/>
              <a:gd name="connsiteY2" fmla="*/ 313 h 2966036"/>
              <a:gd name="connsiteX0" fmla="*/ 0 w 1089572"/>
              <a:gd name="connsiteY0" fmla="*/ 1050533 h 2832993"/>
              <a:gd name="connsiteX1" fmla="*/ 737092 w 1089572"/>
              <a:gd name="connsiteY1" fmla="*/ 2064461 h 2832993"/>
              <a:gd name="connsiteX2" fmla="*/ 786720 w 1089572"/>
              <a:gd name="connsiteY2" fmla="*/ 2832993 h 2832993"/>
              <a:gd name="connsiteX3" fmla="*/ 1 w 1089572"/>
              <a:gd name="connsiteY3" fmla="*/ 2649204 h 2832993"/>
              <a:gd name="connsiteX4" fmla="*/ 0 w 1089572"/>
              <a:gd name="connsiteY4" fmla="*/ 1050533 h 2832993"/>
              <a:gd name="connsiteX0" fmla="*/ 0 w 1089572"/>
              <a:gd name="connsiteY0" fmla="*/ 1050533 h 2832993"/>
              <a:gd name="connsiteX1" fmla="*/ 1083583 w 1089572"/>
              <a:gd name="connsiteY1" fmla="*/ 1039572 h 2832993"/>
              <a:gd name="connsiteX2" fmla="*/ 195329 w 1089572"/>
              <a:gd name="connsiteY2" fmla="*/ 360 h 2832993"/>
              <a:gd name="connsiteX0" fmla="*/ 0 w 1090615"/>
              <a:gd name="connsiteY0" fmla="*/ 1271235 h 3053695"/>
              <a:gd name="connsiteX1" fmla="*/ 737092 w 1090615"/>
              <a:gd name="connsiteY1" fmla="*/ 2285163 h 3053695"/>
              <a:gd name="connsiteX2" fmla="*/ 786720 w 1090615"/>
              <a:gd name="connsiteY2" fmla="*/ 3053695 h 3053695"/>
              <a:gd name="connsiteX3" fmla="*/ 1 w 1090615"/>
              <a:gd name="connsiteY3" fmla="*/ 2869906 h 3053695"/>
              <a:gd name="connsiteX4" fmla="*/ 0 w 1090615"/>
              <a:gd name="connsiteY4" fmla="*/ 1271235 h 3053695"/>
              <a:gd name="connsiteX0" fmla="*/ 0 w 1090615"/>
              <a:gd name="connsiteY0" fmla="*/ 1271235 h 3053695"/>
              <a:gd name="connsiteX1" fmla="*/ 1083583 w 1090615"/>
              <a:gd name="connsiteY1" fmla="*/ 1260274 h 3053695"/>
              <a:gd name="connsiteX2" fmla="*/ 347950 w 1090615"/>
              <a:gd name="connsiteY2" fmla="*/ 291 h 3053695"/>
              <a:gd name="connsiteX0" fmla="*/ 0 w 1095595"/>
              <a:gd name="connsiteY0" fmla="*/ 1489472 h 3271932"/>
              <a:gd name="connsiteX1" fmla="*/ 737092 w 1095595"/>
              <a:gd name="connsiteY1" fmla="*/ 2503400 h 3271932"/>
              <a:gd name="connsiteX2" fmla="*/ 786720 w 1095595"/>
              <a:gd name="connsiteY2" fmla="*/ 3271932 h 3271932"/>
              <a:gd name="connsiteX3" fmla="*/ 1 w 1095595"/>
              <a:gd name="connsiteY3" fmla="*/ 3088143 h 3271932"/>
              <a:gd name="connsiteX4" fmla="*/ 0 w 1095595"/>
              <a:gd name="connsiteY4" fmla="*/ 1489472 h 3271932"/>
              <a:gd name="connsiteX0" fmla="*/ 0 w 1095595"/>
              <a:gd name="connsiteY0" fmla="*/ 1489472 h 3271932"/>
              <a:gd name="connsiteX1" fmla="*/ 1083583 w 1095595"/>
              <a:gd name="connsiteY1" fmla="*/ 1478511 h 3271932"/>
              <a:gd name="connsiteX2" fmla="*/ 711675 w 1095595"/>
              <a:gd name="connsiteY2" fmla="*/ 243 h 3271932"/>
              <a:gd name="connsiteX0" fmla="*/ 0 w 1074437"/>
              <a:gd name="connsiteY0" fmla="*/ 1489449 h 3271909"/>
              <a:gd name="connsiteX1" fmla="*/ 737092 w 1074437"/>
              <a:gd name="connsiteY1" fmla="*/ 2503377 h 3271909"/>
              <a:gd name="connsiteX2" fmla="*/ 786720 w 1074437"/>
              <a:gd name="connsiteY2" fmla="*/ 3271909 h 3271909"/>
              <a:gd name="connsiteX3" fmla="*/ 1 w 1074437"/>
              <a:gd name="connsiteY3" fmla="*/ 3088120 h 3271909"/>
              <a:gd name="connsiteX4" fmla="*/ 0 w 1074437"/>
              <a:gd name="connsiteY4" fmla="*/ 1489449 h 3271909"/>
              <a:gd name="connsiteX0" fmla="*/ 0 w 1074437"/>
              <a:gd name="connsiteY0" fmla="*/ 1489449 h 3271909"/>
              <a:gd name="connsiteX1" fmla="*/ 1061896 w 1074437"/>
              <a:gd name="connsiteY1" fmla="*/ 1639069 h 3271909"/>
              <a:gd name="connsiteX2" fmla="*/ 711675 w 1074437"/>
              <a:gd name="connsiteY2" fmla="*/ 220 h 3271909"/>
              <a:gd name="connsiteX0" fmla="*/ 0 w 1075748"/>
              <a:gd name="connsiteY0" fmla="*/ 1399561 h 3182021"/>
              <a:gd name="connsiteX1" fmla="*/ 737092 w 1075748"/>
              <a:gd name="connsiteY1" fmla="*/ 2413489 h 3182021"/>
              <a:gd name="connsiteX2" fmla="*/ 786720 w 1075748"/>
              <a:gd name="connsiteY2" fmla="*/ 3182021 h 3182021"/>
              <a:gd name="connsiteX3" fmla="*/ 1 w 1075748"/>
              <a:gd name="connsiteY3" fmla="*/ 2998232 h 3182021"/>
              <a:gd name="connsiteX4" fmla="*/ 0 w 1075748"/>
              <a:gd name="connsiteY4" fmla="*/ 1399561 h 3182021"/>
              <a:gd name="connsiteX0" fmla="*/ 0 w 1075748"/>
              <a:gd name="connsiteY0" fmla="*/ 1399561 h 3182021"/>
              <a:gd name="connsiteX1" fmla="*/ 1061896 w 1075748"/>
              <a:gd name="connsiteY1" fmla="*/ 1549181 h 3182021"/>
              <a:gd name="connsiteX2" fmla="*/ 758268 w 1075748"/>
              <a:gd name="connsiteY2" fmla="*/ 233 h 3182021"/>
              <a:gd name="connsiteX0" fmla="*/ 0 w 1025076"/>
              <a:gd name="connsiteY0" fmla="*/ 1399471 h 3181931"/>
              <a:gd name="connsiteX1" fmla="*/ 737092 w 1025076"/>
              <a:gd name="connsiteY1" fmla="*/ 2413399 h 3181931"/>
              <a:gd name="connsiteX2" fmla="*/ 786720 w 1025076"/>
              <a:gd name="connsiteY2" fmla="*/ 3181931 h 3181931"/>
              <a:gd name="connsiteX3" fmla="*/ 1 w 1025076"/>
              <a:gd name="connsiteY3" fmla="*/ 2998142 h 3181931"/>
              <a:gd name="connsiteX4" fmla="*/ 0 w 1025076"/>
              <a:gd name="connsiteY4" fmla="*/ 1399471 h 3181931"/>
              <a:gd name="connsiteX0" fmla="*/ 0 w 1025076"/>
              <a:gd name="connsiteY0" fmla="*/ 1399471 h 3181931"/>
              <a:gd name="connsiteX1" fmla="*/ 1009376 w 1025076"/>
              <a:gd name="connsiteY1" fmla="*/ 2459872 h 3181931"/>
              <a:gd name="connsiteX2" fmla="*/ 758268 w 1025076"/>
              <a:gd name="connsiteY2" fmla="*/ 143 h 3181931"/>
              <a:gd name="connsiteX0" fmla="*/ 0 w 1051440"/>
              <a:gd name="connsiteY0" fmla="*/ 717516 h 2499976"/>
              <a:gd name="connsiteX1" fmla="*/ 737092 w 1051440"/>
              <a:gd name="connsiteY1" fmla="*/ 1731444 h 2499976"/>
              <a:gd name="connsiteX2" fmla="*/ 786720 w 1051440"/>
              <a:gd name="connsiteY2" fmla="*/ 2499976 h 2499976"/>
              <a:gd name="connsiteX3" fmla="*/ 1 w 1051440"/>
              <a:gd name="connsiteY3" fmla="*/ 2316187 h 2499976"/>
              <a:gd name="connsiteX4" fmla="*/ 0 w 1051440"/>
              <a:gd name="connsiteY4" fmla="*/ 717516 h 2499976"/>
              <a:gd name="connsiteX0" fmla="*/ 0 w 1051440"/>
              <a:gd name="connsiteY0" fmla="*/ 717516 h 2499976"/>
              <a:gd name="connsiteX1" fmla="*/ 1009376 w 1051440"/>
              <a:gd name="connsiteY1" fmla="*/ 1777917 h 2499976"/>
              <a:gd name="connsiteX2" fmla="*/ 1006818 w 1051440"/>
              <a:gd name="connsiteY2" fmla="*/ 201 h 2499976"/>
              <a:gd name="connsiteX0" fmla="*/ 0 w 1018133"/>
              <a:gd name="connsiteY0" fmla="*/ 253063 h 2035523"/>
              <a:gd name="connsiteX1" fmla="*/ 737092 w 1018133"/>
              <a:gd name="connsiteY1" fmla="*/ 1266991 h 2035523"/>
              <a:gd name="connsiteX2" fmla="*/ 786720 w 1018133"/>
              <a:gd name="connsiteY2" fmla="*/ 2035523 h 2035523"/>
              <a:gd name="connsiteX3" fmla="*/ 1 w 1018133"/>
              <a:gd name="connsiteY3" fmla="*/ 1851734 h 2035523"/>
              <a:gd name="connsiteX4" fmla="*/ 0 w 1018133"/>
              <a:gd name="connsiteY4" fmla="*/ 253063 h 2035523"/>
              <a:gd name="connsiteX0" fmla="*/ 0 w 1018133"/>
              <a:gd name="connsiteY0" fmla="*/ 253063 h 2035523"/>
              <a:gd name="connsiteX1" fmla="*/ 1009376 w 1018133"/>
              <a:gd name="connsiteY1" fmla="*/ 1313464 h 2035523"/>
              <a:gd name="connsiteX2" fmla="*/ 446452 w 1018133"/>
              <a:gd name="connsiteY2" fmla="*/ 278 h 2035523"/>
              <a:gd name="connsiteX0" fmla="*/ 0 w 1018132"/>
              <a:gd name="connsiteY0" fmla="*/ 253063 h 2035523"/>
              <a:gd name="connsiteX1" fmla="*/ 737092 w 1018132"/>
              <a:gd name="connsiteY1" fmla="*/ 1266991 h 2035523"/>
              <a:gd name="connsiteX2" fmla="*/ 786720 w 1018132"/>
              <a:gd name="connsiteY2" fmla="*/ 2035523 h 2035523"/>
              <a:gd name="connsiteX3" fmla="*/ 1 w 1018132"/>
              <a:gd name="connsiteY3" fmla="*/ 1851734 h 2035523"/>
              <a:gd name="connsiteX4" fmla="*/ 0 w 1018132"/>
              <a:gd name="connsiteY4" fmla="*/ 253063 h 2035523"/>
              <a:gd name="connsiteX0" fmla="*/ 0 w 1018132"/>
              <a:gd name="connsiteY0" fmla="*/ 253063 h 2035523"/>
              <a:gd name="connsiteX1" fmla="*/ 1009376 w 1018132"/>
              <a:gd name="connsiteY1" fmla="*/ 1313464 h 2035523"/>
              <a:gd name="connsiteX2" fmla="*/ 446452 w 1018132"/>
              <a:gd name="connsiteY2" fmla="*/ 277 h 2035523"/>
              <a:gd name="connsiteX0" fmla="*/ 0 w 791971"/>
              <a:gd name="connsiteY0" fmla="*/ 253003 h 2035463"/>
              <a:gd name="connsiteX1" fmla="*/ 737092 w 791971"/>
              <a:gd name="connsiteY1" fmla="*/ 1266931 h 2035463"/>
              <a:gd name="connsiteX2" fmla="*/ 786720 w 791971"/>
              <a:gd name="connsiteY2" fmla="*/ 2035463 h 2035463"/>
              <a:gd name="connsiteX3" fmla="*/ 1 w 791971"/>
              <a:gd name="connsiteY3" fmla="*/ 1851674 h 2035463"/>
              <a:gd name="connsiteX4" fmla="*/ 0 w 791971"/>
              <a:gd name="connsiteY4" fmla="*/ 253003 h 2035463"/>
              <a:gd name="connsiteX0" fmla="*/ 0 w 791971"/>
              <a:gd name="connsiteY0" fmla="*/ 253003 h 2035463"/>
              <a:gd name="connsiteX1" fmla="*/ 764217 w 791971"/>
              <a:gd name="connsiteY1" fmla="*/ 1650055 h 2035463"/>
              <a:gd name="connsiteX2" fmla="*/ 446452 w 791971"/>
              <a:gd name="connsiteY2" fmla="*/ 217 h 2035463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0 w 791971"/>
              <a:gd name="connsiteY0" fmla="*/ 134348 h 1916808"/>
              <a:gd name="connsiteX1" fmla="*/ 737092 w 791971"/>
              <a:gd name="connsiteY1" fmla="*/ 1148276 h 1916808"/>
              <a:gd name="connsiteX2" fmla="*/ 786720 w 791971"/>
              <a:gd name="connsiteY2" fmla="*/ 1916808 h 1916808"/>
              <a:gd name="connsiteX3" fmla="*/ 1 w 791971"/>
              <a:gd name="connsiteY3" fmla="*/ 1733019 h 1916808"/>
              <a:gd name="connsiteX4" fmla="*/ 0 w 791971"/>
              <a:gd name="connsiteY4" fmla="*/ 134348 h 1916808"/>
              <a:gd name="connsiteX0" fmla="*/ 0 w 791971"/>
              <a:gd name="connsiteY0" fmla="*/ 134348 h 1916808"/>
              <a:gd name="connsiteX1" fmla="*/ 764217 w 791971"/>
              <a:gd name="connsiteY1" fmla="*/ 1531400 h 1916808"/>
              <a:gd name="connsiteX2" fmla="*/ 174139 w 791971"/>
              <a:gd name="connsiteY2" fmla="*/ 198 h 1916808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4"/>
              <a:gd name="connsiteY0" fmla="*/ 134351 h 1916811"/>
              <a:gd name="connsiteX1" fmla="*/ 737092 w 882464"/>
              <a:gd name="connsiteY1" fmla="*/ 1148279 h 1916811"/>
              <a:gd name="connsiteX2" fmla="*/ 786720 w 882464"/>
              <a:gd name="connsiteY2" fmla="*/ 1916811 h 1916811"/>
              <a:gd name="connsiteX3" fmla="*/ 1 w 882464"/>
              <a:gd name="connsiteY3" fmla="*/ 1733022 h 1916811"/>
              <a:gd name="connsiteX4" fmla="*/ 0 w 882464"/>
              <a:gd name="connsiteY4" fmla="*/ 134351 h 1916811"/>
              <a:gd name="connsiteX0" fmla="*/ 0 w 882464"/>
              <a:gd name="connsiteY0" fmla="*/ 134351 h 1916811"/>
              <a:gd name="connsiteX1" fmla="*/ 882461 w 882464"/>
              <a:gd name="connsiteY1" fmla="*/ 1501931 h 1916811"/>
              <a:gd name="connsiteX2" fmla="*/ 174139 w 882464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8525"/>
              <a:gd name="connsiteY0" fmla="*/ 823581 h 2606041"/>
              <a:gd name="connsiteX1" fmla="*/ 737092 w 898525"/>
              <a:gd name="connsiteY1" fmla="*/ 1837509 h 2606041"/>
              <a:gd name="connsiteX2" fmla="*/ 786720 w 898525"/>
              <a:gd name="connsiteY2" fmla="*/ 2606041 h 2606041"/>
              <a:gd name="connsiteX3" fmla="*/ 1 w 898525"/>
              <a:gd name="connsiteY3" fmla="*/ 2422252 h 2606041"/>
              <a:gd name="connsiteX4" fmla="*/ 0 w 898525"/>
              <a:gd name="connsiteY4" fmla="*/ 823581 h 2606041"/>
              <a:gd name="connsiteX0" fmla="*/ 0 w 898525"/>
              <a:gd name="connsiteY0" fmla="*/ 823581 h 2606041"/>
              <a:gd name="connsiteX1" fmla="*/ 882461 w 898525"/>
              <a:gd name="connsiteY1" fmla="*/ 2191161 h 2606041"/>
              <a:gd name="connsiteX2" fmla="*/ 274699 w 898525"/>
              <a:gd name="connsiteY2" fmla="*/ 161 h 2606041"/>
              <a:gd name="connsiteX0" fmla="*/ 0 w 943448"/>
              <a:gd name="connsiteY0" fmla="*/ 823682 h 2606142"/>
              <a:gd name="connsiteX1" fmla="*/ 737092 w 943448"/>
              <a:gd name="connsiteY1" fmla="*/ 1837610 h 2606142"/>
              <a:gd name="connsiteX2" fmla="*/ 786720 w 943448"/>
              <a:gd name="connsiteY2" fmla="*/ 2606142 h 2606142"/>
              <a:gd name="connsiteX3" fmla="*/ 1 w 943448"/>
              <a:gd name="connsiteY3" fmla="*/ 2422353 h 2606142"/>
              <a:gd name="connsiteX4" fmla="*/ 0 w 943448"/>
              <a:gd name="connsiteY4" fmla="*/ 823682 h 2606142"/>
              <a:gd name="connsiteX0" fmla="*/ 0 w 943448"/>
              <a:gd name="connsiteY0" fmla="*/ 823682 h 2606142"/>
              <a:gd name="connsiteX1" fmla="*/ 928234 w 943448"/>
              <a:gd name="connsiteY1" fmla="*/ 1377879 h 2606142"/>
              <a:gd name="connsiteX2" fmla="*/ 274699 w 943448"/>
              <a:gd name="connsiteY2" fmla="*/ 262 h 2606142"/>
              <a:gd name="connsiteX0" fmla="*/ 0 w 943449"/>
              <a:gd name="connsiteY0" fmla="*/ 823682 h 2606142"/>
              <a:gd name="connsiteX1" fmla="*/ 737092 w 943449"/>
              <a:gd name="connsiteY1" fmla="*/ 1837610 h 2606142"/>
              <a:gd name="connsiteX2" fmla="*/ 786720 w 943449"/>
              <a:gd name="connsiteY2" fmla="*/ 2606142 h 2606142"/>
              <a:gd name="connsiteX3" fmla="*/ 1 w 943449"/>
              <a:gd name="connsiteY3" fmla="*/ 2422353 h 2606142"/>
              <a:gd name="connsiteX4" fmla="*/ 0 w 943449"/>
              <a:gd name="connsiteY4" fmla="*/ 823682 h 2606142"/>
              <a:gd name="connsiteX0" fmla="*/ 0 w 943449"/>
              <a:gd name="connsiteY0" fmla="*/ 823682 h 2606142"/>
              <a:gd name="connsiteX1" fmla="*/ 928234 w 943449"/>
              <a:gd name="connsiteY1" fmla="*/ 1377879 h 2606142"/>
              <a:gd name="connsiteX2" fmla="*/ 274699 w 943449"/>
              <a:gd name="connsiteY2" fmla="*/ 262 h 2606142"/>
              <a:gd name="connsiteX0" fmla="*/ 0 w 818128"/>
              <a:gd name="connsiteY0" fmla="*/ 823621 h 2606081"/>
              <a:gd name="connsiteX1" fmla="*/ 737092 w 818128"/>
              <a:gd name="connsiteY1" fmla="*/ 1837549 h 2606081"/>
              <a:gd name="connsiteX2" fmla="*/ 786720 w 818128"/>
              <a:gd name="connsiteY2" fmla="*/ 2606081 h 2606081"/>
              <a:gd name="connsiteX3" fmla="*/ 1 w 818128"/>
              <a:gd name="connsiteY3" fmla="*/ 2422292 h 2606081"/>
              <a:gd name="connsiteX4" fmla="*/ 0 w 818128"/>
              <a:gd name="connsiteY4" fmla="*/ 823621 h 2606081"/>
              <a:gd name="connsiteX0" fmla="*/ 0 w 818128"/>
              <a:gd name="connsiteY0" fmla="*/ 823621 h 2606081"/>
              <a:gd name="connsiteX1" fmla="*/ 800274 w 818128"/>
              <a:gd name="connsiteY1" fmla="*/ 1780610 h 2606081"/>
              <a:gd name="connsiteX2" fmla="*/ 274699 w 818128"/>
              <a:gd name="connsiteY2" fmla="*/ 201 h 2606081"/>
              <a:gd name="connsiteX0" fmla="*/ 165634 w 977085"/>
              <a:gd name="connsiteY0" fmla="*/ 1 h 1782461"/>
              <a:gd name="connsiteX1" fmla="*/ 902726 w 977085"/>
              <a:gd name="connsiteY1" fmla="*/ 1013929 h 1782461"/>
              <a:gd name="connsiteX2" fmla="*/ 952354 w 977085"/>
              <a:gd name="connsiteY2" fmla="*/ 1782461 h 1782461"/>
              <a:gd name="connsiteX3" fmla="*/ 165635 w 977085"/>
              <a:gd name="connsiteY3" fmla="*/ 1598672 h 1782461"/>
              <a:gd name="connsiteX4" fmla="*/ 165634 w 977085"/>
              <a:gd name="connsiteY4" fmla="*/ 1 h 1782461"/>
              <a:gd name="connsiteX0" fmla="*/ 165634 w 977085"/>
              <a:gd name="connsiteY0" fmla="*/ 1 h 1782461"/>
              <a:gd name="connsiteX1" fmla="*/ 965908 w 977085"/>
              <a:gd name="connsiteY1" fmla="*/ 956990 h 1782461"/>
              <a:gd name="connsiteX2" fmla="*/ 0 w 977085"/>
              <a:gd name="connsiteY2" fmla="*/ 149261 h 1782461"/>
              <a:gd name="connsiteX0" fmla="*/ 165634 w 965908"/>
              <a:gd name="connsiteY0" fmla="*/ -1 h 1782459"/>
              <a:gd name="connsiteX1" fmla="*/ 902726 w 965908"/>
              <a:gd name="connsiteY1" fmla="*/ 1013927 h 1782459"/>
              <a:gd name="connsiteX2" fmla="*/ 952354 w 965908"/>
              <a:gd name="connsiteY2" fmla="*/ 1782459 h 1782459"/>
              <a:gd name="connsiteX3" fmla="*/ 165635 w 965908"/>
              <a:gd name="connsiteY3" fmla="*/ 1598670 h 1782459"/>
              <a:gd name="connsiteX4" fmla="*/ 165634 w 965908"/>
              <a:gd name="connsiteY4" fmla="*/ -1 h 1782459"/>
              <a:gd name="connsiteX0" fmla="*/ 165634 w 965908"/>
              <a:gd name="connsiteY0" fmla="*/ -1 h 1782459"/>
              <a:gd name="connsiteX1" fmla="*/ 965908 w 965908"/>
              <a:gd name="connsiteY1" fmla="*/ 956988 h 1782459"/>
              <a:gd name="connsiteX2" fmla="*/ 0 w 965908"/>
              <a:gd name="connsiteY2" fmla="*/ 149259 h 1782459"/>
              <a:gd name="connsiteX0" fmla="*/ 165634 w 967735"/>
              <a:gd name="connsiteY0" fmla="*/ 1 h 1782461"/>
              <a:gd name="connsiteX1" fmla="*/ 902726 w 967735"/>
              <a:gd name="connsiteY1" fmla="*/ 1013929 h 1782461"/>
              <a:gd name="connsiteX2" fmla="*/ 952354 w 967735"/>
              <a:gd name="connsiteY2" fmla="*/ 1782461 h 1782461"/>
              <a:gd name="connsiteX3" fmla="*/ 165635 w 967735"/>
              <a:gd name="connsiteY3" fmla="*/ 1598672 h 1782461"/>
              <a:gd name="connsiteX4" fmla="*/ 165634 w 967735"/>
              <a:gd name="connsiteY4" fmla="*/ 1 h 1782461"/>
              <a:gd name="connsiteX0" fmla="*/ 165634 w 967735"/>
              <a:gd name="connsiteY0" fmla="*/ 1 h 1782461"/>
              <a:gd name="connsiteX1" fmla="*/ 965908 w 967735"/>
              <a:gd name="connsiteY1" fmla="*/ 956990 h 1782461"/>
              <a:gd name="connsiteX2" fmla="*/ 0 w 967735"/>
              <a:gd name="connsiteY2" fmla="*/ 149261 h 1782461"/>
              <a:gd name="connsiteX0" fmla="*/ 221788 w 1023889"/>
              <a:gd name="connsiteY0" fmla="*/ -1 h 1782459"/>
              <a:gd name="connsiteX1" fmla="*/ 958880 w 1023889"/>
              <a:gd name="connsiteY1" fmla="*/ 1013927 h 1782459"/>
              <a:gd name="connsiteX2" fmla="*/ 1008508 w 1023889"/>
              <a:gd name="connsiteY2" fmla="*/ 1782459 h 1782459"/>
              <a:gd name="connsiteX3" fmla="*/ 221789 w 1023889"/>
              <a:gd name="connsiteY3" fmla="*/ 1598670 h 1782459"/>
              <a:gd name="connsiteX4" fmla="*/ 221788 w 1023889"/>
              <a:gd name="connsiteY4" fmla="*/ -1 h 1782459"/>
              <a:gd name="connsiteX0" fmla="*/ 221788 w 1023889"/>
              <a:gd name="connsiteY0" fmla="*/ -1 h 1782459"/>
              <a:gd name="connsiteX1" fmla="*/ 1022062 w 1023889"/>
              <a:gd name="connsiteY1" fmla="*/ 956988 h 1782459"/>
              <a:gd name="connsiteX2" fmla="*/ 0 w 1023889"/>
              <a:gd name="connsiteY2" fmla="*/ 959995 h 1782459"/>
              <a:gd name="connsiteX0" fmla="*/ 221788 w 1022062"/>
              <a:gd name="connsiteY0" fmla="*/ 1 h 1782461"/>
              <a:gd name="connsiteX1" fmla="*/ 958880 w 1022062"/>
              <a:gd name="connsiteY1" fmla="*/ 1013929 h 1782461"/>
              <a:gd name="connsiteX2" fmla="*/ 1008508 w 1022062"/>
              <a:gd name="connsiteY2" fmla="*/ 1782461 h 1782461"/>
              <a:gd name="connsiteX3" fmla="*/ 221789 w 1022062"/>
              <a:gd name="connsiteY3" fmla="*/ 1598672 h 1782461"/>
              <a:gd name="connsiteX4" fmla="*/ 221788 w 1022062"/>
              <a:gd name="connsiteY4" fmla="*/ 1 h 1782461"/>
              <a:gd name="connsiteX0" fmla="*/ 221788 w 1022062"/>
              <a:gd name="connsiteY0" fmla="*/ 1 h 1782461"/>
              <a:gd name="connsiteX1" fmla="*/ 1022062 w 1022062"/>
              <a:gd name="connsiteY1" fmla="*/ 956990 h 1782461"/>
              <a:gd name="connsiteX2" fmla="*/ 0 w 1022062"/>
              <a:gd name="connsiteY2" fmla="*/ 959997 h 1782461"/>
              <a:gd name="connsiteX0" fmla="*/ 221788 w 1013759"/>
              <a:gd name="connsiteY0" fmla="*/ -1 h 1782459"/>
              <a:gd name="connsiteX1" fmla="*/ 958880 w 1013759"/>
              <a:gd name="connsiteY1" fmla="*/ 1013927 h 1782459"/>
              <a:gd name="connsiteX2" fmla="*/ 1008508 w 1013759"/>
              <a:gd name="connsiteY2" fmla="*/ 1782459 h 1782459"/>
              <a:gd name="connsiteX3" fmla="*/ 221789 w 1013759"/>
              <a:gd name="connsiteY3" fmla="*/ 1598670 h 1782459"/>
              <a:gd name="connsiteX4" fmla="*/ 221788 w 1013759"/>
              <a:gd name="connsiteY4" fmla="*/ -1 h 1782459"/>
              <a:gd name="connsiteX0" fmla="*/ 221788 w 1013759"/>
              <a:gd name="connsiteY0" fmla="*/ -1 h 1782459"/>
              <a:gd name="connsiteX1" fmla="*/ 664604 w 1013759"/>
              <a:gd name="connsiteY1" fmla="*/ 1361555 h 1782459"/>
              <a:gd name="connsiteX2" fmla="*/ 0 w 1013759"/>
              <a:gd name="connsiteY2" fmla="*/ 959995 h 1782459"/>
              <a:gd name="connsiteX0" fmla="*/ 221788 w 1013759"/>
              <a:gd name="connsiteY0" fmla="*/ 1 h 1782461"/>
              <a:gd name="connsiteX1" fmla="*/ 958880 w 1013759"/>
              <a:gd name="connsiteY1" fmla="*/ 1013929 h 1782461"/>
              <a:gd name="connsiteX2" fmla="*/ 1008508 w 1013759"/>
              <a:gd name="connsiteY2" fmla="*/ 1782461 h 1782461"/>
              <a:gd name="connsiteX3" fmla="*/ 221789 w 1013759"/>
              <a:gd name="connsiteY3" fmla="*/ 1598672 h 1782461"/>
              <a:gd name="connsiteX4" fmla="*/ 221788 w 1013759"/>
              <a:gd name="connsiteY4" fmla="*/ 1 h 1782461"/>
              <a:gd name="connsiteX0" fmla="*/ 221788 w 1013759"/>
              <a:gd name="connsiteY0" fmla="*/ 1 h 1782461"/>
              <a:gd name="connsiteX1" fmla="*/ 664604 w 1013759"/>
              <a:gd name="connsiteY1" fmla="*/ 1361557 h 1782461"/>
              <a:gd name="connsiteX2" fmla="*/ 0 w 1013759"/>
              <a:gd name="connsiteY2" fmla="*/ 959997 h 1782461"/>
              <a:gd name="connsiteX0" fmla="*/ 221788 w 1013759"/>
              <a:gd name="connsiteY0" fmla="*/ -1 h 1782459"/>
              <a:gd name="connsiteX1" fmla="*/ 958880 w 1013759"/>
              <a:gd name="connsiteY1" fmla="*/ 1013927 h 1782459"/>
              <a:gd name="connsiteX2" fmla="*/ 1008508 w 1013759"/>
              <a:gd name="connsiteY2" fmla="*/ 1782459 h 1782459"/>
              <a:gd name="connsiteX3" fmla="*/ 221789 w 1013759"/>
              <a:gd name="connsiteY3" fmla="*/ 1598670 h 1782459"/>
              <a:gd name="connsiteX4" fmla="*/ 221788 w 1013759"/>
              <a:gd name="connsiteY4" fmla="*/ -1 h 1782459"/>
              <a:gd name="connsiteX0" fmla="*/ 221788 w 1013759"/>
              <a:gd name="connsiteY0" fmla="*/ -1 h 1782459"/>
              <a:gd name="connsiteX1" fmla="*/ 664604 w 1013759"/>
              <a:gd name="connsiteY1" fmla="*/ 1361555 h 1782459"/>
              <a:gd name="connsiteX2" fmla="*/ 0 w 1013759"/>
              <a:gd name="connsiteY2" fmla="*/ 959995 h 1782459"/>
              <a:gd name="connsiteX0" fmla="*/ 221788 w 1013759"/>
              <a:gd name="connsiteY0" fmla="*/ 40 h 1782500"/>
              <a:gd name="connsiteX1" fmla="*/ 958880 w 1013759"/>
              <a:gd name="connsiteY1" fmla="*/ 1013968 h 1782500"/>
              <a:gd name="connsiteX2" fmla="*/ 1008508 w 1013759"/>
              <a:gd name="connsiteY2" fmla="*/ 1782500 h 1782500"/>
              <a:gd name="connsiteX3" fmla="*/ 221789 w 1013759"/>
              <a:gd name="connsiteY3" fmla="*/ 1598711 h 1782500"/>
              <a:gd name="connsiteX4" fmla="*/ 221788 w 1013759"/>
              <a:gd name="connsiteY4" fmla="*/ 40 h 1782500"/>
              <a:gd name="connsiteX0" fmla="*/ 221788 w 1013759"/>
              <a:gd name="connsiteY0" fmla="*/ 40 h 1782500"/>
              <a:gd name="connsiteX1" fmla="*/ 664604 w 1013759"/>
              <a:gd name="connsiteY1" fmla="*/ 1361596 h 1782500"/>
              <a:gd name="connsiteX2" fmla="*/ 0 w 1013759"/>
              <a:gd name="connsiteY2" fmla="*/ 960036 h 1782500"/>
              <a:gd name="connsiteX0" fmla="*/ 221788 w 1013759"/>
              <a:gd name="connsiteY0" fmla="*/ 2784 h 1785244"/>
              <a:gd name="connsiteX1" fmla="*/ 958880 w 1013759"/>
              <a:gd name="connsiteY1" fmla="*/ 1016712 h 1785244"/>
              <a:gd name="connsiteX2" fmla="*/ 1008508 w 1013759"/>
              <a:gd name="connsiteY2" fmla="*/ 1785244 h 1785244"/>
              <a:gd name="connsiteX3" fmla="*/ 221789 w 1013759"/>
              <a:gd name="connsiteY3" fmla="*/ 1601455 h 1785244"/>
              <a:gd name="connsiteX4" fmla="*/ 221788 w 1013759"/>
              <a:gd name="connsiteY4" fmla="*/ 2784 h 1785244"/>
              <a:gd name="connsiteX0" fmla="*/ 221788 w 1013759"/>
              <a:gd name="connsiteY0" fmla="*/ 2784 h 1785244"/>
              <a:gd name="connsiteX1" fmla="*/ 664604 w 1013759"/>
              <a:gd name="connsiteY1" fmla="*/ 1364340 h 1785244"/>
              <a:gd name="connsiteX2" fmla="*/ 0 w 1013759"/>
              <a:gd name="connsiteY2" fmla="*/ 962780 h 1785244"/>
              <a:gd name="connsiteX0" fmla="*/ 221788 w 1013759"/>
              <a:gd name="connsiteY0" fmla="*/ 423489 h 2205949"/>
              <a:gd name="connsiteX1" fmla="*/ 958880 w 1013759"/>
              <a:gd name="connsiteY1" fmla="*/ 1437417 h 2205949"/>
              <a:gd name="connsiteX2" fmla="*/ 1008508 w 1013759"/>
              <a:gd name="connsiteY2" fmla="*/ 2205949 h 2205949"/>
              <a:gd name="connsiteX3" fmla="*/ 221789 w 1013759"/>
              <a:gd name="connsiteY3" fmla="*/ 2022160 h 2205949"/>
              <a:gd name="connsiteX4" fmla="*/ 221788 w 1013759"/>
              <a:gd name="connsiteY4" fmla="*/ 423489 h 2205949"/>
              <a:gd name="connsiteX0" fmla="*/ 605813 w 1013759"/>
              <a:gd name="connsiteY0" fmla="*/ 0 h 2205949"/>
              <a:gd name="connsiteX1" fmla="*/ 664604 w 1013759"/>
              <a:gd name="connsiteY1" fmla="*/ 1785045 h 2205949"/>
              <a:gd name="connsiteX2" fmla="*/ 0 w 1013759"/>
              <a:gd name="connsiteY2" fmla="*/ 1383485 h 2205949"/>
              <a:gd name="connsiteX0" fmla="*/ 221788 w 1013759"/>
              <a:gd name="connsiteY0" fmla="*/ 423489 h 2205949"/>
              <a:gd name="connsiteX1" fmla="*/ 958880 w 1013759"/>
              <a:gd name="connsiteY1" fmla="*/ 1437417 h 2205949"/>
              <a:gd name="connsiteX2" fmla="*/ 1008508 w 1013759"/>
              <a:gd name="connsiteY2" fmla="*/ 2205949 h 2205949"/>
              <a:gd name="connsiteX3" fmla="*/ 221789 w 1013759"/>
              <a:gd name="connsiteY3" fmla="*/ 2022160 h 2205949"/>
              <a:gd name="connsiteX4" fmla="*/ 221788 w 1013759"/>
              <a:gd name="connsiteY4" fmla="*/ 423489 h 2205949"/>
              <a:gd name="connsiteX0" fmla="*/ 605813 w 1013759"/>
              <a:gd name="connsiteY0" fmla="*/ 0 h 2205949"/>
              <a:gd name="connsiteX1" fmla="*/ 664604 w 1013759"/>
              <a:gd name="connsiteY1" fmla="*/ 1785045 h 2205949"/>
              <a:gd name="connsiteX2" fmla="*/ 0 w 1013759"/>
              <a:gd name="connsiteY2" fmla="*/ 1383485 h 2205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3759" h="2205949" stroke="0" extrusionOk="0">
                <a:moveTo>
                  <a:pt x="221788" y="423489"/>
                </a:moveTo>
                <a:cubicBezTo>
                  <a:pt x="220257" y="381178"/>
                  <a:pt x="839790" y="825727"/>
                  <a:pt x="958880" y="1437417"/>
                </a:cubicBezTo>
                <a:cubicBezTo>
                  <a:pt x="1006400" y="1681500"/>
                  <a:pt x="1023444" y="1945433"/>
                  <a:pt x="1008508" y="2205949"/>
                </a:cubicBezTo>
                <a:lnTo>
                  <a:pt x="221789" y="2022160"/>
                </a:lnTo>
                <a:cubicBezTo>
                  <a:pt x="221789" y="1489270"/>
                  <a:pt x="210386" y="415974"/>
                  <a:pt x="221788" y="423489"/>
                </a:cubicBezTo>
                <a:close/>
              </a:path>
              <a:path w="1013759" h="2205949" fill="none">
                <a:moveTo>
                  <a:pt x="605813" y="0"/>
                </a:moveTo>
                <a:cubicBezTo>
                  <a:pt x="619890" y="615979"/>
                  <a:pt x="566208" y="1262243"/>
                  <a:pt x="664604" y="1785045"/>
                </a:cubicBezTo>
                <a:cubicBezTo>
                  <a:pt x="564060" y="2006405"/>
                  <a:pt x="10749" y="1362220"/>
                  <a:pt x="0" y="1383485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cxnSp>
        <p:nvCxnSpPr>
          <p:cNvPr id="903" name="Lige forbindelse 902">
            <a:extLst>
              <a:ext uri="{FF2B5EF4-FFF2-40B4-BE49-F238E27FC236}">
                <a16:creationId xmlns:a16="http://schemas.microsoft.com/office/drawing/2014/main" id="{10EA55C7-22A5-4F5D-9BC3-E254B16F6210}"/>
              </a:ext>
            </a:extLst>
          </p:cNvPr>
          <p:cNvCxnSpPr>
            <a:cxnSpLocks/>
          </p:cNvCxnSpPr>
          <p:nvPr/>
        </p:nvCxnSpPr>
        <p:spPr>
          <a:xfrm flipH="1">
            <a:off x="4572719" y="4510357"/>
            <a:ext cx="21305" cy="1517777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4" name="Lige forbindelse 903">
            <a:extLst>
              <a:ext uri="{FF2B5EF4-FFF2-40B4-BE49-F238E27FC236}">
                <a16:creationId xmlns:a16="http://schemas.microsoft.com/office/drawing/2014/main" id="{6F760ABB-1623-4DEE-988B-D15E87E85685}"/>
              </a:ext>
            </a:extLst>
          </p:cNvPr>
          <p:cNvCxnSpPr>
            <a:cxnSpLocks/>
          </p:cNvCxnSpPr>
          <p:nvPr/>
        </p:nvCxnSpPr>
        <p:spPr>
          <a:xfrm flipH="1">
            <a:off x="4868010" y="4503240"/>
            <a:ext cx="21305" cy="1517777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2" name="Gruppe 291">
            <a:extLst>
              <a:ext uri="{FF2B5EF4-FFF2-40B4-BE49-F238E27FC236}">
                <a16:creationId xmlns:a16="http://schemas.microsoft.com/office/drawing/2014/main" id="{024BDA8C-12A4-4155-A88F-597CBE0B596D}"/>
              </a:ext>
            </a:extLst>
          </p:cNvPr>
          <p:cNvGrpSpPr/>
          <p:nvPr/>
        </p:nvGrpSpPr>
        <p:grpSpPr>
          <a:xfrm rot="21365291">
            <a:off x="3452498" y="4282407"/>
            <a:ext cx="2447384" cy="2237074"/>
            <a:chOff x="3258181" y="4061391"/>
            <a:chExt cx="2447384" cy="2237074"/>
          </a:xfrm>
        </p:grpSpPr>
        <p:grpSp>
          <p:nvGrpSpPr>
            <p:cNvPr id="38" name="Gruppe 37">
              <a:extLst>
                <a:ext uri="{FF2B5EF4-FFF2-40B4-BE49-F238E27FC236}">
                  <a16:creationId xmlns:a16="http://schemas.microsoft.com/office/drawing/2014/main" id="{F5F210D8-1DC7-46D1-A247-620F0225567F}"/>
                </a:ext>
              </a:extLst>
            </p:cNvPr>
            <p:cNvGrpSpPr/>
            <p:nvPr/>
          </p:nvGrpSpPr>
          <p:grpSpPr>
            <a:xfrm>
              <a:off x="3258181" y="4062956"/>
              <a:ext cx="2447384" cy="2235509"/>
              <a:chOff x="3231771" y="3275366"/>
              <a:chExt cx="3462469" cy="2925066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52">
                <p14:nvContentPartPr>
                  <p14:cNvPr id="229" name="Håndskrift 228">
                    <a:extLst>
                      <a:ext uri="{FF2B5EF4-FFF2-40B4-BE49-F238E27FC236}">
                        <a16:creationId xmlns:a16="http://schemas.microsoft.com/office/drawing/2014/main" id="{166C44CF-F227-4505-BE87-40E659BFA815}"/>
                      </a:ext>
                    </a:extLst>
                  </p14:cNvPr>
                  <p14:cNvContentPartPr/>
                  <p14:nvPr/>
                </p14:nvContentPartPr>
                <p14:xfrm>
                  <a:off x="6408604" y="4071256"/>
                  <a:ext cx="80250" cy="1761241"/>
                </p14:xfrm>
              </p:contentPart>
            </mc:Choice>
            <mc:Fallback xmlns="">
              <p:pic>
                <p:nvPicPr>
                  <p:cNvPr id="229" name="Håndskrift 228">
                    <a:extLst>
                      <a:ext uri="{FF2B5EF4-FFF2-40B4-BE49-F238E27FC236}">
                        <a16:creationId xmlns:a16="http://schemas.microsoft.com/office/drawing/2014/main" id="{166C44CF-F227-4505-BE87-40E659BFA815}"/>
                      </a:ext>
                    </a:extLst>
                  </p:cNvPr>
                  <p:cNvPicPr/>
                  <p:nvPr/>
                </p:nvPicPr>
                <p:blipFill>
                  <a:blip r:embed="rId153"/>
                  <a:stretch>
                    <a:fillRect/>
                  </a:stretch>
                </p:blipFill>
                <p:spPr>
                  <a:xfrm>
                    <a:off x="6383208" y="4047704"/>
                    <a:ext cx="130533" cy="1807875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31" name="Gruppe 230">
                <a:extLst>
                  <a:ext uri="{FF2B5EF4-FFF2-40B4-BE49-F238E27FC236}">
                    <a16:creationId xmlns:a16="http://schemas.microsoft.com/office/drawing/2014/main" id="{FB613943-87F7-4F98-AB74-CF3C7A37A0D4}"/>
                  </a:ext>
                </a:extLst>
              </p:cNvPr>
              <p:cNvGrpSpPr/>
              <p:nvPr/>
            </p:nvGrpSpPr>
            <p:grpSpPr>
              <a:xfrm>
                <a:off x="6454840" y="3883186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54">
                  <p14:nvContentPartPr>
                    <p14:cNvPr id="234" name="Håndskrift 233">
                      <a:extLst>
                        <a:ext uri="{FF2B5EF4-FFF2-40B4-BE49-F238E27FC236}">
                          <a16:creationId xmlns:a16="http://schemas.microsoft.com/office/drawing/2014/main" id="{52FE7819-8598-4BCB-86B3-383EB33DB99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34" name="Håndskrift 233">
                      <a:extLst>
                        <a:ext uri="{FF2B5EF4-FFF2-40B4-BE49-F238E27FC236}">
                          <a16:creationId xmlns:a16="http://schemas.microsoft.com/office/drawing/2014/main" id="{52FE7819-8598-4BCB-86B3-383EB33DB991}"/>
                        </a:ext>
                      </a:extLst>
                    </p:cNvPr>
                    <p:cNvPicPr/>
                    <p:nvPr/>
                  </p:nvPicPr>
                  <p:blipFill>
                    <a:blip r:embed="rId155"/>
                    <a:stretch>
                      <a:fillRect/>
                    </a:stretch>
                  </p:blipFill>
                  <p:spPr>
                    <a:xfrm>
                      <a:off x="3446066" y="3862018"/>
                      <a:ext cx="181821" cy="20053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6">
                  <p14:nvContentPartPr>
                    <p14:cNvPr id="236" name="Håndskrift 235">
                      <a:extLst>
                        <a:ext uri="{FF2B5EF4-FFF2-40B4-BE49-F238E27FC236}">
                          <a16:creationId xmlns:a16="http://schemas.microsoft.com/office/drawing/2014/main" id="{1A0DFE25-C059-4904-AA39-51DDDF78132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36" name="Håndskrift 235">
                      <a:extLst>
                        <a:ext uri="{FF2B5EF4-FFF2-40B4-BE49-F238E27FC236}">
                          <a16:creationId xmlns:a16="http://schemas.microsoft.com/office/drawing/2014/main" id="{1A0DFE25-C059-4904-AA39-51DDDF781321}"/>
                        </a:ext>
                      </a:extLst>
                    </p:cNvPr>
                    <p:cNvPicPr/>
                    <p:nvPr/>
                  </p:nvPicPr>
                  <p:blipFill>
                    <a:blip r:embed="rId157"/>
                    <a:stretch>
                      <a:fillRect/>
                    </a:stretch>
                  </p:blipFill>
                  <p:spPr>
                    <a:xfrm>
                      <a:off x="3338488" y="5679946"/>
                      <a:ext cx="61106" cy="14360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158">
                <p14:nvContentPartPr>
                  <p14:cNvPr id="239" name="Håndskrift 238">
                    <a:extLst>
                      <a:ext uri="{FF2B5EF4-FFF2-40B4-BE49-F238E27FC236}">
                        <a16:creationId xmlns:a16="http://schemas.microsoft.com/office/drawing/2014/main" id="{C422BBE7-6B07-41B5-84C2-CFDDD9CE18CB}"/>
                      </a:ext>
                    </a:extLst>
                  </p14:cNvPr>
                  <p14:cNvContentPartPr/>
                  <p14:nvPr/>
                </p14:nvContentPartPr>
                <p14:xfrm>
                  <a:off x="3298371" y="3874766"/>
                  <a:ext cx="88200" cy="1935720"/>
                </p14:xfrm>
              </p:contentPart>
            </mc:Choice>
            <mc:Fallback xmlns="">
              <p:pic>
                <p:nvPicPr>
                  <p:cNvPr id="239" name="Håndskrift 238">
                    <a:extLst>
                      <a:ext uri="{FF2B5EF4-FFF2-40B4-BE49-F238E27FC236}">
                        <a16:creationId xmlns:a16="http://schemas.microsoft.com/office/drawing/2014/main" id="{C422BBE7-6B07-41B5-84C2-CFDDD9CE18CB}"/>
                      </a:ext>
                    </a:extLst>
                  </p:cNvPr>
                  <p:cNvPicPr/>
                  <p:nvPr/>
                </p:nvPicPr>
                <p:blipFill>
                  <a:blip r:embed="rId159"/>
                  <a:stretch>
                    <a:fillRect/>
                  </a:stretch>
                </p:blipFill>
                <p:spPr>
                  <a:xfrm>
                    <a:off x="3272880" y="3851211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41" name="Gruppe 240">
                <a:extLst>
                  <a:ext uri="{FF2B5EF4-FFF2-40B4-BE49-F238E27FC236}">
                    <a16:creationId xmlns:a16="http://schemas.microsoft.com/office/drawing/2014/main" id="{C2A02494-7E68-42DB-93A1-BA6ED1C0155D}"/>
                  </a:ext>
                </a:extLst>
              </p:cNvPr>
              <p:cNvGrpSpPr/>
              <p:nvPr/>
            </p:nvGrpSpPr>
            <p:grpSpPr>
              <a:xfrm>
                <a:off x="3363531" y="3885566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60">
                  <p14:nvContentPartPr>
                    <p14:cNvPr id="243" name="Håndskrift 242">
                      <a:extLst>
                        <a:ext uri="{FF2B5EF4-FFF2-40B4-BE49-F238E27FC236}">
                          <a16:creationId xmlns:a16="http://schemas.microsoft.com/office/drawing/2014/main" id="{185379AA-2FC8-4258-88D6-02843AA2508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43" name="Håndskrift 242">
                      <a:extLst>
                        <a:ext uri="{FF2B5EF4-FFF2-40B4-BE49-F238E27FC236}">
                          <a16:creationId xmlns:a16="http://schemas.microsoft.com/office/drawing/2014/main" id="{185379AA-2FC8-4258-88D6-02843AA25080}"/>
                        </a:ext>
                      </a:extLst>
                    </p:cNvPr>
                    <p:cNvPicPr/>
                    <p:nvPr/>
                  </p:nvPicPr>
                  <p:blipFill>
                    <a:blip r:embed="rId161"/>
                    <a:stretch>
                      <a:fillRect/>
                    </a:stretch>
                  </p:blipFill>
                  <p:spPr>
                    <a:xfrm>
                      <a:off x="3446066" y="3862018"/>
                      <a:ext cx="181821" cy="20053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2">
                  <p14:nvContentPartPr>
                    <p14:cNvPr id="250" name="Håndskrift 249">
                      <a:extLst>
                        <a:ext uri="{FF2B5EF4-FFF2-40B4-BE49-F238E27FC236}">
                          <a16:creationId xmlns:a16="http://schemas.microsoft.com/office/drawing/2014/main" id="{2A9A9B3F-CC9E-4B69-A1EA-93182448B0E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50" name="Håndskrift 249">
                      <a:extLst>
                        <a:ext uri="{FF2B5EF4-FFF2-40B4-BE49-F238E27FC236}">
                          <a16:creationId xmlns:a16="http://schemas.microsoft.com/office/drawing/2014/main" id="{2A9A9B3F-CC9E-4B69-A1EA-93182448B0E5}"/>
                        </a:ext>
                      </a:extLst>
                    </p:cNvPr>
                    <p:cNvPicPr/>
                    <p:nvPr/>
                  </p:nvPicPr>
                  <p:blipFill>
                    <a:blip r:embed="rId163"/>
                    <a:stretch>
                      <a:fillRect/>
                    </a:stretch>
                  </p:blipFill>
                  <p:spPr>
                    <a:xfrm>
                      <a:off x="3339531" y="5679946"/>
                      <a:ext cx="59040" cy="14360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164">
                <p14:nvContentPartPr>
                  <p14:cNvPr id="252" name="Håndskrift 251">
                    <a:extLst>
                      <a:ext uri="{FF2B5EF4-FFF2-40B4-BE49-F238E27FC236}">
                        <a16:creationId xmlns:a16="http://schemas.microsoft.com/office/drawing/2014/main" id="{7A7E0739-852E-42CB-B953-DF14A0669C22}"/>
                      </a:ext>
                    </a:extLst>
                  </p14:cNvPr>
                  <p14:cNvContentPartPr/>
                  <p14:nvPr/>
                </p14:nvContentPartPr>
                <p14:xfrm>
                  <a:off x="3231771" y="3275366"/>
                  <a:ext cx="3410280" cy="982080"/>
                </p14:xfrm>
              </p:contentPart>
            </mc:Choice>
            <mc:Fallback xmlns="">
              <p:pic>
                <p:nvPicPr>
                  <p:cNvPr id="252" name="Håndskrift 251">
                    <a:extLst>
                      <a:ext uri="{FF2B5EF4-FFF2-40B4-BE49-F238E27FC236}">
                        <a16:creationId xmlns:a16="http://schemas.microsoft.com/office/drawing/2014/main" id="{7A7E0739-852E-42CB-B953-DF14A0669C22}"/>
                      </a:ext>
                    </a:extLst>
                  </p:cNvPr>
                  <p:cNvPicPr/>
                  <p:nvPr/>
                </p:nvPicPr>
                <p:blipFill>
                  <a:blip r:embed="rId165"/>
                  <a:stretch>
                    <a:fillRect/>
                  </a:stretch>
                </p:blipFill>
                <p:spPr>
                  <a:xfrm>
                    <a:off x="3206306" y="3251826"/>
                    <a:ext cx="3460701" cy="102868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6">
                <p14:nvContentPartPr>
                  <p14:cNvPr id="254" name="Håndskrift 253">
                    <a:extLst>
                      <a:ext uri="{FF2B5EF4-FFF2-40B4-BE49-F238E27FC236}">
                        <a16:creationId xmlns:a16="http://schemas.microsoft.com/office/drawing/2014/main" id="{EFAAEB03-51B3-4674-AB97-933F79793591}"/>
                      </a:ext>
                    </a:extLst>
                  </p14:cNvPr>
                  <p14:cNvContentPartPr/>
                  <p14:nvPr/>
                </p14:nvContentPartPr>
                <p14:xfrm>
                  <a:off x="5823291" y="4230872"/>
                  <a:ext cx="88200" cy="1935720"/>
                </p14:xfrm>
              </p:contentPart>
            </mc:Choice>
            <mc:Fallback xmlns="">
              <p:pic>
                <p:nvPicPr>
                  <p:cNvPr id="254" name="Håndskrift 253">
                    <a:extLst>
                      <a:ext uri="{FF2B5EF4-FFF2-40B4-BE49-F238E27FC236}">
                        <a16:creationId xmlns:a16="http://schemas.microsoft.com/office/drawing/2014/main" id="{EFAAEB03-51B3-4674-AB97-933F79793591}"/>
                      </a:ext>
                    </a:extLst>
                  </p:cNvPr>
                  <p:cNvPicPr/>
                  <p:nvPr/>
                </p:nvPicPr>
                <p:blipFill>
                  <a:blip r:embed="rId159"/>
                  <a:stretch>
                    <a:fillRect/>
                  </a:stretch>
                </p:blipFill>
                <p:spPr>
                  <a:xfrm>
                    <a:off x="5797800" y="4207317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72" name="Gruppe 271">
                <a:extLst>
                  <a:ext uri="{FF2B5EF4-FFF2-40B4-BE49-F238E27FC236}">
                    <a16:creationId xmlns:a16="http://schemas.microsoft.com/office/drawing/2014/main" id="{B249C802-F4DD-43E4-949F-1ABBFBA66FB2}"/>
                  </a:ext>
                </a:extLst>
              </p:cNvPr>
              <p:cNvGrpSpPr/>
              <p:nvPr/>
            </p:nvGrpSpPr>
            <p:grpSpPr>
              <a:xfrm>
                <a:off x="5888451" y="4241672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67">
                  <p14:nvContentPartPr>
                    <p14:cNvPr id="273" name="Håndskrift 272">
                      <a:extLst>
                        <a:ext uri="{FF2B5EF4-FFF2-40B4-BE49-F238E27FC236}">
                          <a16:creationId xmlns:a16="http://schemas.microsoft.com/office/drawing/2014/main" id="{8BB9523A-D9ED-425C-A4D8-6FADD09E636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73" name="Håndskrift 272">
                      <a:extLst>
                        <a:ext uri="{FF2B5EF4-FFF2-40B4-BE49-F238E27FC236}">
                          <a16:creationId xmlns:a16="http://schemas.microsoft.com/office/drawing/2014/main" id="{8BB9523A-D9ED-425C-A4D8-6FADD09E6365}"/>
                        </a:ext>
                      </a:extLst>
                    </p:cNvPr>
                    <p:cNvPicPr/>
                    <p:nvPr/>
                  </p:nvPicPr>
                  <p:blipFill>
                    <a:blip r:embed="rId161"/>
                    <a:stretch>
                      <a:fillRect/>
                    </a:stretch>
                  </p:blipFill>
                  <p:spPr>
                    <a:xfrm>
                      <a:off x="3446066" y="3862018"/>
                      <a:ext cx="181821" cy="20053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8">
                  <p14:nvContentPartPr>
                    <p14:cNvPr id="284" name="Håndskrift 283">
                      <a:extLst>
                        <a:ext uri="{FF2B5EF4-FFF2-40B4-BE49-F238E27FC236}">
                          <a16:creationId xmlns:a16="http://schemas.microsoft.com/office/drawing/2014/main" id="{F8A10689-8708-4A43-BC88-CFB3A388F93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84" name="Håndskrift 283">
                      <a:extLst>
                        <a:ext uri="{FF2B5EF4-FFF2-40B4-BE49-F238E27FC236}">
                          <a16:creationId xmlns:a16="http://schemas.microsoft.com/office/drawing/2014/main" id="{F8A10689-8708-4A43-BC88-CFB3A388F932}"/>
                        </a:ext>
                      </a:extLst>
                    </p:cNvPr>
                    <p:cNvPicPr/>
                    <p:nvPr/>
                  </p:nvPicPr>
                  <p:blipFill>
                    <a:blip r:embed="rId163"/>
                    <a:stretch>
                      <a:fillRect/>
                    </a:stretch>
                  </p:blipFill>
                  <p:spPr>
                    <a:xfrm>
                      <a:off x="3339531" y="5679946"/>
                      <a:ext cx="59040" cy="14360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169">
                <p14:nvContentPartPr>
                  <p14:cNvPr id="285" name="Håndskrift 284">
                    <a:extLst>
                      <a:ext uri="{FF2B5EF4-FFF2-40B4-BE49-F238E27FC236}">
                        <a16:creationId xmlns:a16="http://schemas.microsoft.com/office/drawing/2014/main" id="{4E571B7C-BBFB-42B0-938E-85E5CDD809DA}"/>
                      </a:ext>
                    </a:extLst>
                  </p14:cNvPr>
                  <p14:cNvContentPartPr/>
                  <p14:nvPr/>
                </p14:nvContentPartPr>
                <p14:xfrm>
                  <a:off x="4189871" y="3950882"/>
                  <a:ext cx="88200" cy="1935720"/>
                </p14:xfrm>
              </p:contentPart>
            </mc:Choice>
            <mc:Fallback xmlns="">
              <p:pic>
                <p:nvPicPr>
                  <p:cNvPr id="285" name="Håndskrift 284">
                    <a:extLst>
                      <a:ext uri="{FF2B5EF4-FFF2-40B4-BE49-F238E27FC236}">
                        <a16:creationId xmlns:a16="http://schemas.microsoft.com/office/drawing/2014/main" id="{4E571B7C-BBFB-42B0-938E-85E5CDD809DA}"/>
                      </a:ext>
                    </a:extLst>
                  </p:cNvPr>
                  <p:cNvPicPr/>
                  <p:nvPr/>
                </p:nvPicPr>
                <p:blipFill>
                  <a:blip r:embed="rId159"/>
                  <a:stretch>
                    <a:fillRect/>
                  </a:stretch>
                </p:blipFill>
                <p:spPr>
                  <a:xfrm>
                    <a:off x="4164380" y="3927327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86" name="Gruppe 285">
                <a:extLst>
                  <a:ext uri="{FF2B5EF4-FFF2-40B4-BE49-F238E27FC236}">
                    <a16:creationId xmlns:a16="http://schemas.microsoft.com/office/drawing/2014/main" id="{44A5C3DD-326A-4BF3-BFC4-A222BA0524D6}"/>
                  </a:ext>
                </a:extLst>
              </p:cNvPr>
              <p:cNvGrpSpPr/>
              <p:nvPr/>
            </p:nvGrpSpPr>
            <p:grpSpPr>
              <a:xfrm>
                <a:off x="4255031" y="4030206"/>
                <a:ext cx="223042" cy="182492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70">
                  <p14:nvContentPartPr>
                    <p14:cNvPr id="287" name="Håndskrift 286">
                      <a:extLst>
                        <a:ext uri="{FF2B5EF4-FFF2-40B4-BE49-F238E27FC236}">
                          <a16:creationId xmlns:a16="http://schemas.microsoft.com/office/drawing/2014/main" id="{732AC347-B518-4163-95DF-FBE869B3FBB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87" name="Håndskrift 286">
                      <a:extLst>
                        <a:ext uri="{FF2B5EF4-FFF2-40B4-BE49-F238E27FC236}">
                          <a16:creationId xmlns:a16="http://schemas.microsoft.com/office/drawing/2014/main" id="{732AC347-B518-4163-95DF-FBE869B3FBBD}"/>
                        </a:ext>
                      </a:extLst>
                    </p:cNvPr>
                    <p:cNvPicPr/>
                    <p:nvPr/>
                  </p:nvPicPr>
                  <p:blipFill>
                    <a:blip r:embed="rId171"/>
                    <a:stretch>
                      <a:fillRect/>
                    </a:stretch>
                  </p:blipFill>
                  <p:spPr>
                    <a:xfrm>
                      <a:off x="3444270" y="3860285"/>
                      <a:ext cx="185378" cy="200881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2">
                  <p14:nvContentPartPr>
                    <p14:cNvPr id="288" name="Håndskrift 287">
                      <a:extLst>
                        <a:ext uri="{FF2B5EF4-FFF2-40B4-BE49-F238E27FC236}">
                          <a16:creationId xmlns:a16="http://schemas.microsoft.com/office/drawing/2014/main" id="{9F8821C3-EC83-45B5-8257-CCBC55B92F6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88" name="Håndskrift 287">
                      <a:extLst>
                        <a:ext uri="{FF2B5EF4-FFF2-40B4-BE49-F238E27FC236}">
                          <a16:creationId xmlns:a16="http://schemas.microsoft.com/office/drawing/2014/main" id="{9F8821C3-EC83-45B5-8257-CCBC55B92F60}"/>
                        </a:ext>
                      </a:extLst>
                    </p:cNvPr>
                    <p:cNvPicPr/>
                    <p:nvPr/>
                  </p:nvPicPr>
                  <p:blipFill>
                    <a:blip r:embed="rId173"/>
                    <a:stretch>
                      <a:fillRect/>
                    </a:stretch>
                  </p:blipFill>
                  <p:spPr>
                    <a:xfrm>
                      <a:off x="3337349" y="5678215"/>
                      <a:ext cx="63360" cy="147035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  <p:grpSp>
          <p:nvGrpSpPr>
            <p:cNvPr id="291" name="Gruppe 290">
              <a:extLst>
                <a:ext uri="{FF2B5EF4-FFF2-40B4-BE49-F238E27FC236}">
                  <a16:creationId xmlns:a16="http://schemas.microsoft.com/office/drawing/2014/main" id="{482A2DF2-8583-4AD0-807F-206A1C9D557D}"/>
                </a:ext>
              </a:extLst>
            </p:cNvPr>
            <p:cNvGrpSpPr/>
            <p:nvPr/>
          </p:nvGrpSpPr>
          <p:grpSpPr>
            <a:xfrm>
              <a:off x="3304698" y="4061391"/>
              <a:ext cx="2394360" cy="2197080"/>
              <a:chOff x="3304698" y="4061391"/>
              <a:chExt cx="2394360" cy="21970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74">
                <p14:nvContentPartPr>
                  <p14:cNvPr id="39" name="Håndskrift 38">
                    <a:extLst>
                      <a:ext uri="{FF2B5EF4-FFF2-40B4-BE49-F238E27FC236}">
                        <a16:creationId xmlns:a16="http://schemas.microsoft.com/office/drawing/2014/main" id="{1FBF3EE4-FE21-48B0-8835-7CFD14F181B6}"/>
                      </a:ext>
                    </a:extLst>
                  </p14:cNvPr>
                  <p14:cNvContentPartPr/>
                  <p14:nvPr/>
                </p14:nvContentPartPr>
                <p14:xfrm>
                  <a:off x="3403698" y="4061391"/>
                  <a:ext cx="1452960" cy="203760"/>
                </p14:xfrm>
              </p:contentPart>
            </mc:Choice>
            <mc:Fallback xmlns="">
              <p:pic>
                <p:nvPicPr>
                  <p:cNvPr id="39" name="Håndskrift 38">
                    <a:extLst>
                      <a:ext uri="{FF2B5EF4-FFF2-40B4-BE49-F238E27FC236}">
                        <a16:creationId xmlns:a16="http://schemas.microsoft.com/office/drawing/2014/main" id="{1FBF3EE4-FE21-48B0-8835-7CFD14F181B6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3367698" y="4025391"/>
                    <a:ext cx="1524600" cy="275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6">
                <p14:nvContentPartPr>
                  <p14:cNvPr id="45" name="Håndskrift 44">
                    <a:extLst>
                      <a:ext uri="{FF2B5EF4-FFF2-40B4-BE49-F238E27FC236}">
                        <a16:creationId xmlns:a16="http://schemas.microsoft.com/office/drawing/2014/main" id="{2534655C-7B74-4103-9F48-8CDB60CDA88C}"/>
                      </a:ext>
                    </a:extLst>
                  </p14:cNvPr>
                  <p14:cNvContentPartPr/>
                  <p14:nvPr/>
                </p14:nvContentPartPr>
                <p14:xfrm>
                  <a:off x="3304698" y="4249311"/>
                  <a:ext cx="2079000" cy="574560"/>
                </p14:xfrm>
              </p:contentPart>
            </mc:Choice>
            <mc:Fallback xmlns="">
              <p:pic>
                <p:nvPicPr>
                  <p:cNvPr id="45" name="Håndskrift 44">
                    <a:extLst>
                      <a:ext uri="{FF2B5EF4-FFF2-40B4-BE49-F238E27FC236}">
                        <a16:creationId xmlns:a16="http://schemas.microsoft.com/office/drawing/2014/main" id="{2534655C-7B74-4103-9F48-8CDB60CDA88C}"/>
                      </a:ext>
                    </a:extLst>
                  </p:cNvPr>
                  <p:cNvPicPr/>
                  <p:nvPr/>
                </p:nvPicPr>
                <p:blipFill>
                  <a:blip r:embed="rId177"/>
                  <a:stretch>
                    <a:fillRect/>
                  </a:stretch>
                </p:blipFill>
                <p:spPr>
                  <a:xfrm>
                    <a:off x="3268692" y="4213311"/>
                    <a:ext cx="2150652" cy="646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8">
                <p14:nvContentPartPr>
                  <p14:cNvPr id="47" name="Håndskrift 46">
                    <a:extLst>
                      <a:ext uri="{FF2B5EF4-FFF2-40B4-BE49-F238E27FC236}">
                        <a16:creationId xmlns:a16="http://schemas.microsoft.com/office/drawing/2014/main" id="{27B8E9A6-7A80-48DC-A772-4E4AFE921C09}"/>
                      </a:ext>
                    </a:extLst>
                  </p14:cNvPr>
                  <p14:cNvContentPartPr/>
                  <p14:nvPr/>
                </p14:nvContentPartPr>
                <p14:xfrm>
                  <a:off x="4548138" y="4131591"/>
                  <a:ext cx="1150920" cy="669240"/>
                </p14:xfrm>
              </p:contentPart>
            </mc:Choice>
            <mc:Fallback xmlns="">
              <p:pic>
                <p:nvPicPr>
                  <p:cNvPr id="47" name="Håndskrift 46">
                    <a:extLst>
                      <a:ext uri="{FF2B5EF4-FFF2-40B4-BE49-F238E27FC236}">
                        <a16:creationId xmlns:a16="http://schemas.microsoft.com/office/drawing/2014/main" id="{27B8E9A6-7A80-48DC-A772-4E4AFE921C09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4512138" y="4095591"/>
                    <a:ext cx="1222560" cy="7408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0">
                <p14:nvContentPartPr>
                  <p14:cNvPr id="48" name="Håndskrift 47">
                    <a:extLst>
                      <a:ext uri="{FF2B5EF4-FFF2-40B4-BE49-F238E27FC236}">
                        <a16:creationId xmlns:a16="http://schemas.microsoft.com/office/drawing/2014/main" id="{CCF41742-40F3-444D-88BA-CC3F9742764B}"/>
                      </a:ext>
                    </a:extLst>
                  </p14:cNvPr>
                  <p14:cNvContentPartPr/>
                  <p14:nvPr/>
                </p14:nvContentPartPr>
                <p14:xfrm>
                  <a:off x="4683138" y="4090551"/>
                  <a:ext cx="621360" cy="198720"/>
                </p14:xfrm>
              </p:contentPart>
            </mc:Choice>
            <mc:Fallback xmlns="">
              <p:pic>
                <p:nvPicPr>
                  <p:cNvPr id="48" name="Håndskrift 47">
                    <a:extLst>
                      <a:ext uri="{FF2B5EF4-FFF2-40B4-BE49-F238E27FC236}">
                        <a16:creationId xmlns:a16="http://schemas.microsoft.com/office/drawing/2014/main" id="{CCF41742-40F3-444D-88BA-CC3F9742764B}"/>
                      </a:ext>
                    </a:extLst>
                  </p:cNvPr>
                  <p:cNvPicPr/>
                  <p:nvPr/>
                </p:nvPicPr>
                <p:blipFill>
                  <a:blip r:embed="rId181"/>
                  <a:stretch>
                    <a:fillRect/>
                  </a:stretch>
                </p:blipFill>
                <p:spPr>
                  <a:xfrm>
                    <a:off x="4647159" y="4054551"/>
                    <a:ext cx="692959" cy="270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2">
                <p14:nvContentPartPr>
                  <p14:cNvPr id="49" name="Håndskrift 48">
                    <a:extLst>
                      <a:ext uri="{FF2B5EF4-FFF2-40B4-BE49-F238E27FC236}">
                        <a16:creationId xmlns:a16="http://schemas.microsoft.com/office/drawing/2014/main" id="{11D32F80-A021-49EB-BFD9-A9E75B69F14E}"/>
                      </a:ext>
                    </a:extLst>
                  </p14:cNvPr>
                  <p14:cNvContentPartPr/>
                  <p14:nvPr/>
                </p14:nvContentPartPr>
                <p14:xfrm>
                  <a:off x="3352578" y="4207551"/>
                  <a:ext cx="2284200" cy="540360"/>
                </p14:xfrm>
              </p:contentPart>
            </mc:Choice>
            <mc:Fallback xmlns="">
              <p:pic>
                <p:nvPicPr>
                  <p:cNvPr id="49" name="Håndskrift 48">
                    <a:extLst>
                      <a:ext uri="{FF2B5EF4-FFF2-40B4-BE49-F238E27FC236}">
                        <a16:creationId xmlns:a16="http://schemas.microsoft.com/office/drawing/2014/main" id="{11D32F80-A021-49EB-BFD9-A9E75B69F14E}"/>
                      </a:ext>
                    </a:extLst>
                  </p:cNvPr>
                  <p:cNvPicPr/>
                  <p:nvPr/>
                </p:nvPicPr>
                <p:blipFill>
                  <a:blip r:embed="rId183"/>
                  <a:stretch>
                    <a:fillRect/>
                  </a:stretch>
                </p:blipFill>
                <p:spPr>
                  <a:xfrm>
                    <a:off x="3316578" y="4171551"/>
                    <a:ext cx="2355840" cy="61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4">
                <p14:nvContentPartPr>
                  <p14:cNvPr id="50" name="Håndskrift 49">
                    <a:extLst>
                      <a:ext uri="{FF2B5EF4-FFF2-40B4-BE49-F238E27FC236}">
                        <a16:creationId xmlns:a16="http://schemas.microsoft.com/office/drawing/2014/main" id="{DBF1C39F-9220-422D-9FB4-FB216F03047C}"/>
                      </a:ext>
                    </a:extLst>
                  </p14:cNvPr>
                  <p14:cNvContentPartPr/>
                  <p14:nvPr/>
                </p14:nvContentPartPr>
                <p14:xfrm>
                  <a:off x="3328458" y="4401591"/>
                  <a:ext cx="68760" cy="1569960"/>
                </p14:xfrm>
              </p:contentPart>
            </mc:Choice>
            <mc:Fallback xmlns="">
              <p:pic>
                <p:nvPicPr>
                  <p:cNvPr id="50" name="Håndskrift 49">
                    <a:extLst>
                      <a:ext uri="{FF2B5EF4-FFF2-40B4-BE49-F238E27FC236}">
                        <a16:creationId xmlns:a16="http://schemas.microsoft.com/office/drawing/2014/main" id="{DBF1C39F-9220-422D-9FB4-FB216F03047C}"/>
                      </a:ext>
                    </a:extLst>
                  </p:cNvPr>
                  <p:cNvPicPr/>
                  <p:nvPr/>
                </p:nvPicPr>
                <p:blipFill>
                  <a:blip r:embed="rId185"/>
                  <a:stretch>
                    <a:fillRect/>
                  </a:stretch>
                </p:blipFill>
                <p:spPr>
                  <a:xfrm>
                    <a:off x="3292458" y="4365591"/>
                    <a:ext cx="140400" cy="1641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6">
                <p14:nvContentPartPr>
                  <p14:cNvPr id="52" name="Håndskrift 51">
                    <a:extLst>
                      <a:ext uri="{FF2B5EF4-FFF2-40B4-BE49-F238E27FC236}">
                        <a16:creationId xmlns:a16="http://schemas.microsoft.com/office/drawing/2014/main" id="{F0BC2C8B-761F-4D3B-B25B-E4F6DD9E3C9C}"/>
                      </a:ext>
                    </a:extLst>
                  </p14:cNvPr>
                  <p14:cNvContentPartPr/>
                  <p14:nvPr/>
                </p14:nvContentPartPr>
                <p14:xfrm>
                  <a:off x="3368058" y="4436871"/>
                  <a:ext cx="119160" cy="1526040"/>
                </p14:xfrm>
              </p:contentPart>
            </mc:Choice>
            <mc:Fallback xmlns="">
              <p:pic>
                <p:nvPicPr>
                  <p:cNvPr id="52" name="Håndskrift 51">
                    <a:extLst>
                      <a:ext uri="{FF2B5EF4-FFF2-40B4-BE49-F238E27FC236}">
                        <a16:creationId xmlns:a16="http://schemas.microsoft.com/office/drawing/2014/main" id="{F0BC2C8B-761F-4D3B-B25B-E4F6DD9E3C9C}"/>
                      </a:ext>
                    </a:extLst>
                  </p:cNvPr>
                  <p:cNvPicPr/>
                  <p:nvPr/>
                </p:nvPicPr>
                <p:blipFill>
                  <a:blip r:embed="rId187"/>
                  <a:stretch>
                    <a:fillRect/>
                  </a:stretch>
                </p:blipFill>
                <p:spPr>
                  <a:xfrm>
                    <a:off x="3331949" y="4400871"/>
                    <a:ext cx="191017" cy="1597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8">
                <p14:nvContentPartPr>
                  <p14:cNvPr id="54" name="Håndskrift 53">
                    <a:extLst>
                      <a:ext uri="{FF2B5EF4-FFF2-40B4-BE49-F238E27FC236}">
                        <a16:creationId xmlns:a16="http://schemas.microsoft.com/office/drawing/2014/main" id="{C92ECB40-89EA-4B3A-9EB1-A4664C1CE996}"/>
                      </a:ext>
                    </a:extLst>
                  </p14:cNvPr>
                  <p14:cNvContentPartPr/>
                  <p14:nvPr/>
                </p14:nvContentPartPr>
                <p14:xfrm>
                  <a:off x="3967458" y="4592031"/>
                  <a:ext cx="144000" cy="1427040"/>
                </p14:xfrm>
              </p:contentPart>
            </mc:Choice>
            <mc:Fallback xmlns="">
              <p:pic>
                <p:nvPicPr>
                  <p:cNvPr id="54" name="Håndskrift 53">
                    <a:extLst>
                      <a:ext uri="{FF2B5EF4-FFF2-40B4-BE49-F238E27FC236}">
                        <a16:creationId xmlns:a16="http://schemas.microsoft.com/office/drawing/2014/main" id="{C92ECB40-89EA-4B3A-9EB1-A4664C1CE996}"/>
                      </a:ext>
                    </a:extLst>
                  </p:cNvPr>
                  <p:cNvPicPr/>
                  <p:nvPr/>
                </p:nvPicPr>
                <p:blipFill>
                  <a:blip r:embed="rId189"/>
                  <a:stretch>
                    <a:fillRect/>
                  </a:stretch>
                </p:blipFill>
                <p:spPr>
                  <a:xfrm>
                    <a:off x="3931458" y="4556031"/>
                    <a:ext cx="215640" cy="1498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0">
                <p14:nvContentPartPr>
                  <p14:cNvPr id="56" name="Håndskrift 55">
                    <a:extLst>
                      <a:ext uri="{FF2B5EF4-FFF2-40B4-BE49-F238E27FC236}">
                        <a16:creationId xmlns:a16="http://schemas.microsoft.com/office/drawing/2014/main" id="{61155B86-4368-4557-B87A-1259273C3C11}"/>
                      </a:ext>
                    </a:extLst>
                  </p14:cNvPr>
                  <p14:cNvContentPartPr/>
                  <p14:nvPr/>
                </p14:nvContentPartPr>
                <p14:xfrm>
                  <a:off x="5148258" y="4759431"/>
                  <a:ext cx="121680" cy="1499040"/>
                </p14:xfrm>
              </p:contentPart>
            </mc:Choice>
            <mc:Fallback xmlns="">
              <p:pic>
                <p:nvPicPr>
                  <p:cNvPr id="56" name="Håndskrift 55">
                    <a:extLst>
                      <a:ext uri="{FF2B5EF4-FFF2-40B4-BE49-F238E27FC236}">
                        <a16:creationId xmlns:a16="http://schemas.microsoft.com/office/drawing/2014/main" id="{61155B86-4368-4557-B87A-1259273C3C11}"/>
                      </a:ext>
                    </a:extLst>
                  </p:cNvPr>
                  <p:cNvPicPr/>
                  <p:nvPr/>
                </p:nvPicPr>
                <p:blipFill>
                  <a:blip r:embed="rId191"/>
                  <a:stretch>
                    <a:fillRect/>
                  </a:stretch>
                </p:blipFill>
                <p:spPr>
                  <a:xfrm>
                    <a:off x="5112258" y="4723431"/>
                    <a:ext cx="193320" cy="1570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2">
                <p14:nvContentPartPr>
                  <p14:cNvPr id="57" name="Håndskrift 56">
                    <a:extLst>
                      <a:ext uri="{FF2B5EF4-FFF2-40B4-BE49-F238E27FC236}">
                        <a16:creationId xmlns:a16="http://schemas.microsoft.com/office/drawing/2014/main" id="{C08A4ABA-5630-450D-A12B-7774C5CFDFC7}"/>
                      </a:ext>
                    </a:extLst>
                  </p14:cNvPr>
                  <p14:cNvContentPartPr/>
                  <p14:nvPr/>
                </p14:nvContentPartPr>
                <p14:xfrm>
                  <a:off x="5122698" y="4809111"/>
                  <a:ext cx="77040" cy="858240"/>
                </p14:xfrm>
              </p:contentPart>
            </mc:Choice>
            <mc:Fallback xmlns="">
              <p:pic>
                <p:nvPicPr>
                  <p:cNvPr id="57" name="Håndskrift 56">
                    <a:extLst>
                      <a:ext uri="{FF2B5EF4-FFF2-40B4-BE49-F238E27FC236}">
                        <a16:creationId xmlns:a16="http://schemas.microsoft.com/office/drawing/2014/main" id="{C08A4ABA-5630-450D-A12B-7774C5CFDFC7}"/>
                      </a:ext>
                    </a:extLst>
                  </p:cNvPr>
                  <p:cNvPicPr/>
                  <p:nvPr/>
                </p:nvPicPr>
                <p:blipFill>
                  <a:blip r:embed="rId193"/>
                  <a:stretch>
                    <a:fillRect/>
                  </a:stretch>
                </p:blipFill>
                <p:spPr>
                  <a:xfrm>
                    <a:off x="5086865" y="4773111"/>
                    <a:ext cx="148347" cy="92988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63" name="Gruppe 62">
                <a:extLst>
                  <a:ext uri="{FF2B5EF4-FFF2-40B4-BE49-F238E27FC236}">
                    <a16:creationId xmlns:a16="http://schemas.microsoft.com/office/drawing/2014/main" id="{038BC6A1-17CE-4EEC-ABDA-78B02BA9B5E2}"/>
                  </a:ext>
                </a:extLst>
              </p:cNvPr>
              <p:cNvGrpSpPr/>
              <p:nvPr/>
            </p:nvGrpSpPr>
            <p:grpSpPr>
              <a:xfrm>
                <a:off x="3552018" y="4167231"/>
                <a:ext cx="2052000" cy="1813680"/>
                <a:chOff x="3552018" y="4167231"/>
                <a:chExt cx="2052000" cy="18136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94">
                  <p14:nvContentPartPr>
                    <p14:cNvPr id="58" name="Håndskrift 57">
                      <a:extLst>
                        <a:ext uri="{FF2B5EF4-FFF2-40B4-BE49-F238E27FC236}">
                          <a16:creationId xmlns:a16="http://schemas.microsoft.com/office/drawing/2014/main" id="{F3A827D2-A21F-44C0-BB4A-9BC4506D479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75578" y="4653591"/>
                    <a:ext cx="28440" cy="1327320"/>
                  </p14:xfrm>
                </p:contentPart>
              </mc:Choice>
              <mc:Fallback xmlns="">
                <p:pic>
                  <p:nvPicPr>
                    <p:cNvPr id="58" name="Håndskrift 57">
                      <a:extLst>
                        <a:ext uri="{FF2B5EF4-FFF2-40B4-BE49-F238E27FC236}">
                          <a16:creationId xmlns:a16="http://schemas.microsoft.com/office/drawing/2014/main" id="{F3A827D2-A21F-44C0-BB4A-9BC4506D479A}"/>
                        </a:ext>
                      </a:extLst>
                    </p:cNvPr>
                    <p:cNvPicPr/>
                    <p:nvPr/>
                  </p:nvPicPr>
                  <p:blipFill>
                    <a:blip r:embed="rId195"/>
                    <a:stretch>
                      <a:fillRect/>
                    </a:stretch>
                  </p:blipFill>
                  <p:spPr>
                    <a:xfrm>
                      <a:off x="5539578" y="4617591"/>
                      <a:ext cx="100080" cy="13989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6">
                  <p14:nvContentPartPr>
                    <p14:cNvPr id="59" name="Håndskrift 58">
                      <a:extLst>
                        <a:ext uri="{FF2B5EF4-FFF2-40B4-BE49-F238E27FC236}">
                          <a16:creationId xmlns:a16="http://schemas.microsoft.com/office/drawing/2014/main" id="{A85089F2-695C-4374-B206-BD668D518D7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21218" y="4677351"/>
                    <a:ext cx="76680" cy="398520"/>
                  </p14:xfrm>
                </p:contentPart>
              </mc:Choice>
              <mc:Fallback xmlns="">
                <p:pic>
                  <p:nvPicPr>
                    <p:cNvPr id="59" name="Håndskrift 58">
                      <a:extLst>
                        <a:ext uri="{FF2B5EF4-FFF2-40B4-BE49-F238E27FC236}">
                          <a16:creationId xmlns:a16="http://schemas.microsoft.com/office/drawing/2014/main" id="{A85089F2-695C-4374-B206-BD668D518D78}"/>
                        </a:ext>
                      </a:extLst>
                    </p:cNvPr>
                    <p:cNvPicPr/>
                    <p:nvPr/>
                  </p:nvPicPr>
                  <p:blipFill>
                    <a:blip r:embed="rId197"/>
                    <a:stretch>
                      <a:fillRect/>
                    </a:stretch>
                  </p:blipFill>
                  <p:spPr>
                    <a:xfrm>
                      <a:off x="5485218" y="4641351"/>
                      <a:ext cx="148320" cy="470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8">
                  <p14:nvContentPartPr>
                    <p14:cNvPr id="62" name="Håndskrift 61">
                      <a:extLst>
                        <a:ext uri="{FF2B5EF4-FFF2-40B4-BE49-F238E27FC236}">
                          <a16:creationId xmlns:a16="http://schemas.microsoft.com/office/drawing/2014/main" id="{1A2876DC-C6B5-4554-808D-ED81CA66698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552018" y="4167231"/>
                    <a:ext cx="1884600" cy="569520"/>
                  </p14:xfrm>
                </p:contentPart>
              </mc:Choice>
              <mc:Fallback xmlns="">
                <p:pic>
                  <p:nvPicPr>
                    <p:cNvPr id="62" name="Håndskrift 61">
                      <a:extLst>
                        <a:ext uri="{FF2B5EF4-FFF2-40B4-BE49-F238E27FC236}">
                          <a16:creationId xmlns:a16="http://schemas.microsoft.com/office/drawing/2014/main" id="{1A2876DC-C6B5-4554-808D-ED81CA666981}"/>
                        </a:ext>
                      </a:extLst>
                    </p:cNvPr>
                    <p:cNvPicPr/>
                    <p:nvPr/>
                  </p:nvPicPr>
                  <p:blipFill>
                    <a:blip r:embed="rId199"/>
                    <a:stretch>
                      <a:fillRect/>
                    </a:stretch>
                  </p:blipFill>
                  <p:spPr>
                    <a:xfrm>
                      <a:off x="3489018" y="4104231"/>
                      <a:ext cx="2010240" cy="69516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919" name="Gruppe 918">
            <a:extLst>
              <a:ext uri="{FF2B5EF4-FFF2-40B4-BE49-F238E27FC236}">
                <a16:creationId xmlns:a16="http://schemas.microsoft.com/office/drawing/2014/main" id="{55645A47-A42E-49D0-B65D-11E1472C08D2}"/>
              </a:ext>
            </a:extLst>
          </p:cNvPr>
          <p:cNvGrpSpPr>
            <a:grpSpLocks noChangeAspect="1"/>
          </p:cNvGrpSpPr>
          <p:nvPr/>
        </p:nvGrpSpPr>
        <p:grpSpPr>
          <a:xfrm rot="395570">
            <a:off x="4543936" y="1874156"/>
            <a:ext cx="556641" cy="850964"/>
            <a:chOff x="3591242" y="1406525"/>
            <a:chExt cx="618490" cy="945515"/>
          </a:xfrm>
        </p:grpSpPr>
        <p:sp>
          <p:nvSpPr>
            <p:cNvPr id="920" name="Ellipse 919">
              <a:extLst>
                <a:ext uri="{FF2B5EF4-FFF2-40B4-BE49-F238E27FC236}">
                  <a16:creationId xmlns:a16="http://schemas.microsoft.com/office/drawing/2014/main" id="{65CD5C30-F76F-4BE4-81B8-2EDB70DC3BF1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00">
              <p14:nvContentPartPr>
                <p14:cNvPr id="921" name="Håndskrift 920">
                  <a:extLst>
                    <a:ext uri="{FF2B5EF4-FFF2-40B4-BE49-F238E27FC236}">
                      <a16:creationId xmlns:a16="http://schemas.microsoft.com/office/drawing/2014/main" id="{DF79F2A5-C393-45BB-AC1D-80D8B49BC659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921" name="Håndskrift 920">
                  <a:extLst>
                    <a:ext uri="{FF2B5EF4-FFF2-40B4-BE49-F238E27FC236}">
                      <a16:creationId xmlns:a16="http://schemas.microsoft.com/office/drawing/2014/main" id="{DF79F2A5-C393-45BB-AC1D-80D8B49BC659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02">
              <p14:nvContentPartPr>
                <p14:cNvPr id="922" name="Håndskrift 921">
                  <a:extLst>
                    <a:ext uri="{FF2B5EF4-FFF2-40B4-BE49-F238E27FC236}">
                      <a16:creationId xmlns:a16="http://schemas.microsoft.com/office/drawing/2014/main" id="{418AE449-34C2-4C44-ADF4-7177F914251B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922" name="Håndskrift 921">
                  <a:extLst>
                    <a:ext uri="{FF2B5EF4-FFF2-40B4-BE49-F238E27FC236}">
                      <a16:creationId xmlns:a16="http://schemas.microsoft.com/office/drawing/2014/main" id="{418AE449-34C2-4C44-ADF4-7177F914251B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12" name="Billede 11" descr="Et billede, der indeholder tekst, visitkort&#10;&#10;Automatisk genereret beskrivelse">
            <a:extLst>
              <a:ext uri="{FF2B5EF4-FFF2-40B4-BE49-F238E27FC236}">
                <a16:creationId xmlns:a16="http://schemas.microsoft.com/office/drawing/2014/main" id="{E54176F2-C957-447F-A23D-F54875CE2E8F}"/>
              </a:ext>
            </a:extLst>
          </p:cNvPr>
          <p:cNvPicPr>
            <a:picLocks noChangeAspect="1"/>
          </p:cNvPicPr>
          <p:nvPr/>
        </p:nvPicPr>
        <p:blipFill rotWithShape="1">
          <a:blip r:embed="rId20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8" t="45890" r="4068" b="5557"/>
          <a:stretch/>
        </p:blipFill>
        <p:spPr>
          <a:xfrm rot="20788312">
            <a:off x="3821064" y="4218908"/>
            <a:ext cx="1801227" cy="804589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26" name="Håndskrift 25">
                <a:extLst>
                  <a:ext uri="{FF2B5EF4-FFF2-40B4-BE49-F238E27FC236}">
                    <a16:creationId xmlns:a16="http://schemas.microsoft.com/office/drawing/2014/main" id="{E7E43AD1-A1EB-4DF4-B476-6C75A2591208}"/>
                  </a:ext>
                </a:extLst>
              </p14:cNvPr>
              <p14:cNvContentPartPr/>
              <p14:nvPr/>
            </p14:nvContentPartPr>
            <p14:xfrm>
              <a:off x="5450550" y="3905668"/>
              <a:ext cx="77400" cy="265680"/>
            </p14:xfrm>
          </p:contentPart>
        </mc:Choice>
        <mc:Fallback xmlns="">
          <p:pic>
            <p:nvPicPr>
              <p:cNvPr id="26" name="Håndskrift 25">
                <a:extLst>
                  <a:ext uri="{FF2B5EF4-FFF2-40B4-BE49-F238E27FC236}">
                    <a16:creationId xmlns:a16="http://schemas.microsoft.com/office/drawing/2014/main" id="{E7E43AD1-A1EB-4DF4-B476-6C75A259120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432550" y="3887668"/>
                <a:ext cx="1130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27" name="Håndskrift 26">
                <a:extLst>
                  <a:ext uri="{FF2B5EF4-FFF2-40B4-BE49-F238E27FC236}">
                    <a16:creationId xmlns:a16="http://schemas.microsoft.com/office/drawing/2014/main" id="{907C7BF2-A2F6-4A38-9DA8-0760C47A122A}"/>
                  </a:ext>
                </a:extLst>
              </p14:cNvPr>
              <p14:cNvContentPartPr/>
              <p14:nvPr/>
            </p14:nvContentPartPr>
            <p14:xfrm>
              <a:off x="5131230" y="4003228"/>
              <a:ext cx="484920" cy="389160"/>
            </p14:xfrm>
          </p:contentPart>
        </mc:Choice>
        <mc:Fallback xmlns="">
          <p:pic>
            <p:nvPicPr>
              <p:cNvPr id="27" name="Håndskrift 26">
                <a:extLst>
                  <a:ext uri="{FF2B5EF4-FFF2-40B4-BE49-F238E27FC236}">
                    <a16:creationId xmlns:a16="http://schemas.microsoft.com/office/drawing/2014/main" id="{907C7BF2-A2F6-4A38-9DA8-0760C47A122A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5113590" y="3985588"/>
                <a:ext cx="52056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28" name="Håndskrift 27">
                <a:extLst>
                  <a:ext uri="{FF2B5EF4-FFF2-40B4-BE49-F238E27FC236}">
                    <a16:creationId xmlns:a16="http://schemas.microsoft.com/office/drawing/2014/main" id="{2D8C630D-1CDE-46EB-8401-173669CA31DE}"/>
                  </a:ext>
                </a:extLst>
              </p14:cNvPr>
              <p14:cNvContentPartPr/>
              <p14:nvPr/>
            </p14:nvContentPartPr>
            <p14:xfrm>
              <a:off x="5217990" y="3968308"/>
              <a:ext cx="367200" cy="364680"/>
            </p14:xfrm>
          </p:contentPart>
        </mc:Choice>
        <mc:Fallback xmlns="">
          <p:pic>
            <p:nvPicPr>
              <p:cNvPr id="28" name="Håndskrift 27">
                <a:extLst>
                  <a:ext uri="{FF2B5EF4-FFF2-40B4-BE49-F238E27FC236}">
                    <a16:creationId xmlns:a16="http://schemas.microsoft.com/office/drawing/2014/main" id="{2D8C630D-1CDE-46EB-8401-173669CA31DE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181990" y="3932308"/>
                <a:ext cx="43884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29" name="Håndskrift 28">
                <a:extLst>
                  <a:ext uri="{FF2B5EF4-FFF2-40B4-BE49-F238E27FC236}">
                    <a16:creationId xmlns:a16="http://schemas.microsoft.com/office/drawing/2014/main" id="{B3BE7727-651D-445F-8D52-EBF90937F4DB}"/>
                  </a:ext>
                </a:extLst>
              </p14:cNvPr>
              <p14:cNvContentPartPr/>
              <p14:nvPr/>
            </p14:nvContentPartPr>
            <p14:xfrm>
              <a:off x="5586630" y="3905668"/>
              <a:ext cx="32760" cy="360"/>
            </p14:xfrm>
          </p:contentPart>
        </mc:Choice>
        <mc:Fallback xmlns="">
          <p:pic>
            <p:nvPicPr>
              <p:cNvPr id="29" name="Håndskrift 28">
                <a:extLst>
                  <a:ext uri="{FF2B5EF4-FFF2-40B4-BE49-F238E27FC236}">
                    <a16:creationId xmlns:a16="http://schemas.microsoft.com/office/drawing/2014/main" id="{B3BE7727-651D-445F-8D52-EBF90937F4DB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550630" y="3869668"/>
                <a:ext cx="1044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31" name="Håndskrift 30">
                <a:extLst>
                  <a:ext uri="{FF2B5EF4-FFF2-40B4-BE49-F238E27FC236}">
                    <a16:creationId xmlns:a16="http://schemas.microsoft.com/office/drawing/2014/main" id="{4051D848-33F3-48D7-A2AE-522C4D717149}"/>
                  </a:ext>
                </a:extLst>
              </p14:cNvPr>
              <p14:cNvContentPartPr/>
              <p14:nvPr/>
            </p14:nvContentPartPr>
            <p14:xfrm>
              <a:off x="3753873" y="4315298"/>
              <a:ext cx="430560" cy="201240"/>
            </p14:xfrm>
          </p:contentPart>
        </mc:Choice>
        <mc:Fallback xmlns="">
          <p:pic>
            <p:nvPicPr>
              <p:cNvPr id="31" name="Håndskrift 30">
                <a:extLst>
                  <a:ext uri="{FF2B5EF4-FFF2-40B4-BE49-F238E27FC236}">
                    <a16:creationId xmlns:a16="http://schemas.microsoft.com/office/drawing/2014/main" id="{4051D848-33F3-48D7-A2AE-522C4D717149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3735873" y="4297658"/>
                <a:ext cx="4662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32" name="Håndskrift 31">
                <a:extLst>
                  <a:ext uri="{FF2B5EF4-FFF2-40B4-BE49-F238E27FC236}">
                    <a16:creationId xmlns:a16="http://schemas.microsoft.com/office/drawing/2014/main" id="{C2CAC4EB-09BF-49AF-969E-B235968C16D2}"/>
                  </a:ext>
                </a:extLst>
              </p14:cNvPr>
              <p14:cNvContentPartPr/>
              <p14:nvPr/>
            </p14:nvContentPartPr>
            <p14:xfrm>
              <a:off x="3740193" y="4398098"/>
              <a:ext cx="221760" cy="91080"/>
            </p14:xfrm>
          </p:contentPart>
        </mc:Choice>
        <mc:Fallback xmlns="">
          <p:pic>
            <p:nvPicPr>
              <p:cNvPr id="32" name="Håndskrift 31">
                <a:extLst>
                  <a:ext uri="{FF2B5EF4-FFF2-40B4-BE49-F238E27FC236}">
                    <a16:creationId xmlns:a16="http://schemas.microsoft.com/office/drawing/2014/main" id="{C2CAC4EB-09BF-49AF-969E-B235968C16D2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3722193" y="4380098"/>
                <a:ext cx="25740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33" name="Håndskrift 32">
                <a:extLst>
                  <a:ext uri="{FF2B5EF4-FFF2-40B4-BE49-F238E27FC236}">
                    <a16:creationId xmlns:a16="http://schemas.microsoft.com/office/drawing/2014/main" id="{403398C2-0945-4DD2-9570-6D7EA3B08BD2}"/>
                  </a:ext>
                </a:extLst>
              </p14:cNvPr>
              <p14:cNvContentPartPr/>
              <p14:nvPr/>
            </p14:nvContentPartPr>
            <p14:xfrm>
              <a:off x="4902273" y="4391618"/>
              <a:ext cx="783000" cy="596160"/>
            </p14:xfrm>
          </p:contentPart>
        </mc:Choice>
        <mc:Fallback xmlns="">
          <p:pic>
            <p:nvPicPr>
              <p:cNvPr id="33" name="Håndskrift 32">
                <a:extLst>
                  <a:ext uri="{FF2B5EF4-FFF2-40B4-BE49-F238E27FC236}">
                    <a16:creationId xmlns:a16="http://schemas.microsoft.com/office/drawing/2014/main" id="{403398C2-0945-4DD2-9570-6D7EA3B08BD2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4866633" y="4355618"/>
                <a:ext cx="85464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34" name="Håndskrift 33">
                <a:extLst>
                  <a:ext uri="{FF2B5EF4-FFF2-40B4-BE49-F238E27FC236}">
                    <a16:creationId xmlns:a16="http://schemas.microsoft.com/office/drawing/2014/main" id="{1C2A2F25-B483-4968-B994-F3C13FC75F76}"/>
                  </a:ext>
                </a:extLst>
              </p14:cNvPr>
              <p14:cNvContentPartPr/>
              <p14:nvPr/>
            </p14:nvContentPartPr>
            <p14:xfrm>
              <a:off x="3823713" y="4800218"/>
              <a:ext cx="1674000" cy="306000"/>
            </p14:xfrm>
          </p:contentPart>
        </mc:Choice>
        <mc:Fallback xmlns="">
          <p:pic>
            <p:nvPicPr>
              <p:cNvPr id="34" name="Håndskrift 33">
                <a:extLst>
                  <a:ext uri="{FF2B5EF4-FFF2-40B4-BE49-F238E27FC236}">
                    <a16:creationId xmlns:a16="http://schemas.microsoft.com/office/drawing/2014/main" id="{1C2A2F25-B483-4968-B994-F3C13FC75F76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787713" y="4764578"/>
                <a:ext cx="17456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35" name="Håndskrift 34">
                <a:extLst>
                  <a:ext uri="{FF2B5EF4-FFF2-40B4-BE49-F238E27FC236}">
                    <a16:creationId xmlns:a16="http://schemas.microsoft.com/office/drawing/2014/main" id="{7E394CD6-42AC-45C3-87F5-DCE3034183DD}"/>
                  </a:ext>
                </a:extLst>
              </p14:cNvPr>
              <p14:cNvContentPartPr/>
              <p14:nvPr/>
            </p14:nvContentPartPr>
            <p14:xfrm>
              <a:off x="3775113" y="4537058"/>
              <a:ext cx="1565640" cy="506880"/>
            </p14:xfrm>
          </p:contentPart>
        </mc:Choice>
        <mc:Fallback xmlns="">
          <p:pic>
            <p:nvPicPr>
              <p:cNvPr id="35" name="Håndskrift 34">
                <a:extLst>
                  <a:ext uri="{FF2B5EF4-FFF2-40B4-BE49-F238E27FC236}">
                    <a16:creationId xmlns:a16="http://schemas.microsoft.com/office/drawing/2014/main" id="{7E394CD6-42AC-45C3-87F5-DCE3034183DD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3739473" y="4501058"/>
                <a:ext cx="163728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51" name="Håndskrift 50">
                <a:extLst>
                  <a:ext uri="{FF2B5EF4-FFF2-40B4-BE49-F238E27FC236}">
                    <a16:creationId xmlns:a16="http://schemas.microsoft.com/office/drawing/2014/main" id="{8B92FEE1-19DE-4521-AE94-51B089CEC84E}"/>
                  </a:ext>
                </a:extLst>
              </p14:cNvPr>
              <p14:cNvContentPartPr/>
              <p14:nvPr/>
            </p14:nvContentPartPr>
            <p14:xfrm>
              <a:off x="3753873" y="4572698"/>
              <a:ext cx="1003320" cy="488160"/>
            </p14:xfrm>
          </p:contentPart>
        </mc:Choice>
        <mc:Fallback xmlns="">
          <p:pic>
            <p:nvPicPr>
              <p:cNvPr id="51" name="Håndskrift 50">
                <a:extLst>
                  <a:ext uri="{FF2B5EF4-FFF2-40B4-BE49-F238E27FC236}">
                    <a16:creationId xmlns:a16="http://schemas.microsoft.com/office/drawing/2014/main" id="{8B92FEE1-19DE-4521-AE94-51B089CEC84E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718233" y="4537058"/>
                <a:ext cx="1074960" cy="55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55" name="Håndskrift 54">
                <a:extLst>
                  <a:ext uri="{FF2B5EF4-FFF2-40B4-BE49-F238E27FC236}">
                    <a16:creationId xmlns:a16="http://schemas.microsoft.com/office/drawing/2014/main" id="{94970EAF-7B79-4549-8E96-99614CFC8FB8}"/>
                  </a:ext>
                </a:extLst>
              </p14:cNvPr>
              <p14:cNvContentPartPr/>
              <p14:nvPr/>
            </p14:nvContentPartPr>
            <p14:xfrm>
              <a:off x="3775113" y="4330058"/>
              <a:ext cx="380880" cy="177480"/>
            </p14:xfrm>
          </p:contentPart>
        </mc:Choice>
        <mc:Fallback xmlns="">
          <p:pic>
            <p:nvPicPr>
              <p:cNvPr id="55" name="Håndskrift 54">
                <a:extLst>
                  <a:ext uri="{FF2B5EF4-FFF2-40B4-BE49-F238E27FC236}">
                    <a16:creationId xmlns:a16="http://schemas.microsoft.com/office/drawing/2014/main" id="{94970EAF-7B79-4549-8E96-99614CFC8FB8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3739473" y="4294058"/>
                <a:ext cx="45252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60" name="Håndskrift 59">
                <a:extLst>
                  <a:ext uri="{FF2B5EF4-FFF2-40B4-BE49-F238E27FC236}">
                    <a16:creationId xmlns:a16="http://schemas.microsoft.com/office/drawing/2014/main" id="{A3919B70-87CA-4D19-BD55-CC60873C10A8}"/>
                  </a:ext>
                </a:extLst>
              </p14:cNvPr>
              <p14:cNvContentPartPr/>
              <p14:nvPr/>
            </p14:nvContentPartPr>
            <p14:xfrm>
              <a:off x="4100913" y="4904258"/>
              <a:ext cx="196560" cy="385920"/>
            </p14:xfrm>
          </p:contentPart>
        </mc:Choice>
        <mc:Fallback xmlns="">
          <p:pic>
            <p:nvPicPr>
              <p:cNvPr id="60" name="Håndskrift 59">
                <a:extLst>
                  <a:ext uri="{FF2B5EF4-FFF2-40B4-BE49-F238E27FC236}">
                    <a16:creationId xmlns:a16="http://schemas.microsoft.com/office/drawing/2014/main" id="{A3919B70-87CA-4D19-BD55-CC60873C10A8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4064913" y="4868258"/>
                <a:ext cx="26820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65" name="Håndskrift 64">
                <a:extLst>
                  <a:ext uri="{FF2B5EF4-FFF2-40B4-BE49-F238E27FC236}">
                    <a16:creationId xmlns:a16="http://schemas.microsoft.com/office/drawing/2014/main" id="{6444EECC-D7AE-4053-BDD4-E8D795D25038}"/>
                  </a:ext>
                </a:extLst>
              </p14:cNvPr>
              <p14:cNvContentPartPr/>
              <p14:nvPr/>
            </p14:nvContentPartPr>
            <p14:xfrm>
              <a:off x="4308273" y="4989578"/>
              <a:ext cx="290160" cy="130320"/>
            </p14:xfrm>
          </p:contentPart>
        </mc:Choice>
        <mc:Fallback xmlns="">
          <p:pic>
            <p:nvPicPr>
              <p:cNvPr id="65" name="Håndskrift 64">
                <a:extLst>
                  <a:ext uri="{FF2B5EF4-FFF2-40B4-BE49-F238E27FC236}">
                    <a16:creationId xmlns:a16="http://schemas.microsoft.com/office/drawing/2014/main" id="{6444EECC-D7AE-4053-BDD4-E8D795D25038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4272633" y="4953578"/>
                <a:ext cx="361800" cy="201960"/>
              </a:xfrm>
              <a:prstGeom prst="rect">
                <a:avLst/>
              </a:prstGeom>
            </p:spPr>
          </p:pic>
        </mc:Fallback>
      </mc:AlternateContent>
      <p:grpSp>
        <p:nvGrpSpPr>
          <p:cNvPr id="6" name="Gruppe 5">
            <a:extLst>
              <a:ext uri="{FF2B5EF4-FFF2-40B4-BE49-F238E27FC236}">
                <a16:creationId xmlns:a16="http://schemas.microsoft.com/office/drawing/2014/main" id="{F899A88A-3ED3-45C6-9373-6E22FFDAB5DF}"/>
              </a:ext>
            </a:extLst>
          </p:cNvPr>
          <p:cNvGrpSpPr>
            <a:grpSpLocks noChangeAspect="1"/>
          </p:cNvGrpSpPr>
          <p:nvPr/>
        </p:nvGrpSpPr>
        <p:grpSpPr>
          <a:xfrm rot="21427422">
            <a:off x="2159960" y="3322626"/>
            <a:ext cx="1043668" cy="1666562"/>
            <a:chOff x="3333750" y="2371725"/>
            <a:chExt cx="1133475" cy="2038350"/>
          </a:xfrm>
        </p:grpSpPr>
        <p:sp>
          <p:nvSpPr>
            <p:cNvPr id="7" name="Ellipse 6">
              <a:extLst>
                <a:ext uri="{FF2B5EF4-FFF2-40B4-BE49-F238E27FC236}">
                  <a16:creationId xmlns:a16="http://schemas.microsoft.com/office/drawing/2014/main" id="{56EE8E4F-2495-4A80-A32E-8164423C81B8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31">
              <p14:nvContentPartPr>
                <p14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3344369" y="2350881"/>
                  <a:ext cx="646895" cy="20602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33">
              <p14:nvContentPartPr>
                <p14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3342517" y="2410091"/>
                  <a:ext cx="468440" cy="1768649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14" name="Bue 84">
            <a:extLst>
              <a:ext uri="{FF2B5EF4-FFF2-40B4-BE49-F238E27FC236}">
                <a16:creationId xmlns:a16="http://schemas.microsoft.com/office/drawing/2014/main" id="{C87419D5-3AC3-4ADD-983C-BE45AAED443F}"/>
              </a:ext>
            </a:extLst>
          </p:cNvPr>
          <p:cNvSpPr>
            <a:spLocks noChangeAspect="1"/>
          </p:cNvSpPr>
          <p:nvPr/>
        </p:nvSpPr>
        <p:spPr>
          <a:xfrm rot="16663570" flipH="1" flipV="1">
            <a:off x="1023268" y="1562986"/>
            <a:ext cx="1823910" cy="3179724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0 w 1470520"/>
              <a:gd name="connsiteY0" fmla="*/ 1826052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270842 w 1741362"/>
              <a:gd name="connsiteY0" fmla="*/ 1826052 h 3608512"/>
              <a:gd name="connsiteX1" fmla="*/ 1007934 w 1741362"/>
              <a:gd name="connsiteY1" fmla="*/ 2839980 h 3608512"/>
              <a:gd name="connsiteX2" fmla="*/ 1057562 w 1741362"/>
              <a:gd name="connsiteY2" fmla="*/ 3608512 h 3608512"/>
              <a:gd name="connsiteX3" fmla="*/ 270843 w 1741362"/>
              <a:gd name="connsiteY3" fmla="*/ 3424723 h 3608512"/>
              <a:gd name="connsiteX4" fmla="*/ 270842 w 1741362"/>
              <a:gd name="connsiteY4" fmla="*/ 1826052 h 3608512"/>
              <a:gd name="connsiteX0" fmla="*/ 0 w 1741362"/>
              <a:gd name="connsiteY0" fmla="*/ 973368 h 3608512"/>
              <a:gd name="connsiteX1" fmla="*/ 1641813 w 1741362"/>
              <a:gd name="connsiteY1" fmla="*/ 1328398 h 3608512"/>
              <a:gd name="connsiteX2" fmla="*/ 1740633 w 1741362"/>
              <a:gd name="connsiteY2" fmla="*/ 297 h 3608512"/>
              <a:gd name="connsiteX0" fmla="*/ 110021 w 1580541"/>
              <a:gd name="connsiteY0" fmla="*/ 1826052 h 3608512"/>
              <a:gd name="connsiteX1" fmla="*/ 847113 w 1580541"/>
              <a:gd name="connsiteY1" fmla="*/ 2839980 h 3608512"/>
              <a:gd name="connsiteX2" fmla="*/ 896741 w 1580541"/>
              <a:gd name="connsiteY2" fmla="*/ 3608512 h 3608512"/>
              <a:gd name="connsiteX3" fmla="*/ 110022 w 1580541"/>
              <a:gd name="connsiteY3" fmla="*/ 3424723 h 3608512"/>
              <a:gd name="connsiteX4" fmla="*/ 110021 w 1580541"/>
              <a:gd name="connsiteY4" fmla="*/ 1826052 h 3608512"/>
              <a:gd name="connsiteX0" fmla="*/ 1 w 1580541"/>
              <a:gd name="connsiteY0" fmla="*/ 552457 h 3608512"/>
              <a:gd name="connsiteX1" fmla="*/ 1480992 w 1580541"/>
              <a:gd name="connsiteY1" fmla="*/ 1328398 h 3608512"/>
              <a:gd name="connsiteX2" fmla="*/ 1579812 w 1580541"/>
              <a:gd name="connsiteY2" fmla="*/ 297 h 3608512"/>
              <a:gd name="connsiteX0" fmla="*/ 35260 w 1505780"/>
              <a:gd name="connsiteY0" fmla="*/ 1826052 h 3608512"/>
              <a:gd name="connsiteX1" fmla="*/ 772352 w 1505780"/>
              <a:gd name="connsiteY1" fmla="*/ 2839980 h 3608512"/>
              <a:gd name="connsiteX2" fmla="*/ 821980 w 1505780"/>
              <a:gd name="connsiteY2" fmla="*/ 3608512 h 3608512"/>
              <a:gd name="connsiteX3" fmla="*/ 35261 w 1505780"/>
              <a:gd name="connsiteY3" fmla="*/ 3424723 h 3608512"/>
              <a:gd name="connsiteX4" fmla="*/ 35260 w 1505780"/>
              <a:gd name="connsiteY4" fmla="*/ 1826052 h 3608512"/>
              <a:gd name="connsiteX0" fmla="*/ 0 w 1505780"/>
              <a:gd name="connsiteY0" fmla="*/ 414018 h 3608512"/>
              <a:gd name="connsiteX1" fmla="*/ 1406231 w 1505780"/>
              <a:gd name="connsiteY1" fmla="*/ 1328398 h 3608512"/>
              <a:gd name="connsiteX2" fmla="*/ 1505051 w 150578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228179 w 1470520"/>
              <a:gd name="connsiteY0" fmla="*/ 381381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455"/>
              <a:gd name="connsiteY0" fmla="*/ 1825980 h 3608440"/>
              <a:gd name="connsiteX1" fmla="*/ 737092 w 1470455"/>
              <a:gd name="connsiteY1" fmla="*/ 2839908 h 3608440"/>
              <a:gd name="connsiteX2" fmla="*/ 786720 w 1470455"/>
              <a:gd name="connsiteY2" fmla="*/ 3608440 h 3608440"/>
              <a:gd name="connsiteX3" fmla="*/ 1 w 1470455"/>
              <a:gd name="connsiteY3" fmla="*/ 3424651 h 3608440"/>
              <a:gd name="connsiteX4" fmla="*/ 0 w 1470455"/>
              <a:gd name="connsiteY4" fmla="*/ 1825980 h 3608440"/>
              <a:gd name="connsiteX0" fmla="*/ 228179 w 1470455"/>
              <a:gd name="connsiteY0" fmla="*/ 381309 h 3608440"/>
              <a:gd name="connsiteX1" fmla="*/ 1359280 w 1470455"/>
              <a:gd name="connsiteY1" fmla="*/ 1694210 h 3608440"/>
              <a:gd name="connsiteX2" fmla="*/ 1469791 w 1470455"/>
              <a:gd name="connsiteY2" fmla="*/ 225 h 3608440"/>
              <a:gd name="connsiteX0" fmla="*/ 0 w 2076043"/>
              <a:gd name="connsiteY0" fmla="*/ 2679377 h 4461837"/>
              <a:gd name="connsiteX1" fmla="*/ 737092 w 2076043"/>
              <a:gd name="connsiteY1" fmla="*/ 3693305 h 4461837"/>
              <a:gd name="connsiteX2" fmla="*/ 786720 w 2076043"/>
              <a:gd name="connsiteY2" fmla="*/ 4461837 h 4461837"/>
              <a:gd name="connsiteX3" fmla="*/ 1 w 2076043"/>
              <a:gd name="connsiteY3" fmla="*/ 4278048 h 4461837"/>
              <a:gd name="connsiteX4" fmla="*/ 0 w 2076043"/>
              <a:gd name="connsiteY4" fmla="*/ 2679377 h 4461837"/>
              <a:gd name="connsiteX0" fmla="*/ 2031212 w 2076043"/>
              <a:gd name="connsiteY0" fmla="*/ 0 h 4461837"/>
              <a:gd name="connsiteX1" fmla="*/ 1359280 w 2076043"/>
              <a:gd name="connsiteY1" fmla="*/ 2547607 h 4461837"/>
              <a:gd name="connsiteX2" fmla="*/ 1469791 w 2076043"/>
              <a:gd name="connsiteY2" fmla="*/ 853622 h 4461837"/>
              <a:gd name="connsiteX0" fmla="*/ 0 w 2076044"/>
              <a:gd name="connsiteY0" fmla="*/ 2679377 h 4461837"/>
              <a:gd name="connsiteX1" fmla="*/ 737092 w 2076044"/>
              <a:gd name="connsiteY1" fmla="*/ 3693305 h 4461837"/>
              <a:gd name="connsiteX2" fmla="*/ 786720 w 2076044"/>
              <a:gd name="connsiteY2" fmla="*/ 4461837 h 4461837"/>
              <a:gd name="connsiteX3" fmla="*/ 1 w 2076044"/>
              <a:gd name="connsiteY3" fmla="*/ 4278048 h 4461837"/>
              <a:gd name="connsiteX4" fmla="*/ 0 w 2076044"/>
              <a:gd name="connsiteY4" fmla="*/ 2679377 h 4461837"/>
              <a:gd name="connsiteX0" fmla="*/ 2031212 w 2076044"/>
              <a:gd name="connsiteY0" fmla="*/ 0 h 4461837"/>
              <a:gd name="connsiteX1" fmla="*/ 1359280 w 2076044"/>
              <a:gd name="connsiteY1" fmla="*/ 2547607 h 4461837"/>
              <a:gd name="connsiteX2" fmla="*/ 1386296 w 2076044"/>
              <a:gd name="connsiteY2" fmla="*/ 366564 h 4461837"/>
              <a:gd name="connsiteX0" fmla="*/ 0 w 2441682"/>
              <a:gd name="connsiteY0" fmla="*/ 2679377 h 4461837"/>
              <a:gd name="connsiteX1" fmla="*/ 737092 w 2441682"/>
              <a:gd name="connsiteY1" fmla="*/ 3693305 h 4461837"/>
              <a:gd name="connsiteX2" fmla="*/ 786720 w 2441682"/>
              <a:gd name="connsiteY2" fmla="*/ 4461837 h 4461837"/>
              <a:gd name="connsiteX3" fmla="*/ 1 w 2441682"/>
              <a:gd name="connsiteY3" fmla="*/ 4278048 h 4461837"/>
              <a:gd name="connsiteX4" fmla="*/ 0 w 2441682"/>
              <a:gd name="connsiteY4" fmla="*/ 2679377 h 4461837"/>
              <a:gd name="connsiteX0" fmla="*/ 2031212 w 2441682"/>
              <a:gd name="connsiteY0" fmla="*/ 0 h 4461837"/>
              <a:gd name="connsiteX1" fmla="*/ 2441682 w 2441682"/>
              <a:gd name="connsiteY1" fmla="*/ 767095 h 4461837"/>
              <a:gd name="connsiteX2" fmla="*/ 1386296 w 2441682"/>
              <a:gd name="connsiteY2" fmla="*/ 366564 h 4461837"/>
              <a:gd name="connsiteX0" fmla="*/ 0 w 2149741"/>
              <a:gd name="connsiteY0" fmla="*/ 2679377 h 4461837"/>
              <a:gd name="connsiteX1" fmla="*/ 737092 w 2149741"/>
              <a:gd name="connsiteY1" fmla="*/ 3693305 h 4461837"/>
              <a:gd name="connsiteX2" fmla="*/ 786720 w 2149741"/>
              <a:gd name="connsiteY2" fmla="*/ 4461837 h 4461837"/>
              <a:gd name="connsiteX3" fmla="*/ 1 w 2149741"/>
              <a:gd name="connsiteY3" fmla="*/ 4278048 h 4461837"/>
              <a:gd name="connsiteX4" fmla="*/ 0 w 2149741"/>
              <a:gd name="connsiteY4" fmla="*/ 2679377 h 4461837"/>
              <a:gd name="connsiteX0" fmla="*/ 2031212 w 2149741"/>
              <a:gd name="connsiteY0" fmla="*/ 0 h 4461837"/>
              <a:gd name="connsiteX1" fmla="*/ 2102498 w 2149741"/>
              <a:gd name="connsiteY1" fmla="*/ 1141500 h 4461837"/>
              <a:gd name="connsiteX2" fmla="*/ 1386296 w 2149741"/>
              <a:gd name="connsiteY2" fmla="*/ 366564 h 4461837"/>
              <a:gd name="connsiteX0" fmla="*/ 0 w 2285377"/>
              <a:gd name="connsiteY0" fmla="*/ 3691734 h 5474194"/>
              <a:gd name="connsiteX1" fmla="*/ 737092 w 2285377"/>
              <a:gd name="connsiteY1" fmla="*/ 4705662 h 5474194"/>
              <a:gd name="connsiteX2" fmla="*/ 786720 w 2285377"/>
              <a:gd name="connsiteY2" fmla="*/ 5474194 h 5474194"/>
              <a:gd name="connsiteX3" fmla="*/ 1 w 2285377"/>
              <a:gd name="connsiteY3" fmla="*/ 5290405 h 5474194"/>
              <a:gd name="connsiteX4" fmla="*/ 0 w 2285377"/>
              <a:gd name="connsiteY4" fmla="*/ 3691734 h 5474194"/>
              <a:gd name="connsiteX0" fmla="*/ 2199164 w 2285377"/>
              <a:gd name="connsiteY0" fmla="*/ 0 h 5474194"/>
              <a:gd name="connsiteX1" fmla="*/ 2102498 w 2285377"/>
              <a:gd name="connsiteY1" fmla="*/ 2153857 h 5474194"/>
              <a:gd name="connsiteX2" fmla="*/ 1386296 w 2285377"/>
              <a:gd name="connsiteY2" fmla="*/ 1378921 h 5474194"/>
              <a:gd name="connsiteX0" fmla="*/ 0 w 2199212"/>
              <a:gd name="connsiteY0" fmla="*/ 3691734 h 5474194"/>
              <a:gd name="connsiteX1" fmla="*/ 737092 w 2199212"/>
              <a:gd name="connsiteY1" fmla="*/ 4705662 h 5474194"/>
              <a:gd name="connsiteX2" fmla="*/ 786720 w 2199212"/>
              <a:gd name="connsiteY2" fmla="*/ 5474194 h 5474194"/>
              <a:gd name="connsiteX3" fmla="*/ 1 w 2199212"/>
              <a:gd name="connsiteY3" fmla="*/ 5290405 h 5474194"/>
              <a:gd name="connsiteX4" fmla="*/ 0 w 2199212"/>
              <a:gd name="connsiteY4" fmla="*/ 3691734 h 5474194"/>
              <a:gd name="connsiteX0" fmla="*/ 2199164 w 2199212"/>
              <a:gd name="connsiteY0" fmla="*/ 0 h 5474194"/>
              <a:gd name="connsiteX1" fmla="*/ 2102498 w 2199212"/>
              <a:gd name="connsiteY1" fmla="*/ 2153857 h 5474194"/>
              <a:gd name="connsiteX2" fmla="*/ 1386296 w 2199212"/>
              <a:gd name="connsiteY2" fmla="*/ 1378921 h 5474194"/>
              <a:gd name="connsiteX0" fmla="*/ 0 w 2513847"/>
              <a:gd name="connsiteY0" fmla="*/ 3691734 h 5474194"/>
              <a:gd name="connsiteX1" fmla="*/ 737092 w 2513847"/>
              <a:gd name="connsiteY1" fmla="*/ 4705662 h 5474194"/>
              <a:gd name="connsiteX2" fmla="*/ 786720 w 2513847"/>
              <a:gd name="connsiteY2" fmla="*/ 5474194 h 5474194"/>
              <a:gd name="connsiteX3" fmla="*/ 1 w 2513847"/>
              <a:gd name="connsiteY3" fmla="*/ 5290405 h 5474194"/>
              <a:gd name="connsiteX4" fmla="*/ 0 w 2513847"/>
              <a:gd name="connsiteY4" fmla="*/ 3691734 h 5474194"/>
              <a:gd name="connsiteX0" fmla="*/ 2199164 w 2513847"/>
              <a:gd name="connsiteY0" fmla="*/ 0 h 5474194"/>
              <a:gd name="connsiteX1" fmla="*/ 2513847 w 2513847"/>
              <a:gd name="connsiteY1" fmla="*/ 1198145 h 5474194"/>
              <a:gd name="connsiteX2" fmla="*/ 1386296 w 2513847"/>
              <a:gd name="connsiteY2" fmla="*/ 1378921 h 5474194"/>
              <a:gd name="connsiteX0" fmla="*/ 0 w 2513847"/>
              <a:gd name="connsiteY0" fmla="*/ 3820547 h 5603007"/>
              <a:gd name="connsiteX1" fmla="*/ 737092 w 2513847"/>
              <a:gd name="connsiteY1" fmla="*/ 4834475 h 5603007"/>
              <a:gd name="connsiteX2" fmla="*/ 786720 w 2513847"/>
              <a:gd name="connsiteY2" fmla="*/ 5603007 h 5603007"/>
              <a:gd name="connsiteX3" fmla="*/ 1 w 2513847"/>
              <a:gd name="connsiteY3" fmla="*/ 5419218 h 5603007"/>
              <a:gd name="connsiteX4" fmla="*/ 0 w 2513847"/>
              <a:gd name="connsiteY4" fmla="*/ 3820547 h 5603007"/>
              <a:gd name="connsiteX0" fmla="*/ 2333195 w 2513847"/>
              <a:gd name="connsiteY0" fmla="*/ 0 h 5603007"/>
              <a:gd name="connsiteX1" fmla="*/ 2513847 w 2513847"/>
              <a:gd name="connsiteY1" fmla="*/ 1326958 h 5603007"/>
              <a:gd name="connsiteX2" fmla="*/ 1386296 w 2513847"/>
              <a:gd name="connsiteY2" fmla="*/ 1507734 h 5603007"/>
              <a:gd name="connsiteX0" fmla="*/ 0 w 2513847"/>
              <a:gd name="connsiteY0" fmla="*/ 3820547 h 5603007"/>
              <a:gd name="connsiteX1" fmla="*/ 737092 w 2513847"/>
              <a:gd name="connsiteY1" fmla="*/ 4834475 h 5603007"/>
              <a:gd name="connsiteX2" fmla="*/ 786720 w 2513847"/>
              <a:gd name="connsiteY2" fmla="*/ 5603007 h 5603007"/>
              <a:gd name="connsiteX3" fmla="*/ 1 w 2513847"/>
              <a:gd name="connsiteY3" fmla="*/ 5419218 h 5603007"/>
              <a:gd name="connsiteX4" fmla="*/ 0 w 2513847"/>
              <a:gd name="connsiteY4" fmla="*/ 3820547 h 5603007"/>
              <a:gd name="connsiteX0" fmla="*/ 2333195 w 2513847"/>
              <a:gd name="connsiteY0" fmla="*/ 0 h 5603007"/>
              <a:gd name="connsiteX1" fmla="*/ 2513847 w 2513847"/>
              <a:gd name="connsiteY1" fmla="*/ 1326958 h 5603007"/>
              <a:gd name="connsiteX2" fmla="*/ 1386296 w 2513847"/>
              <a:gd name="connsiteY2" fmla="*/ 1507734 h 5603007"/>
              <a:gd name="connsiteX0" fmla="*/ 0 w 2513847"/>
              <a:gd name="connsiteY0" fmla="*/ 3820547 h 5603007"/>
              <a:gd name="connsiteX1" fmla="*/ 737092 w 2513847"/>
              <a:gd name="connsiteY1" fmla="*/ 4834475 h 5603007"/>
              <a:gd name="connsiteX2" fmla="*/ 786720 w 2513847"/>
              <a:gd name="connsiteY2" fmla="*/ 5603007 h 5603007"/>
              <a:gd name="connsiteX3" fmla="*/ 1 w 2513847"/>
              <a:gd name="connsiteY3" fmla="*/ 5419218 h 5603007"/>
              <a:gd name="connsiteX4" fmla="*/ 0 w 2513847"/>
              <a:gd name="connsiteY4" fmla="*/ 3820547 h 5603007"/>
              <a:gd name="connsiteX0" fmla="*/ 2333195 w 2513847"/>
              <a:gd name="connsiteY0" fmla="*/ 0 h 5603007"/>
              <a:gd name="connsiteX1" fmla="*/ 2513847 w 2513847"/>
              <a:gd name="connsiteY1" fmla="*/ 1326958 h 5603007"/>
              <a:gd name="connsiteX2" fmla="*/ 1386296 w 2513847"/>
              <a:gd name="connsiteY2" fmla="*/ 1507734 h 5603007"/>
              <a:gd name="connsiteX0" fmla="*/ 0 w 2514858"/>
              <a:gd name="connsiteY0" fmla="*/ 3820547 h 5603007"/>
              <a:gd name="connsiteX1" fmla="*/ 737092 w 2514858"/>
              <a:gd name="connsiteY1" fmla="*/ 4834475 h 5603007"/>
              <a:gd name="connsiteX2" fmla="*/ 786720 w 2514858"/>
              <a:gd name="connsiteY2" fmla="*/ 5603007 h 5603007"/>
              <a:gd name="connsiteX3" fmla="*/ 1 w 2514858"/>
              <a:gd name="connsiteY3" fmla="*/ 5419218 h 5603007"/>
              <a:gd name="connsiteX4" fmla="*/ 0 w 2514858"/>
              <a:gd name="connsiteY4" fmla="*/ 3820547 h 5603007"/>
              <a:gd name="connsiteX0" fmla="*/ 2333195 w 2514858"/>
              <a:gd name="connsiteY0" fmla="*/ 0 h 5603007"/>
              <a:gd name="connsiteX1" fmla="*/ 2513847 w 2514858"/>
              <a:gd name="connsiteY1" fmla="*/ 1326958 h 5603007"/>
              <a:gd name="connsiteX2" fmla="*/ 1386296 w 2514858"/>
              <a:gd name="connsiteY2" fmla="*/ 1507734 h 5603007"/>
              <a:gd name="connsiteX0" fmla="*/ 0 w 2514858"/>
              <a:gd name="connsiteY0" fmla="*/ 3820547 h 5603007"/>
              <a:gd name="connsiteX1" fmla="*/ 737092 w 2514858"/>
              <a:gd name="connsiteY1" fmla="*/ 4834475 h 5603007"/>
              <a:gd name="connsiteX2" fmla="*/ 786720 w 2514858"/>
              <a:gd name="connsiteY2" fmla="*/ 5603007 h 5603007"/>
              <a:gd name="connsiteX3" fmla="*/ 1 w 2514858"/>
              <a:gd name="connsiteY3" fmla="*/ 5419218 h 5603007"/>
              <a:gd name="connsiteX4" fmla="*/ 0 w 2514858"/>
              <a:gd name="connsiteY4" fmla="*/ 3820547 h 5603007"/>
              <a:gd name="connsiteX0" fmla="*/ 2333195 w 2514858"/>
              <a:gd name="connsiteY0" fmla="*/ 0 h 5603007"/>
              <a:gd name="connsiteX1" fmla="*/ 2513847 w 2514858"/>
              <a:gd name="connsiteY1" fmla="*/ 1326958 h 5603007"/>
              <a:gd name="connsiteX2" fmla="*/ 1351118 w 2514858"/>
              <a:gd name="connsiteY2" fmla="*/ 1617644 h 5603007"/>
              <a:gd name="connsiteX0" fmla="*/ 0 w 2385947"/>
              <a:gd name="connsiteY0" fmla="*/ 3820547 h 5603007"/>
              <a:gd name="connsiteX1" fmla="*/ 737092 w 2385947"/>
              <a:gd name="connsiteY1" fmla="*/ 4834475 h 5603007"/>
              <a:gd name="connsiteX2" fmla="*/ 786720 w 2385947"/>
              <a:gd name="connsiteY2" fmla="*/ 5603007 h 5603007"/>
              <a:gd name="connsiteX3" fmla="*/ 1 w 2385947"/>
              <a:gd name="connsiteY3" fmla="*/ 5419218 h 5603007"/>
              <a:gd name="connsiteX4" fmla="*/ 0 w 2385947"/>
              <a:gd name="connsiteY4" fmla="*/ 3820547 h 5603007"/>
              <a:gd name="connsiteX0" fmla="*/ 2333195 w 2385947"/>
              <a:gd name="connsiteY0" fmla="*/ 0 h 5603007"/>
              <a:gd name="connsiteX1" fmla="*/ 2383161 w 2385947"/>
              <a:gd name="connsiteY1" fmla="*/ 1300356 h 5603007"/>
              <a:gd name="connsiteX2" fmla="*/ 1351118 w 2385947"/>
              <a:gd name="connsiteY2" fmla="*/ 1617644 h 5603007"/>
              <a:gd name="connsiteX0" fmla="*/ 0 w 2387758"/>
              <a:gd name="connsiteY0" fmla="*/ 4084154 h 5866614"/>
              <a:gd name="connsiteX1" fmla="*/ 737092 w 2387758"/>
              <a:gd name="connsiteY1" fmla="*/ 5098082 h 5866614"/>
              <a:gd name="connsiteX2" fmla="*/ 786720 w 2387758"/>
              <a:gd name="connsiteY2" fmla="*/ 5866614 h 5866614"/>
              <a:gd name="connsiteX3" fmla="*/ 1 w 2387758"/>
              <a:gd name="connsiteY3" fmla="*/ 5682825 h 5866614"/>
              <a:gd name="connsiteX4" fmla="*/ 0 w 2387758"/>
              <a:gd name="connsiteY4" fmla="*/ 4084154 h 5866614"/>
              <a:gd name="connsiteX0" fmla="*/ 2362728 w 2387758"/>
              <a:gd name="connsiteY0" fmla="*/ 0 h 5866614"/>
              <a:gd name="connsiteX1" fmla="*/ 2383161 w 2387758"/>
              <a:gd name="connsiteY1" fmla="*/ 1563963 h 5866614"/>
              <a:gd name="connsiteX2" fmla="*/ 1351118 w 2387758"/>
              <a:gd name="connsiteY2" fmla="*/ 1881251 h 5866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7758" h="5866614" stroke="0" extrusionOk="0">
                <a:moveTo>
                  <a:pt x="0" y="4084154"/>
                </a:moveTo>
                <a:cubicBezTo>
                  <a:pt x="325588" y="4084154"/>
                  <a:pt x="618002" y="4486392"/>
                  <a:pt x="737092" y="5098082"/>
                </a:cubicBezTo>
                <a:cubicBezTo>
                  <a:pt x="784612" y="5342165"/>
                  <a:pt x="801656" y="5606098"/>
                  <a:pt x="786720" y="5866614"/>
                </a:cubicBezTo>
                <a:lnTo>
                  <a:pt x="1" y="5682825"/>
                </a:lnTo>
                <a:cubicBezTo>
                  <a:pt x="1" y="5149935"/>
                  <a:pt x="0" y="4617044"/>
                  <a:pt x="0" y="4084154"/>
                </a:cubicBezTo>
                <a:close/>
              </a:path>
              <a:path w="2387758" h="5866614" fill="none">
                <a:moveTo>
                  <a:pt x="2362728" y="0"/>
                </a:moveTo>
                <a:cubicBezTo>
                  <a:pt x="2366223" y="290522"/>
                  <a:pt x="2399791" y="1583859"/>
                  <a:pt x="2383161" y="1563963"/>
                </a:cubicBezTo>
                <a:cubicBezTo>
                  <a:pt x="2270772" y="1622767"/>
                  <a:pt x="1361867" y="1859986"/>
                  <a:pt x="1351118" y="1881251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902" name="Bue 84">
            <a:extLst>
              <a:ext uri="{FF2B5EF4-FFF2-40B4-BE49-F238E27FC236}">
                <a16:creationId xmlns:a16="http://schemas.microsoft.com/office/drawing/2014/main" id="{10E9F587-540D-4641-A5BF-C894815CFFB3}"/>
              </a:ext>
            </a:extLst>
          </p:cNvPr>
          <p:cNvSpPr>
            <a:spLocks noChangeAspect="1"/>
          </p:cNvSpPr>
          <p:nvPr/>
        </p:nvSpPr>
        <p:spPr>
          <a:xfrm rot="16663570" flipH="1" flipV="1">
            <a:off x="3137340" y="1089909"/>
            <a:ext cx="1184459" cy="2047254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0 w 1470520"/>
              <a:gd name="connsiteY0" fmla="*/ 1826052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270842 w 1741362"/>
              <a:gd name="connsiteY0" fmla="*/ 1826052 h 3608512"/>
              <a:gd name="connsiteX1" fmla="*/ 1007934 w 1741362"/>
              <a:gd name="connsiteY1" fmla="*/ 2839980 h 3608512"/>
              <a:gd name="connsiteX2" fmla="*/ 1057562 w 1741362"/>
              <a:gd name="connsiteY2" fmla="*/ 3608512 h 3608512"/>
              <a:gd name="connsiteX3" fmla="*/ 270843 w 1741362"/>
              <a:gd name="connsiteY3" fmla="*/ 3424723 h 3608512"/>
              <a:gd name="connsiteX4" fmla="*/ 270842 w 1741362"/>
              <a:gd name="connsiteY4" fmla="*/ 1826052 h 3608512"/>
              <a:gd name="connsiteX0" fmla="*/ 0 w 1741362"/>
              <a:gd name="connsiteY0" fmla="*/ 973368 h 3608512"/>
              <a:gd name="connsiteX1" fmla="*/ 1641813 w 1741362"/>
              <a:gd name="connsiteY1" fmla="*/ 1328398 h 3608512"/>
              <a:gd name="connsiteX2" fmla="*/ 1740633 w 1741362"/>
              <a:gd name="connsiteY2" fmla="*/ 297 h 3608512"/>
              <a:gd name="connsiteX0" fmla="*/ 110021 w 1580541"/>
              <a:gd name="connsiteY0" fmla="*/ 1826052 h 3608512"/>
              <a:gd name="connsiteX1" fmla="*/ 847113 w 1580541"/>
              <a:gd name="connsiteY1" fmla="*/ 2839980 h 3608512"/>
              <a:gd name="connsiteX2" fmla="*/ 896741 w 1580541"/>
              <a:gd name="connsiteY2" fmla="*/ 3608512 h 3608512"/>
              <a:gd name="connsiteX3" fmla="*/ 110022 w 1580541"/>
              <a:gd name="connsiteY3" fmla="*/ 3424723 h 3608512"/>
              <a:gd name="connsiteX4" fmla="*/ 110021 w 1580541"/>
              <a:gd name="connsiteY4" fmla="*/ 1826052 h 3608512"/>
              <a:gd name="connsiteX0" fmla="*/ 1 w 1580541"/>
              <a:gd name="connsiteY0" fmla="*/ 552457 h 3608512"/>
              <a:gd name="connsiteX1" fmla="*/ 1480992 w 1580541"/>
              <a:gd name="connsiteY1" fmla="*/ 1328398 h 3608512"/>
              <a:gd name="connsiteX2" fmla="*/ 1579812 w 1580541"/>
              <a:gd name="connsiteY2" fmla="*/ 297 h 3608512"/>
              <a:gd name="connsiteX0" fmla="*/ 35260 w 1505780"/>
              <a:gd name="connsiteY0" fmla="*/ 1826052 h 3608512"/>
              <a:gd name="connsiteX1" fmla="*/ 772352 w 1505780"/>
              <a:gd name="connsiteY1" fmla="*/ 2839980 h 3608512"/>
              <a:gd name="connsiteX2" fmla="*/ 821980 w 1505780"/>
              <a:gd name="connsiteY2" fmla="*/ 3608512 h 3608512"/>
              <a:gd name="connsiteX3" fmla="*/ 35261 w 1505780"/>
              <a:gd name="connsiteY3" fmla="*/ 3424723 h 3608512"/>
              <a:gd name="connsiteX4" fmla="*/ 35260 w 1505780"/>
              <a:gd name="connsiteY4" fmla="*/ 1826052 h 3608512"/>
              <a:gd name="connsiteX0" fmla="*/ 0 w 1505780"/>
              <a:gd name="connsiteY0" fmla="*/ 414018 h 3608512"/>
              <a:gd name="connsiteX1" fmla="*/ 1406231 w 1505780"/>
              <a:gd name="connsiteY1" fmla="*/ 1328398 h 3608512"/>
              <a:gd name="connsiteX2" fmla="*/ 1505051 w 150578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228179 w 1470520"/>
              <a:gd name="connsiteY0" fmla="*/ 381381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455"/>
              <a:gd name="connsiteY0" fmla="*/ 1825980 h 3608440"/>
              <a:gd name="connsiteX1" fmla="*/ 737092 w 1470455"/>
              <a:gd name="connsiteY1" fmla="*/ 2839908 h 3608440"/>
              <a:gd name="connsiteX2" fmla="*/ 786720 w 1470455"/>
              <a:gd name="connsiteY2" fmla="*/ 3608440 h 3608440"/>
              <a:gd name="connsiteX3" fmla="*/ 1 w 1470455"/>
              <a:gd name="connsiteY3" fmla="*/ 3424651 h 3608440"/>
              <a:gd name="connsiteX4" fmla="*/ 0 w 1470455"/>
              <a:gd name="connsiteY4" fmla="*/ 1825980 h 3608440"/>
              <a:gd name="connsiteX0" fmla="*/ 228179 w 1470455"/>
              <a:gd name="connsiteY0" fmla="*/ 381309 h 3608440"/>
              <a:gd name="connsiteX1" fmla="*/ 1359280 w 1470455"/>
              <a:gd name="connsiteY1" fmla="*/ 1694210 h 3608440"/>
              <a:gd name="connsiteX2" fmla="*/ 1469791 w 1470455"/>
              <a:gd name="connsiteY2" fmla="*/ 225 h 3608440"/>
              <a:gd name="connsiteX0" fmla="*/ 0 w 2320685"/>
              <a:gd name="connsiteY0" fmla="*/ 1825980 h 3608440"/>
              <a:gd name="connsiteX1" fmla="*/ 737092 w 2320685"/>
              <a:gd name="connsiteY1" fmla="*/ 2839908 h 3608440"/>
              <a:gd name="connsiteX2" fmla="*/ 786720 w 2320685"/>
              <a:gd name="connsiteY2" fmla="*/ 3608440 h 3608440"/>
              <a:gd name="connsiteX3" fmla="*/ 1 w 2320685"/>
              <a:gd name="connsiteY3" fmla="*/ 3424651 h 3608440"/>
              <a:gd name="connsiteX4" fmla="*/ 0 w 2320685"/>
              <a:gd name="connsiteY4" fmla="*/ 1825980 h 3608440"/>
              <a:gd name="connsiteX0" fmla="*/ 2283636 w 2320685"/>
              <a:gd name="connsiteY0" fmla="*/ 533771 h 3608440"/>
              <a:gd name="connsiteX1" fmla="*/ 1359280 w 2320685"/>
              <a:gd name="connsiteY1" fmla="*/ 1694210 h 3608440"/>
              <a:gd name="connsiteX2" fmla="*/ 1469791 w 2320685"/>
              <a:gd name="connsiteY2" fmla="*/ 225 h 3608440"/>
              <a:gd name="connsiteX0" fmla="*/ 0 w 2344336"/>
              <a:gd name="connsiteY0" fmla="*/ 1826246 h 3608706"/>
              <a:gd name="connsiteX1" fmla="*/ 737092 w 2344336"/>
              <a:gd name="connsiteY1" fmla="*/ 2840174 h 3608706"/>
              <a:gd name="connsiteX2" fmla="*/ 786720 w 2344336"/>
              <a:gd name="connsiteY2" fmla="*/ 3608706 h 3608706"/>
              <a:gd name="connsiteX3" fmla="*/ 1 w 2344336"/>
              <a:gd name="connsiteY3" fmla="*/ 3424917 h 3608706"/>
              <a:gd name="connsiteX4" fmla="*/ 0 w 2344336"/>
              <a:gd name="connsiteY4" fmla="*/ 1826246 h 3608706"/>
              <a:gd name="connsiteX0" fmla="*/ 2283636 w 2344336"/>
              <a:gd name="connsiteY0" fmla="*/ 534037 h 3608706"/>
              <a:gd name="connsiteX1" fmla="*/ 1925508 w 2344336"/>
              <a:gd name="connsiteY1" fmla="*/ 875446 h 3608706"/>
              <a:gd name="connsiteX2" fmla="*/ 1469791 w 2344336"/>
              <a:gd name="connsiteY2" fmla="*/ 491 h 3608706"/>
              <a:gd name="connsiteX0" fmla="*/ 0 w 2971693"/>
              <a:gd name="connsiteY0" fmla="*/ 2061730 h 3844190"/>
              <a:gd name="connsiteX1" fmla="*/ 737092 w 2971693"/>
              <a:gd name="connsiteY1" fmla="*/ 3075658 h 3844190"/>
              <a:gd name="connsiteX2" fmla="*/ 786720 w 2971693"/>
              <a:gd name="connsiteY2" fmla="*/ 3844190 h 3844190"/>
              <a:gd name="connsiteX3" fmla="*/ 1 w 2971693"/>
              <a:gd name="connsiteY3" fmla="*/ 3660401 h 3844190"/>
              <a:gd name="connsiteX4" fmla="*/ 0 w 2971693"/>
              <a:gd name="connsiteY4" fmla="*/ 2061730 h 3844190"/>
              <a:gd name="connsiteX0" fmla="*/ 2936731 w 2971693"/>
              <a:gd name="connsiteY0" fmla="*/ 1 h 3844190"/>
              <a:gd name="connsiteX1" fmla="*/ 1925508 w 2971693"/>
              <a:gd name="connsiteY1" fmla="*/ 1110930 h 3844190"/>
              <a:gd name="connsiteX2" fmla="*/ 1469791 w 2971693"/>
              <a:gd name="connsiteY2" fmla="*/ 235975 h 3844190"/>
              <a:gd name="connsiteX0" fmla="*/ 0 w 2936731"/>
              <a:gd name="connsiteY0" fmla="*/ 2061728 h 3844188"/>
              <a:gd name="connsiteX1" fmla="*/ 737092 w 2936731"/>
              <a:gd name="connsiteY1" fmla="*/ 3075656 h 3844188"/>
              <a:gd name="connsiteX2" fmla="*/ 786720 w 2936731"/>
              <a:gd name="connsiteY2" fmla="*/ 3844188 h 3844188"/>
              <a:gd name="connsiteX3" fmla="*/ 1 w 2936731"/>
              <a:gd name="connsiteY3" fmla="*/ 3660399 h 3844188"/>
              <a:gd name="connsiteX4" fmla="*/ 0 w 2936731"/>
              <a:gd name="connsiteY4" fmla="*/ 2061728 h 3844188"/>
              <a:gd name="connsiteX0" fmla="*/ 2936731 w 2936731"/>
              <a:gd name="connsiteY0" fmla="*/ -1 h 3844188"/>
              <a:gd name="connsiteX1" fmla="*/ 1925508 w 2936731"/>
              <a:gd name="connsiteY1" fmla="*/ 1110928 h 3844188"/>
              <a:gd name="connsiteX2" fmla="*/ 1469791 w 2936731"/>
              <a:gd name="connsiteY2" fmla="*/ 235973 h 3844188"/>
              <a:gd name="connsiteX0" fmla="*/ 0 w 2936731"/>
              <a:gd name="connsiteY0" fmla="*/ 2061730 h 3844190"/>
              <a:gd name="connsiteX1" fmla="*/ 737092 w 2936731"/>
              <a:gd name="connsiteY1" fmla="*/ 3075658 h 3844190"/>
              <a:gd name="connsiteX2" fmla="*/ 786720 w 2936731"/>
              <a:gd name="connsiteY2" fmla="*/ 3844190 h 3844190"/>
              <a:gd name="connsiteX3" fmla="*/ 1 w 2936731"/>
              <a:gd name="connsiteY3" fmla="*/ 3660401 h 3844190"/>
              <a:gd name="connsiteX4" fmla="*/ 0 w 2936731"/>
              <a:gd name="connsiteY4" fmla="*/ 2061730 h 3844190"/>
              <a:gd name="connsiteX0" fmla="*/ 2936731 w 2936731"/>
              <a:gd name="connsiteY0" fmla="*/ 1 h 3844190"/>
              <a:gd name="connsiteX1" fmla="*/ 2424251 w 2936731"/>
              <a:gd name="connsiteY1" fmla="*/ 1296569 h 3844190"/>
              <a:gd name="connsiteX2" fmla="*/ 1469791 w 2936731"/>
              <a:gd name="connsiteY2" fmla="*/ 235975 h 3844190"/>
              <a:gd name="connsiteX0" fmla="*/ 0 w 2936731"/>
              <a:gd name="connsiteY0" fmla="*/ 2061728 h 3844188"/>
              <a:gd name="connsiteX1" fmla="*/ 737092 w 2936731"/>
              <a:gd name="connsiteY1" fmla="*/ 3075656 h 3844188"/>
              <a:gd name="connsiteX2" fmla="*/ 786720 w 2936731"/>
              <a:gd name="connsiteY2" fmla="*/ 3844188 h 3844188"/>
              <a:gd name="connsiteX3" fmla="*/ 1 w 2936731"/>
              <a:gd name="connsiteY3" fmla="*/ 3660399 h 3844188"/>
              <a:gd name="connsiteX4" fmla="*/ 0 w 2936731"/>
              <a:gd name="connsiteY4" fmla="*/ 2061728 h 3844188"/>
              <a:gd name="connsiteX0" fmla="*/ 2936731 w 2936731"/>
              <a:gd name="connsiteY0" fmla="*/ -1 h 3844188"/>
              <a:gd name="connsiteX1" fmla="*/ 2424251 w 2936731"/>
              <a:gd name="connsiteY1" fmla="*/ 1296567 h 3844188"/>
              <a:gd name="connsiteX2" fmla="*/ 1469791 w 2936731"/>
              <a:gd name="connsiteY2" fmla="*/ 235973 h 3844188"/>
              <a:gd name="connsiteX0" fmla="*/ 0 w 2936731"/>
              <a:gd name="connsiteY0" fmla="*/ 2061730 h 3844190"/>
              <a:gd name="connsiteX1" fmla="*/ 737092 w 2936731"/>
              <a:gd name="connsiteY1" fmla="*/ 3075658 h 3844190"/>
              <a:gd name="connsiteX2" fmla="*/ 786720 w 2936731"/>
              <a:gd name="connsiteY2" fmla="*/ 3844190 h 3844190"/>
              <a:gd name="connsiteX3" fmla="*/ 1 w 2936731"/>
              <a:gd name="connsiteY3" fmla="*/ 3660401 h 3844190"/>
              <a:gd name="connsiteX4" fmla="*/ 0 w 2936731"/>
              <a:gd name="connsiteY4" fmla="*/ 2061730 h 3844190"/>
              <a:gd name="connsiteX0" fmla="*/ 2936731 w 2936731"/>
              <a:gd name="connsiteY0" fmla="*/ 1 h 3844190"/>
              <a:gd name="connsiteX1" fmla="*/ 2424251 w 2936731"/>
              <a:gd name="connsiteY1" fmla="*/ 1296569 h 3844190"/>
              <a:gd name="connsiteX2" fmla="*/ 1469791 w 2936731"/>
              <a:gd name="connsiteY2" fmla="*/ 235975 h 3844190"/>
              <a:gd name="connsiteX0" fmla="*/ 0 w 2936731"/>
              <a:gd name="connsiteY0" fmla="*/ 2061728 h 3844188"/>
              <a:gd name="connsiteX1" fmla="*/ 737092 w 2936731"/>
              <a:gd name="connsiteY1" fmla="*/ 3075656 h 3844188"/>
              <a:gd name="connsiteX2" fmla="*/ 786720 w 2936731"/>
              <a:gd name="connsiteY2" fmla="*/ 3844188 h 3844188"/>
              <a:gd name="connsiteX3" fmla="*/ 1 w 2936731"/>
              <a:gd name="connsiteY3" fmla="*/ 3660399 h 3844188"/>
              <a:gd name="connsiteX4" fmla="*/ 0 w 2936731"/>
              <a:gd name="connsiteY4" fmla="*/ 2061728 h 3844188"/>
              <a:gd name="connsiteX0" fmla="*/ 2936731 w 2936731"/>
              <a:gd name="connsiteY0" fmla="*/ -1 h 3844188"/>
              <a:gd name="connsiteX1" fmla="*/ 2424251 w 2936731"/>
              <a:gd name="connsiteY1" fmla="*/ 1296567 h 3844188"/>
              <a:gd name="connsiteX2" fmla="*/ 1469791 w 2936731"/>
              <a:gd name="connsiteY2" fmla="*/ 235973 h 3844188"/>
              <a:gd name="connsiteX0" fmla="*/ 0 w 2425294"/>
              <a:gd name="connsiteY0" fmla="*/ 2126541 h 3909001"/>
              <a:gd name="connsiteX1" fmla="*/ 737092 w 2425294"/>
              <a:gd name="connsiteY1" fmla="*/ 3140469 h 3909001"/>
              <a:gd name="connsiteX2" fmla="*/ 786720 w 2425294"/>
              <a:gd name="connsiteY2" fmla="*/ 3909001 h 3909001"/>
              <a:gd name="connsiteX3" fmla="*/ 1 w 2425294"/>
              <a:gd name="connsiteY3" fmla="*/ 3725212 h 3909001"/>
              <a:gd name="connsiteX4" fmla="*/ 0 w 2425294"/>
              <a:gd name="connsiteY4" fmla="*/ 2126541 h 3909001"/>
              <a:gd name="connsiteX0" fmla="*/ 779803 w 2425294"/>
              <a:gd name="connsiteY0" fmla="*/ -1 h 3909001"/>
              <a:gd name="connsiteX1" fmla="*/ 2424251 w 2425294"/>
              <a:gd name="connsiteY1" fmla="*/ 1361380 h 3909001"/>
              <a:gd name="connsiteX2" fmla="*/ 1469791 w 2425294"/>
              <a:gd name="connsiteY2" fmla="*/ 300786 h 3909001"/>
              <a:gd name="connsiteX0" fmla="*/ 0 w 1673576"/>
              <a:gd name="connsiteY0" fmla="*/ 2126543 h 3909003"/>
              <a:gd name="connsiteX1" fmla="*/ 737092 w 1673576"/>
              <a:gd name="connsiteY1" fmla="*/ 3140471 h 3909003"/>
              <a:gd name="connsiteX2" fmla="*/ 786720 w 1673576"/>
              <a:gd name="connsiteY2" fmla="*/ 3909003 h 3909003"/>
              <a:gd name="connsiteX3" fmla="*/ 1 w 1673576"/>
              <a:gd name="connsiteY3" fmla="*/ 3725214 h 3909003"/>
              <a:gd name="connsiteX4" fmla="*/ 0 w 1673576"/>
              <a:gd name="connsiteY4" fmla="*/ 2126543 h 3909003"/>
              <a:gd name="connsiteX0" fmla="*/ 779803 w 1673576"/>
              <a:gd name="connsiteY0" fmla="*/ 1 h 3909003"/>
              <a:gd name="connsiteX1" fmla="*/ 1671826 w 1673576"/>
              <a:gd name="connsiteY1" fmla="*/ 1531044 h 3909003"/>
              <a:gd name="connsiteX2" fmla="*/ 1469791 w 1673576"/>
              <a:gd name="connsiteY2" fmla="*/ 300788 h 3909003"/>
              <a:gd name="connsiteX0" fmla="*/ 0 w 1673554"/>
              <a:gd name="connsiteY0" fmla="*/ 1994739 h 3777199"/>
              <a:gd name="connsiteX1" fmla="*/ 737092 w 1673554"/>
              <a:gd name="connsiteY1" fmla="*/ 3008667 h 3777199"/>
              <a:gd name="connsiteX2" fmla="*/ 786720 w 1673554"/>
              <a:gd name="connsiteY2" fmla="*/ 3777199 h 3777199"/>
              <a:gd name="connsiteX3" fmla="*/ 1 w 1673554"/>
              <a:gd name="connsiteY3" fmla="*/ 3593410 h 3777199"/>
              <a:gd name="connsiteX4" fmla="*/ 0 w 1673554"/>
              <a:gd name="connsiteY4" fmla="*/ 1994739 h 3777199"/>
              <a:gd name="connsiteX0" fmla="*/ 765037 w 1673554"/>
              <a:gd name="connsiteY0" fmla="*/ 0 h 3777199"/>
              <a:gd name="connsiteX1" fmla="*/ 1671826 w 1673554"/>
              <a:gd name="connsiteY1" fmla="*/ 1399240 h 3777199"/>
              <a:gd name="connsiteX2" fmla="*/ 1469791 w 1673554"/>
              <a:gd name="connsiteY2" fmla="*/ 168984 h 3777199"/>
              <a:gd name="connsiteX0" fmla="*/ 0 w 1673953"/>
              <a:gd name="connsiteY0" fmla="*/ 1994739 h 3777199"/>
              <a:gd name="connsiteX1" fmla="*/ 737092 w 1673953"/>
              <a:gd name="connsiteY1" fmla="*/ 3008667 h 3777199"/>
              <a:gd name="connsiteX2" fmla="*/ 786720 w 1673953"/>
              <a:gd name="connsiteY2" fmla="*/ 3777199 h 3777199"/>
              <a:gd name="connsiteX3" fmla="*/ 1 w 1673953"/>
              <a:gd name="connsiteY3" fmla="*/ 3593410 h 3777199"/>
              <a:gd name="connsiteX4" fmla="*/ 0 w 1673953"/>
              <a:gd name="connsiteY4" fmla="*/ 1994739 h 3777199"/>
              <a:gd name="connsiteX0" fmla="*/ 765037 w 1673953"/>
              <a:gd name="connsiteY0" fmla="*/ 0 h 3777199"/>
              <a:gd name="connsiteX1" fmla="*/ 1671826 w 1673953"/>
              <a:gd name="connsiteY1" fmla="*/ 1399240 h 3777199"/>
              <a:gd name="connsiteX2" fmla="*/ 1469791 w 1673953"/>
              <a:gd name="connsiteY2" fmla="*/ 168984 h 3777199"/>
              <a:gd name="connsiteX0" fmla="*/ 0 w 1608323"/>
              <a:gd name="connsiteY0" fmla="*/ 1994739 h 3777199"/>
              <a:gd name="connsiteX1" fmla="*/ 737092 w 1608323"/>
              <a:gd name="connsiteY1" fmla="*/ 3008667 h 3777199"/>
              <a:gd name="connsiteX2" fmla="*/ 786720 w 1608323"/>
              <a:gd name="connsiteY2" fmla="*/ 3777199 h 3777199"/>
              <a:gd name="connsiteX3" fmla="*/ 1 w 1608323"/>
              <a:gd name="connsiteY3" fmla="*/ 3593410 h 3777199"/>
              <a:gd name="connsiteX4" fmla="*/ 0 w 1608323"/>
              <a:gd name="connsiteY4" fmla="*/ 1994739 h 3777199"/>
              <a:gd name="connsiteX0" fmla="*/ 765037 w 1608323"/>
              <a:gd name="connsiteY0" fmla="*/ 0 h 3777199"/>
              <a:gd name="connsiteX1" fmla="*/ 1606031 w 1608323"/>
              <a:gd name="connsiteY1" fmla="*/ 1476311 h 3777199"/>
              <a:gd name="connsiteX2" fmla="*/ 1469791 w 1608323"/>
              <a:gd name="connsiteY2" fmla="*/ 168984 h 3777199"/>
              <a:gd name="connsiteX0" fmla="*/ 0 w 1612782"/>
              <a:gd name="connsiteY0" fmla="*/ 1994739 h 3777199"/>
              <a:gd name="connsiteX1" fmla="*/ 737092 w 1612782"/>
              <a:gd name="connsiteY1" fmla="*/ 3008667 h 3777199"/>
              <a:gd name="connsiteX2" fmla="*/ 786720 w 1612782"/>
              <a:gd name="connsiteY2" fmla="*/ 3777199 h 3777199"/>
              <a:gd name="connsiteX3" fmla="*/ 1 w 1612782"/>
              <a:gd name="connsiteY3" fmla="*/ 3593410 h 3777199"/>
              <a:gd name="connsiteX4" fmla="*/ 0 w 1612782"/>
              <a:gd name="connsiteY4" fmla="*/ 1994739 h 3777199"/>
              <a:gd name="connsiteX0" fmla="*/ 765037 w 1612782"/>
              <a:gd name="connsiteY0" fmla="*/ 0 h 3777199"/>
              <a:gd name="connsiteX1" fmla="*/ 1606031 w 1612782"/>
              <a:gd name="connsiteY1" fmla="*/ 1476311 h 3777199"/>
              <a:gd name="connsiteX2" fmla="*/ 1469791 w 1612782"/>
              <a:gd name="connsiteY2" fmla="*/ 168984 h 3777199"/>
              <a:gd name="connsiteX0" fmla="*/ 0 w 1473275"/>
              <a:gd name="connsiteY0" fmla="*/ 1994739 h 3777199"/>
              <a:gd name="connsiteX1" fmla="*/ 737092 w 1473275"/>
              <a:gd name="connsiteY1" fmla="*/ 3008667 h 3777199"/>
              <a:gd name="connsiteX2" fmla="*/ 786720 w 1473275"/>
              <a:gd name="connsiteY2" fmla="*/ 3777199 h 3777199"/>
              <a:gd name="connsiteX3" fmla="*/ 1 w 1473275"/>
              <a:gd name="connsiteY3" fmla="*/ 3593410 h 3777199"/>
              <a:gd name="connsiteX4" fmla="*/ 0 w 1473275"/>
              <a:gd name="connsiteY4" fmla="*/ 1994739 h 3777199"/>
              <a:gd name="connsiteX0" fmla="*/ 765037 w 1473275"/>
              <a:gd name="connsiteY0" fmla="*/ 0 h 3777199"/>
              <a:gd name="connsiteX1" fmla="*/ 1424633 w 1473275"/>
              <a:gd name="connsiteY1" fmla="*/ 1588382 h 3777199"/>
              <a:gd name="connsiteX2" fmla="*/ 1469791 w 1473275"/>
              <a:gd name="connsiteY2" fmla="*/ 168984 h 3777199"/>
              <a:gd name="connsiteX0" fmla="*/ 0 w 1550624"/>
              <a:gd name="connsiteY0" fmla="*/ 1994739 h 3777199"/>
              <a:gd name="connsiteX1" fmla="*/ 737092 w 1550624"/>
              <a:gd name="connsiteY1" fmla="*/ 3008667 h 3777199"/>
              <a:gd name="connsiteX2" fmla="*/ 786720 w 1550624"/>
              <a:gd name="connsiteY2" fmla="*/ 3777199 h 3777199"/>
              <a:gd name="connsiteX3" fmla="*/ 1 w 1550624"/>
              <a:gd name="connsiteY3" fmla="*/ 3593410 h 3777199"/>
              <a:gd name="connsiteX4" fmla="*/ 0 w 1550624"/>
              <a:gd name="connsiteY4" fmla="*/ 1994739 h 3777199"/>
              <a:gd name="connsiteX0" fmla="*/ 765037 w 1550624"/>
              <a:gd name="connsiteY0" fmla="*/ 0 h 3777199"/>
              <a:gd name="connsiteX1" fmla="*/ 1424633 w 1550624"/>
              <a:gd name="connsiteY1" fmla="*/ 1588382 h 3777199"/>
              <a:gd name="connsiteX2" fmla="*/ 1469791 w 1550624"/>
              <a:gd name="connsiteY2" fmla="*/ 168984 h 3777199"/>
              <a:gd name="connsiteX0" fmla="*/ 0 w 1550625"/>
              <a:gd name="connsiteY0" fmla="*/ 1994739 h 3777199"/>
              <a:gd name="connsiteX1" fmla="*/ 737092 w 1550625"/>
              <a:gd name="connsiteY1" fmla="*/ 3008667 h 3777199"/>
              <a:gd name="connsiteX2" fmla="*/ 786720 w 1550625"/>
              <a:gd name="connsiteY2" fmla="*/ 3777199 h 3777199"/>
              <a:gd name="connsiteX3" fmla="*/ 1 w 1550625"/>
              <a:gd name="connsiteY3" fmla="*/ 3593410 h 3777199"/>
              <a:gd name="connsiteX4" fmla="*/ 0 w 1550625"/>
              <a:gd name="connsiteY4" fmla="*/ 1994739 h 3777199"/>
              <a:gd name="connsiteX0" fmla="*/ 765037 w 1550625"/>
              <a:gd name="connsiteY0" fmla="*/ 0 h 3777199"/>
              <a:gd name="connsiteX1" fmla="*/ 1424633 w 1550625"/>
              <a:gd name="connsiteY1" fmla="*/ 1588382 h 3777199"/>
              <a:gd name="connsiteX2" fmla="*/ 1469791 w 1550625"/>
              <a:gd name="connsiteY2" fmla="*/ 168984 h 3777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0625" h="3777199" stroke="0" extrusionOk="0">
                <a:moveTo>
                  <a:pt x="0" y="1994739"/>
                </a:moveTo>
                <a:cubicBezTo>
                  <a:pt x="325588" y="1994739"/>
                  <a:pt x="618002" y="2396977"/>
                  <a:pt x="737092" y="3008667"/>
                </a:cubicBezTo>
                <a:cubicBezTo>
                  <a:pt x="784612" y="3252750"/>
                  <a:pt x="801656" y="3516683"/>
                  <a:pt x="786720" y="3777199"/>
                </a:cubicBezTo>
                <a:lnTo>
                  <a:pt x="1" y="3593410"/>
                </a:lnTo>
                <a:cubicBezTo>
                  <a:pt x="1" y="3060520"/>
                  <a:pt x="0" y="2527629"/>
                  <a:pt x="0" y="1994739"/>
                </a:cubicBezTo>
                <a:close/>
              </a:path>
              <a:path w="1550625" h="3777199" fill="none">
                <a:moveTo>
                  <a:pt x="765037" y="0"/>
                </a:moveTo>
                <a:cubicBezTo>
                  <a:pt x="844513" y="305419"/>
                  <a:pt x="1268067" y="1457563"/>
                  <a:pt x="1424633" y="1588382"/>
                </a:cubicBezTo>
                <a:cubicBezTo>
                  <a:pt x="1672133" y="1375261"/>
                  <a:pt x="1480540" y="147719"/>
                  <a:pt x="1469791" y="168984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71" name="Ellipse 70">
            <a:extLst>
              <a:ext uri="{FF2B5EF4-FFF2-40B4-BE49-F238E27FC236}">
                <a16:creationId xmlns:a16="http://schemas.microsoft.com/office/drawing/2014/main" id="{44C3A99A-03BE-4776-AEE5-AEEF791E7872}"/>
              </a:ext>
            </a:extLst>
          </p:cNvPr>
          <p:cNvSpPr/>
          <p:nvPr/>
        </p:nvSpPr>
        <p:spPr>
          <a:xfrm>
            <a:off x="4698311" y="2124154"/>
            <a:ext cx="121034" cy="134447"/>
          </a:xfrm>
          <a:prstGeom prst="ellipse">
            <a:avLst/>
          </a:prstGeom>
          <a:noFill/>
          <a:ln w="508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923" name="Gruppe 922">
            <a:extLst>
              <a:ext uri="{FF2B5EF4-FFF2-40B4-BE49-F238E27FC236}">
                <a16:creationId xmlns:a16="http://schemas.microsoft.com/office/drawing/2014/main" id="{ADCB9F0B-6EE4-4938-9E76-11F9252C5D5A}"/>
              </a:ext>
            </a:extLst>
          </p:cNvPr>
          <p:cNvGrpSpPr/>
          <p:nvPr/>
        </p:nvGrpSpPr>
        <p:grpSpPr>
          <a:xfrm>
            <a:off x="2294301" y="1914393"/>
            <a:ext cx="154646" cy="395645"/>
            <a:chOff x="2228580" y="807330"/>
            <a:chExt cx="240480" cy="61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924" name="Håndskrift 923">
                  <a:extLst>
                    <a:ext uri="{FF2B5EF4-FFF2-40B4-BE49-F238E27FC236}">
                      <a16:creationId xmlns:a16="http://schemas.microsoft.com/office/drawing/2014/main" id="{817EB940-762D-4884-9594-7E87FC82143B}"/>
                    </a:ext>
                  </a:extLst>
                </p14:cNvPr>
                <p14:cNvContentPartPr/>
                <p14:nvPr/>
              </p14:nvContentPartPr>
              <p14:xfrm>
                <a:off x="2228580" y="807330"/>
                <a:ext cx="240480" cy="477360"/>
              </p14:xfrm>
            </p:contentPart>
          </mc:Choice>
          <mc:Fallback xmlns="">
            <p:pic>
              <p:nvPicPr>
                <p:cNvPr id="449" name="Håndskrift 448">
                  <a:extLst>
                    <a:ext uri="{FF2B5EF4-FFF2-40B4-BE49-F238E27FC236}">
                      <a16:creationId xmlns:a16="http://schemas.microsoft.com/office/drawing/2014/main" id="{031D07C0-9B1E-460C-AEFA-E98D88BEEA1D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2200617" y="779382"/>
                  <a:ext cx="295846" cy="5326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925" name="Håndskrift 924">
                  <a:extLst>
                    <a:ext uri="{FF2B5EF4-FFF2-40B4-BE49-F238E27FC236}">
                      <a16:creationId xmlns:a16="http://schemas.microsoft.com/office/drawing/2014/main" id="{4F2A0F38-AC40-4625-9A44-CE447235B734}"/>
                    </a:ext>
                  </a:extLst>
                </p14:cNvPr>
                <p14:cNvContentPartPr/>
                <p14:nvPr/>
              </p14:nvContentPartPr>
              <p14:xfrm>
                <a:off x="2272140" y="1418610"/>
                <a:ext cx="14040" cy="3960"/>
              </p14:xfrm>
            </p:contentPart>
          </mc:Choice>
          <mc:Fallback xmlns="">
            <p:pic>
              <p:nvPicPr>
                <p:cNvPr id="450" name="Håndskrift 449">
                  <a:extLst>
                    <a:ext uri="{FF2B5EF4-FFF2-40B4-BE49-F238E27FC236}">
                      <a16:creationId xmlns:a16="http://schemas.microsoft.com/office/drawing/2014/main" id="{780CF3EB-CE2B-4FB8-80CE-1C56F2BCD58A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2244060" y="1390324"/>
                  <a:ext cx="69638" cy="5996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26" name="Gruppe 925">
            <a:extLst>
              <a:ext uri="{FF2B5EF4-FFF2-40B4-BE49-F238E27FC236}">
                <a16:creationId xmlns:a16="http://schemas.microsoft.com/office/drawing/2014/main" id="{A24C6FD1-876B-4894-9526-58D19768CA0C}"/>
              </a:ext>
            </a:extLst>
          </p:cNvPr>
          <p:cNvGrpSpPr/>
          <p:nvPr/>
        </p:nvGrpSpPr>
        <p:grpSpPr>
          <a:xfrm>
            <a:off x="8024500" y="1227200"/>
            <a:ext cx="154646" cy="395645"/>
            <a:chOff x="2228580" y="807330"/>
            <a:chExt cx="240480" cy="61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927" name="Håndskrift 926">
                  <a:extLst>
                    <a:ext uri="{FF2B5EF4-FFF2-40B4-BE49-F238E27FC236}">
                      <a16:creationId xmlns:a16="http://schemas.microsoft.com/office/drawing/2014/main" id="{678114B7-B947-4AE2-92FD-A08C607ED9AC}"/>
                    </a:ext>
                  </a:extLst>
                </p14:cNvPr>
                <p14:cNvContentPartPr/>
                <p14:nvPr/>
              </p14:nvContentPartPr>
              <p14:xfrm>
                <a:off x="2228580" y="807330"/>
                <a:ext cx="240480" cy="477360"/>
              </p14:xfrm>
            </p:contentPart>
          </mc:Choice>
          <mc:Fallback xmlns="">
            <p:pic>
              <p:nvPicPr>
                <p:cNvPr id="449" name="Håndskrift 448">
                  <a:extLst>
                    <a:ext uri="{FF2B5EF4-FFF2-40B4-BE49-F238E27FC236}">
                      <a16:creationId xmlns:a16="http://schemas.microsoft.com/office/drawing/2014/main" id="{031D07C0-9B1E-460C-AEFA-E98D88BEEA1D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2200617" y="779382"/>
                  <a:ext cx="295846" cy="5326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928" name="Håndskrift 927">
                  <a:extLst>
                    <a:ext uri="{FF2B5EF4-FFF2-40B4-BE49-F238E27FC236}">
                      <a16:creationId xmlns:a16="http://schemas.microsoft.com/office/drawing/2014/main" id="{67CECA40-8A01-4C56-B002-4DABA88A311B}"/>
                    </a:ext>
                  </a:extLst>
                </p14:cNvPr>
                <p14:cNvContentPartPr/>
                <p14:nvPr/>
              </p14:nvContentPartPr>
              <p14:xfrm>
                <a:off x="2272140" y="1418610"/>
                <a:ext cx="14040" cy="3960"/>
              </p14:xfrm>
            </p:contentPart>
          </mc:Choice>
          <mc:Fallback xmlns="">
            <p:pic>
              <p:nvPicPr>
                <p:cNvPr id="450" name="Håndskrift 449">
                  <a:extLst>
                    <a:ext uri="{FF2B5EF4-FFF2-40B4-BE49-F238E27FC236}">
                      <a16:creationId xmlns:a16="http://schemas.microsoft.com/office/drawing/2014/main" id="{780CF3EB-CE2B-4FB8-80CE-1C56F2BCD58A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2244060" y="1390324"/>
                  <a:ext cx="69638" cy="5996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29" name="Gruppe 928">
            <a:extLst>
              <a:ext uri="{FF2B5EF4-FFF2-40B4-BE49-F238E27FC236}">
                <a16:creationId xmlns:a16="http://schemas.microsoft.com/office/drawing/2014/main" id="{F9439839-CF43-40E7-B7B0-E9974967E639}"/>
              </a:ext>
            </a:extLst>
          </p:cNvPr>
          <p:cNvGrpSpPr>
            <a:grpSpLocks noChangeAspect="1"/>
          </p:cNvGrpSpPr>
          <p:nvPr/>
        </p:nvGrpSpPr>
        <p:grpSpPr>
          <a:xfrm rot="21375060">
            <a:off x="7629800" y="2911663"/>
            <a:ext cx="1043668" cy="1736781"/>
            <a:chOff x="3333750" y="2371725"/>
            <a:chExt cx="1133475" cy="2038350"/>
          </a:xfrm>
        </p:grpSpPr>
        <p:sp>
          <p:nvSpPr>
            <p:cNvPr id="930" name="Ellipse 929">
              <a:extLst>
                <a:ext uri="{FF2B5EF4-FFF2-40B4-BE49-F238E27FC236}">
                  <a16:creationId xmlns:a16="http://schemas.microsoft.com/office/drawing/2014/main" id="{F6952836-3F4C-4A1A-B889-32C5E265006F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41">
              <p14:nvContentPartPr>
                <p14:cNvPr id="931" name="Håndskrift 930">
                  <a:extLst>
                    <a:ext uri="{FF2B5EF4-FFF2-40B4-BE49-F238E27FC236}">
                      <a16:creationId xmlns:a16="http://schemas.microsoft.com/office/drawing/2014/main" id="{87172251-FA73-4100-AFE4-19E4FA2A52FB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931" name="Håndskrift 930">
                  <a:extLst>
                    <a:ext uri="{FF2B5EF4-FFF2-40B4-BE49-F238E27FC236}">
                      <a16:creationId xmlns:a16="http://schemas.microsoft.com/office/drawing/2014/main" id="{87172251-FA73-4100-AFE4-19E4FA2A52FB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3344369" y="2353989"/>
                  <a:ext cx="646895" cy="20540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43">
              <p14:nvContentPartPr>
                <p14:cNvPr id="932" name="Håndskrift 931">
                  <a:extLst>
                    <a:ext uri="{FF2B5EF4-FFF2-40B4-BE49-F238E27FC236}">
                      <a16:creationId xmlns:a16="http://schemas.microsoft.com/office/drawing/2014/main" id="{A39BCBBC-3148-47BA-A676-64ABBE98C9F4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932" name="Håndskrift 931">
                  <a:extLst>
                    <a:ext uri="{FF2B5EF4-FFF2-40B4-BE49-F238E27FC236}">
                      <a16:creationId xmlns:a16="http://schemas.microsoft.com/office/drawing/2014/main" id="{A39BCBBC-3148-47BA-A676-64ABBE98C9F4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3342517" y="2410536"/>
                  <a:ext cx="468440" cy="1767778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33" name="Gruppe 932">
            <a:extLst>
              <a:ext uri="{FF2B5EF4-FFF2-40B4-BE49-F238E27FC236}">
                <a16:creationId xmlns:a16="http://schemas.microsoft.com/office/drawing/2014/main" id="{C0387284-2A56-4B11-8D01-C77E59337991}"/>
              </a:ext>
            </a:extLst>
          </p:cNvPr>
          <p:cNvGrpSpPr>
            <a:grpSpLocks noChangeAspect="1"/>
          </p:cNvGrpSpPr>
          <p:nvPr/>
        </p:nvGrpSpPr>
        <p:grpSpPr>
          <a:xfrm rot="21029406">
            <a:off x="7681243" y="1940242"/>
            <a:ext cx="624626" cy="954896"/>
            <a:chOff x="3591242" y="1406525"/>
            <a:chExt cx="618490" cy="945515"/>
          </a:xfrm>
        </p:grpSpPr>
        <p:sp>
          <p:nvSpPr>
            <p:cNvPr id="934" name="Ellipse 933">
              <a:extLst>
                <a:ext uri="{FF2B5EF4-FFF2-40B4-BE49-F238E27FC236}">
                  <a16:creationId xmlns:a16="http://schemas.microsoft.com/office/drawing/2014/main" id="{8EF0ABAA-A4D5-4F07-BBB8-E2EDA332D6EC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45">
              <p14:nvContentPartPr>
                <p14:cNvPr id="935" name="Håndskrift 934">
                  <a:extLst>
                    <a:ext uri="{FF2B5EF4-FFF2-40B4-BE49-F238E27FC236}">
                      <a16:creationId xmlns:a16="http://schemas.microsoft.com/office/drawing/2014/main" id="{A5FB6345-7110-46B3-B23E-B223D7CBB48C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935" name="Håndskrift 934">
                  <a:extLst>
                    <a:ext uri="{FF2B5EF4-FFF2-40B4-BE49-F238E27FC236}">
                      <a16:creationId xmlns:a16="http://schemas.microsoft.com/office/drawing/2014/main" id="{A5FB6345-7110-46B3-B23E-B223D7CBB48C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3607039" y="1412938"/>
                  <a:ext cx="340256" cy="9306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47">
              <p14:nvContentPartPr>
                <p14:cNvPr id="936" name="Håndskrift 935">
                  <a:extLst>
                    <a:ext uri="{FF2B5EF4-FFF2-40B4-BE49-F238E27FC236}">
                      <a16:creationId xmlns:a16="http://schemas.microsoft.com/office/drawing/2014/main" id="{6FA84AAC-2DD1-43FF-91A1-535D19E9E8DE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936" name="Håndskrift 935">
                  <a:extLst>
                    <a:ext uri="{FF2B5EF4-FFF2-40B4-BE49-F238E27FC236}">
                      <a16:creationId xmlns:a16="http://schemas.microsoft.com/office/drawing/2014/main" id="{6FA84AAC-2DD1-43FF-91A1-535D19E9E8DE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3606798" y="1805067"/>
                  <a:ext cx="156059" cy="458829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937" name="Lige forbindelse 936">
            <a:extLst>
              <a:ext uri="{FF2B5EF4-FFF2-40B4-BE49-F238E27FC236}">
                <a16:creationId xmlns:a16="http://schemas.microsoft.com/office/drawing/2014/main" id="{5EC767D8-04FF-4E0B-9FFA-1238D622DF6D}"/>
              </a:ext>
            </a:extLst>
          </p:cNvPr>
          <p:cNvCxnSpPr>
            <a:cxnSpLocks/>
          </p:cNvCxnSpPr>
          <p:nvPr/>
        </p:nvCxnSpPr>
        <p:spPr>
          <a:xfrm flipH="1">
            <a:off x="7967811" y="4602943"/>
            <a:ext cx="21305" cy="1517777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8" name="Lige forbindelse 937">
            <a:extLst>
              <a:ext uri="{FF2B5EF4-FFF2-40B4-BE49-F238E27FC236}">
                <a16:creationId xmlns:a16="http://schemas.microsoft.com/office/drawing/2014/main" id="{F26B9658-A535-452A-AAE5-E171BAAA3183}"/>
              </a:ext>
            </a:extLst>
          </p:cNvPr>
          <p:cNvCxnSpPr>
            <a:cxnSpLocks/>
          </p:cNvCxnSpPr>
          <p:nvPr/>
        </p:nvCxnSpPr>
        <p:spPr>
          <a:xfrm flipH="1">
            <a:off x="8270793" y="4581772"/>
            <a:ext cx="21305" cy="1517777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49">
            <p14:nvContentPartPr>
              <p14:cNvPr id="939" name="Håndskrift 938">
                <a:extLst>
                  <a:ext uri="{FF2B5EF4-FFF2-40B4-BE49-F238E27FC236}">
                    <a16:creationId xmlns:a16="http://schemas.microsoft.com/office/drawing/2014/main" id="{4124C66A-4AF3-455A-BE6D-873A00927842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7626343" y="5892810"/>
              <a:ext cx="860868" cy="321408"/>
            </p14:xfrm>
          </p:contentPart>
        </mc:Choice>
        <mc:Fallback xmlns="">
          <p:pic>
            <p:nvPicPr>
              <p:cNvPr id="939" name="Håndskrift 938">
                <a:extLst>
                  <a:ext uri="{FF2B5EF4-FFF2-40B4-BE49-F238E27FC236}">
                    <a16:creationId xmlns:a16="http://schemas.microsoft.com/office/drawing/2014/main" id="{4124C66A-4AF3-455A-BE6D-873A0092784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7617342" y="5838822"/>
                <a:ext cx="878510" cy="429024"/>
              </a:xfrm>
              <a:prstGeom prst="rect">
                <a:avLst/>
              </a:prstGeom>
            </p:spPr>
          </p:pic>
        </mc:Fallback>
      </mc:AlternateContent>
      <p:sp>
        <p:nvSpPr>
          <p:cNvPr id="940" name="Bue 84">
            <a:extLst>
              <a:ext uri="{FF2B5EF4-FFF2-40B4-BE49-F238E27FC236}">
                <a16:creationId xmlns:a16="http://schemas.microsoft.com/office/drawing/2014/main" id="{A4E080F2-AA26-4CF0-86EE-B20A6A798CE7}"/>
              </a:ext>
            </a:extLst>
          </p:cNvPr>
          <p:cNvSpPr>
            <a:spLocks noChangeAspect="1"/>
          </p:cNvSpPr>
          <p:nvPr/>
        </p:nvSpPr>
        <p:spPr>
          <a:xfrm rot="16663570" flipH="1" flipV="1">
            <a:off x="6234050" y="1485695"/>
            <a:ext cx="1526203" cy="1955804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0 w 1470520"/>
              <a:gd name="connsiteY0" fmla="*/ 1826052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270842 w 1741362"/>
              <a:gd name="connsiteY0" fmla="*/ 1826052 h 3608512"/>
              <a:gd name="connsiteX1" fmla="*/ 1007934 w 1741362"/>
              <a:gd name="connsiteY1" fmla="*/ 2839980 h 3608512"/>
              <a:gd name="connsiteX2" fmla="*/ 1057562 w 1741362"/>
              <a:gd name="connsiteY2" fmla="*/ 3608512 h 3608512"/>
              <a:gd name="connsiteX3" fmla="*/ 270843 w 1741362"/>
              <a:gd name="connsiteY3" fmla="*/ 3424723 h 3608512"/>
              <a:gd name="connsiteX4" fmla="*/ 270842 w 1741362"/>
              <a:gd name="connsiteY4" fmla="*/ 1826052 h 3608512"/>
              <a:gd name="connsiteX0" fmla="*/ 0 w 1741362"/>
              <a:gd name="connsiteY0" fmla="*/ 973368 h 3608512"/>
              <a:gd name="connsiteX1" fmla="*/ 1641813 w 1741362"/>
              <a:gd name="connsiteY1" fmla="*/ 1328398 h 3608512"/>
              <a:gd name="connsiteX2" fmla="*/ 1740633 w 1741362"/>
              <a:gd name="connsiteY2" fmla="*/ 297 h 3608512"/>
              <a:gd name="connsiteX0" fmla="*/ 110021 w 1580541"/>
              <a:gd name="connsiteY0" fmla="*/ 1826052 h 3608512"/>
              <a:gd name="connsiteX1" fmla="*/ 847113 w 1580541"/>
              <a:gd name="connsiteY1" fmla="*/ 2839980 h 3608512"/>
              <a:gd name="connsiteX2" fmla="*/ 896741 w 1580541"/>
              <a:gd name="connsiteY2" fmla="*/ 3608512 h 3608512"/>
              <a:gd name="connsiteX3" fmla="*/ 110022 w 1580541"/>
              <a:gd name="connsiteY3" fmla="*/ 3424723 h 3608512"/>
              <a:gd name="connsiteX4" fmla="*/ 110021 w 1580541"/>
              <a:gd name="connsiteY4" fmla="*/ 1826052 h 3608512"/>
              <a:gd name="connsiteX0" fmla="*/ 1 w 1580541"/>
              <a:gd name="connsiteY0" fmla="*/ 552457 h 3608512"/>
              <a:gd name="connsiteX1" fmla="*/ 1480992 w 1580541"/>
              <a:gd name="connsiteY1" fmla="*/ 1328398 h 3608512"/>
              <a:gd name="connsiteX2" fmla="*/ 1579812 w 1580541"/>
              <a:gd name="connsiteY2" fmla="*/ 297 h 3608512"/>
              <a:gd name="connsiteX0" fmla="*/ 35260 w 1505780"/>
              <a:gd name="connsiteY0" fmla="*/ 1826052 h 3608512"/>
              <a:gd name="connsiteX1" fmla="*/ 772352 w 1505780"/>
              <a:gd name="connsiteY1" fmla="*/ 2839980 h 3608512"/>
              <a:gd name="connsiteX2" fmla="*/ 821980 w 1505780"/>
              <a:gd name="connsiteY2" fmla="*/ 3608512 h 3608512"/>
              <a:gd name="connsiteX3" fmla="*/ 35261 w 1505780"/>
              <a:gd name="connsiteY3" fmla="*/ 3424723 h 3608512"/>
              <a:gd name="connsiteX4" fmla="*/ 35260 w 1505780"/>
              <a:gd name="connsiteY4" fmla="*/ 1826052 h 3608512"/>
              <a:gd name="connsiteX0" fmla="*/ 0 w 1505780"/>
              <a:gd name="connsiteY0" fmla="*/ 414018 h 3608512"/>
              <a:gd name="connsiteX1" fmla="*/ 1406231 w 1505780"/>
              <a:gd name="connsiteY1" fmla="*/ 1328398 h 3608512"/>
              <a:gd name="connsiteX2" fmla="*/ 1505051 w 150578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228179 w 1470520"/>
              <a:gd name="connsiteY0" fmla="*/ 381381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455"/>
              <a:gd name="connsiteY0" fmla="*/ 1825980 h 3608440"/>
              <a:gd name="connsiteX1" fmla="*/ 737092 w 1470455"/>
              <a:gd name="connsiteY1" fmla="*/ 2839908 h 3608440"/>
              <a:gd name="connsiteX2" fmla="*/ 786720 w 1470455"/>
              <a:gd name="connsiteY2" fmla="*/ 3608440 h 3608440"/>
              <a:gd name="connsiteX3" fmla="*/ 1 w 1470455"/>
              <a:gd name="connsiteY3" fmla="*/ 3424651 h 3608440"/>
              <a:gd name="connsiteX4" fmla="*/ 0 w 1470455"/>
              <a:gd name="connsiteY4" fmla="*/ 1825980 h 3608440"/>
              <a:gd name="connsiteX0" fmla="*/ 228179 w 1470455"/>
              <a:gd name="connsiteY0" fmla="*/ 381309 h 3608440"/>
              <a:gd name="connsiteX1" fmla="*/ 1359280 w 1470455"/>
              <a:gd name="connsiteY1" fmla="*/ 1694210 h 3608440"/>
              <a:gd name="connsiteX2" fmla="*/ 1469791 w 1470455"/>
              <a:gd name="connsiteY2" fmla="*/ 225 h 3608440"/>
              <a:gd name="connsiteX0" fmla="*/ 0 w 2320685"/>
              <a:gd name="connsiteY0" fmla="*/ 1825980 h 3608440"/>
              <a:gd name="connsiteX1" fmla="*/ 737092 w 2320685"/>
              <a:gd name="connsiteY1" fmla="*/ 2839908 h 3608440"/>
              <a:gd name="connsiteX2" fmla="*/ 786720 w 2320685"/>
              <a:gd name="connsiteY2" fmla="*/ 3608440 h 3608440"/>
              <a:gd name="connsiteX3" fmla="*/ 1 w 2320685"/>
              <a:gd name="connsiteY3" fmla="*/ 3424651 h 3608440"/>
              <a:gd name="connsiteX4" fmla="*/ 0 w 2320685"/>
              <a:gd name="connsiteY4" fmla="*/ 1825980 h 3608440"/>
              <a:gd name="connsiteX0" fmla="*/ 2283636 w 2320685"/>
              <a:gd name="connsiteY0" fmla="*/ 533771 h 3608440"/>
              <a:gd name="connsiteX1" fmla="*/ 1359280 w 2320685"/>
              <a:gd name="connsiteY1" fmla="*/ 1694210 h 3608440"/>
              <a:gd name="connsiteX2" fmla="*/ 1469791 w 2320685"/>
              <a:gd name="connsiteY2" fmla="*/ 225 h 3608440"/>
              <a:gd name="connsiteX0" fmla="*/ 0 w 2344336"/>
              <a:gd name="connsiteY0" fmla="*/ 1826246 h 3608706"/>
              <a:gd name="connsiteX1" fmla="*/ 737092 w 2344336"/>
              <a:gd name="connsiteY1" fmla="*/ 2840174 h 3608706"/>
              <a:gd name="connsiteX2" fmla="*/ 786720 w 2344336"/>
              <a:gd name="connsiteY2" fmla="*/ 3608706 h 3608706"/>
              <a:gd name="connsiteX3" fmla="*/ 1 w 2344336"/>
              <a:gd name="connsiteY3" fmla="*/ 3424917 h 3608706"/>
              <a:gd name="connsiteX4" fmla="*/ 0 w 2344336"/>
              <a:gd name="connsiteY4" fmla="*/ 1826246 h 3608706"/>
              <a:gd name="connsiteX0" fmla="*/ 2283636 w 2344336"/>
              <a:gd name="connsiteY0" fmla="*/ 534037 h 3608706"/>
              <a:gd name="connsiteX1" fmla="*/ 1925508 w 2344336"/>
              <a:gd name="connsiteY1" fmla="*/ 875446 h 3608706"/>
              <a:gd name="connsiteX2" fmla="*/ 1469791 w 2344336"/>
              <a:gd name="connsiteY2" fmla="*/ 491 h 3608706"/>
              <a:gd name="connsiteX0" fmla="*/ 0 w 2971693"/>
              <a:gd name="connsiteY0" fmla="*/ 2061730 h 3844190"/>
              <a:gd name="connsiteX1" fmla="*/ 737092 w 2971693"/>
              <a:gd name="connsiteY1" fmla="*/ 3075658 h 3844190"/>
              <a:gd name="connsiteX2" fmla="*/ 786720 w 2971693"/>
              <a:gd name="connsiteY2" fmla="*/ 3844190 h 3844190"/>
              <a:gd name="connsiteX3" fmla="*/ 1 w 2971693"/>
              <a:gd name="connsiteY3" fmla="*/ 3660401 h 3844190"/>
              <a:gd name="connsiteX4" fmla="*/ 0 w 2971693"/>
              <a:gd name="connsiteY4" fmla="*/ 2061730 h 3844190"/>
              <a:gd name="connsiteX0" fmla="*/ 2936731 w 2971693"/>
              <a:gd name="connsiteY0" fmla="*/ 1 h 3844190"/>
              <a:gd name="connsiteX1" fmla="*/ 1925508 w 2971693"/>
              <a:gd name="connsiteY1" fmla="*/ 1110930 h 3844190"/>
              <a:gd name="connsiteX2" fmla="*/ 1469791 w 2971693"/>
              <a:gd name="connsiteY2" fmla="*/ 235975 h 3844190"/>
              <a:gd name="connsiteX0" fmla="*/ 0 w 2936731"/>
              <a:gd name="connsiteY0" fmla="*/ 2061728 h 3844188"/>
              <a:gd name="connsiteX1" fmla="*/ 737092 w 2936731"/>
              <a:gd name="connsiteY1" fmla="*/ 3075656 h 3844188"/>
              <a:gd name="connsiteX2" fmla="*/ 786720 w 2936731"/>
              <a:gd name="connsiteY2" fmla="*/ 3844188 h 3844188"/>
              <a:gd name="connsiteX3" fmla="*/ 1 w 2936731"/>
              <a:gd name="connsiteY3" fmla="*/ 3660399 h 3844188"/>
              <a:gd name="connsiteX4" fmla="*/ 0 w 2936731"/>
              <a:gd name="connsiteY4" fmla="*/ 2061728 h 3844188"/>
              <a:gd name="connsiteX0" fmla="*/ 2936731 w 2936731"/>
              <a:gd name="connsiteY0" fmla="*/ -1 h 3844188"/>
              <a:gd name="connsiteX1" fmla="*/ 1925508 w 2936731"/>
              <a:gd name="connsiteY1" fmla="*/ 1110928 h 3844188"/>
              <a:gd name="connsiteX2" fmla="*/ 1469791 w 2936731"/>
              <a:gd name="connsiteY2" fmla="*/ 235973 h 3844188"/>
              <a:gd name="connsiteX0" fmla="*/ 0 w 2936731"/>
              <a:gd name="connsiteY0" fmla="*/ 2061730 h 3844190"/>
              <a:gd name="connsiteX1" fmla="*/ 737092 w 2936731"/>
              <a:gd name="connsiteY1" fmla="*/ 3075658 h 3844190"/>
              <a:gd name="connsiteX2" fmla="*/ 786720 w 2936731"/>
              <a:gd name="connsiteY2" fmla="*/ 3844190 h 3844190"/>
              <a:gd name="connsiteX3" fmla="*/ 1 w 2936731"/>
              <a:gd name="connsiteY3" fmla="*/ 3660401 h 3844190"/>
              <a:gd name="connsiteX4" fmla="*/ 0 w 2936731"/>
              <a:gd name="connsiteY4" fmla="*/ 2061730 h 3844190"/>
              <a:gd name="connsiteX0" fmla="*/ 2936731 w 2936731"/>
              <a:gd name="connsiteY0" fmla="*/ 1 h 3844190"/>
              <a:gd name="connsiteX1" fmla="*/ 2424251 w 2936731"/>
              <a:gd name="connsiteY1" fmla="*/ 1296569 h 3844190"/>
              <a:gd name="connsiteX2" fmla="*/ 1469791 w 2936731"/>
              <a:gd name="connsiteY2" fmla="*/ 235975 h 3844190"/>
              <a:gd name="connsiteX0" fmla="*/ 0 w 2936731"/>
              <a:gd name="connsiteY0" fmla="*/ 2061728 h 3844188"/>
              <a:gd name="connsiteX1" fmla="*/ 737092 w 2936731"/>
              <a:gd name="connsiteY1" fmla="*/ 3075656 h 3844188"/>
              <a:gd name="connsiteX2" fmla="*/ 786720 w 2936731"/>
              <a:gd name="connsiteY2" fmla="*/ 3844188 h 3844188"/>
              <a:gd name="connsiteX3" fmla="*/ 1 w 2936731"/>
              <a:gd name="connsiteY3" fmla="*/ 3660399 h 3844188"/>
              <a:gd name="connsiteX4" fmla="*/ 0 w 2936731"/>
              <a:gd name="connsiteY4" fmla="*/ 2061728 h 3844188"/>
              <a:gd name="connsiteX0" fmla="*/ 2936731 w 2936731"/>
              <a:gd name="connsiteY0" fmla="*/ -1 h 3844188"/>
              <a:gd name="connsiteX1" fmla="*/ 2424251 w 2936731"/>
              <a:gd name="connsiteY1" fmla="*/ 1296567 h 3844188"/>
              <a:gd name="connsiteX2" fmla="*/ 1469791 w 2936731"/>
              <a:gd name="connsiteY2" fmla="*/ 235973 h 3844188"/>
              <a:gd name="connsiteX0" fmla="*/ 0 w 2936731"/>
              <a:gd name="connsiteY0" fmla="*/ 2061730 h 3844190"/>
              <a:gd name="connsiteX1" fmla="*/ 737092 w 2936731"/>
              <a:gd name="connsiteY1" fmla="*/ 3075658 h 3844190"/>
              <a:gd name="connsiteX2" fmla="*/ 786720 w 2936731"/>
              <a:gd name="connsiteY2" fmla="*/ 3844190 h 3844190"/>
              <a:gd name="connsiteX3" fmla="*/ 1 w 2936731"/>
              <a:gd name="connsiteY3" fmla="*/ 3660401 h 3844190"/>
              <a:gd name="connsiteX4" fmla="*/ 0 w 2936731"/>
              <a:gd name="connsiteY4" fmla="*/ 2061730 h 3844190"/>
              <a:gd name="connsiteX0" fmla="*/ 2936731 w 2936731"/>
              <a:gd name="connsiteY0" fmla="*/ 1 h 3844190"/>
              <a:gd name="connsiteX1" fmla="*/ 2424251 w 2936731"/>
              <a:gd name="connsiteY1" fmla="*/ 1296569 h 3844190"/>
              <a:gd name="connsiteX2" fmla="*/ 1469791 w 2936731"/>
              <a:gd name="connsiteY2" fmla="*/ 235975 h 3844190"/>
              <a:gd name="connsiteX0" fmla="*/ 0 w 2936731"/>
              <a:gd name="connsiteY0" fmla="*/ 2061728 h 3844188"/>
              <a:gd name="connsiteX1" fmla="*/ 737092 w 2936731"/>
              <a:gd name="connsiteY1" fmla="*/ 3075656 h 3844188"/>
              <a:gd name="connsiteX2" fmla="*/ 786720 w 2936731"/>
              <a:gd name="connsiteY2" fmla="*/ 3844188 h 3844188"/>
              <a:gd name="connsiteX3" fmla="*/ 1 w 2936731"/>
              <a:gd name="connsiteY3" fmla="*/ 3660399 h 3844188"/>
              <a:gd name="connsiteX4" fmla="*/ 0 w 2936731"/>
              <a:gd name="connsiteY4" fmla="*/ 2061728 h 3844188"/>
              <a:gd name="connsiteX0" fmla="*/ 2936731 w 2936731"/>
              <a:gd name="connsiteY0" fmla="*/ -1 h 3844188"/>
              <a:gd name="connsiteX1" fmla="*/ 2424251 w 2936731"/>
              <a:gd name="connsiteY1" fmla="*/ 1296567 h 3844188"/>
              <a:gd name="connsiteX2" fmla="*/ 1469791 w 2936731"/>
              <a:gd name="connsiteY2" fmla="*/ 235973 h 3844188"/>
              <a:gd name="connsiteX0" fmla="*/ 0 w 2425294"/>
              <a:gd name="connsiteY0" fmla="*/ 2126541 h 3909001"/>
              <a:gd name="connsiteX1" fmla="*/ 737092 w 2425294"/>
              <a:gd name="connsiteY1" fmla="*/ 3140469 h 3909001"/>
              <a:gd name="connsiteX2" fmla="*/ 786720 w 2425294"/>
              <a:gd name="connsiteY2" fmla="*/ 3909001 h 3909001"/>
              <a:gd name="connsiteX3" fmla="*/ 1 w 2425294"/>
              <a:gd name="connsiteY3" fmla="*/ 3725212 h 3909001"/>
              <a:gd name="connsiteX4" fmla="*/ 0 w 2425294"/>
              <a:gd name="connsiteY4" fmla="*/ 2126541 h 3909001"/>
              <a:gd name="connsiteX0" fmla="*/ 779803 w 2425294"/>
              <a:gd name="connsiteY0" fmla="*/ -1 h 3909001"/>
              <a:gd name="connsiteX1" fmla="*/ 2424251 w 2425294"/>
              <a:gd name="connsiteY1" fmla="*/ 1361380 h 3909001"/>
              <a:gd name="connsiteX2" fmla="*/ 1469791 w 2425294"/>
              <a:gd name="connsiteY2" fmla="*/ 300786 h 3909001"/>
              <a:gd name="connsiteX0" fmla="*/ 0 w 1673576"/>
              <a:gd name="connsiteY0" fmla="*/ 2126543 h 3909003"/>
              <a:gd name="connsiteX1" fmla="*/ 737092 w 1673576"/>
              <a:gd name="connsiteY1" fmla="*/ 3140471 h 3909003"/>
              <a:gd name="connsiteX2" fmla="*/ 786720 w 1673576"/>
              <a:gd name="connsiteY2" fmla="*/ 3909003 h 3909003"/>
              <a:gd name="connsiteX3" fmla="*/ 1 w 1673576"/>
              <a:gd name="connsiteY3" fmla="*/ 3725214 h 3909003"/>
              <a:gd name="connsiteX4" fmla="*/ 0 w 1673576"/>
              <a:gd name="connsiteY4" fmla="*/ 2126543 h 3909003"/>
              <a:gd name="connsiteX0" fmla="*/ 779803 w 1673576"/>
              <a:gd name="connsiteY0" fmla="*/ 1 h 3909003"/>
              <a:gd name="connsiteX1" fmla="*/ 1671826 w 1673576"/>
              <a:gd name="connsiteY1" fmla="*/ 1531044 h 3909003"/>
              <a:gd name="connsiteX2" fmla="*/ 1469791 w 1673576"/>
              <a:gd name="connsiteY2" fmla="*/ 300788 h 3909003"/>
              <a:gd name="connsiteX0" fmla="*/ 0 w 1673554"/>
              <a:gd name="connsiteY0" fmla="*/ 1994739 h 3777199"/>
              <a:gd name="connsiteX1" fmla="*/ 737092 w 1673554"/>
              <a:gd name="connsiteY1" fmla="*/ 3008667 h 3777199"/>
              <a:gd name="connsiteX2" fmla="*/ 786720 w 1673554"/>
              <a:gd name="connsiteY2" fmla="*/ 3777199 h 3777199"/>
              <a:gd name="connsiteX3" fmla="*/ 1 w 1673554"/>
              <a:gd name="connsiteY3" fmla="*/ 3593410 h 3777199"/>
              <a:gd name="connsiteX4" fmla="*/ 0 w 1673554"/>
              <a:gd name="connsiteY4" fmla="*/ 1994739 h 3777199"/>
              <a:gd name="connsiteX0" fmla="*/ 765037 w 1673554"/>
              <a:gd name="connsiteY0" fmla="*/ 0 h 3777199"/>
              <a:gd name="connsiteX1" fmla="*/ 1671826 w 1673554"/>
              <a:gd name="connsiteY1" fmla="*/ 1399240 h 3777199"/>
              <a:gd name="connsiteX2" fmla="*/ 1469791 w 1673554"/>
              <a:gd name="connsiteY2" fmla="*/ 168984 h 3777199"/>
              <a:gd name="connsiteX0" fmla="*/ 0 w 1673953"/>
              <a:gd name="connsiteY0" fmla="*/ 1994739 h 3777199"/>
              <a:gd name="connsiteX1" fmla="*/ 737092 w 1673953"/>
              <a:gd name="connsiteY1" fmla="*/ 3008667 h 3777199"/>
              <a:gd name="connsiteX2" fmla="*/ 786720 w 1673953"/>
              <a:gd name="connsiteY2" fmla="*/ 3777199 h 3777199"/>
              <a:gd name="connsiteX3" fmla="*/ 1 w 1673953"/>
              <a:gd name="connsiteY3" fmla="*/ 3593410 h 3777199"/>
              <a:gd name="connsiteX4" fmla="*/ 0 w 1673953"/>
              <a:gd name="connsiteY4" fmla="*/ 1994739 h 3777199"/>
              <a:gd name="connsiteX0" fmla="*/ 765037 w 1673953"/>
              <a:gd name="connsiteY0" fmla="*/ 0 h 3777199"/>
              <a:gd name="connsiteX1" fmla="*/ 1671826 w 1673953"/>
              <a:gd name="connsiteY1" fmla="*/ 1399240 h 3777199"/>
              <a:gd name="connsiteX2" fmla="*/ 1469791 w 1673953"/>
              <a:gd name="connsiteY2" fmla="*/ 168984 h 3777199"/>
              <a:gd name="connsiteX0" fmla="*/ 0 w 1608323"/>
              <a:gd name="connsiteY0" fmla="*/ 1994739 h 3777199"/>
              <a:gd name="connsiteX1" fmla="*/ 737092 w 1608323"/>
              <a:gd name="connsiteY1" fmla="*/ 3008667 h 3777199"/>
              <a:gd name="connsiteX2" fmla="*/ 786720 w 1608323"/>
              <a:gd name="connsiteY2" fmla="*/ 3777199 h 3777199"/>
              <a:gd name="connsiteX3" fmla="*/ 1 w 1608323"/>
              <a:gd name="connsiteY3" fmla="*/ 3593410 h 3777199"/>
              <a:gd name="connsiteX4" fmla="*/ 0 w 1608323"/>
              <a:gd name="connsiteY4" fmla="*/ 1994739 h 3777199"/>
              <a:gd name="connsiteX0" fmla="*/ 765037 w 1608323"/>
              <a:gd name="connsiteY0" fmla="*/ 0 h 3777199"/>
              <a:gd name="connsiteX1" fmla="*/ 1606031 w 1608323"/>
              <a:gd name="connsiteY1" fmla="*/ 1476311 h 3777199"/>
              <a:gd name="connsiteX2" fmla="*/ 1469791 w 1608323"/>
              <a:gd name="connsiteY2" fmla="*/ 168984 h 3777199"/>
              <a:gd name="connsiteX0" fmla="*/ 0 w 1612782"/>
              <a:gd name="connsiteY0" fmla="*/ 1994739 h 3777199"/>
              <a:gd name="connsiteX1" fmla="*/ 737092 w 1612782"/>
              <a:gd name="connsiteY1" fmla="*/ 3008667 h 3777199"/>
              <a:gd name="connsiteX2" fmla="*/ 786720 w 1612782"/>
              <a:gd name="connsiteY2" fmla="*/ 3777199 h 3777199"/>
              <a:gd name="connsiteX3" fmla="*/ 1 w 1612782"/>
              <a:gd name="connsiteY3" fmla="*/ 3593410 h 3777199"/>
              <a:gd name="connsiteX4" fmla="*/ 0 w 1612782"/>
              <a:gd name="connsiteY4" fmla="*/ 1994739 h 3777199"/>
              <a:gd name="connsiteX0" fmla="*/ 765037 w 1612782"/>
              <a:gd name="connsiteY0" fmla="*/ 0 h 3777199"/>
              <a:gd name="connsiteX1" fmla="*/ 1606031 w 1612782"/>
              <a:gd name="connsiteY1" fmla="*/ 1476311 h 3777199"/>
              <a:gd name="connsiteX2" fmla="*/ 1469791 w 1612782"/>
              <a:gd name="connsiteY2" fmla="*/ 168984 h 3777199"/>
              <a:gd name="connsiteX0" fmla="*/ 0 w 1473275"/>
              <a:gd name="connsiteY0" fmla="*/ 1994739 h 3777199"/>
              <a:gd name="connsiteX1" fmla="*/ 737092 w 1473275"/>
              <a:gd name="connsiteY1" fmla="*/ 3008667 h 3777199"/>
              <a:gd name="connsiteX2" fmla="*/ 786720 w 1473275"/>
              <a:gd name="connsiteY2" fmla="*/ 3777199 h 3777199"/>
              <a:gd name="connsiteX3" fmla="*/ 1 w 1473275"/>
              <a:gd name="connsiteY3" fmla="*/ 3593410 h 3777199"/>
              <a:gd name="connsiteX4" fmla="*/ 0 w 1473275"/>
              <a:gd name="connsiteY4" fmla="*/ 1994739 h 3777199"/>
              <a:gd name="connsiteX0" fmla="*/ 765037 w 1473275"/>
              <a:gd name="connsiteY0" fmla="*/ 0 h 3777199"/>
              <a:gd name="connsiteX1" fmla="*/ 1424633 w 1473275"/>
              <a:gd name="connsiteY1" fmla="*/ 1588382 h 3777199"/>
              <a:gd name="connsiteX2" fmla="*/ 1469791 w 1473275"/>
              <a:gd name="connsiteY2" fmla="*/ 168984 h 3777199"/>
              <a:gd name="connsiteX0" fmla="*/ 0 w 1550624"/>
              <a:gd name="connsiteY0" fmla="*/ 1994739 h 3777199"/>
              <a:gd name="connsiteX1" fmla="*/ 737092 w 1550624"/>
              <a:gd name="connsiteY1" fmla="*/ 3008667 h 3777199"/>
              <a:gd name="connsiteX2" fmla="*/ 786720 w 1550624"/>
              <a:gd name="connsiteY2" fmla="*/ 3777199 h 3777199"/>
              <a:gd name="connsiteX3" fmla="*/ 1 w 1550624"/>
              <a:gd name="connsiteY3" fmla="*/ 3593410 h 3777199"/>
              <a:gd name="connsiteX4" fmla="*/ 0 w 1550624"/>
              <a:gd name="connsiteY4" fmla="*/ 1994739 h 3777199"/>
              <a:gd name="connsiteX0" fmla="*/ 765037 w 1550624"/>
              <a:gd name="connsiteY0" fmla="*/ 0 h 3777199"/>
              <a:gd name="connsiteX1" fmla="*/ 1424633 w 1550624"/>
              <a:gd name="connsiteY1" fmla="*/ 1588382 h 3777199"/>
              <a:gd name="connsiteX2" fmla="*/ 1469791 w 1550624"/>
              <a:gd name="connsiteY2" fmla="*/ 168984 h 3777199"/>
              <a:gd name="connsiteX0" fmla="*/ 0 w 1550625"/>
              <a:gd name="connsiteY0" fmla="*/ 1994739 h 3777199"/>
              <a:gd name="connsiteX1" fmla="*/ 737092 w 1550625"/>
              <a:gd name="connsiteY1" fmla="*/ 3008667 h 3777199"/>
              <a:gd name="connsiteX2" fmla="*/ 786720 w 1550625"/>
              <a:gd name="connsiteY2" fmla="*/ 3777199 h 3777199"/>
              <a:gd name="connsiteX3" fmla="*/ 1 w 1550625"/>
              <a:gd name="connsiteY3" fmla="*/ 3593410 h 3777199"/>
              <a:gd name="connsiteX4" fmla="*/ 0 w 1550625"/>
              <a:gd name="connsiteY4" fmla="*/ 1994739 h 3777199"/>
              <a:gd name="connsiteX0" fmla="*/ 765037 w 1550625"/>
              <a:gd name="connsiteY0" fmla="*/ 0 h 3777199"/>
              <a:gd name="connsiteX1" fmla="*/ 1424633 w 1550625"/>
              <a:gd name="connsiteY1" fmla="*/ 1588382 h 3777199"/>
              <a:gd name="connsiteX2" fmla="*/ 1469791 w 1550625"/>
              <a:gd name="connsiteY2" fmla="*/ 168984 h 3777199"/>
              <a:gd name="connsiteX0" fmla="*/ 0 w 1983143"/>
              <a:gd name="connsiteY0" fmla="*/ 1826028 h 3608488"/>
              <a:gd name="connsiteX1" fmla="*/ 737092 w 1983143"/>
              <a:gd name="connsiteY1" fmla="*/ 2839956 h 3608488"/>
              <a:gd name="connsiteX2" fmla="*/ 786720 w 1983143"/>
              <a:gd name="connsiteY2" fmla="*/ 3608488 h 3608488"/>
              <a:gd name="connsiteX3" fmla="*/ 1 w 1983143"/>
              <a:gd name="connsiteY3" fmla="*/ 3424699 h 3608488"/>
              <a:gd name="connsiteX4" fmla="*/ 0 w 1983143"/>
              <a:gd name="connsiteY4" fmla="*/ 1826028 h 3608488"/>
              <a:gd name="connsiteX0" fmla="*/ 1977501 w 1983143"/>
              <a:gd name="connsiteY0" fmla="*/ 353747 h 3608488"/>
              <a:gd name="connsiteX1" fmla="*/ 1424633 w 1983143"/>
              <a:gd name="connsiteY1" fmla="*/ 1419671 h 3608488"/>
              <a:gd name="connsiteX2" fmla="*/ 1469791 w 1983143"/>
              <a:gd name="connsiteY2" fmla="*/ 273 h 3608488"/>
              <a:gd name="connsiteX0" fmla="*/ 0 w 1985355"/>
              <a:gd name="connsiteY0" fmla="*/ 1826015 h 3608475"/>
              <a:gd name="connsiteX1" fmla="*/ 737092 w 1985355"/>
              <a:gd name="connsiteY1" fmla="*/ 2839943 h 3608475"/>
              <a:gd name="connsiteX2" fmla="*/ 786720 w 1985355"/>
              <a:gd name="connsiteY2" fmla="*/ 3608475 h 3608475"/>
              <a:gd name="connsiteX3" fmla="*/ 1 w 1985355"/>
              <a:gd name="connsiteY3" fmla="*/ 3424686 h 3608475"/>
              <a:gd name="connsiteX4" fmla="*/ 0 w 1985355"/>
              <a:gd name="connsiteY4" fmla="*/ 1826015 h 3608475"/>
              <a:gd name="connsiteX0" fmla="*/ 1977501 w 1985355"/>
              <a:gd name="connsiteY0" fmla="*/ 353734 h 3608475"/>
              <a:gd name="connsiteX1" fmla="*/ 1660049 w 1985355"/>
              <a:gd name="connsiteY1" fmla="*/ 1482401 h 3608475"/>
              <a:gd name="connsiteX2" fmla="*/ 1469791 w 1985355"/>
              <a:gd name="connsiteY2" fmla="*/ 260 h 3608475"/>
              <a:gd name="connsiteX0" fmla="*/ 0 w 1985356"/>
              <a:gd name="connsiteY0" fmla="*/ 1826013 h 3608473"/>
              <a:gd name="connsiteX1" fmla="*/ 737092 w 1985356"/>
              <a:gd name="connsiteY1" fmla="*/ 2839941 h 3608473"/>
              <a:gd name="connsiteX2" fmla="*/ 786720 w 1985356"/>
              <a:gd name="connsiteY2" fmla="*/ 3608473 h 3608473"/>
              <a:gd name="connsiteX3" fmla="*/ 1 w 1985356"/>
              <a:gd name="connsiteY3" fmla="*/ 3424684 h 3608473"/>
              <a:gd name="connsiteX4" fmla="*/ 0 w 1985356"/>
              <a:gd name="connsiteY4" fmla="*/ 1826013 h 3608473"/>
              <a:gd name="connsiteX0" fmla="*/ 1977501 w 1985356"/>
              <a:gd name="connsiteY0" fmla="*/ 353732 h 3608473"/>
              <a:gd name="connsiteX1" fmla="*/ 1660049 w 1985356"/>
              <a:gd name="connsiteY1" fmla="*/ 1482399 h 3608473"/>
              <a:gd name="connsiteX2" fmla="*/ 1469791 w 1985356"/>
              <a:gd name="connsiteY2" fmla="*/ 258 h 3608473"/>
              <a:gd name="connsiteX0" fmla="*/ 0 w 1998015"/>
              <a:gd name="connsiteY0" fmla="*/ 1826013 h 3608473"/>
              <a:gd name="connsiteX1" fmla="*/ 737092 w 1998015"/>
              <a:gd name="connsiteY1" fmla="*/ 2839941 h 3608473"/>
              <a:gd name="connsiteX2" fmla="*/ 786720 w 1998015"/>
              <a:gd name="connsiteY2" fmla="*/ 3608473 h 3608473"/>
              <a:gd name="connsiteX3" fmla="*/ 1 w 1998015"/>
              <a:gd name="connsiteY3" fmla="*/ 3424684 h 3608473"/>
              <a:gd name="connsiteX4" fmla="*/ 0 w 1998015"/>
              <a:gd name="connsiteY4" fmla="*/ 1826013 h 3608473"/>
              <a:gd name="connsiteX0" fmla="*/ 1977501 w 1998015"/>
              <a:gd name="connsiteY0" fmla="*/ 353732 h 3608473"/>
              <a:gd name="connsiteX1" fmla="*/ 1660049 w 1998015"/>
              <a:gd name="connsiteY1" fmla="*/ 1482399 h 3608473"/>
              <a:gd name="connsiteX2" fmla="*/ 1469791 w 1998015"/>
              <a:gd name="connsiteY2" fmla="*/ 258 h 3608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98015" h="3608473" stroke="0" extrusionOk="0">
                <a:moveTo>
                  <a:pt x="0" y="1826013"/>
                </a:moveTo>
                <a:cubicBezTo>
                  <a:pt x="325588" y="1826013"/>
                  <a:pt x="618002" y="2228251"/>
                  <a:pt x="737092" y="2839941"/>
                </a:cubicBezTo>
                <a:cubicBezTo>
                  <a:pt x="784612" y="3084024"/>
                  <a:pt x="801656" y="3347957"/>
                  <a:pt x="786720" y="3608473"/>
                </a:cubicBezTo>
                <a:lnTo>
                  <a:pt x="1" y="3424684"/>
                </a:lnTo>
                <a:cubicBezTo>
                  <a:pt x="1" y="2891794"/>
                  <a:pt x="0" y="2358903"/>
                  <a:pt x="0" y="1826013"/>
                </a:cubicBezTo>
                <a:close/>
              </a:path>
              <a:path w="1998015" h="3608473" fill="none">
                <a:moveTo>
                  <a:pt x="1977501" y="353732"/>
                </a:moveTo>
                <a:cubicBezTo>
                  <a:pt x="2056977" y="659151"/>
                  <a:pt x="1895919" y="1298096"/>
                  <a:pt x="1660049" y="1482399"/>
                </a:cubicBezTo>
                <a:cubicBezTo>
                  <a:pt x="1511039" y="1280440"/>
                  <a:pt x="1480540" y="-21007"/>
                  <a:pt x="1469791" y="258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941" name="Bue 84">
            <a:extLst>
              <a:ext uri="{FF2B5EF4-FFF2-40B4-BE49-F238E27FC236}">
                <a16:creationId xmlns:a16="http://schemas.microsoft.com/office/drawing/2014/main" id="{033970F4-B0BF-437D-B489-78AF0A8D8216}"/>
              </a:ext>
            </a:extLst>
          </p:cNvPr>
          <p:cNvSpPr>
            <a:spLocks noChangeAspect="1"/>
          </p:cNvSpPr>
          <p:nvPr/>
        </p:nvSpPr>
        <p:spPr>
          <a:xfrm rot="17355201" flipH="1">
            <a:off x="8454343" y="1371328"/>
            <a:ext cx="1679640" cy="3246008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0 w 1470520"/>
              <a:gd name="connsiteY0" fmla="*/ 1826052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270842 w 1741362"/>
              <a:gd name="connsiteY0" fmla="*/ 1826052 h 3608512"/>
              <a:gd name="connsiteX1" fmla="*/ 1007934 w 1741362"/>
              <a:gd name="connsiteY1" fmla="*/ 2839980 h 3608512"/>
              <a:gd name="connsiteX2" fmla="*/ 1057562 w 1741362"/>
              <a:gd name="connsiteY2" fmla="*/ 3608512 h 3608512"/>
              <a:gd name="connsiteX3" fmla="*/ 270843 w 1741362"/>
              <a:gd name="connsiteY3" fmla="*/ 3424723 h 3608512"/>
              <a:gd name="connsiteX4" fmla="*/ 270842 w 1741362"/>
              <a:gd name="connsiteY4" fmla="*/ 1826052 h 3608512"/>
              <a:gd name="connsiteX0" fmla="*/ 0 w 1741362"/>
              <a:gd name="connsiteY0" fmla="*/ 973368 h 3608512"/>
              <a:gd name="connsiteX1" fmla="*/ 1641813 w 1741362"/>
              <a:gd name="connsiteY1" fmla="*/ 1328398 h 3608512"/>
              <a:gd name="connsiteX2" fmla="*/ 1740633 w 1741362"/>
              <a:gd name="connsiteY2" fmla="*/ 297 h 3608512"/>
              <a:gd name="connsiteX0" fmla="*/ 110021 w 1580541"/>
              <a:gd name="connsiteY0" fmla="*/ 1826052 h 3608512"/>
              <a:gd name="connsiteX1" fmla="*/ 847113 w 1580541"/>
              <a:gd name="connsiteY1" fmla="*/ 2839980 h 3608512"/>
              <a:gd name="connsiteX2" fmla="*/ 896741 w 1580541"/>
              <a:gd name="connsiteY2" fmla="*/ 3608512 h 3608512"/>
              <a:gd name="connsiteX3" fmla="*/ 110022 w 1580541"/>
              <a:gd name="connsiteY3" fmla="*/ 3424723 h 3608512"/>
              <a:gd name="connsiteX4" fmla="*/ 110021 w 1580541"/>
              <a:gd name="connsiteY4" fmla="*/ 1826052 h 3608512"/>
              <a:gd name="connsiteX0" fmla="*/ 1 w 1580541"/>
              <a:gd name="connsiteY0" fmla="*/ 552457 h 3608512"/>
              <a:gd name="connsiteX1" fmla="*/ 1480992 w 1580541"/>
              <a:gd name="connsiteY1" fmla="*/ 1328398 h 3608512"/>
              <a:gd name="connsiteX2" fmla="*/ 1579812 w 1580541"/>
              <a:gd name="connsiteY2" fmla="*/ 297 h 3608512"/>
              <a:gd name="connsiteX0" fmla="*/ 35260 w 1505780"/>
              <a:gd name="connsiteY0" fmla="*/ 1826052 h 3608512"/>
              <a:gd name="connsiteX1" fmla="*/ 772352 w 1505780"/>
              <a:gd name="connsiteY1" fmla="*/ 2839980 h 3608512"/>
              <a:gd name="connsiteX2" fmla="*/ 821980 w 1505780"/>
              <a:gd name="connsiteY2" fmla="*/ 3608512 h 3608512"/>
              <a:gd name="connsiteX3" fmla="*/ 35261 w 1505780"/>
              <a:gd name="connsiteY3" fmla="*/ 3424723 h 3608512"/>
              <a:gd name="connsiteX4" fmla="*/ 35260 w 1505780"/>
              <a:gd name="connsiteY4" fmla="*/ 1826052 h 3608512"/>
              <a:gd name="connsiteX0" fmla="*/ 0 w 1505780"/>
              <a:gd name="connsiteY0" fmla="*/ 414018 h 3608512"/>
              <a:gd name="connsiteX1" fmla="*/ 1406231 w 1505780"/>
              <a:gd name="connsiteY1" fmla="*/ 1328398 h 3608512"/>
              <a:gd name="connsiteX2" fmla="*/ 1505051 w 150578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228179 w 1470520"/>
              <a:gd name="connsiteY0" fmla="*/ 381381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455"/>
              <a:gd name="connsiteY0" fmla="*/ 1825980 h 3608440"/>
              <a:gd name="connsiteX1" fmla="*/ 737092 w 1470455"/>
              <a:gd name="connsiteY1" fmla="*/ 2839908 h 3608440"/>
              <a:gd name="connsiteX2" fmla="*/ 786720 w 1470455"/>
              <a:gd name="connsiteY2" fmla="*/ 3608440 h 3608440"/>
              <a:gd name="connsiteX3" fmla="*/ 1 w 1470455"/>
              <a:gd name="connsiteY3" fmla="*/ 3424651 h 3608440"/>
              <a:gd name="connsiteX4" fmla="*/ 0 w 1470455"/>
              <a:gd name="connsiteY4" fmla="*/ 1825980 h 3608440"/>
              <a:gd name="connsiteX0" fmla="*/ 228179 w 1470455"/>
              <a:gd name="connsiteY0" fmla="*/ 381309 h 3608440"/>
              <a:gd name="connsiteX1" fmla="*/ 1359280 w 1470455"/>
              <a:gd name="connsiteY1" fmla="*/ 1694210 h 3608440"/>
              <a:gd name="connsiteX2" fmla="*/ 1469791 w 1470455"/>
              <a:gd name="connsiteY2" fmla="*/ 225 h 3608440"/>
              <a:gd name="connsiteX0" fmla="*/ 0 w 2320685"/>
              <a:gd name="connsiteY0" fmla="*/ 1825980 h 3608440"/>
              <a:gd name="connsiteX1" fmla="*/ 737092 w 2320685"/>
              <a:gd name="connsiteY1" fmla="*/ 2839908 h 3608440"/>
              <a:gd name="connsiteX2" fmla="*/ 786720 w 2320685"/>
              <a:gd name="connsiteY2" fmla="*/ 3608440 h 3608440"/>
              <a:gd name="connsiteX3" fmla="*/ 1 w 2320685"/>
              <a:gd name="connsiteY3" fmla="*/ 3424651 h 3608440"/>
              <a:gd name="connsiteX4" fmla="*/ 0 w 2320685"/>
              <a:gd name="connsiteY4" fmla="*/ 1825980 h 3608440"/>
              <a:gd name="connsiteX0" fmla="*/ 2283636 w 2320685"/>
              <a:gd name="connsiteY0" fmla="*/ 533771 h 3608440"/>
              <a:gd name="connsiteX1" fmla="*/ 1359280 w 2320685"/>
              <a:gd name="connsiteY1" fmla="*/ 1694210 h 3608440"/>
              <a:gd name="connsiteX2" fmla="*/ 1469791 w 2320685"/>
              <a:gd name="connsiteY2" fmla="*/ 225 h 3608440"/>
              <a:gd name="connsiteX0" fmla="*/ 0 w 2344336"/>
              <a:gd name="connsiteY0" fmla="*/ 1826246 h 3608706"/>
              <a:gd name="connsiteX1" fmla="*/ 737092 w 2344336"/>
              <a:gd name="connsiteY1" fmla="*/ 2840174 h 3608706"/>
              <a:gd name="connsiteX2" fmla="*/ 786720 w 2344336"/>
              <a:gd name="connsiteY2" fmla="*/ 3608706 h 3608706"/>
              <a:gd name="connsiteX3" fmla="*/ 1 w 2344336"/>
              <a:gd name="connsiteY3" fmla="*/ 3424917 h 3608706"/>
              <a:gd name="connsiteX4" fmla="*/ 0 w 2344336"/>
              <a:gd name="connsiteY4" fmla="*/ 1826246 h 3608706"/>
              <a:gd name="connsiteX0" fmla="*/ 2283636 w 2344336"/>
              <a:gd name="connsiteY0" fmla="*/ 534037 h 3608706"/>
              <a:gd name="connsiteX1" fmla="*/ 1925508 w 2344336"/>
              <a:gd name="connsiteY1" fmla="*/ 875446 h 3608706"/>
              <a:gd name="connsiteX2" fmla="*/ 1469791 w 2344336"/>
              <a:gd name="connsiteY2" fmla="*/ 491 h 3608706"/>
              <a:gd name="connsiteX0" fmla="*/ 0 w 2971693"/>
              <a:gd name="connsiteY0" fmla="*/ 2061730 h 3844190"/>
              <a:gd name="connsiteX1" fmla="*/ 737092 w 2971693"/>
              <a:gd name="connsiteY1" fmla="*/ 3075658 h 3844190"/>
              <a:gd name="connsiteX2" fmla="*/ 786720 w 2971693"/>
              <a:gd name="connsiteY2" fmla="*/ 3844190 h 3844190"/>
              <a:gd name="connsiteX3" fmla="*/ 1 w 2971693"/>
              <a:gd name="connsiteY3" fmla="*/ 3660401 h 3844190"/>
              <a:gd name="connsiteX4" fmla="*/ 0 w 2971693"/>
              <a:gd name="connsiteY4" fmla="*/ 2061730 h 3844190"/>
              <a:gd name="connsiteX0" fmla="*/ 2936731 w 2971693"/>
              <a:gd name="connsiteY0" fmla="*/ 1 h 3844190"/>
              <a:gd name="connsiteX1" fmla="*/ 1925508 w 2971693"/>
              <a:gd name="connsiteY1" fmla="*/ 1110930 h 3844190"/>
              <a:gd name="connsiteX2" fmla="*/ 1469791 w 2971693"/>
              <a:gd name="connsiteY2" fmla="*/ 235975 h 3844190"/>
              <a:gd name="connsiteX0" fmla="*/ 0 w 2936731"/>
              <a:gd name="connsiteY0" fmla="*/ 2061728 h 3844188"/>
              <a:gd name="connsiteX1" fmla="*/ 737092 w 2936731"/>
              <a:gd name="connsiteY1" fmla="*/ 3075656 h 3844188"/>
              <a:gd name="connsiteX2" fmla="*/ 786720 w 2936731"/>
              <a:gd name="connsiteY2" fmla="*/ 3844188 h 3844188"/>
              <a:gd name="connsiteX3" fmla="*/ 1 w 2936731"/>
              <a:gd name="connsiteY3" fmla="*/ 3660399 h 3844188"/>
              <a:gd name="connsiteX4" fmla="*/ 0 w 2936731"/>
              <a:gd name="connsiteY4" fmla="*/ 2061728 h 3844188"/>
              <a:gd name="connsiteX0" fmla="*/ 2936731 w 2936731"/>
              <a:gd name="connsiteY0" fmla="*/ -1 h 3844188"/>
              <a:gd name="connsiteX1" fmla="*/ 1925508 w 2936731"/>
              <a:gd name="connsiteY1" fmla="*/ 1110928 h 3844188"/>
              <a:gd name="connsiteX2" fmla="*/ 1469791 w 2936731"/>
              <a:gd name="connsiteY2" fmla="*/ 235973 h 3844188"/>
              <a:gd name="connsiteX0" fmla="*/ 0 w 2936731"/>
              <a:gd name="connsiteY0" fmla="*/ 2061730 h 3844190"/>
              <a:gd name="connsiteX1" fmla="*/ 737092 w 2936731"/>
              <a:gd name="connsiteY1" fmla="*/ 3075658 h 3844190"/>
              <a:gd name="connsiteX2" fmla="*/ 786720 w 2936731"/>
              <a:gd name="connsiteY2" fmla="*/ 3844190 h 3844190"/>
              <a:gd name="connsiteX3" fmla="*/ 1 w 2936731"/>
              <a:gd name="connsiteY3" fmla="*/ 3660401 h 3844190"/>
              <a:gd name="connsiteX4" fmla="*/ 0 w 2936731"/>
              <a:gd name="connsiteY4" fmla="*/ 2061730 h 3844190"/>
              <a:gd name="connsiteX0" fmla="*/ 2936731 w 2936731"/>
              <a:gd name="connsiteY0" fmla="*/ 1 h 3844190"/>
              <a:gd name="connsiteX1" fmla="*/ 2424251 w 2936731"/>
              <a:gd name="connsiteY1" fmla="*/ 1296569 h 3844190"/>
              <a:gd name="connsiteX2" fmla="*/ 1469791 w 2936731"/>
              <a:gd name="connsiteY2" fmla="*/ 235975 h 3844190"/>
              <a:gd name="connsiteX0" fmla="*/ 0 w 2936731"/>
              <a:gd name="connsiteY0" fmla="*/ 2061728 h 3844188"/>
              <a:gd name="connsiteX1" fmla="*/ 737092 w 2936731"/>
              <a:gd name="connsiteY1" fmla="*/ 3075656 h 3844188"/>
              <a:gd name="connsiteX2" fmla="*/ 786720 w 2936731"/>
              <a:gd name="connsiteY2" fmla="*/ 3844188 h 3844188"/>
              <a:gd name="connsiteX3" fmla="*/ 1 w 2936731"/>
              <a:gd name="connsiteY3" fmla="*/ 3660399 h 3844188"/>
              <a:gd name="connsiteX4" fmla="*/ 0 w 2936731"/>
              <a:gd name="connsiteY4" fmla="*/ 2061728 h 3844188"/>
              <a:gd name="connsiteX0" fmla="*/ 2936731 w 2936731"/>
              <a:gd name="connsiteY0" fmla="*/ -1 h 3844188"/>
              <a:gd name="connsiteX1" fmla="*/ 2424251 w 2936731"/>
              <a:gd name="connsiteY1" fmla="*/ 1296567 h 3844188"/>
              <a:gd name="connsiteX2" fmla="*/ 1469791 w 2936731"/>
              <a:gd name="connsiteY2" fmla="*/ 235973 h 3844188"/>
              <a:gd name="connsiteX0" fmla="*/ 0 w 2936731"/>
              <a:gd name="connsiteY0" fmla="*/ 2061730 h 3844190"/>
              <a:gd name="connsiteX1" fmla="*/ 737092 w 2936731"/>
              <a:gd name="connsiteY1" fmla="*/ 3075658 h 3844190"/>
              <a:gd name="connsiteX2" fmla="*/ 786720 w 2936731"/>
              <a:gd name="connsiteY2" fmla="*/ 3844190 h 3844190"/>
              <a:gd name="connsiteX3" fmla="*/ 1 w 2936731"/>
              <a:gd name="connsiteY3" fmla="*/ 3660401 h 3844190"/>
              <a:gd name="connsiteX4" fmla="*/ 0 w 2936731"/>
              <a:gd name="connsiteY4" fmla="*/ 2061730 h 3844190"/>
              <a:gd name="connsiteX0" fmla="*/ 2936731 w 2936731"/>
              <a:gd name="connsiteY0" fmla="*/ 1 h 3844190"/>
              <a:gd name="connsiteX1" fmla="*/ 2424251 w 2936731"/>
              <a:gd name="connsiteY1" fmla="*/ 1296569 h 3844190"/>
              <a:gd name="connsiteX2" fmla="*/ 1469791 w 2936731"/>
              <a:gd name="connsiteY2" fmla="*/ 235975 h 3844190"/>
              <a:gd name="connsiteX0" fmla="*/ 0 w 2936731"/>
              <a:gd name="connsiteY0" fmla="*/ 2061728 h 3844188"/>
              <a:gd name="connsiteX1" fmla="*/ 737092 w 2936731"/>
              <a:gd name="connsiteY1" fmla="*/ 3075656 h 3844188"/>
              <a:gd name="connsiteX2" fmla="*/ 786720 w 2936731"/>
              <a:gd name="connsiteY2" fmla="*/ 3844188 h 3844188"/>
              <a:gd name="connsiteX3" fmla="*/ 1 w 2936731"/>
              <a:gd name="connsiteY3" fmla="*/ 3660399 h 3844188"/>
              <a:gd name="connsiteX4" fmla="*/ 0 w 2936731"/>
              <a:gd name="connsiteY4" fmla="*/ 2061728 h 3844188"/>
              <a:gd name="connsiteX0" fmla="*/ 2936731 w 2936731"/>
              <a:gd name="connsiteY0" fmla="*/ -1 h 3844188"/>
              <a:gd name="connsiteX1" fmla="*/ 2424251 w 2936731"/>
              <a:gd name="connsiteY1" fmla="*/ 1296567 h 3844188"/>
              <a:gd name="connsiteX2" fmla="*/ 1469791 w 2936731"/>
              <a:gd name="connsiteY2" fmla="*/ 235973 h 3844188"/>
              <a:gd name="connsiteX0" fmla="*/ 0 w 2425294"/>
              <a:gd name="connsiteY0" fmla="*/ 2126541 h 3909001"/>
              <a:gd name="connsiteX1" fmla="*/ 737092 w 2425294"/>
              <a:gd name="connsiteY1" fmla="*/ 3140469 h 3909001"/>
              <a:gd name="connsiteX2" fmla="*/ 786720 w 2425294"/>
              <a:gd name="connsiteY2" fmla="*/ 3909001 h 3909001"/>
              <a:gd name="connsiteX3" fmla="*/ 1 w 2425294"/>
              <a:gd name="connsiteY3" fmla="*/ 3725212 h 3909001"/>
              <a:gd name="connsiteX4" fmla="*/ 0 w 2425294"/>
              <a:gd name="connsiteY4" fmla="*/ 2126541 h 3909001"/>
              <a:gd name="connsiteX0" fmla="*/ 779803 w 2425294"/>
              <a:gd name="connsiteY0" fmla="*/ -1 h 3909001"/>
              <a:gd name="connsiteX1" fmla="*/ 2424251 w 2425294"/>
              <a:gd name="connsiteY1" fmla="*/ 1361380 h 3909001"/>
              <a:gd name="connsiteX2" fmla="*/ 1469791 w 2425294"/>
              <a:gd name="connsiteY2" fmla="*/ 300786 h 3909001"/>
              <a:gd name="connsiteX0" fmla="*/ 0 w 1673576"/>
              <a:gd name="connsiteY0" fmla="*/ 2126543 h 3909003"/>
              <a:gd name="connsiteX1" fmla="*/ 737092 w 1673576"/>
              <a:gd name="connsiteY1" fmla="*/ 3140471 h 3909003"/>
              <a:gd name="connsiteX2" fmla="*/ 786720 w 1673576"/>
              <a:gd name="connsiteY2" fmla="*/ 3909003 h 3909003"/>
              <a:gd name="connsiteX3" fmla="*/ 1 w 1673576"/>
              <a:gd name="connsiteY3" fmla="*/ 3725214 h 3909003"/>
              <a:gd name="connsiteX4" fmla="*/ 0 w 1673576"/>
              <a:gd name="connsiteY4" fmla="*/ 2126543 h 3909003"/>
              <a:gd name="connsiteX0" fmla="*/ 779803 w 1673576"/>
              <a:gd name="connsiteY0" fmla="*/ 1 h 3909003"/>
              <a:gd name="connsiteX1" fmla="*/ 1671826 w 1673576"/>
              <a:gd name="connsiteY1" fmla="*/ 1531044 h 3909003"/>
              <a:gd name="connsiteX2" fmla="*/ 1469791 w 1673576"/>
              <a:gd name="connsiteY2" fmla="*/ 300788 h 3909003"/>
              <a:gd name="connsiteX0" fmla="*/ 0 w 1673554"/>
              <a:gd name="connsiteY0" fmla="*/ 1994739 h 3777199"/>
              <a:gd name="connsiteX1" fmla="*/ 737092 w 1673554"/>
              <a:gd name="connsiteY1" fmla="*/ 3008667 h 3777199"/>
              <a:gd name="connsiteX2" fmla="*/ 786720 w 1673554"/>
              <a:gd name="connsiteY2" fmla="*/ 3777199 h 3777199"/>
              <a:gd name="connsiteX3" fmla="*/ 1 w 1673554"/>
              <a:gd name="connsiteY3" fmla="*/ 3593410 h 3777199"/>
              <a:gd name="connsiteX4" fmla="*/ 0 w 1673554"/>
              <a:gd name="connsiteY4" fmla="*/ 1994739 h 3777199"/>
              <a:gd name="connsiteX0" fmla="*/ 765037 w 1673554"/>
              <a:gd name="connsiteY0" fmla="*/ 0 h 3777199"/>
              <a:gd name="connsiteX1" fmla="*/ 1671826 w 1673554"/>
              <a:gd name="connsiteY1" fmla="*/ 1399240 h 3777199"/>
              <a:gd name="connsiteX2" fmla="*/ 1469791 w 1673554"/>
              <a:gd name="connsiteY2" fmla="*/ 168984 h 3777199"/>
              <a:gd name="connsiteX0" fmla="*/ 0 w 1673953"/>
              <a:gd name="connsiteY0" fmla="*/ 1994739 h 3777199"/>
              <a:gd name="connsiteX1" fmla="*/ 737092 w 1673953"/>
              <a:gd name="connsiteY1" fmla="*/ 3008667 h 3777199"/>
              <a:gd name="connsiteX2" fmla="*/ 786720 w 1673953"/>
              <a:gd name="connsiteY2" fmla="*/ 3777199 h 3777199"/>
              <a:gd name="connsiteX3" fmla="*/ 1 w 1673953"/>
              <a:gd name="connsiteY3" fmla="*/ 3593410 h 3777199"/>
              <a:gd name="connsiteX4" fmla="*/ 0 w 1673953"/>
              <a:gd name="connsiteY4" fmla="*/ 1994739 h 3777199"/>
              <a:gd name="connsiteX0" fmla="*/ 765037 w 1673953"/>
              <a:gd name="connsiteY0" fmla="*/ 0 h 3777199"/>
              <a:gd name="connsiteX1" fmla="*/ 1671826 w 1673953"/>
              <a:gd name="connsiteY1" fmla="*/ 1399240 h 3777199"/>
              <a:gd name="connsiteX2" fmla="*/ 1469791 w 1673953"/>
              <a:gd name="connsiteY2" fmla="*/ 168984 h 3777199"/>
              <a:gd name="connsiteX0" fmla="*/ 0 w 1608323"/>
              <a:gd name="connsiteY0" fmla="*/ 1994739 h 3777199"/>
              <a:gd name="connsiteX1" fmla="*/ 737092 w 1608323"/>
              <a:gd name="connsiteY1" fmla="*/ 3008667 h 3777199"/>
              <a:gd name="connsiteX2" fmla="*/ 786720 w 1608323"/>
              <a:gd name="connsiteY2" fmla="*/ 3777199 h 3777199"/>
              <a:gd name="connsiteX3" fmla="*/ 1 w 1608323"/>
              <a:gd name="connsiteY3" fmla="*/ 3593410 h 3777199"/>
              <a:gd name="connsiteX4" fmla="*/ 0 w 1608323"/>
              <a:gd name="connsiteY4" fmla="*/ 1994739 h 3777199"/>
              <a:gd name="connsiteX0" fmla="*/ 765037 w 1608323"/>
              <a:gd name="connsiteY0" fmla="*/ 0 h 3777199"/>
              <a:gd name="connsiteX1" fmla="*/ 1606031 w 1608323"/>
              <a:gd name="connsiteY1" fmla="*/ 1476311 h 3777199"/>
              <a:gd name="connsiteX2" fmla="*/ 1469791 w 1608323"/>
              <a:gd name="connsiteY2" fmla="*/ 168984 h 3777199"/>
              <a:gd name="connsiteX0" fmla="*/ 0 w 1612782"/>
              <a:gd name="connsiteY0" fmla="*/ 1994739 h 3777199"/>
              <a:gd name="connsiteX1" fmla="*/ 737092 w 1612782"/>
              <a:gd name="connsiteY1" fmla="*/ 3008667 h 3777199"/>
              <a:gd name="connsiteX2" fmla="*/ 786720 w 1612782"/>
              <a:gd name="connsiteY2" fmla="*/ 3777199 h 3777199"/>
              <a:gd name="connsiteX3" fmla="*/ 1 w 1612782"/>
              <a:gd name="connsiteY3" fmla="*/ 3593410 h 3777199"/>
              <a:gd name="connsiteX4" fmla="*/ 0 w 1612782"/>
              <a:gd name="connsiteY4" fmla="*/ 1994739 h 3777199"/>
              <a:gd name="connsiteX0" fmla="*/ 765037 w 1612782"/>
              <a:gd name="connsiteY0" fmla="*/ 0 h 3777199"/>
              <a:gd name="connsiteX1" fmla="*/ 1606031 w 1612782"/>
              <a:gd name="connsiteY1" fmla="*/ 1476311 h 3777199"/>
              <a:gd name="connsiteX2" fmla="*/ 1469791 w 1612782"/>
              <a:gd name="connsiteY2" fmla="*/ 168984 h 3777199"/>
              <a:gd name="connsiteX0" fmla="*/ 0 w 1473275"/>
              <a:gd name="connsiteY0" fmla="*/ 1994739 h 3777199"/>
              <a:gd name="connsiteX1" fmla="*/ 737092 w 1473275"/>
              <a:gd name="connsiteY1" fmla="*/ 3008667 h 3777199"/>
              <a:gd name="connsiteX2" fmla="*/ 786720 w 1473275"/>
              <a:gd name="connsiteY2" fmla="*/ 3777199 h 3777199"/>
              <a:gd name="connsiteX3" fmla="*/ 1 w 1473275"/>
              <a:gd name="connsiteY3" fmla="*/ 3593410 h 3777199"/>
              <a:gd name="connsiteX4" fmla="*/ 0 w 1473275"/>
              <a:gd name="connsiteY4" fmla="*/ 1994739 h 3777199"/>
              <a:gd name="connsiteX0" fmla="*/ 765037 w 1473275"/>
              <a:gd name="connsiteY0" fmla="*/ 0 h 3777199"/>
              <a:gd name="connsiteX1" fmla="*/ 1424633 w 1473275"/>
              <a:gd name="connsiteY1" fmla="*/ 1588382 h 3777199"/>
              <a:gd name="connsiteX2" fmla="*/ 1469791 w 1473275"/>
              <a:gd name="connsiteY2" fmla="*/ 168984 h 3777199"/>
              <a:gd name="connsiteX0" fmla="*/ 0 w 1550624"/>
              <a:gd name="connsiteY0" fmla="*/ 1994739 h 3777199"/>
              <a:gd name="connsiteX1" fmla="*/ 737092 w 1550624"/>
              <a:gd name="connsiteY1" fmla="*/ 3008667 h 3777199"/>
              <a:gd name="connsiteX2" fmla="*/ 786720 w 1550624"/>
              <a:gd name="connsiteY2" fmla="*/ 3777199 h 3777199"/>
              <a:gd name="connsiteX3" fmla="*/ 1 w 1550624"/>
              <a:gd name="connsiteY3" fmla="*/ 3593410 h 3777199"/>
              <a:gd name="connsiteX4" fmla="*/ 0 w 1550624"/>
              <a:gd name="connsiteY4" fmla="*/ 1994739 h 3777199"/>
              <a:gd name="connsiteX0" fmla="*/ 765037 w 1550624"/>
              <a:gd name="connsiteY0" fmla="*/ 0 h 3777199"/>
              <a:gd name="connsiteX1" fmla="*/ 1424633 w 1550624"/>
              <a:gd name="connsiteY1" fmla="*/ 1588382 h 3777199"/>
              <a:gd name="connsiteX2" fmla="*/ 1469791 w 1550624"/>
              <a:gd name="connsiteY2" fmla="*/ 168984 h 3777199"/>
              <a:gd name="connsiteX0" fmla="*/ 0 w 1550625"/>
              <a:gd name="connsiteY0" fmla="*/ 1994739 h 3777199"/>
              <a:gd name="connsiteX1" fmla="*/ 737092 w 1550625"/>
              <a:gd name="connsiteY1" fmla="*/ 3008667 h 3777199"/>
              <a:gd name="connsiteX2" fmla="*/ 786720 w 1550625"/>
              <a:gd name="connsiteY2" fmla="*/ 3777199 h 3777199"/>
              <a:gd name="connsiteX3" fmla="*/ 1 w 1550625"/>
              <a:gd name="connsiteY3" fmla="*/ 3593410 h 3777199"/>
              <a:gd name="connsiteX4" fmla="*/ 0 w 1550625"/>
              <a:gd name="connsiteY4" fmla="*/ 1994739 h 3777199"/>
              <a:gd name="connsiteX0" fmla="*/ 765037 w 1550625"/>
              <a:gd name="connsiteY0" fmla="*/ 0 h 3777199"/>
              <a:gd name="connsiteX1" fmla="*/ 1424633 w 1550625"/>
              <a:gd name="connsiteY1" fmla="*/ 1588382 h 3777199"/>
              <a:gd name="connsiteX2" fmla="*/ 1469791 w 1550625"/>
              <a:gd name="connsiteY2" fmla="*/ 168984 h 3777199"/>
              <a:gd name="connsiteX0" fmla="*/ 0 w 1983143"/>
              <a:gd name="connsiteY0" fmla="*/ 1826028 h 3608488"/>
              <a:gd name="connsiteX1" fmla="*/ 737092 w 1983143"/>
              <a:gd name="connsiteY1" fmla="*/ 2839956 h 3608488"/>
              <a:gd name="connsiteX2" fmla="*/ 786720 w 1983143"/>
              <a:gd name="connsiteY2" fmla="*/ 3608488 h 3608488"/>
              <a:gd name="connsiteX3" fmla="*/ 1 w 1983143"/>
              <a:gd name="connsiteY3" fmla="*/ 3424699 h 3608488"/>
              <a:gd name="connsiteX4" fmla="*/ 0 w 1983143"/>
              <a:gd name="connsiteY4" fmla="*/ 1826028 h 3608488"/>
              <a:gd name="connsiteX0" fmla="*/ 1977501 w 1983143"/>
              <a:gd name="connsiteY0" fmla="*/ 353747 h 3608488"/>
              <a:gd name="connsiteX1" fmla="*/ 1424633 w 1983143"/>
              <a:gd name="connsiteY1" fmla="*/ 1419671 h 3608488"/>
              <a:gd name="connsiteX2" fmla="*/ 1469791 w 1983143"/>
              <a:gd name="connsiteY2" fmla="*/ 273 h 3608488"/>
              <a:gd name="connsiteX0" fmla="*/ 0 w 1985355"/>
              <a:gd name="connsiteY0" fmla="*/ 1826015 h 3608475"/>
              <a:gd name="connsiteX1" fmla="*/ 737092 w 1985355"/>
              <a:gd name="connsiteY1" fmla="*/ 2839943 h 3608475"/>
              <a:gd name="connsiteX2" fmla="*/ 786720 w 1985355"/>
              <a:gd name="connsiteY2" fmla="*/ 3608475 h 3608475"/>
              <a:gd name="connsiteX3" fmla="*/ 1 w 1985355"/>
              <a:gd name="connsiteY3" fmla="*/ 3424686 h 3608475"/>
              <a:gd name="connsiteX4" fmla="*/ 0 w 1985355"/>
              <a:gd name="connsiteY4" fmla="*/ 1826015 h 3608475"/>
              <a:gd name="connsiteX0" fmla="*/ 1977501 w 1985355"/>
              <a:gd name="connsiteY0" fmla="*/ 353734 h 3608475"/>
              <a:gd name="connsiteX1" fmla="*/ 1660049 w 1985355"/>
              <a:gd name="connsiteY1" fmla="*/ 1482401 h 3608475"/>
              <a:gd name="connsiteX2" fmla="*/ 1469791 w 1985355"/>
              <a:gd name="connsiteY2" fmla="*/ 260 h 3608475"/>
              <a:gd name="connsiteX0" fmla="*/ 0 w 1985356"/>
              <a:gd name="connsiteY0" fmla="*/ 1826013 h 3608473"/>
              <a:gd name="connsiteX1" fmla="*/ 737092 w 1985356"/>
              <a:gd name="connsiteY1" fmla="*/ 2839941 h 3608473"/>
              <a:gd name="connsiteX2" fmla="*/ 786720 w 1985356"/>
              <a:gd name="connsiteY2" fmla="*/ 3608473 h 3608473"/>
              <a:gd name="connsiteX3" fmla="*/ 1 w 1985356"/>
              <a:gd name="connsiteY3" fmla="*/ 3424684 h 3608473"/>
              <a:gd name="connsiteX4" fmla="*/ 0 w 1985356"/>
              <a:gd name="connsiteY4" fmla="*/ 1826013 h 3608473"/>
              <a:gd name="connsiteX0" fmla="*/ 1977501 w 1985356"/>
              <a:gd name="connsiteY0" fmla="*/ 353732 h 3608473"/>
              <a:gd name="connsiteX1" fmla="*/ 1660049 w 1985356"/>
              <a:gd name="connsiteY1" fmla="*/ 1482399 h 3608473"/>
              <a:gd name="connsiteX2" fmla="*/ 1469791 w 1985356"/>
              <a:gd name="connsiteY2" fmla="*/ 258 h 3608473"/>
              <a:gd name="connsiteX0" fmla="*/ 0 w 1998015"/>
              <a:gd name="connsiteY0" fmla="*/ 1826013 h 3608473"/>
              <a:gd name="connsiteX1" fmla="*/ 737092 w 1998015"/>
              <a:gd name="connsiteY1" fmla="*/ 2839941 h 3608473"/>
              <a:gd name="connsiteX2" fmla="*/ 786720 w 1998015"/>
              <a:gd name="connsiteY2" fmla="*/ 3608473 h 3608473"/>
              <a:gd name="connsiteX3" fmla="*/ 1 w 1998015"/>
              <a:gd name="connsiteY3" fmla="*/ 3424684 h 3608473"/>
              <a:gd name="connsiteX4" fmla="*/ 0 w 1998015"/>
              <a:gd name="connsiteY4" fmla="*/ 1826013 h 3608473"/>
              <a:gd name="connsiteX0" fmla="*/ 1977501 w 1998015"/>
              <a:gd name="connsiteY0" fmla="*/ 353732 h 3608473"/>
              <a:gd name="connsiteX1" fmla="*/ 1660049 w 1998015"/>
              <a:gd name="connsiteY1" fmla="*/ 1482399 h 3608473"/>
              <a:gd name="connsiteX2" fmla="*/ 1469791 w 1998015"/>
              <a:gd name="connsiteY2" fmla="*/ 258 h 3608473"/>
              <a:gd name="connsiteX0" fmla="*/ 0 w 2048011"/>
              <a:gd name="connsiteY0" fmla="*/ 2571303 h 4353763"/>
              <a:gd name="connsiteX1" fmla="*/ 737092 w 2048011"/>
              <a:gd name="connsiteY1" fmla="*/ 3585231 h 4353763"/>
              <a:gd name="connsiteX2" fmla="*/ 786720 w 2048011"/>
              <a:gd name="connsiteY2" fmla="*/ 4353763 h 4353763"/>
              <a:gd name="connsiteX3" fmla="*/ 1 w 2048011"/>
              <a:gd name="connsiteY3" fmla="*/ 4169974 h 4353763"/>
              <a:gd name="connsiteX4" fmla="*/ 0 w 2048011"/>
              <a:gd name="connsiteY4" fmla="*/ 2571303 h 4353763"/>
              <a:gd name="connsiteX0" fmla="*/ 2031163 w 2048011"/>
              <a:gd name="connsiteY0" fmla="*/ 0 h 4353763"/>
              <a:gd name="connsiteX1" fmla="*/ 1660049 w 2048011"/>
              <a:gd name="connsiteY1" fmla="*/ 2227689 h 4353763"/>
              <a:gd name="connsiteX2" fmla="*/ 1469791 w 2048011"/>
              <a:gd name="connsiteY2" fmla="*/ 745548 h 4353763"/>
              <a:gd name="connsiteX0" fmla="*/ 0 w 2198886"/>
              <a:gd name="connsiteY0" fmla="*/ 2571303 h 4353763"/>
              <a:gd name="connsiteX1" fmla="*/ 737092 w 2198886"/>
              <a:gd name="connsiteY1" fmla="*/ 3585231 h 4353763"/>
              <a:gd name="connsiteX2" fmla="*/ 786720 w 2198886"/>
              <a:gd name="connsiteY2" fmla="*/ 4353763 h 4353763"/>
              <a:gd name="connsiteX3" fmla="*/ 1 w 2198886"/>
              <a:gd name="connsiteY3" fmla="*/ 4169974 h 4353763"/>
              <a:gd name="connsiteX4" fmla="*/ 0 w 2198886"/>
              <a:gd name="connsiteY4" fmla="*/ 2571303 h 4353763"/>
              <a:gd name="connsiteX0" fmla="*/ 2031163 w 2198886"/>
              <a:gd name="connsiteY0" fmla="*/ 0 h 4353763"/>
              <a:gd name="connsiteX1" fmla="*/ 2092222 w 2198886"/>
              <a:gd name="connsiteY1" fmla="*/ 1477895 h 4353763"/>
              <a:gd name="connsiteX2" fmla="*/ 1469791 w 2198886"/>
              <a:gd name="connsiteY2" fmla="*/ 745548 h 435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98886" h="4353763" stroke="0" extrusionOk="0">
                <a:moveTo>
                  <a:pt x="0" y="2571303"/>
                </a:moveTo>
                <a:cubicBezTo>
                  <a:pt x="325588" y="2571303"/>
                  <a:pt x="618002" y="2973541"/>
                  <a:pt x="737092" y="3585231"/>
                </a:cubicBezTo>
                <a:cubicBezTo>
                  <a:pt x="784612" y="3829314"/>
                  <a:pt x="801656" y="4093247"/>
                  <a:pt x="786720" y="4353763"/>
                </a:cubicBezTo>
                <a:lnTo>
                  <a:pt x="1" y="4169974"/>
                </a:lnTo>
                <a:cubicBezTo>
                  <a:pt x="1" y="3637084"/>
                  <a:pt x="0" y="3104193"/>
                  <a:pt x="0" y="2571303"/>
                </a:cubicBezTo>
                <a:close/>
              </a:path>
              <a:path w="2198886" h="4353763" fill="none">
                <a:moveTo>
                  <a:pt x="2031163" y="0"/>
                </a:moveTo>
                <a:cubicBezTo>
                  <a:pt x="2110639" y="305419"/>
                  <a:pt x="2328092" y="1293592"/>
                  <a:pt x="2092222" y="1477895"/>
                </a:cubicBezTo>
                <a:cubicBezTo>
                  <a:pt x="1943212" y="1275936"/>
                  <a:pt x="1480540" y="724283"/>
                  <a:pt x="1469791" y="745548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942" name="Gruppe 941">
            <a:extLst>
              <a:ext uri="{FF2B5EF4-FFF2-40B4-BE49-F238E27FC236}">
                <a16:creationId xmlns:a16="http://schemas.microsoft.com/office/drawing/2014/main" id="{F1DA2BF9-CD48-436E-88F9-52129D786CC9}"/>
              </a:ext>
            </a:extLst>
          </p:cNvPr>
          <p:cNvGrpSpPr/>
          <p:nvPr/>
        </p:nvGrpSpPr>
        <p:grpSpPr>
          <a:xfrm>
            <a:off x="5544188" y="1428011"/>
            <a:ext cx="346879" cy="322396"/>
            <a:chOff x="1493025" y="693570"/>
            <a:chExt cx="39348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943" name="Håndskrift 942">
                  <a:extLst>
                    <a:ext uri="{FF2B5EF4-FFF2-40B4-BE49-F238E27FC236}">
                      <a16:creationId xmlns:a16="http://schemas.microsoft.com/office/drawing/2014/main" id="{FFE8E7DA-F698-4EC6-861C-9913068EF5FE}"/>
                    </a:ext>
                  </a:extLst>
                </p14:cNvPr>
                <p14:cNvContentPartPr/>
                <p14:nvPr/>
              </p14:nvContentPartPr>
              <p14:xfrm>
                <a:off x="1493025" y="693570"/>
                <a:ext cx="393480" cy="420480"/>
              </p14:xfrm>
            </p:contentPart>
          </mc:Choice>
          <mc:Fallback xmlns="">
            <p:pic>
              <p:nvPicPr>
                <p:cNvPr id="943" name="Håndskrift 942">
                  <a:extLst>
                    <a:ext uri="{FF2B5EF4-FFF2-40B4-BE49-F238E27FC236}">
                      <a16:creationId xmlns:a16="http://schemas.microsoft.com/office/drawing/2014/main" id="{FFE8E7DA-F698-4EC6-861C-9913068EF5FE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482821" y="681825"/>
                  <a:ext cx="413481" cy="443501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944" name="Gruppe 943">
              <a:extLst>
                <a:ext uri="{FF2B5EF4-FFF2-40B4-BE49-F238E27FC236}">
                  <a16:creationId xmlns:a16="http://schemas.microsoft.com/office/drawing/2014/main" id="{51B744D3-5EB7-4C4E-AB57-5B338D2CA0F6}"/>
                </a:ext>
              </a:extLst>
            </p:cNvPr>
            <p:cNvGrpSpPr/>
            <p:nvPr/>
          </p:nvGrpSpPr>
          <p:grpSpPr>
            <a:xfrm>
              <a:off x="1599945" y="837930"/>
              <a:ext cx="207000" cy="153360"/>
              <a:chOff x="1599945" y="837930"/>
              <a:chExt cx="207000" cy="15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52">
                <p14:nvContentPartPr>
                  <p14:cNvPr id="945" name="Håndskrift 944">
                    <a:extLst>
                      <a:ext uri="{FF2B5EF4-FFF2-40B4-BE49-F238E27FC236}">
                        <a16:creationId xmlns:a16="http://schemas.microsoft.com/office/drawing/2014/main" id="{5AA3C6EB-67E1-49B7-B4E2-568592FD9BC4}"/>
                      </a:ext>
                    </a:extLst>
                  </p14:cNvPr>
                  <p14:cNvContentPartPr/>
                  <p14:nvPr/>
                </p14:nvContentPartPr>
                <p14:xfrm>
                  <a:off x="1619025" y="837930"/>
                  <a:ext cx="360" cy="360"/>
                </p14:xfrm>
              </p:contentPart>
            </mc:Choice>
            <mc:Fallback xmlns="">
              <p:pic>
                <p:nvPicPr>
                  <p:cNvPr id="945" name="Håndskrift 944">
                    <a:extLst>
                      <a:ext uri="{FF2B5EF4-FFF2-40B4-BE49-F238E27FC236}">
                        <a16:creationId xmlns:a16="http://schemas.microsoft.com/office/drawing/2014/main" id="{5AA3C6EB-67E1-49B7-B4E2-568592FD9BC4}"/>
                      </a:ext>
                    </a:extLst>
                  </p:cNvPr>
                  <p:cNvPicPr/>
                  <p:nvPr/>
                </p:nvPicPr>
                <p:blipFill>
                  <a:blip r:embed="rId103"/>
                  <a:stretch>
                    <a:fillRect/>
                  </a:stretch>
                </p:blipFill>
                <p:spPr>
                  <a:xfrm>
                    <a:off x="160102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3">
                <p14:nvContentPartPr>
                  <p14:cNvPr id="946" name="Håndskrift 945">
                    <a:extLst>
                      <a:ext uri="{FF2B5EF4-FFF2-40B4-BE49-F238E27FC236}">
                        <a16:creationId xmlns:a16="http://schemas.microsoft.com/office/drawing/2014/main" id="{BCDFF7B7-3B58-4D82-B208-2562EB6F593C}"/>
                      </a:ext>
                    </a:extLst>
                  </p14:cNvPr>
                  <p14:cNvContentPartPr/>
                  <p14:nvPr/>
                </p14:nvContentPartPr>
                <p14:xfrm>
                  <a:off x="1761945" y="837930"/>
                  <a:ext cx="360" cy="360"/>
                </p14:xfrm>
              </p:contentPart>
            </mc:Choice>
            <mc:Fallback xmlns="">
              <p:pic>
                <p:nvPicPr>
                  <p:cNvPr id="946" name="Håndskrift 945">
                    <a:extLst>
                      <a:ext uri="{FF2B5EF4-FFF2-40B4-BE49-F238E27FC236}">
                        <a16:creationId xmlns:a16="http://schemas.microsoft.com/office/drawing/2014/main" id="{BCDFF7B7-3B58-4D82-B208-2562EB6F593C}"/>
                      </a:ext>
                    </a:extLst>
                  </p:cNvPr>
                  <p:cNvPicPr/>
                  <p:nvPr/>
                </p:nvPicPr>
                <p:blipFill>
                  <a:blip r:embed="rId103"/>
                  <a:stretch>
                    <a:fillRect/>
                  </a:stretch>
                </p:blipFill>
                <p:spPr>
                  <a:xfrm>
                    <a:off x="174394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4">
                <p14:nvContentPartPr>
                  <p14:cNvPr id="947" name="Håndskrift 946">
                    <a:extLst>
                      <a:ext uri="{FF2B5EF4-FFF2-40B4-BE49-F238E27FC236}">
                        <a16:creationId xmlns:a16="http://schemas.microsoft.com/office/drawing/2014/main" id="{9F12EE8A-53BC-4738-9AA0-2BFA673709B5}"/>
                      </a:ext>
                    </a:extLst>
                  </p14:cNvPr>
                  <p14:cNvContentPartPr/>
                  <p14:nvPr/>
                </p14:nvContentPartPr>
                <p14:xfrm>
                  <a:off x="1599945" y="905970"/>
                  <a:ext cx="207000" cy="85320"/>
                </p14:xfrm>
              </p:contentPart>
            </mc:Choice>
            <mc:Fallback xmlns="">
              <p:pic>
                <p:nvPicPr>
                  <p:cNvPr id="947" name="Håndskrift 946">
                    <a:extLst>
                      <a:ext uri="{FF2B5EF4-FFF2-40B4-BE49-F238E27FC236}">
                        <a16:creationId xmlns:a16="http://schemas.microsoft.com/office/drawing/2014/main" id="{9F12EE8A-53BC-4738-9AA0-2BFA673709B5}"/>
                      </a:ext>
                    </a:extLst>
                  </p:cNvPr>
                  <p:cNvPicPr/>
                  <p:nvPr/>
                </p:nvPicPr>
                <p:blipFill>
                  <a:blip r:embed="rId106"/>
                  <a:stretch>
                    <a:fillRect/>
                  </a:stretch>
                </p:blipFill>
                <p:spPr>
                  <a:xfrm>
                    <a:off x="1589718" y="894250"/>
                    <a:ext cx="227045" cy="108291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948" name="Gruppe 947">
            <a:extLst>
              <a:ext uri="{FF2B5EF4-FFF2-40B4-BE49-F238E27FC236}">
                <a16:creationId xmlns:a16="http://schemas.microsoft.com/office/drawing/2014/main" id="{B62820DF-B2D7-4258-9546-7FC8394CDA22}"/>
              </a:ext>
            </a:extLst>
          </p:cNvPr>
          <p:cNvGrpSpPr/>
          <p:nvPr/>
        </p:nvGrpSpPr>
        <p:grpSpPr>
          <a:xfrm>
            <a:off x="7122087" y="1276601"/>
            <a:ext cx="346879" cy="322396"/>
            <a:chOff x="1493025" y="693570"/>
            <a:chExt cx="39348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949" name="Håndskrift 948">
                  <a:extLst>
                    <a:ext uri="{FF2B5EF4-FFF2-40B4-BE49-F238E27FC236}">
                      <a16:creationId xmlns:a16="http://schemas.microsoft.com/office/drawing/2014/main" id="{0C3E494A-59E2-453C-9E9B-BD12018EC32E}"/>
                    </a:ext>
                  </a:extLst>
                </p14:cNvPr>
                <p14:cNvContentPartPr/>
                <p14:nvPr/>
              </p14:nvContentPartPr>
              <p14:xfrm>
                <a:off x="1493025" y="693570"/>
                <a:ext cx="393480" cy="420480"/>
              </p14:xfrm>
            </p:contentPart>
          </mc:Choice>
          <mc:Fallback xmlns="">
            <p:pic>
              <p:nvPicPr>
                <p:cNvPr id="949" name="Håndskrift 948">
                  <a:extLst>
                    <a:ext uri="{FF2B5EF4-FFF2-40B4-BE49-F238E27FC236}">
                      <a16:creationId xmlns:a16="http://schemas.microsoft.com/office/drawing/2014/main" id="{0C3E494A-59E2-453C-9E9B-BD12018EC32E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482821" y="681825"/>
                  <a:ext cx="413481" cy="443501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950" name="Gruppe 949">
              <a:extLst>
                <a:ext uri="{FF2B5EF4-FFF2-40B4-BE49-F238E27FC236}">
                  <a16:creationId xmlns:a16="http://schemas.microsoft.com/office/drawing/2014/main" id="{B5244CD5-AAFD-43F6-8D2A-125755D98A87}"/>
                </a:ext>
              </a:extLst>
            </p:cNvPr>
            <p:cNvGrpSpPr/>
            <p:nvPr/>
          </p:nvGrpSpPr>
          <p:grpSpPr>
            <a:xfrm>
              <a:off x="1599945" y="837930"/>
              <a:ext cx="207000" cy="153360"/>
              <a:chOff x="1599945" y="837930"/>
              <a:chExt cx="207000" cy="15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56">
                <p14:nvContentPartPr>
                  <p14:cNvPr id="951" name="Håndskrift 950">
                    <a:extLst>
                      <a:ext uri="{FF2B5EF4-FFF2-40B4-BE49-F238E27FC236}">
                        <a16:creationId xmlns:a16="http://schemas.microsoft.com/office/drawing/2014/main" id="{9F8FDC19-EE84-440D-B274-1685691C71AA}"/>
                      </a:ext>
                    </a:extLst>
                  </p14:cNvPr>
                  <p14:cNvContentPartPr/>
                  <p14:nvPr/>
                </p14:nvContentPartPr>
                <p14:xfrm>
                  <a:off x="1619025" y="837930"/>
                  <a:ext cx="360" cy="360"/>
                </p14:xfrm>
              </p:contentPart>
            </mc:Choice>
            <mc:Fallback xmlns="">
              <p:pic>
                <p:nvPicPr>
                  <p:cNvPr id="951" name="Håndskrift 950">
                    <a:extLst>
                      <a:ext uri="{FF2B5EF4-FFF2-40B4-BE49-F238E27FC236}">
                        <a16:creationId xmlns:a16="http://schemas.microsoft.com/office/drawing/2014/main" id="{9F8FDC19-EE84-440D-B274-1685691C71AA}"/>
                      </a:ext>
                    </a:extLst>
                  </p:cNvPr>
                  <p:cNvPicPr/>
                  <p:nvPr/>
                </p:nvPicPr>
                <p:blipFill>
                  <a:blip r:embed="rId103"/>
                  <a:stretch>
                    <a:fillRect/>
                  </a:stretch>
                </p:blipFill>
                <p:spPr>
                  <a:xfrm>
                    <a:off x="160102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7">
                <p14:nvContentPartPr>
                  <p14:cNvPr id="952" name="Håndskrift 951">
                    <a:extLst>
                      <a:ext uri="{FF2B5EF4-FFF2-40B4-BE49-F238E27FC236}">
                        <a16:creationId xmlns:a16="http://schemas.microsoft.com/office/drawing/2014/main" id="{B1C41F4C-9FF4-44C3-9DCC-A1DE22B7E284}"/>
                      </a:ext>
                    </a:extLst>
                  </p14:cNvPr>
                  <p14:cNvContentPartPr/>
                  <p14:nvPr/>
                </p14:nvContentPartPr>
                <p14:xfrm>
                  <a:off x="1761945" y="837930"/>
                  <a:ext cx="360" cy="360"/>
                </p14:xfrm>
              </p:contentPart>
            </mc:Choice>
            <mc:Fallback xmlns="">
              <p:pic>
                <p:nvPicPr>
                  <p:cNvPr id="952" name="Håndskrift 951">
                    <a:extLst>
                      <a:ext uri="{FF2B5EF4-FFF2-40B4-BE49-F238E27FC236}">
                        <a16:creationId xmlns:a16="http://schemas.microsoft.com/office/drawing/2014/main" id="{B1C41F4C-9FF4-44C3-9DCC-A1DE22B7E284}"/>
                      </a:ext>
                    </a:extLst>
                  </p:cNvPr>
                  <p:cNvPicPr/>
                  <p:nvPr/>
                </p:nvPicPr>
                <p:blipFill>
                  <a:blip r:embed="rId103"/>
                  <a:stretch>
                    <a:fillRect/>
                  </a:stretch>
                </p:blipFill>
                <p:spPr>
                  <a:xfrm>
                    <a:off x="174394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8">
                <p14:nvContentPartPr>
                  <p14:cNvPr id="953" name="Håndskrift 952">
                    <a:extLst>
                      <a:ext uri="{FF2B5EF4-FFF2-40B4-BE49-F238E27FC236}">
                        <a16:creationId xmlns:a16="http://schemas.microsoft.com/office/drawing/2014/main" id="{6958A2FC-B883-45A1-80EB-C1DFBD4858AC}"/>
                      </a:ext>
                    </a:extLst>
                  </p14:cNvPr>
                  <p14:cNvContentPartPr/>
                  <p14:nvPr/>
                </p14:nvContentPartPr>
                <p14:xfrm>
                  <a:off x="1599945" y="905970"/>
                  <a:ext cx="207000" cy="85320"/>
                </p14:xfrm>
              </p:contentPart>
            </mc:Choice>
            <mc:Fallback xmlns="">
              <p:pic>
                <p:nvPicPr>
                  <p:cNvPr id="953" name="Håndskrift 952">
                    <a:extLst>
                      <a:ext uri="{FF2B5EF4-FFF2-40B4-BE49-F238E27FC236}">
                        <a16:creationId xmlns:a16="http://schemas.microsoft.com/office/drawing/2014/main" id="{6958A2FC-B883-45A1-80EB-C1DFBD4858AC}"/>
                      </a:ext>
                    </a:extLst>
                  </p:cNvPr>
                  <p:cNvPicPr/>
                  <p:nvPr/>
                </p:nvPicPr>
                <p:blipFill>
                  <a:blip r:embed="rId106"/>
                  <a:stretch>
                    <a:fillRect/>
                  </a:stretch>
                </p:blipFill>
                <p:spPr>
                  <a:xfrm>
                    <a:off x="1589718" y="894250"/>
                    <a:ext cx="227045" cy="108291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</p:spTree>
    <p:extLst>
      <p:ext uri="{BB962C8B-B14F-4D97-AF65-F5344CB8AC3E}">
        <p14:creationId xmlns:p14="http://schemas.microsoft.com/office/powerpoint/2010/main" val="250138537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ktangel 1">
            <a:extLst>
              <a:ext uri="{FF2B5EF4-FFF2-40B4-BE49-F238E27FC236}">
                <a16:creationId xmlns:a16="http://schemas.microsoft.com/office/drawing/2014/main" id="{E08D5F37-108F-4EE9-BFD7-23D37D48B2A8}"/>
              </a:ext>
            </a:extLst>
          </p:cNvPr>
          <p:cNvSpPr/>
          <p:nvPr/>
        </p:nvSpPr>
        <p:spPr>
          <a:xfrm>
            <a:off x="1274323" y="827377"/>
            <a:ext cx="5341660" cy="3239798"/>
          </a:xfrm>
          <a:prstGeom prst="rect">
            <a:avLst/>
          </a:prstGeom>
          <a:ln w="28575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t"/>
          <a:lstStyle/>
          <a:p>
            <a:pPr algn="ctr"/>
            <a:endParaRPr lang="da-DK" sz="800" dirty="0"/>
          </a:p>
          <a:p>
            <a:pPr algn="ctr"/>
            <a:r>
              <a:rPr lang="da-DK" sz="2800" dirty="0"/>
              <a:t>HUSK:</a:t>
            </a:r>
          </a:p>
          <a:p>
            <a:endParaRPr lang="da-DK" sz="28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da-DK" sz="2800" dirty="0"/>
              <a:t>At det er rigtig vigtigt ikke at stå </a:t>
            </a:r>
          </a:p>
          <a:p>
            <a:r>
              <a:rPr lang="da-DK" sz="2800" dirty="0"/>
              <a:t>     med siden til sine </a:t>
            </a:r>
            <a:r>
              <a:rPr lang="da-DK" sz="2800" dirty="0" err="1"/>
              <a:t>powerpoints</a:t>
            </a:r>
            <a:endParaRPr lang="da-DK" sz="2800" dirty="0"/>
          </a:p>
          <a:p>
            <a:endParaRPr lang="da-DK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da-DK" sz="2800" dirty="0"/>
              <a:t>At du ikke ‘bare’ skal læse det højt, som du har skrevet</a:t>
            </a:r>
          </a:p>
          <a:p>
            <a:endParaRPr lang="da-DK" dirty="0"/>
          </a:p>
          <a:p>
            <a:r>
              <a:rPr lang="da-DK" dirty="0"/>
              <a:t> </a:t>
            </a:r>
          </a:p>
        </p:txBody>
      </p:sp>
      <p:pic>
        <p:nvPicPr>
          <p:cNvPr id="53" name="Billede 52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CBE69381-8CC7-43E5-977C-5B5D12BFDFA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7592" y="308156"/>
            <a:ext cx="1149885" cy="1038443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">
            <p14:nvContentPartPr>
              <p14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681593" y="5874397"/>
              <a:ext cx="969084" cy="359049"/>
            </p14:xfrm>
          </p:contentPart>
        </mc:Choice>
        <mc:Fallback xmlns="">
          <p:pic>
            <p:nvPicPr>
              <p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672590" y="5820323"/>
                <a:ext cx="986730" cy="466836"/>
              </a:xfrm>
              <a:prstGeom prst="rect">
                <a:avLst/>
              </a:prstGeom>
            </p:spPr>
          </p:pic>
        </mc:Fallback>
      </mc:AlternateContent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0549" y="5321249"/>
            <a:ext cx="1255276" cy="76064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14:cNvPr>
              <p14:cNvContentPartPr/>
              <p14:nvPr/>
            </p14:nvContentPartPr>
            <p14:xfrm>
              <a:off x="615566" y="131486"/>
              <a:ext cx="8951760" cy="6197400"/>
            </p14:xfrm>
          </p:contentPart>
        </mc:Choice>
        <mc:Fallback xmlns="">
          <p:pic>
            <p:nvPicPr>
              <p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6566" y="122486"/>
                <a:ext cx="8969400" cy="62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14:cNvPr>
              <p14:cNvContentPartPr/>
              <p14:nvPr/>
            </p14:nvContentPartPr>
            <p14:xfrm>
              <a:off x="344523" y="377154"/>
              <a:ext cx="8904960" cy="6281280"/>
            </p14:xfrm>
          </p:contentPart>
        </mc:Choice>
        <mc:Fallback xmlns="">
          <p:pic>
            <p:nvPicPr>
              <p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5523" y="368154"/>
                <a:ext cx="8922600" cy="629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4">
            <p14:nvContentPartPr>
              <p14:cNvPr id="428" name="Håndskrift 427">
                <a:extLst>
                  <a:ext uri="{FF2B5EF4-FFF2-40B4-BE49-F238E27FC236}">
                    <a16:creationId xmlns:a16="http://schemas.microsoft.com/office/drawing/2014/main" id="{B761FEC9-50F9-42EF-8890-6D73DEE92A77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8376448" y="5896880"/>
              <a:ext cx="860868" cy="321408"/>
            </p14:xfrm>
          </p:contentPart>
        </mc:Choice>
        <mc:Fallback xmlns="">
          <p:pic>
            <p:nvPicPr>
              <p:cNvPr id="428" name="Håndskrift 427">
                <a:extLst>
                  <a:ext uri="{FF2B5EF4-FFF2-40B4-BE49-F238E27FC236}">
                    <a16:creationId xmlns:a16="http://schemas.microsoft.com/office/drawing/2014/main" id="{B761FEC9-50F9-42EF-8890-6D73DEE92A7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367447" y="5842892"/>
                <a:ext cx="878510" cy="429024"/>
              </a:xfrm>
              <a:prstGeom prst="rect">
                <a:avLst/>
              </a:prstGeom>
            </p:spPr>
          </p:pic>
        </mc:Fallback>
      </mc:AlternateContent>
      <p:grpSp>
        <p:nvGrpSpPr>
          <p:cNvPr id="929" name="Gruppe 928">
            <a:extLst>
              <a:ext uri="{FF2B5EF4-FFF2-40B4-BE49-F238E27FC236}">
                <a16:creationId xmlns:a16="http://schemas.microsoft.com/office/drawing/2014/main" id="{F9439839-CF43-40E7-B7B0-E9974967E639}"/>
              </a:ext>
            </a:extLst>
          </p:cNvPr>
          <p:cNvGrpSpPr>
            <a:grpSpLocks noChangeAspect="1"/>
          </p:cNvGrpSpPr>
          <p:nvPr/>
        </p:nvGrpSpPr>
        <p:grpSpPr>
          <a:xfrm rot="21375060">
            <a:off x="8208816" y="2919283"/>
            <a:ext cx="911691" cy="1736781"/>
            <a:chOff x="3333750" y="2371725"/>
            <a:chExt cx="1133475" cy="2038350"/>
          </a:xfrm>
        </p:grpSpPr>
        <p:sp>
          <p:nvSpPr>
            <p:cNvPr id="930" name="Ellipse 929">
              <a:extLst>
                <a:ext uri="{FF2B5EF4-FFF2-40B4-BE49-F238E27FC236}">
                  <a16:creationId xmlns:a16="http://schemas.microsoft.com/office/drawing/2014/main" id="{F6952836-3F4C-4A1A-B889-32C5E265006F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9">
              <p14:nvContentPartPr>
                <p14:cNvPr id="931" name="Håndskrift 930">
                  <a:extLst>
                    <a:ext uri="{FF2B5EF4-FFF2-40B4-BE49-F238E27FC236}">
                      <a16:creationId xmlns:a16="http://schemas.microsoft.com/office/drawing/2014/main" id="{87172251-FA73-4100-AFE4-19E4FA2A52FB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931" name="Håndskrift 930">
                  <a:extLst>
                    <a:ext uri="{FF2B5EF4-FFF2-40B4-BE49-F238E27FC236}">
                      <a16:creationId xmlns:a16="http://schemas.microsoft.com/office/drawing/2014/main" id="{87172251-FA73-4100-AFE4-19E4FA2A52FB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3334478" y="2353989"/>
                  <a:ext cx="666622" cy="20540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1">
              <p14:nvContentPartPr>
                <p14:cNvPr id="932" name="Håndskrift 931">
                  <a:extLst>
                    <a:ext uri="{FF2B5EF4-FFF2-40B4-BE49-F238E27FC236}">
                      <a16:creationId xmlns:a16="http://schemas.microsoft.com/office/drawing/2014/main" id="{A39BCBBC-3148-47BA-A676-64ABBE98C9F4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932" name="Håndskrift 931">
                  <a:extLst>
                    <a:ext uri="{FF2B5EF4-FFF2-40B4-BE49-F238E27FC236}">
                      <a16:creationId xmlns:a16="http://schemas.microsoft.com/office/drawing/2014/main" id="{A39BCBBC-3148-47BA-A676-64ABBE98C9F4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3341105" y="2410536"/>
                  <a:ext cx="471207" cy="1767778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33" name="Gruppe 932">
            <a:extLst>
              <a:ext uri="{FF2B5EF4-FFF2-40B4-BE49-F238E27FC236}">
                <a16:creationId xmlns:a16="http://schemas.microsoft.com/office/drawing/2014/main" id="{C0387284-2A56-4B11-8D01-C77E59337991}"/>
              </a:ext>
            </a:extLst>
          </p:cNvPr>
          <p:cNvGrpSpPr>
            <a:grpSpLocks noChangeAspect="1"/>
          </p:cNvGrpSpPr>
          <p:nvPr/>
        </p:nvGrpSpPr>
        <p:grpSpPr>
          <a:xfrm rot="21029406">
            <a:off x="8253494" y="1957172"/>
            <a:ext cx="427471" cy="954896"/>
            <a:chOff x="3591242" y="1406525"/>
            <a:chExt cx="618490" cy="945515"/>
          </a:xfrm>
        </p:grpSpPr>
        <p:sp>
          <p:nvSpPr>
            <p:cNvPr id="934" name="Ellipse 933">
              <a:extLst>
                <a:ext uri="{FF2B5EF4-FFF2-40B4-BE49-F238E27FC236}">
                  <a16:creationId xmlns:a16="http://schemas.microsoft.com/office/drawing/2014/main" id="{8EF0ABAA-A4D5-4F07-BBB8-E2EDA332D6EC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3">
              <p14:nvContentPartPr>
                <p14:cNvPr id="935" name="Håndskrift 934">
                  <a:extLst>
                    <a:ext uri="{FF2B5EF4-FFF2-40B4-BE49-F238E27FC236}">
                      <a16:creationId xmlns:a16="http://schemas.microsoft.com/office/drawing/2014/main" id="{A5FB6345-7110-46B3-B23E-B223D7CBB48C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935" name="Håndskrift 934">
                  <a:extLst>
                    <a:ext uri="{FF2B5EF4-FFF2-40B4-BE49-F238E27FC236}">
                      <a16:creationId xmlns:a16="http://schemas.microsoft.com/office/drawing/2014/main" id="{A5FB6345-7110-46B3-B23E-B223D7CBB48C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3590620" y="1412938"/>
                  <a:ext cx="372929" cy="9306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5">
              <p14:nvContentPartPr>
                <p14:cNvPr id="936" name="Håndskrift 935">
                  <a:extLst>
                    <a:ext uri="{FF2B5EF4-FFF2-40B4-BE49-F238E27FC236}">
                      <a16:creationId xmlns:a16="http://schemas.microsoft.com/office/drawing/2014/main" id="{6FA84AAC-2DD1-43FF-91A1-535D19E9E8DE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936" name="Håndskrift 935">
                  <a:extLst>
                    <a:ext uri="{FF2B5EF4-FFF2-40B4-BE49-F238E27FC236}">
                      <a16:creationId xmlns:a16="http://schemas.microsoft.com/office/drawing/2014/main" id="{6FA84AAC-2DD1-43FF-91A1-535D19E9E8DE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3602727" y="1805067"/>
                  <a:ext cx="164036" cy="458829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937" name="Lige forbindelse 936">
            <a:extLst>
              <a:ext uri="{FF2B5EF4-FFF2-40B4-BE49-F238E27FC236}">
                <a16:creationId xmlns:a16="http://schemas.microsoft.com/office/drawing/2014/main" id="{5EC767D8-04FF-4E0B-9FFA-1238D622DF6D}"/>
              </a:ext>
            </a:extLst>
          </p:cNvPr>
          <p:cNvCxnSpPr>
            <a:cxnSpLocks/>
          </p:cNvCxnSpPr>
          <p:nvPr/>
        </p:nvCxnSpPr>
        <p:spPr>
          <a:xfrm flipH="1">
            <a:off x="8527960" y="4590942"/>
            <a:ext cx="21305" cy="1517777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8" name="Lige forbindelse 937">
            <a:extLst>
              <a:ext uri="{FF2B5EF4-FFF2-40B4-BE49-F238E27FC236}">
                <a16:creationId xmlns:a16="http://schemas.microsoft.com/office/drawing/2014/main" id="{F26B9658-A535-452A-AAE5-E171BAAA3183}"/>
              </a:ext>
            </a:extLst>
          </p:cNvPr>
          <p:cNvCxnSpPr>
            <a:cxnSpLocks/>
          </p:cNvCxnSpPr>
          <p:nvPr/>
        </p:nvCxnSpPr>
        <p:spPr>
          <a:xfrm flipH="1">
            <a:off x="8844366" y="4599629"/>
            <a:ext cx="21305" cy="1517777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57">
            <p14:nvContentPartPr>
              <p14:cNvPr id="939" name="Håndskrift 938">
                <a:extLst>
                  <a:ext uri="{FF2B5EF4-FFF2-40B4-BE49-F238E27FC236}">
                    <a16:creationId xmlns:a16="http://schemas.microsoft.com/office/drawing/2014/main" id="{4124C66A-4AF3-455A-BE6D-873A00927842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7626343" y="5892810"/>
              <a:ext cx="860868" cy="321408"/>
            </p14:xfrm>
          </p:contentPart>
        </mc:Choice>
        <mc:Fallback xmlns="">
          <p:pic>
            <p:nvPicPr>
              <p:cNvPr id="939" name="Håndskrift 938">
                <a:extLst>
                  <a:ext uri="{FF2B5EF4-FFF2-40B4-BE49-F238E27FC236}">
                    <a16:creationId xmlns:a16="http://schemas.microsoft.com/office/drawing/2014/main" id="{4124C66A-4AF3-455A-BE6D-873A0092784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17342" y="5838822"/>
                <a:ext cx="878510" cy="429024"/>
              </a:xfrm>
              <a:prstGeom prst="rect">
                <a:avLst/>
              </a:prstGeom>
            </p:spPr>
          </p:pic>
        </mc:Fallback>
      </mc:AlternateContent>
      <p:sp>
        <p:nvSpPr>
          <p:cNvPr id="940" name="Bue 84">
            <a:extLst>
              <a:ext uri="{FF2B5EF4-FFF2-40B4-BE49-F238E27FC236}">
                <a16:creationId xmlns:a16="http://schemas.microsoft.com/office/drawing/2014/main" id="{A4E080F2-AA26-4CF0-86EE-B20A6A798CE7}"/>
              </a:ext>
            </a:extLst>
          </p:cNvPr>
          <p:cNvSpPr>
            <a:spLocks noChangeAspect="1"/>
          </p:cNvSpPr>
          <p:nvPr/>
        </p:nvSpPr>
        <p:spPr>
          <a:xfrm rot="16663570" flipH="1" flipV="1">
            <a:off x="6929225" y="1377781"/>
            <a:ext cx="1307105" cy="1955809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0 w 1470520"/>
              <a:gd name="connsiteY0" fmla="*/ 1826052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270842 w 1741362"/>
              <a:gd name="connsiteY0" fmla="*/ 1826052 h 3608512"/>
              <a:gd name="connsiteX1" fmla="*/ 1007934 w 1741362"/>
              <a:gd name="connsiteY1" fmla="*/ 2839980 h 3608512"/>
              <a:gd name="connsiteX2" fmla="*/ 1057562 w 1741362"/>
              <a:gd name="connsiteY2" fmla="*/ 3608512 h 3608512"/>
              <a:gd name="connsiteX3" fmla="*/ 270843 w 1741362"/>
              <a:gd name="connsiteY3" fmla="*/ 3424723 h 3608512"/>
              <a:gd name="connsiteX4" fmla="*/ 270842 w 1741362"/>
              <a:gd name="connsiteY4" fmla="*/ 1826052 h 3608512"/>
              <a:gd name="connsiteX0" fmla="*/ 0 w 1741362"/>
              <a:gd name="connsiteY0" fmla="*/ 973368 h 3608512"/>
              <a:gd name="connsiteX1" fmla="*/ 1641813 w 1741362"/>
              <a:gd name="connsiteY1" fmla="*/ 1328398 h 3608512"/>
              <a:gd name="connsiteX2" fmla="*/ 1740633 w 1741362"/>
              <a:gd name="connsiteY2" fmla="*/ 297 h 3608512"/>
              <a:gd name="connsiteX0" fmla="*/ 110021 w 1580541"/>
              <a:gd name="connsiteY0" fmla="*/ 1826052 h 3608512"/>
              <a:gd name="connsiteX1" fmla="*/ 847113 w 1580541"/>
              <a:gd name="connsiteY1" fmla="*/ 2839980 h 3608512"/>
              <a:gd name="connsiteX2" fmla="*/ 896741 w 1580541"/>
              <a:gd name="connsiteY2" fmla="*/ 3608512 h 3608512"/>
              <a:gd name="connsiteX3" fmla="*/ 110022 w 1580541"/>
              <a:gd name="connsiteY3" fmla="*/ 3424723 h 3608512"/>
              <a:gd name="connsiteX4" fmla="*/ 110021 w 1580541"/>
              <a:gd name="connsiteY4" fmla="*/ 1826052 h 3608512"/>
              <a:gd name="connsiteX0" fmla="*/ 1 w 1580541"/>
              <a:gd name="connsiteY0" fmla="*/ 552457 h 3608512"/>
              <a:gd name="connsiteX1" fmla="*/ 1480992 w 1580541"/>
              <a:gd name="connsiteY1" fmla="*/ 1328398 h 3608512"/>
              <a:gd name="connsiteX2" fmla="*/ 1579812 w 1580541"/>
              <a:gd name="connsiteY2" fmla="*/ 297 h 3608512"/>
              <a:gd name="connsiteX0" fmla="*/ 35260 w 1505780"/>
              <a:gd name="connsiteY0" fmla="*/ 1826052 h 3608512"/>
              <a:gd name="connsiteX1" fmla="*/ 772352 w 1505780"/>
              <a:gd name="connsiteY1" fmla="*/ 2839980 h 3608512"/>
              <a:gd name="connsiteX2" fmla="*/ 821980 w 1505780"/>
              <a:gd name="connsiteY2" fmla="*/ 3608512 h 3608512"/>
              <a:gd name="connsiteX3" fmla="*/ 35261 w 1505780"/>
              <a:gd name="connsiteY3" fmla="*/ 3424723 h 3608512"/>
              <a:gd name="connsiteX4" fmla="*/ 35260 w 1505780"/>
              <a:gd name="connsiteY4" fmla="*/ 1826052 h 3608512"/>
              <a:gd name="connsiteX0" fmla="*/ 0 w 1505780"/>
              <a:gd name="connsiteY0" fmla="*/ 414018 h 3608512"/>
              <a:gd name="connsiteX1" fmla="*/ 1406231 w 1505780"/>
              <a:gd name="connsiteY1" fmla="*/ 1328398 h 3608512"/>
              <a:gd name="connsiteX2" fmla="*/ 1505051 w 150578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228179 w 1470520"/>
              <a:gd name="connsiteY0" fmla="*/ 381381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455"/>
              <a:gd name="connsiteY0" fmla="*/ 1825980 h 3608440"/>
              <a:gd name="connsiteX1" fmla="*/ 737092 w 1470455"/>
              <a:gd name="connsiteY1" fmla="*/ 2839908 h 3608440"/>
              <a:gd name="connsiteX2" fmla="*/ 786720 w 1470455"/>
              <a:gd name="connsiteY2" fmla="*/ 3608440 h 3608440"/>
              <a:gd name="connsiteX3" fmla="*/ 1 w 1470455"/>
              <a:gd name="connsiteY3" fmla="*/ 3424651 h 3608440"/>
              <a:gd name="connsiteX4" fmla="*/ 0 w 1470455"/>
              <a:gd name="connsiteY4" fmla="*/ 1825980 h 3608440"/>
              <a:gd name="connsiteX0" fmla="*/ 228179 w 1470455"/>
              <a:gd name="connsiteY0" fmla="*/ 381309 h 3608440"/>
              <a:gd name="connsiteX1" fmla="*/ 1359280 w 1470455"/>
              <a:gd name="connsiteY1" fmla="*/ 1694210 h 3608440"/>
              <a:gd name="connsiteX2" fmla="*/ 1469791 w 1470455"/>
              <a:gd name="connsiteY2" fmla="*/ 225 h 3608440"/>
              <a:gd name="connsiteX0" fmla="*/ 0 w 2320685"/>
              <a:gd name="connsiteY0" fmla="*/ 1825980 h 3608440"/>
              <a:gd name="connsiteX1" fmla="*/ 737092 w 2320685"/>
              <a:gd name="connsiteY1" fmla="*/ 2839908 h 3608440"/>
              <a:gd name="connsiteX2" fmla="*/ 786720 w 2320685"/>
              <a:gd name="connsiteY2" fmla="*/ 3608440 h 3608440"/>
              <a:gd name="connsiteX3" fmla="*/ 1 w 2320685"/>
              <a:gd name="connsiteY3" fmla="*/ 3424651 h 3608440"/>
              <a:gd name="connsiteX4" fmla="*/ 0 w 2320685"/>
              <a:gd name="connsiteY4" fmla="*/ 1825980 h 3608440"/>
              <a:gd name="connsiteX0" fmla="*/ 2283636 w 2320685"/>
              <a:gd name="connsiteY0" fmla="*/ 533771 h 3608440"/>
              <a:gd name="connsiteX1" fmla="*/ 1359280 w 2320685"/>
              <a:gd name="connsiteY1" fmla="*/ 1694210 h 3608440"/>
              <a:gd name="connsiteX2" fmla="*/ 1469791 w 2320685"/>
              <a:gd name="connsiteY2" fmla="*/ 225 h 3608440"/>
              <a:gd name="connsiteX0" fmla="*/ 0 w 2344336"/>
              <a:gd name="connsiteY0" fmla="*/ 1826246 h 3608706"/>
              <a:gd name="connsiteX1" fmla="*/ 737092 w 2344336"/>
              <a:gd name="connsiteY1" fmla="*/ 2840174 h 3608706"/>
              <a:gd name="connsiteX2" fmla="*/ 786720 w 2344336"/>
              <a:gd name="connsiteY2" fmla="*/ 3608706 h 3608706"/>
              <a:gd name="connsiteX3" fmla="*/ 1 w 2344336"/>
              <a:gd name="connsiteY3" fmla="*/ 3424917 h 3608706"/>
              <a:gd name="connsiteX4" fmla="*/ 0 w 2344336"/>
              <a:gd name="connsiteY4" fmla="*/ 1826246 h 3608706"/>
              <a:gd name="connsiteX0" fmla="*/ 2283636 w 2344336"/>
              <a:gd name="connsiteY0" fmla="*/ 534037 h 3608706"/>
              <a:gd name="connsiteX1" fmla="*/ 1925508 w 2344336"/>
              <a:gd name="connsiteY1" fmla="*/ 875446 h 3608706"/>
              <a:gd name="connsiteX2" fmla="*/ 1469791 w 2344336"/>
              <a:gd name="connsiteY2" fmla="*/ 491 h 3608706"/>
              <a:gd name="connsiteX0" fmla="*/ 0 w 2971693"/>
              <a:gd name="connsiteY0" fmla="*/ 2061730 h 3844190"/>
              <a:gd name="connsiteX1" fmla="*/ 737092 w 2971693"/>
              <a:gd name="connsiteY1" fmla="*/ 3075658 h 3844190"/>
              <a:gd name="connsiteX2" fmla="*/ 786720 w 2971693"/>
              <a:gd name="connsiteY2" fmla="*/ 3844190 h 3844190"/>
              <a:gd name="connsiteX3" fmla="*/ 1 w 2971693"/>
              <a:gd name="connsiteY3" fmla="*/ 3660401 h 3844190"/>
              <a:gd name="connsiteX4" fmla="*/ 0 w 2971693"/>
              <a:gd name="connsiteY4" fmla="*/ 2061730 h 3844190"/>
              <a:gd name="connsiteX0" fmla="*/ 2936731 w 2971693"/>
              <a:gd name="connsiteY0" fmla="*/ 1 h 3844190"/>
              <a:gd name="connsiteX1" fmla="*/ 1925508 w 2971693"/>
              <a:gd name="connsiteY1" fmla="*/ 1110930 h 3844190"/>
              <a:gd name="connsiteX2" fmla="*/ 1469791 w 2971693"/>
              <a:gd name="connsiteY2" fmla="*/ 235975 h 3844190"/>
              <a:gd name="connsiteX0" fmla="*/ 0 w 2936731"/>
              <a:gd name="connsiteY0" fmla="*/ 2061728 h 3844188"/>
              <a:gd name="connsiteX1" fmla="*/ 737092 w 2936731"/>
              <a:gd name="connsiteY1" fmla="*/ 3075656 h 3844188"/>
              <a:gd name="connsiteX2" fmla="*/ 786720 w 2936731"/>
              <a:gd name="connsiteY2" fmla="*/ 3844188 h 3844188"/>
              <a:gd name="connsiteX3" fmla="*/ 1 w 2936731"/>
              <a:gd name="connsiteY3" fmla="*/ 3660399 h 3844188"/>
              <a:gd name="connsiteX4" fmla="*/ 0 w 2936731"/>
              <a:gd name="connsiteY4" fmla="*/ 2061728 h 3844188"/>
              <a:gd name="connsiteX0" fmla="*/ 2936731 w 2936731"/>
              <a:gd name="connsiteY0" fmla="*/ -1 h 3844188"/>
              <a:gd name="connsiteX1" fmla="*/ 1925508 w 2936731"/>
              <a:gd name="connsiteY1" fmla="*/ 1110928 h 3844188"/>
              <a:gd name="connsiteX2" fmla="*/ 1469791 w 2936731"/>
              <a:gd name="connsiteY2" fmla="*/ 235973 h 3844188"/>
              <a:gd name="connsiteX0" fmla="*/ 0 w 2936731"/>
              <a:gd name="connsiteY0" fmla="*/ 2061730 h 3844190"/>
              <a:gd name="connsiteX1" fmla="*/ 737092 w 2936731"/>
              <a:gd name="connsiteY1" fmla="*/ 3075658 h 3844190"/>
              <a:gd name="connsiteX2" fmla="*/ 786720 w 2936731"/>
              <a:gd name="connsiteY2" fmla="*/ 3844190 h 3844190"/>
              <a:gd name="connsiteX3" fmla="*/ 1 w 2936731"/>
              <a:gd name="connsiteY3" fmla="*/ 3660401 h 3844190"/>
              <a:gd name="connsiteX4" fmla="*/ 0 w 2936731"/>
              <a:gd name="connsiteY4" fmla="*/ 2061730 h 3844190"/>
              <a:gd name="connsiteX0" fmla="*/ 2936731 w 2936731"/>
              <a:gd name="connsiteY0" fmla="*/ 1 h 3844190"/>
              <a:gd name="connsiteX1" fmla="*/ 2424251 w 2936731"/>
              <a:gd name="connsiteY1" fmla="*/ 1296569 h 3844190"/>
              <a:gd name="connsiteX2" fmla="*/ 1469791 w 2936731"/>
              <a:gd name="connsiteY2" fmla="*/ 235975 h 3844190"/>
              <a:gd name="connsiteX0" fmla="*/ 0 w 2936731"/>
              <a:gd name="connsiteY0" fmla="*/ 2061728 h 3844188"/>
              <a:gd name="connsiteX1" fmla="*/ 737092 w 2936731"/>
              <a:gd name="connsiteY1" fmla="*/ 3075656 h 3844188"/>
              <a:gd name="connsiteX2" fmla="*/ 786720 w 2936731"/>
              <a:gd name="connsiteY2" fmla="*/ 3844188 h 3844188"/>
              <a:gd name="connsiteX3" fmla="*/ 1 w 2936731"/>
              <a:gd name="connsiteY3" fmla="*/ 3660399 h 3844188"/>
              <a:gd name="connsiteX4" fmla="*/ 0 w 2936731"/>
              <a:gd name="connsiteY4" fmla="*/ 2061728 h 3844188"/>
              <a:gd name="connsiteX0" fmla="*/ 2936731 w 2936731"/>
              <a:gd name="connsiteY0" fmla="*/ -1 h 3844188"/>
              <a:gd name="connsiteX1" fmla="*/ 2424251 w 2936731"/>
              <a:gd name="connsiteY1" fmla="*/ 1296567 h 3844188"/>
              <a:gd name="connsiteX2" fmla="*/ 1469791 w 2936731"/>
              <a:gd name="connsiteY2" fmla="*/ 235973 h 3844188"/>
              <a:gd name="connsiteX0" fmla="*/ 0 w 2936731"/>
              <a:gd name="connsiteY0" fmla="*/ 2061730 h 3844190"/>
              <a:gd name="connsiteX1" fmla="*/ 737092 w 2936731"/>
              <a:gd name="connsiteY1" fmla="*/ 3075658 h 3844190"/>
              <a:gd name="connsiteX2" fmla="*/ 786720 w 2936731"/>
              <a:gd name="connsiteY2" fmla="*/ 3844190 h 3844190"/>
              <a:gd name="connsiteX3" fmla="*/ 1 w 2936731"/>
              <a:gd name="connsiteY3" fmla="*/ 3660401 h 3844190"/>
              <a:gd name="connsiteX4" fmla="*/ 0 w 2936731"/>
              <a:gd name="connsiteY4" fmla="*/ 2061730 h 3844190"/>
              <a:gd name="connsiteX0" fmla="*/ 2936731 w 2936731"/>
              <a:gd name="connsiteY0" fmla="*/ 1 h 3844190"/>
              <a:gd name="connsiteX1" fmla="*/ 2424251 w 2936731"/>
              <a:gd name="connsiteY1" fmla="*/ 1296569 h 3844190"/>
              <a:gd name="connsiteX2" fmla="*/ 1469791 w 2936731"/>
              <a:gd name="connsiteY2" fmla="*/ 235975 h 3844190"/>
              <a:gd name="connsiteX0" fmla="*/ 0 w 2936731"/>
              <a:gd name="connsiteY0" fmla="*/ 2061728 h 3844188"/>
              <a:gd name="connsiteX1" fmla="*/ 737092 w 2936731"/>
              <a:gd name="connsiteY1" fmla="*/ 3075656 h 3844188"/>
              <a:gd name="connsiteX2" fmla="*/ 786720 w 2936731"/>
              <a:gd name="connsiteY2" fmla="*/ 3844188 h 3844188"/>
              <a:gd name="connsiteX3" fmla="*/ 1 w 2936731"/>
              <a:gd name="connsiteY3" fmla="*/ 3660399 h 3844188"/>
              <a:gd name="connsiteX4" fmla="*/ 0 w 2936731"/>
              <a:gd name="connsiteY4" fmla="*/ 2061728 h 3844188"/>
              <a:gd name="connsiteX0" fmla="*/ 2936731 w 2936731"/>
              <a:gd name="connsiteY0" fmla="*/ -1 h 3844188"/>
              <a:gd name="connsiteX1" fmla="*/ 2424251 w 2936731"/>
              <a:gd name="connsiteY1" fmla="*/ 1296567 h 3844188"/>
              <a:gd name="connsiteX2" fmla="*/ 1469791 w 2936731"/>
              <a:gd name="connsiteY2" fmla="*/ 235973 h 3844188"/>
              <a:gd name="connsiteX0" fmla="*/ 0 w 2425294"/>
              <a:gd name="connsiteY0" fmla="*/ 2126541 h 3909001"/>
              <a:gd name="connsiteX1" fmla="*/ 737092 w 2425294"/>
              <a:gd name="connsiteY1" fmla="*/ 3140469 h 3909001"/>
              <a:gd name="connsiteX2" fmla="*/ 786720 w 2425294"/>
              <a:gd name="connsiteY2" fmla="*/ 3909001 h 3909001"/>
              <a:gd name="connsiteX3" fmla="*/ 1 w 2425294"/>
              <a:gd name="connsiteY3" fmla="*/ 3725212 h 3909001"/>
              <a:gd name="connsiteX4" fmla="*/ 0 w 2425294"/>
              <a:gd name="connsiteY4" fmla="*/ 2126541 h 3909001"/>
              <a:gd name="connsiteX0" fmla="*/ 779803 w 2425294"/>
              <a:gd name="connsiteY0" fmla="*/ -1 h 3909001"/>
              <a:gd name="connsiteX1" fmla="*/ 2424251 w 2425294"/>
              <a:gd name="connsiteY1" fmla="*/ 1361380 h 3909001"/>
              <a:gd name="connsiteX2" fmla="*/ 1469791 w 2425294"/>
              <a:gd name="connsiteY2" fmla="*/ 300786 h 3909001"/>
              <a:gd name="connsiteX0" fmla="*/ 0 w 1673576"/>
              <a:gd name="connsiteY0" fmla="*/ 2126543 h 3909003"/>
              <a:gd name="connsiteX1" fmla="*/ 737092 w 1673576"/>
              <a:gd name="connsiteY1" fmla="*/ 3140471 h 3909003"/>
              <a:gd name="connsiteX2" fmla="*/ 786720 w 1673576"/>
              <a:gd name="connsiteY2" fmla="*/ 3909003 h 3909003"/>
              <a:gd name="connsiteX3" fmla="*/ 1 w 1673576"/>
              <a:gd name="connsiteY3" fmla="*/ 3725214 h 3909003"/>
              <a:gd name="connsiteX4" fmla="*/ 0 w 1673576"/>
              <a:gd name="connsiteY4" fmla="*/ 2126543 h 3909003"/>
              <a:gd name="connsiteX0" fmla="*/ 779803 w 1673576"/>
              <a:gd name="connsiteY0" fmla="*/ 1 h 3909003"/>
              <a:gd name="connsiteX1" fmla="*/ 1671826 w 1673576"/>
              <a:gd name="connsiteY1" fmla="*/ 1531044 h 3909003"/>
              <a:gd name="connsiteX2" fmla="*/ 1469791 w 1673576"/>
              <a:gd name="connsiteY2" fmla="*/ 300788 h 3909003"/>
              <a:gd name="connsiteX0" fmla="*/ 0 w 1673554"/>
              <a:gd name="connsiteY0" fmla="*/ 1994739 h 3777199"/>
              <a:gd name="connsiteX1" fmla="*/ 737092 w 1673554"/>
              <a:gd name="connsiteY1" fmla="*/ 3008667 h 3777199"/>
              <a:gd name="connsiteX2" fmla="*/ 786720 w 1673554"/>
              <a:gd name="connsiteY2" fmla="*/ 3777199 h 3777199"/>
              <a:gd name="connsiteX3" fmla="*/ 1 w 1673554"/>
              <a:gd name="connsiteY3" fmla="*/ 3593410 h 3777199"/>
              <a:gd name="connsiteX4" fmla="*/ 0 w 1673554"/>
              <a:gd name="connsiteY4" fmla="*/ 1994739 h 3777199"/>
              <a:gd name="connsiteX0" fmla="*/ 765037 w 1673554"/>
              <a:gd name="connsiteY0" fmla="*/ 0 h 3777199"/>
              <a:gd name="connsiteX1" fmla="*/ 1671826 w 1673554"/>
              <a:gd name="connsiteY1" fmla="*/ 1399240 h 3777199"/>
              <a:gd name="connsiteX2" fmla="*/ 1469791 w 1673554"/>
              <a:gd name="connsiteY2" fmla="*/ 168984 h 3777199"/>
              <a:gd name="connsiteX0" fmla="*/ 0 w 1673953"/>
              <a:gd name="connsiteY0" fmla="*/ 1994739 h 3777199"/>
              <a:gd name="connsiteX1" fmla="*/ 737092 w 1673953"/>
              <a:gd name="connsiteY1" fmla="*/ 3008667 h 3777199"/>
              <a:gd name="connsiteX2" fmla="*/ 786720 w 1673953"/>
              <a:gd name="connsiteY2" fmla="*/ 3777199 h 3777199"/>
              <a:gd name="connsiteX3" fmla="*/ 1 w 1673953"/>
              <a:gd name="connsiteY3" fmla="*/ 3593410 h 3777199"/>
              <a:gd name="connsiteX4" fmla="*/ 0 w 1673953"/>
              <a:gd name="connsiteY4" fmla="*/ 1994739 h 3777199"/>
              <a:gd name="connsiteX0" fmla="*/ 765037 w 1673953"/>
              <a:gd name="connsiteY0" fmla="*/ 0 h 3777199"/>
              <a:gd name="connsiteX1" fmla="*/ 1671826 w 1673953"/>
              <a:gd name="connsiteY1" fmla="*/ 1399240 h 3777199"/>
              <a:gd name="connsiteX2" fmla="*/ 1469791 w 1673953"/>
              <a:gd name="connsiteY2" fmla="*/ 168984 h 3777199"/>
              <a:gd name="connsiteX0" fmla="*/ 0 w 1608323"/>
              <a:gd name="connsiteY0" fmla="*/ 1994739 h 3777199"/>
              <a:gd name="connsiteX1" fmla="*/ 737092 w 1608323"/>
              <a:gd name="connsiteY1" fmla="*/ 3008667 h 3777199"/>
              <a:gd name="connsiteX2" fmla="*/ 786720 w 1608323"/>
              <a:gd name="connsiteY2" fmla="*/ 3777199 h 3777199"/>
              <a:gd name="connsiteX3" fmla="*/ 1 w 1608323"/>
              <a:gd name="connsiteY3" fmla="*/ 3593410 h 3777199"/>
              <a:gd name="connsiteX4" fmla="*/ 0 w 1608323"/>
              <a:gd name="connsiteY4" fmla="*/ 1994739 h 3777199"/>
              <a:gd name="connsiteX0" fmla="*/ 765037 w 1608323"/>
              <a:gd name="connsiteY0" fmla="*/ 0 h 3777199"/>
              <a:gd name="connsiteX1" fmla="*/ 1606031 w 1608323"/>
              <a:gd name="connsiteY1" fmla="*/ 1476311 h 3777199"/>
              <a:gd name="connsiteX2" fmla="*/ 1469791 w 1608323"/>
              <a:gd name="connsiteY2" fmla="*/ 168984 h 3777199"/>
              <a:gd name="connsiteX0" fmla="*/ 0 w 1612782"/>
              <a:gd name="connsiteY0" fmla="*/ 1994739 h 3777199"/>
              <a:gd name="connsiteX1" fmla="*/ 737092 w 1612782"/>
              <a:gd name="connsiteY1" fmla="*/ 3008667 h 3777199"/>
              <a:gd name="connsiteX2" fmla="*/ 786720 w 1612782"/>
              <a:gd name="connsiteY2" fmla="*/ 3777199 h 3777199"/>
              <a:gd name="connsiteX3" fmla="*/ 1 w 1612782"/>
              <a:gd name="connsiteY3" fmla="*/ 3593410 h 3777199"/>
              <a:gd name="connsiteX4" fmla="*/ 0 w 1612782"/>
              <a:gd name="connsiteY4" fmla="*/ 1994739 h 3777199"/>
              <a:gd name="connsiteX0" fmla="*/ 765037 w 1612782"/>
              <a:gd name="connsiteY0" fmla="*/ 0 h 3777199"/>
              <a:gd name="connsiteX1" fmla="*/ 1606031 w 1612782"/>
              <a:gd name="connsiteY1" fmla="*/ 1476311 h 3777199"/>
              <a:gd name="connsiteX2" fmla="*/ 1469791 w 1612782"/>
              <a:gd name="connsiteY2" fmla="*/ 168984 h 3777199"/>
              <a:gd name="connsiteX0" fmla="*/ 0 w 1473275"/>
              <a:gd name="connsiteY0" fmla="*/ 1994739 h 3777199"/>
              <a:gd name="connsiteX1" fmla="*/ 737092 w 1473275"/>
              <a:gd name="connsiteY1" fmla="*/ 3008667 h 3777199"/>
              <a:gd name="connsiteX2" fmla="*/ 786720 w 1473275"/>
              <a:gd name="connsiteY2" fmla="*/ 3777199 h 3777199"/>
              <a:gd name="connsiteX3" fmla="*/ 1 w 1473275"/>
              <a:gd name="connsiteY3" fmla="*/ 3593410 h 3777199"/>
              <a:gd name="connsiteX4" fmla="*/ 0 w 1473275"/>
              <a:gd name="connsiteY4" fmla="*/ 1994739 h 3777199"/>
              <a:gd name="connsiteX0" fmla="*/ 765037 w 1473275"/>
              <a:gd name="connsiteY0" fmla="*/ 0 h 3777199"/>
              <a:gd name="connsiteX1" fmla="*/ 1424633 w 1473275"/>
              <a:gd name="connsiteY1" fmla="*/ 1588382 h 3777199"/>
              <a:gd name="connsiteX2" fmla="*/ 1469791 w 1473275"/>
              <a:gd name="connsiteY2" fmla="*/ 168984 h 3777199"/>
              <a:gd name="connsiteX0" fmla="*/ 0 w 1550624"/>
              <a:gd name="connsiteY0" fmla="*/ 1994739 h 3777199"/>
              <a:gd name="connsiteX1" fmla="*/ 737092 w 1550624"/>
              <a:gd name="connsiteY1" fmla="*/ 3008667 h 3777199"/>
              <a:gd name="connsiteX2" fmla="*/ 786720 w 1550624"/>
              <a:gd name="connsiteY2" fmla="*/ 3777199 h 3777199"/>
              <a:gd name="connsiteX3" fmla="*/ 1 w 1550624"/>
              <a:gd name="connsiteY3" fmla="*/ 3593410 h 3777199"/>
              <a:gd name="connsiteX4" fmla="*/ 0 w 1550624"/>
              <a:gd name="connsiteY4" fmla="*/ 1994739 h 3777199"/>
              <a:gd name="connsiteX0" fmla="*/ 765037 w 1550624"/>
              <a:gd name="connsiteY0" fmla="*/ 0 h 3777199"/>
              <a:gd name="connsiteX1" fmla="*/ 1424633 w 1550624"/>
              <a:gd name="connsiteY1" fmla="*/ 1588382 h 3777199"/>
              <a:gd name="connsiteX2" fmla="*/ 1469791 w 1550624"/>
              <a:gd name="connsiteY2" fmla="*/ 168984 h 3777199"/>
              <a:gd name="connsiteX0" fmla="*/ 0 w 1550625"/>
              <a:gd name="connsiteY0" fmla="*/ 1994739 h 3777199"/>
              <a:gd name="connsiteX1" fmla="*/ 737092 w 1550625"/>
              <a:gd name="connsiteY1" fmla="*/ 3008667 h 3777199"/>
              <a:gd name="connsiteX2" fmla="*/ 786720 w 1550625"/>
              <a:gd name="connsiteY2" fmla="*/ 3777199 h 3777199"/>
              <a:gd name="connsiteX3" fmla="*/ 1 w 1550625"/>
              <a:gd name="connsiteY3" fmla="*/ 3593410 h 3777199"/>
              <a:gd name="connsiteX4" fmla="*/ 0 w 1550625"/>
              <a:gd name="connsiteY4" fmla="*/ 1994739 h 3777199"/>
              <a:gd name="connsiteX0" fmla="*/ 765037 w 1550625"/>
              <a:gd name="connsiteY0" fmla="*/ 0 h 3777199"/>
              <a:gd name="connsiteX1" fmla="*/ 1424633 w 1550625"/>
              <a:gd name="connsiteY1" fmla="*/ 1588382 h 3777199"/>
              <a:gd name="connsiteX2" fmla="*/ 1469791 w 1550625"/>
              <a:gd name="connsiteY2" fmla="*/ 168984 h 3777199"/>
              <a:gd name="connsiteX0" fmla="*/ 0 w 1983143"/>
              <a:gd name="connsiteY0" fmla="*/ 1826028 h 3608488"/>
              <a:gd name="connsiteX1" fmla="*/ 737092 w 1983143"/>
              <a:gd name="connsiteY1" fmla="*/ 2839956 h 3608488"/>
              <a:gd name="connsiteX2" fmla="*/ 786720 w 1983143"/>
              <a:gd name="connsiteY2" fmla="*/ 3608488 h 3608488"/>
              <a:gd name="connsiteX3" fmla="*/ 1 w 1983143"/>
              <a:gd name="connsiteY3" fmla="*/ 3424699 h 3608488"/>
              <a:gd name="connsiteX4" fmla="*/ 0 w 1983143"/>
              <a:gd name="connsiteY4" fmla="*/ 1826028 h 3608488"/>
              <a:gd name="connsiteX0" fmla="*/ 1977501 w 1983143"/>
              <a:gd name="connsiteY0" fmla="*/ 353747 h 3608488"/>
              <a:gd name="connsiteX1" fmla="*/ 1424633 w 1983143"/>
              <a:gd name="connsiteY1" fmla="*/ 1419671 h 3608488"/>
              <a:gd name="connsiteX2" fmla="*/ 1469791 w 1983143"/>
              <a:gd name="connsiteY2" fmla="*/ 273 h 3608488"/>
              <a:gd name="connsiteX0" fmla="*/ 0 w 1985355"/>
              <a:gd name="connsiteY0" fmla="*/ 1826015 h 3608475"/>
              <a:gd name="connsiteX1" fmla="*/ 737092 w 1985355"/>
              <a:gd name="connsiteY1" fmla="*/ 2839943 h 3608475"/>
              <a:gd name="connsiteX2" fmla="*/ 786720 w 1985355"/>
              <a:gd name="connsiteY2" fmla="*/ 3608475 h 3608475"/>
              <a:gd name="connsiteX3" fmla="*/ 1 w 1985355"/>
              <a:gd name="connsiteY3" fmla="*/ 3424686 h 3608475"/>
              <a:gd name="connsiteX4" fmla="*/ 0 w 1985355"/>
              <a:gd name="connsiteY4" fmla="*/ 1826015 h 3608475"/>
              <a:gd name="connsiteX0" fmla="*/ 1977501 w 1985355"/>
              <a:gd name="connsiteY0" fmla="*/ 353734 h 3608475"/>
              <a:gd name="connsiteX1" fmla="*/ 1660049 w 1985355"/>
              <a:gd name="connsiteY1" fmla="*/ 1482401 h 3608475"/>
              <a:gd name="connsiteX2" fmla="*/ 1469791 w 1985355"/>
              <a:gd name="connsiteY2" fmla="*/ 260 h 3608475"/>
              <a:gd name="connsiteX0" fmla="*/ 0 w 1985356"/>
              <a:gd name="connsiteY0" fmla="*/ 1826013 h 3608473"/>
              <a:gd name="connsiteX1" fmla="*/ 737092 w 1985356"/>
              <a:gd name="connsiteY1" fmla="*/ 2839941 h 3608473"/>
              <a:gd name="connsiteX2" fmla="*/ 786720 w 1985356"/>
              <a:gd name="connsiteY2" fmla="*/ 3608473 h 3608473"/>
              <a:gd name="connsiteX3" fmla="*/ 1 w 1985356"/>
              <a:gd name="connsiteY3" fmla="*/ 3424684 h 3608473"/>
              <a:gd name="connsiteX4" fmla="*/ 0 w 1985356"/>
              <a:gd name="connsiteY4" fmla="*/ 1826013 h 3608473"/>
              <a:gd name="connsiteX0" fmla="*/ 1977501 w 1985356"/>
              <a:gd name="connsiteY0" fmla="*/ 353732 h 3608473"/>
              <a:gd name="connsiteX1" fmla="*/ 1660049 w 1985356"/>
              <a:gd name="connsiteY1" fmla="*/ 1482399 h 3608473"/>
              <a:gd name="connsiteX2" fmla="*/ 1469791 w 1985356"/>
              <a:gd name="connsiteY2" fmla="*/ 258 h 3608473"/>
              <a:gd name="connsiteX0" fmla="*/ 0 w 1998015"/>
              <a:gd name="connsiteY0" fmla="*/ 1826013 h 3608473"/>
              <a:gd name="connsiteX1" fmla="*/ 737092 w 1998015"/>
              <a:gd name="connsiteY1" fmla="*/ 2839941 h 3608473"/>
              <a:gd name="connsiteX2" fmla="*/ 786720 w 1998015"/>
              <a:gd name="connsiteY2" fmla="*/ 3608473 h 3608473"/>
              <a:gd name="connsiteX3" fmla="*/ 1 w 1998015"/>
              <a:gd name="connsiteY3" fmla="*/ 3424684 h 3608473"/>
              <a:gd name="connsiteX4" fmla="*/ 0 w 1998015"/>
              <a:gd name="connsiteY4" fmla="*/ 1826013 h 3608473"/>
              <a:gd name="connsiteX0" fmla="*/ 1977501 w 1998015"/>
              <a:gd name="connsiteY0" fmla="*/ 353732 h 3608473"/>
              <a:gd name="connsiteX1" fmla="*/ 1660049 w 1998015"/>
              <a:gd name="connsiteY1" fmla="*/ 1482399 h 3608473"/>
              <a:gd name="connsiteX2" fmla="*/ 1469791 w 1998015"/>
              <a:gd name="connsiteY2" fmla="*/ 258 h 3608473"/>
              <a:gd name="connsiteX0" fmla="*/ 0 w 2098605"/>
              <a:gd name="connsiteY0" fmla="*/ 1826013 h 3608473"/>
              <a:gd name="connsiteX1" fmla="*/ 737092 w 2098605"/>
              <a:gd name="connsiteY1" fmla="*/ 2839941 h 3608473"/>
              <a:gd name="connsiteX2" fmla="*/ 786720 w 2098605"/>
              <a:gd name="connsiteY2" fmla="*/ 3608473 h 3608473"/>
              <a:gd name="connsiteX3" fmla="*/ 1 w 2098605"/>
              <a:gd name="connsiteY3" fmla="*/ 3424684 h 3608473"/>
              <a:gd name="connsiteX4" fmla="*/ 0 w 2098605"/>
              <a:gd name="connsiteY4" fmla="*/ 1826013 h 3608473"/>
              <a:gd name="connsiteX0" fmla="*/ 2084340 w 2098605"/>
              <a:gd name="connsiteY0" fmla="*/ 2398074 h 3608473"/>
              <a:gd name="connsiteX1" fmla="*/ 1660049 w 2098605"/>
              <a:gd name="connsiteY1" fmla="*/ 1482399 h 3608473"/>
              <a:gd name="connsiteX2" fmla="*/ 1469791 w 2098605"/>
              <a:gd name="connsiteY2" fmla="*/ 258 h 3608473"/>
              <a:gd name="connsiteX0" fmla="*/ 0 w 2097157"/>
              <a:gd name="connsiteY0" fmla="*/ 1826013 h 3608473"/>
              <a:gd name="connsiteX1" fmla="*/ 737092 w 2097157"/>
              <a:gd name="connsiteY1" fmla="*/ 2839941 h 3608473"/>
              <a:gd name="connsiteX2" fmla="*/ 786720 w 2097157"/>
              <a:gd name="connsiteY2" fmla="*/ 3608473 h 3608473"/>
              <a:gd name="connsiteX3" fmla="*/ 1 w 2097157"/>
              <a:gd name="connsiteY3" fmla="*/ 3424684 h 3608473"/>
              <a:gd name="connsiteX4" fmla="*/ 0 w 2097157"/>
              <a:gd name="connsiteY4" fmla="*/ 1826013 h 3608473"/>
              <a:gd name="connsiteX0" fmla="*/ 2084340 w 2097157"/>
              <a:gd name="connsiteY0" fmla="*/ 2398074 h 3608473"/>
              <a:gd name="connsiteX1" fmla="*/ 1660049 w 2097157"/>
              <a:gd name="connsiteY1" fmla="*/ 1482399 h 3608473"/>
              <a:gd name="connsiteX2" fmla="*/ 1469791 w 2097157"/>
              <a:gd name="connsiteY2" fmla="*/ 258 h 3608473"/>
              <a:gd name="connsiteX0" fmla="*/ 0 w 1760467"/>
              <a:gd name="connsiteY0" fmla="*/ 1826013 h 3608473"/>
              <a:gd name="connsiteX1" fmla="*/ 737092 w 1760467"/>
              <a:gd name="connsiteY1" fmla="*/ 2839941 h 3608473"/>
              <a:gd name="connsiteX2" fmla="*/ 786720 w 1760467"/>
              <a:gd name="connsiteY2" fmla="*/ 3608473 h 3608473"/>
              <a:gd name="connsiteX3" fmla="*/ 1 w 1760467"/>
              <a:gd name="connsiteY3" fmla="*/ 3424684 h 3608473"/>
              <a:gd name="connsiteX4" fmla="*/ 0 w 1760467"/>
              <a:gd name="connsiteY4" fmla="*/ 1826013 h 3608473"/>
              <a:gd name="connsiteX0" fmla="*/ 1639682 w 1760467"/>
              <a:gd name="connsiteY0" fmla="*/ 2718550 h 3608473"/>
              <a:gd name="connsiteX1" fmla="*/ 1660049 w 1760467"/>
              <a:gd name="connsiteY1" fmla="*/ 1482399 h 3608473"/>
              <a:gd name="connsiteX2" fmla="*/ 1469791 w 1760467"/>
              <a:gd name="connsiteY2" fmla="*/ 258 h 3608473"/>
              <a:gd name="connsiteX0" fmla="*/ 0 w 1711184"/>
              <a:gd name="connsiteY0" fmla="*/ 1826013 h 3608473"/>
              <a:gd name="connsiteX1" fmla="*/ 737092 w 1711184"/>
              <a:gd name="connsiteY1" fmla="*/ 2839941 h 3608473"/>
              <a:gd name="connsiteX2" fmla="*/ 786720 w 1711184"/>
              <a:gd name="connsiteY2" fmla="*/ 3608473 h 3608473"/>
              <a:gd name="connsiteX3" fmla="*/ 1 w 1711184"/>
              <a:gd name="connsiteY3" fmla="*/ 3424684 h 3608473"/>
              <a:gd name="connsiteX4" fmla="*/ 0 w 1711184"/>
              <a:gd name="connsiteY4" fmla="*/ 1826013 h 3608473"/>
              <a:gd name="connsiteX0" fmla="*/ 1639682 w 1711184"/>
              <a:gd name="connsiteY0" fmla="*/ 2718550 h 3608473"/>
              <a:gd name="connsiteX1" fmla="*/ 1660049 w 1711184"/>
              <a:gd name="connsiteY1" fmla="*/ 1482399 h 3608473"/>
              <a:gd name="connsiteX2" fmla="*/ 1469791 w 1711184"/>
              <a:gd name="connsiteY2" fmla="*/ 258 h 3608473"/>
              <a:gd name="connsiteX0" fmla="*/ 0 w 1711184"/>
              <a:gd name="connsiteY0" fmla="*/ 1826022 h 3608482"/>
              <a:gd name="connsiteX1" fmla="*/ 737092 w 1711184"/>
              <a:gd name="connsiteY1" fmla="*/ 2839950 h 3608482"/>
              <a:gd name="connsiteX2" fmla="*/ 786720 w 1711184"/>
              <a:gd name="connsiteY2" fmla="*/ 3608482 h 3608482"/>
              <a:gd name="connsiteX3" fmla="*/ 1 w 1711184"/>
              <a:gd name="connsiteY3" fmla="*/ 3424693 h 3608482"/>
              <a:gd name="connsiteX4" fmla="*/ 0 w 1711184"/>
              <a:gd name="connsiteY4" fmla="*/ 1826022 h 3608482"/>
              <a:gd name="connsiteX0" fmla="*/ 1639682 w 1711184"/>
              <a:gd name="connsiteY0" fmla="*/ 2718559 h 3608482"/>
              <a:gd name="connsiteX1" fmla="*/ 1660049 w 1711184"/>
              <a:gd name="connsiteY1" fmla="*/ 1482408 h 3608482"/>
              <a:gd name="connsiteX2" fmla="*/ 1469791 w 1711184"/>
              <a:gd name="connsiteY2" fmla="*/ 267 h 3608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1184" h="3608482" stroke="0" extrusionOk="0">
                <a:moveTo>
                  <a:pt x="0" y="1826022"/>
                </a:moveTo>
                <a:cubicBezTo>
                  <a:pt x="325588" y="1826022"/>
                  <a:pt x="618002" y="2228260"/>
                  <a:pt x="737092" y="2839950"/>
                </a:cubicBezTo>
                <a:cubicBezTo>
                  <a:pt x="784612" y="3084033"/>
                  <a:pt x="801656" y="3347966"/>
                  <a:pt x="786720" y="3608482"/>
                </a:cubicBezTo>
                <a:lnTo>
                  <a:pt x="1" y="3424693"/>
                </a:lnTo>
                <a:cubicBezTo>
                  <a:pt x="1" y="2891803"/>
                  <a:pt x="0" y="2358912"/>
                  <a:pt x="0" y="1826022"/>
                </a:cubicBezTo>
                <a:close/>
              </a:path>
              <a:path w="1711184" h="3608482" fill="none">
                <a:moveTo>
                  <a:pt x="1639682" y="2718559"/>
                </a:moveTo>
                <a:cubicBezTo>
                  <a:pt x="1719158" y="3023978"/>
                  <a:pt x="1741312" y="1961588"/>
                  <a:pt x="1660049" y="1482408"/>
                </a:cubicBezTo>
                <a:cubicBezTo>
                  <a:pt x="1608568" y="1225580"/>
                  <a:pt x="1480540" y="-20998"/>
                  <a:pt x="1469791" y="267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941" name="Bue 84">
            <a:extLst>
              <a:ext uri="{FF2B5EF4-FFF2-40B4-BE49-F238E27FC236}">
                <a16:creationId xmlns:a16="http://schemas.microsoft.com/office/drawing/2014/main" id="{033970F4-B0BF-437D-B489-78AF0A8D8216}"/>
              </a:ext>
            </a:extLst>
          </p:cNvPr>
          <p:cNvSpPr>
            <a:spLocks noChangeAspect="1"/>
          </p:cNvSpPr>
          <p:nvPr/>
        </p:nvSpPr>
        <p:spPr>
          <a:xfrm rot="17355201" flipH="1">
            <a:off x="9027332" y="1449442"/>
            <a:ext cx="1679640" cy="3246008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0 w 1470520"/>
              <a:gd name="connsiteY0" fmla="*/ 1826052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270842 w 1741362"/>
              <a:gd name="connsiteY0" fmla="*/ 1826052 h 3608512"/>
              <a:gd name="connsiteX1" fmla="*/ 1007934 w 1741362"/>
              <a:gd name="connsiteY1" fmla="*/ 2839980 h 3608512"/>
              <a:gd name="connsiteX2" fmla="*/ 1057562 w 1741362"/>
              <a:gd name="connsiteY2" fmla="*/ 3608512 h 3608512"/>
              <a:gd name="connsiteX3" fmla="*/ 270843 w 1741362"/>
              <a:gd name="connsiteY3" fmla="*/ 3424723 h 3608512"/>
              <a:gd name="connsiteX4" fmla="*/ 270842 w 1741362"/>
              <a:gd name="connsiteY4" fmla="*/ 1826052 h 3608512"/>
              <a:gd name="connsiteX0" fmla="*/ 0 w 1741362"/>
              <a:gd name="connsiteY0" fmla="*/ 973368 h 3608512"/>
              <a:gd name="connsiteX1" fmla="*/ 1641813 w 1741362"/>
              <a:gd name="connsiteY1" fmla="*/ 1328398 h 3608512"/>
              <a:gd name="connsiteX2" fmla="*/ 1740633 w 1741362"/>
              <a:gd name="connsiteY2" fmla="*/ 297 h 3608512"/>
              <a:gd name="connsiteX0" fmla="*/ 110021 w 1580541"/>
              <a:gd name="connsiteY0" fmla="*/ 1826052 h 3608512"/>
              <a:gd name="connsiteX1" fmla="*/ 847113 w 1580541"/>
              <a:gd name="connsiteY1" fmla="*/ 2839980 h 3608512"/>
              <a:gd name="connsiteX2" fmla="*/ 896741 w 1580541"/>
              <a:gd name="connsiteY2" fmla="*/ 3608512 h 3608512"/>
              <a:gd name="connsiteX3" fmla="*/ 110022 w 1580541"/>
              <a:gd name="connsiteY3" fmla="*/ 3424723 h 3608512"/>
              <a:gd name="connsiteX4" fmla="*/ 110021 w 1580541"/>
              <a:gd name="connsiteY4" fmla="*/ 1826052 h 3608512"/>
              <a:gd name="connsiteX0" fmla="*/ 1 w 1580541"/>
              <a:gd name="connsiteY0" fmla="*/ 552457 h 3608512"/>
              <a:gd name="connsiteX1" fmla="*/ 1480992 w 1580541"/>
              <a:gd name="connsiteY1" fmla="*/ 1328398 h 3608512"/>
              <a:gd name="connsiteX2" fmla="*/ 1579812 w 1580541"/>
              <a:gd name="connsiteY2" fmla="*/ 297 h 3608512"/>
              <a:gd name="connsiteX0" fmla="*/ 35260 w 1505780"/>
              <a:gd name="connsiteY0" fmla="*/ 1826052 h 3608512"/>
              <a:gd name="connsiteX1" fmla="*/ 772352 w 1505780"/>
              <a:gd name="connsiteY1" fmla="*/ 2839980 h 3608512"/>
              <a:gd name="connsiteX2" fmla="*/ 821980 w 1505780"/>
              <a:gd name="connsiteY2" fmla="*/ 3608512 h 3608512"/>
              <a:gd name="connsiteX3" fmla="*/ 35261 w 1505780"/>
              <a:gd name="connsiteY3" fmla="*/ 3424723 h 3608512"/>
              <a:gd name="connsiteX4" fmla="*/ 35260 w 1505780"/>
              <a:gd name="connsiteY4" fmla="*/ 1826052 h 3608512"/>
              <a:gd name="connsiteX0" fmla="*/ 0 w 1505780"/>
              <a:gd name="connsiteY0" fmla="*/ 414018 h 3608512"/>
              <a:gd name="connsiteX1" fmla="*/ 1406231 w 1505780"/>
              <a:gd name="connsiteY1" fmla="*/ 1328398 h 3608512"/>
              <a:gd name="connsiteX2" fmla="*/ 1505051 w 150578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228179 w 1470520"/>
              <a:gd name="connsiteY0" fmla="*/ 381381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455"/>
              <a:gd name="connsiteY0" fmla="*/ 1825980 h 3608440"/>
              <a:gd name="connsiteX1" fmla="*/ 737092 w 1470455"/>
              <a:gd name="connsiteY1" fmla="*/ 2839908 h 3608440"/>
              <a:gd name="connsiteX2" fmla="*/ 786720 w 1470455"/>
              <a:gd name="connsiteY2" fmla="*/ 3608440 h 3608440"/>
              <a:gd name="connsiteX3" fmla="*/ 1 w 1470455"/>
              <a:gd name="connsiteY3" fmla="*/ 3424651 h 3608440"/>
              <a:gd name="connsiteX4" fmla="*/ 0 w 1470455"/>
              <a:gd name="connsiteY4" fmla="*/ 1825980 h 3608440"/>
              <a:gd name="connsiteX0" fmla="*/ 228179 w 1470455"/>
              <a:gd name="connsiteY0" fmla="*/ 381309 h 3608440"/>
              <a:gd name="connsiteX1" fmla="*/ 1359280 w 1470455"/>
              <a:gd name="connsiteY1" fmla="*/ 1694210 h 3608440"/>
              <a:gd name="connsiteX2" fmla="*/ 1469791 w 1470455"/>
              <a:gd name="connsiteY2" fmla="*/ 225 h 3608440"/>
              <a:gd name="connsiteX0" fmla="*/ 0 w 2320685"/>
              <a:gd name="connsiteY0" fmla="*/ 1825980 h 3608440"/>
              <a:gd name="connsiteX1" fmla="*/ 737092 w 2320685"/>
              <a:gd name="connsiteY1" fmla="*/ 2839908 h 3608440"/>
              <a:gd name="connsiteX2" fmla="*/ 786720 w 2320685"/>
              <a:gd name="connsiteY2" fmla="*/ 3608440 h 3608440"/>
              <a:gd name="connsiteX3" fmla="*/ 1 w 2320685"/>
              <a:gd name="connsiteY3" fmla="*/ 3424651 h 3608440"/>
              <a:gd name="connsiteX4" fmla="*/ 0 w 2320685"/>
              <a:gd name="connsiteY4" fmla="*/ 1825980 h 3608440"/>
              <a:gd name="connsiteX0" fmla="*/ 2283636 w 2320685"/>
              <a:gd name="connsiteY0" fmla="*/ 533771 h 3608440"/>
              <a:gd name="connsiteX1" fmla="*/ 1359280 w 2320685"/>
              <a:gd name="connsiteY1" fmla="*/ 1694210 h 3608440"/>
              <a:gd name="connsiteX2" fmla="*/ 1469791 w 2320685"/>
              <a:gd name="connsiteY2" fmla="*/ 225 h 3608440"/>
              <a:gd name="connsiteX0" fmla="*/ 0 w 2344336"/>
              <a:gd name="connsiteY0" fmla="*/ 1826246 h 3608706"/>
              <a:gd name="connsiteX1" fmla="*/ 737092 w 2344336"/>
              <a:gd name="connsiteY1" fmla="*/ 2840174 h 3608706"/>
              <a:gd name="connsiteX2" fmla="*/ 786720 w 2344336"/>
              <a:gd name="connsiteY2" fmla="*/ 3608706 h 3608706"/>
              <a:gd name="connsiteX3" fmla="*/ 1 w 2344336"/>
              <a:gd name="connsiteY3" fmla="*/ 3424917 h 3608706"/>
              <a:gd name="connsiteX4" fmla="*/ 0 w 2344336"/>
              <a:gd name="connsiteY4" fmla="*/ 1826246 h 3608706"/>
              <a:gd name="connsiteX0" fmla="*/ 2283636 w 2344336"/>
              <a:gd name="connsiteY0" fmla="*/ 534037 h 3608706"/>
              <a:gd name="connsiteX1" fmla="*/ 1925508 w 2344336"/>
              <a:gd name="connsiteY1" fmla="*/ 875446 h 3608706"/>
              <a:gd name="connsiteX2" fmla="*/ 1469791 w 2344336"/>
              <a:gd name="connsiteY2" fmla="*/ 491 h 3608706"/>
              <a:gd name="connsiteX0" fmla="*/ 0 w 2971693"/>
              <a:gd name="connsiteY0" fmla="*/ 2061730 h 3844190"/>
              <a:gd name="connsiteX1" fmla="*/ 737092 w 2971693"/>
              <a:gd name="connsiteY1" fmla="*/ 3075658 h 3844190"/>
              <a:gd name="connsiteX2" fmla="*/ 786720 w 2971693"/>
              <a:gd name="connsiteY2" fmla="*/ 3844190 h 3844190"/>
              <a:gd name="connsiteX3" fmla="*/ 1 w 2971693"/>
              <a:gd name="connsiteY3" fmla="*/ 3660401 h 3844190"/>
              <a:gd name="connsiteX4" fmla="*/ 0 w 2971693"/>
              <a:gd name="connsiteY4" fmla="*/ 2061730 h 3844190"/>
              <a:gd name="connsiteX0" fmla="*/ 2936731 w 2971693"/>
              <a:gd name="connsiteY0" fmla="*/ 1 h 3844190"/>
              <a:gd name="connsiteX1" fmla="*/ 1925508 w 2971693"/>
              <a:gd name="connsiteY1" fmla="*/ 1110930 h 3844190"/>
              <a:gd name="connsiteX2" fmla="*/ 1469791 w 2971693"/>
              <a:gd name="connsiteY2" fmla="*/ 235975 h 3844190"/>
              <a:gd name="connsiteX0" fmla="*/ 0 w 2936731"/>
              <a:gd name="connsiteY0" fmla="*/ 2061728 h 3844188"/>
              <a:gd name="connsiteX1" fmla="*/ 737092 w 2936731"/>
              <a:gd name="connsiteY1" fmla="*/ 3075656 h 3844188"/>
              <a:gd name="connsiteX2" fmla="*/ 786720 w 2936731"/>
              <a:gd name="connsiteY2" fmla="*/ 3844188 h 3844188"/>
              <a:gd name="connsiteX3" fmla="*/ 1 w 2936731"/>
              <a:gd name="connsiteY3" fmla="*/ 3660399 h 3844188"/>
              <a:gd name="connsiteX4" fmla="*/ 0 w 2936731"/>
              <a:gd name="connsiteY4" fmla="*/ 2061728 h 3844188"/>
              <a:gd name="connsiteX0" fmla="*/ 2936731 w 2936731"/>
              <a:gd name="connsiteY0" fmla="*/ -1 h 3844188"/>
              <a:gd name="connsiteX1" fmla="*/ 1925508 w 2936731"/>
              <a:gd name="connsiteY1" fmla="*/ 1110928 h 3844188"/>
              <a:gd name="connsiteX2" fmla="*/ 1469791 w 2936731"/>
              <a:gd name="connsiteY2" fmla="*/ 235973 h 3844188"/>
              <a:gd name="connsiteX0" fmla="*/ 0 w 2936731"/>
              <a:gd name="connsiteY0" fmla="*/ 2061730 h 3844190"/>
              <a:gd name="connsiteX1" fmla="*/ 737092 w 2936731"/>
              <a:gd name="connsiteY1" fmla="*/ 3075658 h 3844190"/>
              <a:gd name="connsiteX2" fmla="*/ 786720 w 2936731"/>
              <a:gd name="connsiteY2" fmla="*/ 3844190 h 3844190"/>
              <a:gd name="connsiteX3" fmla="*/ 1 w 2936731"/>
              <a:gd name="connsiteY3" fmla="*/ 3660401 h 3844190"/>
              <a:gd name="connsiteX4" fmla="*/ 0 w 2936731"/>
              <a:gd name="connsiteY4" fmla="*/ 2061730 h 3844190"/>
              <a:gd name="connsiteX0" fmla="*/ 2936731 w 2936731"/>
              <a:gd name="connsiteY0" fmla="*/ 1 h 3844190"/>
              <a:gd name="connsiteX1" fmla="*/ 2424251 w 2936731"/>
              <a:gd name="connsiteY1" fmla="*/ 1296569 h 3844190"/>
              <a:gd name="connsiteX2" fmla="*/ 1469791 w 2936731"/>
              <a:gd name="connsiteY2" fmla="*/ 235975 h 3844190"/>
              <a:gd name="connsiteX0" fmla="*/ 0 w 2936731"/>
              <a:gd name="connsiteY0" fmla="*/ 2061728 h 3844188"/>
              <a:gd name="connsiteX1" fmla="*/ 737092 w 2936731"/>
              <a:gd name="connsiteY1" fmla="*/ 3075656 h 3844188"/>
              <a:gd name="connsiteX2" fmla="*/ 786720 w 2936731"/>
              <a:gd name="connsiteY2" fmla="*/ 3844188 h 3844188"/>
              <a:gd name="connsiteX3" fmla="*/ 1 w 2936731"/>
              <a:gd name="connsiteY3" fmla="*/ 3660399 h 3844188"/>
              <a:gd name="connsiteX4" fmla="*/ 0 w 2936731"/>
              <a:gd name="connsiteY4" fmla="*/ 2061728 h 3844188"/>
              <a:gd name="connsiteX0" fmla="*/ 2936731 w 2936731"/>
              <a:gd name="connsiteY0" fmla="*/ -1 h 3844188"/>
              <a:gd name="connsiteX1" fmla="*/ 2424251 w 2936731"/>
              <a:gd name="connsiteY1" fmla="*/ 1296567 h 3844188"/>
              <a:gd name="connsiteX2" fmla="*/ 1469791 w 2936731"/>
              <a:gd name="connsiteY2" fmla="*/ 235973 h 3844188"/>
              <a:gd name="connsiteX0" fmla="*/ 0 w 2936731"/>
              <a:gd name="connsiteY0" fmla="*/ 2061730 h 3844190"/>
              <a:gd name="connsiteX1" fmla="*/ 737092 w 2936731"/>
              <a:gd name="connsiteY1" fmla="*/ 3075658 h 3844190"/>
              <a:gd name="connsiteX2" fmla="*/ 786720 w 2936731"/>
              <a:gd name="connsiteY2" fmla="*/ 3844190 h 3844190"/>
              <a:gd name="connsiteX3" fmla="*/ 1 w 2936731"/>
              <a:gd name="connsiteY3" fmla="*/ 3660401 h 3844190"/>
              <a:gd name="connsiteX4" fmla="*/ 0 w 2936731"/>
              <a:gd name="connsiteY4" fmla="*/ 2061730 h 3844190"/>
              <a:gd name="connsiteX0" fmla="*/ 2936731 w 2936731"/>
              <a:gd name="connsiteY0" fmla="*/ 1 h 3844190"/>
              <a:gd name="connsiteX1" fmla="*/ 2424251 w 2936731"/>
              <a:gd name="connsiteY1" fmla="*/ 1296569 h 3844190"/>
              <a:gd name="connsiteX2" fmla="*/ 1469791 w 2936731"/>
              <a:gd name="connsiteY2" fmla="*/ 235975 h 3844190"/>
              <a:gd name="connsiteX0" fmla="*/ 0 w 2936731"/>
              <a:gd name="connsiteY0" fmla="*/ 2061728 h 3844188"/>
              <a:gd name="connsiteX1" fmla="*/ 737092 w 2936731"/>
              <a:gd name="connsiteY1" fmla="*/ 3075656 h 3844188"/>
              <a:gd name="connsiteX2" fmla="*/ 786720 w 2936731"/>
              <a:gd name="connsiteY2" fmla="*/ 3844188 h 3844188"/>
              <a:gd name="connsiteX3" fmla="*/ 1 w 2936731"/>
              <a:gd name="connsiteY3" fmla="*/ 3660399 h 3844188"/>
              <a:gd name="connsiteX4" fmla="*/ 0 w 2936731"/>
              <a:gd name="connsiteY4" fmla="*/ 2061728 h 3844188"/>
              <a:gd name="connsiteX0" fmla="*/ 2936731 w 2936731"/>
              <a:gd name="connsiteY0" fmla="*/ -1 h 3844188"/>
              <a:gd name="connsiteX1" fmla="*/ 2424251 w 2936731"/>
              <a:gd name="connsiteY1" fmla="*/ 1296567 h 3844188"/>
              <a:gd name="connsiteX2" fmla="*/ 1469791 w 2936731"/>
              <a:gd name="connsiteY2" fmla="*/ 235973 h 3844188"/>
              <a:gd name="connsiteX0" fmla="*/ 0 w 2425294"/>
              <a:gd name="connsiteY0" fmla="*/ 2126541 h 3909001"/>
              <a:gd name="connsiteX1" fmla="*/ 737092 w 2425294"/>
              <a:gd name="connsiteY1" fmla="*/ 3140469 h 3909001"/>
              <a:gd name="connsiteX2" fmla="*/ 786720 w 2425294"/>
              <a:gd name="connsiteY2" fmla="*/ 3909001 h 3909001"/>
              <a:gd name="connsiteX3" fmla="*/ 1 w 2425294"/>
              <a:gd name="connsiteY3" fmla="*/ 3725212 h 3909001"/>
              <a:gd name="connsiteX4" fmla="*/ 0 w 2425294"/>
              <a:gd name="connsiteY4" fmla="*/ 2126541 h 3909001"/>
              <a:gd name="connsiteX0" fmla="*/ 779803 w 2425294"/>
              <a:gd name="connsiteY0" fmla="*/ -1 h 3909001"/>
              <a:gd name="connsiteX1" fmla="*/ 2424251 w 2425294"/>
              <a:gd name="connsiteY1" fmla="*/ 1361380 h 3909001"/>
              <a:gd name="connsiteX2" fmla="*/ 1469791 w 2425294"/>
              <a:gd name="connsiteY2" fmla="*/ 300786 h 3909001"/>
              <a:gd name="connsiteX0" fmla="*/ 0 w 1673576"/>
              <a:gd name="connsiteY0" fmla="*/ 2126543 h 3909003"/>
              <a:gd name="connsiteX1" fmla="*/ 737092 w 1673576"/>
              <a:gd name="connsiteY1" fmla="*/ 3140471 h 3909003"/>
              <a:gd name="connsiteX2" fmla="*/ 786720 w 1673576"/>
              <a:gd name="connsiteY2" fmla="*/ 3909003 h 3909003"/>
              <a:gd name="connsiteX3" fmla="*/ 1 w 1673576"/>
              <a:gd name="connsiteY3" fmla="*/ 3725214 h 3909003"/>
              <a:gd name="connsiteX4" fmla="*/ 0 w 1673576"/>
              <a:gd name="connsiteY4" fmla="*/ 2126543 h 3909003"/>
              <a:gd name="connsiteX0" fmla="*/ 779803 w 1673576"/>
              <a:gd name="connsiteY0" fmla="*/ 1 h 3909003"/>
              <a:gd name="connsiteX1" fmla="*/ 1671826 w 1673576"/>
              <a:gd name="connsiteY1" fmla="*/ 1531044 h 3909003"/>
              <a:gd name="connsiteX2" fmla="*/ 1469791 w 1673576"/>
              <a:gd name="connsiteY2" fmla="*/ 300788 h 3909003"/>
              <a:gd name="connsiteX0" fmla="*/ 0 w 1673554"/>
              <a:gd name="connsiteY0" fmla="*/ 1994739 h 3777199"/>
              <a:gd name="connsiteX1" fmla="*/ 737092 w 1673554"/>
              <a:gd name="connsiteY1" fmla="*/ 3008667 h 3777199"/>
              <a:gd name="connsiteX2" fmla="*/ 786720 w 1673554"/>
              <a:gd name="connsiteY2" fmla="*/ 3777199 h 3777199"/>
              <a:gd name="connsiteX3" fmla="*/ 1 w 1673554"/>
              <a:gd name="connsiteY3" fmla="*/ 3593410 h 3777199"/>
              <a:gd name="connsiteX4" fmla="*/ 0 w 1673554"/>
              <a:gd name="connsiteY4" fmla="*/ 1994739 h 3777199"/>
              <a:gd name="connsiteX0" fmla="*/ 765037 w 1673554"/>
              <a:gd name="connsiteY0" fmla="*/ 0 h 3777199"/>
              <a:gd name="connsiteX1" fmla="*/ 1671826 w 1673554"/>
              <a:gd name="connsiteY1" fmla="*/ 1399240 h 3777199"/>
              <a:gd name="connsiteX2" fmla="*/ 1469791 w 1673554"/>
              <a:gd name="connsiteY2" fmla="*/ 168984 h 3777199"/>
              <a:gd name="connsiteX0" fmla="*/ 0 w 1673953"/>
              <a:gd name="connsiteY0" fmla="*/ 1994739 h 3777199"/>
              <a:gd name="connsiteX1" fmla="*/ 737092 w 1673953"/>
              <a:gd name="connsiteY1" fmla="*/ 3008667 h 3777199"/>
              <a:gd name="connsiteX2" fmla="*/ 786720 w 1673953"/>
              <a:gd name="connsiteY2" fmla="*/ 3777199 h 3777199"/>
              <a:gd name="connsiteX3" fmla="*/ 1 w 1673953"/>
              <a:gd name="connsiteY3" fmla="*/ 3593410 h 3777199"/>
              <a:gd name="connsiteX4" fmla="*/ 0 w 1673953"/>
              <a:gd name="connsiteY4" fmla="*/ 1994739 h 3777199"/>
              <a:gd name="connsiteX0" fmla="*/ 765037 w 1673953"/>
              <a:gd name="connsiteY0" fmla="*/ 0 h 3777199"/>
              <a:gd name="connsiteX1" fmla="*/ 1671826 w 1673953"/>
              <a:gd name="connsiteY1" fmla="*/ 1399240 h 3777199"/>
              <a:gd name="connsiteX2" fmla="*/ 1469791 w 1673953"/>
              <a:gd name="connsiteY2" fmla="*/ 168984 h 3777199"/>
              <a:gd name="connsiteX0" fmla="*/ 0 w 1608323"/>
              <a:gd name="connsiteY0" fmla="*/ 1994739 h 3777199"/>
              <a:gd name="connsiteX1" fmla="*/ 737092 w 1608323"/>
              <a:gd name="connsiteY1" fmla="*/ 3008667 h 3777199"/>
              <a:gd name="connsiteX2" fmla="*/ 786720 w 1608323"/>
              <a:gd name="connsiteY2" fmla="*/ 3777199 h 3777199"/>
              <a:gd name="connsiteX3" fmla="*/ 1 w 1608323"/>
              <a:gd name="connsiteY3" fmla="*/ 3593410 h 3777199"/>
              <a:gd name="connsiteX4" fmla="*/ 0 w 1608323"/>
              <a:gd name="connsiteY4" fmla="*/ 1994739 h 3777199"/>
              <a:gd name="connsiteX0" fmla="*/ 765037 w 1608323"/>
              <a:gd name="connsiteY0" fmla="*/ 0 h 3777199"/>
              <a:gd name="connsiteX1" fmla="*/ 1606031 w 1608323"/>
              <a:gd name="connsiteY1" fmla="*/ 1476311 h 3777199"/>
              <a:gd name="connsiteX2" fmla="*/ 1469791 w 1608323"/>
              <a:gd name="connsiteY2" fmla="*/ 168984 h 3777199"/>
              <a:gd name="connsiteX0" fmla="*/ 0 w 1612782"/>
              <a:gd name="connsiteY0" fmla="*/ 1994739 h 3777199"/>
              <a:gd name="connsiteX1" fmla="*/ 737092 w 1612782"/>
              <a:gd name="connsiteY1" fmla="*/ 3008667 h 3777199"/>
              <a:gd name="connsiteX2" fmla="*/ 786720 w 1612782"/>
              <a:gd name="connsiteY2" fmla="*/ 3777199 h 3777199"/>
              <a:gd name="connsiteX3" fmla="*/ 1 w 1612782"/>
              <a:gd name="connsiteY3" fmla="*/ 3593410 h 3777199"/>
              <a:gd name="connsiteX4" fmla="*/ 0 w 1612782"/>
              <a:gd name="connsiteY4" fmla="*/ 1994739 h 3777199"/>
              <a:gd name="connsiteX0" fmla="*/ 765037 w 1612782"/>
              <a:gd name="connsiteY0" fmla="*/ 0 h 3777199"/>
              <a:gd name="connsiteX1" fmla="*/ 1606031 w 1612782"/>
              <a:gd name="connsiteY1" fmla="*/ 1476311 h 3777199"/>
              <a:gd name="connsiteX2" fmla="*/ 1469791 w 1612782"/>
              <a:gd name="connsiteY2" fmla="*/ 168984 h 3777199"/>
              <a:gd name="connsiteX0" fmla="*/ 0 w 1473275"/>
              <a:gd name="connsiteY0" fmla="*/ 1994739 h 3777199"/>
              <a:gd name="connsiteX1" fmla="*/ 737092 w 1473275"/>
              <a:gd name="connsiteY1" fmla="*/ 3008667 h 3777199"/>
              <a:gd name="connsiteX2" fmla="*/ 786720 w 1473275"/>
              <a:gd name="connsiteY2" fmla="*/ 3777199 h 3777199"/>
              <a:gd name="connsiteX3" fmla="*/ 1 w 1473275"/>
              <a:gd name="connsiteY3" fmla="*/ 3593410 h 3777199"/>
              <a:gd name="connsiteX4" fmla="*/ 0 w 1473275"/>
              <a:gd name="connsiteY4" fmla="*/ 1994739 h 3777199"/>
              <a:gd name="connsiteX0" fmla="*/ 765037 w 1473275"/>
              <a:gd name="connsiteY0" fmla="*/ 0 h 3777199"/>
              <a:gd name="connsiteX1" fmla="*/ 1424633 w 1473275"/>
              <a:gd name="connsiteY1" fmla="*/ 1588382 h 3777199"/>
              <a:gd name="connsiteX2" fmla="*/ 1469791 w 1473275"/>
              <a:gd name="connsiteY2" fmla="*/ 168984 h 3777199"/>
              <a:gd name="connsiteX0" fmla="*/ 0 w 1550624"/>
              <a:gd name="connsiteY0" fmla="*/ 1994739 h 3777199"/>
              <a:gd name="connsiteX1" fmla="*/ 737092 w 1550624"/>
              <a:gd name="connsiteY1" fmla="*/ 3008667 h 3777199"/>
              <a:gd name="connsiteX2" fmla="*/ 786720 w 1550624"/>
              <a:gd name="connsiteY2" fmla="*/ 3777199 h 3777199"/>
              <a:gd name="connsiteX3" fmla="*/ 1 w 1550624"/>
              <a:gd name="connsiteY3" fmla="*/ 3593410 h 3777199"/>
              <a:gd name="connsiteX4" fmla="*/ 0 w 1550624"/>
              <a:gd name="connsiteY4" fmla="*/ 1994739 h 3777199"/>
              <a:gd name="connsiteX0" fmla="*/ 765037 w 1550624"/>
              <a:gd name="connsiteY0" fmla="*/ 0 h 3777199"/>
              <a:gd name="connsiteX1" fmla="*/ 1424633 w 1550624"/>
              <a:gd name="connsiteY1" fmla="*/ 1588382 h 3777199"/>
              <a:gd name="connsiteX2" fmla="*/ 1469791 w 1550624"/>
              <a:gd name="connsiteY2" fmla="*/ 168984 h 3777199"/>
              <a:gd name="connsiteX0" fmla="*/ 0 w 1550625"/>
              <a:gd name="connsiteY0" fmla="*/ 1994739 h 3777199"/>
              <a:gd name="connsiteX1" fmla="*/ 737092 w 1550625"/>
              <a:gd name="connsiteY1" fmla="*/ 3008667 h 3777199"/>
              <a:gd name="connsiteX2" fmla="*/ 786720 w 1550625"/>
              <a:gd name="connsiteY2" fmla="*/ 3777199 h 3777199"/>
              <a:gd name="connsiteX3" fmla="*/ 1 w 1550625"/>
              <a:gd name="connsiteY3" fmla="*/ 3593410 h 3777199"/>
              <a:gd name="connsiteX4" fmla="*/ 0 w 1550625"/>
              <a:gd name="connsiteY4" fmla="*/ 1994739 h 3777199"/>
              <a:gd name="connsiteX0" fmla="*/ 765037 w 1550625"/>
              <a:gd name="connsiteY0" fmla="*/ 0 h 3777199"/>
              <a:gd name="connsiteX1" fmla="*/ 1424633 w 1550625"/>
              <a:gd name="connsiteY1" fmla="*/ 1588382 h 3777199"/>
              <a:gd name="connsiteX2" fmla="*/ 1469791 w 1550625"/>
              <a:gd name="connsiteY2" fmla="*/ 168984 h 3777199"/>
              <a:gd name="connsiteX0" fmla="*/ 0 w 1983143"/>
              <a:gd name="connsiteY0" fmla="*/ 1826028 h 3608488"/>
              <a:gd name="connsiteX1" fmla="*/ 737092 w 1983143"/>
              <a:gd name="connsiteY1" fmla="*/ 2839956 h 3608488"/>
              <a:gd name="connsiteX2" fmla="*/ 786720 w 1983143"/>
              <a:gd name="connsiteY2" fmla="*/ 3608488 h 3608488"/>
              <a:gd name="connsiteX3" fmla="*/ 1 w 1983143"/>
              <a:gd name="connsiteY3" fmla="*/ 3424699 h 3608488"/>
              <a:gd name="connsiteX4" fmla="*/ 0 w 1983143"/>
              <a:gd name="connsiteY4" fmla="*/ 1826028 h 3608488"/>
              <a:gd name="connsiteX0" fmla="*/ 1977501 w 1983143"/>
              <a:gd name="connsiteY0" fmla="*/ 353747 h 3608488"/>
              <a:gd name="connsiteX1" fmla="*/ 1424633 w 1983143"/>
              <a:gd name="connsiteY1" fmla="*/ 1419671 h 3608488"/>
              <a:gd name="connsiteX2" fmla="*/ 1469791 w 1983143"/>
              <a:gd name="connsiteY2" fmla="*/ 273 h 3608488"/>
              <a:gd name="connsiteX0" fmla="*/ 0 w 1985355"/>
              <a:gd name="connsiteY0" fmla="*/ 1826015 h 3608475"/>
              <a:gd name="connsiteX1" fmla="*/ 737092 w 1985355"/>
              <a:gd name="connsiteY1" fmla="*/ 2839943 h 3608475"/>
              <a:gd name="connsiteX2" fmla="*/ 786720 w 1985355"/>
              <a:gd name="connsiteY2" fmla="*/ 3608475 h 3608475"/>
              <a:gd name="connsiteX3" fmla="*/ 1 w 1985355"/>
              <a:gd name="connsiteY3" fmla="*/ 3424686 h 3608475"/>
              <a:gd name="connsiteX4" fmla="*/ 0 w 1985355"/>
              <a:gd name="connsiteY4" fmla="*/ 1826015 h 3608475"/>
              <a:gd name="connsiteX0" fmla="*/ 1977501 w 1985355"/>
              <a:gd name="connsiteY0" fmla="*/ 353734 h 3608475"/>
              <a:gd name="connsiteX1" fmla="*/ 1660049 w 1985355"/>
              <a:gd name="connsiteY1" fmla="*/ 1482401 h 3608475"/>
              <a:gd name="connsiteX2" fmla="*/ 1469791 w 1985355"/>
              <a:gd name="connsiteY2" fmla="*/ 260 h 3608475"/>
              <a:gd name="connsiteX0" fmla="*/ 0 w 1985356"/>
              <a:gd name="connsiteY0" fmla="*/ 1826013 h 3608473"/>
              <a:gd name="connsiteX1" fmla="*/ 737092 w 1985356"/>
              <a:gd name="connsiteY1" fmla="*/ 2839941 h 3608473"/>
              <a:gd name="connsiteX2" fmla="*/ 786720 w 1985356"/>
              <a:gd name="connsiteY2" fmla="*/ 3608473 h 3608473"/>
              <a:gd name="connsiteX3" fmla="*/ 1 w 1985356"/>
              <a:gd name="connsiteY3" fmla="*/ 3424684 h 3608473"/>
              <a:gd name="connsiteX4" fmla="*/ 0 w 1985356"/>
              <a:gd name="connsiteY4" fmla="*/ 1826013 h 3608473"/>
              <a:gd name="connsiteX0" fmla="*/ 1977501 w 1985356"/>
              <a:gd name="connsiteY0" fmla="*/ 353732 h 3608473"/>
              <a:gd name="connsiteX1" fmla="*/ 1660049 w 1985356"/>
              <a:gd name="connsiteY1" fmla="*/ 1482399 h 3608473"/>
              <a:gd name="connsiteX2" fmla="*/ 1469791 w 1985356"/>
              <a:gd name="connsiteY2" fmla="*/ 258 h 3608473"/>
              <a:gd name="connsiteX0" fmla="*/ 0 w 1998015"/>
              <a:gd name="connsiteY0" fmla="*/ 1826013 h 3608473"/>
              <a:gd name="connsiteX1" fmla="*/ 737092 w 1998015"/>
              <a:gd name="connsiteY1" fmla="*/ 2839941 h 3608473"/>
              <a:gd name="connsiteX2" fmla="*/ 786720 w 1998015"/>
              <a:gd name="connsiteY2" fmla="*/ 3608473 h 3608473"/>
              <a:gd name="connsiteX3" fmla="*/ 1 w 1998015"/>
              <a:gd name="connsiteY3" fmla="*/ 3424684 h 3608473"/>
              <a:gd name="connsiteX4" fmla="*/ 0 w 1998015"/>
              <a:gd name="connsiteY4" fmla="*/ 1826013 h 3608473"/>
              <a:gd name="connsiteX0" fmla="*/ 1977501 w 1998015"/>
              <a:gd name="connsiteY0" fmla="*/ 353732 h 3608473"/>
              <a:gd name="connsiteX1" fmla="*/ 1660049 w 1998015"/>
              <a:gd name="connsiteY1" fmla="*/ 1482399 h 3608473"/>
              <a:gd name="connsiteX2" fmla="*/ 1469791 w 1998015"/>
              <a:gd name="connsiteY2" fmla="*/ 258 h 3608473"/>
              <a:gd name="connsiteX0" fmla="*/ 0 w 2048011"/>
              <a:gd name="connsiteY0" fmla="*/ 2571303 h 4353763"/>
              <a:gd name="connsiteX1" fmla="*/ 737092 w 2048011"/>
              <a:gd name="connsiteY1" fmla="*/ 3585231 h 4353763"/>
              <a:gd name="connsiteX2" fmla="*/ 786720 w 2048011"/>
              <a:gd name="connsiteY2" fmla="*/ 4353763 h 4353763"/>
              <a:gd name="connsiteX3" fmla="*/ 1 w 2048011"/>
              <a:gd name="connsiteY3" fmla="*/ 4169974 h 4353763"/>
              <a:gd name="connsiteX4" fmla="*/ 0 w 2048011"/>
              <a:gd name="connsiteY4" fmla="*/ 2571303 h 4353763"/>
              <a:gd name="connsiteX0" fmla="*/ 2031163 w 2048011"/>
              <a:gd name="connsiteY0" fmla="*/ 0 h 4353763"/>
              <a:gd name="connsiteX1" fmla="*/ 1660049 w 2048011"/>
              <a:gd name="connsiteY1" fmla="*/ 2227689 h 4353763"/>
              <a:gd name="connsiteX2" fmla="*/ 1469791 w 2048011"/>
              <a:gd name="connsiteY2" fmla="*/ 745548 h 4353763"/>
              <a:gd name="connsiteX0" fmla="*/ 0 w 2198886"/>
              <a:gd name="connsiteY0" fmla="*/ 2571303 h 4353763"/>
              <a:gd name="connsiteX1" fmla="*/ 737092 w 2198886"/>
              <a:gd name="connsiteY1" fmla="*/ 3585231 h 4353763"/>
              <a:gd name="connsiteX2" fmla="*/ 786720 w 2198886"/>
              <a:gd name="connsiteY2" fmla="*/ 4353763 h 4353763"/>
              <a:gd name="connsiteX3" fmla="*/ 1 w 2198886"/>
              <a:gd name="connsiteY3" fmla="*/ 4169974 h 4353763"/>
              <a:gd name="connsiteX4" fmla="*/ 0 w 2198886"/>
              <a:gd name="connsiteY4" fmla="*/ 2571303 h 4353763"/>
              <a:gd name="connsiteX0" fmla="*/ 2031163 w 2198886"/>
              <a:gd name="connsiteY0" fmla="*/ 0 h 4353763"/>
              <a:gd name="connsiteX1" fmla="*/ 2092222 w 2198886"/>
              <a:gd name="connsiteY1" fmla="*/ 1477895 h 4353763"/>
              <a:gd name="connsiteX2" fmla="*/ 1469791 w 2198886"/>
              <a:gd name="connsiteY2" fmla="*/ 745548 h 435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98886" h="4353763" stroke="0" extrusionOk="0">
                <a:moveTo>
                  <a:pt x="0" y="2571303"/>
                </a:moveTo>
                <a:cubicBezTo>
                  <a:pt x="325588" y="2571303"/>
                  <a:pt x="618002" y="2973541"/>
                  <a:pt x="737092" y="3585231"/>
                </a:cubicBezTo>
                <a:cubicBezTo>
                  <a:pt x="784612" y="3829314"/>
                  <a:pt x="801656" y="4093247"/>
                  <a:pt x="786720" y="4353763"/>
                </a:cubicBezTo>
                <a:lnTo>
                  <a:pt x="1" y="4169974"/>
                </a:lnTo>
                <a:cubicBezTo>
                  <a:pt x="1" y="3637084"/>
                  <a:pt x="0" y="3104193"/>
                  <a:pt x="0" y="2571303"/>
                </a:cubicBezTo>
                <a:close/>
              </a:path>
              <a:path w="2198886" h="4353763" fill="none">
                <a:moveTo>
                  <a:pt x="2031163" y="0"/>
                </a:moveTo>
                <a:cubicBezTo>
                  <a:pt x="2110639" y="305419"/>
                  <a:pt x="2328092" y="1293592"/>
                  <a:pt x="2092222" y="1477895"/>
                </a:cubicBezTo>
                <a:cubicBezTo>
                  <a:pt x="1943212" y="1275936"/>
                  <a:pt x="1480540" y="724283"/>
                  <a:pt x="1469791" y="745548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pic>
        <p:nvPicPr>
          <p:cNvPr id="13" name="Billede 12">
            <a:extLst>
              <a:ext uri="{FF2B5EF4-FFF2-40B4-BE49-F238E27FC236}">
                <a16:creationId xmlns:a16="http://schemas.microsoft.com/office/drawing/2014/main" id="{9F7C77F3-1FB5-4909-906A-E25F3D03EA7F}"/>
              </a:ext>
            </a:extLst>
          </p:cNvPr>
          <p:cNvPicPr>
            <a:picLocks noChangeAspect="1"/>
          </p:cNvPicPr>
          <p:nvPr/>
        </p:nvPicPr>
        <p:blipFill rotWithShape="1">
          <a:blip r:embed="rId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468" t="31250" r="52058" b="38980"/>
          <a:stretch/>
        </p:blipFill>
        <p:spPr>
          <a:xfrm>
            <a:off x="4798689" y="377153"/>
            <a:ext cx="3143643" cy="1801565"/>
          </a:xfrm>
          <a:prstGeom prst="rect">
            <a:avLst/>
          </a:prstGeom>
        </p:spPr>
      </p:pic>
      <p:sp>
        <p:nvSpPr>
          <p:cNvPr id="3" name="Tankeboble: sky 2">
            <a:extLst>
              <a:ext uri="{FF2B5EF4-FFF2-40B4-BE49-F238E27FC236}">
                <a16:creationId xmlns:a16="http://schemas.microsoft.com/office/drawing/2014/main" id="{E137641C-74DE-49D3-B927-09CBB6518DAB}"/>
              </a:ext>
            </a:extLst>
          </p:cNvPr>
          <p:cNvSpPr/>
          <p:nvPr/>
        </p:nvSpPr>
        <p:spPr>
          <a:xfrm>
            <a:off x="4477034" y="238555"/>
            <a:ext cx="3604679" cy="2277773"/>
          </a:xfrm>
          <a:prstGeom prst="cloudCallout">
            <a:avLst>
              <a:gd name="adj1" fmla="val 48523"/>
              <a:gd name="adj2" fmla="val 60726"/>
            </a:avLst>
          </a:prstGeom>
          <a:noFill/>
          <a:ln>
            <a:solidFill>
              <a:schemeClr val="tx1"/>
            </a:solidFill>
          </a:ln>
          <a:effectLst>
            <a:outerShdw blurRad="50800" dist="50800" dir="5400000" sx="1000" sy="1000" algn="ctr" rotWithShape="0">
              <a:srgbClr val="000000">
                <a:alpha val="0"/>
              </a:srgbClr>
            </a:outerShd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60815243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5" name="Gruppe 904">
            <a:extLst>
              <a:ext uri="{FF2B5EF4-FFF2-40B4-BE49-F238E27FC236}">
                <a16:creationId xmlns:a16="http://schemas.microsoft.com/office/drawing/2014/main" id="{D1625851-8056-4652-879F-78417A6197CF}"/>
              </a:ext>
            </a:extLst>
          </p:cNvPr>
          <p:cNvGrpSpPr>
            <a:grpSpLocks noChangeAspect="1"/>
          </p:cNvGrpSpPr>
          <p:nvPr/>
        </p:nvGrpSpPr>
        <p:grpSpPr>
          <a:xfrm rot="21391723" flipH="1">
            <a:off x="4133961" y="3120129"/>
            <a:ext cx="1914968" cy="2636594"/>
            <a:chOff x="4513296" y="1882338"/>
            <a:chExt cx="2777423" cy="2633408"/>
          </a:xfrm>
          <a:solidFill>
            <a:srgbClr val="C00000"/>
          </a:solidFill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">
              <p14:nvContentPartPr>
                <p14:cNvPr id="906" name="Håndskrift 905">
                  <a:extLst>
                    <a:ext uri="{FF2B5EF4-FFF2-40B4-BE49-F238E27FC236}">
                      <a16:creationId xmlns:a16="http://schemas.microsoft.com/office/drawing/2014/main" id="{BF09FD49-C6D4-4945-A604-D7220AC60104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906" name="Håndskrift 905">
                  <a:extLst>
                    <a:ext uri="{FF2B5EF4-FFF2-40B4-BE49-F238E27FC236}">
                      <a16:creationId xmlns:a16="http://schemas.microsoft.com/office/drawing/2014/main" id="{BF09FD49-C6D4-4945-A604-D7220AC60104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6310335" y="3901586"/>
                  <a:ext cx="92160" cy="42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">
              <p14:nvContentPartPr>
                <p14:cNvPr id="907" name="Håndskrift 906">
                  <a:extLst>
                    <a:ext uri="{FF2B5EF4-FFF2-40B4-BE49-F238E27FC236}">
                      <a16:creationId xmlns:a16="http://schemas.microsoft.com/office/drawing/2014/main" id="{6A97697B-4F92-4644-9B56-182CD2F53745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907" name="Håndskrift 906">
                  <a:extLst>
                    <a:ext uri="{FF2B5EF4-FFF2-40B4-BE49-F238E27FC236}">
                      <a16:creationId xmlns:a16="http://schemas.microsoft.com/office/drawing/2014/main" id="{6A97697B-4F92-4644-9B56-182CD2F53745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5843858" y="4251112"/>
                  <a:ext cx="494836" cy="2257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">
              <p14:nvContentPartPr>
                <p14:cNvPr id="908" name="Håndskrift 907">
                  <a:extLst>
                    <a:ext uri="{FF2B5EF4-FFF2-40B4-BE49-F238E27FC236}">
                      <a16:creationId xmlns:a16="http://schemas.microsoft.com/office/drawing/2014/main" id="{34236FDF-4BD0-40DA-8E65-B1F0954ED444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908" name="Håndskrift 907">
                  <a:extLst>
                    <a:ext uri="{FF2B5EF4-FFF2-40B4-BE49-F238E27FC236}">
                      <a16:creationId xmlns:a16="http://schemas.microsoft.com/office/drawing/2014/main" id="{34236FDF-4BD0-40DA-8E65-B1F0954ED444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6294959" y="4117328"/>
                  <a:ext cx="239914" cy="162159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909" name="Gruppe 908">
              <a:extLst>
                <a:ext uri="{FF2B5EF4-FFF2-40B4-BE49-F238E27FC236}">
                  <a16:creationId xmlns:a16="http://schemas.microsoft.com/office/drawing/2014/main" id="{A1FD3334-261E-4511-B004-62881E972F0F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  <a:grpFill/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8">
                <p14:nvContentPartPr>
                  <p14:cNvPr id="910" name="Håndskrift 909">
                    <a:extLst>
                      <a:ext uri="{FF2B5EF4-FFF2-40B4-BE49-F238E27FC236}">
                        <a16:creationId xmlns:a16="http://schemas.microsoft.com/office/drawing/2014/main" id="{A5AF1DCF-F3E2-4C21-A6FC-E7E11B3A8901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910" name="Håndskrift 909">
                    <a:extLst>
                      <a:ext uri="{FF2B5EF4-FFF2-40B4-BE49-F238E27FC236}">
                        <a16:creationId xmlns:a16="http://schemas.microsoft.com/office/drawing/2014/main" id="{A5AF1DCF-F3E2-4C21-A6FC-E7E11B3A8901}"/>
                      </a:ext>
                    </a:extLst>
                  </p:cNvPr>
                  <p:cNvPicPr/>
                  <p:nvPr/>
                </p:nvPicPr>
                <p:blipFill>
                  <a:blip r:embed="rId9"/>
                  <a:stretch>
                    <a:fillRect/>
                  </a:stretch>
                </p:blipFill>
                <p:spPr>
                  <a:xfrm>
                    <a:off x="4450113" y="1846384"/>
                    <a:ext cx="2892300" cy="2075611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911" name="Gruppe 910">
                <a:extLst>
                  <a:ext uri="{FF2B5EF4-FFF2-40B4-BE49-F238E27FC236}">
                    <a16:creationId xmlns:a16="http://schemas.microsoft.com/office/drawing/2014/main" id="{CBADE3E5-1DBB-4035-8B19-DFDC5621F745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  <a:grpFill/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0">
                  <p14:nvContentPartPr>
                    <p14:cNvPr id="912" name="Håndskrift 911">
                      <a:extLst>
                        <a:ext uri="{FF2B5EF4-FFF2-40B4-BE49-F238E27FC236}">
                          <a16:creationId xmlns:a16="http://schemas.microsoft.com/office/drawing/2014/main" id="{4D745FAB-F207-42E7-9D24-C488AFFE77E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912" name="Håndskrift 911">
                      <a:extLst>
                        <a:ext uri="{FF2B5EF4-FFF2-40B4-BE49-F238E27FC236}">
                          <a16:creationId xmlns:a16="http://schemas.microsoft.com/office/drawing/2014/main" id="{4D745FAB-F207-42E7-9D24-C488AFFE77E6}"/>
                        </a:ext>
                      </a:extLst>
                    </p:cNvPr>
                    <p:cNvPicPr/>
                    <p:nvPr/>
                  </p:nvPicPr>
                  <p:blipFill>
                    <a:blip r:embed="rId11"/>
                    <a:stretch>
                      <a:fillRect/>
                    </a:stretch>
                  </p:blipFill>
                  <p:spPr>
                    <a:xfrm>
                      <a:off x="6334516" y="4227417"/>
                      <a:ext cx="500999" cy="24617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2">
                  <p14:nvContentPartPr>
                    <p14:cNvPr id="913" name="Håndskrift 912">
                      <a:extLst>
                        <a:ext uri="{FF2B5EF4-FFF2-40B4-BE49-F238E27FC236}">
                          <a16:creationId xmlns:a16="http://schemas.microsoft.com/office/drawing/2014/main" id="{293CCEE4-013A-4A6B-BB2F-C68936EBC82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913" name="Håndskrift 912">
                      <a:extLst>
                        <a:ext uri="{FF2B5EF4-FFF2-40B4-BE49-F238E27FC236}">
                          <a16:creationId xmlns:a16="http://schemas.microsoft.com/office/drawing/2014/main" id="{293CCEE4-013A-4A6B-BB2F-C68936EBC823}"/>
                        </a:ext>
                      </a:extLst>
                    </p:cNvPr>
                    <p:cNvPicPr/>
                    <p:nvPr/>
                  </p:nvPicPr>
                  <p:blipFill>
                    <a:blip r:embed="rId13"/>
                    <a:stretch>
                      <a:fillRect/>
                    </a:stretch>
                  </p:blipFill>
                  <p:spPr>
                    <a:xfrm>
                      <a:off x="6302512" y="4251561"/>
                      <a:ext cx="272329" cy="2684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4">
                  <p14:nvContentPartPr>
                    <p14:cNvPr id="914" name="Håndskrift 913">
                      <a:extLst>
                        <a:ext uri="{FF2B5EF4-FFF2-40B4-BE49-F238E27FC236}">
                          <a16:creationId xmlns:a16="http://schemas.microsoft.com/office/drawing/2014/main" id="{54492AFB-873F-4D5A-A65F-E1C43E23B9A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914" name="Håndskrift 913">
                      <a:extLst>
                        <a:ext uri="{FF2B5EF4-FFF2-40B4-BE49-F238E27FC236}">
                          <a16:creationId xmlns:a16="http://schemas.microsoft.com/office/drawing/2014/main" id="{54492AFB-873F-4D5A-A65F-E1C43E23B9A9}"/>
                        </a:ext>
                      </a:extLst>
                    </p:cNvPr>
                    <p:cNvPicPr/>
                    <p:nvPr/>
                  </p:nvPicPr>
                  <p:blipFill>
                    <a:blip r:embed="rId15"/>
                    <a:stretch>
                      <a:fillRect/>
                    </a:stretch>
                  </p:blipFill>
                  <p:spPr>
                    <a:xfrm>
                      <a:off x="6095438" y="4227794"/>
                      <a:ext cx="275715" cy="30554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6">
                  <p14:nvContentPartPr>
                    <p14:cNvPr id="915" name="Håndskrift 914">
                      <a:extLst>
                        <a:ext uri="{FF2B5EF4-FFF2-40B4-BE49-F238E27FC236}">
                          <a16:creationId xmlns:a16="http://schemas.microsoft.com/office/drawing/2014/main" id="{63095402-F413-4ADE-85E1-6D7976E51E7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915" name="Håndskrift 914">
                      <a:extLst>
                        <a:ext uri="{FF2B5EF4-FFF2-40B4-BE49-F238E27FC236}">
                          <a16:creationId xmlns:a16="http://schemas.microsoft.com/office/drawing/2014/main" id="{63095402-F413-4ADE-85E1-6D7976E51E70}"/>
                        </a:ext>
                      </a:extLst>
                    </p:cNvPr>
                    <p:cNvPicPr/>
                    <p:nvPr/>
                  </p:nvPicPr>
                  <p:blipFill>
                    <a:blip r:embed="rId17"/>
                    <a:stretch>
                      <a:fillRect/>
                    </a:stretch>
                  </p:blipFill>
                  <p:spPr>
                    <a:xfrm>
                      <a:off x="6108825" y="4139546"/>
                      <a:ext cx="222302" cy="1000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8">
                  <p14:nvContentPartPr>
                    <p14:cNvPr id="916" name="Håndskrift 915">
                      <a:extLst>
                        <a:ext uri="{FF2B5EF4-FFF2-40B4-BE49-F238E27FC236}">
                          <a16:creationId xmlns:a16="http://schemas.microsoft.com/office/drawing/2014/main" id="{FB1230D8-1BF1-4F64-9F07-4BC0466A712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916" name="Håndskrift 915">
                      <a:extLst>
                        <a:ext uri="{FF2B5EF4-FFF2-40B4-BE49-F238E27FC236}">
                          <a16:creationId xmlns:a16="http://schemas.microsoft.com/office/drawing/2014/main" id="{FB1230D8-1BF1-4F64-9F07-4BC0466A7126}"/>
                        </a:ext>
                      </a:extLst>
                    </p:cNvPr>
                    <p:cNvPicPr/>
                    <p:nvPr/>
                  </p:nvPicPr>
                  <p:blipFill>
                    <a:blip r:embed="rId19"/>
                    <a:stretch>
                      <a:fillRect/>
                    </a:stretch>
                  </p:blipFill>
                  <p:spPr>
                    <a:xfrm>
                      <a:off x="6485662" y="4124120"/>
                      <a:ext cx="171706" cy="15469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0">
                  <p14:nvContentPartPr>
                    <p14:cNvPr id="917" name="Håndskrift 916">
                      <a:extLst>
                        <a:ext uri="{FF2B5EF4-FFF2-40B4-BE49-F238E27FC236}">
                          <a16:creationId xmlns:a16="http://schemas.microsoft.com/office/drawing/2014/main" id="{A7CEC41A-906F-4145-99AC-F724F05BC70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917" name="Håndskrift 916">
                      <a:extLst>
                        <a:ext uri="{FF2B5EF4-FFF2-40B4-BE49-F238E27FC236}">
                          <a16:creationId xmlns:a16="http://schemas.microsoft.com/office/drawing/2014/main" id="{A7CEC41A-906F-4145-99AC-F724F05BC70B}"/>
                        </a:ext>
                      </a:extLst>
                    </p:cNvPr>
                    <p:cNvPicPr/>
                    <p:nvPr/>
                  </p:nvPicPr>
                  <p:blipFill>
                    <a:blip r:embed="rId21"/>
                    <a:stretch>
                      <a:fillRect/>
                    </a:stretch>
                  </p:blipFill>
                  <p:spPr>
                    <a:xfrm>
                      <a:off x="5993887" y="4148186"/>
                      <a:ext cx="162375" cy="885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2">
                  <p14:nvContentPartPr>
                    <p14:cNvPr id="918" name="Håndskrift 917">
                      <a:extLst>
                        <a:ext uri="{FF2B5EF4-FFF2-40B4-BE49-F238E27FC236}">
                          <a16:creationId xmlns:a16="http://schemas.microsoft.com/office/drawing/2014/main" id="{AE4BA01E-9529-43BA-A11D-F987289288F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918" name="Håndskrift 917">
                      <a:extLst>
                        <a:ext uri="{FF2B5EF4-FFF2-40B4-BE49-F238E27FC236}">
                          <a16:creationId xmlns:a16="http://schemas.microsoft.com/office/drawing/2014/main" id="{AE4BA01E-9529-43BA-A11D-F987289288F4}"/>
                        </a:ext>
                      </a:extLst>
                    </p:cNvPr>
                    <p:cNvPicPr/>
                    <p:nvPr/>
                  </p:nvPicPr>
                  <p:blipFill>
                    <a:blip r:embed="rId23"/>
                    <a:stretch>
                      <a:fillRect/>
                    </a:stretch>
                  </p:blipFill>
                  <p:spPr>
                    <a:xfrm>
                      <a:off x="6122815" y="3853723"/>
                      <a:ext cx="413560" cy="42008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897" name="Gruppe 896">
            <a:extLst>
              <a:ext uri="{FF2B5EF4-FFF2-40B4-BE49-F238E27FC236}">
                <a16:creationId xmlns:a16="http://schemas.microsoft.com/office/drawing/2014/main" id="{0D2061F3-46CA-4271-A0E4-9ABCE1CE7C0A}"/>
              </a:ext>
            </a:extLst>
          </p:cNvPr>
          <p:cNvGrpSpPr>
            <a:grpSpLocks noChangeAspect="1"/>
          </p:cNvGrpSpPr>
          <p:nvPr/>
        </p:nvGrpSpPr>
        <p:grpSpPr>
          <a:xfrm rot="314128">
            <a:off x="4236208" y="2710148"/>
            <a:ext cx="1043668" cy="1736781"/>
            <a:chOff x="3333750" y="2371725"/>
            <a:chExt cx="1133475" cy="2038350"/>
          </a:xfrm>
        </p:grpSpPr>
        <p:sp>
          <p:nvSpPr>
            <p:cNvPr id="898" name="Ellipse 897">
              <a:extLst>
                <a:ext uri="{FF2B5EF4-FFF2-40B4-BE49-F238E27FC236}">
                  <a16:creationId xmlns:a16="http://schemas.microsoft.com/office/drawing/2014/main" id="{C68CFEC4-F9D1-4AC1-BEDC-379A6431848B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4">
              <p14:nvContentPartPr>
                <p14:cNvPr id="899" name="Håndskrift 898">
                  <a:extLst>
                    <a:ext uri="{FF2B5EF4-FFF2-40B4-BE49-F238E27FC236}">
                      <a16:creationId xmlns:a16="http://schemas.microsoft.com/office/drawing/2014/main" id="{E3084F2D-E994-4A41-9DFE-D68D75C9D464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99" name="Håndskrift 898">
                  <a:extLst>
                    <a:ext uri="{FF2B5EF4-FFF2-40B4-BE49-F238E27FC236}">
                      <a16:creationId xmlns:a16="http://schemas.microsoft.com/office/drawing/2014/main" id="{E3084F2D-E994-4A41-9DFE-D68D75C9D464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3344369" y="2353989"/>
                  <a:ext cx="646895" cy="20540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6">
              <p14:nvContentPartPr>
                <p14:cNvPr id="900" name="Håndskrift 899">
                  <a:extLst>
                    <a:ext uri="{FF2B5EF4-FFF2-40B4-BE49-F238E27FC236}">
                      <a16:creationId xmlns:a16="http://schemas.microsoft.com/office/drawing/2014/main" id="{0FCDAEE5-5227-40FD-8CDD-F91E586C702C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900" name="Håndskrift 899">
                  <a:extLst>
                    <a:ext uri="{FF2B5EF4-FFF2-40B4-BE49-F238E27FC236}">
                      <a16:creationId xmlns:a16="http://schemas.microsoft.com/office/drawing/2014/main" id="{0FCDAEE5-5227-40FD-8CDD-F91E586C702C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3342517" y="2410536"/>
                  <a:ext cx="468440" cy="1767778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89" name="Bue 84">
            <a:extLst>
              <a:ext uri="{FF2B5EF4-FFF2-40B4-BE49-F238E27FC236}">
                <a16:creationId xmlns:a16="http://schemas.microsoft.com/office/drawing/2014/main" id="{235006E1-1900-4FF3-82B7-BDDE6EE9A2B5}"/>
              </a:ext>
            </a:extLst>
          </p:cNvPr>
          <p:cNvSpPr>
            <a:spLocks noChangeAspect="1"/>
          </p:cNvSpPr>
          <p:nvPr/>
        </p:nvSpPr>
        <p:spPr>
          <a:xfrm rot="3320157" flipV="1">
            <a:off x="6230845" y="2553417"/>
            <a:ext cx="793822" cy="1726089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967045"/>
              <a:gd name="connsiteY0" fmla="*/ 0 h 3227902"/>
              <a:gd name="connsiteX1" fmla="*/ 737092 w 967045"/>
              <a:gd name="connsiteY1" fmla="*/ 1013928 h 3227902"/>
              <a:gd name="connsiteX2" fmla="*/ 786720 w 967045"/>
              <a:gd name="connsiteY2" fmla="*/ 1782460 h 3227902"/>
              <a:gd name="connsiteX3" fmla="*/ 1 w 967045"/>
              <a:gd name="connsiteY3" fmla="*/ 1598671 h 3227902"/>
              <a:gd name="connsiteX4" fmla="*/ 0 w 967045"/>
              <a:gd name="connsiteY4" fmla="*/ 0 h 3227902"/>
              <a:gd name="connsiteX0" fmla="*/ 0 w 967045"/>
              <a:gd name="connsiteY0" fmla="*/ 0 h 3227902"/>
              <a:gd name="connsiteX1" fmla="*/ 966924 w 967045"/>
              <a:gd name="connsiteY1" fmla="*/ 686611 h 3227902"/>
              <a:gd name="connsiteX2" fmla="*/ 275367 w 967045"/>
              <a:gd name="connsiteY2" fmla="*/ 3227903 h 3227902"/>
              <a:gd name="connsiteX0" fmla="*/ 0 w 791971"/>
              <a:gd name="connsiteY0" fmla="*/ 0 h 3227904"/>
              <a:gd name="connsiteX1" fmla="*/ 737092 w 791971"/>
              <a:gd name="connsiteY1" fmla="*/ 1013928 h 3227904"/>
              <a:gd name="connsiteX2" fmla="*/ 786720 w 791971"/>
              <a:gd name="connsiteY2" fmla="*/ 1782460 h 3227904"/>
              <a:gd name="connsiteX3" fmla="*/ 1 w 791971"/>
              <a:gd name="connsiteY3" fmla="*/ 1598671 h 3227904"/>
              <a:gd name="connsiteX4" fmla="*/ 0 w 791971"/>
              <a:gd name="connsiteY4" fmla="*/ 0 h 3227904"/>
              <a:gd name="connsiteX0" fmla="*/ 0 w 791971"/>
              <a:gd name="connsiteY0" fmla="*/ 0 h 3227904"/>
              <a:gd name="connsiteX1" fmla="*/ 606114 w 791971"/>
              <a:gd name="connsiteY1" fmla="*/ 1711942 h 3227904"/>
              <a:gd name="connsiteX2" fmla="*/ 275367 w 791971"/>
              <a:gd name="connsiteY2" fmla="*/ 3227903 h 3227904"/>
              <a:gd name="connsiteX0" fmla="*/ 508693 w 1300664"/>
              <a:gd name="connsiteY0" fmla="*/ 0 h 2478252"/>
              <a:gd name="connsiteX1" fmla="*/ 1245785 w 1300664"/>
              <a:gd name="connsiteY1" fmla="*/ 1013928 h 2478252"/>
              <a:gd name="connsiteX2" fmla="*/ 1295413 w 1300664"/>
              <a:gd name="connsiteY2" fmla="*/ 1782460 h 2478252"/>
              <a:gd name="connsiteX3" fmla="*/ 508694 w 1300664"/>
              <a:gd name="connsiteY3" fmla="*/ 1598671 h 2478252"/>
              <a:gd name="connsiteX4" fmla="*/ 508693 w 1300664"/>
              <a:gd name="connsiteY4" fmla="*/ 0 h 2478252"/>
              <a:gd name="connsiteX0" fmla="*/ 508693 w 1300664"/>
              <a:gd name="connsiteY0" fmla="*/ 0 h 2478252"/>
              <a:gd name="connsiteX1" fmla="*/ 1114807 w 1300664"/>
              <a:gd name="connsiteY1" fmla="*/ 1711942 h 2478252"/>
              <a:gd name="connsiteX2" fmla="*/ 0 w 1300664"/>
              <a:gd name="connsiteY2" fmla="*/ 2478252 h 2478252"/>
              <a:gd name="connsiteX0" fmla="*/ 508693 w 1434341"/>
              <a:gd name="connsiteY0" fmla="*/ 0 h 2478252"/>
              <a:gd name="connsiteX1" fmla="*/ 1245785 w 1434341"/>
              <a:gd name="connsiteY1" fmla="*/ 1013928 h 2478252"/>
              <a:gd name="connsiteX2" fmla="*/ 1295413 w 1434341"/>
              <a:gd name="connsiteY2" fmla="*/ 1782460 h 2478252"/>
              <a:gd name="connsiteX3" fmla="*/ 508694 w 1434341"/>
              <a:gd name="connsiteY3" fmla="*/ 1598671 h 2478252"/>
              <a:gd name="connsiteX4" fmla="*/ 508693 w 1434341"/>
              <a:gd name="connsiteY4" fmla="*/ 0 h 2478252"/>
              <a:gd name="connsiteX0" fmla="*/ 508693 w 1434341"/>
              <a:gd name="connsiteY0" fmla="*/ 0 h 2478252"/>
              <a:gd name="connsiteX1" fmla="*/ 1434283 w 1434341"/>
              <a:gd name="connsiteY1" fmla="*/ 1082261 h 2478252"/>
              <a:gd name="connsiteX2" fmla="*/ 0 w 1434341"/>
              <a:gd name="connsiteY2" fmla="*/ 2478252 h 2478252"/>
              <a:gd name="connsiteX0" fmla="*/ 0 w 925738"/>
              <a:gd name="connsiteY0" fmla="*/ 0 h 2736332"/>
              <a:gd name="connsiteX1" fmla="*/ 737092 w 925738"/>
              <a:gd name="connsiteY1" fmla="*/ 1013928 h 2736332"/>
              <a:gd name="connsiteX2" fmla="*/ 786720 w 925738"/>
              <a:gd name="connsiteY2" fmla="*/ 1782460 h 2736332"/>
              <a:gd name="connsiteX3" fmla="*/ 1 w 925738"/>
              <a:gd name="connsiteY3" fmla="*/ 1598671 h 2736332"/>
              <a:gd name="connsiteX4" fmla="*/ 0 w 925738"/>
              <a:gd name="connsiteY4" fmla="*/ 0 h 2736332"/>
              <a:gd name="connsiteX0" fmla="*/ 0 w 925738"/>
              <a:gd name="connsiteY0" fmla="*/ 0 h 2736332"/>
              <a:gd name="connsiteX1" fmla="*/ 925590 w 925738"/>
              <a:gd name="connsiteY1" fmla="*/ 1082261 h 2736332"/>
              <a:gd name="connsiteX2" fmla="*/ 362400 w 925738"/>
              <a:gd name="connsiteY2" fmla="*/ 2736331 h 2736332"/>
              <a:gd name="connsiteX0" fmla="*/ 0 w 927122"/>
              <a:gd name="connsiteY0" fmla="*/ 0 h 1782460"/>
              <a:gd name="connsiteX1" fmla="*/ 737092 w 927122"/>
              <a:gd name="connsiteY1" fmla="*/ 1013928 h 1782460"/>
              <a:gd name="connsiteX2" fmla="*/ 786720 w 927122"/>
              <a:gd name="connsiteY2" fmla="*/ 1782460 h 1782460"/>
              <a:gd name="connsiteX3" fmla="*/ 1 w 927122"/>
              <a:gd name="connsiteY3" fmla="*/ 1598671 h 1782460"/>
              <a:gd name="connsiteX4" fmla="*/ 0 w 927122"/>
              <a:gd name="connsiteY4" fmla="*/ 0 h 1782460"/>
              <a:gd name="connsiteX0" fmla="*/ 0 w 927122"/>
              <a:gd name="connsiteY0" fmla="*/ 0 h 1782460"/>
              <a:gd name="connsiteX1" fmla="*/ 925590 w 927122"/>
              <a:gd name="connsiteY1" fmla="*/ 1082261 h 1782460"/>
              <a:gd name="connsiteX2" fmla="*/ 877756 w 927122"/>
              <a:gd name="connsiteY2" fmla="*/ 1747801 h 1782460"/>
              <a:gd name="connsiteX0" fmla="*/ 0 w 1042743"/>
              <a:gd name="connsiteY0" fmla="*/ 15283 h 1797743"/>
              <a:gd name="connsiteX1" fmla="*/ 737092 w 1042743"/>
              <a:gd name="connsiteY1" fmla="*/ 1029211 h 1797743"/>
              <a:gd name="connsiteX2" fmla="*/ 786720 w 1042743"/>
              <a:gd name="connsiteY2" fmla="*/ 1797743 h 1797743"/>
              <a:gd name="connsiteX3" fmla="*/ 1 w 1042743"/>
              <a:gd name="connsiteY3" fmla="*/ 1613954 h 1797743"/>
              <a:gd name="connsiteX4" fmla="*/ 0 w 1042743"/>
              <a:gd name="connsiteY4" fmla="*/ 15283 h 1797743"/>
              <a:gd name="connsiteX0" fmla="*/ 0 w 1042743"/>
              <a:gd name="connsiteY0" fmla="*/ 15283 h 1797743"/>
              <a:gd name="connsiteX1" fmla="*/ 1042250 w 1042743"/>
              <a:gd name="connsiteY1" fmla="*/ 191518 h 1797743"/>
              <a:gd name="connsiteX2" fmla="*/ 877756 w 1042743"/>
              <a:gd name="connsiteY2" fmla="*/ 1763084 h 1797743"/>
              <a:gd name="connsiteX0" fmla="*/ 0 w 1338415"/>
              <a:gd name="connsiteY0" fmla="*/ 15283 h 1797743"/>
              <a:gd name="connsiteX1" fmla="*/ 737092 w 1338415"/>
              <a:gd name="connsiteY1" fmla="*/ 1029211 h 1797743"/>
              <a:gd name="connsiteX2" fmla="*/ 786720 w 1338415"/>
              <a:gd name="connsiteY2" fmla="*/ 1797743 h 1797743"/>
              <a:gd name="connsiteX3" fmla="*/ 1 w 1338415"/>
              <a:gd name="connsiteY3" fmla="*/ 1613954 h 1797743"/>
              <a:gd name="connsiteX4" fmla="*/ 0 w 1338415"/>
              <a:gd name="connsiteY4" fmla="*/ 15283 h 1797743"/>
              <a:gd name="connsiteX0" fmla="*/ 0 w 1338415"/>
              <a:gd name="connsiteY0" fmla="*/ 15283 h 1797743"/>
              <a:gd name="connsiteX1" fmla="*/ 1042250 w 1338415"/>
              <a:gd name="connsiteY1" fmla="*/ 191518 h 1797743"/>
              <a:gd name="connsiteX2" fmla="*/ 1338130 w 1338415"/>
              <a:gd name="connsiteY2" fmla="*/ 1583422 h 1797743"/>
              <a:gd name="connsiteX0" fmla="*/ 0 w 1043837"/>
              <a:gd name="connsiteY0" fmla="*/ 15283 h 1797743"/>
              <a:gd name="connsiteX1" fmla="*/ 737092 w 1043837"/>
              <a:gd name="connsiteY1" fmla="*/ 1029211 h 1797743"/>
              <a:gd name="connsiteX2" fmla="*/ 786720 w 1043837"/>
              <a:gd name="connsiteY2" fmla="*/ 1797743 h 1797743"/>
              <a:gd name="connsiteX3" fmla="*/ 1 w 1043837"/>
              <a:gd name="connsiteY3" fmla="*/ 1613954 h 1797743"/>
              <a:gd name="connsiteX4" fmla="*/ 0 w 1043837"/>
              <a:gd name="connsiteY4" fmla="*/ 15283 h 1797743"/>
              <a:gd name="connsiteX0" fmla="*/ 0 w 1043837"/>
              <a:gd name="connsiteY0" fmla="*/ 15283 h 1797743"/>
              <a:gd name="connsiteX1" fmla="*/ 1042250 w 1043837"/>
              <a:gd name="connsiteY1" fmla="*/ 191518 h 1797743"/>
              <a:gd name="connsiteX2" fmla="*/ 996339 w 1043837"/>
              <a:gd name="connsiteY2" fmla="*/ 1401389 h 1797743"/>
              <a:gd name="connsiteX0" fmla="*/ 0 w 1072743"/>
              <a:gd name="connsiteY0" fmla="*/ 163397 h 1945857"/>
              <a:gd name="connsiteX1" fmla="*/ 737092 w 1072743"/>
              <a:gd name="connsiteY1" fmla="*/ 1177325 h 1945857"/>
              <a:gd name="connsiteX2" fmla="*/ 786720 w 1072743"/>
              <a:gd name="connsiteY2" fmla="*/ 1945857 h 1945857"/>
              <a:gd name="connsiteX3" fmla="*/ 1 w 1072743"/>
              <a:gd name="connsiteY3" fmla="*/ 1762068 h 1945857"/>
              <a:gd name="connsiteX4" fmla="*/ 0 w 1072743"/>
              <a:gd name="connsiteY4" fmla="*/ 163397 h 1945857"/>
              <a:gd name="connsiteX0" fmla="*/ 0 w 1072743"/>
              <a:gd name="connsiteY0" fmla="*/ 163397 h 1945857"/>
              <a:gd name="connsiteX1" fmla="*/ 1071719 w 1072743"/>
              <a:gd name="connsiteY1" fmla="*/ 106050 h 1945857"/>
              <a:gd name="connsiteX2" fmla="*/ 996339 w 1072743"/>
              <a:gd name="connsiteY2" fmla="*/ 1549503 h 1945857"/>
              <a:gd name="connsiteX0" fmla="*/ 0 w 1071947"/>
              <a:gd name="connsiteY0" fmla="*/ 163397 h 1945857"/>
              <a:gd name="connsiteX1" fmla="*/ 737092 w 1071947"/>
              <a:gd name="connsiteY1" fmla="*/ 1177325 h 1945857"/>
              <a:gd name="connsiteX2" fmla="*/ 786720 w 1071947"/>
              <a:gd name="connsiteY2" fmla="*/ 1945857 h 1945857"/>
              <a:gd name="connsiteX3" fmla="*/ 1 w 1071947"/>
              <a:gd name="connsiteY3" fmla="*/ 1762068 h 1945857"/>
              <a:gd name="connsiteX4" fmla="*/ 0 w 1071947"/>
              <a:gd name="connsiteY4" fmla="*/ 163397 h 1945857"/>
              <a:gd name="connsiteX0" fmla="*/ 0 w 1071947"/>
              <a:gd name="connsiteY0" fmla="*/ 163397 h 1945857"/>
              <a:gd name="connsiteX1" fmla="*/ 1071719 w 1071947"/>
              <a:gd name="connsiteY1" fmla="*/ 106050 h 1945857"/>
              <a:gd name="connsiteX2" fmla="*/ 708430 w 1071947"/>
              <a:gd name="connsiteY2" fmla="*/ 886189 h 1945857"/>
              <a:gd name="connsiteX0" fmla="*/ 0 w 1005464"/>
              <a:gd name="connsiteY0" fmla="*/ 579333 h 2361793"/>
              <a:gd name="connsiteX1" fmla="*/ 737092 w 1005464"/>
              <a:gd name="connsiteY1" fmla="*/ 1593261 h 2361793"/>
              <a:gd name="connsiteX2" fmla="*/ 786720 w 1005464"/>
              <a:gd name="connsiteY2" fmla="*/ 2361793 h 2361793"/>
              <a:gd name="connsiteX3" fmla="*/ 1 w 1005464"/>
              <a:gd name="connsiteY3" fmla="*/ 2178004 h 2361793"/>
              <a:gd name="connsiteX4" fmla="*/ 0 w 1005464"/>
              <a:gd name="connsiteY4" fmla="*/ 579333 h 2361793"/>
              <a:gd name="connsiteX0" fmla="*/ 0 w 1005464"/>
              <a:gd name="connsiteY0" fmla="*/ 579333 h 2361793"/>
              <a:gd name="connsiteX1" fmla="*/ 1005186 w 1005464"/>
              <a:gd name="connsiteY1" fmla="*/ 55510 h 2361793"/>
              <a:gd name="connsiteX2" fmla="*/ 708430 w 1005464"/>
              <a:gd name="connsiteY2" fmla="*/ 1302125 h 2361793"/>
              <a:gd name="connsiteX0" fmla="*/ 0 w 1005473"/>
              <a:gd name="connsiteY0" fmla="*/ 579333 h 2361793"/>
              <a:gd name="connsiteX1" fmla="*/ 737092 w 1005473"/>
              <a:gd name="connsiteY1" fmla="*/ 1593261 h 2361793"/>
              <a:gd name="connsiteX2" fmla="*/ 786720 w 1005473"/>
              <a:gd name="connsiteY2" fmla="*/ 2361793 h 2361793"/>
              <a:gd name="connsiteX3" fmla="*/ 1 w 1005473"/>
              <a:gd name="connsiteY3" fmla="*/ 2178004 h 2361793"/>
              <a:gd name="connsiteX4" fmla="*/ 0 w 1005473"/>
              <a:gd name="connsiteY4" fmla="*/ 579333 h 2361793"/>
              <a:gd name="connsiteX0" fmla="*/ 0 w 1005473"/>
              <a:gd name="connsiteY0" fmla="*/ 579333 h 2361793"/>
              <a:gd name="connsiteX1" fmla="*/ 1005186 w 1005473"/>
              <a:gd name="connsiteY1" fmla="*/ 55510 h 2361793"/>
              <a:gd name="connsiteX2" fmla="*/ 718741 w 1005473"/>
              <a:gd name="connsiteY2" fmla="*/ 1401096 h 2361793"/>
              <a:gd name="connsiteX0" fmla="*/ 0 w 1100234"/>
              <a:gd name="connsiteY0" fmla="*/ 761722 h 2544182"/>
              <a:gd name="connsiteX1" fmla="*/ 737092 w 1100234"/>
              <a:gd name="connsiteY1" fmla="*/ 1775650 h 2544182"/>
              <a:gd name="connsiteX2" fmla="*/ 786720 w 1100234"/>
              <a:gd name="connsiteY2" fmla="*/ 2544182 h 2544182"/>
              <a:gd name="connsiteX3" fmla="*/ 1 w 1100234"/>
              <a:gd name="connsiteY3" fmla="*/ 2360393 h 2544182"/>
              <a:gd name="connsiteX4" fmla="*/ 0 w 1100234"/>
              <a:gd name="connsiteY4" fmla="*/ 761722 h 2544182"/>
              <a:gd name="connsiteX0" fmla="*/ 0 w 1100234"/>
              <a:gd name="connsiteY0" fmla="*/ 761722 h 2544182"/>
              <a:gd name="connsiteX1" fmla="*/ 1100017 w 1100234"/>
              <a:gd name="connsiteY1" fmla="*/ 46400 h 2544182"/>
              <a:gd name="connsiteX2" fmla="*/ 718741 w 1100234"/>
              <a:gd name="connsiteY2" fmla="*/ 1583485 h 2544182"/>
              <a:gd name="connsiteX0" fmla="*/ 0 w 1102547"/>
              <a:gd name="connsiteY0" fmla="*/ 761722 h 2898286"/>
              <a:gd name="connsiteX1" fmla="*/ 737092 w 1102547"/>
              <a:gd name="connsiteY1" fmla="*/ 1775650 h 2898286"/>
              <a:gd name="connsiteX2" fmla="*/ 786720 w 1102547"/>
              <a:gd name="connsiteY2" fmla="*/ 2544182 h 2898286"/>
              <a:gd name="connsiteX3" fmla="*/ 1 w 1102547"/>
              <a:gd name="connsiteY3" fmla="*/ 2360393 h 2898286"/>
              <a:gd name="connsiteX4" fmla="*/ 0 w 1102547"/>
              <a:gd name="connsiteY4" fmla="*/ 761722 h 2898286"/>
              <a:gd name="connsiteX0" fmla="*/ 0 w 1102547"/>
              <a:gd name="connsiteY0" fmla="*/ 761722 h 2898286"/>
              <a:gd name="connsiteX1" fmla="*/ 1100017 w 1102547"/>
              <a:gd name="connsiteY1" fmla="*/ 46400 h 2898286"/>
              <a:gd name="connsiteX2" fmla="*/ 1074308 w 1102547"/>
              <a:gd name="connsiteY2" fmla="*/ 2898285 h 2898286"/>
              <a:gd name="connsiteX0" fmla="*/ 0 w 1076443"/>
              <a:gd name="connsiteY0" fmla="*/ 0 h 2136562"/>
              <a:gd name="connsiteX1" fmla="*/ 737092 w 1076443"/>
              <a:gd name="connsiteY1" fmla="*/ 1013928 h 2136562"/>
              <a:gd name="connsiteX2" fmla="*/ 786720 w 1076443"/>
              <a:gd name="connsiteY2" fmla="*/ 1782460 h 2136562"/>
              <a:gd name="connsiteX3" fmla="*/ 1 w 1076443"/>
              <a:gd name="connsiteY3" fmla="*/ 1598671 h 2136562"/>
              <a:gd name="connsiteX4" fmla="*/ 0 w 1076443"/>
              <a:gd name="connsiteY4" fmla="*/ 0 h 2136562"/>
              <a:gd name="connsiteX0" fmla="*/ 0 w 1076443"/>
              <a:gd name="connsiteY0" fmla="*/ 0 h 2136562"/>
              <a:gd name="connsiteX1" fmla="*/ 1041654 w 1076443"/>
              <a:gd name="connsiteY1" fmla="*/ 908790 h 2136562"/>
              <a:gd name="connsiteX2" fmla="*/ 1074308 w 1076443"/>
              <a:gd name="connsiteY2" fmla="*/ 2136563 h 2136562"/>
              <a:gd name="connsiteX0" fmla="*/ 0 w 1044220"/>
              <a:gd name="connsiteY0" fmla="*/ 0 h 2414402"/>
              <a:gd name="connsiteX1" fmla="*/ 737092 w 1044220"/>
              <a:gd name="connsiteY1" fmla="*/ 1013928 h 2414402"/>
              <a:gd name="connsiteX2" fmla="*/ 786720 w 1044220"/>
              <a:gd name="connsiteY2" fmla="*/ 1782460 h 2414402"/>
              <a:gd name="connsiteX3" fmla="*/ 1 w 1044220"/>
              <a:gd name="connsiteY3" fmla="*/ 1598671 h 2414402"/>
              <a:gd name="connsiteX4" fmla="*/ 0 w 1044220"/>
              <a:gd name="connsiteY4" fmla="*/ 0 h 2414402"/>
              <a:gd name="connsiteX0" fmla="*/ 0 w 1044220"/>
              <a:gd name="connsiteY0" fmla="*/ 0 h 2414402"/>
              <a:gd name="connsiteX1" fmla="*/ 1041654 w 1044220"/>
              <a:gd name="connsiteY1" fmla="*/ 908790 h 2414402"/>
              <a:gd name="connsiteX2" fmla="*/ 1016418 w 1044220"/>
              <a:gd name="connsiteY2" fmla="*/ 2414402 h 2414402"/>
              <a:gd name="connsiteX0" fmla="*/ 0 w 1022931"/>
              <a:gd name="connsiteY0" fmla="*/ 0 h 2414402"/>
              <a:gd name="connsiteX1" fmla="*/ 737092 w 1022931"/>
              <a:gd name="connsiteY1" fmla="*/ 1013928 h 2414402"/>
              <a:gd name="connsiteX2" fmla="*/ 786720 w 1022931"/>
              <a:gd name="connsiteY2" fmla="*/ 1782460 h 2414402"/>
              <a:gd name="connsiteX3" fmla="*/ 1 w 1022931"/>
              <a:gd name="connsiteY3" fmla="*/ 1598671 h 2414402"/>
              <a:gd name="connsiteX4" fmla="*/ 0 w 1022931"/>
              <a:gd name="connsiteY4" fmla="*/ 0 h 2414402"/>
              <a:gd name="connsiteX0" fmla="*/ 0 w 1022931"/>
              <a:gd name="connsiteY0" fmla="*/ 0 h 2414402"/>
              <a:gd name="connsiteX1" fmla="*/ 1012994 w 1022931"/>
              <a:gd name="connsiteY1" fmla="*/ 1151041 h 2414402"/>
              <a:gd name="connsiteX2" fmla="*/ 1016418 w 1022931"/>
              <a:gd name="connsiteY2" fmla="*/ 2414402 h 2414402"/>
              <a:gd name="connsiteX0" fmla="*/ 0 w 1016582"/>
              <a:gd name="connsiteY0" fmla="*/ 908388 h 3322790"/>
              <a:gd name="connsiteX1" fmla="*/ 737092 w 1016582"/>
              <a:gd name="connsiteY1" fmla="*/ 1922316 h 3322790"/>
              <a:gd name="connsiteX2" fmla="*/ 786720 w 1016582"/>
              <a:gd name="connsiteY2" fmla="*/ 2690848 h 3322790"/>
              <a:gd name="connsiteX3" fmla="*/ 1 w 1016582"/>
              <a:gd name="connsiteY3" fmla="*/ 2507059 h 3322790"/>
              <a:gd name="connsiteX4" fmla="*/ 0 w 1016582"/>
              <a:gd name="connsiteY4" fmla="*/ 908388 h 3322790"/>
              <a:gd name="connsiteX0" fmla="*/ 0 w 1016582"/>
              <a:gd name="connsiteY0" fmla="*/ 908388 h 3322790"/>
              <a:gd name="connsiteX1" fmla="*/ 498082 w 1016582"/>
              <a:gd name="connsiteY1" fmla="*/ 41049 h 3322790"/>
              <a:gd name="connsiteX2" fmla="*/ 1016418 w 1016582"/>
              <a:gd name="connsiteY2" fmla="*/ 3322790 h 3322790"/>
              <a:gd name="connsiteX0" fmla="*/ 727302 w 1519273"/>
              <a:gd name="connsiteY0" fmla="*/ 908390 h 2690850"/>
              <a:gd name="connsiteX1" fmla="*/ 1464394 w 1519273"/>
              <a:gd name="connsiteY1" fmla="*/ 1922318 h 2690850"/>
              <a:gd name="connsiteX2" fmla="*/ 1514022 w 1519273"/>
              <a:gd name="connsiteY2" fmla="*/ 2690850 h 2690850"/>
              <a:gd name="connsiteX3" fmla="*/ 727303 w 1519273"/>
              <a:gd name="connsiteY3" fmla="*/ 2507061 h 2690850"/>
              <a:gd name="connsiteX4" fmla="*/ 727302 w 1519273"/>
              <a:gd name="connsiteY4" fmla="*/ 908390 h 2690850"/>
              <a:gd name="connsiteX0" fmla="*/ 727302 w 1519273"/>
              <a:gd name="connsiteY0" fmla="*/ 908390 h 2690850"/>
              <a:gd name="connsiteX1" fmla="*/ 1225384 w 1519273"/>
              <a:gd name="connsiteY1" fmla="*/ 41051 h 2690850"/>
              <a:gd name="connsiteX2" fmla="*/ 0 w 1519273"/>
              <a:gd name="connsiteY2" fmla="*/ 430927 h 2690850"/>
              <a:gd name="connsiteX0" fmla="*/ 727302 w 1519273"/>
              <a:gd name="connsiteY0" fmla="*/ 986089 h 2768549"/>
              <a:gd name="connsiteX1" fmla="*/ 1464394 w 1519273"/>
              <a:gd name="connsiteY1" fmla="*/ 2000017 h 2768549"/>
              <a:gd name="connsiteX2" fmla="*/ 1514022 w 1519273"/>
              <a:gd name="connsiteY2" fmla="*/ 2768549 h 2768549"/>
              <a:gd name="connsiteX3" fmla="*/ 727303 w 1519273"/>
              <a:gd name="connsiteY3" fmla="*/ 2584760 h 2768549"/>
              <a:gd name="connsiteX4" fmla="*/ 727302 w 1519273"/>
              <a:gd name="connsiteY4" fmla="*/ 986089 h 2768549"/>
              <a:gd name="connsiteX0" fmla="*/ 727302 w 1519273"/>
              <a:gd name="connsiteY0" fmla="*/ 986089 h 2768549"/>
              <a:gd name="connsiteX1" fmla="*/ 1330251 w 1519273"/>
              <a:gd name="connsiteY1" fmla="*/ 38700 h 2768549"/>
              <a:gd name="connsiteX2" fmla="*/ 0 w 1519273"/>
              <a:gd name="connsiteY2" fmla="*/ 508626 h 27685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8097 h 2730557"/>
              <a:gd name="connsiteX1" fmla="*/ 1464394 w 1519273"/>
              <a:gd name="connsiteY1" fmla="*/ 1962025 h 2730557"/>
              <a:gd name="connsiteX2" fmla="*/ 1514022 w 1519273"/>
              <a:gd name="connsiteY2" fmla="*/ 2730557 h 2730557"/>
              <a:gd name="connsiteX3" fmla="*/ 727303 w 1519273"/>
              <a:gd name="connsiteY3" fmla="*/ 2546768 h 2730557"/>
              <a:gd name="connsiteX4" fmla="*/ 727302 w 1519273"/>
              <a:gd name="connsiteY4" fmla="*/ 948097 h 2730557"/>
              <a:gd name="connsiteX0" fmla="*/ 727302 w 1519273"/>
              <a:gd name="connsiteY0" fmla="*/ 948097 h 2730557"/>
              <a:gd name="connsiteX1" fmla="*/ 1330251 w 1519273"/>
              <a:gd name="connsiteY1" fmla="*/ 708 h 2730557"/>
              <a:gd name="connsiteX2" fmla="*/ 0 w 1519273"/>
              <a:gd name="connsiteY2" fmla="*/ 470634 h 2730557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1385385 w 2177356"/>
              <a:gd name="connsiteY0" fmla="*/ 1402491 h 3184951"/>
              <a:gd name="connsiteX1" fmla="*/ 2122477 w 2177356"/>
              <a:gd name="connsiteY1" fmla="*/ 2416419 h 3184951"/>
              <a:gd name="connsiteX2" fmla="*/ 2172105 w 2177356"/>
              <a:gd name="connsiteY2" fmla="*/ 3184951 h 3184951"/>
              <a:gd name="connsiteX3" fmla="*/ 1385386 w 2177356"/>
              <a:gd name="connsiteY3" fmla="*/ 3001162 h 3184951"/>
              <a:gd name="connsiteX4" fmla="*/ 1385385 w 2177356"/>
              <a:gd name="connsiteY4" fmla="*/ 1402491 h 3184951"/>
              <a:gd name="connsiteX0" fmla="*/ 1385385 w 2177356"/>
              <a:gd name="connsiteY0" fmla="*/ 1402491 h 3184951"/>
              <a:gd name="connsiteX1" fmla="*/ 1795913 w 2177356"/>
              <a:gd name="connsiteY1" fmla="*/ 596 h 3184951"/>
              <a:gd name="connsiteX2" fmla="*/ 0 w 2177356"/>
              <a:gd name="connsiteY2" fmla="*/ 560135 h 3184951"/>
              <a:gd name="connsiteX0" fmla="*/ 901653 w 1693624"/>
              <a:gd name="connsiteY0" fmla="*/ 1402238 h 3184698"/>
              <a:gd name="connsiteX1" fmla="*/ 1638745 w 1693624"/>
              <a:gd name="connsiteY1" fmla="*/ 2416166 h 3184698"/>
              <a:gd name="connsiteX2" fmla="*/ 1688373 w 1693624"/>
              <a:gd name="connsiteY2" fmla="*/ 3184698 h 3184698"/>
              <a:gd name="connsiteX3" fmla="*/ 901654 w 1693624"/>
              <a:gd name="connsiteY3" fmla="*/ 3000909 h 3184698"/>
              <a:gd name="connsiteX4" fmla="*/ 901653 w 1693624"/>
              <a:gd name="connsiteY4" fmla="*/ 1402238 h 3184698"/>
              <a:gd name="connsiteX0" fmla="*/ 901653 w 1693624"/>
              <a:gd name="connsiteY0" fmla="*/ 1402238 h 3184698"/>
              <a:gd name="connsiteX1" fmla="*/ 1312181 w 1693624"/>
              <a:gd name="connsiteY1" fmla="*/ 343 h 3184698"/>
              <a:gd name="connsiteX2" fmla="*/ 1 w 1693624"/>
              <a:gd name="connsiteY2" fmla="*/ 983819 h 3184698"/>
              <a:gd name="connsiteX0" fmla="*/ 773837 w 1565808"/>
              <a:gd name="connsiteY0" fmla="*/ 1402194 h 3184654"/>
              <a:gd name="connsiteX1" fmla="*/ 1510929 w 1565808"/>
              <a:gd name="connsiteY1" fmla="*/ 2416122 h 3184654"/>
              <a:gd name="connsiteX2" fmla="*/ 1560557 w 1565808"/>
              <a:gd name="connsiteY2" fmla="*/ 3184654 h 3184654"/>
              <a:gd name="connsiteX3" fmla="*/ 773838 w 1565808"/>
              <a:gd name="connsiteY3" fmla="*/ 3000865 h 3184654"/>
              <a:gd name="connsiteX4" fmla="*/ 773837 w 1565808"/>
              <a:gd name="connsiteY4" fmla="*/ 1402194 h 3184654"/>
              <a:gd name="connsiteX0" fmla="*/ 773837 w 1565808"/>
              <a:gd name="connsiteY0" fmla="*/ 1402194 h 3184654"/>
              <a:gd name="connsiteX1" fmla="*/ 1184365 w 1565808"/>
              <a:gd name="connsiteY1" fmla="*/ 299 h 3184654"/>
              <a:gd name="connsiteX2" fmla="*/ 0 w 1565808"/>
              <a:gd name="connsiteY2" fmla="*/ 1134194 h 3184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5808" h="3184654" stroke="0" extrusionOk="0">
                <a:moveTo>
                  <a:pt x="773837" y="1402194"/>
                </a:moveTo>
                <a:cubicBezTo>
                  <a:pt x="1099425" y="1402194"/>
                  <a:pt x="1391839" y="1804432"/>
                  <a:pt x="1510929" y="2416122"/>
                </a:cubicBezTo>
                <a:cubicBezTo>
                  <a:pt x="1558449" y="2660205"/>
                  <a:pt x="1575493" y="2924138"/>
                  <a:pt x="1560557" y="3184654"/>
                </a:cubicBezTo>
                <a:lnTo>
                  <a:pt x="773838" y="3000865"/>
                </a:lnTo>
                <a:cubicBezTo>
                  <a:pt x="773838" y="2467975"/>
                  <a:pt x="773837" y="1935084"/>
                  <a:pt x="773837" y="1402194"/>
                </a:cubicBezTo>
                <a:close/>
              </a:path>
              <a:path w="1565808" h="3184654" fill="none">
                <a:moveTo>
                  <a:pt x="773837" y="1402194"/>
                </a:moveTo>
                <a:cubicBezTo>
                  <a:pt x="1099425" y="1402194"/>
                  <a:pt x="1237922" y="79806"/>
                  <a:pt x="1184365" y="299"/>
                </a:cubicBezTo>
                <a:cubicBezTo>
                  <a:pt x="953831" y="-21069"/>
                  <a:pt x="10749" y="1112929"/>
                  <a:pt x="0" y="1134194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cxnSp>
        <p:nvCxnSpPr>
          <p:cNvPr id="190" name="Lige forbindelse 189">
            <a:extLst>
              <a:ext uri="{FF2B5EF4-FFF2-40B4-BE49-F238E27FC236}">
                <a16:creationId xmlns:a16="http://schemas.microsoft.com/office/drawing/2014/main" id="{C93B3A53-A114-4E47-8E7E-370247B749B2}"/>
              </a:ext>
            </a:extLst>
          </p:cNvPr>
          <p:cNvCxnSpPr>
            <a:cxnSpLocks/>
          </p:cNvCxnSpPr>
          <p:nvPr/>
        </p:nvCxnSpPr>
        <p:spPr>
          <a:xfrm flipH="1" flipV="1">
            <a:off x="3394014" y="5326030"/>
            <a:ext cx="84300" cy="68860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Lige forbindelse 173">
            <a:extLst>
              <a:ext uri="{FF2B5EF4-FFF2-40B4-BE49-F238E27FC236}">
                <a16:creationId xmlns:a16="http://schemas.microsoft.com/office/drawing/2014/main" id="{143DAE99-54EE-4783-BFFF-39BA2CD534B8}"/>
              </a:ext>
            </a:extLst>
          </p:cNvPr>
          <p:cNvCxnSpPr>
            <a:cxnSpLocks/>
          </p:cNvCxnSpPr>
          <p:nvPr/>
        </p:nvCxnSpPr>
        <p:spPr>
          <a:xfrm flipH="1">
            <a:off x="5260536" y="5077257"/>
            <a:ext cx="147652" cy="88714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5" name="Gruppe 124">
            <a:extLst>
              <a:ext uri="{FF2B5EF4-FFF2-40B4-BE49-F238E27FC236}">
                <a16:creationId xmlns:a16="http://schemas.microsoft.com/office/drawing/2014/main" id="{65094041-B74F-4C21-96AC-FC494D76EC28}"/>
              </a:ext>
            </a:extLst>
          </p:cNvPr>
          <p:cNvGrpSpPr>
            <a:grpSpLocks noChangeAspect="1"/>
          </p:cNvGrpSpPr>
          <p:nvPr/>
        </p:nvGrpSpPr>
        <p:grpSpPr>
          <a:xfrm>
            <a:off x="1418883" y="3310885"/>
            <a:ext cx="1808723" cy="2659183"/>
            <a:chOff x="4513296" y="1882338"/>
            <a:chExt cx="2777423" cy="2633408"/>
          </a:xfrm>
          <a:solidFill>
            <a:srgbClr val="C00000"/>
          </a:solidFill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8">
              <p14:nvContentPartPr>
                <p14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308901" y="3901736"/>
                  <a:ext cx="95001" cy="4212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0">
              <p14:nvContentPartPr>
                <p14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842329" y="4251281"/>
                  <a:ext cx="497864" cy="2254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2">
              <p14:nvContentPartPr>
                <p14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293430" y="4117478"/>
                  <a:ext cx="242942" cy="161861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29" name="Gruppe 128">
              <a:extLst>
                <a:ext uri="{FF2B5EF4-FFF2-40B4-BE49-F238E27FC236}">
                  <a16:creationId xmlns:a16="http://schemas.microsoft.com/office/drawing/2014/main" id="{9FE7CE23-50BB-4845-97BE-AA1FF8AA8350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  <a:grpFill/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4">
                <p14:nvContentPartPr>
                  <p14:cNvPr id="130" name="Håndskrift 129">
                    <a:extLst>
                      <a:ext uri="{FF2B5EF4-FFF2-40B4-BE49-F238E27FC236}">
                        <a16:creationId xmlns:a16="http://schemas.microsoft.com/office/drawing/2014/main" id="{BDD1F3A0-4C42-4D5C-9878-7DDBD2DE0149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130" name="Håndskrift 129">
                    <a:extLst>
                      <a:ext uri="{FF2B5EF4-FFF2-40B4-BE49-F238E27FC236}">
                        <a16:creationId xmlns:a16="http://schemas.microsoft.com/office/drawing/2014/main" id="{BDD1F3A0-4C42-4D5C-9878-7DDBD2DE0149}"/>
                      </a:ext>
                    </a:extLst>
                  </p:cNvPr>
                  <p:cNvPicPr/>
                  <p:nvPr/>
                </p:nvPicPr>
                <p:blipFill>
                  <a:blip r:embed="rId35"/>
                  <a:stretch>
                    <a:fillRect/>
                  </a:stretch>
                </p:blipFill>
                <p:spPr>
                  <a:xfrm>
                    <a:off x="4458013" y="1846685"/>
                    <a:ext cx="2900704" cy="2075013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131" name="Gruppe 130">
                <a:extLst>
                  <a:ext uri="{FF2B5EF4-FFF2-40B4-BE49-F238E27FC236}">
                    <a16:creationId xmlns:a16="http://schemas.microsoft.com/office/drawing/2014/main" id="{C596A089-DE7B-4195-967A-664F639A31E7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  <a:grpFill/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6">
                  <p14:nvContentPartPr>
                    <p14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:cNvPr>
                    <p:cNvPicPr/>
                    <p:nvPr/>
                  </p:nvPicPr>
                  <p:blipFill>
                    <a:blip r:embed="rId37"/>
                    <a:stretch>
                      <a:fillRect/>
                    </a:stretch>
                  </p:blipFill>
                  <p:spPr>
                    <a:xfrm>
                      <a:off x="6332972" y="4227569"/>
                      <a:ext cx="504057" cy="24587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8">
                  <p14:nvContentPartPr>
                    <p14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:cNvPr>
                    <p:cNvPicPr/>
                    <p:nvPr/>
                  </p:nvPicPr>
                  <p:blipFill>
                    <a:blip r:embed="rId39"/>
                    <a:stretch>
                      <a:fillRect/>
                    </a:stretch>
                  </p:blipFill>
                  <p:spPr>
                    <a:xfrm>
                      <a:off x="6300873" y="4251699"/>
                      <a:ext cx="275573" cy="26817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0">
                  <p14:nvContentPartPr>
                    <p14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:cNvPr>
                    <p:cNvPicPr/>
                    <p:nvPr/>
                  </p:nvPicPr>
                  <p:blipFill>
                    <a:blip r:embed="rId41"/>
                    <a:stretch>
                      <a:fillRect/>
                    </a:stretch>
                  </p:blipFill>
                  <p:spPr>
                    <a:xfrm>
                      <a:off x="6094021" y="4227936"/>
                      <a:ext cx="278521" cy="30526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2">
                  <p14:nvContentPartPr>
                    <p14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:cNvPr>
                    <p:cNvPicPr/>
                    <p:nvPr/>
                  </p:nvPicPr>
                  <p:blipFill>
                    <a:blip r:embed="rId43"/>
                    <a:stretch>
                      <a:fillRect/>
                    </a:stretch>
                  </p:blipFill>
                  <p:spPr>
                    <a:xfrm>
                      <a:off x="6107394" y="4139646"/>
                      <a:ext cx="225135" cy="9988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4">
                  <p14:nvContentPartPr>
                    <p14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:cNvPr>
                    <p:cNvPicPr/>
                    <p:nvPr/>
                  </p:nvPicPr>
                  <p:blipFill>
                    <a:blip r:embed="rId45"/>
                    <a:stretch>
                      <a:fillRect/>
                    </a:stretch>
                  </p:blipFill>
                  <p:spPr>
                    <a:xfrm>
                      <a:off x="6484215" y="4124281"/>
                      <a:ext cx="174572" cy="15437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6">
                  <p14:nvContentPartPr>
                    <p14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:cNvPr>
                    <p:cNvPicPr/>
                    <p:nvPr/>
                  </p:nvPicPr>
                  <p:blipFill>
                    <a:blip r:embed="rId47"/>
                    <a:stretch>
                      <a:fillRect/>
                    </a:stretch>
                  </p:blipFill>
                  <p:spPr>
                    <a:xfrm>
                      <a:off x="5992447" y="4148308"/>
                      <a:ext cx="165227" cy="8831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8">
                  <p14:nvContentPartPr>
                    <p14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:cNvPr>
                    <p:cNvPicPr/>
                    <p:nvPr/>
                  </p:nvPicPr>
                  <p:blipFill>
                    <a:blip r:embed="rId49"/>
                    <a:stretch>
                      <a:fillRect/>
                    </a:stretch>
                  </p:blipFill>
                  <p:spPr>
                    <a:xfrm>
                      <a:off x="6121296" y="3853890"/>
                      <a:ext cx="416568" cy="41975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15" name="Gruppe 14">
            <a:extLst>
              <a:ext uri="{FF2B5EF4-FFF2-40B4-BE49-F238E27FC236}">
                <a16:creationId xmlns:a16="http://schemas.microsoft.com/office/drawing/2014/main" id="{7AB0E56E-42DE-4861-9900-2F3441C8C243}"/>
              </a:ext>
            </a:extLst>
          </p:cNvPr>
          <p:cNvGrpSpPr>
            <a:grpSpLocks noChangeAspect="1"/>
          </p:cNvGrpSpPr>
          <p:nvPr/>
        </p:nvGrpSpPr>
        <p:grpSpPr>
          <a:xfrm>
            <a:off x="2403532" y="2474715"/>
            <a:ext cx="556641" cy="850964"/>
            <a:chOff x="3591242" y="1406525"/>
            <a:chExt cx="618490" cy="945515"/>
          </a:xfrm>
        </p:grpSpPr>
        <p:sp>
          <p:nvSpPr>
            <p:cNvPr id="16" name="Ellipse 15">
              <a:extLst>
                <a:ext uri="{FF2B5EF4-FFF2-40B4-BE49-F238E27FC236}">
                  <a16:creationId xmlns:a16="http://schemas.microsoft.com/office/drawing/2014/main" id="{73D67AD2-2DB7-43AA-9B72-0BABAD040E6A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0">
              <p14:nvContentPartPr>
                <p14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2">
              <p14:nvContentPartPr>
                <p14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54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344157" y="5886901"/>
              <a:ext cx="2263463" cy="334043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339837" y="5859933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56">
            <p14:nvContentPartPr>
              <p14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097436" y="5780183"/>
              <a:ext cx="969084" cy="359049"/>
            </p14:xfrm>
          </p:contentPart>
        </mc:Choice>
        <mc:Fallback xmlns="">
          <p:pic>
            <p:nvPicPr>
              <p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88433" y="5726109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58">
            <p14:nvContentPartPr>
              <p14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1408959" y="5845527"/>
              <a:ext cx="969084" cy="359049"/>
            </p14:xfrm>
          </p:contentPart>
        </mc:Choice>
        <mc:Fallback xmlns="">
          <p:pic>
            <p:nvPicPr>
              <p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99956" y="5791453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60">
            <p14:nvContentPartPr>
              <p14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1966769" y="5984004"/>
              <a:ext cx="860868" cy="321408"/>
            </p14:xfrm>
          </p:contentPart>
        </mc:Choice>
        <mc:Fallback xmlns="">
          <p:pic>
            <p:nvPicPr>
              <p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57768" y="5930016"/>
                <a:ext cx="878510" cy="429024"/>
              </a:xfrm>
              <a:prstGeom prst="rect">
                <a:avLst/>
              </a:prstGeom>
            </p:spPr>
          </p:pic>
        </mc:Fallback>
      </mc:AlternateContent>
      <p:pic>
        <p:nvPicPr>
          <p:cNvPr id="53" name="Billede 52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CBE69381-8CC7-43E5-977C-5B5D12BFDFA2}"/>
              </a:ext>
            </a:extLst>
          </p:cNvPr>
          <p:cNvPicPr>
            <a:picLocks noChangeAspect="1"/>
          </p:cNvPicPr>
          <p:nvPr/>
        </p:nvPicPr>
        <p:blipFill>
          <a:blip r:embed="rId6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7592" y="308156"/>
            <a:ext cx="1149885" cy="1038443"/>
          </a:xfrm>
          <a:prstGeom prst="rect">
            <a:avLst/>
          </a:prstGeom>
        </p:spPr>
      </p:pic>
      <p:grpSp>
        <p:nvGrpSpPr>
          <p:cNvPr id="92" name="Gruppe 91">
            <a:extLst>
              <a:ext uri="{FF2B5EF4-FFF2-40B4-BE49-F238E27FC236}">
                <a16:creationId xmlns:a16="http://schemas.microsoft.com/office/drawing/2014/main" id="{D36A548F-7E6B-41D3-9462-61CA525584C6}"/>
              </a:ext>
            </a:extLst>
          </p:cNvPr>
          <p:cNvGrpSpPr>
            <a:grpSpLocks noChangeAspect="1"/>
          </p:cNvGrpSpPr>
          <p:nvPr/>
        </p:nvGrpSpPr>
        <p:grpSpPr>
          <a:xfrm rot="725968">
            <a:off x="6418252" y="2619453"/>
            <a:ext cx="556641" cy="850964"/>
            <a:chOff x="3591242" y="1406525"/>
            <a:chExt cx="618490" cy="945515"/>
          </a:xfrm>
        </p:grpSpPr>
        <p:sp>
          <p:nvSpPr>
            <p:cNvPr id="93" name="Ellipse 92">
              <a:extLst>
                <a:ext uri="{FF2B5EF4-FFF2-40B4-BE49-F238E27FC236}">
                  <a16:creationId xmlns:a16="http://schemas.microsoft.com/office/drawing/2014/main" id="{A463F710-0A2D-4B18-B6F0-8A8F2C4D4CBE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3">
              <p14:nvContentPartPr>
                <p14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5">
              <p14:nvContentPartPr>
                <p14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67">
            <p14:nvContentPartPr>
              <p14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768527" y="5871119"/>
              <a:ext cx="2263463" cy="334043"/>
            </p14:xfrm>
          </p:contentPart>
        </mc:Choice>
        <mc:Fallback xmlns="">
          <p:pic>
            <p:nvPicPr>
              <p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764207" y="5844151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69">
            <p14:nvContentPartPr>
              <p14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681593" y="5874397"/>
              <a:ext cx="969084" cy="359049"/>
            </p14:xfrm>
          </p:contentPart>
        </mc:Choice>
        <mc:Fallback xmlns="">
          <p:pic>
            <p:nvPicPr>
              <p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672590" y="5820323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71">
            <p14:nvContentPartPr>
              <p14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552007" y="5907056"/>
              <a:ext cx="969084" cy="359049"/>
            </p14:xfrm>
          </p:contentPart>
        </mc:Choice>
        <mc:Fallback xmlns="">
          <p:pic>
            <p:nvPicPr>
              <p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543004" y="5852982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73">
            <p14:nvContentPartPr>
              <p14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707782" y="5875210"/>
              <a:ext cx="860868" cy="321408"/>
            </p14:xfrm>
          </p:contentPart>
        </mc:Choice>
        <mc:Fallback xmlns="">
          <p:pic>
            <p:nvPicPr>
              <p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698781" y="5821222"/>
                <a:ext cx="878510" cy="429024"/>
              </a:xfrm>
              <a:prstGeom prst="rect">
                <a:avLst/>
              </a:prstGeom>
            </p:spPr>
          </p:pic>
        </mc:Fallback>
      </mc:AlternateContent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7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0549" y="5321249"/>
            <a:ext cx="1255276" cy="76064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14:cNvPr>
              <p14:cNvContentPartPr/>
              <p14:nvPr/>
            </p14:nvContentPartPr>
            <p14:xfrm>
              <a:off x="615566" y="131486"/>
              <a:ext cx="8951760" cy="6197400"/>
            </p14:xfrm>
          </p:contentPart>
        </mc:Choice>
        <mc:Fallback xmlns="">
          <p:pic>
            <p:nvPicPr>
              <p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6566" y="122486"/>
                <a:ext cx="8969400" cy="62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14:cNvPr>
              <p14:cNvContentPartPr/>
              <p14:nvPr/>
            </p14:nvContentPartPr>
            <p14:xfrm>
              <a:off x="344523" y="377154"/>
              <a:ext cx="8904960" cy="6281280"/>
            </p14:xfrm>
          </p:contentPart>
        </mc:Choice>
        <mc:Fallback xmlns="">
          <p:pic>
            <p:nvPicPr>
              <p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35523" y="368154"/>
                <a:ext cx="8922600" cy="629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3" name="Håndskrift 282">
                <a:extLst>
                  <a:ext uri="{FF2B5EF4-FFF2-40B4-BE49-F238E27FC236}">
                    <a16:creationId xmlns:a16="http://schemas.microsoft.com/office/drawing/2014/main" id="{33B9C19E-1DE6-4B5D-AC76-A72540A846E2}"/>
                  </a:ext>
                </a:extLst>
              </p14:cNvPr>
              <p14:cNvContentPartPr/>
              <p14:nvPr/>
            </p14:nvContentPartPr>
            <p14:xfrm>
              <a:off x="4552360" y="1754810"/>
              <a:ext cx="192240" cy="54720"/>
            </p14:xfrm>
          </p:contentPart>
        </mc:Choice>
        <mc:Fallback xmlns="">
          <p:pic>
            <p:nvPicPr>
              <p:cNvPr id="283" name="Håndskrift 282">
                <a:extLst>
                  <a:ext uri="{FF2B5EF4-FFF2-40B4-BE49-F238E27FC236}">
                    <a16:creationId xmlns:a16="http://schemas.microsoft.com/office/drawing/2014/main" id="{33B9C19E-1DE6-4B5D-AC76-A72540A846E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43360" y="1745810"/>
                <a:ext cx="209880" cy="72360"/>
              </a:xfrm>
              <a:prstGeom prst="rect">
                <a:avLst/>
              </a:prstGeom>
            </p:spPr>
          </p:pic>
        </mc:Fallback>
      </mc:AlternateContent>
      <p:cxnSp>
        <p:nvCxnSpPr>
          <p:cNvPr id="10" name="Lige forbindelse 9">
            <a:extLst>
              <a:ext uri="{FF2B5EF4-FFF2-40B4-BE49-F238E27FC236}">
                <a16:creationId xmlns:a16="http://schemas.microsoft.com/office/drawing/2014/main" id="{0E53E1F4-6185-4767-BFB7-26D6FA04C244}"/>
              </a:ext>
            </a:extLst>
          </p:cNvPr>
          <p:cNvCxnSpPr>
            <a:cxnSpLocks/>
          </p:cNvCxnSpPr>
          <p:nvPr/>
        </p:nvCxnSpPr>
        <p:spPr>
          <a:xfrm flipH="1">
            <a:off x="5395819" y="4999638"/>
            <a:ext cx="985674" cy="90192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Lige forbindelse 177">
            <a:extLst>
              <a:ext uri="{FF2B5EF4-FFF2-40B4-BE49-F238E27FC236}">
                <a16:creationId xmlns:a16="http://schemas.microsoft.com/office/drawing/2014/main" id="{4A254023-CA5C-4846-BB89-C3A4EBADCE2F}"/>
              </a:ext>
            </a:extLst>
          </p:cNvPr>
          <p:cNvCxnSpPr>
            <a:cxnSpLocks/>
          </p:cNvCxnSpPr>
          <p:nvPr/>
        </p:nvCxnSpPr>
        <p:spPr>
          <a:xfrm>
            <a:off x="5514314" y="5273089"/>
            <a:ext cx="286549" cy="886452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2" name="Lige forbindelse 181">
            <a:extLst>
              <a:ext uri="{FF2B5EF4-FFF2-40B4-BE49-F238E27FC236}">
                <a16:creationId xmlns:a16="http://schemas.microsoft.com/office/drawing/2014/main" id="{560B3C89-5F57-43FF-810C-248BC9EDB626}"/>
              </a:ext>
            </a:extLst>
          </p:cNvPr>
          <p:cNvCxnSpPr>
            <a:cxnSpLocks/>
          </p:cNvCxnSpPr>
          <p:nvPr/>
        </p:nvCxnSpPr>
        <p:spPr>
          <a:xfrm flipH="1">
            <a:off x="3475722" y="5174724"/>
            <a:ext cx="147652" cy="88714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Lige forbindelse 191">
            <a:extLst>
              <a:ext uri="{FF2B5EF4-FFF2-40B4-BE49-F238E27FC236}">
                <a16:creationId xmlns:a16="http://schemas.microsoft.com/office/drawing/2014/main" id="{468E7BF3-FCF1-4D79-9B35-57804C24AF0C}"/>
              </a:ext>
            </a:extLst>
          </p:cNvPr>
          <p:cNvCxnSpPr>
            <a:cxnSpLocks/>
          </p:cNvCxnSpPr>
          <p:nvPr/>
        </p:nvCxnSpPr>
        <p:spPr>
          <a:xfrm flipH="1" flipV="1">
            <a:off x="2982367" y="4769494"/>
            <a:ext cx="628716" cy="51094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" name="Lige forbindelse 197">
            <a:extLst>
              <a:ext uri="{FF2B5EF4-FFF2-40B4-BE49-F238E27FC236}">
                <a16:creationId xmlns:a16="http://schemas.microsoft.com/office/drawing/2014/main" id="{AD1BD24E-C3A2-403C-9917-F717D21FD1E7}"/>
              </a:ext>
            </a:extLst>
          </p:cNvPr>
          <p:cNvCxnSpPr>
            <a:cxnSpLocks/>
          </p:cNvCxnSpPr>
          <p:nvPr/>
        </p:nvCxnSpPr>
        <p:spPr>
          <a:xfrm flipH="1" flipV="1">
            <a:off x="2789950" y="4931981"/>
            <a:ext cx="617759" cy="376562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8" name="Gruppe 67">
            <a:extLst>
              <a:ext uri="{FF2B5EF4-FFF2-40B4-BE49-F238E27FC236}">
                <a16:creationId xmlns:a16="http://schemas.microsoft.com/office/drawing/2014/main" id="{7F6F16F5-4848-493C-B8E4-11FB0508321C}"/>
              </a:ext>
            </a:extLst>
          </p:cNvPr>
          <p:cNvGrpSpPr>
            <a:grpSpLocks noChangeAspect="1"/>
          </p:cNvGrpSpPr>
          <p:nvPr/>
        </p:nvGrpSpPr>
        <p:grpSpPr>
          <a:xfrm rot="20670925" flipH="1">
            <a:off x="6048522" y="3394812"/>
            <a:ext cx="1914968" cy="2636594"/>
            <a:chOff x="4513296" y="1882338"/>
            <a:chExt cx="2777423" cy="2633408"/>
          </a:xfrm>
          <a:solidFill>
            <a:srgbClr val="C00000"/>
          </a:solidFill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2">
              <p14:nvContentPartPr>
                <p14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6310335" y="3901586"/>
                  <a:ext cx="92160" cy="42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4">
              <p14:nvContentPartPr>
                <p14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5843858" y="4251112"/>
                  <a:ext cx="494836" cy="2257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6">
              <p14:nvContentPartPr>
                <p14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6294959" y="4117328"/>
                  <a:ext cx="239914" cy="162159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73" name="Gruppe 72">
              <a:extLst>
                <a:ext uri="{FF2B5EF4-FFF2-40B4-BE49-F238E27FC236}">
                  <a16:creationId xmlns:a16="http://schemas.microsoft.com/office/drawing/2014/main" id="{BAB83047-0040-4951-9FB2-46D8D1D4AA1F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  <a:grpFill/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88">
                <p14:nvContentPartPr>
                  <p14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:cNvPr>
                  <p:cNvPicPr/>
                  <p:nvPr/>
                </p:nvPicPr>
                <p:blipFill>
                  <a:blip r:embed="rId9"/>
                  <a:stretch>
                    <a:fillRect/>
                  </a:stretch>
                </p:blipFill>
                <p:spPr>
                  <a:xfrm>
                    <a:off x="4450113" y="1846384"/>
                    <a:ext cx="2892300" cy="2075611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76" name="Gruppe 75">
                <a:extLst>
                  <a:ext uri="{FF2B5EF4-FFF2-40B4-BE49-F238E27FC236}">
                    <a16:creationId xmlns:a16="http://schemas.microsoft.com/office/drawing/2014/main" id="{24BC5260-8883-4172-B69C-3D8CA9DF48A6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  <a:grpFill/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89">
                  <p14:nvContentPartPr>
                    <p14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:cNvPr>
                    <p:cNvPicPr/>
                    <p:nvPr/>
                  </p:nvPicPr>
                  <p:blipFill>
                    <a:blip r:embed="rId90"/>
                    <a:stretch>
                      <a:fillRect/>
                    </a:stretch>
                  </p:blipFill>
                  <p:spPr>
                    <a:xfrm>
                      <a:off x="6334516" y="4227417"/>
                      <a:ext cx="500999" cy="24617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91">
                  <p14:nvContentPartPr>
                    <p14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:cNvPr>
                    <p:cNvPicPr/>
                    <p:nvPr/>
                  </p:nvPicPr>
                  <p:blipFill>
                    <a:blip r:embed="rId92"/>
                    <a:stretch>
                      <a:fillRect/>
                    </a:stretch>
                  </p:blipFill>
                  <p:spPr>
                    <a:xfrm>
                      <a:off x="6302512" y="4251561"/>
                      <a:ext cx="272329" cy="2684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93">
                  <p14:nvContentPartPr>
                    <p14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:cNvPr>
                    <p:cNvPicPr/>
                    <p:nvPr/>
                  </p:nvPicPr>
                  <p:blipFill>
                    <a:blip r:embed="rId94"/>
                    <a:stretch>
                      <a:fillRect/>
                    </a:stretch>
                  </p:blipFill>
                  <p:spPr>
                    <a:xfrm>
                      <a:off x="6095438" y="4227794"/>
                      <a:ext cx="275715" cy="30554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95">
                  <p14:nvContentPartPr>
                    <p14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:cNvPr>
                    <p:cNvPicPr/>
                    <p:nvPr/>
                  </p:nvPicPr>
                  <p:blipFill>
                    <a:blip r:embed="rId96"/>
                    <a:stretch>
                      <a:fillRect/>
                    </a:stretch>
                  </p:blipFill>
                  <p:spPr>
                    <a:xfrm>
                      <a:off x="6108825" y="4139546"/>
                      <a:ext cx="222302" cy="1000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97">
                  <p14:nvContentPartPr>
                    <p14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:cNvPr>
                    <p:cNvPicPr/>
                    <p:nvPr/>
                  </p:nvPicPr>
                  <p:blipFill>
                    <a:blip r:embed="rId98"/>
                    <a:stretch>
                      <a:fillRect/>
                    </a:stretch>
                  </p:blipFill>
                  <p:spPr>
                    <a:xfrm>
                      <a:off x="6485662" y="4124120"/>
                      <a:ext cx="171706" cy="15469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99">
                  <p14:nvContentPartPr>
                    <p14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:cNvPr>
                    <p:cNvPicPr/>
                    <p:nvPr/>
                  </p:nvPicPr>
                  <p:blipFill>
                    <a:blip r:embed="rId100"/>
                    <a:stretch>
                      <a:fillRect/>
                    </a:stretch>
                  </p:blipFill>
                  <p:spPr>
                    <a:xfrm>
                      <a:off x="5993887" y="4148186"/>
                      <a:ext cx="162375" cy="885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01">
                  <p14:nvContentPartPr>
                    <p14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:cNvPr>
                    <p:cNvPicPr/>
                    <p:nvPr/>
                  </p:nvPicPr>
                  <p:blipFill>
                    <a:blip r:embed="rId102"/>
                    <a:stretch>
                      <a:fillRect/>
                    </a:stretch>
                  </p:blipFill>
                  <p:spPr>
                    <a:xfrm>
                      <a:off x="6122815" y="3853723"/>
                      <a:ext cx="413560" cy="42008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86" name="Gruppe 85">
            <a:extLst>
              <a:ext uri="{FF2B5EF4-FFF2-40B4-BE49-F238E27FC236}">
                <a16:creationId xmlns:a16="http://schemas.microsoft.com/office/drawing/2014/main" id="{26A106DF-8AC2-4629-B849-6CE54FCD4B71}"/>
              </a:ext>
            </a:extLst>
          </p:cNvPr>
          <p:cNvGrpSpPr>
            <a:grpSpLocks noChangeAspect="1"/>
          </p:cNvGrpSpPr>
          <p:nvPr/>
        </p:nvGrpSpPr>
        <p:grpSpPr>
          <a:xfrm rot="314128">
            <a:off x="6054962" y="3465098"/>
            <a:ext cx="1043668" cy="1736781"/>
            <a:chOff x="3333750" y="2371725"/>
            <a:chExt cx="1133475" cy="2038350"/>
          </a:xfrm>
        </p:grpSpPr>
        <p:sp>
          <p:nvSpPr>
            <p:cNvPr id="87" name="Ellipse 86">
              <a:extLst>
                <a:ext uri="{FF2B5EF4-FFF2-40B4-BE49-F238E27FC236}">
                  <a16:creationId xmlns:a16="http://schemas.microsoft.com/office/drawing/2014/main" id="{B83E8A49-918D-4275-9395-9C62CC652376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3">
              <p14:nvContentPartPr>
                <p14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3344369" y="2353989"/>
                  <a:ext cx="646895" cy="20540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5">
              <p14:nvContentPartPr>
                <p14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3342517" y="2410536"/>
                  <a:ext cx="468440" cy="1767778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2" name="Lige forbindelse 171">
            <a:extLst>
              <a:ext uri="{FF2B5EF4-FFF2-40B4-BE49-F238E27FC236}">
                <a16:creationId xmlns:a16="http://schemas.microsoft.com/office/drawing/2014/main" id="{55159AFF-C812-48B5-A619-663C3B9D28F7}"/>
              </a:ext>
            </a:extLst>
          </p:cNvPr>
          <p:cNvCxnSpPr>
            <a:cxnSpLocks/>
          </p:cNvCxnSpPr>
          <p:nvPr/>
        </p:nvCxnSpPr>
        <p:spPr>
          <a:xfrm flipH="1">
            <a:off x="5535953" y="5104581"/>
            <a:ext cx="826598" cy="179647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07">
            <p14:nvContentPartPr>
              <p14:cNvPr id="426" name="Håndskrift 425">
                <a:extLst>
                  <a:ext uri="{FF2B5EF4-FFF2-40B4-BE49-F238E27FC236}">
                    <a16:creationId xmlns:a16="http://schemas.microsoft.com/office/drawing/2014/main" id="{61570B07-0A12-42CE-A402-EC44F29E495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366513" y="5992823"/>
              <a:ext cx="860868" cy="321408"/>
            </p14:xfrm>
          </p:contentPart>
        </mc:Choice>
        <mc:Fallback xmlns="">
          <p:pic>
            <p:nvPicPr>
              <p:cNvPr id="426" name="Håndskrift 425">
                <a:extLst>
                  <a:ext uri="{FF2B5EF4-FFF2-40B4-BE49-F238E27FC236}">
                    <a16:creationId xmlns:a16="http://schemas.microsoft.com/office/drawing/2014/main" id="{61570B07-0A12-42CE-A402-EC44F29E495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357512" y="5938835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09">
            <p14:nvContentPartPr>
              <p14:cNvPr id="427" name="Håndskrift 426">
                <a:extLst>
                  <a:ext uri="{FF2B5EF4-FFF2-40B4-BE49-F238E27FC236}">
                    <a16:creationId xmlns:a16="http://schemas.microsoft.com/office/drawing/2014/main" id="{D3DA1CE2-900F-49A0-8A97-0AC6F6430EA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481867" y="6040238"/>
              <a:ext cx="860868" cy="321408"/>
            </p14:xfrm>
          </p:contentPart>
        </mc:Choice>
        <mc:Fallback xmlns="">
          <p:pic>
            <p:nvPicPr>
              <p:cNvPr id="427" name="Håndskrift 426">
                <a:extLst>
                  <a:ext uri="{FF2B5EF4-FFF2-40B4-BE49-F238E27FC236}">
                    <a16:creationId xmlns:a16="http://schemas.microsoft.com/office/drawing/2014/main" id="{D3DA1CE2-900F-49A0-8A97-0AC6F6430EA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472866" y="5986250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11">
            <p14:nvContentPartPr>
              <p14:cNvPr id="428" name="Håndskrift 427">
                <a:extLst>
                  <a:ext uri="{FF2B5EF4-FFF2-40B4-BE49-F238E27FC236}">
                    <a16:creationId xmlns:a16="http://schemas.microsoft.com/office/drawing/2014/main" id="{B761FEC9-50F9-42EF-8890-6D73DEE92A77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3549076" y="6021017"/>
              <a:ext cx="860868" cy="321408"/>
            </p14:xfrm>
          </p:contentPart>
        </mc:Choice>
        <mc:Fallback xmlns="">
          <p:pic>
            <p:nvPicPr>
              <p:cNvPr id="428" name="Håndskrift 427">
                <a:extLst>
                  <a:ext uri="{FF2B5EF4-FFF2-40B4-BE49-F238E27FC236}">
                    <a16:creationId xmlns:a16="http://schemas.microsoft.com/office/drawing/2014/main" id="{B761FEC9-50F9-42EF-8890-6D73DEE92A7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540075" y="5967029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13">
            <p14:nvContentPartPr>
              <p14:cNvPr id="429" name="Håndskrift 428">
                <a:extLst>
                  <a:ext uri="{FF2B5EF4-FFF2-40B4-BE49-F238E27FC236}">
                    <a16:creationId xmlns:a16="http://schemas.microsoft.com/office/drawing/2014/main" id="{49262817-08F2-4A5D-8C80-1FDC8319AE87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796993" y="6031058"/>
              <a:ext cx="860868" cy="321408"/>
            </p14:xfrm>
          </p:contentPart>
        </mc:Choice>
        <mc:Fallback xmlns="">
          <p:pic>
            <p:nvPicPr>
              <p:cNvPr id="429" name="Håndskrift 428">
                <a:extLst>
                  <a:ext uri="{FF2B5EF4-FFF2-40B4-BE49-F238E27FC236}">
                    <a16:creationId xmlns:a16="http://schemas.microsoft.com/office/drawing/2014/main" id="{49262817-08F2-4A5D-8C80-1FDC8319AE8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787992" y="5977070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15">
            <p14:nvContentPartPr>
              <p14:cNvPr id="431" name="Håndskrift 430">
                <a:extLst>
                  <a:ext uri="{FF2B5EF4-FFF2-40B4-BE49-F238E27FC236}">
                    <a16:creationId xmlns:a16="http://schemas.microsoft.com/office/drawing/2014/main" id="{57722F23-32CE-4D1E-A01E-EF837AF33CFA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570362" y="5970599"/>
              <a:ext cx="860868" cy="321408"/>
            </p14:xfrm>
          </p:contentPart>
        </mc:Choice>
        <mc:Fallback xmlns="">
          <p:pic>
            <p:nvPicPr>
              <p:cNvPr id="431" name="Håndskrift 430">
                <a:extLst>
                  <a:ext uri="{FF2B5EF4-FFF2-40B4-BE49-F238E27FC236}">
                    <a16:creationId xmlns:a16="http://schemas.microsoft.com/office/drawing/2014/main" id="{57722F23-32CE-4D1E-A01E-EF837AF33C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561361" y="5916611"/>
                <a:ext cx="878510" cy="429024"/>
              </a:xfrm>
              <a:prstGeom prst="rect">
                <a:avLst/>
              </a:prstGeom>
            </p:spPr>
          </p:pic>
        </mc:Fallback>
      </mc:AlternateContent>
      <p:sp>
        <p:nvSpPr>
          <p:cNvPr id="91" name="Bue 84">
            <a:extLst>
              <a:ext uri="{FF2B5EF4-FFF2-40B4-BE49-F238E27FC236}">
                <a16:creationId xmlns:a16="http://schemas.microsoft.com/office/drawing/2014/main" id="{AECAD018-D87E-4B1A-8331-D74369A7CF51}"/>
              </a:ext>
            </a:extLst>
          </p:cNvPr>
          <p:cNvSpPr>
            <a:spLocks noChangeAspect="1"/>
          </p:cNvSpPr>
          <p:nvPr/>
        </p:nvSpPr>
        <p:spPr>
          <a:xfrm rot="4479443" flipV="1">
            <a:off x="6511187" y="2650238"/>
            <a:ext cx="811195" cy="1693934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967045"/>
              <a:gd name="connsiteY0" fmla="*/ 0 h 3227902"/>
              <a:gd name="connsiteX1" fmla="*/ 737092 w 967045"/>
              <a:gd name="connsiteY1" fmla="*/ 1013928 h 3227902"/>
              <a:gd name="connsiteX2" fmla="*/ 786720 w 967045"/>
              <a:gd name="connsiteY2" fmla="*/ 1782460 h 3227902"/>
              <a:gd name="connsiteX3" fmla="*/ 1 w 967045"/>
              <a:gd name="connsiteY3" fmla="*/ 1598671 h 3227902"/>
              <a:gd name="connsiteX4" fmla="*/ 0 w 967045"/>
              <a:gd name="connsiteY4" fmla="*/ 0 h 3227902"/>
              <a:gd name="connsiteX0" fmla="*/ 0 w 967045"/>
              <a:gd name="connsiteY0" fmla="*/ 0 h 3227902"/>
              <a:gd name="connsiteX1" fmla="*/ 966924 w 967045"/>
              <a:gd name="connsiteY1" fmla="*/ 686611 h 3227902"/>
              <a:gd name="connsiteX2" fmla="*/ 275367 w 967045"/>
              <a:gd name="connsiteY2" fmla="*/ 3227903 h 3227902"/>
              <a:gd name="connsiteX0" fmla="*/ 0 w 791971"/>
              <a:gd name="connsiteY0" fmla="*/ 0 h 3227904"/>
              <a:gd name="connsiteX1" fmla="*/ 737092 w 791971"/>
              <a:gd name="connsiteY1" fmla="*/ 1013928 h 3227904"/>
              <a:gd name="connsiteX2" fmla="*/ 786720 w 791971"/>
              <a:gd name="connsiteY2" fmla="*/ 1782460 h 3227904"/>
              <a:gd name="connsiteX3" fmla="*/ 1 w 791971"/>
              <a:gd name="connsiteY3" fmla="*/ 1598671 h 3227904"/>
              <a:gd name="connsiteX4" fmla="*/ 0 w 791971"/>
              <a:gd name="connsiteY4" fmla="*/ 0 h 3227904"/>
              <a:gd name="connsiteX0" fmla="*/ 0 w 791971"/>
              <a:gd name="connsiteY0" fmla="*/ 0 h 3227904"/>
              <a:gd name="connsiteX1" fmla="*/ 606114 w 791971"/>
              <a:gd name="connsiteY1" fmla="*/ 1711942 h 3227904"/>
              <a:gd name="connsiteX2" fmla="*/ 275367 w 791971"/>
              <a:gd name="connsiteY2" fmla="*/ 3227903 h 3227904"/>
              <a:gd name="connsiteX0" fmla="*/ 508693 w 1300664"/>
              <a:gd name="connsiteY0" fmla="*/ 0 h 2478252"/>
              <a:gd name="connsiteX1" fmla="*/ 1245785 w 1300664"/>
              <a:gd name="connsiteY1" fmla="*/ 1013928 h 2478252"/>
              <a:gd name="connsiteX2" fmla="*/ 1295413 w 1300664"/>
              <a:gd name="connsiteY2" fmla="*/ 1782460 h 2478252"/>
              <a:gd name="connsiteX3" fmla="*/ 508694 w 1300664"/>
              <a:gd name="connsiteY3" fmla="*/ 1598671 h 2478252"/>
              <a:gd name="connsiteX4" fmla="*/ 508693 w 1300664"/>
              <a:gd name="connsiteY4" fmla="*/ 0 h 2478252"/>
              <a:gd name="connsiteX0" fmla="*/ 508693 w 1300664"/>
              <a:gd name="connsiteY0" fmla="*/ 0 h 2478252"/>
              <a:gd name="connsiteX1" fmla="*/ 1114807 w 1300664"/>
              <a:gd name="connsiteY1" fmla="*/ 1711942 h 2478252"/>
              <a:gd name="connsiteX2" fmla="*/ 0 w 1300664"/>
              <a:gd name="connsiteY2" fmla="*/ 2478252 h 2478252"/>
              <a:gd name="connsiteX0" fmla="*/ 508693 w 1434341"/>
              <a:gd name="connsiteY0" fmla="*/ 0 h 2478252"/>
              <a:gd name="connsiteX1" fmla="*/ 1245785 w 1434341"/>
              <a:gd name="connsiteY1" fmla="*/ 1013928 h 2478252"/>
              <a:gd name="connsiteX2" fmla="*/ 1295413 w 1434341"/>
              <a:gd name="connsiteY2" fmla="*/ 1782460 h 2478252"/>
              <a:gd name="connsiteX3" fmla="*/ 508694 w 1434341"/>
              <a:gd name="connsiteY3" fmla="*/ 1598671 h 2478252"/>
              <a:gd name="connsiteX4" fmla="*/ 508693 w 1434341"/>
              <a:gd name="connsiteY4" fmla="*/ 0 h 2478252"/>
              <a:gd name="connsiteX0" fmla="*/ 508693 w 1434341"/>
              <a:gd name="connsiteY0" fmla="*/ 0 h 2478252"/>
              <a:gd name="connsiteX1" fmla="*/ 1434283 w 1434341"/>
              <a:gd name="connsiteY1" fmla="*/ 1082261 h 2478252"/>
              <a:gd name="connsiteX2" fmla="*/ 0 w 1434341"/>
              <a:gd name="connsiteY2" fmla="*/ 2478252 h 2478252"/>
              <a:gd name="connsiteX0" fmla="*/ 0 w 925738"/>
              <a:gd name="connsiteY0" fmla="*/ 0 h 2736332"/>
              <a:gd name="connsiteX1" fmla="*/ 737092 w 925738"/>
              <a:gd name="connsiteY1" fmla="*/ 1013928 h 2736332"/>
              <a:gd name="connsiteX2" fmla="*/ 786720 w 925738"/>
              <a:gd name="connsiteY2" fmla="*/ 1782460 h 2736332"/>
              <a:gd name="connsiteX3" fmla="*/ 1 w 925738"/>
              <a:gd name="connsiteY3" fmla="*/ 1598671 h 2736332"/>
              <a:gd name="connsiteX4" fmla="*/ 0 w 925738"/>
              <a:gd name="connsiteY4" fmla="*/ 0 h 2736332"/>
              <a:gd name="connsiteX0" fmla="*/ 0 w 925738"/>
              <a:gd name="connsiteY0" fmla="*/ 0 h 2736332"/>
              <a:gd name="connsiteX1" fmla="*/ 925590 w 925738"/>
              <a:gd name="connsiteY1" fmla="*/ 1082261 h 2736332"/>
              <a:gd name="connsiteX2" fmla="*/ 362400 w 925738"/>
              <a:gd name="connsiteY2" fmla="*/ 2736331 h 2736332"/>
              <a:gd name="connsiteX0" fmla="*/ 0 w 927122"/>
              <a:gd name="connsiteY0" fmla="*/ 0 h 1782460"/>
              <a:gd name="connsiteX1" fmla="*/ 737092 w 927122"/>
              <a:gd name="connsiteY1" fmla="*/ 1013928 h 1782460"/>
              <a:gd name="connsiteX2" fmla="*/ 786720 w 927122"/>
              <a:gd name="connsiteY2" fmla="*/ 1782460 h 1782460"/>
              <a:gd name="connsiteX3" fmla="*/ 1 w 927122"/>
              <a:gd name="connsiteY3" fmla="*/ 1598671 h 1782460"/>
              <a:gd name="connsiteX4" fmla="*/ 0 w 927122"/>
              <a:gd name="connsiteY4" fmla="*/ 0 h 1782460"/>
              <a:gd name="connsiteX0" fmla="*/ 0 w 927122"/>
              <a:gd name="connsiteY0" fmla="*/ 0 h 1782460"/>
              <a:gd name="connsiteX1" fmla="*/ 925590 w 927122"/>
              <a:gd name="connsiteY1" fmla="*/ 1082261 h 1782460"/>
              <a:gd name="connsiteX2" fmla="*/ 877756 w 927122"/>
              <a:gd name="connsiteY2" fmla="*/ 1747801 h 1782460"/>
              <a:gd name="connsiteX0" fmla="*/ 0 w 1042743"/>
              <a:gd name="connsiteY0" fmla="*/ 15283 h 1797743"/>
              <a:gd name="connsiteX1" fmla="*/ 737092 w 1042743"/>
              <a:gd name="connsiteY1" fmla="*/ 1029211 h 1797743"/>
              <a:gd name="connsiteX2" fmla="*/ 786720 w 1042743"/>
              <a:gd name="connsiteY2" fmla="*/ 1797743 h 1797743"/>
              <a:gd name="connsiteX3" fmla="*/ 1 w 1042743"/>
              <a:gd name="connsiteY3" fmla="*/ 1613954 h 1797743"/>
              <a:gd name="connsiteX4" fmla="*/ 0 w 1042743"/>
              <a:gd name="connsiteY4" fmla="*/ 15283 h 1797743"/>
              <a:gd name="connsiteX0" fmla="*/ 0 w 1042743"/>
              <a:gd name="connsiteY0" fmla="*/ 15283 h 1797743"/>
              <a:gd name="connsiteX1" fmla="*/ 1042250 w 1042743"/>
              <a:gd name="connsiteY1" fmla="*/ 191518 h 1797743"/>
              <a:gd name="connsiteX2" fmla="*/ 877756 w 1042743"/>
              <a:gd name="connsiteY2" fmla="*/ 1763084 h 1797743"/>
              <a:gd name="connsiteX0" fmla="*/ 0 w 1338415"/>
              <a:gd name="connsiteY0" fmla="*/ 15283 h 1797743"/>
              <a:gd name="connsiteX1" fmla="*/ 737092 w 1338415"/>
              <a:gd name="connsiteY1" fmla="*/ 1029211 h 1797743"/>
              <a:gd name="connsiteX2" fmla="*/ 786720 w 1338415"/>
              <a:gd name="connsiteY2" fmla="*/ 1797743 h 1797743"/>
              <a:gd name="connsiteX3" fmla="*/ 1 w 1338415"/>
              <a:gd name="connsiteY3" fmla="*/ 1613954 h 1797743"/>
              <a:gd name="connsiteX4" fmla="*/ 0 w 1338415"/>
              <a:gd name="connsiteY4" fmla="*/ 15283 h 1797743"/>
              <a:gd name="connsiteX0" fmla="*/ 0 w 1338415"/>
              <a:gd name="connsiteY0" fmla="*/ 15283 h 1797743"/>
              <a:gd name="connsiteX1" fmla="*/ 1042250 w 1338415"/>
              <a:gd name="connsiteY1" fmla="*/ 191518 h 1797743"/>
              <a:gd name="connsiteX2" fmla="*/ 1338130 w 1338415"/>
              <a:gd name="connsiteY2" fmla="*/ 1583422 h 1797743"/>
              <a:gd name="connsiteX0" fmla="*/ 0 w 1043837"/>
              <a:gd name="connsiteY0" fmla="*/ 15283 h 1797743"/>
              <a:gd name="connsiteX1" fmla="*/ 737092 w 1043837"/>
              <a:gd name="connsiteY1" fmla="*/ 1029211 h 1797743"/>
              <a:gd name="connsiteX2" fmla="*/ 786720 w 1043837"/>
              <a:gd name="connsiteY2" fmla="*/ 1797743 h 1797743"/>
              <a:gd name="connsiteX3" fmla="*/ 1 w 1043837"/>
              <a:gd name="connsiteY3" fmla="*/ 1613954 h 1797743"/>
              <a:gd name="connsiteX4" fmla="*/ 0 w 1043837"/>
              <a:gd name="connsiteY4" fmla="*/ 15283 h 1797743"/>
              <a:gd name="connsiteX0" fmla="*/ 0 w 1043837"/>
              <a:gd name="connsiteY0" fmla="*/ 15283 h 1797743"/>
              <a:gd name="connsiteX1" fmla="*/ 1042250 w 1043837"/>
              <a:gd name="connsiteY1" fmla="*/ 191518 h 1797743"/>
              <a:gd name="connsiteX2" fmla="*/ 996339 w 1043837"/>
              <a:gd name="connsiteY2" fmla="*/ 1401389 h 1797743"/>
              <a:gd name="connsiteX0" fmla="*/ 0 w 1072743"/>
              <a:gd name="connsiteY0" fmla="*/ 163397 h 1945857"/>
              <a:gd name="connsiteX1" fmla="*/ 737092 w 1072743"/>
              <a:gd name="connsiteY1" fmla="*/ 1177325 h 1945857"/>
              <a:gd name="connsiteX2" fmla="*/ 786720 w 1072743"/>
              <a:gd name="connsiteY2" fmla="*/ 1945857 h 1945857"/>
              <a:gd name="connsiteX3" fmla="*/ 1 w 1072743"/>
              <a:gd name="connsiteY3" fmla="*/ 1762068 h 1945857"/>
              <a:gd name="connsiteX4" fmla="*/ 0 w 1072743"/>
              <a:gd name="connsiteY4" fmla="*/ 163397 h 1945857"/>
              <a:gd name="connsiteX0" fmla="*/ 0 w 1072743"/>
              <a:gd name="connsiteY0" fmla="*/ 163397 h 1945857"/>
              <a:gd name="connsiteX1" fmla="*/ 1071719 w 1072743"/>
              <a:gd name="connsiteY1" fmla="*/ 106050 h 1945857"/>
              <a:gd name="connsiteX2" fmla="*/ 996339 w 1072743"/>
              <a:gd name="connsiteY2" fmla="*/ 1549503 h 1945857"/>
              <a:gd name="connsiteX0" fmla="*/ 0 w 1071947"/>
              <a:gd name="connsiteY0" fmla="*/ 163397 h 1945857"/>
              <a:gd name="connsiteX1" fmla="*/ 737092 w 1071947"/>
              <a:gd name="connsiteY1" fmla="*/ 1177325 h 1945857"/>
              <a:gd name="connsiteX2" fmla="*/ 786720 w 1071947"/>
              <a:gd name="connsiteY2" fmla="*/ 1945857 h 1945857"/>
              <a:gd name="connsiteX3" fmla="*/ 1 w 1071947"/>
              <a:gd name="connsiteY3" fmla="*/ 1762068 h 1945857"/>
              <a:gd name="connsiteX4" fmla="*/ 0 w 1071947"/>
              <a:gd name="connsiteY4" fmla="*/ 163397 h 1945857"/>
              <a:gd name="connsiteX0" fmla="*/ 0 w 1071947"/>
              <a:gd name="connsiteY0" fmla="*/ 163397 h 1945857"/>
              <a:gd name="connsiteX1" fmla="*/ 1071719 w 1071947"/>
              <a:gd name="connsiteY1" fmla="*/ 106050 h 1945857"/>
              <a:gd name="connsiteX2" fmla="*/ 708430 w 1071947"/>
              <a:gd name="connsiteY2" fmla="*/ 886189 h 1945857"/>
              <a:gd name="connsiteX0" fmla="*/ 0 w 1005464"/>
              <a:gd name="connsiteY0" fmla="*/ 579333 h 2361793"/>
              <a:gd name="connsiteX1" fmla="*/ 737092 w 1005464"/>
              <a:gd name="connsiteY1" fmla="*/ 1593261 h 2361793"/>
              <a:gd name="connsiteX2" fmla="*/ 786720 w 1005464"/>
              <a:gd name="connsiteY2" fmla="*/ 2361793 h 2361793"/>
              <a:gd name="connsiteX3" fmla="*/ 1 w 1005464"/>
              <a:gd name="connsiteY3" fmla="*/ 2178004 h 2361793"/>
              <a:gd name="connsiteX4" fmla="*/ 0 w 1005464"/>
              <a:gd name="connsiteY4" fmla="*/ 579333 h 2361793"/>
              <a:gd name="connsiteX0" fmla="*/ 0 w 1005464"/>
              <a:gd name="connsiteY0" fmla="*/ 579333 h 2361793"/>
              <a:gd name="connsiteX1" fmla="*/ 1005186 w 1005464"/>
              <a:gd name="connsiteY1" fmla="*/ 55510 h 2361793"/>
              <a:gd name="connsiteX2" fmla="*/ 708430 w 1005464"/>
              <a:gd name="connsiteY2" fmla="*/ 1302125 h 2361793"/>
              <a:gd name="connsiteX0" fmla="*/ 0 w 1005473"/>
              <a:gd name="connsiteY0" fmla="*/ 579333 h 2361793"/>
              <a:gd name="connsiteX1" fmla="*/ 737092 w 1005473"/>
              <a:gd name="connsiteY1" fmla="*/ 1593261 h 2361793"/>
              <a:gd name="connsiteX2" fmla="*/ 786720 w 1005473"/>
              <a:gd name="connsiteY2" fmla="*/ 2361793 h 2361793"/>
              <a:gd name="connsiteX3" fmla="*/ 1 w 1005473"/>
              <a:gd name="connsiteY3" fmla="*/ 2178004 h 2361793"/>
              <a:gd name="connsiteX4" fmla="*/ 0 w 1005473"/>
              <a:gd name="connsiteY4" fmla="*/ 579333 h 2361793"/>
              <a:gd name="connsiteX0" fmla="*/ 0 w 1005473"/>
              <a:gd name="connsiteY0" fmla="*/ 579333 h 2361793"/>
              <a:gd name="connsiteX1" fmla="*/ 1005186 w 1005473"/>
              <a:gd name="connsiteY1" fmla="*/ 55510 h 2361793"/>
              <a:gd name="connsiteX2" fmla="*/ 718741 w 1005473"/>
              <a:gd name="connsiteY2" fmla="*/ 1401096 h 2361793"/>
              <a:gd name="connsiteX0" fmla="*/ 0 w 1100234"/>
              <a:gd name="connsiteY0" fmla="*/ 761722 h 2544182"/>
              <a:gd name="connsiteX1" fmla="*/ 737092 w 1100234"/>
              <a:gd name="connsiteY1" fmla="*/ 1775650 h 2544182"/>
              <a:gd name="connsiteX2" fmla="*/ 786720 w 1100234"/>
              <a:gd name="connsiteY2" fmla="*/ 2544182 h 2544182"/>
              <a:gd name="connsiteX3" fmla="*/ 1 w 1100234"/>
              <a:gd name="connsiteY3" fmla="*/ 2360393 h 2544182"/>
              <a:gd name="connsiteX4" fmla="*/ 0 w 1100234"/>
              <a:gd name="connsiteY4" fmla="*/ 761722 h 2544182"/>
              <a:gd name="connsiteX0" fmla="*/ 0 w 1100234"/>
              <a:gd name="connsiteY0" fmla="*/ 761722 h 2544182"/>
              <a:gd name="connsiteX1" fmla="*/ 1100017 w 1100234"/>
              <a:gd name="connsiteY1" fmla="*/ 46400 h 2544182"/>
              <a:gd name="connsiteX2" fmla="*/ 718741 w 1100234"/>
              <a:gd name="connsiteY2" fmla="*/ 1583485 h 2544182"/>
              <a:gd name="connsiteX0" fmla="*/ 0 w 1102547"/>
              <a:gd name="connsiteY0" fmla="*/ 761722 h 2898286"/>
              <a:gd name="connsiteX1" fmla="*/ 737092 w 1102547"/>
              <a:gd name="connsiteY1" fmla="*/ 1775650 h 2898286"/>
              <a:gd name="connsiteX2" fmla="*/ 786720 w 1102547"/>
              <a:gd name="connsiteY2" fmla="*/ 2544182 h 2898286"/>
              <a:gd name="connsiteX3" fmla="*/ 1 w 1102547"/>
              <a:gd name="connsiteY3" fmla="*/ 2360393 h 2898286"/>
              <a:gd name="connsiteX4" fmla="*/ 0 w 1102547"/>
              <a:gd name="connsiteY4" fmla="*/ 761722 h 2898286"/>
              <a:gd name="connsiteX0" fmla="*/ 0 w 1102547"/>
              <a:gd name="connsiteY0" fmla="*/ 761722 h 2898286"/>
              <a:gd name="connsiteX1" fmla="*/ 1100017 w 1102547"/>
              <a:gd name="connsiteY1" fmla="*/ 46400 h 2898286"/>
              <a:gd name="connsiteX2" fmla="*/ 1074308 w 1102547"/>
              <a:gd name="connsiteY2" fmla="*/ 2898285 h 2898286"/>
              <a:gd name="connsiteX0" fmla="*/ 0 w 1076443"/>
              <a:gd name="connsiteY0" fmla="*/ 0 h 2136562"/>
              <a:gd name="connsiteX1" fmla="*/ 737092 w 1076443"/>
              <a:gd name="connsiteY1" fmla="*/ 1013928 h 2136562"/>
              <a:gd name="connsiteX2" fmla="*/ 786720 w 1076443"/>
              <a:gd name="connsiteY2" fmla="*/ 1782460 h 2136562"/>
              <a:gd name="connsiteX3" fmla="*/ 1 w 1076443"/>
              <a:gd name="connsiteY3" fmla="*/ 1598671 h 2136562"/>
              <a:gd name="connsiteX4" fmla="*/ 0 w 1076443"/>
              <a:gd name="connsiteY4" fmla="*/ 0 h 2136562"/>
              <a:gd name="connsiteX0" fmla="*/ 0 w 1076443"/>
              <a:gd name="connsiteY0" fmla="*/ 0 h 2136562"/>
              <a:gd name="connsiteX1" fmla="*/ 1041654 w 1076443"/>
              <a:gd name="connsiteY1" fmla="*/ 908790 h 2136562"/>
              <a:gd name="connsiteX2" fmla="*/ 1074308 w 1076443"/>
              <a:gd name="connsiteY2" fmla="*/ 2136563 h 2136562"/>
              <a:gd name="connsiteX0" fmla="*/ 0 w 1044220"/>
              <a:gd name="connsiteY0" fmla="*/ 0 h 2414402"/>
              <a:gd name="connsiteX1" fmla="*/ 737092 w 1044220"/>
              <a:gd name="connsiteY1" fmla="*/ 1013928 h 2414402"/>
              <a:gd name="connsiteX2" fmla="*/ 786720 w 1044220"/>
              <a:gd name="connsiteY2" fmla="*/ 1782460 h 2414402"/>
              <a:gd name="connsiteX3" fmla="*/ 1 w 1044220"/>
              <a:gd name="connsiteY3" fmla="*/ 1598671 h 2414402"/>
              <a:gd name="connsiteX4" fmla="*/ 0 w 1044220"/>
              <a:gd name="connsiteY4" fmla="*/ 0 h 2414402"/>
              <a:gd name="connsiteX0" fmla="*/ 0 w 1044220"/>
              <a:gd name="connsiteY0" fmla="*/ 0 h 2414402"/>
              <a:gd name="connsiteX1" fmla="*/ 1041654 w 1044220"/>
              <a:gd name="connsiteY1" fmla="*/ 908790 h 2414402"/>
              <a:gd name="connsiteX2" fmla="*/ 1016418 w 1044220"/>
              <a:gd name="connsiteY2" fmla="*/ 2414402 h 2414402"/>
              <a:gd name="connsiteX0" fmla="*/ 0 w 1022931"/>
              <a:gd name="connsiteY0" fmla="*/ 0 h 2414402"/>
              <a:gd name="connsiteX1" fmla="*/ 737092 w 1022931"/>
              <a:gd name="connsiteY1" fmla="*/ 1013928 h 2414402"/>
              <a:gd name="connsiteX2" fmla="*/ 786720 w 1022931"/>
              <a:gd name="connsiteY2" fmla="*/ 1782460 h 2414402"/>
              <a:gd name="connsiteX3" fmla="*/ 1 w 1022931"/>
              <a:gd name="connsiteY3" fmla="*/ 1598671 h 2414402"/>
              <a:gd name="connsiteX4" fmla="*/ 0 w 1022931"/>
              <a:gd name="connsiteY4" fmla="*/ 0 h 2414402"/>
              <a:gd name="connsiteX0" fmla="*/ 0 w 1022931"/>
              <a:gd name="connsiteY0" fmla="*/ 0 h 2414402"/>
              <a:gd name="connsiteX1" fmla="*/ 1012994 w 1022931"/>
              <a:gd name="connsiteY1" fmla="*/ 1151041 h 2414402"/>
              <a:gd name="connsiteX2" fmla="*/ 1016418 w 1022931"/>
              <a:gd name="connsiteY2" fmla="*/ 2414402 h 2414402"/>
              <a:gd name="connsiteX0" fmla="*/ 0 w 1016582"/>
              <a:gd name="connsiteY0" fmla="*/ 908388 h 3322790"/>
              <a:gd name="connsiteX1" fmla="*/ 737092 w 1016582"/>
              <a:gd name="connsiteY1" fmla="*/ 1922316 h 3322790"/>
              <a:gd name="connsiteX2" fmla="*/ 786720 w 1016582"/>
              <a:gd name="connsiteY2" fmla="*/ 2690848 h 3322790"/>
              <a:gd name="connsiteX3" fmla="*/ 1 w 1016582"/>
              <a:gd name="connsiteY3" fmla="*/ 2507059 h 3322790"/>
              <a:gd name="connsiteX4" fmla="*/ 0 w 1016582"/>
              <a:gd name="connsiteY4" fmla="*/ 908388 h 3322790"/>
              <a:gd name="connsiteX0" fmla="*/ 0 w 1016582"/>
              <a:gd name="connsiteY0" fmla="*/ 908388 h 3322790"/>
              <a:gd name="connsiteX1" fmla="*/ 498082 w 1016582"/>
              <a:gd name="connsiteY1" fmla="*/ 41049 h 3322790"/>
              <a:gd name="connsiteX2" fmla="*/ 1016418 w 1016582"/>
              <a:gd name="connsiteY2" fmla="*/ 3322790 h 3322790"/>
              <a:gd name="connsiteX0" fmla="*/ 727302 w 1519273"/>
              <a:gd name="connsiteY0" fmla="*/ 908390 h 2690850"/>
              <a:gd name="connsiteX1" fmla="*/ 1464394 w 1519273"/>
              <a:gd name="connsiteY1" fmla="*/ 1922318 h 2690850"/>
              <a:gd name="connsiteX2" fmla="*/ 1514022 w 1519273"/>
              <a:gd name="connsiteY2" fmla="*/ 2690850 h 2690850"/>
              <a:gd name="connsiteX3" fmla="*/ 727303 w 1519273"/>
              <a:gd name="connsiteY3" fmla="*/ 2507061 h 2690850"/>
              <a:gd name="connsiteX4" fmla="*/ 727302 w 1519273"/>
              <a:gd name="connsiteY4" fmla="*/ 908390 h 2690850"/>
              <a:gd name="connsiteX0" fmla="*/ 727302 w 1519273"/>
              <a:gd name="connsiteY0" fmla="*/ 908390 h 2690850"/>
              <a:gd name="connsiteX1" fmla="*/ 1225384 w 1519273"/>
              <a:gd name="connsiteY1" fmla="*/ 41051 h 2690850"/>
              <a:gd name="connsiteX2" fmla="*/ 0 w 1519273"/>
              <a:gd name="connsiteY2" fmla="*/ 430927 h 2690850"/>
              <a:gd name="connsiteX0" fmla="*/ 727302 w 1519273"/>
              <a:gd name="connsiteY0" fmla="*/ 986089 h 2768549"/>
              <a:gd name="connsiteX1" fmla="*/ 1464394 w 1519273"/>
              <a:gd name="connsiteY1" fmla="*/ 2000017 h 2768549"/>
              <a:gd name="connsiteX2" fmla="*/ 1514022 w 1519273"/>
              <a:gd name="connsiteY2" fmla="*/ 2768549 h 2768549"/>
              <a:gd name="connsiteX3" fmla="*/ 727303 w 1519273"/>
              <a:gd name="connsiteY3" fmla="*/ 2584760 h 2768549"/>
              <a:gd name="connsiteX4" fmla="*/ 727302 w 1519273"/>
              <a:gd name="connsiteY4" fmla="*/ 986089 h 2768549"/>
              <a:gd name="connsiteX0" fmla="*/ 727302 w 1519273"/>
              <a:gd name="connsiteY0" fmla="*/ 986089 h 2768549"/>
              <a:gd name="connsiteX1" fmla="*/ 1330251 w 1519273"/>
              <a:gd name="connsiteY1" fmla="*/ 38700 h 2768549"/>
              <a:gd name="connsiteX2" fmla="*/ 0 w 1519273"/>
              <a:gd name="connsiteY2" fmla="*/ 508626 h 27685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8097 h 2730557"/>
              <a:gd name="connsiteX1" fmla="*/ 1464394 w 1519273"/>
              <a:gd name="connsiteY1" fmla="*/ 1962025 h 2730557"/>
              <a:gd name="connsiteX2" fmla="*/ 1514022 w 1519273"/>
              <a:gd name="connsiteY2" fmla="*/ 2730557 h 2730557"/>
              <a:gd name="connsiteX3" fmla="*/ 727303 w 1519273"/>
              <a:gd name="connsiteY3" fmla="*/ 2546768 h 2730557"/>
              <a:gd name="connsiteX4" fmla="*/ 727302 w 1519273"/>
              <a:gd name="connsiteY4" fmla="*/ 948097 h 2730557"/>
              <a:gd name="connsiteX0" fmla="*/ 727302 w 1519273"/>
              <a:gd name="connsiteY0" fmla="*/ 948097 h 2730557"/>
              <a:gd name="connsiteX1" fmla="*/ 1330251 w 1519273"/>
              <a:gd name="connsiteY1" fmla="*/ 708 h 2730557"/>
              <a:gd name="connsiteX2" fmla="*/ 0 w 1519273"/>
              <a:gd name="connsiteY2" fmla="*/ 470634 h 2730557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1273927 w 2065898"/>
              <a:gd name="connsiteY0" fmla="*/ 1403566 h 3186026"/>
              <a:gd name="connsiteX1" fmla="*/ 2011019 w 2065898"/>
              <a:gd name="connsiteY1" fmla="*/ 2417494 h 3186026"/>
              <a:gd name="connsiteX2" fmla="*/ 2060647 w 2065898"/>
              <a:gd name="connsiteY2" fmla="*/ 3186026 h 3186026"/>
              <a:gd name="connsiteX3" fmla="*/ 1273928 w 2065898"/>
              <a:gd name="connsiteY3" fmla="*/ 3002237 h 3186026"/>
              <a:gd name="connsiteX4" fmla="*/ 1273927 w 2065898"/>
              <a:gd name="connsiteY4" fmla="*/ 1403566 h 3186026"/>
              <a:gd name="connsiteX0" fmla="*/ 1273927 w 2065898"/>
              <a:gd name="connsiteY0" fmla="*/ 1403566 h 3186026"/>
              <a:gd name="connsiteX1" fmla="*/ 1684455 w 2065898"/>
              <a:gd name="connsiteY1" fmla="*/ 1671 h 3186026"/>
              <a:gd name="connsiteX2" fmla="*/ -1 w 2065898"/>
              <a:gd name="connsiteY2" fmla="*/ 191675 h 3186026"/>
              <a:gd name="connsiteX0" fmla="*/ 808103 w 1600074"/>
              <a:gd name="connsiteY0" fmla="*/ 1402592 h 3185052"/>
              <a:gd name="connsiteX1" fmla="*/ 1545195 w 1600074"/>
              <a:gd name="connsiteY1" fmla="*/ 2416520 h 3185052"/>
              <a:gd name="connsiteX2" fmla="*/ 1594823 w 1600074"/>
              <a:gd name="connsiteY2" fmla="*/ 3185052 h 3185052"/>
              <a:gd name="connsiteX3" fmla="*/ 808104 w 1600074"/>
              <a:gd name="connsiteY3" fmla="*/ 3001263 h 3185052"/>
              <a:gd name="connsiteX4" fmla="*/ 808103 w 1600074"/>
              <a:gd name="connsiteY4" fmla="*/ 1402592 h 3185052"/>
              <a:gd name="connsiteX0" fmla="*/ 808103 w 1600074"/>
              <a:gd name="connsiteY0" fmla="*/ 1402592 h 3185052"/>
              <a:gd name="connsiteX1" fmla="*/ 1218631 w 1600074"/>
              <a:gd name="connsiteY1" fmla="*/ 697 h 3185052"/>
              <a:gd name="connsiteX2" fmla="*/ -1 w 1600074"/>
              <a:gd name="connsiteY2" fmla="*/ 478786 h 3185052"/>
              <a:gd name="connsiteX0" fmla="*/ 808105 w 1600076"/>
              <a:gd name="connsiteY0" fmla="*/ 1342867 h 3125327"/>
              <a:gd name="connsiteX1" fmla="*/ 1545197 w 1600076"/>
              <a:gd name="connsiteY1" fmla="*/ 2356795 h 3125327"/>
              <a:gd name="connsiteX2" fmla="*/ 1594825 w 1600076"/>
              <a:gd name="connsiteY2" fmla="*/ 3125327 h 3125327"/>
              <a:gd name="connsiteX3" fmla="*/ 808106 w 1600076"/>
              <a:gd name="connsiteY3" fmla="*/ 2941538 h 3125327"/>
              <a:gd name="connsiteX4" fmla="*/ 808105 w 1600076"/>
              <a:gd name="connsiteY4" fmla="*/ 1342867 h 3125327"/>
              <a:gd name="connsiteX0" fmla="*/ 808105 w 1600076"/>
              <a:gd name="connsiteY0" fmla="*/ 1342867 h 3125327"/>
              <a:gd name="connsiteX1" fmla="*/ 1581188 w 1600076"/>
              <a:gd name="connsiteY1" fmla="*/ 792 h 3125327"/>
              <a:gd name="connsiteX2" fmla="*/ 1 w 1600076"/>
              <a:gd name="connsiteY2" fmla="*/ 419061 h 3125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00076" h="3125327" stroke="0" extrusionOk="0">
                <a:moveTo>
                  <a:pt x="808105" y="1342867"/>
                </a:moveTo>
                <a:cubicBezTo>
                  <a:pt x="1133693" y="1342867"/>
                  <a:pt x="1426107" y="1745105"/>
                  <a:pt x="1545197" y="2356795"/>
                </a:cubicBezTo>
                <a:cubicBezTo>
                  <a:pt x="1592717" y="2600878"/>
                  <a:pt x="1609761" y="2864811"/>
                  <a:pt x="1594825" y="3125327"/>
                </a:cubicBezTo>
                <a:lnTo>
                  <a:pt x="808106" y="2941538"/>
                </a:lnTo>
                <a:cubicBezTo>
                  <a:pt x="808106" y="2408648"/>
                  <a:pt x="808105" y="1875757"/>
                  <a:pt x="808105" y="1342867"/>
                </a:cubicBezTo>
                <a:close/>
              </a:path>
              <a:path w="1600076" h="3125327" fill="none">
                <a:moveTo>
                  <a:pt x="808105" y="1342867"/>
                </a:moveTo>
                <a:cubicBezTo>
                  <a:pt x="1133693" y="1342867"/>
                  <a:pt x="1634745" y="80299"/>
                  <a:pt x="1581188" y="792"/>
                </a:cubicBezTo>
                <a:cubicBezTo>
                  <a:pt x="1350654" y="-20576"/>
                  <a:pt x="10750" y="397796"/>
                  <a:pt x="1" y="419061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901" name="Bue 84">
            <a:extLst>
              <a:ext uri="{FF2B5EF4-FFF2-40B4-BE49-F238E27FC236}">
                <a16:creationId xmlns:a16="http://schemas.microsoft.com/office/drawing/2014/main" id="{5AE792FB-990C-4A04-91EF-1894FD3E4131}"/>
              </a:ext>
            </a:extLst>
          </p:cNvPr>
          <p:cNvSpPr>
            <a:spLocks noChangeAspect="1"/>
          </p:cNvSpPr>
          <p:nvPr/>
        </p:nvSpPr>
        <p:spPr>
          <a:xfrm rot="7633718" flipH="1" flipV="1">
            <a:off x="4969512" y="2196440"/>
            <a:ext cx="937965" cy="1537755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145831 w 1112830"/>
              <a:gd name="connsiteY0" fmla="*/ 0 h 1782460"/>
              <a:gd name="connsiteX1" fmla="*/ 882923 w 1112830"/>
              <a:gd name="connsiteY1" fmla="*/ 1013928 h 1782460"/>
              <a:gd name="connsiteX2" fmla="*/ 932551 w 1112830"/>
              <a:gd name="connsiteY2" fmla="*/ 1782460 h 1782460"/>
              <a:gd name="connsiteX3" fmla="*/ 145832 w 1112830"/>
              <a:gd name="connsiteY3" fmla="*/ 1598671 h 1782460"/>
              <a:gd name="connsiteX4" fmla="*/ 145831 w 1112830"/>
              <a:gd name="connsiteY4" fmla="*/ 0 h 1782460"/>
              <a:gd name="connsiteX0" fmla="*/ 145831 w 1112830"/>
              <a:gd name="connsiteY0" fmla="*/ 0 h 1782460"/>
              <a:gd name="connsiteX1" fmla="*/ 1112755 w 1112830"/>
              <a:gd name="connsiteY1" fmla="*/ 686611 h 1782460"/>
              <a:gd name="connsiteX2" fmla="*/ 0 w 1112830"/>
              <a:gd name="connsiteY2" fmla="*/ 394032 h 1782460"/>
              <a:gd name="connsiteX0" fmla="*/ 145831 w 1250918"/>
              <a:gd name="connsiteY0" fmla="*/ 176544 h 1959004"/>
              <a:gd name="connsiteX1" fmla="*/ 882923 w 1250918"/>
              <a:gd name="connsiteY1" fmla="*/ 1190472 h 1959004"/>
              <a:gd name="connsiteX2" fmla="*/ 932551 w 1250918"/>
              <a:gd name="connsiteY2" fmla="*/ 1959004 h 1959004"/>
              <a:gd name="connsiteX3" fmla="*/ 145832 w 1250918"/>
              <a:gd name="connsiteY3" fmla="*/ 1775215 h 1959004"/>
              <a:gd name="connsiteX4" fmla="*/ 145831 w 1250918"/>
              <a:gd name="connsiteY4" fmla="*/ 176544 h 1959004"/>
              <a:gd name="connsiteX0" fmla="*/ 145831 w 1250918"/>
              <a:gd name="connsiteY0" fmla="*/ 176544 h 1959004"/>
              <a:gd name="connsiteX1" fmla="*/ 1250851 w 1250918"/>
              <a:gd name="connsiteY1" fmla="*/ 102775 h 1959004"/>
              <a:gd name="connsiteX2" fmla="*/ 0 w 1250918"/>
              <a:gd name="connsiteY2" fmla="*/ 570576 h 1959004"/>
              <a:gd name="connsiteX0" fmla="*/ 207442 w 1312526"/>
              <a:gd name="connsiteY0" fmla="*/ 1183522 h 2965982"/>
              <a:gd name="connsiteX1" fmla="*/ 944534 w 1312526"/>
              <a:gd name="connsiteY1" fmla="*/ 2197450 h 2965982"/>
              <a:gd name="connsiteX2" fmla="*/ 994162 w 1312526"/>
              <a:gd name="connsiteY2" fmla="*/ 2965982 h 2965982"/>
              <a:gd name="connsiteX3" fmla="*/ 207443 w 1312526"/>
              <a:gd name="connsiteY3" fmla="*/ 2782193 h 2965982"/>
              <a:gd name="connsiteX4" fmla="*/ 207442 w 1312526"/>
              <a:gd name="connsiteY4" fmla="*/ 1183522 h 2965982"/>
              <a:gd name="connsiteX0" fmla="*/ 207442 w 1312526"/>
              <a:gd name="connsiteY0" fmla="*/ 1183522 h 2965982"/>
              <a:gd name="connsiteX1" fmla="*/ 1312462 w 1312526"/>
              <a:gd name="connsiteY1" fmla="*/ 1109753 h 2965982"/>
              <a:gd name="connsiteX2" fmla="*/ 0 w 1312526"/>
              <a:gd name="connsiteY2" fmla="*/ 259 h 2965982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5330"/>
              <a:gd name="connsiteY0" fmla="*/ 1183576 h 2966036"/>
              <a:gd name="connsiteX1" fmla="*/ 944534 w 1295330"/>
              <a:gd name="connsiteY1" fmla="*/ 2197504 h 2966036"/>
              <a:gd name="connsiteX2" fmla="*/ 994162 w 1295330"/>
              <a:gd name="connsiteY2" fmla="*/ 2966036 h 2966036"/>
              <a:gd name="connsiteX3" fmla="*/ 207443 w 1295330"/>
              <a:gd name="connsiteY3" fmla="*/ 2782247 h 2966036"/>
              <a:gd name="connsiteX4" fmla="*/ 207442 w 1295330"/>
              <a:gd name="connsiteY4" fmla="*/ 1183576 h 2966036"/>
              <a:gd name="connsiteX0" fmla="*/ 207442 w 1295330"/>
              <a:gd name="connsiteY0" fmla="*/ 1183576 h 2966036"/>
              <a:gd name="connsiteX1" fmla="*/ 1291025 w 1295330"/>
              <a:gd name="connsiteY1" fmla="*/ 1172615 h 2966036"/>
              <a:gd name="connsiteX2" fmla="*/ 0 w 1295330"/>
              <a:gd name="connsiteY2" fmla="*/ 313 h 2966036"/>
              <a:gd name="connsiteX0" fmla="*/ 0 w 1089572"/>
              <a:gd name="connsiteY0" fmla="*/ 1050533 h 2832993"/>
              <a:gd name="connsiteX1" fmla="*/ 737092 w 1089572"/>
              <a:gd name="connsiteY1" fmla="*/ 2064461 h 2832993"/>
              <a:gd name="connsiteX2" fmla="*/ 786720 w 1089572"/>
              <a:gd name="connsiteY2" fmla="*/ 2832993 h 2832993"/>
              <a:gd name="connsiteX3" fmla="*/ 1 w 1089572"/>
              <a:gd name="connsiteY3" fmla="*/ 2649204 h 2832993"/>
              <a:gd name="connsiteX4" fmla="*/ 0 w 1089572"/>
              <a:gd name="connsiteY4" fmla="*/ 1050533 h 2832993"/>
              <a:gd name="connsiteX0" fmla="*/ 0 w 1089572"/>
              <a:gd name="connsiteY0" fmla="*/ 1050533 h 2832993"/>
              <a:gd name="connsiteX1" fmla="*/ 1083583 w 1089572"/>
              <a:gd name="connsiteY1" fmla="*/ 1039572 h 2832993"/>
              <a:gd name="connsiteX2" fmla="*/ 195329 w 1089572"/>
              <a:gd name="connsiteY2" fmla="*/ 360 h 2832993"/>
              <a:gd name="connsiteX0" fmla="*/ 0 w 1090615"/>
              <a:gd name="connsiteY0" fmla="*/ 1271235 h 3053695"/>
              <a:gd name="connsiteX1" fmla="*/ 737092 w 1090615"/>
              <a:gd name="connsiteY1" fmla="*/ 2285163 h 3053695"/>
              <a:gd name="connsiteX2" fmla="*/ 786720 w 1090615"/>
              <a:gd name="connsiteY2" fmla="*/ 3053695 h 3053695"/>
              <a:gd name="connsiteX3" fmla="*/ 1 w 1090615"/>
              <a:gd name="connsiteY3" fmla="*/ 2869906 h 3053695"/>
              <a:gd name="connsiteX4" fmla="*/ 0 w 1090615"/>
              <a:gd name="connsiteY4" fmla="*/ 1271235 h 3053695"/>
              <a:gd name="connsiteX0" fmla="*/ 0 w 1090615"/>
              <a:gd name="connsiteY0" fmla="*/ 1271235 h 3053695"/>
              <a:gd name="connsiteX1" fmla="*/ 1083583 w 1090615"/>
              <a:gd name="connsiteY1" fmla="*/ 1260274 h 3053695"/>
              <a:gd name="connsiteX2" fmla="*/ 347950 w 1090615"/>
              <a:gd name="connsiteY2" fmla="*/ 291 h 3053695"/>
              <a:gd name="connsiteX0" fmla="*/ 0 w 1095595"/>
              <a:gd name="connsiteY0" fmla="*/ 1489472 h 3271932"/>
              <a:gd name="connsiteX1" fmla="*/ 737092 w 1095595"/>
              <a:gd name="connsiteY1" fmla="*/ 2503400 h 3271932"/>
              <a:gd name="connsiteX2" fmla="*/ 786720 w 1095595"/>
              <a:gd name="connsiteY2" fmla="*/ 3271932 h 3271932"/>
              <a:gd name="connsiteX3" fmla="*/ 1 w 1095595"/>
              <a:gd name="connsiteY3" fmla="*/ 3088143 h 3271932"/>
              <a:gd name="connsiteX4" fmla="*/ 0 w 1095595"/>
              <a:gd name="connsiteY4" fmla="*/ 1489472 h 3271932"/>
              <a:gd name="connsiteX0" fmla="*/ 0 w 1095595"/>
              <a:gd name="connsiteY0" fmla="*/ 1489472 h 3271932"/>
              <a:gd name="connsiteX1" fmla="*/ 1083583 w 1095595"/>
              <a:gd name="connsiteY1" fmla="*/ 1478511 h 3271932"/>
              <a:gd name="connsiteX2" fmla="*/ 711675 w 1095595"/>
              <a:gd name="connsiteY2" fmla="*/ 243 h 3271932"/>
              <a:gd name="connsiteX0" fmla="*/ 0 w 1074437"/>
              <a:gd name="connsiteY0" fmla="*/ 1489449 h 3271909"/>
              <a:gd name="connsiteX1" fmla="*/ 737092 w 1074437"/>
              <a:gd name="connsiteY1" fmla="*/ 2503377 h 3271909"/>
              <a:gd name="connsiteX2" fmla="*/ 786720 w 1074437"/>
              <a:gd name="connsiteY2" fmla="*/ 3271909 h 3271909"/>
              <a:gd name="connsiteX3" fmla="*/ 1 w 1074437"/>
              <a:gd name="connsiteY3" fmla="*/ 3088120 h 3271909"/>
              <a:gd name="connsiteX4" fmla="*/ 0 w 1074437"/>
              <a:gd name="connsiteY4" fmla="*/ 1489449 h 3271909"/>
              <a:gd name="connsiteX0" fmla="*/ 0 w 1074437"/>
              <a:gd name="connsiteY0" fmla="*/ 1489449 h 3271909"/>
              <a:gd name="connsiteX1" fmla="*/ 1061896 w 1074437"/>
              <a:gd name="connsiteY1" fmla="*/ 1639069 h 3271909"/>
              <a:gd name="connsiteX2" fmla="*/ 711675 w 1074437"/>
              <a:gd name="connsiteY2" fmla="*/ 220 h 3271909"/>
              <a:gd name="connsiteX0" fmla="*/ 0 w 1075748"/>
              <a:gd name="connsiteY0" fmla="*/ 1399561 h 3182021"/>
              <a:gd name="connsiteX1" fmla="*/ 737092 w 1075748"/>
              <a:gd name="connsiteY1" fmla="*/ 2413489 h 3182021"/>
              <a:gd name="connsiteX2" fmla="*/ 786720 w 1075748"/>
              <a:gd name="connsiteY2" fmla="*/ 3182021 h 3182021"/>
              <a:gd name="connsiteX3" fmla="*/ 1 w 1075748"/>
              <a:gd name="connsiteY3" fmla="*/ 2998232 h 3182021"/>
              <a:gd name="connsiteX4" fmla="*/ 0 w 1075748"/>
              <a:gd name="connsiteY4" fmla="*/ 1399561 h 3182021"/>
              <a:gd name="connsiteX0" fmla="*/ 0 w 1075748"/>
              <a:gd name="connsiteY0" fmla="*/ 1399561 h 3182021"/>
              <a:gd name="connsiteX1" fmla="*/ 1061896 w 1075748"/>
              <a:gd name="connsiteY1" fmla="*/ 1549181 h 3182021"/>
              <a:gd name="connsiteX2" fmla="*/ 758268 w 1075748"/>
              <a:gd name="connsiteY2" fmla="*/ 233 h 3182021"/>
              <a:gd name="connsiteX0" fmla="*/ 0 w 1025076"/>
              <a:gd name="connsiteY0" fmla="*/ 1399471 h 3181931"/>
              <a:gd name="connsiteX1" fmla="*/ 737092 w 1025076"/>
              <a:gd name="connsiteY1" fmla="*/ 2413399 h 3181931"/>
              <a:gd name="connsiteX2" fmla="*/ 786720 w 1025076"/>
              <a:gd name="connsiteY2" fmla="*/ 3181931 h 3181931"/>
              <a:gd name="connsiteX3" fmla="*/ 1 w 1025076"/>
              <a:gd name="connsiteY3" fmla="*/ 2998142 h 3181931"/>
              <a:gd name="connsiteX4" fmla="*/ 0 w 1025076"/>
              <a:gd name="connsiteY4" fmla="*/ 1399471 h 3181931"/>
              <a:gd name="connsiteX0" fmla="*/ 0 w 1025076"/>
              <a:gd name="connsiteY0" fmla="*/ 1399471 h 3181931"/>
              <a:gd name="connsiteX1" fmla="*/ 1009376 w 1025076"/>
              <a:gd name="connsiteY1" fmla="*/ 2459872 h 3181931"/>
              <a:gd name="connsiteX2" fmla="*/ 758268 w 1025076"/>
              <a:gd name="connsiteY2" fmla="*/ 143 h 3181931"/>
              <a:gd name="connsiteX0" fmla="*/ 0 w 1051440"/>
              <a:gd name="connsiteY0" fmla="*/ 717516 h 2499976"/>
              <a:gd name="connsiteX1" fmla="*/ 737092 w 1051440"/>
              <a:gd name="connsiteY1" fmla="*/ 1731444 h 2499976"/>
              <a:gd name="connsiteX2" fmla="*/ 786720 w 1051440"/>
              <a:gd name="connsiteY2" fmla="*/ 2499976 h 2499976"/>
              <a:gd name="connsiteX3" fmla="*/ 1 w 1051440"/>
              <a:gd name="connsiteY3" fmla="*/ 2316187 h 2499976"/>
              <a:gd name="connsiteX4" fmla="*/ 0 w 1051440"/>
              <a:gd name="connsiteY4" fmla="*/ 717516 h 2499976"/>
              <a:gd name="connsiteX0" fmla="*/ 0 w 1051440"/>
              <a:gd name="connsiteY0" fmla="*/ 717516 h 2499976"/>
              <a:gd name="connsiteX1" fmla="*/ 1009376 w 1051440"/>
              <a:gd name="connsiteY1" fmla="*/ 1777917 h 2499976"/>
              <a:gd name="connsiteX2" fmla="*/ 1006818 w 1051440"/>
              <a:gd name="connsiteY2" fmla="*/ 201 h 2499976"/>
              <a:gd name="connsiteX0" fmla="*/ 0 w 1018133"/>
              <a:gd name="connsiteY0" fmla="*/ 253063 h 2035523"/>
              <a:gd name="connsiteX1" fmla="*/ 737092 w 1018133"/>
              <a:gd name="connsiteY1" fmla="*/ 1266991 h 2035523"/>
              <a:gd name="connsiteX2" fmla="*/ 786720 w 1018133"/>
              <a:gd name="connsiteY2" fmla="*/ 2035523 h 2035523"/>
              <a:gd name="connsiteX3" fmla="*/ 1 w 1018133"/>
              <a:gd name="connsiteY3" fmla="*/ 1851734 h 2035523"/>
              <a:gd name="connsiteX4" fmla="*/ 0 w 1018133"/>
              <a:gd name="connsiteY4" fmla="*/ 253063 h 2035523"/>
              <a:gd name="connsiteX0" fmla="*/ 0 w 1018133"/>
              <a:gd name="connsiteY0" fmla="*/ 253063 h 2035523"/>
              <a:gd name="connsiteX1" fmla="*/ 1009376 w 1018133"/>
              <a:gd name="connsiteY1" fmla="*/ 1313464 h 2035523"/>
              <a:gd name="connsiteX2" fmla="*/ 446452 w 1018133"/>
              <a:gd name="connsiteY2" fmla="*/ 278 h 2035523"/>
              <a:gd name="connsiteX0" fmla="*/ 0 w 1018132"/>
              <a:gd name="connsiteY0" fmla="*/ 253063 h 2035523"/>
              <a:gd name="connsiteX1" fmla="*/ 737092 w 1018132"/>
              <a:gd name="connsiteY1" fmla="*/ 1266991 h 2035523"/>
              <a:gd name="connsiteX2" fmla="*/ 786720 w 1018132"/>
              <a:gd name="connsiteY2" fmla="*/ 2035523 h 2035523"/>
              <a:gd name="connsiteX3" fmla="*/ 1 w 1018132"/>
              <a:gd name="connsiteY3" fmla="*/ 1851734 h 2035523"/>
              <a:gd name="connsiteX4" fmla="*/ 0 w 1018132"/>
              <a:gd name="connsiteY4" fmla="*/ 253063 h 2035523"/>
              <a:gd name="connsiteX0" fmla="*/ 0 w 1018132"/>
              <a:gd name="connsiteY0" fmla="*/ 253063 h 2035523"/>
              <a:gd name="connsiteX1" fmla="*/ 1009376 w 1018132"/>
              <a:gd name="connsiteY1" fmla="*/ 1313464 h 2035523"/>
              <a:gd name="connsiteX2" fmla="*/ 446452 w 1018132"/>
              <a:gd name="connsiteY2" fmla="*/ 277 h 2035523"/>
              <a:gd name="connsiteX0" fmla="*/ 0 w 791971"/>
              <a:gd name="connsiteY0" fmla="*/ 253003 h 2035463"/>
              <a:gd name="connsiteX1" fmla="*/ 737092 w 791971"/>
              <a:gd name="connsiteY1" fmla="*/ 1266931 h 2035463"/>
              <a:gd name="connsiteX2" fmla="*/ 786720 w 791971"/>
              <a:gd name="connsiteY2" fmla="*/ 2035463 h 2035463"/>
              <a:gd name="connsiteX3" fmla="*/ 1 w 791971"/>
              <a:gd name="connsiteY3" fmla="*/ 1851674 h 2035463"/>
              <a:gd name="connsiteX4" fmla="*/ 0 w 791971"/>
              <a:gd name="connsiteY4" fmla="*/ 253003 h 2035463"/>
              <a:gd name="connsiteX0" fmla="*/ 0 w 791971"/>
              <a:gd name="connsiteY0" fmla="*/ 253003 h 2035463"/>
              <a:gd name="connsiteX1" fmla="*/ 764217 w 791971"/>
              <a:gd name="connsiteY1" fmla="*/ 1650055 h 2035463"/>
              <a:gd name="connsiteX2" fmla="*/ 446452 w 791971"/>
              <a:gd name="connsiteY2" fmla="*/ 217 h 2035463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0 w 791971"/>
              <a:gd name="connsiteY0" fmla="*/ 134348 h 1916808"/>
              <a:gd name="connsiteX1" fmla="*/ 737092 w 791971"/>
              <a:gd name="connsiteY1" fmla="*/ 1148276 h 1916808"/>
              <a:gd name="connsiteX2" fmla="*/ 786720 w 791971"/>
              <a:gd name="connsiteY2" fmla="*/ 1916808 h 1916808"/>
              <a:gd name="connsiteX3" fmla="*/ 1 w 791971"/>
              <a:gd name="connsiteY3" fmla="*/ 1733019 h 1916808"/>
              <a:gd name="connsiteX4" fmla="*/ 0 w 791971"/>
              <a:gd name="connsiteY4" fmla="*/ 134348 h 1916808"/>
              <a:gd name="connsiteX0" fmla="*/ 0 w 791971"/>
              <a:gd name="connsiteY0" fmla="*/ 134348 h 1916808"/>
              <a:gd name="connsiteX1" fmla="*/ 764217 w 791971"/>
              <a:gd name="connsiteY1" fmla="*/ 1531400 h 1916808"/>
              <a:gd name="connsiteX2" fmla="*/ 174139 w 791971"/>
              <a:gd name="connsiteY2" fmla="*/ 198 h 1916808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4"/>
              <a:gd name="connsiteY0" fmla="*/ 134351 h 1916811"/>
              <a:gd name="connsiteX1" fmla="*/ 737092 w 882464"/>
              <a:gd name="connsiteY1" fmla="*/ 1148279 h 1916811"/>
              <a:gd name="connsiteX2" fmla="*/ 786720 w 882464"/>
              <a:gd name="connsiteY2" fmla="*/ 1916811 h 1916811"/>
              <a:gd name="connsiteX3" fmla="*/ 1 w 882464"/>
              <a:gd name="connsiteY3" fmla="*/ 1733022 h 1916811"/>
              <a:gd name="connsiteX4" fmla="*/ 0 w 882464"/>
              <a:gd name="connsiteY4" fmla="*/ 134351 h 1916811"/>
              <a:gd name="connsiteX0" fmla="*/ 0 w 882464"/>
              <a:gd name="connsiteY0" fmla="*/ 134351 h 1916811"/>
              <a:gd name="connsiteX1" fmla="*/ 882461 w 882464"/>
              <a:gd name="connsiteY1" fmla="*/ 1501931 h 1916811"/>
              <a:gd name="connsiteX2" fmla="*/ 174139 w 882464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8525"/>
              <a:gd name="connsiteY0" fmla="*/ 823581 h 2606041"/>
              <a:gd name="connsiteX1" fmla="*/ 737092 w 898525"/>
              <a:gd name="connsiteY1" fmla="*/ 1837509 h 2606041"/>
              <a:gd name="connsiteX2" fmla="*/ 786720 w 898525"/>
              <a:gd name="connsiteY2" fmla="*/ 2606041 h 2606041"/>
              <a:gd name="connsiteX3" fmla="*/ 1 w 898525"/>
              <a:gd name="connsiteY3" fmla="*/ 2422252 h 2606041"/>
              <a:gd name="connsiteX4" fmla="*/ 0 w 898525"/>
              <a:gd name="connsiteY4" fmla="*/ 823581 h 2606041"/>
              <a:gd name="connsiteX0" fmla="*/ 0 w 898525"/>
              <a:gd name="connsiteY0" fmla="*/ 823581 h 2606041"/>
              <a:gd name="connsiteX1" fmla="*/ 882461 w 898525"/>
              <a:gd name="connsiteY1" fmla="*/ 2191161 h 2606041"/>
              <a:gd name="connsiteX2" fmla="*/ 274699 w 898525"/>
              <a:gd name="connsiteY2" fmla="*/ 161 h 2606041"/>
              <a:gd name="connsiteX0" fmla="*/ 0 w 943448"/>
              <a:gd name="connsiteY0" fmla="*/ 823682 h 2606142"/>
              <a:gd name="connsiteX1" fmla="*/ 737092 w 943448"/>
              <a:gd name="connsiteY1" fmla="*/ 1837610 h 2606142"/>
              <a:gd name="connsiteX2" fmla="*/ 786720 w 943448"/>
              <a:gd name="connsiteY2" fmla="*/ 2606142 h 2606142"/>
              <a:gd name="connsiteX3" fmla="*/ 1 w 943448"/>
              <a:gd name="connsiteY3" fmla="*/ 2422353 h 2606142"/>
              <a:gd name="connsiteX4" fmla="*/ 0 w 943448"/>
              <a:gd name="connsiteY4" fmla="*/ 823682 h 2606142"/>
              <a:gd name="connsiteX0" fmla="*/ 0 w 943448"/>
              <a:gd name="connsiteY0" fmla="*/ 823682 h 2606142"/>
              <a:gd name="connsiteX1" fmla="*/ 928234 w 943448"/>
              <a:gd name="connsiteY1" fmla="*/ 1377879 h 2606142"/>
              <a:gd name="connsiteX2" fmla="*/ 274699 w 943448"/>
              <a:gd name="connsiteY2" fmla="*/ 262 h 2606142"/>
              <a:gd name="connsiteX0" fmla="*/ 0 w 943449"/>
              <a:gd name="connsiteY0" fmla="*/ 823682 h 2606142"/>
              <a:gd name="connsiteX1" fmla="*/ 737092 w 943449"/>
              <a:gd name="connsiteY1" fmla="*/ 1837610 h 2606142"/>
              <a:gd name="connsiteX2" fmla="*/ 786720 w 943449"/>
              <a:gd name="connsiteY2" fmla="*/ 2606142 h 2606142"/>
              <a:gd name="connsiteX3" fmla="*/ 1 w 943449"/>
              <a:gd name="connsiteY3" fmla="*/ 2422353 h 2606142"/>
              <a:gd name="connsiteX4" fmla="*/ 0 w 943449"/>
              <a:gd name="connsiteY4" fmla="*/ 823682 h 2606142"/>
              <a:gd name="connsiteX0" fmla="*/ 0 w 943449"/>
              <a:gd name="connsiteY0" fmla="*/ 823682 h 2606142"/>
              <a:gd name="connsiteX1" fmla="*/ 928234 w 943449"/>
              <a:gd name="connsiteY1" fmla="*/ 1377879 h 2606142"/>
              <a:gd name="connsiteX2" fmla="*/ 274699 w 943449"/>
              <a:gd name="connsiteY2" fmla="*/ 262 h 2606142"/>
              <a:gd name="connsiteX0" fmla="*/ 0 w 818128"/>
              <a:gd name="connsiteY0" fmla="*/ 823621 h 2606081"/>
              <a:gd name="connsiteX1" fmla="*/ 737092 w 818128"/>
              <a:gd name="connsiteY1" fmla="*/ 1837549 h 2606081"/>
              <a:gd name="connsiteX2" fmla="*/ 786720 w 818128"/>
              <a:gd name="connsiteY2" fmla="*/ 2606081 h 2606081"/>
              <a:gd name="connsiteX3" fmla="*/ 1 w 818128"/>
              <a:gd name="connsiteY3" fmla="*/ 2422292 h 2606081"/>
              <a:gd name="connsiteX4" fmla="*/ 0 w 818128"/>
              <a:gd name="connsiteY4" fmla="*/ 823621 h 2606081"/>
              <a:gd name="connsiteX0" fmla="*/ 0 w 818128"/>
              <a:gd name="connsiteY0" fmla="*/ 823621 h 2606081"/>
              <a:gd name="connsiteX1" fmla="*/ 800274 w 818128"/>
              <a:gd name="connsiteY1" fmla="*/ 1780610 h 2606081"/>
              <a:gd name="connsiteX2" fmla="*/ 274699 w 818128"/>
              <a:gd name="connsiteY2" fmla="*/ 201 h 2606081"/>
              <a:gd name="connsiteX0" fmla="*/ 165634 w 977085"/>
              <a:gd name="connsiteY0" fmla="*/ 1 h 1782461"/>
              <a:gd name="connsiteX1" fmla="*/ 902726 w 977085"/>
              <a:gd name="connsiteY1" fmla="*/ 1013929 h 1782461"/>
              <a:gd name="connsiteX2" fmla="*/ 952354 w 977085"/>
              <a:gd name="connsiteY2" fmla="*/ 1782461 h 1782461"/>
              <a:gd name="connsiteX3" fmla="*/ 165635 w 977085"/>
              <a:gd name="connsiteY3" fmla="*/ 1598672 h 1782461"/>
              <a:gd name="connsiteX4" fmla="*/ 165634 w 977085"/>
              <a:gd name="connsiteY4" fmla="*/ 1 h 1782461"/>
              <a:gd name="connsiteX0" fmla="*/ 165634 w 977085"/>
              <a:gd name="connsiteY0" fmla="*/ 1 h 1782461"/>
              <a:gd name="connsiteX1" fmla="*/ 965908 w 977085"/>
              <a:gd name="connsiteY1" fmla="*/ 956990 h 1782461"/>
              <a:gd name="connsiteX2" fmla="*/ 0 w 977085"/>
              <a:gd name="connsiteY2" fmla="*/ 149261 h 1782461"/>
              <a:gd name="connsiteX0" fmla="*/ 165634 w 965908"/>
              <a:gd name="connsiteY0" fmla="*/ -1 h 1782459"/>
              <a:gd name="connsiteX1" fmla="*/ 902726 w 965908"/>
              <a:gd name="connsiteY1" fmla="*/ 1013927 h 1782459"/>
              <a:gd name="connsiteX2" fmla="*/ 952354 w 965908"/>
              <a:gd name="connsiteY2" fmla="*/ 1782459 h 1782459"/>
              <a:gd name="connsiteX3" fmla="*/ 165635 w 965908"/>
              <a:gd name="connsiteY3" fmla="*/ 1598670 h 1782459"/>
              <a:gd name="connsiteX4" fmla="*/ 165634 w 965908"/>
              <a:gd name="connsiteY4" fmla="*/ -1 h 1782459"/>
              <a:gd name="connsiteX0" fmla="*/ 165634 w 965908"/>
              <a:gd name="connsiteY0" fmla="*/ -1 h 1782459"/>
              <a:gd name="connsiteX1" fmla="*/ 965908 w 965908"/>
              <a:gd name="connsiteY1" fmla="*/ 956988 h 1782459"/>
              <a:gd name="connsiteX2" fmla="*/ 0 w 965908"/>
              <a:gd name="connsiteY2" fmla="*/ 149259 h 1782459"/>
              <a:gd name="connsiteX0" fmla="*/ 165634 w 967735"/>
              <a:gd name="connsiteY0" fmla="*/ 1 h 1782461"/>
              <a:gd name="connsiteX1" fmla="*/ 902726 w 967735"/>
              <a:gd name="connsiteY1" fmla="*/ 1013929 h 1782461"/>
              <a:gd name="connsiteX2" fmla="*/ 952354 w 967735"/>
              <a:gd name="connsiteY2" fmla="*/ 1782461 h 1782461"/>
              <a:gd name="connsiteX3" fmla="*/ 165635 w 967735"/>
              <a:gd name="connsiteY3" fmla="*/ 1598672 h 1782461"/>
              <a:gd name="connsiteX4" fmla="*/ 165634 w 967735"/>
              <a:gd name="connsiteY4" fmla="*/ 1 h 1782461"/>
              <a:gd name="connsiteX0" fmla="*/ 165634 w 967735"/>
              <a:gd name="connsiteY0" fmla="*/ 1 h 1782461"/>
              <a:gd name="connsiteX1" fmla="*/ 965908 w 967735"/>
              <a:gd name="connsiteY1" fmla="*/ 956990 h 1782461"/>
              <a:gd name="connsiteX2" fmla="*/ 0 w 967735"/>
              <a:gd name="connsiteY2" fmla="*/ 149261 h 1782461"/>
              <a:gd name="connsiteX0" fmla="*/ 221788 w 1023889"/>
              <a:gd name="connsiteY0" fmla="*/ -1 h 1782459"/>
              <a:gd name="connsiteX1" fmla="*/ 958880 w 1023889"/>
              <a:gd name="connsiteY1" fmla="*/ 1013927 h 1782459"/>
              <a:gd name="connsiteX2" fmla="*/ 1008508 w 1023889"/>
              <a:gd name="connsiteY2" fmla="*/ 1782459 h 1782459"/>
              <a:gd name="connsiteX3" fmla="*/ 221789 w 1023889"/>
              <a:gd name="connsiteY3" fmla="*/ 1598670 h 1782459"/>
              <a:gd name="connsiteX4" fmla="*/ 221788 w 1023889"/>
              <a:gd name="connsiteY4" fmla="*/ -1 h 1782459"/>
              <a:gd name="connsiteX0" fmla="*/ 221788 w 1023889"/>
              <a:gd name="connsiteY0" fmla="*/ -1 h 1782459"/>
              <a:gd name="connsiteX1" fmla="*/ 1022062 w 1023889"/>
              <a:gd name="connsiteY1" fmla="*/ 956988 h 1782459"/>
              <a:gd name="connsiteX2" fmla="*/ 0 w 1023889"/>
              <a:gd name="connsiteY2" fmla="*/ 959995 h 1782459"/>
              <a:gd name="connsiteX0" fmla="*/ 221788 w 1022062"/>
              <a:gd name="connsiteY0" fmla="*/ 1 h 1782461"/>
              <a:gd name="connsiteX1" fmla="*/ 958880 w 1022062"/>
              <a:gd name="connsiteY1" fmla="*/ 1013929 h 1782461"/>
              <a:gd name="connsiteX2" fmla="*/ 1008508 w 1022062"/>
              <a:gd name="connsiteY2" fmla="*/ 1782461 h 1782461"/>
              <a:gd name="connsiteX3" fmla="*/ 221789 w 1022062"/>
              <a:gd name="connsiteY3" fmla="*/ 1598672 h 1782461"/>
              <a:gd name="connsiteX4" fmla="*/ 221788 w 1022062"/>
              <a:gd name="connsiteY4" fmla="*/ 1 h 1782461"/>
              <a:gd name="connsiteX0" fmla="*/ 221788 w 1022062"/>
              <a:gd name="connsiteY0" fmla="*/ 1 h 1782461"/>
              <a:gd name="connsiteX1" fmla="*/ 1022062 w 1022062"/>
              <a:gd name="connsiteY1" fmla="*/ 956990 h 1782461"/>
              <a:gd name="connsiteX2" fmla="*/ 0 w 1022062"/>
              <a:gd name="connsiteY2" fmla="*/ 959997 h 1782461"/>
              <a:gd name="connsiteX0" fmla="*/ 221788 w 1013759"/>
              <a:gd name="connsiteY0" fmla="*/ -1 h 1782459"/>
              <a:gd name="connsiteX1" fmla="*/ 958880 w 1013759"/>
              <a:gd name="connsiteY1" fmla="*/ 1013927 h 1782459"/>
              <a:gd name="connsiteX2" fmla="*/ 1008508 w 1013759"/>
              <a:gd name="connsiteY2" fmla="*/ 1782459 h 1782459"/>
              <a:gd name="connsiteX3" fmla="*/ 221789 w 1013759"/>
              <a:gd name="connsiteY3" fmla="*/ 1598670 h 1782459"/>
              <a:gd name="connsiteX4" fmla="*/ 221788 w 1013759"/>
              <a:gd name="connsiteY4" fmla="*/ -1 h 1782459"/>
              <a:gd name="connsiteX0" fmla="*/ 221788 w 1013759"/>
              <a:gd name="connsiteY0" fmla="*/ -1 h 1782459"/>
              <a:gd name="connsiteX1" fmla="*/ 664604 w 1013759"/>
              <a:gd name="connsiteY1" fmla="*/ 1361555 h 1782459"/>
              <a:gd name="connsiteX2" fmla="*/ 0 w 1013759"/>
              <a:gd name="connsiteY2" fmla="*/ 959995 h 1782459"/>
              <a:gd name="connsiteX0" fmla="*/ 221788 w 1013759"/>
              <a:gd name="connsiteY0" fmla="*/ 1 h 1782461"/>
              <a:gd name="connsiteX1" fmla="*/ 958880 w 1013759"/>
              <a:gd name="connsiteY1" fmla="*/ 1013929 h 1782461"/>
              <a:gd name="connsiteX2" fmla="*/ 1008508 w 1013759"/>
              <a:gd name="connsiteY2" fmla="*/ 1782461 h 1782461"/>
              <a:gd name="connsiteX3" fmla="*/ 221789 w 1013759"/>
              <a:gd name="connsiteY3" fmla="*/ 1598672 h 1782461"/>
              <a:gd name="connsiteX4" fmla="*/ 221788 w 1013759"/>
              <a:gd name="connsiteY4" fmla="*/ 1 h 1782461"/>
              <a:gd name="connsiteX0" fmla="*/ 221788 w 1013759"/>
              <a:gd name="connsiteY0" fmla="*/ 1 h 1782461"/>
              <a:gd name="connsiteX1" fmla="*/ 664604 w 1013759"/>
              <a:gd name="connsiteY1" fmla="*/ 1361557 h 1782461"/>
              <a:gd name="connsiteX2" fmla="*/ 0 w 1013759"/>
              <a:gd name="connsiteY2" fmla="*/ 959997 h 1782461"/>
              <a:gd name="connsiteX0" fmla="*/ 221788 w 1013759"/>
              <a:gd name="connsiteY0" fmla="*/ -1 h 1782459"/>
              <a:gd name="connsiteX1" fmla="*/ 958880 w 1013759"/>
              <a:gd name="connsiteY1" fmla="*/ 1013927 h 1782459"/>
              <a:gd name="connsiteX2" fmla="*/ 1008508 w 1013759"/>
              <a:gd name="connsiteY2" fmla="*/ 1782459 h 1782459"/>
              <a:gd name="connsiteX3" fmla="*/ 221789 w 1013759"/>
              <a:gd name="connsiteY3" fmla="*/ 1598670 h 1782459"/>
              <a:gd name="connsiteX4" fmla="*/ 221788 w 1013759"/>
              <a:gd name="connsiteY4" fmla="*/ -1 h 1782459"/>
              <a:gd name="connsiteX0" fmla="*/ 221788 w 1013759"/>
              <a:gd name="connsiteY0" fmla="*/ -1 h 1782459"/>
              <a:gd name="connsiteX1" fmla="*/ 664604 w 1013759"/>
              <a:gd name="connsiteY1" fmla="*/ 1361555 h 1782459"/>
              <a:gd name="connsiteX2" fmla="*/ 0 w 1013759"/>
              <a:gd name="connsiteY2" fmla="*/ 959995 h 1782459"/>
              <a:gd name="connsiteX0" fmla="*/ 221788 w 1013759"/>
              <a:gd name="connsiteY0" fmla="*/ 40 h 1782500"/>
              <a:gd name="connsiteX1" fmla="*/ 958880 w 1013759"/>
              <a:gd name="connsiteY1" fmla="*/ 1013968 h 1782500"/>
              <a:gd name="connsiteX2" fmla="*/ 1008508 w 1013759"/>
              <a:gd name="connsiteY2" fmla="*/ 1782500 h 1782500"/>
              <a:gd name="connsiteX3" fmla="*/ 221789 w 1013759"/>
              <a:gd name="connsiteY3" fmla="*/ 1598711 h 1782500"/>
              <a:gd name="connsiteX4" fmla="*/ 221788 w 1013759"/>
              <a:gd name="connsiteY4" fmla="*/ 40 h 1782500"/>
              <a:gd name="connsiteX0" fmla="*/ 221788 w 1013759"/>
              <a:gd name="connsiteY0" fmla="*/ 40 h 1782500"/>
              <a:gd name="connsiteX1" fmla="*/ 664604 w 1013759"/>
              <a:gd name="connsiteY1" fmla="*/ 1361596 h 1782500"/>
              <a:gd name="connsiteX2" fmla="*/ 0 w 1013759"/>
              <a:gd name="connsiteY2" fmla="*/ 960036 h 1782500"/>
              <a:gd name="connsiteX0" fmla="*/ 221788 w 1013759"/>
              <a:gd name="connsiteY0" fmla="*/ 2784 h 1785244"/>
              <a:gd name="connsiteX1" fmla="*/ 958880 w 1013759"/>
              <a:gd name="connsiteY1" fmla="*/ 1016712 h 1785244"/>
              <a:gd name="connsiteX2" fmla="*/ 1008508 w 1013759"/>
              <a:gd name="connsiteY2" fmla="*/ 1785244 h 1785244"/>
              <a:gd name="connsiteX3" fmla="*/ 221789 w 1013759"/>
              <a:gd name="connsiteY3" fmla="*/ 1601455 h 1785244"/>
              <a:gd name="connsiteX4" fmla="*/ 221788 w 1013759"/>
              <a:gd name="connsiteY4" fmla="*/ 2784 h 1785244"/>
              <a:gd name="connsiteX0" fmla="*/ 221788 w 1013759"/>
              <a:gd name="connsiteY0" fmla="*/ 2784 h 1785244"/>
              <a:gd name="connsiteX1" fmla="*/ 664604 w 1013759"/>
              <a:gd name="connsiteY1" fmla="*/ 1364340 h 1785244"/>
              <a:gd name="connsiteX2" fmla="*/ 0 w 1013759"/>
              <a:gd name="connsiteY2" fmla="*/ 962780 h 1785244"/>
              <a:gd name="connsiteX0" fmla="*/ 221788 w 1013759"/>
              <a:gd name="connsiteY0" fmla="*/ 423489 h 2205949"/>
              <a:gd name="connsiteX1" fmla="*/ 958880 w 1013759"/>
              <a:gd name="connsiteY1" fmla="*/ 1437417 h 2205949"/>
              <a:gd name="connsiteX2" fmla="*/ 1008508 w 1013759"/>
              <a:gd name="connsiteY2" fmla="*/ 2205949 h 2205949"/>
              <a:gd name="connsiteX3" fmla="*/ 221789 w 1013759"/>
              <a:gd name="connsiteY3" fmla="*/ 2022160 h 2205949"/>
              <a:gd name="connsiteX4" fmla="*/ 221788 w 1013759"/>
              <a:gd name="connsiteY4" fmla="*/ 423489 h 2205949"/>
              <a:gd name="connsiteX0" fmla="*/ 605813 w 1013759"/>
              <a:gd name="connsiteY0" fmla="*/ 0 h 2205949"/>
              <a:gd name="connsiteX1" fmla="*/ 664604 w 1013759"/>
              <a:gd name="connsiteY1" fmla="*/ 1785045 h 2205949"/>
              <a:gd name="connsiteX2" fmla="*/ 0 w 1013759"/>
              <a:gd name="connsiteY2" fmla="*/ 1383485 h 2205949"/>
              <a:gd name="connsiteX0" fmla="*/ 221788 w 1013759"/>
              <a:gd name="connsiteY0" fmla="*/ 423489 h 2205949"/>
              <a:gd name="connsiteX1" fmla="*/ 958880 w 1013759"/>
              <a:gd name="connsiteY1" fmla="*/ 1437417 h 2205949"/>
              <a:gd name="connsiteX2" fmla="*/ 1008508 w 1013759"/>
              <a:gd name="connsiteY2" fmla="*/ 2205949 h 2205949"/>
              <a:gd name="connsiteX3" fmla="*/ 221789 w 1013759"/>
              <a:gd name="connsiteY3" fmla="*/ 2022160 h 2205949"/>
              <a:gd name="connsiteX4" fmla="*/ 221788 w 1013759"/>
              <a:gd name="connsiteY4" fmla="*/ 423489 h 2205949"/>
              <a:gd name="connsiteX0" fmla="*/ 605813 w 1013759"/>
              <a:gd name="connsiteY0" fmla="*/ 0 h 2205949"/>
              <a:gd name="connsiteX1" fmla="*/ 664604 w 1013759"/>
              <a:gd name="connsiteY1" fmla="*/ 1785045 h 2205949"/>
              <a:gd name="connsiteX2" fmla="*/ 0 w 1013759"/>
              <a:gd name="connsiteY2" fmla="*/ 1383485 h 2205949"/>
              <a:gd name="connsiteX0" fmla="*/ 221788 w 1021704"/>
              <a:gd name="connsiteY0" fmla="*/ 423489 h 2205949"/>
              <a:gd name="connsiteX1" fmla="*/ 958880 w 1021704"/>
              <a:gd name="connsiteY1" fmla="*/ 1437417 h 2205949"/>
              <a:gd name="connsiteX2" fmla="*/ 1008508 w 1021704"/>
              <a:gd name="connsiteY2" fmla="*/ 2205949 h 2205949"/>
              <a:gd name="connsiteX3" fmla="*/ 221789 w 1021704"/>
              <a:gd name="connsiteY3" fmla="*/ 2022160 h 2205949"/>
              <a:gd name="connsiteX4" fmla="*/ 221788 w 1021704"/>
              <a:gd name="connsiteY4" fmla="*/ 423489 h 2205949"/>
              <a:gd name="connsiteX0" fmla="*/ 605813 w 1021704"/>
              <a:gd name="connsiteY0" fmla="*/ 0 h 2205949"/>
              <a:gd name="connsiteX1" fmla="*/ 1021704 w 1021704"/>
              <a:gd name="connsiteY1" fmla="*/ 1314733 h 2205949"/>
              <a:gd name="connsiteX2" fmla="*/ 0 w 1021704"/>
              <a:gd name="connsiteY2" fmla="*/ 1383485 h 2205949"/>
              <a:gd name="connsiteX0" fmla="*/ 5068 w 937011"/>
              <a:gd name="connsiteY0" fmla="*/ 974664 h 2757124"/>
              <a:gd name="connsiteX1" fmla="*/ 742160 w 937011"/>
              <a:gd name="connsiteY1" fmla="*/ 1988592 h 2757124"/>
              <a:gd name="connsiteX2" fmla="*/ 791788 w 937011"/>
              <a:gd name="connsiteY2" fmla="*/ 2757124 h 2757124"/>
              <a:gd name="connsiteX3" fmla="*/ 5069 w 937011"/>
              <a:gd name="connsiteY3" fmla="*/ 2573335 h 2757124"/>
              <a:gd name="connsiteX4" fmla="*/ 5068 w 937011"/>
              <a:gd name="connsiteY4" fmla="*/ 974664 h 2757124"/>
              <a:gd name="connsiteX0" fmla="*/ 389093 w 937011"/>
              <a:gd name="connsiteY0" fmla="*/ 551175 h 2757124"/>
              <a:gd name="connsiteX1" fmla="*/ 804984 w 937011"/>
              <a:gd name="connsiteY1" fmla="*/ 1865908 h 2757124"/>
              <a:gd name="connsiteX2" fmla="*/ 936664 w 937011"/>
              <a:gd name="connsiteY2" fmla="*/ 160 h 2757124"/>
              <a:gd name="connsiteX0" fmla="*/ 5068 w 939188"/>
              <a:gd name="connsiteY0" fmla="*/ 974668 h 2757128"/>
              <a:gd name="connsiteX1" fmla="*/ 742160 w 939188"/>
              <a:gd name="connsiteY1" fmla="*/ 1988596 h 2757128"/>
              <a:gd name="connsiteX2" fmla="*/ 791788 w 939188"/>
              <a:gd name="connsiteY2" fmla="*/ 2757128 h 2757128"/>
              <a:gd name="connsiteX3" fmla="*/ 5069 w 939188"/>
              <a:gd name="connsiteY3" fmla="*/ 2573339 h 2757128"/>
              <a:gd name="connsiteX4" fmla="*/ 5068 w 939188"/>
              <a:gd name="connsiteY4" fmla="*/ 974668 h 2757128"/>
              <a:gd name="connsiteX0" fmla="*/ 389093 w 939188"/>
              <a:gd name="connsiteY0" fmla="*/ 551179 h 2757128"/>
              <a:gd name="connsiteX1" fmla="*/ 804984 w 939188"/>
              <a:gd name="connsiteY1" fmla="*/ 1865912 h 2757128"/>
              <a:gd name="connsiteX2" fmla="*/ 936664 w 939188"/>
              <a:gd name="connsiteY2" fmla="*/ 164 h 2757128"/>
              <a:gd name="connsiteX0" fmla="*/ 5068 w 939188"/>
              <a:gd name="connsiteY0" fmla="*/ 974668 h 2757128"/>
              <a:gd name="connsiteX1" fmla="*/ 742160 w 939188"/>
              <a:gd name="connsiteY1" fmla="*/ 1988596 h 2757128"/>
              <a:gd name="connsiteX2" fmla="*/ 791788 w 939188"/>
              <a:gd name="connsiteY2" fmla="*/ 2757128 h 2757128"/>
              <a:gd name="connsiteX3" fmla="*/ 5069 w 939188"/>
              <a:gd name="connsiteY3" fmla="*/ 2573339 h 2757128"/>
              <a:gd name="connsiteX4" fmla="*/ 5068 w 939188"/>
              <a:gd name="connsiteY4" fmla="*/ 974668 h 2757128"/>
              <a:gd name="connsiteX0" fmla="*/ 389093 w 939188"/>
              <a:gd name="connsiteY0" fmla="*/ 551179 h 2757128"/>
              <a:gd name="connsiteX1" fmla="*/ 804984 w 939188"/>
              <a:gd name="connsiteY1" fmla="*/ 1865912 h 2757128"/>
              <a:gd name="connsiteX2" fmla="*/ 936664 w 939188"/>
              <a:gd name="connsiteY2" fmla="*/ 164 h 2757128"/>
              <a:gd name="connsiteX0" fmla="*/ 5068 w 998403"/>
              <a:gd name="connsiteY0" fmla="*/ 1054714 h 2837174"/>
              <a:gd name="connsiteX1" fmla="*/ 742160 w 998403"/>
              <a:gd name="connsiteY1" fmla="*/ 2068642 h 2837174"/>
              <a:gd name="connsiteX2" fmla="*/ 791788 w 998403"/>
              <a:gd name="connsiteY2" fmla="*/ 2837174 h 2837174"/>
              <a:gd name="connsiteX3" fmla="*/ 5069 w 998403"/>
              <a:gd name="connsiteY3" fmla="*/ 2653385 h 2837174"/>
              <a:gd name="connsiteX4" fmla="*/ 5068 w 998403"/>
              <a:gd name="connsiteY4" fmla="*/ 1054714 h 2837174"/>
              <a:gd name="connsiteX0" fmla="*/ 389093 w 998403"/>
              <a:gd name="connsiteY0" fmla="*/ 631225 h 2837174"/>
              <a:gd name="connsiteX1" fmla="*/ 804984 w 998403"/>
              <a:gd name="connsiteY1" fmla="*/ 1945958 h 2837174"/>
              <a:gd name="connsiteX2" fmla="*/ 997446 w 998403"/>
              <a:gd name="connsiteY2" fmla="*/ 159 h 2837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8403" h="2837174" stroke="0" extrusionOk="0">
                <a:moveTo>
                  <a:pt x="5068" y="1054714"/>
                </a:moveTo>
                <a:cubicBezTo>
                  <a:pt x="3537" y="1012403"/>
                  <a:pt x="623070" y="1456952"/>
                  <a:pt x="742160" y="2068642"/>
                </a:cubicBezTo>
                <a:cubicBezTo>
                  <a:pt x="789680" y="2312725"/>
                  <a:pt x="806724" y="2576658"/>
                  <a:pt x="791788" y="2837174"/>
                </a:cubicBezTo>
                <a:lnTo>
                  <a:pt x="5069" y="2653385"/>
                </a:lnTo>
                <a:cubicBezTo>
                  <a:pt x="5069" y="2120495"/>
                  <a:pt x="-6334" y="1047199"/>
                  <a:pt x="5068" y="1054714"/>
                </a:cubicBezTo>
                <a:close/>
              </a:path>
              <a:path w="998403" h="2837174" fill="none">
                <a:moveTo>
                  <a:pt x="389093" y="631225"/>
                </a:moveTo>
                <a:cubicBezTo>
                  <a:pt x="403170" y="1247204"/>
                  <a:pt x="632434" y="1500047"/>
                  <a:pt x="804984" y="1945958"/>
                </a:cubicBezTo>
                <a:cubicBezTo>
                  <a:pt x="927499" y="2102044"/>
                  <a:pt x="1008195" y="-21106"/>
                  <a:pt x="997446" y="159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cxnSp>
        <p:nvCxnSpPr>
          <p:cNvPr id="903" name="Lige forbindelse 902">
            <a:extLst>
              <a:ext uri="{FF2B5EF4-FFF2-40B4-BE49-F238E27FC236}">
                <a16:creationId xmlns:a16="http://schemas.microsoft.com/office/drawing/2014/main" id="{10EA55C7-22A5-4F5D-9BC3-E254B16F6210}"/>
              </a:ext>
            </a:extLst>
          </p:cNvPr>
          <p:cNvCxnSpPr>
            <a:cxnSpLocks/>
          </p:cNvCxnSpPr>
          <p:nvPr/>
        </p:nvCxnSpPr>
        <p:spPr>
          <a:xfrm flipH="1">
            <a:off x="4572719" y="4510357"/>
            <a:ext cx="21305" cy="1517777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4" name="Lige forbindelse 903">
            <a:extLst>
              <a:ext uri="{FF2B5EF4-FFF2-40B4-BE49-F238E27FC236}">
                <a16:creationId xmlns:a16="http://schemas.microsoft.com/office/drawing/2014/main" id="{6F760ABB-1623-4DEE-988B-D15E87E85685}"/>
              </a:ext>
            </a:extLst>
          </p:cNvPr>
          <p:cNvCxnSpPr>
            <a:cxnSpLocks/>
          </p:cNvCxnSpPr>
          <p:nvPr/>
        </p:nvCxnSpPr>
        <p:spPr>
          <a:xfrm flipH="1">
            <a:off x="4868010" y="4503240"/>
            <a:ext cx="21305" cy="1517777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2" name="Gruppe 291">
            <a:extLst>
              <a:ext uri="{FF2B5EF4-FFF2-40B4-BE49-F238E27FC236}">
                <a16:creationId xmlns:a16="http://schemas.microsoft.com/office/drawing/2014/main" id="{024BDA8C-12A4-4155-A88F-597CBE0B596D}"/>
              </a:ext>
            </a:extLst>
          </p:cNvPr>
          <p:cNvGrpSpPr/>
          <p:nvPr/>
        </p:nvGrpSpPr>
        <p:grpSpPr>
          <a:xfrm rot="21365291">
            <a:off x="3452498" y="4282407"/>
            <a:ext cx="2447384" cy="2237074"/>
            <a:chOff x="3258181" y="4061391"/>
            <a:chExt cx="2447384" cy="2237074"/>
          </a:xfrm>
        </p:grpSpPr>
        <p:grpSp>
          <p:nvGrpSpPr>
            <p:cNvPr id="38" name="Gruppe 37">
              <a:extLst>
                <a:ext uri="{FF2B5EF4-FFF2-40B4-BE49-F238E27FC236}">
                  <a16:creationId xmlns:a16="http://schemas.microsoft.com/office/drawing/2014/main" id="{F5F210D8-1DC7-46D1-A247-620F0225567F}"/>
                </a:ext>
              </a:extLst>
            </p:cNvPr>
            <p:cNvGrpSpPr/>
            <p:nvPr/>
          </p:nvGrpSpPr>
          <p:grpSpPr>
            <a:xfrm>
              <a:off x="3258181" y="4062956"/>
              <a:ext cx="2447384" cy="2235509"/>
              <a:chOff x="3231771" y="3275366"/>
              <a:chExt cx="3462469" cy="2925066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17">
                <p14:nvContentPartPr>
                  <p14:cNvPr id="229" name="Håndskrift 228">
                    <a:extLst>
                      <a:ext uri="{FF2B5EF4-FFF2-40B4-BE49-F238E27FC236}">
                        <a16:creationId xmlns:a16="http://schemas.microsoft.com/office/drawing/2014/main" id="{166C44CF-F227-4505-BE87-40E659BFA815}"/>
                      </a:ext>
                    </a:extLst>
                  </p14:cNvPr>
                  <p14:cNvContentPartPr/>
                  <p14:nvPr/>
                </p14:nvContentPartPr>
                <p14:xfrm>
                  <a:off x="6408604" y="4071256"/>
                  <a:ext cx="80250" cy="1761241"/>
                </p14:xfrm>
              </p:contentPart>
            </mc:Choice>
            <mc:Fallback xmlns="">
              <p:pic>
                <p:nvPicPr>
                  <p:cNvPr id="229" name="Håndskrift 228">
                    <a:extLst>
                      <a:ext uri="{FF2B5EF4-FFF2-40B4-BE49-F238E27FC236}">
                        <a16:creationId xmlns:a16="http://schemas.microsoft.com/office/drawing/2014/main" id="{166C44CF-F227-4505-BE87-40E659BFA815}"/>
                      </a:ext>
                    </a:extLst>
                  </p:cNvPr>
                  <p:cNvPicPr/>
                  <p:nvPr/>
                </p:nvPicPr>
                <p:blipFill>
                  <a:blip r:embed="rId118"/>
                  <a:stretch>
                    <a:fillRect/>
                  </a:stretch>
                </p:blipFill>
                <p:spPr>
                  <a:xfrm>
                    <a:off x="6383208" y="4047704"/>
                    <a:ext cx="130533" cy="1807875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31" name="Gruppe 230">
                <a:extLst>
                  <a:ext uri="{FF2B5EF4-FFF2-40B4-BE49-F238E27FC236}">
                    <a16:creationId xmlns:a16="http://schemas.microsoft.com/office/drawing/2014/main" id="{FB613943-87F7-4F98-AB74-CF3C7A37A0D4}"/>
                  </a:ext>
                </a:extLst>
              </p:cNvPr>
              <p:cNvGrpSpPr/>
              <p:nvPr/>
            </p:nvGrpSpPr>
            <p:grpSpPr>
              <a:xfrm>
                <a:off x="6454840" y="3883186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19">
                  <p14:nvContentPartPr>
                    <p14:cNvPr id="234" name="Håndskrift 233">
                      <a:extLst>
                        <a:ext uri="{FF2B5EF4-FFF2-40B4-BE49-F238E27FC236}">
                          <a16:creationId xmlns:a16="http://schemas.microsoft.com/office/drawing/2014/main" id="{52FE7819-8598-4BCB-86B3-383EB33DB99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34" name="Håndskrift 233">
                      <a:extLst>
                        <a:ext uri="{FF2B5EF4-FFF2-40B4-BE49-F238E27FC236}">
                          <a16:creationId xmlns:a16="http://schemas.microsoft.com/office/drawing/2014/main" id="{52FE7819-8598-4BCB-86B3-383EB33DB991}"/>
                        </a:ext>
                      </a:extLst>
                    </p:cNvPr>
                    <p:cNvPicPr/>
                    <p:nvPr/>
                  </p:nvPicPr>
                  <p:blipFill>
                    <a:blip r:embed="rId120"/>
                    <a:stretch>
                      <a:fillRect/>
                    </a:stretch>
                  </p:blipFill>
                  <p:spPr>
                    <a:xfrm>
                      <a:off x="3446066" y="3862018"/>
                      <a:ext cx="181821" cy="20053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1">
                  <p14:nvContentPartPr>
                    <p14:cNvPr id="236" name="Håndskrift 235">
                      <a:extLst>
                        <a:ext uri="{FF2B5EF4-FFF2-40B4-BE49-F238E27FC236}">
                          <a16:creationId xmlns:a16="http://schemas.microsoft.com/office/drawing/2014/main" id="{1A0DFE25-C059-4904-AA39-51DDDF78132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36" name="Håndskrift 235">
                      <a:extLst>
                        <a:ext uri="{FF2B5EF4-FFF2-40B4-BE49-F238E27FC236}">
                          <a16:creationId xmlns:a16="http://schemas.microsoft.com/office/drawing/2014/main" id="{1A0DFE25-C059-4904-AA39-51DDDF781321}"/>
                        </a:ext>
                      </a:extLst>
                    </p:cNvPr>
                    <p:cNvPicPr/>
                    <p:nvPr/>
                  </p:nvPicPr>
                  <p:blipFill>
                    <a:blip r:embed="rId122"/>
                    <a:stretch>
                      <a:fillRect/>
                    </a:stretch>
                  </p:blipFill>
                  <p:spPr>
                    <a:xfrm>
                      <a:off x="3338488" y="5679946"/>
                      <a:ext cx="61106" cy="14360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123">
                <p14:nvContentPartPr>
                  <p14:cNvPr id="239" name="Håndskrift 238">
                    <a:extLst>
                      <a:ext uri="{FF2B5EF4-FFF2-40B4-BE49-F238E27FC236}">
                        <a16:creationId xmlns:a16="http://schemas.microsoft.com/office/drawing/2014/main" id="{C422BBE7-6B07-41B5-84C2-CFDDD9CE18CB}"/>
                      </a:ext>
                    </a:extLst>
                  </p14:cNvPr>
                  <p14:cNvContentPartPr/>
                  <p14:nvPr/>
                </p14:nvContentPartPr>
                <p14:xfrm>
                  <a:off x="3298371" y="3874766"/>
                  <a:ext cx="88200" cy="1935720"/>
                </p14:xfrm>
              </p:contentPart>
            </mc:Choice>
            <mc:Fallback xmlns="">
              <p:pic>
                <p:nvPicPr>
                  <p:cNvPr id="239" name="Håndskrift 238">
                    <a:extLst>
                      <a:ext uri="{FF2B5EF4-FFF2-40B4-BE49-F238E27FC236}">
                        <a16:creationId xmlns:a16="http://schemas.microsoft.com/office/drawing/2014/main" id="{C422BBE7-6B07-41B5-84C2-CFDDD9CE18CB}"/>
                      </a:ext>
                    </a:extLst>
                  </p:cNvPr>
                  <p:cNvPicPr/>
                  <p:nvPr/>
                </p:nvPicPr>
                <p:blipFill>
                  <a:blip r:embed="rId124"/>
                  <a:stretch>
                    <a:fillRect/>
                  </a:stretch>
                </p:blipFill>
                <p:spPr>
                  <a:xfrm>
                    <a:off x="3272880" y="3851211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41" name="Gruppe 240">
                <a:extLst>
                  <a:ext uri="{FF2B5EF4-FFF2-40B4-BE49-F238E27FC236}">
                    <a16:creationId xmlns:a16="http://schemas.microsoft.com/office/drawing/2014/main" id="{C2A02494-7E68-42DB-93A1-BA6ED1C0155D}"/>
                  </a:ext>
                </a:extLst>
              </p:cNvPr>
              <p:cNvGrpSpPr/>
              <p:nvPr/>
            </p:nvGrpSpPr>
            <p:grpSpPr>
              <a:xfrm>
                <a:off x="3363531" y="3885566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25">
                  <p14:nvContentPartPr>
                    <p14:cNvPr id="243" name="Håndskrift 242">
                      <a:extLst>
                        <a:ext uri="{FF2B5EF4-FFF2-40B4-BE49-F238E27FC236}">
                          <a16:creationId xmlns:a16="http://schemas.microsoft.com/office/drawing/2014/main" id="{185379AA-2FC8-4258-88D6-02843AA2508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43" name="Håndskrift 242">
                      <a:extLst>
                        <a:ext uri="{FF2B5EF4-FFF2-40B4-BE49-F238E27FC236}">
                          <a16:creationId xmlns:a16="http://schemas.microsoft.com/office/drawing/2014/main" id="{185379AA-2FC8-4258-88D6-02843AA25080}"/>
                        </a:ext>
                      </a:extLst>
                    </p:cNvPr>
                    <p:cNvPicPr/>
                    <p:nvPr/>
                  </p:nvPicPr>
                  <p:blipFill>
                    <a:blip r:embed="rId126"/>
                    <a:stretch>
                      <a:fillRect/>
                    </a:stretch>
                  </p:blipFill>
                  <p:spPr>
                    <a:xfrm>
                      <a:off x="3446066" y="3862018"/>
                      <a:ext cx="181821" cy="20053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7">
                  <p14:nvContentPartPr>
                    <p14:cNvPr id="250" name="Håndskrift 249">
                      <a:extLst>
                        <a:ext uri="{FF2B5EF4-FFF2-40B4-BE49-F238E27FC236}">
                          <a16:creationId xmlns:a16="http://schemas.microsoft.com/office/drawing/2014/main" id="{2A9A9B3F-CC9E-4B69-A1EA-93182448B0E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50" name="Håndskrift 249">
                      <a:extLst>
                        <a:ext uri="{FF2B5EF4-FFF2-40B4-BE49-F238E27FC236}">
                          <a16:creationId xmlns:a16="http://schemas.microsoft.com/office/drawing/2014/main" id="{2A9A9B3F-CC9E-4B69-A1EA-93182448B0E5}"/>
                        </a:ext>
                      </a:extLst>
                    </p:cNvPr>
                    <p:cNvPicPr/>
                    <p:nvPr/>
                  </p:nvPicPr>
                  <p:blipFill>
                    <a:blip r:embed="rId128"/>
                    <a:stretch>
                      <a:fillRect/>
                    </a:stretch>
                  </p:blipFill>
                  <p:spPr>
                    <a:xfrm>
                      <a:off x="3339531" y="5679946"/>
                      <a:ext cx="59040" cy="14360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129">
                <p14:nvContentPartPr>
                  <p14:cNvPr id="252" name="Håndskrift 251">
                    <a:extLst>
                      <a:ext uri="{FF2B5EF4-FFF2-40B4-BE49-F238E27FC236}">
                        <a16:creationId xmlns:a16="http://schemas.microsoft.com/office/drawing/2014/main" id="{7A7E0739-852E-42CB-B953-DF14A0669C22}"/>
                      </a:ext>
                    </a:extLst>
                  </p14:cNvPr>
                  <p14:cNvContentPartPr/>
                  <p14:nvPr/>
                </p14:nvContentPartPr>
                <p14:xfrm>
                  <a:off x="3231771" y="3275366"/>
                  <a:ext cx="3410280" cy="982080"/>
                </p14:xfrm>
              </p:contentPart>
            </mc:Choice>
            <mc:Fallback xmlns="">
              <p:pic>
                <p:nvPicPr>
                  <p:cNvPr id="252" name="Håndskrift 251">
                    <a:extLst>
                      <a:ext uri="{FF2B5EF4-FFF2-40B4-BE49-F238E27FC236}">
                        <a16:creationId xmlns:a16="http://schemas.microsoft.com/office/drawing/2014/main" id="{7A7E0739-852E-42CB-B953-DF14A0669C22}"/>
                      </a:ext>
                    </a:extLst>
                  </p:cNvPr>
                  <p:cNvPicPr/>
                  <p:nvPr/>
                </p:nvPicPr>
                <p:blipFill>
                  <a:blip r:embed="rId130"/>
                  <a:stretch>
                    <a:fillRect/>
                  </a:stretch>
                </p:blipFill>
                <p:spPr>
                  <a:xfrm>
                    <a:off x="3206306" y="3251826"/>
                    <a:ext cx="3460701" cy="102868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1">
                <p14:nvContentPartPr>
                  <p14:cNvPr id="254" name="Håndskrift 253">
                    <a:extLst>
                      <a:ext uri="{FF2B5EF4-FFF2-40B4-BE49-F238E27FC236}">
                        <a16:creationId xmlns:a16="http://schemas.microsoft.com/office/drawing/2014/main" id="{EFAAEB03-51B3-4674-AB97-933F79793591}"/>
                      </a:ext>
                    </a:extLst>
                  </p14:cNvPr>
                  <p14:cNvContentPartPr/>
                  <p14:nvPr/>
                </p14:nvContentPartPr>
                <p14:xfrm>
                  <a:off x="5823291" y="4230872"/>
                  <a:ext cx="88200" cy="1935720"/>
                </p14:xfrm>
              </p:contentPart>
            </mc:Choice>
            <mc:Fallback xmlns="">
              <p:pic>
                <p:nvPicPr>
                  <p:cNvPr id="254" name="Håndskrift 253">
                    <a:extLst>
                      <a:ext uri="{FF2B5EF4-FFF2-40B4-BE49-F238E27FC236}">
                        <a16:creationId xmlns:a16="http://schemas.microsoft.com/office/drawing/2014/main" id="{EFAAEB03-51B3-4674-AB97-933F79793591}"/>
                      </a:ext>
                    </a:extLst>
                  </p:cNvPr>
                  <p:cNvPicPr/>
                  <p:nvPr/>
                </p:nvPicPr>
                <p:blipFill>
                  <a:blip r:embed="rId124"/>
                  <a:stretch>
                    <a:fillRect/>
                  </a:stretch>
                </p:blipFill>
                <p:spPr>
                  <a:xfrm>
                    <a:off x="5797800" y="4207317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72" name="Gruppe 271">
                <a:extLst>
                  <a:ext uri="{FF2B5EF4-FFF2-40B4-BE49-F238E27FC236}">
                    <a16:creationId xmlns:a16="http://schemas.microsoft.com/office/drawing/2014/main" id="{B249C802-F4DD-43E4-949F-1ABBFBA66FB2}"/>
                  </a:ext>
                </a:extLst>
              </p:cNvPr>
              <p:cNvGrpSpPr/>
              <p:nvPr/>
            </p:nvGrpSpPr>
            <p:grpSpPr>
              <a:xfrm>
                <a:off x="5888451" y="4241672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32">
                  <p14:nvContentPartPr>
                    <p14:cNvPr id="273" name="Håndskrift 272">
                      <a:extLst>
                        <a:ext uri="{FF2B5EF4-FFF2-40B4-BE49-F238E27FC236}">
                          <a16:creationId xmlns:a16="http://schemas.microsoft.com/office/drawing/2014/main" id="{8BB9523A-D9ED-425C-A4D8-6FADD09E636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73" name="Håndskrift 272">
                      <a:extLst>
                        <a:ext uri="{FF2B5EF4-FFF2-40B4-BE49-F238E27FC236}">
                          <a16:creationId xmlns:a16="http://schemas.microsoft.com/office/drawing/2014/main" id="{8BB9523A-D9ED-425C-A4D8-6FADD09E6365}"/>
                        </a:ext>
                      </a:extLst>
                    </p:cNvPr>
                    <p:cNvPicPr/>
                    <p:nvPr/>
                  </p:nvPicPr>
                  <p:blipFill>
                    <a:blip r:embed="rId126"/>
                    <a:stretch>
                      <a:fillRect/>
                    </a:stretch>
                  </p:blipFill>
                  <p:spPr>
                    <a:xfrm>
                      <a:off x="3446066" y="3862018"/>
                      <a:ext cx="181821" cy="20053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3">
                  <p14:nvContentPartPr>
                    <p14:cNvPr id="284" name="Håndskrift 283">
                      <a:extLst>
                        <a:ext uri="{FF2B5EF4-FFF2-40B4-BE49-F238E27FC236}">
                          <a16:creationId xmlns:a16="http://schemas.microsoft.com/office/drawing/2014/main" id="{F8A10689-8708-4A43-BC88-CFB3A388F93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84" name="Håndskrift 283">
                      <a:extLst>
                        <a:ext uri="{FF2B5EF4-FFF2-40B4-BE49-F238E27FC236}">
                          <a16:creationId xmlns:a16="http://schemas.microsoft.com/office/drawing/2014/main" id="{F8A10689-8708-4A43-BC88-CFB3A388F932}"/>
                        </a:ext>
                      </a:extLst>
                    </p:cNvPr>
                    <p:cNvPicPr/>
                    <p:nvPr/>
                  </p:nvPicPr>
                  <p:blipFill>
                    <a:blip r:embed="rId128"/>
                    <a:stretch>
                      <a:fillRect/>
                    </a:stretch>
                  </p:blipFill>
                  <p:spPr>
                    <a:xfrm>
                      <a:off x="3339531" y="5679946"/>
                      <a:ext cx="59040" cy="14360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134">
                <p14:nvContentPartPr>
                  <p14:cNvPr id="285" name="Håndskrift 284">
                    <a:extLst>
                      <a:ext uri="{FF2B5EF4-FFF2-40B4-BE49-F238E27FC236}">
                        <a16:creationId xmlns:a16="http://schemas.microsoft.com/office/drawing/2014/main" id="{4E571B7C-BBFB-42B0-938E-85E5CDD809DA}"/>
                      </a:ext>
                    </a:extLst>
                  </p14:cNvPr>
                  <p14:cNvContentPartPr/>
                  <p14:nvPr/>
                </p14:nvContentPartPr>
                <p14:xfrm>
                  <a:off x="4189871" y="3950882"/>
                  <a:ext cx="88200" cy="1935720"/>
                </p14:xfrm>
              </p:contentPart>
            </mc:Choice>
            <mc:Fallback xmlns="">
              <p:pic>
                <p:nvPicPr>
                  <p:cNvPr id="285" name="Håndskrift 284">
                    <a:extLst>
                      <a:ext uri="{FF2B5EF4-FFF2-40B4-BE49-F238E27FC236}">
                        <a16:creationId xmlns:a16="http://schemas.microsoft.com/office/drawing/2014/main" id="{4E571B7C-BBFB-42B0-938E-85E5CDD809DA}"/>
                      </a:ext>
                    </a:extLst>
                  </p:cNvPr>
                  <p:cNvPicPr/>
                  <p:nvPr/>
                </p:nvPicPr>
                <p:blipFill>
                  <a:blip r:embed="rId124"/>
                  <a:stretch>
                    <a:fillRect/>
                  </a:stretch>
                </p:blipFill>
                <p:spPr>
                  <a:xfrm>
                    <a:off x="4164380" y="3927327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86" name="Gruppe 285">
                <a:extLst>
                  <a:ext uri="{FF2B5EF4-FFF2-40B4-BE49-F238E27FC236}">
                    <a16:creationId xmlns:a16="http://schemas.microsoft.com/office/drawing/2014/main" id="{44A5C3DD-326A-4BF3-BFC4-A222BA0524D6}"/>
                  </a:ext>
                </a:extLst>
              </p:cNvPr>
              <p:cNvGrpSpPr/>
              <p:nvPr/>
            </p:nvGrpSpPr>
            <p:grpSpPr>
              <a:xfrm>
                <a:off x="4255031" y="4030206"/>
                <a:ext cx="223042" cy="182492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35">
                  <p14:nvContentPartPr>
                    <p14:cNvPr id="287" name="Håndskrift 286">
                      <a:extLst>
                        <a:ext uri="{FF2B5EF4-FFF2-40B4-BE49-F238E27FC236}">
                          <a16:creationId xmlns:a16="http://schemas.microsoft.com/office/drawing/2014/main" id="{732AC347-B518-4163-95DF-FBE869B3FBB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87" name="Håndskrift 286">
                      <a:extLst>
                        <a:ext uri="{FF2B5EF4-FFF2-40B4-BE49-F238E27FC236}">
                          <a16:creationId xmlns:a16="http://schemas.microsoft.com/office/drawing/2014/main" id="{732AC347-B518-4163-95DF-FBE869B3FBBD}"/>
                        </a:ext>
                      </a:extLst>
                    </p:cNvPr>
                    <p:cNvPicPr/>
                    <p:nvPr/>
                  </p:nvPicPr>
                  <p:blipFill>
                    <a:blip r:embed="rId136"/>
                    <a:stretch>
                      <a:fillRect/>
                    </a:stretch>
                  </p:blipFill>
                  <p:spPr>
                    <a:xfrm>
                      <a:off x="3444270" y="3860285"/>
                      <a:ext cx="185378" cy="200881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7">
                  <p14:nvContentPartPr>
                    <p14:cNvPr id="288" name="Håndskrift 287">
                      <a:extLst>
                        <a:ext uri="{FF2B5EF4-FFF2-40B4-BE49-F238E27FC236}">
                          <a16:creationId xmlns:a16="http://schemas.microsoft.com/office/drawing/2014/main" id="{9F8821C3-EC83-45B5-8257-CCBC55B92F6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88" name="Håndskrift 287">
                      <a:extLst>
                        <a:ext uri="{FF2B5EF4-FFF2-40B4-BE49-F238E27FC236}">
                          <a16:creationId xmlns:a16="http://schemas.microsoft.com/office/drawing/2014/main" id="{9F8821C3-EC83-45B5-8257-CCBC55B92F60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3337349" y="5678215"/>
                      <a:ext cx="63360" cy="147035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  <p:grpSp>
          <p:nvGrpSpPr>
            <p:cNvPr id="291" name="Gruppe 290">
              <a:extLst>
                <a:ext uri="{FF2B5EF4-FFF2-40B4-BE49-F238E27FC236}">
                  <a16:creationId xmlns:a16="http://schemas.microsoft.com/office/drawing/2014/main" id="{482A2DF2-8583-4AD0-807F-206A1C9D557D}"/>
                </a:ext>
              </a:extLst>
            </p:cNvPr>
            <p:cNvGrpSpPr/>
            <p:nvPr/>
          </p:nvGrpSpPr>
          <p:grpSpPr>
            <a:xfrm>
              <a:off x="3304698" y="4061391"/>
              <a:ext cx="2394360" cy="2197080"/>
              <a:chOff x="3304698" y="4061391"/>
              <a:chExt cx="2394360" cy="21970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39">
                <p14:nvContentPartPr>
                  <p14:cNvPr id="39" name="Håndskrift 38">
                    <a:extLst>
                      <a:ext uri="{FF2B5EF4-FFF2-40B4-BE49-F238E27FC236}">
                        <a16:creationId xmlns:a16="http://schemas.microsoft.com/office/drawing/2014/main" id="{1FBF3EE4-FE21-48B0-8835-7CFD14F181B6}"/>
                      </a:ext>
                    </a:extLst>
                  </p14:cNvPr>
                  <p14:cNvContentPartPr/>
                  <p14:nvPr/>
                </p14:nvContentPartPr>
                <p14:xfrm>
                  <a:off x="3403698" y="4061391"/>
                  <a:ext cx="1452960" cy="203760"/>
                </p14:xfrm>
              </p:contentPart>
            </mc:Choice>
            <mc:Fallback xmlns="">
              <p:pic>
                <p:nvPicPr>
                  <p:cNvPr id="39" name="Håndskrift 38">
                    <a:extLst>
                      <a:ext uri="{FF2B5EF4-FFF2-40B4-BE49-F238E27FC236}">
                        <a16:creationId xmlns:a16="http://schemas.microsoft.com/office/drawing/2014/main" id="{1FBF3EE4-FE21-48B0-8835-7CFD14F181B6}"/>
                      </a:ext>
                    </a:extLst>
                  </p:cNvPr>
                  <p:cNvPicPr/>
                  <p:nvPr/>
                </p:nvPicPr>
                <p:blipFill>
                  <a:blip r:embed="rId140"/>
                  <a:stretch>
                    <a:fillRect/>
                  </a:stretch>
                </p:blipFill>
                <p:spPr>
                  <a:xfrm>
                    <a:off x="3367698" y="4025391"/>
                    <a:ext cx="1524600" cy="275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1">
                <p14:nvContentPartPr>
                  <p14:cNvPr id="45" name="Håndskrift 44">
                    <a:extLst>
                      <a:ext uri="{FF2B5EF4-FFF2-40B4-BE49-F238E27FC236}">
                        <a16:creationId xmlns:a16="http://schemas.microsoft.com/office/drawing/2014/main" id="{2534655C-7B74-4103-9F48-8CDB60CDA88C}"/>
                      </a:ext>
                    </a:extLst>
                  </p14:cNvPr>
                  <p14:cNvContentPartPr/>
                  <p14:nvPr/>
                </p14:nvContentPartPr>
                <p14:xfrm>
                  <a:off x="3304698" y="4249311"/>
                  <a:ext cx="2079000" cy="574560"/>
                </p14:xfrm>
              </p:contentPart>
            </mc:Choice>
            <mc:Fallback xmlns="">
              <p:pic>
                <p:nvPicPr>
                  <p:cNvPr id="45" name="Håndskrift 44">
                    <a:extLst>
                      <a:ext uri="{FF2B5EF4-FFF2-40B4-BE49-F238E27FC236}">
                        <a16:creationId xmlns:a16="http://schemas.microsoft.com/office/drawing/2014/main" id="{2534655C-7B74-4103-9F48-8CDB60CDA88C}"/>
                      </a:ext>
                    </a:extLst>
                  </p:cNvPr>
                  <p:cNvPicPr/>
                  <p:nvPr/>
                </p:nvPicPr>
                <p:blipFill>
                  <a:blip r:embed="rId142"/>
                  <a:stretch>
                    <a:fillRect/>
                  </a:stretch>
                </p:blipFill>
                <p:spPr>
                  <a:xfrm>
                    <a:off x="3268692" y="4213311"/>
                    <a:ext cx="2150652" cy="646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3">
                <p14:nvContentPartPr>
                  <p14:cNvPr id="47" name="Håndskrift 46">
                    <a:extLst>
                      <a:ext uri="{FF2B5EF4-FFF2-40B4-BE49-F238E27FC236}">
                        <a16:creationId xmlns:a16="http://schemas.microsoft.com/office/drawing/2014/main" id="{27B8E9A6-7A80-48DC-A772-4E4AFE921C09}"/>
                      </a:ext>
                    </a:extLst>
                  </p14:cNvPr>
                  <p14:cNvContentPartPr/>
                  <p14:nvPr/>
                </p14:nvContentPartPr>
                <p14:xfrm>
                  <a:off x="4548138" y="4131591"/>
                  <a:ext cx="1150920" cy="669240"/>
                </p14:xfrm>
              </p:contentPart>
            </mc:Choice>
            <mc:Fallback xmlns="">
              <p:pic>
                <p:nvPicPr>
                  <p:cNvPr id="47" name="Håndskrift 46">
                    <a:extLst>
                      <a:ext uri="{FF2B5EF4-FFF2-40B4-BE49-F238E27FC236}">
                        <a16:creationId xmlns:a16="http://schemas.microsoft.com/office/drawing/2014/main" id="{27B8E9A6-7A80-48DC-A772-4E4AFE921C09}"/>
                      </a:ext>
                    </a:extLst>
                  </p:cNvPr>
                  <p:cNvPicPr/>
                  <p:nvPr/>
                </p:nvPicPr>
                <p:blipFill>
                  <a:blip r:embed="rId144"/>
                  <a:stretch>
                    <a:fillRect/>
                  </a:stretch>
                </p:blipFill>
                <p:spPr>
                  <a:xfrm>
                    <a:off x="4512138" y="4095591"/>
                    <a:ext cx="1222560" cy="7408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5">
                <p14:nvContentPartPr>
                  <p14:cNvPr id="48" name="Håndskrift 47">
                    <a:extLst>
                      <a:ext uri="{FF2B5EF4-FFF2-40B4-BE49-F238E27FC236}">
                        <a16:creationId xmlns:a16="http://schemas.microsoft.com/office/drawing/2014/main" id="{CCF41742-40F3-444D-88BA-CC3F9742764B}"/>
                      </a:ext>
                    </a:extLst>
                  </p14:cNvPr>
                  <p14:cNvContentPartPr/>
                  <p14:nvPr/>
                </p14:nvContentPartPr>
                <p14:xfrm>
                  <a:off x="4683138" y="4090551"/>
                  <a:ext cx="621360" cy="198720"/>
                </p14:xfrm>
              </p:contentPart>
            </mc:Choice>
            <mc:Fallback xmlns="">
              <p:pic>
                <p:nvPicPr>
                  <p:cNvPr id="48" name="Håndskrift 47">
                    <a:extLst>
                      <a:ext uri="{FF2B5EF4-FFF2-40B4-BE49-F238E27FC236}">
                        <a16:creationId xmlns:a16="http://schemas.microsoft.com/office/drawing/2014/main" id="{CCF41742-40F3-444D-88BA-CC3F9742764B}"/>
                      </a:ext>
                    </a:extLst>
                  </p:cNvPr>
                  <p:cNvPicPr/>
                  <p:nvPr/>
                </p:nvPicPr>
                <p:blipFill>
                  <a:blip r:embed="rId146"/>
                  <a:stretch>
                    <a:fillRect/>
                  </a:stretch>
                </p:blipFill>
                <p:spPr>
                  <a:xfrm>
                    <a:off x="4647159" y="4054551"/>
                    <a:ext cx="692959" cy="270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7">
                <p14:nvContentPartPr>
                  <p14:cNvPr id="49" name="Håndskrift 48">
                    <a:extLst>
                      <a:ext uri="{FF2B5EF4-FFF2-40B4-BE49-F238E27FC236}">
                        <a16:creationId xmlns:a16="http://schemas.microsoft.com/office/drawing/2014/main" id="{11D32F80-A021-49EB-BFD9-A9E75B69F14E}"/>
                      </a:ext>
                    </a:extLst>
                  </p14:cNvPr>
                  <p14:cNvContentPartPr/>
                  <p14:nvPr/>
                </p14:nvContentPartPr>
                <p14:xfrm>
                  <a:off x="3352578" y="4207551"/>
                  <a:ext cx="2284200" cy="540360"/>
                </p14:xfrm>
              </p:contentPart>
            </mc:Choice>
            <mc:Fallback xmlns="">
              <p:pic>
                <p:nvPicPr>
                  <p:cNvPr id="49" name="Håndskrift 48">
                    <a:extLst>
                      <a:ext uri="{FF2B5EF4-FFF2-40B4-BE49-F238E27FC236}">
                        <a16:creationId xmlns:a16="http://schemas.microsoft.com/office/drawing/2014/main" id="{11D32F80-A021-49EB-BFD9-A9E75B69F14E}"/>
                      </a:ext>
                    </a:extLst>
                  </p:cNvPr>
                  <p:cNvPicPr/>
                  <p:nvPr/>
                </p:nvPicPr>
                <p:blipFill>
                  <a:blip r:embed="rId148"/>
                  <a:stretch>
                    <a:fillRect/>
                  </a:stretch>
                </p:blipFill>
                <p:spPr>
                  <a:xfrm>
                    <a:off x="3316578" y="4171551"/>
                    <a:ext cx="2355840" cy="61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9">
                <p14:nvContentPartPr>
                  <p14:cNvPr id="50" name="Håndskrift 49">
                    <a:extLst>
                      <a:ext uri="{FF2B5EF4-FFF2-40B4-BE49-F238E27FC236}">
                        <a16:creationId xmlns:a16="http://schemas.microsoft.com/office/drawing/2014/main" id="{DBF1C39F-9220-422D-9FB4-FB216F03047C}"/>
                      </a:ext>
                    </a:extLst>
                  </p14:cNvPr>
                  <p14:cNvContentPartPr/>
                  <p14:nvPr/>
                </p14:nvContentPartPr>
                <p14:xfrm>
                  <a:off x="3328458" y="4401591"/>
                  <a:ext cx="68760" cy="1569960"/>
                </p14:xfrm>
              </p:contentPart>
            </mc:Choice>
            <mc:Fallback xmlns="">
              <p:pic>
                <p:nvPicPr>
                  <p:cNvPr id="50" name="Håndskrift 49">
                    <a:extLst>
                      <a:ext uri="{FF2B5EF4-FFF2-40B4-BE49-F238E27FC236}">
                        <a16:creationId xmlns:a16="http://schemas.microsoft.com/office/drawing/2014/main" id="{DBF1C39F-9220-422D-9FB4-FB216F03047C}"/>
                      </a:ext>
                    </a:extLst>
                  </p:cNvPr>
                  <p:cNvPicPr/>
                  <p:nvPr/>
                </p:nvPicPr>
                <p:blipFill>
                  <a:blip r:embed="rId150"/>
                  <a:stretch>
                    <a:fillRect/>
                  </a:stretch>
                </p:blipFill>
                <p:spPr>
                  <a:xfrm>
                    <a:off x="3292458" y="4365591"/>
                    <a:ext cx="140400" cy="1641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1">
                <p14:nvContentPartPr>
                  <p14:cNvPr id="52" name="Håndskrift 51">
                    <a:extLst>
                      <a:ext uri="{FF2B5EF4-FFF2-40B4-BE49-F238E27FC236}">
                        <a16:creationId xmlns:a16="http://schemas.microsoft.com/office/drawing/2014/main" id="{F0BC2C8B-761F-4D3B-B25B-E4F6DD9E3C9C}"/>
                      </a:ext>
                    </a:extLst>
                  </p14:cNvPr>
                  <p14:cNvContentPartPr/>
                  <p14:nvPr/>
                </p14:nvContentPartPr>
                <p14:xfrm>
                  <a:off x="3368058" y="4436871"/>
                  <a:ext cx="119160" cy="1526040"/>
                </p14:xfrm>
              </p:contentPart>
            </mc:Choice>
            <mc:Fallback xmlns="">
              <p:pic>
                <p:nvPicPr>
                  <p:cNvPr id="52" name="Håndskrift 51">
                    <a:extLst>
                      <a:ext uri="{FF2B5EF4-FFF2-40B4-BE49-F238E27FC236}">
                        <a16:creationId xmlns:a16="http://schemas.microsoft.com/office/drawing/2014/main" id="{F0BC2C8B-761F-4D3B-B25B-E4F6DD9E3C9C}"/>
                      </a:ext>
                    </a:extLst>
                  </p:cNvPr>
                  <p:cNvPicPr/>
                  <p:nvPr/>
                </p:nvPicPr>
                <p:blipFill>
                  <a:blip r:embed="rId152"/>
                  <a:stretch>
                    <a:fillRect/>
                  </a:stretch>
                </p:blipFill>
                <p:spPr>
                  <a:xfrm>
                    <a:off x="3331949" y="4400871"/>
                    <a:ext cx="191017" cy="1597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3">
                <p14:nvContentPartPr>
                  <p14:cNvPr id="54" name="Håndskrift 53">
                    <a:extLst>
                      <a:ext uri="{FF2B5EF4-FFF2-40B4-BE49-F238E27FC236}">
                        <a16:creationId xmlns:a16="http://schemas.microsoft.com/office/drawing/2014/main" id="{C92ECB40-89EA-4B3A-9EB1-A4664C1CE996}"/>
                      </a:ext>
                    </a:extLst>
                  </p14:cNvPr>
                  <p14:cNvContentPartPr/>
                  <p14:nvPr/>
                </p14:nvContentPartPr>
                <p14:xfrm>
                  <a:off x="3967458" y="4592031"/>
                  <a:ext cx="144000" cy="1427040"/>
                </p14:xfrm>
              </p:contentPart>
            </mc:Choice>
            <mc:Fallback xmlns="">
              <p:pic>
                <p:nvPicPr>
                  <p:cNvPr id="54" name="Håndskrift 53">
                    <a:extLst>
                      <a:ext uri="{FF2B5EF4-FFF2-40B4-BE49-F238E27FC236}">
                        <a16:creationId xmlns:a16="http://schemas.microsoft.com/office/drawing/2014/main" id="{C92ECB40-89EA-4B3A-9EB1-A4664C1CE996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3931458" y="4556031"/>
                    <a:ext cx="215640" cy="1498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5">
                <p14:nvContentPartPr>
                  <p14:cNvPr id="56" name="Håndskrift 55">
                    <a:extLst>
                      <a:ext uri="{FF2B5EF4-FFF2-40B4-BE49-F238E27FC236}">
                        <a16:creationId xmlns:a16="http://schemas.microsoft.com/office/drawing/2014/main" id="{61155B86-4368-4557-B87A-1259273C3C11}"/>
                      </a:ext>
                    </a:extLst>
                  </p14:cNvPr>
                  <p14:cNvContentPartPr/>
                  <p14:nvPr/>
                </p14:nvContentPartPr>
                <p14:xfrm>
                  <a:off x="5148258" y="4759431"/>
                  <a:ext cx="121680" cy="1499040"/>
                </p14:xfrm>
              </p:contentPart>
            </mc:Choice>
            <mc:Fallback xmlns="">
              <p:pic>
                <p:nvPicPr>
                  <p:cNvPr id="56" name="Håndskrift 55">
                    <a:extLst>
                      <a:ext uri="{FF2B5EF4-FFF2-40B4-BE49-F238E27FC236}">
                        <a16:creationId xmlns:a16="http://schemas.microsoft.com/office/drawing/2014/main" id="{61155B86-4368-4557-B87A-1259273C3C11}"/>
                      </a:ext>
                    </a:extLst>
                  </p:cNvPr>
                  <p:cNvPicPr/>
                  <p:nvPr/>
                </p:nvPicPr>
                <p:blipFill>
                  <a:blip r:embed="rId156"/>
                  <a:stretch>
                    <a:fillRect/>
                  </a:stretch>
                </p:blipFill>
                <p:spPr>
                  <a:xfrm>
                    <a:off x="5112258" y="4723431"/>
                    <a:ext cx="193320" cy="1570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7">
                <p14:nvContentPartPr>
                  <p14:cNvPr id="57" name="Håndskrift 56">
                    <a:extLst>
                      <a:ext uri="{FF2B5EF4-FFF2-40B4-BE49-F238E27FC236}">
                        <a16:creationId xmlns:a16="http://schemas.microsoft.com/office/drawing/2014/main" id="{C08A4ABA-5630-450D-A12B-7774C5CFDFC7}"/>
                      </a:ext>
                    </a:extLst>
                  </p14:cNvPr>
                  <p14:cNvContentPartPr/>
                  <p14:nvPr/>
                </p14:nvContentPartPr>
                <p14:xfrm>
                  <a:off x="5122698" y="4809111"/>
                  <a:ext cx="77040" cy="858240"/>
                </p14:xfrm>
              </p:contentPart>
            </mc:Choice>
            <mc:Fallback xmlns="">
              <p:pic>
                <p:nvPicPr>
                  <p:cNvPr id="57" name="Håndskrift 56">
                    <a:extLst>
                      <a:ext uri="{FF2B5EF4-FFF2-40B4-BE49-F238E27FC236}">
                        <a16:creationId xmlns:a16="http://schemas.microsoft.com/office/drawing/2014/main" id="{C08A4ABA-5630-450D-A12B-7774C5CFDFC7}"/>
                      </a:ext>
                    </a:extLst>
                  </p:cNvPr>
                  <p:cNvPicPr/>
                  <p:nvPr/>
                </p:nvPicPr>
                <p:blipFill>
                  <a:blip r:embed="rId158"/>
                  <a:stretch>
                    <a:fillRect/>
                  </a:stretch>
                </p:blipFill>
                <p:spPr>
                  <a:xfrm>
                    <a:off x="5086865" y="4773111"/>
                    <a:ext cx="148347" cy="92988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63" name="Gruppe 62">
                <a:extLst>
                  <a:ext uri="{FF2B5EF4-FFF2-40B4-BE49-F238E27FC236}">
                    <a16:creationId xmlns:a16="http://schemas.microsoft.com/office/drawing/2014/main" id="{038BC6A1-17CE-4EEC-ABDA-78B02BA9B5E2}"/>
                  </a:ext>
                </a:extLst>
              </p:cNvPr>
              <p:cNvGrpSpPr/>
              <p:nvPr/>
            </p:nvGrpSpPr>
            <p:grpSpPr>
              <a:xfrm>
                <a:off x="3552018" y="4167231"/>
                <a:ext cx="2052000" cy="1813680"/>
                <a:chOff x="3552018" y="4167231"/>
                <a:chExt cx="2052000" cy="18136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59">
                  <p14:nvContentPartPr>
                    <p14:cNvPr id="58" name="Håndskrift 57">
                      <a:extLst>
                        <a:ext uri="{FF2B5EF4-FFF2-40B4-BE49-F238E27FC236}">
                          <a16:creationId xmlns:a16="http://schemas.microsoft.com/office/drawing/2014/main" id="{F3A827D2-A21F-44C0-BB4A-9BC4506D479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75578" y="4653591"/>
                    <a:ext cx="28440" cy="1327320"/>
                  </p14:xfrm>
                </p:contentPart>
              </mc:Choice>
              <mc:Fallback xmlns="">
                <p:pic>
                  <p:nvPicPr>
                    <p:cNvPr id="58" name="Håndskrift 57">
                      <a:extLst>
                        <a:ext uri="{FF2B5EF4-FFF2-40B4-BE49-F238E27FC236}">
                          <a16:creationId xmlns:a16="http://schemas.microsoft.com/office/drawing/2014/main" id="{F3A827D2-A21F-44C0-BB4A-9BC4506D479A}"/>
                        </a:ext>
                      </a:extLst>
                    </p:cNvPr>
                    <p:cNvPicPr/>
                    <p:nvPr/>
                  </p:nvPicPr>
                  <p:blipFill>
                    <a:blip r:embed="rId160"/>
                    <a:stretch>
                      <a:fillRect/>
                    </a:stretch>
                  </p:blipFill>
                  <p:spPr>
                    <a:xfrm>
                      <a:off x="5539578" y="4617591"/>
                      <a:ext cx="100080" cy="13989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1">
                  <p14:nvContentPartPr>
                    <p14:cNvPr id="59" name="Håndskrift 58">
                      <a:extLst>
                        <a:ext uri="{FF2B5EF4-FFF2-40B4-BE49-F238E27FC236}">
                          <a16:creationId xmlns:a16="http://schemas.microsoft.com/office/drawing/2014/main" id="{A85089F2-695C-4374-B206-BD668D518D7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21218" y="4677351"/>
                    <a:ext cx="76680" cy="398520"/>
                  </p14:xfrm>
                </p:contentPart>
              </mc:Choice>
              <mc:Fallback xmlns="">
                <p:pic>
                  <p:nvPicPr>
                    <p:cNvPr id="59" name="Håndskrift 58">
                      <a:extLst>
                        <a:ext uri="{FF2B5EF4-FFF2-40B4-BE49-F238E27FC236}">
                          <a16:creationId xmlns:a16="http://schemas.microsoft.com/office/drawing/2014/main" id="{A85089F2-695C-4374-B206-BD668D518D78}"/>
                        </a:ext>
                      </a:extLst>
                    </p:cNvPr>
                    <p:cNvPicPr/>
                    <p:nvPr/>
                  </p:nvPicPr>
                  <p:blipFill>
                    <a:blip r:embed="rId162"/>
                    <a:stretch>
                      <a:fillRect/>
                    </a:stretch>
                  </p:blipFill>
                  <p:spPr>
                    <a:xfrm>
                      <a:off x="5485218" y="4641351"/>
                      <a:ext cx="148320" cy="470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3">
                  <p14:nvContentPartPr>
                    <p14:cNvPr id="62" name="Håndskrift 61">
                      <a:extLst>
                        <a:ext uri="{FF2B5EF4-FFF2-40B4-BE49-F238E27FC236}">
                          <a16:creationId xmlns:a16="http://schemas.microsoft.com/office/drawing/2014/main" id="{1A2876DC-C6B5-4554-808D-ED81CA66698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552018" y="4167231"/>
                    <a:ext cx="1884600" cy="569520"/>
                  </p14:xfrm>
                </p:contentPart>
              </mc:Choice>
              <mc:Fallback xmlns="">
                <p:pic>
                  <p:nvPicPr>
                    <p:cNvPr id="62" name="Håndskrift 61">
                      <a:extLst>
                        <a:ext uri="{FF2B5EF4-FFF2-40B4-BE49-F238E27FC236}">
                          <a16:creationId xmlns:a16="http://schemas.microsoft.com/office/drawing/2014/main" id="{1A2876DC-C6B5-4554-808D-ED81CA666981}"/>
                        </a:ext>
                      </a:extLst>
                    </p:cNvPr>
                    <p:cNvPicPr/>
                    <p:nvPr/>
                  </p:nvPicPr>
                  <p:blipFill>
                    <a:blip r:embed="rId164"/>
                    <a:stretch>
                      <a:fillRect/>
                    </a:stretch>
                  </p:blipFill>
                  <p:spPr>
                    <a:xfrm>
                      <a:off x="3489018" y="4104231"/>
                      <a:ext cx="2010240" cy="69516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919" name="Gruppe 918">
            <a:extLst>
              <a:ext uri="{FF2B5EF4-FFF2-40B4-BE49-F238E27FC236}">
                <a16:creationId xmlns:a16="http://schemas.microsoft.com/office/drawing/2014/main" id="{55645A47-A42E-49D0-B65D-11E1472C08D2}"/>
              </a:ext>
            </a:extLst>
          </p:cNvPr>
          <p:cNvGrpSpPr>
            <a:grpSpLocks noChangeAspect="1"/>
          </p:cNvGrpSpPr>
          <p:nvPr/>
        </p:nvGrpSpPr>
        <p:grpSpPr>
          <a:xfrm rot="395570">
            <a:off x="4543936" y="1874156"/>
            <a:ext cx="556641" cy="850964"/>
            <a:chOff x="3591242" y="1406525"/>
            <a:chExt cx="618490" cy="945515"/>
          </a:xfrm>
        </p:grpSpPr>
        <p:sp>
          <p:nvSpPr>
            <p:cNvPr id="920" name="Ellipse 919">
              <a:extLst>
                <a:ext uri="{FF2B5EF4-FFF2-40B4-BE49-F238E27FC236}">
                  <a16:creationId xmlns:a16="http://schemas.microsoft.com/office/drawing/2014/main" id="{65CD5C30-F76F-4BE4-81B8-2EDB70DC3BF1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5">
              <p14:nvContentPartPr>
                <p14:cNvPr id="921" name="Håndskrift 920">
                  <a:extLst>
                    <a:ext uri="{FF2B5EF4-FFF2-40B4-BE49-F238E27FC236}">
                      <a16:creationId xmlns:a16="http://schemas.microsoft.com/office/drawing/2014/main" id="{DF79F2A5-C393-45BB-AC1D-80D8B49BC659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921" name="Håndskrift 920">
                  <a:extLst>
                    <a:ext uri="{FF2B5EF4-FFF2-40B4-BE49-F238E27FC236}">
                      <a16:creationId xmlns:a16="http://schemas.microsoft.com/office/drawing/2014/main" id="{DF79F2A5-C393-45BB-AC1D-80D8B49BC659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7">
              <p14:nvContentPartPr>
                <p14:cNvPr id="922" name="Håndskrift 921">
                  <a:extLst>
                    <a:ext uri="{FF2B5EF4-FFF2-40B4-BE49-F238E27FC236}">
                      <a16:creationId xmlns:a16="http://schemas.microsoft.com/office/drawing/2014/main" id="{418AE449-34C2-4C44-ADF4-7177F914251B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922" name="Håndskrift 921">
                  <a:extLst>
                    <a:ext uri="{FF2B5EF4-FFF2-40B4-BE49-F238E27FC236}">
                      <a16:creationId xmlns:a16="http://schemas.microsoft.com/office/drawing/2014/main" id="{418AE449-34C2-4C44-ADF4-7177F914251B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6" name="Håndskrift 25">
                <a:extLst>
                  <a:ext uri="{FF2B5EF4-FFF2-40B4-BE49-F238E27FC236}">
                    <a16:creationId xmlns:a16="http://schemas.microsoft.com/office/drawing/2014/main" id="{E7E43AD1-A1EB-4DF4-B476-6C75A2591208}"/>
                  </a:ext>
                </a:extLst>
              </p14:cNvPr>
              <p14:cNvContentPartPr/>
              <p14:nvPr/>
            </p14:nvContentPartPr>
            <p14:xfrm>
              <a:off x="5450550" y="3905668"/>
              <a:ext cx="77400" cy="265680"/>
            </p14:xfrm>
          </p:contentPart>
        </mc:Choice>
        <mc:Fallback xmlns="">
          <p:pic>
            <p:nvPicPr>
              <p:cNvPr id="26" name="Håndskrift 25">
                <a:extLst>
                  <a:ext uri="{FF2B5EF4-FFF2-40B4-BE49-F238E27FC236}">
                    <a16:creationId xmlns:a16="http://schemas.microsoft.com/office/drawing/2014/main" id="{E7E43AD1-A1EB-4DF4-B476-6C75A2591208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432550" y="3887668"/>
                <a:ext cx="1130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7" name="Håndskrift 26">
                <a:extLst>
                  <a:ext uri="{FF2B5EF4-FFF2-40B4-BE49-F238E27FC236}">
                    <a16:creationId xmlns:a16="http://schemas.microsoft.com/office/drawing/2014/main" id="{907C7BF2-A2F6-4A38-9DA8-0760C47A122A}"/>
                  </a:ext>
                </a:extLst>
              </p14:cNvPr>
              <p14:cNvContentPartPr/>
              <p14:nvPr/>
            </p14:nvContentPartPr>
            <p14:xfrm>
              <a:off x="5131230" y="4003228"/>
              <a:ext cx="484920" cy="389160"/>
            </p14:xfrm>
          </p:contentPart>
        </mc:Choice>
        <mc:Fallback xmlns="">
          <p:pic>
            <p:nvPicPr>
              <p:cNvPr id="27" name="Håndskrift 26">
                <a:extLst>
                  <a:ext uri="{FF2B5EF4-FFF2-40B4-BE49-F238E27FC236}">
                    <a16:creationId xmlns:a16="http://schemas.microsoft.com/office/drawing/2014/main" id="{907C7BF2-A2F6-4A38-9DA8-0760C47A122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113217" y="3985228"/>
                <a:ext cx="520586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28" name="Håndskrift 27">
                <a:extLst>
                  <a:ext uri="{FF2B5EF4-FFF2-40B4-BE49-F238E27FC236}">
                    <a16:creationId xmlns:a16="http://schemas.microsoft.com/office/drawing/2014/main" id="{2D8C630D-1CDE-46EB-8401-173669CA31DE}"/>
                  </a:ext>
                </a:extLst>
              </p14:cNvPr>
              <p14:cNvContentPartPr/>
              <p14:nvPr/>
            </p14:nvContentPartPr>
            <p14:xfrm>
              <a:off x="5217990" y="3968308"/>
              <a:ext cx="367200" cy="364680"/>
            </p14:xfrm>
          </p:contentPart>
        </mc:Choice>
        <mc:Fallback xmlns="">
          <p:pic>
            <p:nvPicPr>
              <p:cNvPr id="28" name="Håndskrift 27">
                <a:extLst>
                  <a:ext uri="{FF2B5EF4-FFF2-40B4-BE49-F238E27FC236}">
                    <a16:creationId xmlns:a16="http://schemas.microsoft.com/office/drawing/2014/main" id="{2D8C630D-1CDE-46EB-8401-173669CA31DE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181990" y="3932308"/>
                <a:ext cx="43884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9" name="Håndskrift 28">
                <a:extLst>
                  <a:ext uri="{FF2B5EF4-FFF2-40B4-BE49-F238E27FC236}">
                    <a16:creationId xmlns:a16="http://schemas.microsoft.com/office/drawing/2014/main" id="{B3BE7727-651D-445F-8D52-EBF90937F4DB}"/>
                  </a:ext>
                </a:extLst>
              </p14:cNvPr>
              <p14:cNvContentPartPr/>
              <p14:nvPr/>
            </p14:nvContentPartPr>
            <p14:xfrm>
              <a:off x="5586630" y="3905668"/>
              <a:ext cx="32760" cy="360"/>
            </p14:xfrm>
          </p:contentPart>
        </mc:Choice>
        <mc:Fallback xmlns="">
          <p:pic>
            <p:nvPicPr>
              <p:cNvPr id="29" name="Håndskrift 28">
                <a:extLst>
                  <a:ext uri="{FF2B5EF4-FFF2-40B4-BE49-F238E27FC236}">
                    <a16:creationId xmlns:a16="http://schemas.microsoft.com/office/drawing/2014/main" id="{B3BE7727-651D-445F-8D52-EBF90937F4DB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551021" y="3869668"/>
                <a:ext cx="103621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31" name="Håndskrift 30">
                <a:extLst>
                  <a:ext uri="{FF2B5EF4-FFF2-40B4-BE49-F238E27FC236}">
                    <a16:creationId xmlns:a16="http://schemas.microsoft.com/office/drawing/2014/main" id="{4051D848-33F3-48D7-A2AE-522C4D717149}"/>
                  </a:ext>
                </a:extLst>
              </p14:cNvPr>
              <p14:cNvContentPartPr/>
              <p14:nvPr/>
            </p14:nvContentPartPr>
            <p14:xfrm>
              <a:off x="3753873" y="4315298"/>
              <a:ext cx="430560" cy="201240"/>
            </p14:xfrm>
          </p:contentPart>
        </mc:Choice>
        <mc:Fallback xmlns="">
          <p:pic>
            <p:nvPicPr>
              <p:cNvPr id="31" name="Håndskrift 30">
                <a:extLst>
                  <a:ext uri="{FF2B5EF4-FFF2-40B4-BE49-F238E27FC236}">
                    <a16:creationId xmlns:a16="http://schemas.microsoft.com/office/drawing/2014/main" id="{4051D848-33F3-48D7-A2AE-522C4D717149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735873" y="4297266"/>
                <a:ext cx="466200" cy="236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32" name="Håndskrift 31">
                <a:extLst>
                  <a:ext uri="{FF2B5EF4-FFF2-40B4-BE49-F238E27FC236}">
                    <a16:creationId xmlns:a16="http://schemas.microsoft.com/office/drawing/2014/main" id="{C2CAC4EB-09BF-49AF-969E-B235968C16D2}"/>
                  </a:ext>
                </a:extLst>
              </p14:cNvPr>
              <p14:cNvContentPartPr/>
              <p14:nvPr/>
            </p14:nvContentPartPr>
            <p14:xfrm>
              <a:off x="3740193" y="4398098"/>
              <a:ext cx="221760" cy="91080"/>
            </p14:xfrm>
          </p:contentPart>
        </mc:Choice>
        <mc:Fallback xmlns="">
          <p:pic>
            <p:nvPicPr>
              <p:cNvPr id="32" name="Håndskrift 31">
                <a:extLst>
                  <a:ext uri="{FF2B5EF4-FFF2-40B4-BE49-F238E27FC236}">
                    <a16:creationId xmlns:a16="http://schemas.microsoft.com/office/drawing/2014/main" id="{C2CAC4EB-09BF-49AF-969E-B235968C16D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3722193" y="4380098"/>
                <a:ext cx="25740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33" name="Håndskrift 32">
                <a:extLst>
                  <a:ext uri="{FF2B5EF4-FFF2-40B4-BE49-F238E27FC236}">
                    <a16:creationId xmlns:a16="http://schemas.microsoft.com/office/drawing/2014/main" id="{403398C2-0945-4DD2-9570-6D7EA3B08BD2}"/>
                  </a:ext>
                </a:extLst>
              </p14:cNvPr>
              <p14:cNvContentPartPr/>
              <p14:nvPr/>
            </p14:nvContentPartPr>
            <p14:xfrm>
              <a:off x="4902273" y="4391618"/>
              <a:ext cx="783000" cy="596160"/>
            </p14:xfrm>
          </p:contentPart>
        </mc:Choice>
        <mc:Fallback xmlns="">
          <p:pic>
            <p:nvPicPr>
              <p:cNvPr id="33" name="Håndskrift 32">
                <a:extLst>
                  <a:ext uri="{FF2B5EF4-FFF2-40B4-BE49-F238E27FC236}">
                    <a16:creationId xmlns:a16="http://schemas.microsoft.com/office/drawing/2014/main" id="{403398C2-0945-4DD2-9570-6D7EA3B08BD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866273" y="4355618"/>
                <a:ext cx="85464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34" name="Håndskrift 33">
                <a:extLst>
                  <a:ext uri="{FF2B5EF4-FFF2-40B4-BE49-F238E27FC236}">
                    <a16:creationId xmlns:a16="http://schemas.microsoft.com/office/drawing/2014/main" id="{1C2A2F25-B483-4968-B994-F3C13FC75F76}"/>
                  </a:ext>
                </a:extLst>
              </p14:cNvPr>
              <p14:cNvContentPartPr/>
              <p14:nvPr/>
            </p14:nvContentPartPr>
            <p14:xfrm>
              <a:off x="3823713" y="4800218"/>
              <a:ext cx="1674000" cy="306000"/>
            </p14:xfrm>
          </p:contentPart>
        </mc:Choice>
        <mc:Fallback xmlns="">
          <p:pic>
            <p:nvPicPr>
              <p:cNvPr id="34" name="Håndskrift 33">
                <a:extLst>
                  <a:ext uri="{FF2B5EF4-FFF2-40B4-BE49-F238E27FC236}">
                    <a16:creationId xmlns:a16="http://schemas.microsoft.com/office/drawing/2014/main" id="{1C2A2F25-B483-4968-B994-F3C13FC75F76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3787713" y="4764176"/>
                <a:ext cx="1745640" cy="377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35" name="Håndskrift 34">
                <a:extLst>
                  <a:ext uri="{FF2B5EF4-FFF2-40B4-BE49-F238E27FC236}">
                    <a16:creationId xmlns:a16="http://schemas.microsoft.com/office/drawing/2014/main" id="{7E394CD6-42AC-45C3-87F5-DCE3034183DD}"/>
                  </a:ext>
                </a:extLst>
              </p14:cNvPr>
              <p14:cNvContentPartPr/>
              <p14:nvPr/>
            </p14:nvContentPartPr>
            <p14:xfrm>
              <a:off x="3775113" y="4537058"/>
              <a:ext cx="1565640" cy="506880"/>
            </p14:xfrm>
          </p:contentPart>
        </mc:Choice>
        <mc:Fallback xmlns="">
          <p:pic>
            <p:nvPicPr>
              <p:cNvPr id="35" name="Håndskrift 34">
                <a:extLst>
                  <a:ext uri="{FF2B5EF4-FFF2-40B4-BE49-F238E27FC236}">
                    <a16:creationId xmlns:a16="http://schemas.microsoft.com/office/drawing/2014/main" id="{7E394CD6-42AC-45C3-87F5-DCE3034183DD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739113" y="4501084"/>
                <a:ext cx="1637280" cy="5784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51" name="Håndskrift 50">
                <a:extLst>
                  <a:ext uri="{FF2B5EF4-FFF2-40B4-BE49-F238E27FC236}">
                    <a16:creationId xmlns:a16="http://schemas.microsoft.com/office/drawing/2014/main" id="{8B92FEE1-19DE-4521-AE94-51B089CEC84E}"/>
                  </a:ext>
                </a:extLst>
              </p14:cNvPr>
              <p14:cNvContentPartPr/>
              <p14:nvPr/>
            </p14:nvContentPartPr>
            <p14:xfrm>
              <a:off x="3753873" y="4572698"/>
              <a:ext cx="1003320" cy="488160"/>
            </p14:xfrm>
          </p:contentPart>
        </mc:Choice>
        <mc:Fallback xmlns="">
          <p:pic>
            <p:nvPicPr>
              <p:cNvPr id="51" name="Håndskrift 50">
                <a:extLst>
                  <a:ext uri="{FF2B5EF4-FFF2-40B4-BE49-F238E27FC236}">
                    <a16:creationId xmlns:a16="http://schemas.microsoft.com/office/drawing/2014/main" id="{8B92FEE1-19DE-4521-AE94-51B089CEC84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717873" y="4536698"/>
                <a:ext cx="1074960" cy="55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55" name="Håndskrift 54">
                <a:extLst>
                  <a:ext uri="{FF2B5EF4-FFF2-40B4-BE49-F238E27FC236}">
                    <a16:creationId xmlns:a16="http://schemas.microsoft.com/office/drawing/2014/main" id="{94970EAF-7B79-4549-8E96-99614CFC8FB8}"/>
                  </a:ext>
                </a:extLst>
              </p14:cNvPr>
              <p14:cNvContentPartPr/>
              <p14:nvPr/>
            </p14:nvContentPartPr>
            <p14:xfrm>
              <a:off x="3775113" y="4330058"/>
              <a:ext cx="380880" cy="177480"/>
            </p14:xfrm>
          </p:contentPart>
        </mc:Choice>
        <mc:Fallback xmlns="">
          <p:pic>
            <p:nvPicPr>
              <p:cNvPr id="55" name="Håndskrift 54">
                <a:extLst>
                  <a:ext uri="{FF2B5EF4-FFF2-40B4-BE49-F238E27FC236}">
                    <a16:creationId xmlns:a16="http://schemas.microsoft.com/office/drawing/2014/main" id="{94970EAF-7B79-4549-8E96-99614CFC8FB8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739079" y="4294058"/>
                <a:ext cx="452588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60" name="Håndskrift 59">
                <a:extLst>
                  <a:ext uri="{FF2B5EF4-FFF2-40B4-BE49-F238E27FC236}">
                    <a16:creationId xmlns:a16="http://schemas.microsoft.com/office/drawing/2014/main" id="{A3919B70-87CA-4D19-BD55-CC60873C10A8}"/>
                  </a:ext>
                </a:extLst>
              </p14:cNvPr>
              <p14:cNvContentPartPr/>
              <p14:nvPr/>
            </p14:nvContentPartPr>
            <p14:xfrm>
              <a:off x="4100913" y="4904258"/>
              <a:ext cx="196560" cy="385920"/>
            </p14:xfrm>
          </p:contentPart>
        </mc:Choice>
        <mc:Fallback xmlns="">
          <p:pic>
            <p:nvPicPr>
              <p:cNvPr id="60" name="Håndskrift 59">
                <a:extLst>
                  <a:ext uri="{FF2B5EF4-FFF2-40B4-BE49-F238E27FC236}">
                    <a16:creationId xmlns:a16="http://schemas.microsoft.com/office/drawing/2014/main" id="{A3919B70-87CA-4D19-BD55-CC60873C10A8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064913" y="4868258"/>
                <a:ext cx="26820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65" name="Håndskrift 64">
                <a:extLst>
                  <a:ext uri="{FF2B5EF4-FFF2-40B4-BE49-F238E27FC236}">
                    <a16:creationId xmlns:a16="http://schemas.microsoft.com/office/drawing/2014/main" id="{6444EECC-D7AE-4053-BDD4-E8D795D25038}"/>
                  </a:ext>
                </a:extLst>
              </p14:cNvPr>
              <p14:cNvContentPartPr/>
              <p14:nvPr/>
            </p14:nvContentPartPr>
            <p14:xfrm>
              <a:off x="4308273" y="4989578"/>
              <a:ext cx="290160" cy="130320"/>
            </p14:xfrm>
          </p:contentPart>
        </mc:Choice>
        <mc:Fallback xmlns="">
          <p:pic>
            <p:nvPicPr>
              <p:cNvPr id="65" name="Håndskrift 64">
                <a:extLst>
                  <a:ext uri="{FF2B5EF4-FFF2-40B4-BE49-F238E27FC236}">
                    <a16:creationId xmlns:a16="http://schemas.microsoft.com/office/drawing/2014/main" id="{6444EECC-D7AE-4053-BDD4-E8D795D25038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272273" y="4953578"/>
                <a:ext cx="361800" cy="201960"/>
              </a:xfrm>
              <a:prstGeom prst="rect">
                <a:avLst/>
              </a:prstGeom>
            </p:spPr>
          </p:pic>
        </mc:Fallback>
      </mc:AlternateContent>
      <p:grpSp>
        <p:nvGrpSpPr>
          <p:cNvPr id="6" name="Gruppe 5">
            <a:extLst>
              <a:ext uri="{FF2B5EF4-FFF2-40B4-BE49-F238E27FC236}">
                <a16:creationId xmlns:a16="http://schemas.microsoft.com/office/drawing/2014/main" id="{F899A88A-3ED3-45C6-9373-6E22FFDAB5DF}"/>
              </a:ext>
            </a:extLst>
          </p:cNvPr>
          <p:cNvGrpSpPr>
            <a:grpSpLocks noChangeAspect="1"/>
          </p:cNvGrpSpPr>
          <p:nvPr/>
        </p:nvGrpSpPr>
        <p:grpSpPr>
          <a:xfrm rot="21427422">
            <a:off x="2159960" y="3322626"/>
            <a:ext cx="1043668" cy="1666562"/>
            <a:chOff x="3333750" y="2371725"/>
            <a:chExt cx="1133475" cy="2038350"/>
          </a:xfrm>
        </p:grpSpPr>
        <p:sp>
          <p:nvSpPr>
            <p:cNvPr id="7" name="Ellipse 6">
              <a:extLst>
                <a:ext uri="{FF2B5EF4-FFF2-40B4-BE49-F238E27FC236}">
                  <a16:creationId xmlns:a16="http://schemas.microsoft.com/office/drawing/2014/main" id="{56EE8E4F-2495-4A80-A32E-8164423C81B8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95">
              <p14:nvContentPartPr>
                <p14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3344369" y="2350881"/>
                  <a:ext cx="646895" cy="20602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97">
              <p14:nvContentPartPr>
                <p14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3342517" y="2410091"/>
                  <a:ext cx="468440" cy="1768649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902" name="Bue 84">
            <a:extLst>
              <a:ext uri="{FF2B5EF4-FFF2-40B4-BE49-F238E27FC236}">
                <a16:creationId xmlns:a16="http://schemas.microsoft.com/office/drawing/2014/main" id="{10E9F587-540D-4641-A5BF-C894815CFFB3}"/>
              </a:ext>
            </a:extLst>
          </p:cNvPr>
          <p:cNvSpPr>
            <a:spLocks noChangeAspect="1"/>
          </p:cNvSpPr>
          <p:nvPr/>
        </p:nvSpPr>
        <p:spPr>
          <a:xfrm rot="16663570" flipH="1" flipV="1">
            <a:off x="3092034" y="1129483"/>
            <a:ext cx="1184459" cy="1955812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0 w 1470520"/>
              <a:gd name="connsiteY0" fmla="*/ 1826052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270842 w 1741362"/>
              <a:gd name="connsiteY0" fmla="*/ 1826052 h 3608512"/>
              <a:gd name="connsiteX1" fmla="*/ 1007934 w 1741362"/>
              <a:gd name="connsiteY1" fmla="*/ 2839980 h 3608512"/>
              <a:gd name="connsiteX2" fmla="*/ 1057562 w 1741362"/>
              <a:gd name="connsiteY2" fmla="*/ 3608512 h 3608512"/>
              <a:gd name="connsiteX3" fmla="*/ 270843 w 1741362"/>
              <a:gd name="connsiteY3" fmla="*/ 3424723 h 3608512"/>
              <a:gd name="connsiteX4" fmla="*/ 270842 w 1741362"/>
              <a:gd name="connsiteY4" fmla="*/ 1826052 h 3608512"/>
              <a:gd name="connsiteX0" fmla="*/ 0 w 1741362"/>
              <a:gd name="connsiteY0" fmla="*/ 973368 h 3608512"/>
              <a:gd name="connsiteX1" fmla="*/ 1641813 w 1741362"/>
              <a:gd name="connsiteY1" fmla="*/ 1328398 h 3608512"/>
              <a:gd name="connsiteX2" fmla="*/ 1740633 w 1741362"/>
              <a:gd name="connsiteY2" fmla="*/ 297 h 3608512"/>
              <a:gd name="connsiteX0" fmla="*/ 110021 w 1580541"/>
              <a:gd name="connsiteY0" fmla="*/ 1826052 h 3608512"/>
              <a:gd name="connsiteX1" fmla="*/ 847113 w 1580541"/>
              <a:gd name="connsiteY1" fmla="*/ 2839980 h 3608512"/>
              <a:gd name="connsiteX2" fmla="*/ 896741 w 1580541"/>
              <a:gd name="connsiteY2" fmla="*/ 3608512 h 3608512"/>
              <a:gd name="connsiteX3" fmla="*/ 110022 w 1580541"/>
              <a:gd name="connsiteY3" fmla="*/ 3424723 h 3608512"/>
              <a:gd name="connsiteX4" fmla="*/ 110021 w 1580541"/>
              <a:gd name="connsiteY4" fmla="*/ 1826052 h 3608512"/>
              <a:gd name="connsiteX0" fmla="*/ 1 w 1580541"/>
              <a:gd name="connsiteY0" fmla="*/ 552457 h 3608512"/>
              <a:gd name="connsiteX1" fmla="*/ 1480992 w 1580541"/>
              <a:gd name="connsiteY1" fmla="*/ 1328398 h 3608512"/>
              <a:gd name="connsiteX2" fmla="*/ 1579812 w 1580541"/>
              <a:gd name="connsiteY2" fmla="*/ 297 h 3608512"/>
              <a:gd name="connsiteX0" fmla="*/ 35260 w 1505780"/>
              <a:gd name="connsiteY0" fmla="*/ 1826052 h 3608512"/>
              <a:gd name="connsiteX1" fmla="*/ 772352 w 1505780"/>
              <a:gd name="connsiteY1" fmla="*/ 2839980 h 3608512"/>
              <a:gd name="connsiteX2" fmla="*/ 821980 w 1505780"/>
              <a:gd name="connsiteY2" fmla="*/ 3608512 h 3608512"/>
              <a:gd name="connsiteX3" fmla="*/ 35261 w 1505780"/>
              <a:gd name="connsiteY3" fmla="*/ 3424723 h 3608512"/>
              <a:gd name="connsiteX4" fmla="*/ 35260 w 1505780"/>
              <a:gd name="connsiteY4" fmla="*/ 1826052 h 3608512"/>
              <a:gd name="connsiteX0" fmla="*/ 0 w 1505780"/>
              <a:gd name="connsiteY0" fmla="*/ 414018 h 3608512"/>
              <a:gd name="connsiteX1" fmla="*/ 1406231 w 1505780"/>
              <a:gd name="connsiteY1" fmla="*/ 1328398 h 3608512"/>
              <a:gd name="connsiteX2" fmla="*/ 1505051 w 150578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228179 w 1470520"/>
              <a:gd name="connsiteY0" fmla="*/ 381381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455"/>
              <a:gd name="connsiteY0" fmla="*/ 1825980 h 3608440"/>
              <a:gd name="connsiteX1" fmla="*/ 737092 w 1470455"/>
              <a:gd name="connsiteY1" fmla="*/ 2839908 h 3608440"/>
              <a:gd name="connsiteX2" fmla="*/ 786720 w 1470455"/>
              <a:gd name="connsiteY2" fmla="*/ 3608440 h 3608440"/>
              <a:gd name="connsiteX3" fmla="*/ 1 w 1470455"/>
              <a:gd name="connsiteY3" fmla="*/ 3424651 h 3608440"/>
              <a:gd name="connsiteX4" fmla="*/ 0 w 1470455"/>
              <a:gd name="connsiteY4" fmla="*/ 1825980 h 3608440"/>
              <a:gd name="connsiteX0" fmla="*/ 228179 w 1470455"/>
              <a:gd name="connsiteY0" fmla="*/ 381309 h 3608440"/>
              <a:gd name="connsiteX1" fmla="*/ 1359280 w 1470455"/>
              <a:gd name="connsiteY1" fmla="*/ 1694210 h 3608440"/>
              <a:gd name="connsiteX2" fmla="*/ 1469791 w 1470455"/>
              <a:gd name="connsiteY2" fmla="*/ 225 h 3608440"/>
              <a:gd name="connsiteX0" fmla="*/ 0 w 2320685"/>
              <a:gd name="connsiteY0" fmla="*/ 1825980 h 3608440"/>
              <a:gd name="connsiteX1" fmla="*/ 737092 w 2320685"/>
              <a:gd name="connsiteY1" fmla="*/ 2839908 h 3608440"/>
              <a:gd name="connsiteX2" fmla="*/ 786720 w 2320685"/>
              <a:gd name="connsiteY2" fmla="*/ 3608440 h 3608440"/>
              <a:gd name="connsiteX3" fmla="*/ 1 w 2320685"/>
              <a:gd name="connsiteY3" fmla="*/ 3424651 h 3608440"/>
              <a:gd name="connsiteX4" fmla="*/ 0 w 2320685"/>
              <a:gd name="connsiteY4" fmla="*/ 1825980 h 3608440"/>
              <a:gd name="connsiteX0" fmla="*/ 2283636 w 2320685"/>
              <a:gd name="connsiteY0" fmla="*/ 533771 h 3608440"/>
              <a:gd name="connsiteX1" fmla="*/ 1359280 w 2320685"/>
              <a:gd name="connsiteY1" fmla="*/ 1694210 h 3608440"/>
              <a:gd name="connsiteX2" fmla="*/ 1469791 w 2320685"/>
              <a:gd name="connsiteY2" fmla="*/ 225 h 3608440"/>
              <a:gd name="connsiteX0" fmla="*/ 0 w 2344336"/>
              <a:gd name="connsiteY0" fmla="*/ 1826246 h 3608706"/>
              <a:gd name="connsiteX1" fmla="*/ 737092 w 2344336"/>
              <a:gd name="connsiteY1" fmla="*/ 2840174 h 3608706"/>
              <a:gd name="connsiteX2" fmla="*/ 786720 w 2344336"/>
              <a:gd name="connsiteY2" fmla="*/ 3608706 h 3608706"/>
              <a:gd name="connsiteX3" fmla="*/ 1 w 2344336"/>
              <a:gd name="connsiteY3" fmla="*/ 3424917 h 3608706"/>
              <a:gd name="connsiteX4" fmla="*/ 0 w 2344336"/>
              <a:gd name="connsiteY4" fmla="*/ 1826246 h 3608706"/>
              <a:gd name="connsiteX0" fmla="*/ 2283636 w 2344336"/>
              <a:gd name="connsiteY0" fmla="*/ 534037 h 3608706"/>
              <a:gd name="connsiteX1" fmla="*/ 1925508 w 2344336"/>
              <a:gd name="connsiteY1" fmla="*/ 875446 h 3608706"/>
              <a:gd name="connsiteX2" fmla="*/ 1469791 w 2344336"/>
              <a:gd name="connsiteY2" fmla="*/ 491 h 3608706"/>
              <a:gd name="connsiteX0" fmla="*/ 0 w 2971693"/>
              <a:gd name="connsiteY0" fmla="*/ 2061730 h 3844190"/>
              <a:gd name="connsiteX1" fmla="*/ 737092 w 2971693"/>
              <a:gd name="connsiteY1" fmla="*/ 3075658 h 3844190"/>
              <a:gd name="connsiteX2" fmla="*/ 786720 w 2971693"/>
              <a:gd name="connsiteY2" fmla="*/ 3844190 h 3844190"/>
              <a:gd name="connsiteX3" fmla="*/ 1 w 2971693"/>
              <a:gd name="connsiteY3" fmla="*/ 3660401 h 3844190"/>
              <a:gd name="connsiteX4" fmla="*/ 0 w 2971693"/>
              <a:gd name="connsiteY4" fmla="*/ 2061730 h 3844190"/>
              <a:gd name="connsiteX0" fmla="*/ 2936731 w 2971693"/>
              <a:gd name="connsiteY0" fmla="*/ 1 h 3844190"/>
              <a:gd name="connsiteX1" fmla="*/ 1925508 w 2971693"/>
              <a:gd name="connsiteY1" fmla="*/ 1110930 h 3844190"/>
              <a:gd name="connsiteX2" fmla="*/ 1469791 w 2971693"/>
              <a:gd name="connsiteY2" fmla="*/ 235975 h 3844190"/>
              <a:gd name="connsiteX0" fmla="*/ 0 w 2936731"/>
              <a:gd name="connsiteY0" fmla="*/ 2061728 h 3844188"/>
              <a:gd name="connsiteX1" fmla="*/ 737092 w 2936731"/>
              <a:gd name="connsiteY1" fmla="*/ 3075656 h 3844188"/>
              <a:gd name="connsiteX2" fmla="*/ 786720 w 2936731"/>
              <a:gd name="connsiteY2" fmla="*/ 3844188 h 3844188"/>
              <a:gd name="connsiteX3" fmla="*/ 1 w 2936731"/>
              <a:gd name="connsiteY3" fmla="*/ 3660399 h 3844188"/>
              <a:gd name="connsiteX4" fmla="*/ 0 w 2936731"/>
              <a:gd name="connsiteY4" fmla="*/ 2061728 h 3844188"/>
              <a:gd name="connsiteX0" fmla="*/ 2936731 w 2936731"/>
              <a:gd name="connsiteY0" fmla="*/ -1 h 3844188"/>
              <a:gd name="connsiteX1" fmla="*/ 1925508 w 2936731"/>
              <a:gd name="connsiteY1" fmla="*/ 1110928 h 3844188"/>
              <a:gd name="connsiteX2" fmla="*/ 1469791 w 2936731"/>
              <a:gd name="connsiteY2" fmla="*/ 235973 h 3844188"/>
              <a:gd name="connsiteX0" fmla="*/ 0 w 2936731"/>
              <a:gd name="connsiteY0" fmla="*/ 2061730 h 3844190"/>
              <a:gd name="connsiteX1" fmla="*/ 737092 w 2936731"/>
              <a:gd name="connsiteY1" fmla="*/ 3075658 h 3844190"/>
              <a:gd name="connsiteX2" fmla="*/ 786720 w 2936731"/>
              <a:gd name="connsiteY2" fmla="*/ 3844190 h 3844190"/>
              <a:gd name="connsiteX3" fmla="*/ 1 w 2936731"/>
              <a:gd name="connsiteY3" fmla="*/ 3660401 h 3844190"/>
              <a:gd name="connsiteX4" fmla="*/ 0 w 2936731"/>
              <a:gd name="connsiteY4" fmla="*/ 2061730 h 3844190"/>
              <a:gd name="connsiteX0" fmla="*/ 2936731 w 2936731"/>
              <a:gd name="connsiteY0" fmla="*/ 1 h 3844190"/>
              <a:gd name="connsiteX1" fmla="*/ 2424251 w 2936731"/>
              <a:gd name="connsiteY1" fmla="*/ 1296569 h 3844190"/>
              <a:gd name="connsiteX2" fmla="*/ 1469791 w 2936731"/>
              <a:gd name="connsiteY2" fmla="*/ 235975 h 3844190"/>
              <a:gd name="connsiteX0" fmla="*/ 0 w 2936731"/>
              <a:gd name="connsiteY0" fmla="*/ 2061728 h 3844188"/>
              <a:gd name="connsiteX1" fmla="*/ 737092 w 2936731"/>
              <a:gd name="connsiteY1" fmla="*/ 3075656 h 3844188"/>
              <a:gd name="connsiteX2" fmla="*/ 786720 w 2936731"/>
              <a:gd name="connsiteY2" fmla="*/ 3844188 h 3844188"/>
              <a:gd name="connsiteX3" fmla="*/ 1 w 2936731"/>
              <a:gd name="connsiteY3" fmla="*/ 3660399 h 3844188"/>
              <a:gd name="connsiteX4" fmla="*/ 0 w 2936731"/>
              <a:gd name="connsiteY4" fmla="*/ 2061728 h 3844188"/>
              <a:gd name="connsiteX0" fmla="*/ 2936731 w 2936731"/>
              <a:gd name="connsiteY0" fmla="*/ -1 h 3844188"/>
              <a:gd name="connsiteX1" fmla="*/ 2424251 w 2936731"/>
              <a:gd name="connsiteY1" fmla="*/ 1296567 h 3844188"/>
              <a:gd name="connsiteX2" fmla="*/ 1469791 w 2936731"/>
              <a:gd name="connsiteY2" fmla="*/ 235973 h 3844188"/>
              <a:gd name="connsiteX0" fmla="*/ 0 w 2936731"/>
              <a:gd name="connsiteY0" fmla="*/ 2061730 h 3844190"/>
              <a:gd name="connsiteX1" fmla="*/ 737092 w 2936731"/>
              <a:gd name="connsiteY1" fmla="*/ 3075658 h 3844190"/>
              <a:gd name="connsiteX2" fmla="*/ 786720 w 2936731"/>
              <a:gd name="connsiteY2" fmla="*/ 3844190 h 3844190"/>
              <a:gd name="connsiteX3" fmla="*/ 1 w 2936731"/>
              <a:gd name="connsiteY3" fmla="*/ 3660401 h 3844190"/>
              <a:gd name="connsiteX4" fmla="*/ 0 w 2936731"/>
              <a:gd name="connsiteY4" fmla="*/ 2061730 h 3844190"/>
              <a:gd name="connsiteX0" fmla="*/ 2936731 w 2936731"/>
              <a:gd name="connsiteY0" fmla="*/ 1 h 3844190"/>
              <a:gd name="connsiteX1" fmla="*/ 2424251 w 2936731"/>
              <a:gd name="connsiteY1" fmla="*/ 1296569 h 3844190"/>
              <a:gd name="connsiteX2" fmla="*/ 1469791 w 2936731"/>
              <a:gd name="connsiteY2" fmla="*/ 235975 h 3844190"/>
              <a:gd name="connsiteX0" fmla="*/ 0 w 2936731"/>
              <a:gd name="connsiteY0" fmla="*/ 2061728 h 3844188"/>
              <a:gd name="connsiteX1" fmla="*/ 737092 w 2936731"/>
              <a:gd name="connsiteY1" fmla="*/ 3075656 h 3844188"/>
              <a:gd name="connsiteX2" fmla="*/ 786720 w 2936731"/>
              <a:gd name="connsiteY2" fmla="*/ 3844188 h 3844188"/>
              <a:gd name="connsiteX3" fmla="*/ 1 w 2936731"/>
              <a:gd name="connsiteY3" fmla="*/ 3660399 h 3844188"/>
              <a:gd name="connsiteX4" fmla="*/ 0 w 2936731"/>
              <a:gd name="connsiteY4" fmla="*/ 2061728 h 3844188"/>
              <a:gd name="connsiteX0" fmla="*/ 2936731 w 2936731"/>
              <a:gd name="connsiteY0" fmla="*/ -1 h 3844188"/>
              <a:gd name="connsiteX1" fmla="*/ 2424251 w 2936731"/>
              <a:gd name="connsiteY1" fmla="*/ 1296567 h 3844188"/>
              <a:gd name="connsiteX2" fmla="*/ 1469791 w 2936731"/>
              <a:gd name="connsiteY2" fmla="*/ 235973 h 3844188"/>
              <a:gd name="connsiteX0" fmla="*/ 0 w 2425294"/>
              <a:gd name="connsiteY0" fmla="*/ 2126541 h 3909001"/>
              <a:gd name="connsiteX1" fmla="*/ 737092 w 2425294"/>
              <a:gd name="connsiteY1" fmla="*/ 3140469 h 3909001"/>
              <a:gd name="connsiteX2" fmla="*/ 786720 w 2425294"/>
              <a:gd name="connsiteY2" fmla="*/ 3909001 h 3909001"/>
              <a:gd name="connsiteX3" fmla="*/ 1 w 2425294"/>
              <a:gd name="connsiteY3" fmla="*/ 3725212 h 3909001"/>
              <a:gd name="connsiteX4" fmla="*/ 0 w 2425294"/>
              <a:gd name="connsiteY4" fmla="*/ 2126541 h 3909001"/>
              <a:gd name="connsiteX0" fmla="*/ 779803 w 2425294"/>
              <a:gd name="connsiteY0" fmla="*/ -1 h 3909001"/>
              <a:gd name="connsiteX1" fmla="*/ 2424251 w 2425294"/>
              <a:gd name="connsiteY1" fmla="*/ 1361380 h 3909001"/>
              <a:gd name="connsiteX2" fmla="*/ 1469791 w 2425294"/>
              <a:gd name="connsiteY2" fmla="*/ 300786 h 3909001"/>
              <a:gd name="connsiteX0" fmla="*/ 0 w 1673576"/>
              <a:gd name="connsiteY0" fmla="*/ 2126543 h 3909003"/>
              <a:gd name="connsiteX1" fmla="*/ 737092 w 1673576"/>
              <a:gd name="connsiteY1" fmla="*/ 3140471 h 3909003"/>
              <a:gd name="connsiteX2" fmla="*/ 786720 w 1673576"/>
              <a:gd name="connsiteY2" fmla="*/ 3909003 h 3909003"/>
              <a:gd name="connsiteX3" fmla="*/ 1 w 1673576"/>
              <a:gd name="connsiteY3" fmla="*/ 3725214 h 3909003"/>
              <a:gd name="connsiteX4" fmla="*/ 0 w 1673576"/>
              <a:gd name="connsiteY4" fmla="*/ 2126543 h 3909003"/>
              <a:gd name="connsiteX0" fmla="*/ 779803 w 1673576"/>
              <a:gd name="connsiteY0" fmla="*/ 1 h 3909003"/>
              <a:gd name="connsiteX1" fmla="*/ 1671826 w 1673576"/>
              <a:gd name="connsiteY1" fmla="*/ 1531044 h 3909003"/>
              <a:gd name="connsiteX2" fmla="*/ 1469791 w 1673576"/>
              <a:gd name="connsiteY2" fmla="*/ 300788 h 3909003"/>
              <a:gd name="connsiteX0" fmla="*/ 0 w 1673554"/>
              <a:gd name="connsiteY0" fmla="*/ 1994739 h 3777199"/>
              <a:gd name="connsiteX1" fmla="*/ 737092 w 1673554"/>
              <a:gd name="connsiteY1" fmla="*/ 3008667 h 3777199"/>
              <a:gd name="connsiteX2" fmla="*/ 786720 w 1673554"/>
              <a:gd name="connsiteY2" fmla="*/ 3777199 h 3777199"/>
              <a:gd name="connsiteX3" fmla="*/ 1 w 1673554"/>
              <a:gd name="connsiteY3" fmla="*/ 3593410 h 3777199"/>
              <a:gd name="connsiteX4" fmla="*/ 0 w 1673554"/>
              <a:gd name="connsiteY4" fmla="*/ 1994739 h 3777199"/>
              <a:gd name="connsiteX0" fmla="*/ 765037 w 1673554"/>
              <a:gd name="connsiteY0" fmla="*/ 0 h 3777199"/>
              <a:gd name="connsiteX1" fmla="*/ 1671826 w 1673554"/>
              <a:gd name="connsiteY1" fmla="*/ 1399240 h 3777199"/>
              <a:gd name="connsiteX2" fmla="*/ 1469791 w 1673554"/>
              <a:gd name="connsiteY2" fmla="*/ 168984 h 3777199"/>
              <a:gd name="connsiteX0" fmla="*/ 0 w 1673953"/>
              <a:gd name="connsiteY0" fmla="*/ 1994739 h 3777199"/>
              <a:gd name="connsiteX1" fmla="*/ 737092 w 1673953"/>
              <a:gd name="connsiteY1" fmla="*/ 3008667 h 3777199"/>
              <a:gd name="connsiteX2" fmla="*/ 786720 w 1673953"/>
              <a:gd name="connsiteY2" fmla="*/ 3777199 h 3777199"/>
              <a:gd name="connsiteX3" fmla="*/ 1 w 1673953"/>
              <a:gd name="connsiteY3" fmla="*/ 3593410 h 3777199"/>
              <a:gd name="connsiteX4" fmla="*/ 0 w 1673953"/>
              <a:gd name="connsiteY4" fmla="*/ 1994739 h 3777199"/>
              <a:gd name="connsiteX0" fmla="*/ 765037 w 1673953"/>
              <a:gd name="connsiteY0" fmla="*/ 0 h 3777199"/>
              <a:gd name="connsiteX1" fmla="*/ 1671826 w 1673953"/>
              <a:gd name="connsiteY1" fmla="*/ 1399240 h 3777199"/>
              <a:gd name="connsiteX2" fmla="*/ 1469791 w 1673953"/>
              <a:gd name="connsiteY2" fmla="*/ 168984 h 3777199"/>
              <a:gd name="connsiteX0" fmla="*/ 0 w 1608323"/>
              <a:gd name="connsiteY0" fmla="*/ 1994739 h 3777199"/>
              <a:gd name="connsiteX1" fmla="*/ 737092 w 1608323"/>
              <a:gd name="connsiteY1" fmla="*/ 3008667 h 3777199"/>
              <a:gd name="connsiteX2" fmla="*/ 786720 w 1608323"/>
              <a:gd name="connsiteY2" fmla="*/ 3777199 h 3777199"/>
              <a:gd name="connsiteX3" fmla="*/ 1 w 1608323"/>
              <a:gd name="connsiteY3" fmla="*/ 3593410 h 3777199"/>
              <a:gd name="connsiteX4" fmla="*/ 0 w 1608323"/>
              <a:gd name="connsiteY4" fmla="*/ 1994739 h 3777199"/>
              <a:gd name="connsiteX0" fmla="*/ 765037 w 1608323"/>
              <a:gd name="connsiteY0" fmla="*/ 0 h 3777199"/>
              <a:gd name="connsiteX1" fmla="*/ 1606031 w 1608323"/>
              <a:gd name="connsiteY1" fmla="*/ 1476311 h 3777199"/>
              <a:gd name="connsiteX2" fmla="*/ 1469791 w 1608323"/>
              <a:gd name="connsiteY2" fmla="*/ 168984 h 3777199"/>
              <a:gd name="connsiteX0" fmla="*/ 0 w 1612782"/>
              <a:gd name="connsiteY0" fmla="*/ 1994739 h 3777199"/>
              <a:gd name="connsiteX1" fmla="*/ 737092 w 1612782"/>
              <a:gd name="connsiteY1" fmla="*/ 3008667 h 3777199"/>
              <a:gd name="connsiteX2" fmla="*/ 786720 w 1612782"/>
              <a:gd name="connsiteY2" fmla="*/ 3777199 h 3777199"/>
              <a:gd name="connsiteX3" fmla="*/ 1 w 1612782"/>
              <a:gd name="connsiteY3" fmla="*/ 3593410 h 3777199"/>
              <a:gd name="connsiteX4" fmla="*/ 0 w 1612782"/>
              <a:gd name="connsiteY4" fmla="*/ 1994739 h 3777199"/>
              <a:gd name="connsiteX0" fmla="*/ 765037 w 1612782"/>
              <a:gd name="connsiteY0" fmla="*/ 0 h 3777199"/>
              <a:gd name="connsiteX1" fmla="*/ 1606031 w 1612782"/>
              <a:gd name="connsiteY1" fmla="*/ 1476311 h 3777199"/>
              <a:gd name="connsiteX2" fmla="*/ 1469791 w 1612782"/>
              <a:gd name="connsiteY2" fmla="*/ 168984 h 3777199"/>
              <a:gd name="connsiteX0" fmla="*/ 0 w 1473275"/>
              <a:gd name="connsiteY0" fmla="*/ 1994739 h 3777199"/>
              <a:gd name="connsiteX1" fmla="*/ 737092 w 1473275"/>
              <a:gd name="connsiteY1" fmla="*/ 3008667 h 3777199"/>
              <a:gd name="connsiteX2" fmla="*/ 786720 w 1473275"/>
              <a:gd name="connsiteY2" fmla="*/ 3777199 h 3777199"/>
              <a:gd name="connsiteX3" fmla="*/ 1 w 1473275"/>
              <a:gd name="connsiteY3" fmla="*/ 3593410 h 3777199"/>
              <a:gd name="connsiteX4" fmla="*/ 0 w 1473275"/>
              <a:gd name="connsiteY4" fmla="*/ 1994739 h 3777199"/>
              <a:gd name="connsiteX0" fmla="*/ 765037 w 1473275"/>
              <a:gd name="connsiteY0" fmla="*/ 0 h 3777199"/>
              <a:gd name="connsiteX1" fmla="*/ 1424633 w 1473275"/>
              <a:gd name="connsiteY1" fmla="*/ 1588382 h 3777199"/>
              <a:gd name="connsiteX2" fmla="*/ 1469791 w 1473275"/>
              <a:gd name="connsiteY2" fmla="*/ 168984 h 3777199"/>
              <a:gd name="connsiteX0" fmla="*/ 0 w 1550624"/>
              <a:gd name="connsiteY0" fmla="*/ 1994739 h 3777199"/>
              <a:gd name="connsiteX1" fmla="*/ 737092 w 1550624"/>
              <a:gd name="connsiteY1" fmla="*/ 3008667 h 3777199"/>
              <a:gd name="connsiteX2" fmla="*/ 786720 w 1550624"/>
              <a:gd name="connsiteY2" fmla="*/ 3777199 h 3777199"/>
              <a:gd name="connsiteX3" fmla="*/ 1 w 1550624"/>
              <a:gd name="connsiteY3" fmla="*/ 3593410 h 3777199"/>
              <a:gd name="connsiteX4" fmla="*/ 0 w 1550624"/>
              <a:gd name="connsiteY4" fmla="*/ 1994739 h 3777199"/>
              <a:gd name="connsiteX0" fmla="*/ 765037 w 1550624"/>
              <a:gd name="connsiteY0" fmla="*/ 0 h 3777199"/>
              <a:gd name="connsiteX1" fmla="*/ 1424633 w 1550624"/>
              <a:gd name="connsiteY1" fmla="*/ 1588382 h 3777199"/>
              <a:gd name="connsiteX2" fmla="*/ 1469791 w 1550624"/>
              <a:gd name="connsiteY2" fmla="*/ 168984 h 3777199"/>
              <a:gd name="connsiteX0" fmla="*/ 0 w 1550625"/>
              <a:gd name="connsiteY0" fmla="*/ 1994739 h 3777199"/>
              <a:gd name="connsiteX1" fmla="*/ 737092 w 1550625"/>
              <a:gd name="connsiteY1" fmla="*/ 3008667 h 3777199"/>
              <a:gd name="connsiteX2" fmla="*/ 786720 w 1550625"/>
              <a:gd name="connsiteY2" fmla="*/ 3777199 h 3777199"/>
              <a:gd name="connsiteX3" fmla="*/ 1 w 1550625"/>
              <a:gd name="connsiteY3" fmla="*/ 3593410 h 3777199"/>
              <a:gd name="connsiteX4" fmla="*/ 0 w 1550625"/>
              <a:gd name="connsiteY4" fmla="*/ 1994739 h 3777199"/>
              <a:gd name="connsiteX0" fmla="*/ 765037 w 1550625"/>
              <a:gd name="connsiteY0" fmla="*/ 0 h 3777199"/>
              <a:gd name="connsiteX1" fmla="*/ 1424633 w 1550625"/>
              <a:gd name="connsiteY1" fmla="*/ 1588382 h 3777199"/>
              <a:gd name="connsiteX2" fmla="*/ 1469791 w 1550625"/>
              <a:gd name="connsiteY2" fmla="*/ 168984 h 3777199"/>
              <a:gd name="connsiteX0" fmla="*/ 0 w 1550625"/>
              <a:gd name="connsiteY0" fmla="*/ 1826028 h 3608488"/>
              <a:gd name="connsiteX1" fmla="*/ 737092 w 1550625"/>
              <a:gd name="connsiteY1" fmla="*/ 2839956 h 3608488"/>
              <a:gd name="connsiteX2" fmla="*/ 786720 w 1550625"/>
              <a:gd name="connsiteY2" fmla="*/ 3608488 h 3608488"/>
              <a:gd name="connsiteX3" fmla="*/ 1 w 1550625"/>
              <a:gd name="connsiteY3" fmla="*/ 3424699 h 3608488"/>
              <a:gd name="connsiteX4" fmla="*/ 0 w 1550625"/>
              <a:gd name="connsiteY4" fmla="*/ 1826028 h 3608488"/>
              <a:gd name="connsiteX0" fmla="*/ 602630 w 1550625"/>
              <a:gd name="connsiteY0" fmla="*/ 112713 h 3608488"/>
              <a:gd name="connsiteX1" fmla="*/ 1424633 w 1550625"/>
              <a:gd name="connsiteY1" fmla="*/ 1419671 h 3608488"/>
              <a:gd name="connsiteX2" fmla="*/ 1469791 w 1550625"/>
              <a:gd name="connsiteY2" fmla="*/ 273 h 3608488"/>
              <a:gd name="connsiteX0" fmla="*/ 0 w 1550625"/>
              <a:gd name="connsiteY0" fmla="*/ 1826028 h 3608488"/>
              <a:gd name="connsiteX1" fmla="*/ 737092 w 1550625"/>
              <a:gd name="connsiteY1" fmla="*/ 2839956 h 3608488"/>
              <a:gd name="connsiteX2" fmla="*/ 786720 w 1550625"/>
              <a:gd name="connsiteY2" fmla="*/ 3608488 h 3608488"/>
              <a:gd name="connsiteX3" fmla="*/ 1 w 1550625"/>
              <a:gd name="connsiteY3" fmla="*/ 3424699 h 3608488"/>
              <a:gd name="connsiteX4" fmla="*/ 0 w 1550625"/>
              <a:gd name="connsiteY4" fmla="*/ 1826028 h 3608488"/>
              <a:gd name="connsiteX0" fmla="*/ 602630 w 1550625"/>
              <a:gd name="connsiteY0" fmla="*/ 112713 h 3608488"/>
              <a:gd name="connsiteX1" fmla="*/ 1424633 w 1550625"/>
              <a:gd name="connsiteY1" fmla="*/ 1419671 h 3608488"/>
              <a:gd name="connsiteX2" fmla="*/ 1469791 w 1550625"/>
              <a:gd name="connsiteY2" fmla="*/ 273 h 360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0625" h="3608488" stroke="0" extrusionOk="0">
                <a:moveTo>
                  <a:pt x="0" y="1826028"/>
                </a:moveTo>
                <a:cubicBezTo>
                  <a:pt x="325588" y="1826028"/>
                  <a:pt x="618002" y="2228266"/>
                  <a:pt x="737092" y="2839956"/>
                </a:cubicBezTo>
                <a:cubicBezTo>
                  <a:pt x="784612" y="3084039"/>
                  <a:pt x="801656" y="3347972"/>
                  <a:pt x="786720" y="3608488"/>
                </a:cubicBezTo>
                <a:lnTo>
                  <a:pt x="1" y="3424699"/>
                </a:lnTo>
                <a:cubicBezTo>
                  <a:pt x="1" y="2891809"/>
                  <a:pt x="0" y="2358918"/>
                  <a:pt x="0" y="1826028"/>
                </a:cubicBezTo>
                <a:close/>
              </a:path>
              <a:path w="1550625" h="3608488" fill="none">
                <a:moveTo>
                  <a:pt x="602630" y="112713"/>
                </a:moveTo>
                <a:cubicBezTo>
                  <a:pt x="795832" y="246165"/>
                  <a:pt x="1268067" y="1288852"/>
                  <a:pt x="1424633" y="1419671"/>
                </a:cubicBezTo>
                <a:cubicBezTo>
                  <a:pt x="1672133" y="1206550"/>
                  <a:pt x="1480540" y="-20992"/>
                  <a:pt x="1469791" y="273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926" name="Gruppe 925">
            <a:extLst>
              <a:ext uri="{FF2B5EF4-FFF2-40B4-BE49-F238E27FC236}">
                <a16:creationId xmlns:a16="http://schemas.microsoft.com/office/drawing/2014/main" id="{A24C6FD1-876B-4894-9526-58D19768CA0C}"/>
              </a:ext>
            </a:extLst>
          </p:cNvPr>
          <p:cNvGrpSpPr/>
          <p:nvPr/>
        </p:nvGrpSpPr>
        <p:grpSpPr>
          <a:xfrm>
            <a:off x="6184987" y="2180997"/>
            <a:ext cx="154646" cy="395645"/>
            <a:chOff x="2228580" y="807330"/>
            <a:chExt cx="240480" cy="61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927" name="Håndskrift 926">
                  <a:extLst>
                    <a:ext uri="{FF2B5EF4-FFF2-40B4-BE49-F238E27FC236}">
                      <a16:creationId xmlns:a16="http://schemas.microsoft.com/office/drawing/2014/main" id="{678114B7-B947-4AE2-92FD-A08C607ED9AC}"/>
                    </a:ext>
                  </a:extLst>
                </p14:cNvPr>
                <p14:cNvContentPartPr/>
                <p14:nvPr/>
              </p14:nvContentPartPr>
              <p14:xfrm>
                <a:off x="2228580" y="807330"/>
                <a:ext cx="240480" cy="477360"/>
              </p14:xfrm>
            </p:contentPart>
          </mc:Choice>
          <mc:Fallback xmlns="">
            <p:pic>
              <p:nvPicPr>
                <p:cNvPr id="927" name="Håndskrift 926">
                  <a:extLst>
                    <a:ext uri="{FF2B5EF4-FFF2-40B4-BE49-F238E27FC236}">
                      <a16:creationId xmlns:a16="http://schemas.microsoft.com/office/drawing/2014/main" id="{678114B7-B947-4AE2-92FD-A08C607ED9AC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2200617" y="779382"/>
                  <a:ext cx="295846" cy="5326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928" name="Håndskrift 927">
                  <a:extLst>
                    <a:ext uri="{FF2B5EF4-FFF2-40B4-BE49-F238E27FC236}">
                      <a16:creationId xmlns:a16="http://schemas.microsoft.com/office/drawing/2014/main" id="{67CECA40-8A01-4C56-B002-4DABA88A311B}"/>
                    </a:ext>
                  </a:extLst>
                </p14:cNvPr>
                <p14:cNvContentPartPr/>
                <p14:nvPr/>
              </p14:nvContentPartPr>
              <p14:xfrm>
                <a:off x="2272140" y="1418610"/>
                <a:ext cx="14040" cy="3960"/>
              </p14:xfrm>
            </p:contentPart>
          </mc:Choice>
          <mc:Fallback xmlns="">
            <p:pic>
              <p:nvPicPr>
                <p:cNvPr id="928" name="Håndskrift 927">
                  <a:extLst>
                    <a:ext uri="{FF2B5EF4-FFF2-40B4-BE49-F238E27FC236}">
                      <a16:creationId xmlns:a16="http://schemas.microsoft.com/office/drawing/2014/main" id="{67CECA40-8A01-4C56-B002-4DABA88A311B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2244060" y="1390324"/>
                  <a:ext cx="69638" cy="5996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29" name="Gruppe 928">
            <a:extLst>
              <a:ext uri="{FF2B5EF4-FFF2-40B4-BE49-F238E27FC236}">
                <a16:creationId xmlns:a16="http://schemas.microsoft.com/office/drawing/2014/main" id="{F9439839-CF43-40E7-B7B0-E9974967E639}"/>
              </a:ext>
            </a:extLst>
          </p:cNvPr>
          <p:cNvGrpSpPr>
            <a:grpSpLocks noChangeAspect="1"/>
          </p:cNvGrpSpPr>
          <p:nvPr/>
        </p:nvGrpSpPr>
        <p:grpSpPr>
          <a:xfrm rot="21375060">
            <a:off x="7629800" y="2911663"/>
            <a:ext cx="1043668" cy="1736781"/>
            <a:chOff x="3333750" y="2371725"/>
            <a:chExt cx="1133475" cy="2038350"/>
          </a:xfrm>
        </p:grpSpPr>
        <p:sp>
          <p:nvSpPr>
            <p:cNvPr id="930" name="Ellipse 929">
              <a:extLst>
                <a:ext uri="{FF2B5EF4-FFF2-40B4-BE49-F238E27FC236}">
                  <a16:creationId xmlns:a16="http://schemas.microsoft.com/office/drawing/2014/main" id="{F6952836-3F4C-4A1A-B889-32C5E265006F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03">
              <p14:nvContentPartPr>
                <p14:cNvPr id="931" name="Håndskrift 930">
                  <a:extLst>
                    <a:ext uri="{FF2B5EF4-FFF2-40B4-BE49-F238E27FC236}">
                      <a16:creationId xmlns:a16="http://schemas.microsoft.com/office/drawing/2014/main" id="{87172251-FA73-4100-AFE4-19E4FA2A52FB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931" name="Håndskrift 930">
                  <a:extLst>
                    <a:ext uri="{FF2B5EF4-FFF2-40B4-BE49-F238E27FC236}">
                      <a16:creationId xmlns:a16="http://schemas.microsoft.com/office/drawing/2014/main" id="{87172251-FA73-4100-AFE4-19E4FA2A52FB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3344369" y="2353989"/>
                  <a:ext cx="646895" cy="20540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05">
              <p14:nvContentPartPr>
                <p14:cNvPr id="932" name="Håndskrift 931">
                  <a:extLst>
                    <a:ext uri="{FF2B5EF4-FFF2-40B4-BE49-F238E27FC236}">
                      <a16:creationId xmlns:a16="http://schemas.microsoft.com/office/drawing/2014/main" id="{A39BCBBC-3148-47BA-A676-64ABBE98C9F4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932" name="Håndskrift 931">
                  <a:extLst>
                    <a:ext uri="{FF2B5EF4-FFF2-40B4-BE49-F238E27FC236}">
                      <a16:creationId xmlns:a16="http://schemas.microsoft.com/office/drawing/2014/main" id="{A39BCBBC-3148-47BA-A676-64ABBE98C9F4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3342517" y="2410536"/>
                  <a:ext cx="468440" cy="1767778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33" name="Gruppe 932">
            <a:extLst>
              <a:ext uri="{FF2B5EF4-FFF2-40B4-BE49-F238E27FC236}">
                <a16:creationId xmlns:a16="http://schemas.microsoft.com/office/drawing/2014/main" id="{C0387284-2A56-4B11-8D01-C77E59337991}"/>
              </a:ext>
            </a:extLst>
          </p:cNvPr>
          <p:cNvGrpSpPr>
            <a:grpSpLocks noChangeAspect="1"/>
          </p:cNvGrpSpPr>
          <p:nvPr/>
        </p:nvGrpSpPr>
        <p:grpSpPr>
          <a:xfrm rot="21029406">
            <a:off x="7681243" y="1940242"/>
            <a:ext cx="624626" cy="954896"/>
            <a:chOff x="3591242" y="1406525"/>
            <a:chExt cx="618490" cy="945515"/>
          </a:xfrm>
        </p:grpSpPr>
        <p:sp>
          <p:nvSpPr>
            <p:cNvPr id="934" name="Ellipse 933">
              <a:extLst>
                <a:ext uri="{FF2B5EF4-FFF2-40B4-BE49-F238E27FC236}">
                  <a16:creationId xmlns:a16="http://schemas.microsoft.com/office/drawing/2014/main" id="{8EF0ABAA-A4D5-4F07-BBB8-E2EDA332D6EC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07">
              <p14:nvContentPartPr>
                <p14:cNvPr id="935" name="Håndskrift 934">
                  <a:extLst>
                    <a:ext uri="{FF2B5EF4-FFF2-40B4-BE49-F238E27FC236}">
                      <a16:creationId xmlns:a16="http://schemas.microsoft.com/office/drawing/2014/main" id="{A5FB6345-7110-46B3-B23E-B223D7CBB48C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935" name="Håndskrift 934">
                  <a:extLst>
                    <a:ext uri="{FF2B5EF4-FFF2-40B4-BE49-F238E27FC236}">
                      <a16:creationId xmlns:a16="http://schemas.microsoft.com/office/drawing/2014/main" id="{A5FB6345-7110-46B3-B23E-B223D7CBB48C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3607039" y="1412938"/>
                  <a:ext cx="340256" cy="9306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09">
              <p14:nvContentPartPr>
                <p14:cNvPr id="936" name="Håndskrift 935">
                  <a:extLst>
                    <a:ext uri="{FF2B5EF4-FFF2-40B4-BE49-F238E27FC236}">
                      <a16:creationId xmlns:a16="http://schemas.microsoft.com/office/drawing/2014/main" id="{6FA84AAC-2DD1-43FF-91A1-535D19E9E8DE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936" name="Håndskrift 935">
                  <a:extLst>
                    <a:ext uri="{FF2B5EF4-FFF2-40B4-BE49-F238E27FC236}">
                      <a16:creationId xmlns:a16="http://schemas.microsoft.com/office/drawing/2014/main" id="{6FA84AAC-2DD1-43FF-91A1-535D19E9E8DE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3606798" y="1805067"/>
                  <a:ext cx="156059" cy="458829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937" name="Lige forbindelse 936">
            <a:extLst>
              <a:ext uri="{FF2B5EF4-FFF2-40B4-BE49-F238E27FC236}">
                <a16:creationId xmlns:a16="http://schemas.microsoft.com/office/drawing/2014/main" id="{5EC767D8-04FF-4E0B-9FFA-1238D622DF6D}"/>
              </a:ext>
            </a:extLst>
          </p:cNvPr>
          <p:cNvCxnSpPr>
            <a:cxnSpLocks/>
          </p:cNvCxnSpPr>
          <p:nvPr/>
        </p:nvCxnSpPr>
        <p:spPr>
          <a:xfrm flipH="1">
            <a:off x="7967811" y="4602943"/>
            <a:ext cx="21305" cy="1517777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8" name="Lige forbindelse 937">
            <a:extLst>
              <a:ext uri="{FF2B5EF4-FFF2-40B4-BE49-F238E27FC236}">
                <a16:creationId xmlns:a16="http://schemas.microsoft.com/office/drawing/2014/main" id="{F26B9658-A535-452A-AAE5-E171BAAA3183}"/>
              </a:ext>
            </a:extLst>
          </p:cNvPr>
          <p:cNvCxnSpPr>
            <a:cxnSpLocks/>
          </p:cNvCxnSpPr>
          <p:nvPr/>
        </p:nvCxnSpPr>
        <p:spPr>
          <a:xfrm flipH="1">
            <a:off x="8270793" y="4581772"/>
            <a:ext cx="21305" cy="1517777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11">
            <p14:nvContentPartPr>
              <p14:cNvPr id="939" name="Håndskrift 938">
                <a:extLst>
                  <a:ext uri="{FF2B5EF4-FFF2-40B4-BE49-F238E27FC236}">
                    <a16:creationId xmlns:a16="http://schemas.microsoft.com/office/drawing/2014/main" id="{4124C66A-4AF3-455A-BE6D-873A00927842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7626343" y="5892810"/>
              <a:ext cx="860868" cy="321408"/>
            </p14:xfrm>
          </p:contentPart>
        </mc:Choice>
        <mc:Fallback xmlns="">
          <p:pic>
            <p:nvPicPr>
              <p:cNvPr id="939" name="Håndskrift 938">
                <a:extLst>
                  <a:ext uri="{FF2B5EF4-FFF2-40B4-BE49-F238E27FC236}">
                    <a16:creationId xmlns:a16="http://schemas.microsoft.com/office/drawing/2014/main" id="{4124C66A-4AF3-455A-BE6D-873A0092784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617342" y="5838822"/>
                <a:ext cx="878510" cy="429024"/>
              </a:xfrm>
              <a:prstGeom prst="rect">
                <a:avLst/>
              </a:prstGeom>
            </p:spPr>
          </p:pic>
        </mc:Fallback>
      </mc:AlternateContent>
      <p:sp>
        <p:nvSpPr>
          <p:cNvPr id="940" name="Bue 84">
            <a:extLst>
              <a:ext uri="{FF2B5EF4-FFF2-40B4-BE49-F238E27FC236}">
                <a16:creationId xmlns:a16="http://schemas.microsoft.com/office/drawing/2014/main" id="{A4E080F2-AA26-4CF0-86EE-B20A6A798CE7}"/>
              </a:ext>
            </a:extLst>
          </p:cNvPr>
          <p:cNvSpPr>
            <a:spLocks noChangeAspect="1"/>
          </p:cNvSpPr>
          <p:nvPr/>
        </p:nvSpPr>
        <p:spPr>
          <a:xfrm rot="16663570" flipH="1" flipV="1">
            <a:off x="6234050" y="1485695"/>
            <a:ext cx="1526203" cy="1955804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0 w 1470520"/>
              <a:gd name="connsiteY0" fmla="*/ 1826052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270842 w 1741362"/>
              <a:gd name="connsiteY0" fmla="*/ 1826052 h 3608512"/>
              <a:gd name="connsiteX1" fmla="*/ 1007934 w 1741362"/>
              <a:gd name="connsiteY1" fmla="*/ 2839980 h 3608512"/>
              <a:gd name="connsiteX2" fmla="*/ 1057562 w 1741362"/>
              <a:gd name="connsiteY2" fmla="*/ 3608512 h 3608512"/>
              <a:gd name="connsiteX3" fmla="*/ 270843 w 1741362"/>
              <a:gd name="connsiteY3" fmla="*/ 3424723 h 3608512"/>
              <a:gd name="connsiteX4" fmla="*/ 270842 w 1741362"/>
              <a:gd name="connsiteY4" fmla="*/ 1826052 h 3608512"/>
              <a:gd name="connsiteX0" fmla="*/ 0 w 1741362"/>
              <a:gd name="connsiteY0" fmla="*/ 973368 h 3608512"/>
              <a:gd name="connsiteX1" fmla="*/ 1641813 w 1741362"/>
              <a:gd name="connsiteY1" fmla="*/ 1328398 h 3608512"/>
              <a:gd name="connsiteX2" fmla="*/ 1740633 w 1741362"/>
              <a:gd name="connsiteY2" fmla="*/ 297 h 3608512"/>
              <a:gd name="connsiteX0" fmla="*/ 110021 w 1580541"/>
              <a:gd name="connsiteY0" fmla="*/ 1826052 h 3608512"/>
              <a:gd name="connsiteX1" fmla="*/ 847113 w 1580541"/>
              <a:gd name="connsiteY1" fmla="*/ 2839980 h 3608512"/>
              <a:gd name="connsiteX2" fmla="*/ 896741 w 1580541"/>
              <a:gd name="connsiteY2" fmla="*/ 3608512 h 3608512"/>
              <a:gd name="connsiteX3" fmla="*/ 110022 w 1580541"/>
              <a:gd name="connsiteY3" fmla="*/ 3424723 h 3608512"/>
              <a:gd name="connsiteX4" fmla="*/ 110021 w 1580541"/>
              <a:gd name="connsiteY4" fmla="*/ 1826052 h 3608512"/>
              <a:gd name="connsiteX0" fmla="*/ 1 w 1580541"/>
              <a:gd name="connsiteY0" fmla="*/ 552457 h 3608512"/>
              <a:gd name="connsiteX1" fmla="*/ 1480992 w 1580541"/>
              <a:gd name="connsiteY1" fmla="*/ 1328398 h 3608512"/>
              <a:gd name="connsiteX2" fmla="*/ 1579812 w 1580541"/>
              <a:gd name="connsiteY2" fmla="*/ 297 h 3608512"/>
              <a:gd name="connsiteX0" fmla="*/ 35260 w 1505780"/>
              <a:gd name="connsiteY0" fmla="*/ 1826052 h 3608512"/>
              <a:gd name="connsiteX1" fmla="*/ 772352 w 1505780"/>
              <a:gd name="connsiteY1" fmla="*/ 2839980 h 3608512"/>
              <a:gd name="connsiteX2" fmla="*/ 821980 w 1505780"/>
              <a:gd name="connsiteY2" fmla="*/ 3608512 h 3608512"/>
              <a:gd name="connsiteX3" fmla="*/ 35261 w 1505780"/>
              <a:gd name="connsiteY3" fmla="*/ 3424723 h 3608512"/>
              <a:gd name="connsiteX4" fmla="*/ 35260 w 1505780"/>
              <a:gd name="connsiteY4" fmla="*/ 1826052 h 3608512"/>
              <a:gd name="connsiteX0" fmla="*/ 0 w 1505780"/>
              <a:gd name="connsiteY0" fmla="*/ 414018 h 3608512"/>
              <a:gd name="connsiteX1" fmla="*/ 1406231 w 1505780"/>
              <a:gd name="connsiteY1" fmla="*/ 1328398 h 3608512"/>
              <a:gd name="connsiteX2" fmla="*/ 1505051 w 150578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228179 w 1470520"/>
              <a:gd name="connsiteY0" fmla="*/ 381381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455"/>
              <a:gd name="connsiteY0" fmla="*/ 1825980 h 3608440"/>
              <a:gd name="connsiteX1" fmla="*/ 737092 w 1470455"/>
              <a:gd name="connsiteY1" fmla="*/ 2839908 h 3608440"/>
              <a:gd name="connsiteX2" fmla="*/ 786720 w 1470455"/>
              <a:gd name="connsiteY2" fmla="*/ 3608440 h 3608440"/>
              <a:gd name="connsiteX3" fmla="*/ 1 w 1470455"/>
              <a:gd name="connsiteY3" fmla="*/ 3424651 h 3608440"/>
              <a:gd name="connsiteX4" fmla="*/ 0 w 1470455"/>
              <a:gd name="connsiteY4" fmla="*/ 1825980 h 3608440"/>
              <a:gd name="connsiteX0" fmla="*/ 228179 w 1470455"/>
              <a:gd name="connsiteY0" fmla="*/ 381309 h 3608440"/>
              <a:gd name="connsiteX1" fmla="*/ 1359280 w 1470455"/>
              <a:gd name="connsiteY1" fmla="*/ 1694210 h 3608440"/>
              <a:gd name="connsiteX2" fmla="*/ 1469791 w 1470455"/>
              <a:gd name="connsiteY2" fmla="*/ 225 h 3608440"/>
              <a:gd name="connsiteX0" fmla="*/ 0 w 2320685"/>
              <a:gd name="connsiteY0" fmla="*/ 1825980 h 3608440"/>
              <a:gd name="connsiteX1" fmla="*/ 737092 w 2320685"/>
              <a:gd name="connsiteY1" fmla="*/ 2839908 h 3608440"/>
              <a:gd name="connsiteX2" fmla="*/ 786720 w 2320685"/>
              <a:gd name="connsiteY2" fmla="*/ 3608440 h 3608440"/>
              <a:gd name="connsiteX3" fmla="*/ 1 w 2320685"/>
              <a:gd name="connsiteY3" fmla="*/ 3424651 h 3608440"/>
              <a:gd name="connsiteX4" fmla="*/ 0 w 2320685"/>
              <a:gd name="connsiteY4" fmla="*/ 1825980 h 3608440"/>
              <a:gd name="connsiteX0" fmla="*/ 2283636 w 2320685"/>
              <a:gd name="connsiteY0" fmla="*/ 533771 h 3608440"/>
              <a:gd name="connsiteX1" fmla="*/ 1359280 w 2320685"/>
              <a:gd name="connsiteY1" fmla="*/ 1694210 h 3608440"/>
              <a:gd name="connsiteX2" fmla="*/ 1469791 w 2320685"/>
              <a:gd name="connsiteY2" fmla="*/ 225 h 3608440"/>
              <a:gd name="connsiteX0" fmla="*/ 0 w 2344336"/>
              <a:gd name="connsiteY0" fmla="*/ 1826246 h 3608706"/>
              <a:gd name="connsiteX1" fmla="*/ 737092 w 2344336"/>
              <a:gd name="connsiteY1" fmla="*/ 2840174 h 3608706"/>
              <a:gd name="connsiteX2" fmla="*/ 786720 w 2344336"/>
              <a:gd name="connsiteY2" fmla="*/ 3608706 h 3608706"/>
              <a:gd name="connsiteX3" fmla="*/ 1 w 2344336"/>
              <a:gd name="connsiteY3" fmla="*/ 3424917 h 3608706"/>
              <a:gd name="connsiteX4" fmla="*/ 0 w 2344336"/>
              <a:gd name="connsiteY4" fmla="*/ 1826246 h 3608706"/>
              <a:gd name="connsiteX0" fmla="*/ 2283636 w 2344336"/>
              <a:gd name="connsiteY0" fmla="*/ 534037 h 3608706"/>
              <a:gd name="connsiteX1" fmla="*/ 1925508 w 2344336"/>
              <a:gd name="connsiteY1" fmla="*/ 875446 h 3608706"/>
              <a:gd name="connsiteX2" fmla="*/ 1469791 w 2344336"/>
              <a:gd name="connsiteY2" fmla="*/ 491 h 3608706"/>
              <a:gd name="connsiteX0" fmla="*/ 0 w 2971693"/>
              <a:gd name="connsiteY0" fmla="*/ 2061730 h 3844190"/>
              <a:gd name="connsiteX1" fmla="*/ 737092 w 2971693"/>
              <a:gd name="connsiteY1" fmla="*/ 3075658 h 3844190"/>
              <a:gd name="connsiteX2" fmla="*/ 786720 w 2971693"/>
              <a:gd name="connsiteY2" fmla="*/ 3844190 h 3844190"/>
              <a:gd name="connsiteX3" fmla="*/ 1 w 2971693"/>
              <a:gd name="connsiteY3" fmla="*/ 3660401 h 3844190"/>
              <a:gd name="connsiteX4" fmla="*/ 0 w 2971693"/>
              <a:gd name="connsiteY4" fmla="*/ 2061730 h 3844190"/>
              <a:gd name="connsiteX0" fmla="*/ 2936731 w 2971693"/>
              <a:gd name="connsiteY0" fmla="*/ 1 h 3844190"/>
              <a:gd name="connsiteX1" fmla="*/ 1925508 w 2971693"/>
              <a:gd name="connsiteY1" fmla="*/ 1110930 h 3844190"/>
              <a:gd name="connsiteX2" fmla="*/ 1469791 w 2971693"/>
              <a:gd name="connsiteY2" fmla="*/ 235975 h 3844190"/>
              <a:gd name="connsiteX0" fmla="*/ 0 w 2936731"/>
              <a:gd name="connsiteY0" fmla="*/ 2061728 h 3844188"/>
              <a:gd name="connsiteX1" fmla="*/ 737092 w 2936731"/>
              <a:gd name="connsiteY1" fmla="*/ 3075656 h 3844188"/>
              <a:gd name="connsiteX2" fmla="*/ 786720 w 2936731"/>
              <a:gd name="connsiteY2" fmla="*/ 3844188 h 3844188"/>
              <a:gd name="connsiteX3" fmla="*/ 1 w 2936731"/>
              <a:gd name="connsiteY3" fmla="*/ 3660399 h 3844188"/>
              <a:gd name="connsiteX4" fmla="*/ 0 w 2936731"/>
              <a:gd name="connsiteY4" fmla="*/ 2061728 h 3844188"/>
              <a:gd name="connsiteX0" fmla="*/ 2936731 w 2936731"/>
              <a:gd name="connsiteY0" fmla="*/ -1 h 3844188"/>
              <a:gd name="connsiteX1" fmla="*/ 1925508 w 2936731"/>
              <a:gd name="connsiteY1" fmla="*/ 1110928 h 3844188"/>
              <a:gd name="connsiteX2" fmla="*/ 1469791 w 2936731"/>
              <a:gd name="connsiteY2" fmla="*/ 235973 h 3844188"/>
              <a:gd name="connsiteX0" fmla="*/ 0 w 2936731"/>
              <a:gd name="connsiteY0" fmla="*/ 2061730 h 3844190"/>
              <a:gd name="connsiteX1" fmla="*/ 737092 w 2936731"/>
              <a:gd name="connsiteY1" fmla="*/ 3075658 h 3844190"/>
              <a:gd name="connsiteX2" fmla="*/ 786720 w 2936731"/>
              <a:gd name="connsiteY2" fmla="*/ 3844190 h 3844190"/>
              <a:gd name="connsiteX3" fmla="*/ 1 w 2936731"/>
              <a:gd name="connsiteY3" fmla="*/ 3660401 h 3844190"/>
              <a:gd name="connsiteX4" fmla="*/ 0 w 2936731"/>
              <a:gd name="connsiteY4" fmla="*/ 2061730 h 3844190"/>
              <a:gd name="connsiteX0" fmla="*/ 2936731 w 2936731"/>
              <a:gd name="connsiteY0" fmla="*/ 1 h 3844190"/>
              <a:gd name="connsiteX1" fmla="*/ 2424251 w 2936731"/>
              <a:gd name="connsiteY1" fmla="*/ 1296569 h 3844190"/>
              <a:gd name="connsiteX2" fmla="*/ 1469791 w 2936731"/>
              <a:gd name="connsiteY2" fmla="*/ 235975 h 3844190"/>
              <a:gd name="connsiteX0" fmla="*/ 0 w 2936731"/>
              <a:gd name="connsiteY0" fmla="*/ 2061728 h 3844188"/>
              <a:gd name="connsiteX1" fmla="*/ 737092 w 2936731"/>
              <a:gd name="connsiteY1" fmla="*/ 3075656 h 3844188"/>
              <a:gd name="connsiteX2" fmla="*/ 786720 w 2936731"/>
              <a:gd name="connsiteY2" fmla="*/ 3844188 h 3844188"/>
              <a:gd name="connsiteX3" fmla="*/ 1 w 2936731"/>
              <a:gd name="connsiteY3" fmla="*/ 3660399 h 3844188"/>
              <a:gd name="connsiteX4" fmla="*/ 0 w 2936731"/>
              <a:gd name="connsiteY4" fmla="*/ 2061728 h 3844188"/>
              <a:gd name="connsiteX0" fmla="*/ 2936731 w 2936731"/>
              <a:gd name="connsiteY0" fmla="*/ -1 h 3844188"/>
              <a:gd name="connsiteX1" fmla="*/ 2424251 w 2936731"/>
              <a:gd name="connsiteY1" fmla="*/ 1296567 h 3844188"/>
              <a:gd name="connsiteX2" fmla="*/ 1469791 w 2936731"/>
              <a:gd name="connsiteY2" fmla="*/ 235973 h 3844188"/>
              <a:gd name="connsiteX0" fmla="*/ 0 w 2936731"/>
              <a:gd name="connsiteY0" fmla="*/ 2061730 h 3844190"/>
              <a:gd name="connsiteX1" fmla="*/ 737092 w 2936731"/>
              <a:gd name="connsiteY1" fmla="*/ 3075658 h 3844190"/>
              <a:gd name="connsiteX2" fmla="*/ 786720 w 2936731"/>
              <a:gd name="connsiteY2" fmla="*/ 3844190 h 3844190"/>
              <a:gd name="connsiteX3" fmla="*/ 1 w 2936731"/>
              <a:gd name="connsiteY3" fmla="*/ 3660401 h 3844190"/>
              <a:gd name="connsiteX4" fmla="*/ 0 w 2936731"/>
              <a:gd name="connsiteY4" fmla="*/ 2061730 h 3844190"/>
              <a:gd name="connsiteX0" fmla="*/ 2936731 w 2936731"/>
              <a:gd name="connsiteY0" fmla="*/ 1 h 3844190"/>
              <a:gd name="connsiteX1" fmla="*/ 2424251 w 2936731"/>
              <a:gd name="connsiteY1" fmla="*/ 1296569 h 3844190"/>
              <a:gd name="connsiteX2" fmla="*/ 1469791 w 2936731"/>
              <a:gd name="connsiteY2" fmla="*/ 235975 h 3844190"/>
              <a:gd name="connsiteX0" fmla="*/ 0 w 2936731"/>
              <a:gd name="connsiteY0" fmla="*/ 2061728 h 3844188"/>
              <a:gd name="connsiteX1" fmla="*/ 737092 w 2936731"/>
              <a:gd name="connsiteY1" fmla="*/ 3075656 h 3844188"/>
              <a:gd name="connsiteX2" fmla="*/ 786720 w 2936731"/>
              <a:gd name="connsiteY2" fmla="*/ 3844188 h 3844188"/>
              <a:gd name="connsiteX3" fmla="*/ 1 w 2936731"/>
              <a:gd name="connsiteY3" fmla="*/ 3660399 h 3844188"/>
              <a:gd name="connsiteX4" fmla="*/ 0 w 2936731"/>
              <a:gd name="connsiteY4" fmla="*/ 2061728 h 3844188"/>
              <a:gd name="connsiteX0" fmla="*/ 2936731 w 2936731"/>
              <a:gd name="connsiteY0" fmla="*/ -1 h 3844188"/>
              <a:gd name="connsiteX1" fmla="*/ 2424251 w 2936731"/>
              <a:gd name="connsiteY1" fmla="*/ 1296567 h 3844188"/>
              <a:gd name="connsiteX2" fmla="*/ 1469791 w 2936731"/>
              <a:gd name="connsiteY2" fmla="*/ 235973 h 3844188"/>
              <a:gd name="connsiteX0" fmla="*/ 0 w 2425294"/>
              <a:gd name="connsiteY0" fmla="*/ 2126541 h 3909001"/>
              <a:gd name="connsiteX1" fmla="*/ 737092 w 2425294"/>
              <a:gd name="connsiteY1" fmla="*/ 3140469 h 3909001"/>
              <a:gd name="connsiteX2" fmla="*/ 786720 w 2425294"/>
              <a:gd name="connsiteY2" fmla="*/ 3909001 h 3909001"/>
              <a:gd name="connsiteX3" fmla="*/ 1 w 2425294"/>
              <a:gd name="connsiteY3" fmla="*/ 3725212 h 3909001"/>
              <a:gd name="connsiteX4" fmla="*/ 0 w 2425294"/>
              <a:gd name="connsiteY4" fmla="*/ 2126541 h 3909001"/>
              <a:gd name="connsiteX0" fmla="*/ 779803 w 2425294"/>
              <a:gd name="connsiteY0" fmla="*/ -1 h 3909001"/>
              <a:gd name="connsiteX1" fmla="*/ 2424251 w 2425294"/>
              <a:gd name="connsiteY1" fmla="*/ 1361380 h 3909001"/>
              <a:gd name="connsiteX2" fmla="*/ 1469791 w 2425294"/>
              <a:gd name="connsiteY2" fmla="*/ 300786 h 3909001"/>
              <a:gd name="connsiteX0" fmla="*/ 0 w 1673576"/>
              <a:gd name="connsiteY0" fmla="*/ 2126543 h 3909003"/>
              <a:gd name="connsiteX1" fmla="*/ 737092 w 1673576"/>
              <a:gd name="connsiteY1" fmla="*/ 3140471 h 3909003"/>
              <a:gd name="connsiteX2" fmla="*/ 786720 w 1673576"/>
              <a:gd name="connsiteY2" fmla="*/ 3909003 h 3909003"/>
              <a:gd name="connsiteX3" fmla="*/ 1 w 1673576"/>
              <a:gd name="connsiteY3" fmla="*/ 3725214 h 3909003"/>
              <a:gd name="connsiteX4" fmla="*/ 0 w 1673576"/>
              <a:gd name="connsiteY4" fmla="*/ 2126543 h 3909003"/>
              <a:gd name="connsiteX0" fmla="*/ 779803 w 1673576"/>
              <a:gd name="connsiteY0" fmla="*/ 1 h 3909003"/>
              <a:gd name="connsiteX1" fmla="*/ 1671826 w 1673576"/>
              <a:gd name="connsiteY1" fmla="*/ 1531044 h 3909003"/>
              <a:gd name="connsiteX2" fmla="*/ 1469791 w 1673576"/>
              <a:gd name="connsiteY2" fmla="*/ 300788 h 3909003"/>
              <a:gd name="connsiteX0" fmla="*/ 0 w 1673554"/>
              <a:gd name="connsiteY0" fmla="*/ 1994739 h 3777199"/>
              <a:gd name="connsiteX1" fmla="*/ 737092 w 1673554"/>
              <a:gd name="connsiteY1" fmla="*/ 3008667 h 3777199"/>
              <a:gd name="connsiteX2" fmla="*/ 786720 w 1673554"/>
              <a:gd name="connsiteY2" fmla="*/ 3777199 h 3777199"/>
              <a:gd name="connsiteX3" fmla="*/ 1 w 1673554"/>
              <a:gd name="connsiteY3" fmla="*/ 3593410 h 3777199"/>
              <a:gd name="connsiteX4" fmla="*/ 0 w 1673554"/>
              <a:gd name="connsiteY4" fmla="*/ 1994739 h 3777199"/>
              <a:gd name="connsiteX0" fmla="*/ 765037 w 1673554"/>
              <a:gd name="connsiteY0" fmla="*/ 0 h 3777199"/>
              <a:gd name="connsiteX1" fmla="*/ 1671826 w 1673554"/>
              <a:gd name="connsiteY1" fmla="*/ 1399240 h 3777199"/>
              <a:gd name="connsiteX2" fmla="*/ 1469791 w 1673554"/>
              <a:gd name="connsiteY2" fmla="*/ 168984 h 3777199"/>
              <a:gd name="connsiteX0" fmla="*/ 0 w 1673953"/>
              <a:gd name="connsiteY0" fmla="*/ 1994739 h 3777199"/>
              <a:gd name="connsiteX1" fmla="*/ 737092 w 1673953"/>
              <a:gd name="connsiteY1" fmla="*/ 3008667 h 3777199"/>
              <a:gd name="connsiteX2" fmla="*/ 786720 w 1673953"/>
              <a:gd name="connsiteY2" fmla="*/ 3777199 h 3777199"/>
              <a:gd name="connsiteX3" fmla="*/ 1 w 1673953"/>
              <a:gd name="connsiteY3" fmla="*/ 3593410 h 3777199"/>
              <a:gd name="connsiteX4" fmla="*/ 0 w 1673953"/>
              <a:gd name="connsiteY4" fmla="*/ 1994739 h 3777199"/>
              <a:gd name="connsiteX0" fmla="*/ 765037 w 1673953"/>
              <a:gd name="connsiteY0" fmla="*/ 0 h 3777199"/>
              <a:gd name="connsiteX1" fmla="*/ 1671826 w 1673953"/>
              <a:gd name="connsiteY1" fmla="*/ 1399240 h 3777199"/>
              <a:gd name="connsiteX2" fmla="*/ 1469791 w 1673953"/>
              <a:gd name="connsiteY2" fmla="*/ 168984 h 3777199"/>
              <a:gd name="connsiteX0" fmla="*/ 0 w 1608323"/>
              <a:gd name="connsiteY0" fmla="*/ 1994739 h 3777199"/>
              <a:gd name="connsiteX1" fmla="*/ 737092 w 1608323"/>
              <a:gd name="connsiteY1" fmla="*/ 3008667 h 3777199"/>
              <a:gd name="connsiteX2" fmla="*/ 786720 w 1608323"/>
              <a:gd name="connsiteY2" fmla="*/ 3777199 h 3777199"/>
              <a:gd name="connsiteX3" fmla="*/ 1 w 1608323"/>
              <a:gd name="connsiteY3" fmla="*/ 3593410 h 3777199"/>
              <a:gd name="connsiteX4" fmla="*/ 0 w 1608323"/>
              <a:gd name="connsiteY4" fmla="*/ 1994739 h 3777199"/>
              <a:gd name="connsiteX0" fmla="*/ 765037 w 1608323"/>
              <a:gd name="connsiteY0" fmla="*/ 0 h 3777199"/>
              <a:gd name="connsiteX1" fmla="*/ 1606031 w 1608323"/>
              <a:gd name="connsiteY1" fmla="*/ 1476311 h 3777199"/>
              <a:gd name="connsiteX2" fmla="*/ 1469791 w 1608323"/>
              <a:gd name="connsiteY2" fmla="*/ 168984 h 3777199"/>
              <a:gd name="connsiteX0" fmla="*/ 0 w 1612782"/>
              <a:gd name="connsiteY0" fmla="*/ 1994739 h 3777199"/>
              <a:gd name="connsiteX1" fmla="*/ 737092 w 1612782"/>
              <a:gd name="connsiteY1" fmla="*/ 3008667 h 3777199"/>
              <a:gd name="connsiteX2" fmla="*/ 786720 w 1612782"/>
              <a:gd name="connsiteY2" fmla="*/ 3777199 h 3777199"/>
              <a:gd name="connsiteX3" fmla="*/ 1 w 1612782"/>
              <a:gd name="connsiteY3" fmla="*/ 3593410 h 3777199"/>
              <a:gd name="connsiteX4" fmla="*/ 0 w 1612782"/>
              <a:gd name="connsiteY4" fmla="*/ 1994739 h 3777199"/>
              <a:gd name="connsiteX0" fmla="*/ 765037 w 1612782"/>
              <a:gd name="connsiteY0" fmla="*/ 0 h 3777199"/>
              <a:gd name="connsiteX1" fmla="*/ 1606031 w 1612782"/>
              <a:gd name="connsiteY1" fmla="*/ 1476311 h 3777199"/>
              <a:gd name="connsiteX2" fmla="*/ 1469791 w 1612782"/>
              <a:gd name="connsiteY2" fmla="*/ 168984 h 3777199"/>
              <a:gd name="connsiteX0" fmla="*/ 0 w 1473275"/>
              <a:gd name="connsiteY0" fmla="*/ 1994739 h 3777199"/>
              <a:gd name="connsiteX1" fmla="*/ 737092 w 1473275"/>
              <a:gd name="connsiteY1" fmla="*/ 3008667 h 3777199"/>
              <a:gd name="connsiteX2" fmla="*/ 786720 w 1473275"/>
              <a:gd name="connsiteY2" fmla="*/ 3777199 h 3777199"/>
              <a:gd name="connsiteX3" fmla="*/ 1 w 1473275"/>
              <a:gd name="connsiteY3" fmla="*/ 3593410 h 3777199"/>
              <a:gd name="connsiteX4" fmla="*/ 0 w 1473275"/>
              <a:gd name="connsiteY4" fmla="*/ 1994739 h 3777199"/>
              <a:gd name="connsiteX0" fmla="*/ 765037 w 1473275"/>
              <a:gd name="connsiteY0" fmla="*/ 0 h 3777199"/>
              <a:gd name="connsiteX1" fmla="*/ 1424633 w 1473275"/>
              <a:gd name="connsiteY1" fmla="*/ 1588382 h 3777199"/>
              <a:gd name="connsiteX2" fmla="*/ 1469791 w 1473275"/>
              <a:gd name="connsiteY2" fmla="*/ 168984 h 3777199"/>
              <a:gd name="connsiteX0" fmla="*/ 0 w 1550624"/>
              <a:gd name="connsiteY0" fmla="*/ 1994739 h 3777199"/>
              <a:gd name="connsiteX1" fmla="*/ 737092 w 1550624"/>
              <a:gd name="connsiteY1" fmla="*/ 3008667 h 3777199"/>
              <a:gd name="connsiteX2" fmla="*/ 786720 w 1550624"/>
              <a:gd name="connsiteY2" fmla="*/ 3777199 h 3777199"/>
              <a:gd name="connsiteX3" fmla="*/ 1 w 1550624"/>
              <a:gd name="connsiteY3" fmla="*/ 3593410 h 3777199"/>
              <a:gd name="connsiteX4" fmla="*/ 0 w 1550624"/>
              <a:gd name="connsiteY4" fmla="*/ 1994739 h 3777199"/>
              <a:gd name="connsiteX0" fmla="*/ 765037 w 1550624"/>
              <a:gd name="connsiteY0" fmla="*/ 0 h 3777199"/>
              <a:gd name="connsiteX1" fmla="*/ 1424633 w 1550624"/>
              <a:gd name="connsiteY1" fmla="*/ 1588382 h 3777199"/>
              <a:gd name="connsiteX2" fmla="*/ 1469791 w 1550624"/>
              <a:gd name="connsiteY2" fmla="*/ 168984 h 3777199"/>
              <a:gd name="connsiteX0" fmla="*/ 0 w 1550625"/>
              <a:gd name="connsiteY0" fmla="*/ 1994739 h 3777199"/>
              <a:gd name="connsiteX1" fmla="*/ 737092 w 1550625"/>
              <a:gd name="connsiteY1" fmla="*/ 3008667 h 3777199"/>
              <a:gd name="connsiteX2" fmla="*/ 786720 w 1550625"/>
              <a:gd name="connsiteY2" fmla="*/ 3777199 h 3777199"/>
              <a:gd name="connsiteX3" fmla="*/ 1 w 1550625"/>
              <a:gd name="connsiteY3" fmla="*/ 3593410 h 3777199"/>
              <a:gd name="connsiteX4" fmla="*/ 0 w 1550625"/>
              <a:gd name="connsiteY4" fmla="*/ 1994739 h 3777199"/>
              <a:gd name="connsiteX0" fmla="*/ 765037 w 1550625"/>
              <a:gd name="connsiteY0" fmla="*/ 0 h 3777199"/>
              <a:gd name="connsiteX1" fmla="*/ 1424633 w 1550625"/>
              <a:gd name="connsiteY1" fmla="*/ 1588382 h 3777199"/>
              <a:gd name="connsiteX2" fmla="*/ 1469791 w 1550625"/>
              <a:gd name="connsiteY2" fmla="*/ 168984 h 3777199"/>
              <a:gd name="connsiteX0" fmla="*/ 0 w 1983143"/>
              <a:gd name="connsiteY0" fmla="*/ 1826028 h 3608488"/>
              <a:gd name="connsiteX1" fmla="*/ 737092 w 1983143"/>
              <a:gd name="connsiteY1" fmla="*/ 2839956 h 3608488"/>
              <a:gd name="connsiteX2" fmla="*/ 786720 w 1983143"/>
              <a:gd name="connsiteY2" fmla="*/ 3608488 h 3608488"/>
              <a:gd name="connsiteX3" fmla="*/ 1 w 1983143"/>
              <a:gd name="connsiteY3" fmla="*/ 3424699 h 3608488"/>
              <a:gd name="connsiteX4" fmla="*/ 0 w 1983143"/>
              <a:gd name="connsiteY4" fmla="*/ 1826028 h 3608488"/>
              <a:gd name="connsiteX0" fmla="*/ 1977501 w 1983143"/>
              <a:gd name="connsiteY0" fmla="*/ 353747 h 3608488"/>
              <a:gd name="connsiteX1" fmla="*/ 1424633 w 1983143"/>
              <a:gd name="connsiteY1" fmla="*/ 1419671 h 3608488"/>
              <a:gd name="connsiteX2" fmla="*/ 1469791 w 1983143"/>
              <a:gd name="connsiteY2" fmla="*/ 273 h 3608488"/>
              <a:gd name="connsiteX0" fmla="*/ 0 w 1985355"/>
              <a:gd name="connsiteY0" fmla="*/ 1826015 h 3608475"/>
              <a:gd name="connsiteX1" fmla="*/ 737092 w 1985355"/>
              <a:gd name="connsiteY1" fmla="*/ 2839943 h 3608475"/>
              <a:gd name="connsiteX2" fmla="*/ 786720 w 1985355"/>
              <a:gd name="connsiteY2" fmla="*/ 3608475 h 3608475"/>
              <a:gd name="connsiteX3" fmla="*/ 1 w 1985355"/>
              <a:gd name="connsiteY3" fmla="*/ 3424686 h 3608475"/>
              <a:gd name="connsiteX4" fmla="*/ 0 w 1985355"/>
              <a:gd name="connsiteY4" fmla="*/ 1826015 h 3608475"/>
              <a:gd name="connsiteX0" fmla="*/ 1977501 w 1985355"/>
              <a:gd name="connsiteY0" fmla="*/ 353734 h 3608475"/>
              <a:gd name="connsiteX1" fmla="*/ 1660049 w 1985355"/>
              <a:gd name="connsiteY1" fmla="*/ 1482401 h 3608475"/>
              <a:gd name="connsiteX2" fmla="*/ 1469791 w 1985355"/>
              <a:gd name="connsiteY2" fmla="*/ 260 h 3608475"/>
              <a:gd name="connsiteX0" fmla="*/ 0 w 1985356"/>
              <a:gd name="connsiteY0" fmla="*/ 1826013 h 3608473"/>
              <a:gd name="connsiteX1" fmla="*/ 737092 w 1985356"/>
              <a:gd name="connsiteY1" fmla="*/ 2839941 h 3608473"/>
              <a:gd name="connsiteX2" fmla="*/ 786720 w 1985356"/>
              <a:gd name="connsiteY2" fmla="*/ 3608473 h 3608473"/>
              <a:gd name="connsiteX3" fmla="*/ 1 w 1985356"/>
              <a:gd name="connsiteY3" fmla="*/ 3424684 h 3608473"/>
              <a:gd name="connsiteX4" fmla="*/ 0 w 1985356"/>
              <a:gd name="connsiteY4" fmla="*/ 1826013 h 3608473"/>
              <a:gd name="connsiteX0" fmla="*/ 1977501 w 1985356"/>
              <a:gd name="connsiteY0" fmla="*/ 353732 h 3608473"/>
              <a:gd name="connsiteX1" fmla="*/ 1660049 w 1985356"/>
              <a:gd name="connsiteY1" fmla="*/ 1482399 h 3608473"/>
              <a:gd name="connsiteX2" fmla="*/ 1469791 w 1985356"/>
              <a:gd name="connsiteY2" fmla="*/ 258 h 3608473"/>
              <a:gd name="connsiteX0" fmla="*/ 0 w 1998015"/>
              <a:gd name="connsiteY0" fmla="*/ 1826013 h 3608473"/>
              <a:gd name="connsiteX1" fmla="*/ 737092 w 1998015"/>
              <a:gd name="connsiteY1" fmla="*/ 2839941 h 3608473"/>
              <a:gd name="connsiteX2" fmla="*/ 786720 w 1998015"/>
              <a:gd name="connsiteY2" fmla="*/ 3608473 h 3608473"/>
              <a:gd name="connsiteX3" fmla="*/ 1 w 1998015"/>
              <a:gd name="connsiteY3" fmla="*/ 3424684 h 3608473"/>
              <a:gd name="connsiteX4" fmla="*/ 0 w 1998015"/>
              <a:gd name="connsiteY4" fmla="*/ 1826013 h 3608473"/>
              <a:gd name="connsiteX0" fmla="*/ 1977501 w 1998015"/>
              <a:gd name="connsiteY0" fmla="*/ 353732 h 3608473"/>
              <a:gd name="connsiteX1" fmla="*/ 1660049 w 1998015"/>
              <a:gd name="connsiteY1" fmla="*/ 1482399 h 3608473"/>
              <a:gd name="connsiteX2" fmla="*/ 1469791 w 1998015"/>
              <a:gd name="connsiteY2" fmla="*/ 258 h 3608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98015" h="3608473" stroke="0" extrusionOk="0">
                <a:moveTo>
                  <a:pt x="0" y="1826013"/>
                </a:moveTo>
                <a:cubicBezTo>
                  <a:pt x="325588" y="1826013"/>
                  <a:pt x="618002" y="2228251"/>
                  <a:pt x="737092" y="2839941"/>
                </a:cubicBezTo>
                <a:cubicBezTo>
                  <a:pt x="784612" y="3084024"/>
                  <a:pt x="801656" y="3347957"/>
                  <a:pt x="786720" y="3608473"/>
                </a:cubicBezTo>
                <a:lnTo>
                  <a:pt x="1" y="3424684"/>
                </a:lnTo>
                <a:cubicBezTo>
                  <a:pt x="1" y="2891794"/>
                  <a:pt x="0" y="2358903"/>
                  <a:pt x="0" y="1826013"/>
                </a:cubicBezTo>
                <a:close/>
              </a:path>
              <a:path w="1998015" h="3608473" fill="none">
                <a:moveTo>
                  <a:pt x="1977501" y="353732"/>
                </a:moveTo>
                <a:cubicBezTo>
                  <a:pt x="2056977" y="659151"/>
                  <a:pt x="1895919" y="1298096"/>
                  <a:pt x="1660049" y="1482399"/>
                </a:cubicBezTo>
                <a:cubicBezTo>
                  <a:pt x="1511039" y="1280440"/>
                  <a:pt x="1480540" y="-21007"/>
                  <a:pt x="1469791" y="258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941" name="Bue 84">
            <a:extLst>
              <a:ext uri="{FF2B5EF4-FFF2-40B4-BE49-F238E27FC236}">
                <a16:creationId xmlns:a16="http://schemas.microsoft.com/office/drawing/2014/main" id="{033970F4-B0BF-437D-B489-78AF0A8D8216}"/>
              </a:ext>
            </a:extLst>
          </p:cNvPr>
          <p:cNvSpPr>
            <a:spLocks noChangeAspect="1"/>
          </p:cNvSpPr>
          <p:nvPr/>
        </p:nvSpPr>
        <p:spPr>
          <a:xfrm rot="17355201" flipH="1">
            <a:off x="8454343" y="1371328"/>
            <a:ext cx="1679640" cy="3246008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0 w 1470520"/>
              <a:gd name="connsiteY0" fmla="*/ 1826052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270842 w 1741362"/>
              <a:gd name="connsiteY0" fmla="*/ 1826052 h 3608512"/>
              <a:gd name="connsiteX1" fmla="*/ 1007934 w 1741362"/>
              <a:gd name="connsiteY1" fmla="*/ 2839980 h 3608512"/>
              <a:gd name="connsiteX2" fmla="*/ 1057562 w 1741362"/>
              <a:gd name="connsiteY2" fmla="*/ 3608512 h 3608512"/>
              <a:gd name="connsiteX3" fmla="*/ 270843 w 1741362"/>
              <a:gd name="connsiteY3" fmla="*/ 3424723 h 3608512"/>
              <a:gd name="connsiteX4" fmla="*/ 270842 w 1741362"/>
              <a:gd name="connsiteY4" fmla="*/ 1826052 h 3608512"/>
              <a:gd name="connsiteX0" fmla="*/ 0 w 1741362"/>
              <a:gd name="connsiteY0" fmla="*/ 973368 h 3608512"/>
              <a:gd name="connsiteX1" fmla="*/ 1641813 w 1741362"/>
              <a:gd name="connsiteY1" fmla="*/ 1328398 h 3608512"/>
              <a:gd name="connsiteX2" fmla="*/ 1740633 w 1741362"/>
              <a:gd name="connsiteY2" fmla="*/ 297 h 3608512"/>
              <a:gd name="connsiteX0" fmla="*/ 110021 w 1580541"/>
              <a:gd name="connsiteY0" fmla="*/ 1826052 h 3608512"/>
              <a:gd name="connsiteX1" fmla="*/ 847113 w 1580541"/>
              <a:gd name="connsiteY1" fmla="*/ 2839980 h 3608512"/>
              <a:gd name="connsiteX2" fmla="*/ 896741 w 1580541"/>
              <a:gd name="connsiteY2" fmla="*/ 3608512 h 3608512"/>
              <a:gd name="connsiteX3" fmla="*/ 110022 w 1580541"/>
              <a:gd name="connsiteY3" fmla="*/ 3424723 h 3608512"/>
              <a:gd name="connsiteX4" fmla="*/ 110021 w 1580541"/>
              <a:gd name="connsiteY4" fmla="*/ 1826052 h 3608512"/>
              <a:gd name="connsiteX0" fmla="*/ 1 w 1580541"/>
              <a:gd name="connsiteY0" fmla="*/ 552457 h 3608512"/>
              <a:gd name="connsiteX1" fmla="*/ 1480992 w 1580541"/>
              <a:gd name="connsiteY1" fmla="*/ 1328398 h 3608512"/>
              <a:gd name="connsiteX2" fmla="*/ 1579812 w 1580541"/>
              <a:gd name="connsiteY2" fmla="*/ 297 h 3608512"/>
              <a:gd name="connsiteX0" fmla="*/ 35260 w 1505780"/>
              <a:gd name="connsiteY0" fmla="*/ 1826052 h 3608512"/>
              <a:gd name="connsiteX1" fmla="*/ 772352 w 1505780"/>
              <a:gd name="connsiteY1" fmla="*/ 2839980 h 3608512"/>
              <a:gd name="connsiteX2" fmla="*/ 821980 w 1505780"/>
              <a:gd name="connsiteY2" fmla="*/ 3608512 h 3608512"/>
              <a:gd name="connsiteX3" fmla="*/ 35261 w 1505780"/>
              <a:gd name="connsiteY3" fmla="*/ 3424723 h 3608512"/>
              <a:gd name="connsiteX4" fmla="*/ 35260 w 1505780"/>
              <a:gd name="connsiteY4" fmla="*/ 1826052 h 3608512"/>
              <a:gd name="connsiteX0" fmla="*/ 0 w 1505780"/>
              <a:gd name="connsiteY0" fmla="*/ 414018 h 3608512"/>
              <a:gd name="connsiteX1" fmla="*/ 1406231 w 1505780"/>
              <a:gd name="connsiteY1" fmla="*/ 1328398 h 3608512"/>
              <a:gd name="connsiteX2" fmla="*/ 1505051 w 150578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228179 w 1470520"/>
              <a:gd name="connsiteY0" fmla="*/ 381381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455"/>
              <a:gd name="connsiteY0" fmla="*/ 1825980 h 3608440"/>
              <a:gd name="connsiteX1" fmla="*/ 737092 w 1470455"/>
              <a:gd name="connsiteY1" fmla="*/ 2839908 h 3608440"/>
              <a:gd name="connsiteX2" fmla="*/ 786720 w 1470455"/>
              <a:gd name="connsiteY2" fmla="*/ 3608440 h 3608440"/>
              <a:gd name="connsiteX3" fmla="*/ 1 w 1470455"/>
              <a:gd name="connsiteY3" fmla="*/ 3424651 h 3608440"/>
              <a:gd name="connsiteX4" fmla="*/ 0 w 1470455"/>
              <a:gd name="connsiteY4" fmla="*/ 1825980 h 3608440"/>
              <a:gd name="connsiteX0" fmla="*/ 228179 w 1470455"/>
              <a:gd name="connsiteY0" fmla="*/ 381309 h 3608440"/>
              <a:gd name="connsiteX1" fmla="*/ 1359280 w 1470455"/>
              <a:gd name="connsiteY1" fmla="*/ 1694210 h 3608440"/>
              <a:gd name="connsiteX2" fmla="*/ 1469791 w 1470455"/>
              <a:gd name="connsiteY2" fmla="*/ 225 h 3608440"/>
              <a:gd name="connsiteX0" fmla="*/ 0 w 2320685"/>
              <a:gd name="connsiteY0" fmla="*/ 1825980 h 3608440"/>
              <a:gd name="connsiteX1" fmla="*/ 737092 w 2320685"/>
              <a:gd name="connsiteY1" fmla="*/ 2839908 h 3608440"/>
              <a:gd name="connsiteX2" fmla="*/ 786720 w 2320685"/>
              <a:gd name="connsiteY2" fmla="*/ 3608440 h 3608440"/>
              <a:gd name="connsiteX3" fmla="*/ 1 w 2320685"/>
              <a:gd name="connsiteY3" fmla="*/ 3424651 h 3608440"/>
              <a:gd name="connsiteX4" fmla="*/ 0 w 2320685"/>
              <a:gd name="connsiteY4" fmla="*/ 1825980 h 3608440"/>
              <a:gd name="connsiteX0" fmla="*/ 2283636 w 2320685"/>
              <a:gd name="connsiteY0" fmla="*/ 533771 h 3608440"/>
              <a:gd name="connsiteX1" fmla="*/ 1359280 w 2320685"/>
              <a:gd name="connsiteY1" fmla="*/ 1694210 h 3608440"/>
              <a:gd name="connsiteX2" fmla="*/ 1469791 w 2320685"/>
              <a:gd name="connsiteY2" fmla="*/ 225 h 3608440"/>
              <a:gd name="connsiteX0" fmla="*/ 0 w 2344336"/>
              <a:gd name="connsiteY0" fmla="*/ 1826246 h 3608706"/>
              <a:gd name="connsiteX1" fmla="*/ 737092 w 2344336"/>
              <a:gd name="connsiteY1" fmla="*/ 2840174 h 3608706"/>
              <a:gd name="connsiteX2" fmla="*/ 786720 w 2344336"/>
              <a:gd name="connsiteY2" fmla="*/ 3608706 h 3608706"/>
              <a:gd name="connsiteX3" fmla="*/ 1 w 2344336"/>
              <a:gd name="connsiteY3" fmla="*/ 3424917 h 3608706"/>
              <a:gd name="connsiteX4" fmla="*/ 0 w 2344336"/>
              <a:gd name="connsiteY4" fmla="*/ 1826246 h 3608706"/>
              <a:gd name="connsiteX0" fmla="*/ 2283636 w 2344336"/>
              <a:gd name="connsiteY0" fmla="*/ 534037 h 3608706"/>
              <a:gd name="connsiteX1" fmla="*/ 1925508 w 2344336"/>
              <a:gd name="connsiteY1" fmla="*/ 875446 h 3608706"/>
              <a:gd name="connsiteX2" fmla="*/ 1469791 w 2344336"/>
              <a:gd name="connsiteY2" fmla="*/ 491 h 3608706"/>
              <a:gd name="connsiteX0" fmla="*/ 0 w 2971693"/>
              <a:gd name="connsiteY0" fmla="*/ 2061730 h 3844190"/>
              <a:gd name="connsiteX1" fmla="*/ 737092 w 2971693"/>
              <a:gd name="connsiteY1" fmla="*/ 3075658 h 3844190"/>
              <a:gd name="connsiteX2" fmla="*/ 786720 w 2971693"/>
              <a:gd name="connsiteY2" fmla="*/ 3844190 h 3844190"/>
              <a:gd name="connsiteX3" fmla="*/ 1 w 2971693"/>
              <a:gd name="connsiteY3" fmla="*/ 3660401 h 3844190"/>
              <a:gd name="connsiteX4" fmla="*/ 0 w 2971693"/>
              <a:gd name="connsiteY4" fmla="*/ 2061730 h 3844190"/>
              <a:gd name="connsiteX0" fmla="*/ 2936731 w 2971693"/>
              <a:gd name="connsiteY0" fmla="*/ 1 h 3844190"/>
              <a:gd name="connsiteX1" fmla="*/ 1925508 w 2971693"/>
              <a:gd name="connsiteY1" fmla="*/ 1110930 h 3844190"/>
              <a:gd name="connsiteX2" fmla="*/ 1469791 w 2971693"/>
              <a:gd name="connsiteY2" fmla="*/ 235975 h 3844190"/>
              <a:gd name="connsiteX0" fmla="*/ 0 w 2936731"/>
              <a:gd name="connsiteY0" fmla="*/ 2061728 h 3844188"/>
              <a:gd name="connsiteX1" fmla="*/ 737092 w 2936731"/>
              <a:gd name="connsiteY1" fmla="*/ 3075656 h 3844188"/>
              <a:gd name="connsiteX2" fmla="*/ 786720 w 2936731"/>
              <a:gd name="connsiteY2" fmla="*/ 3844188 h 3844188"/>
              <a:gd name="connsiteX3" fmla="*/ 1 w 2936731"/>
              <a:gd name="connsiteY3" fmla="*/ 3660399 h 3844188"/>
              <a:gd name="connsiteX4" fmla="*/ 0 w 2936731"/>
              <a:gd name="connsiteY4" fmla="*/ 2061728 h 3844188"/>
              <a:gd name="connsiteX0" fmla="*/ 2936731 w 2936731"/>
              <a:gd name="connsiteY0" fmla="*/ -1 h 3844188"/>
              <a:gd name="connsiteX1" fmla="*/ 1925508 w 2936731"/>
              <a:gd name="connsiteY1" fmla="*/ 1110928 h 3844188"/>
              <a:gd name="connsiteX2" fmla="*/ 1469791 w 2936731"/>
              <a:gd name="connsiteY2" fmla="*/ 235973 h 3844188"/>
              <a:gd name="connsiteX0" fmla="*/ 0 w 2936731"/>
              <a:gd name="connsiteY0" fmla="*/ 2061730 h 3844190"/>
              <a:gd name="connsiteX1" fmla="*/ 737092 w 2936731"/>
              <a:gd name="connsiteY1" fmla="*/ 3075658 h 3844190"/>
              <a:gd name="connsiteX2" fmla="*/ 786720 w 2936731"/>
              <a:gd name="connsiteY2" fmla="*/ 3844190 h 3844190"/>
              <a:gd name="connsiteX3" fmla="*/ 1 w 2936731"/>
              <a:gd name="connsiteY3" fmla="*/ 3660401 h 3844190"/>
              <a:gd name="connsiteX4" fmla="*/ 0 w 2936731"/>
              <a:gd name="connsiteY4" fmla="*/ 2061730 h 3844190"/>
              <a:gd name="connsiteX0" fmla="*/ 2936731 w 2936731"/>
              <a:gd name="connsiteY0" fmla="*/ 1 h 3844190"/>
              <a:gd name="connsiteX1" fmla="*/ 2424251 w 2936731"/>
              <a:gd name="connsiteY1" fmla="*/ 1296569 h 3844190"/>
              <a:gd name="connsiteX2" fmla="*/ 1469791 w 2936731"/>
              <a:gd name="connsiteY2" fmla="*/ 235975 h 3844190"/>
              <a:gd name="connsiteX0" fmla="*/ 0 w 2936731"/>
              <a:gd name="connsiteY0" fmla="*/ 2061728 h 3844188"/>
              <a:gd name="connsiteX1" fmla="*/ 737092 w 2936731"/>
              <a:gd name="connsiteY1" fmla="*/ 3075656 h 3844188"/>
              <a:gd name="connsiteX2" fmla="*/ 786720 w 2936731"/>
              <a:gd name="connsiteY2" fmla="*/ 3844188 h 3844188"/>
              <a:gd name="connsiteX3" fmla="*/ 1 w 2936731"/>
              <a:gd name="connsiteY3" fmla="*/ 3660399 h 3844188"/>
              <a:gd name="connsiteX4" fmla="*/ 0 w 2936731"/>
              <a:gd name="connsiteY4" fmla="*/ 2061728 h 3844188"/>
              <a:gd name="connsiteX0" fmla="*/ 2936731 w 2936731"/>
              <a:gd name="connsiteY0" fmla="*/ -1 h 3844188"/>
              <a:gd name="connsiteX1" fmla="*/ 2424251 w 2936731"/>
              <a:gd name="connsiteY1" fmla="*/ 1296567 h 3844188"/>
              <a:gd name="connsiteX2" fmla="*/ 1469791 w 2936731"/>
              <a:gd name="connsiteY2" fmla="*/ 235973 h 3844188"/>
              <a:gd name="connsiteX0" fmla="*/ 0 w 2936731"/>
              <a:gd name="connsiteY0" fmla="*/ 2061730 h 3844190"/>
              <a:gd name="connsiteX1" fmla="*/ 737092 w 2936731"/>
              <a:gd name="connsiteY1" fmla="*/ 3075658 h 3844190"/>
              <a:gd name="connsiteX2" fmla="*/ 786720 w 2936731"/>
              <a:gd name="connsiteY2" fmla="*/ 3844190 h 3844190"/>
              <a:gd name="connsiteX3" fmla="*/ 1 w 2936731"/>
              <a:gd name="connsiteY3" fmla="*/ 3660401 h 3844190"/>
              <a:gd name="connsiteX4" fmla="*/ 0 w 2936731"/>
              <a:gd name="connsiteY4" fmla="*/ 2061730 h 3844190"/>
              <a:gd name="connsiteX0" fmla="*/ 2936731 w 2936731"/>
              <a:gd name="connsiteY0" fmla="*/ 1 h 3844190"/>
              <a:gd name="connsiteX1" fmla="*/ 2424251 w 2936731"/>
              <a:gd name="connsiteY1" fmla="*/ 1296569 h 3844190"/>
              <a:gd name="connsiteX2" fmla="*/ 1469791 w 2936731"/>
              <a:gd name="connsiteY2" fmla="*/ 235975 h 3844190"/>
              <a:gd name="connsiteX0" fmla="*/ 0 w 2936731"/>
              <a:gd name="connsiteY0" fmla="*/ 2061728 h 3844188"/>
              <a:gd name="connsiteX1" fmla="*/ 737092 w 2936731"/>
              <a:gd name="connsiteY1" fmla="*/ 3075656 h 3844188"/>
              <a:gd name="connsiteX2" fmla="*/ 786720 w 2936731"/>
              <a:gd name="connsiteY2" fmla="*/ 3844188 h 3844188"/>
              <a:gd name="connsiteX3" fmla="*/ 1 w 2936731"/>
              <a:gd name="connsiteY3" fmla="*/ 3660399 h 3844188"/>
              <a:gd name="connsiteX4" fmla="*/ 0 w 2936731"/>
              <a:gd name="connsiteY4" fmla="*/ 2061728 h 3844188"/>
              <a:gd name="connsiteX0" fmla="*/ 2936731 w 2936731"/>
              <a:gd name="connsiteY0" fmla="*/ -1 h 3844188"/>
              <a:gd name="connsiteX1" fmla="*/ 2424251 w 2936731"/>
              <a:gd name="connsiteY1" fmla="*/ 1296567 h 3844188"/>
              <a:gd name="connsiteX2" fmla="*/ 1469791 w 2936731"/>
              <a:gd name="connsiteY2" fmla="*/ 235973 h 3844188"/>
              <a:gd name="connsiteX0" fmla="*/ 0 w 2425294"/>
              <a:gd name="connsiteY0" fmla="*/ 2126541 h 3909001"/>
              <a:gd name="connsiteX1" fmla="*/ 737092 w 2425294"/>
              <a:gd name="connsiteY1" fmla="*/ 3140469 h 3909001"/>
              <a:gd name="connsiteX2" fmla="*/ 786720 w 2425294"/>
              <a:gd name="connsiteY2" fmla="*/ 3909001 h 3909001"/>
              <a:gd name="connsiteX3" fmla="*/ 1 w 2425294"/>
              <a:gd name="connsiteY3" fmla="*/ 3725212 h 3909001"/>
              <a:gd name="connsiteX4" fmla="*/ 0 w 2425294"/>
              <a:gd name="connsiteY4" fmla="*/ 2126541 h 3909001"/>
              <a:gd name="connsiteX0" fmla="*/ 779803 w 2425294"/>
              <a:gd name="connsiteY0" fmla="*/ -1 h 3909001"/>
              <a:gd name="connsiteX1" fmla="*/ 2424251 w 2425294"/>
              <a:gd name="connsiteY1" fmla="*/ 1361380 h 3909001"/>
              <a:gd name="connsiteX2" fmla="*/ 1469791 w 2425294"/>
              <a:gd name="connsiteY2" fmla="*/ 300786 h 3909001"/>
              <a:gd name="connsiteX0" fmla="*/ 0 w 1673576"/>
              <a:gd name="connsiteY0" fmla="*/ 2126543 h 3909003"/>
              <a:gd name="connsiteX1" fmla="*/ 737092 w 1673576"/>
              <a:gd name="connsiteY1" fmla="*/ 3140471 h 3909003"/>
              <a:gd name="connsiteX2" fmla="*/ 786720 w 1673576"/>
              <a:gd name="connsiteY2" fmla="*/ 3909003 h 3909003"/>
              <a:gd name="connsiteX3" fmla="*/ 1 w 1673576"/>
              <a:gd name="connsiteY3" fmla="*/ 3725214 h 3909003"/>
              <a:gd name="connsiteX4" fmla="*/ 0 w 1673576"/>
              <a:gd name="connsiteY4" fmla="*/ 2126543 h 3909003"/>
              <a:gd name="connsiteX0" fmla="*/ 779803 w 1673576"/>
              <a:gd name="connsiteY0" fmla="*/ 1 h 3909003"/>
              <a:gd name="connsiteX1" fmla="*/ 1671826 w 1673576"/>
              <a:gd name="connsiteY1" fmla="*/ 1531044 h 3909003"/>
              <a:gd name="connsiteX2" fmla="*/ 1469791 w 1673576"/>
              <a:gd name="connsiteY2" fmla="*/ 300788 h 3909003"/>
              <a:gd name="connsiteX0" fmla="*/ 0 w 1673554"/>
              <a:gd name="connsiteY0" fmla="*/ 1994739 h 3777199"/>
              <a:gd name="connsiteX1" fmla="*/ 737092 w 1673554"/>
              <a:gd name="connsiteY1" fmla="*/ 3008667 h 3777199"/>
              <a:gd name="connsiteX2" fmla="*/ 786720 w 1673554"/>
              <a:gd name="connsiteY2" fmla="*/ 3777199 h 3777199"/>
              <a:gd name="connsiteX3" fmla="*/ 1 w 1673554"/>
              <a:gd name="connsiteY3" fmla="*/ 3593410 h 3777199"/>
              <a:gd name="connsiteX4" fmla="*/ 0 w 1673554"/>
              <a:gd name="connsiteY4" fmla="*/ 1994739 h 3777199"/>
              <a:gd name="connsiteX0" fmla="*/ 765037 w 1673554"/>
              <a:gd name="connsiteY0" fmla="*/ 0 h 3777199"/>
              <a:gd name="connsiteX1" fmla="*/ 1671826 w 1673554"/>
              <a:gd name="connsiteY1" fmla="*/ 1399240 h 3777199"/>
              <a:gd name="connsiteX2" fmla="*/ 1469791 w 1673554"/>
              <a:gd name="connsiteY2" fmla="*/ 168984 h 3777199"/>
              <a:gd name="connsiteX0" fmla="*/ 0 w 1673953"/>
              <a:gd name="connsiteY0" fmla="*/ 1994739 h 3777199"/>
              <a:gd name="connsiteX1" fmla="*/ 737092 w 1673953"/>
              <a:gd name="connsiteY1" fmla="*/ 3008667 h 3777199"/>
              <a:gd name="connsiteX2" fmla="*/ 786720 w 1673953"/>
              <a:gd name="connsiteY2" fmla="*/ 3777199 h 3777199"/>
              <a:gd name="connsiteX3" fmla="*/ 1 w 1673953"/>
              <a:gd name="connsiteY3" fmla="*/ 3593410 h 3777199"/>
              <a:gd name="connsiteX4" fmla="*/ 0 w 1673953"/>
              <a:gd name="connsiteY4" fmla="*/ 1994739 h 3777199"/>
              <a:gd name="connsiteX0" fmla="*/ 765037 w 1673953"/>
              <a:gd name="connsiteY0" fmla="*/ 0 h 3777199"/>
              <a:gd name="connsiteX1" fmla="*/ 1671826 w 1673953"/>
              <a:gd name="connsiteY1" fmla="*/ 1399240 h 3777199"/>
              <a:gd name="connsiteX2" fmla="*/ 1469791 w 1673953"/>
              <a:gd name="connsiteY2" fmla="*/ 168984 h 3777199"/>
              <a:gd name="connsiteX0" fmla="*/ 0 w 1608323"/>
              <a:gd name="connsiteY0" fmla="*/ 1994739 h 3777199"/>
              <a:gd name="connsiteX1" fmla="*/ 737092 w 1608323"/>
              <a:gd name="connsiteY1" fmla="*/ 3008667 h 3777199"/>
              <a:gd name="connsiteX2" fmla="*/ 786720 w 1608323"/>
              <a:gd name="connsiteY2" fmla="*/ 3777199 h 3777199"/>
              <a:gd name="connsiteX3" fmla="*/ 1 w 1608323"/>
              <a:gd name="connsiteY3" fmla="*/ 3593410 h 3777199"/>
              <a:gd name="connsiteX4" fmla="*/ 0 w 1608323"/>
              <a:gd name="connsiteY4" fmla="*/ 1994739 h 3777199"/>
              <a:gd name="connsiteX0" fmla="*/ 765037 w 1608323"/>
              <a:gd name="connsiteY0" fmla="*/ 0 h 3777199"/>
              <a:gd name="connsiteX1" fmla="*/ 1606031 w 1608323"/>
              <a:gd name="connsiteY1" fmla="*/ 1476311 h 3777199"/>
              <a:gd name="connsiteX2" fmla="*/ 1469791 w 1608323"/>
              <a:gd name="connsiteY2" fmla="*/ 168984 h 3777199"/>
              <a:gd name="connsiteX0" fmla="*/ 0 w 1612782"/>
              <a:gd name="connsiteY0" fmla="*/ 1994739 h 3777199"/>
              <a:gd name="connsiteX1" fmla="*/ 737092 w 1612782"/>
              <a:gd name="connsiteY1" fmla="*/ 3008667 h 3777199"/>
              <a:gd name="connsiteX2" fmla="*/ 786720 w 1612782"/>
              <a:gd name="connsiteY2" fmla="*/ 3777199 h 3777199"/>
              <a:gd name="connsiteX3" fmla="*/ 1 w 1612782"/>
              <a:gd name="connsiteY3" fmla="*/ 3593410 h 3777199"/>
              <a:gd name="connsiteX4" fmla="*/ 0 w 1612782"/>
              <a:gd name="connsiteY4" fmla="*/ 1994739 h 3777199"/>
              <a:gd name="connsiteX0" fmla="*/ 765037 w 1612782"/>
              <a:gd name="connsiteY0" fmla="*/ 0 h 3777199"/>
              <a:gd name="connsiteX1" fmla="*/ 1606031 w 1612782"/>
              <a:gd name="connsiteY1" fmla="*/ 1476311 h 3777199"/>
              <a:gd name="connsiteX2" fmla="*/ 1469791 w 1612782"/>
              <a:gd name="connsiteY2" fmla="*/ 168984 h 3777199"/>
              <a:gd name="connsiteX0" fmla="*/ 0 w 1473275"/>
              <a:gd name="connsiteY0" fmla="*/ 1994739 h 3777199"/>
              <a:gd name="connsiteX1" fmla="*/ 737092 w 1473275"/>
              <a:gd name="connsiteY1" fmla="*/ 3008667 h 3777199"/>
              <a:gd name="connsiteX2" fmla="*/ 786720 w 1473275"/>
              <a:gd name="connsiteY2" fmla="*/ 3777199 h 3777199"/>
              <a:gd name="connsiteX3" fmla="*/ 1 w 1473275"/>
              <a:gd name="connsiteY3" fmla="*/ 3593410 h 3777199"/>
              <a:gd name="connsiteX4" fmla="*/ 0 w 1473275"/>
              <a:gd name="connsiteY4" fmla="*/ 1994739 h 3777199"/>
              <a:gd name="connsiteX0" fmla="*/ 765037 w 1473275"/>
              <a:gd name="connsiteY0" fmla="*/ 0 h 3777199"/>
              <a:gd name="connsiteX1" fmla="*/ 1424633 w 1473275"/>
              <a:gd name="connsiteY1" fmla="*/ 1588382 h 3777199"/>
              <a:gd name="connsiteX2" fmla="*/ 1469791 w 1473275"/>
              <a:gd name="connsiteY2" fmla="*/ 168984 h 3777199"/>
              <a:gd name="connsiteX0" fmla="*/ 0 w 1550624"/>
              <a:gd name="connsiteY0" fmla="*/ 1994739 h 3777199"/>
              <a:gd name="connsiteX1" fmla="*/ 737092 w 1550624"/>
              <a:gd name="connsiteY1" fmla="*/ 3008667 h 3777199"/>
              <a:gd name="connsiteX2" fmla="*/ 786720 w 1550624"/>
              <a:gd name="connsiteY2" fmla="*/ 3777199 h 3777199"/>
              <a:gd name="connsiteX3" fmla="*/ 1 w 1550624"/>
              <a:gd name="connsiteY3" fmla="*/ 3593410 h 3777199"/>
              <a:gd name="connsiteX4" fmla="*/ 0 w 1550624"/>
              <a:gd name="connsiteY4" fmla="*/ 1994739 h 3777199"/>
              <a:gd name="connsiteX0" fmla="*/ 765037 w 1550624"/>
              <a:gd name="connsiteY0" fmla="*/ 0 h 3777199"/>
              <a:gd name="connsiteX1" fmla="*/ 1424633 w 1550624"/>
              <a:gd name="connsiteY1" fmla="*/ 1588382 h 3777199"/>
              <a:gd name="connsiteX2" fmla="*/ 1469791 w 1550624"/>
              <a:gd name="connsiteY2" fmla="*/ 168984 h 3777199"/>
              <a:gd name="connsiteX0" fmla="*/ 0 w 1550625"/>
              <a:gd name="connsiteY0" fmla="*/ 1994739 h 3777199"/>
              <a:gd name="connsiteX1" fmla="*/ 737092 w 1550625"/>
              <a:gd name="connsiteY1" fmla="*/ 3008667 h 3777199"/>
              <a:gd name="connsiteX2" fmla="*/ 786720 w 1550625"/>
              <a:gd name="connsiteY2" fmla="*/ 3777199 h 3777199"/>
              <a:gd name="connsiteX3" fmla="*/ 1 w 1550625"/>
              <a:gd name="connsiteY3" fmla="*/ 3593410 h 3777199"/>
              <a:gd name="connsiteX4" fmla="*/ 0 w 1550625"/>
              <a:gd name="connsiteY4" fmla="*/ 1994739 h 3777199"/>
              <a:gd name="connsiteX0" fmla="*/ 765037 w 1550625"/>
              <a:gd name="connsiteY0" fmla="*/ 0 h 3777199"/>
              <a:gd name="connsiteX1" fmla="*/ 1424633 w 1550625"/>
              <a:gd name="connsiteY1" fmla="*/ 1588382 h 3777199"/>
              <a:gd name="connsiteX2" fmla="*/ 1469791 w 1550625"/>
              <a:gd name="connsiteY2" fmla="*/ 168984 h 3777199"/>
              <a:gd name="connsiteX0" fmla="*/ 0 w 1983143"/>
              <a:gd name="connsiteY0" fmla="*/ 1826028 h 3608488"/>
              <a:gd name="connsiteX1" fmla="*/ 737092 w 1983143"/>
              <a:gd name="connsiteY1" fmla="*/ 2839956 h 3608488"/>
              <a:gd name="connsiteX2" fmla="*/ 786720 w 1983143"/>
              <a:gd name="connsiteY2" fmla="*/ 3608488 h 3608488"/>
              <a:gd name="connsiteX3" fmla="*/ 1 w 1983143"/>
              <a:gd name="connsiteY3" fmla="*/ 3424699 h 3608488"/>
              <a:gd name="connsiteX4" fmla="*/ 0 w 1983143"/>
              <a:gd name="connsiteY4" fmla="*/ 1826028 h 3608488"/>
              <a:gd name="connsiteX0" fmla="*/ 1977501 w 1983143"/>
              <a:gd name="connsiteY0" fmla="*/ 353747 h 3608488"/>
              <a:gd name="connsiteX1" fmla="*/ 1424633 w 1983143"/>
              <a:gd name="connsiteY1" fmla="*/ 1419671 h 3608488"/>
              <a:gd name="connsiteX2" fmla="*/ 1469791 w 1983143"/>
              <a:gd name="connsiteY2" fmla="*/ 273 h 3608488"/>
              <a:gd name="connsiteX0" fmla="*/ 0 w 1985355"/>
              <a:gd name="connsiteY0" fmla="*/ 1826015 h 3608475"/>
              <a:gd name="connsiteX1" fmla="*/ 737092 w 1985355"/>
              <a:gd name="connsiteY1" fmla="*/ 2839943 h 3608475"/>
              <a:gd name="connsiteX2" fmla="*/ 786720 w 1985355"/>
              <a:gd name="connsiteY2" fmla="*/ 3608475 h 3608475"/>
              <a:gd name="connsiteX3" fmla="*/ 1 w 1985355"/>
              <a:gd name="connsiteY3" fmla="*/ 3424686 h 3608475"/>
              <a:gd name="connsiteX4" fmla="*/ 0 w 1985355"/>
              <a:gd name="connsiteY4" fmla="*/ 1826015 h 3608475"/>
              <a:gd name="connsiteX0" fmla="*/ 1977501 w 1985355"/>
              <a:gd name="connsiteY0" fmla="*/ 353734 h 3608475"/>
              <a:gd name="connsiteX1" fmla="*/ 1660049 w 1985355"/>
              <a:gd name="connsiteY1" fmla="*/ 1482401 h 3608475"/>
              <a:gd name="connsiteX2" fmla="*/ 1469791 w 1985355"/>
              <a:gd name="connsiteY2" fmla="*/ 260 h 3608475"/>
              <a:gd name="connsiteX0" fmla="*/ 0 w 1985356"/>
              <a:gd name="connsiteY0" fmla="*/ 1826013 h 3608473"/>
              <a:gd name="connsiteX1" fmla="*/ 737092 w 1985356"/>
              <a:gd name="connsiteY1" fmla="*/ 2839941 h 3608473"/>
              <a:gd name="connsiteX2" fmla="*/ 786720 w 1985356"/>
              <a:gd name="connsiteY2" fmla="*/ 3608473 h 3608473"/>
              <a:gd name="connsiteX3" fmla="*/ 1 w 1985356"/>
              <a:gd name="connsiteY3" fmla="*/ 3424684 h 3608473"/>
              <a:gd name="connsiteX4" fmla="*/ 0 w 1985356"/>
              <a:gd name="connsiteY4" fmla="*/ 1826013 h 3608473"/>
              <a:gd name="connsiteX0" fmla="*/ 1977501 w 1985356"/>
              <a:gd name="connsiteY0" fmla="*/ 353732 h 3608473"/>
              <a:gd name="connsiteX1" fmla="*/ 1660049 w 1985356"/>
              <a:gd name="connsiteY1" fmla="*/ 1482399 h 3608473"/>
              <a:gd name="connsiteX2" fmla="*/ 1469791 w 1985356"/>
              <a:gd name="connsiteY2" fmla="*/ 258 h 3608473"/>
              <a:gd name="connsiteX0" fmla="*/ 0 w 1998015"/>
              <a:gd name="connsiteY0" fmla="*/ 1826013 h 3608473"/>
              <a:gd name="connsiteX1" fmla="*/ 737092 w 1998015"/>
              <a:gd name="connsiteY1" fmla="*/ 2839941 h 3608473"/>
              <a:gd name="connsiteX2" fmla="*/ 786720 w 1998015"/>
              <a:gd name="connsiteY2" fmla="*/ 3608473 h 3608473"/>
              <a:gd name="connsiteX3" fmla="*/ 1 w 1998015"/>
              <a:gd name="connsiteY3" fmla="*/ 3424684 h 3608473"/>
              <a:gd name="connsiteX4" fmla="*/ 0 w 1998015"/>
              <a:gd name="connsiteY4" fmla="*/ 1826013 h 3608473"/>
              <a:gd name="connsiteX0" fmla="*/ 1977501 w 1998015"/>
              <a:gd name="connsiteY0" fmla="*/ 353732 h 3608473"/>
              <a:gd name="connsiteX1" fmla="*/ 1660049 w 1998015"/>
              <a:gd name="connsiteY1" fmla="*/ 1482399 h 3608473"/>
              <a:gd name="connsiteX2" fmla="*/ 1469791 w 1998015"/>
              <a:gd name="connsiteY2" fmla="*/ 258 h 3608473"/>
              <a:gd name="connsiteX0" fmla="*/ 0 w 2048011"/>
              <a:gd name="connsiteY0" fmla="*/ 2571303 h 4353763"/>
              <a:gd name="connsiteX1" fmla="*/ 737092 w 2048011"/>
              <a:gd name="connsiteY1" fmla="*/ 3585231 h 4353763"/>
              <a:gd name="connsiteX2" fmla="*/ 786720 w 2048011"/>
              <a:gd name="connsiteY2" fmla="*/ 4353763 h 4353763"/>
              <a:gd name="connsiteX3" fmla="*/ 1 w 2048011"/>
              <a:gd name="connsiteY3" fmla="*/ 4169974 h 4353763"/>
              <a:gd name="connsiteX4" fmla="*/ 0 w 2048011"/>
              <a:gd name="connsiteY4" fmla="*/ 2571303 h 4353763"/>
              <a:gd name="connsiteX0" fmla="*/ 2031163 w 2048011"/>
              <a:gd name="connsiteY0" fmla="*/ 0 h 4353763"/>
              <a:gd name="connsiteX1" fmla="*/ 1660049 w 2048011"/>
              <a:gd name="connsiteY1" fmla="*/ 2227689 h 4353763"/>
              <a:gd name="connsiteX2" fmla="*/ 1469791 w 2048011"/>
              <a:gd name="connsiteY2" fmla="*/ 745548 h 4353763"/>
              <a:gd name="connsiteX0" fmla="*/ 0 w 2198886"/>
              <a:gd name="connsiteY0" fmla="*/ 2571303 h 4353763"/>
              <a:gd name="connsiteX1" fmla="*/ 737092 w 2198886"/>
              <a:gd name="connsiteY1" fmla="*/ 3585231 h 4353763"/>
              <a:gd name="connsiteX2" fmla="*/ 786720 w 2198886"/>
              <a:gd name="connsiteY2" fmla="*/ 4353763 h 4353763"/>
              <a:gd name="connsiteX3" fmla="*/ 1 w 2198886"/>
              <a:gd name="connsiteY3" fmla="*/ 4169974 h 4353763"/>
              <a:gd name="connsiteX4" fmla="*/ 0 w 2198886"/>
              <a:gd name="connsiteY4" fmla="*/ 2571303 h 4353763"/>
              <a:gd name="connsiteX0" fmla="*/ 2031163 w 2198886"/>
              <a:gd name="connsiteY0" fmla="*/ 0 h 4353763"/>
              <a:gd name="connsiteX1" fmla="*/ 2092222 w 2198886"/>
              <a:gd name="connsiteY1" fmla="*/ 1477895 h 4353763"/>
              <a:gd name="connsiteX2" fmla="*/ 1469791 w 2198886"/>
              <a:gd name="connsiteY2" fmla="*/ 745548 h 435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98886" h="4353763" stroke="0" extrusionOk="0">
                <a:moveTo>
                  <a:pt x="0" y="2571303"/>
                </a:moveTo>
                <a:cubicBezTo>
                  <a:pt x="325588" y="2571303"/>
                  <a:pt x="618002" y="2973541"/>
                  <a:pt x="737092" y="3585231"/>
                </a:cubicBezTo>
                <a:cubicBezTo>
                  <a:pt x="784612" y="3829314"/>
                  <a:pt x="801656" y="4093247"/>
                  <a:pt x="786720" y="4353763"/>
                </a:cubicBezTo>
                <a:lnTo>
                  <a:pt x="1" y="4169974"/>
                </a:lnTo>
                <a:cubicBezTo>
                  <a:pt x="1" y="3637084"/>
                  <a:pt x="0" y="3104193"/>
                  <a:pt x="0" y="2571303"/>
                </a:cubicBezTo>
                <a:close/>
              </a:path>
              <a:path w="2198886" h="4353763" fill="none">
                <a:moveTo>
                  <a:pt x="2031163" y="0"/>
                </a:moveTo>
                <a:cubicBezTo>
                  <a:pt x="2110639" y="305419"/>
                  <a:pt x="2328092" y="1293592"/>
                  <a:pt x="2092222" y="1477895"/>
                </a:cubicBezTo>
                <a:cubicBezTo>
                  <a:pt x="1943212" y="1275936"/>
                  <a:pt x="1480540" y="724283"/>
                  <a:pt x="1469791" y="745548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05" name="Bue 84">
            <a:extLst>
              <a:ext uri="{FF2B5EF4-FFF2-40B4-BE49-F238E27FC236}">
                <a16:creationId xmlns:a16="http://schemas.microsoft.com/office/drawing/2014/main" id="{87BBDD5C-8746-49C7-8C0E-9F334E00A412}"/>
              </a:ext>
            </a:extLst>
          </p:cNvPr>
          <p:cNvSpPr>
            <a:spLocks noChangeAspect="1"/>
          </p:cNvSpPr>
          <p:nvPr/>
        </p:nvSpPr>
        <p:spPr>
          <a:xfrm rot="14985433" flipH="1" flipV="1">
            <a:off x="830329" y="2234957"/>
            <a:ext cx="1778151" cy="2346645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0 w 1470520"/>
              <a:gd name="connsiteY0" fmla="*/ 1826052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270842 w 1741362"/>
              <a:gd name="connsiteY0" fmla="*/ 1826052 h 3608512"/>
              <a:gd name="connsiteX1" fmla="*/ 1007934 w 1741362"/>
              <a:gd name="connsiteY1" fmla="*/ 2839980 h 3608512"/>
              <a:gd name="connsiteX2" fmla="*/ 1057562 w 1741362"/>
              <a:gd name="connsiteY2" fmla="*/ 3608512 h 3608512"/>
              <a:gd name="connsiteX3" fmla="*/ 270843 w 1741362"/>
              <a:gd name="connsiteY3" fmla="*/ 3424723 h 3608512"/>
              <a:gd name="connsiteX4" fmla="*/ 270842 w 1741362"/>
              <a:gd name="connsiteY4" fmla="*/ 1826052 h 3608512"/>
              <a:gd name="connsiteX0" fmla="*/ 0 w 1741362"/>
              <a:gd name="connsiteY0" fmla="*/ 973368 h 3608512"/>
              <a:gd name="connsiteX1" fmla="*/ 1641813 w 1741362"/>
              <a:gd name="connsiteY1" fmla="*/ 1328398 h 3608512"/>
              <a:gd name="connsiteX2" fmla="*/ 1740633 w 1741362"/>
              <a:gd name="connsiteY2" fmla="*/ 297 h 3608512"/>
              <a:gd name="connsiteX0" fmla="*/ 110021 w 1580541"/>
              <a:gd name="connsiteY0" fmla="*/ 1826052 h 3608512"/>
              <a:gd name="connsiteX1" fmla="*/ 847113 w 1580541"/>
              <a:gd name="connsiteY1" fmla="*/ 2839980 h 3608512"/>
              <a:gd name="connsiteX2" fmla="*/ 896741 w 1580541"/>
              <a:gd name="connsiteY2" fmla="*/ 3608512 h 3608512"/>
              <a:gd name="connsiteX3" fmla="*/ 110022 w 1580541"/>
              <a:gd name="connsiteY3" fmla="*/ 3424723 h 3608512"/>
              <a:gd name="connsiteX4" fmla="*/ 110021 w 1580541"/>
              <a:gd name="connsiteY4" fmla="*/ 1826052 h 3608512"/>
              <a:gd name="connsiteX0" fmla="*/ 1 w 1580541"/>
              <a:gd name="connsiteY0" fmla="*/ 552457 h 3608512"/>
              <a:gd name="connsiteX1" fmla="*/ 1480992 w 1580541"/>
              <a:gd name="connsiteY1" fmla="*/ 1328398 h 3608512"/>
              <a:gd name="connsiteX2" fmla="*/ 1579812 w 1580541"/>
              <a:gd name="connsiteY2" fmla="*/ 297 h 3608512"/>
              <a:gd name="connsiteX0" fmla="*/ 35260 w 1505780"/>
              <a:gd name="connsiteY0" fmla="*/ 1826052 h 3608512"/>
              <a:gd name="connsiteX1" fmla="*/ 772352 w 1505780"/>
              <a:gd name="connsiteY1" fmla="*/ 2839980 h 3608512"/>
              <a:gd name="connsiteX2" fmla="*/ 821980 w 1505780"/>
              <a:gd name="connsiteY2" fmla="*/ 3608512 h 3608512"/>
              <a:gd name="connsiteX3" fmla="*/ 35261 w 1505780"/>
              <a:gd name="connsiteY3" fmla="*/ 3424723 h 3608512"/>
              <a:gd name="connsiteX4" fmla="*/ 35260 w 1505780"/>
              <a:gd name="connsiteY4" fmla="*/ 1826052 h 3608512"/>
              <a:gd name="connsiteX0" fmla="*/ 0 w 1505780"/>
              <a:gd name="connsiteY0" fmla="*/ 414018 h 3608512"/>
              <a:gd name="connsiteX1" fmla="*/ 1406231 w 1505780"/>
              <a:gd name="connsiteY1" fmla="*/ 1328398 h 3608512"/>
              <a:gd name="connsiteX2" fmla="*/ 1505051 w 150578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228179 w 1470520"/>
              <a:gd name="connsiteY0" fmla="*/ 381381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455"/>
              <a:gd name="connsiteY0" fmla="*/ 1825980 h 3608440"/>
              <a:gd name="connsiteX1" fmla="*/ 737092 w 1470455"/>
              <a:gd name="connsiteY1" fmla="*/ 2839908 h 3608440"/>
              <a:gd name="connsiteX2" fmla="*/ 786720 w 1470455"/>
              <a:gd name="connsiteY2" fmla="*/ 3608440 h 3608440"/>
              <a:gd name="connsiteX3" fmla="*/ 1 w 1470455"/>
              <a:gd name="connsiteY3" fmla="*/ 3424651 h 3608440"/>
              <a:gd name="connsiteX4" fmla="*/ 0 w 1470455"/>
              <a:gd name="connsiteY4" fmla="*/ 1825980 h 3608440"/>
              <a:gd name="connsiteX0" fmla="*/ 228179 w 1470455"/>
              <a:gd name="connsiteY0" fmla="*/ 381309 h 3608440"/>
              <a:gd name="connsiteX1" fmla="*/ 1359280 w 1470455"/>
              <a:gd name="connsiteY1" fmla="*/ 1694210 h 3608440"/>
              <a:gd name="connsiteX2" fmla="*/ 1469791 w 1470455"/>
              <a:gd name="connsiteY2" fmla="*/ 225 h 3608440"/>
              <a:gd name="connsiteX0" fmla="*/ 0 w 2320685"/>
              <a:gd name="connsiteY0" fmla="*/ 1825980 h 3608440"/>
              <a:gd name="connsiteX1" fmla="*/ 737092 w 2320685"/>
              <a:gd name="connsiteY1" fmla="*/ 2839908 h 3608440"/>
              <a:gd name="connsiteX2" fmla="*/ 786720 w 2320685"/>
              <a:gd name="connsiteY2" fmla="*/ 3608440 h 3608440"/>
              <a:gd name="connsiteX3" fmla="*/ 1 w 2320685"/>
              <a:gd name="connsiteY3" fmla="*/ 3424651 h 3608440"/>
              <a:gd name="connsiteX4" fmla="*/ 0 w 2320685"/>
              <a:gd name="connsiteY4" fmla="*/ 1825980 h 3608440"/>
              <a:gd name="connsiteX0" fmla="*/ 2283636 w 2320685"/>
              <a:gd name="connsiteY0" fmla="*/ 533771 h 3608440"/>
              <a:gd name="connsiteX1" fmla="*/ 1359280 w 2320685"/>
              <a:gd name="connsiteY1" fmla="*/ 1694210 h 3608440"/>
              <a:gd name="connsiteX2" fmla="*/ 1469791 w 2320685"/>
              <a:gd name="connsiteY2" fmla="*/ 225 h 3608440"/>
              <a:gd name="connsiteX0" fmla="*/ 0 w 2344336"/>
              <a:gd name="connsiteY0" fmla="*/ 1826246 h 3608706"/>
              <a:gd name="connsiteX1" fmla="*/ 737092 w 2344336"/>
              <a:gd name="connsiteY1" fmla="*/ 2840174 h 3608706"/>
              <a:gd name="connsiteX2" fmla="*/ 786720 w 2344336"/>
              <a:gd name="connsiteY2" fmla="*/ 3608706 h 3608706"/>
              <a:gd name="connsiteX3" fmla="*/ 1 w 2344336"/>
              <a:gd name="connsiteY3" fmla="*/ 3424917 h 3608706"/>
              <a:gd name="connsiteX4" fmla="*/ 0 w 2344336"/>
              <a:gd name="connsiteY4" fmla="*/ 1826246 h 3608706"/>
              <a:gd name="connsiteX0" fmla="*/ 2283636 w 2344336"/>
              <a:gd name="connsiteY0" fmla="*/ 534037 h 3608706"/>
              <a:gd name="connsiteX1" fmla="*/ 1925508 w 2344336"/>
              <a:gd name="connsiteY1" fmla="*/ 875446 h 3608706"/>
              <a:gd name="connsiteX2" fmla="*/ 1469791 w 2344336"/>
              <a:gd name="connsiteY2" fmla="*/ 491 h 3608706"/>
              <a:gd name="connsiteX0" fmla="*/ 0 w 2971693"/>
              <a:gd name="connsiteY0" fmla="*/ 2061730 h 3844190"/>
              <a:gd name="connsiteX1" fmla="*/ 737092 w 2971693"/>
              <a:gd name="connsiteY1" fmla="*/ 3075658 h 3844190"/>
              <a:gd name="connsiteX2" fmla="*/ 786720 w 2971693"/>
              <a:gd name="connsiteY2" fmla="*/ 3844190 h 3844190"/>
              <a:gd name="connsiteX3" fmla="*/ 1 w 2971693"/>
              <a:gd name="connsiteY3" fmla="*/ 3660401 h 3844190"/>
              <a:gd name="connsiteX4" fmla="*/ 0 w 2971693"/>
              <a:gd name="connsiteY4" fmla="*/ 2061730 h 3844190"/>
              <a:gd name="connsiteX0" fmla="*/ 2936731 w 2971693"/>
              <a:gd name="connsiteY0" fmla="*/ 1 h 3844190"/>
              <a:gd name="connsiteX1" fmla="*/ 1925508 w 2971693"/>
              <a:gd name="connsiteY1" fmla="*/ 1110930 h 3844190"/>
              <a:gd name="connsiteX2" fmla="*/ 1469791 w 2971693"/>
              <a:gd name="connsiteY2" fmla="*/ 235975 h 3844190"/>
              <a:gd name="connsiteX0" fmla="*/ 0 w 2936731"/>
              <a:gd name="connsiteY0" fmla="*/ 2061728 h 3844188"/>
              <a:gd name="connsiteX1" fmla="*/ 737092 w 2936731"/>
              <a:gd name="connsiteY1" fmla="*/ 3075656 h 3844188"/>
              <a:gd name="connsiteX2" fmla="*/ 786720 w 2936731"/>
              <a:gd name="connsiteY2" fmla="*/ 3844188 h 3844188"/>
              <a:gd name="connsiteX3" fmla="*/ 1 w 2936731"/>
              <a:gd name="connsiteY3" fmla="*/ 3660399 h 3844188"/>
              <a:gd name="connsiteX4" fmla="*/ 0 w 2936731"/>
              <a:gd name="connsiteY4" fmla="*/ 2061728 h 3844188"/>
              <a:gd name="connsiteX0" fmla="*/ 2936731 w 2936731"/>
              <a:gd name="connsiteY0" fmla="*/ -1 h 3844188"/>
              <a:gd name="connsiteX1" fmla="*/ 1925508 w 2936731"/>
              <a:gd name="connsiteY1" fmla="*/ 1110928 h 3844188"/>
              <a:gd name="connsiteX2" fmla="*/ 1469791 w 2936731"/>
              <a:gd name="connsiteY2" fmla="*/ 235973 h 3844188"/>
              <a:gd name="connsiteX0" fmla="*/ 0 w 2936731"/>
              <a:gd name="connsiteY0" fmla="*/ 2061730 h 3844190"/>
              <a:gd name="connsiteX1" fmla="*/ 737092 w 2936731"/>
              <a:gd name="connsiteY1" fmla="*/ 3075658 h 3844190"/>
              <a:gd name="connsiteX2" fmla="*/ 786720 w 2936731"/>
              <a:gd name="connsiteY2" fmla="*/ 3844190 h 3844190"/>
              <a:gd name="connsiteX3" fmla="*/ 1 w 2936731"/>
              <a:gd name="connsiteY3" fmla="*/ 3660401 h 3844190"/>
              <a:gd name="connsiteX4" fmla="*/ 0 w 2936731"/>
              <a:gd name="connsiteY4" fmla="*/ 2061730 h 3844190"/>
              <a:gd name="connsiteX0" fmla="*/ 2936731 w 2936731"/>
              <a:gd name="connsiteY0" fmla="*/ 1 h 3844190"/>
              <a:gd name="connsiteX1" fmla="*/ 2424251 w 2936731"/>
              <a:gd name="connsiteY1" fmla="*/ 1296569 h 3844190"/>
              <a:gd name="connsiteX2" fmla="*/ 1469791 w 2936731"/>
              <a:gd name="connsiteY2" fmla="*/ 235975 h 3844190"/>
              <a:gd name="connsiteX0" fmla="*/ 0 w 2936731"/>
              <a:gd name="connsiteY0" fmla="*/ 2061728 h 3844188"/>
              <a:gd name="connsiteX1" fmla="*/ 737092 w 2936731"/>
              <a:gd name="connsiteY1" fmla="*/ 3075656 h 3844188"/>
              <a:gd name="connsiteX2" fmla="*/ 786720 w 2936731"/>
              <a:gd name="connsiteY2" fmla="*/ 3844188 h 3844188"/>
              <a:gd name="connsiteX3" fmla="*/ 1 w 2936731"/>
              <a:gd name="connsiteY3" fmla="*/ 3660399 h 3844188"/>
              <a:gd name="connsiteX4" fmla="*/ 0 w 2936731"/>
              <a:gd name="connsiteY4" fmla="*/ 2061728 h 3844188"/>
              <a:gd name="connsiteX0" fmla="*/ 2936731 w 2936731"/>
              <a:gd name="connsiteY0" fmla="*/ -1 h 3844188"/>
              <a:gd name="connsiteX1" fmla="*/ 2424251 w 2936731"/>
              <a:gd name="connsiteY1" fmla="*/ 1296567 h 3844188"/>
              <a:gd name="connsiteX2" fmla="*/ 1469791 w 2936731"/>
              <a:gd name="connsiteY2" fmla="*/ 235973 h 3844188"/>
              <a:gd name="connsiteX0" fmla="*/ 0 w 2936731"/>
              <a:gd name="connsiteY0" fmla="*/ 2061730 h 3844190"/>
              <a:gd name="connsiteX1" fmla="*/ 737092 w 2936731"/>
              <a:gd name="connsiteY1" fmla="*/ 3075658 h 3844190"/>
              <a:gd name="connsiteX2" fmla="*/ 786720 w 2936731"/>
              <a:gd name="connsiteY2" fmla="*/ 3844190 h 3844190"/>
              <a:gd name="connsiteX3" fmla="*/ 1 w 2936731"/>
              <a:gd name="connsiteY3" fmla="*/ 3660401 h 3844190"/>
              <a:gd name="connsiteX4" fmla="*/ 0 w 2936731"/>
              <a:gd name="connsiteY4" fmla="*/ 2061730 h 3844190"/>
              <a:gd name="connsiteX0" fmla="*/ 2936731 w 2936731"/>
              <a:gd name="connsiteY0" fmla="*/ 1 h 3844190"/>
              <a:gd name="connsiteX1" fmla="*/ 2424251 w 2936731"/>
              <a:gd name="connsiteY1" fmla="*/ 1296569 h 3844190"/>
              <a:gd name="connsiteX2" fmla="*/ 1469791 w 2936731"/>
              <a:gd name="connsiteY2" fmla="*/ 235975 h 3844190"/>
              <a:gd name="connsiteX0" fmla="*/ 0 w 2936731"/>
              <a:gd name="connsiteY0" fmla="*/ 2061728 h 3844188"/>
              <a:gd name="connsiteX1" fmla="*/ 737092 w 2936731"/>
              <a:gd name="connsiteY1" fmla="*/ 3075656 h 3844188"/>
              <a:gd name="connsiteX2" fmla="*/ 786720 w 2936731"/>
              <a:gd name="connsiteY2" fmla="*/ 3844188 h 3844188"/>
              <a:gd name="connsiteX3" fmla="*/ 1 w 2936731"/>
              <a:gd name="connsiteY3" fmla="*/ 3660399 h 3844188"/>
              <a:gd name="connsiteX4" fmla="*/ 0 w 2936731"/>
              <a:gd name="connsiteY4" fmla="*/ 2061728 h 3844188"/>
              <a:gd name="connsiteX0" fmla="*/ 2936731 w 2936731"/>
              <a:gd name="connsiteY0" fmla="*/ -1 h 3844188"/>
              <a:gd name="connsiteX1" fmla="*/ 2424251 w 2936731"/>
              <a:gd name="connsiteY1" fmla="*/ 1296567 h 3844188"/>
              <a:gd name="connsiteX2" fmla="*/ 1469791 w 2936731"/>
              <a:gd name="connsiteY2" fmla="*/ 235973 h 3844188"/>
              <a:gd name="connsiteX0" fmla="*/ 0 w 2425294"/>
              <a:gd name="connsiteY0" fmla="*/ 2126541 h 3909001"/>
              <a:gd name="connsiteX1" fmla="*/ 737092 w 2425294"/>
              <a:gd name="connsiteY1" fmla="*/ 3140469 h 3909001"/>
              <a:gd name="connsiteX2" fmla="*/ 786720 w 2425294"/>
              <a:gd name="connsiteY2" fmla="*/ 3909001 h 3909001"/>
              <a:gd name="connsiteX3" fmla="*/ 1 w 2425294"/>
              <a:gd name="connsiteY3" fmla="*/ 3725212 h 3909001"/>
              <a:gd name="connsiteX4" fmla="*/ 0 w 2425294"/>
              <a:gd name="connsiteY4" fmla="*/ 2126541 h 3909001"/>
              <a:gd name="connsiteX0" fmla="*/ 779803 w 2425294"/>
              <a:gd name="connsiteY0" fmla="*/ -1 h 3909001"/>
              <a:gd name="connsiteX1" fmla="*/ 2424251 w 2425294"/>
              <a:gd name="connsiteY1" fmla="*/ 1361380 h 3909001"/>
              <a:gd name="connsiteX2" fmla="*/ 1469791 w 2425294"/>
              <a:gd name="connsiteY2" fmla="*/ 300786 h 3909001"/>
              <a:gd name="connsiteX0" fmla="*/ 0 w 1673576"/>
              <a:gd name="connsiteY0" fmla="*/ 2126543 h 3909003"/>
              <a:gd name="connsiteX1" fmla="*/ 737092 w 1673576"/>
              <a:gd name="connsiteY1" fmla="*/ 3140471 h 3909003"/>
              <a:gd name="connsiteX2" fmla="*/ 786720 w 1673576"/>
              <a:gd name="connsiteY2" fmla="*/ 3909003 h 3909003"/>
              <a:gd name="connsiteX3" fmla="*/ 1 w 1673576"/>
              <a:gd name="connsiteY3" fmla="*/ 3725214 h 3909003"/>
              <a:gd name="connsiteX4" fmla="*/ 0 w 1673576"/>
              <a:gd name="connsiteY4" fmla="*/ 2126543 h 3909003"/>
              <a:gd name="connsiteX0" fmla="*/ 779803 w 1673576"/>
              <a:gd name="connsiteY0" fmla="*/ 1 h 3909003"/>
              <a:gd name="connsiteX1" fmla="*/ 1671826 w 1673576"/>
              <a:gd name="connsiteY1" fmla="*/ 1531044 h 3909003"/>
              <a:gd name="connsiteX2" fmla="*/ 1469791 w 1673576"/>
              <a:gd name="connsiteY2" fmla="*/ 300788 h 3909003"/>
              <a:gd name="connsiteX0" fmla="*/ 0 w 1673554"/>
              <a:gd name="connsiteY0" fmla="*/ 1994739 h 3777199"/>
              <a:gd name="connsiteX1" fmla="*/ 737092 w 1673554"/>
              <a:gd name="connsiteY1" fmla="*/ 3008667 h 3777199"/>
              <a:gd name="connsiteX2" fmla="*/ 786720 w 1673554"/>
              <a:gd name="connsiteY2" fmla="*/ 3777199 h 3777199"/>
              <a:gd name="connsiteX3" fmla="*/ 1 w 1673554"/>
              <a:gd name="connsiteY3" fmla="*/ 3593410 h 3777199"/>
              <a:gd name="connsiteX4" fmla="*/ 0 w 1673554"/>
              <a:gd name="connsiteY4" fmla="*/ 1994739 h 3777199"/>
              <a:gd name="connsiteX0" fmla="*/ 765037 w 1673554"/>
              <a:gd name="connsiteY0" fmla="*/ 0 h 3777199"/>
              <a:gd name="connsiteX1" fmla="*/ 1671826 w 1673554"/>
              <a:gd name="connsiteY1" fmla="*/ 1399240 h 3777199"/>
              <a:gd name="connsiteX2" fmla="*/ 1469791 w 1673554"/>
              <a:gd name="connsiteY2" fmla="*/ 168984 h 3777199"/>
              <a:gd name="connsiteX0" fmla="*/ 0 w 1673953"/>
              <a:gd name="connsiteY0" fmla="*/ 1994739 h 3777199"/>
              <a:gd name="connsiteX1" fmla="*/ 737092 w 1673953"/>
              <a:gd name="connsiteY1" fmla="*/ 3008667 h 3777199"/>
              <a:gd name="connsiteX2" fmla="*/ 786720 w 1673953"/>
              <a:gd name="connsiteY2" fmla="*/ 3777199 h 3777199"/>
              <a:gd name="connsiteX3" fmla="*/ 1 w 1673953"/>
              <a:gd name="connsiteY3" fmla="*/ 3593410 h 3777199"/>
              <a:gd name="connsiteX4" fmla="*/ 0 w 1673953"/>
              <a:gd name="connsiteY4" fmla="*/ 1994739 h 3777199"/>
              <a:gd name="connsiteX0" fmla="*/ 765037 w 1673953"/>
              <a:gd name="connsiteY0" fmla="*/ 0 h 3777199"/>
              <a:gd name="connsiteX1" fmla="*/ 1671826 w 1673953"/>
              <a:gd name="connsiteY1" fmla="*/ 1399240 h 3777199"/>
              <a:gd name="connsiteX2" fmla="*/ 1469791 w 1673953"/>
              <a:gd name="connsiteY2" fmla="*/ 168984 h 3777199"/>
              <a:gd name="connsiteX0" fmla="*/ 0 w 1608323"/>
              <a:gd name="connsiteY0" fmla="*/ 1994739 h 3777199"/>
              <a:gd name="connsiteX1" fmla="*/ 737092 w 1608323"/>
              <a:gd name="connsiteY1" fmla="*/ 3008667 h 3777199"/>
              <a:gd name="connsiteX2" fmla="*/ 786720 w 1608323"/>
              <a:gd name="connsiteY2" fmla="*/ 3777199 h 3777199"/>
              <a:gd name="connsiteX3" fmla="*/ 1 w 1608323"/>
              <a:gd name="connsiteY3" fmla="*/ 3593410 h 3777199"/>
              <a:gd name="connsiteX4" fmla="*/ 0 w 1608323"/>
              <a:gd name="connsiteY4" fmla="*/ 1994739 h 3777199"/>
              <a:gd name="connsiteX0" fmla="*/ 765037 w 1608323"/>
              <a:gd name="connsiteY0" fmla="*/ 0 h 3777199"/>
              <a:gd name="connsiteX1" fmla="*/ 1606031 w 1608323"/>
              <a:gd name="connsiteY1" fmla="*/ 1476311 h 3777199"/>
              <a:gd name="connsiteX2" fmla="*/ 1469791 w 1608323"/>
              <a:gd name="connsiteY2" fmla="*/ 168984 h 3777199"/>
              <a:gd name="connsiteX0" fmla="*/ 0 w 1612782"/>
              <a:gd name="connsiteY0" fmla="*/ 1994739 h 3777199"/>
              <a:gd name="connsiteX1" fmla="*/ 737092 w 1612782"/>
              <a:gd name="connsiteY1" fmla="*/ 3008667 h 3777199"/>
              <a:gd name="connsiteX2" fmla="*/ 786720 w 1612782"/>
              <a:gd name="connsiteY2" fmla="*/ 3777199 h 3777199"/>
              <a:gd name="connsiteX3" fmla="*/ 1 w 1612782"/>
              <a:gd name="connsiteY3" fmla="*/ 3593410 h 3777199"/>
              <a:gd name="connsiteX4" fmla="*/ 0 w 1612782"/>
              <a:gd name="connsiteY4" fmla="*/ 1994739 h 3777199"/>
              <a:gd name="connsiteX0" fmla="*/ 765037 w 1612782"/>
              <a:gd name="connsiteY0" fmla="*/ 0 h 3777199"/>
              <a:gd name="connsiteX1" fmla="*/ 1606031 w 1612782"/>
              <a:gd name="connsiteY1" fmla="*/ 1476311 h 3777199"/>
              <a:gd name="connsiteX2" fmla="*/ 1469791 w 1612782"/>
              <a:gd name="connsiteY2" fmla="*/ 168984 h 3777199"/>
              <a:gd name="connsiteX0" fmla="*/ 0 w 1473275"/>
              <a:gd name="connsiteY0" fmla="*/ 1994739 h 3777199"/>
              <a:gd name="connsiteX1" fmla="*/ 737092 w 1473275"/>
              <a:gd name="connsiteY1" fmla="*/ 3008667 h 3777199"/>
              <a:gd name="connsiteX2" fmla="*/ 786720 w 1473275"/>
              <a:gd name="connsiteY2" fmla="*/ 3777199 h 3777199"/>
              <a:gd name="connsiteX3" fmla="*/ 1 w 1473275"/>
              <a:gd name="connsiteY3" fmla="*/ 3593410 h 3777199"/>
              <a:gd name="connsiteX4" fmla="*/ 0 w 1473275"/>
              <a:gd name="connsiteY4" fmla="*/ 1994739 h 3777199"/>
              <a:gd name="connsiteX0" fmla="*/ 765037 w 1473275"/>
              <a:gd name="connsiteY0" fmla="*/ 0 h 3777199"/>
              <a:gd name="connsiteX1" fmla="*/ 1424633 w 1473275"/>
              <a:gd name="connsiteY1" fmla="*/ 1588382 h 3777199"/>
              <a:gd name="connsiteX2" fmla="*/ 1469791 w 1473275"/>
              <a:gd name="connsiteY2" fmla="*/ 168984 h 3777199"/>
              <a:gd name="connsiteX0" fmla="*/ 0 w 1550624"/>
              <a:gd name="connsiteY0" fmla="*/ 1994739 h 3777199"/>
              <a:gd name="connsiteX1" fmla="*/ 737092 w 1550624"/>
              <a:gd name="connsiteY1" fmla="*/ 3008667 h 3777199"/>
              <a:gd name="connsiteX2" fmla="*/ 786720 w 1550624"/>
              <a:gd name="connsiteY2" fmla="*/ 3777199 h 3777199"/>
              <a:gd name="connsiteX3" fmla="*/ 1 w 1550624"/>
              <a:gd name="connsiteY3" fmla="*/ 3593410 h 3777199"/>
              <a:gd name="connsiteX4" fmla="*/ 0 w 1550624"/>
              <a:gd name="connsiteY4" fmla="*/ 1994739 h 3777199"/>
              <a:gd name="connsiteX0" fmla="*/ 765037 w 1550624"/>
              <a:gd name="connsiteY0" fmla="*/ 0 h 3777199"/>
              <a:gd name="connsiteX1" fmla="*/ 1424633 w 1550624"/>
              <a:gd name="connsiteY1" fmla="*/ 1588382 h 3777199"/>
              <a:gd name="connsiteX2" fmla="*/ 1469791 w 1550624"/>
              <a:gd name="connsiteY2" fmla="*/ 168984 h 3777199"/>
              <a:gd name="connsiteX0" fmla="*/ 0 w 1550625"/>
              <a:gd name="connsiteY0" fmla="*/ 1994739 h 3777199"/>
              <a:gd name="connsiteX1" fmla="*/ 737092 w 1550625"/>
              <a:gd name="connsiteY1" fmla="*/ 3008667 h 3777199"/>
              <a:gd name="connsiteX2" fmla="*/ 786720 w 1550625"/>
              <a:gd name="connsiteY2" fmla="*/ 3777199 h 3777199"/>
              <a:gd name="connsiteX3" fmla="*/ 1 w 1550625"/>
              <a:gd name="connsiteY3" fmla="*/ 3593410 h 3777199"/>
              <a:gd name="connsiteX4" fmla="*/ 0 w 1550625"/>
              <a:gd name="connsiteY4" fmla="*/ 1994739 h 3777199"/>
              <a:gd name="connsiteX0" fmla="*/ 765037 w 1550625"/>
              <a:gd name="connsiteY0" fmla="*/ 0 h 3777199"/>
              <a:gd name="connsiteX1" fmla="*/ 1424633 w 1550625"/>
              <a:gd name="connsiteY1" fmla="*/ 1588382 h 3777199"/>
              <a:gd name="connsiteX2" fmla="*/ 1469791 w 1550625"/>
              <a:gd name="connsiteY2" fmla="*/ 168984 h 3777199"/>
              <a:gd name="connsiteX0" fmla="*/ 0 w 1983143"/>
              <a:gd name="connsiteY0" fmla="*/ 1826028 h 3608488"/>
              <a:gd name="connsiteX1" fmla="*/ 737092 w 1983143"/>
              <a:gd name="connsiteY1" fmla="*/ 2839956 h 3608488"/>
              <a:gd name="connsiteX2" fmla="*/ 786720 w 1983143"/>
              <a:gd name="connsiteY2" fmla="*/ 3608488 h 3608488"/>
              <a:gd name="connsiteX3" fmla="*/ 1 w 1983143"/>
              <a:gd name="connsiteY3" fmla="*/ 3424699 h 3608488"/>
              <a:gd name="connsiteX4" fmla="*/ 0 w 1983143"/>
              <a:gd name="connsiteY4" fmla="*/ 1826028 h 3608488"/>
              <a:gd name="connsiteX0" fmla="*/ 1977501 w 1983143"/>
              <a:gd name="connsiteY0" fmla="*/ 353747 h 3608488"/>
              <a:gd name="connsiteX1" fmla="*/ 1424633 w 1983143"/>
              <a:gd name="connsiteY1" fmla="*/ 1419671 h 3608488"/>
              <a:gd name="connsiteX2" fmla="*/ 1469791 w 1983143"/>
              <a:gd name="connsiteY2" fmla="*/ 273 h 3608488"/>
              <a:gd name="connsiteX0" fmla="*/ 0 w 1985355"/>
              <a:gd name="connsiteY0" fmla="*/ 1826015 h 3608475"/>
              <a:gd name="connsiteX1" fmla="*/ 737092 w 1985355"/>
              <a:gd name="connsiteY1" fmla="*/ 2839943 h 3608475"/>
              <a:gd name="connsiteX2" fmla="*/ 786720 w 1985355"/>
              <a:gd name="connsiteY2" fmla="*/ 3608475 h 3608475"/>
              <a:gd name="connsiteX3" fmla="*/ 1 w 1985355"/>
              <a:gd name="connsiteY3" fmla="*/ 3424686 h 3608475"/>
              <a:gd name="connsiteX4" fmla="*/ 0 w 1985355"/>
              <a:gd name="connsiteY4" fmla="*/ 1826015 h 3608475"/>
              <a:gd name="connsiteX0" fmla="*/ 1977501 w 1985355"/>
              <a:gd name="connsiteY0" fmla="*/ 353734 h 3608475"/>
              <a:gd name="connsiteX1" fmla="*/ 1660049 w 1985355"/>
              <a:gd name="connsiteY1" fmla="*/ 1482401 h 3608475"/>
              <a:gd name="connsiteX2" fmla="*/ 1469791 w 1985355"/>
              <a:gd name="connsiteY2" fmla="*/ 260 h 3608475"/>
              <a:gd name="connsiteX0" fmla="*/ 0 w 1985356"/>
              <a:gd name="connsiteY0" fmla="*/ 1826013 h 3608473"/>
              <a:gd name="connsiteX1" fmla="*/ 737092 w 1985356"/>
              <a:gd name="connsiteY1" fmla="*/ 2839941 h 3608473"/>
              <a:gd name="connsiteX2" fmla="*/ 786720 w 1985356"/>
              <a:gd name="connsiteY2" fmla="*/ 3608473 h 3608473"/>
              <a:gd name="connsiteX3" fmla="*/ 1 w 1985356"/>
              <a:gd name="connsiteY3" fmla="*/ 3424684 h 3608473"/>
              <a:gd name="connsiteX4" fmla="*/ 0 w 1985356"/>
              <a:gd name="connsiteY4" fmla="*/ 1826013 h 3608473"/>
              <a:gd name="connsiteX0" fmla="*/ 1977501 w 1985356"/>
              <a:gd name="connsiteY0" fmla="*/ 353732 h 3608473"/>
              <a:gd name="connsiteX1" fmla="*/ 1660049 w 1985356"/>
              <a:gd name="connsiteY1" fmla="*/ 1482399 h 3608473"/>
              <a:gd name="connsiteX2" fmla="*/ 1469791 w 1985356"/>
              <a:gd name="connsiteY2" fmla="*/ 258 h 3608473"/>
              <a:gd name="connsiteX0" fmla="*/ 0 w 1998015"/>
              <a:gd name="connsiteY0" fmla="*/ 1826013 h 3608473"/>
              <a:gd name="connsiteX1" fmla="*/ 737092 w 1998015"/>
              <a:gd name="connsiteY1" fmla="*/ 2839941 h 3608473"/>
              <a:gd name="connsiteX2" fmla="*/ 786720 w 1998015"/>
              <a:gd name="connsiteY2" fmla="*/ 3608473 h 3608473"/>
              <a:gd name="connsiteX3" fmla="*/ 1 w 1998015"/>
              <a:gd name="connsiteY3" fmla="*/ 3424684 h 3608473"/>
              <a:gd name="connsiteX4" fmla="*/ 0 w 1998015"/>
              <a:gd name="connsiteY4" fmla="*/ 1826013 h 3608473"/>
              <a:gd name="connsiteX0" fmla="*/ 1977501 w 1998015"/>
              <a:gd name="connsiteY0" fmla="*/ 353732 h 3608473"/>
              <a:gd name="connsiteX1" fmla="*/ 1660049 w 1998015"/>
              <a:gd name="connsiteY1" fmla="*/ 1482399 h 3608473"/>
              <a:gd name="connsiteX2" fmla="*/ 1469791 w 1998015"/>
              <a:gd name="connsiteY2" fmla="*/ 258 h 3608473"/>
              <a:gd name="connsiteX0" fmla="*/ 0 w 2268066"/>
              <a:gd name="connsiteY0" fmla="*/ 1826013 h 3608473"/>
              <a:gd name="connsiteX1" fmla="*/ 737092 w 2268066"/>
              <a:gd name="connsiteY1" fmla="*/ 2839941 h 3608473"/>
              <a:gd name="connsiteX2" fmla="*/ 786720 w 2268066"/>
              <a:gd name="connsiteY2" fmla="*/ 3608473 h 3608473"/>
              <a:gd name="connsiteX3" fmla="*/ 1 w 2268066"/>
              <a:gd name="connsiteY3" fmla="*/ 3424684 h 3608473"/>
              <a:gd name="connsiteX4" fmla="*/ 0 w 2268066"/>
              <a:gd name="connsiteY4" fmla="*/ 1826013 h 3608473"/>
              <a:gd name="connsiteX0" fmla="*/ 2258635 w 2268066"/>
              <a:gd name="connsiteY0" fmla="*/ 235412 h 3608473"/>
              <a:gd name="connsiteX1" fmla="*/ 1660049 w 2268066"/>
              <a:gd name="connsiteY1" fmla="*/ 1482399 h 3608473"/>
              <a:gd name="connsiteX2" fmla="*/ 1469791 w 2268066"/>
              <a:gd name="connsiteY2" fmla="*/ 258 h 3608473"/>
              <a:gd name="connsiteX0" fmla="*/ 0 w 2388604"/>
              <a:gd name="connsiteY0" fmla="*/ 1914837 h 3697297"/>
              <a:gd name="connsiteX1" fmla="*/ 737092 w 2388604"/>
              <a:gd name="connsiteY1" fmla="*/ 2928765 h 3697297"/>
              <a:gd name="connsiteX2" fmla="*/ 786720 w 2388604"/>
              <a:gd name="connsiteY2" fmla="*/ 3697297 h 3697297"/>
              <a:gd name="connsiteX3" fmla="*/ 1 w 2388604"/>
              <a:gd name="connsiteY3" fmla="*/ 3513508 h 3697297"/>
              <a:gd name="connsiteX4" fmla="*/ 0 w 2388604"/>
              <a:gd name="connsiteY4" fmla="*/ 1914837 h 3697297"/>
              <a:gd name="connsiteX0" fmla="*/ 2381003 w 2388604"/>
              <a:gd name="connsiteY0" fmla="*/ -1 h 3697297"/>
              <a:gd name="connsiteX1" fmla="*/ 1660049 w 2388604"/>
              <a:gd name="connsiteY1" fmla="*/ 1571223 h 3697297"/>
              <a:gd name="connsiteX2" fmla="*/ 1469791 w 2388604"/>
              <a:gd name="connsiteY2" fmla="*/ 89082 h 3697297"/>
              <a:gd name="connsiteX0" fmla="*/ 0 w 2396725"/>
              <a:gd name="connsiteY0" fmla="*/ 1914839 h 3697299"/>
              <a:gd name="connsiteX1" fmla="*/ 737092 w 2396725"/>
              <a:gd name="connsiteY1" fmla="*/ 2928767 h 3697299"/>
              <a:gd name="connsiteX2" fmla="*/ 786720 w 2396725"/>
              <a:gd name="connsiteY2" fmla="*/ 3697299 h 3697299"/>
              <a:gd name="connsiteX3" fmla="*/ 1 w 2396725"/>
              <a:gd name="connsiteY3" fmla="*/ 3513510 h 3697299"/>
              <a:gd name="connsiteX4" fmla="*/ 0 w 2396725"/>
              <a:gd name="connsiteY4" fmla="*/ 1914839 h 3697299"/>
              <a:gd name="connsiteX0" fmla="*/ 2381003 w 2396725"/>
              <a:gd name="connsiteY0" fmla="*/ 1 h 3697299"/>
              <a:gd name="connsiteX1" fmla="*/ 1988740 w 2396725"/>
              <a:gd name="connsiteY1" fmla="*/ 1318965 h 3697299"/>
              <a:gd name="connsiteX2" fmla="*/ 1469791 w 2396725"/>
              <a:gd name="connsiteY2" fmla="*/ 89084 h 3697299"/>
              <a:gd name="connsiteX0" fmla="*/ 0 w 2496652"/>
              <a:gd name="connsiteY0" fmla="*/ 2407347 h 4189807"/>
              <a:gd name="connsiteX1" fmla="*/ 737092 w 2496652"/>
              <a:gd name="connsiteY1" fmla="*/ 3421275 h 4189807"/>
              <a:gd name="connsiteX2" fmla="*/ 786720 w 2496652"/>
              <a:gd name="connsiteY2" fmla="*/ 4189807 h 4189807"/>
              <a:gd name="connsiteX3" fmla="*/ 1 w 2496652"/>
              <a:gd name="connsiteY3" fmla="*/ 4006018 h 4189807"/>
              <a:gd name="connsiteX4" fmla="*/ 0 w 2496652"/>
              <a:gd name="connsiteY4" fmla="*/ 2407347 h 4189807"/>
              <a:gd name="connsiteX0" fmla="*/ 2484861 w 2496652"/>
              <a:gd name="connsiteY0" fmla="*/ -1 h 4189807"/>
              <a:gd name="connsiteX1" fmla="*/ 1988740 w 2496652"/>
              <a:gd name="connsiteY1" fmla="*/ 1811473 h 4189807"/>
              <a:gd name="connsiteX2" fmla="*/ 1469791 w 2496652"/>
              <a:gd name="connsiteY2" fmla="*/ 581592 h 4189807"/>
              <a:gd name="connsiteX0" fmla="*/ 0 w 2496652"/>
              <a:gd name="connsiteY0" fmla="*/ 2407349 h 4189809"/>
              <a:gd name="connsiteX1" fmla="*/ 737092 w 2496652"/>
              <a:gd name="connsiteY1" fmla="*/ 3421277 h 4189809"/>
              <a:gd name="connsiteX2" fmla="*/ 786720 w 2496652"/>
              <a:gd name="connsiteY2" fmla="*/ 4189809 h 4189809"/>
              <a:gd name="connsiteX3" fmla="*/ 1 w 2496652"/>
              <a:gd name="connsiteY3" fmla="*/ 4006020 h 4189809"/>
              <a:gd name="connsiteX4" fmla="*/ 0 w 2496652"/>
              <a:gd name="connsiteY4" fmla="*/ 2407349 h 4189809"/>
              <a:gd name="connsiteX0" fmla="*/ 2484861 w 2496652"/>
              <a:gd name="connsiteY0" fmla="*/ 1 h 4189809"/>
              <a:gd name="connsiteX1" fmla="*/ 1988740 w 2496652"/>
              <a:gd name="connsiteY1" fmla="*/ 1811475 h 4189809"/>
              <a:gd name="connsiteX2" fmla="*/ 1392090 w 2496652"/>
              <a:gd name="connsiteY2" fmla="*/ 735129 h 4189809"/>
              <a:gd name="connsiteX0" fmla="*/ 0 w 2496652"/>
              <a:gd name="connsiteY0" fmla="*/ 2407347 h 4189807"/>
              <a:gd name="connsiteX1" fmla="*/ 737092 w 2496652"/>
              <a:gd name="connsiteY1" fmla="*/ 3421275 h 4189807"/>
              <a:gd name="connsiteX2" fmla="*/ 786720 w 2496652"/>
              <a:gd name="connsiteY2" fmla="*/ 4189807 h 4189807"/>
              <a:gd name="connsiteX3" fmla="*/ 1 w 2496652"/>
              <a:gd name="connsiteY3" fmla="*/ 4006018 h 4189807"/>
              <a:gd name="connsiteX4" fmla="*/ 0 w 2496652"/>
              <a:gd name="connsiteY4" fmla="*/ 2407347 h 4189807"/>
              <a:gd name="connsiteX0" fmla="*/ 2484861 w 2496652"/>
              <a:gd name="connsiteY0" fmla="*/ -1 h 4189807"/>
              <a:gd name="connsiteX1" fmla="*/ 1988740 w 2496652"/>
              <a:gd name="connsiteY1" fmla="*/ 1811473 h 4189807"/>
              <a:gd name="connsiteX2" fmla="*/ 1474400 w 2496652"/>
              <a:gd name="connsiteY2" fmla="*/ 707391 h 4189807"/>
              <a:gd name="connsiteX0" fmla="*/ 0 w 2306282"/>
              <a:gd name="connsiteY0" fmla="*/ 2547117 h 4329577"/>
              <a:gd name="connsiteX1" fmla="*/ 737092 w 2306282"/>
              <a:gd name="connsiteY1" fmla="*/ 3561045 h 4329577"/>
              <a:gd name="connsiteX2" fmla="*/ 786720 w 2306282"/>
              <a:gd name="connsiteY2" fmla="*/ 4329577 h 4329577"/>
              <a:gd name="connsiteX3" fmla="*/ 1 w 2306282"/>
              <a:gd name="connsiteY3" fmla="*/ 4145788 h 4329577"/>
              <a:gd name="connsiteX4" fmla="*/ 0 w 2306282"/>
              <a:gd name="connsiteY4" fmla="*/ 2547117 h 4329577"/>
              <a:gd name="connsiteX0" fmla="*/ 2283770 w 2306282"/>
              <a:gd name="connsiteY0" fmla="*/ 0 h 4329577"/>
              <a:gd name="connsiteX1" fmla="*/ 1988740 w 2306282"/>
              <a:gd name="connsiteY1" fmla="*/ 1951243 h 4329577"/>
              <a:gd name="connsiteX2" fmla="*/ 1474400 w 2306282"/>
              <a:gd name="connsiteY2" fmla="*/ 847161 h 4329577"/>
              <a:gd name="connsiteX0" fmla="*/ 0 w 2327851"/>
              <a:gd name="connsiteY0" fmla="*/ 2547117 h 4329577"/>
              <a:gd name="connsiteX1" fmla="*/ 737092 w 2327851"/>
              <a:gd name="connsiteY1" fmla="*/ 3561045 h 4329577"/>
              <a:gd name="connsiteX2" fmla="*/ 786720 w 2327851"/>
              <a:gd name="connsiteY2" fmla="*/ 4329577 h 4329577"/>
              <a:gd name="connsiteX3" fmla="*/ 1 w 2327851"/>
              <a:gd name="connsiteY3" fmla="*/ 4145788 h 4329577"/>
              <a:gd name="connsiteX4" fmla="*/ 0 w 2327851"/>
              <a:gd name="connsiteY4" fmla="*/ 2547117 h 4329577"/>
              <a:gd name="connsiteX0" fmla="*/ 2283770 w 2327851"/>
              <a:gd name="connsiteY0" fmla="*/ 0 h 4329577"/>
              <a:gd name="connsiteX1" fmla="*/ 2115095 w 2327851"/>
              <a:gd name="connsiteY1" fmla="*/ 1946398 h 4329577"/>
              <a:gd name="connsiteX2" fmla="*/ 1474400 w 2327851"/>
              <a:gd name="connsiteY2" fmla="*/ 847161 h 4329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27851" h="4329577" stroke="0" extrusionOk="0">
                <a:moveTo>
                  <a:pt x="0" y="2547117"/>
                </a:moveTo>
                <a:cubicBezTo>
                  <a:pt x="325588" y="2547117"/>
                  <a:pt x="618002" y="2949355"/>
                  <a:pt x="737092" y="3561045"/>
                </a:cubicBezTo>
                <a:cubicBezTo>
                  <a:pt x="784612" y="3805128"/>
                  <a:pt x="801656" y="4069061"/>
                  <a:pt x="786720" y="4329577"/>
                </a:cubicBezTo>
                <a:lnTo>
                  <a:pt x="1" y="4145788"/>
                </a:lnTo>
                <a:cubicBezTo>
                  <a:pt x="1" y="3612898"/>
                  <a:pt x="0" y="3080007"/>
                  <a:pt x="0" y="2547117"/>
                </a:cubicBezTo>
                <a:close/>
              </a:path>
              <a:path w="2327851" h="4329577" fill="none">
                <a:moveTo>
                  <a:pt x="2283770" y="0"/>
                </a:moveTo>
                <a:cubicBezTo>
                  <a:pt x="2363246" y="305419"/>
                  <a:pt x="2350965" y="1762095"/>
                  <a:pt x="2115095" y="1946398"/>
                </a:cubicBezTo>
                <a:cubicBezTo>
                  <a:pt x="1966085" y="1744439"/>
                  <a:pt x="1485149" y="825896"/>
                  <a:pt x="1474400" y="847161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06" name="Bue 84">
            <a:extLst>
              <a:ext uri="{FF2B5EF4-FFF2-40B4-BE49-F238E27FC236}">
                <a16:creationId xmlns:a16="http://schemas.microsoft.com/office/drawing/2014/main" id="{A50473E9-4D6C-43B0-B04D-27BAE860A29E}"/>
              </a:ext>
            </a:extLst>
          </p:cNvPr>
          <p:cNvSpPr>
            <a:spLocks noChangeAspect="1"/>
          </p:cNvSpPr>
          <p:nvPr/>
        </p:nvSpPr>
        <p:spPr>
          <a:xfrm rot="16200000" flipH="1">
            <a:off x="3009410" y="1537041"/>
            <a:ext cx="1821511" cy="3201184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0 w 1470520"/>
              <a:gd name="connsiteY0" fmla="*/ 1826052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270842 w 1741362"/>
              <a:gd name="connsiteY0" fmla="*/ 1826052 h 3608512"/>
              <a:gd name="connsiteX1" fmla="*/ 1007934 w 1741362"/>
              <a:gd name="connsiteY1" fmla="*/ 2839980 h 3608512"/>
              <a:gd name="connsiteX2" fmla="*/ 1057562 w 1741362"/>
              <a:gd name="connsiteY2" fmla="*/ 3608512 h 3608512"/>
              <a:gd name="connsiteX3" fmla="*/ 270843 w 1741362"/>
              <a:gd name="connsiteY3" fmla="*/ 3424723 h 3608512"/>
              <a:gd name="connsiteX4" fmla="*/ 270842 w 1741362"/>
              <a:gd name="connsiteY4" fmla="*/ 1826052 h 3608512"/>
              <a:gd name="connsiteX0" fmla="*/ 0 w 1741362"/>
              <a:gd name="connsiteY0" fmla="*/ 973368 h 3608512"/>
              <a:gd name="connsiteX1" fmla="*/ 1641813 w 1741362"/>
              <a:gd name="connsiteY1" fmla="*/ 1328398 h 3608512"/>
              <a:gd name="connsiteX2" fmla="*/ 1740633 w 1741362"/>
              <a:gd name="connsiteY2" fmla="*/ 297 h 3608512"/>
              <a:gd name="connsiteX0" fmla="*/ 110021 w 1580541"/>
              <a:gd name="connsiteY0" fmla="*/ 1826052 h 3608512"/>
              <a:gd name="connsiteX1" fmla="*/ 847113 w 1580541"/>
              <a:gd name="connsiteY1" fmla="*/ 2839980 h 3608512"/>
              <a:gd name="connsiteX2" fmla="*/ 896741 w 1580541"/>
              <a:gd name="connsiteY2" fmla="*/ 3608512 h 3608512"/>
              <a:gd name="connsiteX3" fmla="*/ 110022 w 1580541"/>
              <a:gd name="connsiteY3" fmla="*/ 3424723 h 3608512"/>
              <a:gd name="connsiteX4" fmla="*/ 110021 w 1580541"/>
              <a:gd name="connsiteY4" fmla="*/ 1826052 h 3608512"/>
              <a:gd name="connsiteX0" fmla="*/ 1 w 1580541"/>
              <a:gd name="connsiteY0" fmla="*/ 552457 h 3608512"/>
              <a:gd name="connsiteX1" fmla="*/ 1480992 w 1580541"/>
              <a:gd name="connsiteY1" fmla="*/ 1328398 h 3608512"/>
              <a:gd name="connsiteX2" fmla="*/ 1579812 w 1580541"/>
              <a:gd name="connsiteY2" fmla="*/ 297 h 3608512"/>
              <a:gd name="connsiteX0" fmla="*/ 35260 w 1505780"/>
              <a:gd name="connsiteY0" fmla="*/ 1826052 h 3608512"/>
              <a:gd name="connsiteX1" fmla="*/ 772352 w 1505780"/>
              <a:gd name="connsiteY1" fmla="*/ 2839980 h 3608512"/>
              <a:gd name="connsiteX2" fmla="*/ 821980 w 1505780"/>
              <a:gd name="connsiteY2" fmla="*/ 3608512 h 3608512"/>
              <a:gd name="connsiteX3" fmla="*/ 35261 w 1505780"/>
              <a:gd name="connsiteY3" fmla="*/ 3424723 h 3608512"/>
              <a:gd name="connsiteX4" fmla="*/ 35260 w 1505780"/>
              <a:gd name="connsiteY4" fmla="*/ 1826052 h 3608512"/>
              <a:gd name="connsiteX0" fmla="*/ 0 w 1505780"/>
              <a:gd name="connsiteY0" fmla="*/ 414018 h 3608512"/>
              <a:gd name="connsiteX1" fmla="*/ 1406231 w 1505780"/>
              <a:gd name="connsiteY1" fmla="*/ 1328398 h 3608512"/>
              <a:gd name="connsiteX2" fmla="*/ 1505051 w 150578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228179 w 1470520"/>
              <a:gd name="connsiteY0" fmla="*/ 381381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455"/>
              <a:gd name="connsiteY0" fmla="*/ 1825980 h 3608440"/>
              <a:gd name="connsiteX1" fmla="*/ 737092 w 1470455"/>
              <a:gd name="connsiteY1" fmla="*/ 2839908 h 3608440"/>
              <a:gd name="connsiteX2" fmla="*/ 786720 w 1470455"/>
              <a:gd name="connsiteY2" fmla="*/ 3608440 h 3608440"/>
              <a:gd name="connsiteX3" fmla="*/ 1 w 1470455"/>
              <a:gd name="connsiteY3" fmla="*/ 3424651 h 3608440"/>
              <a:gd name="connsiteX4" fmla="*/ 0 w 1470455"/>
              <a:gd name="connsiteY4" fmla="*/ 1825980 h 3608440"/>
              <a:gd name="connsiteX0" fmla="*/ 228179 w 1470455"/>
              <a:gd name="connsiteY0" fmla="*/ 381309 h 3608440"/>
              <a:gd name="connsiteX1" fmla="*/ 1359280 w 1470455"/>
              <a:gd name="connsiteY1" fmla="*/ 1694210 h 3608440"/>
              <a:gd name="connsiteX2" fmla="*/ 1469791 w 1470455"/>
              <a:gd name="connsiteY2" fmla="*/ 225 h 3608440"/>
              <a:gd name="connsiteX0" fmla="*/ 0 w 2320685"/>
              <a:gd name="connsiteY0" fmla="*/ 1825980 h 3608440"/>
              <a:gd name="connsiteX1" fmla="*/ 737092 w 2320685"/>
              <a:gd name="connsiteY1" fmla="*/ 2839908 h 3608440"/>
              <a:gd name="connsiteX2" fmla="*/ 786720 w 2320685"/>
              <a:gd name="connsiteY2" fmla="*/ 3608440 h 3608440"/>
              <a:gd name="connsiteX3" fmla="*/ 1 w 2320685"/>
              <a:gd name="connsiteY3" fmla="*/ 3424651 h 3608440"/>
              <a:gd name="connsiteX4" fmla="*/ 0 w 2320685"/>
              <a:gd name="connsiteY4" fmla="*/ 1825980 h 3608440"/>
              <a:gd name="connsiteX0" fmla="*/ 2283636 w 2320685"/>
              <a:gd name="connsiteY0" fmla="*/ 533771 h 3608440"/>
              <a:gd name="connsiteX1" fmla="*/ 1359280 w 2320685"/>
              <a:gd name="connsiteY1" fmla="*/ 1694210 h 3608440"/>
              <a:gd name="connsiteX2" fmla="*/ 1469791 w 2320685"/>
              <a:gd name="connsiteY2" fmla="*/ 225 h 3608440"/>
              <a:gd name="connsiteX0" fmla="*/ 0 w 2344336"/>
              <a:gd name="connsiteY0" fmla="*/ 1826246 h 3608706"/>
              <a:gd name="connsiteX1" fmla="*/ 737092 w 2344336"/>
              <a:gd name="connsiteY1" fmla="*/ 2840174 h 3608706"/>
              <a:gd name="connsiteX2" fmla="*/ 786720 w 2344336"/>
              <a:gd name="connsiteY2" fmla="*/ 3608706 h 3608706"/>
              <a:gd name="connsiteX3" fmla="*/ 1 w 2344336"/>
              <a:gd name="connsiteY3" fmla="*/ 3424917 h 3608706"/>
              <a:gd name="connsiteX4" fmla="*/ 0 w 2344336"/>
              <a:gd name="connsiteY4" fmla="*/ 1826246 h 3608706"/>
              <a:gd name="connsiteX0" fmla="*/ 2283636 w 2344336"/>
              <a:gd name="connsiteY0" fmla="*/ 534037 h 3608706"/>
              <a:gd name="connsiteX1" fmla="*/ 1925508 w 2344336"/>
              <a:gd name="connsiteY1" fmla="*/ 875446 h 3608706"/>
              <a:gd name="connsiteX2" fmla="*/ 1469791 w 2344336"/>
              <a:gd name="connsiteY2" fmla="*/ 491 h 3608706"/>
              <a:gd name="connsiteX0" fmla="*/ 0 w 2971693"/>
              <a:gd name="connsiteY0" fmla="*/ 2061730 h 3844190"/>
              <a:gd name="connsiteX1" fmla="*/ 737092 w 2971693"/>
              <a:gd name="connsiteY1" fmla="*/ 3075658 h 3844190"/>
              <a:gd name="connsiteX2" fmla="*/ 786720 w 2971693"/>
              <a:gd name="connsiteY2" fmla="*/ 3844190 h 3844190"/>
              <a:gd name="connsiteX3" fmla="*/ 1 w 2971693"/>
              <a:gd name="connsiteY3" fmla="*/ 3660401 h 3844190"/>
              <a:gd name="connsiteX4" fmla="*/ 0 w 2971693"/>
              <a:gd name="connsiteY4" fmla="*/ 2061730 h 3844190"/>
              <a:gd name="connsiteX0" fmla="*/ 2936731 w 2971693"/>
              <a:gd name="connsiteY0" fmla="*/ 1 h 3844190"/>
              <a:gd name="connsiteX1" fmla="*/ 1925508 w 2971693"/>
              <a:gd name="connsiteY1" fmla="*/ 1110930 h 3844190"/>
              <a:gd name="connsiteX2" fmla="*/ 1469791 w 2971693"/>
              <a:gd name="connsiteY2" fmla="*/ 235975 h 3844190"/>
              <a:gd name="connsiteX0" fmla="*/ 0 w 2936731"/>
              <a:gd name="connsiteY0" fmla="*/ 2061728 h 3844188"/>
              <a:gd name="connsiteX1" fmla="*/ 737092 w 2936731"/>
              <a:gd name="connsiteY1" fmla="*/ 3075656 h 3844188"/>
              <a:gd name="connsiteX2" fmla="*/ 786720 w 2936731"/>
              <a:gd name="connsiteY2" fmla="*/ 3844188 h 3844188"/>
              <a:gd name="connsiteX3" fmla="*/ 1 w 2936731"/>
              <a:gd name="connsiteY3" fmla="*/ 3660399 h 3844188"/>
              <a:gd name="connsiteX4" fmla="*/ 0 w 2936731"/>
              <a:gd name="connsiteY4" fmla="*/ 2061728 h 3844188"/>
              <a:gd name="connsiteX0" fmla="*/ 2936731 w 2936731"/>
              <a:gd name="connsiteY0" fmla="*/ -1 h 3844188"/>
              <a:gd name="connsiteX1" fmla="*/ 1925508 w 2936731"/>
              <a:gd name="connsiteY1" fmla="*/ 1110928 h 3844188"/>
              <a:gd name="connsiteX2" fmla="*/ 1469791 w 2936731"/>
              <a:gd name="connsiteY2" fmla="*/ 235973 h 3844188"/>
              <a:gd name="connsiteX0" fmla="*/ 0 w 2936731"/>
              <a:gd name="connsiteY0" fmla="*/ 2061730 h 3844190"/>
              <a:gd name="connsiteX1" fmla="*/ 737092 w 2936731"/>
              <a:gd name="connsiteY1" fmla="*/ 3075658 h 3844190"/>
              <a:gd name="connsiteX2" fmla="*/ 786720 w 2936731"/>
              <a:gd name="connsiteY2" fmla="*/ 3844190 h 3844190"/>
              <a:gd name="connsiteX3" fmla="*/ 1 w 2936731"/>
              <a:gd name="connsiteY3" fmla="*/ 3660401 h 3844190"/>
              <a:gd name="connsiteX4" fmla="*/ 0 w 2936731"/>
              <a:gd name="connsiteY4" fmla="*/ 2061730 h 3844190"/>
              <a:gd name="connsiteX0" fmla="*/ 2936731 w 2936731"/>
              <a:gd name="connsiteY0" fmla="*/ 1 h 3844190"/>
              <a:gd name="connsiteX1" fmla="*/ 2424251 w 2936731"/>
              <a:gd name="connsiteY1" fmla="*/ 1296569 h 3844190"/>
              <a:gd name="connsiteX2" fmla="*/ 1469791 w 2936731"/>
              <a:gd name="connsiteY2" fmla="*/ 235975 h 3844190"/>
              <a:gd name="connsiteX0" fmla="*/ 0 w 2936731"/>
              <a:gd name="connsiteY0" fmla="*/ 2061728 h 3844188"/>
              <a:gd name="connsiteX1" fmla="*/ 737092 w 2936731"/>
              <a:gd name="connsiteY1" fmla="*/ 3075656 h 3844188"/>
              <a:gd name="connsiteX2" fmla="*/ 786720 w 2936731"/>
              <a:gd name="connsiteY2" fmla="*/ 3844188 h 3844188"/>
              <a:gd name="connsiteX3" fmla="*/ 1 w 2936731"/>
              <a:gd name="connsiteY3" fmla="*/ 3660399 h 3844188"/>
              <a:gd name="connsiteX4" fmla="*/ 0 w 2936731"/>
              <a:gd name="connsiteY4" fmla="*/ 2061728 h 3844188"/>
              <a:gd name="connsiteX0" fmla="*/ 2936731 w 2936731"/>
              <a:gd name="connsiteY0" fmla="*/ -1 h 3844188"/>
              <a:gd name="connsiteX1" fmla="*/ 2424251 w 2936731"/>
              <a:gd name="connsiteY1" fmla="*/ 1296567 h 3844188"/>
              <a:gd name="connsiteX2" fmla="*/ 1469791 w 2936731"/>
              <a:gd name="connsiteY2" fmla="*/ 235973 h 3844188"/>
              <a:gd name="connsiteX0" fmla="*/ 0 w 2936731"/>
              <a:gd name="connsiteY0" fmla="*/ 2061730 h 3844190"/>
              <a:gd name="connsiteX1" fmla="*/ 737092 w 2936731"/>
              <a:gd name="connsiteY1" fmla="*/ 3075658 h 3844190"/>
              <a:gd name="connsiteX2" fmla="*/ 786720 w 2936731"/>
              <a:gd name="connsiteY2" fmla="*/ 3844190 h 3844190"/>
              <a:gd name="connsiteX3" fmla="*/ 1 w 2936731"/>
              <a:gd name="connsiteY3" fmla="*/ 3660401 h 3844190"/>
              <a:gd name="connsiteX4" fmla="*/ 0 w 2936731"/>
              <a:gd name="connsiteY4" fmla="*/ 2061730 h 3844190"/>
              <a:gd name="connsiteX0" fmla="*/ 2936731 w 2936731"/>
              <a:gd name="connsiteY0" fmla="*/ 1 h 3844190"/>
              <a:gd name="connsiteX1" fmla="*/ 2424251 w 2936731"/>
              <a:gd name="connsiteY1" fmla="*/ 1296569 h 3844190"/>
              <a:gd name="connsiteX2" fmla="*/ 1469791 w 2936731"/>
              <a:gd name="connsiteY2" fmla="*/ 235975 h 3844190"/>
              <a:gd name="connsiteX0" fmla="*/ 0 w 2936731"/>
              <a:gd name="connsiteY0" fmla="*/ 2061728 h 3844188"/>
              <a:gd name="connsiteX1" fmla="*/ 737092 w 2936731"/>
              <a:gd name="connsiteY1" fmla="*/ 3075656 h 3844188"/>
              <a:gd name="connsiteX2" fmla="*/ 786720 w 2936731"/>
              <a:gd name="connsiteY2" fmla="*/ 3844188 h 3844188"/>
              <a:gd name="connsiteX3" fmla="*/ 1 w 2936731"/>
              <a:gd name="connsiteY3" fmla="*/ 3660399 h 3844188"/>
              <a:gd name="connsiteX4" fmla="*/ 0 w 2936731"/>
              <a:gd name="connsiteY4" fmla="*/ 2061728 h 3844188"/>
              <a:gd name="connsiteX0" fmla="*/ 2936731 w 2936731"/>
              <a:gd name="connsiteY0" fmla="*/ -1 h 3844188"/>
              <a:gd name="connsiteX1" fmla="*/ 2424251 w 2936731"/>
              <a:gd name="connsiteY1" fmla="*/ 1296567 h 3844188"/>
              <a:gd name="connsiteX2" fmla="*/ 1469791 w 2936731"/>
              <a:gd name="connsiteY2" fmla="*/ 235973 h 3844188"/>
              <a:gd name="connsiteX0" fmla="*/ 0 w 2425294"/>
              <a:gd name="connsiteY0" fmla="*/ 2126541 h 3909001"/>
              <a:gd name="connsiteX1" fmla="*/ 737092 w 2425294"/>
              <a:gd name="connsiteY1" fmla="*/ 3140469 h 3909001"/>
              <a:gd name="connsiteX2" fmla="*/ 786720 w 2425294"/>
              <a:gd name="connsiteY2" fmla="*/ 3909001 h 3909001"/>
              <a:gd name="connsiteX3" fmla="*/ 1 w 2425294"/>
              <a:gd name="connsiteY3" fmla="*/ 3725212 h 3909001"/>
              <a:gd name="connsiteX4" fmla="*/ 0 w 2425294"/>
              <a:gd name="connsiteY4" fmla="*/ 2126541 h 3909001"/>
              <a:gd name="connsiteX0" fmla="*/ 779803 w 2425294"/>
              <a:gd name="connsiteY0" fmla="*/ -1 h 3909001"/>
              <a:gd name="connsiteX1" fmla="*/ 2424251 w 2425294"/>
              <a:gd name="connsiteY1" fmla="*/ 1361380 h 3909001"/>
              <a:gd name="connsiteX2" fmla="*/ 1469791 w 2425294"/>
              <a:gd name="connsiteY2" fmla="*/ 300786 h 3909001"/>
              <a:gd name="connsiteX0" fmla="*/ 0 w 1673576"/>
              <a:gd name="connsiteY0" fmla="*/ 2126543 h 3909003"/>
              <a:gd name="connsiteX1" fmla="*/ 737092 w 1673576"/>
              <a:gd name="connsiteY1" fmla="*/ 3140471 h 3909003"/>
              <a:gd name="connsiteX2" fmla="*/ 786720 w 1673576"/>
              <a:gd name="connsiteY2" fmla="*/ 3909003 h 3909003"/>
              <a:gd name="connsiteX3" fmla="*/ 1 w 1673576"/>
              <a:gd name="connsiteY3" fmla="*/ 3725214 h 3909003"/>
              <a:gd name="connsiteX4" fmla="*/ 0 w 1673576"/>
              <a:gd name="connsiteY4" fmla="*/ 2126543 h 3909003"/>
              <a:gd name="connsiteX0" fmla="*/ 779803 w 1673576"/>
              <a:gd name="connsiteY0" fmla="*/ 1 h 3909003"/>
              <a:gd name="connsiteX1" fmla="*/ 1671826 w 1673576"/>
              <a:gd name="connsiteY1" fmla="*/ 1531044 h 3909003"/>
              <a:gd name="connsiteX2" fmla="*/ 1469791 w 1673576"/>
              <a:gd name="connsiteY2" fmla="*/ 300788 h 3909003"/>
              <a:gd name="connsiteX0" fmla="*/ 0 w 1673554"/>
              <a:gd name="connsiteY0" fmla="*/ 1994739 h 3777199"/>
              <a:gd name="connsiteX1" fmla="*/ 737092 w 1673554"/>
              <a:gd name="connsiteY1" fmla="*/ 3008667 h 3777199"/>
              <a:gd name="connsiteX2" fmla="*/ 786720 w 1673554"/>
              <a:gd name="connsiteY2" fmla="*/ 3777199 h 3777199"/>
              <a:gd name="connsiteX3" fmla="*/ 1 w 1673554"/>
              <a:gd name="connsiteY3" fmla="*/ 3593410 h 3777199"/>
              <a:gd name="connsiteX4" fmla="*/ 0 w 1673554"/>
              <a:gd name="connsiteY4" fmla="*/ 1994739 h 3777199"/>
              <a:gd name="connsiteX0" fmla="*/ 765037 w 1673554"/>
              <a:gd name="connsiteY0" fmla="*/ 0 h 3777199"/>
              <a:gd name="connsiteX1" fmla="*/ 1671826 w 1673554"/>
              <a:gd name="connsiteY1" fmla="*/ 1399240 h 3777199"/>
              <a:gd name="connsiteX2" fmla="*/ 1469791 w 1673554"/>
              <a:gd name="connsiteY2" fmla="*/ 168984 h 3777199"/>
              <a:gd name="connsiteX0" fmla="*/ 0 w 1673953"/>
              <a:gd name="connsiteY0" fmla="*/ 1994739 h 3777199"/>
              <a:gd name="connsiteX1" fmla="*/ 737092 w 1673953"/>
              <a:gd name="connsiteY1" fmla="*/ 3008667 h 3777199"/>
              <a:gd name="connsiteX2" fmla="*/ 786720 w 1673953"/>
              <a:gd name="connsiteY2" fmla="*/ 3777199 h 3777199"/>
              <a:gd name="connsiteX3" fmla="*/ 1 w 1673953"/>
              <a:gd name="connsiteY3" fmla="*/ 3593410 h 3777199"/>
              <a:gd name="connsiteX4" fmla="*/ 0 w 1673953"/>
              <a:gd name="connsiteY4" fmla="*/ 1994739 h 3777199"/>
              <a:gd name="connsiteX0" fmla="*/ 765037 w 1673953"/>
              <a:gd name="connsiteY0" fmla="*/ 0 h 3777199"/>
              <a:gd name="connsiteX1" fmla="*/ 1671826 w 1673953"/>
              <a:gd name="connsiteY1" fmla="*/ 1399240 h 3777199"/>
              <a:gd name="connsiteX2" fmla="*/ 1469791 w 1673953"/>
              <a:gd name="connsiteY2" fmla="*/ 168984 h 3777199"/>
              <a:gd name="connsiteX0" fmla="*/ 0 w 1608323"/>
              <a:gd name="connsiteY0" fmla="*/ 1994739 h 3777199"/>
              <a:gd name="connsiteX1" fmla="*/ 737092 w 1608323"/>
              <a:gd name="connsiteY1" fmla="*/ 3008667 h 3777199"/>
              <a:gd name="connsiteX2" fmla="*/ 786720 w 1608323"/>
              <a:gd name="connsiteY2" fmla="*/ 3777199 h 3777199"/>
              <a:gd name="connsiteX3" fmla="*/ 1 w 1608323"/>
              <a:gd name="connsiteY3" fmla="*/ 3593410 h 3777199"/>
              <a:gd name="connsiteX4" fmla="*/ 0 w 1608323"/>
              <a:gd name="connsiteY4" fmla="*/ 1994739 h 3777199"/>
              <a:gd name="connsiteX0" fmla="*/ 765037 w 1608323"/>
              <a:gd name="connsiteY0" fmla="*/ 0 h 3777199"/>
              <a:gd name="connsiteX1" fmla="*/ 1606031 w 1608323"/>
              <a:gd name="connsiteY1" fmla="*/ 1476311 h 3777199"/>
              <a:gd name="connsiteX2" fmla="*/ 1469791 w 1608323"/>
              <a:gd name="connsiteY2" fmla="*/ 168984 h 3777199"/>
              <a:gd name="connsiteX0" fmla="*/ 0 w 1612782"/>
              <a:gd name="connsiteY0" fmla="*/ 1994739 h 3777199"/>
              <a:gd name="connsiteX1" fmla="*/ 737092 w 1612782"/>
              <a:gd name="connsiteY1" fmla="*/ 3008667 h 3777199"/>
              <a:gd name="connsiteX2" fmla="*/ 786720 w 1612782"/>
              <a:gd name="connsiteY2" fmla="*/ 3777199 h 3777199"/>
              <a:gd name="connsiteX3" fmla="*/ 1 w 1612782"/>
              <a:gd name="connsiteY3" fmla="*/ 3593410 h 3777199"/>
              <a:gd name="connsiteX4" fmla="*/ 0 w 1612782"/>
              <a:gd name="connsiteY4" fmla="*/ 1994739 h 3777199"/>
              <a:gd name="connsiteX0" fmla="*/ 765037 w 1612782"/>
              <a:gd name="connsiteY0" fmla="*/ 0 h 3777199"/>
              <a:gd name="connsiteX1" fmla="*/ 1606031 w 1612782"/>
              <a:gd name="connsiteY1" fmla="*/ 1476311 h 3777199"/>
              <a:gd name="connsiteX2" fmla="*/ 1469791 w 1612782"/>
              <a:gd name="connsiteY2" fmla="*/ 168984 h 3777199"/>
              <a:gd name="connsiteX0" fmla="*/ 0 w 1473275"/>
              <a:gd name="connsiteY0" fmla="*/ 1994739 h 3777199"/>
              <a:gd name="connsiteX1" fmla="*/ 737092 w 1473275"/>
              <a:gd name="connsiteY1" fmla="*/ 3008667 h 3777199"/>
              <a:gd name="connsiteX2" fmla="*/ 786720 w 1473275"/>
              <a:gd name="connsiteY2" fmla="*/ 3777199 h 3777199"/>
              <a:gd name="connsiteX3" fmla="*/ 1 w 1473275"/>
              <a:gd name="connsiteY3" fmla="*/ 3593410 h 3777199"/>
              <a:gd name="connsiteX4" fmla="*/ 0 w 1473275"/>
              <a:gd name="connsiteY4" fmla="*/ 1994739 h 3777199"/>
              <a:gd name="connsiteX0" fmla="*/ 765037 w 1473275"/>
              <a:gd name="connsiteY0" fmla="*/ 0 h 3777199"/>
              <a:gd name="connsiteX1" fmla="*/ 1424633 w 1473275"/>
              <a:gd name="connsiteY1" fmla="*/ 1588382 h 3777199"/>
              <a:gd name="connsiteX2" fmla="*/ 1469791 w 1473275"/>
              <a:gd name="connsiteY2" fmla="*/ 168984 h 3777199"/>
              <a:gd name="connsiteX0" fmla="*/ 0 w 1550624"/>
              <a:gd name="connsiteY0" fmla="*/ 1994739 h 3777199"/>
              <a:gd name="connsiteX1" fmla="*/ 737092 w 1550624"/>
              <a:gd name="connsiteY1" fmla="*/ 3008667 h 3777199"/>
              <a:gd name="connsiteX2" fmla="*/ 786720 w 1550624"/>
              <a:gd name="connsiteY2" fmla="*/ 3777199 h 3777199"/>
              <a:gd name="connsiteX3" fmla="*/ 1 w 1550624"/>
              <a:gd name="connsiteY3" fmla="*/ 3593410 h 3777199"/>
              <a:gd name="connsiteX4" fmla="*/ 0 w 1550624"/>
              <a:gd name="connsiteY4" fmla="*/ 1994739 h 3777199"/>
              <a:gd name="connsiteX0" fmla="*/ 765037 w 1550624"/>
              <a:gd name="connsiteY0" fmla="*/ 0 h 3777199"/>
              <a:gd name="connsiteX1" fmla="*/ 1424633 w 1550624"/>
              <a:gd name="connsiteY1" fmla="*/ 1588382 h 3777199"/>
              <a:gd name="connsiteX2" fmla="*/ 1469791 w 1550624"/>
              <a:gd name="connsiteY2" fmla="*/ 168984 h 3777199"/>
              <a:gd name="connsiteX0" fmla="*/ 0 w 1550625"/>
              <a:gd name="connsiteY0" fmla="*/ 1994739 h 3777199"/>
              <a:gd name="connsiteX1" fmla="*/ 737092 w 1550625"/>
              <a:gd name="connsiteY1" fmla="*/ 3008667 h 3777199"/>
              <a:gd name="connsiteX2" fmla="*/ 786720 w 1550625"/>
              <a:gd name="connsiteY2" fmla="*/ 3777199 h 3777199"/>
              <a:gd name="connsiteX3" fmla="*/ 1 w 1550625"/>
              <a:gd name="connsiteY3" fmla="*/ 3593410 h 3777199"/>
              <a:gd name="connsiteX4" fmla="*/ 0 w 1550625"/>
              <a:gd name="connsiteY4" fmla="*/ 1994739 h 3777199"/>
              <a:gd name="connsiteX0" fmla="*/ 765037 w 1550625"/>
              <a:gd name="connsiteY0" fmla="*/ 0 h 3777199"/>
              <a:gd name="connsiteX1" fmla="*/ 1424633 w 1550625"/>
              <a:gd name="connsiteY1" fmla="*/ 1588382 h 3777199"/>
              <a:gd name="connsiteX2" fmla="*/ 1469791 w 1550625"/>
              <a:gd name="connsiteY2" fmla="*/ 168984 h 3777199"/>
              <a:gd name="connsiteX0" fmla="*/ 0 w 1983143"/>
              <a:gd name="connsiteY0" fmla="*/ 1826028 h 3608488"/>
              <a:gd name="connsiteX1" fmla="*/ 737092 w 1983143"/>
              <a:gd name="connsiteY1" fmla="*/ 2839956 h 3608488"/>
              <a:gd name="connsiteX2" fmla="*/ 786720 w 1983143"/>
              <a:gd name="connsiteY2" fmla="*/ 3608488 h 3608488"/>
              <a:gd name="connsiteX3" fmla="*/ 1 w 1983143"/>
              <a:gd name="connsiteY3" fmla="*/ 3424699 h 3608488"/>
              <a:gd name="connsiteX4" fmla="*/ 0 w 1983143"/>
              <a:gd name="connsiteY4" fmla="*/ 1826028 h 3608488"/>
              <a:gd name="connsiteX0" fmla="*/ 1977501 w 1983143"/>
              <a:gd name="connsiteY0" fmla="*/ 353747 h 3608488"/>
              <a:gd name="connsiteX1" fmla="*/ 1424633 w 1983143"/>
              <a:gd name="connsiteY1" fmla="*/ 1419671 h 3608488"/>
              <a:gd name="connsiteX2" fmla="*/ 1469791 w 1983143"/>
              <a:gd name="connsiteY2" fmla="*/ 273 h 3608488"/>
              <a:gd name="connsiteX0" fmla="*/ 0 w 1985355"/>
              <a:gd name="connsiteY0" fmla="*/ 1826015 h 3608475"/>
              <a:gd name="connsiteX1" fmla="*/ 737092 w 1985355"/>
              <a:gd name="connsiteY1" fmla="*/ 2839943 h 3608475"/>
              <a:gd name="connsiteX2" fmla="*/ 786720 w 1985355"/>
              <a:gd name="connsiteY2" fmla="*/ 3608475 h 3608475"/>
              <a:gd name="connsiteX3" fmla="*/ 1 w 1985355"/>
              <a:gd name="connsiteY3" fmla="*/ 3424686 h 3608475"/>
              <a:gd name="connsiteX4" fmla="*/ 0 w 1985355"/>
              <a:gd name="connsiteY4" fmla="*/ 1826015 h 3608475"/>
              <a:gd name="connsiteX0" fmla="*/ 1977501 w 1985355"/>
              <a:gd name="connsiteY0" fmla="*/ 353734 h 3608475"/>
              <a:gd name="connsiteX1" fmla="*/ 1660049 w 1985355"/>
              <a:gd name="connsiteY1" fmla="*/ 1482401 h 3608475"/>
              <a:gd name="connsiteX2" fmla="*/ 1469791 w 1985355"/>
              <a:gd name="connsiteY2" fmla="*/ 260 h 3608475"/>
              <a:gd name="connsiteX0" fmla="*/ 0 w 1985356"/>
              <a:gd name="connsiteY0" fmla="*/ 1826013 h 3608473"/>
              <a:gd name="connsiteX1" fmla="*/ 737092 w 1985356"/>
              <a:gd name="connsiteY1" fmla="*/ 2839941 h 3608473"/>
              <a:gd name="connsiteX2" fmla="*/ 786720 w 1985356"/>
              <a:gd name="connsiteY2" fmla="*/ 3608473 h 3608473"/>
              <a:gd name="connsiteX3" fmla="*/ 1 w 1985356"/>
              <a:gd name="connsiteY3" fmla="*/ 3424684 h 3608473"/>
              <a:gd name="connsiteX4" fmla="*/ 0 w 1985356"/>
              <a:gd name="connsiteY4" fmla="*/ 1826013 h 3608473"/>
              <a:gd name="connsiteX0" fmla="*/ 1977501 w 1985356"/>
              <a:gd name="connsiteY0" fmla="*/ 353732 h 3608473"/>
              <a:gd name="connsiteX1" fmla="*/ 1660049 w 1985356"/>
              <a:gd name="connsiteY1" fmla="*/ 1482399 h 3608473"/>
              <a:gd name="connsiteX2" fmla="*/ 1469791 w 1985356"/>
              <a:gd name="connsiteY2" fmla="*/ 258 h 3608473"/>
              <a:gd name="connsiteX0" fmla="*/ 0 w 1998015"/>
              <a:gd name="connsiteY0" fmla="*/ 1826013 h 3608473"/>
              <a:gd name="connsiteX1" fmla="*/ 737092 w 1998015"/>
              <a:gd name="connsiteY1" fmla="*/ 2839941 h 3608473"/>
              <a:gd name="connsiteX2" fmla="*/ 786720 w 1998015"/>
              <a:gd name="connsiteY2" fmla="*/ 3608473 h 3608473"/>
              <a:gd name="connsiteX3" fmla="*/ 1 w 1998015"/>
              <a:gd name="connsiteY3" fmla="*/ 3424684 h 3608473"/>
              <a:gd name="connsiteX4" fmla="*/ 0 w 1998015"/>
              <a:gd name="connsiteY4" fmla="*/ 1826013 h 3608473"/>
              <a:gd name="connsiteX0" fmla="*/ 1977501 w 1998015"/>
              <a:gd name="connsiteY0" fmla="*/ 353732 h 3608473"/>
              <a:gd name="connsiteX1" fmla="*/ 1660049 w 1998015"/>
              <a:gd name="connsiteY1" fmla="*/ 1482399 h 3608473"/>
              <a:gd name="connsiteX2" fmla="*/ 1469791 w 1998015"/>
              <a:gd name="connsiteY2" fmla="*/ 258 h 3608473"/>
              <a:gd name="connsiteX0" fmla="*/ 0 w 2048011"/>
              <a:gd name="connsiteY0" fmla="*/ 2571303 h 4353763"/>
              <a:gd name="connsiteX1" fmla="*/ 737092 w 2048011"/>
              <a:gd name="connsiteY1" fmla="*/ 3585231 h 4353763"/>
              <a:gd name="connsiteX2" fmla="*/ 786720 w 2048011"/>
              <a:gd name="connsiteY2" fmla="*/ 4353763 h 4353763"/>
              <a:gd name="connsiteX3" fmla="*/ 1 w 2048011"/>
              <a:gd name="connsiteY3" fmla="*/ 4169974 h 4353763"/>
              <a:gd name="connsiteX4" fmla="*/ 0 w 2048011"/>
              <a:gd name="connsiteY4" fmla="*/ 2571303 h 4353763"/>
              <a:gd name="connsiteX0" fmla="*/ 2031163 w 2048011"/>
              <a:gd name="connsiteY0" fmla="*/ 0 h 4353763"/>
              <a:gd name="connsiteX1" fmla="*/ 1660049 w 2048011"/>
              <a:gd name="connsiteY1" fmla="*/ 2227689 h 4353763"/>
              <a:gd name="connsiteX2" fmla="*/ 1469791 w 2048011"/>
              <a:gd name="connsiteY2" fmla="*/ 745548 h 4353763"/>
              <a:gd name="connsiteX0" fmla="*/ 0 w 2198886"/>
              <a:gd name="connsiteY0" fmla="*/ 2571303 h 4353763"/>
              <a:gd name="connsiteX1" fmla="*/ 737092 w 2198886"/>
              <a:gd name="connsiteY1" fmla="*/ 3585231 h 4353763"/>
              <a:gd name="connsiteX2" fmla="*/ 786720 w 2198886"/>
              <a:gd name="connsiteY2" fmla="*/ 4353763 h 4353763"/>
              <a:gd name="connsiteX3" fmla="*/ 1 w 2198886"/>
              <a:gd name="connsiteY3" fmla="*/ 4169974 h 4353763"/>
              <a:gd name="connsiteX4" fmla="*/ 0 w 2198886"/>
              <a:gd name="connsiteY4" fmla="*/ 2571303 h 4353763"/>
              <a:gd name="connsiteX0" fmla="*/ 2031163 w 2198886"/>
              <a:gd name="connsiteY0" fmla="*/ 0 h 4353763"/>
              <a:gd name="connsiteX1" fmla="*/ 2092222 w 2198886"/>
              <a:gd name="connsiteY1" fmla="*/ 1477895 h 4353763"/>
              <a:gd name="connsiteX2" fmla="*/ 1469791 w 2198886"/>
              <a:gd name="connsiteY2" fmla="*/ 745548 h 4353763"/>
              <a:gd name="connsiteX0" fmla="*/ 0 w 2308610"/>
              <a:gd name="connsiteY0" fmla="*/ 2511182 h 4293642"/>
              <a:gd name="connsiteX1" fmla="*/ 737092 w 2308610"/>
              <a:gd name="connsiteY1" fmla="*/ 3525110 h 4293642"/>
              <a:gd name="connsiteX2" fmla="*/ 786720 w 2308610"/>
              <a:gd name="connsiteY2" fmla="*/ 4293642 h 4293642"/>
              <a:gd name="connsiteX3" fmla="*/ 1 w 2308610"/>
              <a:gd name="connsiteY3" fmla="*/ 4109853 h 4293642"/>
              <a:gd name="connsiteX4" fmla="*/ 0 w 2308610"/>
              <a:gd name="connsiteY4" fmla="*/ 2511182 h 4293642"/>
              <a:gd name="connsiteX0" fmla="*/ 2265884 w 2308610"/>
              <a:gd name="connsiteY0" fmla="*/ 0 h 4293642"/>
              <a:gd name="connsiteX1" fmla="*/ 2092222 w 2308610"/>
              <a:gd name="connsiteY1" fmla="*/ 1417774 h 4293642"/>
              <a:gd name="connsiteX2" fmla="*/ 1469791 w 2308610"/>
              <a:gd name="connsiteY2" fmla="*/ 685427 h 4293642"/>
              <a:gd name="connsiteX0" fmla="*/ 0 w 2384615"/>
              <a:gd name="connsiteY0" fmla="*/ 2511182 h 4293642"/>
              <a:gd name="connsiteX1" fmla="*/ 737092 w 2384615"/>
              <a:gd name="connsiteY1" fmla="*/ 3525110 h 4293642"/>
              <a:gd name="connsiteX2" fmla="*/ 786720 w 2384615"/>
              <a:gd name="connsiteY2" fmla="*/ 4293642 h 4293642"/>
              <a:gd name="connsiteX3" fmla="*/ 1 w 2384615"/>
              <a:gd name="connsiteY3" fmla="*/ 4109853 h 4293642"/>
              <a:gd name="connsiteX4" fmla="*/ 0 w 2384615"/>
              <a:gd name="connsiteY4" fmla="*/ 2511182 h 4293642"/>
              <a:gd name="connsiteX0" fmla="*/ 2265884 w 2384615"/>
              <a:gd name="connsiteY0" fmla="*/ 0 h 4293642"/>
              <a:gd name="connsiteX1" fmla="*/ 2256527 w 2384615"/>
              <a:gd name="connsiteY1" fmla="*/ 1357653 h 4293642"/>
              <a:gd name="connsiteX2" fmla="*/ 1469791 w 2384615"/>
              <a:gd name="connsiteY2" fmla="*/ 685427 h 4293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4615" h="4293642" stroke="0" extrusionOk="0">
                <a:moveTo>
                  <a:pt x="0" y="2511182"/>
                </a:moveTo>
                <a:cubicBezTo>
                  <a:pt x="325588" y="2511182"/>
                  <a:pt x="618002" y="2913420"/>
                  <a:pt x="737092" y="3525110"/>
                </a:cubicBezTo>
                <a:cubicBezTo>
                  <a:pt x="784612" y="3769193"/>
                  <a:pt x="801656" y="4033126"/>
                  <a:pt x="786720" y="4293642"/>
                </a:cubicBezTo>
                <a:lnTo>
                  <a:pt x="1" y="4109853"/>
                </a:lnTo>
                <a:cubicBezTo>
                  <a:pt x="1" y="3576963"/>
                  <a:pt x="0" y="3044072"/>
                  <a:pt x="0" y="2511182"/>
                </a:cubicBezTo>
                <a:close/>
              </a:path>
              <a:path w="2384615" h="4293642" fill="none">
                <a:moveTo>
                  <a:pt x="2265884" y="0"/>
                </a:moveTo>
                <a:cubicBezTo>
                  <a:pt x="2345360" y="305419"/>
                  <a:pt x="2492397" y="1173350"/>
                  <a:pt x="2256527" y="1357653"/>
                </a:cubicBezTo>
                <a:cubicBezTo>
                  <a:pt x="2107517" y="1155694"/>
                  <a:pt x="1480540" y="664162"/>
                  <a:pt x="1469791" y="685427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" name="Tankeboble: sky 1">
            <a:extLst>
              <a:ext uri="{FF2B5EF4-FFF2-40B4-BE49-F238E27FC236}">
                <a16:creationId xmlns:a16="http://schemas.microsoft.com/office/drawing/2014/main" id="{CD0DAF77-AC1F-4725-BDBF-F2025B271C86}"/>
              </a:ext>
            </a:extLst>
          </p:cNvPr>
          <p:cNvSpPr/>
          <p:nvPr/>
        </p:nvSpPr>
        <p:spPr>
          <a:xfrm>
            <a:off x="2294301" y="717176"/>
            <a:ext cx="1853952" cy="1314410"/>
          </a:xfrm>
          <a:prstGeom prst="cloudCallout">
            <a:avLst>
              <a:gd name="adj1" fmla="val -30987"/>
              <a:gd name="adj2" fmla="val 78869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3" name="Håndskrift 2">
                <a:extLst>
                  <a:ext uri="{FF2B5EF4-FFF2-40B4-BE49-F238E27FC236}">
                    <a16:creationId xmlns:a16="http://schemas.microsoft.com/office/drawing/2014/main" id="{4FCE0B38-AEDD-4202-AA62-24E033A34FD0}"/>
                  </a:ext>
                </a:extLst>
              </p14:cNvPr>
              <p14:cNvContentPartPr/>
              <p14:nvPr/>
            </p14:nvContentPartPr>
            <p14:xfrm>
              <a:off x="2698511" y="1057059"/>
              <a:ext cx="884160" cy="271080"/>
            </p14:xfrm>
          </p:contentPart>
        </mc:Choice>
        <mc:Fallback xmlns="">
          <p:pic>
            <p:nvPicPr>
              <p:cNvPr id="3" name="Håndskrift 2">
                <a:extLst>
                  <a:ext uri="{FF2B5EF4-FFF2-40B4-BE49-F238E27FC236}">
                    <a16:creationId xmlns:a16="http://schemas.microsoft.com/office/drawing/2014/main" id="{4FCE0B38-AEDD-4202-AA62-24E033A34FD0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2635511" y="994419"/>
                <a:ext cx="10098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15">
            <p14:nvContentPartPr>
              <p14:cNvPr id="4" name="Håndskrift 3">
                <a:extLst>
                  <a:ext uri="{FF2B5EF4-FFF2-40B4-BE49-F238E27FC236}">
                    <a16:creationId xmlns:a16="http://schemas.microsoft.com/office/drawing/2014/main" id="{D33A034D-089F-4FE4-9D54-52F5DB21A976}"/>
                  </a:ext>
                </a:extLst>
              </p14:cNvPr>
              <p14:cNvContentPartPr/>
              <p14:nvPr/>
            </p14:nvContentPartPr>
            <p14:xfrm>
              <a:off x="2975873" y="1416048"/>
              <a:ext cx="416520" cy="450720"/>
            </p14:xfrm>
          </p:contentPart>
        </mc:Choice>
        <mc:Fallback xmlns="">
          <p:pic>
            <p:nvPicPr>
              <p:cNvPr id="4" name="Håndskrift 3">
                <a:extLst>
                  <a:ext uri="{FF2B5EF4-FFF2-40B4-BE49-F238E27FC236}">
                    <a16:creationId xmlns:a16="http://schemas.microsoft.com/office/drawing/2014/main" id="{D33A034D-089F-4FE4-9D54-52F5DB21A976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2958233" y="1398048"/>
                <a:ext cx="452160" cy="486360"/>
              </a:xfrm>
              <a:prstGeom prst="rect">
                <a:avLst/>
              </a:prstGeom>
            </p:spPr>
          </p:pic>
        </mc:Fallback>
      </mc:AlternateContent>
      <p:sp>
        <p:nvSpPr>
          <p:cNvPr id="210" name="Tankeboble: sky 209">
            <a:extLst>
              <a:ext uri="{FF2B5EF4-FFF2-40B4-BE49-F238E27FC236}">
                <a16:creationId xmlns:a16="http://schemas.microsoft.com/office/drawing/2014/main" id="{4B2C768E-6A40-43D1-9CB8-18DDFA9C793A}"/>
              </a:ext>
            </a:extLst>
          </p:cNvPr>
          <p:cNvSpPr/>
          <p:nvPr/>
        </p:nvSpPr>
        <p:spPr>
          <a:xfrm>
            <a:off x="7159371" y="368938"/>
            <a:ext cx="1853952" cy="1314410"/>
          </a:xfrm>
          <a:prstGeom prst="cloudCallout">
            <a:avLst>
              <a:gd name="adj1" fmla="val 13016"/>
              <a:gd name="adj2" fmla="val 85689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5" name="Håndskrift 4">
                <a:extLst>
                  <a:ext uri="{FF2B5EF4-FFF2-40B4-BE49-F238E27FC236}">
                    <a16:creationId xmlns:a16="http://schemas.microsoft.com/office/drawing/2014/main" id="{82BD4CB2-7127-431E-99C1-2DB3FA7C3C80}"/>
                  </a:ext>
                </a:extLst>
              </p14:cNvPr>
              <p14:cNvContentPartPr/>
              <p14:nvPr/>
            </p14:nvContentPartPr>
            <p14:xfrm>
              <a:off x="7691351" y="650619"/>
              <a:ext cx="819720" cy="679680"/>
            </p14:xfrm>
          </p:contentPart>
        </mc:Choice>
        <mc:Fallback xmlns="">
          <p:pic>
            <p:nvPicPr>
              <p:cNvPr id="5" name="Håndskrift 4">
                <a:extLst>
                  <a:ext uri="{FF2B5EF4-FFF2-40B4-BE49-F238E27FC236}">
                    <a16:creationId xmlns:a16="http://schemas.microsoft.com/office/drawing/2014/main" id="{82BD4CB2-7127-431E-99C1-2DB3FA7C3C80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628711" y="587979"/>
                <a:ext cx="945360" cy="805320"/>
              </a:xfrm>
              <a:prstGeom prst="rect">
                <a:avLst/>
              </a:prstGeom>
            </p:spPr>
          </p:pic>
        </mc:Fallback>
      </mc:AlternateContent>
      <p:sp>
        <p:nvSpPr>
          <p:cNvPr id="213" name="Tankeboble: sky 212">
            <a:extLst>
              <a:ext uri="{FF2B5EF4-FFF2-40B4-BE49-F238E27FC236}">
                <a16:creationId xmlns:a16="http://schemas.microsoft.com/office/drawing/2014/main" id="{6048C6B6-E263-4BDC-9F2D-1AC6CA61B4BD}"/>
              </a:ext>
            </a:extLst>
          </p:cNvPr>
          <p:cNvSpPr/>
          <p:nvPr/>
        </p:nvSpPr>
        <p:spPr>
          <a:xfrm>
            <a:off x="5436137" y="629221"/>
            <a:ext cx="1853952" cy="1314410"/>
          </a:xfrm>
          <a:prstGeom prst="cloudCallout">
            <a:avLst>
              <a:gd name="adj1" fmla="val 13016"/>
              <a:gd name="adj2" fmla="val 85689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19">
            <p14:nvContentPartPr>
              <p14:cNvPr id="215" name="Håndskrift 214">
                <a:extLst>
                  <a:ext uri="{FF2B5EF4-FFF2-40B4-BE49-F238E27FC236}">
                    <a16:creationId xmlns:a16="http://schemas.microsoft.com/office/drawing/2014/main" id="{8381D976-6FD0-4FD8-BBEB-AE97254DAB26}"/>
                  </a:ext>
                </a:extLst>
              </p14:cNvPr>
              <p14:cNvContentPartPr/>
              <p14:nvPr/>
            </p14:nvContentPartPr>
            <p14:xfrm>
              <a:off x="3340487" y="1289963"/>
              <a:ext cx="307581" cy="332836"/>
            </p14:xfrm>
          </p:contentPart>
        </mc:Choice>
        <mc:Fallback xmlns="">
          <p:pic>
            <p:nvPicPr>
              <p:cNvPr id="215" name="Håndskrift 214">
                <a:extLst>
                  <a:ext uri="{FF2B5EF4-FFF2-40B4-BE49-F238E27FC236}">
                    <a16:creationId xmlns:a16="http://schemas.microsoft.com/office/drawing/2014/main" id="{8381D976-6FD0-4FD8-BBEB-AE97254DAB26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322860" y="1271972"/>
                <a:ext cx="343196" cy="368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" name="Håndskrift 12">
                <a:extLst>
                  <a:ext uri="{FF2B5EF4-FFF2-40B4-BE49-F238E27FC236}">
                    <a16:creationId xmlns:a16="http://schemas.microsoft.com/office/drawing/2014/main" id="{479B13CC-E176-4FCE-8ACA-FB7C91CB4098}"/>
                  </a:ext>
                </a:extLst>
              </p14:cNvPr>
              <p14:cNvContentPartPr/>
              <p14:nvPr/>
            </p14:nvContentPartPr>
            <p14:xfrm>
              <a:off x="6418391" y="999819"/>
              <a:ext cx="330840" cy="567592"/>
            </p14:xfrm>
          </p:contentPart>
        </mc:Choice>
        <mc:Fallback xmlns="">
          <p:pic>
            <p:nvPicPr>
              <p:cNvPr id="13" name="Håndskrift 12">
                <a:extLst>
                  <a:ext uri="{FF2B5EF4-FFF2-40B4-BE49-F238E27FC236}">
                    <a16:creationId xmlns:a16="http://schemas.microsoft.com/office/drawing/2014/main" id="{479B13CC-E176-4FCE-8ACA-FB7C91CB4098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409391" y="990821"/>
                <a:ext cx="348480" cy="5852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221" name="Håndskrift 220">
                <a:extLst>
                  <a:ext uri="{FF2B5EF4-FFF2-40B4-BE49-F238E27FC236}">
                    <a16:creationId xmlns:a16="http://schemas.microsoft.com/office/drawing/2014/main" id="{F4932BFA-8072-4CC4-9A2C-3B876A0880F6}"/>
                  </a:ext>
                </a:extLst>
              </p14:cNvPr>
              <p14:cNvContentPartPr/>
              <p14:nvPr/>
            </p14:nvContentPartPr>
            <p14:xfrm flipH="1">
              <a:off x="5827861" y="1027020"/>
              <a:ext cx="402488" cy="532494"/>
            </p14:xfrm>
          </p:contentPart>
        </mc:Choice>
        <mc:Fallback xmlns="">
          <p:pic>
            <p:nvPicPr>
              <p:cNvPr id="221" name="Håndskrift 220">
                <a:extLst>
                  <a:ext uri="{FF2B5EF4-FFF2-40B4-BE49-F238E27FC236}">
                    <a16:creationId xmlns:a16="http://schemas.microsoft.com/office/drawing/2014/main" id="{F4932BFA-8072-4CC4-9A2C-3B876A0880F6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 flipH="1">
                <a:off x="5819221" y="1018019"/>
                <a:ext cx="420128" cy="550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956" name="Håndskrift 955">
                <a:extLst>
                  <a:ext uri="{FF2B5EF4-FFF2-40B4-BE49-F238E27FC236}">
                    <a16:creationId xmlns:a16="http://schemas.microsoft.com/office/drawing/2014/main" id="{4F38C194-0D26-4246-A78E-E01275240344}"/>
                  </a:ext>
                </a:extLst>
              </p14:cNvPr>
              <p14:cNvContentPartPr/>
              <p14:nvPr/>
            </p14:nvContentPartPr>
            <p14:xfrm>
              <a:off x="6201671" y="905635"/>
              <a:ext cx="99720" cy="219240"/>
            </p14:xfrm>
          </p:contentPart>
        </mc:Choice>
        <mc:Fallback xmlns="">
          <p:pic>
            <p:nvPicPr>
              <p:cNvPr id="956" name="Håndskrift 955">
                <a:extLst>
                  <a:ext uri="{FF2B5EF4-FFF2-40B4-BE49-F238E27FC236}">
                    <a16:creationId xmlns:a16="http://schemas.microsoft.com/office/drawing/2014/main" id="{4F38C194-0D26-4246-A78E-E01275240344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193031" y="896635"/>
                <a:ext cx="11736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957" name="Håndskrift 956">
                <a:extLst>
                  <a:ext uri="{FF2B5EF4-FFF2-40B4-BE49-F238E27FC236}">
                    <a16:creationId xmlns:a16="http://schemas.microsoft.com/office/drawing/2014/main" id="{CC35739E-82D1-4A22-8065-68ED9B07267C}"/>
                  </a:ext>
                </a:extLst>
              </p14:cNvPr>
              <p14:cNvContentPartPr/>
              <p14:nvPr/>
            </p14:nvContentPartPr>
            <p14:xfrm>
              <a:off x="6282736" y="905199"/>
              <a:ext cx="36720" cy="237960"/>
            </p14:xfrm>
          </p:contentPart>
        </mc:Choice>
        <mc:Fallback xmlns="">
          <p:pic>
            <p:nvPicPr>
              <p:cNvPr id="957" name="Håndskrift 956">
                <a:extLst>
                  <a:ext uri="{FF2B5EF4-FFF2-40B4-BE49-F238E27FC236}">
                    <a16:creationId xmlns:a16="http://schemas.microsoft.com/office/drawing/2014/main" id="{CC35739E-82D1-4A22-8065-68ED9B07267C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6274096" y="896559"/>
                <a:ext cx="54360" cy="255600"/>
              </a:xfrm>
              <a:prstGeom prst="rect">
                <a:avLst/>
              </a:prstGeom>
            </p:spPr>
          </p:pic>
        </mc:Fallback>
      </mc:AlternateContent>
      <p:grpSp>
        <p:nvGrpSpPr>
          <p:cNvPr id="959" name="Gruppe 958">
            <a:extLst>
              <a:ext uri="{FF2B5EF4-FFF2-40B4-BE49-F238E27FC236}">
                <a16:creationId xmlns:a16="http://schemas.microsoft.com/office/drawing/2014/main" id="{FA7B99B4-11E0-4FD8-A775-216E2F9AA4D4}"/>
              </a:ext>
            </a:extLst>
          </p:cNvPr>
          <p:cNvGrpSpPr/>
          <p:nvPr/>
        </p:nvGrpSpPr>
        <p:grpSpPr>
          <a:xfrm>
            <a:off x="6166031" y="1121754"/>
            <a:ext cx="334080" cy="689040"/>
            <a:chOff x="6166031" y="1121754"/>
            <a:chExt cx="334080" cy="689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24" name="Håndskrift 23">
                  <a:extLst>
                    <a:ext uri="{FF2B5EF4-FFF2-40B4-BE49-F238E27FC236}">
                      <a16:creationId xmlns:a16="http://schemas.microsoft.com/office/drawing/2014/main" id="{583EC041-748E-4ED6-9A93-F56C7802852A}"/>
                    </a:ext>
                  </a:extLst>
                </p14:cNvPr>
                <p14:cNvContentPartPr/>
                <p14:nvPr/>
              </p14:nvContentPartPr>
              <p14:xfrm>
                <a:off x="6202391" y="1121754"/>
                <a:ext cx="225720" cy="437760"/>
              </p14:xfrm>
            </p:contentPart>
          </mc:Choice>
          <mc:Fallback xmlns="">
            <p:pic>
              <p:nvPicPr>
                <p:cNvPr id="24" name="Håndskrift 23">
                  <a:extLst>
                    <a:ext uri="{FF2B5EF4-FFF2-40B4-BE49-F238E27FC236}">
                      <a16:creationId xmlns:a16="http://schemas.microsoft.com/office/drawing/2014/main" id="{583EC041-748E-4ED6-9A93-F56C7802852A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6193751" y="1112754"/>
                  <a:ext cx="243360" cy="45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25" name="Håndskrift 24">
                  <a:extLst>
                    <a:ext uri="{FF2B5EF4-FFF2-40B4-BE49-F238E27FC236}">
                      <a16:creationId xmlns:a16="http://schemas.microsoft.com/office/drawing/2014/main" id="{7208367E-28F1-4DAE-8D42-2D6D188D6A87}"/>
                    </a:ext>
                  </a:extLst>
                </p14:cNvPr>
                <p14:cNvContentPartPr/>
                <p14:nvPr/>
              </p14:nvContentPartPr>
              <p14:xfrm>
                <a:off x="6337751" y="1514514"/>
                <a:ext cx="162360" cy="295200"/>
              </p14:xfrm>
            </p:contentPart>
          </mc:Choice>
          <mc:Fallback xmlns="">
            <p:pic>
              <p:nvPicPr>
                <p:cNvPr id="25" name="Håndskrift 24">
                  <a:extLst>
                    <a:ext uri="{FF2B5EF4-FFF2-40B4-BE49-F238E27FC236}">
                      <a16:creationId xmlns:a16="http://schemas.microsoft.com/office/drawing/2014/main" id="{7208367E-28F1-4DAE-8D42-2D6D188D6A87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6329111" y="1505514"/>
                  <a:ext cx="180000" cy="31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954" name="Håndskrift 953">
                  <a:extLst>
                    <a:ext uri="{FF2B5EF4-FFF2-40B4-BE49-F238E27FC236}">
                      <a16:creationId xmlns:a16="http://schemas.microsoft.com/office/drawing/2014/main" id="{BA78A2AA-B37C-42F1-99AA-1227F1AF8A10}"/>
                    </a:ext>
                  </a:extLst>
                </p14:cNvPr>
                <p14:cNvContentPartPr/>
                <p14:nvPr/>
              </p14:nvContentPartPr>
              <p14:xfrm>
                <a:off x="6202031" y="1541514"/>
                <a:ext cx="82440" cy="269280"/>
              </p14:xfrm>
            </p:contentPart>
          </mc:Choice>
          <mc:Fallback xmlns="">
            <p:pic>
              <p:nvPicPr>
                <p:cNvPr id="954" name="Håndskrift 953">
                  <a:extLst>
                    <a:ext uri="{FF2B5EF4-FFF2-40B4-BE49-F238E27FC236}">
                      <a16:creationId xmlns:a16="http://schemas.microsoft.com/office/drawing/2014/main" id="{BA78A2AA-B37C-42F1-99AA-1227F1AF8A10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6193391" y="1532874"/>
                  <a:ext cx="100080" cy="28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958" name="Håndskrift 957">
                  <a:extLst>
                    <a:ext uri="{FF2B5EF4-FFF2-40B4-BE49-F238E27FC236}">
                      <a16:creationId xmlns:a16="http://schemas.microsoft.com/office/drawing/2014/main" id="{9C59EF77-329A-4801-8FC7-49AEA69E1622}"/>
                    </a:ext>
                  </a:extLst>
                </p14:cNvPr>
                <p14:cNvContentPartPr/>
                <p14:nvPr/>
              </p14:nvContentPartPr>
              <p14:xfrm>
                <a:off x="6166031" y="1165059"/>
                <a:ext cx="139680" cy="184320"/>
              </p14:xfrm>
            </p:contentPart>
          </mc:Choice>
          <mc:Fallback xmlns="">
            <p:pic>
              <p:nvPicPr>
                <p:cNvPr id="958" name="Håndskrift 957">
                  <a:extLst>
                    <a:ext uri="{FF2B5EF4-FFF2-40B4-BE49-F238E27FC236}">
                      <a16:creationId xmlns:a16="http://schemas.microsoft.com/office/drawing/2014/main" id="{9C59EF77-329A-4801-8FC7-49AEA69E1622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6157391" y="1156059"/>
                  <a:ext cx="157320" cy="201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36" name="Håndskrift 35">
                <a:extLst>
                  <a:ext uri="{FF2B5EF4-FFF2-40B4-BE49-F238E27FC236}">
                    <a16:creationId xmlns:a16="http://schemas.microsoft.com/office/drawing/2014/main" id="{76DBC4C9-299B-415D-81CA-CD2127BD9CFA}"/>
                  </a:ext>
                </a:extLst>
              </p14:cNvPr>
              <p14:cNvContentPartPr/>
              <p14:nvPr/>
            </p14:nvContentPartPr>
            <p14:xfrm>
              <a:off x="6276551" y="1120419"/>
              <a:ext cx="152280" cy="187200"/>
            </p14:xfrm>
          </p:contentPart>
        </mc:Choice>
        <mc:Fallback xmlns="">
          <p:pic>
            <p:nvPicPr>
              <p:cNvPr id="36" name="Håndskrift 35">
                <a:extLst>
                  <a:ext uri="{FF2B5EF4-FFF2-40B4-BE49-F238E27FC236}">
                    <a16:creationId xmlns:a16="http://schemas.microsoft.com/office/drawing/2014/main" id="{76DBC4C9-299B-415D-81CA-CD2127BD9CFA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6267911" y="1111419"/>
                <a:ext cx="16992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39">
            <p14:nvContentPartPr>
              <p14:cNvPr id="37" name="Håndskrift 36">
                <a:extLst>
                  <a:ext uri="{FF2B5EF4-FFF2-40B4-BE49-F238E27FC236}">
                    <a16:creationId xmlns:a16="http://schemas.microsoft.com/office/drawing/2014/main" id="{0A7413A6-0F42-477B-A95F-A0555656F424}"/>
                  </a:ext>
                </a:extLst>
              </p14:cNvPr>
              <p14:cNvContentPartPr/>
              <p14:nvPr/>
            </p14:nvContentPartPr>
            <p14:xfrm>
              <a:off x="6103031" y="849699"/>
              <a:ext cx="289800" cy="109800"/>
            </p14:xfrm>
          </p:contentPart>
        </mc:Choice>
        <mc:Fallback xmlns="">
          <p:pic>
            <p:nvPicPr>
              <p:cNvPr id="37" name="Håndskrift 36">
                <a:extLst>
                  <a:ext uri="{FF2B5EF4-FFF2-40B4-BE49-F238E27FC236}">
                    <a16:creationId xmlns:a16="http://schemas.microsoft.com/office/drawing/2014/main" id="{0A7413A6-0F42-477B-A95F-A0555656F424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6094391" y="841059"/>
                <a:ext cx="307440" cy="127440"/>
              </a:xfrm>
              <a:prstGeom prst="rect">
                <a:avLst/>
              </a:prstGeom>
            </p:spPr>
          </p:pic>
        </mc:Fallback>
      </mc:AlternateContent>
      <p:grpSp>
        <p:nvGrpSpPr>
          <p:cNvPr id="75" name="Gruppe 74">
            <a:extLst>
              <a:ext uri="{FF2B5EF4-FFF2-40B4-BE49-F238E27FC236}">
                <a16:creationId xmlns:a16="http://schemas.microsoft.com/office/drawing/2014/main" id="{4265E76C-8655-413B-B8FF-3950DBD8C193}"/>
              </a:ext>
            </a:extLst>
          </p:cNvPr>
          <p:cNvGrpSpPr/>
          <p:nvPr/>
        </p:nvGrpSpPr>
        <p:grpSpPr>
          <a:xfrm>
            <a:off x="7601711" y="618219"/>
            <a:ext cx="18000" cy="385560"/>
            <a:chOff x="7601711" y="618219"/>
            <a:chExt cx="18000" cy="385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66" name="Håndskrift 65">
                  <a:extLst>
                    <a:ext uri="{FF2B5EF4-FFF2-40B4-BE49-F238E27FC236}">
                      <a16:creationId xmlns:a16="http://schemas.microsoft.com/office/drawing/2014/main" id="{099B2C0D-DCCE-4A94-8F99-41BAB10B7EE5}"/>
                    </a:ext>
                  </a:extLst>
                </p14:cNvPr>
                <p14:cNvContentPartPr/>
                <p14:nvPr/>
              </p14:nvContentPartPr>
              <p14:xfrm>
                <a:off x="7601711" y="618219"/>
                <a:ext cx="10800" cy="269640"/>
              </p14:xfrm>
            </p:contentPart>
          </mc:Choice>
          <mc:Fallback xmlns="">
            <p:pic>
              <p:nvPicPr>
                <p:cNvPr id="66" name="Håndskrift 65">
                  <a:extLst>
                    <a:ext uri="{FF2B5EF4-FFF2-40B4-BE49-F238E27FC236}">
                      <a16:creationId xmlns:a16="http://schemas.microsoft.com/office/drawing/2014/main" id="{099B2C0D-DCCE-4A94-8F99-41BAB10B7EE5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7565711" y="582219"/>
                  <a:ext cx="82440" cy="34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67" name="Håndskrift 66">
                  <a:extLst>
                    <a:ext uri="{FF2B5EF4-FFF2-40B4-BE49-F238E27FC236}">
                      <a16:creationId xmlns:a16="http://schemas.microsoft.com/office/drawing/2014/main" id="{7B3B6E90-F0C1-41CF-9438-A1501A290077}"/>
                    </a:ext>
                  </a:extLst>
                </p14:cNvPr>
                <p14:cNvContentPartPr/>
                <p14:nvPr/>
              </p14:nvContentPartPr>
              <p14:xfrm>
                <a:off x="7612511" y="992979"/>
                <a:ext cx="7200" cy="10800"/>
              </p14:xfrm>
            </p:contentPart>
          </mc:Choice>
          <mc:Fallback xmlns="">
            <p:pic>
              <p:nvPicPr>
                <p:cNvPr id="67" name="Håndskrift 66">
                  <a:extLst>
                    <a:ext uri="{FF2B5EF4-FFF2-40B4-BE49-F238E27FC236}">
                      <a16:creationId xmlns:a16="http://schemas.microsoft.com/office/drawing/2014/main" id="{7B3B6E90-F0C1-41CF-9438-A1501A290077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7576871" y="957339"/>
                  <a:ext cx="78840" cy="82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Gruppe 89">
            <a:extLst>
              <a:ext uri="{FF2B5EF4-FFF2-40B4-BE49-F238E27FC236}">
                <a16:creationId xmlns:a16="http://schemas.microsoft.com/office/drawing/2014/main" id="{90D37D24-E66B-47FB-9340-F43A77763004}"/>
              </a:ext>
            </a:extLst>
          </p:cNvPr>
          <p:cNvGrpSpPr/>
          <p:nvPr/>
        </p:nvGrpSpPr>
        <p:grpSpPr>
          <a:xfrm>
            <a:off x="8730671" y="654219"/>
            <a:ext cx="45720" cy="313920"/>
            <a:chOff x="8730671" y="654219"/>
            <a:chExt cx="45720" cy="313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84" name="Håndskrift 83">
                  <a:extLst>
                    <a:ext uri="{FF2B5EF4-FFF2-40B4-BE49-F238E27FC236}">
                      <a16:creationId xmlns:a16="http://schemas.microsoft.com/office/drawing/2014/main" id="{5DEE2A35-886F-4B7B-B187-D6E9404A73F8}"/>
                    </a:ext>
                  </a:extLst>
                </p14:cNvPr>
                <p14:cNvContentPartPr/>
                <p14:nvPr/>
              </p14:nvContentPartPr>
              <p14:xfrm>
                <a:off x="8730671" y="654219"/>
                <a:ext cx="15120" cy="189000"/>
              </p14:xfrm>
            </p:contentPart>
          </mc:Choice>
          <mc:Fallback xmlns="">
            <p:pic>
              <p:nvPicPr>
                <p:cNvPr id="84" name="Håndskrift 83">
                  <a:extLst>
                    <a:ext uri="{FF2B5EF4-FFF2-40B4-BE49-F238E27FC236}">
                      <a16:creationId xmlns:a16="http://schemas.microsoft.com/office/drawing/2014/main" id="{5DEE2A35-886F-4B7B-B187-D6E9404A73F8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8695031" y="618219"/>
                  <a:ext cx="8676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85" name="Håndskrift 84">
                  <a:extLst>
                    <a:ext uri="{FF2B5EF4-FFF2-40B4-BE49-F238E27FC236}">
                      <a16:creationId xmlns:a16="http://schemas.microsoft.com/office/drawing/2014/main" id="{BF5DF32F-679E-460A-AF73-A48A8C5D4923}"/>
                    </a:ext>
                  </a:extLst>
                </p14:cNvPr>
                <p14:cNvContentPartPr/>
                <p14:nvPr/>
              </p14:nvContentPartPr>
              <p14:xfrm>
                <a:off x="8776031" y="967779"/>
                <a:ext cx="360" cy="360"/>
              </p14:xfrm>
            </p:contentPart>
          </mc:Choice>
          <mc:Fallback xmlns="">
            <p:pic>
              <p:nvPicPr>
                <p:cNvPr id="85" name="Håndskrift 84">
                  <a:extLst>
                    <a:ext uri="{FF2B5EF4-FFF2-40B4-BE49-F238E27FC236}">
                      <a16:creationId xmlns:a16="http://schemas.microsoft.com/office/drawing/2014/main" id="{BF5DF32F-679E-460A-AF73-A48A8C5D4923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8740391" y="932139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2" name="Gruppe 101">
            <a:extLst>
              <a:ext uri="{FF2B5EF4-FFF2-40B4-BE49-F238E27FC236}">
                <a16:creationId xmlns:a16="http://schemas.microsoft.com/office/drawing/2014/main" id="{A8FCD35D-64FC-4AA5-9A92-AEDF4AEFFB07}"/>
              </a:ext>
            </a:extLst>
          </p:cNvPr>
          <p:cNvGrpSpPr/>
          <p:nvPr/>
        </p:nvGrpSpPr>
        <p:grpSpPr>
          <a:xfrm>
            <a:off x="2572871" y="1487619"/>
            <a:ext cx="80640" cy="233640"/>
            <a:chOff x="2572871" y="1487619"/>
            <a:chExt cx="80640" cy="233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100" name="Håndskrift 99">
                  <a:extLst>
                    <a:ext uri="{FF2B5EF4-FFF2-40B4-BE49-F238E27FC236}">
                      <a16:creationId xmlns:a16="http://schemas.microsoft.com/office/drawing/2014/main" id="{3F6372BD-1732-496D-B28A-463BBE6CA428}"/>
                    </a:ext>
                  </a:extLst>
                </p14:cNvPr>
                <p14:cNvContentPartPr/>
                <p14:nvPr/>
              </p14:nvContentPartPr>
              <p14:xfrm>
                <a:off x="2572871" y="1487619"/>
                <a:ext cx="41760" cy="129960"/>
              </p14:xfrm>
            </p:contentPart>
          </mc:Choice>
          <mc:Fallback xmlns="">
            <p:pic>
              <p:nvPicPr>
                <p:cNvPr id="100" name="Håndskrift 99">
                  <a:extLst>
                    <a:ext uri="{FF2B5EF4-FFF2-40B4-BE49-F238E27FC236}">
                      <a16:creationId xmlns:a16="http://schemas.microsoft.com/office/drawing/2014/main" id="{3F6372BD-1732-496D-B28A-463BBE6CA428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2536871" y="1451619"/>
                  <a:ext cx="11340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101" name="Håndskrift 100">
                  <a:extLst>
                    <a:ext uri="{FF2B5EF4-FFF2-40B4-BE49-F238E27FC236}">
                      <a16:creationId xmlns:a16="http://schemas.microsoft.com/office/drawing/2014/main" id="{58185C1E-754C-4FF2-B3DF-6684E71A49A7}"/>
                    </a:ext>
                  </a:extLst>
                </p14:cNvPr>
                <p14:cNvContentPartPr/>
                <p14:nvPr/>
              </p14:nvContentPartPr>
              <p14:xfrm>
                <a:off x="2651711" y="1720899"/>
                <a:ext cx="1800" cy="360"/>
              </p14:xfrm>
            </p:contentPart>
          </mc:Choice>
          <mc:Fallback xmlns="">
            <p:pic>
              <p:nvPicPr>
                <p:cNvPr id="101" name="Håndskrift 100">
                  <a:extLst>
                    <a:ext uri="{FF2B5EF4-FFF2-40B4-BE49-F238E27FC236}">
                      <a16:creationId xmlns:a16="http://schemas.microsoft.com/office/drawing/2014/main" id="{58185C1E-754C-4FF2-B3DF-6684E71A49A7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2615711" y="1685259"/>
                  <a:ext cx="7344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5" name="Gruppe 104">
            <a:extLst>
              <a:ext uri="{FF2B5EF4-FFF2-40B4-BE49-F238E27FC236}">
                <a16:creationId xmlns:a16="http://schemas.microsoft.com/office/drawing/2014/main" id="{858C9B1F-993E-43B1-96C3-F91DB3A80C92}"/>
              </a:ext>
            </a:extLst>
          </p:cNvPr>
          <p:cNvGrpSpPr/>
          <p:nvPr/>
        </p:nvGrpSpPr>
        <p:grpSpPr>
          <a:xfrm>
            <a:off x="3764831" y="967779"/>
            <a:ext cx="27360" cy="421920"/>
            <a:chOff x="3764831" y="967779"/>
            <a:chExt cx="27360" cy="421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03" name="Håndskrift 102">
                  <a:extLst>
                    <a:ext uri="{FF2B5EF4-FFF2-40B4-BE49-F238E27FC236}">
                      <a16:creationId xmlns:a16="http://schemas.microsoft.com/office/drawing/2014/main" id="{B3C74675-9BDB-4299-9344-5841EDBA4183}"/>
                    </a:ext>
                  </a:extLst>
                </p14:cNvPr>
                <p14:cNvContentPartPr/>
                <p14:nvPr/>
              </p14:nvContentPartPr>
              <p14:xfrm>
                <a:off x="3782471" y="967779"/>
                <a:ext cx="9720" cy="296280"/>
              </p14:xfrm>
            </p:contentPart>
          </mc:Choice>
          <mc:Fallback xmlns="">
            <p:pic>
              <p:nvPicPr>
                <p:cNvPr id="103" name="Håndskrift 102">
                  <a:extLst>
                    <a:ext uri="{FF2B5EF4-FFF2-40B4-BE49-F238E27FC236}">
                      <a16:creationId xmlns:a16="http://schemas.microsoft.com/office/drawing/2014/main" id="{B3C74675-9BDB-4299-9344-5841EDBA4183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3746471" y="932139"/>
                  <a:ext cx="81360" cy="36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04" name="Håndskrift 103">
                  <a:extLst>
                    <a:ext uri="{FF2B5EF4-FFF2-40B4-BE49-F238E27FC236}">
                      <a16:creationId xmlns:a16="http://schemas.microsoft.com/office/drawing/2014/main" id="{CF2A4BFC-F2DD-4E84-997D-D5567B12D4FE}"/>
                    </a:ext>
                  </a:extLst>
                </p14:cNvPr>
                <p14:cNvContentPartPr/>
                <p14:nvPr/>
              </p14:nvContentPartPr>
              <p14:xfrm>
                <a:off x="3764831" y="1389339"/>
                <a:ext cx="360" cy="360"/>
              </p14:xfrm>
            </p:contentPart>
          </mc:Choice>
          <mc:Fallback xmlns="">
            <p:pic>
              <p:nvPicPr>
                <p:cNvPr id="104" name="Håndskrift 103">
                  <a:extLst>
                    <a:ext uri="{FF2B5EF4-FFF2-40B4-BE49-F238E27FC236}">
                      <a16:creationId xmlns:a16="http://schemas.microsoft.com/office/drawing/2014/main" id="{CF2A4BFC-F2DD-4E84-997D-D5567B12D4FE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3729191" y="1353699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23" name="Gruppe 922">
            <a:extLst>
              <a:ext uri="{FF2B5EF4-FFF2-40B4-BE49-F238E27FC236}">
                <a16:creationId xmlns:a16="http://schemas.microsoft.com/office/drawing/2014/main" id="{ADCB9F0B-6EE4-4938-9E76-11F9252C5D5A}"/>
              </a:ext>
            </a:extLst>
          </p:cNvPr>
          <p:cNvGrpSpPr/>
          <p:nvPr/>
        </p:nvGrpSpPr>
        <p:grpSpPr>
          <a:xfrm>
            <a:off x="6876978" y="881295"/>
            <a:ext cx="154646" cy="395645"/>
            <a:chOff x="2228580" y="807330"/>
            <a:chExt cx="240480" cy="61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924" name="Håndskrift 923">
                  <a:extLst>
                    <a:ext uri="{FF2B5EF4-FFF2-40B4-BE49-F238E27FC236}">
                      <a16:creationId xmlns:a16="http://schemas.microsoft.com/office/drawing/2014/main" id="{817EB940-762D-4884-9594-7E87FC82143B}"/>
                    </a:ext>
                  </a:extLst>
                </p14:cNvPr>
                <p14:cNvContentPartPr/>
                <p14:nvPr/>
              </p14:nvContentPartPr>
              <p14:xfrm>
                <a:off x="2228580" y="807330"/>
                <a:ext cx="240480" cy="477360"/>
              </p14:xfrm>
            </p:contentPart>
          </mc:Choice>
          <mc:Fallback xmlns="">
            <p:pic>
              <p:nvPicPr>
                <p:cNvPr id="924" name="Håndskrift 923">
                  <a:extLst>
                    <a:ext uri="{FF2B5EF4-FFF2-40B4-BE49-F238E27FC236}">
                      <a16:creationId xmlns:a16="http://schemas.microsoft.com/office/drawing/2014/main" id="{817EB940-762D-4884-9594-7E87FC82143B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2200617" y="779382"/>
                  <a:ext cx="295846" cy="5326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925" name="Håndskrift 924">
                  <a:extLst>
                    <a:ext uri="{FF2B5EF4-FFF2-40B4-BE49-F238E27FC236}">
                      <a16:creationId xmlns:a16="http://schemas.microsoft.com/office/drawing/2014/main" id="{4F2A0F38-AC40-4625-9A44-CE447235B734}"/>
                    </a:ext>
                  </a:extLst>
                </p14:cNvPr>
                <p14:cNvContentPartPr/>
                <p14:nvPr/>
              </p14:nvContentPartPr>
              <p14:xfrm>
                <a:off x="2272140" y="1418610"/>
                <a:ext cx="14040" cy="3960"/>
              </p14:xfrm>
            </p:contentPart>
          </mc:Choice>
          <mc:Fallback xmlns="">
            <p:pic>
              <p:nvPicPr>
                <p:cNvPr id="925" name="Håndskrift 924">
                  <a:extLst>
                    <a:ext uri="{FF2B5EF4-FFF2-40B4-BE49-F238E27FC236}">
                      <a16:creationId xmlns:a16="http://schemas.microsoft.com/office/drawing/2014/main" id="{4F2A0F38-AC40-4625-9A44-CE447235B734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2244060" y="1390324"/>
                  <a:ext cx="69638" cy="59966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44786190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2" name="Lige forbindelse 171">
            <a:extLst>
              <a:ext uri="{FF2B5EF4-FFF2-40B4-BE49-F238E27FC236}">
                <a16:creationId xmlns:a16="http://schemas.microsoft.com/office/drawing/2014/main" id="{55159AFF-C812-48B5-A619-663C3B9D28F7}"/>
              </a:ext>
            </a:extLst>
          </p:cNvPr>
          <p:cNvCxnSpPr>
            <a:cxnSpLocks/>
          </p:cNvCxnSpPr>
          <p:nvPr/>
        </p:nvCxnSpPr>
        <p:spPr>
          <a:xfrm flipH="1">
            <a:off x="7862577" y="4701967"/>
            <a:ext cx="297675" cy="808787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5" name="Gruppe 124">
            <a:extLst>
              <a:ext uri="{FF2B5EF4-FFF2-40B4-BE49-F238E27FC236}">
                <a16:creationId xmlns:a16="http://schemas.microsoft.com/office/drawing/2014/main" id="{65094041-B74F-4C21-96AC-FC494D76EC28}"/>
              </a:ext>
            </a:extLst>
          </p:cNvPr>
          <p:cNvGrpSpPr>
            <a:grpSpLocks noChangeAspect="1"/>
          </p:cNvGrpSpPr>
          <p:nvPr/>
        </p:nvGrpSpPr>
        <p:grpSpPr>
          <a:xfrm>
            <a:off x="583526" y="3373758"/>
            <a:ext cx="1808723" cy="2659183"/>
            <a:chOff x="4513296" y="1882338"/>
            <a:chExt cx="2777423" cy="2633408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">
              <p14:nvContentPartPr>
                <p14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6308901" y="3901736"/>
                  <a:ext cx="95001" cy="4212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">
              <p14:nvContentPartPr>
                <p14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5842329" y="4251281"/>
                  <a:ext cx="497864" cy="2254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">
              <p14:nvContentPartPr>
                <p14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6293430" y="4117478"/>
                  <a:ext cx="242942" cy="161861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29" name="Gruppe 128">
              <a:extLst>
                <a:ext uri="{FF2B5EF4-FFF2-40B4-BE49-F238E27FC236}">
                  <a16:creationId xmlns:a16="http://schemas.microsoft.com/office/drawing/2014/main" id="{9FE7CE23-50BB-4845-97BE-AA1FF8AA8350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8">
                <p14:nvContentPartPr>
                  <p14:cNvPr id="130" name="Håndskrift 129">
                    <a:extLst>
                      <a:ext uri="{FF2B5EF4-FFF2-40B4-BE49-F238E27FC236}">
                        <a16:creationId xmlns:a16="http://schemas.microsoft.com/office/drawing/2014/main" id="{BDD1F3A0-4C42-4D5C-9878-7DDBD2DE0149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130" name="Håndskrift 129">
                    <a:extLst>
                      <a:ext uri="{FF2B5EF4-FFF2-40B4-BE49-F238E27FC236}">
                        <a16:creationId xmlns:a16="http://schemas.microsoft.com/office/drawing/2014/main" id="{BDD1F3A0-4C42-4D5C-9878-7DDBD2DE0149}"/>
                      </a:ext>
                    </a:extLst>
                  </p:cNvPr>
                  <p:cNvPicPr/>
                  <p:nvPr/>
                </p:nvPicPr>
                <p:blipFill>
                  <a:blip r:embed="rId9"/>
                  <a:stretch>
                    <a:fillRect/>
                  </a:stretch>
                </p:blipFill>
                <p:spPr>
                  <a:xfrm>
                    <a:off x="4458013" y="1846685"/>
                    <a:ext cx="2900704" cy="2075013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131" name="Gruppe 130">
                <a:extLst>
                  <a:ext uri="{FF2B5EF4-FFF2-40B4-BE49-F238E27FC236}">
                    <a16:creationId xmlns:a16="http://schemas.microsoft.com/office/drawing/2014/main" id="{C596A089-DE7B-4195-967A-664F639A31E7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0">
                  <p14:nvContentPartPr>
                    <p14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:cNvPr>
                    <p:cNvPicPr/>
                    <p:nvPr/>
                  </p:nvPicPr>
                  <p:blipFill>
                    <a:blip r:embed="rId11"/>
                    <a:stretch>
                      <a:fillRect/>
                    </a:stretch>
                  </p:blipFill>
                  <p:spPr>
                    <a:xfrm>
                      <a:off x="6332972" y="4227569"/>
                      <a:ext cx="504057" cy="24587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2">
                  <p14:nvContentPartPr>
                    <p14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:cNvPr>
                    <p:cNvPicPr/>
                    <p:nvPr/>
                  </p:nvPicPr>
                  <p:blipFill>
                    <a:blip r:embed="rId13"/>
                    <a:stretch>
                      <a:fillRect/>
                    </a:stretch>
                  </p:blipFill>
                  <p:spPr>
                    <a:xfrm>
                      <a:off x="6300873" y="4251699"/>
                      <a:ext cx="275573" cy="26817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4">
                  <p14:nvContentPartPr>
                    <p14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:cNvPr>
                    <p:cNvPicPr/>
                    <p:nvPr/>
                  </p:nvPicPr>
                  <p:blipFill>
                    <a:blip r:embed="rId15"/>
                    <a:stretch>
                      <a:fillRect/>
                    </a:stretch>
                  </p:blipFill>
                  <p:spPr>
                    <a:xfrm>
                      <a:off x="6094021" y="4227936"/>
                      <a:ext cx="278521" cy="30526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6">
                  <p14:nvContentPartPr>
                    <p14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:cNvPr>
                    <p:cNvPicPr/>
                    <p:nvPr/>
                  </p:nvPicPr>
                  <p:blipFill>
                    <a:blip r:embed="rId17"/>
                    <a:stretch>
                      <a:fillRect/>
                    </a:stretch>
                  </p:blipFill>
                  <p:spPr>
                    <a:xfrm>
                      <a:off x="6107394" y="4139646"/>
                      <a:ext cx="225135" cy="9988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8">
                  <p14:nvContentPartPr>
                    <p14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:cNvPr>
                    <p:cNvPicPr/>
                    <p:nvPr/>
                  </p:nvPicPr>
                  <p:blipFill>
                    <a:blip r:embed="rId19"/>
                    <a:stretch>
                      <a:fillRect/>
                    </a:stretch>
                  </p:blipFill>
                  <p:spPr>
                    <a:xfrm>
                      <a:off x="6484215" y="4124281"/>
                      <a:ext cx="174572" cy="15437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0">
                  <p14:nvContentPartPr>
                    <p14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:cNvPr>
                    <p:cNvPicPr/>
                    <p:nvPr/>
                  </p:nvPicPr>
                  <p:blipFill>
                    <a:blip r:embed="rId21"/>
                    <a:stretch>
                      <a:fillRect/>
                    </a:stretch>
                  </p:blipFill>
                  <p:spPr>
                    <a:xfrm>
                      <a:off x="5992447" y="4148308"/>
                      <a:ext cx="165227" cy="8831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2">
                  <p14:nvContentPartPr>
                    <p14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:cNvPr>
                    <p:cNvPicPr/>
                    <p:nvPr/>
                  </p:nvPicPr>
                  <p:blipFill>
                    <a:blip r:embed="rId23"/>
                    <a:stretch>
                      <a:fillRect/>
                    </a:stretch>
                  </p:blipFill>
                  <p:spPr>
                    <a:xfrm>
                      <a:off x="6121296" y="3853890"/>
                      <a:ext cx="416568" cy="41975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8" name="Håndskrift 157">
                <a:extLst>
                  <a:ext uri="{FF2B5EF4-FFF2-40B4-BE49-F238E27FC236}">
                    <a16:creationId xmlns:a16="http://schemas.microsoft.com/office/drawing/2014/main" id="{2EA1C7A5-A5BE-4FB8-B801-F00E8DC64E7F}"/>
                  </a:ext>
                </a:extLst>
              </p14:cNvPr>
              <p14:cNvContentPartPr/>
              <p14:nvPr/>
            </p14:nvContentPartPr>
            <p14:xfrm>
              <a:off x="2272376" y="1883756"/>
              <a:ext cx="173880" cy="2194200"/>
            </p14:xfrm>
          </p:contentPart>
        </mc:Choice>
        <mc:Fallback xmlns="">
          <p:pic>
            <p:nvPicPr>
              <p:cNvPr id="158" name="Håndskrift 157">
                <a:extLst>
                  <a:ext uri="{FF2B5EF4-FFF2-40B4-BE49-F238E27FC236}">
                    <a16:creationId xmlns:a16="http://schemas.microsoft.com/office/drawing/2014/main" id="{2EA1C7A5-A5BE-4FB8-B801-F00E8DC64E7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82376" y="1703756"/>
                <a:ext cx="353520" cy="2553840"/>
              </a:xfrm>
              <a:prstGeom prst="rect">
                <a:avLst/>
              </a:prstGeom>
            </p:spPr>
          </p:pic>
        </mc:Fallback>
      </mc:AlternateContent>
      <p:sp>
        <p:nvSpPr>
          <p:cNvPr id="67" name="Rektangel 66">
            <a:extLst>
              <a:ext uri="{FF2B5EF4-FFF2-40B4-BE49-F238E27FC236}">
                <a16:creationId xmlns:a16="http://schemas.microsoft.com/office/drawing/2014/main" id="{64FB5B1F-2E36-4465-90AD-C8A369B7ED89}"/>
              </a:ext>
            </a:extLst>
          </p:cNvPr>
          <p:cNvSpPr/>
          <p:nvPr/>
        </p:nvSpPr>
        <p:spPr>
          <a:xfrm>
            <a:off x="2531014" y="1692216"/>
            <a:ext cx="3898663" cy="257238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6" name="Gruppe 5">
            <a:extLst>
              <a:ext uri="{FF2B5EF4-FFF2-40B4-BE49-F238E27FC236}">
                <a16:creationId xmlns:a16="http://schemas.microsoft.com/office/drawing/2014/main" id="{F899A88A-3ED3-45C6-9373-6E22FFDAB5DF}"/>
              </a:ext>
            </a:extLst>
          </p:cNvPr>
          <p:cNvGrpSpPr>
            <a:grpSpLocks noChangeAspect="1"/>
          </p:cNvGrpSpPr>
          <p:nvPr/>
        </p:nvGrpSpPr>
        <p:grpSpPr>
          <a:xfrm rot="21380787">
            <a:off x="1261920" y="3393126"/>
            <a:ext cx="1043668" cy="1666562"/>
            <a:chOff x="3333750" y="2371725"/>
            <a:chExt cx="1133475" cy="2038350"/>
          </a:xfrm>
        </p:grpSpPr>
        <p:sp>
          <p:nvSpPr>
            <p:cNvPr id="7" name="Ellipse 6">
              <a:extLst>
                <a:ext uri="{FF2B5EF4-FFF2-40B4-BE49-F238E27FC236}">
                  <a16:creationId xmlns:a16="http://schemas.microsoft.com/office/drawing/2014/main" id="{56EE8E4F-2495-4A80-A32E-8164423C81B8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6">
              <p14:nvContentPartPr>
                <p14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3344369" y="2350881"/>
                  <a:ext cx="646895" cy="20602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8">
              <p14:nvContentPartPr>
                <p14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3342517" y="2410091"/>
                  <a:ext cx="468440" cy="176864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Gruppe 14">
            <a:extLst>
              <a:ext uri="{FF2B5EF4-FFF2-40B4-BE49-F238E27FC236}">
                <a16:creationId xmlns:a16="http://schemas.microsoft.com/office/drawing/2014/main" id="{7AB0E56E-42DE-4861-9900-2F3441C8C243}"/>
              </a:ext>
            </a:extLst>
          </p:cNvPr>
          <p:cNvGrpSpPr>
            <a:grpSpLocks noChangeAspect="1"/>
          </p:cNvGrpSpPr>
          <p:nvPr/>
        </p:nvGrpSpPr>
        <p:grpSpPr>
          <a:xfrm rot="21264762">
            <a:off x="1439915" y="2525965"/>
            <a:ext cx="556641" cy="850964"/>
            <a:chOff x="3591242" y="1406525"/>
            <a:chExt cx="618490" cy="945515"/>
          </a:xfrm>
        </p:grpSpPr>
        <p:sp>
          <p:nvSpPr>
            <p:cNvPr id="16" name="Ellipse 15">
              <a:extLst>
                <a:ext uri="{FF2B5EF4-FFF2-40B4-BE49-F238E27FC236}">
                  <a16:creationId xmlns:a16="http://schemas.microsoft.com/office/drawing/2014/main" id="{73D67AD2-2DB7-43AA-9B72-0BABAD040E6A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0">
              <p14:nvContentPartPr>
                <p14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2">
              <p14:nvContentPartPr>
                <p14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4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010782" y="5886901"/>
              <a:ext cx="2263463" cy="334043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06462" y="5859933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6">
            <p14:nvContentPartPr>
              <p14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1764061" y="5780183"/>
              <a:ext cx="969084" cy="359049"/>
            </p14:xfrm>
          </p:contentPart>
        </mc:Choice>
        <mc:Fallback xmlns="">
          <p:pic>
            <p:nvPicPr>
              <p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755058" y="5726109"/>
                <a:ext cx="986730" cy="466836"/>
              </a:xfrm>
              <a:prstGeom prst="rect">
                <a:avLst/>
              </a:prstGeom>
            </p:spPr>
          </p:pic>
        </mc:Fallback>
      </mc:AlternateContent>
      <p:grpSp>
        <p:nvGrpSpPr>
          <p:cNvPr id="46" name="Gruppe 45">
            <a:extLst>
              <a:ext uri="{FF2B5EF4-FFF2-40B4-BE49-F238E27FC236}">
                <a16:creationId xmlns:a16="http://schemas.microsoft.com/office/drawing/2014/main" id="{D38E9E4C-9BCA-4C3A-B6C7-388CDDDDD844}"/>
              </a:ext>
            </a:extLst>
          </p:cNvPr>
          <p:cNvGrpSpPr>
            <a:grpSpLocks noChangeAspect="1"/>
          </p:cNvGrpSpPr>
          <p:nvPr/>
        </p:nvGrpSpPr>
        <p:grpSpPr>
          <a:xfrm rot="21346749">
            <a:off x="1373881" y="2747494"/>
            <a:ext cx="682678" cy="244503"/>
            <a:chOff x="6866054" y="2034680"/>
            <a:chExt cx="758531" cy="27167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40" name="Håndskrift 39">
                  <a:extLst>
                    <a:ext uri="{FF2B5EF4-FFF2-40B4-BE49-F238E27FC236}">
                      <a16:creationId xmlns:a16="http://schemas.microsoft.com/office/drawing/2014/main" id="{153E7B11-8A4C-4A78-82EE-EDA07C89E16D}"/>
                    </a:ext>
                  </a:extLst>
                </p14:cNvPr>
                <p14:cNvContentPartPr/>
                <p14:nvPr/>
              </p14:nvContentPartPr>
              <p14:xfrm>
                <a:off x="6866054" y="2041750"/>
                <a:ext cx="280800" cy="264600"/>
              </p14:xfrm>
            </p:contentPart>
          </mc:Choice>
          <mc:Fallback xmlns="">
            <p:pic>
              <p:nvPicPr>
                <p:cNvPr id="40" name="Håndskrift 39">
                  <a:extLst>
                    <a:ext uri="{FF2B5EF4-FFF2-40B4-BE49-F238E27FC236}">
                      <a16:creationId xmlns:a16="http://schemas.microsoft.com/office/drawing/2014/main" id="{153E7B11-8A4C-4A78-82EE-EDA07C89E16D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6846054" y="2021765"/>
                  <a:ext cx="320400" cy="3041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41" name="Håndskrift 40">
                  <a:extLst>
                    <a:ext uri="{FF2B5EF4-FFF2-40B4-BE49-F238E27FC236}">
                      <a16:creationId xmlns:a16="http://schemas.microsoft.com/office/drawing/2014/main" id="{DEAF27F1-49F9-484D-B9C0-6A10E23117A4}"/>
                    </a:ext>
                  </a:extLst>
                </p14:cNvPr>
                <p14:cNvContentPartPr/>
                <p14:nvPr/>
              </p14:nvContentPartPr>
              <p14:xfrm>
                <a:off x="7244736" y="2034680"/>
                <a:ext cx="280800" cy="264600"/>
              </p14:xfrm>
            </p:contentPart>
          </mc:Choice>
          <mc:Fallback xmlns="">
            <p:pic>
              <p:nvPicPr>
                <p:cNvPr id="41" name="Håndskrift 40">
                  <a:extLst>
                    <a:ext uri="{FF2B5EF4-FFF2-40B4-BE49-F238E27FC236}">
                      <a16:creationId xmlns:a16="http://schemas.microsoft.com/office/drawing/2014/main" id="{DEAF27F1-49F9-484D-B9C0-6A10E23117A4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7224736" y="2014695"/>
                  <a:ext cx="320400" cy="3041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42" name="Håndskrift 41">
                  <a:extLst>
                    <a:ext uri="{FF2B5EF4-FFF2-40B4-BE49-F238E27FC236}">
                      <a16:creationId xmlns:a16="http://schemas.microsoft.com/office/drawing/2014/main" id="{B8A3AD0B-E2D5-470E-80CE-C830F4BF7EBF}"/>
                    </a:ext>
                  </a:extLst>
                </p14:cNvPr>
                <p14:cNvContentPartPr/>
                <p14:nvPr/>
              </p14:nvContentPartPr>
              <p14:xfrm>
                <a:off x="7139819" y="2093853"/>
                <a:ext cx="95040" cy="31680"/>
              </p14:xfrm>
            </p:contentPart>
          </mc:Choice>
          <mc:Fallback xmlns="">
            <p:pic>
              <p:nvPicPr>
                <p:cNvPr id="42" name="Håndskrift 41">
                  <a:extLst>
                    <a:ext uri="{FF2B5EF4-FFF2-40B4-BE49-F238E27FC236}">
                      <a16:creationId xmlns:a16="http://schemas.microsoft.com/office/drawing/2014/main" id="{B8A3AD0B-E2D5-470E-80CE-C830F4BF7EBF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7119853" y="2073802"/>
                  <a:ext cx="134573" cy="713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43" name="Håndskrift 42">
                  <a:extLst>
                    <a:ext uri="{FF2B5EF4-FFF2-40B4-BE49-F238E27FC236}">
                      <a16:creationId xmlns:a16="http://schemas.microsoft.com/office/drawing/2014/main" id="{E8196A17-7C7B-4723-90BB-70C8C67BC69D}"/>
                    </a:ext>
                  </a:extLst>
                </p14:cNvPr>
                <p14:cNvContentPartPr/>
                <p14:nvPr/>
              </p14:nvContentPartPr>
              <p14:xfrm>
                <a:off x="7535413" y="2061616"/>
                <a:ext cx="89172" cy="48077"/>
              </p14:xfrm>
            </p:contentPart>
          </mc:Choice>
          <mc:Fallback xmlns="">
            <p:pic>
              <p:nvPicPr>
                <p:cNvPr id="43" name="Håndskrift 42">
                  <a:extLst>
                    <a:ext uri="{FF2B5EF4-FFF2-40B4-BE49-F238E27FC236}">
                      <a16:creationId xmlns:a16="http://schemas.microsoft.com/office/drawing/2014/main" id="{E8196A17-7C7B-4723-90BB-70C8C67BC69D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7515419" y="2041749"/>
                  <a:ext cx="128760" cy="87413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53" name="Billede 52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CBE69381-8CC7-43E5-977C-5B5D12BFDFA2}"/>
              </a:ext>
            </a:extLst>
          </p:cNvPr>
          <p:cNvPicPr>
            <a:picLocks noChangeAspect="1"/>
          </p:cNvPicPr>
          <p:nvPr/>
        </p:nvPicPr>
        <p:blipFill>
          <a:blip r:embed="rId4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7592" y="308156"/>
            <a:ext cx="1149885" cy="1038443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7">
            <p14:nvContentPartPr>
              <p14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557947" y="5992413"/>
              <a:ext cx="2263463" cy="334043"/>
            </p14:xfrm>
          </p:contentPart>
        </mc:Choice>
        <mc:Fallback xmlns="">
          <p:pic>
            <p:nvPicPr>
              <p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553627" y="5965445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9">
            <p14:nvContentPartPr>
              <p14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348218" y="5874397"/>
              <a:ext cx="969084" cy="359049"/>
            </p14:xfrm>
          </p:contentPart>
        </mc:Choice>
        <mc:Fallback xmlns="">
          <p:pic>
            <p:nvPicPr>
              <p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9215" y="5820323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51">
            <p14:nvContentPartPr>
              <p14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218632" y="5907056"/>
              <a:ext cx="969084" cy="359049"/>
            </p14:xfrm>
          </p:contentPart>
        </mc:Choice>
        <mc:Fallback xmlns="">
          <p:pic>
            <p:nvPicPr>
              <p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09629" y="5852982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53">
            <p14:nvContentPartPr>
              <p14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374407" y="5875210"/>
              <a:ext cx="860868" cy="321408"/>
            </p14:xfrm>
          </p:contentPart>
        </mc:Choice>
        <mc:Fallback xmlns="">
          <p:pic>
            <p:nvPicPr>
              <p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365406" y="5821222"/>
                <a:ext cx="878510" cy="429024"/>
              </a:xfrm>
              <a:prstGeom prst="rect">
                <a:avLst/>
              </a:prstGeom>
            </p:spPr>
          </p:pic>
        </mc:Fallback>
      </mc:AlternateContent>
      <p:sp>
        <p:nvSpPr>
          <p:cNvPr id="23" name="Bue 84">
            <a:extLst>
              <a:ext uri="{FF2B5EF4-FFF2-40B4-BE49-F238E27FC236}">
                <a16:creationId xmlns:a16="http://schemas.microsoft.com/office/drawing/2014/main" id="{BCB5D9F1-4FAB-4927-B15C-84D1180770CF}"/>
              </a:ext>
            </a:extLst>
          </p:cNvPr>
          <p:cNvSpPr>
            <a:spLocks noChangeAspect="1"/>
          </p:cNvSpPr>
          <p:nvPr/>
        </p:nvSpPr>
        <p:spPr>
          <a:xfrm rot="12728559" flipH="1" flipV="1">
            <a:off x="1350793" y="3315720"/>
            <a:ext cx="1046454" cy="1131424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145831 w 1112830"/>
              <a:gd name="connsiteY0" fmla="*/ 0 h 1782460"/>
              <a:gd name="connsiteX1" fmla="*/ 882923 w 1112830"/>
              <a:gd name="connsiteY1" fmla="*/ 1013928 h 1782460"/>
              <a:gd name="connsiteX2" fmla="*/ 932551 w 1112830"/>
              <a:gd name="connsiteY2" fmla="*/ 1782460 h 1782460"/>
              <a:gd name="connsiteX3" fmla="*/ 145832 w 1112830"/>
              <a:gd name="connsiteY3" fmla="*/ 1598671 h 1782460"/>
              <a:gd name="connsiteX4" fmla="*/ 145831 w 1112830"/>
              <a:gd name="connsiteY4" fmla="*/ 0 h 1782460"/>
              <a:gd name="connsiteX0" fmla="*/ 145831 w 1112830"/>
              <a:gd name="connsiteY0" fmla="*/ 0 h 1782460"/>
              <a:gd name="connsiteX1" fmla="*/ 1112755 w 1112830"/>
              <a:gd name="connsiteY1" fmla="*/ 686611 h 1782460"/>
              <a:gd name="connsiteX2" fmla="*/ 0 w 1112830"/>
              <a:gd name="connsiteY2" fmla="*/ 394032 h 1782460"/>
              <a:gd name="connsiteX0" fmla="*/ 145831 w 1250918"/>
              <a:gd name="connsiteY0" fmla="*/ 176544 h 1959004"/>
              <a:gd name="connsiteX1" fmla="*/ 882923 w 1250918"/>
              <a:gd name="connsiteY1" fmla="*/ 1190472 h 1959004"/>
              <a:gd name="connsiteX2" fmla="*/ 932551 w 1250918"/>
              <a:gd name="connsiteY2" fmla="*/ 1959004 h 1959004"/>
              <a:gd name="connsiteX3" fmla="*/ 145832 w 1250918"/>
              <a:gd name="connsiteY3" fmla="*/ 1775215 h 1959004"/>
              <a:gd name="connsiteX4" fmla="*/ 145831 w 1250918"/>
              <a:gd name="connsiteY4" fmla="*/ 176544 h 1959004"/>
              <a:gd name="connsiteX0" fmla="*/ 145831 w 1250918"/>
              <a:gd name="connsiteY0" fmla="*/ 176544 h 1959004"/>
              <a:gd name="connsiteX1" fmla="*/ 1250851 w 1250918"/>
              <a:gd name="connsiteY1" fmla="*/ 102775 h 1959004"/>
              <a:gd name="connsiteX2" fmla="*/ 0 w 1250918"/>
              <a:gd name="connsiteY2" fmla="*/ 570576 h 1959004"/>
              <a:gd name="connsiteX0" fmla="*/ 207442 w 1312526"/>
              <a:gd name="connsiteY0" fmla="*/ 1183522 h 2965982"/>
              <a:gd name="connsiteX1" fmla="*/ 944534 w 1312526"/>
              <a:gd name="connsiteY1" fmla="*/ 2197450 h 2965982"/>
              <a:gd name="connsiteX2" fmla="*/ 994162 w 1312526"/>
              <a:gd name="connsiteY2" fmla="*/ 2965982 h 2965982"/>
              <a:gd name="connsiteX3" fmla="*/ 207443 w 1312526"/>
              <a:gd name="connsiteY3" fmla="*/ 2782193 h 2965982"/>
              <a:gd name="connsiteX4" fmla="*/ 207442 w 1312526"/>
              <a:gd name="connsiteY4" fmla="*/ 1183522 h 2965982"/>
              <a:gd name="connsiteX0" fmla="*/ 207442 w 1312526"/>
              <a:gd name="connsiteY0" fmla="*/ 1183522 h 2965982"/>
              <a:gd name="connsiteX1" fmla="*/ 1312462 w 1312526"/>
              <a:gd name="connsiteY1" fmla="*/ 1109753 h 2965982"/>
              <a:gd name="connsiteX2" fmla="*/ 0 w 1312526"/>
              <a:gd name="connsiteY2" fmla="*/ 259 h 2965982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5330"/>
              <a:gd name="connsiteY0" fmla="*/ 1183576 h 2966036"/>
              <a:gd name="connsiteX1" fmla="*/ 944534 w 1295330"/>
              <a:gd name="connsiteY1" fmla="*/ 2197504 h 2966036"/>
              <a:gd name="connsiteX2" fmla="*/ 994162 w 1295330"/>
              <a:gd name="connsiteY2" fmla="*/ 2966036 h 2966036"/>
              <a:gd name="connsiteX3" fmla="*/ 207443 w 1295330"/>
              <a:gd name="connsiteY3" fmla="*/ 2782247 h 2966036"/>
              <a:gd name="connsiteX4" fmla="*/ 207442 w 1295330"/>
              <a:gd name="connsiteY4" fmla="*/ 1183576 h 2966036"/>
              <a:gd name="connsiteX0" fmla="*/ 207442 w 1295330"/>
              <a:gd name="connsiteY0" fmla="*/ 1183576 h 2966036"/>
              <a:gd name="connsiteX1" fmla="*/ 1291025 w 1295330"/>
              <a:gd name="connsiteY1" fmla="*/ 1172615 h 2966036"/>
              <a:gd name="connsiteX2" fmla="*/ 0 w 1295330"/>
              <a:gd name="connsiteY2" fmla="*/ 313 h 2966036"/>
              <a:gd name="connsiteX0" fmla="*/ 0 w 1089572"/>
              <a:gd name="connsiteY0" fmla="*/ 1050533 h 2832993"/>
              <a:gd name="connsiteX1" fmla="*/ 737092 w 1089572"/>
              <a:gd name="connsiteY1" fmla="*/ 2064461 h 2832993"/>
              <a:gd name="connsiteX2" fmla="*/ 786720 w 1089572"/>
              <a:gd name="connsiteY2" fmla="*/ 2832993 h 2832993"/>
              <a:gd name="connsiteX3" fmla="*/ 1 w 1089572"/>
              <a:gd name="connsiteY3" fmla="*/ 2649204 h 2832993"/>
              <a:gd name="connsiteX4" fmla="*/ 0 w 1089572"/>
              <a:gd name="connsiteY4" fmla="*/ 1050533 h 2832993"/>
              <a:gd name="connsiteX0" fmla="*/ 0 w 1089572"/>
              <a:gd name="connsiteY0" fmla="*/ 1050533 h 2832993"/>
              <a:gd name="connsiteX1" fmla="*/ 1083583 w 1089572"/>
              <a:gd name="connsiteY1" fmla="*/ 1039572 h 2832993"/>
              <a:gd name="connsiteX2" fmla="*/ 195329 w 1089572"/>
              <a:gd name="connsiteY2" fmla="*/ 360 h 2832993"/>
              <a:gd name="connsiteX0" fmla="*/ 0 w 1090615"/>
              <a:gd name="connsiteY0" fmla="*/ 1271235 h 3053695"/>
              <a:gd name="connsiteX1" fmla="*/ 737092 w 1090615"/>
              <a:gd name="connsiteY1" fmla="*/ 2285163 h 3053695"/>
              <a:gd name="connsiteX2" fmla="*/ 786720 w 1090615"/>
              <a:gd name="connsiteY2" fmla="*/ 3053695 h 3053695"/>
              <a:gd name="connsiteX3" fmla="*/ 1 w 1090615"/>
              <a:gd name="connsiteY3" fmla="*/ 2869906 h 3053695"/>
              <a:gd name="connsiteX4" fmla="*/ 0 w 1090615"/>
              <a:gd name="connsiteY4" fmla="*/ 1271235 h 3053695"/>
              <a:gd name="connsiteX0" fmla="*/ 0 w 1090615"/>
              <a:gd name="connsiteY0" fmla="*/ 1271235 h 3053695"/>
              <a:gd name="connsiteX1" fmla="*/ 1083583 w 1090615"/>
              <a:gd name="connsiteY1" fmla="*/ 1260274 h 3053695"/>
              <a:gd name="connsiteX2" fmla="*/ 347950 w 1090615"/>
              <a:gd name="connsiteY2" fmla="*/ 291 h 3053695"/>
              <a:gd name="connsiteX0" fmla="*/ 0 w 1095595"/>
              <a:gd name="connsiteY0" fmla="*/ 1489472 h 3271932"/>
              <a:gd name="connsiteX1" fmla="*/ 737092 w 1095595"/>
              <a:gd name="connsiteY1" fmla="*/ 2503400 h 3271932"/>
              <a:gd name="connsiteX2" fmla="*/ 786720 w 1095595"/>
              <a:gd name="connsiteY2" fmla="*/ 3271932 h 3271932"/>
              <a:gd name="connsiteX3" fmla="*/ 1 w 1095595"/>
              <a:gd name="connsiteY3" fmla="*/ 3088143 h 3271932"/>
              <a:gd name="connsiteX4" fmla="*/ 0 w 1095595"/>
              <a:gd name="connsiteY4" fmla="*/ 1489472 h 3271932"/>
              <a:gd name="connsiteX0" fmla="*/ 0 w 1095595"/>
              <a:gd name="connsiteY0" fmla="*/ 1489472 h 3271932"/>
              <a:gd name="connsiteX1" fmla="*/ 1083583 w 1095595"/>
              <a:gd name="connsiteY1" fmla="*/ 1478511 h 3271932"/>
              <a:gd name="connsiteX2" fmla="*/ 711675 w 1095595"/>
              <a:gd name="connsiteY2" fmla="*/ 243 h 3271932"/>
              <a:gd name="connsiteX0" fmla="*/ 0 w 1074437"/>
              <a:gd name="connsiteY0" fmla="*/ 1489449 h 3271909"/>
              <a:gd name="connsiteX1" fmla="*/ 737092 w 1074437"/>
              <a:gd name="connsiteY1" fmla="*/ 2503377 h 3271909"/>
              <a:gd name="connsiteX2" fmla="*/ 786720 w 1074437"/>
              <a:gd name="connsiteY2" fmla="*/ 3271909 h 3271909"/>
              <a:gd name="connsiteX3" fmla="*/ 1 w 1074437"/>
              <a:gd name="connsiteY3" fmla="*/ 3088120 h 3271909"/>
              <a:gd name="connsiteX4" fmla="*/ 0 w 1074437"/>
              <a:gd name="connsiteY4" fmla="*/ 1489449 h 3271909"/>
              <a:gd name="connsiteX0" fmla="*/ 0 w 1074437"/>
              <a:gd name="connsiteY0" fmla="*/ 1489449 h 3271909"/>
              <a:gd name="connsiteX1" fmla="*/ 1061896 w 1074437"/>
              <a:gd name="connsiteY1" fmla="*/ 1639069 h 3271909"/>
              <a:gd name="connsiteX2" fmla="*/ 711675 w 1074437"/>
              <a:gd name="connsiteY2" fmla="*/ 220 h 3271909"/>
              <a:gd name="connsiteX0" fmla="*/ 0 w 1075748"/>
              <a:gd name="connsiteY0" fmla="*/ 1399561 h 3182021"/>
              <a:gd name="connsiteX1" fmla="*/ 737092 w 1075748"/>
              <a:gd name="connsiteY1" fmla="*/ 2413489 h 3182021"/>
              <a:gd name="connsiteX2" fmla="*/ 786720 w 1075748"/>
              <a:gd name="connsiteY2" fmla="*/ 3182021 h 3182021"/>
              <a:gd name="connsiteX3" fmla="*/ 1 w 1075748"/>
              <a:gd name="connsiteY3" fmla="*/ 2998232 h 3182021"/>
              <a:gd name="connsiteX4" fmla="*/ 0 w 1075748"/>
              <a:gd name="connsiteY4" fmla="*/ 1399561 h 3182021"/>
              <a:gd name="connsiteX0" fmla="*/ 0 w 1075748"/>
              <a:gd name="connsiteY0" fmla="*/ 1399561 h 3182021"/>
              <a:gd name="connsiteX1" fmla="*/ 1061896 w 1075748"/>
              <a:gd name="connsiteY1" fmla="*/ 1549181 h 3182021"/>
              <a:gd name="connsiteX2" fmla="*/ 758268 w 1075748"/>
              <a:gd name="connsiteY2" fmla="*/ 233 h 3182021"/>
              <a:gd name="connsiteX0" fmla="*/ 0 w 1025076"/>
              <a:gd name="connsiteY0" fmla="*/ 1399471 h 3181931"/>
              <a:gd name="connsiteX1" fmla="*/ 737092 w 1025076"/>
              <a:gd name="connsiteY1" fmla="*/ 2413399 h 3181931"/>
              <a:gd name="connsiteX2" fmla="*/ 786720 w 1025076"/>
              <a:gd name="connsiteY2" fmla="*/ 3181931 h 3181931"/>
              <a:gd name="connsiteX3" fmla="*/ 1 w 1025076"/>
              <a:gd name="connsiteY3" fmla="*/ 2998142 h 3181931"/>
              <a:gd name="connsiteX4" fmla="*/ 0 w 1025076"/>
              <a:gd name="connsiteY4" fmla="*/ 1399471 h 3181931"/>
              <a:gd name="connsiteX0" fmla="*/ 0 w 1025076"/>
              <a:gd name="connsiteY0" fmla="*/ 1399471 h 3181931"/>
              <a:gd name="connsiteX1" fmla="*/ 1009376 w 1025076"/>
              <a:gd name="connsiteY1" fmla="*/ 2459872 h 3181931"/>
              <a:gd name="connsiteX2" fmla="*/ 758268 w 1025076"/>
              <a:gd name="connsiteY2" fmla="*/ 143 h 3181931"/>
              <a:gd name="connsiteX0" fmla="*/ 0 w 1051440"/>
              <a:gd name="connsiteY0" fmla="*/ 717516 h 2499976"/>
              <a:gd name="connsiteX1" fmla="*/ 737092 w 1051440"/>
              <a:gd name="connsiteY1" fmla="*/ 1731444 h 2499976"/>
              <a:gd name="connsiteX2" fmla="*/ 786720 w 1051440"/>
              <a:gd name="connsiteY2" fmla="*/ 2499976 h 2499976"/>
              <a:gd name="connsiteX3" fmla="*/ 1 w 1051440"/>
              <a:gd name="connsiteY3" fmla="*/ 2316187 h 2499976"/>
              <a:gd name="connsiteX4" fmla="*/ 0 w 1051440"/>
              <a:gd name="connsiteY4" fmla="*/ 717516 h 2499976"/>
              <a:gd name="connsiteX0" fmla="*/ 0 w 1051440"/>
              <a:gd name="connsiteY0" fmla="*/ 717516 h 2499976"/>
              <a:gd name="connsiteX1" fmla="*/ 1009376 w 1051440"/>
              <a:gd name="connsiteY1" fmla="*/ 1777917 h 2499976"/>
              <a:gd name="connsiteX2" fmla="*/ 1006818 w 1051440"/>
              <a:gd name="connsiteY2" fmla="*/ 201 h 2499976"/>
              <a:gd name="connsiteX0" fmla="*/ 0 w 1018133"/>
              <a:gd name="connsiteY0" fmla="*/ 253063 h 2035523"/>
              <a:gd name="connsiteX1" fmla="*/ 737092 w 1018133"/>
              <a:gd name="connsiteY1" fmla="*/ 1266991 h 2035523"/>
              <a:gd name="connsiteX2" fmla="*/ 786720 w 1018133"/>
              <a:gd name="connsiteY2" fmla="*/ 2035523 h 2035523"/>
              <a:gd name="connsiteX3" fmla="*/ 1 w 1018133"/>
              <a:gd name="connsiteY3" fmla="*/ 1851734 h 2035523"/>
              <a:gd name="connsiteX4" fmla="*/ 0 w 1018133"/>
              <a:gd name="connsiteY4" fmla="*/ 253063 h 2035523"/>
              <a:gd name="connsiteX0" fmla="*/ 0 w 1018133"/>
              <a:gd name="connsiteY0" fmla="*/ 253063 h 2035523"/>
              <a:gd name="connsiteX1" fmla="*/ 1009376 w 1018133"/>
              <a:gd name="connsiteY1" fmla="*/ 1313464 h 2035523"/>
              <a:gd name="connsiteX2" fmla="*/ 446452 w 1018133"/>
              <a:gd name="connsiteY2" fmla="*/ 278 h 2035523"/>
              <a:gd name="connsiteX0" fmla="*/ 0 w 1018132"/>
              <a:gd name="connsiteY0" fmla="*/ 253063 h 2035523"/>
              <a:gd name="connsiteX1" fmla="*/ 737092 w 1018132"/>
              <a:gd name="connsiteY1" fmla="*/ 1266991 h 2035523"/>
              <a:gd name="connsiteX2" fmla="*/ 786720 w 1018132"/>
              <a:gd name="connsiteY2" fmla="*/ 2035523 h 2035523"/>
              <a:gd name="connsiteX3" fmla="*/ 1 w 1018132"/>
              <a:gd name="connsiteY3" fmla="*/ 1851734 h 2035523"/>
              <a:gd name="connsiteX4" fmla="*/ 0 w 1018132"/>
              <a:gd name="connsiteY4" fmla="*/ 253063 h 2035523"/>
              <a:gd name="connsiteX0" fmla="*/ 0 w 1018132"/>
              <a:gd name="connsiteY0" fmla="*/ 253063 h 2035523"/>
              <a:gd name="connsiteX1" fmla="*/ 1009376 w 1018132"/>
              <a:gd name="connsiteY1" fmla="*/ 1313464 h 2035523"/>
              <a:gd name="connsiteX2" fmla="*/ 446452 w 1018132"/>
              <a:gd name="connsiteY2" fmla="*/ 277 h 2035523"/>
              <a:gd name="connsiteX0" fmla="*/ 0 w 791971"/>
              <a:gd name="connsiteY0" fmla="*/ 253003 h 2035463"/>
              <a:gd name="connsiteX1" fmla="*/ 737092 w 791971"/>
              <a:gd name="connsiteY1" fmla="*/ 1266931 h 2035463"/>
              <a:gd name="connsiteX2" fmla="*/ 786720 w 791971"/>
              <a:gd name="connsiteY2" fmla="*/ 2035463 h 2035463"/>
              <a:gd name="connsiteX3" fmla="*/ 1 w 791971"/>
              <a:gd name="connsiteY3" fmla="*/ 1851674 h 2035463"/>
              <a:gd name="connsiteX4" fmla="*/ 0 w 791971"/>
              <a:gd name="connsiteY4" fmla="*/ 253003 h 2035463"/>
              <a:gd name="connsiteX0" fmla="*/ 0 w 791971"/>
              <a:gd name="connsiteY0" fmla="*/ 253003 h 2035463"/>
              <a:gd name="connsiteX1" fmla="*/ 764217 w 791971"/>
              <a:gd name="connsiteY1" fmla="*/ 1650055 h 2035463"/>
              <a:gd name="connsiteX2" fmla="*/ 446452 w 791971"/>
              <a:gd name="connsiteY2" fmla="*/ 217 h 2035463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0 w 791971"/>
              <a:gd name="connsiteY0" fmla="*/ 134348 h 1916808"/>
              <a:gd name="connsiteX1" fmla="*/ 737092 w 791971"/>
              <a:gd name="connsiteY1" fmla="*/ 1148276 h 1916808"/>
              <a:gd name="connsiteX2" fmla="*/ 786720 w 791971"/>
              <a:gd name="connsiteY2" fmla="*/ 1916808 h 1916808"/>
              <a:gd name="connsiteX3" fmla="*/ 1 w 791971"/>
              <a:gd name="connsiteY3" fmla="*/ 1733019 h 1916808"/>
              <a:gd name="connsiteX4" fmla="*/ 0 w 791971"/>
              <a:gd name="connsiteY4" fmla="*/ 134348 h 1916808"/>
              <a:gd name="connsiteX0" fmla="*/ 0 w 791971"/>
              <a:gd name="connsiteY0" fmla="*/ 134348 h 1916808"/>
              <a:gd name="connsiteX1" fmla="*/ 764217 w 791971"/>
              <a:gd name="connsiteY1" fmla="*/ 1531400 h 1916808"/>
              <a:gd name="connsiteX2" fmla="*/ 174139 w 791971"/>
              <a:gd name="connsiteY2" fmla="*/ 198 h 1916808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4"/>
              <a:gd name="connsiteY0" fmla="*/ 134351 h 1916811"/>
              <a:gd name="connsiteX1" fmla="*/ 737092 w 882464"/>
              <a:gd name="connsiteY1" fmla="*/ 1148279 h 1916811"/>
              <a:gd name="connsiteX2" fmla="*/ 786720 w 882464"/>
              <a:gd name="connsiteY2" fmla="*/ 1916811 h 1916811"/>
              <a:gd name="connsiteX3" fmla="*/ 1 w 882464"/>
              <a:gd name="connsiteY3" fmla="*/ 1733022 h 1916811"/>
              <a:gd name="connsiteX4" fmla="*/ 0 w 882464"/>
              <a:gd name="connsiteY4" fmla="*/ 134351 h 1916811"/>
              <a:gd name="connsiteX0" fmla="*/ 0 w 882464"/>
              <a:gd name="connsiteY0" fmla="*/ 134351 h 1916811"/>
              <a:gd name="connsiteX1" fmla="*/ 882461 w 882464"/>
              <a:gd name="connsiteY1" fmla="*/ 1501931 h 1916811"/>
              <a:gd name="connsiteX2" fmla="*/ 174139 w 882464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8525"/>
              <a:gd name="connsiteY0" fmla="*/ 823581 h 2606041"/>
              <a:gd name="connsiteX1" fmla="*/ 737092 w 898525"/>
              <a:gd name="connsiteY1" fmla="*/ 1837509 h 2606041"/>
              <a:gd name="connsiteX2" fmla="*/ 786720 w 898525"/>
              <a:gd name="connsiteY2" fmla="*/ 2606041 h 2606041"/>
              <a:gd name="connsiteX3" fmla="*/ 1 w 898525"/>
              <a:gd name="connsiteY3" fmla="*/ 2422252 h 2606041"/>
              <a:gd name="connsiteX4" fmla="*/ 0 w 898525"/>
              <a:gd name="connsiteY4" fmla="*/ 823581 h 2606041"/>
              <a:gd name="connsiteX0" fmla="*/ 0 w 898525"/>
              <a:gd name="connsiteY0" fmla="*/ 823581 h 2606041"/>
              <a:gd name="connsiteX1" fmla="*/ 882461 w 898525"/>
              <a:gd name="connsiteY1" fmla="*/ 2191161 h 2606041"/>
              <a:gd name="connsiteX2" fmla="*/ 274699 w 898525"/>
              <a:gd name="connsiteY2" fmla="*/ 161 h 2606041"/>
              <a:gd name="connsiteX0" fmla="*/ 0 w 943448"/>
              <a:gd name="connsiteY0" fmla="*/ 823682 h 2606142"/>
              <a:gd name="connsiteX1" fmla="*/ 737092 w 943448"/>
              <a:gd name="connsiteY1" fmla="*/ 1837610 h 2606142"/>
              <a:gd name="connsiteX2" fmla="*/ 786720 w 943448"/>
              <a:gd name="connsiteY2" fmla="*/ 2606142 h 2606142"/>
              <a:gd name="connsiteX3" fmla="*/ 1 w 943448"/>
              <a:gd name="connsiteY3" fmla="*/ 2422353 h 2606142"/>
              <a:gd name="connsiteX4" fmla="*/ 0 w 943448"/>
              <a:gd name="connsiteY4" fmla="*/ 823682 h 2606142"/>
              <a:gd name="connsiteX0" fmla="*/ 0 w 943448"/>
              <a:gd name="connsiteY0" fmla="*/ 823682 h 2606142"/>
              <a:gd name="connsiteX1" fmla="*/ 928234 w 943448"/>
              <a:gd name="connsiteY1" fmla="*/ 1377879 h 2606142"/>
              <a:gd name="connsiteX2" fmla="*/ 274699 w 943448"/>
              <a:gd name="connsiteY2" fmla="*/ 262 h 2606142"/>
              <a:gd name="connsiteX0" fmla="*/ 0 w 943449"/>
              <a:gd name="connsiteY0" fmla="*/ 823682 h 2606142"/>
              <a:gd name="connsiteX1" fmla="*/ 737092 w 943449"/>
              <a:gd name="connsiteY1" fmla="*/ 1837610 h 2606142"/>
              <a:gd name="connsiteX2" fmla="*/ 786720 w 943449"/>
              <a:gd name="connsiteY2" fmla="*/ 2606142 h 2606142"/>
              <a:gd name="connsiteX3" fmla="*/ 1 w 943449"/>
              <a:gd name="connsiteY3" fmla="*/ 2422353 h 2606142"/>
              <a:gd name="connsiteX4" fmla="*/ 0 w 943449"/>
              <a:gd name="connsiteY4" fmla="*/ 823682 h 2606142"/>
              <a:gd name="connsiteX0" fmla="*/ 0 w 943449"/>
              <a:gd name="connsiteY0" fmla="*/ 823682 h 2606142"/>
              <a:gd name="connsiteX1" fmla="*/ 928234 w 943449"/>
              <a:gd name="connsiteY1" fmla="*/ 1377879 h 2606142"/>
              <a:gd name="connsiteX2" fmla="*/ 274699 w 943449"/>
              <a:gd name="connsiteY2" fmla="*/ 262 h 2606142"/>
              <a:gd name="connsiteX0" fmla="*/ 0 w 818128"/>
              <a:gd name="connsiteY0" fmla="*/ 823621 h 2606081"/>
              <a:gd name="connsiteX1" fmla="*/ 737092 w 818128"/>
              <a:gd name="connsiteY1" fmla="*/ 1837549 h 2606081"/>
              <a:gd name="connsiteX2" fmla="*/ 786720 w 818128"/>
              <a:gd name="connsiteY2" fmla="*/ 2606081 h 2606081"/>
              <a:gd name="connsiteX3" fmla="*/ 1 w 818128"/>
              <a:gd name="connsiteY3" fmla="*/ 2422292 h 2606081"/>
              <a:gd name="connsiteX4" fmla="*/ 0 w 818128"/>
              <a:gd name="connsiteY4" fmla="*/ 823621 h 2606081"/>
              <a:gd name="connsiteX0" fmla="*/ 0 w 818128"/>
              <a:gd name="connsiteY0" fmla="*/ 823621 h 2606081"/>
              <a:gd name="connsiteX1" fmla="*/ 800274 w 818128"/>
              <a:gd name="connsiteY1" fmla="*/ 1780610 h 2606081"/>
              <a:gd name="connsiteX2" fmla="*/ 274699 w 818128"/>
              <a:gd name="connsiteY2" fmla="*/ 201 h 2606081"/>
              <a:gd name="connsiteX0" fmla="*/ 165634 w 977085"/>
              <a:gd name="connsiteY0" fmla="*/ 1 h 1782461"/>
              <a:gd name="connsiteX1" fmla="*/ 902726 w 977085"/>
              <a:gd name="connsiteY1" fmla="*/ 1013929 h 1782461"/>
              <a:gd name="connsiteX2" fmla="*/ 952354 w 977085"/>
              <a:gd name="connsiteY2" fmla="*/ 1782461 h 1782461"/>
              <a:gd name="connsiteX3" fmla="*/ 165635 w 977085"/>
              <a:gd name="connsiteY3" fmla="*/ 1598672 h 1782461"/>
              <a:gd name="connsiteX4" fmla="*/ 165634 w 977085"/>
              <a:gd name="connsiteY4" fmla="*/ 1 h 1782461"/>
              <a:gd name="connsiteX0" fmla="*/ 165634 w 977085"/>
              <a:gd name="connsiteY0" fmla="*/ 1 h 1782461"/>
              <a:gd name="connsiteX1" fmla="*/ 965908 w 977085"/>
              <a:gd name="connsiteY1" fmla="*/ 956990 h 1782461"/>
              <a:gd name="connsiteX2" fmla="*/ 0 w 977085"/>
              <a:gd name="connsiteY2" fmla="*/ 149261 h 1782461"/>
              <a:gd name="connsiteX0" fmla="*/ 165634 w 965908"/>
              <a:gd name="connsiteY0" fmla="*/ -1 h 1782459"/>
              <a:gd name="connsiteX1" fmla="*/ 902726 w 965908"/>
              <a:gd name="connsiteY1" fmla="*/ 1013927 h 1782459"/>
              <a:gd name="connsiteX2" fmla="*/ 952354 w 965908"/>
              <a:gd name="connsiteY2" fmla="*/ 1782459 h 1782459"/>
              <a:gd name="connsiteX3" fmla="*/ 165635 w 965908"/>
              <a:gd name="connsiteY3" fmla="*/ 1598670 h 1782459"/>
              <a:gd name="connsiteX4" fmla="*/ 165634 w 965908"/>
              <a:gd name="connsiteY4" fmla="*/ -1 h 1782459"/>
              <a:gd name="connsiteX0" fmla="*/ 165634 w 965908"/>
              <a:gd name="connsiteY0" fmla="*/ -1 h 1782459"/>
              <a:gd name="connsiteX1" fmla="*/ 965908 w 965908"/>
              <a:gd name="connsiteY1" fmla="*/ 956988 h 1782459"/>
              <a:gd name="connsiteX2" fmla="*/ 0 w 965908"/>
              <a:gd name="connsiteY2" fmla="*/ 149259 h 1782459"/>
              <a:gd name="connsiteX0" fmla="*/ 165634 w 967735"/>
              <a:gd name="connsiteY0" fmla="*/ 1 h 1782461"/>
              <a:gd name="connsiteX1" fmla="*/ 902726 w 967735"/>
              <a:gd name="connsiteY1" fmla="*/ 1013929 h 1782461"/>
              <a:gd name="connsiteX2" fmla="*/ 952354 w 967735"/>
              <a:gd name="connsiteY2" fmla="*/ 1782461 h 1782461"/>
              <a:gd name="connsiteX3" fmla="*/ 165635 w 967735"/>
              <a:gd name="connsiteY3" fmla="*/ 1598672 h 1782461"/>
              <a:gd name="connsiteX4" fmla="*/ 165634 w 967735"/>
              <a:gd name="connsiteY4" fmla="*/ 1 h 1782461"/>
              <a:gd name="connsiteX0" fmla="*/ 165634 w 967735"/>
              <a:gd name="connsiteY0" fmla="*/ 1 h 1782461"/>
              <a:gd name="connsiteX1" fmla="*/ 965908 w 967735"/>
              <a:gd name="connsiteY1" fmla="*/ 956990 h 1782461"/>
              <a:gd name="connsiteX2" fmla="*/ 0 w 967735"/>
              <a:gd name="connsiteY2" fmla="*/ 149261 h 1782461"/>
              <a:gd name="connsiteX0" fmla="*/ 221788 w 1023889"/>
              <a:gd name="connsiteY0" fmla="*/ -1 h 1782459"/>
              <a:gd name="connsiteX1" fmla="*/ 958880 w 1023889"/>
              <a:gd name="connsiteY1" fmla="*/ 1013927 h 1782459"/>
              <a:gd name="connsiteX2" fmla="*/ 1008508 w 1023889"/>
              <a:gd name="connsiteY2" fmla="*/ 1782459 h 1782459"/>
              <a:gd name="connsiteX3" fmla="*/ 221789 w 1023889"/>
              <a:gd name="connsiteY3" fmla="*/ 1598670 h 1782459"/>
              <a:gd name="connsiteX4" fmla="*/ 221788 w 1023889"/>
              <a:gd name="connsiteY4" fmla="*/ -1 h 1782459"/>
              <a:gd name="connsiteX0" fmla="*/ 221788 w 1023889"/>
              <a:gd name="connsiteY0" fmla="*/ -1 h 1782459"/>
              <a:gd name="connsiteX1" fmla="*/ 1022062 w 1023889"/>
              <a:gd name="connsiteY1" fmla="*/ 956988 h 1782459"/>
              <a:gd name="connsiteX2" fmla="*/ 0 w 1023889"/>
              <a:gd name="connsiteY2" fmla="*/ 959995 h 1782459"/>
              <a:gd name="connsiteX0" fmla="*/ 221788 w 1022062"/>
              <a:gd name="connsiteY0" fmla="*/ 1 h 1782461"/>
              <a:gd name="connsiteX1" fmla="*/ 958880 w 1022062"/>
              <a:gd name="connsiteY1" fmla="*/ 1013929 h 1782461"/>
              <a:gd name="connsiteX2" fmla="*/ 1008508 w 1022062"/>
              <a:gd name="connsiteY2" fmla="*/ 1782461 h 1782461"/>
              <a:gd name="connsiteX3" fmla="*/ 221789 w 1022062"/>
              <a:gd name="connsiteY3" fmla="*/ 1598672 h 1782461"/>
              <a:gd name="connsiteX4" fmla="*/ 221788 w 1022062"/>
              <a:gd name="connsiteY4" fmla="*/ 1 h 1782461"/>
              <a:gd name="connsiteX0" fmla="*/ 221788 w 1022062"/>
              <a:gd name="connsiteY0" fmla="*/ 1 h 1782461"/>
              <a:gd name="connsiteX1" fmla="*/ 1022062 w 1022062"/>
              <a:gd name="connsiteY1" fmla="*/ 956990 h 1782461"/>
              <a:gd name="connsiteX2" fmla="*/ 0 w 1022062"/>
              <a:gd name="connsiteY2" fmla="*/ 959997 h 1782461"/>
              <a:gd name="connsiteX0" fmla="*/ 400161 w 1200435"/>
              <a:gd name="connsiteY0" fmla="*/ 157598 h 1940058"/>
              <a:gd name="connsiteX1" fmla="*/ 1137253 w 1200435"/>
              <a:gd name="connsiteY1" fmla="*/ 1171526 h 1940058"/>
              <a:gd name="connsiteX2" fmla="*/ 1186881 w 1200435"/>
              <a:gd name="connsiteY2" fmla="*/ 1940058 h 1940058"/>
              <a:gd name="connsiteX3" fmla="*/ 400162 w 1200435"/>
              <a:gd name="connsiteY3" fmla="*/ 1756269 h 1940058"/>
              <a:gd name="connsiteX4" fmla="*/ 400161 w 1200435"/>
              <a:gd name="connsiteY4" fmla="*/ 157598 h 1940058"/>
              <a:gd name="connsiteX0" fmla="*/ 400161 w 1200435"/>
              <a:gd name="connsiteY0" fmla="*/ 157598 h 1940058"/>
              <a:gd name="connsiteX1" fmla="*/ 1200435 w 1200435"/>
              <a:gd name="connsiteY1" fmla="*/ 1114587 h 1940058"/>
              <a:gd name="connsiteX2" fmla="*/ 0 w 1200435"/>
              <a:gd name="connsiteY2" fmla="*/ 247 h 1940058"/>
              <a:gd name="connsiteX0" fmla="*/ 400161 w 1192132"/>
              <a:gd name="connsiteY0" fmla="*/ 157552 h 1940012"/>
              <a:gd name="connsiteX1" fmla="*/ 1137253 w 1192132"/>
              <a:gd name="connsiteY1" fmla="*/ 1171480 h 1940012"/>
              <a:gd name="connsiteX2" fmla="*/ 1186881 w 1192132"/>
              <a:gd name="connsiteY2" fmla="*/ 1940012 h 1940012"/>
              <a:gd name="connsiteX3" fmla="*/ 400162 w 1192132"/>
              <a:gd name="connsiteY3" fmla="*/ 1756223 h 1940012"/>
              <a:gd name="connsiteX4" fmla="*/ 400161 w 1192132"/>
              <a:gd name="connsiteY4" fmla="*/ 157552 h 1940012"/>
              <a:gd name="connsiteX0" fmla="*/ 400161 w 1192132"/>
              <a:gd name="connsiteY0" fmla="*/ 157552 h 1940012"/>
              <a:gd name="connsiteX1" fmla="*/ 851306 w 1192132"/>
              <a:gd name="connsiteY1" fmla="*/ 1436776 h 1940012"/>
              <a:gd name="connsiteX2" fmla="*/ 0 w 1192132"/>
              <a:gd name="connsiteY2" fmla="*/ 201 h 1940012"/>
              <a:gd name="connsiteX0" fmla="*/ 400161 w 1192132"/>
              <a:gd name="connsiteY0" fmla="*/ 157552 h 1940012"/>
              <a:gd name="connsiteX1" fmla="*/ 1137253 w 1192132"/>
              <a:gd name="connsiteY1" fmla="*/ 1171480 h 1940012"/>
              <a:gd name="connsiteX2" fmla="*/ 1186881 w 1192132"/>
              <a:gd name="connsiteY2" fmla="*/ 1940012 h 1940012"/>
              <a:gd name="connsiteX3" fmla="*/ 400162 w 1192132"/>
              <a:gd name="connsiteY3" fmla="*/ 1756223 h 1940012"/>
              <a:gd name="connsiteX4" fmla="*/ 400161 w 1192132"/>
              <a:gd name="connsiteY4" fmla="*/ 157552 h 1940012"/>
              <a:gd name="connsiteX0" fmla="*/ 400161 w 1192132"/>
              <a:gd name="connsiteY0" fmla="*/ 157552 h 1940012"/>
              <a:gd name="connsiteX1" fmla="*/ 851306 w 1192132"/>
              <a:gd name="connsiteY1" fmla="*/ 1436776 h 1940012"/>
              <a:gd name="connsiteX2" fmla="*/ 0 w 1192132"/>
              <a:gd name="connsiteY2" fmla="*/ 201 h 1940012"/>
              <a:gd name="connsiteX0" fmla="*/ 400161 w 1192132"/>
              <a:gd name="connsiteY0" fmla="*/ 157552 h 1940012"/>
              <a:gd name="connsiteX1" fmla="*/ 1137253 w 1192132"/>
              <a:gd name="connsiteY1" fmla="*/ 1171480 h 1940012"/>
              <a:gd name="connsiteX2" fmla="*/ 1186881 w 1192132"/>
              <a:gd name="connsiteY2" fmla="*/ 1940012 h 1940012"/>
              <a:gd name="connsiteX3" fmla="*/ 400162 w 1192132"/>
              <a:gd name="connsiteY3" fmla="*/ 1756223 h 1940012"/>
              <a:gd name="connsiteX4" fmla="*/ 400161 w 1192132"/>
              <a:gd name="connsiteY4" fmla="*/ 157552 h 1940012"/>
              <a:gd name="connsiteX0" fmla="*/ 400161 w 1192132"/>
              <a:gd name="connsiteY0" fmla="*/ 157552 h 1940012"/>
              <a:gd name="connsiteX1" fmla="*/ 851306 w 1192132"/>
              <a:gd name="connsiteY1" fmla="*/ 1436776 h 1940012"/>
              <a:gd name="connsiteX2" fmla="*/ 0 w 1192132"/>
              <a:gd name="connsiteY2" fmla="*/ 201 h 1940012"/>
              <a:gd name="connsiteX0" fmla="*/ 400161 w 1192132"/>
              <a:gd name="connsiteY0" fmla="*/ 157552 h 1940012"/>
              <a:gd name="connsiteX1" fmla="*/ 1137253 w 1192132"/>
              <a:gd name="connsiteY1" fmla="*/ 1171480 h 1940012"/>
              <a:gd name="connsiteX2" fmla="*/ 1186881 w 1192132"/>
              <a:gd name="connsiteY2" fmla="*/ 1940012 h 1940012"/>
              <a:gd name="connsiteX3" fmla="*/ 400162 w 1192132"/>
              <a:gd name="connsiteY3" fmla="*/ 1756223 h 1940012"/>
              <a:gd name="connsiteX4" fmla="*/ 400161 w 1192132"/>
              <a:gd name="connsiteY4" fmla="*/ 157552 h 1940012"/>
              <a:gd name="connsiteX0" fmla="*/ 400161 w 1192132"/>
              <a:gd name="connsiteY0" fmla="*/ 157552 h 1940012"/>
              <a:gd name="connsiteX1" fmla="*/ 851306 w 1192132"/>
              <a:gd name="connsiteY1" fmla="*/ 1436776 h 1940012"/>
              <a:gd name="connsiteX2" fmla="*/ 0 w 1192132"/>
              <a:gd name="connsiteY2" fmla="*/ 201 h 1940012"/>
              <a:gd name="connsiteX0" fmla="*/ 400161 w 1192132"/>
              <a:gd name="connsiteY0" fmla="*/ 157552 h 1940012"/>
              <a:gd name="connsiteX1" fmla="*/ 1137253 w 1192132"/>
              <a:gd name="connsiteY1" fmla="*/ 1171480 h 1940012"/>
              <a:gd name="connsiteX2" fmla="*/ 1186881 w 1192132"/>
              <a:gd name="connsiteY2" fmla="*/ 1940012 h 1940012"/>
              <a:gd name="connsiteX3" fmla="*/ 400162 w 1192132"/>
              <a:gd name="connsiteY3" fmla="*/ 1756223 h 1940012"/>
              <a:gd name="connsiteX4" fmla="*/ 400161 w 1192132"/>
              <a:gd name="connsiteY4" fmla="*/ 157552 h 1940012"/>
              <a:gd name="connsiteX0" fmla="*/ 400161 w 1192132"/>
              <a:gd name="connsiteY0" fmla="*/ 157552 h 1940012"/>
              <a:gd name="connsiteX1" fmla="*/ 851306 w 1192132"/>
              <a:gd name="connsiteY1" fmla="*/ 1436776 h 1940012"/>
              <a:gd name="connsiteX2" fmla="*/ 0 w 1192132"/>
              <a:gd name="connsiteY2" fmla="*/ 201 h 1940012"/>
              <a:gd name="connsiteX0" fmla="*/ 321911 w 1113882"/>
              <a:gd name="connsiteY0" fmla="*/ 305022 h 2087482"/>
              <a:gd name="connsiteX1" fmla="*/ 1059003 w 1113882"/>
              <a:gd name="connsiteY1" fmla="*/ 1318950 h 2087482"/>
              <a:gd name="connsiteX2" fmla="*/ 1108631 w 1113882"/>
              <a:gd name="connsiteY2" fmla="*/ 2087482 h 2087482"/>
              <a:gd name="connsiteX3" fmla="*/ 321912 w 1113882"/>
              <a:gd name="connsiteY3" fmla="*/ 1903693 h 2087482"/>
              <a:gd name="connsiteX4" fmla="*/ 321911 w 1113882"/>
              <a:gd name="connsiteY4" fmla="*/ 305022 h 2087482"/>
              <a:gd name="connsiteX0" fmla="*/ 321911 w 1113882"/>
              <a:gd name="connsiteY0" fmla="*/ 305022 h 2087482"/>
              <a:gd name="connsiteX1" fmla="*/ 773056 w 1113882"/>
              <a:gd name="connsiteY1" fmla="*/ 1584246 h 2087482"/>
              <a:gd name="connsiteX2" fmla="*/ 0 w 1113882"/>
              <a:gd name="connsiteY2" fmla="*/ 184 h 2087482"/>
              <a:gd name="connsiteX0" fmla="*/ 321911 w 1113882"/>
              <a:gd name="connsiteY0" fmla="*/ 305028 h 2087488"/>
              <a:gd name="connsiteX1" fmla="*/ 1059003 w 1113882"/>
              <a:gd name="connsiteY1" fmla="*/ 1318956 h 2087488"/>
              <a:gd name="connsiteX2" fmla="*/ 1108631 w 1113882"/>
              <a:gd name="connsiteY2" fmla="*/ 2087488 h 2087488"/>
              <a:gd name="connsiteX3" fmla="*/ 321912 w 1113882"/>
              <a:gd name="connsiteY3" fmla="*/ 1903699 h 2087488"/>
              <a:gd name="connsiteX4" fmla="*/ 321911 w 1113882"/>
              <a:gd name="connsiteY4" fmla="*/ 305028 h 2087488"/>
              <a:gd name="connsiteX0" fmla="*/ 321911 w 1113882"/>
              <a:gd name="connsiteY0" fmla="*/ 305028 h 2087488"/>
              <a:gd name="connsiteX1" fmla="*/ 515055 w 1113882"/>
              <a:gd name="connsiteY1" fmla="*/ 1533166 h 2087488"/>
              <a:gd name="connsiteX2" fmla="*/ 0 w 1113882"/>
              <a:gd name="connsiteY2" fmla="*/ 190 h 208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13882" h="2087488" stroke="0" extrusionOk="0">
                <a:moveTo>
                  <a:pt x="321911" y="305028"/>
                </a:moveTo>
                <a:cubicBezTo>
                  <a:pt x="501794" y="750816"/>
                  <a:pt x="939913" y="707266"/>
                  <a:pt x="1059003" y="1318956"/>
                </a:cubicBezTo>
                <a:cubicBezTo>
                  <a:pt x="1106523" y="1563039"/>
                  <a:pt x="1123567" y="1826972"/>
                  <a:pt x="1108631" y="2087488"/>
                </a:cubicBezTo>
                <a:lnTo>
                  <a:pt x="321912" y="1903699"/>
                </a:lnTo>
                <a:cubicBezTo>
                  <a:pt x="321912" y="1370809"/>
                  <a:pt x="305297" y="430181"/>
                  <a:pt x="321911" y="305028"/>
                </a:cubicBezTo>
                <a:close/>
              </a:path>
              <a:path w="1113882" h="2087488" fill="none">
                <a:moveTo>
                  <a:pt x="321911" y="305028"/>
                </a:moveTo>
                <a:cubicBezTo>
                  <a:pt x="647499" y="305028"/>
                  <a:pt x="427177" y="1038048"/>
                  <a:pt x="515055" y="1533166"/>
                </a:cubicBezTo>
                <a:cubicBezTo>
                  <a:pt x="414511" y="1754526"/>
                  <a:pt x="10749" y="-21075"/>
                  <a:pt x="0" y="190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" name="Håndskrift 1">
                <a:extLst>
                  <a:ext uri="{FF2B5EF4-FFF2-40B4-BE49-F238E27FC236}">
                    <a16:creationId xmlns:a16="http://schemas.microsoft.com/office/drawing/2014/main" id="{99C8E224-A726-46EA-A6B6-A5DBCD49A985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rot="1565541">
              <a:off x="8309157" y="1933879"/>
              <a:ext cx="80404" cy="169981"/>
            </p14:xfrm>
          </p:contentPart>
        </mc:Choice>
        <mc:Fallback xmlns="">
          <p:pic>
            <p:nvPicPr>
              <p:cNvPr id="2" name="Håndskrift 1">
                <a:extLst>
                  <a:ext uri="{FF2B5EF4-FFF2-40B4-BE49-F238E27FC236}">
                    <a16:creationId xmlns:a16="http://schemas.microsoft.com/office/drawing/2014/main" id="{99C8E224-A726-46EA-A6B6-A5DBCD49A9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6"/>
              <a:stretch>
                <a:fillRect/>
              </a:stretch>
            </p:blipFill>
            <p:spPr>
              <a:xfrm rot="1565541">
                <a:off x="8304830" y="1929548"/>
                <a:ext cx="89057" cy="178642"/>
              </a:xfrm>
              <a:prstGeom prst="rect">
                <a:avLst/>
              </a:prstGeom>
            </p:spPr>
          </p:pic>
        </mc:Fallback>
      </mc:AlternateContent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5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474" y="5644452"/>
            <a:ext cx="1255276" cy="76064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14:cNvPr>
              <p14:cNvContentPartPr/>
              <p14:nvPr/>
            </p14:nvContentPartPr>
            <p14:xfrm>
              <a:off x="615566" y="131486"/>
              <a:ext cx="8951760" cy="6197400"/>
            </p14:xfrm>
          </p:contentPart>
        </mc:Choice>
        <mc:Fallback xmlns="">
          <p:pic>
            <p:nvPicPr>
              <p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6566" y="122486"/>
                <a:ext cx="8969400" cy="62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14:cNvPr>
              <p14:cNvContentPartPr/>
              <p14:nvPr/>
            </p14:nvContentPartPr>
            <p14:xfrm>
              <a:off x="344523" y="377154"/>
              <a:ext cx="8904960" cy="6281280"/>
            </p14:xfrm>
          </p:contentPart>
        </mc:Choice>
        <mc:Fallback xmlns="">
          <p:pic>
            <p:nvPicPr>
              <p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35523" y="368154"/>
                <a:ext cx="8922600" cy="629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6" name="Håndskrift 155">
                <a:extLst>
                  <a:ext uri="{FF2B5EF4-FFF2-40B4-BE49-F238E27FC236}">
                    <a16:creationId xmlns:a16="http://schemas.microsoft.com/office/drawing/2014/main" id="{860C5580-7702-40F2-8684-2EA7C19D7366}"/>
                  </a:ext>
                </a:extLst>
              </p14:cNvPr>
              <p14:cNvContentPartPr/>
              <p14:nvPr/>
            </p14:nvContentPartPr>
            <p14:xfrm>
              <a:off x="6256389" y="1878299"/>
              <a:ext cx="133767" cy="2127054"/>
            </p14:xfrm>
          </p:contentPart>
        </mc:Choice>
        <mc:Fallback xmlns="">
          <p:pic>
            <p:nvPicPr>
              <p:cNvPr id="156" name="Håndskrift 155">
                <a:extLst>
                  <a:ext uri="{FF2B5EF4-FFF2-40B4-BE49-F238E27FC236}">
                    <a16:creationId xmlns:a16="http://schemas.microsoft.com/office/drawing/2014/main" id="{860C5580-7702-40F2-8684-2EA7C19D736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66006" y="1698284"/>
                <a:ext cx="314172" cy="2486723"/>
              </a:xfrm>
              <a:prstGeom prst="rect">
                <a:avLst/>
              </a:prstGeom>
            </p:spPr>
          </p:pic>
        </mc:Fallback>
      </mc:AlternateContent>
      <p:grpSp>
        <p:nvGrpSpPr>
          <p:cNvPr id="225" name="Gruppe 224">
            <a:extLst>
              <a:ext uri="{FF2B5EF4-FFF2-40B4-BE49-F238E27FC236}">
                <a16:creationId xmlns:a16="http://schemas.microsoft.com/office/drawing/2014/main" id="{79262FA5-4896-419D-BD30-F17BEFFD930B}"/>
              </a:ext>
            </a:extLst>
          </p:cNvPr>
          <p:cNvGrpSpPr/>
          <p:nvPr/>
        </p:nvGrpSpPr>
        <p:grpSpPr>
          <a:xfrm>
            <a:off x="6366133" y="3676921"/>
            <a:ext cx="1116122" cy="2414534"/>
            <a:chOff x="3784480" y="3168170"/>
            <a:chExt cx="610200" cy="1110647"/>
          </a:xfrm>
        </p:grpSpPr>
        <p:grpSp>
          <p:nvGrpSpPr>
            <p:cNvPr id="221" name="Gruppe 220">
              <a:extLst>
                <a:ext uri="{FF2B5EF4-FFF2-40B4-BE49-F238E27FC236}">
                  <a16:creationId xmlns:a16="http://schemas.microsoft.com/office/drawing/2014/main" id="{0DA34EB2-9344-4942-A76E-E7C7561A89A1}"/>
                </a:ext>
              </a:extLst>
            </p:cNvPr>
            <p:cNvGrpSpPr/>
            <p:nvPr/>
          </p:nvGrpSpPr>
          <p:grpSpPr>
            <a:xfrm>
              <a:off x="3784480" y="3168170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165" name="Håndskrift 164">
                    <a:extLst>
                      <a:ext uri="{FF2B5EF4-FFF2-40B4-BE49-F238E27FC236}">
                        <a16:creationId xmlns:a16="http://schemas.microsoft.com/office/drawing/2014/main" id="{06C85C8B-B0FD-43C6-802B-AEB10F282D5A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165" name="Håndskrift 164">
                    <a:extLst>
                      <a:ext uri="{FF2B5EF4-FFF2-40B4-BE49-F238E27FC236}">
                        <a16:creationId xmlns:a16="http://schemas.microsoft.com/office/drawing/2014/main" id="{06C85C8B-B0FD-43C6-802B-AEB10F282D5A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166" name="Håndskrift 165">
                    <a:extLst>
                      <a:ext uri="{FF2B5EF4-FFF2-40B4-BE49-F238E27FC236}">
                        <a16:creationId xmlns:a16="http://schemas.microsoft.com/office/drawing/2014/main" id="{1F605716-E545-42B4-A96E-F9779C7C1876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166" name="Håndskrift 165">
                    <a:extLst>
                      <a:ext uri="{FF2B5EF4-FFF2-40B4-BE49-F238E27FC236}">
                        <a16:creationId xmlns:a16="http://schemas.microsoft.com/office/drawing/2014/main" id="{1F605716-E545-42B4-A96E-F9779C7C1876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">
                <p14:nvContentPartPr>
                  <p14:cNvPr id="168" name="Håndskrift 167">
                    <a:extLst>
                      <a:ext uri="{FF2B5EF4-FFF2-40B4-BE49-F238E27FC236}">
                        <a16:creationId xmlns:a16="http://schemas.microsoft.com/office/drawing/2014/main" id="{F576F3A6-DEAC-495B-98AF-52B4352EEE07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168" name="Håndskrift 167">
                    <a:extLst>
                      <a:ext uri="{FF2B5EF4-FFF2-40B4-BE49-F238E27FC236}">
                        <a16:creationId xmlns:a16="http://schemas.microsoft.com/office/drawing/2014/main" id="{F576F3A6-DEAC-495B-98AF-52B4352EEE07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170" name="Håndskrift 169">
                    <a:extLst>
                      <a:ext uri="{FF2B5EF4-FFF2-40B4-BE49-F238E27FC236}">
                        <a16:creationId xmlns:a16="http://schemas.microsoft.com/office/drawing/2014/main" id="{FB608AFD-C2C4-45D8-8B1F-91D0A71A08B9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170" name="Håndskrift 169">
                    <a:extLst>
                      <a:ext uri="{FF2B5EF4-FFF2-40B4-BE49-F238E27FC236}">
                        <a16:creationId xmlns:a16="http://schemas.microsoft.com/office/drawing/2014/main" id="{FB608AFD-C2C4-45D8-8B1F-91D0A71A08B9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">
                <p14:nvContentPartPr>
                  <p14:cNvPr id="171" name="Håndskrift 170">
                    <a:extLst>
                      <a:ext uri="{FF2B5EF4-FFF2-40B4-BE49-F238E27FC236}">
                        <a16:creationId xmlns:a16="http://schemas.microsoft.com/office/drawing/2014/main" id="{69AE968C-E7FC-4716-9191-E8CAD87887D8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171" name="Håndskrift 170">
                    <a:extLst>
                      <a:ext uri="{FF2B5EF4-FFF2-40B4-BE49-F238E27FC236}">
                        <a16:creationId xmlns:a16="http://schemas.microsoft.com/office/drawing/2014/main" id="{69AE968C-E7FC-4716-9191-E8CAD87887D8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173" name="Håndskrift 172">
                    <a:extLst>
                      <a:ext uri="{FF2B5EF4-FFF2-40B4-BE49-F238E27FC236}">
                        <a16:creationId xmlns:a16="http://schemas.microsoft.com/office/drawing/2014/main" id="{3B8CBB77-464C-4872-AC8C-495D4903986A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173" name="Håndskrift 172">
                    <a:extLst>
                      <a:ext uri="{FF2B5EF4-FFF2-40B4-BE49-F238E27FC236}">
                        <a16:creationId xmlns:a16="http://schemas.microsoft.com/office/drawing/2014/main" id="{3B8CBB77-464C-4872-AC8C-495D4903986A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">
                <p14:nvContentPartPr>
                  <p14:cNvPr id="175" name="Håndskrift 174">
                    <a:extLst>
                      <a:ext uri="{FF2B5EF4-FFF2-40B4-BE49-F238E27FC236}">
                        <a16:creationId xmlns:a16="http://schemas.microsoft.com/office/drawing/2014/main" id="{B784A3CB-D427-4E4B-B4E0-FBEFACD82AF4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175" name="Håndskrift 174">
                    <a:extLst>
                      <a:ext uri="{FF2B5EF4-FFF2-40B4-BE49-F238E27FC236}">
                        <a16:creationId xmlns:a16="http://schemas.microsoft.com/office/drawing/2014/main" id="{B784A3CB-D427-4E4B-B4E0-FBEFACD82AF4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3846349" y="3214970"/>
                    <a:ext cx="4381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">
                <p14:nvContentPartPr>
                  <p14:cNvPr id="176" name="Håndskrift 175">
                    <a:extLst>
                      <a:ext uri="{FF2B5EF4-FFF2-40B4-BE49-F238E27FC236}">
                        <a16:creationId xmlns:a16="http://schemas.microsoft.com/office/drawing/2014/main" id="{3EBE923D-2848-43AA-B0B2-8F5B52F7F6EB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176" name="Håndskrift 175">
                    <a:extLst>
                      <a:ext uri="{FF2B5EF4-FFF2-40B4-BE49-F238E27FC236}">
                        <a16:creationId xmlns:a16="http://schemas.microsoft.com/office/drawing/2014/main" id="{3EBE923D-2848-43AA-B0B2-8F5B52F7F6EB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">
                <p14:nvContentPartPr>
                  <p14:cNvPr id="177" name="Håndskrift 176">
                    <a:extLst>
                      <a:ext uri="{FF2B5EF4-FFF2-40B4-BE49-F238E27FC236}">
                        <a16:creationId xmlns:a16="http://schemas.microsoft.com/office/drawing/2014/main" id="{ADF26C02-FA83-4E6D-9DC2-3B12D7A40860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177" name="Håndskrift 176">
                    <a:extLst>
                      <a:ext uri="{FF2B5EF4-FFF2-40B4-BE49-F238E27FC236}">
                        <a16:creationId xmlns:a16="http://schemas.microsoft.com/office/drawing/2014/main" id="{ADF26C02-FA83-4E6D-9DC2-3B12D7A40860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3792760" y="3192290"/>
                    <a:ext cx="72000" cy="387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">
                <p14:nvContentPartPr>
                  <p14:cNvPr id="179" name="Håndskrift 178">
                    <a:extLst>
                      <a:ext uri="{FF2B5EF4-FFF2-40B4-BE49-F238E27FC236}">
                        <a16:creationId xmlns:a16="http://schemas.microsoft.com/office/drawing/2014/main" id="{054FF6D6-7CCA-4C62-BB16-782C900DACCA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179" name="Håndskrift 178">
                    <a:extLst>
                      <a:ext uri="{FF2B5EF4-FFF2-40B4-BE49-F238E27FC236}">
                        <a16:creationId xmlns:a16="http://schemas.microsoft.com/office/drawing/2014/main" id="{054FF6D6-7CCA-4C62-BB16-782C900DACCA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">
                <p14:nvContentPartPr>
                  <p14:cNvPr id="181" name="Håndskrift 180">
                    <a:extLst>
                      <a:ext uri="{FF2B5EF4-FFF2-40B4-BE49-F238E27FC236}">
                        <a16:creationId xmlns:a16="http://schemas.microsoft.com/office/drawing/2014/main" id="{B11ED7F7-80E6-4F86-BDDD-4BF0CC23B046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181" name="Håndskrift 180">
                    <a:extLst>
                      <a:ext uri="{FF2B5EF4-FFF2-40B4-BE49-F238E27FC236}">
                        <a16:creationId xmlns:a16="http://schemas.microsoft.com/office/drawing/2014/main" id="{B11ED7F7-80E6-4F86-BDDD-4BF0CC23B046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183" name="Håndskrift 182">
                    <a:extLst>
                      <a:ext uri="{FF2B5EF4-FFF2-40B4-BE49-F238E27FC236}">
                        <a16:creationId xmlns:a16="http://schemas.microsoft.com/office/drawing/2014/main" id="{96734AD2-7063-4BBD-A91E-DD546245AB24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183" name="Håndskrift 182">
                    <a:extLst>
                      <a:ext uri="{FF2B5EF4-FFF2-40B4-BE49-F238E27FC236}">
                        <a16:creationId xmlns:a16="http://schemas.microsoft.com/office/drawing/2014/main" id="{96734AD2-7063-4BBD-A91E-DD546245AB24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">
                <p14:nvContentPartPr>
                  <p14:cNvPr id="184" name="Håndskrift 183">
                    <a:extLst>
                      <a:ext uri="{FF2B5EF4-FFF2-40B4-BE49-F238E27FC236}">
                        <a16:creationId xmlns:a16="http://schemas.microsoft.com/office/drawing/2014/main" id="{622B64D6-0868-4310-8A3B-CE6C47CBB1A0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184" name="Håndskrift 183">
                    <a:extLst>
                      <a:ext uri="{FF2B5EF4-FFF2-40B4-BE49-F238E27FC236}">
                        <a16:creationId xmlns:a16="http://schemas.microsoft.com/office/drawing/2014/main" id="{622B64D6-0868-4310-8A3B-CE6C47CBB1A0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">
                <p14:nvContentPartPr>
                  <p14:cNvPr id="185" name="Håndskrift 184">
                    <a:extLst>
                      <a:ext uri="{FF2B5EF4-FFF2-40B4-BE49-F238E27FC236}">
                        <a16:creationId xmlns:a16="http://schemas.microsoft.com/office/drawing/2014/main" id="{AE2D8DC2-40ED-4FDA-8341-EA9EEE48B20A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185" name="Håndskrift 184">
                    <a:extLst>
                      <a:ext uri="{FF2B5EF4-FFF2-40B4-BE49-F238E27FC236}">
                        <a16:creationId xmlns:a16="http://schemas.microsoft.com/office/drawing/2014/main" id="{AE2D8DC2-40ED-4FDA-8341-EA9EEE48B20A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1">
                <p14:nvContentPartPr>
                  <p14:cNvPr id="186" name="Håndskrift 185">
                    <a:extLst>
                      <a:ext uri="{FF2B5EF4-FFF2-40B4-BE49-F238E27FC236}">
                        <a16:creationId xmlns:a16="http://schemas.microsoft.com/office/drawing/2014/main" id="{5B4120D2-72AA-4012-BC9A-0C48E273A703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186" name="Håndskrift 185">
                    <a:extLst>
                      <a:ext uri="{FF2B5EF4-FFF2-40B4-BE49-F238E27FC236}">
                        <a16:creationId xmlns:a16="http://schemas.microsoft.com/office/drawing/2014/main" id="{5B4120D2-72AA-4012-BC9A-0C48E273A703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4142269" y="3214970"/>
                    <a:ext cx="4381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2">
                <p14:nvContentPartPr>
                  <p14:cNvPr id="187" name="Håndskrift 186">
                    <a:extLst>
                      <a:ext uri="{FF2B5EF4-FFF2-40B4-BE49-F238E27FC236}">
                        <a16:creationId xmlns:a16="http://schemas.microsoft.com/office/drawing/2014/main" id="{D1C89E0F-E2C1-4945-B8BB-567BDD307B04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187" name="Håndskrift 186">
                    <a:extLst>
                      <a:ext uri="{FF2B5EF4-FFF2-40B4-BE49-F238E27FC236}">
                        <a16:creationId xmlns:a16="http://schemas.microsoft.com/office/drawing/2014/main" id="{D1C89E0F-E2C1-4945-B8BB-567BDD307B04}"/>
                      </a:ext>
                    </a:extLst>
                  </p:cNvPr>
                  <p:cNvPicPr/>
                  <p:nvPr/>
                </p:nvPicPr>
                <p:blipFill>
                  <a:blip r:embed="rId83"/>
                  <a:stretch>
                    <a:fillRect/>
                  </a:stretch>
                </p:blipFill>
                <p:spPr>
                  <a:xfrm>
                    <a:off x="4072120" y="3239990"/>
                    <a:ext cx="72000" cy="408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4">
                <p14:nvContentPartPr>
                  <p14:cNvPr id="188" name="Håndskrift 187">
                    <a:extLst>
                      <a:ext uri="{FF2B5EF4-FFF2-40B4-BE49-F238E27FC236}">
                        <a16:creationId xmlns:a16="http://schemas.microsoft.com/office/drawing/2014/main" id="{BEC0FB9D-2244-4058-92BF-0E709B03BB8D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188" name="Håndskrift 187">
                    <a:extLst>
                      <a:ext uri="{FF2B5EF4-FFF2-40B4-BE49-F238E27FC236}">
                        <a16:creationId xmlns:a16="http://schemas.microsoft.com/office/drawing/2014/main" id="{BEC0FB9D-2244-4058-92BF-0E709B03BB8D}"/>
                      </a:ext>
                    </a:extLst>
                  </p:cNvPr>
                  <p:cNvPicPr/>
                  <p:nvPr/>
                </p:nvPicPr>
                <p:blipFill>
                  <a:blip r:embed="rId85"/>
                  <a:stretch>
                    <a:fillRect/>
                  </a:stretch>
                </p:blipFill>
                <p:spPr>
                  <a:xfrm>
                    <a:off x="4088002" y="3170330"/>
                    <a:ext cx="4687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6">
                <p14:nvContentPartPr>
                  <p14:cNvPr id="189" name="Håndskrift 188">
                    <a:extLst>
                      <a:ext uri="{FF2B5EF4-FFF2-40B4-BE49-F238E27FC236}">
                        <a16:creationId xmlns:a16="http://schemas.microsoft.com/office/drawing/2014/main" id="{73175A27-8F3C-460B-8D0A-802F001F0BE3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189" name="Håndskrift 188">
                    <a:extLst>
                      <a:ext uri="{FF2B5EF4-FFF2-40B4-BE49-F238E27FC236}">
                        <a16:creationId xmlns:a16="http://schemas.microsoft.com/office/drawing/2014/main" id="{73175A27-8F3C-460B-8D0A-802F001F0BE3}"/>
                      </a:ext>
                    </a:extLst>
                  </p:cNvPr>
                  <p:cNvPicPr/>
                  <p:nvPr/>
                </p:nvPicPr>
                <p:blipFill>
                  <a:blip r:embed="rId87"/>
                  <a:stretch>
                    <a:fillRect/>
                  </a:stretch>
                </p:blipFill>
                <p:spPr>
                  <a:xfrm>
                    <a:off x="4153960" y="3176810"/>
                    <a:ext cx="5064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8">
                <p14:nvContentPartPr>
                  <p14:cNvPr id="191" name="Håndskrift 190">
                    <a:extLst>
                      <a:ext uri="{FF2B5EF4-FFF2-40B4-BE49-F238E27FC236}">
                        <a16:creationId xmlns:a16="http://schemas.microsoft.com/office/drawing/2014/main" id="{0472E769-2A26-47A8-BC82-52745DFDB123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191" name="Håndskrift 190">
                    <a:extLst>
                      <a:ext uri="{FF2B5EF4-FFF2-40B4-BE49-F238E27FC236}">
                        <a16:creationId xmlns:a16="http://schemas.microsoft.com/office/drawing/2014/main" id="{0472E769-2A26-47A8-BC82-52745DFDB123}"/>
                      </a:ext>
                    </a:extLst>
                  </p:cNvPr>
                  <p:cNvPicPr/>
                  <p:nvPr/>
                </p:nvPicPr>
                <p:blipFill>
                  <a:blip r:embed="rId89"/>
                  <a:stretch>
                    <a:fillRect/>
                  </a:stretch>
                </p:blipFill>
                <p:spPr>
                  <a:xfrm>
                    <a:off x="4310933" y="3318968"/>
                    <a:ext cx="41305" cy="3700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0">
                <p14:nvContentPartPr>
                  <p14:cNvPr id="193" name="Håndskrift 192">
                    <a:extLst>
                      <a:ext uri="{FF2B5EF4-FFF2-40B4-BE49-F238E27FC236}">
                        <a16:creationId xmlns:a16="http://schemas.microsoft.com/office/drawing/2014/main" id="{0BF1C25A-1914-482F-B180-CB427E1D6977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193" name="Håndskrift 192">
                    <a:extLst>
                      <a:ext uri="{FF2B5EF4-FFF2-40B4-BE49-F238E27FC236}">
                        <a16:creationId xmlns:a16="http://schemas.microsoft.com/office/drawing/2014/main" id="{0BF1C25A-1914-482F-B180-CB427E1D6977}"/>
                      </a:ext>
                    </a:extLst>
                  </p:cNvPr>
                  <p:cNvPicPr/>
                  <p:nvPr/>
                </p:nvPicPr>
                <p:blipFill>
                  <a:blip r:embed="rId83"/>
                  <a:stretch>
                    <a:fillRect/>
                  </a:stretch>
                </p:blipFill>
                <p:spPr>
                  <a:xfrm>
                    <a:off x="4269040" y="3347990"/>
                    <a:ext cx="72000" cy="408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1">
                <p14:nvContentPartPr>
                  <p14:cNvPr id="194" name="Håndskrift 193">
                    <a:extLst>
                      <a:ext uri="{FF2B5EF4-FFF2-40B4-BE49-F238E27FC236}">
                        <a16:creationId xmlns:a16="http://schemas.microsoft.com/office/drawing/2014/main" id="{79BC029C-F4AE-4F55-A753-FE97F99C55AF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194" name="Håndskrift 193">
                    <a:extLst>
                      <a:ext uri="{FF2B5EF4-FFF2-40B4-BE49-F238E27FC236}">
                        <a16:creationId xmlns:a16="http://schemas.microsoft.com/office/drawing/2014/main" id="{79BC029C-F4AE-4F55-A753-FE97F99C55AF}"/>
                      </a:ext>
                    </a:extLst>
                  </p:cNvPr>
                  <p:cNvPicPr/>
                  <p:nvPr/>
                </p:nvPicPr>
                <p:blipFill>
                  <a:blip r:embed="rId92"/>
                  <a:stretch>
                    <a:fillRect/>
                  </a:stretch>
                </p:blipFill>
                <p:spPr>
                  <a:xfrm>
                    <a:off x="4297840" y="3367250"/>
                    <a:ext cx="63162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3">
                <p14:nvContentPartPr>
                  <p14:cNvPr id="195" name="Håndskrift 194">
                    <a:extLst>
                      <a:ext uri="{FF2B5EF4-FFF2-40B4-BE49-F238E27FC236}">
                        <a16:creationId xmlns:a16="http://schemas.microsoft.com/office/drawing/2014/main" id="{C400E904-67B8-4A1B-9D79-1C261EC4E800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195" name="Håndskrift 194">
                    <a:extLst>
                      <a:ext uri="{FF2B5EF4-FFF2-40B4-BE49-F238E27FC236}">
                        <a16:creationId xmlns:a16="http://schemas.microsoft.com/office/drawing/2014/main" id="{C400E904-67B8-4A1B-9D79-1C261EC4E800}"/>
                      </a:ext>
                    </a:extLst>
                  </p:cNvPr>
                  <p:cNvPicPr/>
                  <p:nvPr/>
                </p:nvPicPr>
                <p:blipFill>
                  <a:blip r:embed="rId94"/>
                  <a:stretch>
                    <a:fillRect/>
                  </a:stretch>
                </p:blipFill>
                <p:spPr>
                  <a:xfrm>
                    <a:off x="4342613" y="3366989"/>
                    <a:ext cx="41305" cy="4245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5">
                <p14:nvContentPartPr>
                  <p14:cNvPr id="196" name="Håndskrift 195">
                    <a:extLst>
                      <a:ext uri="{FF2B5EF4-FFF2-40B4-BE49-F238E27FC236}">
                        <a16:creationId xmlns:a16="http://schemas.microsoft.com/office/drawing/2014/main" id="{B6C5C467-8E9D-4FF9-8A47-0B70E51263D7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196" name="Håndskrift 195">
                    <a:extLst>
                      <a:ext uri="{FF2B5EF4-FFF2-40B4-BE49-F238E27FC236}">
                        <a16:creationId xmlns:a16="http://schemas.microsoft.com/office/drawing/2014/main" id="{B6C5C467-8E9D-4FF9-8A47-0B70E51263D7}"/>
                      </a:ext>
                    </a:extLst>
                  </p:cNvPr>
                  <p:cNvPicPr/>
                  <p:nvPr/>
                </p:nvPicPr>
                <p:blipFill>
                  <a:blip r:embed="rId85"/>
                  <a:stretch>
                    <a:fillRect/>
                  </a:stretch>
                </p:blipFill>
                <p:spPr>
                  <a:xfrm>
                    <a:off x="4322722" y="3303890"/>
                    <a:ext cx="4687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">
                <p14:nvContentPartPr>
                  <p14:cNvPr id="197" name="Håndskrift 196">
                    <a:extLst>
                      <a:ext uri="{FF2B5EF4-FFF2-40B4-BE49-F238E27FC236}">
                        <a16:creationId xmlns:a16="http://schemas.microsoft.com/office/drawing/2014/main" id="{8787AB84-FA48-4398-B7C6-E8A68AEE50F6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197" name="Håndskrift 196">
                    <a:extLst>
                      <a:ext uri="{FF2B5EF4-FFF2-40B4-BE49-F238E27FC236}">
                        <a16:creationId xmlns:a16="http://schemas.microsoft.com/office/drawing/2014/main" id="{8787AB84-FA48-4398-B7C6-E8A68AEE50F6}"/>
                      </a:ext>
                    </a:extLst>
                  </p:cNvPr>
                  <p:cNvPicPr/>
                  <p:nvPr/>
                </p:nvPicPr>
                <p:blipFill>
                  <a:blip r:embed="rId85"/>
                  <a:stretch>
                    <a:fillRect/>
                  </a:stretch>
                </p:blipFill>
                <p:spPr>
                  <a:xfrm>
                    <a:off x="4367722" y="3284810"/>
                    <a:ext cx="4687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7">
                <p14:nvContentPartPr>
                  <p14:cNvPr id="199" name="Håndskrift 198">
                    <a:extLst>
                      <a:ext uri="{FF2B5EF4-FFF2-40B4-BE49-F238E27FC236}">
                        <a16:creationId xmlns:a16="http://schemas.microsoft.com/office/drawing/2014/main" id="{F645612A-A418-4AFE-9323-50713ABD5E10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199" name="Håndskrift 198">
                    <a:extLst>
                      <a:ext uri="{FF2B5EF4-FFF2-40B4-BE49-F238E27FC236}">
                        <a16:creationId xmlns:a16="http://schemas.microsoft.com/office/drawing/2014/main" id="{F645612A-A418-4AFE-9323-50713ABD5E10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4125709" y="3380210"/>
                    <a:ext cx="4381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">
                <p14:nvContentPartPr>
                  <p14:cNvPr id="201" name="Håndskrift 200">
                    <a:extLst>
                      <a:ext uri="{FF2B5EF4-FFF2-40B4-BE49-F238E27FC236}">
                        <a16:creationId xmlns:a16="http://schemas.microsoft.com/office/drawing/2014/main" id="{F9490E7D-8ABA-4CA1-9526-2C1500319060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201" name="Håndskrift 200">
                    <a:extLst>
                      <a:ext uri="{FF2B5EF4-FFF2-40B4-BE49-F238E27FC236}">
                        <a16:creationId xmlns:a16="http://schemas.microsoft.com/office/drawing/2014/main" id="{F9490E7D-8ABA-4CA1-9526-2C1500319060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9">
                <p14:nvContentPartPr>
                  <p14:cNvPr id="202" name="Håndskrift 201">
                    <a:extLst>
                      <a:ext uri="{FF2B5EF4-FFF2-40B4-BE49-F238E27FC236}">
                        <a16:creationId xmlns:a16="http://schemas.microsoft.com/office/drawing/2014/main" id="{F2B416E6-EC39-4FE6-B69B-1934E743AF4B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202" name="Håndskrift 201">
                    <a:extLst>
                      <a:ext uri="{FF2B5EF4-FFF2-40B4-BE49-F238E27FC236}">
                        <a16:creationId xmlns:a16="http://schemas.microsoft.com/office/drawing/2014/main" id="{F2B416E6-EC39-4FE6-B69B-1934E743AF4B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4093669" y="3411530"/>
                    <a:ext cx="4381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">
                <p14:nvContentPartPr>
                  <p14:cNvPr id="203" name="Håndskrift 202">
                    <a:extLst>
                      <a:ext uri="{FF2B5EF4-FFF2-40B4-BE49-F238E27FC236}">
                        <a16:creationId xmlns:a16="http://schemas.microsoft.com/office/drawing/2014/main" id="{F4FA42B7-C399-485F-8CBC-DD6F440A76F6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203" name="Håndskrift 202">
                    <a:extLst>
                      <a:ext uri="{FF2B5EF4-FFF2-40B4-BE49-F238E27FC236}">
                        <a16:creationId xmlns:a16="http://schemas.microsoft.com/office/drawing/2014/main" id="{F4FA42B7-C399-485F-8CBC-DD6F440A76F6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1">
                <p14:nvContentPartPr>
                  <p14:cNvPr id="204" name="Håndskrift 203">
                    <a:extLst>
                      <a:ext uri="{FF2B5EF4-FFF2-40B4-BE49-F238E27FC236}">
                        <a16:creationId xmlns:a16="http://schemas.microsoft.com/office/drawing/2014/main" id="{8CE81036-FC7F-4CC2-932F-2A40D084A2F3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204" name="Håndskrift 203">
                    <a:extLst>
                      <a:ext uri="{FF2B5EF4-FFF2-40B4-BE49-F238E27FC236}">
                        <a16:creationId xmlns:a16="http://schemas.microsoft.com/office/drawing/2014/main" id="{8CE81036-FC7F-4CC2-932F-2A40D084A2F3}"/>
                      </a:ext>
                    </a:extLst>
                  </p:cNvPr>
                  <p:cNvPicPr/>
                  <p:nvPr/>
                </p:nvPicPr>
                <p:blipFill>
                  <a:blip r:embed="rId102"/>
                  <a:stretch>
                    <a:fillRect/>
                  </a:stretch>
                </p:blipFill>
                <p:spPr>
                  <a:xfrm>
                    <a:off x="4127560" y="3430970"/>
                    <a:ext cx="51282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3">
                <p14:nvContentPartPr>
                  <p14:cNvPr id="205" name="Håndskrift 204">
                    <a:extLst>
                      <a:ext uri="{FF2B5EF4-FFF2-40B4-BE49-F238E27FC236}">
                        <a16:creationId xmlns:a16="http://schemas.microsoft.com/office/drawing/2014/main" id="{99E8EF0B-6793-4CBE-8931-DC4829491627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205" name="Håndskrift 204">
                    <a:extLst>
                      <a:ext uri="{FF2B5EF4-FFF2-40B4-BE49-F238E27FC236}">
                        <a16:creationId xmlns:a16="http://schemas.microsoft.com/office/drawing/2014/main" id="{99E8EF0B-6793-4CBE-8931-DC4829491627}"/>
                      </a:ext>
                    </a:extLst>
                  </p:cNvPr>
                  <p:cNvPicPr/>
                  <p:nvPr/>
                </p:nvPicPr>
                <p:blipFill>
                  <a:blip r:embed="rId85"/>
                  <a:stretch>
                    <a:fillRect/>
                  </a:stretch>
                </p:blipFill>
                <p:spPr>
                  <a:xfrm>
                    <a:off x="4094482" y="3430970"/>
                    <a:ext cx="4687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4">
                <p14:nvContentPartPr>
                  <p14:cNvPr id="206" name="Håndskrift 205">
                    <a:extLst>
                      <a:ext uri="{FF2B5EF4-FFF2-40B4-BE49-F238E27FC236}">
                        <a16:creationId xmlns:a16="http://schemas.microsoft.com/office/drawing/2014/main" id="{CB355244-6351-4425-A2B5-F4C7710904A8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206" name="Håndskrift 205">
                    <a:extLst>
                      <a:ext uri="{FF2B5EF4-FFF2-40B4-BE49-F238E27FC236}">
                        <a16:creationId xmlns:a16="http://schemas.microsoft.com/office/drawing/2014/main" id="{CB355244-6351-4425-A2B5-F4C7710904A8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065640" y="3433490"/>
                    <a:ext cx="72000" cy="387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5">
                <p14:nvContentPartPr>
                  <p14:cNvPr id="207" name="Håndskrift 206">
                    <a:extLst>
                      <a:ext uri="{FF2B5EF4-FFF2-40B4-BE49-F238E27FC236}">
                        <a16:creationId xmlns:a16="http://schemas.microsoft.com/office/drawing/2014/main" id="{A069A071-8C2D-4A87-B5E5-08CF0BEF680B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207" name="Håndskrift 206">
                    <a:extLst>
                      <a:ext uri="{FF2B5EF4-FFF2-40B4-BE49-F238E27FC236}">
                        <a16:creationId xmlns:a16="http://schemas.microsoft.com/office/drawing/2014/main" id="{A069A071-8C2D-4A87-B5E5-08CF0BEF680B}"/>
                      </a:ext>
                    </a:extLst>
                  </p:cNvPr>
                  <p:cNvPicPr/>
                  <p:nvPr/>
                </p:nvPicPr>
                <p:blipFill>
                  <a:blip r:embed="rId106"/>
                  <a:stretch>
                    <a:fillRect/>
                  </a:stretch>
                </p:blipFill>
                <p:spPr>
                  <a:xfrm>
                    <a:off x="3937429" y="3414410"/>
                    <a:ext cx="45257" cy="387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7">
                <p14:nvContentPartPr>
                  <p14:cNvPr id="208" name="Håndskrift 207">
                    <a:extLst>
                      <a:ext uri="{FF2B5EF4-FFF2-40B4-BE49-F238E27FC236}">
                        <a16:creationId xmlns:a16="http://schemas.microsoft.com/office/drawing/2014/main" id="{E1276EB2-F457-4389-BB28-3E8E28D0A6A0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208" name="Håndskrift 207">
                    <a:extLst>
                      <a:ext uri="{FF2B5EF4-FFF2-40B4-BE49-F238E27FC236}">
                        <a16:creationId xmlns:a16="http://schemas.microsoft.com/office/drawing/2014/main" id="{E1276EB2-F457-4389-BB28-3E8E28D0A6A0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3919840" y="3382730"/>
                    <a:ext cx="72000" cy="387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8">
                <p14:nvContentPartPr>
                  <p14:cNvPr id="209" name="Håndskrift 208">
                    <a:extLst>
                      <a:ext uri="{FF2B5EF4-FFF2-40B4-BE49-F238E27FC236}">
                        <a16:creationId xmlns:a16="http://schemas.microsoft.com/office/drawing/2014/main" id="{CB515070-3FDE-4CC5-8C3D-E6CAD1BA389D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209" name="Håndskrift 208">
                    <a:extLst>
                      <a:ext uri="{FF2B5EF4-FFF2-40B4-BE49-F238E27FC236}">
                        <a16:creationId xmlns:a16="http://schemas.microsoft.com/office/drawing/2014/main" id="{CB515070-3FDE-4CC5-8C3D-E6CAD1BA389D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9">
                <p14:nvContentPartPr>
                  <p14:cNvPr id="210" name="Håndskrift 209">
                    <a:extLst>
                      <a:ext uri="{FF2B5EF4-FFF2-40B4-BE49-F238E27FC236}">
                        <a16:creationId xmlns:a16="http://schemas.microsoft.com/office/drawing/2014/main" id="{01BDD56D-84C0-4032-91F1-A9CC962A5CEE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210" name="Håndskrift 209">
                    <a:extLst>
                      <a:ext uri="{FF2B5EF4-FFF2-40B4-BE49-F238E27FC236}">
                        <a16:creationId xmlns:a16="http://schemas.microsoft.com/office/drawing/2014/main" id="{01BDD56D-84C0-4032-91F1-A9CC962A5CEE}"/>
                      </a:ext>
                    </a:extLst>
                  </p:cNvPr>
                  <p:cNvPicPr/>
                  <p:nvPr/>
                </p:nvPicPr>
                <p:blipFill>
                  <a:blip r:embed="rId110"/>
                  <a:stretch>
                    <a:fillRect/>
                  </a:stretch>
                </p:blipFill>
                <p:spPr>
                  <a:xfrm>
                    <a:off x="3935269" y="3416930"/>
                    <a:ext cx="45257" cy="387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1">
                <p14:nvContentPartPr>
                  <p14:cNvPr id="211" name="Håndskrift 210">
                    <a:extLst>
                      <a:ext uri="{FF2B5EF4-FFF2-40B4-BE49-F238E27FC236}">
                        <a16:creationId xmlns:a16="http://schemas.microsoft.com/office/drawing/2014/main" id="{B108739B-BD4C-42CE-81F6-A954D9F72188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211" name="Håndskrift 210">
                    <a:extLst>
                      <a:ext uri="{FF2B5EF4-FFF2-40B4-BE49-F238E27FC236}">
                        <a16:creationId xmlns:a16="http://schemas.microsoft.com/office/drawing/2014/main" id="{B108739B-BD4C-42CE-81F6-A954D9F72188}"/>
                      </a:ext>
                    </a:extLst>
                  </p:cNvPr>
                  <p:cNvPicPr/>
                  <p:nvPr/>
                </p:nvPicPr>
                <p:blipFill>
                  <a:blip r:embed="rId112"/>
                  <a:stretch>
                    <a:fillRect/>
                  </a:stretch>
                </p:blipFill>
                <p:spPr>
                  <a:xfrm>
                    <a:off x="3973423" y="3382130"/>
                    <a:ext cx="49566" cy="5107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3">
                <p14:nvContentPartPr>
                  <p14:cNvPr id="213" name="Håndskrift 212">
                    <a:extLst>
                      <a:ext uri="{FF2B5EF4-FFF2-40B4-BE49-F238E27FC236}">
                        <a16:creationId xmlns:a16="http://schemas.microsoft.com/office/drawing/2014/main" id="{0FDA3849-90BC-469A-BFDB-15AE784A3E3B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213" name="Håndskrift 212">
                    <a:extLst>
                      <a:ext uri="{FF2B5EF4-FFF2-40B4-BE49-F238E27FC236}">
                        <a16:creationId xmlns:a16="http://schemas.microsoft.com/office/drawing/2014/main" id="{0FDA3849-90BC-469A-BFDB-15AE784A3E3B}"/>
                      </a:ext>
                    </a:extLst>
                  </p:cNvPr>
                  <p:cNvPicPr/>
                  <p:nvPr/>
                </p:nvPicPr>
                <p:blipFill>
                  <a:blip r:embed="rId114"/>
                  <a:stretch>
                    <a:fillRect/>
                  </a:stretch>
                </p:blipFill>
                <p:spPr>
                  <a:xfrm>
                    <a:off x="3916801" y="3340086"/>
                    <a:ext cx="78238" cy="415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5">
                <p14:nvContentPartPr>
                  <p14:cNvPr id="215" name="Håndskrift 214">
                    <a:extLst>
                      <a:ext uri="{FF2B5EF4-FFF2-40B4-BE49-F238E27FC236}">
                        <a16:creationId xmlns:a16="http://schemas.microsoft.com/office/drawing/2014/main" id="{9413EA18-DBB2-4923-B35C-4D9F73D89B54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215" name="Håndskrift 214">
                    <a:extLst>
                      <a:ext uri="{FF2B5EF4-FFF2-40B4-BE49-F238E27FC236}">
                        <a16:creationId xmlns:a16="http://schemas.microsoft.com/office/drawing/2014/main" id="{9413EA18-DBB2-4923-B35C-4D9F73D89B54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6">
                <p14:nvContentPartPr>
                  <p14:cNvPr id="216" name="Håndskrift 215">
                    <a:extLst>
                      <a:ext uri="{FF2B5EF4-FFF2-40B4-BE49-F238E27FC236}">
                        <a16:creationId xmlns:a16="http://schemas.microsoft.com/office/drawing/2014/main" id="{F8956108-1270-4780-8987-B013E932AFDD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216" name="Håndskrift 215">
                    <a:extLst>
                      <a:ext uri="{FF2B5EF4-FFF2-40B4-BE49-F238E27FC236}">
                        <a16:creationId xmlns:a16="http://schemas.microsoft.com/office/drawing/2014/main" id="{F8956108-1270-4780-8987-B013E932AFDD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7">
                <p14:nvContentPartPr>
                  <p14:cNvPr id="217" name="Håndskrift 216">
                    <a:extLst>
                      <a:ext uri="{FF2B5EF4-FFF2-40B4-BE49-F238E27FC236}">
                        <a16:creationId xmlns:a16="http://schemas.microsoft.com/office/drawing/2014/main" id="{97F2D062-DBAF-4582-87BF-96D13D1093F3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217" name="Håndskrift 216">
                    <a:extLst>
                      <a:ext uri="{FF2B5EF4-FFF2-40B4-BE49-F238E27FC236}">
                        <a16:creationId xmlns:a16="http://schemas.microsoft.com/office/drawing/2014/main" id="{97F2D062-DBAF-4582-87BF-96D13D1093F3}"/>
                      </a:ext>
                    </a:extLst>
                  </p:cNvPr>
                  <p:cNvPicPr/>
                  <p:nvPr/>
                </p:nvPicPr>
                <p:blipFill>
                  <a:blip r:embed="rId85"/>
                  <a:stretch>
                    <a:fillRect/>
                  </a:stretch>
                </p:blipFill>
                <p:spPr>
                  <a:xfrm>
                    <a:off x="3783082" y="3494330"/>
                    <a:ext cx="4687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8">
                <p14:nvContentPartPr>
                  <p14:cNvPr id="218" name="Håndskrift 217">
                    <a:extLst>
                      <a:ext uri="{FF2B5EF4-FFF2-40B4-BE49-F238E27FC236}">
                        <a16:creationId xmlns:a16="http://schemas.microsoft.com/office/drawing/2014/main" id="{887712FE-5265-4002-A54F-D4CC7C78642E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218" name="Håndskrift 217">
                    <a:extLst>
                      <a:ext uri="{FF2B5EF4-FFF2-40B4-BE49-F238E27FC236}">
                        <a16:creationId xmlns:a16="http://schemas.microsoft.com/office/drawing/2014/main" id="{887712FE-5265-4002-A54F-D4CC7C78642E}"/>
                      </a:ext>
                    </a:extLst>
                  </p:cNvPr>
                  <p:cNvPicPr/>
                  <p:nvPr/>
                </p:nvPicPr>
                <p:blipFill>
                  <a:blip r:embed="rId119"/>
                  <a:stretch>
                    <a:fillRect/>
                  </a:stretch>
                </p:blipFill>
                <p:spPr>
                  <a:xfrm>
                    <a:off x="3808104" y="3520831"/>
                    <a:ext cx="53705" cy="4006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0">
                <p14:nvContentPartPr>
                  <p14:cNvPr id="219" name="Håndskrift 218">
                    <a:extLst>
                      <a:ext uri="{FF2B5EF4-FFF2-40B4-BE49-F238E27FC236}">
                        <a16:creationId xmlns:a16="http://schemas.microsoft.com/office/drawing/2014/main" id="{17F6B70C-D1FA-4DDB-AA10-BB98D73437C9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219" name="Håndskrift 218">
                    <a:extLst>
                      <a:ext uri="{FF2B5EF4-FFF2-40B4-BE49-F238E27FC236}">
                        <a16:creationId xmlns:a16="http://schemas.microsoft.com/office/drawing/2014/main" id="{17F6B70C-D1FA-4DDB-AA10-BB98D73437C9}"/>
                      </a:ext>
                    </a:extLst>
                  </p:cNvPr>
                  <p:cNvPicPr/>
                  <p:nvPr/>
                </p:nvPicPr>
                <p:blipFill>
                  <a:blip r:embed="rId121"/>
                  <a:stretch>
                    <a:fillRect/>
                  </a:stretch>
                </p:blipFill>
                <p:spPr>
                  <a:xfrm>
                    <a:off x="3818320" y="3511810"/>
                    <a:ext cx="72000" cy="3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2">
                <p14:nvContentPartPr>
                  <p14:cNvPr id="220" name="Håndskrift 219">
                    <a:extLst>
                      <a:ext uri="{FF2B5EF4-FFF2-40B4-BE49-F238E27FC236}">
                        <a16:creationId xmlns:a16="http://schemas.microsoft.com/office/drawing/2014/main" id="{DAB93BFB-FBBF-46FE-A182-7A80AF4E7344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220" name="Håndskrift 219">
                    <a:extLst>
                      <a:ext uri="{FF2B5EF4-FFF2-40B4-BE49-F238E27FC236}">
                        <a16:creationId xmlns:a16="http://schemas.microsoft.com/office/drawing/2014/main" id="{DAB93BFB-FBBF-46FE-A182-7A80AF4E7344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222" name="Cylinder 221">
              <a:extLst>
                <a:ext uri="{FF2B5EF4-FFF2-40B4-BE49-F238E27FC236}">
                  <a16:creationId xmlns:a16="http://schemas.microsoft.com/office/drawing/2014/main" id="{7DC17FC0-4A28-46A9-87AF-2A8F17337799}"/>
                </a:ext>
              </a:extLst>
            </p:cNvPr>
            <p:cNvSpPr/>
            <p:nvPr/>
          </p:nvSpPr>
          <p:spPr>
            <a:xfrm>
              <a:off x="3862887" y="3774393"/>
              <a:ext cx="392212" cy="504424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64" name="Gruppe 163">
              <a:extLst>
                <a:ext uri="{FF2B5EF4-FFF2-40B4-BE49-F238E27FC236}">
                  <a16:creationId xmlns:a16="http://schemas.microsoft.com/office/drawing/2014/main" id="{EF068130-0D4A-46EC-9EF6-87BA98293FBC}"/>
                </a:ext>
              </a:extLst>
            </p:cNvPr>
            <p:cNvGrpSpPr/>
            <p:nvPr/>
          </p:nvGrpSpPr>
          <p:grpSpPr>
            <a:xfrm>
              <a:off x="3887440" y="3263570"/>
              <a:ext cx="456120" cy="583200"/>
              <a:chOff x="3887440" y="3263570"/>
              <a:chExt cx="456120" cy="5832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23">
                <p14:nvContentPartPr>
                  <p14:cNvPr id="160" name="Håndskrift 159">
                    <a:extLst>
                      <a:ext uri="{FF2B5EF4-FFF2-40B4-BE49-F238E27FC236}">
                        <a16:creationId xmlns:a16="http://schemas.microsoft.com/office/drawing/2014/main" id="{21B08AA3-2C92-4FBA-94B7-76EC51F8EC76}"/>
                      </a:ext>
                    </a:extLst>
                  </p14:cNvPr>
                  <p14:cNvContentPartPr/>
                  <p14:nvPr/>
                </p14:nvContentPartPr>
                <p14:xfrm>
                  <a:off x="3917680" y="3288770"/>
                  <a:ext cx="128160" cy="558000"/>
                </p14:xfrm>
              </p:contentPart>
            </mc:Choice>
            <mc:Fallback xmlns="">
              <p:pic>
                <p:nvPicPr>
                  <p:cNvPr id="160" name="Håndskrift 159">
                    <a:extLst>
                      <a:ext uri="{FF2B5EF4-FFF2-40B4-BE49-F238E27FC236}">
                        <a16:creationId xmlns:a16="http://schemas.microsoft.com/office/drawing/2014/main" id="{21B08AA3-2C92-4FBA-94B7-76EC51F8EC76}"/>
                      </a:ext>
                    </a:extLst>
                  </p:cNvPr>
                  <p:cNvPicPr/>
                  <p:nvPr/>
                </p:nvPicPr>
                <p:blipFill>
                  <a:blip r:embed="rId124"/>
                  <a:stretch>
                    <a:fillRect/>
                  </a:stretch>
                </p:blipFill>
                <p:spPr>
                  <a:xfrm>
                    <a:off x="3907822" y="3280489"/>
                    <a:ext cx="147680" cy="57439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5">
                <p14:nvContentPartPr>
                  <p14:cNvPr id="161" name="Håndskrift 160">
                    <a:extLst>
                      <a:ext uri="{FF2B5EF4-FFF2-40B4-BE49-F238E27FC236}">
                        <a16:creationId xmlns:a16="http://schemas.microsoft.com/office/drawing/2014/main" id="{F7D99F05-19C1-471D-A6C9-0CBE49735BAA}"/>
                      </a:ext>
                    </a:extLst>
                  </p14:cNvPr>
                  <p14:cNvContentPartPr/>
                  <p14:nvPr/>
                </p14:nvContentPartPr>
                <p14:xfrm>
                  <a:off x="4061320" y="3378050"/>
                  <a:ext cx="282240" cy="417600"/>
                </p14:xfrm>
              </p:contentPart>
            </mc:Choice>
            <mc:Fallback xmlns="">
              <p:pic>
                <p:nvPicPr>
                  <p:cNvPr id="161" name="Håndskrift 160">
                    <a:extLst>
                      <a:ext uri="{FF2B5EF4-FFF2-40B4-BE49-F238E27FC236}">
                        <a16:creationId xmlns:a16="http://schemas.microsoft.com/office/drawing/2014/main" id="{F7D99F05-19C1-471D-A6C9-0CBE49735BAA}"/>
                      </a:ext>
                    </a:extLst>
                  </p:cNvPr>
                  <p:cNvPicPr/>
                  <p:nvPr/>
                </p:nvPicPr>
                <p:blipFill>
                  <a:blip r:embed="rId126"/>
                  <a:stretch>
                    <a:fillRect/>
                  </a:stretch>
                </p:blipFill>
                <p:spPr>
                  <a:xfrm>
                    <a:off x="4051472" y="3369768"/>
                    <a:ext cx="301739" cy="4339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7">
                <p14:nvContentPartPr>
                  <p14:cNvPr id="162" name="Håndskrift 161">
                    <a:extLst>
                      <a:ext uri="{FF2B5EF4-FFF2-40B4-BE49-F238E27FC236}">
                        <a16:creationId xmlns:a16="http://schemas.microsoft.com/office/drawing/2014/main" id="{CF86505A-9627-432E-9F9C-33D311969065}"/>
                      </a:ext>
                    </a:extLst>
                  </p14:cNvPr>
                  <p14:cNvContentPartPr/>
                  <p14:nvPr/>
                </p14:nvContentPartPr>
                <p14:xfrm>
                  <a:off x="4053400" y="3263570"/>
                  <a:ext cx="68040" cy="560520"/>
                </p14:xfrm>
              </p:contentPart>
            </mc:Choice>
            <mc:Fallback xmlns="">
              <p:pic>
                <p:nvPicPr>
                  <p:cNvPr id="162" name="Håndskrift 161">
                    <a:extLst>
                      <a:ext uri="{FF2B5EF4-FFF2-40B4-BE49-F238E27FC236}">
                        <a16:creationId xmlns:a16="http://schemas.microsoft.com/office/drawing/2014/main" id="{CF86505A-9627-432E-9F9C-33D311969065}"/>
                      </a:ext>
                    </a:extLst>
                  </p:cNvPr>
                  <p:cNvPicPr/>
                  <p:nvPr/>
                </p:nvPicPr>
                <p:blipFill>
                  <a:blip r:embed="rId128"/>
                  <a:stretch>
                    <a:fillRect/>
                  </a:stretch>
                </p:blipFill>
                <p:spPr>
                  <a:xfrm>
                    <a:off x="4043539" y="3255283"/>
                    <a:ext cx="87565" cy="57692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9">
                <p14:nvContentPartPr>
                  <p14:cNvPr id="163" name="Håndskrift 162">
                    <a:extLst>
                      <a:ext uri="{FF2B5EF4-FFF2-40B4-BE49-F238E27FC236}">
                        <a16:creationId xmlns:a16="http://schemas.microsoft.com/office/drawing/2014/main" id="{BE6DBDD9-641B-4FF3-A77F-E24495AFBFAE}"/>
                      </a:ext>
                    </a:extLst>
                  </p14:cNvPr>
                  <p14:cNvContentPartPr/>
                  <p14:nvPr/>
                </p14:nvContentPartPr>
                <p14:xfrm>
                  <a:off x="3887440" y="3459050"/>
                  <a:ext cx="435960" cy="367200"/>
                </p14:xfrm>
              </p:contentPart>
            </mc:Choice>
            <mc:Fallback xmlns="">
              <p:pic>
                <p:nvPicPr>
                  <p:cNvPr id="163" name="Håndskrift 162">
                    <a:extLst>
                      <a:ext uri="{FF2B5EF4-FFF2-40B4-BE49-F238E27FC236}">
                        <a16:creationId xmlns:a16="http://schemas.microsoft.com/office/drawing/2014/main" id="{BE6DBDD9-641B-4FF3-A77F-E24495AFBFAE}"/>
                      </a:ext>
                    </a:extLst>
                  </p:cNvPr>
                  <p:cNvPicPr/>
                  <p:nvPr/>
                </p:nvPicPr>
                <p:blipFill>
                  <a:blip r:embed="rId130"/>
                  <a:stretch>
                    <a:fillRect/>
                  </a:stretch>
                </p:blipFill>
                <p:spPr>
                  <a:xfrm>
                    <a:off x="3877586" y="3450765"/>
                    <a:ext cx="455472" cy="383605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14:cNvPr>
              <p14:cNvContentPartPr/>
              <p14:nvPr/>
            </p14:nvContentPartPr>
            <p14:xfrm>
              <a:off x="6174865" y="2266370"/>
              <a:ext cx="116640" cy="117360"/>
            </p14:xfrm>
          </p:contentPart>
        </mc:Choice>
        <mc:Fallback xmlns="">
          <p:pic>
            <p:nvPicPr>
              <p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165865" y="2257370"/>
                <a:ext cx="13428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3" name="Håndskrift 282">
                <a:extLst>
                  <a:ext uri="{FF2B5EF4-FFF2-40B4-BE49-F238E27FC236}">
                    <a16:creationId xmlns:a16="http://schemas.microsoft.com/office/drawing/2014/main" id="{33B9C19E-1DE6-4B5D-AC76-A72540A846E2}"/>
                  </a:ext>
                </a:extLst>
              </p14:cNvPr>
              <p14:cNvContentPartPr/>
              <p14:nvPr/>
            </p14:nvContentPartPr>
            <p14:xfrm>
              <a:off x="4218985" y="1754810"/>
              <a:ext cx="192240" cy="54720"/>
            </p14:xfrm>
          </p:contentPart>
        </mc:Choice>
        <mc:Fallback xmlns="">
          <p:pic>
            <p:nvPicPr>
              <p:cNvPr id="283" name="Håndskrift 282">
                <a:extLst>
                  <a:ext uri="{FF2B5EF4-FFF2-40B4-BE49-F238E27FC236}">
                    <a16:creationId xmlns:a16="http://schemas.microsoft.com/office/drawing/2014/main" id="{33B9C19E-1DE6-4B5D-AC76-A72540A846E2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209985" y="1745810"/>
                <a:ext cx="209880" cy="72360"/>
              </a:xfrm>
              <a:prstGeom prst="rect">
                <a:avLst/>
              </a:prstGeom>
            </p:spPr>
          </p:pic>
        </mc:Fallback>
      </mc:AlternateContent>
      <p:grpSp>
        <p:nvGrpSpPr>
          <p:cNvPr id="292" name="Gruppe 291">
            <a:extLst>
              <a:ext uri="{FF2B5EF4-FFF2-40B4-BE49-F238E27FC236}">
                <a16:creationId xmlns:a16="http://schemas.microsoft.com/office/drawing/2014/main" id="{024BDA8C-12A4-4155-A88F-597CBE0B596D}"/>
              </a:ext>
            </a:extLst>
          </p:cNvPr>
          <p:cNvGrpSpPr/>
          <p:nvPr/>
        </p:nvGrpSpPr>
        <p:grpSpPr>
          <a:xfrm rot="21365291">
            <a:off x="3379125" y="4143668"/>
            <a:ext cx="2447384" cy="2237074"/>
            <a:chOff x="3258181" y="4061391"/>
            <a:chExt cx="2447384" cy="2237074"/>
          </a:xfrm>
        </p:grpSpPr>
        <p:grpSp>
          <p:nvGrpSpPr>
            <p:cNvPr id="38" name="Gruppe 37">
              <a:extLst>
                <a:ext uri="{FF2B5EF4-FFF2-40B4-BE49-F238E27FC236}">
                  <a16:creationId xmlns:a16="http://schemas.microsoft.com/office/drawing/2014/main" id="{F5F210D8-1DC7-46D1-A247-620F0225567F}"/>
                </a:ext>
              </a:extLst>
            </p:cNvPr>
            <p:cNvGrpSpPr/>
            <p:nvPr/>
          </p:nvGrpSpPr>
          <p:grpSpPr>
            <a:xfrm>
              <a:off x="3258181" y="4062956"/>
              <a:ext cx="2447384" cy="2235509"/>
              <a:chOff x="3231771" y="3275366"/>
              <a:chExt cx="3462469" cy="2925066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35">
                <p14:nvContentPartPr>
                  <p14:cNvPr id="229" name="Håndskrift 228">
                    <a:extLst>
                      <a:ext uri="{FF2B5EF4-FFF2-40B4-BE49-F238E27FC236}">
                        <a16:creationId xmlns:a16="http://schemas.microsoft.com/office/drawing/2014/main" id="{166C44CF-F227-4505-BE87-40E659BFA815}"/>
                      </a:ext>
                    </a:extLst>
                  </p14:cNvPr>
                  <p14:cNvContentPartPr/>
                  <p14:nvPr/>
                </p14:nvContentPartPr>
                <p14:xfrm>
                  <a:off x="6408604" y="4071256"/>
                  <a:ext cx="80250" cy="1761241"/>
                </p14:xfrm>
              </p:contentPart>
            </mc:Choice>
            <mc:Fallback xmlns="">
              <p:pic>
                <p:nvPicPr>
                  <p:cNvPr id="229" name="Håndskrift 228">
                    <a:extLst>
                      <a:ext uri="{FF2B5EF4-FFF2-40B4-BE49-F238E27FC236}">
                        <a16:creationId xmlns:a16="http://schemas.microsoft.com/office/drawing/2014/main" id="{166C44CF-F227-4505-BE87-40E659BFA815}"/>
                      </a:ext>
                    </a:extLst>
                  </p:cNvPr>
                  <p:cNvPicPr/>
                  <p:nvPr/>
                </p:nvPicPr>
                <p:blipFill>
                  <a:blip r:embed="rId136"/>
                  <a:stretch>
                    <a:fillRect/>
                  </a:stretch>
                </p:blipFill>
                <p:spPr>
                  <a:xfrm>
                    <a:off x="6383208" y="4047704"/>
                    <a:ext cx="130533" cy="1807875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31" name="Gruppe 230">
                <a:extLst>
                  <a:ext uri="{FF2B5EF4-FFF2-40B4-BE49-F238E27FC236}">
                    <a16:creationId xmlns:a16="http://schemas.microsoft.com/office/drawing/2014/main" id="{FB613943-87F7-4F98-AB74-CF3C7A37A0D4}"/>
                  </a:ext>
                </a:extLst>
              </p:cNvPr>
              <p:cNvGrpSpPr/>
              <p:nvPr/>
            </p:nvGrpSpPr>
            <p:grpSpPr>
              <a:xfrm>
                <a:off x="6454840" y="3883186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37">
                  <p14:nvContentPartPr>
                    <p14:cNvPr id="234" name="Håndskrift 233">
                      <a:extLst>
                        <a:ext uri="{FF2B5EF4-FFF2-40B4-BE49-F238E27FC236}">
                          <a16:creationId xmlns:a16="http://schemas.microsoft.com/office/drawing/2014/main" id="{52FE7819-8598-4BCB-86B3-383EB33DB99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34" name="Håndskrift 233">
                      <a:extLst>
                        <a:ext uri="{FF2B5EF4-FFF2-40B4-BE49-F238E27FC236}">
                          <a16:creationId xmlns:a16="http://schemas.microsoft.com/office/drawing/2014/main" id="{52FE7819-8598-4BCB-86B3-383EB33DB991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3446066" y="3862018"/>
                      <a:ext cx="181821" cy="20053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9">
                  <p14:nvContentPartPr>
                    <p14:cNvPr id="236" name="Håndskrift 235">
                      <a:extLst>
                        <a:ext uri="{FF2B5EF4-FFF2-40B4-BE49-F238E27FC236}">
                          <a16:creationId xmlns:a16="http://schemas.microsoft.com/office/drawing/2014/main" id="{1A0DFE25-C059-4904-AA39-51DDDF78132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36" name="Håndskrift 235">
                      <a:extLst>
                        <a:ext uri="{FF2B5EF4-FFF2-40B4-BE49-F238E27FC236}">
                          <a16:creationId xmlns:a16="http://schemas.microsoft.com/office/drawing/2014/main" id="{1A0DFE25-C059-4904-AA39-51DDDF781321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3338488" y="5679946"/>
                      <a:ext cx="61106" cy="14360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141">
                <p14:nvContentPartPr>
                  <p14:cNvPr id="239" name="Håndskrift 238">
                    <a:extLst>
                      <a:ext uri="{FF2B5EF4-FFF2-40B4-BE49-F238E27FC236}">
                        <a16:creationId xmlns:a16="http://schemas.microsoft.com/office/drawing/2014/main" id="{C422BBE7-6B07-41B5-84C2-CFDDD9CE18CB}"/>
                      </a:ext>
                    </a:extLst>
                  </p14:cNvPr>
                  <p14:cNvContentPartPr/>
                  <p14:nvPr/>
                </p14:nvContentPartPr>
                <p14:xfrm>
                  <a:off x="3298371" y="3874766"/>
                  <a:ext cx="88200" cy="1935720"/>
                </p14:xfrm>
              </p:contentPart>
            </mc:Choice>
            <mc:Fallback xmlns="">
              <p:pic>
                <p:nvPicPr>
                  <p:cNvPr id="239" name="Håndskrift 238">
                    <a:extLst>
                      <a:ext uri="{FF2B5EF4-FFF2-40B4-BE49-F238E27FC236}">
                        <a16:creationId xmlns:a16="http://schemas.microsoft.com/office/drawing/2014/main" id="{C422BBE7-6B07-41B5-84C2-CFDDD9CE18CB}"/>
                      </a:ext>
                    </a:extLst>
                  </p:cNvPr>
                  <p:cNvPicPr/>
                  <p:nvPr/>
                </p:nvPicPr>
                <p:blipFill>
                  <a:blip r:embed="rId142"/>
                  <a:stretch>
                    <a:fillRect/>
                  </a:stretch>
                </p:blipFill>
                <p:spPr>
                  <a:xfrm>
                    <a:off x="3272880" y="3851211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41" name="Gruppe 240">
                <a:extLst>
                  <a:ext uri="{FF2B5EF4-FFF2-40B4-BE49-F238E27FC236}">
                    <a16:creationId xmlns:a16="http://schemas.microsoft.com/office/drawing/2014/main" id="{C2A02494-7E68-42DB-93A1-BA6ED1C0155D}"/>
                  </a:ext>
                </a:extLst>
              </p:cNvPr>
              <p:cNvGrpSpPr/>
              <p:nvPr/>
            </p:nvGrpSpPr>
            <p:grpSpPr>
              <a:xfrm>
                <a:off x="3363531" y="3885566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43">
                  <p14:nvContentPartPr>
                    <p14:cNvPr id="243" name="Håndskrift 242">
                      <a:extLst>
                        <a:ext uri="{FF2B5EF4-FFF2-40B4-BE49-F238E27FC236}">
                          <a16:creationId xmlns:a16="http://schemas.microsoft.com/office/drawing/2014/main" id="{185379AA-2FC8-4258-88D6-02843AA2508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43" name="Håndskrift 242">
                      <a:extLst>
                        <a:ext uri="{FF2B5EF4-FFF2-40B4-BE49-F238E27FC236}">
                          <a16:creationId xmlns:a16="http://schemas.microsoft.com/office/drawing/2014/main" id="{185379AA-2FC8-4258-88D6-02843AA25080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3446066" y="3862018"/>
                      <a:ext cx="181821" cy="20053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5">
                  <p14:nvContentPartPr>
                    <p14:cNvPr id="250" name="Håndskrift 249">
                      <a:extLst>
                        <a:ext uri="{FF2B5EF4-FFF2-40B4-BE49-F238E27FC236}">
                          <a16:creationId xmlns:a16="http://schemas.microsoft.com/office/drawing/2014/main" id="{2A9A9B3F-CC9E-4B69-A1EA-93182448B0E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50" name="Håndskrift 249">
                      <a:extLst>
                        <a:ext uri="{FF2B5EF4-FFF2-40B4-BE49-F238E27FC236}">
                          <a16:creationId xmlns:a16="http://schemas.microsoft.com/office/drawing/2014/main" id="{2A9A9B3F-CC9E-4B69-A1EA-93182448B0E5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3339531" y="5679946"/>
                      <a:ext cx="59040" cy="14360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147">
                <p14:nvContentPartPr>
                  <p14:cNvPr id="252" name="Håndskrift 251">
                    <a:extLst>
                      <a:ext uri="{FF2B5EF4-FFF2-40B4-BE49-F238E27FC236}">
                        <a16:creationId xmlns:a16="http://schemas.microsoft.com/office/drawing/2014/main" id="{7A7E0739-852E-42CB-B953-DF14A0669C22}"/>
                      </a:ext>
                    </a:extLst>
                  </p14:cNvPr>
                  <p14:cNvContentPartPr/>
                  <p14:nvPr/>
                </p14:nvContentPartPr>
                <p14:xfrm>
                  <a:off x="3231771" y="3275366"/>
                  <a:ext cx="3410280" cy="982080"/>
                </p14:xfrm>
              </p:contentPart>
            </mc:Choice>
            <mc:Fallback xmlns="">
              <p:pic>
                <p:nvPicPr>
                  <p:cNvPr id="252" name="Håndskrift 251">
                    <a:extLst>
                      <a:ext uri="{FF2B5EF4-FFF2-40B4-BE49-F238E27FC236}">
                        <a16:creationId xmlns:a16="http://schemas.microsoft.com/office/drawing/2014/main" id="{7A7E0739-852E-42CB-B953-DF14A0669C22}"/>
                      </a:ext>
                    </a:extLst>
                  </p:cNvPr>
                  <p:cNvPicPr/>
                  <p:nvPr/>
                </p:nvPicPr>
                <p:blipFill>
                  <a:blip r:embed="rId148"/>
                  <a:stretch>
                    <a:fillRect/>
                  </a:stretch>
                </p:blipFill>
                <p:spPr>
                  <a:xfrm>
                    <a:off x="3206306" y="3251826"/>
                    <a:ext cx="3460701" cy="102868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9">
                <p14:nvContentPartPr>
                  <p14:cNvPr id="254" name="Håndskrift 253">
                    <a:extLst>
                      <a:ext uri="{FF2B5EF4-FFF2-40B4-BE49-F238E27FC236}">
                        <a16:creationId xmlns:a16="http://schemas.microsoft.com/office/drawing/2014/main" id="{EFAAEB03-51B3-4674-AB97-933F79793591}"/>
                      </a:ext>
                    </a:extLst>
                  </p14:cNvPr>
                  <p14:cNvContentPartPr/>
                  <p14:nvPr/>
                </p14:nvContentPartPr>
                <p14:xfrm>
                  <a:off x="5823291" y="4230872"/>
                  <a:ext cx="88200" cy="1935720"/>
                </p14:xfrm>
              </p:contentPart>
            </mc:Choice>
            <mc:Fallback xmlns="">
              <p:pic>
                <p:nvPicPr>
                  <p:cNvPr id="254" name="Håndskrift 253">
                    <a:extLst>
                      <a:ext uri="{FF2B5EF4-FFF2-40B4-BE49-F238E27FC236}">
                        <a16:creationId xmlns:a16="http://schemas.microsoft.com/office/drawing/2014/main" id="{EFAAEB03-51B3-4674-AB97-933F79793591}"/>
                      </a:ext>
                    </a:extLst>
                  </p:cNvPr>
                  <p:cNvPicPr/>
                  <p:nvPr/>
                </p:nvPicPr>
                <p:blipFill>
                  <a:blip r:embed="rId142"/>
                  <a:stretch>
                    <a:fillRect/>
                  </a:stretch>
                </p:blipFill>
                <p:spPr>
                  <a:xfrm>
                    <a:off x="5797800" y="4207317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72" name="Gruppe 271">
                <a:extLst>
                  <a:ext uri="{FF2B5EF4-FFF2-40B4-BE49-F238E27FC236}">
                    <a16:creationId xmlns:a16="http://schemas.microsoft.com/office/drawing/2014/main" id="{B249C802-F4DD-43E4-949F-1ABBFBA66FB2}"/>
                  </a:ext>
                </a:extLst>
              </p:cNvPr>
              <p:cNvGrpSpPr/>
              <p:nvPr/>
            </p:nvGrpSpPr>
            <p:grpSpPr>
              <a:xfrm>
                <a:off x="5888451" y="4241672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50">
                  <p14:nvContentPartPr>
                    <p14:cNvPr id="273" name="Håndskrift 272">
                      <a:extLst>
                        <a:ext uri="{FF2B5EF4-FFF2-40B4-BE49-F238E27FC236}">
                          <a16:creationId xmlns:a16="http://schemas.microsoft.com/office/drawing/2014/main" id="{8BB9523A-D9ED-425C-A4D8-6FADD09E636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73" name="Håndskrift 272">
                      <a:extLst>
                        <a:ext uri="{FF2B5EF4-FFF2-40B4-BE49-F238E27FC236}">
                          <a16:creationId xmlns:a16="http://schemas.microsoft.com/office/drawing/2014/main" id="{8BB9523A-D9ED-425C-A4D8-6FADD09E6365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3446066" y="3862018"/>
                      <a:ext cx="181821" cy="20053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1">
                  <p14:nvContentPartPr>
                    <p14:cNvPr id="284" name="Håndskrift 283">
                      <a:extLst>
                        <a:ext uri="{FF2B5EF4-FFF2-40B4-BE49-F238E27FC236}">
                          <a16:creationId xmlns:a16="http://schemas.microsoft.com/office/drawing/2014/main" id="{F8A10689-8708-4A43-BC88-CFB3A388F93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84" name="Håndskrift 283">
                      <a:extLst>
                        <a:ext uri="{FF2B5EF4-FFF2-40B4-BE49-F238E27FC236}">
                          <a16:creationId xmlns:a16="http://schemas.microsoft.com/office/drawing/2014/main" id="{F8A10689-8708-4A43-BC88-CFB3A388F932}"/>
                        </a:ext>
                      </a:extLst>
                    </p:cNvPr>
                    <p:cNvPicPr/>
                    <p:nvPr/>
                  </p:nvPicPr>
                  <p:blipFill>
                    <a:blip r:embed="rId146"/>
                    <a:stretch>
                      <a:fillRect/>
                    </a:stretch>
                  </p:blipFill>
                  <p:spPr>
                    <a:xfrm>
                      <a:off x="3339531" y="5679946"/>
                      <a:ext cx="59040" cy="14360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152">
                <p14:nvContentPartPr>
                  <p14:cNvPr id="285" name="Håndskrift 284">
                    <a:extLst>
                      <a:ext uri="{FF2B5EF4-FFF2-40B4-BE49-F238E27FC236}">
                        <a16:creationId xmlns:a16="http://schemas.microsoft.com/office/drawing/2014/main" id="{4E571B7C-BBFB-42B0-938E-85E5CDD809DA}"/>
                      </a:ext>
                    </a:extLst>
                  </p14:cNvPr>
                  <p14:cNvContentPartPr/>
                  <p14:nvPr/>
                </p14:nvContentPartPr>
                <p14:xfrm>
                  <a:off x="4189871" y="3950882"/>
                  <a:ext cx="88200" cy="1935720"/>
                </p14:xfrm>
              </p:contentPart>
            </mc:Choice>
            <mc:Fallback xmlns="">
              <p:pic>
                <p:nvPicPr>
                  <p:cNvPr id="285" name="Håndskrift 284">
                    <a:extLst>
                      <a:ext uri="{FF2B5EF4-FFF2-40B4-BE49-F238E27FC236}">
                        <a16:creationId xmlns:a16="http://schemas.microsoft.com/office/drawing/2014/main" id="{4E571B7C-BBFB-42B0-938E-85E5CDD809DA}"/>
                      </a:ext>
                    </a:extLst>
                  </p:cNvPr>
                  <p:cNvPicPr/>
                  <p:nvPr/>
                </p:nvPicPr>
                <p:blipFill>
                  <a:blip r:embed="rId142"/>
                  <a:stretch>
                    <a:fillRect/>
                  </a:stretch>
                </p:blipFill>
                <p:spPr>
                  <a:xfrm>
                    <a:off x="4164380" y="3927327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86" name="Gruppe 285">
                <a:extLst>
                  <a:ext uri="{FF2B5EF4-FFF2-40B4-BE49-F238E27FC236}">
                    <a16:creationId xmlns:a16="http://schemas.microsoft.com/office/drawing/2014/main" id="{44A5C3DD-326A-4BF3-BFC4-A222BA0524D6}"/>
                  </a:ext>
                </a:extLst>
              </p:cNvPr>
              <p:cNvGrpSpPr/>
              <p:nvPr/>
            </p:nvGrpSpPr>
            <p:grpSpPr>
              <a:xfrm>
                <a:off x="4255031" y="4030206"/>
                <a:ext cx="223042" cy="182492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53">
                  <p14:nvContentPartPr>
                    <p14:cNvPr id="287" name="Håndskrift 286">
                      <a:extLst>
                        <a:ext uri="{FF2B5EF4-FFF2-40B4-BE49-F238E27FC236}">
                          <a16:creationId xmlns:a16="http://schemas.microsoft.com/office/drawing/2014/main" id="{732AC347-B518-4163-95DF-FBE869B3FBB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87" name="Håndskrift 286">
                      <a:extLst>
                        <a:ext uri="{FF2B5EF4-FFF2-40B4-BE49-F238E27FC236}">
                          <a16:creationId xmlns:a16="http://schemas.microsoft.com/office/drawing/2014/main" id="{732AC347-B518-4163-95DF-FBE869B3FBBD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3444270" y="3860285"/>
                      <a:ext cx="185378" cy="200881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5">
                  <p14:nvContentPartPr>
                    <p14:cNvPr id="288" name="Håndskrift 287">
                      <a:extLst>
                        <a:ext uri="{FF2B5EF4-FFF2-40B4-BE49-F238E27FC236}">
                          <a16:creationId xmlns:a16="http://schemas.microsoft.com/office/drawing/2014/main" id="{9F8821C3-EC83-45B5-8257-CCBC55B92F6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88" name="Håndskrift 287">
                      <a:extLst>
                        <a:ext uri="{FF2B5EF4-FFF2-40B4-BE49-F238E27FC236}">
                          <a16:creationId xmlns:a16="http://schemas.microsoft.com/office/drawing/2014/main" id="{9F8821C3-EC83-45B5-8257-CCBC55B92F60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3337349" y="5678215"/>
                      <a:ext cx="63360" cy="147035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  <p:grpSp>
          <p:nvGrpSpPr>
            <p:cNvPr id="291" name="Gruppe 290">
              <a:extLst>
                <a:ext uri="{FF2B5EF4-FFF2-40B4-BE49-F238E27FC236}">
                  <a16:creationId xmlns:a16="http://schemas.microsoft.com/office/drawing/2014/main" id="{482A2DF2-8583-4AD0-807F-206A1C9D557D}"/>
                </a:ext>
              </a:extLst>
            </p:cNvPr>
            <p:cNvGrpSpPr/>
            <p:nvPr/>
          </p:nvGrpSpPr>
          <p:grpSpPr>
            <a:xfrm>
              <a:off x="3304698" y="4061391"/>
              <a:ext cx="2394360" cy="2197080"/>
              <a:chOff x="3304698" y="4061391"/>
              <a:chExt cx="2394360" cy="21970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57">
                <p14:nvContentPartPr>
                  <p14:cNvPr id="39" name="Håndskrift 38">
                    <a:extLst>
                      <a:ext uri="{FF2B5EF4-FFF2-40B4-BE49-F238E27FC236}">
                        <a16:creationId xmlns:a16="http://schemas.microsoft.com/office/drawing/2014/main" id="{1FBF3EE4-FE21-48B0-8835-7CFD14F181B6}"/>
                      </a:ext>
                    </a:extLst>
                  </p14:cNvPr>
                  <p14:cNvContentPartPr/>
                  <p14:nvPr/>
                </p14:nvContentPartPr>
                <p14:xfrm>
                  <a:off x="3403698" y="4061391"/>
                  <a:ext cx="1452960" cy="203760"/>
                </p14:xfrm>
              </p:contentPart>
            </mc:Choice>
            <mc:Fallback xmlns="">
              <p:pic>
                <p:nvPicPr>
                  <p:cNvPr id="39" name="Håndskrift 38">
                    <a:extLst>
                      <a:ext uri="{FF2B5EF4-FFF2-40B4-BE49-F238E27FC236}">
                        <a16:creationId xmlns:a16="http://schemas.microsoft.com/office/drawing/2014/main" id="{1FBF3EE4-FE21-48B0-8835-7CFD14F181B6}"/>
                      </a:ext>
                    </a:extLst>
                  </p:cNvPr>
                  <p:cNvPicPr/>
                  <p:nvPr/>
                </p:nvPicPr>
                <p:blipFill>
                  <a:blip r:embed="rId158"/>
                  <a:stretch>
                    <a:fillRect/>
                  </a:stretch>
                </p:blipFill>
                <p:spPr>
                  <a:xfrm>
                    <a:off x="3367698" y="4025391"/>
                    <a:ext cx="1524600" cy="275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9">
                <p14:nvContentPartPr>
                  <p14:cNvPr id="45" name="Håndskrift 44">
                    <a:extLst>
                      <a:ext uri="{FF2B5EF4-FFF2-40B4-BE49-F238E27FC236}">
                        <a16:creationId xmlns:a16="http://schemas.microsoft.com/office/drawing/2014/main" id="{2534655C-7B74-4103-9F48-8CDB60CDA88C}"/>
                      </a:ext>
                    </a:extLst>
                  </p14:cNvPr>
                  <p14:cNvContentPartPr/>
                  <p14:nvPr/>
                </p14:nvContentPartPr>
                <p14:xfrm>
                  <a:off x="3304698" y="4249311"/>
                  <a:ext cx="2079000" cy="574560"/>
                </p14:xfrm>
              </p:contentPart>
            </mc:Choice>
            <mc:Fallback xmlns="">
              <p:pic>
                <p:nvPicPr>
                  <p:cNvPr id="45" name="Håndskrift 44">
                    <a:extLst>
                      <a:ext uri="{FF2B5EF4-FFF2-40B4-BE49-F238E27FC236}">
                        <a16:creationId xmlns:a16="http://schemas.microsoft.com/office/drawing/2014/main" id="{2534655C-7B74-4103-9F48-8CDB60CDA88C}"/>
                      </a:ext>
                    </a:extLst>
                  </p:cNvPr>
                  <p:cNvPicPr/>
                  <p:nvPr/>
                </p:nvPicPr>
                <p:blipFill>
                  <a:blip r:embed="rId160"/>
                  <a:stretch>
                    <a:fillRect/>
                  </a:stretch>
                </p:blipFill>
                <p:spPr>
                  <a:xfrm>
                    <a:off x="3268692" y="4213311"/>
                    <a:ext cx="2150652" cy="646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1">
                <p14:nvContentPartPr>
                  <p14:cNvPr id="47" name="Håndskrift 46">
                    <a:extLst>
                      <a:ext uri="{FF2B5EF4-FFF2-40B4-BE49-F238E27FC236}">
                        <a16:creationId xmlns:a16="http://schemas.microsoft.com/office/drawing/2014/main" id="{27B8E9A6-7A80-48DC-A772-4E4AFE921C09}"/>
                      </a:ext>
                    </a:extLst>
                  </p14:cNvPr>
                  <p14:cNvContentPartPr/>
                  <p14:nvPr/>
                </p14:nvContentPartPr>
                <p14:xfrm>
                  <a:off x="4548138" y="4131591"/>
                  <a:ext cx="1150920" cy="669240"/>
                </p14:xfrm>
              </p:contentPart>
            </mc:Choice>
            <mc:Fallback xmlns="">
              <p:pic>
                <p:nvPicPr>
                  <p:cNvPr id="47" name="Håndskrift 46">
                    <a:extLst>
                      <a:ext uri="{FF2B5EF4-FFF2-40B4-BE49-F238E27FC236}">
                        <a16:creationId xmlns:a16="http://schemas.microsoft.com/office/drawing/2014/main" id="{27B8E9A6-7A80-48DC-A772-4E4AFE921C09}"/>
                      </a:ext>
                    </a:extLst>
                  </p:cNvPr>
                  <p:cNvPicPr/>
                  <p:nvPr/>
                </p:nvPicPr>
                <p:blipFill>
                  <a:blip r:embed="rId162"/>
                  <a:stretch>
                    <a:fillRect/>
                  </a:stretch>
                </p:blipFill>
                <p:spPr>
                  <a:xfrm>
                    <a:off x="4512138" y="4095591"/>
                    <a:ext cx="1222560" cy="7408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3">
                <p14:nvContentPartPr>
                  <p14:cNvPr id="48" name="Håndskrift 47">
                    <a:extLst>
                      <a:ext uri="{FF2B5EF4-FFF2-40B4-BE49-F238E27FC236}">
                        <a16:creationId xmlns:a16="http://schemas.microsoft.com/office/drawing/2014/main" id="{CCF41742-40F3-444D-88BA-CC3F9742764B}"/>
                      </a:ext>
                    </a:extLst>
                  </p14:cNvPr>
                  <p14:cNvContentPartPr/>
                  <p14:nvPr/>
                </p14:nvContentPartPr>
                <p14:xfrm>
                  <a:off x="4683138" y="4090551"/>
                  <a:ext cx="621360" cy="198720"/>
                </p14:xfrm>
              </p:contentPart>
            </mc:Choice>
            <mc:Fallback xmlns="">
              <p:pic>
                <p:nvPicPr>
                  <p:cNvPr id="48" name="Håndskrift 47">
                    <a:extLst>
                      <a:ext uri="{FF2B5EF4-FFF2-40B4-BE49-F238E27FC236}">
                        <a16:creationId xmlns:a16="http://schemas.microsoft.com/office/drawing/2014/main" id="{CCF41742-40F3-444D-88BA-CC3F9742764B}"/>
                      </a:ext>
                    </a:extLst>
                  </p:cNvPr>
                  <p:cNvPicPr/>
                  <p:nvPr/>
                </p:nvPicPr>
                <p:blipFill>
                  <a:blip r:embed="rId164"/>
                  <a:stretch>
                    <a:fillRect/>
                  </a:stretch>
                </p:blipFill>
                <p:spPr>
                  <a:xfrm>
                    <a:off x="4647159" y="4054551"/>
                    <a:ext cx="692959" cy="270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5">
                <p14:nvContentPartPr>
                  <p14:cNvPr id="49" name="Håndskrift 48">
                    <a:extLst>
                      <a:ext uri="{FF2B5EF4-FFF2-40B4-BE49-F238E27FC236}">
                        <a16:creationId xmlns:a16="http://schemas.microsoft.com/office/drawing/2014/main" id="{11D32F80-A021-49EB-BFD9-A9E75B69F14E}"/>
                      </a:ext>
                    </a:extLst>
                  </p14:cNvPr>
                  <p14:cNvContentPartPr/>
                  <p14:nvPr/>
                </p14:nvContentPartPr>
                <p14:xfrm>
                  <a:off x="3352578" y="4207551"/>
                  <a:ext cx="2284200" cy="540360"/>
                </p14:xfrm>
              </p:contentPart>
            </mc:Choice>
            <mc:Fallback xmlns="">
              <p:pic>
                <p:nvPicPr>
                  <p:cNvPr id="49" name="Håndskrift 48">
                    <a:extLst>
                      <a:ext uri="{FF2B5EF4-FFF2-40B4-BE49-F238E27FC236}">
                        <a16:creationId xmlns:a16="http://schemas.microsoft.com/office/drawing/2014/main" id="{11D32F80-A021-49EB-BFD9-A9E75B69F14E}"/>
                      </a:ext>
                    </a:extLst>
                  </p:cNvPr>
                  <p:cNvPicPr/>
                  <p:nvPr/>
                </p:nvPicPr>
                <p:blipFill>
                  <a:blip r:embed="rId166"/>
                  <a:stretch>
                    <a:fillRect/>
                  </a:stretch>
                </p:blipFill>
                <p:spPr>
                  <a:xfrm>
                    <a:off x="3316578" y="4171551"/>
                    <a:ext cx="2355840" cy="61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7">
                <p14:nvContentPartPr>
                  <p14:cNvPr id="50" name="Håndskrift 49">
                    <a:extLst>
                      <a:ext uri="{FF2B5EF4-FFF2-40B4-BE49-F238E27FC236}">
                        <a16:creationId xmlns:a16="http://schemas.microsoft.com/office/drawing/2014/main" id="{DBF1C39F-9220-422D-9FB4-FB216F03047C}"/>
                      </a:ext>
                    </a:extLst>
                  </p14:cNvPr>
                  <p14:cNvContentPartPr/>
                  <p14:nvPr/>
                </p14:nvContentPartPr>
                <p14:xfrm>
                  <a:off x="3328458" y="4401591"/>
                  <a:ext cx="68760" cy="1569960"/>
                </p14:xfrm>
              </p:contentPart>
            </mc:Choice>
            <mc:Fallback xmlns="">
              <p:pic>
                <p:nvPicPr>
                  <p:cNvPr id="50" name="Håndskrift 49">
                    <a:extLst>
                      <a:ext uri="{FF2B5EF4-FFF2-40B4-BE49-F238E27FC236}">
                        <a16:creationId xmlns:a16="http://schemas.microsoft.com/office/drawing/2014/main" id="{DBF1C39F-9220-422D-9FB4-FB216F03047C}"/>
                      </a:ext>
                    </a:extLst>
                  </p:cNvPr>
                  <p:cNvPicPr/>
                  <p:nvPr/>
                </p:nvPicPr>
                <p:blipFill>
                  <a:blip r:embed="rId168"/>
                  <a:stretch>
                    <a:fillRect/>
                  </a:stretch>
                </p:blipFill>
                <p:spPr>
                  <a:xfrm>
                    <a:off x="3292458" y="4365591"/>
                    <a:ext cx="140400" cy="1641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9">
                <p14:nvContentPartPr>
                  <p14:cNvPr id="52" name="Håndskrift 51">
                    <a:extLst>
                      <a:ext uri="{FF2B5EF4-FFF2-40B4-BE49-F238E27FC236}">
                        <a16:creationId xmlns:a16="http://schemas.microsoft.com/office/drawing/2014/main" id="{F0BC2C8B-761F-4D3B-B25B-E4F6DD9E3C9C}"/>
                      </a:ext>
                    </a:extLst>
                  </p14:cNvPr>
                  <p14:cNvContentPartPr/>
                  <p14:nvPr/>
                </p14:nvContentPartPr>
                <p14:xfrm>
                  <a:off x="3368058" y="4436871"/>
                  <a:ext cx="119160" cy="1526040"/>
                </p14:xfrm>
              </p:contentPart>
            </mc:Choice>
            <mc:Fallback xmlns="">
              <p:pic>
                <p:nvPicPr>
                  <p:cNvPr id="52" name="Håndskrift 51">
                    <a:extLst>
                      <a:ext uri="{FF2B5EF4-FFF2-40B4-BE49-F238E27FC236}">
                        <a16:creationId xmlns:a16="http://schemas.microsoft.com/office/drawing/2014/main" id="{F0BC2C8B-761F-4D3B-B25B-E4F6DD9E3C9C}"/>
                      </a:ext>
                    </a:extLst>
                  </p:cNvPr>
                  <p:cNvPicPr/>
                  <p:nvPr/>
                </p:nvPicPr>
                <p:blipFill>
                  <a:blip r:embed="rId170"/>
                  <a:stretch>
                    <a:fillRect/>
                  </a:stretch>
                </p:blipFill>
                <p:spPr>
                  <a:xfrm>
                    <a:off x="3331949" y="4400871"/>
                    <a:ext cx="191017" cy="1597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1">
                <p14:nvContentPartPr>
                  <p14:cNvPr id="54" name="Håndskrift 53">
                    <a:extLst>
                      <a:ext uri="{FF2B5EF4-FFF2-40B4-BE49-F238E27FC236}">
                        <a16:creationId xmlns:a16="http://schemas.microsoft.com/office/drawing/2014/main" id="{C92ECB40-89EA-4B3A-9EB1-A4664C1CE996}"/>
                      </a:ext>
                    </a:extLst>
                  </p14:cNvPr>
                  <p14:cNvContentPartPr/>
                  <p14:nvPr/>
                </p14:nvContentPartPr>
                <p14:xfrm>
                  <a:off x="3967458" y="4592031"/>
                  <a:ext cx="144000" cy="1427040"/>
                </p14:xfrm>
              </p:contentPart>
            </mc:Choice>
            <mc:Fallback xmlns="">
              <p:pic>
                <p:nvPicPr>
                  <p:cNvPr id="54" name="Håndskrift 53">
                    <a:extLst>
                      <a:ext uri="{FF2B5EF4-FFF2-40B4-BE49-F238E27FC236}">
                        <a16:creationId xmlns:a16="http://schemas.microsoft.com/office/drawing/2014/main" id="{C92ECB40-89EA-4B3A-9EB1-A4664C1CE996}"/>
                      </a:ext>
                    </a:extLst>
                  </p:cNvPr>
                  <p:cNvPicPr/>
                  <p:nvPr/>
                </p:nvPicPr>
                <p:blipFill>
                  <a:blip r:embed="rId172"/>
                  <a:stretch>
                    <a:fillRect/>
                  </a:stretch>
                </p:blipFill>
                <p:spPr>
                  <a:xfrm>
                    <a:off x="3931458" y="4556031"/>
                    <a:ext cx="215640" cy="1498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3">
                <p14:nvContentPartPr>
                  <p14:cNvPr id="56" name="Håndskrift 55">
                    <a:extLst>
                      <a:ext uri="{FF2B5EF4-FFF2-40B4-BE49-F238E27FC236}">
                        <a16:creationId xmlns:a16="http://schemas.microsoft.com/office/drawing/2014/main" id="{61155B86-4368-4557-B87A-1259273C3C11}"/>
                      </a:ext>
                    </a:extLst>
                  </p14:cNvPr>
                  <p14:cNvContentPartPr/>
                  <p14:nvPr/>
                </p14:nvContentPartPr>
                <p14:xfrm>
                  <a:off x="5148258" y="4759431"/>
                  <a:ext cx="121680" cy="1499040"/>
                </p14:xfrm>
              </p:contentPart>
            </mc:Choice>
            <mc:Fallback xmlns="">
              <p:pic>
                <p:nvPicPr>
                  <p:cNvPr id="56" name="Håndskrift 55">
                    <a:extLst>
                      <a:ext uri="{FF2B5EF4-FFF2-40B4-BE49-F238E27FC236}">
                        <a16:creationId xmlns:a16="http://schemas.microsoft.com/office/drawing/2014/main" id="{61155B86-4368-4557-B87A-1259273C3C11}"/>
                      </a:ext>
                    </a:extLst>
                  </p:cNvPr>
                  <p:cNvPicPr/>
                  <p:nvPr/>
                </p:nvPicPr>
                <p:blipFill>
                  <a:blip r:embed="rId174"/>
                  <a:stretch>
                    <a:fillRect/>
                  </a:stretch>
                </p:blipFill>
                <p:spPr>
                  <a:xfrm>
                    <a:off x="5112258" y="4723431"/>
                    <a:ext cx="193320" cy="1570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5">
                <p14:nvContentPartPr>
                  <p14:cNvPr id="57" name="Håndskrift 56">
                    <a:extLst>
                      <a:ext uri="{FF2B5EF4-FFF2-40B4-BE49-F238E27FC236}">
                        <a16:creationId xmlns:a16="http://schemas.microsoft.com/office/drawing/2014/main" id="{C08A4ABA-5630-450D-A12B-7774C5CFDFC7}"/>
                      </a:ext>
                    </a:extLst>
                  </p14:cNvPr>
                  <p14:cNvContentPartPr/>
                  <p14:nvPr/>
                </p14:nvContentPartPr>
                <p14:xfrm>
                  <a:off x="5122698" y="4809111"/>
                  <a:ext cx="77040" cy="858240"/>
                </p14:xfrm>
              </p:contentPart>
            </mc:Choice>
            <mc:Fallback xmlns="">
              <p:pic>
                <p:nvPicPr>
                  <p:cNvPr id="57" name="Håndskrift 56">
                    <a:extLst>
                      <a:ext uri="{FF2B5EF4-FFF2-40B4-BE49-F238E27FC236}">
                        <a16:creationId xmlns:a16="http://schemas.microsoft.com/office/drawing/2014/main" id="{C08A4ABA-5630-450D-A12B-7774C5CFDFC7}"/>
                      </a:ext>
                    </a:extLst>
                  </p:cNvPr>
                  <p:cNvPicPr/>
                  <p:nvPr/>
                </p:nvPicPr>
                <p:blipFill>
                  <a:blip r:embed="rId176"/>
                  <a:stretch>
                    <a:fillRect/>
                  </a:stretch>
                </p:blipFill>
                <p:spPr>
                  <a:xfrm>
                    <a:off x="5086865" y="4773111"/>
                    <a:ext cx="148347" cy="92988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63" name="Gruppe 62">
                <a:extLst>
                  <a:ext uri="{FF2B5EF4-FFF2-40B4-BE49-F238E27FC236}">
                    <a16:creationId xmlns:a16="http://schemas.microsoft.com/office/drawing/2014/main" id="{038BC6A1-17CE-4EEC-ABDA-78B02BA9B5E2}"/>
                  </a:ext>
                </a:extLst>
              </p:cNvPr>
              <p:cNvGrpSpPr/>
              <p:nvPr/>
            </p:nvGrpSpPr>
            <p:grpSpPr>
              <a:xfrm>
                <a:off x="3552018" y="4167231"/>
                <a:ext cx="2052000" cy="1813680"/>
                <a:chOff x="3552018" y="4167231"/>
                <a:chExt cx="2052000" cy="18136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77">
                  <p14:nvContentPartPr>
                    <p14:cNvPr id="58" name="Håndskrift 57">
                      <a:extLst>
                        <a:ext uri="{FF2B5EF4-FFF2-40B4-BE49-F238E27FC236}">
                          <a16:creationId xmlns:a16="http://schemas.microsoft.com/office/drawing/2014/main" id="{F3A827D2-A21F-44C0-BB4A-9BC4506D479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75578" y="4653591"/>
                    <a:ext cx="28440" cy="1327320"/>
                  </p14:xfrm>
                </p:contentPart>
              </mc:Choice>
              <mc:Fallback xmlns="">
                <p:pic>
                  <p:nvPicPr>
                    <p:cNvPr id="58" name="Håndskrift 57">
                      <a:extLst>
                        <a:ext uri="{FF2B5EF4-FFF2-40B4-BE49-F238E27FC236}">
                          <a16:creationId xmlns:a16="http://schemas.microsoft.com/office/drawing/2014/main" id="{F3A827D2-A21F-44C0-BB4A-9BC4506D479A}"/>
                        </a:ext>
                      </a:extLst>
                    </p:cNvPr>
                    <p:cNvPicPr/>
                    <p:nvPr/>
                  </p:nvPicPr>
                  <p:blipFill>
                    <a:blip r:embed="rId178"/>
                    <a:stretch>
                      <a:fillRect/>
                    </a:stretch>
                  </p:blipFill>
                  <p:spPr>
                    <a:xfrm>
                      <a:off x="5539578" y="4617591"/>
                      <a:ext cx="100080" cy="13989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9">
                  <p14:nvContentPartPr>
                    <p14:cNvPr id="59" name="Håndskrift 58">
                      <a:extLst>
                        <a:ext uri="{FF2B5EF4-FFF2-40B4-BE49-F238E27FC236}">
                          <a16:creationId xmlns:a16="http://schemas.microsoft.com/office/drawing/2014/main" id="{A85089F2-695C-4374-B206-BD668D518D7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21218" y="4677351"/>
                    <a:ext cx="76680" cy="398520"/>
                  </p14:xfrm>
                </p:contentPart>
              </mc:Choice>
              <mc:Fallback xmlns="">
                <p:pic>
                  <p:nvPicPr>
                    <p:cNvPr id="59" name="Håndskrift 58">
                      <a:extLst>
                        <a:ext uri="{FF2B5EF4-FFF2-40B4-BE49-F238E27FC236}">
                          <a16:creationId xmlns:a16="http://schemas.microsoft.com/office/drawing/2014/main" id="{A85089F2-695C-4374-B206-BD668D518D78}"/>
                        </a:ext>
                      </a:extLst>
                    </p:cNvPr>
                    <p:cNvPicPr/>
                    <p:nvPr/>
                  </p:nvPicPr>
                  <p:blipFill>
                    <a:blip r:embed="rId180"/>
                    <a:stretch>
                      <a:fillRect/>
                    </a:stretch>
                  </p:blipFill>
                  <p:spPr>
                    <a:xfrm>
                      <a:off x="5485218" y="4641351"/>
                      <a:ext cx="148320" cy="470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1">
                  <p14:nvContentPartPr>
                    <p14:cNvPr id="62" name="Håndskrift 61">
                      <a:extLst>
                        <a:ext uri="{FF2B5EF4-FFF2-40B4-BE49-F238E27FC236}">
                          <a16:creationId xmlns:a16="http://schemas.microsoft.com/office/drawing/2014/main" id="{1A2876DC-C6B5-4554-808D-ED81CA66698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552018" y="4167231"/>
                    <a:ext cx="1884600" cy="569520"/>
                  </p14:xfrm>
                </p:contentPart>
              </mc:Choice>
              <mc:Fallback xmlns="">
                <p:pic>
                  <p:nvPicPr>
                    <p:cNvPr id="62" name="Håndskrift 61">
                      <a:extLst>
                        <a:ext uri="{FF2B5EF4-FFF2-40B4-BE49-F238E27FC236}">
                          <a16:creationId xmlns:a16="http://schemas.microsoft.com/office/drawing/2014/main" id="{1A2876DC-C6B5-4554-808D-ED81CA666981}"/>
                        </a:ext>
                      </a:extLst>
                    </p:cNvPr>
                    <p:cNvPicPr/>
                    <p:nvPr/>
                  </p:nvPicPr>
                  <p:blipFill>
                    <a:blip r:embed="rId182"/>
                    <a:stretch>
                      <a:fillRect/>
                    </a:stretch>
                  </p:blipFill>
                  <p:spPr>
                    <a:xfrm>
                      <a:off x="3489018" y="4104231"/>
                      <a:ext cx="2010240" cy="69516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cxnSp>
        <p:nvCxnSpPr>
          <p:cNvPr id="174" name="Lige forbindelse 173">
            <a:extLst>
              <a:ext uri="{FF2B5EF4-FFF2-40B4-BE49-F238E27FC236}">
                <a16:creationId xmlns:a16="http://schemas.microsoft.com/office/drawing/2014/main" id="{143DAE99-54EE-4783-BFFF-39BA2CD534B8}"/>
              </a:ext>
            </a:extLst>
          </p:cNvPr>
          <p:cNvCxnSpPr>
            <a:cxnSpLocks/>
          </p:cNvCxnSpPr>
          <p:nvPr/>
        </p:nvCxnSpPr>
        <p:spPr>
          <a:xfrm>
            <a:off x="8472560" y="4874830"/>
            <a:ext cx="35269" cy="770573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Lige forbindelse 177">
            <a:extLst>
              <a:ext uri="{FF2B5EF4-FFF2-40B4-BE49-F238E27FC236}">
                <a16:creationId xmlns:a16="http://schemas.microsoft.com/office/drawing/2014/main" id="{4A254023-CA5C-4846-BB89-C3A4EBADCE2F}"/>
              </a:ext>
            </a:extLst>
          </p:cNvPr>
          <p:cNvCxnSpPr>
            <a:cxnSpLocks/>
          </p:cNvCxnSpPr>
          <p:nvPr/>
        </p:nvCxnSpPr>
        <p:spPr>
          <a:xfrm>
            <a:off x="7864225" y="5509655"/>
            <a:ext cx="202125" cy="600406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2" name="Lige forbindelse 181">
            <a:extLst>
              <a:ext uri="{FF2B5EF4-FFF2-40B4-BE49-F238E27FC236}">
                <a16:creationId xmlns:a16="http://schemas.microsoft.com/office/drawing/2014/main" id="{560B3C89-5F57-43FF-810C-248BC9EDB626}"/>
              </a:ext>
            </a:extLst>
          </p:cNvPr>
          <p:cNvCxnSpPr>
            <a:cxnSpLocks/>
          </p:cNvCxnSpPr>
          <p:nvPr/>
        </p:nvCxnSpPr>
        <p:spPr>
          <a:xfrm flipH="1">
            <a:off x="2460018" y="5190612"/>
            <a:ext cx="327682" cy="736869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0" name="Lige forbindelse 189">
            <a:extLst>
              <a:ext uri="{FF2B5EF4-FFF2-40B4-BE49-F238E27FC236}">
                <a16:creationId xmlns:a16="http://schemas.microsoft.com/office/drawing/2014/main" id="{C93B3A53-A114-4E47-8E7E-370247B749B2}"/>
              </a:ext>
            </a:extLst>
          </p:cNvPr>
          <p:cNvCxnSpPr>
            <a:cxnSpLocks/>
          </p:cNvCxnSpPr>
          <p:nvPr/>
        </p:nvCxnSpPr>
        <p:spPr>
          <a:xfrm flipH="1">
            <a:off x="2216248" y="5340409"/>
            <a:ext cx="125909" cy="650221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Lige forbindelse 191">
            <a:extLst>
              <a:ext uri="{FF2B5EF4-FFF2-40B4-BE49-F238E27FC236}">
                <a16:creationId xmlns:a16="http://schemas.microsoft.com/office/drawing/2014/main" id="{468E7BF3-FCF1-4D79-9B35-57804C24AF0C}"/>
              </a:ext>
            </a:extLst>
          </p:cNvPr>
          <p:cNvCxnSpPr>
            <a:cxnSpLocks/>
          </p:cNvCxnSpPr>
          <p:nvPr/>
        </p:nvCxnSpPr>
        <p:spPr>
          <a:xfrm flipH="1" flipV="1">
            <a:off x="2095204" y="4927970"/>
            <a:ext cx="706429" cy="263245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" name="Lige forbindelse 197">
            <a:extLst>
              <a:ext uri="{FF2B5EF4-FFF2-40B4-BE49-F238E27FC236}">
                <a16:creationId xmlns:a16="http://schemas.microsoft.com/office/drawing/2014/main" id="{AD1BD24E-C3A2-403C-9917-F717D21FD1E7}"/>
              </a:ext>
            </a:extLst>
          </p:cNvPr>
          <p:cNvCxnSpPr>
            <a:cxnSpLocks/>
          </p:cNvCxnSpPr>
          <p:nvPr/>
        </p:nvCxnSpPr>
        <p:spPr>
          <a:xfrm flipH="1" flipV="1">
            <a:off x="1637198" y="5035627"/>
            <a:ext cx="731519" cy="329975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55" name="Håndskrift 154">
                <a:extLst>
                  <a:ext uri="{FF2B5EF4-FFF2-40B4-BE49-F238E27FC236}">
                    <a16:creationId xmlns:a16="http://schemas.microsoft.com/office/drawing/2014/main" id="{9FF7F474-602B-44E5-84C1-96367D5DF51B}"/>
                  </a:ext>
                </a:extLst>
              </p14:cNvPr>
              <p14:cNvContentPartPr/>
              <p14:nvPr/>
            </p14:nvContentPartPr>
            <p14:xfrm>
              <a:off x="6353830" y="1829092"/>
              <a:ext cx="111260" cy="2299518"/>
            </p14:xfrm>
          </p:contentPart>
        </mc:Choice>
        <mc:Fallback xmlns="">
          <p:pic>
            <p:nvPicPr>
              <p:cNvPr id="155" name="Håndskrift 154">
                <a:extLst>
                  <a:ext uri="{FF2B5EF4-FFF2-40B4-BE49-F238E27FC236}">
                    <a16:creationId xmlns:a16="http://schemas.microsoft.com/office/drawing/2014/main" id="{9FF7F474-602B-44E5-84C1-96367D5DF51B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6263814" y="1649076"/>
                <a:ext cx="290932" cy="26591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59" name="Håndskrift 158">
                <a:extLst>
                  <a:ext uri="{FF2B5EF4-FFF2-40B4-BE49-F238E27FC236}">
                    <a16:creationId xmlns:a16="http://schemas.microsoft.com/office/drawing/2014/main" id="{0CFD7178-DBD1-4CD8-8AC9-6E3D4B312454}"/>
                  </a:ext>
                </a:extLst>
              </p14:cNvPr>
              <p14:cNvContentPartPr/>
              <p14:nvPr/>
            </p14:nvContentPartPr>
            <p14:xfrm>
              <a:off x="2416418" y="1881308"/>
              <a:ext cx="173880" cy="2194200"/>
            </p14:xfrm>
          </p:contentPart>
        </mc:Choice>
        <mc:Fallback xmlns="">
          <p:pic>
            <p:nvPicPr>
              <p:cNvPr id="159" name="Håndskrift 158">
                <a:extLst>
                  <a:ext uri="{FF2B5EF4-FFF2-40B4-BE49-F238E27FC236}">
                    <a16:creationId xmlns:a16="http://schemas.microsoft.com/office/drawing/2014/main" id="{0CFD7178-DBD1-4CD8-8AC9-6E3D4B31245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26418" y="1701308"/>
                <a:ext cx="353520" cy="25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1" name="Håndskrift 100">
                <a:extLst>
                  <a:ext uri="{FF2B5EF4-FFF2-40B4-BE49-F238E27FC236}">
                    <a16:creationId xmlns:a16="http://schemas.microsoft.com/office/drawing/2014/main" id="{49DE4989-F5D4-4B39-83F1-819A8DF166F8}"/>
                  </a:ext>
                </a:extLst>
              </p14:cNvPr>
              <p14:cNvContentPartPr/>
              <p14:nvPr/>
            </p14:nvContentPartPr>
            <p14:xfrm>
              <a:off x="2190405" y="1799910"/>
              <a:ext cx="85680" cy="2048040"/>
            </p14:xfrm>
          </p:contentPart>
        </mc:Choice>
        <mc:Fallback xmlns="">
          <p:pic>
            <p:nvPicPr>
              <p:cNvPr id="101" name="Håndskrift 100">
                <a:extLst>
                  <a:ext uri="{FF2B5EF4-FFF2-40B4-BE49-F238E27FC236}">
                    <a16:creationId xmlns:a16="http://schemas.microsoft.com/office/drawing/2014/main" id="{49DE4989-F5D4-4B39-83F1-819A8DF166F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127405" y="1736910"/>
                <a:ext cx="211320" cy="21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4" name="Håndskrift 103">
                <a:extLst>
                  <a:ext uri="{FF2B5EF4-FFF2-40B4-BE49-F238E27FC236}">
                    <a16:creationId xmlns:a16="http://schemas.microsoft.com/office/drawing/2014/main" id="{E9C2605F-8198-4B6E-8436-7BA34A6F61FC}"/>
                  </a:ext>
                </a:extLst>
              </p14:cNvPr>
              <p14:cNvContentPartPr/>
              <p14:nvPr/>
            </p14:nvContentPartPr>
            <p14:xfrm>
              <a:off x="6178260" y="1723890"/>
              <a:ext cx="138600" cy="2147040"/>
            </p14:xfrm>
          </p:contentPart>
        </mc:Choice>
        <mc:Fallback xmlns="">
          <p:pic>
            <p:nvPicPr>
              <p:cNvPr id="104" name="Håndskrift 103">
                <a:extLst>
                  <a:ext uri="{FF2B5EF4-FFF2-40B4-BE49-F238E27FC236}">
                    <a16:creationId xmlns:a16="http://schemas.microsoft.com/office/drawing/2014/main" id="{E9C2605F-8198-4B6E-8436-7BA34A6F61F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115260" y="1660890"/>
                <a:ext cx="264240" cy="22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5" name="Håndskrift 104">
                <a:extLst>
                  <a:ext uri="{FF2B5EF4-FFF2-40B4-BE49-F238E27FC236}">
                    <a16:creationId xmlns:a16="http://schemas.microsoft.com/office/drawing/2014/main" id="{21012E93-D2B6-455E-8E32-EAC0A417D404}"/>
                  </a:ext>
                </a:extLst>
              </p14:cNvPr>
              <p14:cNvContentPartPr/>
              <p14:nvPr/>
            </p14:nvContentPartPr>
            <p14:xfrm>
              <a:off x="6408476" y="1829092"/>
              <a:ext cx="78120" cy="2435400"/>
            </p14:xfrm>
          </p:contentPart>
        </mc:Choice>
        <mc:Fallback xmlns="">
          <p:pic>
            <p:nvPicPr>
              <p:cNvPr id="105" name="Håndskrift 104">
                <a:extLst>
                  <a:ext uri="{FF2B5EF4-FFF2-40B4-BE49-F238E27FC236}">
                    <a16:creationId xmlns:a16="http://schemas.microsoft.com/office/drawing/2014/main" id="{21012E93-D2B6-455E-8E32-EAC0A417D404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345476" y="1766092"/>
                <a:ext cx="203760" cy="2561040"/>
              </a:xfrm>
              <a:prstGeom prst="rect">
                <a:avLst/>
              </a:prstGeom>
            </p:spPr>
          </p:pic>
        </mc:Fallback>
      </mc:AlternateContent>
      <p:grpSp>
        <p:nvGrpSpPr>
          <p:cNvPr id="68" name="Gruppe 67">
            <a:extLst>
              <a:ext uri="{FF2B5EF4-FFF2-40B4-BE49-F238E27FC236}">
                <a16:creationId xmlns:a16="http://schemas.microsoft.com/office/drawing/2014/main" id="{7F6F16F5-4848-493C-B8E4-11FB0508321C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4849275" y="3671237"/>
            <a:ext cx="1914968" cy="2636594"/>
            <a:chOff x="4513296" y="1882338"/>
            <a:chExt cx="2777423" cy="2633408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92">
              <p14:nvContentPartPr>
                <p14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6310335" y="3901586"/>
                  <a:ext cx="92160" cy="42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94">
              <p14:nvContentPartPr>
                <p14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5843858" y="4251112"/>
                  <a:ext cx="494836" cy="2257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96">
              <p14:nvContentPartPr>
                <p14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6294959" y="4117328"/>
                  <a:ext cx="239914" cy="162159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73" name="Gruppe 72">
              <a:extLst>
                <a:ext uri="{FF2B5EF4-FFF2-40B4-BE49-F238E27FC236}">
                  <a16:creationId xmlns:a16="http://schemas.microsoft.com/office/drawing/2014/main" id="{BAB83047-0040-4951-9FB2-46D8D1D4AA1F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98">
                <p14:nvContentPartPr>
                  <p14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:cNvPr>
                  <p:cNvPicPr/>
                  <p:nvPr/>
                </p:nvPicPr>
                <p:blipFill>
                  <a:blip r:embed="rId199"/>
                  <a:stretch>
                    <a:fillRect/>
                  </a:stretch>
                </p:blipFill>
                <p:spPr>
                  <a:xfrm>
                    <a:off x="4450113" y="1846384"/>
                    <a:ext cx="2892300" cy="2075611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76" name="Gruppe 75">
                <a:extLst>
                  <a:ext uri="{FF2B5EF4-FFF2-40B4-BE49-F238E27FC236}">
                    <a16:creationId xmlns:a16="http://schemas.microsoft.com/office/drawing/2014/main" id="{24BC5260-8883-4172-B69C-3D8CA9DF48A6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00">
                  <p14:nvContentPartPr>
                    <p14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:cNvPr>
                    <p:cNvPicPr/>
                    <p:nvPr/>
                  </p:nvPicPr>
                  <p:blipFill>
                    <a:blip r:embed="rId201"/>
                    <a:stretch>
                      <a:fillRect/>
                    </a:stretch>
                  </p:blipFill>
                  <p:spPr>
                    <a:xfrm>
                      <a:off x="6334516" y="4227417"/>
                      <a:ext cx="500999" cy="24617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02">
                  <p14:nvContentPartPr>
                    <p14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:cNvPr>
                    <p:cNvPicPr/>
                    <p:nvPr/>
                  </p:nvPicPr>
                  <p:blipFill>
                    <a:blip r:embed="rId203"/>
                    <a:stretch>
                      <a:fillRect/>
                    </a:stretch>
                  </p:blipFill>
                  <p:spPr>
                    <a:xfrm>
                      <a:off x="6302512" y="4251561"/>
                      <a:ext cx="272329" cy="2684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04">
                  <p14:nvContentPartPr>
                    <p14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:cNvPr>
                    <p:cNvPicPr/>
                    <p:nvPr/>
                  </p:nvPicPr>
                  <p:blipFill>
                    <a:blip r:embed="rId205"/>
                    <a:stretch>
                      <a:fillRect/>
                    </a:stretch>
                  </p:blipFill>
                  <p:spPr>
                    <a:xfrm>
                      <a:off x="6095438" y="4227794"/>
                      <a:ext cx="275715" cy="30554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06">
                  <p14:nvContentPartPr>
                    <p14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:cNvPr>
                    <p:cNvPicPr/>
                    <p:nvPr/>
                  </p:nvPicPr>
                  <p:blipFill>
                    <a:blip r:embed="rId207"/>
                    <a:stretch>
                      <a:fillRect/>
                    </a:stretch>
                  </p:blipFill>
                  <p:spPr>
                    <a:xfrm>
                      <a:off x="6108825" y="4139546"/>
                      <a:ext cx="222302" cy="1000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08">
                  <p14:nvContentPartPr>
                    <p14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:cNvPr>
                    <p:cNvPicPr/>
                    <p:nvPr/>
                  </p:nvPicPr>
                  <p:blipFill>
                    <a:blip r:embed="rId209"/>
                    <a:stretch>
                      <a:fillRect/>
                    </a:stretch>
                  </p:blipFill>
                  <p:spPr>
                    <a:xfrm>
                      <a:off x="6485662" y="4124120"/>
                      <a:ext cx="171706" cy="15469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10">
                  <p14:nvContentPartPr>
                    <p14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:cNvPr>
                    <p:cNvPicPr/>
                    <p:nvPr/>
                  </p:nvPicPr>
                  <p:blipFill>
                    <a:blip r:embed="rId211"/>
                    <a:stretch>
                      <a:fillRect/>
                    </a:stretch>
                  </p:blipFill>
                  <p:spPr>
                    <a:xfrm>
                      <a:off x="5993887" y="4148186"/>
                      <a:ext cx="162375" cy="885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12">
                  <p14:nvContentPartPr>
                    <p14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:cNvPr>
                    <p:cNvPicPr/>
                    <p:nvPr/>
                  </p:nvPicPr>
                  <p:blipFill>
                    <a:blip r:embed="rId213"/>
                    <a:stretch>
                      <a:fillRect/>
                    </a:stretch>
                  </p:blipFill>
                  <p:spPr>
                    <a:xfrm>
                      <a:off x="6122815" y="3853723"/>
                      <a:ext cx="413560" cy="42008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86" name="Gruppe 85">
            <a:extLst>
              <a:ext uri="{FF2B5EF4-FFF2-40B4-BE49-F238E27FC236}">
                <a16:creationId xmlns:a16="http://schemas.microsoft.com/office/drawing/2014/main" id="{26A106DF-8AC2-4629-B849-6CE54FCD4B71}"/>
              </a:ext>
            </a:extLst>
          </p:cNvPr>
          <p:cNvGrpSpPr>
            <a:grpSpLocks noChangeAspect="1"/>
          </p:cNvGrpSpPr>
          <p:nvPr/>
        </p:nvGrpSpPr>
        <p:grpSpPr>
          <a:xfrm rot="21201768">
            <a:off x="7792460" y="3114561"/>
            <a:ext cx="1043668" cy="1833320"/>
            <a:chOff x="3333750" y="2371725"/>
            <a:chExt cx="1133475" cy="2038350"/>
          </a:xfrm>
        </p:grpSpPr>
        <p:sp>
          <p:nvSpPr>
            <p:cNvPr id="87" name="Ellipse 86">
              <a:extLst>
                <a:ext uri="{FF2B5EF4-FFF2-40B4-BE49-F238E27FC236}">
                  <a16:creationId xmlns:a16="http://schemas.microsoft.com/office/drawing/2014/main" id="{B83E8A49-918D-4275-9395-9C62CC652376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14">
              <p14:nvContentPartPr>
                <p14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3344369" y="2357886"/>
                  <a:ext cx="646895" cy="20462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16">
              <p14:nvContentPartPr>
                <p14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3342517" y="2411092"/>
                  <a:ext cx="468440" cy="1766688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424" name="Håndskrift 423">
                <a:extLst>
                  <a:ext uri="{FF2B5EF4-FFF2-40B4-BE49-F238E27FC236}">
                    <a16:creationId xmlns:a16="http://schemas.microsoft.com/office/drawing/2014/main" id="{25543703-906F-438B-A7C0-05E555A9A0E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rot="2882360">
              <a:off x="8461557" y="2086279"/>
              <a:ext cx="80404" cy="169981"/>
            </p14:xfrm>
          </p:contentPart>
        </mc:Choice>
        <mc:Fallback xmlns="">
          <p:pic>
            <p:nvPicPr>
              <p:cNvPr id="424" name="Håndskrift 423">
                <a:extLst>
                  <a:ext uri="{FF2B5EF4-FFF2-40B4-BE49-F238E27FC236}">
                    <a16:creationId xmlns:a16="http://schemas.microsoft.com/office/drawing/2014/main" id="{25543703-906F-438B-A7C0-05E555A9A0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6"/>
              <a:stretch>
                <a:fillRect/>
              </a:stretch>
            </p:blipFill>
            <p:spPr>
              <a:xfrm rot="2882360">
                <a:off x="8457230" y="2081948"/>
                <a:ext cx="89057" cy="1786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425" name="Håndskrift 424">
                <a:extLst>
                  <a:ext uri="{FF2B5EF4-FFF2-40B4-BE49-F238E27FC236}">
                    <a16:creationId xmlns:a16="http://schemas.microsoft.com/office/drawing/2014/main" id="{C53681AB-8C8B-46B7-8FE6-702E809DBECE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rot="152818">
              <a:off x="8146448" y="2010215"/>
              <a:ext cx="80404" cy="169981"/>
            </p14:xfrm>
          </p:contentPart>
        </mc:Choice>
        <mc:Fallback xmlns="">
          <p:pic>
            <p:nvPicPr>
              <p:cNvPr id="425" name="Håndskrift 424">
                <a:extLst>
                  <a:ext uri="{FF2B5EF4-FFF2-40B4-BE49-F238E27FC236}">
                    <a16:creationId xmlns:a16="http://schemas.microsoft.com/office/drawing/2014/main" id="{C53681AB-8C8B-46B7-8FE6-702E809DBEC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6"/>
              <a:stretch>
                <a:fillRect/>
              </a:stretch>
            </p:blipFill>
            <p:spPr>
              <a:xfrm rot="152818">
                <a:off x="8142121" y="2005884"/>
                <a:ext cx="89057" cy="1786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20">
            <p14:nvContentPartPr>
              <p14:cNvPr id="426" name="Håndskrift 425">
                <a:extLst>
                  <a:ext uri="{FF2B5EF4-FFF2-40B4-BE49-F238E27FC236}">
                    <a16:creationId xmlns:a16="http://schemas.microsoft.com/office/drawing/2014/main" id="{61570B07-0A12-42CE-A402-EC44F29E495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033138" y="5992823"/>
              <a:ext cx="860868" cy="321408"/>
            </p14:xfrm>
          </p:contentPart>
        </mc:Choice>
        <mc:Fallback xmlns="">
          <p:pic>
            <p:nvPicPr>
              <p:cNvPr id="426" name="Håndskrift 425">
                <a:extLst>
                  <a:ext uri="{FF2B5EF4-FFF2-40B4-BE49-F238E27FC236}">
                    <a16:creationId xmlns:a16="http://schemas.microsoft.com/office/drawing/2014/main" id="{61570B07-0A12-42CE-A402-EC44F29E495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024137" y="5938835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22">
            <p14:nvContentPartPr>
              <p14:cNvPr id="427" name="Håndskrift 426">
                <a:extLst>
                  <a:ext uri="{FF2B5EF4-FFF2-40B4-BE49-F238E27FC236}">
                    <a16:creationId xmlns:a16="http://schemas.microsoft.com/office/drawing/2014/main" id="{D3DA1CE2-900F-49A0-8A97-0AC6F6430EA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481867" y="6040238"/>
              <a:ext cx="860868" cy="321408"/>
            </p14:xfrm>
          </p:contentPart>
        </mc:Choice>
        <mc:Fallback xmlns="">
          <p:pic>
            <p:nvPicPr>
              <p:cNvPr id="427" name="Håndskrift 426">
                <a:extLst>
                  <a:ext uri="{FF2B5EF4-FFF2-40B4-BE49-F238E27FC236}">
                    <a16:creationId xmlns:a16="http://schemas.microsoft.com/office/drawing/2014/main" id="{D3DA1CE2-900F-49A0-8A97-0AC6F6430EA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4472866" y="5986250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24">
            <p14:nvContentPartPr>
              <p14:cNvPr id="428" name="Håndskrift 427">
                <a:extLst>
                  <a:ext uri="{FF2B5EF4-FFF2-40B4-BE49-F238E27FC236}">
                    <a16:creationId xmlns:a16="http://schemas.microsoft.com/office/drawing/2014/main" id="{B761FEC9-50F9-42EF-8890-6D73DEE92A77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3215701" y="6021017"/>
              <a:ext cx="860868" cy="321408"/>
            </p14:xfrm>
          </p:contentPart>
        </mc:Choice>
        <mc:Fallback xmlns="">
          <p:pic>
            <p:nvPicPr>
              <p:cNvPr id="428" name="Håndskrift 427">
                <a:extLst>
                  <a:ext uri="{FF2B5EF4-FFF2-40B4-BE49-F238E27FC236}">
                    <a16:creationId xmlns:a16="http://schemas.microsoft.com/office/drawing/2014/main" id="{B761FEC9-50F9-42EF-8890-6D73DEE92A7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206700" y="5967029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26">
            <p14:nvContentPartPr>
              <p14:cNvPr id="429" name="Håndskrift 428">
                <a:extLst>
                  <a:ext uri="{FF2B5EF4-FFF2-40B4-BE49-F238E27FC236}">
                    <a16:creationId xmlns:a16="http://schemas.microsoft.com/office/drawing/2014/main" id="{49262817-08F2-4A5D-8C80-1FDC8319AE87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796993" y="6031058"/>
              <a:ext cx="860868" cy="321408"/>
            </p14:xfrm>
          </p:contentPart>
        </mc:Choice>
        <mc:Fallback xmlns="">
          <p:pic>
            <p:nvPicPr>
              <p:cNvPr id="429" name="Håndskrift 428">
                <a:extLst>
                  <a:ext uri="{FF2B5EF4-FFF2-40B4-BE49-F238E27FC236}">
                    <a16:creationId xmlns:a16="http://schemas.microsoft.com/office/drawing/2014/main" id="{49262817-08F2-4A5D-8C80-1FDC8319AE8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2787992" y="5977070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28">
            <p14:nvContentPartPr>
              <p14:cNvPr id="430" name="Håndskrift 429">
                <a:extLst>
                  <a:ext uri="{FF2B5EF4-FFF2-40B4-BE49-F238E27FC236}">
                    <a16:creationId xmlns:a16="http://schemas.microsoft.com/office/drawing/2014/main" id="{267A1860-34C2-4115-B783-F7F8E9F94289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7978380" y="6070089"/>
              <a:ext cx="860868" cy="321408"/>
            </p14:xfrm>
          </p:contentPart>
        </mc:Choice>
        <mc:Fallback xmlns="">
          <p:pic>
            <p:nvPicPr>
              <p:cNvPr id="430" name="Håndskrift 429">
                <a:extLst>
                  <a:ext uri="{FF2B5EF4-FFF2-40B4-BE49-F238E27FC236}">
                    <a16:creationId xmlns:a16="http://schemas.microsoft.com/office/drawing/2014/main" id="{267A1860-34C2-4115-B783-F7F8E9F9428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7969379" y="6016101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30">
            <p14:nvContentPartPr>
              <p14:cNvPr id="431" name="Håndskrift 430">
                <a:extLst>
                  <a:ext uri="{FF2B5EF4-FFF2-40B4-BE49-F238E27FC236}">
                    <a16:creationId xmlns:a16="http://schemas.microsoft.com/office/drawing/2014/main" id="{57722F23-32CE-4D1E-A01E-EF837AF33CFA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7182533" y="5930002"/>
              <a:ext cx="860868" cy="321408"/>
            </p14:xfrm>
          </p:contentPart>
        </mc:Choice>
        <mc:Fallback xmlns="">
          <p:pic>
            <p:nvPicPr>
              <p:cNvPr id="431" name="Håndskrift 430">
                <a:extLst>
                  <a:ext uri="{FF2B5EF4-FFF2-40B4-BE49-F238E27FC236}">
                    <a16:creationId xmlns:a16="http://schemas.microsoft.com/office/drawing/2014/main" id="{57722F23-32CE-4D1E-A01E-EF837AF33C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7173532" y="5876014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00" name="Håndskrift 99">
                <a:extLst>
                  <a:ext uri="{FF2B5EF4-FFF2-40B4-BE49-F238E27FC236}">
                    <a16:creationId xmlns:a16="http://schemas.microsoft.com/office/drawing/2014/main" id="{73D90283-69BE-47BB-A1BC-45A088E4072B}"/>
                  </a:ext>
                </a:extLst>
              </p14:cNvPr>
              <p14:cNvContentPartPr/>
              <p14:nvPr/>
            </p14:nvContentPartPr>
            <p14:xfrm>
              <a:off x="2266725" y="1704450"/>
              <a:ext cx="325080" cy="2463120"/>
            </p14:xfrm>
          </p:contentPart>
        </mc:Choice>
        <mc:Fallback xmlns="">
          <p:pic>
            <p:nvPicPr>
              <p:cNvPr id="100" name="Håndskrift 99">
                <a:extLst>
                  <a:ext uri="{FF2B5EF4-FFF2-40B4-BE49-F238E27FC236}">
                    <a16:creationId xmlns:a16="http://schemas.microsoft.com/office/drawing/2014/main" id="{73D90283-69BE-47BB-A1BC-45A088E4072B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2203725" y="1641450"/>
                <a:ext cx="450720" cy="2588760"/>
              </a:xfrm>
              <a:prstGeom prst="rect">
                <a:avLst/>
              </a:prstGeom>
            </p:spPr>
          </p:pic>
        </mc:Fallback>
      </mc:AlternateContent>
      <p:grpSp>
        <p:nvGrpSpPr>
          <p:cNvPr id="25" name="Gruppe 24">
            <a:extLst>
              <a:ext uri="{FF2B5EF4-FFF2-40B4-BE49-F238E27FC236}">
                <a16:creationId xmlns:a16="http://schemas.microsoft.com/office/drawing/2014/main" id="{106E8C69-7E69-46B3-84D7-D9169CF437D2}"/>
              </a:ext>
            </a:extLst>
          </p:cNvPr>
          <p:cNvGrpSpPr/>
          <p:nvPr/>
        </p:nvGrpSpPr>
        <p:grpSpPr>
          <a:xfrm>
            <a:off x="1534198" y="1768485"/>
            <a:ext cx="240480" cy="615240"/>
            <a:chOff x="2228580" y="807330"/>
            <a:chExt cx="240480" cy="61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1" name="Håndskrift 10">
                  <a:extLst>
                    <a:ext uri="{FF2B5EF4-FFF2-40B4-BE49-F238E27FC236}">
                      <a16:creationId xmlns:a16="http://schemas.microsoft.com/office/drawing/2014/main" id="{1E73CEF4-255A-4CA3-B114-0CE4D649C1BA}"/>
                    </a:ext>
                  </a:extLst>
                </p14:cNvPr>
                <p14:cNvContentPartPr/>
                <p14:nvPr/>
              </p14:nvContentPartPr>
              <p14:xfrm>
                <a:off x="2228580" y="807330"/>
                <a:ext cx="240480" cy="477360"/>
              </p14:xfrm>
            </p:contentPart>
          </mc:Choice>
          <mc:Fallback xmlns="">
            <p:pic>
              <p:nvPicPr>
                <p:cNvPr id="11" name="Håndskrift 10">
                  <a:extLst>
                    <a:ext uri="{FF2B5EF4-FFF2-40B4-BE49-F238E27FC236}">
                      <a16:creationId xmlns:a16="http://schemas.microsoft.com/office/drawing/2014/main" id="{1E73CEF4-255A-4CA3-B114-0CE4D649C1BA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2210940" y="789690"/>
                  <a:ext cx="276120" cy="51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2" name="Håndskrift 11">
                  <a:extLst>
                    <a:ext uri="{FF2B5EF4-FFF2-40B4-BE49-F238E27FC236}">
                      <a16:creationId xmlns:a16="http://schemas.microsoft.com/office/drawing/2014/main" id="{E5AB3982-A368-449D-B023-E1F5046483EA}"/>
                    </a:ext>
                  </a:extLst>
                </p14:cNvPr>
                <p14:cNvContentPartPr/>
                <p14:nvPr/>
              </p14:nvContentPartPr>
              <p14:xfrm>
                <a:off x="2272140" y="1418610"/>
                <a:ext cx="14040" cy="3960"/>
              </p14:xfrm>
            </p:contentPart>
          </mc:Choice>
          <mc:Fallback xmlns="">
            <p:pic>
              <p:nvPicPr>
                <p:cNvPr id="12" name="Håndskrift 11">
                  <a:extLst>
                    <a:ext uri="{FF2B5EF4-FFF2-40B4-BE49-F238E27FC236}">
                      <a16:creationId xmlns:a16="http://schemas.microsoft.com/office/drawing/2014/main" id="{E5AB3982-A368-449D-B023-E1F5046483EA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2254500" y="1400970"/>
                  <a:ext cx="49680" cy="39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9" name="Gruppe 418">
            <a:extLst>
              <a:ext uri="{FF2B5EF4-FFF2-40B4-BE49-F238E27FC236}">
                <a16:creationId xmlns:a16="http://schemas.microsoft.com/office/drawing/2014/main" id="{44B2FCB5-8172-4EE9-836D-AD0CB7449D20}"/>
              </a:ext>
            </a:extLst>
          </p:cNvPr>
          <p:cNvGrpSpPr/>
          <p:nvPr/>
        </p:nvGrpSpPr>
        <p:grpSpPr>
          <a:xfrm>
            <a:off x="971503" y="1597776"/>
            <a:ext cx="154646" cy="395645"/>
            <a:chOff x="2228580" y="807330"/>
            <a:chExt cx="240480" cy="61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421" name="Håndskrift 420">
                  <a:extLst>
                    <a:ext uri="{FF2B5EF4-FFF2-40B4-BE49-F238E27FC236}">
                      <a16:creationId xmlns:a16="http://schemas.microsoft.com/office/drawing/2014/main" id="{321FED20-B594-4B5F-A23A-A6B80D992577}"/>
                    </a:ext>
                  </a:extLst>
                </p14:cNvPr>
                <p14:cNvContentPartPr/>
                <p14:nvPr/>
              </p14:nvContentPartPr>
              <p14:xfrm>
                <a:off x="2228580" y="807330"/>
                <a:ext cx="240480" cy="477360"/>
              </p14:xfrm>
            </p:contentPart>
          </mc:Choice>
          <mc:Fallback xmlns="">
            <p:pic>
              <p:nvPicPr>
                <p:cNvPr id="421" name="Håndskrift 420">
                  <a:extLst>
                    <a:ext uri="{FF2B5EF4-FFF2-40B4-BE49-F238E27FC236}">
                      <a16:creationId xmlns:a16="http://schemas.microsoft.com/office/drawing/2014/main" id="{321FED20-B594-4B5F-A23A-A6B80D992577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2200617" y="779349"/>
                  <a:ext cx="295846" cy="5327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422" name="Håndskrift 421">
                  <a:extLst>
                    <a:ext uri="{FF2B5EF4-FFF2-40B4-BE49-F238E27FC236}">
                      <a16:creationId xmlns:a16="http://schemas.microsoft.com/office/drawing/2014/main" id="{84D4BDCD-2535-47BB-9389-4540F9702F9D}"/>
                    </a:ext>
                  </a:extLst>
                </p14:cNvPr>
                <p14:cNvContentPartPr/>
                <p14:nvPr/>
              </p14:nvContentPartPr>
              <p14:xfrm>
                <a:off x="2272140" y="1418610"/>
                <a:ext cx="14040" cy="3960"/>
              </p14:xfrm>
            </p:contentPart>
          </mc:Choice>
          <mc:Fallback xmlns="">
            <p:pic>
              <p:nvPicPr>
                <p:cNvPr id="422" name="Håndskrift 421">
                  <a:extLst>
                    <a:ext uri="{FF2B5EF4-FFF2-40B4-BE49-F238E27FC236}">
                      <a16:creationId xmlns:a16="http://schemas.microsoft.com/office/drawing/2014/main" id="{84D4BDCD-2535-47BB-9389-4540F9702F9D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2244622" y="1394355"/>
                  <a:ext cx="69638" cy="52965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23" name="Lige forbindelse 422">
            <a:extLst>
              <a:ext uri="{FF2B5EF4-FFF2-40B4-BE49-F238E27FC236}">
                <a16:creationId xmlns:a16="http://schemas.microsoft.com/office/drawing/2014/main" id="{89E3D675-38E9-46BA-B30C-F59C9B7DA60E}"/>
              </a:ext>
            </a:extLst>
          </p:cNvPr>
          <p:cNvCxnSpPr>
            <a:cxnSpLocks/>
          </p:cNvCxnSpPr>
          <p:nvPr/>
        </p:nvCxnSpPr>
        <p:spPr>
          <a:xfrm flipH="1">
            <a:off x="8423569" y="5656993"/>
            <a:ext cx="85774" cy="549804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5" name="Bue 84">
            <a:extLst>
              <a:ext uri="{FF2B5EF4-FFF2-40B4-BE49-F238E27FC236}">
                <a16:creationId xmlns:a16="http://schemas.microsoft.com/office/drawing/2014/main" id="{496874D2-0F07-4C41-B97D-9F25EA5EE5E3}"/>
              </a:ext>
            </a:extLst>
          </p:cNvPr>
          <p:cNvSpPr>
            <a:spLocks noChangeAspect="1"/>
          </p:cNvSpPr>
          <p:nvPr/>
        </p:nvSpPr>
        <p:spPr>
          <a:xfrm rot="16663570" flipH="1" flipV="1">
            <a:off x="6662899" y="2285409"/>
            <a:ext cx="937578" cy="1900701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0 w 1470520"/>
              <a:gd name="connsiteY0" fmla="*/ 1826052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270842 w 1741362"/>
              <a:gd name="connsiteY0" fmla="*/ 1826052 h 3608512"/>
              <a:gd name="connsiteX1" fmla="*/ 1007934 w 1741362"/>
              <a:gd name="connsiteY1" fmla="*/ 2839980 h 3608512"/>
              <a:gd name="connsiteX2" fmla="*/ 1057562 w 1741362"/>
              <a:gd name="connsiteY2" fmla="*/ 3608512 h 3608512"/>
              <a:gd name="connsiteX3" fmla="*/ 270843 w 1741362"/>
              <a:gd name="connsiteY3" fmla="*/ 3424723 h 3608512"/>
              <a:gd name="connsiteX4" fmla="*/ 270842 w 1741362"/>
              <a:gd name="connsiteY4" fmla="*/ 1826052 h 3608512"/>
              <a:gd name="connsiteX0" fmla="*/ 0 w 1741362"/>
              <a:gd name="connsiteY0" fmla="*/ 973368 h 3608512"/>
              <a:gd name="connsiteX1" fmla="*/ 1641813 w 1741362"/>
              <a:gd name="connsiteY1" fmla="*/ 1328398 h 3608512"/>
              <a:gd name="connsiteX2" fmla="*/ 1740633 w 1741362"/>
              <a:gd name="connsiteY2" fmla="*/ 297 h 3608512"/>
              <a:gd name="connsiteX0" fmla="*/ 110021 w 1580541"/>
              <a:gd name="connsiteY0" fmla="*/ 1826052 h 3608512"/>
              <a:gd name="connsiteX1" fmla="*/ 847113 w 1580541"/>
              <a:gd name="connsiteY1" fmla="*/ 2839980 h 3608512"/>
              <a:gd name="connsiteX2" fmla="*/ 896741 w 1580541"/>
              <a:gd name="connsiteY2" fmla="*/ 3608512 h 3608512"/>
              <a:gd name="connsiteX3" fmla="*/ 110022 w 1580541"/>
              <a:gd name="connsiteY3" fmla="*/ 3424723 h 3608512"/>
              <a:gd name="connsiteX4" fmla="*/ 110021 w 1580541"/>
              <a:gd name="connsiteY4" fmla="*/ 1826052 h 3608512"/>
              <a:gd name="connsiteX0" fmla="*/ 1 w 1580541"/>
              <a:gd name="connsiteY0" fmla="*/ 552457 h 3608512"/>
              <a:gd name="connsiteX1" fmla="*/ 1480992 w 1580541"/>
              <a:gd name="connsiteY1" fmla="*/ 1328398 h 3608512"/>
              <a:gd name="connsiteX2" fmla="*/ 1579812 w 1580541"/>
              <a:gd name="connsiteY2" fmla="*/ 297 h 3608512"/>
              <a:gd name="connsiteX0" fmla="*/ 35260 w 1505780"/>
              <a:gd name="connsiteY0" fmla="*/ 1826052 h 3608512"/>
              <a:gd name="connsiteX1" fmla="*/ 772352 w 1505780"/>
              <a:gd name="connsiteY1" fmla="*/ 2839980 h 3608512"/>
              <a:gd name="connsiteX2" fmla="*/ 821980 w 1505780"/>
              <a:gd name="connsiteY2" fmla="*/ 3608512 h 3608512"/>
              <a:gd name="connsiteX3" fmla="*/ 35261 w 1505780"/>
              <a:gd name="connsiteY3" fmla="*/ 3424723 h 3608512"/>
              <a:gd name="connsiteX4" fmla="*/ 35260 w 1505780"/>
              <a:gd name="connsiteY4" fmla="*/ 1826052 h 3608512"/>
              <a:gd name="connsiteX0" fmla="*/ 0 w 1505780"/>
              <a:gd name="connsiteY0" fmla="*/ 414018 h 3608512"/>
              <a:gd name="connsiteX1" fmla="*/ 1406231 w 1505780"/>
              <a:gd name="connsiteY1" fmla="*/ 1328398 h 3608512"/>
              <a:gd name="connsiteX2" fmla="*/ 1505051 w 150578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299606 w 1470520"/>
              <a:gd name="connsiteY0" fmla="*/ 101703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204"/>
              <a:gd name="connsiteY0" fmla="*/ 1826002 h 3608462"/>
              <a:gd name="connsiteX1" fmla="*/ 737092 w 1470204"/>
              <a:gd name="connsiteY1" fmla="*/ 2839930 h 3608462"/>
              <a:gd name="connsiteX2" fmla="*/ 786720 w 1470204"/>
              <a:gd name="connsiteY2" fmla="*/ 3608462 h 3608462"/>
              <a:gd name="connsiteX3" fmla="*/ 1 w 1470204"/>
              <a:gd name="connsiteY3" fmla="*/ 3424673 h 3608462"/>
              <a:gd name="connsiteX4" fmla="*/ 0 w 1470204"/>
              <a:gd name="connsiteY4" fmla="*/ 1826002 h 3608462"/>
              <a:gd name="connsiteX0" fmla="*/ 299606 w 1470204"/>
              <a:gd name="connsiteY0" fmla="*/ 101653 h 3608462"/>
              <a:gd name="connsiteX1" fmla="*/ 1279881 w 1470204"/>
              <a:gd name="connsiteY1" fmla="*/ 1558580 h 3608462"/>
              <a:gd name="connsiteX2" fmla="*/ 1469791 w 1470204"/>
              <a:gd name="connsiteY2" fmla="*/ 247 h 3608462"/>
              <a:gd name="connsiteX0" fmla="*/ 0 w 1469978"/>
              <a:gd name="connsiteY0" fmla="*/ 1826009 h 3608469"/>
              <a:gd name="connsiteX1" fmla="*/ 737092 w 1469978"/>
              <a:gd name="connsiteY1" fmla="*/ 2839937 h 3608469"/>
              <a:gd name="connsiteX2" fmla="*/ 786720 w 1469978"/>
              <a:gd name="connsiteY2" fmla="*/ 3608469 h 3608469"/>
              <a:gd name="connsiteX3" fmla="*/ 1 w 1469978"/>
              <a:gd name="connsiteY3" fmla="*/ 3424680 h 3608469"/>
              <a:gd name="connsiteX4" fmla="*/ 0 w 1469978"/>
              <a:gd name="connsiteY4" fmla="*/ 1826009 h 3608469"/>
              <a:gd name="connsiteX0" fmla="*/ 299606 w 1469978"/>
              <a:gd name="connsiteY0" fmla="*/ 101660 h 3608469"/>
              <a:gd name="connsiteX1" fmla="*/ 1279881 w 1469978"/>
              <a:gd name="connsiteY1" fmla="*/ 1558587 h 3608469"/>
              <a:gd name="connsiteX2" fmla="*/ 1469791 w 1469978"/>
              <a:gd name="connsiteY2" fmla="*/ 254 h 3608469"/>
              <a:gd name="connsiteX0" fmla="*/ 0 w 1470204"/>
              <a:gd name="connsiteY0" fmla="*/ 1826026 h 3608486"/>
              <a:gd name="connsiteX1" fmla="*/ 737092 w 1470204"/>
              <a:gd name="connsiteY1" fmla="*/ 2839954 h 3608486"/>
              <a:gd name="connsiteX2" fmla="*/ 786720 w 1470204"/>
              <a:gd name="connsiteY2" fmla="*/ 3608486 h 3608486"/>
              <a:gd name="connsiteX3" fmla="*/ 1 w 1470204"/>
              <a:gd name="connsiteY3" fmla="*/ 3424697 h 3608486"/>
              <a:gd name="connsiteX4" fmla="*/ 0 w 1470204"/>
              <a:gd name="connsiteY4" fmla="*/ 1826026 h 3608486"/>
              <a:gd name="connsiteX0" fmla="*/ 299606 w 1470204"/>
              <a:gd name="connsiteY0" fmla="*/ 101677 h 3608486"/>
              <a:gd name="connsiteX1" fmla="*/ 1279881 w 1470204"/>
              <a:gd name="connsiteY1" fmla="*/ 1558604 h 3608486"/>
              <a:gd name="connsiteX2" fmla="*/ 1469791 w 1470204"/>
              <a:gd name="connsiteY2" fmla="*/ 271 h 3608486"/>
              <a:gd name="connsiteX0" fmla="*/ 0 w 1470644"/>
              <a:gd name="connsiteY0" fmla="*/ 1826382 h 3608842"/>
              <a:gd name="connsiteX1" fmla="*/ 737092 w 1470644"/>
              <a:gd name="connsiteY1" fmla="*/ 2840310 h 3608842"/>
              <a:gd name="connsiteX2" fmla="*/ 786720 w 1470644"/>
              <a:gd name="connsiteY2" fmla="*/ 3608842 h 3608842"/>
              <a:gd name="connsiteX3" fmla="*/ 1 w 1470644"/>
              <a:gd name="connsiteY3" fmla="*/ 3425053 h 3608842"/>
              <a:gd name="connsiteX4" fmla="*/ 0 w 1470644"/>
              <a:gd name="connsiteY4" fmla="*/ 1826382 h 3608842"/>
              <a:gd name="connsiteX0" fmla="*/ 299606 w 1470644"/>
              <a:gd name="connsiteY0" fmla="*/ 102033 h 3608842"/>
              <a:gd name="connsiteX1" fmla="*/ 1387490 w 1470644"/>
              <a:gd name="connsiteY1" fmla="*/ 846729 h 3608842"/>
              <a:gd name="connsiteX2" fmla="*/ 1469791 w 1470644"/>
              <a:gd name="connsiteY2" fmla="*/ 627 h 3608842"/>
              <a:gd name="connsiteX0" fmla="*/ 0 w 1699360"/>
              <a:gd name="connsiteY0" fmla="*/ 2189201 h 3971661"/>
              <a:gd name="connsiteX1" fmla="*/ 737092 w 1699360"/>
              <a:gd name="connsiteY1" fmla="*/ 3203129 h 3971661"/>
              <a:gd name="connsiteX2" fmla="*/ 786720 w 1699360"/>
              <a:gd name="connsiteY2" fmla="*/ 3971661 h 3971661"/>
              <a:gd name="connsiteX3" fmla="*/ 1 w 1699360"/>
              <a:gd name="connsiteY3" fmla="*/ 3787872 h 3971661"/>
              <a:gd name="connsiteX4" fmla="*/ 0 w 1699360"/>
              <a:gd name="connsiteY4" fmla="*/ 2189201 h 3971661"/>
              <a:gd name="connsiteX0" fmla="*/ 299606 w 1699360"/>
              <a:gd name="connsiteY0" fmla="*/ 464852 h 3971661"/>
              <a:gd name="connsiteX1" fmla="*/ 1387490 w 1699360"/>
              <a:gd name="connsiteY1" fmla="*/ 1209548 h 3971661"/>
              <a:gd name="connsiteX2" fmla="*/ 1699099 w 1699360"/>
              <a:gd name="connsiteY2" fmla="*/ 377 h 3971661"/>
              <a:gd name="connsiteX0" fmla="*/ 0 w 1699226"/>
              <a:gd name="connsiteY0" fmla="*/ 2189072 h 3971532"/>
              <a:gd name="connsiteX1" fmla="*/ 737092 w 1699226"/>
              <a:gd name="connsiteY1" fmla="*/ 3203000 h 3971532"/>
              <a:gd name="connsiteX2" fmla="*/ 786720 w 1699226"/>
              <a:gd name="connsiteY2" fmla="*/ 3971532 h 3971532"/>
              <a:gd name="connsiteX3" fmla="*/ 1 w 1699226"/>
              <a:gd name="connsiteY3" fmla="*/ 3787743 h 3971532"/>
              <a:gd name="connsiteX4" fmla="*/ 0 w 1699226"/>
              <a:gd name="connsiteY4" fmla="*/ 2189072 h 3971532"/>
              <a:gd name="connsiteX0" fmla="*/ 299606 w 1699226"/>
              <a:gd name="connsiteY0" fmla="*/ 464723 h 3971532"/>
              <a:gd name="connsiteX1" fmla="*/ 1042999 w 1699226"/>
              <a:gd name="connsiteY1" fmla="*/ 1683185 h 3971532"/>
              <a:gd name="connsiteX2" fmla="*/ 1699099 w 1699226"/>
              <a:gd name="connsiteY2" fmla="*/ 248 h 3971532"/>
              <a:gd name="connsiteX0" fmla="*/ 0 w 1227422"/>
              <a:gd name="connsiteY0" fmla="*/ 1724350 h 3506810"/>
              <a:gd name="connsiteX1" fmla="*/ 737092 w 1227422"/>
              <a:gd name="connsiteY1" fmla="*/ 2738278 h 3506810"/>
              <a:gd name="connsiteX2" fmla="*/ 786720 w 1227422"/>
              <a:gd name="connsiteY2" fmla="*/ 3506810 h 3506810"/>
              <a:gd name="connsiteX3" fmla="*/ 1 w 1227422"/>
              <a:gd name="connsiteY3" fmla="*/ 3323021 h 3506810"/>
              <a:gd name="connsiteX4" fmla="*/ 0 w 1227422"/>
              <a:gd name="connsiteY4" fmla="*/ 1724350 h 3506810"/>
              <a:gd name="connsiteX0" fmla="*/ 299606 w 1227422"/>
              <a:gd name="connsiteY0" fmla="*/ 1 h 3506810"/>
              <a:gd name="connsiteX1" fmla="*/ 1042999 w 1227422"/>
              <a:gd name="connsiteY1" fmla="*/ 1218463 h 3506810"/>
              <a:gd name="connsiteX2" fmla="*/ 1226996 w 1227422"/>
              <a:gd name="connsiteY2" fmla="*/ 2605221 h 3506810"/>
              <a:gd name="connsiteX0" fmla="*/ 0 w 1227422"/>
              <a:gd name="connsiteY0" fmla="*/ 1724348 h 3506808"/>
              <a:gd name="connsiteX1" fmla="*/ 737092 w 1227422"/>
              <a:gd name="connsiteY1" fmla="*/ 2738276 h 3506808"/>
              <a:gd name="connsiteX2" fmla="*/ 786720 w 1227422"/>
              <a:gd name="connsiteY2" fmla="*/ 3506808 h 3506808"/>
              <a:gd name="connsiteX3" fmla="*/ 1 w 1227422"/>
              <a:gd name="connsiteY3" fmla="*/ 3323019 h 3506808"/>
              <a:gd name="connsiteX4" fmla="*/ 0 w 1227422"/>
              <a:gd name="connsiteY4" fmla="*/ 1724348 h 3506808"/>
              <a:gd name="connsiteX0" fmla="*/ 299606 w 1227422"/>
              <a:gd name="connsiteY0" fmla="*/ -1 h 3506808"/>
              <a:gd name="connsiteX1" fmla="*/ 1042999 w 1227422"/>
              <a:gd name="connsiteY1" fmla="*/ 1218461 h 3506808"/>
              <a:gd name="connsiteX2" fmla="*/ 1226996 w 1227422"/>
              <a:gd name="connsiteY2" fmla="*/ 2605219 h 350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422" h="3506808" stroke="0" extrusionOk="0">
                <a:moveTo>
                  <a:pt x="0" y="1724348"/>
                </a:moveTo>
                <a:cubicBezTo>
                  <a:pt x="325588" y="1724348"/>
                  <a:pt x="618002" y="2126586"/>
                  <a:pt x="737092" y="2738276"/>
                </a:cubicBezTo>
                <a:cubicBezTo>
                  <a:pt x="784612" y="2982359"/>
                  <a:pt x="801656" y="3246292"/>
                  <a:pt x="786720" y="3506808"/>
                </a:cubicBezTo>
                <a:lnTo>
                  <a:pt x="1" y="3323019"/>
                </a:lnTo>
                <a:cubicBezTo>
                  <a:pt x="1" y="2790129"/>
                  <a:pt x="0" y="2257238"/>
                  <a:pt x="0" y="1724348"/>
                </a:cubicBezTo>
                <a:close/>
              </a:path>
              <a:path w="1227422" h="3506808" fill="none">
                <a:moveTo>
                  <a:pt x="299606" y="-1"/>
                </a:moveTo>
                <a:cubicBezTo>
                  <a:pt x="567819" y="188315"/>
                  <a:pt x="995605" y="929760"/>
                  <a:pt x="1042999" y="1218461"/>
                </a:cubicBezTo>
                <a:cubicBezTo>
                  <a:pt x="1041645" y="873935"/>
                  <a:pt x="1237745" y="2583954"/>
                  <a:pt x="1226996" y="2605219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71" name="Håndskrift 70">
                <a:extLst>
                  <a:ext uri="{FF2B5EF4-FFF2-40B4-BE49-F238E27FC236}">
                    <a16:creationId xmlns:a16="http://schemas.microsoft.com/office/drawing/2014/main" id="{474DF9A3-1DCF-4B27-B955-7EA3E2CC60E9}"/>
                  </a:ext>
                </a:extLst>
              </p14:cNvPr>
              <p14:cNvContentPartPr/>
              <p14:nvPr/>
            </p14:nvContentPartPr>
            <p14:xfrm>
              <a:off x="7457130" y="5381490"/>
              <a:ext cx="46080" cy="188640"/>
            </p14:xfrm>
          </p:contentPart>
        </mc:Choice>
        <mc:Fallback xmlns="">
          <p:pic>
            <p:nvPicPr>
              <p:cNvPr id="71" name="Håndskrift 70">
                <a:extLst>
                  <a:ext uri="{FF2B5EF4-FFF2-40B4-BE49-F238E27FC236}">
                    <a16:creationId xmlns:a16="http://schemas.microsoft.com/office/drawing/2014/main" id="{474DF9A3-1DCF-4B27-B955-7EA3E2CC60E9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7448130" y="5372490"/>
                <a:ext cx="6372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3" name="Håndskrift 122">
                <a:extLst>
                  <a:ext uri="{FF2B5EF4-FFF2-40B4-BE49-F238E27FC236}">
                    <a16:creationId xmlns:a16="http://schemas.microsoft.com/office/drawing/2014/main" id="{5D270CFA-90CC-49D0-ACD5-D24EFD975F82}"/>
                  </a:ext>
                </a:extLst>
              </p14:cNvPr>
              <p14:cNvContentPartPr/>
              <p14:nvPr/>
            </p14:nvContentPartPr>
            <p14:xfrm>
              <a:off x="7314930" y="5476530"/>
              <a:ext cx="75240" cy="82800"/>
            </p14:xfrm>
          </p:contentPart>
        </mc:Choice>
        <mc:Fallback xmlns="">
          <p:pic>
            <p:nvPicPr>
              <p:cNvPr id="123" name="Håndskrift 122">
                <a:extLst>
                  <a:ext uri="{FF2B5EF4-FFF2-40B4-BE49-F238E27FC236}">
                    <a16:creationId xmlns:a16="http://schemas.microsoft.com/office/drawing/2014/main" id="{5D270CFA-90CC-49D0-ACD5-D24EFD975F82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7306290" y="5467530"/>
                <a:ext cx="92880" cy="100440"/>
              </a:xfrm>
              <a:prstGeom prst="rect">
                <a:avLst/>
              </a:prstGeom>
            </p:spPr>
          </p:pic>
        </mc:Fallback>
      </mc:AlternateContent>
      <p:grpSp>
        <p:nvGrpSpPr>
          <p:cNvPr id="226" name="Gruppe 225">
            <a:extLst>
              <a:ext uri="{FF2B5EF4-FFF2-40B4-BE49-F238E27FC236}">
                <a16:creationId xmlns:a16="http://schemas.microsoft.com/office/drawing/2014/main" id="{5995958A-E6E2-48F2-8292-DDCADA167306}"/>
              </a:ext>
            </a:extLst>
          </p:cNvPr>
          <p:cNvGrpSpPr/>
          <p:nvPr/>
        </p:nvGrpSpPr>
        <p:grpSpPr>
          <a:xfrm>
            <a:off x="8657820" y="5571930"/>
            <a:ext cx="153720" cy="137880"/>
            <a:chOff x="8657820" y="5571930"/>
            <a:chExt cx="153720" cy="137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24" name="Håndskrift 123">
                  <a:extLst>
                    <a:ext uri="{FF2B5EF4-FFF2-40B4-BE49-F238E27FC236}">
                      <a16:creationId xmlns:a16="http://schemas.microsoft.com/office/drawing/2014/main" id="{1564B37E-3C85-4F68-BF07-2824F10D1EBB}"/>
                    </a:ext>
                  </a:extLst>
                </p14:cNvPr>
                <p14:cNvContentPartPr/>
                <p14:nvPr/>
              </p14:nvContentPartPr>
              <p14:xfrm>
                <a:off x="8657820" y="5571930"/>
                <a:ext cx="47520" cy="137880"/>
              </p14:xfrm>
            </p:contentPart>
          </mc:Choice>
          <mc:Fallback xmlns="">
            <p:pic>
              <p:nvPicPr>
                <p:cNvPr id="124" name="Håndskrift 123">
                  <a:extLst>
                    <a:ext uri="{FF2B5EF4-FFF2-40B4-BE49-F238E27FC236}">
                      <a16:creationId xmlns:a16="http://schemas.microsoft.com/office/drawing/2014/main" id="{1564B37E-3C85-4F68-BF07-2824F10D1EBB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8648820" y="5562930"/>
                  <a:ext cx="6516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24" name="Håndskrift 223">
                  <a:extLst>
                    <a:ext uri="{FF2B5EF4-FFF2-40B4-BE49-F238E27FC236}">
                      <a16:creationId xmlns:a16="http://schemas.microsoft.com/office/drawing/2014/main" id="{B7422136-7EA2-4A9F-AF7E-3CB31D630755}"/>
                    </a:ext>
                  </a:extLst>
                </p14:cNvPr>
                <p14:cNvContentPartPr/>
                <p14:nvPr/>
              </p14:nvContentPartPr>
              <p14:xfrm>
                <a:off x="8791020" y="5571930"/>
                <a:ext cx="20520" cy="55080"/>
              </p14:xfrm>
            </p:contentPart>
          </mc:Choice>
          <mc:Fallback xmlns="">
            <p:pic>
              <p:nvPicPr>
                <p:cNvPr id="224" name="Håndskrift 223">
                  <a:extLst>
                    <a:ext uri="{FF2B5EF4-FFF2-40B4-BE49-F238E27FC236}">
                      <a16:creationId xmlns:a16="http://schemas.microsoft.com/office/drawing/2014/main" id="{B7422136-7EA2-4A9F-AF7E-3CB31D630755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8782020" y="5562930"/>
                  <a:ext cx="38160" cy="72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2" name="Gruppe 91">
            <a:extLst>
              <a:ext uri="{FF2B5EF4-FFF2-40B4-BE49-F238E27FC236}">
                <a16:creationId xmlns:a16="http://schemas.microsoft.com/office/drawing/2014/main" id="{D36A548F-7E6B-41D3-9462-61CA525584C6}"/>
              </a:ext>
            </a:extLst>
          </p:cNvPr>
          <p:cNvGrpSpPr>
            <a:grpSpLocks noChangeAspect="1"/>
          </p:cNvGrpSpPr>
          <p:nvPr/>
        </p:nvGrpSpPr>
        <p:grpSpPr>
          <a:xfrm rot="751527">
            <a:off x="8039659" y="2422808"/>
            <a:ext cx="556641" cy="850964"/>
            <a:chOff x="3591242" y="1406525"/>
            <a:chExt cx="618490" cy="945515"/>
          </a:xfrm>
        </p:grpSpPr>
        <p:sp>
          <p:nvSpPr>
            <p:cNvPr id="93" name="Ellipse 92">
              <a:extLst>
                <a:ext uri="{FF2B5EF4-FFF2-40B4-BE49-F238E27FC236}">
                  <a16:creationId xmlns:a16="http://schemas.microsoft.com/office/drawing/2014/main" id="{A463F710-0A2D-4B18-B6F0-8A8F2C4D4CBE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50">
              <p14:nvContentPartPr>
                <p14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52">
              <p14:nvContentPartPr>
                <p14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446" name="Bue 84">
            <a:extLst>
              <a:ext uri="{FF2B5EF4-FFF2-40B4-BE49-F238E27FC236}">
                <a16:creationId xmlns:a16="http://schemas.microsoft.com/office/drawing/2014/main" id="{95C74942-8472-4716-8088-B478C4C6E577}"/>
              </a:ext>
            </a:extLst>
          </p:cNvPr>
          <p:cNvSpPr>
            <a:spLocks noChangeAspect="1"/>
          </p:cNvSpPr>
          <p:nvPr/>
        </p:nvSpPr>
        <p:spPr>
          <a:xfrm rot="7213009" flipH="1" flipV="1">
            <a:off x="8745070" y="2112954"/>
            <a:ext cx="1059847" cy="2375911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0 w 1470520"/>
              <a:gd name="connsiteY0" fmla="*/ 1826052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270842 w 1741362"/>
              <a:gd name="connsiteY0" fmla="*/ 1826052 h 3608512"/>
              <a:gd name="connsiteX1" fmla="*/ 1007934 w 1741362"/>
              <a:gd name="connsiteY1" fmla="*/ 2839980 h 3608512"/>
              <a:gd name="connsiteX2" fmla="*/ 1057562 w 1741362"/>
              <a:gd name="connsiteY2" fmla="*/ 3608512 h 3608512"/>
              <a:gd name="connsiteX3" fmla="*/ 270843 w 1741362"/>
              <a:gd name="connsiteY3" fmla="*/ 3424723 h 3608512"/>
              <a:gd name="connsiteX4" fmla="*/ 270842 w 1741362"/>
              <a:gd name="connsiteY4" fmla="*/ 1826052 h 3608512"/>
              <a:gd name="connsiteX0" fmla="*/ 0 w 1741362"/>
              <a:gd name="connsiteY0" fmla="*/ 973368 h 3608512"/>
              <a:gd name="connsiteX1" fmla="*/ 1641813 w 1741362"/>
              <a:gd name="connsiteY1" fmla="*/ 1328398 h 3608512"/>
              <a:gd name="connsiteX2" fmla="*/ 1740633 w 1741362"/>
              <a:gd name="connsiteY2" fmla="*/ 297 h 3608512"/>
              <a:gd name="connsiteX0" fmla="*/ 110021 w 1580541"/>
              <a:gd name="connsiteY0" fmla="*/ 1826052 h 3608512"/>
              <a:gd name="connsiteX1" fmla="*/ 847113 w 1580541"/>
              <a:gd name="connsiteY1" fmla="*/ 2839980 h 3608512"/>
              <a:gd name="connsiteX2" fmla="*/ 896741 w 1580541"/>
              <a:gd name="connsiteY2" fmla="*/ 3608512 h 3608512"/>
              <a:gd name="connsiteX3" fmla="*/ 110022 w 1580541"/>
              <a:gd name="connsiteY3" fmla="*/ 3424723 h 3608512"/>
              <a:gd name="connsiteX4" fmla="*/ 110021 w 1580541"/>
              <a:gd name="connsiteY4" fmla="*/ 1826052 h 3608512"/>
              <a:gd name="connsiteX0" fmla="*/ 1 w 1580541"/>
              <a:gd name="connsiteY0" fmla="*/ 552457 h 3608512"/>
              <a:gd name="connsiteX1" fmla="*/ 1480992 w 1580541"/>
              <a:gd name="connsiteY1" fmla="*/ 1328398 h 3608512"/>
              <a:gd name="connsiteX2" fmla="*/ 1579812 w 1580541"/>
              <a:gd name="connsiteY2" fmla="*/ 297 h 3608512"/>
              <a:gd name="connsiteX0" fmla="*/ 35260 w 1505780"/>
              <a:gd name="connsiteY0" fmla="*/ 1826052 h 3608512"/>
              <a:gd name="connsiteX1" fmla="*/ 772352 w 1505780"/>
              <a:gd name="connsiteY1" fmla="*/ 2839980 h 3608512"/>
              <a:gd name="connsiteX2" fmla="*/ 821980 w 1505780"/>
              <a:gd name="connsiteY2" fmla="*/ 3608512 h 3608512"/>
              <a:gd name="connsiteX3" fmla="*/ 35261 w 1505780"/>
              <a:gd name="connsiteY3" fmla="*/ 3424723 h 3608512"/>
              <a:gd name="connsiteX4" fmla="*/ 35260 w 1505780"/>
              <a:gd name="connsiteY4" fmla="*/ 1826052 h 3608512"/>
              <a:gd name="connsiteX0" fmla="*/ 0 w 1505780"/>
              <a:gd name="connsiteY0" fmla="*/ 414018 h 3608512"/>
              <a:gd name="connsiteX1" fmla="*/ 1406231 w 1505780"/>
              <a:gd name="connsiteY1" fmla="*/ 1328398 h 3608512"/>
              <a:gd name="connsiteX2" fmla="*/ 1505051 w 150578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299606 w 1470520"/>
              <a:gd name="connsiteY0" fmla="*/ 101703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204"/>
              <a:gd name="connsiteY0" fmla="*/ 1826002 h 3608462"/>
              <a:gd name="connsiteX1" fmla="*/ 737092 w 1470204"/>
              <a:gd name="connsiteY1" fmla="*/ 2839930 h 3608462"/>
              <a:gd name="connsiteX2" fmla="*/ 786720 w 1470204"/>
              <a:gd name="connsiteY2" fmla="*/ 3608462 h 3608462"/>
              <a:gd name="connsiteX3" fmla="*/ 1 w 1470204"/>
              <a:gd name="connsiteY3" fmla="*/ 3424673 h 3608462"/>
              <a:gd name="connsiteX4" fmla="*/ 0 w 1470204"/>
              <a:gd name="connsiteY4" fmla="*/ 1826002 h 3608462"/>
              <a:gd name="connsiteX0" fmla="*/ 299606 w 1470204"/>
              <a:gd name="connsiteY0" fmla="*/ 101653 h 3608462"/>
              <a:gd name="connsiteX1" fmla="*/ 1279881 w 1470204"/>
              <a:gd name="connsiteY1" fmla="*/ 1558580 h 3608462"/>
              <a:gd name="connsiteX2" fmla="*/ 1469791 w 1470204"/>
              <a:gd name="connsiteY2" fmla="*/ 247 h 3608462"/>
              <a:gd name="connsiteX0" fmla="*/ 0 w 1469978"/>
              <a:gd name="connsiteY0" fmla="*/ 1826009 h 3608469"/>
              <a:gd name="connsiteX1" fmla="*/ 737092 w 1469978"/>
              <a:gd name="connsiteY1" fmla="*/ 2839937 h 3608469"/>
              <a:gd name="connsiteX2" fmla="*/ 786720 w 1469978"/>
              <a:gd name="connsiteY2" fmla="*/ 3608469 h 3608469"/>
              <a:gd name="connsiteX3" fmla="*/ 1 w 1469978"/>
              <a:gd name="connsiteY3" fmla="*/ 3424680 h 3608469"/>
              <a:gd name="connsiteX4" fmla="*/ 0 w 1469978"/>
              <a:gd name="connsiteY4" fmla="*/ 1826009 h 3608469"/>
              <a:gd name="connsiteX0" fmla="*/ 299606 w 1469978"/>
              <a:gd name="connsiteY0" fmla="*/ 101660 h 3608469"/>
              <a:gd name="connsiteX1" fmla="*/ 1279881 w 1469978"/>
              <a:gd name="connsiteY1" fmla="*/ 1558587 h 3608469"/>
              <a:gd name="connsiteX2" fmla="*/ 1469791 w 1469978"/>
              <a:gd name="connsiteY2" fmla="*/ 254 h 3608469"/>
              <a:gd name="connsiteX0" fmla="*/ 0 w 1470204"/>
              <a:gd name="connsiteY0" fmla="*/ 1826026 h 3608486"/>
              <a:gd name="connsiteX1" fmla="*/ 737092 w 1470204"/>
              <a:gd name="connsiteY1" fmla="*/ 2839954 h 3608486"/>
              <a:gd name="connsiteX2" fmla="*/ 786720 w 1470204"/>
              <a:gd name="connsiteY2" fmla="*/ 3608486 h 3608486"/>
              <a:gd name="connsiteX3" fmla="*/ 1 w 1470204"/>
              <a:gd name="connsiteY3" fmla="*/ 3424697 h 3608486"/>
              <a:gd name="connsiteX4" fmla="*/ 0 w 1470204"/>
              <a:gd name="connsiteY4" fmla="*/ 1826026 h 3608486"/>
              <a:gd name="connsiteX0" fmla="*/ 299606 w 1470204"/>
              <a:gd name="connsiteY0" fmla="*/ 101677 h 3608486"/>
              <a:gd name="connsiteX1" fmla="*/ 1279881 w 1470204"/>
              <a:gd name="connsiteY1" fmla="*/ 1558604 h 3608486"/>
              <a:gd name="connsiteX2" fmla="*/ 1469791 w 1470204"/>
              <a:gd name="connsiteY2" fmla="*/ 271 h 3608486"/>
              <a:gd name="connsiteX0" fmla="*/ 0 w 1470644"/>
              <a:gd name="connsiteY0" fmla="*/ 1826382 h 3608842"/>
              <a:gd name="connsiteX1" fmla="*/ 737092 w 1470644"/>
              <a:gd name="connsiteY1" fmla="*/ 2840310 h 3608842"/>
              <a:gd name="connsiteX2" fmla="*/ 786720 w 1470644"/>
              <a:gd name="connsiteY2" fmla="*/ 3608842 h 3608842"/>
              <a:gd name="connsiteX3" fmla="*/ 1 w 1470644"/>
              <a:gd name="connsiteY3" fmla="*/ 3425053 h 3608842"/>
              <a:gd name="connsiteX4" fmla="*/ 0 w 1470644"/>
              <a:gd name="connsiteY4" fmla="*/ 1826382 h 3608842"/>
              <a:gd name="connsiteX0" fmla="*/ 299606 w 1470644"/>
              <a:gd name="connsiteY0" fmla="*/ 102033 h 3608842"/>
              <a:gd name="connsiteX1" fmla="*/ 1387490 w 1470644"/>
              <a:gd name="connsiteY1" fmla="*/ 846729 h 3608842"/>
              <a:gd name="connsiteX2" fmla="*/ 1469791 w 1470644"/>
              <a:gd name="connsiteY2" fmla="*/ 627 h 3608842"/>
              <a:gd name="connsiteX0" fmla="*/ 0 w 1699360"/>
              <a:gd name="connsiteY0" fmla="*/ 2189201 h 3971661"/>
              <a:gd name="connsiteX1" fmla="*/ 737092 w 1699360"/>
              <a:gd name="connsiteY1" fmla="*/ 3203129 h 3971661"/>
              <a:gd name="connsiteX2" fmla="*/ 786720 w 1699360"/>
              <a:gd name="connsiteY2" fmla="*/ 3971661 h 3971661"/>
              <a:gd name="connsiteX3" fmla="*/ 1 w 1699360"/>
              <a:gd name="connsiteY3" fmla="*/ 3787872 h 3971661"/>
              <a:gd name="connsiteX4" fmla="*/ 0 w 1699360"/>
              <a:gd name="connsiteY4" fmla="*/ 2189201 h 3971661"/>
              <a:gd name="connsiteX0" fmla="*/ 299606 w 1699360"/>
              <a:gd name="connsiteY0" fmla="*/ 464852 h 3971661"/>
              <a:gd name="connsiteX1" fmla="*/ 1387490 w 1699360"/>
              <a:gd name="connsiteY1" fmla="*/ 1209548 h 3971661"/>
              <a:gd name="connsiteX2" fmla="*/ 1699099 w 1699360"/>
              <a:gd name="connsiteY2" fmla="*/ 377 h 3971661"/>
              <a:gd name="connsiteX0" fmla="*/ 0 w 1387490"/>
              <a:gd name="connsiteY0" fmla="*/ 2601114 h 4383574"/>
              <a:gd name="connsiteX1" fmla="*/ 737092 w 1387490"/>
              <a:gd name="connsiteY1" fmla="*/ 3615042 h 4383574"/>
              <a:gd name="connsiteX2" fmla="*/ 786720 w 1387490"/>
              <a:gd name="connsiteY2" fmla="*/ 4383574 h 4383574"/>
              <a:gd name="connsiteX3" fmla="*/ 1 w 1387490"/>
              <a:gd name="connsiteY3" fmla="*/ 4199785 h 4383574"/>
              <a:gd name="connsiteX4" fmla="*/ 0 w 1387490"/>
              <a:gd name="connsiteY4" fmla="*/ 2601114 h 4383574"/>
              <a:gd name="connsiteX0" fmla="*/ 299606 w 1387490"/>
              <a:gd name="connsiteY0" fmla="*/ 876765 h 4383574"/>
              <a:gd name="connsiteX1" fmla="*/ 1387490 w 1387490"/>
              <a:gd name="connsiteY1" fmla="*/ 1621461 h 4383574"/>
              <a:gd name="connsiteX2" fmla="*/ 764025 w 1387490"/>
              <a:gd name="connsiteY2" fmla="*/ 258 h 4383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87490" h="4383574" stroke="0" extrusionOk="0">
                <a:moveTo>
                  <a:pt x="0" y="2601114"/>
                </a:moveTo>
                <a:cubicBezTo>
                  <a:pt x="325588" y="2601114"/>
                  <a:pt x="618002" y="3003352"/>
                  <a:pt x="737092" y="3615042"/>
                </a:cubicBezTo>
                <a:cubicBezTo>
                  <a:pt x="784612" y="3859125"/>
                  <a:pt x="801656" y="4123058"/>
                  <a:pt x="786720" y="4383574"/>
                </a:cubicBezTo>
                <a:lnTo>
                  <a:pt x="1" y="4199785"/>
                </a:lnTo>
                <a:cubicBezTo>
                  <a:pt x="1" y="3666895"/>
                  <a:pt x="0" y="3134004"/>
                  <a:pt x="0" y="2601114"/>
                </a:cubicBezTo>
                <a:close/>
              </a:path>
              <a:path w="1387490" h="4383574" fill="none">
                <a:moveTo>
                  <a:pt x="299606" y="876765"/>
                </a:moveTo>
                <a:cubicBezTo>
                  <a:pt x="567819" y="1065081"/>
                  <a:pt x="1301161" y="1712634"/>
                  <a:pt x="1387490" y="1621461"/>
                </a:cubicBezTo>
                <a:cubicBezTo>
                  <a:pt x="1386136" y="1276935"/>
                  <a:pt x="774774" y="-21007"/>
                  <a:pt x="764025" y="258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227" name="Håndskrift 226">
                <a:extLst>
                  <a:ext uri="{FF2B5EF4-FFF2-40B4-BE49-F238E27FC236}">
                    <a16:creationId xmlns:a16="http://schemas.microsoft.com/office/drawing/2014/main" id="{624842A3-383D-43F3-B2EC-03D72BC61D73}"/>
                  </a:ext>
                </a:extLst>
              </p14:cNvPr>
              <p14:cNvContentPartPr/>
              <p14:nvPr/>
            </p14:nvContentPartPr>
            <p14:xfrm>
              <a:off x="7522835" y="2158666"/>
              <a:ext cx="360360" cy="628200"/>
            </p14:xfrm>
          </p:contentPart>
        </mc:Choice>
        <mc:Fallback xmlns="">
          <p:pic>
            <p:nvPicPr>
              <p:cNvPr id="227" name="Håndskrift 226">
                <a:extLst>
                  <a:ext uri="{FF2B5EF4-FFF2-40B4-BE49-F238E27FC236}">
                    <a16:creationId xmlns:a16="http://schemas.microsoft.com/office/drawing/2014/main" id="{624842A3-383D-43F3-B2EC-03D72BC61D73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7514195" y="2150026"/>
                <a:ext cx="378000" cy="64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447" name="Håndskrift 446">
                <a:extLst>
                  <a:ext uri="{FF2B5EF4-FFF2-40B4-BE49-F238E27FC236}">
                    <a16:creationId xmlns:a16="http://schemas.microsoft.com/office/drawing/2014/main" id="{A27C4056-D1D8-4C03-8AF2-64105B5EBAAB}"/>
                  </a:ext>
                </a:extLst>
              </p14:cNvPr>
              <p14:cNvContentPartPr/>
              <p14:nvPr/>
            </p14:nvContentPartPr>
            <p14:xfrm rot="2267632">
              <a:off x="8527028" y="1053818"/>
              <a:ext cx="360360" cy="628200"/>
            </p14:xfrm>
          </p:contentPart>
        </mc:Choice>
        <mc:Fallback xmlns="">
          <p:pic>
            <p:nvPicPr>
              <p:cNvPr id="447" name="Håndskrift 446">
                <a:extLst>
                  <a:ext uri="{FF2B5EF4-FFF2-40B4-BE49-F238E27FC236}">
                    <a16:creationId xmlns:a16="http://schemas.microsoft.com/office/drawing/2014/main" id="{A27C4056-D1D8-4C03-8AF2-64105B5EBAAB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 rot="2267632">
                <a:off x="8518388" y="1045178"/>
                <a:ext cx="378000" cy="645840"/>
              </a:xfrm>
              <a:prstGeom prst="rect">
                <a:avLst/>
              </a:prstGeom>
            </p:spPr>
          </p:pic>
        </mc:Fallback>
      </mc:AlternateContent>
      <p:grpSp>
        <p:nvGrpSpPr>
          <p:cNvPr id="448" name="Gruppe 447">
            <a:extLst>
              <a:ext uri="{FF2B5EF4-FFF2-40B4-BE49-F238E27FC236}">
                <a16:creationId xmlns:a16="http://schemas.microsoft.com/office/drawing/2014/main" id="{D87D63D4-E2E7-41E8-B763-DF2705F14453}"/>
              </a:ext>
            </a:extLst>
          </p:cNvPr>
          <p:cNvGrpSpPr/>
          <p:nvPr/>
        </p:nvGrpSpPr>
        <p:grpSpPr>
          <a:xfrm>
            <a:off x="1695179" y="892524"/>
            <a:ext cx="154646" cy="395645"/>
            <a:chOff x="2228580" y="807330"/>
            <a:chExt cx="240480" cy="61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449" name="Håndskrift 448">
                  <a:extLst>
                    <a:ext uri="{FF2B5EF4-FFF2-40B4-BE49-F238E27FC236}">
                      <a16:creationId xmlns:a16="http://schemas.microsoft.com/office/drawing/2014/main" id="{031D07C0-9B1E-460C-AEFA-E98D88BEEA1D}"/>
                    </a:ext>
                  </a:extLst>
                </p14:cNvPr>
                <p14:cNvContentPartPr/>
                <p14:nvPr/>
              </p14:nvContentPartPr>
              <p14:xfrm>
                <a:off x="2228580" y="807330"/>
                <a:ext cx="240480" cy="477360"/>
              </p14:xfrm>
            </p:contentPart>
          </mc:Choice>
          <mc:Fallback xmlns="">
            <p:pic>
              <p:nvPicPr>
                <p:cNvPr id="449" name="Håndskrift 448">
                  <a:extLst>
                    <a:ext uri="{FF2B5EF4-FFF2-40B4-BE49-F238E27FC236}">
                      <a16:creationId xmlns:a16="http://schemas.microsoft.com/office/drawing/2014/main" id="{031D07C0-9B1E-460C-AEFA-E98D88BEEA1D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2200617" y="779349"/>
                  <a:ext cx="295846" cy="5327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450" name="Håndskrift 449">
                  <a:extLst>
                    <a:ext uri="{FF2B5EF4-FFF2-40B4-BE49-F238E27FC236}">
                      <a16:creationId xmlns:a16="http://schemas.microsoft.com/office/drawing/2014/main" id="{780CF3EB-CE2B-4FB8-80CE-1C56F2BCD58A}"/>
                    </a:ext>
                  </a:extLst>
                </p14:cNvPr>
                <p14:cNvContentPartPr/>
                <p14:nvPr/>
              </p14:nvContentPartPr>
              <p14:xfrm>
                <a:off x="2272140" y="1418610"/>
                <a:ext cx="14040" cy="3960"/>
              </p14:xfrm>
            </p:contentPart>
          </mc:Choice>
          <mc:Fallback xmlns="">
            <p:pic>
              <p:nvPicPr>
                <p:cNvPr id="450" name="Håndskrift 449">
                  <a:extLst>
                    <a:ext uri="{FF2B5EF4-FFF2-40B4-BE49-F238E27FC236}">
                      <a16:creationId xmlns:a16="http://schemas.microsoft.com/office/drawing/2014/main" id="{780CF3EB-CE2B-4FB8-80CE-1C56F2BCD58A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2244622" y="1394355"/>
                  <a:ext cx="69638" cy="5296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5" name="Gruppe 234">
            <a:extLst>
              <a:ext uri="{FF2B5EF4-FFF2-40B4-BE49-F238E27FC236}">
                <a16:creationId xmlns:a16="http://schemas.microsoft.com/office/drawing/2014/main" id="{EB94CEBE-3A8B-4035-940F-F971DCF71963}"/>
              </a:ext>
            </a:extLst>
          </p:cNvPr>
          <p:cNvGrpSpPr/>
          <p:nvPr/>
        </p:nvGrpSpPr>
        <p:grpSpPr>
          <a:xfrm>
            <a:off x="5198736" y="4994200"/>
            <a:ext cx="200160" cy="1297440"/>
            <a:chOff x="5207596" y="4881690"/>
            <a:chExt cx="200160" cy="1297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35" name="Håndskrift 34">
                  <a:extLst>
                    <a:ext uri="{FF2B5EF4-FFF2-40B4-BE49-F238E27FC236}">
                      <a16:creationId xmlns:a16="http://schemas.microsoft.com/office/drawing/2014/main" id="{8D34202E-FCEF-474A-BAE9-35976CA6C882}"/>
                    </a:ext>
                  </a:extLst>
                </p14:cNvPr>
                <p14:cNvContentPartPr/>
                <p14:nvPr/>
              </p14:nvContentPartPr>
              <p14:xfrm>
                <a:off x="5207596" y="4881690"/>
                <a:ext cx="161280" cy="802440"/>
              </p14:xfrm>
            </p:contentPart>
          </mc:Choice>
          <mc:Fallback xmlns="">
            <p:pic>
              <p:nvPicPr>
                <p:cNvPr id="35" name="Håndskrift 34">
                  <a:extLst>
                    <a:ext uri="{FF2B5EF4-FFF2-40B4-BE49-F238E27FC236}">
                      <a16:creationId xmlns:a16="http://schemas.microsoft.com/office/drawing/2014/main" id="{8D34202E-FCEF-474A-BAE9-35976CA6C882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5171956" y="4845690"/>
                  <a:ext cx="232920" cy="87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55" name="Håndskrift 54">
                  <a:extLst>
                    <a:ext uri="{FF2B5EF4-FFF2-40B4-BE49-F238E27FC236}">
                      <a16:creationId xmlns:a16="http://schemas.microsoft.com/office/drawing/2014/main" id="{1A04D168-AB7A-4372-8857-B9DC5DBA8DBE}"/>
                    </a:ext>
                  </a:extLst>
                </p14:cNvPr>
                <p14:cNvContentPartPr/>
                <p14:nvPr/>
              </p14:nvContentPartPr>
              <p14:xfrm>
                <a:off x="5361316" y="5962050"/>
                <a:ext cx="46440" cy="217080"/>
              </p14:xfrm>
            </p:contentPart>
          </mc:Choice>
          <mc:Fallback xmlns="">
            <p:pic>
              <p:nvPicPr>
                <p:cNvPr id="55" name="Håndskrift 54">
                  <a:extLst>
                    <a:ext uri="{FF2B5EF4-FFF2-40B4-BE49-F238E27FC236}">
                      <a16:creationId xmlns:a16="http://schemas.microsoft.com/office/drawing/2014/main" id="{1A04D168-AB7A-4372-8857-B9DC5DBA8DBE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5325676" y="5926410"/>
                  <a:ext cx="118080" cy="28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230" name="Håndskrift 229">
                  <a:extLst>
                    <a:ext uri="{FF2B5EF4-FFF2-40B4-BE49-F238E27FC236}">
                      <a16:creationId xmlns:a16="http://schemas.microsoft.com/office/drawing/2014/main" id="{EC0907A7-7214-4903-91FD-5B8BAE967B45}"/>
                    </a:ext>
                  </a:extLst>
                </p14:cNvPr>
                <p14:cNvContentPartPr/>
                <p14:nvPr/>
              </p14:nvContentPartPr>
              <p14:xfrm>
                <a:off x="5283900" y="5514690"/>
                <a:ext cx="82800" cy="595800"/>
              </p14:xfrm>
            </p:contentPart>
          </mc:Choice>
          <mc:Fallback xmlns="">
            <p:pic>
              <p:nvPicPr>
                <p:cNvPr id="230" name="Håndskrift 229">
                  <a:extLst>
                    <a:ext uri="{FF2B5EF4-FFF2-40B4-BE49-F238E27FC236}">
                      <a16:creationId xmlns:a16="http://schemas.microsoft.com/office/drawing/2014/main" id="{EC0907A7-7214-4903-91FD-5B8BAE967B45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5266260" y="5496690"/>
                  <a:ext cx="118440" cy="631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6" name="Gruppe 245">
            <a:extLst>
              <a:ext uri="{FF2B5EF4-FFF2-40B4-BE49-F238E27FC236}">
                <a16:creationId xmlns:a16="http://schemas.microsoft.com/office/drawing/2014/main" id="{111B2B37-CD89-4350-9A09-0C752DCE4943}"/>
              </a:ext>
            </a:extLst>
          </p:cNvPr>
          <p:cNvGrpSpPr/>
          <p:nvPr/>
        </p:nvGrpSpPr>
        <p:grpSpPr>
          <a:xfrm>
            <a:off x="2693246" y="2392306"/>
            <a:ext cx="1355884" cy="1787957"/>
            <a:chOff x="3026621" y="2392306"/>
            <a:chExt cx="1355884" cy="1787957"/>
          </a:xfrm>
        </p:grpSpPr>
        <p:grpSp>
          <p:nvGrpSpPr>
            <p:cNvPr id="341" name="Gruppe 340">
              <a:extLst>
                <a:ext uri="{FF2B5EF4-FFF2-40B4-BE49-F238E27FC236}">
                  <a16:creationId xmlns:a16="http://schemas.microsoft.com/office/drawing/2014/main" id="{5922EEE8-9B8E-4D21-87E2-A4B6905195BF}"/>
                </a:ext>
              </a:extLst>
            </p:cNvPr>
            <p:cNvGrpSpPr/>
            <p:nvPr/>
          </p:nvGrpSpPr>
          <p:grpSpPr>
            <a:xfrm rot="371735">
              <a:off x="3300128" y="2941387"/>
              <a:ext cx="537120" cy="676800"/>
              <a:chOff x="5733900" y="2904690"/>
              <a:chExt cx="537120" cy="6768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65">
                <p14:nvContentPartPr>
                  <p14:cNvPr id="106" name="Håndskrift 105">
                    <a:extLst>
                      <a:ext uri="{FF2B5EF4-FFF2-40B4-BE49-F238E27FC236}">
                        <a16:creationId xmlns:a16="http://schemas.microsoft.com/office/drawing/2014/main" id="{D15B6B2E-0D01-4306-B536-9B6231B4CA16}"/>
                      </a:ext>
                    </a:extLst>
                  </p14:cNvPr>
                  <p14:cNvContentPartPr/>
                  <p14:nvPr/>
                </p14:nvContentPartPr>
                <p14:xfrm>
                  <a:off x="5857380" y="2904690"/>
                  <a:ext cx="360" cy="360"/>
                </p14:xfrm>
              </p:contentPart>
            </mc:Choice>
            <mc:Fallback xmlns="">
              <p:pic>
                <p:nvPicPr>
                  <p:cNvPr id="106" name="Håndskrift 105">
                    <a:extLst>
                      <a:ext uri="{FF2B5EF4-FFF2-40B4-BE49-F238E27FC236}">
                        <a16:creationId xmlns:a16="http://schemas.microsoft.com/office/drawing/2014/main" id="{D15B6B2E-0D01-4306-B536-9B6231B4CA16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5794380" y="28416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7">
                <p14:nvContentPartPr>
                  <p14:cNvPr id="107" name="Håndskrift 106">
                    <a:extLst>
                      <a:ext uri="{FF2B5EF4-FFF2-40B4-BE49-F238E27FC236}">
                        <a16:creationId xmlns:a16="http://schemas.microsoft.com/office/drawing/2014/main" id="{7233BDD2-58BD-4891-90C3-A1CE693572BC}"/>
                      </a:ext>
                    </a:extLst>
                  </p14:cNvPr>
                  <p14:cNvContentPartPr/>
                  <p14:nvPr/>
                </p14:nvContentPartPr>
                <p14:xfrm>
                  <a:off x="5952780" y="2904690"/>
                  <a:ext cx="360" cy="360"/>
                </p14:xfrm>
              </p:contentPart>
            </mc:Choice>
            <mc:Fallback xmlns="">
              <p:pic>
                <p:nvPicPr>
                  <p:cNvPr id="107" name="Håndskrift 106">
                    <a:extLst>
                      <a:ext uri="{FF2B5EF4-FFF2-40B4-BE49-F238E27FC236}">
                        <a16:creationId xmlns:a16="http://schemas.microsoft.com/office/drawing/2014/main" id="{7233BDD2-58BD-4891-90C3-A1CE693572BC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5889780" y="28416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8">
                <p14:nvContentPartPr>
                  <p14:cNvPr id="108" name="Håndskrift 107">
                    <a:extLst>
                      <a:ext uri="{FF2B5EF4-FFF2-40B4-BE49-F238E27FC236}">
                        <a16:creationId xmlns:a16="http://schemas.microsoft.com/office/drawing/2014/main" id="{6CC51886-509D-4515-8DB6-11CF4E7DE50C}"/>
                      </a:ext>
                    </a:extLst>
                  </p14:cNvPr>
                  <p14:cNvContentPartPr/>
                  <p14:nvPr/>
                </p14:nvContentPartPr>
                <p14:xfrm>
                  <a:off x="5923980" y="3009450"/>
                  <a:ext cx="360" cy="360"/>
                </p14:xfrm>
              </p:contentPart>
            </mc:Choice>
            <mc:Fallback xmlns="">
              <p:pic>
                <p:nvPicPr>
                  <p:cNvPr id="108" name="Håndskrift 107">
                    <a:extLst>
                      <a:ext uri="{FF2B5EF4-FFF2-40B4-BE49-F238E27FC236}">
                        <a16:creationId xmlns:a16="http://schemas.microsoft.com/office/drawing/2014/main" id="{6CC51886-509D-4515-8DB6-11CF4E7DE50C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5860980" y="29464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9">
                <p14:nvContentPartPr>
                  <p14:cNvPr id="109" name="Håndskrift 108">
                    <a:extLst>
                      <a:ext uri="{FF2B5EF4-FFF2-40B4-BE49-F238E27FC236}">
                        <a16:creationId xmlns:a16="http://schemas.microsoft.com/office/drawing/2014/main" id="{1C834661-6ED8-4551-AC0C-69EE0E3472E0}"/>
                      </a:ext>
                    </a:extLst>
                  </p14:cNvPr>
                  <p14:cNvContentPartPr/>
                  <p14:nvPr/>
                </p14:nvContentPartPr>
                <p14:xfrm>
                  <a:off x="5819220" y="3133290"/>
                  <a:ext cx="360" cy="360"/>
                </p14:xfrm>
              </p:contentPart>
            </mc:Choice>
            <mc:Fallback xmlns="">
              <p:pic>
                <p:nvPicPr>
                  <p:cNvPr id="109" name="Håndskrift 108">
                    <a:extLst>
                      <a:ext uri="{FF2B5EF4-FFF2-40B4-BE49-F238E27FC236}">
                        <a16:creationId xmlns:a16="http://schemas.microsoft.com/office/drawing/2014/main" id="{1C834661-6ED8-4551-AC0C-69EE0E3472E0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5756220" y="30702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0">
                <p14:nvContentPartPr>
                  <p14:cNvPr id="110" name="Håndskrift 109">
                    <a:extLst>
                      <a:ext uri="{FF2B5EF4-FFF2-40B4-BE49-F238E27FC236}">
                        <a16:creationId xmlns:a16="http://schemas.microsoft.com/office/drawing/2014/main" id="{CE599A55-716E-4C10-ABF9-DA775313DB6E}"/>
                      </a:ext>
                    </a:extLst>
                  </p14:cNvPr>
                  <p14:cNvContentPartPr/>
                  <p14:nvPr/>
                </p14:nvContentPartPr>
                <p14:xfrm>
                  <a:off x="5971860" y="3238050"/>
                  <a:ext cx="2520" cy="9720"/>
                </p14:xfrm>
              </p:contentPart>
            </mc:Choice>
            <mc:Fallback xmlns="">
              <p:pic>
                <p:nvPicPr>
                  <p:cNvPr id="110" name="Håndskrift 109">
                    <a:extLst>
                      <a:ext uri="{FF2B5EF4-FFF2-40B4-BE49-F238E27FC236}">
                        <a16:creationId xmlns:a16="http://schemas.microsoft.com/office/drawing/2014/main" id="{CE599A55-716E-4C10-ABF9-DA775313DB6E}"/>
                      </a:ext>
                    </a:extLst>
                  </p:cNvPr>
                  <p:cNvPicPr/>
                  <p:nvPr/>
                </p:nvPicPr>
                <p:blipFill>
                  <a:blip r:embed="rId271"/>
                  <a:stretch>
                    <a:fillRect/>
                  </a:stretch>
                </p:blipFill>
                <p:spPr>
                  <a:xfrm>
                    <a:off x="5908860" y="3177300"/>
                    <a:ext cx="128160" cy="1308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2">
                <p14:nvContentPartPr>
                  <p14:cNvPr id="111" name="Håndskrift 110">
                    <a:extLst>
                      <a:ext uri="{FF2B5EF4-FFF2-40B4-BE49-F238E27FC236}">
                        <a16:creationId xmlns:a16="http://schemas.microsoft.com/office/drawing/2014/main" id="{BB80A49D-CDB4-45B8-8D29-CA3D1C1F5C4E}"/>
                      </a:ext>
                    </a:extLst>
                  </p14:cNvPr>
                  <p14:cNvContentPartPr/>
                  <p14:nvPr/>
                </p14:nvContentPartPr>
                <p14:xfrm>
                  <a:off x="6010020" y="3135090"/>
                  <a:ext cx="27720" cy="36720"/>
                </p14:xfrm>
              </p:contentPart>
            </mc:Choice>
            <mc:Fallback xmlns="">
              <p:pic>
                <p:nvPicPr>
                  <p:cNvPr id="111" name="Håndskrift 110">
                    <a:extLst>
                      <a:ext uri="{FF2B5EF4-FFF2-40B4-BE49-F238E27FC236}">
                        <a16:creationId xmlns:a16="http://schemas.microsoft.com/office/drawing/2014/main" id="{BB80A49D-CDB4-45B8-8D29-CA3D1C1F5C4E}"/>
                      </a:ext>
                    </a:extLst>
                  </p:cNvPr>
                  <p:cNvPicPr/>
                  <p:nvPr/>
                </p:nvPicPr>
                <p:blipFill>
                  <a:blip r:embed="rId273"/>
                  <a:stretch>
                    <a:fillRect/>
                  </a:stretch>
                </p:blipFill>
                <p:spPr>
                  <a:xfrm>
                    <a:off x="5947020" y="3072090"/>
                    <a:ext cx="153360" cy="162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4">
                <p14:nvContentPartPr>
                  <p14:cNvPr id="112" name="Håndskrift 111">
                    <a:extLst>
                      <a:ext uri="{FF2B5EF4-FFF2-40B4-BE49-F238E27FC236}">
                        <a16:creationId xmlns:a16="http://schemas.microsoft.com/office/drawing/2014/main" id="{1BABD3D0-0D29-4C43-9E8D-67DBCC7ADE73}"/>
                      </a:ext>
                    </a:extLst>
                  </p14:cNvPr>
                  <p14:cNvContentPartPr/>
                  <p14:nvPr/>
                </p14:nvContentPartPr>
                <p14:xfrm>
                  <a:off x="6114780" y="3028530"/>
                  <a:ext cx="360" cy="360"/>
                </p14:xfrm>
              </p:contentPart>
            </mc:Choice>
            <mc:Fallback xmlns="">
              <p:pic>
                <p:nvPicPr>
                  <p:cNvPr id="112" name="Håndskrift 111">
                    <a:extLst>
                      <a:ext uri="{FF2B5EF4-FFF2-40B4-BE49-F238E27FC236}">
                        <a16:creationId xmlns:a16="http://schemas.microsoft.com/office/drawing/2014/main" id="{1BABD3D0-0D29-4C43-9E8D-67DBCC7ADE73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6051780" y="2965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5">
                <p14:nvContentPartPr>
                  <p14:cNvPr id="113" name="Håndskrift 112">
                    <a:extLst>
                      <a:ext uri="{FF2B5EF4-FFF2-40B4-BE49-F238E27FC236}">
                        <a16:creationId xmlns:a16="http://schemas.microsoft.com/office/drawing/2014/main" id="{A0AD39AF-5003-41CC-B7E1-6FCB96FF9C1E}"/>
                      </a:ext>
                    </a:extLst>
                  </p14:cNvPr>
                  <p14:cNvContentPartPr/>
                  <p14:nvPr/>
                </p14:nvContentPartPr>
                <p14:xfrm>
                  <a:off x="6152580" y="3000090"/>
                  <a:ext cx="16560" cy="28800"/>
                </p14:xfrm>
              </p:contentPart>
            </mc:Choice>
            <mc:Fallback xmlns="">
              <p:pic>
                <p:nvPicPr>
                  <p:cNvPr id="113" name="Håndskrift 112">
                    <a:extLst>
                      <a:ext uri="{FF2B5EF4-FFF2-40B4-BE49-F238E27FC236}">
                        <a16:creationId xmlns:a16="http://schemas.microsoft.com/office/drawing/2014/main" id="{A0AD39AF-5003-41CC-B7E1-6FCB96FF9C1E}"/>
                      </a:ext>
                    </a:extLst>
                  </p:cNvPr>
                  <p:cNvPicPr/>
                  <p:nvPr/>
                </p:nvPicPr>
                <p:blipFill>
                  <a:blip r:embed="rId276"/>
                  <a:stretch>
                    <a:fillRect/>
                  </a:stretch>
                </p:blipFill>
                <p:spPr>
                  <a:xfrm>
                    <a:off x="6089580" y="2937090"/>
                    <a:ext cx="142200" cy="1544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7">
                <p14:nvContentPartPr>
                  <p14:cNvPr id="114" name="Håndskrift 113">
                    <a:extLst>
                      <a:ext uri="{FF2B5EF4-FFF2-40B4-BE49-F238E27FC236}">
                        <a16:creationId xmlns:a16="http://schemas.microsoft.com/office/drawing/2014/main" id="{F84DEFAB-7B87-48BA-8333-6C249BA5931F}"/>
                      </a:ext>
                    </a:extLst>
                  </p14:cNvPr>
                  <p14:cNvContentPartPr/>
                  <p14:nvPr/>
                </p14:nvContentPartPr>
                <p14:xfrm>
                  <a:off x="6238620" y="3123930"/>
                  <a:ext cx="360" cy="360"/>
                </p14:xfrm>
              </p:contentPart>
            </mc:Choice>
            <mc:Fallback xmlns="">
              <p:pic>
                <p:nvPicPr>
                  <p:cNvPr id="114" name="Håndskrift 113">
                    <a:extLst>
                      <a:ext uri="{FF2B5EF4-FFF2-40B4-BE49-F238E27FC236}">
                        <a16:creationId xmlns:a16="http://schemas.microsoft.com/office/drawing/2014/main" id="{F84DEFAB-7B87-48BA-8333-6C249BA5931F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6175620" y="30609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8">
                <p14:nvContentPartPr>
                  <p14:cNvPr id="115" name="Håndskrift 114">
                    <a:extLst>
                      <a:ext uri="{FF2B5EF4-FFF2-40B4-BE49-F238E27FC236}">
                        <a16:creationId xmlns:a16="http://schemas.microsoft.com/office/drawing/2014/main" id="{A23FA58E-05E9-4E50-BFC0-1F1CBE7FAA04}"/>
                      </a:ext>
                    </a:extLst>
                  </p14:cNvPr>
                  <p14:cNvContentPartPr/>
                  <p14:nvPr/>
                </p14:nvContentPartPr>
                <p14:xfrm>
                  <a:off x="6200460" y="3238050"/>
                  <a:ext cx="360" cy="360"/>
                </p14:xfrm>
              </p:contentPart>
            </mc:Choice>
            <mc:Fallback xmlns="">
              <p:pic>
                <p:nvPicPr>
                  <p:cNvPr id="115" name="Håndskrift 114">
                    <a:extLst>
                      <a:ext uri="{FF2B5EF4-FFF2-40B4-BE49-F238E27FC236}">
                        <a16:creationId xmlns:a16="http://schemas.microsoft.com/office/drawing/2014/main" id="{A23FA58E-05E9-4E50-BFC0-1F1CBE7FAA04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6137460" y="31750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9">
                <p14:nvContentPartPr>
                  <p14:cNvPr id="116" name="Håndskrift 115">
                    <a:extLst>
                      <a:ext uri="{FF2B5EF4-FFF2-40B4-BE49-F238E27FC236}">
                        <a16:creationId xmlns:a16="http://schemas.microsoft.com/office/drawing/2014/main" id="{52E8DB1A-9455-4A05-8A15-550F15A62E3B}"/>
                      </a:ext>
                    </a:extLst>
                  </p14:cNvPr>
                  <p14:cNvContentPartPr/>
                  <p14:nvPr/>
                </p14:nvContentPartPr>
                <p14:xfrm>
                  <a:off x="6112260" y="3361890"/>
                  <a:ext cx="78840" cy="9000"/>
                </p14:xfrm>
              </p:contentPart>
            </mc:Choice>
            <mc:Fallback xmlns="">
              <p:pic>
                <p:nvPicPr>
                  <p:cNvPr id="116" name="Håndskrift 115">
                    <a:extLst>
                      <a:ext uri="{FF2B5EF4-FFF2-40B4-BE49-F238E27FC236}">
                        <a16:creationId xmlns:a16="http://schemas.microsoft.com/office/drawing/2014/main" id="{52E8DB1A-9455-4A05-8A15-550F15A62E3B}"/>
                      </a:ext>
                    </a:extLst>
                  </p:cNvPr>
                  <p:cNvPicPr/>
                  <p:nvPr/>
                </p:nvPicPr>
                <p:blipFill>
                  <a:blip r:embed="rId280"/>
                  <a:stretch>
                    <a:fillRect/>
                  </a:stretch>
                </p:blipFill>
                <p:spPr>
                  <a:xfrm>
                    <a:off x="6049260" y="3298890"/>
                    <a:ext cx="204480" cy="134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1">
                <p14:nvContentPartPr>
                  <p14:cNvPr id="117" name="Håndskrift 116">
                    <a:extLst>
                      <a:ext uri="{FF2B5EF4-FFF2-40B4-BE49-F238E27FC236}">
                        <a16:creationId xmlns:a16="http://schemas.microsoft.com/office/drawing/2014/main" id="{AA3989A5-792B-45D6-BC99-C871C3F5B557}"/>
                      </a:ext>
                    </a:extLst>
                  </p14:cNvPr>
                  <p14:cNvContentPartPr/>
                  <p14:nvPr/>
                </p14:nvContentPartPr>
                <p14:xfrm>
                  <a:off x="5943420" y="3310770"/>
                  <a:ext cx="76320" cy="42120"/>
                </p14:xfrm>
              </p:contentPart>
            </mc:Choice>
            <mc:Fallback xmlns="">
              <p:pic>
                <p:nvPicPr>
                  <p:cNvPr id="117" name="Håndskrift 116">
                    <a:extLst>
                      <a:ext uri="{FF2B5EF4-FFF2-40B4-BE49-F238E27FC236}">
                        <a16:creationId xmlns:a16="http://schemas.microsoft.com/office/drawing/2014/main" id="{AA3989A5-792B-45D6-BC99-C871C3F5B557}"/>
                      </a:ext>
                    </a:extLst>
                  </p:cNvPr>
                  <p:cNvPicPr/>
                  <p:nvPr/>
                </p:nvPicPr>
                <p:blipFill>
                  <a:blip r:embed="rId282"/>
                  <a:stretch>
                    <a:fillRect/>
                  </a:stretch>
                </p:blipFill>
                <p:spPr>
                  <a:xfrm>
                    <a:off x="5880121" y="3247770"/>
                    <a:ext cx="202555" cy="1677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3">
                <p14:nvContentPartPr>
                  <p14:cNvPr id="118" name="Håndskrift 117">
                    <a:extLst>
                      <a:ext uri="{FF2B5EF4-FFF2-40B4-BE49-F238E27FC236}">
                        <a16:creationId xmlns:a16="http://schemas.microsoft.com/office/drawing/2014/main" id="{6CECC566-17FC-407A-958B-1E4B1375C7D9}"/>
                      </a:ext>
                    </a:extLst>
                  </p14:cNvPr>
                  <p14:cNvContentPartPr/>
                  <p14:nvPr/>
                </p14:nvContentPartPr>
                <p14:xfrm>
                  <a:off x="5800140" y="3152730"/>
                  <a:ext cx="470880" cy="228960"/>
                </p14:xfrm>
              </p:contentPart>
            </mc:Choice>
            <mc:Fallback xmlns="">
              <p:pic>
                <p:nvPicPr>
                  <p:cNvPr id="118" name="Håndskrift 117">
                    <a:extLst>
                      <a:ext uri="{FF2B5EF4-FFF2-40B4-BE49-F238E27FC236}">
                        <a16:creationId xmlns:a16="http://schemas.microsoft.com/office/drawing/2014/main" id="{6CECC566-17FC-407A-958B-1E4B1375C7D9}"/>
                      </a:ext>
                    </a:extLst>
                  </p:cNvPr>
                  <p:cNvPicPr/>
                  <p:nvPr/>
                </p:nvPicPr>
                <p:blipFill>
                  <a:blip r:embed="rId284"/>
                  <a:stretch>
                    <a:fillRect/>
                  </a:stretch>
                </p:blipFill>
                <p:spPr>
                  <a:xfrm>
                    <a:off x="5737140" y="3089730"/>
                    <a:ext cx="596520" cy="354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5">
                <p14:nvContentPartPr>
                  <p14:cNvPr id="119" name="Håndskrift 118">
                    <a:extLst>
                      <a:ext uri="{FF2B5EF4-FFF2-40B4-BE49-F238E27FC236}">
                        <a16:creationId xmlns:a16="http://schemas.microsoft.com/office/drawing/2014/main" id="{B2DC0CBE-C497-4349-A8F3-468EF76D4D13}"/>
                      </a:ext>
                    </a:extLst>
                  </p14:cNvPr>
                  <p14:cNvContentPartPr/>
                  <p14:nvPr/>
                </p14:nvContentPartPr>
                <p14:xfrm>
                  <a:off x="5835780" y="3386730"/>
                  <a:ext cx="22320" cy="23400"/>
                </p14:xfrm>
              </p:contentPart>
            </mc:Choice>
            <mc:Fallback xmlns="">
              <p:pic>
                <p:nvPicPr>
                  <p:cNvPr id="119" name="Håndskrift 118">
                    <a:extLst>
                      <a:ext uri="{FF2B5EF4-FFF2-40B4-BE49-F238E27FC236}">
                        <a16:creationId xmlns:a16="http://schemas.microsoft.com/office/drawing/2014/main" id="{B2DC0CBE-C497-4349-A8F3-468EF76D4D13}"/>
                      </a:ext>
                    </a:extLst>
                  </p:cNvPr>
                  <p:cNvPicPr/>
                  <p:nvPr/>
                </p:nvPicPr>
                <p:blipFill>
                  <a:blip r:embed="rId286"/>
                  <a:stretch>
                    <a:fillRect/>
                  </a:stretch>
                </p:blipFill>
                <p:spPr>
                  <a:xfrm>
                    <a:off x="5772780" y="3323730"/>
                    <a:ext cx="147960" cy="149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7">
                <p14:nvContentPartPr>
                  <p14:cNvPr id="120" name="Håndskrift 119">
                    <a:extLst>
                      <a:ext uri="{FF2B5EF4-FFF2-40B4-BE49-F238E27FC236}">
                        <a16:creationId xmlns:a16="http://schemas.microsoft.com/office/drawing/2014/main" id="{64F02B89-E313-4494-9EF2-A4A28AA97B9F}"/>
                      </a:ext>
                    </a:extLst>
                  </p14:cNvPr>
                  <p14:cNvContentPartPr/>
                  <p14:nvPr/>
                </p14:nvContentPartPr>
                <p14:xfrm>
                  <a:off x="5819220" y="3342810"/>
                  <a:ext cx="4320" cy="360"/>
                </p14:xfrm>
              </p:contentPart>
            </mc:Choice>
            <mc:Fallback xmlns="">
              <p:pic>
                <p:nvPicPr>
                  <p:cNvPr id="120" name="Håndskrift 119">
                    <a:extLst>
                      <a:ext uri="{FF2B5EF4-FFF2-40B4-BE49-F238E27FC236}">
                        <a16:creationId xmlns:a16="http://schemas.microsoft.com/office/drawing/2014/main" id="{64F02B89-E313-4494-9EF2-A4A28AA97B9F}"/>
                      </a:ext>
                    </a:extLst>
                  </p:cNvPr>
                  <p:cNvPicPr/>
                  <p:nvPr/>
                </p:nvPicPr>
                <p:blipFill>
                  <a:blip r:embed="rId288"/>
                  <a:stretch>
                    <a:fillRect/>
                  </a:stretch>
                </p:blipFill>
                <p:spPr>
                  <a:xfrm>
                    <a:off x="5750493" y="3279810"/>
                    <a:ext cx="141382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9">
                <p14:nvContentPartPr>
                  <p14:cNvPr id="121" name="Håndskrift 120">
                    <a:extLst>
                      <a:ext uri="{FF2B5EF4-FFF2-40B4-BE49-F238E27FC236}">
                        <a16:creationId xmlns:a16="http://schemas.microsoft.com/office/drawing/2014/main" id="{7634154C-39C9-4713-AD66-B9EEED05838C}"/>
                      </a:ext>
                    </a:extLst>
                  </p14:cNvPr>
                  <p14:cNvContentPartPr/>
                  <p14:nvPr/>
                </p14:nvContentPartPr>
                <p14:xfrm>
                  <a:off x="5838660" y="3438210"/>
                  <a:ext cx="130680" cy="13680"/>
                </p14:xfrm>
              </p:contentPart>
            </mc:Choice>
            <mc:Fallback xmlns="">
              <p:pic>
                <p:nvPicPr>
                  <p:cNvPr id="121" name="Håndskrift 120">
                    <a:extLst>
                      <a:ext uri="{FF2B5EF4-FFF2-40B4-BE49-F238E27FC236}">
                        <a16:creationId xmlns:a16="http://schemas.microsoft.com/office/drawing/2014/main" id="{7634154C-39C9-4713-AD66-B9EEED05838C}"/>
                      </a:ext>
                    </a:extLst>
                  </p:cNvPr>
                  <p:cNvPicPr/>
                  <p:nvPr/>
                </p:nvPicPr>
                <p:blipFill>
                  <a:blip r:embed="rId290"/>
                  <a:stretch>
                    <a:fillRect/>
                  </a:stretch>
                </p:blipFill>
                <p:spPr>
                  <a:xfrm>
                    <a:off x="5775660" y="3375210"/>
                    <a:ext cx="25632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1">
                <p14:nvContentPartPr>
                  <p14:cNvPr id="122" name="Håndskrift 121">
                    <a:extLst>
                      <a:ext uri="{FF2B5EF4-FFF2-40B4-BE49-F238E27FC236}">
                        <a16:creationId xmlns:a16="http://schemas.microsoft.com/office/drawing/2014/main" id="{3062EC76-FF08-4547-8BB5-D4678734F680}"/>
                      </a:ext>
                    </a:extLst>
                  </p14:cNvPr>
                  <p14:cNvContentPartPr/>
                  <p14:nvPr/>
                </p14:nvContentPartPr>
                <p14:xfrm>
                  <a:off x="6029100" y="3466650"/>
                  <a:ext cx="14760" cy="17640"/>
                </p14:xfrm>
              </p:contentPart>
            </mc:Choice>
            <mc:Fallback xmlns="">
              <p:pic>
                <p:nvPicPr>
                  <p:cNvPr id="122" name="Håndskrift 121">
                    <a:extLst>
                      <a:ext uri="{FF2B5EF4-FFF2-40B4-BE49-F238E27FC236}">
                        <a16:creationId xmlns:a16="http://schemas.microsoft.com/office/drawing/2014/main" id="{3062EC76-FF08-4547-8BB5-D4678734F680}"/>
                      </a:ext>
                    </a:extLst>
                  </p:cNvPr>
                  <p:cNvPicPr/>
                  <p:nvPr/>
                </p:nvPicPr>
                <p:blipFill>
                  <a:blip r:embed="rId292"/>
                  <a:stretch>
                    <a:fillRect/>
                  </a:stretch>
                </p:blipFill>
                <p:spPr>
                  <a:xfrm>
                    <a:off x="5966100" y="3402337"/>
                    <a:ext cx="140400" cy="14589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3">
                <p14:nvContentPartPr>
                  <p14:cNvPr id="321" name="Håndskrift 320">
                    <a:extLst>
                      <a:ext uri="{FF2B5EF4-FFF2-40B4-BE49-F238E27FC236}">
                        <a16:creationId xmlns:a16="http://schemas.microsoft.com/office/drawing/2014/main" id="{DD81FE82-C353-442F-95CB-DA9FA4994D81}"/>
                      </a:ext>
                    </a:extLst>
                  </p14:cNvPr>
                  <p14:cNvContentPartPr/>
                  <p14:nvPr/>
                </p14:nvContentPartPr>
                <p14:xfrm>
                  <a:off x="6076620" y="3514530"/>
                  <a:ext cx="360" cy="360"/>
                </p14:xfrm>
              </p:contentPart>
            </mc:Choice>
            <mc:Fallback xmlns="">
              <p:pic>
                <p:nvPicPr>
                  <p:cNvPr id="321" name="Håndskrift 320">
                    <a:extLst>
                      <a:ext uri="{FF2B5EF4-FFF2-40B4-BE49-F238E27FC236}">
                        <a16:creationId xmlns:a16="http://schemas.microsoft.com/office/drawing/2014/main" id="{DD81FE82-C353-442F-95CB-DA9FA4994D81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6013620" y="3451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4">
                <p14:nvContentPartPr>
                  <p14:cNvPr id="322" name="Håndskrift 321">
                    <a:extLst>
                      <a:ext uri="{FF2B5EF4-FFF2-40B4-BE49-F238E27FC236}">
                        <a16:creationId xmlns:a16="http://schemas.microsoft.com/office/drawing/2014/main" id="{3D356A35-BC51-46DE-AE7B-ACC97E57E8D2}"/>
                      </a:ext>
                    </a:extLst>
                  </p14:cNvPr>
                  <p14:cNvContentPartPr/>
                  <p14:nvPr/>
                </p14:nvContentPartPr>
                <p14:xfrm>
                  <a:off x="6172020" y="3415170"/>
                  <a:ext cx="28800" cy="42480"/>
                </p14:xfrm>
              </p:contentPart>
            </mc:Choice>
            <mc:Fallback xmlns="">
              <p:pic>
                <p:nvPicPr>
                  <p:cNvPr id="322" name="Håndskrift 321">
                    <a:extLst>
                      <a:ext uri="{FF2B5EF4-FFF2-40B4-BE49-F238E27FC236}">
                        <a16:creationId xmlns:a16="http://schemas.microsoft.com/office/drawing/2014/main" id="{3D356A35-BC51-46DE-AE7B-ACC97E57E8D2}"/>
                      </a:ext>
                    </a:extLst>
                  </p:cNvPr>
                  <p:cNvPicPr/>
                  <p:nvPr/>
                </p:nvPicPr>
                <p:blipFill>
                  <a:blip r:embed="rId295"/>
                  <a:stretch>
                    <a:fillRect/>
                  </a:stretch>
                </p:blipFill>
                <p:spPr>
                  <a:xfrm>
                    <a:off x="6109020" y="3351632"/>
                    <a:ext cx="154440" cy="16919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6">
                <p14:nvContentPartPr>
                  <p14:cNvPr id="323" name="Håndskrift 322">
                    <a:extLst>
                      <a:ext uri="{FF2B5EF4-FFF2-40B4-BE49-F238E27FC236}">
                        <a16:creationId xmlns:a16="http://schemas.microsoft.com/office/drawing/2014/main" id="{F023CFBC-80E2-4036-BE11-23A1EDC2E096}"/>
                      </a:ext>
                    </a:extLst>
                  </p14:cNvPr>
                  <p14:cNvContentPartPr/>
                  <p14:nvPr/>
                </p14:nvContentPartPr>
                <p14:xfrm>
                  <a:off x="6229260" y="3279090"/>
                  <a:ext cx="9720" cy="45360"/>
                </p14:xfrm>
              </p:contentPart>
            </mc:Choice>
            <mc:Fallback xmlns="">
              <p:pic>
                <p:nvPicPr>
                  <p:cNvPr id="323" name="Håndskrift 322">
                    <a:extLst>
                      <a:ext uri="{FF2B5EF4-FFF2-40B4-BE49-F238E27FC236}">
                        <a16:creationId xmlns:a16="http://schemas.microsoft.com/office/drawing/2014/main" id="{F023CFBC-80E2-4036-BE11-23A1EDC2E096}"/>
                      </a:ext>
                    </a:extLst>
                  </p:cNvPr>
                  <p:cNvPicPr/>
                  <p:nvPr/>
                </p:nvPicPr>
                <p:blipFill>
                  <a:blip r:embed="rId297"/>
                  <a:stretch>
                    <a:fillRect/>
                  </a:stretch>
                </p:blipFill>
                <p:spPr>
                  <a:xfrm>
                    <a:off x="6166260" y="3216090"/>
                    <a:ext cx="135360" cy="171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8">
                <p14:nvContentPartPr>
                  <p14:cNvPr id="324" name="Håndskrift 323">
                    <a:extLst>
                      <a:ext uri="{FF2B5EF4-FFF2-40B4-BE49-F238E27FC236}">
                        <a16:creationId xmlns:a16="http://schemas.microsoft.com/office/drawing/2014/main" id="{50FAA32D-FF89-4772-854A-FCE753A42C5F}"/>
                      </a:ext>
                    </a:extLst>
                  </p14:cNvPr>
                  <p14:cNvContentPartPr/>
                  <p14:nvPr/>
                </p14:nvContentPartPr>
                <p14:xfrm>
                  <a:off x="6038460" y="2992530"/>
                  <a:ext cx="3960" cy="17280"/>
                </p14:xfrm>
              </p:contentPart>
            </mc:Choice>
            <mc:Fallback xmlns="">
              <p:pic>
                <p:nvPicPr>
                  <p:cNvPr id="324" name="Håndskrift 323">
                    <a:extLst>
                      <a:ext uri="{FF2B5EF4-FFF2-40B4-BE49-F238E27FC236}">
                        <a16:creationId xmlns:a16="http://schemas.microsoft.com/office/drawing/2014/main" id="{50FAA32D-FF89-4772-854A-FCE753A42C5F}"/>
                      </a:ext>
                    </a:extLst>
                  </p:cNvPr>
                  <p:cNvPicPr/>
                  <p:nvPr/>
                </p:nvPicPr>
                <p:blipFill>
                  <a:blip r:embed="rId299"/>
                  <a:stretch>
                    <a:fillRect/>
                  </a:stretch>
                </p:blipFill>
                <p:spPr>
                  <a:xfrm>
                    <a:off x="5980710" y="2929530"/>
                    <a:ext cx="119130" cy="142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0">
                <p14:nvContentPartPr>
                  <p14:cNvPr id="325" name="Håndskrift 324">
                    <a:extLst>
                      <a:ext uri="{FF2B5EF4-FFF2-40B4-BE49-F238E27FC236}">
                        <a16:creationId xmlns:a16="http://schemas.microsoft.com/office/drawing/2014/main" id="{C25C0DCD-FC5B-4E04-A165-56D1C03AD5D9}"/>
                      </a:ext>
                    </a:extLst>
                  </p14:cNvPr>
                  <p14:cNvContentPartPr/>
                  <p14:nvPr/>
                </p14:nvContentPartPr>
                <p14:xfrm>
                  <a:off x="5940900" y="2952210"/>
                  <a:ext cx="107280" cy="88200"/>
                </p14:xfrm>
              </p:contentPart>
            </mc:Choice>
            <mc:Fallback xmlns="">
              <p:pic>
                <p:nvPicPr>
                  <p:cNvPr id="325" name="Håndskrift 324">
                    <a:extLst>
                      <a:ext uri="{FF2B5EF4-FFF2-40B4-BE49-F238E27FC236}">
                        <a16:creationId xmlns:a16="http://schemas.microsoft.com/office/drawing/2014/main" id="{C25C0DCD-FC5B-4E04-A165-56D1C03AD5D9}"/>
                      </a:ext>
                    </a:extLst>
                  </p:cNvPr>
                  <p:cNvPicPr/>
                  <p:nvPr/>
                </p:nvPicPr>
                <p:blipFill>
                  <a:blip r:embed="rId301"/>
                  <a:stretch>
                    <a:fillRect/>
                  </a:stretch>
                </p:blipFill>
                <p:spPr>
                  <a:xfrm>
                    <a:off x="5878111" y="2889210"/>
                    <a:ext cx="232500" cy="2138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2">
                <p14:nvContentPartPr>
                  <p14:cNvPr id="326" name="Håndskrift 325">
                    <a:extLst>
                      <a:ext uri="{FF2B5EF4-FFF2-40B4-BE49-F238E27FC236}">
                        <a16:creationId xmlns:a16="http://schemas.microsoft.com/office/drawing/2014/main" id="{242A0AC9-8E0F-4B53-8D24-2C32FB64B4FD}"/>
                      </a:ext>
                    </a:extLst>
                  </p14:cNvPr>
                  <p14:cNvContentPartPr/>
                  <p14:nvPr/>
                </p14:nvContentPartPr>
                <p14:xfrm>
                  <a:off x="5886180" y="3104850"/>
                  <a:ext cx="360" cy="360"/>
                </p14:xfrm>
              </p:contentPart>
            </mc:Choice>
            <mc:Fallback xmlns="">
              <p:pic>
                <p:nvPicPr>
                  <p:cNvPr id="326" name="Håndskrift 325">
                    <a:extLst>
                      <a:ext uri="{FF2B5EF4-FFF2-40B4-BE49-F238E27FC236}">
                        <a16:creationId xmlns:a16="http://schemas.microsoft.com/office/drawing/2014/main" id="{242A0AC9-8E0F-4B53-8D24-2C32FB64B4FD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5823180" y="3041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3">
                <p14:nvContentPartPr>
                  <p14:cNvPr id="327" name="Håndskrift 326">
                    <a:extLst>
                      <a:ext uri="{FF2B5EF4-FFF2-40B4-BE49-F238E27FC236}">
                        <a16:creationId xmlns:a16="http://schemas.microsoft.com/office/drawing/2014/main" id="{2855B238-6D5F-4FE7-AA1D-3E8FB06F14EC}"/>
                      </a:ext>
                    </a:extLst>
                  </p14:cNvPr>
                  <p14:cNvContentPartPr/>
                  <p14:nvPr/>
                </p14:nvContentPartPr>
                <p14:xfrm>
                  <a:off x="5824980" y="3010170"/>
                  <a:ext cx="42480" cy="38160"/>
                </p14:xfrm>
              </p:contentPart>
            </mc:Choice>
            <mc:Fallback xmlns="">
              <p:pic>
                <p:nvPicPr>
                  <p:cNvPr id="327" name="Håndskrift 326">
                    <a:extLst>
                      <a:ext uri="{FF2B5EF4-FFF2-40B4-BE49-F238E27FC236}">
                        <a16:creationId xmlns:a16="http://schemas.microsoft.com/office/drawing/2014/main" id="{2855B238-6D5F-4FE7-AA1D-3E8FB06F14EC}"/>
                      </a:ext>
                    </a:extLst>
                  </p:cNvPr>
                  <p:cNvPicPr/>
                  <p:nvPr/>
                </p:nvPicPr>
                <p:blipFill>
                  <a:blip r:embed="rId304"/>
                  <a:stretch>
                    <a:fillRect/>
                  </a:stretch>
                </p:blipFill>
                <p:spPr>
                  <a:xfrm>
                    <a:off x="5761980" y="2947170"/>
                    <a:ext cx="168120" cy="163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5">
                <p14:nvContentPartPr>
                  <p14:cNvPr id="328" name="Håndskrift 327">
                    <a:extLst>
                      <a:ext uri="{FF2B5EF4-FFF2-40B4-BE49-F238E27FC236}">
                        <a16:creationId xmlns:a16="http://schemas.microsoft.com/office/drawing/2014/main" id="{3977AB9B-7F2E-47DC-BDA7-C0F83AA04A76}"/>
                      </a:ext>
                    </a:extLst>
                  </p14:cNvPr>
                  <p14:cNvContentPartPr/>
                  <p14:nvPr/>
                </p14:nvContentPartPr>
                <p14:xfrm>
                  <a:off x="5733900" y="2981010"/>
                  <a:ext cx="225720" cy="293400"/>
                </p14:xfrm>
              </p:contentPart>
            </mc:Choice>
            <mc:Fallback xmlns="">
              <p:pic>
                <p:nvPicPr>
                  <p:cNvPr id="328" name="Håndskrift 327">
                    <a:extLst>
                      <a:ext uri="{FF2B5EF4-FFF2-40B4-BE49-F238E27FC236}">
                        <a16:creationId xmlns:a16="http://schemas.microsoft.com/office/drawing/2014/main" id="{3977AB9B-7F2E-47DC-BDA7-C0F83AA04A76}"/>
                      </a:ext>
                    </a:extLst>
                  </p:cNvPr>
                  <p:cNvPicPr/>
                  <p:nvPr/>
                </p:nvPicPr>
                <p:blipFill>
                  <a:blip r:embed="rId306"/>
                  <a:stretch>
                    <a:fillRect/>
                  </a:stretch>
                </p:blipFill>
                <p:spPr>
                  <a:xfrm>
                    <a:off x="5670900" y="2918010"/>
                    <a:ext cx="351360" cy="419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7">
                <p14:nvContentPartPr>
                  <p14:cNvPr id="329" name="Håndskrift 328">
                    <a:extLst>
                      <a:ext uri="{FF2B5EF4-FFF2-40B4-BE49-F238E27FC236}">
                        <a16:creationId xmlns:a16="http://schemas.microsoft.com/office/drawing/2014/main" id="{159D3389-A712-4E4B-A627-122474D74C26}"/>
                      </a:ext>
                    </a:extLst>
                  </p14:cNvPr>
                  <p14:cNvContentPartPr/>
                  <p14:nvPr/>
                </p14:nvContentPartPr>
                <p14:xfrm>
                  <a:off x="5876460" y="3419130"/>
                  <a:ext cx="360" cy="360"/>
                </p14:xfrm>
              </p:contentPart>
            </mc:Choice>
            <mc:Fallback xmlns="">
              <p:pic>
                <p:nvPicPr>
                  <p:cNvPr id="329" name="Håndskrift 328">
                    <a:extLst>
                      <a:ext uri="{FF2B5EF4-FFF2-40B4-BE49-F238E27FC236}">
                        <a16:creationId xmlns:a16="http://schemas.microsoft.com/office/drawing/2014/main" id="{159D3389-A712-4E4B-A627-122474D74C26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5813460" y="3356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8">
                <p14:nvContentPartPr>
                  <p14:cNvPr id="330" name="Håndskrift 329">
                    <a:extLst>
                      <a:ext uri="{FF2B5EF4-FFF2-40B4-BE49-F238E27FC236}">
                        <a16:creationId xmlns:a16="http://schemas.microsoft.com/office/drawing/2014/main" id="{5E8A0167-BA01-4758-A4B8-23B87A93AB27}"/>
                      </a:ext>
                    </a:extLst>
                  </p14:cNvPr>
                  <p14:cNvContentPartPr/>
                  <p14:nvPr/>
                </p14:nvContentPartPr>
                <p14:xfrm>
                  <a:off x="5857380" y="3457290"/>
                  <a:ext cx="6120" cy="3960"/>
                </p14:xfrm>
              </p:contentPart>
            </mc:Choice>
            <mc:Fallback xmlns="">
              <p:pic>
                <p:nvPicPr>
                  <p:cNvPr id="330" name="Håndskrift 329">
                    <a:extLst>
                      <a:ext uri="{FF2B5EF4-FFF2-40B4-BE49-F238E27FC236}">
                        <a16:creationId xmlns:a16="http://schemas.microsoft.com/office/drawing/2014/main" id="{5E8A0167-BA01-4758-A4B8-23B87A93AB27}"/>
                      </a:ext>
                    </a:extLst>
                  </p:cNvPr>
                  <p:cNvPicPr/>
                  <p:nvPr/>
                </p:nvPicPr>
                <p:blipFill>
                  <a:blip r:embed="rId309"/>
                  <a:stretch>
                    <a:fillRect/>
                  </a:stretch>
                </p:blipFill>
                <p:spPr>
                  <a:xfrm>
                    <a:off x="5794380" y="3399540"/>
                    <a:ext cx="13176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0">
                <p14:nvContentPartPr>
                  <p14:cNvPr id="331" name="Håndskrift 330">
                    <a:extLst>
                      <a:ext uri="{FF2B5EF4-FFF2-40B4-BE49-F238E27FC236}">
                        <a16:creationId xmlns:a16="http://schemas.microsoft.com/office/drawing/2014/main" id="{1F2CB404-C8B5-42BB-85A0-533D7D43FDC6}"/>
                      </a:ext>
                    </a:extLst>
                  </p14:cNvPr>
                  <p14:cNvContentPartPr/>
                  <p14:nvPr/>
                </p14:nvContentPartPr>
                <p14:xfrm>
                  <a:off x="5962500" y="3495450"/>
                  <a:ext cx="360" cy="360"/>
                </p14:xfrm>
              </p:contentPart>
            </mc:Choice>
            <mc:Fallback xmlns="">
              <p:pic>
                <p:nvPicPr>
                  <p:cNvPr id="331" name="Håndskrift 330">
                    <a:extLst>
                      <a:ext uri="{FF2B5EF4-FFF2-40B4-BE49-F238E27FC236}">
                        <a16:creationId xmlns:a16="http://schemas.microsoft.com/office/drawing/2014/main" id="{1F2CB404-C8B5-42BB-85A0-533D7D43FDC6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5899500" y="34324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1">
                <p14:nvContentPartPr>
                  <p14:cNvPr id="332" name="Håndskrift 331">
                    <a:extLst>
                      <a:ext uri="{FF2B5EF4-FFF2-40B4-BE49-F238E27FC236}">
                        <a16:creationId xmlns:a16="http://schemas.microsoft.com/office/drawing/2014/main" id="{B66F3806-C5E8-4E86-A9BB-C4B1B47287B4}"/>
                      </a:ext>
                    </a:extLst>
                  </p14:cNvPr>
                  <p14:cNvContentPartPr/>
                  <p14:nvPr/>
                </p14:nvContentPartPr>
                <p14:xfrm>
                  <a:off x="5921820" y="3495450"/>
                  <a:ext cx="59760" cy="27000"/>
                </p14:xfrm>
              </p:contentPart>
            </mc:Choice>
            <mc:Fallback xmlns="">
              <p:pic>
                <p:nvPicPr>
                  <p:cNvPr id="332" name="Håndskrift 331">
                    <a:extLst>
                      <a:ext uri="{FF2B5EF4-FFF2-40B4-BE49-F238E27FC236}">
                        <a16:creationId xmlns:a16="http://schemas.microsoft.com/office/drawing/2014/main" id="{B66F3806-C5E8-4E86-A9BB-C4B1B47287B4}"/>
                      </a:ext>
                    </a:extLst>
                  </p:cNvPr>
                  <p:cNvPicPr/>
                  <p:nvPr/>
                </p:nvPicPr>
                <p:blipFill>
                  <a:blip r:embed="rId312"/>
                  <a:stretch>
                    <a:fillRect/>
                  </a:stretch>
                </p:blipFill>
                <p:spPr>
                  <a:xfrm>
                    <a:off x="5858820" y="3431599"/>
                    <a:ext cx="185400" cy="1543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3">
                <p14:nvContentPartPr>
                  <p14:cNvPr id="333" name="Håndskrift 332">
                    <a:extLst>
                      <a:ext uri="{FF2B5EF4-FFF2-40B4-BE49-F238E27FC236}">
                        <a16:creationId xmlns:a16="http://schemas.microsoft.com/office/drawing/2014/main" id="{16872F2B-D2E7-4B5B-B33D-6F8DB53A165F}"/>
                      </a:ext>
                    </a:extLst>
                  </p14:cNvPr>
                  <p14:cNvContentPartPr/>
                  <p14:nvPr/>
                </p14:nvContentPartPr>
                <p14:xfrm>
                  <a:off x="6132060" y="3533250"/>
                  <a:ext cx="3600" cy="360"/>
                </p14:xfrm>
              </p:contentPart>
            </mc:Choice>
            <mc:Fallback xmlns="">
              <p:pic>
                <p:nvPicPr>
                  <p:cNvPr id="333" name="Håndskrift 332">
                    <a:extLst>
                      <a:ext uri="{FF2B5EF4-FFF2-40B4-BE49-F238E27FC236}">
                        <a16:creationId xmlns:a16="http://schemas.microsoft.com/office/drawing/2014/main" id="{16872F2B-D2E7-4B5B-B33D-6F8DB53A165F}"/>
                      </a:ext>
                    </a:extLst>
                  </p:cNvPr>
                  <p:cNvPicPr/>
                  <p:nvPr/>
                </p:nvPicPr>
                <p:blipFill>
                  <a:blip r:embed="rId314"/>
                  <a:stretch>
                    <a:fillRect/>
                  </a:stretch>
                </p:blipFill>
                <p:spPr>
                  <a:xfrm>
                    <a:off x="6069060" y="3470250"/>
                    <a:ext cx="12924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5">
                <p14:nvContentPartPr>
                  <p14:cNvPr id="334" name="Håndskrift 333">
                    <a:extLst>
                      <a:ext uri="{FF2B5EF4-FFF2-40B4-BE49-F238E27FC236}">
                        <a16:creationId xmlns:a16="http://schemas.microsoft.com/office/drawing/2014/main" id="{4C0CD1FA-A694-4195-9602-6A817ED2E8D5}"/>
                      </a:ext>
                    </a:extLst>
                  </p14:cNvPr>
                  <p14:cNvContentPartPr/>
                  <p14:nvPr/>
                </p14:nvContentPartPr>
                <p14:xfrm>
                  <a:off x="6143220" y="3542610"/>
                  <a:ext cx="360" cy="360"/>
                </p14:xfrm>
              </p:contentPart>
            </mc:Choice>
            <mc:Fallback xmlns="">
              <p:pic>
                <p:nvPicPr>
                  <p:cNvPr id="334" name="Håndskrift 333">
                    <a:extLst>
                      <a:ext uri="{FF2B5EF4-FFF2-40B4-BE49-F238E27FC236}">
                        <a16:creationId xmlns:a16="http://schemas.microsoft.com/office/drawing/2014/main" id="{4C0CD1FA-A694-4195-9602-6A817ED2E8D5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6080220" y="34796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6">
                <p14:nvContentPartPr>
                  <p14:cNvPr id="335" name="Håndskrift 334">
                    <a:extLst>
                      <a:ext uri="{FF2B5EF4-FFF2-40B4-BE49-F238E27FC236}">
                        <a16:creationId xmlns:a16="http://schemas.microsoft.com/office/drawing/2014/main" id="{B62BDCB0-42C9-4FFC-B853-CBAE7FF6C7E2}"/>
                      </a:ext>
                    </a:extLst>
                  </p14:cNvPr>
                  <p14:cNvContentPartPr/>
                  <p14:nvPr/>
                </p14:nvContentPartPr>
                <p14:xfrm>
                  <a:off x="6129180" y="3564210"/>
                  <a:ext cx="16560" cy="17280"/>
                </p14:xfrm>
              </p:contentPart>
            </mc:Choice>
            <mc:Fallback xmlns="">
              <p:pic>
                <p:nvPicPr>
                  <p:cNvPr id="335" name="Håndskrift 334">
                    <a:extLst>
                      <a:ext uri="{FF2B5EF4-FFF2-40B4-BE49-F238E27FC236}">
                        <a16:creationId xmlns:a16="http://schemas.microsoft.com/office/drawing/2014/main" id="{B62BDCB0-42C9-4FFC-B853-CBAE7FF6C7E2}"/>
                      </a:ext>
                    </a:extLst>
                  </p:cNvPr>
                  <p:cNvPicPr/>
                  <p:nvPr/>
                </p:nvPicPr>
                <p:blipFill>
                  <a:blip r:embed="rId317"/>
                  <a:stretch>
                    <a:fillRect/>
                  </a:stretch>
                </p:blipFill>
                <p:spPr>
                  <a:xfrm>
                    <a:off x="6066180" y="3501210"/>
                    <a:ext cx="142200" cy="142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8">
                <p14:nvContentPartPr>
                  <p14:cNvPr id="337" name="Håndskrift 336">
                    <a:extLst>
                      <a:ext uri="{FF2B5EF4-FFF2-40B4-BE49-F238E27FC236}">
                        <a16:creationId xmlns:a16="http://schemas.microsoft.com/office/drawing/2014/main" id="{784AE423-60DA-414A-8551-2EEB6F8CB962}"/>
                      </a:ext>
                    </a:extLst>
                  </p14:cNvPr>
                  <p14:cNvContentPartPr/>
                  <p14:nvPr/>
                </p14:nvContentPartPr>
                <p14:xfrm>
                  <a:off x="6162300" y="3110610"/>
                  <a:ext cx="360" cy="3960"/>
                </p14:xfrm>
              </p:contentPart>
            </mc:Choice>
            <mc:Fallback xmlns="">
              <p:pic>
                <p:nvPicPr>
                  <p:cNvPr id="337" name="Håndskrift 336">
                    <a:extLst>
                      <a:ext uri="{FF2B5EF4-FFF2-40B4-BE49-F238E27FC236}">
                        <a16:creationId xmlns:a16="http://schemas.microsoft.com/office/drawing/2014/main" id="{784AE423-60DA-414A-8551-2EEB6F8CB962}"/>
                      </a:ext>
                    </a:extLst>
                  </p:cNvPr>
                  <p:cNvPicPr/>
                  <p:nvPr/>
                </p:nvPicPr>
                <p:blipFill>
                  <a:blip r:embed="rId319"/>
                  <a:stretch>
                    <a:fillRect/>
                  </a:stretch>
                </p:blipFill>
                <p:spPr>
                  <a:xfrm>
                    <a:off x="6099300" y="30528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0">
                <p14:nvContentPartPr>
                  <p14:cNvPr id="338" name="Håndskrift 337">
                    <a:extLst>
                      <a:ext uri="{FF2B5EF4-FFF2-40B4-BE49-F238E27FC236}">
                        <a16:creationId xmlns:a16="http://schemas.microsoft.com/office/drawing/2014/main" id="{B0A2DE62-358C-411E-9289-EF065F434579}"/>
                      </a:ext>
                    </a:extLst>
                  </p14:cNvPr>
                  <p14:cNvContentPartPr/>
                  <p14:nvPr/>
                </p14:nvContentPartPr>
                <p14:xfrm>
                  <a:off x="6162300" y="3009450"/>
                  <a:ext cx="360" cy="360"/>
                </p14:xfrm>
              </p:contentPart>
            </mc:Choice>
            <mc:Fallback xmlns="">
              <p:pic>
                <p:nvPicPr>
                  <p:cNvPr id="338" name="Håndskrift 337">
                    <a:extLst>
                      <a:ext uri="{FF2B5EF4-FFF2-40B4-BE49-F238E27FC236}">
                        <a16:creationId xmlns:a16="http://schemas.microsoft.com/office/drawing/2014/main" id="{B0A2DE62-358C-411E-9289-EF065F434579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6099300" y="29464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1">
                <p14:nvContentPartPr>
                  <p14:cNvPr id="339" name="Håndskrift 338">
                    <a:extLst>
                      <a:ext uri="{FF2B5EF4-FFF2-40B4-BE49-F238E27FC236}">
                        <a16:creationId xmlns:a16="http://schemas.microsoft.com/office/drawing/2014/main" id="{53227EB1-DA5F-4DBE-AF77-5F2EBDA4EDCC}"/>
                      </a:ext>
                    </a:extLst>
                  </p14:cNvPr>
                  <p14:cNvContentPartPr/>
                  <p14:nvPr/>
                </p14:nvContentPartPr>
                <p14:xfrm>
                  <a:off x="6162300" y="2952210"/>
                  <a:ext cx="360" cy="360"/>
                </p14:xfrm>
              </p:contentPart>
            </mc:Choice>
            <mc:Fallback xmlns="">
              <p:pic>
                <p:nvPicPr>
                  <p:cNvPr id="339" name="Håndskrift 338">
                    <a:extLst>
                      <a:ext uri="{FF2B5EF4-FFF2-40B4-BE49-F238E27FC236}">
                        <a16:creationId xmlns:a16="http://schemas.microsoft.com/office/drawing/2014/main" id="{53227EB1-DA5F-4DBE-AF77-5F2EBDA4EDCC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6099300" y="2889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2">
                <p14:nvContentPartPr>
                  <p14:cNvPr id="340" name="Håndskrift 339">
                    <a:extLst>
                      <a:ext uri="{FF2B5EF4-FFF2-40B4-BE49-F238E27FC236}">
                        <a16:creationId xmlns:a16="http://schemas.microsoft.com/office/drawing/2014/main" id="{B966FD3E-A96F-4D8D-962C-6AC2392E2941}"/>
                      </a:ext>
                    </a:extLst>
                  </p14:cNvPr>
                  <p14:cNvContentPartPr/>
                  <p14:nvPr/>
                </p14:nvContentPartPr>
                <p14:xfrm>
                  <a:off x="6162300" y="2952210"/>
                  <a:ext cx="360" cy="360"/>
                </p14:xfrm>
              </p:contentPart>
            </mc:Choice>
            <mc:Fallback xmlns="">
              <p:pic>
                <p:nvPicPr>
                  <p:cNvPr id="340" name="Håndskrift 339">
                    <a:extLst>
                      <a:ext uri="{FF2B5EF4-FFF2-40B4-BE49-F238E27FC236}">
                        <a16:creationId xmlns:a16="http://schemas.microsoft.com/office/drawing/2014/main" id="{B966FD3E-A96F-4D8D-962C-6AC2392E2941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6099300" y="2889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418" name="Gruppe 417">
              <a:extLst>
                <a:ext uri="{FF2B5EF4-FFF2-40B4-BE49-F238E27FC236}">
                  <a16:creationId xmlns:a16="http://schemas.microsoft.com/office/drawing/2014/main" id="{554B3FA3-E080-4C69-AC4D-A7B969719443}"/>
                </a:ext>
              </a:extLst>
            </p:cNvPr>
            <p:cNvGrpSpPr/>
            <p:nvPr/>
          </p:nvGrpSpPr>
          <p:grpSpPr>
            <a:xfrm>
              <a:off x="3543341" y="3239033"/>
              <a:ext cx="829080" cy="924120"/>
              <a:chOff x="4209660" y="3104850"/>
              <a:chExt cx="829080" cy="9241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23">
                <p14:nvContentPartPr>
                  <p14:cNvPr id="342" name="Håndskrift 341">
                    <a:extLst>
                      <a:ext uri="{FF2B5EF4-FFF2-40B4-BE49-F238E27FC236}">
                        <a16:creationId xmlns:a16="http://schemas.microsoft.com/office/drawing/2014/main" id="{5A96B6A3-13BB-4C9B-A336-6DD1884854F9}"/>
                      </a:ext>
                    </a:extLst>
                  </p14:cNvPr>
                  <p14:cNvContentPartPr/>
                  <p14:nvPr/>
                </p14:nvContentPartPr>
                <p14:xfrm>
                  <a:off x="4771620" y="3381330"/>
                  <a:ext cx="360" cy="360"/>
                </p14:xfrm>
              </p:contentPart>
            </mc:Choice>
            <mc:Fallback xmlns="">
              <p:pic>
                <p:nvPicPr>
                  <p:cNvPr id="342" name="Håndskrift 341">
                    <a:extLst>
                      <a:ext uri="{FF2B5EF4-FFF2-40B4-BE49-F238E27FC236}">
                        <a16:creationId xmlns:a16="http://schemas.microsoft.com/office/drawing/2014/main" id="{5A96B6A3-13BB-4C9B-A336-6DD1884854F9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708620" y="33183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4">
                <p14:nvContentPartPr>
                  <p14:cNvPr id="343" name="Håndskrift 342">
                    <a:extLst>
                      <a:ext uri="{FF2B5EF4-FFF2-40B4-BE49-F238E27FC236}">
                        <a16:creationId xmlns:a16="http://schemas.microsoft.com/office/drawing/2014/main" id="{C7E86803-AD19-487A-937D-16E1A494FD14}"/>
                      </a:ext>
                    </a:extLst>
                  </p14:cNvPr>
                  <p14:cNvContentPartPr/>
                  <p14:nvPr/>
                </p14:nvContentPartPr>
                <p14:xfrm>
                  <a:off x="4771620" y="3485730"/>
                  <a:ext cx="3960" cy="360"/>
                </p14:xfrm>
              </p:contentPart>
            </mc:Choice>
            <mc:Fallback xmlns="">
              <p:pic>
                <p:nvPicPr>
                  <p:cNvPr id="343" name="Håndskrift 342">
                    <a:extLst>
                      <a:ext uri="{FF2B5EF4-FFF2-40B4-BE49-F238E27FC236}">
                        <a16:creationId xmlns:a16="http://schemas.microsoft.com/office/drawing/2014/main" id="{C7E86803-AD19-487A-937D-16E1A494FD14}"/>
                      </a:ext>
                    </a:extLst>
                  </p:cNvPr>
                  <p:cNvPicPr/>
                  <p:nvPr/>
                </p:nvPicPr>
                <p:blipFill>
                  <a:blip r:embed="rId288"/>
                  <a:stretch>
                    <a:fillRect/>
                  </a:stretch>
                </p:blipFill>
                <p:spPr>
                  <a:xfrm>
                    <a:off x="4708620" y="342273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5">
                <p14:nvContentPartPr>
                  <p14:cNvPr id="344" name="Håndskrift 343">
                    <a:extLst>
                      <a:ext uri="{FF2B5EF4-FFF2-40B4-BE49-F238E27FC236}">
                        <a16:creationId xmlns:a16="http://schemas.microsoft.com/office/drawing/2014/main" id="{31BE19D4-CC35-4AB2-91C6-5A36CC5FA427}"/>
                      </a:ext>
                    </a:extLst>
                  </p14:cNvPr>
                  <p14:cNvContentPartPr/>
                  <p14:nvPr/>
                </p14:nvContentPartPr>
                <p14:xfrm>
                  <a:off x="4724100" y="3542610"/>
                  <a:ext cx="360" cy="360"/>
                </p14:xfrm>
              </p:contentPart>
            </mc:Choice>
            <mc:Fallback xmlns="">
              <p:pic>
                <p:nvPicPr>
                  <p:cNvPr id="344" name="Håndskrift 343">
                    <a:extLst>
                      <a:ext uri="{FF2B5EF4-FFF2-40B4-BE49-F238E27FC236}">
                        <a16:creationId xmlns:a16="http://schemas.microsoft.com/office/drawing/2014/main" id="{31BE19D4-CC35-4AB2-91C6-5A36CC5FA427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661100" y="34796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6">
                <p14:nvContentPartPr>
                  <p14:cNvPr id="345" name="Håndskrift 344">
                    <a:extLst>
                      <a:ext uri="{FF2B5EF4-FFF2-40B4-BE49-F238E27FC236}">
                        <a16:creationId xmlns:a16="http://schemas.microsoft.com/office/drawing/2014/main" id="{90C2318B-117B-41A1-B21B-6873FD566757}"/>
                      </a:ext>
                    </a:extLst>
                  </p14:cNvPr>
                  <p14:cNvContentPartPr/>
                  <p14:nvPr/>
                </p14:nvContentPartPr>
                <p14:xfrm>
                  <a:off x="4676220" y="3523890"/>
                  <a:ext cx="360" cy="360"/>
                </p14:xfrm>
              </p:contentPart>
            </mc:Choice>
            <mc:Fallback xmlns="">
              <p:pic>
                <p:nvPicPr>
                  <p:cNvPr id="345" name="Håndskrift 344">
                    <a:extLst>
                      <a:ext uri="{FF2B5EF4-FFF2-40B4-BE49-F238E27FC236}">
                        <a16:creationId xmlns:a16="http://schemas.microsoft.com/office/drawing/2014/main" id="{90C2318B-117B-41A1-B21B-6873FD566757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613220" y="3460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7">
                <p14:nvContentPartPr>
                  <p14:cNvPr id="346" name="Håndskrift 345">
                    <a:extLst>
                      <a:ext uri="{FF2B5EF4-FFF2-40B4-BE49-F238E27FC236}">
                        <a16:creationId xmlns:a16="http://schemas.microsoft.com/office/drawing/2014/main" id="{A9546D98-FB89-453C-9082-3DFD3A69C98E}"/>
                      </a:ext>
                    </a:extLst>
                  </p14:cNvPr>
                  <p14:cNvContentPartPr/>
                  <p14:nvPr/>
                </p14:nvContentPartPr>
                <p14:xfrm>
                  <a:off x="4647780" y="3438210"/>
                  <a:ext cx="360" cy="360"/>
                </p14:xfrm>
              </p:contentPart>
            </mc:Choice>
            <mc:Fallback xmlns="">
              <p:pic>
                <p:nvPicPr>
                  <p:cNvPr id="346" name="Håndskrift 345">
                    <a:extLst>
                      <a:ext uri="{FF2B5EF4-FFF2-40B4-BE49-F238E27FC236}">
                        <a16:creationId xmlns:a16="http://schemas.microsoft.com/office/drawing/2014/main" id="{A9546D98-FB89-453C-9082-3DFD3A69C98E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584780" y="3375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8">
                <p14:nvContentPartPr>
                  <p14:cNvPr id="347" name="Håndskrift 346">
                    <a:extLst>
                      <a:ext uri="{FF2B5EF4-FFF2-40B4-BE49-F238E27FC236}">
                        <a16:creationId xmlns:a16="http://schemas.microsoft.com/office/drawing/2014/main" id="{CACB2B05-90A7-45AA-BCF2-46B3A4A0C5FA}"/>
                      </a:ext>
                    </a:extLst>
                  </p14:cNvPr>
                  <p14:cNvContentPartPr/>
                  <p14:nvPr/>
                </p14:nvContentPartPr>
                <p14:xfrm>
                  <a:off x="4780980" y="3409410"/>
                  <a:ext cx="10080" cy="360"/>
                </p14:xfrm>
              </p:contentPart>
            </mc:Choice>
            <mc:Fallback xmlns="">
              <p:pic>
                <p:nvPicPr>
                  <p:cNvPr id="347" name="Håndskrift 346">
                    <a:extLst>
                      <a:ext uri="{FF2B5EF4-FFF2-40B4-BE49-F238E27FC236}">
                        <a16:creationId xmlns:a16="http://schemas.microsoft.com/office/drawing/2014/main" id="{CACB2B05-90A7-45AA-BCF2-46B3A4A0C5FA}"/>
                      </a:ext>
                    </a:extLst>
                  </p:cNvPr>
                  <p:cNvPicPr/>
                  <p:nvPr/>
                </p:nvPicPr>
                <p:blipFill>
                  <a:blip r:embed="rId329"/>
                  <a:stretch>
                    <a:fillRect/>
                  </a:stretch>
                </p:blipFill>
                <p:spPr>
                  <a:xfrm>
                    <a:off x="4717980" y="3346410"/>
                    <a:ext cx="1357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0">
                <p14:nvContentPartPr>
                  <p14:cNvPr id="348" name="Håndskrift 347">
                    <a:extLst>
                      <a:ext uri="{FF2B5EF4-FFF2-40B4-BE49-F238E27FC236}">
                        <a16:creationId xmlns:a16="http://schemas.microsoft.com/office/drawing/2014/main" id="{E3C8B848-6DA2-4F59-95EE-3A0C2664BB87}"/>
                      </a:ext>
                    </a:extLst>
                  </p14:cNvPr>
                  <p14:cNvContentPartPr/>
                  <p14:nvPr/>
                </p14:nvContentPartPr>
                <p14:xfrm>
                  <a:off x="4918500" y="3485730"/>
                  <a:ext cx="24840" cy="51480"/>
                </p14:xfrm>
              </p:contentPart>
            </mc:Choice>
            <mc:Fallback xmlns="">
              <p:pic>
                <p:nvPicPr>
                  <p:cNvPr id="348" name="Håndskrift 347">
                    <a:extLst>
                      <a:ext uri="{FF2B5EF4-FFF2-40B4-BE49-F238E27FC236}">
                        <a16:creationId xmlns:a16="http://schemas.microsoft.com/office/drawing/2014/main" id="{E3C8B848-6DA2-4F59-95EE-3A0C2664BB87}"/>
                      </a:ext>
                    </a:extLst>
                  </p:cNvPr>
                  <p:cNvPicPr/>
                  <p:nvPr/>
                </p:nvPicPr>
                <p:blipFill>
                  <a:blip r:embed="rId331"/>
                  <a:stretch>
                    <a:fillRect/>
                  </a:stretch>
                </p:blipFill>
                <p:spPr>
                  <a:xfrm>
                    <a:off x="4855500" y="3422730"/>
                    <a:ext cx="150480" cy="177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2">
                <p14:nvContentPartPr>
                  <p14:cNvPr id="349" name="Håndskrift 348">
                    <a:extLst>
                      <a:ext uri="{FF2B5EF4-FFF2-40B4-BE49-F238E27FC236}">
                        <a16:creationId xmlns:a16="http://schemas.microsoft.com/office/drawing/2014/main" id="{07EB36A2-3958-40E4-8AEC-CBB9D98F0D33}"/>
                      </a:ext>
                    </a:extLst>
                  </p14:cNvPr>
                  <p14:cNvContentPartPr/>
                  <p14:nvPr/>
                </p14:nvContentPartPr>
                <p14:xfrm>
                  <a:off x="4857660" y="3571410"/>
                  <a:ext cx="360" cy="360"/>
                </p14:xfrm>
              </p:contentPart>
            </mc:Choice>
            <mc:Fallback xmlns="">
              <p:pic>
                <p:nvPicPr>
                  <p:cNvPr id="349" name="Håndskrift 348">
                    <a:extLst>
                      <a:ext uri="{FF2B5EF4-FFF2-40B4-BE49-F238E27FC236}">
                        <a16:creationId xmlns:a16="http://schemas.microsoft.com/office/drawing/2014/main" id="{07EB36A2-3958-40E4-8AEC-CBB9D98F0D33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794660" y="3508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3">
                <p14:nvContentPartPr>
                  <p14:cNvPr id="350" name="Håndskrift 349">
                    <a:extLst>
                      <a:ext uri="{FF2B5EF4-FFF2-40B4-BE49-F238E27FC236}">
                        <a16:creationId xmlns:a16="http://schemas.microsoft.com/office/drawing/2014/main" id="{89C449E6-01DE-42AD-A11E-316D708DFF5F}"/>
                      </a:ext>
                    </a:extLst>
                  </p14:cNvPr>
                  <p14:cNvContentPartPr/>
                  <p14:nvPr/>
                </p14:nvContentPartPr>
                <p14:xfrm>
                  <a:off x="4788540" y="3581130"/>
                  <a:ext cx="50040" cy="33840"/>
                </p14:xfrm>
              </p:contentPart>
            </mc:Choice>
            <mc:Fallback xmlns="">
              <p:pic>
                <p:nvPicPr>
                  <p:cNvPr id="350" name="Håndskrift 349">
                    <a:extLst>
                      <a:ext uri="{FF2B5EF4-FFF2-40B4-BE49-F238E27FC236}">
                        <a16:creationId xmlns:a16="http://schemas.microsoft.com/office/drawing/2014/main" id="{89C449E6-01DE-42AD-A11E-316D708DFF5F}"/>
                      </a:ext>
                    </a:extLst>
                  </p:cNvPr>
                  <p:cNvPicPr/>
                  <p:nvPr/>
                </p:nvPicPr>
                <p:blipFill>
                  <a:blip r:embed="rId334"/>
                  <a:stretch>
                    <a:fillRect/>
                  </a:stretch>
                </p:blipFill>
                <p:spPr>
                  <a:xfrm>
                    <a:off x="4725540" y="3518130"/>
                    <a:ext cx="175680" cy="159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5">
                <p14:nvContentPartPr>
                  <p14:cNvPr id="351" name="Håndskrift 350">
                    <a:extLst>
                      <a:ext uri="{FF2B5EF4-FFF2-40B4-BE49-F238E27FC236}">
                        <a16:creationId xmlns:a16="http://schemas.microsoft.com/office/drawing/2014/main" id="{07198DDF-20E9-4D31-8738-E381D9BB53C1}"/>
                      </a:ext>
                    </a:extLst>
                  </p14:cNvPr>
                  <p14:cNvContentPartPr/>
                  <p14:nvPr/>
                </p14:nvContentPartPr>
                <p14:xfrm>
                  <a:off x="4752900" y="3657090"/>
                  <a:ext cx="360" cy="4320"/>
                </p14:xfrm>
              </p:contentPart>
            </mc:Choice>
            <mc:Fallback xmlns="">
              <p:pic>
                <p:nvPicPr>
                  <p:cNvPr id="351" name="Håndskrift 350">
                    <a:extLst>
                      <a:ext uri="{FF2B5EF4-FFF2-40B4-BE49-F238E27FC236}">
                        <a16:creationId xmlns:a16="http://schemas.microsoft.com/office/drawing/2014/main" id="{07198DDF-20E9-4D31-8738-E381D9BB53C1}"/>
                      </a:ext>
                    </a:extLst>
                  </p:cNvPr>
                  <p:cNvPicPr/>
                  <p:nvPr/>
                </p:nvPicPr>
                <p:blipFill>
                  <a:blip r:embed="rId319"/>
                  <a:stretch>
                    <a:fillRect/>
                  </a:stretch>
                </p:blipFill>
                <p:spPr>
                  <a:xfrm>
                    <a:off x="4689900" y="3594090"/>
                    <a:ext cx="126000" cy="129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6">
                <p14:nvContentPartPr>
                  <p14:cNvPr id="139" name="Håndskrift 138">
                    <a:extLst>
                      <a:ext uri="{FF2B5EF4-FFF2-40B4-BE49-F238E27FC236}">
                        <a16:creationId xmlns:a16="http://schemas.microsoft.com/office/drawing/2014/main" id="{84119195-542B-44F6-9E67-548F7AFB254C}"/>
                      </a:ext>
                    </a:extLst>
                  </p14:cNvPr>
                  <p14:cNvContentPartPr/>
                  <p14:nvPr/>
                </p14:nvContentPartPr>
                <p14:xfrm>
                  <a:off x="4590900" y="3628650"/>
                  <a:ext cx="105120" cy="76320"/>
                </p14:xfrm>
              </p:contentPart>
            </mc:Choice>
            <mc:Fallback xmlns="">
              <p:pic>
                <p:nvPicPr>
                  <p:cNvPr id="139" name="Håndskrift 138">
                    <a:extLst>
                      <a:ext uri="{FF2B5EF4-FFF2-40B4-BE49-F238E27FC236}">
                        <a16:creationId xmlns:a16="http://schemas.microsoft.com/office/drawing/2014/main" id="{84119195-542B-44F6-9E67-548F7AFB254C}"/>
                      </a:ext>
                    </a:extLst>
                  </p:cNvPr>
                  <p:cNvPicPr/>
                  <p:nvPr/>
                </p:nvPicPr>
                <p:blipFill>
                  <a:blip r:embed="rId337"/>
                  <a:stretch>
                    <a:fillRect/>
                  </a:stretch>
                </p:blipFill>
                <p:spPr>
                  <a:xfrm>
                    <a:off x="4527900" y="3565650"/>
                    <a:ext cx="230760" cy="201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8">
                <p14:nvContentPartPr>
                  <p14:cNvPr id="140" name="Håndskrift 139">
                    <a:extLst>
                      <a:ext uri="{FF2B5EF4-FFF2-40B4-BE49-F238E27FC236}">
                        <a16:creationId xmlns:a16="http://schemas.microsoft.com/office/drawing/2014/main" id="{8FB85F2A-D383-4B2A-B11B-7FA738FEE2A6}"/>
                      </a:ext>
                    </a:extLst>
                  </p14:cNvPr>
                  <p14:cNvContentPartPr/>
                  <p14:nvPr/>
                </p14:nvContentPartPr>
                <p14:xfrm>
                  <a:off x="4618980" y="3567810"/>
                  <a:ext cx="360" cy="3960"/>
                </p14:xfrm>
              </p:contentPart>
            </mc:Choice>
            <mc:Fallback xmlns="">
              <p:pic>
                <p:nvPicPr>
                  <p:cNvPr id="140" name="Håndskrift 139">
                    <a:extLst>
                      <a:ext uri="{FF2B5EF4-FFF2-40B4-BE49-F238E27FC236}">
                        <a16:creationId xmlns:a16="http://schemas.microsoft.com/office/drawing/2014/main" id="{8FB85F2A-D383-4B2A-B11B-7FA738FEE2A6}"/>
                      </a:ext>
                    </a:extLst>
                  </p:cNvPr>
                  <p:cNvPicPr/>
                  <p:nvPr/>
                </p:nvPicPr>
                <p:blipFill>
                  <a:blip r:embed="rId319"/>
                  <a:stretch>
                    <a:fillRect/>
                  </a:stretch>
                </p:blipFill>
                <p:spPr>
                  <a:xfrm>
                    <a:off x="4555980" y="35100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9">
                <p14:nvContentPartPr>
                  <p14:cNvPr id="141" name="Håndskrift 140">
                    <a:extLst>
                      <a:ext uri="{FF2B5EF4-FFF2-40B4-BE49-F238E27FC236}">
                        <a16:creationId xmlns:a16="http://schemas.microsoft.com/office/drawing/2014/main" id="{3AE59322-1214-4827-822B-B63DC0D6EDA9}"/>
                      </a:ext>
                    </a:extLst>
                  </p14:cNvPr>
                  <p14:cNvContentPartPr/>
                  <p14:nvPr/>
                </p14:nvContentPartPr>
                <p14:xfrm>
                  <a:off x="4562100" y="3533250"/>
                  <a:ext cx="61560" cy="66600"/>
                </p14:xfrm>
              </p:contentPart>
            </mc:Choice>
            <mc:Fallback xmlns="">
              <p:pic>
                <p:nvPicPr>
                  <p:cNvPr id="141" name="Håndskrift 140">
                    <a:extLst>
                      <a:ext uri="{FF2B5EF4-FFF2-40B4-BE49-F238E27FC236}">
                        <a16:creationId xmlns:a16="http://schemas.microsoft.com/office/drawing/2014/main" id="{3AE59322-1214-4827-822B-B63DC0D6EDA9}"/>
                      </a:ext>
                    </a:extLst>
                  </p:cNvPr>
                  <p:cNvPicPr/>
                  <p:nvPr/>
                </p:nvPicPr>
                <p:blipFill>
                  <a:blip r:embed="rId340"/>
                  <a:stretch>
                    <a:fillRect/>
                  </a:stretch>
                </p:blipFill>
                <p:spPr>
                  <a:xfrm>
                    <a:off x="4499100" y="3469908"/>
                    <a:ext cx="187200" cy="19292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1">
                <p14:nvContentPartPr>
                  <p14:cNvPr id="142" name="Håndskrift 141">
                    <a:extLst>
                      <a:ext uri="{FF2B5EF4-FFF2-40B4-BE49-F238E27FC236}">
                        <a16:creationId xmlns:a16="http://schemas.microsoft.com/office/drawing/2014/main" id="{E59638EE-CE39-4AA9-85B9-31839F762670}"/>
                      </a:ext>
                    </a:extLst>
                  </p14:cNvPr>
                  <p14:cNvContentPartPr/>
                  <p14:nvPr/>
                </p14:nvContentPartPr>
                <p14:xfrm>
                  <a:off x="4647780" y="3676530"/>
                  <a:ext cx="360" cy="360"/>
                </p14:xfrm>
              </p:contentPart>
            </mc:Choice>
            <mc:Fallback xmlns="">
              <p:pic>
                <p:nvPicPr>
                  <p:cNvPr id="142" name="Håndskrift 141">
                    <a:extLst>
                      <a:ext uri="{FF2B5EF4-FFF2-40B4-BE49-F238E27FC236}">
                        <a16:creationId xmlns:a16="http://schemas.microsoft.com/office/drawing/2014/main" id="{E59638EE-CE39-4AA9-85B9-31839F762670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58478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2">
                <p14:nvContentPartPr>
                  <p14:cNvPr id="143" name="Håndskrift 142">
                    <a:extLst>
                      <a:ext uri="{FF2B5EF4-FFF2-40B4-BE49-F238E27FC236}">
                        <a16:creationId xmlns:a16="http://schemas.microsoft.com/office/drawing/2014/main" id="{F2C61166-4096-4DF0-90AB-BA3596056D3A}"/>
                      </a:ext>
                    </a:extLst>
                  </p14:cNvPr>
                  <p14:cNvContentPartPr/>
                  <p14:nvPr/>
                </p14:nvContentPartPr>
                <p14:xfrm>
                  <a:off x="4695660" y="3752490"/>
                  <a:ext cx="15480" cy="20160"/>
                </p14:xfrm>
              </p:contentPart>
            </mc:Choice>
            <mc:Fallback xmlns="">
              <p:pic>
                <p:nvPicPr>
                  <p:cNvPr id="143" name="Håndskrift 142">
                    <a:extLst>
                      <a:ext uri="{FF2B5EF4-FFF2-40B4-BE49-F238E27FC236}">
                        <a16:creationId xmlns:a16="http://schemas.microsoft.com/office/drawing/2014/main" id="{F2C61166-4096-4DF0-90AB-BA3596056D3A}"/>
                      </a:ext>
                    </a:extLst>
                  </p:cNvPr>
                  <p:cNvPicPr/>
                  <p:nvPr/>
                </p:nvPicPr>
                <p:blipFill>
                  <a:blip r:embed="rId343"/>
                  <a:stretch>
                    <a:fillRect/>
                  </a:stretch>
                </p:blipFill>
                <p:spPr>
                  <a:xfrm>
                    <a:off x="4632660" y="3690595"/>
                    <a:ext cx="141120" cy="14359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4">
                <p14:nvContentPartPr>
                  <p14:cNvPr id="144" name="Håndskrift 143">
                    <a:extLst>
                      <a:ext uri="{FF2B5EF4-FFF2-40B4-BE49-F238E27FC236}">
                        <a16:creationId xmlns:a16="http://schemas.microsoft.com/office/drawing/2014/main" id="{2C1E094B-AC83-4AAD-A5EF-5A0885A6F0FB}"/>
                      </a:ext>
                    </a:extLst>
                  </p14:cNvPr>
                  <p14:cNvContentPartPr/>
                  <p14:nvPr/>
                </p14:nvContentPartPr>
                <p14:xfrm>
                  <a:off x="4828860" y="3676530"/>
                  <a:ext cx="360" cy="360"/>
                </p14:xfrm>
              </p:contentPart>
            </mc:Choice>
            <mc:Fallback xmlns="">
              <p:pic>
                <p:nvPicPr>
                  <p:cNvPr id="144" name="Håndskrift 143">
                    <a:extLst>
                      <a:ext uri="{FF2B5EF4-FFF2-40B4-BE49-F238E27FC236}">
                        <a16:creationId xmlns:a16="http://schemas.microsoft.com/office/drawing/2014/main" id="{2C1E094B-AC83-4AAD-A5EF-5A0885A6F0FB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76586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5">
                <p14:nvContentPartPr>
                  <p14:cNvPr id="145" name="Håndskrift 144">
                    <a:extLst>
                      <a:ext uri="{FF2B5EF4-FFF2-40B4-BE49-F238E27FC236}">
                        <a16:creationId xmlns:a16="http://schemas.microsoft.com/office/drawing/2014/main" id="{1FBBADB2-75A2-4103-A7D3-07168AD01FE4}"/>
                      </a:ext>
                    </a:extLst>
                  </p14:cNvPr>
                  <p14:cNvContentPartPr/>
                  <p14:nvPr/>
                </p14:nvContentPartPr>
                <p14:xfrm>
                  <a:off x="4828860" y="3647730"/>
                  <a:ext cx="19440" cy="61200"/>
                </p14:xfrm>
              </p:contentPart>
            </mc:Choice>
            <mc:Fallback xmlns="">
              <p:pic>
                <p:nvPicPr>
                  <p:cNvPr id="145" name="Håndskrift 144">
                    <a:extLst>
                      <a:ext uri="{FF2B5EF4-FFF2-40B4-BE49-F238E27FC236}">
                        <a16:creationId xmlns:a16="http://schemas.microsoft.com/office/drawing/2014/main" id="{1FBBADB2-75A2-4103-A7D3-07168AD01FE4}"/>
                      </a:ext>
                    </a:extLst>
                  </p:cNvPr>
                  <p:cNvPicPr/>
                  <p:nvPr/>
                </p:nvPicPr>
                <p:blipFill>
                  <a:blip r:embed="rId346"/>
                  <a:stretch>
                    <a:fillRect/>
                  </a:stretch>
                </p:blipFill>
                <p:spPr>
                  <a:xfrm>
                    <a:off x="4765860" y="3585098"/>
                    <a:ext cx="145080" cy="1861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7">
                <p14:nvContentPartPr>
                  <p14:cNvPr id="146" name="Håndskrift 145">
                    <a:extLst>
                      <a:ext uri="{FF2B5EF4-FFF2-40B4-BE49-F238E27FC236}">
                        <a16:creationId xmlns:a16="http://schemas.microsoft.com/office/drawing/2014/main" id="{1FA90DD4-4192-4DEF-B6ED-14E02434869A}"/>
                      </a:ext>
                    </a:extLst>
                  </p14:cNvPr>
                  <p14:cNvContentPartPr/>
                  <p14:nvPr/>
                </p14:nvContentPartPr>
                <p14:xfrm>
                  <a:off x="4809780" y="3724050"/>
                  <a:ext cx="360" cy="360"/>
                </p14:xfrm>
              </p:contentPart>
            </mc:Choice>
            <mc:Fallback xmlns="">
              <p:pic>
                <p:nvPicPr>
                  <p:cNvPr id="146" name="Håndskrift 145">
                    <a:extLst>
                      <a:ext uri="{FF2B5EF4-FFF2-40B4-BE49-F238E27FC236}">
                        <a16:creationId xmlns:a16="http://schemas.microsoft.com/office/drawing/2014/main" id="{1FA90DD4-4192-4DEF-B6ED-14E02434869A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746780" y="36610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8">
                <p14:nvContentPartPr>
                  <p14:cNvPr id="147" name="Håndskrift 146">
                    <a:extLst>
                      <a:ext uri="{FF2B5EF4-FFF2-40B4-BE49-F238E27FC236}">
                        <a16:creationId xmlns:a16="http://schemas.microsoft.com/office/drawing/2014/main" id="{8FD9735E-B45D-48ED-A5CA-3F962B5E4156}"/>
                      </a:ext>
                    </a:extLst>
                  </p14:cNvPr>
                  <p14:cNvContentPartPr/>
                  <p14:nvPr/>
                </p14:nvContentPartPr>
                <p14:xfrm>
                  <a:off x="4729500" y="3781290"/>
                  <a:ext cx="42480" cy="19440"/>
                </p14:xfrm>
              </p:contentPart>
            </mc:Choice>
            <mc:Fallback xmlns="">
              <p:pic>
                <p:nvPicPr>
                  <p:cNvPr id="147" name="Håndskrift 146">
                    <a:extLst>
                      <a:ext uri="{FF2B5EF4-FFF2-40B4-BE49-F238E27FC236}">
                        <a16:creationId xmlns:a16="http://schemas.microsoft.com/office/drawing/2014/main" id="{8FD9735E-B45D-48ED-A5CA-3F962B5E4156}"/>
                      </a:ext>
                    </a:extLst>
                  </p:cNvPr>
                  <p:cNvPicPr/>
                  <p:nvPr/>
                </p:nvPicPr>
                <p:blipFill>
                  <a:blip r:embed="rId349"/>
                  <a:stretch>
                    <a:fillRect/>
                  </a:stretch>
                </p:blipFill>
                <p:spPr>
                  <a:xfrm>
                    <a:off x="4666500" y="3718290"/>
                    <a:ext cx="168120" cy="145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0">
                <p14:nvContentPartPr>
                  <p14:cNvPr id="148" name="Håndskrift 147">
                    <a:extLst>
                      <a:ext uri="{FF2B5EF4-FFF2-40B4-BE49-F238E27FC236}">
                        <a16:creationId xmlns:a16="http://schemas.microsoft.com/office/drawing/2014/main" id="{143BAF91-2710-4D44-95DD-271CC9B76245}"/>
                      </a:ext>
                    </a:extLst>
                  </p14:cNvPr>
                  <p14:cNvContentPartPr/>
                  <p14:nvPr/>
                </p14:nvContentPartPr>
                <p14:xfrm>
                  <a:off x="4653540" y="3781290"/>
                  <a:ext cx="3960" cy="360"/>
                </p14:xfrm>
              </p:contentPart>
            </mc:Choice>
            <mc:Fallback xmlns="">
              <p:pic>
                <p:nvPicPr>
                  <p:cNvPr id="148" name="Håndskrift 147">
                    <a:extLst>
                      <a:ext uri="{FF2B5EF4-FFF2-40B4-BE49-F238E27FC236}">
                        <a16:creationId xmlns:a16="http://schemas.microsoft.com/office/drawing/2014/main" id="{143BAF91-2710-4D44-95DD-271CC9B76245}"/>
                      </a:ext>
                    </a:extLst>
                  </p:cNvPr>
                  <p:cNvPicPr/>
                  <p:nvPr/>
                </p:nvPicPr>
                <p:blipFill>
                  <a:blip r:embed="rId288"/>
                  <a:stretch>
                    <a:fillRect/>
                  </a:stretch>
                </p:blipFill>
                <p:spPr>
                  <a:xfrm>
                    <a:off x="4590540" y="371829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1">
                <p14:nvContentPartPr>
                  <p14:cNvPr id="149" name="Håndskrift 148">
                    <a:extLst>
                      <a:ext uri="{FF2B5EF4-FFF2-40B4-BE49-F238E27FC236}">
                        <a16:creationId xmlns:a16="http://schemas.microsoft.com/office/drawing/2014/main" id="{BF91AB38-053F-47D9-9CF0-B897DF103E49}"/>
                      </a:ext>
                    </a:extLst>
                  </p14:cNvPr>
                  <p14:cNvContentPartPr/>
                  <p14:nvPr/>
                </p14:nvContentPartPr>
                <p14:xfrm>
                  <a:off x="4600260" y="3743130"/>
                  <a:ext cx="360" cy="360"/>
                </p14:xfrm>
              </p:contentPart>
            </mc:Choice>
            <mc:Fallback xmlns="">
              <p:pic>
                <p:nvPicPr>
                  <p:cNvPr id="149" name="Håndskrift 148">
                    <a:extLst>
                      <a:ext uri="{FF2B5EF4-FFF2-40B4-BE49-F238E27FC236}">
                        <a16:creationId xmlns:a16="http://schemas.microsoft.com/office/drawing/2014/main" id="{BF91AB38-053F-47D9-9CF0-B897DF103E49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53726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2">
                <p14:nvContentPartPr>
                  <p14:cNvPr id="150" name="Håndskrift 149">
                    <a:extLst>
                      <a:ext uri="{FF2B5EF4-FFF2-40B4-BE49-F238E27FC236}">
                        <a16:creationId xmlns:a16="http://schemas.microsoft.com/office/drawing/2014/main" id="{B46918B0-F295-44A3-983F-9A55B61EF594}"/>
                      </a:ext>
                    </a:extLst>
                  </p14:cNvPr>
                  <p14:cNvContentPartPr/>
                  <p14:nvPr/>
                </p14:nvContentPartPr>
                <p14:xfrm>
                  <a:off x="4600260" y="3733410"/>
                  <a:ext cx="360" cy="360"/>
                </p14:xfrm>
              </p:contentPart>
            </mc:Choice>
            <mc:Fallback xmlns="">
              <p:pic>
                <p:nvPicPr>
                  <p:cNvPr id="150" name="Håndskrift 149">
                    <a:extLst>
                      <a:ext uri="{FF2B5EF4-FFF2-40B4-BE49-F238E27FC236}">
                        <a16:creationId xmlns:a16="http://schemas.microsoft.com/office/drawing/2014/main" id="{B46918B0-F295-44A3-983F-9A55B61EF594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537260" y="3670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3">
                <p14:nvContentPartPr>
                  <p14:cNvPr id="151" name="Håndskrift 150">
                    <a:extLst>
                      <a:ext uri="{FF2B5EF4-FFF2-40B4-BE49-F238E27FC236}">
                        <a16:creationId xmlns:a16="http://schemas.microsoft.com/office/drawing/2014/main" id="{457C0187-64B3-4F13-96F5-3DCAABC6BB17}"/>
                      </a:ext>
                    </a:extLst>
                  </p14:cNvPr>
                  <p14:cNvContentPartPr/>
                  <p14:nvPr/>
                </p14:nvContentPartPr>
                <p14:xfrm>
                  <a:off x="4581180" y="3761850"/>
                  <a:ext cx="32400" cy="73080"/>
                </p14:xfrm>
              </p:contentPart>
            </mc:Choice>
            <mc:Fallback xmlns="">
              <p:pic>
                <p:nvPicPr>
                  <p:cNvPr id="151" name="Håndskrift 150">
                    <a:extLst>
                      <a:ext uri="{FF2B5EF4-FFF2-40B4-BE49-F238E27FC236}">
                        <a16:creationId xmlns:a16="http://schemas.microsoft.com/office/drawing/2014/main" id="{457C0187-64B3-4F13-96F5-3DCAABC6BB17}"/>
                      </a:ext>
                    </a:extLst>
                  </p:cNvPr>
                  <p:cNvPicPr/>
                  <p:nvPr/>
                </p:nvPicPr>
                <p:blipFill>
                  <a:blip r:embed="rId354"/>
                  <a:stretch>
                    <a:fillRect/>
                  </a:stretch>
                </p:blipFill>
                <p:spPr>
                  <a:xfrm>
                    <a:off x="4518180" y="3698538"/>
                    <a:ext cx="158040" cy="19934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5">
                <p14:nvContentPartPr>
                  <p14:cNvPr id="152" name="Håndskrift 151">
                    <a:extLst>
                      <a:ext uri="{FF2B5EF4-FFF2-40B4-BE49-F238E27FC236}">
                        <a16:creationId xmlns:a16="http://schemas.microsoft.com/office/drawing/2014/main" id="{4A752128-B9DC-426C-ACB5-8311B0FB9D4B}"/>
                      </a:ext>
                    </a:extLst>
                  </p14:cNvPr>
                  <p14:cNvContentPartPr/>
                  <p14:nvPr/>
                </p14:nvContentPartPr>
                <p14:xfrm>
                  <a:off x="4647780" y="3838530"/>
                  <a:ext cx="25920" cy="360"/>
                </p14:xfrm>
              </p:contentPart>
            </mc:Choice>
            <mc:Fallback xmlns="">
              <p:pic>
                <p:nvPicPr>
                  <p:cNvPr id="152" name="Håndskrift 151">
                    <a:extLst>
                      <a:ext uri="{FF2B5EF4-FFF2-40B4-BE49-F238E27FC236}">
                        <a16:creationId xmlns:a16="http://schemas.microsoft.com/office/drawing/2014/main" id="{4A752128-B9DC-426C-ACB5-8311B0FB9D4B}"/>
                      </a:ext>
                    </a:extLst>
                  </p:cNvPr>
                  <p:cNvPicPr/>
                  <p:nvPr/>
                </p:nvPicPr>
                <p:blipFill>
                  <a:blip r:embed="rId356"/>
                  <a:stretch>
                    <a:fillRect/>
                  </a:stretch>
                </p:blipFill>
                <p:spPr>
                  <a:xfrm>
                    <a:off x="4584780" y="3775530"/>
                    <a:ext cx="1515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7">
                <p14:nvContentPartPr>
                  <p14:cNvPr id="153" name="Håndskrift 152">
                    <a:extLst>
                      <a:ext uri="{FF2B5EF4-FFF2-40B4-BE49-F238E27FC236}">
                        <a16:creationId xmlns:a16="http://schemas.microsoft.com/office/drawing/2014/main" id="{707596CA-BFE9-44D3-B924-91F924DDB99C}"/>
                      </a:ext>
                    </a:extLst>
                  </p14:cNvPr>
                  <p14:cNvContentPartPr/>
                  <p14:nvPr/>
                </p14:nvContentPartPr>
                <p14:xfrm>
                  <a:off x="4762260" y="3790650"/>
                  <a:ext cx="57600" cy="38160"/>
                </p14:xfrm>
              </p:contentPart>
            </mc:Choice>
            <mc:Fallback xmlns="">
              <p:pic>
                <p:nvPicPr>
                  <p:cNvPr id="153" name="Håndskrift 152">
                    <a:extLst>
                      <a:ext uri="{FF2B5EF4-FFF2-40B4-BE49-F238E27FC236}">
                        <a16:creationId xmlns:a16="http://schemas.microsoft.com/office/drawing/2014/main" id="{707596CA-BFE9-44D3-B924-91F924DDB99C}"/>
                      </a:ext>
                    </a:extLst>
                  </p:cNvPr>
                  <p:cNvPicPr/>
                  <p:nvPr/>
                </p:nvPicPr>
                <p:blipFill>
                  <a:blip r:embed="rId358"/>
                  <a:stretch>
                    <a:fillRect/>
                  </a:stretch>
                </p:blipFill>
                <p:spPr>
                  <a:xfrm>
                    <a:off x="4699260" y="3727650"/>
                    <a:ext cx="183240" cy="163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9">
                <p14:nvContentPartPr>
                  <p14:cNvPr id="154" name="Håndskrift 153">
                    <a:extLst>
                      <a:ext uri="{FF2B5EF4-FFF2-40B4-BE49-F238E27FC236}">
                        <a16:creationId xmlns:a16="http://schemas.microsoft.com/office/drawing/2014/main" id="{FBFF61CE-0FA8-4F9F-AF17-974F73C3CB8E}"/>
                      </a:ext>
                    </a:extLst>
                  </p14:cNvPr>
                  <p14:cNvContentPartPr/>
                  <p14:nvPr/>
                </p14:nvContentPartPr>
                <p14:xfrm>
                  <a:off x="4857660" y="3761850"/>
                  <a:ext cx="360" cy="360"/>
                </p14:xfrm>
              </p:contentPart>
            </mc:Choice>
            <mc:Fallback xmlns="">
              <p:pic>
                <p:nvPicPr>
                  <p:cNvPr id="154" name="Håndskrift 153">
                    <a:extLst>
                      <a:ext uri="{FF2B5EF4-FFF2-40B4-BE49-F238E27FC236}">
                        <a16:creationId xmlns:a16="http://schemas.microsoft.com/office/drawing/2014/main" id="{FBFF61CE-0FA8-4F9F-AF17-974F73C3CB8E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794660" y="3698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0">
                <p14:nvContentPartPr>
                  <p14:cNvPr id="157" name="Håndskrift 156">
                    <a:extLst>
                      <a:ext uri="{FF2B5EF4-FFF2-40B4-BE49-F238E27FC236}">
                        <a16:creationId xmlns:a16="http://schemas.microsoft.com/office/drawing/2014/main" id="{8A4BDBFF-81C2-4F00-A4A5-F48D8CA1549D}"/>
                      </a:ext>
                    </a:extLst>
                  </p14:cNvPr>
                  <p14:cNvContentPartPr/>
                  <p14:nvPr/>
                </p14:nvContentPartPr>
                <p14:xfrm>
                  <a:off x="4886100" y="3701010"/>
                  <a:ext cx="360" cy="3960"/>
                </p14:xfrm>
              </p:contentPart>
            </mc:Choice>
            <mc:Fallback xmlns="">
              <p:pic>
                <p:nvPicPr>
                  <p:cNvPr id="157" name="Håndskrift 156">
                    <a:extLst>
                      <a:ext uri="{FF2B5EF4-FFF2-40B4-BE49-F238E27FC236}">
                        <a16:creationId xmlns:a16="http://schemas.microsoft.com/office/drawing/2014/main" id="{8A4BDBFF-81C2-4F00-A4A5-F48D8CA1549D}"/>
                      </a:ext>
                    </a:extLst>
                  </p:cNvPr>
                  <p:cNvPicPr/>
                  <p:nvPr/>
                </p:nvPicPr>
                <p:blipFill>
                  <a:blip r:embed="rId319"/>
                  <a:stretch>
                    <a:fillRect/>
                  </a:stretch>
                </p:blipFill>
                <p:spPr>
                  <a:xfrm>
                    <a:off x="4823100" y="36432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1">
                <p14:nvContentPartPr>
                  <p14:cNvPr id="167" name="Håndskrift 166">
                    <a:extLst>
                      <a:ext uri="{FF2B5EF4-FFF2-40B4-BE49-F238E27FC236}">
                        <a16:creationId xmlns:a16="http://schemas.microsoft.com/office/drawing/2014/main" id="{FAB2A879-C373-45AC-81C1-5EF36EF141B8}"/>
                      </a:ext>
                    </a:extLst>
                  </p14:cNvPr>
                  <p14:cNvContentPartPr/>
                  <p14:nvPr/>
                </p14:nvContentPartPr>
                <p14:xfrm>
                  <a:off x="5032620" y="3552690"/>
                  <a:ext cx="6120" cy="11520"/>
                </p14:xfrm>
              </p:contentPart>
            </mc:Choice>
            <mc:Fallback xmlns="">
              <p:pic>
                <p:nvPicPr>
                  <p:cNvPr id="167" name="Håndskrift 166">
                    <a:extLst>
                      <a:ext uri="{FF2B5EF4-FFF2-40B4-BE49-F238E27FC236}">
                        <a16:creationId xmlns:a16="http://schemas.microsoft.com/office/drawing/2014/main" id="{FAB2A879-C373-45AC-81C1-5EF36EF141B8}"/>
                      </a:ext>
                    </a:extLst>
                  </p:cNvPr>
                  <p:cNvPicPr/>
                  <p:nvPr/>
                </p:nvPicPr>
                <p:blipFill>
                  <a:blip r:embed="rId362"/>
                  <a:stretch>
                    <a:fillRect/>
                  </a:stretch>
                </p:blipFill>
                <p:spPr>
                  <a:xfrm>
                    <a:off x="4969620" y="3489690"/>
                    <a:ext cx="131760" cy="137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3">
                <p14:nvContentPartPr>
                  <p14:cNvPr id="169" name="Håndskrift 168">
                    <a:extLst>
                      <a:ext uri="{FF2B5EF4-FFF2-40B4-BE49-F238E27FC236}">
                        <a16:creationId xmlns:a16="http://schemas.microsoft.com/office/drawing/2014/main" id="{7A6EC2A6-F936-4B60-B87A-8D8D7747DFF7}"/>
                      </a:ext>
                    </a:extLst>
                  </p14:cNvPr>
                  <p14:cNvContentPartPr/>
                  <p14:nvPr/>
                </p14:nvContentPartPr>
                <p14:xfrm>
                  <a:off x="4904820" y="3685890"/>
                  <a:ext cx="360" cy="360"/>
                </p14:xfrm>
              </p:contentPart>
            </mc:Choice>
            <mc:Fallback xmlns="">
              <p:pic>
                <p:nvPicPr>
                  <p:cNvPr id="169" name="Håndskrift 168">
                    <a:extLst>
                      <a:ext uri="{FF2B5EF4-FFF2-40B4-BE49-F238E27FC236}">
                        <a16:creationId xmlns:a16="http://schemas.microsoft.com/office/drawing/2014/main" id="{7A6EC2A6-F936-4B60-B87A-8D8D7747DFF7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841820" y="3622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4">
                <p14:nvContentPartPr>
                  <p14:cNvPr id="180" name="Håndskrift 179">
                    <a:extLst>
                      <a:ext uri="{FF2B5EF4-FFF2-40B4-BE49-F238E27FC236}">
                        <a16:creationId xmlns:a16="http://schemas.microsoft.com/office/drawing/2014/main" id="{9AC15731-FA67-41F8-B40E-03A7FFEF38B3}"/>
                      </a:ext>
                    </a:extLst>
                  </p14:cNvPr>
                  <p14:cNvContentPartPr/>
                  <p14:nvPr/>
                </p14:nvContentPartPr>
                <p14:xfrm>
                  <a:off x="4942980" y="3590490"/>
                  <a:ext cx="3960" cy="360"/>
                </p14:xfrm>
              </p:contentPart>
            </mc:Choice>
            <mc:Fallback xmlns="">
              <p:pic>
                <p:nvPicPr>
                  <p:cNvPr id="180" name="Håndskrift 179">
                    <a:extLst>
                      <a:ext uri="{FF2B5EF4-FFF2-40B4-BE49-F238E27FC236}">
                        <a16:creationId xmlns:a16="http://schemas.microsoft.com/office/drawing/2014/main" id="{9AC15731-FA67-41F8-B40E-03A7FFEF38B3}"/>
                      </a:ext>
                    </a:extLst>
                  </p:cNvPr>
                  <p:cNvPicPr/>
                  <p:nvPr/>
                </p:nvPicPr>
                <p:blipFill>
                  <a:blip r:embed="rId288"/>
                  <a:stretch>
                    <a:fillRect/>
                  </a:stretch>
                </p:blipFill>
                <p:spPr>
                  <a:xfrm>
                    <a:off x="4879980" y="352749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5">
                <p14:nvContentPartPr>
                  <p14:cNvPr id="352" name="Håndskrift 351">
                    <a:extLst>
                      <a:ext uri="{FF2B5EF4-FFF2-40B4-BE49-F238E27FC236}">
                        <a16:creationId xmlns:a16="http://schemas.microsoft.com/office/drawing/2014/main" id="{F31E3184-1AF1-4A1E-96DF-EC3A0B75E2D7}"/>
                      </a:ext>
                    </a:extLst>
                  </p14:cNvPr>
                  <p14:cNvContentPartPr/>
                  <p14:nvPr/>
                </p14:nvContentPartPr>
                <p14:xfrm>
                  <a:off x="4832460" y="3428490"/>
                  <a:ext cx="15840" cy="34560"/>
                </p14:xfrm>
              </p:contentPart>
            </mc:Choice>
            <mc:Fallback xmlns="">
              <p:pic>
                <p:nvPicPr>
                  <p:cNvPr id="352" name="Håndskrift 351">
                    <a:extLst>
                      <a:ext uri="{FF2B5EF4-FFF2-40B4-BE49-F238E27FC236}">
                        <a16:creationId xmlns:a16="http://schemas.microsoft.com/office/drawing/2014/main" id="{F31E3184-1AF1-4A1E-96DF-EC3A0B75E2D7}"/>
                      </a:ext>
                    </a:extLst>
                  </p:cNvPr>
                  <p:cNvPicPr/>
                  <p:nvPr/>
                </p:nvPicPr>
                <p:blipFill>
                  <a:blip r:embed="rId366"/>
                  <a:stretch>
                    <a:fillRect/>
                  </a:stretch>
                </p:blipFill>
                <p:spPr>
                  <a:xfrm>
                    <a:off x="4769460" y="3366139"/>
                    <a:ext cx="141480" cy="1589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7">
                <p14:nvContentPartPr>
                  <p14:cNvPr id="353" name="Håndskrift 352">
                    <a:extLst>
                      <a:ext uri="{FF2B5EF4-FFF2-40B4-BE49-F238E27FC236}">
                        <a16:creationId xmlns:a16="http://schemas.microsoft.com/office/drawing/2014/main" id="{547A0D35-9A75-461E-9EE1-412B8E7E09E9}"/>
                      </a:ext>
                    </a:extLst>
                  </p14:cNvPr>
                  <p14:cNvContentPartPr/>
                  <p14:nvPr/>
                </p14:nvContentPartPr>
                <p14:xfrm>
                  <a:off x="4768020" y="3781290"/>
                  <a:ext cx="3960" cy="9720"/>
                </p14:xfrm>
              </p:contentPart>
            </mc:Choice>
            <mc:Fallback xmlns="">
              <p:pic>
                <p:nvPicPr>
                  <p:cNvPr id="353" name="Håndskrift 352">
                    <a:extLst>
                      <a:ext uri="{FF2B5EF4-FFF2-40B4-BE49-F238E27FC236}">
                        <a16:creationId xmlns:a16="http://schemas.microsoft.com/office/drawing/2014/main" id="{547A0D35-9A75-461E-9EE1-412B8E7E09E9}"/>
                      </a:ext>
                    </a:extLst>
                  </p:cNvPr>
                  <p:cNvPicPr/>
                  <p:nvPr/>
                </p:nvPicPr>
                <p:blipFill>
                  <a:blip r:embed="rId368"/>
                  <a:stretch>
                    <a:fillRect/>
                  </a:stretch>
                </p:blipFill>
                <p:spPr>
                  <a:xfrm>
                    <a:off x="4710270" y="3720540"/>
                    <a:ext cx="119130" cy="1308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9">
                <p14:nvContentPartPr>
                  <p14:cNvPr id="354" name="Håndskrift 353">
                    <a:extLst>
                      <a:ext uri="{FF2B5EF4-FFF2-40B4-BE49-F238E27FC236}">
                        <a16:creationId xmlns:a16="http://schemas.microsoft.com/office/drawing/2014/main" id="{7B193A1A-FBD6-4576-BE8A-C80C5018038F}"/>
                      </a:ext>
                    </a:extLst>
                  </p14:cNvPr>
                  <p14:cNvContentPartPr/>
                  <p14:nvPr/>
                </p14:nvContentPartPr>
                <p14:xfrm>
                  <a:off x="4762260" y="3885690"/>
                  <a:ext cx="2520" cy="6480"/>
                </p14:xfrm>
              </p:contentPart>
            </mc:Choice>
            <mc:Fallback xmlns="">
              <p:pic>
                <p:nvPicPr>
                  <p:cNvPr id="354" name="Håndskrift 353">
                    <a:extLst>
                      <a:ext uri="{FF2B5EF4-FFF2-40B4-BE49-F238E27FC236}">
                        <a16:creationId xmlns:a16="http://schemas.microsoft.com/office/drawing/2014/main" id="{7B193A1A-FBD6-4576-BE8A-C80C5018038F}"/>
                      </a:ext>
                    </a:extLst>
                  </p:cNvPr>
                  <p:cNvPicPr/>
                  <p:nvPr/>
                </p:nvPicPr>
                <p:blipFill>
                  <a:blip r:embed="rId370"/>
                  <a:stretch>
                    <a:fillRect/>
                  </a:stretch>
                </p:blipFill>
                <p:spPr>
                  <a:xfrm>
                    <a:off x="4699260" y="3822690"/>
                    <a:ext cx="128160" cy="13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1">
                <p14:nvContentPartPr>
                  <p14:cNvPr id="355" name="Håndskrift 354">
                    <a:extLst>
                      <a:ext uri="{FF2B5EF4-FFF2-40B4-BE49-F238E27FC236}">
                        <a16:creationId xmlns:a16="http://schemas.microsoft.com/office/drawing/2014/main" id="{1C59A824-6CB5-4919-B253-1F488B0063A0}"/>
                      </a:ext>
                    </a:extLst>
                  </p14:cNvPr>
                  <p14:cNvContentPartPr/>
                  <p14:nvPr/>
                </p14:nvContentPartPr>
                <p14:xfrm>
                  <a:off x="4711500" y="3895410"/>
                  <a:ext cx="41400" cy="18720"/>
                </p14:xfrm>
              </p:contentPart>
            </mc:Choice>
            <mc:Fallback xmlns="">
              <p:pic>
                <p:nvPicPr>
                  <p:cNvPr id="355" name="Håndskrift 354">
                    <a:extLst>
                      <a:ext uri="{FF2B5EF4-FFF2-40B4-BE49-F238E27FC236}">
                        <a16:creationId xmlns:a16="http://schemas.microsoft.com/office/drawing/2014/main" id="{1C59A824-6CB5-4919-B253-1F488B0063A0}"/>
                      </a:ext>
                    </a:extLst>
                  </p:cNvPr>
                  <p:cNvPicPr/>
                  <p:nvPr/>
                </p:nvPicPr>
                <p:blipFill>
                  <a:blip r:embed="rId372"/>
                  <a:stretch>
                    <a:fillRect/>
                  </a:stretch>
                </p:blipFill>
                <p:spPr>
                  <a:xfrm>
                    <a:off x="4648500" y="3832410"/>
                    <a:ext cx="167040" cy="144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3">
                <p14:nvContentPartPr>
                  <p14:cNvPr id="356" name="Håndskrift 355">
                    <a:extLst>
                      <a:ext uri="{FF2B5EF4-FFF2-40B4-BE49-F238E27FC236}">
                        <a16:creationId xmlns:a16="http://schemas.microsoft.com/office/drawing/2014/main" id="{2E47D472-0EB2-4EEB-A2CF-08DC434D59BB}"/>
                      </a:ext>
                    </a:extLst>
                  </p14:cNvPr>
                  <p14:cNvContentPartPr/>
                  <p14:nvPr/>
                </p14:nvContentPartPr>
                <p14:xfrm>
                  <a:off x="4666860" y="3914490"/>
                  <a:ext cx="9720" cy="360"/>
                </p14:xfrm>
              </p:contentPart>
            </mc:Choice>
            <mc:Fallback xmlns="">
              <p:pic>
                <p:nvPicPr>
                  <p:cNvPr id="356" name="Håndskrift 355">
                    <a:extLst>
                      <a:ext uri="{FF2B5EF4-FFF2-40B4-BE49-F238E27FC236}">
                        <a16:creationId xmlns:a16="http://schemas.microsoft.com/office/drawing/2014/main" id="{2E47D472-0EB2-4EEB-A2CF-08DC434D59BB}"/>
                      </a:ext>
                    </a:extLst>
                  </p:cNvPr>
                  <p:cNvPicPr/>
                  <p:nvPr/>
                </p:nvPicPr>
                <p:blipFill>
                  <a:blip r:embed="rId329"/>
                  <a:stretch>
                    <a:fillRect/>
                  </a:stretch>
                </p:blipFill>
                <p:spPr>
                  <a:xfrm>
                    <a:off x="4606110" y="3851490"/>
                    <a:ext cx="130873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4">
                <p14:nvContentPartPr>
                  <p14:cNvPr id="357" name="Håndskrift 356">
                    <a:extLst>
                      <a:ext uri="{FF2B5EF4-FFF2-40B4-BE49-F238E27FC236}">
                        <a16:creationId xmlns:a16="http://schemas.microsoft.com/office/drawing/2014/main" id="{4C05FB79-1143-4878-9B1B-1D4A01DDAD49}"/>
                      </a:ext>
                    </a:extLst>
                  </p14:cNvPr>
                  <p14:cNvContentPartPr/>
                  <p14:nvPr/>
                </p14:nvContentPartPr>
                <p14:xfrm>
                  <a:off x="4590900" y="3952650"/>
                  <a:ext cx="142920" cy="47520"/>
                </p14:xfrm>
              </p:contentPart>
            </mc:Choice>
            <mc:Fallback xmlns="">
              <p:pic>
                <p:nvPicPr>
                  <p:cNvPr id="357" name="Håndskrift 356">
                    <a:extLst>
                      <a:ext uri="{FF2B5EF4-FFF2-40B4-BE49-F238E27FC236}">
                        <a16:creationId xmlns:a16="http://schemas.microsoft.com/office/drawing/2014/main" id="{4C05FB79-1143-4878-9B1B-1D4A01DDAD49}"/>
                      </a:ext>
                    </a:extLst>
                  </p:cNvPr>
                  <p:cNvPicPr/>
                  <p:nvPr/>
                </p:nvPicPr>
                <p:blipFill>
                  <a:blip r:embed="rId375"/>
                  <a:stretch>
                    <a:fillRect/>
                  </a:stretch>
                </p:blipFill>
                <p:spPr>
                  <a:xfrm>
                    <a:off x="4527900" y="3889650"/>
                    <a:ext cx="268560" cy="173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6">
                <p14:nvContentPartPr>
                  <p14:cNvPr id="358" name="Håndskrift 357">
                    <a:extLst>
                      <a:ext uri="{FF2B5EF4-FFF2-40B4-BE49-F238E27FC236}">
                        <a16:creationId xmlns:a16="http://schemas.microsoft.com/office/drawing/2014/main" id="{AC442BA3-1D81-43EF-8D36-F61E304A4D30}"/>
                      </a:ext>
                    </a:extLst>
                  </p14:cNvPr>
                  <p14:cNvContentPartPr/>
                  <p14:nvPr/>
                </p14:nvContentPartPr>
                <p14:xfrm>
                  <a:off x="4725900" y="3999810"/>
                  <a:ext cx="7920" cy="6480"/>
                </p14:xfrm>
              </p:contentPart>
            </mc:Choice>
            <mc:Fallback xmlns="">
              <p:pic>
                <p:nvPicPr>
                  <p:cNvPr id="358" name="Håndskrift 357">
                    <a:extLst>
                      <a:ext uri="{FF2B5EF4-FFF2-40B4-BE49-F238E27FC236}">
                        <a16:creationId xmlns:a16="http://schemas.microsoft.com/office/drawing/2014/main" id="{AC442BA3-1D81-43EF-8D36-F61E304A4D30}"/>
                      </a:ext>
                    </a:extLst>
                  </p:cNvPr>
                  <p:cNvPicPr/>
                  <p:nvPr/>
                </p:nvPicPr>
                <p:blipFill>
                  <a:blip r:embed="rId377"/>
                  <a:stretch>
                    <a:fillRect/>
                  </a:stretch>
                </p:blipFill>
                <p:spPr>
                  <a:xfrm>
                    <a:off x="4662900" y="3936810"/>
                    <a:ext cx="133560" cy="13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8">
                <p14:nvContentPartPr>
                  <p14:cNvPr id="360" name="Håndskrift 359">
                    <a:extLst>
                      <a:ext uri="{FF2B5EF4-FFF2-40B4-BE49-F238E27FC236}">
                        <a16:creationId xmlns:a16="http://schemas.microsoft.com/office/drawing/2014/main" id="{1BF726D0-DE2E-470E-93ED-2632A7E2AABA}"/>
                      </a:ext>
                    </a:extLst>
                  </p14:cNvPr>
                  <p14:cNvContentPartPr/>
                  <p14:nvPr/>
                </p14:nvContentPartPr>
                <p14:xfrm>
                  <a:off x="4847580" y="3923850"/>
                  <a:ext cx="360" cy="360"/>
                </p14:xfrm>
              </p:contentPart>
            </mc:Choice>
            <mc:Fallback xmlns="">
              <p:pic>
                <p:nvPicPr>
                  <p:cNvPr id="360" name="Håndskrift 359">
                    <a:extLst>
                      <a:ext uri="{FF2B5EF4-FFF2-40B4-BE49-F238E27FC236}">
                        <a16:creationId xmlns:a16="http://schemas.microsoft.com/office/drawing/2014/main" id="{1BF726D0-DE2E-470E-93ED-2632A7E2AABA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78458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9">
                <p14:nvContentPartPr>
                  <p14:cNvPr id="361" name="Håndskrift 360">
                    <a:extLst>
                      <a:ext uri="{FF2B5EF4-FFF2-40B4-BE49-F238E27FC236}">
                        <a16:creationId xmlns:a16="http://schemas.microsoft.com/office/drawing/2014/main" id="{80C4111E-C629-4418-BBAC-84419F8FACB7}"/>
                      </a:ext>
                    </a:extLst>
                  </p14:cNvPr>
                  <p14:cNvContentPartPr/>
                  <p14:nvPr/>
                </p14:nvContentPartPr>
                <p14:xfrm>
                  <a:off x="4895460" y="3793530"/>
                  <a:ext cx="22680" cy="25920"/>
                </p14:xfrm>
              </p:contentPart>
            </mc:Choice>
            <mc:Fallback xmlns="">
              <p:pic>
                <p:nvPicPr>
                  <p:cNvPr id="361" name="Håndskrift 360">
                    <a:extLst>
                      <a:ext uri="{FF2B5EF4-FFF2-40B4-BE49-F238E27FC236}">
                        <a16:creationId xmlns:a16="http://schemas.microsoft.com/office/drawing/2014/main" id="{80C4111E-C629-4418-BBAC-84419F8FACB7}"/>
                      </a:ext>
                    </a:extLst>
                  </p:cNvPr>
                  <p:cNvPicPr/>
                  <p:nvPr/>
                </p:nvPicPr>
                <p:blipFill>
                  <a:blip r:embed="rId380"/>
                  <a:stretch>
                    <a:fillRect/>
                  </a:stretch>
                </p:blipFill>
                <p:spPr>
                  <a:xfrm>
                    <a:off x="4832460" y="3730530"/>
                    <a:ext cx="148320" cy="151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1">
                <p14:nvContentPartPr>
                  <p14:cNvPr id="362" name="Håndskrift 361">
                    <a:extLst>
                      <a:ext uri="{FF2B5EF4-FFF2-40B4-BE49-F238E27FC236}">
                        <a16:creationId xmlns:a16="http://schemas.microsoft.com/office/drawing/2014/main" id="{2827BA95-50B9-4FE4-8843-330D9F4E47B4}"/>
                      </a:ext>
                    </a:extLst>
                  </p14:cNvPr>
                  <p14:cNvContentPartPr/>
                  <p14:nvPr/>
                </p14:nvContentPartPr>
                <p14:xfrm>
                  <a:off x="4962060" y="3655290"/>
                  <a:ext cx="360" cy="21240"/>
                </p14:xfrm>
              </p:contentPart>
            </mc:Choice>
            <mc:Fallback xmlns="">
              <p:pic>
                <p:nvPicPr>
                  <p:cNvPr id="362" name="Håndskrift 361">
                    <a:extLst>
                      <a:ext uri="{FF2B5EF4-FFF2-40B4-BE49-F238E27FC236}">
                        <a16:creationId xmlns:a16="http://schemas.microsoft.com/office/drawing/2014/main" id="{2827BA95-50B9-4FE4-8843-330D9F4E47B4}"/>
                      </a:ext>
                    </a:extLst>
                  </p:cNvPr>
                  <p:cNvPicPr/>
                  <p:nvPr/>
                </p:nvPicPr>
                <p:blipFill>
                  <a:blip r:embed="rId382"/>
                  <a:stretch>
                    <a:fillRect/>
                  </a:stretch>
                </p:blipFill>
                <p:spPr>
                  <a:xfrm>
                    <a:off x="4899060" y="3592290"/>
                    <a:ext cx="126000" cy="1468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3">
                <p14:nvContentPartPr>
                  <p14:cNvPr id="364" name="Håndskrift 363">
                    <a:extLst>
                      <a:ext uri="{FF2B5EF4-FFF2-40B4-BE49-F238E27FC236}">
                        <a16:creationId xmlns:a16="http://schemas.microsoft.com/office/drawing/2014/main" id="{EE9B9899-3A55-4247-9258-98FC7AB080D3}"/>
                      </a:ext>
                    </a:extLst>
                  </p14:cNvPr>
                  <p14:cNvContentPartPr/>
                  <p14:nvPr/>
                </p14:nvContentPartPr>
                <p14:xfrm>
                  <a:off x="4495140" y="3590490"/>
                  <a:ext cx="360" cy="360"/>
                </p14:xfrm>
              </p:contentPart>
            </mc:Choice>
            <mc:Fallback xmlns="">
              <p:pic>
                <p:nvPicPr>
                  <p:cNvPr id="364" name="Håndskrift 363">
                    <a:extLst>
                      <a:ext uri="{FF2B5EF4-FFF2-40B4-BE49-F238E27FC236}">
                        <a16:creationId xmlns:a16="http://schemas.microsoft.com/office/drawing/2014/main" id="{EE9B9899-3A55-4247-9258-98FC7AB080D3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432140" y="35274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4">
                <p14:nvContentPartPr>
                  <p14:cNvPr id="365" name="Håndskrift 364">
                    <a:extLst>
                      <a:ext uri="{FF2B5EF4-FFF2-40B4-BE49-F238E27FC236}">
                        <a16:creationId xmlns:a16="http://schemas.microsoft.com/office/drawing/2014/main" id="{CD62EA68-38EF-4DB2-9D7C-BDC6E6E4FB48}"/>
                      </a:ext>
                    </a:extLst>
                  </p14:cNvPr>
                  <p14:cNvContentPartPr/>
                  <p14:nvPr/>
                </p14:nvContentPartPr>
                <p14:xfrm>
                  <a:off x="4400460" y="3552690"/>
                  <a:ext cx="9000" cy="35280"/>
                </p14:xfrm>
              </p:contentPart>
            </mc:Choice>
            <mc:Fallback xmlns="">
              <p:pic>
                <p:nvPicPr>
                  <p:cNvPr id="365" name="Håndskrift 364">
                    <a:extLst>
                      <a:ext uri="{FF2B5EF4-FFF2-40B4-BE49-F238E27FC236}">
                        <a16:creationId xmlns:a16="http://schemas.microsoft.com/office/drawing/2014/main" id="{CD62EA68-38EF-4DB2-9D7C-BDC6E6E4FB48}"/>
                      </a:ext>
                    </a:extLst>
                  </p:cNvPr>
                  <p:cNvPicPr/>
                  <p:nvPr/>
                </p:nvPicPr>
                <p:blipFill>
                  <a:blip r:embed="rId385"/>
                  <a:stretch>
                    <a:fillRect/>
                  </a:stretch>
                </p:blipFill>
                <p:spPr>
                  <a:xfrm>
                    <a:off x="4337460" y="3489690"/>
                    <a:ext cx="134640" cy="160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6">
                <p14:nvContentPartPr>
                  <p14:cNvPr id="366" name="Håndskrift 365">
                    <a:extLst>
                      <a:ext uri="{FF2B5EF4-FFF2-40B4-BE49-F238E27FC236}">
                        <a16:creationId xmlns:a16="http://schemas.microsoft.com/office/drawing/2014/main" id="{5EC8C54F-AD1A-45FC-90B8-EC2826218D8E}"/>
                      </a:ext>
                    </a:extLst>
                  </p14:cNvPr>
                  <p14:cNvContentPartPr/>
                  <p14:nvPr/>
                </p14:nvContentPartPr>
                <p14:xfrm>
                  <a:off x="4409820" y="3676530"/>
                  <a:ext cx="3960" cy="360"/>
                </p14:xfrm>
              </p:contentPart>
            </mc:Choice>
            <mc:Fallback xmlns="">
              <p:pic>
                <p:nvPicPr>
                  <p:cNvPr id="366" name="Håndskrift 365">
                    <a:extLst>
                      <a:ext uri="{FF2B5EF4-FFF2-40B4-BE49-F238E27FC236}">
                        <a16:creationId xmlns:a16="http://schemas.microsoft.com/office/drawing/2014/main" id="{5EC8C54F-AD1A-45FC-90B8-EC2826218D8E}"/>
                      </a:ext>
                    </a:extLst>
                  </p:cNvPr>
                  <p:cNvPicPr/>
                  <p:nvPr/>
                </p:nvPicPr>
                <p:blipFill>
                  <a:blip r:embed="rId387"/>
                  <a:stretch>
                    <a:fillRect/>
                  </a:stretch>
                </p:blipFill>
                <p:spPr>
                  <a:xfrm>
                    <a:off x="4352070" y="3613530"/>
                    <a:ext cx="11913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8">
                <p14:nvContentPartPr>
                  <p14:cNvPr id="367" name="Håndskrift 366">
                    <a:extLst>
                      <a:ext uri="{FF2B5EF4-FFF2-40B4-BE49-F238E27FC236}">
                        <a16:creationId xmlns:a16="http://schemas.microsoft.com/office/drawing/2014/main" id="{25961497-87BE-416B-8F8B-730A949CF205}"/>
                      </a:ext>
                    </a:extLst>
                  </p14:cNvPr>
                  <p14:cNvContentPartPr/>
                  <p14:nvPr/>
                </p14:nvContentPartPr>
                <p14:xfrm>
                  <a:off x="4516380" y="3695250"/>
                  <a:ext cx="17640" cy="24480"/>
                </p14:xfrm>
              </p:contentPart>
            </mc:Choice>
            <mc:Fallback xmlns="">
              <p:pic>
                <p:nvPicPr>
                  <p:cNvPr id="367" name="Håndskrift 366">
                    <a:extLst>
                      <a:ext uri="{FF2B5EF4-FFF2-40B4-BE49-F238E27FC236}">
                        <a16:creationId xmlns:a16="http://schemas.microsoft.com/office/drawing/2014/main" id="{25961497-87BE-416B-8F8B-730A949CF205}"/>
                      </a:ext>
                    </a:extLst>
                  </p:cNvPr>
                  <p:cNvPicPr/>
                  <p:nvPr/>
                </p:nvPicPr>
                <p:blipFill>
                  <a:blip r:embed="rId389"/>
                  <a:stretch>
                    <a:fillRect/>
                  </a:stretch>
                </p:blipFill>
                <p:spPr>
                  <a:xfrm>
                    <a:off x="4452067" y="3631310"/>
                    <a:ext cx="145898" cy="15199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0">
                <p14:nvContentPartPr>
                  <p14:cNvPr id="368" name="Håndskrift 367">
                    <a:extLst>
                      <a:ext uri="{FF2B5EF4-FFF2-40B4-BE49-F238E27FC236}">
                        <a16:creationId xmlns:a16="http://schemas.microsoft.com/office/drawing/2014/main" id="{CD190DFF-AA07-45D4-BF49-267A6E75F24A}"/>
                      </a:ext>
                    </a:extLst>
                  </p14:cNvPr>
                  <p14:cNvContentPartPr/>
                  <p14:nvPr/>
                </p14:nvContentPartPr>
                <p14:xfrm>
                  <a:off x="4463100" y="3733410"/>
                  <a:ext cx="3960" cy="6120"/>
                </p14:xfrm>
              </p:contentPart>
            </mc:Choice>
            <mc:Fallback xmlns="">
              <p:pic>
                <p:nvPicPr>
                  <p:cNvPr id="368" name="Håndskrift 367">
                    <a:extLst>
                      <a:ext uri="{FF2B5EF4-FFF2-40B4-BE49-F238E27FC236}">
                        <a16:creationId xmlns:a16="http://schemas.microsoft.com/office/drawing/2014/main" id="{CD190DFF-AA07-45D4-BF49-267A6E75F24A}"/>
                      </a:ext>
                    </a:extLst>
                  </p:cNvPr>
                  <p:cNvPicPr/>
                  <p:nvPr/>
                </p:nvPicPr>
                <p:blipFill>
                  <a:blip r:embed="rId391"/>
                  <a:stretch>
                    <a:fillRect/>
                  </a:stretch>
                </p:blipFill>
                <p:spPr>
                  <a:xfrm>
                    <a:off x="4400100" y="3670410"/>
                    <a:ext cx="129600" cy="1317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2">
                <p14:nvContentPartPr>
                  <p14:cNvPr id="369" name="Håndskrift 368">
                    <a:extLst>
                      <a:ext uri="{FF2B5EF4-FFF2-40B4-BE49-F238E27FC236}">
                        <a16:creationId xmlns:a16="http://schemas.microsoft.com/office/drawing/2014/main" id="{3B6DE242-76D8-4DF3-A955-E6AF402C317E}"/>
                      </a:ext>
                    </a:extLst>
                  </p14:cNvPr>
                  <p14:cNvContentPartPr/>
                  <p14:nvPr/>
                </p14:nvContentPartPr>
                <p14:xfrm>
                  <a:off x="4352580" y="3743130"/>
                  <a:ext cx="360" cy="360"/>
                </p14:xfrm>
              </p:contentPart>
            </mc:Choice>
            <mc:Fallback xmlns="">
              <p:pic>
                <p:nvPicPr>
                  <p:cNvPr id="369" name="Håndskrift 368">
                    <a:extLst>
                      <a:ext uri="{FF2B5EF4-FFF2-40B4-BE49-F238E27FC236}">
                        <a16:creationId xmlns:a16="http://schemas.microsoft.com/office/drawing/2014/main" id="{3B6DE242-76D8-4DF3-A955-E6AF402C317E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28958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3">
                <p14:nvContentPartPr>
                  <p14:cNvPr id="370" name="Håndskrift 369">
                    <a:extLst>
                      <a:ext uri="{FF2B5EF4-FFF2-40B4-BE49-F238E27FC236}">
                        <a16:creationId xmlns:a16="http://schemas.microsoft.com/office/drawing/2014/main" id="{D59355F2-8C35-4EF7-B8CE-80AF2DA8DAA3}"/>
                      </a:ext>
                    </a:extLst>
                  </p14:cNvPr>
                  <p14:cNvContentPartPr/>
                  <p14:nvPr/>
                </p14:nvContentPartPr>
                <p14:xfrm>
                  <a:off x="4323780" y="3761850"/>
                  <a:ext cx="10080" cy="16560"/>
                </p14:xfrm>
              </p:contentPart>
            </mc:Choice>
            <mc:Fallback xmlns="">
              <p:pic>
                <p:nvPicPr>
                  <p:cNvPr id="370" name="Håndskrift 369">
                    <a:extLst>
                      <a:ext uri="{FF2B5EF4-FFF2-40B4-BE49-F238E27FC236}">
                        <a16:creationId xmlns:a16="http://schemas.microsoft.com/office/drawing/2014/main" id="{D59355F2-8C35-4EF7-B8CE-80AF2DA8DAA3}"/>
                      </a:ext>
                    </a:extLst>
                  </p:cNvPr>
                  <p:cNvPicPr/>
                  <p:nvPr/>
                </p:nvPicPr>
                <p:blipFill>
                  <a:blip r:embed="rId394"/>
                  <a:stretch>
                    <a:fillRect/>
                  </a:stretch>
                </p:blipFill>
                <p:spPr>
                  <a:xfrm>
                    <a:off x="4260780" y="3698850"/>
                    <a:ext cx="135720" cy="142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5">
                <p14:nvContentPartPr>
                  <p14:cNvPr id="371" name="Håndskrift 370">
                    <a:extLst>
                      <a:ext uri="{FF2B5EF4-FFF2-40B4-BE49-F238E27FC236}">
                        <a16:creationId xmlns:a16="http://schemas.microsoft.com/office/drawing/2014/main" id="{7DB2A143-438F-45BD-B7A4-8932B4EA6AD0}"/>
                      </a:ext>
                    </a:extLst>
                  </p14:cNvPr>
                  <p14:cNvContentPartPr/>
                  <p14:nvPr/>
                </p14:nvContentPartPr>
                <p14:xfrm>
                  <a:off x="4438260" y="3809730"/>
                  <a:ext cx="360" cy="360"/>
                </p14:xfrm>
              </p:contentPart>
            </mc:Choice>
            <mc:Fallback xmlns="">
              <p:pic>
                <p:nvPicPr>
                  <p:cNvPr id="371" name="Håndskrift 370">
                    <a:extLst>
                      <a:ext uri="{FF2B5EF4-FFF2-40B4-BE49-F238E27FC236}">
                        <a16:creationId xmlns:a16="http://schemas.microsoft.com/office/drawing/2014/main" id="{7DB2A143-438F-45BD-B7A4-8932B4EA6AD0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375260" y="37467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6">
                <p14:nvContentPartPr>
                  <p14:cNvPr id="372" name="Håndskrift 371">
                    <a:extLst>
                      <a:ext uri="{FF2B5EF4-FFF2-40B4-BE49-F238E27FC236}">
                        <a16:creationId xmlns:a16="http://schemas.microsoft.com/office/drawing/2014/main" id="{B60F028F-41DD-41E4-8E74-5F877A06EE18}"/>
                      </a:ext>
                    </a:extLst>
                  </p14:cNvPr>
                  <p14:cNvContentPartPr/>
                  <p14:nvPr/>
                </p14:nvContentPartPr>
                <p14:xfrm>
                  <a:off x="4476420" y="3838530"/>
                  <a:ext cx="7920" cy="18360"/>
                </p14:xfrm>
              </p:contentPart>
            </mc:Choice>
            <mc:Fallback xmlns="">
              <p:pic>
                <p:nvPicPr>
                  <p:cNvPr id="372" name="Håndskrift 371">
                    <a:extLst>
                      <a:ext uri="{FF2B5EF4-FFF2-40B4-BE49-F238E27FC236}">
                        <a16:creationId xmlns:a16="http://schemas.microsoft.com/office/drawing/2014/main" id="{B60F028F-41DD-41E4-8E74-5F877A06EE18}"/>
                      </a:ext>
                    </a:extLst>
                  </p:cNvPr>
                  <p:cNvPicPr/>
                  <p:nvPr/>
                </p:nvPicPr>
                <p:blipFill>
                  <a:blip r:embed="rId397"/>
                  <a:stretch>
                    <a:fillRect/>
                  </a:stretch>
                </p:blipFill>
                <p:spPr>
                  <a:xfrm>
                    <a:off x="4410420" y="3775530"/>
                    <a:ext cx="139543" cy="144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8">
                <p14:nvContentPartPr>
                  <p14:cNvPr id="373" name="Håndskrift 372">
                    <a:extLst>
                      <a:ext uri="{FF2B5EF4-FFF2-40B4-BE49-F238E27FC236}">
                        <a16:creationId xmlns:a16="http://schemas.microsoft.com/office/drawing/2014/main" id="{6A953F12-331B-4D3E-AE9D-3211C47A4AE9}"/>
                      </a:ext>
                    </a:extLst>
                  </p14:cNvPr>
                  <p14:cNvContentPartPr/>
                  <p14:nvPr/>
                </p14:nvContentPartPr>
                <p14:xfrm>
                  <a:off x="4396500" y="3866610"/>
                  <a:ext cx="90000" cy="26280"/>
                </p14:xfrm>
              </p:contentPart>
            </mc:Choice>
            <mc:Fallback xmlns="">
              <p:pic>
                <p:nvPicPr>
                  <p:cNvPr id="373" name="Håndskrift 372">
                    <a:extLst>
                      <a:ext uri="{FF2B5EF4-FFF2-40B4-BE49-F238E27FC236}">
                        <a16:creationId xmlns:a16="http://schemas.microsoft.com/office/drawing/2014/main" id="{6A953F12-331B-4D3E-AE9D-3211C47A4AE9}"/>
                      </a:ext>
                    </a:extLst>
                  </p:cNvPr>
                  <p:cNvPicPr/>
                  <p:nvPr/>
                </p:nvPicPr>
                <p:blipFill>
                  <a:blip r:embed="rId399"/>
                  <a:stretch>
                    <a:fillRect/>
                  </a:stretch>
                </p:blipFill>
                <p:spPr>
                  <a:xfrm>
                    <a:off x="4333500" y="3803610"/>
                    <a:ext cx="215640" cy="151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0">
                <p14:nvContentPartPr>
                  <p14:cNvPr id="374" name="Håndskrift 373">
                    <a:extLst>
                      <a:ext uri="{FF2B5EF4-FFF2-40B4-BE49-F238E27FC236}">
                        <a16:creationId xmlns:a16="http://schemas.microsoft.com/office/drawing/2014/main" id="{B4365627-E708-4B90-988B-2B4215A05D71}"/>
                      </a:ext>
                    </a:extLst>
                  </p14:cNvPr>
                  <p14:cNvContentPartPr/>
                  <p14:nvPr/>
                </p14:nvContentPartPr>
                <p14:xfrm>
                  <a:off x="4362300" y="3895410"/>
                  <a:ext cx="13680" cy="7920"/>
                </p14:xfrm>
              </p:contentPart>
            </mc:Choice>
            <mc:Fallback xmlns="">
              <p:pic>
                <p:nvPicPr>
                  <p:cNvPr id="374" name="Håndskrift 373">
                    <a:extLst>
                      <a:ext uri="{FF2B5EF4-FFF2-40B4-BE49-F238E27FC236}">
                        <a16:creationId xmlns:a16="http://schemas.microsoft.com/office/drawing/2014/main" id="{B4365627-E708-4B90-988B-2B4215A05D71}"/>
                      </a:ext>
                    </a:extLst>
                  </p:cNvPr>
                  <p:cNvPicPr/>
                  <p:nvPr/>
                </p:nvPicPr>
                <p:blipFill>
                  <a:blip r:embed="rId401"/>
                  <a:stretch>
                    <a:fillRect/>
                  </a:stretch>
                </p:blipFill>
                <p:spPr>
                  <a:xfrm>
                    <a:off x="4299300" y="3829410"/>
                    <a:ext cx="139320" cy="1395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2">
                <p14:nvContentPartPr>
                  <p14:cNvPr id="375" name="Håndskrift 374">
                    <a:extLst>
                      <a:ext uri="{FF2B5EF4-FFF2-40B4-BE49-F238E27FC236}">
                        <a16:creationId xmlns:a16="http://schemas.microsoft.com/office/drawing/2014/main" id="{4B5CE837-E215-4B1C-8103-67F89BA0B2FB}"/>
                      </a:ext>
                    </a:extLst>
                  </p14:cNvPr>
                  <p14:cNvContentPartPr/>
                  <p14:nvPr/>
                </p14:nvContentPartPr>
                <p14:xfrm>
                  <a:off x="4467060" y="3923850"/>
                  <a:ext cx="360" cy="360"/>
                </p14:xfrm>
              </p:contentPart>
            </mc:Choice>
            <mc:Fallback xmlns="">
              <p:pic>
                <p:nvPicPr>
                  <p:cNvPr id="375" name="Håndskrift 374">
                    <a:extLst>
                      <a:ext uri="{FF2B5EF4-FFF2-40B4-BE49-F238E27FC236}">
                        <a16:creationId xmlns:a16="http://schemas.microsoft.com/office/drawing/2014/main" id="{4B5CE837-E215-4B1C-8103-67F89BA0B2FB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40406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3">
                <p14:nvContentPartPr>
                  <p14:cNvPr id="376" name="Håndskrift 375">
                    <a:extLst>
                      <a:ext uri="{FF2B5EF4-FFF2-40B4-BE49-F238E27FC236}">
                        <a16:creationId xmlns:a16="http://schemas.microsoft.com/office/drawing/2014/main" id="{56F7EA68-B08D-4FD8-9DF0-0EE02FE468A4}"/>
                      </a:ext>
                    </a:extLst>
                  </p14:cNvPr>
                  <p14:cNvContentPartPr/>
                  <p14:nvPr/>
                </p14:nvContentPartPr>
                <p14:xfrm>
                  <a:off x="4504860" y="3923850"/>
                  <a:ext cx="26280" cy="360"/>
                </p14:xfrm>
              </p:contentPart>
            </mc:Choice>
            <mc:Fallback xmlns="">
              <p:pic>
                <p:nvPicPr>
                  <p:cNvPr id="376" name="Håndskrift 375">
                    <a:extLst>
                      <a:ext uri="{FF2B5EF4-FFF2-40B4-BE49-F238E27FC236}">
                        <a16:creationId xmlns:a16="http://schemas.microsoft.com/office/drawing/2014/main" id="{56F7EA68-B08D-4FD8-9DF0-0EE02FE468A4}"/>
                      </a:ext>
                    </a:extLst>
                  </p:cNvPr>
                  <p:cNvPicPr/>
                  <p:nvPr/>
                </p:nvPicPr>
                <p:blipFill>
                  <a:blip r:embed="rId404"/>
                  <a:stretch>
                    <a:fillRect/>
                  </a:stretch>
                </p:blipFill>
                <p:spPr>
                  <a:xfrm>
                    <a:off x="4441860" y="3860850"/>
                    <a:ext cx="1519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5">
                <p14:nvContentPartPr>
                  <p14:cNvPr id="377" name="Håndskrift 376">
                    <a:extLst>
                      <a:ext uri="{FF2B5EF4-FFF2-40B4-BE49-F238E27FC236}">
                        <a16:creationId xmlns:a16="http://schemas.microsoft.com/office/drawing/2014/main" id="{D86EE28A-2BD9-4F60-97F9-E7F8E9AC0556}"/>
                      </a:ext>
                    </a:extLst>
                  </p14:cNvPr>
                  <p14:cNvContentPartPr/>
                  <p14:nvPr/>
                </p14:nvContentPartPr>
                <p14:xfrm>
                  <a:off x="4495140" y="3962010"/>
                  <a:ext cx="9720" cy="360"/>
                </p14:xfrm>
              </p:contentPart>
            </mc:Choice>
            <mc:Fallback xmlns="">
              <p:pic>
                <p:nvPicPr>
                  <p:cNvPr id="377" name="Håndskrift 376">
                    <a:extLst>
                      <a:ext uri="{FF2B5EF4-FFF2-40B4-BE49-F238E27FC236}">
                        <a16:creationId xmlns:a16="http://schemas.microsoft.com/office/drawing/2014/main" id="{D86EE28A-2BD9-4F60-97F9-E7F8E9AC0556}"/>
                      </a:ext>
                    </a:extLst>
                  </p:cNvPr>
                  <p:cNvPicPr/>
                  <p:nvPr/>
                </p:nvPicPr>
                <p:blipFill>
                  <a:blip r:embed="rId406"/>
                  <a:stretch>
                    <a:fillRect/>
                  </a:stretch>
                </p:blipFill>
                <p:spPr>
                  <a:xfrm>
                    <a:off x="4432140" y="3899010"/>
                    <a:ext cx="1353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7">
                <p14:nvContentPartPr>
                  <p14:cNvPr id="378" name="Håndskrift 377">
                    <a:extLst>
                      <a:ext uri="{FF2B5EF4-FFF2-40B4-BE49-F238E27FC236}">
                        <a16:creationId xmlns:a16="http://schemas.microsoft.com/office/drawing/2014/main" id="{65544693-6204-4D8F-92C5-A43BE5526F5E}"/>
                      </a:ext>
                    </a:extLst>
                  </p14:cNvPr>
                  <p14:cNvContentPartPr/>
                  <p14:nvPr/>
                </p14:nvContentPartPr>
                <p14:xfrm>
                  <a:off x="4438260" y="3962010"/>
                  <a:ext cx="219600" cy="51840"/>
                </p14:xfrm>
              </p:contentPart>
            </mc:Choice>
            <mc:Fallback xmlns="">
              <p:pic>
                <p:nvPicPr>
                  <p:cNvPr id="378" name="Håndskrift 377">
                    <a:extLst>
                      <a:ext uri="{FF2B5EF4-FFF2-40B4-BE49-F238E27FC236}">
                        <a16:creationId xmlns:a16="http://schemas.microsoft.com/office/drawing/2014/main" id="{65544693-6204-4D8F-92C5-A43BE5526F5E}"/>
                      </a:ext>
                    </a:extLst>
                  </p:cNvPr>
                  <p:cNvPicPr/>
                  <p:nvPr/>
                </p:nvPicPr>
                <p:blipFill>
                  <a:blip r:embed="rId408"/>
                  <a:stretch>
                    <a:fillRect/>
                  </a:stretch>
                </p:blipFill>
                <p:spPr>
                  <a:xfrm>
                    <a:off x="4375260" y="3899010"/>
                    <a:ext cx="345240" cy="177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9">
                <p14:nvContentPartPr>
                  <p14:cNvPr id="379" name="Håndskrift 378">
                    <a:extLst>
                      <a:ext uri="{FF2B5EF4-FFF2-40B4-BE49-F238E27FC236}">
                        <a16:creationId xmlns:a16="http://schemas.microsoft.com/office/drawing/2014/main" id="{A47A7A74-F002-4EC1-BCD0-C5538A1F5E0A}"/>
                      </a:ext>
                    </a:extLst>
                  </p14:cNvPr>
                  <p14:cNvContentPartPr/>
                  <p14:nvPr/>
                </p14:nvContentPartPr>
                <p14:xfrm>
                  <a:off x="4647060" y="4028610"/>
                  <a:ext cx="39600" cy="360"/>
                </p14:xfrm>
              </p:contentPart>
            </mc:Choice>
            <mc:Fallback xmlns="">
              <p:pic>
                <p:nvPicPr>
                  <p:cNvPr id="379" name="Håndskrift 378">
                    <a:extLst>
                      <a:ext uri="{FF2B5EF4-FFF2-40B4-BE49-F238E27FC236}">
                        <a16:creationId xmlns:a16="http://schemas.microsoft.com/office/drawing/2014/main" id="{A47A7A74-F002-4EC1-BCD0-C5538A1F5E0A}"/>
                      </a:ext>
                    </a:extLst>
                  </p:cNvPr>
                  <p:cNvPicPr/>
                  <p:nvPr/>
                </p:nvPicPr>
                <p:blipFill>
                  <a:blip r:embed="rId410"/>
                  <a:stretch>
                    <a:fillRect/>
                  </a:stretch>
                </p:blipFill>
                <p:spPr>
                  <a:xfrm>
                    <a:off x="4584060" y="3965610"/>
                    <a:ext cx="16524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1">
                <p14:nvContentPartPr>
                  <p14:cNvPr id="380" name="Håndskrift 379">
                    <a:extLst>
                      <a:ext uri="{FF2B5EF4-FFF2-40B4-BE49-F238E27FC236}">
                        <a16:creationId xmlns:a16="http://schemas.microsoft.com/office/drawing/2014/main" id="{AAE7955F-2885-42A3-998B-B40DE5465F2F}"/>
                      </a:ext>
                    </a:extLst>
                  </p14:cNvPr>
                  <p14:cNvContentPartPr/>
                  <p14:nvPr/>
                </p14:nvContentPartPr>
                <p14:xfrm>
                  <a:off x="4490460" y="4025010"/>
                  <a:ext cx="72000" cy="3960"/>
                </p14:xfrm>
              </p:contentPart>
            </mc:Choice>
            <mc:Fallback xmlns="">
              <p:pic>
                <p:nvPicPr>
                  <p:cNvPr id="380" name="Håndskrift 379">
                    <a:extLst>
                      <a:ext uri="{FF2B5EF4-FFF2-40B4-BE49-F238E27FC236}">
                        <a16:creationId xmlns:a16="http://schemas.microsoft.com/office/drawing/2014/main" id="{AAE7955F-2885-42A3-998B-B40DE5465F2F}"/>
                      </a:ext>
                    </a:extLst>
                  </p:cNvPr>
                  <p:cNvPicPr/>
                  <p:nvPr/>
                </p:nvPicPr>
                <p:blipFill>
                  <a:blip r:embed="rId412"/>
                  <a:stretch>
                    <a:fillRect/>
                  </a:stretch>
                </p:blipFill>
                <p:spPr>
                  <a:xfrm>
                    <a:off x="4427460" y="3967260"/>
                    <a:ext cx="19764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3">
                <p14:nvContentPartPr>
                  <p14:cNvPr id="381" name="Håndskrift 380">
                    <a:extLst>
                      <a:ext uri="{FF2B5EF4-FFF2-40B4-BE49-F238E27FC236}">
                        <a16:creationId xmlns:a16="http://schemas.microsoft.com/office/drawing/2014/main" id="{8F10474B-4BC8-4BDA-AB63-05D802939E76}"/>
                      </a:ext>
                    </a:extLst>
                  </p14:cNvPr>
                  <p14:cNvContentPartPr/>
                  <p14:nvPr/>
                </p14:nvContentPartPr>
                <p14:xfrm>
                  <a:off x="4449780" y="4015650"/>
                  <a:ext cx="17640" cy="3960"/>
                </p14:xfrm>
              </p:contentPart>
            </mc:Choice>
            <mc:Fallback xmlns="">
              <p:pic>
                <p:nvPicPr>
                  <p:cNvPr id="381" name="Håndskrift 380">
                    <a:extLst>
                      <a:ext uri="{FF2B5EF4-FFF2-40B4-BE49-F238E27FC236}">
                        <a16:creationId xmlns:a16="http://schemas.microsoft.com/office/drawing/2014/main" id="{8F10474B-4BC8-4BDA-AB63-05D802939E76}"/>
                      </a:ext>
                    </a:extLst>
                  </p:cNvPr>
                  <p:cNvPicPr/>
                  <p:nvPr/>
                </p:nvPicPr>
                <p:blipFill>
                  <a:blip r:embed="rId414"/>
                  <a:stretch>
                    <a:fillRect/>
                  </a:stretch>
                </p:blipFill>
                <p:spPr>
                  <a:xfrm>
                    <a:off x="4386780" y="3957900"/>
                    <a:ext cx="14328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5">
                <p14:nvContentPartPr>
                  <p14:cNvPr id="382" name="Håndskrift 381">
                    <a:extLst>
                      <a:ext uri="{FF2B5EF4-FFF2-40B4-BE49-F238E27FC236}">
                        <a16:creationId xmlns:a16="http://schemas.microsoft.com/office/drawing/2014/main" id="{43D4369B-2C98-43A6-8081-657628497E6D}"/>
                      </a:ext>
                    </a:extLst>
                  </p14:cNvPr>
                  <p14:cNvContentPartPr/>
                  <p14:nvPr/>
                </p14:nvContentPartPr>
                <p14:xfrm>
                  <a:off x="4428900" y="3999810"/>
                  <a:ext cx="2520" cy="360"/>
                </p14:xfrm>
              </p:contentPart>
            </mc:Choice>
            <mc:Fallback xmlns="">
              <p:pic>
                <p:nvPicPr>
                  <p:cNvPr id="382" name="Håndskrift 381">
                    <a:extLst>
                      <a:ext uri="{FF2B5EF4-FFF2-40B4-BE49-F238E27FC236}">
                        <a16:creationId xmlns:a16="http://schemas.microsoft.com/office/drawing/2014/main" id="{43D4369B-2C98-43A6-8081-657628497E6D}"/>
                      </a:ext>
                    </a:extLst>
                  </p:cNvPr>
                  <p:cNvPicPr/>
                  <p:nvPr/>
                </p:nvPicPr>
                <p:blipFill>
                  <a:blip r:embed="rId416"/>
                  <a:stretch>
                    <a:fillRect/>
                  </a:stretch>
                </p:blipFill>
                <p:spPr>
                  <a:xfrm>
                    <a:off x="4365900" y="3936810"/>
                    <a:ext cx="1281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7">
                <p14:nvContentPartPr>
                  <p14:cNvPr id="384" name="Håndskrift 383">
                    <a:extLst>
                      <a:ext uri="{FF2B5EF4-FFF2-40B4-BE49-F238E27FC236}">
                        <a16:creationId xmlns:a16="http://schemas.microsoft.com/office/drawing/2014/main" id="{9C5D052E-82BF-4151-9BED-FBF442241E96}"/>
                      </a:ext>
                    </a:extLst>
                  </p14:cNvPr>
                  <p14:cNvContentPartPr/>
                  <p14:nvPr/>
                </p14:nvContentPartPr>
                <p14:xfrm>
                  <a:off x="4400460" y="3463050"/>
                  <a:ext cx="13680" cy="3960"/>
                </p14:xfrm>
              </p:contentPart>
            </mc:Choice>
            <mc:Fallback xmlns="">
              <p:pic>
                <p:nvPicPr>
                  <p:cNvPr id="384" name="Håndskrift 383">
                    <a:extLst>
                      <a:ext uri="{FF2B5EF4-FFF2-40B4-BE49-F238E27FC236}">
                        <a16:creationId xmlns:a16="http://schemas.microsoft.com/office/drawing/2014/main" id="{9C5D052E-82BF-4151-9BED-FBF442241E96}"/>
                      </a:ext>
                    </a:extLst>
                  </p:cNvPr>
                  <p:cNvPicPr/>
                  <p:nvPr/>
                </p:nvPicPr>
                <p:blipFill>
                  <a:blip r:embed="rId418"/>
                  <a:stretch>
                    <a:fillRect/>
                  </a:stretch>
                </p:blipFill>
                <p:spPr>
                  <a:xfrm>
                    <a:off x="4337460" y="3405300"/>
                    <a:ext cx="13932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9">
                <p14:nvContentPartPr>
                  <p14:cNvPr id="385" name="Håndskrift 384">
                    <a:extLst>
                      <a:ext uri="{FF2B5EF4-FFF2-40B4-BE49-F238E27FC236}">
                        <a16:creationId xmlns:a16="http://schemas.microsoft.com/office/drawing/2014/main" id="{E99B35F6-6545-4C3C-B149-C7315123A1C1}"/>
                      </a:ext>
                    </a:extLst>
                  </p14:cNvPr>
                  <p14:cNvContentPartPr/>
                  <p14:nvPr/>
                </p14:nvContentPartPr>
                <p14:xfrm>
                  <a:off x="4438260" y="3434250"/>
                  <a:ext cx="10080" cy="4320"/>
                </p14:xfrm>
              </p:contentPart>
            </mc:Choice>
            <mc:Fallback xmlns="">
              <p:pic>
                <p:nvPicPr>
                  <p:cNvPr id="385" name="Håndskrift 384">
                    <a:extLst>
                      <a:ext uri="{FF2B5EF4-FFF2-40B4-BE49-F238E27FC236}">
                        <a16:creationId xmlns:a16="http://schemas.microsoft.com/office/drawing/2014/main" id="{E99B35F6-6545-4C3C-B149-C7315123A1C1}"/>
                      </a:ext>
                    </a:extLst>
                  </p:cNvPr>
                  <p:cNvPicPr/>
                  <p:nvPr/>
                </p:nvPicPr>
                <p:blipFill>
                  <a:blip r:embed="rId420"/>
                  <a:stretch>
                    <a:fillRect/>
                  </a:stretch>
                </p:blipFill>
                <p:spPr>
                  <a:xfrm>
                    <a:off x="4375260" y="3371250"/>
                    <a:ext cx="135720" cy="129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1">
                <p14:nvContentPartPr>
                  <p14:cNvPr id="386" name="Håndskrift 385">
                    <a:extLst>
                      <a:ext uri="{FF2B5EF4-FFF2-40B4-BE49-F238E27FC236}">
                        <a16:creationId xmlns:a16="http://schemas.microsoft.com/office/drawing/2014/main" id="{604C782D-2CB1-4883-8D18-D418F17D7700}"/>
                      </a:ext>
                    </a:extLst>
                  </p14:cNvPr>
                  <p14:cNvContentPartPr/>
                  <p14:nvPr/>
                </p14:nvContentPartPr>
                <p14:xfrm>
                  <a:off x="4524300" y="3352530"/>
                  <a:ext cx="13680" cy="360"/>
                </p14:xfrm>
              </p:contentPart>
            </mc:Choice>
            <mc:Fallback xmlns="">
              <p:pic>
                <p:nvPicPr>
                  <p:cNvPr id="386" name="Håndskrift 385">
                    <a:extLst>
                      <a:ext uri="{FF2B5EF4-FFF2-40B4-BE49-F238E27FC236}">
                        <a16:creationId xmlns:a16="http://schemas.microsoft.com/office/drawing/2014/main" id="{604C782D-2CB1-4883-8D18-D418F17D7700}"/>
                      </a:ext>
                    </a:extLst>
                  </p:cNvPr>
                  <p:cNvPicPr/>
                  <p:nvPr/>
                </p:nvPicPr>
                <p:blipFill>
                  <a:blip r:embed="rId422"/>
                  <a:stretch>
                    <a:fillRect/>
                  </a:stretch>
                </p:blipFill>
                <p:spPr>
                  <a:xfrm>
                    <a:off x="4461300" y="3289530"/>
                    <a:ext cx="1393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3">
                <p14:nvContentPartPr>
                  <p14:cNvPr id="387" name="Håndskrift 386">
                    <a:extLst>
                      <a:ext uri="{FF2B5EF4-FFF2-40B4-BE49-F238E27FC236}">
                        <a16:creationId xmlns:a16="http://schemas.microsoft.com/office/drawing/2014/main" id="{F124857E-EC7C-4555-94FF-9EBD67108A83}"/>
                      </a:ext>
                    </a:extLst>
                  </p14:cNvPr>
                  <p14:cNvContentPartPr/>
                  <p14:nvPr/>
                </p14:nvContentPartPr>
                <p14:xfrm>
                  <a:off x="4657140" y="3333450"/>
                  <a:ext cx="3960" cy="360"/>
                </p14:xfrm>
              </p:contentPart>
            </mc:Choice>
            <mc:Fallback xmlns="">
              <p:pic>
                <p:nvPicPr>
                  <p:cNvPr id="387" name="Håndskrift 386">
                    <a:extLst>
                      <a:ext uri="{FF2B5EF4-FFF2-40B4-BE49-F238E27FC236}">
                        <a16:creationId xmlns:a16="http://schemas.microsoft.com/office/drawing/2014/main" id="{F124857E-EC7C-4555-94FF-9EBD67108A83}"/>
                      </a:ext>
                    </a:extLst>
                  </p:cNvPr>
                  <p:cNvPicPr/>
                  <p:nvPr/>
                </p:nvPicPr>
                <p:blipFill>
                  <a:blip r:embed="rId288"/>
                  <a:stretch>
                    <a:fillRect/>
                  </a:stretch>
                </p:blipFill>
                <p:spPr>
                  <a:xfrm>
                    <a:off x="4594140" y="327045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4">
                <p14:nvContentPartPr>
                  <p14:cNvPr id="388" name="Håndskrift 387">
                    <a:extLst>
                      <a:ext uri="{FF2B5EF4-FFF2-40B4-BE49-F238E27FC236}">
                        <a16:creationId xmlns:a16="http://schemas.microsoft.com/office/drawing/2014/main" id="{3EB2DF66-5EE1-493D-A30F-539FA3F11FC6}"/>
                      </a:ext>
                    </a:extLst>
                  </p14:cNvPr>
                  <p14:cNvContentPartPr/>
                  <p14:nvPr/>
                </p14:nvContentPartPr>
                <p14:xfrm>
                  <a:off x="4686300" y="3314010"/>
                  <a:ext cx="3960" cy="360"/>
                </p14:xfrm>
              </p:contentPart>
            </mc:Choice>
            <mc:Fallback xmlns="">
              <p:pic>
                <p:nvPicPr>
                  <p:cNvPr id="388" name="Håndskrift 387">
                    <a:extLst>
                      <a:ext uri="{FF2B5EF4-FFF2-40B4-BE49-F238E27FC236}">
                        <a16:creationId xmlns:a16="http://schemas.microsoft.com/office/drawing/2014/main" id="{3EB2DF66-5EE1-493D-A30F-539FA3F11FC6}"/>
                      </a:ext>
                    </a:extLst>
                  </p:cNvPr>
                  <p:cNvPicPr/>
                  <p:nvPr/>
                </p:nvPicPr>
                <p:blipFill>
                  <a:blip r:embed="rId288"/>
                  <a:stretch>
                    <a:fillRect/>
                  </a:stretch>
                </p:blipFill>
                <p:spPr>
                  <a:xfrm>
                    <a:off x="4623300" y="325101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5">
                <p14:nvContentPartPr>
                  <p14:cNvPr id="389" name="Håndskrift 388">
                    <a:extLst>
                      <a:ext uri="{FF2B5EF4-FFF2-40B4-BE49-F238E27FC236}">
                        <a16:creationId xmlns:a16="http://schemas.microsoft.com/office/drawing/2014/main" id="{432E8E9C-59DF-4499-BEE6-45DB10B43803}"/>
                      </a:ext>
                    </a:extLst>
                  </p14:cNvPr>
                  <p14:cNvContentPartPr/>
                  <p14:nvPr/>
                </p14:nvContentPartPr>
                <p14:xfrm>
                  <a:off x="4660020" y="3248490"/>
                  <a:ext cx="26280" cy="18720"/>
                </p14:xfrm>
              </p:contentPart>
            </mc:Choice>
            <mc:Fallback xmlns="">
              <p:pic>
                <p:nvPicPr>
                  <p:cNvPr id="389" name="Håndskrift 388">
                    <a:extLst>
                      <a:ext uri="{FF2B5EF4-FFF2-40B4-BE49-F238E27FC236}">
                        <a16:creationId xmlns:a16="http://schemas.microsoft.com/office/drawing/2014/main" id="{432E8E9C-59DF-4499-BEE6-45DB10B43803}"/>
                      </a:ext>
                    </a:extLst>
                  </p:cNvPr>
                  <p:cNvPicPr/>
                  <p:nvPr/>
                </p:nvPicPr>
                <p:blipFill>
                  <a:blip r:embed="rId426"/>
                  <a:stretch>
                    <a:fillRect/>
                  </a:stretch>
                </p:blipFill>
                <p:spPr>
                  <a:xfrm>
                    <a:off x="4597020" y="3186679"/>
                    <a:ext cx="151920" cy="14198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7">
                <p14:nvContentPartPr>
                  <p14:cNvPr id="390" name="Håndskrift 389">
                    <a:extLst>
                      <a:ext uri="{FF2B5EF4-FFF2-40B4-BE49-F238E27FC236}">
                        <a16:creationId xmlns:a16="http://schemas.microsoft.com/office/drawing/2014/main" id="{F40DBCDC-BDC3-4C5B-80EC-A47B450CA104}"/>
                      </a:ext>
                    </a:extLst>
                  </p14:cNvPr>
                  <p14:cNvContentPartPr/>
                  <p14:nvPr/>
                </p14:nvContentPartPr>
                <p14:xfrm>
                  <a:off x="4537980" y="3205650"/>
                  <a:ext cx="24120" cy="13680"/>
                </p14:xfrm>
              </p:contentPart>
            </mc:Choice>
            <mc:Fallback xmlns="">
              <p:pic>
                <p:nvPicPr>
                  <p:cNvPr id="390" name="Håndskrift 389">
                    <a:extLst>
                      <a:ext uri="{FF2B5EF4-FFF2-40B4-BE49-F238E27FC236}">
                        <a16:creationId xmlns:a16="http://schemas.microsoft.com/office/drawing/2014/main" id="{F40DBCDC-BDC3-4C5B-80EC-A47B450CA104}"/>
                      </a:ext>
                    </a:extLst>
                  </p:cNvPr>
                  <p:cNvPicPr/>
                  <p:nvPr/>
                </p:nvPicPr>
                <p:blipFill>
                  <a:blip r:embed="rId428"/>
                  <a:stretch>
                    <a:fillRect/>
                  </a:stretch>
                </p:blipFill>
                <p:spPr>
                  <a:xfrm>
                    <a:off x="4474980" y="3142650"/>
                    <a:ext cx="14976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9">
                <p14:nvContentPartPr>
                  <p14:cNvPr id="391" name="Håndskrift 390">
                    <a:extLst>
                      <a:ext uri="{FF2B5EF4-FFF2-40B4-BE49-F238E27FC236}">
                        <a16:creationId xmlns:a16="http://schemas.microsoft.com/office/drawing/2014/main" id="{0D15E405-3BD2-4267-818D-270A2AB018DF}"/>
                      </a:ext>
                    </a:extLst>
                  </p14:cNvPr>
                  <p14:cNvContentPartPr/>
                  <p14:nvPr/>
                </p14:nvContentPartPr>
                <p14:xfrm>
                  <a:off x="4400460" y="3190530"/>
                  <a:ext cx="57600" cy="153720"/>
                </p14:xfrm>
              </p:contentPart>
            </mc:Choice>
            <mc:Fallback xmlns="">
              <p:pic>
                <p:nvPicPr>
                  <p:cNvPr id="391" name="Håndskrift 390">
                    <a:extLst>
                      <a:ext uri="{FF2B5EF4-FFF2-40B4-BE49-F238E27FC236}">
                        <a16:creationId xmlns:a16="http://schemas.microsoft.com/office/drawing/2014/main" id="{0D15E405-3BD2-4267-818D-270A2AB018DF}"/>
                      </a:ext>
                    </a:extLst>
                  </p:cNvPr>
                  <p:cNvPicPr/>
                  <p:nvPr/>
                </p:nvPicPr>
                <p:blipFill>
                  <a:blip r:embed="rId430"/>
                  <a:stretch>
                    <a:fillRect/>
                  </a:stretch>
                </p:blipFill>
                <p:spPr>
                  <a:xfrm>
                    <a:off x="4337460" y="3127530"/>
                    <a:ext cx="183240" cy="279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1">
                <p14:nvContentPartPr>
                  <p14:cNvPr id="392" name="Håndskrift 391">
                    <a:extLst>
                      <a:ext uri="{FF2B5EF4-FFF2-40B4-BE49-F238E27FC236}">
                        <a16:creationId xmlns:a16="http://schemas.microsoft.com/office/drawing/2014/main" id="{BF1D2AC2-4137-4F8D-BB71-70C08090E26D}"/>
                      </a:ext>
                    </a:extLst>
                  </p14:cNvPr>
                  <p14:cNvContentPartPr/>
                  <p14:nvPr/>
                </p14:nvContentPartPr>
                <p14:xfrm>
                  <a:off x="4409820" y="3400050"/>
                  <a:ext cx="69840" cy="39960"/>
                </p14:xfrm>
              </p:contentPart>
            </mc:Choice>
            <mc:Fallback xmlns="">
              <p:pic>
                <p:nvPicPr>
                  <p:cNvPr id="392" name="Håndskrift 391">
                    <a:extLst>
                      <a:ext uri="{FF2B5EF4-FFF2-40B4-BE49-F238E27FC236}">
                        <a16:creationId xmlns:a16="http://schemas.microsoft.com/office/drawing/2014/main" id="{BF1D2AC2-4137-4F8D-BB71-70C08090E26D}"/>
                      </a:ext>
                    </a:extLst>
                  </p:cNvPr>
                  <p:cNvPicPr/>
                  <p:nvPr/>
                </p:nvPicPr>
                <p:blipFill>
                  <a:blip r:embed="rId432"/>
                  <a:stretch>
                    <a:fillRect/>
                  </a:stretch>
                </p:blipFill>
                <p:spPr>
                  <a:xfrm>
                    <a:off x="4347143" y="3337050"/>
                    <a:ext cx="194836" cy="16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3">
                <p14:nvContentPartPr>
                  <p14:cNvPr id="393" name="Håndskrift 392">
                    <a:extLst>
                      <a:ext uri="{FF2B5EF4-FFF2-40B4-BE49-F238E27FC236}">
                        <a16:creationId xmlns:a16="http://schemas.microsoft.com/office/drawing/2014/main" id="{EE7955B9-D1AE-492C-8E74-B2037DBEE781}"/>
                      </a:ext>
                    </a:extLst>
                  </p14:cNvPr>
                  <p14:cNvContentPartPr/>
                  <p14:nvPr/>
                </p14:nvContentPartPr>
                <p14:xfrm>
                  <a:off x="4581180" y="3586530"/>
                  <a:ext cx="360" cy="3960"/>
                </p14:xfrm>
              </p:contentPart>
            </mc:Choice>
            <mc:Fallback xmlns="">
              <p:pic>
                <p:nvPicPr>
                  <p:cNvPr id="393" name="Håndskrift 392">
                    <a:extLst>
                      <a:ext uri="{FF2B5EF4-FFF2-40B4-BE49-F238E27FC236}">
                        <a16:creationId xmlns:a16="http://schemas.microsoft.com/office/drawing/2014/main" id="{EE7955B9-D1AE-492C-8E74-B2037DBEE781}"/>
                      </a:ext>
                    </a:extLst>
                  </p:cNvPr>
                  <p:cNvPicPr/>
                  <p:nvPr/>
                </p:nvPicPr>
                <p:blipFill>
                  <a:blip r:embed="rId434"/>
                  <a:stretch>
                    <a:fillRect/>
                  </a:stretch>
                </p:blipFill>
                <p:spPr>
                  <a:xfrm>
                    <a:off x="4518180" y="3523530"/>
                    <a:ext cx="12600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5">
                <p14:nvContentPartPr>
                  <p14:cNvPr id="394" name="Håndskrift 393">
                    <a:extLst>
                      <a:ext uri="{FF2B5EF4-FFF2-40B4-BE49-F238E27FC236}">
                        <a16:creationId xmlns:a16="http://schemas.microsoft.com/office/drawing/2014/main" id="{A01F97F3-8C43-4977-AE2E-A07850F173A4}"/>
                      </a:ext>
                    </a:extLst>
                  </p14:cNvPr>
                  <p14:cNvContentPartPr/>
                  <p14:nvPr/>
                </p14:nvContentPartPr>
                <p14:xfrm>
                  <a:off x="4676220" y="3274410"/>
                  <a:ext cx="118080" cy="106920"/>
                </p14:xfrm>
              </p:contentPart>
            </mc:Choice>
            <mc:Fallback xmlns="">
              <p:pic>
                <p:nvPicPr>
                  <p:cNvPr id="394" name="Håndskrift 393">
                    <a:extLst>
                      <a:ext uri="{FF2B5EF4-FFF2-40B4-BE49-F238E27FC236}">
                        <a16:creationId xmlns:a16="http://schemas.microsoft.com/office/drawing/2014/main" id="{A01F97F3-8C43-4977-AE2E-A07850F173A4}"/>
                      </a:ext>
                    </a:extLst>
                  </p:cNvPr>
                  <p:cNvPicPr/>
                  <p:nvPr/>
                </p:nvPicPr>
                <p:blipFill>
                  <a:blip r:embed="rId436"/>
                  <a:stretch>
                    <a:fillRect/>
                  </a:stretch>
                </p:blipFill>
                <p:spPr>
                  <a:xfrm>
                    <a:off x="4613027" y="3211410"/>
                    <a:ext cx="244104" cy="232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7">
                <p14:nvContentPartPr>
                  <p14:cNvPr id="395" name="Håndskrift 394">
                    <a:extLst>
                      <a:ext uri="{FF2B5EF4-FFF2-40B4-BE49-F238E27FC236}">
                        <a16:creationId xmlns:a16="http://schemas.microsoft.com/office/drawing/2014/main" id="{3E7D0B24-C919-463F-A0FC-32230E602CA0}"/>
                      </a:ext>
                    </a:extLst>
                  </p14:cNvPr>
                  <p14:cNvContentPartPr/>
                  <p14:nvPr/>
                </p14:nvContentPartPr>
                <p14:xfrm>
                  <a:off x="4828860" y="3257130"/>
                  <a:ext cx="360" cy="360"/>
                </p14:xfrm>
              </p:contentPart>
            </mc:Choice>
            <mc:Fallback xmlns="">
              <p:pic>
                <p:nvPicPr>
                  <p:cNvPr id="395" name="Håndskrift 394">
                    <a:extLst>
                      <a:ext uri="{FF2B5EF4-FFF2-40B4-BE49-F238E27FC236}">
                        <a16:creationId xmlns:a16="http://schemas.microsoft.com/office/drawing/2014/main" id="{3E7D0B24-C919-463F-A0FC-32230E602CA0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765860" y="3194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8">
                <p14:nvContentPartPr>
                  <p14:cNvPr id="396" name="Håndskrift 395">
                    <a:extLst>
                      <a:ext uri="{FF2B5EF4-FFF2-40B4-BE49-F238E27FC236}">
                        <a16:creationId xmlns:a16="http://schemas.microsoft.com/office/drawing/2014/main" id="{7941CA7B-A374-495D-A124-38F9947144F1}"/>
                      </a:ext>
                    </a:extLst>
                  </p14:cNvPr>
                  <p14:cNvContentPartPr/>
                  <p14:nvPr/>
                </p14:nvContentPartPr>
                <p14:xfrm>
                  <a:off x="4838220" y="3342810"/>
                  <a:ext cx="20520" cy="18360"/>
                </p14:xfrm>
              </p:contentPart>
            </mc:Choice>
            <mc:Fallback xmlns="">
              <p:pic>
                <p:nvPicPr>
                  <p:cNvPr id="396" name="Håndskrift 395">
                    <a:extLst>
                      <a:ext uri="{FF2B5EF4-FFF2-40B4-BE49-F238E27FC236}">
                        <a16:creationId xmlns:a16="http://schemas.microsoft.com/office/drawing/2014/main" id="{7941CA7B-A374-495D-A124-38F9947144F1}"/>
                      </a:ext>
                    </a:extLst>
                  </p:cNvPr>
                  <p:cNvPicPr/>
                  <p:nvPr/>
                </p:nvPicPr>
                <p:blipFill>
                  <a:blip r:embed="rId439"/>
                  <a:stretch>
                    <a:fillRect/>
                  </a:stretch>
                </p:blipFill>
                <p:spPr>
                  <a:xfrm>
                    <a:off x="4774095" y="3279810"/>
                    <a:ext cx="148404" cy="144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0">
                <p14:nvContentPartPr>
                  <p14:cNvPr id="397" name="Håndskrift 396">
                    <a:extLst>
                      <a:ext uri="{FF2B5EF4-FFF2-40B4-BE49-F238E27FC236}">
                        <a16:creationId xmlns:a16="http://schemas.microsoft.com/office/drawing/2014/main" id="{1A524D77-B0AA-44B4-AA44-B0F2FC9DB537}"/>
                      </a:ext>
                    </a:extLst>
                  </p14:cNvPr>
                  <p14:cNvContentPartPr/>
                  <p14:nvPr/>
                </p14:nvContentPartPr>
                <p14:xfrm>
                  <a:off x="4810500" y="3371250"/>
                  <a:ext cx="65160" cy="86400"/>
                </p14:xfrm>
              </p:contentPart>
            </mc:Choice>
            <mc:Fallback xmlns="">
              <p:pic>
                <p:nvPicPr>
                  <p:cNvPr id="397" name="Håndskrift 396">
                    <a:extLst>
                      <a:ext uri="{FF2B5EF4-FFF2-40B4-BE49-F238E27FC236}">
                        <a16:creationId xmlns:a16="http://schemas.microsoft.com/office/drawing/2014/main" id="{1A524D77-B0AA-44B4-AA44-B0F2FC9DB537}"/>
                      </a:ext>
                    </a:extLst>
                  </p:cNvPr>
                  <p:cNvPicPr/>
                  <p:nvPr/>
                </p:nvPicPr>
                <p:blipFill>
                  <a:blip r:embed="rId441"/>
                  <a:stretch>
                    <a:fillRect/>
                  </a:stretch>
                </p:blipFill>
                <p:spPr>
                  <a:xfrm>
                    <a:off x="4747500" y="3307986"/>
                    <a:ext cx="190800" cy="2125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2">
                <p14:nvContentPartPr>
                  <p14:cNvPr id="398" name="Håndskrift 397">
                    <a:extLst>
                      <a:ext uri="{FF2B5EF4-FFF2-40B4-BE49-F238E27FC236}">
                        <a16:creationId xmlns:a16="http://schemas.microsoft.com/office/drawing/2014/main" id="{C5BD982B-0CF5-4802-8E32-2BFD532ABB92}"/>
                      </a:ext>
                    </a:extLst>
                  </p14:cNvPr>
                  <p14:cNvContentPartPr/>
                  <p14:nvPr/>
                </p14:nvContentPartPr>
                <p14:xfrm>
                  <a:off x="4733460" y="3267570"/>
                  <a:ext cx="8280" cy="123480"/>
                </p14:xfrm>
              </p:contentPart>
            </mc:Choice>
            <mc:Fallback xmlns="">
              <p:pic>
                <p:nvPicPr>
                  <p:cNvPr id="398" name="Håndskrift 397">
                    <a:extLst>
                      <a:ext uri="{FF2B5EF4-FFF2-40B4-BE49-F238E27FC236}">
                        <a16:creationId xmlns:a16="http://schemas.microsoft.com/office/drawing/2014/main" id="{C5BD982B-0CF5-4802-8E32-2BFD532ABB92}"/>
                      </a:ext>
                    </a:extLst>
                  </p:cNvPr>
                  <p:cNvPicPr/>
                  <p:nvPr/>
                </p:nvPicPr>
                <p:blipFill>
                  <a:blip r:embed="rId443"/>
                  <a:stretch>
                    <a:fillRect/>
                  </a:stretch>
                </p:blipFill>
                <p:spPr>
                  <a:xfrm>
                    <a:off x="4670460" y="3204570"/>
                    <a:ext cx="133920" cy="249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4">
                <p14:nvContentPartPr>
                  <p14:cNvPr id="399" name="Håndskrift 398">
                    <a:extLst>
                      <a:ext uri="{FF2B5EF4-FFF2-40B4-BE49-F238E27FC236}">
                        <a16:creationId xmlns:a16="http://schemas.microsoft.com/office/drawing/2014/main" id="{8ABAB6B2-A325-40D4-A37F-600A29312BBA}"/>
                      </a:ext>
                    </a:extLst>
                  </p14:cNvPr>
                  <p14:cNvContentPartPr/>
                  <p14:nvPr/>
                </p14:nvContentPartPr>
                <p14:xfrm>
                  <a:off x="4743180" y="3186570"/>
                  <a:ext cx="360" cy="61200"/>
                </p14:xfrm>
              </p:contentPart>
            </mc:Choice>
            <mc:Fallback xmlns="">
              <p:pic>
                <p:nvPicPr>
                  <p:cNvPr id="399" name="Håndskrift 398">
                    <a:extLst>
                      <a:ext uri="{FF2B5EF4-FFF2-40B4-BE49-F238E27FC236}">
                        <a16:creationId xmlns:a16="http://schemas.microsoft.com/office/drawing/2014/main" id="{8ABAB6B2-A325-40D4-A37F-600A29312BBA}"/>
                      </a:ext>
                    </a:extLst>
                  </p:cNvPr>
                  <p:cNvPicPr/>
                  <p:nvPr/>
                </p:nvPicPr>
                <p:blipFill>
                  <a:blip r:embed="rId445"/>
                  <a:stretch>
                    <a:fillRect/>
                  </a:stretch>
                </p:blipFill>
                <p:spPr>
                  <a:xfrm>
                    <a:off x="4680180" y="3123570"/>
                    <a:ext cx="126000" cy="1868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6">
                <p14:nvContentPartPr>
                  <p14:cNvPr id="400" name="Håndskrift 399">
                    <a:extLst>
                      <a:ext uri="{FF2B5EF4-FFF2-40B4-BE49-F238E27FC236}">
                        <a16:creationId xmlns:a16="http://schemas.microsoft.com/office/drawing/2014/main" id="{A958E004-C5AD-4D65-AE4A-B6701A4D5A3A}"/>
                      </a:ext>
                    </a:extLst>
                  </p14:cNvPr>
                  <p14:cNvContentPartPr/>
                  <p14:nvPr/>
                </p14:nvContentPartPr>
                <p14:xfrm>
                  <a:off x="4714380" y="3171450"/>
                  <a:ext cx="9720" cy="360"/>
                </p14:xfrm>
              </p:contentPart>
            </mc:Choice>
            <mc:Fallback xmlns="">
              <p:pic>
                <p:nvPicPr>
                  <p:cNvPr id="400" name="Håndskrift 399">
                    <a:extLst>
                      <a:ext uri="{FF2B5EF4-FFF2-40B4-BE49-F238E27FC236}">
                        <a16:creationId xmlns:a16="http://schemas.microsoft.com/office/drawing/2014/main" id="{A958E004-C5AD-4D65-AE4A-B6701A4D5A3A}"/>
                      </a:ext>
                    </a:extLst>
                  </p:cNvPr>
                  <p:cNvPicPr/>
                  <p:nvPr/>
                </p:nvPicPr>
                <p:blipFill>
                  <a:blip r:embed="rId406"/>
                  <a:stretch>
                    <a:fillRect/>
                  </a:stretch>
                </p:blipFill>
                <p:spPr>
                  <a:xfrm>
                    <a:off x="4651380" y="3108450"/>
                    <a:ext cx="1353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7">
                <p14:nvContentPartPr>
                  <p14:cNvPr id="401" name="Håndskrift 400">
                    <a:extLst>
                      <a:ext uri="{FF2B5EF4-FFF2-40B4-BE49-F238E27FC236}">
                        <a16:creationId xmlns:a16="http://schemas.microsoft.com/office/drawing/2014/main" id="{D52B706B-FD4B-4EBB-BA64-27D57B38DE03}"/>
                      </a:ext>
                    </a:extLst>
                  </p14:cNvPr>
                  <p14:cNvContentPartPr/>
                  <p14:nvPr/>
                </p14:nvContentPartPr>
                <p14:xfrm>
                  <a:off x="4622940" y="3158130"/>
                  <a:ext cx="34920" cy="3960"/>
                </p14:xfrm>
              </p:contentPart>
            </mc:Choice>
            <mc:Fallback xmlns="">
              <p:pic>
                <p:nvPicPr>
                  <p:cNvPr id="401" name="Håndskrift 400">
                    <a:extLst>
                      <a:ext uri="{FF2B5EF4-FFF2-40B4-BE49-F238E27FC236}">
                        <a16:creationId xmlns:a16="http://schemas.microsoft.com/office/drawing/2014/main" id="{D52B706B-FD4B-4EBB-BA64-27D57B38DE03}"/>
                      </a:ext>
                    </a:extLst>
                  </p:cNvPr>
                  <p:cNvPicPr/>
                  <p:nvPr/>
                </p:nvPicPr>
                <p:blipFill>
                  <a:blip r:embed="rId448"/>
                  <a:stretch>
                    <a:fillRect/>
                  </a:stretch>
                </p:blipFill>
                <p:spPr>
                  <a:xfrm>
                    <a:off x="4559940" y="3095130"/>
                    <a:ext cx="16056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9">
                <p14:nvContentPartPr>
                  <p14:cNvPr id="402" name="Håndskrift 401">
                    <a:extLst>
                      <a:ext uri="{FF2B5EF4-FFF2-40B4-BE49-F238E27FC236}">
                        <a16:creationId xmlns:a16="http://schemas.microsoft.com/office/drawing/2014/main" id="{1BA5C6D6-714C-4F31-B976-0747C45F6443}"/>
                      </a:ext>
                    </a:extLst>
                  </p14:cNvPr>
                  <p14:cNvContentPartPr/>
                  <p14:nvPr/>
                </p14:nvContentPartPr>
                <p14:xfrm>
                  <a:off x="4618980" y="3129330"/>
                  <a:ext cx="10080" cy="13680"/>
                </p14:xfrm>
              </p:contentPart>
            </mc:Choice>
            <mc:Fallback xmlns="">
              <p:pic>
                <p:nvPicPr>
                  <p:cNvPr id="402" name="Håndskrift 401">
                    <a:extLst>
                      <a:ext uri="{FF2B5EF4-FFF2-40B4-BE49-F238E27FC236}">
                        <a16:creationId xmlns:a16="http://schemas.microsoft.com/office/drawing/2014/main" id="{1BA5C6D6-714C-4F31-B976-0747C45F6443}"/>
                      </a:ext>
                    </a:extLst>
                  </p:cNvPr>
                  <p:cNvPicPr/>
                  <p:nvPr/>
                </p:nvPicPr>
                <p:blipFill>
                  <a:blip r:embed="rId450"/>
                  <a:stretch>
                    <a:fillRect/>
                  </a:stretch>
                </p:blipFill>
                <p:spPr>
                  <a:xfrm>
                    <a:off x="4555980" y="3066330"/>
                    <a:ext cx="13572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1">
                <p14:nvContentPartPr>
                  <p14:cNvPr id="403" name="Håndskrift 402">
                    <a:extLst>
                      <a:ext uri="{FF2B5EF4-FFF2-40B4-BE49-F238E27FC236}">
                        <a16:creationId xmlns:a16="http://schemas.microsoft.com/office/drawing/2014/main" id="{FCA0C473-47E7-42E7-8443-EB7DE2B9F92A}"/>
                      </a:ext>
                    </a:extLst>
                  </p14:cNvPr>
                  <p14:cNvContentPartPr/>
                  <p14:nvPr/>
                </p14:nvContentPartPr>
                <p14:xfrm>
                  <a:off x="4571820" y="3104850"/>
                  <a:ext cx="360" cy="360"/>
                </p14:xfrm>
              </p:contentPart>
            </mc:Choice>
            <mc:Fallback xmlns="">
              <p:pic>
                <p:nvPicPr>
                  <p:cNvPr id="403" name="Håndskrift 402">
                    <a:extLst>
                      <a:ext uri="{FF2B5EF4-FFF2-40B4-BE49-F238E27FC236}">
                        <a16:creationId xmlns:a16="http://schemas.microsoft.com/office/drawing/2014/main" id="{FCA0C473-47E7-42E7-8443-EB7DE2B9F92A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508820" y="3041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2">
                <p14:nvContentPartPr>
                  <p14:cNvPr id="404" name="Håndskrift 403">
                    <a:extLst>
                      <a:ext uri="{FF2B5EF4-FFF2-40B4-BE49-F238E27FC236}">
                        <a16:creationId xmlns:a16="http://schemas.microsoft.com/office/drawing/2014/main" id="{B2A85CBE-055A-4F5F-BAA2-45AA9CE489D7}"/>
                      </a:ext>
                    </a:extLst>
                  </p14:cNvPr>
                  <p14:cNvContentPartPr/>
                  <p14:nvPr/>
                </p14:nvContentPartPr>
                <p14:xfrm>
                  <a:off x="4371660" y="3104850"/>
                  <a:ext cx="171720" cy="48960"/>
                </p14:xfrm>
              </p:contentPart>
            </mc:Choice>
            <mc:Fallback xmlns="">
              <p:pic>
                <p:nvPicPr>
                  <p:cNvPr id="404" name="Håndskrift 403">
                    <a:extLst>
                      <a:ext uri="{FF2B5EF4-FFF2-40B4-BE49-F238E27FC236}">
                        <a16:creationId xmlns:a16="http://schemas.microsoft.com/office/drawing/2014/main" id="{B2A85CBE-055A-4F5F-BAA2-45AA9CE489D7}"/>
                      </a:ext>
                    </a:extLst>
                  </p:cNvPr>
                  <p:cNvPicPr/>
                  <p:nvPr/>
                </p:nvPicPr>
                <p:blipFill>
                  <a:blip r:embed="rId453"/>
                  <a:stretch>
                    <a:fillRect/>
                  </a:stretch>
                </p:blipFill>
                <p:spPr>
                  <a:xfrm>
                    <a:off x="4308792" y="3041383"/>
                    <a:ext cx="297097" cy="17553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4">
                <p14:nvContentPartPr>
                  <p14:cNvPr id="405" name="Håndskrift 404">
                    <a:extLst>
                      <a:ext uri="{FF2B5EF4-FFF2-40B4-BE49-F238E27FC236}">
                        <a16:creationId xmlns:a16="http://schemas.microsoft.com/office/drawing/2014/main" id="{6FE71695-FE87-4BA6-AE4D-67521CDCFCCE}"/>
                      </a:ext>
                    </a:extLst>
                  </p14:cNvPr>
                  <p14:cNvContentPartPr/>
                  <p14:nvPr/>
                </p14:nvContentPartPr>
                <p14:xfrm>
                  <a:off x="4352580" y="3190530"/>
                  <a:ext cx="13680" cy="18720"/>
                </p14:xfrm>
              </p:contentPart>
            </mc:Choice>
            <mc:Fallback xmlns="">
              <p:pic>
                <p:nvPicPr>
                  <p:cNvPr id="405" name="Håndskrift 404">
                    <a:extLst>
                      <a:ext uri="{FF2B5EF4-FFF2-40B4-BE49-F238E27FC236}">
                        <a16:creationId xmlns:a16="http://schemas.microsoft.com/office/drawing/2014/main" id="{6FE71695-FE87-4BA6-AE4D-67521CDCFCCE}"/>
                      </a:ext>
                    </a:extLst>
                  </p:cNvPr>
                  <p:cNvPicPr/>
                  <p:nvPr/>
                </p:nvPicPr>
                <p:blipFill>
                  <a:blip r:embed="rId455"/>
                  <a:stretch>
                    <a:fillRect/>
                  </a:stretch>
                </p:blipFill>
                <p:spPr>
                  <a:xfrm>
                    <a:off x="4287877" y="3127530"/>
                    <a:ext cx="142716" cy="144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6">
                <p14:nvContentPartPr>
                  <p14:cNvPr id="406" name="Håndskrift 405">
                    <a:extLst>
                      <a:ext uri="{FF2B5EF4-FFF2-40B4-BE49-F238E27FC236}">
                        <a16:creationId xmlns:a16="http://schemas.microsoft.com/office/drawing/2014/main" id="{E732F40A-874F-4614-BF73-06DEE7568DEA}"/>
                      </a:ext>
                    </a:extLst>
                  </p14:cNvPr>
                  <p14:cNvContentPartPr/>
                  <p14:nvPr/>
                </p14:nvContentPartPr>
                <p14:xfrm>
                  <a:off x="4438260" y="3295290"/>
                  <a:ext cx="183600" cy="140760"/>
                </p14:xfrm>
              </p:contentPart>
            </mc:Choice>
            <mc:Fallback xmlns="">
              <p:pic>
                <p:nvPicPr>
                  <p:cNvPr id="406" name="Håndskrift 405">
                    <a:extLst>
                      <a:ext uri="{FF2B5EF4-FFF2-40B4-BE49-F238E27FC236}">
                        <a16:creationId xmlns:a16="http://schemas.microsoft.com/office/drawing/2014/main" id="{E732F40A-874F-4614-BF73-06DEE7568DEA}"/>
                      </a:ext>
                    </a:extLst>
                  </p:cNvPr>
                  <p:cNvPicPr/>
                  <p:nvPr/>
                </p:nvPicPr>
                <p:blipFill>
                  <a:blip r:embed="rId457"/>
                  <a:stretch>
                    <a:fillRect/>
                  </a:stretch>
                </p:blipFill>
                <p:spPr>
                  <a:xfrm>
                    <a:off x="4375260" y="3232451"/>
                    <a:ext cx="309240" cy="26607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8">
                <p14:nvContentPartPr>
                  <p14:cNvPr id="407" name="Håndskrift 406">
                    <a:extLst>
                      <a:ext uri="{FF2B5EF4-FFF2-40B4-BE49-F238E27FC236}">
                        <a16:creationId xmlns:a16="http://schemas.microsoft.com/office/drawing/2014/main" id="{8F6EAA4C-14EA-4FF9-9265-DA16582252E7}"/>
                      </a:ext>
                    </a:extLst>
                  </p14:cNvPr>
                  <p14:cNvContentPartPr/>
                  <p14:nvPr/>
                </p14:nvContentPartPr>
                <p14:xfrm>
                  <a:off x="4539420" y="3485730"/>
                  <a:ext cx="3960" cy="360"/>
                </p14:xfrm>
              </p:contentPart>
            </mc:Choice>
            <mc:Fallback xmlns="">
              <p:pic>
                <p:nvPicPr>
                  <p:cNvPr id="407" name="Håndskrift 406">
                    <a:extLst>
                      <a:ext uri="{FF2B5EF4-FFF2-40B4-BE49-F238E27FC236}">
                        <a16:creationId xmlns:a16="http://schemas.microsoft.com/office/drawing/2014/main" id="{8F6EAA4C-14EA-4FF9-9265-DA16582252E7}"/>
                      </a:ext>
                    </a:extLst>
                  </p:cNvPr>
                  <p:cNvPicPr/>
                  <p:nvPr/>
                </p:nvPicPr>
                <p:blipFill>
                  <a:blip r:embed="rId387"/>
                  <a:stretch>
                    <a:fillRect/>
                  </a:stretch>
                </p:blipFill>
                <p:spPr>
                  <a:xfrm>
                    <a:off x="4481670" y="3422730"/>
                    <a:ext cx="11913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9">
                <p14:nvContentPartPr>
                  <p14:cNvPr id="408" name="Håndskrift 407">
                    <a:extLst>
                      <a:ext uri="{FF2B5EF4-FFF2-40B4-BE49-F238E27FC236}">
                        <a16:creationId xmlns:a16="http://schemas.microsoft.com/office/drawing/2014/main" id="{0AE391C6-089F-46AB-AD59-C0B6C937AC31}"/>
                      </a:ext>
                    </a:extLst>
                  </p14:cNvPr>
                  <p14:cNvContentPartPr/>
                  <p14:nvPr/>
                </p14:nvContentPartPr>
                <p14:xfrm>
                  <a:off x="4400460" y="3495450"/>
                  <a:ext cx="95400" cy="28800"/>
                </p14:xfrm>
              </p:contentPart>
            </mc:Choice>
            <mc:Fallback xmlns="">
              <p:pic>
                <p:nvPicPr>
                  <p:cNvPr id="408" name="Håndskrift 407">
                    <a:extLst>
                      <a:ext uri="{FF2B5EF4-FFF2-40B4-BE49-F238E27FC236}">
                        <a16:creationId xmlns:a16="http://schemas.microsoft.com/office/drawing/2014/main" id="{0AE391C6-089F-46AB-AD59-C0B6C937AC31}"/>
                      </a:ext>
                    </a:extLst>
                  </p:cNvPr>
                  <p:cNvPicPr/>
                  <p:nvPr/>
                </p:nvPicPr>
                <p:blipFill>
                  <a:blip r:embed="rId460"/>
                  <a:stretch>
                    <a:fillRect/>
                  </a:stretch>
                </p:blipFill>
                <p:spPr>
                  <a:xfrm>
                    <a:off x="4337460" y="3431653"/>
                    <a:ext cx="221040" cy="1560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1">
                <p14:nvContentPartPr>
                  <p14:cNvPr id="409" name="Håndskrift 408">
                    <a:extLst>
                      <a:ext uri="{FF2B5EF4-FFF2-40B4-BE49-F238E27FC236}">
                        <a16:creationId xmlns:a16="http://schemas.microsoft.com/office/drawing/2014/main" id="{8A5E854D-067C-46B9-8DC2-4C3C95CE7950}"/>
                      </a:ext>
                    </a:extLst>
                  </p14:cNvPr>
                  <p14:cNvContentPartPr/>
                  <p14:nvPr/>
                </p14:nvContentPartPr>
                <p14:xfrm>
                  <a:off x="4295340" y="3542610"/>
                  <a:ext cx="57600" cy="47160"/>
                </p14:xfrm>
              </p:contentPart>
            </mc:Choice>
            <mc:Fallback xmlns="">
              <p:pic>
                <p:nvPicPr>
                  <p:cNvPr id="409" name="Håndskrift 408">
                    <a:extLst>
                      <a:ext uri="{FF2B5EF4-FFF2-40B4-BE49-F238E27FC236}">
                        <a16:creationId xmlns:a16="http://schemas.microsoft.com/office/drawing/2014/main" id="{8A5E854D-067C-46B9-8DC2-4C3C95CE7950}"/>
                      </a:ext>
                    </a:extLst>
                  </p:cNvPr>
                  <p:cNvPicPr/>
                  <p:nvPr/>
                </p:nvPicPr>
                <p:blipFill>
                  <a:blip r:embed="rId462"/>
                  <a:stretch>
                    <a:fillRect/>
                  </a:stretch>
                </p:blipFill>
                <p:spPr>
                  <a:xfrm>
                    <a:off x="4232340" y="3479610"/>
                    <a:ext cx="183240" cy="172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3">
                <p14:nvContentPartPr>
                  <p14:cNvPr id="410" name="Håndskrift 409">
                    <a:extLst>
                      <a:ext uri="{FF2B5EF4-FFF2-40B4-BE49-F238E27FC236}">
                        <a16:creationId xmlns:a16="http://schemas.microsoft.com/office/drawing/2014/main" id="{D8F5FDC0-1FD4-4583-B922-AED239A58889}"/>
                      </a:ext>
                    </a:extLst>
                  </p14:cNvPr>
                  <p14:cNvContentPartPr/>
                  <p14:nvPr/>
                </p14:nvContentPartPr>
                <p14:xfrm>
                  <a:off x="4276260" y="3609930"/>
                  <a:ext cx="17640" cy="45000"/>
                </p14:xfrm>
              </p:contentPart>
            </mc:Choice>
            <mc:Fallback xmlns="">
              <p:pic>
                <p:nvPicPr>
                  <p:cNvPr id="410" name="Håndskrift 409">
                    <a:extLst>
                      <a:ext uri="{FF2B5EF4-FFF2-40B4-BE49-F238E27FC236}">
                        <a16:creationId xmlns:a16="http://schemas.microsoft.com/office/drawing/2014/main" id="{D8F5FDC0-1FD4-4583-B922-AED239A58889}"/>
                      </a:ext>
                    </a:extLst>
                  </p:cNvPr>
                  <p:cNvPicPr/>
                  <p:nvPr/>
                </p:nvPicPr>
                <p:blipFill>
                  <a:blip r:embed="rId464"/>
                  <a:stretch>
                    <a:fillRect/>
                  </a:stretch>
                </p:blipFill>
                <p:spPr>
                  <a:xfrm>
                    <a:off x="4213260" y="3546930"/>
                    <a:ext cx="143280" cy="17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5">
                <p14:nvContentPartPr>
                  <p14:cNvPr id="411" name="Håndskrift 410">
                    <a:extLst>
                      <a:ext uri="{FF2B5EF4-FFF2-40B4-BE49-F238E27FC236}">
                        <a16:creationId xmlns:a16="http://schemas.microsoft.com/office/drawing/2014/main" id="{2E1FF458-C582-4FF9-A6E9-AF013FC2DDA1}"/>
                      </a:ext>
                    </a:extLst>
                  </p14:cNvPr>
                  <p14:cNvContentPartPr/>
                  <p14:nvPr/>
                </p14:nvContentPartPr>
                <p14:xfrm>
                  <a:off x="4323780" y="3685890"/>
                  <a:ext cx="9000" cy="26640"/>
                </p14:xfrm>
              </p:contentPart>
            </mc:Choice>
            <mc:Fallback xmlns="">
              <p:pic>
                <p:nvPicPr>
                  <p:cNvPr id="411" name="Håndskrift 410">
                    <a:extLst>
                      <a:ext uri="{FF2B5EF4-FFF2-40B4-BE49-F238E27FC236}">
                        <a16:creationId xmlns:a16="http://schemas.microsoft.com/office/drawing/2014/main" id="{2E1FF458-C582-4FF9-A6E9-AF013FC2DDA1}"/>
                      </a:ext>
                    </a:extLst>
                  </p:cNvPr>
                  <p:cNvPicPr/>
                  <p:nvPr/>
                </p:nvPicPr>
                <p:blipFill>
                  <a:blip r:embed="rId466"/>
                  <a:stretch>
                    <a:fillRect/>
                  </a:stretch>
                </p:blipFill>
                <p:spPr>
                  <a:xfrm>
                    <a:off x="4260780" y="3623730"/>
                    <a:ext cx="134640" cy="1506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7">
                <p14:nvContentPartPr>
                  <p14:cNvPr id="412" name="Håndskrift 411">
                    <a:extLst>
                      <a:ext uri="{FF2B5EF4-FFF2-40B4-BE49-F238E27FC236}">
                        <a16:creationId xmlns:a16="http://schemas.microsoft.com/office/drawing/2014/main" id="{5F519E32-82EB-41B0-B66C-5EA9AFBE8B61}"/>
                      </a:ext>
                    </a:extLst>
                  </p14:cNvPr>
                  <p14:cNvContentPartPr/>
                  <p14:nvPr/>
                </p14:nvContentPartPr>
                <p14:xfrm>
                  <a:off x="4231980" y="3733410"/>
                  <a:ext cx="73440" cy="29520"/>
                </p14:xfrm>
              </p:contentPart>
            </mc:Choice>
            <mc:Fallback xmlns="">
              <p:pic>
                <p:nvPicPr>
                  <p:cNvPr id="412" name="Håndskrift 411">
                    <a:extLst>
                      <a:ext uri="{FF2B5EF4-FFF2-40B4-BE49-F238E27FC236}">
                        <a16:creationId xmlns:a16="http://schemas.microsoft.com/office/drawing/2014/main" id="{5F519E32-82EB-41B0-B66C-5EA9AFBE8B61}"/>
                      </a:ext>
                    </a:extLst>
                  </p:cNvPr>
                  <p:cNvPicPr/>
                  <p:nvPr/>
                </p:nvPicPr>
                <p:blipFill>
                  <a:blip r:embed="rId468"/>
                  <a:stretch>
                    <a:fillRect/>
                  </a:stretch>
                </p:blipFill>
                <p:spPr>
                  <a:xfrm>
                    <a:off x="4168980" y="3670410"/>
                    <a:ext cx="199080" cy="155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9">
                <p14:nvContentPartPr>
                  <p14:cNvPr id="413" name="Håndskrift 412">
                    <a:extLst>
                      <a:ext uri="{FF2B5EF4-FFF2-40B4-BE49-F238E27FC236}">
                        <a16:creationId xmlns:a16="http://schemas.microsoft.com/office/drawing/2014/main" id="{FCDCFA1E-86E4-452E-918F-11E9A231AF3B}"/>
                      </a:ext>
                    </a:extLst>
                  </p14:cNvPr>
                  <p14:cNvContentPartPr/>
                  <p14:nvPr/>
                </p14:nvContentPartPr>
                <p14:xfrm>
                  <a:off x="4209660" y="3771210"/>
                  <a:ext cx="23400" cy="42480"/>
                </p14:xfrm>
              </p:contentPart>
            </mc:Choice>
            <mc:Fallback xmlns="">
              <p:pic>
                <p:nvPicPr>
                  <p:cNvPr id="413" name="Håndskrift 412">
                    <a:extLst>
                      <a:ext uri="{FF2B5EF4-FFF2-40B4-BE49-F238E27FC236}">
                        <a16:creationId xmlns:a16="http://schemas.microsoft.com/office/drawing/2014/main" id="{FCDCFA1E-86E4-452E-918F-11E9A231AF3B}"/>
                      </a:ext>
                    </a:extLst>
                  </p:cNvPr>
                  <p:cNvPicPr/>
                  <p:nvPr/>
                </p:nvPicPr>
                <p:blipFill>
                  <a:blip r:embed="rId470"/>
                  <a:stretch>
                    <a:fillRect/>
                  </a:stretch>
                </p:blipFill>
                <p:spPr>
                  <a:xfrm>
                    <a:off x="4146660" y="3708210"/>
                    <a:ext cx="149040" cy="168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1">
                <p14:nvContentPartPr>
                  <p14:cNvPr id="414" name="Håndskrift 413">
                    <a:extLst>
                      <a:ext uri="{FF2B5EF4-FFF2-40B4-BE49-F238E27FC236}">
                        <a16:creationId xmlns:a16="http://schemas.microsoft.com/office/drawing/2014/main" id="{9D8D4962-CF2A-40F6-8E3B-B21F279E675A}"/>
                      </a:ext>
                    </a:extLst>
                  </p14:cNvPr>
                  <p14:cNvContentPartPr/>
                  <p14:nvPr/>
                </p14:nvContentPartPr>
                <p14:xfrm>
                  <a:off x="4276260" y="3519930"/>
                  <a:ext cx="360" cy="3960"/>
                </p14:xfrm>
              </p:contentPart>
            </mc:Choice>
            <mc:Fallback xmlns="">
              <p:pic>
                <p:nvPicPr>
                  <p:cNvPr id="414" name="Håndskrift 413">
                    <a:extLst>
                      <a:ext uri="{FF2B5EF4-FFF2-40B4-BE49-F238E27FC236}">
                        <a16:creationId xmlns:a16="http://schemas.microsoft.com/office/drawing/2014/main" id="{9D8D4962-CF2A-40F6-8E3B-B21F279E675A}"/>
                      </a:ext>
                    </a:extLst>
                  </p:cNvPr>
                  <p:cNvPicPr/>
                  <p:nvPr/>
                </p:nvPicPr>
                <p:blipFill>
                  <a:blip r:embed="rId434"/>
                  <a:stretch>
                    <a:fillRect/>
                  </a:stretch>
                </p:blipFill>
                <p:spPr>
                  <a:xfrm>
                    <a:off x="4213260" y="3456930"/>
                    <a:ext cx="12600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2">
                <p14:nvContentPartPr>
                  <p14:cNvPr id="415" name="Håndskrift 414">
                    <a:extLst>
                      <a:ext uri="{FF2B5EF4-FFF2-40B4-BE49-F238E27FC236}">
                        <a16:creationId xmlns:a16="http://schemas.microsoft.com/office/drawing/2014/main" id="{814787A4-127D-4258-A762-57D77A3B280F}"/>
                      </a:ext>
                    </a:extLst>
                  </p14:cNvPr>
                  <p14:cNvContentPartPr/>
                  <p14:nvPr/>
                </p14:nvContentPartPr>
                <p14:xfrm>
                  <a:off x="4285980" y="3441090"/>
                  <a:ext cx="11520" cy="25920"/>
                </p14:xfrm>
              </p:contentPart>
            </mc:Choice>
            <mc:Fallback xmlns="">
              <p:pic>
                <p:nvPicPr>
                  <p:cNvPr id="415" name="Håndskrift 414">
                    <a:extLst>
                      <a:ext uri="{FF2B5EF4-FFF2-40B4-BE49-F238E27FC236}">
                        <a16:creationId xmlns:a16="http://schemas.microsoft.com/office/drawing/2014/main" id="{814787A4-127D-4258-A762-57D77A3B280F}"/>
                      </a:ext>
                    </a:extLst>
                  </p:cNvPr>
                  <p:cNvPicPr/>
                  <p:nvPr/>
                </p:nvPicPr>
                <p:blipFill>
                  <a:blip r:embed="rId473"/>
                  <a:stretch>
                    <a:fillRect/>
                  </a:stretch>
                </p:blipFill>
                <p:spPr>
                  <a:xfrm>
                    <a:off x="4222980" y="3378953"/>
                    <a:ext cx="137160" cy="14983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4">
                <p14:nvContentPartPr>
                  <p14:cNvPr id="416" name="Håndskrift 415">
                    <a:extLst>
                      <a:ext uri="{FF2B5EF4-FFF2-40B4-BE49-F238E27FC236}">
                        <a16:creationId xmlns:a16="http://schemas.microsoft.com/office/drawing/2014/main" id="{EA0A77FA-A042-4C3F-92B8-F52854856BC8}"/>
                      </a:ext>
                    </a:extLst>
                  </p14:cNvPr>
                  <p14:cNvContentPartPr/>
                  <p14:nvPr/>
                </p14:nvContentPartPr>
                <p14:xfrm>
                  <a:off x="4323780" y="3352530"/>
                  <a:ext cx="360" cy="360"/>
                </p14:xfrm>
              </p:contentPart>
            </mc:Choice>
            <mc:Fallback xmlns="">
              <p:pic>
                <p:nvPicPr>
                  <p:cNvPr id="416" name="Håndskrift 415">
                    <a:extLst>
                      <a:ext uri="{FF2B5EF4-FFF2-40B4-BE49-F238E27FC236}">
                        <a16:creationId xmlns:a16="http://schemas.microsoft.com/office/drawing/2014/main" id="{EA0A77FA-A042-4C3F-92B8-F52854856BC8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260780" y="3289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5">
                <p14:nvContentPartPr>
                  <p14:cNvPr id="417" name="Håndskrift 416">
                    <a:extLst>
                      <a:ext uri="{FF2B5EF4-FFF2-40B4-BE49-F238E27FC236}">
                        <a16:creationId xmlns:a16="http://schemas.microsoft.com/office/drawing/2014/main" id="{A763F9F1-1304-486D-97B0-943A1A5E6A6A}"/>
                      </a:ext>
                    </a:extLst>
                  </p14:cNvPr>
                  <p14:cNvContentPartPr/>
                  <p14:nvPr/>
                </p14:nvContentPartPr>
                <p14:xfrm>
                  <a:off x="4266900" y="3263250"/>
                  <a:ext cx="26280" cy="13680"/>
                </p14:xfrm>
              </p:contentPart>
            </mc:Choice>
            <mc:Fallback xmlns="">
              <p:pic>
                <p:nvPicPr>
                  <p:cNvPr id="417" name="Håndskrift 416">
                    <a:extLst>
                      <a:ext uri="{FF2B5EF4-FFF2-40B4-BE49-F238E27FC236}">
                        <a16:creationId xmlns:a16="http://schemas.microsoft.com/office/drawing/2014/main" id="{A763F9F1-1304-486D-97B0-943A1A5E6A6A}"/>
                      </a:ext>
                    </a:extLst>
                  </p:cNvPr>
                  <p:cNvPicPr/>
                  <p:nvPr/>
                </p:nvPicPr>
                <p:blipFill>
                  <a:blip r:embed="rId476"/>
                  <a:stretch>
                    <a:fillRect/>
                  </a:stretch>
                </p:blipFill>
                <p:spPr>
                  <a:xfrm>
                    <a:off x="4203900" y="3200250"/>
                    <a:ext cx="151920" cy="13932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451" name="Gruppe 450">
              <a:extLst>
                <a:ext uri="{FF2B5EF4-FFF2-40B4-BE49-F238E27FC236}">
                  <a16:creationId xmlns:a16="http://schemas.microsoft.com/office/drawing/2014/main" id="{C2E88BD3-4F09-4422-B6D6-2D330D7723D0}"/>
                </a:ext>
              </a:extLst>
            </p:cNvPr>
            <p:cNvGrpSpPr/>
            <p:nvPr/>
          </p:nvGrpSpPr>
          <p:grpSpPr>
            <a:xfrm rot="371735">
              <a:off x="3804750" y="2997439"/>
              <a:ext cx="537120" cy="676800"/>
              <a:chOff x="5733900" y="2904690"/>
              <a:chExt cx="537120" cy="6768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77">
                <p14:nvContentPartPr>
                  <p14:cNvPr id="452" name="Håndskrift 451">
                    <a:extLst>
                      <a:ext uri="{FF2B5EF4-FFF2-40B4-BE49-F238E27FC236}">
                        <a16:creationId xmlns:a16="http://schemas.microsoft.com/office/drawing/2014/main" id="{FFB8BBC5-4EAB-40EF-9BE4-929E82FEDA77}"/>
                      </a:ext>
                    </a:extLst>
                  </p14:cNvPr>
                  <p14:cNvContentPartPr/>
                  <p14:nvPr/>
                </p14:nvContentPartPr>
                <p14:xfrm>
                  <a:off x="5857380" y="2904690"/>
                  <a:ext cx="360" cy="360"/>
                </p14:xfrm>
              </p:contentPart>
            </mc:Choice>
            <mc:Fallback xmlns="">
              <p:pic>
                <p:nvPicPr>
                  <p:cNvPr id="452" name="Håndskrift 451">
                    <a:extLst>
                      <a:ext uri="{FF2B5EF4-FFF2-40B4-BE49-F238E27FC236}">
                        <a16:creationId xmlns:a16="http://schemas.microsoft.com/office/drawing/2014/main" id="{FFB8BBC5-4EAB-40EF-9BE4-929E82FEDA77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5794380" y="28416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8">
                <p14:nvContentPartPr>
                  <p14:cNvPr id="453" name="Håndskrift 452">
                    <a:extLst>
                      <a:ext uri="{FF2B5EF4-FFF2-40B4-BE49-F238E27FC236}">
                        <a16:creationId xmlns:a16="http://schemas.microsoft.com/office/drawing/2014/main" id="{BEF27764-37E6-4D57-A711-0BBCEC2EE660}"/>
                      </a:ext>
                    </a:extLst>
                  </p14:cNvPr>
                  <p14:cNvContentPartPr/>
                  <p14:nvPr/>
                </p14:nvContentPartPr>
                <p14:xfrm>
                  <a:off x="5952780" y="2904690"/>
                  <a:ext cx="360" cy="360"/>
                </p14:xfrm>
              </p:contentPart>
            </mc:Choice>
            <mc:Fallback xmlns="">
              <p:pic>
                <p:nvPicPr>
                  <p:cNvPr id="453" name="Håndskrift 452">
                    <a:extLst>
                      <a:ext uri="{FF2B5EF4-FFF2-40B4-BE49-F238E27FC236}">
                        <a16:creationId xmlns:a16="http://schemas.microsoft.com/office/drawing/2014/main" id="{BEF27764-37E6-4D57-A711-0BBCEC2EE660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5889780" y="28416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9">
                <p14:nvContentPartPr>
                  <p14:cNvPr id="454" name="Håndskrift 453">
                    <a:extLst>
                      <a:ext uri="{FF2B5EF4-FFF2-40B4-BE49-F238E27FC236}">
                        <a16:creationId xmlns:a16="http://schemas.microsoft.com/office/drawing/2014/main" id="{1EF5418D-CFF6-4B42-804F-54087CAFB9FC}"/>
                      </a:ext>
                    </a:extLst>
                  </p14:cNvPr>
                  <p14:cNvContentPartPr/>
                  <p14:nvPr/>
                </p14:nvContentPartPr>
                <p14:xfrm>
                  <a:off x="5923980" y="3009450"/>
                  <a:ext cx="360" cy="360"/>
                </p14:xfrm>
              </p:contentPart>
            </mc:Choice>
            <mc:Fallback xmlns="">
              <p:pic>
                <p:nvPicPr>
                  <p:cNvPr id="454" name="Håndskrift 453">
                    <a:extLst>
                      <a:ext uri="{FF2B5EF4-FFF2-40B4-BE49-F238E27FC236}">
                        <a16:creationId xmlns:a16="http://schemas.microsoft.com/office/drawing/2014/main" id="{1EF5418D-CFF6-4B42-804F-54087CAFB9FC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5860980" y="29464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0">
                <p14:nvContentPartPr>
                  <p14:cNvPr id="455" name="Håndskrift 454">
                    <a:extLst>
                      <a:ext uri="{FF2B5EF4-FFF2-40B4-BE49-F238E27FC236}">
                        <a16:creationId xmlns:a16="http://schemas.microsoft.com/office/drawing/2014/main" id="{9A8260A4-43DD-4399-9F3D-C79CFBEFF926}"/>
                      </a:ext>
                    </a:extLst>
                  </p14:cNvPr>
                  <p14:cNvContentPartPr/>
                  <p14:nvPr/>
                </p14:nvContentPartPr>
                <p14:xfrm>
                  <a:off x="5819220" y="3133290"/>
                  <a:ext cx="360" cy="360"/>
                </p14:xfrm>
              </p:contentPart>
            </mc:Choice>
            <mc:Fallback xmlns="">
              <p:pic>
                <p:nvPicPr>
                  <p:cNvPr id="455" name="Håndskrift 454">
                    <a:extLst>
                      <a:ext uri="{FF2B5EF4-FFF2-40B4-BE49-F238E27FC236}">
                        <a16:creationId xmlns:a16="http://schemas.microsoft.com/office/drawing/2014/main" id="{9A8260A4-43DD-4399-9F3D-C79CFBEFF926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5756220" y="30702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1">
                <p14:nvContentPartPr>
                  <p14:cNvPr id="456" name="Håndskrift 455">
                    <a:extLst>
                      <a:ext uri="{FF2B5EF4-FFF2-40B4-BE49-F238E27FC236}">
                        <a16:creationId xmlns:a16="http://schemas.microsoft.com/office/drawing/2014/main" id="{5BA6DDAC-DE67-4D67-B53B-E7E66B0D71E4}"/>
                      </a:ext>
                    </a:extLst>
                  </p14:cNvPr>
                  <p14:cNvContentPartPr/>
                  <p14:nvPr/>
                </p14:nvContentPartPr>
                <p14:xfrm>
                  <a:off x="5971860" y="3238050"/>
                  <a:ext cx="2520" cy="9720"/>
                </p14:xfrm>
              </p:contentPart>
            </mc:Choice>
            <mc:Fallback xmlns="">
              <p:pic>
                <p:nvPicPr>
                  <p:cNvPr id="456" name="Håndskrift 455">
                    <a:extLst>
                      <a:ext uri="{FF2B5EF4-FFF2-40B4-BE49-F238E27FC236}">
                        <a16:creationId xmlns:a16="http://schemas.microsoft.com/office/drawing/2014/main" id="{5BA6DDAC-DE67-4D67-B53B-E7E66B0D71E4}"/>
                      </a:ext>
                    </a:extLst>
                  </p:cNvPr>
                  <p:cNvPicPr/>
                  <p:nvPr/>
                </p:nvPicPr>
                <p:blipFill>
                  <a:blip r:embed="rId271"/>
                  <a:stretch>
                    <a:fillRect/>
                  </a:stretch>
                </p:blipFill>
                <p:spPr>
                  <a:xfrm>
                    <a:off x="5908860" y="3177300"/>
                    <a:ext cx="128160" cy="1308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2">
                <p14:nvContentPartPr>
                  <p14:cNvPr id="457" name="Håndskrift 456">
                    <a:extLst>
                      <a:ext uri="{FF2B5EF4-FFF2-40B4-BE49-F238E27FC236}">
                        <a16:creationId xmlns:a16="http://schemas.microsoft.com/office/drawing/2014/main" id="{4AC7D3E2-419D-42F6-81DF-252229ADB937}"/>
                      </a:ext>
                    </a:extLst>
                  </p14:cNvPr>
                  <p14:cNvContentPartPr/>
                  <p14:nvPr/>
                </p14:nvContentPartPr>
                <p14:xfrm>
                  <a:off x="6010020" y="3135090"/>
                  <a:ext cx="27720" cy="36720"/>
                </p14:xfrm>
              </p:contentPart>
            </mc:Choice>
            <mc:Fallback xmlns="">
              <p:pic>
                <p:nvPicPr>
                  <p:cNvPr id="457" name="Håndskrift 456">
                    <a:extLst>
                      <a:ext uri="{FF2B5EF4-FFF2-40B4-BE49-F238E27FC236}">
                        <a16:creationId xmlns:a16="http://schemas.microsoft.com/office/drawing/2014/main" id="{4AC7D3E2-419D-42F6-81DF-252229ADB937}"/>
                      </a:ext>
                    </a:extLst>
                  </p:cNvPr>
                  <p:cNvPicPr/>
                  <p:nvPr/>
                </p:nvPicPr>
                <p:blipFill>
                  <a:blip r:embed="rId273"/>
                  <a:stretch>
                    <a:fillRect/>
                  </a:stretch>
                </p:blipFill>
                <p:spPr>
                  <a:xfrm>
                    <a:off x="5947020" y="3072090"/>
                    <a:ext cx="153360" cy="162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3">
                <p14:nvContentPartPr>
                  <p14:cNvPr id="458" name="Håndskrift 457">
                    <a:extLst>
                      <a:ext uri="{FF2B5EF4-FFF2-40B4-BE49-F238E27FC236}">
                        <a16:creationId xmlns:a16="http://schemas.microsoft.com/office/drawing/2014/main" id="{EBC589C2-9D55-417B-B6EB-C5764B33D86C}"/>
                      </a:ext>
                    </a:extLst>
                  </p14:cNvPr>
                  <p14:cNvContentPartPr/>
                  <p14:nvPr/>
                </p14:nvContentPartPr>
                <p14:xfrm>
                  <a:off x="6114780" y="3028530"/>
                  <a:ext cx="360" cy="360"/>
                </p14:xfrm>
              </p:contentPart>
            </mc:Choice>
            <mc:Fallback xmlns="">
              <p:pic>
                <p:nvPicPr>
                  <p:cNvPr id="458" name="Håndskrift 457">
                    <a:extLst>
                      <a:ext uri="{FF2B5EF4-FFF2-40B4-BE49-F238E27FC236}">
                        <a16:creationId xmlns:a16="http://schemas.microsoft.com/office/drawing/2014/main" id="{EBC589C2-9D55-417B-B6EB-C5764B33D86C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6051780" y="2965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4">
                <p14:nvContentPartPr>
                  <p14:cNvPr id="459" name="Håndskrift 458">
                    <a:extLst>
                      <a:ext uri="{FF2B5EF4-FFF2-40B4-BE49-F238E27FC236}">
                        <a16:creationId xmlns:a16="http://schemas.microsoft.com/office/drawing/2014/main" id="{A8A5DF77-3AFF-4CD3-965F-DC4715623048}"/>
                      </a:ext>
                    </a:extLst>
                  </p14:cNvPr>
                  <p14:cNvContentPartPr/>
                  <p14:nvPr/>
                </p14:nvContentPartPr>
                <p14:xfrm>
                  <a:off x="6152580" y="3000090"/>
                  <a:ext cx="16560" cy="28800"/>
                </p14:xfrm>
              </p:contentPart>
            </mc:Choice>
            <mc:Fallback xmlns="">
              <p:pic>
                <p:nvPicPr>
                  <p:cNvPr id="459" name="Håndskrift 458">
                    <a:extLst>
                      <a:ext uri="{FF2B5EF4-FFF2-40B4-BE49-F238E27FC236}">
                        <a16:creationId xmlns:a16="http://schemas.microsoft.com/office/drawing/2014/main" id="{A8A5DF77-3AFF-4CD3-965F-DC4715623048}"/>
                      </a:ext>
                    </a:extLst>
                  </p:cNvPr>
                  <p:cNvPicPr/>
                  <p:nvPr/>
                </p:nvPicPr>
                <p:blipFill>
                  <a:blip r:embed="rId276"/>
                  <a:stretch>
                    <a:fillRect/>
                  </a:stretch>
                </p:blipFill>
                <p:spPr>
                  <a:xfrm>
                    <a:off x="6089580" y="2937090"/>
                    <a:ext cx="142200" cy="1544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5">
                <p14:nvContentPartPr>
                  <p14:cNvPr id="460" name="Håndskrift 459">
                    <a:extLst>
                      <a:ext uri="{FF2B5EF4-FFF2-40B4-BE49-F238E27FC236}">
                        <a16:creationId xmlns:a16="http://schemas.microsoft.com/office/drawing/2014/main" id="{C0121A3A-22AD-460B-9E2D-10BDEE930757}"/>
                      </a:ext>
                    </a:extLst>
                  </p14:cNvPr>
                  <p14:cNvContentPartPr/>
                  <p14:nvPr/>
                </p14:nvContentPartPr>
                <p14:xfrm>
                  <a:off x="6238620" y="3123930"/>
                  <a:ext cx="360" cy="360"/>
                </p14:xfrm>
              </p:contentPart>
            </mc:Choice>
            <mc:Fallback xmlns="">
              <p:pic>
                <p:nvPicPr>
                  <p:cNvPr id="460" name="Håndskrift 459">
                    <a:extLst>
                      <a:ext uri="{FF2B5EF4-FFF2-40B4-BE49-F238E27FC236}">
                        <a16:creationId xmlns:a16="http://schemas.microsoft.com/office/drawing/2014/main" id="{C0121A3A-22AD-460B-9E2D-10BDEE930757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6175620" y="30609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6">
                <p14:nvContentPartPr>
                  <p14:cNvPr id="461" name="Håndskrift 460">
                    <a:extLst>
                      <a:ext uri="{FF2B5EF4-FFF2-40B4-BE49-F238E27FC236}">
                        <a16:creationId xmlns:a16="http://schemas.microsoft.com/office/drawing/2014/main" id="{E0B41925-38DF-4FBD-A0DE-45CDE7EC492D}"/>
                      </a:ext>
                    </a:extLst>
                  </p14:cNvPr>
                  <p14:cNvContentPartPr/>
                  <p14:nvPr/>
                </p14:nvContentPartPr>
                <p14:xfrm>
                  <a:off x="6200460" y="3238050"/>
                  <a:ext cx="360" cy="360"/>
                </p14:xfrm>
              </p:contentPart>
            </mc:Choice>
            <mc:Fallback xmlns="">
              <p:pic>
                <p:nvPicPr>
                  <p:cNvPr id="461" name="Håndskrift 460">
                    <a:extLst>
                      <a:ext uri="{FF2B5EF4-FFF2-40B4-BE49-F238E27FC236}">
                        <a16:creationId xmlns:a16="http://schemas.microsoft.com/office/drawing/2014/main" id="{E0B41925-38DF-4FBD-A0DE-45CDE7EC492D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6137460" y="31750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7">
                <p14:nvContentPartPr>
                  <p14:cNvPr id="462" name="Håndskrift 461">
                    <a:extLst>
                      <a:ext uri="{FF2B5EF4-FFF2-40B4-BE49-F238E27FC236}">
                        <a16:creationId xmlns:a16="http://schemas.microsoft.com/office/drawing/2014/main" id="{B68878FF-74A7-49E2-8603-54F02F03AD9B}"/>
                      </a:ext>
                    </a:extLst>
                  </p14:cNvPr>
                  <p14:cNvContentPartPr/>
                  <p14:nvPr/>
                </p14:nvContentPartPr>
                <p14:xfrm>
                  <a:off x="6112260" y="3361890"/>
                  <a:ext cx="78840" cy="9000"/>
                </p14:xfrm>
              </p:contentPart>
            </mc:Choice>
            <mc:Fallback xmlns="">
              <p:pic>
                <p:nvPicPr>
                  <p:cNvPr id="462" name="Håndskrift 461">
                    <a:extLst>
                      <a:ext uri="{FF2B5EF4-FFF2-40B4-BE49-F238E27FC236}">
                        <a16:creationId xmlns:a16="http://schemas.microsoft.com/office/drawing/2014/main" id="{B68878FF-74A7-49E2-8603-54F02F03AD9B}"/>
                      </a:ext>
                    </a:extLst>
                  </p:cNvPr>
                  <p:cNvPicPr/>
                  <p:nvPr/>
                </p:nvPicPr>
                <p:blipFill>
                  <a:blip r:embed="rId280"/>
                  <a:stretch>
                    <a:fillRect/>
                  </a:stretch>
                </p:blipFill>
                <p:spPr>
                  <a:xfrm>
                    <a:off x="6049260" y="3298890"/>
                    <a:ext cx="204480" cy="134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8">
                <p14:nvContentPartPr>
                  <p14:cNvPr id="463" name="Håndskrift 462">
                    <a:extLst>
                      <a:ext uri="{FF2B5EF4-FFF2-40B4-BE49-F238E27FC236}">
                        <a16:creationId xmlns:a16="http://schemas.microsoft.com/office/drawing/2014/main" id="{06FE0A3F-C02A-4D9B-8D89-31DC18DB6AB1}"/>
                      </a:ext>
                    </a:extLst>
                  </p14:cNvPr>
                  <p14:cNvContentPartPr/>
                  <p14:nvPr/>
                </p14:nvContentPartPr>
                <p14:xfrm>
                  <a:off x="5943420" y="3310770"/>
                  <a:ext cx="76320" cy="42120"/>
                </p14:xfrm>
              </p:contentPart>
            </mc:Choice>
            <mc:Fallback xmlns="">
              <p:pic>
                <p:nvPicPr>
                  <p:cNvPr id="463" name="Håndskrift 462">
                    <a:extLst>
                      <a:ext uri="{FF2B5EF4-FFF2-40B4-BE49-F238E27FC236}">
                        <a16:creationId xmlns:a16="http://schemas.microsoft.com/office/drawing/2014/main" id="{06FE0A3F-C02A-4D9B-8D89-31DC18DB6AB1}"/>
                      </a:ext>
                    </a:extLst>
                  </p:cNvPr>
                  <p:cNvPicPr/>
                  <p:nvPr/>
                </p:nvPicPr>
                <p:blipFill>
                  <a:blip r:embed="rId282"/>
                  <a:stretch>
                    <a:fillRect/>
                  </a:stretch>
                </p:blipFill>
                <p:spPr>
                  <a:xfrm>
                    <a:off x="5880121" y="3247770"/>
                    <a:ext cx="202555" cy="1677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9">
                <p14:nvContentPartPr>
                  <p14:cNvPr id="464" name="Håndskrift 463">
                    <a:extLst>
                      <a:ext uri="{FF2B5EF4-FFF2-40B4-BE49-F238E27FC236}">
                        <a16:creationId xmlns:a16="http://schemas.microsoft.com/office/drawing/2014/main" id="{3E0A6BB4-183A-492D-8798-A9416298845C}"/>
                      </a:ext>
                    </a:extLst>
                  </p14:cNvPr>
                  <p14:cNvContentPartPr/>
                  <p14:nvPr/>
                </p14:nvContentPartPr>
                <p14:xfrm>
                  <a:off x="5800140" y="3152730"/>
                  <a:ext cx="470880" cy="228960"/>
                </p14:xfrm>
              </p:contentPart>
            </mc:Choice>
            <mc:Fallback xmlns="">
              <p:pic>
                <p:nvPicPr>
                  <p:cNvPr id="464" name="Håndskrift 463">
                    <a:extLst>
                      <a:ext uri="{FF2B5EF4-FFF2-40B4-BE49-F238E27FC236}">
                        <a16:creationId xmlns:a16="http://schemas.microsoft.com/office/drawing/2014/main" id="{3E0A6BB4-183A-492D-8798-A9416298845C}"/>
                      </a:ext>
                    </a:extLst>
                  </p:cNvPr>
                  <p:cNvPicPr/>
                  <p:nvPr/>
                </p:nvPicPr>
                <p:blipFill>
                  <a:blip r:embed="rId284"/>
                  <a:stretch>
                    <a:fillRect/>
                  </a:stretch>
                </p:blipFill>
                <p:spPr>
                  <a:xfrm>
                    <a:off x="5737140" y="3089730"/>
                    <a:ext cx="596520" cy="354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0">
                <p14:nvContentPartPr>
                  <p14:cNvPr id="465" name="Håndskrift 464">
                    <a:extLst>
                      <a:ext uri="{FF2B5EF4-FFF2-40B4-BE49-F238E27FC236}">
                        <a16:creationId xmlns:a16="http://schemas.microsoft.com/office/drawing/2014/main" id="{84FADE9A-D525-4903-9B14-156D2224325A}"/>
                      </a:ext>
                    </a:extLst>
                  </p14:cNvPr>
                  <p14:cNvContentPartPr/>
                  <p14:nvPr/>
                </p14:nvContentPartPr>
                <p14:xfrm>
                  <a:off x="5835780" y="3386730"/>
                  <a:ext cx="22320" cy="23400"/>
                </p14:xfrm>
              </p:contentPart>
            </mc:Choice>
            <mc:Fallback xmlns="">
              <p:pic>
                <p:nvPicPr>
                  <p:cNvPr id="465" name="Håndskrift 464">
                    <a:extLst>
                      <a:ext uri="{FF2B5EF4-FFF2-40B4-BE49-F238E27FC236}">
                        <a16:creationId xmlns:a16="http://schemas.microsoft.com/office/drawing/2014/main" id="{84FADE9A-D525-4903-9B14-156D2224325A}"/>
                      </a:ext>
                    </a:extLst>
                  </p:cNvPr>
                  <p:cNvPicPr/>
                  <p:nvPr/>
                </p:nvPicPr>
                <p:blipFill>
                  <a:blip r:embed="rId286"/>
                  <a:stretch>
                    <a:fillRect/>
                  </a:stretch>
                </p:blipFill>
                <p:spPr>
                  <a:xfrm>
                    <a:off x="5772780" y="3323730"/>
                    <a:ext cx="147960" cy="149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1">
                <p14:nvContentPartPr>
                  <p14:cNvPr id="466" name="Håndskrift 465">
                    <a:extLst>
                      <a:ext uri="{FF2B5EF4-FFF2-40B4-BE49-F238E27FC236}">
                        <a16:creationId xmlns:a16="http://schemas.microsoft.com/office/drawing/2014/main" id="{1C1030EC-89D5-47F9-973C-F93F92F553E9}"/>
                      </a:ext>
                    </a:extLst>
                  </p14:cNvPr>
                  <p14:cNvContentPartPr/>
                  <p14:nvPr/>
                </p14:nvContentPartPr>
                <p14:xfrm>
                  <a:off x="5819220" y="3342810"/>
                  <a:ext cx="4320" cy="360"/>
                </p14:xfrm>
              </p:contentPart>
            </mc:Choice>
            <mc:Fallback xmlns="">
              <p:pic>
                <p:nvPicPr>
                  <p:cNvPr id="466" name="Håndskrift 465">
                    <a:extLst>
                      <a:ext uri="{FF2B5EF4-FFF2-40B4-BE49-F238E27FC236}">
                        <a16:creationId xmlns:a16="http://schemas.microsoft.com/office/drawing/2014/main" id="{1C1030EC-89D5-47F9-973C-F93F92F553E9}"/>
                      </a:ext>
                    </a:extLst>
                  </p:cNvPr>
                  <p:cNvPicPr/>
                  <p:nvPr/>
                </p:nvPicPr>
                <p:blipFill>
                  <a:blip r:embed="rId288"/>
                  <a:stretch>
                    <a:fillRect/>
                  </a:stretch>
                </p:blipFill>
                <p:spPr>
                  <a:xfrm>
                    <a:off x="5750493" y="3279810"/>
                    <a:ext cx="141382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2">
                <p14:nvContentPartPr>
                  <p14:cNvPr id="467" name="Håndskrift 466">
                    <a:extLst>
                      <a:ext uri="{FF2B5EF4-FFF2-40B4-BE49-F238E27FC236}">
                        <a16:creationId xmlns:a16="http://schemas.microsoft.com/office/drawing/2014/main" id="{A87664E0-48F1-4ABE-B089-368E3E294815}"/>
                      </a:ext>
                    </a:extLst>
                  </p14:cNvPr>
                  <p14:cNvContentPartPr/>
                  <p14:nvPr/>
                </p14:nvContentPartPr>
                <p14:xfrm>
                  <a:off x="5838660" y="3438210"/>
                  <a:ext cx="130680" cy="13680"/>
                </p14:xfrm>
              </p:contentPart>
            </mc:Choice>
            <mc:Fallback xmlns="">
              <p:pic>
                <p:nvPicPr>
                  <p:cNvPr id="467" name="Håndskrift 466">
                    <a:extLst>
                      <a:ext uri="{FF2B5EF4-FFF2-40B4-BE49-F238E27FC236}">
                        <a16:creationId xmlns:a16="http://schemas.microsoft.com/office/drawing/2014/main" id="{A87664E0-48F1-4ABE-B089-368E3E294815}"/>
                      </a:ext>
                    </a:extLst>
                  </p:cNvPr>
                  <p:cNvPicPr/>
                  <p:nvPr/>
                </p:nvPicPr>
                <p:blipFill>
                  <a:blip r:embed="rId290"/>
                  <a:stretch>
                    <a:fillRect/>
                  </a:stretch>
                </p:blipFill>
                <p:spPr>
                  <a:xfrm>
                    <a:off x="5775660" y="3375210"/>
                    <a:ext cx="25632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3">
                <p14:nvContentPartPr>
                  <p14:cNvPr id="468" name="Håndskrift 467">
                    <a:extLst>
                      <a:ext uri="{FF2B5EF4-FFF2-40B4-BE49-F238E27FC236}">
                        <a16:creationId xmlns:a16="http://schemas.microsoft.com/office/drawing/2014/main" id="{45F13DC3-B4E2-49F9-AD19-7D69C07A6391}"/>
                      </a:ext>
                    </a:extLst>
                  </p14:cNvPr>
                  <p14:cNvContentPartPr/>
                  <p14:nvPr/>
                </p14:nvContentPartPr>
                <p14:xfrm>
                  <a:off x="6029100" y="3466650"/>
                  <a:ext cx="14760" cy="17640"/>
                </p14:xfrm>
              </p:contentPart>
            </mc:Choice>
            <mc:Fallback xmlns="">
              <p:pic>
                <p:nvPicPr>
                  <p:cNvPr id="468" name="Håndskrift 467">
                    <a:extLst>
                      <a:ext uri="{FF2B5EF4-FFF2-40B4-BE49-F238E27FC236}">
                        <a16:creationId xmlns:a16="http://schemas.microsoft.com/office/drawing/2014/main" id="{45F13DC3-B4E2-49F9-AD19-7D69C07A6391}"/>
                      </a:ext>
                    </a:extLst>
                  </p:cNvPr>
                  <p:cNvPicPr/>
                  <p:nvPr/>
                </p:nvPicPr>
                <p:blipFill>
                  <a:blip r:embed="rId292"/>
                  <a:stretch>
                    <a:fillRect/>
                  </a:stretch>
                </p:blipFill>
                <p:spPr>
                  <a:xfrm>
                    <a:off x="5966100" y="3402337"/>
                    <a:ext cx="140400" cy="14589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4">
                <p14:nvContentPartPr>
                  <p14:cNvPr id="469" name="Håndskrift 468">
                    <a:extLst>
                      <a:ext uri="{FF2B5EF4-FFF2-40B4-BE49-F238E27FC236}">
                        <a16:creationId xmlns:a16="http://schemas.microsoft.com/office/drawing/2014/main" id="{E41EBF1F-5638-4F1C-B03C-C6C9526DD63F}"/>
                      </a:ext>
                    </a:extLst>
                  </p14:cNvPr>
                  <p14:cNvContentPartPr/>
                  <p14:nvPr/>
                </p14:nvContentPartPr>
                <p14:xfrm>
                  <a:off x="6076620" y="3514530"/>
                  <a:ext cx="360" cy="360"/>
                </p14:xfrm>
              </p:contentPart>
            </mc:Choice>
            <mc:Fallback xmlns="">
              <p:pic>
                <p:nvPicPr>
                  <p:cNvPr id="469" name="Håndskrift 468">
                    <a:extLst>
                      <a:ext uri="{FF2B5EF4-FFF2-40B4-BE49-F238E27FC236}">
                        <a16:creationId xmlns:a16="http://schemas.microsoft.com/office/drawing/2014/main" id="{E41EBF1F-5638-4F1C-B03C-C6C9526DD63F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6013620" y="3451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5">
                <p14:nvContentPartPr>
                  <p14:cNvPr id="470" name="Håndskrift 469">
                    <a:extLst>
                      <a:ext uri="{FF2B5EF4-FFF2-40B4-BE49-F238E27FC236}">
                        <a16:creationId xmlns:a16="http://schemas.microsoft.com/office/drawing/2014/main" id="{5A5ADACB-9A62-49ED-B6ED-037AB0A3A83C}"/>
                      </a:ext>
                    </a:extLst>
                  </p14:cNvPr>
                  <p14:cNvContentPartPr/>
                  <p14:nvPr/>
                </p14:nvContentPartPr>
                <p14:xfrm>
                  <a:off x="6172020" y="3415170"/>
                  <a:ext cx="28800" cy="42480"/>
                </p14:xfrm>
              </p:contentPart>
            </mc:Choice>
            <mc:Fallback xmlns="">
              <p:pic>
                <p:nvPicPr>
                  <p:cNvPr id="470" name="Håndskrift 469">
                    <a:extLst>
                      <a:ext uri="{FF2B5EF4-FFF2-40B4-BE49-F238E27FC236}">
                        <a16:creationId xmlns:a16="http://schemas.microsoft.com/office/drawing/2014/main" id="{5A5ADACB-9A62-49ED-B6ED-037AB0A3A83C}"/>
                      </a:ext>
                    </a:extLst>
                  </p:cNvPr>
                  <p:cNvPicPr/>
                  <p:nvPr/>
                </p:nvPicPr>
                <p:blipFill>
                  <a:blip r:embed="rId295"/>
                  <a:stretch>
                    <a:fillRect/>
                  </a:stretch>
                </p:blipFill>
                <p:spPr>
                  <a:xfrm>
                    <a:off x="6109020" y="3351632"/>
                    <a:ext cx="154440" cy="16919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6">
                <p14:nvContentPartPr>
                  <p14:cNvPr id="471" name="Håndskrift 470">
                    <a:extLst>
                      <a:ext uri="{FF2B5EF4-FFF2-40B4-BE49-F238E27FC236}">
                        <a16:creationId xmlns:a16="http://schemas.microsoft.com/office/drawing/2014/main" id="{46AF8918-A6D3-4353-A379-82BC91029259}"/>
                      </a:ext>
                    </a:extLst>
                  </p14:cNvPr>
                  <p14:cNvContentPartPr/>
                  <p14:nvPr/>
                </p14:nvContentPartPr>
                <p14:xfrm>
                  <a:off x="6229260" y="3279090"/>
                  <a:ext cx="9720" cy="45360"/>
                </p14:xfrm>
              </p:contentPart>
            </mc:Choice>
            <mc:Fallback xmlns="">
              <p:pic>
                <p:nvPicPr>
                  <p:cNvPr id="471" name="Håndskrift 470">
                    <a:extLst>
                      <a:ext uri="{FF2B5EF4-FFF2-40B4-BE49-F238E27FC236}">
                        <a16:creationId xmlns:a16="http://schemas.microsoft.com/office/drawing/2014/main" id="{46AF8918-A6D3-4353-A379-82BC91029259}"/>
                      </a:ext>
                    </a:extLst>
                  </p:cNvPr>
                  <p:cNvPicPr/>
                  <p:nvPr/>
                </p:nvPicPr>
                <p:blipFill>
                  <a:blip r:embed="rId297"/>
                  <a:stretch>
                    <a:fillRect/>
                  </a:stretch>
                </p:blipFill>
                <p:spPr>
                  <a:xfrm>
                    <a:off x="6166260" y="3216090"/>
                    <a:ext cx="135360" cy="171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7">
                <p14:nvContentPartPr>
                  <p14:cNvPr id="472" name="Håndskrift 471">
                    <a:extLst>
                      <a:ext uri="{FF2B5EF4-FFF2-40B4-BE49-F238E27FC236}">
                        <a16:creationId xmlns:a16="http://schemas.microsoft.com/office/drawing/2014/main" id="{75ED090B-4690-431C-BB32-7475C4B943DA}"/>
                      </a:ext>
                    </a:extLst>
                  </p14:cNvPr>
                  <p14:cNvContentPartPr/>
                  <p14:nvPr/>
                </p14:nvContentPartPr>
                <p14:xfrm>
                  <a:off x="6038460" y="2992530"/>
                  <a:ext cx="3960" cy="17280"/>
                </p14:xfrm>
              </p:contentPart>
            </mc:Choice>
            <mc:Fallback xmlns="">
              <p:pic>
                <p:nvPicPr>
                  <p:cNvPr id="472" name="Håndskrift 471">
                    <a:extLst>
                      <a:ext uri="{FF2B5EF4-FFF2-40B4-BE49-F238E27FC236}">
                        <a16:creationId xmlns:a16="http://schemas.microsoft.com/office/drawing/2014/main" id="{75ED090B-4690-431C-BB32-7475C4B943DA}"/>
                      </a:ext>
                    </a:extLst>
                  </p:cNvPr>
                  <p:cNvPicPr/>
                  <p:nvPr/>
                </p:nvPicPr>
                <p:blipFill>
                  <a:blip r:embed="rId299"/>
                  <a:stretch>
                    <a:fillRect/>
                  </a:stretch>
                </p:blipFill>
                <p:spPr>
                  <a:xfrm>
                    <a:off x="5980710" y="2929530"/>
                    <a:ext cx="119130" cy="142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8">
                <p14:nvContentPartPr>
                  <p14:cNvPr id="473" name="Håndskrift 472">
                    <a:extLst>
                      <a:ext uri="{FF2B5EF4-FFF2-40B4-BE49-F238E27FC236}">
                        <a16:creationId xmlns:a16="http://schemas.microsoft.com/office/drawing/2014/main" id="{FA501CBA-9A6B-4251-9D41-E9D41581C0A4}"/>
                      </a:ext>
                    </a:extLst>
                  </p14:cNvPr>
                  <p14:cNvContentPartPr/>
                  <p14:nvPr/>
                </p14:nvContentPartPr>
                <p14:xfrm>
                  <a:off x="5940900" y="2952210"/>
                  <a:ext cx="107280" cy="88200"/>
                </p14:xfrm>
              </p:contentPart>
            </mc:Choice>
            <mc:Fallback xmlns="">
              <p:pic>
                <p:nvPicPr>
                  <p:cNvPr id="473" name="Håndskrift 472">
                    <a:extLst>
                      <a:ext uri="{FF2B5EF4-FFF2-40B4-BE49-F238E27FC236}">
                        <a16:creationId xmlns:a16="http://schemas.microsoft.com/office/drawing/2014/main" id="{FA501CBA-9A6B-4251-9D41-E9D41581C0A4}"/>
                      </a:ext>
                    </a:extLst>
                  </p:cNvPr>
                  <p:cNvPicPr/>
                  <p:nvPr/>
                </p:nvPicPr>
                <p:blipFill>
                  <a:blip r:embed="rId301"/>
                  <a:stretch>
                    <a:fillRect/>
                  </a:stretch>
                </p:blipFill>
                <p:spPr>
                  <a:xfrm>
                    <a:off x="5878111" y="2889210"/>
                    <a:ext cx="232500" cy="2138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9">
                <p14:nvContentPartPr>
                  <p14:cNvPr id="474" name="Håndskrift 473">
                    <a:extLst>
                      <a:ext uri="{FF2B5EF4-FFF2-40B4-BE49-F238E27FC236}">
                        <a16:creationId xmlns:a16="http://schemas.microsoft.com/office/drawing/2014/main" id="{77D62034-A28B-4B85-9B77-73E90F4C0954}"/>
                      </a:ext>
                    </a:extLst>
                  </p14:cNvPr>
                  <p14:cNvContentPartPr/>
                  <p14:nvPr/>
                </p14:nvContentPartPr>
                <p14:xfrm>
                  <a:off x="5886180" y="3104850"/>
                  <a:ext cx="360" cy="360"/>
                </p14:xfrm>
              </p:contentPart>
            </mc:Choice>
            <mc:Fallback xmlns="">
              <p:pic>
                <p:nvPicPr>
                  <p:cNvPr id="474" name="Håndskrift 473">
                    <a:extLst>
                      <a:ext uri="{FF2B5EF4-FFF2-40B4-BE49-F238E27FC236}">
                        <a16:creationId xmlns:a16="http://schemas.microsoft.com/office/drawing/2014/main" id="{77D62034-A28B-4B85-9B77-73E90F4C0954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5823180" y="3041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0">
                <p14:nvContentPartPr>
                  <p14:cNvPr id="475" name="Håndskrift 474">
                    <a:extLst>
                      <a:ext uri="{FF2B5EF4-FFF2-40B4-BE49-F238E27FC236}">
                        <a16:creationId xmlns:a16="http://schemas.microsoft.com/office/drawing/2014/main" id="{15454FD1-F4EF-4299-AC64-FD7A24AADDBE}"/>
                      </a:ext>
                    </a:extLst>
                  </p14:cNvPr>
                  <p14:cNvContentPartPr/>
                  <p14:nvPr/>
                </p14:nvContentPartPr>
                <p14:xfrm>
                  <a:off x="5824980" y="3010170"/>
                  <a:ext cx="42480" cy="38160"/>
                </p14:xfrm>
              </p:contentPart>
            </mc:Choice>
            <mc:Fallback xmlns="">
              <p:pic>
                <p:nvPicPr>
                  <p:cNvPr id="475" name="Håndskrift 474">
                    <a:extLst>
                      <a:ext uri="{FF2B5EF4-FFF2-40B4-BE49-F238E27FC236}">
                        <a16:creationId xmlns:a16="http://schemas.microsoft.com/office/drawing/2014/main" id="{15454FD1-F4EF-4299-AC64-FD7A24AADDBE}"/>
                      </a:ext>
                    </a:extLst>
                  </p:cNvPr>
                  <p:cNvPicPr/>
                  <p:nvPr/>
                </p:nvPicPr>
                <p:blipFill>
                  <a:blip r:embed="rId304"/>
                  <a:stretch>
                    <a:fillRect/>
                  </a:stretch>
                </p:blipFill>
                <p:spPr>
                  <a:xfrm>
                    <a:off x="5761980" y="2947170"/>
                    <a:ext cx="168120" cy="163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1">
                <p14:nvContentPartPr>
                  <p14:cNvPr id="476" name="Håndskrift 475">
                    <a:extLst>
                      <a:ext uri="{FF2B5EF4-FFF2-40B4-BE49-F238E27FC236}">
                        <a16:creationId xmlns:a16="http://schemas.microsoft.com/office/drawing/2014/main" id="{3DA37D43-E4E7-449C-B829-2B64A3EAE896}"/>
                      </a:ext>
                    </a:extLst>
                  </p14:cNvPr>
                  <p14:cNvContentPartPr/>
                  <p14:nvPr/>
                </p14:nvContentPartPr>
                <p14:xfrm>
                  <a:off x="5733900" y="2981010"/>
                  <a:ext cx="225720" cy="293400"/>
                </p14:xfrm>
              </p:contentPart>
            </mc:Choice>
            <mc:Fallback xmlns="">
              <p:pic>
                <p:nvPicPr>
                  <p:cNvPr id="476" name="Håndskrift 475">
                    <a:extLst>
                      <a:ext uri="{FF2B5EF4-FFF2-40B4-BE49-F238E27FC236}">
                        <a16:creationId xmlns:a16="http://schemas.microsoft.com/office/drawing/2014/main" id="{3DA37D43-E4E7-449C-B829-2B64A3EAE896}"/>
                      </a:ext>
                    </a:extLst>
                  </p:cNvPr>
                  <p:cNvPicPr/>
                  <p:nvPr/>
                </p:nvPicPr>
                <p:blipFill>
                  <a:blip r:embed="rId306"/>
                  <a:stretch>
                    <a:fillRect/>
                  </a:stretch>
                </p:blipFill>
                <p:spPr>
                  <a:xfrm>
                    <a:off x="5670900" y="2918010"/>
                    <a:ext cx="351360" cy="419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2">
                <p14:nvContentPartPr>
                  <p14:cNvPr id="477" name="Håndskrift 476">
                    <a:extLst>
                      <a:ext uri="{FF2B5EF4-FFF2-40B4-BE49-F238E27FC236}">
                        <a16:creationId xmlns:a16="http://schemas.microsoft.com/office/drawing/2014/main" id="{1A3AAF30-6E0C-4661-AD99-082DC96E7B6A}"/>
                      </a:ext>
                    </a:extLst>
                  </p14:cNvPr>
                  <p14:cNvContentPartPr/>
                  <p14:nvPr/>
                </p14:nvContentPartPr>
                <p14:xfrm>
                  <a:off x="5876460" y="3419130"/>
                  <a:ext cx="360" cy="360"/>
                </p14:xfrm>
              </p:contentPart>
            </mc:Choice>
            <mc:Fallback xmlns="">
              <p:pic>
                <p:nvPicPr>
                  <p:cNvPr id="477" name="Håndskrift 476">
                    <a:extLst>
                      <a:ext uri="{FF2B5EF4-FFF2-40B4-BE49-F238E27FC236}">
                        <a16:creationId xmlns:a16="http://schemas.microsoft.com/office/drawing/2014/main" id="{1A3AAF30-6E0C-4661-AD99-082DC96E7B6A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5813460" y="3356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3">
                <p14:nvContentPartPr>
                  <p14:cNvPr id="478" name="Håndskrift 477">
                    <a:extLst>
                      <a:ext uri="{FF2B5EF4-FFF2-40B4-BE49-F238E27FC236}">
                        <a16:creationId xmlns:a16="http://schemas.microsoft.com/office/drawing/2014/main" id="{A7CAF714-FF28-4405-948B-9708FD4C9CCC}"/>
                      </a:ext>
                    </a:extLst>
                  </p14:cNvPr>
                  <p14:cNvContentPartPr/>
                  <p14:nvPr/>
                </p14:nvContentPartPr>
                <p14:xfrm>
                  <a:off x="5857380" y="3457290"/>
                  <a:ext cx="6120" cy="3960"/>
                </p14:xfrm>
              </p:contentPart>
            </mc:Choice>
            <mc:Fallback xmlns="">
              <p:pic>
                <p:nvPicPr>
                  <p:cNvPr id="478" name="Håndskrift 477">
                    <a:extLst>
                      <a:ext uri="{FF2B5EF4-FFF2-40B4-BE49-F238E27FC236}">
                        <a16:creationId xmlns:a16="http://schemas.microsoft.com/office/drawing/2014/main" id="{A7CAF714-FF28-4405-948B-9708FD4C9CCC}"/>
                      </a:ext>
                    </a:extLst>
                  </p:cNvPr>
                  <p:cNvPicPr/>
                  <p:nvPr/>
                </p:nvPicPr>
                <p:blipFill>
                  <a:blip r:embed="rId309"/>
                  <a:stretch>
                    <a:fillRect/>
                  </a:stretch>
                </p:blipFill>
                <p:spPr>
                  <a:xfrm>
                    <a:off x="5794380" y="3399540"/>
                    <a:ext cx="13176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4">
                <p14:nvContentPartPr>
                  <p14:cNvPr id="479" name="Håndskrift 478">
                    <a:extLst>
                      <a:ext uri="{FF2B5EF4-FFF2-40B4-BE49-F238E27FC236}">
                        <a16:creationId xmlns:a16="http://schemas.microsoft.com/office/drawing/2014/main" id="{9D4A6947-8AE2-4C78-975A-1D6B1D411688}"/>
                      </a:ext>
                    </a:extLst>
                  </p14:cNvPr>
                  <p14:cNvContentPartPr/>
                  <p14:nvPr/>
                </p14:nvContentPartPr>
                <p14:xfrm>
                  <a:off x="5962500" y="3495450"/>
                  <a:ext cx="360" cy="360"/>
                </p14:xfrm>
              </p:contentPart>
            </mc:Choice>
            <mc:Fallback xmlns="">
              <p:pic>
                <p:nvPicPr>
                  <p:cNvPr id="479" name="Håndskrift 478">
                    <a:extLst>
                      <a:ext uri="{FF2B5EF4-FFF2-40B4-BE49-F238E27FC236}">
                        <a16:creationId xmlns:a16="http://schemas.microsoft.com/office/drawing/2014/main" id="{9D4A6947-8AE2-4C78-975A-1D6B1D411688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5899500" y="34324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5">
                <p14:nvContentPartPr>
                  <p14:cNvPr id="480" name="Håndskrift 479">
                    <a:extLst>
                      <a:ext uri="{FF2B5EF4-FFF2-40B4-BE49-F238E27FC236}">
                        <a16:creationId xmlns:a16="http://schemas.microsoft.com/office/drawing/2014/main" id="{AAE4F015-20E6-4065-8E70-1FAF77210508}"/>
                      </a:ext>
                    </a:extLst>
                  </p14:cNvPr>
                  <p14:cNvContentPartPr/>
                  <p14:nvPr/>
                </p14:nvContentPartPr>
                <p14:xfrm>
                  <a:off x="5921820" y="3495450"/>
                  <a:ext cx="59760" cy="27000"/>
                </p14:xfrm>
              </p:contentPart>
            </mc:Choice>
            <mc:Fallback xmlns="">
              <p:pic>
                <p:nvPicPr>
                  <p:cNvPr id="480" name="Håndskrift 479">
                    <a:extLst>
                      <a:ext uri="{FF2B5EF4-FFF2-40B4-BE49-F238E27FC236}">
                        <a16:creationId xmlns:a16="http://schemas.microsoft.com/office/drawing/2014/main" id="{AAE4F015-20E6-4065-8E70-1FAF77210508}"/>
                      </a:ext>
                    </a:extLst>
                  </p:cNvPr>
                  <p:cNvPicPr/>
                  <p:nvPr/>
                </p:nvPicPr>
                <p:blipFill>
                  <a:blip r:embed="rId312"/>
                  <a:stretch>
                    <a:fillRect/>
                  </a:stretch>
                </p:blipFill>
                <p:spPr>
                  <a:xfrm>
                    <a:off x="5858820" y="3431599"/>
                    <a:ext cx="185400" cy="1543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6">
                <p14:nvContentPartPr>
                  <p14:cNvPr id="481" name="Håndskrift 480">
                    <a:extLst>
                      <a:ext uri="{FF2B5EF4-FFF2-40B4-BE49-F238E27FC236}">
                        <a16:creationId xmlns:a16="http://schemas.microsoft.com/office/drawing/2014/main" id="{CC60502A-A081-4B92-8FAE-0578646FEE61}"/>
                      </a:ext>
                    </a:extLst>
                  </p14:cNvPr>
                  <p14:cNvContentPartPr/>
                  <p14:nvPr/>
                </p14:nvContentPartPr>
                <p14:xfrm>
                  <a:off x="6132060" y="3533250"/>
                  <a:ext cx="3600" cy="360"/>
                </p14:xfrm>
              </p:contentPart>
            </mc:Choice>
            <mc:Fallback xmlns="">
              <p:pic>
                <p:nvPicPr>
                  <p:cNvPr id="481" name="Håndskrift 480">
                    <a:extLst>
                      <a:ext uri="{FF2B5EF4-FFF2-40B4-BE49-F238E27FC236}">
                        <a16:creationId xmlns:a16="http://schemas.microsoft.com/office/drawing/2014/main" id="{CC60502A-A081-4B92-8FAE-0578646FEE61}"/>
                      </a:ext>
                    </a:extLst>
                  </p:cNvPr>
                  <p:cNvPicPr/>
                  <p:nvPr/>
                </p:nvPicPr>
                <p:blipFill>
                  <a:blip r:embed="rId314"/>
                  <a:stretch>
                    <a:fillRect/>
                  </a:stretch>
                </p:blipFill>
                <p:spPr>
                  <a:xfrm>
                    <a:off x="6069060" y="3470250"/>
                    <a:ext cx="12924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7">
                <p14:nvContentPartPr>
                  <p14:cNvPr id="482" name="Håndskrift 481">
                    <a:extLst>
                      <a:ext uri="{FF2B5EF4-FFF2-40B4-BE49-F238E27FC236}">
                        <a16:creationId xmlns:a16="http://schemas.microsoft.com/office/drawing/2014/main" id="{E8D96589-4715-4DEE-8288-E15310FAF6BD}"/>
                      </a:ext>
                    </a:extLst>
                  </p14:cNvPr>
                  <p14:cNvContentPartPr/>
                  <p14:nvPr/>
                </p14:nvContentPartPr>
                <p14:xfrm>
                  <a:off x="6143220" y="3542610"/>
                  <a:ext cx="360" cy="360"/>
                </p14:xfrm>
              </p:contentPart>
            </mc:Choice>
            <mc:Fallback xmlns="">
              <p:pic>
                <p:nvPicPr>
                  <p:cNvPr id="482" name="Håndskrift 481">
                    <a:extLst>
                      <a:ext uri="{FF2B5EF4-FFF2-40B4-BE49-F238E27FC236}">
                        <a16:creationId xmlns:a16="http://schemas.microsoft.com/office/drawing/2014/main" id="{E8D96589-4715-4DEE-8288-E15310FAF6BD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6080220" y="34796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8">
                <p14:nvContentPartPr>
                  <p14:cNvPr id="483" name="Håndskrift 482">
                    <a:extLst>
                      <a:ext uri="{FF2B5EF4-FFF2-40B4-BE49-F238E27FC236}">
                        <a16:creationId xmlns:a16="http://schemas.microsoft.com/office/drawing/2014/main" id="{9EE57868-56A9-430D-9F39-1D5E18AE20BA}"/>
                      </a:ext>
                    </a:extLst>
                  </p14:cNvPr>
                  <p14:cNvContentPartPr/>
                  <p14:nvPr/>
                </p14:nvContentPartPr>
                <p14:xfrm>
                  <a:off x="6129180" y="3564210"/>
                  <a:ext cx="16560" cy="17280"/>
                </p14:xfrm>
              </p:contentPart>
            </mc:Choice>
            <mc:Fallback xmlns="">
              <p:pic>
                <p:nvPicPr>
                  <p:cNvPr id="483" name="Håndskrift 482">
                    <a:extLst>
                      <a:ext uri="{FF2B5EF4-FFF2-40B4-BE49-F238E27FC236}">
                        <a16:creationId xmlns:a16="http://schemas.microsoft.com/office/drawing/2014/main" id="{9EE57868-56A9-430D-9F39-1D5E18AE20BA}"/>
                      </a:ext>
                    </a:extLst>
                  </p:cNvPr>
                  <p:cNvPicPr/>
                  <p:nvPr/>
                </p:nvPicPr>
                <p:blipFill>
                  <a:blip r:embed="rId317"/>
                  <a:stretch>
                    <a:fillRect/>
                  </a:stretch>
                </p:blipFill>
                <p:spPr>
                  <a:xfrm>
                    <a:off x="6066180" y="3501210"/>
                    <a:ext cx="142200" cy="142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9">
                <p14:nvContentPartPr>
                  <p14:cNvPr id="484" name="Håndskrift 483">
                    <a:extLst>
                      <a:ext uri="{FF2B5EF4-FFF2-40B4-BE49-F238E27FC236}">
                        <a16:creationId xmlns:a16="http://schemas.microsoft.com/office/drawing/2014/main" id="{16EA16F3-BB2B-4925-AC91-B78F19706C88}"/>
                      </a:ext>
                    </a:extLst>
                  </p14:cNvPr>
                  <p14:cNvContentPartPr/>
                  <p14:nvPr/>
                </p14:nvContentPartPr>
                <p14:xfrm>
                  <a:off x="6162300" y="3110610"/>
                  <a:ext cx="360" cy="3960"/>
                </p14:xfrm>
              </p:contentPart>
            </mc:Choice>
            <mc:Fallback xmlns="">
              <p:pic>
                <p:nvPicPr>
                  <p:cNvPr id="484" name="Håndskrift 483">
                    <a:extLst>
                      <a:ext uri="{FF2B5EF4-FFF2-40B4-BE49-F238E27FC236}">
                        <a16:creationId xmlns:a16="http://schemas.microsoft.com/office/drawing/2014/main" id="{16EA16F3-BB2B-4925-AC91-B78F19706C88}"/>
                      </a:ext>
                    </a:extLst>
                  </p:cNvPr>
                  <p:cNvPicPr/>
                  <p:nvPr/>
                </p:nvPicPr>
                <p:blipFill>
                  <a:blip r:embed="rId319"/>
                  <a:stretch>
                    <a:fillRect/>
                  </a:stretch>
                </p:blipFill>
                <p:spPr>
                  <a:xfrm>
                    <a:off x="6099300" y="30528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0">
                <p14:nvContentPartPr>
                  <p14:cNvPr id="485" name="Håndskrift 484">
                    <a:extLst>
                      <a:ext uri="{FF2B5EF4-FFF2-40B4-BE49-F238E27FC236}">
                        <a16:creationId xmlns:a16="http://schemas.microsoft.com/office/drawing/2014/main" id="{DA37FECD-5D0F-4E36-9E3C-C2D8E5648358}"/>
                      </a:ext>
                    </a:extLst>
                  </p14:cNvPr>
                  <p14:cNvContentPartPr/>
                  <p14:nvPr/>
                </p14:nvContentPartPr>
                <p14:xfrm>
                  <a:off x="6162300" y="3009450"/>
                  <a:ext cx="360" cy="360"/>
                </p14:xfrm>
              </p:contentPart>
            </mc:Choice>
            <mc:Fallback xmlns="">
              <p:pic>
                <p:nvPicPr>
                  <p:cNvPr id="485" name="Håndskrift 484">
                    <a:extLst>
                      <a:ext uri="{FF2B5EF4-FFF2-40B4-BE49-F238E27FC236}">
                        <a16:creationId xmlns:a16="http://schemas.microsoft.com/office/drawing/2014/main" id="{DA37FECD-5D0F-4E36-9E3C-C2D8E5648358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6099300" y="29464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1">
                <p14:nvContentPartPr>
                  <p14:cNvPr id="486" name="Håndskrift 485">
                    <a:extLst>
                      <a:ext uri="{FF2B5EF4-FFF2-40B4-BE49-F238E27FC236}">
                        <a16:creationId xmlns:a16="http://schemas.microsoft.com/office/drawing/2014/main" id="{E28D80F0-484B-4733-AA05-5445720B17CB}"/>
                      </a:ext>
                    </a:extLst>
                  </p14:cNvPr>
                  <p14:cNvContentPartPr/>
                  <p14:nvPr/>
                </p14:nvContentPartPr>
                <p14:xfrm>
                  <a:off x="6162300" y="2952210"/>
                  <a:ext cx="360" cy="360"/>
                </p14:xfrm>
              </p:contentPart>
            </mc:Choice>
            <mc:Fallback xmlns="">
              <p:pic>
                <p:nvPicPr>
                  <p:cNvPr id="486" name="Håndskrift 485">
                    <a:extLst>
                      <a:ext uri="{FF2B5EF4-FFF2-40B4-BE49-F238E27FC236}">
                        <a16:creationId xmlns:a16="http://schemas.microsoft.com/office/drawing/2014/main" id="{E28D80F0-484B-4733-AA05-5445720B17CB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6099300" y="2889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2">
                <p14:nvContentPartPr>
                  <p14:cNvPr id="487" name="Håndskrift 486">
                    <a:extLst>
                      <a:ext uri="{FF2B5EF4-FFF2-40B4-BE49-F238E27FC236}">
                        <a16:creationId xmlns:a16="http://schemas.microsoft.com/office/drawing/2014/main" id="{430A2A68-8012-422C-B5E8-C22562E318D5}"/>
                      </a:ext>
                    </a:extLst>
                  </p14:cNvPr>
                  <p14:cNvContentPartPr/>
                  <p14:nvPr/>
                </p14:nvContentPartPr>
                <p14:xfrm>
                  <a:off x="6162300" y="2952210"/>
                  <a:ext cx="360" cy="360"/>
                </p14:xfrm>
              </p:contentPart>
            </mc:Choice>
            <mc:Fallback xmlns="">
              <p:pic>
                <p:nvPicPr>
                  <p:cNvPr id="487" name="Håndskrift 486">
                    <a:extLst>
                      <a:ext uri="{FF2B5EF4-FFF2-40B4-BE49-F238E27FC236}">
                        <a16:creationId xmlns:a16="http://schemas.microsoft.com/office/drawing/2014/main" id="{430A2A68-8012-422C-B5E8-C22562E318D5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6099300" y="2889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488" name="Gruppe 487">
              <a:extLst>
                <a:ext uri="{FF2B5EF4-FFF2-40B4-BE49-F238E27FC236}">
                  <a16:creationId xmlns:a16="http://schemas.microsoft.com/office/drawing/2014/main" id="{630EED4F-0065-4C77-887A-A7226418D222}"/>
                </a:ext>
              </a:extLst>
            </p:cNvPr>
            <p:cNvGrpSpPr/>
            <p:nvPr/>
          </p:nvGrpSpPr>
          <p:grpSpPr>
            <a:xfrm rot="16200000">
              <a:off x="3158896" y="2623739"/>
              <a:ext cx="715819" cy="797875"/>
              <a:chOff x="4209660" y="3104850"/>
              <a:chExt cx="829080" cy="9241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13">
                <p14:nvContentPartPr>
                  <p14:cNvPr id="489" name="Håndskrift 488">
                    <a:extLst>
                      <a:ext uri="{FF2B5EF4-FFF2-40B4-BE49-F238E27FC236}">
                        <a16:creationId xmlns:a16="http://schemas.microsoft.com/office/drawing/2014/main" id="{4999E93B-ED4A-4E83-B5C9-B5C10E06DC46}"/>
                      </a:ext>
                    </a:extLst>
                  </p14:cNvPr>
                  <p14:cNvContentPartPr/>
                  <p14:nvPr/>
                </p14:nvContentPartPr>
                <p14:xfrm>
                  <a:off x="4771620" y="3381330"/>
                  <a:ext cx="360" cy="360"/>
                </p14:xfrm>
              </p:contentPart>
            </mc:Choice>
            <mc:Fallback xmlns="">
              <p:pic>
                <p:nvPicPr>
                  <p:cNvPr id="489" name="Håndskrift 488">
                    <a:extLst>
                      <a:ext uri="{FF2B5EF4-FFF2-40B4-BE49-F238E27FC236}">
                        <a16:creationId xmlns:a16="http://schemas.microsoft.com/office/drawing/2014/main" id="{4999E93B-ED4A-4E83-B5C9-B5C10E06DC46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708620" y="33183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4">
                <p14:nvContentPartPr>
                  <p14:cNvPr id="490" name="Håndskrift 489">
                    <a:extLst>
                      <a:ext uri="{FF2B5EF4-FFF2-40B4-BE49-F238E27FC236}">
                        <a16:creationId xmlns:a16="http://schemas.microsoft.com/office/drawing/2014/main" id="{32F95197-A33F-4ADA-B871-8B62C30CF85F}"/>
                      </a:ext>
                    </a:extLst>
                  </p14:cNvPr>
                  <p14:cNvContentPartPr/>
                  <p14:nvPr/>
                </p14:nvContentPartPr>
                <p14:xfrm>
                  <a:off x="4771620" y="3485730"/>
                  <a:ext cx="3960" cy="360"/>
                </p14:xfrm>
              </p:contentPart>
            </mc:Choice>
            <mc:Fallback xmlns="">
              <p:pic>
                <p:nvPicPr>
                  <p:cNvPr id="490" name="Håndskrift 489">
                    <a:extLst>
                      <a:ext uri="{FF2B5EF4-FFF2-40B4-BE49-F238E27FC236}">
                        <a16:creationId xmlns:a16="http://schemas.microsoft.com/office/drawing/2014/main" id="{32F95197-A33F-4ADA-B871-8B62C30CF85F}"/>
                      </a:ext>
                    </a:extLst>
                  </p:cNvPr>
                  <p:cNvPicPr/>
                  <p:nvPr/>
                </p:nvPicPr>
                <p:blipFill>
                  <a:blip r:embed="rId515"/>
                  <a:stretch>
                    <a:fillRect/>
                  </a:stretch>
                </p:blipFill>
                <p:spPr>
                  <a:xfrm>
                    <a:off x="4702320" y="342273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6">
                <p14:nvContentPartPr>
                  <p14:cNvPr id="491" name="Håndskrift 490">
                    <a:extLst>
                      <a:ext uri="{FF2B5EF4-FFF2-40B4-BE49-F238E27FC236}">
                        <a16:creationId xmlns:a16="http://schemas.microsoft.com/office/drawing/2014/main" id="{170B6B51-FBFD-4ECA-85D4-1ADC6362F8CE}"/>
                      </a:ext>
                    </a:extLst>
                  </p14:cNvPr>
                  <p14:cNvContentPartPr/>
                  <p14:nvPr/>
                </p14:nvContentPartPr>
                <p14:xfrm>
                  <a:off x="4724100" y="3542610"/>
                  <a:ext cx="360" cy="360"/>
                </p14:xfrm>
              </p:contentPart>
            </mc:Choice>
            <mc:Fallback xmlns="">
              <p:pic>
                <p:nvPicPr>
                  <p:cNvPr id="491" name="Håndskrift 490">
                    <a:extLst>
                      <a:ext uri="{FF2B5EF4-FFF2-40B4-BE49-F238E27FC236}">
                        <a16:creationId xmlns:a16="http://schemas.microsoft.com/office/drawing/2014/main" id="{170B6B51-FBFD-4ECA-85D4-1ADC6362F8CE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661100" y="34796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7">
                <p14:nvContentPartPr>
                  <p14:cNvPr id="492" name="Håndskrift 491">
                    <a:extLst>
                      <a:ext uri="{FF2B5EF4-FFF2-40B4-BE49-F238E27FC236}">
                        <a16:creationId xmlns:a16="http://schemas.microsoft.com/office/drawing/2014/main" id="{1078E19F-83D0-4B44-B8F8-E1F85A8FC38E}"/>
                      </a:ext>
                    </a:extLst>
                  </p14:cNvPr>
                  <p14:cNvContentPartPr/>
                  <p14:nvPr/>
                </p14:nvContentPartPr>
                <p14:xfrm>
                  <a:off x="4676220" y="3523890"/>
                  <a:ext cx="360" cy="360"/>
                </p14:xfrm>
              </p:contentPart>
            </mc:Choice>
            <mc:Fallback xmlns="">
              <p:pic>
                <p:nvPicPr>
                  <p:cNvPr id="492" name="Håndskrift 491">
                    <a:extLst>
                      <a:ext uri="{FF2B5EF4-FFF2-40B4-BE49-F238E27FC236}">
                        <a16:creationId xmlns:a16="http://schemas.microsoft.com/office/drawing/2014/main" id="{1078E19F-83D0-4B44-B8F8-E1F85A8FC38E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613220" y="3460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8">
                <p14:nvContentPartPr>
                  <p14:cNvPr id="493" name="Håndskrift 492">
                    <a:extLst>
                      <a:ext uri="{FF2B5EF4-FFF2-40B4-BE49-F238E27FC236}">
                        <a16:creationId xmlns:a16="http://schemas.microsoft.com/office/drawing/2014/main" id="{DC920185-4BDC-4CA2-A7C6-497B645642CE}"/>
                      </a:ext>
                    </a:extLst>
                  </p14:cNvPr>
                  <p14:cNvContentPartPr/>
                  <p14:nvPr/>
                </p14:nvContentPartPr>
                <p14:xfrm>
                  <a:off x="4647780" y="3438210"/>
                  <a:ext cx="360" cy="360"/>
                </p14:xfrm>
              </p:contentPart>
            </mc:Choice>
            <mc:Fallback xmlns="">
              <p:pic>
                <p:nvPicPr>
                  <p:cNvPr id="493" name="Håndskrift 492">
                    <a:extLst>
                      <a:ext uri="{FF2B5EF4-FFF2-40B4-BE49-F238E27FC236}">
                        <a16:creationId xmlns:a16="http://schemas.microsoft.com/office/drawing/2014/main" id="{DC920185-4BDC-4CA2-A7C6-497B645642CE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584780" y="3375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9">
                <p14:nvContentPartPr>
                  <p14:cNvPr id="494" name="Håndskrift 493">
                    <a:extLst>
                      <a:ext uri="{FF2B5EF4-FFF2-40B4-BE49-F238E27FC236}">
                        <a16:creationId xmlns:a16="http://schemas.microsoft.com/office/drawing/2014/main" id="{8D8ACD5B-2D1E-4C69-86EA-1ED79CF6EBF0}"/>
                      </a:ext>
                    </a:extLst>
                  </p14:cNvPr>
                  <p14:cNvContentPartPr/>
                  <p14:nvPr/>
                </p14:nvContentPartPr>
                <p14:xfrm>
                  <a:off x="4780980" y="3409410"/>
                  <a:ext cx="10080" cy="360"/>
                </p14:xfrm>
              </p:contentPart>
            </mc:Choice>
            <mc:Fallback xmlns="">
              <p:pic>
                <p:nvPicPr>
                  <p:cNvPr id="494" name="Håndskrift 493">
                    <a:extLst>
                      <a:ext uri="{FF2B5EF4-FFF2-40B4-BE49-F238E27FC236}">
                        <a16:creationId xmlns:a16="http://schemas.microsoft.com/office/drawing/2014/main" id="{8D8ACD5B-2D1E-4C69-86EA-1ED79CF6EBF0}"/>
                      </a:ext>
                    </a:extLst>
                  </p:cNvPr>
                  <p:cNvPicPr/>
                  <p:nvPr/>
                </p:nvPicPr>
                <p:blipFill>
                  <a:blip r:embed="rId520"/>
                  <a:stretch>
                    <a:fillRect/>
                  </a:stretch>
                </p:blipFill>
                <p:spPr>
                  <a:xfrm>
                    <a:off x="4707480" y="3346410"/>
                    <a:ext cx="1566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1">
                <p14:nvContentPartPr>
                  <p14:cNvPr id="495" name="Håndskrift 494">
                    <a:extLst>
                      <a:ext uri="{FF2B5EF4-FFF2-40B4-BE49-F238E27FC236}">
                        <a16:creationId xmlns:a16="http://schemas.microsoft.com/office/drawing/2014/main" id="{7ECD561B-0530-47E1-A813-74ADFA07DD9C}"/>
                      </a:ext>
                    </a:extLst>
                  </p14:cNvPr>
                  <p14:cNvContentPartPr/>
                  <p14:nvPr/>
                </p14:nvContentPartPr>
                <p14:xfrm>
                  <a:off x="4918500" y="3485730"/>
                  <a:ext cx="24840" cy="51480"/>
                </p14:xfrm>
              </p:contentPart>
            </mc:Choice>
            <mc:Fallback xmlns="">
              <p:pic>
                <p:nvPicPr>
                  <p:cNvPr id="495" name="Håndskrift 494">
                    <a:extLst>
                      <a:ext uri="{FF2B5EF4-FFF2-40B4-BE49-F238E27FC236}">
                        <a16:creationId xmlns:a16="http://schemas.microsoft.com/office/drawing/2014/main" id="{7ECD561B-0530-47E1-A813-74ADFA07DD9C}"/>
                      </a:ext>
                    </a:extLst>
                  </p:cNvPr>
                  <p:cNvPicPr/>
                  <p:nvPr/>
                </p:nvPicPr>
                <p:blipFill>
                  <a:blip r:embed="rId522"/>
                  <a:stretch>
                    <a:fillRect/>
                  </a:stretch>
                </p:blipFill>
                <p:spPr>
                  <a:xfrm>
                    <a:off x="4846050" y="3413077"/>
                    <a:ext cx="169326" cy="19637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3">
                <p14:nvContentPartPr>
                  <p14:cNvPr id="496" name="Håndskrift 495">
                    <a:extLst>
                      <a:ext uri="{FF2B5EF4-FFF2-40B4-BE49-F238E27FC236}">
                        <a16:creationId xmlns:a16="http://schemas.microsoft.com/office/drawing/2014/main" id="{45A6AC27-F7B6-4F03-8ED4-3CEAC8E91C48}"/>
                      </a:ext>
                    </a:extLst>
                  </p14:cNvPr>
                  <p14:cNvContentPartPr/>
                  <p14:nvPr/>
                </p14:nvContentPartPr>
                <p14:xfrm>
                  <a:off x="4857660" y="3571410"/>
                  <a:ext cx="360" cy="360"/>
                </p14:xfrm>
              </p:contentPart>
            </mc:Choice>
            <mc:Fallback xmlns="">
              <p:pic>
                <p:nvPicPr>
                  <p:cNvPr id="496" name="Håndskrift 495">
                    <a:extLst>
                      <a:ext uri="{FF2B5EF4-FFF2-40B4-BE49-F238E27FC236}">
                        <a16:creationId xmlns:a16="http://schemas.microsoft.com/office/drawing/2014/main" id="{45A6AC27-F7B6-4F03-8ED4-3CEAC8E91C48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794660" y="3508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4">
                <p14:nvContentPartPr>
                  <p14:cNvPr id="497" name="Håndskrift 496">
                    <a:extLst>
                      <a:ext uri="{FF2B5EF4-FFF2-40B4-BE49-F238E27FC236}">
                        <a16:creationId xmlns:a16="http://schemas.microsoft.com/office/drawing/2014/main" id="{B68B98BB-E7A0-4848-B256-6CEFCF393162}"/>
                      </a:ext>
                    </a:extLst>
                  </p14:cNvPr>
                  <p14:cNvContentPartPr/>
                  <p14:nvPr/>
                </p14:nvContentPartPr>
                <p14:xfrm>
                  <a:off x="4788540" y="3581130"/>
                  <a:ext cx="50040" cy="33840"/>
                </p14:xfrm>
              </p:contentPart>
            </mc:Choice>
            <mc:Fallback xmlns="">
              <p:pic>
                <p:nvPicPr>
                  <p:cNvPr id="497" name="Håndskrift 496">
                    <a:extLst>
                      <a:ext uri="{FF2B5EF4-FFF2-40B4-BE49-F238E27FC236}">
                        <a16:creationId xmlns:a16="http://schemas.microsoft.com/office/drawing/2014/main" id="{B68B98BB-E7A0-4848-B256-6CEFCF393162}"/>
                      </a:ext>
                    </a:extLst>
                  </p:cNvPr>
                  <p:cNvPicPr/>
                  <p:nvPr/>
                </p:nvPicPr>
                <p:blipFill>
                  <a:blip r:embed="rId525"/>
                  <a:stretch>
                    <a:fillRect/>
                  </a:stretch>
                </p:blipFill>
                <p:spPr>
                  <a:xfrm>
                    <a:off x="4715565" y="3508019"/>
                    <a:ext cx="195573" cy="1796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6">
                <p14:nvContentPartPr>
                  <p14:cNvPr id="498" name="Håndskrift 497">
                    <a:extLst>
                      <a:ext uri="{FF2B5EF4-FFF2-40B4-BE49-F238E27FC236}">
                        <a16:creationId xmlns:a16="http://schemas.microsoft.com/office/drawing/2014/main" id="{39DA1BF1-BD9F-4A7C-B050-930F49090108}"/>
                      </a:ext>
                    </a:extLst>
                  </p14:cNvPr>
                  <p14:cNvContentPartPr/>
                  <p14:nvPr/>
                </p14:nvContentPartPr>
                <p14:xfrm>
                  <a:off x="4752900" y="3657090"/>
                  <a:ext cx="360" cy="4320"/>
                </p14:xfrm>
              </p:contentPart>
            </mc:Choice>
            <mc:Fallback xmlns="">
              <p:pic>
                <p:nvPicPr>
                  <p:cNvPr id="498" name="Håndskrift 497">
                    <a:extLst>
                      <a:ext uri="{FF2B5EF4-FFF2-40B4-BE49-F238E27FC236}">
                        <a16:creationId xmlns:a16="http://schemas.microsoft.com/office/drawing/2014/main" id="{39DA1BF1-BD9F-4A7C-B050-930F49090108}"/>
                      </a:ext>
                    </a:extLst>
                  </p:cNvPr>
                  <p:cNvPicPr/>
                  <p:nvPr/>
                </p:nvPicPr>
                <p:blipFill>
                  <a:blip r:embed="rId527"/>
                  <a:stretch>
                    <a:fillRect/>
                  </a:stretch>
                </p:blipFill>
                <p:spPr>
                  <a:xfrm>
                    <a:off x="4689900" y="3581490"/>
                    <a:ext cx="126000" cy="15508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8">
                <p14:nvContentPartPr>
                  <p14:cNvPr id="499" name="Håndskrift 498">
                    <a:extLst>
                      <a:ext uri="{FF2B5EF4-FFF2-40B4-BE49-F238E27FC236}">
                        <a16:creationId xmlns:a16="http://schemas.microsoft.com/office/drawing/2014/main" id="{C2261A2F-4F4B-4BFD-A4ED-C32C3A6527FA}"/>
                      </a:ext>
                    </a:extLst>
                  </p14:cNvPr>
                  <p14:cNvContentPartPr/>
                  <p14:nvPr/>
                </p14:nvContentPartPr>
                <p14:xfrm>
                  <a:off x="4590900" y="3628650"/>
                  <a:ext cx="105120" cy="76320"/>
                </p14:xfrm>
              </p:contentPart>
            </mc:Choice>
            <mc:Fallback xmlns="">
              <p:pic>
                <p:nvPicPr>
                  <p:cNvPr id="499" name="Håndskrift 498">
                    <a:extLst>
                      <a:ext uri="{FF2B5EF4-FFF2-40B4-BE49-F238E27FC236}">
                        <a16:creationId xmlns:a16="http://schemas.microsoft.com/office/drawing/2014/main" id="{C2261A2F-4F4B-4BFD-A4ED-C32C3A6527FA}"/>
                      </a:ext>
                    </a:extLst>
                  </p:cNvPr>
                  <p:cNvPicPr/>
                  <p:nvPr/>
                </p:nvPicPr>
                <p:blipFill>
                  <a:blip r:embed="rId529"/>
                  <a:stretch>
                    <a:fillRect/>
                  </a:stretch>
                </p:blipFill>
                <p:spPr>
                  <a:xfrm>
                    <a:off x="4517900" y="3555666"/>
                    <a:ext cx="250703" cy="22187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0">
                <p14:nvContentPartPr>
                  <p14:cNvPr id="500" name="Håndskrift 499">
                    <a:extLst>
                      <a:ext uri="{FF2B5EF4-FFF2-40B4-BE49-F238E27FC236}">
                        <a16:creationId xmlns:a16="http://schemas.microsoft.com/office/drawing/2014/main" id="{76112806-5A54-40C3-BFE5-DD336894BC5A}"/>
                      </a:ext>
                    </a:extLst>
                  </p14:cNvPr>
                  <p14:cNvContentPartPr/>
                  <p14:nvPr/>
                </p14:nvContentPartPr>
                <p14:xfrm>
                  <a:off x="4618980" y="3567810"/>
                  <a:ext cx="360" cy="3960"/>
                </p14:xfrm>
              </p:contentPart>
            </mc:Choice>
            <mc:Fallback xmlns="">
              <p:pic>
                <p:nvPicPr>
                  <p:cNvPr id="500" name="Håndskrift 499">
                    <a:extLst>
                      <a:ext uri="{FF2B5EF4-FFF2-40B4-BE49-F238E27FC236}">
                        <a16:creationId xmlns:a16="http://schemas.microsoft.com/office/drawing/2014/main" id="{76112806-5A54-40C3-BFE5-DD336894BC5A}"/>
                      </a:ext>
                    </a:extLst>
                  </p:cNvPr>
                  <p:cNvPicPr/>
                  <p:nvPr/>
                </p:nvPicPr>
                <p:blipFill>
                  <a:blip r:embed="rId527"/>
                  <a:stretch>
                    <a:fillRect/>
                  </a:stretch>
                </p:blipFill>
                <p:spPr>
                  <a:xfrm>
                    <a:off x="4555980" y="3498510"/>
                    <a:ext cx="126000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1">
                <p14:nvContentPartPr>
                  <p14:cNvPr id="501" name="Håndskrift 500">
                    <a:extLst>
                      <a:ext uri="{FF2B5EF4-FFF2-40B4-BE49-F238E27FC236}">
                        <a16:creationId xmlns:a16="http://schemas.microsoft.com/office/drawing/2014/main" id="{6F0B5498-C9F6-43FB-9F81-C916E9B350E6}"/>
                      </a:ext>
                    </a:extLst>
                  </p14:cNvPr>
                  <p14:cNvContentPartPr/>
                  <p14:nvPr/>
                </p14:nvContentPartPr>
                <p14:xfrm>
                  <a:off x="4562100" y="3533250"/>
                  <a:ext cx="61560" cy="66600"/>
                </p14:xfrm>
              </p:contentPart>
            </mc:Choice>
            <mc:Fallback xmlns="">
              <p:pic>
                <p:nvPicPr>
                  <p:cNvPr id="501" name="Håndskrift 500">
                    <a:extLst>
                      <a:ext uri="{FF2B5EF4-FFF2-40B4-BE49-F238E27FC236}">
                        <a16:creationId xmlns:a16="http://schemas.microsoft.com/office/drawing/2014/main" id="{6F0B5498-C9F6-43FB-9F81-C916E9B350E6}"/>
                      </a:ext>
                    </a:extLst>
                  </p:cNvPr>
                  <p:cNvPicPr/>
                  <p:nvPr/>
                </p:nvPicPr>
                <p:blipFill>
                  <a:blip r:embed="rId532"/>
                  <a:stretch>
                    <a:fillRect/>
                  </a:stretch>
                </p:blipFill>
                <p:spPr>
                  <a:xfrm>
                    <a:off x="4489309" y="3459948"/>
                    <a:ext cx="206725" cy="2127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3">
                <p14:nvContentPartPr>
                  <p14:cNvPr id="502" name="Håndskrift 501">
                    <a:extLst>
                      <a:ext uri="{FF2B5EF4-FFF2-40B4-BE49-F238E27FC236}">
                        <a16:creationId xmlns:a16="http://schemas.microsoft.com/office/drawing/2014/main" id="{ABD378DC-22FD-4FD5-BC88-5034DB0AA63A}"/>
                      </a:ext>
                    </a:extLst>
                  </p14:cNvPr>
                  <p14:cNvContentPartPr/>
                  <p14:nvPr/>
                </p14:nvContentPartPr>
                <p14:xfrm>
                  <a:off x="4647780" y="3676530"/>
                  <a:ext cx="360" cy="360"/>
                </p14:xfrm>
              </p:contentPart>
            </mc:Choice>
            <mc:Fallback xmlns="">
              <p:pic>
                <p:nvPicPr>
                  <p:cNvPr id="502" name="Håndskrift 501">
                    <a:extLst>
                      <a:ext uri="{FF2B5EF4-FFF2-40B4-BE49-F238E27FC236}">
                        <a16:creationId xmlns:a16="http://schemas.microsoft.com/office/drawing/2014/main" id="{ABD378DC-22FD-4FD5-BC88-5034DB0AA63A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58478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4">
                <p14:nvContentPartPr>
                  <p14:cNvPr id="503" name="Håndskrift 502">
                    <a:extLst>
                      <a:ext uri="{FF2B5EF4-FFF2-40B4-BE49-F238E27FC236}">
                        <a16:creationId xmlns:a16="http://schemas.microsoft.com/office/drawing/2014/main" id="{0E84317F-E225-4A72-8F41-015051737647}"/>
                      </a:ext>
                    </a:extLst>
                  </p14:cNvPr>
                  <p14:cNvContentPartPr/>
                  <p14:nvPr/>
                </p14:nvContentPartPr>
                <p14:xfrm>
                  <a:off x="4695660" y="3752490"/>
                  <a:ext cx="15480" cy="20160"/>
                </p14:xfrm>
              </p:contentPart>
            </mc:Choice>
            <mc:Fallback xmlns="">
              <p:pic>
                <p:nvPicPr>
                  <p:cNvPr id="503" name="Håndskrift 502">
                    <a:extLst>
                      <a:ext uri="{FF2B5EF4-FFF2-40B4-BE49-F238E27FC236}">
                        <a16:creationId xmlns:a16="http://schemas.microsoft.com/office/drawing/2014/main" id="{0E84317F-E225-4A72-8F41-015051737647}"/>
                      </a:ext>
                    </a:extLst>
                  </p:cNvPr>
                  <p:cNvPicPr/>
                  <p:nvPr/>
                </p:nvPicPr>
                <p:blipFill>
                  <a:blip r:embed="rId535"/>
                  <a:stretch>
                    <a:fillRect/>
                  </a:stretch>
                </p:blipFill>
                <p:spPr>
                  <a:xfrm>
                    <a:off x="4622444" y="3680490"/>
                    <a:ext cx="161494" cy="16374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6">
                <p14:nvContentPartPr>
                  <p14:cNvPr id="504" name="Håndskrift 503">
                    <a:extLst>
                      <a:ext uri="{FF2B5EF4-FFF2-40B4-BE49-F238E27FC236}">
                        <a16:creationId xmlns:a16="http://schemas.microsoft.com/office/drawing/2014/main" id="{15B7905D-2F0D-4912-A7B0-8B1910A4A97E}"/>
                      </a:ext>
                    </a:extLst>
                  </p14:cNvPr>
                  <p14:cNvContentPartPr/>
                  <p14:nvPr/>
                </p14:nvContentPartPr>
                <p14:xfrm>
                  <a:off x="4828860" y="3676530"/>
                  <a:ext cx="360" cy="360"/>
                </p14:xfrm>
              </p:contentPart>
            </mc:Choice>
            <mc:Fallback xmlns="">
              <p:pic>
                <p:nvPicPr>
                  <p:cNvPr id="504" name="Håndskrift 503">
                    <a:extLst>
                      <a:ext uri="{FF2B5EF4-FFF2-40B4-BE49-F238E27FC236}">
                        <a16:creationId xmlns:a16="http://schemas.microsoft.com/office/drawing/2014/main" id="{15B7905D-2F0D-4912-A7B0-8B1910A4A97E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76586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7">
                <p14:nvContentPartPr>
                  <p14:cNvPr id="505" name="Håndskrift 504">
                    <a:extLst>
                      <a:ext uri="{FF2B5EF4-FFF2-40B4-BE49-F238E27FC236}">
                        <a16:creationId xmlns:a16="http://schemas.microsoft.com/office/drawing/2014/main" id="{C613DF3C-AEE3-401F-A15A-87A0E2CA71F8}"/>
                      </a:ext>
                    </a:extLst>
                  </p14:cNvPr>
                  <p14:cNvContentPartPr/>
                  <p14:nvPr/>
                </p14:nvContentPartPr>
                <p14:xfrm>
                  <a:off x="4828860" y="3647730"/>
                  <a:ext cx="19440" cy="61200"/>
                </p14:xfrm>
              </p:contentPart>
            </mc:Choice>
            <mc:Fallback xmlns="">
              <p:pic>
                <p:nvPicPr>
                  <p:cNvPr id="505" name="Håndskrift 504">
                    <a:extLst>
                      <a:ext uri="{FF2B5EF4-FFF2-40B4-BE49-F238E27FC236}">
                        <a16:creationId xmlns:a16="http://schemas.microsoft.com/office/drawing/2014/main" id="{C613DF3C-AEE3-401F-A15A-87A0E2CA71F8}"/>
                      </a:ext>
                    </a:extLst>
                  </p:cNvPr>
                  <p:cNvPicPr/>
                  <p:nvPr/>
                </p:nvPicPr>
                <p:blipFill>
                  <a:blip r:embed="rId538"/>
                  <a:stretch>
                    <a:fillRect/>
                  </a:stretch>
                </p:blipFill>
                <p:spPr>
                  <a:xfrm>
                    <a:off x="4756477" y="3575365"/>
                    <a:ext cx="163792" cy="20551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9">
                <p14:nvContentPartPr>
                  <p14:cNvPr id="506" name="Håndskrift 505">
                    <a:extLst>
                      <a:ext uri="{FF2B5EF4-FFF2-40B4-BE49-F238E27FC236}">
                        <a16:creationId xmlns:a16="http://schemas.microsoft.com/office/drawing/2014/main" id="{12C9243C-E1D6-494F-8306-2B326A57F299}"/>
                      </a:ext>
                    </a:extLst>
                  </p14:cNvPr>
                  <p14:cNvContentPartPr/>
                  <p14:nvPr/>
                </p14:nvContentPartPr>
                <p14:xfrm>
                  <a:off x="4809780" y="3724050"/>
                  <a:ext cx="360" cy="360"/>
                </p14:xfrm>
              </p:contentPart>
            </mc:Choice>
            <mc:Fallback xmlns="">
              <p:pic>
                <p:nvPicPr>
                  <p:cNvPr id="506" name="Håndskrift 505">
                    <a:extLst>
                      <a:ext uri="{FF2B5EF4-FFF2-40B4-BE49-F238E27FC236}">
                        <a16:creationId xmlns:a16="http://schemas.microsoft.com/office/drawing/2014/main" id="{12C9243C-E1D6-494F-8306-2B326A57F299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746780" y="36610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0">
                <p14:nvContentPartPr>
                  <p14:cNvPr id="507" name="Håndskrift 506">
                    <a:extLst>
                      <a:ext uri="{FF2B5EF4-FFF2-40B4-BE49-F238E27FC236}">
                        <a16:creationId xmlns:a16="http://schemas.microsoft.com/office/drawing/2014/main" id="{8379D177-2E54-44E5-A3BF-E4AD244FD89D}"/>
                      </a:ext>
                    </a:extLst>
                  </p14:cNvPr>
                  <p14:cNvContentPartPr/>
                  <p14:nvPr/>
                </p14:nvContentPartPr>
                <p14:xfrm>
                  <a:off x="4729500" y="3781290"/>
                  <a:ext cx="42480" cy="19440"/>
                </p14:xfrm>
              </p:contentPart>
            </mc:Choice>
            <mc:Fallback xmlns="">
              <p:pic>
                <p:nvPicPr>
                  <p:cNvPr id="507" name="Håndskrift 506">
                    <a:extLst>
                      <a:ext uri="{FF2B5EF4-FFF2-40B4-BE49-F238E27FC236}">
                        <a16:creationId xmlns:a16="http://schemas.microsoft.com/office/drawing/2014/main" id="{8379D177-2E54-44E5-A3BF-E4AD244FD89D}"/>
                      </a:ext>
                    </a:extLst>
                  </p:cNvPr>
                  <p:cNvPicPr/>
                  <p:nvPr/>
                </p:nvPicPr>
                <p:blipFill>
                  <a:blip r:embed="rId541"/>
                  <a:stretch>
                    <a:fillRect/>
                  </a:stretch>
                </p:blipFill>
                <p:spPr>
                  <a:xfrm>
                    <a:off x="4656618" y="3708907"/>
                    <a:ext cx="187828" cy="16379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2">
                <p14:nvContentPartPr>
                  <p14:cNvPr id="508" name="Håndskrift 507">
                    <a:extLst>
                      <a:ext uri="{FF2B5EF4-FFF2-40B4-BE49-F238E27FC236}">
                        <a16:creationId xmlns:a16="http://schemas.microsoft.com/office/drawing/2014/main" id="{CC024516-5CA0-4705-8851-C3CA471F7B2B}"/>
                      </a:ext>
                    </a:extLst>
                  </p14:cNvPr>
                  <p14:cNvContentPartPr/>
                  <p14:nvPr/>
                </p14:nvContentPartPr>
                <p14:xfrm>
                  <a:off x="4653540" y="3781290"/>
                  <a:ext cx="3960" cy="360"/>
                </p14:xfrm>
              </p:contentPart>
            </mc:Choice>
            <mc:Fallback xmlns="">
              <p:pic>
                <p:nvPicPr>
                  <p:cNvPr id="508" name="Håndskrift 507">
                    <a:extLst>
                      <a:ext uri="{FF2B5EF4-FFF2-40B4-BE49-F238E27FC236}">
                        <a16:creationId xmlns:a16="http://schemas.microsoft.com/office/drawing/2014/main" id="{CC024516-5CA0-4705-8851-C3CA471F7B2B}"/>
                      </a:ext>
                    </a:extLst>
                  </p:cNvPr>
                  <p:cNvPicPr/>
                  <p:nvPr/>
                </p:nvPicPr>
                <p:blipFill>
                  <a:blip r:embed="rId515"/>
                  <a:stretch>
                    <a:fillRect/>
                  </a:stretch>
                </p:blipFill>
                <p:spPr>
                  <a:xfrm>
                    <a:off x="4584240" y="371829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3">
                <p14:nvContentPartPr>
                  <p14:cNvPr id="509" name="Håndskrift 508">
                    <a:extLst>
                      <a:ext uri="{FF2B5EF4-FFF2-40B4-BE49-F238E27FC236}">
                        <a16:creationId xmlns:a16="http://schemas.microsoft.com/office/drawing/2014/main" id="{4D41E5D5-0AB3-44E5-BC00-31CB12E0E555}"/>
                      </a:ext>
                    </a:extLst>
                  </p14:cNvPr>
                  <p14:cNvContentPartPr/>
                  <p14:nvPr/>
                </p14:nvContentPartPr>
                <p14:xfrm>
                  <a:off x="4600260" y="3743130"/>
                  <a:ext cx="360" cy="360"/>
                </p14:xfrm>
              </p:contentPart>
            </mc:Choice>
            <mc:Fallback xmlns="">
              <p:pic>
                <p:nvPicPr>
                  <p:cNvPr id="509" name="Håndskrift 508">
                    <a:extLst>
                      <a:ext uri="{FF2B5EF4-FFF2-40B4-BE49-F238E27FC236}">
                        <a16:creationId xmlns:a16="http://schemas.microsoft.com/office/drawing/2014/main" id="{4D41E5D5-0AB3-44E5-BC00-31CB12E0E555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53726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4">
                <p14:nvContentPartPr>
                  <p14:cNvPr id="510" name="Håndskrift 509">
                    <a:extLst>
                      <a:ext uri="{FF2B5EF4-FFF2-40B4-BE49-F238E27FC236}">
                        <a16:creationId xmlns:a16="http://schemas.microsoft.com/office/drawing/2014/main" id="{4D9FE919-AE3C-40BB-AC4B-78865A6AEFE8}"/>
                      </a:ext>
                    </a:extLst>
                  </p14:cNvPr>
                  <p14:cNvContentPartPr/>
                  <p14:nvPr/>
                </p14:nvContentPartPr>
                <p14:xfrm>
                  <a:off x="4600260" y="3733410"/>
                  <a:ext cx="360" cy="360"/>
                </p14:xfrm>
              </p:contentPart>
            </mc:Choice>
            <mc:Fallback xmlns="">
              <p:pic>
                <p:nvPicPr>
                  <p:cNvPr id="510" name="Håndskrift 509">
                    <a:extLst>
                      <a:ext uri="{FF2B5EF4-FFF2-40B4-BE49-F238E27FC236}">
                        <a16:creationId xmlns:a16="http://schemas.microsoft.com/office/drawing/2014/main" id="{4D9FE919-AE3C-40BB-AC4B-78865A6AEFE8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537260" y="3670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5">
                <p14:nvContentPartPr>
                  <p14:cNvPr id="511" name="Håndskrift 510">
                    <a:extLst>
                      <a:ext uri="{FF2B5EF4-FFF2-40B4-BE49-F238E27FC236}">
                        <a16:creationId xmlns:a16="http://schemas.microsoft.com/office/drawing/2014/main" id="{3C77C7B0-84F3-48B3-AF8D-FEA03E3B9EEA}"/>
                      </a:ext>
                    </a:extLst>
                  </p14:cNvPr>
                  <p14:cNvContentPartPr/>
                  <p14:nvPr/>
                </p14:nvContentPartPr>
                <p14:xfrm>
                  <a:off x="4581180" y="3761850"/>
                  <a:ext cx="32400" cy="73080"/>
                </p14:xfrm>
              </p:contentPart>
            </mc:Choice>
            <mc:Fallback xmlns="">
              <p:pic>
                <p:nvPicPr>
                  <p:cNvPr id="511" name="Håndskrift 510">
                    <a:extLst>
                      <a:ext uri="{FF2B5EF4-FFF2-40B4-BE49-F238E27FC236}">
                        <a16:creationId xmlns:a16="http://schemas.microsoft.com/office/drawing/2014/main" id="{3C77C7B0-84F3-48B3-AF8D-FEA03E3B9EEA}"/>
                      </a:ext>
                    </a:extLst>
                  </p:cNvPr>
                  <p:cNvPicPr/>
                  <p:nvPr/>
                </p:nvPicPr>
                <p:blipFill>
                  <a:blip r:embed="rId546"/>
                  <a:stretch>
                    <a:fillRect/>
                  </a:stretch>
                </p:blipFill>
                <p:spPr>
                  <a:xfrm>
                    <a:off x="4508488" y="3688770"/>
                    <a:ext cx="177369" cy="21882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7">
                <p14:nvContentPartPr>
                  <p14:cNvPr id="512" name="Håndskrift 511">
                    <a:extLst>
                      <a:ext uri="{FF2B5EF4-FFF2-40B4-BE49-F238E27FC236}">
                        <a16:creationId xmlns:a16="http://schemas.microsoft.com/office/drawing/2014/main" id="{D3AEA2CE-853E-425D-9971-E08D44C5BF96}"/>
                      </a:ext>
                    </a:extLst>
                  </p14:cNvPr>
                  <p14:cNvContentPartPr/>
                  <p14:nvPr/>
                </p14:nvContentPartPr>
                <p14:xfrm>
                  <a:off x="4647780" y="3838530"/>
                  <a:ext cx="25920" cy="360"/>
                </p14:xfrm>
              </p:contentPart>
            </mc:Choice>
            <mc:Fallback xmlns="">
              <p:pic>
                <p:nvPicPr>
                  <p:cNvPr id="512" name="Håndskrift 511">
                    <a:extLst>
                      <a:ext uri="{FF2B5EF4-FFF2-40B4-BE49-F238E27FC236}">
                        <a16:creationId xmlns:a16="http://schemas.microsoft.com/office/drawing/2014/main" id="{D3AEA2CE-853E-425D-9971-E08D44C5BF96}"/>
                      </a:ext>
                    </a:extLst>
                  </p:cNvPr>
                  <p:cNvPicPr/>
                  <p:nvPr/>
                </p:nvPicPr>
                <p:blipFill>
                  <a:blip r:embed="rId548"/>
                  <a:stretch>
                    <a:fillRect/>
                  </a:stretch>
                </p:blipFill>
                <p:spPr>
                  <a:xfrm>
                    <a:off x="4574619" y="3775530"/>
                    <a:ext cx="171825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9">
                <p14:nvContentPartPr>
                  <p14:cNvPr id="513" name="Håndskrift 512">
                    <a:extLst>
                      <a:ext uri="{FF2B5EF4-FFF2-40B4-BE49-F238E27FC236}">
                        <a16:creationId xmlns:a16="http://schemas.microsoft.com/office/drawing/2014/main" id="{67E148DC-3C6A-419A-B674-89417FADFCAB}"/>
                      </a:ext>
                    </a:extLst>
                  </p14:cNvPr>
                  <p14:cNvContentPartPr/>
                  <p14:nvPr/>
                </p14:nvContentPartPr>
                <p14:xfrm>
                  <a:off x="4762260" y="3790650"/>
                  <a:ext cx="57600" cy="38160"/>
                </p14:xfrm>
              </p:contentPart>
            </mc:Choice>
            <mc:Fallback xmlns="">
              <p:pic>
                <p:nvPicPr>
                  <p:cNvPr id="513" name="Håndskrift 512">
                    <a:extLst>
                      <a:ext uri="{FF2B5EF4-FFF2-40B4-BE49-F238E27FC236}">
                        <a16:creationId xmlns:a16="http://schemas.microsoft.com/office/drawing/2014/main" id="{67E148DC-3C6A-419A-B674-89417FADFCAB}"/>
                      </a:ext>
                    </a:extLst>
                  </p:cNvPr>
                  <p:cNvPicPr/>
                  <p:nvPr/>
                </p:nvPicPr>
                <p:blipFill>
                  <a:blip r:embed="rId550"/>
                  <a:stretch>
                    <a:fillRect/>
                  </a:stretch>
                </p:blipFill>
                <p:spPr>
                  <a:xfrm>
                    <a:off x="4689217" y="3718063"/>
                    <a:ext cx="203270" cy="18291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1">
                <p14:nvContentPartPr>
                  <p14:cNvPr id="514" name="Håndskrift 513">
                    <a:extLst>
                      <a:ext uri="{FF2B5EF4-FFF2-40B4-BE49-F238E27FC236}">
                        <a16:creationId xmlns:a16="http://schemas.microsoft.com/office/drawing/2014/main" id="{FC588F09-6D46-4899-AFAC-3604439E2145}"/>
                      </a:ext>
                    </a:extLst>
                  </p14:cNvPr>
                  <p14:cNvContentPartPr/>
                  <p14:nvPr/>
                </p14:nvContentPartPr>
                <p14:xfrm>
                  <a:off x="4857660" y="3761850"/>
                  <a:ext cx="360" cy="360"/>
                </p14:xfrm>
              </p:contentPart>
            </mc:Choice>
            <mc:Fallback xmlns="">
              <p:pic>
                <p:nvPicPr>
                  <p:cNvPr id="514" name="Håndskrift 513">
                    <a:extLst>
                      <a:ext uri="{FF2B5EF4-FFF2-40B4-BE49-F238E27FC236}">
                        <a16:creationId xmlns:a16="http://schemas.microsoft.com/office/drawing/2014/main" id="{FC588F09-6D46-4899-AFAC-3604439E2145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794660" y="3698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2">
                <p14:nvContentPartPr>
                  <p14:cNvPr id="515" name="Håndskrift 514">
                    <a:extLst>
                      <a:ext uri="{FF2B5EF4-FFF2-40B4-BE49-F238E27FC236}">
                        <a16:creationId xmlns:a16="http://schemas.microsoft.com/office/drawing/2014/main" id="{892F7B9F-84FA-49E2-95A5-0C3E5FA0D88A}"/>
                      </a:ext>
                    </a:extLst>
                  </p14:cNvPr>
                  <p14:cNvContentPartPr/>
                  <p14:nvPr/>
                </p14:nvContentPartPr>
                <p14:xfrm>
                  <a:off x="4886100" y="3701010"/>
                  <a:ext cx="360" cy="3960"/>
                </p14:xfrm>
              </p:contentPart>
            </mc:Choice>
            <mc:Fallback xmlns="">
              <p:pic>
                <p:nvPicPr>
                  <p:cNvPr id="515" name="Håndskrift 514">
                    <a:extLst>
                      <a:ext uri="{FF2B5EF4-FFF2-40B4-BE49-F238E27FC236}">
                        <a16:creationId xmlns:a16="http://schemas.microsoft.com/office/drawing/2014/main" id="{892F7B9F-84FA-49E2-95A5-0C3E5FA0D88A}"/>
                      </a:ext>
                    </a:extLst>
                  </p:cNvPr>
                  <p:cNvPicPr/>
                  <p:nvPr/>
                </p:nvPicPr>
                <p:blipFill>
                  <a:blip r:embed="rId527"/>
                  <a:stretch>
                    <a:fillRect/>
                  </a:stretch>
                </p:blipFill>
                <p:spPr>
                  <a:xfrm>
                    <a:off x="4823100" y="3631710"/>
                    <a:ext cx="126000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3">
                <p14:nvContentPartPr>
                  <p14:cNvPr id="516" name="Håndskrift 515">
                    <a:extLst>
                      <a:ext uri="{FF2B5EF4-FFF2-40B4-BE49-F238E27FC236}">
                        <a16:creationId xmlns:a16="http://schemas.microsoft.com/office/drawing/2014/main" id="{F22D76E7-B414-4880-991D-EFF7E740033B}"/>
                      </a:ext>
                    </a:extLst>
                  </p14:cNvPr>
                  <p14:cNvContentPartPr/>
                  <p14:nvPr/>
                </p14:nvContentPartPr>
                <p14:xfrm>
                  <a:off x="5032620" y="3552690"/>
                  <a:ext cx="6120" cy="11520"/>
                </p14:xfrm>
              </p:contentPart>
            </mc:Choice>
            <mc:Fallback xmlns="">
              <p:pic>
                <p:nvPicPr>
                  <p:cNvPr id="516" name="Håndskrift 515">
                    <a:extLst>
                      <a:ext uri="{FF2B5EF4-FFF2-40B4-BE49-F238E27FC236}">
                        <a16:creationId xmlns:a16="http://schemas.microsoft.com/office/drawing/2014/main" id="{F22D76E7-B414-4880-991D-EFF7E740033B}"/>
                      </a:ext>
                    </a:extLst>
                  </p:cNvPr>
                  <p:cNvPicPr/>
                  <p:nvPr/>
                </p:nvPicPr>
                <p:blipFill>
                  <a:blip r:embed="rId554"/>
                  <a:stretch>
                    <a:fillRect/>
                  </a:stretch>
                </p:blipFill>
                <p:spPr>
                  <a:xfrm>
                    <a:off x="4961220" y="3480690"/>
                    <a:ext cx="148512" cy="15510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5">
                <p14:nvContentPartPr>
                  <p14:cNvPr id="517" name="Håndskrift 516">
                    <a:extLst>
                      <a:ext uri="{FF2B5EF4-FFF2-40B4-BE49-F238E27FC236}">
                        <a16:creationId xmlns:a16="http://schemas.microsoft.com/office/drawing/2014/main" id="{44B7A051-319C-4AA9-B4EA-0BBEBED9D65A}"/>
                      </a:ext>
                    </a:extLst>
                  </p14:cNvPr>
                  <p14:cNvContentPartPr/>
                  <p14:nvPr/>
                </p14:nvContentPartPr>
                <p14:xfrm>
                  <a:off x="4904820" y="3685890"/>
                  <a:ext cx="360" cy="360"/>
                </p14:xfrm>
              </p:contentPart>
            </mc:Choice>
            <mc:Fallback xmlns="">
              <p:pic>
                <p:nvPicPr>
                  <p:cNvPr id="517" name="Håndskrift 516">
                    <a:extLst>
                      <a:ext uri="{FF2B5EF4-FFF2-40B4-BE49-F238E27FC236}">
                        <a16:creationId xmlns:a16="http://schemas.microsoft.com/office/drawing/2014/main" id="{44B7A051-319C-4AA9-B4EA-0BBEBED9D65A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841820" y="3622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6">
                <p14:nvContentPartPr>
                  <p14:cNvPr id="518" name="Håndskrift 517">
                    <a:extLst>
                      <a:ext uri="{FF2B5EF4-FFF2-40B4-BE49-F238E27FC236}">
                        <a16:creationId xmlns:a16="http://schemas.microsoft.com/office/drawing/2014/main" id="{27868088-4356-455B-82B7-3799ABBCA758}"/>
                      </a:ext>
                    </a:extLst>
                  </p14:cNvPr>
                  <p14:cNvContentPartPr/>
                  <p14:nvPr/>
                </p14:nvContentPartPr>
                <p14:xfrm>
                  <a:off x="4942980" y="3590490"/>
                  <a:ext cx="3960" cy="360"/>
                </p14:xfrm>
              </p:contentPart>
            </mc:Choice>
            <mc:Fallback xmlns="">
              <p:pic>
                <p:nvPicPr>
                  <p:cNvPr id="518" name="Håndskrift 517">
                    <a:extLst>
                      <a:ext uri="{FF2B5EF4-FFF2-40B4-BE49-F238E27FC236}">
                        <a16:creationId xmlns:a16="http://schemas.microsoft.com/office/drawing/2014/main" id="{27868088-4356-455B-82B7-3799ABBCA758}"/>
                      </a:ext>
                    </a:extLst>
                  </p:cNvPr>
                  <p:cNvPicPr/>
                  <p:nvPr/>
                </p:nvPicPr>
                <p:blipFill>
                  <a:blip r:embed="rId515"/>
                  <a:stretch>
                    <a:fillRect/>
                  </a:stretch>
                </p:blipFill>
                <p:spPr>
                  <a:xfrm>
                    <a:off x="4873680" y="352749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7">
                <p14:nvContentPartPr>
                  <p14:cNvPr id="519" name="Håndskrift 518">
                    <a:extLst>
                      <a:ext uri="{FF2B5EF4-FFF2-40B4-BE49-F238E27FC236}">
                        <a16:creationId xmlns:a16="http://schemas.microsoft.com/office/drawing/2014/main" id="{7FF8DE92-2BE7-4525-88B6-0116B4C3FF26}"/>
                      </a:ext>
                    </a:extLst>
                  </p14:cNvPr>
                  <p14:cNvContentPartPr/>
                  <p14:nvPr/>
                </p14:nvContentPartPr>
                <p14:xfrm>
                  <a:off x="4832460" y="3428490"/>
                  <a:ext cx="15840" cy="34560"/>
                </p14:xfrm>
              </p:contentPart>
            </mc:Choice>
            <mc:Fallback xmlns="">
              <p:pic>
                <p:nvPicPr>
                  <p:cNvPr id="519" name="Håndskrift 518">
                    <a:extLst>
                      <a:ext uri="{FF2B5EF4-FFF2-40B4-BE49-F238E27FC236}">
                        <a16:creationId xmlns:a16="http://schemas.microsoft.com/office/drawing/2014/main" id="{7FF8DE92-2BE7-4525-88B6-0116B4C3FF26}"/>
                      </a:ext>
                    </a:extLst>
                  </p:cNvPr>
                  <p:cNvPicPr/>
                  <p:nvPr/>
                </p:nvPicPr>
                <p:blipFill>
                  <a:blip r:embed="rId558"/>
                  <a:stretch>
                    <a:fillRect/>
                  </a:stretch>
                </p:blipFill>
                <p:spPr>
                  <a:xfrm>
                    <a:off x="4759513" y="3356490"/>
                    <a:ext cx="161318" cy="17814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9">
                <p14:nvContentPartPr>
                  <p14:cNvPr id="520" name="Håndskrift 519">
                    <a:extLst>
                      <a:ext uri="{FF2B5EF4-FFF2-40B4-BE49-F238E27FC236}">
                        <a16:creationId xmlns:a16="http://schemas.microsoft.com/office/drawing/2014/main" id="{A885738B-9134-4DF9-BA99-DACE3A2A1686}"/>
                      </a:ext>
                    </a:extLst>
                  </p14:cNvPr>
                  <p14:cNvContentPartPr/>
                  <p14:nvPr/>
                </p14:nvContentPartPr>
                <p14:xfrm>
                  <a:off x="4768020" y="3781290"/>
                  <a:ext cx="3960" cy="9720"/>
                </p14:xfrm>
              </p:contentPart>
            </mc:Choice>
            <mc:Fallback xmlns="">
              <p:pic>
                <p:nvPicPr>
                  <p:cNvPr id="520" name="Håndskrift 519">
                    <a:extLst>
                      <a:ext uri="{FF2B5EF4-FFF2-40B4-BE49-F238E27FC236}">
                        <a16:creationId xmlns:a16="http://schemas.microsoft.com/office/drawing/2014/main" id="{A885738B-9134-4DF9-BA99-DACE3A2A1686}"/>
                      </a:ext>
                    </a:extLst>
                  </p:cNvPr>
                  <p:cNvPicPr/>
                  <p:nvPr/>
                </p:nvPicPr>
                <p:blipFill>
                  <a:blip r:embed="rId560"/>
                  <a:stretch>
                    <a:fillRect/>
                  </a:stretch>
                </p:blipFill>
                <p:spPr>
                  <a:xfrm>
                    <a:off x="4698720" y="3710415"/>
                    <a:ext cx="142164" cy="15106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1">
                <p14:nvContentPartPr>
                  <p14:cNvPr id="521" name="Håndskrift 520">
                    <a:extLst>
                      <a:ext uri="{FF2B5EF4-FFF2-40B4-BE49-F238E27FC236}">
                        <a16:creationId xmlns:a16="http://schemas.microsoft.com/office/drawing/2014/main" id="{C0CD6ACC-49D4-4F7E-B97C-66B931818B78}"/>
                      </a:ext>
                    </a:extLst>
                  </p14:cNvPr>
                  <p14:cNvContentPartPr/>
                  <p14:nvPr/>
                </p14:nvContentPartPr>
                <p14:xfrm>
                  <a:off x="4762260" y="3885690"/>
                  <a:ext cx="2520" cy="6480"/>
                </p14:xfrm>
              </p:contentPart>
            </mc:Choice>
            <mc:Fallback xmlns="">
              <p:pic>
                <p:nvPicPr>
                  <p:cNvPr id="521" name="Håndskrift 520">
                    <a:extLst>
                      <a:ext uri="{FF2B5EF4-FFF2-40B4-BE49-F238E27FC236}">
                        <a16:creationId xmlns:a16="http://schemas.microsoft.com/office/drawing/2014/main" id="{C0CD6ACC-49D4-4F7E-B97C-66B931818B78}"/>
                      </a:ext>
                    </a:extLst>
                  </p:cNvPr>
                  <p:cNvPicPr/>
                  <p:nvPr/>
                </p:nvPicPr>
                <p:blipFill>
                  <a:blip r:embed="rId562"/>
                  <a:stretch>
                    <a:fillRect/>
                  </a:stretch>
                </p:blipFill>
                <p:spPr>
                  <a:xfrm>
                    <a:off x="4688760" y="3814815"/>
                    <a:ext cx="149100" cy="14782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3">
                <p14:nvContentPartPr>
                  <p14:cNvPr id="522" name="Håndskrift 521">
                    <a:extLst>
                      <a:ext uri="{FF2B5EF4-FFF2-40B4-BE49-F238E27FC236}">
                        <a16:creationId xmlns:a16="http://schemas.microsoft.com/office/drawing/2014/main" id="{65A46C0F-F165-4C5C-A3D1-D50D8D66502B}"/>
                      </a:ext>
                    </a:extLst>
                  </p14:cNvPr>
                  <p14:cNvContentPartPr/>
                  <p14:nvPr/>
                </p14:nvContentPartPr>
                <p14:xfrm>
                  <a:off x="4711500" y="3895410"/>
                  <a:ext cx="41400" cy="18720"/>
                </p14:xfrm>
              </p:contentPart>
            </mc:Choice>
            <mc:Fallback xmlns="">
              <p:pic>
                <p:nvPicPr>
                  <p:cNvPr id="522" name="Håndskrift 521">
                    <a:extLst>
                      <a:ext uri="{FF2B5EF4-FFF2-40B4-BE49-F238E27FC236}">
                        <a16:creationId xmlns:a16="http://schemas.microsoft.com/office/drawing/2014/main" id="{65A46C0F-F165-4C5C-A3D1-D50D8D66502B}"/>
                      </a:ext>
                    </a:extLst>
                  </p:cNvPr>
                  <p:cNvPicPr/>
                  <p:nvPr/>
                </p:nvPicPr>
                <p:blipFill>
                  <a:blip r:embed="rId564"/>
                  <a:stretch>
                    <a:fillRect/>
                  </a:stretch>
                </p:blipFill>
                <p:spPr>
                  <a:xfrm>
                    <a:off x="4638318" y="3822610"/>
                    <a:ext cx="187345" cy="1639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5">
                <p14:nvContentPartPr>
                  <p14:cNvPr id="523" name="Håndskrift 522">
                    <a:extLst>
                      <a:ext uri="{FF2B5EF4-FFF2-40B4-BE49-F238E27FC236}">
                        <a16:creationId xmlns:a16="http://schemas.microsoft.com/office/drawing/2014/main" id="{DE7258AB-D080-4546-A822-9F72B1B97738}"/>
                      </a:ext>
                    </a:extLst>
                  </p14:cNvPr>
                  <p14:cNvContentPartPr/>
                  <p14:nvPr/>
                </p14:nvContentPartPr>
                <p14:xfrm>
                  <a:off x="4666860" y="3914490"/>
                  <a:ext cx="9720" cy="360"/>
                </p14:xfrm>
              </p:contentPart>
            </mc:Choice>
            <mc:Fallback xmlns="">
              <p:pic>
                <p:nvPicPr>
                  <p:cNvPr id="523" name="Håndskrift 522">
                    <a:extLst>
                      <a:ext uri="{FF2B5EF4-FFF2-40B4-BE49-F238E27FC236}">
                        <a16:creationId xmlns:a16="http://schemas.microsoft.com/office/drawing/2014/main" id="{DE7258AB-D080-4546-A822-9F72B1B97738}"/>
                      </a:ext>
                    </a:extLst>
                  </p:cNvPr>
                  <p:cNvPicPr/>
                  <p:nvPr/>
                </p:nvPicPr>
                <p:blipFill>
                  <a:blip r:embed="rId520"/>
                  <a:stretch>
                    <a:fillRect/>
                  </a:stretch>
                </p:blipFill>
                <p:spPr>
                  <a:xfrm>
                    <a:off x="4595985" y="3851490"/>
                    <a:ext cx="151065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6">
                <p14:nvContentPartPr>
                  <p14:cNvPr id="524" name="Håndskrift 523">
                    <a:extLst>
                      <a:ext uri="{FF2B5EF4-FFF2-40B4-BE49-F238E27FC236}">
                        <a16:creationId xmlns:a16="http://schemas.microsoft.com/office/drawing/2014/main" id="{C2DB563F-C450-4B55-9FCD-5B5D93EF2FBD}"/>
                      </a:ext>
                    </a:extLst>
                  </p14:cNvPr>
                  <p14:cNvContentPartPr/>
                  <p14:nvPr/>
                </p14:nvContentPartPr>
                <p14:xfrm>
                  <a:off x="4590900" y="3952650"/>
                  <a:ext cx="142920" cy="47520"/>
                </p14:xfrm>
              </p:contentPart>
            </mc:Choice>
            <mc:Fallback xmlns="">
              <p:pic>
                <p:nvPicPr>
                  <p:cNvPr id="524" name="Håndskrift 523">
                    <a:extLst>
                      <a:ext uri="{FF2B5EF4-FFF2-40B4-BE49-F238E27FC236}">
                        <a16:creationId xmlns:a16="http://schemas.microsoft.com/office/drawing/2014/main" id="{C2DB563F-C450-4B55-9FCD-5B5D93EF2FBD}"/>
                      </a:ext>
                    </a:extLst>
                  </p:cNvPr>
                  <p:cNvPicPr/>
                  <p:nvPr/>
                </p:nvPicPr>
                <p:blipFill>
                  <a:blip r:embed="rId567"/>
                  <a:stretch>
                    <a:fillRect/>
                  </a:stretch>
                </p:blipFill>
                <p:spPr>
                  <a:xfrm>
                    <a:off x="4517982" y="3879703"/>
                    <a:ext cx="288340" cy="19299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8">
                <p14:nvContentPartPr>
                  <p14:cNvPr id="525" name="Håndskrift 524">
                    <a:extLst>
                      <a:ext uri="{FF2B5EF4-FFF2-40B4-BE49-F238E27FC236}">
                        <a16:creationId xmlns:a16="http://schemas.microsoft.com/office/drawing/2014/main" id="{F0419EED-72CD-4158-A098-FAD3E3FD1558}"/>
                      </a:ext>
                    </a:extLst>
                  </p14:cNvPr>
                  <p14:cNvContentPartPr/>
                  <p14:nvPr/>
                </p14:nvContentPartPr>
                <p14:xfrm>
                  <a:off x="4725900" y="3999810"/>
                  <a:ext cx="7920" cy="6480"/>
                </p14:xfrm>
              </p:contentPart>
            </mc:Choice>
            <mc:Fallback xmlns="">
              <p:pic>
                <p:nvPicPr>
                  <p:cNvPr id="525" name="Håndskrift 524">
                    <a:extLst>
                      <a:ext uri="{FF2B5EF4-FFF2-40B4-BE49-F238E27FC236}">
                        <a16:creationId xmlns:a16="http://schemas.microsoft.com/office/drawing/2014/main" id="{F0419EED-72CD-4158-A098-FAD3E3FD1558}"/>
                      </a:ext>
                    </a:extLst>
                  </p:cNvPr>
                  <p:cNvPicPr/>
                  <p:nvPr/>
                </p:nvPicPr>
                <p:blipFill>
                  <a:blip r:embed="rId569"/>
                  <a:stretch>
                    <a:fillRect/>
                  </a:stretch>
                </p:blipFill>
                <p:spPr>
                  <a:xfrm>
                    <a:off x="4652953" y="3928935"/>
                    <a:ext cx="153398" cy="14782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0">
                <p14:nvContentPartPr>
                  <p14:cNvPr id="526" name="Håndskrift 525">
                    <a:extLst>
                      <a:ext uri="{FF2B5EF4-FFF2-40B4-BE49-F238E27FC236}">
                        <a16:creationId xmlns:a16="http://schemas.microsoft.com/office/drawing/2014/main" id="{B9CEA1D5-6D98-40FF-A621-5878B6E5CF17}"/>
                      </a:ext>
                    </a:extLst>
                  </p14:cNvPr>
                  <p14:cNvContentPartPr/>
                  <p14:nvPr/>
                </p14:nvContentPartPr>
                <p14:xfrm>
                  <a:off x="4847580" y="3923850"/>
                  <a:ext cx="360" cy="360"/>
                </p14:xfrm>
              </p:contentPart>
            </mc:Choice>
            <mc:Fallback xmlns="">
              <p:pic>
                <p:nvPicPr>
                  <p:cNvPr id="526" name="Håndskrift 525">
                    <a:extLst>
                      <a:ext uri="{FF2B5EF4-FFF2-40B4-BE49-F238E27FC236}">
                        <a16:creationId xmlns:a16="http://schemas.microsoft.com/office/drawing/2014/main" id="{B9CEA1D5-6D98-40FF-A621-5878B6E5CF17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78458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1">
                <p14:nvContentPartPr>
                  <p14:cNvPr id="527" name="Håndskrift 526">
                    <a:extLst>
                      <a:ext uri="{FF2B5EF4-FFF2-40B4-BE49-F238E27FC236}">
                        <a16:creationId xmlns:a16="http://schemas.microsoft.com/office/drawing/2014/main" id="{13F06B9E-BDCC-431F-B5DE-A0DFD1003435}"/>
                      </a:ext>
                    </a:extLst>
                  </p14:cNvPr>
                  <p14:cNvContentPartPr/>
                  <p14:nvPr/>
                </p14:nvContentPartPr>
                <p14:xfrm>
                  <a:off x="4895460" y="3793530"/>
                  <a:ext cx="22680" cy="25920"/>
                </p14:xfrm>
              </p:contentPart>
            </mc:Choice>
            <mc:Fallback xmlns="">
              <p:pic>
                <p:nvPicPr>
                  <p:cNvPr id="527" name="Håndskrift 526">
                    <a:extLst>
                      <a:ext uri="{FF2B5EF4-FFF2-40B4-BE49-F238E27FC236}">
                        <a16:creationId xmlns:a16="http://schemas.microsoft.com/office/drawing/2014/main" id="{13F06B9E-BDCC-431F-B5DE-A0DFD1003435}"/>
                      </a:ext>
                    </a:extLst>
                  </p:cNvPr>
                  <p:cNvPicPr/>
                  <p:nvPr/>
                </p:nvPicPr>
                <p:blipFill>
                  <a:blip r:embed="rId572"/>
                  <a:stretch>
                    <a:fillRect/>
                  </a:stretch>
                </p:blipFill>
                <p:spPr>
                  <a:xfrm>
                    <a:off x="4823296" y="3720369"/>
                    <a:ext cx="166595" cy="17182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3">
                <p14:nvContentPartPr>
                  <p14:cNvPr id="528" name="Håndskrift 527">
                    <a:extLst>
                      <a:ext uri="{FF2B5EF4-FFF2-40B4-BE49-F238E27FC236}">
                        <a16:creationId xmlns:a16="http://schemas.microsoft.com/office/drawing/2014/main" id="{CDA5C570-FA87-4B62-9985-E9CE8A371090}"/>
                      </a:ext>
                    </a:extLst>
                  </p14:cNvPr>
                  <p14:cNvContentPartPr/>
                  <p14:nvPr/>
                </p14:nvContentPartPr>
                <p14:xfrm>
                  <a:off x="4962060" y="3655290"/>
                  <a:ext cx="360" cy="21240"/>
                </p14:xfrm>
              </p:contentPart>
            </mc:Choice>
            <mc:Fallback xmlns="">
              <p:pic>
                <p:nvPicPr>
                  <p:cNvPr id="528" name="Håndskrift 527">
                    <a:extLst>
                      <a:ext uri="{FF2B5EF4-FFF2-40B4-BE49-F238E27FC236}">
                        <a16:creationId xmlns:a16="http://schemas.microsoft.com/office/drawing/2014/main" id="{CDA5C570-FA87-4B62-9985-E9CE8A371090}"/>
                      </a:ext>
                    </a:extLst>
                  </p:cNvPr>
                  <p:cNvPicPr/>
                  <p:nvPr/>
                </p:nvPicPr>
                <p:blipFill>
                  <a:blip r:embed="rId574"/>
                  <a:stretch>
                    <a:fillRect/>
                  </a:stretch>
                </p:blipFill>
                <p:spPr>
                  <a:xfrm>
                    <a:off x="4899060" y="3582408"/>
                    <a:ext cx="126000" cy="16658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5">
                <p14:nvContentPartPr>
                  <p14:cNvPr id="529" name="Håndskrift 528">
                    <a:extLst>
                      <a:ext uri="{FF2B5EF4-FFF2-40B4-BE49-F238E27FC236}">
                        <a16:creationId xmlns:a16="http://schemas.microsoft.com/office/drawing/2014/main" id="{F8B59C3D-0656-4255-A301-AB8EEE591976}"/>
                      </a:ext>
                    </a:extLst>
                  </p14:cNvPr>
                  <p14:cNvContentPartPr/>
                  <p14:nvPr/>
                </p14:nvContentPartPr>
                <p14:xfrm>
                  <a:off x="4495140" y="3590490"/>
                  <a:ext cx="360" cy="360"/>
                </p14:xfrm>
              </p:contentPart>
            </mc:Choice>
            <mc:Fallback xmlns="">
              <p:pic>
                <p:nvPicPr>
                  <p:cNvPr id="529" name="Håndskrift 528">
                    <a:extLst>
                      <a:ext uri="{FF2B5EF4-FFF2-40B4-BE49-F238E27FC236}">
                        <a16:creationId xmlns:a16="http://schemas.microsoft.com/office/drawing/2014/main" id="{F8B59C3D-0656-4255-A301-AB8EEE591976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432140" y="35274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6">
                <p14:nvContentPartPr>
                  <p14:cNvPr id="530" name="Håndskrift 529">
                    <a:extLst>
                      <a:ext uri="{FF2B5EF4-FFF2-40B4-BE49-F238E27FC236}">
                        <a16:creationId xmlns:a16="http://schemas.microsoft.com/office/drawing/2014/main" id="{085F4E20-8E69-4C00-B2C6-BE863AD0C8C7}"/>
                      </a:ext>
                    </a:extLst>
                  </p14:cNvPr>
                  <p14:cNvContentPartPr/>
                  <p14:nvPr/>
                </p14:nvContentPartPr>
                <p14:xfrm>
                  <a:off x="4400460" y="3552690"/>
                  <a:ext cx="9000" cy="35280"/>
                </p14:xfrm>
              </p:contentPart>
            </mc:Choice>
            <mc:Fallback xmlns="">
              <p:pic>
                <p:nvPicPr>
                  <p:cNvPr id="530" name="Håndskrift 529">
                    <a:extLst>
                      <a:ext uri="{FF2B5EF4-FFF2-40B4-BE49-F238E27FC236}">
                        <a16:creationId xmlns:a16="http://schemas.microsoft.com/office/drawing/2014/main" id="{085F4E20-8E69-4C00-B2C6-BE863AD0C8C7}"/>
                      </a:ext>
                    </a:extLst>
                  </p:cNvPr>
                  <p:cNvPicPr/>
                  <p:nvPr/>
                </p:nvPicPr>
                <p:blipFill>
                  <a:blip r:embed="rId577"/>
                  <a:stretch>
                    <a:fillRect/>
                  </a:stretch>
                </p:blipFill>
                <p:spPr>
                  <a:xfrm>
                    <a:off x="4328869" y="3480055"/>
                    <a:ext cx="151773" cy="18013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8">
                <p14:nvContentPartPr>
                  <p14:cNvPr id="531" name="Håndskrift 530">
                    <a:extLst>
                      <a:ext uri="{FF2B5EF4-FFF2-40B4-BE49-F238E27FC236}">
                        <a16:creationId xmlns:a16="http://schemas.microsoft.com/office/drawing/2014/main" id="{E4F3DECA-C0D5-457D-A08C-3EED0367F892}"/>
                      </a:ext>
                    </a:extLst>
                  </p14:cNvPr>
                  <p14:cNvContentPartPr/>
                  <p14:nvPr/>
                </p14:nvContentPartPr>
                <p14:xfrm>
                  <a:off x="4409820" y="3676530"/>
                  <a:ext cx="3960" cy="360"/>
                </p14:xfrm>
              </p:contentPart>
            </mc:Choice>
            <mc:Fallback xmlns="">
              <p:pic>
                <p:nvPicPr>
                  <p:cNvPr id="531" name="Håndskrift 530">
                    <a:extLst>
                      <a:ext uri="{FF2B5EF4-FFF2-40B4-BE49-F238E27FC236}">
                        <a16:creationId xmlns:a16="http://schemas.microsoft.com/office/drawing/2014/main" id="{E4F3DECA-C0D5-457D-A08C-3EED0367F892}"/>
                      </a:ext>
                    </a:extLst>
                  </p:cNvPr>
                  <p:cNvPicPr/>
                  <p:nvPr/>
                </p:nvPicPr>
                <p:blipFill>
                  <a:blip r:embed="rId579"/>
                  <a:stretch>
                    <a:fillRect/>
                  </a:stretch>
                </p:blipFill>
                <p:spPr>
                  <a:xfrm>
                    <a:off x="4340520" y="361353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0">
                <p14:nvContentPartPr>
                  <p14:cNvPr id="532" name="Håndskrift 531">
                    <a:extLst>
                      <a:ext uri="{FF2B5EF4-FFF2-40B4-BE49-F238E27FC236}">
                        <a16:creationId xmlns:a16="http://schemas.microsoft.com/office/drawing/2014/main" id="{5B17DB3D-55DE-41AB-ADC9-BECFFC44A274}"/>
                      </a:ext>
                    </a:extLst>
                  </p14:cNvPr>
                  <p14:cNvContentPartPr/>
                  <p14:nvPr/>
                </p14:nvContentPartPr>
                <p14:xfrm>
                  <a:off x="4516380" y="3695250"/>
                  <a:ext cx="17640" cy="24480"/>
                </p14:xfrm>
              </p:contentPart>
            </mc:Choice>
            <mc:Fallback xmlns="">
              <p:pic>
                <p:nvPicPr>
                  <p:cNvPr id="532" name="Håndskrift 531">
                    <a:extLst>
                      <a:ext uri="{FF2B5EF4-FFF2-40B4-BE49-F238E27FC236}">
                        <a16:creationId xmlns:a16="http://schemas.microsoft.com/office/drawing/2014/main" id="{5B17DB3D-55DE-41AB-ADC9-BECFFC44A274}"/>
                      </a:ext>
                    </a:extLst>
                  </p:cNvPr>
                  <p:cNvPicPr/>
                  <p:nvPr/>
                </p:nvPicPr>
                <p:blipFill>
                  <a:blip r:embed="rId581"/>
                  <a:stretch>
                    <a:fillRect/>
                  </a:stretch>
                </p:blipFill>
                <p:spPr>
                  <a:xfrm>
                    <a:off x="4442880" y="3621388"/>
                    <a:ext cx="164220" cy="17178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2">
                <p14:nvContentPartPr>
                  <p14:cNvPr id="533" name="Håndskrift 532">
                    <a:extLst>
                      <a:ext uri="{FF2B5EF4-FFF2-40B4-BE49-F238E27FC236}">
                        <a16:creationId xmlns:a16="http://schemas.microsoft.com/office/drawing/2014/main" id="{1E87DA2F-AF5F-41CD-AEF9-422886E4E826}"/>
                      </a:ext>
                    </a:extLst>
                  </p14:cNvPr>
                  <p14:cNvContentPartPr/>
                  <p14:nvPr/>
                </p14:nvContentPartPr>
                <p14:xfrm>
                  <a:off x="4463100" y="3733410"/>
                  <a:ext cx="3960" cy="6120"/>
                </p14:xfrm>
              </p:contentPart>
            </mc:Choice>
            <mc:Fallback xmlns="">
              <p:pic>
                <p:nvPicPr>
                  <p:cNvPr id="533" name="Håndskrift 532">
                    <a:extLst>
                      <a:ext uri="{FF2B5EF4-FFF2-40B4-BE49-F238E27FC236}">
                        <a16:creationId xmlns:a16="http://schemas.microsoft.com/office/drawing/2014/main" id="{1E87DA2F-AF5F-41CD-AEF9-422886E4E826}"/>
                      </a:ext>
                    </a:extLst>
                  </p:cNvPr>
                  <p:cNvPicPr/>
                  <p:nvPr/>
                </p:nvPicPr>
                <p:blipFill>
                  <a:blip r:embed="rId583"/>
                  <a:stretch>
                    <a:fillRect/>
                  </a:stretch>
                </p:blipFill>
                <p:spPr>
                  <a:xfrm>
                    <a:off x="4393800" y="3662010"/>
                    <a:ext cx="142164" cy="14851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4">
                <p14:nvContentPartPr>
                  <p14:cNvPr id="534" name="Håndskrift 533">
                    <a:extLst>
                      <a:ext uri="{FF2B5EF4-FFF2-40B4-BE49-F238E27FC236}">
                        <a16:creationId xmlns:a16="http://schemas.microsoft.com/office/drawing/2014/main" id="{19DA230B-8191-414D-866F-B4F2126AD289}"/>
                      </a:ext>
                    </a:extLst>
                  </p14:cNvPr>
                  <p14:cNvContentPartPr/>
                  <p14:nvPr/>
                </p14:nvContentPartPr>
                <p14:xfrm>
                  <a:off x="4352580" y="3743130"/>
                  <a:ext cx="360" cy="360"/>
                </p14:xfrm>
              </p:contentPart>
            </mc:Choice>
            <mc:Fallback xmlns="">
              <p:pic>
                <p:nvPicPr>
                  <p:cNvPr id="534" name="Håndskrift 533">
                    <a:extLst>
                      <a:ext uri="{FF2B5EF4-FFF2-40B4-BE49-F238E27FC236}">
                        <a16:creationId xmlns:a16="http://schemas.microsoft.com/office/drawing/2014/main" id="{19DA230B-8191-414D-866F-B4F2126AD289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28958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5">
                <p14:nvContentPartPr>
                  <p14:cNvPr id="535" name="Håndskrift 534">
                    <a:extLst>
                      <a:ext uri="{FF2B5EF4-FFF2-40B4-BE49-F238E27FC236}">
                        <a16:creationId xmlns:a16="http://schemas.microsoft.com/office/drawing/2014/main" id="{C3D97B40-AE6C-49FC-8310-2DC6FCB00254}"/>
                      </a:ext>
                    </a:extLst>
                  </p14:cNvPr>
                  <p14:cNvContentPartPr/>
                  <p14:nvPr/>
                </p14:nvContentPartPr>
                <p14:xfrm>
                  <a:off x="4323780" y="3761850"/>
                  <a:ext cx="10080" cy="16560"/>
                </p14:xfrm>
              </p:contentPart>
            </mc:Choice>
            <mc:Fallback xmlns="">
              <p:pic>
                <p:nvPicPr>
                  <p:cNvPr id="535" name="Håndskrift 534">
                    <a:extLst>
                      <a:ext uri="{FF2B5EF4-FFF2-40B4-BE49-F238E27FC236}">
                        <a16:creationId xmlns:a16="http://schemas.microsoft.com/office/drawing/2014/main" id="{C3D97B40-AE6C-49FC-8310-2DC6FCB00254}"/>
                      </a:ext>
                    </a:extLst>
                  </p:cNvPr>
                  <p:cNvPicPr/>
                  <p:nvPr/>
                </p:nvPicPr>
                <p:blipFill>
                  <a:blip r:embed="rId586"/>
                  <a:stretch>
                    <a:fillRect/>
                  </a:stretch>
                </p:blipFill>
                <p:spPr>
                  <a:xfrm>
                    <a:off x="4250280" y="3689400"/>
                    <a:ext cx="156660" cy="16104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7">
                <p14:nvContentPartPr>
                  <p14:cNvPr id="536" name="Håndskrift 535">
                    <a:extLst>
                      <a:ext uri="{FF2B5EF4-FFF2-40B4-BE49-F238E27FC236}">
                        <a16:creationId xmlns:a16="http://schemas.microsoft.com/office/drawing/2014/main" id="{BE4B5369-EF6D-49CC-A499-CACACC60FCD5}"/>
                      </a:ext>
                    </a:extLst>
                  </p14:cNvPr>
                  <p14:cNvContentPartPr/>
                  <p14:nvPr/>
                </p14:nvContentPartPr>
                <p14:xfrm>
                  <a:off x="4438260" y="3809730"/>
                  <a:ext cx="360" cy="360"/>
                </p14:xfrm>
              </p:contentPart>
            </mc:Choice>
            <mc:Fallback xmlns="">
              <p:pic>
                <p:nvPicPr>
                  <p:cNvPr id="536" name="Håndskrift 535">
                    <a:extLst>
                      <a:ext uri="{FF2B5EF4-FFF2-40B4-BE49-F238E27FC236}">
                        <a16:creationId xmlns:a16="http://schemas.microsoft.com/office/drawing/2014/main" id="{BE4B5369-EF6D-49CC-A499-CACACC60FCD5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375260" y="37467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8">
                <p14:nvContentPartPr>
                  <p14:cNvPr id="537" name="Håndskrift 536">
                    <a:extLst>
                      <a:ext uri="{FF2B5EF4-FFF2-40B4-BE49-F238E27FC236}">
                        <a16:creationId xmlns:a16="http://schemas.microsoft.com/office/drawing/2014/main" id="{50F8E2D6-EF5C-49EE-9A0E-8CB2C86FA4AA}"/>
                      </a:ext>
                    </a:extLst>
                  </p14:cNvPr>
                  <p14:cNvContentPartPr/>
                  <p14:nvPr/>
                </p14:nvContentPartPr>
                <p14:xfrm>
                  <a:off x="4476420" y="3838530"/>
                  <a:ext cx="7920" cy="18360"/>
                </p14:xfrm>
              </p:contentPart>
            </mc:Choice>
            <mc:Fallback xmlns="">
              <p:pic>
                <p:nvPicPr>
                  <p:cNvPr id="537" name="Håndskrift 536">
                    <a:extLst>
                      <a:ext uri="{FF2B5EF4-FFF2-40B4-BE49-F238E27FC236}">
                        <a16:creationId xmlns:a16="http://schemas.microsoft.com/office/drawing/2014/main" id="{50F8E2D6-EF5C-49EE-9A0E-8CB2C86FA4AA}"/>
                      </a:ext>
                    </a:extLst>
                  </p:cNvPr>
                  <p:cNvPicPr/>
                  <p:nvPr/>
                </p:nvPicPr>
                <p:blipFill>
                  <a:blip r:embed="rId589"/>
                  <a:stretch>
                    <a:fillRect/>
                  </a:stretch>
                </p:blipFill>
                <p:spPr>
                  <a:xfrm>
                    <a:off x="4399420" y="3765507"/>
                    <a:ext cx="161480" cy="16398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0">
                <p14:nvContentPartPr>
                  <p14:cNvPr id="538" name="Håndskrift 537">
                    <a:extLst>
                      <a:ext uri="{FF2B5EF4-FFF2-40B4-BE49-F238E27FC236}">
                        <a16:creationId xmlns:a16="http://schemas.microsoft.com/office/drawing/2014/main" id="{18DBF9AC-A8A1-4E49-87CC-4D8125A2AD8A}"/>
                      </a:ext>
                    </a:extLst>
                  </p14:cNvPr>
                  <p14:cNvContentPartPr/>
                  <p14:nvPr/>
                </p14:nvContentPartPr>
                <p14:xfrm>
                  <a:off x="4396500" y="3866610"/>
                  <a:ext cx="90000" cy="26280"/>
                </p14:xfrm>
              </p:contentPart>
            </mc:Choice>
            <mc:Fallback xmlns="">
              <p:pic>
                <p:nvPicPr>
                  <p:cNvPr id="538" name="Håndskrift 537">
                    <a:extLst>
                      <a:ext uri="{FF2B5EF4-FFF2-40B4-BE49-F238E27FC236}">
                        <a16:creationId xmlns:a16="http://schemas.microsoft.com/office/drawing/2014/main" id="{18DBF9AC-A8A1-4E49-87CC-4D8125A2AD8A}"/>
                      </a:ext>
                    </a:extLst>
                  </p:cNvPr>
                  <p:cNvPicPr/>
                  <p:nvPr/>
                </p:nvPicPr>
                <p:blipFill>
                  <a:blip r:embed="rId591"/>
                  <a:stretch>
                    <a:fillRect/>
                  </a:stretch>
                </p:blipFill>
                <p:spPr>
                  <a:xfrm>
                    <a:off x="4323583" y="3793610"/>
                    <a:ext cx="235417" cy="1718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2">
                <p14:nvContentPartPr>
                  <p14:cNvPr id="539" name="Håndskrift 538">
                    <a:extLst>
                      <a:ext uri="{FF2B5EF4-FFF2-40B4-BE49-F238E27FC236}">
                        <a16:creationId xmlns:a16="http://schemas.microsoft.com/office/drawing/2014/main" id="{94E302F5-CB34-4530-8AED-3C9D9166D754}"/>
                      </a:ext>
                    </a:extLst>
                  </p14:cNvPr>
                  <p14:cNvContentPartPr/>
                  <p14:nvPr/>
                </p14:nvContentPartPr>
                <p14:xfrm>
                  <a:off x="4362300" y="3895410"/>
                  <a:ext cx="13680" cy="7920"/>
                </p14:xfrm>
              </p:contentPart>
            </mc:Choice>
            <mc:Fallback xmlns="">
              <p:pic>
                <p:nvPicPr>
                  <p:cNvPr id="539" name="Håndskrift 538">
                    <a:extLst>
                      <a:ext uri="{FF2B5EF4-FFF2-40B4-BE49-F238E27FC236}">
                        <a16:creationId xmlns:a16="http://schemas.microsoft.com/office/drawing/2014/main" id="{94E302F5-CB34-4530-8AED-3C9D9166D754}"/>
                      </a:ext>
                    </a:extLst>
                  </p:cNvPr>
                  <p:cNvPicPr/>
                  <p:nvPr/>
                </p:nvPicPr>
                <p:blipFill>
                  <a:blip r:embed="rId593"/>
                  <a:stretch>
                    <a:fillRect/>
                  </a:stretch>
                </p:blipFill>
                <p:spPr>
                  <a:xfrm>
                    <a:off x="4289755" y="3818410"/>
                    <a:ext cx="158356" cy="161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4">
                <p14:nvContentPartPr>
                  <p14:cNvPr id="540" name="Håndskrift 539">
                    <a:extLst>
                      <a:ext uri="{FF2B5EF4-FFF2-40B4-BE49-F238E27FC236}">
                        <a16:creationId xmlns:a16="http://schemas.microsoft.com/office/drawing/2014/main" id="{706CF553-F72C-4C30-AA8A-0B3599F1618C}"/>
                      </a:ext>
                    </a:extLst>
                  </p14:cNvPr>
                  <p14:cNvContentPartPr/>
                  <p14:nvPr/>
                </p14:nvContentPartPr>
                <p14:xfrm>
                  <a:off x="4467060" y="3923850"/>
                  <a:ext cx="360" cy="360"/>
                </p14:xfrm>
              </p:contentPart>
            </mc:Choice>
            <mc:Fallback xmlns="">
              <p:pic>
                <p:nvPicPr>
                  <p:cNvPr id="540" name="Håndskrift 539">
                    <a:extLst>
                      <a:ext uri="{FF2B5EF4-FFF2-40B4-BE49-F238E27FC236}">
                        <a16:creationId xmlns:a16="http://schemas.microsoft.com/office/drawing/2014/main" id="{706CF553-F72C-4C30-AA8A-0B3599F1618C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40406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5">
                <p14:nvContentPartPr>
                  <p14:cNvPr id="541" name="Håndskrift 540">
                    <a:extLst>
                      <a:ext uri="{FF2B5EF4-FFF2-40B4-BE49-F238E27FC236}">
                        <a16:creationId xmlns:a16="http://schemas.microsoft.com/office/drawing/2014/main" id="{42182CED-2EE5-477A-9FE1-1E07A66DDFF2}"/>
                      </a:ext>
                    </a:extLst>
                  </p14:cNvPr>
                  <p14:cNvContentPartPr/>
                  <p14:nvPr/>
                </p14:nvContentPartPr>
                <p14:xfrm>
                  <a:off x="4504860" y="3923850"/>
                  <a:ext cx="26280" cy="360"/>
                </p14:xfrm>
              </p:contentPart>
            </mc:Choice>
            <mc:Fallback xmlns="">
              <p:pic>
                <p:nvPicPr>
                  <p:cNvPr id="541" name="Håndskrift 540">
                    <a:extLst>
                      <a:ext uri="{FF2B5EF4-FFF2-40B4-BE49-F238E27FC236}">
                        <a16:creationId xmlns:a16="http://schemas.microsoft.com/office/drawing/2014/main" id="{42182CED-2EE5-477A-9FE1-1E07A66DDFF2}"/>
                      </a:ext>
                    </a:extLst>
                  </p:cNvPr>
                  <p:cNvPicPr/>
                  <p:nvPr/>
                </p:nvPicPr>
                <p:blipFill>
                  <a:blip r:embed="rId596"/>
                  <a:stretch>
                    <a:fillRect/>
                  </a:stretch>
                </p:blipFill>
                <p:spPr>
                  <a:xfrm>
                    <a:off x="4431860" y="3860850"/>
                    <a:ext cx="171863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7">
                <p14:nvContentPartPr>
                  <p14:cNvPr id="542" name="Håndskrift 541">
                    <a:extLst>
                      <a:ext uri="{FF2B5EF4-FFF2-40B4-BE49-F238E27FC236}">
                        <a16:creationId xmlns:a16="http://schemas.microsoft.com/office/drawing/2014/main" id="{97FD34E3-DCAF-40DE-AC65-C9CE87EBCADF}"/>
                      </a:ext>
                    </a:extLst>
                  </p14:cNvPr>
                  <p14:cNvContentPartPr/>
                  <p14:nvPr/>
                </p14:nvContentPartPr>
                <p14:xfrm>
                  <a:off x="4495140" y="3962010"/>
                  <a:ext cx="9720" cy="360"/>
                </p14:xfrm>
              </p:contentPart>
            </mc:Choice>
            <mc:Fallback xmlns="">
              <p:pic>
                <p:nvPicPr>
                  <p:cNvPr id="542" name="Håndskrift 541">
                    <a:extLst>
                      <a:ext uri="{FF2B5EF4-FFF2-40B4-BE49-F238E27FC236}">
                        <a16:creationId xmlns:a16="http://schemas.microsoft.com/office/drawing/2014/main" id="{97FD34E3-DCAF-40DE-AC65-C9CE87EBCADF}"/>
                      </a:ext>
                    </a:extLst>
                  </p:cNvPr>
                  <p:cNvPicPr/>
                  <p:nvPr/>
                </p:nvPicPr>
                <p:blipFill>
                  <a:blip r:embed="rId598"/>
                  <a:stretch>
                    <a:fillRect/>
                  </a:stretch>
                </p:blipFill>
                <p:spPr>
                  <a:xfrm>
                    <a:off x="4421183" y="3899010"/>
                    <a:ext cx="15721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9">
                <p14:nvContentPartPr>
                  <p14:cNvPr id="543" name="Håndskrift 542">
                    <a:extLst>
                      <a:ext uri="{FF2B5EF4-FFF2-40B4-BE49-F238E27FC236}">
                        <a16:creationId xmlns:a16="http://schemas.microsoft.com/office/drawing/2014/main" id="{140D5E5D-848B-4C86-9225-416B3BDD44E0}"/>
                      </a:ext>
                    </a:extLst>
                  </p14:cNvPr>
                  <p14:cNvContentPartPr/>
                  <p14:nvPr/>
                </p14:nvContentPartPr>
                <p14:xfrm>
                  <a:off x="4438260" y="3962010"/>
                  <a:ext cx="219600" cy="51840"/>
                </p14:xfrm>
              </p:contentPart>
            </mc:Choice>
            <mc:Fallback xmlns="">
              <p:pic>
                <p:nvPicPr>
                  <p:cNvPr id="543" name="Håndskrift 542">
                    <a:extLst>
                      <a:ext uri="{FF2B5EF4-FFF2-40B4-BE49-F238E27FC236}">
                        <a16:creationId xmlns:a16="http://schemas.microsoft.com/office/drawing/2014/main" id="{140D5E5D-848B-4C86-9225-416B3BDD44E0}"/>
                      </a:ext>
                    </a:extLst>
                  </p:cNvPr>
                  <p:cNvPicPr/>
                  <p:nvPr/>
                </p:nvPicPr>
                <p:blipFill>
                  <a:blip r:embed="rId600"/>
                  <a:stretch>
                    <a:fillRect/>
                  </a:stretch>
                </p:blipFill>
                <p:spPr>
                  <a:xfrm>
                    <a:off x="4365338" y="3888849"/>
                    <a:ext cx="365028" cy="19774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1">
                <p14:nvContentPartPr>
                  <p14:cNvPr id="544" name="Håndskrift 543">
                    <a:extLst>
                      <a:ext uri="{FF2B5EF4-FFF2-40B4-BE49-F238E27FC236}">
                        <a16:creationId xmlns:a16="http://schemas.microsoft.com/office/drawing/2014/main" id="{263DE24F-8304-48A0-B1A0-F58DBD708B6A}"/>
                      </a:ext>
                    </a:extLst>
                  </p14:cNvPr>
                  <p14:cNvContentPartPr/>
                  <p14:nvPr/>
                </p14:nvContentPartPr>
                <p14:xfrm>
                  <a:off x="4647060" y="4028610"/>
                  <a:ext cx="39600" cy="360"/>
                </p14:xfrm>
              </p:contentPart>
            </mc:Choice>
            <mc:Fallback xmlns="">
              <p:pic>
                <p:nvPicPr>
                  <p:cNvPr id="544" name="Håndskrift 543">
                    <a:extLst>
                      <a:ext uri="{FF2B5EF4-FFF2-40B4-BE49-F238E27FC236}">
                        <a16:creationId xmlns:a16="http://schemas.microsoft.com/office/drawing/2014/main" id="{263DE24F-8304-48A0-B1A0-F58DBD708B6A}"/>
                      </a:ext>
                    </a:extLst>
                  </p:cNvPr>
                  <p:cNvPicPr/>
                  <p:nvPr/>
                </p:nvPicPr>
                <p:blipFill>
                  <a:blip r:embed="rId602"/>
                  <a:stretch>
                    <a:fillRect/>
                  </a:stretch>
                </p:blipFill>
                <p:spPr>
                  <a:xfrm>
                    <a:off x="4574113" y="3965610"/>
                    <a:ext cx="185078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3">
                <p14:nvContentPartPr>
                  <p14:cNvPr id="545" name="Håndskrift 544">
                    <a:extLst>
                      <a:ext uri="{FF2B5EF4-FFF2-40B4-BE49-F238E27FC236}">
                        <a16:creationId xmlns:a16="http://schemas.microsoft.com/office/drawing/2014/main" id="{44774E24-6DE3-4790-B369-D6D60E92D0A6}"/>
                      </a:ext>
                    </a:extLst>
                  </p14:cNvPr>
                  <p14:cNvContentPartPr/>
                  <p14:nvPr/>
                </p14:nvContentPartPr>
                <p14:xfrm>
                  <a:off x="4490460" y="4025010"/>
                  <a:ext cx="72000" cy="3960"/>
                </p14:xfrm>
              </p:contentPart>
            </mc:Choice>
            <mc:Fallback xmlns="">
              <p:pic>
                <p:nvPicPr>
                  <p:cNvPr id="545" name="Håndskrift 544">
                    <a:extLst>
                      <a:ext uri="{FF2B5EF4-FFF2-40B4-BE49-F238E27FC236}">
                        <a16:creationId xmlns:a16="http://schemas.microsoft.com/office/drawing/2014/main" id="{44774E24-6DE3-4790-B369-D6D60E92D0A6}"/>
                      </a:ext>
                    </a:extLst>
                  </p:cNvPr>
                  <p:cNvPicPr/>
                  <p:nvPr/>
                </p:nvPicPr>
                <p:blipFill>
                  <a:blip r:embed="rId604"/>
                  <a:stretch>
                    <a:fillRect/>
                  </a:stretch>
                </p:blipFill>
                <p:spPr>
                  <a:xfrm>
                    <a:off x="4417628" y="3955710"/>
                    <a:ext cx="217249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5">
                <p14:nvContentPartPr>
                  <p14:cNvPr id="546" name="Håndskrift 545">
                    <a:extLst>
                      <a:ext uri="{FF2B5EF4-FFF2-40B4-BE49-F238E27FC236}">
                        <a16:creationId xmlns:a16="http://schemas.microsoft.com/office/drawing/2014/main" id="{7AF67825-26FD-4F76-BF2B-6A6ACDDD0F46}"/>
                      </a:ext>
                    </a:extLst>
                  </p14:cNvPr>
                  <p14:cNvContentPartPr/>
                  <p14:nvPr/>
                </p14:nvContentPartPr>
                <p14:xfrm>
                  <a:off x="4449780" y="4015650"/>
                  <a:ext cx="17640" cy="3960"/>
                </p14:xfrm>
              </p:contentPart>
            </mc:Choice>
            <mc:Fallback xmlns="">
              <p:pic>
                <p:nvPicPr>
                  <p:cNvPr id="546" name="Håndskrift 545">
                    <a:extLst>
                      <a:ext uri="{FF2B5EF4-FFF2-40B4-BE49-F238E27FC236}">
                        <a16:creationId xmlns:a16="http://schemas.microsoft.com/office/drawing/2014/main" id="{7AF67825-26FD-4F76-BF2B-6A6ACDDD0F46}"/>
                      </a:ext>
                    </a:extLst>
                  </p:cNvPr>
                  <p:cNvPicPr/>
                  <p:nvPr/>
                </p:nvPicPr>
                <p:blipFill>
                  <a:blip r:embed="rId606"/>
                  <a:stretch>
                    <a:fillRect/>
                  </a:stretch>
                </p:blipFill>
                <p:spPr>
                  <a:xfrm>
                    <a:off x="4376280" y="3946350"/>
                    <a:ext cx="164220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7">
                <p14:nvContentPartPr>
                  <p14:cNvPr id="547" name="Håndskrift 546">
                    <a:extLst>
                      <a:ext uri="{FF2B5EF4-FFF2-40B4-BE49-F238E27FC236}">
                        <a16:creationId xmlns:a16="http://schemas.microsoft.com/office/drawing/2014/main" id="{AA923B97-1B8C-4C77-94F7-6CC217D56D91}"/>
                      </a:ext>
                    </a:extLst>
                  </p14:cNvPr>
                  <p14:cNvContentPartPr/>
                  <p14:nvPr/>
                </p14:nvContentPartPr>
                <p14:xfrm>
                  <a:off x="4428900" y="3999810"/>
                  <a:ext cx="2520" cy="360"/>
                </p14:xfrm>
              </p:contentPart>
            </mc:Choice>
            <mc:Fallback xmlns="">
              <p:pic>
                <p:nvPicPr>
                  <p:cNvPr id="547" name="Håndskrift 546">
                    <a:extLst>
                      <a:ext uri="{FF2B5EF4-FFF2-40B4-BE49-F238E27FC236}">
                        <a16:creationId xmlns:a16="http://schemas.microsoft.com/office/drawing/2014/main" id="{AA923B97-1B8C-4C77-94F7-6CC217D56D91}"/>
                      </a:ext>
                    </a:extLst>
                  </p:cNvPr>
                  <p:cNvPicPr/>
                  <p:nvPr/>
                </p:nvPicPr>
                <p:blipFill>
                  <a:blip r:embed="rId608"/>
                  <a:stretch>
                    <a:fillRect/>
                  </a:stretch>
                </p:blipFill>
                <p:spPr>
                  <a:xfrm>
                    <a:off x="4355400" y="3936810"/>
                    <a:ext cx="1491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9">
                <p14:nvContentPartPr>
                  <p14:cNvPr id="548" name="Håndskrift 547">
                    <a:extLst>
                      <a:ext uri="{FF2B5EF4-FFF2-40B4-BE49-F238E27FC236}">
                        <a16:creationId xmlns:a16="http://schemas.microsoft.com/office/drawing/2014/main" id="{D3DF5D99-D8B0-44D6-B4F4-14BFF0D1CBF4}"/>
                      </a:ext>
                    </a:extLst>
                  </p14:cNvPr>
                  <p14:cNvContentPartPr/>
                  <p14:nvPr/>
                </p14:nvContentPartPr>
                <p14:xfrm>
                  <a:off x="4400460" y="3463050"/>
                  <a:ext cx="13680" cy="3960"/>
                </p14:xfrm>
              </p:contentPart>
            </mc:Choice>
            <mc:Fallback xmlns="">
              <p:pic>
                <p:nvPicPr>
                  <p:cNvPr id="548" name="Håndskrift 547">
                    <a:extLst>
                      <a:ext uri="{FF2B5EF4-FFF2-40B4-BE49-F238E27FC236}">
                        <a16:creationId xmlns:a16="http://schemas.microsoft.com/office/drawing/2014/main" id="{D3DF5D99-D8B0-44D6-B4F4-14BFF0D1CBF4}"/>
                      </a:ext>
                    </a:extLst>
                  </p:cNvPr>
                  <p:cNvPicPr/>
                  <p:nvPr/>
                </p:nvPicPr>
                <p:blipFill>
                  <a:blip r:embed="rId610"/>
                  <a:stretch>
                    <a:fillRect/>
                  </a:stretch>
                </p:blipFill>
                <p:spPr>
                  <a:xfrm>
                    <a:off x="4327915" y="3393750"/>
                    <a:ext cx="158356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1">
                <p14:nvContentPartPr>
                  <p14:cNvPr id="549" name="Håndskrift 548">
                    <a:extLst>
                      <a:ext uri="{FF2B5EF4-FFF2-40B4-BE49-F238E27FC236}">
                        <a16:creationId xmlns:a16="http://schemas.microsoft.com/office/drawing/2014/main" id="{7EDAFFCF-E5A3-47D3-92FA-E7F4A198E95D}"/>
                      </a:ext>
                    </a:extLst>
                  </p14:cNvPr>
                  <p14:cNvContentPartPr/>
                  <p14:nvPr/>
                </p14:nvContentPartPr>
                <p14:xfrm>
                  <a:off x="4438260" y="3434250"/>
                  <a:ext cx="10080" cy="4320"/>
                </p14:xfrm>
              </p:contentPart>
            </mc:Choice>
            <mc:Fallback xmlns="">
              <p:pic>
                <p:nvPicPr>
                  <p:cNvPr id="549" name="Håndskrift 548">
                    <a:extLst>
                      <a:ext uri="{FF2B5EF4-FFF2-40B4-BE49-F238E27FC236}">
                        <a16:creationId xmlns:a16="http://schemas.microsoft.com/office/drawing/2014/main" id="{7EDAFFCF-E5A3-47D3-92FA-E7F4A198E95D}"/>
                      </a:ext>
                    </a:extLst>
                  </p:cNvPr>
                  <p:cNvPicPr/>
                  <p:nvPr/>
                </p:nvPicPr>
                <p:blipFill>
                  <a:blip r:embed="rId612"/>
                  <a:stretch>
                    <a:fillRect/>
                  </a:stretch>
                </p:blipFill>
                <p:spPr>
                  <a:xfrm>
                    <a:off x="4364760" y="3358650"/>
                    <a:ext cx="156660" cy="15508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3">
                <p14:nvContentPartPr>
                  <p14:cNvPr id="550" name="Håndskrift 549">
                    <a:extLst>
                      <a:ext uri="{FF2B5EF4-FFF2-40B4-BE49-F238E27FC236}">
                        <a16:creationId xmlns:a16="http://schemas.microsoft.com/office/drawing/2014/main" id="{028BE665-CC3A-4559-9649-1FBEBDFAA148}"/>
                      </a:ext>
                    </a:extLst>
                  </p14:cNvPr>
                  <p14:cNvContentPartPr/>
                  <p14:nvPr/>
                </p14:nvContentPartPr>
                <p14:xfrm>
                  <a:off x="4524300" y="3352530"/>
                  <a:ext cx="13680" cy="360"/>
                </p14:xfrm>
              </p:contentPart>
            </mc:Choice>
            <mc:Fallback xmlns="">
              <p:pic>
                <p:nvPicPr>
                  <p:cNvPr id="550" name="Håndskrift 549">
                    <a:extLst>
                      <a:ext uri="{FF2B5EF4-FFF2-40B4-BE49-F238E27FC236}">
                        <a16:creationId xmlns:a16="http://schemas.microsoft.com/office/drawing/2014/main" id="{028BE665-CC3A-4559-9649-1FBEBDFAA148}"/>
                      </a:ext>
                    </a:extLst>
                  </p:cNvPr>
                  <p:cNvPicPr/>
                  <p:nvPr/>
                </p:nvPicPr>
                <p:blipFill>
                  <a:blip r:embed="rId614"/>
                  <a:stretch>
                    <a:fillRect/>
                  </a:stretch>
                </p:blipFill>
                <p:spPr>
                  <a:xfrm>
                    <a:off x="4451755" y="3289530"/>
                    <a:ext cx="158356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5">
                <p14:nvContentPartPr>
                  <p14:cNvPr id="551" name="Håndskrift 550">
                    <a:extLst>
                      <a:ext uri="{FF2B5EF4-FFF2-40B4-BE49-F238E27FC236}">
                        <a16:creationId xmlns:a16="http://schemas.microsoft.com/office/drawing/2014/main" id="{B59CB4C1-ED5E-4431-8CDC-0B8A5077DDE6}"/>
                      </a:ext>
                    </a:extLst>
                  </p14:cNvPr>
                  <p14:cNvContentPartPr/>
                  <p14:nvPr/>
                </p14:nvContentPartPr>
                <p14:xfrm>
                  <a:off x="4657140" y="3333450"/>
                  <a:ext cx="3960" cy="360"/>
                </p14:xfrm>
              </p:contentPart>
            </mc:Choice>
            <mc:Fallback xmlns="">
              <p:pic>
                <p:nvPicPr>
                  <p:cNvPr id="551" name="Håndskrift 550">
                    <a:extLst>
                      <a:ext uri="{FF2B5EF4-FFF2-40B4-BE49-F238E27FC236}">
                        <a16:creationId xmlns:a16="http://schemas.microsoft.com/office/drawing/2014/main" id="{B59CB4C1-ED5E-4431-8CDC-0B8A5077DDE6}"/>
                      </a:ext>
                    </a:extLst>
                  </p:cNvPr>
                  <p:cNvPicPr/>
                  <p:nvPr/>
                </p:nvPicPr>
                <p:blipFill>
                  <a:blip r:embed="rId515"/>
                  <a:stretch>
                    <a:fillRect/>
                  </a:stretch>
                </p:blipFill>
                <p:spPr>
                  <a:xfrm>
                    <a:off x="4587840" y="327045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6">
                <p14:nvContentPartPr>
                  <p14:cNvPr id="552" name="Håndskrift 551">
                    <a:extLst>
                      <a:ext uri="{FF2B5EF4-FFF2-40B4-BE49-F238E27FC236}">
                        <a16:creationId xmlns:a16="http://schemas.microsoft.com/office/drawing/2014/main" id="{07409563-CFD8-4069-B9D2-11931C5A87CD}"/>
                      </a:ext>
                    </a:extLst>
                  </p14:cNvPr>
                  <p14:cNvContentPartPr/>
                  <p14:nvPr/>
                </p14:nvContentPartPr>
                <p14:xfrm>
                  <a:off x="4686300" y="3314010"/>
                  <a:ext cx="3960" cy="360"/>
                </p14:xfrm>
              </p:contentPart>
            </mc:Choice>
            <mc:Fallback xmlns="">
              <p:pic>
                <p:nvPicPr>
                  <p:cNvPr id="552" name="Håndskrift 551">
                    <a:extLst>
                      <a:ext uri="{FF2B5EF4-FFF2-40B4-BE49-F238E27FC236}">
                        <a16:creationId xmlns:a16="http://schemas.microsoft.com/office/drawing/2014/main" id="{07409563-CFD8-4069-B9D2-11931C5A87CD}"/>
                      </a:ext>
                    </a:extLst>
                  </p:cNvPr>
                  <p:cNvPicPr/>
                  <p:nvPr/>
                </p:nvPicPr>
                <p:blipFill>
                  <a:blip r:embed="rId515"/>
                  <a:stretch>
                    <a:fillRect/>
                  </a:stretch>
                </p:blipFill>
                <p:spPr>
                  <a:xfrm>
                    <a:off x="4617000" y="325101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7">
                <p14:nvContentPartPr>
                  <p14:cNvPr id="553" name="Håndskrift 552">
                    <a:extLst>
                      <a:ext uri="{FF2B5EF4-FFF2-40B4-BE49-F238E27FC236}">
                        <a16:creationId xmlns:a16="http://schemas.microsoft.com/office/drawing/2014/main" id="{234DBB87-9258-4C3F-A273-0CB2C6DD5D6C}"/>
                      </a:ext>
                    </a:extLst>
                  </p14:cNvPr>
                  <p14:cNvContentPartPr/>
                  <p14:nvPr/>
                </p14:nvContentPartPr>
                <p14:xfrm>
                  <a:off x="4660020" y="3248490"/>
                  <a:ext cx="26280" cy="18720"/>
                </p14:xfrm>
              </p:contentPart>
            </mc:Choice>
            <mc:Fallback xmlns="">
              <p:pic>
                <p:nvPicPr>
                  <p:cNvPr id="553" name="Håndskrift 552">
                    <a:extLst>
                      <a:ext uri="{FF2B5EF4-FFF2-40B4-BE49-F238E27FC236}">
                        <a16:creationId xmlns:a16="http://schemas.microsoft.com/office/drawing/2014/main" id="{234DBB87-9258-4C3F-A273-0CB2C6DD5D6C}"/>
                      </a:ext>
                    </a:extLst>
                  </p:cNvPr>
                  <p:cNvPicPr/>
                  <p:nvPr/>
                </p:nvPicPr>
                <p:blipFill>
                  <a:blip r:embed="rId618"/>
                  <a:stretch>
                    <a:fillRect/>
                  </a:stretch>
                </p:blipFill>
                <p:spPr>
                  <a:xfrm>
                    <a:off x="4587020" y="3177273"/>
                    <a:ext cx="171863" cy="16074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9">
                <p14:nvContentPartPr>
                  <p14:cNvPr id="554" name="Håndskrift 553">
                    <a:extLst>
                      <a:ext uri="{FF2B5EF4-FFF2-40B4-BE49-F238E27FC236}">
                        <a16:creationId xmlns:a16="http://schemas.microsoft.com/office/drawing/2014/main" id="{3954B320-66CA-43CA-8E3A-09D6D45D03A5}"/>
                      </a:ext>
                    </a:extLst>
                  </p14:cNvPr>
                  <p14:cNvContentPartPr/>
                  <p14:nvPr/>
                </p14:nvContentPartPr>
                <p14:xfrm>
                  <a:off x="4537980" y="3205650"/>
                  <a:ext cx="24120" cy="13680"/>
                </p14:xfrm>
              </p:contentPart>
            </mc:Choice>
            <mc:Fallback xmlns="">
              <p:pic>
                <p:nvPicPr>
                  <p:cNvPr id="554" name="Håndskrift 553">
                    <a:extLst>
                      <a:ext uri="{FF2B5EF4-FFF2-40B4-BE49-F238E27FC236}">
                        <a16:creationId xmlns:a16="http://schemas.microsoft.com/office/drawing/2014/main" id="{3954B320-66CA-43CA-8E3A-09D6D45D03A5}"/>
                      </a:ext>
                    </a:extLst>
                  </p:cNvPr>
                  <p:cNvPicPr/>
                  <p:nvPr/>
                </p:nvPicPr>
                <p:blipFill>
                  <a:blip r:embed="rId620"/>
                  <a:stretch>
                    <a:fillRect/>
                  </a:stretch>
                </p:blipFill>
                <p:spPr>
                  <a:xfrm>
                    <a:off x="4465204" y="3133105"/>
                    <a:ext cx="169256" cy="15835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1">
                <p14:nvContentPartPr>
                  <p14:cNvPr id="555" name="Håndskrift 554">
                    <a:extLst>
                      <a:ext uri="{FF2B5EF4-FFF2-40B4-BE49-F238E27FC236}">
                        <a16:creationId xmlns:a16="http://schemas.microsoft.com/office/drawing/2014/main" id="{F7897D47-DAE2-4D5F-A66D-0B03C7E2C8CA}"/>
                      </a:ext>
                    </a:extLst>
                  </p14:cNvPr>
                  <p14:cNvContentPartPr/>
                  <p14:nvPr/>
                </p14:nvContentPartPr>
                <p14:xfrm>
                  <a:off x="4400460" y="3190530"/>
                  <a:ext cx="57600" cy="153720"/>
                </p14:xfrm>
              </p:contentPart>
            </mc:Choice>
            <mc:Fallback xmlns="">
              <p:pic>
                <p:nvPicPr>
                  <p:cNvPr id="555" name="Håndskrift 554">
                    <a:extLst>
                      <a:ext uri="{FF2B5EF4-FFF2-40B4-BE49-F238E27FC236}">
                        <a16:creationId xmlns:a16="http://schemas.microsoft.com/office/drawing/2014/main" id="{F7897D47-DAE2-4D5F-A66D-0B03C7E2C8CA}"/>
                      </a:ext>
                    </a:extLst>
                  </p:cNvPr>
                  <p:cNvPicPr/>
                  <p:nvPr/>
                </p:nvPicPr>
                <p:blipFill>
                  <a:blip r:embed="rId622"/>
                  <a:stretch>
                    <a:fillRect/>
                  </a:stretch>
                </p:blipFill>
                <p:spPr>
                  <a:xfrm>
                    <a:off x="4327417" y="3117628"/>
                    <a:ext cx="203270" cy="29910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3">
                <p14:nvContentPartPr>
                  <p14:cNvPr id="556" name="Håndskrift 555">
                    <a:extLst>
                      <a:ext uri="{FF2B5EF4-FFF2-40B4-BE49-F238E27FC236}">
                        <a16:creationId xmlns:a16="http://schemas.microsoft.com/office/drawing/2014/main" id="{AB5F8CD8-5FA0-44A7-9892-33DCD0814216}"/>
                      </a:ext>
                    </a:extLst>
                  </p14:cNvPr>
                  <p14:cNvContentPartPr/>
                  <p14:nvPr/>
                </p14:nvContentPartPr>
                <p14:xfrm>
                  <a:off x="4409820" y="3400050"/>
                  <a:ext cx="69840" cy="39960"/>
                </p14:xfrm>
              </p:contentPart>
            </mc:Choice>
            <mc:Fallback xmlns="">
              <p:pic>
                <p:nvPicPr>
                  <p:cNvPr id="556" name="Håndskrift 555">
                    <a:extLst>
                      <a:ext uri="{FF2B5EF4-FFF2-40B4-BE49-F238E27FC236}">
                        <a16:creationId xmlns:a16="http://schemas.microsoft.com/office/drawing/2014/main" id="{AB5F8CD8-5FA0-44A7-9892-33DCD0814216}"/>
                      </a:ext>
                    </a:extLst>
                  </p:cNvPr>
                  <p:cNvPicPr/>
                  <p:nvPr/>
                </p:nvPicPr>
                <p:blipFill>
                  <a:blip r:embed="rId624"/>
                  <a:stretch>
                    <a:fillRect/>
                  </a:stretch>
                </p:blipFill>
                <p:spPr>
                  <a:xfrm>
                    <a:off x="4337070" y="3327206"/>
                    <a:ext cx="214924" cy="18523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5">
                <p14:nvContentPartPr>
                  <p14:cNvPr id="557" name="Håndskrift 556">
                    <a:extLst>
                      <a:ext uri="{FF2B5EF4-FFF2-40B4-BE49-F238E27FC236}">
                        <a16:creationId xmlns:a16="http://schemas.microsoft.com/office/drawing/2014/main" id="{2E56C6CC-F5A6-4E6C-9F17-B0C518296B4B}"/>
                      </a:ext>
                    </a:extLst>
                  </p14:cNvPr>
                  <p14:cNvContentPartPr/>
                  <p14:nvPr/>
                </p14:nvContentPartPr>
                <p14:xfrm>
                  <a:off x="4581180" y="3586530"/>
                  <a:ext cx="360" cy="3960"/>
                </p14:xfrm>
              </p:contentPart>
            </mc:Choice>
            <mc:Fallback xmlns="">
              <p:pic>
                <p:nvPicPr>
                  <p:cNvPr id="557" name="Håndskrift 556">
                    <a:extLst>
                      <a:ext uri="{FF2B5EF4-FFF2-40B4-BE49-F238E27FC236}">
                        <a16:creationId xmlns:a16="http://schemas.microsoft.com/office/drawing/2014/main" id="{2E56C6CC-F5A6-4E6C-9F17-B0C518296B4B}"/>
                      </a:ext>
                    </a:extLst>
                  </p:cNvPr>
                  <p:cNvPicPr/>
                  <p:nvPr/>
                </p:nvPicPr>
                <p:blipFill>
                  <a:blip r:embed="rId626"/>
                  <a:stretch>
                    <a:fillRect/>
                  </a:stretch>
                </p:blipFill>
                <p:spPr>
                  <a:xfrm>
                    <a:off x="4518180" y="3517230"/>
                    <a:ext cx="126000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7">
                <p14:nvContentPartPr>
                  <p14:cNvPr id="558" name="Håndskrift 557">
                    <a:extLst>
                      <a:ext uri="{FF2B5EF4-FFF2-40B4-BE49-F238E27FC236}">
                        <a16:creationId xmlns:a16="http://schemas.microsoft.com/office/drawing/2014/main" id="{C245434E-2A24-4958-917C-61A2BF71D3FC}"/>
                      </a:ext>
                    </a:extLst>
                  </p14:cNvPr>
                  <p14:cNvContentPartPr/>
                  <p14:nvPr/>
                </p14:nvContentPartPr>
                <p14:xfrm>
                  <a:off x="4676220" y="3274410"/>
                  <a:ext cx="118080" cy="106920"/>
                </p14:xfrm>
              </p:contentPart>
            </mc:Choice>
            <mc:Fallback xmlns="">
              <p:pic>
                <p:nvPicPr>
                  <p:cNvPr id="558" name="Håndskrift 557">
                    <a:extLst>
                      <a:ext uri="{FF2B5EF4-FFF2-40B4-BE49-F238E27FC236}">
                        <a16:creationId xmlns:a16="http://schemas.microsoft.com/office/drawing/2014/main" id="{C245434E-2A24-4958-917C-61A2BF71D3FC}"/>
                      </a:ext>
                    </a:extLst>
                  </p:cNvPr>
                  <p:cNvPicPr/>
                  <p:nvPr/>
                </p:nvPicPr>
                <p:blipFill>
                  <a:blip r:embed="rId628"/>
                  <a:stretch>
                    <a:fillRect/>
                  </a:stretch>
                </p:blipFill>
                <p:spPr>
                  <a:xfrm>
                    <a:off x="4602943" y="3201605"/>
                    <a:ext cx="264214" cy="25211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9">
                <p14:nvContentPartPr>
                  <p14:cNvPr id="559" name="Håndskrift 558">
                    <a:extLst>
                      <a:ext uri="{FF2B5EF4-FFF2-40B4-BE49-F238E27FC236}">
                        <a16:creationId xmlns:a16="http://schemas.microsoft.com/office/drawing/2014/main" id="{0B586E6F-0A46-474D-BF41-C94E030AB3A4}"/>
                      </a:ext>
                    </a:extLst>
                  </p14:cNvPr>
                  <p14:cNvContentPartPr/>
                  <p14:nvPr/>
                </p14:nvContentPartPr>
                <p14:xfrm>
                  <a:off x="4828860" y="3257130"/>
                  <a:ext cx="360" cy="360"/>
                </p14:xfrm>
              </p:contentPart>
            </mc:Choice>
            <mc:Fallback xmlns="">
              <p:pic>
                <p:nvPicPr>
                  <p:cNvPr id="559" name="Håndskrift 558">
                    <a:extLst>
                      <a:ext uri="{FF2B5EF4-FFF2-40B4-BE49-F238E27FC236}">
                        <a16:creationId xmlns:a16="http://schemas.microsoft.com/office/drawing/2014/main" id="{0B586E6F-0A46-474D-BF41-C94E030AB3A4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765860" y="3194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0">
                <p14:nvContentPartPr>
                  <p14:cNvPr id="560" name="Håndskrift 559">
                    <a:extLst>
                      <a:ext uri="{FF2B5EF4-FFF2-40B4-BE49-F238E27FC236}">
                        <a16:creationId xmlns:a16="http://schemas.microsoft.com/office/drawing/2014/main" id="{64A1BB20-8315-4F0A-A413-855EC7C659CB}"/>
                      </a:ext>
                    </a:extLst>
                  </p14:cNvPr>
                  <p14:cNvContentPartPr/>
                  <p14:nvPr/>
                </p14:nvContentPartPr>
                <p14:xfrm>
                  <a:off x="4838220" y="3342810"/>
                  <a:ext cx="20520" cy="18360"/>
                </p14:xfrm>
              </p:contentPart>
            </mc:Choice>
            <mc:Fallback xmlns="">
              <p:pic>
                <p:nvPicPr>
                  <p:cNvPr id="560" name="Håndskrift 559">
                    <a:extLst>
                      <a:ext uri="{FF2B5EF4-FFF2-40B4-BE49-F238E27FC236}">
                        <a16:creationId xmlns:a16="http://schemas.microsoft.com/office/drawing/2014/main" id="{64A1BB20-8315-4F0A-A413-855EC7C659CB}"/>
                      </a:ext>
                    </a:extLst>
                  </p:cNvPr>
                  <p:cNvPicPr/>
                  <p:nvPr/>
                </p:nvPicPr>
                <p:blipFill>
                  <a:blip r:embed="rId631"/>
                  <a:stretch>
                    <a:fillRect/>
                  </a:stretch>
                </p:blipFill>
                <p:spPr>
                  <a:xfrm>
                    <a:off x="4763407" y="3269787"/>
                    <a:ext cx="169718" cy="16398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2">
                <p14:nvContentPartPr>
                  <p14:cNvPr id="561" name="Håndskrift 560">
                    <a:extLst>
                      <a:ext uri="{FF2B5EF4-FFF2-40B4-BE49-F238E27FC236}">
                        <a16:creationId xmlns:a16="http://schemas.microsoft.com/office/drawing/2014/main" id="{01336A44-D66C-4655-826E-729BF38CD445}"/>
                      </a:ext>
                    </a:extLst>
                  </p14:cNvPr>
                  <p14:cNvContentPartPr/>
                  <p14:nvPr/>
                </p14:nvContentPartPr>
                <p14:xfrm>
                  <a:off x="4810500" y="3371250"/>
                  <a:ext cx="65160" cy="86400"/>
                </p14:xfrm>
              </p:contentPart>
            </mc:Choice>
            <mc:Fallback xmlns="">
              <p:pic>
                <p:nvPicPr>
                  <p:cNvPr id="561" name="Håndskrift 560">
                    <a:extLst>
                      <a:ext uri="{FF2B5EF4-FFF2-40B4-BE49-F238E27FC236}">
                        <a16:creationId xmlns:a16="http://schemas.microsoft.com/office/drawing/2014/main" id="{01336A44-D66C-4655-826E-729BF38CD445}"/>
                      </a:ext>
                    </a:extLst>
                  </p:cNvPr>
                  <p:cNvPicPr/>
                  <p:nvPr/>
                </p:nvPicPr>
                <p:blipFill>
                  <a:blip r:embed="rId633"/>
                  <a:stretch>
                    <a:fillRect/>
                  </a:stretch>
                </p:blipFill>
                <p:spPr>
                  <a:xfrm>
                    <a:off x="4737404" y="3297852"/>
                    <a:ext cx="210935" cy="23277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4">
                <p14:nvContentPartPr>
                  <p14:cNvPr id="562" name="Håndskrift 561">
                    <a:extLst>
                      <a:ext uri="{FF2B5EF4-FFF2-40B4-BE49-F238E27FC236}">
                        <a16:creationId xmlns:a16="http://schemas.microsoft.com/office/drawing/2014/main" id="{C6DD9509-E75D-41D5-83B0-F4CC15C7294B}"/>
                      </a:ext>
                    </a:extLst>
                  </p14:cNvPr>
                  <p14:cNvContentPartPr/>
                  <p14:nvPr/>
                </p14:nvContentPartPr>
                <p14:xfrm>
                  <a:off x="4733460" y="3267570"/>
                  <a:ext cx="8280" cy="123480"/>
                </p14:xfrm>
              </p:contentPart>
            </mc:Choice>
            <mc:Fallback xmlns="">
              <p:pic>
                <p:nvPicPr>
                  <p:cNvPr id="562" name="Håndskrift 561">
                    <a:extLst>
                      <a:ext uri="{FF2B5EF4-FFF2-40B4-BE49-F238E27FC236}">
                        <a16:creationId xmlns:a16="http://schemas.microsoft.com/office/drawing/2014/main" id="{C6DD9509-E75D-41D5-83B0-F4CC15C7294B}"/>
                      </a:ext>
                    </a:extLst>
                  </p:cNvPr>
                  <p:cNvPicPr/>
                  <p:nvPr/>
                </p:nvPicPr>
                <p:blipFill>
                  <a:blip r:embed="rId635"/>
                  <a:stretch>
                    <a:fillRect/>
                  </a:stretch>
                </p:blipFill>
                <p:spPr>
                  <a:xfrm>
                    <a:off x="4661010" y="3194567"/>
                    <a:ext cx="152766" cy="26907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6">
                <p14:nvContentPartPr>
                  <p14:cNvPr id="563" name="Håndskrift 562">
                    <a:extLst>
                      <a:ext uri="{FF2B5EF4-FFF2-40B4-BE49-F238E27FC236}">
                        <a16:creationId xmlns:a16="http://schemas.microsoft.com/office/drawing/2014/main" id="{1B5C94BB-7022-4A35-A122-17A68487EF1C}"/>
                      </a:ext>
                    </a:extLst>
                  </p14:cNvPr>
                  <p14:cNvContentPartPr/>
                  <p14:nvPr/>
                </p14:nvContentPartPr>
                <p14:xfrm>
                  <a:off x="4743180" y="3186570"/>
                  <a:ext cx="360" cy="61200"/>
                </p14:xfrm>
              </p:contentPart>
            </mc:Choice>
            <mc:Fallback xmlns="">
              <p:pic>
                <p:nvPicPr>
                  <p:cNvPr id="563" name="Håndskrift 562">
                    <a:extLst>
                      <a:ext uri="{FF2B5EF4-FFF2-40B4-BE49-F238E27FC236}">
                        <a16:creationId xmlns:a16="http://schemas.microsoft.com/office/drawing/2014/main" id="{1B5C94BB-7022-4A35-A122-17A68487EF1C}"/>
                      </a:ext>
                    </a:extLst>
                  </p:cNvPr>
                  <p:cNvPicPr/>
                  <p:nvPr/>
                </p:nvPicPr>
                <p:blipFill>
                  <a:blip r:embed="rId637"/>
                  <a:stretch>
                    <a:fillRect/>
                  </a:stretch>
                </p:blipFill>
                <p:spPr>
                  <a:xfrm>
                    <a:off x="4680180" y="3113713"/>
                    <a:ext cx="126000" cy="20649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8">
                <p14:nvContentPartPr>
                  <p14:cNvPr id="564" name="Håndskrift 563">
                    <a:extLst>
                      <a:ext uri="{FF2B5EF4-FFF2-40B4-BE49-F238E27FC236}">
                        <a16:creationId xmlns:a16="http://schemas.microsoft.com/office/drawing/2014/main" id="{18E9DF49-50AF-472B-92C0-0AF06EB66B7A}"/>
                      </a:ext>
                    </a:extLst>
                  </p14:cNvPr>
                  <p14:cNvContentPartPr/>
                  <p14:nvPr/>
                </p14:nvContentPartPr>
                <p14:xfrm>
                  <a:off x="4714380" y="3171450"/>
                  <a:ext cx="9720" cy="360"/>
                </p14:xfrm>
              </p:contentPart>
            </mc:Choice>
            <mc:Fallback xmlns="">
              <p:pic>
                <p:nvPicPr>
                  <p:cNvPr id="564" name="Håndskrift 563">
                    <a:extLst>
                      <a:ext uri="{FF2B5EF4-FFF2-40B4-BE49-F238E27FC236}">
                        <a16:creationId xmlns:a16="http://schemas.microsoft.com/office/drawing/2014/main" id="{18E9DF49-50AF-472B-92C0-0AF06EB66B7A}"/>
                      </a:ext>
                    </a:extLst>
                  </p:cNvPr>
                  <p:cNvPicPr/>
                  <p:nvPr/>
                </p:nvPicPr>
                <p:blipFill>
                  <a:blip r:embed="rId598"/>
                  <a:stretch>
                    <a:fillRect/>
                  </a:stretch>
                </p:blipFill>
                <p:spPr>
                  <a:xfrm>
                    <a:off x="4640423" y="3108450"/>
                    <a:ext cx="15721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9">
                <p14:nvContentPartPr>
                  <p14:cNvPr id="565" name="Håndskrift 564">
                    <a:extLst>
                      <a:ext uri="{FF2B5EF4-FFF2-40B4-BE49-F238E27FC236}">
                        <a16:creationId xmlns:a16="http://schemas.microsoft.com/office/drawing/2014/main" id="{CC7A6EC8-6747-4719-BC80-71DBC70C3FE3}"/>
                      </a:ext>
                    </a:extLst>
                  </p14:cNvPr>
                  <p14:cNvContentPartPr/>
                  <p14:nvPr/>
                </p14:nvContentPartPr>
                <p14:xfrm>
                  <a:off x="4622940" y="3158130"/>
                  <a:ext cx="34920" cy="3960"/>
                </p14:xfrm>
              </p:contentPart>
            </mc:Choice>
            <mc:Fallback xmlns="">
              <p:pic>
                <p:nvPicPr>
                  <p:cNvPr id="565" name="Håndskrift 564">
                    <a:extLst>
                      <a:ext uri="{FF2B5EF4-FFF2-40B4-BE49-F238E27FC236}">
                        <a16:creationId xmlns:a16="http://schemas.microsoft.com/office/drawing/2014/main" id="{CC7A6EC8-6747-4719-BC80-71DBC70C3FE3}"/>
                      </a:ext>
                    </a:extLst>
                  </p:cNvPr>
                  <p:cNvPicPr/>
                  <p:nvPr/>
                </p:nvPicPr>
                <p:blipFill>
                  <a:blip r:embed="rId640"/>
                  <a:stretch>
                    <a:fillRect/>
                  </a:stretch>
                </p:blipFill>
                <p:spPr>
                  <a:xfrm>
                    <a:off x="4550190" y="3088830"/>
                    <a:ext cx="180004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1">
                <p14:nvContentPartPr>
                  <p14:cNvPr id="566" name="Håndskrift 565">
                    <a:extLst>
                      <a:ext uri="{FF2B5EF4-FFF2-40B4-BE49-F238E27FC236}">
                        <a16:creationId xmlns:a16="http://schemas.microsoft.com/office/drawing/2014/main" id="{55F0DF27-FCD5-44A1-AD2E-7B7B00BE96E5}"/>
                      </a:ext>
                    </a:extLst>
                  </p14:cNvPr>
                  <p14:cNvContentPartPr/>
                  <p14:nvPr/>
                </p14:nvContentPartPr>
                <p14:xfrm>
                  <a:off x="4618980" y="3129330"/>
                  <a:ext cx="10080" cy="13680"/>
                </p14:xfrm>
              </p:contentPart>
            </mc:Choice>
            <mc:Fallback xmlns="">
              <p:pic>
                <p:nvPicPr>
                  <p:cNvPr id="566" name="Håndskrift 565">
                    <a:extLst>
                      <a:ext uri="{FF2B5EF4-FFF2-40B4-BE49-F238E27FC236}">
                        <a16:creationId xmlns:a16="http://schemas.microsoft.com/office/drawing/2014/main" id="{55F0DF27-FCD5-44A1-AD2E-7B7B00BE96E5}"/>
                      </a:ext>
                    </a:extLst>
                  </p:cNvPr>
                  <p:cNvPicPr/>
                  <p:nvPr/>
                </p:nvPicPr>
                <p:blipFill>
                  <a:blip r:embed="rId642"/>
                  <a:stretch>
                    <a:fillRect/>
                  </a:stretch>
                </p:blipFill>
                <p:spPr>
                  <a:xfrm>
                    <a:off x="4545480" y="3056785"/>
                    <a:ext cx="156660" cy="15835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3">
                <p14:nvContentPartPr>
                  <p14:cNvPr id="567" name="Håndskrift 566">
                    <a:extLst>
                      <a:ext uri="{FF2B5EF4-FFF2-40B4-BE49-F238E27FC236}">
                        <a16:creationId xmlns:a16="http://schemas.microsoft.com/office/drawing/2014/main" id="{74433AF7-0205-4A41-A59A-C4918D88070A}"/>
                      </a:ext>
                    </a:extLst>
                  </p14:cNvPr>
                  <p14:cNvContentPartPr/>
                  <p14:nvPr/>
                </p14:nvContentPartPr>
                <p14:xfrm>
                  <a:off x="4571820" y="3104850"/>
                  <a:ext cx="360" cy="360"/>
                </p14:xfrm>
              </p:contentPart>
            </mc:Choice>
            <mc:Fallback xmlns="">
              <p:pic>
                <p:nvPicPr>
                  <p:cNvPr id="567" name="Håndskrift 566">
                    <a:extLst>
                      <a:ext uri="{FF2B5EF4-FFF2-40B4-BE49-F238E27FC236}">
                        <a16:creationId xmlns:a16="http://schemas.microsoft.com/office/drawing/2014/main" id="{74433AF7-0205-4A41-A59A-C4918D88070A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508820" y="3041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4">
                <p14:nvContentPartPr>
                  <p14:cNvPr id="568" name="Håndskrift 567">
                    <a:extLst>
                      <a:ext uri="{FF2B5EF4-FFF2-40B4-BE49-F238E27FC236}">
                        <a16:creationId xmlns:a16="http://schemas.microsoft.com/office/drawing/2014/main" id="{3BED467F-AA11-4ACD-9B08-C7C2D4F803BA}"/>
                      </a:ext>
                    </a:extLst>
                  </p14:cNvPr>
                  <p14:cNvContentPartPr/>
                  <p14:nvPr/>
                </p14:nvContentPartPr>
                <p14:xfrm>
                  <a:off x="4371660" y="3104850"/>
                  <a:ext cx="171720" cy="48960"/>
                </p14:xfrm>
              </p:contentPart>
            </mc:Choice>
            <mc:Fallback xmlns="">
              <p:pic>
                <p:nvPicPr>
                  <p:cNvPr id="568" name="Håndskrift 567">
                    <a:extLst>
                      <a:ext uri="{FF2B5EF4-FFF2-40B4-BE49-F238E27FC236}">
                        <a16:creationId xmlns:a16="http://schemas.microsoft.com/office/drawing/2014/main" id="{3BED467F-AA11-4ACD-9B08-C7C2D4F803BA}"/>
                      </a:ext>
                    </a:extLst>
                  </p:cNvPr>
                  <p:cNvPicPr/>
                  <p:nvPr/>
                </p:nvPicPr>
                <p:blipFill>
                  <a:blip r:embed="rId645"/>
                  <a:stretch>
                    <a:fillRect/>
                  </a:stretch>
                </p:blipFill>
                <p:spPr>
                  <a:xfrm>
                    <a:off x="4298897" y="3031619"/>
                    <a:ext cx="316830" cy="19500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6">
                <p14:nvContentPartPr>
                  <p14:cNvPr id="569" name="Håndskrift 568">
                    <a:extLst>
                      <a:ext uri="{FF2B5EF4-FFF2-40B4-BE49-F238E27FC236}">
                        <a16:creationId xmlns:a16="http://schemas.microsoft.com/office/drawing/2014/main" id="{2FBCAEAE-97DD-4FB7-9FC1-F4D866E8F7AE}"/>
                      </a:ext>
                    </a:extLst>
                  </p14:cNvPr>
                  <p14:cNvContentPartPr/>
                  <p14:nvPr/>
                </p14:nvContentPartPr>
                <p14:xfrm>
                  <a:off x="4352580" y="3190530"/>
                  <a:ext cx="13680" cy="18720"/>
                </p14:xfrm>
              </p:contentPart>
            </mc:Choice>
            <mc:Fallback xmlns="">
              <p:pic>
                <p:nvPicPr>
                  <p:cNvPr id="569" name="Håndskrift 568">
                    <a:extLst>
                      <a:ext uri="{FF2B5EF4-FFF2-40B4-BE49-F238E27FC236}">
                        <a16:creationId xmlns:a16="http://schemas.microsoft.com/office/drawing/2014/main" id="{2FBCAEAE-97DD-4FB7-9FC1-F4D866E8F7AE}"/>
                      </a:ext>
                    </a:extLst>
                  </p:cNvPr>
                  <p:cNvPicPr/>
                  <p:nvPr/>
                </p:nvPicPr>
                <p:blipFill>
                  <a:blip r:embed="rId647"/>
                  <a:stretch>
                    <a:fillRect/>
                  </a:stretch>
                </p:blipFill>
                <p:spPr>
                  <a:xfrm>
                    <a:off x="4277767" y="3117730"/>
                    <a:ext cx="162878" cy="1639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8">
                <p14:nvContentPartPr>
                  <p14:cNvPr id="570" name="Håndskrift 569">
                    <a:extLst>
                      <a:ext uri="{FF2B5EF4-FFF2-40B4-BE49-F238E27FC236}">
                        <a16:creationId xmlns:a16="http://schemas.microsoft.com/office/drawing/2014/main" id="{95975988-F851-46FB-8012-600CC1F7E3B4}"/>
                      </a:ext>
                    </a:extLst>
                  </p14:cNvPr>
                  <p14:cNvContentPartPr/>
                  <p14:nvPr/>
                </p14:nvContentPartPr>
                <p14:xfrm>
                  <a:off x="4438260" y="3295290"/>
                  <a:ext cx="183600" cy="140760"/>
                </p14:xfrm>
              </p:contentPart>
            </mc:Choice>
            <mc:Fallback xmlns="">
              <p:pic>
                <p:nvPicPr>
                  <p:cNvPr id="570" name="Håndskrift 569">
                    <a:extLst>
                      <a:ext uri="{FF2B5EF4-FFF2-40B4-BE49-F238E27FC236}">
                        <a16:creationId xmlns:a16="http://schemas.microsoft.com/office/drawing/2014/main" id="{95975988-F851-46FB-8012-600CC1F7E3B4}"/>
                      </a:ext>
                    </a:extLst>
                  </p:cNvPr>
                  <p:cNvPicPr/>
                  <p:nvPr/>
                </p:nvPicPr>
                <p:blipFill>
                  <a:blip r:embed="rId649"/>
                  <a:stretch>
                    <a:fillRect/>
                  </a:stretch>
                </p:blipFill>
                <p:spPr>
                  <a:xfrm>
                    <a:off x="4365237" y="3222626"/>
                    <a:ext cx="329228" cy="28567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0">
                <p14:nvContentPartPr>
                  <p14:cNvPr id="571" name="Håndskrift 570">
                    <a:extLst>
                      <a:ext uri="{FF2B5EF4-FFF2-40B4-BE49-F238E27FC236}">
                        <a16:creationId xmlns:a16="http://schemas.microsoft.com/office/drawing/2014/main" id="{BFAD0160-2F22-4529-8CFB-AEA78D5AC754}"/>
                      </a:ext>
                    </a:extLst>
                  </p14:cNvPr>
                  <p14:cNvContentPartPr/>
                  <p14:nvPr/>
                </p14:nvContentPartPr>
                <p14:xfrm>
                  <a:off x="4539420" y="3485730"/>
                  <a:ext cx="3960" cy="360"/>
                </p14:xfrm>
              </p:contentPart>
            </mc:Choice>
            <mc:Fallback xmlns="">
              <p:pic>
                <p:nvPicPr>
                  <p:cNvPr id="571" name="Håndskrift 570">
                    <a:extLst>
                      <a:ext uri="{FF2B5EF4-FFF2-40B4-BE49-F238E27FC236}">
                        <a16:creationId xmlns:a16="http://schemas.microsoft.com/office/drawing/2014/main" id="{BFAD0160-2F22-4529-8CFB-AEA78D5AC754}"/>
                      </a:ext>
                    </a:extLst>
                  </p:cNvPr>
                  <p:cNvPicPr/>
                  <p:nvPr/>
                </p:nvPicPr>
                <p:blipFill>
                  <a:blip r:embed="rId579"/>
                  <a:stretch>
                    <a:fillRect/>
                  </a:stretch>
                </p:blipFill>
                <p:spPr>
                  <a:xfrm>
                    <a:off x="4470120" y="342273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1">
                <p14:nvContentPartPr>
                  <p14:cNvPr id="572" name="Håndskrift 571">
                    <a:extLst>
                      <a:ext uri="{FF2B5EF4-FFF2-40B4-BE49-F238E27FC236}">
                        <a16:creationId xmlns:a16="http://schemas.microsoft.com/office/drawing/2014/main" id="{4EE84DF2-F713-4A31-9F4C-13AB6542B966}"/>
                      </a:ext>
                    </a:extLst>
                  </p14:cNvPr>
                  <p14:cNvContentPartPr/>
                  <p14:nvPr/>
                </p14:nvContentPartPr>
                <p14:xfrm>
                  <a:off x="4400460" y="3495450"/>
                  <a:ext cx="95400" cy="28800"/>
                </p14:xfrm>
              </p:contentPart>
            </mc:Choice>
            <mc:Fallback xmlns="">
              <p:pic>
                <p:nvPicPr>
                  <p:cNvPr id="572" name="Håndskrift 571">
                    <a:extLst>
                      <a:ext uri="{FF2B5EF4-FFF2-40B4-BE49-F238E27FC236}">
                        <a16:creationId xmlns:a16="http://schemas.microsoft.com/office/drawing/2014/main" id="{4EE84DF2-F713-4A31-9F4C-13AB6542B966}"/>
                      </a:ext>
                    </a:extLst>
                  </p:cNvPr>
                  <p:cNvPicPr/>
                  <p:nvPr/>
                </p:nvPicPr>
                <p:blipFill>
                  <a:blip r:embed="rId652"/>
                  <a:stretch>
                    <a:fillRect/>
                  </a:stretch>
                </p:blipFill>
                <p:spPr>
                  <a:xfrm>
                    <a:off x="4327556" y="3421332"/>
                    <a:ext cx="240791" cy="17661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3">
                <p14:nvContentPartPr>
                  <p14:cNvPr id="573" name="Håndskrift 572">
                    <a:extLst>
                      <a:ext uri="{FF2B5EF4-FFF2-40B4-BE49-F238E27FC236}">
                        <a16:creationId xmlns:a16="http://schemas.microsoft.com/office/drawing/2014/main" id="{48FFD1EA-8563-4262-87FE-7F6D1148E7A6}"/>
                      </a:ext>
                    </a:extLst>
                  </p14:cNvPr>
                  <p14:cNvContentPartPr/>
                  <p14:nvPr/>
                </p14:nvContentPartPr>
                <p14:xfrm>
                  <a:off x="4295340" y="3542610"/>
                  <a:ext cx="57600" cy="47160"/>
                </p14:xfrm>
              </p:contentPart>
            </mc:Choice>
            <mc:Fallback xmlns="">
              <p:pic>
                <p:nvPicPr>
                  <p:cNvPr id="573" name="Håndskrift 572">
                    <a:extLst>
                      <a:ext uri="{FF2B5EF4-FFF2-40B4-BE49-F238E27FC236}">
                        <a16:creationId xmlns:a16="http://schemas.microsoft.com/office/drawing/2014/main" id="{48FFD1EA-8563-4262-87FE-7F6D1148E7A6}"/>
                      </a:ext>
                    </a:extLst>
                  </p:cNvPr>
                  <p:cNvPicPr/>
                  <p:nvPr/>
                </p:nvPicPr>
                <p:blipFill>
                  <a:blip r:embed="rId654"/>
                  <a:stretch>
                    <a:fillRect/>
                  </a:stretch>
                </p:blipFill>
                <p:spPr>
                  <a:xfrm>
                    <a:off x="4222297" y="3469575"/>
                    <a:ext cx="203270" cy="19281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5">
                <p14:nvContentPartPr>
                  <p14:cNvPr id="574" name="Håndskrift 573">
                    <a:extLst>
                      <a:ext uri="{FF2B5EF4-FFF2-40B4-BE49-F238E27FC236}">
                        <a16:creationId xmlns:a16="http://schemas.microsoft.com/office/drawing/2014/main" id="{417CBFFF-2D58-4842-9036-B3B0E41EA089}"/>
                      </a:ext>
                    </a:extLst>
                  </p14:cNvPr>
                  <p14:cNvContentPartPr/>
                  <p14:nvPr/>
                </p14:nvContentPartPr>
                <p14:xfrm>
                  <a:off x="4276260" y="3609930"/>
                  <a:ext cx="17640" cy="45000"/>
                </p14:xfrm>
              </p:contentPart>
            </mc:Choice>
            <mc:Fallback xmlns="">
              <p:pic>
                <p:nvPicPr>
                  <p:cNvPr id="574" name="Håndskrift 573">
                    <a:extLst>
                      <a:ext uri="{FF2B5EF4-FFF2-40B4-BE49-F238E27FC236}">
                        <a16:creationId xmlns:a16="http://schemas.microsoft.com/office/drawing/2014/main" id="{417CBFFF-2D58-4842-9036-B3B0E41EA089}"/>
                      </a:ext>
                    </a:extLst>
                  </p:cNvPr>
                  <p:cNvPicPr/>
                  <p:nvPr/>
                </p:nvPicPr>
                <p:blipFill>
                  <a:blip r:embed="rId656"/>
                  <a:stretch>
                    <a:fillRect/>
                  </a:stretch>
                </p:blipFill>
                <p:spPr>
                  <a:xfrm>
                    <a:off x="4202760" y="3537013"/>
                    <a:ext cx="164220" cy="19041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7">
                <p14:nvContentPartPr>
                  <p14:cNvPr id="575" name="Håndskrift 574">
                    <a:extLst>
                      <a:ext uri="{FF2B5EF4-FFF2-40B4-BE49-F238E27FC236}">
                        <a16:creationId xmlns:a16="http://schemas.microsoft.com/office/drawing/2014/main" id="{B462C7C5-CAD0-4F59-90D5-3D1F531DC795}"/>
                      </a:ext>
                    </a:extLst>
                  </p14:cNvPr>
                  <p14:cNvContentPartPr/>
                  <p14:nvPr/>
                </p14:nvContentPartPr>
                <p14:xfrm>
                  <a:off x="4323780" y="3685890"/>
                  <a:ext cx="9000" cy="26640"/>
                </p14:xfrm>
              </p:contentPart>
            </mc:Choice>
            <mc:Fallback xmlns="">
              <p:pic>
                <p:nvPicPr>
                  <p:cNvPr id="575" name="Håndskrift 574">
                    <a:extLst>
                      <a:ext uri="{FF2B5EF4-FFF2-40B4-BE49-F238E27FC236}">
                        <a16:creationId xmlns:a16="http://schemas.microsoft.com/office/drawing/2014/main" id="{B462C7C5-CAD0-4F59-90D5-3D1F531DC795}"/>
                      </a:ext>
                    </a:extLst>
                  </p:cNvPr>
                  <p:cNvPicPr/>
                  <p:nvPr/>
                </p:nvPicPr>
                <p:blipFill>
                  <a:blip r:embed="rId658"/>
                  <a:stretch>
                    <a:fillRect/>
                  </a:stretch>
                </p:blipFill>
                <p:spPr>
                  <a:xfrm>
                    <a:off x="4252189" y="3614167"/>
                    <a:ext cx="151773" cy="16967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9">
                <p14:nvContentPartPr>
                  <p14:cNvPr id="576" name="Håndskrift 575">
                    <a:extLst>
                      <a:ext uri="{FF2B5EF4-FFF2-40B4-BE49-F238E27FC236}">
                        <a16:creationId xmlns:a16="http://schemas.microsoft.com/office/drawing/2014/main" id="{D30033FB-9E86-488D-9C2B-039F36962935}"/>
                      </a:ext>
                    </a:extLst>
                  </p14:cNvPr>
                  <p14:cNvContentPartPr/>
                  <p14:nvPr/>
                </p14:nvContentPartPr>
                <p14:xfrm>
                  <a:off x="4231980" y="3733410"/>
                  <a:ext cx="73440" cy="29520"/>
                </p14:xfrm>
              </p:contentPart>
            </mc:Choice>
            <mc:Fallback xmlns="">
              <p:pic>
                <p:nvPicPr>
                  <p:cNvPr id="576" name="Håndskrift 575">
                    <a:extLst>
                      <a:ext uri="{FF2B5EF4-FFF2-40B4-BE49-F238E27FC236}">
                        <a16:creationId xmlns:a16="http://schemas.microsoft.com/office/drawing/2014/main" id="{D30033FB-9E86-488D-9C2B-039F36962935}"/>
                      </a:ext>
                    </a:extLst>
                  </p:cNvPr>
                  <p:cNvPicPr/>
                  <p:nvPr/>
                </p:nvPicPr>
                <p:blipFill>
                  <a:blip r:embed="rId660"/>
                  <a:stretch>
                    <a:fillRect/>
                  </a:stretch>
                </p:blipFill>
                <p:spPr>
                  <a:xfrm>
                    <a:off x="4158957" y="3660649"/>
                    <a:ext cx="219068" cy="17462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1">
                <p14:nvContentPartPr>
                  <p14:cNvPr id="577" name="Håndskrift 576">
                    <a:extLst>
                      <a:ext uri="{FF2B5EF4-FFF2-40B4-BE49-F238E27FC236}">
                        <a16:creationId xmlns:a16="http://schemas.microsoft.com/office/drawing/2014/main" id="{2262F4DE-774A-41CA-8BC4-F39C6CF5972C}"/>
                      </a:ext>
                    </a:extLst>
                  </p14:cNvPr>
                  <p14:cNvContentPartPr/>
                  <p14:nvPr/>
                </p14:nvContentPartPr>
                <p14:xfrm>
                  <a:off x="4209660" y="3771210"/>
                  <a:ext cx="23400" cy="42480"/>
                </p14:xfrm>
              </p:contentPart>
            </mc:Choice>
            <mc:Fallback xmlns="">
              <p:pic>
                <p:nvPicPr>
                  <p:cNvPr id="577" name="Håndskrift 576">
                    <a:extLst>
                      <a:ext uri="{FF2B5EF4-FFF2-40B4-BE49-F238E27FC236}">
                        <a16:creationId xmlns:a16="http://schemas.microsoft.com/office/drawing/2014/main" id="{2262F4DE-774A-41CA-8BC4-F39C6CF5972C}"/>
                      </a:ext>
                    </a:extLst>
                  </p:cNvPr>
                  <p:cNvPicPr/>
                  <p:nvPr/>
                </p:nvPicPr>
                <p:blipFill>
                  <a:blip r:embed="rId662"/>
                  <a:stretch>
                    <a:fillRect/>
                  </a:stretch>
                </p:blipFill>
                <p:spPr>
                  <a:xfrm>
                    <a:off x="4136535" y="3698328"/>
                    <a:ext cx="169232" cy="18782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3">
                <p14:nvContentPartPr>
                  <p14:cNvPr id="578" name="Håndskrift 577">
                    <a:extLst>
                      <a:ext uri="{FF2B5EF4-FFF2-40B4-BE49-F238E27FC236}">
                        <a16:creationId xmlns:a16="http://schemas.microsoft.com/office/drawing/2014/main" id="{BDD843BD-AFE0-4857-A5AE-691B3E2BF4FE}"/>
                      </a:ext>
                    </a:extLst>
                  </p14:cNvPr>
                  <p14:cNvContentPartPr/>
                  <p14:nvPr/>
                </p14:nvContentPartPr>
                <p14:xfrm>
                  <a:off x="4276260" y="3519930"/>
                  <a:ext cx="360" cy="3960"/>
                </p14:xfrm>
              </p:contentPart>
            </mc:Choice>
            <mc:Fallback xmlns="">
              <p:pic>
                <p:nvPicPr>
                  <p:cNvPr id="578" name="Håndskrift 577">
                    <a:extLst>
                      <a:ext uri="{FF2B5EF4-FFF2-40B4-BE49-F238E27FC236}">
                        <a16:creationId xmlns:a16="http://schemas.microsoft.com/office/drawing/2014/main" id="{BDD843BD-AFE0-4857-A5AE-691B3E2BF4FE}"/>
                      </a:ext>
                    </a:extLst>
                  </p:cNvPr>
                  <p:cNvPicPr/>
                  <p:nvPr/>
                </p:nvPicPr>
                <p:blipFill>
                  <a:blip r:embed="rId626"/>
                  <a:stretch>
                    <a:fillRect/>
                  </a:stretch>
                </p:blipFill>
                <p:spPr>
                  <a:xfrm>
                    <a:off x="4213260" y="3450630"/>
                    <a:ext cx="126000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4">
                <p14:nvContentPartPr>
                  <p14:cNvPr id="579" name="Håndskrift 578">
                    <a:extLst>
                      <a:ext uri="{FF2B5EF4-FFF2-40B4-BE49-F238E27FC236}">
                        <a16:creationId xmlns:a16="http://schemas.microsoft.com/office/drawing/2014/main" id="{6187A610-46A7-4BA4-935F-404CDDFB5824}"/>
                      </a:ext>
                    </a:extLst>
                  </p14:cNvPr>
                  <p14:cNvContentPartPr/>
                  <p14:nvPr/>
                </p14:nvContentPartPr>
                <p14:xfrm>
                  <a:off x="4285980" y="3441090"/>
                  <a:ext cx="11520" cy="25920"/>
                </p14:xfrm>
              </p:contentPart>
            </mc:Choice>
            <mc:Fallback xmlns="">
              <p:pic>
                <p:nvPicPr>
                  <p:cNvPr id="579" name="Håndskrift 578">
                    <a:extLst>
                      <a:ext uri="{FF2B5EF4-FFF2-40B4-BE49-F238E27FC236}">
                        <a16:creationId xmlns:a16="http://schemas.microsoft.com/office/drawing/2014/main" id="{6187A610-46A7-4BA4-935F-404CDDFB5824}"/>
                      </a:ext>
                    </a:extLst>
                  </p:cNvPr>
                  <p:cNvPicPr/>
                  <p:nvPr/>
                </p:nvPicPr>
                <p:blipFill>
                  <a:blip r:embed="rId665"/>
                  <a:stretch>
                    <a:fillRect/>
                  </a:stretch>
                </p:blipFill>
                <p:spPr>
                  <a:xfrm>
                    <a:off x="4213980" y="3369090"/>
                    <a:ext cx="155109" cy="16950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6">
                <p14:nvContentPartPr>
                  <p14:cNvPr id="580" name="Håndskrift 579">
                    <a:extLst>
                      <a:ext uri="{FF2B5EF4-FFF2-40B4-BE49-F238E27FC236}">
                        <a16:creationId xmlns:a16="http://schemas.microsoft.com/office/drawing/2014/main" id="{9B932863-0B0F-45D0-A973-E4B89E9E7388}"/>
                      </a:ext>
                    </a:extLst>
                  </p14:cNvPr>
                  <p14:cNvContentPartPr/>
                  <p14:nvPr/>
                </p14:nvContentPartPr>
                <p14:xfrm>
                  <a:off x="4323780" y="3352530"/>
                  <a:ext cx="360" cy="360"/>
                </p14:xfrm>
              </p:contentPart>
            </mc:Choice>
            <mc:Fallback xmlns="">
              <p:pic>
                <p:nvPicPr>
                  <p:cNvPr id="580" name="Håndskrift 579">
                    <a:extLst>
                      <a:ext uri="{FF2B5EF4-FFF2-40B4-BE49-F238E27FC236}">
                        <a16:creationId xmlns:a16="http://schemas.microsoft.com/office/drawing/2014/main" id="{9B932863-0B0F-45D0-A973-E4B89E9E7388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260780" y="3289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7">
                <p14:nvContentPartPr>
                  <p14:cNvPr id="581" name="Håndskrift 580">
                    <a:extLst>
                      <a:ext uri="{FF2B5EF4-FFF2-40B4-BE49-F238E27FC236}">
                        <a16:creationId xmlns:a16="http://schemas.microsoft.com/office/drawing/2014/main" id="{6BC8424B-67D3-49DF-BB4E-6176ABB3F4D3}"/>
                      </a:ext>
                    </a:extLst>
                  </p14:cNvPr>
                  <p14:cNvContentPartPr/>
                  <p14:nvPr/>
                </p14:nvContentPartPr>
                <p14:xfrm>
                  <a:off x="4266900" y="3263250"/>
                  <a:ext cx="26280" cy="13680"/>
                </p14:xfrm>
              </p:contentPart>
            </mc:Choice>
            <mc:Fallback xmlns="">
              <p:pic>
                <p:nvPicPr>
                  <p:cNvPr id="581" name="Håndskrift 580">
                    <a:extLst>
                      <a:ext uri="{FF2B5EF4-FFF2-40B4-BE49-F238E27FC236}">
                        <a16:creationId xmlns:a16="http://schemas.microsoft.com/office/drawing/2014/main" id="{6BC8424B-67D3-49DF-BB4E-6176ABB3F4D3}"/>
                      </a:ext>
                    </a:extLst>
                  </p:cNvPr>
                  <p:cNvPicPr/>
                  <p:nvPr/>
                </p:nvPicPr>
                <p:blipFill>
                  <a:blip r:embed="rId668"/>
                  <a:stretch>
                    <a:fillRect/>
                  </a:stretch>
                </p:blipFill>
                <p:spPr>
                  <a:xfrm>
                    <a:off x="4193900" y="3190705"/>
                    <a:ext cx="171863" cy="158356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582" name="Gruppe 581">
              <a:extLst>
                <a:ext uri="{FF2B5EF4-FFF2-40B4-BE49-F238E27FC236}">
                  <a16:creationId xmlns:a16="http://schemas.microsoft.com/office/drawing/2014/main" id="{A507AB0A-73E8-4C97-94CA-8018BDB8C36E}"/>
                </a:ext>
              </a:extLst>
            </p:cNvPr>
            <p:cNvGrpSpPr/>
            <p:nvPr/>
          </p:nvGrpSpPr>
          <p:grpSpPr>
            <a:xfrm>
              <a:off x="3553425" y="2392306"/>
              <a:ext cx="829080" cy="924120"/>
              <a:chOff x="4209660" y="3104850"/>
              <a:chExt cx="829080" cy="9241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669">
                <p14:nvContentPartPr>
                  <p14:cNvPr id="583" name="Håndskrift 582">
                    <a:extLst>
                      <a:ext uri="{FF2B5EF4-FFF2-40B4-BE49-F238E27FC236}">
                        <a16:creationId xmlns:a16="http://schemas.microsoft.com/office/drawing/2014/main" id="{36E6DEB5-8436-4218-9820-E1CBCD8ADA6B}"/>
                      </a:ext>
                    </a:extLst>
                  </p14:cNvPr>
                  <p14:cNvContentPartPr/>
                  <p14:nvPr/>
                </p14:nvContentPartPr>
                <p14:xfrm>
                  <a:off x="4771620" y="3381330"/>
                  <a:ext cx="360" cy="360"/>
                </p14:xfrm>
              </p:contentPart>
            </mc:Choice>
            <mc:Fallback xmlns="">
              <p:pic>
                <p:nvPicPr>
                  <p:cNvPr id="583" name="Håndskrift 582">
                    <a:extLst>
                      <a:ext uri="{FF2B5EF4-FFF2-40B4-BE49-F238E27FC236}">
                        <a16:creationId xmlns:a16="http://schemas.microsoft.com/office/drawing/2014/main" id="{36E6DEB5-8436-4218-9820-E1CBCD8ADA6B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708620" y="33183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0">
                <p14:nvContentPartPr>
                  <p14:cNvPr id="584" name="Håndskrift 583">
                    <a:extLst>
                      <a:ext uri="{FF2B5EF4-FFF2-40B4-BE49-F238E27FC236}">
                        <a16:creationId xmlns:a16="http://schemas.microsoft.com/office/drawing/2014/main" id="{72DD7C15-CB2D-4B56-8D11-7DA33E4EAD69}"/>
                      </a:ext>
                    </a:extLst>
                  </p14:cNvPr>
                  <p14:cNvContentPartPr/>
                  <p14:nvPr/>
                </p14:nvContentPartPr>
                <p14:xfrm>
                  <a:off x="4771620" y="3485730"/>
                  <a:ext cx="3960" cy="360"/>
                </p14:xfrm>
              </p:contentPart>
            </mc:Choice>
            <mc:Fallback xmlns="">
              <p:pic>
                <p:nvPicPr>
                  <p:cNvPr id="584" name="Håndskrift 583">
                    <a:extLst>
                      <a:ext uri="{FF2B5EF4-FFF2-40B4-BE49-F238E27FC236}">
                        <a16:creationId xmlns:a16="http://schemas.microsoft.com/office/drawing/2014/main" id="{72DD7C15-CB2D-4B56-8D11-7DA33E4EAD69}"/>
                      </a:ext>
                    </a:extLst>
                  </p:cNvPr>
                  <p:cNvPicPr/>
                  <p:nvPr/>
                </p:nvPicPr>
                <p:blipFill>
                  <a:blip r:embed="rId288"/>
                  <a:stretch>
                    <a:fillRect/>
                  </a:stretch>
                </p:blipFill>
                <p:spPr>
                  <a:xfrm>
                    <a:off x="4708620" y="342273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1">
                <p14:nvContentPartPr>
                  <p14:cNvPr id="585" name="Håndskrift 584">
                    <a:extLst>
                      <a:ext uri="{FF2B5EF4-FFF2-40B4-BE49-F238E27FC236}">
                        <a16:creationId xmlns:a16="http://schemas.microsoft.com/office/drawing/2014/main" id="{B6F82B32-4F82-4A7B-A146-3ADCF398F2F7}"/>
                      </a:ext>
                    </a:extLst>
                  </p14:cNvPr>
                  <p14:cNvContentPartPr/>
                  <p14:nvPr/>
                </p14:nvContentPartPr>
                <p14:xfrm>
                  <a:off x="4724100" y="3542610"/>
                  <a:ext cx="360" cy="360"/>
                </p14:xfrm>
              </p:contentPart>
            </mc:Choice>
            <mc:Fallback xmlns="">
              <p:pic>
                <p:nvPicPr>
                  <p:cNvPr id="585" name="Håndskrift 584">
                    <a:extLst>
                      <a:ext uri="{FF2B5EF4-FFF2-40B4-BE49-F238E27FC236}">
                        <a16:creationId xmlns:a16="http://schemas.microsoft.com/office/drawing/2014/main" id="{B6F82B32-4F82-4A7B-A146-3ADCF398F2F7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661100" y="34796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2">
                <p14:nvContentPartPr>
                  <p14:cNvPr id="586" name="Håndskrift 585">
                    <a:extLst>
                      <a:ext uri="{FF2B5EF4-FFF2-40B4-BE49-F238E27FC236}">
                        <a16:creationId xmlns:a16="http://schemas.microsoft.com/office/drawing/2014/main" id="{C7E6CC5F-234D-49A1-86AF-0B423C57FE0B}"/>
                      </a:ext>
                    </a:extLst>
                  </p14:cNvPr>
                  <p14:cNvContentPartPr/>
                  <p14:nvPr/>
                </p14:nvContentPartPr>
                <p14:xfrm>
                  <a:off x="4676220" y="3523890"/>
                  <a:ext cx="360" cy="360"/>
                </p14:xfrm>
              </p:contentPart>
            </mc:Choice>
            <mc:Fallback xmlns="">
              <p:pic>
                <p:nvPicPr>
                  <p:cNvPr id="586" name="Håndskrift 585">
                    <a:extLst>
                      <a:ext uri="{FF2B5EF4-FFF2-40B4-BE49-F238E27FC236}">
                        <a16:creationId xmlns:a16="http://schemas.microsoft.com/office/drawing/2014/main" id="{C7E6CC5F-234D-49A1-86AF-0B423C57FE0B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613220" y="3460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3">
                <p14:nvContentPartPr>
                  <p14:cNvPr id="587" name="Håndskrift 586">
                    <a:extLst>
                      <a:ext uri="{FF2B5EF4-FFF2-40B4-BE49-F238E27FC236}">
                        <a16:creationId xmlns:a16="http://schemas.microsoft.com/office/drawing/2014/main" id="{4BE1D0DA-A5B0-453A-BC7D-AC32890EE2EA}"/>
                      </a:ext>
                    </a:extLst>
                  </p14:cNvPr>
                  <p14:cNvContentPartPr/>
                  <p14:nvPr/>
                </p14:nvContentPartPr>
                <p14:xfrm>
                  <a:off x="4647780" y="3438210"/>
                  <a:ext cx="360" cy="360"/>
                </p14:xfrm>
              </p:contentPart>
            </mc:Choice>
            <mc:Fallback xmlns="">
              <p:pic>
                <p:nvPicPr>
                  <p:cNvPr id="587" name="Håndskrift 586">
                    <a:extLst>
                      <a:ext uri="{FF2B5EF4-FFF2-40B4-BE49-F238E27FC236}">
                        <a16:creationId xmlns:a16="http://schemas.microsoft.com/office/drawing/2014/main" id="{4BE1D0DA-A5B0-453A-BC7D-AC32890EE2EA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584780" y="3375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4">
                <p14:nvContentPartPr>
                  <p14:cNvPr id="588" name="Håndskrift 587">
                    <a:extLst>
                      <a:ext uri="{FF2B5EF4-FFF2-40B4-BE49-F238E27FC236}">
                        <a16:creationId xmlns:a16="http://schemas.microsoft.com/office/drawing/2014/main" id="{ED0652BE-14FB-4D85-84B4-21DDC1443409}"/>
                      </a:ext>
                    </a:extLst>
                  </p14:cNvPr>
                  <p14:cNvContentPartPr/>
                  <p14:nvPr/>
                </p14:nvContentPartPr>
                <p14:xfrm>
                  <a:off x="4780980" y="3409410"/>
                  <a:ext cx="10080" cy="360"/>
                </p14:xfrm>
              </p:contentPart>
            </mc:Choice>
            <mc:Fallback xmlns="">
              <p:pic>
                <p:nvPicPr>
                  <p:cNvPr id="588" name="Håndskrift 587">
                    <a:extLst>
                      <a:ext uri="{FF2B5EF4-FFF2-40B4-BE49-F238E27FC236}">
                        <a16:creationId xmlns:a16="http://schemas.microsoft.com/office/drawing/2014/main" id="{ED0652BE-14FB-4D85-84B4-21DDC1443409}"/>
                      </a:ext>
                    </a:extLst>
                  </p:cNvPr>
                  <p:cNvPicPr/>
                  <p:nvPr/>
                </p:nvPicPr>
                <p:blipFill>
                  <a:blip r:embed="rId329"/>
                  <a:stretch>
                    <a:fillRect/>
                  </a:stretch>
                </p:blipFill>
                <p:spPr>
                  <a:xfrm>
                    <a:off x="4717980" y="3346410"/>
                    <a:ext cx="1357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5">
                <p14:nvContentPartPr>
                  <p14:cNvPr id="589" name="Håndskrift 588">
                    <a:extLst>
                      <a:ext uri="{FF2B5EF4-FFF2-40B4-BE49-F238E27FC236}">
                        <a16:creationId xmlns:a16="http://schemas.microsoft.com/office/drawing/2014/main" id="{9B2289BA-BB79-484B-9D2F-E7F348FA6E78}"/>
                      </a:ext>
                    </a:extLst>
                  </p14:cNvPr>
                  <p14:cNvContentPartPr/>
                  <p14:nvPr/>
                </p14:nvContentPartPr>
                <p14:xfrm>
                  <a:off x="4918500" y="3485730"/>
                  <a:ext cx="24840" cy="51480"/>
                </p14:xfrm>
              </p:contentPart>
            </mc:Choice>
            <mc:Fallback xmlns="">
              <p:pic>
                <p:nvPicPr>
                  <p:cNvPr id="589" name="Håndskrift 588">
                    <a:extLst>
                      <a:ext uri="{FF2B5EF4-FFF2-40B4-BE49-F238E27FC236}">
                        <a16:creationId xmlns:a16="http://schemas.microsoft.com/office/drawing/2014/main" id="{9B2289BA-BB79-484B-9D2F-E7F348FA6E78}"/>
                      </a:ext>
                    </a:extLst>
                  </p:cNvPr>
                  <p:cNvPicPr/>
                  <p:nvPr/>
                </p:nvPicPr>
                <p:blipFill>
                  <a:blip r:embed="rId331"/>
                  <a:stretch>
                    <a:fillRect/>
                  </a:stretch>
                </p:blipFill>
                <p:spPr>
                  <a:xfrm>
                    <a:off x="4855500" y="3422730"/>
                    <a:ext cx="150480" cy="177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6">
                <p14:nvContentPartPr>
                  <p14:cNvPr id="590" name="Håndskrift 589">
                    <a:extLst>
                      <a:ext uri="{FF2B5EF4-FFF2-40B4-BE49-F238E27FC236}">
                        <a16:creationId xmlns:a16="http://schemas.microsoft.com/office/drawing/2014/main" id="{1D946421-3A0C-471B-9953-32EA93A81C9F}"/>
                      </a:ext>
                    </a:extLst>
                  </p14:cNvPr>
                  <p14:cNvContentPartPr/>
                  <p14:nvPr/>
                </p14:nvContentPartPr>
                <p14:xfrm>
                  <a:off x="4857660" y="3571410"/>
                  <a:ext cx="360" cy="360"/>
                </p14:xfrm>
              </p:contentPart>
            </mc:Choice>
            <mc:Fallback xmlns="">
              <p:pic>
                <p:nvPicPr>
                  <p:cNvPr id="590" name="Håndskrift 589">
                    <a:extLst>
                      <a:ext uri="{FF2B5EF4-FFF2-40B4-BE49-F238E27FC236}">
                        <a16:creationId xmlns:a16="http://schemas.microsoft.com/office/drawing/2014/main" id="{1D946421-3A0C-471B-9953-32EA93A81C9F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794660" y="3508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7">
                <p14:nvContentPartPr>
                  <p14:cNvPr id="591" name="Håndskrift 590">
                    <a:extLst>
                      <a:ext uri="{FF2B5EF4-FFF2-40B4-BE49-F238E27FC236}">
                        <a16:creationId xmlns:a16="http://schemas.microsoft.com/office/drawing/2014/main" id="{E6C2D56A-99B9-49B1-8ABB-56C55D217D0D}"/>
                      </a:ext>
                    </a:extLst>
                  </p14:cNvPr>
                  <p14:cNvContentPartPr/>
                  <p14:nvPr/>
                </p14:nvContentPartPr>
                <p14:xfrm>
                  <a:off x="4788540" y="3581130"/>
                  <a:ext cx="50040" cy="33840"/>
                </p14:xfrm>
              </p:contentPart>
            </mc:Choice>
            <mc:Fallback xmlns="">
              <p:pic>
                <p:nvPicPr>
                  <p:cNvPr id="591" name="Håndskrift 590">
                    <a:extLst>
                      <a:ext uri="{FF2B5EF4-FFF2-40B4-BE49-F238E27FC236}">
                        <a16:creationId xmlns:a16="http://schemas.microsoft.com/office/drawing/2014/main" id="{E6C2D56A-99B9-49B1-8ABB-56C55D217D0D}"/>
                      </a:ext>
                    </a:extLst>
                  </p:cNvPr>
                  <p:cNvPicPr/>
                  <p:nvPr/>
                </p:nvPicPr>
                <p:blipFill>
                  <a:blip r:embed="rId334"/>
                  <a:stretch>
                    <a:fillRect/>
                  </a:stretch>
                </p:blipFill>
                <p:spPr>
                  <a:xfrm>
                    <a:off x="4725540" y="3518130"/>
                    <a:ext cx="175680" cy="159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8">
                <p14:nvContentPartPr>
                  <p14:cNvPr id="592" name="Håndskrift 591">
                    <a:extLst>
                      <a:ext uri="{FF2B5EF4-FFF2-40B4-BE49-F238E27FC236}">
                        <a16:creationId xmlns:a16="http://schemas.microsoft.com/office/drawing/2014/main" id="{F76B9FF8-1CF6-4851-A5A2-269C88421AF3}"/>
                      </a:ext>
                    </a:extLst>
                  </p14:cNvPr>
                  <p14:cNvContentPartPr/>
                  <p14:nvPr/>
                </p14:nvContentPartPr>
                <p14:xfrm>
                  <a:off x="4752900" y="3657090"/>
                  <a:ext cx="360" cy="4320"/>
                </p14:xfrm>
              </p:contentPart>
            </mc:Choice>
            <mc:Fallback xmlns="">
              <p:pic>
                <p:nvPicPr>
                  <p:cNvPr id="592" name="Håndskrift 591">
                    <a:extLst>
                      <a:ext uri="{FF2B5EF4-FFF2-40B4-BE49-F238E27FC236}">
                        <a16:creationId xmlns:a16="http://schemas.microsoft.com/office/drawing/2014/main" id="{F76B9FF8-1CF6-4851-A5A2-269C88421AF3}"/>
                      </a:ext>
                    </a:extLst>
                  </p:cNvPr>
                  <p:cNvPicPr/>
                  <p:nvPr/>
                </p:nvPicPr>
                <p:blipFill>
                  <a:blip r:embed="rId319"/>
                  <a:stretch>
                    <a:fillRect/>
                  </a:stretch>
                </p:blipFill>
                <p:spPr>
                  <a:xfrm>
                    <a:off x="4689900" y="3594090"/>
                    <a:ext cx="126000" cy="129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9">
                <p14:nvContentPartPr>
                  <p14:cNvPr id="593" name="Håndskrift 592">
                    <a:extLst>
                      <a:ext uri="{FF2B5EF4-FFF2-40B4-BE49-F238E27FC236}">
                        <a16:creationId xmlns:a16="http://schemas.microsoft.com/office/drawing/2014/main" id="{3D719704-5919-4562-82A0-1455A1C23552}"/>
                      </a:ext>
                    </a:extLst>
                  </p14:cNvPr>
                  <p14:cNvContentPartPr/>
                  <p14:nvPr/>
                </p14:nvContentPartPr>
                <p14:xfrm>
                  <a:off x="4590900" y="3628650"/>
                  <a:ext cx="105120" cy="76320"/>
                </p14:xfrm>
              </p:contentPart>
            </mc:Choice>
            <mc:Fallback xmlns="">
              <p:pic>
                <p:nvPicPr>
                  <p:cNvPr id="593" name="Håndskrift 592">
                    <a:extLst>
                      <a:ext uri="{FF2B5EF4-FFF2-40B4-BE49-F238E27FC236}">
                        <a16:creationId xmlns:a16="http://schemas.microsoft.com/office/drawing/2014/main" id="{3D719704-5919-4562-82A0-1455A1C23552}"/>
                      </a:ext>
                    </a:extLst>
                  </p:cNvPr>
                  <p:cNvPicPr/>
                  <p:nvPr/>
                </p:nvPicPr>
                <p:blipFill>
                  <a:blip r:embed="rId337"/>
                  <a:stretch>
                    <a:fillRect/>
                  </a:stretch>
                </p:blipFill>
                <p:spPr>
                  <a:xfrm>
                    <a:off x="4527900" y="3565650"/>
                    <a:ext cx="230760" cy="201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0">
                <p14:nvContentPartPr>
                  <p14:cNvPr id="594" name="Håndskrift 593">
                    <a:extLst>
                      <a:ext uri="{FF2B5EF4-FFF2-40B4-BE49-F238E27FC236}">
                        <a16:creationId xmlns:a16="http://schemas.microsoft.com/office/drawing/2014/main" id="{330444AE-D3FC-42DF-8CF7-6E8FECDEACD7}"/>
                      </a:ext>
                    </a:extLst>
                  </p14:cNvPr>
                  <p14:cNvContentPartPr/>
                  <p14:nvPr/>
                </p14:nvContentPartPr>
                <p14:xfrm>
                  <a:off x="4618980" y="3567810"/>
                  <a:ext cx="360" cy="3960"/>
                </p14:xfrm>
              </p:contentPart>
            </mc:Choice>
            <mc:Fallback xmlns="">
              <p:pic>
                <p:nvPicPr>
                  <p:cNvPr id="594" name="Håndskrift 593">
                    <a:extLst>
                      <a:ext uri="{FF2B5EF4-FFF2-40B4-BE49-F238E27FC236}">
                        <a16:creationId xmlns:a16="http://schemas.microsoft.com/office/drawing/2014/main" id="{330444AE-D3FC-42DF-8CF7-6E8FECDEACD7}"/>
                      </a:ext>
                    </a:extLst>
                  </p:cNvPr>
                  <p:cNvPicPr/>
                  <p:nvPr/>
                </p:nvPicPr>
                <p:blipFill>
                  <a:blip r:embed="rId319"/>
                  <a:stretch>
                    <a:fillRect/>
                  </a:stretch>
                </p:blipFill>
                <p:spPr>
                  <a:xfrm>
                    <a:off x="4555980" y="35100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1">
                <p14:nvContentPartPr>
                  <p14:cNvPr id="595" name="Håndskrift 594">
                    <a:extLst>
                      <a:ext uri="{FF2B5EF4-FFF2-40B4-BE49-F238E27FC236}">
                        <a16:creationId xmlns:a16="http://schemas.microsoft.com/office/drawing/2014/main" id="{F9BFC3AA-C9FF-4B2F-B001-86F741C55728}"/>
                      </a:ext>
                    </a:extLst>
                  </p14:cNvPr>
                  <p14:cNvContentPartPr/>
                  <p14:nvPr/>
                </p14:nvContentPartPr>
                <p14:xfrm>
                  <a:off x="4562100" y="3533250"/>
                  <a:ext cx="61560" cy="66600"/>
                </p14:xfrm>
              </p:contentPart>
            </mc:Choice>
            <mc:Fallback xmlns="">
              <p:pic>
                <p:nvPicPr>
                  <p:cNvPr id="595" name="Håndskrift 594">
                    <a:extLst>
                      <a:ext uri="{FF2B5EF4-FFF2-40B4-BE49-F238E27FC236}">
                        <a16:creationId xmlns:a16="http://schemas.microsoft.com/office/drawing/2014/main" id="{F9BFC3AA-C9FF-4B2F-B001-86F741C55728}"/>
                      </a:ext>
                    </a:extLst>
                  </p:cNvPr>
                  <p:cNvPicPr/>
                  <p:nvPr/>
                </p:nvPicPr>
                <p:blipFill>
                  <a:blip r:embed="rId340"/>
                  <a:stretch>
                    <a:fillRect/>
                  </a:stretch>
                </p:blipFill>
                <p:spPr>
                  <a:xfrm>
                    <a:off x="4499100" y="3469908"/>
                    <a:ext cx="187200" cy="19292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2">
                <p14:nvContentPartPr>
                  <p14:cNvPr id="596" name="Håndskrift 595">
                    <a:extLst>
                      <a:ext uri="{FF2B5EF4-FFF2-40B4-BE49-F238E27FC236}">
                        <a16:creationId xmlns:a16="http://schemas.microsoft.com/office/drawing/2014/main" id="{575512FA-E101-4BE0-A4AD-D93384828F74}"/>
                      </a:ext>
                    </a:extLst>
                  </p14:cNvPr>
                  <p14:cNvContentPartPr/>
                  <p14:nvPr/>
                </p14:nvContentPartPr>
                <p14:xfrm>
                  <a:off x="4647780" y="3676530"/>
                  <a:ext cx="360" cy="360"/>
                </p14:xfrm>
              </p:contentPart>
            </mc:Choice>
            <mc:Fallback xmlns="">
              <p:pic>
                <p:nvPicPr>
                  <p:cNvPr id="596" name="Håndskrift 595">
                    <a:extLst>
                      <a:ext uri="{FF2B5EF4-FFF2-40B4-BE49-F238E27FC236}">
                        <a16:creationId xmlns:a16="http://schemas.microsoft.com/office/drawing/2014/main" id="{575512FA-E101-4BE0-A4AD-D93384828F74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58478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3">
                <p14:nvContentPartPr>
                  <p14:cNvPr id="597" name="Håndskrift 596">
                    <a:extLst>
                      <a:ext uri="{FF2B5EF4-FFF2-40B4-BE49-F238E27FC236}">
                        <a16:creationId xmlns:a16="http://schemas.microsoft.com/office/drawing/2014/main" id="{2034D17C-395D-456E-B18D-A681A989F2C3}"/>
                      </a:ext>
                    </a:extLst>
                  </p14:cNvPr>
                  <p14:cNvContentPartPr/>
                  <p14:nvPr/>
                </p14:nvContentPartPr>
                <p14:xfrm>
                  <a:off x="4695660" y="3752490"/>
                  <a:ext cx="15480" cy="20160"/>
                </p14:xfrm>
              </p:contentPart>
            </mc:Choice>
            <mc:Fallback xmlns="">
              <p:pic>
                <p:nvPicPr>
                  <p:cNvPr id="597" name="Håndskrift 596">
                    <a:extLst>
                      <a:ext uri="{FF2B5EF4-FFF2-40B4-BE49-F238E27FC236}">
                        <a16:creationId xmlns:a16="http://schemas.microsoft.com/office/drawing/2014/main" id="{2034D17C-395D-456E-B18D-A681A989F2C3}"/>
                      </a:ext>
                    </a:extLst>
                  </p:cNvPr>
                  <p:cNvPicPr/>
                  <p:nvPr/>
                </p:nvPicPr>
                <p:blipFill>
                  <a:blip r:embed="rId343"/>
                  <a:stretch>
                    <a:fillRect/>
                  </a:stretch>
                </p:blipFill>
                <p:spPr>
                  <a:xfrm>
                    <a:off x="4632660" y="3690595"/>
                    <a:ext cx="141120" cy="14359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4">
                <p14:nvContentPartPr>
                  <p14:cNvPr id="598" name="Håndskrift 597">
                    <a:extLst>
                      <a:ext uri="{FF2B5EF4-FFF2-40B4-BE49-F238E27FC236}">
                        <a16:creationId xmlns:a16="http://schemas.microsoft.com/office/drawing/2014/main" id="{C8AC97AE-1606-4922-A992-49E27DA7997E}"/>
                      </a:ext>
                    </a:extLst>
                  </p14:cNvPr>
                  <p14:cNvContentPartPr/>
                  <p14:nvPr/>
                </p14:nvContentPartPr>
                <p14:xfrm>
                  <a:off x="4828860" y="3676530"/>
                  <a:ext cx="360" cy="360"/>
                </p14:xfrm>
              </p:contentPart>
            </mc:Choice>
            <mc:Fallback xmlns="">
              <p:pic>
                <p:nvPicPr>
                  <p:cNvPr id="598" name="Håndskrift 597">
                    <a:extLst>
                      <a:ext uri="{FF2B5EF4-FFF2-40B4-BE49-F238E27FC236}">
                        <a16:creationId xmlns:a16="http://schemas.microsoft.com/office/drawing/2014/main" id="{C8AC97AE-1606-4922-A992-49E27DA7997E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76586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5">
                <p14:nvContentPartPr>
                  <p14:cNvPr id="599" name="Håndskrift 598">
                    <a:extLst>
                      <a:ext uri="{FF2B5EF4-FFF2-40B4-BE49-F238E27FC236}">
                        <a16:creationId xmlns:a16="http://schemas.microsoft.com/office/drawing/2014/main" id="{72E75992-A1CB-49D4-ADCA-1F546C69EAF8}"/>
                      </a:ext>
                    </a:extLst>
                  </p14:cNvPr>
                  <p14:cNvContentPartPr/>
                  <p14:nvPr/>
                </p14:nvContentPartPr>
                <p14:xfrm>
                  <a:off x="4828860" y="3647730"/>
                  <a:ext cx="19440" cy="61200"/>
                </p14:xfrm>
              </p:contentPart>
            </mc:Choice>
            <mc:Fallback xmlns="">
              <p:pic>
                <p:nvPicPr>
                  <p:cNvPr id="599" name="Håndskrift 598">
                    <a:extLst>
                      <a:ext uri="{FF2B5EF4-FFF2-40B4-BE49-F238E27FC236}">
                        <a16:creationId xmlns:a16="http://schemas.microsoft.com/office/drawing/2014/main" id="{72E75992-A1CB-49D4-ADCA-1F546C69EAF8}"/>
                      </a:ext>
                    </a:extLst>
                  </p:cNvPr>
                  <p:cNvPicPr/>
                  <p:nvPr/>
                </p:nvPicPr>
                <p:blipFill>
                  <a:blip r:embed="rId346"/>
                  <a:stretch>
                    <a:fillRect/>
                  </a:stretch>
                </p:blipFill>
                <p:spPr>
                  <a:xfrm>
                    <a:off x="4765860" y="3585098"/>
                    <a:ext cx="145080" cy="1861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6">
                <p14:nvContentPartPr>
                  <p14:cNvPr id="600" name="Håndskrift 599">
                    <a:extLst>
                      <a:ext uri="{FF2B5EF4-FFF2-40B4-BE49-F238E27FC236}">
                        <a16:creationId xmlns:a16="http://schemas.microsoft.com/office/drawing/2014/main" id="{1FD81533-2252-4A18-9116-A52E31F7F98D}"/>
                      </a:ext>
                    </a:extLst>
                  </p14:cNvPr>
                  <p14:cNvContentPartPr/>
                  <p14:nvPr/>
                </p14:nvContentPartPr>
                <p14:xfrm>
                  <a:off x="4809780" y="3724050"/>
                  <a:ext cx="360" cy="360"/>
                </p14:xfrm>
              </p:contentPart>
            </mc:Choice>
            <mc:Fallback xmlns="">
              <p:pic>
                <p:nvPicPr>
                  <p:cNvPr id="600" name="Håndskrift 599">
                    <a:extLst>
                      <a:ext uri="{FF2B5EF4-FFF2-40B4-BE49-F238E27FC236}">
                        <a16:creationId xmlns:a16="http://schemas.microsoft.com/office/drawing/2014/main" id="{1FD81533-2252-4A18-9116-A52E31F7F98D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746780" y="36610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7">
                <p14:nvContentPartPr>
                  <p14:cNvPr id="601" name="Håndskrift 600">
                    <a:extLst>
                      <a:ext uri="{FF2B5EF4-FFF2-40B4-BE49-F238E27FC236}">
                        <a16:creationId xmlns:a16="http://schemas.microsoft.com/office/drawing/2014/main" id="{A623A55F-C463-4063-948F-A87E5F2A8452}"/>
                      </a:ext>
                    </a:extLst>
                  </p14:cNvPr>
                  <p14:cNvContentPartPr/>
                  <p14:nvPr/>
                </p14:nvContentPartPr>
                <p14:xfrm>
                  <a:off x="4729500" y="3781290"/>
                  <a:ext cx="42480" cy="19440"/>
                </p14:xfrm>
              </p:contentPart>
            </mc:Choice>
            <mc:Fallback xmlns="">
              <p:pic>
                <p:nvPicPr>
                  <p:cNvPr id="601" name="Håndskrift 600">
                    <a:extLst>
                      <a:ext uri="{FF2B5EF4-FFF2-40B4-BE49-F238E27FC236}">
                        <a16:creationId xmlns:a16="http://schemas.microsoft.com/office/drawing/2014/main" id="{A623A55F-C463-4063-948F-A87E5F2A8452}"/>
                      </a:ext>
                    </a:extLst>
                  </p:cNvPr>
                  <p:cNvPicPr/>
                  <p:nvPr/>
                </p:nvPicPr>
                <p:blipFill>
                  <a:blip r:embed="rId349"/>
                  <a:stretch>
                    <a:fillRect/>
                  </a:stretch>
                </p:blipFill>
                <p:spPr>
                  <a:xfrm>
                    <a:off x="4666500" y="3718290"/>
                    <a:ext cx="168120" cy="145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8">
                <p14:nvContentPartPr>
                  <p14:cNvPr id="602" name="Håndskrift 601">
                    <a:extLst>
                      <a:ext uri="{FF2B5EF4-FFF2-40B4-BE49-F238E27FC236}">
                        <a16:creationId xmlns:a16="http://schemas.microsoft.com/office/drawing/2014/main" id="{68182A0F-0769-419E-B55F-711D3447B5B1}"/>
                      </a:ext>
                    </a:extLst>
                  </p14:cNvPr>
                  <p14:cNvContentPartPr/>
                  <p14:nvPr/>
                </p14:nvContentPartPr>
                <p14:xfrm>
                  <a:off x="4653540" y="3781290"/>
                  <a:ext cx="3960" cy="360"/>
                </p14:xfrm>
              </p:contentPart>
            </mc:Choice>
            <mc:Fallback xmlns="">
              <p:pic>
                <p:nvPicPr>
                  <p:cNvPr id="602" name="Håndskrift 601">
                    <a:extLst>
                      <a:ext uri="{FF2B5EF4-FFF2-40B4-BE49-F238E27FC236}">
                        <a16:creationId xmlns:a16="http://schemas.microsoft.com/office/drawing/2014/main" id="{68182A0F-0769-419E-B55F-711D3447B5B1}"/>
                      </a:ext>
                    </a:extLst>
                  </p:cNvPr>
                  <p:cNvPicPr/>
                  <p:nvPr/>
                </p:nvPicPr>
                <p:blipFill>
                  <a:blip r:embed="rId288"/>
                  <a:stretch>
                    <a:fillRect/>
                  </a:stretch>
                </p:blipFill>
                <p:spPr>
                  <a:xfrm>
                    <a:off x="4590540" y="371829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9">
                <p14:nvContentPartPr>
                  <p14:cNvPr id="603" name="Håndskrift 602">
                    <a:extLst>
                      <a:ext uri="{FF2B5EF4-FFF2-40B4-BE49-F238E27FC236}">
                        <a16:creationId xmlns:a16="http://schemas.microsoft.com/office/drawing/2014/main" id="{EE77BCAC-EE5C-457A-96C6-C9A48BEE63B1}"/>
                      </a:ext>
                    </a:extLst>
                  </p14:cNvPr>
                  <p14:cNvContentPartPr/>
                  <p14:nvPr/>
                </p14:nvContentPartPr>
                <p14:xfrm>
                  <a:off x="4600260" y="3743130"/>
                  <a:ext cx="360" cy="360"/>
                </p14:xfrm>
              </p:contentPart>
            </mc:Choice>
            <mc:Fallback xmlns="">
              <p:pic>
                <p:nvPicPr>
                  <p:cNvPr id="603" name="Håndskrift 602">
                    <a:extLst>
                      <a:ext uri="{FF2B5EF4-FFF2-40B4-BE49-F238E27FC236}">
                        <a16:creationId xmlns:a16="http://schemas.microsoft.com/office/drawing/2014/main" id="{EE77BCAC-EE5C-457A-96C6-C9A48BEE63B1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53726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0">
                <p14:nvContentPartPr>
                  <p14:cNvPr id="604" name="Håndskrift 603">
                    <a:extLst>
                      <a:ext uri="{FF2B5EF4-FFF2-40B4-BE49-F238E27FC236}">
                        <a16:creationId xmlns:a16="http://schemas.microsoft.com/office/drawing/2014/main" id="{D419FBBE-FBDF-4FB5-9963-E627A545F655}"/>
                      </a:ext>
                    </a:extLst>
                  </p14:cNvPr>
                  <p14:cNvContentPartPr/>
                  <p14:nvPr/>
                </p14:nvContentPartPr>
                <p14:xfrm>
                  <a:off x="4600260" y="3733410"/>
                  <a:ext cx="360" cy="360"/>
                </p14:xfrm>
              </p:contentPart>
            </mc:Choice>
            <mc:Fallback xmlns="">
              <p:pic>
                <p:nvPicPr>
                  <p:cNvPr id="604" name="Håndskrift 603">
                    <a:extLst>
                      <a:ext uri="{FF2B5EF4-FFF2-40B4-BE49-F238E27FC236}">
                        <a16:creationId xmlns:a16="http://schemas.microsoft.com/office/drawing/2014/main" id="{D419FBBE-FBDF-4FB5-9963-E627A545F655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537260" y="3670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1">
                <p14:nvContentPartPr>
                  <p14:cNvPr id="605" name="Håndskrift 604">
                    <a:extLst>
                      <a:ext uri="{FF2B5EF4-FFF2-40B4-BE49-F238E27FC236}">
                        <a16:creationId xmlns:a16="http://schemas.microsoft.com/office/drawing/2014/main" id="{98F95496-2554-4846-9C42-14B82CC62B18}"/>
                      </a:ext>
                    </a:extLst>
                  </p14:cNvPr>
                  <p14:cNvContentPartPr/>
                  <p14:nvPr/>
                </p14:nvContentPartPr>
                <p14:xfrm>
                  <a:off x="4581180" y="3761850"/>
                  <a:ext cx="32400" cy="73080"/>
                </p14:xfrm>
              </p:contentPart>
            </mc:Choice>
            <mc:Fallback xmlns="">
              <p:pic>
                <p:nvPicPr>
                  <p:cNvPr id="605" name="Håndskrift 604">
                    <a:extLst>
                      <a:ext uri="{FF2B5EF4-FFF2-40B4-BE49-F238E27FC236}">
                        <a16:creationId xmlns:a16="http://schemas.microsoft.com/office/drawing/2014/main" id="{98F95496-2554-4846-9C42-14B82CC62B18}"/>
                      </a:ext>
                    </a:extLst>
                  </p:cNvPr>
                  <p:cNvPicPr/>
                  <p:nvPr/>
                </p:nvPicPr>
                <p:blipFill>
                  <a:blip r:embed="rId354"/>
                  <a:stretch>
                    <a:fillRect/>
                  </a:stretch>
                </p:blipFill>
                <p:spPr>
                  <a:xfrm>
                    <a:off x="4518180" y="3698538"/>
                    <a:ext cx="158040" cy="19934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2">
                <p14:nvContentPartPr>
                  <p14:cNvPr id="606" name="Håndskrift 605">
                    <a:extLst>
                      <a:ext uri="{FF2B5EF4-FFF2-40B4-BE49-F238E27FC236}">
                        <a16:creationId xmlns:a16="http://schemas.microsoft.com/office/drawing/2014/main" id="{0F596B11-9F4E-4AAD-BEFA-810040CB6F12}"/>
                      </a:ext>
                    </a:extLst>
                  </p14:cNvPr>
                  <p14:cNvContentPartPr/>
                  <p14:nvPr/>
                </p14:nvContentPartPr>
                <p14:xfrm>
                  <a:off x="4647780" y="3838530"/>
                  <a:ext cx="25920" cy="360"/>
                </p14:xfrm>
              </p:contentPart>
            </mc:Choice>
            <mc:Fallback xmlns="">
              <p:pic>
                <p:nvPicPr>
                  <p:cNvPr id="606" name="Håndskrift 605">
                    <a:extLst>
                      <a:ext uri="{FF2B5EF4-FFF2-40B4-BE49-F238E27FC236}">
                        <a16:creationId xmlns:a16="http://schemas.microsoft.com/office/drawing/2014/main" id="{0F596B11-9F4E-4AAD-BEFA-810040CB6F12}"/>
                      </a:ext>
                    </a:extLst>
                  </p:cNvPr>
                  <p:cNvPicPr/>
                  <p:nvPr/>
                </p:nvPicPr>
                <p:blipFill>
                  <a:blip r:embed="rId356"/>
                  <a:stretch>
                    <a:fillRect/>
                  </a:stretch>
                </p:blipFill>
                <p:spPr>
                  <a:xfrm>
                    <a:off x="4584780" y="3775530"/>
                    <a:ext cx="1515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3">
                <p14:nvContentPartPr>
                  <p14:cNvPr id="607" name="Håndskrift 606">
                    <a:extLst>
                      <a:ext uri="{FF2B5EF4-FFF2-40B4-BE49-F238E27FC236}">
                        <a16:creationId xmlns:a16="http://schemas.microsoft.com/office/drawing/2014/main" id="{3E85EDCE-9C72-4046-8122-1AC46B1F87DB}"/>
                      </a:ext>
                    </a:extLst>
                  </p14:cNvPr>
                  <p14:cNvContentPartPr/>
                  <p14:nvPr/>
                </p14:nvContentPartPr>
                <p14:xfrm>
                  <a:off x="4762260" y="3790650"/>
                  <a:ext cx="57600" cy="38160"/>
                </p14:xfrm>
              </p:contentPart>
            </mc:Choice>
            <mc:Fallback xmlns="">
              <p:pic>
                <p:nvPicPr>
                  <p:cNvPr id="607" name="Håndskrift 606">
                    <a:extLst>
                      <a:ext uri="{FF2B5EF4-FFF2-40B4-BE49-F238E27FC236}">
                        <a16:creationId xmlns:a16="http://schemas.microsoft.com/office/drawing/2014/main" id="{3E85EDCE-9C72-4046-8122-1AC46B1F87DB}"/>
                      </a:ext>
                    </a:extLst>
                  </p:cNvPr>
                  <p:cNvPicPr/>
                  <p:nvPr/>
                </p:nvPicPr>
                <p:blipFill>
                  <a:blip r:embed="rId358"/>
                  <a:stretch>
                    <a:fillRect/>
                  </a:stretch>
                </p:blipFill>
                <p:spPr>
                  <a:xfrm>
                    <a:off x="4699260" y="3727650"/>
                    <a:ext cx="183240" cy="163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4">
                <p14:nvContentPartPr>
                  <p14:cNvPr id="608" name="Håndskrift 607">
                    <a:extLst>
                      <a:ext uri="{FF2B5EF4-FFF2-40B4-BE49-F238E27FC236}">
                        <a16:creationId xmlns:a16="http://schemas.microsoft.com/office/drawing/2014/main" id="{0C90EB12-814C-4091-9734-ECDD358A5512}"/>
                      </a:ext>
                    </a:extLst>
                  </p14:cNvPr>
                  <p14:cNvContentPartPr/>
                  <p14:nvPr/>
                </p14:nvContentPartPr>
                <p14:xfrm>
                  <a:off x="4857660" y="3761850"/>
                  <a:ext cx="360" cy="360"/>
                </p14:xfrm>
              </p:contentPart>
            </mc:Choice>
            <mc:Fallback xmlns="">
              <p:pic>
                <p:nvPicPr>
                  <p:cNvPr id="608" name="Håndskrift 607">
                    <a:extLst>
                      <a:ext uri="{FF2B5EF4-FFF2-40B4-BE49-F238E27FC236}">
                        <a16:creationId xmlns:a16="http://schemas.microsoft.com/office/drawing/2014/main" id="{0C90EB12-814C-4091-9734-ECDD358A5512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794660" y="3698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5">
                <p14:nvContentPartPr>
                  <p14:cNvPr id="609" name="Håndskrift 608">
                    <a:extLst>
                      <a:ext uri="{FF2B5EF4-FFF2-40B4-BE49-F238E27FC236}">
                        <a16:creationId xmlns:a16="http://schemas.microsoft.com/office/drawing/2014/main" id="{39E00047-8995-4B03-BD89-580B49C732D1}"/>
                      </a:ext>
                    </a:extLst>
                  </p14:cNvPr>
                  <p14:cNvContentPartPr/>
                  <p14:nvPr/>
                </p14:nvContentPartPr>
                <p14:xfrm>
                  <a:off x="4886100" y="3701010"/>
                  <a:ext cx="360" cy="3960"/>
                </p14:xfrm>
              </p:contentPart>
            </mc:Choice>
            <mc:Fallback xmlns="">
              <p:pic>
                <p:nvPicPr>
                  <p:cNvPr id="609" name="Håndskrift 608">
                    <a:extLst>
                      <a:ext uri="{FF2B5EF4-FFF2-40B4-BE49-F238E27FC236}">
                        <a16:creationId xmlns:a16="http://schemas.microsoft.com/office/drawing/2014/main" id="{39E00047-8995-4B03-BD89-580B49C732D1}"/>
                      </a:ext>
                    </a:extLst>
                  </p:cNvPr>
                  <p:cNvPicPr/>
                  <p:nvPr/>
                </p:nvPicPr>
                <p:blipFill>
                  <a:blip r:embed="rId319"/>
                  <a:stretch>
                    <a:fillRect/>
                  </a:stretch>
                </p:blipFill>
                <p:spPr>
                  <a:xfrm>
                    <a:off x="4823100" y="36432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6">
                <p14:nvContentPartPr>
                  <p14:cNvPr id="610" name="Håndskrift 609">
                    <a:extLst>
                      <a:ext uri="{FF2B5EF4-FFF2-40B4-BE49-F238E27FC236}">
                        <a16:creationId xmlns:a16="http://schemas.microsoft.com/office/drawing/2014/main" id="{32EE4613-0632-42DD-8862-343D93F27B2D}"/>
                      </a:ext>
                    </a:extLst>
                  </p14:cNvPr>
                  <p14:cNvContentPartPr/>
                  <p14:nvPr/>
                </p14:nvContentPartPr>
                <p14:xfrm>
                  <a:off x="5032620" y="3552690"/>
                  <a:ext cx="6120" cy="11520"/>
                </p14:xfrm>
              </p:contentPart>
            </mc:Choice>
            <mc:Fallback xmlns="">
              <p:pic>
                <p:nvPicPr>
                  <p:cNvPr id="610" name="Håndskrift 609">
                    <a:extLst>
                      <a:ext uri="{FF2B5EF4-FFF2-40B4-BE49-F238E27FC236}">
                        <a16:creationId xmlns:a16="http://schemas.microsoft.com/office/drawing/2014/main" id="{32EE4613-0632-42DD-8862-343D93F27B2D}"/>
                      </a:ext>
                    </a:extLst>
                  </p:cNvPr>
                  <p:cNvPicPr/>
                  <p:nvPr/>
                </p:nvPicPr>
                <p:blipFill>
                  <a:blip r:embed="rId362"/>
                  <a:stretch>
                    <a:fillRect/>
                  </a:stretch>
                </p:blipFill>
                <p:spPr>
                  <a:xfrm>
                    <a:off x="4969620" y="3489690"/>
                    <a:ext cx="131760" cy="137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7">
                <p14:nvContentPartPr>
                  <p14:cNvPr id="611" name="Håndskrift 610">
                    <a:extLst>
                      <a:ext uri="{FF2B5EF4-FFF2-40B4-BE49-F238E27FC236}">
                        <a16:creationId xmlns:a16="http://schemas.microsoft.com/office/drawing/2014/main" id="{FBA4EB3D-5A57-4392-9F6F-86C41777E6A2}"/>
                      </a:ext>
                    </a:extLst>
                  </p14:cNvPr>
                  <p14:cNvContentPartPr/>
                  <p14:nvPr/>
                </p14:nvContentPartPr>
                <p14:xfrm>
                  <a:off x="4904820" y="3685890"/>
                  <a:ext cx="360" cy="360"/>
                </p14:xfrm>
              </p:contentPart>
            </mc:Choice>
            <mc:Fallback xmlns="">
              <p:pic>
                <p:nvPicPr>
                  <p:cNvPr id="611" name="Håndskrift 610">
                    <a:extLst>
                      <a:ext uri="{FF2B5EF4-FFF2-40B4-BE49-F238E27FC236}">
                        <a16:creationId xmlns:a16="http://schemas.microsoft.com/office/drawing/2014/main" id="{FBA4EB3D-5A57-4392-9F6F-86C41777E6A2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841820" y="3622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8">
                <p14:nvContentPartPr>
                  <p14:cNvPr id="612" name="Håndskrift 611">
                    <a:extLst>
                      <a:ext uri="{FF2B5EF4-FFF2-40B4-BE49-F238E27FC236}">
                        <a16:creationId xmlns:a16="http://schemas.microsoft.com/office/drawing/2014/main" id="{3912BA2F-D2C7-4C62-8514-A66501822706}"/>
                      </a:ext>
                    </a:extLst>
                  </p14:cNvPr>
                  <p14:cNvContentPartPr/>
                  <p14:nvPr/>
                </p14:nvContentPartPr>
                <p14:xfrm>
                  <a:off x="4942980" y="3590490"/>
                  <a:ext cx="3960" cy="360"/>
                </p14:xfrm>
              </p:contentPart>
            </mc:Choice>
            <mc:Fallback xmlns="">
              <p:pic>
                <p:nvPicPr>
                  <p:cNvPr id="612" name="Håndskrift 611">
                    <a:extLst>
                      <a:ext uri="{FF2B5EF4-FFF2-40B4-BE49-F238E27FC236}">
                        <a16:creationId xmlns:a16="http://schemas.microsoft.com/office/drawing/2014/main" id="{3912BA2F-D2C7-4C62-8514-A66501822706}"/>
                      </a:ext>
                    </a:extLst>
                  </p:cNvPr>
                  <p:cNvPicPr/>
                  <p:nvPr/>
                </p:nvPicPr>
                <p:blipFill>
                  <a:blip r:embed="rId288"/>
                  <a:stretch>
                    <a:fillRect/>
                  </a:stretch>
                </p:blipFill>
                <p:spPr>
                  <a:xfrm>
                    <a:off x="4879980" y="352749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9">
                <p14:nvContentPartPr>
                  <p14:cNvPr id="613" name="Håndskrift 612">
                    <a:extLst>
                      <a:ext uri="{FF2B5EF4-FFF2-40B4-BE49-F238E27FC236}">
                        <a16:creationId xmlns:a16="http://schemas.microsoft.com/office/drawing/2014/main" id="{27658F3D-6226-4F84-BB0C-212CD7D5C195}"/>
                      </a:ext>
                    </a:extLst>
                  </p14:cNvPr>
                  <p14:cNvContentPartPr/>
                  <p14:nvPr/>
                </p14:nvContentPartPr>
                <p14:xfrm>
                  <a:off x="4832460" y="3428490"/>
                  <a:ext cx="15840" cy="34560"/>
                </p14:xfrm>
              </p:contentPart>
            </mc:Choice>
            <mc:Fallback xmlns="">
              <p:pic>
                <p:nvPicPr>
                  <p:cNvPr id="613" name="Håndskrift 612">
                    <a:extLst>
                      <a:ext uri="{FF2B5EF4-FFF2-40B4-BE49-F238E27FC236}">
                        <a16:creationId xmlns:a16="http://schemas.microsoft.com/office/drawing/2014/main" id="{27658F3D-6226-4F84-BB0C-212CD7D5C195}"/>
                      </a:ext>
                    </a:extLst>
                  </p:cNvPr>
                  <p:cNvPicPr/>
                  <p:nvPr/>
                </p:nvPicPr>
                <p:blipFill>
                  <a:blip r:embed="rId366"/>
                  <a:stretch>
                    <a:fillRect/>
                  </a:stretch>
                </p:blipFill>
                <p:spPr>
                  <a:xfrm>
                    <a:off x="4769460" y="3366139"/>
                    <a:ext cx="141480" cy="1589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0">
                <p14:nvContentPartPr>
                  <p14:cNvPr id="614" name="Håndskrift 613">
                    <a:extLst>
                      <a:ext uri="{FF2B5EF4-FFF2-40B4-BE49-F238E27FC236}">
                        <a16:creationId xmlns:a16="http://schemas.microsoft.com/office/drawing/2014/main" id="{31FF3FFF-1BBF-400F-93F4-239FCD175B94}"/>
                      </a:ext>
                    </a:extLst>
                  </p14:cNvPr>
                  <p14:cNvContentPartPr/>
                  <p14:nvPr/>
                </p14:nvContentPartPr>
                <p14:xfrm>
                  <a:off x="4768020" y="3781290"/>
                  <a:ext cx="3960" cy="9720"/>
                </p14:xfrm>
              </p:contentPart>
            </mc:Choice>
            <mc:Fallback xmlns="">
              <p:pic>
                <p:nvPicPr>
                  <p:cNvPr id="614" name="Håndskrift 613">
                    <a:extLst>
                      <a:ext uri="{FF2B5EF4-FFF2-40B4-BE49-F238E27FC236}">
                        <a16:creationId xmlns:a16="http://schemas.microsoft.com/office/drawing/2014/main" id="{31FF3FFF-1BBF-400F-93F4-239FCD175B94}"/>
                      </a:ext>
                    </a:extLst>
                  </p:cNvPr>
                  <p:cNvPicPr/>
                  <p:nvPr/>
                </p:nvPicPr>
                <p:blipFill>
                  <a:blip r:embed="rId368"/>
                  <a:stretch>
                    <a:fillRect/>
                  </a:stretch>
                </p:blipFill>
                <p:spPr>
                  <a:xfrm>
                    <a:off x="4710270" y="3720540"/>
                    <a:ext cx="119130" cy="1308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1">
                <p14:nvContentPartPr>
                  <p14:cNvPr id="615" name="Håndskrift 614">
                    <a:extLst>
                      <a:ext uri="{FF2B5EF4-FFF2-40B4-BE49-F238E27FC236}">
                        <a16:creationId xmlns:a16="http://schemas.microsoft.com/office/drawing/2014/main" id="{25FA69BE-23E1-4E41-8134-2CD063ADE4A3}"/>
                      </a:ext>
                    </a:extLst>
                  </p14:cNvPr>
                  <p14:cNvContentPartPr/>
                  <p14:nvPr/>
                </p14:nvContentPartPr>
                <p14:xfrm>
                  <a:off x="4762260" y="3885690"/>
                  <a:ext cx="2520" cy="6480"/>
                </p14:xfrm>
              </p:contentPart>
            </mc:Choice>
            <mc:Fallback xmlns="">
              <p:pic>
                <p:nvPicPr>
                  <p:cNvPr id="615" name="Håndskrift 614">
                    <a:extLst>
                      <a:ext uri="{FF2B5EF4-FFF2-40B4-BE49-F238E27FC236}">
                        <a16:creationId xmlns:a16="http://schemas.microsoft.com/office/drawing/2014/main" id="{25FA69BE-23E1-4E41-8134-2CD063ADE4A3}"/>
                      </a:ext>
                    </a:extLst>
                  </p:cNvPr>
                  <p:cNvPicPr/>
                  <p:nvPr/>
                </p:nvPicPr>
                <p:blipFill>
                  <a:blip r:embed="rId370"/>
                  <a:stretch>
                    <a:fillRect/>
                  </a:stretch>
                </p:blipFill>
                <p:spPr>
                  <a:xfrm>
                    <a:off x="4699260" y="3822690"/>
                    <a:ext cx="128160" cy="13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2">
                <p14:nvContentPartPr>
                  <p14:cNvPr id="616" name="Håndskrift 615">
                    <a:extLst>
                      <a:ext uri="{FF2B5EF4-FFF2-40B4-BE49-F238E27FC236}">
                        <a16:creationId xmlns:a16="http://schemas.microsoft.com/office/drawing/2014/main" id="{AFC5E9D7-9A1A-4AB0-BAB7-7B42158FF876}"/>
                      </a:ext>
                    </a:extLst>
                  </p14:cNvPr>
                  <p14:cNvContentPartPr/>
                  <p14:nvPr/>
                </p14:nvContentPartPr>
                <p14:xfrm>
                  <a:off x="4711500" y="3895410"/>
                  <a:ext cx="41400" cy="18720"/>
                </p14:xfrm>
              </p:contentPart>
            </mc:Choice>
            <mc:Fallback xmlns="">
              <p:pic>
                <p:nvPicPr>
                  <p:cNvPr id="616" name="Håndskrift 615">
                    <a:extLst>
                      <a:ext uri="{FF2B5EF4-FFF2-40B4-BE49-F238E27FC236}">
                        <a16:creationId xmlns:a16="http://schemas.microsoft.com/office/drawing/2014/main" id="{AFC5E9D7-9A1A-4AB0-BAB7-7B42158FF876}"/>
                      </a:ext>
                    </a:extLst>
                  </p:cNvPr>
                  <p:cNvPicPr/>
                  <p:nvPr/>
                </p:nvPicPr>
                <p:blipFill>
                  <a:blip r:embed="rId372"/>
                  <a:stretch>
                    <a:fillRect/>
                  </a:stretch>
                </p:blipFill>
                <p:spPr>
                  <a:xfrm>
                    <a:off x="4648500" y="3832410"/>
                    <a:ext cx="167040" cy="144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3">
                <p14:nvContentPartPr>
                  <p14:cNvPr id="617" name="Håndskrift 616">
                    <a:extLst>
                      <a:ext uri="{FF2B5EF4-FFF2-40B4-BE49-F238E27FC236}">
                        <a16:creationId xmlns:a16="http://schemas.microsoft.com/office/drawing/2014/main" id="{8649A22A-7158-43FE-89AF-4E4B847A68CD}"/>
                      </a:ext>
                    </a:extLst>
                  </p14:cNvPr>
                  <p14:cNvContentPartPr/>
                  <p14:nvPr/>
                </p14:nvContentPartPr>
                <p14:xfrm>
                  <a:off x="4666860" y="3914490"/>
                  <a:ext cx="9720" cy="360"/>
                </p14:xfrm>
              </p:contentPart>
            </mc:Choice>
            <mc:Fallback xmlns="">
              <p:pic>
                <p:nvPicPr>
                  <p:cNvPr id="617" name="Håndskrift 616">
                    <a:extLst>
                      <a:ext uri="{FF2B5EF4-FFF2-40B4-BE49-F238E27FC236}">
                        <a16:creationId xmlns:a16="http://schemas.microsoft.com/office/drawing/2014/main" id="{8649A22A-7158-43FE-89AF-4E4B847A68CD}"/>
                      </a:ext>
                    </a:extLst>
                  </p:cNvPr>
                  <p:cNvPicPr/>
                  <p:nvPr/>
                </p:nvPicPr>
                <p:blipFill>
                  <a:blip r:embed="rId329"/>
                  <a:stretch>
                    <a:fillRect/>
                  </a:stretch>
                </p:blipFill>
                <p:spPr>
                  <a:xfrm>
                    <a:off x="4606110" y="3851490"/>
                    <a:ext cx="130873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4">
                <p14:nvContentPartPr>
                  <p14:cNvPr id="618" name="Håndskrift 617">
                    <a:extLst>
                      <a:ext uri="{FF2B5EF4-FFF2-40B4-BE49-F238E27FC236}">
                        <a16:creationId xmlns:a16="http://schemas.microsoft.com/office/drawing/2014/main" id="{76A9C344-C4DD-49BB-99D7-39B32F42DF83}"/>
                      </a:ext>
                    </a:extLst>
                  </p14:cNvPr>
                  <p14:cNvContentPartPr/>
                  <p14:nvPr/>
                </p14:nvContentPartPr>
                <p14:xfrm>
                  <a:off x="4590900" y="3952650"/>
                  <a:ext cx="142920" cy="47520"/>
                </p14:xfrm>
              </p:contentPart>
            </mc:Choice>
            <mc:Fallback xmlns="">
              <p:pic>
                <p:nvPicPr>
                  <p:cNvPr id="618" name="Håndskrift 617">
                    <a:extLst>
                      <a:ext uri="{FF2B5EF4-FFF2-40B4-BE49-F238E27FC236}">
                        <a16:creationId xmlns:a16="http://schemas.microsoft.com/office/drawing/2014/main" id="{76A9C344-C4DD-49BB-99D7-39B32F42DF83}"/>
                      </a:ext>
                    </a:extLst>
                  </p:cNvPr>
                  <p:cNvPicPr/>
                  <p:nvPr/>
                </p:nvPicPr>
                <p:blipFill>
                  <a:blip r:embed="rId375"/>
                  <a:stretch>
                    <a:fillRect/>
                  </a:stretch>
                </p:blipFill>
                <p:spPr>
                  <a:xfrm>
                    <a:off x="4527900" y="3889650"/>
                    <a:ext cx="268560" cy="173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5">
                <p14:nvContentPartPr>
                  <p14:cNvPr id="619" name="Håndskrift 618">
                    <a:extLst>
                      <a:ext uri="{FF2B5EF4-FFF2-40B4-BE49-F238E27FC236}">
                        <a16:creationId xmlns:a16="http://schemas.microsoft.com/office/drawing/2014/main" id="{F83B6F8D-0651-46FF-9901-90428AC62575}"/>
                      </a:ext>
                    </a:extLst>
                  </p14:cNvPr>
                  <p14:cNvContentPartPr/>
                  <p14:nvPr/>
                </p14:nvContentPartPr>
                <p14:xfrm>
                  <a:off x="4725900" y="3999810"/>
                  <a:ext cx="7920" cy="6480"/>
                </p14:xfrm>
              </p:contentPart>
            </mc:Choice>
            <mc:Fallback xmlns="">
              <p:pic>
                <p:nvPicPr>
                  <p:cNvPr id="619" name="Håndskrift 618">
                    <a:extLst>
                      <a:ext uri="{FF2B5EF4-FFF2-40B4-BE49-F238E27FC236}">
                        <a16:creationId xmlns:a16="http://schemas.microsoft.com/office/drawing/2014/main" id="{F83B6F8D-0651-46FF-9901-90428AC62575}"/>
                      </a:ext>
                    </a:extLst>
                  </p:cNvPr>
                  <p:cNvPicPr/>
                  <p:nvPr/>
                </p:nvPicPr>
                <p:blipFill>
                  <a:blip r:embed="rId377"/>
                  <a:stretch>
                    <a:fillRect/>
                  </a:stretch>
                </p:blipFill>
                <p:spPr>
                  <a:xfrm>
                    <a:off x="4662900" y="3936810"/>
                    <a:ext cx="133560" cy="13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6">
                <p14:nvContentPartPr>
                  <p14:cNvPr id="620" name="Håndskrift 619">
                    <a:extLst>
                      <a:ext uri="{FF2B5EF4-FFF2-40B4-BE49-F238E27FC236}">
                        <a16:creationId xmlns:a16="http://schemas.microsoft.com/office/drawing/2014/main" id="{E26EC900-E007-4E7A-A753-976E037EEC2E}"/>
                      </a:ext>
                    </a:extLst>
                  </p14:cNvPr>
                  <p14:cNvContentPartPr/>
                  <p14:nvPr/>
                </p14:nvContentPartPr>
                <p14:xfrm>
                  <a:off x="4847580" y="3923850"/>
                  <a:ext cx="360" cy="360"/>
                </p14:xfrm>
              </p:contentPart>
            </mc:Choice>
            <mc:Fallback xmlns="">
              <p:pic>
                <p:nvPicPr>
                  <p:cNvPr id="620" name="Håndskrift 619">
                    <a:extLst>
                      <a:ext uri="{FF2B5EF4-FFF2-40B4-BE49-F238E27FC236}">
                        <a16:creationId xmlns:a16="http://schemas.microsoft.com/office/drawing/2014/main" id="{E26EC900-E007-4E7A-A753-976E037EEC2E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78458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7">
                <p14:nvContentPartPr>
                  <p14:cNvPr id="621" name="Håndskrift 620">
                    <a:extLst>
                      <a:ext uri="{FF2B5EF4-FFF2-40B4-BE49-F238E27FC236}">
                        <a16:creationId xmlns:a16="http://schemas.microsoft.com/office/drawing/2014/main" id="{340E709F-AB0E-4638-9DB2-9838A7ABCECF}"/>
                      </a:ext>
                    </a:extLst>
                  </p14:cNvPr>
                  <p14:cNvContentPartPr/>
                  <p14:nvPr/>
                </p14:nvContentPartPr>
                <p14:xfrm>
                  <a:off x="4895460" y="3793530"/>
                  <a:ext cx="22680" cy="25920"/>
                </p14:xfrm>
              </p:contentPart>
            </mc:Choice>
            <mc:Fallback xmlns="">
              <p:pic>
                <p:nvPicPr>
                  <p:cNvPr id="621" name="Håndskrift 620">
                    <a:extLst>
                      <a:ext uri="{FF2B5EF4-FFF2-40B4-BE49-F238E27FC236}">
                        <a16:creationId xmlns:a16="http://schemas.microsoft.com/office/drawing/2014/main" id="{340E709F-AB0E-4638-9DB2-9838A7ABCECF}"/>
                      </a:ext>
                    </a:extLst>
                  </p:cNvPr>
                  <p:cNvPicPr/>
                  <p:nvPr/>
                </p:nvPicPr>
                <p:blipFill>
                  <a:blip r:embed="rId380"/>
                  <a:stretch>
                    <a:fillRect/>
                  </a:stretch>
                </p:blipFill>
                <p:spPr>
                  <a:xfrm>
                    <a:off x="4832460" y="3730530"/>
                    <a:ext cx="148320" cy="151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8">
                <p14:nvContentPartPr>
                  <p14:cNvPr id="622" name="Håndskrift 621">
                    <a:extLst>
                      <a:ext uri="{FF2B5EF4-FFF2-40B4-BE49-F238E27FC236}">
                        <a16:creationId xmlns:a16="http://schemas.microsoft.com/office/drawing/2014/main" id="{7E0CDC30-AEDB-4981-818B-F9CF45A208B7}"/>
                      </a:ext>
                    </a:extLst>
                  </p14:cNvPr>
                  <p14:cNvContentPartPr/>
                  <p14:nvPr/>
                </p14:nvContentPartPr>
                <p14:xfrm>
                  <a:off x="4962060" y="3655290"/>
                  <a:ext cx="360" cy="21240"/>
                </p14:xfrm>
              </p:contentPart>
            </mc:Choice>
            <mc:Fallback xmlns="">
              <p:pic>
                <p:nvPicPr>
                  <p:cNvPr id="622" name="Håndskrift 621">
                    <a:extLst>
                      <a:ext uri="{FF2B5EF4-FFF2-40B4-BE49-F238E27FC236}">
                        <a16:creationId xmlns:a16="http://schemas.microsoft.com/office/drawing/2014/main" id="{7E0CDC30-AEDB-4981-818B-F9CF45A208B7}"/>
                      </a:ext>
                    </a:extLst>
                  </p:cNvPr>
                  <p:cNvPicPr/>
                  <p:nvPr/>
                </p:nvPicPr>
                <p:blipFill>
                  <a:blip r:embed="rId382"/>
                  <a:stretch>
                    <a:fillRect/>
                  </a:stretch>
                </p:blipFill>
                <p:spPr>
                  <a:xfrm>
                    <a:off x="4899060" y="3592290"/>
                    <a:ext cx="126000" cy="1468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9">
                <p14:nvContentPartPr>
                  <p14:cNvPr id="623" name="Håndskrift 622">
                    <a:extLst>
                      <a:ext uri="{FF2B5EF4-FFF2-40B4-BE49-F238E27FC236}">
                        <a16:creationId xmlns:a16="http://schemas.microsoft.com/office/drawing/2014/main" id="{DDAD3501-90D7-45DF-A9C7-8E303DB11618}"/>
                      </a:ext>
                    </a:extLst>
                  </p14:cNvPr>
                  <p14:cNvContentPartPr/>
                  <p14:nvPr/>
                </p14:nvContentPartPr>
                <p14:xfrm>
                  <a:off x="4495140" y="3590490"/>
                  <a:ext cx="360" cy="360"/>
                </p14:xfrm>
              </p:contentPart>
            </mc:Choice>
            <mc:Fallback xmlns="">
              <p:pic>
                <p:nvPicPr>
                  <p:cNvPr id="623" name="Håndskrift 622">
                    <a:extLst>
                      <a:ext uri="{FF2B5EF4-FFF2-40B4-BE49-F238E27FC236}">
                        <a16:creationId xmlns:a16="http://schemas.microsoft.com/office/drawing/2014/main" id="{DDAD3501-90D7-45DF-A9C7-8E303DB11618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432140" y="35274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0">
                <p14:nvContentPartPr>
                  <p14:cNvPr id="624" name="Håndskrift 623">
                    <a:extLst>
                      <a:ext uri="{FF2B5EF4-FFF2-40B4-BE49-F238E27FC236}">
                        <a16:creationId xmlns:a16="http://schemas.microsoft.com/office/drawing/2014/main" id="{F2FCE9D6-23ED-4108-AA0D-F65540E11BAC}"/>
                      </a:ext>
                    </a:extLst>
                  </p14:cNvPr>
                  <p14:cNvContentPartPr/>
                  <p14:nvPr/>
                </p14:nvContentPartPr>
                <p14:xfrm>
                  <a:off x="4400460" y="3552690"/>
                  <a:ext cx="9000" cy="35280"/>
                </p14:xfrm>
              </p:contentPart>
            </mc:Choice>
            <mc:Fallback xmlns="">
              <p:pic>
                <p:nvPicPr>
                  <p:cNvPr id="624" name="Håndskrift 623">
                    <a:extLst>
                      <a:ext uri="{FF2B5EF4-FFF2-40B4-BE49-F238E27FC236}">
                        <a16:creationId xmlns:a16="http://schemas.microsoft.com/office/drawing/2014/main" id="{F2FCE9D6-23ED-4108-AA0D-F65540E11BAC}"/>
                      </a:ext>
                    </a:extLst>
                  </p:cNvPr>
                  <p:cNvPicPr/>
                  <p:nvPr/>
                </p:nvPicPr>
                <p:blipFill>
                  <a:blip r:embed="rId385"/>
                  <a:stretch>
                    <a:fillRect/>
                  </a:stretch>
                </p:blipFill>
                <p:spPr>
                  <a:xfrm>
                    <a:off x="4337460" y="3489690"/>
                    <a:ext cx="134640" cy="160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1">
                <p14:nvContentPartPr>
                  <p14:cNvPr id="625" name="Håndskrift 624">
                    <a:extLst>
                      <a:ext uri="{FF2B5EF4-FFF2-40B4-BE49-F238E27FC236}">
                        <a16:creationId xmlns:a16="http://schemas.microsoft.com/office/drawing/2014/main" id="{2122CA7D-2F05-4EDB-BFF1-826687FB39E9}"/>
                      </a:ext>
                    </a:extLst>
                  </p14:cNvPr>
                  <p14:cNvContentPartPr/>
                  <p14:nvPr/>
                </p14:nvContentPartPr>
                <p14:xfrm>
                  <a:off x="4409820" y="3676530"/>
                  <a:ext cx="3960" cy="360"/>
                </p14:xfrm>
              </p:contentPart>
            </mc:Choice>
            <mc:Fallback xmlns="">
              <p:pic>
                <p:nvPicPr>
                  <p:cNvPr id="625" name="Håndskrift 624">
                    <a:extLst>
                      <a:ext uri="{FF2B5EF4-FFF2-40B4-BE49-F238E27FC236}">
                        <a16:creationId xmlns:a16="http://schemas.microsoft.com/office/drawing/2014/main" id="{2122CA7D-2F05-4EDB-BFF1-826687FB39E9}"/>
                      </a:ext>
                    </a:extLst>
                  </p:cNvPr>
                  <p:cNvPicPr/>
                  <p:nvPr/>
                </p:nvPicPr>
                <p:blipFill>
                  <a:blip r:embed="rId387"/>
                  <a:stretch>
                    <a:fillRect/>
                  </a:stretch>
                </p:blipFill>
                <p:spPr>
                  <a:xfrm>
                    <a:off x="4352070" y="3613530"/>
                    <a:ext cx="11913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2">
                <p14:nvContentPartPr>
                  <p14:cNvPr id="626" name="Håndskrift 625">
                    <a:extLst>
                      <a:ext uri="{FF2B5EF4-FFF2-40B4-BE49-F238E27FC236}">
                        <a16:creationId xmlns:a16="http://schemas.microsoft.com/office/drawing/2014/main" id="{1D244B9A-7D40-458E-80C2-89AC26F45960}"/>
                      </a:ext>
                    </a:extLst>
                  </p14:cNvPr>
                  <p14:cNvContentPartPr/>
                  <p14:nvPr/>
                </p14:nvContentPartPr>
                <p14:xfrm>
                  <a:off x="4516380" y="3695250"/>
                  <a:ext cx="17640" cy="24480"/>
                </p14:xfrm>
              </p:contentPart>
            </mc:Choice>
            <mc:Fallback xmlns="">
              <p:pic>
                <p:nvPicPr>
                  <p:cNvPr id="626" name="Håndskrift 625">
                    <a:extLst>
                      <a:ext uri="{FF2B5EF4-FFF2-40B4-BE49-F238E27FC236}">
                        <a16:creationId xmlns:a16="http://schemas.microsoft.com/office/drawing/2014/main" id="{1D244B9A-7D40-458E-80C2-89AC26F45960}"/>
                      </a:ext>
                    </a:extLst>
                  </p:cNvPr>
                  <p:cNvPicPr/>
                  <p:nvPr/>
                </p:nvPicPr>
                <p:blipFill>
                  <a:blip r:embed="rId389"/>
                  <a:stretch>
                    <a:fillRect/>
                  </a:stretch>
                </p:blipFill>
                <p:spPr>
                  <a:xfrm>
                    <a:off x="4452067" y="3631310"/>
                    <a:ext cx="145898" cy="15199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3">
                <p14:nvContentPartPr>
                  <p14:cNvPr id="627" name="Håndskrift 626">
                    <a:extLst>
                      <a:ext uri="{FF2B5EF4-FFF2-40B4-BE49-F238E27FC236}">
                        <a16:creationId xmlns:a16="http://schemas.microsoft.com/office/drawing/2014/main" id="{1480BE08-ADF3-4DBA-B9D5-B4F59F31AD81}"/>
                      </a:ext>
                    </a:extLst>
                  </p14:cNvPr>
                  <p14:cNvContentPartPr/>
                  <p14:nvPr/>
                </p14:nvContentPartPr>
                <p14:xfrm>
                  <a:off x="4463100" y="3733410"/>
                  <a:ext cx="3960" cy="6120"/>
                </p14:xfrm>
              </p:contentPart>
            </mc:Choice>
            <mc:Fallback xmlns="">
              <p:pic>
                <p:nvPicPr>
                  <p:cNvPr id="627" name="Håndskrift 626">
                    <a:extLst>
                      <a:ext uri="{FF2B5EF4-FFF2-40B4-BE49-F238E27FC236}">
                        <a16:creationId xmlns:a16="http://schemas.microsoft.com/office/drawing/2014/main" id="{1480BE08-ADF3-4DBA-B9D5-B4F59F31AD81}"/>
                      </a:ext>
                    </a:extLst>
                  </p:cNvPr>
                  <p:cNvPicPr/>
                  <p:nvPr/>
                </p:nvPicPr>
                <p:blipFill>
                  <a:blip r:embed="rId391"/>
                  <a:stretch>
                    <a:fillRect/>
                  </a:stretch>
                </p:blipFill>
                <p:spPr>
                  <a:xfrm>
                    <a:off x="4400100" y="3670410"/>
                    <a:ext cx="129600" cy="1317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4">
                <p14:nvContentPartPr>
                  <p14:cNvPr id="628" name="Håndskrift 627">
                    <a:extLst>
                      <a:ext uri="{FF2B5EF4-FFF2-40B4-BE49-F238E27FC236}">
                        <a16:creationId xmlns:a16="http://schemas.microsoft.com/office/drawing/2014/main" id="{FDFB6894-5D0B-46CF-9493-0084E32E83F6}"/>
                      </a:ext>
                    </a:extLst>
                  </p14:cNvPr>
                  <p14:cNvContentPartPr/>
                  <p14:nvPr/>
                </p14:nvContentPartPr>
                <p14:xfrm>
                  <a:off x="4352580" y="3743130"/>
                  <a:ext cx="360" cy="360"/>
                </p14:xfrm>
              </p:contentPart>
            </mc:Choice>
            <mc:Fallback xmlns="">
              <p:pic>
                <p:nvPicPr>
                  <p:cNvPr id="628" name="Håndskrift 627">
                    <a:extLst>
                      <a:ext uri="{FF2B5EF4-FFF2-40B4-BE49-F238E27FC236}">
                        <a16:creationId xmlns:a16="http://schemas.microsoft.com/office/drawing/2014/main" id="{FDFB6894-5D0B-46CF-9493-0084E32E83F6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28958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5">
                <p14:nvContentPartPr>
                  <p14:cNvPr id="629" name="Håndskrift 628">
                    <a:extLst>
                      <a:ext uri="{FF2B5EF4-FFF2-40B4-BE49-F238E27FC236}">
                        <a16:creationId xmlns:a16="http://schemas.microsoft.com/office/drawing/2014/main" id="{90E69E47-3E75-4932-94E5-2954E2535DFC}"/>
                      </a:ext>
                    </a:extLst>
                  </p14:cNvPr>
                  <p14:cNvContentPartPr/>
                  <p14:nvPr/>
                </p14:nvContentPartPr>
                <p14:xfrm>
                  <a:off x="4323780" y="3761850"/>
                  <a:ext cx="10080" cy="16560"/>
                </p14:xfrm>
              </p:contentPart>
            </mc:Choice>
            <mc:Fallback xmlns="">
              <p:pic>
                <p:nvPicPr>
                  <p:cNvPr id="629" name="Håndskrift 628">
                    <a:extLst>
                      <a:ext uri="{FF2B5EF4-FFF2-40B4-BE49-F238E27FC236}">
                        <a16:creationId xmlns:a16="http://schemas.microsoft.com/office/drawing/2014/main" id="{90E69E47-3E75-4932-94E5-2954E2535DFC}"/>
                      </a:ext>
                    </a:extLst>
                  </p:cNvPr>
                  <p:cNvPicPr/>
                  <p:nvPr/>
                </p:nvPicPr>
                <p:blipFill>
                  <a:blip r:embed="rId394"/>
                  <a:stretch>
                    <a:fillRect/>
                  </a:stretch>
                </p:blipFill>
                <p:spPr>
                  <a:xfrm>
                    <a:off x="4260780" y="3698850"/>
                    <a:ext cx="135720" cy="142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6">
                <p14:nvContentPartPr>
                  <p14:cNvPr id="630" name="Håndskrift 629">
                    <a:extLst>
                      <a:ext uri="{FF2B5EF4-FFF2-40B4-BE49-F238E27FC236}">
                        <a16:creationId xmlns:a16="http://schemas.microsoft.com/office/drawing/2014/main" id="{0EA36228-B2C1-4B8B-BA6C-76822E1D1D94}"/>
                      </a:ext>
                    </a:extLst>
                  </p14:cNvPr>
                  <p14:cNvContentPartPr/>
                  <p14:nvPr/>
                </p14:nvContentPartPr>
                <p14:xfrm>
                  <a:off x="4438260" y="3809730"/>
                  <a:ext cx="360" cy="360"/>
                </p14:xfrm>
              </p:contentPart>
            </mc:Choice>
            <mc:Fallback xmlns="">
              <p:pic>
                <p:nvPicPr>
                  <p:cNvPr id="630" name="Håndskrift 629">
                    <a:extLst>
                      <a:ext uri="{FF2B5EF4-FFF2-40B4-BE49-F238E27FC236}">
                        <a16:creationId xmlns:a16="http://schemas.microsoft.com/office/drawing/2014/main" id="{0EA36228-B2C1-4B8B-BA6C-76822E1D1D94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375260" y="37467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7">
                <p14:nvContentPartPr>
                  <p14:cNvPr id="631" name="Håndskrift 630">
                    <a:extLst>
                      <a:ext uri="{FF2B5EF4-FFF2-40B4-BE49-F238E27FC236}">
                        <a16:creationId xmlns:a16="http://schemas.microsoft.com/office/drawing/2014/main" id="{C1AE601A-AE8D-49DE-B422-5772933EB445}"/>
                      </a:ext>
                    </a:extLst>
                  </p14:cNvPr>
                  <p14:cNvContentPartPr/>
                  <p14:nvPr/>
                </p14:nvContentPartPr>
                <p14:xfrm>
                  <a:off x="4476420" y="3838530"/>
                  <a:ext cx="7920" cy="18360"/>
                </p14:xfrm>
              </p:contentPart>
            </mc:Choice>
            <mc:Fallback xmlns="">
              <p:pic>
                <p:nvPicPr>
                  <p:cNvPr id="631" name="Håndskrift 630">
                    <a:extLst>
                      <a:ext uri="{FF2B5EF4-FFF2-40B4-BE49-F238E27FC236}">
                        <a16:creationId xmlns:a16="http://schemas.microsoft.com/office/drawing/2014/main" id="{C1AE601A-AE8D-49DE-B422-5772933EB445}"/>
                      </a:ext>
                    </a:extLst>
                  </p:cNvPr>
                  <p:cNvPicPr/>
                  <p:nvPr/>
                </p:nvPicPr>
                <p:blipFill>
                  <a:blip r:embed="rId397"/>
                  <a:stretch>
                    <a:fillRect/>
                  </a:stretch>
                </p:blipFill>
                <p:spPr>
                  <a:xfrm>
                    <a:off x="4410420" y="3775530"/>
                    <a:ext cx="139543" cy="144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8">
                <p14:nvContentPartPr>
                  <p14:cNvPr id="632" name="Håndskrift 631">
                    <a:extLst>
                      <a:ext uri="{FF2B5EF4-FFF2-40B4-BE49-F238E27FC236}">
                        <a16:creationId xmlns:a16="http://schemas.microsoft.com/office/drawing/2014/main" id="{02C9DDC4-2698-472B-A0AD-2AFBA3903D05}"/>
                      </a:ext>
                    </a:extLst>
                  </p14:cNvPr>
                  <p14:cNvContentPartPr/>
                  <p14:nvPr/>
                </p14:nvContentPartPr>
                <p14:xfrm>
                  <a:off x="4396500" y="3866610"/>
                  <a:ext cx="90000" cy="26280"/>
                </p14:xfrm>
              </p:contentPart>
            </mc:Choice>
            <mc:Fallback xmlns="">
              <p:pic>
                <p:nvPicPr>
                  <p:cNvPr id="632" name="Håndskrift 631">
                    <a:extLst>
                      <a:ext uri="{FF2B5EF4-FFF2-40B4-BE49-F238E27FC236}">
                        <a16:creationId xmlns:a16="http://schemas.microsoft.com/office/drawing/2014/main" id="{02C9DDC4-2698-472B-A0AD-2AFBA3903D05}"/>
                      </a:ext>
                    </a:extLst>
                  </p:cNvPr>
                  <p:cNvPicPr/>
                  <p:nvPr/>
                </p:nvPicPr>
                <p:blipFill>
                  <a:blip r:embed="rId399"/>
                  <a:stretch>
                    <a:fillRect/>
                  </a:stretch>
                </p:blipFill>
                <p:spPr>
                  <a:xfrm>
                    <a:off x="4333500" y="3803610"/>
                    <a:ext cx="215640" cy="151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9">
                <p14:nvContentPartPr>
                  <p14:cNvPr id="633" name="Håndskrift 632">
                    <a:extLst>
                      <a:ext uri="{FF2B5EF4-FFF2-40B4-BE49-F238E27FC236}">
                        <a16:creationId xmlns:a16="http://schemas.microsoft.com/office/drawing/2014/main" id="{71E08E42-3B35-4380-9879-7196CAE7D799}"/>
                      </a:ext>
                    </a:extLst>
                  </p14:cNvPr>
                  <p14:cNvContentPartPr/>
                  <p14:nvPr/>
                </p14:nvContentPartPr>
                <p14:xfrm>
                  <a:off x="4362300" y="3895410"/>
                  <a:ext cx="13680" cy="7920"/>
                </p14:xfrm>
              </p:contentPart>
            </mc:Choice>
            <mc:Fallback xmlns="">
              <p:pic>
                <p:nvPicPr>
                  <p:cNvPr id="633" name="Håndskrift 632">
                    <a:extLst>
                      <a:ext uri="{FF2B5EF4-FFF2-40B4-BE49-F238E27FC236}">
                        <a16:creationId xmlns:a16="http://schemas.microsoft.com/office/drawing/2014/main" id="{71E08E42-3B35-4380-9879-7196CAE7D799}"/>
                      </a:ext>
                    </a:extLst>
                  </p:cNvPr>
                  <p:cNvPicPr/>
                  <p:nvPr/>
                </p:nvPicPr>
                <p:blipFill>
                  <a:blip r:embed="rId401"/>
                  <a:stretch>
                    <a:fillRect/>
                  </a:stretch>
                </p:blipFill>
                <p:spPr>
                  <a:xfrm>
                    <a:off x="4299300" y="3829410"/>
                    <a:ext cx="139320" cy="1395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0">
                <p14:nvContentPartPr>
                  <p14:cNvPr id="634" name="Håndskrift 633">
                    <a:extLst>
                      <a:ext uri="{FF2B5EF4-FFF2-40B4-BE49-F238E27FC236}">
                        <a16:creationId xmlns:a16="http://schemas.microsoft.com/office/drawing/2014/main" id="{C7524690-47E9-448D-B12C-85601A3D6A83}"/>
                      </a:ext>
                    </a:extLst>
                  </p14:cNvPr>
                  <p14:cNvContentPartPr/>
                  <p14:nvPr/>
                </p14:nvContentPartPr>
                <p14:xfrm>
                  <a:off x="4467060" y="3923850"/>
                  <a:ext cx="360" cy="360"/>
                </p14:xfrm>
              </p:contentPart>
            </mc:Choice>
            <mc:Fallback xmlns="">
              <p:pic>
                <p:nvPicPr>
                  <p:cNvPr id="634" name="Håndskrift 633">
                    <a:extLst>
                      <a:ext uri="{FF2B5EF4-FFF2-40B4-BE49-F238E27FC236}">
                        <a16:creationId xmlns:a16="http://schemas.microsoft.com/office/drawing/2014/main" id="{C7524690-47E9-448D-B12C-85601A3D6A83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40406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1">
                <p14:nvContentPartPr>
                  <p14:cNvPr id="635" name="Håndskrift 634">
                    <a:extLst>
                      <a:ext uri="{FF2B5EF4-FFF2-40B4-BE49-F238E27FC236}">
                        <a16:creationId xmlns:a16="http://schemas.microsoft.com/office/drawing/2014/main" id="{E15D7670-966F-4DFE-969E-F03FD7B1B554}"/>
                      </a:ext>
                    </a:extLst>
                  </p14:cNvPr>
                  <p14:cNvContentPartPr/>
                  <p14:nvPr/>
                </p14:nvContentPartPr>
                <p14:xfrm>
                  <a:off x="4504860" y="3923850"/>
                  <a:ext cx="26280" cy="360"/>
                </p14:xfrm>
              </p:contentPart>
            </mc:Choice>
            <mc:Fallback xmlns="">
              <p:pic>
                <p:nvPicPr>
                  <p:cNvPr id="635" name="Håndskrift 634">
                    <a:extLst>
                      <a:ext uri="{FF2B5EF4-FFF2-40B4-BE49-F238E27FC236}">
                        <a16:creationId xmlns:a16="http://schemas.microsoft.com/office/drawing/2014/main" id="{E15D7670-966F-4DFE-969E-F03FD7B1B554}"/>
                      </a:ext>
                    </a:extLst>
                  </p:cNvPr>
                  <p:cNvPicPr/>
                  <p:nvPr/>
                </p:nvPicPr>
                <p:blipFill>
                  <a:blip r:embed="rId404"/>
                  <a:stretch>
                    <a:fillRect/>
                  </a:stretch>
                </p:blipFill>
                <p:spPr>
                  <a:xfrm>
                    <a:off x="4441860" y="3860850"/>
                    <a:ext cx="1519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2">
                <p14:nvContentPartPr>
                  <p14:cNvPr id="636" name="Håndskrift 635">
                    <a:extLst>
                      <a:ext uri="{FF2B5EF4-FFF2-40B4-BE49-F238E27FC236}">
                        <a16:creationId xmlns:a16="http://schemas.microsoft.com/office/drawing/2014/main" id="{E941B8C6-5908-4866-9BE2-6BB4C1441412}"/>
                      </a:ext>
                    </a:extLst>
                  </p14:cNvPr>
                  <p14:cNvContentPartPr/>
                  <p14:nvPr/>
                </p14:nvContentPartPr>
                <p14:xfrm>
                  <a:off x="4495140" y="3962010"/>
                  <a:ext cx="9720" cy="360"/>
                </p14:xfrm>
              </p:contentPart>
            </mc:Choice>
            <mc:Fallback xmlns="">
              <p:pic>
                <p:nvPicPr>
                  <p:cNvPr id="636" name="Håndskrift 635">
                    <a:extLst>
                      <a:ext uri="{FF2B5EF4-FFF2-40B4-BE49-F238E27FC236}">
                        <a16:creationId xmlns:a16="http://schemas.microsoft.com/office/drawing/2014/main" id="{E941B8C6-5908-4866-9BE2-6BB4C1441412}"/>
                      </a:ext>
                    </a:extLst>
                  </p:cNvPr>
                  <p:cNvPicPr/>
                  <p:nvPr/>
                </p:nvPicPr>
                <p:blipFill>
                  <a:blip r:embed="rId406"/>
                  <a:stretch>
                    <a:fillRect/>
                  </a:stretch>
                </p:blipFill>
                <p:spPr>
                  <a:xfrm>
                    <a:off x="4432140" y="3899010"/>
                    <a:ext cx="1353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3">
                <p14:nvContentPartPr>
                  <p14:cNvPr id="637" name="Håndskrift 636">
                    <a:extLst>
                      <a:ext uri="{FF2B5EF4-FFF2-40B4-BE49-F238E27FC236}">
                        <a16:creationId xmlns:a16="http://schemas.microsoft.com/office/drawing/2014/main" id="{2197FE27-BC69-464A-A748-4706A818F78B}"/>
                      </a:ext>
                    </a:extLst>
                  </p14:cNvPr>
                  <p14:cNvContentPartPr/>
                  <p14:nvPr/>
                </p14:nvContentPartPr>
                <p14:xfrm>
                  <a:off x="4438260" y="3962010"/>
                  <a:ext cx="219600" cy="51840"/>
                </p14:xfrm>
              </p:contentPart>
            </mc:Choice>
            <mc:Fallback xmlns="">
              <p:pic>
                <p:nvPicPr>
                  <p:cNvPr id="637" name="Håndskrift 636">
                    <a:extLst>
                      <a:ext uri="{FF2B5EF4-FFF2-40B4-BE49-F238E27FC236}">
                        <a16:creationId xmlns:a16="http://schemas.microsoft.com/office/drawing/2014/main" id="{2197FE27-BC69-464A-A748-4706A818F78B}"/>
                      </a:ext>
                    </a:extLst>
                  </p:cNvPr>
                  <p:cNvPicPr/>
                  <p:nvPr/>
                </p:nvPicPr>
                <p:blipFill>
                  <a:blip r:embed="rId408"/>
                  <a:stretch>
                    <a:fillRect/>
                  </a:stretch>
                </p:blipFill>
                <p:spPr>
                  <a:xfrm>
                    <a:off x="4375260" y="3899010"/>
                    <a:ext cx="345240" cy="177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4">
                <p14:nvContentPartPr>
                  <p14:cNvPr id="638" name="Håndskrift 637">
                    <a:extLst>
                      <a:ext uri="{FF2B5EF4-FFF2-40B4-BE49-F238E27FC236}">
                        <a16:creationId xmlns:a16="http://schemas.microsoft.com/office/drawing/2014/main" id="{F409F28B-72EA-430F-8DD2-6EF5D58E5DDE}"/>
                      </a:ext>
                    </a:extLst>
                  </p14:cNvPr>
                  <p14:cNvContentPartPr/>
                  <p14:nvPr/>
                </p14:nvContentPartPr>
                <p14:xfrm>
                  <a:off x="4647060" y="4028610"/>
                  <a:ext cx="39600" cy="360"/>
                </p14:xfrm>
              </p:contentPart>
            </mc:Choice>
            <mc:Fallback xmlns="">
              <p:pic>
                <p:nvPicPr>
                  <p:cNvPr id="638" name="Håndskrift 637">
                    <a:extLst>
                      <a:ext uri="{FF2B5EF4-FFF2-40B4-BE49-F238E27FC236}">
                        <a16:creationId xmlns:a16="http://schemas.microsoft.com/office/drawing/2014/main" id="{F409F28B-72EA-430F-8DD2-6EF5D58E5DDE}"/>
                      </a:ext>
                    </a:extLst>
                  </p:cNvPr>
                  <p:cNvPicPr/>
                  <p:nvPr/>
                </p:nvPicPr>
                <p:blipFill>
                  <a:blip r:embed="rId410"/>
                  <a:stretch>
                    <a:fillRect/>
                  </a:stretch>
                </p:blipFill>
                <p:spPr>
                  <a:xfrm>
                    <a:off x="4584060" y="3965610"/>
                    <a:ext cx="16524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5">
                <p14:nvContentPartPr>
                  <p14:cNvPr id="639" name="Håndskrift 638">
                    <a:extLst>
                      <a:ext uri="{FF2B5EF4-FFF2-40B4-BE49-F238E27FC236}">
                        <a16:creationId xmlns:a16="http://schemas.microsoft.com/office/drawing/2014/main" id="{4545569D-9A7A-49E4-8F3B-22EECBA554D4}"/>
                      </a:ext>
                    </a:extLst>
                  </p14:cNvPr>
                  <p14:cNvContentPartPr/>
                  <p14:nvPr/>
                </p14:nvContentPartPr>
                <p14:xfrm>
                  <a:off x="4490460" y="4025010"/>
                  <a:ext cx="72000" cy="3960"/>
                </p14:xfrm>
              </p:contentPart>
            </mc:Choice>
            <mc:Fallback xmlns="">
              <p:pic>
                <p:nvPicPr>
                  <p:cNvPr id="639" name="Håndskrift 638">
                    <a:extLst>
                      <a:ext uri="{FF2B5EF4-FFF2-40B4-BE49-F238E27FC236}">
                        <a16:creationId xmlns:a16="http://schemas.microsoft.com/office/drawing/2014/main" id="{4545569D-9A7A-49E4-8F3B-22EECBA554D4}"/>
                      </a:ext>
                    </a:extLst>
                  </p:cNvPr>
                  <p:cNvPicPr/>
                  <p:nvPr/>
                </p:nvPicPr>
                <p:blipFill>
                  <a:blip r:embed="rId412"/>
                  <a:stretch>
                    <a:fillRect/>
                  </a:stretch>
                </p:blipFill>
                <p:spPr>
                  <a:xfrm>
                    <a:off x="4427460" y="3967260"/>
                    <a:ext cx="19764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6">
                <p14:nvContentPartPr>
                  <p14:cNvPr id="640" name="Håndskrift 639">
                    <a:extLst>
                      <a:ext uri="{FF2B5EF4-FFF2-40B4-BE49-F238E27FC236}">
                        <a16:creationId xmlns:a16="http://schemas.microsoft.com/office/drawing/2014/main" id="{B0494609-FF34-405B-97B8-A463AA976D5A}"/>
                      </a:ext>
                    </a:extLst>
                  </p14:cNvPr>
                  <p14:cNvContentPartPr/>
                  <p14:nvPr/>
                </p14:nvContentPartPr>
                <p14:xfrm>
                  <a:off x="4449780" y="4015650"/>
                  <a:ext cx="17640" cy="3960"/>
                </p14:xfrm>
              </p:contentPart>
            </mc:Choice>
            <mc:Fallback xmlns="">
              <p:pic>
                <p:nvPicPr>
                  <p:cNvPr id="640" name="Håndskrift 639">
                    <a:extLst>
                      <a:ext uri="{FF2B5EF4-FFF2-40B4-BE49-F238E27FC236}">
                        <a16:creationId xmlns:a16="http://schemas.microsoft.com/office/drawing/2014/main" id="{B0494609-FF34-405B-97B8-A463AA976D5A}"/>
                      </a:ext>
                    </a:extLst>
                  </p:cNvPr>
                  <p:cNvPicPr/>
                  <p:nvPr/>
                </p:nvPicPr>
                <p:blipFill>
                  <a:blip r:embed="rId414"/>
                  <a:stretch>
                    <a:fillRect/>
                  </a:stretch>
                </p:blipFill>
                <p:spPr>
                  <a:xfrm>
                    <a:off x="4386780" y="3957900"/>
                    <a:ext cx="14328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7">
                <p14:nvContentPartPr>
                  <p14:cNvPr id="641" name="Håndskrift 640">
                    <a:extLst>
                      <a:ext uri="{FF2B5EF4-FFF2-40B4-BE49-F238E27FC236}">
                        <a16:creationId xmlns:a16="http://schemas.microsoft.com/office/drawing/2014/main" id="{BF52DA5C-FAEA-4BD0-B506-C05565C03991}"/>
                      </a:ext>
                    </a:extLst>
                  </p14:cNvPr>
                  <p14:cNvContentPartPr/>
                  <p14:nvPr/>
                </p14:nvContentPartPr>
                <p14:xfrm>
                  <a:off x="4428900" y="3999810"/>
                  <a:ext cx="2520" cy="360"/>
                </p14:xfrm>
              </p:contentPart>
            </mc:Choice>
            <mc:Fallback xmlns="">
              <p:pic>
                <p:nvPicPr>
                  <p:cNvPr id="641" name="Håndskrift 640">
                    <a:extLst>
                      <a:ext uri="{FF2B5EF4-FFF2-40B4-BE49-F238E27FC236}">
                        <a16:creationId xmlns:a16="http://schemas.microsoft.com/office/drawing/2014/main" id="{BF52DA5C-FAEA-4BD0-B506-C05565C03991}"/>
                      </a:ext>
                    </a:extLst>
                  </p:cNvPr>
                  <p:cNvPicPr/>
                  <p:nvPr/>
                </p:nvPicPr>
                <p:blipFill>
                  <a:blip r:embed="rId416"/>
                  <a:stretch>
                    <a:fillRect/>
                  </a:stretch>
                </p:blipFill>
                <p:spPr>
                  <a:xfrm>
                    <a:off x="4365900" y="3936810"/>
                    <a:ext cx="1281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8">
                <p14:nvContentPartPr>
                  <p14:cNvPr id="642" name="Håndskrift 641">
                    <a:extLst>
                      <a:ext uri="{FF2B5EF4-FFF2-40B4-BE49-F238E27FC236}">
                        <a16:creationId xmlns:a16="http://schemas.microsoft.com/office/drawing/2014/main" id="{DD17B713-99CC-4A42-A500-4CD71F626D46}"/>
                      </a:ext>
                    </a:extLst>
                  </p14:cNvPr>
                  <p14:cNvContentPartPr/>
                  <p14:nvPr/>
                </p14:nvContentPartPr>
                <p14:xfrm>
                  <a:off x="4400460" y="3463050"/>
                  <a:ext cx="13680" cy="3960"/>
                </p14:xfrm>
              </p:contentPart>
            </mc:Choice>
            <mc:Fallback xmlns="">
              <p:pic>
                <p:nvPicPr>
                  <p:cNvPr id="642" name="Håndskrift 641">
                    <a:extLst>
                      <a:ext uri="{FF2B5EF4-FFF2-40B4-BE49-F238E27FC236}">
                        <a16:creationId xmlns:a16="http://schemas.microsoft.com/office/drawing/2014/main" id="{DD17B713-99CC-4A42-A500-4CD71F626D46}"/>
                      </a:ext>
                    </a:extLst>
                  </p:cNvPr>
                  <p:cNvPicPr/>
                  <p:nvPr/>
                </p:nvPicPr>
                <p:blipFill>
                  <a:blip r:embed="rId418"/>
                  <a:stretch>
                    <a:fillRect/>
                  </a:stretch>
                </p:blipFill>
                <p:spPr>
                  <a:xfrm>
                    <a:off x="4337460" y="3405300"/>
                    <a:ext cx="13932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9">
                <p14:nvContentPartPr>
                  <p14:cNvPr id="643" name="Håndskrift 642">
                    <a:extLst>
                      <a:ext uri="{FF2B5EF4-FFF2-40B4-BE49-F238E27FC236}">
                        <a16:creationId xmlns:a16="http://schemas.microsoft.com/office/drawing/2014/main" id="{FAF912A7-EBC2-4D7B-9AFE-294BA73736FB}"/>
                      </a:ext>
                    </a:extLst>
                  </p14:cNvPr>
                  <p14:cNvContentPartPr/>
                  <p14:nvPr/>
                </p14:nvContentPartPr>
                <p14:xfrm>
                  <a:off x="4438260" y="3434250"/>
                  <a:ext cx="10080" cy="4320"/>
                </p14:xfrm>
              </p:contentPart>
            </mc:Choice>
            <mc:Fallback xmlns="">
              <p:pic>
                <p:nvPicPr>
                  <p:cNvPr id="643" name="Håndskrift 642">
                    <a:extLst>
                      <a:ext uri="{FF2B5EF4-FFF2-40B4-BE49-F238E27FC236}">
                        <a16:creationId xmlns:a16="http://schemas.microsoft.com/office/drawing/2014/main" id="{FAF912A7-EBC2-4D7B-9AFE-294BA73736FB}"/>
                      </a:ext>
                    </a:extLst>
                  </p:cNvPr>
                  <p:cNvPicPr/>
                  <p:nvPr/>
                </p:nvPicPr>
                <p:blipFill>
                  <a:blip r:embed="rId420"/>
                  <a:stretch>
                    <a:fillRect/>
                  </a:stretch>
                </p:blipFill>
                <p:spPr>
                  <a:xfrm>
                    <a:off x="4375260" y="3371250"/>
                    <a:ext cx="135720" cy="129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0">
                <p14:nvContentPartPr>
                  <p14:cNvPr id="644" name="Håndskrift 643">
                    <a:extLst>
                      <a:ext uri="{FF2B5EF4-FFF2-40B4-BE49-F238E27FC236}">
                        <a16:creationId xmlns:a16="http://schemas.microsoft.com/office/drawing/2014/main" id="{B0EA9677-4432-4D48-B956-AB4176FA9DF2}"/>
                      </a:ext>
                    </a:extLst>
                  </p14:cNvPr>
                  <p14:cNvContentPartPr/>
                  <p14:nvPr/>
                </p14:nvContentPartPr>
                <p14:xfrm>
                  <a:off x="4524300" y="3352530"/>
                  <a:ext cx="13680" cy="360"/>
                </p14:xfrm>
              </p:contentPart>
            </mc:Choice>
            <mc:Fallback xmlns="">
              <p:pic>
                <p:nvPicPr>
                  <p:cNvPr id="644" name="Håndskrift 643">
                    <a:extLst>
                      <a:ext uri="{FF2B5EF4-FFF2-40B4-BE49-F238E27FC236}">
                        <a16:creationId xmlns:a16="http://schemas.microsoft.com/office/drawing/2014/main" id="{B0EA9677-4432-4D48-B956-AB4176FA9DF2}"/>
                      </a:ext>
                    </a:extLst>
                  </p:cNvPr>
                  <p:cNvPicPr/>
                  <p:nvPr/>
                </p:nvPicPr>
                <p:blipFill>
                  <a:blip r:embed="rId422"/>
                  <a:stretch>
                    <a:fillRect/>
                  </a:stretch>
                </p:blipFill>
                <p:spPr>
                  <a:xfrm>
                    <a:off x="4461300" y="3289530"/>
                    <a:ext cx="1393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1">
                <p14:nvContentPartPr>
                  <p14:cNvPr id="645" name="Håndskrift 644">
                    <a:extLst>
                      <a:ext uri="{FF2B5EF4-FFF2-40B4-BE49-F238E27FC236}">
                        <a16:creationId xmlns:a16="http://schemas.microsoft.com/office/drawing/2014/main" id="{EC6E0BEE-7EB3-4A7E-A395-F1E5E15481EE}"/>
                      </a:ext>
                    </a:extLst>
                  </p14:cNvPr>
                  <p14:cNvContentPartPr/>
                  <p14:nvPr/>
                </p14:nvContentPartPr>
                <p14:xfrm>
                  <a:off x="4657140" y="3333450"/>
                  <a:ext cx="3960" cy="360"/>
                </p14:xfrm>
              </p:contentPart>
            </mc:Choice>
            <mc:Fallback xmlns="">
              <p:pic>
                <p:nvPicPr>
                  <p:cNvPr id="645" name="Håndskrift 644">
                    <a:extLst>
                      <a:ext uri="{FF2B5EF4-FFF2-40B4-BE49-F238E27FC236}">
                        <a16:creationId xmlns:a16="http://schemas.microsoft.com/office/drawing/2014/main" id="{EC6E0BEE-7EB3-4A7E-A395-F1E5E15481EE}"/>
                      </a:ext>
                    </a:extLst>
                  </p:cNvPr>
                  <p:cNvPicPr/>
                  <p:nvPr/>
                </p:nvPicPr>
                <p:blipFill>
                  <a:blip r:embed="rId288"/>
                  <a:stretch>
                    <a:fillRect/>
                  </a:stretch>
                </p:blipFill>
                <p:spPr>
                  <a:xfrm>
                    <a:off x="4594140" y="327045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2">
                <p14:nvContentPartPr>
                  <p14:cNvPr id="646" name="Håndskrift 645">
                    <a:extLst>
                      <a:ext uri="{FF2B5EF4-FFF2-40B4-BE49-F238E27FC236}">
                        <a16:creationId xmlns:a16="http://schemas.microsoft.com/office/drawing/2014/main" id="{00766B0F-10B5-458C-B33D-1A046538E8EA}"/>
                      </a:ext>
                    </a:extLst>
                  </p14:cNvPr>
                  <p14:cNvContentPartPr/>
                  <p14:nvPr/>
                </p14:nvContentPartPr>
                <p14:xfrm>
                  <a:off x="4686300" y="3314010"/>
                  <a:ext cx="3960" cy="360"/>
                </p14:xfrm>
              </p:contentPart>
            </mc:Choice>
            <mc:Fallback xmlns="">
              <p:pic>
                <p:nvPicPr>
                  <p:cNvPr id="646" name="Håndskrift 645">
                    <a:extLst>
                      <a:ext uri="{FF2B5EF4-FFF2-40B4-BE49-F238E27FC236}">
                        <a16:creationId xmlns:a16="http://schemas.microsoft.com/office/drawing/2014/main" id="{00766B0F-10B5-458C-B33D-1A046538E8EA}"/>
                      </a:ext>
                    </a:extLst>
                  </p:cNvPr>
                  <p:cNvPicPr/>
                  <p:nvPr/>
                </p:nvPicPr>
                <p:blipFill>
                  <a:blip r:embed="rId288"/>
                  <a:stretch>
                    <a:fillRect/>
                  </a:stretch>
                </p:blipFill>
                <p:spPr>
                  <a:xfrm>
                    <a:off x="4623300" y="325101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3">
                <p14:nvContentPartPr>
                  <p14:cNvPr id="647" name="Håndskrift 646">
                    <a:extLst>
                      <a:ext uri="{FF2B5EF4-FFF2-40B4-BE49-F238E27FC236}">
                        <a16:creationId xmlns:a16="http://schemas.microsoft.com/office/drawing/2014/main" id="{160FE1F4-94EE-465F-A821-CE82B94F2021}"/>
                      </a:ext>
                    </a:extLst>
                  </p14:cNvPr>
                  <p14:cNvContentPartPr/>
                  <p14:nvPr/>
                </p14:nvContentPartPr>
                <p14:xfrm>
                  <a:off x="4660020" y="3248490"/>
                  <a:ext cx="26280" cy="18720"/>
                </p14:xfrm>
              </p:contentPart>
            </mc:Choice>
            <mc:Fallback xmlns="">
              <p:pic>
                <p:nvPicPr>
                  <p:cNvPr id="647" name="Håndskrift 646">
                    <a:extLst>
                      <a:ext uri="{FF2B5EF4-FFF2-40B4-BE49-F238E27FC236}">
                        <a16:creationId xmlns:a16="http://schemas.microsoft.com/office/drawing/2014/main" id="{160FE1F4-94EE-465F-A821-CE82B94F2021}"/>
                      </a:ext>
                    </a:extLst>
                  </p:cNvPr>
                  <p:cNvPicPr/>
                  <p:nvPr/>
                </p:nvPicPr>
                <p:blipFill>
                  <a:blip r:embed="rId426"/>
                  <a:stretch>
                    <a:fillRect/>
                  </a:stretch>
                </p:blipFill>
                <p:spPr>
                  <a:xfrm>
                    <a:off x="4597020" y="3186679"/>
                    <a:ext cx="151920" cy="14198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4">
                <p14:nvContentPartPr>
                  <p14:cNvPr id="648" name="Håndskrift 647">
                    <a:extLst>
                      <a:ext uri="{FF2B5EF4-FFF2-40B4-BE49-F238E27FC236}">
                        <a16:creationId xmlns:a16="http://schemas.microsoft.com/office/drawing/2014/main" id="{07E26A77-2866-41F3-A010-C7EC11FB7004}"/>
                      </a:ext>
                    </a:extLst>
                  </p14:cNvPr>
                  <p14:cNvContentPartPr/>
                  <p14:nvPr/>
                </p14:nvContentPartPr>
                <p14:xfrm>
                  <a:off x="4537980" y="3205650"/>
                  <a:ext cx="24120" cy="13680"/>
                </p14:xfrm>
              </p:contentPart>
            </mc:Choice>
            <mc:Fallback xmlns="">
              <p:pic>
                <p:nvPicPr>
                  <p:cNvPr id="648" name="Håndskrift 647">
                    <a:extLst>
                      <a:ext uri="{FF2B5EF4-FFF2-40B4-BE49-F238E27FC236}">
                        <a16:creationId xmlns:a16="http://schemas.microsoft.com/office/drawing/2014/main" id="{07E26A77-2866-41F3-A010-C7EC11FB7004}"/>
                      </a:ext>
                    </a:extLst>
                  </p:cNvPr>
                  <p:cNvPicPr/>
                  <p:nvPr/>
                </p:nvPicPr>
                <p:blipFill>
                  <a:blip r:embed="rId428"/>
                  <a:stretch>
                    <a:fillRect/>
                  </a:stretch>
                </p:blipFill>
                <p:spPr>
                  <a:xfrm>
                    <a:off x="4474980" y="3142650"/>
                    <a:ext cx="14976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5">
                <p14:nvContentPartPr>
                  <p14:cNvPr id="649" name="Håndskrift 648">
                    <a:extLst>
                      <a:ext uri="{FF2B5EF4-FFF2-40B4-BE49-F238E27FC236}">
                        <a16:creationId xmlns:a16="http://schemas.microsoft.com/office/drawing/2014/main" id="{9E5BE345-1A10-4A1E-B65D-FBAAE9E037AE}"/>
                      </a:ext>
                    </a:extLst>
                  </p14:cNvPr>
                  <p14:cNvContentPartPr/>
                  <p14:nvPr/>
                </p14:nvContentPartPr>
                <p14:xfrm>
                  <a:off x="4400460" y="3190530"/>
                  <a:ext cx="57600" cy="153720"/>
                </p14:xfrm>
              </p:contentPart>
            </mc:Choice>
            <mc:Fallback xmlns="">
              <p:pic>
                <p:nvPicPr>
                  <p:cNvPr id="649" name="Håndskrift 648">
                    <a:extLst>
                      <a:ext uri="{FF2B5EF4-FFF2-40B4-BE49-F238E27FC236}">
                        <a16:creationId xmlns:a16="http://schemas.microsoft.com/office/drawing/2014/main" id="{9E5BE345-1A10-4A1E-B65D-FBAAE9E037AE}"/>
                      </a:ext>
                    </a:extLst>
                  </p:cNvPr>
                  <p:cNvPicPr/>
                  <p:nvPr/>
                </p:nvPicPr>
                <p:blipFill>
                  <a:blip r:embed="rId430"/>
                  <a:stretch>
                    <a:fillRect/>
                  </a:stretch>
                </p:blipFill>
                <p:spPr>
                  <a:xfrm>
                    <a:off x="4337460" y="3127530"/>
                    <a:ext cx="183240" cy="279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6">
                <p14:nvContentPartPr>
                  <p14:cNvPr id="650" name="Håndskrift 649">
                    <a:extLst>
                      <a:ext uri="{FF2B5EF4-FFF2-40B4-BE49-F238E27FC236}">
                        <a16:creationId xmlns:a16="http://schemas.microsoft.com/office/drawing/2014/main" id="{642E8F72-AB89-4ABD-904E-3D629B977F5B}"/>
                      </a:ext>
                    </a:extLst>
                  </p14:cNvPr>
                  <p14:cNvContentPartPr/>
                  <p14:nvPr/>
                </p14:nvContentPartPr>
                <p14:xfrm>
                  <a:off x="4409820" y="3400050"/>
                  <a:ext cx="69840" cy="39960"/>
                </p14:xfrm>
              </p:contentPart>
            </mc:Choice>
            <mc:Fallback xmlns="">
              <p:pic>
                <p:nvPicPr>
                  <p:cNvPr id="650" name="Håndskrift 649">
                    <a:extLst>
                      <a:ext uri="{FF2B5EF4-FFF2-40B4-BE49-F238E27FC236}">
                        <a16:creationId xmlns:a16="http://schemas.microsoft.com/office/drawing/2014/main" id="{642E8F72-AB89-4ABD-904E-3D629B977F5B}"/>
                      </a:ext>
                    </a:extLst>
                  </p:cNvPr>
                  <p:cNvPicPr/>
                  <p:nvPr/>
                </p:nvPicPr>
                <p:blipFill>
                  <a:blip r:embed="rId432"/>
                  <a:stretch>
                    <a:fillRect/>
                  </a:stretch>
                </p:blipFill>
                <p:spPr>
                  <a:xfrm>
                    <a:off x="4347143" y="3337050"/>
                    <a:ext cx="194836" cy="16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7">
                <p14:nvContentPartPr>
                  <p14:cNvPr id="651" name="Håndskrift 650">
                    <a:extLst>
                      <a:ext uri="{FF2B5EF4-FFF2-40B4-BE49-F238E27FC236}">
                        <a16:creationId xmlns:a16="http://schemas.microsoft.com/office/drawing/2014/main" id="{DAD2DAE8-DC34-49C4-B6E6-4453E04D2D83}"/>
                      </a:ext>
                    </a:extLst>
                  </p14:cNvPr>
                  <p14:cNvContentPartPr/>
                  <p14:nvPr/>
                </p14:nvContentPartPr>
                <p14:xfrm>
                  <a:off x="4581180" y="3586530"/>
                  <a:ext cx="360" cy="3960"/>
                </p14:xfrm>
              </p:contentPart>
            </mc:Choice>
            <mc:Fallback xmlns="">
              <p:pic>
                <p:nvPicPr>
                  <p:cNvPr id="651" name="Håndskrift 650">
                    <a:extLst>
                      <a:ext uri="{FF2B5EF4-FFF2-40B4-BE49-F238E27FC236}">
                        <a16:creationId xmlns:a16="http://schemas.microsoft.com/office/drawing/2014/main" id="{DAD2DAE8-DC34-49C4-B6E6-4453E04D2D83}"/>
                      </a:ext>
                    </a:extLst>
                  </p:cNvPr>
                  <p:cNvPicPr/>
                  <p:nvPr/>
                </p:nvPicPr>
                <p:blipFill>
                  <a:blip r:embed="rId434"/>
                  <a:stretch>
                    <a:fillRect/>
                  </a:stretch>
                </p:blipFill>
                <p:spPr>
                  <a:xfrm>
                    <a:off x="4518180" y="3523530"/>
                    <a:ext cx="12600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8">
                <p14:nvContentPartPr>
                  <p14:cNvPr id="652" name="Håndskrift 651">
                    <a:extLst>
                      <a:ext uri="{FF2B5EF4-FFF2-40B4-BE49-F238E27FC236}">
                        <a16:creationId xmlns:a16="http://schemas.microsoft.com/office/drawing/2014/main" id="{4EFD56A1-B6E9-4039-B56C-1F827FF8155F}"/>
                      </a:ext>
                    </a:extLst>
                  </p14:cNvPr>
                  <p14:cNvContentPartPr/>
                  <p14:nvPr/>
                </p14:nvContentPartPr>
                <p14:xfrm>
                  <a:off x="4676220" y="3274410"/>
                  <a:ext cx="118080" cy="106920"/>
                </p14:xfrm>
              </p:contentPart>
            </mc:Choice>
            <mc:Fallback xmlns="">
              <p:pic>
                <p:nvPicPr>
                  <p:cNvPr id="652" name="Håndskrift 651">
                    <a:extLst>
                      <a:ext uri="{FF2B5EF4-FFF2-40B4-BE49-F238E27FC236}">
                        <a16:creationId xmlns:a16="http://schemas.microsoft.com/office/drawing/2014/main" id="{4EFD56A1-B6E9-4039-B56C-1F827FF8155F}"/>
                      </a:ext>
                    </a:extLst>
                  </p:cNvPr>
                  <p:cNvPicPr/>
                  <p:nvPr/>
                </p:nvPicPr>
                <p:blipFill>
                  <a:blip r:embed="rId436"/>
                  <a:stretch>
                    <a:fillRect/>
                  </a:stretch>
                </p:blipFill>
                <p:spPr>
                  <a:xfrm>
                    <a:off x="4613027" y="3211410"/>
                    <a:ext cx="244104" cy="232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9">
                <p14:nvContentPartPr>
                  <p14:cNvPr id="653" name="Håndskrift 652">
                    <a:extLst>
                      <a:ext uri="{FF2B5EF4-FFF2-40B4-BE49-F238E27FC236}">
                        <a16:creationId xmlns:a16="http://schemas.microsoft.com/office/drawing/2014/main" id="{27E12199-2533-4AC6-A505-9BA6C9F46998}"/>
                      </a:ext>
                    </a:extLst>
                  </p14:cNvPr>
                  <p14:cNvContentPartPr/>
                  <p14:nvPr/>
                </p14:nvContentPartPr>
                <p14:xfrm>
                  <a:off x="4828860" y="3257130"/>
                  <a:ext cx="360" cy="360"/>
                </p14:xfrm>
              </p:contentPart>
            </mc:Choice>
            <mc:Fallback xmlns="">
              <p:pic>
                <p:nvPicPr>
                  <p:cNvPr id="653" name="Håndskrift 652">
                    <a:extLst>
                      <a:ext uri="{FF2B5EF4-FFF2-40B4-BE49-F238E27FC236}">
                        <a16:creationId xmlns:a16="http://schemas.microsoft.com/office/drawing/2014/main" id="{27E12199-2533-4AC6-A505-9BA6C9F46998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765860" y="3194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0">
                <p14:nvContentPartPr>
                  <p14:cNvPr id="654" name="Håndskrift 653">
                    <a:extLst>
                      <a:ext uri="{FF2B5EF4-FFF2-40B4-BE49-F238E27FC236}">
                        <a16:creationId xmlns:a16="http://schemas.microsoft.com/office/drawing/2014/main" id="{657081B4-9333-48CF-A15B-0F62A3BA19B8}"/>
                      </a:ext>
                    </a:extLst>
                  </p14:cNvPr>
                  <p14:cNvContentPartPr/>
                  <p14:nvPr/>
                </p14:nvContentPartPr>
                <p14:xfrm>
                  <a:off x="4838220" y="3342810"/>
                  <a:ext cx="20520" cy="18360"/>
                </p14:xfrm>
              </p:contentPart>
            </mc:Choice>
            <mc:Fallback xmlns="">
              <p:pic>
                <p:nvPicPr>
                  <p:cNvPr id="654" name="Håndskrift 653">
                    <a:extLst>
                      <a:ext uri="{FF2B5EF4-FFF2-40B4-BE49-F238E27FC236}">
                        <a16:creationId xmlns:a16="http://schemas.microsoft.com/office/drawing/2014/main" id="{657081B4-9333-48CF-A15B-0F62A3BA19B8}"/>
                      </a:ext>
                    </a:extLst>
                  </p:cNvPr>
                  <p:cNvPicPr/>
                  <p:nvPr/>
                </p:nvPicPr>
                <p:blipFill>
                  <a:blip r:embed="rId439"/>
                  <a:stretch>
                    <a:fillRect/>
                  </a:stretch>
                </p:blipFill>
                <p:spPr>
                  <a:xfrm>
                    <a:off x="4774095" y="3279810"/>
                    <a:ext cx="148404" cy="144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1">
                <p14:nvContentPartPr>
                  <p14:cNvPr id="655" name="Håndskrift 654">
                    <a:extLst>
                      <a:ext uri="{FF2B5EF4-FFF2-40B4-BE49-F238E27FC236}">
                        <a16:creationId xmlns:a16="http://schemas.microsoft.com/office/drawing/2014/main" id="{D27B581C-493B-4308-81FF-05754714946A}"/>
                      </a:ext>
                    </a:extLst>
                  </p14:cNvPr>
                  <p14:cNvContentPartPr/>
                  <p14:nvPr/>
                </p14:nvContentPartPr>
                <p14:xfrm>
                  <a:off x="4810500" y="3371250"/>
                  <a:ext cx="65160" cy="86400"/>
                </p14:xfrm>
              </p:contentPart>
            </mc:Choice>
            <mc:Fallback xmlns="">
              <p:pic>
                <p:nvPicPr>
                  <p:cNvPr id="655" name="Håndskrift 654">
                    <a:extLst>
                      <a:ext uri="{FF2B5EF4-FFF2-40B4-BE49-F238E27FC236}">
                        <a16:creationId xmlns:a16="http://schemas.microsoft.com/office/drawing/2014/main" id="{D27B581C-493B-4308-81FF-05754714946A}"/>
                      </a:ext>
                    </a:extLst>
                  </p:cNvPr>
                  <p:cNvPicPr/>
                  <p:nvPr/>
                </p:nvPicPr>
                <p:blipFill>
                  <a:blip r:embed="rId441"/>
                  <a:stretch>
                    <a:fillRect/>
                  </a:stretch>
                </p:blipFill>
                <p:spPr>
                  <a:xfrm>
                    <a:off x="4747500" y="3307986"/>
                    <a:ext cx="190800" cy="2125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2">
                <p14:nvContentPartPr>
                  <p14:cNvPr id="656" name="Håndskrift 655">
                    <a:extLst>
                      <a:ext uri="{FF2B5EF4-FFF2-40B4-BE49-F238E27FC236}">
                        <a16:creationId xmlns:a16="http://schemas.microsoft.com/office/drawing/2014/main" id="{F999080F-28FB-4DAA-8C7D-1BEF9C893085}"/>
                      </a:ext>
                    </a:extLst>
                  </p14:cNvPr>
                  <p14:cNvContentPartPr/>
                  <p14:nvPr/>
                </p14:nvContentPartPr>
                <p14:xfrm>
                  <a:off x="4733460" y="3267570"/>
                  <a:ext cx="8280" cy="123480"/>
                </p14:xfrm>
              </p:contentPart>
            </mc:Choice>
            <mc:Fallback xmlns="">
              <p:pic>
                <p:nvPicPr>
                  <p:cNvPr id="656" name="Håndskrift 655">
                    <a:extLst>
                      <a:ext uri="{FF2B5EF4-FFF2-40B4-BE49-F238E27FC236}">
                        <a16:creationId xmlns:a16="http://schemas.microsoft.com/office/drawing/2014/main" id="{F999080F-28FB-4DAA-8C7D-1BEF9C893085}"/>
                      </a:ext>
                    </a:extLst>
                  </p:cNvPr>
                  <p:cNvPicPr/>
                  <p:nvPr/>
                </p:nvPicPr>
                <p:blipFill>
                  <a:blip r:embed="rId443"/>
                  <a:stretch>
                    <a:fillRect/>
                  </a:stretch>
                </p:blipFill>
                <p:spPr>
                  <a:xfrm>
                    <a:off x="4670460" y="3204570"/>
                    <a:ext cx="133920" cy="249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3">
                <p14:nvContentPartPr>
                  <p14:cNvPr id="657" name="Håndskrift 656">
                    <a:extLst>
                      <a:ext uri="{FF2B5EF4-FFF2-40B4-BE49-F238E27FC236}">
                        <a16:creationId xmlns:a16="http://schemas.microsoft.com/office/drawing/2014/main" id="{19420835-2A08-4577-BDFA-02C311E2FAC4}"/>
                      </a:ext>
                    </a:extLst>
                  </p14:cNvPr>
                  <p14:cNvContentPartPr/>
                  <p14:nvPr/>
                </p14:nvContentPartPr>
                <p14:xfrm>
                  <a:off x="4743180" y="3186570"/>
                  <a:ext cx="360" cy="61200"/>
                </p14:xfrm>
              </p:contentPart>
            </mc:Choice>
            <mc:Fallback xmlns="">
              <p:pic>
                <p:nvPicPr>
                  <p:cNvPr id="657" name="Håndskrift 656">
                    <a:extLst>
                      <a:ext uri="{FF2B5EF4-FFF2-40B4-BE49-F238E27FC236}">
                        <a16:creationId xmlns:a16="http://schemas.microsoft.com/office/drawing/2014/main" id="{19420835-2A08-4577-BDFA-02C311E2FAC4}"/>
                      </a:ext>
                    </a:extLst>
                  </p:cNvPr>
                  <p:cNvPicPr/>
                  <p:nvPr/>
                </p:nvPicPr>
                <p:blipFill>
                  <a:blip r:embed="rId445"/>
                  <a:stretch>
                    <a:fillRect/>
                  </a:stretch>
                </p:blipFill>
                <p:spPr>
                  <a:xfrm>
                    <a:off x="4680180" y="3123570"/>
                    <a:ext cx="126000" cy="1868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4">
                <p14:nvContentPartPr>
                  <p14:cNvPr id="658" name="Håndskrift 657">
                    <a:extLst>
                      <a:ext uri="{FF2B5EF4-FFF2-40B4-BE49-F238E27FC236}">
                        <a16:creationId xmlns:a16="http://schemas.microsoft.com/office/drawing/2014/main" id="{632114DB-90A1-47DA-A245-AC89DA42D8FB}"/>
                      </a:ext>
                    </a:extLst>
                  </p14:cNvPr>
                  <p14:cNvContentPartPr/>
                  <p14:nvPr/>
                </p14:nvContentPartPr>
                <p14:xfrm>
                  <a:off x="4714380" y="3171450"/>
                  <a:ext cx="9720" cy="360"/>
                </p14:xfrm>
              </p:contentPart>
            </mc:Choice>
            <mc:Fallback xmlns="">
              <p:pic>
                <p:nvPicPr>
                  <p:cNvPr id="658" name="Håndskrift 657">
                    <a:extLst>
                      <a:ext uri="{FF2B5EF4-FFF2-40B4-BE49-F238E27FC236}">
                        <a16:creationId xmlns:a16="http://schemas.microsoft.com/office/drawing/2014/main" id="{632114DB-90A1-47DA-A245-AC89DA42D8FB}"/>
                      </a:ext>
                    </a:extLst>
                  </p:cNvPr>
                  <p:cNvPicPr/>
                  <p:nvPr/>
                </p:nvPicPr>
                <p:blipFill>
                  <a:blip r:embed="rId406"/>
                  <a:stretch>
                    <a:fillRect/>
                  </a:stretch>
                </p:blipFill>
                <p:spPr>
                  <a:xfrm>
                    <a:off x="4651380" y="3108450"/>
                    <a:ext cx="1353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5">
                <p14:nvContentPartPr>
                  <p14:cNvPr id="659" name="Håndskrift 658">
                    <a:extLst>
                      <a:ext uri="{FF2B5EF4-FFF2-40B4-BE49-F238E27FC236}">
                        <a16:creationId xmlns:a16="http://schemas.microsoft.com/office/drawing/2014/main" id="{44D1AC46-87AA-4F4E-B265-BCF518922807}"/>
                      </a:ext>
                    </a:extLst>
                  </p14:cNvPr>
                  <p14:cNvContentPartPr/>
                  <p14:nvPr/>
                </p14:nvContentPartPr>
                <p14:xfrm>
                  <a:off x="4622940" y="3158130"/>
                  <a:ext cx="34920" cy="3960"/>
                </p14:xfrm>
              </p:contentPart>
            </mc:Choice>
            <mc:Fallback xmlns="">
              <p:pic>
                <p:nvPicPr>
                  <p:cNvPr id="659" name="Håndskrift 658">
                    <a:extLst>
                      <a:ext uri="{FF2B5EF4-FFF2-40B4-BE49-F238E27FC236}">
                        <a16:creationId xmlns:a16="http://schemas.microsoft.com/office/drawing/2014/main" id="{44D1AC46-87AA-4F4E-B265-BCF518922807}"/>
                      </a:ext>
                    </a:extLst>
                  </p:cNvPr>
                  <p:cNvPicPr/>
                  <p:nvPr/>
                </p:nvPicPr>
                <p:blipFill>
                  <a:blip r:embed="rId448"/>
                  <a:stretch>
                    <a:fillRect/>
                  </a:stretch>
                </p:blipFill>
                <p:spPr>
                  <a:xfrm>
                    <a:off x="4559940" y="3095130"/>
                    <a:ext cx="16056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6">
                <p14:nvContentPartPr>
                  <p14:cNvPr id="660" name="Håndskrift 659">
                    <a:extLst>
                      <a:ext uri="{FF2B5EF4-FFF2-40B4-BE49-F238E27FC236}">
                        <a16:creationId xmlns:a16="http://schemas.microsoft.com/office/drawing/2014/main" id="{39D5811A-D2B7-4697-B4EA-F65202F4CF12}"/>
                      </a:ext>
                    </a:extLst>
                  </p14:cNvPr>
                  <p14:cNvContentPartPr/>
                  <p14:nvPr/>
                </p14:nvContentPartPr>
                <p14:xfrm>
                  <a:off x="4618980" y="3129330"/>
                  <a:ext cx="10080" cy="13680"/>
                </p14:xfrm>
              </p:contentPart>
            </mc:Choice>
            <mc:Fallback xmlns="">
              <p:pic>
                <p:nvPicPr>
                  <p:cNvPr id="660" name="Håndskrift 659">
                    <a:extLst>
                      <a:ext uri="{FF2B5EF4-FFF2-40B4-BE49-F238E27FC236}">
                        <a16:creationId xmlns:a16="http://schemas.microsoft.com/office/drawing/2014/main" id="{39D5811A-D2B7-4697-B4EA-F65202F4CF12}"/>
                      </a:ext>
                    </a:extLst>
                  </p:cNvPr>
                  <p:cNvPicPr/>
                  <p:nvPr/>
                </p:nvPicPr>
                <p:blipFill>
                  <a:blip r:embed="rId450"/>
                  <a:stretch>
                    <a:fillRect/>
                  </a:stretch>
                </p:blipFill>
                <p:spPr>
                  <a:xfrm>
                    <a:off x="4555980" y="3066330"/>
                    <a:ext cx="13572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7">
                <p14:nvContentPartPr>
                  <p14:cNvPr id="661" name="Håndskrift 660">
                    <a:extLst>
                      <a:ext uri="{FF2B5EF4-FFF2-40B4-BE49-F238E27FC236}">
                        <a16:creationId xmlns:a16="http://schemas.microsoft.com/office/drawing/2014/main" id="{BB86CDA8-8FAE-4ACA-BD38-3A532A2C81C3}"/>
                      </a:ext>
                    </a:extLst>
                  </p14:cNvPr>
                  <p14:cNvContentPartPr/>
                  <p14:nvPr/>
                </p14:nvContentPartPr>
                <p14:xfrm>
                  <a:off x="4571820" y="3104850"/>
                  <a:ext cx="360" cy="360"/>
                </p14:xfrm>
              </p:contentPart>
            </mc:Choice>
            <mc:Fallback xmlns="">
              <p:pic>
                <p:nvPicPr>
                  <p:cNvPr id="661" name="Håndskrift 660">
                    <a:extLst>
                      <a:ext uri="{FF2B5EF4-FFF2-40B4-BE49-F238E27FC236}">
                        <a16:creationId xmlns:a16="http://schemas.microsoft.com/office/drawing/2014/main" id="{BB86CDA8-8FAE-4ACA-BD38-3A532A2C81C3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508820" y="3041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8">
                <p14:nvContentPartPr>
                  <p14:cNvPr id="662" name="Håndskrift 661">
                    <a:extLst>
                      <a:ext uri="{FF2B5EF4-FFF2-40B4-BE49-F238E27FC236}">
                        <a16:creationId xmlns:a16="http://schemas.microsoft.com/office/drawing/2014/main" id="{4D0AC3BD-88B6-4DE3-AE1D-2B3407F2A380}"/>
                      </a:ext>
                    </a:extLst>
                  </p14:cNvPr>
                  <p14:cNvContentPartPr/>
                  <p14:nvPr/>
                </p14:nvContentPartPr>
                <p14:xfrm>
                  <a:off x="4371660" y="3104850"/>
                  <a:ext cx="171720" cy="48960"/>
                </p14:xfrm>
              </p:contentPart>
            </mc:Choice>
            <mc:Fallback xmlns="">
              <p:pic>
                <p:nvPicPr>
                  <p:cNvPr id="662" name="Håndskrift 661">
                    <a:extLst>
                      <a:ext uri="{FF2B5EF4-FFF2-40B4-BE49-F238E27FC236}">
                        <a16:creationId xmlns:a16="http://schemas.microsoft.com/office/drawing/2014/main" id="{4D0AC3BD-88B6-4DE3-AE1D-2B3407F2A380}"/>
                      </a:ext>
                    </a:extLst>
                  </p:cNvPr>
                  <p:cNvPicPr/>
                  <p:nvPr/>
                </p:nvPicPr>
                <p:blipFill>
                  <a:blip r:embed="rId453"/>
                  <a:stretch>
                    <a:fillRect/>
                  </a:stretch>
                </p:blipFill>
                <p:spPr>
                  <a:xfrm>
                    <a:off x="4308792" y="3041383"/>
                    <a:ext cx="297097" cy="17553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9">
                <p14:nvContentPartPr>
                  <p14:cNvPr id="663" name="Håndskrift 662">
                    <a:extLst>
                      <a:ext uri="{FF2B5EF4-FFF2-40B4-BE49-F238E27FC236}">
                        <a16:creationId xmlns:a16="http://schemas.microsoft.com/office/drawing/2014/main" id="{5F7B2CEC-B05A-4970-8B8C-678D638332B7}"/>
                      </a:ext>
                    </a:extLst>
                  </p14:cNvPr>
                  <p14:cNvContentPartPr/>
                  <p14:nvPr/>
                </p14:nvContentPartPr>
                <p14:xfrm>
                  <a:off x="4352580" y="3190530"/>
                  <a:ext cx="13680" cy="18720"/>
                </p14:xfrm>
              </p:contentPart>
            </mc:Choice>
            <mc:Fallback xmlns="">
              <p:pic>
                <p:nvPicPr>
                  <p:cNvPr id="663" name="Håndskrift 662">
                    <a:extLst>
                      <a:ext uri="{FF2B5EF4-FFF2-40B4-BE49-F238E27FC236}">
                        <a16:creationId xmlns:a16="http://schemas.microsoft.com/office/drawing/2014/main" id="{5F7B2CEC-B05A-4970-8B8C-678D638332B7}"/>
                      </a:ext>
                    </a:extLst>
                  </p:cNvPr>
                  <p:cNvPicPr/>
                  <p:nvPr/>
                </p:nvPicPr>
                <p:blipFill>
                  <a:blip r:embed="rId455"/>
                  <a:stretch>
                    <a:fillRect/>
                  </a:stretch>
                </p:blipFill>
                <p:spPr>
                  <a:xfrm>
                    <a:off x="4287877" y="3127530"/>
                    <a:ext cx="142716" cy="144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0">
                <p14:nvContentPartPr>
                  <p14:cNvPr id="664" name="Håndskrift 663">
                    <a:extLst>
                      <a:ext uri="{FF2B5EF4-FFF2-40B4-BE49-F238E27FC236}">
                        <a16:creationId xmlns:a16="http://schemas.microsoft.com/office/drawing/2014/main" id="{73B5CF7A-427B-4952-8B82-3C0C58464DDF}"/>
                      </a:ext>
                    </a:extLst>
                  </p14:cNvPr>
                  <p14:cNvContentPartPr/>
                  <p14:nvPr/>
                </p14:nvContentPartPr>
                <p14:xfrm>
                  <a:off x="4438260" y="3295290"/>
                  <a:ext cx="183600" cy="140760"/>
                </p14:xfrm>
              </p:contentPart>
            </mc:Choice>
            <mc:Fallback xmlns="">
              <p:pic>
                <p:nvPicPr>
                  <p:cNvPr id="664" name="Håndskrift 663">
                    <a:extLst>
                      <a:ext uri="{FF2B5EF4-FFF2-40B4-BE49-F238E27FC236}">
                        <a16:creationId xmlns:a16="http://schemas.microsoft.com/office/drawing/2014/main" id="{73B5CF7A-427B-4952-8B82-3C0C58464DDF}"/>
                      </a:ext>
                    </a:extLst>
                  </p:cNvPr>
                  <p:cNvPicPr/>
                  <p:nvPr/>
                </p:nvPicPr>
                <p:blipFill>
                  <a:blip r:embed="rId457"/>
                  <a:stretch>
                    <a:fillRect/>
                  </a:stretch>
                </p:blipFill>
                <p:spPr>
                  <a:xfrm>
                    <a:off x="4375260" y="3232451"/>
                    <a:ext cx="309240" cy="26607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1">
                <p14:nvContentPartPr>
                  <p14:cNvPr id="665" name="Håndskrift 664">
                    <a:extLst>
                      <a:ext uri="{FF2B5EF4-FFF2-40B4-BE49-F238E27FC236}">
                        <a16:creationId xmlns:a16="http://schemas.microsoft.com/office/drawing/2014/main" id="{4EF69CFF-64AD-4928-BD1E-E548CEAC3329}"/>
                      </a:ext>
                    </a:extLst>
                  </p14:cNvPr>
                  <p14:cNvContentPartPr/>
                  <p14:nvPr/>
                </p14:nvContentPartPr>
                <p14:xfrm>
                  <a:off x="4539420" y="3485730"/>
                  <a:ext cx="3960" cy="360"/>
                </p14:xfrm>
              </p:contentPart>
            </mc:Choice>
            <mc:Fallback xmlns="">
              <p:pic>
                <p:nvPicPr>
                  <p:cNvPr id="665" name="Håndskrift 664">
                    <a:extLst>
                      <a:ext uri="{FF2B5EF4-FFF2-40B4-BE49-F238E27FC236}">
                        <a16:creationId xmlns:a16="http://schemas.microsoft.com/office/drawing/2014/main" id="{4EF69CFF-64AD-4928-BD1E-E548CEAC3329}"/>
                      </a:ext>
                    </a:extLst>
                  </p:cNvPr>
                  <p:cNvPicPr/>
                  <p:nvPr/>
                </p:nvPicPr>
                <p:blipFill>
                  <a:blip r:embed="rId387"/>
                  <a:stretch>
                    <a:fillRect/>
                  </a:stretch>
                </p:blipFill>
                <p:spPr>
                  <a:xfrm>
                    <a:off x="4481670" y="3422730"/>
                    <a:ext cx="11913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2">
                <p14:nvContentPartPr>
                  <p14:cNvPr id="666" name="Håndskrift 665">
                    <a:extLst>
                      <a:ext uri="{FF2B5EF4-FFF2-40B4-BE49-F238E27FC236}">
                        <a16:creationId xmlns:a16="http://schemas.microsoft.com/office/drawing/2014/main" id="{7FDDB69C-BDE8-454C-BBB3-B91592CDAF02}"/>
                      </a:ext>
                    </a:extLst>
                  </p14:cNvPr>
                  <p14:cNvContentPartPr/>
                  <p14:nvPr/>
                </p14:nvContentPartPr>
                <p14:xfrm>
                  <a:off x="4400460" y="3495450"/>
                  <a:ext cx="95400" cy="28800"/>
                </p14:xfrm>
              </p:contentPart>
            </mc:Choice>
            <mc:Fallback xmlns="">
              <p:pic>
                <p:nvPicPr>
                  <p:cNvPr id="666" name="Håndskrift 665">
                    <a:extLst>
                      <a:ext uri="{FF2B5EF4-FFF2-40B4-BE49-F238E27FC236}">
                        <a16:creationId xmlns:a16="http://schemas.microsoft.com/office/drawing/2014/main" id="{7FDDB69C-BDE8-454C-BBB3-B91592CDAF02}"/>
                      </a:ext>
                    </a:extLst>
                  </p:cNvPr>
                  <p:cNvPicPr/>
                  <p:nvPr/>
                </p:nvPicPr>
                <p:blipFill>
                  <a:blip r:embed="rId460"/>
                  <a:stretch>
                    <a:fillRect/>
                  </a:stretch>
                </p:blipFill>
                <p:spPr>
                  <a:xfrm>
                    <a:off x="4337460" y="3431653"/>
                    <a:ext cx="221040" cy="1560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3">
                <p14:nvContentPartPr>
                  <p14:cNvPr id="667" name="Håndskrift 666">
                    <a:extLst>
                      <a:ext uri="{FF2B5EF4-FFF2-40B4-BE49-F238E27FC236}">
                        <a16:creationId xmlns:a16="http://schemas.microsoft.com/office/drawing/2014/main" id="{B6A0801B-4EE0-4CD7-80C8-E639084C1EC6}"/>
                      </a:ext>
                    </a:extLst>
                  </p14:cNvPr>
                  <p14:cNvContentPartPr/>
                  <p14:nvPr/>
                </p14:nvContentPartPr>
                <p14:xfrm>
                  <a:off x="4295340" y="3542610"/>
                  <a:ext cx="57600" cy="47160"/>
                </p14:xfrm>
              </p:contentPart>
            </mc:Choice>
            <mc:Fallback xmlns="">
              <p:pic>
                <p:nvPicPr>
                  <p:cNvPr id="667" name="Håndskrift 666">
                    <a:extLst>
                      <a:ext uri="{FF2B5EF4-FFF2-40B4-BE49-F238E27FC236}">
                        <a16:creationId xmlns:a16="http://schemas.microsoft.com/office/drawing/2014/main" id="{B6A0801B-4EE0-4CD7-80C8-E639084C1EC6}"/>
                      </a:ext>
                    </a:extLst>
                  </p:cNvPr>
                  <p:cNvPicPr/>
                  <p:nvPr/>
                </p:nvPicPr>
                <p:blipFill>
                  <a:blip r:embed="rId462"/>
                  <a:stretch>
                    <a:fillRect/>
                  </a:stretch>
                </p:blipFill>
                <p:spPr>
                  <a:xfrm>
                    <a:off x="4232340" y="3479610"/>
                    <a:ext cx="183240" cy="172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4">
                <p14:nvContentPartPr>
                  <p14:cNvPr id="668" name="Håndskrift 667">
                    <a:extLst>
                      <a:ext uri="{FF2B5EF4-FFF2-40B4-BE49-F238E27FC236}">
                        <a16:creationId xmlns:a16="http://schemas.microsoft.com/office/drawing/2014/main" id="{D9D9AED4-A4EC-4E60-94ED-88E805826497}"/>
                      </a:ext>
                    </a:extLst>
                  </p14:cNvPr>
                  <p14:cNvContentPartPr/>
                  <p14:nvPr/>
                </p14:nvContentPartPr>
                <p14:xfrm>
                  <a:off x="4276260" y="3609930"/>
                  <a:ext cx="17640" cy="45000"/>
                </p14:xfrm>
              </p:contentPart>
            </mc:Choice>
            <mc:Fallback xmlns="">
              <p:pic>
                <p:nvPicPr>
                  <p:cNvPr id="668" name="Håndskrift 667">
                    <a:extLst>
                      <a:ext uri="{FF2B5EF4-FFF2-40B4-BE49-F238E27FC236}">
                        <a16:creationId xmlns:a16="http://schemas.microsoft.com/office/drawing/2014/main" id="{D9D9AED4-A4EC-4E60-94ED-88E805826497}"/>
                      </a:ext>
                    </a:extLst>
                  </p:cNvPr>
                  <p:cNvPicPr/>
                  <p:nvPr/>
                </p:nvPicPr>
                <p:blipFill>
                  <a:blip r:embed="rId464"/>
                  <a:stretch>
                    <a:fillRect/>
                  </a:stretch>
                </p:blipFill>
                <p:spPr>
                  <a:xfrm>
                    <a:off x="4213260" y="3546930"/>
                    <a:ext cx="143280" cy="17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5">
                <p14:nvContentPartPr>
                  <p14:cNvPr id="669" name="Håndskrift 668">
                    <a:extLst>
                      <a:ext uri="{FF2B5EF4-FFF2-40B4-BE49-F238E27FC236}">
                        <a16:creationId xmlns:a16="http://schemas.microsoft.com/office/drawing/2014/main" id="{48077D5C-6F2D-41E6-B5FB-ABEA896DE6F9}"/>
                      </a:ext>
                    </a:extLst>
                  </p14:cNvPr>
                  <p14:cNvContentPartPr/>
                  <p14:nvPr/>
                </p14:nvContentPartPr>
                <p14:xfrm>
                  <a:off x="4323780" y="3685890"/>
                  <a:ext cx="9000" cy="26640"/>
                </p14:xfrm>
              </p:contentPart>
            </mc:Choice>
            <mc:Fallback xmlns="">
              <p:pic>
                <p:nvPicPr>
                  <p:cNvPr id="669" name="Håndskrift 668">
                    <a:extLst>
                      <a:ext uri="{FF2B5EF4-FFF2-40B4-BE49-F238E27FC236}">
                        <a16:creationId xmlns:a16="http://schemas.microsoft.com/office/drawing/2014/main" id="{48077D5C-6F2D-41E6-B5FB-ABEA896DE6F9}"/>
                      </a:ext>
                    </a:extLst>
                  </p:cNvPr>
                  <p:cNvPicPr/>
                  <p:nvPr/>
                </p:nvPicPr>
                <p:blipFill>
                  <a:blip r:embed="rId466"/>
                  <a:stretch>
                    <a:fillRect/>
                  </a:stretch>
                </p:blipFill>
                <p:spPr>
                  <a:xfrm>
                    <a:off x="4260780" y="3623730"/>
                    <a:ext cx="134640" cy="1506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6">
                <p14:nvContentPartPr>
                  <p14:cNvPr id="670" name="Håndskrift 669">
                    <a:extLst>
                      <a:ext uri="{FF2B5EF4-FFF2-40B4-BE49-F238E27FC236}">
                        <a16:creationId xmlns:a16="http://schemas.microsoft.com/office/drawing/2014/main" id="{CAFC8F87-2DD3-482E-8BCA-AFF63DA3733F}"/>
                      </a:ext>
                    </a:extLst>
                  </p14:cNvPr>
                  <p14:cNvContentPartPr/>
                  <p14:nvPr/>
                </p14:nvContentPartPr>
                <p14:xfrm>
                  <a:off x="4231980" y="3733410"/>
                  <a:ext cx="73440" cy="29520"/>
                </p14:xfrm>
              </p:contentPart>
            </mc:Choice>
            <mc:Fallback xmlns="">
              <p:pic>
                <p:nvPicPr>
                  <p:cNvPr id="670" name="Håndskrift 669">
                    <a:extLst>
                      <a:ext uri="{FF2B5EF4-FFF2-40B4-BE49-F238E27FC236}">
                        <a16:creationId xmlns:a16="http://schemas.microsoft.com/office/drawing/2014/main" id="{CAFC8F87-2DD3-482E-8BCA-AFF63DA3733F}"/>
                      </a:ext>
                    </a:extLst>
                  </p:cNvPr>
                  <p:cNvPicPr/>
                  <p:nvPr/>
                </p:nvPicPr>
                <p:blipFill>
                  <a:blip r:embed="rId468"/>
                  <a:stretch>
                    <a:fillRect/>
                  </a:stretch>
                </p:blipFill>
                <p:spPr>
                  <a:xfrm>
                    <a:off x="4168980" y="3670410"/>
                    <a:ext cx="199080" cy="155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7">
                <p14:nvContentPartPr>
                  <p14:cNvPr id="671" name="Håndskrift 670">
                    <a:extLst>
                      <a:ext uri="{FF2B5EF4-FFF2-40B4-BE49-F238E27FC236}">
                        <a16:creationId xmlns:a16="http://schemas.microsoft.com/office/drawing/2014/main" id="{DC87A2F4-4C12-4494-9615-C695C6E6110B}"/>
                      </a:ext>
                    </a:extLst>
                  </p14:cNvPr>
                  <p14:cNvContentPartPr/>
                  <p14:nvPr/>
                </p14:nvContentPartPr>
                <p14:xfrm>
                  <a:off x="4209660" y="3771210"/>
                  <a:ext cx="23400" cy="42480"/>
                </p14:xfrm>
              </p:contentPart>
            </mc:Choice>
            <mc:Fallback xmlns="">
              <p:pic>
                <p:nvPicPr>
                  <p:cNvPr id="671" name="Håndskrift 670">
                    <a:extLst>
                      <a:ext uri="{FF2B5EF4-FFF2-40B4-BE49-F238E27FC236}">
                        <a16:creationId xmlns:a16="http://schemas.microsoft.com/office/drawing/2014/main" id="{DC87A2F4-4C12-4494-9615-C695C6E6110B}"/>
                      </a:ext>
                    </a:extLst>
                  </p:cNvPr>
                  <p:cNvPicPr/>
                  <p:nvPr/>
                </p:nvPicPr>
                <p:blipFill>
                  <a:blip r:embed="rId470"/>
                  <a:stretch>
                    <a:fillRect/>
                  </a:stretch>
                </p:blipFill>
                <p:spPr>
                  <a:xfrm>
                    <a:off x="4146660" y="3708210"/>
                    <a:ext cx="149040" cy="168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8">
                <p14:nvContentPartPr>
                  <p14:cNvPr id="672" name="Håndskrift 671">
                    <a:extLst>
                      <a:ext uri="{FF2B5EF4-FFF2-40B4-BE49-F238E27FC236}">
                        <a16:creationId xmlns:a16="http://schemas.microsoft.com/office/drawing/2014/main" id="{7270C1BC-D2EF-40F4-99E4-3AF0EA61E12B}"/>
                      </a:ext>
                    </a:extLst>
                  </p14:cNvPr>
                  <p14:cNvContentPartPr/>
                  <p14:nvPr/>
                </p14:nvContentPartPr>
                <p14:xfrm>
                  <a:off x="4276260" y="3519930"/>
                  <a:ext cx="360" cy="3960"/>
                </p14:xfrm>
              </p:contentPart>
            </mc:Choice>
            <mc:Fallback xmlns="">
              <p:pic>
                <p:nvPicPr>
                  <p:cNvPr id="672" name="Håndskrift 671">
                    <a:extLst>
                      <a:ext uri="{FF2B5EF4-FFF2-40B4-BE49-F238E27FC236}">
                        <a16:creationId xmlns:a16="http://schemas.microsoft.com/office/drawing/2014/main" id="{7270C1BC-D2EF-40F4-99E4-3AF0EA61E12B}"/>
                      </a:ext>
                    </a:extLst>
                  </p:cNvPr>
                  <p:cNvPicPr/>
                  <p:nvPr/>
                </p:nvPicPr>
                <p:blipFill>
                  <a:blip r:embed="rId434"/>
                  <a:stretch>
                    <a:fillRect/>
                  </a:stretch>
                </p:blipFill>
                <p:spPr>
                  <a:xfrm>
                    <a:off x="4213260" y="3456930"/>
                    <a:ext cx="12600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9">
                <p14:nvContentPartPr>
                  <p14:cNvPr id="673" name="Håndskrift 672">
                    <a:extLst>
                      <a:ext uri="{FF2B5EF4-FFF2-40B4-BE49-F238E27FC236}">
                        <a16:creationId xmlns:a16="http://schemas.microsoft.com/office/drawing/2014/main" id="{0335F30A-4CBE-4C7C-BA8F-702C2459CC42}"/>
                      </a:ext>
                    </a:extLst>
                  </p14:cNvPr>
                  <p14:cNvContentPartPr/>
                  <p14:nvPr/>
                </p14:nvContentPartPr>
                <p14:xfrm>
                  <a:off x="4285980" y="3441090"/>
                  <a:ext cx="11520" cy="25920"/>
                </p14:xfrm>
              </p:contentPart>
            </mc:Choice>
            <mc:Fallback xmlns="">
              <p:pic>
                <p:nvPicPr>
                  <p:cNvPr id="673" name="Håndskrift 672">
                    <a:extLst>
                      <a:ext uri="{FF2B5EF4-FFF2-40B4-BE49-F238E27FC236}">
                        <a16:creationId xmlns:a16="http://schemas.microsoft.com/office/drawing/2014/main" id="{0335F30A-4CBE-4C7C-BA8F-702C2459CC42}"/>
                      </a:ext>
                    </a:extLst>
                  </p:cNvPr>
                  <p:cNvPicPr/>
                  <p:nvPr/>
                </p:nvPicPr>
                <p:blipFill>
                  <a:blip r:embed="rId473"/>
                  <a:stretch>
                    <a:fillRect/>
                  </a:stretch>
                </p:blipFill>
                <p:spPr>
                  <a:xfrm>
                    <a:off x="4222980" y="3378953"/>
                    <a:ext cx="137160" cy="14983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0">
                <p14:nvContentPartPr>
                  <p14:cNvPr id="674" name="Håndskrift 673">
                    <a:extLst>
                      <a:ext uri="{FF2B5EF4-FFF2-40B4-BE49-F238E27FC236}">
                        <a16:creationId xmlns:a16="http://schemas.microsoft.com/office/drawing/2014/main" id="{D82B2F81-221D-4903-B251-E7686BDEAA96}"/>
                      </a:ext>
                    </a:extLst>
                  </p14:cNvPr>
                  <p14:cNvContentPartPr/>
                  <p14:nvPr/>
                </p14:nvContentPartPr>
                <p14:xfrm>
                  <a:off x="4323780" y="3352530"/>
                  <a:ext cx="360" cy="360"/>
                </p14:xfrm>
              </p:contentPart>
            </mc:Choice>
            <mc:Fallback xmlns="">
              <p:pic>
                <p:nvPicPr>
                  <p:cNvPr id="674" name="Håndskrift 673">
                    <a:extLst>
                      <a:ext uri="{FF2B5EF4-FFF2-40B4-BE49-F238E27FC236}">
                        <a16:creationId xmlns:a16="http://schemas.microsoft.com/office/drawing/2014/main" id="{D82B2F81-221D-4903-B251-E7686BDEAA96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260780" y="3289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1">
                <p14:nvContentPartPr>
                  <p14:cNvPr id="675" name="Håndskrift 674">
                    <a:extLst>
                      <a:ext uri="{FF2B5EF4-FFF2-40B4-BE49-F238E27FC236}">
                        <a16:creationId xmlns:a16="http://schemas.microsoft.com/office/drawing/2014/main" id="{16C28284-09A3-4D91-86B4-B3F243CAC370}"/>
                      </a:ext>
                    </a:extLst>
                  </p14:cNvPr>
                  <p14:cNvContentPartPr/>
                  <p14:nvPr/>
                </p14:nvContentPartPr>
                <p14:xfrm>
                  <a:off x="4266900" y="3263250"/>
                  <a:ext cx="26280" cy="13680"/>
                </p14:xfrm>
              </p:contentPart>
            </mc:Choice>
            <mc:Fallback xmlns="">
              <p:pic>
                <p:nvPicPr>
                  <p:cNvPr id="675" name="Håndskrift 674">
                    <a:extLst>
                      <a:ext uri="{FF2B5EF4-FFF2-40B4-BE49-F238E27FC236}">
                        <a16:creationId xmlns:a16="http://schemas.microsoft.com/office/drawing/2014/main" id="{16C28284-09A3-4D91-86B4-B3F243CAC370}"/>
                      </a:ext>
                    </a:extLst>
                  </p:cNvPr>
                  <p:cNvPicPr/>
                  <p:nvPr/>
                </p:nvPicPr>
                <p:blipFill>
                  <a:blip r:embed="rId476"/>
                  <a:stretch>
                    <a:fillRect/>
                  </a:stretch>
                </p:blipFill>
                <p:spPr>
                  <a:xfrm>
                    <a:off x="4203900" y="3200250"/>
                    <a:ext cx="151920" cy="13932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676" name="Gruppe 675">
              <a:extLst>
                <a:ext uri="{FF2B5EF4-FFF2-40B4-BE49-F238E27FC236}">
                  <a16:creationId xmlns:a16="http://schemas.microsoft.com/office/drawing/2014/main" id="{97B6EF8B-2A9F-42D4-A6DE-6EB44D49DCEC}"/>
                </a:ext>
              </a:extLst>
            </p:cNvPr>
            <p:cNvGrpSpPr/>
            <p:nvPr/>
          </p:nvGrpSpPr>
          <p:grpSpPr>
            <a:xfrm rot="12225141">
              <a:off x="3026621" y="3256143"/>
              <a:ext cx="829080" cy="924120"/>
              <a:chOff x="4209660" y="3104850"/>
              <a:chExt cx="829080" cy="9241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762">
                <p14:nvContentPartPr>
                  <p14:cNvPr id="677" name="Håndskrift 676">
                    <a:extLst>
                      <a:ext uri="{FF2B5EF4-FFF2-40B4-BE49-F238E27FC236}">
                        <a16:creationId xmlns:a16="http://schemas.microsoft.com/office/drawing/2014/main" id="{837E5A49-84E6-4D51-810F-A8479235E3A8}"/>
                      </a:ext>
                    </a:extLst>
                  </p14:cNvPr>
                  <p14:cNvContentPartPr/>
                  <p14:nvPr/>
                </p14:nvContentPartPr>
                <p14:xfrm>
                  <a:off x="4771620" y="3381330"/>
                  <a:ext cx="360" cy="360"/>
                </p14:xfrm>
              </p:contentPart>
            </mc:Choice>
            <mc:Fallback xmlns="">
              <p:pic>
                <p:nvPicPr>
                  <p:cNvPr id="677" name="Håndskrift 676">
                    <a:extLst>
                      <a:ext uri="{FF2B5EF4-FFF2-40B4-BE49-F238E27FC236}">
                        <a16:creationId xmlns:a16="http://schemas.microsoft.com/office/drawing/2014/main" id="{837E5A49-84E6-4D51-810F-A8479235E3A8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708620" y="33183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3">
                <p14:nvContentPartPr>
                  <p14:cNvPr id="678" name="Håndskrift 677">
                    <a:extLst>
                      <a:ext uri="{FF2B5EF4-FFF2-40B4-BE49-F238E27FC236}">
                        <a16:creationId xmlns:a16="http://schemas.microsoft.com/office/drawing/2014/main" id="{5348FFB1-FDE2-42B3-95A6-0CE978B56C7F}"/>
                      </a:ext>
                    </a:extLst>
                  </p14:cNvPr>
                  <p14:cNvContentPartPr/>
                  <p14:nvPr/>
                </p14:nvContentPartPr>
                <p14:xfrm>
                  <a:off x="4771620" y="3485730"/>
                  <a:ext cx="3960" cy="360"/>
                </p14:xfrm>
              </p:contentPart>
            </mc:Choice>
            <mc:Fallback xmlns="">
              <p:pic>
                <p:nvPicPr>
                  <p:cNvPr id="678" name="Håndskrift 677">
                    <a:extLst>
                      <a:ext uri="{FF2B5EF4-FFF2-40B4-BE49-F238E27FC236}">
                        <a16:creationId xmlns:a16="http://schemas.microsoft.com/office/drawing/2014/main" id="{5348FFB1-FDE2-42B3-95A6-0CE978B56C7F}"/>
                      </a:ext>
                    </a:extLst>
                  </p:cNvPr>
                  <p:cNvPicPr/>
                  <p:nvPr/>
                </p:nvPicPr>
                <p:blipFill>
                  <a:blip r:embed="rId288"/>
                  <a:stretch>
                    <a:fillRect/>
                  </a:stretch>
                </p:blipFill>
                <p:spPr>
                  <a:xfrm>
                    <a:off x="4708620" y="342273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4">
                <p14:nvContentPartPr>
                  <p14:cNvPr id="679" name="Håndskrift 678">
                    <a:extLst>
                      <a:ext uri="{FF2B5EF4-FFF2-40B4-BE49-F238E27FC236}">
                        <a16:creationId xmlns:a16="http://schemas.microsoft.com/office/drawing/2014/main" id="{502F96FA-87C8-4D64-8767-95FF54D8BD2C}"/>
                      </a:ext>
                    </a:extLst>
                  </p14:cNvPr>
                  <p14:cNvContentPartPr/>
                  <p14:nvPr/>
                </p14:nvContentPartPr>
                <p14:xfrm>
                  <a:off x="4724100" y="3542610"/>
                  <a:ext cx="360" cy="360"/>
                </p14:xfrm>
              </p:contentPart>
            </mc:Choice>
            <mc:Fallback xmlns="">
              <p:pic>
                <p:nvPicPr>
                  <p:cNvPr id="679" name="Håndskrift 678">
                    <a:extLst>
                      <a:ext uri="{FF2B5EF4-FFF2-40B4-BE49-F238E27FC236}">
                        <a16:creationId xmlns:a16="http://schemas.microsoft.com/office/drawing/2014/main" id="{502F96FA-87C8-4D64-8767-95FF54D8BD2C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661100" y="34796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5">
                <p14:nvContentPartPr>
                  <p14:cNvPr id="680" name="Håndskrift 679">
                    <a:extLst>
                      <a:ext uri="{FF2B5EF4-FFF2-40B4-BE49-F238E27FC236}">
                        <a16:creationId xmlns:a16="http://schemas.microsoft.com/office/drawing/2014/main" id="{923A0E40-E696-40D4-A632-F302498A0BE5}"/>
                      </a:ext>
                    </a:extLst>
                  </p14:cNvPr>
                  <p14:cNvContentPartPr/>
                  <p14:nvPr/>
                </p14:nvContentPartPr>
                <p14:xfrm>
                  <a:off x="4676220" y="3523890"/>
                  <a:ext cx="360" cy="360"/>
                </p14:xfrm>
              </p:contentPart>
            </mc:Choice>
            <mc:Fallback xmlns="">
              <p:pic>
                <p:nvPicPr>
                  <p:cNvPr id="680" name="Håndskrift 679">
                    <a:extLst>
                      <a:ext uri="{FF2B5EF4-FFF2-40B4-BE49-F238E27FC236}">
                        <a16:creationId xmlns:a16="http://schemas.microsoft.com/office/drawing/2014/main" id="{923A0E40-E696-40D4-A632-F302498A0BE5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613220" y="3460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6">
                <p14:nvContentPartPr>
                  <p14:cNvPr id="681" name="Håndskrift 680">
                    <a:extLst>
                      <a:ext uri="{FF2B5EF4-FFF2-40B4-BE49-F238E27FC236}">
                        <a16:creationId xmlns:a16="http://schemas.microsoft.com/office/drawing/2014/main" id="{3B883A86-0DC9-46D4-BB4A-FADAFBD269F0}"/>
                      </a:ext>
                    </a:extLst>
                  </p14:cNvPr>
                  <p14:cNvContentPartPr/>
                  <p14:nvPr/>
                </p14:nvContentPartPr>
                <p14:xfrm>
                  <a:off x="4647780" y="3438210"/>
                  <a:ext cx="360" cy="360"/>
                </p14:xfrm>
              </p:contentPart>
            </mc:Choice>
            <mc:Fallback xmlns="">
              <p:pic>
                <p:nvPicPr>
                  <p:cNvPr id="681" name="Håndskrift 680">
                    <a:extLst>
                      <a:ext uri="{FF2B5EF4-FFF2-40B4-BE49-F238E27FC236}">
                        <a16:creationId xmlns:a16="http://schemas.microsoft.com/office/drawing/2014/main" id="{3B883A86-0DC9-46D4-BB4A-FADAFBD269F0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584780" y="3375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7">
                <p14:nvContentPartPr>
                  <p14:cNvPr id="682" name="Håndskrift 681">
                    <a:extLst>
                      <a:ext uri="{FF2B5EF4-FFF2-40B4-BE49-F238E27FC236}">
                        <a16:creationId xmlns:a16="http://schemas.microsoft.com/office/drawing/2014/main" id="{1D7629C2-0F16-4A34-8DD6-B4C012166D8E}"/>
                      </a:ext>
                    </a:extLst>
                  </p14:cNvPr>
                  <p14:cNvContentPartPr/>
                  <p14:nvPr/>
                </p14:nvContentPartPr>
                <p14:xfrm>
                  <a:off x="4780980" y="3409410"/>
                  <a:ext cx="10080" cy="360"/>
                </p14:xfrm>
              </p:contentPart>
            </mc:Choice>
            <mc:Fallback xmlns="">
              <p:pic>
                <p:nvPicPr>
                  <p:cNvPr id="682" name="Håndskrift 681">
                    <a:extLst>
                      <a:ext uri="{FF2B5EF4-FFF2-40B4-BE49-F238E27FC236}">
                        <a16:creationId xmlns:a16="http://schemas.microsoft.com/office/drawing/2014/main" id="{1D7629C2-0F16-4A34-8DD6-B4C012166D8E}"/>
                      </a:ext>
                    </a:extLst>
                  </p:cNvPr>
                  <p:cNvPicPr/>
                  <p:nvPr/>
                </p:nvPicPr>
                <p:blipFill>
                  <a:blip r:embed="rId329"/>
                  <a:stretch>
                    <a:fillRect/>
                  </a:stretch>
                </p:blipFill>
                <p:spPr>
                  <a:xfrm>
                    <a:off x="4717980" y="3346410"/>
                    <a:ext cx="1357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8">
                <p14:nvContentPartPr>
                  <p14:cNvPr id="683" name="Håndskrift 682">
                    <a:extLst>
                      <a:ext uri="{FF2B5EF4-FFF2-40B4-BE49-F238E27FC236}">
                        <a16:creationId xmlns:a16="http://schemas.microsoft.com/office/drawing/2014/main" id="{ED8BF480-4042-46ED-9F77-8B442CF89D7F}"/>
                      </a:ext>
                    </a:extLst>
                  </p14:cNvPr>
                  <p14:cNvContentPartPr/>
                  <p14:nvPr/>
                </p14:nvContentPartPr>
                <p14:xfrm>
                  <a:off x="4918500" y="3485730"/>
                  <a:ext cx="24840" cy="51480"/>
                </p14:xfrm>
              </p:contentPart>
            </mc:Choice>
            <mc:Fallback xmlns="">
              <p:pic>
                <p:nvPicPr>
                  <p:cNvPr id="683" name="Håndskrift 682">
                    <a:extLst>
                      <a:ext uri="{FF2B5EF4-FFF2-40B4-BE49-F238E27FC236}">
                        <a16:creationId xmlns:a16="http://schemas.microsoft.com/office/drawing/2014/main" id="{ED8BF480-4042-46ED-9F77-8B442CF89D7F}"/>
                      </a:ext>
                    </a:extLst>
                  </p:cNvPr>
                  <p:cNvPicPr/>
                  <p:nvPr/>
                </p:nvPicPr>
                <p:blipFill>
                  <a:blip r:embed="rId331"/>
                  <a:stretch>
                    <a:fillRect/>
                  </a:stretch>
                </p:blipFill>
                <p:spPr>
                  <a:xfrm>
                    <a:off x="4855500" y="3422730"/>
                    <a:ext cx="150480" cy="177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9">
                <p14:nvContentPartPr>
                  <p14:cNvPr id="684" name="Håndskrift 683">
                    <a:extLst>
                      <a:ext uri="{FF2B5EF4-FFF2-40B4-BE49-F238E27FC236}">
                        <a16:creationId xmlns:a16="http://schemas.microsoft.com/office/drawing/2014/main" id="{257FFCD6-BE02-4B7C-AB36-C16BF0AB1541}"/>
                      </a:ext>
                    </a:extLst>
                  </p14:cNvPr>
                  <p14:cNvContentPartPr/>
                  <p14:nvPr/>
                </p14:nvContentPartPr>
                <p14:xfrm>
                  <a:off x="4857660" y="3571410"/>
                  <a:ext cx="360" cy="360"/>
                </p14:xfrm>
              </p:contentPart>
            </mc:Choice>
            <mc:Fallback xmlns="">
              <p:pic>
                <p:nvPicPr>
                  <p:cNvPr id="684" name="Håndskrift 683">
                    <a:extLst>
                      <a:ext uri="{FF2B5EF4-FFF2-40B4-BE49-F238E27FC236}">
                        <a16:creationId xmlns:a16="http://schemas.microsoft.com/office/drawing/2014/main" id="{257FFCD6-BE02-4B7C-AB36-C16BF0AB1541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794660" y="3508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0">
                <p14:nvContentPartPr>
                  <p14:cNvPr id="685" name="Håndskrift 684">
                    <a:extLst>
                      <a:ext uri="{FF2B5EF4-FFF2-40B4-BE49-F238E27FC236}">
                        <a16:creationId xmlns:a16="http://schemas.microsoft.com/office/drawing/2014/main" id="{4152B743-F62E-4C73-B1F6-E1EFEF22D403}"/>
                      </a:ext>
                    </a:extLst>
                  </p14:cNvPr>
                  <p14:cNvContentPartPr/>
                  <p14:nvPr/>
                </p14:nvContentPartPr>
                <p14:xfrm>
                  <a:off x="4788540" y="3581130"/>
                  <a:ext cx="50040" cy="33840"/>
                </p14:xfrm>
              </p:contentPart>
            </mc:Choice>
            <mc:Fallback xmlns="">
              <p:pic>
                <p:nvPicPr>
                  <p:cNvPr id="685" name="Håndskrift 684">
                    <a:extLst>
                      <a:ext uri="{FF2B5EF4-FFF2-40B4-BE49-F238E27FC236}">
                        <a16:creationId xmlns:a16="http://schemas.microsoft.com/office/drawing/2014/main" id="{4152B743-F62E-4C73-B1F6-E1EFEF22D403}"/>
                      </a:ext>
                    </a:extLst>
                  </p:cNvPr>
                  <p:cNvPicPr/>
                  <p:nvPr/>
                </p:nvPicPr>
                <p:blipFill>
                  <a:blip r:embed="rId334"/>
                  <a:stretch>
                    <a:fillRect/>
                  </a:stretch>
                </p:blipFill>
                <p:spPr>
                  <a:xfrm>
                    <a:off x="4725540" y="3518130"/>
                    <a:ext cx="175680" cy="159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1">
                <p14:nvContentPartPr>
                  <p14:cNvPr id="686" name="Håndskrift 685">
                    <a:extLst>
                      <a:ext uri="{FF2B5EF4-FFF2-40B4-BE49-F238E27FC236}">
                        <a16:creationId xmlns:a16="http://schemas.microsoft.com/office/drawing/2014/main" id="{108C543F-9DF5-46FC-AAD8-614B333A9E64}"/>
                      </a:ext>
                    </a:extLst>
                  </p14:cNvPr>
                  <p14:cNvContentPartPr/>
                  <p14:nvPr/>
                </p14:nvContentPartPr>
                <p14:xfrm>
                  <a:off x="4752900" y="3657090"/>
                  <a:ext cx="360" cy="4320"/>
                </p14:xfrm>
              </p:contentPart>
            </mc:Choice>
            <mc:Fallback xmlns="">
              <p:pic>
                <p:nvPicPr>
                  <p:cNvPr id="686" name="Håndskrift 685">
                    <a:extLst>
                      <a:ext uri="{FF2B5EF4-FFF2-40B4-BE49-F238E27FC236}">
                        <a16:creationId xmlns:a16="http://schemas.microsoft.com/office/drawing/2014/main" id="{108C543F-9DF5-46FC-AAD8-614B333A9E64}"/>
                      </a:ext>
                    </a:extLst>
                  </p:cNvPr>
                  <p:cNvPicPr/>
                  <p:nvPr/>
                </p:nvPicPr>
                <p:blipFill>
                  <a:blip r:embed="rId319"/>
                  <a:stretch>
                    <a:fillRect/>
                  </a:stretch>
                </p:blipFill>
                <p:spPr>
                  <a:xfrm>
                    <a:off x="4689900" y="3594090"/>
                    <a:ext cx="126000" cy="129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2">
                <p14:nvContentPartPr>
                  <p14:cNvPr id="687" name="Håndskrift 686">
                    <a:extLst>
                      <a:ext uri="{FF2B5EF4-FFF2-40B4-BE49-F238E27FC236}">
                        <a16:creationId xmlns:a16="http://schemas.microsoft.com/office/drawing/2014/main" id="{7F2E3912-42CE-4000-8EF5-4C6F46D63D75}"/>
                      </a:ext>
                    </a:extLst>
                  </p14:cNvPr>
                  <p14:cNvContentPartPr/>
                  <p14:nvPr/>
                </p14:nvContentPartPr>
                <p14:xfrm>
                  <a:off x="4590900" y="3628650"/>
                  <a:ext cx="105120" cy="76320"/>
                </p14:xfrm>
              </p:contentPart>
            </mc:Choice>
            <mc:Fallback xmlns="">
              <p:pic>
                <p:nvPicPr>
                  <p:cNvPr id="687" name="Håndskrift 686">
                    <a:extLst>
                      <a:ext uri="{FF2B5EF4-FFF2-40B4-BE49-F238E27FC236}">
                        <a16:creationId xmlns:a16="http://schemas.microsoft.com/office/drawing/2014/main" id="{7F2E3912-42CE-4000-8EF5-4C6F46D63D75}"/>
                      </a:ext>
                    </a:extLst>
                  </p:cNvPr>
                  <p:cNvPicPr/>
                  <p:nvPr/>
                </p:nvPicPr>
                <p:blipFill>
                  <a:blip r:embed="rId337"/>
                  <a:stretch>
                    <a:fillRect/>
                  </a:stretch>
                </p:blipFill>
                <p:spPr>
                  <a:xfrm>
                    <a:off x="4527900" y="3565650"/>
                    <a:ext cx="230760" cy="201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3">
                <p14:nvContentPartPr>
                  <p14:cNvPr id="688" name="Håndskrift 687">
                    <a:extLst>
                      <a:ext uri="{FF2B5EF4-FFF2-40B4-BE49-F238E27FC236}">
                        <a16:creationId xmlns:a16="http://schemas.microsoft.com/office/drawing/2014/main" id="{23C73968-BBE9-44A3-96E8-6533BA8F1864}"/>
                      </a:ext>
                    </a:extLst>
                  </p14:cNvPr>
                  <p14:cNvContentPartPr/>
                  <p14:nvPr/>
                </p14:nvContentPartPr>
                <p14:xfrm>
                  <a:off x="4618980" y="3567810"/>
                  <a:ext cx="360" cy="3960"/>
                </p14:xfrm>
              </p:contentPart>
            </mc:Choice>
            <mc:Fallback xmlns="">
              <p:pic>
                <p:nvPicPr>
                  <p:cNvPr id="688" name="Håndskrift 687">
                    <a:extLst>
                      <a:ext uri="{FF2B5EF4-FFF2-40B4-BE49-F238E27FC236}">
                        <a16:creationId xmlns:a16="http://schemas.microsoft.com/office/drawing/2014/main" id="{23C73968-BBE9-44A3-96E8-6533BA8F1864}"/>
                      </a:ext>
                    </a:extLst>
                  </p:cNvPr>
                  <p:cNvPicPr/>
                  <p:nvPr/>
                </p:nvPicPr>
                <p:blipFill>
                  <a:blip r:embed="rId319"/>
                  <a:stretch>
                    <a:fillRect/>
                  </a:stretch>
                </p:blipFill>
                <p:spPr>
                  <a:xfrm>
                    <a:off x="4555980" y="35100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4">
                <p14:nvContentPartPr>
                  <p14:cNvPr id="689" name="Håndskrift 688">
                    <a:extLst>
                      <a:ext uri="{FF2B5EF4-FFF2-40B4-BE49-F238E27FC236}">
                        <a16:creationId xmlns:a16="http://schemas.microsoft.com/office/drawing/2014/main" id="{2AD6E626-CAFE-45B4-942D-F5B5A91CFB06}"/>
                      </a:ext>
                    </a:extLst>
                  </p14:cNvPr>
                  <p14:cNvContentPartPr/>
                  <p14:nvPr/>
                </p14:nvContentPartPr>
                <p14:xfrm>
                  <a:off x="4562100" y="3533250"/>
                  <a:ext cx="61560" cy="66600"/>
                </p14:xfrm>
              </p:contentPart>
            </mc:Choice>
            <mc:Fallback xmlns="">
              <p:pic>
                <p:nvPicPr>
                  <p:cNvPr id="689" name="Håndskrift 688">
                    <a:extLst>
                      <a:ext uri="{FF2B5EF4-FFF2-40B4-BE49-F238E27FC236}">
                        <a16:creationId xmlns:a16="http://schemas.microsoft.com/office/drawing/2014/main" id="{2AD6E626-CAFE-45B4-942D-F5B5A91CFB06}"/>
                      </a:ext>
                    </a:extLst>
                  </p:cNvPr>
                  <p:cNvPicPr/>
                  <p:nvPr/>
                </p:nvPicPr>
                <p:blipFill>
                  <a:blip r:embed="rId340"/>
                  <a:stretch>
                    <a:fillRect/>
                  </a:stretch>
                </p:blipFill>
                <p:spPr>
                  <a:xfrm>
                    <a:off x="4499100" y="3469908"/>
                    <a:ext cx="187200" cy="19292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5">
                <p14:nvContentPartPr>
                  <p14:cNvPr id="690" name="Håndskrift 689">
                    <a:extLst>
                      <a:ext uri="{FF2B5EF4-FFF2-40B4-BE49-F238E27FC236}">
                        <a16:creationId xmlns:a16="http://schemas.microsoft.com/office/drawing/2014/main" id="{FE334D5B-1BC8-4205-90F7-40A336CD0E05}"/>
                      </a:ext>
                    </a:extLst>
                  </p14:cNvPr>
                  <p14:cNvContentPartPr/>
                  <p14:nvPr/>
                </p14:nvContentPartPr>
                <p14:xfrm>
                  <a:off x="4647780" y="3676530"/>
                  <a:ext cx="360" cy="360"/>
                </p14:xfrm>
              </p:contentPart>
            </mc:Choice>
            <mc:Fallback xmlns="">
              <p:pic>
                <p:nvPicPr>
                  <p:cNvPr id="690" name="Håndskrift 689">
                    <a:extLst>
                      <a:ext uri="{FF2B5EF4-FFF2-40B4-BE49-F238E27FC236}">
                        <a16:creationId xmlns:a16="http://schemas.microsoft.com/office/drawing/2014/main" id="{FE334D5B-1BC8-4205-90F7-40A336CD0E05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58478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6">
                <p14:nvContentPartPr>
                  <p14:cNvPr id="691" name="Håndskrift 690">
                    <a:extLst>
                      <a:ext uri="{FF2B5EF4-FFF2-40B4-BE49-F238E27FC236}">
                        <a16:creationId xmlns:a16="http://schemas.microsoft.com/office/drawing/2014/main" id="{2B5FEF92-2AC6-4153-A9FE-0B08108552EB}"/>
                      </a:ext>
                    </a:extLst>
                  </p14:cNvPr>
                  <p14:cNvContentPartPr/>
                  <p14:nvPr/>
                </p14:nvContentPartPr>
                <p14:xfrm>
                  <a:off x="4695660" y="3752490"/>
                  <a:ext cx="15480" cy="20160"/>
                </p14:xfrm>
              </p:contentPart>
            </mc:Choice>
            <mc:Fallback xmlns="">
              <p:pic>
                <p:nvPicPr>
                  <p:cNvPr id="691" name="Håndskrift 690">
                    <a:extLst>
                      <a:ext uri="{FF2B5EF4-FFF2-40B4-BE49-F238E27FC236}">
                        <a16:creationId xmlns:a16="http://schemas.microsoft.com/office/drawing/2014/main" id="{2B5FEF92-2AC6-4153-A9FE-0B08108552EB}"/>
                      </a:ext>
                    </a:extLst>
                  </p:cNvPr>
                  <p:cNvPicPr/>
                  <p:nvPr/>
                </p:nvPicPr>
                <p:blipFill>
                  <a:blip r:embed="rId343"/>
                  <a:stretch>
                    <a:fillRect/>
                  </a:stretch>
                </p:blipFill>
                <p:spPr>
                  <a:xfrm>
                    <a:off x="4632660" y="3690595"/>
                    <a:ext cx="141120" cy="14359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7">
                <p14:nvContentPartPr>
                  <p14:cNvPr id="692" name="Håndskrift 691">
                    <a:extLst>
                      <a:ext uri="{FF2B5EF4-FFF2-40B4-BE49-F238E27FC236}">
                        <a16:creationId xmlns:a16="http://schemas.microsoft.com/office/drawing/2014/main" id="{C454D2D8-C413-4B59-9371-FD786118989B}"/>
                      </a:ext>
                    </a:extLst>
                  </p14:cNvPr>
                  <p14:cNvContentPartPr/>
                  <p14:nvPr/>
                </p14:nvContentPartPr>
                <p14:xfrm>
                  <a:off x="4828860" y="3676530"/>
                  <a:ext cx="360" cy="360"/>
                </p14:xfrm>
              </p:contentPart>
            </mc:Choice>
            <mc:Fallback xmlns="">
              <p:pic>
                <p:nvPicPr>
                  <p:cNvPr id="692" name="Håndskrift 691">
                    <a:extLst>
                      <a:ext uri="{FF2B5EF4-FFF2-40B4-BE49-F238E27FC236}">
                        <a16:creationId xmlns:a16="http://schemas.microsoft.com/office/drawing/2014/main" id="{C454D2D8-C413-4B59-9371-FD786118989B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76586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8">
                <p14:nvContentPartPr>
                  <p14:cNvPr id="693" name="Håndskrift 692">
                    <a:extLst>
                      <a:ext uri="{FF2B5EF4-FFF2-40B4-BE49-F238E27FC236}">
                        <a16:creationId xmlns:a16="http://schemas.microsoft.com/office/drawing/2014/main" id="{860EA073-1EC0-4776-BC1E-BBCADC67ACED}"/>
                      </a:ext>
                    </a:extLst>
                  </p14:cNvPr>
                  <p14:cNvContentPartPr/>
                  <p14:nvPr/>
                </p14:nvContentPartPr>
                <p14:xfrm>
                  <a:off x="4828860" y="3647730"/>
                  <a:ext cx="19440" cy="61200"/>
                </p14:xfrm>
              </p:contentPart>
            </mc:Choice>
            <mc:Fallback xmlns="">
              <p:pic>
                <p:nvPicPr>
                  <p:cNvPr id="693" name="Håndskrift 692">
                    <a:extLst>
                      <a:ext uri="{FF2B5EF4-FFF2-40B4-BE49-F238E27FC236}">
                        <a16:creationId xmlns:a16="http://schemas.microsoft.com/office/drawing/2014/main" id="{860EA073-1EC0-4776-BC1E-BBCADC67ACED}"/>
                      </a:ext>
                    </a:extLst>
                  </p:cNvPr>
                  <p:cNvPicPr/>
                  <p:nvPr/>
                </p:nvPicPr>
                <p:blipFill>
                  <a:blip r:embed="rId346"/>
                  <a:stretch>
                    <a:fillRect/>
                  </a:stretch>
                </p:blipFill>
                <p:spPr>
                  <a:xfrm>
                    <a:off x="4765860" y="3585098"/>
                    <a:ext cx="145080" cy="1861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9">
                <p14:nvContentPartPr>
                  <p14:cNvPr id="694" name="Håndskrift 693">
                    <a:extLst>
                      <a:ext uri="{FF2B5EF4-FFF2-40B4-BE49-F238E27FC236}">
                        <a16:creationId xmlns:a16="http://schemas.microsoft.com/office/drawing/2014/main" id="{0F3B0812-5BD6-4E8B-B67B-3B9990B6A553}"/>
                      </a:ext>
                    </a:extLst>
                  </p14:cNvPr>
                  <p14:cNvContentPartPr/>
                  <p14:nvPr/>
                </p14:nvContentPartPr>
                <p14:xfrm>
                  <a:off x="4809780" y="3724050"/>
                  <a:ext cx="360" cy="360"/>
                </p14:xfrm>
              </p:contentPart>
            </mc:Choice>
            <mc:Fallback xmlns="">
              <p:pic>
                <p:nvPicPr>
                  <p:cNvPr id="694" name="Håndskrift 693">
                    <a:extLst>
                      <a:ext uri="{FF2B5EF4-FFF2-40B4-BE49-F238E27FC236}">
                        <a16:creationId xmlns:a16="http://schemas.microsoft.com/office/drawing/2014/main" id="{0F3B0812-5BD6-4E8B-B67B-3B9990B6A553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746780" y="36610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0">
                <p14:nvContentPartPr>
                  <p14:cNvPr id="695" name="Håndskrift 694">
                    <a:extLst>
                      <a:ext uri="{FF2B5EF4-FFF2-40B4-BE49-F238E27FC236}">
                        <a16:creationId xmlns:a16="http://schemas.microsoft.com/office/drawing/2014/main" id="{674CE0F9-DC95-4BC1-A859-292B8351B741}"/>
                      </a:ext>
                    </a:extLst>
                  </p14:cNvPr>
                  <p14:cNvContentPartPr/>
                  <p14:nvPr/>
                </p14:nvContentPartPr>
                <p14:xfrm>
                  <a:off x="4729500" y="3781290"/>
                  <a:ext cx="42480" cy="19440"/>
                </p14:xfrm>
              </p:contentPart>
            </mc:Choice>
            <mc:Fallback xmlns="">
              <p:pic>
                <p:nvPicPr>
                  <p:cNvPr id="695" name="Håndskrift 694">
                    <a:extLst>
                      <a:ext uri="{FF2B5EF4-FFF2-40B4-BE49-F238E27FC236}">
                        <a16:creationId xmlns:a16="http://schemas.microsoft.com/office/drawing/2014/main" id="{674CE0F9-DC95-4BC1-A859-292B8351B741}"/>
                      </a:ext>
                    </a:extLst>
                  </p:cNvPr>
                  <p:cNvPicPr/>
                  <p:nvPr/>
                </p:nvPicPr>
                <p:blipFill>
                  <a:blip r:embed="rId349"/>
                  <a:stretch>
                    <a:fillRect/>
                  </a:stretch>
                </p:blipFill>
                <p:spPr>
                  <a:xfrm>
                    <a:off x="4666500" y="3718290"/>
                    <a:ext cx="168120" cy="145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1">
                <p14:nvContentPartPr>
                  <p14:cNvPr id="696" name="Håndskrift 695">
                    <a:extLst>
                      <a:ext uri="{FF2B5EF4-FFF2-40B4-BE49-F238E27FC236}">
                        <a16:creationId xmlns:a16="http://schemas.microsoft.com/office/drawing/2014/main" id="{08D00EB8-FF5D-4B16-8823-1781AC898E51}"/>
                      </a:ext>
                    </a:extLst>
                  </p14:cNvPr>
                  <p14:cNvContentPartPr/>
                  <p14:nvPr/>
                </p14:nvContentPartPr>
                <p14:xfrm>
                  <a:off x="4653540" y="3781290"/>
                  <a:ext cx="3960" cy="360"/>
                </p14:xfrm>
              </p:contentPart>
            </mc:Choice>
            <mc:Fallback xmlns="">
              <p:pic>
                <p:nvPicPr>
                  <p:cNvPr id="696" name="Håndskrift 695">
                    <a:extLst>
                      <a:ext uri="{FF2B5EF4-FFF2-40B4-BE49-F238E27FC236}">
                        <a16:creationId xmlns:a16="http://schemas.microsoft.com/office/drawing/2014/main" id="{08D00EB8-FF5D-4B16-8823-1781AC898E51}"/>
                      </a:ext>
                    </a:extLst>
                  </p:cNvPr>
                  <p:cNvPicPr/>
                  <p:nvPr/>
                </p:nvPicPr>
                <p:blipFill>
                  <a:blip r:embed="rId288"/>
                  <a:stretch>
                    <a:fillRect/>
                  </a:stretch>
                </p:blipFill>
                <p:spPr>
                  <a:xfrm>
                    <a:off x="4590540" y="371829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2">
                <p14:nvContentPartPr>
                  <p14:cNvPr id="697" name="Håndskrift 696">
                    <a:extLst>
                      <a:ext uri="{FF2B5EF4-FFF2-40B4-BE49-F238E27FC236}">
                        <a16:creationId xmlns:a16="http://schemas.microsoft.com/office/drawing/2014/main" id="{B139641A-0DE9-4651-8189-198FA0FA187D}"/>
                      </a:ext>
                    </a:extLst>
                  </p14:cNvPr>
                  <p14:cNvContentPartPr/>
                  <p14:nvPr/>
                </p14:nvContentPartPr>
                <p14:xfrm>
                  <a:off x="4600260" y="3743130"/>
                  <a:ext cx="360" cy="360"/>
                </p14:xfrm>
              </p:contentPart>
            </mc:Choice>
            <mc:Fallback xmlns="">
              <p:pic>
                <p:nvPicPr>
                  <p:cNvPr id="697" name="Håndskrift 696">
                    <a:extLst>
                      <a:ext uri="{FF2B5EF4-FFF2-40B4-BE49-F238E27FC236}">
                        <a16:creationId xmlns:a16="http://schemas.microsoft.com/office/drawing/2014/main" id="{B139641A-0DE9-4651-8189-198FA0FA187D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53726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3">
                <p14:nvContentPartPr>
                  <p14:cNvPr id="698" name="Håndskrift 697">
                    <a:extLst>
                      <a:ext uri="{FF2B5EF4-FFF2-40B4-BE49-F238E27FC236}">
                        <a16:creationId xmlns:a16="http://schemas.microsoft.com/office/drawing/2014/main" id="{8A9F598B-5178-4120-BE3E-5BD8A35889AA}"/>
                      </a:ext>
                    </a:extLst>
                  </p14:cNvPr>
                  <p14:cNvContentPartPr/>
                  <p14:nvPr/>
                </p14:nvContentPartPr>
                <p14:xfrm>
                  <a:off x="4600260" y="3733410"/>
                  <a:ext cx="360" cy="360"/>
                </p14:xfrm>
              </p:contentPart>
            </mc:Choice>
            <mc:Fallback xmlns="">
              <p:pic>
                <p:nvPicPr>
                  <p:cNvPr id="698" name="Håndskrift 697">
                    <a:extLst>
                      <a:ext uri="{FF2B5EF4-FFF2-40B4-BE49-F238E27FC236}">
                        <a16:creationId xmlns:a16="http://schemas.microsoft.com/office/drawing/2014/main" id="{8A9F598B-5178-4120-BE3E-5BD8A35889AA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537260" y="3670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4">
                <p14:nvContentPartPr>
                  <p14:cNvPr id="699" name="Håndskrift 698">
                    <a:extLst>
                      <a:ext uri="{FF2B5EF4-FFF2-40B4-BE49-F238E27FC236}">
                        <a16:creationId xmlns:a16="http://schemas.microsoft.com/office/drawing/2014/main" id="{CDD96626-C9D5-4D7B-8068-0C099AE6253A}"/>
                      </a:ext>
                    </a:extLst>
                  </p14:cNvPr>
                  <p14:cNvContentPartPr/>
                  <p14:nvPr/>
                </p14:nvContentPartPr>
                <p14:xfrm>
                  <a:off x="4581180" y="3761850"/>
                  <a:ext cx="32400" cy="73080"/>
                </p14:xfrm>
              </p:contentPart>
            </mc:Choice>
            <mc:Fallback xmlns="">
              <p:pic>
                <p:nvPicPr>
                  <p:cNvPr id="699" name="Håndskrift 698">
                    <a:extLst>
                      <a:ext uri="{FF2B5EF4-FFF2-40B4-BE49-F238E27FC236}">
                        <a16:creationId xmlns:a16="http://schemas.microsoft.com/office/drawing/2014/main" id="{CDD96626-C9D5-4D7B-8068-0C099AE6253A}"/>
                      </a:ext>
                    </a:extLst>
                  </p:cNvPr>
                  <p:cNvPicPr/>
                  <p:nvPr/>
                </p:nvPicPr>
                <p:blipFill>
                  <a:blip r:embed="rId354"/>
                  <a:stretch>
                    <a:fillRect/>
                  </a:stretch>
                </p:blipFill>
                <p:spPr>
                  <a:xfrm>
                    <a:off x="4518180" y="3698538"/>
                    <a:ext cx="158040" cy="19934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5">
                <p14:nvContentPartPr>
                  <p14:cNvPr id="700" name="Håndskrift 699">
                    <a:extLst>
                      <a:ext uri="{FF2B5EF4-FFF2-40B4-BE49-F238E27FC236}">
                        <a16:creationId xmlns:a16="http://schemas.microsoft.com/office/drawing/2014/main" id="{86B1B139-B942-4D94-ABC7-FFB72B7B62B7}"/>
                      </a:ext>
                    </a:extLst>
                  </p14:cNvPr>
                  <p14:cNvContentPartPr/>
                  <p14:nvPr/>
                </p14:nvContentPartPr>
                <p14:xfrm>
                  <a:off x="4647780" y="3838530"/>
                  <a:ext cx="25920" cy="360"/>
                </p14:xfrm>
              </p:contentPart>
            </mc:Choice>
            <mc:Fallback xmlns="">
              <p:pic>
                <p:nvPicPr>
                  <p:cNvPr id="700" name="Håndskrift 699">
                    <a:extLst>
                      <a:ext uri="{FF2B5EF4-FFF2-40B4-BE49-F238E27FC236}">
                        <a16:creationId xmlns:a16="http://schemas.microsoft.com/office/drawing/2014/main" id="{86B1B139-B942-4D94-ABC7-FFB72B7B62B7}"/>
                      </a:ext>
                    </a:extLst>
                  </p:cNvPr>
                  <p:cNvPicPr/>
                  <p:nvPr/>
                </p:nvPicPr>
                <p:blipFill>
                  <a:blip r:embed="rId356"/>
                  <a:stretch>
                    <a:fillRect/>
                  </a:stretch>
                </p:blipFill>
                <p:spPr>
                  <a:xfrm>
                    <a:off x="4584780" y="3775530"/>
                    <a:ext cx="1515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6">
                <p14:nvContentPartPr>
                  <p14:cNvPr id="701" name="Håndskrift 700">
                    <a:extLst>
                      <a:ext uri="{FF2B5EF4-FFF2-40B4-BE49-F238E27FC236}">
                        <a16:creationId xmlns:a16="http://schemas.microsoft.com/office/drawing/2014/main" id="{0D8C0174-58A8-41B7-9346-914AB14F2C9D}"/>
                      </a:ext>
                    </a:extLst>
                  </p14:cNvPr>
                  <p14:cNvContentPartPr/>
                  <p14:nvPr/>
                </p14:nvContentPartPr>
                <p14:xfrm>
                  <a:off x="4762260" y="3790650"/>
                  <a:ext cx="57600" cy="38160"/>
                </p14:xfrm>
              </p:contentPart>
            </mc:Choice>
            <mc:Fallback xmlns="">
              <p:pic>
                <p:nvPicPr>
                  <p:cNvPr id="701" name="Håndskrift 700">
                    <a:extLst>
                      <a:ext uri="{FF2B5EF4-FFF2-40B4-BE49-F238E27FC236}">
                        <a16:creationId xmlns:a16="http://schemas.microsoft.com/office/drawing/2014/main" id="{0D8C0174-58A8-41B7-9346-914AB14F2C9D}"/>
                      </a:ext>
                    </a:extLst>
                  </p:cNvPr>
                  <p:cNvPicPr/>
                  <p:nvPr/>
                </p:nvPicPr>
                <p:blipFill>
                  <a:blip r:embed="rId358"/>
                  <a:stretch>
                    <a:fillRect/>
                  </a:stretch>
                </p:blipFill>
                <p:spPr>
                  <a:xfrm>
                    <a:off x="4699260" y="3727650"/>
                    <a:ext cx="183240" cy="163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7">
                <p14:nvContentPartPr>
                  <p14:cNvPr id="702" name="Håndskrift 701">
                    <a:extLst>
                      <a:ext uri="{FF2B5EF4-FFF2-40B4-BE49-F238E27FC236}">
                        <a16:creationId xmlns:a16="http://schemas.microsoft.com/office/drawing/2014/main" id="{C3E9DF06-2917-4800-9B62-7095736417E8}"/>
                      </a:ext>
                    </a:extLst>
                  </p14:cNvPr>
                  <p14:cNvContentPartPr/>
                  <p14:nvPr/>
                </p14:nvContentPartPr>
                <p14:xfrm>
                  <a:off x="4857660" y="3761850"/>
                  <a:ext cx="360" cy="360"/>
                </p14:xfrm>
              </p:contentPart>
            </mc:Choice>
            <mc:Fallback xmlns="">
              <p:pic>
                <p:nvPicPr>
                  <p:cNvPr id="702" name="Håndskrift 701">
                    <a:extLst>
                      <a:ext uri="{FF2B5EF4-FFF2-40B4-BE49-F238E27FC236}">
                        <a16:creationId xmlns:a16="http://schemas.microsoft.com/office/drawing/2014/main" id="{C3E9DF06-2917-4800-9B62-7095736417E8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794660" y="3698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8">
                <p14:nvContentPartPr>
                  <p14:cNvPr id="703" name="Håndskrift 702">
                    <a:extLst>
                      <a:ext uri="{FF2B5EF4-FFF2-40B4-BE49-F238E27FC236}">
                        <a16:creationId xmlns:a16="http://schemas.microsoft.com/office/drawing/2014/main" id="{B40C75D3-0D6F-422C-BFEF-56F4D2BBF986}"/>
                      </a:ext>
                    </a:extLst>
                  </p14:cNvPr>
                  <p14:cNvContentPartPr/>
                  <p14:nvPr/>
                </p14:nvContentPartPr>
                <p14:xfrm>
                  <a:off x="4886100" y="3701010"/>
                  <a:ext cx="360" cy="3960"/>
                </p14:xfrm>
              </p:contentPart>
            </mc:Choice>
            <mc:Fallback xmlns="">
              <p:pic>
                <p:nvPicPr>
                  <p:cNvPr id="703" name="Håndskrift 702">
                    <a:extLst>
                      <a:ext uri="{FF2B5EF4-FFF2-40B4-BE49-F238E27FC236}">
                        <a16:creationId xmlns:a16="http://schemas.microsoft.com/office/drawing/2014/main" id="{B40C75D3-0D6F-422C-BFEF-56F4D2BBF986}"/>
                      </a:ext>
                    </a:extLst>
                  </p:cNvPr>
                  <p:cNvPicPr/>
                  <p:nvPr/>
                </p:nvPicPr>
                <p:blipFill>
                  <a:blip r:embed="rId319"/>
                  <a:stretch>
                    <a:fillRect/>
                  </a:stretch>
                </p:blipFill>
                <p:spPr>
                  <a:xfrm>
                    <a:off x="4823100" y="36432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9">
                <p14:nvContentPartPr>
                  <p14:cNvPr id="704" name="Håndskrift 703">
                    <a:extLst>
                      <a:ext uri="{FF2B5EF4-FFF2-40B4-BE49-F238E27FC236}">
                        <a16:creationId xmlns:a16="http://schemas.microsoft.com/office/drawing/2014/main" id="{52737FAA-A97B-4BDC-A17C-E1C010DEBD86}"/>
                      </a:ext>
                    </a:extLst>
                  </p14:cNvPr>
                  <p14:cNvContentPartPr/>
                  <p14:nvPr/>
                </p14:nvContentPartPr>
                <p14:xfrm>
                  <a:off x="5032620" y="3552690"/>
                  <a:ext cx="6120" cy="11520"/>
                </p14:xfrm>
              </p:contentPart>
            </mc:Choice>
            <mc:Fallback xmlns="">
              <p:pic>
                <p:nvPicPr>
                  <p:cNvPr id="704" name="Håndskrift 703">
                    <a:extLst>
                      <a:ext uri="{FF2B5EF4-FFF2-40B4-BE49-F238E27FC236}">
                        <a16:creationId xmlns:a16="http://schemas.microsoft.com/office/drawing/2014/main" id="{52737FAA-A97B-4BDC-A17C-E1C010DEBD86}"/>
                      </a:ext>
                    </a:extLst>
                  </p:cNvPr>
                  <p:cNvPicPr/>
                  <p:nvPr/>
                </p:nvPicPr>
                <p:blipFill>
                  <a:blip r:embed="rId362"/>
                  <a:stretch>
                    <a:fillRect/>
                  </a:stretch>
                </p:blipFill>
                <p:spPr>
                  <a:xfrm>
                    <a:off x="4969620" y="3489690"/>
                    <a:ext cx="131760" cy="137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0">
                <p14:nvContentPartPr>
                  <p14:cNvPr id="705" name="Håndskrift 704">
                    <a:extLst>
                      <a:ext uri="{FF2B5EF4-FFF2-40B4-BE49-F238E27FC236}">
                        <a16:creationId xmlns:a16="http://schemas.microsoft.com/office/drawing/2014/main" id="{C4690747-3E57-4817-9B38-E29CC7407942}"/>
                      </a:ext>
                    </a:extLst>
                  </p14:cNvPr>
                  <p14:cNvContentPartPr/>
                  <p14:nvPr/>
                </p14:nvContentPartPr>
                <p14:xfrm>
                  <a:off x="4904820" y="3685890"/>
                  <a:ext cx="360" cy="360"/>
                </p14:xfrm>
              </p:contentPart>
            </mc:Choice>
            <mc:Fallback xmlns="">
              <p:pic>
                <p:nvPicPr>
                  <p:cNvPr id="705" name="Håndskrift 704">
                    <a:extLst>
                      <a:ext uri="{FF2B5EF4-FFF2-40B4-BE49-F238E27FC236}">
                        <a16:creationId xmlns:a16="http://schemas.microsoft.com/office/drawing/2014/main" id="{C4690747-3E57-4817-9B38-E29CC7407942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841820" y="3622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1">
                <p14:nvContentPartPr>
                  <p14:cNvPr id="706" name="Håndskrift 705">
                    <a:extLst>
                      <a:ext uri="{FF2B5EF4-FFF2-40B4-BE49-F238E27FC236}">
                        <a16:creationId xmlns:a16="http://schemas.microsoft.com/office/drawing/2014/main" id="{C9BDEB36-71C3-4E1B-8368-FCEDFF6B21B8}"/>
                      </a:ext>
                    </a:extLst>
                  </p14:cNvPr>
                  <p14:cNvContentPartPr/>
                  <p14:nvPr/>
                </p14:nvContentPartPr>
                <p14:xfrm>
                  <a:off x="4942980" y="3590490"/>
                  <a:ext cx="3960" cy="360"/>
                </p14:xfrm>
              </p:contentPart>
            </mc:Choice>
            <mc:Fallback xmlns="">
              <p:pic>
                <p:nvPicPr>
                  <p:cNvPr id="706" name="Håndskrift 705">
                    <a:extLst>
                      <a:ext uri="{FF2B5EF4-FFF2-40B4-BE49-F238E27FC236}">
                        <a16:creationId xmlns:a16="http://schemas.microsoft.com/office/drawing/2014/main" id="{C9BDEB36-71C3-4E1B-8368-FCEDFF6B21B8}"/>
                      </a:ext>
                    </a:extLst>
                  </p:cNvPr>
                  <p:cNvPicPr/>
                  <p:nvPr/>
                </p:nvPicPr>
                <p:blipFill>
                  <a:blip r:embed="rId288"/>
                  <a:stretch>
                    <a:fillRect/>
                  </a:stretch>
                </p:blipFill>
                <p:spPr>
                  <a:xfrm>
                    <a:off x="4879980" y="352749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2">
                <p14:nvContentPartPr>
                  <p14:cNvPr id="707" name="Håndskrift 706">
                    <a:extLst>
                      <a:ext uri="{FF2B5EF4-FFF2-40B4-BE49-F238E27FC236}">
                        <a16:creationId xmlns:a16="http://schemas.microsoft.com/office/drawing/2014/main" id="{B0D0775D-0557-467F-A9C4-DD6290E04A33}"/>
                      </a:ext>
                    </a:extLst>
                  </p14:cNvPr>
                  <p14:cNvContentPartPr/>
                  <p14:nvPr/>
                </p14:nvContentPartPr>
                <p14:xfrm>
                  <a:off x="4832460" y="3428490"/>
                  <a:ext cx="15840" cy="34560"/>
                </p14:xfrm>
              </p:contentPart>
            </mc:Choice>
            <mc:Fallback xmlns="">
              <p:pic>
                <p:nvPicPr>
                  <p:cNvPr id="707" name="Håndskrift 706">
                    <a:extLst>
                      <a:ext uri="{FF2B5EF4-FFF2-40B4-BE49-F238E27FC236}">
                        <a16:creationId xmlns:a16="http://schemas.microsoft.com/office/drawing/2014/main" id="{B0D0775D-0557-467F-A9C4-DD6290E04A33}"/>
                      </a:ext>
                    </a:extLst>
                  </p:cNvPr>
                  <p:cNvPicPr/>
                  <p:nvPr/>
                </p:nvPicPr>
                <p:blipFill>
                  <a:blip r:embed="rId366"/>
                  <a:stretch>
                    <a:fillRect/>
                  </a:stretch>
                </p:blipFill>
                <p:spPr>
                  <a:xfrm>
                    <a:off x="4769460" y="3366139"/>
                    <a:ext cx="141480" cy="1589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3">
                <p14:nvContentPartPr>
                  <p14:cNvPr id="708" name="Håndskrift 707">
                    <a:extLst>
                      <a:ext uri="{FF2B5EF4-FFF2-40B4-BE49-F238E27FC236}">
                        <a16:creationId xmlns:a16="http://schemas.microsoft.com/office/drawing/2014/main" id="{D6CE595A-C321-451D-B6F7-799F3EE6A501}"/>
                      </a:ext>
                    </a:extLst>
                  </p14:cNvPr>
                  <p14:cNvContentPartPr/>
                  <p14:nvPr/>
                </p14:nvContentPartPr>
                <p14:xfrm>
                  <a:off x="4768020" y="3781290"/>
                  <a:ext cx="3960" cy="9720"/>
                </p14:xfrm>
              </p:contentPart>
            </mc:Choice>
            <mc:Fallback xmlns="">
              <p:pic>
                <p:nvPicPr>
                  <p:cNvPr id="708" name="Håndskrift 707">
                    <a:extLst>
                      <a:ext uri="{FF2B5EF4-FFF2-40B4-BE49-F238E27FC236}">
                        <a16:creationId xmlns:a16="http://schemas.microsoft.com/office/drawing/2014/main" id="{D6CE595A-C321-451D-B6F7-799F3EE6A501}"/>
                      </a:ext>
                    </a:extLst>
                  </p:cNvPr>
                  <p:cNvPicPr/>
                  <p:nvPr/>
                </p:nvPicPr>
                <p:blipFill>
                  <a:blip r:embed="rId368"/>
                  <a:stretch>
                    <a:fillRect/>
                  </a:stretch>
                </p:blipFill>
                <p:spPr>
                  <a:xfrm>
                    <a:off x="4710270" y="3720540"/>
                    <a:ext cx="119130" cy="1308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4">
                <p14:nvContentPartPr>
                  <p14:cNvPr id="709" name="Håndskrift 708">
                    <a:extLst>
                      <a:ext uri="{FF2B5EF4-FFF2-40B4-BE49-F238E27FC236}">
                        <a16:creationId xmlns:a16="http://schemas.microsoft.com/office/drawing/2014/main" id="{B22D3B15-7422-4F4A-84E4-372B08D7282F}"/>
                      </a:ext>
                    </a:extLst>
                  </p14:cNvPr>
                  <p14:cNvContentPartPr/>
                  <p14:nvPr/>
                </p14:nvContentPartPr>
                <p14:xfrm>
                  <a:off x="4762260" y="3885690"/>
                  <a:ext cx="2520" cy="6480"/>
                </p14:xfrm>
              </p:contentPart>
            </mc:Choice>
            <mc:Fallback xmlns="">
              <p:pic>
                <p:nvPicPr>
                  <p:cNvPr id="709" name="Håndskrift 708">
                    <a:extLst>
                      <a:ext uri="{FF2B5EF4-FFF2-40B4-BE49-F238E27FC236}">
                        <a16:creationId xmlns:a16="http://schemas.microsoft.com/office/drawing/2014/main" id="{B22D3B15-7422-4F4A-84E4-372B08D7282F}"/>
                      </a:ext>
                    </a:extLst>
                  </p:cNvPr>
                  <p:cNvPicPr/>
                  <p:nvPr/>
                </p:nvPicPr>
                <p:blipFill>
                  <a:blip r:embed="rId370"/>
                  <a:stretch>
                    <a:fillRect/>
                  </a:stretch>
                </p:blipFill>
                <p:spPr>
                  <a:xfrm>
                    <a:off x="4699260" y="3822690"/>
                    <a:ext cx="128160" cy="13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5">
                <p14:nvContentPartPr>
                  <p14:cNvPr id="710" name="Håndskrift 709">
                    <a:extLst>
                      <a:ext uri="{FF2B5EF4-FFF2-40B4-BE49-F238E27FC236}">
                        <a16:creationId xmlns:a16="http://schemas.microsoft.com/office/drawing/2014/main" id="{FF35070C-EA15-4F2D-82A3-448A01F98A5C}"/>
                      </a:ext>
                    </a:extLst>
                  </p14:cNvPr>
                  <p14:cNvContentPartPr/>
                  <p14:nvPr/>
                </p14:nvContentPartPr>
                <p14:xfrm>
                  <a:off x="4711500" y="3895410"/>
                  <a:ext cx="41400" cy="18720"/>
                </p14:xfrm>
              </p:contentPart>
            </mc:Choice>
            <mc:Fallback xmlns="">
              <p:pic>
                <p:nvPicPr>
                  <p:cNvPr id="710" name="Håndskrift 709">
                    <a:extLst>
                      <a:ext uri="{FF2B5EF4-FFF2-40B4-BE49-F238E27FC236}">
                        <a16:creationId xmlns:a16="http://schemas.microsoft.com/office/drawing/2014/main" id="{FF35070C-EA15-4F2D-82A3-448A01F98A5C}"/>
                      </a:ext>
                    </a:extLst>
                  </p:cNvPr>
                  <p:cNvPicPr/>
                  <p:nvPr/>
                </p:nvPicPr>
                <p:blipFill>
                  <a:blip r:embed="rId372"/>
                  <a:stretch>
                    <a:fillRect/>
                  </a:stretch>
                </p:blipFill>
                <p:spPr>
                  <a:xfrm>
                    <a:off x="4648500" y="3832410"/>
                    <a:ext cx="167040" cy="144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6">
                <p14:nvContentPartPr>
                  <p14:cNvPr id="711" name="Håndskrift 710">
                    <a:extLst>
                      <a:ext uri="{FF2B5EF4-FFF2-40B4-BE49-F238E27FC236}">
                        <a16:creationId xmlns:a16="http://schemas.microsoft.com/office/drawing/2014/main" id="{C586FBFC-DAFD-4816-A62A-F0D50B68081E}"/>
                      </a:ext>
                    </a:extLst>
                  </p14:cNvPr>
                  <p14:cNvContentPartPr/>
                  <p14:nvPr/>
                </p14:nvContentPartPr>
                <p14:xfrm>
                  <a:off x="4666860" y="3914490"/>
                  <a:ext cx="9720" cy="360"/>
                </p14:xfrm>
              </p:contentPart>
            </mc:Choice>
            <mc:Fallback xmlns="">
              <p:pic>
                <p:nvPicPr>
                  <p:cNvPr id="711" name="Håndskrift 710">
                    <a:extLst>
                      <a:ext uri="{FF2B5EF4-FFF2-40B4-BE49-F238E27FC236}">
                        <a16:creationId xmlns:a16="http://schemas.microsoft.com/office/drawing/2014/main" id="{C586FBFC-DAFD-4816-A62A-F0D50B68081E}"/>
                      </a:ext>
                    </a:extLst>
                  </p:cNvPr>
                  <p:cNvPicPr/>
                  <p:nvPr/>
                </p:nvPicPr>
                <p:blipFill>
                  <a:blip r:embed="rId329"/>
                  <a:stretch>
                    <a:fillRect/>
                  </a:stretch>
                </p:blipFill>
                <p:spPr>
                  <a:xfrm>
                    <a:off x="4606110" y="3851490"/>
                    <a:ext cx="130873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7">
                <p14:nvContentPartPr>
                  <p14:cNvPr id="712" name="Håndskrift 711">
                    <a:extLst>
                      <a:ext uri="{FF2B5EF4-FFF2-40B4-BE49-F238E27FC236}">
                        <a16:creationId xmlns:a16="http://schemas.microsoft.com/office/drawing/2014/main" id="{540184A9-594C-40E5-AD82-BD466AD216E1}"/>
                      </a:ext>
                    </a:extLst>
                  </p14:cNvPr>
                  <p14:cNvContentPartPr/>
                  <p14:nvPr/>
                </p14:nvContentPartPr>
                <p14:xfrm>
                  <a:off x="4590900" y="3952650"/>
                  <a:ext cx="142920" cy="47520"/>
                </p14:xfrm>
              </p:contentPart>
            </mc:Choice>
            <mc:Fallback xmlns="">
              <p:pic>
                <p:nvPicPr>
                  <p:cNvPr id="712" name="Håndskrift 711">
                    <a:extLst>
                      <a:ext uri="{FF2B5EF4-FFF2-40B4-BE49-F238E27FC236}">
                        <a16:creationId xmlns:a16="http://schemas.microsoft.com/office/drawing/2014/main" id="{540184A9-594C-40E5-AD82-BD466AD216E1}"/>
                      </a:ext>
                    </a:extLst>
                  </p:cNvPr>
                  <p:cNvPicPr/>
                  <p:nvPr/>
                </p:nvPicPr>
                <p:blipFill>
                  <a:blip r:embed="rId375"/>
                  <a:stretch>
                    <a:fillRect/>
                  </a:stretch>
                </p:blipFill>
                <p:spPr>
                  <a:xfrm>
                    <a:off x="4527900" y="3889650"/>
                    <a:ext cx="268560" cy="173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8">
                <p14:nvContentPartPr>
                  <p14:cNvPr id="713" name="Håndskrift 712">
                    <a:extLst>
                      <a:ext uri="{FF2B5EF4-FFF2-40B4-BE49-F238E27FC236}">
                        <a16:creationId xmlns:a16="http://schemas.microsoft.com/office/drawing/2014/main" id="{AE3E003E-D343-4B1D-88A2-648B2E57BF5A}"/>
                      </a:ext>
                    </a:extLst>
                  </p14:cNvPr>
                  <p14:cNvContentPartPr/>
                  <p14:nvPr/>
                </p14:nvContentPartPr>
                <p14:xfrm>
                  <a:off x="4725900" y="3999810"/>
                  <a:ext cx="7920" cy="6480"/>
                </p14:xfrm>
              </p:contentPart>
            </mc:Choice>
            <mc:Fallback xmlns="">
              <p:pic>
                <p:nvPicPr>
                  <p:cNvPr id="713" name="Håndskrift 712">
                    <a:extLst>
                      <a:ext uri="{FF2B5EF4-FFF2-40B4-BE49-F238E27FC236}">
                        <a16:creationId xmlns:a16="http://schemas.microsoft.com/office/drawing/2014/main" id="{AE3E003E-D343-4B1D-88A2-648B2E57BF5A}"/>
                      </a:ext>
                    </a:extLst>
                  </p:cNvPr>
                  <p:cNvPicPr/>
                  <p:nvPr/>
                </p:nvPicPr>
                <p:blipFill>
                  <a:blip r:embed="rId377"/>
                  <a:stretch>
                    <a:fillRect/>
                  </a:stretch>
                </p:blipFill>
                <p:spPr>
                  <a:xfrm>
                    <a:off x="4662900" y="3936810"/>
                    <a:ext cx="133560" cy="13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9">
                <p14:nvContentPartPr>
                  <p14:cNvPr id="714" name="Håndskrift 713">
                    <a:extLst>
                      <a:ext uri="{FF2B5EF4-FFF2-40B4-BE49-F238E27FC236}">
                        <a16:creationId xmlns:a16="http://schemas.microsoft.com/office/drawing/2014/main" id="{9C8510AE-C90C-4C60-A1FF-FC475C61AEDE}"/>
                      </a:ext>
                    </a:extLst>
                  </p14:cNvPr>
                  <p14:cNvContentPartPr/>
                  <p14:nvPr/>
                </p14:nvContentPartPr>
                <p14:xfrm>
                  <a:off x="4847580" y="3923850"/>
                  <a:ext cx="360" cy="360"/>
                </p14:xfrm>
              </p:contentPart>
            </mc:Choice>
            <mc:Fallback xmlns="">
              <p:pic>
                <p:nvPicPr>
                  <p:cNvPr id="714" name="Håndskrift 713">
                    <a:extLst>
                      <a:ext uri="{FF2B5EF4-FFF2-40B4-BE49-F238E27FC236}">
                        <a16:creationId xmlns:a16="http://schemas.microsoft.com/office/drawing/2014/main" id="{9C8510AE-C90C-4C60-A1FF-FC475C61AEDE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78458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0">
                <p14:nvContentPartPr>
                  <p14:cNvPr id="715" name="Håndskrift 714">
                    <a:extLst>
                      <a:ext uri="{FF2B5EF4-FFF2-40B4-BE49-F238E27FC236}">
                        <a16:creationId xmlns:a16="http://schemas.microsoft.com/office/drawing/2014/main" id="{4AFB3813-1AD6-4699-96C5-E62B37C245C6}"/>
                      </a:ext>
                    </a:extLst>
                  </p14:cNvPr>
                  <p14:cNvContentPartPr/>
                  <p14:nvPr/>
                </p14:nvContentPartPr>
                <p14:xfrm>
                  <a:off x="4895460" y="3793530"/>
                  <a:ext cx="22680" cy="25920"/>
                </p14:xfrm>
              </p:contentPart>
            </mc:Choice>
            <mc:Fallback xmlns="">
              <p:pic>
                <p:nvPicPr>
                  <p:cNvPr id="715" name="Håndskrift 714">
                    <a:extLst>
                      <a:ext uri="{FF2B5EF4-FFF2-40B4-BE49-F238E27FC236}">
                        <a16:creationId xmlns:a16="http://schemas.microsoft.com/office/drawing/2014/main" id="{4AFB3813-1AD6-4699-96C5-E62B37C245C6}"/>
                      </a:ext>
                    </a:extLst>
                  </p:cNvPr>
                  <p:cNvPicPr/>
                  <p:nvPr/>
                </p:nvPicPr>
                <p:blipFill>
                  <a:blip r:embed="rId380"/>
                  <a:stretch>
                    <a:fillRect/>
                  </a:stretch>
                </p:blipFill>
                <p:spPr>
                  <a:xfrm>
                    <a:off x="4832460" y="3730530"/>
                    <a:ext cx="148320" cy="151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1">
                <p14:nvContentPartPr>
                  <p14:cNvPr id="716" name="Håndskrift 715">
                    <a:extLst>
                      <a:ext uri="{FF2B5EF4-FFF2-40B4-BE49-F238E27FC236}">
                        <a16:creationId xmlns:a16="http://schemas.microsoft.com/office/drawing/2014/main" id="{56CCFED7-9EC2-4562-B062-1DADEAF4FB55}"/>
                      </a:ext>
                    </a:extLst>
                  </p14:cNvPr>
                  <p14:cNvContentPartPr/>
                  <p14:nvPr/>
                </p14:nvContentPartPr>
                <p14:xfrm>
                  <a:off x="4962060" y="3655290"/>
                  <a:ext cx="360" cy="21240"/>
                </p14:xfrm>
              </p:contentPart>
            </mc:Choice>
            <mc:Fallback xmlns="">
              <p:pic>
                <p:nvPicPr>
                  <p:cNvPr id="716" name="Håndskrift 715">
                    <a:extLst>
                      <a:ext uri="{FF2B5EF4-FFF2-40B4-BE49-F238E27FC236}">
                        <a16:creationId xmlns:a16="http://schemas.microsoft.com/office/drawing/2014/main" id="{56CCFED7-9EC2-4562-B062-1DADEAF4FB55}"/>
                      </a:ext>
                    </a:extLst>
                  </p:cNvPr>
                  <p:cNvPicPr/>
                  <p:nvPr/>
                </p:nvPicPr>
                <p:blipFill>
                  <a:blip r:embed="rId382"/>
                  <a:stretch>
                    <a:fillRect/>
                  </a:stretch>
                </p:blipFill>
                <p:spPr>
                  <a:xfrm>
                    <a:off x="4899060" y="3592290"/>
                    <a:ext cx="126000" cy="1468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2">
                <p14:nvContentPartPr>
                  <p14:cNvPr id="717" name="Håndskrift 716">
                    <a:extLst>
                      <a:ext uri="{FF2B5EF4-FFF2-40B4-BE49-F238E27FC236}">
                        <a16:creationId xmlns:a16="http://schemas.microsoft.com/office/drawing/2014/main" id="{CC7260AD-9D92-439C-9012-653A0C86FA9D}"/>
                      </a:ext>
                    </a:extLst>
                  </p14:cNvPr>
                  <p14:cNvContentPartPr/>
                  <p14:nvPr/>
                </p14:nvContentPartPr>
                <p14:xfrm>
                  <a:off x="4495140" y="3590490"/>
                  <a:ext cx="360" cy="360"/>
                </p14:xfrm>
              </p:contentPart>
            </mc:Choice>
            <mc:Fallback xmlns="">
              <p:pic>
                <p:nvPicPr>
                  <p:cNvPr id="717" name="Håndskrift 716">
                    <a:extLst>
                      <a:ext uri="{FF2B5EF4-FFF2-40B4-BE49-F238E27FC236}">
                        <a16:creationId xmlns:a16="http://schemas.microsoft.com/office/drawing/2014/main" id="{CC7260AD-9D92-439C-9012-653A0C86FA9D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432140" y="35274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3">
                <p14:nvContentPartPr>
                  <p14:cNvPr id="718" name="Håndskrift 717">
                    <a:extLst>
                      <a:ext uri="{FF2B5EF4-FFF2-40B4-BE49-F238E27FC236}">
                        <a16:creationId xmlns:a16="http://schemas.microsoft.com/office/drawing/2014/main" id="{5AF5B717-728B-46B9-B373-C3E11FB085CC}"/>
                      </a:ext>
                    </a:extLst>
                  </p14:cNvPr>
                  <p14:cNvContentPartPr/>
                  <p14:nvPr/>
                </p14:nvContentPartPr>
                <p14:xfrm>
                  <a:off x="4400460" y="3552690"/>
                  <a:ext cx="9000" cy="35280"/>
                </p14:xfrm>
              </p:contentPart>
            </mc:Choice>
            <mc:Fallback xmlns="">
              <p:pic>
                <p:nvPicPr>
                  <p:cNvPr id="718" name="Håndskrift 717">
                    <a:extLst>
                      <a:ext uri="{FF2B5EF4-FFF2-40B4-BE49-F238E27FC236}">
                        <a16:creationId xmlns:a16="http://schemas.microsoft.com/office/drawing/2014/main" id="{5AF5B717-728B-46B9-B373-C3E11FB085CC}"/>
                      </a:ext>
                    </a:extLst>
                  </p:cNvPr>
                  <p:cNvPicPr/>
                  <p:nvPr/>
                </p:nvPicPr>
                <p:blipFill>
                  <a:blip r:embed="rId385"/>
                  <a:stretch>
                    <a:fillRect/>
                  </a:stretch>
                </p:blipFill>
                <p:spPr>
                  <a:xfrm>
                    <a:off x="4337460" y="3489690"/>
                    <a:ext cx="134640" cy="160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4">
                <p14:nvContentPartPr>
                  <p14:cNvPr id="719" name="Håndskrift 718">
                    <a:extLst>
                      <a:ext uri="{FF2B5EF4-FFF2-40B4-BE49-F238E27FC236}">
                        <a16:creationId xmlns:a16="http://schemas.microsoft.com/office/drawing/2014/main" id="{AB82FB3D-27AA-453F-80B2-C23278E5EB58}"/>
                      </a:ext>
                    </a:extLst>
                  </p14:cNvPr>
                  <p14:cNvContentPartPr/>
                  <p14:nvPr/>
                </p14:nvContentPartPr>
                <p14:xfrm>
                  <a:off x="4409820" y="3676530"/>
                  <a:ext cx="3960" cy="360"/>
                </p14:xfrm>
              </p:contentPart>
            </mc:Choice>
            <mc:Fallback xmlns="">
              <p:pic>
                <p:nvPicPr>
                  <p:cNvPr id="719" name="Håndskrift 718">
                    <a:extLst>
                      <a:ext uri="{FF2B5EF4-FFF2-40B4-BE49-F238E27FC236}">
                        <a16:creationId xmlns:a16="http://schemas.microsoft.com/office/drawing/2014/main" id="{AB82FB3D-27AA-453F-80B2-C23278E5EB58}"/>
                      </a:ext>
                    </a:extLst>
                  </p:cNvPr>
                  <p:cNvPicPr/>
                  <p:nvPr/>
                </p:nvPicPr>
                <p:blipFill>
                  <a:blip r:embed="rId387"/>
                  <a:stretch>
                    <a:fillRect/>
                  </a:stretch>
                </p:blipFill>
                <p:spPr>
                  <a:xfrm>
                    <a:off x="4352070" y="3613530"/>
                    <a:ext cx="11913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5">
                <p14:nvContentPartPr>
                  <p14:cNvPr id="720" name="Håndskrift 719">
                    <a:extLst>
                      <a:ext uri="{FF2B5EF4-FFF2-40B4-BE49-F238E27FC236}">
                        <a16:creationId xmlns:a16="http://schemas.microsoft.com/office/drawing/2014/main" id="{AC14D3B8-7FF4-4478-970F-CEE6780250B7}"/>
                      </a:ext>
                    </a:extLst>
                  </p14:cNvPr>
                  <p14:cNvContentPartPr/>
                  <p14:nvPr/>
                </p14:nvContentPartPr>
                <p14:xfrm>
                  <a:off x="4516380" y="3695250"/>
                  <a:ext cx="17640" cy="24480"/>
                </p14:xfrm>
              </p:contentPart>
            </mc:Choice>
            <mc:Fallback xmlns="">
              <p:pic>
                <p:nvPicPr>
                  <p:cNvPr id="720" name="Håndskrift 719">
                    <a:extLst>
                      <a:ext uri="{FF2B5EF4-FFF2-40B4-BE49-F238E27FC236}">
                        <a16:creationId xmlns:a16="http://schemas.microsoft.com/office/drawing/2014/main" id="{AC14D3B8-7FF4-4478-970F-CEE6780250B7}"/>
                      </a:ext>
                    </a:extLst>
                  </p:cNvPr>
                  <p:cNvPicPr/>
                  <p:nvPr/>
                </p:nvPicPr>
                <p:blipFill>
                  <a:blip r:embed="rId389"/>
                  <a:stretch>
                    <a:fillRect/>
                  </a:stretch>
                </p:blipFill>
                <p:spPr>
                  <a:xfrm>
                    <a:off x="4452067" y="3631310"/>
                    <a:ext cx="145898" cy="15199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6">
                <p14:nvContentPartPr>
                  <p14:cNvPr id="721" name="Håndskrift 720">
                    <a:extLst>
                      <a:ext uri="{FF2B5EF4-FFF2-40B4-BE49-F238E27FC236}">
                        <a16:creationId xmlns:a16="http://schemas.microsoft.com/office/drawing/2014/main" id="{3C3796DB-4DE5-4E78-A520-C1E5704933D4}"/>
                      </a:ext>
                    </a:extLst>
                  </p14:cNvPr>
                  <p14:cNvContentPartPr/>
                  <p14:nvPr/>
                </p14:nvContentPartPr>
                <p14:xfrm>
                  <a:off x="4463100" y="3733410"/>
                  <a:ext cx="3960" cy="6120"/>
                </p14:xfrm>
              </p:contentPart>
            </mc:Choice>
            <mc:Fallback xmlns="">
              <p:pic>
                <p:nvPicPr>
                  <p:cNvPr id="721" name="Håndskrift 720">
                    <a:extLst>
                      <a:ext uri="{FF2B5EF4-FFF2-40B4-BE49-F238E27FC236}">
                        <a16:creationId xmlns:a16="http://schemas.microsoft.com/office/drawing/2014/main" id="{3C3796DB-4DE5-4E78-A520-C1E5704933D4}"/>
                      </a:ext>
                    </a:extLst>
                  </p:cNvPr>
                  <p:cNvPicPr/>
                  <p:nvPr/>
                </p:nvPicPr>
                <p:blipFill>
                  <a:blip r:embed="rId391"/>
                  <a:stretch>
                    <a:fillRect/>
                  </a:stretch>
                </p:blipFill>
                <p:spPr>
                  <a:xfrm>
                    <a:off x="4400100" y="3670410"/>
                    <a:ext cx="129600" cy="1317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7">
                <p14:nvContentPartPr>
                  <p14:cNvPr id="722" name="Håndskrift 721">
                    <a:extLst>
                      <a:ext uri="{FF2B5EF4-FFF2-40B4-BE49-F238E27FC236}">
                        <a16:creationId xmlns:a16="http://schemas.microsoft.com/office/drawing/2014/main" id="{8935A46E-DF1D-4C47-B64C-FD036015AECE}"/>
                      </a:ext>
                    </a:extLst>
                  </p14:cNvPr>
                  <p14:cNvContentPartPr/>
                  <p14:nvPr/>
                </p14:nvContentPartPr>
                <p14:xfrm>
                  <a:off x="4352580" y="3743130"/>
                  <a:ext cx="360" cy="360"/>
                </p14:xfrm>
              </p:contentPart>
            </mc:Choice>
            <mc:Fallback xmlns="">
              <p:pic>
                <p:nvPicPr>
                  <p:cNvPr id="722" name="Håndskrift 721">
                    <a:extLst>
                      <a:ext uri="{FF2B5EF4-FFF2-40B4-BE49-F238E27FC236}">
                        <a16:creationId xmlns:a16="http://schemas.microsoft.com/office/drawing/2014/main" id="{8935A46E-DF1D-4C47-B64C-FD036015AECE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28958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8">
                <p14:nvContentPartPr>
                  <p14:cNvPr id="723" name="Håndskrift 722">
                    <a:extLst>
                      <a:ext uri="{FF2B5EF4-FFF2-40B4-BE49-F238E27FC236}">
                        <a16:creationId xmlns:a16="http://schemas.microsoft.com/office/drawing/2014/main" id="{CD7B778F-288E-459C-981C-BF33DA04CEFA}"/>
                      </a:ext>
                    </a:extLst>
                  </p14:cNvPr>
                  <p14:cNvContentPartPr/>
                  <p14:nvPr/>
                </p14:nvContentPartPr>
                <p14:xfrm>
                  <a:off x="4323780" y="3761850"/>
                  <a:ext cx="10080" cy="16560"/>
                </p14:xfrm>
              </p:contentPart>
            </mc:Choice>
            <mc:Fallback xmlns="">
              <p:pic>
                <p:nvPicPr>
                  <p:cNvPr id="723" name="Håndskrift 722">
                    <a:extLst>
                      <a:ext uri="{FF2B5EF4-FFF2-40B4-BE49-F238E27FC236}">
                        <a16:creationId xmlns:a16="http://schemas.microsoft.com/office/drawing/2014/main" id="{CD7B778F-288E-459C-981C-BF33DA04CEFA}"/>
                      </a:ext>
                    </a:extLst>
                  </p:cNvPr>
                  <p:cNvPicPr/>
                  <p:nvPr/>
                </p:nvPicPr>
                <p:blipFill>
                  <a:blip r:embed="rId394"/>
                  <a:stretch>
                    <a:fillRect/>
                  </a:stretch>
                </p:blipFill>
                <p:spPr>
                  <a:xfrm>
                    <a:off x="4260780" y="3698850"/>
                    <a:ext cx="135720" cy="142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9">
                <p14:nvContentPartPr>
                  <p14:cNvPr id="724" name="Håndskrift 723">
                    <a:extLst>
                      <a:ext uri="{FF2B5EF4-FFF2-40B4-BE49-F238E27FC236}">
                        <a16:creationId xmlns:a16="http://schemas.microsoft.com/office/drawing/2014/main" id="{BD5CAD47-71B8-4FD5-96A3-2496E17648F1}"/>
                      </a:ext>
                    </a:extLst>
                  </p14:cNvPr>
                  <p14:cNvContentPartPr/>
                  <p14:nvPr/>
                </p14:nvContentPartPr>
                <p14:xfrm>
                  <a:off x="4438260" y="3809730"/>
                  <a:ext cx="360" cy="360"/>
                </p14:xfrm>
              </p:contentPart>
            </mc:Choice>
            <mc:Fallback xmlns="">
              <p:pic>
                <p:nvPicPr>
                  <p:cNvPr id="724" name="Håndskrift 723">
                    <a:extLst>
                      <a:ext uri="{FF2B5EF4-FFF2-40B4-BE49-F238E27FC236}">
                        <a16:creationId xmlns:a16="http://schemas.microsoft.com/office/drawing/2014/main" id="{BD5CAD47-71B8-4FD5-96A3-2496E17648F1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375260" y="37467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10">
                <p14:nvContentPartPr>
                  <p14:cNvPr id="725" name="Håndskrift 724">
                    <a:extLst>
                      <a:ext uri="{FF2B5EF4-FFF2-40B4-BE49-F238E27FC236}">
                        <a16:creationId xmlns:a16="http://schemas.microsoft.com/office/drawing/2014/main" id="{E834B6DD-341F-4012-8BD8-4B7A9CC515DF}"/>
                      </a:ext>
                    </a:extLst>
                  </p14:cNvPr>
                  <p14:cNvContentPartPr/>
                  <p14:nvPr/>
                </p14:nvContentPartPr>
                <p14:xfrm>
                  <a:off x="4476420" y="3838530"/>
                  <a:ext cx="7920" cy="18360"/>
                </p14:xfrm>
              </p:contentPart>
            </mc:Choice>
            <mc:Fallback xmlns="">
              <p:pic>
                <p:nvPicPr>
                  <p:cNvPr id="725" name="Håndskrift 724">
                    <a:extLst>
                      <a:ext uri="{FF2B5EF4-FFF2-40B4-BE49-F238E27FC236}">
                        <a16:creationId xmlns:a16="http://schemas.microsoft.com/office/drawing/2014/main" id="{E834B6DD-341F-4012-8BD8-4B7A9CC515DF}"/>
                      </a:ext>
                    </a:extLst>
                  </p:cNvPr>
                  <p:cNvPicPr/>
                  <p:nvPr/>
                </p:nvPicPr>
                <p:blipFill>
                  <a:blip r:embed="rId397"/>
                  <a:stretch>
                    <a:fillRect/>
                  </a:stretch>
                </p:blipFill>
                <p:spPr>
                  <a:xfrm>
                    <a:off x="4410420" y="3775530"/>
                    <a:ext cx="139543" cy="144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11">
                <p14:nvContentPartPr>
                  <p14:cNvPr id="726" name="Håndskrift 725">
                    <a:extLst>
                      <a:ext uri="{FF2B5EF4-FFF2-40B4-BE49-F238E27FC236}">
                        <a16:creationId xmlns:a16="http://schemas.microsoft.com/office/drawing/2014/main" id="{47F7B89E-7F62-4649-B8E7-5CD9B31FC0EB}"/>
                      </a:ext>
                    </a:extLst>
                  </p14:cNvPr>
                  <p14:cNvContentPartPr/>
                  <p14:nvPr/>
                </p14:nvContentPartPr>
                <p14:xfrm>
                  <a:off x="4396500" y="3866610"/>
                  <a:ext cx="90000" cy="26280"/>
                </p14:xfrm>
              </p:contentPart>
            </mc:Choice>
            <mc:Fallback xmlns="">
              <p:pic>
                <p:nvPicPr>
                  <p:cNvPr id="726" name="Håndskrift 725">
                    <a:extLst>
                      <a:ext uri="{FF2B5EF4-FFF2-40B4-BE49-F238E27FC236}">
                        <a16:creationId xmlns:a16="http://schemas.microsoft.com/office/drawing/2014/main" id="{47F7B89E-7F62-4649-B8E7-5CD9B31FC0EB}"/>
                      </a:ext>
                    </a:extLst>
                  </p:cNvPr>
                  <p:cNvPicPr/>
                  <p:nvPr/>
                </p:nvPicPr>
                <p:blipFill>
                  <a:blip r:embed="rId399"/>
                  <a:stretch>
                    <a:fillRect/>
                  </a:stretch>
                </p:blipFill>
                <p:spPr>
                  <a:xfrm>
                    <a:off x="4333500" y="3803610"/>
                    <a:ext cx="215640" cy="151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12">
                <p14:nvContentPartPr>
                  <p14:cNvPr id="727" name="Håndskrift 726">
                    <a:extLst>
                      <a:ext uri="{FF2B5EF4-FFF2-40B4-BE49-F238E27FC236}">
                        <a16:creationId xmlns:a16="http://schemas.microsoft.com/office/drawing/2014/main" id="{36616992-078D-4466-B836-7B49DA40D055}"/>
                      </a:ext>
                    </a:extLst>
                  </p14:cNvPr>
                  <p14:cNvContentPartPr/>
                  <p14:nvPr/>
                </p14:nvContentPartPr>
                <p14:xfrm>
                  <a:off x="4362300" y="3895410"/>
                  <a:ext cx="13680" cy="7920"/>
                </p14:xfrm>
              </p:contentPart>
            </mc:Choice>
            <mc:Fallback xmlns="">
              <p:pic>
                <p:nvPicPr>
                  <p:cNvPr id="727" name="Håndskrift 726">
                    <a:extLst>
                      <a:ext uri="{FF2B5EF4-FFF2-40B4-BE49-F238E27FC236}">
                        <a16:creationId xmlns:a16="http://schemas.microsoft.com/office/drawing/2014/main" id="{36616992-078D-4466-B836-7B49DA40D055}"/>
                      </a:ext>
                    </a:extLst>
                  </p:cNvPr>
                  <p:cNvPicPr/>
                  <p:nvPr/>
                </p:nvPicPr>
                <p:blipFill>
                  <a:blip r:embed="rId401"/>
                  <a:stretch>
                    <a:fillRect/>
                  </a:stretch>
                </p:blipFill>
                <p:spPr>
                  <a:xfrm>
                    <a:off x="4299300" y="3829410"/>
                    <a:ext cx="139320" cy="1395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13">
                <p14:nvContentPartPr>
                  <p14:cNvPr id="728" name="Håndskrift 727">
                    <a:extLst>
                      <a:ext uri="{FF2B5EF4-FFF2-40B4-BE49-F238E27FC236}">
                        <a16:creationId xmlns:a16="http://schemas.microsoft.com/office/drawing/2014/main" id="{5AF6D6EF-D8DD-4B6C-83F1-DC662479B456}"/>
                      </a:ext>
                    </a:extLst>
                  </p14:cNvPr>
                  <p14:cNvContentPartPr/>
                  <p14:nvPr/>
                </p14:nvContentPartPr>
                <p14:xfrm>
                  <a:off x="4467060" y="3923850"/>
                  <a:ext cx="360" cy="360"/>
                </p14:xfrm>
              </p:contentPart>
            </mc:Choice>
            <mc:Fallback xmlns="">
              <p:pic>
                <p:nvPicPr>
                  <p:cNvPr id="728" name="Håndskrift 727">
                    <a:extLst>
                      <a:ext uri="{FF2B5EF4-FFF2-40B4-BE49-F238E27FC236}">
                        <a16:creationId xmlns:a16="http://schemas.microsoft.com/office/drawing/2014/main" id="{5AF6D6EF-D8DD-4B6C-83F1-DC662479B456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40406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14">
                <p14:nvContentPartPr>
                  <p14:cNvPr id="729" name="Håndskrift 728">
                    <a:extLst>
                      <a:ext uri="{FF2B5EF4-FFF2-40B4-BE49-F238E27FC236}">
                        <a16:creationId xmlns:a16="http://schemas.microsoft.com/office/drawing/2014/main" id="{862BF2B0-BB97-40FA-AA4F-20C41D6FD21E}"/>
                      </a:ext>
                    </a:extLst>
                  </p14:cNvPr>
                  <p14:cNvContentPartPr/>
                  <p14:nvPr/>
                </p14:nvContentPartPr>
                <p14:xfrm>
                  <a:off x="4504860" y="3923850"/>
                  <a:ext cx="26280" cy="360"/>
                </p14:xfrm>
              </p:contentPart>
            </mc:Choice>
            <mc:Fallback xmlns="">
              <p:pic>
                <p:nvPicPr>
                  <p:cNvPr id="729" name="Håndskrift 728">
                    <a:extLst>
                      <a:ext uri="{FF2B5EF4-FFF2-40B4-BE49-F238E27FC236}">
                        <a16:creationId xmlns:a16="http://schemas.microsoft.com/office/drawing/2014/main" id="{862BF2B0-BB97-40FA-AA4F-20C41D6FD21E}"/>
                      </a:ext>
                    </a:extLst>
                  </p:cNvPr>
                  <p:cNvPicPr/>
                  <p:nvPr/>
                </p:nvPicPr>
                <p:blipFill>
                  <a:blip r:embed="rId404"/>
                  <a:stretch>
                    <a:fillRect/>
                  </a:stretch>
                </p:blipFill>
                <p:spPr>
                  <a:xfrm>
                    <a:off x="4441860" y="3860850"/>
                    <a:ext cx="1519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15">
                <p14:nvContentPartPr>
                  <p14:cNvPr id="730" name="Håndskrift 729">
                    <a:extLst>
                      <a:ext uri="{FF2B5EF4-FFF2-40B4-BE49-F238E27FC236}">
                        <a16:creationId xmlns:a16="http://schemas.microsoft.com/office/drawing/2014/main" id="{B82A4654-8900-441C-BE8E-60571C4F96A4}"/>
                      </a:ext>
                    </a:extLst>
                  </p14:cNvPr>
                  <p14:cNvContentPartPr/>
                  <p14:nvPr/>
                </p14:nvContentPartPr>
                <p14:xfrm>
                  <a:off x="4495140" y="3962010"/>
                  <a:ext cx="9720" cy="360"/>
                </p14:xfrm>
              </p:contentPart>
            </mc:Choice>
            <mc:Fallback xmlns="">
              <p:pic>
                <p:nvPicPr>
                  <p:cNvPr id="730" name="Håndskrift 729">
                    <a:extLst>
                      <a:ext uri="{FF2B5EF4-FFF2-40B4-BE49-F238E27FC236}">
                        <a16:creationId xmlns:a16="http://schemas.microsoft.com/office/drawing/2014/main" id="{B82A4654-8900-441C-BE8E-60571C4F96A4}"/>
                      </a:ext>
                    </a:extLst>
                  </p:cNvPr>
                  <p:cNvPicPr/>
                  <p:nvPr/>
                </p:nvPicPr>
                <p:blipFill>
                  <a:blip r:embed="rId406"/>
                  <a:stretch>
                    <a:fillRect/>
                  </a:stretch>
                </p:blipFill>
                <p:spPr>
                  <a:xfrm>
                    <a:off x="4432140" y="3899010"/>
                    <a:ext cx="1353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16">
                <p14:nvContentPartPr>
                  <p14:cNvPr id="731" name="Håndskrift 730">
                    <a:extLst>
                      <a:ext uri="{FF2B5EF4-FFF2-40B4-BE49-F238E27FC236}">
                        <a16:creationId xmlns:a16="http://schemas.microsoft.com/office/drawing/2014/main" id="{FF749456-FB3D-4757-9E05-52DEBF7155CE}"/>
                      </a:ext>
                    </a:extLst>
                  </p14:cNvPr>
                  <p14:cNvContentPartPr/>
                  <p14:nvPr/>
                </p14:nvContentPartPr>
                <p14:xfrm>
                  <a:off x="4438260" y="3962010"/>
                  <a:ext cx="219600" cy="51840"/>
                </p14:xfrm>
              </p:contentPart>
            </mc:Choice>
            <mc:Fallback xmlns="">
              <p:pic>
                <p:nvPicPr>
                  <p:cNvPr id="731" name="Håndskrift 730">
                    <a:extLst>
                      <a:ext uri="{FF2B5EF4-FFF2-40B4-BE49-F238E27FC236}">
                        <a16:creationId xmlns:a16="http://schemas.microsoft.com/office/drawing/2014/main" id="{FF749456-FB3D-4757-9E05-52DEBF7155CE}"/>
                      </a:ext>
                    </a:extLst>
                  </p:cNvPr>
                  <p:cNvPicPr/>
                  <p:nvPr/>
                </p:nvPicPr>
                <p:blipFill>
                  <a:blip r:embed="rId408"/>
                  <a:stretch>
                    <a:fillRect/>
                  </a:stretch>
                </p:blipFill>
                <p:spPr>
                  <a:xfrm>
                    <a:off x="4375260" y="3899010"/>
                    <a:ext cx="345240" cy="177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17">
                <p14:nvContentPartPr>
                  <p14:cNvPr id="732" name="Håndskrift 731">
                    <a:extLst>
                      <a:ext uri="{FF2B5EF4-FFF2-40B4-BE49-F238E27FC236}">
                        <a16:creationId xmlns:a16="http://schemas.microsoft.com/office/drawing/2014/main" id="{30485D7E-459B-4A35-A063-2A866F8B3A7A}"/>
                      </a:ext>
                    </a:extLst>
                  </p14:cNvPr>
                  <p14:cNvContentPartPr/>
                  <p14:nvPr/>
                </p14:nvContentPartPr>
                <p14:xfrm>
                  <a:off x="4647060" y="4028610"/>
                  <a:ext cx="39600" cy="360"/>
                </p14:xfrm>
              </p:contentPart>
            </mc:Choice>
            <mc:Fallback xmlns="">
              <p:pic>
                <p:nvPicPr>
                  <p:cNvPr id="732" name="Håndskrift 731">
                    <a:extLst>
                      <a:ext uri="{FF2B5EF4-FFF2-40B4-BE49-F238E27FC236}">
                        <a16:creationId xmlns:a16="http://schemas.microsoft.com/office/drawing/2014/main" id="{30485D7E-459B-4A35-A063-2A866F8B3A7A}"/>
                      </a:ext>
                    </a:extLst>
                  </p:cNvPr>
                  <p:cNvPicPr/>
                  <p:nvPr/>
                </p:nvPicPr>
                <p:blipFill>
                  <a:blip r:embed="rId410"/>
                  <a:stretch>
                    <a:fillRect/>
                  </a:stretch>
                </p:blipFill>
                <p:spPr>
                  <a:xfrm>
                    <a:off x="4584060" y="3965610"/>
                    <a:ext cx="16524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18">
                <p14:nvContentPartPr>
                  <p14:cNvPr id="733" name="Håndskrift 732">
                    <a:extLst>
                      <a:ext uri="{FF2B5EF4-FFF2-40B4-BE49-F238E27FC236}">
                        <a16:creationId xmlns:a16="http://schemas.microsoft.com/office/drawing/2014/main" id="{2820A989-F0FD-4682-8BC3-1A4CAA21BFAE}"/>
                      </a:ext>
                    </a:extLst>
                  </p14:cNvPr>
                  <p14:cNvContentPartPr/>
                  <p14:nvPr/>
                </p14:nvContentPartPr>
                <p14:xfrm>
                  <a:off x="4490460" y="4025010"/>
                  <a:ext cx="72000" cy="3960"/>
                </p14:xfrm>
              </p:contentPart>
            </mc:Choice>
            <mc:Fallback xmlns="">
              <p:pic>
                <p:nvPicPr>
                  <p:cNvPr id="733" name="Håndskrift 732">
                    <a:extLst>
                      <a:ext uri="{FF2B5EF4-FFF2-40B4-BE49-F238E27FC236}">
                        <a16:creationId xmlns:a16="http://schemas.microsoft.com/office/drawing/2014/main" id="{2820A989-F0FD-4682-8BC3-1A4CAA21BFAE}"/>
                      </a:ext>
                    </a:extLst>
                  </p:cNvPr>
                  <p:cNvPicPr/>
                  <p:nvPr/>
                </p:nvPicPr>
                <p:blipFill>
                  <a:blip r:embed="rId412"/>
                  <a:stretch>
                    <a:fillRect/>
                  </a:stretch>
                </p:blipFill>
                <p:spPr>
                  <a:xfrm>
                    <a:off x="4427460" y="3967260"/>
                    <a:ext cx="19764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19">
                <p14:nvContentPartPr>
                  <p14:cNvPr id="734" name="Håndskrift 733">
                    <a:extLst>
                      <a:ext uri="{FF2B5EF4-FFF2-40B4-BE49-F238E27FC236}">
                        <a16:creationId xmlns:a16="http://schemas.microsoft.com/office/drawing/2014/main" id="{C926C3AB-A7C9-49C4-910F-E4282713B59A}"/>
                      </a:ext>
                    </a:extLst>
                  </p14:cNvPr>
                  <p14:cNvContentPartPr/>
                  <p14:nvPr/>
                </p14:nvContentPartPr>
                <p14:xfrm>
                  <a:off x="4449780" y="4015650"/>
                  <a:ext cx="17640" cy="3960"/>
                </p14:xfrm>
              </p:contentPart>
            </mc:Choice>
            <mc:Fallback xmlns="">
              <p:pic>
                <p:nvPicPr>
                  <p:cNvPr id="734" name="Håndskrift 733">
                    <a:extLst>
                      <a:ext uri="{FF2B5EF4-FFF2-40B4-BE49-F238E27FC236}">
                        <a16:creationId xmlns:a16="http://schemas.microsoft.com/office/drawing/2014/main" id="{C926C3AB-A7C9-49C4-910F-E4282713B59A}"/>
                      </a:ext>
                    </a:extLst>
                  </p:cNvPr>
                  <p:cNvPicPr/>
                  <p:nvPr/>
                </p:nvPicPr>
                <p:blipFill>
                  <a:blip r:embed="rId414"/>
                  <a:stretch>
                    <a:fillRect/>
                  </a:stretch>
                </p:blipFill>
                <p:spPr>
                  <a:xfrm>
                    <a:off x="4386780" y="3957900"/>
                    <a:ext cx="14328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20">
                <p14:nvContentPartPr>
                  <p14:cNvPr id="735" name="Håndskrift 734">
                    <a:extLst>
                      <a:ext uri="{FF2B5EF4-FFF2-40B4-BE49-F238E27FC236}">
                        <a16:creationId xmlns:a16="http://schemas.microsoft.com/office/drawing/2014/main" id="{BF7EC5B3-1275-4776-A1B7-3BC06BFD6282}"/>
                      </a:ext>
                    </a:extLst>
                  </p14:cNvPr>
                  <p14:cNvContentPartPr/>
                  <p14:nvPr/>
                </p14:nvContentPartPr>
                <p14:xfrm>
                  <a:off x="4428900" y="3999810"/>
                  <a:ext cx="2520" cy="360"/>
                </p14:xfrm>
              </p:contentPart>
            </mc:Choice>
            <mc:Fallback xmlns="">
              <p:pic>
                <p:nvPicPr>
                  <p:cNvPr id="735" name="Håndskrift 734">
                    <a:extLst>
                      <a:ext uri="{FF2B5EF4-FFF2-40B4-BE49-F238E27FC236}">
                        <a16:creationId xmlns:a16="http://schemas.microsoft.com/office/drawing/2014/main" id="{BF7EC5B3-1275-4776-A1B7-3BC06BFD6282}"/>
                      </a:ext>
                    </a:extLst>
                  </p:cNvPr>
                  <p:cNvPicPr/>
                  <p:nvPr/>
                </p:nvPicPr>
                <p:blipFill>
                  <a:blip r:embed="rId416"/>
                  <a:stretch>
                    <a:fillRect/>
                  </a:stretch>
                </p:blipFill>
                <p:spPr>
                  <a:xfrm>
                    <a:off x="4365900" y="3936810"/>
                    <a:ext cx="1281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21">
                <p14:nvContentPartPr>
                  <p14:cNvPr id="736" name="Håndskrift 735">
                    <a:extLst>
                      <a:ext uri="{FF2B5EF4-FFF2-40B4-BE49-F238E27FC236}">
                        <a16:creationId xmlns:a16="http://schemas.microsoft.com/office/drawing/2014/main" id="{2D7D8A53-773A-462E-900E-C66AE1D99136}"/>
                      </a:ext>
                    </a:extLst>
                  </p14:cNvPr>
                  <p14:cNvContentPartPr/>
                  <p14:nvPr/>
                </p14:nvContentPartPr>
                <p14:xfrm>
                  <a:off x="4400460" y="3463050"/>
                  <a:ext cx="13680" cy="3960"/>
                </p14:xfrm>
              </p:contentPart>
            </mc:Choice>
            <mc:Fallback xmlns="">
              <p:pic>
                <p:nvPicPr>
                  <p:cNvPr id="736" name="Håndskrift 735">
                    <a:extLst>
                      <a:ext uri="{FF2B5EF4-FFF2-40B4-BE49-F238E27FC236}">
                        <a16:creationId xmlns:a16="http://schemas.microsoft.com/office/drawing/2014/main" id="{2D7D8A53-773A-462E-900E-C66AE1D99136}"/>
                      </a:ext>
                    </a:extLst>
                  </p:cNvPr>
                  <p:cNvPicPr/>
                  <p:nvPr/>
                </p:nvPicPr>
                <p:blipFill>
                  <a:blip r:embed="rId418"/>
                  <a:stretch>
                    <a:fillRect/>
                  </a:stretch>
                </p:blipFill>
                <p:spPr>
                  <a:xfrm>
                    <a:off x="4337460" y="3405300"/>
                    <a:ext cx="13932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22">
                <p14:nvContentPartPr>
                  <p14:cNvPr id="737" name="Håndskrift 736">
                    <a:extLst>
                      <a:ext uri="{FF2B5EF4-FFF2-40B4-BE49-F238E27FC236}">
                        <a16:creationId xmlns:a16="http://schemas.microsoft.com/office/drawing/2014/main" id="{BEF8DA23-57FE-4B4E-BE5C-841C402AAC7C}"/>
                      </a:ext>
                    </a:extLst>
                  </p14:cNvPr>
                  <p14:cNvContentPartPr/>
                  <p14:nvPr/>
                </p14:nvContentPartPr>
                <p14:xfrm>
                  <a:off x="4438260" y="3434250"/>
                  <a:ext cx="10080" cy="4320"/>
                </p14:xfrm>
              </p:contentPart>
            </mc:Choice>
            <mc:Fallback xmlns="">
              <p:pic>
                <p:nvPicPr>
                  <p:cNvPr id="737" name="Håndskrift 736">
                    <a:extLst>
                      <a:ext uri="{FF2B5EF4-FFF2-40B4-BE49-F238E27FC236}">
                        <a16:creationId xmlns:a16="http://schemas.microsoft.com/office/drawing/2014/main" id="{BEF8DA23-57FE-4B4E-BE5C-841C402AAC7C}"/>
                      </a:ext>
                    </a:extLst>
                  </p:cNvPr>
                  <p:cNvPicPr/>
                  <p:nvPr/>
                </p:nvPicPr>
                <p:blipFill>
                  <a:blip r:embed="rId420"/>
                  <a:stretch>
                    <a:fillRect/>
                  </a:stretch>
                </p:blipFill>
                <p:spPr>
                  <a:xfrm>
                    <a:off x="4375260" y="3371250"/>
                    <a:ext cx="135720" cy="129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23">
                <p14:nvContentPartPr>
                  <p14:cNvPr id="738" name="Håndskrift 737">
                    <a:extLst>
                      <a:ext uri="{FF2B5EF4-FFF2-40B4-BE49-F238E27FC236}">
                        <a16:creationId xmlns:a16="http://schemas.microsoft.com/office/drawing/2014/main" id="{E53275B8-F7A6-445A-8F9A-D230F3D4AD0D}"/>
                      </a:ext>
                    </a:extLst>
                  </p14:cNvPr>
                  <p14:cNvContentPartPr/>
                  <p14:nvPr/>
                </p14:nvContentPartPr>
                <p14:xfrm>
                  <a:off x="4524300" y="3352530"/>
                  <a:ext cx="13680" cy="360"/>
                </p14:xfrm>
              </p:contentPart>
            </mc:Choice>
            <mc:Fallback xmlns="">
              <p:pic>
                <p:nvPicPr>
                  <p:cNvPr id="738" name="Håndskrift 737">
                    <a:extLst>
                      <a:ext uri="{FF2B5EF4-FFF2-40B4-BE49-F238E27FC236}">
                        <a16:creationId xmlns:a16="http://schemas.microsoft.com/office/drawing/2014/main" id="{E53275B8-F7A6-445A-8F9A-D230F3D4AD0D}"/>
                      </a:ext>
                    </a:extLst>
                  </p:cNvPr>
                  <p:cNvPicPr/>
                  <p:nvPr/>
                </p:nvPicPr>
                <p:blipFill>
                  <a:blip r:embed="rId422"/>
                  <a:stretch>
                    <a:fillRect/>
                  </a:stretch>
                </p:blipFill>
                <p:spPr>
                  <a:xfrm>
                    <a:off x="4461300" y="3289530"/>
                    <a:ext cx="1393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24">
                <p14:nvContentPartPr>
                  <p14:cNvPr id="739" name="Håndskrift 738">
                    <a:extLst>
                      <a:ext uri="{FF2B5EF4-FFF2-40B4-BE49-F238E27FC236}">
                        <a16:creationId xmlns:a16="http://schemas.microsoft.com/office/drawing/2014/main" id="{797EB80C-A4BA-42F4-941C-D8C471D864E4}"/>
                      </a:ext>
                    </a:extLst>
                  </p14:cNvPr>
                  <p14:cNvContentPartPr/>
                  <p14:nvPr/>
                </p14:nvContentPartPr>
                <p14:xfrm>
                  <a:off x="4657140" y="3333450"/>
                  <a:ext cx="3960" cy="360"/>
                </p14:xfrm>
              </p:contentPart>
            </mc:Choice>
            <mc:Fallback xmlns="">
              <p:pic>
                <p:nvPicPr>
                  <p:cNvPr id="739" name="Håndskrift 738">
                    <a:extLst>
                      <a:ext uri="{FF2B5EF4-FFF2-40B4-BE49-F238E27FC236}">
                        <a16:creationId xmlns:a16="http://schemas.microsoft.com/office/drawing/2014/main" id="{797EB80C-A4BA-42F4-941C-D8C471D864E4}"/>
                      </a:ext>
                    </a:extLst>
                  </p:cNvPr>
                  <p:cNvPicPr/>
                  <p:nvPr/>
                </p:nvPicPr>
                <p:blipFill>
                  <a:blip r:embed="rId288"/>
                  <a:stretch>
                    <a:fillRect/>
                  </a:stretch>
                </p:blipFill>
                <p:spPr>
                  <a:xfrm>
                    <a:off x="4594140" y="327045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25">
                <p14:nvContentPartPr>
                  <p14:cNvPr id="740" name="Håndskrift 739">
                    <a:extLst>
                      <a:ext uri="{FF2B5EF4-FFF2-40B4-BE49-F238E27FC236}">
                        <a16:creationId xmlns:a16="http://schemas.microsoft.com/office/drawing/2014/main" id="{774912A0-1FCF-4237-9074-8A5D771CB245}"/>
                      </a:ext>
                    </a:extLst>
                  </p14:cNvPr>
                  <p14:cNvContentPartPr/>
                  <p14:nvPr/>
                </p14:nvContentPartPr>
                <p14:xfrm>
                  <a:off x="4686300" y="3314010"/>
                  <a:ext cx="3960" cy="360"/>
                </p14:xfrm>
              </p:contentPart>
            </mc:Choice>
            <mc:Fallback xmlns="">
              <p:pic>
                <p:nvPicPr>
                  <p:cNvPr id="740" name="Håndskrift 739">
                    <a:extLst>
                      <a:ext uri="{FF2B5EF4-FFF2-40B4-BE49-F238E27FC236}">
                        <a16:creationId xmlns:a16="http://schemas.microsoft.com/office/drawing/2014/main" id="{774912A0-1FCF-4237-9074-8A5D771CB245}"/>
                      </a:ext>
                    </a:extLst>
                  </p:cNvPr>
                  <p:cNvPicPr/>
                  <p:nvPr/>
                </p:nvPicPr>
                <p:blipFill>
                  <a:blip r:embed="rId288"/>
                  <a:stretch>
                    <a:fillRect/>
                  </a:stretch>
                </p:blipFill>
                <p:spPr>
                  <a:xfrm>
                    <a:off x="4623300" y="325101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26">
                <p14:nvContentPartPr>
                  <p14:cNvPr id="741" name="Håndskrift 740">
                    <a:extLst>
                      <a:ext uri="{FF2B5EF4-FFF2-40B4-BE49-F238E27FC236}">
                        <a16:creationId xmlns:a16="http://schemas.microsoft.com/office/drawing/2014/main" id="{B910BBF6-7B42-4CF7-8664-FE1C9A76C454}"/>
                      </a:ext>
                    </a:extLst>
                  </p14:cNvPr>
                  <p14:cNvContentPartPr/>
                  <p14:nvPr/>
                </p14:nvContentPartPr>
                <p14:xfrm>
                  <a:off x="4660020" y="3248490"/>
                  <a:ext cx="26280" cy="18720"/>
                </p14:xfrm>
              </p:contentPart>
            </mc:Choice>
            <mc:Fallback xmlns="">
              <p:pic>
                <p:nvPicPr>
                  <p:cNvPr id="741" name="Håndskrift 740">
                    <a:extLst>
                      <a:ext uri="{FF2B5EF4-FFF2-40B4-BE49-F238E27FC236}">
                        <a16:creationId xmlns:a16="http://schemas.microsoft.com/office/drawing/2014/main" id="{B910BBF6-7B42-4CF7-8664-FE1C9A76C454}"/>
                      </a:ext>
                    </a:extLst>
                  </p:cNvPr>
                  <p:cNvPicPr/>
                  <p:nvPr/>
                </p:nvPicPr>
                <p:blipFill>
                  <a:blip r:embed="rId426"/>
                  <a:stretch>
                    <a:fillRect/>
                  </a:stretch>
                </p:blipFill>
                <p:spPr>
                  <a:xfrm>
                    <a:off x="4597020" y="3186679"/>
                    <a:ext cx="151920" cy="14198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27">
                <p14:nvContentPartPr>
                  <p14:cNvPr id="742" name="Håndskrift 741">
                    <a:extLst>
                      <a:ext uri="{FF2B5EF4-FFF2-40B4-BE49-F238E27FC236}">
                        <a16:creationId xmlns:a16="http://schemas.microsoft.com/office/drawing/2014/main" id="{728A4D01-8265-4894-8A4F-B7F328AAA48B}"/>
                      </a:ext>
                    </a:extLst>
                  </p14:cNvPr>
                  <p14:cNvContentPartPr/>
                  <p14:nvPr/>
                </p14:nvContentPartPr>
                <p14:xfrm>
                  <a:off x="4537980" y="3205650"/>
                  <a:ext cx="24120" cy="13680"/>
                </p14:xfrm>
              </p:contentPart>
            </mc:Choice>
            <mc:Fallback xmlns="">
              <p:pic>
                <p:nvPicPr>
                  <p:cNvPr id="742" name="Håndskrift 741">
                    <a:extLst>
                      <a:ext uri="{FF2B5EF4-FFF2-40B4-BE49-F238E27FC236}">
                        <a16:creationId xmlns:a16="http://schemas.microsoft.com/office/drawing/2014/main" id="{728A4D01-8265-4894-8A4F-B7F328AAA48B}"/>
                      </a:ext>
                    </a:extLst>
                  </p:cNvPr>
                  <p:cNvPicPr/>
                  <p:nvPr/>
                </p:nvPicPr>
                <p:blipFill>
                  <a:blip r:embed="rId428"/>
                  <a:stretch>
                    <a:fillRect/>
                  </a:stretch>
                </p:blipFill>
                <p:spPr>
                  <a:xfrm>
                    <a:off x="4474980" y="3142650"/>
                    <a:ext cx="14976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28">
                <p14:nvContentPartPr>
                  <p14:cNvPr id="743" name="Håndskrift 742">
                    <a:extLst>
                      <a:ext uri="{FF2B5EF4-FFF2-40B4-BE49-F238E27FC236}">
                        <a16:creationId xmlns:a16="http://schemas.microsoft.com/office/drawing/2014/main" id="{F7CA5985-FC5A-41D4-A4D5-0B93EAE302D2}"/>
                      </a:ext>
                    </a:extLst>
                  </p14:cNvPr>
                  <p14:cNvContentPartPr/>
                  <p14:nvPr/>
                </p14:nvContentPartPr>
                <p14:xfrm>
                  <a:off x="4400460" y="3190530"/>
                  <a:ext cx="57600" cy="153720"/>
                </p14:xfrm>
              </p:contentPart>
            </mc:Choice>
            <mc:Fallback xmlns="">
              <p:pic>
                <p:nvPicPr>
                  <p:cNvPr id="743" name="Håndskrift 742">
                    <a:extLst>
                      <a:ext uri="{FF2B5EF4-FFF2-40B4-BE49-F238E27FC236}">
                        <a16:creationId xmlns:a16="http://schemas.microsoft.com/office/drawing/2014/main" id="{F7CA5985-FC5A-41D4-A4D5-0B93EAE302D2}"/>
                      </a:ext>
                    </a:extLst>
                  </p:cNvPr>
                  <p:cNvPicPr/>
                  <p:nvPr/>
                </p:nvPicPr>
                <p:blipFill>
                  <a:blip r:embed="rId430"/>
                  <a:stretch>
                    <a:fillRect/>
                  </a:stretch>
                </p:blipFill>
                <p:spPr>
                  <a:xfrm>
                    <a:off x="4337460" y="3127530"/>
                    <a:ext cx="183240" cy="279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29">
                <p14:nvContentPartPr>
                  <p14:cNvPr id="744" name="Håndskrift 743">
                    <a:extLst>
                      <a:ext uri="{FF2B5EF4-FFF2-40B4-BE49-F238E27FC236}">
                        <a16:creationId xmlns:a16="http://schemas.microsoft.com/office/drawing/2014/main" id="{DCF9AFC0-2303-4247-A92D-344F272FDACD}"/>
                      </a:ext>
                    </a:extLst>
                  </p14:cNvPr>
                  <p14:cNvContentPartPr/>
                  <p14:nvPr/>
                </p14:nvContentPartPr>
                <p14:xfrm>
                  <a:off x="4409820" y="3400050"/>
                  <a:ext cx="69840" cy="39960"/>
                </p14:xfrm>
              </p:contentPart>
            </mc:Choice>
            <mc:Fallback xmlns="">
              <p:pic>
                <p:nvPicPr>
                  <p:cNvPr id="744" name="Håndskrift 743">
                    <a:extLst>
                      <a:ext uri="{FF2B5EF4-FFF2-40B4-BE49-F238E27FC236}">
                        <a16:creationId xmlns:a16="http://schemas.microsoft.com/office/drawing/2014/main" id="{DCF9AFC0-2303-4247-A92D-344F272FDACD}"/>
                      </a:ext>
                    </a:extLst>
                  </p:cNvPr>
                  <p:cNvPicPr/>
                  <p:nvPr/>
                </p:nvPicPr>
                <p:blipFill>
                  <a:blip r:embed="rId432"/>
                  <a:stretch>
                    <a:fillRect/>
                  </a:stretch>
                </p:blipFill>
                <p:spPr>
                  <a:xfrm>
                    <a:off x="4347143" y="3337050"/>
                    <a:ext cx="194836" cy="16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0">
                <p14:nvContentPartPr>
                  <p14:cNvPr id="745" name="Håndskrift 744">
                    <a:extLst>
                      <a:ext uri="{FF2B5EF4-FFF2-40B4-BE49-F238E27FC236}">
                        <a16:creationId xmlns:a16="http://schemas.microsoft.com/office/drawing/2014/main" id="{6E24E012-9A4F-4454-9669-B70DFE23CFFC}"/>
                      </a:ext>
                    </a:extLst>
                  </p14:cNvPr>
                  <p14:cNvContentPartPr/>
                  <p14:nvPr/>
                </p14:nvContentPartPr>
                <p14:xfrm>
                  <a:off x="4581180" y="3586530"/>
                  <a:ext cx="360" cy="3960"/>
                </p14:xfrm>
              </p:contentPart>
            </mc:Choice>
            <mc:Fallback xmlns="">
              <p:pic>
                <p:nvPicPr>
                  <p:cNvPr id="745" name="Håndskrift 744">
                    <a:extLst>
                      <a:ext uri="{FF2B5EF4-FFF2-40B4-BE49-F238E27FC236}">
                        <a16:creationId xmlns:a16="http://schemas.microsoft.com/office/drawing/2014/main" id="{6E24E012-9A4F-4454-9669-B70DFE23CFFC}"/>
                      </a:ext>
                    </a:extLst>
                  </p:cNvPr>
                  <p:cNvPicPr/>
                  <p:nvPr/>
                </p:nvPicPr>
                <p:blipFill>
                  <a:blip r:embed="rId434"/>
                  <a:stretch>
                    <a:fillRect/>
                  </a:stretch>
                </p:blipFill>
                <p:spPr>
                  <a:xfrm>
                    <a:off x="4518180" y="3523530"/>
                    <a:ext cx="12600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1">
                <p14:nvContentPartPr>
                  <p14:cNvPr id="746" name="Håndskrift 745">
                    <a:extLst>
                      <a:ext uri="{FF2B5EF4-FFF2-40B4-BE49-F238E27FC236}">
                        <a16:creationId xmlns:a16="http://schemas.microsoft.com/office/drawing/2014/main" id="{4E7E7BF5-0FC7-476D-BAF2-3B78407DA4C1}"/>
                      </a:ext>
                    </a:extLst>
                  </p14:cNvPr>
                  <p14:cNvContentPartPr/>
                  <p14:nvPr/>
                </p14:nvContentPartPr>
                <p14:xfrm>
                  <a:off x="4676220" y="3274410"/>
                  <a:ext cx="118080" cy="106920"/>
                </p14:xfrm>
              </p:contentPart>
            </mc:Choice>
            <mc:Fallback xmlns="">
              <p:pic>
                <p:nvPicPr>
                  <p:cNvPr id="746" name="Håndskrift 745">
                    <a:extLst>
                      <a:ext uri="{FF2B5EF4-FFF2-40B4-BE49-F238E27FC236}">
                        <a16:creationId xmlns:a16="http://schemas.microsoft.com/office/drawing/2014/main" id="{4E7E7BF5-0FC7-476D-BAF2-3B78407DA4C1}"/>
                      </a:ext>
                    </a:extLst>
                  </p:cNvPr>
                  <p:cNvPicPr/>
                  <p:nvPr/>
                </p:nvPicPr>
                <p:blipFill>
                  <a:blip r:embed="rId436"/>
                  <a:stretch>
                    <a:fillRect/>
                  </a:stretch>
                </p:blipFill>
                <p:spPr>
                  <a:xfrm>
                    <a:off x="4613027" y="3211410"/>
                    <a:ext cx="244104" cy="232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2">
                <p14:nvContentPartPr>
                  <p14:cNvPr id="747" name="Håndskrift 746">
                    <a:extLst>
                      <a:ext uri="{FF2B5EF4-FFF2-40B4-BE49-F238E27FC236}">
                        <a16:creationId xmlns:a16="http://schemas.microsoft.com/office/drawing/2014/main" id="{BCB03DA3-8981-4ECC-AE31-0F2DCD74C633}"/>
                      </a:ext>
                    </a:extLst>
                  </p14:cNvPr>
                  <p14:cNvContentPartPr/>
                  <p14:nvPr/>
                </p14:nvContentPartPr>
                <p14:xfrm>
                  <a:off x="4828860" y="3257130"/>
                  <a:ext cx="360" cy="360"/>
                </p14:xfrm>
              </p:contentPart>
            </mc:Choice>
            <mc:Fallback xmlns="">
              <p:pic>
                <p:nvPicPr>
                  <p:cNvPr id="747" name="Håndskrift 746">
                    <a:extLst>
                      <a:ext uri="{FF2B5EF4-FFF2-40B4-BE49-F238E27FC236}">
                        <a16:creationId xmlns:a16="http://schemas.microsoft.com/office/drawing/2014/main" id="{BCB03DA3-8981-4ECC-AE31-0F2DCD74C633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765860" y="3194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3">
                <p14:nvContentPartPr>
                  <p14:cNvPr id="748" name="Håndskrift 747">
                    <a:extLst>
                      <a:ext uri="{FF2B5EF4-FFF2-40B4-BE49-F238E27FC236}">
                        <a16:creationId xmlns:a16="http://schemas.microsoft.com/office/drawing/2014/main" id="{0A75C468-CB29-46CD-9987-9601661B4664}"/>
                      </a:ext>
                    </a:extLst>
                  </p14:cNvPr>
                  <p14:cNvContentPartPr/>
                  <p14:nvPr/>
                </p14:nvContentPartPr>
                <p14:xfrm>
                  <a:off x="4838220" y="3342810"/>
                  <a:ext cx="20520" cy="18360"/>
                </p14:xfrm>
              </p:contentPart>
            </mc:Choice>
            <mc:Fallback xmlns="">
              <p:pic>
                <p:nvPicPr>
                  <p:cNvPr id="748" name="Håndskrift 747">
                    <a:extLst>
                      <a:ext uri="{FF2B5EF4-FFF2-40B4-BE49-F238E27FC236}">
                        <a16:creationId xmlns:a16="http://schemas.microsoft.com/office/drawing/2014/main" id="{0A75C468-CB29-46CD-9987-9601661B4664}"/>
                      </a:ext>
                    </a:extLst>
                  </p:cNvPr>
                  <p:cNvPicPr/>
                  <p:nvPr/>
                </p:nvPicPr>
                <p:blipFill>
                  <a:blip r:embed="rId439"/>
                  <a:stretch>
                    <a:fillRect/>
                  </a:stretch>
                </p:blipFill>
                <p:spPr>
                  <a:xfrm>
                    <a:off x="4774095" y="3279810"/>
                    <a:ext cx="148404" cy="144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4">
                <p14:nvContentPartPr>
                  <p14:cNvPr id="749" name="Håndskrift 748">
                    <a:extLst>
                      <a:ext uri="{FF2B5EF4-FFF2-40B4-BE49-F238E27FC236}">
                        <a16:creationId xmlns:a16="http://schemas.microsoft.com/office/drawing/2014/main" id="{8D76ECDA-09A2-4273-863D-69A22B09685B}"/>
                      </a:ext>
                    </a:extLst>
                  </p14:cNvPr>
                  <p14:cNvContentPartPr/>
                  <p14:nvPr/>
                </p14:nvContentPartPr>
                <p14:xfrm>
                  <a:off x="4810500" y="3371250"/>
                  <a:ext cx="65160" cy="86400"/>
                </p14:xfrm>
              </p:contentPart>
            </mc:Choice>
            <mc:Fallback xmlns="">
              <p:pic>
                <p:nvPicPr>
                  <p:cNvPr id="749" name="Håndskrift 748">
                    <a:extLst>
                      <a:ext uri="{FF2B5EF4-FFF2-40B4-BE49-F238E27FC236}">
                        <a16:creationId xmlns:a16="http://schemas.microsoft.com/office/drawing/2014/main" id="{8D76ECDA-09A2-4273-863D-69A22B09685B}"/>
                      </a:ext>
                    </a:extLst>
                  </p:cNvPr>
                  <p:cNvPicPr/>
                  <p:nvPr/>
                </p:nvPicPr>
                <p:blipFill>
                  <a:blip r:embed="rId441"/>
                  <a:stretch>
                    <a:fillRect/>
                  </a:stretch>
                </p:blipFill>
                <p:spPr>
                  <a:xfrm>
                    <a:off x="4747500" y="3307986"/>
                    <a:ext cx="190800" cy="2125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5">
                <p14:nvContentPartPr>
                  <p14:cNvPr id="750" name="Håndskrift 749">
                    <a:extLst>
                      <a:ext uri="{FF2B5EF4-FFF2-40B4-BE49-F238E27FC236}">
                        <a16:creationId xmlns:a16="http://schemas.microsoft.com/office/drawing/2014/main" id="{1F9E7A2D-74CE-4867-86EE-C75256F607D1}"/>
                      </a:ext>
                    </a:extLst>
                  </p14:cNvPr>
                  <p14:cNvContentPartPr/>
                  <p14:nvPr/>
                </p14:nvContentPartPr>
                <p14:xfrm>
                  <a:off x="4733460" y="3267570"/>
                  <a:ext cx="8280" cy="123480"/>
                </p14:xfrm>
              </p:contentPart>
            </mc:Choice>
            <mc:Fallback xmlns="">
              <p:pic>
                <p:nvPicPr>
                  <p:cNvPr id="750" name="Håndskrift 749">
                    <a:extLst>
                      <a:ext uri="{FF2B5EF4-FFF2-40B4-BE49-F238E27FC236}">
                        <a16:creationId xmlns:a16="http://schemas.microsoft.com/office/drawing/2014/main" id="{1F9E7A2D-74CE-4867-86EE-C75256F607D1}"/>
                      </a:ext>
                    </a:extLst>
                  </p:cNvPr>
                  <p:cNvPicPr/>
                  <p:nvPr/>
                </p:nvPicPr>
                <p:blipFill>
                  <a:blip r:embed="rId443"/>
                  <a:stretch>
                    <a:fillRect/>
                  </a:stretch>
                </p:blipFill>
                <p:spPr>
                  <a:xfrm>
                    <a:off x="4670460" y="3204570"/>
                    <a:ext cx="133920" cy="249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6">
                <p14:nvContentPartPr>
                  <p14:cNvPr id="751" name="Håndskrift 750">
                    <a:extLst>
                      <a:ext uri="{FF2B5EF4-FFF2-40B4-BE49-F238E27FC236}">
                        <a16:creationId xmlns:a16="http://schemas.microsoft.com/office/drawing/2014/main" id="{0ED84D2F-9E6D-41C2-941C-75BFA9DF034B}"/>
                      </a:ext>
                    </a:extLst>
                  </p14:cNvPr>
                  <p14:cNvContentPartPr/>
                  <p14:nvPr/>
                </p14:nvContentPartPr>
                <p14:xfrm>
                  <a:off x="4743180" y="3186570"/>
                  <a:ext cx="360" cy="61200"/>
                </p14:xfrm>
              </p:contentPart>
            </mc:Choice>
            <mc:Fallback xmlns="">
              <p:pic>
                <p:nvPicPr>
                  <p:cNvPr id="751" name="Håndskrift 750">
                    <a:extLst>
                      <a:ext uri="{FF2B5EF4-FFF2-40B4-BE49-F238E27FC236}">
                        <a16:creationId xmlns:a16="http://schemas.microsoft.com/office/drawing/2014/main" id="{0ED84D2F-9E6D-41C2-941C-75BFA9DF034B}"/>
                      </a:ext>
                    </a:extLst>
                  </p:cNvPr>
                  <p:cNvPicPr/>
                  <p:nvPr/>
                </p:nvPicPr>
                <p:blipFill>
                  <a:blip r:embed="rId445"/>
                  <a:stretch>
                    <a:fillRect/>
                  </a:stretch>
                </p:blipFill>
                <p:spPr>
                  <a:xfrm>
                    <a:off x="4680180" y="3123570"/>
                    <a:ext cx="126000" cy="1868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7">
                <p14:nvContentPartPr>
                  <p14:cNvPr id="752" name="Håndskrift 751">
                    <a:extLst>
                      <a:ext uri="{FF2B5EF4-FFF2-40B4-BE49-F238E27FC236}">
                        <a16:creationId xmlns:a16="http://schemas.microsoft.com/office/drawing/2014/main" id="{0FCDC1D9-D497-4ACE-8152-9E092717BA7E}"/>
                      </a:ext>
                    </a:extLst>
                  </p14:cNvPr>
                  <p14:cNvContentPartPr/>
                  <p14:nvPr/>
                </p14:nvContentPartPr>
                <p14:xfrm>
                  <a:off x="4714380" y="3171450"/>
                  <a:ext cx="9720" cy="360"/>
                </p14:xfrm>
              </p:contentPart>
            </mc:Choice>
            <mc:Fallback xmlns="">
              <p:pic>
                <p:nvPicPr>
                  <p:cNvPr id="752" name="Håndskrift 751">
                    <a:extLst>
                      <a:ext uri="{FF2B5EF4-FFF2-40B4-BE49-F238E27FC236}">
                        <a16:creationId xmlns:a16="http://schemas.microsoft.com/office/drawing/2014/main" id="{0FCDC1D9-D497-4ACE-8152-9E092717BA7E}"/>
                      </a:ext>
                    </a:extLst>
                  </p:cNvPr>
                  <p:cNvPicPr/>
                  <p:nvPr/>
                </p:nvPicPr>
                <p:blipFill>
                  <a:blip r:embed="rId406"/>
                  <a:stretch>
                    <a:fillRect/>
                  </a:stretch>
                </p:blipFill>
                <p:spPr>
                  <a:xfrm>
                    <a:off x="4651380" y="3108450"/>
                    <a:ext cx="1353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8">
                <p14:nvContentPartPr>
                  <p14:cNvPr id="753" name="Håndskrift 752">
                    <a:extLst>
                      <a:ext uri="{FF2B5EF4-FFF2-40B4-BE49-F238E27FC236}">
                        <a16:creationId xmlns:a16="http://schemas.microsoft.com/office/drawing/2014/main" id="{E170F4D2-E64F-477D-A8F8-1867D9638CFA}"/>
                      </a:ext>
                    </a:extLst>
                  </p14:cNvPr>
                  <p14:cNvContentPartPr/>
                  <p14:nvPr/>
                </p14:nvContentPartPr>
                <p14:xfrm>
                  <a:off x="4622940" y="3158130"/>
                  <a:ext cx="34920" cy="3960"/>
                </p14:xfrm>
              </p:contentPart>
            </mc:Choice>
            <mc:Fallback xmlns="">
              <p:pic>
                <p:nvPicPr>
                  <p:cNvPr id="753" name="Håndskrift 752">
                    <a:extLst>
                      <a:ext uri="{FF2B5EF4-FFF2-40B4-BE49-F238E27FC236}">
                        <a16:creationId xmlns:a16="http://schemas.microsoft.com/office/drawing/2014/main" id="{E170F4D2-E64F-477D-A8F8-1867D9638CFA}"/>
                      </a:ext>
                    </a:extLst>
                  </p:cNvPr>
                  <p:cNvPicPr/>
                  <p:nvPr/>
                </p:nvPicPr>
                <p:blipFill>
                  <a:blip r:embed="rId448"/>
                  <a:stretch>
                    <a:fillRect/>
                  </a:stretch>
                </p:blipFill>
                <p:spPr>
                  <a:xfrm>
                    <a:off x="4559940" y="3095130"/>
                    <a:ext cx="16056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9">
                <p14:nvContentPartPr>
                  <p14:cNvPr id="754" name="Håndskrift 753">
                    <a:extLst>
                      <a:ext uri="{FF2B5EF4-FFF2-40B4-BE49-F238E27FC236}">
                        <a16:creationId xmlns:a16="http://schemas.microsoft.com/office/drawing/2014/main" id="{01AA45A2-7DDA-4965-B1A2-195C0B8EA72D}"/>
                      </a:ext>
                    </a:extLst>
                  </p14:cNvPr>
                  <p14:cNvContentPartPr/>
                  <p14:nvPr/>
                </p14:nvContentPartPr>
                <p14:xfrm>
                  <a:off x="4618980" y="3129330"/>
                  <a:ext cx="10080" cy="13680"/>
                </p14:xfrm>
              </p:contentPart>
            </mc:Choice>
            <mc:Fallback xmlns="">
              <p:pic>
                <p:nvPicPr>
                  <p:cNvPr id="754" name="Håndskrift 753">
                    <a:extLst>
                      <a:ext uri="{FF2B5EF4-FFF2-40B4-BE49-F238E27FC236}">
                        <a16:creationId xmlns:a16="http://schemas.microsoft.com/office/drawing/2014/main" id="{01AA45A2-7DDA-4965-B1A2-195C0B8EA72D}"/>
                      </a:ext>
                    </a:extLst>
                  </p:cNvPr>
                  <p:cNvPicPr/>
                  <p:nvPr/>
                </p:nvPicPr>
                <p:blipFill>
                  <a:blip r:embed="rId450"/>
                  <a:stretch>
                    <a:fillRect/>
                  </a:stretch>
                </p:blipFill>
                <p:spPr>
                  <a:xfrm>
                    <a:off x="4555980" y="3066330"/>
                    <a:ext cx="13572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40">
                <p14:nvContentPartPr>
                  <p14:cNvPr id="755" name="Håndskrift 754">
                    <a:extLst>
                      <a:ext uri="{FF2B5EF4-FFF2-40B4-BE49-F238E27FC236}">
                        <a16:creationId xmlns:a16="http://schemas.microsoft.com/office/drawing/2014/main" id="{8E3DEA95-8A9F-4706-8706-10AF1AC06413}"/>
                      </a:ext>
                    </a:extLst>
                  </p14:cNvPr>
                  <p14:cNvContentPartPr/>
                  <p14:nvPr/>
                </p14:nvContentPartPr>
                <p14:xfrm>
                  <a:off x="4571820" y="3104850"/>
                  <a:ext cx="360" cy="360"/>
                </p14:xfrm>
              </p:contentPart>
            </mc:Choice>
            <mc:Fallback xmlns="">
              <p:pic>
                <p:nvPicPr>
                  <p:cNvPr id="755" name="Håndskrift 754">
                    <a:extLst>
                      <a:ext uri="{FF2B5EF4-FFF2-40B4-BE49-F238E27FC236}">
                        <a16:creationId xmlns:a16="http://schemas.microsoft.com/office/drawing/2014/main" id="{8E3DEA95-8A9F-4706-8706-10AF1AC06413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508820" y="3041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41">
                <p14:nvContentPartPr>
                  <p14:cNvPr id="756" name="Håndskrift 755">
                    <a:extLst>
                      <a:ext uri="{FF2B5EF4-FFF2-40B4-BE49-F238E27FC236}">
                        <a16:creationId xmlns:a16="http://schemas.microsoft.com/office/drawing/2014/main" id="{41DAB3DC-91D0-4E82-A7AD-6FBF321791CC}"/>
                      </a:ext>
                    </a:extLst>
                  </p14:cNvPr>
                  <p14:cNvContentPartPr/>
                  <p14:nvPr/>
                </p14:nvContentPartPr>
                <p14:xfrm>
                  <a:off x="4371660" y="3104850"/>
                  <a:ext cx="171720" cy="48960"/>
                </p14:xfrm>
              </p:contentPart>
            </mc:Choice>
            <mc:Fallback xmlns="">
              <p:pic>
                <p:nvPicPr>
                  <p:cNvPr id="756" name="Håndskrift 755">
                    <a:extLst>
                      <a:ext uri="{FF2B5EF4-FFF2-40B4-BE49-F238E27FC236}">
                        <a16:creationId xmlns:a16="http://schemas.microsoft.com/office/drawing/2014/main" id="{41DAB3DC-91D0-4E82-A7AD-6FBF321791CC}"/>
                      </a:ext>
                    </a:extLst>
                  </p:cNvPr>
                  <p:cNvPicPr/>
                  <p:nvPr/>
                </p:nvPicPr>
                <p:blipFill>
                  <a:blip r:embed="rId453"/>
                  <a:stretch>
                    <a:fillRect/>
                  </a:stretch>
                </p:blipFill>
                <p:spPr>
                  <a:xfrm>
                    <a:off x="4308792" y="3041383"/>
                    <a:ext cx="297097" cy="17553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42">
                <p14:nvContentPartPr>
                  <p14:cNvPr id="757" name="Håndskrift 756">
                    <a:extLst>
                      <a:ext uri="{FF2B5EF4-FFF2-40B4-BE49-F238E27FC236}">
                        <a16:creationId xmlns:a16="http://schemas.microsoft.com/office/drawing/2014/main" id="{4D43FDCC-7711-49DE-A540-B4C560A18DBD}"/>
                      </a:ext>
                    </a:extLst>
                  </p14:cNvPr>
                  <p14:cNvContentPartPr/>
                  <p14:nvPr/>
                </p14:nvContentPartPr>
                <p14:xfrm>
                  <a:off x="4352580" y="3190530"/>
                  <a:ext cx="13680" cy="18720"/>
                </p14:xfrm>
              </p:contentPart>
            </mc:Choice>
            <mc:Fallback xmlns="">
              <p:pic>
                <p:nvPicPr>
                  <p:cNvPr id="757" name="Håndskrift 756">
                    <a:extLst>
                      <a:ext uri="{FF2B5EF4-FFF2-40B4-BE49-F238E27FC236}">
                        <a16:creationId xmlns:a16="http://schemas.microsoft.com/office/drawing/2014/main" id="{4D43FDCC-7711-49DE-A540-B4C560A18DBD}"/>
                      </a:ext>
                    </a:extLst>
                  </p:cNvPr>
                  <p:cNvPicPr/>
                  <p:nvPr/>
                </p:nvPicPr>
                <p:blipFill>
                  <a:blip r:embed="rId455"/>
                  <a:stretch>
                    <a:fillRect/>
                  </a:stretch>
                </p:blipFill>
                <p:spPr>
                  <a:xfrm>
                    <a:off x="4287877" y="3127530"/>
                    <a:ext cx="142716" cy="144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43">
                <p14:nvContentPartPr>
                  <p14:cNvPr id="758" name="Håndskrift 757">
                    <a:extLst>
                      <a:ext uri="{FF2B5EF4-FFF2-40B4-BE49-F238E27FC236}">
                        <a16:creationId xmlns:a16="http://schemas.microsoft.com/office/drawing/2014/main" id="{B113F895-0484-4138-9CC0-C2C5C81ECE9F}"/>
                      </a:ext>
                    </a:extLst>
                  </p14:cNvPr>
                  <p14:cNvContentPartPr/>
                  <p14:nvPr/>
                </p14:nvContentPartPr>
                <p14:xfrm>
                  <a:off x="4438260" y="3295290"/>
                  <a:ext cx="183600" cy="140760"/>
                </p14:xfrm>
              </p:contentPart>
            </mc:Choice>
            <mc:Fallback xmlns="">
              <p:pic>
                <p:nvPicPr>
                  <p:cNvPr id="758" name="Håndskrift 757">
                    <a:extLst>
                      <a:ext uri="{FF2B5EF4-FFF2-40B4-BE49-F238E27FC236}">
                        <a16:creationId xmlns:a16="http://schemas.microsoft.com/office/drawing/2014/main" id="{B113F895-0484-4138-9CC0-C2C5C81ECE9F}"/>
                      </a:ext>
                    </a:extLst>
                  </p:cNvPr>
                  <p:cNvPicPr/>
                  <p:nvPr/>
                </p:nvPicPr>
                <p:blipFill>
                  <a:blip r:embed="rId457"/>
                  <a:stretch>
                    <a:fillRect/>
                  </a:stretch>
                </p:blipFill>
                <p:spPr>
                  <a:xfrm>
                    <a:off x="4375260" y="3232451"/>
                    <a:ext cx="309240" cy="26607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44">
                <p14:nvContentPartPr>
                  <p14:cNvPr id="759" name="Håndskrift 758">
                    <a:extLst>
                      <a:ext uri="{FF2B5EF4-FFF2-40B4-BE49-F238E27FC236}">
                        <a16:creationId xmlns:a16="http://schemas.microsoft.com/office/drawing/2014/main" id="{BF416A3E-8D4D-4876-98CB-029CC92228B9}"/>
                      </a:ext>
                    </a:extLst>
                  </p14:cNvPr>
                  <p14:cNvContentPartPr/>
                  <p14:nvPr/>
                </p14:nvContentPartPr>
                <p14:xfrm>
                  <a:off x="4539420" y="3485730"/>
                  <a:ext cx="3960" cy="360"/>
                </p14:xfrm>
              </p:contentPart>
            </mc:Choice>
            <mc:Fallback xmlns="">
              <p:pic>
                <p:nvPicPr>
                  <p:cNvPr id="759" name="Håndskrift 758">
                    <a:extLst>
                      <a:ext uri="{FF2B5EF4-FFF2-40B4-BE49-F238E27FC236}">
                        <a16:creationId xmlns:a16="http://schemas.microsoft.com/office/drawing/2014/main" id="{BF416A3E-8D4D-4876-98CB-029CC92228B9}"/>
                      </a:ext>
                    </a:extLst>
                  </p:cNvPr>
                  <p:cNvPicPr/>
                  <p:nvPr/>
                </p:nvPicPr>
                <p:blipFill>
                  <a:blip r:embed="rId387"/>
                  <a:stretch>
                    <a:fillRect/>
                  </a:stretch>
                </p:blipFill>
                <p:spPr>
                  <a:xfrm>
                    <a:off x="4481670" y="3422730"/>
                    <a:ext cx="11913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45">
                <p14:nvContentPartPr>
                  <p14:cNvPr id="760" name="Håndskrift 759">
                    <a:extLst>
                      <a:ext uri="{FF2B5EF4-FFF2-40B4-BE49-F238E27FC236}">
                        <a16:creationId xmlns:a16="http://schemas.microsoft.com/office/drawing/2014/main" id="{BE3D8498-8CFD-4733-9C8B-4964936ACF99}"/>
                      </a:ext>
                    </a:extLst>
                  </p14:cNvPr>
                  <p14:cNvContentPartPr/>
                  <p14:nvPr/>
                </p14:nvContentPartPr>
                <p14:xfrm>
                  <a:off x="4400460" y="3495450"/>
                  <a:ext cx="95400" cy="28800"/>
                </p14:xfrm>
              </p:contentPart>
            </mc:Choice>
            <mc:Fallback xmlns="">
              <p:pic>
                <p:nvPicPr>
                  <p:cNvPr id="760" name="Håndskrift 759">
                    <a:extLst>
                      <a:ext uri="{FF2B5EF4-FFF2-40B4-BE49-F238E27FC236}">
                        <a16:creationId xmlns:a16="http://schemas.microsoft.com/office/drawing/2014/main" id="{BE3D8498-8CFD-4733-9C8B-4964936ACF99}"/>
                      </a:ext>
                    </a:extLst>
                  </p:cNvPr>
                  <p:cNvPicPr/>
                  <p:nvPr/>
                </p:nvPicPr>
                <p:blipFill>
                  <a:blip r:embed="rId460"/>
                  <a:stretch>
                    <a:fillRect/>
                  </a:stretch>
                </p:blipFill>
                <p:spPr>
                  <a:xfrm>
                    <a:off x="4337460" y="3431653"/>
                    <a:ext cx="221040" cy="1560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46">
                <p14:nvContentPartPr>
                  <p14:cNvPr id="761" name="Håndskrift 760">
                    <a:extLst>
                      <a:ext uri="{FF2B5EF4-FFF2-40B4-BE49-F238E27FC236}">
                        <a16:creationId xmlns:a16="http://schemas.microsoft.com/office/drawing/2014/main" id="{60846695-E50D-496D-A2F9-CD512CF18D81}"/>
                      </a:ext>
                    </a:extLst>
                  </p14:cNvPr>
                  <p14:cNvContentPartPr/>
                  <p14:nvPr/>
                </p14:nvContentPartPr>
                <p14:xfrm>
                  <a:off x="4295340" y="3542610"/>
                  <a:ext cx="57600" cy="47160"/>
                </p14:xfrm>
              </p:contentPart>
            </mc:Choice>
            <mc:Fallback xmlns="">
              <p:pic>
                <p:nvPicPr>
                  <p:cNvPr id="761" name="Håndskrift 760">
                    <a:extLst>
                      <a:ext uri="{FF2B5EF4-FFF2-40B4-BE49-F238E27FC236}">
                        <a16:creationId xmlns:a16="http://schemas.microsoft.com/office/drawing/2014/main" id="{60846695-E50D-496D-A2F9-CD512CF18D81}"/>
                      </a:ext>
                    </a:extLst>
                  </p:cNvPr>
                  <p:cNvPicPr/>
                  <p:nvPr/>
                </p:nvPicPr>
                <p:blipFill>
                  <a:blip r:embed="rId462"/>
                  <a:stretch>
                    <a:fillRect/>
                  </a:stretch>
                </p:blipFill>
                <p:spPr>
                  <a:xfrm>
                    <a:off x="4232340" y="3479610"/>
                    <a:ext cx="183240" cy="172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47">
                <p14:nvContentPartPr>
                  <p14:cNvPr id="762" name="Håndskrift 761">
                    <a:extLst>
                      <a:ext uri="{FF2B5EF4-FFF2-40B4-BE49-F238E27FC236}">
                        <a16:creationId xmlns:a16="http://schemas.microsoft.com/office/drawing/2014/main" id="{40DBB063-915F-46EB-8796-B29BA11619FE}"/>
                      </a:ext>
                    </a:extLst>
                  </p14:cNvPr>
                  <p14:cNvContentPartPr/>
                  <p14:nvPr/>
                </p14:nvContentPartPr>
                <p14:xfrm>
                  <a:off x="4276260" y="3609930"/>
                  <a:ext cx="17640" cy="45000"/>
                </p14:xfrm>
              </p:contentPart>
            </mc:Choice>
            <mc:Fallback xmlns="">
              <p:pic>
                <p:nvPicPr>
                  <p:cNvPr id="762" name="Håndskrift 761">
                    <a:extLst>
                      <a:ext uri="{FF2B5EF4-FFF2-40B4-BE49-F238E27FC236}">
                        <a16:creationId xmlns:a16="http://schemas.microsoft.com/office/drawing/2014/main" id="{40DBB063-915F-46EB-8796-B29BA11619FE}"/>
                      </a:ext>
                    </a:extLst>
                  </p:cNvPr>
                  <p:cNvPicPr/>
                  <p:nvPr/>
                </p:nvPicPr>
                <p:blipFill>
                  <a:blip r:embed="rId464"/>
                  <a:stretch>
                    <a:fillRect/>
                  </a:stretch>
                </p:blipFill>
                <p:spPr>
                  <a:xfrm>
                    <a:off x="4213260" y="3546930"/>
                    <a:ext cx="143280" cy="17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48">
                <p14:nvContentPartPr>
                  <p14:cNvPr id="763" name="Håndskrift 762">
                    <a:extLst>
                      <a:ext uri="{FF2B5EF4-FFF2-40B4-BE49-F238E27FC236}">
                        <a16:creationId xmlns:a16="http://schemas.microsoft.com/office/drawing/2014/main" id="{B724E9DC-D1CC-4A8E-A644-C7FE9294D073}"/>
                      </a:ext>
                    </a:extLst>
                  </p14:cNvPr>
                  <p14:cNvContentPartPr/>
                  <p14:nvPr/>
                </p14:nvContentPartPr>
                <p14:xfrm>
                  <a:off x="4323780" y="3685890"/>
                  <a:ext cx="9000" cy="26640"/>
                </p14:xfrm>
              </p:contentPart>
            </mc:Choice>
            <mc:Fallback xmlns="">
              <p:pic>
                <p:nvPicPr>
                  <p:cNvPr id="763" name="Håndskrift 762">
                    <a:extLst>
                      <a:ext uri="{FF2B5EF4-FFF2-40B4-BE49-F238E27FC236}">
                        <a16:creationId xmlns:a16="http://schemas.microsoft.com/office/drawing/2014/main" id="{B724E9DC-D1CC-4A8E-A644-C7FE9294D073}"/>
                      </a:ext>
                    </a:extLst>
                  </p:cNvPr>
                  <p:cNvPicPr/>
                  <p:nvPr/>
                </p:nvPicPr>
                <p:blipFill>
                  <a:blip r:embed="rId466"/>
                  <a:stretch>
                    <a:fillRect/>
                  </a:stretch>
                </p:blipFill>
                <p:spPr>
                  <a:xfrm>
                    <a:off x="4260780" y="3623730"/>
                    <a:ext cx="134640" cy="1506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49">
                <p14:nvContentPartPr>
                  <p14:cNvPr id="764" name="Håndskrift 763">
                    <a:extLst>
                      <a:ext uri="{FF2B5EF4-FFF2-40B4-BE49-F238E27FC236}">
                        <a16:creationId xmlns:a16="http://schemas.microsoft.com/office/drawing/2014/main" id="{2AD023DA-FB60-487D-A74C-5E8723A6A953}"/>
                      </a:ext>
                    </a:extLst>
                  </p14:cNvPr>
                  <p14:cNvContentPartPr/>
                  <p14:nvPr/>
                </p14:nvContentPartPr>
                <p14:xfrm>
                  <a:off x="4231980" y="3733410"/>
                  <a:ext cx="73440" cy="29520"/>
                </p14:xfrm>
              </p:contentPart>
            </mc:Choice>
            <mc:Fallback xmlns="">
              <p:pic>
                <p:nvPicPr>
                  <p:cNvPr id="764" name="Håndskrift 763">
                    <a:extLst>
                      <a:ext uri="{FF2B5EF4-FFF2-40B4-BE49-F238E27FC236}">
                        <a16:creationId xmlns:a16="http://schemas.microsoft.com/office/drawing/2014/main" id="{2AD023DA-FB60-487D-A74C-5E8723A6A953}"/>
                      </a:ext>
                    </a:extLst>
                  </p:cNvPr>
                  <p:cNvPicPr/>
                  <p:nvPr/>
                </p:nvPicPr>
                <p:blipFill>
                  <a:blip r:embed="rId468"/>
                  <a:stretch>
                    <a:fillRect/>
                  </a:stretch>
                </p:blipFill>
                <p:spPr>
                  <a:xfrm>
                    <a:off x="4168980" y="3670410"/>
                    <a:ext cx="199080" cy="155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50">
                <p14:nvContentPartPr>
                  <p14:cNvPr id="765" name="Håndskrift 764">
                    <a:extLst>
                      <a:ext uri="{FF2B5EF4-FFF2-40B4-BE49-F238E27FC236}">
                        <a16:creationId xmlns:a16="http://schemas.microsoft.com/office/drawing/2014/main" id="{1A0E0114-5775-49D6-9E5F-446EAD6DA925}"/>
                      </a:ext>
                    </a:extLst>
                  </p14:cNvPr>
                  <p14:cNvContentPartPr/>
                  <p14:nvPr/>
                </p14:nvContentPartPr>
                <p14:xfrm>
                  <a:off x="4209660" y="3771210"/>
                  <a:ext cx="23400" cy="42480"/>
                </p14:xfrm>
              </p:contentPart>
            </mc:Choice>
            <mc:Fallback xmlns="">
              <p:pic>
                <p:nvPicPr>
                  <p:cNvPr id="765" name="Håndskrift 764">
                    <a:extLst>
                      <a:ext uri="{FF2B5EF4-FFF2-40B4-BE49-F238E27FC236}">
                        <a16:creationId xmlns:a16="http://schemas.microsoft.com/office/drawing/2014/main" id="{1A0E0114-5775-49D6-9E5F-446EAD6DA925}"/>
                      </a:ext>
                    </a:extLst>
                  </p:cNvPr>
                  <p:cNvPicPr/>
                  <p:nvPr/>
                </p:nvPicPr>
                <p:blipFill>
                  <a:blip r:embed="rId470"/>
                  <a:stretch>
                    <a:fillRect/>
                  </a:stretch>
                </p:blipFill>
                <p:spPr>
                  <a:xfrm>
                    <a:off x="4146660" y="3708210"/>
                    <a:ext cx="149040" cy="168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51">
                <p14:nvContentPartPr>
                  <p14:cNvPr id="766" name="Håndskrift 765">
                    <a:extLst>
                      <a:ext uri="{FF2B5EF4-FFF2-40B4-BE49-F238E27FC236}">
                        <a16:creationId xmlns:a16="http://schemas.microsoft.com/office/drawing/2014/main" id="{56BF63A1-74B1-4A2E-8A91-4BF31697667B}"/>
                      </a:ext>
                    </a:extLst>
                  </p14:cNvPr>
                  <p14:cNvContentPartPr/>
                  <p14:nvPr/>
                </p14:nvContentPartPr>
                <p14:xfrm>
                  <a:off x="4276260" y="3519930"/>
                  <a:ext cx="360" cy="3960"/>
                </p14:xfrm>
              </p:contentPart>
            </mc:Choice>
            <mc:Fallback xmlns="">
              <p:pic>
                <p:nvPicPr>
                  <p:cNvPr id="766" name="Håndskrift 765">
                    <a:extLst>
                      <a:ext uri="{FF2B5EF4-FFF2-40B4-BE49-F238E27FC236}">
                        <a16:creationId xmlns:a16="http://schemas.microsoft.com/office/drawing/2014/main" id="{56BF63A1-74B1-4A2E-8A91-4BF31697667B}"/>
                      </a:ext>
                    </a:extLst>
                  </p:cNvPr>
                  <p:cNvPicPr/>
                  <p:nvPr/>
                </p:nvPicPr>
                <p:blipFill>
                  <a:blip r:embed="rId434"/>
                  <a:stretch>
                    <a:fillRect/>
                  </a:stretch>
                </p:blipFill>
                <p:spPr>
                  <a:xfrm>
                    <a:off x="4213260" y="3456930"/>
                    <a:ext cx="12600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52">
                <p14:nvContentPartPr>
                  <p14:cNvPr id="767" name="Håndskrift 766">
                    <a:extLst>
                      <a:ext uri="{FF2B5EF4-FFF2-40B4-BE49-F238E27FC236}">
                        <a16:creationId xmlns:a16="http://schemas.microsoft.com/office/drawing/2014/main" id="{56B246FD-5CEE-4200-BC8A-7A5E8E6B759E}"/>
                      </a:ext>
                    </a:extLst>
                  </p14:cNvPr>
                  <p14:cNvContentPartPr/>
                  <p14:nvPr/>
                </p14:nvContentPartPr>
                <p14:xfrm>
                  <a:off x="4285980" y="3441090"/>
                  <a:ext cx="11520" cy="25920"/>
                </p14:xfrm>
              </p:contentPart>
            </mc:Choice>
            <mc:Fallback xmlns="">
              <p:pic>
                <p:nvPicPr>
                  <p:cNvPr id="767" name="Håndskrift 766">
                    <a:extLst>
                      <a:ext uri="{FF2B5EF4-FFF2-40B4-BE49-F238E27FC236}">
                        <a16:creationId xmlns:a16="http://schemas.microsoft.com/office/drawing/2014/main" id="{56B246FD-5CEE-4200-BC8A-7A5E8E6B759E}"/>
                      </a:ext>
                    </a:extLst>
                  </p:cNvPr>
                  <p:cNvPicPr/>
                  <p:nvPr/>
                </p:nvPicPr>
                <p:blipFill>
                  <a:blip r:embed="rId473"/>
                  <a:stretch>
                    <a:fillRect/>
                  </a:stretch>
                </p:blipFill>
                <p:spPr>
                  <a:xfrm>
                    <a:off x="4222980" y="3378953"/>
                    <a:ext cx="137160" cy="14983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53">
                <p14:nvContentPartPr>
                  <p14:cNvPr id="768" name="Håndskrift 767">
                    <a:extLst>
                      <a:ext uri="{FF2B5EF4-FFF2-40B4-BE49-F238E27FC236}">
                        <a16:creationId xmlns:a16="http://schemas.microsoft.com/office/drawing/2014/main" id="{79FF216A-DF49-4488-8202-EEBA89BDAA0F}"/>
                      </a:ext>
                    </a:extLst>
                  </p14:cNvPr>
                  <p14:cNvContentPartPr/>
                  <p14:nvPr/>
                </p14:nvContentPartPr>
                <p14:xfrm>
                  <a:off x="4323780" y="3352530"/>
                  <a:ext cx="360" cy="360"/>
                </p14:xfrm>
              </p:contentPart>
            </mc:Choice>
            <mc:Fallback xmlns="">
              <p:pic>
                <p:nvPicPr>
                  <p:cNvPr id="768" name="Håndskrift 767">
                    <a:extLst>
                      <a:ext uri="{FF2B5EF4-FFF2-40B4-BE49-F238E27FC236}">
                        <a16:creationId xmlns:a16="http://schemas.microsoft.com/office/drawing/2014/main" id="{79FF216A-DF49-4488-8202-EEBA89BDAA0F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4260780" y="3289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54">
                <p14:nvContentPartPr>
                  <p14:cNvPr id="769" name="Håndskrift 768">
                    <a:extLst>
                      <a:ext uri="{FF2B5EF4-FFF2-40B4-BE49-F238E27FC236}">
                        <a16:creationId xmlns:a16="http://schemas.microsoft.com/office/drawing/2014/main" id="{B5663A44-C926-4949-9E93-28AD9C92C491}"/>
                      </a:ext>
                    </a:extLst>
                  </p14:cNvPr>
                  <p14:cNvContentPartPr/>
                  <p14:nvPr/>
                </p14:nvContentPartPr>
                <p14:xfrm>
                  <a:off x="4266900" y="3263250"/>
                  <a:ext cx="26280" cy="13680"/>
                </p14:xfrm>
              </p:contentPart>
            </mc:Choice>
            <mc:Fallback xmlns="">
              <p:pic>
                <p:nvPicPr>
                  <p:cNvPr id="769" name="Håndskrift 768">
                    <a:extLst>
                      <a:ext uri="{FF2B5EF4-FFF2-40B4-BE49-F238E27FC236}">
                        <a16:creationId xmlns:a16="http://schemas.microsoft.com/office/drawing/2014/main" id="{B5663A44-C926-4949-9E93-28AD9C92C491}"/>
                      </a:ext>
                    </a:extLst>
                  </p:cNvPr>
                  <p:cNvPicPr/>
                  <p:nvPr/>
                </p:nvPicPr>
                <p:blipFill>
                  <a:blip r:embed="rId476"/>
                  <a:stretch>
                    <a:fillRect/>
                  </a:stretch>
                </p:blipFill>
                <p:spPr>
                  <a:xfrm>
                    <a:off x="4203900" y="3200250"/>
                    <a:ext cx="151920" cy="13932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pic>
        <p:nvPicPr>
          <p:cNvPr id="770" name="Grafik 769" descr="Ur med massiv udfyldning">
            <a:extLst>
              <a:ext uri="{FF2B5EF4-FFF2-40B4-BE49-F238E27FC236}">
                <a16:creationId xmlns:a16="http://schemas.microsoft.com/office/drawing/2014/main" id="{8480915B-861B-4FC5-9EDC-A66C10B9B89D}"/>
              </a:ext>
            </a:extLst>
          </p:cNvPr>
          <p:cNvPicPr>
            <a:picLocks noChangeAspect="1"/>
          </p:cNvPicPr>
          <p:nvPr/>
        </p:nvPicPr>
        <p:blipFill>
          <a:blip r:embed="rId85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56"/>
              </a:ext>
            </a:extLst>
          </a:blip>
          <a:stretch>
            <a:fillRect/>
          </a:stretch>
        </p:blipFill>
        <p:spPr>
          <a:xfrm>
            <a:off x="4012761" y="571721"/>
            <a:ext cx="914400" cy="914400"/>
          </a:xfrm>
          <a:prstGeom prst="rect">
            <a:avLst/>
          </a:prstGeom>
        </p:spPr>
      </p:pic>
      <p:sp>
        <p:nvSpPr>
          <p:cNvPr id="14" name="Bue 84">
            <a:extLst>
              <a:ext uri="{FF2B5EF4-FFF2-40B4-BE49-F238E27FC236}">
                <a16:creationId xmlns:a16="http://schemas.microsoft.com/office/drawing/2014/main" id="{C87419D5-3AC3-4ADD-983C-BE45AAED443F}"/>
              </a:ext>
            </a:extLst>
          </p:cNvPr>
          <p:cNvSpPr>
            <a:spLocks noChangeAspect="1"/>
          </p:cNvSpPr>
          <p:nvPr/>
        </p:nvSpPr>
        <p:spPr>
          <a:xfrm rot="16663570" flipH="1" flipV="1">
            <a:off x="160729" y="1735145"/>
            <a:ext cx="1123029" cy="1955811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0 w 1470520"/>
              <a:gd name="connsiteY0" fmla="*/ 1826052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270842 w 1741362"/>
              <a:gd name="connsiteY0" fmla="*/ 1826052 h 3608512"/>
              <a:gd name="connsiteX1" fmla="*/ 1007934 w 1741362"/>
              <a:gd name="connsiteY1" fmla="*/ 2839980 h 3608512"/>
              <a:gd name="connsiteX2" fmla="*/ 1057562 w 1741362"/>
              <a:gd name="connsiteY2" fmla="*/ 3608512 h 3608512"/>
              <a:gd name="connsiteX3" fmla="*/ 270843 w 1741362"/>
              <a:gd name="connsiteY3" fmla="*/ 3424723 h 3608512"/>
              <a:gd name="connsiteX4" fmla="*/ 270842 w 1741362"/>
              <a:gd name="connsiteY4" fmla="*/ 1826052 h 3608512"/>
              <a:gd name="connsiteX0" fmla="*/ 0 w 1741362"/>
              <a:gd name="connsiteY0" fmla="*/ 973368 h 3608512"/>
              <a:gd name="connsiteX1" fmla="*/ 1641813 w 1741362"/>
              <a:gd name="connsiteY1" fmla="*/ 1328398 h 3608512"/>
              <a:gd name="connsiteX2" fmla="*/ 1740633 w 1741362"/>
              <a:gd name="connsiteY2" fmla="*/ 297 h 3608512"/>
              <a:gd name="connsiteX0" fmla="*/ 110021 w 1580541"/>
              <a:gd name="connsiteY0" fmla="*/ 1826052 h 3608512"/>
              <a:gd name="connsiteX1" fmla="*/ 847113 w 1580541"/>
              <a:gd name="connsiteY1" fmla="*/ 2839980 h 3608512"/>
              <a:gd name="connsiteX2" fmla="*/ 896741 w 1580541"/>
              <a:gd name="connsiteY2" fmla="*/ 3608512 h 3608512"/>
              <a:gd name="connsiteX3" fmla="*/ 110022 w 1580541"/>
              <a:gd name="connsiteY3" fmla="*/ 3424723 h 3608512"/>
              <a:gd name="connsiteX4" fmla="*/ 110021 w 1580541"/>
              <a:gd name="connsiteY4" fmla="*/ 1826052 h 3608512"/>
              <a:gd name="connsiteX0" fmla="*/ 1 w 1580541"/>
              <a:gd name="connsiteY0" fmla="*/ 552457 h 3608512"/>
              <a:gd name="connsiteX1" fmla="*/ 1480992 w 1580541"/>
              <a:gd name="connsiteY1" fmla="*/ 1328398 h 3608512"/>
              <a:gd name="connsiteX2" fmla="*/ 1579812 w 1580541"/>
              <a:gd name="connsiteY2" fmla="*/ 297 h 3608512"/>
              <a:gd name="connsiteX0" fmla="*/ 35260 w 1505780"/>
              <a:gd name="connsiteY0" fmla="*/ 1826052 h 3608512"/>
              <a:gd name="connsiteX1" fmla="*/ 772352 w 1505780"/>
              <a:gd name="connsiteY1" fmla="*/ 2839980 h 3608512"/>
              <a:gd name="connsiteX2" fmla="*/ 821980 w 1505780"/>
              <a:gd name="connsiteY2" fmla="*/ 3608512 h 3608512"/>
              <a:gd name="connsiteX3" fmla="*/ 35261 w 1505780"/>
              <a:gd name="connsiteY3" fmla="*/ 3424723 h 3608512"/>
              <a:gd name="connsiteX4" fmla="*/ 35260 w 1505780"/>
              <a:gd name="connsiteY4" fmla="*/ 1826052 h 3608512"/>
              <a:gd name="connsiteX0" fmla="*/ 0 w 1505780"/>
              <a:gd name="connsiteY0" fmla="*/ 414018 h 3608512"/>
              <a:gd name="connsiteX1" fmla="*/ 1406231 w 1505780"/>
              <a:gd name="connsiteY1" fmla="*/ 1328398 h 3608512"/>
              <a:gd name="connsiteX2" fmla="*/ 1505051 w 150578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299606 w 1470520"/>
              <a:gd name="connsiteY0" fmla="*/ 101703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204"/>
              <a:gd name="connsiteY0" fmla="*/ 1826002 h 3608462"/>
              <a:gd name="connsiteX1" fmla="*/ 737092 w 1470204"/>
              <a:gd name="connsiteY1" fmla="*/ 2839930 h 3608462"/>
              <a:gd name="connsiteX2" fmla="*/ 786720 w 1470204"/>
              <a:gd name="connsiteY2" fmla="*/ 3608462 h 3608462"/>
              <a:gd name="connsiteX3" fmla="*/ 1 w 1470204"/>
              <a:gd name="connsiteY3" fmla="*/ 3424673 h 3608462"/>
              <a:gd name="connsiteX4" fmla="*/ 0 w 1470204"/>
              <a:gd name="connsiteY4" fmla="*/ 1826002 h 3608462"/>
              <a:gd name="connsiteX0" fmla="*/ 299606 w 1470204"/>
              <a:gd name="connsiteY0" fmla="*/ 101653 h 3608462"/>
              <a:gd name="connsiteX1" fmla="*/ 1279881 w 1470204"/>
              <a:gd name="connsiteY1" fmla="*/ 1558580 h 3608462"/>
              <a:gd name="connsiteX2" fmla="*/ 1469791 w 1470204"/>
              <a:gd name="connsiteY2" fmla="*/ 247 h 3608462"/>
              <a:gd name="connsiteX0" fmla="*/ 0 w 1469978"/>
              <a:gd name="connsiteY0" fmla="*/ 1826009 h 3608469"/>
              <a:gd name="connsiteX1" fmla="*/ 737092 w 1469978"/>
              <a:gd name="connsiteY1" fmla="*/ 2839937 h 3608469"/>
              <a:gd name="connsiteX2" fmla="*/ 786720 w 1469978"/>
              <a:gd name="connsiteY2" fmla="*/ 3608469 h 3608469"/>
              <a:gd name="connsiteX3" fmla="*/ 1 w 1469978"/>
              <a:gd name="connsiteY3" fmla="*/ 3424680 h 3608469"/>
              <a:gd name="connsiteX4" fmla="*/ 0 w 1469978"/>
              <a:gd name="connsiteY4" fmla="*/ 1826009 h 3608469"/>
              <a:gd name="connsiteX0" fmla="*/ 299606 w 1469978"/>
              <a:gd name="connsiteY0" fmla="*/ 101660 h 3608469"/>
              <a:gd name="connsiteX1" fmla="*/ 1279881 w 1469978"/>
              <a:gd name="connsiteY1" fmla="*/ 1558587 h 3608469"/>
              <a:gd name="connsiteX2" fmla="*/ 1469791 w 1469978"/>
              <a:gd name="connsiteY2" fmla="*/ 254 h 3608469"/>
              <a:gd name="connsiteX0" fmla="*/ 0 w 1470204"/>
              <a:gd name="connsiteY0" fmla="*/ 1826026 h 3608486"/>
              <a:gd name="connsiteX1" fmla="*/ 737092 w 1470204"/>
              <a:gd name="connsiteY1" fmla="*/ 2839954 h 3608486"/>
              <a:gd name="connsiteX2" fmla="*/ 786720 w 1470204"/>
              <a:gd name="connsiteY2" fmla="*/ 3608486 h 3608486"/>
              <a:gd name="connsiteX3" fmla="*/ 1 w 1470204"/>
              <a:gd name="connsiteY3" fmla="*/ 3424697 h 3608486"/>
              <a:gd name="connsiteX4" fmla="*/ 0 w 1470204"/>
              <a:gd name="connsiteY4" fmla="*/ 1826026 h 3608486"/>
              <a:gd name="connsiteX0" fmla="*/ 299606 w 1470204"/>
              <a:gd name="connsiteY0" fmla="*/ 101677 h 3608486"/>
              <a:gd name="connsiteX1" fmla="*/ 1279881 w 1470204"/>
              <a:gd name="connsiteY1" fmla="*/ 1558604 h 3608486"/>
              <a:gd name="connsiteX2" fmla="*/ 1469791 w 1470204"/>
              <a:gd name="connsiteY2" fmla="*/ 271 h 3608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70204" h="3608486" stroke="0" extrusionOk="0">
                <a:moveTo>
                  <a:pt x="0" y="1826026"/>
                </a:moveTo>
                <a:cubicBezTo>
                  <a:pt x="325588" y="1826026"/>
                  <a:pt x="618002" y="2228264"/>
                  <a:pt x="737092" y="2839954"/>
                </a:cubicBezTo>
                <a:cubicBezTo>
                  <a:pt x="784612" y="3084037"/>
                  <a:pt x="801656" y="3347970"/>
                  <a:pt x="786720" y="3608486"/>
                </a:cubicBezTo>
                <a:lnTo>
                  <a:pt x="1" y="3424697"/>
                </a:lnTo>
                <a:cubicBezTo>
                  <a:pt x="1" y="2891807"/>
                  <a:pt x="0" y="2358916"/>
                  <a:pt x="0" y="1826026"/>
                </a:cubicBezTo>
                <a:close/>
              </a:path>
              <a:path w="1470204" h="3608486" fill="none">
                <a:moveTo>
                  <a:pt x="299606" y="101677"/>
                </a:moveTo>
                <a:cubicBezTo>
                  <a:pt x="567819" y="289993"/>
                  <a:pt x="1193552" y="1649777"/>
                  <a:pt x="1279881" y="1558604"/>
                </a:cubicBezTo>
                <a:cubicBezTo>
                  <a:pt x="1278527" y="1214078"/>
                  <a:pt x="1480540" y="-20994"/>
                  <a:pt x="1469791" y="271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177989810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" name="Gruppe 124">
            <a:extLst>
              <a:ext uri="{FF2B5EF4-FFF2-40B4-BE49-F238E27FC236}">
                <a16:creationId xmlns:a16="http://schemas.microsoft.com/office/drawing/2014/main" id="{65094041-B74F-4C21-96AC-FC494D76EC28}"/>
              </a:ext>
            </a:extLst>
          </p:cNvPr>
          <p:cNvGrpSpPr>
            <a:grpSpLocks noChangeAspect="1"/>
          </p:cNvGrpSpPr>
          <p:nvPr/>
        </p:nvGrpSpPr>
        <p:grpSpPr>
          <a:xfrm>
            <a:off x="1595270" y="3618799"/>
            <a:ext cx="1808723" cy="2659183"/>
            <a:chOff x="4513296" y="1882338"/>
            <a:chExt cx="2777423" cy="2633408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">
              <p14:nvContentPartPr>
                <p14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6308901" y="3901736"/>
                  <a:ext cx="95001" cy="4212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">
              <p14:nvContentPartPr>
                <p14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5842329" y="4251281"/>
                  <a:ext cx="497864" cy="2254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">
              <p14:nvContentPartPr>
                <p14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6293430" y="4117478"/>
                  <a:ext cx="242942" cy="161861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29" name="Gruppe 128">
              <a:extLst>
                <a:ext uri="{FF2B5EF4-FFF2-40B4-BE49-F238E27FC236}">
                  <a16:creationId xmlns:a16="http://schemas.microsoft.com/office/drawing/2014/main" id="{9FE7CE23-50BB-4845-97BE-AA1FF8AA8350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8">
                <p14:nvContentPartPr>
                  <p14:cNvPr id="130" name="Håndskrift 129">
                    <a:extLst>
                      <a:ext uri="{FF2B5EF4-FFF2-40B4-BE49-F238E27FC236}">
                        <a16:creationId xmlns:a16="http://schemas.microsoft.com/office/drawing/2014/main" id="{BDD1F3A0-4C42-4D5C-9878-7DDBD2DE0149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130" name="Håndskrift 129">
                    <a:extLst>
                      <a:ext uri="{FF2B5EF4-FFF2-40B4-BE49-F238E27FC236}">
                        <a16:creationId xmlns:a16="http://schemas.microsoft.com/office/drawing/2014/main" id="{BDD1F3A0-4C42-4D5C-9878-7DDBD2DE0149}"/>
                      </a:ext>
                    </a:extLst>
                  </p:cNvPr>
                  <p:cNvPicPr/>
                  <p:nvPr/>
                </p:nvPicPr>
                <p:blipFill>
                  <a:blip r:embed="rId9"/>
                  <a:stretch>
                    <a:fillRect/>
                  </a:stretch>
                </p:blipFill>
                <p:spPr>
                  <a:xfrm>
                    <a:off x="4458013" y="1846685"/>
                    <a:ext cx="2900704" cy="2075013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131" name="Gruppe 130">
                <a:extLst>
                  <a:ext uri="{FF2B5EF4-FFF2-40B4-BE49-F238E27FC236}">
                    <a16:creationId xmlns:a16="http://schemas.microsoft.com/office/drawing/2014/main" id="{C596A089-DE7B-4195-967A-664F639A31E7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0">
                  <p14:nvContentPartPr>
                    <p14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:cNvPr>
                    <p:cNvPicPr/>
                    <p:nvPr/>
                  </p:nvPicPr>
                  <p:blipFill>
                    <a:blip r:embed="rId11"/>
                    <a:stretch>
                      <a:fillRect/>
                    </a:stretch>
                  </p:blipFill>
                  <p:spPr>
                    <a:xfrm>
                      <a:off x="6332972" y="4227569"/>
                      <a:ext cx="504057" cy="24587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2">
                  <p14:nvContentPartPr>
                    <p14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:cNvPr>
                    <p:cNvPicPr/>
                    <p:nvPr/>
                  </p:nvPicPr>
                  <p:blipFill>
                    <a:blip r:embed="rId13"/>
                    <a:stretch>
                      <a:fillRect/>
                    </a:stretch>
                  </p:blipFill>
                  <p:spPr>
                    <a:xfrm>
                      <a:off x="6300873" y="4251699"/>
                      <a:ext cx="275573" cy="26817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4">
                  <p14:nvContentPartPr>
                    <p14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:cNvPr>
                    <p:cNvPicPr/>
                    <p:nvPr/>
                  </p:nvPicPr>
                  <p:blipFill>
                    <a:blip r:embed="rId15"/>
                    <a:stretch>
                      <a:fillRect/>
                    </a:stretch>
                  </p:blipFill>
                  <p:spPr>
                    <a:xfrm>
                      <a:off x="6094021" y="4227936"/>
                      <a:ext cx="278521" cy="30526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6">
                  <p14:nvContentPartPr>
                    <p14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:cNvPr>
                    <p:cNvPicPr/>
                    <p:nvPr/>
                  </p:nvPicPr>
                  <p:blipFill>
                    <a:blip r:embed="rId17"/>
                    <a:stretch>
                      <a:fillRect/>
                    </a:stretch>
                  </p:blipFill>
                  <p:spPr>
                    <a:xfrm>
                      <a:off x="6107394" y="4139646"/>
                      <a:ext cx="225135" cy="9988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8">
                  <p14:nvContentPartPr>
                    <p14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:cNvPr>
                    <p:cNvPicPr/>
                    <p:nvPr/>
                  </p:nvPicPr>
                  <p:blipFill>
                    <a:blip r:embed="rId19"/>
                    <a:stretch>
                      <a:fillRect/>
                    </a:stretch>
                  </p:blipFill>
                  <p:spPr>
                    <a:xfrm>
                      <a:off x="6484215" y="4124281"/>
                      <a:ext cx="174572" cy="15437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0">
                  <p14:nvContentPartPr>
                    <p14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:cNvPr>
                    <p:cNvPicPr/>
                    <p:nvPr/>
                  </p:nvPicPr>
                  <p:blipFill>
                    <a:blip r:embed="rId21"/>
                    <a:stretch>
                      <a:fillRect/>
                    </a:stretch>
                  </p:blipFill>
                  <p:spPr>
                    <a:xfrm>
                      <a:off x="5992447" y="4148308"/>
                      <a:ext cx="165227" cy="8831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2">
                  <p14:nvContentPartPr>
                    <p14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:cNvPr>
                    <p:cNvPicPr/>
                    <p:nvPr/>
                  </p:nvPicPr>
                  <p:blipFill>
                    <a:blip r:embed="rId23"/>
                    <a:stretch>
                      <a:fillRect/>
                    </a:stretch>
                  </p:blipFill>
                  <p:spPr>
                    <a:xfrm>
                      <a:off x="6121296" y="3853890"/>
                      <a:ext cx="416568" cy="41975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8" name="Håndskrift 157">
                <a:extLst>
                  <a:ext uri="{FF2B5EF4-FFF2-40B4-BE49-F238E27FC236}">
                    <a16:creationId xmlns:a16="http://schemas.microsoft.com/office/drawing/2014/main" id="{2EA1C7A5-A5BE-4FB8-B801-F00E8DC64E7F}"/>
                  </a:ext>
                </a:extLst>
              </p14:cNvPr>
              <p14:cNvContentPartPr/>
              <p14:nvPr/>
            </p14:nvContentPartPr>
            <p14:xfrm>
              <a:off x="2272376" y="1883756"/>
              <a:ext cx="173880" cy="2194200"/>
            </p14:xfrm>
          </p:contentPart>
        </mc:Choice>
        <mc:Fallback xmlns="">
          <p:pic>
            <p:nvPicPr>
              <p:cNvPr id="158" name="Håndskrift 157">
                <a:extLst>
                  <a:ext uri="{FF2B5EF4-FFF2-40B4-BE49-F238E27FC236}">
                    <a16:creationId xmlns:a16="http://schemas.microsoft.com/office/drawing/2014/main" id="{2EA1C7A5-A5BE-4FB8-B801-F00E8DC64E7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82376" y="1703756"/>
                <a:ext cx="353520" cy="2553840"/>
              </a:xfrm>
              <a:prstGeom prst="rect">
                <a:avLst/>
              </a:prstGeom>
            </p:spPr>
          </p:pic>
        </mc:Fallback>
      </mc:AlternateContent>
      <p:sp>
        <p:nvSpPr>
          <p:cNvPr id="67" name="Rektangel 66">
            <a:extLst>
              <a:ext uri="{FF2B5EF4-FFF2-40B4-BE49-F238E27FC236}">
                <a16:creationId xmlns:a16="http://schemas.microsoft.com/office/drawing/2014/main" id="{64FB5B1F-2E36-4465-90AD-C8A369B7ED89}"/>
              </a:ext>
            </a:extLst>
          </p:cNvPr>
          <p:cNvSpPr/>
          <p:nvPr/>
        </p:nvSpPr>
        <p:spPr>
          <a:xfrm>
            <a:off x="2531014" y="1692216"/>
            <a:ext cx="3898663" cy="257238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6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010782" y="5886901"/>
              <a:ext cx="2263463" cy="334043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6462" y="5859933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8">
            <p14:nvContentPartPr>
              <p14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1764061" y="5780183"/>
              <a:ext cx="969084" cy="359049"/>
            </p14:xfrm>
          </p:contentPart>
        </mc:Choice>
        <mc:Fallback xmlns="">
          <p:pic>
            <p:nvPicPr>
              <p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55058" y="5726109"/>
                <a:ext cx="986730" cy="466836"/>
              </a:xfrm>
              <a:prstGeom prst="rect">
                <a:avLst/>
              </a:prstGeom>
            </p:spPr>
          </p:pic>
        </mc:Fallback>
      </mc:AlternateContent>
      <p:pic>
        <p:nvPicPr>
          <p:cNvPr id="53" name="Billede 52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CBE69381-8CC7-43E5-977C-5B5D12BFDFA2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7592" y="308156"/>
            <a:ext cx="1149885" cy="1038443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1">
            <p14:nvContentPartPr>
              <p14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557947" y="5992413"/>
              <a:ext cx="2263463" cy="334043"/>
            </p14:xfrm>
          </p:contentPart>
        </mc:Choice>
        <mc:Fallback xmlns="">
          <p:pic>
            <p:nvPicPr>
              <p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553627" y="5965445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3">
            <p14:nvContentPartPr>
              <p14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348218" y="5874397"/>
              <a:ext cx="969084" cy="359049"/>
            </p14:xfrm>
          </p:contentPart>
        </mc:Choice>
        <mc:Fallback xmlns="">
          <p:pic>
            <p:nvPicPr>
              <p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339215" y="5820323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5">
            <p14:nvContentPartPr>
              <p14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218632" y="5907056"/>
              <a:ext cx="969084" cy="359049"/>
            </p14:xfrm>
          </p:contentPart>
        </mc:Choice>
        <mc:Fallback xmlns="">
          <p:pic>
            <p:nvPicPr>
              <p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209629" y="5852982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7">
            <p14:nvContentPartPr>
              <p14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374407" y="5875210"/>
              <a:ext cx="860868" cy="321408"/>
            </p14:xfrm>
          </p:contentPart>
        </mc:Choice>
        <mc:Fallback xmlns="">
          <p:pic>
            <p:nvPicPr>
              <p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365406" y="5821222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14:cNvPr>
              <p14:cNvContentPartPr/>
              <p14:nvPr/>
            </p14:nvContentPartPr>
            <p14:xfrm>
              <a:off x="615566" y="131486"/>
              <a:ext cx="8951760" cy="6197400"/>
            </p14:xfrm>
          </p:contentPart>
        </mc:Choice>
        <mc:Fallback xmlns="">
          <p:pic>
            <p:nvPicPr>
              <p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6566" y="122486"/>
                <a:ext cx="8969400" cy="62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14:cNvPr>
              <p14:cNvContentPartPr/>
              <p14:nvPr/>
            </p14:nvContentPartPr>
            <p14:xfrm>
              <a:off x="344523" y="377154"/>
              <a:ext cx="8904960" cy="6281280"/>
            </p14:xfrm>
          </p:contentPart>
        </mc:Choice>
        <mc:Fallback xmlns="">
          <p:pic>
            <p:nvPicPr>
              <p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35523" y="368154"/>
                <a:ext cx="8922600" cy="629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6" name="Håndskrift 155">
                <a:extLst>
                  <a:ext uri="{FF2B5EF4-FFF2-40B4-BE49-F238E27FC236}">
                    <a16:creationId xmlns:a16="http://schemas.microsoft.com/office/drawing/2014/main" id="{860C5580-7702-40F2-8684-2EA7C19D7366}"/>
                  </a:ext>
                </a:extLst>
              </p14:cNvPr>
              <p14:cNvContentPartPr/>
              <p14:nvPr/>
            </p14:nvContentPartPr>
            <p14:xfrm>
              <a:off x="6256389" y="1878299"/>
              <a:ext cx="133767" cy="2127054"/>
            </p14:xfrm>
          </p:contentPart>
        </mc:Choice>
        <mc:Fallback xmlns="">
          <p:pic>
            <p:nvPicPr>
              <p:cNvPr id="156" name="Håndskrift 155">
                <a:extLst>
                  <a:ext uri="{FF2B5EF4-FFF2-40B4-BE49-F238E27FC236}">
                    <a16:creationId xmlns:a16="http://schemas.microsoft.com/office/drawing/2014/main" id="{860C5580-7702-40F2-8684-2EA7C19D736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66006" y="1698284"/>
                <a:ext cx="314172" cy="2486723"/>
              </a:xfrm>
              <a:prstGeom prst="rect">
                <a:avLst/>
              </a:prstGeom>
            </p:spPr>
          </p:pic>
        </mc:Fallback>
      </mc:AlternateContent>
      <p:grpSp>
        <p:nvGrpSpPr>
          <p:cNvPr id="225" name="Gruppe 224">
            <a:extLst>
              <a:ext uri="{FF2B5EF4-FFF2-40B4-BE49-F238E27FC236}">
                <a16:creationId xmlns:a16="http://schemas.microsoft.com/office/drawing/2014/main" id="{79262FA5-4896-419D-BD30-F17BEFFD930B}"/>
              </a:ext>
            </a:extLst>
          </p:cNvPr>
          <p:cNvGrpSpPr/>
          <p:nvPr/>
        </p:nvGrpSpPr>
        <p:grpSpPr>
          <a:xfrm>
            <a:off x="7816089" y="3696261"/>
            <a:ext cx="1116122" cy="2414534"/>
            <a:chOff x="3784480" y="3168170"/>
            <a:chExt cx="610200" cy="1110647"/>
          </a:xfrm>
        </p:grpSpPr>
        <p:grpSp>
          <p:nvGrpSpPr>
            <p:cNvPr id="221" name="Gruppe 220">
              <a:extLst>
                <a:ext uri="{FF2B5EF4-FFF2-40B4-BE49-F238E27FC236}">
                  <a16:creationId xmlns:a16="http://schemas.microsoft.com/office/drawing/2014/main" id="{0DA34EB2-9344-4942-A76E-E7C7561A89A1}"/>
                </a:ext>
              </a:extLst>
            </p:cNvPr>
            <p:cNvGrpSpPr/>
            <p:nvPr/>
          </p:nvGrpSpPr>
          <p:grpSpPr>
            <a:xfrm>
              <a:off x="3784480" y="3168170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165" name="Håndskrift 164">
                    <a:extLst>
                      <a:ext uri="{FF2B5EF4-FFF2-40B4-BE49-F238E27FC236}">
                        <a16:creationId xmlns:a16="http://schemas.microsoft.com/office/drawing/2014/main" id="{06C85C8B-B0FD-43C6-802B-AEB10F282D5A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165" name="Håndskrift 164">
                    <a:extLst>
                      <a:ext uri="{FF2B5EF4-FFF2-40B4-BE49-F238E27FC236}">
                        <a16:creationId xmlns:a16="http://schemas.microsoft.com/office/drawing/2014/main" id="{06C85C8B-B0FD-43C6-802B-AEB10F282D5A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">
                <p14:nvContentPartPr>
                  <p14:cNvPr id="166" name="Håndskrift 165">
                    <a:extLst>
                      <a:ext uri="{FF2B5EF4-FFF2-40B4-BE49-F238E27FC236}">
                        <a16:creationId xmlns:a16="http://schemas.microsoft.com/office/drawing/2014/main" id="{1F605716-E545-42B4-A96E-F9779C7C1876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166" name="Håndskrift 165">
                    <a:extLst>
                      <a:ext uri="{FF2B5EF4-FFF2-40B4-BE49-F238E27FC236}">
                        <a16:creationId xmlns:a16="http://schemas.microsoft.com/office/drawing/2014/main" id="{1F605716-E545-42B4-A96E-F9779C7C1876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">
                <p14:nvContentPartPr>
                  <p14:cNvPr id="168" name="Håndskrift 167">
                    <a:extLst>
                      <a:ext uri="{FF2B5EF4-FFF2-40B4-BE49-F238E27FC236}">
                        <a16:creationId xmlns:a16="http://schemas.microsoft.com/office/drawing/2014/main" id="{F576F3A6-DEAC-495B-98AF-52B4352EEE07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168" name="Håndskrift 167">
                    <a:extLst>
                      <a:ext uri="{FF2B5EF4-FFF2-40B4-BE49-F238E27FC236}">
                        <a16:creationId xmlns:a16="http://schemas.microsoft.com/office/drawing/2014/main" id="{F576F3A6-DEAC-495B-98AF-52B4352EEE07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">
                <p14:nvContentPartPr>
                  <p14:cNvPr id="170" name="Håndskrift 169">
                    <a:extLst>
                      <a:ext uri="{FF2B5EF4-FFF2-40B4-BE49-F238E27FC236}">
                        <a16:creationId xmlns:a16="http://schemas.microsoft.com/office/drawing/2014/main" id="{FB608AFD-C2C4-45D8-8B1F-91D0A71A08B9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170" name="Håndskrift 169">
                    <a:extLst>
                      <a:ext uri="{FF2B5EF4-FFF2-40B4-BE49-F238E27FC236}">
                        <a16:creationId xmlns:a16="http://schemas.microsoft.com/office/drawing/2014/main" id="{FB608AFD-C2C4-45D8-8B1F-91D0A71A08B9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">
                <p14:nvContentPartPr>
                  <p14:cNvPr id="171" name="Håndskrift 170">
                    <a:extLst>
                      <a:ext uri="{FF2B5EF4-FFF2-40B4-BE49-F238E27FC236}">
                        <a16:creationId xmlns:a16="http://schemas.microsoft.com/office/drawing/2014/main" id="{69AE968C-E7FC-4716-9191-E8CAD87887D8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171" name="Håndskrift 170">
                    <a:extLst>
                      <a:ext uri="{FF2B5EF4-FFF2-40B4-BE49-F238E27FC236}">
                        <a16:creationId xmlns:a16="http://schemas.microsoft.com/office/drawing/2014/main" id="{69AE968C-E7FC-4716-9191-E8CAD87887D8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">
                <p14:nvContentPartPr>
                  <p14:cNvPr id="173" name="Håndskrift 172">
                    <a:extLst>
                      <a:ext uri="{FF2B5EF4-FFF2-40B4-BE49-F238E27FC236}">
                        <a16:creationId xmlns:a16="http://schemas.microsoft.com/office/drawing/2014/main" id="{3B8CBB77-464C-4872-AC8C-495D4903986A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173" name="Håndskrift 172">
                    <a:extLst>
                      <a:ext uri="{FF2B5EF4-FFF2-40B4-BE49-F238E27FC236}">
                        <a16:creationId xmlns:a16="http://schemas.microsoft.com/office/drawing/2014/main" id="{3B8CBB77-464C-4872-AC8C-495D4903986A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">
                <p14:nvContentPartPr>
                  <p14:cNvPr id="175" name="Håndskrift 174">
                    <a:extLst>
                      <a:ext uri="{FF2B5EF4-FFF2-40B4-BE49-F238E27FC236}">
                        <a16:creationId xmlns:a16="http://schemas.microsoft.com/office/drawing/2014/main" id="{B784A3CB-D427-4E4B-B4E0-FBEFACD82AF4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175" name="Håndskrift 174">
                    <a:extLst>
                      <a:ext uri="{FF2B5EF4-FFF2-40B4-BE49-F238E27FC236}">
                        <a16:creationId xmlns:a16="http://schemas.microsoft.com/office/drawing/2014/main" id="{B784A3CB-D427-4E4B-B4E0-FBEFACD82AF4}"/>
                      </a:ext>
                    </a:extLst>
                  </p:cNvPr>
                  <p:cNvPicPr/>
                  <p:nvPr/>
                </p:nvPicPr>
                <p:blipFill>
                  <a:blip r:embed="rId54"/>
                  <a:stretch>
                    <a:fillRect/>
                  </a:stretch>
                </p:blipFill>
                <p:spPr>
                  <a:xfrm>
                    <a:off x="3846349" y="3214970"/>
                    <a:ext cx="4381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">
                <p14:nvContentPartPr>
                  <p14:cNvPr id="176" name="Håndskrift 175">
                    <a:extLst>
                      <a:ext uri="{FF2B5EF4-FFF2-40B4-BE49-F238E27FC236}">
                        <a16:creationId xmlns:a16="http://schemas.microsoft.com/office/drawing/2014/main" id="{3EBE923D-2848-43AA-B0B2-8F5B52F7F6EB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176" name="Håndskrift 175">
                    <a:extLst>
                      <a:ext uri="{FF2B5EF4-FFF2-40B4-BE49-F238E27FC236}">
                        <a16:creationId xmlns:a16="http://schemas.microsoft.com/office/drawing/2014/main" id="{3EBE923D-2848-43AA-B0B2-8F5B52F7F6EB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177" name="Håndskrift 176">
                    <a:extLst>
                      <a:ext uri="{FF2B5EF4-FFF2-40B4-BE49-F238E27FC236}">
                        <a16:creationId xmlns:a16="http://schemas.microsoft.com/office/drawing/2014/main" id="{ADF26C02-FA83-4E6D-9DC2-3B12D7A40860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177" name="Håndskrift 176">
                    <a:extLst>
                      <a:ext uri="{FF2B5EF4-FFF2-40B4-BE49-F238E27FC236}">
                        <a16:creationId xmlns:a16="http://schemas.microsoft.com/office/drawing/2014/main" id="{ADF26C02-FA83-4E6D-9DC2-3B12D7A40860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3792760" y="3192290"/>
                    <a:ext cx="72000" cy="387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179" name="Håndskrift 178">
                    <a:extLst>
                      <a:ext uri="{FF2B5EF4-FFF2-40B4-BE49-F238E27FC236}">
                        <a16:creationId xmlns:a16="http://schemas.microsoft.com/office/drawing/2014/main" id="{054FF6D6-7CCA-4C62-BB16-782C900DACCA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179" name="Håndskrift 178">
                    <a:extLst>
                      <a:ext uri="{FF2B5EF4-FFF2-40B4-BE49-F238E27FC236}">
                        <a16:creationId xmlns:a16="http://schemas.microsoft.com/office/drawing/2014/main" id="{054FF6D6-7CCA-4C62-BB16-782C900DACCA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">
                <p14:nvContentPartPr>
                  <p14:cNvPr id="181" name="Håndskrift 180">
                    <a:extLst>
                      <a:ext uri="{FF2B5EF4-FFF2-40B4-BE49-F238E27FC236}">
                        <a16:creationId xmlns:a16="http://schemas.microsoft.com/office/drawing/2014/main" id="{B11ED7F7-80E6-4F86-BDDD-4BF0CC23B046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181" name="Håndskrift 180">
                    <a:extLst>
                      <a:ext uri="{FF2B5EF4-FFF2-40B4-BE49-F238E27FC236}">
                        <a16:creationId xmlns:a16="http://schemas.microsoft.com/office/drawing/2014/main" id="{B11ED7F7-80E6-4F86-BDDD-4BF0CC23B046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183" name="Håndskrift 182">
                    <a:extLst>
                      <a:ext uri="{FF2B5EF4-FFF2-40B4-BE49-F238E27FC236}">
                        <a16:creationId xmlns:a16="http://schemas.microsoft.com/office/drawing/2014/main" id="{96734AD2-7063-4BBD-A91E-DD546245AB24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183" name="Håndskrift 182">
                    <a:extLst>
                      <a:ext uri="{FF2B5EF4-FFF2-40B4-BE49-F238E27FC236}">
                        <a16:creationId xmlns:a16="http://schemas.microsoft.com/office/drawing/2014/main" id="{96734AD2-7063-4BBD-A91E-DD546245AB24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">
                <p14:nvContentPartPr>
                  <p14:cNvPr id="184" name="Håndskrift 183">
                    <a:extLst>
                      <a:ext uri="{FF2B5EF4-FFF2-40B4-BE49-F238E27FC236}">
                        <a16:creationId xmlns:a16="http://schemas.microsoft.com/office/drawing/2014/main" id="{622B64D6-0868-4310-8A3B-CE6C47CBB1A0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184" name="Håndskrift 183">
                    <a:extLst>
                      <a:ext uri="{FF2B5EF4-FFF2-40B4-BE49-F238E27FC236}">
                        <a16:creationId xmlns:a16="http://schemas.microsoft.com/office/drawing/2014/main" id="{622B64D6-0868-4310-8A3B-CE6C47CBB1A0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185" name="Håndskrift 184">
                    <a:extLst>
                      <a:ext uri="{FF2B5EF4-FFF2-40B4-BE49-F238E27FC236}">
                        <a16:creationId xmlns:a16="http://schemas.microsoft.com/office/drawing/2014/main" id="{AE2D8DC2-40ED-4FDA-8341-EA9EEE48B20A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185" name="Håndskrift 184">
                    <a:extLst>
                      <a:ext uri="{FF2B5EF4-FFF2-40B4-BE49-F238E27FC236}">
                        <a16:creationId xmlns:a16="http://schemas.microsoft.com/office/drawing/2014/main" id="{AE2D8DC2-40ED-4FDA-8341-EA9EEE48B20A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">
                <p14:nvContentPartPr>
                  <p14:cNvPr id="186" name="Håndskrift 185">
                    <a:extLst>
                      <a:ext uri="{FF2B5EF4-FFF2-40B4-BE49-F238E27FC236}">
                        <a16:creationId xmlns:a16="http://schemas.microsoft.com/office/drawing/2014/main" id="{5B4120D2-72AA-4012-BC9A-0C48E273A703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186" name="Håndskrift 185">
                    <a:extLst>
                      <a:ext uri="{FF2B5EF4-FFF2-40B4-BE49-F238E27FC236}">
                        <a16:creationId xmlns:a16="http://schemas.microsoft.com/office/drawing/2014/main" id="{5B4120D2-72AA-4012-BC9A-0C48E273A703}"/>
                      </a:ext>
                    </a:extLst>
                  </p:cNvPr>
                  <p:cNvPicPr/>
                  <p:nvPr/>
                </p:nvPicPr>
                <p:blipFill>
                  <a:blip r:embed="rId54"/>
                  <a:stretch>
                    <a:fillRect/>
                  </a:stretch>
                </p:blipFill>
                <p:spPr>
                  <a:xfrm>
                    <a:off x="4142269" y="3214970"/>
                    <a:ext cx="4381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187" name="Håndskrift 186">
                    <a:extLst>
                      <a:ext uri="{FF2B5EF4-FFF2-40B4-BE49-F238E27FC236}">
                        <a16:creationId xmlns:a16="http://schemas.microsoft.com/office/drawing/2014/main" id="{D1C89E0F-E2C1-4945-B8BB-567BDD307B04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187" name="Håndskrift 186">
                    <a:extLst>
                      <a:ext uri="{FF2B5EF4-FFF2-40B4-BE49-F238E27FC236}">
                        <a16:creationId xmlns:a16="http://schemas.microsoft.com/office/drawing/2014/main" id="{D1C89E0F-E2C1-4945-B8BB-567BDD307B04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4072120" y="3239990"/>
                    <a:ext cx="72000" cy="408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188" name="Håndskrift 187">
                    <a:extLst>
                      <a:ext uri="{FF2B5EF4-FFF2-40B4-BE49-F238E27FC236}">
                        <a16:creationId xmlns:a16="http://schemas.microsoft.com/office/drawing/2014/main" id="{BEC0FB9D-2244-4058-92BF-0E709B03BB8D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188" name="Håndskrift 187">
                    <a:extLst>
                      <a:ext uri="{FF2B5EF4-FFF2-40B4-BE49-F238E27FC236}">
                        <a16:creationId xmlns:a16="http://schemas.microsoft.com/office/drawing/2014/main" id="{BEC0FB9D-2244-4058-92BF-0E709B03BB8D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088002" y="3170330"/>
                    <a:ext cx="4687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189" name="Håndskrift 188">
                    <a:extLst>
                      <a:ext uri="{FF2B5EF4-FFF2-40B4-BE49-F238E27FC236}">
                        <a16:creationId xmlns:a16="http://schemas.microsoft.com/office/drawing/2014/main" id="{73175A27-8F3C-460B-8D0A-802F001F0BE3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189" name="Håndskrift 188">
                    <a:extLst>
                      <a:ext uri="{FF2B5EF4-FFF2-40B4-BE49-F238E27FC236}">
                        <a16:creationId xmlns:a16="http://schemas.microsoft.com/office/drawing/2014/main" id="{73175A27-8F3C-460B-8D0A-802F001F0BE3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4153960" y="3176810"/>
                    <a:ext cx="5064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191" name="Håndskrift 190">
                    <a:extLst>
                      <a:ext uri="{FF2B5EF4-FFF2-40B4-BE49-F238E27FC236}">
                        <a16:creationId xmlns:a16="http://schemas.microsoft.com/office/drawing/2014/main" id="{0472E769-2A26-47A8-BC82-52745DFDB123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191" name="Håndskrift 190">
                    <a:extLst>
                      <a:ext uri="{FF2B5EF4-FFF2-40B4-BE49-F238E27FC236}">
                        <a16:creationId xmlns:a16="http://schemas.microsoft.com/office/drawing/2014/main" id="{0472E769-2A26-47A8-BC82-52745DFDB123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4310933" y="3318968"/>
                    <a:ext cx="41305" cy="3700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">
                <p14:nvContentPartPr>
                  <p14:cNvPr id="193" name="Håndskrift 192">
                    <a:extLst>
                      <a:ext uri="{FF2B5EF4-FFF2-40B4-BE49-F238E27FC236}">
                        <a16:creationId xmlns:a16="http://schemas.microsoft.com/office/drawing/2014/main" id="{0BF1C25A-1914-482F-B180-CB427E1D6977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193" name="Håndskrift 192">
                    <a:extLst>
                      <a:ext uri="{FF2B5EF4-FFF2-40B4-BE49-F238E27FC236}">
                        <a16:creationId xmlns:a16="http://schemas.microsoft.com/office/drawing/2014/main" id="{0BF1C25A-1914-482F-B180-CB427E1D6977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4269040" y="3347990"/>
                    <a:ext cx="72000" cy="408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">
                <p14:nvContentPartPr>
                  <p14:cNvPr id="194" name="Håndskrift 193">
                    <a:extLst>
                      <a:ext uri="{FF2B5EF4-FFF2-40B4-BE49-F238E27FC236}">
                        <a16:creationId xmlns:a16="http://schemas.microsoft.com/office/drawing/2014/main" id="{79BC029C-F4AE-4F55-A753-FE97F99C55AF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194" name="Håndskrift 193">
                    <a:extLst>
                      <a:ext uri="{FF2B5EF4-FFF2-40B4-BE49-F238E27FC236}">
                        <a16:creationId xmlns:a16="http://schemas.microsoft.com/office/drawing/2014/main" id="{79BC029C-F4AE-4F55-A753-FE97F99C55AF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4297840" y="3367250"/>
                    <a:ext cx="63162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">
                <p14:nvContentPartPr>
                  <p14:cNvPr id="195" name="Håndskrift 194">
                    <a:extLst>
                      <a:ext uri="{FF2B5EF4-FFF2-40B4-BE49-F238E27FC236}">
                        <a16:creationId xmlns:a16="http://schemas.microsoft.com/office/drawing/2014/main" id="{C400E904-67B8-4A1B-9D79-1C261EC4E800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195" name="Håndskrift 194">
                    <a:extLst>
                      <a:ext uri="{FF2B5EF4-FFF2-40B4-BE49-F238E27FC236}">
                        <a16:creationId xmlns:a16="http://schemas.microsoft.com/office/drawing/2014/main" id="{C400E904-67B8-4A1B-9D79-1C261EC4E800}"/>
                      </a:ext>
                    </a:extLst>
                  </p:cNvPr>
                  <p:cNvPicPr/>
                  <p:nvPr/>
                </p:nvPicPr>
                <p:blipFill>
                  <a:blip r:embed="rId76"/>
                  <a:stretch>
                    <a:fillRect/>
                  </a:stretch>
                </p:blipFill>
                <p:spPr>
                  <a:xfrm>
                    <a:off x="4342613" y="3366989"/>
                    <a:ext cx="41305" cy="4245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">
                <p14:nvContentPartPr>
                  <p14:cNvPr id="196" name="Håndskrift 195">
                    <a:extLst>
                      <a:ext uri="{FF2B5EF4-FFF2-40B4-BE49-F238E27FC236}">
                        <a16:creationId xmlns:a16="http://schemas.microsoft.com/office/drawing/2014/main" id="{B6C5C467-8E9D-4FF9-8A47-0B70E51263D7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196" name="Håndskrift 195">
                    <a:extLst>
                      <a:ext uri="{FF2B5EF4-FFF2-40B4-BE49-F238E27FC236}">
                        <a16:creationId xmlns:a16="http://schemas.microsoft.com/office/drawing/2014/main" id="{B6C5C467-8E9D-4FF9-8A47-0B70E51263D7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322722" y="3303890"/>
                    <a:ext cx="4687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197" name="Håndskrift 196">
                    <a:extLst>
                      <a:ext uri="{FF2B5EF4-FFF2-40B4-BE49-F238E27FC236}">
                        <a16:creationId xmlns:a16="http://schemas.microsoft.com/office/drawing/2014/main" id="{8787AB84-FA48-4398-B7C6-E8A68AEE50F6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197" name="Håndskrift 196">
                    <a:extLst>
                      <a:ext uri="{FF2B5EF4-FFF2-40B4-BE49-F238E27FC236}">
                        <a16:creationId xmlns:a16="http://schemas.microsoft.com/office/drawing/2014/main" id="{8787AB84-FA48-4398-B7C6-E8A68AEE50F6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367722" y="3284810"/>
                    <a:ext cx="4687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">
                <p14:nvContentPartPr>
                  <p14:cNvPr id="199" name="Håndskrift 198">
                    <a:extLst>
                      <a:ext uri="{FF2B5EF4-FFF2-40B4-BE49-F238E27FC236}">
                        <a16:creationId xmlns:a16="http://schemas.microsoft.com/office/drawing/2014/main" id="{F645612A-A418-4AFE-9323-50713ABD5E10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199" name="Håndskrift 198">
                    <a:extLst>
                      <a:ext uri="{FF2B5EF4-FFF2-40B4-BE49-F238E27FC236}">
                        <a16:creationId xmlns:a16="http://schemas.microsoft.com/office/drawing/2014/main" id="{F645612A-A418-4AFE-9323-50713ABD5E10}"/>
                      </a:ext>
                    </a:extLst>
                  </p:cNvPr>
                  <p:cNvPicPr/>
                  <p:nvPr/>
                </p:nvPicPr>
                <p:blipFill>
                  <a:blip r:embed="rId54"/>
                  <a:stretch>
                    <a:fillRect/>
                  </a:stretch>
                </p:blipFill>
                <p:spPr>
                  <a:xfrm>
                    <a:off x="4125709" y="3380210"/>
                    <a:ext cx="4381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">
                <p14:nvContentPartPr>
                  <p14:cNvPr id="201" name="Håndskrift 200">
                    <a:extLst>
                      <a:ext uri="{FF2B5EF4-FFF2-40B4-BE49-F238E27FC236}">
                        <a16:creationId xmlns:a16="http://schemas.microsoft.com/office/drawing/2014/main" id="{F9490E7D-8ABA-4CA1-9526-2C1500319060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201" name="Håndskrift 200">
                    <a:extLst>
                      <a:ext uri="{FF2B5EF4-FFF2-40B4-BE49-F238E27FC236}">
                        <a16:creationId xmlns:a16="http://schemas.microsoft.com/office/drawing/2014/main" id="{F9490E7D-8ABA-4CA1-9526-2C1500319060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1">
                <p14:nvContentPartPr>
                  <p14:cNvPr id="202" name="Håndskrift 201">
                    <a:extLst>
                      <a:ext uri="{FF2B5EF4-FFF2-40B4-BE49-F238E27FC236}">
                        <a16:creationId xmlns:a16="http://schemas.microsoft.com/office/drawing/2014/main" id="{F2B416E6-EC39-4FE6-B69B-1934E743AF4B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202" name="Håndskrift 201">
                    <a:extLst>
                      <a:ext uri="{FF2B5EF4-FFF2-40B4-BE49-F238E27FC236}">
                        <a16:creationId xmlns:a16="http://schemas.microsoft.com/office/drawing/2014/main" id="{F2B416E6-EC39-4FE6-B69B-1934E743AF4B}"/>
                      </a:ext>
                    </a:extLst>
                  </p:cNvPr>
                  <p:cNvPicPr/>
                  <p:nvPr/>
                </p:nvPicPr>
                <p:blipFill>
                  <a:blip r:embed="rId54"/>
                  <a:stretch>
                    <a:fillRect/>
                  </a:stretch>
                </p:blipFill>
                <p:spPr>
                  <a:xfrm>
                    <a:off x="4093669" y="3411530"/>
                    <a:ext cx="4381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2">
                <p14:nvContentPartPr>
                  <p14:cNvPr id="203" name="Håndskrift 202">
                    <a:extLst>
                      <a:ext uri="{FF2B5EF4-FFF2-40B4-BE49-F238E27FC236}">
                        <a16:creationId xmlns:a16="http://schemas.microsoft.com/office/drawing/2014/main" id="{F4FA42B7-C399-485F-8CBC-DD6F440A76F6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203" name="Håndskrift 202">
                    <a:extLst>
                      <a:ext uri="{FF2B5EF4-FFF2-40B4-BE49-F238E27FC236}">
                        <a16:creationId xmlns:a16="http://schemas.microsoft.com/office/drawing/2014/main" id="{F4FA42B7-C399-485F-8CBC-DD6F440A76F6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">
                <p14:nvContentPartPr>
                  <p14:cNvPr id="204" name="Håndskrift 203">
                    <a:extLst>
                      <a:ext uri="{FF2B5EF4-FFF2-40B4-BE49-F238E27FC236}">
                        <a16:creationId xmlns:a16="http://schemas.microsoft.com/office/drawing/2014/main" id="{8CE81036-FC7F-4CC2-932F-2A40D084A2F3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204" name="Håndskrift 203">
                    <a:extLst>
                      <a:ext uri="{FF2B5EF4-FFF2-40B4-BE49-F238E27FC236}">
                        <a16:creationId xmlns:a16="http://schemas.microsoft.com/office/drawing/2014/main" id="{8CE81036-FC7F-4CC2-932F-2A40D084A2F3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4127560" y="3430970"/>
                    <a:ext cx="51282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5">
                <p14:nvContentPartPr>
                  <p14:cNvPr id="205" name="Håndskrift 204">
                    <a:extLst>
                      <a:ext uri="{FF2B5EF4-FFF2-40B4-BE49-F238E27FC236}">
                        <a16:creationId xmlns:a16="http://schemas.microsoft.com/office/drawing/2014/main" id="{99E8EF0B-6793-4CBE-8931-DC4829491627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205" name="Håndskrift 204">
                    <a:extLst>
                      <a:ext uri="{FF2B5EF4-FFF2-40B4-BE49-F238E27FC236}">
                        <a16:creationId xmlns:a16="http://schemas.microsoft.com/office/drawing/2014/main" id="{99E8EF0B-6793-4CBE-8931-DC4829491627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094482" y="3430970"/>
                    <a:ext cx="4687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6">
                <p14:nvContentPartPr>
                  <p14:cNvPr id="206" name="Håndskrift 205">
                    <a:extLst>
                      <a:ext uri="{FF2B5EF4-FFF2-40B4-BE49-F238E27FC236}">
                        <a16:creationId xmlns:a16="http://schemas.microsoft.com/office/drawing/2014/main" id="{CB355244-6351-4425-A2B5-F4C7710904A8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206" name="Håndskrift 205">
                    <a:extLst>
                      <a:ext uri="{FF2B5EF4-FFF2-40B4-BE49-F238E27FC236}">
                        <a16:creationId xmlns:a16="http://schemas.microsoft.com/office/drawing/2014/main" id="{CB355244-6351-4425-A2B5-F4C7710904A8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4065640" y="3433490"/>
                    <a:ext cx="72000" cy="387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7">
                <p14:nvContentPartPr>
                  <p14:cNvPr id="207" name="Håndskrift 206">
                    <a:extLst>
                      <a:ext uri="{FF2B5EF4-FFF2-40B4-BE49-F238E27FC236}">
                        <a16:creationId xmlns:a16="http://schemas.microsoft.com/office/drawing/2014/main" id="{A069A071-8C2D-4A87-B5E5-08CF0BEF680B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207" name="Håndskrift 206">
                    <a:extLst>
                      <a:ext uri="{FF2B5EF4-FFF2-40B4-BE49-F238E27FC236}">
                        <a16:creationId xmlns:a16="http://schemas.microsoft.com/office/drawing/2014/main" id="{A069A071-8C2D-4A87-B5E5-08CF0BEF680B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3937429" y="3414410"/>
                    <a:ext cx="45257" cy="387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9">
                <p14:nvContentPartPr>
                  <p14:cNvPr id="208" name="Håndskrift 207">
                    <a:extLst>
                      <a:ext uri="{FF2B5EF4-FFF2-40B4-BE49-F238E27FC236}">
                        <a16:creationId xmlns:a16="http://schemas.microsoft.com/office/drawing/2014/main" id="{E1276EB2-F457-4389-BB28-3E8E28D0A6A0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208" name="Håndskrift 207">
                    <a:extLst>
                      <a:ext uri="{FF2B5EF4-FFF2-40B4-BE49-F238E27FC236}">
                        <a16:creationId xmlns:a16="http://schemas.microsoft.com/office/drawing/2014/main" id="{E1276EB2-F457-4389-BB28-3E8E28D0A6A0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3919840" y="3382730"/>
                    <a:ext cx="72000" cy="387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0">
                <p14:nvContentPartPr>
                  <p14:cNvPr id="209" name="Håndskrift 208">
                    <a:extLst>
                      <a:ext uri="{FF2B5EF4-FFF2-40B4-BE49-F238E27FC236}">
                        <a16:creationId xmlns:a16="http://schemas.microsoft.com/office/drawing/2014/main" id="{CB515070-3FDE-4CC5-8C3D-E6CAD1BA389D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209" name="Håndskrift 208">
                    <a:extLst>
                      <a:ext uri="{FF2B5EF4-FFF2-40B4-BE49-F238E27FC236}">
                        <a16:creationId xmlns:a16="http://schemas.microsoft.com/office/drawing/2014/main" id="{CB515070-3FDE-4CC5-8C3D-E6CAD1BA389D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1">
                <p14:nvContentPartPr>
                  <p14:cNvPr id="210" name="Håndskrift 209">
                    <a:extLst>
                      <a:ext uri="{FF2B5EF4-FFF2-40B4-BE49-F238E27FC236}">
                        <a16:creationId xmlns:a16="http://schemas.microsoft.com/office/drawing/2014/main" id="{01BDD56D-84C0-4032-91F1-A9CC962A5CEE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210" name="Håndskrift 209">
                    <a:extLst>
                      <a:ext uri="{FF2B5EF4-FFF2-40B4-BE49-F238E27FC236}">
                        <a16:creationId xmlns:a16="http://schemas.microsoft.com/office/drawing/2014/main" id="{01BDD56D-84C0-4032-91F1-A9CC962A5CEE}"/>
                      </a:ext>
                    </a:extLst>
                  </p:cNvPr>
                  <p:cNvPicPr/>
                  <p:nvPr/>
                </p:nvPicPr>
                <p:blipFill>
                  <a:blip r:embed="rId92"/>
                  <a:stretch>
                    <a:fillRect/>
                  </a:stretch>
                </p:blipFill>
                <p:spPr>
                  <a:xfrm>
                    <a:off x="3935269" y="3416930"/>
                    <a:ext cx="45257" cy="387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3">
                <p14:nvContentPartPr>
                  <p14:cNvPr id="211" name="Håndskrift 210">
                    <a:extLst>
                      <a:ext uri="{FF2B5EF4-FFF2-40B4-BE49-F238E27FC236}">
                        <a16:creationId xmlns:a16="http://schemas.microsoft.com/office/drawing/2014/main" id="{B108739B-BD4C-42CE-81F6-A954D9F72188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211" name="Håndskrift 210">
                    <a:extLst>
                      <a:ext uri="{FF2B5EF4-FFF2-40B4-BE49-F238E27FC236}">
                        <a16:creationId xmlns:a16="http://schemas.microsoft.com/office/drawing/2014/main" id="{B108739B-BD4C-42CE-81F6-A954D9F72188}"/>
                      </a:ext>
                    </a:extLst>
                  </p:cNvPr>
                  <p:cNvPicPr/>
                  <p:nvPr/>
                </p:nvPicPr>
                <p:blipFill>
                  <a:blip r:embed="rId94"/>
                  <a:stretch>
                    <a:fillRect/>
                  </a:stretch>
                </p:blipFill>
                <p:spPr>
                  <a:xfrm>
                    <a:off x="3973423" y="3382130"/>
                    <a:ext cx="49566" cy="5107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5">
                <p14:nvContentPartPr>
                  <p14:cNvPr id="213" name="Håndskrift 212">
                    <a:extLst>
                      <a:ext uri="{FF2B5EF4-FFF2-40B4-BE49-F238E27FC236}">
                        <a16:creationId xmlns:a16="http://schemas.microsoft.com/office/drawing/2014/main" id="{0FDA3849-90BC-469A-BFDB-15AE784A3E3B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213" name="Håndskrift 212">
                    <a:extLst>
                      <a:ext uri="{FF2B5EF4-FFF2-40B4-BE49-F238E27FC236}">
                        <a16:creationId xmlns:a16="http://schemas.microsoft.com/office/drawing/2014/main" id="{0FDA3849-90BC-469A-BFDB-15AE784A3E3B}"/>
                      </a:ext>
                    </a:extLst>
                  </p:cNvPr>
                  <p:cNvPicPr/>
                  <p:nvPr/>
                </p:nvPicPr>
                <p:blipFill>
                  <a:blip r:embed="rId96"/>
                  <a:stretch>
                    <a:fillRect/>
                  </a:stretch>
                </p:blipFill>
                <p:spPr>
                  <a:xfrm>
                    <a:off x="3916801" y="3340086"/>
                    <a:ext cx="78238" cy="415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7">
                <p14:nvContentPartPr>
                  <p14:cNvPr id="215" name="Håndskrift 214">
                    <a:extLst>
                      <a:ext uri="{FF2B5EF4-FFF2-40B4-BE49-F238E27FC236}">
                        <a16:creationId xmlns:a16="http://schemas.microsoft.com/office/drawing/2014/main" id="{9413EA18-DBB2-4923-B35C-4D9F73D89B54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215" name="Håndskrift 214">
                    <a:extLst>
                      <a:ext uri="{FF2B5EF4-FFF2-40B4-BE49-F238E27FC236}">
                        <a16:creationId xmlns:a16="http://schemas.microsoft.com/office/drawing/2014/main" id="{9413EA18-DBB2-4923-B35C-4D9F73D89B54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">
                <p14:nvContentPartPr>
                  <p14:cNvPr id="216" name="Håndskrift 215">
                    <a:extLst>
                      <a:ext uri="{FF2B5EF4-FFF2-40B4-BE49-F238E27FC236}">
                        <a16:creationId xmlns:a16="http://schemas.microsoft.com/office/drawing/2014/main" id="{F8956108-1270-4780-8987-B013E932AFDD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216" name="Håndskrift 215">
                    <a:extLst>
                      <a:ext uri="{FF2B5EF4-FFF2-40B4-BE49-F238E27FC236}">
                        <a16:creationId xmlns:a16="http://schemas.microsoft.com/office/drawing/2014/main" id="{F8956108-1270-4780-8987-B013E932AFDD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9">
                <p14:nvContentPartPr>
                  <p14:cNvPr id="217" name="Håndskrift 216">
                    <a:extLst>
                      <a:ext uri="{FF2B5EF4-FFF2-40B4-BE49-F238E27FC236}">
                        <a16:creationId xmlns:a16="http://schemas.microsoft.com/office/drawing/2014/main" id="{97F2D062-DBAF-4582-87BF-96D13D1093F3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217" name="Håndskrift 216">
                    <a:extLst>
                      <a:ext uri="{FF2B5EF4-FFF2-40B4-BE49-F238E27FC236}">
                        <a16:creationId xmlns:a16="http://schemas.microsoft.com/office/drawing/2014/main" id="{97F2D062-DBAF-4582-87BF-96D13D1093F3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783082" y="3494330"/>
                    <a:ext cx="4687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">
                <p14:nvContentPartPr>
                  <p14:cNvPr id="218" name="Håndskrift 217">
                    <a:extLst>
                      <a:ext uri="{FF2B5EF4-FFF2-40B4-BE49-F238E27FC236}">
                        <a16:creationId xmlns:a16="http://schemas.microsoft.com/office/drawing/2014/main" id="{887712FE-5265-4002-A54F-D4CC7C78642E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218" name="Håndskrift 217">
                    <a:extLst>
                      <a:ext uri="{FF2B5EF4-FFF2-40B4-BE49-F238E27FC236}">
                        <a16:creationId xmlns:a16="http://schemas.microsoft.com/office/drawing/2014/main" id="{887712FE-5265-4002-A54F-D4CC7C78642E}"/>
                      </a:ext>
                    </a:extLst>
                  </p:cNvPr>
                  <p:cNvPicPr/>
                  <p:nvPr/>
                </p:nvPicPr>
                <p:blipFill>
                  <a:blip r:embed="rId101"/>
                  <a:stretch>
                    <a:fillRect/>
                  </a:stretch>
                </p:blipFill>
                <p:spPr>
                  <a:xfrm>
                    <a:off x="3808104" y="3520831"/>
                    <a:ext cx="53705" cy="4006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2">
                <p14:nvContentPartPr>
                  <p14:cNvPr id="219" name="Håndskrift 218">
                    <a:extLst>
                      <a:ext uri="{FF2B5EF4-FFF2-40B4-BE49-F238E27FC236}">
                        <a16:creationId xmlns:a16="http://schemas.microsoft.com/office/drawing/2014/main" id="{17F6B70C-D1FA-4DDB-AA10-BB98D73437C9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219" name="Håndskrift 218">
                    <a:extLst>
                      <a:ext uri="{FF2B5EF4-FFF2-40B4-BE49-F238E27FC236}">
                        <a16:creationId xmlns:a16="http://schemas.microsoft.com/office/drawing/2014/main" id="{17F6B70C-D1FA-4DDB-AA10-BB98D73437C9}"/>
                      </a:ext>
                    </a:extLst>
                  </p:cNvPr>
                  <p:cNvPicPr/>
                  <p:nvPr/>
                </p:nvPicPr>
                <p:blipFill>
                  <a:blip r:embed="rId103"/>
                  <a:stretch>
                    <a:fillRect/>
                  </a:stretch>
                </p:blipFill>
                <p:spPr>
                  <a:xfrm>
                    <a:off x="3818320" y="3511810"/>
                    <a:ext cx="72000" cy="3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4">
                <p14:nvContentPartPr>
                  <p14:cNvPr id="220" name="Håndskrift 219">
                    <a:extLst>
                      <a:ext uri="{FF2B5EF4-FFF2-40B4-BE49-F238E27FC236}">
                        <a16:creationId xmlns:a16="http://schemas.microsoft.com/office/drawing/2014/main" id="{DAB93BFB-FBBF-46FE-A182-7A80AF4E7344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220" name="Håndskrift 219">
                    <a:extLst>
                      <a:ext uri="{FF2B5EF4-FFF2-40B4-BE49-F238E27FC236}">
                        <a16:creationId xmlns:a16="http://schemas.microsoft.com/office/drawing/2014/main" id="{DAB93BFB-FBBF-46FE-A182-7A80AF4E7344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222" name="Cylinder 221">
              <a:extLst>
                <a:ext uri="{FF2B5EF4-FFF2-40B4-BE49-F238E27FC236}">
                  <a16:creationId xmlns:a16="http://schemas.microsoft.com/office/drawing/2014/main" id="{7DC17FC0-4A28-46A9-87AF-2A8F17337799}"/>
                </a:ext>
              </a:extLst>
            </p:cNvPr>
            <p:cNvSpPr/>
            <p:nvPr/>
          </p:nvSpPr>
          <p:spPr>
            <a:xfrm>
              <a:off x="3862886" y="3774393"/>
              <a:ext cx="392212" cy="504424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64" name="Gruppe 163">
              <a:extLst>
                <a:ext uri="{FF2B5EF4-FFF2-40B4-BE49-F238E27FC236}">
                  <a16:creationId xmlns:a16="http://schemas.microsoft.com/office/drawing/2014/main" id="{EF068130-0D4A-46EC-9EF6-87BA98293FBC}"/>
                </a:ext>
              </a:extLst>
            </p:cNvPr>
            <p:cNvGrpSpPr/>
            <p:nvPr/>
          </p:nvGrpSpPr>
          <p:grpSpPr>
            <a:xfrm>
              <a:off x="3887440" y="3263570"/>
              <a:ext cx="456120" cy="583200"/>
              <a:chOff x="3887440" y="3263570"/>
              <a:chExt cx="456120" cy="5832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5">
                <p14:nvContentPartPr>
                  <p14:cNvPr id="160" name="Håndskrift 159">
                    <a:extLst>
                      <a:ext uri="{FF2B5EF4-FFF2-40B4-BE49-F238E27FC236}">
                        <a16:creationId xmlns:a16="http://schemas.microsoft.com/office/drawing/2014/main" id="{21B08AA3-2C92-4FBA-94B7-76EC51F8EC76}"/>
                      </a:ext>
                    </a:extLst>
                  </p14:cNvPr>
                  <p14:cNvContentPartPr/>
                  <p14:nvPr/>
                </p14:nvContentPartPr>
                <p14:xfrm>
                  <a:off x="3917680" y="3288770"/>
                  <a:ext cx="128160" cy="558000"/>
                </p14:xfrm>
              </p:contentPart>
            </mc:Choice>
            <mc:Fallback xmlns="">
              <p:pic>
                <p:nvPicPr>
                  <p:cNvPr id="160" name="Håndskrift 159">
                    <a:extLst>
                      <a:ext uri="{FF2B5EF4-FFF2-40B4-BE49-F238E27FC236}">
                        <a16:creationId xmlns:a16="http://schemas.microsoft.com/office/drawing/2014/main" id="{21B08AA3-2C92-4FBA-94B7-76EC51F8EC76}"/>
                      </a:ext>
                    </a:extLst>
                  </p:cNvPr>
                  <p:cNvPicPr/>
                  <p:nvPr/>
                </p:nvPicPr>
                <p:blipFill>
                  <a:blip r:embed="rId106"/>
                  <a:stretch>
                    <a:fillRect/>
                  </a:stretch>
                </p:blipFill>
                <p:spPr>
                  <a:xfrm>
                    <a:off x="3907822" y="3280489"/>
                    <a:ext cx="147680" cy="57439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7">
                <p14:nvContentPartPr>
                  <p14:cNvPr id="161" name="Håndskrift 160">
                    <a:extLst>
                      <a:ext uri="{FF2B5EF4-FFF2-40B4-BE49-F238E27FC236}">
                        <a16:creationId xmlns:a16="http://schemas.microsoft.com/office/drawing/2014/main" id="{F7D99F05-19C1-471D-A6C9-0CBE49735BAA}"/>
                      </a:ext>
                    </a:extLst>
                  </p14:cNvPr>
                  <p14:cNvContentPartPr/>
                  <p14:nvPr/>
                </p14:nvContentPartPr>
                <p14:xfrm>
                  <a:off x="4061320" y="3378050"/>
                  <a:ext cx="282240" cy="417600"/>
                </p14:xfrm>
              </p:contentPart>
            </mc:Choice>
            <mc:Fallback xmlns="">
              <p:pic>
                <p:nvPicPr>
                  <p:cNvPr id="161" name="Håndskrift 160">
                    <a:extLst>
                      <a:ext uri="{FF2B5EF4-FFF2-40B4-BE49-F238E27FC236}">
                        <a16:creationId xmlns:a16="http://schemas.microsoft.com/office/drawing/2014/main" id="{F7D99F05-19C1-471D-A6C9-0CBE49735BAA}"/>
                      </a:ext>
                    </a:extLst>
                  </p:cNvPr>
                  <p:cNvPicPr/>
                  <p:nvPr/>
                </p:nvPicPr>
                <p:blipFill>
                  <a:blip r:embed="rId108"/>
                  <a:stretch>
                    <a:fillRect/>
                  </a:stretch>
                </p:blipFill>
                <p:spPr>
                  <a:xfrm>
                    <a:off x="4051472" y="3369768"/>
                    <a:ext cx="301739" cy="4339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9">
                <p14:nvContentPartPr>
                  <p14:cNvPr id="162" name="Håndskrift 161">
                    <a:extLst>
                      <a:ext uri="{FF2B5EF4-FFF2-40B4-BE49-F238E27FC236}">
                        <a16:creationId xmlns:a16="http://schemas.microsoft.com/office/drawing/2014/main" id="{CF86505A-9627-432E-9F9C-33D311969065}"/>
                      </a:ext>
                    </a:extLst>
                  </p14:cNvPr>
                  <p14:cNvContentPartPr/>
                  <p14:nvPr/>
                </p14:nvContentPartPr>
                <p14:xfrm>
                  <a:off x="4053400" y="3263570"/>
                  <a:ext cx="68040" cy="560520"/>
                </p14:xfrm>
              </p:contentPart>
            </mc:Choice>
            <mc:Fallback xmlns="">
              <p:pic>
                <p:nvPicPr>
                  <p:cNvPr id="162" name="Håndskrift 161">
                    <a:extLst>
                      <a:ext uri="{FF2B5EF4-FFF2-40B4-BE49-F238E27FC236}">
                        <a16:creationId xmlns:a16="http://schemas.microsoft.com/office/drawing/2014/main" id="{CF86505A-9627-432E-9F9C-33D311969065}"/>
                      </a:ext>
                    </a:extLst>
                  </p:cNvPr>
                  <p:cNvPicPr/>
                  <p:nvPr/>
                </p:nvPicPr>
                <p:blipFill>
                  <a:blip r:embed="rId110"/>
                  <a:stretch>
                    <a:fillRect/>
                  </a:stretch>
                </p:blipFill>
                <p:spPr>
                  <a:xfrm>
                    <a:off x="4043539" y="3255283"/>
                    <a:ext cx="87565" cy="57692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1">
                <p14:nvContentPartPr>
                  <p14:cNvPr id="163" name="Håndskrift 162">
                    <a:extLst>
                      <a:ext uri="{FF2B5EF4-FFF2-40B4-BE49-F238E27FC236}">
                        <a16:creationId xmlns:a16="http://schemas.microsoft.com/office/drawing/2014/main" id="{BE6DBDD9-641B-4FF3-A77F-E24495AFBFAE}"/>
                      </a:ext>
                    </a:extLst>
                  </p14:cNvPr>
                  <p14:cNvContentPartPr/>
                  <p14:nvPr/>
                </p14:nvContentPartPr>
                <p14:xfrm>
                  <a:off x="3887440" y="3459050"/>
                  <a:ext cx="435960" cy="367200"/>
                </p14:xfrm>
              </p:contentPart>
            </mc:Choice>
            <mc:Fallback xmlns="">
              <p:pic>
                <p:nvPicPr>
                  <p:cNvPr id="163" name="Håndskrift 162">
                    <a:extLst>
                      <a:ext uri="{FF2B5EF4-FFF2-40B4-BE49-F238E27FC236}">
                        <a16:creationId xmlns:a16="http://schemas.microsoft.com/office/drawing/2014/main" id="{BE6DBDD9-641B-4FF3-A77F-E24495AFBFAE}"/>
                      </a:ext>
                    </a:extLst>
                  </p:cNvPr>
                  <p:cNvPicPr/>
                  <p:nvPr/>
                </p:nvPicPr>
                <p:blipFill>
                  <a:blip r:embed="rId112"/>
                  <a:stretch>
                    <a:fillRect/>
                  </a:stretch>
                </p:blipFill>
                <p:spPr>
                  <a:xfrm>
                    <a:off x="3877586" y="3450765"/>
                    <a:ext cx="455472" cy="383605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14:cNvPr>
              <p14:cNvContentPartPr/>
              <p14:nvPr/>
            </p14:nvContentPartPr>
            <p14:xfrm>
              <a:off x="6174865" y="2266370"/>
              <a:ext cx="116640" cy="117360"/>
            </p14:xfrm>
          </p:contentPart>
        </mc:Choice>
        <mc:Fallback xmlns="">
          <p:pic>
            <p:nvPicPr>
              <p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165865" y="2257370"/>
                <a:ext cx="13428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83" name="Håndskrift 282">
                <a:extLst>
                  <a:ext uri="{FF2B5EF4-FFF2-40B4-BE49-F238E27FC236}">
                    <a16:creationId xmlns:a16="http://schemas.microsoft.com/office/drawing/2014/main" id="{33B9C19E-1DE6-4B5D-AC76-A72540A846E2}"/>
                  </a:ext>
                </a:extLst>
              </p14:cNvPr>
              <p14:cNvContentPartPr/>
              <p14:nvPr/>
            </p14:nvContentPartPr>
            <p14:xfrm>
              <a:off x="4218985" y="1754810"/>
              <a:ext cx="192240" cy="54720"/>
            </p14:xfrm>
          </p:contentPart>
        </mc:Choice>
        <mc:Fallback xmlns="">
          <p:pic>
            <p:nvPicPr>
              <p:cNvPr id="283" name="Håndskrift 282">
                <a:extLst>
                  <a:ext uri="{FF2B5EF4-FFF2-40B4-BE49-F238E27FC236}">
                    <a16:creationId xmlns:a16="http://schemas.microsoft.com/office/drawing/2014/main" id="{33B9C19E-1DE6-4B5D-AC76-A72540A846E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209985" y="1745810"/>
                <a:ext cx="209880" cy="72360"/>
              </a:xfrm>
              <a:prstGeom prst="rect">
                <a:avLst/>
              </a:prstGeom>
            </p:spPr>
          </p:pic>
        </mc:Fallback>
      </mc:AlternateContent>
      <p:grpSp>
        <p:nvGrpSpPr>
          <p:cNvPr id="292" name="Gruppe 291">
            <a:extLst>
              <a:ext uri="{FF2B5EF4-FFF2-40B4-BE49-F238E27FC236}">
                <a16:creationId xmlns:a16="http://schemas.microsoft.com/office/drawing/2014/main" id="{024BDA8C-12A4-4155-A88F-597CBE0B596D}"/>
              </a:ext>
            </a:extLst>
          </p:cNvPr>
          <p:cNvGrpSpPr/>
          <p:nvPr/>
        </p:nvGrpSpPr>
        <p:grpSpPr>
          <a:xfrm rot="21365291">
            <a:off x="3379125" y="4143668"/>
            <a:ext cx="2447384" cy="2237074"/>
            <a:chOff x="3258181" y="4061391"/>
            <a:chExt cx="2447384" cy="2237074"/>
          </a:xfrm>
        </p:grpSpPr>
        <p:grpSp>
          <p:nvGrpSpPr>
            <p:cNvPr id="38" name="Gruppe 37">
              <a:extLst>
                <a:ext uri="{FF2B5EF4-FFF2-40B4-BE49-F238E27FC236}">
                  <a16:creationId xmlns:a16="http://schemas.microsoft.com/office/drawing/2014/main" id="{F5F210D8-1DC7-46D1-A247-620F0225567F}"/>
                </a:ext>
              </a:extLst>
            </p:cNvPr>
            <p:cNvGrpSpPr/>
            <p:nvPr/>
          </p:nvGrpSpPr>
          <p:grpSpPr>
            <a:xfrm>
              <a:off x="3258181" y="4062956"/>
              <a:ext cx="2447384" cy="2235509"/>
              <a:chOff x="3231771" y="3275366"/>
              <a:chExt cx="3462469" cy="2925066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17">
                <p14:nvContentPartPr>
                  <p14:cNvPr id="229" name="Håndskrift 228">
                    <a:extLst>
                      <a:ext uri="{FF2B5EF4-FFF2-40B4-BE49-F238E27FC236}">
                        <a16:creationId xmlns:a16="http://schemas.microsoft.com/office/drawing/2014/main" id="{166C44CF-F227-4505-BE87-40E659BFA815}"/>
                      </a:ext>
                    </a:extLst>
                  </p14:cNvPr>
                  <p14:cNvContentPartPr/>
                  <p14:nvPr/>
                </p14:nvContentPartPr>
                <p14:xfrm>
                  <a:off x="6408604" y="4071256"/>
                  <a:ext cx="80250" cy="1761241"/>
                </p14:xfrm>
              </p:contentPart>
            </mc:Choice>
            <mc:Fallback xmlns="">
              <p:pic>
                <p:nvPicPr>
                  <p:cNvPr id="229" name="Håndskrift 228">
                    <a:extLst>
                      <a:ext uri="{FF2B5EF4-FFF2-40B4-BE49-F238E27FC236}">
                        <a16:creationId xmlns:a16="http://schemas.microsoft.com/office/drawing/2014/main" id="{166C44CF-F227-4505-BE87-40E659BFA815}"/>
                      </a:ext>
                    </a:extLst>
                  </p:cNvPr>
                  <p:cNvPicPr/>
                  <p:nvPr/>
                </p:nvPicPr>
                <p:blipFill>
                  <a:blip r:embed="rId118"/>
                  <a:stretch>
                    <a:fillRect/>
                  </a:stretch>
                </p:blipFill>
                <p:spPr>
                  <a:xfrm>
                    <a:off x="6383208" y="4047704"/>
                    <a:ext cx="130533" cy="1807875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31" name="Gruppe 230">
                <a:extLst>
                  <a:ext uri="{FF2B5EF4-FFF2-40B4-BE49-F238E27FC236}">
                    <a16:creationId xmlns:a16="http://schemas.microsoft.com/office/drawing/2014/main" id="{FB613943-87F7-4F98-AB74-CF3C7A37A0D4}"/>
                  </a:ext>
                </a:extLst>
              </p:cNvPr>
              <p:cNvGrpSpPr/>
              <p:nvPr/>
            </p:nvGrpSpPr>
            <p:grpSpPr>
              <a:xfrm>
                <a:off x="6454840" y="3883186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19">
                  <p14:nvContentPartPr>
                    <p14:cNvPr id="234" name="Håndskrift 233">
                      <a:extLst>
                        <a:ext uri="{FF2B5EF4-FFF2-40B4-BE49-F238E27FC236}">
                          <a16:creationId xmlns:a16="http://schemas.microsoft.com/office/drawing/2014/main" id="{52FE7819-8598-4BCB-86B3-383EB33DB99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34" name="Håndskrift 233">
                      <a:extLst>
                        <a:ext uri="{FF2B5EF4-FFF2-40B4-BE49-F238E27FC236}">
                          <a16:creationId xmlns:a16="http://schemas.microsoft.com/office/drawing/2014/main" id="{52FE7819-8598-4BCB-86B3-383EB33DB991}"/>
                        </a:ext>
                      </a:extLst>
                    </p:cNvPr>
                    <p:cNvPicPr/>
                    <p:nvPr/>
                  </p:nvPicPr>
                  <p:blipFill>
                    <a:blip r:embed="rId120"/>
                    <a:stretch>
                      <a:fillRect/>
                    </a:stretch>
                  </p:blipFill>
                  <p:spPr>
                    <a:xfrm>
                      <a:off x="3446066" y="3862018"/>
                      <a:ext cx="181821" cy="20053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1">
                  <p14:nvContentPartPr>
                    <p14:cNvPr id="236" name="Håndskrift 235">
                      <a:extLst>
                        <a:ext uri="{FF2B5EF4-FFF2-40B4-BE49-F238E27FC236}">
                          <a16:creationId xmlns:a16="http://schemas.microsoft.com/office/drawing/2014/main" id="{1A0DFE25-C059-4904-AA39-51DDDF78132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36" name="Håndskrift 235">
                      <a:extLst>
                        <a:ext uri="{FF2B5EF4-FFF2-40B4-BE49-F238E27FC236}">
                          <a16:creationId xmlns:a16="http://schemas.microsoft.com/office/drawing/2014/main" id="{1A0DFE25-C059-4904-AA39-51DDDF781321}"/>
                        </a:ext>
                      </a:extLst>
                    </p:cNvPr>
                    <p:cNvPicPr/>
                    <p:nvPr/>
                  </p:nvPicPr>
                  <p:blipFill>
                    <a:blip r:embed="rId122"/>
                    <a:stretch>
                      <a:fillRect/>
                    </a:stretch>
                  </p:blipFill>
                  <p:spPr>
                    <a:xfrm>
                      <a:off x="3338488" y="5679946"/>
                      <a:ext cx="61106" cy="14360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123">
                <p14:nvContentPartPr>
                  <p14:cNvPr id="239" name="Håndskrift 238">
                    <a:extLst>
                      <a:ext uri="{FF2B5EF4-FFF2-40B4-BE49-F238E27FC236}">
                        <a16:creationId xmlns:a16="http://schemas.microsoft.com/office/drawing/2014/main" id="{C422BBE7-6B07-41B5-84C2-CFDDD9CE18CB}"/>
                      </a:ext>
                    </a:extLst>
                  </p14:cNvPr>
                  <p14:cNvContentPartPr/>
                  <p14:nvPr/>
                </p14:nvContentPartPr>
                <p14:xfrm>
                  <a:off x="3298371" y="3874766"/>
                  <a:ext cx="88200" cy="1935720"/>
                </p14:xfrm>
              </p:contentPart>
            </mc:Choice>
            <mc:Fallback xmlns="">
              <p:pic>
                <p:nvPicPr>
                  <p:cNvPr id="239" name="Håndskrift 238">
                    <a:extLst>
                      <a:ext uri="{FF2B5EF4-FFF2-40B4-BE49-F238E27FC236}">
                        <a16:creationId xmlns:a16="http://schemas.microsoft.com/office/drawing/2014/main" id="{C422BBE7-6B07-41B5-84C2-CFDDD9CE18CB}"/>
                      </a:ext>
                    </a:extLst>
                  </p:cNvPr>
                  <p:cNvPicPr/>
                  <p:nvPr/>
                </p:nvPicPr>
                <p:blipFill>
                  <a:blip r:embed="rId124"/>
                  <a:stretch>
                    <a:fillRect/>
                  </a:stretch>
                </p:blipFill>
                <p:spPr>
                  <a:xfrm>
                    <a:off x="3272880" y="3851211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41" name="Gruppe 240">
                <a:extLst>
                  <a:ext uri="{FF2B5EF4-FFF2-40B4-BE49-F238E27FC236}">
                    <a16:creationId xmlns:a16="http://schemas.microsoft.com/office/drawing/2014/main" id="{C2A02494-7E68-42DB-93A1-BA6ED1C0155D}"/>
                  </a:ext>
                </a:extLst>
              </p:cNvPr>
              <p:cNvGrpSpPr/>
              <p:nvPr/>
            </p:nvGrpSpPr>
            <p:grpSpPr>
              <a:xfrm>
                <a:off x="3363531" y="3885566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25">
                  <p14:nvContentPartPr>
                    <p14:cNvPr id="243" name="Håndskrift 242">
                      <a:extLst>
                        <a:ext uri="{FF2B5EF4-FFF2-40B4-BE49-F238E27FC236}">
                          <a16:creationId xmlns:a16="http://schemas.microsoft.com/office/drawing/2014/main" id="{185379AA-2FC8-4258-88D6-02843AA2508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43" name="Håndskrift 242">
                      <a:extLst>
                        <a:ext uri="{FF2B5EF4-FFF2-40B4-BE49-F238E27FC236}">
                          <a16:creationId xmlns:a16="http://schemas.microsoft.com/office/drawing/2014/main" id="{185379AA-2FC8-4258-88D6-02843AA25080}"/>
                        </a:ext>
                      </a:extLst>
                    </p:cNvPr>
                    <p:cNvPicPr/>
                    <p:nvPr/>
                  </p:nvPicPr>
                  <p:blipFill>
                    <a:blip r:embed="rId126"/>
                    <a:stretch>
                      <a:fillRect/>
                    </a:stretch>
                  </p:blipFill>
                  <p:spPr>
                    <a:xfrm>
                      <a:off x="3446066" y="3862018"/>
                      <a:ext cx="181821" cy="20053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7">
                  <p14:nvContentPartPr>
                    <p14:cNvPr id="250" name="Håndskrift 249">
                      <a:extLst>
                        <a:ext uri="{FF2B5EF4-FFF2-40B4-BE49-F238E27FC236}">
                          <a16:creationId xmlns:a16="http://schemas.microsoft.com/office/drawing/2014/main" id="{2A9A9B3F-CC9E-4B69-A1EA-93182448B0E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50" name="Håndskrift 249">
                      <a:extLst>
                        <a:ext uri="{FF2B5EF4-FFF2-40B4-BE49-F238E27FC236}">
                          <a16:creationId xmlns:a16="http://schemas.microsoft.com/office/drawing/2014/main" id="{2A9A9B3F-CC9E-4B69-A1EA-93182448B0E5}"/>
                        </a:ext>
                      </a:extLst>
                    </p:cNvPr>
                    <p:cNvPicPr/>
                    <p:nvPr/>
                  </p:nvPicPr>
                  <p:blipFill>
                    <a:blip r:embed="rId128"/>
                    <a:stretch>
                      <a:fillRect/>
                    </a:stretch>
                  </p:blipFill>
                  <p:spPr>
                    <a:xfrm>
                      <a:off x="3339531" y="5679946"/>
                      <a:ext cx="59040" cy="14360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129">
                <p14:nvContentPartPr>
                  <p14:cNvPr id="252" name="Håndskrift 251">
                    <a:extLst>
                      <a:ext uri="{FF2B5EF4-FFF2-40B4-BE49-F238E27FC236}">
                        <a16:creationId xmlns:a16="http://schemas.microsoft.com/office/drawing/2014/main" id="{7A7E0739-852E-42CB-B953-DF14A0669C22}"/>
                      </a:ext>
                    </a:extLst>
                  </p14:cNvPr>
                  <p14:cNvContentPartPr/>
                  <p14:nvPr/>
                </p14:nvContentPartPr>
                <p14:xfrm>
                  <a:off x="3231771" y="3275366"/>
                  <a:ext cx="3410280" cy="982080"/>
                </p14:xfrm>
              </p:contentPart>
            </mc:Choice>
            <mc:Fallback xmlns="">
              <p:pic>
                <p:nvPicPr>
                  <p:cNvPr id="252" name="Håndskrift 251">
                    <a:extLst>
                      <a:ext uri="{FF2B5EF4-FFF2-40B4-BE49-F238E27FC236}">
                        <a16:creationId xmlns:a16="http://schemas.microsoft.com/office/drawing/2014/main" id="{7A7E0739-852E-42CB-B953-DF14A0669C22}"/>
                      </a:ext>
                    </a:extLst>
                  </p:cNvPr>
                  <p:cNvPicPr/>
                  <p:nvPr/>
                </p:nvPicPr>
                <p:blipFill>
                  <a:blip r:embed="rId130"/>
                  <a:stretch>
                    <a:fillRect/>
                  </a:stretch>
                </p:blipFill>
                <p:spPr>
                  <a:xfrm>
                    <a:off x="3206306" y="3251826"/>
                    <a:ext cx="3460701" cy="102868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1">
                <p14:nvContentPartPr>
                  <p14:cNvPr id="254" name="Håndskrift 253">
                    <a:extLst>
                      <a:ext uri="{FF2B5EF4-FFF2-40B4-BE49-F238E27FC236}">
                        <a16:creationId xmlns:a16="http://schemas.microsoft.com/office/drawing/2014/main" id="{EFAAEB03-51B3-4674-AB97-933F79793591}"/>
                      </a:ext>
                    </a:extLst>
                  </p14:cNvPr>
                  <p14:cNvContentPartPr/>
                  <p14:nvPr/>
                </p14:nvContentPartPr>
                <p14:xfrm>
                  <a:off x="5823291" y="4230872"/>
                  <a:ext cx="88200" cy="1935720"/>
                </p14:xfrm>
              </p:contentPart>
            </mc:Choice>
            <mc:Fallback xmlns="">
              <p:pic>
                <p:nvPicPr>
                  <p:cNvPr id="254" name="Håndskrift 253">
                    <a:extLst>
                      <a:ext uri="{FF2B5EF4-FFF2-40B4-BE49-F238E27FC236}">
                        <a16:creationId xmlns:a16="http://schemas.microsoft.com/office/drawing/2014/main" id="{EFAAEB03-51B3-4674-AB97-933F79793591}"/>
                      </a:ext>
                    </a:extLst>
                  </p:cNvPr>
                  <p:cNvPicPr/>
                  <p:nvPr/>
                </p:nvPicPr>
                <p:blipFill>
                  <a:blip r:embed="rId124"/>
                  <a:stretch>
                    <a:fillRect/>
                  </a:stretch>
                </p:blipFill>
                <p:spPr>
                  <a:xfrm>
                    <a:off x="5797800" y="4207317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72" name="Gruppe 271">
                <a:extLst>
                  <a:ext uri="{FF2B5EF4-FFF2-40B4-BE49-F238E27FC236}">
                    <a16:creationId xmlns:a16="http://schemas.microsoft.com/office/drawing/2014/main" id="{B249C802-F4DD-43E4-949F-1ABBFBA66FB2}"/>
                  </a:ext>
                </a:extLst>
              </p:cNvPr>
              <p:cNvGrpSpPr/>
              <p:nvPr/>
            </p:nvGrpSpPr>
            <p:grpSpPr>
              <a:xfrm>
                <a:off x="5888451" y="4241672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32">
                  <p14:nvContentPartPr>
                    <p14:cNvPr id="273" name="Håndskrift 272">
                      <a:extLst>
                        <a:ext uri="{FF2B5EF4-FFF2-40B4-BE49-F238E27FC236}">
                          <a16:creationId xmlns:a16="http://schemas.microsoft.com/office/drawing/2014/main" id="{8BB9523A-D9ED-425C-A4D8-6FADD09E636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73" name="Håndskrift 272">
                      <a:extLst>
                        <a:ext uri="{FF2B5EF4-FFF2-40B4-BE49-F238E27FC236}">
                          <a16:creationId xmlns:a16="http://schemas.microsoft.com/office/drawing/2014/main" id="{8BB9523A-D9ED-425C-A4D8-6FADD09E6365}"/>
                        </a:ext>
                      </a:extLst>
                    </p:cNvPr>
                    <p:cNvPicPr/>
                    <p:nvPr/>
                  </p:nvPicPr>
                  <p:blipFill>
                    <a:blip r:embed="rId126"/>
                    <a:stretch>
                      <a:fillRect/>
                    </a:stretch>
                  </p:blipFill>
                  <p:spPr>
                    <a:xfrm>
                      <a:off x="3446066" y="3862018"/>
                      <a:ext cx="181821" cy="20053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3">
                  <p14:nvContentPartPr>
                    <p14:cNvPr id="284" name="Håndskrift 283">
                      <a:extLst>
                        <a:ext uri="{FF2B5EF4-FFF2-40B4-BE49-F238E27FC236}">
                          <a16:creationId xmlns:a16="http://schemas.microsoft.com/office/drawing/2014/main" id="{F8A10689-8708-4A43-BC88-CFB3A388F93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84" name="Håndskrift 283">
                      <a:extLst>
                        <a:ext uri="{FF2B5EF4-FFF2-40B4-BE49-F238E27FC236}">
                          <a16:creationId xmlns:a16="http://schemas.microsoft.com/office/drawing/2014/main" id="{F8A10689-8708-4A43-BC88-CFB3A388F932}"/>
                        </a:ext>
                      </a:extLst>
                    </p:cNvPr>
                    <p:cNvPicPr/>
                    <p:nvPr/>
                  </p:nvPicPr>
                  <p:blipFill>
                    <a:blip r:embed="rId128"/>
                    <a:stretch>
                      <a:fillRect/>
                    </a:stretch>
                  </p:blipFill>
                  <p:spPr>
                    <a:xfrm>
                      <a:off x="3339531" y="5679946"/>
                      <a:ext cx="59040" cy="14360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134">
                <p14:nvContentPartPr>
                  <p14:cNvPr id="285" name="Håndskrift 284">
                    <a:extLst>
                      <a:ext uri="{FF2B5EF4-FFF2-40B4-BE49-F238E27FC236}">
                        <a16:creationId xmlns:a16="http://schemas.microsoft.com/office/drawing/2014/main" id="{4E571B7C-BBFB-42B0-938E-85E5CDD809DA}"/>
                      </a:ext>
                    </a:extLst>
                  </p14:cNvPr>
                  <p14:cNvContentPartPr/>
                  <p14:nvPr/>
                </p14:nvContentPartPr>
                <p14:xfrm>
                  <a:off x="4189871" y="3950882"/>
                  <a:ext cx="88200" cy="1935720"/>
                </p14:xfrm>
              </p:contentPart>
            </mc:Choice>
            <mc:Fallback xmlns="">
              <p:pic>
                <p:nvPicPr>
                  <p:cNvPr id="285" name="Håndskrift 284">
                    <a:extLst>
                      <a:ext uri="{FF2B5EF4-FFF2-40B4-BE49-F238E27FC236}">
                        <a16:creationId xmlns:a16="http://schemas.microsoft.com/office/drawing/2014/main" id="{4E571B7C-BBFB-42B0-938E-85E5CDD809DA}"/>
                      </a:ext>
                    </a:extLst>
                  </p:cNvPr>
                  <p:cNvPicPr/>
                  <p:nvPr/>
                </p:nvPicPr>
                <p:blipFill>
                  <a:blip r:embed="rId124"/>
                  <a:stretch>
                    <a:fillRect/>
                  </a:stretch>
                </p:blipFill>
                <p:spPr>
                  <a:xfrm>
                    <a:off x="4164380" y="3927327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86" name="Gruppe 285">
                <a:extLst>
                  <a:ext uri="{FF2B5EF4-FFF2-40B4-BE49-F238E27FC236}">
                    <a16:creationId xmlns:a16="http://schemas.microsoft.com/office/drawing/2014/main" id="{44A5C3DD-326A-4BF3-BFC4-A222BA0524D6}"/>
                  </a:ext>
                </a:extLst>
              </p:cNvPr>
              <p:cNvGrpSpPr/>
              <p:nvPr/>
            </p:nvGrpSpPr>
            <p:grpSpPr>
              <a:xfrm>
                <a:off x="4255031" y="4030206"/>
                <a:ext cx="223042" cy="182492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35">
                  <p14:nvContentPartPr>
                    <p14:cNvPr id="287" name="Håndskrift 286">
                      <a:extLst>
                        <a:ext uri="{FF2B5EF4-FFF2-40B4-BE49-F238E27FC236}">
                          <a16:creationId xmlns:a16="http://schemas.microsoft.com/office/drawing/2014/main" id="{732AC347-B518-4163-95DF-FBE869B3FBB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87" name="Håndskrift 286">
                      <a:extLst>
                        <a:ext uri="{FF2B5EF4-FFF2-40B4-BE49-F238E27FC236}">
                          <a16:creationId xmlns:a16="http://schemas.microsoft.com/office/drawing/2014/main" id="{732AC347-B518-4163-95DF-FBE869B3FBBD}"/>
                        </a:ext>
                      </a:extLst>
                    </p:cNvPr>
                    <p:cNvPicPr/>
                    <p:nvPr/>
                  </p:nvPicPr>
                  <p:blipFill>
                    <a:blip r:embed="rId136"/>
                    <a:stretch>
                      <a:fillRect/>
                    </a:stretch>
                  </p:blipFill>
                  <p:spPr>
                    <a:xfrm>
                      <a:off x="3444270" y="3860285"/>
                      <a:ext cx="185378" cy="200881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7">
                  <p14:nvContentPartPr>
                    <p14:cNvPr id="288" name="Håndskrift 287">
                      <a:extLst>
                        <a:ext uri="{FF2B5EF4-FFF2-40B4-BE49-F238E27FC236}">
                          <a16:creationId xmlns:a16="http://schemas.microsoft.com/office/drawing/2014/main" id="{9F8821C3-EC83-45B5-8257-CCBC55B92F6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88" name="Håndskrift 287">
                      <a:extLst>
                        <a:ext uri="{FF2B5EF4-FFF2-40B4-BE49-F238E27FC236}">
                          <a16:creationId xmlns:a16="http://schemas.microsoft.com/office/drawing/2014/main" id="{9F8821C3-EC83-45B5-8257-CCBC55B92F60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3337349" y="5678215"/>
                      <a:ext cx="63360" cy="147035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  <p:grpSp>
          <p:nvGrpSpPr>
            <p:cNvPr id="291" name="Gruppe 290">
              <a:extLst>
                <a:ext uri="{FF2B5EF4-FFF2-40B4-BE49-F238E27FC236}">
                  <a16:creationId xmlns:a16="http://schemas.microsoft.com/office/drawing/2014/main" id="{482A2DF2-8583-4AD0-807F-206A1C9D557D}"/>
                </a:ext>
              </a:extLst>
            </p:cNvPr>
            <p:cNvGrpSpPr/>
            <p:nvPr/>
          </p:nvGrpSpPr>
          <p:grpSpPr>
            <a:xfrm>
              <a:off x="3304698" y="4061391"/>
              <a:ext cx="2394360" cy="2197080"/>
              <a:chOff x="3304698" y="4061391"/>
              <a:chExt cx="2394360" cy="21970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39">
                <p14:nvContentPartPr>
                  <p14:cNvPr id="39" name="Håndskrift 38">
                    <a:extLst>
                      <a:ext uri="{FF2B5EF4-FFF2-40B4-BE49-F238E27FC236}">
                        <a16:creationId xmlns:a16="http://schemas.microsoft.com/office/drawing/2014/main" id="{1FBF3EE4-FE21-48B0-8835-7CFD14F181B6}"/>
                      </a:ext>
                    </a:extLst>
                  </p14:cNvPr>
                  <p14:cNvContentPartPr/>
                  <p14:nvPr/>
                </p14:nvContentPartPr>
                <p14:xfrm>
                  <a:off x="3403698" y="4061391"/>
                  <a:ext cx="1452960" cy="203760"/>
                </p14:xfrm>
              </p:contentPart>
            </mc:Choice>
            <mc:Fallback xmlns="">
              <p:pic>
                <p:nvPicPr>
                  <p:cNvPr id="39" name="Håndskrift 38">
                    <a:extLst>
                      <a:ext uri="{FF2B5EF4-FFF2-40B4-BE49-F238E27FC236}">
                        <a16:creationId xmlns:a16="http://schemas.microsoft.com/office/drawing/2014/main" id="{1FBF3EE4-FE21-48B0-8835-7CFD14F181B6}"/>
                      </a:ext>
                    </a:extLst>
                  </p:cNvPr>
                  <p:cNvPicPr/>
                  <p:nvPr/>
                </p:nvPicPr>
                <p:blipFill>
                  <a:blip r:embed="rId140"/>
                  <a:stretch>
                    <a:fillRect/>
                  </a:stretch>
                </p:blipFill>
                <p:spPr>
                  <a:xfrm>
                    <a:off x="3367698" y="4025391"/>
                    <a:ext cx="1524600" cy="275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1">
                <p14:nvContentPartPr>
                  <p14:cNvPr id="45" name="Håndskrift 44">
                    <a:extLst>
                      <a:ext uri="{FF2B5EF4-FFF2-40B4-BE49-F238E27FC236}">
                        <a16:creationId xmlns:a16="http://schemas.microsoft.com/office/drawing/2014/main" id="{2534655C-7B74-4103-9F48-8CDB60CDA88C}"/>
                      </a:ext>
                    </a:extLst>
                  </p14:cNvPr>
                  <p14:cNvContentPartPr/>
                  <p14:nvPr/>
                </p14:nvContentPartPr>
                <p14:xfrm>
                  <a:off x="3304698" y="4249311"/>
                  <a:ext cx="2079000" cy="574560"/>
                </p14:xfrm>
              </p:contentPart>
            </mc:Choice>
            <mc:Fallback xmlns="">
              <p:pic>
                <p:nvPicPr>
                  <p:cNvPr id="45" name="Håndskrift 44">
                    <a:extLst>
                      <a:ext uri="{FF2B5EF4-FFF2-40B4-BE49-F238E27FC236}">
                        <a16:creationId xmlns:a16="http://schemas.microsoft.com/office/drawing/2014/main" id="{2534655C-7B74-4103-9F48-8CDB60CDA88C}"/>
                      </a:ext>
                    </a:extLst>
                  </p:cNvPr>
                  <p:cNvPicPr/>
                  <p:nvPr/>
                </p:nvPicPr>
                <p:blipFill>
                  <a:blip r:embed="rId142"/>
                  <a:stretch>
                    <a:fillRect/>
                  </a:stretch>
                </p:blipFill>
                <p:spPr>
                  <a:xfrm>
                    <a:off x="3268692" y="4213311"/>
                    <a:ext cx="2150652" cy="646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3">
                <p14:nvContentPartPr>
                  <p14:cNvPr id="47" name="Håndskrift 46">
                    <a:extLst>
                      <a:ext uri="{FF2B5EF4-FFF2-40B4-BE49-F238E27FC236}">
                        <a16:creationId xmlns:a16="http://schemas.microsoft.com/office/drawing/2014/main" id="{27B8E9A6-7A80-48DC-A772-4E4AFE921C09}"/>
                      </a:ext>
                    </a:extLst>
                  </p14:cNvPr>
                  <p14:cNvContentPartPr/>
                  <p14:nvPr/>
                </p14:nvContentPartPr>
                <p14:xfrm>
                  <a:off x="4548138" y="4131591"/>
                  <a:ext cx="1150920" cy="669240"/>
                </p14:xfrm>
              </p:contentPart>
            </mc:Choice>
            <mc:Fallback xmlns="">
              <p:pic>
                <p:nvPicPr>
                  <p:cNvPr id="47" name="Håndskrift 46">
                    <a:extLst>
                      <a:ext uri="{FF2B5EF4-FFF2-40B4-BE49-F238E27FC236}">
                        <a16:creationId xmlns:a16="http://schemas.microsoft.com/office/drawing/2014/main" id="{27B8E9A6-7A80-48DC-A772-4E4AFE921C09}"/>
                      </a:ext>
                    </a:extLst>
                  </p:cNvPr>
                  <p:cNvPicPr/>
                  <p:nvPr/>
                </p:nvPicPr>
                <p:blipFill>
                  <a:blip r:embed="rId144"/>
                  <a:stretch>
                    <a:fillRect/>
                  </a:stretch>
                </p:blipFill>
                <p:spPr>
                  <a:xfrm>
                    <a:off x="4512138" y="4095591"/>
                    <a:ext cx="1222560" cy="7408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5">
                <p14:nvContentPartPr>
                  <p14:cNvPr id="48" name="Håndskrift 47">
                    <a:extLst>
                      <a:ext uri="{FF2B5EF4-FFF2-40B4-BE49-F238E27FC236}">
                        <a16:creationId xmlns:a16="http://schemas.microsoft.com/office/drawing/2014/main" id="{CCF41742-40F3-444D-88BA-CC3F9742764B}"/>
                      </a:ext>
                    </a:extLst>
                  </p14:cNvPr>
                  <p14:cNvContentPartPr/>
                  <p14:nvPr/>
                </p14:nvContentPartPr>
                <p14:xfrm>
                  <a:off x="4683138" y="4090551"/>
                  <a:ext cx="621360" cy="198720"/>
                </p14:xfrm>
              </p:contentPart>
            </mc:Choice>
            <mc:Fallback xmlns="">
              <p:pic>
                <p:nvPicPr>
                  <p:cNvPr id="48" name="Håndskrift 47">
                    <a:extLst>
                      <a:ext uri="{FF2B5EF4-FFF2-40B4-BE49-F238E27FC236}">
                        <a16:creationId xmlns:a16="http://schemas.microsoft.com/office/drawing/2014/main" id="{CCF41742-40F3-444D-88BA-CC3F9742764B}"/>
                      </a:ext>
                    </a:extLst>
                  </p:cNvPr>
                  <p:cNvPicPr/>
                  <p:nvPr/>
                </p:nvPicPr>
                <p:blipFill>
                  <a:blip r:embed="rId146"/>
                  <a:stretch>
                    <a:fillRect/>
                  </a:stretch>
                </p:blipFill>
                <p:spPr>
                  <a:xfrm>
                    <a:off x="4647159" y="4054551"/>
                    <a:ext cx="692959" cy="270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7">
                <p14:nvContentPartPr>
                  <p14:cNvPr id="49" name="Håndskrift 48">
                    <a:extLst>
                      <a:ext uri="{FF2B5EF4-FFF2-40B4-BE49-F238E27FC236}">
                        <a16:creationId xmlns:a16="http://schemas.microsoft.com/office/drawing/2014/main" id="{11D32F80-A021-49EB-BFD9-A9E75B69F14E}"/>
                      </a:ext>
                    </a:extLst>
                  </p14:cNvPr>
                  <p14:cNvContentPartPr/>
                  <p14:nvPr/>
                </p14:nvContentPartPr>
                <p14:xfrm>
                  <a:off x="3352578" y="4207551"/>
                  <a:ext cx="2284200" cy="540360"/>
                </p14:xfrm>
              </p:contentPart>
            </mc:Choice>
            <mc:Fallback xmlns="">
              <p:pic>
                <p:nvPicPr>
                  <p:cNvPr id="49" name="Håndskrift 48">
                    <a:extLst>
                      <a:ext uri="{FF2B5EF4-FFF2-40B4-BE49-F238E27FC236}">
                        <a16:creationId xmlns:a16="http://schemas.microsoft.com/office/drawing/2014/main" id="{11D32F80-A021-49EB-BFD9-A9E75B69F14E}"/>
                      </a:ext>
                    </a:extLst>
                  </p:cNvPr>
                  <p:cNvPicPr/>
                  <p:nvPr/>
                </p:nvPicPr>
                <p:blipFill>
                  <a:blip r:embed="rId148"/>
                  <a:stretch>
                    <a:fillRect/>
                  </a:stretch>
                </p:blipFill>
                <p:spPr>
                  <a:xfrm>
                    <a:off x="3316578" y="4171551"/>
                    <a:ext cx="2355840" cy="61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9">
                <p14:nvContentPartPr>
                  <p14:cNvPr id="50" name="Håndskrift 49">
                    <a:extLst>
                      <a:ext uri="{FF2B5EF4-FFF2-40B4-BE49-F238E27FC236}">
                        <a16:creationId xmlns:a16="http://schemas.microsoft.com/office/drawing/2014/main" id="{DBF1C39F-9220-422D-9FB4-FB216F03047C}"/>
                      </a:ext>
                    </a:extLst>
                  </p14:cNvPr>
                  <p14:cNvContentPartPr/>
                  <p14:nvPr/>
                </p14:nvContentPartPr>
                <p14:xfrm>
                  <a:off x="3328458" y="4401591"/>
                  <a:ext cx="68760" cy="1569960"/>
                </p14:xfrm>
              </p:contentPart>
            </mc:Choice>
            <mc:Fallback xmlns="">
              <p:pic>
                <p:nvPicPr>
                  <p:cNvPr id="50" name="Håndskrift 49">
                    <a:extLst>
                      <a:ext uri="{FF2B5EF4-FFF2-40B4-BE49-F238E27FC236}">
                        <a16:creationId xmlns:a16="http://schemas.microsoft.com/office/drawing/2014/main" id="{DBF1C39F-9220-422D-9FB4-FB216F03047C}"/>
                      </a:ext>
                    </a:extLst>
                  </p:cNvPr>
                  <p:cNvPicPr/>
                  <p:nvPr/>
                </p:nvPicPr>
                <p:blipFill>
                  <a:blip r:embed="rId150"/>
                  <a:stretch>
                    <a:fillRect/>
                  </a:stretch>
                </p:blipFill>
                <p:spPr>
                  <a:xfrm>
                    <a:off x="3292458" y="4365591"/>
                    <a:ext cx="140400" cy="1641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1">
                <p14:nvContentPartPr>
                  <p14:cNvPr id="52" name="Håndskrift 51">
                    <a:extLst>
                      <a:ext uri="{FF2B5EF4-FFF2-40B4-BE49-F238E27FC236}">
                        <a16:creationId xmlns:a16="http://schemas.microsoft.com/office/drawing/2014/main" id="{F0BC2C8B-761F-4D3B-B25B-E4F6DD9E3C9C}"/>
                      </a:ext>
                    </a:extLst>
                  </p14:cNvPr>
                  <p14:cNvContentPartPr/>
                  <p14:nvPr/>
                </p14:nvContentPartPr>
                <p14:xfrm>
                  <a:off x="3368058" y="4436871"/>
                  <a:ext cx="119160" cy="1526040"/>
                </p14:xfrm>
              </p:contentPart>
            </mc:Choice>
            <mc:Fallback xmlns="">
              <p:pic>
                <p:nvPicPr>
                  <p:cNvPr id="52" name="Håndskrift 51">
                    <a:extLst>
                      <a:ext uri="{FF2B5EF4-FFF2-40B4-BE49-F238E27FC236}">
                        <a16:creationId xmlns:a16="http://schemas.microsoft.com/office/drawing/2014/main" id="{F0BC2C8B-761F-4D3B-B25B-E4F6DD9E3C9C}"/>
                      </a:ext>
                    </a:extLst>
                  </p:cNvPr>
                  <p:cNvPicPr/>
                  <p:nvPr/>
                </p:nvPicPr>
                <p:blipFill>
                  <a:blip r:embed="rId152"/>
                  <a:stretch>
                    <a:fillRect/>
                  </a:stretch>
                </p:blipFill>
                <p:spPr>
                  <a:xfrm>
                    <a:off x="3331949" y="4400871"/>
                    <a:ext cx="191017" cy="1597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3">
                <p14:nvContentPartPr>
                  <p14:cNvPr id="54" name="Håndskrift 53">
                    <a:extLst>
                      <a:ext uri="{FF2B5EF4-FFF2-40B4-BE49-F238E27FC236}">
                        <a16:creationId xmlns:a16="http://schemas.microsoft.com/office/drawing/2014/main" id="{C92ECB40-89EA-4B3A-9EB1-A4664C1CE996}"/>
                      </a:ext>
                    </a:extLst>
                  </p14:cNvPr>
                  <p14:cNvContentPartPr/>
                  <p14:nvPr/>
                </p14:nvContentPartPr>
                <p14:xfrm>
                  <a:off x="3967458" y="4592031"/>
                  <a:ext cx="144000" cy="1427040"/>
                </p14:xfrm>
              </p:contentPart>
            </mc:Choice>
            <mc:Fallback xmlns="">
              <p:pic>
                <p:nvPicPr>
                  <p:cNvPr id="54" name="Håndskrift 53">
                    <a:extLst>
                      <a:ext uri="{FF2B5EF4-FFF2-40B4-BE49-F238E27FC236}">
                        <a16:creationId xmlns:a16="http://schemas.microsoft.com/office/drawing/2014/main" id="{C92ECB40-89EA-4B3A-9EB1-A4664C1CE996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3931458" y="4556031"/>
                    <a:ext cx="215640" cy="1498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5">
                <p14:nvContentPartPr>
                  <p14:cNvPr id="56" name="Håndskrift 55">
                    <a:extLst>
                      <a:ext uri="{FF2B5EF4-FFF2-40B4-BE49-F238E27FC236}">
                        <a16:creationId xmlns:a16="http://schemas.microsoft.com/office/drawing/2014/main" id="{61155B86-4368-4557-B87A-1259273C3C11}"/>
                      </a:ext>
                    </a:extLst>
                  </p14:cNvPr>
                  <p14:cNvContentPartPr/>
                  <p14:nvPr/>
                </p14:nvContentPartPr>
                <p14:xfrm>
                  <a:off x="5148258" y="4759431"/>
                  <a:ext cx="121680" cy="1499040"/>
                </p14:xfrm>
              </p:contentPart>
            </mc:Choice>
            <mc:Fallback xmlns="">
              <p:pic>
                <p:nvPicPr>
                  <p:cNvPr id="56" name="Håndskrift 55">
                    <a:extLst>
                      <a:ext uri="{FF2B5EF4-FFF2-40B4-BE49-F238E27FC236}">
                        <a16:creationId xmlns:a16="http://schemas.microsoft.com/office/drawing/2014/main" id="{61155B86-4368-4557-B87A-1259273C3C11}"/>
                      </a:ext>
                    </a:extLst>
                  </p:cNvPr>
                  <p:cNvPicPr/>
                  <p:nvPr/>
                </p:nvPicPr>
                <p:blipFill>
                  <a:blip r:embed="rId156"/>
                  <a:stretch>
                    <a:fillRect/>
                  </a:stretch>
                </p:blipFill>
                <p:spPr>
                  <a:xfrm>
                    <a:off x="5112258" y="4723431"/>
                    <a:ext cx="193320" cy="1570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7">
                <p14:nvContentPartPr>
                  <p14:cNvPr id="57" name="Håndskrift 56">
                    <a:extLst>
                      <a:ext uri="{FF2B5EF4-FFF2-40B4-BE49-F238E27FC236}">
                        <a16:creationId xmlns:a16="http://schemas.microsoft.com/office/drawing/2014/main" id="{C08A4ABA-5630-450D-A12B-7774C5CFDFC7}"/>
                      </a:ext>
                    </a:extLst>
                  </p14:cNvPr>
                  <p14:cNvContentPartPr/>
                  <p14:nvPr/>
                </p14:nvContentPartPr>
                <p14:xfrm>
                  <a:off x="5122698" y="4809111"/>
                  <a:ext cx="77040" cy="858240"/>
                </p14:xfrm>
              </p:contentPart>
            </mc:Choice>
            <mc:Fallback xmlns="">
              <p:pic>
                <p:nvPicPr>
                  <p:cNvPr id="57" name="Håndskrift 56">
                    <a:extLst>
                      <a:ext uri="{FF2B5EF4-FFF2-40B4-BE49-F238E27FC236}">
                        <a16:creationId xmlns:a16="http://schemas.microsoft.com/office/drawing/2014/main" id="{C08A4ABA-5630-450D-A12B-7774C5CFDFC7}"/>
                      </a:ext>
                    </a:extLst>
                  </p:cNvPr>
                  <p:cNvPicPr/>
                  <p:nvPr/>
                </p:nvPicPr>
                <p:blipFill>
                  <a:blip r:embed="rId158"/>
                  <a:stretch>
                    <a:fillRect/>
                  </a:stretch>
                </p:blipFill>
                <p:spPr>
                  <a:xfrm>
                    <a:off x="5086865" y="4773111"/>
                    <a:ext cx="148347" cy="92988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63" name="Gruppe 62">
                <a:extLst>
                  <a:ext uri="{FF2B5EF4-FFF2-40B4-BE49-F238E27FC236}">
                    <a16:creationId xmlns:a16="http://schemas.microsoft.com/office/drawing/2014/main" id="{038BC6A1-17CE-4EEC-ABDA-78B02BA9B5E2}"/>
                  </a:ext>
                </a:extLst>
              </p:cNvPr>
              <p:cNvGrpSpPr/>
              <p:nvPr/>
            </p:nvGrpSpPr>
            <p:grpSpPr>
              <a:xfrm>
                <a:off x="3552018" y="4167231"/>
                <a:ext cx="2052000" cy="1813680"/>
                <a:chOff x="3552018" y="4167231"/>
                <a:chExt cx="2052000" cy="18136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59">
                  <p14:nvContentPartPr>
                    <p14:cNvPr id="58" name="Håndskrift 57">
                      <a:extLst>
                        <a:ext uri="{FF2B5EF4-FFF2-40B4-BE49-F238E27FC236}">
                          <a16:creationId xmlns:a16="http://schemas.microsoft.com/office/drawing/2014/main" id="{F3A827D2-A21F-44C0-BB4A-9BC4506D479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75578" y="4653591"/>
                    <a:ext cx="28440" cy="1327320"/>
                  </p14:xfrm>
                </p:contentPart>
              </mc:Choice>
              <mc:Fallback xmlns="">
                <p:pic>
                  <p:nvPicPr>
                    <p:cNvPr id="58" name="Håndskrift 57">
                      <a:extLst>
                        <a:ext uri="{FF2B5EF4-FFF2-40B4-BE49-F238E27FC236}">
                          <a16:creationId xmlns:a16="http://schemas.microsoft.com/office/drawing/2014/main" id="{F3A827D2-A21F-44C0-BB4A-9BC4506D479A}"/>
                        </a:ext>
                      </a:extLst>
                    </p:cNvPr>
                    <p:cNvPicPr/>
                    <p:nvPr/>
                  </p:nvPicPr>
                  <p:blipFill>
                    <a:blip r:embed="rId160"/>
                    <a:stretch>
                      <a:fillRect/>
                    </a:stretch>
                  </p:blipFill>
                  <p:spPr>
                    <a:xfrm>
                      <a:off x="5539578" y="4617591"/>
                      <a:ext cx="100080" cy="13989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1">
                  <p14:nvContentPartPr>
                    <p14:cNvPr id="59" name="Håndskrift 58">
                      <a:extLst>
                        <a:ext uri="{FF2B5EF4-FFF2-40B4-BE49-F238E27FC236}">
                          <a16:creationId xmlns:a16="http://schemas.microsoft.com/office/drawing/2014/main" id="{A85089F2-695C-4374-B206-BD668D518D7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21218" y="4677351"/>
                    <a:ext cx="76680" cy="398520"/>
                  </p14:xfrm>
                </p:contentPart>
              </mc:Choice>
              <mc:Fallback xmlns="">
                <p:pic>
                  <p:nvPicPr>
                    <p:cNvPr id="59" name="Håndskrift 58">
                      <a:extLst>
                        <a:ext uri="{FF2B5EF4-FFF2-40B4-BE49-F238E27FC236}">
                          <a16:creationId xmlns:a16="http://schemas.microsoft.com/office/drawing/2014/main" id="{A85089F2-695C-4374-B206-BD668D518D78}"/>
                        </a:ext>
                      </a:extLst>
                    </p:cNvPr>
                    <p:cNvPicPr/>
                    <p:nvPr/>
                  </p:nvPicPr>
                  <p:blipFill>
                    <a:blip r:embed="rId162"/>
                    <a:stretch>
                      <a:fillRect/>
                    </a:stretch>
                  </p:blipFill>
                  <p:spPr>
                    <a:xfrm>
                      <a:off x="5485218" y="4641351"/>
                      <a:ext cx="148320" cy="470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3">
                  <p14:nvContentPartPr>
                    <p14:cNvPr id="62" name="Håndskrift 61">
                      <a:extLst>
                        <a:ext uri="{FF2B5EF4-FFF2-40B4-BE49-F238E27FC236}">
                          <a16:creationId xmlns:a16="http://schemas.microsoft.com/office/drawing/2014/main" id="{1A2876DC-C6B5-4554-808D-ED81CA66698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552018" y="4167231"/>
                    <a:ext cx="1884600" cy="569520"/>
                  </p14:xfrm>
                </p:contentPart>
              </mc:Choice>
              <mc:Fallback xmlns="">
                <p:pic>
                  <p:nvPicPr>
                    <p:cNvPr id="62" name="Håndskrift 61">
                      <a:extLst>
                        <a:ext uri="{FF2B5EF4-FFF2-40B4-BE49-F238E27FC236}">
                          <a16:creationId xmlns:a16="http://schemas.microsoft.com/office/drawing/2014/main" id="{1A2876DC-C6B5-4554-808D-ED81CA666981}"/>
                        </a:ext>
                      </a:extLst>
                    </p:cNvPr>
                    <p:cNvPicPr/>
                    <p:nvPr/>
                  </p:nvPicPr>
                  <p:blipFill>
                    <a:blip r:embed="rId164"/>
                    <a:stretch>
                      <a:fillRect/>
                    </a:stretch>
                  </p:blipFill>
                  <p:spPr>
                    <a:xfrm>
                      <a:off x="3489018" y="4104231"/>
                      <a:ext cx="2010240" cy="69516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cxnSp>
        <p:nvCxnSpPr>
          <p:cNvPr id="178" name="Lige forbindelse 177">
            <a:extLst>
              <a:ext uri="{FF2B5EF4-FFF2-40B4-BE49-F238E27FC236}">
                <a16:creationId xmlns:a16="http://schemas.microsoft.com/office/drawing/2014/main" id="{4A254023-CA5C-4846-BB89-C3A4EBADCE2F}"/>
              </a:ext>
            </a:extLst>
          </p:cNvPr>
          <p:cNvCxnSpPr>
            <a:cxnSpLocks/>
          </p:cNvCxnSpPr>
          <p:nvPr/>
        </p:nvCxnSpPr>
        <p:spPr>
          <a:xfrm>
            <a:off x="5768399" y="5250874"/>
            <a:ext cx="262563" cy="743067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55" name="Håndskrift 154">
                <a:extLst>
                  <a:ext uri="{FF2B5EF4-FFF2-40B4-BE49-F238E27FC236}">
                    <a16:creationId xmlns:a16="http://schemas.microsoft.com/office/drawing/2014/main" id="{9FF7F474-602B-44E5-84C1-96367D5DF51B}"/>
                  </a:ext>
                </a:extLst>
              </p14:cNvPr>
              <p14:cNvContentPartPr/>
              <p14:nvPr/>
            </p14:nvContentPartPr>
            <p14:xfrm>
              <a:off x="6353830" y="1829092"/>
              <a:ext cx="111260" cy="2299518"/>
            </p14:xfrm>
          </p:contentPart>
        </mc:Choice>
        <mc:Fallback xmlns="">
          <p:pic>
            <p:nvPicPr>
              <p:cNvPr id="155" name="Håndskrift 154">
                <a:extLst>
                  <a:ext uri="{FF2B5EF4-FFF2-40B4-BE49-F238E27FC236}">
                    <a16:creationId xmlns:a16="http://schemas.microsoft.com/office/drawing/2014/main" id="{9FF7F474-602B-44E5-84C1-96367D5DF51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6263814" y="1649076"/>
                <a:ext cx="290932" cy="26591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59" name="Håndskrift 158">
                <a:extLst>
                  <a:ext uri="{FF2B5EF4-FFF2-40B4-BE49-F238E27FC236}">
                    <a16:creationId xmlns:a16="http://schemas.microsoft.com/office/drawing/2014/main" id="{0CFD7178-DBD1-4CD8-8AC9-6E3D4B312454}"/>
                  </a:ext>
                </a:extLst>
              </p14:cNvPr>
              <p14:cNvContentPartPr/>
              <p14:nvPr/>
            </p14:nvContentPartPr>
            <p14:xfrm>
              <a:off x="2416418" y="1881308"/>
              <a:ext cx="173880" cy="2194200"/>
            </p14:xfrm>
          </p:contentPart>
        </mc:Choice>
        <mc:Fallback xmlns="">
          <p:pic>
            <p:nvPicPr>
              <p:cNvPr id="159" name="Håndskrift 158">
                <a:extLst>
                  <a:ext uri="{FF2B5EF4-FFF2-40B4-BE49-F238E27FC236}">
                    <a16:creationId xmlns:a16="http://schemas.microsoft.com/office/drawing/2014/main" id="{0CFD7178-DBD1-4CD8-8AC9-6E3D4B31245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26418" y="1701308"/>
                <a:ext cx="353520" cy="25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4" name="Håndskrift 103">
                <a:extLst>
                  <a:ext uri="{FF2B5EF4-FFF2-40B4-BE49-F238E27FC236}">
                    <a16:creationId xmlns:a16="http://schemas.microsoft.com/office/drawing/2014/main" id="{E9C2605F-8198-4B6E-8436-7BA34A6F61FC}"/>
                  </a:ext>
                </a:extLst>
              </p14:cNvPr>
              <p14:cNvContentPartPr/>
              <p14:nvPr/>
            </p14:nvContentPartPr>
            <p14:xfrm>
              <a:off x="6216344" y="1723913"/>
              <a:ext cx="138600" cy="2147040"/>
            </p14:xfrm>
          </p:contentPart>
        </mc:Choice>
        <mc:Fallback xmlns="">
          <p:pic>
            <p:nvPicPr>
              <p:cNvPr id="104" name="Håndskrift 103">
                <a:extLst>
                  <a:ext uri="{FF2B5EF4-FFF2-40B4-BE49-F238E27FC236}">
                    <a16:creationId xmlns:a16="http://schemas.microsoft.com/office/drawing/2014/main" id="{E9C2605F-8198-4B6E-8436-7BA34A6F61F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153344" y="1660913"/>
                <a:ext cx="264240" cy="22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5" name="Håndskrift 104">
                <a:extLst>
                  <a:ext uri="{FF2B5EF4-FFF2-40B4-BE49-F238E27FC236}">
                    <a16:creationId xmlns:a16="http://schemas.microsoft.com/office/drawing/2014/main" id="{21012E93-D2B6-455E-8E32-EAC0A417D404}"/>
                  </a:ext>
                </a:extLst>
              </p14:cNvPr>
              <p14:cNvContentPartPr/>
              <p14:nvPr/>
            </p14:nvContentPartPr>
            <p14:xfrm>
              <a:off x="6327599" y="1694011"/>
              <a:ext cx="74730" cy="2329709"/>
            </p14:xfrm>
          </p:contentPart>
        </mc:Choice>
        <mc:Fallback xmlns="">
          <p:pic>
            <p:nvPicPr>
              <p:cNvPr id="105" name="Håndskrift 104">
                <a:extLst>
                  <a:ext uri="{FF2B5EF4-FFF2-40B4-BE49-F238E27FC236}">
                    <a16:creationId xmlns:a16="http://schemas.microsoft.com/office/drawing/2014/main" id="{21012E93-D2B6-455E-8E32-EAC0A417D40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264725" y="1631007"/>
                <a:ext cx="200118" cy="2455357"/>
              </a:xfrm>
              <a:prstGeom prst="rect">
                <a:avLst/>
              </a:prstGeom>
            </p:spPr>
          </p:pic>
        </mc:Fallback>
      </mc:AlternateContent>
      <p:grpSp>
        <p:nvGrpSpPr>
          <p:cNvPr id="68" name="Gruppe 67">
            <a:extLst>
              <a:ext uri="{FF2B5EF4-FFF2-40B4-BE49-F238E27FC236}">
                <a16:creationId xmlns:a16="http://schemas.microsoft.com/office/drawing/2014/main" id="{7F6F16F5-4848-493C-B8E4-11FB0508321C}"/>
              </a:ext>
            </a:extLst>
          </p:cNvPr>
          <p:cNvGrpSpPr>
            <a:grpSpLocks noChangeAspect="1"/>
          </p:cNvGrpSpPr>
          <p:nvPr/>
        </p:nvGrpSpPr>
        <p:grpSpPr>
          <a:xfrm rot="21188101" flipH="1">
            <a:off x="6219815" y="3507540"/>
            <a:ext cx="1914968" cy="2636594"/>
            <a:chOff x="4513296" y="1882338"/>
            <a:chExt cx="2777423" cy="2633408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72">
              <p14:nvContentPartPr>
                <p14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6310335" y="3901586"/>
                  <a:ext cx="92160" cy="42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74">
              <p14:nvContentPartPr>
                <p14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5843858" y="4251112"/>
                  <a:ext cx="494836" cy="2257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76">
              <p14:nvContentPartPr>
                <p14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6294959" y="4117328"/>
                  <a:ext cx="239914" cy="162159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73" name="Gruppe 72">
              <a:extLst>
                <a:ext uri="{FF2B5EF4-FFF2-40B4-BE49-F238E27FC236}">
                  <a16:creationId xmlns:a16="http://schemas.microsoft.com/office/drawing/2014/main" id="{BAB83047-0040-4951-9FB2-46D8D1D4AA1F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78">
                <p14:nvContentPartPr>
                  <p14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4450113" y="1846384"/>
                    <a:ext cx="2892300" cy="2075611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76" name="Gruppe 75">
                <a:extLst>
                  <a:ext uri="{FF2B5EF4-FFF2-40B4-BE49-F238E27FC236}">
                    <a16:creationId xmlns:a16="http://schemas.microsoft.com/office/drawing/2014/main" id="{24BC5260-8883-4172-B69C-3D8CA9DF48A6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80">
                  <p14:nvContentPartPr>
                    <p14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:cNvPr>
                    <p:cNvPicPr/>
                    <p:nvPr/>
                  </p:nvPicPr>
                  <p:blipFill>
                    <a:blip r:embed="rId181"/>
                    <a:stretch>
                      <a:fillRect/>
                    </a:stretch>
                  </p:blipFill>
                  <p:spPr>
                    <a:xfrm>
                      <a:off x="6334516" y="4227417"/>
                      <a:ext cx="500999" cy="24617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82">
                  <p14:nvContentPartPr>
                    <p14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:cNvPr>
                    <p:cNvPicPr/>
                    <p:nvPr/>
                  </p:nvPicPr>
                  <p:blipFill>
                    <a:blip r:embed="rId183"/>
                    <a:stretch>
                      <a:fillRect/>
                    </a:stretch>
                  </p:blipFill>
                  <p:spPr>
                    <a:xfrm>
                      <a:off x="6302512" y="4251561"/>
                      <a:ext cx="272329" cy="2684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84">
                  <p14:nvContentPartPr>
                    <p14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:cNvPr>
                    <p:cNvPicPr/>
                    <p:nvPr/>
                  </p:nvPicPr>
                  <p:blipFill>
                    <a:blip r:embed="rId185"/>
                    <a:stretch>
                      <a:fillRect/>
                    </a:stretch>
                  </p:blipFill>
                  <p:spPr>
                    <a:xfrm>
                      <a:off x="6095438" y="4227794"/>
                      <a:ext cx="275715" cy="30554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86">
                  <p14:nvContentPartPr>
                    <p14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:cNvPr>
                    <p:cNvPicPr/>
                    <p:nvPr/>
                  </p:nvPicPr>
                  <p:blipFill>
                    <a:blip r:embed="rId187"/>
                    <a:stretch>
                      <a:fillRect/>
                    </a:stretch>
                  </p:blipFill>
                  <p:spPr>
                    <a:xfrm>
                      <a:off x="6108825" y="4139546"/>
                      <a:ext cx="222302" cy="1000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88">
                  <p14:nvContentPartPr>
                    <p14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:cNvPr>
                    <p:cNvPicPr/>
                    <p:nvPr/>
                  </p:nvPicPr>
                  <p:blipFill>
                    <a:blip r:embed="rId189"/>
                    <a:stretch>
                      <a:fillRect/>
                    </a:stretch>
                  </p:blipFill>
                  <p:spPr>
                    <a:xfrm>
                      <a:off x="6485662" y="4124120"/>
                      <a:ext cx="171706" cy="15469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90">
                  <p14:nvContentPartPr>
                    <p14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:cNvPr>
                    <p:cNvPicPr/>
                    <p:nvPr/>
                  </p:nvPicPr>
                  <p:blipFill>
                    <a:blip r:embed="rId191"/>
                    <a:stretch>
                      <a:fillRect/>
                    </a:stretch>
                  </p:blipFill>
                  <p:spPr>
                    <a:xfrm>
                      <a:off x="5993887" y="4148186"/>
                      <a:ext cx="162375" cy="885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92">
                  <p14:nvContentPartPr>
                    <p14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:cNvPr>
                    <p:cNvPicPr/>
                    <p:nvPr/>
                  </p:nvPicPr>
                  <p:blipFill>
                    <a:blip r:embed="rId193"/>
                    <a:stretch>
                      <a:fillRect/>
                    </a:stretch>
                  </p:blipFill>
                  <p:spPr>
                    <a:xfrm>
                      <a:off x="6122815" y="3853723"/>
                      <a:ext cx="413560" cy="42008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86" name="Gruppe 85">
            <a:extLst>
              <a:ext uri="{FF2B5EF4-FFF2-40B4-BE49-F238E27FC236}">
                <a16:creationId xmlns:a16="http://schemas.microsoft.com/office/drawing/2014/main" id="{26A106DF-8AC2-4629-B849-6CE54FCD4B71}"/>
              </a:ext>
            </a:extLst>
          </p:cNvPr>
          <p:cNvGrpSpPr>
            <a:grpSpLocks noChangeAspect="1"/>
          </p:cNvGrpSpPr>
          <p:nvPr/>
        </p:nvGrpSpPr>
        <p:grpSpPr>
          <a:xfrm rot="21201768">
            <a:off x="6213777" y="3427962"/>
            <a:ext cx="1043668" cy="1833320"/>
            <a:chOff x="3333750" y="2371725"/>
            <a:chExt cx="1133475" cy="2038350"/>
          </a:xfrm>
        </p:grpSpPr>
        <p:sp>
          <p:nvSpPr>
            <p:cNvPr id="87" name="Ellipse 86">
              <a:extLst>
                <a:ext uri="{FF2B5EF4-FFF2-40B4-BE49-F238E27FC236}">
                  <a16:creationId xmlns:a16="http://schemas.microsoft.com/office/drawing/2014/main" id="{B83E8A49-918D-4275-9395-9C62CC652376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94">
              <p14:nvContentPartPr>
                <p14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3344369" y="2357886"/>
                  <a:ext cx="646895" cy="20462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96">
              <p14:nvContentPartPr>
                <p14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3342517" y="2411092"/>
                  <a:ext cx="468440" cy="1766688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98">
            <p14:nvContentPartPr>
              <p14:cNvPr id="426" name="Håndskrift 425">
                <a:extLst>
                  <a:ext uri="{FF2B5EF4-FFF2-40B4-BE49-F238E27FC236}">
                    <a16:creationId xmlns:a16="http://schemas.microsoft.com/office/drawing/2014/main" id="{61570B07-0A12-42CE-A402-EC44F29E495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033138" y="5992823"/>
              <a:ext cx="860868" cy="321408"/>
            </p14:xfrm>
          </p:contentPart>
        </mc:Choice>
        <mc:Fallback xmlns="">
          <p:pic>
            <p:nvPicPr>
              <p:cNvPr id="426" name="Håndskrift 425">
                <a:extLst>
                  <a:ext uri="{FF2B5EF4-FFF2-40B4-BE49-F238E27FC236}">
                    <a16:creationId xmlns:a16="http://schemas.microsoft.com/office/drawing/2014/main" id="{61570B07-0A12-42CE-A402-EC44F29E495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5024137" y="5938835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00">
            <p14:nvContentPartPr>
              <p14:cNvPr id="427" name="Håndskrift 426">
                <a:extLst>
                  <a:ext uri="{FF2B5EF4-FFF2-40B4-BE49-F238E27FC236}">
                    <a16:creationId xmlns:a16="http://schemas.microsoft.com/office/drawing/2014/main" id="{D3DA1CE2-900F-49A0-8A97-0AC6F6430EA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481867" y="6040238"/>
              <a:ext cx="860868" cy="321408"/>
            </p14:xfrm>
          </p:contentPart>
        </mc:Choice>
        <mc:Fallback xmlns="">
          <p:pic>
            <p:nvPicPr>
              <p:cNvPr id="427" name="Håndskrift 426">
                <a:extLst>
                  <a:ext uri="{FF2B5EF4-FFF2-40B4-BE49-F238E27FC236}">
                    <a16:creationId xmlns:a16="http://schemas.microsoft.com/office/drawing/2014/main" id="{D3DA1CE2-900F-49A0-8A97-0AC6F6430EA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472866" y="5986250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02">
            <p14:nvContentPartPr>
              <p14:cNvPr id="428" name="Håndskrift 427">
                <a:extLst>
                  <a:ext uri="{FF2B5EF4-FFF2-40B4-BE49-F238E27FC236}">
                    <a16:creationId xmlns:a16="http://schemas.microsoft.com/office/drawing/2014/main" id="{B761FEC9-50F9-42EF-8890-6D73DEE92A77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3215701" y="6021017"/>
              <a:ext cx="860868" cy="321408"/>
            </p14:xfrm>
          </p:contentPart>
        </mc:Choice>
        <mc:Fallback xmlns="">
          <p:pic>
            <p:nvPicPr>
              <p:cNvPr id="428" name="Håndskrift 427">
                <a:extLst>
                  <a:ext uri="{FF2B5EF4-FFF2-40B4-BE49-F238E27FC236}">
                    <a16:creationId xmlns:a16="http://schemas.microsoft.com/office/drawing/2014/main" id="{B761FEC9-50F9-42EF-8890-6D73DEE92A7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206700" y="5967029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04">
            <p14:nvContentPartPr>
              <p14:cNvPr id="429" name="Håndskrift 428">
                <a:extLst>
                  <a:ext uri="{FF2B5EF4-FFF2-40B4-BE49-F238E27FC236}">
                    <a16:creationId xmlns:a16="http://schemas.microsoft.com/office/drawing/2014/main" id="{49262817-08F2-4A5D-8C80-1FDC8319AE87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796993" y="6031058"/>
              <a:ext cx="860868" cy="321408"/>
            </p14:xfrm>
          </p:contentPart>
        </mc:Choice>
        <mc:Fallback xmlns="">
          <p:pic>
            <p:nvPicPr>
              <p:cNvPr id="429" name="Håndskrift 428">
                <a:extLst>
                  <a:ext uri="{FF2B5EF4-FFF2-40B4-BE49-F238E27FC236}">
                    <a16:creationId xmlns:a16="http://schemas.microsoft.com/office/drawing/2014/main" id="{49262817-08F2-4A5D-8C80-1FDC8319AE8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787992" y="5977070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06">
            <p14:nvContentPartPr>
              <p14:cNvPr id="430" name="Håndskrift 429">
                <a:extLst>
                  <a:ext uri="{FF2B5EF4-FFF2-40B4-BE49-F238E27FC236}">
                    <a16:creationId xmlns:a16="http://schemas.microsoft.com/office/drawing/2014/main" id="{267A1860-34C2-4115-B783-F7F8E9F94289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7978380" y="6070089"/>
              <a:ext cx="860868" cy="321408"/>
            </p14:xfrm>
          </p:contentPart>
        </mc:Choice>
        <mc:Fallback xmlns="">
          <p:pic>
            <p:nvPicPr>
              <p:cNvPr id="430" name="Håndskrift 429">
                <a:extLst>
                  <a:ext uri="{FF2B5EF4-FFF2-40B4-BE49-F238E27FC236}">
                    <a16:creationId xmlns:a16="http://schemas.microsoft.com/office/drawing/2014/main" id="{267A1860-34C2-4115-B783-F7F8E9F9428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969379" y="6016101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08">
            <p14:nvContentPartPr>
              <p14:cNvPr id="431" name="Håndskrift 430">
                <a:extLst>
                  <a:ext uri="{FF2B5EF4-FFF2-40B4-BE49-F238E27FC236}">
                    <a16:creationId xmlns:a16="http://schemas.microsoft.com/office/drawing/2014/main" id="{57722F23-32CE-4D1E-A01E-EF837AF33CFA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7182533" y="5930002"/>
              <a:ext cx="860868" cy="321408"/>
            </p14:xfrm>
          </p:contentPart>
        </mc:Choice>
        <mc:Fallback xmlns="">
          <p:pic>
            <p:nvPicPr>
              <p:cNvPr id="431" name="Håndskrift 430">
                <a:extLst>
                  <a:ext uri="{FF2B5EF4-FFF2-40B4-BE49-F238E27FC236}">
                    <a16:creationId xmlns:a16="http://schemas.microsoft.com/office/drawing/2014/main" id="{57722F23-32CE-4D1E-A01E-EF837AF33C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173532" y="5876014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00" name="Håndskrift 99">
                <a:extLst>
                  <a:ext uri="{FF2B5EF4-FFF2-40B4-BE49-F238E27FC236}">
                    <a16:creationId xmlns:a16="http://schemas.microsoft.com/office/drawing/2014/main" id="{73D90283-69BE-47BB-A1BC-45A088E4072B}"/>
                  </a:ext>
                </a:extLst>
              </p14:cNvPr>
              <p14:cNvContentPartPr/>
              <p14:nvPr/>
            </p14:nvContentPartPr>
            <p14:xfrm>
              <a:off x="2266725" y="1704450"/>
              <a:ext cx="325080" cy="2463120"/>
            </p14:xfrm>
          </p:contentPart>
        </mc:Choice>
        <mc:Fallback xmlns="">
          <p:pic>
            <p:nvPicPr>
              <p:cNvPr id="100" name="Håndskrift 99">
                <a:extLst>
                  <a:ext uri="{FF2B5EF4-FFF2-40B4-BE49-F238E27FC236}">
                    <a16:creationId xmlns:a16="http://schemas.microsoft.com/office/drawing/2014/main" id="{73D90283-69BE-47BB-A1BC-45A088E4072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2203725" y="1641450"/>
                <a:ext cx="450720" cy="2588760"/>
              </a:xfrm>
              <a:prstGeom prst="rect">
                <a:avLst/>
              </a:prstGeom>
            </p:spPr>
          </p:pic>
        </mc:Fallback>
      </mc:AlternateContent>
      <p:cxnSp>
        <p:nvCxnSpPr>
          <p:cNvPr id="423" name="Lige forbindelse 422">
            <a:extLst>
              <a:ext uri="{FF2B5EF4-FFF2-40B4-BE49-F238E27FC236}">
                <a16:creationId xmlns:a16="http://schemas.microsoft.com/office/drawing/2014/main" id="{89E3D675-38E9-46BA-B30C-F59C9B7DA60E}"/>
              </a:ext>
            </a:extLst>
          </p:cNvPr>
          <p:cNvCxnSpPr>
            <a:cxnSpLocks/>
          </p:cNvCxnSpPr>
          <p:nvPr/>
        </p:nvCxnSpPr>
        <p:spPr>
          <a:xfrm flipH="1">
            <a:off x="6126931" y="5437775"/>
            <a:ext cx="124970" cy="66022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2" name="Gruppe 91">
            <a:extLst>
              <a:ext uri="{FF2B5EF4-FFF2-40B4-BE49-F238E27FC236}">
                <a16:creationId xmlns:a16="http://schemas.microsoft.com/office/drawing/2014/main" id="{D36A548F-7E6B-41D3-9462-61CA525584C6}"/>
              </a:ext>
            </a:extLst>
          </p:cNvPr>
          <p:cNvGrpSpPr>
            <a:grpSpLocks noChangeAspect="1"/>
          </p:cNvGrpSpPr>
          <p:nvPr/>
        </p:nvGrpSpPr>
        <p:grpSpPr>
          <a:xfrm rot="21424943">
            <a:off x="6256447" y="2585869"/>
            <a:ext cx="556641" cy="850964"/>
            <a:chOff x="3591242" y="1406525"/>
            <a:chExt cx="618490" cy="945515"/>
          </a:xfrm>
        </p:grpSpPr>
        <p:sp>
          <p:nvSpPr>
            <p:cNvPr id="93" name="Ellipse 92">
              <a:extLst>
                <a:ext uri="{FF2B5EF4-FFF2-40B4-BE49-F238E27FC236}">
                  <a16:creationId xmlns:a16="http://schemas.microsoft.com/office/drawing/2014/main" id="{A463F710-0A2D-4B18-B6F0-8A8F2C4D4CBE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12">
              <p14:nvContentPartPr>
                <p14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14">
              <p14:nvContentPartPr>
                <p14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446" name="Bue 84">
            <a:extLst>
              <a:ext uri="{FF2B5EF4-FFF2-40B4-BE49-F238E27FC236}">
                <a16:creationId xmlns:a16="http://schemas.microsoft.com/office/drawing/2014/main" id="{95C74942-8472-4716-8088-B478C4C6E577}"/>
              </a:ext>
            </a:extLst>
          </p:cNvPr>
          <p:cNvSpPr>
            <a:spLocks noChangeAspect="1"/>
          </p:cNvSpPr>
          <p:nvPr/>
        </p:nvSpPr>
        <p:spPr>
          <a:xfrm rot="7881031" flipH="1" flipV="1">
            <a:off x="6332527" y="3426404"/>
            <a:ext cx="1499909" cy="2586528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0 w 1470520"/>
              <a:gd name="connsiteY0" fmla="*/ 1826052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270842 w 1741362"/>
              <a:gd name="connsiteY0" fmla="*/ 1826052 h 3608512"/>
              <a:gd name="connsiteX1" fmla="*/ 1007934 w 1741362"/>
              <a:gd name="connsiteY1" fmla="*/ 2839980 h 3608512"/>
              <a:gd name="connsiteX2" fmla="*/ 1057562 w 1741362"/>
              <a:gd name="connsiteY2" fmla="*/ 3608512 h 3608512"/>
              <a:gd name="connsiteX3" fmla="*/ 270843 w 1741362"/>
              <a:gd name="connsiteY3" fmla="*/ 3424723 h 3608512"/>
              <a:gd name="connsiteX4" fmla="*/ 270842 w 1741362"/>
              <a:gd name="connsiteY4" fmla="*/ 1826052 h 3608512"/>
              <a:gd name="connsiteX0" fmla="*/ 0 w 1741362"/>
              <a:gd name="connsiteY0" fmla="*/ 973368 h 3608512"/>
              <a:gd name="connsiteX1" fmla="*/ 1641813 w 1741362"/>
              <a:gd name="connsiteY1" fmla="*/ 1328398 h 3608512"/>
              <a:gd name="connsiteX2" fmla="*/ 1740633 w 1741362"/>
              <a:gd name="connsiteY2" fmla="*/ 297 h 3608512"/>
              <a:gd name="connsiteX0" fmla="*/ 110021 w 1580541"/>
              <a:gd name="connsiteY0" fmla="*/ 1826052 h 3608512"/>
              <a:gd name="connsiteX1" fmla="*/ 847113 w 1580541"/>
              <a:gd name="connsiteY1" fmla="*/ 2839980 h 3608512"/>
              <a:gd name="connsiteX2" fmla="*/ 896741 w 1580541"/>
              <a:gd name="connsiteY2" fmla="*/ 3608512 h 3608512"/>
              <a:gd name="connsiteX3" fmla="*/ 110022 w 1580541"/>
              <a:gd name="connsiteY3" fmla="*/ 3424723 h 3608512"/>
              <a:gd name="connsiteX4" fmla="*/ 110021 w 1580541"/>
              <a:gd name="connsiteY4" fmla="*/ 1826052 h 3608512"/>
              <a:gd name="connsiteX0" fmla="*/ 1 w 1580541"/>
              <a:gd name="connsiteY0" fmla="*/ 552457 h 3608512"/>
              <a:gd name="connsiteX1" fmla="*/ 1480992 w 1580541"/>
              <a:gd name="connsiteY1" fmla="*/ 1328398 h 3608512"/>
              <a:gd name="connsiteX2" fmla="*/ 1579812 w 1580541"/>
              <a:gd name="connsiteY2" fmla="*/ 297 h 3608512"/>
              <a:gd name="connsiteX0" fmla="*/ 35260 w 1505780"/>
              <a:gd name="connsiteY0" fmla="*/ 1826052 h 3608512"/>
              <a:gd name="connsiteX1" fmla="*/ 772352 w 1505780"/>
              <a:gd name="connsiteY1" fmla="*/ 2839980 h 3608512"/>
              <a:gd name="connsiteX2" fmla="*/ 821980 w 1505780"/>
              <a:gd name="connsiteY2" fmla="*/ 3608512 h 3608512"/>
              <a:gd name="connsiteX3" fmla="*/ 35261 w 1505780"/>
              <a:gd name="connsiteY3" fmla="*/ 3424723 h 3608512"/>
              <a:gd name="connsiteX4" fmla="*/ 35260 w 1505780"/>
              <a:gd name="connsiteY4" fmla="*/ 1826052 h 3608512"/>
              <a:gd name="connsiteX0" fmla="*/ 0 w 1505780"/>
              <a:gd name="connsiteY0" fmla="*/ 414018 h 3608512"/>
              <a:gd name="connsiteX1" fmla="*/ 1406231 w 1505780"/>
              <a:gd name="connsiteY1" fmla="*/ 1328398 h 3608512"/>
              <a:gd name="connsiteX2" fmla="*/ 1505051 w 150578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299606 w 1470520"/>
              <a:gd name="connsiteY0" fmla="*/ 101703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204"/>
              <a:gd name="connsiteY0" fmla="*/ 1826002 h 3608462"/>
              <a:gd name="connsiteX1" fmla="*/ 737092 w 1470204"/>
              <a:gd name="connsiteY1" fmla="*/ 2839930 h 3608462"/>
              <a:gd name="connsiteX2" fmla="*/ 786720 w 1470204"/>
              <a:gd name="connsiteY2" fmla="*/ 3608462 h 3608462"/>
              <a:gd name="connsiteX3" fmla="*/ 1 w 1470204"/>
              <a:gd name="connsiteY3" fmla="*/ 3424673 h 3608462"/>
              <a:gd name="connsiteX4" fmla="*/ 0 w 1470204"/>
              <a:gd name="connsiteY4" fmla="*/ 1826002 h 3608462"/>
              <a:gd name="connsiteX0" fmla="*/ 299606 w 1470204"/>
              <a:gd name="connsiteY0" fmla="*/ 101653 h 3608462"/>
              <a:gd name="connsiteX1" fmla="*/ 1279881 w 1470204"/>
              <a:gd name="connsiteY1" fmla="*/ 1558580 h 3608462"/>
              <a:gd name="connsiteX2" fmla="*/ 1469791 w 1470204"/>
              <a:gd name="connsiteY2" fmla="*/ 247 h 3608462"/>
              <a:gd name="connsiteX0" fmla="*/ 0 w 1469978"/>
              <a:gd name="connsiteY0" fmla="*/ 1826009 h 3608469"/>
              <a:gd name="connsiteX1" fmla="*/ 737092 w 1469978"/>
              <a:gd name="connsiteY1" fmla="*/ 2839937 h 3608469"/>
              <a:gd name="connsiteX2" fmla="*/ 786720 w 1469978"/>
              <a:gd name="connsiteY2" fmla="*/ 3608469 h 3608469"/>
              <a:gd name="connsiteX3" fmla="*/ 1 w 1469978"/>
              <a:gd name="connsiteY3" fmla="*/ 3424680 h 3608469"/>
              <a:gd name="connsiteX4" fmla="*/ 0 w 1469978"/>
              <a:gd name="connsiteY4" fmla="*/ 1826009 h 3608469"/>
              <a:gd name="connsiteX0" fmla="*/ 299606 w 1469978"/>
              <a:gd name="connsiteY0" fmla="*/ 101660 h 3608469"/>
              <a:gd name="connsiteX1" fmla="*/ 1279881 w 1469978"/>
              <a:gd name="connsiteY1" fmla="*/ 1558587 h 3608469"/>
              <a:gd name="connsiteX2" fmla="*/ 1469791 w 1469978"/>
              <a:gd name="connsiteY2" fmla="*/ 254 h 3608469"/>
              <a:gd name="connsiteX0" fmla="*/ 0 w 1470204"/>
              <a:gd name="connsiteY0" fmla="*/ 1826026 h 3608486"/>
              <a:gd name="connsiteX1" fmla="*/ 737092 w 1470204"/>
              <a:gd name="connsiteY1" fmla="*/ 2839954 h 3608486"/>
              <a:gd name="connsiteX2" fmla="*/ 786720 w 1470204"/>
              <a:gd name="connsiteY2" fmla="*/ 3608486 h 3608486"/>
              <a:gd name="connsiteX3" fmla="*/ 1 w 1470204"/>
              <a:gd name="connsiteY3" fmla="*/ 3424697 h 3608486"/>
              <a:gd name="connsiteX4" fmla="*/ 0 w 1470204"/>
              <a:gd name="connsiteY4" fmla="*/ 1826026 h 3608486"/>
              <a:gd name="connsiteX0" fmla="*/ 299606 w 1470204"/>
              <a:gd name="connsiteY0" fmla="*/ 101677 h 3608486"/>
              <a:gd name="connsiteX1" fmla="*/ 1279881 w 1470204"/>
              <a:gd name="connsiteY1" fmla="*/ 1558604 h 3608486"/>
              <a:gd name="connsiteX2" fmla="*/ 1469791 w 1470204"/>
              <a:gd name="connsiteY2" fmla="*/ 271 h 3608486"/>
              <a:gd name="connsiteX0" fmla="*/ 0 w 1470644"/>
              <a:gd name="connsiteY0" fmla="*/ 1826382 h 3608842"/>
              <a:gd name="connsiteX1" fmla="*/ 737092 w 1470644"/>
              <a:gd name="connsiteY1" fmla="*/ 2840310 h 3608842"/>
              <a:gd name="connsiteX2" fmla="*/ 786720 w 1470644"/>
              <a:gd name="connsiteY2" fmla="*/ 3608842 h 3608842"/>
              <a:gd name="connsiteX3" fmla="*/ 1 w 1470644"/>
              <a:gd name="connsiteY3" fmla="*/ 3425053 h 3608842"/>
              <a:gd name="connsiteX4" fmla="*/ 0 w 1470644"/>
              <a:gd name="connsiteY4" fmla="*/ 1826382 h 3608842"/>
              <a:gd name="connsiteX0" fmla="*/ 299606 w 1470644"/>
              <a:gd name="connsiteY0" fmla="*/ 102033 h 3608842"/>
              <a:gd name="connsiteX1" fmla="*/ 1387490 w 1470644"/>
              <a:gd name="connsiteY1" fmla="*/ 846729 h 3608842"/>
              <a:gd name="connsiteX2" fmla="*/ 1469791 w 1470644"/>
              <a:gd name="connsiteY2" fmla="*/ 627 h 3608842"/>
              <a:gd name="connsiteX0" fmla="*/ 0 w 1699360"/>
              <a:gd name="connsiteY0" fmla="*/ 2189201 h 3971661"/>
              <a:gd name="connsiteX1" fmla="*/ 737092 w 1699360"/>
              <a:gd name="connsiteY1" fmla="*/ 3203129 h 3971661"/>
              <a:gd name="connsiteX2" fmla="*/ 786720 w 1699360"/>
              <a:gd name="connsiteY2" fmla="*/ 3971661 h 3971661"/>
              <a:gd name="connsiteX3" fmla="*/ 1 w 1699360"/>
              <a:gd name="connsiteY3" fmla="*/ 3787872 h 3971661"/>
              <a:gd name="connsiteX4" fmla="*/ 0 w 1699360"/>
              <a:gd name="connsiteY4" fmla="*/ 2189201 h 3971661"/>
              <a:gd name="connsiteX0" fmla="*/ 299606 w 1699360"/>
              <a:gd name="connsiteY0" fmla="*/ 464852 h 3971661"/>
              <a:gd name="connsiteX1" fmla="*/ 1387490 w 1699360"/>
              <a:gd name="connsiteY1" fmla="*/ 1209548 h 3971661"/>
              <a:gd name="connsiteX2" fmla="*/ 1699099 w 1699360"/>
              <a:gd name="connsiteY2" fmla="*/ 377 h 3971661"/>
              <a:gd name="connsiteX0" fmla="*/ 0 w 1387490"/>
              <a:gd name="connsiteY0" fmla="*/ 2601114 h 4383574"/>
              <a:gd name="connsiteX1" fmla="*/ 737092 w 1387490"/>
              <a:gd name="connsiteY1" fmla="*/ 3615042 h 4383574"/>
              <a:gd name="connsiteX2" fmla="*/ 786720 w 1387490"/>
              <a:gd name="connsiteY2" fmla="*/ 4383574 h 4383574"/>
              <a:gd name="connsiteX3" fmla="*/ 1 w 1387490"/>
              <a:gd name="connsiteY3" fmla="*/ 4199785 h 4383574"/>
              <a:gd name="connsiteX4" fmla="*/ 0 w 1387490"/>
              <a:gd name="connsiteY4" fmla="*/ 2601114 h 4383574"/>
              <a:gd name="connsiteX0" fmla="*/ 299606 w 1387490"/>
              <a:gd name="connsiteY0" fmla="*/ 876765 h 4383574"/>
              <a:gd name="connsiteX1" fmla="*/ 1387490 w 1387490"/>
              <a:gd name="connsiteY1" fmla="*/ 1621461 h 4383574"/>
              <a:gd name="connsiteX2" fmla="*/ 764025 w 1387490"/>
              <a:gd name="connsiteY2" fmla="*/ 258 h 4383574"/>
              <a:gd name="connsiteX0" fmla="*/ 1171623 w 2559113"/>
              <a:gd name="connsiteY0" fmla="*/ 2989702 h 4772162"/>
              <a:gd name="connsiteX1" fmla="*/ 1908715 w 2559113"/>
              <a:gd name="connsiteY1" fmla="*/ 4003630 h 4772162"/>
              <a:gd name="connsiteX2" fmla="*/ 1958343 w 2559113"/>
              <a:gd name="connsiteY2" fmla="*/ 4772162 h 4772162"/>
              <a:gd name="connsiteX3" fmla="*/ 1171624 w 2559113"/>
              <a:gd name="connsiteY3" fmla="*/ 4588373 h 4772162"/>
              <a:gd name="connsiteX4" fmla="*/ 1171623 w 2559113"/>
              <a:gd name="connsiteY4" fmla="*/ 2989702 h 4772162"/>
              <a:gd name="connsiteX0" fmla="*/ 0 w 2559113"/>
              <a:gd name="connsiteY0" fmla="*/ -1 h 4772162"/>
              <a:gd name="connsiteX1" fmla="*/ 2559113 w 2559113"/>
              <a:gd name="connsiteY1" fmla="*/ 2010049 h 4772162"/>
              <a:gd name="connsiteX2" fmla="*/ 1935648 w 2559113"/>
              <a:gd name="connsiteY2" fmla="*/ 388846 h 4772162"/>
              <a:gd name="connsiteX0" fmla="*/ 1171623 w 1963594"/>
              <a:gd name="connsiteY0" fmla="*/ 2989704 h 4772164"/>
              <a:gd name="connsiteX1" fmla="*/ 1908715 w 1963594"/>
              <a:gd name="connsiteY1" fmla="*/ 4003632 h 4772164"/>
              <a:gd name="connsiteX2" fmla="*/ 1958343 w 1963594"/>
              <a:gd name="connsiteY2" fmla="*/ 4772164 h 4772164"/>
              <a:gd name="connsiteX3" fmla="*/ 1171624 w 1963594"/>
              <a:gd name="connsiteY3" fmla="*/ 4588375 h 4772164"/>
              <a:gd name="connsiteX4" fmla="*/ 1171623 w 1963594"/>
              <a:gd name="connsiteY4" fmla="*/ 2989704 h 4772164"/>
              <a:gd name="connsiteX0" fmla="*/ 0 w 1963594"/>
              <a:gd name="connsiteY0" fmla="*/ 1 h 4772164"/>
              <a:gd name="connsiteX1" fmla="*/ 1110352 w 1963594"/>
              <a:gd name="connsiteY1" fmla="*/ 833877 h 4772164"/>
              <a:gd name="connsiteX2" fmla="*/ 1935648 w 1963594"/>
              <a:gd name="connsiteY2" fmla="*/ 388848 h 4772164"/>
              <a:gd name="connsiteX0" fmla="*/ 1171623 w 1963594"/>
              <a:gd name="connsiteY0" fmla="*/ 2989702 h 4772162"/>
              <a:gd name="connsiteX1" fmla="*/ 1908715 w 1963594"/>
              <a:gd name="connsiteY1" fmla="*/ 4003630 h 4772162"/>
              <a:gd name="connsiteX2" fmla="*/ 1958343 w 1963594"/>
              <a:gd name="connsiteY2" fmla="*/ 4772162 h 4772162"/>
              <a:gd name="connsiteX3" fmla="*/ 1171624 w 1963594"/>
              <a:gd name="connsiteY3" fmla="*/ 4588373 h 4772162"/>
              <a:gd name="connsiteX4" fmla="*/ 1171623 w 1963594"/>
              <a:gd name="connsiteY4" fmla="*/ 2989702 h 4772162"/>
              <a:gd name="connsiteX0" fmla="*/ 0 w 1963594"/>
              <a:gd name="connsiteY0" fmla="*/ -1 h 4772162"/>
              <a:gd name="connsiteX1" fmla="*/ 1110352 w 1963594"/>
              <a:gd name="connsiteY1" fmla="*/ 833875 h 4772162"/>
              <a:gd name="connsiteX2" fmla="*/ 1935648 w 1963594"/>
              <a:gd name="connsiteY2" fmla="*/ 388846 h 4772162"/>
              <a:gd name="connsiteX0" fmla="*/ 1171623 w 1963594"/>
              <a:gd name="connsiteY0" fmla="*/ 2989704 h 4772164"/>
              <a:gd name="connsiteX1" fmla="*/ 1908715 w 1963594"/>
              <a:gd name="connsiteY1" fmla="*/ 4003632 h 4772164"/>
              <a:gd name="connsiteX2" fmla="*/ 1958343 w 1963594"/>
              <a:gd name="connsiteY2" fmla="*/ 4772164 h 4772164"/>
              <a:gd name="connsiteX3" fmla="*/ 1171624 w 1963594"/>
              <a:gd name="connsiteY3" fmla="*/ 4588375 h 4772164"/>
              <a:gd name="connsiteX4" fmla="*/ 1171623 w 1963594"/>
              <a:gd name="connsiteY4" fmla="*/ 2989704 h 4772164"/>
              <a:gd name="connsiteX0" fmla="*/ 0 w 1963594"/>
              <a:gd name="connsiteY0" fmla="*/ 1 h 4772164"/>
              <a:gd name="connsiteX1" fmla="*/ 989405 w 1963594"/>
              <a:gd name="connsiteY1" fmla="*/ 773198 h 4772164"/>
              <a:gd name="connsiteX2" fmla="*/ 1935648 w 1963594"/>
              <a:gd name="connsiteY2" fmla="*/ 388848 h 4772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63594" h="4772164" stroke="0" extrusionOk="0">
                <a:moveTo>
                  <a:pt x="1171623" y="2989704"/>
                </a:moveTo>
                <a:cubicBezTo>
                  <a:pt x="1497211" y="2989704"/>
                  <a:pt x="1789625" y="3391942"/>
                  <a:pt x="1908715" y="4003632"/>
                </a:cubicBezTo>
                <a:cubicBezTo>
                  <a:pt x="1956235" y="4247715"/>
                  <a:pt x="1973279" y="4511648"/>
                  <a:pt x="1958343" y="4772164"/>
                </a:cubicBezTo>
                <a:lnTo>
                  <a:pt x="1171624" y="4588375"/>
                </a:lnTo>
                <a:cubicBezTo>
                  <a:pt x="1171624" y="4055485"/>
                  <a:pt x="1171623" y="3522594"/>
                  <a:pt x="1171623" y="2989704"/>
                </a:cubicBezTo>
                <a:close/>
              </a:path>
              <a:path w="1963594" h="4772164" fill="none">
                <a:moveTo>
                  <a:pt x="0" y="1"/>
                </a:moveTo>
                <a:cubicBezTo>
                  <a:pt x="268213" y="188317"/>
                  <a:pt x="903076" y="864371"/>
                  <a:pt x="989405" y="773198"/>
                </a:cubicBezTo>
                <a:cubicBezTo>
                  <a:pt x="1180897" y="657688"/>
                  <a:pt x="1946397" y="367583"/>
                  <a:pt x="1935648" y="388848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448" name="Gruppe 447">
            <a:extLst>
              <a:ext uri="{FF2B5EF4-FFF2-40B4-BE49-F238E27FC236}">
                <a16:creationId xmlns:a16="http://schemas.microsoft.com/office/drawing/2014/main" id="{D87D63D4-E2E7-41E8-B763-DF2705F14453}"/>
              </a:ext>
            </a:extLst>
          </p:cNvPr>
          <p:cNvGrpSpPr/>
          <p:nvPr/>
        </p:nvGrpSpPr>
        <p:grpSpPr>
          <a:xfrm>
            <a:off x="2981141" y="2025322"/>
            <a:ext cx="154646" cy="395645"/>
            <a:chOff x="2228580" y="807330"/>
            <a:chExt cx="240480" cy="61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449" name="Håndskrift 448">
                  <a:extLst>
                    <a:ext uri="{FF2B5EF4-FFF2-40B4-BE49-F238E27FC236}">
                      <a16:creationId xmlns:a16="http://schemas.microsoft.com/office/drawing/2014/main" id="{031D07C0-9B1E-460C-AEFA-E98D88BEEA1D}"/>
                    </a:ext>
                  </a:extLst>
                </p14:cNvPr>
                <p14:cNvContentPartPr/>
                <p14:nvPr/>
              </p14:nvContentPartPr>
              <p14:xfrm>
                <a:off x="2228580" y="807330"/>
                <a:ext cx="240480" cy="477360"/>
              </p14:xfrm>
            </p:contentPart>
          </mc:Choice>
          <mc:Fallback xmlns="">
            <p:pic>
              <p:nvPicPr>
                <p:cNvPr id="449" name="Håndskrift 448">
                  <a:extLst>
                    <a:ext uri="{FF2B5EF4-FFF2-40B4-BE49-F238E27FC236}">
                      <a16:creationId xmlns:a16="http://schemas.microsoft.com/office/drawing/2014/main" id="{031D07C0-9B1E-460C-AEFA-E98D88BEEA1D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2200617" y="779382"/>
                  <a:ext cx="295846" cy="5326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450" name="Håndskrift 449">
                  <a:extLst>
                    <a:ext uri="{FF2B5EF4-FFF2-40B4-BE49-F238E27FC236}">
                      <a16:creationId xmlns:a16="http://schemas.microsoft.com/office/drawing/2014/main" id="{780CF3EB-CE2B-4FB8-80CE-1C56F2BCD58A}"/>
                    </a:ext>
                  </a:extLst>
                </p14:cNvPr>
                <p14:cNvContentPartPr/>
                <p14:nvPr/>
              </p14:nvContentPartPr>
              <p14:xfrm>
                <a:off x="2272140" y="1418610"/>
                <a:ext cx="14040" cy="3960"/>
              </p14:xfrm>
            </p:contentPart>
          </mc:Choice>
          <mc:Fallback xmlns="">
            <p:pic>
              <p:nvPicPr>
                <p:cNvPr id="450" name="Håndskrift 449">
                  <a:extLst>
                    <a:ext uri="{FF2B5EF4-FFF2-40B4-BE49-F238E27FC236}">
                      <a16:creationId xmlns:a16="http://schemas.microsoft.com/office/drawing/2014/main" id="{780CF3EB-CE2B-4FB8-80CE-1C56F2BCD58A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2244060" y="1390324"/>
                  <a:ext cx="69638" cy="5996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6" name="Gruppe 245">
            <a:extLst>
              <a:ext uri="{FF2B5EF4-FFF2-40B4-BE49-F238E27FC236}">
                <a16:creationId xmlns:a16="http://schemas.microsoft.com/office/drawing/2014/main" id="{111B2B37-CD89-4350-9A09-0C752DCE4943}"/>
              </a:ext>
            </a:extLst>
          </p:cNvPr>
          <p:cNvGrpSpPr/>
          <p:nvPr/>
        </p:nvGrpSpPr>
        <p:grpSpPr>
          <a:xfrm>
            <a:off x="2693246" y="2392306"/>
            <a:ext cx="1355884" cy="1787957"/>
            <a:chOff x="3026621" y="2392306"/>
            <a:chExt cx="1355884" cy="1787957"/>
          </a:xfrm>
        </p:grpSpPr>
        <p:grpSp>
          <p:nvGrpSpPr>
            <p:cNvPr id="341" name="Gruppe 340">
              <a:extLst>
                <a:ext uri="{FF2B5EF4-FFF2-40B4-BE49-F238E27FC236}">
                  <a16:creationId xmlns:a16="http://schemas.microsoft.com/office/drawing/2014/main" id="{5922EEE8-9B8E-4D21-87E2-A4B6905195BF}"/>
                </a:ext>
              </a:extLst>
            </p:cNvPr>
            <p:cNvGrpSpPr/>
            <p:nvPr/>
          </p:nvGrpSpPr>
          <p:grpSpPr>
            <a:xfrm rot="371735">
              <a:off x="3300128" y="2941387"/>
              <a:ext cx="537120" cy="676800"/>
              <a:chOff x="5733900" y="2904690"/>
              <a:chExt cx="537120" cy="6768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20">
                <p14:nvContentPartPr>
                  <p14:cNvPr id="106" name="Håndskrift 105">
                    <a:extLst>
                      <a:ext uri="{FF2B5EF4-FFF2-40B4-BE49-F238E27FC236}">
                        <a16:creationId xmlns:a16="http://schemas.microsoft.com/office/drawing/2014/main" id="{D15B6B2E-0D01-4306-B536-9B6231B4CA16}"/>
                      </a:ext>
                    </a:extLst>
                  </p14:cNvPr>
                  <p14:cNvContentPartPr/>
                  <p14:nvPr/>
                </p14:nvContentPartPr>
                <p14:xfrm>
                  <a:off x="5857380" y="2904690"/>
                  <a:ext cx="360" cy="360"/>
                </p14:xfrm>
              </p:contentPart>
            </mc:Choice>
            <mc:Fallback xmlns="">
              <p:pic>
                <p:nvPicPr>
                  <p:cNvPr id="106" name="Håndskrift 105">
                    <a:extLst>
                      <a:ext uri="{FF2B5EF4-FFF2-40B4-BE49-F238E27FC236}">
                        <a16:creationId xmlns:a16="http://schemas.microsoft.com/office/drawing/2014/main" id="{D15B6B2E-0D01-4306-B536-9B6231B4CA16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5794380" y="28416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2">
                <p14:nvContentPartPr>
                  <p14:cNvPr id="107" name="Håndskrift 106">
                    <a:extLst>
                      <a:ext uri="{FF2B5EF4-FFF2-40B4-BE49-F238E27FC236}">
                        <a16:creationId xmlns:a16="http://schemas.microsoft.com/office/drawing/2014/main" id="{7233BDD2-58BD-4891-90C3-A1CE693572BC}"/>
                      </a:ext>
                    </a:extLst>
                  </p14:cNvPr>
                  <p14:cNvContentPartPr/>
                  <p14:nvPr/>
                </p14:nvContentPartPr>
                <p14:xfrm>
                  <a:off x="5952780" y="2904690"/>
                  <a:ext cx="360" cy="360"/>
                </p14:xfrm>
              </p:contentPart>
            </mc:Choice>
            <mc:Fallback xmlns="">
              <p:pic>
                <p:nvPicPr>
                  <p:cNvPr id="107" name="Håndskrift 106">
                    <a:extLst>
                      <a:ext uri="{FF2B5EF4-FFF2-40B4-BE49-F238E27FC236}">
                        <a16:creationId xmlns:a16="http://schemas.microsoft.com/office/drawing/2014/main" id="{7233BDD2-58BD-4891-90C3-A1CE693572BC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5889780" y="28416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3">
                <p14:nvContentPartPr>
                  <p14:cNvPr id="108" name="Håndskrift 107">
                    <a:extLst>
                      <a:ext uri="{FF2B5EF4-FFF2-40B4-BE49-F238E27FC236}">
                        <a16:creationId xmlns:a16="http://schemas.microsoft.com/office/drawing/2014/main" id="{6CC51886-509D-4515-8DB6-11CF4E7DE50C}"/>
                      </a:ext>
                    </a:extLst>
                  </p14:cNvPr>
                  <p14:cNvContentPartPr/>
                  <p14:nvPr/>
                </p14:nvContentPartPr>
                <p14:xfrm>
                  <a:off x="5923980" y="3009450"/>
                  <a:ext cx="360" cy="360"/>
                </p14:xfrm>
              </p:contentPart>
            </mc:Choice>
            <mc:Fallback xmlns="">
              <p:pic>
                <p:nvPicPr>
                  <p:cNvPr id="108" name="Håndskrift 107">
                    <a:extLst>
                      <a:ext uri="{FF2B5EF4-FFF2-40B4-BE49-F238E27FC236}">
                        <a16:creationId xmlns:a16="http://schemas.microsoft.com/office/drawing/2014/main" id="{6CC51886-509D-4515-8DB6-11CF4E7DE50C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5860980" y="29464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4">
                <p14:nvContentPartPr>
                  <p14:cNvPr id="109" name="Håndskrift 108">
                    <a:extLst>
                      <a:ext uri="{FF2B5EF4-FFF2-40B4-BE49-F238E27FC236}">
                        <a16:creationId xmlns:a16="http://schemas.microsoft.com/office/drawing/2014/main" id="{1C834661-6ED8-4551-AC0C-69EE0E3472E0}"/>
                      </a:ext>
                    </a:extLst>
                  </p14:cNvPr>
                  <p14:cNvContentPartPr/>
                  <p14:nvPr/>
                </p14:nvContentPartPr>
                <p14:xfrm>
                  <a:off x="5819220" y="3133290"/>
                  <a:ext cx="360" cy="360"/>
                </p14:xfrm>
              </p:contentPart>
            </mc:Choice>
            <mc:Fallback xmlns="">
              <p:pic>
                <p:nvPicPr>
                  <p:cNvPr id="109" name="Håndskrift 108">
                    <a:extLst>
                      <a:ext uri="{FF2B5EF4-FFF2-40B4-BE49-F238E27FC236}">
                        <a16:creationId xmlns:a16="http://schemas.microsoft.com/office/drawing/2014/main" id="{1C834661-6ED8-4551-AC0C-69EE0E3472E0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5756220" y="30702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5">
                <p14:nvContentPartPr>
                  <p14:cNvPr id="110" name="Håndskrift 109">
                    <a:extLst>
                      <a:ext uri="{FF2B5EF4-FFF2-40B4-BE49-F238E27FC236}">
                        <a16:creationId xmlns:a16="http://schemas.microsoft.com/office/drawing/2014/main" id="{CE599A55-716E-4C10-ABF9-DA775313DB6E}"/>
                      </a:ext>
                    </a:extLst>
                  </p14:cNvPr>
                  <p14:cNvContentPartPr/>
                  <p14:nvPr/>
                </p14:nvContentPartPr>
                <p14:xfrm>
                  <a:off x="5971860" y="3238050"/>
                  <a:ext cx="2520" cy="9720"/>
                </p14:xfrm>
              </p:contentPart>
            </mc:Choice>
            <mc:Fallback xmlns="">
              <p:pic>
                <p:nvPicPr>
                  <p:cNvPr id="110" name="Håndskrift 109">
                    <a:extLst>
                      <a:ext uri="{FF2B5EF4-FFF2-40B4-BE49-F238E27FC236}">
                        <a16:creationId xmlns:a16="http://schemas.microsoft.com/office/drawing/2014/main" id="{CE599A55-716E-4C10-ABF9-DA775313DB6E}"/>
                      </a:ext>
                    </a:extLst>
                  </p:cNvPr>
                  <p:cNvPicPr/>
                  <p:nvPr/>
                </p:nvPicPr>
                <p:blipFill>
                  <a:blip r:embed="rId226"/>
                  <a:stretch>
                    <a:fillRect/>
                  </a:stretch>
                </p:blipFill>
                <p:spPr>
                  <a:xfrm>
                    <a:off x="5908860" y="3177300"/>
                    <a:ext cx="128160" cy="1308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7">
                <p14:nvContentPartPr>
                  <p14:cNvPr id="111" name="Håndskrift 110">
                    <a:extLst>
                      <a:ext uri="{FF2B5EF4-FFF2-40B4-BE49-F238E27FC236}">
                        <a16:creationId xmlns:a16="http://schemas.microsoft.com/office/drawing/2014/main" id="{BB80A49D-CDB4-45B8-8D29-CA3D1C1F5C4E}"/>
                      </a:ext>
                    </a:extLst>
                  </p14:cNvPr>
                  <p14:cNvContentPartPr/>
                  <p14:nvPr/>
                </p14:nvContentPartPr>
                <p14:xfrm>
                  <a:off x="6010020" y="3135090"/>
                  <a:ext cx="27720" cy="36720"/>
                </p14:xfrm>
              </p:contentPart>
            </mc:Choice>
            <mc:Fallback xmlns="">
              <p:pic>
                <p:nvPicPr>
                  <p:cNvPr id="111" name="Håndskrift 110">
                    <a:extLst>
                      <a:ext uri="{FF2B5EF4-FFF2-40B4-BE49-F238E27FC236}">
                        <a16:creationId xmlns:a16="http://schemas.microsoft.com/office/drawing/2014/main" id="{BB80A49D-CDB4-45B8-8D29-CA3D1C1F5C4E}"/>
                      </a:ext>
                    </a:extLst>
                  </p:cNvPr>
                  <p:cNvPicPr/>
                  <p:nvPr/>
                </p:nvPicPr>
                <p:blipFill>
                  <a:blip r:embed="rId228"/>
                  <a:stretch>
                    <a:fillRect/>
                  </a:stretch>
                </p:blipFill>
                <p:spPr>
                  <a:xfrm>
                    <a:off x="5947020" y="3072090"/>
                    <a:ext cx="153360" cy="162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9">
                <p14:nvContentPartPr>
                  <p14:cNvPr id="112" name="Håndskrift 111">
                    <a:extLst>
                      <a:ext uri="{FF2B5EF4-FFF2-40B4-BE49-F238E27FC236}">
                        <a16:creationId xmlns:a16="http://schemas.microsoft.com/office/drawing/2014/main" id="{1BABD3D0-0D29-4C43-9E8D-67DBCC7ADE73}"/>
                      </a:ext>
                    </a:extLst>
                  </p14:cNvPr>
                  <p14:cNvContentPartPr/>
                  <p14:nvPr/>
                </p14:nvContentPartPr>
                <p14:xfrm>
                  <a:off x="6114780" y="3028530"/>
                  <a:ext cx="360" cy="360"/>
                </p14:xfrm>
              </p:contentPart>
            </mc:Choice>
            <mc:Fallback xmlns="">
              <p:pic>
                <p:nvPicPr>
                  <p:cNvPr id="112" name="Håndskrift 111">
                    <a:extLst>
                      <a:ext uri="{FF2B5EF4-FFF2-40B4-BE49-F238E27FC236}">
                        <a16:creationId xmlns:a16="http://schemas.microsoft.com/office/drawing/2014/main" id="{1BABD3D0-0D29-4C43-9E8D-67DBCC7ADE73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6051780" y="2965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0">
                <p14:nvContentPartPr>
                  <p14:cNvPr id="113" name="Håndskrift 112">
                    <a:extLst>
                      <a:ext uri="{FF2B5EF4-FFF2-40B4-BE49-F238E27FC236}">
                        <a16:creationId xmlns:a16="http://schemas.microsoft.com/office/drawing/2014/main" id="{A0AD39AF-5003-41CC-B7E1-6FCB96FF9C1E}"/>
                      </a:ext>
                    </a:extLst>
                  </p14:cNvPr>
                  <p14:cNvContentPartPr/>
                  <p14:nvPr/>
                </p14:nvContentPartPr>
                <p14:xfrm>
                  <a:off x="6152580" y="3000090"/>
                  <a:ext cx="16560" cy="28800"/>
                </p14:xfrm>
              </p:contentPart>
            </mc:Choice>
            <mc:Fallback xmlns="">
              <p:pic>
                <p:nvPicPr>
                  <p:cNvPr id="113" name="Håndskrift 112">
                    <a:extLst>
                      <a:ext uri="{FF2B5EF4-FFF2-40B4-BE49-F238E27FC236}">
                        <a16:creationId xmlns:a16="http://schemas.microsoft.com/office/drawing/2014/main" id="{A0AD39AF-5003-41CC-B7E1-6FCB96FF9C1E}"/>
                      </a:ext>
                    </a:extLst>
                  </p:cNvPr>
                  <p:cNvPicPr/>
                  <p:nvPr/>
                </p:nvPicPr>
                <p:blipFill>
                  <a:blip r:embed="rId231"/>
                  <a:stretch>
                    <a:fillRect/>
                  </a:stretch>
                </p:blipFill>
                <p:spPr>
                  <a:xfrm>
                    <a:off x="6089580" y="2937090"/>
                    <a:ext cx="142200" cy="1544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2">
                <p14:nvContentPartPr>
                  <p14:cNvPr id="114" name="Håndskrift 113">
                    <a:extLst>
                      <a:ext uri="{FF2B5EF4-FFF2-40B4-BE49-F238E27FC236}">
                        <a16:creationId xmlns:a16="http://schemas.microsoft.com/office/drawing/2014/main" id="{F84DEFAB-7B87-48BA-8333-6C249BA5931F}"/>
                      </a:ext>
                    </a:extLst>
                  </p14:cNvPr>
                  <p14:cNvContentPartPr/>
                  <p14:nvPr/>
                </p14:nvContentPartPr>
                <p14:xfrm>
                  <a:off x="6238620" y="3123930"/>
                  <a:ext cx="360" cy="360"/>
                </p14:xfrm>
              </p:contentPart>
            </mc:Choice>
            <mc:Fallback xmlns="">
              <p:pic>
                <p:nvPicPr>
                  <p:cNvPr id="114" name="Håndskrift 113">
                    <a:extLst>
                      <a:ext uri="{FF2B5EF4-FFF2-40B4-BE49-F238E27FC236}">
                        <a16:creationId xmlns:a16="http://schemas.microsoft.com/office/drawing/2014/main" id="{F84DEFAB-7B87-48BA-8333-6C249BA5931F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6175620" y="30609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3">
                <p14:nvContentPartPr>
                  <p14:cNvPr id="115" name="Håndskrift 114">
                    <a:extLst>
                      <a:ext uri="{FF2B5EF4-FFF2-40B4-BE49-F238E27FC236}">
                        <a16:creationId xmlns:a16="http://schemas.microsoft.com/office/drawing/2014/main" id="{A23FA58E-05E9-4E50-BFC0-1F1CBE7FAA04}"/>
                      </a:ext>
                    </a:extLst>
                  </p14:cNvPr>
                  <p14:cNvContentPartPr/>
                  <p14:nvPr/>
                </p14:nvContentPartPr>
                <p14:xfrm>
                  <a:off x="6200460" y="3238050"/>
                  <a:ext cx="360" cy="360"/>
                </p14:xfrm>
              </p:contentPart>
            </mc:Choice>
            <mc:Fallback xmlns="">
              <p:pic>
                <p:nvPicPr>
                  <p:cNvPr id="115" name="Håndskrift 114">
                    <a:extLst>
                      <a:ext uri="{FF2B5EF4-FFF2-40B4-BE49-F238E27FC236}">
                        <a16:creationId xmlns:a16="http://schemas.microsoft.com/office/drawing/2014/main" id="{A23FA58E-05E9-4E50-BFC0-1F1CBE7FAA04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6137460" y="31750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4">
                <p14:nvContentPartPr>
                  <p14:cNvPr id="116" name="Håndskrift 115">
                    <a:extLst>
                      <a:ext uri="{FF2B5EF4-FFF2-40B4-BE49-F238E27FC236}">
                        <a16:creationId xmlns:a16="http://schemas.microsoft.com/office/drawing/2014/main" id="{52E8DB1A-9455-4A05-8A15-550F15A62E3B}"/>
                      </a:ext>
                    </a:extLst>
                  </p14:cNvPr>
                  <p14:cNvContentPartPr/>
                  <p14:nvPr/>
                </p14:nvContentPartPr>
                <p14:xfrm>
                  <a:off x="6112260" y="3361890"/>
                  <a:ext cx="78840" cy="9000"/>
                </p14:xfrm>
              </p:contentPart>
            </mc:Choice>
            <mc:Fallback xmlns="">
              <p:pic>
                <p:nvPicPr>
                  <p:cNvPr id="116" name="Håndskrift 115">
                    <a:extLst>
                      <a:ext uri="{FF2B5EF4-FFF2-40B4-BE49-F238E27FC236}">
                        <a16:creationId xmlns:a16="http://schemas.microsoft.com/office/drawing/2014/main" id="{52E8DB1A-9455-4A05-8A15-550F15A62E3B}"/>
                      </a:ext>
                    </a:extLst>
                  </p:cNvPr>
                  <p:cNvPicPr/>
                  <p:nvPr/>
                </p:nvPicPr>
                <p:blipFill>
                  <a:blip r:embed="rId235"/>
                  <a:stretch>
                    <a:fillRect/>
                  </a:stretch>
                </p:blipFill>
                <p:spPr>
                  <a:xfrm>
                    <a:off x="6049260" y="3298890"/>
                    <a:ext cx="204480" cy="134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6">
                <p14:nvContentPartPr>
                  <p14:cNvPr id="117" name="Håndskrift 116">
                    <a:extLst>
                      <a:ext uri="{FF2B5EF4-FFF2-40B4-BE49-F238E27FC236}">
                        <a16:creationId xmlns:a16="http://schemas.microsoft.com/office/drawing/2014/main" id="{AA3989A5-792B-45D6-BC99-C871C3F5B557}"/>
                      </a:ext>
                    </a:extLst>
                  </p14:cNvPr>
                  <p14:cNvContentPartPr/>
                  <p14:nvPr/>
                </p14:nvContentPartPr>
                <p14:xfrm>
                  <a:off x="5943420" y="3310770"/>
                  <a:ext cx="76320" cy="42120"/>
                </p14:xfrm>
              </p:contentPart>
            </mc:Choice>
            <mc:Fallback xmlns="">
              <p:pic>
                <p:nvPicPr>
                  <p:cNvPr id="117" name="Håndskrift 116">
                    <a:extLst>
                      <a:ext uri="{FF2B5EF4-FFF2-40B4-BE49-F238E27FC236}">
                        <a16:creationId xmlns:a16="http://schemas.microsoft.com/office/drawing/2014/main" id="{AA3989A5-792B-45D6-BC99-C871C3F5B557}"/>
                      </a:ext>
                    </a:extLst>
                  </p:cNvPr>
                  <p:cNvPicPr/>
                  <p:nvPr/>
                </p:nvPicPr>
                <p:blipFill>
                  <a:blip r:embed="rId237"/>
                  <a:stretch>
                    <a:fillRect/>
                  </a:stretch>
                </p:blipFill>
                <p:spPr>
                  <a:xfrm>
                    <a:off x="5880121" y="3247770"/>
                    <a:ext cx="202555" cy="1677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8">
                <p14:nvContentPartPr>
                  <p14:cNvPr id="118" name="Håndskrift 117">
                    <a:extLst>
                      <a:ext uri="{FF2B5EF4-FFF2-40B4-BE49-F238E27FC236}">
                        <a16:creationId xmlns:a16="http://schemas.microsoft.com/office/drawing/2014/main" id="{6CECC566-17FC-407A-958B-1E4B1375C7D9}"/>
                      </a:ext>
                    </a:extLst>
                  </p14:cNvPr>
                  <p14:cNvContentPartPr/>
                  <p14:nvPr/>
                </p14:nvContentPartPr>
                <p14:xfrm>
                  <a:off x="5800140" y="3152730"/>
                  <a:ext cx="470880" cy="228960"/>
                </p14:xfrm>
              </p:contentPart>
            </mc:Choice>
            <mc:Fallback xmlns="">
              <p:pic>
                <p:nvPicPr>
                  <p:cNvPr id="118" name="Håndskrift 117">
                    <a:extLst>
                      <a:ext uri="{FF2B5EF4-FFF2-40B4-BE49-F238E27FC236}">
                        <a16:creationId xmlns:a16="http://schemas.microsoft.com/office/drawing/2014/main" id="{6CECC566-17FC-407A-958B-1E4B1375C7D9}"/>
                      </a:ext>
                    </a:extLst>
                  </p:cNvPr>
                  <p:cNvPicPr/>
                  <p:nvPr/>
                </p:nvPicPr>
                <p:blipFill>
                  <a:blip r:embed="rId239"/>
                  <a:stretch>
                    <a:fillRect/>
                  </a:stretch>
                </p:blipFill>
                <p:spPr>
                  <a:xfrm>
                    <a:off x="5737140" y="3089730"/>
                    <a:ext cx="596520" cy="354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0">
                <p14:nvContentPartPr>
                  <p14:cNvPr id="119" name="Håndskrift 118">
                    <a:extLst>
                      <a:ext uri="{FF2B5EF4-FFF2-40B4-BE49-F238E27FC236}">
                        <a16:creationId xmlns:a16="http://schemas.microsoft.com/office/drawing/2014/main" id="{B2DC0CBE-C497-4349-A8F3-468EF76D4D13}"/>
                      </a:ext>
                    </a:extLst>
                  </p14:cNvPr>
                  <p14:cNvContentPartPr/>
                  <p14:nvPr/>
                </p14:nvContentPartPr>
                <p14:xfrm>
                  <a:off x="5835780" y="3386730"/>
                  <a:ext cx="22320" cy="23400"/>
                </p14:xfrm>
              </p:contentPart>
            </mc:Choice>
            <mc:Fallback xmlns="">
              <p:pic>
                <p:nvPicPr>
                  <p:cNvPr id="119" name="Håndskrift 118">
                    <a:extLst>
                      <a:ext uri="{FF2B5EF4-FFF2-40B4-BE49-F238E27FC236}">
                        <a16:creationId xmlns:a16="http://schemas.microsoft.com/office/drawing/2014/main" id="{B2DC0CBE-C497-4349-A8F3-468EF76D4D13}"/>
                      </a:ext>
                    </a:extLst>
                  </p:cNvPr>
                  <p:cNvPicPr/>
                  <p:nvPr/>
                </p:nvPicPr>
                <p:blipFill>
                  <a:blip r:embed="rId241"/>
                  <a:stretch>
                    <a:fillRect/>
                  </a:stretch>
                </p:blipFill>
                <p:spPr>
                  <a:xfrm>
                    <a:off x="5772780" y="3323730"/>
                    <a:ext cx="147960" cy="149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2">
                <p14:nvContentPartPr>
                  <p14:cNvPr id="120" name="Håndskrift 119">
                    <a:extLst>
                      <a:ext uri="{FF2B5EF4-FFF2-40B4-BE49-F238E27FC236}">
                        <a16:creationId xmlns:a16="http://schemas.microsoft.com/office/drawing/2014/main" id="{64F02B89-E313-4494-9EF2-A4A28AA97B9F}"/>
                      </a:ext>
                    </a:extLst>
                  </p14:cNvPr>
                  <p14:cNvContentPartPr/>
                  <p14:nvPr/>
                </p14:nvContentPartPr>
                <p14:xfrm>
                  <a:off x="5819220" y="3342810"/>
                  <a:ext cx="4320" cy="360"/>
                </p14:xfrm>
              </p:contentPart>
            </mc:Choice>
            <mc:Fallback xmlns="">
              <p:pic>
                <p:nvPicPr>
                  <p:cNvPr id="120" name="Håndskrift 119">
                    <a:extLst>
                      <a:ext uri="{FF2B5EF4-FFF2-40B4-BE49-F238E27FC236}">
                        <a16:creationId xmlns:a16="http://schemas.microsoft.com/office/drawing/2014/main" id="{64F02B89-E313-4494-9EF2-A4A28AA97B9F}"/>
                      </a:ext>
                    </a:extLst>
                  </p:cNvPr>
                  <p:cNvPicPr/>
                  <p:nvPr/>
                </p:nvPicPr>
                <p:blipFill>
                  <a:blip r:embed="rId243"/>
                  <a:stretch>
                    <a:fillRect/>
                  </a:stretch>
                </p:blipFill>
                <p:spPr>
                  <a:xfrm>
                    <a:off x="5750493" y="3279810"/>
                    <a:ext cx="141382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4">
                <p14:nvContentPartPr>
                  <p14:cNvPr id="121" name="Håndskrift 120">
                    <a:extLst>
                      <a:ext uri="{FF2B5EF4-FFF2-40B4-BE49-F238E27FC236}">
                        <a16:creationId xmlns:a16="http://schemas.microsoft.com/office/drawing/2014/main" id="{7634154C-39C9-4713-AD66-B9EEED05838C}"/>
                      </a:ext>
                    </a:extLst>
                  </p14:cNvPr>
                  <p14:cNvContentPartPr/>
                  <p14:nvPr/>
                </p14:nvContentPartPr>
                <p14:xfrm>
                  <a:off x="5838660" y="3438210"/>
                  <a:ext cx="130680" cy="13680"/>
                </p14:xfrm>
              </p:contentPart>
            </mc:Choice>
            <mc:Fallback xmlns="">
              <p:pic>
                <p:nvPicPr>
                  <p:cNvPr id="121" name="Håndskrift 120">
                    <a:extLst>
                      <a:ext uri="{FF2B5EF4-FFF2-40B4-BE49-F238E27FC236}">
                        <a16:creationId xmlns:a16="http://schemas.microsoft.com/office/drawing/2014/main" id="{7634154C-39C9-4713-AD66-B9EEED05838C}"/>
                      </a:ext>
                    </a:extLst>
                  </p:cNvPr>
                  <p:cNvPicPr/>
                  <p:nvPr/>
                </p:nvPicPr>
                <p:blipFill>
                  <a:blip r:embed="rId245"/>
                  <a:stretch>
                    <a:fillRect/>
                  </a:stretch>
                </p:blipFill>
                <p:spPr>
                  <a:xfrm>
                    <a:off x="5775660" y="3375210"/>
                    <a:ext cx="25632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6">
                <p14:nvContentPartPr>
                  <p14:cNvPr id="122" name="Håndskrift 121">
                    <a:extLst>
                      <a:ext uri="{FF2B5EF4-FFF2-40B4-BE49-F238E27FC236}">
                        <a16:creationId xmlns:a16="http://schemas.microsoft.com/office/drawing/2014/main" id="{3062EC76-FF08-4547-8BB5-D4678734F680}"/>
                      </a:ext>
                    </a:extLst>
                  </p14:cNvPr>
                  <p14:cNvContentPartPr/>
                  <p14:nvPr/>
                </p14:nvContentPartPr>
                <p14:xfrm>
                  <a:off x="6029100" y="3466650"/>
                  <a:ext cx="14760" cy="17640"/>
                </p14:xfrm>
              </p:contentPart>
            </mc:Choice>
            <mc:Fallback xmlns="">
              <p:pic>
                <p:nvPicPr>
                  <p:cNvPr id="122" name="Håndskrift 121">
                    <a:extLst>
                      <a:ext uri="{FF2B5EF4-FFF2-40B4-BE49-F238E27FC236}">
                        <a16:creationId xmlns:a16="http://schemas.microsoft.com/office/drawing/2014/main" id="{3062EC76-FF08-4547-8BB5-D4678734F680}"/>
                      </a:ext>
                    </a:extLst>
                  </p:cNvPr>
                  <p:cNvPicPr/>
                  <p:nvPr/>
                </p:nvPicPr>
                <p:blipFill>
                  <a:blip r:embed="rId247"/>
                  <a:stretch>
                    <a:fillRect/>
                  </a:stretch>
                </p:blipFill>
                <p:spPr>
                  <a:xfrm>
                    <a:off x="5966100" y="3402337"/>
                    <a:ext cx="140400" cy="14589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8">
                <p14:nvContentPartPr>
                  <p14:cNvPr id="321" name="Håndskrift 320">
                    <a:extLst>
                      <a:ext uri="{FF2B5EF4-FFF2-40B4-BE49-F238E27FC236}">
                        <a16:creationId xmlns:a16="http://schemas.microsoft.com/office/drawing/2014/main" id="{DD81FE82-C353-442F-95CB-DA9FA4994D81}"/>
                      </a:ext>
                    </a:extLst>
                  </p14:cNvPr>
                  <p14:cNvContentPartPr/>
                  <p14:nvPr/>
                </p14:nvContentPartPr>
                <p14:xfrm>
                  <a:off x="6076620" y="3514530"/>
                  <a:ext cx="360" cy="360"/>
                </p14:xfrm>
              </p:contentPart>
            </mc:Choice>
            <mc:Fallback xmlns="">
              <p:pic>
                <p:nvPicPr>
                  <p:cNvPr id="321" name="Håndskrift 320">
                    <a:extLst>
                      <a:ext uri="{FF2B5EF4-FFF2-40B4-BE49-F238E27FC236}">
                        <a16:creationId xmlns:a16="http://schemas.microsoft.com/office/drawing/2014/main" id="{DD81FE82-C353-442F-95CB-DA9FA4994D81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6013620" y="3451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9">
                <p14:nvContentPartPr>
                  <p14:cNvPr id="322" name="Håndskrift 321">
                    <a:extLst>
                      <a:ext uri="{FF2B5EF4-FFF2-40B4-BE49-F238E27FC236}">
                        <a16:creationId xmlns:a16="http://schemas.microsoft.com/office/drawing/2014/main" id="{3D356A35-BC51-46DE-AE7B-ACC97E57E8D2}"/>
                      </a:ext>
                    </a:extLst>
                  </p14:cNvPr>
                  <p14:cNvContentPartPr/>
                  <p14:nvPr/>
                </p14:nvContentPartPr>
                <p14:xfrm>
                  <a:off x="6172020" y="3415170"/>
                  <a:ext cx="28800" cy="42480"/>
                </p14:xfrm>
              </p:contentPart>
            </mc:Choice>
            <mc:Fallback xmlns="">
              <p:pic>
                <p:nvPicPr>
                  <p:cNvPr id="322" name="Håndskrift 321">
                    <a:extLst>
                      <a:ext uri="{FF2B5EF4-FFF2-40B4-BE49-F238E27FC236}">
                        <a16:creationId xmlns:a16="http://schemas.microsoft.com/office/drawing/2014/main" id="{3D356A35-BC51-46DE-AE7B-ACC97E57E8D2}"/>
                      </a:ext>
                    </a:extLst>
                  </p:cNvPr>
                  <p:cNvPicPr/>
                  <p:nvPr/>
                </p:nvPicPr>
                <p:blipFill>
                  <a:blip r:embed="rId250"/>
                  <a:stretch>
                    <a:fillRect/>
                  </a:stretch>
                </p:blipFill>
                <p:spPr>
                  <a:xfrm>
                    <a:off x="6109020" y="3351632"/>
                    <a:ext cx="154440" cy="16919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1">
                <p14:nvContentPartPr>
                  <p14:cNvPr id="323" name="Håndskrift 322">
                    <a:extLst>
                      <a:ext uri="{FF2B5EF4-FFF2-40B4-BE49-F238E27FC236}">
                        <a16:creationId xmlns:a16="http://schemas.microsoft.com/office/drawing/2014/main" id="{F023CFBC-80E2-4036-BE11-23A1EDC2E096}"/>
                      </a:ext>
                    </a:extLst>
                  </p14:cNvPr>
                  <p14:cNvContentPartPr/>
                  <p14:nvPr/>
                </p14:nvContentPartPr>
                <p14:xfrm>
                  <a:off x="6229260" y="3279090"/>
                  <a:ext cx="9720" cy="45360"/>
                </p14:xfrm>
              </p:contentPart>
            </mc:Choice>
            <mc:Fallback xmlns="">
              <p:pic>
                <p:nvPicPr>
                  <p:cNvPr id="323" name="Håndskrift 322">
                    <a:extLst>
                      <a:ext uri="{FF2B5EF4-FFF2-40B4-BE49-F238E27FC236}">
                        <a16:creationId xmlns:a16="http://schemas.microsoft.com/office/drawing/2014/main" id="{F023CFBC-80E2-4036-BE11-23A1EDC2E096}"/>
                      </a:ext>
                    </a:extLst>
                  </p:cNvPr>
                  <p:cNvPicPr/>
                  <p:nvPr/>
                </p:nvPicPr>
                <p:blipFill>
                  <a:blip r:embed="rId252"/>
                  <a:stretch>
                    <a:fillRect/>
                  </a:stretch>
                </p:blipFill>
                <p:spPr>
                  <a:xfrm>
                    <a:off x="6166260" y="3216090"/>
                    <a:ext cx="135360" cy="171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3">
                <p14:nvContentPartPr>
                  <p14:cNvPr id="324" name="Håndskrift 323">
                    <a:extLst>
                      <a:ext uri="{FF2B5EF4-FFF2-40B4-BE49-F238E27FC236}">
                        <a16:creationId xmlns:a16="http://schemas.microsoft.com/office/drawing/2014/main" id="{50FAA32D-FF89-4772-854A-FCE753A42C5F}"/>
                      </a:ext>
                    </a:extLst>
                  </p14:cNvPr>
                  <p14:cNvContentPartPr/>
                  <p14:nvPr/>
                </p14:nvContentPartPr>
                <p14:xfrm>
                  <a:off x="6038460" y="2992530"/>
                  <a:ext cx="3960" cy="17280"/>
                </p14:xfrm>
              </p:contentPart>
            </mc:Choice>
            <mc:Fallback xmlns="">
              <p:pic>
                <p:nvPicPr>
                  <p:cNvPr id="324" name="Håndskrift 323">
                    <a:extLst>
                      <a:ext uri="{FF2B5EF4-FFF2-40B4-BE49-F238E27FC236}">
                        <a16:creationId xmlns:a16="http://schemas.microsoft.com/office/drawing/2014/main" id="{50FAA32D-FF89-4772-854A-FCE753A42C5F}"/>
                      </a:ext>
                    </a:extLst>
                  </p:cNvPr>
                  <p:cNvPicPr/>
                  <p:nvPr/>
                </p:nvPicPr>
                <p:blipFill>
                  <a:blip r:embed="rId254"/>
                  <a:stretch>
                    <a:fillRect/>
                  </a:stretch>
                </p:blipFill>
                <p:spPr>
                  <a:xfrm>
                    <a:off x="5980710" y="2929530"/>
                    <a:ext cx="119130" cy="142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5">
                <p14:nvContentPartPr>
                  <p14:cNvPr id="325" name="Håndskrift 324">
                    <a:extLst>
                      <a:ext uri="{FF2B5EF4-FFF2-40B4-BE49-F238E27FC236}">
                        <a16:creationId xmlns:a16="http://schemas.microsoft.com/office/drawing/2014/main" id="{C25C0DCD-FC5B-4E04-A165-56D1C03AD5D9}"/>
                      </a:ext>
                    </a:extLst>
                  </p14:cNvPr>
                  <p14:cNvContentPartPr/>
                  <p14:nvPr/>
                </p14:nvContentPartPr>
                <p14:xfrm>
                  <a:off x="5940900" y="2952210"/>
                  <a:ext cx="107280" cy="88200"/>
                </p14:xfrm>
              </p:contentPart>
            </mc:Choice>
            <mc:Fallback xmlns="">
              <p:pic>
                <p:nvPicPr>
                  <p:cNvPr id="325" name="Håndskrift 324">
                    <a:extLst>
                      <a:ext uri="{FF2B5EF4-FFF2-40B4-BE49-F238E27FC236}">
                        <a16:creationId xmlns:a16="http://schemas.microsoft.com/office/drawing/2014/main" id="{C25C0DCD-FC5B-4E04-A165-56D1C03AD5D9}"/>
                      </a:ext>
                    </a:extLst>
                  </p:cNvPr>
                  <p:cNvPicPr/>
                  <p:nvPr/>
                </p:nvPicPr>
                <p:blipFill>
                  <a:blip r:embed="rId256"/>
                  <a:stretch>
                    <a:fillRect/>
                  </a:stretch>
                </p:blipFill>
                <p:spPr>
                  <a:xfrm>
                    <a:off x="5878111" y="2889210"/>
                    <a:ext cx="232500" cy="2138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7">
                <p14:nvContentPartPr>
                  <p14:cNvPr id="326" name="Håndskrift 325">
                    <a:extLst>
                      <a:ext uri="{FF2B5EF4-FFF2-40B4-BE49-F238E27FC236}">
                        <a16:creationId xmlns:a16="http://schemas.microsoft.com/office/drawing/2014/main" id="{242A0AC9-8E0F-4B53-8D24-2C32FB64B4FD}"/>
                      </a:ext>
                    </a:extLst>
                  </p14:cNvPr>
                  <p14:cNvContentPartPr/>
                  <p14:nvPr/>
                </p14:nvContentPartPr>
                <p14:xfrm>
                  <a:off x="5886180" y="3104850"/>
                  <a:ext cx="360" cy="360"/>
                </p14:xfrm>
              </p:contentPart>
            </mc:Choice>
            <mc:Fallback xmlns="">
              <p:pic>
                <p:nvPicPr>
                  <p:cNvPr id="326" name="Håndskrift 325">
                    <a:extLst>
                      <a:ext uri="{FF2B5EF4-FFF2-40B4-BE49-F238E27FC236}">
                        <a16:creationId xmlns:a16="http://schemas.microsoft.com/office/drawing/2014/main" id="{242A0AC9-8E0F-4B53-8D24-2C32FB64B4FD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5823180" y="3041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8">
                <p14:nvContentPartPr>
                  <p14:cNvPr id="327" name="Håndskrift 326">
                    <a:extLst>
                      <a:ext uri="{FF2B5EF4-FFF2-40B4-BE49-F238E27FC236}">
                        <a16:creationId xmlns:a16="http://schemas.microsoft.com/office/drawing/2014/main" id="{2855B238-6D5F-4FE7-AA1D-3E8FB06F14EC}"/>
                      </a:ext>
                    </a:extLst>
                  </p14:cNvPr>
                  <p14:cNvContentPartPr/>
                  <p14:nvPr/>
                </p14:nvContentPartPr>
                <p14:xfrm>
                  <a:off x="5824980" y="3010170"/>
                  <a:ext cx="42480" cy="38160"/>
                </p14:xfrm>
              </p:contentPart>
            </mc:Choice>
            <mc:Fallback xmlns="">
              <p:pic>
                <p:nvPicPr>
                  <p:cNvPr id="327" name="Håndskrift 326">
                    <a:extLst>
                      <a:ext uri="{FF2B5EF4-FFF2-40B4-BE49-F238E27FC236}">
                        <a16:creationId xmlns:a16="http://schemas.microsoft.com/office/drawing/2014/main" id="{2855B238-6D5F-4FE7-AA1D-3E8FB06F14EC}"/>
                      </a:ext>
                    </a:extLst>
                  </p:cNvPr>
                  <p:cNvPicPr/>
                  <p:nvPr/>
                </p:nvPicPr>
                <p:blipFill>
                  <a:blip r:embed="rId259"/>
                  <a:stretch>
                    <a:fillRect/>
                  </a:stretch>
                </p:blipFill>
                <p:spPr>
                  <a:xfrm>
                    <a:off x="5761980" y="2947170"/>
                    <a:ext cx="168120" cy="163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0">
                <p14:nvContentPartPr>
                  <p14:cNvPr id="328" name="Håndskrift 327">
                    <a:extLst>
                      <a:ext uri="{FF2B5EF4-FFF2-40B4-BE49-F238E27FC236}">
                        <a16:creationId xmlns:a16="http://schemas.microsoft.com/office/drawing/2014/main" id="{3977AB9B-7F2E-47DC-BDA7-C0F83AA04A76}"/>
                      </a:ext>
                    </a:extLst>
                  </p14:cNvPr>
                  <p14:cNvContentPartPr/>
                  <p14:nvPr/>
                </p14:nvContentPartPr>
                <p14:xfrm>
                  <a:off x="5733900" y="2981010"/>
                  <a:ext cx="225720" cy="293400"/>
                </p14:xfrm>
              </p:contentPart>
            </mc:Choice>
            <mc:Fallback xmlns="">
              <p:pic>
                <p:nvPicPr>
                  <p:cNvPr id="328" name="Håndskrift 327">
                    <a:extLst>
                      <a:ext uri="{FF2B5EF4-FFF2-40B4-BE49-F238E27FC236}">
                        <a16:creationId xmlns:a16="http://schemas.microsoft.com/office/drawing/2014/main" id="{3977AB9B-7F2E-47DC-BDA7-C0F83AA04A76}"/>
                      </a:ext>
                    </a:extLst>
                  </p:cNvPr>
                  <p:cNvPicPr/>
                  <p:nvPr/>
                </p:nvPicPr>
                <p:blipFill>
                  <a:blip r:embed="rId261"/>
                  <a:stretch>
                    <a:fillRect/>
                  </a:stretch>
                </p:blipFill>
                <p:spPr>
                  <a:xfrm>
                    <a:off x="5670900" y="2918010"/>
                    <a:ext cx="351360" cy="419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2">
                <p14:nvContentPartPr>
                  <p14:cNvPr id="329" name="Håndskrift 328">
                    <a:extLst>
                      <a:ext uri="{FF2B5EF4-FFF2-40B4-BE49-F238E27FC236}">
                        <a16:creationId xmlns:a16="http://schemas.microsoft.com/office/drawing/2014/main" id="{159D3389-A712-4E4B-A627-122474D74C26}"/>
                      </a:ext>
                    </a:extLst>
                  </p14:cNvPr>
                  <p14:cNvContentPartPr/>
                  <p14:nvPr/>
                </p14:nvContentPartPr>
                <p14:xfrm>
                  <a:off x="5876460" y="3419130"/>
                  <a:ext cx="360" cy="360"/>
                </p14:xfrm>
              </p:contentPart>
            </mc:Choice>
            <mc:Fallback xmlns="">
              <p:pic>
                <p:nvPicPr>
                  <p:cNvPr id="329" name="Håndskrift 328">
                    <a:extLst>
                      <a:ext uri="{FF2B5EF4-FFF2-40B4-BE49-F238E27FC236}">
                        <a16:creationId xmlns:a16="http://schemas.microsoft.com/office/drawing/2014/main" id="{159D3389-A712-4E4B-A627-122474D74C26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5813460" y="3356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3">
                <p14:nvContentPartPr>
                  <p14:cNvPr id="330" name="Håndskrift 329">
                    <a:extLst>
                      <a:ext uri="{FF2B5EF4-FFF2-40B4-BE49-F238E27FC236}">
                        <a16:creationId xmlns:a16="http://schemas.microsoft.com/office/drawing/2014/main" id="{5E8A0167-BA01-4758-A4B8-23B87A93AB27}"/>
                      </a:ext>
                    </a:extLst>
                  </p14:cNvPr>
                  <p14:cNvContentPartPr/>
                  <p14:nvPr/>
                </p14:nvContentPartPr>
                <p14:xfrm>
                  <a:off x="5857380" y="3457290"/>
                  <a:ext cx="6120" cy="3960"/>
                </p14:xfrm>
              </p:contentPart>
            </mc:Choice>
            <mc:Fallback xmlns="">
              <p:pic>
                <p:nvPicPr>
                  <p:cNvPr id="330" name="Håndskrift 329">
                    <a:extLst>
                      <a:ext uri="{FF2B5EF4-FFF2-40B4-BE49-F238E27FC236}">
                        <a16:creationId xmlns:a16="http://schemas.microsoft.com/office/drawing/2014/main" id="{5E8A0167-BA01-4758-A4B8-23B87A93AB27}"/>
                      </a:ext>
                    </a:extLst>
                  </p:cNvPr>
                  <p:cNvPicPr/>
                  <p:nvPr/>
                </p:nvPicPr>
                <p:blipFill>
                  <a:blip r:embed="rId264"/>
                  <a:stretch>
                    <a:fillRect/>
                  </a:stretch>
                </p:blipFill>
                <p:spPr>
                  <a:xfrm>
                    <a:off x="5794380" y="3399540"/>
                    <a:ext cx="13176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5">
                <p14:nvContentPartPr>
                  <p14:cNvPr id="331" name="Håndskrift 330">
                    <a:extLst>
                      <a:ext uri="{FF2B5EF4-FFF2-40B4-BE49-F238E27FC236}">
                        <a16:creationId xmlns:a16="http://schemas.microsoft.com/office/drawing/2014/main" id="{1F2CB404-C8B5-42BB-85A0-533D7D43FDC6}"/>
                      </a:ext>
                    </a:extLst>
                  </p14:cNvPr>
                  <p14:cNvContentPartPr/>
                  <p14:nvPr/>
                </p14:nvContentPartPr>
                <p14:xfrm>
                  <a:off x="5962500" y="3495450"/>
                  <a:ext cx="360" cy="360"/>
                </p14:xfrm>
              </p:contentPart>
            </mc:Choice>
            <mc:Fallback xmlns="">
              <p:pic>
                <p:nvPicPr>
                  <p:cNvPr id="331" name="Håndskrift 330">
                    <a:extLst>
                      <a:ext uri="{FF2B5EF4-FFF2-40B4-BE49-F238E27FC236}">
                        <a16:creationId xmlns:a16="http://schemas.microsoft.com/office/drawing/2014/main" id="{1F2CB404-C8B5-42BB-85A0-533D7D43FDC6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5899500" y="34324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6">
                <p14:nvContentPartPr>
                  <p14:cNvPr id="332" name="Håndskrift 331">
                    <a:extLst>
                      <a:ext uri="{FF2B5EF4-FFF2-40B4-BE49-F238E27FC236}">
                        <a16:creationId xmlns:a16="http://schemas.microsoft.com/office/drawing/2014/main" id="{B66F3806-C5E8-4E86-A9BB-C4B1B47287B4}"/>
                      </a:ext>
                    </a:extLst>
                  </p14:cNvPr>
                  <p14:cNvContentPartPr/>
                  <p14:nvPr/>
                </p14:nvContentPartPr>
                <p14:xfrm>
                  <a:off x="5921820" y="3495450"/>
                  <a:ext cx="59760" cy="27000"/>
                </p14:xfrm>
              </p:contentPart>
            </mc:Choice>
            <mc:Fallback xmlns="">
              <p:pic>
                <p:nvPicPr>
                  <p:cNvPr id="332" name="Håndskrift 331">
                    <a:extLst>
                      <a:ext uri="{FF2B5EF4-FFF2-40B4-BE49-F238E27FC236}">
                        <a16:creationId xmlns:a16="http://schemas.microsoft.com/office/drawing/2014/main" id="{B66F3806-C5E8-4E86-A9BB-C4B1B47287B4}"/>
                      </a:ext>
                    </a:extLst>
                  </p:cNvPr>
                  <p:cNvPicPr/>
                  <p:nvPr/>
                </p:nvPicPr>
                <p:blipFill>
                  <a:blip r:embed="rId267"/>
                  <a:stretch>
                    <a:fillRect/>
                  </a:stretch>
                </p:blipFill>
                <p:spPr>
                  <a:xfrm>
                    <a:off x="5858820" y="3431599"/>
                    <a:ext cx="185400" cy="1543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8">
                <p14:nvContentPartPr>
                  <p14:cNvPr id="333" name="Håndskrift 332">
                    <a:extLst>
                      <a:ext uri="{FF2B5EF4-FFF2-40B4-BE49-F238E27FC236}">
                        <a16:creationId xmlns:a16="http://schemas.microsoft.com/office/drawing/2014/main" id="{16872F2B-D2E7-4B5B-B33D-6F8DB53A165F}"/>
                      </a:ext>
                    </a:extLst>
                  </p14:cNvPr>
                  <p14:cNvContentPartPr/>
                  <p14:nvPr/>
                </p14:nvContentPartPr>
                <p14:xfrm>
                  <a:off x="6132060" y="3533250"/>
                  <a:ext cx="3600" cy="360"/>
                </p14:xfrm>
              </p:contentPart>
            </mc:Choice>
            <mc:Fallback xmlns="">
              <p:pic>
                <p:nvPicPr>
                  <p:cNvPr id="333" name="Håndskrift 332">
                    <a:extLst>
                      <a:ext uri="{FF2B5EF4-FFF2-40B4-BE49-F238E27FC236}">
                        <a16:creationId xmlns:a16="http://schemas.microsoft.com/office/drawing/2014/main" id="{16872F2B-D2E7-4B5B-B33D-6F8DB53A165F}"/>
                      </a:ext>
                    </a:extLst>
                  </p:cNvPr>
                  <p:cNvPicPr/>
                  <p:nvPr/>
                </p:nvPicPr>
                <p:blipFill>
                  <a:blip r:embed="rId269"/>
                  <a:stretch>
                    <a:fillRect/>
                  </a:stretch>
                </p:blipFill>
                <p:spPr>
                  <a:xfrm>
                    <a:off x="6069060" y="3470250"/>
                    <a:ext cx="12924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0">
                <p14:nvContentPartPr>
                  <p14:cNvPr id="334" name="Håndskrift 333">
                    <a:extLst>
                      <a:ext uri="{FF2B5EF4-FFF2-40B4-BE49-F238E27FC236}">
                        <a16:creationId xmlns:a16="http://schemas.microsoft.com/office/drawing/2014/main" id="{4C0CD1FA-A694-4195-9602-6A817ED2E8D5}"/>
                      </a:ext>
                    </a:extLst>
                  </p14:cNvPr>
                  <p14:cNvContentPartPr/>
                  <p14:nvPr/>
                </p14:nvContentPartPr>
                <p14:xfrm>
                  <a:off x="6143220" y="3542610"/>
                  <a:ext cx="360" cy="360"/>
                </p14:xfrm>
              </p:contentPart>
            </mc:Choice>
            <mc:Fallback xmlns="">
              <p:pic>
                <p:nvPicPr>
                  <p:cNvPr id="334" name="Håndskrift 333">
                    <a:extLst>
                      <a:ext uri="{FF2B5EF4-FFF2-40B4-BE49-F238E27FC236}">
                        <a16:creationId xmlns:a16="http://schemas.microsoft.com/office/drawing/2014/main" id="{4C0CD1FA-A694-4195-9602-6A817ED2E8D5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6080220" y="34796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1">
                <p14:nvContentPartPr>
                  <p14:cNvPr id="335" name="Håndskrift 334">
                    <a:extLst>
                      <a:ext uri="{FF2B5EF4-FFF2-40B4-BE49-F238E27FC236}">
                        <a16:creationId xmlns:a16="http://schemas.microsoft.com/office/drawing/2014/main" id="{B62BDCB0-42C9-4FFC-B853-CBAE7FF6C7E2}"/>
                      </a:ext>
                    </a:extLst>
                  </p14:cNvPr>
                  <p14:cNvContentPartPr/>
                  <p14:nvPr/>
                </p14:nvContentPartPr>
                <p14:xfrm>
                  <a:off x="6129180" y="3564210"/>
                  <a:ext cx="16560" cy="17280"/>
                </p14:xfrm>
              </p:contentPart>
            </mc:Choice>
            <mc:Fallback xmlns="">
              <p:pic>
                <p:nvPicPr>
                  <p:cNvPr id="335" name="Håndskrift 334">
                    <a:extLst>
                      <a:ext uri="{FF2B5EF4-FFF2-40B4-BE49-F238E27FC236}">
                        <a16:creationId xmlns:a16="http://schemas.microsoft.com/office/drawing/2014/main" id="{B62BDCB0-42C9-4FFC-B853-CBAE7FF6C7E2}"/>
                      </a:ext>
                    </a:extLst>
                  </p:cNvPr>
                  <p:cNvPicPr/>
                  <p:nvPr/>
                </p:nvPicPr>
                <p:blipFill>
                  <a:blip r:embed="rId272"/>
                  <a:stretch>
                    <a:fillRect/>
                  </a:stretch>
                </p:blipFill>
                <p:spPr>
                  <a:xfrm>
                    <a:off x="6066180" y="3501210"/>
                    <a:ext cx="142200" cy="142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3">
                <p14:nvContentPartPr>
                  <p14:cNvPr id="337" name="Håndskrift 336">
                    <a:extLst>
                      <a:ext uri="{FF2B5EF4-FFF2-40B4-BE49-F238E27FC236}">
                        <a16:creationId xmlns:a16="http://schemas.microsoft.com/office/drawing/2014/main" id="{784AE423-60DA-414A-8551-2EEB6F8CB962}"/>
                      </a:ext>
                    </a:extLst>
                  </p14:cNvPr>
                  <p14:cNvContentPartPr/>
                  <p14:nvPr/>
                </p14:nvContentPartPr>
                <p14:xfrm>
                  <a:off x="6162300" y="3110610"/>
                  <a:ext cx="360" cy="3960"/>
                </p14:xfrm>
              </p:contentPart>
            </mc:Choice>
            <mc:Fallback xmlns="">
              <p:pic>
                <p:nvPicPr>
                  <p:cNvPr id="337" name="Håndskrift 336">
                    <a:extLst>
                      <a:ext uri="{FF2B5EF4-FFF2-40B4-BE49-F238E27FC236}">
                        <a16:creationId xmlns:a16="http://schemas.microsoft.com/office/drawing/2014/main" id="{784AE423-60DA-414A-8551-2EEB6F8CB962}"/>
                      </a:ext>
                    </a:extLst>
                  </p:cNvPr>
                  <p:cNvPicPr/>
                  <p:nvPr/>
                </p:nvPicPr>
                <p:blipFill>
                  <a:blip r:embed="rId274"/>
                  <a:stretch>
                    <a:fillRect/>
                  </a:stretch>
                </p:blipFill>
                <p:spPr>
                  <a:xfrm>
                    <a:off x="6099300" y="30528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5">
                <p14:nvContentPartPr>
                  <p14:cNvPr id="338" name="Håndskrift 337">
                    <a:extLst>
                      <a:ext uri="{FF2B5EF4-FFF2-40B4-BE49-F238E27FC236}">
                        <a16:creationId xmlns:a16="http://schemas.microsoft.com/office/drawing/2014/main" id="{B0A2DE62-358C-411E-9289-EF065F434579}"/>
                      </a:ext>
                    </a:extLst>
                  </p14:cNvPr>
                  <p14:cNvContentPartPr/>
                  <p14:nvPr/>
                </p14:nvContentPartPr>
                <p14:xfrm>
                  <a:off x="6162300" y="3009450"/>
                  <a:ext cx="360" cy="360"/>
                </p14:xfrm>
              </p:contentPart>
            </mc:Choice>
            <mc:Fallback xmlns="">
              <p:pic>
                <p:nvPicPr>
                  <p:cNvPr id="338" name="Håndskrift 337">
                    <a:extLst>
                      <a:ext uri="{FF2B5EF4-FFF2-40B4-BE49-F238E27FC236}">
                        <a16:creationId xmlns:a16="http://schemas.microsoft.com/office/drawing/2014/main" id="{B0A2DE62-358C-411E-9289-EF065F434579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6099300" y="29464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6">
                <p14:nvContentPartPr>
                  <p14:cNvPr id="339" name="Håndskrift 338">
                    <a:extLst>
                      <a:ext uri="{FF2B5EF4-FFF2-40B4-BE49-F238E27FC236}">
                        <a16:creationId xmlns:a16="http://schemas.microsoft.com/office/drawing/2014/main" id="{53227EB1-DA5F-4DBE-AF77-5F2EBDA4EDCC}"/>
                      </a:ext>
                    </a:extLst>
                  </p14:cNvPr>
                  <p14:cNvContentPartPr/>
                  <p14:nvPr/>
                </p14:nvContentPartPr>
                <p14:xfrm>
                  <a:off x="6162300" y="2952210"/>
                  <a:ext cx="360" cy="360"/>
                </p14:xfrm>
              </p:contentPart>
            </mc:Choice>
            <mc:Fallback xmlns="">
              <p:pic>
                <p:nvPicPr>
                  <p:cNvPr id="339" name="Håndskrift 338">
                    <a:extLst>
                      <a:ext uri="{FF2B5EF4-FFF2-40B4-BE49-F238E27FC236}">
                        <a16:creationId xmlns:a16="http://schemas.microsoft.com/office/drawing/2014/main" id="{53227EB1-DA5F-4DBE-AF77-5F2EBDA4EDCC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6099300" y="2889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7">
                <p14:nvContentPartPr>
                  <p14:cNvPr id="340" name="Håndskrift 339">
                    <a:extLst>
                      <a:ext uri="{FF2B5EF4-FFF2-40B4-BE49-F238E27FC236}">
                        <a16:creationId xmlns:a16="http://schemas.microsoft.com/office/drawing/2014/main" id="{B966FD3E-A96F-4D8D-962C-6AC2392E2941}"/>
                      </a:ext>
                    </a:extLst>
                  </p14:cNvPr>
                  <p14:cNvContentPartPr/>
                  <p14:nvPr/>
                </p14:nvContentPartPr>
                <p14:xfrm>
                  <a:off x="6162300" y="2952210"/>
                  <a:ext cx="360" cy="360"/>
                </p14:xfrm>
              </p:contentPart>
            </mc:Choice>
            <mc:Fallback xmlns="">
              <p:pic>
                <p:nvPicPr>
                  <p:cNvPr id="340" name="Håndskrift 339">
                    <a:extLst>
                      <a:ext uri="{FF2B5EF4-FFF2-40B4-BE49-F238E27FC236}">
                        <a16:creationId xmlns:a16="http://schemas.microsoft.com/office/drawing/2014/main" id="{B966FD3E-A96F-4D8D-962C-6AC2392E2941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6099300" y="2889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418" name="Gruppe 417">
              <a:extLst>
                <a:ext uri="{FF2B5EF4-FFF2-40B4-BE49-F238E27FC236}">
                  <a16:creationId xmlns:a16="http://schemas.microsoft.com/office/drawing/2014/main" id="{554B3FA3-E080-4C69-AC4D-A7B969719443}"/>
                </a:ext>
              </a:extLst>
            </p:cNvPr>
            <p:cNvGrpSpPr/>
            <p:nvPr/>
          </p:nvGrpSpPr>
          <p:grpSpPr>
            <a:xfrm>
              <a:off x="3543341" y="3239033"/>
              <a:ext cx="829080" cy="924120"/>
              <a:chOff x="4209660" y="3104850"/>
              <a:chExt cx="829080" cy="9241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78">
                <p14:nvContentPartPr>
                  <p14:cNvPr id="342" name="Håndskrift 341">
                    <a:extLst>
                      <a:ext uri="{FF2B5EF4-FFF2-40B4-BE49-F238E27FC236}">
                        <a16:creationId xmlns:a16="http://schemas.microsoft.com/office/drawing/2014/main" id="{5A96B6A3-13BB-4C9B-A336-6DD1884854F9}"/>
                      </a:ext>
                    </a:extLst>
                  </p14:cNvPr>
                  <p14:cNvContentPartPr/>
                  <p14:nvPr/>
                </p14:nvContentPartPr>
                <p14:xfrm>
                  <a:off x="4771620" y="3381330"/>
                  <a:ext cx="360" cy="360"/>
                </p14:xfrm>
              </p:contentPart>
            </mc:Choice>
            <mc:Fallback xmlns="">
              <p:pic>
                <p:nvPicPr>
                  <p:cNvPr id="342" name="Håndskrift 341">
                    <a:extLst>
                      <a:ext uri="{FF2B5EF4-FFF2-40B4-BE49-F238E27FC236}">
                        <a16:creationId xmlns:a16="http://schemas.microsoft.com/office/drawing/2014/main" id="{5A96B6A3-13BB-4C9B-A336-6DD1884854F9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708620" y="33183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9">
                <p14:nvContentPartPr>
                  <p14:cNvPr id="343" name="Håndskrift 342">
                    <a:extLst>
                      <a:ext uri="{FF2B5EF4-FFF2-40B4-BE49-F238E27FC236}">
                        <a16:creationId xmlns:a16="http://schemas.microsoft.com/office/drawing/2014/main" id="{C7E86803-AD19-487A-937D-16E1A494FD14}"/>
                      </a:ext>
                    </a:extLst>
                  </p14:cNvPr>
                  <p14:cNvContentPartPr/>
                  <p14:nvPr/>
                </p14:nvContentPartPr>
                <p14:xfrm>
                  <a:off x="4771620" y="3485730"/>
                  <a:ext cx="3960" cy="360"/>
                </p14:xfrm>
              </p:contentPart>
            </mc:Choice>
            <mc:Fallback xmlns="">
              <p:pic>
                <p:nvPicPr>
                  <p:cNvPr id="343" name="Håndskrift 342">
                    <a:extLst>
                      <a:ext uri="{FF2B5EF4-FFF2-40B4-BE49-F238E27FC236}">
                        <a16:creationId xmlns:a16="http://schemas.microsoft.com/office/drawing/2014/main" id="{C7E86803-AD19-487A-937D-16E1A494FD14}"/>
                      </a:ext>
                    </a:extLst>
                  </p:cNvPr>
                  <p:cNvPicPr/>
                  <p:nvPr/>
                </p:nvPicPr>
                <p:blipFill>
                  <a:blip r:embed="rId243"/>
                  <a:stretch>
                    <a:fillRect/>
                  </a:stretch>
                </p:blipFill>
                <p:spPr>
                  <a:xfrm>
                    <a:off x="4708620" y="342273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0">
                <p14:nvContentPartPr>
                  <p14:cNvPr id="344" name="Håndskrift 343">
                    <a:extLst>
                      <a:ext uri="{FF2B5EF4-FFF2-40B4-BE49-F238E27FC236}">
                        <a16:creationId xmlns:a16="http://schemas.microsoft.com/office/drawing/2014/main" id="{31BE19D4-CC35-4AB2-91C6-5A36CC5FA427}"/>
                      </a:ext>
                    </a:extLst>
                  </p14:cNvPr>
                  <p14:cNvContentPartPr/>
                  <p14:nvPr/>
                </p14:nvContentPartPr>
                <p14:xfrm>
                  <a:off x="4724100" y="3542610"/>
                  <a:ext cx="360" cy="360"/>
                </p14:xfrm>
              </p:contentPart>
            </mc:Choice>
            <mc:Fallback xmlns="">
              <p:pic>
                <p:nvPicPr>
                  <p:cNvPr id="344" name="Håndskrift 343">
                    <a:extLst>
                      <a:ext uri="{FF2B5EF4-FFF2-40B4-BE49-F238E27FC236}">
                        <a16:creationId xmlns:a16="http://schemas.microsoft.com/office/drawing/2014/main" id="{31BE19D4-CC35-4AB2-91C6-5A36CC5FA427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661100" y="34796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1">
                <p14:nvContentPartPr>
                  <p14:cNvPr id="345" name="Håndskrift 344">
                    <a:extLst>
                      <a:ext uri="{FF2B5EF4-FFF2-40B4-BE49-F238E27FC236}">
                        <a16:creationId xmlns:a16="http://schemas.microsoft.com/office/drawing/2014/main" id="{90C2318B-117B-41A1-B21B-6873FD566757}"/>
                      </a:ext>
                    </a:extLst>
                  </p14:cNvPr>
                  <p14:cNvContentPartPr/>
                  <p14:nvPr/>
                </p14:nvContentPartPr>
                <p14:xfrm>
                  <a:off x="4676220" y="3523890"/>
                  <a:ext cx="360" cy="360"/>
                </p14:xfrm>
              </p:contentPart>
            </mc:Choice>
            <mc:Fallback xmlns="">
              <p:pic>
                <p:nvPicPr>
                  <p:cNvPr id="345" name="Håndskrift 344">
                    <a:extLst>
                      <a:ext uri="{FF2B5EF4-FFF2-40B4-BE49-F238E27FC236}">
                        <a16:creationId xmlns:a16="http://schemas.microsoft.com/office/drawing/2014/main" id="{90C2318B-117B-41A1-B21B-6873FD566757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613220" y="3460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2">
                <p14:nvContentPartPr>
                  <p14:cNvPr id="346" name="Håndskrift 345">
                    <a:extLst>
                      <a:ext uri="{FF2B5EF4-FFF2-40B4-BE49-F238E27FC236}">
                        <a16:creationId xmlns:a16="http://schemas.microsoft.com/office/drawing/2014/main" id="{A9546D98-FB89-453C-9082-3DFD3A69C98E}"/>
                      </a:ext>
                    </a:extLst>
                  </p14:cNvPr>
                  <p14:cNvContentPartPr/>
                  <p14:nvPr/>
                </p14:nvContentPartPr>
                <p14:xfrm>
                  <a:off x="4647780" y="3438210"/>
                  <a:ext cx="360" cy="360"/>
                </p14:xfrm>
              </p:contentPart>
            </mc:Choice>
            <mc:Fallback xmlns="">
              <p:pic>
                <p:nvPicPr>
                  <p:cNvPr id="346" name="Håndskrift 345">
                    <a:extLst>
                      <a:ext uri="{FF2B5EF4-FFF2-40B4-BE49-F238E27FC236}">
                        <a16:creationId xmlns:a16="http://schemas.microsoft.com/office/drawing/2014/main" id="{A9546D98-FB89-453C-9082-3DFD3A69C98E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584780" y="3375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3">
                <p14:nvContentPartPr>
                  <p14:cNvPr id="347" name="Håndskrift 346">
                    <a:extLst>
                      <a:ext uri="{FF2B5EF4-FFF2-40B4-BE49-F238E27FC236}">
                        <a16:creationId xmlns:a16="http://schemas.microsoft.com/office/drawing/2014/main" id="{CACB2B05-90A7-45AA-BCF2-46B3A4A0C5FA}"/>
                      </a:ext>
                    </a:extLst>
                  </p14:cNvPr>
                  <p14:cNvContentPartPr/>
                  <p14:nvPr/>
                </p14:nvContentPartPr>
                <p14:xfrm>
                  <a:off x="4780980" y="3409410"/>
                  <a:ext cx="10080" cy="360"/>
                </p14:xfrm>
              </p:contentPart>
            </mc:Choice>
            <mc:Fallback xmlns="">
              <p:pic>
                <p:nvPicPr>
                  <p:cNvPr id="347" name="Håndskrift 346">
                    <a:extLst>
                      <a:ext uri="{FF2B5EF4-FFF2-40B4-BE49-F238E27FC236}">
                        <a16:creationId xmlns:a16="http://schemas.microsoft.com/office/drawing/2014/main" id="{CACB2B05-90A7-45AA-BCF2-46B3A4A0C5FA}"/>
                      </a:ext>
                    </a:extLst>
                  </p:cNvPr>
                  <p:cNvPicPr/>
                  <p:nvPr/>
                </p:nvPicPr>
                <p:blipFill>
                  <a:blip r:embed="rId284"/>
                  <a:stretch>
                    <a:fillRect/>
                  </a:stretch>
                </p:blipFill>
                <p:spPr>
                  <a:xfrm>
                    <a:off x="4717980" y="3346410"/>
                    <a:ext cx="1357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5">
                <p14:nvContentPartPr>
                  <p14:cNvPr id="348" name="Håndskrift 347">
                    <a:extLst>
                      <a:ext uri="{FF2B5EF4-FFF2-40B4-BE49-F238E27FC236}">
                        <a16:creationId xmlns:a16="http://schemas.microsoft.com/office/drawing/2014/main" id="{E3C8B848-6DA2-4F59-95EE-3A0C2664BB87}"/>
                      </a:ext>
                    </a:extLst>
                  </p14:cNvPr>
                  <p14:cNvContentPartPr/>
                  <p14:nvPr/>
                </p14:nvContentPartPr>
                <p14:xfrm>
                  <a:off x="4918500" y="3485730"/>
                  <a:ext cx="24840" cy="51480"/>
                </p14:xfrm>
              </p:contentPart>
            </mc:Choice>
            <mc:Fallback xmlns="">
              <p:pic>
                <p:nvPicPr>
                  <p:cNvPr id="348" name="Håndskrift 347">
                    <a:extLst>
                      <a:ext uri="{FF2B5EF4-FFF2-40B4-BE49-F238E27FC236}">
                        <a16:creationId xmlns:a16="http://schemas.microsoft.com/office/drawing/2014/main" id="{E3C8B848-6DA2-4F59-95EE-3A0C2664BB87}"/>
                      </a:ext>
                    </a:extLst>
                  </p:cNvPr>
                  <p:cNvPicPr/>
                  <p:nvPr/>
                </p:nvPicPr>
                <p:blipFill>
                  <a:blip r:embed="rId286"/>
                  <a:stretch>
                    <a:fillRect/>
                  </a:stretch>
                </p:blipFill>
                <p:spPr>
                  <a:xfrm>
                    <a:off x="4855500" y="3422730"/>
                    <a:ext cx="150480" cy="177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7">
                <p14:nvContentPartPr>
                  <p14:cNvPr id="349" name="Håndskrift 348">
                    <a:extLst>
                      <a:ext uri="{FF2B5EF4-FFF2-40B4-BE49-F238E27FC236}">
                        <a16:creationId xmlns:a16="http://schemas.microsoft.com/office/drawing/2014/main" id="{07EB36A2-3958-40E4-8AEC-CBB9D98F0D33}"/>
                      </a:ext>
                    </a:extLst>
                  </p14:cNvPr>
                  <p14:cNvContentPartPr/>
                  <p14:nvPr/>
                </p14:nvContentPartPr>
                <p14:xfrm>
                  <a:off x="4857660" y="3571410"/>
                  <a:ext cx="360" cy="360"/>
                </p14:xfrm>
              </p:contentPart>
            </mc:Choice>
            <mc:Fallback xmlns="">
              <p:pic>
                <p:nvPicPr>
                  <p:cNvPr id="349" name="Håndskrift 348">
                    <a:extLst>
                      <a:ext uri="{FF2B5EF4-FFF2-40B4-BE49-F238E27FC236}">
                        <a16:creationId xmlns:a16="http://schemas.microsoft.com/office/drawing/2014/main" id="{07EB36A2-3958-40E4-8AEC-CBB9D98F0D33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794660" y="3508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8">
                <p14:nvContentPartPr>
                  <p14:cNvPr id="350" name="Håndskrift 349">
                    <a:extLst>
                      <a:ext uri="{FF2B5EF4-FFF2-40B4-BE49-F238E27FC236}">
                        <a16:creationId xmlns:a16="http://schemas.microsoft.com/office/drawing/2014/main" id="{89C449E6-01DE-42AD-A11E-316D708DFF5F}"/>
                      </a:ext>
                    </a:extLst>
                  </p14:cNvPr>
                  <p14:cNvContentPartPr/>
                  <p14:nvPr/>
                </p14:nvContentPartPr>
                <p14:xfrm>
                  <a:off x="4788540" y="3581130"/>
                  <a:ext cx="50040" cy="33840"/>
                </p14:xfrm>
              </p:contentPart>
            </mc:Choice>
            <mc:Fallback xmlns="">
              <p:pic>
                <p:nvPicPr>
                  <p:cNvPr id="350" name="Håndskrift 349">
                    <a:extLst>
                      <a:ext uri="{FF2B5EF4-FFF2-40B4-BE49-F238E27FC236}">
                        <a16:creationId xmlns:a16="http://schemas.microsoft.com/office/drawing/2014/main" id="{89C449E6-01DE-42AD-A11E-316D708DFF5F}"/>
                      </a:ext>
                    </a:extLst>
                  </p:cNvPr>
                  <p:cNvPicPr/>
                  <p:nvPr/>
                </p:nvPicPr>
                <p:blipFill>
                  <a:blip r:embed="rId289"/>
                  <a:stretch>
                    <a:fillRect/>
                  </a:stretch>
                </p:blipFill>
                <p:spPr>
                  <a:xfrm>
                    <a:off x="4725540" y="3518130"/>
                    <a:ext cx="175680" cy="159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0">
                <p14:nvContentPartPr>
                  <p14:cNvPr id="351" name="Håndskrift 350">
                    <a:extLst>
                      <a:ext uri="{FF2B5EF4-FFF2-40B4-BE49-F238E27FC236}">
                        <a16:creationId xmlns:a16="http://schemas.microsoft.com/office/drawing/2014/main" id="{07198DDF-20E9-4D31-8738-E381D9BB53C1}"/>
                      </a:ext>
                    </a:extLst>
                  </p14:cNvPr>
                  <p14:cNvContentPartPr/>
                  <p14:nvPr/>
                </p14:nvContentPartPr>
                <p14:xfrm>
                  <a:off x="4752900" y="3657090"/>
                  <a:ext cx="360" cy="4320"/>
                </p14:xfrm>
              </p:contentPart>
            </mc:Choice>
            <mc:Fallback xmlns="">
              <p:pic>
                <p:nvPicPr>
                  <p:cNvPr id="351" name="Håndskrift 350">
                    <a:extLst>
                      <a:ext uri="{FF2B5EF4-FFF2-40B4-BE49-F238E27FC236}">
                        <a16:creationId xmlns:a16="http://schemas.microsoft.com/office/drawing/2014/main" id="{07198DDF-20E9-4D31-8738-E381D9BB53C1}"/>
                      </a:ext>
                    </a:extLst>
                  </p:cNvPr>
                  <p:cNvPicPr/>
                  <p:nvPr/>
                </p:nvPicPr>
                <p:blipFill>
                  <a:blip r:embed="rId274"/>
                  <a:stretch>
                    <a:fillRect/>
                  </a:stretch>
                </p:blipFill>
                <p:spPr>
                  <a:xfrm>
                    <a:off x="4689900" y="3594090"/>
                    <a:ext cx="126000" cy="129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1">
                <p14:nvContentPartPr>
                  <p14:cNvPr id="139" name="Håndskrift 138">
                    <a:extLst>
                      <a:ext uri="{FF2B5EF4-FFF2-40B4-BE49-F238E27FC236}">
                        <a16:creationId xmlns:a16="http://schemas.microsoft.com/office/drawing/2014/main" id="{84119195-542B-44F6-9E67-548F7AFB254C}"/>
                      </a:ext>
                    </a:extLst>
                  </p14:cNvPr>
                  <p14:cNvContentPartPr/>
                  <p14:nvPr/>
                </p14:nvContentPartPr>
                <p14:xfrm>
                  <a:off x="4590900" y="3628650"/>
                  <a:ext cx="105120" cy="76320"/>
                </p14:xfrm>
              </p:contentPart>
            </mc:Choice>
            <mc:Fallback xmlns="">
              <p:pic>
                <p:nvPicPr>
                  <p:cNvPr id="139" name="Håndskrift 138">
                    <a:extLst>
                      <a:ext uri="{FF2B5EF4-FFF2-40B4-BE49-F238E27FC236}">
                        <a16:creationId xmlns:a16="http://schemas.microsoft.com/office/drawing/2014/main" id="{84119195-542B-44F6-9E67-548F7AFB254C}"/>
                      </a:ext>
                    </a:extLst>
                  </p:cNvPr>
                  <p:cNvPicPr/>
                  <p:nvPr/>
                </p:nvPicPr>
                <p:blipFill>
                  <a:blip r:embed="rId292"/>
                  <a:stretch>
                    <a:fillRect/>
                  </a:stretch>
                </p:blipFill>
                <p:spPr>
                  <a:xfrm>
                    <a:off x="4527900" y="3565650"/>
                    <a:ext cx="230760" cy="201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3">
                <p14:nvContentPartPr>
                  <p14:cNvPr id="140" name="Håndskrift 139">
                    <a:extLst>
                      <a:ext uri="{FF2B5EF4-FFF2-40B4-BE49-F238E27FC236}">
                        <a16:creationId xmlns:a16="http://schemas.microsoft.com/office/drawing/2014/main" id="{8FB85F2A-D383-4B2A-B11B-7FA738FEE2A6}"/>
                      </a:ext>
                    </a:extLst>
                  </p14:cNvPr>
                  <p14:cNvContentPartPr/>
                  <p14:nvPr/>
                </p14:nvContentPartPr>
                <p14:xfrm>
                  <a:off x="4618980" y="3567810"/>
                  <a:ext cx="360" cy="3960"/>
                </p14:xfrm>
              </p:contentPart>
            </mc:Choice>
            <mc:Fallback xmlns="">
              <p:pic>
                <p:nvPicPr>
                  <p:cNvPr id="140" name="Håndskrift 139">
                    <a:extLst>
                      <a:ext uri="{FF2B5EF4-FFF2-40B4-BE49-F238E27FC236}">
                        <a16:creationId xmlns:a16="http://schemas.microsoft.com/office/drawing/2014/main" id="{8FB85F2A-D383-4B2A-B11B-7FA738FEE2A6}"/>
                      </a:ext>
                    </a:extLst>
                  </p:cNvPr>
                  <p:cNvPicPr/>
                  <p:nvPr/>
                </p:nvPicPr>
                <p:blipFill>
                  <a:blip r:embed="rId274"/>
                  <a:stretch>
                    <a:fillRect/>
                  </a:stretch>
                </p:blipFill>
                <p:spPr>
                  <a:xfrm>
                    <a:off x="4555980" y="35100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4">
                <p14:nvContentPartPr>
                  <p14:cNvPr id="141" name="Håndskrift 140">
                    <a:extLst>
                      <a:ext uri="{FF2B5EF4-FFF2-40B4-BE49-F238E27FC236}">
                        <a16:creationId xmlns:a16="http://schemas.microsoft.com/office/drawing/2014/main" id="{3AE59322-1214-4827-822B-B63DC0D6EDA9}"/>
                      </a:ext>
                    </a:extLst>
                  </p14:cNvPr>
                  <p14:cNvContentPartPr/>
                  <p14:nvPr/>
                </p14:nvContentPartPr>
                <p14:xfrm>
                  <a:off x="4562100" y="3533250"/>
                  <a:ext cx="61560" cy="66600"/>
                </p14:xfrm>
              </p:contentPart>
            </mc:Choice>
            <mc:Fallback xmlns="">
              <p:pic>
                <p:nvPicPr>
                  <p:cNvPr id="141" name="Håndskrift 140">
                    <a:extLst>
                      <a:ext uri="{FF2B5EF4-FFF2-40B4-BE49-F238E27FC236}">
                        <a16:creationId xmlns:a16="http://schemas.microsoft.com/office/drawing/2014/main" id="{3AE59322-1214-4827-822B-B63DC0D6EDA9}"/>
                      </a:ext>
                    </a:extLst>
                  </p:cNvPr>
                  <p:cNvPicPr/>
                  <p:nvPr/>
                </p:nvPicPr>
                <p:blipFill>
                  <a:blip r:embed="rId295"/>
                  <a:stretch>
                    <a:fillRect/>
                  </a:stretch>
                </p:blipFill>
                <p:spPr>
                  <a:xfrm>
                    <a:off x="4499100" y="3469908"/>
                    <a:ext cx="187200" cy="19292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6">
                <p14:nvContentPartPr>
                  <p14:cNvPr id="142" name="Håndskrift 141">
                    <a:extLst>
                      <a:ext uri="{FF2B5EF4-FFF2-40B4-BE49-F238E27FC236}">
                        <a16:creationId xmlns:a16="http://schemas.microsoft.com/office/drawing/2014/main" id="{E59638EE-CE39-4AA9-85B9-31839F762670}"/>
                      </a:ext>
                    </a:extLst>
                  </p14:cNvPr>
                  <p14:cNvContentPartPr/>
                  <p14:nvPr/>
                </p14:nvContentPartPr>
                <p14:xfrm>
                  <a:off x="4647780" y="3676530"/>
                  <a:ext cx="360" cy="360"/>
                </p14:xfrm>
              </p:contentPart>
            </mc:Choice>
            <mc:Fallback xmlns="">
              <p:pic>
                <p:nvPicPr>
                  <p:cNvPr id="142" name="Håndskrift 141">
                    <a:extLst>
                      <a:ext uri="{FF2B5EF4-FFF2-40B4-BE49-F238E27FC236}">
                        <a16:creationId xmlns:a16="http://schemas.microsoft.com/office/drawing/2014/main" id="{E59638EE-CE39-4AA9-85B9-31839F762670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58478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7">
                <p14:nvContentPartPr>
                  <p14:cNvPr id="143" name="Håndskrift 142">
                    <a:extLst>
                      <a:ext uri="{FF2B5EF4-FFF2-40B4-BE49-F238E27FC236}">
                        <a16:creationId xmlns:a16="http://schemas.microsoft.com/office/drawing/2014/main" id="{F2C61166-4096-4DF0-90AB-BA3596056D3A}"/>
                      </a:ext>
                    </a:extLst>
                  </p14:cNvPr>
                  <p14:cNvContentPartPr/>
                  <p14:nvPr/>
                </p14:nvContentPartPr>
                <p14:xfrm>
                  <a:off x="4695660" y="3752490"/>
                  <a:ext cx="15480" cy="20160"/>
                </p14:xfrm>
              </p:contentPart>
            </mc:Choice>
            <mc:Fallback xmlns="">
              <p:pic>
                <p:nvPicPr>
                  <p:cNvPr id="143" name="Håndskrift 142">
                    <a:extLst>
                      <a:ext uri="{FF2B5EF4-FFF2-40B4-BE49-F238E27FC236}">
                        <a16:creationId xmlns:a16="http://schemas.microsoft.com/office/drawing/2014/main" id="{F2C61166-4096-4DF0-90AB-BA3596056D3A}"/>
                      </a:ext>
                    </a:extLst>
                  </p:cNvPr>
                  <p:cNvPicPr/>
                  <p:nvPr/>
                </p:nvPicPr>
                <p:blipFill>
                  <a:blip r:embed="rId298"/>
                  <a:stretch>
                    <a:fillRect/>
                  </a:stretch>
                </p:blipFill>
                <p:spPr>
                  <a:xfrm>
                    <a:off x="4632660" y="3690595"/>
                    <a:ext cx="141120" cy="14359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9">
                <p14:nvContentPartPr>
                  <p14:cNvPr id="144" name="Håndskrift 143">
                    <a:extLst>
                      <a:ext uri="{FF2B5EF4-FFF2-40B4-BE49-F238E27FC236}">
                        <a16:creationId xmlns:a16="http://schemas.microsoft.com/office/drawing/2014/main" id="{2C1E094B-AC83-4AAD-A5EF-5A0885A6F0FB}"/>
                      </a:ext>
                    </a:extLst>
                  </p14:cNvPr>
                  <p14:cNvContentPartPr/>
                  <p14:nvPr/>
                </p14:nvContentPartPr>
                <p14:xfrm>
                  <a:off x="4828860" y="3676530"/>
                  <a:ext cx="360" cy="360"/>
                </p14:xfrm>
              </p:contentPart>
            </mc:Choice>
            <mc:Fallback xmlns="">
              <p:pic>
                <p:nvPicPr>
                  <p:cNvPr id="144" name="Håndskrift 143">
                    <a:extLst>
                      <a:ext uri="{FF2B5EF4-FFF2-40B4-BE49-F238E27FC236}">
                        <a16:creationId xmlns:a16="http://schemas.microsoft.com/office/drawing/2014/main" id="{2C1E094B-AC83-4AAD-A5EF-5A0885A6F0FB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76586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0">
                <p14:nvContentPartPr>
                  <p14:cNvPr id="145" name="Håndskrift 144">
                    <a:extLst>
                      <a:ext uri="{FF2B5EF4-FFF2-40B4-BE49-F238E27FC236}">
                        <a16:creationId xmlns:a16="http://schemas.microsoft.com/office/drawing/2014/main" id="{1FBBADB2-75A2-4103-A7D3-07168AD01FE4}"/>
                      </a:ext>
                    </a:extLst>
                  </p14:cNvPr>
                  <p14:cNvContentPartPr/>
                  <p14:nvPr/>
                </p14:nvContentPartPr>
                <p14:xfrm>
                  <a:off x="4828860" y="3647730"/>
                  <a:ext cx="19440" cy="61200"/>
                </p14:xfrm>
              </p:contentPart>
            </mc:Choice>
            <mc:Fallback xmlns="">
              <p:pic>
                <p:nvPicPr>
                  <p:cNvPr id="145" name="Håndskrift 144">
                    <a:extLst>
                      <a:ext uri="{FF2B5EF4-FFF2-40B4-BE49-F238E27FC236}">
                        <a16:creationId xmlns:a16="http://schemas.microsoft.com/office/drawing/2014/main" id="{1FBBADB2-75A2-4103-A7D3-07168AD01FE4}"/>
                      </a:ext>
                    </a:extLst>
                  </p:cNvPr>
                  <p:cNvPicPr/>
                  <p:nvPr/>
                </p:nvPicPr>
                <p:blipFill>
                  <a:blip r:embed="rId301"/>
                  <a:stretch>
                    <a:fillRect/>
                  </a:stretch>
                </p:blipFill>
                <p:spPr>
                  <a:xfrm>
                    <a:off x="4765860" y="3585098"/>
                    <a:ext cx="145080" cy="1861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2">
                <p14:nvContentPartPr>
                  <p14:cNvPr id="146" name="Håndskrift 145">
                    <a:extLst>
                      <a:ext uri="{FF2B5EF4-FFF2-40B4-BE49-F238E27FC236}">
                        <a16:creationId xmlns:a16="http://schemas.microsoft.com/office/drawing/2014/main" id="{1FA90DD4-4192-4DEF-B6ED-14E02434869A}"/>
                      </a:ext>
                    </a:extLst>
                  </p14:cNvPr>
                  <p14:cNvContentPartPr/>
                  <p14:nvPr/>
                </p14:nvContentPartPr>
                <p14:xfrm>
                  <a:off x="4809780" y="3724050"/>
                  <a:ext cx="360" cy="360"/>
                </p14:xfrm>
              </p:contentPart>
            </mc:Choice>
            <mc:Fallback xmlns="">
              <p:pic>
                <p:nvPicPr>
                  <p:cNvPr id="146" name="Håndskrift 145">
                    <a:extLst>
                      <a:ext uri="{FF2B5EF4-FFF2-40B4-BE49-F238E27FC236}">
                        <a16:creationId xmlns:a16="http://schemas.microsoft.com/office/drawing/2014/main" id="{1FA90DD4-4192-4DEF-B6ED-14E02434869A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746780" y="36610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3">
                <p14:nvContentPartPr>
                  <p14:cNvPr id="147" name="Håndskrift 146">
                    <a:extLst>
                      <a:ext uri="{FF2B5EF4-FFF2-40B4-BE49-F238E27FC236}">
                        <a16:creationId xmlns:a16="http://schemas.microsoft.com/office/drawing/2014/main" id="{8FD9735E-B45D-48ED-A5CA-3F962B5E4156}"/>
                      </a:ext>
                    </a:extLst>
                  </p14:cNvPr>
                  <p14:cNvContentPartPr/>
                  <p14:nvPr/>
                </p14:nvContentPartPr>
                <p14:xfrm>
                  <a:off x="4729500" y="3781290"/>
                  <a:ext cx="42480" cy="19440"/>
                </p14:xfrm>
              </p:contentPart>
            </mc:Choice>
            <mc:Fallback xmlns="">
              <p:pic>
                <p:nvPicPr>
                  <p:cNvPr id="147" name="Håndskrift 146">
                    <a:extLst>
                      <a:ext uri="{FF2B5EF4-FFF2-40B4-BE49-F238E27FC236}">
                        <a16:creationId xmlns:a16="http://schemas.microsoft.com/office/drawing/2014/main" id="{8FD9735E-B45D-48ED-A5CA-3F962B5E4156}"/>
                      </a:ext>
                    </a:extLst>
                  </p:cNvPr>
                  <p:cNvPicPr/>
                  <p:nvPr/>
                </p:nvPicPr>
                <p:blipFill>
                  <a:blip r:embed="rId304"/>
                  <a:stretch>
                    <a:fillRect/>
                  </a:stretch>
                </p:blipFill>
                <p:spPr>
                  <a:xfrm>
                    <a:off x="4666500" y="3718290"/>
                    <a:ext cx="168120" cy="145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5">
                <p14:nvContentPartPr>
                  <p14:cNvPr id="148" name="Håndskrift 147">
                    <a:extLst>
                      <a:ext uri="{FF2B5EF4-FFF2-40B4-BE49-F238E27FC236}">
                        <a16:creationId xmlns:a16="http://schemas.microsoft.com/office/drawing/2014/main" id="{143BAF91-2710-4D44-95DD-271CC9B76245}"/>
                      </a:ext>
                    </a:extLst>
                  </p14:cNvPr>
                  <p14:cNvContentPartPr/>
                  <p14:nvPr/>
                </p14:nvContentPartPr>
                <p14:xfrm>
                  <a:off x="4653540" y="3781290"/>
                  <a:ext cx="3960" cy="360"/>
                </p14:xfrm>
              </p:contentPart>
            </mc:Choice>
            <mc:Fallback xmlns="">
              <p:pic>
                <p:nvPicPr>
                  <p:cNvPr id="148" name="Håndskrift 147">
                    <a:extLst>
                      <a:ext uri="{FF2B5EF4-FFF2-40B4-BE49-F238E27FC236}">
                        <a16:creationId xmlns:a16="http://schemas.microsoft.com/office/drawing/2014/main" id="{143BAF91-2710-4D44-95DD-271CC9B76245}"/>
                      </a:ext>
                    </a:extLst>
                  </p:cNvPr>
                  <p:cNvPicPr/>
                  <p:nvPr/>
                </p:nvPicPr>
                <p:blipFill>
                  <a:blip r:embed="rId243"/>
                  <a:stretch>
                    <a:fillRect/>
                  </a:stretch>
                </p:blipFill>
                <p:spPr>
                  <a:xfrm>
                    <a:off x="4590540" y="371829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6">
                <p14:nvContentPartPr>
                  <p14:cNvPr id="149" name="Håndskrift 148">
                    <a:extLst>
                      <a:ext uri="{FF2B5EF4-FFF2-40B4-BE49-F238E27FC236}">
                        <a16:creationId xmlns:a16="http://schemas.microsoft.com/office/drawing/2014/main" id="{BF91AB38-053F-47D9-9CF0-B897DF103E49}"/>
                      </a:ext>
                    </a:extLst>
                  </p14:cNvPr>
                  <p14:cNvContentPartPr/>
                  <p14:nvPr/>
                </p14:nvContentPartPr>
                <p14:xfrm>
                  <a:off x="4600260" y="3743130"/>
                  <a:ext cx="360" cy="360"/>
                </p14:xfrm>
              </p:contentPart>
            </mc:Choice>
            <mc:Fallback xmlns="">
              <p:pic>
                <p:nvPicPr>
                  <p:cNvPr id="149" name="Håndskrift 148">
                    <a:extLst>
                      <a:ext uri="{FF2B5EF4-FFF2-40B4-BE49-F238E27FC236}">
                        <a16:creationId xmlns:a16="http://schemas.microsoft.com/office/drawing/2014/main" id="{BF91AB38-053F-47D9-9CF0-B897DF103E49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53726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7">
                <p14:nvContentPartPr>
                  <p14:cNvPr id="150" name="Håndskrift 149">
                    <a:extLst>
                      <a:ext uri="{FF2B5EF4-FFF2-40B4-BE49-F238E27FC236}">
                        <a16:creationId xmlns:a16="http://schemas.microsoft.com/office/drawing/2014/main" id="{B46918B0-F295-44A3-983F-9A55B61EF594}"/>
                      </a:ext>
                    </a:extLst>
                  </p14:cNvPr>
                  <p14:cNvContentPartPr/>
                  <p14:nvPr/>
                </p14:nvContentPartPr>
                <p14:xfrm>
                  <a:off x="4600260" y="3733410"/>
                  <a:ext cx="360" cy="360"/>
                </p14:xfrm>
              </p:contentPart>
            </mc:Choice>
            <mc:Fallback xmlns="">
              <p:pic>
                <p:nvPicPr>
                  <p:cNvPr id="150" name="Håndskrift 149">
                    <a:extLst>
                      <a:ext uri="{FF2B5EF4-FFF2-40B4-BE49-F238E27FC236}">
                        <a16:creationId xmlns:a16="http://schemas.microsoft.com/office/drawing/2014/main" id="{B46918B0-F295-44A3-983F-9A55B61EF594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537260" y="3670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8">
                <p14:nvContentPartPr>
                  <p14:cNvPr id="151" name="Håndskrift 150">
                    <a:extLst>
                      <a:ext uri="{FF2B5EF4-FFF2-40B4-BE49-F238E27FC236}">
                        <a16:creationId xmlns:a16="http://schemas.microsoft.com/office/drawing/2014/main" id="{457C0187-64B3-4F13-96F5-3DCAABC6BB17}"/>
                      </a:ext>
                    </a:extLst>
                  </p14:cNvPr>
                  <p14:cNvContentPartPr/>
                  <p14:nvPr/>
                </p14:nvContentPartPr>
                <p14:xfrm>
                  <a:off x="4581180" y="3761850"/>
                  <a:ext cx="32400" cy="73080"/>
                </p14:xfrm>
              </p:contentPart>
            </mc:Choice>
            <mc:Fallback xmlns="">
              <p:pic>
                <p:nvPicPr>
                  <p:cNvPr id="151" name="Håndskrift 150">
                    <a:extLst>
                      <a:ext uri="{FF2B5EF4-FFF2-40B4-BE49-F238E27FC236}">
                        <a16:creationId xmlns:a16="http://schemas.microsoft.com/office/drawing/2014/main" id="{457C0187-64B3-4F13-96F5-3DCAABC6BB17}"/>
                      </a:ext>
                    </a:extLst>
                  </p:cNvPr>
                  <p:cNvPicPr/>
                  <p:nvPr/>
                </p:nvPicPr>
                <p:blipFill>
                  <a:blip r:embed="rId309"/>
                  <a:stretch>
                    <a:fillRect/>
                  </a:stretch>
                </p:blipFill>
                <p:spPr>
                  <a:xfrm>
                    <a:off x="4518180" y="3698538"/>
                    <a:ext cx="158040" cy="19934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0">
                <p14:nvContentPartPr>
                  <p14:cNvPr id="152" name="Håndskrift 151">
                    <a:extLst>
                      <a:ext uri="{FF2B5EF4-FFF2-40B4-BE49-F238E27FC236}">
                        <a16:creationId xmlns:a16="http://schemas.microsoft.com/office/drawing/2014/main" id="{4A752128-B9DC-426C-ACB5-8311B0FB9D4B}"/>
                      </a:ext>
                    </a:extLst>
                  </p14:cNvPr>
                  <p14:cNvContentPartPr/>
                  <p14:nvPr/>
                </p14:nvContentPartPr>
                <p14:xfrm>
                  <a:off x="4647780" y="3838530"/>
                  <a:ext cx="25920" cy="360"/>
                </p14:xfrm>
              </p:contentPart>
            </mc:Choice>
            <mc:Fallback xmlns="">
              <p:pic>
                <p:nvPicPr>
                  <p:cNvPr id="152" name="Håndskrift 151">
                    <a:extLst>
                      <a:ext uri="{FF2B5EF4-FFF2-40B4-BE49-F238E27FC236}">
                        <a16:creationId xmlns:a16="http://schemas.microsoft.com/office/drawing/2014/main" id="{4A752128-B9DC-426C-ACB5-8311B0FB9D4B}"/>
                      </a:ext>
                    </a:extLst>
                  </p:cNvPr>
                  <p:cNvPicPr/>
                  <p:nvPr/>
                </p:nvPicPr>
                <p:blipFill>
                  <a:blip r:embed="rId311"/>
                  <a:stretch>
                    <a:fillRect/>
                  </a:stretch>
                </p:blipFill>
                <p:spPr>
                  <a:xfrm>
                    <a:off x="4584780" y="3775530"/>
                    <a:ext cx="1515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2">
                <p14:nvContentPartPr>
                  <p14:cNvPr id="153" name="Håndskrift 152">
                    <a:extLst>
                      <a:ext uri="{FF2B5EF4-FFF2-40B4-BE49-F238E27FC236}">
                        <a16:creationId xmlns:a16="http://schemas.microsoft.com/office/drawing/2014/main" id="{707596CA-BFE9-44D3-B924-91F924DDB99C}"/>
                      </a:ext>
                    </a:extLst>
                  </p14:cNvPr>
                  <p14:cNvContentPartPr/>
                  <p14:nvPr/>
                </p14:nvContentPartPr>
                <p14:xfrm>
                  <a:off x="4762260" y="3790650"/>
                  <a:ext cx="57600" cy="38160"/>
                </p14:xfrm>
              </p:contentPart>
            </mc:Choice>
            <mc:Fallback xmlns="">
              <p:pic>
                <p:nvPicPr>
                  <p:cNvPr id="153" name="Håndskrift 152">
                    <a:extLst>
                      <a:ext uri="{FF2B5EF4-FFF2-40B4-BE49-F238E27FC236}">
                        <a16:creationId xmlns:a16="http://schemas.microsoft.com/office/drawing/2014/main" id="{707596CA-BFE9-44D3-B924-91F924DDB99C}"/>
                      </a:ext>
                    </a:extLst>
                  </p:cNvPr>
                  <p:cNvPicPr/>
                  <p:nvPr/>
                </p:nvPicPr>
                <p:blipFill>
                  <a:blip r:embed="rId313"/>
                  <a:stretch>
                    <a:fillRect/>
                  </a:stretch>
                </p:blipFill>
                <p:spPr>
                  <a:xfrm>
                    <a:off x="4699260" y="3727650"/>
                    <a:ext cx="183240" cy="163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4">
                <p14:nvContentPartPr>
                  <p14:cNvPr id="154" name="Håndskrift 153">
                    <a:extLst>
                      <a:ext uri="{FF2B5EF4-FFF2-40B4-BE49-F238E27FC236}">
                        <a16:creationId xmlns:a16="http://schemas.microsoft.com/office/drawing/2014/main" id="{FBFF61CE-0FA8-4F9F-AF17-974F73C3CB8E}"/>
                      </a:ext>
                    </a:extLst>
                  </p14:cNvPr>
                  <p14:cNvContentPartPr/>
                  <p14:nvPr/>
                </p14:nvContentPartPr>
                <p14:xfrm>
                  <a:off x="4857660" y="3761850"/>
                  <a:ext cx="360" cy="360"/>
                </p14:xfrm>
              </p:contentPart>
            </mc:Choice>
            <mc:Fallback xmlns="">
              <p:pic>
                <p:nvPicPr>
                  <p:cNvPr id="154" name="Håndskrift 153">
                    <a:extLst>
                      <a:ext uri="{FF2B5EF4-FFF2-40B4-BE49-F238E27FC236}">
                        <a16:creationId xmlns:a16="http://schemas.microsoft.com/office/drawing/2014/main" id="{FBFF61CE-0FA8-4F9F-AF17-974F73C3CB8E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794660" y="3698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5">
                <p14:nvContentPartPr>
                  <p14:cNvPr id="157" name="Håndskrift 156">
                    <a:extLst>
                      <a:ext uri="{FF2B5EF4-FFF2-40B4-BE49-F238E27FC236}">
                        <a16:creationId xmlns:a16="http://schemas.microsoft.com/office/drawing/2014/main" id="{8A4BDBFF-81C2-4F00-A4A5-F48D8CA1549D}"/>
                      </a:ext>
                    </a:extLst>
                  </p14:cNvPr>
                  <p14:cNvContentPartPr/>
                  <p14:nvPr/>
                </p14:nvContentPartPr>
                <p14:xfrm>
                  <a:off x="4886100" y="3701010"/>
                  <a:ext cx="360" cy="3960"/>
                </p14:xfrm>
              </p:contentPart>
            </mc:Choice>
            <mc:Fallback xmlns="">
              <p:pic>
                <p:nvPicPr>
                  <p:cNvPr id="157" name="Håndskrift 156">
                    <a:extLst>
                      <a:ext uri="{FF2B5EF4-FFF2-40B4-BE49-F238E27FC236}">
                        <a16:creationId xmlns:a16="http://schemas.microsoft.com/office/drawing/2014/main" id="{8A4BDBFF-81C2-4F00-A4A5-F48D8CA1549D}"/>
                      </a:ext>
                    </a:extLst>
                  </p:cNvPr>
                  <p:cNvPicPr/>
                  <p:nvPr/>
                </p:nvPicPr>
                <p:blipFill>
                  <a:blip r:embed="rId274"/>
                  <a:stretch>
                    <a:fillRect/>
                  </a:stretch>
                </p:blipFill>
                <p:spPr>
                  <a:xfrm>
                    <a:off x="4823100" y="36432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6">
                <p14:nvContentPartPr>
                  <p14:cNvPr id="167" name="Håndskrift 166">
                    <a:extLst>
                      <a:ext uri="{FF2B5EF4-FFF2-40B4-BE49-F238E27FC236}">
                        <a16:creationId xmlns:a16="http://schemas.microsoft.com/office/drawing/2014/main" id="{FAB2A879-C373-45AC-81C1-5EF36EF141B8}"/>
                      </a:ext>
                    </a:extLst>
                  </p14:cNvPr>
                  <p14:cNvContentPartPr/>
                  <p14:nvPr/>
                </p14:nvContentPartPr>
                <p14:xfrm>
                  <a:off x="5032620" y="3552690"/>
                  <a:ext cx="6120" cy="11520"/>
                </p14:xfrm>
              </p:contentPart>
            </mc:Choice>
            <mc:Fallback xmlns="">
              <p:pic>
                <p:nvPicPr>
                  <p:cNvPr id="167" name="Håndskrift 166">
                    <a:extLst>
                      <a:ext uri="{FF2B5EF4-FFF2-40B4-BE49-F238E27FC236}">
                        <a16:creationId xmlns:a16="http://schemas.microsoft.com/office/drawing/2014/main" id="{FAB2A879-C373-45AC-81C1-5EF36EF141B8}"/>
                      </a:ext>
                    </a:extLst>
                  </p:cNvPr>
                  <p:cNvPicPr/>
                  <p:nvPr/>
                </p:nvPicPr>
                <p:blipFill>
                  <a:blip r:embed="rId317"/>
                  <a:stretch>
                    <a:fillRect/>
                  </a:stretch>
                </p:blipFill>
                <p:spPr>
                  <a:xfrm>
                    <a:off x="4969620" y="3489690"/>
                    <a:ext cx="131760" cy="137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8">
                <p14:nvContentPartPr>
                  <p14:cNvPr id="169" name="Håndskrift 168">
                    <a:extLst>
                      <a:ext uri="{FF2B5EF4-FFF2-40B4-BE49-F238E27FC236}">
                        <a16:creationId xmlns:a16="http://schemas.microsoft.com/office/drawing/2014/main" id="{7A6EC2A6-F936-4B60-B87A-8D8D7747DFF7}"/>
                      </a:ext>
                    </a:extLst>
                  </p14:cNvPr>
                  <p14:cNvContentPartPr/>
                  <p14:nvPr/>
                </p14:nvContentPartPr>
                <p14:xfrm>
                  <a:off x="4904820" y="3685890"/>
                  <a:ext cx="360" cy="360"/>
                </p14:xfrm>
              </p:contentPart>
            </mc:Choice>
            <mc:Fallback xmlns="">
              <p:pic>
                <p:nvPicPr>
                  <p:cNvPr id="169" name="Håndskrift 168">
                    <a:extLst>
                      <a:ext uri="{FF2B5EF4-FFF2-40B4-BE49-F238E27FC236}">
                        <a16:creationId xmlns:a16="http://schemas.microsoft.com/office/drawing/2014/main" id="{7A6EC2A6-F936-4B60-B87A-8D8D7747DFF7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841820" y="3622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9">
                <p14:nvContentPartPr>
                  <p14:cNvPr id="180" name="Håndskrift 179">
                    <a:extLst>
                      <a:ext uri="{FF2B5EF4-FFF2-40B4-BE49-F238E27FC236}">
                        <a16:creationId xmlns:a16="http://schemas.microsoft.com/office/drawing/2014/main" id="{9AC15731-FA67-41F8-B40E-03A7FFEF38B3}"/>
                      </a:ext>
                    </a:extLst>
                  </p14:cNvPr>
                  <p14:cNvContentPartPr/>
                  <p14:nvPr/>
                </p14:nvContentPartPr>
                <p14:xfrm>
                  <a:off x="4942980" y="3590490"/>
                  <a:ext cx="3960" cy="360"/>
                </p14:xfrm>
              </p:contentPart>
            </mc:Choice>
            <mc:Fallback xmlns="">
              <p:pic>
                <p:nvPicPr>
                  <p:cNvPr id="180" name="Håndskrift 179">
                    <a:extLst>
                      <a:ext uri="{FF2B5EF4-FFF2-40B4-BE49-F238E27FC236}">
                        <a16:creationId xmlns:a16="http://schemas.microsoft.com/office/drawing/2014/main" id="{9AC15731-FA67-41F8-B40E-03A7FFEF38B3}"/>
                      </a:ext>
                    </a:extLst>
                  </p:cNvPr>
                  <p:cNvPicPr/>
                  <p:nvPr/>
                </p:nvPicPr>
                <p:blipFill>
                  <a:blip r:embed="rId243"/>
                  <a:stretch>
                    <a:fillRect/>
                  </a:stretch>
                </p:blipFill>
                <p:spPr>
                  <a:xfrm>
                    <a:off x="4879980" y="352749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0">
                <p14:nvContentPartPr>
                  <p14:cNvPr id="352" name="Håndskrift 351">
                    <a:extLst>
                      <a:ext uri="{FF2B5EF4-FFF2-40B4-BE49-F238E27FC236}">
                        <a16:creationId xmlns:a16="http://schemas.microsoft.com/office/drawing/2014/main" id="{F31E3184-1AF1-4A1E-96DF-EC3A0B75E2D7}"/>
                      </a:ext>
                    </a:extLst>
                  </p14:cNvPr>
                  <p14:cNvContentPartPr/>
                  <p14:nvPr/>
                </p14:nvContentPartPr>
                <p14:xfrm>
                  <a:off x="4832460" y="3428490"/>
                  <a:ext cx="15840" cy="34560"/>
                </p14:xfrm>
              </p:contentPart>
            </mc:Choice>
            <mc:Fallback xmlns="">
              <p:pic>
                <p:nvPicPr>
                  <p:cNvPr id="352" name="Håndskrift 351">
                    <a:extLst>
                      <a:ext uri="{FF2B5EF4-FFF2-40B4-BE49-F238E27FC236}">
                        <a16:creationId xmlns:a16="http://schemas.microsoft.com/office/drawing/2014/main" id="{F31E3184-1AF1-4A1E-96DF-EC3A0B75E2D7}"/>
                      </a:ext>
                    </a:extLst>
                  </p:cNvPr>
                  <p:cNvPicPr/>
                  <p:nvPr/>
                </p:nvPicPr>
                <p:blipFill>
                  <a:blip r:embed="rId321"/>
                  <a:stretch>
                    <a:fillRect/>
                  </a:stretch>
                </p:blipFill>
                <p:spPr>
                  <a:xfrm>
                    <a:off x="4769460" y="3366139"/>
                    <a:ext cx="141480" cy="1589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2">
                <p14:nvContentPartPr>
                  <p14:cNvPr id="353" name="Håndskrift 352">
                    <a:extLst>
                      <a:ext uri="{FF2B5EF4-FFF2-40B4-BE49-F238E27FC236}">
                        <a16:creationId xmlns:a16="http://schemas.microsoft.com/office/drawing/2014/main" id="{547A0D35-9A75-461E-9EE1-412B8E7E09E9}"/>
                      </a:ext>
                    </a:extLst>
                  </p14:cNvPr>
                  <p14:cNvContentPartPr/>
                  <p14:nvPr/>
                </p14:nvContentPartPr>
                <p14:xfrm>
                  <a:off x="4768020" y="3781290"/>
                  <a:ext cx="3960" cy="9720"/>
                </p14:xfrm>
              </p:contentPart>
            </mc:Choice>
            <mc:Fallback xmlns="">
              <p:pic>
                <p:nvPicPr>
                  <p:cNvPr id="353" name="Håndskrift 352">
                    <a:extLst>
                      <a:ext uri="{FF2B5EF4-FFF2-40B4-BE49-F238E27FC236}">
                        <a16:creationId xmlns:a16="http://schemas.microsoft.com/office/drawing/2014/main" id="{547A0D35-9A75-461E-9EE1-412B8E7E09E9}"/>
                      </a:ext>
                    </a:extLst>
                  </p:cNvPr>
                  <p:cNvPicPr/>
                  <p:nvPr/>
                </p:nvPicPr>
                <p:blipFill>
                  <a:blip r:embed="rId323"/>
                  <a:stretch>
                    <a:fillRect/>
                  </a:stretch>
                </p:blipFill>
                <p:spPr>
                  <a:xfrm>
                    <a:off x="4710270" y="3720540"/>
                    <a:ext cx="119130" cy="1308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4">
                <p14:nvContentPartPr>
                  <p14:cNvPr id="354" name="Håndskrift 353">
                    <a:extLst>
                      <a:ext uri="{FF2B5EF4-FFF2-40B4-BE49-F238E27FC236}">
                        <a16:creationId xmlns:a16="http://schemas.microsoft.com/office/drawing/2014/main" id="{7B193A1A-FBD6-4576-BE8A-C80C5018038F}"/>
                      </a:ext>
                    </a:extLst>
                  </p14:cNvPr>
                  <p14:cNvContentPartPr/>
                  <p14:nvPr/>
                </p14:nvContentPartPr>
                <p14:xfrm>
                  <a:off x="4762260" y="3885690"/>
                  <a:ext cx="2520" cy="6480"/>
                </p14:xfrm>
              </p:contentPart>
            </mc:Choice>
            <mc:Fallback xmlns="">
              <p:pic>
                <p:nvPicPr>
                  <p:cNvPr id="354" name="Håndskrift 353">
                    <a:extLst>
                      <a:ext uri="{FF2B5EF4-FFF2-40B4-BE49-F238E27FC236}">
                        <a16:creationId xmlns:a16="http://schemas.microsoft.com/office/drawing/2014/main" id="{7B193A1A-FBD6-4576-BE8A-C80C5018038F}"/>
                      </a:ext>
                    </a:extLst>
                  </p:cNvPr>
                  <p:cNvPicPr/>
                  <p:nvPr/>
                </p:nvPicPr>
                <p:blipFill>
                  <a:blip r:embed="rId325"/>
                  <a:stretch>
                    <a:fillRect/>
                  </a:stretch>
                </p:blipFill>
                <p:spPr>
                  <a:xfrm>
                    <a:off x="4699260" y="3822690"/>
                    <a:ext cx="128160" cy="13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6">
                <p14:nvContentPartPr>
                  <p14:cNvPr id="355" name="Håndskrift 354">
                    <a:extLst>
                      <a:ext uri="{FF2B5EF4-FFF2-40B4-BE49-F238E27FC236}">
                        <a16:creationId xmlns:a16="http://schemas.microsoft.com/office/drawing/2014/main" id="{1C59A824-6CB5-4919-B253-1F488B0063A0}"/>
                      </a:ext>
                    </a:extLst>
                  </p14:cNvPr>
                  <p14:cNvContentPartPr/>
                  <p14:nvPr/>
                </p14:nvContentPartPr>
                <p14:xfrm>
                  <a:off x="4711500" y="3895410"/>
                  <a:ext cx="41400" cy="18720"/>
                </p14:xfrm>
              </p:contentPart>
            </mc:Choice>
            <mc:Fallback xmlns="">
              <p:pic>
                <p:nvPicPr>
                  <p:cNvPr id="355" name="Håndskrift 354">
                    <a:extLst>
                      <a:ext uri="{FF2B5EF4-FFF2-40B4-BE49-F238E27FC236}">
                        <a16:creationId xmlns:a16="http://schemas.microsoft.com/office/drawing/2014/main" id="{1C59A824-6CB5-4919-B253-1F488B0063A0}"/>
                      </a:ext>
                    </a:extLst>
                  </p:cNvPr>
                  <p:cNvPicPr/>
                  <p:nvPr/>
                </p:nvPicPr>
                <p:blipFill>
                  <a:blip r:embed="rId327"/>
                  <a:stretch>
                    <a:fillRect/>
                  </a:stretch>
                </p:blipFill>
                <p:spPr>
                  <a:xfrm>
                    <a:off x="4648500" y="3832410"/>
                    <a:ext cx="167040" cy="144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8">
                <p14:nvContentPartPr>
                  <p14:cNvPr id="356" name="Håndskrift 355">
                    <a:extLst>
                      <a:ext uri="{FF2B5EF4-FFF2-40B4-BE49-F238E27FC236}">
                        <a16:creationId xmlns:a16="http://schemas.microsoft.com/office/drawing/2014/main" id="{2E47D472-0EB2-4EEB-A2CF-08DC434D59BB}"/>
                      </a:ext>
                    </a:extLst>
                  </p14:cNvPr>
                  <p14:cNvContentPartPr/>
                  <p14:nvPr/>
                </p14:nvContentPartPr>
                <p14:xfrm>
                  <a:off x="4666860" y="3914490"/>
                  <a:ext cx="9720" cy="360"/>
                </p14:xfrm>
              </p:contentPart>
            </mc:Choice>
            <mc:Fallback xmlns="">
              <p:pic>
                <p:nvPicPr>
                  <p:cNvPr id="356" name="Håndskrift 355">
                    <a:extLst>
                      <a:ext uri="{FF2B5EF4-FFF2-40B4-BE49-F238E27FC236}">
                        <a16:creationId xmlns:a16="http://schemas.microsoft.com/office/drawing/2014/main" id="{2E47D472-0EB2-4EEB-A2CF-08DC434D59BB}"/>
                      </a:ext>
                    </a:extLst>
                  </p:cNvPr>
                  <p:cNvPicPr/>
                  <p:nvPr/>
                </p:nvPicPr>
                <p:blipFill>
                  <a:blip r:embed="rId284"/>
                  <a:stretch>
                    <a:fillRect/>
                  </a:stretch>
                </p:blipFill>
                <p:spPr>
                  <a:xfrm>
                    <a:off x="4606110" y="3851490"/>
                    <a:ext cx="130873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9">
                <p14:nvContentPartPr>
                  <p14:cNvPr id="357" name="Håndskrift 356">
                    <a:extLst>
                      <a:ext uri="{FF2B5EF4-FFF2-40B4-BE49-F238E27FC236}">
                        <a16:creationId xmlns:a16="http://schemas.microsoft.com/office/drawing/2014/main" id="{4C05FB79-1143-4878-9B1B-1D4A01DDAD49}"/>
                      </a:ext>
                    </a:extLst>
                  </p14:cNvPr>
                  <p14:cNvContentPartPr/>
                  <p14:nvPr/>
                </p14:nvContentPartPr>
                <p14:xfrm>
                  <a:off x="4590900" y="3952650"/>
                  <a:ext cx="142920" cy="47520"/>
                </p14:xfrm>
              </p:contentPart>
            </mc:Choice>
            <mc:Fallback xmlns="">
              <p:pic>
                <p:nvPicPr>
                  <p:cNvPr id="357" name="Håndskrift 356">
                    <a:extLst>
                      <a:ext uri="{FF2B5EF4-FFF2-40B4-BE49-F238E27FC236}">
                        <a16:creationId xmlns:a16="http://schemas.microsoft.com/office/drawing/2014/main" id="{4C05FB79-1143-4878-9B1B-1D4A01DDAD49}"/>
                      </a:ext>
                    </a:extLst>
                  </p:cNvPr>
                  <p:cNvPicPr/>
                  <p:nvPr/>
                </p:nvPicPr>
                <p:blipFill>
                  <a:blip r:embed="rId330"/>
                  <a:stretch>
                    <a:fillRect/>
                  </a:stretch>
                </p:blipFill>
                <p:spPr>
                  <a:xfrm>
                    <a:off x="4527900" y="3889650"/>
                    <a:ext cx="268560" cy="173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1">
                <p14:nvContentPartPr>
                  <p14:cNvPr id="358" name="Håndskrift 357">
                    <a:extLst>
                      <a:ext uri="{FF2B5EF4-FFF2-40B4-BE49-F238E27FC236}">
                        <a16:creationId xmlns:a16="http://schemas.microsoft.com/office/drawing/2014/main" id="{AC442BA3-1D81-43EF-8D36-F61E304A4D30}"/>
                      </a:ext>
                    </a:extLst>
                  </p14:cNvPr>
                  <p14:cNvContentPartPr/>
                  <p14:nvPr/>
                </p14:nvContentPartPr>
                <p14:xfrm>
                  <a:off x="4725900" y="3999810"/>
                  <a:ext cx="7920" cy="6480"/>
                </p14:xfrm>
              </p:contentPart>
            </mc:Choice>
            <mc:Fallback xmlns="">
              <p:pic>
                <p:nvPicPr>
                  <p:cNvPr id="358" name="Håndskrift 357">
                    <a:extLst>
                      <a:ext uri="{FF2B5EF4-FFF2-40B4-BE49-F238E27FC236}">
                        <a16:creationId xmlns:a16="http://schemas.microsoft.com/office/drawing/2014/main" id="{AC442BA3-1D81-43EF-8D36-F61E304A4D30}"/>
                      </a:ext>
                    </a:extLst>
                  </p:cNvPr>
                  <p:cNvPicPr/>
                  <p:nvPr/>
                </p:nvPicPr>
                <p:blipFill>
                  <a:blip r:embed="rId332"/>
                  <a:stretch>
                    <a:fillRect/>
                  </a:stretch>
                </p:blipFill>
                <p:spPr>
                  <a:xfrm>
                    <a:off x="4662900" y="3936810"/>
                    <a:ext cx="133560" cy="13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3">
                <p14:nvContentPartPr>
                  <p14:cNvPr id="360" name="Håndskrift 359">
                    <a:extLst>
                      <a:ext uri="{FF2B5EF4-FFF2-40B4-BE49-F238E27FC236}">
                        <a16:creationId xmlns:a16="http://schemas.microsoft.com/office/drawing/2014/main" id="{1BF726D0-DE2E-470E-93ED-2632A7E2AABA}"/>
                      </a:ext>
                    </a:extLst>
                  </p14:cNvPr>
                  <p14:cNvContentPartPr/>
                  <p14:nvPr/>
                </p14:nvContentPartPr>
                <p14:xfrm>
                  <a:off x="4847580" y="3923850"/>
                  <a:ext cx="360" cy="360"/>
                </p14:xfrm>
              </p:contentPart>
            </mc:Choice>
            <mc:Fallback xmlns="">
              <p:pic>
                <p:nvPicPr>
                  <p:cNvPr id="360" name="Håndskrift 359">
                    <a:extLst>
                      <a:ext uri="{FF2B5EF4-FFF2-40B4-BE49-F238E27FC236}">
                        <a16:creationId xmlns:a16="http://schemas.microsoft.com/office/drawing/2014/main" id="{1BF726D0-DE2E-470E-93ED-2632A7E2AABA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78458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4">
                <p14:nvContentPartPr>
                  <p14:cNvPr id="361" name="Håndskrift 360">
                    <a:extLst>
                      <a:ext uri="{FF2B5EF4-FFF2-40B4-BE49-F238E27FC236}">
                        <a16:creationId xmlns:a16="http://schemas.microsoft.com/office/drawing/2014/main" id="{80C4111E-C629-4418-BBAC-84419F8FACB7}"/>
                      </a:ext>
                    </a:extLst>
                  </p14:cNvPr>
                  <p14:cNvContentPartPr/>
                  <p14:nvPr/>
                </p14:nvContentPartPr>
                <p14:xfrm>
                  <a:off x="4895460" y="3793530"/>
                  <a:ext cx="22680" cy="25920"/>
                </p14:xfrm>
              </p:contentPart>
            </mc:Choice>
            <mc:Fallback xmlns="">
              <p:pic>
                <p:nvPicPr>
                  <p:cNvPr id="361" name="Håndskrift 360">
                    <a:extLst>
                      <a:ext uri="{FF2B5EF4-FFF2-40B4-BE49-F238E27FC236}">
                        <a16:creationId xmlns:a16="http://schemas.microsoft.com/office/drawing/2014/main" id="{80C4111E-C629-4418-BBAC-84419F8FACB7}"/>
                      </a:ext>
                    </a:extLst>
                  </p:cNvPr>
                  <p:cNvPicPr/>
                  <p:nvPr/>
                </p:nvPicPr>
                <p:blipFill>
                  <a:blip r:embed="rId335"/>
                  <a:stretch>
                    <a:fillRect/>
                  </a:stretch>
                </p:blipFill>
                <p:spPr>
                  <a:xfrm>
                    <a:off x="4832460" y="3730530"/>
                    <a:ext cx="148320" cy="151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6">
                <p14:nvContentPartPr>
                  <p14:cNvPr id="362" name="Håndskrift 361">
                    <a:extLst>
                      <a:ext uri="{FF2B5EF4-FFF2-40B4-BE49-F238E27FC236}">
                        <a16:creationId xmlns:a16="http://schemas.microsoft.com/office/drawing/2014/main" id="{2827BA95-50B9-4FE4-8843-330D9F4E47B4}"/>
                      </a:ext>
                    </a:extLst>
                  </p14:cNvPr>
                  <p14:cNvContentPartPr/>
                  <p14:nvPr/>
                </p14:nvContentPartPr>
                <p14:xfrm>
                  <a:off x="4962060" y="3655290"/>
                  <a:ext cx="360" cy="21240"/>
                </p14:xfrm>
              </p:contentPart>
            </mc:Choice>
            <mc:Fallback xmlns="">
              <p:pic>
                <p:nvPicPr>
                  <p:cNvPr id="362" name="Håndskrift 361">
                    <a:extLst>
                      <a:ext uri="{FF2B5EF4-FFF2-40B4-BE49-F238E27FC236}">
                        <a16:creationId xmlns:a16="http://schemas.microsoft.com/office/drawing/2014/main" id="{2827BA95-50B9-4FE4-8843-330D9F4E47B4}"/>
                      </a:ext>
                    </a:extLst>
                  </p:cNvPr>
                  <p:cNvPicPr/>
                  <p:nvPr/>
                </p:nvPicPr>
                <p:blipFill>
                  <a:blip r:embed="rId337"/>
                  <a:stretch>
                    <a:fillRect/>
                  </a:stretch>
                </p:blipFill>
                <p:spPr>
                  <a:xfrm>
                    <a:off x="4899060" y="3592290"/>
                    <a:ext cx="126000" cy="1468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8">
                <p14:nvContentPartPr>
                  <p14:cNvPr id="364" name="Håndskrift 363">
                    <a:extLst>
                      <a:ext uri="{FF2B5EF4-FFF2-40B4-BE49-F238E27FC236}">
                        <a16:creationId xmlns:a16="http://schemas.microsoft.com/office/drawing/2014/main" id="{EE9B9899-3A55-4247-9258-98FC7AB080D3}"/>
                      </a:ext>
                    </a:extLst>
                  </p14:cNvPr>
                  <p14:cNvContentPartPr/>
                  <p14:nvPr/>
                </p14:nvContentPartPr>
                <p14:xfrm>
                  <a:off x="4495140" y="3590490"/>
                  <a:ext cx="360" cy="360"/>
                </p14:xfrm>
              </p:contentPart>
            </mc:Choice>
            <mc:Fallback xmlns="">
              <p:pic>
                <p:nvPicPr>
                  <p:cNvPr id="364" name="Håndskrift 363">
                    <a:extLst>
                      <a:ext uri="{FF2B5EF4-FFF2-40B4-BE49-F238E27FC236}">
                        <a16:creationId xmlns:a16="http://schemas.microsoft.com/office/drawing/2014/main" id="{EE9B9899-3A55-4247-9258-98FC7AB080D3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432140" y="35274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9">
                <p14:nvContentPartPr>
                  <p14:cNvPr id="365" name="Håndskrift 364">
                    <a:extLst>
                      <a:ext uri="{FF2B5EF4-FFF2-40B4-BE49-F238E27FC236}">
                        <a16:creationId xmlns:a16="http://schemas.microsoft.com/office/drawing/2014/main" id="{CD62EA68-38EF-4DB2-9D7C-BDC6E6E4FB48}"/>
                      </a:ext>
                    </a:extLst>
                  </p14:cNvPr>
                  <p14:cNvContentPartPr/>
                  <p14:nvPr/>
                </p14:nvContentPartPr>
                <p14:xfrm>
                  <a:off x="4400460" y="3552690"/>
                  <a:ext cx="9000" cy="35280"/>
                </p14:xfrm>
              </p:contentPart>
            </mc:Choice>
            <mc:Fallback xmlns="">
              <p:pic>
                <p:nvPicPr>
                  <p:cNvPr id="365" name="Håndskrift 364">
                    <a:extLst>
                      <a:ext uri="{FF2B5EF4-FFF2-40B4-BE49-F238E27FC236}">
                        <a16:creationId xmlns:a16="http://schemas.microsoft.com/office/drawing/2014/main" id="{CD62EA68-38EF-4DB2-9D7C-BDC6E6E4FB48}"/>
                      </a:ext>
                    </a:extLst>
                  </p:cNvPr>
                  <p:cNvPicPr/>
                  <p:nvPr/>
                </p:nvPicPr>
                <p:blipFill>
                  <a:blip r:embed="rId340"/>
                  <a:stretch>
                    <a:fillRect/>
                  </a:stretch>
                </p:blipFill>
                <p:spPr>
                  <a:xfrm>
                    <a:off x="4337460" y="3489690"/>
                    <a:ext cx="134640" cy="160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1">
                <p14:nvContentPartPr>
                  <p14:cNvPr id="366" name="Håndskrift 365">
                    <a:extLst>
                      <a:ext uri="{FF2B5EF4-FFF2-40B4-BE49-F238E27FC236}">
                        <a16:creationId xmlns:a16="http://schemas.microsoft.com/office/drawing/2014/main" id="{5EC8C54F-AD1A-45FC-90B8-EC2826218D8E}"/>
                      </a:ext>
                    </a:extLst>
                  </p14:cNvPr>
                  <p14:cNvContentPartPr/>
                  <p14:nvPr/>
                </p14:nvContentPartPr>
                <p14:xfrm>
                  <a:off x="4409820" y="3676530"/>
                  <a:ext cx="3960" cy="360"/>
                </p14:xfrm>
              </p:contentPart>
            </mc:Choice>
            <mc:Fallback xmlns="">
              <p:pic>
                <p:nvPicPr>
                  <p:cNvPr id="366" name="Håndskrift 365">
                    <a:extLst>
                      <a:ext uri="{FF2B5EF4-FFF2-40B4-BE49-F238E27FC236}">
                        <a16:creationId xmlns:a16="http://schemas.microsoft.com/office/drawing/2014/main" id="{5EC8C54F-AD1A-45FC-90B8-EC2826218D8E}"/>
                      </a:ext>
                    </a:extLst>
                  </p:cNvPr>
                  <p:cNvPicPr/>
                  <p:nvPr/>
                </p:nvPicPr>
                <p:blipFill>
                  <a:blip r:embed="rId342"/>
                  <a:stretch>
                    <a:fillRect/>
                  </a:stretch>
                </p:blipFill>
                <p:spPr>
                  <a:xfrm>
                    <a:off x="4352070" y="3613530"/>
                    <a:ext cx="11913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3">
                <p14:nvContentPartPr>
                  <p14:cNvPr id="367" name="Håndskrift 366">
                    <a:extLst>
                      <a:ext uri="{FF2B5EF4-FFF2-40B4-BE49-F238E27FC236}">
                        <a16:creationId xmlns:a16="http://schemas.microsoft.com/office/drawing/2014/main" id="{25961497-87BE-416B-8F8B-730A949CF205}"/>
                      </a:ext>
                    </a:extLst>
                  </p14:cNvPr>
                  <p14:cNvContentPartPr/>
                  <p14:nvPr/>
                </p14:nvContentPartPr>
                <p14:xfrm>
                  <a:off x="4516380" y="3695250"/>
                  <a:ext cx="17640" cy="24480"/>
                </p14:xfrm>
              </p:contentPart>
            </mc:Choice>
            <mc:Fallback xmlns="">
              <p:pic>
                <p:nvPicPr>
                  <p:cNvPr id="367" name="Håndskrift 366">
                    <a:extLst>
                      <a:ext uri="{FF2B5EF4-FFF2-40B4-BE49-F238E27FC236}">
                        <a16:creationId xmlns:a16="http://schemas.microsoft.com/office/drawing/2014/main" id="{25961497-87BE-416B-8F8B-730A949CF205}"/>
                      </a:ext>
                    </a:extLst>
                  </p:cNvPr>
                  <p:cNvPicPr/>
                  <p:nvPr/>
                </p:nvPicPr>
                <p:blipFill>
                  <a:blip r:embed="rId344"/>
                  <a:stretch>
                    <a:fillRect/>
                  </a:stretch>
                </p:blipFill>
                <p:spPr>
                  <a:xfrm>
                    <a:off x="4452067" y="3631310"/>
                    <a:ext cx="145898" cy="15199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5">
                <p14:nvContentPartPr>
                  <p14:cNvPr id="368" name="Håndskrift 367">
                    <a:extLst>
                      <a:ext uri="{FF2B5EF4-FFF2-40B4-BE49-F238E27FC236}">
                        <a16:creationId xmlns:a16="http://schemas.microsoft.com/office/drawing/2014/main" id="{CD190DFF-AA07-45D4-BF49-267A6E75F24A}"/>
                      </a:ext>
                    </a:extLst>
                  </p14:cNvPr>
                  <p14:cNvContentPartPr/>
                  <p14:nvPr/>
                </p14:nvContentPartPr>
                <p14:xfrm>
                  <a:off x="4463100" y="3733410"/>
                  <a:ext cx="3960" cy="6120"/>
                </p14:xfrm>
              </p:contentPart>
            </mc:Choice>
            <mc:Fallback xmlns="">
              <p:pic>
                <p:nvPicPr>
                  <p:cNvPr id="368" name="Håndskrift 367">
                    <a:extLst>
                      <a:ext uri="{FF2B5EF4-FFF2-40B4-BE49-F238E27FC236}">
                        <a16:creationId xmlns:a16="http://schemas.microsoft.com/office/drawing/2014/main" id="{CD190DFF-AA07-45D4-BF49-267A6E75F24A}"/>
                      </a:ext>
                    </a:extLst>
                  </p:cNvPr>
                  <p:cNvPicPr/>
                  <p:nvPr/>
                </p:nvPicPr>
                <p:blipFill>
                  <a:blip r:embed="rId346"/>
                  <a:stretch>
                    <a:fillRect/>
                  </a:stretch>
                </p:blipFill>
                <p:spPr>
                  <a:xfrm>
                    <a:off x="4400100" y="3670410"/>
                    <a:ext cx="129600" cy="1317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7">
                <p14:nvContentPartPr>
                  <p14:cNvPr id="369" name="Håndskrift 368">
                    <a:extLst>
                      <a:ext uri="{FF2B5EF4-FFF2-40B4-BE49-F238E27FC236}">
                        <a16:creationId xmlns:a16="http://schemas.microsoft.com/office/drawing/2014/main" id="{3B6DE242-76D8-4DF3-A955-E6AF402C317E}"/>
                      </a:ext>
                    </a:extLst>
                  </p14:cNvPr>
                  <p14:cNvContentPartPr/>
                  <p14:nvPr/>
                </p14:nvContentPartPr>
                <p14:xfrm>
                  <a:off x="4352580" y="3743130"/>
                  <a:ext cx="360" cy="360"/>
                </p14:xfrm>
              </p:contentPart>
            </mc:Choice>
            <mc:Fallback xmlns="">
              <p:pic>
                <p:nvPicPr>
                  <p:cNvPr id="369" name="Håndskrift 368">
                    <a:extLst>
                      <a:ext uri="{FF2B5EF4-FFF2-40B4-BE49-F238E27FC236}">
                        <a16:creationId xmlns:a16="http://schemas.microsoft.com/office/drawing/2014/main" id="{3B6DE242-76D8-4DF3-A955-E6AF402C317E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28958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8">
                <p14:nvContentPartPr>
                  <p14:cNvPr id="370" name="Håndskrift 369">
                    <a:extLst>
                      <a:ext uri="{FF2B5EF4-FFF2-40B4-BE49-F238E27FC236}">
                        <a16:creationId xmlns:a16="http://schemas.microsoft.com/office/drawing/2014/main" id="{D59355F2-8C35-4EF7-B8CE-80AF2DA8DAA3}"/>
                      </a:ext>
                    </a:extLst>
                  </p14:cNvPr>
                  <p14:cNvContentPartPr/>
                  <p14:nvPr/>
                </p14:nvContentPartPr>
                <p14:xfrm>
                  <a:off x="4323780" y="3761850"/>
                  <a:ext cx="10080" cy="16560"/>
                </p14:xfrm>
              </p:contentPart>
            </mc:Choice>
            <mc:Fallback xmlns="">
              <p:pic>
                <p:nvPicPr>
                  <p:cNvPr id="370" name="Håndskrift 369">
                    <a:extLst>
                      <a:ext uri="{FF2B5EF4-FFF2-40B4-BE49-F238E27FC236}">
                        <a16:creationId xmlns:a16="http://schemas.microsoft.com/office/drawing/2014/main" id="{D59355F2-8C35-4EF7-B8CE-80AF2DA8DAA3}"/>
                      </a:ext>
                    </a:extLst>
                  </p:cNvPr>
                  <p:cNvPicPr/>
                  <p:nvPr/>
                </p:nvPicPr>
                <p:blipFill>
                  <a:blip r:embed="rId349"/>
                  <a:stretch>
                    <a:fillRect/>
                  </a:stretch>
                </p:blipFill>
                <p:spPr>
                  <a:xfrm>
                    <a:off x="4260780" y="3698850"/>
                    <a:ext cx="135720" cy="142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0">
                <p14:nvContentPartPr>
                  <p14:cNvPr id="371" name="Håndskrift 370">
                    <a:extLst>
                      <a:ext uri="{FF2B5EF4-FFF2-40B4-BE49-F238E27FC236}">
                        <a16:creationId xmlns:a16="http://schemas.microsoft.com/office/drawing/2014/main" id="{7DB2A143-438F-45BD-B7A4-8932B4EA6AD0}"/>
                      </a:ext>
                    </a:extLst>
                  </p14:cNvPr>
                  <p14:cNvContentPartPr/>
                  <p14:nvPr/>
                </p14:nvContentPartPr>
                <p14:xfrm>
                  <a:off x="4438260" y="3809730"/>
                  <a:ext cx="360" cy="360"/>
                </p14:xfrm>
              </p:contentPart>
            </mc:Choice>
            <mc:Fallback xmlns="">
              <p:pic>
                <p:nvPicPr>
                  <p:cNvPr id="371" name="Håndskrift 370">
                    <a:extLst>
                      <a:ext uri="{FF2B5EF4-FFF2-40B4-BE49-F238E27FC236}">
                        <a16:creationId xmlns:a16="http://schemas.microsoft.com/office/drawing/2014/main" id="{7DB2A143-438F-45BD-B7A4-8932B4EA6AD0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375260" y="37467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1">
                <p14:nvContentPartPr>
                  <p14:cNvPr id="372" name="Håndskrift 371">
                    <a:extLst>
                      <a:ext uri="{FF2B5EF4-FFF2-40B4-BE49-F238E27FC236}">
                        <a16:creationId xmlns:a16="http://schemas.microsoft.com/office/drawing/2014/main" id="{B60F028F-41DD-41E4-8E74-5F877A06EE18}"/>
                      </a:ext>
                    </a:extLst>
                  </p14:cNvPr>
                  <p14:cNvContentPartPr/>
                  <p14:nvPr/>
                </p14:nvContentPartPr>
                <p14:xfrm>
                  <a:off x="4476420" y="3838530"/>
                  <a:ext cx="7920" cy="18360"/>
                </p14:xfrm>
              </p:contentPart>
            </mc:Choice>
            <mc:Fallback xmlns="">
              <p:pic>
                <p:nvPicPr>
                  <p:cNvPr id="372" name="Håndskrift 371">
                    <a:extLst>
                      <a:ext uri="{FF2B5EF4-FFF2-40B4-BE49-F238E27FC236}">
                        <a16:creationId xmlns:a16="http://schemas.microsoft.com/office/drawing/2014/main" id="{B60F028F-41DD-41E4-8E74-5F877A06EE18}"/>
                      </a:ext>
                    </a:extLst>
                  </p:cNvPr>
                  <p:cNvPicPr/>
                  <p:nvPr/>
                </p:nvPicPr>
                <p:blipFill>
                  <a:blip r:embed="rId352"/>
                  <a:stretch>
                    <a:fillRect/>
                  </a:stretch>
                </p:blipFill>
                <p:spPr>
                  <a:xfrm>
                    <a:off x="4410420" y="3775530"/>
                    <a:ext cx="139543" cy="144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3">
                <p14:nvContentPartPr>
                  <p14:cNvPr id="373" name="Håndskrift 372">
                    <a:extLst>
                      <a:ext uri="{FF2B5EF4-FFF2-40B4-BE49-F238E27FC236}">
                        <a16:creationId xmlns:a16="http://schemas.microsoft.com/office/drawing/2014/main" id="{6A953F12-331B-4D3E-AE9D-3211C47A4AE9}"/>
                      </a:ext>
                    </a:extLst>
                  </p14:cNvPr>
                  <p14:cNvContentPartPr/>
                  <p14:nvPr/>
                </p14:nvContentPartPr>
                <p14:xfrm>
                  <a:off x="4396500" y="3866610"/>
                  <a:ext cx="90000" cy="26280"/>
                </p14:xfrm>
              </p:contentPart>
            </mc:Choice>
            <mc:Fallback xmlns="">
              <p:pic>
                <p:nvPicPr>
                  <p:cNvPr id="373" name="Håndskrift 372">
                    <a:extLst>
                      <a:ext uri="{FF2B5EF4-FFF2-40B4-BE49-F238E27FC236}">
                        <a16:creationId xmlns:a16="http://schemas.microsoft.com/office/drawing/2014/main" id="{6A953F12-331B-4D3E-AE9D-3211C47A4AE9}"/>
                      </a:ext>
                    </a:extLst>
                  </p:cNvPr>
                  <p:cNvPicPr/>
                  <p:nvPr/>
                </p:nvPicPr>
                <p:blipFill>
                  <a:blip r:embed="rId354"/>
                  <a:stretch>
                    <a:fillRect/>
                  </a:stretch>
                </p:blipFill>
                <p:spPr>
                  <a:xfrm>
                    <a:off x="4333500" y="3803610"/>
                    <a:ext cx="215640" cy="151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5">
                <p14:nvContentPartPr>
                  <p14:cNvPr id="374" name="Håndskrift 373">
                    <a:extLst>
                      <a:ext uri="{FF2B5EF4-FFF2-40B4-BE49-F238E27FC236}">
                        <a16:creationId xmlns:a16="http://schemas.microsoft.com/office/drawing/2014/main" id="{B4365627-E708-4B90-988B-2B4215A05D71}"/>
                      </a:ext>
                    </a:extLst>
                  </p14:cNvPr>
                  <p14:cNvContentPartPr/>
                  <p14:nvPr/>
                </p14:nvContentPartPr>
                <p14:xfrm>
                  <a:off x="4362300" y="3895410"/>
                  <a:ext cx="13680" cy="7920"/>
                </p14:xfrm>
              </p:contentPart>
            </mc:Choice>
            <mc:Fallback xmlns="">
              <p:pic>
                <p:nvPicPr>
                  <p:cNvPr id="374" name="Håndskrift 373">
                    <a:extLst>
                      <a:ext uri="{FF2B5EF4-FFF2-40B4-BE49-F238E27FC236}">
                        <a16:creationId xmlns:a16="http://schemas.microsoft.com/office/drawing/2014/main" id="{B4365627-E708-4B90-988B-2B4215A05D71}"/>
                      </a:ext>
                    </a:extLst>
                  </p:cNvPr>
                  <p:cNvPicPr/>
                  <p:nvPr/>
                </p:nvPicPr>
                <p:blipFill>
                  <a:blip r:embed="rId356"/>
                  <a:stretch>
                    <a:fillRect/>
                  </a:stretch>
                </p:blipFill>
                <p:spPr>
                  <a:xfrm>
                    <a:off x="4299300" y="3829410"/>
                    <a:ext cx="139320" cy="1395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7">
                <p14:nvContentPartPr>
                  <p14:cNvPr id="375" name="Håndskrift 374">
                    <a:extLst>
                      <a:ext uri="{FF2B5EF4-FFF2-40B4-BE49-F238E27FC236}">
                        <a16:creationId xmlns:a16="http://schemas.microsoft.com/office/drawing/2014/main" id="{4B5CE837-E215-4B1C-8103-67F89BA0B2FB}"/>
                      </a:ext>
                    </a:extLst>
                  </p14:cNvPr>
                  <p14:cNvContentPartPr/>
                  <p14:nvPr/>
                </p14:nvContentPartPr>
                <p14:xfrm>
                  <a:off x="4467060" y="3923850"/>
                  <a:ext cx="360" cy="360"/>
                </p14:xfrm>
              </p:contentPart>
            </mc:Choice>
            <mc:Fallback xmlns="">
              <p:pic>
                <p:nvPicPr>
                  <p:cNvPr id="375" name="Håndskrift 374">
                    <a:extLst>
                      <a:ext uri="{FF2B5EF4-FFF2-40B4-BE49-F238E27FC236}">
                        <a16:creationId xmlns:a16="http://schemas.microsoft.com/office/drawing/2014/main" id="{4B5CE837-E215-4B1C-8103-67F89BA0B2FB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40406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8">
                <p14:nvContentPartPr>
                  <p14:cNvPr id="376" name="Håndskrift 375">
                    <a:extLst>
                      <a:ext uri="{FF2B5EF4-FFF2-40B4-BE49-F238E27FC236}">
                        <a16:creationId xmlns:a16="http://schemas.microsoft.com/office/drawing/2014/main" id="{56F7EA68-B08D-4FD8-9DF0-0EE02FE468A4}"/>
                      </a:ext>
                    </a:extLst>
                  </p14:cNvPr>
                  <p14:cNvContentPartPr/>
                  <p14:nvPr/>
                </p14:nvContentPartPr>
                <p14:xfrm>
                  <a:off x="4504860" y="3923850"/>
                  <a:ext cx="26280" cy="360"/>
                </p14:xfrm>
              </p:contentPart>
            </mc:Choice>
            <mc:Fallback xmlns="">
              <p:pic>
                <p:nvPicPr>
                  <p:cNvPr id="376" name="Håndskrift 375">
                    <a:extLst>
                      <a:ext uri="{FF2B5EF4-FFF2-40B4-BE49-F238E27FC236}">
                        <a16:creationId xmlns:a16="http://schemas.microsoft.com/office/drawing/2014/main" id="{56F7EA68-B08D-4FD8-9DF0-0EE02FE468A4}"/>
                      </a:ext>
                    </a:extLst>
                  </p:cNvPr>
                  <p:cNvPicPr/>
                  <p:nvPr/>
                </p:nvPicPr>
                <p:blipFill>
                  <a:blip r:embed="rId359"/>
                  <a:stretch>
                    <a:fillRect/>
                  </a:stretch>
                </p:blipFill>
                <p:spPr>
                  <a:xfrm>
                    <a:off x="4441860" y="3860850"/>
                    <a:ext cx="1519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0">
                <p14:nvContentPartPr>
                  <p14:cNvPr id="377" name="Håndskrift 376">
                    <a:extLst>
                      <a:ext uri="{FF2B5EF4-FFF2-40B4-BE49-F238E27FC236}">
                        <a16:creationId xmlns:a16="http://schemas.microsoft.com/office/drawing/2014/main" id="{D86EE28A-2BD9-4F60-97F9-E7F8E9AC0556}"/>
                      </a:ext>
                    </a:extLst>
                  </p14:cNvPr>
                  <p14:cNvContentPartPr/>
                  <p14:nvPr/>
                </p14:nvContentPartPr>
                <p14:xfrm>
                  <a:off x="4495140" y="3962010"/>
                  <a:ext cx="9720" cy="360"/>
                </p14:xfrm>
              </p:contentPart>
            </mc:Choice>
            <mc:Fallback xmlns="">
              <p:pic>
                <p:nvPicPr>
                  <p:cNvPr id="377" name="Håndskrift 376">
                    <a:extLst>
                      <a:ext uri="{FF2B5EF4-FFF2-40B4-BE49-F238E27FC236}">
                        <a16:creationId xmlns:a16="http://schemas.microsoft.com/office/drawing/2014/main" id="{D86EE28A-2BD9-4F60-97F9-E7F8E9AC0556}"/>
                      </a:ext>
                    </a:extLst>
                  </p:cNvPr>
                  <p:cNvPicPr/>
                  <p:nvPr/>
                </p:nvPicPr>
                <p:blipFill>
                  <a:blip r:embed="rId361"/>
                  <a:stretch>
                    <a:fillRect/>
                  </a:stretch>
                </p:blipFill>
                <p:spPr>
                  <a:xfrm>
                    <a:off x="4432140" y="3899010"/>
                    <a:ext cx="1353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2">
                <p14:nvContentPartPr>
                  <p14:cNvPr id="378" name="Håndskrift 377">
                    <a:extLst>
                      <a:ext uri="{FF2B5EF4-FFF2-40B4-BE49-F238E27FC236}">
                        <a16:creationId xmlns:a16="http://schemas.microsoft.com/office/drawing/2014/main" id="{65544693-6204-4D8F-92C5-A43BE5526F5E}"/>
                      </a:ext>
                    </a:extLst>
                  </p14:cNvPr>
                  <p14:cNvContentPartPr/>
                  <p14:nvPr/>
                </p14:nvContentPartPr>
                <p14:xfrm>
                  <a:off x="4438260" y="3962010"/>
                  <a:ext cx="219600" cy="51840"/>
                </p14:xfrm>
              </p:contentPart>
            </mc:Choice>
            <mc:Fallback xmlns="">
              <p:pic>
                <p:nvPicPr>
                  <p:cNvPr id="378" name="Håndskrift 377">
                    <a:extLst>
                      <a:ext uri="{FF2B5EF4-FFF2-40B4-BE49-F238E27FC236}">
                        <a16:creationId xmlns:a16="http://schemas.microsoft.com/office/drawing/2014/main" id="{65544693-6204-4D8F-92C5-A43BE5526F5E}"/>
                      </a:ext>
                    </a:extLst>
                  </p:cNvPr>
                  <p:cNvPicPr/>
                  <p:nvPr/>
                </p:nvPicPr>
                <p:blipFill>
                  <a:blip r:embed="rId363"/>
                  <a:stretch>
                    <a:fillRect/>
                  </a:stretch>
                </p:blipFill>
                <p:spPr>
                  <a:xfrm>
                    <a:off x="4375260" y="3899010"/>
                    <a:ext cx="345240" cy="177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4">
                <p14:nvContentPartPr>
                  <p14:cNvPr id="379" name="Håndskrift 378">
                    <a:extLst>
                      <a:ext uri="{FF2B5EF4-FFF2-40B4-BE49-F238E27FC236}">
                        <a16:creationId xmlns:a16="http://schemas.microsoft.com/office/drawing/2014/main" id="{A47A7A74-F002-4EC1-BCD0-C5538A1F5E0A}"/>
                      </a:ext>
                    </a:extLst>
                  </p14:cNvPr>
                  <p14:cNvContentPartPr/>
                  <p14:nvPr/>
                </p14:nvContentPartPr>
                <p14:xfrm>
                  <a:off x="4647060" y="4028610"/>
                  <a:ext cx="39600" cy="360"/>
                </p14:xfrm>
              </p:contentPart>
            </mc:Choice>
            <mc:Fallback xmlns="">
              <p:pic>
                <p:nvPicPr>
                  <p:cNvPr id="379" name="Håndskrift 378">
                    <a:extLst>
                      <a:ext uri="{FF2B5EF4-FFF2-40B4-BE49-F238E27FC236}">
                        <a16:creationId xmlns:a16="http://schemas.microsoft.com/office/drawing/2014/main" id="{A47A7A74-F002-4EC1-BCD0-C5538A1F5E0A}"/>
                      </a:ext>
                    </a:extLst>
                  </p:cNvPr>
                  <p:cNvPicPr/>
                  <p:nvPr/>
                </p:nvPicPr>
                <p:blipFill>
                  <a:blip r:embed="rId365"/>
                  <a:stretch>
                    <a:fillRect/>
                  </a:stretch>
                </p:blipFill>
                <p:spPr>
                  <a:xfrm>
                    <a:off x="4584060" y="3965610"/>
                    <a:ext cx="16524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6">
                <p14:nvContentPartPr>
                  <p14:cNvPr id="380" name="Håndskrift 379">
                    <a:extLst>
                      <a:ext uri="{FF2B5EF4-FFF2-40B4-BE49-F238E27FC236}">
                        <a16:creationId xmlns:a16="http://schemas.microsoft.com/office/drawing/2014/main" id="{AAE7955F-2885-42A3-998B-B40DE5465F2F}"/>
                      </a:ext>
                    </a:extLst>
                  </p14:cNvPr>
                  <p14:cNvContentPartPr/>
                  <p14:nvPr/>
                </p14:nvContentPartPr>
                <p14:xfrm>
                  <a:off x="4490460" y="4025010"/>
                  <a:ext cx="72000" cy="3960"/>
                </p14:xfrm>
              </p:contentPart>
            </mc:Choice>
            <mc:Fallback xmlns="">
              <p:pic>
                <p:nvPicPr>
                  <p:cNvPr id="380" name="Håndskrift 379">
                    <a:extLst>
                      <a:ext uri="{FF2B5EF4-FFF2-40B4-BE49-F238E27FC236}">
                        <a16:creationId xmlns:a16="http://schemas.microsoft.com/office/drawing/2014/main" id="{AAE7955F-2885-42A3-998B-B40DE5465F2F}"/>
                      </a:ext>
                    </a:extLst>
                  </p:cNvPr>
                  <p:cNvPicPr/>
                  <p:nvPr/>
                </p:nvPicPr>
                <p:blipFill>
                  <a:blip r:embed="rId367"/>
                  <a:stretch>
                    <a:fillRect/>
                  </a:stretch>
                </p:blipFill>
                <p:spPr>
                  <a:xfrm>
                    <a:off x="4427460" y="3967260"/>
                    <a:ext cx="19764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8">
                <p14:nvContentPartPr>
                  <p14:cNvPr id="381" name="Håndskrift 380">
                    <a:extLst>
                      <a:ext uri="{FF2B5EF4-FFF2-40B4-BE49-F238E27FC236}">
                        <a16:creationId xmlns:a16="http://schemas.microsoft.com/office/drawing/2014/main" id="{8F10474B-4BC8-4BDA-AB63-05D802939E76}"/>
                      </a:ext>
                    </a:extLst>
                  </p14:cNvPr>
                  <p14:cNvContentPartPr/>
                  <p14:nvPr/>
                </p14:nvContentPartPr>
                <p14:xfrm>
                  <a:off x="4449780" y="4015650"/>
                  <a:ext cx="17640" cy="3960"/>
                </p14:xfrm>
              </p:contentPart>
            </mc:Choice>
            <mc:Fallback xmlns="">
              <p:pic>
                <p:nvPicPr>
                  <p:cNvPr id="381" name="Håndskrift 380">
                    <a:extLst>
                      <a:ext uri="{FF2B5EF4-FFF2-40B4-BE49-F238E27FC236}">
                        <a16:creationId xmlns:a16="http://schemas.microsoft.com/office/drawing/2014/main" id="{8F10474B-4BC8-4BDA-AB63-05D802939E76}"/>
                      </a:ext>
                    </a:extLst>
                  </p:cNvPr>
                  <p:cNvPicPr/>
                  <p:nvPr/>
                </p:nvPicPr>
                <p:blipFill>
                  <a:blip r:embed="rId369"/>
                  <a:stretch>
                    <a:fillRect/>
                  </a:stretch>
                </p:blipFill>
                <p:spPr>
                  <a:xfrm>
                    <a:off x="4386780" y="3957900"/>
                    <a:ext cx="14328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0">
                <p14:nvContentPartPr>
                  <p14:cNvPr id="382" name="Håndskrift 381">
                    <a:extLst>
                      <a:ext uri="{FF2B5EF4-FFF2-40B4-BE49-F238E27FC236}">
                        <a16:creationId xmlns:a16="http://schemas.microsoft.com/office/drawing/2014/main" id="{43D4369B-2C98-43A6-8081-657628497E6D}"/>
                      </a:ext>
                    </a:extLst>
                  </p14:cNvPr>
                  <p14:cNvContentPartPr/>
                  <p14:nvPr/>
                </p14:nvContentPartPr>
                <p14:xfrm>
                  <a:off x="4428900" y="3999810"/>
                  <a:ext cx="2520" cy="360"/>
                </p14:xfrm>
              </p:contentPart>
            </mc:Choice>
            <mc:Fallback xmlns="">
              <p:pic>
                <p:nvPicPr>
                  <p:cNvPr id="382" name="Håndskrift 381">
                    <a:extLst>
                      <a:ext uri="{FF2B5EF4-FFF2-40B4-BE49-F238E27FC236}">
                        <a16:creationId xmlns:a16="http://schemas.microsoft.com/office/drawing/2014/main" id="{43D4369B-2C98-43A6-8081-657628497E6D}"/>
                      </a:ext>
                    </a:extLst>
                  </p:cNvPr>
                  <p:cNvPicPr/>
                  <p:nvPr/>
                </p:nvPicPr>
                <p:blipFill>
                  <a:blip r:embed="rId371"/>
                  <a:stretch>
                    <a:fillRect/>
                  </a:stretch>
                </p:blipFill>
                <p:spPr>
                  <a:xfrm>
                    <a:off x="4365900" y="3936810"/>
                    <a:ext cx="1281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2">
                <p14:nvContentPartPr>
                  <p14:cNvPr id="384" name="Håndskrift 383">
                    <a:extLst>
                      <a:ext uri="{FF2B5EF4-FFF2-40B4-BE49-F238E27FC236}">
                        <a16:creationId xmlns:a16="http://schemas.microsoft.com/office/drawing/2014/main" id="{9C5D052E-82BF-4151-9BED-FBF442241E96}"/>
                      </a:ext>
                    </a:extLst>
                  </p14:cNvPr>
                  <p14:cNvContentPartPr/>
                  <p14:nvPr/>
                </p14:nvContentPartPr>
                <p14:xfrm>
                  <a:off x="4400460" y="3463050"/>
                  <a:ext cx="13680" cy="3960"/>
                </p14:xfrm>
              </p:contentPart>
            </mc:Choice>
            <mc:Fallback xmlns="">
              <p:pic>
                <p:nvPicPr>
                  <p:cNvPr id="384" name="Håndskrift 383">
                    <a:extLst>
                      <a:ext uri="{FF2B5EF4-FFF2-40B4-BE49-F238E27FC236}">
                        <a16:creationId xmlns:a16="http://schemas.microsoft.com/office/drawing/2014/main" id="{9C5D052E-82BF-4151-9BED-FBF442241E96}"/>
                      </a:ext>
                    </a:extLst>
                  </p:cNvPr>
                  <p:cNvPicPr/>
                  <p:nvPr/>
                </p:nvPicPr>
                <p:blipFill>
                  <a:blip r:embed="rId373"/>
                  <a:stretch>
                    <a:fillRect/>
                  </a:stretch>
                </p:blipFill>
                <p:spPr>
                  <a:xfrm>
                    <a:off x="4337460" y="3405300"/>
                    <a:ext cx="13932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4">
                <p14:nvContentPartPr>
                  <p14:cNvPr id="385" name="Håndskrift 384">
                    <a:extLst>
                      <a:ext uri="{FF2B5EF4-FFF2-40B4-BE49-F238E27FC236}">
                        <a16:creationId xmlns:a16="http://schemas.microsoft.com/office/drawing/2014/main" id="{E99B35F6-6545-4C3C-B149-C7315123A1C1}"/>
                      </a:ext>
                    </a:extLst>
                  </p14:cNvPr>
                  <p14:cNvContentPartPr/>
                  <p14:nvPr/>
                </p14:nvContentPartPr>
                <p14:xfrm>
                  <a:off x="4438260" y="3434250"/>
                  <a:ext cx="10080" cy="4320"/>
                </p14:xfrm>
              </p:contentPart>
            </mc:Choice>
            <mc:Fallback xmlns="">
              <p:pic>
                <p:nvPicPr>
                  <p:cNvPr id="385" name="Håndskrift 384">
                    <a:extLst>
                      <a:ext uri="{FF2B5EF4-FFF2-40B4-BE49-F238E27FC236}">
                        <a16:creationId xmlns:a16="http://schemas.microsoft.com/office/drawing/2014/main" id="{E99B35F6-6545-4C3C-B149-C7315123A1C1}"/>
                      </a:ext>
                    </a:extLst>
                  </p:cNvPr>
                  <p:cNvPicPr/>
                  <p:nvPr/>
                </p:nvPicPr>
                <p:blipFill>
                  <a:blip r:embed="rId375"/>
                  <a:stretch>
                    <a:fillRect/>
                  </a:stretch>
                </p:blipFill>
                <p:spPr>
                  <a:xfrm>
                    <a:off x="4375260" y="3371250"/>
                    <a:ext cx="135720" cy="129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6">
                <p14:nvContentPartPr>
                  <p14:cNvPr id="386" name="Håndskrift 385">
                    <a:extLst>
                      <a:ext uri="{FF2B5EF4-FFF2-40B4-BE49-F238E27FC236}">
                        <a16:creationId xmlns:a16="http://schemas.microsoft.com/office/drawing/2014/main" id="{604C782D-2CB1-4883-8D18-D418F17D7700}"/>
                      </a:ext>
                    </a:extLst>
                  </p14:cNvPr>
                  <p14:cNvContentPartPr/>
                  <p14:nvPr/>
                </p14:nvContentPartPr>
                <p14:xfrm>
                  <a:off x="4524300" y="3352530"/>
                  <a:ext cx="13680" cy="360"/>
                </p14:xfrm>
              </p:contentPart>
            </mc:Choice>
            <mc:Fallback xmlns="">
              <p:pic>
                <p:nvPicPr>
                  <p:cNvPr id="386" name="Håndskrift 385">
                    <a:extLst>
                      <a:ext uri="{FF2B5EF4-FFF2-40B4-BE49-F238E27FC236}">
                        <a16:creationId xmlns:a16="http://schemas.microsoft.com/office/drawing/2014/main" id="{604C782D-2CB1-4883-8D18-D418F17D7700}"/>
                      </a:ext>
                    </a:extLst>
                  </p:cNvPr>
                  <p:cNvPicPr/>
                  <p:nvPr/>
                </p:nvPicPr>
                <p:blipFill>
                  <a:blip r:embed="rId377"/>
                  <a:stretch>
                    <a:fillRect/>
                  </a:stretch>
                </p:blipFill>
                <p:spPr>
                  <a:xfrm>
                    <a:off x="4461300" y="3289530"/>
                    <a:ext cx="1393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8">
                <p14:nvContentPartPr>
                  <p14:cNvPr id="387" name="Håndskrift 386">
                    <a:extLst>
                      <a:ext uri="{FF2B5EF4-FFF2-40B4-BE49-F238E27FC236}">
                        <a16:creationId xmlns:a16="http://schemas.microsoft.com/office/drawing/2014/main" id="{F124857E-EC7C-4555-94FF-9EBD67108A83}"/>
                      </a:ext>
                    </a:extLst>
                  </p14:cNvPr>
                  <p14:cNvContentPartPr/>
                  <p14:nvPr/>
                </p14:nvContentPartPr>
                <p14:xfrm>
                  <a:off x="4657140" y="3333450"/>
                  <a:ext cx="3960" cy="360"/>
                </p14:xfrm>
              </p:contentPart>
            </mc:Choice>
            <mc:Fallback xmlns="">
              <p:pic>
                <p:nvPicPr>
                  <p:cNvPr id="387" name="Håndskrift 386">
                    <a:extLst>
                      <a:ext uri="{FF2B5EF4-FFF2-40B4-BE49-F238E27FC236}">
                        <a16:creationId xmlns:a16="http://schemas.microsoft.com/office/drawing/2014/main" id="{F124857E-EC7C-4555-94FF-9EBD67108A83}"/>
                      </a:ext>
                    </a:extLst>
                  </p:cNvPr>
                  <p:cNvPicPr/>
                  <p:nvPr/>
                </p:nvPicPr>
                <p:blipFill>
                  <a:blip r:embed="rId243"/>
                  <a:stretch>
                    <a:fillRect/>
                  </a:stretch>
                </p:blipFill>
                <p:spPr>
                  <a:xfrm>
                    <a:off x="4594140" y="327045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9">
                <p14:nvContentPartPr>
                  <p14:cNvPr id="388" name="Håndskrift 387">
                    <a:extLst>
                      <a:ext uri="{FF2B5EF4-FFF2-40B4-BE49-F238E27FC236}">
                        <a16:creationId xmlns:a16="http://schemas.microsoft.com/office/drawing/2014/main" id="{3EB2DF66-5EE1-493D-A30F-539FA3F11FC6}"/>
                      </a:ext>
                    </a:extLst>
                  </p14:cNvPr>
                  <p14:cNvContentPartPr/>
                  <p14:nvPr/>
                </p14:nvContentPartPr>
                <p14:xfrm>
                  <a:off x="4686300" y="3314010"/>
                  <a:ext cx="3960" cy="360"/>
                </p14:xfrm>
              </p:contentPart>
            </mc:Choice>
            <mc:Fallback xmlns="">
              <p:pic>
                <p:nvPicPr>
                  <p:cNvPr id="388" name="Håndskrift 387">
                    <a:extLst>
                      <a:ext uri="{FF2B5EF4-FFF2-40B4-BE49-F238E27FC236}">
                        <a16:creationId xmlns:a16="http://schemas.microsoft.com/office/drawing/2014/main" id="{3EB2DF66-5EE1-493D-A30F-539FA3F11FC6}"/>
                      </a:ext>
                    </a:extLst>
                  </p:cNvPr>
                  <p:cNvPicPr/>
                  <p:nvPr/>
                </p:nvPicPr>
                <p:blipFill>
                  <a:blip r:embed="rId243"/>
                  <a:stretch>
                    <a:fillRect/>
                  </a:stretch>
                </p:blipFill>
                <p:spPr>
                  <a:xfrm>
                    <a:off x="4623300" y="325101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0">
                <p14:nvContentPartPr>
                  <p14:cNvPr id="389" name="Håndskrift 388">
                    <a:extLst>
                      <a:ext uri="{FF2B5EF4-FFF2-40B4-BE49-F238E27FC236}">
                        <a16:creationId xmlns:a16="http://schemas.microsoft.com/office/drawing/2014/main" id="{432E8E9C-59DF-4499-BEE6-45DB10B43803}"/>
                      </a:ext>
                    </a:extLst>
                  </p14:cNvPr>
                  <p14:cNvContentPartPr/>
                  <p14:nvPr/>
                </p14:nvContentPartPr>
                <p14:xfrm>
                  <a:off x="4660020" y="3248490"/>
                  <a:ext cx="26280" cy="18720"/>
                </p14:xfrm>
              </p:contentPart>
            </mc:Choice>
            <mc:Fallback xmlns="">
              <p:pic>
                <p:nvPicPr>
                  <p:cNvPr id="389" name="Håndskrift 388">
                    <a:extLst>
                      <a:ext uri="{FF2B5EF4-FFF2-40B4-BE49-F238E27FC236}">
                        <a16:creationId xmlns:a16="http://schemas.microsoft.com/office/drawing/2014/main" id="{432E8E9C-59DF-4499-BEE6-45DB10B43803}"/>
                      </a:ext>
                    </a:extLst>
                  </p:cNvPr>
                  <p:cNvPicPr/>
                  <p:nvPr/>
                </p:nvPicPr>
                <p:blipFill>
                  <a:blip r:embed="rId381"/>
                  <a:stretch>
                    <a:fillRect/>
                  </a:stretch>
                </p:blipFill>
                <p:spPr>
                  <a:xfrm>
                    <a:off x="4597020" y="3186679"/>
                    <a:ext cx="151920" cy="14198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2">
                <p14:nvContentPartPr>
                  <p14:cNvPr id="390" name="Håndskrift 389">
                    <a:extLst>
                      <a:ext uri="{FF2B5EF4-FFF2-40B4-BE49-F238E27FC236}">
                        <a16:creationId xmlns:a16="http://schemas.microsoft.com/office/drawing/2014/main" id="{F40DBCDC-BDC3-4C5B-80EC-A47B450CA104}"/>
                      </a:ext>
                    </a:extLst>
                  </p14:cNvPr>
                  <p14:cNvContentPartPr/>
                  <p14:nvPr/>
                </p14:nvContentPartPr>
                <p14:xfrm>
                  <a:off x="4537980" y="3205650"/>
                  <a:ext cx="24120" cy="13680"/>
                </p14:xfrm>
              </p:contentPart>
            </mc:Choice>
            <mc:Fallback xmlns="">
              <p:pic>
                <p:nvPicPr>
                  <p:cNvPr id="390" name="Håndskrift 389">
                    <a:extLst>
                      <a:ext uri="{FF2B5EF4-FFF2-40B4-BE49-F238E27FC236}">
                        <a16:creationId xmlns:a16="http://schemas.microsoft.com/office/drawing/2014/main" id="{F40DBCDC-BDC3-4C5B-80EC-A47B450CA104}"/>
                      </a:ext>
                    </a:extLst>
                  </p:cNvPr>
                  <p:cNvPicPr/>
                  <p:nvPr/>
                </p:nvPicPr>
                <p:blipFill>
                  <a:blip r:embed="rId383"/>
                  <a:stretch>
                    <a:fillRect/>
                  </a:stretch>
                </p:blipFill>
                <p:spPr>
                  <a:xfrm>
                    <a:off x="4474980" y="3142650"/>
                    <a:ext cx="14976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4">
                <p14:nvContentPartPr>
                  <p14:cNvPr id="391" name="Håndskrift 390">
                    <a:extLst>
                      <a:ext uri="{FF2B5EF4-FFF2-40B4-BE49-F238E27FC236}">
                        <a16:creationId xmlns:a16="http://schemas.microsoft.com/office/drawing/2014/main" id="{0D15E405-3BD2-4267-818D-270A2AB018DF}"/>
                      </a:ext>
                    </a:extLst>
                  </p14:cNvPr>
                  <p14:cNvContentPartPr/>
                  <p14:nvPr/>
                </p14:nvContentPartPr>
                <p14:xfrm>
                  <a:off x="4400460" y="3190530"/>
                  <a:ext cx="57600" cy="153720"/>
                </p14:xfrm>
              </p:contentPart>
            </mc:Choice>
            <mc:Fallback xmlns="">
              <p:pic>
                <p:nvPicPr>
                  <p:cNvPr id="391" name="Håndskrift 390">
                    <a:extLst>
                      <a:ext uri="{FF2B5EF4-FFF2-40B4-BE49-F238E27FC236}">
                        <a16:creationId xmlns:a16="http://schemas.microsoft.com/office/drawing/2014/main" id="{0D15E405-3BD2-4267-818D-270A2AB018DF}"/>
                      </a:ext>
                    </a:extLst>
                  </p:cNvPr>
                  <p:cNvPicPr/>
                  <p:nvPr/>
                </p:nvPicPr>
                <p:blipFill>
                  <a:blip r:embed="rId385"/>
                  <a:stretch>
                    <a:fillRect/>
                  </a:stretch>
                </p:blipFill>
                <p:spPr>
                  <a:xfrm>
                    <a:off x="4337460" y="3127530"/>
                    <a:ext cx="183240" cy="279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6">
                <p14:nvContentPartPr>
                  <p14:cNvPr id="392" name="Håndskrift 391">
                    <a:extLst>
                      <a:ext uri="{FF2B5EF4-FFF2-40B4-BE49-F238E27FC236}">
                        <a16:creationId xmlns:a16="http://schemas.microsoft.com/office/drawing/2014/main" id="{BF1D2AC2-4137-4F8D-BB71-70C08090E26D}"/>
                      </a:ext>
                    </a:extLst>
                  </p14:cNvPr>
                  <p14:cNvContentPartPr/>
                  <p14:nvPr/>
                </p14:nvContentPartPr>
                <p14:xfrm>
                  <a:off x="4409820" y="3400050"/>
                  <a:ext cx="69840" cy="39960"/>
                </p14:xfrm>
              </p:contentPart>
            </mc:Choice>
            <mc:Fallback xmlns="">
              <p:pic>
                <p:nvPicPr>
                  <p:cNvPr id="392" name="Håndskrift 391">
                    <a:extLst>
                      <a:ext uri="{FF2B5EF4-FFF2-40B4-BE49-F238E27FC236}">
                        <a16:creationId xmlns:a16="http://schemas.microsoft.com/office/drawing/2014/main" id="{BF1D2AC2-4137-4F8D-BB71-70C08090E26D}"/>
                      </a:ext>
                    </a:extLst>
                  </p:cNvPr>
                  <p:cNvPicPr/>
                  <p:nvPr/>
                </p:nvPicPr>
                <p:blipFill>
                  <a:blip r:embed="rId387"/>
                  <a:stretch>
                    <a:fillRect/>
                  </a:stretch>
                </p:blipFill>
                <p:spPr>
                  <a:xfrm>
                    <a:off x="4347143" y="3337050"/>
                    <a:ext cx="194836" cy="16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8">
                <p14:nvContentPartPr>
                  <p14:cNvPr id="393" name="Håndskrift 392">
                    <a:extLst>
                      <a:ext uri="{FF2B5EF4-FFF2-40B4-BE49-F238E27FC236}">
                        <a16:creationId xmlns:a16="http://schemas.microsoft.com/office/drawing/2014/main" id="{EE7955B9-D1AE-492C-8E74-B2037DBEE781}"/>
                      </a:ext>
                    </a:extLst>
                  </p14:cNvPr>
                  <p14:cNvContentPartPr/>
                  <p14:nvPr/>
                </p14:nvContentPartPr>
                <p14:xfrm>
                  <a:off x="4581180" y="3586530"/>
                  <a:ext cx="360" cy="3960"/>
                </p14:xfrm>
              </p:contentPart>
            </mc:Choice>
            <mc:Fallback xmlns="">
              <p:pic>
                <p:nvPicPr>
                  <p:cNvPr id="393" name="Håndskrift 392">
                    <a:extLst>
                      <a:ext uri="{FF2B5EF4-FFF2-40B4-BE49-F238E27FC236}">
                        <a16:creationId xmlns:a16="http://schemas.microsoft.com/office/drawing/2014/main" id="{EE7955B9-D1AE-492C-8E74-B2037DBEE781}"/>
                      </a:ext>
                    </a:extLst>
                  </p:cNvPr>
                  <p:cNvPicPr/>
                  <p:nvPr/>
                </p:nvPicPr>
                <p:blipFill>
                  <a:blip r:embed="rId389"/>
                  <a:stretch>
                    <a:fillRect/>
                  </a:stretch>
                </p:blipFill>
                <p:spPr>
                  <a:xfrm>
                    <a:off x="4518180" y="3523530"/>
                    <a:ext cx="12600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0">
                <p14:nvContentPartPr>
                  <p14:cNvPr id="394" name="Håndskrift 393">
                    <a:extLst>
                      <a:ext uri="{FF2B5EF4-FFF2-40B4-BE49-F238E27FC236}">
                        <a16:creationId xmlns:a16="http://schemas.microsoft.com/office/drawing/2014/main" id="{A01F97F3-8C43-4977-AE2E-A07850F173A4}"/>
                      </a:ext>
                    </a:extLst>
                  </p14:cNvPr>
                  <p14:cNvContentPartPr/>
                  <p14:nvPr/>
                </p14:nvContentPartPr>
                <p14:xfrm>
                  <a:off x="4676220" y="3274410"/>
                  <a:ext cx="118080" cy="106920"/>
                </p14:xfrm>
              </p:contentPart>
            </mc:Choice>
            <mc:Fallback xmlns="">
              <p:pic>
                <p:nvPicPr>
                  <p:cNvPr id="394" name="Håndskrift 393">
                    <a:extLst>
                      <a:ext uri="{FF2B5EF4-FFF2-40B4-BE49-F238E27FC236}">
                        <a16:creationId xmlns:a16="http://schemas.microsoft.com/office/drawing/2014/main" id="{A01F97F3-8C43-4977-AE2E-A07850F173A4}"/>
                      </a:ext>
                    </a:extLst>
                  </p:cNvPr>
                  <p:cNvPicPr/>
                  <p:nvPr/>
                </p:nvPicPr>
                <p:blipFill>
                  <a:blip r:embed="rId391"/>
                  <a:stretch>
                    <a:fillRect/>
                  </a:stretch>
                </p:blipFill>
                <p:spPr>
                  <a:xfrm>
                    <a:off x="4613027" y="3211410"/>
                    <a:ext cx="244104" cy="232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2">
                <p14:nvContentPartPr>
                  <p14:cNvPr id="395" name="Håndskrift 394">
                    <a:extLst>
                      <a:ext uri="{FF2B5EF4-FFF2-40B4-BE49-F238E27FC236}">
                        <a16:creationId xmlns:a16="http://schemas.microsoft.com/office/drawing/2014/main" id="{3E7D0B24-C919-463F-A0FC-32230E602CA0}"/>
                      </a:ext>
                    </a:extLst>
                  </p14:cNvPr>
                  <p14:cNvContentPartPr/>
                  <p14:nvPr/>
                </p14:nvContentPartPr>
                <p14:xfrm>
                  <a:off x="4828860" y="3257130"/>
                  <a:ext cx="360" cy="360"/>
                </p14:xfrm>
              </p:contentPart>
            </mc:Choice>
            <mc:Fallback xmlns="">
              <p:pic>
                <p:nvPicPr>
                  <p:cNvPr id="395" name="Håndskrift 394">
                    <a:extLst>
                      <a:ext uri="{FF2B5EF4-FFF2-40B4-BE49-F238E27FC236}">
                        <a16:creationId xmlns:a16="http://schemas.microsoft.com/office/drawing/2014/main" id="{3E7D0B24-C919-463F-A0FC-32230E602CA0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765860" y="3194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3">
                <p14:nvContentPartPr>
                  <p14:cNvPr id="396" name="Håndskrift 395">
                    <a:extLst>
                      <a:ext uri="{FF2B5EF4-FFF2-40B4-BE49-F238E27FC236}">
                        <a16:creationId xmlns:a16="http://schemas.microsoft.com/office/drawing/2014/main" id="{7941CA7B-A374-495D-A124-38F9947144F1}"/>
                      </a:ext>
                    </a:extLst>
                  </p14:cNvPr>
                  <p14:cNvContentPartPr/>
                  <p14:nvPr/>
                </p14:nvContentPartPr>
                <p14:xfrm>
                  <a:off x="4838220" y="3342810"/>
                  <a:ext cx="20520" cy="18360"/>
                </p14:xfrm>
              </p:contentPart>
            </mc:Choice>
            <mc:Fallback xmlns="">
              <p:pic>
                <p:nvPicPr>
                  <p:cNvPr id="396" name="Håndskrift 395">
                    <a:extLst>
                      <a:ext uri="{FF2B5EF4-FFF2-40B4-BE49-F238E27FC236}">
                        <a16:creationId xmlns:a16="http://schemas.microsoft.com/office/drawing/2014/main" id="{7941CA7B-A374-495D-A124-38F9947144F1}"/>
                      </a:ext>
                    </a:extLst>
                  </p:cNvPr>
                  <p:cNvPicPr/>
                  <p:nvPr/>
                </p:nvPicPr>
                <p:blipFill>
                  <a:blip r:embed="rId394"/>
                  <a:stretch>
                    <a:fillRect/>
                  </a:stretch>
                </p:blipFill>
                <p:spPr>
                  <a:xfrm>
                    <a:off x="4774095" y="3279810"/>
                    <a:ext cx="148404" cy="144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5">
                <p14:nvContentPartPr>
                  <p14:cNvPr id="397" name="Håndskrift 396">
                    <a:extLst>
                      <a:ext uri="{FF2B5EF4-FFF2-40B4-BE49-F238E27FC236}">
                        <a16:creationId xmlns:a16="http://schemas.microsoft.com/office/drawing/2014/main" id="{1A524D77-B0AA-44B4-AA44-B0F2FC9DB537}"/>
                      </a:ext>
                    </a:extLst>
                  </p14:cNvPr>
                  <p14:cNvContentPartPr/>
                  <p14:nvPr/>
                </p14:nvContentPartPr>
                <p14:xfrm>
                  <a:off x="4810500" y="3371250"/>
                  <a:ext cx="65160" cy="86400"/>
                </p14:xfrm>
              </p:contentPart>
            </mc:Choice>
            <mc:Fallback xmlns="">
              <p:pic>
                <p:nvPicPr>
                  <p:cNvPr id="397" name="Håndskrift 396">
                    <a:extLst>
                      <a:ext uri="{FF2B5EF4-FFF2-40B4-BE49-F238E27FC236}">
                        <a16:creationId xmlns:a16="http://schemas.microsoft.com/office/drawing/2014/main" id="{1A524D77-B0AA-44B4-AA44-B0F2FC9DB537}"/>
                      </a:ext>
                    </a:extLst>
                  </p:cNvPr>
                  <p:cNvPicPr/>
                  <p:nvPr/>
                </p:nvPicPr>
                <p:blipFill>
                  <a:blip r:embed="rId396"/>
                  <a:stretch>
                    <a:fillRect/>
                  </a:stretch>
                </p:blipFill>
                <p:spPr>
                  <a:xfrm>
                    <a:off x="4747500" y="3307986"/>
                    <a:ext cx="190800" cy="2125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7">
                <p14:nvContentPartPr>
                  <p14:cNvPr id="398" name="Håndskrift 397">
                    <a:extLst>
                      <a:ext uri="{FF2B5EF4-FFF2-40B4-BE49-F238E27FC236}">
                        <a16:creationId xmlns:a16="http://schemas.microsoft.com/office/drawing/2014/main" id="{C5BD982B-0CF5-4802-8E32-2BFD532ABB92}"/>
                      </a:ext>
                    </a:extLst>
                  </p14:cNvPr>
                  <p14:cNvContentPartPr/>
                  <p14:nvPr/>
                </p14:nvContentPartPr>
                <p14:xfrm>
                  <a:off x="4733460" y="3267570"/>
                  <a:ext cx="8280" cy="123480"/>
                </p14:xfrm>
              </p:contentPart>
            </mc:Choice>
            <mc:Fallback xmlns="">
              <p:pic>
                <p:nvPicPr>
                  <p:cNvPr id="398" name="Håndskrift 397">
                    <a:extLst>
                      <a:ext uri="{FF2B5EF4-FFF2-40B4-BE49-F238E27FC236}">
                        <a16:creationId xmlns:a16="http://schemas.microsoft.com/office/drawing/2014/main" id="{C5BD982B-0CF5-4802-8E32-2BFD532ABB92}"/>
                      </a:ext>
                    </a:extLst>
                  </p:cNvPr>
                  <p:cNvPicPr/>
                  <p:nvPr/>
                </p:nvPicPr>
                <p:blipFill>
                  <a:blip r:embed="rId398"/>
                  <a:stretch>
                    <a:fillRect/>
                  </a:stretch>
                </p:blipFill>
                <p:spPr>
                  <a:xfrm>
                    <a:off x="4670460" y="3204570"/>
                    <a:ext cx="133920" cy="249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9">
                <p14:nvContentPartPr>
                  <p14:cNvPr id="399" name="Håndskrift 398">
                    <a:extLst>
                      <a:ext uri="{FF2B5EF4-FFF2-40B4-BE49-F238E27FC236}">
                        <a16:creationId xmlns:a16="http://schemas.microsoft.com/office/drawing/2014/main" id="{8ABAB6B2-A325-40D4-A37F-600A29312BBA}"/>
                      </a:ext>
                    </a:extLst>
                  </p14:cNvPr>
                  <p14:cNvContentPartPr/>
                  <p14:nvPr/>
                </p14:nvContentPartPr>
                <p14:xfrm>
                  <a:off x="4743180" y="3186570"/>
                  <a:ext cx="360" cy="61200"/>
                </p14:xfrm>
              </p:contentPart>
            </mc:Choice>
            <mc:Fallback xmlns="">
              <p:pic>
                <p:nvPicPr>
                  <p:cNvPr id="399" name="Håndskrift 398">
                    <a:extLst>
                      <a:ext uri="{FF2B5EF4-FFF2-40B4-BE49-F238E27FC236}">
                        <a16:creationId xmlns:a16="http://schemas.microsoft.com/office/drawing/2014/main" id="{8ABAB6B2-A325-40D4-A37F-600A29312BBA}"/>
                      </a:ext>
                    </a:extLst>
                  </p:cNvPr>
                  <p:cNvPicPr/>
                  <p:nvPr/>
                </p:nvPicPr>
                <p:blipFill>
                  <a:blip r:embed="rId400"/>
                  <a:stretch>
                    <a:fillRect/>
                  </a:stretch>
                </p:blipFill>
                <p:spPr>
                  <a:xfrm>
                    <a:off x="4680180" y="3123570"/>
                    <a:ext cx="126000" cy="1868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1">
                <p14:nvContentPartPr>
                  <p14:cNvPr id="400" name="Håndskrift 399">
                    <a:extLst>
                      <a:ext uri="{FF2B5EF4-FFF2-40B4-BE49-F238E27FC236}">
                        <a16:creationId xmlns:a16="http://schemas.microsoft.com/office/drawing/2014/main" id="{A958E004-C5AD-4D65-AE4A-B6701A4D5A3A}"/>
                      </a:ext>
                    </a:extLst>
                  </p14:cNvPr>
                  <p14:cNvContentPartPr/>
                  <p14:nvPr/>
                </p14:nvContentPartPr>
                <p14:xfrm>
                  <a:off x="4714380" y="3171450"/>
                  <a:ext cx="9720" cy="360"/>
                </p14:xfrm>
              </p:contentPart>
            </mc:Choice>
            <mc:Fallback xmlns="">
              <p:pic>
                <p:nvPicPr>
                  <p:cNvPr id="400" name="Håndskrift 399">
                    <a:extLst>
                      <a:ext uri="{FF2B5EF4-FFF2-40B4-BE49-F238E27FC236}">
                        <a16:creationId xmlns:a16="http://schemas.microsoft.com/office/drawing/2014/main" id="{A958E004-C5AD-4D65-AE4A-B6701A4D5A3A}"/>
                      </a:ext>
                    </a:extLst>
                  </p:cNvPr>
                  <p:cNvPicPr/>
                  <p:nvPr/>
                </p:nvPicPr>
                <p:blipFill>
                  <a:blip r:embed="rId361"/>
                  <a:stretch>
                    <a:fillRect/>
                  </a:stretch>
                </p:blipFill>
                <p:spPr>
                  <a:xfrm>
                    <a:off x="4651380" y="3108450"/>
                    <a:ext cx="1353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2">
                <p14:nvContentPartPr>
                  <p14:cNvPr id="401" name="Håndskrift 400">
                    <a:extLst>
                      <a:ext uri="{FF2B5EF4-FFF2-40B4-BE49-F238E27FC236}">
                        <a16:creationId xmlns:a16="http://schemas.microsoft.com/office/drawing/2014/main" id="{D52B706B-FD4B-4EBB-BA64-27D57B38DE03}"/>
                      </a:ext>
                    </a:extLst>
                  </p14:cNvPr>
                  <p14:cNvContentPartPr/>
                  <p14:nvPr/>
                </p14:nvContentPartPr>
                <p14:xfrm>
                  <a:off x="4622940" y="3158130"/>
                  <a:ext cx="34920" cy="3960"/>
                </p14:xfrm>
              </p:contentPart>
            </mc:Choice>
            <mc:Fallback xmlns="">
              <p:pic>
                <p:nvPicPr>
                  <p:cNvPr id="401" name="Håndskrift 400">
                    <a:extLst>
                      <a:ext uri="{FF2B5EF4-FFF2-40B4-BE49-F238E27FC236}">
                        <a16:creationId xmlns:a16="http://schemas.microsoft.com/office/drawing/2014/main" id="{D52B706B-FD4B-4EBB-BA64-27D57B38DE03}"/>
                      </a:ext>
                    </a:extLst>
                  </p:cNvPr>
                  <p:cNvPicPr/>
                  <p:nvPr/>
                </p:nvPicPr>
                <p:blipFill>
                  <a:blip r:embed="rId403"/>
                  <a:stretch>
                    <a:fillRect/>
                  </a:stretch>
                </p:blipFill>
                <p:spPr>
                  <a:xfrm>
                    <a:off x="4559940" y="3095130"/>
                    <a:ext cx="16056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4">
                <p14:nvContentPartPr>
                  <p14:cNvPr id="402" name="Håndskrift 401">
                    <a:extLst>
                      <a:ext uri="{FF2B5EF4-FFF2-40B4-BE49-F238E27FC236}">
                        <a16:creationId xmlns:a16="http://schemas.microsoft.com/office/drawing/2014/main" id="{1BA5C6D6-714C-4F31-B976-0747C45F6443}"/>
                      </a:ext>
                    </a:extLst>
                  </p14:cNvPr>
                  <p14:cNvContentPartPr/>
                  <p14:nvPr/>
                </p14:nvContentPartPr>
                <p14:xfrm>
                  <a:off x="4618980" y="3129330"/>
                  <a:ext cx="10080" cy="13680"/>
                </p14:xfrm>
              </p:contentPart>
            </mc:Choice>
            <mc:Fallback xmlns="">
              <p:pic>
                <p:nvPicPr>
                  <p:cNvPr id="402" name="Håndskrift 401">
                    <a:extLst>
                      <a:ext uri="{FF2B5EF4-FFF2-40B4-BE49-F238E27FC236}">
                        <a16:creationId xmlns:a16="http://schemas.microsoft.com/office/drawing/2014/main" id="{1BA5C6D6-714C-4F31-B976-0747C45F6443}"/>
                      </a:ext>
                    </a:extLst>
                  </p:cNvPr>
                  <p:cNvPicPr/>
                  <p:nvPr/>
                </p:nvPicPr>
                <p:blipFill>
                  <a:blip r:embed="rId405"/>
                  <a:stretch>
                    <a:fillRect/>
                  </a:stretch>
                </p:blipFill>
                <p:spPr>
                  <a:xfrm>
                    <a:off x="4555980" y="3066330"/>
                    <a:ext cx="13572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6">
                <p14:nvContentPartPr>
                  <p14:cNvPr id="403" name="Håndskrift 402">
                    <a:extLst>
                      <a:ext uri="{FF2B5EF4-FFF2-40B4-BE49-F238E27FC236}">
                        <a16:creationId xmlns:a16="http://schemas.microsoft.com/office/drawing/2014/main" id="{FCA0C473-47E7-42E7-8443-EB7DE2B9F92A}"/>
                      </a:ext>
                    </a:extLst>
                  </p14:cNvPr>
                  <p14:cNvContentPartPr/>
                  <p14:nvPr/>
                </p14:nvContentPartPr>
                <p14:xfrm>
                  <a:off x="4571820" y="3104850"/>
                  <a:ext cx="360" cy="360"/>
                </p14:xfrm>
              </p:contentPart>
            </mc:Choice>
            <mc:Fallback xmlns="">
              <p:pic>
                <p:nvPicPr>
                  <p:cNvPr id="403" name="Håndskrift 402">
                    <a:extLst>
                      <a:ext uri="{FF2B5EF4-FFF2-40B4-BE49-F238E27FC236}">
                        <a16:creationId xmlns:a16="http://schemas.microsoft.com/office/drawing/2014/main" id="{FCA0C473-47E7-42E7-8443-EB7DE2B9F92A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508820" y="3041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7">
                <p14:nvContentPartPr>
                  <p14:cNvPr id="404" name="Håndskrift 403">
                    <a:extLst>
                      <a:ext uri="{FF2B5EF4-FFF2-40B4-BE49-F238E27FC236}">
                        <a16:creationId xmlns:a16="http://schemas.microsoft.com/office/drawing/2014/main" id="{B2A85CBE-055A-4F5F-BAA2-45AA9CE489D7}"/>
                      </a:ext>
                    </a:extLst>
                  </p14:cNvPr>
                  <p14:cNvContentPartPr/>
                  <p14:nvPr/>
                </p14:nvContentPartPr>
                <p14:xfrm>
                  <a:off x="4371660" y="3104850"/>
                  <a:ext cx="171720" cy="48960"/>
                </p14:xfrm>
              </p:contentPart>
            </mc:Choice>
            <mc:Fallback xmlns="">
              <p:pic>
                <p:nvPicPr>
                  <p:cNvPr id="404" name="Håndskrift 403">
                    <a:extLst>
                      <a:ext uri="{FF2B5EF4-FFF2-40B4-BE49-F238E27FC236}">
                        <a16:creationId xmlns:a16="http://schemas.microsoft.com/office/drawing/2014/main" id="{B2A85CBE-055A-4F5F-BAA2-45AA9CE489D7}"/>
                      </a:ext>
                    </a:extLst>
                  </p:cNvPr>
                  <p:cNvPicPr/>
                  <p:nvPr/>
                </p:nvPicPr>
                <p:blipFill>
                  <a:blip r:embed="rId408"/>
                  <a:stretch>
                    <a:fillRect/>
                  </a:stretch>
                </p:blipFill>
                <p:spPr>
                  <a:xfrm>
                    <a:off x="4308792" y="3041383"/>
                    <a:ext cx="297097" cy="17553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9">
                <p14:nvContentPartPr>
                  <p14:cNvPr id="405" name="Håndskrift 404">
                    <a:extLst>
                      <a:ext uri="{FF2B5EF4-FFF2-40B4-BE49-F238E27FC236}">
                        <a16:creationId xmlns:a16="http://schemas.microsoft.com/office/drawing/2014/main" id="{6FE71695-FE87-4BA6-AE4D-67521CDCFCCE}"/>
                      </a:ext>
                    </a:extLst>
                  </p14:cNvPr>
                  <p14:cNvContentPartPr/>
                  <p14:nvPr/>
                </p14:nvContentPartPr>
                <p14:xfrm>
                  <a:off x="4352580" y="3190530"/>
                  <a:ext cx="13680" cy="18720"/>
                </p14:xfrm>
              </p:contentPart>
            </mc:Choice>
            <mc:Fallback xmlns="">
              <p:pic>
                <p:nvPicPr>
                  <p:cNvPr id="405" name="Håndskrift 404">
                    <a:extLst>
                      <a:ext uri="{FF2B5EF4-FFF2-40B4-BE49-F238E27FC236}">
                        <a16:creationId xmlns:a16="http://schemas.microsoft.com/office/drawing/2014/main" id="{6FE71695-FE87-4BA6-AE4D-67521CDCFCCE}"/>
                      </a:ext>
                    </a:extLst>
                  </p:cNvPr>
                  <p:cNvPicPr/>
                  <p:nvPr/>
                </p:nvPicPr>
                <p:blipFill>
                  <a:blip r:embed="rId410"/>
                  <a:stretch>
                    <a:fillRect/>
                  </a:stretch>
                </p:blipFill>
                <p:spPr>
                  <a:xfrm>
                    <a:off x="4287877" y="3127530"/>
                    <a:ext cx="142716" cy="144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1">
                <p14:nvContentPartPr>
                  <p14:cNvPr id="406" name="Håndskrift 405">
                    <a:extLst>
                      <a:ext uri="{FF2B5EF4-FFF2-40B4-BE49-F238E27FC236}">
                        <a16:creationId xmlns:a16="http://schemas.microsoft.com/office/drawing/2014/main" id="{E732F40A-874F-4614-BF73-06DEE7568DEA}"/>
                      </a:ext>
                    </a:extLst>
                  </p14:cNvPr>
                  <p14:cNvContentPartPr/>
                  <p14:nvPr/>
                </p14:nvContentPartPr>
                <p14:xfrm>
                  <a:off x="4438260" y="3295290"/>
                  <a:ext cx="183600" cy="140760"/>
                </p14:xfrm>
              </p:contentPart>
            </mc:Choice>
            <mc:Fallback xmlns="">
              <p:pic>
                <p:nvPicPr>
                  <p:cNvPr id="406" name="Håndskrift 405">
                    <a:extLst>
                      <a:ext uri="{FF2B5EF4-FFF2-40B4-BE49-F238E27FC236}">
                        <a16:creationId xmlns:a16="http://schemas.microsoft.com/office/drawing/2014/main" id="{E732F40A-874F-4614-BF73-06DEE7568DEA}"/>
                      </a:ext>
                    </a:extLst>
                  </p:cNvPr>
                  <p:cNvPicPr/>
                  <p:nvPr/>
                </p:nvPicPr>
                <p:blipFill>
                  <a:blip r:embed="rId412"/>
                  <a:stretch>
                    <a:fillRect/>
                  </a:stretch>
                </p:blipFill>
                <p:spPr>
                  <a:xfrm>
                    <a:off x="4375260" y="3232451"/>
                    <a:ext cx="309240" cy="26607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3">
                <p14:nvContentPartPr>
                  <p14:cNvPr id="407" name="Håndskrift 406">
                    <a:extLst>
                      <a:ext uri="{FF2B5EF4-FFF2-40B4-BE49-F238E27FC236}">
                        <a16:creationId xmlns:a16="http://schemas.microsoft.com/office/drawing/2014/main" id="{8F6EAA4C-14EA-4FF9-9265-DA16582252E7}"/>
                      </a:ext>
                    </a:extLst>
                  </p14:cNvPr>
                  <p14:cNvContentPartPr/>
                  <p14:nvPr/>
                </p14:nvContentPartPr>
                <p14:xfrm>
                  <a:off x="4539420" y="3485730"/>
                  <a:ext cx="3960" cy="360"/>
                </p14:xfrm>
              </p:contentPart>
            </mc:Choice>
            <mc:Fallback xmlns="">
              <p:pic>
                <p:nvPicPr>
                  <p:cNvPr id="407" name="Håndskrift 406">
                    <a:extLst>
                      <a:ext uri="{FF2B5EF4-FFF2-40B4-BE49-F238E27FC236}">
                        <a16:creationId xmlns:a16="http://schemas.microsoft.com/office/drawing/2014/main" id="{8F6EAA4C-14EA-4FF9-9265-DA16582252E7}"/>
                      </a:ext>
                    </a:extLst>
                  </p:cNvPr>
                  <p:cNvPicPr/>
                  <p:nvPr/>
                </p:nvPicPr>
                <p:blipFill>
                  <a:blip r:embed="rId342"/>
                  <a:stretch>
                    <a:fillRect/>
                  </a:stretch>
                </p:blipFill>
                <p:spPr>
                  <a:xfrm>
                    <a:off x="4481670" y="3422730"/>
                    <a:ext cx="11913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4">
                <p14:nvContentPartPr>
                  <p14:cNvPr id="408" name="Håndskrift 407">
                    <a:extLst>
                      <a:ext uri="{FF2B5EF4-FFF2-40B4-BE49-F238E27FC236}">
                        <a16:creationId xmlns:a16="http://schemas.microsoft.com/office/drawing/2014/main" id="{0AE391C6-089F-46AB-AD59-C0B6C937AC31}"/>
                      </a:ext>
                    </a:extLst>
                  </p14:cNvPr>
                  <p14:cNvContentPartPr/>
                  <p14:nvPr/>
                </p14:nvContentPartPr>
                <p14:xfrm>
                  <a:off x="4400460" y="3495450"/>
                  <a:ext cx="95400" cy="28800"/>
                </p14:xfrm>
              </p:contentPart>
            </mc:Choice>
            <mc:Fallback xmlns="">
              <p:pic>
                <p:nvPicPr>
                  <p:cNvPr id="408" name="Håndskrift 407">
                    <a:extLst>
                      <a:ext uri="{FF2B5EF4-FFF2-40B4-BE49-F238E27FC236}">
                        <a16:creationId xmlns:a16="http://schemas.microsoft.com/office/drawing/2014/main" id="{0AE391C6-089F-46AB-AD59-C0B6C937AC31}"/>
                      </a:ext>
                    </a:extLst>
                  </p:cNvPr>
                  <p:cNvPicPr/>
                  <p:nvPr/>
                </p:nvPicPr>
                <p:blipFill>
                  <a:blip r:embed="rId415"/>
                  <a:stretch>
                    <a:fillRect/>
                  </a:stretch>
                </p:blipFill>
                <p:spPr>
                  <a:xfrm>
                    <a:off x="4337460" y="3431653"/>
                    <a:ext cx="221040" cy="1560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6">
                <p14:nvContentPartPr>
                  <p14:cNvPr id="409" name="Håndskrift 408">
                    <a:extLst>
                      <a:ext uri="{FF2B5EF4-FFF2-40B4-BE49-F238E27FC236}">
                        <a16:creationId xmlns:a16="http://schemas.microsoft.com/office/drawing/2014/main" id="{8A5E854D-067C-46B9-8DC2-4C3C95CE7950}"/>
                      </a:ext>
                    </a:extLst>
                  </p14:cNvPr>
                  <p14:cNvContentPartPr/>
                  <p14:nvPr/>
                </p14:nvContentPartPr>
                <p14:xfrm>
                  <a:off x="4295340" y="3542610"/>
                  <a:ext cx="57600" cy="47160"/>
                </p14:xfrm>
              </p:contentPart>
            </mc:Choice>
            <mc:Fallback xmlns="">
              <p:pic>
                <p:nvPicPr>
                  <p:cNvPr id="409" name="Håndskrift 408">
                    <a:extLst>
                      <a:ext uri="{FF2B5EF4-FFF2-40B4-BE49-F238E27FC236}">
                        <a16:creationId xmlns:a16="http://schemas.microsoft.com/office/drawing/2014/main" id="{8A5E854D-067C-46B9-8DC2-4C3C95CE7950}"/>
                      </a:ext>
                    </a:extLst>
                  </p:cNvPr>
                  <p:cNvPicPr/>
                  <p:nvPr/>
                </p:nvPicPr>
                <p:blipFill>
                  <a:blip r:embed="rId417"/>
                  <a:stretch>
                    <a:fillRect/>
                  </a:stretch>
                </p:blipFill>
                <p:spPr>
                  <a:xfrm>
                    <a:off x="4232340" y="3479610"/>
                    <a:ext cx="183240" cy="172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8">
                <p14:nvContentPartPr>
                  <p14:cNvPr id="410" name="Håndskrift 409">
                    <a:extLst>
                      <a:ext uri="{FF2B5EF4-FFF2-40B4-BE49-F238E27FC236}">
                        <a16:creationId xmlns:a16="http://schemas.microsoft.com/office/drawing/2014/main" id="{D8F5FDC0-1FD4-4583-B922-AED239A58889}"/>
                      </a:ext>
                    </a:extLst>
                  </p14:cNvPr>
                  <p14:cNvContentPartPr/>
                  <p14:nvPr/>
                </p14:nvContentPartPr>
                <p14:xfrm>
                  <a:off x="4276260" y="3609930"/>
                  <a:ext cx="17640" cy="45000"/>
                </p14:xfrm>
              </p:contentPart>
            </mc:Choice>
            <mc:Fallback xmlns="">
              <p:pic>
                <p:nvPicPr>
                  <p:cNvPr id="410" name="Håndskrift 409">
                    <a:extLst>
                      <a:ext uri="{FF2B5EF4-FFF2-40B4-BE49-F238E27FC236}">
                        <a16:creationId xmlns:a16="http://schemas.microsoft.com/office/drawing/2014/main" id="{D8F5FDC0-1FD4-4583-B922-AED239A58889}"/>
                      </a:ext>
                    </a:extLst>
                  </p:cNvPr>
                  <p:cNvPicPr/>
                  <p:nvPr/>
                </p:nvPicPr>
                <p:blipFill>
                  <a:blip r:embed="rId419"/>
                  <a:stretch>
                    <a:fillRect/>
                  </a:stretch>
                </p:blipFill>
                <p:spPr>
                  <a:xfrm>
                    <a:off x="4213260" y="3546930"/>
                    <a:ext cx="143280" cy="17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0">
                <p14:nvContentPartPr>
                  <p14:cNvPr id="411" name="Håndskrift 410">
                    <a:extLst>
                      <a:ext uri="{FF2B5EF4-FFF2-40B4-BE49-F238E27FC236}">
                        <a16:creationId xmlns:a16="http://schemas.microsoft.com/office/drawing/2014/main" id="{2E1FF458-C582-4FF9-A6E9-AF013FC2DDA1}"/>
                      </a:ext>
                    </a:extLst>
                  </p14:cNvPr>
                  <p14:cNvContentPartPr/>
                  <p14:nvPr/>
                </p14:nvContentPartPr>
                <p14:xfrm>
                  <a:off x="4323780" y="3685890"/>
                  <a:ext cx="9000" cy="26640"/>
                </p14:xfrm>
              </p:contentPart>
            </mc:Choice>
            <mc:Fallback xmlns="">
              <p:pic>
                <p:nvPicPr>
                  <p:cNvPr id="411" name="Håndskrift 410">
                    <a:extLst>
                      <a:ext uri="{FF2B5EF4-FFF2-40B4-BE49-F238E27FC236}">
                        <a16:creationId xmlns:a16="http://schemas.microsoft.com/office/drawing/2014/main" id="{2E1FF458-C582-4FF9-A6E9-AF013FC2DDA1}"/>
                      </a:ext>
                    </a:extLst>
                  </p:cNvPr>
                  <p:cNvPicPr/>
                  <p:nvPr/>
                </p:nvPicPr>
                <p:blipFill>
                  <a:blip r:embed="rId421"/>
                  <a:stretch>
                    <a:fillRect/>
                  </a:stretch>
                </p:blipFill>
                <p:spPr>
                  <a:xfrm>
                    <a:off x="4260780" y="3623730"/>
                    <a:ext cx="134640" cy="1506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2">
                <p14:nvContentPartPr>
                  <p14:cNvPr id="412" name="Håndskrift 411">
                    <a:extLst>
                      <a:ext uri="{FF2B5EF4-FFF2-40B4-BE49-F238E27FC236}">
                        <a16:creationId xmlns:a16="http://schemas.microsoft.com/office/drawing/2014/main" id="{5F519E32-82EB-41B0-B66C-5EA9AFBE8B61}"/>
                      </a:ext>
                    </a:extLst>
                  </p14:cNvPr>
                  <p14:cNvContentPartPr/>
                  <p14:nvPr/>
                </p14:nvContentPartPr>
                <p14:xfrm>
                  <a:off x="4231980" y="3733410"/>
                  <a:ext cx="73440" cy="29520"/>
                </p14:xfrm>
              </p:contentPart>
            </mc:Choice>
            <mc:Fallback xmlns="">
              <p:pic>
                <p:nvPicPr>
                  <p:cNvPr id="412" name="Håndskrift 411">
                    <a:extLst>
                      <a:ext uri="{FF2B5EF4-FFF2-40B4-BE49-F238E27FC236}">
                        <a16:creationId xmlns:a16="http://schemas.microsoft.com/office/drawing/2014/main" id="{5F519E32-82EB-41B0-B66C-5EA9AFBE8B61}"/>
                      </a:ext>
                    </a:extLst>
                  </p:cNvPr>
                  <p:cNvPicPr/>
                  <p:nvPr/>
                </p:nvPicPr>
                <p:blipFill>
                  <a:blip r:embed="rId423"/>
                  <a:stretch>
                    <a:fillRect/>
                  </a:stretch>
                </p:blipFill>
                <p:spPr>
                  <a:xfrm>
                    <a:off x="4168980" y="3670410"/>
                    <a:ext cx="199080" cy="155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4">
                <p14:nvContentPartPr>
                  <p14:cNvPr id="413" name="Håndskrift 412">
                    <a:extLst>
                      <a:ext uri="{FF2B5EF4-FFF2-40B4-BE49-F238E27FC236}">
                        <a16:creationId xmlns:a16="http://schemas.microsoft.com/office/drawing/2014/main" id="{FCDCFA1E-86E4-452E-918F-11E9A231AF3B}"/>
                      </a:ext>
                    </a:extLst>
                  </p14:cNvPr>
                  <p14:cNvContentPartPr/>
                  <p14:nvPr/>
                </p14:nvContentPartPr>
                <p14:xfrm>
                  <a:off x="4209660" y="3771210"/>
                  <a:ext cx="23400" cy="42480"/>
                </p14:xfrm>
              </p:contentPart>
            </mc:Choice>
            <mc:Fallback xmlns="">
              <p:pic>
                <p:nvPicPr>
                  <p:cNvPr id="413" name="Håndskrift 412">
                    <a:extLst>
                      <a:ext uri="{FF2B5EF4-FFF2-40B4-BE49-F238E27FC236}">
                        <a16:creationId xmlns:a16="http://schemas.microsoft.com/office/drawing/2014/main" id="{FCDCFA1E-86E4-452E-918F-11E9A231AF3B}"/>
                      </a:ext>
                    </a:extLst>
                  </p:cNvPr>
                  <p:cNvPicPr/>
                  <p:nvPr/>
                </p:nvPicPr>
                <p:blipFill>
                  <a:blip r:embed="rId425"/>
                  <a:stretch>
                    <a:fillRect/>
                  </a:stretch>
                </p:blipFill>
                <p:spPr>
                  <a:xfrm>
                    <a:off x="4146660" y="3708210"/>
                    <a:ext cx="149040" cy="168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6">
                <p14:nvContentPartPr>
                  <p14:cNvPr id="414" name="Håndskrift 413">
                    <a:extLst>
                      <a:ext uri="{FF2B5EF4-FFF2-40B4-BE49-F238E27FC236}">
                        <a16:creationId xmlns:a16="http://schemas.microsoft.com/office/drawing/2014/main" id="{9D8D4962-CF2A-40F6-8E3B-B21F279E675A}"/>
                      </a:ext>
                    </a:extLst>
                  </p14:cNvPr>
                  <p14:cNvContentPartPr/>
                  <p14:nvPr/>
                </p14:nvContentPartPr>
                <p14:xfrm>
                  <a:off x="4276260" y="3519930"/>
                  <a:ext cx="360" cy="3960"/>
                </p14:xfrm>
              </p:contentPart>
            </mc:Choice>
            <mc:Fallback xmlns="">
              <p:pic>
                <p:nvPicPr>
                  <p:cNvPr id="414" name="Håndskrift 413">
                    <a:extLst>
                      <a:ext uri="{FF2B5EF4-FFF2-40B4-BE49-F238E27FC236}">
                        <a16:creationId xmlns:a16="http://schemas.microsoft.com/office/drawing/2014/main" id="{9D8D4962-CF2A-40F6-8E3B-B21F279E675A}"/>
                      </a:ext>
                    </a:extLst>
                  </p:cNvPr>
                  <p:cNvPicPr/>
                  <p:nvPr/>
                </p:nvPicPr>
                <p:blipFill>
                  <a:blip r:embed="rId389"/>
                  <a:stretch>
                    <a:fillRect/>
                  </a:stretch>
                </p:blipFill>
                <p:spPr>
                  <a:xfrm>
                    <a:off x="4213260" y="3456930"/>
                    <a:ext cx="12600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7">
                <p14:nvContentPartPr>
                  <p14:cNvPr id="415" name="Håndskrift 414">
                    <a:extLst>
                      <a:ext uri="{FF2B5EF4-FFF2-40B4-BE49-F238E27FC236}">
                        <a16:creationId xmlns:a16="http://schemas.microsoft.com/office/drawing/2014/main" id="{814787A4-127D-4258-A762-57D77A3B280F}"/>
                      </a:ext>
                    </a:extLst>
                  </p14:cNvPr>
                  <p14:cNvContentPartPr/>
                  <p14:nvPr/>
                </p14:nvContentPartPr>
                <p14:xfrm>
                  <a:off x="4285980" y="3441090"/>
                  <a:ext cx="11520" cy="25920"/>
                </p14:xfrm>
              </p:contentPart>
            </mc:Choice>
            <mc:Fallback xmlns="">
              <p:pic>
                <p:nvPicPr>
                  <p:cNvPr id="415" name="Håndskrift 414">
                    <a:extLst>
                      <a:ext uri="{FF2B5EF4-FFF2-40B4-BE49-F238E27FC236}">
                        <a16:creationId xmlns:a16="http://schemas.microsoft.com/office/drawing/2014/main" id="{814787A4-127D-4258-A762-57D77A3B280F}"/>
                      </a:ext>
                    </a:extLst>
                  </p:cNvPr>
                  <p:cNvPicPr/>
                  <p:nvPr/>
                </p:nvPicPr>
                <p:blipFill>
                  <a:blip r:embed="rId428"/>
                  <a:stretch>
                    <a:fillRect/>
                  </a:stretch>
                </p:blipFill>
                <p:spPr>
                  <a:xfrm>
                    <a:off x="4222980" y="3378953"/>
                    <a:ext cx="137160" cy="14983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9">
                <p14:nvContentPartPr>
                  <p14:cNvPr id="416" name="Håndskrift 415">
                    <a:extLst>
                      <a:ext uri="{FF2B5EF4-FFF2-40B4-BE49-F238E27FC236}">
                        <a16:creationId xmlns:a16="http://schemas.microsoft.com/office/drawing/2014/main" id="{EA0A77FA-A042-4C3F-92B8-F52854856BC8}"/>
                      </a:ext>
                    </a:extLst>
                  </p14:cNvPr>
                  <p14:cNvContentPartPr/>
                  <p14:nvPr/>
                </p14:nvContentPartPr>
                <p14:xfrm>
                  <a:off x="4323780" y="3352530"/>
                  <a:ext cx="360" cy="360"/>
                </p14:xfrm>
              </p:contentPart>
            </mc:Choice>
            <mc:Fallback xmlns="">
              <p:pic>
                <p:nvPicPr>
                  <p:cNvPr id="416" name="Håndskrift 415">
                    <a:extLst>
                      <a:ext uri="{FF2B5EF4-FFF2-40B4-BE49-F238E27FC236}">
                        <a16:creationId xmlns:a16="http://schemas.microsoft.com/office/drawing/2014/main" id="{EA0A77FA-A042-4C3F-92B8-F52854856BC8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260780" y="3289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0">
                <p14:nvContentPartPr>
                  <p14:cNvPr id="417" name="Håndskrift 416">
                    <a:extLst>
                      <a:ext uri="{FF2B5EF4-FFF2-40B4-BE49-F238E27FC236}">
                        <a16:creationId xmlns:a16="http://schemas.microsoft.com/office/drawing/2014/main" id="{A763F9F1-1304-486D-97B0-943A1A5E6A6A}"/>
                      </a:ext>
                    </a:extLst>
                  </p14:cNvPr>
                  <p14:cNvContentPartPr/>
                  <p14:nvPr/>
                </p14:nvContentPartPr>
                <p14:xfrm>
                  <a:off x="4266900" y="3263250"/>
                  <a:ext cx="26280" cy="13680"/>
                </p14:xfrm>
              </p:contentPart>
            </mc:Choice>
            <mc:Fallback xmlns="">
              <p:pic>
                <p:nvPicPr>
                  <p:cNvPr id="417" name="Håndskrift 416">
                    <a:extLst>
                      <a:ext uri="{FF2B5EF4-FFF2-40B4-BE49-F238E27FC236}">
                        <a16:creationId xmlns:a16="http://schemas.microsoft.com/office/drawing/2014/main" id="{A763F9F1-1304-486D-97B0-943A1A5E6A6A}"/>
                      </a:ext>
                    </a:extLst>
                  </p:cNvPr>
                  <p:cNvPicPr/>
                  <p:nvPr/>
                </p:nvPicPr>
                <p:blipFill>
                  <a:blip r:embed="rId431"/>
                  <a:stretch>
                    <a:fillRect/>
                  </a:stretch>
                </p:blipFill>
                <p:spPr>
                  <a:xfrm>
                    <a:off x="4203900" y="3200250"/>
                    <a:ext cx="151920" cy="13932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451" name="Gruppe 450">
              <a:extLst>
                <a:ext uri="{FF2B5EF4-FFF2-40B4-BE49-F238E27FC236}">
                  <a16:creationId xmlns:a16="http://schemas.microsoft.com/office/drawing/2014/main" id="{C2E88BD3-4F09-4422-B6D6-2D330D7723D0}"/>
                </a:ext>
              </a:extLst>
            </p:cNvPr>
            <p:cNvGrpSpPr/>
            <p:nvPr/>
          </p:nvGrpSpPr>
          <p:grpSpPr>
            <a:xfrm rot="371735">
              <a:off x="3804750" y="2997439"/>
              <a:ext cx="537120" cy="676800"/>
              <a:chOff x="5733900" y="2904690"/>
              <a:chExt cx="537120" cy="6768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32">
                <p14:nvContentPartPr>
                  <p14:cNvPr id="452" name="Håndskrift 451">
                    <a:extLst>
                      <a:ext uri="{FF2B5EF4-FFF2-40B4-BE49-F238E27FC236}">
                        <a16:creationId xmlns:a16="http://schemas.microsoft.com/office/drawing/2014/main" id="{FFB8BBC5-4EAB-40EF-9BE4-929E82FEDA77}"/>
                      </a:ext>
                    </a:extLst>
                  </p14:cNvPr>
                  <p14:cNvContentPartPr/>
                  <p14:nvPr/>
                </p14:nvContentPartPr>
                <p14:xfrm>
                  <a:off x="5857380" y="2904690"/>
                  <a:ext cx="360" cy="360"/>
                </p14:xfrm>
              </p:contentPart>
            </mc:Choice>
            <mc:Fallback xmlns="">
              <p:pic>
                <p:nvPicPr>
                  <p:cNvPr id="452" name="Håndskrift 451">
                    <a:extLst>
                      <a:ext uri="{FF2B5EF4-FFF2-40B4-BE49-F238E27FC236}">
                        <a16:creationId xmlns:a16="http://schemas.microsoft.com/office/drawing/2014/main" id="{FFB8BBC5-4EAB-40EF-9BE4-929E82FEDA77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5794380" y="28416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3">
                <p14:nvContentPartPr>
                  <p14:cNvPr id="453" name="Håndskrift 452">
                    <a:extLst>
                      <a:ext uri="{FF2B5EF4-FFF2-40B4-BE49-F238E27FC236}">
                        <a16:creationId xmlns:a16="http://schemas.microsoft.com/office/drawing/2014/main" id="{BEF27764-37E6-4D57-A711-0BBCEC2EE660}"/>
                      </a:ext>
                    </a:extLst>
                  </p14:cNvPr>
                  <p14:cNvContentPartPr/>
                  <p14:nvPr/>
                </p14:nvContentPartPr>
                <p14:xfrm>
                  <a:off x="5952780" y="2904690"/>
                  <a:ext cx="360" cy="360"/>
                </p14:xfrm>
              </p:contentPart>
            </mc:Choice>
            <mc:Fallback xmlns="">
              <p:pic>
                <p:nvPicPr>
                  <p:cNvPr id="453" name="Håndskrift 452">
                    <a:extLst>
                      <a:ext uri="{FF2B5EF4-FFF2-40B4-BE49-F238E27FC236}">
                        <a16:creationId xmlns:a16="http://schemas.microsoft.com/office/drawing/2014/main" id="{BEF27764-37E6-4D57-A711-0BBCEC2EE660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5889780" y="28416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4">
                <p14:nvContentPartPr>
                  <p14:cNvPr id="454" name="Håndskrift 453">
                    <a:extLst>
                      <a:ext uri="{FF2B5EF4-FFF2-40B4-BE49-F238E27FC236}">
                        <a16:creationId xmlns:a16="http://schemas.microsoft.com/office/drawing/2014/main" id="{1EF5418D-CFF6-4B42-804F-54087CAFB9FC}"/>
                      </a:ext>
                    </a:extLst>
                  </p14:cNvPr>
                  <p14:cNvContentPartPr/>
                  <p14:nvPr/>
                </p14:nvContentPartPr>
                <p14:xfrm>
                  <a:off x="5923980" y="3009450"/>
                  <a:ext cx="360" cy="360"/>
                </p14:xfrm>
              </p:contentPart>
            </mc:Choice>
            <mc:Fallback xmlns="">
              <p:pic>
                <p:nvPicPr>
                  <p:cNvPr id="454" name="Håndskrift 453">
                    <a:extLst>
                      <a:ext uri="{FF2B5EF4-FFF2-40B4-BE49-F238E27FC236}">
                        <a16:creationId xmlns:a16="http://schemas.microsoft.com/office/drawing/2014/main" id="{1EF5418D-CFF6-4B42-804F-54087CAFB9FC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5860980" y="29464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5">
                <p14:nvContentPartPr>
                  <p14:cNvPr id="455" name="Håndskrift 454">
                    <a:extLst>
                      <a:ext uri="{FF2B5EF4-FFF2-40B4-BE49-F238E27FC236}">
                        <a16:creationId xmlns:a16="http://schemas.microsoft.com/office/drawing/2014/main" id="{9A8260A4-43DD-4399-9F3D-C79CFBEFF926}"/>
                      </a:ext>
                    </a:extLst>
                  </p14:cNvPr>
                  <p14:cNvContentPartPr/>
                  <p14:nvPr/>
                </p14:nvContentPartPr>
                <p14:xfrm>
                  <a:off x="5819220" y="3133290"/>
                  <a:ext cx="360" cy="360"/>
                </p14:xfrm>
              </p:contentPart>
            </mc:Choice>
            <mc:Fallback xmlns="">
              <p:pic>
                <p:nvPicPr>
                  <p:cNvPr id="455" name="Håndskrift 454">
                    <a:extLst>
                      <a:ext uri="{FF2B5EF4-FFF2-40B4-BE49-F238E27FC236}">
                        <a16:creationId xmlns:a16="http://schemas.microsoft.com/office/drawing/2014/main" id="{9A8260A4-43DD-4399-9F3D-C79CFBEFF926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5756220" y="30702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6">
                <p14:nvContentPartPr>
                  <p14:cNvPr id="456" name="Håndskrift 455">
                    <a:extLst>
                      <a:ext uri="{FF2B5EF4-FFF2-40B4-BE49-F238E27FC236}">
                        <a16:creationId xmlns:a16="http://schemas.microsoft.com/office/drawing/2014/main" id="{5BA6DDAC-DE67-4D67-B53B-E7E66B0D71E4}"/>
                      </a:ext>
                    </a:extLst>
                  </p14:cNvPr>
                  <p14:cNvContentPartPr/>
                  <p14:nvPr/>
                </p14:nvContentPartPr>
                <p14:xfrm>
                  <a:off x="5971860" y="3238050"/>
                  <a:ext cx="2520" cy="9720"/>
                </p14:xfrm>
              </p:contentPart>
            </mc:Choice>
            <mc:Fallback xmlns="">
              <p:pic>
                <p:nvPicPr>
                  <p:cNvPr id="456" name="Håndskrift 455">
                    <a:extLst>
                      <a:ext uri="{FF2B5EF4-FFF2-40B4-BE49-F238E27FC236}">
                        <a16:creationId xmlns:a16="http://schemas.microsoft.com/office/drawing/2014/main" id="{5BA6DDAC-DE67-4D67-B53B-E7E66B0D71E4}"/>
                      </a:ext>
                    </a:extLst>
                  </p:cNvPr>
                  <p:cNvPicPr/>
                  <p:nvPr/>
                </p:nvPicPr>
                <p:blipFill>
                  <a:blip r:embed="rId226"/>
                  <a:stretch>
                    <a:fillRect/>
                  </a:stretch>
                </p:blipFill>
                <p:spPr>
                  <a:xfrm>
                    <a:off x="5908860" y="3177300"/>
                    <a:ext cx="128160" cy="1308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7">
                <p14:nvContentPartPr>
                  <p14:cNvPr id="457" name="Håndskrift 456">
                    <a:extLst>
                      <a:ext uri="{FF2B5EF4-FFF2-40B4-BE49-F238E27FC236}">
                        <a16:creationId xmlns:a16="http://schemas.microsoft.com/office/drawing/2014/main" id="{4AC7D3E2-419D-42F6-81DF-252229ADB937}"/>
                      </a:ext>
                    </a:extLst>
                  </p14:cNvPr>
                  <p14:cNvContentPartPr/>
                  <p14:nvPr/>
                </p14:nvContentPartPr>
                <p14:xfrm>
                  <a:off x="6010020" y="3135090"/>
                  <a:ext cx="27720" cy="36720"/>
                </p14:xfrm>
              </p:contentPart>
            </mc:Choice>
            <mc:Fallback xmlns="">
              <p:pic>
                <p:nvPicPr>
                  <p:cNvPr id="457" name="Håndskrift 456">
                    <a:extLst>
                      <a:ext uri="{FF2B5EF4-FFF2-40B4-BE49-F238E27FC236}">
                        <a16:creationId xmlns:a16="http://schemas.microsoft.com/office/drawing/2014/main" id="{4AC7D3E2-419D-42F6-81DF-252229ADB937}"/>
                      </a:ext>
                    </a:extLst>
                  </p:cNvPr>
                  <p:cNvPicPr/>
                  <p:nvPr/>
                </p:nvPicPr>
                <p:blipFill>
                  <a:blip r:embed="rId228"/>
                  <a:stretch>
                    <a:fillRect/>
                  </a:stretch>
                </p:blipFill>
                <p:spPr>
                  <a:xfrm>
                    <a:off x="5947020" y="3072090"/>
                    <a:ext cx="153360" cy="162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8">
                <p14:nvContentPartPr>
                  <p14:cNvPr id="458" name="Håndskrift 457">
                    <a:extLst>
                      <a:ext uri="{FF2B5EF4-FFF2-40B4-BE49-F238E27FC236}">
                        <a16:creationId xmlns:a16="http://schemas.microsoft.com/office/drawing/2014/main" id="{EBC589C2-9D55-417B-B6EB-C5764B33D86C}"/>
                      </a:ext>
                    </a:extLst>
                  </p14:cNvPr>
                  <p14:cNvContentPartPr/>
                  <p14:nvPr/>
                </p14:nvContentPartPr>
                <p14:xfrm>
                  <a:off x="6114780" y="3028530"/>
                  <a:ext cx="360" cy="360"/>
                </p14:xfrm>
              </p:contentPart>
            </mc:Choice>
            <mc:Fallback xmlns="">
              <p:pic>
                <p:nvPicPr>
                  <p:cNvPr id="458" name="Håndskrift 457">
                    <a:extLst>
                      <a:ext uri="{FF2B5EF4-FFF2-40B4-BE49-F238E27FC236}">
                        <a16:creationId xmlns:a16="http://schemas.microsoft.com/office/drawing/2014/main" id="{EBC589C2-9D55-417B-B6EB-C5764B33D86C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6051780" y="2965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9">
                <p14:nvContentPartPr>
                  <p14:cNvPr id="459" name="Håndskrift 458">
                    <a:extLst>
                      <a:ext uri="{FF2B5EF4-FFF2-40B4-BE49-F238E27FC236}">
                        <a16:creationId xmlns:a16="http://schemas.microsoft.com/office/drawing/2014/main" id="{A8A5DF77-3AFF-4CD3-965F-DC4715623048}"/>
                      </a:ext>
                    </a:extLst>
                  </p14:cNvPr>
                  <p14:cNvContentPartPr/>
                  <p14:nvPr/>
                </p14:nvContentPartPr>
                <p14:xfrm>
                  <a:off x="6152580" y="3000090"/>
                  <a:ext cx="16560" cy="28800"/>
                </p14:xfrm>
              </p:contentPart>
            </mc:Choice>
            <mc:Fallback xmlns="">
              <p:pic>
                <p:nvPicPr>
                  <p:cNvPr id="459" name="Håndskrift 458">
                    <a:extLst>
                      <a:ext uri="{FF2B5EF4-FFF2-40B4-BE49-F238E27FC236}">
                        <a16:creationId xmlns:a16="http://schemas.microsoft.com/office/drawing/2014/main" id="{A8A5DF77-3AFF-4CD3-965F-DC4715623048}"/>
                      </a:ext>
                    </a:extLst>
                  </p:cNvPr>
                  <p:cNvPicPr/>
                  <p:nvPr/>
                </p:nvPicPr>
                <p:blipFill>
                  <a:blip r:embed="rId231"/>
                  <a:stretch>
                    <a:fillRect/>
                  </a:stretch>
                </p:blipFill>
                <p:spPr>
                  <a:xfrm>
                    <a:off x="6089580" y="2937090"/>
                    <a:ext cx="142200" cy="1544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0">
                <p14:nvContentPartPr>
                  <p14:cNvPr id="460" name="Håndskrift 459">
                    <a:extLst>
                      <a:ext uri="{FF2B5EF4-FFF2-40B4-BE49-F238E27FC236}">
                        <a16:creationId xmlns:a16="http://schemas.microsoft.com/office/drawing/2014/main" id="{C0121A3A-22AD-460B-9E2D-10BDEE930757}"/>
                      </a:ext>
                    </a:extLst>
                  </p14:cNvPr>
                  <p14:cNvContentPartPr/>
                  <p14:nvPr/>
                </p14:nvContentPartPr>
                <p14:xfrm>
                  <a:off x="6238620" y="3123930"/>
                  <a:ext cx="360" cy="360"/>
                </p14:xfrm>
              </p:contentPart>
            </mc:Choice>
            <mc:Fallback xmlns="">
              <p:pic>
                <p:nvPicPr>
                  <p:cNvPr id="460" name="Håndskrift 459">
                    <a:extLst>
                      <a:ext uri="{FF2B5EF4-FFF2-40B4-BE49-F238E27FC236}">
                        <a16:creationId xmlns:a16="http://schemas.microsoft.com/office/drawing/2014/main" id="{C0121A3A-22AD-460B-9E2D-10BDEE930757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6175620" y="30609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1">
                <p14:nvContentPartPr>
                  <p14:cNvPr id="461" name="Håndskrift 460">
                    <a:extLst>
                      <a:ext uri="{FF2B5EF4-FFF2-40B4-BE49-F238E27FC236}">
                        <a16:creationId xmlns:a16="http://schemas.microsoft.com/office/drawing/2014/main" id="{E0B41925-38DF-4FBD-A0DE-45CDE7EC492D}"/>
                      </a:ext>
                    </a:extLst>
                  </p14:cNvPr>
                  <p14:cNvContentPartPr/>
                  <p14:nvPr/>
                </p14:nvContentPartPr>
                <p14:xfrm>
                  <a:off x="6200460" y="3238050"/>
                  <a:ext cx="360" cy="360"/>
                </p14:xfrm>
              </p:contentPart>
            </mc:Choice>
            <mc:Fallback xmlns="">
              <p:pic>
                <p:nvPicPr>
                  <p:cNvPr id="461" name="Håndskrift 460">
                    <a:extLst>
                      <a:ext uri="{FF2B5EF4-FFF2-40B4-BE49-F238E27FC236}">
                        <a16:creationId xmlns:a16="http://schemas.microsoft.com/office/drawing/2014/main" id="{E0B41925-38DF-4FBD-A0DE-45CDE7EC492D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6137460" y="31750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2">
                <p14:nvContentPartPr>
                  <p14:cNvPr id="462" name="Håndskrift 461">
                    <a:extLst>
                      <a:ext uri="{FF2B5EF4-FFF2-40B4-BE49-F238E27FC236}">
                        <a16:creationId xmlns:a16="http://schemas.microsoft.com/office/drawing/2014/main" id="{B68878FF-74A7-49E2-8603-54F02F03AD9B}"/>
                      </a:ext>
                    </a:extLst>
                  </p14:cNvPr>
                  <p14:cNvContentPartPr/>
                  <p14:nvPr/>
                </p14:nvContentPartPr>
                <p14:xfrm>
                  <a:off x="6112260" y="3361890"/>
                  <a:ext cx="78840" cy="9000"/>
                </p14:xfrm>
              </p:contentPart>
            </mc:Choice>
            <mc:Fallback xmlns="">
              <p:pic>
                <p:nvPicPr>
                  <p:cNvPr id="462" name="Håndskrift 461">
                    <a:extLst>
                      <a:ext uri="{FF2B5EF4-FFF2-40B4-BE49-F238E27FC236}">
                        <a16:creationId xmlns:a16="http://schemas.microsoft.com/office/drawing/2014/main" id="{B68878FF-74A7-49E2-8603-54F02F03AD9B}"/>
                      </a:ext>
                    </a:extLst>
                  </p:cNvPr>
                  <p:cNvPicPr/>
                  <p:nvPr/>
                </p:nvPicPr>
                <p:blipFill>
                  <a:blip r:embed="rId235"/>
                  <a:stretch>
                    <a:fillRect/>
                  </a:stretch>
                </p:blipFill>
                <p:spPr>
                  <a:xfrm>
                    <a:off x="6049260" y="3298890"/>
                    <a:ext cx="204480" cy="134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3">
                <p14:nvContentPartPr>
                  <p14:cNvPr id="463" name="Håndskrift 462">
                    <a:extLst>
                      <a:ext uri="{FF2B5EF4-FFF2-40B4-BE49-F238E27FC236}">
                        <a16:creationId xmlns:a16="http://schemas.microsoft.com/office/drawing/2014/main" id="{06FE0A3F-C02A-4D9B-8D89-31DC18DB6AB1}"/>
                      </a:ext>
                    </a:extLst>
                  </p14:cNvPr>
                  <p14:cNvContentPartPr/>
                  <p14:nvPr/>
                </p14:nvContentPartPr>
                <p14:xfrm>
                  <a:off x="5943420" y="3310770"/>
                  <a:ext cx="76320" cy="42120"/>
                </p14:xfrm>
              </p:contentPart>
            </mc:Choice>
            <mc:Fallback xmlns="">
              <p:pic>
                <p:nvPicPr>
                  <p:cNvPr id="463" name="Håndskrift 462">
                    <a:extLst>
                      <a:ext uri="{FF2B5EF4-FFF2-40B4-BE49-F238E27FC236}">
                        <a16:creationId xmlns:a16="http://schemas.microsoft.com/office/drawing/2014/main" id="{06FE0A3F-C02A-4D9B-8D89-31DC18DB6AB1}"/>
                      </a:ext>
                    </a:extLst>
                  </p:cNvPr>
                  <p:cNvPicPr/>
                  <p:nvPr/>
                </p:nvPicPr>
                <p:blipFill>
                  <a:blip r:embed="rId237"/>
                  <a:stretch>
                    <a:fillRect/>
                  </a:stretch>
                </p:blipFill>
                <p:spPr>
                  <a:xfrm>
                    <a:off x="5880121" y="3247770"/>
                    <a:ext cx="202555" cy="1677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4">
                <p14:nvContentPartPr>
                  <p14:cNvPr id="464" name="Håndskrift 463">
                    <a:extLst>
                      <a:ext uri="{FF2B5EF4-FFF2-40B4-BE49-F238E27FC236}">
                        <a16:creationId xmlns:a16="http://schemas.microsoft.com/office/drawing/2014/main" id="{3E0A6BB4-183A-492D-8798-A9416298845C}"/>
                      </a:ext>
                    </a:extLst>
                  </p14:cNvPr>
                  <p14:cNvContentPartPr/>
                  <p14:nvPr/>
                </p14:nvContentPartPr>
                <p14:xfrm>
                  <a:off x="5800140" y="3152730"/>
                  <a:ext cx="470880" cy="228960"/>
                </p14:xfrm>
              </p:contentPart>
            </mc:Choice>
            <mc:Fallback xmlns="">
              <p:pic>
                <p:nvPicPr>
                  <p:cNvPr id="464" name="Håndskrift 463">
                    <a:extLst>
                      <a:ext uri="{FF2B5EF4-FFF2-40B4-BE49-F238E27FC236}">
                        <a16:creationId xmlns:a16="http://schemas.microsoft.com/office/drawing/2014/main" id="{3E0A6BB4-183A-492D-8798-A9416298845C}"/>
                      </a:ext>
                    </a:extLst>
                  </p:cNvPr>
                  <p:cNvPicPr/>
                  <p:nvPr/>
                </p:nvPicPr>
                <p:blipFill>
                  <a:blip r:embed="rId239"/>
                  <a:stretch>
                    <a:fillRect/>
                  </a:stretch>
                </p:blipFill>
                <p:spPr>
                  <a:xfrm>
                    <a:off x="5737140" y="3089730"/>
                    <a:ext cx="596520" cy="354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5">
                <p14:nvContentPartPr>
                  <p14:cNvPr id="465" name="Håndskrift 464">
                    <a:extLst>
                      <a:ext uri="{FF2B5EF4-FFF2-40B4-BE49-F238E27FC236}">
                        <a16:creationId xmlns:a16="http://schemas.microsoft.com/office/drawing/2014/main" id="{84FADE9A-D525-4903-9B14-156D2224325A}"/>
                      </a:ext>
                    </a:extLst>
                  </p14:cNvPr>
                  <p14:cNvContentPartPr/>
                  <p14:nvPr/>
                </p14:nvContentPartPr>
                <p14:xfrm>
                  <a:off x="5835780" y="3386730"/>
                  <a:ext cx="22320" cy="23400"/>
                </p14:xfrm>
              </p:contentPart>
            </mc:Choice>
            <mc:Fallback xmlns="">
              <p:pic>
                <p:nvPicPr>
                  <p:cNvPr id="465" name="Håndskrift 464">
                    <a:extLst>
                      <a:ext uri="{FF2B5EF4-FFF2-40B4-BE49-F238E27FC236}">
                        <a16:creationId xmlns:a16="http://schemas.microsoft.com/office/drawing/2014/main" id="{84FADE9A-D525-4903-9B14-156D2224325A}"/>
                      </a:ext>
                    </a:extLst>
                  </p:cNvPr>
                  <p:cNvPicPr/>
                  <p:nvPr/>
                </p:nvPicPr>
                <p:blipFill>
                  <a:blip r:embed="rId241"/>
                  <a:stretch>
                    <a:fillRect/>
                  </a:stretch>
                </p:blipFill>
                <p:spPr>
                  <a:xfrm>
                    <a:off x="5772780" y="3323730"/>
                    <a:ext cx="147960" cy="149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6">
                <p14:nvContentPartPr>
                  <p14:cNvPr id="466" name="Håndskrift 465">
                    <a:extLst>
                      <a:ext uri="{FF2B5EF4-FFF2-40B4-BE49-F238E27FC236}">
                        <a16:creationId xmlns:a16="http://schemas.microsoft.com/office/drawing/2014/main" id="{1C1030EC-89D5-47F9-973C-F93F92F553E9}"/>
                      </a:ext>
                    </a:extLst>
                  </p14:cNvPr>
                  <p14:cNvContentPartPr/>
                  <p14:nvPr/>
                </p14:nvContentPartPr>
                <p14:xfrm>
                  <a:off x="5819220" y="3342810"/>
                  <a:ext cx="4320" cy="360"/>
                </p14:xfrm>
              </p:contentPart>
            </mc:Choice>
            <mc:Fallback xmlns="">
              <p:pic>
                <p:nvPicPr>
                  <p:cNvPr id="466" name="Håndskrift 465">
                    <a:extLst>
                      <a:ext uri="{FF2B5EF4-FFF2-40B4-BE49-F238E27FC236}">
                        <a16:creationId xmlns:a16="http://schemas.microsoft.com/office/drawing/2014/main" id="{1C1030EC-89D5-47F9-973C-F93F92F553E9}"/>
                      </a:ext>
                    </a:extLst>
                  </p:cNvPr>
                  <p:cNvPicPr/>
                  <p:nvPr/>
                </p:nvPicPr>
                <p:blipFill>
                  <a:blip r:embed="rId243"/>
                  <a:stretch>
                    <a:fillRect/>
                  </a:stretch>
                </p:blipFill>
                <p:spPr>
                  <a:xfrm>
                    <a:off x="5750493" y="3279810"/>
                    <a:ext cx="141382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7">
                <p14:nvContentPartPr>
                  <p14:cNvPr id="467" name="Håndskrift 466">
                    <a:extLst>
                      <a:ext uri="{FF2B5EF4-FFF2-40B4-BE49-F238E27FC236}">
                        <a16:creationId xmlns:a16="http://schemas.microsoft.com/office/drawing/2014/main" id="{A87664E0-48F1-4ABE-B089-368E3E294815}"/>
                      </a:ext>
                    </a:extLst>
                  </p14:cNvPr>
                  <p14:cNvContentPartPr/>
                  <p14:nvPr/>
                </p14:nvContentPartPr>
                <p14:xfrm>
                  <a:off x="5838660" y="3438210"/>
                  <a:ext cx="130680" cy="13680"/>
                </p14:xfrm>
              </p:contentPart>
            </mc:Choice>
            <mc:Fallback xmlns="">
              <p:pic>
                <p:nvPicPr>
                  <p:cNvPr id="467" name="Håndskrift 466">
                    <a:extLst>
                      <a:ext uri="{FF2B5EF4-FFF2-40B4-BE49-F238E27FC236}">
                        <a16:creationId xmlns:a16="http://schemas.microsoft.com/office/drawing/2014/main" id="{A87664E0-48F1-4ABE-B089-368E3E294815}"/>
                      </a:ext>
                    </a:extLst>
                  </p:cNvPr>
                  <p:cNvPicPr/>
                  <p:nvPr/>
                </p:nvPicPr>
                <p:blipFill>
                  <a:blip r:embed="rId245"/>
                  <a:stretch>
                    <a:fillRect/>
                  </a:stretch>
                </p:blipFill>
                <p:spPr>
                  <a:xfrm>
                    <a:off x="5775660" y="3375210"/>
                    <a:ext cx="25632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8">
                <p14:nvContentPartPr>
                  <p14:cNvPr id="468" name="Håndskrift 467">
                    <a:extLst>
                      <a:ext uri="{FF2B5EF4-FFF2-40B4-BE49-F238E27FC236}">
                        <a16:creationId xmlns:a16="http://schemas.microsoft.com/office/drawing/2014/main" id="{45F13DC3-B4E2-49F9-AD19-7D69C07A6391}"/>
                      </a:ext>
                    </a:extLst>
                  </p14:cNvPr>
                  <p14:cNvContentPartPr/>
                  <p14:nvPr/>
                </p14:nvContentPartPr>
                <p14:xfrm>
                  <a:off x="6029100" y="3466650"/>
                  <a:ext cx="14760" cy="17640"/>
                </p14:xfrm>
              </p:contentPart>
            </mc:Choice>
            <mc:Fallback xmlns="">
              <p:pic>
                <p:nvPicPr>
                  <p:cNvPr id="468" name="Håndskrift 467">
                    <a:extLst>
                      <a:ext uri="{FF2B5EF4-FFF2-40B4-BE49-F238E27FC236}">
                        <a16:creationId xmlns:a16="http://schemas.microsoft.com/office/drawing/2014/main" id="{45F13DC3-B4E2-49F9-AD19-7D69C07A6391}"/>
                      </a:ext>
                    </a:extLst>
                  </p:cNvPr>
                  <p:cNvPicPr/>
                  <p:nvPr/>
                </p:nvPicPr>
                <p:blipFill>
                  <a:blip r:embed="rId247"/>
                  <a:stretch>
                    <a:fillRect/>
                  </a:stretch>
                </p:blipFill>
                <p:spPr>
                  <a:xfrm>
                    <a:off x="5966100" y="3402337"/>
                    <a:ext cx="140400" cy="14589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9">
                <p14:nvContentPartPr>
                  <p14:cNvPr id="469" name="Håndskrift 468">
                    <a:extLst>
                      <a:ext uri="{FF2B5EF4-FFF2-40B4-BE49-F238E27FC236}">
                        <a16:creationId xmlns:a16="http://schemas.microsoft.com/office/drawing/2014/main" id="{E41EBF1F-5638-4F1C-B03C-C6C9526DD63F}"/>
                      </a:ext>
                    </a:extLst>
                  </p14:cNvPr>
                  <p14:cNvContentPartPr/>
                  <p14:nvPr/>
                </p14:nvContentPartPr>
                <p14:xfrm>
                  <a:off x="6076620" y="3514530"/>
                  <a:ext cx="360" cy="360"/>
                </p14:xfrm>
              </p:contentPart>
            </mc:Choice>
            <mc:Fallback xmlns="">
              <p:pic>
                <p:nvPicPr>
                  <p:cNvPr id="469" name="Håndskrift 468">
                    <a:extLst>
                      <a:ext uri="{FF2B5EF4-FFF2-40B4-BE49-F238E27FC236}">
                        <a16:creationId xmlns:a16="http://schemas.microsoft.com/office/drawing/2014/main" id="{E41EBF1F-5638-4F1C-B03C-C6C9526DD63F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6013620" y="3451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0">
                <p14:nvContentPartPr>
                  <p14:cNvPr id="470" name="Håndskrift 469">
                    <a:extLst>
                      <a:ext uri="{FF2B5EF4-FFF2-40B4-BE49-F238E27FC236}">
                        <a16:creationId xmlns:a16="http://schemas.microsoft.com/office/drawing/2014/main" id="{5A5ADACB-9A62-49ED-B6ED-037AB0A3A83C}"/>
                      </a:ext>
                    </a:extLst>
                  </p14:cNvPr>
                  <p14:cNvContentPartPr/>
                  <p14:nvPr/>
                </p14:nvContentPartPr>
                <p14:xfrm>
                  <a:off x="6172020" y="3415170"/>
                  <a:ext cx="28800" cy="42480"/>
                </p14:xfrm>
              </p:contentPart>
            </mc:Choice>
            <mc:Fallback xmlns="">
              <p:pic>
                <p:nvPicPr>
                  <p:cNvPr id="470" name="Håndskrift 469">
                    <a:extLst>
                      <a:ext uri="{FF2B5EF4-FFF2-40B4-BE49-F238E27FC236}">
                        <a16:creationId xmlns:a16="http://schemas.microsoft.com/office/drawing/2014/main" id="{5A5ADACB-9A62-49ED-B6ED-037AB0A3A83C}"/>
                      </a:ext>
                    </a:extLst>
                  </p:cNvPr>
                  <p:cNvPicPr/>
                  <p:nvPr/>
                </p:nvPicPr>
                <p:blipFill>
                  <a:blip r:embed="rId250"/>
                  <a:stretch>
                    <a:fillRect/>
                  </a:stretch>
                </p:blipFill>
                <p:spPr>
                  <a:xfrm>
                    <a:off x="6109020" y="3351632"/>
                    <a:ext cx="154440" cy="16919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1">
                <p14:nvContentPartPr>
                  <p14:cNvPr id="471" name="Håndskrift 470">
                    <a:extLst>
                      <a:ext uri="{FF2B5EF4-FFF2-40B4-BE49-F238E27FC236}">
                        <a16:creationId xmlns:a16="http://schemas.microsoft.com/office/drawing/2014/main" id="{46AF8918-A6D3-4353-A379-82BC91029259}"/>
                      </a:ext>
                    </a:extLst>
                  </p14:cNvPr>
                  <p14:cNvContentPartPr/>
                  <p14:nvPr/>
                </p14:nvContentPartPr>
                <p14:xfrm>
                  <a:off x="6229260" y="3279090"/>
                  <a:ext cx="9720" cy="45360"/>
                </p14:xfrm>
              </p:contentPart>
            </mc:Choice>
            <mc:Fallback xmlns="">
              <p:pic>
                <p:nvPicPr>
                  <p:cNvPr id="471" name="Håndskrift 470">
                    <a:extLst>
                      <a:ext uri="{FF2B5EF4-FFF2-40B4-BE49-F238E27FC236}">
                        <a16:creationId xmlns:a16="http://schemas.microsoft.com/office/drawing/2014/main" id="{46AF8918-A6D3-4353-A379-82BC91029259}"/>
                      </a:ext>
                    </a:extLst>
                  </p:cNvPr>
                  <p:cNvPicPr/>
                  <p:nvPr/>
                </p:nvPicPr>
                <p:blipFill>
                  <a:blip r:embed="rId252"/>
                  <a:stretch>
                    <a:fillRect/>
                  </a:stretch>
                </p:blipFill>
                <p:spPr>
                  <a:xfrm>
                    <a:off x="6166260" y="3216090"/>
                    <a:ext cx="135360" cy="171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2">
                <p14:nvContentPartPr>
                  <p14:cNvPr id="472" name="Håndskrift 471">
                    <a:extLst>
                      <a:ext uri="{FF2B5EF4-FFF2-40B4-BE49-F238E27FC236}">
                        <a16:creationId xmlns:a16="http://schemas.microsoft.com/office/drawing/2014/main" id="{75ED090B-4690-431C-BB32-7475C4B943DA}"/>
                      </a:ext>
                    </a:extLst>
                  </p14:cNvPr>
                  <p14:cNvContentPartPr/>
                  <p14:nvPr/>
                </p14:nvContentPartPr>
                <p14:xfrm>
                  <a:off x="6038460" y="2992530"/>
                  <a:ext cx="3960" cy="17280"/>
                </p14:xfrm>
              </p:contentPart>
            </mc:Choice>
            <mc:Fallback xmlns="">
              <p:pic>
                <p:nvPicPr>
                  <p:cNvPr id="472" name="Håndskrift 471">
                    <a:extLst>
                      <a:ext uri="{FF2B5EF4-FFF2-40B4-BE49-F238E27FC236}">
                        <a16:creationId xmlns:a16="http://schemas.microsoft.com/office/drawing/2014/main" id="{75ED090B-4690-431C-BB32-7475C4B943DA}"/>
                      </a:ext>
                    </a:extLst>
                  </p:cNvPr>
                  <p:cNvPicPr/>
                  <p:nvPr/>
                </p:nvPicPr>
                <p:blipFill>
                  <a:blip r:embed="rId254"/>
                  <a:stretch>
                    <a:fillRect/>
                  </a:stretch>
                </p:blipFill>
                <p:spPr>
                  <a:xfrm>
                    <a:off x="5980710" y="2929530"/>
                    <a:ext cx="119130" cy="142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3">
                <p14:nvContentPartPr>
                  <p14:cNvPr id="473" name="Håndskrift 472">
                    <a:extLst>
                      <a:ext uri="{FF2B5EF4-FFF2-40B4-BE49-F238E27FC236}">
                        <a16:creationId xmlns:a16="http://schemas.microsoft.com/office/drawing/2014/main" id="{FA501CBA-9A6B-4251-9D41-E9D41581C0A4}"/>
                      </a:ext>
                    </a:extLst>
                  </p14:cNvPr>
                  <p14:cNvContentPartPr/>
                  <p14:nvPr/>
                </p14:nvContentPartPr>
                <p14:xfrm>
                  <a:off x="5940900" y="2952210"/>
                  <a:ext cx="107280" cy="88200"/>
                </p14:xfrm>
              </p:contentPart>
            </mc:Choice>
            <mc:Fallback xmlns="">
              <p:pic>
                <p:nvPicPr>
                  <p:cNvPr id="473" name="Håndskrift 472">
                    <a:extLst>
                      <a:ext uri="{FF2B5EF4-FFF2-40B4-BE49-F238E27FC236}">
                        <a16:creationId xmlns:a16="http://schemas.microsoft.com/office/drawing/2014/main" id="{FA501CBA-9A6B-4251-9D41-E9D41581C0A4}"/>
                      </a:ext>
                    </a:extLst>
                  </p:cNvPr>
                  <p:cNvPicPr/>
                  <p:nvPr/>
                </p:nvPicPr>
                <p:blipFill>
                  <a:blip r:embed="rId256"/>
                  <a:stretch>
                    <a:fillRect/>
                  </a:stretch>
                </p:blipFill>
                <p:spPr>
                  <a:xfrm>
                    <a:off x="5878111" y="2889210"/>
                    <a:ext cx="232500" cy="2138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4">
                <p14:nvContentPartPr>
                  <p14:cNvPr id="474" name="Håndskrift 473">
                    <a:extLst>
                      <a:ext uri="{FF2B5EF4-FFF2-40B4-BE49-F238E27FC236}">
                        <a16:creationId xmlns:a16="http://schemas.microsoft.com/office/drawing/2014/main" id="{77D62034-A28B-4B85-9B77-73E90F4C0954}"/>
                      </a:ext>
                    </a:extLst>
                  </p14:cNvPr>
                  <p14:cNvContentPartPr/>
                  <p14:nvPr/>
                </p14:nvContentPartPr>
                <p14:xfrm>
                  <a:off x="5886180" y="3104850"/>
                  <a:ext cx="360" cy="360"/>
                </p14:xfrm>
              </p:contentPart>
            </mc:Choice>
            <mc:Fallback xmlns="">
              <p:pic>
                <p:nvPicPr>
                  <p:cNvPr id="474" name="Håndskrift 473">
                    <a:extLst>
                      <a:ext uri="{FF2B5EF4-FFF2-40B4-BE49-F238E27FC236}">
                        <a16:creationId xmlns:a16="http://schemas.microsoft.com/office/drawing/2014/main" id="{77D62034-A28B-4B85-9B77-73E90F4C0954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5823180" y="3041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5">
                <p14:nvContentPartPr>
                  <p14:cNvPr id="475" name="Håndskrift 474">
                    <a:extLst>
                      <a:ext uri="{FF2B5EF4-FFF2-40B4-BE49-F238E27FC236}">
                        <a16:creationId xmlns:a16="http://schemas.microsoft.com/office/drawing/2014/main" id="{15454FD1-F4EF-4299-AC64-FD7A24AADDBE}"/>
                      </a:ext>
                    </a:extLst>
                  </p14:cNvPr>
                  <p14:cNvContentPartPr/>
                  <p14:nvPr/>
                </p14:nvContentPartPr>
                <p14:xfrm>
                  <a:off x="5824980" y="3010170"/>
                  <a:ext cx="42480" cy="38160"/>
                </p14:xfrm>
              </p:contentPart>
            </mc:Choice>
            <mc:Fallback xmlns="">
              <p:pic>
                <p:nvPicPr>
                  <p:cNvPr id="475" name="Håndskrift 474">
                    <a:extLst>
                      <a:ext uri="{FF2B5EF4-FFF2-40B4-BE49-F238E27FC236}">
                        <a16:creationId xmlns:a16="http://schemas.microsoft.com/office/drawing/2014/main" id="{15454FD1-F4EF-4299-AC64-FD7A24AADDBE}"/>
                      </a:ext>
                    </a:extLst>
                  </p:cNvPr>
                  <p:cNvPicPr/>
                  <p:nvPr/>
                </p:nvPicPr>
                <p:blipFill>
                  <a:blip r:embed="rId259"/>
                  <a:stretch>
                    <a:fillRect/>
                  </a:stretch>
                </p:blipFill>
                <p:spPr>
                  <a:xfrm>
                    <a:off x="5761980" y="2947170"/>
                    <a:ext cx="168120" cy="163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6">
                <p14:nvContentPartPr>
                  <p14:cNvPr id="476" name="Håndskrift 475">
                    <a:extLst>
                      <a:ext uri="{FF2B5EF4-FFF2-40B4-BE49-F238E27FC236}">
                        <a16:creationId xmlns:a16="http://schemas.microsoft.com/office/drawing/2014/main" id="{3DA37D43-E4E7-449C-B829-2B64A3EAE896}"/>
                      </a:ext>
                    </a:extLst>
                  </p14:cNvPr>
                  <p14:cNvContentPartPr/>
                  <p14:nvPr/>
                </p14:nvContentPartPr>
                <p14:xfrm>
                  <a:off x="5733900" y="2981010"/>
                  <a:ext cx="225720" cy="293400"/>
                </p14:xfrm>
              </p:contentPart>
            </mc:Choice>
            <mc:Fallback xmlns="">
              <p:pic>
                <p:nvPicPr>
                  <p:cNvPr id="476" name="Håndskrift 475">
                    <a:extLst>
                      <a:ext uri="{FF2B5EF4-FFF2-40B4-BE49-F238E27FC236}">
                        <a16:creationId xmlns:a16="http://schemas.microsoft.com/office/drawing/2014/main" id="{3DA37D43-E4E7-449C-B829-2B64A3EAE896}"/>
                      </a:ext>
                    </a:extLst>
                  </p:cNvPr>
                  <p:cNvPicPr/>
                  <p:nvPr/>
                </p:nvPicPr>
                <p:blipFill>
                  <a:blip r:embed="rId261"/>
                  <a:stretch>
                    <a:fillRect/>
                  </a:stretch>
                </p:blipFill>
                <p:spPr>
                  <a:xfrm>
                    <a:off x="5670900" y="2918010"/>
                    <a:ext cx="351360" cy="419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7">
                <p14:nvContentPartPr>
                  <p14:cNvPr id="477" name="Håndskrift 476">
                    <a:extLst>
                      <a:ext uri="{FF2B5EF4-FFF2-40B4-BE49-F238E27FC236}">
                        <a16:creationId xmlns:a16="http://schemas.microsoft.com/office/drawing/2014/main" id="{1A3AAF30-6E0C-4661-AD99-082DC96E7B6A}"/>
                      </a:ext>
                    </a:extLst>
                  </p14:cNvPr>
                  <p14:cNvContentPartPr/>
                  <p14:nvPr/>
                </p14:nvContentPartPr>
                <p14:xfrm>
                  <a:off x="5876460" y="3419130"/>
                  <a:ext cx="360" cy="360"/>
                </p14:xfrm>
              </p:contentPart>
            </mc:Choice>
            <mc:Fallback xmlns="">
              <p:pic>
                <p:nvPicPr>
                  <p:cNvPr id="477" name="Håndskrift 476">
                    <a:extLst>
                      <a:ext uri="{FF2B5EF4-FFF2-40B4-BE49-F238E27FC236}">
                        <a16:creationId xmlns:a16="http://schemas.microsoft.com/office/drawing/2014/main" id="{1A3AAF30-6E0C-4661-AD99-082DC96E7B6A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5813460" y="3356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8">
                <p14:nvContentPartPr>
                  <p14:cNvPr id="478" name="Håndskrift 477">
                    <a:extLst>
                      <a:ext uri="{FF2B5EF4-FFF2-40B4-BE49-F238E27FC236}">
                        <a16:creationId xmlns:a16="http://schemas.microsoft.com/office/drawing/2014/main" id="{A7CAF714-FF28-4405-948B-9708FD4C9CCC}"/>
                      </a:ext>
                    </a:extLst>
                  </p14:cNvPr>
                  <p14:cNvContentPartPr/>
                  <p14:nvPr/>
                </p14:nvContentPartPr>
                <p14:xfrm>
                  <a:off x="5857380" y="3457290"/>
                  <a:ext cx="6120" cy="3960"/>
                </p14:xfrm>
              </p:contentPart>
            </mc:Choice>
            <mc:Fallback xmlns="">
              <p:pic>
                <p:nvPicPr>
                  <p:cNvPr id="478" name="Håndskrift 477">
                    <a:extLst>
                      <a:ext uri="{FF2B5EF4-FFF2-40B4-BE49-F238E27FC236}">
                        <a16:creationId xmlns:a16="http://schemas.microsoft.com/office/drawing/2014/main" id="{A7CAF714-FF28-4405-948B-9708FD4C9CCC}"/>
                      </a:ext>
                    </a:extLst>
                  </p:cNvPr>
                  <p:cNvPicPr/>
                  <p:nvPr/>
                </p:nvPicPr>
                <p:blipFill>
                  <a:blip r:embed="rId264"/>
                  <a:stretch>
                    <a:fillRect/>
                  </a:stretch>
                </p:blipFill>
                <p:spPr>
                  <a:xfrm>
                    <a:off x="5794380" y="3399540"/>
                    <a:ext cx="13176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9">
                <p14:nvContentPartPr>
                  <p14:cNvPr id="479" name="Håndskrift 478">
                    <a:extLst>
                      <a:ext uri="{FF2B5EF4-FFF2-40B4-BE49-F238E27FC236}">
                        <a16:creationId xmlns:a16="http://schemas.microsoft.com/office/drawing/2014/main" id="{9D4A6947-8AE2-4C78-975A-1D6B1D411688}"/>
                      </a:ext>
                    </a:extLst>
                  </p14:cNvPr>
                  <p14:cNvContentPartPr/>
                  <p14:nvPr/>
                </p14:nvContentPartPr>
                <p14:xfrm>
                  <a:off x="5962500" y="3495450"/>
                  <a:ext cx="360" cy="360"/>
                </p14:xfrm>
              </p:contentPart>
            </mc:Choice>
            <mc:Fallback xmlns="">
              <p:pic>
                <p:nvPicPr>
                  <p:cNvPr id="479" name="Håndskrift 478">
                    <a:extLst>
                      <a:ext uri="{FF2B5EF4-FFF2-40B4-BE49-F238E27FC236}">
                        <a16:creationId xmlns:a16="http://schemas.microsoft.com/office/drawing/2014/main" id="{9D4A6947-8AE2-4C78-975A-1D6B1D411688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5899500" y="34324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0">
                <p14:nvContentPartPr>
                  <p14:cNvPr id="480" name="Håndskrift 479">
                    <a:extLst>
                      <a:ext uri="{FF2B5EF4-FFF2-40B4-BE49-F238E27FC236}">
                        <a16:creationId xmlns:a16="http://schemas.microsoft.com/office/drawing/2014/main" id="{AAE4F015-20E6-4065-8E70-1FAF77210508}"/>
                      </a:ext>
                    </a:extLst>
                  </p14:cNvPr>
                  <p14:cNvContentPartPr/>
                  <p14:nvPr/>
                </p14:nvContentPartPr>
                <p14:xfrm>
                  <a:off x="5921820" y="3495450"/>
                  <a:ext cx="59760" cy="27000"/>
                </p14:xfrm>
              </p:contentPart>
            </mc:Choice>
            <mc:Fallback xmlns="">
              <p:pic>
                <p:nvPicPr>
                  <p:cNvPr id="480" name="Håndskrift 479">
                    <a:extLst>
                      <a:ext uri="{FF2B5EF4-FFF2-40B4-BE49-F238E27FC236}">
                        <a16:creationId xmlns:a16="http://schemas.microsoft.com/office/drawing/2014/main" id="{AAE4F015-20E6-4065-8E70-1FAF77210508}"/>
                      </a:ext>
                    </a:extLst>
                  </p:cNvPr>
                  <p:cNvPicPr/>
                  <p:nvPr/>
                </p:nvPicPr>
                <p:blipFill>
                  <a:blip r:embed="rId267"/>
                  <a:stretch>
                    <a:fillRect/>
                  </a:stretch>
                </p:blipFill>
                <p:spPr>
                  <a:xfrm>
                    <a:off x="5858820" y="3431599"/>
                    <a:ext cx="185400" cy="1543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1">
                <p14:nvContentPartPr>
                  <p14:cNvPr id="481" name="Håndskrift 480">
                    <a:extLst>
                      <a:ext uri="{FF2B5EF4-FFF2-40B4-BE49-F238E27FC236}">
                        <a16:creationId xmlns:a16="http://schemas.microsoft.com/office/drawing/2014/main" id="{CC60502A-A081-4B92-8FAE-0578646FEE61}"/>
                      </a:ext>
                    </a:extLst>
                  </p14:cNvPr>
                  <p14:cNvContentPartPr/>
                  <p14:nvPr/>
                </p14:nvContentPartPr>
                <p14:xfrm>
                  <a:off x="6132060" y="3533250"/>
                  <a:ext cx="3600" cy="360"/>
                </p14:xfrm>
              </p:contentPart>
            </mc:Choice>
            <mc:Fallback xmlns="">
              <p:pic>
                <p:nvPicPr>
                  <p:cNvPr id="481" name="Håndskrift 480">
                    <a:extLst>
                      <a:ext uri="{FF2B5EF4-FFF2-40B4-BE49-F238E27FC236}">
                        <a16:creationId xmlns:a16="http://schemas.microsoft.com/office/drawing/2014/main" id="{CC60502A-A081-4B92-8FAE-0578646FEE61}"/>
                      </a:ext>
                    </a:extLst>
                  </p:cNvPr>
                  <p:cNvPicPr/>
                  <p:nvPr/>
                </p:nvPicPr>
                <p:blipFill>
                  <a:blip r:embed="rId269"/>
                  <a:stretch>
                    <a:fillRect/>
                  </a:stretch>
                </p:blipFill>
                <p:spPr>
                  <a:xfrm>
                    <a:off x="6069060" y="3470250"/>
                    <a:ext cx="12924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2">
                <p14:nvContentPartPr>
                  <p14:cNvPr id="482" name="Håndskrift 481">
                    <a:extLst>
                      <a:ext uri="{FF2B5EF4-FFF2-40B4-BE49-F238E27FC236}">
                        <a16:creationId xmlns:a16="http://schemas.microsoft.com/office/drawing/2014/main" id="{E8D96589-4715-4DEE-8288-E15310FAF6BD}"/>
                      </a:ext>
                    </a:extLst>
                  </p14:cNvPr>
                  <p14:cNvContentPartPr/>
                  <p14:nvPr/>
                </p14:nvContentPartPr>
                <p14:xfrm>
                  <a:off x="6143220" y="3542610"/>
                  <a:ext cx="360" cy="360"/>
                </p14:xfrm>
              </p:contentPart>
            </mc:Choice>
            <mc:Fallback xmlns="">
              <p:pic>
                <p:nvPicPr>
                  <p:cNvPr id="482" name="Håndskrift 481">
                    <a:extLst>
                      <a:ext uri="{FF2B5EF4-FFF2-40B4-BE49-F238E27FC236}">
                        <a16:creationId xmlns:a16="http://schemas.microsoft.com/office/drawing/2014/main" id="{E8D96589-4715-4DEE-8288-E15310FAF6BD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6080220" y="34796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3">
                <p14:nvContentPartPr>
                  <p14:cNvPr id="483" name="Håndskrift 482">
                    <a:extLst>
                      <a:ext uri="{FF2B5EF4-FFF2-40B4-BE49-F238E27FC236}">
                        <a16:creationId xmlns:a16="http://schemas.microsoft.com/office/drawing/2014/main" id="{9EE57868-56A9-430D-9F39-1D5E18AE20BA}"/>
                      </a:ext>
                    </a:extLst>
                  </p14:cNvPr>
                  <p14:cNvContentPartPr/>
                  <p14:nvPr/>
                </p14:nvContentPartPr>
                <p14:xfrm>
                  <a:off x="6129180" y="3564210"/>
                  <a:ext cx="16560" cy="17280"/>
                </p14:xfrm>
              </p:contentPart>
            </mc:Choice>
            <mc:Fallback xmlns="">
              <p:pic>
                <p:nvPicPr>
                  <p:cNvPr id="483" name="Håndskrift 482">
                    <a:extLst>
                      <a:ext uri="{FF2B5EF4-FFF2-40B4-BE49-F238E27FC236}">
                        <a16:creationId xmlns:a16="http://schemas.microsoft.com/office/drawing/2014/main" id="{9EE57868-56A9-430D-9F39-1D5E18AE20BA}"/>
                      </a:ext>
                    </a:extLst>
                  </p:cNvPr>
                  <p:cNvPicPr/>
                  <p:nvPr/>
                </p:nvPicPr>
                <p:blipFill>
                  <a:blip r:embed="rId272"/>
                  <a:stretch>
                    <a:fillRect/>
                  </a:stretch>
                </p:blipFill>
                <p:spPr>
                  <a:xfrm>
                    <a:off x="6066180" y="3501210"/>
                    <a:ext cx="142200" cy="142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4">
                <p14:nvContentPartPr>
                  <p14:cNvPr id="484" name="Håndskrift 483">
                    <a:extLst>
                      <a:ext uri="{FF2B5EF4-FFF2-40B4-BE49-F238E27FC236}">
                        <a16:creationId xmlns:a16="http://schemas.microsoft.com/office/drawing/2014/main" id="{16EA16F3-BB2B-4925-AC91-B78F19706C88}"/>
                      </a:ext>
                    </a:extLst>
                  </p14:cNvPr>
                  <p14:cNvContentPartPr/>
                  <p14:nvPr/>
                </p14:nvContentPartPr>
                <p14:xfrm>
                  <a:off x="6162300" y="3110610"/>
                  <a:ext cx="360" cy="3960"/>
                </p14:xfrm>
              </p:contentPart>
            </mc:Choice>
            <mc:Fallback xmlns="">
              <p:pic>
                <p:nvPicPr>
                  <p:cNvPr id="484" name="Håndskrift 483">
                    <a:extLst>
                      <a:ext uri="{FF2B5EF4-FFF2-40B4-BE49-F238E27FC236}">
                        <a16:creationId xmlns:a16="http://schemas.microsoft.com/office/drawing/2014/main" id="{16EA16F3-BB2B-4925-AC91-B78F19706C88}"/>
                      </a:ext>
                    </a:extLst>
                  </p:cNvPr>
                  <p:cNvPicPr/>
                  <p:nvPr/>
                </p:nvPicPr>
                <p:blipFill>
                  <a:blip r:embed="rId274"/>
                  <a:stretch>
                    <a:fillRect/>
                  </a:stretch>
                </p:blipFill>
                <p:spPr>
                  <a:xfrm>
                    <a:off x="6099300" y="30528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5">
                <p14:nvContentPartPr>
                  <p14:cNvPr id="485" name="Håndskrift 484">
                    <a:extLst>
                      <a:ext uri="{FF2B5EF4-FFF2-40B4-BE49-F238E27FC236}">
                        <a16:creationId xmlns:a16="http://schemas.microsoft.com/office/drawing/2014/main" id="{DA37FECD-5D0F-4E36-9E3C-C2D8E5648358}"/>
                      </a:ext>
                    </a:extLst>
                  </p14:cNvPr>
                  <p14:cNvContentPartPr/>
                  <p14:nvPr/>
                </p14:nvContentPartPr>
                <p14:xfrm>
                  <a:off x="6162300" y="3009450"/>
                  <a:ext cx="360" cy="360"/>
                </p14:xfrm>
              </p:contentPart>
            </mc:Choice>
            <mc:Fallback xmlns="">
              <p:pic>
                <p:nvPicPr>
                  <p:cNvPr id="485" name="Håndskrift 484">
                    <a:extLst>
                      <a:ext uri="{FF2B5EF4-FFF2-40B4-BE49-F238E27FC236}">
                        <a16:creationId xmlns:a16="http://schemas.microsoft.com/office/drawing/2014/main" id="{DA37FECD-5D0F-4E36-9E3C-C2D8E5648358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6099300" y="29464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6">
                <p14:nvContentPartPr>
                  <p14:cNvPr id="486" name="Håndskrift 485">
                    <a:extLst>
                      <a:ext uri="{FF2B5EF4-FFF2-40B4-BE49-F238E27FC236}">
                        <a16:creationId xmlns:a16="http://schemas.microsoft.com/office/drawing/2014/main" id="{E28D80F0-484B-4733-AA05-5445720B17CB}"/>
                      </a:ext>
                    </a:extLst>
                  </p14:cNvPr>
                  <p14:cNvContentPartPr/>
                  <p14:nvPr/>
                </p14:nvContentPartPr>
                <p14:xfrm>
                  <a:off x="6162300" y="2952210"/>
                  <a:ext cx="360" cy="360"/>
                </p14:xfrm>
              </p:contentPart>
            </mc:Choice>
            <mc:Fallback xmlns="">
              <p:pic>
                <p:nvPicPr>
                  <p:cNvPr id="486" name="Håndskrift 485">
                    <a:extLst>
                      <a:ext uri="{FF2B5EF4-FFF2-40B4-BE49-F238E27FC236}">
                        <a16:creationId xmlns:a16="http://schemas.microsoft.com/office/drawing/2014/main" id="{E28D80F0-484B-4733-AA05-5445720B17CB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6099300" y="2889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7">
                <p14:nvContentPartPr>
                  <p14:cNvPr id="487" name="Håndskrift 486">
                    <a:extLst>
                      <a:ext uri="{FF2B5EF4-FFF2-40B4-BE49-F238E27FC236}">
                        <a16:creationId xmlns:a16="http://schemas.microsoft.com/office/drawing/2014/main" id="{430A2A68-8012-422C-B5E8-C22562E318D5}"/>
                      </a:ext>
                    </a:extLst>
                  </p14:cNvPr>
                  <p14:cNvContentPartPr/>
                  <p14:nvPr/>
                </p14:nvContentPartPr>
                <p14:xfrm>
                  <a:off x="6162300" y="2952210"/>
                  <a:ext cx="360" cy="360"/>
                </p14:xfrm>
              </p:contentPart>
            </mc:Choice>
            <mc:Fallback xmlns="">
              <p:pic>
                <p:nvPicPr>
                  <p:cNvPr id="487" name="Håndskrift 486">
                    <a:extLst>
                      <a:ext uri="{FF2B5EF4-FFF2-40B4-BE49-F238E27FC236}">
                        <a16:creationId xmlns:a16="http://schemas.microsoft.com/office/drawing/2014/main" id="{430A2A68-8012-422C-B5E8-C22562E318D5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6099300" y="2889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488" name="Gruppe 487">
              <a:extLst>
                <a:ext uri="{FF2B5EF4-FFF2-40B4-BE49-F238E27FC236}">
                  <a16:creationId xmlns:a16="http://schemas.microsoft.com/office/drawing/2014/main" id="{630EED4F-0065-4C77-887A-A7226418D222}"/>
                </a:ext>
              </a:extLst>
            </p:cNvPr>
            <p:cNvGrpSpPr/>
            <p:nvPr/>
          </p:nvGrpSpPr>
          <p:grpSpPr>
            <a:xfrm rot="16200000">
              <a:off x="3158896" y="2623739"/>
              <a:ext cx="715819" cy="797875"/>
              <a:chOff x="4209660" y="3104850"/>
              <a:chExt cx="829080" cy="9241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68">
                <p14:nvContentPartPr>
                  <p14:cNvPr id="489" name="Håndskrift 488">
                    <a:extLst>
                      <a:ext uri="{FF2B5EF4-FFF2-40B4-BE49-F238E27FC236}">
                        <a16:creationId xmlns:a16="http://schemas.microsoft.com/office/drawing/2014/main" id="{4999E93B-ED4A-4E83-B5C9-B5C10E06DC46}"/>
                      </a:ext>
                    </a:extLst>
                  </p14:cNvPr>
                  <p14:cNvContentPartPr/>
                  <p14:nvPr/>
                </p14:nvContentPartPr>
                <p14:xfrm>
                  <a:off x="4771620" y="3381330"/>
                  <a:ext cx="360" cy="360"/>
                </p14:xfrm>
              </p:contentPart>
            </mc:Choice>
            <mc:Fallback xmlns="">
              <p:pic>
                <p:nvPicPr>
                  <p:cNvPr id="489" name="Håndskrift 488">
                    <a:extLst>
                      <a:ext uri="{FF2B5EF4-FFF2-40B4-BE49-F238E27FC236}">
                        <a16:creationId xmlns:a16="http://schemas.microsoft.com/office/drawing/2014/main" id="{4999E93B-ED4A-4E83-B5C9-B5C10E06DC46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708620" y="33183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9">
                <p14:nvContentPartPr>
                  <p14:cNvPr id="490" name="Håndskrift 489">
                    <a:extLst>
                      <a:ext uri="{FF2B5EF4-FFF2-40B4-BE49-F238E27FC236}">
                        <a16:creationId xmlns:a16="http://schemas.microsoft.com/office/drawing/2014/main" id="{32F95197-A33F-4ADA-B871-8B62C30CF85F}"/>
                      </a:ext>
                    </a:extLst>
                  </p14:cNvPr>
                  <p14:cNvContentPartPr/>
                  <p14:nvPr/>
                </p14:nvContentPartPr>
                <p14:xfrm>
                  <a:off x="4771620" y="3485730"/>
                  <a:ext cx="3960" cy="360"/>
                </p14:xfrm>
              </p:contentPart>
            </mc:Choice>
            <mc:Fallback xmlns="">
              <p:pic>
                <p:nvPicPr>
                  <p:cNvPr id="490" name="Håndskrift 489">
                    <a:extLst>
                      <a:ext uri="{FF2B5EF4-FFF2-40B4-BE49-F238E27FC236}">
                        <a16:creationId xmlns:a16="http://schemas.microsoft.com/office/drawing/2014/main" id="{32F95197-A33F-4ADA-B871-8B62C30CF85F}"/>
                      </a:ext>
                    </a:extLst>
                  </p:cNvPr>
                  <p:cNvPicPr/>
                  <p:nvPr/>
                </p:nvPicPr>
                <p:blipFill>
                  <a:blip r:embed="rId470"/>
                  <a:stretch>
                    <a:fillRect/>
                  </a:stretch>
                </p:blipFill>
                <p:spPr>
                  <a:xfrm>
                    <a:off x="4702320" y="342273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1">
                <p14:nvContentPartPr>
                  <p14:cNvPr id="491" name="Håndskrift 490">
                    <a:extLst>
                      <a:ext uri="{FF2B5EF4-FFF2-40B4-BE49-F238E27FC236}">
                        <a16:creationId xmlns:a16="http://schemas.microsoft.com/office/drawing/2014/main" id="{170B6B51-FBFD-4ECA-85D4-1ADC6362F8CE}"/>
                      </a:ext>
                    </a:extLst>
                  </p14:cNvPr>
                  <p14:cNvContentPartPr/>
                  <p14:nvPr/>
                </p14:nvContentPartPr>
                <p14:xfrm>
                  <a:off x="4724100" y="3542610"/>
                  <a:ext cx="360" cy="360"/>
                </p14:xfrm>
              </p:contentPart>
            </mc:Choice>
            <mc:Fallback xmlns="">
              <p:pic>
                <p:nvPicPr>
                  <p:cNvPr id="491" name="Håndskrift 490">
                    <a:extLst>
                      <a:ext uri="{FF2B5EF4-FFF2-40B4-BE49-F238E27FC236}">
                        <a16:creationId xmlns:a16="http://schemas.microsoft.com/office/drawing/2014/main" id="{170B6B51-FBFD-4ECA-85D4-1ADC6362F8CE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661100" y="34796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2">
                <p14:nvContentPartPr>
                  <p14:cNvPr id="492" name="Håndskrift 491">
                    <a:extLst>
                      <a:ext uri="{FF2B5EF4-FFF2-40B4-BE49-F238E27FC236}">
                        <a16:creationId xmlns:a16="http://schemas.microsoft.com/office/drawing/2014/main" id="{1078E19F-83D0-4B44-B8F8-E1F85A8FC38E}"/>
                      </a:ext>
                    </a:extLst>
                  </p14:cNvPr>
                  <p14:cNvContentPartPr/>
                  <p14:nvPr/>
                </p14:nvContentPartPr>
                <p14:xfrm>
                  <a:off x="4676220" y="3523890"/>
                  <a:ext cx="360" cy="360"/>
                </p14:xfrm>
              </p:contentPart>
            </mc:Choice>
            <mc:Fallback xmlns="">
              <p:pic>
                <p:nvPicPr>
                  <p:cNvPr id="492" name="Håndskrift 491">
                    <a:extLst>
                      <a:ext uri="{FF2B5EF4-FFF2-40B4-BE49-F238E27FC236}">
                        <a16:creationId xmlns:a16="http://schemas.microsoft.com/office/drawing/2014/main" id="{1078E19F-83D0-4B44-B8F8-E1F85A8FC38E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613220" y="3460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3">
                <p14:nvContentPartPr>
                  <p14:cNvPr id="493" name="Håndskrift 492">
                    <a:extLst>
                      <a:ext uri="{FF2B5EF4-FFF2-40B4-BE49-F238E27FC236}">
                        <a16:creationId xmlns:a16="http://schemas.microsoft.com/office/drawing/2014/main" id="{DC920185-4BDC-4CA2-A7C6-497B645642CE}"/>
                      </a:ext>
                    </a:extLst>
                  </p14:cNvPr>
                  <p14:cNvContentPartPr/>
                  <p14:nvPr/>
                </p14:nvContentPartPr>
                <p14:xfrm>
                  <a:off x="4647780" y="3438210"/>
                  <a:ext cx="360" cy="360"/>
                </p14:xfrm>
              </p:contentPart>
            </mc:Choice>
            <mc:Fallback xmlns="">
              <p:pic>
                <p:nvPicPr>
                  <p:cNvPr id="493" name="Håndskrift 492">
                    <a:extLst>
                      <a:ext uri="{FF2B5EF4-FFF2-40B4-BE49-F238E27FC236}">
                        <a16:creationId xmlns:a16="http://schemas.microsoft.com/office/drawing/2014/main" id="{DC920185-4BDC-4CA2-A7C6-497B645642CE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584780" y="3375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4">
                <p14:nvContentPartPr>
                  <p14:cNvPr id="494" name="Håndskrift 493">
                    <a:extLst>
                      <a:ext uri="{FF2B5EF4-FFF2-40B4-BE49-F238E27FC236}">
                        <a16:creationId xmlns:a16="http://schemas.microsoft.com/office/drawing/2014/main" id="{8D8ACD5B-2D1E-4C69-86EA-1ED79CF6EBF0}"/>
                      </a:ext>
                    </a:extLst>
                  </p14:cNvPr>
                  <p14:cNvContentPartPr/>
                  <p14:nvPr/>
                </p14:nvContentPartPr>
                <p14:xfrm>
                  <a:off x="4780980" y="3409410"/>
                  <a:ext cx="10080" cy="360"/>
                </p14:xfrm>
              </p:contentPart>
            </mc:Choice>
            <mc:Fallback xmlns="">
              <p:pic>
                <p:nvPicPr>
                  <p:cNvPr id="494" name="Håndskrift 493">
                    <a:extLst>
                      <a:ext uri="{FF2B5EF4-FFF2-40B4-BE49-F238E27FC236}">
                        <a16:creationId xmlns:a16="http://schemas.microsoft.com/office/drawing/2014/main" id="{8D8ACD5B-2D1E-4C69-86EA-1ED79CF6EBF0}"/>
                      </a:ext>
                    </a:extLst>
                  </p:cNvPr>
                  <p:cNvPicPr/>
                  <p:nvPr/>
                </p:nvPicPr>
                <p:blipFill>
                  <a:blip r:embed="rId475"/>
                  <a:stretch>
                    <a:fillRect/>
                  </a:stretch>
                </p:blipFill>
                <p:spPr>
                  <a:xfrm>
                    <a:off x="4707480" y="3346410"/>
                    <a:ext cx="1566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6">
                <p14:nvContentPartPr>
                  <p14:cNvPr id="495" name="Håndskrift 494">
                    <a:extLst>
                      <a:ext uri="{FF2B5EF4-FFF2-40B4-BE49-F238E27FC236}">
                        <a16:creationId xmlns:a16="http://schemas.microsoft.com/office/drawing/2014/main" id="{7ECD561B-0530-47E1-A813-74ADFA07DD9C}"/>
                      </a:ext>
                    </a:extLst>
                  </p14:cNvPr>
                  <p14:cNvContentPartPr/>
                  <p14:nvPr/>
                </p14:nvContentPartPr>
                <p14:xfrm>
                  <a:off x="4918500" y="3485730"/>
                  <a:ext cx="24840" cy="51480"/>
                </p14:xfrm>
              </p:contentPart>
            </mc:Choice>
            <mc:Fallback xmlns="">
              <p:pic>
                <p:nvPicPr>
                  <p:cNvPr id="495" name="Håndskrift 494">
                    <a:extLst>
                      <a:ext uri="{FF2B5EF4-FFF2-40B4-BE49-F238E27FC236}">
                        <a16:creationId xmlns:a16="http://schemas.microsoft.com/office/drawing/2014/main" id="{7ECD561B-0530-47E1-A813-74ADFA07DD9C}"/>
                      </a:ext>
                    </a:extLst>
                  </p:cNvPr>
                  <p:cNvPicPr/>
                  <p:nvPr/>
                </p:nvPicPr>
                <p:blipFill>
                  <a:blip r:embed="rId477"/>
                  <a:stretch>
                    <a:fillRect/>
                  </a:stretch>
                </p:blipFill>
                <p:spPr>
                  <a:xfrm>
                    <a:off x="4846050" y="3413077"/>
                    <a:ext cx="169326" cy="19637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8">
                <p14:nvContentPartPr>
                  <p14:cNvPr id="496" name="Håndskrift 495">
                    <a:extLst>
                      <a:ext uri="{FF2B5EF4-FFF2-40B4-BE49-F238E27FC236}">
                        <a16:creationId xmlns:a16="http://schemas.microsoft.com/office/drawing/2014/main" id="{45A6AC27-F7B6-4F03-8ED4-3CEAC8E91C48}"/>
                      </a:ext>
                    </a:extLst>
                  </p14:cNvPr>
                  <p14:cNvContentPartPr/>
                  <p14:nvPr/>
                </p14:nvContentPartPr>
                <p14:xfrm>
                  <a:off x="4857660" y="3571410"/>
                  <a:ext cx="360" cy="360"/>
                </p14:xfrm>
              </p:contentPart>
            </mc:Choice>
            <mc:Fallback xmlns="">
              <p:pic>
                <p:nvPicPr>
                  <p:cNvPr id="496" name="Håndskrift 495">
                    <a:extLst>
                      <a:ext uri="{FF2B5EF4-FFF2-40B4-BE49-F238E27FC236}">
                        <a16:creationId xmlns:a16="http://schemas.microsoft.com/office/drawing/2014/main" id="{45A6AC27-F7B6-4F03-8ED4-3CEAC8E91C48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794660" y="3508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9">
                <p14:nvContentPartPr>
                  <p14:cNvPr id="497" name="Håndskrift 496">
                    <a:extLst>
                      <a:ext uri="{FF2B5EF4-FFF2-40B4-BE49-F238E27FC236}">
                        <a16:creationId xmlns:a16="http://schemas.microsoft.com/office/drawing/2014/main" id="{B68B98BB-E7A0-4848-B256-6CEFCF393162}"/>
                      </a:ext>
                    </a:extLst>
                  </p14:cNvPr>
                  <p14:cNvContentPartPr/>
                  <p14:nvPr/>
                </p14:nvContentPartPr>
                <p14:xfrm>
                  <a:off x="4788540" y="3581130"/>
                  <a:ext cx="50040" cy="33840"/>
                </p14:xfrm>
              </p:contentPart>
            </mc:Choice>
            <mc:Fallback xmlns="">
              <p:pic>
                <p:nvPicPr>
                  <p:cNvPr id="497" name="Håndskrift 496">
                    <a:extLst>
                      <a:ext uri="{FF2B5EF4-FFF2-40B4-BE49-F238E27FC236}">
                        <a16:creationId xmlns:a16="http://schemas.microsoft.com/office/drawing/2014/main" id="{B68B98BB-E7A0-4848-B256-6CEFCF393162}"/>
                      </a:ext>
                    </a:extLst>
                  </p:cNvPr>
                  <p:cNvPicPr/>
                  <p:nvPr/>
                </p:nvPicPr>
                <p:blipFill>
                  <a:blip r:embed="rId480"/>
                  <a:stretch>
                    <a:fillRect/>
                  </a:stretch>
                </p:blipFill>
                <p:spPr>
                  <a:xfrm>
                    <a:off x="4715565" y="3508019"/>
                    <a:ext cx="195573" cy="1796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1">
                <p14:nvContentPartPr>
                  <p14:cNvPr id="498" name="Håndskrift 497">
                    <a:extLst>
                      <a:ext uri="{FF2B5EF4-FFF2-40B4-BE49-F238E27FC236}">
                        <a16:creationId xmlns:a16="http://schemas.microsoft.com/office/drawing/2014/main" id="{39DA1BF1-BD9F-4A7C-B050-930F49090108}"/>
                      </a:ext>
                    </a:extLst>
                  </p14:cNvPr>
                  <p14:cNvContentPartPr/>
                  <p14:nvPr/>
                </p14:nvContentPartPr>
                <p14:xfrm>
                  <a:off x="4752900" y="3657090"/>
                  <a:ext cx="360" cy="4320"/>
                </p14:xfrm>
              </p:contentPart>
            </mc:Choice>
            <mc:Fallback xmlns="">
              <p:pic>
                <p:nvPicPr>
                  <p:cNvPr id="498" name="Håndskrift 497">
                    <a:extLst>
                      <a:ext uri="{FF2B5EF4-FFF2-40B4-BE49-F238E27FC236}">
                        <a16:creationId xmlns:a16="http://schemas.microsoft.com/office/drawing/2014/main" id="{39DA1BF1-BD9F-4A7C-B050-930F49090108}"/>
                      </a:ext>
                    </a:extLst>
                  </p:cNvPr>
                  <p:cNvPicPr/>
                  <p:nvPr/>
                </p:nvPicPr>
                <p:blipFill>
                  <a:blip r:embed="rId482"/>
                  <a:stretch>
                    <a:fillRect/>
                  </a:stretch>
                </p:blipFill>
                <p:spPr>
                  <a:xfrm>
                    <a:off x="4689900" y="3581490"/>
                    <a:ext cx="126000" cy="15508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3">
                <p14:nvContentPartPr>
                  <p14:cNvPr id="499" name="Håndskrift 498">
                    <a:extLst>
                      <a:ext uri="{FF2B5EF4-FFF2-40B4-BE49-F238E27FC236}">
                        <a16:creationId xmlns:a16="http://schemas.microsoft.com/office/drawing/2014/main" id="{C2261A2F-4F4B-4BFD-A4ED-C32C3A6527FA}"/>
                      </a:ext>
                    </a:extLst>
                  </p14:cNvPr>
                  <p14:cNvContentPartPr/>
                  <p14:nvPr/>
                </p14:nvContentPartPr>
                <p14:xfrm>
                  <a:off x="4590900" y="3628650"/>
                  <a:ext cx="105120" cy="76320"/>
                </p14:xfrm>
              </p:contentPart>
            </mc:Choice>
            <mc:Fallback xmlns="">
              <p:pic>
                <p:nvPicPr>
                  <p:cNvPr id="499" name="Håndskrift 498">
                    <a:extLst>
                      <a:ext uri="{FF2B5EF4-FFF2-40B4-BE49-F238E27FC236}">
                        <a16:creationId xmlns:a16="http://schemas.microsoft.com/office/drawing/2014/main" id="{C2261A2F-4F4B-4BFD-A4ED-C32C3A6527FA}"/>
                      </a:ext>
                    </a:extLst>
                  </p:cNvPr>
                  <p:cNvPicPr/>
                  <p:nvPr/>
                </p:nvPicPr>
                <p:blipFill>
                  <a:blip r:embed="rId484"/>
                  <a:stretch>
                    <a:fillRect/>
                  </a:stretch>
                </p:blipFill>
                <p:spPr>
                  <a:xfrm>
                    <a:off x="4517900" y="3555666"/>
                    <a:ext cx="250703" cy="22187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5">
                <p14:nvContentPartPr>
                  <p14:cNvPr id="500" name="Håndskrift 499">
                    <a:extLst>
                      <a:ext uri="{FF2B5EF4-FFF2-40B4-BE49-F238E27FC236}">
                        <a16:creationId xmlns:a16="http://schemas.microsoft.com/office/drawing/2014/main" id="{76112806-5A54-40C3-BFE5-DD336894BC5A}"/>
                      </a:ext>
                    </a:extLst>
                  </p14:cNvPr>
                  <p14:cNvContentPartPr/>
                  <p14:nvPr/>
                </p14:nvContentPartPr>
                <p14:xfrm>
                  <a:off x="4618980" y="3567810"/>
                  <a:ext cx="360" cy="3960"/>
                </p14:xfrm>
              </p:contentPart>
            </mc:Choice>
            <mc:Fallback xmlns="">
              <p:pic>
                <p:nvPicPr>
                  <p:cNvPr id="500" name="Håndskrift 499">
                    <a:extLst>
                      <a:ext uri="{FF2B5EF4-FFF2-40B4-BE49-F238E27FC236}">
                        <a16:creationId xmlns:a16="http://schemas.microsoft.com/office/drawing/2014/main" id="{76112806-5A54-40C3-BFE5-DD336894BC5A}"/>
                      </a:ext>
                    </a:extLst>
                  </p:cNvPr>
                  <p:cNvPicPr/>
                  <p:nvPr/>
                </p:nvPicPr>
                <p:blipFill>
                  <a:blip r:embed="rId482"/>
                  <a:stretch>
                    <a:fillRect/>
                  </a:stretch>
                </p:blipFill>
                <p:spPr>
                  <a:xfrm>
                    <a:off x="4555980" y="3498510"/>
                    <a:ext cx="126000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6">
                <p14:nvContentPartPr>
                  <p14:cNvPr id="501" name="Håndskrift 500">
                    <a:extLst>
                      <a:ext uri="{FF2B5EF4-FFF2-40B4-BE49-F238E27FC236}">
                        <a16:creationId xmlns:a16="http://schemas.microsoft.com/office/drawing/2014/main" id="{6F0B5498-C9F6-43FB-9F81-C916E9B350E6}"/>
                      </a:ext>
                    </a:extLst>
                  </p14:cNvPr>
                  <p14:cNvContentPartPr/>
                  <p14:nvPr/>
                </p14:nvContentPartPr>
                <p14:xfrm>
                  <a:off x="4562100" y="3533250"/>
                  <a:ext cx="61560" cy="66600"/>
                </p14:xfrm>
              </p:contentPart>
            </mc:Choice>
            <mc:Fallback xmlns="">
              <p:pic>
                <p:nvPicPr>
                  <p:cNvPr id="501" name="Håndskrift 500">
                    <a:extLst>
                      <a:ext uri="{FF2B5EF4-FFF2-40B4-BE49-F238E27FC236}">
                        <a16:creationId xmlns:a16="http://schemas.microsoft.com/office/drawing/2014/main" id="{6F0B5498-C9F6-43FB-9F81-C916E9B350E6}"/>
                      </a:ext>
                    </a:extLst>
                  </p:cNvPr>
                  <p:cNvPicPr/>
                  <p:nvPr/>
                </p:nvPicPr>
                <p:blipFill>
                  <a:blip r:embed="rId487"/>
                  <a:stretch>
                    <a:fillRect/>
                  </a:stretch>
                </p:blipFill>
                <p:spPr>
                  <a:xfrm>
                    <a:off x="4489309" y="3459948"/>
                    <a:ext cx="206725" cy="2127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8">
                <p14:nvContentPartPr>
                  <p14:cNvPr id="502" name="Håndskrift 501">
                    <a:extLst>
                      <a:ext uri="{FF2B5EF4-FFF2-40B4-BE49-F238E27FC236}">
                        <a16:creationId xmlns:a16="http://schemas.microsoft.com/office/drawing/2014/main" id="{ABD378DC-22FD-4FD5-BC88-5034DB0AA63A}"/>
                      </a:ext>
                    </a:extLst>
                  </p14:cNvPr>
                  <p14:cNvContentPartPr/>
                  <p14:nvPr/>
                </p14:nvContentPartPr>
                <p14:xfrm>
                  <a:off x="4647780" y="3676530"/>
                  <a:ext cx="360" cy="360"/>
                </p14:xfrm>
              </p:contentPart>
            </mc:Choice>
            <mc:Fallback xmlns="">
              <p:pic>
                <p:nvPicPr>
                  <p:cNvPr id="502" name="Håndskrift 501">
                    <a:extLst>
                      <a:ext uri="{FF2B5EF4-FFF2-40B4-BE49-F238E27FC236}">
                        <a16:creationId xmlns:a16="http://schemas.microsoft.com/office/drawing/2014/main" id="{ABD378DC-22FD-4FD5-BC88-5034DB0AA63A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58478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9">
                <p14:nvContentPartPr>
                  <p14:cNvPr id="503" name="Håndskrift 502">
                    <a:extLst>
                      <a:ext uri="{FF2B5EF4-FFF2-40B4-BE49-F238E27FC236}">
                        <a16:creationId xmlns:a16="http://schemas.microsoft.com/office/drawing/2014/main" id="{0E84317F-E225-4A72-8F41-015051737647}"/>
                      </a:ext>
                    </a:extLst>
                  </p14:cNvPr>
                  <p14:cNvContentPartPr/>
                  <p14:nvPr/>
                </p14:nvContentPartPr>
                <p14:xfrm>
                  <a:off x="4695660" y="3752490"/>
                  <a:ext cx="15480" cy="20160"/>
                </p14:xfrm>
              </p:contentPart>
            </mc:Choice>
            <mc:Fallback xmlns="">
              <p:pic>
                <p:nvPicPr>
                  <p:cNvPr id="503" name="Håndskrift 502">
                    <a:extLst>
                      <a:ext uri="{FF2B5EF4-FFF2-40B4-BE49-F238E27FC236}">
                        <a16:creationId xmlns:a16="http://schemas.microsoft.com/office/drawing/2014/main" id="{0E84317F-E225-4A72-8F41-015051737647}"/>
                      </a:ext>
                    </a:extLst>
                  </p:cNvPr>
                  <p:cNvPicPr/>
                  <p:nvPr/>
                </p:nvPicPr>
                <p:blipFill>
                  <a:blip r:embed="rId490"/>
                  <a:stretch>
                    <a:fillRect/>
                  </a:stretch>
                </p:blipFill>
                <p:spPr>
                  <a:xfrm>
                    <a:off x="4622444" y="3680490"/>
                    <a:ext cx="161494" cy="16374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1">
                <p14:nvContentPartPr>
                  <p14:cNvPr id="504" name="Håndskrift 503">
                    <a:extLst>
                      <a:ext uri="{FF2B5EF4-FFF2-40B4-BE49-F238E27FC236}">
                        <a16:creationId xmlns:a16="http://schemas.microsoft.com/office/drawing/2014/main" id="{15B7905D-2F0D-4912-A7B0-8B1910A4A97E}"/>
                      </a:ext>
                    </a:extLst>
                  </p14:cNvPr>
                  <p14:cNvContentPartPr/>
                  <p14:nvPr/>
                </p14:nvContentPartPr>
                <p14:xfrm>
                  <a:off x="4828860" y="3676530"/>
                  <a:ext cx="360" cy="360"/>
                </p14:xfrm>
              </p:contentPart>
            </mc:Choice>
            <mc:Fallback xmlns="">
              <p:pic>
                <p:nvPicPr>
                  <p:cNvPr id="504" name="Håndskrift 503">
                    <a:extLst>
                      <a:ext uri="{FF2B5EF4-FFF2-40B4-BE49-F238E27FC236}">
                        <a16:creationId xmlns:a16="http://schemas.microsoft.com/office/drawing/2014/main" id="{15B7905D-2F0D-4912-A7B0-8B1910A4A97E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76586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2">
                <p14:nvContentPartPr>
                  <p14:cNvPr id="505" name="Håndskrift 504">
                    <a:extLst>
                      <a:ext uri="{FF2B5EF4-FFF2-40B4-BE49-F238E27FC236}">
                        <a16:creationId xmlns:a16="http://schemas.microsoft.com/office/drawing/2014/main" id="{C613DF3C-AEE3-401F-A15A-87A0E2CA71F8}"/>
                      </a:ext>
                    </a:extLst>
                  </p14:cNvPr>
                  <p14:cNvContentPartPr/>
                  <p14:nvPr/>
                </p14:nvContentPartPr>
                <p14:xfrm>
                  <a:off x="4828860" y="3647730"/>
                  <a:ext cx="19440" cy="61200"/>
                </p14:xfrm>
              </p:contentPart>
            </mc:Choice>
            <mc:Fallback xmlns="">
              <p:pic>
                <p:nvPicPr>
                  <p:cNvPr id="505" name="Håndskrift 504">
                    <a:extLst>
                      <a:ext uri="{FF2B5EF4-FFF2-40B4-BE49-F238E27FC236}">
                        <a16:creationId xmlns:a16="http://schemas.microsoft.com/office/drawing/2014/main" id="{C613DF3C-AEE3-401F-A15A-87A0E2CA71F8}"/>
                      </a:ext>
                    </a:extLst>
                  </p:cNvPr>
                  <p:cNvPicPr/>
                  <p:nvPr/>
                </p:nvPicPr>
                <p:blipFill>
                  <a:blip r:embed="rId493"/>
                  <a:stretch>
                    <a:fillRect/>
                  </a:stretch>
                </p:blipFill>
                <p:spPr>
                  <a:xfrm>
                    <a:off x="4756477" y="3575365"/>
                    <a:ext cx="163792" cy="20551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4">
                <p14:nvContentPartPr>
                  <p14:cNvPr id="506" name="Håndskrift 505">
                    <a:extLst>
                      <a:ext uri="{FF2B5EF4-FFF2-40B4-BE49-F238E27FC236}">
                        <a16:creationId xmlns:a16="http://schemas.microsoft.com/office/drawing/2014/main" id="{12C9243C-E1D6-494F-8306-2B326A57F299}"/>
                      </a:ext>
                    </a:extLst>
                  </p14:cNvPr>
                  <p14:cNvContentPartPr/>
                  <p14:nvPr/>
                </p14:nvContentPartPr>
                <p14:xfrm>
                  <a:off x="4809780" y="3724050"/>
                  <a:ext cx="360" cy="360"/>
                </p14:xfrm>
              </p:contentPart>
            </mc:Choice>
            <mc:Fallback xmlns="">
              <p:pic>
                <p:nvPicPr>
                  <p:cNvPr id="506" name="Håndskrift 505">
                    <a:extLst>
                      <a:ext uri="{FF2B5EF4-FFF2-40B4-BE49-F238E27FC236}">
                        <a16:creationId xmlns:a16="http://schemas.microsoft.com/office/drawing/2014/main" id="{12C9243C-E1D6-494F-8306-2B326A57F299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746780" y="36610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5">
                <p14:nvContentPartPr>
                  <p14:cNvPr id="507" name="Håndskrift 506">
                    <a:extLst>
                      <a:ext uri="{FF2B5EF4-FFF2-40B4-BE49-F238E27FC236}">
                        <a16:creationId xmlns:a16="http://schemas.microsoft.com/office/drawing/2014/main" id="{8379D177-2E54-44E5-A3BF-E4AD244FD89D}"/>
                      </a:ext>
                    </a:extLst>
                  </p14:cNvPr>
                  <p14:cNvContentPartPr/>
                  <p14:nvPr/>
                </p14:nvContentPartPr>
                <p14:xfrm>
                  <a:off x="4729500" y="3781290"/>
                  <a:ext cx="42480" cy="19440"/>
                </p14:xfrm>
              </p:contentPart>
            </mc:Choice>
            <mc:Fallback xmlns="">
              <p:pic>
                <p:nvPicPr>
                  <p:cNvPr id="507" name="Håndskrift 506">
                    <a:extLst>
                      <a:ext uri="{FF2B5EF4-FFF2-40B4-BE49-F238E27FC236}">
                        <a16:creationId xmlns:a16="http://schemas.microsoft.com/office/drawing/2014/main" id="{8379D177-2E54-44E5-A3BF-E4AD244FD89D}"/>
                      </a:ext>
                    </a:extLst>
                  </p:cNvPr>
                  <p:cNvPicPr/>
                  <p:nvPr/>
                </p:nvPicPr>
                <p:blipFill>
                  <a:blip r:embed="rId496"/>
                  <a:stretch>
                    <a:fillRect/>
                  </a:stretch>
                </p:blipFill>
                <p:spPr>
                  <a:xfrm>
                    <a:off x="4656618" y="3708907"/>
                    <a:ext cx="187828" cy="16379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7">
                <p14:nvContentPartPr>
                  <p14:cNvPr id="508" name="Håndskrift 507">
                    <a:extLst>
                      <a:ext uri="{FF2B5EF4-FFF2-40B4-BE49-F238E27FC236}">
                        <a16:creationId xmlns:a16="http://schemas.microsoft.com/office/drawing/2014/main" id="{CC024516-5CA0-4705-8851-C3CA471F7B2B}"/>
                      </a:ext>
                    </a:extLst>
                  </p14:cNvPr>
                  <p14:cNvContentPartPr/>
                  <p14:nvPr/>
                </p14:nvContentPartPr>
                <p14:xfrm>
                  <a:off x="4653540" y="3781290"/>
                  <a:ext cx="3960" cy="360"/>
                </p14:xfrm>
              </p:contentPart>
            </mc:Choice>
            <mc:Fallback xmlns="">
              <p:pic>
                <p:nvPicPr>
                  <p:cNvPr id="508" name="Håndskrift 507">
                    <a:extLst>
                      <a:ext uri="{FF2B5EF4-FFF2-40B4-BE49-F238E27FC236}">
                        <a16:creationId xmlns:a16="http://schemas.microsoft.com/office/drawing/2014/main" id="{CC024516-5CA0-4705-8851-C3CA471F7B2B}"/>
                      </a:ext>
                    </a:extLst>
                  </p:cNvPr>
                  <p:cNvPicPr/>
                  <p:nvPr/>
                </p:nvPicPr>
                <p:blipFill>
                  <a:blip r:embed="rId470"/>
                  <a:stretch>
                    <a:fillRect/>
                  </a:stretch>
                </p:blipFill>
                <p:spPr>
                  <a:xfrm>
                    <a:off x="4584240" y="371829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8">
                <p14:nvContentPartPr>
                  <p14:cNvPr id="509" name="Håndskrift 508">
                    <a:extLst>
                      <a:ext uri="{FF2B5EF4-FFF2-40B4-BE49-F238E27FC236}">
                        <a16:creationId xmlns:a16="http://schemas.microsoft.com/office/drawing/2014/main" id="{4D41E5D5-0AB3-44E5-BC00-31CB12E0E555}"/>
                      </a:ext>
                    </a:extLst>
                  </p14:cNvPr>
                  <p14:cNvContentPartPr/>
                  <p14:nvPr/>
                </p14:nvContentPartPr>
                <p14:xfrm>
                  <a:off x="4600260" y="3743130"/>
                  <a:ext cx="360" cy="360"/>
                </p14:xfrm>
              </p:contentPart>
            </mc:Choice>
            <mc:Fallback xmlns="">
              <p:pic>
                <p:nvPicPr>
                  <p:cNvPr id="509" name="Håndskrift 508">
                    <a:extLst>
                      <a:ext uri="{FF2B5EF4-FFF2-40B4-BE49-F238E27FC236}">
                        <a16:creationId xmlns:a16="http://schemas.microsoft.com/office/drawing/2014/main" id="{4D41E5D5-0AB3-44E5-BC00-31CB12E0E555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53726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9">
                <p14:nvContentPartPr>
                  <p14:cNvPr id="510" name="Håndskrift 509">
                    <a:extLst>
                      <a:ext uri="{FF2B5EF4-FFF2-40B4-BE49-F238E27FC236}">
                        <a16:creationId xmlns:a16="http://schemas.microsoft.com/office/drawing/2014/main" id="{4D9FE919-AE3C-40BB-AC4B-78865A6AEFE8}"/>
                      </a:ext>
                    </a:extLst>
                  </p14:cNvPr>
                  <p14:cNvContentPartPr/>
                  <p14:nvPr/>
                </p14:nvContentPartPr>
                <p14:xfrm>
                  <a:off x="4600260" y="3733410"/>
                  <a:ext cx="360" cy="360"/>
                </p14:xfrm>
              </p:contentPart>
            </mc:Choice>
            <mc:Fallback xmlns="">
              <p:pic>
                <p:nvPicPr>
                  <p:cNvPr id="510" name="Håndskrift 509">
                    <a:extLst>
                      <a:ext uri="{FF2B5EF4-FFF2-40B4-BE49-F238E27FC236}">
                        <a16:creationId xmlns:a16="http://schemas.microsoft.com/office/drawing/2014/main" id="{4D9FE919-AE3C-40BB-AC4B-78865A6AEFE8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537260" y="3670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0">
                <p14:nvContentPartPr>
                  <p14:cNvPr id="511" name="Håndskrift 510">
                    <a:extLst>
                      <a:ext uri="{FF2B5EF4-FFF2-40B4-BE49-F238E27FC236}">
                        <a16:creationId xmlns:a16="http://schemas.microsoft.com/office/drawing/2014/main" id="{3C77C7B0-84F3-48B3-AF8D-FEA03E3B9EEA}"/>
                      </a:ext>
                    </a:extLst>
                  </p14:cNvPr>
                  <p14:cNvContentPartPr/>
                  <p14:nvPr/>
                </p14:nvContentPartPr>
                <p14:xfrm>
                  <a:off x="4581180" y="3761850"/>
                  <a:ext cx="32400" cy="73080"/>
                </p14:xfrm>
              </p:contentPart>
            </mc:Choice>
            <mc:Fallback xmlns="">
              <p:pic>
                <p:nvPicPr>
                  <p:cNvPr id="511" name="Håndskrift 510">
                    <a:extLst>
                      <a:ext uri="{FF2B5EF4-FFF2-40B4-BE49-F238E27FC236}">
                        <a16:creationId xmlns:a16="http://schemas.microsoft.com/office/drawing/2014/main" id="{3C77C7B0-84F3-48B3-AF8D-FEA03E3B9EEA}"/>
                      </a:ext>
                    </a:extLst>
                  </p:cNvPr>
                  <p:cNvPicPr/>
                  <p:nvPr/>
                </p:nvPicPr>
                <p:blipFill>
                  <a:blip r:embed="rId501"/>
                  <a:stretch>
                    <a:fillRect/>
                  </a:stretch>
                </p:blipFill>
                <p:spPr>
                  <a:xfrm>
                    <a:off x="4508488" y="3688770"/>
                    <a:ext cx="177369" cy="21882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2">
                <p14:nvContentPartPr>
                  <p14:cNvPr id="512" name="Håndskrift 511">
                    <a:extLst>
                      <a:ext uri="{FF2B5EF4-FFF2-40B4-BE49-F238E27FC236}">
                        <a16:creationId xmlns:a16="http://schemas.microsoft.com/office/drawing/2014/main" id="{D3AEA2CE-853E-425D-9971-E08D44C5BF96}"/>
                      </a:ext>
                    </a:extLst>
                  </p14:cNvPr>
                  <p14:cNvContentPartPr/>
                  <p14:nvPr/>
                </p14:nvContentPartPr>
                <p14:xfrm>
                  <a:off x="4647780" y="3838530"/>
                  <a:ext cx="25920" cy="360"/>
                </p14:xfrm>
              </p:contentPart>
            </mc:Choice>
            <mc:Fallback xmlns="">
              <p:pic>
                <p:nvPicPr>
                  <p:cNvPr id="512" name="Håndskrift 511">
                    <a:extLst>
                      <a:ext uri="{FF2B5EF4-FFF2-40B4-BE49-F238E27FC236}">
                        <a16:creationId xmlns:a16="http://schemas.microsoft.com/office/drawing/2014/main" id="{D3AEA2CE-853E-425D-9971-E08D44C5BF96}"/>
                      </a:ext>
                    </a:extLst>
                  </p:cNvPr>
                  <p:cNvPicPr/>
                  <p:nvPr/>
                </p:nvPicPr>
                <p:blipFill>
                  <a:blip r:embed="rId503"/>
                  <a:stretch>
                    <a:fillRect/>
                  </a:stretch>
                </p:blipFill>
                <p:spPr>
                  <a:xfrm>
                    <a:off x="4574619" y="3775530"/>
                    <a:ext cx="171825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4">
                <p14:nvContentPartPr>
                  <p14:cNvPr id="513" name="Håndskrift 512">
                    <a:extLst>
                      <a:ext uri="{FF2B5EF4-FFF2-40B4-BE49-F238E27FC236}">
                        <a16:creationId xmlns:a16="http://schemas.microsoft.com/office/drawing/2014/main" id="{67E148DC-3C6A-419A-B674-89417FADFCAB}"/>
                      </a:ext>
                    </a:extLst>
                  </p14:cNvPr>
                  <p14:cNvContentPartPr/>
                  <p14:nvPr/>
                </p14:nvContentPartPr>
                <p14:xfrm>
                  <a:off x="4762260" y="3790650"/>
                  <a:ext cx="57600" cy="38160"/>
                </p14:xfrm>
              </p:contentPart>
            </mc:Choice>
            <mc:Fallback xmlns="">
              <p:pic>
                <p:nvPicPr>
                  <p:cNvPr id="513" name="Håndskrift 512">
                    <a:extLst>
                      <a:ext uri="{FF2B5EF4-FFF2-40B4-BE49-F238E27FC236}">
                        <a16:creationId xmlns:a16="http://schemas.microsoft.com/office/drawing/2014/main" id="{67E148DC-3C6A-419A-B674-89417FADFCAB}"/>
                      </a:ext>
                    </a:extLst>
                  </p:cNvPr>
                  <p:cNvPicPr/>
                  <p:nvPr/>
                </p:nvPicPr>
                <p:blipFill>
                  <a:blip r:embed="rId505"/>
                  <a:stretch>
                    <a:fillRect/>
                  </a:stretch>
                </p:blipFill>
                <p:spPr>
                  <a:xfrm>
                    <a:off x="4689217" y="3718063"/>
                    <a:ext cx="203270" cy="18291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6">
                <p14:nvContentPartPr>
                  <p14:cNvPr id="514" name="Håndskrift 513">
                    <a:extLst>
                      <a:ext uri="{FF2B5EF4-FFF2-40B4-BE49-F238E27FC236}">
                        <a16:creationId xmlns:a16="http://schemas.microsoft.com/office/drawing/2014/main" id="{FC588F09-6D46-4899-AFAC-3604439E2145}"/>
                      </a:ext>
                    </a:extLst>
                  </p14:cNvPr>
                  <p14:cNvContentPartPr/>
                  <p14:nvPr/>
                </p14:nvContentPartPr>
                <p14:xfrm>
                  <a:off x="4857660" y="3761850"/>
                  <a:ext cx="360" cy="360"/>
                </p14:xfrm>
              </p:contentPart>
            </mc:Choice>
            <mc:Fallback xmlns="">
              <p:pic>
                <p:nvPicPr>
                  <p:cNvPr id="514" name="Håndskrift 513">
                    <a:extLst>
                      <a:ext uri="{FF2B5EF4-FFF2-40B4-BE49-F238E27FC236}">
                        <a16:creationId xmlns:a16="http://schemas.microsoft.com/office/drawing/2014/main" id="{FC588F09-6D46-4899-AFAC-3604439E2145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794660" y="3698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7">
                <p14:nvContentPartPr>
                  <p14:cNvPr id="515" name="Håndskrift 514">
                    <a:extLst>
                      <a:ext uri="{FF2B5EF4-FFF2-40B4-BE49-F238E27FC236}">
                        <a16:creationId xmlns:a16="http://schemas.microsoft.com/office/drawing/2014/main" id="{892F7B9F-84FA-49E2-95A5-0C3E5FA0D88A}"/>
                      </a:ext>
                    </a:extLst>
                  </p14:cNvPr>
                  <p14:cNvContentPartPr/>
                  <p14:nvPr/>
                </p14:nvContentPartPr>
                <p14:xfrm>
                  <a:off x="4886100" y="3701010"/>
                  <a:ext cx="360" cy="3960"/>
                </p14:xfrm>
              </p:contentPart>
            </mc:Choice>
            <mc:Fallback xmlns="">
              <p:pic>
                <p:nvPicPr>
                  <p:cNvPr id="515" name="Håndskrift 514">
                    <a:extLst>
                      <a:ext uri="{FF2B5EF4-FFF2-40B4-BE49-F238E27FC236}">
                        <a16:creationId xmlns:a16="http://schemas.microsoft.com/office/drawing/2014/main" id="{892F7B9F-84FA-49E2-95A5-0C3E5FA0D88A}"/>
                      </a:ext>
                    </a:extLst>
                  </p:cNvPr>
                  <p:cNvPicPr/>
                  <p:nvPr/>
                </p:nvPicPr>
                <p:blipFill>
                  <a:blip r:embed="rId482"/>
                  <a:stretch>
                    <a:fillRect/>
                  </a:stretch>
                </p:blipFill>
                <p:spPr>
                  <a:xfrm>
                    <a:off x="4823100" y="3631710"/>
                    <a:ext cx="126000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8">
                <p14:nvContentPartPr>
                  <p14:cNvPr id="516" name="Håndskrift 515">
                    <a:extLst>
                      <a:ext uri="{FF2B5EF4-FFF2-40B4-BE49-F238E27FC236}">
                        <a16:creationId xmlns:a16="http://schemas.microsoft.com/office/drawing/2014/main" id="{F22D76E7-B414-4880-991D-EFF7E740033B}"/>
                      </a:ext>
                    </a:extLst>
                  </p14:cNvPr>
                  <p14:cNvContentPartPr/>
                  <p14:nvPr/>
                </p14:nvContentPartPr>
                <p14:xfrm>
                  <a:off x="5032620" y="3552690"/>
                  <a:ext cx="6120" cy="11520"/>
                </p14:xfrm>
              </p:contentPart>
            </mc:Choice>
            <mc:Fallback xmlns="">
              <p:pic>
                <p:nvPicPr>
                  <p:cNvPr id="516" name="Håndskrift 515">
                    <a:extLst>
                      <a:ext uri="{FF2B5EF4-FFF2-40B4-BE49-F238E27FC236}">
                        <a16:creationId xmlns:a16="http://schemas.microsoft.com/office/drawing/2014/main" id="{F22D76E7-B414-4880-991D-EFF7E740033B}"/>
                      </a:ext>
                    </a:extLst>
                  </p:cNvPr>
                  <p:cNvPicPr/>
                  <p:nvPr/>
                </p:nvPicPr>
                <p:blipFill>
                  <a:blip r:embed="rId509"/>
                  <a:stretch>
                    <a:fillRect/>
                  </a:stretch>
                </p:blipFill>
                <p:spPr>
                  <a:xfrm>
                    <a:off x="4961220" y="3480690"/>
                    <a:ext cx="148512" cy="15510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0">
                <p14:nvContentPartPr>
                  <p14:cNvPr id="517" name="Håndskrift 516">
                    <a:extLst>
                      <a:ext uri="{FF2B5EF4-FFF2-40B4-BE49-F238E27FC236}">
                        <a16:creationId xmlns:a16="http://schemas.microsoft.com/office/drawing/2014/main" id="{44B7A051-319C-4AA9-B4EA-0BBEBED9D65A}"/>
                      </a:ext>
                    </a:extLst>
                  </p14:cNvPr>
                  <p14:cNvContentPartPr/>
                  <p14:nvPr/>
                </p14:nvContentPartPr>
                <p14:xfrm>
                  <a:off x="4904820" y="3685890"/>
                  <a:ext cx="360" cy="360"/>
                </p14:xfrm>
              </p:contentPart>
            </mc:Choice>
            <mc:Fallback xmlns="">
              <p:pic>
                <p:nvPicPr>
                  <p:cNvPr id="517" name="Håndskrift 516">
                    <a:extLst>
                      <a:ext uri="{FF2B5EF4-FFF2-40B4-BE49-F238E27FC236}">
                        <a16:creationId xmlns:a16="http://schemas.microsoft.com/office/drawing/2014/main" id="{44B7A051-319C-4AA9-B4EA-0BBEBED9D65A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841820" y="3622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1">
                <p14:nvContentPartPr>
                  <p14:cNvPr id="518" name="Håndskrift 517">
                    <a:extLst>
                      <a:ext uri="{FF2B5EF4-FFF2-40B4-BE49-F238E27FC236}">
                        <a16:creationId xmlns:a16="http://schemas.microsoft.com/office/drawing/2014/main" id="{27868088-4356-455B-82B7-3799ABBCA758}"/>
                      </a:ext>
                    </a:extLst>
                  </p14:cNvPr>
                  <p14:cNvContentPartPr/>
                  <p14:nvPr/>
                </p14:nvContentPartPr>
                <p14:xfrm>
                  <a:off x="4942980" y="3590490"/>
                  <a:ext cx="3960" cy="360"/>
                </p14:xfrm>
              </p:contentPart>
            </mc:Choice>
            <mc:Fallback xmlns="">
              <p:pic>
                <p:nvPicPr>
                  <p:cNvPr id="518" name="Håndskrift 517">
                    <a:extLst>
                      <a:ext uri="{FF2B5EF4-FFF2-40B4-BE49-F238E27FC236}">
                        <a16:creationId xmlns:a16="http://schemas.microsoft.com/office/drawing/2014/main" id="{27868088-4356-455B-82B7-3799ABBCA758}"/>
                      </a:ext>
                    </a:extLst>
                  </p:cNvPr>
                  <p:cNvPicPr/>
                  <p:nvPr/>
                </p:nvPicPr>
                <p:blipFill>
                  <a:blip r:embed="rId470"/>
                  <a:stretch>
                    <a:fillRect/>
                  </a:stretch>
                </p:blipFill>
                <p:spPr>
                  <a:xfrm>
                    <a:off x="4873680" y="352749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2">
                <p14:nvContentPartPr>
                  <p14:cNvPr id="519" name="Håndskrift 518">
                    <a:extLst>
                      <a:ext uri="{FF2B5EF4-FFF2-40B4-BE49-F238E27FC236}">
                        <a16:creationId xmlns:a16="http://schemas.microsoft.com/office/drawing/2014/main" id="{7FF8DE92-2BE7-4525-88B6-0116B4C3FF26}"/>
                      </a:ext>
                    </a:extLst>
                  </p14:cNvPr>
                  <p14:cNvContentPartPr/>
                  <p14:nvPr/>
                </p14:nvContentPartPr>
                <p14:xfrm>
                  <a:off x="4832460" y="3428490"/>
                  <a:ext cx="15840" cy="34560"/>
                </p14:xfrm>
              </p:contentPart>
            </mc:Choice>
            <mc:Fallback xmlns="">
              <p:pic>
                <p:nvPicPr>
                  <p:cNvPr id="519" name="Håndskrift 518">
                    <a:extLst>
                      <a:ext uri="{FF2B5EF4-FFF2-40B4-BE49-F238E27FC236}">
                        <a16:creationId xmlns:a16="http://schemas.microsoft.com/office/drawing/2014/main" id="{7FF8DE92-2BE7-4525-88B6-0116B4C3FF26}"/>
                      </a:ext>
                    </a:extLst>
                  </p:cNvPr>
                  <p:cNvPicPr/>
                  <p:nvPr/>
                </p:nvPicPr>
                <p:blipFill>
                  <a:blip r:embed="rId513"/>
                  <a:stretch>
                    <a:fillRect/>
                  </a:stretch>
                </p:blipFill>
                <p:spPr>
                  <a:xfrm>
                    <a:off x="4759513" y="3356490"/>
                    <a:ext cx="161318" cy="17814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4">
                <p14:nvContentPartPr>
                  <p14:cNvPr id="520" name="Håndskrift 519">
                    <a:extLst>
                      <a:ext uri="{FF2B5EF4-FFF2-40B4-BE49-F238E27FC236}">
                        <a16:creationId xmlns:a16="http://schemas.microsoft.com/office/drawing/2014/main" id="{A885738B-9134-4DF9-BA99-DACE3A2A1686}"/>
                      </a:ext>
                    </a:extLst>
                  </p14:cNvPr>
                  <p14:cNvContentPartPr/>
                  <p14:nvPr/>
                </p14:nvContentPartPr>
                <p14:xfrm>
                  <a:off x="4768020" y="3781290"/>
                  <a:ext cx="3960" cy="9720"/>
                </p14:xfrm>
              </p:contentPart>
            </mc:Choice>
            <mc:Fallback xmlns="">
              <p:pic>
                <p:nvPicPr>
                  <p:cNvPr id="520" name="Håndskrift 519">
                    <a:extLst>
                      <a:ext uri="{FF2B5EF4-FFF2-40B4-BE49-F238E27FC236}">
                        <a16:creationId xmlns:a16="http://schemas.microsoft.com/office/drawing/2014/main" id="{A885738B-9134-4DF9-BA99-DACE3A2A1686}"/>
                      </a:ext>
                    </a:extLst>
                  </p:cNvPr>
                  <p:cNvPicPr/>
                  <p:nvPr/>
                </p:nvPicPr>
                <p:blipFill>
                  <a:blip r:embed="rId515"/>
                  <a:stretch>
                    <a:fillRect/>
                  </a:stretch>
                </p:blipFill>
                <p:spPr>
                  <a:xfrm>
                    <a:off x="4698720" y="3710415"/>
                    <a:ext cx="142164" cy="15106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6">
                <p14:nvContentPartPr>
                  <p14:cNvPr id="521" name="Håndskrift 520">
                    <a:extLst>
                      <a:ext uri="{FF2B5EF4-FFF2-40B4-BE49-F238E27FC236}">
                        <a16:creationId xmlns:a16="http://schemas.microsoft.com/office/drawing/2014/main" id="{C0CD6ACC-49D4-4F7E-B97C-66B931818B78}"/>
                      </a:ext>
                    </a:extLst>
                  </p14:cNvPr>
                  <p14:cNvContentPartPr/>
                  <p14:nvPr/>
                </p14:nvContentPartPr>
                <p14:xfrm>
                  <a:off x="4762260" y="3885690"/>
                  <a:ext cx="2520" cy="6480"/>
                </p14:xfrm>
              </p:contentPart>
            </mc:Choice>
            <mc:Fallback xmlns="">
              <p:pic>
                <p:nvPicPr>
                  <p:cNvPr id="521" name="Håndskrift 520">
                    <a:extLst>
                      <a:ext uri="{FF2B5EF4-FFF2-40B4-BE49-F238E27FC236}">
                        <a16:creationId xmlns:a16="http://schemas.microsoft.com/office/drawing/2014/main" id="{C0CD6ACC-49D4-4F7E-B97C-66B931818B78}"/>
                      </a:ext>
                    </a:extLst>
                  </p:cNvPr>
                  <p:cNvPicPr/>
                  <p:nvPr/>
                </p:nvPicPr>
                <p:blipFill>
                  <a:blip r:embed="rId517"/>
                  <a:stretch>
                    <a:fillRect/>
                  </a:stretch>
                </p:blipFill>
                <p:spPr>
                  <a:xfrm>
                    <a:off x="4688760" y="3814815"/>
                    <a:ext cx="149100" cy="14782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8">
                <p14:nvContentPartPr>
                  <p14:cNvPr id="522" name="Håndskrift 521">
                    <a:extLst>
                      <a:ext uri="{FF2B5EF4-FFF2-40B4-BE49-F238E27FC236}">
                        <a16:creationId xmlns:a16="http://schemas.microsoft.com/office/drawing/2014/main" id="{65A46C0F-F165-4C5C-A3D1-D50D8D66502B}"/>
                      </a:ext>
                    </a:extLst>
                  </p14:cNvPr>
                  <p14:cNvContentPartPr/>
                  <p14:nvPr/>
                </p14:nvContentPartPr>
                <p14:xfrm>
                  <a:off x="4711500" y="3895410"/>
                  <a:ext cx="41400" cy="18720"/>
                </p14:xfrm>
              </p:contentPart>
            </mc:Choice>
            <mc:Fallback xmlns="">
              <p:pic>
                <p:nvPicPr>
                  <p:cNvPr id="522" name="Håndskrift 521">
                    <a:extLst>
                      <a:ext uri="{FF2B5EF4-FFF2-40B4-BE49-F238E27FC236}">
                        <a16:creationId xmlns:a16="http://schemas.microsoft.com/office/drawing/2014/main" id="{65A46C0F-F165-4C5C-A3D1-D50D8D66502B}"/>
                      </a:ext>
                    </a:extLst>
                  </p:cNvPr>
                  <p:cNvPicPr/>
                  <p:nvPr/>
                </p:nvPicPr>
                <p:blipFill>
                  <a:blip r:embed="rId519"/>
                  <a:stretch>
                    <a:fillRect/>
                  </a:stretch>
                </p:blipFill>
                <p:spPr>
                  <a:xfrm>
                    <a:off x="4638318" y="3822610"/>
                    <a:ext cx="187345" cy="1639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0">
                <p14:nvContentPartPr>
                  <p14:cNvPr id="523" name="Håndskrift 522">
                    <a:extLst>
                      <a:ext uri="{FF2B5EF4-FFF2-40B4-BE49-F238E27FC236}">
                        <a16:creationId xmlns:a16="http://schemas.microsoft.com/office/drawing/2014/main" id="{DE7258AB-D080-4546-A822-9F72B1B97738}"/>
                      </a:ext>
                    </a:extLst>
                  </p14:cNvPr>
                  <p14:cNvContentPartPr/>
                  <p14:nvPr/>
                </p14:nvContentPartPr>
                <p14:xfrm>
                  <a:off x="4666860" y="3914490"/>
                  <a:ext cx="9720" cy="360"/>
                </p14:xfrm>
              </p:contentPart>
            </mc:Choice>
            <mc:Fallback xmlns="">
              <p:pic>
                <p:nvPicPr>
                  <p:cNvPr id="523" name="Håndskrift 522">
                    <a:extLst>
                      <a:ext uri="{FF2B5EF4-FFF2-40B4-BE49-F238E27FC236}">
                        <a16:creationId xmlns:a16="http://schemas.microsoft.com/office/drawing/2014/main" id="{DE7258AB-D080-4546-A822-9F72B1B97738}"/>
                      </a:ext>
                    </a:extLst>
                  </p:cNvPr>
                  <p:cNvPicPr/>
                  <p:nvPr/>
                </p:nvPicPr>
                <p:blipFill>
                  <a:blip r:embed="rId475"/>
                  <a:stretch>
                    <a:fillRect/>
                  </a:stretch>
                </p:blipFill>
                <p:spPr>
                  <a:xfrm>
                    <a:off x="4595985" y="3851490"/>
                    <a:ext cx="151065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1">
                <p14:nvContentPartPr>
                  <p14:cNvPr id="524" name="Håndskrift 523">
                    <a:extLst>
                      <a:ext uri="{FF2B5EF4-FFF2-40B4-BE49-F238E27FC236}">
                        <a16:creationId xmlns:a16="http://schemas.microsoft.com/office/drawing/2014/main" id="{C2DB563F-C450-4B55-9FCD-5B5D93EF2FBD}"/>
                      </a:ext>
                    </a:extLst>
                  </p14:cNvPr>
                  <p14:cNvContentPartPr/>
                  <p14:nvPr/>
                </p14:nvContentPartPr>
                <p14:xfrm>
                  <a:off x="4590900" y="3952650"/>
                  <a:ext cx="142920" cy="47520"/>
                </p14:xfrm>
              </p:contentPart>
            </mc:Choice>
            <mc:Fallback xmlns="">
              <p:pic>
                <p:nvPicPr>
                  <p:cNvPr id="524" name="Håndskrift 523">
                    <a:extLst>
                      <a:ext uri="{FF2B5EF4-FFF2-40B4-BE49-F238E27FC236}">
                        <a16:creationId xmlns:a16="http://schemas.microsoft.com/office/drawing/2014/main" id="{C2DB563F-C450-4B55-9FCD-5B5D93EF2FBD}"/>
                      </a:ext>
                    </a:extLst>
                  </p:cNvPr>
                  <p:cNvPicPr/>
                  <p:nvPr/>
                </p:nvPicPr>
                <p:blipFill>
                  <a:blip r:embed="rId522"/>
                  <a:stretch>
                    <a:fillRect/>
                  </a:stretch>
                </p:blipFill>
                <p:spPr>
                  <a:xfrm>
                    <a:off x="4517982" y="3879703"/>
                    <a:ext cx="288340" cy="19299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3">
                <p14:nvContentPartPr>
                  <p14:cNvPr id="525" name="Håndskrift 524">
                    <a:extLst>
                      <a:ext uri="{FF2B5EF4-FFF2-40B4-BE49-F238E27FC236}">
                        <a16:creationId xmlns:a16="http://schemas.microsoft.com/office/drawing/2014/main" id="{F0419EED-72CD-4158-A098-FAD3E3FD1558}"/>
                      </a:ext>
                    </a:extLst>
                  </p14:cNvPr>
                  <p14:cNvContentPartPr/>
                  <p14:nvPr/>
                </p14:nvContentPartPr>
                <p14:xfrm>
                  <a:off x="4725900" y="3999810"/>
                  <a:ext cx="7920" cy="6480"/>
                </p14:xfrm>
              </p:contentPart>
            </mc:Choice>
            <mc:Fallback xmlns="">
              <p:pic>
                <p:nvPicPr>
                  <p:cNvPr id="525" name="Håndskrift 524">
                    <a:extLst>
                      <a:ext uri="{FF2B5EF4-FFF2-40B4-BE49-F238E27FC236}">
                        <a16:creationId xmlns:a16="http://schemas.microsoft.com/office/drawing/2014/main" id="{F0419EED-72CD-4158-A098-FAD3E3FD1558}"/>
                      </a:ext>
                    </a:extLst>
                  </p:cNvPr>
                  <p:cNvPicPr/>
                  <p:nvPr/>
                </p:nvPicPr>
                <p:blipFill>
                  <a:blip r:embed="rId524"/>
                  <a:stretch>
                    <a:fillRect/>
                  </a:stretch>
                </p:blipFill>
                <p:spPr>
                  <a:xfrm>
                    <a:off x="4652953" y="3928935"/>
                    <a:ext cx="153398" cy="14782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5">
                <p14:nvContentPartPr>
                  <p14:cNvPr id="526" name="Håndskrift 525">
                    <a:extLst>
                      <a:ext uri="{FF2B5EF4-FFF2-40B4-BE49-F238E27FC236}">
                        <a16:creationId xmlns:a16="http://schemas.microsoft.com/office/drawing/2014/main" id="{B9CEA1D5-6D98-40FF-A621-5878B6E5CF17}"/>
                      </a:ext>
                    </a:extLst>
                  </p14:cNvPr>
                  <p14:cNvContentPartPr/>
                  <p14:nvPr/>
                </p14:nvContentPartPr>
                <p14:xfrm>
                  <a:off x="4847580" y="3923850"/>
                  <a:ext cx="360" cy="360"/>
                </p14:xfrm>
              </p:contentPart>
            </mc:Choice>
            <mc:Fallback xmlns="">
              <p:pic>
                <p:nvPicPr>
                  <p:cNvPr id="526" name="Håndskrift 525">
                    <a:extLst>
                      <a:ext uri="{FF2B5EF4-FFF2-40B4-BE49-F238E27FC236}">
                        <a16:creationId xmlns:a16="http://schemas.microsoft.com/office/drawing/2014/main" id="{B9CEA1D5-6D98-40FF-A621-5878B6E5CF17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78458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6">
                <p14:nvContentPartPr>
                  <p14:cNvPr id="527" name="Håndskrift 526">
                    <a:extLst>
                      <a:ext uri="{FF2B5EF4-FFF2-40B4-BE49-F238E27FC236}">
                        <a16:creationId xmlns:a16="http://schemas.microsoft.com/office/drawing/2014/main" id="{13F06B9E-BDCC-431F-B5DE-A0DFD1003435}"/>
                      </a:ext>
                    </a:extLst>
                  </p14:cNvPr>
                  <p14:cNvContentPartPr/>
                  <p14:nvPr/>
                </p14:nvContentPartPr>
                <p14:xfrm>
                  <a:off x="4895460" y="3793530"/>
                  <a:ext cx="22680" cy="25920"/>
                </p14:xfrm>
              </p:contentPart>
            </mc:Choice>
            <mc:Fallback xmlns="">
              <p:pic>
                <p:nvPicPr>
                  <p:cNvPr id="527" name="Håndskrift 526">
                    <a:extLst>
                      <a:ext uri="{FF2B5EF4-FFF2-40B4-BE49-F238E27FC236}">
                        <a16:creationId xmlns:a16="http://schemas.microsoft.com/office/drawing/2014/main" id="{13F06B9E-BDCC-431F-B5DE-A0DFD1003435}"/>
                      </a:ext>
                    </a:extLst>
                  </p:cNvPr>
                  <p:cNvPicPr/>
                  <p:nvPr/>
                </p:nvPicPr>
                <p:blipFill>
                  <a:blip r:embed="rId527"/>
                  <a:stretch>
                    <a:fillRect/>
                  </a:stretch>
                </p:blipFill>
                <p:spPr>
                  <a:xfrm>
                    <a:off x="4823296" y="3720369"/>
                    <a:ext cx="166595" cy="17182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8">
                <p14:nvContentPartPr>
                  <p14:cNvPr id="528" name="Håndskrift 527">
                    <a:extLst>
                      <a:ext uri="{FF2B5EF4-FFF2-40B4-BE49-F238E27FC236}">
                        <a16:creationId xmlns:a16="http://schemas.microsoft.com/office/drawing/2014/main" id="{CDA5C570-FA87-4B62-9985-E9CE8A371090}"/>
                      </a:ext>
                    </a:extLst>
                  </p14:cNvPr>
                  <p14:cNvContentPartPr/>
                  <p14:nvPr/>
                </p14:nvContentPartPr>
                <p14:xfrm>
                  <a:off x="4962060" y="3655290"/>
                  <a:ext cx="360" cy="21240"/>
                </p14:xfrm>
              </p:contentPart>
            </mc:Choice>
            <mc:Fallback xmlns="">
              <p:pic>
                <p:nvPicPr>
                  <p:cNvPr id="528" name="Håndskrift 527">
                    <a:extLst>
                      <a:ext uri="{FF2B5EF4-FFF2-40B4-BE49-F238E27FC236}">
                        <a16:creationId xmlns:a16="http://schemas.microsoft.com/office/drawing/2014/main" id="{CDA5C570-FA87-4B62-9985-E9CE8A371090}"/>
                      </a:ext>
                    </a:extLst>
                  </p:cNvPr>
                  <p:cNvPicPr/>
                  <p:nvPr/>
                </p:nvPicPr>
                <p:blipFill>
                  <a:blip r:embed="rId529"/>
                  <a:stretch>
                    <a:fillRect/>
                  </a:stretch>
                </p:blipFill>
                <p:spPr>
                  <a:xfrm>
                    <a:off x="4899060" y="3582408"/>
                    <a:ext cx="126000" cy="16658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0">
                <p14:nvContentPartPr>
                  <p14:cNvPr id="529" name="Håndskrift 528">
                    <a:extLst>
                      <a:ext uri="{FF2B5EF4-FFF2-40B4-BE49-F238E27FC236}">
                        <a16:creationId xmlns:a16="http://schemas.microsoft.com/office/drawing/2014/main" id="{F8B59C3D-0656-4255-A301-AB8EEE591976}"/>
                      </a:ext>
                    </a:extLst>
                  </p14:cNvPr>
                  <p14:cNvContentPartPr/>
                  <p14:nvPr/>
                </p14:nvContentPartPr>
                <p14:xfrm>
                  <a:off x="4495140" y="3590490"/>
                  <a:ext cx="360" cy="360"/>
                </p14:xfrm>
              </p:contentPart>
            </mc:Choice>
            <mc:Fallback xmlns="">
              <p:pic>
                <p:nvPicPr>
                  <p:cNvPr id="529" name="Håndskrift 528">
                    <a:extLst>
                      <a:ext uri="{FF2B5EF4-FFF2-40B4-BE49-F238E27FC236}">
                        <a16:creationId xmlns:a16="http://schemas.microsoft.com/office/drawing/2014/main" id="{F8B59C3D-0656-4255-A301-AB8EEE591976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432140" y="35274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1">
                <p14:nvContentPartPr>
                  <p14:cNvPr id="530" name="Håndskrift 529">
                    <a:extLst>
                      <a:ext uri="{FF2B5EF4-FFF2-40B4-BE49-F238E27FC236}">
                        <a16:creationId xmlns:a16="http://schemas.microsoft.com/office/drawing/2014/main" id="{085F4E20-8E69-4C00-B2C6-BE863AD0C8C7}"/>
                      </a:ext>
                    </a:extLst>
                  </p14:cNvPr>
                  <p14:cNvContentPartPr/>
                  <p14:nvPr/>
                </p14:nvContentPartPr>
                <p14:xfrm>
                  <a:off x="4400460" y="3552690"/>
                  <a:ext cx="9000" cy="35280"/>
                </p14:xfrm>
              </p:contentPart>
            </mc:Choice>
            <mc:Fallback xmlns="">
              <p:pic>
                <p:nvPicPr>
                  <p:cNvPr id="530" name="Håndskrift 529">
                    <a:extLst>
                      <a:ext uri="{FF2B5EF4-FFF2-40B4-BE49-F238E27FC236}">
                        <a16:creationId xmlns:a16="http://schemas.microsoft.com/office/drawing/2014/main" id="{085F4E20-8E69-4C00-B2C6-BE863AD0C8C7}"/>
                      </a:ext>
                    </a:extLst>
                  </p:cNvPr>
                  <p:cNvPicPr/>
                  <p:nvPr/>
                </p:nvPicPr>
                <p:blipFill>
                  <a:blip r:embed="rId532"/>
                  <a:stretch>
                    <a:fillRect/>
                  </a:stretch>
                </p:blipFill>
                <p:spPr>
                  <a:xfrm>
                    <a:off x="4328869" y="3480055"/>
                    <a:ext cx="151773" cy="18013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3">
                <p14:nvContentPartPr>
                  <p14:cNvPr id="531" name="Håndskrift 530">
                    <a:extLst>
                      <a:ext uri="{FF2B5EF4-FFF2-40B4-BE49-F238E27FC236}">
                        <a16:creationId xmlns:a16="http://schemas.microsoft.com/office/drawing/2014/main" id="{E4F3DECA-C0D5-457D-A08C-3EED0367F892}"/>
                      </a:ext>
                    </a:extLst>
                  </p14:cNvPr>
                  <p14:cNvContentPartPr/>
                  <p14:nvPr/>
                </p14:nvContentPartPr>
                <p14:xfrm>
                  <a:off x="4409820" y="3676530"/>
                  <a:ext cx="3960" cy="360"/>
                </p14:xfrm>
              </p:contentPart>
            </mc:Choice>
            <mc:Fallback xmlns="">
              <p:pic>
                <p:nvPicPr>
                  <p:cNvPr id="531" name="Håndskrift 530">
                    <a:extLst>
                      <a:ext uri="{FF2B5EF4-FFF2-40B4-BE49-F238E27FC236}">
                        <a16:creationId xmlns:a16="http://schemas.microsoft.com/office/drawing/2014/main" id="{E4F3DECA-C0D5-457D-A08C-3EED0367F892}"/>
                      </a:ext>
                    </a:extLst>
                  </p:cNvPr>
                  <p:cNvPicPr/>
                  <p:nvPr/>
                </p:nvPicPr>
                <p:blipFill>
                  <a:blip r:embed="rId470"/>
                  <a:stretch>
                    <a:fillRect/>
                  </a:stretch>
                </p:blipFill>
                <p:spPr>
                  <a:xfrm>
                    <a:off x="4340520" y="361353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4">
                <p14:nvContentPartPr>
                  <p14:cNvPr id="532" name="Håndskrift 531">
                    <a:extLst>
                      <a:ext uri="{FF2B5EF4-FFF2-40B4-BE49-F238E27FC236}">
                        <a16:creationId xmlns:a16="http://schemas.microsoft.com/office/drawing/2014/main" id="{5B17DB3D-55DE-41AB-ADC9-BECFFC44A274}"/>
                      </a:ext>
                    </a:extLst>
                  </p14:cNvPr>
                  <p14:cNvContentPartPr/>
                  <p14:nvPr/>
                </p14:nvContentPartPr>
                <p14:xfrm>
                  <a:off x="4516380" y="3695250"/>
                  <a:ext cx="17640" cy="24480"/>
                </p14:xfrm>
              </p:contentPart>
            </mc:Choice>
            <mc:Fallback xmlns="">
              <p:pic>
                <p:nvPicPr>
                  <p:cNvPr id="532" name="Håndskrift 531">
                    <a:extLst>
                      <a:ext uri="{FF2B5EF4-FFF2-40B4-BE49-F238E27FC236}">
                        <a16:creationId xmlns:a16="http://schemas.microsoft.com/office/drawing/2014/main" id="{5B17DB3D-55DE-41AB-ADC9-BECFFC44A274}"/>
                      </a:ext>
                    </a:extLst>
                  </p:cNvPr>
                  <p:cNvPicPr/>
                  <p:nvPr/>
                </p:nvPicPr>
                <p:blipFill>
                  <a:blip r:embed="rId535"/>
                  <a:stretch>
                    <a:fillRect/>
                  </a:stretch>
                </p:blipFill>
                <p:spPr>
                  <a:xfrm>
                    <a:off x="4442880" y="3621388"/>
                    <a:ext cx="164220" cy="17178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6">
                <p14:nvContentPartPr>
                  <p14:cNvPr id="533" name="Håndskrift 532">
                    <a:extLst>
                      <a:ext uri="{FF2B5EF4-FFF2-40B4-BE49-F238E27FC236}">
                        <a16:creationId xmlns:a16="http://schemas.microsoft.com/office/drawing/2014/main" id="{1E87DA2F-AF5F-41CD-AEF9-422886E4E826}"/>
                      </a:ext>
                    </a:extLst>
                  </p14:cNvPr>
                  <p14:cNvContentPartPr/>
                  <p14:nvPr/>
                </p14:nvContentPartPr>
                <p14:xfrm>
                  <a:off x="4463100" y="3733410"/>
                  <a:ext cx="3960" cy="6120"/>
                </p14:xfrm>
              </p:contentPart>
            </mc:Choice>
            <mc:Fallback xmlns="">
              <p:pic>
                <p:nvPicPr>
                  <p:cNvPr id="533" name="Håndskrift 532">
                    <a:extLst>
                      <a:ext uri="{FF2B5EF4-FFF2-40B4-BE49-F238E27FC236}">
                        <a16:creationId xmlns:a16="http://schemas.microsoft.com/office/drawing/2014/main" id="{1E87DA2F-AF5F-41CD-AEF9-422886E4E826}"/>
                      </a:ext>
                    </a:extLst>
                  </p:cNvPr>
                  <p:cNvPicPr/>
                  <p:nvPr/>
                </p:nvPicPr>
                <p:blipFill>
                  <a:blip r:embed="rId537"/>
                  <a:stretch>
                    <a:fillRect/>
                  </a:stretch>
                </p:blipFill>
                <p:spPr>
                  <a:xfrm>
                    <a:off x="4393800" y="3662010"/>
                    <a:ext cx="142164" cy="14851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8">
                <p14:nvContentPartPr>
                  <p14:cNvPr id="534" name="Håndskrift 533">
                    <a:extLst>
                      <a:ext uri="{FF2B5EF4-FFF2-40B4-BE49-F238E27FC236}">
                        <a16:creationId xmlns:a16="http://schemas.microsoft.com/office/drawing/2014/main" id="{19DA230B-8191-414D-866F-B4F2126AD289}"/>
                      </a:ext>
                    </a:extLst>
                  </p14:cNvPr>
                  <p14:cNvContentPartPr/>
                  <p14:nvPr/>
                </p14:nvContentPartPr>
                <p14:xfrm>
                  <a:off x="4352580" y="3743130"/>
                  <a:ext cx="360" cy="360"/>
                </p14:xfrm>
              </p:contentPart>
            </mc:Choice>
            <mc:Fallback xmlns="">
              <p:pic>
                <p:nvPicPr>
                  <p:cNvPr id="534" name="Håndskrift 533">
                    <a:extLst>
                      <a:ext uri="{FF2B5EF4-FFF2-40B4-BE49-F238E27FC236}">
                        <a16:creationId xmlns:a16="http://schemas.microsoft.com/office/drawing/2014/main" id="{19DA230B-8191-414D-866F-B4F2126AD289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28958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9">
                <p14:nvContentPartPr>
                  <p14:cNvPr id="535" name="Håndskrift 534">
                    <a:extLst>
                      <a:ext uri="{FF2B5EF4-FFF2-40B4-BE49-F238E27FC236}">
                        <a16:creationId xmlns:a16="http://schemas.microsoft.com/office/drawing/2014/main" id="{C3D97B40-AE6C-49FC-8310-2DC6FCB00254}"/>
                      </a:ext>
                    </a:extLst>
                  </p14:cNvPr>
                  <p14:cNvContentPartPr/>
                  <p14:nvPr/>
                </p14:nvContentPartPr>
                <p14:xfrm>
                  <a:off x="4323780" y="3761850"/>
                  <a:ext cx="10080" cy="16560"/>
                </p14:xfrm>
              </p:contentPart>
            </mc:Choice>
            <mc:Fallback xmlns="">
              <p:pic>
                <p:nvPicPr>
                  <p:cNvPr id="535" name="Håndskrift 534">
                    <a:extLst>
                      <a:ext uri="{FF2B5EF4-FFF2-40B4-BE49-F238E27FC236}">
                        <a16:creationId xmlns:a16="http://schemas.microsoft.com/office/drawing/2014/main" id="{C3D97B40-AE6C-49FC-8310-2DC6FCB00254}"/>
                      </a:ext>
                    </a:extLst>
                  </p:cNvPr>
                  <p:cNvPicPr/>
                  <p:nvPr/>
                </p:nvPicPr>
                <p:blipFill>
                  <a:blip r:embed="rId540"/>
                  <a:stretch>
                    <a:fillRect/>
                  </a:stretch>
                </p:blipFill>
                <p:spPr>
                  <a:xfrm>
                    <a:off x="4250280" y="3689400"/>
                    <a:ext cx="156660" cy="16104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1">
                <p14:nvContentPartPr>
                  <p14:cNvPr id="536" name="Håndskrift 535">
                    <a:extLst>
                      <a:ext uri="{FF2B5EF4-FFF2-40B4-BE49-F238E27FC236}">
                        <a16:creationId xmlns:a16="http://schemas.microsoft.com/office/drawing/2014/main" id="{BE4B5369-EF6D-49CC-A499-CACACC60FCD5}"/>
                      </a:ext>
                    </a:extLst>
                  </p14:cNvPr>
                  <p14:cNvContentPartPr/>
                  <p14:nvPr/>
                </p14:nvContentPartPr>
                <p14:xfrm>
                  <a:off x="4438260" y="3809730"/>
                  <a:ext cx="360" cy="360"/>
                </p14:xfrm>
              </p:contentPart>
            </mc:Choice>
            <mc:Fallback xmlns="">
              <p:pic>
                <p:nvPicPr>
                  <p:cNvPr id="536" name="Håndskrift 535">
                    <a:extLst>
                      <a:ext uri="{FF2B5EF4-FFF2-40B4-BE49-F238E27FC236}">
                        <a16:creationId xmlns:a16="http://schemas.microsoft.com/office/drawing/2014/main" id="{BE4B5369-EF6D-49CC-A499-CACACC60FCD5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375260" y="37467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2">
                <p14:nvContentPartPr>
                  <p14:cNvPr id="537" name="Håndskrift 536">
                    <a:extLst>
                      <a:ext uri="{FF2B5EF4-FFF2-40B4-BE49-F238E27FC236}">
                        <a16:creationId xmlns:a16="http://schemas.microsoft.com/office/drawing/2014/main" id="{50F8E2D6-EF5C-49EE-9A0E-8CB2C86FA4AA}"/>
                      </a:ext>
                    </a:extLst>
                  </p14:cNvPr>
                  <p14:cNvContentPartPr/>
                  <p14:nvPr/>
                </p14:nvContentPartPr>
                <p14:xfrm>
                  <a:off x="4476420" y="3838530"/>
                  <a:ext cx="7920" cy="18360"/>
                </p14:xfrm>
              </p:contentPart>
            </mc:Choice>
            <mc:Fallback xmlns="">
              <p:pic>
                <p:nvPicPr>
                  <p:cNvPr id="537" name="Håndskrift 536">
                    <a:extLst>
                      <a:ext uri="{FF2B5EF4-FFF2-40B4-BE49-F238E27FC236}">
                        <a16:creationId xmlns:a16="http://schemas.microsoft.com/office/drawing/2014/main" id="{50F8E2D6-EF5C-49EE-9A0E-8CB2C86FA4AA}"/>
                      </a:ext>
                    </a:extLst>
                  </p:cNvPr>
                  <p:cNvPicPr/>
                  <p:nvPr/>
                </p:nvPicPr>
                <p:blipFill>
                  <a:blip r:embed="rId543"/>
                  <a:stretch>
                    <a:fillRect/>
                  </a:stretch>
                </p:blipFill>
                <p:spPr>
                  <a:xfrm>
                    <a:off x="4399420" y="3765507"/>
                    <a:ext cx="161480" cy="16398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4">
                <p14:nvContentPartPr>
                  <p14:cNvPr id="538" name="Håndskrift 537">
                    <a:extLst>
                      <a:ext uri="{FF2B5EF4-FFF2-40B4-BE49-F238E27FC236}">
                        <a16:creationId xmlns:a16="http://schemas.microsoft.com/office/drawing/2014/main" id="{18DBF9AC-A8A1-4E49-87CC-4D8125A2AD8A}"/>
                      </a:ext>
                    </a:extLst>
                  </p14:cNvPr>
                  <p14:cNvContentPartPr/>
                  <p14:nvPr/>
                </p14:nvContentPartPr>
                <p14:xfrm>
                  <a:off x="4396500" y="3866610"/>
                  <a:ext cx="90000" cy="26280"/>
                </p14:xfrm>
              </p:contentPart>
            </mc:Choice>
            <mc:Fallback xmlns="">
              <p:pic>
                <p:nvPicPr>
                  <p:cNvPr id="538" name="Håndskrift 537">
                    <a:extLst>
                      <a:ext uri="{FF2B5EF4-FFF2-40B4-BE49-F238E27FC236}">
                        <a16:creationId xmlns:a16="http://schemas.microsoft.com/office/drawing/2014/main" id="{18DBF9AC-A8A1-4E49-87CC-4D8125A2AD8A}"/>
                      </a:ext>
                    </a:extLst>
                  </p:cNvPr>
                  <p:cNvPicPr/>
                  <p:nvPr/>
                </p:nvPicPr>
                <p:blipFill>
                  <a:blip r:embed="rId545"/>
                  <a:stretch>
                    <a:fillRect/>
                  </a:stretch>
                </p:blipFill>
                <p:spPr>
                  <a:xfrm>
                    <a:off x="4323583" y="3793610"/>
                    <a:ext cx="235417" cy="1718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6">
                <p14:nvContentPartPr>
                  <p14:cNvPr id="539" name="Håndskrift 538">
                    <a:extLst>
                      <a:ext uri="{FF2B5EF4-FFF2-40B4-BE49-F238E27FC236}">
                        <a16:creationId xmlns:a16="http://schemas.microsoft.com/office/drawing/2014/main" id="{94E302F5-CB34-4530-8AED-3C9D9166D754}"/>
                      </a:ext>
                    </a:extLst>
                  </p14:cNvPr>
                  <p14:cNvContentPartPr/>
                  <p14:nvPr/>
                </p14:nvContentPartPr>
                <p14:xfrm>
                  <a:off x="4362300" y="3895410"/>
                  <a:ext cx="13680" cy="7920"/>
                </p14:xfrm>
              </p:contentPart>
            </mc:Choice>
            <mc:Fallback xmlns="">
              <p:pic>
                <p:nvPicPr>
                  <p:cNvPr id="539" name="Håndskrift 538">
                    <a:extLst>
                      <a:ext uri="{FF2B5EF4-FFF2-40B4-BE49-F238E27FC236}">
                        <a16:creationId xmlns:a16="http://schemas.microsoft.com/office/drawing/2014/main" id="{94E302F5-CB34-4530-8AED-3C9D9166D754}"/>
                      </a:ext>
                    </a:extLst>
                  </p:cNvPr>
                  <p:cNvPicPr/>
                  <p:nvPr/>
                </p:nvPicPr>
                <p:blipFill>
                  <a:blip r:embed="rId547"/>
                  <a:stretch>
                    <a:fillRect/>
                  </a:stretch>
                </p:blipFill>
                <p:spPr>
                  <a:xfrm>
                    <a:off x="4289755" y="3818410"/>
                    <a:ext cx="158356" cy="161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8">
                <p14:nvContentPartPr>
                  <p14:cNvPr id="540" name="Håndskrift 539">
                    <a:extLst>
                      <a:ext uri="{FF2B5EF4-FFF2-40B4-BE49-F238E27FC236}">
                        <a16:creationId xmlns:a16="http://schemas.microsoft.com/office/drawing/2014/main" id="{706CF553-F72C-4C30-AA8A-0B3599F1618C}"/>
                      </a:ext>
                    </a:extLst>
                  </p14:cNvPr>
                  <p14:cNvContentPartPr/>
                  <p14:nvPr/>
                </p14:nvContentPartPr>
                <p14:xfrm>
                  <a:off x="4467060" y="3923850"/>
                  <a:ext cx="360" cy="360"/>
                </p14:xfrm>
              </p:contentPart>
            </mc:Choice>
            <mc:Fallback xmlns="">
              <p:pic>
                <p:nvPicPr>
                  <p:cNvPr id="540" name="Håndskrift 539">
                    <a:extLst>
                      <a:ext uri="{FF2B5EF4-FFF2-40B4-BE49-F238E27FC236}">
                        <a16:creationId xmlns:a16="http://schemas.microsoft.com/office/drawing/2014/main" id="{706CF553-F72C-4C30-AA8A-0B3599F1618C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40406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9">
                <p14:nvContentPartPr>
                  <p14:cNvPr id="541" name="Håndskrift 540">
                    <a:extLst>
                      <a:ext uri="{FF2B5EF4-FFF2-40B4-BE49-F238E27FC236}">
                        <a16:creationId xmlns:a16="http://schemas.microsoft.com/office/drawing/2014/main" id="{42182CED-2EE5-477A-9FE1-1E07A66DDFF2}"/>
                      </a:ext>
                    </a:extLst>
                  </p14:cNvPr>
                  <p14:cNvContentPartPr/>
                  <p14:nvPr/>
                </p14:nvContentPartPr>
                <p14:xfrm>
                  <a:off x="4504860" y="3923850"/>
                  <a:ext cx="26280" cy="360"/>
                </p14:xfrm>
              </p:contentPart>
            </mc:Choice>
            <mc:Fallback xmlns="">
              <p:pic>
                <p:nvPicPr>
                  <p:cNvPr id="541" name="Håndskrift 540">
                    <a:extLst>
                      <a:ext uri="{FF2B5EF4-FFF2-40B4-BE49-F238E27FC236}">
                        <a16:creationId xmlns:a16="http://schemas.microsoft.com/office/drawing/2014/main" id="{42182CED-2EE5-477A-9FE1-1E07A66DDFF2}"/>
                      </a:ext>
                    </a:extLst>
                  </p:cNvPr>
                  <p:cNvPicPr/>
                  <p:nvPr/>
                </p:nvPicPr>
                <p:blipFill>
                  <a:blip r:embed="rId550"/>
                  <a:stretch>
                    <a:fillRect/>
                  </a:stretch>
                </p:blipFill>
                <p:spPr>
                  <a:xfrm>
                    <a:off x="4431860" y="3860850"/>
                    <a:ext cx="171863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1">
                <p14:nvContentPartPr>
                  <p14:cNvPr id="542" name="Håndskrift 541">
                    <a:extLst>
                      <a:ext uri="{FF2B5EF4-FFF2-40B4-BE49-F238E27FC236}">
                        <a16:creationId xmlns:a16="http://schemas.microsoft.com/office/drawing/2014/main" id="{97FD34E3-DCAF-40DE-AC65-C9CE87EBCADF}"/>
                      </a:ext>
                    </a:extLst>
                  </p14:cNvPr>
                  <p14:cNvContentPartPr/>
                  <p14:nvPr/>
                </p14:nvContentPartPr>
                <p14:xfrm>
                  <a:off x="4495140" y="3962010"/>
                  <a:ext cx="9720" cy="360"/>
                </p14:xfrm>
              </p:contentPart>
            </mc:Choice>
            <mc:Fallback xmlns="">
              <p:pic>
                <p:nvPicPr>
                  <p:cNvPr id="542" name="Håndskrift 541">
                    <a:extLst>
                      <a:ext uri="{FF2B5EF4-FFF2-40B4-BE49-F238E27FC236}">
                        <a16:creationId xmlns:a16="http://schemas.microsoft.com/office/drawing/2014/main" id="{97FD34E3-DCAF-40DE-AC65-C9CE87EBCADF}"/>
                      </a:ext>
                    </a:extLst>
                  </p:cNvPr>
                  <p:cNvPicPr/>
                  <p:nvPr/>
                </p:nvPicPr>
                <p:blipFill>
                  <a:blip r:embed="rId552"/>
                  <a:stretch>
                    <a:fillRect/>
                  </a:stretch>
                </p:blipFill>
                <p:spPr>
                  <a:xfrm>
                    <a:off x="4421183" y="3899010"/>
                    <a:ext cx="15721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3">
                <p14:nvContentPartPr>
                  <p14:cNvPr id="543" name="Håndskrift 542">
                    <a:extLst>
                      <a:ext uri="{FF2B5EF4-FFF2-40B4-BE49-F238E27FC236}">
                        <a16:creationId xmlns:a16="http://schemas.microsoft.com/office/drawing/2014/main" id="{140D5E5D-848B-4C86-9225-416B3BDD44E0}"/>
                      </a:ext>
                    </a:extLst>
                  </p14:cNvPr>
                  <p14:cNvContentPartPr/>
                  <p14:nvPr/>
                </p14:nvContentPartPr>
                <p14:xfrm>
                  <a:off x="4438260" y="3962010"/>
                  <a:ext cx="219600" cy="51840"/>
                </p14:xfrm>
              </p:contentPart>
            </mc:Choice>
            <mc:Fallback xmlns="">
              <p:pic>
                <p:nvPicPr>
                  <p:cNvPr id="543" name="Håndskrift 542">
                    <a:extLst>
                      <a:ext uri="{FF2B5EF4-FFF2-40B4-BE49-F238E27FC236}">
                        <a16:creationId xmlns:a16="http://schemas.microsoft.com/office/drawing/2014/main" id="{140D5E5D-848B-4C86-9225-416B3BDD44E0}"/>
                      </a:ext>
                    </a:extLst>
                  </p:cNvPr>
                  <p:cNvPicPr/>
                  <p:nvPr/>
                </p:nvPicPr>
                <p:blipFill>
                  <a:blip r:embed="rId554"/>
                  <a:stretch>
                    <a:fillRect/>
                  </a:stretch>
                </p:blipFill>
                <p:spPr>
                  <a:xfrm>
                    <a:off x="4365338" y="3888849"/>
                    <a:ext cx="365028" cy="19774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5">
                <p14:nvContentPartPr>
                  <p14:cNvPr id="544" name="Håndskrift 543">
                    <a:extLst>
                      <a:ext uri="{FF2B5EF4-FFF2-40B4-BE49-F238E27FC236}">
                        <a16:creationId xmlns:a16="http://schemas.microsoft.com/office/drawing/2014/main" id="{263DE24F-8304-48A0-B1A0-F58DBD708B6A}"/>
                      </a:ext>
                    </a:extLst>
                  </p14:cNvPr>
                  <p14:cNvContentPartPr/>
                  <p14:nvPr/>
                </p14:nvContentPartPr>
                <p14:xfrm>
                  <a:off x="4647060" y="4028610"/>
                  <a:ext cx="39600" cy="360"/>
                </p14:xfrm>
              </p:contentPart>
            </mc:Choice>
            <mc:Fallback xmlns="">
              <p:pic>
                <p:nvPicPr>
                  <p:cNvPr id="544" name="Håndskrift 543">
                    <a:extLst>
                      <a:ext uri="{FF2B5EF4-FFF2-40B4-BE49-F238E27FC236}">
                        <a16:creationId xmlns:a16="http://schemas.microsoft.com/office/drawing/2014/main" id="{263DE24F-8304-48A0-B1A0-F58DBD708B6A}"/>
                      </a:ext>
                    </a:extLst>
                  </p:cNvPr>
                  <p:cNvPicPr/>
                  <p:nvPr/>
                </p:nvPicPr>
                <p:blipFill>
                  <a:blip r:embed="rId556"/>
                  <a:stretch>
                    <a:fillRect/>
                  </a:stretch>
                </p:blipFill>
                <p:spPr>
                  <a:xfrm>
                    <a:off x="4574113" y="3965610"/>
                    <a:ext cx="185078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7">
                <p14:nvContentPartPr>
                  <p14:cNvPr id="545" name="Håndskrift 544">
                    <a:extLst>
                      <a:ext uri="{FF2B5EF4-FFF2-40B4-BE49-F238E27FC236}">
                        <a16:creationId xmlns:a16="http://schemas.microsoft.com/office/drawing/2014/main" id="{44774E24-6DE3-4790-B369-D6D60E92D0A6}"/>
                      </a:ext>
                    </a:extLst>
                  </p14:cNvPr>
                  <p14:cNvContentPartPr/>
                  <p14:nvPr/>
                </p14:nvContentPartPr>
                <p14:xfrm>
                  <a:off x="4490460" y="4025010"/>
                  <a:ext cx="72000" cy="3960"/>
                </p14:xfrm>
              </p:contentPart>
            </mc:Choice>
            <mc:Fallback xmlns="">
              <p:pic>
                <p:nvPicPr>
                  <p:cNvPr id="545" name="Håndskrift 544">
                    <a:extLst>
                      <a:ext uri="{FF2B5EF4-FFF2-40B4-BE49-F238E27FC236}">
                        <a16:creationId xmlns:a16="http://schemas.microsoft.com/office/drawing/2014/main" id="{44774E24-6DE3-4790-B369-D6D60E92D0A6}"/>
                      </a:ext>
                    </a:extLst>
                  </p:cNvPr>
                  <p:cNvPicPr/>
                  <p:nvPr/>
                </p:nvPicPr>
                <p:blipFill>
                  <a:blip r:embed="rId558"/>
                  <a:stretch>
                    <a:fillRect/>
                  </a:stretch>
                </p:blipFill>
                <p:spPr>
                  <a:xfrm>
                    <a:off x="4417628" y="3955710"/>
                    <a:ext cx="217249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9">
                <p14:nvContentPartPr>
                  <p14:cNvPr id="546" name="Håndskrift 545">
                    <a:extLst>
                      <a:ext uri="{FF2B5EF4-FFF2-40B4-BE49-F238E27FC236}">
                        <a16:creationId xmlns:a16="http://schemas.microsoft.com/office/drawing/2014/main" id="{7AF67825-26FD-4F76-BF2B-6A6ACDDD0F46}"/>
                      </a:ext>
                    </a:extLst>
                  </p14:cNvPr>
                  <p14:cNvContentPartPr/>
                  <p14:nvPr/>
                </p14:nvContentPartPr>
                <p14:xfrm>
                  <a:off x="4449780" y="4015650"/>
                  <a:ext cx="17640" cy="3960"/>
                </p14:xfrm>
              </p:contentPart>
            </mc:Choice>
            <mc:Fallback xmlns="">
              <p:pic>
                <p:nvPicPr>
                  <p:cNvPr id="546" name="Håndskrift 545">
                    <a:extLst>
                      <a:ext uri="{FF2B5EF4-FFF2-40B4-BE49-F238E27FC236}">
                        <a16:creationId xmlns:a16="http://schemas.microsoft.com/office/drawing/2014/main" id="{7AF67825-26FD-4F76-BF2B-6A6ACDDD0F46}"/>
                      </a:ext>
                    </a:extLst>
                  </p:cNvPr>
                  <p:cNvPicPr/>
                  <p:nvPr/>
                </p:nvPicPr>
                <p:blipFill>
                  <a:blip r:embed="rId560"/>
                  <a:stretch>
                    <a:fillRect/>
                  </a:stretch>
                </p:blipFill>
                <p:spPr>
                  <a:xfrm>
                    <a:off x="4376280" y="3946350"/>
                    <a:ext cx="164220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1">
                <p14:nvContentPartPr>
                  <p14:cNvPr id="547" name="Håndskrift 546">
                    <a:extLst>
                      <a:ext uri="{FF2B5EF4-FFF2-40B4-BE49-F238E27FC236}">
                        <a16:creationId xmlns:a16="http://schemas.microsoft.com/office/drawing/2014/main" id="{AA923B97-1B8C-4C77-94F7-6CC217D56D91}"/>
                      </a:ext>
                    </a:extLst>
                  </p14:cNvPr>
                  <p14:cNvContentPartPr/>
                  <p14:nvPr/>
                </p14:nvContentPartPr>
                <p14:xfrm>
                  <a:off x="4428900" y="3999810"/>
                  <a:ext cx="2520" cy="360"/>
                </p14:xfrm>
              </p:contentPart>
            </mc:Choice>
            <mc:Fallback xmlns="">
              <p:pic>
                <p:nvPicPr>
                  <p:cNvPr id="547" name="Håndskrift 546">
                    <a:extLst>
                      <a:ext uri="{FF2B5EF4-FFF2-40B4-BE49-F238E27FC236}">
                        <a16:creationId xmlns:a16="http://schemas.microsoft.com/office/drawing/2014/main" id="{AA923B97-1B8C-4C77-94F7-6CC217D56D91}"/>
                      </a:ext>
                    </a:extLst>
                  </p:cNvPr>
                  <p:cNvPicPr/>
                  <p:nvPr/>
                </p:nvPicPr>
                <p:blipFill>
                  <a:blip r:embed="rId562"/>
                  <a:stretch>
                    <a:fillRect/>
                  </a:stretch>
                </p:blipFill>
                <p:spPr>
                  <a:xfrm>
                    <a:off x="4355400" y="3936810"/>
                    <a:ext cx="1491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3">
                <p14:nvContentPartPr>
                  <p14:cNvPr id="548" name="Håndskrift 547">
                    <a:extLst>
                      <a:ext uri="{FF2B5EF4-FFF2-40B4-BE49-F238E27FC236}">
                        <a16:creationId xmlns:a16="http://schemas.microsoft.com/office/drawing/2014/main" id="{D3DF5D99-D8B0-44D6-B4F4-14BFF0D1CBF4}"/>
                      </a:ext>
                    </a:extLst>
                  </p14:cNvPr>
                  <p14:cNvContentPartPr/>
                  <p14:nvPr/>
                </p14:nvContentPartPr>
                <p14:xfrm>
                  <a:off x="4400460" y="3463050"/>
                  <a:ext cx="13680" cy="3960"/>
                </p14:xfrm>
              </p:contentPart>
            </mc:Choice>
            <mc:Fallback xmlns="">
              <p:pic>
                <p:nvPicPr>
                  <p:cNvPr id="548" name="Håndskrift 547">
                    <a:extLst>
                      <a:ext uri="{FF2B5EF4-FFF2-40B4-BE49-F238E27FC236}">
                        <a16:creationId xmlns:a16="http://schemas.microsoft.com/office/drawing/2014/main" id="{D3DF5D99-D8B0-44D6-B4F4-14BFF0D1CBF4}"/>
                      </a:ext>
                    </a:extLst>
                  </p:cNvPr>
                  <p:cNvPicPr/>
                  <p:nvPr/>
                </p:nvPicPr>
                <p:blipFill>
                  <a:blip r:embed="rId564"/>
                  <a:stretch>
                    <a:fillRect/>
                  </a:stretch>
                </p:blipFill>
                <p:spPr>
                  <a:xfrm>
                    <a:off x="4327915" y="3393750"/>
                    <a:ext cx="158356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5">
                <p14:nvContentPartPr>
                  <p14:cNvPr id="549" name="Håndskrift 548">
                    <a:extLst>
                      <a:ext uri="{FF2B5EF4-FFF2-40B4-BE49-F238E27FC236}">
                        <a16:creationId xmlns:a16="http://schemas.microsoft.com/office/drawing/2014/main" id="{7EDAFFCF-E5A3-47D3-92FA-E7F4A198E95D}"/>
                      </a:ext>
                    </a:extLst>
                  </p14:cNvPr>
                  <p14:cNvContentPartPr/>
                  <p14:nvPr/>
                </p14:nvContentPartPr>
                <p14:xfrm>
                  <a:off x="4438260" y="3434250"/>
                  <a:ext cx="10080" cy="4320"/>
                </p14:xfrm>
              </p:contentPart>
            </mc:Choice>
            <mc:Fallback xmlns="">
              <p:pic>
                <p:nvPicPr>
                  <p:cNvPr id="549" name="Håndskrift 548">
                    <a:extLst>
                      <a:ext uri="{FF2B5EF4-FFF2-40B4-BE49-F238E27FC236}">
                        <a16:creationId xmlns:a16="http://schemas.microsoft.com/office/drawing/2014/main" id="{7EDAFFCF-E5A3-47D3-92FA-E7F4A198E95D}"/>
                      </a:ext>
                    </a:extLst>
                  </p:cNvPr>
                  <p:cNvPicPr/>
                  <p:nvPr/>
                </p:nvPicPr>
                <p:blipFill>
                  <a:blip r:embed="rId566"/>
                  <a:stretch>
                    <a:fillRect/>
                  </a:stretch>
                </p:blipFill>
                <p:spPr>
                  <a:xfrm>
                    <a:off x="4364760" y="3358650"/>
                    <a:ext cx="156660" cy="15508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7">
                <p14:nvContentPartPr>
                  <p14:cNvPr id="550" name="Håndskrift 549">
                    <a:extLst>
                      <a:ext uri="{FF2B5EF4-FFF2-40B4-BE49-F238E27FC236}">
                        <a16:creationId xmlns:a16="http://schemas.microsoft.com/office/drawing/2014/main" id="{028BE665-CC3A-4559-9649-1FBEBDFAA148}"/>
                      </a:ext>
                    </a:extLst>
                  </p14:cNvPr>
                  <p14:cNvContentPartPr/>
                  <p14:nvPr/>
                </p14:nvContentPartPr>
                <p14:xfrm>
                  <a:off x="4524300" y="3352530"/>
                  <a:ext cx="13680" cy="360"/>
                </p14:xfrm>
              </p:contentPart>
            </mc:Choice>
            <mc:Fallback xmlns="">
              <p:pic>
                <p:nvPicPr>
                  <p:cNvPr id="550" name="Håndskrift 549">
                    <a:extLst>
                      <a:ext uri="{FF2B5EF4-FFF2-40B4-BE49-F238E27FC236}">
                        <a16:creationId xmlns:a16="http://schemas.microsoft.com/office/drawing/2014/main" id="{028BE665-CC3A-4559-9649-1FBEBDFAA148}"/>
                      </a:ext>
                    </a:extLst>
                  </p:cNvPr>
                  <p:cNvPicPr/>
                  <p:nvPr/>
                </p:nvPicPr>
                <p:blipFill>
                  <a:blip r:embed="rId568"/>
                  <a:stretch>
                    <a:fillRect/>
                  </a:stretch>
                </p:blipFill>
                <p:spPr>
                  <a:xfrm>
                    <a:off x="4451755" y="3289530"/>
                    <a:ext cx="158356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9">
                <p14:nvContentPartPr>
                  <p14:cNvPr id="551" name="Håndskrift 550">
                    <a:extLst>
                      <a:ext uri="{FF2B5EF4-FFF2-40B4-BE49-F238E27FC236}">
                        <a16:creationId xmlns:a16="http://schemas.microsoft.com/office/drawing/2014/main" id="{B59CB4C1-ED5E-4431-8CDC-0B8A5077DDE6}"/>
                      </a:ext>
                    </a:extLst>
                  </p14:cNvPr>
                  <p14:cNvContentPartPr/>
                  <p14:nvPr/>
                </p14:nvContentPartPr>
                <p14:xfrm>
                  <a:off x="4657140" y="3333450"/>
                  <a:ext cx="3960" cy="360"/>
                </p14:xfrm>
              </p:contentPart>
            </mc:Choice>
            <mc:Fallback xmlns="">
              <p:pic>
                <p:nvPicPr>
                  <p:cNvPr id="551" name="Håndskrift 550">
                    <a:extLst>
                      <a:ext uri="{FF2B5EF4-FFF2-40B4-BE49-F238E27FC236}">
                        <a16:creationId xmlns:a16="http://schemas.microsoft.com/office/drawing/2014/main" id="{B59CB4C1-ED5E-4431-8CDC-0B8A5077DDE6}"/>
                      </a:ext>
                    </a:extLst>
                  </p:cNvPr>
                  <p:cNvPicPr/>
                  <p:nvPr/>
                </p:nvPicPr>
                <p:blipFill>
                  <a:blip r:embed="rId470"/>
                  <a:stretch>
                    <a:fillRect/>
                  </a:stretch>
                </p:blipFill>
                <p:spPr>
                  <a:xfrm>
                    <a:off x="4587840" y="327045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0">
                <p14:nvContentPartPr>
                  <p14:cNvPr id="552" name="Håndskrift 551">
                    <a:extLst>
                      <a:ext uri="{FF2B5EF4-FFF2-40B4-BE49-F238E27FC236}">
                        <a16:creationId xmlns:a16="http://schemas.microsoft.com/office/drawing/2014/main" id="{07409563-CFD8-4069-B9D2-11931C5A87CD}"/>
                      </a:ext>
                    </a:extLst>
                  </p14:cNvPr>
                  <p14:cNvContentPartPr/>
                  <p14:nvPr/>
                </p14:nvContentPartPr>
                <p14:xfrm>
                  <a:off x="4686300" y="3314010"/>
                  <a:ext cx="3960" cy="360"/>
                </p14:xfrm>
              </p:contentPart>
            </mc:Choice>
            <mc:Fallback xmlns="">
              <p:pic>
                <p:nvPicPr>
                  <p:cNvPr id="552" name="Håndskrift 551">
                    <a:extLst>
                      <a:ext uri="{FF2B5EF4-FFF2-40B4-BE49-F238E27FC236}">
                        <a16:creationId xmlns:a16="http://schemas.microsoft.com/office/drawing/2014/main" id="{07409563-CFD8-4069-B9D2-11931C5A87CD}"/>
                      </a:ext>
                    </a:extLst>
                  </p:cNvPr>
                  <p:cNvPicPr/>
                  <p:nvPr/>
                </p:nvPicPr>
                <p:blipFill>
                  <a:blip r:embed="rId470"/>
                  <a:stretch>
                    <a:fillRect/>
                  </a:stretch>
                </p:blipFill>
                <p:spPr>
                  <a:xfrm>
                    <a:off x="4617000" y="325101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1">
                <p14:nvContentPartPr>
                  <p14:cNvPr id="553" name="Håndskrift 552">
                    <a:extLst>
                      <a:ext uri="{FF2B5EF4-FFF2-40B4-BE49-F238E27FC236}">
                        <a16:creationId xmlns:a16="http://schemas.microsoft.com/office/drawing/2014/main" id="{234DBB87-9258-4C3F-A273-0CB2C6DD5D6C}"/>
                      </a:ext>
                    </a:extLst>
                  </p14:cNvPr>
                  <p14:cNvContentPartPr/>
                  <p14:nvPr/>
                </p14:nvContentPartPr>
                <p14:xfrm>
                  <a:off x="4660020" y="3248490"/>
                  <a:ext cx="26280" cy="18720"/>
                </p14:xfrm>
              </p:contentPart>
            </mc:Choice>
            <mc:Fallback xmlns="">
              <p:pic>
                <p:nvPicPr>
                  <p:cNvPr id="553" name="Håndskrift 552">
                    <a:extLst>
                      <a:ext uri="{FF2B5EF4-FFF2-40B4-BE49-F238E27FC236}">
                        <a16:creationId xmlns:a16="http://schemas.microsoft.com/office/drawing/2014/main" id="{234DBB87-9258-4C3F-A273-0CB2C6DD5D6C}"/>
                      </a:ext>
                    </a:extLst>
                  </p:cNvPr>
                  <p:cNvPicPr/>
                  <p:nvPr/>
                </p:nvPicPr>
                <p:blipFill>
                  <a:blip r:embed="rId572"/>
                  <a:stretch>
                    <a:fillRect/>
                  </a:stretch>
                </p:blipFill>
                <p:spPr>
                  <a:xfrm>
                    <a:off x="4587020" y="3177273"/>
                    <a:ext cx="171863" cy="16074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3">
                <p14:nvContentPartPr>
                  <p14:cNvPr id="554" name="Håndskrift 553">
                    <a:extLst>
                      <a:ext uri="{FF2B5EF4-FFF2-40B4-BE49-F238E27FC236}">
                        <a16:creationId xmlns:a16="http://schemas.microsoft.com/office/drawing/2014/main" id="{3954B320-66CA-43CA-8E3A-09D6D45D03A5}"/>
                      </a:ext>
                    </a:extLst>
                  </p14:cNvPr>
                  <p14:cNvContentPartPr/>
                  <p14:nvPr/>
                </p14:nvContentPartPr>
                <p14:xfrm>
                  <a:off x="4537980" y="3205650"/>
                  <a:ext cx="24120" cy="13680"/>
                </p14:xfrm>
              </p:contentPart>
            </mc:Choice>
            <mc:Fallback xmlns="">
              <p:pic>
                <p:nvPicPr>
                  <p:cNvPr id="554" name="Håndskrift 553">
                    <a:extLst>
                      <a:ext uri="{FF2B5EF4-FFF2-40B4-BE49-F238E27FC236}">
                        <a16:creationId xmlns:a16="http://schemas.microsoft.com/office/drawing/2014/main" id="{3954B320-66CA-43CA-8E3A-09D6D45D03A5}"/>
                      </a:ext>
                    </a:extLst>
                  </p:cNvPr>
                  <p:cNvPicPr/>
                  <p:nvPr/>
                </p:nvPicPr>
                <p:blipFill>
                  <a:blip r:embed="rId574"/>
                  <a:stretch>
                    <a:fillRect/>
                  </a:stretch>
                </p:blipFill>
                <p:spPr>
                  <a:xfrm>
                    <a:off x="4465204" y="3133105"/>
                    <a:ext cx="169256" cy="15835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5">
                <p14:nvContentPartPr>
                  <p14:cNvPr id="555" name="Håndskrift 554">
                    <a:extLst>
                      <a:ext uri="{FF2B5EF4-FFF2-40B4-BE49-F238E27FC236}">
                        <a16:creationId xmlns:a16="http://schemas.microsoft.com/office/drawing/2014/main" id="{F7897D47-DAE2-4D5F-A66D-0B03C7E2C8CA}"/>
                      </a:ext>
                    </a:extLst>
                  </p14:cNvPr>
                  <p14:cNvContentPartPr/>
                  <p14:nvPr/>
                </p14:nvContentPartPr>
                <p14:xfrm>
                  <a:off x="4400460" y="3190530"/>
                  <a:ext cx="57600" cy="153720"/>
                </p14:xfrm>
              </p:contentPart>
            </mc:Choice>
            <mc:Fallback xmlns="">
              <p:pic>
                <p:nvPicPr>
                  <p:cNvPr id="555" name="Håndskrift 554">
                    <a:extLst>
                      <a:ext uri="{FF2B5EF4-FFF2-40B4-BE49-F238E27FC236}">
                        <a16:creationId xmlns:a16="http://schemas.microsoft.com/office/drawing/2014/main" id="{F7897D47-DAE2-4D5F-A66D-0B03C7E2C8CA}"/>
                      </a:ext>
                    </a:extLst>
                  </p:cNvPr>
                  <p:cNvPicPr/>
                  <p:nvPr/>
                </p:nvPicPr>
                <p:blipFill>
                  <a:blip r:embed="rId576"/>
                  <a:stretch>
                    <a:fillRect/>
                  </a:stretch>
                </p:blipFill>
                <p:spPr>
                  <a:xfrm>
                    <a:off x="4327417" y="3117628"/>
                    <a:ext cx="203270" cy="29910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7">
                <p14:nvContentPartPr>
                  <p14:cNvPr id="556" name="Håndskrift 555">
                    <a:extLst>
                      <a:ext uri="{FF2B5EF4-FFF2-40B4-BE49-F238E27FC236}">
                        <a16:creationId xmlns:a16="http://schemas.microsoft.com/office/drawing/2014/main" id="{AB5F8CD8-5FA0-44A7-9892-33DCD0814216}"/>
                      </a:ext>
                    </a:extLst>
                  </p14:cNvPr>
                  <p14:cNvContentPartPr/>
                  <p14:nvPr/>
                </p14:nvContentPartPr>
                <p14:xfrm>
                  <a:off x="4409820" y="3400050"/>
                  <a:ext cx="69840" cy="39960"/>
                </p14:xfrm>
              </p:contentPart>
            </mc:Choice>
            <mc:Fallback xmlns="">
              <p:pic>
                <p:nvPicPr>
                  <p:cNvPr id="556" name="Håndskrift 555">
                    <a:extLst>
                      <a:ext uri="{FF2B5EF4-FFF2-40B4-BE49-F238E27FC236}">
                        <a16:creationId xmlns:a16="http://schemas.microsoft.com/office/drawing/2014/main" id="{AB5F8CD8-5FA0-44A7-9892-33DCD0814216}"/>
                      </a:ext>
                    </a:extLst>
                  </p:cNvPr>
                  <p:cNvPicPr/>
                  <p:nvPr/>
                </p:nvPicPr>
                <p:blipFill>
                  <a:blip r:embed="rId578"/>
                  <a:stretch>
                    <a:fillRect/>
                  </a:stretch>
                </p:blipFill>
                <p:spPr>
                  <a:xfrm>
                    <a:off x="4337070" y="3327206"/>
                    <a:ext cx="214924" cy="18523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9">
                <p14:nvContentPartPr>
                  <p14:cNvPr id="557" name="Håndskrift 556">
                    <a:extLst>
                      <a:ext uri="{FF2B5EF4-FFF2-40B4-BE49-F238E27FC236}">
                        <a16:creationId xmlns:a16="http://schemas.microsoft.com/office/drawing/2014/main" id="{2E56C6CC-F5A6-4E6C-9F17-B0C518296B4B}"/>
                      </a:ext>
                    </a:extLst>
                  </p14:cNvPr>
                  <p14:cNvContentPartPr/>
                  <p14:nvPr/>
                </p14:nvContentPartPr>
                <p14:xfrm>
                  <a:off x="4581180" y="3586530"/>
                  <a:ext cx="360" cy="3960"/>
                </p14:xfrm>
              </p:contentPart>
            </mc:Choice>
            <mc:Fallback xmlns="">
              <p:pic>
                <p:nvPicPr>
                  <p:cNvPr id="557" name="Håndskrift 556">
                    <a:extLst>
                      <a:ext uri="{FF2B5EF4-FFF2-40B4-BE49-F238E27FC236}">
                        <a16:creationId xmlns:a16="http://schemas.microsoft.com/office/drawing/2014/main" id="{2E56C6CC-F5A6-4E6C-9F17-B0C518296B4B}"/>
                      </a:ext>
                    </a:extLst>
                  </p:cNvPr>
                  <p:cNvPicPr/>
                  <p:nvPr/>
                </p:nvPicPr>
                <p:blipFill>
                  <a:blip r:embed="rId482"/>
                  <a:stretch>
                    <a:fillRect/>
                  </a:stretch>
                </p:blipFill>
                <p:spPr>
                  <a:xfrm>
                    <a:off x="4518180" y="3517230"/>
                    <a:ext cx="126000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0">
                <p14:nvContentPartPr>
                  <p14:cNvPr id="558" name="Håndskrift 557">
                    <a:extLst>
                      <a:ext uri="{FF2B5EF4-FFF2-40B4-BE49-F238E27FC236}">
                        <a16:creationId xmlns:a16="http://schemas.microsoft.com/office/drawing/2014/main" id="{C245434E-2A24-4958-917C-61A2BF71D3FC}"/>
                      </a:ext>
                    </a:extLst>
                  </p14:cNvPr>
                  <p14:cNvContentPartPr/>
                  <p14:nvPr/>
                </p14:nvContentPartPr>
                <p14:xfrm>
                  <a:off x="4676220" y="3274410"/>
                  <a:ext cx="118080" cy="106920"/>
                </p14:xfrm>
              </p:contentPart>
            </mc:Choice>
            <mc:Fallback xmlns="">
              <p:pic>
                <p:nvPicPr>
                  <p:cNvPr id="558" name="Håndskrift 557">
                    <a:extLst>
                      <a:ext uri="{FF2B5EF4-FFF2-40B4-BE49-F238E27FC236}">
                        <a16:creationId xmlns:a16="http://schemas.microsoft.com/office/drawing/2014/main" id="{C245434E-2A24-4958-917C-61A2BF71D3FC}"/>
                      </a:ext>
                    </a:extLst>
                  </p:cNvPr>
                  <p:cNvPicPr/>
                  <p:nvPr/>
                </p:nvPicPr>
                <p:blipFill>
                  <a:blip r:embed="rId581"/>
                  <a:stretch>
                    <a:fillRect/>
                  </a:stretch>
                </p:blipFill>
                <p:spPr>
                  <a:xfrm>
                    <a:off x="4602943" y="3201605"/>
                    <a:ext cx="264214" cy="25211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2">
                <p14:nvContentPartPr>
                  <p14:cNvPr id="559" name="Håndskrift 558">
                    <a:extLst>
                      <a:ext uri="{FF2B5EF4-FFF2-40B4-BE49-F238E27FC236}">
                        <a16:creationId xmlns:a16="http://schemas.microsoft.com/office/drawing/2014/main" id="{0B586E6F-0A46-474D-BF41-C94E030AB3A4}"/>
                      </a:ext>
                    </a:extLst>
                  </p14:cNvPr>
                  <p14:cNvContentPartPr/>
                  <p14:nvPr/>
                </p14:nvContentPartPr>
                <p14:xfrm>
                  <a:off x="4828860" y="3257130"/>
                  <a:ext cx="360" cy="360"/>
                </p14:xfrm>
              </p:contentPart>
            </mc:Choice>
            <mc:Fallback xmlns="">
              <p:pic>
                <p:nvPicPr>
                  <p:cNvPr id="559" name="Håndskrift 558">
                    <a:extLst>
                      <a:ext uri="{FF2B5EF4-FFF2-40B4-BE49-F238E27FC236}">
                        <a16:creationId xmlns:a16="http://schemas.microsoft.com/office/drawing/2014/main" id="{0B586E6F-0A46-474D-BF41-C94E030AB3A4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765860" y="3194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3">
                <p14:nvContentPartPr>
                  <p14:cNvPr id="560" name="Håndskrift 559">
                    <a:extLst>
                      <a:ext uri="{FF2B5EF4-FFF2-40B4-BE49-F238E27FC236}">
                        <a16:creationId xmlns:a16="http://schemas.microsoft.com/office/drawing/2014/main" id="{64A1BB20-8315-4F0A-A413-855EC7C659CB}"/>
                      </a:ext>
                    </a:extLst>
                  </p14:cNvPr>
                  <p14:cNvContentPartPr/>
                  <p14:nvPr/>
                </p14:nvContentPartPr>
                <p14:xfrm>
                  <a:off x="4838220" y="3342810"/>
                  <a:ext cx="20520" cy="18360"/>
                </p14:xfrm>
              </p:contentPart>
            </mc:Choice>
            <mc:Fallback xmlns="">
              <p:pic>
                <p:nvPicPr>
                  <p:cNvPr id="560" name="Håndskrift 559">
                    <a:extLst>
                      <a:ext uri="{FF2B5EF4-FFF2-40B4-BE49-F238E27FC236}">
                        <a16:creationId xmlns:a16="http://schemas.microsoft.com/office/drawing/2014/main" id="{64A1BB20-8315-4F0A-A413-855EC7C659CB}"/>
                      </a:ext>
                    </a:extLst>
                  </p:cNvPr>
                  <p:cNvPicPr/>
                  <p:nvPr/>
                </p:nvPicPr>
                <p:blipFill>
                  <a:blip r:embed="rId584"/>
                  <a:stretch>
                    <a:fillRect/>
                  </a:stretch>
                </p:blipFill>
                <p:spPr>
                  <a:xfrm>
                    <a:off x="4763407" y="3269787"/>
                    <a:ext cx="169718" cy="16398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5">
                <p14:nvContentPartPr>
                  <p14:cNvPr id="561" name="Håndskrift 560">
                    <a:extLst>
                      <a:ext uri="{FF2B5EF4-FFF2-40B4-BE49-F238E27FC236}">
                        <a16:creationId xmlns:a16="http://schemas.microsoft.com/office/drawing/2014/main" id="{01336A44-D66C-4655-826E-729BF38CD445}"/>
                      </a:ext>
                    </a:extLst>
                  </p14:cNvPr>
                  <p14:cNvContentPartPr/>
                  <p14:nvPr/>
                </p14:nvContentPartPr>
                <p14:xfrm>
                  <a:off x="4810500" y="3371250"/>
                  <a:ext cx="65160" cy="86400"/>
                </p14:xfrm>
              </p:contentPart>
            </mc:Choice>
            <mc:Fallback xmlns="">
              <p:pic>
                <p:nvPicPr>
                  <p:cNvPr id="561" name="Håndskrift 560">
                    <a:extLst>
                      <a:ext uri="{FF2B5EF4-FFF2-40B4-BE49-F238E27FC236}">
                        <a16:creationId xmlns:a16="http://schemas.microsoft.com/office/drawing/2014/main" id="{01336A44-D66C-4655-826E-729BF38CD445}"/>
                      </a:ext>
                    </a:extLst>
                  </p:cNvPr>
                  <p:cNvPicPr/>
                  <p:nvPr/>
                </p:nvPicPr>
                <p:blipFill>
                  <a:blip r:embed="rId586"/>
                  <a:stretch>
                    <a:fillRect/>
                  </a:stretch>
                </p:blipFill>
                <p:spPr>
                  <a:xfrm>
                    <a:off x="4737404" y="3297852"/>
                    <a:ext cx="210935" cy="23277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7">
                <p14:nvContentPartPr>
                  <p14:cNvPr id="562" name="Håndskrift 561">
                    <a:extLst>
                      <a:ext uri="{FF2B5EF4-FFF2-40B4-BE49-F238E27FC236}">
                        <a16:creationId xmlns:a16="http://schemas.microsoft.com/office/drawing/2014/main" id="{C6DD9509-E75D-41D5-83B0-F4CC15C7294B}"/>
                      </a:ext>
                    </a:extLst>
                  </p14:cNvPr>
                  <p14:cNvContentPartPr/>
                  <p14:nvPr/>
                </p14:nvContentPartPr>
                <p14:xfrm>
                  <a:off x="4733460" y="3267570"/>
                  <a:ext cx="8280" cy="123480"/>
                </p14:xfrm>
              </p:contentPart>
            </mc:Choice>
            <mc:Fallback xmlns="">
              <p:pic>
                <p:nvPicPr>
                  <p:cNvPr id="562" name="Håndskrift 561">
                    <a:extLst>
                      <a:ext uri="{FF2B5EF4-FFF2-40B4-BE49-F238E27FC236}">
                        <a16:creationId xmlns:a16="http://schemas.microsoft.com/office/drawing/2014/main" id="{C6DD9509-E75D-41D5-83B0-F4CC15C7294B}"/>
                      </a:ext>
                    </a:extLst>
                  </p:cNvPr>
                  <p:cNvPicPr/>
                  <p:nvPr/>
                </p:nvPicPr>
                <p:blipFill>
                  <a:blip r:embed="rId588"/>
                  <a:stretch>
                    <a:fillRect/>
                  </a:stretch>
                </p:blipFill>
                <p:spPr>
                  <a:xfrm>
                    <a:off x="4661010" y="3194567"/>
                    <a:ext cx="152766" cy="26907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9">
                <p14:nvContentPartPr>
                  <p14:cNvPr id="563" name="Håndskrift 562">
                    <a:extLst>
                      <a:ext uri="{FF2B5EF4-FFF2-40B4-BE49-F238E27FC236}">
                        <a16:creationId xmlns:a16="http://schemas.microsoft.com/office/drawing/2014/main" id="{1B5C94BB-7022-4A35-A122-17A68487EF1C}"/>
                      </a:ext>
                    </a:extLst>
                  </p14:cNvPr>
                  <p14:cNvContentPartPr/>
                  <p14:nvPr/>
                </p14:nvContentPartPr>
                <p14:xfrm>
                  <a:off x="4743180" y="3186570"/>
                  <a:ext cx="360" cy="61200"/>
                </p14:xfrm>
              </p:contentPart>
            </mc:Choice>
            <mc:Fallback xmlns="">
              <p:pic>
                <p:nvPicPr>
                  <p:cNvPr id="563" name="Håndskrift 562">
                    <a:extLst>
                      <a:ext uri="{FF2B5EF4-FFF2-40B4-BE49-F238E27FC236}">
                        <a16:creationId xmlns:a16="http://schemas.microsoft.com/office/drawing/2014/main" id="{1B5C94BB-7022-4A35-A122-17A68487EF1C}"/>
                      </a:ext>
                    </a:extLst>
                  </p:cNvPr>
                  <p:cNvPicPr/>
                  <p:nvPr/>
                </p:nvPicPr>
                <p:blipFill>
                  <a:blip r:embed="rId590"/>
                  <a:stretch>
                    <a:fillRect/>
                  </a:stretch>
                </p:blipFill>
                <p:spPr>
                  <a:xfrm>
                    <a:off x="4680180" y="3113713"/>
                    <a:ext cx="126000" cy="20649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1">
                <p14:nvContentPartPr>
                  <p14:cNvPr id="564" name="Håndskrift 563">
                    <a:extLst>
                      <a:ext uri="{FF2B5EF4-FFF2-40B4-BE49-F238E27FC236}">
                        <a16:creationId xmlns:a16="http://schemas.microsoft.com/office/drawing/2014/main" id="{18E9DF49-50AF-472B-92C0-0AF06EB66B7A}"/>
                      </a:ext>
                    </a:extLst>
                  </p14:cNvPr>
                  <p14:cNvContentPartPr/>
                  <p14:nvPr/>
                </p14:nvContentPartPr>
                <p14:xfrm>
                  <a:off x="4714380" y="3171450"/>
                  <a:ext cx="9720" cy="360"/>
                </p14:xfrm>
              </p:contentPart>
            </mc:Choice>
            <mc:Fallback xmlns="">
              <p:pic>
                <p:nvPicPr>
                  <p:cNvPr id="564" name="Håndskrift 563">
                    <a:extLst>
                      <a:ext uri="{FF2B5EF4-FFF2-40B4-BE49-F238E27FC236}">
                        <a16:creationId xmlns:a16="http://schemas.microsoft.com/office/drawing/2014/main" id="{18E9DF49-50AF-472B-92C0-0AF06EB66B7A}"/>
                      </a:ext>
                    </a:extLst>
                  </p:cNvPr>
                  <p:cNvPicPr/>
                  <p:nvPr/>
                </p:nvPicPr>
                <p:blipFill>
                  <a:blip r:embed="rId552"/>
                  <a:stretch>
                    <a:fillRect/>
                  </a:stretch>
                </p:blipFill>
                <p:spPr>
                  <a:xfrm>
                    <a:off x="4640423" y="3108450"/>
                    <a:ext cx="15721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2">
                <p14:nvContentPartPr>
                  <p14:cNvPr id="565" name="Håndskrift 564">
                    <a:extLst>
                      <a:ext uri="{FF2B5EF4-FFF2-40B4-BE49-F238E27FC236}">
                        <a16:creationId xmlns:a16="http://schemas.microsoft.com/office/drawing/2014/main" id="{CC7A6EC8-6747-4719-BC80-71DBC70C3FE3}"/>
                      </a:ext>
                    </a:extLst>
                  </p14:cNvPr>
                  <p14:cNvContentPartPr/>
                  <p14:nvPr/>
                </p14:nvContentPartPr>
                <p14:xfrm>
                  <a:off x="4622940" y="3158130"/>
                  <a:ext cx="34920" cy="3960"/>
                </p14:xfrm>
              </p:contentPart>
            </mc:Choice>
            <mc:Fallback xmlns="">
              <p:pic>
                <p:nvPicPr>
                  <p:cNvPr id="565" name="Håndskrift 564">
                    <a:extLst>
                      <a:ext uri="{FF2B5EF4-FFF2-40B4-BE49-F238E27FC236}">
                        <a16:creationId xmlns:a16="http://schemas.microsoft.com/office/drawing/2014/main" id="{CC7A6EC8-6747-4719-BC80-71DBC70C3FE3}"/>
                      </a:ext>
                    </a:extLst>
                  </p:cNvPr>
                  <p:cNvPicPr/>
                  <p:nvPr/>
                </p:nvPicPr>
                <p:blipFill>
                  <a:blip r:embed="rId593"/>
                  <a:stretch>
                    <a:fillRect/>
                  </a:stretch>
                </p:blipFill>
                <p:spPr>
                  <a:xfrm>
                    <a:off x="4550190" y="3088830"/>
                    <a:ext cx="180004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4">
                <p14:nvContentPartPr>
                  <p14:cNvPr id="566" name="Håndskrift 565">
                    <a:extLst>
                      <a:ext uri="{FF2B5EF4-FFF2-40B4-BE49-F238E27FC236}">
                        <a16:creationId xmlns:a16="http://schemas.microsoft.com/office/drawing/2014/main" id="{55F0DF27-FCD5-44A1-AD2E-7B7B00BE96E5}"/>
                      </a:ext>
                    </a:extLst>
                  </p14:cNvPr>
                  <p14:cNvContentPartPr/>
                  <p14:nvPr/>
                </p14:nvContentPartPr>
                <p14:xfrm>
                  <a:off x="4618980" y="3129330"/>
                  <a:ext cx="10080" cy="13680"/>
                </p14:xfrm>
              </p:contentPart>
            </mc:Choice>
            <mc:Fallback xmlns="">
              <p:pic>
                <p:nvPicPr>
                  <p:cNvPr id="566" name="Håndskrift 565">
                    <a:extLst>
                      <a:ext uri="{FF2B5EF4-FFF2-40B4-BE49-F238E27FC236}">
                        <a16:creationId xmlns:a16="http://schemas.microsoft.com/office/drawing/2014/main" id="{55F0DF27-FCD5-44A1-AD2E-7B7B00BE96E5}"/>
                      </a:ext>
                    </a:extLst>
                  </p:cNvPr>
                  <p:cNvPicPr/>
                  <p:nvPr/>
                </p:nvPicPr>
                <p:blipFill>
                  <a:blip r:embed="rId595"/>
                  <a:stretch>
                    <a:fillRect/>
                  </a:stretch>
                </p:blipFill>
                <p:spPr>
                  <a:xfrm>
                    <a:off x="4545480" y="3056785"/>
                    <a:ext cx="156660" cy="15835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6">
                <p14:nvContentPartPr>
                  <p14:cNvPr id="567" name="Håndskrift 566">
                    <a:extLst>
                      <a:ext uri="{FF2B5EF4-FFF2-40B4-BE49-F238E27FC236}">
                        <a16:creationId xmlns:a16="http://schemas.microsoft.com/office/drawing/2014/main" id="{74433AF7-0205-4A41-A59A-C4918D88070A}"/>
                      </a:ext>
                    </a:extLst>
                  </p14:cNvPr>
                  <p14:cNvContentPartPr/>
                  <p14:nvPr/>
                </p14:nvContentPartPr>
                <p14:xfrm>
                  <a:off x="4571820" y="3104850"/>
                  <a:ext cx="360" cy="360"/>
                </p14:xfrm>
              </p:contentPart>
            </mc:Choice>
            <mc:Fallback xmlns="">
              <p:pic>
                <p:nvPicPr>
                  <p:cNvPr id="567" name="Håndskrift 566">
                    <a:extLst>
                      <a:ext uri="{FF2B5EF4-FFF2-40B4-BE49-F238E27FC236}">
                        <a16:creationId xmlns:a16="http://schemas.microsoft.com/office/drawing/2014/main" id="{74433AF7-0205-4A41-A59A-C4918D88070A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508820" y="3041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7">
                <p14:nvContentPartPr>
                  <p14:cNvPr id="568" name="Håndskrift 567">
                    <a:extLst>
                      <a:ext uri="{FF2B5EF4-FFF2-40B4-BE49-F238E27FC236}">
                        <a16:creationId xmlns:a16="http://schemas.microsoft.com/office/drawing/2014/main" id="{3BED467F-AA11-4ACD-9B08-C7C2D4F803BA}"/>
                      </a:ext>
                    </a:extLst>
                  </p14:cNvPr>
                  <p14:cNvContentPartPr/>
                  <p14:nvPr/>
                </p14:nvContentPartPr>
                <p14:xfrm>
                  <a:off x="4371660" y="3104850"/>
                  <a:ext cx="171720" cy="48960"/>
                </p14:xfrm>
              </p:contentPart>
            </mc:Choice>
            <mc:Fallback xmlns="">
              <p:pic>
                <p:nvPicPr>
                  <p:cNvPr id="568" name="Håndskrift 567">
                    <a:extLst>
                      <a:ext uri="{FF2B5EF4-FFF2-40B4-BE49-F238E27FC236}">
                        <a16:creationId xmlns:a16="http://schemas.microsoft.com/office/drawing/2014/main" id="{3BED467F-AA11-4ACD-9B08-C7C2D4F803BA}"/>
                      </a:ext>
                    </a:extLst>
                  </p:cNvPr>
                  <p:cNvPicPr/>
                  <p:nvPr/>
                </p:nvPicPr>
                <p:blipFill>
                  <a:blip r:embed="rId598"/>
                  <a:stretch>
                    <a:fillRect/>
                  </a:stretch>
                </p:blipFill>
                <p:spPr>
                  <a:xfrm>
                    <a:off x="4298897" y="3031619"/>
                    <a:ext cx="316830" cy="19500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9">
                <p14:nvContentPartPr>
                  <p14:cNvPr id="569" name="Håndskrift 568">
                    <a:extLst>
                      <a:ext uri="{FF2B5EF4-FFF2-40B4-BE49-F238E27FC236}">
                        <a16:creationId xmlns:a16="http://schemas.microsoft.com/office/drawing/2014/main" id="{2FBCAEAE-97DD-4FB7-9FC1-F4D866E8F7AE}"/>
                      </a:ext>
                    </a:extLst>
                  </p14:cNvPr>
                  <p14:cNvContentPartPr/>
                  <p14:nvPr/>
                </p14:nvContentPartPr>
                <p14:xfrm>
                  <a:off x="4352580" y="3190530"/>
                  <a:ext cx="13680" cy="18720"/>
                </p14:xfrm>
              </p:contentPart>
            </mc:Choice>
            <mc:Fallback xmlns="">
              <p:pic>
                <p:nvPicPr>
                  <p:cNvPr id="569" name="Håndskrift 568">
                    <a:extLst>
                      <a:ext uri="{FF2B5EF4-FFF2-40B4-BE49-F238E27FC236}">
                        <a16:creationId xmlns:a16="http://schemas.microsoft.com/office/drawing/2014/main" id="{2FBCAEAE-97DD-4FB7-9FC1-F4D866E8F7AE}"/>
                      </a:ext>
                    </a:extLst>
                  </p:cNvPr>
                  <p:cNvPicPr/>
                  <p:nvPr/>
                </p:nvPicPr>
                <p:blipFill>
                  <a:blip r:embed="rId600"/>
                  <a:stretch>
                    <a:fillRect/>
                  </a:stretch>
                </p:blipFill>
                <p:spPr>
                  <a:xfrm>
                    <a:off x="4277767" y="3117730"/>
                    <a:ext cx="162878" cy="1639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1">
                <p14:nvContentPartPr>
                  <p14:cNvPr id="570" name="Håndskrift 569">
                    <a:extLst>
                      <a:ext uri="{FF2B5EF4-FFF2-40B4-BE49-F238E27FC236}">
                        <a16:creationId xmlns:a16="http://schemas.microsoft.com/office/drawing/2014/main" id="{95975988-F851-46FB-8012-600CC1F7E3B4}"/>
                      </a:ext>
                    </a:extLst>
                  </p14:cNvPr>
                  <p14:cNvContentPartPr/>
                  <p14:nvPr/>
                </p14:nvContentPartPr>
                <p14:xfrm>
                  <a:off x="4438260" y="3295290"/>
                  <a:ext cx="183600" cy="140760"/>
                </p14:xfrm>
              </p:contentPart>
            </mc:Choice>
            <mc:Fallback xmlns="">
              <p:pic>
                <p:nvPicPr>
                  <p:cNvPr id="570" name="Håndskrift 569">
                    <a:extLst>
                      <a:ext uri="{FF2B5EF4-FFF2-40B4-BE49-F238E27FC236}">
                        <a16:creationId xmlns:a16="http://schemas.microsoft.com/office/drawing/2014/main" id="{95975988-F851-46FB-8012-600CC1F7E3B4}"/>
                      </a:ext>
                    </a:extLst>
                  </p:cNvPr>
                  <p:cNvPicPr/>
                  <p:nvPr/>
                </p:nvPicPr>
                <p:blipFill>
                  <a:blip r:embed="rId602"/>
                  <a:stretch>
                    <a:fillRect/>
                  </a:stretch>
                </p:blipFill>
                <p:spPr>
                  <a:xfrm>
                    <a:off x="4365237" y="3222626"/>
                    <a:ext cx="329228" cy="28567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3">
                <p14:nvContentPartPr>
                  <p14:cNvPr id="571" name="Håndskrift 570">
                    <a:extLst>
                      <a:ext uri="{FF2B5EF4-FFF2-40B4-BE49-F238E27FC236}">
                        <a16:creationId xmlns:a16="http://schemas.microsoft.com/office/drawing/2014/main" id="{BFAD0160-2F22-4529-8CFB-AEA78D5AC754}"/>
                      </a:ext>
                    </a:extLst>
                  </p14:cNvPr>
                  <p14:cNvContentPartPr/>
                  <p14:nvPr/>
                </p14:nvContentPartPr>
                <p14:xfrm>
                  <a:off x="4539420" y="3485730"/>
                  <a:ext cx="3960" cy="360"/>
                </p14:xfrm>
              </p:contentPart>
            </mc:Choice>
            <mc:Fallback xmlns="">
              <p:pic>
                <p:nvPicPr>
                  <p:cNvPr id="571" name="Håndskrift 570">
                    <a:extLst>
                      <a:ext uri="{FF2B5EF4-FFF2-40B4-BE49-F238E27FC236}">
                        <a16:creationId xmlns:a16="http://schemas.microsoft.com/office/drawing/2014/main" id="{BFAD0160-2F22-4529-8CFB-AEA78D5AC754}"/>
                      </a:ext>
                    </a:extLst>
                  </p:cNvPr>
                  <p:cNvPicPr/>
                  <p:nvPr/>
                </p:nvPicPr>
                <p:blipFill>
                  <a:blip r:embed="rId470"/>
                  <a:stretch>
                    <a:fillRect/>
                  </a:stretch>
                </p:blipFill>
                <p:spPr>
                  <a:xfrm>
                    <a:off x="4470120" y="342273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4">
                <p14:nvContentPartPr>
                  <p14:cNvPr id="572" name="Håndskrift 571">
                    <a:extLst>
                      <a:ext uri="{FF2B5EF4-FFF2-40B4-BE49-F238E27FC236}">
                        <a16:creationId xmlns:a16="http://schemas.microsoft.com/office/drawing/2014/main" id="{4EE84DF2-F713-4A31-9F4C-13AB6542B966}"/>
                      </a:ext>
                    </a:extLst>
                  </p14:cNvPr>
                  <p14:cNvContentPartPr/>
                  <p14:nvPr/>
                </p14:nvContentPartPr>
                <p14:xfrm>
                  <a:off x="4400460" y="3495450"/>
                  <a:ext cx="95400" cy="28800"/>
                </p14:xfrm>
              </p:contentPart>
            </mc:Choice>
            <mc:Fallback xmlns="">
              <p:pic>
                <p:nvPicPr>
                  <p:cNvPr id="572" name="Håndskrift 571">
                    <a:extLst>
                      <a:ext uri="{FF2B5EF4-FFF2-40B4-BE49-F238E27FC236}">
                        <a16:creationId xmlns:a16="http://schemas.microsoft.com/office/drawing/2014/main" id="{4EE84DF2-F713-4A31-9F4C-13AB6542B966}"/>
                      </a:ext>
                    </a:extLst>
                  </p:cNvPr>
                  <p:cNvPicPr/>
                  <p:nvPr/>
                </p:nvPicPr>
                <p:blipFill>
                  <a:blip r:embed="rId605"/>
                  <a:stretch>
                    <a:fillRect/>
                  </a:stretch>
                </p:blipFill>
                <p:spPr>
                  <a:xfrm>
                    <a:off x="4327556" y="3421332"/>
                    <a:ext cx="240791" cy="17661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6">
                <p14:nvContentPartPr>
                  <p14:cNvPr id="573" name="Håndskrift 572">
                    <a:extLst>
                      <a:ext uri="{FF2B5EF4-FFF2-40B4-BE49-F238E27FC236}">
                        <a16:creationId xmlns:a16="http://schemas.microsoft.com/office/drawing/2014/main" id="{48FFD1EA-8563-4262-87FE-7F6D1148E7A6}"/>
                      </a:ext>
                    </a:extLst>
                  </p14:cNvPr>
                  <p14:cNvContentPartPr/>
                  <p14:nvPr/>
                </p14:nvContentPartPr>
                <p14:xfrm>
                  <a:off x="4295340" y="3542610"/>
                  <a:ext cx="57600" cy="47160"/>
                </p14:xfrm>
              </p:contentPart>
            </mc:Choice>
            <mc:Fallback xmlns="">
              <p:pic>
                <p:nvPicPr>
                  <p:cNvPr id="573" name="Håndskrift 572">
                    <a:extLst>
                      <a:ext uri="{FF2B5EF4-FFF2-40B4-BE49-F238E27FC236}">
                        <a16:creationId xmlns:a16="http://schemas.microsoft.com/office/drawing/2014/main" id="{48FFD1EA-8563-4262-87FE-7F6D1148E7A6}"/>
                      </a:ext>
                    </a:extLst>
                  </p:cNvPr>
                  <p:cNvPicPr/>
                  <p:nvPr/>
                </p:nvPicPr>
                <p:blipFill>
                  <a:blip r:embed="rId607"/>
                  <a:stretch>
                    <a:fillRect/>
                  </a:stretch>
                </p:blipFill>
                <p:spPr>
                  <a:xfrm>
                    <a:off x="4222297" y="3469575"/>
                    <a:ext cx="203270" cy="19281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8">
                <p14:nvContentPartPr>
                  <p14:cNvPr id="574" name="Håndskrift 573">
                    <a:extLst>
                      <a:ext uri="{FF2B5EF4-FFF2-40B4-BE49-F238E27FC236}">
                        <a16:creationId xmlns:a16="http://schemas.microsoft.com/office/drawing/2014/main" id="{417CBFFF-2D58-4842-9036-B3B0E41EA089}"/>
                      </a:ext>
                    </a:extLst>
                  </p14:cNvPr>
                  <p14:cNvContentPartPr/>
                  <p14:nvPr/>
                </p14:nvContentPartPr>
                <p14:xfrm>
                  <a:off x="4276260" y="3609930"/>
                  <a:ext cx="17640" cy="45000"/>
                </p14:xfrm>
              </p:contentPart>
            </mc:Choice>
            <mc:Fallback xmlns="">
              <p:pic>
                <p:nvPicPr>
                  <p:cNvPr id="574" name="Håndskrift 573">
                    <a:extLst>
                      <a:ext uri="{FF2B5EF4-FFF2-40B4-BE49-F238E27FC236}">
                        <a16:creationId xmlns:a16="http://schemas.microsoft.com/office/drawing/2014/main" id="{417CBFFF-2D58-4842-9036-B3B0E41EA089}"/>
                      </a:ext>
                    </a:extLst>
                  </p:cNvPr>
                  <p:cNvPicPr/>
                  <p:nvPr/>
                </p:nvPicPr>
                <p:blipFill>
                  <a:blip r:embed="rId609"/>
                  <a:stretch>
                    <a:fillRect/>
                  </a:stretch>
                </p:blipFill>
                <p:spPr>
                  <a:xfrm>
                    <a:off x="4202760" y="3537013"/>
                    <a:ext cx="164220" cy="19041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0">
                <p14:nvContentPartPr>
                  <p14:cNvPr id="575" name="Håndskrift 574">
                    <a:extLst>
                      <a:ext uri="{FF2B5EF4-FFF2-40B4-BE49-F238E27FC236}">
                        <a16:creationId xmlns:a16="http://schemas.microsoft.com/office/drawing/2014/main" id="{B462C7C5-CAD0-4F59-90D5-3D1F531DC795}"/>
                      </a:ext>
                    </a:extLst>
                  </p14:cNvPr>
                  <p14:cNvContentPartPr/>
                  <p14:nvPr/>
                </p14:nvContentPartPr>
                <p14:xfrm>
                  <a:off x="4323780" y="3685890"/>
                  <a:ext cx="9000" cy="26640"/>
                </p14:xfrm>
              </p:contentPart>
            </mc:Choice>
            <mc:Fallback xmlns="">
              <p:pic>
                <p:nvPicPr>
                  <p:cNvPr id="575" name="Håndskrift 574">
                    <a:extLst>
                      <a:ext uri="{FF2B5EF4-FFF2-40B4-BE49-F238E27FC236}">
                        <a16:creationId xmlns:a16="http://schemas.microsoft.com/office/drawing/2014/main" id="{B462C7C5-CAD0-4F59-90D5-3D1F531DC795}"/>
                      </a:ext>
                    </a:extLst>
                  </p:cNvPr>
                  <p:cNvPicPr/>
                  <p:nvPr/>
                </p:nvPicPr>
                <p:blipFill>
                  <a:blip r:embed="rId611"/>
                  <a:stretch>
                    <a:fillRect/>
                  </a:stretch>
                </p:blipFill>
                <p:spPr>
                  <a:xfrm>
                    <a:off x="4252189" y="3614167"/>
                    <a:ext cx="151773" cy="16967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2">
                <p14:nvContentPartPr>
                  <p14:cNvPr id="576" name="Håndskrift 575">
                    <a:extLst>
                      <a:ext uri="{FF2B5EF4-FFF2-40B4-BE49-F238E27FC236}">
                        <a16:creationId xmlns:a16="http://schemas.microsoft.com/office/drawing/2014/main" id="{D30033FB-9E86-488D-9C2B-039F36962935}"/>
                      </a:ext>
                    </a:extLst>
                  </p14:cNvPr>
                  <p14:cNvContentPartPr/>
                  <p14:nvPr/>
                </p14:nvContentPartPr>
                <p14:xfrm>
                  <a:off x="4231980" y="3733410"/>
                  <a:ext cx="73440" cy="29520"/>
                </p14:xfrm>
              </p:contentPart>
            </mc:Choice>
            <mc:Fallback xmlns="">
              <p:pic>
                <p:nvPicPr>
                  <p:cNvPr id="576" name="Håndskrift 575">
                    <a:extLst>
                      <a:ext uri="{FF2B5EF4-FFF2-40B4-BE49-F238E27FC236}">
                        <a16:creationId xmlns:a16="http://schemas.microsoft.com/office/drawing/2014/main" id="{D30033FB-9E86-488D-9C2B-039F36962935}"/>
                      </a:ext>
                    </a:extLst>
                  </p:cNvPr>
                  <p:cNvPicPr/>
                  <p:nvPr/>
                </p:nvPicPr>
                <p:blipFill>
                  <a:blip r:embed="rId613"/>
                  <a:stretch>
                    <a:fillRect/>
                  </a:stretch>
                </p:blipFill>
                <p:spPr>
                  <a:xfrm>
                    <a:off x="4158957" y="3660649"/>
                    <a:ext cx="219068" cy="17462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4">
                <p14:nvContentPartPr>
                  <p14:cNvPr id="577" name="Håndskrift 576">
                    <a:extLst>
                      <a:ext uri="{FF2B5EF4-FFF2-40B4-BE49-F238E27FC236}">
                        <a16:creationId xmlns:a16="http://schemas.microsoft.com/office/drawing/2014/main" id="{2262F4DE-774A-41CA-8BC4-F39C6CF5972C}"/>
                      </a:ext>
                    </a:extLst>
                  </p14:cNvPr>
                  <p14:cNvContentPartPr/>
                  <p14:nvPr/>
                </p14:nvContentPartPr>
                <p14:xfrm>
                  <a:off x="4209660" y="3771210"/>
                  <a:ext cx="23400" cy="42480"/>
                </p14:xfrm>
              </p:contentPart>
            </mc:Choice>
            <mc:Fallback xmlns="">
              <p:pic>
                <p:nvPicPr>
                  <p:cNvPr id="577" name="Håndskrift 576">
                    <a:extLst>
                      <a:ext uri="{FF2B5EF4-FFF2-40B4-BE49-F238E27FC236}">
                        <a16:creationId xmlns:a16="http://schemas.microsoft.com/office/drawing/2014/main" id="{2262F4DE-774A-41CA-8BC4-F39C6CF5972C}"/>
                      </a:ext>
                    </a:extLst>
                  </p:cNvPr>
                  <p:cNvPicPr/>
                  <p:nvPr/>
                </p:nvPicPr>
                <p:blipFill>
                  <a:blip r:embed="rId615"/>
                  <a:stretch>
                    <a:fillRect/>
                  </a:stretch>
                </p:blipFill>
                <p:spPr>
                  <a:xfrm>
                    <a:off x="4136535" y="3698328"/>
                    <a:ext cx="169232" cy="18782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6">
                <p14:nvContentPartPr>
                  <p14:cNvPr id="578" name="Håndskrift 577">
                    <a:extLst>
                      <a:ext uri="{FF2B5EF4-FFF2-40B4-BE49-F238E27FC236}">
                        <a16:creationId xmlns:a16="http://schemas.microsoft.com/office/drawing/2014/main" id="{BDD843BD-AFE0-4857-A5AE-691B3E2BF4FE}"/>
                      </a:ext>
                    </a:extLst>
                  </p14:cNvPr>
                  <p14:cNvContentPartPr/>
                  <p14:nvPr/>
                </p14:nvContentPartPr>
                <p14:xfrm>
                  <a:off x="4276260" y="3519930"/>
                  <a:ext cx="360" cy="3960"/>
                </p14:xfrm>
              </p:contentPart>
            </mc:Choice>
            <mc:Fallback xmlns="">
              <p:pic>
                <p:nvPicPr>
                  <p:cNvPr id="578" name="Håndskrift 577">
                    <a:extLst>
                      <a:ext uri="{FF2B5EF4-FFF2-40B4-BE49-F238E27FC236}">
                        <a16:creationId xmlns:a16="http://schemas.microsoft.com/office/drawing/2014/main" id="{BDD843BD-AFE0-4857-A5AE-691B3E2BF4FE}"/>
                      </a:ext>
                    </a:extLst>
                  </p:cNvPr>
                  <p:cNvPicPr/>
                  <p:nvPr/>
                </p:nvPicPr>
                <p:blipFill>
                  <a:blip r:embed="rId482"/>
                  <a:stretch>
                    <a:fillRect/>
                  </a:stretch>
                </p:blipFill>
                <p:spPr>
                  <a:xfrm>
                    <a:off x="4213260" y="3450630"/>
                    <a:ext cx="126000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7">
                <p14:nvContentPartPr>
                  <p14:cNvPr id="579" name="Håndskrift 578">
                    <a:extLst>
                      <a:ext uri="{FF2B5EF4-FFF2-40B4-BE49-F238E27FC236}">
                        <a16:creationId xmlns:a16="http://schemas.microsoft.com/office/drawing/2014/main" id="{6187A610-46A7-4BA4-935F-404CDDFB5824}"/>
                      </a:ext>
                    </a:extLst>
                  </p14:cNvPr>
                  <p14:cNvContentPartPr/>
                  <p14:nvPr/>
                </p14:nvContentPartPr>
                <p14:xfrm>
                  <a:off x="4285980" y="3441090"/>
                  <a:ext cx="11520" cy="25920"/>
                </p14:xfrm>
              </p:contentPart>
            </mc:Choice>
            <mc:Fallback xmlns="">
              <p:pic>
                <p:nvPicPr>
                  <p:cNvPr id="579" name="Håndskrift 578">
                    <a:extLst>
                      <a:ext uri="{FF2B5EF4-FFF2-40B4-BE49-F238E27FC236}">
                        <a16:creationId xmlns:a16="http://schemas.microsoft.com/office/drawing/2014/main" id="{6187A610-46A7-4BA4-935F-404CDDFB5824}"/>
                      </a:ext>
                    </a:extLst>
                  </p:cNvPr>
                  <p:cNvPicPr/>
                  <p:nvPr/>
                </p:nvPicPr>
                <p:blipFill>
                  <a:blip r:embed="rId618"/>
                  <a:stretch>
                    <a:fillRect/>
                  </a:stretch>
                </p:blipFill>
                <p:spPr>
                  <a:xfrm>
                    <a:off x="4213980" y="3369090"/>
                    <a:ext cx="155109" cy="16950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9">
                <p14:nvContentPartPr>
                  <p14:cNvPr id="580" name="Håndskrift 579">
                    <a:extLst>
                      <a:ext uri="{FF2B5EF4-FFF2-40B4-BE49-F238E27FC236}">
                        <a16:creationId xmlns:a16="http://schemas.microsoft.com/office/drawing/2014/main" id="{9B932863-0B0F-45D0-A973-E4B89E9E7388}"/>
                      </a:ext>
                    </a:extLst>
                  </p14:cNvPr>
                  <p14:cNvContentPartPr/>
                  <p14:nvPr/>
                </p14:nvContentPartPr>
                <p14:xfrm>
                  <a:off x="4323780" y="3352530"/>
                  <a:ext cx="360" cy="360"/>
                </p14:xfrm>
              </p:contentPart>
            </mc:Choice>
            <mc:Fallback xmlns="">
              <p:pic>
                <p:nvPicPr>
                  <p:cNvPr id="580" name="Håndskrift 579">
                    <a:extLst>
                      <a:ext uri="{FF2B5EF4-FFF2-40B4-BE49-F238E27FC236}">
                        <a16:creationId xmlns:a16="http://schemas.microsoft.com/office/drawing/2014/main" id="{9B932863-0B0F-45D0-A973-E4B89E9E7388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260780" y="3289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0">
                <p14:nvContentPartPr>
                  <p14:cNvPr id="581" name="Håndskrift 580">
                    <a:extLst>
                      <a:ext uri="{FF2B5EF4-FFF2-40B4-BE49-F238E27FC236}">
                        <a16:creationId xmlns:a16="http://schemas.microsoft.com/office/drawing/2014/main" id="{6BC8424B-67D3-49DF-BB4E-6176ABB3F4D3}"/>
                      </a:ext>
                    </a:extLst>
                  </p14:cNvPr>
                  <p14:cNvContentPartPr/>
                  <p14:nvPr/>
                </p14:nvContentPartPr>
                <p14:xfrm>
                  <a:off x="4266900" y="3263250"/>
                  <a:ext cx="26280" cy="13680"/>
                </p14:xfrm>
              </p:contentPart>
            </mc:Choice>
            <mc:Fallback xmlns="">
              <p:pic>
                <p:nvPicPr>
                  <p:cNvPr id="581" name="Håndskrift 580">
                    <a:extLst>
                      <a:ext uri="{FF2B5EF4-FFF2-40B4-BE49-F238E27FC236}">
                        <a16:creationId xmlns:a16="http://schemas.microsoft.com/office/drawing/2014/main" id="{6BC8424B-67D3-49DF-BB4E-6176ABB3F4D3}"/>
                      </a:ext>
                    </a:extLst>
                  </p:cNvPr>
                  <p:cNvPicPr/>
                  <p:nvPr/>
                </p:nvPicPr>
                <p:blipFill>
                  <a:blip r:embed="rId621"/>
                  <a:stretch>
                    <a:fillRect/>
                  </a:stretch>
                </p:blipFill>
                <p:spPr>
                  <a:xfrm>
                    <a:off x="4193900" y="3190705"/>
                    <a:ext cx="171863" cy="158356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582" name="Gruppe 581">
              <a:extLst>
                <a:ext uri="{FF2B5EF4-FFF2-40B4-BE49-F238E27FC236}">
                  <a16:creationId xmlns:a16="http://schemas.microsoft.com/office/drawing/2014/main" id="{A507AB0A-73E8-4C97-94CA-8018BDB8C36E}"/>
                </a:ext>
              </a:extLst>
            </p:cNvPr>
            <p:cNvGrpSpPr/>
            <p:nvPr/>
          </p:nvGrpSpPr>
          <p:grpSpPr>
            <a:xfrm>
              <a:off x="3553425" y="2392306"/>
              <a:ext cx="829080" cy="924120"/>
              <a:chOff x="4209660" y="3104850"/>
              <a:chExt cx="829080" cy="9241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622">
                <p14:nvContentPartPr>
                  <p14:cNvPr id="583" name="Håndskrift 582">
                    <a:extLst>
                      <a:ext uri="{FF2B5EF4-FFF2-40B4-BE49-F238E27FC236}">
                        <a16:creationId xmlns:a16="http://schemas.microsoft.com/office/drawing/2014/main" id="{36E6DEB5-8436-4218-9820-E1CBCD8ADA6B}"/>
                      </a:ext>
                    </a:extLst>
                  </p14:cNvPr>
                  <p14:cNvContentPartPr/>
                  <p14:nvPr/>
                </p14:nvContentPartPr>
                <p14:xfrm>
                  <a:off x="4771620" y="3381330"/>
                  <a:ext cx="360" cy="360"/>
                </p14:xfrm>
              </p:contentPart>
            </mc:Choice>
            <mc:Fallback xmlns="">
              <p:pic>
                <p:nvPicPr>
                  <p:cNvPr id="583" name="Håndskrift 582">
                    <a:extLst>
                      <a:ext uri="{FF2B5EF4-FFF2-40B4-BE49-F238E27FC236}">
                        <a16:creationId xmlns:a16="http://schemas.microsoft.com/office/drawing/2014/main" id="{36E6DEB5-8436-4218-9820-E1CBCD8ADA6B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708620" y="33183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3">
                <p14:nvContentPartPr>
                  <p14:cNvPr id="584" name="Håndskrift 583">
                    <a:extLst>
                      <a:ext uri="{FF2B5EF4-FFF2-40B4-BE49-F238E27FC236}">
                        <a16:creationId xmlns:a16="http://schemas.microsoft.com/office/drawing/2014/main" id="{72DD7C15-CB2D-4B56-8D11-7DA33E4EAD69}"/>
                      </a:ext>
                    </a:extLst>
                  </p14:cNvPr>
                  <p14:cNvContentPartPr/>
                  <p14:nvPr/>
                </p14:nvContentPartPr>
                <p14:xfrm>
                  <a:off x="4771620" y="3485730"/>
                  <a:ext cx="3960" cy="360"/>
                </p14:xfrm>
              </p:contentPart>
            </mc:Choice>
            <mc:Fallback xmlns="">
              <p:pic>
                <p:nvPicPr>
                  <p:cNvPr id="584" name="Håndskrift 583">
                    <a:extLst>
                      <a:ext uri="{FF2B5EF4-FFF2-40B4-BE49-F238E27FC236}">
                        <a16:creationId xmlns:a16="http://schemas.microsoft.com/office/drawing/2014/main" id="{72DD7C15-CB2D-4B56-8D11-7DA33E4EAD69}"/>
                      </a:ext>
                    </a:extLst>
                  </p:cNvPr>
                  <p:cNvPicPr/>
                  <p:nvPr/>
                </p:nvPicPr>
                <p:blipFill>
                  <a:blip r:embed="rId243"/>
                  <a:stretch>
                    <a:fillRect/>
                  </a:stretch>
                </p:blipFill>
                <p:spPr>
                  <a:xfrm>
                    <a:off x="4708620" y="342273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4">
                <p14:nvContentPartPr>
                  <p14:cNvPr id="585" name="Håndskrift 584">
                    <a:extLst>
                      <a:ext uri="{FF2B5EF4-FFF2-40B4-BE49-F238E27FC236}">
                        <a16:creationId xmlns:a16="http://schemas.microsoft.com/office/drawing/2014/main" id="{B6F82B32-4F82-4A7B-A146-3ADCF398F2F7}"/>
                      </a:ext>
                    </a:extLst>
                  </p14:cNvPr>
                  <p14:cNvContentPartPr/>
                  <p14:nvPr/>
                </p14:nvContentPartPr>
                <p14:xfrm>
                  <a:off x="4724100" y="3542610"/>
                  <a:ext cx="360" cy="360"/>
                </p14:xfrm>
              </p:contentPart>
            </mc:Choice>
            <mc:Fallback xmlns="">
              <p:pic>
                <p:nvPicPr>
                  <p:cNvPr id="585" name="Håndskrift 584">
                    <a:extLst>
                      <a:ext uri="{FF2B5EF4-FFF2-40B4-BE49-F238E27FC236}">
                        <a16:creationId xmlns:a16="http://schemas.microsoft.com/office/drawing/2014/main" id="{B6F82B32-4F82-4A7B-A146-3ADCF398F2F7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661100" y="34796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5">
                <p14:nvContentPartPr>
                  <p14:cNvPr id="586" name="Håndskrift 585">
                    <a:extLst>
                      <a:ext uri="{FF2B5EF4-FFF2-40B4-BE49-F238E27FC236}">
                        <a16:creationId xmlns:a16="http://schemas.microsoft.com/office/drawing/2014/main" id="{C7E6CC5F-234D-49A1-86AF-0B423C57FE0B}"/>
                      </a:ext>
                    </a:extLst>
                  </p14:cNvPr>
                  <p14:cNvContentPartPr/>
                  <p14:nvPr/>
                </p14:nvContentPartPr>
                <p14:xfrm>
                  <a:off x="4676220" y="3523890"/>
                  <a:ext cx="360" cy="360"/>
                </p14:xfrm>
              </p:contentPart>
            </mc:Choice>
            <mc:Fallback xmlns="">
              <p:pic>
                <p:nvPicPr>
                  <p:cNvPr id="586" name="Håndskrift 585">
                    <a:extLst>
                      <a:ext uri="{FF2B5EF4-FFF2-40B4-BE49-F238E27FC236}">
                        <a16:creationId xmlns:a16="http://schemas.microsoft.com/office/drawing/2014/main" id="{C7E6CC5F-234D-49A1-86AF-0B423C57FE0B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613220" y="3460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6">
                <p14:nvContentPartPr>
                  <p14:cNvPr id="587" name="Håndskrift 586">
                    <a:extLst>
                      <a:ext uri="{FF2B5EF4-FFF2-40B4-BE49-F238E27FC236}">
                        <a16:creationId xmlns:a16="http://schemas.microsoft.com/office/drawing/2014/main" id="{4BE1D0DA-A5B0-453A-BC7D-AC32890EE2EA}"/>
                      </a:ext>
                    </a:extLst>
                  </p14:cNvPr>
                  <p14:cNvContentPartPr/>
                  <p14:nvPr/>
                </p14:nvContentPartPr>
                <p14:xfrm>
                  <a:off x="4647780" y="3438210"/>
                  <a:ext cx="360" cy="360"/>
                </p14:xfrm>
              </p:contentPart>
            </mc:Choice>
            <mc:Fallback xmlns="">
              <p:pic>
                <p:nvPicPr>
                  <p:cNvPr id="587" name="Håndskrift 586">
                    <a:extLst>
                      <a:ext uri="{FF2B5EF4-FFF2-40B4-BE49-F238E27FC236}">
                        <a16:creationId xmlns:a16="http://schemas.microsoft.com/office/drawing/2014/main" id="{4BE1D0DA-A5B0-453A-BC7D-AC32890EE2EA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584780" y="3375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7">
                <p14:nvContentPartPr>
                  <p14:cNvPr id="588" name="Håndskrift 587">
                    <a:extLst>
                      <a:ext uri="{FF2B5EF4-FFF2-40B4-BE49-F238E27FC236}">
                        <a16:creationId xmlns:a16="http://schemas.microsoft.com/office/drawing/2014/main" id="{ED0652BE-14FB-4D85-84B4-21DDC1443409}"/>
                      </a:ext>
                    </a:extLst>
                  </p14:cNvPr>
                  <p14:cNvContentPartPr/>
                  <p14:nvPr/>
                </p14:nvContentPartPr>
                <p14:xfrm>
                  <a:off x="4780980" y="3409410"/>
                  <a:ext cx="10080" cy="360"/>
                </p14:xfrm>
              </p:contentPart>
            </mc:Choice>
            <mc:Fallback xmlns="">
              <p:pic>
                <p:nvPicPr>
                  <p:cNvPr id="588" name="Håndskrift 587">
                    <a:extLst>
                      <a:ext uri="{FF2B5EF4-FFF2-40B4-BE49-F238E27FC236}">
                        <a16:creationId xmlns:a16="http://schemas.microsoft.com/office/drawing/2014/main" id="{ED0652BE-14FB-4D85-84B4-21DDC1443409}"/>
                      </a:ext>
                    </a:extLst>
                  </p:cNvPr>
                  <p:cNvPicPr/>
                  <p:nvPr/>
                </p:nvPicPr>
                <p:blipFill>
                  <a:blip r:embed="rId284"/>
                  <a:stretch>
                    <a:fillRect/>
                  </a:stretch>
                </p:blipFill>
                <p:spPr>
                  <a:xfrm>
                    <a:off x="4717980" y="3346410"/>
                    <a:ext cx="1357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8">
                <p14:nvContentPartPr>
                  <p14:cNvPr id="589" name="Håndskrift 588">
                    <a:extLst>
                      <a:ext uri="{FF2B5EF4-FFF2-40B4-BE49-F238E27FC236}">
                        <a16:creationId xmlns:a16="http://schemas.microsoft.com/office/drawing/2014/main" id="{9B2289BA-BB79-484B-9D2F-E7F348FA6E78}"/>
                      </a:ext>
                    </a:extLst>
                  </p14:cNvPr>
                  <p14:cNvContentPartPr/>
                  <p14:nvPr/>
                </p14:nvContentPartPr>
                <p14:xfrm>
                  <a:off x="4918500" y="3485730"/>
                  <a:ext cx="24840" cy="51480"/>
                </p14:xfrm>
              </p:contentPart>
            </mc:Choice>
            <mc:Fallback xmlns="">
              <p:pic>
                <p:nvPicPr>
                  <p:cNvPr id="589" name="Håndskrift 588">
                    <a:extLst>
                      <a:ext uri="{FF2B5EF4-FFF2-40B4-BE49-F238E27FC236}">
                        <a16:creationId xmlns:a16="http://schemas.microsoft.com/office/drawing/2014/main" id="{9B2289BA-BB79-484B-9D2F-E7F348FA6E78}"/>
                      </a:ext>
                    </a:extLst>
                  </p:cNvPr>
                  <p:cNvPicPr/>
                  <p:nvPr/>
                </p:nvPicPr>
                <p:blipFill>
                  <a:blip r:embed="rId286"/>
                  <a:stretch>
                    <a:fillRect/>
                  </a:stretch>
                </p:blipFill>
                <p:spPr>
                  <a:xfrm>
                    <a:off x="4855500" y="3422730"/>
                    <a:ext cx="150480" cy="177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9">
                <p14:nvContentPartPr>
                  <p14:cNvPr id="590" name="Håndskrift 589">
                    <a:extLst>
                      <a:ext uri="{FF2B5EF4-FFF2-40B4-BE49-F238E27FC236}">
                        <a16:creationId xmlns:a16="http://schemas.microsoft.com/office/drawing/2014/main" id="{1D946421-3A0C-471B-9953-32EA93A81C9F}"/>
                      </a:ext>
                    </a:extLst>
                  </p14:cNvPr>
                  <p14:cNvContentPartPr/>
                  <p14:nvPr/>
                </p14:nvContentPartPr>
                <p14:xfrm>
                  <a:off x="4857660" y="3571410"/>
                  <a:ext cx="360" cy="360"/>
                </p14:xfrm>
              </p:contentPart>
            </mc:Choice>
            <mc:Fallback xmlns="">
              <p:pic>
                <p:nvPicPr>
                  <p:cNvPr id="590" name="Håndskrift 589">
                    <a:extLst>
                      <a:ext uri="{FF2B5EF4-FFF2-40B4-BE49-F238E27FC236}">
                        <a16:creationId xmlns:a16="http://schemas.microsoft.com/office/drawing/2014/main" id="{1D946421-3A0C-471B-9953-32EA93A81C9F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794660" y="3508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0">
                <p14:nvContentPartPr>
                  <p14:cNvPr id="591" name="Håndskrift 590">
                    <a:extLst>
                      <a:ext uri="{FF2B5EF4-FFF2-40B4-BE49-F238E27FC236}">
                        <a16:creationId xmlns:a16="http://schemas.microsoft.com/office/drawing/2014/main" id="{E6C2D56A-99B9-49B1-8ABB-56C55D217D0D}"/>
                      </a:ext>
                    </a:extLst>
                  </p14:cNvPr>
                  <p14:cNvContentPartPr/>
                  <p14:nvPr/>
                </p14:nvContentPartPr>
                <p14:xfrm>
                  <a:off x="4788540" y="3581130"/>
                  <a:ext cx="50040" cy="33840"/>
                </p14:xfrm>
              </p:contentPart>
            </mc:Choice>
            <mc:Fallback xmlns="">
              <p:pic>
                <p:nvPicPr>
                  <p:cNvPr id="591" name="Håndskrift 590">
                    <a:extLst>
                      <a:ext uri="{FF2B5EF4-FFF2-40B4-BE49-F238E27FC236}">
                        <a16:creationId xmlns:a16="http://schemas.microsoft.com/office/drawing/2014/main" id="{E6C2D56A-99B9-49B1-8ABB-56C55D217D0D}"/>
                      </a:ext>
                    </a:extLst>
                  </p:cNvPr>
                  <p:cNvPicPr/>
                  <p:nvPr/>
                </p:nvPicPr>
                <p:blipFill>
                  <a:blip r:embed="rId289"/>
                  <a:stretch>
                    <a:fillRect/>
                  </a:stretch>
                </p:blipFill>
                <p:spPr>
                  <a:xfrm>
                    <a:off x="4725540" y="3518130"/>
                    <a:ext cx="175680" cy="159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1">
                <p14:nvContentPartPr>
                  <p14:cNvPr id="592" name="Håndskrift 591">
                    <a:extLst>
                      <a:ext uri="{FF2B5EF4-FFF2-40B4-BE49-F238E27FC236}">
                        <a16:creationId xmlns:a16="http://schemas.microsoft.com/office/drawing/2014/main" id="{F76B9FF8-1CF6-4851-A5A2-269C88421AF3}"/>
                      </a:ext>
                    </a:extLst>
                  </p14:cNvPr>
                  <p14:cNvContentPartPr/>
                  <p14:nvPr/>
                </p14:nvContentPartPr>
                <p14:xfrm>
                  <a:off x="4752900" y="3657090"/>
                  <a:ext cx="360" cy="4320"/>
                </p14:xfrm>
              </p:contentPart>
            </mc:Choice>
            <mc:Fallback xmlns="">
              <p:pic>
                <p:nvPicPr>
                  <p:cNvPr id="592" name="Håndskrift 591">
                    <a:extLst>
                      <a:ext uri="{FF2B5EF4-FFF2-40B4-BE49-F238E27FC236}">
                        <a16:creationId xmlns:a16="http://schemas.microsoft.com/office/drawing/2014/main" id="{F76B9FF8-1CF6-4851-A5A2-269C88421AF3}"/>
                      </a:ext>
                    </a:extLst>
                  </p:cNvPr>
                  <p:cNvPicPr/>
                  <p:nvPr/>
                </p:nvPicPr>
                <p:blipFill>
                  <a:blip r:embed="rId274"/>
                  <a:stretch>
                    <a:fillRect/>
                  </a:stretch>
                </p:blipFill>
                <p:spPr>
                  <a:xfrm>
                    <a:off x="4689900" y="3594090"/>
                    <a:ext cx="126000" cy="129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2">
                <p14:nvContentPartPr>
                  <p14:cNvPr id="593" name="Håndskrift 592">
                    <a:extLst>
                      <a:ext uri="{FF2B5EF4-FFF2-40B4-BE49-F238E27FC236}">
                        <a16:creationId xmlns:a16="http://schemas.microsoft.com/office/drawing/2014/main" id="{3D719704-5919-4562-82A0-1455A1C23552}"/>
                      </a:ext>
                    </a:extLst>
                  </p14:cNvPr>
                  <p14:cNvContentPartPr/>
                  <p14:nvPr/>
                </p14:nvContentPartPr>
                <p14:xfrm>
                  <a:off x="4590900" y="3628650"/>
                  <a:ext cx="105120" cy="76320"/>
                </p14:xfrm>
              </p:contentPart>
            </mc:Choice>
            <mc:Fallback xmlns="">
              <p:pic>
                <p:nvPicPr>
                  <p:cNvPr id="593" name="Håndskrift 592">
                    <a:extLst>
                      <a:ext uri="{FF2B5EF4-FFF2-40B4-BE49-F238E27FC236}">
                        <a16:creationId xmlns:a16="http://schemas.microsoft.com/office/drawing/2014/main" id="{3D719704-5919-4562-82A0-1455A1C23552}"/>
                      </a:ext>
                    </a:extLst>
                  </p:cNvPr>
                  <p:cNvPicPr/>
                  <p:nvPr/>
                </p:nvPicPr>
                <p:blipFill>
                  <a:blip r:embed="rId292"/>
                  <a:stretch>
                    <a:fillRect/>
                  </a:stretch>
                </p:blipFill>
                <p:spPr>
                  <a:xfrm>
                    <a:off x="4527900" y="3565650"/>
                    <a:ext cx="230760" cy="201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3">
                <p14:nvContentPartPr>
                  <p14:cNvPr id="594" name="Håndskrift 593">
                    <a:extLst>
                      <a:ext uri="{FF2B5EF4-FFF2-40B4-BE49-F238E27FC236}">
                        <a16:creationId xmlns:a16="http://schemas.microsoft.com/office/drawing/2014/main" id="{330444AE-D3FC-42DF-8CF7-6E8FECDEACD7}"/>
                      </a:ext>
                    </a:extLst>
                  </p14:cNvPr>
                  <p14:cNvContentPartPr/>
                  <p14:nvPr/>
                </p14:nvContentPartPr>
                <p14:xfrm>
                  <a:off x="4618980" y="3567810"/>
                  <a:ext cx="360" cy="3960"/>
                </p14:xfrm>
              </p:contentPart>
            </mc:Choice>
            <mc:Fallback xmlns="">
              <p:pic>
                <p:nvPicPr>
                  <p:cNvPr id="594" name="Håndskrift 593">
                    <a:extLst>
                      <a:ext uri="{FF2B5EF4-FFF2-40B4-BE49-F238E27FC236}">
                        <a16:creationId xmlns:a16="http://schemas.microsoft.com/office/drawing/2014/main" id="{330444AE-D3FC-42DF-8CF7-6E8FECDEACD7}"/>
                      </a:ext>
                    </a:extLst>
                  </p:cNvPr>
                  <p:cNvPicPr/>
                  <p:nvPr/>
                </p:nvPicPr>
                <p:blipFill>
                  <a:blip r:embed="rId274"/>
                  <a:stretch>
                    <a:fillRect/>
                  </a:stretch>
                </p:blipFill>
                <p:spPr>
                  <a:xfrm>
                    <a:off x="4555980" y="35100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4">
                <p14:nvContentPartPr>
                  <p14:cNvPr id="595" name="Håndskrift 594">
                    <a:extLst>
                      <a:ext uri="{FF2B5EF4-FFF2-40B4-BE49-F238E27FC236}">
                        <a16:creationId xmlns:a16="http://schemas.microsoft.com/office/drawing/2014/main" id="{F9BFC3AA-C9FF-4B2F-B001-86F741C55728}"/>
                      </a:ext>
                    </a:extLst>
                  </p14:cNvPr>
                  <p14:cNvContentPartPr/>
                  <p14:nvPr/>
                </p14:nvContentPartPr>
                <p14:xfrm>
                  <a:off x="4562100" y="3533250"/>
                  <a:ext cx="61560" cy="66600"/>
                </p14:xfrm>
              </p:contentPart>
            </mc:Choice>
            <mc:Fallback xmlns="">
              <p:pic>
                <p:nvPicPr>
                  <p:cNvPr id="595" name="Håndskrift 594">
                    <a:extLst>
                      <a:ext uri="{FF2B5EF4-FFF2-40B4-BE49-F238E27FC236}">
                        <a16:creationId xmlns:a16="http://schemas.microsoft.com/office/drawing/2014/main" id="{F9BFC3AA-C9FF-4B2F-B001-86F741C55728}"/>
                      </a:ext>
                    </a:extLst>
                  </p:cNvPr>
                  <p:cNvPicPr/>
                  <p:nvPr/>
                </p:nvPicPr>
                <p:blipFill>
                  <a:blip r:embed="rId295"/>
                  <a:stretch>
                    <a:fillRect/>
                  </a:stretch>
                </p:blipFill>
                <p:spPr>
                  <a:xfrm>
                    <a:off x="4499100" y="3469908"/>
                    <a:ext cx="187200" cy="19292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5">
                <p14:nvContentPartPr>
                  <p14:cNvPr id="596" name="Håndskrift 595">
                    <a:extLst>
                      <a:ext uri="{FF2B5EF4-FFF2-40B4-BE49-F238E27FC236}">
                        <a16:creationId xmlns:a16="http://schemas.microsoft.com/office/drawing/2014/main" id="{575512FA-E101-4BE0-A4AD-D93384828F74}"/>
                      </a:ext>
                    </a:extLst>
                  </p14:cNvPr>
                  <p14:cNvContentPartPr/>
                  <p14:nvPr/>
                </p14:nvContentPartPr>
                <p14:xfrm>
                  <a:off x="4647780" y="3676530"/>
                  <a:ext cx="360" cy="360"/>
                </p14:xfrm>
              </p:contentPart>
            </mc:Choice>
            <mc:Fallback xmlns="">
              <p:pic>
                <p:nvPicPr>
                  <p:cNvPr id="596" name="Håndskrift 595">
                    <a:extLst>
                      <a:ext uri="{FF2B5EF4-FFF2-40B4-BE49-F238E27FC236}">
                        <a16:creationId xmlns:a16="http://schemas.microsoft.com/office/drawing/2014/main" id="{575512FA-E101-4BE0-A4AD-D93384828F74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58478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6">
                <p14:nvContentPartPr>
                  <p14:cNvPr id="597" name="Håndskrift 596">
                    <a:extLst>
                      <a:ext uri="{FF2B5EF4-FFF2-40B4-BE49-F238E27FC236}">
                        <a16:creationId xmlns:a16="http://schemas.microsoft.com/office/drawing/2014/main" id="{2034D17C-395D-456E-B18D-A681A989F2C3}"/>
                      </a:ext>
                    </a:extLst>
                  </p14:cNvPr>
                  <p14:cNvContentPartPr/>
                  <p14:nvPr/>
                </p14:nvContentPartPr>
                <p14:xfrm>
                  <a:off x="4695660" y="3752490"/>
                  <a:ext cx="15480" cy="20160"/>
                </p14:xfrm>
              </p:contentPart>
            </mc:Choice>
            <mc:Fallback xmlns="">
              <p:pic>
                <p:nvPicPr>
                  <p:cNvPr id="597" name="Håndskrift 596">
                    <a:extLst>
                      <a:ext uri="{FF2B5EF4-FFF2-40B4-BE49-F238E27FC236}">
                        <a16:creationId xmlns:a16="http://schemas.microsoft.com/office/drawing/2014/main" id="{2034D17C-395D-456E-B18D-A681A989F2C3}"/>
                      </a:ext>
                    </a:extLst>
                  </p:cNvPr>
                  <p:cNvPicPr/>
                  <p:nvPr/>
                </p:nvPicPr>
                <p:blipFill>
                  <a:blip r:embed="rId298"/>
                  <a:stretch>
                    <a:fillRect/>
                  </a:stretch>
                </p:blipFill>
                <p:spPr>
                  <a:xfrm>
                    <a:off x="4632660" y="3690595"/>
                    <a:ext cx="141120" cy="14359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7">
                <p14:nvContentPartPr>
                  <p14:cNvPr id="598" name="Håndskrift 597">
                    <a:extLst>
                      <a:ext uri="{FF2B5EF4-FFF2-40B4-BE49-F238E27FC236}">
                        <a16:creationId xmlns:a16="http://schemas.microsoft.com/office/drawing/2014/main" id="{C8AC97AE-1606-4922-A992-49E27DA7997E}"/>
                      </a:ext>
                    </a:extLst>
                  </p14:cNvPr>
                  <p14:cNvContentPartPr/>
                  <p14:nvPr/>
                </p14:nvContentPartPr>
                <p14:xfrm>
                  <a:off x="4828860" y="3676530"/>
                  <a:ext cx="360" cy="360"/>
                </p14:xfrm>
              </p:contentPart>
            </mc:Choice>
            <mc:Fallback xmlns="">
              <p:pic>
                <p:nvPicPr>
                  <p:cNvPr id="598" name="Håndskrift 597">
                    <a:extLst>
                      <a:ext uri="{FF2B5EF4-FFF2-40B4-BE49-F238E27FC236}">
                        <a16:creationId xmlns:a16="http://schemas.microsoft.com/office/drawing/2014/main" id="{C8AC97AE-1606-4922-A992-49E27DA7997E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76586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8">
                <p14:nvContentPartPr>
                  <p14:cNvPr id="599" name="Håndskrift 598">
                    <a:extLst>
                      <a:ext uri="{FF2B5EF4-FFF2-40B4-BE49-F238E27FC236}">
                        <a16:creationId xmlns:a16="http://schemas.microsoft.com/office/drawing/2014/main" id="{72E75992-A1CB-49D4-ADCA-1F546C69EAF8}"/>
                      </a:ext>
                    </a:extLst>
                  </p14:cNvPr>
                  <p14:cNvContentPartPr/>
                  <p14:nvPr/>
                </p14:nvContentPartPr>
                <p14:xfrm>
                  <a:off x="4828860" y="3647730"/>
                  <a:ext cx="19440" cy="61200"/>
                </p14:xfrm>
              </p:contentPart>
            </mc:Choice>
            <mc:Fallback xmlns="">
              <p:pic>
                <p:nvPicPr>
                  <p:cNvPr id="599" name="Håndskrift 598">
                    <a:extLst>
                      <a:ext uri="{FF2B5EF4-FFF2-40B4-BE49-F238E27FC236}">
                        <a16:creationId xmlns:a16="http://schemas.microsoft.com/office/drawing/2014/main" id="{72E75992-A1CB-49D4-ADCA-1F546C69EAF8}"/>
                      </a:ext>
                    </a:extLst>
                  </p:cNvPr>
                  <p:cNvPicPr/>
                  <p:nvPr/>
                </p:nvPicPr>
                <p:blipFill>
                  <a:blip r:embed="rId301"/>
                  <a:stretch>
                    <a:fillRect/>
                  </a:stretch>
                </p:blipFill>
                <p:spPr>
                  <a:xfrm>
                    <a:off x="4765860" y="3585098"/>
                    <a:ext cx="145080" cy="1861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9">
                <p14:nvContentPartPr>
                  <p14:cNvPr id="600" name="Håndskrift 599">
                    <a:extLst>
                      <a:ext uri="{FF2B5EF4-FFF2-40B4-BE49-F238E27FC236}">
                        <a16:creationId xmlns:a16="http://schemas.microsoft.com/office/drawing/2014/main" id="{1FD81533-2252-4A18-9116-A52E31F7F98D}"/>
                      </a:ext>
                    </a:extLst>
                  </p14:cNvPr>
                  <p14:cNvContentPartPr/>
                  <p14:nvPr/>
                </p14:nvContentPartPr>
                <p14:xfrm>
                  <a:off x="4809780" y="3724050"/>
                  <a:ext cx="360" cy="360"/>
                </p14:xfrm>
              </p:contentPart>
            </mc:Choice>
            <mc:Fallback xmlns="">
              <p:pic>
                <p:nvPicPr>
                  <p:cNvPr id="600" name="Håndskrift 599">
                    <a:extLst>
                      <a:ext uri="{FF2B5EF4-FFF2-40B4-BE49-F238E27FC236}">
                        <a16:creationId xmlns:a16="http://schemas.microsoft.com/office/drawing/2014/main" id="{1FD81533-2252-4A18-9116-A52E31F7F98D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746780" y="36610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0">
                <p14:nvContentPartPr>
                  <p14:cNvPr id="601" name="Håndskrift 600">
                    <a:extLst>
                      <a:ext uri="{FF2B5EF4-FFF2-40B4-BE49-F238E27FC236}">
                        <a16:creationId xmlns:a16="http://schemas.microsoft.com/office/drawing/2014/main" id="{A623A55F-C463-4063-948F-A87E5F2A8452}"/>
                      </a:ext>
                    </a:extLst>
                  </p14:cNvPr>
                  <p14:cNvContentPartPr/>
                  <p14:nvPr/>
                </p14:nvContentPartPr>
                <p14:xfrm>
                  <a:off x="4729500" y="3781290"/>
                  <a:ext cx="42480" cy="19440"/>
                </p14:xfrm>
              </p:contentPart>
            </mc:Choice>
            <mc:Fallback xmlns="">
              <p:pic>
                <p:nvPicPr>
                  <p:cNvPr id="601" name="Håndskrift 600">
                    <a:extLst>
                      <a:ext uri="{FF2B5EF4-FFF2-40B4-BE49-F238E27FC236}">
                        <a16:creationId xmlns:a16="http://schemas.microsoft.com/office/drawing/2014/main" id="{A623A55F-C463-4063-948F-A87E5F2A8452}"/>
                      </a:ext>
                    </a:extLst>
                  </p:cNvPr>
                  <p:cNvPicPr/>
                  <p:nvPr/>
                </p:nvPicPr>
                <p:blipFill>
                  <a:blip r:embed="rId304"/>
                  <a:stretch>
                    <a:fillRect/>
                  </a:stretch>
                </p:blipFill>
                <p:spPr>
                  <a:xfrm>
                    <a:off x="4666500" y="3718290"/>
                    <a:ext cx="168120" cy="145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1">
                <p14:nvContentPartPr>
                  <p14:cNvPr id="602" name="Håndskrift 601">
                    <a:extLst>
                      <a:ext uri="{FF2B5EF4-FFF2-40B4-BE49-F238E27FC236}">
                        <a16:creationId xmlns:a16="http://schemas.microsoft.com/office/drawing/2014/main" id="{68182A0F-0769-419E-B55F-711D3447B5B1}"/>
                      </a:ext>
                    </a:extLst>
                  </p14:cNvPr>
                  <p14:cNvContentPartPr/>
                  <p14:nvPr/>
                </p14:nvContentPartPr>
                <p14:xfrm>
                  <a:off x="4653540" y="3781290"/>
                  <a:ext cx="3960" cy="360"/>
                </p14:xfrm>
              </p:contentPart>
            </mc:Choice>
            <mc:Fallback xmlns="">
              <p:pic>
                <p:nvPicPr>
                  <p:cNvPr id="602" name="Håndskrift 601">
                    <a:extLst>
                      <a:ext uri="{FF2B5EF4-FFF2-40B4-BE49-F238E27FC236}">
                        <a16:creationId xmlns:a16="http://schemas.microsoft.com/office/drawing/2014/main" id="{68182A0F-0769-419E-B55F-711D3447B5B1}"/>
                      </a:ext>
                    </a:extLst>
                  </p:cNvPr>
                  <p:cNvPicPr/>
                  <p:nvPr/>
                </p:nvPicPr>
                <p:blipFill>
                  <a:blip r:embed="rId243"/>
                  <a:stretch>
                    <a:fillRect/>
                  </a:stretch>
                </p:blipFill>
                <p:spPr>
                  <a:xfrm>
                    <a:off x="4590540" y="371829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2">
                <p14:nvContentPartPr>
                  <p14:cNvPr id="603" name="Håndskrift 602">
                    <a:extLst>
                      <a:ext uri="{FF2B5EF4-FFF2-40B4-BE49-F238E27FC236}">
                        <a16:creationId xmlns:a16="http://schemas.microsoft.com/office/drawing/2014/main" id="{EE77BCAC-EE5C-457A-96C6-C9A48BEE63B1}"/>
                      </a:ext>
                    </a:extLst>
                  </p14:cNvPr>
                  <p14:cNvContentPartPr/>
                  <p14:nvPr/>
                </p14:nvContentPartPr>
                <p14:xfrm>
                  <a:off x="4600260" y="3743130"/>
                  <a:ext cx="360" cy="360"/>
                </p14:xfrm>
              </p:contentPart>
            </mc:Choice>
            <mc:Fallback xmlns="">
              <p:pic>
                <p:nvPicPr>
                  <p:cNvPr id="603" name="Håndskrift 602">
                    <a:extLst>
                      <a:ext uri="{FF2B5EF4-FFF2-40B4-BE49-F238E27FC236}">
                        <a16:creationId xmlns:a16="http://schemas.microsoft.com/office/drawing/2014/main" id="{EE77BCAC-EE5C-457A-96C6-C9A48BEE63B1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53726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3">
                <p14:nvContentPartPr>
                  <p14:cNvPr id="604" name="Håndskrift 603">
                    <a:extLst>
                      <a:ext uri="{FF2B5EF4-FFF2-40B4-BE49-F238E27FC236}">
                        <a16:creationId xmlns:a16="http://schemas.microsoft.com/office/drawing/2014/main" id="{D419FBBE-FBDF-4FB5-9963-E627A545F655}"/>
                      </a:ext>
                    </a:extLst>
                  </p14:cNvPr>
                  <p14:cNvContentPartPr/>
                  <p14:nvPr/>
                </p14:nvContentPartPr>
                <p14:xfrm>
                  <a:off x="4600260" y="3733410"/>
                  <a:ext cx="360" cy="360"/>
                </p14:xfrm>
              </p:contentPart>
            </mc:Choice>
            <mc:Fallback xmlns="">
              <p:pic>
                <p:nvPicPr>
                  <p:cNvPr id="604" name="Håndskrift 603">
                    <a:extLst>
                      <a:ext uri="{FF2B5EF4-FFF2-40B4-BE49-F238E27FC236}">
                        <a16:creationId xmlns:a16="http://schemas.microsoft.com/office/drawing/2014/main" id="{D419FBBE-FBDF-4FB5-9963-E627A545F655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537260" y="3670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4">
                <p14:nvContentPartPr>
                  <p14:cNvPr id="605" name="Håndskrift 604">
                    <a:extLst>
                      <a:ext uri="{FF2B5EF4-FFF2-40B4-BE49-F238E27FC236}">
                        <a16:creationId xmlns:a16="http://schemas.microsoft.com/office/drawing/2014/main" id="{98F95496-2554-4846-9C42-14B82CC62B18}"/>
                      </a:ext>
                    </a:extLst>
                  </p14:cNvPr>
                  <p14:cNvContentPartPr/>
                  <p14:nvPr/>
                </p14:nvContentPartPr>
                <p14:xfrm>
                  <a:off x="4581180" y="3761850"/>
                  <a:ext cx="32400" cy="73080"/>
                </p14:xfrm>
              </p:contentPart>
            </mc:Choice>
            <mc:Fallback xmlns="">
              <p:pic>
                <p:nvPicPr>
                  <p:cNvPr id="605" name="Håndskrift 604">
                    <a:extLst>
                      <a:ext uri="{FF2B5EF4-FFF2-40B4-BE49-F238E27FC236}">
                        <a16:creationId xmlns:a16="http://schemas.microsoft.com/office/drawing/2014/main" id="{98F95496-2554-4846-9C42-14B82CC62B18}"/>
                      </a:ext>
                    </a:extLst>
                  </p:cNvPr>
                  <p:cNvPicPr/>
                  <p:nvPr/>
                </p:nvPicPr>
                <p:blipFill>
                  <a:blip r:embed="rId309"/>
                  <a:stretch>
                    <a:fillRect/>
                  </a:stretch>
                </p:blipFill>
                <p:spPr>
                  <a:xfrm>
                    <a:off x="4518180" y="3698538"/>
                    <a:ext cx="158040" cy="19934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5">
                <p14:nvContentPartPr>
                  <p14:cNvPr id="606" name="Håndskrift 605">
                    <a:extLst>
                      <a:ext uri="{FF2B5EF4-FFF2-40B4-BE49-F238E27FC236}">
                        <a16:creationId xmlns:a16="http://schemas.microsoft.com/office/drawing/2014/main" id="{0F596B11-9F4E-4AAD-BEFA-810040CB6F12}"/>
                      </a:ext>
                    </a:extLst>
                  </p14:cNvPr>
                  <p14:cNvContentPartPr/>
                  <p14:nvPr/>
                </p14:nvContentPartPr>
                <p14:xfrm>
                  <a:off x="4647780" y="3838530"/>
                  <a:ext cx="25920" cy="360"/>
                </p14:xfrm>
              </p:contentPart>
            </mc:Choice>
            <mc:Fallback xmlns="">
              <p:pic>
                <p:nvPicPr>
                  <p:cNvPr id="606" name="Håndskrift 605">
                    <a:extLst>
                      <a:ext uri="{FF2B5EF4-FFF2-40B4-BE49-F238E27FC236}">
                        <a16:creationId xmlns:a16="http://schemas.microsoft.com/office/drawing/2014/main" id="{0F596B11-9F4E-4AAD-BEFA-810040CB6F12}"/>
                      </a:ext>
                    </a:extLst>
                  </p:cNvPr>
                  <p:cNvPicPr/>
                  <p:nvPr/>
                </p:nvPicPr>
                <p:blipFill>
                  <a:blip r:embed="rId311"/>
                  <a:stretch>
                    <a:fillRect/>
                  </a:stretch>
                </p:blipFill>
                <p:spPr>
                  <a:xfrm>
                    <a:off x="4584780" y="3775530"/>
                    <a:ext cx="1515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6">
                <p14:nvContentPartPr>
                  <p14:cNvPr id="607" name="Håndskrift 606">
                    <a:extLst>
                      <a:ext uri="{FF2B5EF4-FFF2-40B4-BE49-F238E27FC236}">
                        <a16:creationId xmlns:a16="http://schemas.microsoft.com/office/drawing/2014/main" id="{3E85EDCE-9C72-4046-8122-1AC46B1F87DB}"/>
                      </a:ext>
                    </a:extLst>
                  </p14:cNvPr>
                  <p14:cNvContentPartPr/>
                  <p14:nvPr/>
                </p14:nvContentPartPr>
                <p14:xfrm>
                  <a:off x="4762260" y="3790650"/>
                  <a:ext cx="57600" cy="38160"/>
                </p14:xfrm>
              </p:contentPart>
            </mc:Choice>
            <mc:Fallback xmlns="">
              <p:pic>
                <p:nvPicPr>
                  <p:cNvPr id="607" name="Håndskrift 606">
                    <a:extLst>
                      <a:ext uri="{FF2B5EF4-FFF2-40B4-BE49-F238E27FC236}">
                        <a16:creationId xmlns:a16="http://schemas.microsoft.com/office/drawing/2014/main" id="{3E85EDCE-9C72-4046-8122-1AC46B1F87DB}"/>
                      </a:ext>
                    </a:extLst>
                  </p:cNvPr>
                  <p:cNvPicPr/>
                  <p:nvPr/>
                </p:nvPicPr>
                <p:blipFill>
                  <a:blip r:embed="rId313"/>
                  <a:stretch>
                    <a:fillRect/>
                  </a:stretch>
                </p:blipFill>
                <p:spPr>
                  <a:xfrm>
                    <a:off x="4699260" y="3727650"/>
                    <a:ext cx="183240" cy="163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7">
                <p14:nvContentPartPr>
                  <p14:cNvPr id="608" name="Håndskrift 607">
                    <a:extLst>
                      <a:ext uri="{FF2B5EF4-FFF2-40B4-BE49-F238E27FC236}">
                        <a16:creationId xmlns:a16="http://schemas.microsoft.com/office/drawing/2014/main" id="{0C90EB12-814C-4091-9734-ECDD358A5512}"/>
                      </a:ext>
                    </a:extLst>
                  </p14:cNvPr>
                  <p14:cNvContentPartPr/>
                  <p14:nvPr/>
                </p14:nvContentPartPr>
                <p14:xfrm>
                  <a:off x="4857660" y="3761850"/>
                  <a:ext cx="360" cy="360"/>
                </p14:xfrm>
              </p:contentPart>
            </mc:Choice>
            <mc:Fallback xmlns="">
              <p:pic>
                <p:nvPicPr>
                  <p:cNvPr id="608" name="Håndskrift 607">
                    <a:extLst>
                      <a:ext uri="{FF2B5EF4-FFF2-40B4-BE49-F238E27FC236}">
                        <a16:creationId xmlns:a16="http://schemas.microsoft.com/office/drawing/2014/main" id="{0C90EB12-814C-4091-9734-ECDD358A5512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794660" y="3698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8">
                <p14:nvContentPartPr>
                  <p14:cNvPr id="609" name="Håndskrift 608">
                    <a:extLst>
                      <a:ext uri="{FF2B5EF4-FFF2-40B4-BE49-F238E27FC236}">
                        <a16:creationId xmlns:a16="http://schemas.microsoft.com/office/drawing/2014/main" id="{39E00047-8995-4B03-BD89-580B49C732D1}"/>
                      </a:ext>
                    </a:extLst>
                  </p14:cNvPr>
                  <p14:cNvContentPartPr/>
                  <p14:nvPr/>
                </p14:nvContentPartPr>
                <p14:xfrm>
                  <a:off x="4886100" y="3701010"/>
                  <a:ext cx="360" cy="3960"/>
                </p14:xfrm>
              </p:contentPart>
            </mc:Choice>
            <mc:Fallback xmlns="">
              <p:pic>
                <p:nvPicPr>
                  <p:cNvPr id="609" name="Håndskrift 608">
                    <a:extLst>
                      <a:ext uri="{FF2B5EF4-FFF2-40B4-BE49-F238E27FC236}">
                        <a16:creationId xmlns:a16="http://schemas.microsoft.com/office/drawing/2014/main" id="{39E00047-8995-4B03-BD89-580B49C732D1}"/>
                      </a:ext>
                    </a:extLst>
                  </p:cNvPr>
                  <p:cNvPicPr/>
                  <p:nvPr/>
                </p:nvPicPr>
                <p:blipFill>
                  <a:blip r:embed="rId274"/>
                  <a:stretch>
                    <a:fillRect/>
                  </a:stretch>
                </p:blipFill>
                <p:spPr>
                  <a:xfrm>
                    <a:off x="4823100" y="36432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9">
                <p14:nvContentPartPr>
                  <p14:cNvPr id="610" name="Håndskrift 609">
                    <a:extLst>
                      <a:ext uri="{FF2B5EF4-FFF2-40B4-BE49-F238E27FC236}">
                        <a16:creationId xmlns:a16="http://schemas.microsoft.com/office/drawing/2014/main" id="{32EE4613-0632-42DD-8862-343D93F27B2D}"/>
                      </a:ext>
                    </a:extLst>
                  </p14:cNvPr>
                  <p14:cNvContentPartPr/>
                  <p14:nvPr/>
                </p14:nvContentPartPr>
                <p14:xfrm>
                  <a:off x="5032620" y="3552690"/>
                  <a:ext cx="6120" cy="11520"/>
                </p14:xfrm>
              </p:contentPart>
            </mc:Choice>
            <mc:Fallback xmlns="">
              <p:pic>
                <p:nvPicPr>
                  <p:cNvPr id="610" name="Håndskrift 609">
                    <a:extLst>
                      <a:ext uri="{FF2B5EF4-FFF2-40B4-BE49-F238E27FC236}">
                        <a16:creationId xmlns:a16="http://schemas.microsoft.com/office/drawing/2014/main" id="{32EE4613-0632-42DD-8862-343D93F27B2D}"/>
                      </a:ext>
                    </a:extLst>
                  </p:cNvPr>
                  <p:cNvPicPr/>
                  <p:nvPr/>
                </p:nvPicPr>
                <p:blipFill>
                  <a:blip r:embed="rId317"/>
                  <a:stretch>
                    <a:fillRect/>
                  </a:stretch>
                </p:blipFill>
                <p:spPr>
                  <a:xfrm>
                    <a:off x="4969620" y="3489690"/>
                    <a:ext cx="131760" cy="137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0">
                <p14:nvContentPartPr>
                  <p14:cNvPr id="611" name="Håndskrift 610">
                    <a:extLst>
                      <a:ext uri="{FF2B5EF4-FFF2-40B4-BE49-F238E27FC236}">
                        <a16:creationId xmlns:a16="http://schemas.microsoft.com/office/drawing/2014/main" id="{FBA4EB3D-5A57-4392-9F6F-86C41777E6A2}"/>
                      </a:ext>
                    </a:extLst>
                  </p14:cNvPr>
                  <p14:cNvContentPartPr/>
                  <p14:nvPr/>
                </p14:nvContentPartPr>
                <p14:xfrm>
                  <a:off x="4904820" y="3685890"/>
                  <a:ext cx="360" cy="360"/>
                </p14:xfrm>
              </p:contentPart>
            </mc:Choice>
            <mc:Fallback xmlns="">
              <p:pic>
                <p:nvPicPr>
                  <p:cNvPr id="611" name="Håndskrift 610">
                    <a:extLst>
                      <a:ext uri="{FF2B5EF4-FFF2-40B4-BE49-F238E27FC236}">
                        <a16:creationId xmlns:a16="http://schemas.microsoft.com/office/drawing/2014/main" id="{FBA4EB3D-5A57-4392-9F6F-86C41777E6A2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841820" y="3622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1">
                <p14:nvContentPartPr>
                  <p14:cNvPr id="612" name="Håndskrift 611">
                    <a:extLst>
                      <a:ext uri="{FF2B5EF4-FFF2-40B4-BE49-F238E27FC236}">
                        <a16:creationId xmlns:a16="http://schemas.microsoft.com/office/drawing/2014/main" id="{3912BA2F-D2C7-4C62-8514-A66501822706}"/>
                      </a:ext>
                    </a:extLst>
                  </p14:cNvPr>
                  <p14:cNvContentPartPr/>
                  <p14:nvPr/>
                </p14:nvContentPartPr>
                <p14:xfrm>
                  <a:off x="4942980" y="3590490"/>
                  <a:ext cx="3960" cy="360"/>
                </p14:xfrm>
              </p:contentPart>
            </mc:Choice>
            <mc:Fallback xmlns="">
              <p:pic>
                <p:nvPicPr>
                  <p:cNvPr id="612" name="Håndskrift 611">
                    <a:extLst>
                      <a:ext uri="{FF2B5EF4-FFF2-40B4-BE49-F238E27FC236}">
                        <a16:creationId xmlns:a16="http://schemas.microsoft.com/office/drawing/2014/main" id="{3912BA2F-D2C7-4C62-8514-A66501822706}"/>
                      </a:ext>
                    </a:extLst>
                  </p:cNvPr>
                  <p:cNvPicPr/>
                  <p:nvPr/>
                </p:nvPicPr>
                <p:blipFill>
                  <a:blip r:embed="rId243"/>
                  <a:stretch>
                    <a:fillRect/>
                  </a:stretch>
                </p:blipFill>
                <p:spPr>
                  <a:xfrm>
                    <a:off x="4879980" y="352749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2">
                <p14:nvContentPartPr>
                  <p14:cNvPr id="613" name="Håndskrift 612">
                    <a:extLst>
                      <a:ext uri="{FF2B5EF4-FFF2-40B4-BE49-F238E27FC236}">
                        <a16:creationId xmlns:a16="http://schemas.microsoft.com/office/drawing/2014/main" id="{27658F3D-6226-4F84-BB0C-212CD7D5C195}"/>
                      </a:ext>
                    </a:extLst>
                  </p14:cNvPr>
                  <p14:cNvContentPartPr/>
                  <p14:nvPr/>
                </p14:nvContentPartPr>
                <p14:xfrm>
                  <a:off x="4832460" y="3428490"/>
                  <a:ext cx="15840" cy="34560"/>
                </p14:xfrm>
              </p:contentPart>
            </mc:Choice>
            <mc:Fallback xmlns="">
              <p:pic>
                <p:nvPicPr>
                  <p:cNvPr id="613" name="Håndskrift 612">
                    <a:extLst>
                      <a:ext uri="{FF2B5EF4-FFF2-40B4-BE49-F238E27FC236}">
                        <a16:creationId xmlns:a16="http://schemas.microsoft.com/office/drawing/2014/main" id="{27658F3D-6226-4F84-BB0C-212CD7D5C195}"/>
                      </a:ext>
                    </a:extLst>
                  </p:cNvPr>
                  <p:cNvPicPr/>
                  <p:nvPr/>
                </p:nvPicPr>
                <p:blipFill>
                  <a:blip r:embed="rId321"/>
                  <a:stretch>
                    <a:fillRect/>
                  </a:stretch>
                </p:blipFill>
                <p:spPr>
                  <a:xfrm>
                    <a:off x="4769460" y="3366139"/>
                    <a:ext cx="141480" cy="1589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3">
                <p14:nvContentPartPr>
                  <p14:cNvPr id="614" name="Håndskrift 613">
                    <a:extLst>
                      <a:ext uri="{FF2B5EF4-FFF2-40B4-BE49-F238E27FC236}">
                        <a16:creationId xmlns:a16="http://schemas.microsoft.com/office/drawing/2014/main" id="{31FF3FFF-1BBF-400F-93F4-239FCD175B94}"/>
                      </a:ext>
                    </a:extLst>
                  </p14:cNvPr>
                  <p14:cNvContentPartPr/>
                  <p14:nvPr/>
                </p14:nvContentPartPr>
                <p14:xfrm>
                  <a:off x="4768020" y="3781290"/>
                  <a:ext cx="3960" cy="9720"/>
                </p14:xfrm>
              </p:contentPart>
            </mc:Choice>
            <mc:Fallback xmlns="">
              <p:pic>
                <p:nvPicPr>
                  <p:cNvPr id="614" name="Håndskrift 613">
                    <a:extLst>
                      <a:ext uri="{FF2B5EF4-FFF2-40B4-BE49-F238E27FC236}">
                        <a16:creationId xmlns:a16="http://schemas.microsoft.com/office/drawing/2014/main" id="{31FF3FFF-1BBF-400F-93F4-239FCD175B94}"/>
                      </a:ext>
                    </a:extLst>
                  </p:cNvPr>
                  <p:cNvPicPr/>
                  <p:nvPr/>
                </p:nvPicPr>
                <p:blipFill>
                  <a:blip r:embed="rId323"/>
                  <a:stretch>
                    <a:fillRect/>
                  </a:stretch>
                </p:blipFill>
                <p:spPr>
                  <a:xfrm>
                    <a:off x="4710270" y="3720540"/>
                    <a:ext cx="119130" cy="1308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4">
                <p14:nvContentPartPr>
                  <p14:cNvPr id="615" name="Håndskrift 614">
                    <a:extLst>
                      <a:ext uri="{FF2B5EF4-FFF2-40B4-BE49-F238E27FC236}">
                        <a16:creationId xmlns:a16="http://schemas.microsoft.com/office/drawing/2014/main" id="{25FA69BE-23E1-4E41-8134-2CD063ADE4A3}"/>
                      </a:ext>
                    </a:extLst>
                  </p14:cNvPr>
                  <p14:cNvContentPartPr/>
                  <p14:nvPr/>
                </p14:nvContentPartPr>
                <p14:xfrm>
                  <a:off x="4762260" y="3885690"/>
                  <a:ext cx="2520" cy="6480"/>
                </p14:xfrm>
              </p:contentPart>
            </mc:Choice>
            <mc:Fallback xmlns="">
              <p:pic>
                <p:nvPicPr>
                  <p:cNvPr id="615" name="Håndskrift 614">
                    <a:extLst>
                      <a:ext uri="{FF2B5EF4-FFF2-40B4-BE49-F238E27FC236}">
                        <a16:creationId xmlns:a16="http://schemas.microsoft.com/office/drawing/2014/main" id="{25FA69BE-23E1-4E41-8134-2CD063ADE4A3}"/>
                      </a:ext>
                    </a:extLst>
                  </p:cNvPr>
                  <p:cNvPicPr/>
                  <p:nvPr/>
                </p:nvPicPr>
                <p:blipFill>
                  <a:blip r:embed="rId325"/>
                  <a:stretch>
                    <a:fillRect/>
                  </a:stretch>
                </p:blipFill>
                <p:spPr>
                  <a:xfrm>
                    <a:off x="4699260" y="3822690"/>
                    <a:ext cx="128160" cy="13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5">
                <p14:nvContentPartPr>
                  <p14:cNvPr id="616" name="Håndskrift 615">
                    <a:extLst>
                      <a:ext uri="{FF2B5EF4-FFF2-40B4-BE49-F238E27FC236}">
                        <a16:creationId xmlns:a16="http://schemas.microsoft.com/office/drawing/2014/main" id="{AFC5E9D7-9A1A-4AB0-BAB7-7B42158FF876}"/>
                      </a:ext>
                    </a:extLst>
                  </p14:cNvPr>
                  <p14:cNvContentPartPr/>
                  <p14:nvPr/>
                </p14:nvContentPartPr>
                <p14:xfrm>
                  <a:off x="4711500" y="3895410"/>
                  <a:ext cx="41400" cy="18720"/>
                </p14:xfrm>
              </p:contentPart>
            </mc:Choice>
            <mc:Fallback xmlns="">
              <p:pic>
                <p:nvPicPr>
                  <p:cNvPr id="616" name="Håndskrift 615">
                    <a:extLst>
                      <a:ext uri="{FF2B5EF4-FFF2-40B4-BE49-F238E27FC236}">
                        <a16:creationId xmlns:a16="http://schemas.microsoft.com/office/drawing/2014/main" id="{AFC5E9D7-9A1A-4AB0-BAB7-7B42158FF876}"/>
                      </a:ext>
                    </a:extLst>
                  </p:cNvPr>
                  <p:cNvPicPr/>
                  <p:nvPr/>
                </p:nvPicPr>
                <p:blipFill>
                  <a:blip r:embed="rId327"/>
                  <a:stretch>
                    <a:fillRect/>
                  </a:stretch>
                </p:blipFill>
                <p:spPr>
                  <a:xfrm>
                    <a:off x="4648500" y="3832410"/>
                    <a:ext cx="167040" cy="144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6">
                <p14:nvContentPartPr>
                  <p14:cNvPr id="617" name="Håndskrift 616">
                    <a:extLst>
                      <a:ext uri="{FF2B5EF4-FFF2-40B4-BE49-F238E27FC236}">
                        <a16:creationId xmlns:a16="http://schemas.microsoft.com/office/drawing/2014/main" id="{8649A22A-7158-43FE-89AF-4E4B847A68CD}"/>
                      </a:ext>
                    </a:extLst>
                  </p14:cNvPr>
                  <p14:cNvContentPartPr/>
                  <p14:nvPr/>
                </p14:nvContentPartPr>
                <p14:xfrm>
                  <a:off x="4666860" y="3914490"/>
                  <a:ext cx="9720" cy="360"/>
                </p14:xfrm>
              </p:contentPart>
            </mc:Choice>
            <mc:Fallback xmlns="">
              <p:pic>
                <p:nvPicPr>
                  <p:cNvPr id="617" name="Håndskrift 616">
                    <a:extLst>
                      <a:ext uri="{FF2B5EF4-FFF2-40B4-BE49-F238E27FC236}">
                        <a16:creationId xmlns:a16="http://schemas.microsoft.com/office/drawing/2014/main" id="{8649A22A-7158-43FE-89AF-4E4B847A68CD}"/>
                      </a:ext>
                    </a:extLst>
                  </p:cNvPr>
                  <p:cNvPicPr/>
                  <p:nvPr/>
                </p:nvPicPr>
                <p:blipFill>
                  <a:blip r:embed="rId284"/>
                  <a:stretch>
                    <a:fillRect/>
                  </a:stretch>
                </p:blipFill>
                <p:spPr>
                  <a:xfrm>
                    <a:off x="4606110" y="3851490"/>
                    <a:ext cx="130873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7">
                <p14:nvContentPartPr>
                  <p14:cNvPr id="618" name="Håndskrift 617">
                    <a:extLst>
                      <a:ext uri="{FF2B5EF4-FFF2-40B4-BE49-F238E27FC236}">
                        <a16:creationId xmlns:a16="http://schemas.microsoft.com/office/drawing/2014/main" id="{76A9C344-C4DD-49BB-99D7-39B32F42DF83}"/>
                      </a:ext>
                    </a:extLst>
                  </p14:cNvPr>
                  <p14:cNvContentPartPr/>
                  <p14:nvPr/>
                </p14:nvContentPartPr>
                <p14:xfrm>
                  <a:off x="4590900" y="3952650"/>
                  <a:ext cx="142920" cy="47520"/>
                </p14:xfrm>
              </p:contentPart>
            </mc:Choice>
            <mc:Fallback xmlns="">
              <p:pic>
                <p:nvPicPr>
                  <p:cNvPr id="618" name="Håndskrift 617">
                    <a:extLst>
                      <a:ext uri="{FF2B5EF4-FFF2-40B4-BE49-F238E27FC236}">
                        <a16:creationId xmlns:a16="http://schemas.microsoft.com/office/drawing/2014/main" id="{76A9C344-C4DD-49BB-99D7-39B32F42DF83}"/>
                      </a:ext>
                    </a:extLst>
                  </p:cNvPr>
                  <p:cNvPicPr/>
                  <p:nvPr/>
                </p:nvPicPr>
                <p:blipFill>
                  <a:blip r:embed="rId330"/>
                  <a:stretch>
                    <a:fillRect/>
                  </a:stretch>
                </p:blipFill>
                <p:spPr>
                  <a:xfrm>
                    <a:off x="4527900" y="3889650"/>
                    <a:ext cx="268560" cy="173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8">
                <p14:nvContentPartPr>
                  <p14:cNvPr id="619" name="Håndskrift 618">
                    <a:extLst>
                      <a:ext uri="{FF2B5EF4-FFF2-40B4-BE49-F238E27FC236}">
                        <a16:creationId xmlns:a16="http://schemas.microsoft.com/office/drawing/2014/main" id="{F83B6F8D-0651-46FF-9901-90428AC62575}"/>
                      </a:ext>
                    </a:extLst>
                  </p14:cNvPr>
                  <p14:cNvContentPartPr/>
                  <p14:nvPr/>
                </p14:nvContentPartPr>
                <p14:xfrm>
                  <a:off x="4725900" y="3999810"/>
                  <a:ext cx="7920" cy="6480"/>
                </p14:xfrm>
              </p:contentPart>
            </mc:Choice>
            <mc:Fallback xmlns="">
              <p:pic>
                <p:nvPicPr>
                  <p:cNvPr id="619" name="Håndskrift 618">
                    <a:extLst>
                      <a:ext uri="{FF2B5EF4-FFF2-40B4-BE49-F238E27FC236}">
                        <a16:creationId xmlns:a16="http://schemas.microsoft.com/office/drawing/2014/main" id="{F83B6F8D-0651-46FF-9901-90428AC62575}"/>
                      </a:ext>
                    </a:extLst>
                  </p:cNvPr>
                  <p:cNvPicPr/>
                  <p:nvPr/>
                </p:nvPicPr>
                <p:blipFill>
                  <a:blip r:embed="rId332"/>
                  <a:stretch>
                    <a:fillRect/>
                  </a:stretch>
                </p:blipFill>
                <p:spPr>
                  <a:xfrm>
                    <a:off x="4662900" y="3936810"/>
                    <a:ext cx="133560" cy="13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9">
                <p14:nvContentPartPr>
                  <p14:cNvPr id="620" name="Håndskrift 619">
                    <a:extLst>
                      <a:ext uri="{FF2B5EF4-FFF2-40B4-BE49-F238E27FC236}">
                        <a16:creationId xmlns:a16="http://schemas.microsoft.com/office/drawing/2014/main" id="{E26EC900-E007-4E7A-A753-976E037EEC2E}"/>
                      </a:ext>
                    </a:extLst>
                  </p14:cNvPr>
                  <p14:cNvContentPartPr/>
                  <p14:nvPr/>
                </p14:nvContentPartPr>
                <p14:xfrm>
                  <a:off x="4847580" y="3923850"/>
                  <a:ext cx="360" cy="360"/>
                </p14:xfrm>
              </p:contentPart>
            </mc:Choice>
            <mc:Fallback xmlns="">
              <p:pic>
                <p:nvPicPr>
                  <p:cNvPr id="620" name="Håndskrift 619">
                    <a:extLst>
                      <a:ext uri="{FF2B5EF4-FFF2-40B4-BE49-F238E27FC236}">
                        <a16:creationId xmlns:a16="http://schemas.microsoft.com/office/drawing/2014/main" id="{E26EC900-E007-4E7A-A753-976E037EEC2E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78458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0">
                <p14:nvContentPartPr>
                  <p14:cNvPr id="621" name="Håndskrift 620">
                    <a:extLst>
                      <a:ext uri="{FF2B5EF4-FFF2-40B4-BE49-F238E27FC236}">
                        <a16:creationId xmlns:a16="http://schemas.microsoft.com/office/drawing/2014/main" id="{340E709F-AB0E-4638-9DB2-9838A7ABCECF}"/>
                      </a:ext>
                    </a:extLst>
                  </p14:cNvPr>
                  <p14:cNvContentPartPr/>
                  <p14:nvPr/>
                </p14:nvContentPartPr>
                <p14:xfrm>
                  <a:off x="4895460" y="3793530"/>
                  <a:ext cx="22680" cy="25920"/>
                </p14:xfrm>
              </p:contentPart>
            </mc:Choice>
            <mc:Fallback xmlns="">
              <p:pic>
                <p:nvPicPr>
                  <p:cNvPr id="621" name="Håndskrift 620">
                    <a:extLst>
                      <a:ext uri="{FF2B5EF4-FFF2-40B4-BE49-F238E27FC236}">
                        <a16:creationId xmlns:a16="http://schemas.microsoft.com/office/drawing/2014/main" id="{340E709F-AB0E-4638-9DB2-9838A7ABCECF}"/>
                      </a:ext>
                    </a:extLst>
                  </p:cNvPr>
                  <p:cNvPicPr/>
                  <p:nvPr/>
                </p:nvPicPr>
                <p:blipFill>
                  <a:blip r:embed="rId335"/>
                  <a:stretch>
                    <a:fillRect/>
                  </a:stretch>
                </p:blipFill>
                <p:spPr>
                  <a:xfrm>
                    <a:off x="4832460" y="3730530"/>
                    <a:ext cx="148320" cy="151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1">
                <p14:nvContentPartPr>
                  <p14:cNvPr id="622" name="Håndskrift 621">
                    <a:extLst>
                      <a:ext uri="{FF2B5EF4-FFF2-40B4-BE49-F238E27FC236}">
                        <a16:creationId xmlns:a16="http://schemas.microsoft.com/office/drawing/2014/main" id="{7E0CDC30-AEDB-4981-818B-F9CF45A208B7}"/>
                      </a:ext>
                    </a:extLst>
                  </p14:cNvPr>
                  <p14:cNvContentPartPr/>
                  <p14:nvPr/>
                </p14:nvContentPartPr>
                <p14:xfrm>
                  <a:off x="4962060" y="3655290"/>
                  <a:ext cx="360" cy="21240"/>
                </p14:xfrm>
              </p:contentPart>
            </mc:Choice>
            <mc:Fallback xmlns="">
              <p:pic>
                <p:nvPicPr>
                  <p:cNvPr id="622" name="Håndskrift 621">
                    <a:extLst>
                      <a:ext uri="{FF2B5EF4-FFF2-40B4-BE49-F238E27FC236}">
                        <a16:creationId xmlns:a16="http://schemas.microsoft.com/office/drawing/2014/main" id="{7E0CDC30-AEDB-4981-818B-F9CF45A208B7}"/>
                      </a:ext>
                    </a:extLst>
                  </p:cNvPr>
                  <p:cNvPicPr/>
                  <p:nvPr/>
                </p:nvPicPr>
                <p:blipFill>
                  <a:blip r:embed="rId337"/>
                  <a:stretch>
                    <a:fillRect/>
                  </a:stretch>
                </p:blipFill>
                <p:spPr>
                  <a:xfrm>
                    <a:off x="4899060" y="3592290"/>
                    <a:ext cx="126000" cy="1468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2">
                <p14:nvContentPartPr>
                  <p14:cNvPr id="623" name="Håndskrift 622">
                    <a:extLst>
                      <a:ext uri="{FF2B5EF4-FFF2-40B4-BE49-F238E27FC236}">
                        <a16:creationId xmlns:a16="http://schemas.microsoft.com/office/drawing/2014/main" id="{DDAD3501-90D7-45DF-A9C7-8E303DB11618}"/>
                      </a:ext>
                    </a:extLst>
                  </p14:cNvPr>
                  <p14:cNvContentPartPr/>
                  <p14:nvPr/>
                </p14:nvContentPartPr>
                <p14:xfrm>
                  <a:off x="4495140" y="3590490"/>
                  <a:ext cx="360" cy="360"/>
                </p14:xfrm>
              </p:contentPart>
            </mc:Choice>
            <mc:Fallback xmlns="">
              <p:pic>
                <p:nvPicPr>
                  <p:cNvPr id="623" name="Håndskrift 622">
                    <a:extLst>
                      <a:ext uri="{FF2B5EF4-FFF2-40B4-BE49-F238E27FC236}">
                        <a16:creationId xmlns:a16="http://schemas.microsoft.com/office/drawing/2014/main" id="{DDAD3501-90D7-45DF-A9C7-8E303DB11618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432140" y="35274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3">
                <p14:nvContentPartPr>
                  <p14:cNvPr id="624" name="Håndskrift 623">
                    <a:extLst>
                      <a:ext uri="{FF2B5EF4-FFF2-40B4-BE49-F238E27FC236}">
                        <a16:creationId xmlns:a16="http://schemas.microsoft.com/office/drawing/2014/main" id="{F2FCE9D6-23ED-4108-AA0D-F65540E11BAC}"/>
                      </a:ext>
                    </a:extLst>
                  </p14:cNvPr>
                  <p14:cNvContentPartPr/>
                  <p14:nvPr/>
                </p14:nvContentPartPr>
                <p14:xfrm>
                  <a:off x="4400460" y="3552690"/>
                  <a:ext cx="9000" cy="35280"/>
                </p14:xfrm>
              </p:contentPart>
            </mc:Choice>
            <mc:Fallback xmlns="">
              <p:pic>
                <p:nvPicPr>
                  <p:cNvPr id="624" name="Håndskrift 623">
                    <a:extLst>
                      <a:ext uri="{FF2B5EF4-FFF2-40B4-BE49-F238E27FC236}">
                        <a16:creationId xmlns:a16="http://schemas.microsoft.com/office/drawing/2014/main" id="{F2FCE9D6-23ED-4108-AA0D-F65540E11BAC}"/>
                      </a:ext>
                    </a:extLst>
                  </p:cNvPr>
                  <p:cNvPicPr/>
                  <p:nvPr/>
                </p:nvPicPr>
                <p:blipFill>
                  <a:blip r:embed="rId340"/>
                  <a:stretch>
                    <a:fillRect/>
                  </a:stretch>
                </p:blipFill>
                <p:spPr>
                  <a:xfrm>
                    <a:off x="4337460" y="3489690"/>
                    <a:ext cx="134640" cy="160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4">
                <p14:nvContentPartPr>
                  <p14:cNvPr id="625" name="Håndskrift 624">
                    <a:extLst>
                      <a:ext uri="{FF2B5EF4-FFF2-40B4-BE49-F238E27FC236}">
                        <a16:creationId xmlns:a16="http://schemas.microsoft.com/office/drawing/2014/main" id="{2122CA7D-2F05-4EDB-BFF1-826687FB39E9}"/>
                      </a:ext>
                    </a:extLst>
                  </p14:cNvPr>
                  <p14:cNvContentPartPr/>
                  <p14:nvPr/>
                </p14:nvContentPartPr>
                <p14:xfrm>
                  <a:off x="4409820" y="3676530"/>
                  <a:ext cx="3960" cy="360"/>
                </p14:xfrm>
              </p:contentPart>
            </mc:Choice>
            <mc:Fallback xmlns="">
              <p:pic>
                <p:nvPicPr>
                  <p:cNvPr id="625" name="Håndskrift 624">
                    <a:extLst>
                      <a:ext uri="{FF2B5EF4-FFF2-40B4-BE49-F238E27FC236}">
                        <a16:creationId xmlns:a16="http://schemas.microsoft.com/office/drawing/2014/main" id="{2122CA7D-2F05-4EDB-BFF1-826687FB39E9}"/>
                      </a:ext>
                    </a:extLst>
                  </p:cNvPr>
                  <p:cNvPicPr/>
                  <p:nvPr/>
                </p:nvPicPr>
                <p:blipFill>
                  <a:blip r:embed="rId342"/>
                  <a:stretch>
                    <a:fillRect/>
                  </a:stretch>
                </p:blipFill>
                <p:spPr>
                  <a:xfrm>
                    <a:off x="4352070" y="3613530"/>
                    <a:ext cx="11913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5">
                <p14:nvContentPartPr>
                  <p14:cNvPr id="626" name="Håndskrift 625">
                    <a:extLst>
                      <a:ext uri="{FF2B5EF4-FFF2-40B4-BE49-F238E27FC236}">
                        <a16:creationId xmlns:a16="http://schemas.microsoft.com/office/drawing/2014/main" id="{1D244B9A-7D40-458E-80C2-89AC26F45960}"/>
                      </a:ext>
                    </a:extLst>
                  </p14:cNvPr>
                  <p14:cNvContentPartPr/>
                  <p14:nvPr/>
                </p14:nvContentPartPr>
                <p14:xfrm>
                  <a:off x="4516380" y="3695250"/>
                  <a:ext cx="17640" cy="24480"/>
                </p14:xfrm>
              </p:contentPart>
            </mc:Choice>
            <mc:Fallback xmlns="">
              <p:pic>
                <p:nvPicPr>
                  <p:cNvPr id="626" name="Håndskrift 625">
                    <a:extLst>
                      <a:ext uri="{FF2B5EF4-FFF2-40B4-BE49-F238E27FC236}">
                        <a16:creationId xmlns:a16="http://schemas.microsoft.com/office/drawing/2014/main" id="{1D244B9A-7D40-458E-80C2-89AC26F45960}"/>
                      </a:ext>
                    </a:extLst>
                  </p:cNvPr>
                  <p:cNvPicPr/>
                  <p:nvPr/>
                </p:nvPicPr>
                <p:blipFill>
                  <a:blip r:embed="rId344"/>
                  <a:stretch>
                    <a:fillRect/>
                  </a:stretch>
                </p:blipFill>
                <p:spPr>
                  <a:xfrm>
                    <a:off x="4452067" y="3631310"/>
                    <a:ext cx="145898" cy="15199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6">
                <p14:nvContentPartPr>
                  <p14:cNvPr id="627" name="Håndskrift 626">
                    <a:extLst>
                      <a:ext uri="{FF2B5EF4-FFF2-40B4-BE49-F238E27FC236}">
                        <a16:creationId xmlns:a16="http://schemas.microsoft.com/office/drawing/2014/main" id="{1480BE08-ADF3-4DBA-B9D5-B4F59F31AD81}"/>
                      </a:ext>
                    </a:extLst>
                  </p14:cNvPr>
                  <p14:cNvContentPartPr/>
                  <p14:nvPr/>
                </p14:nvContentPartPr>
                <p14:xfrm>
                  <a:off x="4463100" y="3733410"/>
                  <a:ext cx="3960" cy="6120"/>
                </p14:xfrm>
              </p:contentPart>
            </mc:Choice>
            <mc:Fallback xmlns="">
              <p:pic>
                <p:nvPicPr>
                  <p:cNvPr id="627" name="Håndskrift 626">
                    <a:extLst>
                      <a:ext uri="{FF2B5EF4-FFF2-40B4-BE49-F238E27FC236}">
                        <a16:creationId xmlns:a16="http://schemas.microsoft.com/office/drawing/2014/main" id="{1480BE08-ADF3-4DBA-B9D5-B4F59F31AD81}"/>
                      </a:ext>
                    </a:extLst>
                  </p:cNvPr>
                  <p:cNvPicPr/>
                  <p:nvPr/>
                </p:nvPicPr>
                <p:blipFill>
                  <a:blip r:embed="rId346"/>
                  <a:stretch>
                    <a:fillRect/>
                  </a:stretch>
                </p:blipFill>
                <p:spPr>
                  <a:xfrm>
                    <a:off x="4400100" y="3670410"/>
                    <a:ext cx="129600" cy="1317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7">
                <p14:nvContentPartPr>
                  <p14:cNvPr id="628" name="Håndskrift 627">
                    <a:extLst>
                      <a:ext uri="{FF2B5EF4-FFF2-40B4-BE49-F238E27FC236}">
                        <a16:creationId xmlns:a16="http://schemas.microsoft.com/office/drawing/2014/main" id="{FDFB6894-5D0B-46CF-9493-0084E32E83F6}"/>
                      </a:ext>
                    </a:extLst>
                  </p14:cNvPr>
                  <p14:cNvContentPartPr/>
                  <p14:nvPr/>
                </p14:nvContentPartPr>
                <p14:xfrm>
                  <a:off x="4352580" y="3743130"/>
                  <a:ext cx="360" cy="360"/>
                </p14:xfrm>
              </p:contentPart>
            </mc:Choice>
            <mc:Fallback xmlns="">
              <p:pic>
                <p:nvPicPr>
                  <p:cNvPr id="628" name="Håndskrift 627">
                    <a:extLst>
                      <a:ext uri="{FF2B5EF4-FFF2-40B4-BE49-F238E27FC236}">
                        <a16:creationId xmlns:a16="http://schemas.microsoft.com/office/drawing/2014/main" id="{FDFB6894-5D0B-46CF-9493-0084E32E83F6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28958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8">
                <p14:nvContentPartPr>
                  <p14:cNvPr id="629" name="Håndskrift 628">
                    <a:extLst>
                      <a:ext uri="{FF2B5EF4-FFF2-40B4-BE49-F238E27FC236}">
                        <a16:creationId xmlns:a16="http://schemas.microsoft.com/office/drawing/2014/main" id="{90E69E47-3E75-4932-94E5-2954E2535DFC}"/>
                      </a:ext>
                    </a:extLst>
                  </p14:cNvPr>
                  <p14:cNvContentPartPr/>
                  <p14:nvPr/>
                </p14:nvContentPartPr>
                <p14:xfrm>
                  <a:off x="4323780" y="3761850"/>
                  <a:ext cx="10080" cy="16560"/>
                </p14:xfrm>
              </p:contentPart>
            </mc:Choice>
            <mc:Fallback xmlns="">
              <p:pic>
                <p:nvPicPr>
                  <p:cNvPr id="629" name="Håndskrift 628">
                    <a:extLst>
                      <a:ext uri="{FF2B5EF4-FFF2-40B4-BE49-F238E27FC236}">
                        <a16:creationId xmlns:a16="http://schemas.microsoft.com/office/drawing/2014/main" id="{90E69E47-3E75-4932-94E5-2954E2535DFC}"/>
                      </a:ext>
                    </a:extLst>
                  </p:cNvPr>
                  <p:cNvPicPr/>
                  <p:nvPr/>
                </p:nvPicPr>
                <p:blipFill>
                  <a:blip r:embed="rId349"/>
                  <a:stretch>
                    <a:fillRect/>
                  </a:stretch>
                </p:blipFill>
                <p:spPr>
                  <a:xfrm>
                    <a:off x="4260780" y="3698850"/>
                    <a:ext cx="135720" cy="142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9">
                <p14:nvContentPartPr>
                  <p14:cNvPr id="630" name="Håndskrift 629">
                    <a:extLst>
                      <a:ext uri="{FF2B5EF4-FFF2-40B4-BE49-F238E27FC236}">
                        <a16:creationId xmlns:a16="http://schemas.microsoft.com/office/drawing/2014/main" id="{0EA36228-B2C1-4B8B-BA6C-76822E1D1D94}"/>
                      </a:ext>
                    </a:extLst>
                  </p14:cNvPr>
                  <p14:cNvContentPartPr/>
                  <p14:nvPr/>
                </p14:nvContentPartPr>
                <p14:xfrm>
                  <a:off x="4438260" y="3809730"/>
                  <a:ext cx="360" cy="360"/>
                </p14:xfrm>
              </p:contentPart>
            </mc:Choice>
            <mc:Fallback xmlns="">
              <p:pic>
                <p:nvPicPr>
                  <p:cNvPr id="630" name="Håndskrift 629">
                    <a:extLst>
                      <a:ext uri="{FF2B5EF4-FFF2-40B4-BE49-F238E27FC236}">
                        <a16:creationId xmlns:a16="http://schemas.microsoft.com/office/drawing/2014/main" id="{0EA36228-B2C1-4B8B-BA6C-76822E1D1D94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375260" y="37467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0">
                <p14:nvContentPartPr>
                  <p14:cNvPr id="631" name="Håndskrift 630">
                    <a:extLst>
                      <a:ext uri="{FF2B5EF4-FFF2-40B4-BE49-F238E27FC236}">
                        <a16:creationId xmlns:a16="http://schemas.microsoft.com/office/drawing/2014/main" id="{C1AE601A-AE8D-49DE-B422-5772933EB445}"/>
                      </a:ext>
                    </a:extLst>
                  </p14:cNvPr>
                  <p14:cNvContentPartPr/>
                  <p14:nvPr/>
                </p14:nvContentPartPr>
                <p14:xfrm>
                  <a:off x="4476420" y="3838530"/>
                  <a:ext cx="7920" cy="18360"/>
                </p14:xfrm>
              </p:contentPart>
            </mc:Choice>
            <mc:Fallback xmlns="">
              <p:pic>
                <p:nvPicPr>
                  <p:cNvPr id="631" name="Håndskrift 630">
                    <a:extLst>
                      <a:ext uri="{FF2B5EF4-FFF2-40B4-BE49-F238E27FC236}">
                        <a16:creationId xmlns:a16="http://schemas.microsoft.com/office/drawing/2014/main" id="{C1AE601A-AE8D-49DE-B422-5772933EB445}"/>
                      </a:ext>
                    </a:extLst>
                  </p:cNvPr>
                  <p:cNvPicPr/>
                  <p:nvPr/>
                </p:nvPicPr>
                <p:blipFill>
                  <a:blip r:embed="rId352"/>
                  <a:stretch>
                    <a:fillRect/>
                  </a:stretch>
                </p:blipFill>
                <p:spPr>
                  <a:xfrm>
                    <a:off x="4410420" y="3775530"/>
                    <a:ext cx="139543" cy="144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1">
                <p14:nvContentPartPr>
                  <p14:cNvPr id="632" name="Håndskrift 631">
                    <a:extLst>
                      <a:ext uri="{FF2B5EF4-FFF2-40B4-BE49-F238E27FC236}">
                        <a16:creationId xmlns:a16="http://schemas.microsoft.com/office/drawing/2014/main" id="{02C9DDC4-2698-472B-A0AD-2AFBA3903D05}"/>
                      </a:ext>
                    </a:extLst>
                  </p14:cNvPr>
                  <p14:cNvContentPartPr/>
                  <p14:nvPr/>
                </p14:nvContentPartPr>
                <p14:xfrm>
                  <a:off x="4396500" y="3866610"/>
                  <a:ext cx="90000" cy="26280"/>
                </p14:xfrm>
              </p:contentPart>
            </mc:Choice>
            <mc:Fallback xmlns="">
              <p:pic>
                <p:nvPicPr>
                  <p:cNvPr id="632" name="Håndskrift 631">
                    <a:extLst>
                      <a:ext uri="{FF2B5EF4-FFF2-40B4-BE49-F238E27FC236}">
                        <a16:creationId xmlns:a16="http://schemas.microsoft.com/office/drawing/2014/main" id="{02C9DDC4-2698-472B-A0AD-2AFBA3903D05}"/>
                      </a:ext>
                    </a:extLst>
                  </p:cNvPr>
                  <p:cNvPicPr/>
                  <p:nvPr/>
                </p:nvPicPr>
                <p:blipFill>
                  <a:blip r:embed="rId354"/>
                  <a:stretch>
                    <a:fillRect/>
                  </a:stretch>
                </p:blipFill>
                <p:spPr>
                  <a:xfrm>
                    <a:off x="4333500" y="3803610"/>
                    <a:ext cx="215640" cy="151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2">
                <p14:nvContentPartPr>
                  <p14:cNvPr id="633" name="Håndskrift 632">
                    <a:extLst>
                      <a:ext uri="{FF2B5EF4-FFF2-40B4-BE49-F238E27FC236}">
                        <a16:creationId xmlns:a16="http://schemas.microsoft.com/office/drawing/2014/main" id="{71E08E42-3B35-4380-9879-7196CAE7D799}"/>
                      </a:ext>
                    </a:extLst>
                  </p14:cNvPr>
                  <p14:cNvContentPartPr/>
                  <p14:nvPr/>
                </p14:nvContentPartPr>
                <p14:xfrm>
                  <a:off x="4362300" y="3895410"/>
                  <a:ext cx="13680" cy="7920"/>
                </p14:xfrm>
              </p:contentPart>
            </mc:Choice>
            <mc:Fallback xmlns="">
              <p:pic>
                <p:nvPicPr>
                  <p:cNvPr id="633" name="Håndskrift 632">
                    <a:extLst>
                      <a:ext uri="{FF2B5EF4-FFF2-40B4-BE49-F238E27FC236}">
                        <a16:creationId xmlns:a16="http://schemas.microsoft.com/office/drawing/2014/main" id="{71E08E42-3B35-4380-9879-7196CAE7D799}"/>
                      </a:ext>
                    </a:extLst>
                  </p:cNvPr>
                  <p:cNvPicPr/>
                  <p:nvPr/>
                </p:nvPicPr>
                <p:blipFill>
                  <a:blip r:embed="rId356"/>
                  <a:stretch>
                    <a:fillRect/>
                  </a:stretch>
                </p:blipFill>
                <p:spPr>
                  <a:xfrm>
                    <a:off x="4299300" y="3829410"/>
                    <a:ext cx="139320" cy="1395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3">
                <p14:nvContentPartPr>
                  <p14:cNvPr id="634" name="Håndskrift 633">
                    <a:extLst>
                      <a:ext uri="{FF2B5EF4-FFF2-40B4-BE49-F238E27FC236}">
                        <a16:creationId xmlns:a16="http://schemas.microsoft.com/office/drawing/2014/main" id="{C7524690-47E9-448D-B12C-85601A3D6A83}"/>
                      </a:ext>
                    </a:extLst>
                  </p14:cNvPr>
                  <p14:cNvContentPartPr/>
                  <p14:nvPr/>
                </p14:nvContentPartPr>
                <p14:xfrm>
                  <a:off x="4467060" y="3923850"/>
                  <a:ext cx="360" cy="360"/>
                </p14:xfrm>
              </p:contentPart>
            </mc:Choice>
            <mc:Fallback xmlns="">
              <p:pic>
                <p:nvPicPr>
                  <p:cNvPr id="634" name="Håndskrift 633">
                    <a:extLst>
                      <a:ext uri="{FF2B5EF4-FFF2-40B4-BE49-F238E27FC236}">
                        <a16:creationId xmlns:a16="http://schemas.microsoft.com/office/drawing/2014/main" id="{C7524690-47E9-448D-B12C-85601A3D6A83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40406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4">
                <p14:nvContentPartPr>
                  <p14:cNvPr id="635" name="Håndskrift 634">
                    <a:extLst>
                      <a:ext uri="{FF2B5EF4-FFF2-40B4-BE49-F238E27FC236}">
                        <a16:creationId xmlns:a16="http://schemas.microsoft.com/office/drawing/2014/main" id="{E15D7670-966F-4DFE-969E-F03FD7B1B554}"/>
                      </a:ext>
                    </a:extLst>
                  </p14:cNvPr>
                  <p14:cNvContentPartPr/>
                  <p14:nvPr/>
                </p14:nvContentPartPr>
                <p14:xfrm>
                  <a:off x="4504860" y="3923850"/>
                  <a:ext cx="26280" cy="360"/>
                </p14:xfrm>
              </p:contentPart>
            </mc:Choice>
            <mc:Fallback xmlns="">
              <p:pic>
                <p:nvPicPr>
                  <p:cNvPr id="635" name="Håndskrift 634">
                    <a:extLst>
                      <a:ext uri="{FF2B5EF4-FFF2-40B4-BE49-F238E27FC236}">
                        <a16:creationId xmlns:a16="http://schemas.microsoft.com/office/drawing/2014/main" id="{E15D7670-966F-4DFE-969E-F03FD7B1B554}"/>
                      </a:ext>
                    </a:extLst>
                  </p:cNvPr>
                  <p:cNvPicPr/>
                  <p:nvPr/>
                </p:nvPicPr>
                <p:blipFill>
                  <a:blip r:embed="rId359"/>
                  <a:stretch>
                    <a:fillRect/>
                  </a:stretch>
                </p:blipFill>
                <p:spPr>
                  <a:xfrm>
                    <a:off x="4441860" y="3860850"/>
                    <a:ext cx="1519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5">
                <p14:nvContentPartPr>
                  <p14:cNvPr id="636" name="Håndskrift 635">
                    <a:extLst>
                      <a:ext uri="{FF2B5EF4-FFF2-40B4-BE49-F238E27FC236}">
                        <a16:creationId xmlns:a16="http://schemas.microsoft.com/office/drawing/2014/main" id="{E941B8C6-5908-4866-9BE2-6BB4C1441412}"/>
                      </a:ext>
                    </a:extLst>
                  </p14:cNvPr>
                  <p14:cNvContentPartPr/>
                  <p14:nvPr/>
                </p14:nvContentPartPr>
                <p14:xfrm>
                  <a:off x="4495140" y="3962010"/>
                  <a:ext cx="9720" cy="360"/>
                </p14:xfrm>
              </p:contentPart>
            </mc:Choice>
            <mc:Fallback xmlns="">
              <p:pic>
                <p:nvPicPr>
                  <p:cNvPr id="636" name="Håndskrift 635">
                    <a:extLst>
                      <a:ext uri="{FF2B5EF4-FFF2-40B4-BE49-F238E27FC236}">
                        <a16:creationId xmlns:a16="http://schemas.microsoft.com/office/drawing/2014/main" id="{E941B8C6-5908-4866-9BE2-6BB4C1441412}"/>
                      </a:ext>
                    </a:extLst>
                  </p:cNvPr>
                  <p:cNvPicPr/>
                  <p:nvPr/>
                </p:nvPicPr>
                <p:blipFill>
                  <a:blip r:embed="rId361"/>
                  <a:stretch>
                    <a:fillRect/>
                  </a:stretch>
                </p:blipFill>
                <p:spPr>
                  <a:xfrm>
                    <a:off x="4432140" y="3899010"/>
                    <a:ext cx="1353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6">
                <p14:nvContentPartPr>
                  <p14:cNvPr id="637" name="Håndskrift 636">
                    <a:extLst>
                      <a:ext uri="{FF2B5EF4-FFF2-40B4-BE49-F238E27FC236}">
                        <a16:creationId xmlns:a16="http://schemas.microsoft.com/office/drawing/2014/main" id="{2197FE27-BC69-464A-A748-4706A818F78B}"/>
                      </a:ext>
                    </a:extLst>
                  </p14:cNvPr>
                  <p14:cNvContentPartPr/>
                  <p14:nvPr/>
                </p14:nvContentPartPr>
                <p14:xfrm>
                  <a:off x="4438260" y="3962010"/>
                  <a:ext cx="219600" cy="51840"/>
                </p14:xfrm>
              </p:contentPart>
            </mc:Choice>
            <mc:Fallback xmlns="">
              <p:pic>
                <p:nvPicPr>
                  <p:cNvPr id="637" name="Håndskrift 636">
                    <a:extLst>
                      <a:ext uri="{FF2B5EF4-FFF2-40B4-BE49-F238E27FC236}">
                        <a16:creationId xmlns:a16="http://schemas.microsoft.com/office/drawing/2014/main" id="{2197FE27-BC69-464A-A748-4706A818F78B}"/>
                      </a:ext>
                    </a:extLst>
                  </p:cNvPr>
                  <p:cNvPicPr/>
                  <p:nvPr/>
                </p:nvPicPr>
                <p:blipFill>
                  <a:blip r:embed="rId363"/>
                  <a:stretch>
                    <a:fillRect/>
                  </a:stretch>
                </p:blipFill>
                <p:spPr>
                  <a:xfrm>
                    <a:off x="4375260" y="3899010"/>
                    <a:ext cx="345240" cy="177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7">
                <p14:nvContentPartPr>
                  <p14:cNvPr id="638" name="Håndskrift 637">
                    <a:extLst>
                      <a:ext uri="{FF2B5EF4-FFF2-40B4-BE49-F238E27FC236}">
                        <a16:creationId xmlns:a16="http://schemas.microsoft.com/office/drawing/2014/main" id="{F409F28B-72EA-430F-8DD2-6EF5D58E5DDE}"/>
                      </a:ext>
                    </a:extLst>
                  </p14:cNvPr>
                  <p14:cNvContentPartPr/>
                  <p14:nvPr/>
                </p14:nvContentPartPr>
                <p14:xfrm>
                  <a:off x="4647060" y="4028610"/>
                  <a:ext cx="39600" cy="360"/>
                </p14:xfrm>
              </p:contentPart>
            </mc:Choice>
            <mc:Fallback xmlns="">
              <p:pic>
                <p:nvPicPr>
                  <p:cNvPr id="638" name="Håndskrift 637">
                    <a:extLst>
                      <a:ext uri="{FF2B5EF4-FFF2-40B4-BE49-F238E27FC236}">
                        <a16:creationId xmlns:a16="http://schemas.microsoft.com/office/drawing/2014/main" id="{F409F28B-72EA-430F-8DD2-6EF5D58E5DDE}"/>
                      </a:ext>
                    </a:extLst>
                  </p:cNvPr>
                  <p:cNvPicPr/>
                  <p:nvPr/>
                </p:nvPicPr>
                <p:blipFill>
                  <a:blip r:embed="rId365"/>
                  <a:stretch>
                    <a:fillRect/>
                  </a:stretch>
                </p:blipFill>
                <p:spPr>
                  <a:xfrm>
                    <a:off x="4584060" y="3965610"/>
                    <a:ext cx="16524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8">
                <p14:nvContentPartPr>
                  <p14:cNvPr id="639" name="Håndskrift 638">
                    <a:extLst>
                      <a:ext uri="{FF2B5EF4-FFF2-40B4-BE49-F238E27FC236}">
                        <a16:creationId xmlns:a16="http://schemas.microsoft.com/office/drawing/2014/main" id="{4545569D-9A7A-49E4-8F3B-22EECBA554D4}"/>
                      </a:ext>
                    </a:extLst>
                  </p14:cNvPr>
                  <p14:cNvContentPartPr/>
                  <p14:nvPr/>
                </p14:nvContentPartPr>
                <p14:xfrm>
                  <a:off x="4490460" y="4025010"/>
                  <a:ext cx="72000" cy="3960"/>
                </p14:xfrm>
              </p:contentPart>
            </mc:Choice>
            <mc:Fallback xmlns="">
              <p:pic>
                <p:nvPicPr>
                  <p:cNvPr id="639" name="Håndskrift 638">
                    <a:extLst>
                      <a:ext uri="{FF2B5EF4-FFF2-40B4-BE49-F238E27FC236}">
                        <a16:creationId xmlns:a16="http://schemas.microsoft.com/office/drawing/2014/main" id="{4545569D-9A7A-49E4-8F3B-22EECBA554D4}"/>
                      </a:ext>
                    </a:extLst>
                  </p:cNvPr>
                  <p:cNvPicPr/>
                  <p:nvPr/>
                </p:nvPicPr>
                <p:blipFill>
                  <a:blip r:embed="rId367"/>
                  <a:stretch>
                    <a:fillRect/>
                  </a:stretch>
                </p:blipFill>
                <p:spPr>
                  <a:xfrm>
                    <a:off x="4427460" y="3967260"/>
                    <a:ext cx="19764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9">
                <p14:nvContentPartPr>
                  <p14:cNvPr id="640" name="Håndskrift 639">
                    <a:extLst>
                      <a:ext uri="{FF2B5EF4-FFF2-40B4-BE49-F238E27FC236}">
                        <a16:creationId xmlns:a16="http://schemas.microsoft.com/office/drawing/2014/main" id="{B0494609-FF34-405B-97B8-A463AA976D5A}"/>
                      </a:ext>
                    </a:extLst>
                  </p14:cNvPr>
                  <p14:cNvContentPartPr/>
                  <p14:nvPr/>
                </p14:nvContentPartPr>
                <p14:xfrm>
                  <a:off x="4449780" y="4015650"/>
                  <a:ext cx="17640" cy="3960"/>
                </p14:xfrm>
              </p:contentPart>
            </mc:Choice>
            <mc:Fallback xmlns="">
              <p:pic>
                <p:nvPicPr>
                  <p:cNvPr id="640" name="Håndskrift 639">
                    <a:extLst>
                      <a:ext uri="{FF2B5EF4-FFF2-40B4-BE49-F238E27FC236}">
                        <a16:creationId xmlns:a16="http://schemas.microsoft.com/office/drawing/2014/main" id="{B0494609-FF34-405B-97B8-A463AA976D5A}"/>
                      </a:ext>
                    </a:extLst>
                  </p:cNvPr>
                  <p:cNvPicPr/>
                  <p:nvPr/>
                </p:nvPicPr>
                <p:blipFill>
                  <a:blip r:embed="rId369"/>
                  <a:stretch>
                    <a:fillRect/>
                  </a:stretch>
                </p:blipFill>
                <p:spPr>
                  <a:xfrm>
                    <a:off x="4386780" y="3957900"/>
                    <a:ext cx="14328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0">
                <p14:nvContentPartPr>
                  <p14:cNvPr id="641" name="Håndskrift 640">
                    <a:extLst>
                      <a:ext uri="{FF2B5EF4-FFF2-40B4-BE49-F238E27FC236}">
                        <a16:creationId xmlns:a16="http://schemas.microsoft.com/office/drawing/2014/main" id="{BF52DA5C-FAEA-4BD0-B506-C05565C03991}"/>
                      </a:ext>
                    </a:extLst>
                  </p14:cNvPr>
                  <p14:cNvContentPartPr/>
                  <p14:nvPr/>
                </p14:nvContentPartPr>
                <p14:xfrm>
                  <a:off x="4428900" y="3999810"/>
                  <a:ext cx="2520" cy="360"/>
                </p14:xfrm>
              </p:contentPart>
            </mc:Choice>
            <mc:Fallback xmlns="">
              <p:pic>
                <p:nvPicPr>
                  <p:cNvPr id="641" name="Håndskrift 640">
                    <a:extLst>
                      <a:ext uri="{FF2B5EF4-FFF2-40B4-BE49-F238E27FC236}">
                        <a16:creationId xmlns:a16="http://schemas.microsoft.com/office/drawing/2014/main" id="{BF52DA5C-FAEA-4BD0-B506-C05565C03991}"/>
                      </a:ext>
                    </a:extLst>
                  </p:cNvPr>
                  <p:cNvPicPr/>
                  <p:nvPr/>
                </p:nvPicPr>
                <p:blipFill>
                  <a:blip r:embed="rId371"/>
                  <a:stretch>
                    <a:fillRect/>
                  </a:stretch>
                </p:blipFill>
                <p:spPr>
                  <a:xfrm>
                    <a:off x="4365900" y="3936810"/>
                    <a:ext cx="1281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1">
                <p14:nvContentPartPr>
                  <p14:cNvPr id="642" name="Håndskrift 641">
                    <a:extLst>
                      <a:ext uri="{FF2B5EF4-FFF2-40B4-BE49-F238E27FC236}">
                        <a16:creationId xmlns:a16="http://schemas.microsoft.com/office/drawing/2014/main" id="{DD17B713-99CC-4A42-A500-4CD71F626D46}"/>
                      </a:ext>
                    </a:extLst>
                  </p14:cNvPr>
                  <p14:cNvContentPartPr/>
                  <p14:nvPr/>
                </p14:nvContentPartPr>
                <p14:xfrm>
                  <a:off x="4400460" y="3463050"/>
                  <a:ext cx="13680" cy="3960"/>
                </p14:xfrm>
              </p:contentPart>
            </mc:Choice>
            <mc:Fallback xmlns="">
              <p:pic>
                <p:nvPicPr>
                  <p:cNvPr id="642" name="Håndskrift 641">
                    <a:extLst>
                      <a:ext uri="{FF2B5EF4-FFF2-40B4-BE49-F238E27FC236}">
                        <a16:creationId xmlns:a16="http://schemas.microsoft.com/office/drawing/2014/main" id="{DD17B713-99CC-4A42-A500-4CD71F626D46}"/>
                      </a:ext>
                    </a:extLst>
                  </p:cNvPr>
                  <p:cNvPicPr/>
                  <p:nvPr/>
                </p:nvPicPr>
                <p:blipFill>
                  <a:blip r:embed="rId373"/>
                  <a:stretch>
                    <a:fillRect/>
                  </a:stretch>
                </p:blipFill>
                <p:spPr>
                  <a:xfrm>
                    <a:off x="4337460" y="3405300"/>
                    <a:ext cx="13932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2">
                <p14:nvContentPartPr>
                  <p14:cNvPr id="643" name="Håndskrift 642">
                    <a:extLst>
                      <a:ext uri="{FF2B5EF4-FFF2-40B4-BE49-F238E27FC236}">
                        <a16:creationId xmlns:a16="http://schemas.microsoft.com/office/drawing/2014/main" id="{FAF912A7-EBC2-4D7B-9AFE-294BA73736FB}"/>
                      </a:ext>
                    </a:extLst>
                  </p14:cNvPr>
                  <p14:cNvContentPartPr/>
                  <p14:nvPr/>
                </p14:nvContentPartPr>
                <p14:xfrm>
                  <a:off x="4438260" y="3434250"/>
                  <a:ext cx="10080" cy="4320"/>
                </p14:xfrm>
              </p:contentPart>
            </mc:Choice>
            <mc:Fallback xmlns="">
              <p:pic>
                <p:nvPicPr>
                  <p:cNvPr id="643" name="Håndskrift 642">
                    <a:extLst>
                      <a:ext uri="{FF2B5EF4-FFF2-40B4-BE49-F238E27FC236}">
                        <a16:creationId xmlns:a16="http://schemas.microsoft.com/office/drawing/2014/main" id="{FAF912A7-EBC2-4D7B-9AFE-294BA73736FB}"/>
                      </a:ext>
                    </a:extLst>
                  </p:cNvPr>
                  <p:cNvPicPr/>
                  <p:nvPr/>
                </p:nvPicPr>
                <p:blipFill>
                  <a:blip r:embed="rId375"/>
                  <a:stretch>
                    <a:fillRect/>
                  </a:stretch>
                </p:blipFill>
                <p:spPr>
                  <a:xfrm>
                    <a:off x="4375260" y="3371250"/>
                    <a:ext cx="135720" cy="129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3">
                <p14:nvContentPartPr>
                  <p14:cNvPr id="644" name="Håndskrift 643">
                    <a:extLst>
                      <a:ext uri="{FF2B5EF4-FFF2-40B4-BE49-F238E27FC236}">
                        <a16:creationId xmlns:a16="http://schemas.microsoft.com/office/drawing/2014/main" id="{B0EA9677-4432-4D48-B956-AB4176FA9DF2}"/>
                      </a:ext>
                    </a:extLst>
                  </p14:cNvPr>
                  <p14:cNvContentPartPr/>
                  <p14:nvPr/>
                </p14:nvContentPartPr>
                <p14:xfrm>
                  <a:off x="4524300" y="3352530"/>
                  <a:ext cx="13680" cy="360"/>
                </p14:xfrm>
              </p:contentPart>
            </mc:Choice>
            <mc:Fallback xmlns="">
              <p:pic>
                <p:nvPicPr>
                  <p:cNvPr id="644" name="Håndskrift 643">
                    <a:extLst>
                      <a:ext uri="{FF2B5EF4-FFF2-40B4-BE49-F238E27FC236}">
                        <a16:creationId xmlns:a16="http://schemas.microsoft.com/office/drawing/2014/main" id="{B0EA9677-4432-4D48-B956-AB4176FA9DF2}"/>
                      </a:ext>
                    </a:extLst>
                  </p:cNvPr>
                  <p:cNvPicPr/>
                  <p:nvPr/>
                </p:nvPicPr>
                <p:blipFill>
                  <a:blip r:embed="rId377"/>
                  <a:stretch>
                    <a:fillRect/>
                  </a:stretch>
                </p:blipFill>
                <p:spPr>
                  <a:xfrm>
                    <a:off x="4461300" y="3289530"/>
                    <a:ext cx="1393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4">
                <p14:nvContentPartPr>
                  <p14:cNvPr id="645" name="Håndskrift 644">
                    <a:extLst>
                      <a:ext uri="{FF2B5EF4-FFF2-40B4-BE49-F238E27FC236}">
                        <a16:creationId xmlns:a16="http://schemas.microsoft.com/office/drawing/2014/main" id="{EC6E0BEE-7EB3-4A7E-A395-F1E5E15481EE}"/>
                      </a:ext>
                    </a:extLst>
                  </p14:cNvPr>
                  <p14:cNvContentPartPr/>
                  <p14:nvPr/>
                </p14:nvContentPartPr>
                <p14:xfrm>
                  <a:off x="4657140" y="3333450"/>
                  <a:ext cx="3960" cy="360"/>
                </p14:xfrm>
              </p:contentPart>
            </mc:Choice>
            <mc:Fallback xmlns="">
              <p:pic>
                <p:nvPicPr>
                  <p:cNvPr id="645" name="Håndskrift 644">
                    <a:extLst>
                      <a:ext uri="{FF2B5EF4-FFF2-40B4-BE49-F238E27FC236}">
                        <a16:creationId xmlns:a16="http://schemas.microsoft.com/office/drawing/2014/main" id="{EC6E0BEE-7EB3-4A7E-A395-F1E5E15481EE}"/>
                      </a:ext>
                    </a:extLst>
                  </p:cNvPr>
                  <p:cNvPicPr/>
                  <p:nvPr/>
                </p:nvPicPr>
                <p:blipFill>
                  <a:blip r:embed="rId243"/>
                  <a:stretch>
                    <a:fillRect/>
                  </a:stretch>
                </p:blipFill>
                <p:spPr>
                  <a:xfrm>
                    <a:off x="4594140" y="327045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5">
                <p14:nvContentPartPr>
                  <p14:cNvPr id="646" name="Håndskrift 645">
                    <a:extLst>
                      <a:ext uri="{FF2B5EF4-FFF2-40B4-BE49-F238E27FC236}">
                        <a16:creationId xmlns:a16="http://schemas.microsoft.com/office/drawing/2014/main" id="{00766B0F-10B5-458C-B33D-1A046538E8EA}"/>
                      </a:ext>
                    </a:extLst>
                  </p14:cNvPr>
                  <p14:cNvContentPartPr/>
                  <p14:nvPr/>
                </p14:nvContentPartPr>
                <p14:xfrm>
                  <a:off x="4686300" y="3314010"/>
                  <a:ext cx="3960" cy="360"/>
                </p14:xfrm>
              </p:contentPart>
            </mc:Choice>
            <mc:Fallback xmlns="">
              <p:pic>
                <p:nvPicPr>
                  <p:cNvPr id="646" name="Håndskrift 645">
                    <a:extLst>
                      <a:ext uri="{FF2B5EF4-FFF2-40B4-BE49-F238E27FC236}">
                        <a16:creationId xmlns:a16="http://schemas.microsoft.com/office/drawing/2014/main" id="{00766B0F-10B5-458C-B33D-1A046538E8EA}"/>
                      </a:ext>
                    </a:extLst>
                  </p:cNvPr>
                  <p:cNvPicPr/>
                  <p:nvPr/>
                </p:nvPicPr>
                <p:blipFill>
                  <a:blip r:embed="rId243"/>
                  <a:stretch>
                    <a:fillRect/>
                  </a:stretch>
                </p:blipFill>
                <p:spPr>
                  <a:xfrm>
                    <a:off x="4623300" y="325101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6">
                <p14:nvContentPartPr>
                  <p14:cNvPr id="647" name="Håndskrift 646">
                    <a:extLst>
                      <a:ext uri="{FF2B5EF4-FFF2-40B4-BE49-F238E27FC236}">
                        <a16:creationId xmlns:a16="http://schemas.microsoft.com/office/drawing/2014/main" id="{160FE1F4-94EE-465F-A821-CE82B94F2021}"/>
                      </a:ext>
                    </a:extLst>
                  </p14:cNvPr>
                  <p14:cNvContentPartPr/>
                  <p14:nvPr/>
                </p14:nvContentPartPr>
                <p14:xfrm>
                  <a:off x="4660020" y="3248490"/>
                  <a:ext cx="26280" cy="18720"/>
                </p14:xfrm>
              </p:contentPart>
            </mc:Choice>
            <mc:Fallback xmlns="">
              <p:pic>
                <p:nvPicPr>
                  <p:cNvPr id="647" name="Håndskrift 646">
                    <a:extLst>
                      <a:ext uri="{FF2B5EF4-FFF2-40B4-BE49-F238E27FC236}">
                        <a16:creationId xmlns:a16="http://schemas.microsoft.com/office/drawing/2014/main" id="{160FE1F4-94EE-465F-A821-CE82B94F2021}"/>
                      </a:ext>
                    </a:extLst>
                  </p:cNvPr>
                  <p:cNvPicPr/>
                  <p:nvPr/>
                </p:nvPicPr>
                <p:blipFill>
                  <a:blip r:embed="rId381"/>
                  <a:stretch>
                    <a:fillRect/>
                  </a:stretch>
                </p:blipFill>
                <p:spPr>
                  <a:xfrm>
                    <a:off x="4597020" y="3186679"/>
                    <a:ext cx="151920" cy="14198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7">
                <p14:nvContentPartPr>
                  <p14:cNvPr id="648" name="Håndskrift 647">
                    <a:extLst>
                      <a:ext uri="{FF2B5EF4-FFF2-40B4-BE49-F238E27FC236}">
                        <a16:creationId xmlns:a16="http://schemas.microsoft.com/office/drawing/2014/main" id="{07E26A77-2866-41F3-A010-C7EC11FB7004}"/>
                      </a:ext>
                    </a:extLst>
                  </p14:cNvPr>
                  <p14:cNvContentPartPr/>
                  <p14:nvPr/>
                </p14:nvContentPartPr>
                <p14:xfrm>
                  <a:off x="4537980" y="3205650"/>
                  <a:ext cx="24120" cy="13680"/>
                </p14:xfrm>
              </p:contentPart>
            </mc:Choice>
            <mc:Fallback xmlns="">
              <p:pic>
                <p:nvPicPr>
                  <p:cNvPr id="648" name="Håndskrift 647">
                    <a:extLst>
                      <a:ext uri="{FF2B5EF4-FFF2-40B4-BE49-F238E27FC236}">
                        <a16:creationId xmlns:a16="http://schemas.microsoft.com/office/drawing/2014/main" id="{07E26A77-2866-41F3-A010-C7EC11FB7004}"/>
                      </a:ext>
                    </a:extLst>
                  </p:cNvPr>
                  <p:cNvPicPr/>
                  <p:nvPr/>
                </p:nvPicPr>
                <p:blipFill>
                  <a:blip r:embed="rId383"/>
                  <a:stretch>
                    <a:fillRect/>
                  </a:stretch>
                </p:blipFill>
                <p:spPr>
                  <a:xfrm>
                    <a:off x="4474980" y="3142650"/>
                    <a:ext cx="14976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8">
                <p14:nvContentPartPr>
                  <p14:cNvPr id="649" name="Håndskrift 648">
                    <a:extLst>
                      <a:ext uri="{FF2B5EF4-FFF2-40B4-BE49-F238E27FC236}">
                        <a16:creationId xmlns:a16="http://schemas.microsoft.com/office/drawing/2014/main" id="{9E5BE345-1A10-4A1E-B65D-FBAAE9E037AE}"/>
                      </a:ext>
                    </a:extLst>
                  </p14:cNvPr>
                  <p14:cNvContentPartPr/>
                  <p14:nvPr/>
                </p14:nvContentPartPr>
                <p14:xfrm>
                  <a:off x="4400460" y="3190530"/>
                  <a:ext cx="57600" cy="153720"/>
                </p14:xfrm>
              </p:contentPart>
            </mc:Choice>
            <mc:Fallback xmlns="">
              <p:pic>
                <p:nvPicPr>
                  <p:cNvPr id="649" name="Håndskrift 648">
                    <a:extLst>
                      <a:ext uri="{FF2B5EF4-FFF2-40B4-BE49-F238E27FC236}">
                        <a16:creationId xmlns:a16="http://schemas.microsoft.com/office/drawing/2014/main" id="{9E5BE345-1A10-4A1E-B65D-FBAAE9E037AE}"/>
                      </a:ext>
                    </a:extLst>
                  </p:cNvPr>
                  <p:cNvPicPr/>
                  <p:nvPr/>
                </p:nvPicPr>
                <p:blipFill>
                  <a:blip r:embed="rId385"/>
                  <a:stretch>
                    <a:fillRect/>
                  </a:stretch>
                </p:blipFill>
                <p:spPr>
                  <a:xfrm>
                    <a:off x="4337460" y="3127530"/>
                    <a:ext cx="183240" cy="279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9">
                <p14:nvContentPartPr>
                  <p14:cNvPr id="650" name="Håndskrift 649">
                    <a:extLst>
                      <a:ext uri="{FF2B5EF4-FFF2-40B4-BE49-F238E27FC236}">
                        <a16:creationId xmlns:a16="http://schemas.microsoft.com/office/drawing/2014/main" id="{642E8F72-AB89-4ABD-904E-3D629B977F5B}"/>
                      </a:ext>
                    </a:extLst>
                  </p14:cNvPr>
                  <p14:cNvContentPartPr/>
                  <p14:nvPr/>
                </p14:nvContentPartPr>
                <p14:xfrm>
                  <a:off x="4409820" y="3400050"/>
                  <a:ext cx="69840" cy="39960"/>
                </p14:xfrm>
              </p:contentPart>
            </mc:Choice>
            <mc:Fallback xmlns="">
              <p:pic>
                <p:nvPicPr>
                  <p:cNvPr id="650" name="Håndskrift 649">
                    <a:extLst>
                      <a:ext uri="{FF2B5EF4-FFF2-40B4-BE49-F238E27FC236}">
                        <a16:creationId xmlns:a16="http://schemas.microsoft.com/office/drawing/2014/main" id="{642E8F72-AB89-4ABD-904E-3D629B977F5B}"/>
                      </a:ext>
                    </a:extLst>
                  </p:cNvPr>
                  <p:cNvPicPr/>
                  <p:nvPr/>
                </p:nvPicPr>
                <p:blipFill>
                  <a:blip r:embed="rId387"/>
                  <a:stretch>
                    <a:fillRect/>
                  </a:stretch>
                </p:blipFill>
                <p:spPr>
                  <a:xfrm>
                    <a:off x="4347143" y="3337050"/>
                    <a:ext cx="194836" cy="16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0">
                <p14:nvContentPartPr>
                  <p14:cNvPr id="651" name="Håndskrift 650">
                    <a:extLst>
                      <a:ext uri="{FF2B5EF4-FFF2-40B4-BE49-F238E27FC236}">
                        <a16:creationId xmlns:a16="http://schemas.microsoft.com/office/drawing/2014/main" id="{DAD2DAE8-DC34-49C4-B6E6-4453E04D2D83}"/>
                      </a:ext>
                    </a:extLst>
                  </p14:cNvPr>
                  <p14:cNvContentPartPr/>
                  <p14:nvPr/>
                </p14:nvContentPartPr>
                <p14:xfrm>
                  <a:off x="4581180" y="3586530"/>
                  <a:ext cx="360" cy="3960"/>
                </p14:xfrm>
              </p:contentPart>
            </mc:Choice>
            <mc:Fallback xmlns="">
              <p:pic>
                <p:nvPicPr>
                  <p:cNvPr id="651" name="Håndskrift 650">
                    <a:extLst>
                      <a:ext uri="{FF2B5EF4-FFF2-40B4-BE49-F238E27FC236}">
                        <a16:creationId xmlns:a16="http://schemas.microsoft.com/office/drawing/2014/main" id="{DAD2DAE8-DC34-49C4-B6E6-4453E04D2D83}"/>
                      </a:ext>
                    </a:extLst>
                  </p:cNvPr>
                  <p:cNvPicPr/>
                  <p:nvPr/>
                </p:nvPicPr>
                <p:blipFill>
                  <a:blip r:embed="rId389"/>
                  <a:stretch>
                    <a:fillRect/>
                  </a:stretch>
                </p:blipFill>
                <p:spPr>
                  <a:xfrm>
                    <a:off x="4518180" y="3523530"/>
                    <a:ext cx="12600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1">
                <p14:nvContentPartPr>
                  <p14:cNvPr id="652" name="Håndskrift 651">
                    <a:extLst>
                      <a:ext uri="{FF2B5EF4-FFF2-40B4-BE49-F238E27FC236}">
                        <a16:creationId xmlns:a16="http://schemas.microsoft.com/office/drawing/2014/main" id="{4EFD56A1-B6E9-4039-B56C-1F827FF8155F}"/>
                      </a:ext>
                    </a:extLst>
                  </p14:cNvPr>
                  <p14:cNvContentPartPr/>
                  <p14:nvPr/>
                </p14:nvContentPartPr>
                <p14:xfrm>
                  <a:off x="4676220" y="3274410"/>
                  <a:ext cx="118080" cy="106920"/>
                </p14:xfrm>
              </p:contentPart>
            </mc:Choice>
            <mc:Fallback xmlns="">
              <p:pic>
                <p:nvPicPr>
                  <p:cNvPr id="652" name="Håndskrift 651">
                    <a:extLst>
                      <a:ext uri="{FF2B5EF4-FFF2-40B4-BE49-F238E27FC236}">
                        <a16:creationId xmlns:a16="http://schemas.microsoft.com/office/drawing/2014/main" id="{4EFD56A1-B6E9-4039-B56C-1F827FF8155F}"/>
                      </a:ext>
                    </a:extLst>
                  </p:cNvPr>
                  <p:cNvPicPr/>
                  <p:nvPr/>
                </p:nvPicPr>
                <p:blipFill>
                  <a:blip r:embed="rId391"/>
                  <a:stretch>
                    <a:fillRect/>
                  </a:stretch>
                </p:blipFill>
                <p:spPr>
                  <a:xfrm>
                    <a:off x="4613027" y="3211410"/>
                    <a:ext cx="244104" cy="232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2">
                <p14:nvContentPartPr>
                  <p14:cNvPr id="653" name="Håndskrift 652">
                    <a:extLst>
                      <a:ext uri="{FF2B5EF4-FFF2-40B4-BE49-F238E27FC236}">
                        <a16:creationId xmlns:a16="http://schemas.microsoft.com/office/drawing/2014/main" id="{27E12199-2533-4AC6-A505-9BA6C9F46998}"/>
                      </a:ext>
                    </a:extLst>
                  </p14:cNvPr>
                  <p14:cNvContentPartPr/>
                  <p14:nvPr/>
                </p14:nvContentPartPr>
                <p14:xfrm>
                  <a:off x="4828860" y="3257130"/>
                  <a:ext cx="360" cy="360"/>
                </p14:xfrm>
              </p:contentPart>
            </mc:Choice>
            <mc:Fallback xmlns="">
              <p:pic>
                <p:nvPicPr>
                  <p:cNvPr id="653" name="Håndskrift 652">
                    <a:extLst>
                      <a:ext uri="{FF2B5EF4-FFF2-40B4-BE49-F238E27FC236}">
                        <a16:creationId xmlns:a16="http://schemas.microsoft.com/office/drawing/2014/main" id="{27E12199-2533-4AC6-A505-9BA6C9F46998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765860" y="3194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3">
                <p14:nvContentPartPr>
                  <p14:cNvPr id="654" name="Håndskrift 653">
                    <a:extLst>
                      <a:ext uri="{FF2B5EF4-FFF2-40B4-BE49-F238E27FC236}">
                        <a16:creationId xmlns:a16="http://schemas.microsoft.com/office/drawing/2014/main" id="{657081B4-9333-48CF-A15B-0F62A3BA19B8}"/>
                      </a:ext>
                    </a:extLst>
                  </p14:cNvPr>
                  <p14:cNvContentPartPr/>
                  <p14:nvPr/>
                </p14:nvContentPartPr>
                <p14:xfrm>
                  <a:off x="4838220" y="3342810"/>
                  <a:ext cx="20520" cy="18360"/>
                </p14:xfrm>
              </p:contentPart>
            </mc:Choice>
            <mc:Fallback xmlns="">
              <p:pic>
                <p:nvPicPr>
                  <p:cNvPr id="654" name="Håndskrift 653">
                    <a:extLst>
                      <a:ext uri="{FF2B5EF4-FFF2-40B4-BE49-F238E27FC236}">
                        <a16:creationId xmlns:a16="http://schemas.microsoft.com/office/drawing/2014/main" id="{657081B4-9333-48CF-A15B-0F62A3BA19B8}"/>
                      </a:ext>
                    </a:extLst>
                  </p:cNvPr>
                  <p:cNvPicPr/>
                  <p:nvPr/>
                </p:nvPicPr>
                <p:blipFill>
                  <a:blip r:embed="rId394"/>
                  <a:stretch>
                    <a:fillRect/>
                  </a:stretch>
                </p:blipFill>
                <p:spPr>
                  <a:xfrm>
                    <a:off x="4774095" y="3279810"/>
                    <a:ext cx="148404" cy="144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4">
                <p14:nvContentPartPr>
                  <p14:cNvPr id="655" name="Håndskrift 654">
                    <a:extLst>
                      <a:ext uri="{FF2B5EF4-FFF2-40B4-BE49-F238E27FC236}">
                        <a16:creationId xmlns:a16="http://schemas.microsoft.com/office/drawing/2014/main" id="{D27B581C-493B-4308-81FF-05754714946A}"/>
                      </a:ext>
                    </a:extLst>
                  </p14:cNvPr>
                  <p14:cNvContentPartPr/>
                  <p14:nvPr/>
                </p14:nvContentPartPr>
                <p14:xfrm>
                  <a:off x="4810500" y="3371250"/>
                  <a:ext cx="65160" cy="86400"/>
                </p14:xfrm>
              </p:contentPart>
            </mc:Choice>
            <mc:Fallback xmlns="">
              <p:pic>
                <p:nvPicPr>
                  <p:cNvPr id="655" name="Håndskrift 654">
                    <a:extLst>
                      <a:ext uri="{FF2B5EF4-FFF2-40B4-BE49-F238E27FC236}">
                        <a16:creationId xmlns:a16="http://schemas.microsoft.com/office/drawing/2014/main" id="{D27B581C-493B-4308-81FF-05754714946A}"/>
                      </a:ext>
                    </a:extLst>
                  </p:cNvPr>
                  <p:cNvPicPr/>
                  <p:nvPr/>
                </p:nvPicPr>
                <p:blipFill>
                  <a:blip r:embed="rId396"/>
                  <a:stretch>
                    <a:fillRect/>
                  </a:stretch>
                </p:blipFill>
                <p:spPr>
                  <a:xfrm>
                    <a:off x="4747500" y="3307986"/>
                    <a:ext cx="190800" cy="2125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5">
                <p14:nvContentPartPr>
                  <p14:cNvPr id="656" name="Håndskrift 655">
                    <a:extLst>
                      <a:ext uri="{FF2B5EF4-FFF2-40B4-BE49-F238E27FC236}">
                        <a16:creationId xmlns:a16="http://schemas.microsoft.com/office/drawing/2014/main" id="{F999080F-28FB-4DAA-8C7D-1BEF9C893085}"/>
                      </a:ext>
                    </a:extLst>
                  </p14:cNvPr>
                  <p14:cNvContentPartPr/>
                  <p14:nvPr/>
                </p14:nvContentPartPr>
                <p14:xfrm>
                  <a:off x="4733460" y="3267570"/>
                  <a:ext cx="8280" cy="123480"/>
                </p14:xfrm>
              </p:contentPart>
            </mc:Choice>
            <mc:Fallback xmlns="">
              <p:pic>
                <p:nvPicPr>
                  <p:cNvPr id="656" name="Håndskrift 655">
                    <a:extLst>
                      <a:ext uri="{FF2B5EF4-FFF2-40B4-BE49-F238E27FC236}">
                        <a16:creationId xmlns:a16="http://schemas.microsoft.com/office/drawing/2014/main" id="{F999080F-28FB-4DAA-8C7D-1BEF9C893085}"/>
                      </a:ext>
                    </a:extLst>
                  </p:cNvPr>
                  <p:cNvPicPr/>
                  <p:nvPr/>
                </p:nvPicPr>
                <p:blipFill>
                  <a:blip r:embed="rId398"/>
                  <a:stretch>
                    <a:fillRect/>
                  </a:stretch>
                </p:blipFill>
                <p:spPr>
                  <a:xfrm>
                    <a:off x="4670460" y="3204570"/>
                    <a:ext cx="133920" cy="249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6">
                <p14:nvContentPartPr>
                  <p14:cNvPr id="657" name="Håndskrift 656">
                    <a:extLst>
                      <a:ext uri="{FF2B5EF4-FFF2-40B4-BE49-F238E27FC236}">
                        <a16:creationId xmlns:a16="http://schemas.microsoft.com/office/drawing/2014/main" id="{19420835-2A08-4577-BDFA-02C311E2FAC4}"/>
                      </a:ext>
                    </a:extLst>
                  </p14:cNvPr>
                  <p14:cNvContentPartPr/>
                  <p14:nvPr/>
                </p14:nvContentPartPr>
                <p14:xfrm>
                  <a:off x="4743180" y="3186570"/>
                  <a:ext cx="360" cy="61200"/>
                </p14:xfrm>
              </p:contentPart>
            </mc:Choice>
            <mc:Fallback xmlns="">
              <p:pic>
                <p:nvPicPr>
                  <p:cNvPr id="657" name="Håndskrift 656">
                    <a:extLst>
                      <a:ext uri="{FF2B5EF4-FFF2-40B4-BE49-F238E27FC236}">
                        <a16:creationId xmlns:a16="http://schemas.microsoft.com/office/drawing/2014/main" id="{19420835-2A08-4577-BDFA-02C311E2FAC4}"/>
                      </a:ext>
                    </a:extLst>
                  </p:cNvPr>
                  <p:cNvPicPr/>
                  <p:nvPr/>
                </p:nvPicPr>
                <p:blipFill>
                  <a:blip r:embed="rId400"/>
                  <a:stretch>
                    <a:fillRect/>
                  </a:stretch>
                </p:blipFill>
                <p:spPr>
                  <a:xfrm>
                    <a:off x="4680180" y="3123570"/>
                    <a:ext cx="126000" cy="1868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7">
                <p14:nvContentPartPr>
                  <p14:cNvPr id="658" name="Håndskrift 657">
                    <a:extLst>
                      <a:ext uri="{FF2B5EF4-FFF2-40B4-BE49-F238E27FC236}">
                        <a16:creationId xmlns:a16="http://schemas.microsoft.com/office/drawing/2014/main" id="{632114DB-90A1-47DA-A245-AC89DA42D8FB}"/>
                      </a:ext>
                    </a:extLst>
                  </p14:cNvPr>
                  <p14:cNvContentPartPr/>
                  <p14:nvPr/>
                </p14:nvContentPartPr>
                <p14:xfrm>
                  <a:off x="4714380" y="3171450"/>
                  <a:ext cx="9720" cy="360"/>
                </p14:xfrm>
              </p:contentPart>
            </mc:Choice>
            <mc:Fallback xmlns="">
              <p:pic>
                <p:nvPicPr>
                  <p:cNvPr id="658" name="Håndskrift 657">
                    <a:extLst>
                      <a:ext uri="{FF2B5EF4-FFF2-40B4-BE49-F238E27FC236}">
                        <a16:creationId xmlns:a16="http://schemas.microsoft.com/office/drawing/2014/main" id="{632114DB-90A1-47DA-A245-AC89DA42D8FB}"/>
                      </a:ext>
                    </a:extLst>
                  </p:cNvPr>
                  <p:cNvPicPr/>
                  <p:nvPr/>
                </p:nvPicPr>
                <p:blipFill>
                  <a:blip r:embed="rId361"/>
                  <a:stretch>
                    <a:fillRect/>
                  </a:stretch>
                </p:blipFill>
                <p:spPr>
                  <a:xfrm>
                    <a:off x="4651380" y="3108450"/>
                    <a:ext cx="1353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8">
                <p14:nvContentPartPr>
                  <p14:cNvPr id="659" name="Håndskrift 658">
                    <a:extLst>
                      <a:ext uri="{FF2B5EF4-FFF2-40B4-BE49-F238E27FC236}">
                        <a16:creationId xmlns:a16="http://schemas.microsoft.com/office/drawing/2014/main" id="{44D1AC46-87AA-4F4E-B265-BCF518922807}"/>
                      </a:ext>
                    </a:extLst>
                  </p14:cNvPr>
                  <p14:cNvContentPartPr/>
                  <p14:nvPr/>
                </p14:nvContentPartPr>
                <p14:xfrm>
                  <a:off x="4622940" y="3158130"/>
                  <a:ext cx="34920" cy="3960"/>
                </p14:xfrm>
              </p:contentPart>
            </mc:Choice>
            <mc:Fallback xmlns="">
              <p:pic>
                <p:nvPicPr>
                  <p:cNvPr id="659" name="Håndskrift 658">
                    <a:extLst>
                      <a:ext uri="{FF2B5EF4-FFF2-40B4-BE49-F238E27FC236}">
                        <a16:creationId xmlns:a16="http://schemas.microsoft.com/office/drawing/2014/main" id="{44D1AC46-87AA-4F4E-B265-BCF518922807}"/>
                      </a:ext>
                    </a:extLst>
                  </p:cNvPr>
                  <p:cNvPicPr/>
                  <p:nvPr/>
                </p:nvPicPr>
                <p:blipFill>
                  <a:blip r:embed="rId403"/>
                  <a:stretch>
                    <a:fillRect/>
                  </a:stretch>
                </p:blipFill>
                <p:spPr>
                  <a:xfrm>
                    <a:off x="4559940" y="3095130"/>
                    <a:ext cx="16056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9">
                <p14:nvContentPartPr>
                  <p14:cNvPr id="660" name="Håndskrift 659">
                    <a:extLst>
                      <a:ext uri="{FF2B5EF4-FFF2-40B4-BE49-F238E27FC236}">
                        <a16:creationId xmlns:a16="http://schemas.microsoft.com/office/drawing/2014/main" id="{39D5811A-D2B7-4697-B4EA-F65202F4CF12}"/>
                      </a:ext>
                    </a:extLst>
                  </p14:cNvPr>
                  <p14:cNvContentPartPr/>
                  <p14:nvPr/>
                </p14:nvContentPartPr>
                <p14:xfrm>
                  <a:off x="4618980" y="3129330"/>
                  <a:ext cx="10080" cy="13680"/>
                </p14:xfrm>
              </p:contentPart>
            </mc:Choice>
            <mc:Fallback xmlns="">
              <p:pic>
                <p:nvPicPr>
                  <p:cNvPr id="660" name="Håndskrift 659">
                    <a:extLst>
                      <a:ext uri="{FF2B5EF4-FFF2-40B4-BE49-F238E27FC236}">
                        <a16:creationId xmlns:a16="http://schemas.microsoft.com/office/drawing/2014/main" id="{39D5811A-D2B7-4697-B4EA-F65202F4CF12}"/>
                      </a:ext>
                    </a:extLst>
                  </p:cNvPr>
                  <p:cNvPicPr/>
                  <p:nvPr/>
                </p:nvPicPr>
                <p:blipFill>
                  <a:blip r:embed="rId405"/>
                  <a:stretch>
                    <a:fillRect/>
                  </a:stretch>
                </p:blipFill>
                <p:spPr>
                  <a:xfrm>
                    <a:off x="4555980" y="3066330"/>
                    <a:ext cx="13572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0">
                <p14:nvContentPartPr>
                  <p14:cNvPr id="661" name="Håndskrift 660">
                    <a:extLst>
                      <a:ext uri="{FF2B5EF4-FFF2-40B4-BE49-F238E27FC236}">
                        <a16:creationId xmlns:a16="http://schemas.microsoft.com/office/drawing/2014/main" id="{BB86CDA8-8FAE-4ACA-BD38-3A532A2C81C3}"/>
                      </a:ext>
                    </a:extLst>
                  </p14:cNvPr>
                  <p14:cNvContentPartPr/>
                  <p14:nvPr/>
                </p14:nvContentPartPr>
                <p14:xfrm>
                  <a:off x="4571820" y="3104850"/>
                  <a:ext cx="360" cy="360"/>
                </p14:xfrm>
              </p:contentPart>
            </mc:Choice>
            <mc:Fallback xmlns="">
              <p:pic>
                <p:nvPicPr>
                  <p:cNvPr id="661" name="Håndskrift 660">
                    <a:extLst>
                      <a:ext uri="{FF2B5EF4-FFF2-40B4-BE49-F238E27FC236}">
                        <a16:creationId xmlns:a16="http://schemas.microsoft.com/office/drawing/2014/main" id="{BB86CDA8-8FAE-4ACA-BD38-3A532A2C81C3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508820" y="3041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1">
                <p14:nvContentPartPr>
                  <p14:cNvPr id="662" name="Håndskrift 661">
                    <a:extLst>
                      <a:ext uri="{FF2B5EF4-FFF2-40B4-BE49-F238E27FC236}">
                        <a16:creationId xmlns:a16="http://schemas.microsoft.com/office/drawing/2014/main" id="{4D0AC3BD-88B6-4DE3-AE1D-2B3407F2A380}"/>
                      </a:ext>
                    </a:extLst>
                  </p14:cNvPr>
                  <p14:cNvContentPartPr/>
                  <p14:nvPr/>
                </p14:nvContentPartPr>
                <p14:xfrm>
                  <a:off x="4371660" y="3104850"/>
                  <a:ext cx="171720" cy="48960"/>
                </p14:xfrm>
              </p:contentPart>
            </mc:Choice>
            <mc:Fallback xmlns="">
              <p:pic>
                <p:nvPicPr>
                  <p:cNvPr id="662" name="Håndskrift 661">
                    <a:extLst>
                      <a:ext uri="{FF2B5EF4-FFF2-40B4-BE49-F238E27FC236}">
                        <a16:creationId xmlns:a16="http://schemas.microsoft.com/office/drawing/2014/main" id="{4D0AC3BD-88B6-4DE3-AE1D-2B3407F2A380}"/>
                      </a:ext>
                    </a:extLst>
                  </p:cNvPr>
                  <p:cNvPicPr/>
                  <p:nvPr/>
                </p:nvPicPr>
                <p:blipFill>
                  <a:blip r:embed="rId408"/>
                  <a:stretch>
                    <a:fillRect/>
                  </a:stretch>
                </p:blipFill>
                <p:spPr>
                  <a:xfrm>
                    <a:off x="4308792" y="3041383"/>
                    <a:ext cx="297097" cy="17553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2">
                <p14:nvContentPartPr>
                  <p14:cNvPr id="663" name="Håndskrift 662">
                    <a:extLst>
                      <a:ext uri="{FF2B5EF4-FFF2-40B4-BE49-F238E27FC236}">
                        <a16:creationId xmlns:a16="http://schemas.microsoft.com/office/drawing/2014/main" id="{5F7B2CEC-B05A-4970-8B8C-678D638332B7}"/>
                      </a:ext>
                    </a:extLst>
                  </p14:cNvPr>
                  <p14:cNvContentPartPr/>
                  <p14:nvPr/>
                </p14:nvContentPartPr>
                <p14:xfrm>
                  <a:off x="4352580" y="3190530"/>
                  <a:ext cx="13680" cy="18720"/>
                </p14:xfrm>
              </p:contentPart>
            </mc:Choice>
            <mc:Fallback xmlns="">
              <p:pic>
                <p:nvPicPr>
                  <p:cNvPr id="663" name="Håndskrift 662">
                    <a:extLst>
                      <a:ext uri="{FF2B5EF4-FFF2-40B4-BE49-F238E27FC236}">
                        <a16:creationId xmlns:a16="http://schemas.microsoft.com/office/drawing/2014/main" id="{5F7B2CEC-B05A-4970-8B8C-678D638332B7}"/>
                      </a:ext>
                    </a:extLst>
                  </p:cNvPr>
                  <p:cNvPicPr/>
                  <p:nvPr/>
                </p:nvPicPr>
                <p:blipFill>
                  <a:blip r:embed="rId410"/>
                  <a:stretch>
                    <a:fillRect/>
                  </a:stretch>
                </p:blipFill>
                <p:spPr>
                  <a:xfrm>
                    <a:off x="4287877" y="3127530"/>
                    <a:ext cx="142716" cy="144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3">
                <p14:nvContentPartPr>
                  <p14:cNvPr id="664" name="Håndskrift 663">
                    <a:extLst>
                      <a:ext uri="{FF2B5EF4-FFF2-40B4-BE49-F238E27FC236}">
                        <a16:creationId xmlns:a16="http://schemas.microsoft.com/office/drawing/2014/main" id="{73B5CF7A-427B-4952-8B82-3C0C58464DDF}"/>
                      </a:ext>
                    </a:extLst>
                  </p14:cNvPr>
                  <p14:cNvContentPartPr/>
                  <p14:nvPr/>
                </p14:nvContentPartPr>
                <p14:xfrm>
                  <a:off x="4438260" y="3295290"/>
                  <a:ext cx="183600" cy="140760"/>
                </p14:xfrm>
              </p:contentPart>
            </mc:Choice>
            <mc:Fallback xmlns="">
              <p:pic>
                <p:nvPicPr>
                  <p:cNvPr id="664" name="Håndskrift 663">
                    <a:extLst>
                      <a:ext uri="{FF2B5EF4-FFF2-40B4-BE49-F238E27FC236}">
                        <a16:creationId xmlns:a16="http://schemas.microsoft.com/office/drawing/2014/main" id="{73B5CF7A-427B-4952-8B82-3C0C58464DDF}"/>
                      </a:ext>
                    </a:extLst>
                  </p:cNvPr>
                  <p:cNvPicPr/>
                  <p:nvPr/>
                </p:nvPicPr>
                <p:blipFill>
                  <a:blip r:embed="rId412"/>
                  <a:stretch>
                    <a:fillRect/>
                  </a:stretch>
                </p:blipFill>
                <p:spPr>
                  <a:xfrm>
                    <a:off x="4375260" y="3232451"/>
                    <a:ext cx="309240" cy="26607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4">
                <p14:nvContentPartPr>
                  <p14:cNvPr id="665" name="Håndskrift 664">
                    <a:extLst>
                      <a:ext uri="{FF2B5EF4-FFF2-40B4-BE49-F238E27FC236}">
                        <a16:creationId xmlns:a16="http://schemas.microsoft.com/office/drawing/2014/main" id="{4EF69CFF-64AD-4928-BD1E-E548CEAC3329}"/>
                      </a:ext>
                    </a:extLst>
                  </p14:cNvPr>
                  <p14:cNvContentPartPr/>
                  <p14:nvPr/>
                </p14:nvContentPartPr>
                <p14:xfrm>
                  <a:off x="4539420" y="3485730"/>
                  <a:ext cx="3960" cy="360"/>
                </p14:xfrm>
              </p:contentPart>
            </mc:Choice>
            <mc:Fallback xmlns="">
              <p:pic>
                <p:nvPicPr>
                  <p:cNvPr id="665" name="Håndskrift 664">
                    <a:extLst>
                      <a:ext uri="{FF2B5EF4-FFF2-40B4-BE49-F238E27FC236}">
                        <a16:creationId xmlns:a16="http://schemas.microsoft.com/office/drawing/2014/main" id="{4EF69CFF-64AD-4928-BD1E-E548CEAC3329}"/>
                      </a:ext>
                    </a:extLst>
                  </p:cNvPr>
                  <p:cNvPicPr/>
                  <p:nvPr/>
                </p:nvPicPr>
                <p:blipFill>
                  <a:blip r:embed="rId342"/>
                  <a:stretch>
                    <a:fillRect/>
                  </a:stretch>
                </p:blipFill>
                <p:spPr>
                  <a:xfrm>
                    <a:off x="4481670" y="3422730"/>
                    <a:ext cx="11913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5">
                <p14:nvContentPartPr>
                  <p14:cNvPr id="666" name="Håndskrift 665">
                    <a:extLst>
                      <a:ext uri="{FF2B5EF4-FFF2-40B4-BE49-F238E27FC236}">
                        <a16:creationId xmlns:a16="http://schemas.microsoft.com/office/drawing/2014/main" id="{7FDDB69C-BDE8-454C-BBB3-B91592CDAF02}"/>
                      </a:ext>
                    </a:extLst>
                  </p14:cNvPr>
                  <p14:cNvContentPartPr/>
                  <p14:nvPr/>
                </p14:nvContentPartPr>
                <p14:xfrm>
                  <a:off x="4400460" y="3495450"/>
                  <a:ext cx="95400" cy="28800"/>
                </p14:xfrm>
              </p:contentPart>
            </mc:Choice>
            <mc:Fallback xmlns="">
              <p:pic>
                <p:nvPicPr>
                  <p:cNvPr id="666" name="Håndskrift 665">
                    <a:extLst>
                      <a:ext uri="{FF2B5EF4-FFF2-40B4-BE49-F238E27FC236}">
                        <a16:creationId xmlns:a16="http://schemas.microsoft.com/office/drawing/2014/main" id="{7FDDB69C-BDE8-454C-BBB3-B91592CDAF02}"/>
                      </a:ext>
                    </a:extLst>
                  </p:cNvPr>
                  <p:cNvPicPr/>
                  <p:nvPr/>
                </p:nvPicPr>
                <p:blipFill>
                  <a:blip r:embed="rId415"/>
                  <a:stretch>
                    <a:fillRect/>
                  </a:stretch>
                </p:blipFill>
                <p:spPr>
                  <a:xfrm>
                    <a:off x="4337460" y="3431653"/>
                    <a:ext cx="221040" cy="1560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6">
                <p14:nvContentPartPr>
                  <p14:cNvPr id="667" name="Håndskrift 666">
                    <a:extLst>
                      <a:ext uri="{FF2B5EF4-FFF2-40B4-BE49-F238E27FC236}">
                        <a16:creationId xmlns:a16="http://schemas.microsoft.com/office/drawing/2014/main" id="{B6A0801B-4EE0-4CD7-80C8-E639084C1EC6}"/>
                      </a:ext>
                    </a:extLst>
                  </p14:cNvPr>
                  <p14:cNvContentPartPr/>
                  <p14:nvPr/>
                </p14:nvContentPartPr>
                <p14:xfrm>
                  <a:off x="4295340" y="3542610"/>
                  <a:ext cx="57600" cy="47160"/>
                </p14:xfrm>
              </p:contentPart>
            </mc:Choice>
            <mc:Fallback xmlns="">
              <p:pic>
                <p:nvPicPr>
                  <p:cNvPr id="667" name="Håndskrift 666">
                    <a:extLst>
                      <a:ext uri="{FF2B5EF4-FFF2-40B4-BE49-F238E27FC236}">
                        <a16:creationId xmlns:a16="http://schemas.microsoft.com/office/drawing/2014/main" id="{B6A0801B-4EE0-4CD7-80C8-E639084C1EC6}"/>
                      </a:ext>
                    </a:extLst>
                  </p:cNvPr>
                  <p:cNvPicPr/>
                  <p:nvPr/>
                </p:nvPicPr>
                <p:blipFill>
                  <a:blip r:embed="rId417"/>
                  <a:stretch>
                    <a:fillRect/>
                  </a:stretch>
                </p:blipFill>
                <p:spPr>
                  <a:xfrm>
                    <a:off x="4232340" y="3479610"/>
                    <a:ext cx="183240" cy="172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7">
                <p14:nvContentPartPr>
                  <p14:cNvPr id="668" name="Håndskrift 667">
                    <a:extLst>
                      <a:ext uri="{FF2B5EF4-FFF2-40B4-BE49-F238E27FC236}">
                        <a16:creationId xmlns:a16="http://schemas.microsoft.com/office/drawing/2014/main" id="{D9D9AED4-A4EC-4E60-94ED-88E805826497}"/>
                      </a:ext>
                    </a:extLst>
                  </p14:cNvPr>
                  <p14:cNvContentPartPr/>
                  <p14:nvPr/>
                </p14:nvContentPartPr>
                <p14:xfrm>
                  <a:off x="4276260" y="3609930"/>
                  <a:ext cx="17640" cy="45000"/>
                </p14:xfrm>
              </p:contentPart>
            </mc:Choice>
            <mc:Fallback xmlns="">
              <p:pic>
                <p:nvPicPr>
                  <p:cNvPr id="668" name="Håndskrift 667">
                    <a:extLst>
                      <a:ext uri="{FF2B5EF4-FFF2-40B4-BE49-F238E27FC236}">
                        <a16:creationId xmlns:a16="http://schemas.microsoft.com/office/drawing/2014/main" id="{D9D9AED4-A4EC-4E60-94ED-88E805826497}"/>
                      </a:ext>
                    </a:extLst>
                  </p:cNvPr>
                  <p:cNvPicPr/>
                  <p:nvPr/>
                </p:nvPicPr>
                <p:blipFill>
                  <a:blip r:embed="rId419"/>
                  <a:stretch>
                    <a:fillRect/>
                  </a:stretch>
                </p:blipFill>
                <p:spPr>
                  <a:xfrm>
                    <a:off x="4213260" y="3546930"/>
                    <a:ext cx="143280" cy="17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8">
                <p14:nvContentPartPr>
                  <p14:cNvPr id="669" name="Håndskrift 668">
                    <a:extLst>
                      <a:ext uri="{FF2B5EF4-FFF2-40B4-BE49-F238E27FC236}">
                        <a16:creationId xmlns:a16="http://schemas.microsoft.com/office/drawing/2014/main" id="{48077D5C-6F2D-41E6-B5FB-ABEA896DE6F9}"/>
                      </a:ext>
                    </a:extLst>
                  </p14:cNvPr>
                  <p14:cNvContentPartPr/>
                  <p14:nvPr/>
                </p14:nvContentPartPr>
                <p14:xfrm>
                  <a:off x="4323780" y="3685890"/>
                  <a:ext cx="9000" cy="26640"/>
                </p14:xfrm>
              </p:contentPart>
            </mc:Choice>
            <mc:Fallback xmlns="">
              <p:pic>
                <p:nvPicPr>
                  <p:cNvPr id="669" name="Håndskrift 668">
                    <a:extLst>
                      <a:ext uri="{FF2B5EF4-FFF2-40B4-BE49-F238E27FC236}">
                        <a16:creationId xmlns:a16="http://schemas.microsoft.com/office/drawing/2014/main" id="{48077D5C-6F2D-41E6-B5FB-ABEA896DE6F9}"/>
                      </a:ext>
                    </a:extLst>
                  </p:cNvPr>
                  <p:cNvPicPr/>
                  <p:nvPr/>
                </p:nvPicPr>
                <p:blipFill>
                  <a:blip r:embed="rId421"/>
                  <a:stretch>
                    <a:fillRect/>
                  </a:stretch>
                </p:blipFill>
                <p:spPr>
                  <a:xfrm>
                    <a:off x="4260780" y="3623730"/>
                    <a:ext cx="134640" cy="1506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9">
                <p14:nvContentPartPr>
                  <p14:cNvPr id="670" name="Håndskrift 669">
                    <a:extLst>
                      <a:ext uri="{FF2B5EF4-FFF2-40B4-BE49-F238E27FC236}">
                        <a16:creationId xmlns:a16="http://schemas.microsoft.com/office/drawing/2014/main" id="{CAFC8F87-2DD3-482E-8BCA-AFF63DA3733F}"/>
                      </a:ext>
                    </a:extLst>
                  </p14:cNvPr>
                  <p14:cNvContentPartPr/>
                  <p14:nvPr/>
                </p14:nvContentPartPr>
                <p14:xfrm>
                  <a:off x="4231980" y="3733410"/>
                  <a:ext cx="73440" cy="29520"/>
                </p14:xfrm>
              </p:contentPart>
            </mc:Choice>
            <mc:Fallback xmlns="">
              <p:pic>
                <p:nvPicPr>
                  <p:cNvPr id="670" name="Håndskrift 669">
                    <a:extLst>
                      <a:ext uri="{FF2B5EF4-FFF2-40B4-BE49-F238E27FC236}">
                        <a16:creationId xmlns:a16="http://schemas.microsoft.com/office/drawing/2014/main" id="{CAFC8F87-2DD3-482E-8BCA-AFF63DA3733F}"/>
                      </a:ext>
                    </a:extLst>
                  </p:cNvPr>
                  <p:cNvPicPr/>
                  <p:nvPr/>
                </p:nvPicPr>
                <p:blipFill>
                  <a:blip r:embed="rId423"/>
                  <a:stretch>
                    <a:fillRect/>
                  </a:stretch>
                </p:blipFill>
                <p:spPr>
                  <a:xfrm>
                    <a:off x="4168980" y="3670410"/>
                    <a:ext cx="199080" cy="155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0">
                <p14:nvContentPartPr>
                  <p14:cNvPr id="671" name="Håndskrift 670">
                    <a:extLst>
                      <a:ext uri="{FF2B5EF4-FFF2-40B4-BE49-F238E27FC236}">
                        <a16:creationId xmlns:a16="http://schemas.microsoft.com/office/drawing/2014/main" id="{DC87A2F4-4C12-4494-9615-C695C6E6110B}"/>
                      </a:ext>
                    </a:extLst>
                  </p14:cNvPr>
                  <p14:cNvContentPartPr/>
                  <p14:nvPr/>
                </p14:nvContentPartPr>
                <p14:xfrm>
                  <a:off x="4209660" y="3771210"/>
                  <a:ext cx="23400" cy="42480"/>
                </p14:xfrm>
              </p:contentPart>
            </mc:Choice>
            <mc:Fallback xmlns="">
              <p:pic>
                <p:nvPicPr>
                  <p:cNvPr id="671" name="Håndskrift 670">
                    <a:extLst>
                      <a:ext uri="{FF2B5EF4-FFF2-40B4-BE49-F238E27FC236}">
                        <a16:creationId xmlns:a16="http://schemas.microsoft.com/office/drawing/2014/main" id="{DC87A2F4-4C12-4494-9615-C695C6E6110B}"/>
                      </a:ext>
                    </a:extLst>
                  </p:cNvPr>
                  <p:cNvPicPr/>
                  <p:nvPr/>
                </p:nvPicPr>
                <p:blipFill>
                  <a:blip r:embed="rId425"/>
                  <a:stretch>
                    <a:fillRect/>
                  </a:stretch>
                </p:blipFill>
                <p:spPr>
                  <a:xfrm>
                    <a:off x="4146660" y="3708210"/>
                    <a:ext cx="149040" cy="168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1">
                <p14:nvContentPartPr>
                  <p14:cNvPr id="672" name="Håndskrift 671">
                    <a:extLst>
                      <a:ext uri="{FF2B5EF4-FFF2-40B4-BE49-F238E27FC236}">
                        <a16:creationId xmlns:a16="http://schemas.microsoft.com/office/drawing/2014/main" id="{7270C1BC-D2EF-40F4-99E4-3AF0EA61E12B}"/>
                      </a:ext>
                    </a:extLst>
                  </p14:cNvPr>
                  <p14:cNvContentPartPr/>
                  <p14:nvPr/>
                </p14:nvContentPartPr>
                <p14:xfrm>
                  <a:off x="4276260" y="3519930"/>
                  <a:ext cx="360" cy="3960"/>
                </p14:xfrm>
              </p:contentPart>
            </mc:Choice>
            <mc:Fallback xmlns="">
              <p:pic>
                <p:nvPicPr>
                  <p:cNvPr id="672" name="Håndskrift 671">
                    <a:extLst>
                      <a:ext uri="{FF2B5EF4-FFF2-40B4-BE49-F238E27FC236}">
                        <a16:creationId xmlns:a16="http://schemas.microsoft.com/office/drawing/2014/main" id="{7270C1BC-D2EF-40F4-99E4-3AF0EA61E12B}"/>
                      </a:ext>
                    </a:extLst>
                  </p:cNvPr>
                  <p:cNvPicPr/>
                  <p:nvPr/>
                </p:nvPicPr>
                <p:blipFill>
                  <a:blip r:embed="rId389"/>
                  <a:stretch>
                    <a:fillRect/>
                  </a:stretch>
                </p:blipFill>
                <p:spPr>
                  <a:xfrm>
                    <a:off x="4213260" y="3456930"/>
                    <a:ext cx="12600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2">
                <p14:nvContentPartPr>
                  <p14:cNvPr id="673" name="Håndskrift 672">
                    <a:extLst>
                      <a:ext uri="{FF2B5EF4-FFF2-40B4-BE49-F238E27FC236}">
                        <a16:creationId xmlns:a16="http://schemas.microsoft.com/office/drawing/2014/main" id="{0335F30A-4CBE-4C7C-BA8F-702C2459CC42}"/>
                      </a:ext>
                    </a:extLst>
                  </p14:cNvPr>
                  <p14:cNvContentPartPr/>
                  <p14:nvPr/>
                </p14:nvContentPartPr>
                <p14:xfrm>
                  <a:off x="4285980" y="3441090"/>
                  <a:ext cx="11520" cy="25920"/>
                </p14:xfrm>
              </p:contentPart>
            </mc:Choice>
            <mc:Fallback xmlns="">
              <p:pic>
                <p:nvPicPr>
                  <p:cNvPr id="673" name="Håndskrift 672">
                    <a:extLst>
                      <a:ext uri="{FF2B5EF4-FFF2-40B4-BE49-F238E27FC236}">
                        <a16:creationId xmlns:a16="http://schemas.microsoft.com/office/drawing/2014/main" id="{0335F30A-4CBE-4C7C-BA8F-702C2459CC42}"/>
                      </a:ext>
                    </a:extLst>
                  </p:cNvPr>
                  <p:cNvPicPr/>
                  <p:nvPr/>
                </p:nvPicPr>
                <p:blipFill>
                  <a:blip r:embed="rId428"/>
                  <a:stretch>
                    <a:fillRect/>
                  </a:stretch>
                </p:blipFill>
                <p:spPr>
                  <a:xfrm>
                    <a:off x="4222980" y="3378953"/>
                    <a:ext cx="137160" cy="14983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3">
                <p14:nvContentPartPr>
                  <p14:cNvPr id="674" name="Håndskrift 673">
                    <a:extLst>
                      <a:ext uri="{FF2B5EF4-FFF2-40B4-BE49-F238E27FC236}">
                        <a16:creationId xmlns:a16="http://schemas.microsoft.com/office/drawing/2014/main" id="{D82B2F81-221D-4903-B251-E7686BDEAA96}"/>
                      </a:ext>
                    </a:extLst>
                  </p14:cNvPr>
                  <p14:cNvContentPartPr/>
                  <p14:nvPr/>
                </p14:nvContentPartPr>
                <p14:xfrm>
                  <a:off x="4323780" y="3352530"/>
                  <a:ext cx="360" cy="360"/>
                </p14:xfrm>
              </p:contentPart>
            </mc:Choice>
            <mc:Fallback xmlns="">
              <p:pic>
                <p:nvPicPr>
                  <p:cNvPr id="674" name="Håndskrift 673">
                    <a:extLst>
                      <a:ext uri="{FF2B5EF4-FFF2-40B4-BE49-F238E27FC236}">
                        <a16:creationId xmlns:a16="http://schemas.microsoft.com/office/drawing/2014/main" id="{D82B2F81-221D-4903-B251-E7686BDEAA96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260780" y="3289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4">
                <p14:nvContentPartPr>
                  <p14:cNvPr id="675" name="Håndskrift 674">
                    <a:extLst>
                      <a:ext uri="{FF2B5EF4-FFF2-40B4-BE49-F238E27FC236}">
                        <a16:creationId xmlns:a16="http://schemas.microsoft.com/office/drawing/2014/main" id="{16C28284-09A3-4D91-86B4-B3F243CAC370}"/>
                      </a:ext>
                    </a:extLst>
                  </p14:cNvPr>
                  <p14:cNvContentPartPr/>
                  <p14:nvPr/>
                </p14:nvContentPartPr>
                <p14:xfrm>
                  <a:off x="4266900" y="3263250"/>
                  <a:ext cx="26280" cy="13680"/>
                </p14:xfrm>
              </p:contentPart>
            </mc:Choice>
            <mc:Fallback xmlns="">
              <p:pic>
                <p:nvPicPr>
                  <p:cNvPr id="675" name="Håndskrift 674">
                    <a:extLst>
                      <a:ext uri="{FF2B5EF4-FFF2-40B4-BE49-F238E27FC236}">
                        <a16:creationId xmlns:a16="http://schemas.microsoft.com/office/drawing/2014/main" id="{16C28284-09A3-4D91-86B4-B3F243CAC370}"/>
                      </a:ext>
                    </a:extLst>
                  </p:cNvPr>
                  <p:cNvPicPr/>
                  <p:nvPr/>
                </p:nvPicPr>
                <p:blipFill>
                  <a:blip r:embed="rId431"/>
                  <a:stretch>
                    <a:fillRect/>
                  </a:stretch>
                </p:blipFill>
                <p:spPr>
                  <a:xfrm>
                    <a:off x="4203900" y="3200250"/>
                    <a:ext cx="151920" cy="13932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676" name="Gruppe 675">
              <a:extLst>
                <a:ext uri="{FF2B5EF4-FFF2-40B4-BE49-F238E27FC236}">
                  <a16:creationId xmlns:a16="http://schemas.microsoft.com/office/drawing/2014/main" id="{97B6EF8B-2A9F-42D4-A6DE-6EB44D49DCEC}"/>
                </a:ext>
              </a:extLst>
            </p:cNvPr>
            <p:cNvGrpSpPr/>
            <p:nvPr/>
          </p:nvGrpSpPr>
          <p:grpSpPr>
            <a:xfrm rot="12225141">
              <a:off x="3026621" y="3256143"/>
              <a:ext cx="829080" cy="924120"/>
              <a:chOff x="4209660" y="3104850"/>
              <a:chExt cx="829080" cy="9241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715">
                <p14:nvContentPartPr>
                  <p14:cNvPr id="677" name="Håndskrift 676">
                    <a:extLst>
                      <a:ext uri="{FF2B5EF4-FFF2-40B4-BE49-F238E27FC236}">
                        <a16:creationId xmlns:a16="http://schemas.microsoft.com/office/drawing/2014/main" id="{837E5A49-84E6-4D51-810F-A8479235E3A8}"/>
                      </a:ext>
                    </a:extLst>
                  </p14:cNvPr>
                  <p14:cNvContentPartPr/>
                  <p14:nvPr/>
                </p14:nvContentPartPr>
                <p14:xfrm>
                  <a:off x="4771620" y="3381330"/>
                  <a:ext cx="360" cy="360"/>
                </p14:xfrm>
              </p:contentPart>
            </mc:Choice>
            <mc:Fallback xmlns="">
              <p:pic>
                <p:nvPicPr>
                  <p:cNvPr id="677" name="Håndskrift 676">
                    <a:extLst>
                      <a:ext uri="{FF2B5EF4-FFF2-40B4-BE49-F238E27FC236}">
                        <a16:creationId xmlns:a16="http://schemas.microsoft.com/office/drawing/2014/main" id="{837E5A49-84E6-4D51-810F-A8479235E3A8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708620" y="33183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6">
                <p14:nvContentPartPr>
                  <p14:cNvPr id="678" name="Håndskrift 677">
                    <a:extLst>
                      <a:ext uri="{FF2B5EF4-FFF2-40B4-BE49-F238E27FC236}">
                        <a16:creationId xmlns:a16="http://schemas.microsoft.com/office/drawing/2014/main" id="{5348FFB1-FDE2-42B3-95A6-0CE978B56C7F}"/>
                      </a:ext>
                    </a:extLst>
                  </p14:cNvPr>
                  <p14:cNvContentPartPr/>
                  <p14:nvPr/>
                </p14:nvContentPartPr>
                <p14:xfrm>
                  <a:off x="4771620" y="3485730"/>
                  <a:ext cx="3960" cy="360"/>
                </p14:xfrm>
              </p:contentPart>
            </mc:Choice>
            <mc:Fallback xmlns="">
              <p:pic>
                <p:nvPicPr>
                  <p:cNvPr id="678" name="Håndskrift 677">
                    <a:extLst>
                      <a:ext uri="{FF2B5EF4-FFF2-40B4-BE49-F238E27FC236}">
                        <a16:creationId xmlns:a16="http://schemas.microsoft.com/office/drawing/2014/main" id="{5348FFB1-FDE2-42B3-95A6-0CE978B56C7F}"/>
                      </a:ext>
                    </a:extLst>
                  </p:cNvPr>
                  <p:cNvPicPr/>
                  <p:nvPr/>
                </p:nvPicPr>
                <p:blipFill>
                  <a:blip r:embed="rId243"/>
                  <a:stretch>
                    <a:fillRect/>
                  </a:stretch>
                </p:blipFill>
                <p:spPr>
                  <a:xfrm>
                    <a:off x="4708620" y="342273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7">
                <p14:nvContentPartPr>
                  <p14:cNvPr id="679" name="Håndskrift 678">
                    <a:extLst>
                      <a:ext uri="{FF2B5EF4-FFF2-40B4-BE49-F238E27FC236}">
                        <a16:creationId xmlns:a16="http://schemas.microsoft.com/office/drawing/2014/main" id="{502F96FA-87C8-4D64-8767-95FF54D8BD2C}"/>
                      </a:ext>
                    </a:extLst>
                  </p14:cNvPr>
                  <p14:cNvContentPartPr/>
                  <p14:nvPr/>
                </p14:nvContentPartPr>
                <p14:xfrm>
                  <a:off x="4724100" y="3542610"/>
                  <a:ext cx="360" cy="360"/>
                </p14:xfrm>
              </p:contentPart>
            </mc:Choice>
            <mc:Fallback xmlns="">
              <p:pic>
                <p:nvPicPr>
                  <p:cNvPr id="679" name="Håndskrift 678">
                    <a:extLst>
                      <a:ext uri="{FF2B5EF4-FFF2-40B4-BE49-F238E27FC236}">
                        <a16:creationId xmlns:a16="http://schemas.microsoft.com/office/drawing/2014/main" id="{502F96FA-87C8-4D64-8767-95FF54D8BD2C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661100" y="34796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8">
                <p14:nvContentPartPr>
                  <p14:cNvPr id="680" name="Håndskrift 679">
                    <a:extLst>
                      <a:ext uri="{FF2B5EF4-FFF2-40B4-BE49-F238E27FC236}">
                        <a16:creationId xmlns:a16="http://schemas.microsoft.com/office/drawing/2014/main" id="{923A0E40-E696-40D4-A632-F302498A0BE5}"/>
                      </a:ext>
                    </a:extLst>
                  </p14:cNvPr>
                  <p14:cNvContentPartPr/>
                  <p14:nvPr/>
                </p14:nvContentPartPr>
                <p14:xfrm>
                  <a:off x="4676220" y="3523890"/>
                  <a:ext cx="360" cy="360"/>
                </p14:xfrm>
              </p:contentPart>
            </mc:Choice>
            <mc:Fallback xmlns="">
              <p:pic>
                <p:nvPicPr>
                  <p:cNvPr id="680" name="Håndskrift 679">
                    <a:extLst>
                      <a:ext uri="{FF2B5EF4-FFF2-40B4-BE49-F238E27FC236}">
                        <a16:creationId xmlns:a16="http://schemas.microsoft.com/office/drawing/2014/main" id="{923A0E40-E696-40D4-A632-F302498A0BE5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613220" y="3460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9">
                <p14:nvContentPartPr>
                  <p14:cNvPr id="681" name="Håndskrift 680">
                    <a:extLst>
                      <a:ext uri="{FF2B5EF4-FFF2-40B4-BE49-F238E27FC236}">
                        <a16:creationId xmlns:a16="http://schemas.microsoft.com/office/drawing/2014/main" id="{3B883A86-0DC9-46D4-BB4A-FADAFBD269F0}"/>
                      </a:ext>
                    </a:extLst>
                  </p14:cNvPr>
                  <p14:cNvContentPartPr/>
                  <p14:nvPr/>
                </p14:nvContentPartPr>
                <p14:xfrm>
                  <a:off x="4647780" y="3438210"/>
                  <a:ext cx="360" cy="360"/>
                </p14:xfrm>
              </p:contentPart>
            </mc:Choice>
            <mc:Fallback xmlns="">
              <p:pic>
                <p:nvPicPr>
                  <p:cNvPr id="681" name="Håndskrift 680">
                    <a:extLst>
                      <a:ext uri="{FF2B5EF4-FFF2-40B4-BE49-F238E27FC236}">
                        <a16:creationId xmlns:a16="http://schemas.microsoft.com/office/drawing/2014/main" id="{3B883A86-0DC9-46D4-BB4A-FADAFBD269F0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584780" y="3375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0">
                <p14:nvContentPartPr>
                  <p14:cNvPr id="682" name="Håndskrift 681">
                    <a:extLst>
                      <a:ext uri="{FF2B5EF4-FFF2-40B4-BE49-F238E27FC236}">
                        <a16:creationId xmlns:a16="http://schemas.microsoft.com/office/drawing/2014/main" id="{1D7629C2-0F16-4A34-8DD6-B4C012166D8E}"/>
                      </a:ext>
                    </a:extLst>
                  </p14:cNvPr>
                  <p14:cNvContentPartPr/>
                  <p14:nvPr/>
                </p14:nvContentPartPr>
                <p14:xfrm>
                  <a:off x="4780980" y="3409410"/>
                  <a:ext cx="10080" cy="360"/>
                </p14:xfrm>
              </p:contentPart>
            </mc:Choice>
            <mc:Fallback xmlns="">
              <p:pic>
                <p:nvPicPr>
                  <p:cNvPr id="682" name="Håndskrift 681">
                    <a:extLst>
                      <a:ext uri="{FF2B5EF4-FFF2-40B4-BE49-F238E27FC236}">
                        <a16:creationId xmlns:a16="http://schemas.microsoft.com/office/drawing/2014/main" id="{1D7629C2-0F16-4A34-8DD6-B4C012166D8E}"/>
                      </a:ext>
                    </a:extLst>
                  </p:cNvPr>
                  <p:cNvPicPr/>
                  <p:nvPr/>
                </p:nvPicPr>
                <p:blipFill>
                  <a:blip r:embed="rId284"/>
                  <a:stretch>
                    <a:fillRect/>
                  </a:stretch>
                </p:blipFill>
                <p:spPr>
                  <a:xfrm>
                    <a:off x="4717980" y="3346410"/>
                    <a:ext cx="1357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1">
                <p14:nvContentPartPr>
                  <p14:cNvPr id="683" name="Håndskrift 682">
                    <a:extLst>
                      <a:ext uri="{FF2B5EF4-FFF2-40B4-BE49-F238E27FC236}">
                        <a16:creationId xmlns:a16="http://schemas.microsoft.com/office/drawing/2014/main" id="{ED8BF480-4042-46ED-9F77-8B442CF89D7F}"/>
                      </a:ext>
                    </a:extLst>
                  </p14:cNvPr>
                  <p14:cNvContentPartPr/>
                  <p14:nvPr/>
                </p14:nvContentPartPr>
                <p14:xfrm>
                  <a:off x="4918500" y="3485730"/>
                  <a:ext cx="24840" cy="51480"/>
                </p14:xfrm>
              </p:contentPart>
            </mc:Choice>
            <mc:Fallback xmlns="">
              <p:pic>
                <p:nvPicPr>
                  <p:cNvPr id="683" name="Håndskrift 682">
                    <a:extLst>
                      <a:ext uri="{FF2B5EF4-FFF2-40B4-BE49-F238E27FC236}">
                        <a16:creationId xmlns:a16="http://schemas.microsoft.com/office/drawing/2014/main" id="{ED8BF480-4042-46ED-9F77-8B442CF89D7F}"/>
                      </a:ext>
                    </a:extLst>
                  </p:cNvPr>
                  <p:cNvPicPr/>
                  <p:nvPr/>
                </p:nvPicPr>
                <p:blipFill>
                  <a:blip r:embed="rId286"/>
                  <a:stretch>
                    <a:fillRect/>
                  </a:stretch>
                </p:blipFill>
                <p:spPr>
                  <a:xfrm>
                    <a:off x="4855500" y="3422730"/>
                    <a:ext cx="150480" cy="177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2">
                <p14:nvContentPartPr>
                  <p14:cNvPr id="684" name="Håndskrift 683">
                    <a:extLst>
                      <a:ext uri="{FF2B5EF4-FFF2-40B4-BE49-F238E27FC236}">
                        <a16:creationId xmlns:a16="http://schemas.microsoft.com/office/drawing/2014/main" id="{257FFCD6-BE02-4B7C-AB36-C16BF0AB1541}"/>
                      </a:ext>
                    </a:extLst>
                  </p14:cNvPr>
                  <p14:cNvContentPartPr/>
                  <p14:nvPr/>
                </p14:nvContentPartPr>
                <p14:xfrm>
                  <a:off x="4857660" y="3571410"/>
                  <a:ext cx="360" cy="360"/>
                </p14:xfrm>
              </p:contentPart>
            </mc:Choice>
            <mc:Fallback xmlns="">
              <p:pic>
                <p:nvPicPr>
                  <p:cNvPr id="684" name="Håndskrift 683">
                    <a:extLst>
                      <a:ext uri="{FF2B5EF4-FFF2-40B4-BE49-F238E27FC236}">
                        <a16:creationId xmlns:a16="http://schemas.microsoft.com/office/drawing/2014/main" id="{257FFCD6-BE02-4B7C-AB36-C16BF0AB1541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794660" y="3508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3">
                <p14:nvContentPartPr>
                  <p14:cNvPr id="685" name="Håndskrift 684">
                    <a:extLst>
                      <a:ext uri="{FF2B5EF4-FFF2-40B4-BE49-F238E27FC236}">
                        <a16:creationId xmlns:a16="http://schemas.microsoft.com/office/drawing/2014/main" id="{4152B743-F62E-4C73-B1F6-E1EFEF22D403}"/>
                      </a:ext>
                    </a:extLst>
                  </p14:cNvPr>
                  <p14:cNvContentPartPr/>
                  <p14:nvPr/>
                </p14:nvContentPartPr>
                <p14:xfrm>
                  <a:off x="4788540" y="3581130"/>
                  <a:ext cx="50040" cy="33840"/>
                </p14:xfrm>
              </p:contentPart>
            </mc:Choice>
            <mc:Fallback xmlns="">
              <p:pic>
                <p:nvPicPr>
                  <p:cNvPr id="685" name="Håndskrift 684">
                    <a:extLst>
                      <a:ext uri="{FF2B5EF4-FFF2-40B4-BE49-F238E27FC236}">
                        <a16:creationId xmlns:a16="http://schemas.microsoft.com/office/drawing/2014/main" id="{4152B743-F62E-4C73-B1F6-E1EFEF22D403}"/>
                      </a:ext>
                    </a:extLst>
                  </p:cNvPr>
                  <p:cNvPicPr/>
                  <p:nvPr/>
                </p:nvPicPr>
                <p:blipFill>
                  <a:blip r:embed="rId289"/>
                  <a:stretch>
                    <a:fillRect/>
                  </a:stretch>
                </p:blipFill>
                <p:spPr>
                  <a:xfrm>
                    <a:off x="4725540" y="3518130"/>
                    <a:ext cx="175680" cy="159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4">
                <p14:nvContentPartPr>
                  <p14:cNvPr id="686" name="Håndskrift 685">
                    <a:extLst>
                      <a:ext uri="{FF2B5EF4-FFF2-40B4-BE49-F238E27FC236}">
                        <a16:creationId xmlns:a16="http://schemas.microsoft.com/office/drawing/2014/main" id="{108C543F-9DF5-46FC-AAD8-614B333A9E64}"/>
                      </a:ext>
                    </a:extLst>
                  </p14:cNvPr>
                  <p14:cNvContentPartPr/>
                  <p14:nvPr/>
                </p14:nvContentPartPr>
                <p14:xfrm>
                  <a:off x="4752900" y="3657090"/>
                  <a:ext cx="360" cy="4320"/>
                </p14:xfrm>
              </p:contentPart>
            </mc:Choice>
            <mc:Fallback xmlns="">
              <p:pic>
                <p:nvPicPr>
                  <p:cNvPr id="686" name="Håndskrift 685">
                    <a:extLst>
                      <a:ext uri="{FF2B5EF4-FFF2-40B4-BE49-F238E27FC236}">
                        <a16:creationId xmlns:a16="http://schemas.microsoft.com/office/drawing/2014/main" id="{108C543F-9DF5-46FC-AAD8-614B333A9E64}"/>
                      </a:ext>
                    </a:extLst>
                  </p:cNvPr>
                  <p:cNvPicPr/>
                  <p:nvPr/>
                </p:nvPicPr>
                <p:blipFill>
                  <a:blip r:embed="rId274"/>
                  <a:stretch>
                    <a:fillRect/>
                  </a:stretch>
                </p:blipFill>
                <p:spPr>
                  <a:xfrm>
                    <a:off x="4689900" y="3594090"/>
                    <a:ext cx="126000" cy="129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5">
                <p14:nvContentPartPr>
                  <p14:cNvPr id="687" name="Håndskrift 686">
                    <a:extLst>
                      <a:ext uri="{FF2B5EF4-FFF2-40B4-BE49-F238E27FC236}">
                        <a16:creationId xmlns:a16="http://schemas.microsoft.com/office/drawing/2014/main" id="{7F2E3912-42CE-4000-8EF5-4C6F46D63D75}"/>
                      </a:ext>
                    </a:extLst>
                  </p14:cNvPr>
                  <p14:cNvContentPartPr/>
                  <p14:nvPr/>
                </p14:nvContentPartPr>
                <p14:xfrm>
                  <a:off x="4590900" y="3628650"/>
                  <a:ext cx="105120" cy="76320"/>
                </p14:xfrm>
              </p:contentPart>
            </mc:Choice>
            <mc:Fallback xmlns="">
              <p:pic>
                <p:nvPicPr>
                  <p:cNvPr id="687" name="Håndskrift 686">
                    <a:extLst>
                      <a:ext uri="{FF2B5EF4-FFF2-40B4-BE49-F238E27FC236}">
                        <a16:creationId xmlns:a16="http://schemas.microsoft.com/office/drawing/2014/main" id="{7F2E3912-42CE-4000-8EF5-4C6F46D63D75}"/>
                      </a:ext>
                    </a:extLst>
                  </p:cNvPr>
                  <p:cNvPicPr/>
                  <p:nvPr/>
                </p:nvPicPr>
                <p:blipFill>
                  <a:blip r:embed="rId292"/>
                  <a:stretch>
                    <a:fillRect/>
                  </a:stretch>
                </p:blipFill>
                <p:spPr>
                  <a:xfrm>
                    <a:off x="4527900" y="3565650"/>
                    <a:ext cx="230760" cy="201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6">
                <p14:nvContentPartPr>
                  <p14:cNvPr id="688" name="Håndskrift 687">
                    <a:extLst>
                      <a:ext uri="{FF2B5EF4-FFF2-40B4-BE49-F238E27FC236}">
                        <a16:creationId xmlns:a16="http://schemas.microsoft.com/office/drawing/2014/main" id="{23C73968-BBE9-44A3-96E8-6533BA8F1864}"/>
                      </a:ext>
                    </a:extLst>
                  </p14:cNvPr>
                  <p14:cNvContentPartPr/>
                  <p14:nvPr/>
                </p14:nvContentPartPr>
                <p14:xfrm>
                  <a:off x="4618980" y="3567810"/>
                  <a:ext cx="360" cy="3960"/>
                </p14:xfrm>
              </p:contentPart>
            </mc:Choice>
            <mc:Fallback xmlns="">
              <p:pic>
                <p:nvPicPr>
                  <p:cNvPr id="688" name="Håndskrift 687">
                    <a:extLst>
                      <a:ext uri="{FF2B5EF4-FFF2-40B4-BE49-F238E27FC236}">
                        <a16:creationId xmlns:a16="http://schemas.microsoft.com/office/drawing/2014/main" id="{23C73968-BBE9-44A3-96E8-6533BA8F1864}"/>
                      </a:ext>
                    </a:extLst>
                  </p:cNvPr>
                  <p:cNvPicPr/>
                  <p:nvPr/>
                </p:nvPicPr>
                <p:blipFill>
                  <a:blip r:embed="rId274"/>
                  <a:stretch>
                    <a:fillRect/>
                  </a:stretch>
                </p:blipFill>
                <p:spPr>
                  <a:xfrm>
                    <a:off x="4555980" y="35100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7">
                <p14:nvContentPartPr>
                  <p14:cNvPr id="689" name="Håndskrift 688">
                    <a:extLst>
                      <a:ext uri="{FF2B5EF4-FFF2-40B4-BE49-F238E27FC236}">
                        <a16:creationId xmlns:a16="http://schemas.microsoft.com/office/drawing/2014/main" id="{2AD6E626-CAFE-45B4-942D-F5B5A91CFB06}"/>
                      </a:ext>
                    </a:extLst>
                  </p14:cNvPr>
                  <p14:cNvContentPartPr/>
                  <p14:nvPr/>
                </p14:nvContentPartPr>
                <p14:xfrm>
                  <a:off x="4562100" y="3533250"/>
                  <a:ext cx="61560" cy="66600"/>
                </p14:xfrm>
              </p:contentPart>
            </mc:Choice>
            <mc:Fallback xmlns="">
              <p:pic>
                <p:nvPicPr>
                  <p:cNvPr id="689" name="Håndskrift 688">
                    <a:extLst>
                      <a:ext uri="{FF2B5EF4-FFF2-40B4-BE49-F238E27FC236}">
                        <a16:creationId xmlns:a16="http://schemas.microsoft.com/office/drawing/2014/main" id="{2AD6E626-CAFE-45B4-942D-F5B5A91CFB06}"/>
                      </a:ext>
                    </a:extLst>
                  </p:cNvPr>
                  <p:cNvPicPr/>
                  <p:nvPr/>
                </p:nvPicPr>
                <p:blipFill>
                  <a:blip r:embed="rId295"/>
                  <a:stretch>
                    <a:fillRect/>
                  </a:stretch>
                </p:blipFill>
                <p:spPr>
                  <a:xfrm>
                    <a:off x="4499100" y="3469908"/>
                    <a:ext cx="187200" cy="19292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8">
                <p14:nvContentPartPr>
                  <p14:cNvPr id="690" name="Håndskrift 689">
                    <a:extLst>
                      <a:ext uri="{FF2B5EF4-FFF2-40B4-BE49-F238E27FC236}">
                        <a16:creationId xmlns:a16="http://schemas.microsoft.com/office/drawing/2014/main" id="{FE334D5B-1BC8-4205-90F7-40A336CD0E05}"/>
                      </a:ext>
                    </a:extLst>
                  </p14:cNvPr>
                  <p14:cNvContentPartPr/>
                  <p14:nvPr/>
                </p14:nvContentPartPr>
                <p14:xfrm>
                  <a:off x="4647780" y="3676530"/>
                  <a:ext cx="360" cy="360"/>
                </p14:xfrm>
              </p:contentPart>
            </mc:Choice>
            <mc:Fallback xmlns="">
              <p:pic>
                <p:nvPicPr>
                  <p:cNvPr id="690" name="Håndskrift 689">
                    <a:extLst>
                      <a:ext uri="{FF2B5EF4-FFF2-40B4-BE49-F238E27FC236}">
                        <a16:creationId xmlns:a16="http://schemas.microsoft.com/office/drawing/2014/main" id="{FE334D5B-1BC8-4205-90F7-40A336CD0E05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58478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9">
                <p14:nvContentPartPr>
                  <p14:cNvPr id="691" name="Håndskrift 690">
                    <a:extLst>
                      <a:ext uri="{FF2B5EF4-FFF2-40B4-BE49-F238E27FC236}">
                        <a16:creationId xmlns:a16="http://schemas.microsoft.com/office/drawing/2014/main" id="{2B5FEF92-2AC6-4153-A9FE-0B08108552EB}"/>
                      </a:ext>
                    </a:extLst>
                  </p14:cNvPr>
                  <p14:cNvContentPartPr/>
                  <p14:nvPr/>
                </p14:nvContentPartPr>
                <p14:xfrm>
                  <a:off x="4695660" y="3752490"/>
                  <a:ext cx="15480" cy="20160"/>
                </p14:xfrm>
              </p:contentPart>
            </mc:Choice>
            <mc:Fallback xmlns="">
              <p:pic>
                <p:nvPicPr>
                  <p:cNvPr id="691" name="Håndskrift 690">
                    <a:extLst>
                      <a:ext uri="{FF2B5EF4-FFF2-40B4-BE49-F238E27FC236}">
                        <a16:creationId xmlns:a16="http://schemas.microsoft.com/office/drawing/2014/main" id="{2B5FEF92-2AC6-4153-A9FE-0B08108552EB}"/>
                      </a:ext>
                    </a:extLst>
                  </p:cNvPr>
                  <p:cNvPicPr/>
                  <p:nvPr/>
                </p:nvPicPr>
                <p:blipFill>
                  <a:blip r:embed="rId298"/>
                  <a:stretch>
                    <a:fillRect/>
                  </a:stretch>
                </p:blipFill>
                <p:spPr>
                  <a:xfrm>
                    <a:off x="4632660" y="3690595"/>
                    <a:ext cx="141120" cy="14359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0">
                <p14:nvContentPartPr>
                  <p14:cNvPr id="692" name="Håndskrift 691">
                    <a:extLst>
                      <a:ext uri="{FF2B5EF4-FFF2-40B4-BE49-F238E27FC236}">
                        <a16:creationId xmlns:a16="http://schemas.microsoft.com/office/drawing/2014/main" id="{C454D2D8-C413-4B59-9371-FD786118989B}"/>
                      </a:ext>
                    </a:extLst>
                  </p14:cNvPr>
                  <p14:cNvContentPartPr/>
                  <p14:nvPr/>
                </p14:nvContentPartPr>
                <p14:xfrm>
                  <a:off x="4828860" y="3676530"/>
                  <a:ext cx="360" cy="360"/>
                </p14:xfrm>
              </p:contentPart>
            </mc:Choice>
            <mc:Fallback xmlns="">
              <p:pic>
                <p:nvPicPr>
                  <p:cNvPr id="692" name="Håndskrift 691">
                    <a:extLst>
                      <a:ext uri="{FF2B5EF4-FFF2-40B4-BE49-F238E27FC236}">
                        <a16:creationId xmlns:a16="http://schemas.microsoft.com/office/drawing/2014/main" id="{C454D2D8-C413-4B59-9371-FD786118989B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76586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1">
                <p14:nvContentPartPr>
                  <p14:cNvPr id="693" name="Håndskrift 692">
                    <a:extLst>
                      <a:ext uri="{FF2B5EF4-FFF2-40B4-BE49-F238E27FC236}">
                        <a16:creationId xmlns:a16="http://schemas.microsoft.com/office/drawing/2014/main" id="{860EA073-1EC0-4776-BC1E-BBCADC67ACED}"/>
                      </a:ext>
                    </a:extLst>
                  </p14:cNvPr>
                  <p14:cNvContentPartPr/>
                  <p14:nvPr/>
                </p14:nvContentPartPr>
                <p14:xfrm>
                  <a:off x="4828860" y="3647730"/>
                  <a:ext cx="19440" cy="61200"/>
                </p14:xfrm>
              </p:contentPart>
            </mc:Choice>
            <mc:Fallback xmlns="">
              <p:pic>
                <p:nvPicPr>
                  <p:cNvPr id="693" name="Håndskrift 692">
                    <a:extLst>
                      <a:ext uri="{FF2B5EF4-FFF2-40B4-BE49-F238E27FC236}">
                        <a16:creationId xmlns:a16="http://schemas.microsoft.com/office/drawing/2014/main" id="{860EA073-1EC0-4776-BC1E-BBCADC67ACED}"/>
                      </a:ext>
                    </a:extLst>
                  </p:cNvPr>
                  <p:cNvPicPr/>
                  <p:nvPr/>
                </p:nvPicPr>
                <p:blipFill>
                  <a:blip r:embed="rId301"/>
                  <a:stretch>
                    <a:fillRect/>
                  </a:stretch>
                </p:blipFill>
                <p:spPr>
                  <a:xfrm>
                    <a:off x="4765860" y="3585098"/>
                    <a:ext cx="145080" cy="1861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2">
                <p14:nvContentPartPr>
                  <p14:cNvPr id="694" name="Håndskrift 693">
                    <a:extLst>
                      <a:ext uri="{FF2B5EF4-FFF2-40B4-BE49-F238E27FC236}">
                        <a16:creationId xmlns:a16="http://schemas.microsoft.com/office/drawing/2014/main" id="{0F3B0812-5BD6-4E8B-B67B-3B9990B6A553}"/>
                      </a:ext>
                    </a:extLst>
                  </p14:cNvPr>
                  <p14:cNvContentPartPr/>
                  <p14:nvPr/>
                </p14:nvContentPartPr>
                <p14:xfrm>
                  <a:off x="4809780" y="3724050"/>
                  <a:ext cx="360" cy="360"/>
                </p14:xfrm>
              </p:contentPart>
            </mc:Choice>
            <mc:Fallback xmlns="">
              <p:pic>
                <p:nvPicPr>
                  <p:cNvPr id="694" name="Håndskrift 693">
                    <a:extLst>
                      <a:ext uri="{FF2B5EF4-FFF2-40B4-BE49-F238E27FC236}">
                        <a16:creationId xmlns:a16="http://schemas.microsoft.com/office/drawing/2014/main" id="{0F3B0812-5BD6-4E8B-B67B-3B9990B6A553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746780" y="36610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3">
                <p14:nvContentPartPr>
                  <p14:cNvPr id="695" name="Håndskrift 694">
                    <a:extLst>
                      <a:ext uri="{FF2B5EF4-FFF2-40B4-BE49-F238E27FC236}">
                        <a16:creationId xmlns:a16="http://schemas.microsoft.com/office/drawing/2014/main" id="{674CE0F9-DC95-4BC1-A859-292B8351B741}"/>
                      </a:ext>
                    </a:extLst>
                  </p14:cNvPr>
                  <p14:cNvContentPartPr/>
                  <p14:nvPr/>
                </p14:nvContentPartPr>
                <p14:xfrm>
                  <a:off x="4729500" y="3781290"/>
                  <a:ext cx="42480" cy="19440"/>
                </p14:xfrm>
              </p:contentPart>
            </mc:Choice>
            <mc:Fallback xmlns="">
              <p:pic>
                <p:nvPicPr>
                  <p:cNvPr id="695" name="Håndskrift 694">
                    <a:extLst>
                      <a:ext uri="{FF2B5EF4-FFF2-40B4-BE49-F238E27FC236}">
                        <a16:creationId xmlns:a16="http://schemas.microsoft.com/office/drawing/2014/main" id="{674CE0F9-DC95-4BC1-A859-292B8351B741}"/>
                      </a:ext>
                    </a:extLst>
                  </p:cNvPr>
                  <p:cNvPicPr/>
                  <p:nvPr/>
                </p:nvPicPr>
                <p:blipFill>
                  <a:blip r:embed="rId304"/>
                  <a:stretch>
                    <a:fillRect/>
                  </a:stretch>
                </p:blipFill>
                <p:spPr>
                  <a:xfrm>
                    <a:off x="4666500" y="3718290"/>
                    <a:ext cx="168120" cy="145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4">
                <p14:nvContentPartPr>
                  <p14:cNvPr id="696" name="Håndskrift 695">
                    <a:extLst>
                      <a:ext uri="{FF2B5EF4-FFF2-40B4-BE49-F238E27FC236}">
                        <a16:creationId xmlns:a16="http://schemas.microsoft.com/office/drawing/2014/main" id="{08D00EB8-FF5D-4B16-8823-1781AC898E51}"/>
                      </a:ext>
                    </a:extLst>
                  </p14:cNvPr>
                  <p14:cNvContentPartPr/>
                  <p14:nvPr/>
                </p14:nvContentPartPr>
                <p14:xfrm>
                  <a:off x="4653540" y="3781290"/>
                  <a:ext cx="3960" cy="360"/>
                </p14:xfrm>
              </p:contentPart>
            </mc:Choice>
            <mc:Fallback xmlns="">
              <p:pic>
                <p:nvPicPr>
                  <p:cNvPr id="696" name="Håndskrift 695">
                    <a:extLst>
                      <a:ext uri="{FF2B5EF4-FFF2-40B4-BE49-F238E27FC236}">
                        <a16:creationId xmlns:a16="http://schemas.microsoft.com/office/drawing/2014/main" id="{08D00EB8-FF5D-4B16-8823-1781AC898E51}"/>
                      </a:ext>
                    </a:extLst>
                  </p:cNvPr>
                  <p:cNvPicPr/>
                  <p:nvPr/>
                </p:nvPicPr>
                <p:blipFill>
                  <a:blip r:embed="rId243"/>
                  <a:stretch>
                    <a:fillRect/>
                  </a:stretch>
                </p:blipFill>
                <p:spPr>
                  <a:xfrm>
                    <a:off x="4590540" y="371829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5">
                <p14:nvContentPartPr>
                  <p14:cNvPr id="697" name="Håndskrift 696">
                    <a:extLst>
                      <a:ext uri="{FF2B5EF4-FFF2-40B4-BE49-F238E27FC236}">
                        <a16:creationId xmlns:a16="http://schemas.microsoft.com/office/drawing/2014/main" id="{B139641A-0DE9-4651-8189-198FA0FA187D}"/>
                      </a:ext>
                    </a:extLst>
                  </p14:cNvPr>
                  <p14:cNvContentPartPr/>
                  <p14:nvPr/>
                </p14:nvContentPartPr>
                <p14:xfrm>
                  <a:off x="4600260" y="3743130"/>
                  <a:ext cx="360" cy="360"/>
                </p14:xfrm>
              </p:contentPart>
            </mc:Choice>
            <mc:Fallback xmlns="">
              <p:pic>
                <p:nvPicPr>
                  <p:cNvPr id="697" name="Håndskrift 696">
                    <a:extLst>
                      <a:ext uri="{FF2B5EF4-FFF2-40B4-BE49-F238E27FC236}">
                        <a16:creationId xmlns:a16="http://schemas.microsoft.com/office/drawing/2014/main" id="{B139641A-0DE9-4651-8189-198FA0FA187D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53726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6">
                <p14:nvContentPartPr>
                  <p14:cNvPr id="698" name="Håndskrift 697">
                    <a:extLst>
                      <a:ext uri="{FF2B5EF4-FFF2-40B4-BE49-F238E27FC236}">
                        <a16:creationId xmlns:a16="http://schemas.microsoft.com/office/drawing/2014/main" id="{8A9F598B-5178-4120-BE3E-5BD8A35889AA}"/>
                      </a:ext>
                    </a:extLst>
                  </p14:cNvPr>
                  <p14:cNvContentPartPr/>
                  <p14:nvPr/>
                </p14:nvContentPartPr>
                <p14:xfrm>
                  <a:off x="4600260" y="3733410"/>
                  <a:ext cx="360" cy="360"/>
                </p14:xfrm>
              </p:contentPart>
            </mc:Choice>
            <mc:Fallback xmlns="">
              <p:pic>
                <p:nvPicPr>
                  <p:cNvPr id="698" name="Håndskrift 697">
                    <a:extLst>
                      <a:ext uri="{FF2B5EF4-FFF2-40B4-BE49-F238E27FC236}">
                        <a16:creationId xmlns:a16="http://schemas.microsoft.com/office/drawing/2014/main" id="{8A9F598B-5178-4120-BE3E-5BD8A35889AA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537260" y="3670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7">
                <p14:nvContentPartPr>
                  <p14:cNvPr id="699" name="Håndskrift 698">
                    <a:extLst>
                      <a:ext uri="{FF2B5EF4-FFF2-40B4-BE49-F238E27FC236}">
                        <a16:creationId xmlns:a16="http://schemas.microsoft.com/office/drawing/2014/main" id="{CDD96626-C9D5-4D7B-8068-0C099AE6253A}"/>
                      </a:ext>
                    </a:extLst>
                  </p14:cNvPr>
                  <p14:cNvContentPartPr/>
                  <p14:nvPr/>
                </p14:nvContentPartPr>
                <p14:xfrm>
                  <a:off x="4581180" y="3761850"/>
                  <a:ext cx="32400" cy="73080"/>
                </p14:xfrm>
              </p:contentPart>
            </mc:Choice>
            <mc:Fallback xmlns="">
              <p:pic>
                <p:nvPicPr>
                  <p:cNvPr id="699" name="Håndskrift 698">
                    <a:extLst>
                      <a:ext uri="{FF2B5EF4-FFF2-40B4-BE49-F238E27FC236}">
                        <a16:creationId xmlns:a16="http://schemas.microsoft.com/office/drawing/2014/main" id="{CDD96626-C9D5-4D7B-8068-0C099AE6253A}"/>
                      </a:ext>
                    </a:extLst>
                  </p:cNvPr>
                  <p:cNvPicPr/>
                  <p:nvPr/>
                </p:nvPicPr>
                <p:blipFill>
                  <a:blip r:embed="rId309"/>
                  <a:stretch>
                    <a:fillRect/>
                  </a:stretch>
                </p:blipFill>
                <p:spPr>
                  <a:xfrm>
                    <a:off x="4518180" y="3698538"/>
                    <a:ext cx="158040" cy="19934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8">
                <p14:nvContentPartPr>
                  <p14:cNvPr id="700" name="Håndskrift 699">
                    <a:extLst>
                      <a:ext uri="{FF2B5EF4-FFF2-40B4-BE49-F238E27FC236}">
                        <a16:creationId xmlns:a16="http://schemas.microsoft.com/office/drawing/2014/main" id="{86B1B139-B942-4D94-ABC7-FFB72B7B62B7}"/>
                      </a:ext>
                    </a:extLst>
                  </p14:cNvPr>
                  <p14:cNvContentPartPr/>
                  <p14:nvPr/>
                </p14:nvContentPartPr>
                <p14:xfrm>
                  <a:off x="4647780" y="3838530"/>
                  <a:ext cx="25920" cy="360"/>
                </p14:xfrm>
              </p:contentPart>
            </mc:Choice>
            <mc:Fallback xmlns="">
              <p:pic>
                <p:nvPicPr>
                  <p:cNvPr id="700" name="Håndskrift 699">
                    <a:extLst>
                      <a:ext uri="{FF2B5EF4-FFF2-40B4-BE49-F238E27FC236}">
                        <a16:creationId xmlns:a16="http://schemas.microsoft.com/office/drawing/2014/main" id="{86B1B139-B942-4D94-ABC7-FFB72B7B62B7}"/>
                      </a:ext>
                    </a:extLst>
                  </p:cNvPr>
                  <p:cNvPicPr/>
                  <p:nvPr/>
                </p:nvPicPr>
                <p:blipFill>
                  <a:blip r:embed="rId311"/>
                  <a:stretch>
                    <a:fillRect/>
                  </a:stretch>
                </p:blipFill>
                <p:spPr>
                  <a:xfrm>
                    <a:off x="4584780" y="3775530"/>
                    <a:ext cx="1515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9">
                <p14:nvContentPartPr>
                  <p14:cNvPr id="701" name="Håndskrift 700">
                    <a:extLst>
                      <a:ext uri="{FF2B5EF4-FFF2-40B4-BE49-F238E27FC236}">
                        <a16:creationId xmlns:a16="http://schemas.microsoft.com/office/drawing/2014/main" id="{0D8C0174-58A8-41B7-9346-914AB14F2C9D}"/>
                      </a:ext>
                    </a:extLst>
                  </p14:cNvPr>
                  <p14:cNvContentPartPr/>
                  <p14:nvPr/>
                </p14:nvContentPartPr>
                <p14:xfrm>
                  <a:off x="4762260" y="3790650"/>
                  <a:ext cx="57600" cy="38160"/>
                </p14:xfrm>
              </p:contentPart>
            </mc:Choice>
            <mc:Fallback xmlns="">
              <p:pic>
                <p:nvPicPr>
                  <p:cNvPr id="701" name="Håndskrift 700">
                    <a:extLst>
                      <a:ext uri="{FF2B5EF4-FFF2-40B4-BE49-F238E27FC236}">
                        <a16:creationId xmlns:a16="http://schemas.microsoft.com/office/drawing/2014/main" id="{0D8C0174-58A8-41B7-9346-914AB14F2C9D}"/>
                      </a:ext>
                    </a:extLst>
                  </p:cNvPr>
                  <p:cNvPicPr/>
                  <p:nvPr/>
                </p:nvPicPr>
                <p:blipFill>
                  <a:blip r:embed="rId313"/>
                  <a:stretch>
                    <a:fillRect/>
                  </a:stretch>
                </p:blipFill>
                <p:spPr>
                  <a:xfrm>
                    <a:off x="4699260" y="3727650"/>
                    <a:ext cx="183240" cy="163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0">
                <p14:nvContentPartPr>
                  <p14:cNvPr id="702" name="Håndskrift 701">
                    <a:extLst>
                      <a:ext uri="{FF2B5EF4-FFF2-40B4-BE49-F238E27FC236}">
                        <a16:creationId xmlns:a16="http://schemas.microsoft.com/office/drawing/2014/main" id="{C3E9DF06-2917-4800-9B62-7095736417E8}"/>
                      </a:ext>
                    </a:extLst>
                  </p14:cNvPr>
                  <p14:cNvContentPartPr/>
                  <p14:nvPr/>
                </p14:nvContentPartPr>
                <p14:xfrm>
                  <a:off x="4857660" y="3761850"/>
                  <a:ext cx="360" cy="360"/>
                </p14:xfrm>
              </p:contentPart>
            </mc:Choice>
            <mc:Fallback xmlns="">
              <p:pic>
                <p:nvPicPr>
                  <p:cNvPr id="702" name="Håndskrift 701">
                    <a:extLst>
                      <a:ext uri="{FF2B5EF4-FFF2-40B4-BE49-F238E27FC236}">
                        <a16:creationId xmlns:a16="http://schemas.microsoft.com/office/drawing/2014/main" id="{C3E9DF06-2917-4800-9B62-7095736417E8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794660" y="3698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1">
                <p14:nvContentPartPr>
                  <p14:cNvPr id="703" name="Håndskrift 702">
                    <a:extLst>
                      <a:ext uri="{FF2B5EF4-FFF2-40B4-BE49-F238E27FC236}">
                        <a16:creationId xmlns:a16="http://schemas.microsoft.com/office/drawing/2014/main" id="{B40C75D3-0D6F-422C-BFEF-56F4D2BBF986}"/>
                      </a:ext>
                    </a:extLst>
                  </p14:cNvPr>
                  <p14:cNvContentPartPr/>
                  <p14:nvPr/>
                </p14:nvContentPartPr>
                <p14:xfrm>
                  <a:off x="4886100" y="3701010"/>
                  <a:ext cx="360" cy="3960"/>
                </p14:xfrm>
              </p:contentPart>
            </mc:Choice>
            <mc:Fallback xmlns="">
              <p:pic>
                <p:nvPicPr>
                  <p:cNvPr id="703" name="Håndskrift 702">
                    <a:extLst>
                      <a:ext uri="{FF2B5EF4-FFF2-40B4-BE49-F238E27FC236}">
                        <a16:creationId xmlns:a16="http://schemas.microsoft.com/office/drawing/2014/main" id="{B40C75D3-0D6F-422C-BFEF-56F4D2BBF986}"/>
                      </a:ext>
                    </a:extLst>
                  </p:cNvPr>
                  <p:cNvPicPr/>
                  <p:nvPr/>
                </p:nvPicPr>
                <p:blipFill>
                  <a:blip r:embed="rId274"/>
                  <a:stretch>
                    <a:fillRect/>
                  </a:stretch>
                </p:blipFill>
                <p:spPr>
                  <a:xfrm>
                    <a:off x="4823100" y="36432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2">
                <p14:nvContentPartPr>
                  <p14:cNvPr id="704" name="Håndskrift 703">
                    <a:extLst>
                      <a:ext uri="{FF2B5EF4-FFF2-40B4-BE49-F238E27FC236}">
                        <a16:creationId xmlns:a16="http://schemas.microsoft.com/office/drawing/2014/main" id="{52737FAA-A97B-4BDC-A17C-E1C010DEBD86}"/>
                      </a:ext>
                    </a:extLst>
                  </p14:cNvPr>
                  <p14:cNvContentPartPr/>
                  <p14:nvPr/>
                </p14:nvContentPartPr>
                <p14:xfrm>
                  <a:off x="5032620" y="3552690"/>
                  <a:ext cx="6120" cy="11520"/>
                </p14:xfrm>
              </p:contentPart>
            </mc:Choice>
            <mc:Fallback xmlns="">
              <p:pic>
                <p:nvPicPr>
                  <p:cNvPr id="704" name="Håndskrift 703">
                    <a:extLst>
                      <a:ext uri="{FF2B5EF4-FFF2-40B4-BE49-F238E27FC236}">
                        <a16:creationId xmlns:a16="http://schemas.microsoft.com/office/drawing/2014/main" id="{52737FAA-A97B-4BDC-A17C-E1C010DEBD86}"/>
                      </a:ext>
                    </a:extLst>
                  </p:cNvPr>
                  <p:cNvPicPr/>
                  <p:nvPr/>
                </p:nvPicPr>
                <p:blipFill>
                  <a:blip r:embed="rId317"/>
                  <a:stretch>
                    <a:fillRect/>
                  </a:stretch>
                </p:blipFill>
                <p:spPr>
                  <a:xfrm>
                    <a:off x="4969620" y="3489690"/>
                    <a:ext cx="131760" cy="137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3">
                <p14:nvContentPartPr>
                  <p14:cNvPr id="705" name="Håndskrift 704">
                    <a:extLst>
                      <a:ext uri="{FF2B5EF4-FFF2-40B4-BE49-F238E27FC236}">
                        <a16:creationId xmlns:a16="http://schemas.microsoft.com/office/drawing/2014/main" id="{C4690747-3E57-4817-9B38-E29CC7407942}"/>
                      </a:ext>
                    </a:extLst>
                  </p14:cNvPr>
                  <p14:cNvContentPartPr/>
                  <p14:nvPr/>
                </p14:nvContentPartPr>
                <p14:xfrm>
                  <a:off x="4904820" y="3685890"/>
                  <a:ext cx="360" cy="360"/>
                </p14:xfrm>
              </p:contentPart>
            </mc:Choice>
            <mc:Fallback xmlns="">
              <p:pic>
                <p:nvPicPr>
                  <p:cNvPr id="705" name="Håndskrift 704">
                    <a:extLst>
                      <a:ext uri="{FF2B5EF4-FFF2-40B4-BE49-F238E27FC236}">
                        <a16:creationId xmlns:a16="http://schemas.microsoft.com/office/drawing/2014/main" id="{C4690747-3E57-4817-9B38-E29CC7407942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841820" y="3622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4">
                <p14:nvContentPartPr>
                  <p14:cNvPr id="706" name="Håndskrift 705">
                    <a:extLst>
                      <a:ext uri="{FF2B5EF4-FFF2-40B4-BE49-F238E27FC236}">
                        <a16:creationId xmlns:a16="http://schemas.microsoft.com/office/drawing/2014/main" id="{C9BDEB36-71C3-4E1B-8368-FCEDFF6B21B8}"/>
                      </a:ext>
                    </a:extLst>
                  </p14:cNvPr>
                  <p14:cNvContentPartPr/>
                  <p14:nvPr/>
                </p14:nvContentPartPr>
                <p14:xfrm>
                  <a:off x="4942980" y="3590490"/>
                  <a:ext cx="3960" cy="360"/>
                </p14:xfrm>
              </p:contentPart>
            </mc:Choice>
            <mc:Fallback xmlns="">
              <p:pic>
                <p:nvPicPr>
                  <p:cNvPr id="706" name="Håndskrift 705">
                    <a:extLst>
                      <a:ext uri="{FF2B5EF4-FFF2-40B4-BE49-F238E27FC236}">
                        <a16:creationId xmlns:a16="http://schemas.microsoft.com/office/drawing/2014/main" id="{C9BDEB36-71C3-4E1B-8368-FCEDFF6B21B8}"/>
                      </a:ext>
                    </a:extLst>
                  </p:cNvPr>
                  <p:cNvPicPr/>
                  <p:nvPr/>
                </p:nvPicPr>
                <p:blipFill>
                  <a:blip r:embed="rId243"/>
                  <a:stretch>
                    <a:fillRect/>
                  </a:stretch>
                </p:blipFill>
                <p:spPr>
                  <a:xfrm>
                    <a:off x="4879980" y="352749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5">
                <p14:nvContentPartPr>
                  <p14:cNvPr id="707" name="Håndskrift 706">
                    <a:extLst>
                      <a:ext uri="{FF2B5EF4-FFF2-40B4-BE49-F238E27FC236}">
                        <a16:creationId xmlns:a16="http://schemas.microsoft.com/office/drawing/2014/main" id="{B0D0775D-0557-467F-A9C4-DD6290E04A33}"/>
                      </a:ext>
                    </a:extLst>
                  </p14:cNvPr>
                  <p14:cNvContentPartPr/>
                  <p14:nvPr/>
                </p14:nvContentPartPr>
                <p14:xfrm>
                  <a:off x="4832460" y="3428490"/>
                  <a:ext cx="15840" cy="34560"/>
                </p14:xfrm>
              </p:contentPart>
            </mc:Choice>
            <mc:Fallback xmlns="">
              <p:pic>
                <p:nvPicPr>
                  <p:cNvPr id="707" name="Håndskrift 706">
                    <a:extLst>
                      <a:ext uri="{FF2B5EF4-FFF2-40B4-BE49-F238E27FC236}">
                        <a16:creationId xmlns:a16="http://schemas.microsoft.com/office/drawing/2014/main" id="{B0D0775D-0557-467F-A9C4-DD6290E04A33}"/>
                      </a:ext>
                    </a:extLst>
                  </p:cNvPr>
                  <p:cNvPicPr/>
                  <p:nvPr/>
                </p:nvPicPr>
                <p:blipFill>
                  <a:blip r:embed="rId321"/>
                  <a:stretch>
                    <a:fillRect/>
                  </a:stretch>
                </p:blipFill>
                <p:spPr>
                  <a:xfrm>
                    <a:off x="4769460" y="3366139"/>
                    <a:ext cx="141480" cy="1589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6">
                <p14:nvContentPartPr>
                  <p14:cNvPr id="708" name="Håndskrift 707">
                    <a:extLst>
                      <a:ext uri="{FF2B5EF4-FFF2-40B4-BE49-F238E27FC236}">
                        <a16:creationId xmlns:a16="http://schemas.microsoft.com/office/drawing/2014/main" id="{D6CE595A-C321-451D-B6F7-799F3EE6A501}"/>
                      </a:ext>
                    </a:extLst>
                  </p14:cNvPr>
                  <p14:cNvContentPartPr/>
                  <p14:nvPr/>
                </p14:nvContentPartPr>
                <p14:xfrm>
                  <a:off x="4768020" y="3781290"/>
                  <a:ext cx="3960" cy="9720"/>
                </p14:xfrm>
              </p:contentPart>
            </mc:Choice>
            <mc:Fallback xmlns="">
              <p:pic>
                <p:nvPicPr>
                  <p:cNvPr id="708" name="Håndskrift 707">
                    <a:extLst>
                      <a:ext uri="{FF2B5EF4-FFF2-40B4-BE49-F238E27FC236}">
                        <a16:creationId xmlns:a16="http://schemas.microsoft.com/office/drawing/2014/main" id="{D6CE595A-C321-451D-B6F7-799F3EE6A501}"/>
                      </a:ext>
                    </a:extLst>
                  </p:cNvPr>
                  <p:cNvPicPr/>
                  <p:nvPr/>
                </p:nvPicPr>
                <p:blipFill>
                  <a:blip r:embed="rId323"/>
                  <a:stretch>
                    <a:fillRect/>
                  </a:stretch>
                </p:blipFill>
                <p:spPr>
                  <a:xfrm>
                    <a:off x="4710270" y="3720540"/>
                    <a:ext cx="119130" cy="1308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7">
                <p14:nvContentPartPr>
                  <p14:cNvPr id="709" name="Håndskrift 708">
                    <a:extLst>
                      <a:ext uri="{FF2B5EF4-FFF2-40B4-BE49-F238E27FC236}">
                        <a16:creationId xmlns:a16="http://schemas.microsoft.com/office/drawing/2014/main" id="{B22D3B15-7422-4F4A-84E4-372B08D7282F}"/>
                      </a:ext>
                    </a:extLst>
                  </p14:cNvPr>
                  <p14:cNvContentPartPr/>
                  <p14:nvPr/>
                </p14:nvContentPartPr>
                <p14:xfrm>
                  <a:off x="4762260" y="3885690"/>
                  <a:ext cx="2520" cy="6480"/>
                </p14:xfrm>
              </p:contentPart>
            </mc:Choice>
            <mc:Fallback xmlns="">
              <p:pic>
                <p:nvPicPr>
                  <p:cNvPr id="709" name="Håndskrift 708">
                    <a:extLst>
                      <a:ext uri="{FF2B5EF4-FFF2-40B4-BE49-F238E27FC236}">
                        <a16:creationId xmlns:a16="http://schemas.microsoft.com/office/drawing/2014/main" id="{B22D3B15-7422-4F4A-84E4-372B08D7282F}"/>
                      </a:ext>
                    </a:extLst>
                  </p:cNvPr>
                  <p:cNvPicPr/>
                  <p:nvPr/>
                </p:nvPicPr>
                <p:blipFill>
                  <a:blip r:embed="rId325"/>
                  <a:stretch>
                    <a:fillRect/>
                  </a:stretch>
                </p:blipFill>
                <p:spPr>
                  <a:xfrm>
                    <a:off x="4699260" y="3822690"/>
                    <a:ext cx="128160" cy="13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8">
                <p14:nvContentPartPr>
                  <p14:cNvPr id="710" name="Håndskrift 709">
                    <a:extLst>
                      <a:ext uri="{FF2B5EF4-FFF2-40B4-BE49-F238E27FC236}">
                        <a16:creationId xmlns:a16="http://schemas.microsoft.com/office/drawing/2014/main" id="{FF35070C-EA15-4F2D-82A3-448A01F98A5C}"/>
                      </a:ext>
                    </a:extLst>
                  </p14:cNvPr>
                  <p14:cNvContentPartPr/>
                  <p14:nvPr/>
                </p14:nvContentPartPr>
                <p14:xfrm>
                  <a:off x="4711500" y="3895410"/>
                  <a:ext cx="41400" cy="18720"/>
                </p14:xfrm>
              </p:contentPart>
            </mc:Choice>
            <mc:Fallback xmlns="">
              <p:pic>
                <p:nvPicPr>
                  <p:cNvPr id="710" name="Håndskrift 709">
                    <a:extLst>
                      <a:ext uri="{FF2B5EF4-FFF2-40B4-BE49-F238E27FC236}">
                        <a16:creationId xmlns:a16="http://schemas.microsoft.com/office/drawing/2014/main" id="{FF35070C-EA15-4F2D-82A3-448A01F98A5C}"/>
                      </a:ext>
                    </a:extLst>
                  </p:cNvPr>
                  <p:cNvPicPr/>
                  <p:nvPr/>
                </p:nvPicPr>
                <p:blipFill>
                  <a:blip r:embed="rId327"/>
                  <a:stretch>
                    <a:fillRect/>
                  </a:stretch>
                </p:blipFill>
                <p:spPr>
                  <a:xfrm>
                    <a:off x="4648500" y="3832410"/>
                    <a:ext cx="167040" cy="144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9">
                <p14:nvContentPartPr>
                  <p14:cNvPr id="711" name="Håndskrift 710">
                    <a:extLst>
                      <a:ext uri="{FF2B5EF4-FFF2-40B4-BE49-F238E27FC236}">
                        <a16:creationId xmlns:a16="http://schemas.microsoft.com/office/drawing/2014/main" id="{C586FBFC-DAFD-4816-A62A-F0D50B68081E}"/>
                      </a:ext>
                    </a:extLst>
                  </p14:cNvPr>
                  <p14:cNvContentPartPr/>
                  <p14:nvPr/>
                </p14:nvContentPartPr>
                <p14:xfrm>
                  <a:off x="4666860" y="3914490"/>
                  <a:ext cx="9720" cy="360"/>
                </p14:xfrm>
              </p:contentPart>
            </mc:Choice>
            <mc:Fallback xmlns="">
              <p:pic>
                <p:nvPicPr>
                  <p:cNvPr id="711" name="Håndskrift 710">
                    <a:extLst>
                      <a:ext uri="{FF2B5EF4-FFF2-40B4-BE49-F238E27FC236}">
                        <a16:creationId xmlns:a16="http://schemas.microsoft.com/office/drawing/2014/main" id="{C586FBFC-DAFD-4816-A62A-F0D50B68081E}"/>
                      </a:ext>
                    </a:extLst>
                  </p:cNvPr>
                  <p:cNvPicPr/>
                  <p:nvPr/>
                </p:nvPicPr>
                <p:blipFill>
                  <a:blip r:embed="rId284"/>
                  <a:stretch>
                    <a:fillRect/>
                  </a:stretch>
                </p:blipFill>
                <p:spPr>
                  <a:xfrm>
                    <a:off x="4606110" y="3851490"/>
                    <a:ext cx="130873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0">
                <p14:nvContentPartPr>
                  <p14:cNvPr id="712" name="Håndskrift 711">
                    <a:extLst>
                      <a:ext uri="{FF2B5EF4-FFF2-40B4-BE49-F238E27FC236}">
                        <a16:creationId xmlns:a16="http://schemas.microsoft.com/office/drawing/2014/main" id="{540184A9-594C-40E5-AD82-BD466AD216E1}"/>
                      </a:ext>
                    </a:extLst>
                  </p14:cNvPr>
                  <p14:cNvContentPartPr/>
                  <p14:nvPr/>
                </p14:nvContentPartPr>
                <p14:xfrm>
                  <a:off x="4590900" y="3952650"/>
                  <a:ext cx="142920" cy="47520"/>
                </p14:xfrm>
              </p:contentPart>
            </mc:Choice>
            <mc:Fallback xmlns="">
              <p:pic>
                <p:nvPicPr>
                  <p:cNvPr id="712" name="Håndskrift 711">
                    <a:extLst>
                      <a:ext uri="{FF2B5EF4-FFF2-40B4-BE49-F238E27FC236}">
                        <a16:creationId xmlns:a16="http://schemas.microsoft.com/office/drawing/2014/main" id="{540184A9-594C-40E5-AD82-BD466AD216E1}"/>
                      </a:ext>
                    </a:extLst>
                  </p:cNvPr>
                  <p:cNvPicPr/>
                  <p:nvPr/>
                </p:nvPicPr>
                <p:blipFill>
                  <a:blip r:embed="rId330"/>
                  <a:stretch>
                    <a:fillRect/>
                  </a:stretch>
                </p:blipFill>
                <p:spPr>
                  <a:xfrm>
                    <a:off x="4527900" y="3889650"/>
                    <a:ext cx="268560" cy="173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1">
                <p14:nvContentPartPr>
                  <p14:cNvPr id="713" name="Håndskrift 712">
                    <a:extLst>
                      <a:ext uri="{FF2B5EF4-FFF2-40B4-BE49-F238E27FC236}">
                        <a16:creationId xmlns:a16="http://schemas.microsoft.com/office/drawing/2014/main" id="{AE3E003E-D343-4B1D-88A2-648B2E57BF5A}"/>
                      </a:ext>
                    </a:extLst>
                  </p14:cNvPr>
                  <p14:cNvContentPartPr/>
                  <p14:nvPr/>
                </p14:nvContentPartPr>
                <p14:xfrm>
                  <a:off x="4725900" y="3999810"/>
                  <a:ext cx="7920" cy="6480"/>
                </p14:xfrm>
              </p:contentPart>
            </mc:Choice>
            <mc:Fallback xmlns="">
              <p:pic>
                <p:nvPicPr>
                  <p:cNvPr id="713" name="Håndskrift 712">
                    <a:extLst>
                      <a:ext uri="{FF2B5EF4-FFF2-40B4-BE49-F238E27FC236}">
                        <a16:creationId xmlns:a16="http://schemas.microsoft.com/office/drawing/2014/main" id="{AE3E003E-D343-4B1D-88A2-648B2E57BF5A}"/>
                      </a:ext>
                    </a:extLst>
                  </p:cNvPr>
                  <p:cNvPicPr/>
                  <p:nvPr/>
                </p:nvPicPr>
                <p:blipFill>
                  <a:blip r:embed="rId332"/>
                  <a:stretch>
                    <a:fillRect/>
                  </a:stretch>
                </p:blipFill>
                <p:spPr>
                  <a:xfrm>
                    <a:off x="4662900" y="3936810"/>
                    <a:ext cx="133560" cy="13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2">
                <p14:nvContentPartPr>
                  <p14:cNvPr id="714" name="Håndskrift 713">
                    <a:extLst>
                      <a:ext uri="{FF2B5EF4-FFF2-40B4-BE49-F238E27FC236}">
                        <a16:creationId xmlns:a16="http://schemas.microsoft.com/office/drawing/2014/main" id="{9C8510AE-C90C-4C60-A1FF-FC475C61AEDE}"/>
                      </a:ext>
                    </a:extLst>
                  </p14:cNvPr>
                  <p14:cNvContentPartPr/>
                  <p14:nvPr/>
                </p14:nvContentPartPr>
                <p14:xfrm>
                  <a:off x="4847580" y="3923850"/>
                  <a:ext cx="360" cy="360"/>
                </p14:xfrm>
              </p:contentPart>
            </mc:Choice>
            <mc:Fallback xmlns="">
              <p:pic>
                <p:nvPicPr>
                  <p:cNvPr id="714" name="Håndskrift 713">
                    <a:extLst>
                      <a:ext uri="{FF2B5EF4-FFF2-40B4-BE49-F238E27FC236}">
                        <a16:creationId xmlns:a16="http://schemas.microsoft.com/office/drawing/2014/main" id="{9C8510AE-C90C-4C60-A1FF-FC475C61AEDE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78458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3">
                <p14:nvContentPartPr>
                  <p14:cNvPr id="715" name="Håndskrift 714">
                    <a:extLst>
                      <a:ext uri="{FF2B5EF4-FFF2-40B4-BE49-F238E27FC236}">
                        <a16:creationId xmlns:a16="http://schemas.microsoft.com/office/drawing/2014/main" id="{4AFB3813-1AD6-4699-96C5-E62B37C245C6}"/>
                      </a:ext>
                    </a:extLst>
                  </p14:cNvPr>
                  <p14:cNvContentPartPr/>
                  <p14:nvPr/>
                </p14:nvContentPartPr>
                <p14:xfrm>
                  <a:off x="4895460" y="3793530"/>
                  <a:ext cx="22680" cy="25920"/>
                </p14:xfrm>
              </p:contentPart>
            </mc:Choice>
            <mc:Fallback xmlns="">
              <p:pic>
                <p:nvPicPr>
                  <p:cNvPr id="715" name="Håndskrift 714">
                    <a:extLst>
                      <a:ext uri="{FF2B5EF4-FFF2-40B4-BE49-F238E27FC236}">
                        <a16:creationId xmlns:a16="http://schemas.microsoft.com/office/drawing/2014/main" id="{4AFB3813-1AD6-4699-96C5-E62B37C245C6}"/>
                      </a:ext>
                    </a:extLst>
                  </p:cNvPr>
                  <p:cNvPicPr/>
                  <p:nvPr/>
                </p:nvPicPr>
                <p:blipFill>
                  <a:blip r:embed="rId335"/>
                  <a:stretch>
                    <a:fillRect/>
                  </a:stretch>
                </p:blipFill>
                <p:spPr>
                  <a:xfrm>
                    <a:off x="4832460" y="3730530"/>
                    <a:ext cx="148320" cy="151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4">
                <p14:nvContentPartPr>
                  <p14:cNvPr id="716" name="Håndskrift 715">
                    <a:extLst>
                      <a:ext uri="{FF2B5EF4-FFF2-40B4-BE49-F238E27FC236}">
                        <a16:creationId xmlns:a16="http://schemas.microsoft.com/office/drawing/2014/main" id="{56CCFED7-9EC2-4562-B062-1DADEAF4FB55}"/>
                      </a:ext>
                    </a:extLst>
                  </p14:cNvPr>
                  <p14:cNvContentPartPr/>
                  <p14:nvPr/>
                </p14:nvContentPartPr>
                <p14:xfrm>
                  <a:off x="4962060" y="3655290"/>
                  <a:ext cx="360" cy="21240"/>
                </p14:xfrm>
              </p:contentPart>
            </mc:Choice>
            <mc:Fallback xmlns="">
              <p:pic>
                <p:nvPicPr>
                  <p:cNvPr id="716" name="Håndskrift 715">
                    <a:extLst>
                      <a:ext uri="{FF2B5EF4-FFF2-40B4-BE49-F238E27FC236}">
                        <a16:creationId xmlns:a16="http://schemas.microsoft.com/office/drawing/2014/main" id="{56CCFED7-9EC2-4562-B062-1DADEAF4FB55}"/>
                      </a:ext>
                    </a:extLst>
                  </p:cNvPr>
                  <p:cNvPicPr/>
                  <p:nvPr/>
                </p:nvPicPr>
                <p:blipFill>
                  <a:blip r:embed="rId337"/>
                  <a:stretch>
                    <a:fillRect/>
                  </a:stretch>
                </p:blipFill>
                <p:spPr>
                  <a:xfrm>
                    <a:off x="4899060" y="3592290"/>
                    <a:ext cx="126000" cy="1468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5">
                <p14:nvContentPartPr>
                  <p14:cNvPr id="717" name="Håndskrift 716">
                    <a:extLst>
                      <a:ext uri="{FF2B5EF4-FFF2-40B4-BE49-F238E27FC236}">
                        <a16:creationId xmlns:a16="http://schemas.microsoft.com/office/drawing/2014/main" id="{CC7260AD-9D92-439C-9012-653A0C86FA9D}"/>
                      </a:ext>
                    </a:extLst>
                  </p14:cNvPr>
                  <p14:cNvContentPartPr/>
                  <p14:nvPr/>
                </p14:nvContentPartPr>
                <p14:xfrm>
                  <a:off x="4495140" y="3590490"/>
                  <a:ext cx="360" cy="360"/>
                </p14:xfrm>
              </p:contentPart>
            </mc:Choice>
            <mc:Fallback xmlns="">
              <p:pic>
                <p:nvPicPr>
                  <p:cNvPr id="717" name="Håndskrift 716">
                    <a:extLst>
                      <a:ext uri="{FF2B5EF4-FFF2-40B4-BE49-F238E27FC236}">
                        <a16:creationId xmlns:a16="http://schemas.microsoft.com/office/drawing/2014/main" id="{CC7260AD-9D92-439C-9012-653A0C86FA9D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432140" y="35274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6">
                <p14:nvContentPartPr>
                  <p14:cNvPr id="718" name="Håndskrift 717">
                    <a:extLst>
                      <a:ext uri="{FF2B5EF4-FFF2-40B4-BE49-F238E27FC236}">
                        <a16:creationId xmlns:a16="http://schemas.microsoft.com/office/drawing/2014/main" id="{5AF5B717-728B-46B9-B373-C3E11FB085CC}"/>
                      </a:ext>
                    </a:extLst>
                  </p14:cNvPr>
                  <p14:cNvContentPartPr/>
                  <p14:nvPr/>
                </p14:nvContentPartPr>
                <p14:xfrm>
                  <a:off x="4400460" y="3552690"/>
                  <a:ext cx="9000" cy="35280"/>
                </p14:xfrm>
              </p:contentPart>
            </mc:Choice>
            <mc:Fallback xmlns="">
              <p:pic>
                <p:nvPicPr>
                  <p:cNvPr id="718" name="Håndskrift 717">
                    <a:extLst>
                      <a:ext uri="{FF2B5EF4-FFF2-40B4-BE49-F238E27FC236}">
                        <a16:creationId xmlns:a16="http://schemas.microsoft.com/office/drawing/2014/main" id="{5AF5B717-728B-46B9-B373-C3E11FB085CC}"/>
                      </a:ext>
                    </a:extLst>
                  </p:cNvPr>
                  <p:cNvPicPr/>
                  <p:nvPr/>
                </p:nvPicPr>
                <p:blipFill>
                  <a:blip r:embed="rId340"/>
                  <a:stretch>
                    <a:fillRect/>
                  </a:stretch>
                </p:blipFill>
                <p:spPr>
                  <a:xfrm>
                    <a:off x="4337460" y="3489690"/>
                    <a:ext cx="134640" cy="160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7">
                <p14:nvContentPartPr>
                  <p14:cNvPr id="719" name="Håndskrift 718">
                    <a:extLst>
                      <a:ext uri="{FF2B5EF4-FFF2-40B4-BE49-F238E27FC236}">
                        <a16:creationId xmlns:a16="http://schemas.microsoft.com/office/drawing/2014/main" id="{AB82FB3D-27AA-453F-80B2-C23278E5EB58}"/>
                      </a:ext>
                    </a:extLst>
                  </p14:cNvPr>
                  <p14:cNvContentPartPr/>
                  <p14:nvPr/>
                </p14:nvContentPartPr>
                <p14:xfrm>
                  <a:off x="4409820" y="3676530"/>
                  <a:ext cx="3960" cy="360"/>
                </p14:xfrm>
              </p:contentPart>
            </mc:Choice>
            <mc:Fallback xmlns="">
              <p:pic>
                <p:nvPicPr>
                  <p:cNvPr id="719" name="Håndskrift 718">
                    <a:extLst>
                      <a:ext uri="{FF2B5EF4-FFF2-40B4-BE49-F238E27FC236}">
                        <a16:creationId xmlns:a16="http://schemas.microsoft.com/office/drawing/2014/main" id="{AB82FB3D-27AA-453F-80B2-C23278E5EB58}"/>
                      </a:ext>
                    </a:extLst>
                  </p:cNvPr>
                  <p:cNvPicPr/>
                  <p:nvPr/>
                </p:nvPicPr>
                <p:blipFill>
                  <a:blip r:embed="rId342"/>
                  <a:stretch>
                    <a:fillRect/>
                  </a:stretch>
                </p:blipFill>
                <p:spPr>
                  <a:xfrm>
                    <a:off x="4352070" y="3613530"/>
                    <a:ext cx="11913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8">
                <p14:nvContentPartPr>
                  <p14:cNvPr id="720" name="Håndskrift 719">
                    <a:extLst>
                      <a:ext uri="{FF2B5EF4-FFF2-40B4-BE49-F238E27FC236}">
                        <a16:creationId xmlns:a16="http://schemas.microsoft.com/office/drawing/2014/main" id="{AC14D3B8-7FF4-4478-970F-CEE6780250B7}"/>
                      </a:ext>
                    </a:extLst>
                  </p14:cNvPr>
                  <p14:cNvContentPartPr/>
                  <p14:nvPr/>
                </p14:nvContentPartPr>
                <p14:xfrm>
                  <a:off x="4516380" y="3695250"/>
                  <a:ext cx="17640" cy="24480"/>
                </p14:xfrm>
              </p:contentPart>
            </mc:Choice>
            <mc:Fallback xmlns="">
              <p:pic>
                <p:nvPicPr>
                  <p:cNvPr id="720" name="Håndskrift 719">
                    <a:extLst>
                      <a:ext uri="{FF2B5EF4-FFF2-40B4-BE49-F238E27FC236}">
                        <a16:creationId xmlns:a16="http://schemas.microsoft.com/office/drawing/2014/main" id="{AC14D3B8-7FF4-4478-970F-CEE6780250B7}"/>
                      </a:ext>
                    </a:extLst>
                  </p:cNvPr>
                  <p:cNvPicPr/>
                  <p:nvPr/>
                </p:nvPicPr>
                <p:blipFill>
                  <a:blip r:embed="rId344"/>
                  <a:stretch>
                    <a:fillRect/>
                  </a:stretch>
                </p:blipFill>
                <p:spPr>
                  <a:xfrm>
                    <a:off x="4452067" y="3631310"/>
                    <a:ext cx="145898" cy="15199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9">
                <p14:nvContentPartPr>
                  <p14:cNvPr id="721" name="Håndskrift 720">
                    <a:extLst>
                      <a:ext uri="{FF2B5EF4-FFF2-40B4-BE49-F238E27FC236}">
                        <a16:creationId xmlns:a16="http://schemas.microsoft.com/office/drawing/2014/main" id="{3C3796DB-4DE5-4E78-A520-C1E5704933D4}"/>
                      </a:ext>
                    </a:extLst>
                  </p14:cNvPr>
                  <p14:cNvContentPartPr/>
                  <p14:nvPr/>
                </p14:nvContentPartPr>
                <p14:xfrm>
                  <a:off x="4463100" y="3733410"/>
                  <a:ext cx="3960" cy="6120"/>
                </p14:xfrm>
              </p:contentPart>
            </mc:Choice>
            <mc:Fallback xmlns="">
              <p:pic>
                <p:nvPicPr>
                  <p:cNvPr id="721" name="Håndskrift 720">
                    <a:extLst>
                      <a:ext uri="{FF2B5EF4-FFF2-40B4-BE49-F238E27FC236}">
                        <a16:creationId xmlns:a16="http://schemas.microsoft.com/office/drawing/2014/main" id="{3C3796DB-4DE5-4E78-A520-C1E5704933D4}"/>
                      </a:ext>
                    </a:extLst>
                  </p:cNvPr>
                  <p:cNvPicPr/>
                  <p:nvPr/>
                </p:nvPicPr>
                <p:blipFill>
                  <a:blip r:embed="rId346"/>
                  <a:stretch>
                    <a:fillRect/>
                  </a:stretch>
                </p:blipFill>
                <p:spPr>
                  <a:xfrm>
                    <a:off x="4400100" y="3670410"/>
                    <a:ext cx="129600" cy="1317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0">
                <p14:nvContentPartPr>
                  <p14:cNvPr id="722" name="Håndskrift 721">
                    <a:extLst>
                      <a:ext uri="{FF2B5EF4-FFF2-40B4-BE49-F238E27FC236}">
                        <a16:creationId xmlns:a16="http://schemas.microsoft.com/office/drawing/2014/main" id="{8935A46E-DF1D-4C47-B64C-FD036015AECE}"/>
                      </a:ext>
                    </a:extLst>
                  </p14:cNvPr>
                  <p14:cNvContentPartPr/>
                  <p14:nvPr/>
                </p14:nvContentPartPr>
                <p14:xfrm>
                  <a:off x="4352580" y="3743130"/>
                  <a:ext cx="360" cy="360"/>
                </p14:xfrm>
              </p:contentPart>
            </mc:Choice>
            <mc:Fallback xmlns="">
              <p:pic>
                <p:nvPicPr>
                  <p:cNvPr id="722" name="Håndskrift 721">
                    <a:extLst>
                      <a:ext uri="{FF2B5EF4-FFF2-40B4-BE49-F238E27FC236}">
                        <a16:creationId xmlns:a16="http://schemas.microsoft.com/office/drawing/2014/main" id="{8935A46E-DF1D-4C47-B64C-FD036015AECE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28958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1">
                <p14:nvContentPartPr>
                  <p14:cNvPr id="723" name="Håndskrift 722">
                    <a:extLst>
                      <a:ext uri="{FF2B5EF4-FFF2-40B4-BE49-F238E27FC236}">
                        <a16:creationId xmlns:a16="http://schemas.microsoft.com/office/drawing/2014/main" id="{CD7B778F-288E-459C-981C-BF33DA04CEFA}"/>
                      </a:ext>
                    </a:extLst>
                  </p14:cNvPr>
                  <p14:cNvContentPartPr/>
                  <p14:nvPr/>
                </p14:nvContentPartPr>
                <p14:xfrm>
                  <a:off x="4323780" y="3761850"/>
                  <a:ext cx="10080" cy="16560"/>
                </p14:xfrm>
              </p:contentPart>
            </mc:Choice>
            <mc:Fallback xmlns="">
              <p:pic>
                <p:nvPicPr>
                  <p:cNvPr id="723" name="Håndskrift 722">
                    <a:extLst>
                      <a:ext uri="{FF2B5EF4-FFF2-40B4-BE49-F238E27FC236}">
                        <a16:creationId xmlns:a16="http://schemas.microsoft.com/office/drawing/2014/main" id="{CD7B778F-288E-459C-981C-BF33DA04CEFA}"/>
                      </a:ext>
                    </a:extLst>
                  </p:cNvPr>
                  <p:cNvPicPr/>
                  <p:nvPr/>
                </p:nvPicPr>
                <p:blipFill>
                  <a:blip r:embed="rId349"/>
                  <a:stretch>
                    <a:fillRect/>
                  </a:stretch>
                </p:blipFill>
                <p:spPr>
                  <a:xfrm>
                    <a:off x="4260780" y="3698850"/>
                    <a:ext cx="135720" cy="142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2">
                <p14:nvContentPartPr>
                  <p14:cNvPr id="724" name="Håndskrift 723">
                    <a:extLst>
                      <a:ext uri="{FF2B5EF4-FFF2-40B4-BE49-F238E27FC236}">
                        <a16:creationId xmlns:a16="http://schemas.microsoft.com/office/drawing/2014/main" id="{BD5CAD47-71B8-4FD5-96A3-2496E17648F1}"/>
                      </a:ext>
                    </a:extLst>
                  </p14:cNvPr>
                  <p14:cNvContentPartPr/>
                  <p14:nvPr/>
                </p14:nvContentPartPr>
                <p14:xfrm>
                  <a:off x="4438260" y="3809730"/>
                  <a:ext cx="360" cy="360"/>
                </p14:xfrm>
              </p:contentPart>
            </mc:Choice>
            <mc:Fallback xmlns="">
              <p:pic>
                <p:nvPicPr>
                  <p:cNvPr id="724" name="Håndskrift 723">
                    <a:extLst>
                      <a:ext uri="{FF2B5EF4-FFF2-40B4-BE49-F238E27FC236}">
                        <a16:creationId xmlns:a16="http://schemas.microsoft.com/office/drawing/2014/main" id="{BD5CAD47-71B8-4FD5-96A3-2496E17648F1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375260" y="37467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3">
                <p14:nvContentPartPr>
                  <p14:cNvPr id="725" name="Håndskrift 724">
                    <a:extLst>
                      <a:ext uri="{FF2B5EF4-FFF2-40B4-BE49-F238E27FC236}">
                        <a16:creationId xmlns:a16="http://schemas.microsoft.com/office/drawing/2014/main" id="{E834B6DD-341F-4012-8BD8-4B7A9CC515DF}"/>
                      </a:ext>
                    </a:extLst>
                  </p14:cNvPr>
                  <p14:cNvContentPartPr/>
                  <p14:nvPr/>
                </p14:nvContentPartPr>
                <p14:xfrm>
                  <a:off x="4476420" y="3838530"/>
                  <a:ext cx="7920" cy="18360"/>
                </p14:xfrm>
              </p:contentPart>
            </mc:Choice>
            <mc:Fallback xmlns="">
              <p:pic>
                <p:nvPicPr>
                  <p:cNvPr id="725" name="Håndskrift 724">
                    <a:extLst>
                      <a:ext uri="{FF2B5EF4-FFF2-40B4-BE49-F238E27FC236}">
                        <a16:creationId xmlns:a16="http://schemas.microsoft.com/office/drawing/2014/main" id="{E834B6DD-341F-4012-8BD8-4B7A9CC515DF}"/>
                      </a:ext>
                    </a:extLst>
                  </p:cNvPr>
                  <p:cNvPicPr/>
                  <p:nvPr/>
                </p:nvPicPr>
                <p:blipFill>
                  <a:blip r:embed="rId352"/>
                  <a:stretch>
                    <a:fillRect/>
                  </a:stretch>
                </p:blipFill>
                <p:spPr>
                  <a:xfrm>
                    <a:off x="4410420" y="3775530"/>
                    <a:ext cx="139543" cy="144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4">
                <p14:nvContentPartPr>
                  <p14:cNvPr id="726" name="Håndskrift 725">
                    <a:extLst>
                      <a:ext uri="{FF2B5EF4-FFF2-40B4-BE49-F238E27FC236}">
                        <a16:creationId xmlns:a16="http://schemas.microsoft.com/office/drawing/2014/main" id="{47F7B89E-7F62-4649-B8E7-5CD9B31FC0EB}"/>
                      </a:ext>
                    </a:extLst>
                  </p14:cNvPr>
                  <p14:cNvContentPartPr/>
                  <p14:nvPr/>
                </p14:nvContentPartPr>
                <p14:xfrm>
                  <a:off x="4396500" y="3866610"/>
                  <a:ext cx="90000" cy="26280"/>
                </p14:xfrm>
              </p:contentPart>
            </mc:Choice>
            <mc:Fallback xmlns="">
              <p:pic>
                <p:nvPicPr>
                  <p:cNvPr id="726" name="Håndskrift 725">
                    <a:extLst>
                      <a:ext uri="{FF2B5EF4-FFF2-40B4-BE49-F238E27FC236}">
                        <a16:creationId xmlns:a16="http://schemas.microsoft.com/office/drawing/2014/main" id="{47F7B89E-7F62-4649-B8E7-5CD9B31FC0EB}"/>
                      </a:ext>
                    </a:extLst>
                  </p:cNvPr>
                  <p:cNvPicPr/>
                  <p:nvPr/>
                </p:nvPicPr>
                <p:blipFill>
                  <a:blip r:embed="rId354"/>
                  <a:stretch>
                    <a:fillRect/>
                  </a:stretch>
                </p:blipFill>
                <p:spPr>
                  <a:xfrm>
                    <a:off x="4333500" y="3803610"/>
                    <a:ext cx="215640" cy="151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5">
                <p14:nvContentPartPr>
                  <p14:cNvPr id="727" name="Håndskrift 726">
                    <a:extLst>
                      <a:ext uri="{FF2B5EF4-FFF2-40B4-BE49-F238E27FC236}">
                        <a16:creationId xmlns:a16="http://schemas.microsoft.com/office/drawing/2014/main" id="{36616992-078D-4466-B836-7B49DA40D055}"/>
                      </a:ext>
                    </a:extLst>
                  </p14:cNvPr>
                  <p14:cNvContentPartPr/>
                  <p14:nvPr/>
                </p14:nvContentPartPr>
                <p14:xfrm>
                  <a:off x="4362300" y="3895410"/>
                  <a:ext cx="13680" cy="7920"/>
                </p14:xfrm>
              </p:contentPart>
            </mc:Choice>
            <mc:Fallback xmlns="">
              <p:pic>
                <p:nvPicPr>
                  <p:cNvPr id="727" name="Håndskrift 726">
                    <a:extLst>
                      <a:ext uri="{FF2B5EF4-FFF2-40B4-BE49-F238E27FC236}">
                        <a16:creationId xmlns:a16="http://schemas.microsoft.com/office/drawing/2014/main" id="{36616992-078D-4466-B836-7B49DA40D055}"/>
                      </a:ext>
                    </a:extLst>
                  </p:cNvPr>
                  <p:cNvPicPr/>
                  <p:nvPr/>
                </p:nvPicPr>
                <p:blipFill>
                  <a:blip r:embed="rId356"/>
                  <a:stretch>
                    <a:fillRect/>
                  </a:stretch>
                </p:blipFill>
                <p:spPr>
                  <a:xfrm>
                    <a:off x="4299300" y="3829410"/>
                    <a:ext cx="139320" cy="1395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6">
                <p14:nvContentPartPr>
                  <p14:cNvPr id="728" name="Håndskrift 727">
                    <a:extLst>
                      <a:ext uri="{FF2B5EF4-FFF2-40B4-BE49-F238E27FC236}">
                        <a16:creationId xmlns:a16="http://schemas.microsoft.com/office/drawing/2014/main" id="{5AF6D6EF-D8DD-4B6C-83F1-DC662479B456}"/>
                      </a:ext>
                    </a:extLst>
                  </p14:cNvPr>
                  <p14:cNvContentPartPr/>
                  <p14:nvPr/>
                </p14:nvContentPartPr>
                <p14:xfrm>
                  <a:off x="4467060" y="3923850"/>
                  <a:ext cx="360" cy="360"/>
                </p14:xfrm>
              </p:contentPart>
            </mc:Choice>
            <mc:Fallback xmlns="">
              <p:pic>
                <p:nvPicPr>
                  <p:cNvPr id="728" name="Håndskrift 727">
                    <a:extLst>
                      <a:ext uri="{FF2B5EF4-FFF2-40B4-BE49-F238E27FC236}">
                        <a16:creationId xmlns:a16="http://schemas.microsoft.com/office/drawing/2014/main" id="{5AF6D6EF-D8DD-4B6C-83F1-DC662479B456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40406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7">
                <p14:nvContentPartPr>
                  <p14:cNvPr id="729" name="Håndskrift 728">
                    <a:extLst>
                      <a:ext uri="{FF2B5EF4-FFF2-40B4-BE49-F238E27FC236}">
                        <a16:creationId xmlns:a16="http://schemas.microsoft.com/office/drawing/2014/main" id="{862BF2B0-BB97-40FA-AA4F-20C41D6FD21E}"/>
                      </a:ext>
                    </a:extLst>
                  </p14:cNvPr>
                  <p14:cNvContentPartPr/>
                  <p14:nvPr/>
                </p14:nvContentPartPr>
                <p14:xfrm>
                  <a:off x="4504860" y="3923850"/>
                  <a:ext cx="26280" cy="360"/>
                </p14:xfrm>
              </p:contentPart>
            </mc:Choice>
            <mc:Fallback xmlns="">
              <p:pic>
                <p:nvPicPr>
                  <p:cNvPr id="729" name="Håndskrift 728">
                    <a:extLst>
                      <a:ext uri="{FF2B5EF4-FFF2-40B4-BE49-F238E27FC236}">
                        <a16:creationId xmlns:a16="http://schemas.microsoft.com/office/drawing/2014/main" id="{862BF2B0-BB97-40FA-AA4F-20C41D6FD21E}"/>
                      </a:ext>
                    </a:extLst>
                  </p:cNvPr>
                  <p:cNvPicPr/>
                  <p:nvPr/>
                </p:nvPicPr>
                <p:blipFill>
                  <a:blip r:embed="rId359"/>
                  <a:stretch>
                    <a:fillRect/>
                  </a:stretch>
                </p:blipFill>
                <p:spPr>
                  <a:xfrm>
                    <a:off x="4441860" y="3860850"/>
                    <a:ext cx="1519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8">
                <p14:nvContentPartPr>
                  <p14:cNvPr id="730" name="Håndskrift 729">
                    <a:extLst>
                      <a:ext uri="{FF2B5EF4-FFF2-40B4-BE49-F238E27FC236}">
                        <a16:creationId xmlns:a16="http://schemas.microsoft.com/office/drawing/2014/main" id="{B82A4654-8900-441C-BE8E-60571C4F96A4}"/>
                      </a:ext>
                    </a:extLst>
                  </p14:cNvPr>
                  <p14:cNvContentPartPr/>
                  <p14:nvPr/>
                </p14:nvContentPartPr>
                <p14:xfrm>
                  <a:off x="4495140" y="3962010"/>
                  <a:ext cx="9720" cy="360"/>
                </p14:xfrm>
              </p:contentPart>
            </mc:Choice>
            <mc:Fallback xmlns="">
              <p:pic>
                <p:nvPicPr>
                  <p:cNvPr id="730" name="Håndskrift 729">
                    <a:extLst>
                      <a:ext uri="{FF2B5EF4-FFF2-40B4-BE49-F238E27FC236}">
                        <a16:creationId xmlns:a16="http://schemas.microsoft.com/office/drawing/2014/main" id="{B82A4654-8900-441C-BE8E-60571C4F96A4}"/>
                      </a:ext>
                    </a:extLst>
                  </p:cNvPr>
                  <p:cNvPicPr/>
                  <p:nvPr/>
                </p:nvPicPr>
                <p:blipFill>
                  <a:blip r:embed="rId361"/>
                  <a:stretch>
                    <a:fillRect/>
                  </a:stretch>
                </p:blipFill>
                <p:spPr>
                  <a:xfrm>
                    <a:off x="4432140" y="3899010"/>
                    <a:ext cx="1353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9">
                <p14:nvContentPartPr>
                  <p14:cNvPr id="731" name="Håndskrift 730">
                    <a:extLst>
                      <a:ext uri="{FF2B5EF4-FFF2-40B4-BE49-F238E27FC236}">
                        <a16:creationId xmlns:a16="http://schemas.microsoft.com/office/drawing/2014/main" id="{FF749456-FB3D-4757-9E05-52DEBF7155CE}"/>
                      </a:ext>
                    </a:extLst>
                  </p14:cNvPr>
                  <p14:cNvContentPartPr/>
                  <p14:nvPr/>
                </p14:nvContentPartPr>
                <p14:xfrm>
                  <a:off x="4438260" y="3962010"/>
                  <a:ext cx="219600" cy="51840"/>
                </p14:xfrm>
              </p:contentPart>
            </mc:Choice>
            <mc:Fallback xmlns="">
              <p:pic>
                <p:nvPicPr>
                  <p:cNvPr id="731" name="Håndskrift 730">
                    <a:extLst>
                      <a:ext uri="{FF2B5EF4-FFF2-40B4-BE49-F238E27FC236}">
                        <a16:creationId xmlns:a16="http://schemas.microsoft.com/office/drawing/2014/main" id="{FF749456-FB3D-4757-9E05-52DEBF7155CE}"/>
                      </a:ext>
                    </a:extLst>
                  </p:cNvPr>
                  <p:cNvPicPr/>
                  <p:nvPr/>
                </p:nvPicPr>
                <p:blipFill>
                  <a:blip r:embed="rId363"/>
                  <a:stretch>
                    <a:fillRect/>
                  </a:stretch>
                </p:blipFill>
                <p:spPr>
                  <a:xfrm>
                    <a:off x="4375260" y="3899010"/>
                    <a:ext cx="345240" cy="177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0">
                <p14:nvContentPartPr>
                  <p14:cNvPr id="732" name="Håndskrift 731">
                    <a:extLst>
                      <a:ext uri="{FF2B5EF4-FFF2-40B4-BE49-F238E27FC236}">
                        <a16:creationId xmlns:a16="http://schemas.microsoft.com/office/drawing/2014/main" id="{30485D7E-459B-4A35-A063-2A866F8B3A7A}"/>
                      </a:ext>
                    </a:extLst>
                  </p14:cNvPr>
                  <p14:cNvContentPartPr/>
                  <p14:nvPr/>
                </p14:nvContentPartPr>
                <p14:xfrm>
                  <a:off x="4647060" y="4028610"/>
                  <a:ext cx="39600" cy="360"/>
                </p14:xfrm>
              </p:contentPart>
            </mc:Choice>
            <mc:Fallback xmlns="">
              <p:pic>
                <p:nvPicPr>
                  <p:cNvPr id="732" name="Håndskrift 731">
                    <a:extLst>
                      <a:ext uri="{FF2B5EF4-FFF2-40B4-BE49-F238E27FC236}">
                        <a16:creationId xmlns:a16="http://schemas.microsoft.com/office/drawing/2014/main" id="{30485D7E-459B-4A35-A063-2A866F8B3A7A}"/>
                      </a:ext>
                    </a:extLst>
                  </p:cNvPr>
                  <p:cNvPicPr/>
                  <p:nvPr/>
                </p:nvPicPr>
                <p:blipFill>
                  <a:blip r:embed="rId365"/>
                  <a:stretch>
                    <a:fillRect/>
                  </a:stretch>
                </p:blipFill>
                <p:spPr>
                  <a:xfrm>
                    <a:off x="4584060" y="3965610"/>
                    <a:ext cx="16524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1">
                <p14:nvContentPartPr>
                  <p14:cNvPr id="733" name="Håndskrift 732">
                    <a:extLst>
                      <a:ext uri="{FF2B5EF4-FFF2-40B4-BE49-F238E27FC236}">
                        <a16:creationId xmlns:a16="http://schemas.microsoft.com/office/drawing/2014/main" id="{2820A989-F0FD-4682-8BC3-1A4CAA21BFAE}"/>
                      </a:ext>
                    </a:extLst>
                  </p14:cNvPr>
                  <p14:cNvContentPartPr/>
                  <p14:nvPr/>
                </p14:nvContentPartPr>
                <p14:xfrm>
                  <a:off x="4490460" y="4025010"/>
                  <a:ext cx="72000" cy="3960"/>
                </p14:xfrm>
              </p:contentPart>
            </mc:Choice>
            <mc:Fallback xmlns="">
              <p:pic>
                <p:nvPicPr>
                  <p:cNvPr id="733" name="Håndskrift 732">
                    <a:extLst>
                      <a:ext uri="{FF2B5EF4-FFF2-40B4-BE49-F238E27FC236}">
                        <a16:creationId xmlns:a16="http://schemas.microsoft.com/office/drawing/2014/main" id="{2820A989-F0FD-4682-8BC3-1A4CAA21BFAE}"/>
                      </a:ext>
                    </a:extLst>
                  </p:cNvPr>
                  <p:cNvPicPr/>
                  <p:nvPr/>
                </p:nvPicPr>
                <p:blipFill>
                  <a:blip r:embed="rId367"/>
                  <a:stretch>
                    <a:fillRect/>
                  </a:stretch>
                </p:blipFill>
                <p:spPr>
                  <a:xfrm>
                    <a:off x="4427460" y="3967260"/>
                    <a:ext cx="19764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2">
                <p14:nvContentPartPr>
                  <p14:cNvPr id="734" name="Håndskrift 733">
                    <a:extLst>
                      <a:ext uri="{FF2B5EF4-FFF2-40B4-BE49-F238E27FC236}">
                        <a16:creationId xmlns:a16="http://schemas.microsoft.com/office/drawing/2014/main" id="{C926C3AB-A7C9-49C4-910F-E4282713B59A}"/>
                      </a:ext>
                    </a:extLst>
                  </p14:cNvPr>
                  <p14:cNvContentPartPr/>
                  <p14:nvPr/>
                </p14:nvContentPartPr>
                <p14:xfrm>
                  <a:off x="4449780" y="4015650"/>
                  <a:ext cx="17640" cy="3960"/>
                </p14:xfrm>
              </p:contentPart>
            </mc:Choice>
            <mc:Fallback xmlns="">
              <p:pic>
                <p:nvPicPr>
                  <p:cNvPr id="734" name="Håndskrift 733">
                    <a:extLst>
                      <a:ext uri="{FF2B5EF4-FFF2-40B4-BE49-F238E27FC236}">
                        <a16:creationId xmlns:a16="http://schemas.microsoft.com/office/drawing/2014/main" id="{C926C3AB-A7C9-49C4-910F-E4282713B59A}"/>
                      </a:ext>
                    </a:extLst>
                  </p:cNvPr>
                  <p:cNvPicPr/>
                  <p:nvPr/>
                </p:nvPicPr>
                <p:blipFill>
                  <a:blip r:embed="rId369"/>
                  <a:stretch>
                    <a:fillRect/>
                  </a:stretch>
                </p:blipFill>
                <p:spPr>
                  <a:xfrm>
                    <a:off x="4386780" y="3957900"/>
                    <a:ext cx="14328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3">
                <p14:nvContentPartPr>
                  <p14:cNvPr id="735" name="Håndskrift 734">
                    <a:extLst>
                      <a:ext uri="{FF2B5EF4-FFF2-40B4-BE49-F238E27FC236}">
                        <a16:creationId xmlns:a16="http://schemas.microsoft.com/office/drawing/2014/main" id="{BF7EC5B3-1275-4776-A1B7-3BC06BFD6282}"/>
                      </a:ext>
                    </a:extLst>
                  </p14:cNvPr>
                  <p14:cNvContentPartPr/>
                  <p14:nvPr/>
                </p14:nvContentPartPr>
                <p14:xfrm>
                  <a:off x="4428900" y="3999810"/>
                  <a:ext cx="2520" cy="360"/>
                </p14:xfrm>
              </p:contentPart>
            </mc:Choice>
            <mc:Fallback xmlns="">
              <p:pic>
                <p:nvPicPr>
                  <p:cNvPr id="735" name="Håndskrift 734">
                    <a:extLst>
                      <a:ext uri="{FF2B5EF4-FFF2-40B4-BE49-F238E27FC236}">
                        <a16:creationId xmlns:a16="http://schemas.microsoft.com/office/drawing/2014/main" id="{BF7EC5B3-1275-4776-A1B7-3BC06BFD6282}"/>
                      </a:ext>
                    </a:extLst>
                  </p:cNvPr>
                  <p:cNvPicPr/>
                  <p:nvPr/>
                </p:nvPicPr>
                <p:blipFill>
                  <a:blip r:embed="rId371"/>
                  <a:stretch>
                    <a:fillRect/>
                  </a:stretch>
                </p:blipFill>
                <p:spPr>
                  <a:xfrm>
                    <a:off x="4365900" y="3936810"/>
                    <a:ext cx="1281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4">
                <p14:nvContentPartPr>
                  <p14:cNvPr id="736" name="Håndskrift 735">
                    <a:extLst>
                      <a:ext uri="{FF2B5EF4-FFF2-40B4-BE49-F238E27FC236}">
                        <a16:creationId xmlns:a16="http://schemas.microsoft.com/office/drawing/2014/main" id="{2D7D8A53-773A-462E-900E-C66AE1D99136}"/>
                      </a:ext>
                    </a:extLst>
                  </p14:cNvPr>
                  <p14:cNvContentPartPr/>
                  <p14:nvPr/>
                </p14:nvContentPartPr>
                <p14:xfrm>
                  <a:off x="4400460" y="3463050"/>
                  <a:ext cx="13680" cy="3960"/>
                </p14:xfrm>
              </p:contentPart>
            </mc:Choice>
            <mc:Fallback xmlns="">
              <p:pic>
                <p:nvPicPr>
                  <p:cNvPr id="736" name="Håndskrift 735">
                    <a:extLst>
                      <a:ext uri="{FF2B5EF4-FFF2-40B4-BE49-F238E27FC236}">
                        <a16:creationId xmlns:a16="http://schemas.microsoft.com/office/drawing/2014/main" id="{2D7D8A53-773A-462E-900E-C66AE1D99136}"/>
                      </a:ext>
                    </a:extLst>
                  </p:cNvPr>
                  <p:cNvPicPr/>
                  <p:nvPr/>
                </p:nvPicPr>
                <p:blipFill>
                  <a:blip r:embed="rId373"/>
                  <a:stretch>
                    <a:fillRect/>
                  </a:stretch>
                </p:blipFill>
                <p:spPr>
                  <a:xfrm>
                    <a:off x="4337460" y="3405300"/>
                    <a:ext cx="13932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5">
                <p14:nvContentPartPr>
                  <p14:cNvPr id="737" name="Håndskrift 736">
                    <a:extLst>
                      <a:ext uri="{FF2B5EF4-FFF2-40B4-BE49-F238E27FC236}">
                        <a16:creationId xmlns:a16="http://schemas.microsoft.com/office/drawing/2014/main" id="{BEF8DA23-57FE-4B4E-BE5C-841C402AAC7C}"/>
                      </a:ext>
                    </a:extLst>
                  </p14:cNvPr>
                  <p14:cNvContentPartPr/>
                  <p14:nvPr/>
                </p14:nvContentPartPr>
                <p14:xfrm>
                  <a:off x="4438260" y="3434250"/>
                  <a:ext cx="10080" cy="4320"/>
                </p14:xfrm>
              </p:contentPart>
            </mc:Choice>
            <mc:Fallback xmlns="">
              <p:pic>
                <p:nvPicPr>
                  <p:cNvPr id="737" name="Håndskrift 736">
                    <a:extLst>
                      <a:ext uri="{FF2B5EF4-FFF2-40B4-BE49-F238E27FC236}">
                        <a16:creationId xmlns:a16="http://schemas.microsoft.com/office/drawing/2014/main" id="{BEF8DA23-57FE-4B4E-BE5C-841C402AAC7C}"/>
                      </a:ext>
                    </a:extLst>
                  </p:cNvPr>
                  <p:cNvPicPr/>
                  <p:nvPr/>
                </p:nvPicPr>
                <p:blipFill>
                  <a:blip r:embed="rId375"/>
                  <a:stretch>
                    <a:fillRect/>
                  </a:stretch>
                </p:blipFill>
                <p:spPr>
                  <a:xfrm>
                    <a:off x="4375260" y="3371250"/>
                    <a:ext cx="135720" cy="129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6">
                <p14:nvContentPartPr>
                  <p14:cNvPr id="738" name="Håndskrift 737">
                    <a:extLst>
                      <a:ext uri="{FF2B5EF4-FFF2-40B4-BE49-F238E27FC236}">
                        <a16:creationId xmlns:a16="http://schemas.microsoft.com/office/drawing/2014/main" id="{E53275B8-F7A6-445A-8F9A-D230F3D4AD0D}"/>
                      </a:ext>
                    </a:extLst>
                  </p14:cNvPr>
                  <p14:cNvContentPartPr/>
                  <p14:nvPr/>
                </p14:nvContentPartPr>
                <p14:xfrm>
                  <a:off x="4524300" y="3352530"/>
                  <a:ext cx="13680" cy="360"/>
                </p14:xfrm>
              </p:contentPart>
            </mc:Choice>
            <mc:Fallback xmlns="">
              <p:pic>
                <p:nvPicPr>
                  <p:cNvPr id="738" name="Håndskrift 737">
                    <a:extLst>
                      <a:ext uri="{FF2B5EF4-FFF2-40B4-BE49-F238E27FC236}">
                        <a16:creationId xmlns:a16="http://schemas.microsoft.com/office/drawing/2014/main" id="{E53275B8-F7A6-445A-8F9A-D230F3D4AD0D}"/>
                      </a:ext>
                    </a:extLst>
                  </p:cNvPr>
                  <p:cNvPicPr/>
                  <p:nvPr/>
                </p:nvPicPr>
                <p:blipFill>
                  <a:blip r:embed="rId377"/>
                  <a:stretch>
                    <a:fillRect/>
                  </a:stretch>
                </p:blipFill>
                <p:spPr>
                  <a:xfrm>
                    <a:off x="4461300" y="3289530"/>
                    <a:ext cx="1393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7">
                <p14:nvContentPartPr>
                  <p14:cNvPr id="739" name="Håndskrift 738">
                    <a:extLst>
                      <a:ext uri="{FF2B5EF4-FFF2-40B4-BE49-F238E27FC236}">
                        <a16:creationId xmlns:a16="http://schemas.microsoft.com/office/drawing/2014/main" id="{797EB80C-A4BA-42F4-941C-D8C471D864E4}"/>
                      </a:ext>
                    </a:extLst>
                  </p14:cNvPr>
                  <p14:cNvContentPartPr/>
                  <p14:nvPr/>
                </p14:nvContentPartPr>
                <p14:xfrm>
                  <a:off x="4657140" y="3333450"/>
                  <a:ext cx="3960" cy="360"/>
                </p14:xfrm>
              </p:contentPart>
            </mc:Choice>
            <mc:Fallback xmlns="">
              <p:pic>
                <p:nvPicPr>
                  <p:cNvPr id="739" name="Håndskrift 738">
                    <a:extLst>
                      <a:ext uri="{FF2B5EF4-FFF2-40B4-BE49-F238E27FC236}">
                        <a16:creationId xmlns:a16="http://schemas.microsoft.com/office/drawing/2014/main" id="{797EB80C-A4BA-42F4-941C-D8C471D864E4}"/>
                      </a:ext>
                    </a:extLst>
                  </p:cNvPr>
                  <p:cNvPicPr/>
                  <p:nvPr/>
                </p:nvPicPr>
                <p:blipFill>
                  <a:blip r:embed="rId243"/>
                  <a:stretch>
                    <a:fillRect/>
                  </a:stretch>
                </p:blipFill>
                <p:spPr>
                  <a:xfrm>
                    <a:off x="4594140" y="327045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8">
                <p14:nvContentPartPr>
                  <p14:cNvPr id="740" name="Håndskrift 739">
                    <a:extLst>
                      <a:ext uri="{FF2B5EF4-FFF2-40B4-BE49-F238E27FC236}">
                        <a16:creationId xmlns:a16="http://schemas.microsoft.com/office/drawing/2014/main" id="{774912A0-1FCF-4237-9074-8A5D771CB245}"/>
                      </a:ext>
                    </a:extLst>
                  </p14:cNvPr>
                  <p14:cNvContentPartPr/>
                  <p14:nvPr/>
                </p14:nvContentPartPr>
                <p14:xfrm>
                  <a:off x="4686300" y="3314010"/>
                  <a:ext cx="3960" cy="360"/>
                </p14:xfrm>
              </p:contentPart>
            </mc:Choice>
            <mc:Fallback xmlns="">
              <p:pic>
                <p:nvPicPr>
                  <p:cNvPr id="740" name="Håndskrift 739">
                    <a:extLst>
                      <a:ext uri="{FF2B5EF4-FFF2-40B4-BE49-F238E27FC236}">
                        <a16:creationId xmlns:a16="http://schemas.microsoft.com/office/drawing/2014/main" id="{774912A0-1FCF-4237-9074-8A5D771CB245}"/>
                      </a:ext>
                    </a:extLst>
                  </p:cNvPr>
                  <p:cNvPicPr/>
                  <p:nvPr/>
                </p:nvPicPr>
                <p:blipFill>
                  <a:blip r:embed="rId243"/>
                  <a:stretch>
                    <a:fillRect/>
                  </a:stretch>
                </p:blipFill>
                <p:spPr>
                  <a:xfrm>
                    <a:off x="4623300" y="325101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9">
                <p14:nvContentPartPr>
                  <p14:cNvPr id="741" name="Håndskrift 740">
                    <a:extLst>
                      <a:ext uri="{FF2B5EF4-FFF2-40B4-BE49-F238E27FC236}">
                        <a16:creationId xmlns:a16="http://schemas.microsoft.com/office/drawing/2014/main" id="{B910BBF6-7B42-4CF7-8664-FE1C9A76C454}"/>
                      </a:ext>
                    </a:extLst>
                  </p14:cNvPr>
                  <p14:cNvContentPartPr/>
                  <p14:nvPr/>
                </p14:nvContentPartPr>
                <p14:xfrm>
                  <a:off x="4660020" y="3248490"/>
                  <a:ext cx="26280" cy="18720"/>
                </p14:xfrm>
              </p:contentPart>
            </mc:Choice>
            <mc:Fallback xmlns="">
              <p:pic>
                <p:nvPicPr>
                  <p:cNvPr id="741" name="Håndskrift 740">
                    <a:extLst>
                      <a:ext uri="{FF2B5EF4-FFF2-40B4-BE49-F238E27FC236}">
                        <a16:creationId xmlns:a16="http://schemas.microsoft.com/office/drawing/2014/main" id="{B910BBF6-7B42-4CF7-8664-FE1C9A76C454}"/>
                      </a:ext>
                    </a:extLst>
                  </p:cNvPr>
                  <p:cNvPicPr/>
                  <p:nvPr/>
                </p:nvPicPr>
                <p:blipFill>
                  <a:blip r:embed="rId381"/>
                  <a:stretch>
                    <a:fillRect/>
                  </a:stretch>
                </p:blipFill>
                <p:spPr>
                  <a:xfrm>
                    <a:off x="4597020" y="3186679"/>
                    <a:ext cx="151920" cy="14198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0">
                <p14:nvContentPartPr>
                  <p14:cNvPr id="742" name="Håndskrift 741">
                    <a:extLst>
                      <a:ext uri="{FF2B5EF4-FFF2-40B4-BE49-F238E27FC236}">
                        <a16:creationId xmlns:a16="http://schemas.microsoft.com/office/drawing/2014/main" id="{728A4D01-8265-4894-8A4F-B7F328AAA48B}"/>
                      </a:ext>
                    </a:extLst>
                  </p14:cNvPr>
                  <p14:cNvContentPartPr/>
                  <p14:nvPr/>
                </p14:nvContentPartPr>
                <p14:xfrm>
                  <a:off x="4537980" y="3205650"/>
                  <a:ext cx="24120" cy="13680"/>
                </p14:xfrm>
              </p:contentPart>
            </mc:Choice>
            <mc:Fallback xmlns="">
              <p:pic>
                <p:nvPicPr>
                  <p:cNvPr id="742" name="Håndskrift 741">
                    <a:extLst>
                      <a:ext uri="{FF2B5EF4-FFF2-40B4-BE49-F238E27FC236}">
                        <a16:creationId xmlns:a16="http://schemas.microsoft.com/office/drawing/2014/main" id="{728A4D01-8265-4894-8A4F-B7F328AAA48B}"/>
                      </a:ext>
                    </a:extLst>
                  </p:cNvPr>
                  <p:cNvPicPr/>
                  <p:nvPr/>
                </p:nvPicPr>
                <p:blipFill>
                  <a:blip r:embed="rId383"/>
                  <a:stretch>
                    <a:fillRect/>
                  </a:stretch>
                </p:blipFill>
                <p:spPr>
                  <a:xfrm>
                    <a:off x="4474980" y="3142650"/>
                    <a:ext cx="14976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1">
                <p14:nvContentPartPr>
                  <p14:cNvPr id="743" name="Håndskrift 742">
                    <a:extLst>
                      <a:ext uri="{FF2B5EF4-FFF2-40B4-BE49-F238E27FC236}">
                        <a16:creationId xmlns:a16="http://schemas.microsoft.com/office/drawing/2014/main" id="{F7CA5985-FC5A-41D4-A4D5-0B93EAE302D2}"/>
                      </a:ext>
                    </a:extLst>
                  </p14:cNvPr>
                  <p14:cNvContentPartPr/>
                  <p14:nvPr/>
                </p14:nvContentPartPr>
                <p14:xfrm>
                  <a:off x="4400460" y="3190530"/>
                  <a:ext cx="57600" cy="153720"/>
                </p14:xfrm>
              </p:contentPart>
            </mc:Choice>
            <mc:Fallback xmlns="">
              <p:pic>
                <p:nvPicPr>
                  <p:cNvPr id="743" name="Håndskrift 742">
                    <a:extLst>
                      <a:ext uri="{FF2B5EF4-FFF2-40B4-BE49-F238E27FC236}">
                        <a16:creationId xmlns:a16="http://schemas.microsoft.com/office/drawing/2014/main" id="{F7CA5985-FC5A-41D4-A4D5-0B93EAE302D2}"/>
                      </a:ext>
                    </a:extLst>
                  </p:cNvPr>
                  <p:cNvPicPr/>
                  <p:nvPr/>
                </p:nvPicPr>
                <p:blipFill>
                  <a:blip r:embed="rId385"/>
                  <a:stretch>
                    <a:fillRect/>
                  </a:stretch>
                </p:blipFill>
                <p:spPr>
                  <a:xfrm>
                    <a:off x="4337460" y="3127530"/>
                    <a:ext cx="183240" cy="279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2">
                <p14:nvContentPartPr>
                  <p14:cNvPr id="744" name="Håndskrift 743">
                    <a:extLst>
                      <a:ext uri="{FF2B5EF4-FFF2-40B4-BE49-F238E27FC236}">
                        <a16:creationId xmlns:a16="http://schemas.microsoft.com/office/drawing/2014/main" id="{DCF9AFC0-2303-4247-A92D-344F272FDACD}"/>
                      </a:ext>
                    </a:extLst>
                  </p14:cNvPr>
                  <p14:cNvContentPartPr/>
                  <p14:nvPr/>
                </p14:nvContentPartPr>
                <p14:xfrm>
                  <a:off x="4409820" y="3400050"/>
                  <a:ext cx="69840" cy="39960"/>
                </p14:xfrm>
              </p:contentPart>
            </mc:Choice>
            <mc:Fallback xmlns="">
              <p:pic>
                <p:nvPicPr>
                  <p:cNvPr id="744" name="Håndskrift 743">
                    <a:extLst>
                      <a:ext uri="{FF2B5EF4-FFF2-40B4-BE49-F238E27FC236}">
                        <a16:creationId xmlns:a16="http://schemas.microsoft.com/office/drawing/2014/main" id="{DCF9AFC0-2303-4247-A92D-344F272FDACD}"/>
                      </a:ext>
                    </a:extLst>
                  </p:cNvPr>
                  <p:cNvPicPr/>
                  <p:nvPr/>
                </p:nvPicPr>
                <p:blipFill>
                  <a:blip r:embed="rId387"/>
                  <a:stretch>
                    <a:fillRect/>
                  </a:stretch>
                </p:blipFill>
                <p:spPr>
                  <a:xfrm>
                    <a:off x="4347143" y="3337050"/>
                    <a:ext cx="194836" cy="16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3">
                <p14:nvContentPartPr>
                  <p14:cNvPr id="745" name="Håndskrift 744">
                    <a:extLst>
                      <a:ext uri="{FF2B5EF4-FFF2-40B4-BE49-F238E27FC236}">
                        <a16:creationId xmlns:a16="http://schemas.microsoft.com/office/drawing/2014/main" id="{6E24E012-9A4F-4454-9669-B70DFE23CFFC}"/>
                      </a:ext>
                    </a:extLst>
                  </p14:cNvPr>
                  <p14:cNvContentPartPr/>
                  <p14:nvPr/>
                </p14:nvContentPartPr>
                <p14:xfrm>
                  <a:off x="4581180" y="3586530"/>
                  <a:ext cx="360" cy="3960"/>
                </p14:xfrm>
              </p:contentPart>
            </mc:Choice>
            <mc:Fallback xmlns="">
              <p:pic>
                <p:nvPicPr>
                  <p:cNvPr id="745" name="Håndskrift 744">
                    <a:extLst>
                      <a:ext uri="{FF2B5EF4-FFF2-40B4-BE49-F238E27FC236}">
                        <a16:creationId xmlns:a16="http://schemas.microsoft.com/office/drawing/2014/main" id="{6E24E012-9A4F-4454-9669-B70DFE23CFFC}"/>
                      </a:ext>
                    </a:extLst>
                  </p:cNvPr>
                  <p:cNvPicPr/>
                  <p:nvPr/>
                </p:nvPicPr>
                <p:blipFill>
                  <a:blip r:embed="rId389"/>
                  <a:stretch>
                    <a:fillRect/>
                  </a:stretch>
                </p:blipFill>
                <p:spPr>
                  <a:xfrm>
                    <a:off x="4518180" y="3523530"/>
                    <a:ext cx="12600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4">
                <p14:nvContentPartPr>
                  <p14:cNvPr id="746" name="Håndskrift 745">
                    <a:extLst>
                      <a:ext uri="{FF2B5EF4-FFF2-40B4-BE49-F238E27FC236}">
                        <a16:creationId xmlns:a16="http://schemas.microsoft.com/office/drawing/2014/main" id="{4E7E7BF5-0FC7-476D-BAF2-3B78407DA4C1}"/>
                      </a:ext>
                    </a:extLst>
                  </p14:cNvPr>
                  <p14:cNvContentPartPr/>
                  <p14:nvPr/>
                </p14:nvContentPartPr>
                <p14:xfrm>
                  <a:off x="4676220" y="3274410"/>
                  <a:ext cx="118080" cy="106920"/>
                </p14:xfrm>
              </p:contentPart>
            </mc:Choice>
            <mc:Fallback xmlns="">
              <p:pic>
                <p:nvPicPr>
                  <p:cNvPr id="746" name="Håndskrift 745">
                    <a:extLst>
                      <a:ext uri="{FF2B5EF4-FFF2-40B4-BE49-F238E27FC236}">
                        <a16:creationId xmlns:a16="http://schemas.microsoft.com/office/drawing/2014/main" id="{4E7E7BF5-0FC7-476D-BAF2-3B78407DA4C1}"/>
                      </a:ext>
                    </a:extLst>
                  </p:cNvPr>
                  <p:cNvPicPr/>
                  <p:nvPr/>
                </p:nvPicPr>
                <p:blipFill>
                  <a:blip r:embed="rId391"/>
                  <a:stretch>
                    <a:fillRect/>
                  </a:stretch>
                </p:blipFill>
                <p:spPr>
                  <a:xfrm>
                    <a:off x="4613027" y="3211410"/>
                    <a:ext cx="244104" cy="232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5">
                <p14:nvContentPartPr>
                  <p14:cNvPr id="747" name="Håndskrift 746">
                    <a:extLst>
                      <a:ext uri="{FF2B5EF4-FFF2-40B4-BE49-F238E27FC236}">
                        <a16:creationId xmlns:a16="http://schemas.microsoft.com/office/drawing/2014/main" id="{BCB03DA3-8981-4ECC-AE31-0F2DCD74C633}"/>
                      </a:ext>
                    </a:extLst>
                  </p14:cNvPr>
                  <p14:cNvContentPartPr/>
                  <p14:nvPr/>
                </p14:nvContentPartPr>
                <p14:xfrm>
                  <a:off x="4828860" y="3257130"/>
                  <a:ext cx="360" cy="360"/>
                </p14:xfrm>
              </p:contentPart>
            </mc:Choice>
            <mc:Fallback xmlns="">
              <p:pic>
                <p:nvPicPr>
                  <p:cNvPr id="747" name="Håndskrift 746">
                    <a:extLst>
                      <a:ext uri="{FF2B5EF4-FFF2-40B4-BE49-F238E27FC236}">
                        <a16:creationId xmlns:a16="http://schemas.microsoft.com/office/drawing/2014/main" id="{BCB03DA3-8981-4ECC-AE31-0F2DCD74C633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765860" y="3194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6">
                <p14:nvContentPartPr>
                  <p14:cNvPr id="748" name="Håndskrift 747">
                    <a:extLst>
                      <a:ext uri="{FF2B5EF4-FFF2-40B4-BE49-F238E27FC236}">
                        <a16:creationId xmlns:a16="http://schemas.microsoft.com/office/drawing/2014/main" id="{0A75C468-CB29-46CD-9987-9601661B4664}"/>
                      </a:ext>
                    </a:extLst>
                  </p14:cNvPr>
                  <p14:cNvContentPartPr/>
                  <p14:nvPr/>
                </p14:nvContentPartPr>
                <p14:xfrm>
                  <a:off x="4838220" y="3342810"/>
                  <a:ext cx="20520" cy="18360"/>
                </p14:xfrm>
              </p:contentPart>
            </mc:Choice>
            <mc:Fallback xmlns="">
              <p:pic>
                <p:nvPicPr>
                  <p:cNvPr id="748" name="Håndskrift 747">
                    <a:extLst>
                      <a:ext uri="{FF2B5EF4-FFF2-40B4-BE49-F238E27FC236}">
                        <a16:creationId xmlns:a16="http://schemas.microsoft.com/office/drawing/2014/main" id="{0A75C468-CB29-46CD-9987-9601661B4664}"/>
                      </a:ext>
                    </a:extLst>
                  </p:cNvPr>
                  <p:cNvPicPr/>
                  <p:nvPr/>
                </p:nvPicPr>
                <p:blipFill>
                  <a:blip r:embed="rId394"/>
                  <a:stretch>
                    <a:fillRect/>
                  </a:stretch>
                </p:blipFill>
                <p:spPr>
                  <a:xfrm>
                    <a:off x="4774095" y="3279810"/>
                    <a:ext cx="148404" cy="144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7">
                <p14:nvContentPartPr>
                  <p14:cNvPr id="749" name="Håndskrift 748">
                    <a:extLst>
                      <a:ext uri="{FF2B5EF4-FFF2-40B4-BE49-F238E27FC236}">
                        <a16:creationId xmlns:a16="http://schemas.microsoft.com/office/drawing/2014/main" id="{8D76ECDA-09A2-4273-863D-69A22B09685B}"/>
                      </a:ext>
                    </a:extLst>
                  </p14:cNvPr>
                  <p14:cNvContentPartPr/>
                  <p14:nvPr/>
                </p14:nvContentPartPr>
                <p14:xfrm>
                  <a:off x="4810500" y="3371250"/>
                  <a:ext cx="65160" cy="86400"/>
                </p14:xfrm>
              </p:contentPart>
            </mc:Choice>
            <mc:Fallback xmlns="">
              <p:pic>
                <p:nvPicPr>
                  <p:cNvPr id="749" name="Håndskrift 748">
                    <a:extLst>
                      <a:ext uri="{FF2B5EF4-FFF2-40B4-BE49-F238E27FC236}">
                        <a16:creationId xmlns:a16="http://schemas.microsoft.com/office/drawing/2014/main" id="{8D76ECDA-09A2-4273-863D-69A22B09685B}"/>
                      </a:ext>
                    </a:extLst>
                  </p:cNvPr>
                  <p:cNvPicPr/>
                  <p:nvPr/>
                </p:nvPicPr>
                <p:blipFill>
                  <a:blip r:embed="rId396"/>
                  <a:stretch>
                    <a:fillRect/>
                  </a:stretch>
                </p:blipFill>
                <p:spPr>
                  <a:xfrm>
                    <a:off x="4747500" y="3307986"/>
                    <a:ext cx="190800" cy="2125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8">
                <p14:nvContentPartPr>
                  <p14:cNvPr id="750" name="Håndskrift 749">
                    <a:extLst>
                      <a:ext uri="{FF2B5EF4-FFF2-40B4-BE49-F238E27FC236}">
                        <a16:creationId xmlns:a16="http://schemas.microsoft.com/office/drawing/2014/main" id="{1F9E7A2D-74CE-4867-86EE-C75256F607D1}"/>
                      </a:ext>
                    </a:extLst>
                  </p14:cNvPr>
                  <p14:cNvContentPartPr/>
                  <p14:nvPr/>
                </p14:nvContentPartPr>
                <p14:xfrm>
                  <a:off x="4733460" y="3267570"/>
                  <a:ext cx="8280" cy="123480"/>
                </p14:xfrm>
              </p:contentPart>
            </mc:Choice>
            <mc:Fallback xmlns="">
              <p:pic>
                <p:nvPicPr>
                  <p:cNvPr id="750" name="Håndskrift 749">
                    <a:extLst>
                      <a:ext uri="{FF2B5EF4-FFF2-40B4-BE49-F238E27FC236}">
                        <a16:creationId xmlns:a16="http://schemas.microsoft.com/office/drawing/2014/main" id="{1F9E7A2D-74CE-4867-86EE-C75256F607D1}"/>
                      </a:ext>
                    </a:extLst>
                  </p:cNvPr>
                  <p:cNvPicPr/>
                  <p:nvPr/>
                </p:nvPicPr>
                <p:blipFill>
                  <a:blip r:embed="rId398"/>
                  <a:stretch>
                    <a:fillRect/>
                  </a:stretch>
                </p:blipFill>
                <p:spPr>
                  <a:xfrm>
                    <a:off x="4670460" y="3204570"/>
                    <a:ext cx="133920" cy="249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9">
                <p14:nvContentPartPr>
                  <p14:cNvPr id="751" name="Håndskrift 750">
                    <a:extLst>
                      <a:ext uri="{FF2B5EF4-FFF2-40B4-BE49-F238E27FC236}">
                        <a16:creationId xmlns:a16="http://schemas.microsoft.com/office/drawing/2014/main" id="{0ED84D2F-9E6D-41C2-941C-75BFA9DF034B}"/>
                      </a:ext>
                    </a:extLst>
                  </p14:cNvPr>
                  <p14:cNvContentPartPr/>
                  <p14:nvPr/>
                </p14:nvContentPartPr>
                <p14:xfrm>
                  <a:off x="4743180" y="3186570"/>
                  <a:ext cx="360" cy="61200"/>
                </p14:xfrm>
              </p:contentPart>
            </mc:Choice>
            <mc:Fallback xmlns="">
              <p:pic>
                <p:nvPicPr>
                  <p:cNvPr id="751" name="Håndskrift 750">
                    <a:extLst>
                      <a:ext uri="{FF2B5EF4-FFF2-40B4-BE49-F238E27FC236}">
                        <a16:creationId xmlns:a16="http://schemas.microsoft.com/office/drawing/2014/main" id="{0ED84D2F-9E6D-41C2-941C-75BFA9DF034B}"/>
                      </a:ext>
                    </a:extLst>
                  </p:cNvPr>
                  <p:cNvPicPr/>
                  <p:nvPr/>
                </p:nvPicPr>
                <p:blipFill>
                  <a:blip r:embed="rId400"/>
                  <a:stretch>
                    <a:fillRect/>
                  </a:stretch>
                </p:blipFill>
                <p:spPr>
                  <a:xfrm>
                    <a:off x="4680180" y="3123570"/>
                    <a:ext cx="126000" cy="1868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0">
                <p14:nvContentPartPr>
                  <p14:cNvPr id="752" name="Håndskrift 751">
                    <a:extLst>
                      <a:ext uri="{FF2B5EF4-FFF2-40B4-BE49-F238E27FC236}">
                        <a16:creationId xmlns:a16="http://schemas.microsoft.com/office/drawing/2014/main" id="{0FCDC1D9-D497-4ACE-8152-9E092717BA7E}"/>
                      </a:ext>
                    </a:extLst>
                  </p14:cNvPr>
                  <p14:cNvContentPartPr/>
                  <p14:nvPr/>
                </p14:nvContentPartPr>
                <p14:xfrm>
                  <a:off x="4714380" y="3171450"/>
                  <a:ext cx="9720" cy="360"/>
                </p14:xfrm>
              </p:contentPart>
            </mc:Choice>
            <mc:Fallback xmlns="">
              <p:pic>
                <p:nvPicPr>
                  <p:cNvPr id="752" name="Håndskrift 751">
                    <a:extLst>
                      <a:ext uri="{FF2B5EF4-FFF2-40B4-BE49-F238E27FC236}">
                        <a16:creationId xmlns:a16="http://schemas.microsoft.com/office/drawing/2014/main" id="{0FCDC1D9-D497-4ACE-8152-9E092717BA7E}"/>
                      </a:ext>
                    </a:extLst>
                  </p:cNvPr>
                  <p:cNvPicPr/>
                  <p:nvPr/>
                </p:nvPicPr>
                <p:blipFill>
                  <a:blip r:embed="rId361"/>
                  <a:stretch>
                    <a:fillRect/>
                  </a:stretch>
                </p:blipFill>
                <p:spPr>
                  <a:xfrm>
                    <a:off x="4651380" y="3108450"/>
                    <a:ext cx="1353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1">
                <p14:nvContentPartPr>
                  <p14:cNvPr id="753" name="Håndskrift 752">
                    <a:extLst>
                      <a:ext uri="{FF2B5EF4-FFF2-40B4-BE49-F238E27FC236}">
                        <a16:creationId xmlns:a16="http://schemas.microsoft.com/office/drawing/2014/main" id="{E170F4D2-E64F-477D-A8F8-1867D9638CFA}"/>
                      </a:ext>
                    </a:extLst>
                  </p14:cNvPr>
                  <p14:cNvContentPartPr/>
                  <p14:nvPr/>
                </p14:nvContentPartPr>
                <p14:xfrm>
                  <a:off x="4622940" y="3158130"/>
                  <a:ext cx="34920" cy="3960"/>
                </p14:xfrm>
              </p:contentPart>
            </mc:Choice>
            <mc:Fallback xmlns="">
              <p:pic>
                <p:nvPicPr>
                  <p:cNvPr id="753" name="Håndskrift 752">
                    <a:extLst>
                      <a:ext uri="{FF2B5EF4-FFF2-40B4-BE49-F238E27FC236}">
                        <a16:creationId xmlns:a16="http://schemas.microsoft.com/office/drawing/2014/main" id="{E170F4D2-E64F-477D-A8F8-1867D9638CFA}"/>
                      </a:ext>
                    </a:extLst>
                  </p:cNvPr>
                  <p:cNvPicPr/>
                  <p:nvPr/>
                </p:nvPicPr>
                <p:blipFill>
                  <a:blip r:embed="rId403"/>
                  <a:stretch>
                    <a:fillRect/>
                  </a:stretch>
                </p:blipFill>
                <p:spPr>
                  <a:xfrm>
                    <a:off x="4559940" y="3095130"/>
                    <a:ext cx="16056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2">
                <p14:nvContentPartPr>
                  <p14:cNvPr id="754" name="Håndskrift 753">
                    <a:extLst>
                      <a:ext uri="{FF2B5EF4-FFF2-40B4-BE49-F238E27FC236}">
                        <a16:creationId xmlns:a16="http://schemas.microsoft.com/office/drawing/2014/main" id="{01AA45A2-7DDA-4965-B1A2-195C0B8EA72D}"/>
                      </a:ext>
                    </a:extLst>
                  </p14:cNvPr>
                  <p14:cNvContentPartPr/>
                  <p14:nvPr/>
                </p14:nvContentPartPr>
                <p14:xfrm>
                  <a:off x="4618980" y="3129330"/>
                  <a:ext cx="10080" cy="13680"/>
                </p14:xfrm>
              </p:contentPart>
            </mc:Choice>
            <mc:Fallback xmlns="">
              <p:pic>
                <p:nvPicPr>
                  <p:cNvPr id="754" name="Håndskrift 753">
                    <a:extLst>
                      <a:ext uri="{FF2B5EF4-FFF2-40B4-BE49-F238E27FC236}">
                        <a16:creationId xmlns:a16="http://schemas.microsoft.com/office/drawing/2014/main" id="{01AA45A2-7DDA-4965-B1A2-195C0B8EA72D}"/>
                      </a:ext>
                    </a:extLst>
                  </p:cNvPr>
                  <p:cNvPicPr/>
                  <p:nvPr/>
                </p:nvPicPr>
                <p:blipFill>
                  <a:blip r:embed="rId405"/>
                  <a:stretch>
                    <a:fillRect/>
                  </a:stretch>
                </p:blipFill>
                <p:spPr>
                  <a:xfrm>
                    <a:off x="4555980" y="3066330"/>
                    <a:ext cx="13572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3">
                <p14:nvContentPartPr>
                  <p14:cNvPr id="755" name="Håndskrift 754">
                    <a:extLst>
                      <a:ext uri="{FF2B5EF4-FFF2-40B4-BE49-F238E27FC236}">
                        <a16:creationId xmlns:a16="http://schemas.microsoft.com/office/drawing/2014/main" id="{8E3DEA95-8A9F-4706-8706-10AF1AC06413}"/>
                      </a:ext>
                    </a:extLst>
                  </p14:cNvPr>
                  <p14:cNvContentPartPr/>
                  <p14:nvPr/>
                </p14:nvContentPartPr>
                <p14:xfrm>
                  <a:off x="4571820" y="3104850"/>
                  <a:ext cx="360" cy="360"/>
                </p14:xfrm>
              </p:contentPart>
            </mc:Choice>
            <mc:Fallback xmlns="">
              <p:pic>
                <p:nvPicPr>
                  <p:cNvPr id="755" name="Håndskrift 754">
                    <a:extLst>
                      <a:ext uri="{FF2B5EF4-FFF2-40B4-BE49-F238E27FC236}">
                        <a16:creationId xmlns:a16="http://schemas.microsoft.com/office/drawing/2014/main" id="{8E3DEA95-8A9F-4706-8706-10AF1AC06413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508820" y="3041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4">
                <p14:nvContentPartPr>
                  <p14:cNvPr id="756" name="Håndskrift 755">
                    <a:extLst>
                      <a:ext uri="{FF2B5EF4-FFF2-40B4-BE49-F238E27FC236}">
                        <a16:creationId xmlns:a16="http://schemas.microsoft.com/office/drawing/2014/main" id="{41DAB3DC-91D0-4E82-A7AD-6FBF321791CC}"/>
                      </a:ext>
                    </a:extLst>
                  </p14:cNvPr>
                  <p14:cNvContentPartPr/>
                  <p14:nvPr/>
                </p14:nvContentPartPr>
                <p14:xfrm>
                  <a:off x="4371660" y="3104850"/>
                  <a:ext cx="171720" cy="48960"/>
                </p14:xfrm>
              </p:contentPart>
            </mc:Choice>
            <mc:Fallback xmlns="">
              <p:pic>
                <p:nvPicPr>
                  <p:cNvPr id="756" name="Håndskrift 755">
                    <a:extLst>
                      <a:ext uri="{FF2B5EF4-FFF2-40B4-BE49-F238E27FC236}">
                        <a16:creationId xmlns:a16="http://schemas.microsoft.com/office/drawing/2014/main" id="{41DAB3DC-91D0-4E82-A7AD-6FBF321791CC}"/>
                      </a:ext>
                    </a:extLst>
                  </p:cNvPr>
                  <p:cNvPicPr/>
                  <p:nvPr/>
                </p:nvPicPr>
                <p:blipFill>
                  <a:blip r:embed="rId408"/>
                  <a:stretch>
                    <a:fillRect/>
                  </a:stretch>
                </p:blipFill>
                <p:spPr>
                  <a:xfrm>
                    <a:off x="4308792" y="3041383"/>
                    <a:ext cx="297097" cy="17553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5">
                <p14:nvContentPartPr>
                  <p14:cNvPr id="757" name="Håndskrift 756">
                    <a:extLst>
                      <a:ext uri="{FF2B5EF4-FFF2-40B4-BE49-F238E27FC236}">
                        <a16:creationId xmlns:a16="http://schemas.microsoft.com/office/drawing/2014/main" id="{4D43FDCC-7711-49DE-A540-B4C560A18DBD}"/>
                      </a:ext>
                    </a:extLst>
                  </p14:cNvPr>
                  <p14:cNvContentPartPr/>
                  <p14:nvPr/>
                </p14:nvContentPartPr>
                <p14:xfrm>
                  <a:off x="4352580" y="3190530"/>
                  <a:ext cx="13680" cy="18720"/>
                </p14:xfrm>
              </p:contentPart>
            </mc:Choice>
            <mc:Fallback xmlns="">
              <p:pic>
                <p:nvPicPr>
                  <p:cNvPr id="757" name="Håndskrift 756">
                    <a:extLst>
                      <a:ext uri="{FF2B5EF4-FFF2-40B4-BE49-F238E27FC236}">
                        <a16:creationId xmlns:a16="http://schemas.microsoft.com/office/drawing/2014/main" id="{4D43FDCC-7711-49DE-A540-B4C560A18DBD}"/>
                      </a:ext>
                    </a:extLst>
                  </p:cNvPr>
                  <p:cNvPicPr/>
                  <p:nvPr/>
                </p:nvPicPr>
                <p:blipFill>
                  <a:blip r:embed="rId410"/>
                  <a:stretch>
                    <a:fillRect/>
                  </a:stretch>
                </p:blipFill>
                <p:spPr>
                  <a:xfrm>
                    <a:off x="4287877" y="3127530"/>
                    <a:ext cx="142716" cy="144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6">
                <p14:nvContentPartPr>
                  <p14:cNvPr id="758" name="Håndskrift 757">
                    <a:extLst>
                      <a:ext uri="{FF2B5EF4-FFF2-40B4-BE49-F238E27FC236}">
                        <a16:creationId xmlns:a16="http://schemas.microsoft.com/office/drawing/2014/main" id="{B113F895-0484-4138-9CC0-C2C5C81ECE9F}"/>
                      </a:ext>
                    </a:extLst>
                  </p14:cNvPr>
                  <p14:cNvContentPartPr/>
                  <p14:nvPr/>
                </p14:nvContentPartPr>
                <p14:xfrm>
                  <a:off x="4438260" y="3295290"/>
                  <a:ext cx="183600" cy="140760"/>
                </p14:xfrm>
              </p:contentPart>
            </mc:Choice>
            <mc:Fallback xmlns="">
              <p:pic>
                <p:nvPicPr>
                  <p:cNvPr id="758" name="Håndskrift 757">
                    <a:extLst>
                      <a:ext uri="{FF2B5EF4-FFF2-40B4-BE49-F238E27FC236}">
                        <a16:creationId xmlns:a16="http://schemas.microsoft.com/office/drawing/2014/main" id="{B113F895-0484-4138-9CC0-C2C5C81ECE9F}"/>
                      </a:ext>
                    </a:extLst>
                  </p:cNvPr>
                  <p:cNvPicPr/>
                  <p:nvPr/>
                </p:nvPicPr>
                <p:blipFill>
                  <a:blip r:embed="rId412"/>
                  <a:stretch>
                    <a:fillRect/>
                  </a:stretch>
                </p:blipFill>
                <p:spPr>
                  <a:xfrm>
                    <a:off x="4375260" y="3232451"/>
                    <a:ext cx="309240" cy="26607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7">
                <p14:nvContentPartPr>
                  <p14:cNvPr id="759" name="Håndskrift 758">
                    <a:extLst>
                      <a:ext uri="{FF2B5EF4-FFF2-40B4-BE49-F238E27FC236}">
                        <a16:creationId xmlns:a16="http://schemas.microsoft.com/office/drawing/2014/main" id="{BF416A3E-8D4D-4876-98CB-029CC92228B9}"/>
                      </a:ext>
                    </a:extLst>
                  </p14:cNvPr>
                  <p14:cNvContentPartPr/>
                  <p14:nvPr/>
                </p14:nvContentPartPr>
                <p14:xfrm>
                  <a:off x="4539420" y="3485730"/>
                  <a:ext cx="3960" cy="360"/>
                </p14:xfrm>
              </p:contentPart>
            </mc:Choice>
            <mc:Fallback xmlns="">
              <p:pic>
                <p:nvPicPr>
                  <p:cNvPr id="759" name="Håndskrift 758">
                    <a:extLst>
                      <a:ext uri="{FF2B5EF4-FFF2-40B4-BE49-F238E27FC236}">
                        <a16:creationId xmlns:a16="http://schemas.microsoft.com/office/drawing/2014/main" id="{BF416A3E-8D4D-4876-98CB-029CC92228B9}"/>
                      </a:ext>
                    </a:extLst>
                  </p:cNvPr>
                  <p:cNvPicPr/>
                  <p:nvPr/>
                </p:nvPicPr>
                <p:blipFill>
                  <a:blip r:embed="rId342"/>
                  <a:stretch>
                    <a:fillRect/>
                  </a:stretch>
                </p:blipFill>
                <p:spPr>
                  <a:xfrm>
                    <a:off x="4481670" y="3422730"/>
                    <a:ext cx="11913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8">
                <p14:nvContentPartPr>
                  <p14:cNvPr id="760" name="Håndskrift 759">
                    <a:extLst>
                      <a:ext uri="{FF2B5EF4-FFF2-40B4-BE49-F238E27FC236}">
                        <a16:creationId xmlns:a16="http://schemas.microsoft.com/office/drawing/2014/main" id="{BE3D8498-8CFD-4733-9C8B-4964936ACF99}"/>
                      </a:ext>
                    </a:extLst>
                  </p14:cNvPr>
                  <p14:cNvContentPartPr/>
                  <p14:nvPr/>
                </p14:nvContentPartPr>
                <p14:xfrm>
                  <a:off x="4400460" y="3495450"/>
                  <a:ext cx="95400" cy="28800"/>
                </p14:xfrm>
              </p:contentPart>
            </mc:Choice>
            <mc:Fallback xmlns="">
              <p:pic>
                <p:nvPicPr>
                  <p:cNvPr id="760" name="Håndskrift 759">
                    <a:extLst>
                      <a:ext uri="{FF2B5EF4-FFF2-40B4-BE49-F238E27FC236}">
                        <a16:creationId xmlns:a16="http://schemas.microsoft.com/office/drawing/2014/main" id="{BE3D8498-8CFD-4733-9C8B-4964936ACF99}"/>
                      </a:ext>
                    </a:extLst>
                  </p:cNvPr>
                  <p:cNvPicPr/>
                  <p:nvPr/>
                </p:nvPicPr>
                <p:blipFill>
                  <a:blip r:embed="rId415"/>
                  <a:stretch>
                    <a:fillRect/>
                  </a:stretch>
                </p:blipFill>
                <p:spPr>
                  <a:xfrm>
                    <a:off x="4337460" y="3431653"/>
                    <a:ext cx="221040" cy="1560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9">
                <p14:nvContentPartPr>
                  <p14:cNvPr id="761" name="Håndskrift 760">
                    <a:extLst>
                      <a:ext uri="{FF2B5EF4-FFF2-40B4-BE49-F238E27FC236}">
                        <a16:creationId xmlns:a16="http://schemas.microsoft.com/office/drawing/2014/main" id="{60846695-E50D-496D-A2F9-CD512CF18D81}"/>
                      </a:ext>
                    </a:extLst>
                  </p14:cNvPr>
                  <p14:cNvContentPartPr/>
                  <p14:nvPr/>
                </p14:nvContentPartPr>
                <p14:xfrm>
                  <a:off x="4295340" y="3542610"/>
                  <a:ext cx="57600" cy="47160"/>
                </p14:xfrm>
              </p:contentPart>
            </mc:Choice>
            <mc:Fallback xmlns="">
              <p:pic>
                <p:nvPicPr>
                  <p:cNvPr id="761" name="Håndskrift 760">
                    <a:extLst>
                      <a:ext uri="{FF2B5EF4-FFF2-40B4-BE49-F238E27FC236}">
                        <a16:creationId xmlns:a16="http://schemas.microsoft.com/office/drawing/2014/main" id="{60846695-E50D-496D-A2F9-CD512CF18D81}"/>
                      </a:ext>
                    </a:extLst>
                  </p:cNvPr>
                  <p:cNvPicPr/>
                  <p:nvPr/>
                </p:nvPicPr>
                <p:blipFill>
                  <a:blip r:embed="rId417"/>
                  <a:stretch>
                    <a:fillRect/>
                  </a:stretch>
                </p:blipFill>
                <p:spPr>
                  <a:xfrm>
                    <a:off x="4232340" y="3479610"/>
                    <a:ext cx="183240" cy="172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0">
                <p14:nvContentPartPr>
                  <p14:cNvPr id="762" name="Håndskrift 761">
                    <a:extLst>
                      <a:ext uri="{FF2B5EF4-FFF2-40B4-BE49-F238E27FC236}">
                        <a16:creationId xmlns:a16="http://schemas.microsoft.com/office/drawing/2014/main" id="{40DBB063-915F-46EB-8796-B29BA11619FE}"/>
                      </a:ext>
                    </a:extLst>
                  </p14:cNvPr>
                  <p14:cNvContentPartPr/>
                  <p14:nvPr/>
                </p14:nvContentPartPr>
                <p14:xfrm>
                  <a:off x="4276260" y="3609930"/>
                  <a:ext cx="17640" cy="45000"/>
                </p14:xfrm>
              </p:contentPart>
            </mc:Choice>
            <mc:Fallback xmlns="">
              <p:pic>
                <p:nvPicPr>
                  <p:cNvPr id="762" name="Håndskrift 761">
                    <a:extLst>
                      <a:ext uri="{FF2B5EF4-FFF2-40B4-BE49-F238E27FC236}">
                        <a16:creationId xmlns:a16="http://schemas.microsoft.com/office/drawing/2014/main" id="{40DBB063-915F-46EB-8796-B29BA11619FE}"/>
                      </a:ext>
                    </a:extLst>
                  </p:cNvPr>
                  <p:cNvPicPr/>
                  <p:nvPr/>
                </p:nvPicPr>
                <p:blipFill>
                  <a:blip r:embed="rId419"/>
                  <a:stretch>
                    <a:fillRect/>
                  </a:stretch>
                </p:blipFill>
                <p:spPr>
                  <a:xfrm>
                    <a:off x="4213260" y="3546930"/>
                    <a:ext cx="143280" cy="17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1">
                <p14:nvContentPartPr>
                  <p14:cNvPr id="763" name="Håndskrift 762">
                    <a:extLst>
                      <a:ext uri="{FF2B5EF4-FFF2-40B4-BE49-F238E27FC236}">
                        <a16:creationId xmlns:a16="http://schemas.microsoft.com/office/drawing/2014/main" id="{B724E9DC-D1CC-4A8E-A644-C7FE9294D073}"/>
                      </a:ext>
                    </a:extLst>
                  </p14:cNvPr>
                  <p14:cNvContentPartPr/>
                  <p14:nvPr/>
                </p14:nvContentPartPr>
                <p14:xfrm>
                  <a:off x="4323780" y="3685890"/>
                  <a:ext cx="9000" cy="26640"/>
                </p14:xfrm>
              </p:contentPart>
            </mc:Choice>
            <mc:Fallback xmlns="">
              <p:pic>
                <p:nvPicPr>
                  <p:cNvPr id="763" name="Håndskrift 762">
                    <a:extLst>
                      <a:ext uri="{FF2B5EF4-FFF2-40B4-BE49-F238E27FC236}">
                        <a16:creationId xmlns:a16="http://schemas.microsoft.com/office/drawing/2014/main" id="{B724E9DC-D1CC-4A8E-A644-C7FE9294D073}"/>
                      </a:ext>
                    </a:extLst>
                  </p:cNvPr>
                  <p:cNvPicPr/>
                  <p:nvPr/>
                </p:nvPicPr>
                <p:blipFill>
                  <a:blip r:embed="rId421"/>
                  <a:stretch>
                    <a:fillRect/>
                  </a:stretch>
                </p:blipFill>
                <p:spPr>
                  <a:xfrm>
                    <a:off x="4260780" y="3623730"/>
                    <a:ext cx="134640" cy="1506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2">
                <p14:nvContentPartPr>
                  <p14:cNvPr id="764" name="Håndskrift 763">
                    <a:extLst>
                      <a:ext uri="{FF2B5EF4-FFF2-40B4-BE49-F238E27FC236}">
                        <a16:creationId xmlns:a16="http://schemas.microsoft.com/office/drawing/2014/main" id="{2AD023DA-FB60-487D-A74C-5E8723A6A953}"/>
                      </a:ext>
                    </a:extLst>
                  </p14:cNvPr>
                  <p14:cNvContentPartPr/>
                  <p14:nvPr/>
                </p14:nvContentPartPr>
                <p14:xfrm>
                  <a:off x="4231980" y="3733410"/>
                  <a:ext cx="73440" cy="29520"/>
                </p14:xfrm>
              </p:contentPart>
            </mc:Choice>
            <mc:Fallback xmlns="">
              <p:pic>
                <p:nvPicPr>
                  <p:cNvPr id="764" name="Håndskrift 763">
                    <a:extLst>
                      <a:ext uri="{FF2B5EF4-FFF2-40B4-BE49-F238E27FC236}">
                        <a16:creationId xmlns:a16="http://schemas.microsoft.com/office/drawing/2014/main" id="{2AD023DA-FB60-487D-A74C-5E8723A6A953}"/>
                      </a:ext>
                    </a:extLst>
                  </p:cNvPr>
                  <p:cNvPicPr/>
                  <p:nvPr/>
                </p:nvPicPr>
                <p:blipFill>
                  <a:blip r:embed="rId423"/>
                  <a:stretch>
                    <a:fillRect/>
                  </a:stretch>
                </p:blipFill>
                <p:spPr>
                  <a:xfrm>
                    <a:off x="4168980" y="3670410"/>
                    <a:ext cx="199080" cy="155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3">
                <p14:nvContentPartPr>
                  <p14:cNvPr id="765" name="Håndskrift 764">
                    <a:extLst>
                      <a:ext uri="{FF2B5EF4-FFF2-40B4-BE49-F238E27FC236}">
                        <a16:creationId xmlns:a16="http://schemas.microsoft.com/office/drawing/2014/main" id="{1A0E0114-5775-49D6-9E5F-446EAD6DA925}"/>
                      </a:ext>
                    </a:extLst>
                  </p14:cNvPr>
                  <p14:cNvContentPartPr/>
                  <p14:nvPr/>
                </p14:nvContentPartPr>
                <p14:xfrm>
                  <a:off x="4209660" y="3771210"/>
                  <a:ext cx="23400" cy="42480"/>
                </p14:xfrm>
              </p:contentPart>
            </mc:Choice>
            <mc:Fallback xmlns="">
              <p:pic>
                <p:nvPicPr>
                  <p:cNvPr id="765" name="Håndskrift 764">
                    <a:extLst>
                      <a:ext uri="{FF2B5EF4-FFF2-40B4-BE49-F238E27FC236}">
                        <a16:creationId xmlns:a16="http://schemas.microsoft.com/office/drawing/2014/main" id="{1A0E0114-5775-49D6-9E5F-446EAD6DA925}"/>
                      </a:ext>
                    </a:extLst>
                  </p:cNvPr>
                  <p:cNvPicPr/>
                  <p:nvPr/>
                </p:nvPicPr>
                <p:blipFill>
                  <a:blip r:embed="rId425"/>
                  <a:stretch>
                    <a:fillRect/>
                  </a:stretch>
                </p:blipFill>
                <p:spPr>
                  <a:xfrm>
                    <a:off x="4146660" y="3708210"/>
                    <a:ext cx="149040" cy="168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4">
                <p14:nvContentPartPr>
                  <p14:cNvPr id="766" name="Håndskrift 765">
                    <a:extLst>
                      <a:ext uri="{FF2B5EF4-FFF2-40B4-BE49-F238E27FC236}">
                        <a16:creationId xmlns:a16="http://schemas.microsoft.com/office/drawing/2014/main" id="{56BF63A1-74B1-4A2E-8A91-4BF31697667B}"/>
                      </a:ext>
                    </a:extLst>
                  </p14:cNvPr>
                  <p14:cNvContentPartPr/>
                  <p14:nvPr/>
                </p14:nvContentPartPr>
                <p14:xfrm>
                  <a:off x="4276260" y="3519930"/>
                  <a:ext cx="360" cy="3960"/>
                </p14:xfrm>
              </p:contentPart>
            </mc:Choice>
            <mc:Fallback xmlns="">
              <p:pic>
                <p:nvPicPr>
                  <p:cNvPr id="766" name="Håndskrift 765">
                    <a:extLst>
                      <a:ext uri="{FF2B5EF4-FFF2-40B4-BE49-F238E27FC236}">
                        <a16:creationId xmlns:a16="http://schemas.microsoft.com/office/drawing/2014/main" id="{56BF63A1-74B1-4A2E-8A91-4BF31697667B}"/>
                      </a:ext>
                    </a:extLst>
                  </p:cNvPr>
                  <p:cNvPicPr/>
                  <p:nvPr/>
                </p:nvPicPr>
                <p:blipFill>
                  <a:blip r:embed="rId389"/>
                  <a:stretch>
                    <a:fillRect/>
                  </a:stretch>
                </p:blipFill>
                <p:spPr>
                  <a:xfrm>
                    <a:off x="4213260" y="3456930"/>
                    <a:ext cx="12600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5">
                <p14:nvContentPartPr>
                  <p14:cNvPr id="767" name="Håndskrift 766">
                    <a:extLst>
                      <a:ext uri="{FF2B5EF4-FFF2-40B4-BE49-F238E27FC236}">
                        <a16:creationId xmlns:a16="http://schemas.microsoft.com/office/drawing/2014/main" id="{56B246FD-5CEE-4200-BC8A-7A5E8E6B759E}"/>
                      </a:ext>
                    </a:extLst>
                  </p14:cNvPr>
                  <p14:cNvContentPartPr/>
                  <p14:nvPr/>
                </p14:nvContentPartPr>
                <p14:xfrm>
                  <a:off x="4285980" y="3441090"/>
                  <a:ext cx="11520" cy="25920"/>
                </p14:xfrm>
              </p:contentPart>
            </mc:Choice>
            <mc:Fallback xmlns="">
              <p:pic>
                <p:nvPicPr>
                  <p:cNvPr id="767" name="Håndskrift 766">
                    <a:extLst>
                      <a:ext uri="{FF2B5EF4-FFF2-40B4-BE49-F238E27FC236}">
                        <a16:creationId xmlns:a16="http://schemas.microsoft.com/office/drawing/2014/main" id="{56B246FD-5CEE-4200-BC8A-7A5E8E6B759E}"/>
                      </a:ext>
                    </a:extLst>
                  </p:cNvPr>
                  <p:cNvPicPr/>
                  <p:nvPr/>
                </p:nvPicPr>
                <p:blipFill>
                  <a:blip r:embed="rId428"/>
                  <a:stretch>
                    <a:fillRect/>
                  </a:stretch>
                </p:blipFill>
                <p:spPr>
                  <a:xfrm>
                    <a:off x="4222980" y="3378953"/>
                    <a:ext cx="137160" cy="14983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6">
                <p14:nvContentPartPr>
                  <p14:cNvPr id="768" name="Håndskrift 767">
                    <a:extLst>
                      <a:ext uri="{FF2B5EF4-FFF2-40B4-BE49-F238E27FC236}">
                        <a16:creationId xmlns:a16="http://schemas.microsoft.com/office/drawing/2014/main" id="{79FF216A-DF49-4488-8202-EEBA89BDAA0F}"/>
                      </a:ext>
                    </a:extLst>
                  </p14:cNvPr>
                  <p14:cNvContentPartPr/>
                  <p14:nvPr/>
                </p14:nvContentPartPr>
                <p14:xfrm>
                  <a:off x="4323780" y="3352530"/>
                  <a:ext cx="360" cy="360"/>
                </p14:xfrm>
              </p:contentPart>
            </mc:Choice>
            <mc:Fallback xmlns="">
              <p:pic>
                <p:nvPicPr>
                  <p:cNvPr id="768" name="Håndskrift 767">
                    <a:extLst>
                      <a:ext uri="{FF2B5EF4-FFF2-40B4-BE49-F238E27FC236}">
                        <a16:creationId xmlns:a16="http://schemas.microsoft.com/office/drawing/2014/main" id="{79FF216A-DF49-4488-8202-EEBA89BDAA0F}"/>
                      </a:ext>
                    </a:extLst>
                  </p:cNvPr>
                  <p:cNvPicPr/>
                  <p:nvPr/>
                </p:nvPicPr>
                <p:blipFill>
                  <a:blip r:embed="rId221"/>
                  <a:stretch>
                    <a:fillRect/>
                  </a:stretch>
                </p:blipFill>
                <p:spPr>
                  <a:xfrm>
                    <a:off x="4260780" y="3289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7">
                <p14:nvContentPartPr>
                  <p14:cNvPr id="769" name="Håndskrift 768">
                    <a:extLst>
                      <a:ext uri="{FF2B5EF4-FFF2-40B4-BE49-F238E27FC236}">
                        <a16:creationId xmlns:a16="http://schemas.microsoft.com/office/drawing/2014/main" id="{B5663A44-C926-4949-9E93-28AD9C92C491}"/>
                      </a:ext>
                    </a:extLst>
                  </p14:cNvPr>
                  <p14:cNvContentPartPr/>
                  <p14:nvPr/>
                </p14:nvContentPartPr>
                <p14:xfrm>
                  <a:off x="4266900" y="3263250"/>
                  <a:ext cx="26280" cy="13680"/>
                </p14:xfrm>
              </p:contentPart>
            </mc:Choice>
            <mc:Fallback xmlns="">
              <p:pic>
                <p:nvPicPr>
                  <p:cNvPr id="769" name="Håndskrift 768">
                    <a:extLst>
                      <a:ext uri="{FF2B5EF4-FFF2-40B4-BE49-F238E27FC236}">
                        <a16:creationId xmlns:a16="http://schemas.microsoft.com/office/drawing/2014/main" id="{B5663A44-C926-4949-9E93-28AD9C92C491}"/>
                      </a:ext>
                    </a:extLst>
                  </p:cNvPr>
                  <p:cNvPicPr/>
                  <p:nvPr/>
                </p:nvPicPr>
                <p:blipFill>
                  <a:blip r:embed="rId431"/>
                  <a:stretch>
                    <a:fillRect/>
                  </a:stretch>
                </p:blipFill>
                <p:spPr>
                  <a:xfrm>
                    <a:off x="4203900" y="3200250"/>
                    <a:ext cx="151920" cy="13932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pic>
        <p:nvPicPr>
          <p:cNvPr id="770" name="Grafik 769" descr="Ur med massiv udfyldning">
            <a:extLst>
              <a:ext uri="{FF2B5EF4-FFF2-40B4-BE49-F238E27FC236}">
                <a16:creationId xmlns:a16="http://schemas.microsoft.com/office/drawing/2014/main" id="{8480915B-861B-4FC5-9EDC-A66C10B9B89D}"/>
              </a:ext>
            </a:extLst>
          </p:cNvPr>
          <p:cNvPicPr>
            <a:picLocks noChangeAspect="1"/>
          </p:cNvPicPr>
          <p:nvPr/>
        </p:nvPicPr>
        <p:blipFill>
          <a:blip r:embed="rId80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09"/>
              </a:ext>
            </a:extLst>
          </a:blip>
          <a:stretch>
            <a:fillRect/>
          </a:stretch>
        </p:blipFill>
        <p:spPr>
          <a:xfrm>
            <a:off x="4012761" y="571721"/>
            <a:ext cx="914400" cy="914400"/>
          </a:xfrm>
          <a:prstGeom prst="rect">
            <a:avLst/>
          </a:prstGeom>
        </p:spPr>
      </p:pic>
      <p:cxnSp>
        <p:nvCxnSpPr>
          <p:cNvPr id="172" name="Lige forbindelse 171">
            <a:extLst>
              <a:ext uri="{FF2B5EF4-FFF2-40B4-BE49-F238E27FC236}">
                <a16:creationId xmlns:a16="http://schemas.microsoft.com/office/drawing/2014/main" id="{55159AFF-C812-48B5-A619-663C3B9D28F7}"/>
              </a:ext>
            </a:extLst>
          </p:cNvPr>
          <p:cNvCxnSpPr>
            <a:cxnSpLocks/>
          </p:cNvCxnSpPr>
          <p:nvPr/>
        </p:nvCxnSpPr>
        <p:spPr>
          <a:xfrm flipH="1">
            <a:off x="5783881" y="5099221"/>
            <a:ext cx="694457" cy="161119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Lige forbindelse 173">
            <a:extLst>
              <a:ext uri="{FF2B5EF4-FFF2-40B4-BE49-F238E27FC236}">
                <a16:creationId xmlns:a16="http://schemas.microsoft.com/office/drawing/2014/main" id="{143DAE99-54EE-4783-BFFF-39BA2CD534B8}"/>
              </a:ext>
            </a:extLst>
          </p:cNvPr>
          <p:cNvCxnSpPr>
            <a:cxnSpLocks/>
          </p:cNvCxnSpPr>
          <p:nvPr/>
        </p:nvCxnSpPr>
        <p:spPr>
          <a:xfrm flipH="1">
            <a:off x="6238136" y="5245663"/>
            <a:ext cx="561058" cy="223494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1" name="Bue 84">
            <a:extLst>
              <a:ext uri="{FF2B5EF4-FFF2-40B4-BE49-F238E27FC236}">
                <a16:creationId xmlns:a16="http://schemas.microsoft.com/office/drawing/2014/main" id="{1DB89077-3FF1-41F8-8D47-0707837108E7}"/>
              </a:ext>
            </a:extLst>
          </p:cNvPr>
          <p:cNvSpPr>
            <a:spLocks noChangeAspect="1"/>
          </p:cNvSpPr>
          <p:nvPr/>
        </p:nvSpPr>
        <p:spPr>
          <a:xfrm rot="7881031" flipH="1" flipV="1">
            <a:off x="5999627" y="3493463"/>
            <a:ext cx="1499909" cy="2586528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0 w 1470520"/>
              <a:gd name="connsiteY0" fmla="*/ 1826052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270842 w 1741362"/>
              <a:gd name="connsiteY0" fmla="*/ 1826052 h 3608512"/>
              <a:gd name="connsiteX1" fmla="*/ 1007934 w 1741362"/>
              <a:gd name="connsiteY1" fmla="*/ 2839980 h 3608512"/>
              <a:gd name="connsiteX2" fmla="*/ 1057562 w 1741362"/>
              <a:gd name="connsiteY2" fmla="*/ 3608512 h 3608512"/>
              <a:gd name="connsiteX3" fmla="*/ 270843 w 1741362"/>
              <a:gd name="connsiteY3" fmla="*/ 3424723 h 3608512"/>
              <a:gd name="connsiteX4" fmla="*/ 270842 w 1741362"/>
              <a:gd name="connsiteY4" fmla="*/ 1826052 h 3608512"/>
              <a:gd name="connsiteX0" fmla="*/ 0 w 1741362"/>
              <a:gd name="connsiteY0" fmla="*/ 973368 h 3608512"/>
              <a:gd name="connsiteX1" fmla="*/ 1641813 w 1741362"/>
              <a:gd name="connsiteY1" fmla="*/ 1328398 h 3608512"/>
              <a:gd name="connsiteX2" fmla="*/ 1740633 w 1741362"/>
              <a:gd name="connsiteY2" fmla="*/ 297 h 3608512"/>
              <a:gd name="connsiteX0" fmla="*/ 110021 w 1580541"/>
              <a:gd name="connsiteY0" fmla="*/ 1826052 h 3608512"/>
              <a:gd name="connsiteX1" fmla="*/ 847113 w 1580541"/>
              <a:gd name="connsiteY1" fmla="*/ 2839980 h 3608512"/>
              <a:gd name="connsiteX2" fmla="*/ 896741 w 1580541"/>
              <a:gd name="connsiteY2" fmla="*/ 3608512 h 3608512"/>
              <a:gd name="connsiteX3" fmla="*/ 110022 w 1580541"/>
              <a:gd name="connsiteY3" fmla="*/ 3424723 h 3608512"/>
              <a:gd name="connsiteX4" fmla="*/ 110021 w 1580541"/>
              <a:gd name="connsiteY4" fmla="*/ 1826052 h 3608512"/>
              <a:gd name="connsiteX0" fmla="*/ 1 w 1580541"/>
              <a:gd name="connsiteY0" fmla="*/ 552457 h 3608512"/>
              <a:gd name="connsiteX1" fmla="*/ 1480992 w 1580541"/>
              <a:gd name="connsiteY1" fmla="*/ 1328398 h 3608512"/>
              <a:gd name="connsiteX2" fmla="*/ 1579812 w 1580541"/>
              <a:gd name="connsiteY2" fmla="*/ 297 h 3608512"/>
              <a:gd name="connsiteX0" fmla="*/ 35260 w 1505780"/>
              <a:gd name="connsiteY0" fmla="*/ 1826052 h 3608512"/>
              <a:gd name="connsiteX1" fmla="*/ 772352 w 1505780"/>
              <a:gd name="connsiteY1" fmla="*/ 2839980 h 3608512"/>
              <a:gd name="connsiteX2" fmla="*/ 821980 w 1505780"/>
              <a:gd name="connsiteY2" fmla="*/ 3608512 h 3608512"/>
              <a:gd name="connsiteX3" fmla="*/ 35261 w 1505780"/>
              <a:gd name="connsiteY3" fmla="*/ 3424723 h 3608512"/>
              <a:gd name="connsiteX4" fmla="*/ 35260 w 1505780"/>
              <a:gd name="connsiteY4" fmla="*/ 1826052 h 3608512"/>
              <a:gd name="connsiteX0" fmla="*/ 0 w 1505780"/>
              <a:gd name="connsiteY0" fmla="*/ 414018 h 3608512"/>
              <a:gd name="connsiteX1" fmla="*/ 1406231 w 1505780"/>
              <a:gd name="connsiteY1" fmla="*/ 1328398 h 3608512"/>
              <a:gd name="connsiteX2" fmla="*/ 1505051 w 150578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299606 w 1470520"/>
              <a:gd name="connsiteY0" fmla="*/ 101703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204"/>
              <a:gd name="connsiteY0" fmla="*/ 1826002 h 3608462"/>
              <a:gd name="connsiteX1" fmla="*/ 737092 w 1470204"/>
              <a:gd name="connsiteY1" fmla="*/ 2839930 h 3608462"/>
              <a:gd name="connsiteX2" fmla="*/ 786720 w 1470204"/>
              <a:gd name="connsiteY2" fmla="*/ 3608462 h 3608462"/>
              <a:gd name="connsiteX3" fmla="*/ 1 w 1470204"/>
              <a:gd name="connsiteY3" fmla="*/ 3424673 h 3608462"/>
              <a:gd name="connsiteX4" fmla="*/ 0 w 1470204"/>
              <a:gd name="connsiteY4" fmla="*/ 1826002 h 3608462"/>
              <a:gd name="connsiteX0" fmla="*/ 299606 w 1470204"/>
              <a:gd name="connsiteY0" fmla="*/ 101653 h 3608462"/>
              <a:gd name="connsiteX1" fmla="*/ 1279881 w 1470204"/>
              <a:gd name="connsiteY1" fmla="*/ 1558580 h 3608462"/>
              <a:gd name="connsiteX2" fmla="*/ 1469791 w 1470204"/>
              <a:gd name="connsiteY2" fmla="*/ 247 h 3608462"/>
              <a:gd name="connsiteX0" fmla="*/ 0 w 1469978"/>
              <a:gd name="connsiteY0" fmla="*/ 1826009 h 3608469"/>
              <a:gd name="connsiteX1" fmla="*/ 737092 w 1469978"/>
              <a:gd name="connsiteY1" fmla="*/ 2839937 h 3608469"/>
              <a:gd name="connsiteX2" fmla="*/ 786720 w 1469978"/>
              <a:gd name="connsiteY2" fmla="*/ 3608469 h 3608469"/>
              <a:gd name="connsiteX3" fmla="*/ 1 w 1469978"/>
              <a:gd name="connsiteY3" fmla="*/ 3424680 h 3608469"/>
              <a:gd name="connsiteX4" fmla="*/ 0 w 1469978"/>
              <a:gd name="connsiteY4" fmla="*/ 1826009 h 3608469"/>
              <a:gd name="connsiteX0" fmla="*/ 299606 w 1469978"/>
              <a:gd name="connsiteY0" fmla="*/ 101660 h 3608469"/>
              <a:gd name="connsiteX1" fmla="*/ 1279881 w 1469978"/>
              <a:gd name="connsiteY1" fmla="*/ 1558587 h 3608469"/>
              <a:gd name="connsiteX2" fmla="*/ 1469791 w 1469978"/>
              <a:gd name="connsiteY2" fmla="*/ 254 h 3608469"/>
              <a:gd name="connsiteX0" fmla="*/ 0 w 1470204"/>
              <a:gd name="connsiteY0" fmla="*/ 1826026 h 3608486"/>
              <a:gd name="connsiteX1" fmla="*/ 737092 w 1470204"/>
              <a:gd name="connsiteY1" fmla="*/ 2839954 h 3608486"/>
              <a:gd name="connsiteX2" fmla="*/ 786720 w 1470204"/>
              <a:gd name="connsiteY2" fmla="*/ 3608486 h 3608486"/>
              <a:gd name="connsiteX3" fmla="*/ 1 w 1470204"/>
              <a:gd name="connsiteY3" fmla="*/ 3424697 h 3608486"/>
              <a:gd name="connsiteX4" fmla="*/ 0 w 1470204"/>
              <a:gd name="connsiteY4" fmla="*/ 1826026 h 3608486"/>
              <a:gd name="connsiteX0" fmla="*/ 299606 w 1470204"/>
              <a:gd name="connsiteY0" fmla="*/ 101677 h 3608486"/>
              <a:gd name="connsiteX1" fmla="*/ 1279881 w 1470204"/>
              <a:gd name="connsiteY1" fmla="*/ 1558604 h 3608486"/>
              <a:gd name="connsiteX2" fmla="*/ 1469791 w 1470204"/>
              <a:gd name="connsiteY2" fmla="*/ 271 h 3608486"/>
              <a:gd name="connsiteX0" fmla="*/ 0 w 1470644"/>
              <a:gd name="connsiteY0" fmla="*/ 1826382 h 3608842"/>
              <a:gd name="connsiteX1" fmla="*/ 737092 w 1470644"/>
              <a:gd name="connsiteY1" fmla="*/ 2840310 h 3608842"/>
              <a:gd name="connsiteX2" fmla="*/ 786720 w 1470644"/>
              <a:gd name="connsiteY2" fmla="*/ 3608842 h 3608842"/>
              <a:gd name="connsiteX3" fmla="*/ 1 w 1470644"/>
              <a:gd name="connsiteY3" fmla="*/ 3425053 h 3608842"/>
              <a:gd name="connsiteX4" fmla="*/ 0 w 1470644"/>
              <a:gd name="connsiteY4" fmla="*/ 1826382 h 3608842"/>
              <a:gd name="connsiteX0" fmla="*/ 299606 w 1470644"/>
              <a:gd name="connsiteY0" fmla="*/ 102033 h 3608842"/>
              <a:gd name="connsiteX1" fmla="*/ 1387490 w 1470644"/>
              <a:gd name="connsiteY1" fmla="*/ 846729 h 3608842"/>
              <a:gd name="connsiteX2" fmla="*/ 1469791 w 1470644"/>
              <a:gd name="connsiteY2" fmla="*/ 627 h 3608842"/>
              <a:gd name="connsiteX0" fmla="*/ 0 w 1699360"/>
              <a:gd name="connsiteY0" fmla="*/ 2189201 h 3971661"/>
              <a:gd name="connsiteX1" fmla="*/ 737092 w 1699360"/>
              <a:gd name="connsiteY1" fmla="*/ 3203129 h 3971661"/>
              <a:gd name="connsiteX2" fmla="*/ 786720 w 1699360"/>
              <a:gd name="connsiteY2" fmla="*/ 3971661 h 3971661"/>
              <a:gd name="connsiteX3" fmla="*/ 1 w 1699360"/>
              <a:gd name="connsiteY3" fmla="*/ 3787872 h 3971661"/>
              <a:gd name="connsiteX4" fmla="*/ 0 w 1699360"/>
              <a:gd name="connsiteY4" fmla="*/ 2189201 h 3971661"/>
              <a:gd name="connsiteX0" fmla="*/ 299606 w 1699360"/>
              <a:gd name="connsiteY0" fmla="*/ 464852 h 3971661"/>
              <a:gd name="connsiteX1" fmla="*/ 1387490 w 1699360"/>
              <a:gd name="connsiteY1" fmla="*/ 1209548 h 3971661"/>
              <a:gd name="connsiteX2" fmla="*/ 1699099 w 1699360"/>
              <a:gd name="connsiteY2" fmla="*/ 377 h 3971661"/>
              <a:gd name="connsiteX0" fmla="*/ 0 w 1387490"/>
              <a:gd name="connsiteY0" fmla="*/ 2601114 h 4383574"/>
              <a:gd name="connsiteX1" fmla="*/ 737092 w 1387490"/>
              <a:gd name="connsiteY1" fmla="*/ 3615042 h 4383574"/>
              <a:gd name="connsiteX2" fmla="*/ 786720 w 1387490"/>
              <a:gd name="connsiteY2" fmla="*/ 4383574 h 4383574"/>
              <a:gd name="connsiteX3" fmla="*/ 1 w 1387490"/>
              <a:gd name="connsiteY3" fmla="*/ 4199785 h 4383574"/>
              <a:gd name="connsiteX4" fmla="*/ 0 w 1387490"/>
              <a:gd name="connsiteY4" fmla="*/ 2601114 h 4383574"/>
              <a:gd name="connsiteX0" fmla="*/ 299606 w 1387490"/>
              <a:gd name="connsiteY0" fmla="*/ 876765 h 4383574"/>
              <a:gd name="connsiteX1" fmla="*/ 1387490 w 1387490"/>
              <a:gd name="connsiteY1" fmla="*/ 1621461 h 4383574"/>
              <a:gd name="connsiteX2" fmla="*/ 764025 w 1387490"/>
              <a:gd name="connsiteY2" fmla="*/ 258 h 4383574"/>
              <a:gd name="connsiteX0" fmla="*/ 1171623 w 2559113"/>
              <a:gd name="connsiteY0" fmla="*/ 2989702 h 4772162"/>
              <a:gd name="connsiteX1" fmla="*/ 1908715 w 2559113"/>
              <a:gd name="connsiteY1" fmla="*/ 4003630 h 4772162"/>
              <a:gd name="connsiteX2" fmla="*/ 1958343 w 2559113"/>
              <a:gd name="connsiteY2" fmla="*/ 4772162 h 4772162"/>
              <a:gd name="connsiteX3" fmla="*/ 1171624 w 2559113"/>
              <a:gd name="connsiteY3" fmla="*/ 4588373 h 4772162"/>
              <a:gd name="connsiteX4" fmla="*/ 1171623 w 2559113"/>
              <a:gd name="connsiteY4" fmla="*/ 2989702 h 4772162"/>
              <a:gd name="connsiteX0" fmla="*/ 0 w 2559113"/>
              <a:gd name="connsiteY0" fmla="*/ -1 h 4772162"/>
              <a:gd name="connsiteX1" fmla="*/ 2559113 w 2559113"/>
              <a:gd name="connsiteY1" fmla="*/ 2010049 h 4772162"/>
              <a:gd name="connsiteX2" fmla="*/ 1935648 w 2559113"/>
              <a:gd name="connsiteY2" fmla="*/ 388846 h 4772162"/>
              <a:gd name="connsiteX0" fmla="*/ 1171623 w 1963594"/>
              <a:gd name="connsiteY0" fmla="*/ 2989704 h 4772164"/>
              <a:gd name="connsiteX1" fmla="*/ 1908715 w 1963594"/>
              <a:gd name="connsiteY1" fmla="*/ 4003632 h 4772164"/>
              <a:gd name="connsiteX2" fmla="*/ 1958343 w 1963594"/>
              <a:gd name="connsiteY2" fmla="*/ 4772164 h 4772164"/>
              <a:gd name="connsiteX3" fmla="*/ 1171624 w 1963594"/>
              <a:gd name="connsiteY3" fmla="*/ 4588375 h 4772164"/>
              <a:gd name="connsiteX4" fmla="*/ 1171623 w 1963594"/>
              <a:gd name="connsiteY4" fmla="*/ 2989704 h 4772164"/>
              <a:gd name="connsiteX0" fmla="*/ 0 w 1963594"/>
              <a:gd name="connsiteY0" fmla="*/ 1 h 4772164"/>
              <a:gd name="connsiteX1" fmla="*/ 1110352 w 1963594"/>
              <a:gd name="connsiteY1" fmla="*/ 833877 h 4772164"/>
              <a:gd name="connsiteX2" fmla="*/ 1935648 w 1963594"/>
              <a:gd name="connsiteY2" fmla="*/ 388848 h 4772164"/>
              <a:gd name="connsiteX0" fmla="*/ 1171623 w 1963594"/>
              <a:gd name="connsiteY0" fmla="*/ 2989702 h 4772162"/>
              <a:gd name="connsiteX1" fmla="*/ 1908715 w 1963594"/>
              <a:gd name="connsiteY1" fmla="*/ 4003630 h 4772162"/>
              <a:gd name="connsiteX2" fmla="*/ 1958343 w 1963594"/>
              <a:gd name="connsiteY2" fmla="*/ 4772162 h 4772162"/>
              <a:gd name="connsiteX3" fmla="*/ 1171624 w 1963594"/>
              <a:gd name="connsiteY3" fmla="*/ 4588373 h 4772162"/>
              <a:gd name="connsiteX4" fmla="*/ 1171623 w 1963594"/>
              <a:gd name="connsiteY4" fmla="*/ 2989702 h 4772162"/>
              <a:gd name="connsiteX0" fmla="*/ 0 w 1963594"/>
              <a:gd name="connsiteY0" fmla="*/ -1 h 4772162"/>
              <a:gd name="connsiteX1" fmla="*/ 1110352 w 1963594"/>
              <a:gd name="connsiteY1" fmla="*/ 833875 h 4772162"/>
              <a:gd name="connsiteX2" fmla="*/ 1935648 w 1963594"/>
              <a:gd name="connsiteY2" fmla="*/ 388846 h 4772162"/>
              <a:gd name="connsiteX0" fmla="*/ 1171623 w 1963594"/>
              <a:gd name="connsiteY0" fmla="*/ 2989704 h 4772164"/>
              <a:gd name="connsiteX1" fmla="*/ 1908715 w 1963594"/>
              <a:gd name="connsiteY1" fmla="*/ 4003632 h 4772164"/>
              <a:gd name="connsiteX2" fmla="*/ 1958343 w 1963594"/>
              <a:gd name="connsiteY2" fmla="*/ 4772164 h 4772164"/>
              <a:gd name="connsiteX3" fmla="*/ 1171624 w 1963594"/>
              <a:gd name="connsiteY3" fmla="*/ 4588375 h 4772164"/>
              <a:gd name="connsiteX4" fmla="*/ 1171623 w 1963594"/>
              <a:gd name="connsiteY4" fmla="*/ 2989704 h 4772164"/>
              <a:gd name="connsiteX0" fmla="*/ 0 w 1963594"/>
              <a:gd name="connsiteY0" fmla="*/ 1 h 4772164"/>
              <a:gd name="connsiteX1" fmla="*/ 989405 w 1963594"/>
              <a:gd name="connsiteY1" fmla="*/ 773198 h 4772164"/>
              <a:gd name="connsiteX2" fmla="*/ 1935648 w 1963594"/>
              <a:gd name="connsiteY2" fmla="*/ 388848 h 4772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63594" h="4772164" stroke="0" extrusionOk="0">
                <a:moveTo>
                  <a:pt x="1171623" y="2989704"/>
                </a:moveTo>
                <a:cubicBezTo>
                  <a:pt x="1497211" y="2989704"/>
                  <a:pt x="1789625" y="3391942"/>
                  <a:pt x="1908715" y="4003632"/>
                </a:cubicBezTo>
                <a:cubicBezTo>
                  <a:pt x="1956235" y="4247715"/>
                  <a:pt x="1973279" y="4511648"/>
                  <a:pt x="1958343" y="4772164"/>
                </a:cubicBezTo>
                <a:lnTo>
                  <a:pt x="1171624" y="4588375"/>
                </a:lnTo>
                <a:cubicBezTo>
                  <a:pt x="1171624" y="4055485"/>
                  <a:pt x="1171623" y="3522594"/>
                  <a:pt x="1171623" y="2989704"/>
                </a:cubicBezTo>
                <a:close/>
              </a:path>
              <a:path w="1963594" h="4772164" fill="none">
                <a:moveTo>
                  <a:pt x="0" y="1"/>
                </a:moveTo>
                <a:cubicBezTo>
                  <a:pt x="268213" y="188317"/>
                  <a:pt x="903076" y="864371"/>
                  <a:pt x="989405" y="773198"/>
                </a:cubicBezTo>
                <a:cubicBezTo>
                  <a:pt x="1180897" y="657688"/>
                  <a:pt x="1946397" y="367583"/>
                  <a:pt x="1935648" y="388848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10">
            <p14:nvContentPartPr>
              <p14:cNvPr id="772" name="Håndskrift 771">
                <a:extLst>
                  <a:ext uri="{FF2B5EF4-FFF2-40B4-BE49-F238E27FC236}">
                    <a16:creationId xmlns:a16="http://schemas.microsoft.com/office/drawing/2014/main" id="{6914DC61-85FA-463A-AFE1-AD9CC169AEBF}"/>
                  </a:ext>
                </a:extLst>
              </p14:cNvPr>
              <p14:cNvContentPartPr/>
              <p14:nvPr/>
            </p14:nvContentPartPr>
            <p14:xfrm rot="473552">
              <a:off x="4664840" y="4152693"/>
              <a:ext cx="869796" cy="110295"/>
            </p14:xfrm>
          </p:contentPart>
        </mc:Choice>
        <mc:Fallback xmlns="">
          <p:pic>
            <p:nvPicPr>
              <p:cNvPr id="772" name="Håndskrift 771">
                <a:extLst>
                  <a:ext uri="{FF2B5EF4-FFF2-40B4-BE49-F238E27FC236}">
                    <a16:creationId xmlns:a16="http://schemas.microsoft.com/office/drawing/2014/main" id="{6914DC61-85FA-463A-AFE1-AD9CC169AEBF}"/>
                  </a:ext>
                </a:extLst>
              </p:cNvPr>
              <p:cNvPicPr/>
              <p:nvPr/>
            </p:nvPicPr>
            <p:blipFill>
              <a:blip r:embed="rId815"/>
              <a:stretch>
                <a:fillRect/>
              </a:stretch>
            </p:blipFill>
            <p:spPr>
              <a:xfrm rot="473552">
                <a:off x="4601863" y="4089821"/>
                <a:ext cx="995389" cy="235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6">
            <p14:nvContentPartPr>
              <p14:cNvPr id="773" name="Håndskrift 772">
                <a:extLst>
                  <a:ext uri="{FF2B5EF4-FFF2-40B4-BE49-F238E27FC236}">
                    <a16:creationId xmlns:a16="http://schemas.microsoft.com/office/drawing/2014/main" id="{816B7957-A053-47CF-935A-4A4DF79FCF3D}"/>
                  </a:ext>
                </a:extLst>
              </p14:cNvPr>
              <p14:cNvContentPartPr/>
              <p14:nvPr/>
            </p14:nvContentPartPr>
            <p14:xfrm rot="473552">
              <a:off x="4632652" y="3730554"/>
              <a:ext cx="932094" cy="679631"/>
            </p14:xfrm>
          </p:contentPart>
        </mc:Choice>
        <mc:Fallback xmlns="">
          <p:pic>
            <p:nvPicPr>
              <p:cNvPr id="773" name="Håndskrift 772">
                <a:extLst>
                  <a:ext uri="{FF2B5EF4-FFF2-40B4-BE49-F238E27FC236}">
                    <a16:creationId xmlns:a16="http://schemas.microsoft.com/office/drawing/2014/main" id="{816B7957-A053-47CF-935A-4A4DF79FCF3D}"/>
                  </a:ext>
                </a:extLst>
              </p:cNvPr>
              <p:cNvPicPr/>
              <p:nvPr/>
            </p:nvPicPr>
            <p:blipFill>
              <a:blip r:embed="rId817"/>
              <a:stretch>
                <a:fillRect/>
              </a:stretch>
            </p:blipFill>
            <p:spPr>
              <a:xfrm rot="473552">
                <a:off x="4569673" y="3667592"/>
                <a:ext cx="1057693" cy="805195"/>
              </a:xfrm>
              <a:prstGeom prst="rect">
                <a:avLst/>
              </a:prstGeom>
            </p:spPr>
          </p:pic>
        </mc:Fallback>
      </mc:AlternateContent>
      <p:sp>
        <p:nvSpPr>
          <p:cNvPr id="29" name="Taleboble: oval 28">
            <a:extLst>
              <a:ext uri="{FF2B5EF4-FFF2-40B4-BE49-F238E27FC236}">
                <a16:creationId xmlns:a16="http://schemas.microsoft.com/office/drawing/2014/main" id="{927107B9-CCB2-48D8-83F4-48CDA766819D}"/>
              </a:ext>
            </a:extLst>
          </p:cNvPr>
          <p:cNvSpPr/>
          <p:nvPr/>
        </p:nvSpPr>
        <p:spPr>
          <a:xfrm>
            <a:off x="4548221" y="1829092"/>
            <a:ext cx="3117318" cy="4435411"/>
          </a:xfrm>
          <a:prstGeom prst="wedgeEllipseCallout">
            <a:avLst>
              <a:gd name="adj1" fmla="val 7104"/>
              <a:gd name="adj2" fmla="val 22127"/>
            </a:avLst>
          </a:pr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775" name="Gruppe 774">
            <a:extLst>
              <a:ext uri="{FF2B5EF4-FFF2-40B4-BE49-F238E27FC236}">
                <a16:creationId xmlns:a16="http://schemas.microsoft.com/office/drawing/2014/main" id="{2C47AACA-7B7E-4A68-A84B-1FECF0A61F46}"/>
              </a:ext>
            </a:extLst>
          </p:cNvPr>
          <p:cNvGrpSpPr>
            <a:grpSpLocks noChangeAspect="1"/>
          </p:cNvGrpSpPr>
          <p:nvPr/>
        </p:nvGrpSpPr>
        <p:grpSpPr>
          <a:xfrm rot="21264762">
            <a:off x="3223076" y="2423645"/>
            <a:ext cx="556641" cy="850964"/>
            <a:chOff x="3591242" y="1406525"/>
            <a:chExt cx="618490" cy="945515"/>
          </a:xfrm>
        </p:grpSpPr>
        <p:sp>
          <p:nvSpPr>
            <p:cNvPr id="776" name="Ellipse 775">
              <a:extLst>
                <a:ext uri="{FF2B5EF4-FFF2-40B4-BE49-F238E27FC236}">
                  <a16:creationId xmlns:a16="http://schemas.microsoft.com/office/drawing/2014/main" id="{5F6A66A5-8B2D-476C-9A72-EC55A978DA12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18">
              <p14:nvContentPartPr>
                <p14:cNvPr id="777" name="Håndskrift 776">
                  <a:extLst>
                    <a:ext uri="{FF2B5EF4-FFF2-40B4-BE49-F238E27FC236}">
                      <a16:creationId xmlns:a16="http://schemas.microsoft.com/office/drawing/2014/main" id="{1C61A426-9F1B-4FD5-B15C-831F92A05169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777" name="Håndskrift 776">
                  <a:extLst>
                    <a:ext uri="{FF2B5EF4-FFF2-40B4-BE49-F238E27FC236}">
                      <a16:creationId xmlns:a16="http://schemas.microsoft.com/office/drawing/2014/main" id="{1C61A426-9F1B-4FD5-B15C-831F92A05169}"/>
                    </a:ext>
                  </a:extLst>
                </p:cNvPr>
                <p:cNvPicPr/>
                <p:nvPr/>
              </p:nvPicPr>
              <p:blipFill>
                <a:blip r:embed="rId819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20">
              <p14:nvContentPartPr>
                <p14:cNvPr id="778" name="Håndskrift 777">
                  <a:extLst>
                    <a:ext uri="{FF2B5EF4-FFF2-40B4-BE49-F238E27FC236}">
                      <a16:creationId xmlns:a16="http://schemas.microsoft.com/office/drawing/2014/main" id="{FE13AC53-B823-4A9E-8515-083FB9DBD023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778" name="Håndskrift 777">
                  <a:extLst>
                    <a:ext uri="{FF2B5EF4-FFF2-40B4-BE49-F238E27FC236}">
                      <a16:creationId xmlns:a16="http://schemas.microsoft.com/office/drawing/2014/main" id="{FE13AC53-B823-4A9E-8515-083FB9DBD023}"/>
                    </a:ext>
                  </a:extLst>
                </p:cNvPr>
                <p:cNvPicPr/>
                <p:nvPr/>
              </p:nvPicPr>
              <p:blipFill>
                <a:blip r:embed="rId821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79" name="Gruppe 778">
            <a:extLst>
              <a:ext uri="{FF2B5EF4-FFF2-40B4-BE49-F238E27FC236}">
                <a16:creationId xmlns:a16="http://schemas.microsoft.com/office/drawing/2014/main" id="{04BBC142-822D-41B6-B7E5-06BA65031ACD}"/>
              </a:ext>
            </a:extLst>
          </p:cNvPr>
          <p:cNvGrpSpPr>
            <a:grpSpLocks noChangeAspect="1"/>
          </p:cNvGrpSpPr>
          <p:nvPr/>
        </p:nvGrpSpPr>
        <p:grpSpPr>
          <a:xfrm rot="21346749">
            <a:off x="3137129" y="2632969"/>
            <a:ext cx="682678" cy="244503"/>
            <a:chOff x="6866054" y="2034680"/>
            <a:chExt cx="758531" cy="27167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2">
              <p14:nvContentPartPr>
                <p14:cNvPr id="780" name="Håndskrift 779">
                  <a:extLst>
                    <a:ext uri="{FF2B5EF4-FFF2-40B4-BE49-F238E27FC236}">
                      <a16:creationId xmlns:a16="http://schemas.microsoft.com/office/drawing/2014/main" id="{45FBE8B6-5DED-4428-B6EF-A61BA0041D3F}"/>
                    </a:ext>
                  </a:extLst>
                </p14:cNvPr>
                <p14:cNvContentPartPr/>
                <p14:nvPr/>
              </p14:nvContentPartPr>
              <p14:xfrm>
                <a:off x="6866054" y="2041750"/>
                <a:ext cx="280800" cy="264600"/>
              </p14:xfrm>
            </p:contentPart>
          </mc:Choice>
          <mc:Fallback xmlns="">
            <p:pic>
              <p:nvPicPr>
                <p:cNvPr id="780" name="Håndskrift 779">
                  <a:extLst>
                    <a:ext uri="{FF2B5EF4-FFF2-40B4-BE49-F238E27FC236}">
                      <a16:creationId xmlns:a16="http://schemas.microsoft.com/office/drawing/2014/main" id="{45FBE8B6-5DED-4428-B6EF-A61BA0041D3F}"/>
                    </a:ext>
                  </a:extLst>
                </p:cNvPr>
                <p:cNvPicPr/>
                <p:nvPr/>
              </p:nvPicPr>
              <p:blipFill>
                <a:blip r:embed="rId823"/>
                <a:stretch>
                  <a:fillRect/>
                </a:stretch>
              </p:blipFill>
              <p:spPr>
                <a:xfrm>
                  <a:off x="6846054" y="2021765"/>
                  <a:ext cx="320400" cy="3041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4">
              <p14:nvContentPartPr>
                <p14:cNvPr id="781" name="Håndskrift 780">
                  <a:extLst>
                    <a:ext uri="{FF2B5EF4-FFF2-40B4-BE49-F238E27FC236}">
                      <a16:creationId xmlns:a16="http://schemas.microsoft.com/office/drawing/2014/main" id="{D5A14581-6EF3-4076-BD3D-116F049D031E}"/>
                    </a:ext>
                  </a:extLst>
                </p14:cNvPr>
                <p14:cNvContentPartPr/>
                <p14:nvPr/>
              </p14:nvContentPartPr>
              <p14:xfrm>
                <a:off x="7244736" y="2034680"/>
                <a:ext cx="280800" cy="264600"/>
              </p14:xfrm>
            </p:contentPart>
          </mc:Choice>
          <mc:Fallback xmlns="">
            <p:pic>
              <p:nvPicPr>
                <p:cNvPr id="781" name="Håndskrift 780">
                  <a:extLst>
                    <a:ext uri="{FF2B5EF4-FFF2-40B4-BE49-F238E27FC236}">
                      <a16:creationId xmlns:a16="http://schemas.microsoft.com/office/drawing/2014/main" id="{D5A14581-6EF3-4076-BD3D-116F049D031E}"/>
                    </a:ext>
                  </a:extLst>
                </p:cNvPr>
                <p:cNvPicPr/>
                <p:nvPr/>
              </p:nvPicPr>
              <p:blipFill>
                <a:blip r:embed="rId825"/>
                <a:stretch>
                  <a:fillRect/>
                </a:stretch>
              </p:blipFill>
              <p:spPr>
                <a:xfrm>
                  <a:off x="7224736" y="2014695"/>
                  <a:ext cx="320400" cy="3041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6">
              <p14:nvContentPartPr>
                <p14:cNvPr id="782" name="Håndskrift 781">
                  <a:extLst>
                    <a:ext uri="{FF2B5EF4-FFF2-40B4-BE49-F238E27FC236}">
                      <a16:creationId xmlns:a16="http://schemas.microsoft.com/office/drawing/2014/main" id="{99BCD248-0722-4D0F-88C0-934AFF1C2784}"/>
                    </a:ext>
                  </a:extLst>
                </p14:cNvPr>
                <p14:cNvContentPartPr/>
                <p14:nvPr/>
              </p14:nvContentPartPr>
              <p14:xfrm>
                <a:off x="7139819" y="2093853"/>
                <a:ext cx="95040" cy="31680"/>
              </p14:xfrm>
            </p:contentPart>
          </mc:Choice>
          <mc:Fallback xmlns="">
            <p:pic>
              <p:nvPicPr>
                <p:cNvPr id="782" name="Håndskrift 781">
                  <a:extLst>
                    <a:ext uri="{FF2B5EF4-FFF2-40B4-BE49-F238E27FC236}">
                      <a16:creationId xmlns:a16="http://schemas.microsoft.com/office/drawing/2014/main" id="{99BCD248-0722-4D0F-88C0-934AFF1C2784}"/>
                    </a:ext>
                  </a:extLst>
                </p:cNvPr>
                <p:cNvPicPr/>
                <p:nvPr/>
              </p:nvPicPr>
              <p:blipFill>
                <a:blip r:embed="rId827"/>
                <a:stretch>
                  <a:fillRect/>
                </a:stretch>
              </p:blipFill>
              <p:spPr>
                <a:xfrm>
                  <a:off x="7119853" y="2073802"/>
                  <a:ext cx="134573" cy="713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8">
              <p14:nvContentPartPr>
                <p14:cNvPr id="783" name="Håndskrift 782">
                  <a:extLst>
                    <a:ext uri="{FF2B5EF4-FFF2-40B4-BE49-F238E27FC236}">
                      <a16:creationId xmlns:a16="http://schemas.microsoft.com/office/drawing/2014/main" id="{63914BDC-3191-4641-8F8F-CEFD3BFEFA0C}"/>
                    </a:ext>
                  </a:extLst>
                </p14:cNvPr>
                <p14:cNvContentPartPr/>
                <p14:nvPr/>
              </p14:nvContentPartPr>
              <p14:xfrm>
                <a:off x="7535413" y="2061616"/>
                <a:ext cx="89172" cy="48077"/>
              </p14:xfrm>
            </p:contentPart>
          </mc:Choice>
          <mc:Fallback xmlns="">
            <p:pic>
              <p:nvPicPr>
                <p:cNvPr id="783" name="Håndskrift 782">
                  <a:extLst>
                    <a:ext uri="{FF2B5EF4-FFF2-40B4-BE49-F238E27FC236}">
                      <a16:creationId xmlns:a16="http://schemas.microsoft.com/office/drawing/2014/main" id="{63914BDC-3191-4641-8F8F-CEFD3BFEFA0C}"/>
                    </a:ext>
                  </a:extLst>
                </p:cNvPr>
                <p:cNvPicPr/>
                <p:nvPr/>
              </p:nvPicPr>
              <p:blipFill>
                <a:blip r:embed="rId829"/>
                <a:stretch>
                  <a:fillRect/>
                </a:stretch>
              </p:blipFill>
              <p:spPr>
                <a:xfrm>
                  <a:off x="7515419" y="2041749"/>
                  <a:ext cx="128760" cy="87413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84" name="Lige forbindelse 783">
            <a:extLst>
              <a:ext uri="{FF2B5EF4-FFF2-40B4-BE49-F238E27FC236}">
                <a16:creationId xmlns:a16="http://schemas.microsoft.com/office/drawing/2014/main" id="{D09D0930-E141-4BD3-B448-BDB69805D968}"/>
              </a:ext>
            </a:extLst>
          </p:cNvPr>
          <p:cNvCxnSpPr>
            <a:cxnSpLocks/>
          </p:cNvCxnSpPr>
          <p:nvPr/>
        </p:nvCxnSpPr>
        <p:spPr>
          <a:xfrm>
            <a:off x="3535836" y="4954060"/>
            <a:ext cx="81525" cy="1360871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5" name="Lige forbindelse 784">
            <a:extLst>
              <a:ext uri="{FF2B5EF4-FFF2-40B4-BE49-F238E27FC236}">
                <a16:creationId xmlns:a16="http://schemas.microsoft.com/office/drawing/2014/main" id="{C8884207-76B9-4AFF-9E1F-410A3C29A60F}"/>
              </a:ext>
            </a:extLst>
          </p:cNvPr>
          <p:cNvCxnSpPr>
            <a:cxnSpLocks/>
          </p:cNvCxnSpPr>
          <p:nvPr/>
        </p:nvCxnSpPr>
        <p:spPr>
          <a:xfrm flipH="1" flipV="1">
            <a:off x="3803518" y="4867025"/>
            <a:ext cx="273767" cy="1378669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86" name="Gruppe 785">
            <a:extLst>
              <a:ext uri="{FF2B5EF4-FFF2-40B4-BE49-F238E27FC236}">
                <a16:creationId xmlns:a16="http://schemas.microsoft.com/office/drawing/2014/main" id="{82C8F904-FBCB-45B2-BB51-1619E4712E57}"/>
              </a:ext>
            </a:extLst>
          </p:cNvPr>
          <p:cNvGrpSpPr>
            <a:grpSpLocks noChangeAspect="1"/>
          </p:cNvGrpSpPr>
          <p:nvPr/>
        </p:nvGrpSpPr>
        <p:grpSpPr>
          <a:xfrm rot="21380787">
            <a:off x="3139688" y="3288787"/>
            <a:ext cx="1043668" cy="1666562"/>
            <a:chOff x="3333750" y="2371725"/>
            <a:chExt cx="1133475" cy="2038350"/>
          </a:xfrm>
        </p:grpSpPr>
        <p:sp>
          <p:nvSpPr>
            <p:cNvPr id="787" name="Ellipse 786">
              <a:extLst>
                <a:ext uri="{FF2B5EF4-FFF2-40B4-BE49-F238E27FC236}">
                  <a16:creationId xmlns:a16="http://schemas.microsoft.com/office/drawing/2014/main" id="{28B1AB8D-AA82-47A7-A0CE-D82CE1E1C792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30">
              <p14:nvContentPartPr>
                <p14:cNvPr id="788" name="Håndskrift 787">
                  <a:extLst>
                    <a:ext uri="{FF2B5EF4-FFF2-40B4-BE49-F238E27FC236}">
                      <a16:creationId xmlns:a16="http://schemas.microsoft.com/office/drawing/2014/main" id="{D9410D35-876D-4C7E-9A5B-BA293A39C777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788" name="Håndskrift 787">
                  <a:extLst>
                    <a:ext uri="{FF2B5EF4-FFF2-40B4-BE49-F238E27FC236}">
                      <a16:creationId xmlns:a16="http://schemas.microsoft.com/office/drawing/2014/main" id="{D9410D35-876D-4C7E-9A5B-BA293A39C777}"/>
                    </a:ext>
                  </a:extLst>
                </p:cNvPr>
                <p:cNvPicPr/>
                <p:nvPr/>
              </p:nvPicPr>
              <p:blipFill>
                <a:blip r:embed="rId831"/>
                <a:stretch>
                  <a:fillRect/>
                </a:stretch>
              </p:blipFill>
              <p:spPr>
                <a:xfrm>
                  <a:off x="3344369" y="2350881"/>
                  <a:ext cx="646895" cy="20602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32">
              <p14:nvContentPartPr>
                <p14:cNvPr id="789" name="Håndskrift 788">
                  <a:extLst>
                    <a:ext uri="{FF2B5EF4-FFF2-40B4-BE49-F238E27FC236}">
                      <a16:creationId xmlns:a16="http://schemas.microsoft.com/office/drawing/2014/main" id="{EFF2CACF-5BF6-4C4E-916E-90AC0836F649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789" name="Håndskrift 788">
                  <a:extLst>
                    <a:ext uri="{FF2B5EF4-FFF2-40B4-BE49-F238E27FC236}">
                      <a16:creationId xmlns:a16="http://schemas.microsoft.com/office/drawing/2014/main" id="{EFF2CACF-5BF6-4C4E-916E-90AC0836F649}"/>
                    </a:ext>
                  </a:extLst>
                </p:cNvPr>
                <p:cNvPicPr/>
                <p:nvPr/>
              </p:nvPicPr>
              <p:blipFill>
                <a:blip r:embed="rId833"/>
                <a:stretch>
                  <a:fillRect/>
                </a:stretch>
              </p:blipFill>
              <p:spPr>
                <a:xfrm>
                  <a:off x="3342517" y="2410091"/>
                  <a:ext cx="468440" cy="1768649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790" name="Bue 84">
            <a:extLst>
              <a:ext uri="{FF2B5EF4-FFF2-40B4-BE49-F238E27FC236}">
                <a16:creationId xmlns:a16="http://schemas.microsoft.com/office/drawing/2014/main" id="{B4DF8886-C4DF-4E29-9A80-99BB6091D191}"/>
              </a:ext>
            </a:extLst>
          </p:cNvPr>
          <p:cNvSpPr>
            <a:spLocks noChangeAspect="1"/>
          </p:cNvSpPr>
          <p:nvPr/>
        </p:nvSpPr>
        <p:spPr>
          <a:xfrm rot="5801099" flipH="1" flipV="1">
            <a:off x="3948192" y="2425611"/>
            <a:ext cx="1995004" cy="2558467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0 w 1470520"/>
              <a:gd name="connsiteY0" fmla="*/ 1826052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270842 w 1741362"/>
              <a:gd name="connsiteY0" fmla="*/ 1826052 h 3608512"/>
              <a:gd name="connsiteX1" fmla="*/ 1007934 w 1741362"/>
              <a:gd name="connsiteY1" fmla="*/ 2839980 h 3608512"/>
              <a:gd name="connsiteX2" fmla="*/ 1057562 w 1741362"/>
              <a:gd name="connsiteY2" fmla="*/ 3608512 h 3608512"/>
              <a:gd name="connsiteX3" fmla="*/ 270843 w 1741362"/>
              <a:gd name="connsiteY3" fmla="*/ 3424723 h 3608512"/>
              <a:gd name="connsiteX4" fmla="*/ 270842 w 1741362"/>
              <a:gd name="connsiteY4" fmla="*/ 1826052 h 3608512"/>
              <a:gd name="connsiteX0" fmla="*/ 0 w 1741362"/>
              <a:gd name="connsiteY0" fmla="*/ 973368 h 3608512"/>
              <a:gd name="connsiteX1" fmla="*/ 1641813 w 1741362"/>
              <a:gd name="connsiteY1" fmla="*/ 1328398 h 3608512"/>
              <a:gd name="connsiteX2" fmla="*/ 1740633 w 1741362"/>
              <a:gd name="connsiteY2" fmla="*/ 297 h 3608512"/>
              <a:gd name="connsiteX0" fmla="*/ 110021 w 1580541"/>
              <a:gd name="connsiteY0" fmla="*/ 1826052 h 3608512"/>
              <a:gd name="connsiteX1" fmla="*/ 847113 w 1580541"/>
              <a:gd name="connsiteY1" fmla="*/ 2839980 h 3608512"/>
              <a:gd name="connsiteX2" fmla="*/ 896741 w 1580541"/>
              <a:gd name="connsiteY2" fmla="*/ 3608512 h 3608512"/>
              <a:gd name="connsiteX3" fmla="*/ 110022 w 1580541"/>
              <a:gd name="connsiteY3" fmla="*/ 3424723 h 3608512"/>
              <a:gd name="connsiteX4" fmla="*/ 110021 w 1580541"/>
              <a:gd name="connsiteY4" fmla="*/ 1826052 h 3608512"/>
              <a:gd name="connsiteX0" fmla="*/ 1 w 1580541"/>
              <a:gd name="connsiteY0" fmla="*/ 552457 h 3608512"/>
              <a:gd name="connsiteX1" fmla="*/ 1480992 w 1580541"/>
              <a:gd name="connsiteY1" fmla="*/ 1328398 h 3608512"/>
              <a:gd name="connsiteX2" fmla="*/ 1579812 w 1580541"/>
              <a:gd name="connsiteY2" fmla="*/ 297 h 3608512"/>
              <a:gd name="connsiteX0" fmla="*/ 35260 w 1505780"/>
              <a:gd name="connsiteY0" fmla="*/ 1826052 h 3608512"/>
              <a:gd name="connsiteX1" fmla="*/ 772352 w 1505780"/>
              <a:gd name="connsiteY1" fmla="*/ 2839980 h 3608512"/>
              <a:gd name="connsiteX2" fmla="*/ 821980 w 1505780"/>
              <a:gd name="connsiteY2" fmla="*/ 3608512 h 3608512"/>
              <a:gd name="connsiteX3" fmla="*/ 35261 w 1505780"/>
              <a:gd name="connsiteY3" fmla="*/ 3424723 h 3608512"/>
              <a:gd name="connsiteX4" fmla="*/ 35260 w 1505780"/>
              <a:gd name="connsiteY4" fmla="*/ 1826052 h 3608512"/>
              <a:gd name="connsiteX0" fmla="*/ 0 w 1505780"/>
              <a:gd name="connsiteY0" fmla="*/ 414018 h 3608512"/>
              <a:gd name="connsiteX1" fmla="*/ 1406231 w 1505780"/>
              <a:gd name="connsiteY1" fmla="*/ 1328398 h 3608512"/>
              <a:gd name="connsiteX2" fmla="*/ 1505051 w 150578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299606 w 1470520"/>
              <a:gd name="connsiteY0" fmla="*/ 101703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204"/>
              <a:gd name="connsiteY0" fmla="*/ 1826002 h 3608462"/>
              <a:gd name="connsiteX1" fmla="*/ 737092 w 1470204"/>
              <a:gd name="connsiteY1" fmla="*/ 2839930 h 3608462"/>
              <a:gd name="connsiteX2" fmla="*/ 786720 w 1470204"/>
              <a:gd name="connsiteY2" fmla="*/ 3608462 h 3608462"/>
              <a:gd name="connsiteX3" fmla="*/ 1 w 1470204"/>
              <a:gd name="connsiteY3" fmla="*/ 3424673 h 3608462"/>
              <a:gd name="connsiteX4" fmla="*/ 0 w 1470204"/>
              <a:gd name="connsiteY4" fmla="*/ 1826002 h 3608462"/>
              <a:gd name="connsiteX0" fmla="*/ 299606 w 1470204"/>
              <a:gd name="connsiteY0" fmla="*/ 101653 h 3608462"/>
              <a:gd name="connsiteX1" fmla="*/ 1279881 w 1470204"/>
              <a:gd name="connsiteY1" fmla="*/ 1558580 h 3608462"/>
              <a:gd name="connsiteX2" fmla="*/ 1469791 w 1470204"/>
              <a:gd name="connsiteY2" fmla="*/ 247 h 3608462"/>
              <a:gd name="connsiteX0" fmla="*/ 0 w 1469978"/>
              <a:gd name="connsiteY0" fmla="*/ 1826009 h 3608469"/>
              <a:gd name="connsiteX1" fmla="*/ 737092 w 1469978"/>
              <a:gd name="connsiteY1" fmla="*/ 2839937 h 3608469"/>
              <a:gd name="connsiteX2" fmla="*/ 786720 w 1469978"/>
              <a:gd name="connsiteY2" fmla="*/ 3608469 h 3608469"/>
              <a:gd name="connsiteX3" fmla="*/ 1 w 1469978"/>
              <a:gd name="connsiteY3" fmla="*/ 3424680 h 3608469"/>
              <a:gd name="connsiteX4" fmla="*/ 0 w 1469978"/>
              <a:gd name="connsiteY4" fmla="*/ 1826009 h 3608469"/>
              <a:gd name="connsiteX0" fmla="*/ 299606 w 1469978"/>
              <a:gd name="connsiteY0" fmla="*/ 101660 h 3608469"/>
              <a:gd name="connsiteX1" fmla="*/ 1279881 w 1469978"/>
              <a:gd name="connsiteY1" fmla="*/ 1558587 h 3608469"/>
              <a:gd name="connsiteX2" fmla="*/ 1469791 w 1469978"/>
              <a:gd name="connsiteY2" fmla="*/ 254 h 3608469"/>
              <a:gd name="connsiteX0" fmla="*/ 0 w 1470204"/>
              <a:gd name="connsiteY0" fmla="*/ 1826026 h 3608486"/>
              <a:gd name="connsiteX1" fmla="*/ 737092 w 1470204"/>
              <a:gd name="connsiteY1" fmla="*/ 2839954 h 3608486"/>
              <a:gd name="connsiteX2" fmla="*/ 786720 w 1470204"/>
              <a:gd name="connsiteY2" fmla="*/ 3608486 h 3608486"/>
              <a:gd name="connsiteX3" fmla="*/ 1 w 1470204"/>
              <a:gd name="connsiteY3" fmla="*/ 3424697 h 3608486"/>
              <a:gd name="connsiteX4" fmla="*/ 0 w 1470204"/>
              <a:gd name="connsiteY4" fmla="*/ 1826026 h 3608486"/>
              <a:gd name="connsiteX0" fmla="*/ 299606 w 1470204"/>
              <a:gd name="connsiteY0" fmla="*/ 101677 h 3608486"/>
              <a:gd name="connsiteX1" fmla="*/ 1279881 w 1470204"/>
              <a:gd name="connsiteY1" fmla="*/ 1558604 h 3608486"/>
              <a:gd name="connsiteX2" fmla="*/ 1469791 w 1470204"/>
              <a:gd name="connsiteY2" fmla="*/ 271 h 3608486"/>
              <a:gd name="connsiteX0" fmla="*/ 0 w 1470644"/>
              <a:gd name="connsiteY0" fmla="*/ 1826382 h 3608842"/>
              <a:gd name="connsiteX1" fmla="*/ 737092 w 1470644"/>
              <a:gd name="connsiteY1" fmla="*/ 2840310 h 3608842"/>
              <a:gd name="connsiteX2" fmla="*/ 786720 w 1470644"/>
              <a:gd name="connsiteY2" fmla="*/ 3608842 h 3608842"/>
              <a:gd name="connsiteX3" fmla="*/ 1 w 1470644"/>
              <a:gd name="connsiteY3" fmla="*/ 3425053 h 3608842"/>
              <a:gd name="connsiteX4" fmla="*/ 0 w 1470644"/>
              <a:gd name="connsiteY4" fmla="*/ 1826382 h 3608842"/>
              <a:gd name="connsiteX0" fmla="*/ 299606 w 1470644"/>
              <a:gd name="connsiteY0" fmla="*/ 102033 h 3608842"/>
              <a:gd name="connsiteX1" fmla="*/ 1387490 w 1470644"/>
              <a:gd name="connsiteY1" fmla="*/ 846729 h 3608842"/>
              <a:gd name="connsiteX2" fmla="*/ 1469791 w 1470644"/>
              <a:gd name="connsiteY2" fmla="*/ 627 h 3608842"/>
              <a:gd name="connsiteX0" fmla="*/ 0 w 1699360"/>
              <a:gd name="connsiteY0" fmla="*/ 2189201 h 3971661"/>
              <a:gd name="connsiteX1" fmla="*/ 737092 w 1699360"/>
              <a:gd name="connsiteY1" fmla="*/ 3203129 h 3971661"/>
              <a:gd name="connsiteX2" fmla="*/ 786720 w 1699360"/>
              <a:gd name="connsiteY2" fmla="*/ 3971661 h 3971661"/>
              <a:gd name="connsiteX3" fmla="*/ 1 w 1699360"/>
              <a:gd name="connsiteY3" fmla="*/ 3787872 h 3971661"/>
              <a:gd name="connsiteX4" fmla="*/ 0 w 1699360"/>
              <a:gd name="connsiteY4" fmla="*/ 2189201 h 3971661"/>
              <a:gd name="connsiteX0" fmla="*/ 299606 w 1699360"/>
              <a:gd name="connsiteY0" fmla="*/ 464852 h 3971661"/>
              <a:gd name="connsiteX1" fmla="*/ 1387490 w 1699360"/>
              <a:gd name="connsiteY1" fmla="*/ 1209548 h 3971661"/>
              <a:gd name="connsiteX2" fmla="*/ 1699099 w 1699360"/>
              <a:gd name="connsiteY2" fmla="*/ 377 h 3971661"/>
              <a:gd name="connsiteX0" fmla="*/ 0 w 1387490"/>
              <a:gd name="connsiteY0" fmla="*/ 2601114 h 4383574"/>
              <a:gd name="connsiteX1" fmla="*/ 737092 w 1387490"/>
              <a:gd name="connsiteY1" fmla="*/ 3615042 h 4383574"/>
              <a:gd name="connsiteX2" fmla="*/ 786720 w 1387490"/>
              <a:gd name="connsiteY2" fmla="*/ 4383574 h 4383574"/>
              <a:gd name="connsiteX3" fmla="*/ 1 w 1387490"/>
              <a:gd name="connsiteY3" fmla="*/ 4199785 h 4383574"/>
              <a:gd name="connsiteX4" fmla="*/ 0 w 1387490"/>
              <a:gd name="connsiteY4" fmla="*/ 2601114 h 4383574"/>
              <a:gd name="connsiteX0" fmla="*/ 299606 w 1387490"/>
              <a:gd name="connsiteY0" fmla="*/ 876765 h 4383574"/>
              <a:gd name="connsiteX1" fmla="*/ 1387490 w 1387490"/>
              <a:gd name="connsiteY1" fmla="*/ 1621461 h 4383574"/>
              <a:gd name="connsiteX2" fmla="*/ 764025 w 1387490"/>
              <a:gd name="connsiteY2" fmla="*/ 258 h 4383574"/>
              <a:gd name="connsiteX0" fmla="*/ 0 w 1723980"/>
              <a:gd name="connsiteY0" fmla="*/ 3002383 h 4784843"/>
              <a:gd name="connsiteX1" fmla="*/ 737092 w 1723980"/>
              <a:gd name="connsiteY1" fmla="*/ 4016311 h 4784843"/>
              <a:gd name="connsiteX2" fmla="*/ 786720 w 1723980"/>
              <a:gd name="connsiteY2" fmla="*/ 4784843 h 4784843"/>
              <a:gd name="connsiteX3" fmla="*/ 1 w 1723980"/>
              <a:gd name="connsiteY3" fmla="*/ 4601054 h 4784843"/>
              <a:gd name="connsiteX4" fmla="*/ 0 w 1723980"/>
              <a:gd name="connsiteY4" fmla="*/ 3002383 h 4784843"/>
              <a:gd name="connsiteX0" fmla="*/ 299606 w 1723980"/>
              <a:gd name="connsiteY0" fmla="*/ 1278034 h 4784843"/>
              <a:gd name="connsiteX1" fmla="*/ 1387490 w 1723980"/>
              <a:gd name="connsiteY1" fmla="*/ 2022730 h 4784843"/>
              <a:gd name="connsiteX2" fmla="*/ 1723737 w 1723980"/>
              <a:gd name="connsiteY2" fmla="*/ 197 h 4784843"/>
              <a:gd name="connsiteX0" fmla="*/ 0 w 1723980"/>
              <a:gd name="connsiteY0" fmla="*/ 3002383 h 4784843"/>
              <a:gd name="connsiteX1" fmla="*/ 737092 w 1723980"/>
              <a:gd name="connsiteY1" fmla="*/ 4016311 h 4784843"/>
              <a:gd name="connsiteX2" fmla="*/ 786720 w 1723980"/>
              <a:gd name="connsiteY2" fmla="*/ 4784843 h 4784843"/>
              <a:gd name="connsiteX3" fmla="*/ 1 w 1723980"/>
              <a:gd name="connsiteY3" fmla="*/ 4601054 h 4784843"/>
              <a:gd name="connsiteX4" fmla="*/ 0 w 1723980"/>
              <a:gd name="connsiteY4" fmla="*/ 3002383 h 4784843"/>
              <a:gd name="connsiteX0" fmla="*/ 299606 w 1723980"/>
              <a:gd name="connsiteY0" fmla="*/ 1278034 h 4784843"/>
              <a:gd name="connsiteX1" fmla="*/ 414705 w 1723980"/>
              <a:gd name="connsiteY1" fmla="*/ 1200168 h 4784843"/>
              <a:gd name="connsiteX2" fmla="*/ 1387490 w 1723980"/>
              <a:gd name="connsiteY2" fmla="*/ 2022730 h 4784843"/>
              <a:gd name="connsiteX3" fmla="*/ 1723737 w 1723980"/>
              <a:gd name="connsiteY3" fmla="*/ 197 h 4784843"/>
              <a:gd name="connsiteX0" fmla="*/ 0 w 1723980"/>
              <a:gd name="connsiteY0" fmla="*/ 3002383 h 4784843"/>
              <a:gd name="connsiteX1" fmla="*/ 737092 w 1723980"/>
              <a:gd name="connsiteY1" fmla="*/ 4016311 h 4784843"/>
              <a:gd name="connsiteX2" fmla="*/ 786720 w 1723980"/>
              <a:gd name="connsiteY2" fmla="*/ 4784843 h 4784843"/>
              <a:gd name="connsiteX3" fmla="*/ 1 w 1723980"/>
              <a:gd name="connsiteY3" fmla="*/ 4601054 h 4784843"/>
              <a:gd name="connsiteX4" fmla="*/ 0 w 1723980"/>
              <a:gd name="connsiteY4" fmla="*/ 3002383 h 4784843"/>
              <a:gd name="connsiteX0" fmla="*/ 299606 w 1723980"/>
              <a:gd name="connsiteY0" fmla="*/ 1278034 h 4784843"/>
              <a:gd name="connsiteX1" fmla="*/ 368050 w 1723980"/>
              <a:gd name="connsiteY1" fmla="*/ 1157113 h 4784843"/>
              <a:gd name="connsiteX2" fmla="*/ 1387490 w 1723980"/>
              <a:gd name="connsiteY2" fmla="*/ 2022730 h 4784843"/>
              <a:gd name="connsiteX3" fmla="*/ 1723737 w 1723980"/>
              <a:gd name="connsiteY3" fmla="*/ 197 h 4784843"/>
              <a:gd name="connsiteX0" fmla="*/ 0 w 1723980"/>
              <a:gd name="connsiteY0" fmla="*/ 3002383 h 4784843"/>
              <a:gd name="connsiteX1" fmla="*/ 737092 w 1723980"/>
              <a:gd name="connsiteY1" fmla="*/ 4016311 h 4784843"/>
              <a:gd name="connsiteX2" fmla="*/ 786720 w 1723980"/>
              <a:gd name="connsiteY2" fmla="*/ 4784843 h 4784843"/>
              <a:gd name="connsiteX3" fmla="*/ 1 w 1723980"/>
              <a:gd name="connsiteY3" fmla="*/ 4601054 h 4784843"/>
              <a:gd name="connsiteX4" fmla="*/ 0 w 1723980"/>
              <a:gd name="connsiteY4" fmla="*/ 3002383 h 4784843"/>
              <a:gd name="connsiteX0" fmla="*/ 299606 w 1723980"/>
              <a:gd name="connsiteY0" fmla="*/ 1278034 h 4784843"/>
              <a:gd name="connsiteX1" fmla="*/ 368050 w 1723980"/>
              <a:gd name="connsiteY1" fmla="*/ 1157113 h 4784843"/>
              <a:gd name="connsiteX2" fmla="*/ 1387490 w 1723980"/>
              <a:gd name="connsiteY2" fmla="*/ 2022730 h 4784843"/>
              <a:gd name="connsiteX3" fmla="*/ 1723737 w 1723980"/>
              <a:gd name="connsiteY3" fmla="*/ 197 h 4784843"/>
              <a:gd name="connsiteX0" fmla="*/ 0 w 1723980"/>
              <a:gd name="connsiteY0" fmla="*/ 3002383 h 4784843"/>
              <a:gd name="connsiteX1" fmla="*/ 737092 w 1723980"/>
              <a:gd name="connsiteY1" fmla="*/ 4016311 h 4784843"/>
              <a:gd name="connsiteX2" fmla="*/ 786720 w 1723980"/>
              <a:gd name="connsiteY2" fmla="*/ 4784843 h 4784843"/>
              <a:gd name="connsiteX3" fmla="*/ 1 w 1723980"/>
              <a:gd name="connsiteY3" fmla="*/ 4601054 h 4784843"/>
              <a:gd name="connsiteX4" fmla="*/ 0 w 1723980"/>
              <a:gd name="connsiteY4" fmla="*/ 3002383 h 4784843"/>
              <a:gd name="connsiteX0" fmla="*/ 368050 w 1723980"/>
              <a:gd name="connsiteY0" fmla="*/ 1157113 h 4784843"/>
              <a:gd name="connsiteX1" fmla="*/ 1387490 w 1723980"/>
              <a:gd name="connsiteY1" fmla="*/ 2022730 h 4784843"/>
              <a:gd name="connsiteX2" fmla="*/ 1723737 w 1723980"/>
              <a:gd name="connsiteY2" fmla="*/ 197 h 4784843"/>
              <a:gd name="connsiteX0" fmla="*/ 0 w 1723980"/>
              <a:gd name="connsiteY0" fmla="*/ 3002383 h 4784843"/>
              <a:gd name="connsiteX1" fmla="*/ 737092 w 1723980"/>
              <a:gd name="connsiteY1" fmla="*/ 4016311 h 4784843"/>
              <a:gd name="connsiteX2" fmla="*/ 786720 w 1723980"/>
              <a:gd name="connsiteY2" fmla="*/ 4784843 h 4784843"/>
              <a:gd name="connsiteX3" fmla="*/ 1 w 1723980"/>
              <a:gd name="connsiteY3" fmla="*/ 4601054 h 4784843"/>
              <a:gd name="connsiteX4" fmla="*/ 0 w 1723980"/>
              <a:gd name="connsiteY4" fmla="*/ 3002383 h 4784843"/>
              <a:gd name="connsiteX0" fmla="*/ 253193 w 1723980"/>
              <a:gd name="connsiteY0" fmla="*/ 1088693 h 4784843"/>
              <a:gd name="connsiteX1" fmla="*/ 1387490 w 1723980"/>
              <a:gd name="connsiteY1" fmla="*/ 2022730 h 4784843"/>
              <a:gd name="connsiteX2" fmla="*/ 1723737 w 1723980"/>
              <a:gd name="connsiteY2" fmla="*/ 197 h 4784843"/>
              <a:gd name="connsiteX0" fmla="*/ 0 w 2097963"/>
              <a:gd name="connsiteY0" fmla="*/ 3002508 h 4784968"/>
              <a:gd name="connsiteX1" fmla="*/ 737092 w 2097963"/>
              <a:gd name="connsiteY1" fmla="*/ 4016436 h 4784968"/>
              <a:gd name="connsiteX2" fmla="*/ 786720 w 2097963"/>
              <a:gd name="connsiteY2" fmla="*/ 4784968 h 4784968"/>
              <a:gd name="connsiteX3" fmla="*/ 1 w 2097963"/>
              <a:gd name="connsiteY3" fmla="*/ 4601179 h 4784968"/>
              <a:gd name="connsiteX4" fmla="*/ 0 w 2097963"/>
              <a:gd name="connsiteY4" fmla="*/ 3002508 h 4784968"/>
              <a:gd name="connsiteX0" fmla="*/ 253193 w 2097963"/>
              <a:gd name="connsiteY0" fmla="*/ 1088818 h 4784968"/>
              <a:gd name="connsiteX1" fmla="*/ 2097963 w 2097963"/>
              <a:gd name="connsiteY1" fmla="*/ 1356982 h 4784968"/>
              <a:gd name="connsiteX2" fmla="*/ 1723737 w 2097963"/>
              <a:gd name="connsiteY2" fmla="*/ 322 h 4784968"/>
              <a:gd name="connsiteX0" fmla="*/ 0 w 2984517"/>
              <a:gd name="connsiteY0" fmla="*/ 3002510 h 4784970"/>
              <a:gd name="connsiteX1" fmla="*/ 737092 w 2984517"/>
              <a:gd name="connsiteY1" fmla="*/ 4016438 h 4784970"/>
              <a:gd name="connsiteX2" fmla="*/ 786720 w 2984517"/>
              <a:gd name="connsiteY2" fmla="*/ 4784970 h 4784970"/>
              <a:gd name="connsiteX3" fmla="*/ 1 w 2984517"/>
              <a:gd name="connsiteY3" fmla="*/ 4601181 h 4784970"/>
              <a:gd name="connsiteX4" fmla="*/ 0 w 2984517"/>
              <a:gd name="connsiteY4" fmla="*/ 3002510 h 4784970"/>
              <a:gd name="connsiteX0" fmla="*/ 2963551 w 2984517"/>
              <a:gd name="connsiteY0" fmla="*/ 2127411 h 4784970"/>
              <a:gd name="connsiteX1" fmla="*/ 2097963 w 2984517"/>
              <a:gd name="connsiteY1" fmla="*/ 1356984 h 4784970"/>
              <a:gd name="connsiteX2" fmla="*/ 1723737 w 2984517"/>
              <a:gd name="connsiteY2" fmla="*/ 324 h 4784970"/>
              <a:gd name="connsiteX0" fmla="*/ 0 w 2988670"/>
              <a:gd name="connsiteY0" fmla="*/ 3002628 h 4785088"/>
              <a:gd name="connsiteX1" fmla="*/ 737092 w 2988670"/>
              <a:gd name="connsiteY1" fmla="*/ 4016556 h 4785088"/>
              <a:gd name="connsiteX2" fmla="*/ 786720 w 2988670"/>
              <a:gd name="connsiteY2" fmla="*/ 4785088 h 4785088"/>
              <a:gd name="connsiteX3" fmla="*/ 1 w 2988670"/>
              <a:gd name="connsiteY3" fmla="*/ 4601299 h 4785088"/>
              <a:gd name="connsiteX4" fmla="*/ 0 w 2988670"/>
              <a:gd name="connsiteY4" fmla="*/ 3002628 h 4785088"/>
              <a:gd name="connsiteX0" fmla="*/ 2963551 w 2988670"/>
              <a:gd name="connsiteY0" fmla="*/ 2127529 h 4785088"/>
              <a:gd name="connsiteX1" fmla="*/ 2325338 w 2988670"/>
              <a:gd name="connsiteY1" fmla="*/ 1071830 h 4785088"/>
              <a:gd name="connsiteX2" fmla="*/ 1723737 w 2988670"/>
              <a:gd name="connsiteY2" fmla="*/ 442 h 4785088"/>
              <a:gd name="connsiteX0" fmla="*/ 0 w 2997000"/>
              <a:gd name="connsiteY0" fmla="*/ 3002630 h 4785090"/>
              <a:gd name="connsiteX1" fmla="*/ 737092 w 2997000"/>
              <a:gd name="connsiteY1" fmla="*/ 4016558 h 4785090"/>
              <a:gd name="connsiteX2" fmla="*/ 786720 w 2997000"/>
              <a:gd name="connsiteY2" fmla="*/ 4785090 h 4785090"/>
              <a:gd name="connsiteX3" fmla="*/ 1 w 2997000"/>
              <a:gd name="connsiteY3" fmla="*/ 4601301 h 4785090"/>
              <a:gd name="connsiteX4" fmla="*/ 0 w 2997000"/>
              <a:gd name="connsiteY4" fmla="*/ 3002630 h 4785090"/>
              <a:gd name="connsiteX0" fmla="*/ 2963551 w 2997000"/>
              <a:gd name="connsiteY0" fmla="*/ 2127531 h 4785090"/>
              <a:gd name="connsiteX1" fmla="*/ 2325338 w 2997000"/>
              <a:gd name="connsiteY1" fmla="*/ 1071832 h 4785090"/>
              <a:gd name="connsiteX2" fmla="*/ 1723737 w 2997000"/>
              <a:gd name="connsiteY2" fmla="*/ 444 h 4785090"/>
              <a:gd name="connsiteX0" fmla="*/ 0 w 2997000"/>
              <a:gd name="connsiteY0" fmla="*/ 3002560 h 4785020"/>
              <a:gd name="connsiteX1" fmla="*/ 737092 w 2997000"/>
              <a:gd name="connsiteY1" fmla="*/ 4016488 h 4785020"/>
              <a:gd name="connsiteX2" fmla="*/ 786720 w 2997000"/>
              <a:gd name="connsiteY2" fmla="*/ 4785020 h 4785020"/>
              <a:gd name="connsiteX3" fmla="*/ 1 w 2997000"/>
              <a:gd name="connsiteY3" fmla="*/ 4601231 h 4785020"/>
              <a:gd name="connsiteX4" fmla="*/ 0 w 2997000"/>
              <a:gd name="connsiteY4" fmla="*/ 3002560 h 4785020"/>
              <a:gd name="connsiteX0" fmla="*/ 2963551 w 2997000"/>
              <a:gd name="connsiteY0" fmla="*/ 2127461 h 4785020"/>
              <a:gd name="connsiteX1" fmla="*/ 2325338 w 2997000"/>
              <a:gd name="connsiteY1" fmla="*/ 1071762 h 4785020"/>
              <a:gd name="connsiteX2" fmla="*/ 1723737 w 2997000"/>
              <a:gd name="connsiteY2" fmla="*/ 374 h 4785020"/>
              <a:gd name="connsiteX0" fmla="*/ 0 w 3006167"/>
              <a:gd name="connsiteY0" fmla="*/ 3002636 h 4785096"/>
              <a:gd name="connsiteX1" fmla="*/ 737092 w 3006167"/>
              <a:gd name="connsiteY1" fmla="*/ 4016564 h 4785096"/>
              <a:gd name="connsiteX2" fmla="*/ 786720 w 3006167"/>
              <a:gd name="connsiteY2" fmla="*/ 4785096 h 4785096"/>
              <a:gd name="connsiteX3" fmla="*/ 1 w 3006167"/>
              <a:gd name="connsiteY3" fmla="*/ 4601307 h 4785096"/>
              <a:gd name="connsiteX4" fmla="*/ 0 w 3006167"/>
              <a:gd name="connsiteY4" fmla="*/ 3002636 h 4785096"/>
              <a:gd name="connsiteX0" fmla="*/ 2963551 w 3006167"/>
              <a:gd name="connsiteY0" fmla="*/ 2127537 h 4785096"/>
              <a:gd name="connsiteX1" fmla="*/ 2513334 w 3006167"/>
              <a:gd name="connsiteY1" fmla="*/ 916926 h 4785096"/>
              <a:gd name="connsiteX2" fmla="*/ 1723737 w 3006167"/>
              <a:gd name="connsiteY2" fmla="*/ 450 h 4785096"/>
              <a:gd name="connsiteX0" fmla="*/ 0 w 2764220"/>
              <a:gd name="connsiteY0" fmla="*/ 3002636 h 4785096"/>
              <a:gd name="connsiteX1" fmla="*/ 737092 w 2764220"/>
              <a:gd name="connsiteY1" fmla="*/ 4016564 h 4785096"/>
              <a:gd name="connsiteX2" fmla="*/ 786720 w 2764220"/>
              <a:gd name="connsiteY2" fmla="*/ 4785096 h 4785096"/>
              <a:gd name="connsiteX3" fmla="*/ 1 w 2764220"/>
              <a:gd name="connsiteY3" fmla="*/ 4601307 h 4785096"/>
              <a:gd name="connsiteX4" fmla="*/ 0 w 2764220"/>
              <a:gd name="connsiteY4" fmla="*/ 3002636 h 4785096"/>
              <a:gd name="connsiteX0" fmla="*/ 2694761 w 2764220"/>
              <a:gd name="connsiteY0" fmla="*/ 2065771 h 4785096"/>
              <a:gd name="connsiteX1" fmla="*/ 2513334 w 2764220"/>
              <a:gd name="connsiteY1" fmla="*/ 916926 h 4785096"/>
              <a:gd name="connsiteX2" fmla="*/ 1723737 w 2764220"/>
              <a:gd name="connsiteY2" fmla="*/ 450 h 4785096"/>
              <a:gd name="connsiteX0" fmla="*/ 0 w 2694761"/>
              <a:gd name="connsiteY0" fmla="*/ 3002636 h 4785096"/>
              <a:gd name="connsiteX1" fmla="*/ 737092 w 2694761"/>
              <a:gd name="connsiteY1" fmla="*/ 4016564 h 4785096"/>
              <a:gd name="connsiteX2" fmla="*/ 786720 w 2694761"/>
              <a:gd name="connsiteY2" fmla="*/ 4785096 h 4785096"/>
              <a:gd name="connsiteX3" fmla="*/ 1 w 2694761"/>
              <a:gd name="connsiteY3" fmla="*/ 4601307 h 4785096"/>
              <a:gd name="connsiteX4" fmla="*/ 0 w 2694761"/>
              <a:gd name="connsiteY4" fmla="*/ 3002636 h 4785096"/>
              <a:gd name="connsiteX0" fmla="*/ 2694761 w 2694761"/>
              <a:gd name="connsiteY0" fmla="*/ 2065771 h 4785096"/>
              <a:gd name="connsiteX1" fmla="*/ 2513334 w 2694761"/>
              <a:gd name="connsiteY1" fmla="*/ 916926 h 4785096"/>
              <a:gd name="connsiteX2" fmla="*/ 1723737 w 2694761"/>
              <a:gd name="connsiteY2" fmla="*/ 450 h 4785096"/>
              <a:gd name="connsiteX0" fmla="*/ 0 w 2694761"/>
              <a:gd name="connsiteY0" fmla="*/ 3002713 h 4785173"/>
              <a:gd name="connsiteX1" fmla="*/ 737092 w 2694761"/>
              <a:gd name="connsiteY1" fmla="*/ 4016641 h 4785173"/>
              <a:gd name="connsiteX2" fmla="*/ 786720 w 2694761"/>
              <a:gd name="connsiteY2" fmla="*/ 4785173 h 4785173"/>
              <a:gd name="connsiteX3" fmla="*/ 1 w 2694761"/>
              <a:gd name="connsiteY3" fmla="*/ 4601384 h 4785173"/>
              <a:gd name="connsiteX4" fmla="*/ 0 w 2694761"/>
              <a:gd name="connsiteY4" fmla="*/ 3002713 h 4785173"/>
              <a:gd name="connsiteX0" fmla="*/ 2694761 w 2694761"/>
              <a:gd name="connsiteY0" fmla="*/ 2065848 h 4785173"/>
              <a:gd name="connsiteX1" fmla="*/ 2441248 w 2694761"/>
              <a:gd name="connsiteY1" fmla="*/ 805052 h 4785173"/>
              <a:gd name="connsiteX2" fmla="*/ 1723737 w 2694761"/>
              <a:gd name="connsiteY2" fmla="*/ 527 h 4785173"/>
              <a:gd name="connsiteX0" fmla="*/ 0 w 2732576"/>
              <a:gd name="connsiteY0" fmla="*/ 3002713 h 4785173"/>
              <a:gd name="connsiteX1" fmla="*/ 737092 w 2732576"/>
              <a:gd name="connsiteY1" fmla="*/ 4016641 h 4785173"/>
              <a:gd name="connsiteX2" fmla="*/ 786720 w 2732576"/>
              <a:gd name="connsiteY2" fmla="*/ 4785173 h 4785173"/>
              <a:gd name="connsiteX3" fmla="*/ 1 w 2732576"/>
              <a:gd name="connsiteY3" fmla="*/ 4601384 h 4785173"/>
              <a:gd name="connsiteX4" fmla="*/ 0 w 2732576"/>
              <a:gd name="connsiteY4" fmla="*/ 3002713 h 4785173"/>
              <a:gd name="connsiteX0" fmla="*/ 2694761 w 2732576"/>
              <a:gd name="connsiteY0" fmla="*/ 2065848 h 4785173"/>
              <a:gd name="connsiteX1" fmla="*/ 2441248 w 2732576"/>
              <a:gd name="connsiteY1" fmla="*/ 805052 h 4785173"/>
              <a:gd name="connsiteX2" fmla="*/ 1723737 w 2732576"/>
              <a:gd name="connsiteY2" fmla="*/ 527 h 4785173"/>
              <a:gd name="connsiteX0" fmla="*/ 0 w 3196211"/>
              <a:gd name="connsiteY0" fmla="*/ 3002713 h 4785173"/>
              <a:gd name="connsiteX1" fmla="*/ 737092 w 3196211"/>
              <a:gd name="connsiteY1" fmla="*/ 4016641 h 4785173"/>
              <a:gd name="connsiteX2" fmla="*/ 786720 w 3196211"/>
              <a:gd name="connsiteY2" fmla="*/ 4785173 h 4785173"/>
              <a:gd name="connsiteX3" fmla="*/ 1 w 3196211"/>
              <a:gd name="connsiteY3" fmla="*/ 4601384 h 4785173"/>
              <a:gd name="connsiteX4" fmla="*/ 0 w 3196211"/>
              <a:gd name="connsiteY4" fmla="*/ 3002713 h 4785173"/>
              <a:gd name="connsiteX0" fmla="*/ 3179222 w 3196211"/>
              <a:gd name="connsiteY0" fmla="*/ 2003517 h 4785173"/>
              <a:gd name="connsiteX1" fmla="*/ 2441248 w 3196211"/>
              <a:gd name="connsiteY1" fmla="*/ 805052 h 4785173"/>
              <a:gd name="connsiteX2" fmla="*/ 1723737 w 3196211"/>
              <a:gd name="connsiteY2" fmla="*/ 527 h 4785173"/>
              <a:gd name="connsiteX0" fmla="*/ 0 w 3179222"/>
              <a:gd name="connsiteY0" fmla="*/ 3002713 h 4785173"/>
              <a:gd name="connsiteX1" fmla="*/ 737092 w 3179222"/>
              <a:gd name="connsiteY1" fmla="*/ 4016641 h 4785173"/>
              <a:gd name="connsiteX2" fmla="*/ 786720 w 3179222"/>
              <a:gd name="connsiteY2" fmla="*/ 4785173 h 4785173"/>
              <a:gd name="connsiteX3" fmla="*/ 1 w 3179222"/>
              <a:gd name="connsiteY3" fmla="*/ 4601384 h 4785173"/>
              <a:gd name="connsiteX4" fmla="*/ 0 w 3179222"/>
              <a:gd name="connsiteY4" fmla="*/ 3002713 h 4785173"/>
              <a:gd name="connsiteX0" fmla="*/ 3179222 w 3179222"/>
              <a:gd name="connsiteY0" fmla="*/ 2003517 h 4785173"/>
              <a:gd name="connsiteX1" fmla="*/ 2441248 w 3179222"/>
              <a:gd name="connsiteY1" fmla="*/ 805052 h 4785173"/>
              <a:gd name="connsiteX2" fmla="*/ 1723737 w 3179222"/>
              <a:gd name="connsiteY2" fmla="*/ 527 h 4785173"/>
              <a:gd name="connsiteX0" fmla="*/ 0 w 3179222"/>
              <a:gd name="connsiteY0" fmla="*/ 2938136 h 4720596"/>
              <a:gd name="connsiteX1" fmla="*/ 737092 w 3179222"/>
              <a:gd name="connsiteY1" fmla="*/ 3952064 h 4720596"/>
              <a:gd name="connsiteX2" fmla="*/ 786720 w 3179222"/>
              <a:gd name="connsiteY2" fmla="*/ 4720596 h 4720596"/>
              <a:gd name="connsiteX3" fmla="*/ 1 w 3179222"/>
              <a:gd name="connsiteY3" fmla="*/ 4536807 h 4720596"/>
              <a:gd name="connsiteX4" fmla="*/ 0 w 3179222"/>
              <a:gd name="connsiteY4" fmla="*/ 2938136 h 4720596"/>
              <a:gd name="connsiteX0" fmla="*/ 3179222 w 3179222"/>
              <a:gd name="connsiteY0" fmla="*/ 1938940 h 4720596"/>
              <a:gd name="connsiteX1" fmla="*/ 2441248 w 3179222"/>
              <a:gd name="connsiteY1" fmla="*/ 740475 h 4720596"/>
              <a:gd name="connsiteX2" fmla="*/ 1653783 w 3179222"/>
              <a:gd name="connsiteY2" fmla="*/ 587 h 4720596"/>
              <a:gd name="connsiteX0" fmla="*/ 0 w 3042216"/>
              <a:gd name="connsiteY0" fmla="*/ 2938134 h 4720594"/>
              <a:gd name="connsiteX1" fmla="*/ 737092 w 3042216"/>
              <a:gd name="connsiteY1" fmla="*/ 3952062 h 4720594"/>
              <a:gd name="connsiteX2" fmla="*/ 786720 w 3042216"/>
              <a:gd name="connsiteY2" fmla="*/ 4720594 h 4720594"/>
              <a:gd name="connsiteX3" fmla="*/ 1 w 3042216"/>
              <a:gd name="connsiteY3" fmla="*/ 4536805 h 4720594"/>
              <a:gd name="connsiteX4" fmla="*/ 0 w 3042216"/>
              <a:gd name="connsiteY4" fmla="*/ 2938134 h 4720594"/>
              <a:gd name="connsiteX0" fmla="*/ 3042216 w 3042216"/>
              <a:gd name="connsiteY0" fmla="*/ 2103123 h 4720594"/>
              <a:gd name="connsiteX1" fmla="*/ 2441248 w 3042216"/>
              <a:gd name="connsiteY1" fmla="*/ 740473 h 4720594"/>
              <a:gd name="connsiteX2" fmla="*/ 1653783 w 3042216"/>
              <a:gd name="connsiteY2" fmla="*/ 585 h 4720594"/>
              <a:gd name="connsiteX0" fmla="*/ 0 w 2611744"/>
              <a:gd name="connsiteY0" fmla="*/ 2938134 h 4720594"/>
              <a:gd name="connsiteX1" fmla="*/ 737092 w 2611744"/>
              <a:gd name="connsiteY1" fmla="*/ 3952062 h 4720594"/>
              <a:gd name="connsiteX2" fmla="*/ 786720 w 2611744"/>
              <a:gd name="connsiteY2" fmla="*/ 4720594 h 4720594"/>
              <a:gd name="connsiteX3" fmla="*/ 1 w 2611744"/>
              <a:gd name="connsiteY3" fmla="*/ 4536805 h 4720594"/>
              <a:gd name="connsiteX4" fmla="*/ 0 w 2611744"/>
              <a:gd name="connsiteY4" fmla="*/ 2938134 h 4720594"/>
              <a:gd name="connsiteX0" fmla="*/ 2611744 w 2611744"/>
              <a:gd name="connsiteY0" fmla="*/ 1908821 h 4720594"/>
              <a:gd name="connsiteX1" fmla="*/ 2441248 w 2611744"/>
              <a:gd name="connsiteY1" fmla="*/ 740473 h 4720594"/>
              <a:gd name="connsiteX2" fmla="*/ 1653783 w 2611744"/>
              <a:gd name="connsiteY2" fmla="*/ 585 h 4720594"/>
              <a:gd name="connsiteX0" fmla="*/ 0 w 2611744"/>
              <a:gd name="connsiteY0" fmla="*/ 2937931 h 4720391"/>
              <a:gd name="connsiteX1" fmla="*/ 737092 w 2611744"/>
              <a:gd name="connsiteY1" fmla="*/ 3951859 h 4720391"/>
              <a:gd name="connsiteX2" fmla="*/ 786720 w 2611744"/>
              <a:gd name="connsiteY2" fmla="*/ 4720391 h 4720391"/>
              <a:gd name="connsiteX3" fmla="*/ 1 w 2611744"/>
              <a:gd name="connsiteY3" fmla="*/ 4536602 h 4720391"/>
              <a:gd name="connsiteX4" fmla="*/ 0 w 2611744"/>
              <a:gd name="connsiteY4" fmla="*/ 2937931 h 4720391"/>
              <a:gd name="connsiteX0" fmla="*/ 2611744 w 2611744"/>
              <a:gd name="connsiteY0" fmla="*/ 1908618 h 4720391"/>
              <a:gd name="connsiteX1" fmla="*/ 2065257 w 2611744"/>
              <a:gd name="connsiteY1" fmla="*/ 1050093 h 4720391"/>
              <a:gd name="connsiteX2" fmla="*/ 1653783 w 2611744"/>
              <a:gd name="connsiteY2" fmla="*/ 382 h 4720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11744" h="4720391" stroke="0" extrusionOk="0">
                <a:moveTo>
                  <a:pt x="0" y="2937931"/>
                </a:moveTo>
                <a:cubicBezTo>
                  <a:pt x="325588" y="2937931"/>
                  <a:pt x="618002" y="3340169"/>
                  <a:pt x="737092" y="3951859"/>
                </a:cubicBezTo>
                <a:cubicBezTo>
                  <a:pt x="784612" y="4195942"/>
                  <a:pt x="801656" y="4459875"/>
                  <a:pt x="786720" y="4720391"/>
                </a:cubicBezTo>
                <a:lnTo>
                  <a:pt x="1" y="4536602"/>
                </a:lnTo>
                <a:cubicBezTo>
                  <a:pt x="1" y="4003712"/>
                  <a:pt x="0" y="3470821"/>
                  <a:pt x="0" y="2937931"/>
                </a:cubicBezTo>
                <a:close/>
              </a:path>
              <a:path w="2611744" h="4720391" fill="none">
                <a:moveTo>
                  <a:pt x="2611744" y="1908618"/>
                </a:moveTo>
                <a:cubicBezTo>
                  <a:pt x="2605797" y="1923558"/>
                  <a:pt x="2171306" y="1406320"/>
                  <a:pt x="2065257" y="1050093"/>
                </a:cubicBezTo>
                <a:cubicBezTo>
                  <a:pt x="1925447" y="852294"/>
                  <a:pt x="1664532" y="-20883"/>
                  <a:pt x="1653783" y="382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34">
            <p14:nvContentPartPr>
              <p14:cNvPr id="791" name="Håndskrift 790">
                <a:extLst>
                  <a:ext uri="{FF2B5EF4-FFF2-40B4-BE49-F238E27FC236}">
                    <a16:creationId xmlns:a16="http://schemas.microsoft.com/office/drawing/2014/main" id="{A6767935-10EA-40F2-BD37-E4A2C4910A55}"/>
                  </a:ext>
                </a:extLst>
              </p14:cNvPr>
              <p14:cNvContentPartPr/>
              <p14:nvPr/>
            </p14:nvContentPartPr>
            <p14:xfrm>
              <a:off x="2190405" y="1799910"/>
              <a:ext cx="85680" cy="2048040"/>
            </p14:xfrm>
          </p:contentPart>
        </mc:Choice>
        <mc:Fallback xmlns="">
          <p:pic>
            <p:nvPicPr>
              <p:cNvPr id="791" name="Håndskrift 790">
                <a:extLst>
                  <a:ext uri="{FF2B5EF4-FFF2-40B4-BE49-F238E27FC236}">
                    <a16:creationId xmlns:a16="http://schemas.microsoft.com/office/drawing/2014/main" id="{A6767935-10EA-40F2-BD37-E4A2C4910A55}"/>
                  </a:ext>
                </a:extLst>
              </p:cNvPr>
              <p:cNvPicPr/>
              <p:nvPr/>
            </p:nvPicPr>
            <p:blipFill>
              <a:blip r:embed="rId835"/>
              <a:stretch>
                <a:fillRect/>
              </a:stretch>
            </p:blipFill>
            <p:spPr>
              <a:xfrm>
                <a:off x="2127405" y="1736910"/>
                <a:ext cx="211320" cy="2173680"/>
              </a:xfrm>
              <a:prstGeom prst="rect">
                <a:avLst/>
              </a:prstGeom>
            </p:spPr>
          </p:pic>
        </mc:Fallback>
      </mc:AlternateContent>
      <p:sp>
        <p:nvSpPr>
          <p:cNvPr id="792" name="Bue 84">
            <a:extLst>
              <a:ext uri="{FF2B5EF4-FFF2-40B4-BE49-F238E27FC236}">
                <a16:creationId xmlns:a16="http://schemas.microsoft.com/office/drawing/2014/main" id="{15F05B24-DA08-402F-BBC8-1EBDD221794A}"/>
              </a:ext>
            </a:extLst>
          </p:cNvPr>
          <p:cNvSpPr>
            <a:spLocks noChangeAspect="1"/>
          </p:cNvSpPr>
          <p:nvPr/>
        </p:nvSpPr>
        <p:spPr>
          <a:xfrm rot="5801099" flipH="1" flipV="1">
            <a:off x="3630007" y="2249757"/>
            <a:ext cx="2351686" cy="2558398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0 w 1470520"/>
              <a:gd name="connsiteY0" fmla="*/ 1826052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270842 w 1741362"/>
              <a:gd name="connsiteY0" fmla="*/ 1826052 h 3608512"/>
              <a:gd name="connsiteX1" fmla="*/ 1007934 w 1741362"/>
              <a:gd name="connsiteY1" fmla="*/ 2839980 h 3608512"/>
              <a:gd name="connsiteX2" fmla="*/ 1057562 w 1741362"/>
              <a:gd name="connsiteY2" fmla="*/ 3608512 h 3608512"/>
              <a:gd name="connsiteX3" fmla="*/ 270843 w 1741362"/>
              <a:gd name="connsiteY3" fmla="*/ 3424723 h 3608512"/>
              <a:gd name="connsiteX4" fmla="*/ 270842 w 1741362"/>
              <a:gd name="connsiteY4" fmla="*/ 1826052 h 3608512"/>
              <a:gd name="connsiteX0" fmla="*/ 0 w 1741362"/>
              <a:gd name="connsiteY0" fmla="*/ 973368 h 3608512"/>
              <a:gd name="connsiteX1" fmla="*/ 1641813 w 1741362"/>
              <a:gd name="connsiteY1" fmla="*/ 1328398 h 3608512"/>
              <a:gd name="connsiteX2" fmla="*/ 1740633 w 1741362"/>
              <a:gd name="connsiteY2" fmla="*/ 297 h 3608512"/>
              <a:gd name="connsiteX0" fmla="*/ 110021 w 1580541"/>
              <a:gd name="connsiteY0" fmla="*/ 1826052 h 3608512"/>
              <a:gd name="connsiteX1" fmla="*/ 847113 w 1580541"/>
              <a:gd name="connsiteY1" fmla="*/ 2839980 h 3608512"/>
              <a:gd name="connsiteX2" fmla="*/ 896741 w 1580541"/>
              <a:gd name="connsiteY2" fmla="*/ 3608512 h 3608512"/>
              <a:gd name="connsiteX3" fmla="*/ 110022 w 1580541"/>
              <a:gd name="connsiteY3" fmla="*/ 3424723 h 3608512"/>
              <a:gd name="connsiteX4" fmla="*/ 110021 w 1580541"/>
              <a:gd name="connsiteY4" fmla="*/ 1826052 h 3608512"/>
              <a:gd name="connsiteX0" fmla="*/ 1 w 1580541"/>
              <a:gd name="connsiteY0" fmla="*/ 552457 h 3608512"/>
              <a:gd name="connsiteX1" fmla="*/ 1480992 w 1580541"/>
              <a:gd name="connsiteY1" fmla="*/ 1328398 h 3608512"/>
              <a:gd name="connsiteX2" fmla="*/ 1579812 w 1580541"/>
              <a:gd name="connsiteY2" fmla="*/ 297 h 3608512"/>
              <a:gd name="connsiteX0" fmla="*/ 35260 w 1505780"/>
              <a:gd name="connsiteY0" fmla="*/ 1826052 h 3608512"/>
              <a:gd name="connsiteX1" fmla="*/ 772352 w 1505780"/>
              <a:gd name="connsiteY1" fmla="*/ 2839980 h 3608512"/>
              <a:gd name="connsiteX2" fmla="*/ 821980 w 1505780"/>
              <a:gd name="connsiteY2" fmla="*/ 3608512 h 3608512"/>
              <a:gd name="connsiteX3" fmla="*/ 35261 w 1505780"/>
              <a:gd name="connsiteY3" fmla="*/ 3424723 h 3608512"/>
              <a:gd name="connsiteX4" fmla="*/ 35260 w 1505780"/>
              <a:gd name="connsiteY4" fmla="*/ 1826052 h 3608512"/>
              <a:gd name="connsiteX0" fmla="*/ 0 w 1505780"/>
              <a:gd name="connsiteY0" fmla="*/ 414018 h 3608512"/>
              <a:gd name="connsiteX1" fmla="*/ 1406231 w 1505780"/>
              <a:gd name="connsiteY1" fmla="*/ 1328398 h 3608512"/>
              <a:gd name="connsiteX2" fmla="*/ 1505051 w 150578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299606 w 1470520"/>
              <a:gd name="connsiteY0" fmla="*/ 101703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204"/>
              <a:gd name="connsiteY0" fmla="*/ 1826002 h 3608462"/>
              <a:gd name="connsiteX1" fmla="*/ 737092 w 1470204"/>
              <a:gd name="connsiteY1" fmla="*/ 2839930 h 3608462"/>
              <a:gd name="connsiteX2" fmla="*/ 786720 w 1470204"/>
              <a:gd name="connsiteY2" fmla="*/ 3608462 h 3608462"/>
              <a:gd name="connsiteX3" fmla="*/ 1 w 1470204"/>
              <a:gd name="connsiteY3" fmla="*/ 3424673 h 3608462"/>
              <a:gd name="connsiteX4" fmla="*/ 0 w 1470204"/>
              <a:gd name="connsiteY4" fmla="*/ 1826002 h 3608462"/>
              <a:gd name="connsiteX0" fmla="*/ 299606 w 1470204"/>
              <a:gd name="connsiteY0" fmla="*/ 101653 h 3608462"/>
              <a:gd name="connsiteX1" fmla="*/ 1279881 w 1470204"/>
              <a:gd name="connsiteY1" fmla="*/ 1558580 h 3608462"/>
              <a:gd name="connsiteX2" fmla="*/ 1469791 w 1470204"/>
              <a:gd name="connsiteY2" fmla="*/ 247 h 3608462"/>
              <a:gd name="connsiteX0" fmla="*/ 0 w 1469978"/>
              <a:gd name="connsiteY0" fmla="*/ 1826009 h 3608469"/>
              <a:gd name="connsiteX1" fmla="*/ 737092 w 1469978"/>
              <a:gd name="connsiteY1" fmla="*/ 2839937 h 3608469"/>
              <a:gd name="connsiteX2" fmla="*/ 786720 w 1469978"/>
              <a:gd name="connsiteY2" fmla="*/ 3608469 h 3608469"/>
              <a:gd name="connsiteX3" fmla="*/ 1 w 1469978"/>
              <a:gd name="connsiteY3" fmla="*/ 3424680 h 3608469"/>
              <a:gd name="connsiteX4" fmla="*/ 0 w 1469978"/>
              <a:gd name="connsiteY4" fmla="*/ 1826009 h 3608469"/>
              <a:gd name="connsiteX0" fmla="*/ 299606 w 1469978"/>
              <a:gd name="connsiteY0" fmla="*/ 101660 h 3608469"/>
              <a:gd name="connsiteX1" fmla="*/ 1279881 w 1469978"/>
              <a:gd name="connsiteY1" fmla="*/ 1558587 h 3608469"/>
              <a:gd name="connsiteX2" fmla="*/ 1469791 w 1469978"/>
              <a:gd name="connsiteY2" fmla="*/ 254 h 3608469"/>
              <a:gd name="connsiteX0" fmla="*/ 0 w 1470204"/>
              <a:gd name="connsiteY0" fmla="*/ 1826026 h 3608486"/>
              <a:gd name="connsiteX1" fmla="*/ 737092 w 1470204"/>
              <a:gd name="connsiteY1" fmla="*/ 2839954 h 3608486"/>
              <a:gd name="connsiteX2" fmla="*/ 786720 w 1470204"/>
              <a:gd name="connsiteY2" fmla="*/ 3608486 h 3608486"/>
              <a:gd name="connsiteX3" fmla="*/ 1 w 1470204"/>
              <a:gd name="connsiteY3" fmla="*/ 3424697 h 3608486"/>
              <a:gd name="connsiteX4" fmla="*/ 0 w 1470204"/>
              <a:gd name="connsiteY4" fmla="*/ 1826026 h 3608486"/>
              <a:gd name="connsiteX0" fmla="*/ 299606 w 1470204"/>
              <a:gd name="connsiteY0" fmla="*/ 101677 h 3608486"/>
              <a:gd name="connsiteX1" fmla="*/ 1279881 w 1470204"/>
              <a:gd name="connsiteY1" fmla="*/ 1558604 h 3608486"/>
              <a:gd name="connsiteX2" fmla="*/ 1469791 w 1470204"/>
              <a:gd name="connsiteY2" fmla="*/ 271 h 3608486"/>
              <a:gd name="connsiteX0" fmla="*/ 0 w 1470644"/>
              <a:gd name="connsiteY0" fmla="*/ 1826382 h 3608842"/>
              <a:gd name="connsiteX1" fmla="*/ 737092 w 1470644"/>
              <a:gd name="connsiteY1" fmla="*/ 2840310 h 3608842"/>
              <a:gd name="connsiteX2" fmla="*/ 786720 w 1470644"/>
              <a:gd name="connsiteY2" fmla="*/ 3608842 h 3608842"/>
              <a:gd name="connsiteX3" fmla="*/ 1 w 1470644"/>
              <a:gd name="connsiteY3" fmla="*/ 3425053 h 3608842"/>
              <a:gd name="connsiteX4" fmla="*/ 0 w 1470644"/>
              <a:gd name="connsiteY4" fmla="*/ 1826382 h 3608842"/>
              <a:gd name="connsiteX0" fmla="*/ 299606 w 1470644"/>
              <a:gd name="connsiteY0" fmla="*/ 102033 h 3608842"/>
              <a:gd name="connsiteX1" fmla="*/ 1387490 w 1470644"/>
              <a:gd name="connsiteY1" fmla="*/ 846729 h 3608842"/>
              <a:gd name="connsiteX2" fmla="*/ 1469791 w 1470644"/>
              <a:gd name="connsiteY2" fmla="*/ 627 h 3608842"/>
              <a:gd name="connsiteX0" fmla="*/ 0 w 1699360"/>
              <a:gd name="connsiteY0" fmla="*/ 2189201 h 3971661"/>
              <a:gd name="connsiteX1" fmla="*/ 737092 w 1699360"/>
              <a:gd name="connsiteY1" fmla="*/ 3203129 h 3971661"/>
              <a:gd name="connsiteX2" fmla="*/ 786720 w 1699360"/>
              <a:gd name="connsiteY2" fmla="*/ 3971661 h 3971661"/>
              <a:gd name="connsiteX3" fmla="*/ 1 w 1699360"/>
              <a:gd name="connsiteY3" fmla="*/ 3787872 h 3971661"/>
              <a:gd name="connsiteX4" fmla="*/ 0 w 1699360"/>
              <a:gd name="connsiteY4" fmla="*/ 2189201 h 3971661"/>
              <a:gd name="connsiteX0" fmla="*/ 299606 w 1699360"/>
              <a:gd name="connsiteY0" fmla="*/ 464852 h 3971661"/>
              <a:gd name="connsiteX1" fmla="*/ 1387490 w 1699360"/>
              <a:gd name="connsiteY1" fmla="*/ 1209548 h 3971661"/>
              <a:gd name="connsiteX2" fmla="*/ 1699099 w 1699360"/>
              <a:gd name="connsiteY2" fmla="*/ 377 h 3971661"/>
              <a:gd name="connsiteX0" fmla="*/ 0 w 1387490"/>
              <a:gd name="connsiteY0" fmla="*/ 2601114 h 4383574"/>
              <a:gd name="connsiteX1" fmla="*/ 737092 w 1387490"/>
              <a:gd name="connsiteY1" fmla="*/ 3615042 h 4383574"/>
              <a:gd name="connsiteX2" fmla="*/ 786720 w 1387490"/>
              <a:gd name="connsiteY2" fmla="*/ 4383574 h 4383574"/>
              <a:gd name="connsiteX3" fmla="*/ 1 w 1387490"/>
              <a:gd name="connsiteY3" fmla="*/ 4199785 h 4383574"/>
              <a:gd name="connsiteX4" fmla="*/ 0 w 1387490"/>
              <a:gd name="connsiteY4" fmla="*/ 2601114 h 4383574"/>
              <a:gd name="connsiteX0" fmla="*/ 299606 w 1387490"/>
              <a:gd name="connsiteY0" fmla="*/ 876765 h 4383574"/>
              <a:gd name="connsiteX1" fmla="*/ 1387490 w 1387490"/>
              <a:gd name="connsiteY1" fmla="*/ 1621461 h 4383574"/>
              <a:gd name="connsiteX2" fmla="*/ 764025 w 1387490"/>
              <a:gd name="connsiteY2" fmla="*/ 258 h 4383574"/>
              <a:gd name="connsiteX0" fmla="*/ 0 w 1723980"/>
              <a:gd name="connsiteY0" fmla="*/ 3002383 h 4784843"/>
              <a:gd name="connsiteX1" fmla="*/ 737092 w 1723980"/>
              <a:gd name="connsiteY1" fmla="*/ 4016311 h 4784843"/>
              <a:gd name="connsiteX2" fmla="*/ 786720 w 1723980"/>
              <a:gd name="connsiteY2" fmla="*/ 4784843 h 4784843"/>
              <a:gd name="connsiteX3" fmla="*/ 1 w 1723980"/>
              <a:gd name="connsiteY3" fmla="*/ 4601054 h 4784843"/>
              <a:gd name="connsiteX4" fmla="*/ 0 w 1723980"/>
              <a:gd name="connsiteY4" fmla="*/ 3002383 h 4784843"/>
              <a:gd name="connsiteX0" fmla="*/ 299606 w 1723980"/>
              <a:gd name="connsiteY0" fmla="*/ 1278034 h 4784843"/>
              <a:gd name="connsiteX1" fmla="*/ 1387490 w 1723980"/>
              <a:gd name="connsiteY1" fmla="*/ 2022730 h 4784843"/>
              <a:gd name="connsiteX2" fmla="*/ 1723737 w 1723980"/>
              <a:gd name="connsiteY2" fmla="*/ 197 h 4784843"/>
              <a:gd name="connsiteX0" fmla="*/ 0 w 1723980"/>
              <a:gd name="connsiteY0" fmla="*/ 3002383 h 4784843"/>
              <a:gd name="connsiteX1" fmla="*/ 737092 w 1723980"/>
              <a:gd name="connsiteY1" fmla="*/ 4016311 h 4784843"/>
              <a:gd name="connsiteX2" fmla="*/ 786720 w 1723980"/>
              <a:gd name="connsiteY2" fmla="*/ 4784843 h 4784843"/>
              <a:gd name="connsiteX3" fmla="*/ 1 w 1723980"/>
              <a:gd name="connsiteY3" fmla="*/ 4601054 h 4784843"/>
              <a:gd name="connsiteX4" fmla="*/ 0 w 1723980"/>
              <a:gd name="connsiteY4" fmla="*/ 3002383 h 4784843"/>
              <a:gd name="connsiteX0" fmla="*/ 299606 w 1723980"/>
              <a:gd name="connsiteY0" fmla="*/ 1278034 h 4784843"/>
              <a:gd name="connsiteX1" fmla="*/ 414705 w 1723980"/>
              <a:gd name="connsiteY1" fmla="*/ 1200168 h 4784843"/>
              <a:gd name="connsiteX2" fmla="*/ 1387490 w 1723980"/>
              <a:gd name="connsiteY2" fmla="*/ 2022730 h 4784843"/>
              <a:gd name="connsiteX3" fmla="*/ 1723737 w 1723980"/>
              <a:gd name="connsiteY3" fmla="*/ 197 h 4784843"/>
              <a:gd name="connsiteX0" fmla="*/ 0 w 1723980"/>
              <a:gd name="connsiteY0" fmla="*/ 3002383 h 4784843"/>
              <a:gd name="connsiteX1" fmla="*/ 737092 w 1723980"/>
              <a:gd name="connsiteY1" fmla="*/ 4016311 h 4784843"/>
              <a:gd name="connsiteX2" fmla="*/ 786720 w 1723980"/>
              <a:gd name="connsiteY2" fmla="*/ 4784843 h 4784843"/>
              <a:gd name="connsiteX3" fmla="*/ 1 w 1723980"/>
              <a:gd name="connsiteY3" fmla="*/ 4601054 h 4784843"/>
              <a:gd name="connsiteX4" fmla="*/ 0 w 1723980"/>
              <a:gd name="connsiteY4" fmla="*/ 3002383 h 4784843"/>
              <a:gd name="connsiteX0" fmla="*/ 299606 w 1723980"/>
              <a:gd name="connsiteY0" fmla="*/ 1278034 h 4784843"/>
              <a:gd name="connsiteX1" fmla="*/ 368050 w 1723980"/>
              <a:gd name="connsiteY1" fmla="*/ 1157113 h 4784843"/>
              <a:gd name="connsiteX2" fmla="*/ 1387490 w 1723980"/>
              <a:gd name="connsiteY2" fmla="*/ 2022730 h 4784843"/>
              <a:gd name="connsiteX3" fmla="*/ 1723737 w 1723980"/>
              <a:gd name="connsiteY3" fmla="*/ 197 h 4784843"/>
              <a:gd name="connsiteX0" fmla="*/ 0 w 1723980"/>
              <a:gd name="connsiteY0" fmla="*/ 3002383 h 4784843"/>
              <a:gd name="connsiteX1" fmla="*/ 737092 w 1723980"/>
              <a:gd name="connsiteY1" fmla="*/ 4016311 h 4784843"/>
              <a:gd name="connsiteX2" fmla="*/ 786720 w 1723980"/>
              <a:gd name="connsiteY2" fmla="*/ 4784843 h 4784843"/>
              <a:gd name="connsiteX3" fmla="*/ 1 w 1723980"/>
              <a:gd name="connsiteY3" fmla="*/ 4601054 h 4784843"/>
              <a:gd name="connsiteX4" fmla="*/ 0 w 1723980"/>
              <a:gd name="connsiteY4" fmla="*/ 3002383 h 4784843"/>
              <a:gd name="connsiteX0" fmla="*/ 299606 w 1723980"/>
              <a:gd name="connsiteY0" fmla="*/ 1278034 h 4784843"/>
              <a:gd name="connsiteX1" fmla="*/ 368050 w 1723980"/>
              <a:gd name="connsiteY1" fmla="*/ 1157113 h 4784843"/>
              <a:gd name="connsiteX2" fmla="*/ 1387490 w 1723980"/>
              <a:gd name="connsiteY2" fmla="*/ 2022730 h 4784843"/>
              <a:gd name="connsiteX3" fmla="*/ 1723737 w 1723980"/>
              <a:gd name="connsiteY3" fmla="*/ 197 h 4784843"/>
              <a:gd name="connsiteX0" fmla="*/ 0 w 1723980"/>
              <a:gd name="connsiteY0" fmla="*/ 3002383 h 4784843"/>
              <a:gd name="connsiteX1" fmla="*/ 737092 w 1723980"/>
              <a:gd name="connsiteY1" fmla="*/ 4016311 h 4784843"/>
              <a:gd name="connsiteX2" fmla="*/ 786720 w 1723980"/>
              <a:gd name="connsiteY2" fmla="*/ 4784843 h 4784843"/>
              <a:gd name="connsiteX3" fmla="*/ 1 w 1723980"/>
              <a:gd name="connsiteY3" fmla="*/ 4601054 h 4784843"/>
              <a:gd name="connsiteX4" fmla="*/ 0 w 1723980"/>
              <a:gd name="connsiteY4" fmla="*/ 3002383 h 4784843"/>
              <a:gd name="connsiteX0" fmla="*/ 368050 w 1723980"/>
              <a:gd name="connsiteY0" fmla="*/ 1157113 h 4784843"/>
              <a:gd name="connsiteX1" fmla="*/ 1387490 w 1723980"/>
              <a:gd name="connsiteY1" fmla="*/ 2022730 h 4784843"/>
              <a:gd name="connsiteX2" fmla="*/ 1723737 w 1723980"/>
              <a:gd name="connsiteY2" fmla="*/ 197 h 4784843"/>
              <a:gd name="connsiteX0" fmla="*/ 0 w 1723980"/>
              <a:gd name="connsiteY0" fmla="*/ 3002383 h 4784843"/>
              <a:gd name="connsiteX1" fmla="*/ 737092 w 1723980"/>
              <a:gd name="connsiteY1" fmla="*/ 4016311 h 4784843"/>
              <a:gd name="connsiteX2" fmla="*/ 786720 w 1723980"/>
              <a:gd name="connsiteY2" fmla="*/ 4784843 h 4784843"/>
              <a:gd name="connsiteX3" fmla="*/ 1 w 1723980"/>
              <a:gd name="connsiteY3" fmla="*/ 4601054 h 4784843"/>
              <a:gd name="connsiteX4" fmla="*/ 0 w 1723980"/>
              <a:gd name="connsiteY4" fmla="*/ 3002383 h 4784843"/>
              <a:gd name="connsiteX0" fmla="*/ 253193 w 1723980"/>
              <a:gd name="connsiteY0" fmla="*/ 1088693 h 4784843"/>
              <a:gd name="connsiteX1" fmla="*/ 1387490 w 1723980"/>
              <a:gd name="connsiteY1" fmla="*/ 2022730 h 4784843"/>
              <a:gd name="connsiteX2" fmla="*/ 1723737 w 1723980"/>
              <a:gd name="connsiteY2" fmla="*/ 197 h 4784843"/>
              <a:gd name="connsiteX0" fmla="*/ 0 w 2097963"/>
              <a:gd name="connsiteY0" fmla="*/ 3002508 h 4784968"/>
              <a:gd name="connsiteX1" fmla="*/ 737092 w 2097963"/>
              <a:gd name="connsiteY1" fmla="*/ 4016436 h 4784968"/>
              <a:gd name="connsiteX2" fmla="*/ 786720 w 2097963"/>
              <a:gd name="connsiteY2" fmla="*/ 4784968 h 4784968"/>
              <a:gd name="connsiteX3" fmla="*/ 1 w 2097963"/>
              <a:gd name="connsiteY3" fmla="*/ 4601179 h 4784968"/>
              <a:gd name="connsiteX4" fmla="*/ 0 w 2097963"/>
              <a:gd name="connsiteY4" fmla="*/ 3002508 h 4784968"/>
              <a:gd name="connsiteX0" fmla="*/ 253193 w 2097963"/>
              <a:gd name="connsiteY0" fmla="*/ 1088818 h 4784968"/>
              <a:gd name="connsiteX1" fmla="*/ 2097963 w 2097963"/>
              <a:gd name="connsiteY1" fmla="*/ 1356982 h 4784968"/>
              <a:gd name="connsiteX2" fmla="*/ 1723737 w 2097963"/>
              <a:gd name="connsiteY2" fmla="*/ 322 h 4784968"/>
              <a:gd name="connsiteX0" fmla="*/ 0 w 2984517"/>
              <a:gd name="connsiteY0" fmla="*/ 3002510 h 4784970"/>
              <a:gd name="connsiteX1" fmla="*/ 737092 w 2984517"/>
              <a:gd name="connsiteY1" fmla="*/ 4016438 h 4784970"/>
              <a:gd name="connsiteX2" fmla="*/ 786720 w 2984517"/>
              <a:gd name="connsiteY2" fmla="*/ 4784970 h 4784970"/>
              <a:gd name="connsiteX3" fmla="*/ 1 w 2984517"/>
              <a:gd name="connsiteY3" fmla="*/ 4601181 h 4784970"/>
              <a:gd name="connsiteX4" fmla="*/ 0 w 2984517"/>
              <a:gd name="connsiteY4" fmla="*/ 3002510 h 4784970"/>
              <a:gd name="connsiteX0" fmla="*/ 2963551 w 2984517"/>
              <a:gd name="connsiteY0" fmla="*/ 2127411 h 4784970"/>
              <a:gd name="connsiteX1" fmla="*/ 2097963 w 2984517"/>
              <a:gd name="connsiteY1" fmla="*/ 1356984 h 4784970"/>
              <a:gd name="connsiteX2" fmla="*/ 1723737 w 2984517"/>
              <a:gd name="connsiteY2" fmla="*/ 324 h 4784970"/>
              <a:gd name="connsiteX0" fmla="*/ 0 w 2988670"/>
              <a:gd name="connsiteY0" fmla="*/ 3002628 h 4785088"/>
              <a:gd name="connsiteX1" fmla="*/ 737092 w 2988670"/>
              <a:gd name="connsiteY1" fmla="*/ 4016556 h 4785088"/>
              <a:gd name="connsiteX2" fmla="*/ 786720 w 2988670"/>
              <a:gd name="connsiteY2" fmla="*/ 4785088 h 4785088"/>
              <a:gd name="connsiteX3" fmla="*/ 1 w 2988670"/>
              <a:gd name="connsiteY3" fmla="*/ 4601299 h 4785088"/>
              <a:gd name="connsiteX4" fmla="*/ 0 w 2988670"/>
              <a:gd name="connsiteY4" fmla="*/ 3002628 h 4785088"/>
              <a:gd name="connsiteX0" fmla="*/ 2963551 w 2988670"/>
              <a:gd name="connsiteY0" fmla="*/ 2127529 h 4785088"/>
              <a:gd name="connsiteX1" fmla="*/ 2325338 w 2988670"/>
              <a:gd name="connsiteY1" fmla="*/ 1071830 h 4785088"/>
              <a:gd name="connsiteX2" fmla="*/ 1723737 w 2988670"/>
              <a:gd name="connsiteY2" fmla="*/ 442 h 4785088"/>
              <a:gd name="connsiteX0" fmla="*/ 0 w 2997000"/>
              <a:gd name="connsiteY0" fmla="*/ 3002630 h 4785090"/>
              <a:gd name="connsiteX1" fmla="*/ 737092 w 2997000"/>
              <a:gd name="connsiteY1" fmla="*/ 4016558 h 4785090"/>
              <a:gd name="connsiteX2" fmla="*/ 786720 w 2997000"/>
              <a:gd name="connsiteY2" fmla="*/ 4785090 h 4785090"/>
              <a:gd name="connsiteX3" fmla="*/ 1 w 2997000"/>
              <a:gd name="connsiteY3" fmla="*/ 4601301 h 4785090"/>
              <a:gd name="connsiteX4" fmla="*/ 0 w 2997000"/>
              <a:gd name="connsiteY4" fmla="*/ 3002630 h 4785090"/>
              <a:gd name="connsiteX0" fmla="*/ 2963551 w 2997000"/>
              <a:gd name="connsiteY0" fmla="*/ 2127531 h 4785090"/>
              <a:gd name="connsiteX1" fmla="*/ 2325338 w 2997000"/>
              <a:gd name="connsiteY1" fmla="*/ 1071832 h 4785090"/>
              <a:gd name="connsiteX2" fmla="*/ 1723737 w 2997000"/>
              <a:gd name="connsiteY2" fmla="*/ 444 h 4785090"/>
              <a:gd name="connsiteX0" fmla="*/ 0 w 2997000"/>
              <a:gd name="connsiteY0" fmla="*/ 3002560 h 4785020"/>
              <a:gd name="connsiteX1" fmla="*/ 737092 w 2997000"/>
              <a:gd name="connsiteY1" fmla="*/ 4016488 h 4785020"/>
              <a:gd name="connsiteX2" fmla="*/ 786720 w 2997000"/>
              <a:gd name="connsiteY2" fmla="*/ 4785020 h 4785020"/>
              <a:gd name="connsiteX3" fmla="*/ 1 w 2997000"/>
              <a:gd name="connsiteY3" fmla="*/ 4601231 h 4785020"/>
              <a:gd name="connsiteX4" fmla="*/ 0 w 2997000"/>
              <a:gd name="connsiteY4" fmla="*/ 3002560 h 4785020"/>
              <a:gd name="connsiteX0" fmla="*/ 2963551 w 2997000"/>
              <a:gd name="connsiteY0" fmla="*/ 2127461 h 4785020"/>
              <a:gd name="connsiteX1" fmla="*/ 2325338 w 2997000"/>
              <a:gd name="connsiteY1" fmla="*/ 1071762 h 4785020"/>
              <a:gd name="connsiteX2" fmla="*/ 1723737 w 2997000"/>
              <a:gd name="connsiteY2" fmla="*/ 374 h 4785020"/>
              <a:gd name="connsiteX0" fmla="*/ 0 w 3006167"/>
              <a:gd name="connsiteY0" fmla="*/ 3002636 h 4785096"/>
              <a:gd name="connsiteX1" fmla="*/ 737092 w 3006167"/>
              <a:gd name="connsiteY1" fmla="*/ 4016564 h 4785096"/>
              <a:gd name="connsiteX2" fmla="*/ 786720 w 3006167"/>
              <a:gd name="connsiteY2" fmla="*/ 4785096 h 4785096"/>
              <a:gd name="connsiteX3" fmla="*/ 1 w 3006167"/>
              <a:gd name="connsiteY3" fmla="*/ 4601307 h 4785096"/>
              <a:gd name="connsiteX4" fmla="*/ 0 w 3006167"/>
              <a:gd name="connsiteY4" fmla="*/ 3002636 h 4785096"/>
              <a:gd name="connsiteX0" fmla="*/ 2963551 w 3006167"/>
              <a:gd name="connsiteY0" fmla="*/ 2127537 h 4785096"/>
              <a:gd name="connsiteX1" fmla="*/ 2513334 w 3006167"/>
              <a:gd name="connsiteY1" fmla="*/ 916926 h 4785096"/>
              <a:gd name="connsiteX2" fmla="*/ 1723737 w 3006167"/>
              <a:gd name="connsiteY2" fmla="*/ 450 h 4785096"/>
              <a:gd name="connsiteX0" fmla="*/ 0 w 2764220"/>
              <a:gd name="connsiteY0" fmla="*/ 3002636 h 4785096"/>
              <a:gd name="connsiteX1" fmla="*/ 737092 w 2764220"/>
              <a:gd name="connsiteY1" fmla="*/ 4016564 h 4785096"/>
              <a:gd name="connsiteX2" fmla="*/ 786720 w 2764220"/>
              <a:gd name="connsiteY2" fmla="*/ 4785096 h 4785096"/>
              <a:gd name="connsiteX3" fmla="*/ 1 w 2764220"/>
              <a:gd name="connsiteY3" fmla="*/ 4601307 h 4785096"/>
              <a:gd name="connsiteX4" fmla="*/ 0 w 2764220"/>
              <a:gd name="connsiteY4" fmla="*/ 3002636 h 4785096"/>
              <a:gd name="connsiteX0" fmla="*/ 2694761 w 2764220"/>
              <a:gd name="connsiteY0" fmla="*/ 2065771 h 4785096"/>
              <a:gd name="connsiteX1" fmla="*/ 2513334 w 2764220"/>
              <a:gd name="connsiteY1" fmla="*/ 916926 h 4785096"/>
              <a:gd name="connsiteX2" fmla="*/ 1723737 w 2764220"/>
              <a:gd name="connsiteY2" fmla="*/ 450 h 4785096"/>
              <a:gd name="connsiteX0" fmla="*/ 0 w 2694761"/>
              <a:gd name="connsiteY0" fmla="*/ 3002636 h 4785096"/>
              <a:gd name="connsiteX1" fmla="*/ 737092 w 2694761"/>
              <a:gd name="connsiteY1" fmla="*/ 4016564 h 4785096"/>
              <a:gd name="connsiteX2" fmla="*/ 786720 w 2694761"/>
              <a:gd name="connsiteY2" fmla="*/ 4785096 h 4785096"/>
              <a:gd name="connsiteX3" fmla="*/ 1 w 2694761"/>
              <a:gd name="connsiteY3" fmla="*/ 4601307 h 4785096"/>
              <a:gd name="connsiteX4" fmla="*/ 0 w 2694761"/>
              <a:gd name="connsiteY4" fmla="*/ 3002636 h 4785096"/>
              <a:gd name="connsiteX0" fmla="*/ 2694761 w 2694761"/>
              <a:gd name="connsiteY0" fmla="*/ 2065771 h 4785096"/>
              <a:gd name="connsiteX1" fmla="*/ 2513334 w 2694761"/>
              <a:gd name="connsiteY1" fmla="*/ 916926 h 4785096"/>
              <a:gd name="connsiteX2" fmla="*/ 1723737 w 2694761"/>
              <a:gd name="connsiteY2" fmla="*/ 450 h 4785096"/>
              <a:gd name="connsiteX0" fmla="*/ 0 w 2694761"/>
              <a:gd name="connsiteY0" fmla="*/ 3002713 h 4785173"/>
              <a:gd name="connsiteX1" fmla="*/ 737092 w 2694761"/>
              <a:gd name="connsiteY1" fmla="*/ 4016641 h 4785173"/>
              <a:gd name="connsiteX2" fmla="*/ 786720 w 2694761"/>
              <a:gd name="connsiteY2" fmla="*/ 4785173 h 4785173"/>
              <a:gd name="connsiteX3" fmla="*/ 1 w 2694761"/>
              <a:gd name="connsiteY3" fmla="*/ 4601384 h 4785173"/>
              <a:gd name="connsiteX4" fmla="*/ 0 w 2694761"/>
              <a:gd name="connsiteY4" fmla="*/ 3002713 h 4785173"/>
              <a:gd name="connsiteX0" fmla="*/ 2694761 w 2694761"/>
              <a:gd name="connsiteY0" fmla="*/ 2065848 h 4785173"/>
              <a:gd name="connsiteX1" fmla="*/ 2441248 w 2694761"/>
              <a:gd name="connsiteY1" fmla="*/ 805052 h 4785173"/>
              <a:gd name="connsiteX2" fmla="*/ 1723737 w 2694761"/>
              <a:gd name="connsiteY2" fmla="*/ 527 h 4785173"/>
              <a:gd name="connsiteX0" fmla="*/ 0 w 2732576"/>
              <a:gd name="connsiteY0" fmla="*/ 3002713 h 4785173"/>
              <a:gd name="connsiteX1" fmla="*/ 737092 w 2732576"/>
              <a:gd name="connsiteY1" fmla="*/ 4016641 h 4785173"/>
              <a:gd name="connsiteX2" fmla="*/ 786720 w 2732576"/>
              <a:gd name="connsiteY2" fmla="*/ 4785173 h 4785173"/>
              <a:gd name="connsiteX3" fmla="*/ 1 w 2732576"/>
              <a:gd name="connsiteY3" fmla="*/ 4601384 h 4785173"/>
              <a:gd name="connsiteX4" fmla="*/ 0 w 2732576"/>
              <a:gd name="connsiteY4" fmla="*/ 3002713 h 4785173"/>
              <a:gd name="connsiteX0" fmla="*/ 2694761 w 2732576"/>
              <a:gd name="connsiteY0" fmla="*/ 2065848 h 4785173"/>
              <a:gd name="connsiteX1" fmla="*/ 2441248 w 2732576"/>
              <a:gd name="connsiteY1" fmla="*/ 805052 h 4785173"/>
              <a:gd name="connsiteX2" fmla="*/ 1723737 w 2732576"/>
              <a:gd name="connsiteY2" fmla="*/ 527 h 4785173"/>
              <a:gd name="connsiteX0" fmla="*/ 0 w 3196211"/>
              <a:gd name="connsiteY0" fmla="*/ 3002713 h 4785173"/>
              <a:gd name="connsiteX1" fmla="*/ 737092 w 3196211"/>
              <a:gd name="connsiteY1" fmla="*/ 4016641 h 4785173"/>
              <a:gd name="connsiteX2" fmla="*/ 786720 w 3196211"/>
              <a:gd name="connsiteY2" fmla="*/ 4785173 h 4785173"/>
              <a:gd name="connsiteX3" fmla="*/ 1 w 3196211"/>
              <a:gd name="connsiteY3" fmla="*/ 4601384 h 4785173"/>
              <a:gd name="connsiteX4" fmla="*/ 0 w 3196211"/>
              <a:gd name="connsiteY4" fmla="*/ 3002713 h 4785173"/>
              <a:gd name="connsiteX0" fmla="*/ 3179222 w 3196211"/>
              <a:gd name="connsiteY0" fmla="*/ 2003517 h 4785173"/>
              <a:gd name="connsiteX1" fmla="*/ 2441248 w 3196211"/>
              <a:gd name="connsiteY1" fmla="*/ 805052 h 4785173"/>
              <a:gd name="connsiteX2" fmla="*/ 1723737 w 3196211"/>
              <a:gd name="connsiteY2" fmla="*/ 527 h 4785173"/>
              <a:gd name="connsiteX0" fmla="*/ 0 w 3179222"/>
              <a:gd name="connsiteY0" fmla="*/ 3002713 h 4785173"/>
              <a:gd name="connsiteX1" fmla="*/ 737092 w 3179222"/>
              <a:gd name="connsiteY1" fmla="*/ 4016641 h 4785173"/>
              <a:gd name="connsiteX2" fmla="*/ 786720 w 3179222"/>
              <a:gd name="connsiteY2" fmla="*/ 4785173 h 4785173"/>
              <a:gd name="connsiteX3" fmla="*/ 1 w 3179222"/>
              <a:gd name="connsiteY3" fmla="*/ 4601384 h 4785173"/>
              <a:gd name="connsiteX4" fmla="*/ 0 w 3179222"/>
              <a:gd name="connsiteY4" fmla="*/ 3002713 h 4785173"/>
              <a:gd name="connsiteX0" fmla="*/ 3179222 w 3179222"/>
              <a:gd name="connsiteY0" fmla="*/ 2003517 h 4785173"/>
              <a:gd name="connsiteX1" fmla="*/ 2441248 w 3179222"/>
              <a:gd name="connsiteY1" fmla="*/ 805052 h 4785173"/>
              <a:gd name="connsiteX2" fmla="*/ 1723737 w 3179222"/>
              <a:gd name="connsiteY2" fmla="*/ 527 h 4785173"/>
              <a:gd name="connsiteX0" fmla="*/ 0 w 3179222"/>
              <a:gd name="connsiteY0" fmla="*/ 2938136 h 4720596"/>
              <a:gd name="connsiteX1" fmla="*/ 737092 w 3179222"/>
              <a:gd name="connsiteY1" fmla="*/ 3952064 h 4720596"/>
              <a:gd name="connsiteX2" fmla="*/ 786720 w 3179222"/>
              <a:gd name="connsiteY2" fmla="*/ 4720596 h 4720596"/>
              <a:gd name="connsiteX3" fmla="*/ 1 w 3179222"/>
              <a:gd name="connsiteY3" fmla="*/ 4536807 h 4720596"/>
              <a:gd name="connsiteX4" fmla="*/ 0 w 3179222"/>
              <a:gd name="connsiteY4" fmla="*/ 2938136 h 4720596"/>
              <a:gd name="connsiteX0" fmla="*/ 3179222 w 3179222"/>
              <a:gd name="connsiteY0" fmla="*/ 1938940 h 4720596"/>
              <a:gd name="connsiteX1" fmla="*/ 2441248 w 3179222"/>
              <a:gd name="connsiteY1" fmla="*/ 740475 h 4720596"/>
              <a:gd name="connsiteX2" fmla="*/ 1653783 w 3179222"/>
              <a:gd name="connsiteY2" fmla="*/ 587 h 4720596"/>
              <a:gd name="connsiteX0" fmla="*/ 0 w 3042216"/>
              <a:gd name="connsiteY0" fmla="*/ 2938134 h 4720594"/>
              <a:gd name="connsiteX1" fmla="*/ 737092 w 3042216"/>
              <a:gd name="connsiteY1" fmla="*/ 3952062 h 4720594"/>
              <a:gd name="connsiteX2" fmla="*/ 786720 w 3042216"/>
              <a:gd name="connsiteY2" fmla="*/ 4720594 h 4720594"/>
              <a:gd name="connsiteX3" fmla="*/ 1 w 3042216"/>
              <a:gd name="connsiteY3" fmla="*/ 4536805 h 4720594"/>
              <a:gd name="connsiteX4" fmla="*/ 0 w 3042216"/>
              <a:gd name="connsiteY4" fmla="*/ 2938134 h 4720594"/>
              <a:gd name="connsiteX0" fmla="*/ 3042216 w 3042216"/>
              <a:gd name="connsiteY0" fmla="*/ 2103123 h 4720594"/>
              <a:gd name="connsiteX1" fmla="*/ 2441248 w 3042216"/>
              <a:gd name="connsiteY1" fmla="*/ 740473 h 4720594"/>
              <a:gd name="connsiteX2" fmla="*/ 1653783 w 3042216"/>
              <a:gd name="connsiteY2" fmla="*/ 585 h 4720594"/>
              <a:gd name="connsiteX0" fmla="*/ 0 w 2830130"/>
              <a:gd name="connsiteY0" fmla="*/ 2938134 h 4720594"/>
              <a:gd name="connsiteX1" fmla="*/ 737092 w 2830130"/>
              <a:gd name="connsiteY1" fmla="*/ 3952062 h 4720594"/>
              <a:gd name="connsiteX2" fmla="*/ 786720 w 2830130"/>
              <a:gd name="connsiteY2" fmla="*/ 4720594 h 4720594"/>
              <a:gd name="connsiteX3" fmla="*/ 1 w 2830130"/>
              <a:gd name="connsiteY3" fmla="*/ 4536805 h 4720594"/>
              <a:gd name="connsiteX4" fmla="*/ 0 w 2830130"/>
              <a:gd name="connsiteY4" fmla="*/ 2938134 h 4720594"/>
              <a:gd name="connsiteX0" fmla="*/ 2830130 w 2830130"/>
              <a:gd name="connsiteY0" fmla="*/ 2421260 h 4720594"/>
              <a:gd name="connsiteX1" fmla="*/ 2441248 w 2830130"/>
              <a:gd name="connsiteY1" fmla="*/ 740473 h 4720594"/>
              <a:gd name="connsiteX2" fmla="*/ 1653783 w 2830130"/>
              <a:gd name="connsiteY2" fmla="*/ 585 h 4720594"/>
              <a:gd name="connsiteX0" fmla="*/ 0 w 2830130"/>
              <a:gd name="connsiteY0" fmla="*/ 2937804 h 4720264"/>
              <a:gd name="connsiteX1" fmla="*/ 737092 w 2830130"/>
              <a:gd name="connsiteY1" fmla="*/ 3951732 h 4720264"/>
              <a:gd name="connsiteX2" fmla="*/ 786720 w 2830130"/>
              <a:gd name="connsiteY2" fmla="*/ 4720264 h 4720264"/>
              <a:gd name="connsiteX3" fmla="*/ 1 w 2830130"/>
              <a:gd name="connsiteY3" fmla="*/ 4536475 h 4720264"/>
              <a:gd name="connsiteX4" fmla="*/ 0 w 2830130"/>
              <a:gd name="connsiteY4" fmla="*/ 2937804 h 4720264"/>
              <a:gd name="connsiteX0" fmla="*/ 2830130 w 2830130"/>
              <a:gd name="connsiteY0" fmla="*/ 2420930 h 4720264"/>
              <a:gd name="connsiteX1" fmla="*/ 2039623 w 2830130"/>
              <a:gd name="connsiteY1" fmla="*/ 1496551 h 4720264"/>
              <a:gd name="connsiteX2" fmla="*/ 1653783 w 2830130"/>
              <a:gd name="connsiteY2" fmla="*/ 255 h 4720264"/>
              <a:gd name="connsiteX0" fmla="*/ 0 w 3078692"/>
              <a:gd name="connsiteY0" fmla="*/ 2937804 h 4720264"/>
              <a:gd name="connsiteX1" fmla="*/ 737092 w 3078692"/>
              <a:gd name="connsiteY1" fmla="*/ 3951732 h 4720264"/>
              <a:gd name="connsiteX2" fmla="*/ 786720 w 3078692"/>
              <a:gd name="connsiteY2" fmla="*/ 4720264 h 4720264"/>
              <a:gd name="connsiteX3" fmla="*/ 1 w 3078692"/>
              <a:gd name="connsiteY3" fmla="*/ 4536475 h 4720264"/>
              <a:gd name="connsiteX4" fmla="*/ 0 w 3078692"/>
              <a:gd name="connsiteY4" fmla="*/ 2937804 h 4720264"/>
              <a:gd name="connsiteX0" fmla="*/ 3078692 w 3078692"/>
              <a:gd name="connsiteY0" fmla="*/ 1937524 h 4720264"/>
              <a:gd name="connsiteX1" fmla="*/ 2039623 w 3078692"/>
              <a:gd name="connsiteY1" fmla="*/ 1496551 h 4720264"/>
              <a:gd name="connsiteX2" fmla="*/ 1653783 w 3078692"/>
              <a:gd name="connsiteY2" fmla="*/ 255 h 4720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78692" h="4720264" stroke="0" extrusionOk="0">
                <a:moveTo>
                  <a:pt x="0" y="2937804"/>
                </a:moveTo>
                <a:cubicBezTo>
                  <a:pt x="325588" y="2937804"/>
                  <a:pt x="618002" y="3340042"/>
                  <a:pt x="737092" y="3951732"/>
                </a:cubicBezTo>
                <a:cubicBezTo>
                  <a:pt x="784612" y="4195815"/>
                  <a:pt x="801656" y="4459748"/>
                  <a:pt x="786720" y="4720264"/>
                </a:cubicBezTo>
                <a:lnTo>
                  <a:pt x="1" y="4536475"/>
                </a:lnTo>
                <a:cubicBezTo>
                  <a:pt x="1" y="4003585"/>
                  <a:pt x="0" y="3470694"/>
                  <a:pt x="0" y="2937804"/>
                </a:cubicBezTo>
                <a:close/>
              </a:path>
              <a:path w="3078692" h="4720264" fill="none">
                <a:moveTo>
                  <a:pt x="3078692" y="1937524"/>
                </a:moveTo>
                <a:cubicBezTo>
                  <a:pt x="3072745" y="1952464"/>
                  <a:pt x="2145672" y="1852778"/>
                  <a:pt x="2039623" y="1496551"/>
                </a:cubicBezTo>
                <a:cubicBezTo>
                  <a:pt x="1899813" y="1298752"/>
                  <a:pt x="1664532" y="-21010"/>
                  <a:pt x="1653783" y="255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60" name="Gruppe 59">
            <a:extLst>
              <a:ext uri="{FF2B5EF4-FFF2-40B4-BE49-F238E27FC236}">
                <a16:creationId xmlns:a16="http://schemas.microsoft.com/office/drawing/2014/main" id="{A317C301-196F-404F-B246-862656C0DD98}"/>
              </a:ext>
            </a:extLst>
          </p:cNvPr>
          <p:cNvGrpSpPr/>
          <p:nvPr/>
        </p:nvGrpSpPr>
        <p:grpSpPr>
          <a:xfrm>
            <a:off x="4800420" y="2438130"/>
            <a:ext cx="93960" cy="104040"/>
            <a:chOff x="4800420" y="2438130"/>
            <a:chExt cx="93960" cy="104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6">
              <p14:nvContentPartPr>
                <p14:cNvPr id="33" name="Håndskrift 32">
                  <a:extLst>
                    <a:ext uri="{FF2B5EF4-FFF2-40B4-BE49-F238E27FC236}">
                      <a16:creationId xmlns:a16="http://schemas.microsoft.com/office/drawing/2014/main" id="{1C7F0D69-0D80-410E-AE35-A98DAE99E750}"/>
                    </a:ext>
                  </a:extLst>
                </p14:cNvPr>
                <p14:cNvContentPartPr/>
                <p14:nvPr/>
              </p14:nvContentPartPr>
              <p14:xfrm>
                <a:off x="4876380" y="2438130"/>
                <a:ext cx="360" cy="104040"/>
              </p14:xfrm>
            </p:contentPart>
          </mc:Choice>
          <mc:Fallback xmlns="">
            <p:pic>
              <p:nvPicPr>
                <p:cNvPr id="33" name="Håndskrift 32">
                  <a:extLst>
                    <a:ext uri="{FF2B5EF4-FFF2-40B4-BE49-F238E27FC236}">
                      <a16:creationId xmlns:a16="http://schemas.microsoft.com/office/drawing/2014/main" id="{1C7F0D69-0D80-410E-AE35-A98DAE99E750}"/>
                    </a:ext>
                  </a:extLst>
                </p:cNvPr>
                <p:cNvPicPr/>
                <p:nvPr/>
              </p:nvPicPr>
              <p:blipFill>
                <a:blip r:embed="rId837"/>
                <a:stretch>
                  <a:fillRect/>
                </a:stretch>
              </p:blipFill>
              <p:spPr>
                <a:xfrm>
                  <a:off x="4867740" y="2429130"/>
                  <a:ext cx="1800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8">
              <p14:nvContentPartPr>
                <p14:cNvPr id="34" name="Håndskrift 33">
                  <a:extLst>
                    <a:ext uri="{FF2B5EF4-FFF2-40B4-BE49-F238E27FC236}">
                      <a16:creationId xmlns:a16="http://schemas.microsoft.com/office/drawing/2014/main" id="{875E3D65-F2FD-40FC-9A5C-5FA45AC72488}"/>
                    </a:ext>
                  </a:extLst>
                </p14:cNvPr>
                <p14:cNvContentPartPr/>
                <p14:nvPr/>
              </p14:nvContentPartPr>
              <p14:xfrm>
                <a:off x="4819500" y="2479530"/>
                <a:ext cx="74880" cy="34920"/>
              </p14:xfrm>
            </p:contentPart>
          </mc:Choice>
          <mc:Fallback xmlns="">
            <p:pic>
              <p:nvPicPr>
                <p:cNvPr id="34" name="Håndskrift 33">
                  <a:extLst>
                    <a:ext uri="{FF2B5EF4-FFF2-40B4-BE49-F238E27FC236}">
                      <a16:creationId xmlns:a16="http://schemas.microsoft.com/office/drawing/2014/main" id="{875E3D65-F2FD-40FC-9A5C-5FA45AC72488}"/>
                    </a:ext>
                  </a:extLst>
                </p:cNvPr>
                <p:cNvPicPr/>
                <p:nvPr/>
              </p:nvPicPr>
              <p:blipFill>
                <a:blip r:embed="rId839"/>
                <a:stretch>
                  <a:fillRect/>
                </a:stretch>
              </p:blipFill>
              <p:spPr>
                <a:xfrm>
                  <a:off x="4810500" y="2470530"/>
                  <a:ext cx="9252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0">
              <p14:nvContentPartPr>
                <p14:cNvPr id="37" name="Håndskrift 36">
                  <a:extLst>
                    <a:ext uri="{FF2B5EF4-FFF2-40B4-BE49-F238E27FC236}">
                      <a16:creationId xmlns:a16="http://schemas.microsoft.com/office/drawing/2014/main" id="{83501D9A-65E4-40DA-9F7E-12430C992658}"/>
                    </a:ext>
                  </a:extLst>
                </p14:cNvPr>
                <p14:cNvContentPartPr/>
                <p14:nvPr/>
              </p14:nvContentPartPr>
              <p14:xfrm>
                <a:off x="4800420" y="2438130"/>
                <a:ext cx="79560" cy="70920"/>
              </p14:xfrm>
            </p:contentPart>
          </mc:Choice>
          <mc:Fallback xmlns="">
            <p:pic>
              <p:nvPicPr>
                <p:cNvPr id="37" name="Håndskrift 36">
                  <a:extLst>
                    <a:ext uri="{FF2B5EF4-FFF2-40B4-BE49-F238E27FC236}">
                      <a16:creationId xmlns:a16="http://schemas.microsoft.com/office/drawing/2014/main" id="{83501D9A-65E4-40DA-9F7E-12430C992658}"/>
                    </a:ext>
                  </a:extLst>
                </p:cNvPr>
                <p:cNvPicPr/>
                <p:nvPr/>
              </p:nvPicPr>
              <p:blipFill>
                <a:blip r:embed="rId841"/>
                <a:stretch>
                  <a:fillRect/>
                </a:stretch>
              </p:blipFill>
              <p:spPr>
                <a:xfrm>
                  <a:off x="4791420" y="2429130"/>
                  <a:ext cx="9720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2">
              <p14:nvContentPartPr>
                <p14:cNvPr id="51" name="Håndskrift 50">
                  <a:extLst>
                    <a:ext uri="{FF2B5EF4-FFF2-40B4-BE49-F238E27FC236}">
                      <a16:creationId xmlns:a16="http://schemas.microsoft.com/office/drawing/2014/main" id="{5792C5F1-58DC-41D4-A7FC-CC6566099AB7}"/>
                    </a:ext>
                  </a:extLst>
                </p14:cNvPr>
                <p14:cNvContentPartPr/>
                <p14:nvPr/>
              </p14:nvContentPartPr>
              <p14:xfrm>
                <a:off x="4828860" y="2489610"/>
                <a:ext cx="51120" cy="43920"/>
              </p14:xfrm>
            </p:contentPart>
          </mc:Choice>
          <mc:Fallback xmlns="">
            <p:pic>
              <p:nvPicPr>
                <p:cNvPr id="51" name="Håndskrift 50">
                  <a:extLst>
                    <a:ext uri="{FF2B5EF4-FFF2-40B4-BE49-F238E27FC236}">
                      <a16:creationId xmlns:a16="http://schemas.microsoft.com/office/drawing/2014/main" id="{5792C5F1-58DC-41D4-A7FC-CC6566099AB7}"/>
                    </a:ext>
                  </a:extLst>
                </p:cNvPr>
                <p:cNvPicPr/>
                <p:nvPr/>
              </p:nvPicPr>
              <p:blipFill>
                <a:blip r:embed="rId843"/>
                <a:stretch>
                  <a:fillRect/>
                </a:stretch>
              </p:blipFill>
              <p:spPr>
                <a:xfrm>
                  <a:off x="4819860" y="2480970"/>
                  <a:ext cx="68760" cy="61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3" name="Gruppe 792">
            <a:extLst>
              <a:ext uri="{FF2B5EF4-FFF2-40B4-BE49-F238E27FC236}">
                <a16:creationId xmlns:a16="http://schemas.microsoft.com/office/drawing/2014/main" id="{ECF06021-19E2-4FD0-A22D-2DB1C288060B}"/>
              </a:ext>
            </a:extLst>
          </p:cNvPr>
          <p:cNvGrpSpPr/>
          <p:nvPr/>
        </p:nvGrpSpPr>
        <p:grpSpPr>
          <a:xfrm>
            <a:off x="4942982" y="2695170"/>
            <a:ext cx="93960" cy="104040"/>
            <a:chOff x="4800420" y="2438130"/>
            <a:chExt cx="93960" cy="104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44">
              <p14:nvContentPartPr>
                <p14:cNvPr id="794" name="Håndskrift 793">
                  <a:extLst>
                    <a:ext uri="{FF2B5EF4-FFF2-40B4-BE49-F238E27FC236}">
                      <a16:creationId xmlns:a16="http://schemas.microsoft.com/office/drawing/2014/main" id="{EB934877-2A6B-407B-AD70-C4D44DE600B4}"/>
                    </a:ext>
                  </a:extLst>
                </p14:cNvPr>
                <p14:cNvContentPartPr/>
                <p14:nvPr/>
              </p14:nvContentPartPr>
              <p14:xfrm>
                <a:off x="4876380" y="2438130"/>
                <a:ext cx="360" cy="104040"/>
              </p14:xfrm>
            </p:contentPart>
          </mc:Choice>
          <mc:Fallback xmlns="">
            <p:pic>
              <p:nvPicPr>
                <p:cNvPr id="794" name="Håndskrift 793">
                  <a:extLst>
                    <a:ext uri="{FF2B5EF4-FFF2-40B4-BE49-F238E27FC236}">
                      <a16:creationId xmlns:a16="http://schemas.microsoft.com/office/drawing/2014/main" id="{EB934877-2A6B-407B-AD70-C4D44DE600B4}"/>
                    </a:ext>
                  </a:extLst>
                </p:cNvPr>
                <p:cNvPicPr/>
                <p:nvPr/>
              </p:nvPicPr>
              <p:blipFill>
                <a:blip r:embed="rId837"/>
                <a:stretch>
                  <a:fillRect/>
                </a:stretch>
              </p:blipFill>
              <p:spPr>
                <a:xfrm>
                  <a:off x="4867740" y="2429130"/>
                  <a:ext cx="1800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5">
              <p14:nvContentPartPr>
                <p14:cNvPr id="795" name="Håndskrift 794">
                  <a:extLst>
                    <a:ext uri="{FF2B5EF4-FFF2-40B4-BE49-F238E27FC236}">
                      <a16:creationId xmlns:a16="http://schemas.microsoft.com/office/drawing/2014/main" id="{6442DD7A-0894-450C-822C-FB2C742C8980}"/>
                    </a:ext>
                  </a:extLst>
                </p14:cNvPr>
                <p14:cNvContentPartPr/>
                <p14:nvPr/>
              </p14:nvContentPartPr>
              <p14:xfrm>
                <a:off x="4819500" y="2479530"/>
                <a:ext cx="74880" cy="34920"/>
              </p14:xfrm>
            </p:contentPart>
          </mc:Choice>
          <mc:Fallback xmlns="">
            <p:pic>
              <p:nvPicPr>
                <p:cNvPr id="795" name="Håndskrift 794">
                  <a:extLst>
                    <a:ext uri="{FF2B5EF4-FFF2-40B4-BE49-F238E27FC236}">
                      <a16:creationId xmlns:a16="http://schemas.microsoft.com/office/drawing/2014/main" id="{6442DD7A-0894-450C-822C-FB2C742C8980}"/>
                    </a:ext>
                  </a:extLst>
                </p:cNvPr>
                <p:cNvPicPr/>
                <p:nvPr/>
              </p:nvPicPr>
              <p:blipFill>
                <a:blip r:embed="rId839"/>
                <a:stretch>
                  <a:fillRect/>
                </a:stretch>
              </p:blipFill>
              <p:spPr>
                <a:xfrm>
                  <a:off x="4810500" y="2470530"/>
                  <a:ext cx="9252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6">
              <p14:nvContentPartPr>
                <p14:cNvPr id="796" name="Håndskrift 795">
                  <a:extLst>
                    <a:ext uri="{FF2B5EF4-FFF2-40B4-BE49-F238E27FC236}">
                      <a16:creationId xmlns:a16="http://schemas.microsoft.com/office/drawing/2014/main" id="{5B65B946-1919-4F01-AC34-0521E9D6738E}"/>
                    </a:ext>
                  </a:extLst>
                </p14:cNvPr>
                <p14:cNvContentPartPr/>
                <p14:nvPr/>
              </p14:nvContentPartPr>
              <p14:xfrm>
                <a:off x="4800420" y="2438130"/>
                <a:ext cx="79560" cy="70920"/>
              </p14:xfrm>
            </p:contentPart>
          </mc:Choice>
          <mc:Fallback xmlns="">
            <p:pic>
              <p:nvPicPr>
                <p:cNvPr id="796" name="Håndskrift 795">
                  <a:extLst>
                    <a:ext uri="{FF2B5EF4-FFF2-40B4-BE49-F238E27FC236}">
                      <a16:creationId xmlns:a16="http://schemas.microsoft.com/office/drawing/2014/main" id="{5B65B946-1919-4F01-AC34-0521E9D6738E}"/>
                    </a:ext>
                  </a:extLst>
                </p:cNvPr>
                <p:cNvPicPr/>
                <p:nvPr/>
              </p:nvPicPr>
              <p:blipFill>
                <a:blip r:embed="rId841"/>
                <a:stretch>
                  <a:fillRect/>
                </a:stretch>
              </p:blipFill>
              <p:spPr>
                <a:xfrm>
                  <a:off x="4791420" y="2429130"/>
                  <a:ext cx="9720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7">
              <p14:nvContentPartPr>
                <p14:cNvPr id="797" name="Håndskrift 796">
                  <a:extLst>
                    <a:ext uri="{FF2B5EF4-FFF2-40B4-BE49-F238E27FC236}">
                      <a16:creationId xmlns:a16="http://schemas.microsoft.com/office/drawing/2014/main" id="{8D82265A-490C-4C67-B812-018B0493B37A}"/>
                    </a:ext>
                  </a:extLst>
                </p14:cNvPr>
                <p14:cNvContentPartPr/>
                <p14:nvPr/>
              </p14:nvContentPartPr>
              <p14:xfrm>
                <a:off x="4828860" y="2489610"/>
                <a:ext cx="51120" cy="43920"/>
              </p14:xfrm>
            </p:contentPart>
          </mc:Choice>
          <mc:Fallback xmlns="">
            <p:pic>
              <p:nvPicPr>
                <p:cNvPr id="797" name="Håndskrift 796">
                  <a:extLst>
                    <a:ext uri="{FF2B5EF4-FFF2-40B4-BE49-F238E27FC236}">
                      <a16:creationId xmlns:a16="http://schemas.microsoft.com/office/drawing/2014/main" id="{8D82265A-490C-4C67-B812-018B0493B37A}"/>
                    </a:ext>
                  </a:extLst>
                </p:cNvPr>
                <p:cNvPicPr/>
                <p:nvPr/>
              </p:nvPicPr>
              <p:blipFill>
                <a:blip r:embed="rId843"/>
                <a:stretch>
                  <a:fillRect/>
                </a:stretch>
              </p:blipFill>
              <p:spPr>
                <a:xfrm>
                  <a:off x="4819860" y="2480970"/>
                  <a:ext cx="68760" cy="61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48">
            <p14:nvContentPartPr>
              <p14:cNvPr id="65" name="Håndskrift 64">
                <a:extLst>
                  <a:ext uri="{FF2B5EF4-FFF2-40B4-BE49-F238E27FC236}">
                    <a16:creationId xmlns:a16="http://schemas.microsoft.com/office/drawing/2014/main" id="{E0C18C04-4840-4FC2-8081-786F7D8E4F7F}"/>
                  </a:ext>
                </a:extLst>
              </p14:cNvPr>
              <p14:cNvContentPartPr/>
              <p14:nvPr/>
            </p14:nvContentPartPr>
            <p14:xfrm>
              <a:off x="4281660" y="2695170"/>
              <a:ext cx="119160" cy="90360"/>
            </p14:xfrm>
          </p:contentPart>
        </mc:Choice>
        <mc:Fallback xmlns="">
          <p:pic>
            <p:nvPicPr>
              <p:cNvPr id="65" name="Håndskrift 64">
                <a:extLst>
                  <a:ext uri="{FF2B5EF4-FFF2-40B4-BE49-F238E27FC236}">
                    <a16:creationId xmlns:a16="http://schemas.microsoft.com/office/drawing/2014/main" id="{E0C18C04-4840-4FC2-8081-786F7D8E4F7F}"/>
                  </a:ext>
                </a:extLst>
              </p:cNvPr>
              <p:cNvPicPr/>
              <p:nvPr/>
            </p:nvPicPr>
            <p:blipFill>
              <a:blip r:embed="rId849"/>
              <a:stretch>
                <a:fillRect/>
              </a:stretch>
            </p:blipFill>
            <p:spPr>
              <a:xfrm>
                <a:off x="4272660" y="2686530"/>
                <a:ext cx="13680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0">
            <p14:nvContentPartPr>
              <p14:cNvPr id="66" name="Håndskrift 65">
                <a:extLst>
                  <a:ext uri="{FF2B5EF4-FFF2-40B4-BE49-F238E27FC236}">
                    <a16:creationId xmlns:a16="http://schemas.microsoft.com/office/drawing/2014/main" id="{34084681-9134-4B80-9788-8ADE4AD2FFB5}"/>
                  </a:ext>
                </a:extLst>
              </p14:cNvPr>
              <p14:cNvContentPartPr/>
              <p14:nvPr/>
            </p14:nvContentPartPr>
            <p14:xfrm>
              <a:off x="4267260" y="2581050"/>
              <a:ext cx="78480" cy="64800"/>
            </p14:xfrm>
          </p:contentPart>
        </mc:Choice>
        <mc:Fallback xmlns="">
          <p:pic>
            <p:nvPicPr>
              <p:cNvPr id="66" name="Håndskrift 65">
                <a:extLst>
                  <a:ext uri="{FF2B5EF4-FFF2-40B4-BE49-F238E27FC236}">
                    <a16:creationId xmlns:a16="http://schemas.microsoft.com/office/drawing/2014/main" id="{34084681-9134-4B80-9788-8ADE4AD2FFB5}"/>
                  </a:ext>
                </a:extLst>
              </p:cNvPr>
              <p:cNvPicPr/>
              <p:nvPr/>
            </p:nvPicPr>
            <p:blipFill>
              <a:blip r:embed="rId851"/>
              <a:stretch>
                <a:fillRect/>
              </a:stretch>
            </p:blipFill>
            <p:spPr>
              <a:xfrm>
                <a:off x="4258620" y="2572410"/>
                <a:ext cx="96120" cy="82440"/>
              </a:xfrm>
              <a:prstGeom prst="rect">
                <a:avLst/>
              </a:prstGeom>
            </p:spPr>
          </p:pic>
        </mc:Fallback>
      </mc:AlternateContent>
      <p:grpSp>
        <p:nvGrpSpPr>
          <p:cNvPr id="223" name="Gruppe 222">
            <a:extLst>
              <a:ext uri="{FF2B5EF4-FFF2-40B4-BE49-F238E27FC236}">
                <a16:creationId xmlns:a16="http://schemas.microsoft.com/office/drawing/2014/main" id="{368975A9-61AC-4339-B0B3-C4499A91682B}"/>
              </a:ext>
            </a:extLst>
          </p:cNvPr>
          <p:cNvGrpSpPr/>
          <p:nvPr/>
        </p:nvGrpSpPr>
        <p:grpSpPr>
          <a:xfrm>
            <a:off x="5409180" y="2590410"/>
            <a:ext cx="294480" cy="332640"/>
            <a:chOff x="5409180" y="2590410"/>
            <a:chExt cx="294480" cy="332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52">
              <p14:nvContentPartPr>
                <p14:cNvPr id="75" name="Håndskrift 74">
                  <a:extLst>
                    <a:ext uri="{FF2B5EF4-FFF2-40B4-BE49-F238E27FC236}">
                      <a16:creationId xmlns:a16="http://schemas.microsoft.com/office/drawing/2014/main" id="{595F5B52-C8D8-4CFA-8F82-C7D67AE5069E}"/>
                    </a:ext>
                  </a:extLst>
                </p14:cNvPr>
                <p14:cNvContentPartPr/>
                <p14:nvPr/>
              </p14:nvContentPartPr>
              <p14:xfrm>
                <a:off x="5409180" y="2590410"/>
                <a:ext cx="115200" cy="294480"/>
              </p14:xfrm>
            </p:contentPart>
          </mc:Choice>
          <mc:Fallback xmlns="">
            <p:pic>
              <p:nvPicPr>
                <p:cNvPr id="75" name="Håndskrift 74">
                  <a:extLst>
                    <a:ext uri="{FF2B5EF4-FFF2-40B4-BE49-F238E27FC236}">
                      <a16:creationId xmlns:a16="http://schemas.microsoft.com/office/drawing/2014/main" id="{595F5B52-C8D8-4CFA-8F82-C7D67AE5069E}"/>
                    </a:ext>
                  </a:extLst>
                </p:cNvPr>
                <p:cNvPicPr/>
                <p:nvPr/>
              </p:nvPicPr>
              <p:blipFill>
                <a:blip r:embed="rId853"/>
                <a:stretch>
                  <a:fillRect/>
                </a:stretch>
              </p:blipFill>
              <p:spPr>
                <a:xfrm>
                  <a:off x="5400540" y="2581770"/>
                  <a:ext cx="132840" cy="31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4">
              <p14:nvContentPartPr>
                <p14:cNvPr id="84" name="Håndskrift 83">
                  <a:extLst>
                    <a:ext uri="{FF2B5EF4-FFF2-40B4-BE49-F238E27FC236}">
                      <a16:creationId xmlns:a16="http://schemas.microsoft.com/office/drawing/2014/main" id="{9A16AB51-D04D-4BC3-BFE3-B73F3FF23259}"/>
                    </a:ext>
                  </a:extLst>
                </p14:cNvPr>
                <p14:cNvContentPartPr/>
                <p14:nvPr/>
              </p14:nvContentPartPr>
              <p14:xfrm>
                <a:off x="5589900" y="2676090"/>
                <a:ext cx="105840" cy="246960"/>
              </p14:xfrm>
            </p:contentPart>
          </mc:Choice>
          <mc:Fallback xmlns="">
            <p:pic>
              <p:nvPicPr>
                <p:cNvPr id="84" name="Håndskrift 83">
                  <a:extLst>
                    <a:ext uri="{FF2B5EF4-FFF2-40B4-BE49-F238E27FC236}">
                      <a16:creationId xmlns:a16="http://schemas.microsoft.com/office/drawing/2014/main" id="{9A16AB51-D04D-4BC3-BFE3-B73F3FF23259}"/>
                    </a:ext>
                  </a:extLst>
                </p:cNvPr>
                <p:cNvPicPr/>
                <p:nvPr/>
              </p:nvPicPr>
              <p:blipFill>
                <a:blip r:embed="rId855"/>
                <a:stretch>
                  <a:fillRect/>
                </a:stretch>
              </p:blipFill>
              <p:spPr>
                <a:xfrm>
                  <a:off x="5581260" y="2667090"/>
                  <a:ext cx="12348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6">
              <p14:nvContentPartPr>
                <p14:cNvPr id="90" name="Håndskrift 89">
                  <a:extLst>
                    <a:ext uri="{FF2B5EF4-FFF2-40B4-BE49-F238E27FC236}">
                      <a16:creationId xmlns:a16="http://schemas.microsoft.com/office/drawing/2014/main" id="{6CB97048-5903-455C-8A09-04D1C2E4DB96}"/>
                    </a:ext>
                  </a:extLst>
                </p14:cNvPr>
                <p14:cNvContentPartPr/>
                <p14:nvPr/>
              </p14:nvContentPartPr>
              <p14:xfrm>
                <a:off x="5495220" y="2618850"/>
                <a:ext cx="86400" cy="275400"/>
              </p14:xfrm>
            </p:contentPart>
          </mc:Choice>
          <mc:Fallback xmlns="">
            <p:pic>
              <p:nvPicPr>
                <p:cNvPr id="90" name="Håndskrift 89">
                  <a:extLst>
                    <a:ext uri="{FF2B5EF4-FFF2-40B4-BE49-F238E27FC236}">
                      <a16:creationId xmlns:a16="http://schemas.microsoft.com/office/drawing/2014/main" id="{6CB97048-5903-455C-8A09-04D1C2E4DB96}"/>
                    </a:ext>
                  </a:extLst>
                </p:cNvPr>
                <p:cNvPicPr/>
                <p:nvPr/>
              </p:nvPicPr>
              <p:blipFill>
                <a:blip r:embed="rId857"/>
                <a:stretch>
                  <a:fillRect/>
                </a:stretch>
              </p:blipFill>
              <p:spPr>
                <a:xfrm>
                  <a:off x="5486220" y="2610210"/>
                  <a:ext cx="104040" cy="29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8">
              <p14:nvContentPartPr>
                <p14:cNvPr id="102" name="Håndskrift 101">
                  <a:extLst>
                    <a:ext uri="{FF2B5EF4-FFF2-40B4-BE49-F238E27FC236}">
                      <a16:creationId xmlns:a16="http://schemas.microsoft.com/office/drawing/2014/main" id="{06C4753C-525E-4CC5-8DF6-CAC44CBD5A74}"/>
                    </a:ext>
                  </a:extLst>
                </p14:cNvPr>
                <p14:cNvContentPartPr/>
                <p14:nvPr/>
              </p14:nvContentPartPr>
              <p14:xfrm>
                <a:off x="5419260" y="2866530"/>
                <a:ext cx="162360" cy="34200"/>
              </p14:xfrm>
            </p:contentPart>
          </mc:Choice>
          <mc:Fallback xmlns="">
            <p:pic>
              <p:nvPicPr>
                <p:cNvPr id="102" name="Håndskrift 101">
                  <a:extLst>
                    <a:ext uri="{FF2B5EF4-FFF2-40B4-BE49-F238E27FC236}">
                      <a16:creationId xmlns:a16="http://schemas.microsoft.com/office/drawing/2014/main" id="{06C4753C-525E-4CC5-8DF6-CAC44CBD5A74}"/>
                    </a:ext>
                  </a:extLst>
                </p:cNvPr>
                <p:cNvPicPr/>
                <p:nvPr/>
              </p:nvPicPr>
              <p:blipFill>
                <a:blip r:embed="rId859"/>
                <a:stretch>
                  <a:fillRect/>
                </a:stretch>
              </p:blipFill>
              <p:spPr>
                <a:xfrm>
                  <a:off x="5410260" y="2857890"/>
                  <a:ext cx="18000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0">
              <p14:nvContentPartPr>
                <p14:cNvPr id="200" name="Håndskrift 199">
                  <a:extLst>
                    <a:ext uri="{FF2B5EF4-FFF2-40B4-BE49-F238E27FC236}">
                      <a16:creationId xmlns:a16="http://schemas.microsoft.com/office/drawing/2014/main" id="{C306501C-649E-4EEC-B30A-A2F9B57CE5E8}"/>
                    </a:ext>
                  </a:extLst>
                </p14:cNvPr>
                <p14:cNvContentPartPr/>
                <p14:nvPr/>
              </p14:nvContentPartPr>
              <p14:xfrm>
                <a:off x="5504940" y="2594370"/>
                <a:ext cx="198720" cy="101880"/>
              </p14:xfrm>
            </p:contentPart>
          </mc:Choice>
          <mc:Fallback xmlns="">
            <p:pic>
              <p:nvPicPr>
                <p:cNvPr id="200" name="Håndskrift 199">
                  <a:extLst>
                    <a:ext uri="{FF2B5EF4-FFF2-40B4-BE49-F238E27FC236}">
                      <a16:creationId xmlns:a16="http://schemas.microsoft.com/office/drawing/2014/main" id="{C306501C-649E-4EEC-B30A-A2F9B57CE5E8}"/>
                    </a:ext>
                  </a:extLst>
                </p:cNvPr>
                <p:cNvPicPr/>
                <p:nvPr/>
              </p:nvPicPr>
              <p:blipFill>
                <a:blip r:embed="rId861"/>
                <a:stretch>
                  <a:fillRect/>
                </a:stretch>
              </p:blipFill>
              <p:spPr>
                <a:xfrm>
                  <a:off x="5496300" y="2585370"/>
                  <a:ext cx="21636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2">
              <p14:nvContentPartPr>
                <p14:cNvPr id="214" name="Håndskrift 213">
                  <a:extLst>
                    <a:ext uri="{FF2B5EF4-FFF2-40B4-BE49-F238E27FC236}">
                      <a16:creationId xmlns:a16="http://schemas.microsoft.com/office/drawing/2014/main" id="{4A63CA2F-9EF7-4372-A11B-B62E66D4A888}"/>
                    </a:ext>
                  </a:extLst>
                </p14:cNvPr>
                <p14:cNvContentPartPr/>
                <p14:nvPr/>
              </p14:nvContentPartPr>
              <p14:xfrm>
                <a:off x="5466780" y="2723250"/>
                <a:ext cx="168120" cy="60480"/>
              </p14:xfrm>
            </p:contentPart>
          </mc:Choice>
          <mc:Fallback xmlns="">
            <p:pic>
              <p:nvPicPr>
                <p:cNvPr id="214" name="Håndskrift 213">
                  <a:extLst>
                    <a:ext uri="{FF2B5EF4-FFF2-40B4-BE49-F238E27FC236}">
                      <a16:creationId xmlns:a16="http://schemas.microsoft.com/office/drawing/2014/main" id="{4A63CA2F-9EF7-4372-A11B-B62E66D4A888}"/>
                    </a:ext>
                  </a:extLst>
                </p:cNvPr>
                <p:cNvPicPr/>
                <p:nvPr/>
              </p:nvPicPr>
              <p:blipFill>
                <a:blip r:embed="rId863"/>
                <a:stretch>
                  <a:fillRect/>
                </a:stretch>
              </p:blipFill>
              <p:spPr>
                <a:xfrm>
                  <a:off x="5458140" y="2714610"/>
                  <a:ext cx="185760" cy="78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64">
            <p14:nvContentPartPr>
              <p14:cNvPr id="4" name="Håndskrift 3">
                <a:extLst>
                  <a:ext uri="{FF2B5EF4-FFF2-40B4-BE49-F238E27FC236}">
                    <a16:creationId xmlns:a16="http://schemas.microsoft.com/office/drawing/2014/main" id="{B89B0D38-6776-48FF-9B9D-455A66095134}"/>
                  </a:ext>
                </a:extLst>
              </p14:cNvPr>
              <p14:cNvContentPartPr/>
              <p14:nvPr/>
            </p14:nvContentPartPr>
            <p14:xfrm>
              <a:off x="4247820" y="3185490"/>
              <a:ext cx="233280" cy="73080"/>
            </p14:xfrm>
          </p:contentPart>
        </mc:Choice>
        <mc:Fallback xmlns="">
          <p:pic>
            <p:nvPicPr>
              <p:cNvPr id="4" name="Håndskrift 3">
                <a:extLst>
                  <a:ext uri="{FF2B5EF4-FFF2-40B4-BE49-F238E27FC236}">
                    <a16:creationId xmlns:a16="http://schemas.microsoft.com/office/drawing/2014/main" id="{B89B0D38-6776-48FF-9B9D-455A66095134}"/>
                  </a:ext>
                </a:extLst>
              </p:cNvPr>
              <p:cNvPicPr/>
              <p:nvPr/>
            </p:nvPicPr>
            <p:blipFill>
              <a:blip r:embed="rId865"/>
              <a:stretch>
                <a:fillRect/>
              </a:stretch>
            </p:blipFill>
            <p:spPr>
              <a:xfrm>
                <a:off x="4238820" y="3176490"/>
                <a:ext cx="2509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6">
            <p14:nvContentPartPr>
              <p14:cNvPr id="5" name="Håndskrift 4">
                <a:extLst>
                  <a:ext uri="{FF2B5EF4-FFF2-40B4-BE49-F238E27FC236}">
                    <a16:creationId xmlns:a16="http://schemas.microsoft.com/office/drawing/2014/main" id="{3D20453F-A298-4BC6-930E-1FAC548A82F5}"/>
                  </a:ext>
                </a:extLst>
              </p14:cNvPr>
              <p14:cNvContentPartPr/>
              <p14:nvPr/>
            </p14:nvContentPartPr>
            <p14:xfrm>
              <a:off x="4295340" y="3306090"/>
              <a:ext cx="182160" cy="48240"/>
            </p14:xfrm>
          </p:contentPart>
        </mc:Choice>
        <mc:Fallback xmlns="">
          <p:pic>
            <p:nvPicPr>
              <p:cNvPr id="5" name="Håndskrift 4">
                <a:extLst>
                  <a:ext uri="{FF2B5EF4-FFF2-40B4-BE49-F238E27FC236}">
                    <a16:creationId xmlns:a16="http://schemas.microsoft.com/office/drawing/2014/main" id="{3D20453F-A298-4BC6-930E-1FAC548A82F5}"/>
                  </a:ext>
                </a:extLst>
              </p:cNvPr>
              <p:cNvPicPr/>
              <p:nvPr/>
            </p:nvPicPr>
            <p:blipFill>
              <a:blip r:embed="rId867"/>
              <a:stretch>
                <a:fillRect/>
              </a:stretch>
            </p:blipFill>
            <p:spPr>
              <a:xfrm>
                <a:off x="4286700" y="3297450"/>
                <a:ext cx="199800" cy="65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819576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Billede 3">
            <a:extLst>
              <a:ext uri="{FF2B5EF4-FFF2-40B4-BE49-F238E27FC236}">
                <a16:creationId xmlns:a16="http://schemas.microsoft.com/office/drawing/2014/main" id="{9A7CAD65-F6A2-4FE3-AD7F-A12A8C38903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9630" r="60829" b="7465"/>
          <a:stretch/>
        </p:blipFill>
        <p:spPr>
          <a:xfrm>
            <a:off x="5009363" y="687645"/>
            <a:ext cx="2748598" cy="4032501"/>
          </a:xfrm>
          <a:prstGeom prst="rect">
            <a:avLst/>
          </a:prstGeom>
        </p:spPr>
      </p:pic>
      <p:pic>
        <p:nvPicPr>
          <p:cNvPr id="139" name="Billede 138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22600B92-EAB8-485E-B0F9-A744CD12497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2394" y="246292"/>
            <a:ext cx="1149885" cy="1038443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3580481" y="5678186"/>
              <a:ext cx="2263463" cy="334043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76161" y="5651218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6">
            <p14:nvContentPartPr>
              <p14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674944" y="5596485"/>
              <a:ext cx="969084" cy="359049"/>
            </p14:xfrm>
          </p:contentPart>
        </mc:Choice>
        <mc:Fallback xmlns="">
          <p:pic>
            <p:nvPicPr>
              <p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65941" y="5542411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">
            <p14:nvContentPartPr>
              <p14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521861" y="5857151"/>
              <a:ext cx="969084" cy="359049"/>
            </p14:xfrm>
          </p:contentPart>
        </mc:Choice>
        <mc:Fallback xmlns="">
          <p:pic>
            <p:nvPicPr>
              <p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12858" y="5803077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0">
            <p14:nvContentPartPr>
              <p14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3637684" y="5746352"/>
              <a:ext cx="860868" cy="321408"/>
            </p14:xfrm>
          </p:contentPart>
        </mc:Choice>
        <mc:Fallback xmlns="">
          <p:pic>
            <p:nvPicPr>
              <p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28683" y="5692364"/>
                <a:ext cx="878510" cy="429024"/>
              </a:xfrm>
              <a:prstGeom prst="rect">
                <a:avLst/>
              </a:prstGeom>
            </p:spPr>
          </p:pic>
        </mc:Fallback>
      </mc:AlternateContent>
      <p:pic>
        <p:nvPicPr>
          <p:cNvPr id="53" name="Billede 52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CBE69381-8CC7-43E5-977C-5B5D12BFDFA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7592" y="308156"/>
            <a:ext cx="1149885" cy="1038443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">
            <p14:nvContentPartPr>
              <p14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552007" y="5907056"/>
              <a:ext cx="969084" cy="359049"/>
            </p14:xfrm>
          </p:contentPart>
        </mc:Choice>
        <mc:Fallback xmlns="">
          <p:pic>
            <p:nvPicPr>
              <p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43004" y="5852982"/>
                <a:ext cx="986730" cy="466836"/>
              </a:xfrm>
              <a:prstGeom prst="rect">
                <a:avLst/>
              </a:prstGeom>
            </p:spPr>
          </p:pic>
        </mc:Fallback>
      </mc:AlternateContent>
      <p:sp>
        <p:nvSpPr>
          <p:cNvPr id="90" name="Bue 84">
            <a:extLst>
              <a:ext uri="{FF2B5EF4-FFF2-40B4-BE49-F238E27FC236}">
                <a16:creationId xmlns:a16="http://schemas.microsoft.com/office/drawing/2014/main" id="{A8FA5250-D8E5-4296-A749-9137B62C23AC}"/>
              </a:ext>
            </a:extLst>
          </p:cNvPr>
          <p:cNvSpPr>
            <a:spLocks noChangeAspect="1"/>
          </p:cNvSpPr>
          <p:nvPr/>
        </p:nvSpPr>
        <p:spPr>
          <a:xfrm rot="8485405" flipH="1" flipV="1">
            <a:off x="5098439" y="3013203"/>
            <a:ext cx="989958" cy="1441961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324178 w 1291168"/>
              <a:gd name="connsiteY0" fmla="*/ 0 h 2475626"/>
              <a:gd name="connsiteX1" fmla="*/ 1061270 w 1291168"/>
              <a:gd name="connsiteY1" fmla="*/ 1013928 h 2475626"/>
              <a:gd name="connsiteX2" fmla="*/ 1110898 w 1291168"/>
              <a:gd name="connsiteY2" fmla="*/ 1782460 h 2475626"/>
              <a:gd name="connsiteX3" fmla="*/ 324179 w 1291168"/>
              <a:gd name="connsiteY3" fmla="*/ 1598671 h 2475626"/>
              <a:gd name="connsiteX4" fmla="*/ 324178 w 1291168"/>
              <a:gd name="connsiteY4" fmla="*/ 0 h 2475626"/>
              <a:gd name="connsiteX0" fmla="*/ 324178 w 1291168"/>
              <a:gd name="connsiteY0" fmla="*/ 0 h 2475626"/>
              <a:gd name="connsiteX1" fmla="*/ 1291102 w 1291168"/>
              <a:gd name="connsiteY1" fmla="*/ 686611 h 2475626"/>
              <a:gd name="connsiteX2" fmla="*/ 0 w 1291168"/>
              <a:gd name="connsiteY2" fmla="*/ 2475626 h 2475626"/>
              <a:gd name="connsiteX0" fmla="*/ 324178 w 1116149"/>
              <a:gd name="connsiteY0" fmla="*/ 0 h 2475626"/>
              <a:gd name="connsiteX1" fmla="*/ 1061270 w 1116149"/>
              <a:gd name="connsiteY1" fmla="*/ 1013928 h 2475626"/>
              <a:gd name="connsiteX2" fmla="*/ 1110898 w 1116149"/>
              <a:gd name="connsiteY2" fmla="*/ 1782460 h 2475626"/>
              <a:gd name="connsiteX3" fmla="*/ 324179 w 1116149"/>
              <a:gd name="connsiteY3" fmla="*/ 1598671 h 2475626"/>
              <a:gd name="connsiteX4" fmla="*/ 324178 w 1116149"/>
              <a:gd name="connsiteY4" fmla="*/ 0 h 2475626"/>
              <a:gd name="connsiteX0" fmla="*/ 324178 w 1116149"/>
              <a:gd name="connsiteY0" fmla="*/ 0 h 2475626"/>
              <a:gd name="connsiteX1" fmla="*/ 927333 w 1116149"/>
              <a:gd name="connsiteY1" fmla="*/ 1621695 h 2475626"/>
              <a:gd name="connsiteX2" fmla="*/ 0 w 1116149"/>
              <a:gd name="connsiteY2" fmla="*/ 2475626 h 2475626"/>
              <a:gd name="connsiteX0" fmla="*/ 324178 w 1164708"/>
              <a:gd name="connsiteY0" fmla="*/ 0 h 2475626"/>
              <a:gd name="connsiteX1" fmla="*/ 1061270 w 1164708"/>
              <a:gd name="connsiteY1" fmla="*/ 1013928 h 2475626"/>
              <a:gd name="connsiteX2" fmla="*/ 1110898 w 1164708"/>
              <a:gd name="connsiteY2" fmla="*/ 1782460 h 2475626"/>
              <a:gd name="connsiteX3" fmla="*/ 324179 w 1164708"/>
              <a:gd name="connsiteY3" fmla="*/ 1598671 h 2475626"/>
              <a:gd name="connsiteX4" fmla="*/ 324178 w 1164708"/>
              <a:gd name="connsiteY4" fmla="*/ 0 h 2475626"/>
              <a:gd name="connsiteX0" fmla="*/ 324178 w 1164708"/>
              <a:gd name="connsiteY0" fmla="*/ 0 h 2475626"/>
              <a:gd name="connsiteX1" fmla="*/ 1164636 w 1164708"/>
              <a:gd name="connsiteY1" fmla="*/ 1288086 h 2475626"/>
              <a:gd name="connsiteX2" fmla="*/ 0 w 1164708"/>
              <a:gd name="connsiteY2" fmla="*/ 2475626 h 2475626"/>
              <a:gd name="connsiteX0" fmla="*/ 412158 w 1252682"/>
              <a:gd name="connsiteY0" fmla="*/ 0 h 1782460"/>
              <a:gd name="connsiteX1" fmla="*/ 1149250 w 1252682"/>
              <a:gd name="connsiteY1" fmla="*/ 1013928 h 1782460"/>
              <a:gd name="connsiteX2" fmla="*/ 1198878 w 1252682"/>
              <a:gd name="connsiteY2" fmla="*/ 1782460 h 1782460"/>
              <a:gd name="connsiteX3" fmla="*/ 412159 w 1252682"/>
              <a:gd name="connsiteY3" fmla="*/ 1598671 h 1782460"/>
              <a:gd name="connsiteX4" fmla="*/ 412158 w 1252682"/>
              <a:gd name="connsiteY4" fmla="*/ 0 h 1782460"/>
              <a:gd name="connsiteX0" fmla="*/ 412158 w 1252682"/>
              <a:gd name="connsiteY0" fmla="*/ 0 h 1782460"/>
              <a:gd name="connsiteX1" fmla="*/ 1252616 w 1252682"/>
              <a:gd name="connsiteY1" fmla="*/ 1288086 h 1782460"/>
              <a:gd name="connsiteX2" fmla="*/ 0 w 1252682"/>
              <a:gd name="connsiteY2" fmla="*/ 1208994 h 1782460"/>
              <a:gd name="connsiteX0" fmla="*/ 189306 w 1029845"/>
              <a:gd name="connsiteY0" fmla="*/ 0 h 1782460"/>
              <a:gd name="connsiteX1" fmla="*/ 926398 w 1029845"/>
              <a:gd name="connsiteY1" fmla="*/ 1013928 h 1782460"/>
              <a:gd name="connsiteX2" fmla="*/ 976026 w 1029845"/>
              <a:gd name="connsiteY2" fmla="*/ 1782460 h 1782460"/>
              <a:gd name="connsiteX3" fmla="*/ 189307 w 1029845"/>
              <a:gd name="connsiteY3" fmla="*/ 1598671 h 1782460"/>
              <a:gd name="connsiteX4" fmla="*/ 189306 w 1029845"/>
              <a:gd name="connsiteY4" fmla="*/ 0 h 1782460"/>
              <a:gd name="connsiteX0" fmla="*/ 189306 w 1029845"/>
              <a:gd name="connsiteY0" fmla="*/ 0 h 1782460"/>
              <a:gd name="connsiteX1" fmla="*/ 1029764 w 1029845"/>
              <a:gd name="connsiteY1" fmla="*/ 1288086 h 1782460"/>
              <a:gd name="connsiteX2" fmla="*/ 0 w 1029845"/>
              <a:gd name="connsiteY2" fmla="*/ 415884 h 1782460"/>
              <a:gd name="connsiteX0" fmla="*/ 189306 w 1214242"/>
              <a:gd name="connsiteY0" fmla="*/ 0 h 1782460"/>
              <a:gd name="connsiteX1" fmla="*/ 926398 w 1214242"/>
              <a:gd name="connsiteY1" fmla="*/ 1013928 h 1782460"/>
              <a:gd name="connsiteX2" fmla="*/ 976026 w 1214242"/>
              <a:gd name="connsiteY2" fmla="*/ 1782460 h 1782460"/>
              <a:gd name="connsiteX3" fmla="*/ 189307 w 1214242"/>
              <a:gd name="connsiteY3" fmla="*/ 1598671 h 1782460"/>
              <a:gd name="connsiteX4" fmla="*/ 189306 w 1214242"/>
              <a:gd name="connsiteY4" fmla="*/ 0 h 1782460"/>
              <a:gd name="connsiteX0" fmla="*/ 189306 w 1214242"/>
              <a:gd name="connsiteY0" fmla="*/ 0 h 1782460"/>
              <a:gd name="connsiteX1" fmla="*/ 1214173 w 1214242"/>
              <a:gd name="connsiteY1" fmla="*/ 967236 h 1782460"/>
              <a:gd name="connsiteX2" fmla="*/ 0 w 1214242"/>
              <a:gd name="connsiteY2" fmla="*/ 415884 h 1782460"/>
              <a:gd name="connsiteX0" fmla="*/ 19900 w 1044847"/>
              <a:gd name="connsiteY0" fmla="*/ 612102 h 2394562"/>
              <a:gd name="connsiteX1" fmla="*/ 756992 w 1044847"/>
              <a:gd name="connsiteY1" fmla="*/ 1626030 h 2394562"/>
              <a:gd name="connsiteX2" fmla="*/ 806620 w 1044847"/>
              <a:gd name="connsiteY2" fmla="*/ 2394562 h 2394562"/>
              <a:gd name="connsiteX3" fmla="*/ 19901 w 1044847"/>
              <a:gd name="connsiteY3" fmla="*/ 2210773 h 2394562"/>
              <a:gd name="connsiteX4" fmla="*/ 19900 w 1044847"/>
              <a:gd name="connsiteY4" fmla="*/ 612102 h 2394562"/>
              <a:gd name="connsiteX0" fmla="*/ 19900 w 1044847"/>
              <a:gd name="connsiteY0" fmla="*/ 612102 h 2394562"/>
              <a:gd name="connsiteX1" fmla="*/ 1044767 w 1044847"/>
              <a:gd name="connsiteY1" fmla="*/ 1579338 h 2394562"/>
              <a:gd name="connsiteX2" fmla="*/ 0 w 1044847"/>
              <a:gd name="connsiteY2" fmla="*/ 191 h 2394562"/>
              <a:gd name="connsiteX0" fmla="*/ 19900 w 1044847"/>
              <a:gd name="connsiteY0" fmla="*/ 612102 h 2394562"/>
              <a:gd name="connsiteX1" fmla="*/ 756992 w 1044847"/>
              <a:gd name="connsiteY1" fmla="*/ 1626030 h 2394562"/>
              <a:gd name="connsiteX2" fmla="*/ 806620 w 1044847"/>
              <a:gd name="connsiteY2" fmla="*/ 2394562 h 2394562"/>
              <a:gd name="connsiteX3" fmla="*/ 19901 w 1044847"/>
              <a:gd name="connsiteY3" fmla="*/ 2210773 h 2394562"/>
              <a:gd name="connsiteX4" fmla="*/ 19900 w 1044847"/>
              <a:gd name="connsiteY4" fmla="*/ 612102 h 2394562"/>
              <a:gd name="connsiteX0" fmla="*/ 19900 w 1044847"/>
              <a:gd name="connsiteY0" fmla="*/ 612102 h 2394562"/>
              <a:gd name="connsiteX1" fmla="*/ 1044767 w 1044847"/>
              <a:gd name="connsiteY1" fmla="*/ 1579338 h 2394562"/>
              <a:gd name="connsiteX2" fmla="*/ 0 w 1044847"/>
              <a:gd name="connsiteY2" fmla="*/ 191 h 2394562"/>
              <a:gd name="connsiteX0" fmla="*/ 19900 w 1056747"/>
              <a:gd name="connsiteY0" fmla="*/ 612129 h 2394589"/>
              <a:gd name="connsiteX1" fmla="*/ 756992 w 1056747"/>
              <a:gd name="connsiteY1" fmla="*/ 1626057 h 2394589"/>
              <a:gd name="connsiteX2" fmla="*/ 806620 w 1056747"/>
              <a:gd name="connsiteY2" fmla="*/ 2394589 h 2394589"/>
              <a:gd name="connsiteX3" fmla="*/ 19901 w 1056747"/>
              <a:gd name="connsiteY3" fmla="*/ 2210800 h 2394589"/>
              <a:gd name="connsiteX4" fmla="*/ 19900 w 1056747"/>
              <a:gd name="connsiteY4" fmla="*/ 612129 h 2394589"/>
              <a:gd name="connsiteX0" fmla="*/ 19900 w 1056747"/>
              <a:gd name="connsiteY0" fmla="*/ 612129 h 2394589"/>
              <a:gd name="connsiteX1" fmla="*/ 1044767 w 1056747"/>
              <a:gd name="connsiteY1" fmla="*/ 1579365 h 2394589"/>
              <a:gd name="connsiteX2" fmla="*/ 0 w 1056747"/>
              <a:gd name="connsiteY2" fmla="*/ 218 h 2394589"/>
              <a:gd name="connsiteX0" fmla="*/ 0 w 1040261"/>
              <a:gd name="connsiteY0" fmla="*/ 393101 h 2175561"/>
              <a:gd name="connsiteX1" fmla="*/ 737092 w 1040261"/>
              <a:gd name="connsiteY1" fmla="*/ 1407029 h 2175561"/>
              <a:gd name="connsiteX2" fmla="*/ 786720 w 1040261"/>
              <a:gd name="connsiteY2" fmla="*/ 2175561 h 2175561"/>
              <a:gd name="connsiteX3" fmla="*/ 1 w 1040261"/>
              <a:gd name="connsiteY3" fmla="*/ 1991772 h 2175561"/>
              <a:gd name="connsiteX4" fmla="*/ 0 w 1040261"/>
              <a:gd name="connsiteY4" fmla="*/ 393101 h 2175561"/>
              <a:gd name="connsiteX0" fmla="*/ 0 w 1040261"/>
              <a:gd name="connsiteY0" fmla="*/ 393101 h 2175561"/>
              <a:gd name="connsiteX1" fmla="*/ 1024867 w 1040261"/>
              <a:gd name="connsiteY1" fmla="*/ 1360337 h 2175561"/>
              <a:gd name="connsiteX2" fmla="*/ 262472 w 1040261"/>
              <a:gd name="connsiteY2" fmla="*/ 253 h 2175561"/>
              <a:gd name="connsiteX0" fmla="*/ 0 w 982262"/>
              <a:gd name="connsiteY0" fmla="*/ 393099 h 2175559"/>
              <a:gd name="connsiteX1" fmla="*/ 737092 w 982262"/>
              <a:gd name="connsiteY1" fmla="*/ 1407027 h 2175559"/>
              <a:gd name="connsiteX2" fmla="*/ 786720 w 982262"/>
              <a:gd name="connsiteY2" fmla="*/ 2175559 h 2175559"/>
              <a:gd name="connsiteX3" fmla="*/ 1 w 982262"/>
              <a:gd name="connsiteY3" fmla="*/ 1991770 h 2175559"/>
              <a:gd name="connsiteX4" fmla="*/ 0 w 982262"/>
              <a:gd name="connsiteY4" fmla="*/ 393099 h 2175559"/>
              <a:gd name="connsiteX0" fmla="*/ 0 w 982262"/>
              <a:gd name="connsiteY0" fmla="*/ 393099 h 2175559"/>
              <a:gd name="connsiteX1" fmla="*/ 965894 w 982262"/>
              <a:gd name="connsiteY1" fmla="*/ 1370435 h 2175559"/>
              <a:gd name="connsiteX2" fmla="*/ 262472 w 982262"/>
              <a:gd name="connsiteY2" fmla="*/ 251 h 2175559"/>
              <a:gd name="connsiteX0" fmla="*/ 0 w 982262"/>
              <a:gd name="connsiteY0" fmla="*/ 393099 h 2175559"/>
              <a:gd name="connsiteX1" fmla="*/ 737092 w 982262"/>
              <a:gd name="connsiteY1" fmla="*/ 1407027 h 2175559"/>
              <a:gd name="connsiteX2" fmla="*/ 786720 w 982262"/>
              <a:gd name="connsiteY2" fmla="*/ 2175559 h 2175559"/>
              <a:gd name="connsiteX3" fmla="*/ 1 w 982262"/>
              <a:gd name="connsiteY3" fmla="*/ 1991770 h 2175559"/>
              <a:gd name="connsiteX4" fmla="*/ 0 w 982262"/>
              <a:gd name="connsiteY4" fmla="*/ 393099 h 2175559"/>
              <a:gd name="connsiteX0" fmla="*/ 0 w 982262"/>
              <a:gd name="connsiteY0" fmla="*/ 393099 h 2175559"/>
              <a:gd name="connsiteX1" fmla="*/ 965894 w 982262"/>
              <a:gd name="connsiteY1" fmla="*/ 1370435 h 2175559"/>
              <a:gd name="connsiteX2" fmla="*/ 262472 w 982262"/>
              <a:gd name="connsiteY2" fmla="*/ 251 h 2175559"/>
              <a:gd name="connsiteX0" fmla="*/ 0 w 986393"/>
              <a:gd name="connsiteY0" fmla="*/ 763617 h 2546077"/>
              <a:gd name="connsiteX1" fmla="*/ 737092 w 986393"/>
              <a:gd name="connsiteY1" fmla="*/ 1777545 h 2546077"/>
              <a:gd name="connsiteX2" fmla="*/ 786720 w 986393"/>
              <a:gd name="connsiteY2" fmla="*/ 2546077 h 2546077"/>
              <a:gd name="connsiteX3" fmla="*/ 1 w 986393"/>
              <a:gd name="connsiteY3" fmla="*/ 2362288 h 2546077"/>
              <a:gd name="connsiteX4" fmla="*/ 0 w 986393"/>
              <a:gd name="connsiteY4" fmla="*/ 763617 h 2546077"/>
              <a:gd name="connsiteX0" fmla="*/ 0 w 986393"/>
              <a:gd name="connsiteY0" fmla="*/ 763617 h 2546077"/>
              <a:gd name="connsiteX1" fmla="*/ 965894 w 986393"/>
              <a:gd name="connsiteY1" fmla="*/ 1740953 h 2546077"/>
              <a:gd name="connsiteX2" fmla="*/ 450378 w 986393"/>
              <a:gd name="connsiteY2" fmla="*/ 197 h 2546077"/>
              <a:gd name="connsiteX0" fmla="*/ 0 w 931350"/>
              <a:gd name="connsiteY0" fmla="*/ 763703 h 2546163"/>
              <a:gd name="connsiteX1" fmla="*/ 737092 w 931350"/>
              <a:gd name="connsiteY1" fmla="*/ 1777631 h 2546163"/>
              <a:gd name="connsiteX2" fmla="*/ 786720 w 931350"/>
              <a:gd name="connsiteY2" fmla="*/ 2546163 h 2546163"/>
              <a:gd name="connsiteX3" fmla="*/ 1 w 931350"/>
              <a:gd name="connsiteY3" fmla="*/ 2362374 h 2546163"/>
              <a:gd name="connsiteX4" fmla="*/ 0 w 931350"/>
              <a:gd name="connsiteY4" fmla="*/ 763703 h 2546163"/>
              <a:gd name="connsiteX0" fmla="*/ 0 w 931350"/>
              <a:gd name="connsiteY0" fmla="*/ 763703 h 2546163"/>
              <a:gd name="connsiteX1" fmla="*/ 909162 w 931350"/>
              <a:gd name="connsiteY1" fmla="*/ 1213163 h 2546163"/>
              <a:gd name="connsiteX2" fmla="*/ 450378 w 931350"/>
              <a:gd name="connsiteY2" fmla="*/ 283 h 2546163"/>
              <a:gd name="connsiteX0" fmla="*/ 0 w 791971"/>
              <a:gd name="connsiteY0" fmla="*/ 763565 h 2546025"/>
              <a:gd name="connsiteX1" fmla="*/ 737092 w 791971"/>
              <a:gd name="connsiteY1" fmla="*/ 1777493 h 2546025"/>
              <a:gd name="connsiteX2" fmla="*/ 786720 w 791971"/>
              <a:gd name="connsiteY2" fmla="*/ 2546025 h 2546025"/>
              <a:gd name="connsiteX3" fmla="*/ 1 w 791971"/>
              <a:gd name="connsiteY3" fmla="*/ 2362236 h 2546025"/>
              <a:gd name="connsiteX4" fmla="*/ 0 w 791971"/>
              <a:gd name="connsiteY4" fmla="*/ 763565 h 2546025"/>
              <a:gd name="connsiteX0" fmla="*/ 0 w 791971"/>
              <a:gd name="connsiteY0" fmla="*/ 763565 h 2546025"/>
              <a:gd name="connsiteX1" fmla="*/ 196190 w 791971"/>
              <a:gd name="connsiteY1" fmla="*/ 2360267 h 2546025"/>
              <a:gd name="connsiteX2" fmla="*/ 450378 w 791971"/>
              <a:gd name="connsiteY2" fmla="*/ 145 h 2546025"/>
              <a:gd name="connsiteX0" fmla="*/ 410663 w 1202634"/>
              <a:gd name="connsiteY0" fmla="*/ 0 h 2719115"/>
              <a:gd name="connsiteX1" fmla="*/ 1147755 w 1202634"/>
              <a:gd name="connsiteY1" fmla="*/ 1013928 h 2719115"/>
              <a:gd name="connsiteX2" fmla="*/ 1197383 w 1202634"/>
              <a:gd name="connsiteY2" fmla="*/ 1782460 h 2719115"/>
              <a:gd name="connsiteX3" fmla="*/ 410664 w 1202634"/>
              <a:gd name="connsiteY3" fmla="*/ 1598671 h 2719115"/>
              <a:gd name="connsiteX4" fmla="*/ 410663 w 1202634"/>
              <a:gd name="connsiteY4" fmla="*/ 0 h 2719115"/>
              <a:gd name="connsiteX0" fmla="*/ 410663 w 1202634"/>
              <a:gd name="connsiteY0" fmla="*/ 0 h 2719115"/>
              <a:gd name="connsiteX1" fmla="*/ 606853 w 1202634"/>
              <a:gd name="connsiteY1" fmla="*/ 1596702 h 2719115"/>
              <a:gd name="connsiteX2" fmla="*/ 0 w 1202634"/>
              <a:gd name="connsiteY2" fmla="*/ 2719115 h 2719115"/>
              <a:gd name="connsiteX0" fmla="*/ 410663 w 1202634"/>
              <a:gd name="connsiteY0" fmla="*/ 0 h 2719115"/>
              <a:gd name="connsiteX1" fmla="*/ 1147755 w 1202634"/>
              <a:gd name="connsiteY1" fmla="*/ 1013928 h 2719115"/>
              <a:gd name="connsiteX2" fmla="*/ 1197383 w 1202634"/>
              <a:gd name="connsiteY2" fmla="*/ 1782460 h 2719115"/>
              <a:gd name="connsiteX3" fmla="*/ 410664 w 1202634"/>
              <a:gd name="connsiteY3" fmla="*/ 1598671 h 2719115"/>
              <a:gd name="connsiteX4" fmla="*/ 410663 w 1202634"/>
              <a:gd name="connsiteY4" fmla="*/ 0 h 2719115"/>
              <a:gd name="connsiteX0" fmla="*/ 410663 w 1202634"/>
              <a:gd name="connsiteY0" fmla="*/ 0 h 2719115"/>
              <a:gd name="connsiteX1" fmla="*/ 606853 w 1202634"/>
              <a:gd name="connsiteY1" fmla="*/ 1596702 h 2719115"/>
              <a:gd name="connsiteX2" fmla="*/ 0 w 1202634"/>
              <a:gd name="connsiteY2" fmla="*/ 2719115 h 2719115"/>
              <a:gd name="connsiteX0" fmla="*/ 410663 w 1202634"/>
              <a:gd name="connsiteY0" fmla="*/ 0 h 2719115"/>
              <a:gd name="connsiteX1" fmla="*/ 1147755 w 1202634"/>
              <a:gd name="connsiteY1" fmla="*/ 1013928 h 2719115"/>
              <a:gd name="connsiteX2" fmla="*/ 1197383 w 1202634"/>
              <a:gd name="connsiteY2" fmla="*/ 1782460 h 2719115"/>
              <a:gd name="connsiteX3" fmla="*/ 410663 w 1202634"/>
              <a:gd name="connsiteY3" fmla="*/ 0 h 2719115"/>
              <a:gd name="connsiteX0" fmla="*/ 410663 w 1202634"/>
              <a:gd name="connsiteY0" fmla="*/ 0 h 2719115"/>
              <a:gd name="connsiteX1" fmla="*/ 606853 w 1202634"/>
              <a:gd name="connsiteY1" fmla="*/ 1596702 h 2719115"/>
              <a:gd name="connsiteX2" fmla="*/ 0 w 1202634"/>
              <a:gd name="connsiteY2" fmla="*/ 2719115 h 2719115"/>
              <a:gd name="connsiteX0" fmla="*/ 410663 w 1147755"/>
              <a:gd name="connsiteY0" fmla="*/ 0 h 2719115"/>
              <a:gd name="connsiteX1" fmla="*/ 1147755 w 1147755"/>
              <a:gd name="connsiteY1" fmla="*/ 1013928 h 2719115"/>
              <a:gd name="connsiteX2" fmla="*/ 410663 w 1147755"/>
              <a:gd name="connsiteY2" fmla="*/ 0 h 2719115"/>
              <a:gd name="connsiteX0" fmla="*/ 410663 w 1147755"/>
              <a:gd name="connsiteY0" fmla="*/ 0 h 2719115"/>
              <a:gd name="connsiteX1" fmla="*/ 606853 w 1147755"/>
              <a:gd name="connsiteY1" fmla="*/ 1596702 h 2719115"/>
              <a:gd name="connsiteX2" fmla="*/ 0 w 1147755"/>
              <a:gd name="connsiteY2" fmla="*/ 2719115 h 2719115"/>
              <a:gd name="connsiteX0" fmla="*/ 410663 w 1201546"/>
              <a:gd name="connsiteY0" fmla="*/ 0 h 2719115"/>
              <a:gd name="connsiteX1" fmla="*/ 1147755 w 1201546"/>
              <a:gd name="connsiteY1" fmla="*/ 1013928 h 2719115"/>
              <a:gd name="connsiteX2" fmla="*/ 410663 w 1201546"/>
              <a:gd name="connsiteY2" fmla="*/ 0 h 2719115"/>
              <a:gd name="connsiteX0" fmla="*/ 410663 w 1201546"/>
              <a:gd name="connsiteY0" fmla="*/ 0 h 2719115"/>
              <a:gd name="connsiteX1" fmla="*/ 606853 w 1201546"/>
              <a:gd name="connsiteY1" fmla="*/ 1596702 h 2719115"/>
              <a:gd name="connsiteX2" fmla="*/ 0 w 1201546"/>
              <a:gd name="connsiteY2" fmla="*/ 2719115 h 2719115"/>
              <a:gd name="connsiteX0" fmla="*/ 410663 w 1201546"/>
              <a:gd name="connsiteY0" fmla="*/ 0 h 2719115"/>
              <a:gd name="connsiteX1" fmla="*/ 1147755 w 1201546"/>
              <a:gd name="connsiteY1" fmla="*/ 1013928 h 2719115"/>
              <a:gd name="connsiteX2" fmla="*/ 410663 w 1201546"/>
              <a:gd name="connsiteY2" fmla="*/ 0 h 2719115"/>
              <a:gd name="connsiteX0" fmla="*/ 410663 w 1201546"/>
              <a:gd name="connsiteY0" fmla="*/ 0 h 2719115"/>
              <a:gd name="connsiteX1" fmla="*/ 433092 w 1201546"/>
              <a:gd name="connsiteY1" fmla="*/ 1646967 h 2719115"/>
              <a:gd name="connsiteX2" fmla="*/ 0 w 1201546"/>
              <a:gd name="connsiteY2" fmla="*/ 2719115 h 2719115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555957 w 1324411"/>
              <a:gd name="connsiteY1" fmla="*/ 1646967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670893 w 1324411"/>
              <a:gd name="connsiteY1" fmla="*/ 1511104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412605 w 1324411"/>
              <a:gd name="connsiteY1" fmla="*/ 1537542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412605 w 1324411"/>
              <a:gd name="connsiteY1" fmla="*/ 1537542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525794 w 1324411"/>
              <a:gd name="connsiteY1" fmla="*/ 1472372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525794 w 1324411"/>
              <a:gd name="connsiteY1" fmla="*/ 1472372 h 2660433"/>
              <a:gd name="connsiteX2" fmla="*/ 0 w 1324411"/>
              <a:gd name="connsiteY2" fmla="*/ 2660433 h 2660433"/>
              <a:gd name="connsiteX0" fmla="*/ 533528 w 1311603"/>
              <a:gd name="connsiteY0" fmla="*/ 0 h 2660433"/>
              <a:gd name="connsiteX1" fmla="*/ 1270620 w 1311603"/>
              <a:gd name="connsiteY1" fmla="*/ 1013928 h 2660433"/>
              <a:gd name="connsiteX2" fmla="*/ 533528 w 1311603"/>
              <a:gd name="connsiteY2" fmla="*/ 0 h 2660433"/>
              <a:gd name="connsiteX0" fmla="*/ 533528 w 1311603"/>
              <a:gd name="connsiteY0" fmla="*/ 0 h 2660433"/>
              <a:gd name="connsiteX1" fmla="*/ 525794 w 1311603"/>
              <a:gd name="connsiteY1" fmla="*/ 1472372 h 2660433"/>
              <a:gd name="connsiteX2" fmla="*/ 0 w 1311603"/>
              <a:gd name="connsiteY2" fmla="*/ 2660433 h 2660433"/>
              <a:gd name="connsiteX0" fmla="*/ 533528 w 1311603"/>
              <a:gd name="connsiteY0" fmla="*/ 0 h 2660433"/>
              <a:gd name="connsiteX1" fmla="*/ 1270620 w 1311603"/>
              <a:gd name="connsiteY1" fmla="*/ 1013928 h 2660433"/>
              <a:gd name="connsiteX2" fmla="*/ 533528 w 1311603"/>
              <a:gd name="connsiteY2" fmla="*/ 0 h 2660433"/>
              <a:gd name="connsiteX0" fmla="*/ 533528 w 1311603"/>
              <a:gd name="connsiteY0" fmla="*/ 0 h 2660433"/>
              <a:gd name="connsiteX1" fmla="*/ 525794 w 1311603"/>
              <a:gd name="connsiteY1" fmla="*/ 1472372 h 2660433"/>
              <a:gd name="connsiteX2" fmla="*/ 0 w 1311603"/>
              <a:gd name="connsiteY2" fmla="*/ 2660433 h 2660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1603" h="2660433" stroke="0" extrusionOk="0">
                <a:moveTo>
                  <a:pt x="533528" y="0"/>
                </a:moveTo>
                <a:cubicBezTo>
                  <a:pt x="578944" y="594831"/>
                  <a:pt x="1516317" y="1351904"/>
                  <a:pt x="1270620" y="1013928"/>
                </a:cubicBezTo>
                <a:cubicBezTo>
                  <a:pt x="1024923" y="675952"/>
                  <a:pt x="506727" y="94702"/>
                  <a:pt x="533528" y="0"/>
                </a:cubicBezTo>
                <a:close/>
              </a:path>
              <a:path w="1311603" h="2660433" fill="none">
                <a:moveTo>
                  <a:pt x="533528" y="0"/>
                </a:moveTo>
                <a:cubicBezTo>
                  <a:pt x="859116" y="0"/>
                  <a:pt x="502176" y="1513145"/>
                  <a:pt x="525794" y="1472372"/>
                </a:cubicBezTo>
                <a:cubicBezTo>
                  <a:pt x="634347" y="1214160"/>
                  <a:pt x="10749" y="2639168"/>
                  <a:pt x="0" y="2660433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6937" y="5655203"/>
            <a:ext cx="1255276" cy="76064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14:cNvPr>
              <p14:cNvContentPartPr/>
              <p14:nvPr/>
            </p14:nvContentPartPr>
            <p14:xfrm>
              <a:off x="615566" y="131486"/>
              <a:ext cx="8951760" cy="6197400"/>
            </p14:xfrm>
          </p:contentPart>
        </mc:Choice>
        <mc:Fallback xmlns="">
          <p:pic>
            <p:nvPicPr>
              <p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06566" y="122486"/>
                <a:ext cx="8969400" cy="62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3" name="Håndskrift 12">
                <a:extLst>
                  <a:ext uri="{FF2B5EF4-FFF2-40B4-BE49-F238E27FC236}">
                    <a16:creationId xmlns:a16="http://schemas.microsoft.com/office/drawing/2014/main" id="{41564A6E-A6AC-411C-B2D2-514EEE473656}"/>
                  </a:ext>
                </a:extLst>
              </p14:cNvPr>
              <p14:cNvContentPartPr/>
              <p14:nvPr/>
            </p14:nvContentPartPr>
            <p14:xfrm>
              <a:off x="1258994" y="1539715"/>
              <a:ext cx="46656" cy="326915"/>
            </p14:xfrm>
          </p:contentPart>
        </mc:Choice>
        <mc:Fallback xmlns="">
          <p:pic>
            <p:nvPicPr>
              <p:cNvPr id="13" name="Håndskrift 12">
                <a:extLst>
                  <a:ext uri="{FF2B5EF4-FFF2-40B4-BE49-F238E27FC236}">
                    <a16:creationId xmlns:a16="http://schemas.microsoft.com/office/drawing/2014/main" id="{41564A6E-A6AC-411C-B2D2-514EEE473656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223105" y="1503711"/>
                <a:ext cx="118076" cy="3985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4" name="Håndskrift 23">
                <a:extLst>
                  <a:ext uri="{FF2B5EF4-FFF2-40B4-BE49-F238E27FC236}">
                    <a16:creationId xmlns:a16="http://schemas.microsoft.com/office/drawing/2014/main" id="{E44FFA1E-B985-4776-8FA6-0F633EED323E}"/>
                  </a:ext>
                </a:extLst>
              </p14:cNvPr>
              <p14:cNvContentPartPr/>
              <p14:nvPr/>
            </p14:nvContentPartPr>
            <p14:xfrm>
              <a:off x="1334116" y="2030506"/>
              <a:ext cx="324" cy="324"/>
            </p14:xfrm>
          </p:contentPart>
        </mc:Choice>
        <mc:Fallback xmlns="">
          <p:pic>
            <p:nvPicPr>
              <p:cNvPr id="24" name="Håndskrift 23">
                <a:extLst>
                  <a:ext uri="{FF2B5EF4-FFF2-40B4-BE49-F238E27FC236}">
                    <a16:creationId xmlns:a16="http://schemas.microsoft.com/office/drawing/2014/main" id="{E44FFA1E-B985-4776-8FA6-0F633EED323E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301716" y="1998106"/>
                <a:ext cx="648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6" name="Håndskrift 35">
                <a:extLst>
                  <a:ext uri="{FF2B5EF4-FFF2-40B4-BE49-F238E27FC236}">
                    <a16:creationId xmlns:a16="http://schemas.microsoft.com/office/drawing/2014/main" id="{53D0A075-59BD-4EEE-A7F7-4B9B715C7F04}"/>
                  </a:ext>
                </a:extLst>
              </p14:cNvPr>
              <p14:cNvContentPartPr/>
              <p14:nvPr/>
            </p14:nvContentPartPr>
            <p14:xfrm>
              <a:off x="2105023" y="1521427"/>
              <a:ext cx="9072" cy="247212"/>
            </p14:xfrm>
          </p:contentPart>
        </mc:Choice>
        <mc:Fallback xmlns="">
          <p:pic>
            <p:nvPicPr>
              <p:cNvPr id="36" name="Håndskrift 35">
                <a:extLst>
                  <a:ext uri="{FF2B5EF4-FFF2-40B4-BE49-F238E27FC236}">
                    <a16:creationId xmlns:a16="http://schemas.microsoft.com/office/drawing/2014/main" id="{53D0A075-59BD-4EEE-A7F7-4B9B715C7F0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068735" y="1485443"/>
                <a:ext cx="81285" cy="31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7" name="Håndskrift 36">
                <a:extLst>
                  <a:ext uri="{FF2B5EF4-FFF2-40B4-BE49-F238E27FC236}">
                    <a16:creationId xmlns:a16="http://schemas.microsoft.com/office/drawing/2014/main" id="{C4FFB441-D980-42ED-B3DB-72165183A2B2}"/>
                  </a:ext>
                </a:extLst>
              </p14:cNvPr>
              <p14:cNvContentPartPr/>
              <p14:nvPr/>
            </p14:nvContentPartPr>
            <p14:xfrm>
              <a:off x="2129857" y="1866630"/>
              <a:ext cx="324" cy="324"/>
            </p14:xfrm>
          </p:contentPart>
        </mc:Choice>
        <mc:Fallback xmlns="">
          <p:pic>
            <p:nvPicPr>
              <p:cNvPr id="37" name="Håndskrift 36">
                <a:extLst>
                  <a:ext uri="{FF2B5EF4-FFF2-40B4-BE49-F238E27FC236}">
                    <a16:creationId xmlns:a16="http://schemas.microsoft.com/office/drawing/2014/main" id="{C4FFB441-D980-42ED-B3DB-72165183A2B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097457" y="1834230"/>
                <a:ext cx="648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14:cNvPr>
              <p14:cNvContentPartPr/>
              <p14:nvPr/>
            </p14:nvContentPartPr>
            <p14:xfrm>
              <a:off x="344523" y="288360"/>
              <a:ext cx="8904960" cy="6281280"/>
            </p14:xfrm>
          </p:contentPart>
        </mc:Choice>
        <mc:Fallback xmlns="">
          <p:pic>
            <p:nvPicPr>
              <p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35523" y="279360"/>
                <a:ext cx="8922600" cy="6298920"/>
              </a:xfrm>
              <a:prstGeom prst="rect">
                <a:avLst/>
              </a:prstGeom>
            </p:spPr>
          </p:pic>
        </mc:Fallback>
      </mc:AlternateContent>
      <p:grpSp>
        <p:nvGrpSpPr>
          <p:cNvPr id="86" name="Gruppe 85">
            <a:extLst>
              <a:ext uri="{FF2B5EF4-FFF2-40B4-BE49-F238E27FC236}">
                <a16:creationId xmlns:a16="http://schemas.microsoft.com/office/drawing/2014/main" id="{26A106DF-8AC2-4629-B849-6CE54FCD4B71}"/>
              </a:ext>
            </a:extLst>
          </p:cNvPr>
          <p:cNvGrpSpPr>
            <a:grpSpLocks noChangeAspect="1"/>
          </p:cNvGrpSpPr>
          <p:nvPr/>
        </p:nvGrpSpPr>
        <p:grpSpPr>
          <a:xfrm>
            <a:off x="4424750" y="3174240"/>
            <a:ext cx="952596" cy="1538120"/>
            <a:chOff x="3333750" y="2371725"/>
            <a:chExt cx="1133475" cy="2038350"/>
          </a:xfrm>
        </p:grpSpPr>
        <p:sp>
          <p:nvSpPr>
            <p:cNvPr id="87" name="Ellipse 86">
              <a:extLst>
                <a:ext uri="{FF2B5EF4-FFF2-40B4-BE49-F238E27FC236}">
                  <a16:creationId xmlns:a16="http://schemas.microsoft.com/office/drawing/2014/main" id="{B83E8A49-918D-4275-9395-9C62CC652376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6">
              <p14:nvContentPartPr>
                <p14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3338256" y="2344441"/>
                  <a:ext cx="659941" cy="20730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8">
              <p14:nvContentPartPr>
                <p14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3342013" y="2409172"/>
                  <a:ext cx="470266" cy="177045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2" name="Gruppe 91">
            <a:extLst>
              <a:ext uri="{FF2B5EF4-FFF2-40B4-BE49-F238E27FC236}">
                <a16:creationId xmlns:a16="http://schemas.microsoft.com/office/drawing/2014/main" id="{D36A548F-7E6B-41D3-9462-61CA525584C6}"/>
              </a:ext>
            </a:extLst>
          </p:cNvPr>
          <p:cNvGrpSpPr>
            <a:grpSpLocks noChangeAspect="1"/>
          </p:cNvGrpSpPr>
          <p:nvPr/>
        </p:nvGrpSpPr>
        <p:grpSpPr>
          <a:xfrm rot="21311394">
            <a:off x="4654917" y="2300881"/>
            <a:ext cx="508349" cy="850964"/>
            <a:chOff x="3591242" y="1406525"/>
            <a:chExt cx="618490" cy="945515"/>
          </a:xfrm>
        </p:grpSpPr>
        <p:sp>
          <p:nvSpPr>
            <p:cNvPr id="93" name="Ellipse 92">
              <a:extLst>
                <a:ext uri="{FF2B5EF4-FFF2-40B4-BE49-F238E27FC236}">
                  <a16:creationId xmlns:a16="http://schemas.microsoft.com/office/drawing/2014/main" id="{A463F710-0A2D-4B18-B6F0-8A8F2C4D4CBE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0">
              <p14:nvContentPartPr>
                <p14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3599357" y="1408595"/>
                  <a:ext cx="356413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2">
              <p14:nvContentPartPr>
                <p14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3604774" y="1803976"/>
                  <a:ext cx="160024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4">
            <p14:nvContentPartPr>
              <p14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flipH="1">
              <a:off x="5420226" y="5771215"/>
              <a:ext cx="830654" cy="321408"/>
            </p14:xfrm>
          </p:contentPart>
        </mc:Choice>
        <mc:Fallback xmlns="">
          <p:pic>
            <p:nvPicPr>
              <p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11225" y="5717227"/>
                <a:ext cx="848297" cy="429024"/>
              </a:xfrm>
              <a:prstGeom prst="rect">
                <a:avLst/>
              </a:prstGeom>
            </p:spPr>
          </p:pic>
        </mc:Fallback>
      </mc:AlternateContent>
      <p:sp>
        <p:nvSpPr>
          <p:cNvPr id="91" name="Bue 84">
            <a:extLst>
              <a:ext uri="{FF2B5EF4-FFF2-40B4-BE49-F238E27FC236}">
                <a16:creationId xmlns:a16="http://schemas.microsoft.com/office/drawing/2014/main" id="{AECAD018-D87E-4B1A-8331-D74369A7CF51}"/>
              </a:ext>
            </a:extLst>
          </p:cNvPr>
          <p:cNvSpPr>
            <a:spLocks noChangeAspect="1"/>
          </p:cNvSpPr>
          <p:nvPr/>
        </p:nvSpPr>
        <p:spPr>
          <a:xfrm rot="8178134" flipV="1">
            <a:off x="4343794" y="3067893"/>
            <a:ext cx="711009" cy="1256711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967045"/>
              <a:gd name="connsiteY0" fmla="*/ 0 h 3227902"/>
              <a:gd name="connsiteX1" fmla="*/ 737092 w 967045"/>
              <a:gd name="connsiteY1" fmla="*/ 1013928 h 3227902"/>
              <a:gd name="connsiteX2" fmla="*/ 786720 w 967045"/>
              <a:gd name="connsiteY2" fmla="*/ 1782460 h 3227902"/>
              <a:gd name="connsiteX3" fmla="*/ 1 w 967045"/>
              <a:gd name="connsiteY3" fmla="*/ 1598671 h 3227902"/>
              <a:gd name="connsiteX4" fmla="*/ 0 w 967045"/>
              <a:gd name="connsiteY4" fmla="*/ 0 h 3227902"/>
              <a:gd name="connsiteX0" fmla="*/ 0 w 967045"/>
              <a:gd name="connsiteY0" fmla="*/ 0 h 3227902"/>
              <a:gd name="connsiteX1" fmla="*/ 966924 w 967045"/>
              <a:gd name="connsiteY1" fmla="*/ 686611 h 3227902"/>
              <a:gd name="connsiteX2" fmla="*/ 275367 w 967045"/>
              <a:gd name="connsiteY2" fmla="*/ 3227903 h 3227902"/>
              <a:gd name="connsiteX0" fmla="*/ 0 w 791971"/>
              <a:gd name="connsiteY0" fmla="*/ 0 h 3227904"/>
              <a:gd name="connsiteX1" fmla="*/ 737092 w 791971"/>
              <a:gd name="connsiteY1" fmla="*/ 1013928 h 3227904"/>
              <a:gd name="connsiteX2" fmla="*/ 786720 w 791971"/>
              <a:gd name="connsiteY2" fmla="*/ 1782460 h 3227904"/>
              <a:gd name="connsiteX3" fmla="*/ 1 w 791971"/>
              <a:gd name="connsiteY3" fmla="*/ 1598671 h 3227904"/>
              <a:gd name="connsiteX4" fmla="*/ 0 w 791971"/>
              <a:gd name="connsiteY4" fmla="*/ 0 h 3227904"/>
              <a:gd name="connsiteX0" fmla="*/ 0 w 791971"/>
              <a:gd name="connsiteY0" fmla="*/ 0 h 3227904"/>
              <a:gd name="connsiteX1" fmla="*/ 606114 w 791971"/>
              <a:gd name="connsiteY1" fmla="*/ 1711942 h 3227904"/>
              <a:gd name="connsiteX2" fmla="*/ 275367 w 791971"/>
              <a:gd name="connsiteY2" fmla="*/ 3227903 h 3227904"/>
              <a:gd name="connsiteX0" fmla="*/ 508693 w 1300664"/>
              <a:gd name="connsiteY0" fmla="*/ 0 h 2478252"/>
              <a:gd name="connsiteX1" fmla="*/ 1245785 w 1300664"/>
              <a:gd name="connsiteY1" fmla="*/ 1013928 h 2478252"/>
              <a:gd name="connsiteX2" fmla="*/ 1295413 w 1300664"/>
              <a:gd name="connsiteY2" fmla="*/ 1782460 h 2478252"/>
              <a:gd name="connsiteX3" fmla="*/ 508694 w 1300664"/>
              <a:gd name="connsiteY3" fmla="*/ 1598671 h 2478252"/>
              <a:gd name="connsiteX4" fmla="*/ 508693 w 1300664"/>
              <a:gd name="connsiteY4" fmla="*/ 0 h 2478252"/>
              <a:gd name="connsiteX0" fmla="*/ 508693 w 1300664"/>
              <a:gd name="connsiteY0" fmla="*/ 0 h 2478252"/>
              <a:gd name="connsiteX1" fmla="*/ 1114807 w 1300664"/>
              <a:gd name="connsiteY1" fmla="*/ 1711942 h 2478252"/>
              <a:gd name="connsiteX2" fmla="*/ 0 w 1300664"/>
              <a:gd name="connsiteY2" fmla="*/ 2478252 h 2478252"/>
              <a:gd name="connsiteX0" fmla="*/ 508693 w 1434341"/>
              <a:gd name="connsiteY0" fmla="*/ 0 h 2478252"/>
              <a:gd name="connsiteX1" fmla="*/ 1245785 w 1434341"/>
              <a:gd name="connsiteY1" fmla="*/ 1013928 h 2478252"/>
              <a:gd name="connsiteX2" fmla="*/ 1295413 w 1434341"/>
              <a:gd name="connsiteY2" fmla="*/ 1782460 h 2478252"/>
              <a:gd name="connsiteX3" fmla="*/ 508694 w 1434341"/>
              <a:gd name="connsiteY3" fmla="*/ 1598671 h 2478252"/>
              <a:gd name="connsiteX4" fmla="*/ 508693 w 1434341"/>
              <a:gd name="connsiteY4" fmla="*/ 0 h 2478252"/>
              <a:gd name="connsiteX0" fmla="*/ 508693 w 1434341"/>
              <a:gd name="connsiteY0" fmla="*/ 0 h 2478252"/>
              <a:gd name="connsiteX1" fmla="*/ 1434283 w 1434341"/>
              <a:gd name="connsiteY1" fmla="*/ 1082261 h 2478252"/>
              <a:gd name="connsiteX2" fmla="*/ 0 w 1434341"/>
              <a:gd name="connsiteY2" fmla="*/ 2478252 h 2478252"/>
              <a:gd name="connsiteX0" fmla="*/ 0 w 925738"/>
              <a:gd name="connsiteY0" fmla="*/ 0 h 2736332"/>
              <a:gd name="connsiteX1" fmla="*/ 737092 w 925738"/>
              <a:gd name="connsiteY1" fmla="*/ 1013928 h 2736332"/>
              <a:gd name="connsiteX2" fmla="*/ 786720 w 925738"/>
              <a:gd name="connsiteY2" fmla="*/ 1782460 h 2736332"/>
              <a:gd name="connsiteX3" fmla="*/ 1 w 925738"/>
              <a:gd name="connsiteY3" fmla="*/ 1598671 h 2736332"/>
              <a:gd name="connsiteX4" fmla="*/ 0 w 925738"/>
              <a:gd name="connsiteY4" fmla="*/ 0 h 2736332"/>
              <a:gd name="connsiteX0" fmla="*/ 0 w 925738"/>
              <a:gd name="connsiteY0" fmla="*/ 0 h 2736332"/>
              <a:gd name="connsiteX1" fmla="*/ 925590 w 925738"/>
              <a:gd name="connsiteY1" fmla="*/ 1082261 h 2736332"/>
              <a:gd name="connsiteX2" fmla="*/ 362400 w 925738"/>
              <a:gd name="connsiteY2" fmla="*/ 2736331 h 2736332"/>
              <a:gd name="connsiteX0" fmla="*/ 0 w 927122"/>
              <a:gd name="connsiteY0" fmla="*/ 0 h 1782460"/>
              <a:gd name="connsiteX1" fmla="*/ 737092 w 927122"/>
              <a:gd name="connsiteY1" fmla="*/ 1013928 h 1782460"/>
              <a:gd name="connsiteX2" fmla="*/ 786720 w 927122"/>
              <a:gd name="connsiteY2" fmla="*/ 1782460 h 1782460"/>
              <a:gd name="connsiteX3" fmla="*/ 1 w 927122"/>
              <a:gd name="connsiteY3" fmla="*/ 1598671 h 1782460"/>
              <a:gd name="connsiteX4" fmla="*/ 0 w 927122"/>
              <a:gd name="connsiteY4" fmla="*/ 0 h 1782460"/>
              <a:gd name="connsiteX0" fmla="*/ 0 w 927122"/>
              <a:gd name="connsiteY0" fmla="*/ 0 h 1782460"/>
              <a:gd name="connsiteX1" fmla="*/ 925590 w 927122"/>
              <a:gd name="connsiteY1" fmla="*/ 1082261 h 1782460"/>
              <a:gd name="connsiteX2" fmla="*/ 877756 w 927122"/>
              <a:gd name="connsiteY2" fmla="*/ 1747801 h 1782460"/>
              <a:gd name="connsiteX0" fmla="*/ 0 w 1042743"/>
              <a:gd name="connsiteY0" fmla="*/ 15283 h 1797743"/>
              <a:gd name="connsiteX1" fmla="*/ 737092 w 1042743"/>
              <a:gd name="connsiteY1" fmla="*/ 1029211 h 1797743"/>
              <a:gd name="connsiteX2" fmla="*/ 786720 w 1042743"/>
              <a:gd name="connsiteY2" fmla="*/ 1797743 h 1797743"/>
              <a:gd name="connsiteX3" fmla="*/ 1 w 1042743"/>
              <a:gd name="connsiteY3" fmla="*/ 1613954 h 1797743"/>
              <a:gd name="connsiteX4" fmla="*/ 0 w 1042743"/>
              <a:gd name="connsiteY4" fmla="*/ 15283 h 1797743"/>
              <a:gd name="connsiteX0" fmla="*/ 0 w 1042743"/>
              <a:gd name="connsiteY0" fmla="*/ 15283 h 1797743"/>
              <a:gd name="connsiteX1" fmla="*/ 1042250 w 1042743"/>
              <a:gd name="connsiteY1" fmla="*/ 191518 h 1797743"/>
              <a:gd name="connsiteX2" fmla="*/ 877756 w 1042743"/>
              <a:gd name="connsiteY2" fmla="*/ 1763084 h 1797743"/>
              <a:gd name="connsiteX0" fmla="*/ 0 w 1338415"/>
              <a:gd name="connsiteY0" fmla="*/ 15283 h 1797743"/>
              <a:gd name="connsiteX1" fmla="*/ 737092 w 1338415"/>
              <a:gd name="connsiteY1" fmla="*/ 1029211 h 1797743"/>
              <a:gd name="connsiteX2" fmla="*/ 786720 w 1338415"/>
              <a:gd name="connsiteY2" fmla="*/ 1797743 h 1797743"/>
              <a:gd name="connsiteX3" fmla="*/ 1 w 1338415"/>
              <a:gd name="connsiteY3" fmla="*/ 1613954 h 1797743"/>
              <a:gd name="connsiteX4" fmla="*/ 0 w 1338415"/>
              <a:gd name="connsiteY4" fmla="*/ 15283 h 1797743"/>
              <a:gd name="connsiteX0" fmla="*/ 0 w 1338415"/>
              <a:gd name="connsiteY0" fmla="*/ 15283 h 1797743"/>
              <a:gd name="connsiteX1" fmla="*/ 1042250 w 1338415"/>
              <a:gd name="connsiteY1" fmla="*/ 191518 h 1797743"/>
              <a:gd name="connsiteX2" fmla="*/ 1338130 w 1338415"/>
              <a:gd name="connsiteY2" fmla="*/ 1583422 h 1797743"/>
              <a:gd name="connsiteX0" fmla="*/ 0 w 1043837"/>
              <a:gd name="connsiteY0" fmla="*/ 15283 h 1797743"/>
              <a:gd name="connsiteX1" fmla="*/ 737092 w 1043837"/>
              <a:gd name="connsiteY1" fmla="*/ 1029211 h 1797743"/>
              <a:gd name="connsiteX2" fmla="*/ 786720 w 1043837"/>
              <a:gd name="connsiteY2" fmla="*/ 1797743 h 1797743"/>
              <a:gd name="connsiteX3" fmla="*/ 1 w 1043837"/>
              <a:gd name="connsiteY3" fmla="*/ 1613954 h 1797743"/>
              <a:gd name="connsiteX4" fmla="*/ 0 w 1043837"/>
              <a:gd name="connsiteY4" fmla="*/ 15283 h 1797743"/>
              <a:gd name="connsiteX0" fmla="*/ 0 w 1043837"/>
              <a:gd name="connsiteY0" fmla="*/ 15283 h 1797743"/>
              <a:gd name="connsiteX1" fmla="*/ 1042250 w 1043837"/>
              <a:gd name="connsiteY1" fmla="*/ 191518 h 1797743"/>
              <a:gd name="connsiteX2" fmla="*/ 996339 w 1043837"/>
              <a:gd name="connsiteY2" fmla="*/ 1401389 h 1797743"/>
              <a:gd name="connsiteX0" fmla="*/ 0 w 1072743"/>
              <a:gd name="connsiteY0" fmla="*/ 163397 h 1945857"/>
              <a:gd name="connsiteX1" fmla="*/ 737092 w 1072743"/>
              <a:gd name="connsiteY1" fmla="*/ 1177325 h 1945857"/>
              <a:gd name="connsiteX2" fmla="*/ 786720 w 1072743"/>
              <a:gd name="connsiteY2" fmla="*/ 1945857 h 1945857"/>
              <a:gd name="connsiteX3" fmla="*/ 1 w 1072743"/>
              <a:gd name="connsiteY3" fmla="*/ 1762068 h 1945857"/>
              <a:gd name="connsiteX4" fmla="*/ 0 w 1072743"/>
              <a:gd name="connsiteY4" fmla="*/ 163397 h 1945857"/>
              <a:gd name="connsiteX0" fmla="*/ 0 w 1072743"/>
              <a:gd name="connsiteY0" fmla="*/ 163397 h 1945857"/>
              <a:gd name="connsiteX1" fmla="*/ 1071719 w 1072743"/>
              <a:gd name="connsiteY1" fmla="*/ 106050 h 1945857"/>
              <a:gd name="connsiteX2" fmla="*/ 996339 w 1072743"/>
              <a:gd name="connsiteY2" fmla="*/ 1549503 h 1945857"/>
              <a:gd name="connsiteX0" fmla="*/ 0 w 1071947"/>
              <a:gd name="connsiteY0" fmla="*/ 163397 h 1945857"/>
              <a:gd name="connsiteX1" fmla="*/ 737092 w 1071947"/>
              <a:gd name="connsiteY1" fmla="*/ 1177325 h 1945857"/>
              <a:gd name="connsiteX2" fmla="*/ 786720 w 1071947"/>
              <a:gd name="connsiteY2" fmla="*/ 1945857 h 1945857"/>
              <a:gd name="connsiteX3" fmla="*/ 1 w 1071947"/>
              <a:gd name="connsiteY3" fmla="*/ 1762068 h 1945857"/>
              <a:gd name="connsiteX4" fmla="*/ 0 w 1071947"/>
              <a:gd name="connsiteY4" fmla="*/ 163397 h 1945857"/>
              <a:gd name="connsiteX0" fmla="*/ 0 w 1071947"/>
              <a:gd name="connsiteY0" fmla="*/ 163397 h 1945857"/>
              <a:gd name="connsiteX1" fmla="*/ 1071719 w 1071947"/>
              <a:gd name="connsiteY1" fmla="*/ 106050 h 1945857"/>
              <a:gd name="connsiteX2" fmla="*/ 708430 w 1071947"/>
              <a:gd name="connsiteY2" fmla="*/ 886189 h 1945857"/>
              <a:gd name="connsiteX0" fmla="*/ 0 w 1005464"/>
              <a:gd name="connsiteY0" fmla="*/ 579333 h 2361793"/>
              <a:gd name="connsiteX1" fmla="*/ 737092 w 1005464"/>
              <a:gd name="connsiteY1" fmla="*/ 1593261 h 2361793"/>
              <a:gd name="connsiteX2" fmla="*/ 786720 w 1005464"/>
              <a:gd name="connsiteY2" fmla="*/ 2361793 h 2361793"/>
              <a:gd name="connsiteX3" fmla="*/ 1 w 1005464"/>
              <a:gd name="connsiteY3" fmla="*/ 2178004 h 2361793"/>
              <a:gd name="connsiteX4" fmla="*/ 0 w 1005464"/>
              <a:gd name="connsiteY4" fmla="*/ 579333 h 2361793"/>
              <a:gd name="connsiteX0" fmla="*/ 0 w 1005464"/>
              <a:gd name="connsiteY0" fmla="*/ 579333 h 2361793"/>
              <a:gd name="connsiteX1" fmla="*/ 1005186 w 1005464"/>
              <a:gd name="connsiteY1" fmla="*/ 55510 h 2361793"/>
              <a:gd name="connsiteX2" fmla="*/ 708430 w 1005464"/>
              <a:gd name="connsiteY2" fmla="*/ 1302125 h 2361793"/>
              <a:gd name="connsiteX0" fmla="*/ 0 w 1005473"/>
              <a:gd name="connsiteY0" fmla="*/ 579333 h 2361793"/>
              <a:gd name="connsiteX1" fmla="*/ 737092 w 1005473"/>
              <a:gd name="connsiteY1" fmla="*/ 1593261 h 2361793"/>
              <a:gd name="connsiteX2" fmla="*/ 786720 w 1005473"/>
              <a:gd name="connsiteY2" fmla="*/ 2361793 h 2361793"/>
              <a:gd name="connsiteX3" fmla="*/ 1 w 1005473"/>
              <a:gd name="connsiteY3" fmla="*/ 2178004 h 2361793"/>
              <a:gd name="connsiteX4" fmla="*/ 0 w 1005473"/>
              <a:gd name="connsiteY4" fmla="*/ 579333 h 2361793"/>
              <a:gd name="connsiteX0" fmla="*/ 0 w 1005473"/>
              <a:gd name="connsiteY0" fmla="*/ 579333 h 2361793"/>
              <a:gd name="connsiteX1" fmla="*/ 1005186 w 1005473"/>
              <a:gd name="connsiteY1" fmla="*/ 55510 h 2361793"/>
              <a:gd name="connsiteX2" fmla="*/ 718741 w 1005473"/>
              <a:gd name="connsiteY2" fmla="*/ 1401096 h 2361793"/>
              <a:gd name="connsiteX0" fmla="*/ 0 w 1100234"/>
              <a:gd name="connsiteY0" fmla="*/ 761722 h 2544182"/>
              <a:gd name="connsiteX1" fmla="*/ 737092 w 1100234"/>
              <a:gd name="connsiteY1" fmla="*/ 1775650 h 2544182"/>
              <a:gd name="connsiteX2" fmla="*/ 786720 w 1100234"/>
              <a:gd name="connsiteY2" fmla="*/ 2544182 h 2544182"/>
              <a:gd name="connsiteX3" fmla="*/ 1 w 1100234"/>
              <a:gd name="connsiteY3" fmla="*/ 2360393 h 2544182"/>
              <a:gd name="connsiteX4" fmla="*/ 0 w 1100234"/>
              <a:gd name="connsiteY4" fmla="*/ 761722 h 2544182"/>
              <a:gd name="connsiteX0" fmla="*/ 0 w 1100234"/>
              <a:gd name="connsiteY0" fmla="*/ 761722 h 2544182"/>
              <a:gd name="connsiteX1" fmla="*/ 1100017 w 1100234"/>
              <a:gd name="connsiteY1" fmla="*/ 46400 h 2544182"/>
              <a:gd name="connsiteX2" fmla="*/ 718741 w 1100234"/>
              <a:gd name="connsiteY2" fmla="*/ 1583485 h 2544182"/>
              <a:gd name="connsiteX0" fmla="*/ 0 w 1102547"/>
              <a:gd name="connsiteY0" fmla="*/ 761722 h 2898286"/>
              <a:gd name="connsiteX1" fmla="*/ 737092 w 1102547"/>
              <a:gd name="connsiteY1" fmla="*/ 1775650 h 2898286"/>
              <a:gd name="connsiteX2" fmla="*/ 786720 w 1102547"/>
              <a:gd name="connsiteY2" fmla="*/ 2544182 h 2898286"/>
              <a:gd name="connsiteX3" fmla="*/ 1 w 1102547"/>
              <a:gd name="connsiteY3" fmla="*/ 2360393 h 2898286"/>
              <a:gd name="connsiteX4" fmla="*/ 0 w 1102547"/>
              <a:gd name="connsiteY4" fmla="*/ 761722 h 2898286"/>
              <a:gd name="connsiteX0" fmla="*/ 0 w 1102547"/>
              <a:gd name="connsiteY0" fmla="*/ 761722 h 2898286"/>
              <a:gd name="connsiteX1" fmla="*/ 1100017 w 1102547"/>
              <a:gd name="connsiteY1" fmla="*/ 46400 h 2898286"/>
              <a:gd name="connsiteX2" fmla="*/ 1074308 w 1102547"/>
              <a:gd name="connsiteY2" fmla="*/ 2898285 h 2898286"/>
              <a:gd name="connsiteX0" fmla="*/ 0 w 1076443"/>
              <a:gd name="connsiteY0" fmla="*/ 0 h 2136562"/>
              <a:gd name="connsiteX1" fmla="*/ 737092 w 1076443"/>
              <a:gd name="connsiteY1" fmla="*/ 1013928 h 2136562"/>
              <a:gd name="connsiteX2" fmla="*/ 786720 w 1076443"/>
              <a:gd name="connsiteY2" fmla="*/ 1782460 h 2136562"/>
              <a:gd name="connsiteX3" fmla="*/ 1 w 1076443"/>
              <a:gd name="connsiteY3" fmla="*/ 1598671 h 2136562"/>
              <a:gd name="connsiteX4" fmla="*/ 0 w 1076443"/>
              <a:gd name="connsiteY4" fmla="*/ 0 h 2136562"/>
              <a:gd name="connsiteX0" fmla="*/ 0 w 1076443"/>
              <a:gd name="connsiteY0" fmla="*/ 0 h 2136562"/>
              <a:gd name="connsiteX1" fmla="*/ 1041654 w 1076443"/>
              <a:gd name="connsiteY1" fmla="*/ 908790 h 2136562"/>
              <a:gd name="connsiteX2" fmla="*/ 1074308 w 1076443"/>
              <a:gd name="connsiteY2" fmla="*/ 2136563 h 2136562"/>
              <a:gd name="connsiteX0" fmla="*/ 0 w 1044220"/>
              <a:gd name="connsiteY0" fmla="*/ 0 h 2414402"/>
              <a:gd name="connsiteX1" fmla="*/ 737092 w 1044220"/>
              <a:gd name="connsiteY1" fmla="*/ 1013928 h 2414402"/>
              <a:gd name="connsiteX2" fmla="*/ 786720 w 1044220"/>
              <a:gd name="connsiteY2" fmla="*/ 1782460 h 2414402"/>
              <a:gd name="connsiteX3" fmla="*/ 1 w 1044220"/>
              <a:gd name="connsiteY3" fmla="*/ 1598671 h 2414402"/>
              <a:gd name="connsiteX4" fmla="*/ 0 w 1044220"/>
              <a:gd name="connsiteY4" fmla="*/ 0 h 2414402"/>
              <a:gd name="connsiteX0" fmla="*/ 0 w 1044220"/>
              <a:gd name="connsiteY0" fmla="*/ 0 h 2414402"/>
              <a:gd name="connsiteX1" fmla="*/ 1041654 w 1044220"/>
              <a:gd name="connsiteY1" fmla="*/ 908790 h 2414402"/>
              <a:gd name="connsiteX2" fmla="*/ 1016418 w 1044220"/>
              <a:gd name="connsiteY2" fmla="*/ 2414402 h 2414402"/>
              <a:gd name="connsiteX0" fmla="*/ 0 w 1022931"/>
              <a:gd name="connsiteY0" fmla="*/ 0 h 2414402"/>
              <a:gd name="connsiteX1" fmla="*/ 737092 w 1022931"/>
              <a:gd name="connsiteY1" fmla="*/ 1013928 h 2414402"/>
              <a:gd name="connsiteX2" fmla="*/ 786720 w 1022931"/>
              <a:gd name="connsiteY2" fmla="*/ 1782460 h 2414402"/>
              <a:gd name="connsiteX3" fmla="*/ 1 w 1022931"/>
              <a:gd name="connsiteY3" fmla="*/ 1598671 h 2414402"/>
              <a:gd name="connsiteX4" fmla="*/ 0 w 1022931"/>
              <a:gd name="connsiteY4" fmla="*/ 0 h 2414402"/>
              <a:gd name="connsiteX0" fmla="*/ 0 w 1022931"/>
              <a:gd name="connsiteY0" fmla="*/ 0 h 2414402"/>
              <a:gd name="connsiteX1" fmla="*/ 1012994 w 1022931"/>
              <a:gd name="connsiteY1" fmla="*/ 1151041 h 2414402"/>
              <a:gd name="connsiteX2" fmla="*/ 1016418 w 1022931"/>
              <a:gd name="connsiteY2" fmla="*/ 2414402 h 2414402"/>
              <a:gd name="connsiteX0" fmla="*/ 0 w 1016582"/>
              <a:gd name="connsiteY0" fmla="*/ 908388 h 3322790"/>
              <a:gd name="connsiteX1" fmla="*/ 737092 w 1016582"/>
              <a:gd name="connsiteY1" fmla="*/ 1922316 h 3322790"/>
              <a:gd name="connsiteX2" fmla="*/ 786720 w 1016582"/>
              <a:gd name="connsiteY2" fmla="*/ 2690848 h 3322790"/>
              <a:gd name="connsiteX3" fmla="*/ 1 w 1016582"/>
              <a:gd name="connsiteY3" fmla="*/ 2507059 h 3322790"/>
              <a:gd name="connsiteX4" fmla="*/ 0 w 1016582"/>
              <a:gd name="connsiteY4" fmla="*/ 908388 h 3322790"/>
              <a:gd name="connsiteX0" fmla="*/ 0 w 1016582"/>
              <a:gd name="connsiteY0" fmla="*/ 908388 h 3322790"/>
              <a:gd name="connsiteX1" fmla="*/ 498082 w 1016582"/>
              <a:gd name="connsiteY1" fmla="*/ 41049 h 3322790"/>
              <a:gd name="connsiteX2" fmla="*/ 1016418 w 1016582"/>
              <a:gd name="connsiteY2" fmla="*/ 3322790 h 3322790"/>
              <a:gd name="connsiteX0" fmla="*/ 727302 w 1519273"/>
              <a:gd name="connsiteY0" fmla="*/ 908390 h 2690850"/>
              <a:gd name="connsiteX1" fmla="*/ 1464394 w 1519273"/>
              <a:gd name="connsiteY1" fmla="*/ 1922318 h 2690850"/>
              <a:gd name="connsiteX2" fmla="*/ 1514022 w 1519273"/>
              <a:gd name="connsiteY2" fmla="*/ 2690850 h 2690850"/>
              <a:gd name="connsiteX3" fmla="*/ 727303 w 1519273"/>
              <a:gd name="connsiteY3" fmla="*/ 2507061 h 2690850"/>
              <a:gd name="connsiteX4" fmla="*/ 727302 w 1519273"/>
              <a:gd name="connsiteY4" fmla="*/ 908390 h 2690850"/>
              <a:gd name="connsiteX0" fmla="*/ 727302 w 1519273"/>
              <a:gd name="connsiteY0" fmla="*/ 908390 h 2690850"/>
              <a:gd name="connsiteX1" fmla="*/ 1225384 w 1519273"/>
              <a:gd name="connsiteY1" fmla="*/ 41051 h 2690850"/>
              <a:gd name="connsiteX2" fmla="*/ 0 w 1519273"/>
              <a:gd name="connsiteY2" fmla="*/ 430927 h 2690850"/>
              <a:gd name="connsiteX0" fmla="*/ 727302 w 1519273"/>
              <a:gd name="connsiteY0" fmla="*/ 986089 h 2768549"/>
              <a:gd name="connsiteX1" fmla="*/ 1464394 w 1519273"/>
              <a:gd name="connsiteY1" fmla="*/ 2000017 h 2768549"/>
              <a:gd name="connsiteX2" fmla="*/ 1514022 w 1519273"/>
              <a:gd name="connsiteY2" fmla="*/ 2768549 h 2768549"/>
              <a:gd name="connsiteX3" fmla="*/ 727303 w 1519273"/>
              <a:gd name="connsiteY3" fmla="*/ 2584760 h 2768549"/>
              <a:gd name="connsiteX4" fmla="*/ 727302 w 1519273"/>
              <a:gd name="connsiteY4" fmla="*/ 986089 h 2768549"/>
              <a:gd name="connsiteX0" fmla="*/ 727302 w 1519273"/>
              <a:gd name="connsiteY0" fmla="*/ 986089 h 2768549"/>
              <a:gd name="connsiteX1" fmla="*/ 1330251 w 1519273"/>
              <a:gd name="connsiteY1" fmla="*/ 38700 h 2768549"/>
              <a:gd name="connsiteX2" fmla="*/ 0 w 1519273"/>
              <a:gd name="connsiteY2" fmla="*/ 508626 h 27685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8097 h 2730557"/>
              <a:gd name="connsiteX1" fmla="*/ 1464394 w 1519273"/>
              <a:gd name="connsiteY1" fmla="*/ 1962025 h 2730557"/>
              <a:gd name="connsiteX2" fmla="*/ 1514022 w 1519273"/>
              <a:gd name="connsiteY2" fmla="*/ 2730557 h 2730557"/>
              <a:gd name="connsiteX3" fmla="*/ 727303 w 1519273"/>
              <a:gd name="connsiteY3" fmla="*/ 2546768 h 2730557"/>
              <a:gd name="connsiteX4" fmla="*/ 727302 w 1519273"/>
              <a:gd name="connsiteY4" fmla="*/ 948097 h 2730557"/>
              <a:gd name="connsiteX0" fmla="*/ 727302 w 1519273"/>
              <a:gd name="connsiteY0" fmla="*/ 948097 h 2730557"/>
              <a:gd name="connsiteX1" fmla="*/ 1330251 w 1519273"/>
              <a:gd name="connsiteY1" fmla="*/ 708 h 2730557"/>
              <a:gd name="connsiteX2" fmla="*/ 0 w 1519273"/>
              <a:gd name="connsiteY2" fmla="*/ 470634 h 2730557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672963"/>
              <a:gd name="connsiteY0" fmla="*/ 500976 h 2283436"/>
              <a:gd name="connsiteX1" fmla="*/ 1464394 w 1672963"/>
              <a:gd name="connsiteY1" fmla="*/ 1514904 h 2283436"/>
              <a:gd name="connsiteX2" fmla="*/ 1514022 w 1672963"/>
              <a:gd name="connsiteY2" fmla="*/ 2283436 h 2283436"/>
              <a:gd name="connsiteX3" fmla="*/ 727303 w 1672963"/>
              <a:gd name="connsiteY3" fmla="*/ 2099647 h 2283436"/>
              <a:gd name="connsiteX4" fmla="*/ 727302 w 1672963"/>
              <a:gd name="connsiteY4" fmla="*/ 500976 h 2283436"/>
              <a:gd name="connsiteX0" fmla="*/ 727302 w 1672963"/>
              <a:gd name="connsiteY0" fmla="*/ 500976 h 2283436"/>
              <a:gd name="connsiteX1" fmla="*/ 1669936 w 1672963"/>
              <a:gd name="connsiteY1" fmla="*/ 11069 h 2283436"/>
              <a:gd name="connsiteX2" fmla="*/ 0 w 1672963"/>
              <a:gd name="connsiteY2" fmla="*/ 23513 h 2283436"/>
              <a:gd name="connsiteX0" fmla="*/ 0 w 945661"/>
              <a:gd name="connsiteY0" fmla="*/ 490107 h 2272567"/>
              <a:gd name="connsiteX1" fmla="*/ 737092 w 945661"/>
              <a:gd name="connsiteY1" fmla="*/ 1504035 h 2272567"/>
              <a:gd name="connsiteX2" fmla="*/ 786720 w 945661"/>
              <a:gd name="connsiteY2" fmla="*/ 2272567 h 2272567"/>
              <a:gd name="connsiteX3" fmla="*/ 1 w 945661"/>
              <a:gd name="connsiteY3" fmla="*/ 2088778 h 2272567"/>
              <a:gd name="connsiteX4" fmla="*/ 0 w 945661"/>
              <a:gd name="connsiteY4" fmla="*/ 490107 h 2272567"/>
              <a:gd name="connsiteX0" fmla="*/ 0 w 945661"/>
              <a:gd name="connsiteY0" fmla="*/ 490107 h 2272567"/>
              <a:gd name="connsiteX1" fmla="*/ 942634 w 945661"/>
              <a:gd name="connsiteY1" fmla="*/ 200 h 2272567"/>
              <a:gd name="connsiteX2" fmla="*/ 109722 w 945661"/>
              <a:gd name="connsiteY2" fmla="*/ 1705041 h 2272567"/>
              <a:gd name="connsiteX0" fmla="*/ 0 w 947655"/>
              <a:gd name="connsiteY0" fmla="*/ 489908 h 2272368"/>
              <a:gd name="connsiteX1" fmla="*/ 737092 w 947655"/>
              <a:gd name="connsiteY1" fmla="*/ 1503836 h 2272368"/>
              <a:gd name="connsiteX2" fmla="*/ 786720 w 947655"/>
              <a:gd name="connsiteY2" fmla="*/ 2272368 h 2272368"/>
              <a:gd name="connsiteX3" fmla="*/ 1 w 947655"/>
              <a:gd name="connsiteY3" fmla="*/ 2088579 h 2272368"/>
              <a:gd name="connsiteX4" fmla="*/ 0 w 947655"/>
              <a:gd name="connsiteY4" fmla="*/ 489908 h 2272368"/>
              <a:gd name="connsiteX0" fmla="*/ 0 w 947655"/>
              <a:gd name="connsiteY0" fmla="*/ 489908 h 2272368"/>
              <a:gd name="connsiteX1" fmla="*/ 942634 w 947655"/>
              <a:gd name="connsiteY1" fmla="*/ 1 h 2272368"/>
              <a:gd name="connsiteX2" fmla="*/ 109722 w 947655"/>
              <a:gd name="connsiteY2" fmla="*/ 1704842 h 2272368"/>
              <a:gd name="connsiteX0" fmla="*/ 0 w 949987"/>
              <a:gd name="connsiteY0" fmla="*/ 489906 h 2272366"/>
              <a:gd name="connsiteX1" fmla="*/ 737092 w 949987"/>
              <a:gd name="connsiteY1" fmla="*/ 1503834 h 2272366"/>
              <a:gd name="connsiteX2" fmla="*/ 786720 w 949987"/>
              <a:gd name="connsiteY2" fmla="*/ 2272366 h 2272366"/>
              <a:gd name="connsiteX3" fmla="*/ 1 w 949987"/>
              <a:gd name="connsiteY3" fmla="*/ 2088577 h 2272366"/>
              <a:gd name="connsiteX4" fmla="*/ 0 w 949987"/>
              <a:gd name="connsiteY4" fmla="*/ 489906 h 2272366"/>
              <a:gd name="connsiteX0" fmla="*/ 0 w 949987"/>
              <a:gd name="connsiteY0" fmla="*/ 489906 h 2272366"/>
              <a:gd name="connsiteX1" fmla="*/ 942634 w 949987"/>
              <a:gd name="connsiteY1" fmla="*/ -1 h 2272366"/>
              <a:gd name="connsiteX2" fmla="*/ 413041 w 949987"/>
              <a:gd name="connsiteY2" fmla="*/ 1490823 h 2272366"/>
              <a:gd name="connsiteX0" fmla="*/ 0 w 949987"/>
              <a:gd name="connsiteY0" fmla="*/ 536184 h 2318644"/>
              <a:gd name="connsiteX1" fmla="*/ 737092 w 949987"/>
              <a:gd name="connsiteY1" fmla="*/ 1550112 h 2318644"/>
              <a:gd name="connsiteX2" fmla="*/ 786720 w 949987"/>
              <a:gd name="connsiteY2" fmla="*/ 2318644 h 2318644"/>
              <a:gd name="connsiteX3" fmla="*/ 1 w 949987"/>
              <a:gd name="connsiteY3" fmla="*/ 2134855 h 2318644"/>
              <a:gd name="connsiteX4" fmla="*/ 0 w 949987"/>
              <a:gd name="connsiteY4" fmla="*/ 536184 h 2318644"/>
              <a:gd name="connsiteX0" fmla="*/ 0 w 949987"/>
              <a:gd name="connsiteY0" fmla="*/ 536184 h 2318644"/>
              <a:gd name="connsiteX1" fmla="*/ 942634 w 949987"/>
              <a:gd name="connsiteY1" fmla="*/ 46277 h 2318644"/>
              <a:gd name="connsiteX2" fmla="*/ 413041 w 949987"/>
              <a:gd name="connsiteY2" fmla="*/ 1537101 h 2318644"/>
              <a:gd name="connsiteX0" fmla="*/ 0 w 964672"/>
              <a:gd name="connsiteY0" fmla="*/ 536186 h 2318646"/>
              <a:gd name="connsiteX1" fmla="*/ 737092 w 964672"/>
              <a:gd name="connsiteY1" fmla="*/ 1550114 h 2318646"/>
              <a:gd name="connsiteX2" fmla="*/ 786720 w 964672"/>
              <a:gd name="connsiteY2" fmla="*/ 2318646 h 2318646"/>
              <a:gd name="connsiteX3" fmla="*/ 1 w 964672"/>
              <a:gd name="connsiteY3" fmla="*/ 2134857 h 2318646"/>
              <a:gd name="connsiteX4" fmla="*/ 0 w 964672"/>
              <a:gd name="connsiteY4" fmla="*/ 536186 h 2318646"/>
              <a:gd name="connsiteX0" fmla="*/ 0 w 964672"/>
              <a:gd name="connsiteY0" fmla="*/ 536186 h 2318646"/>
              <a:gd name="connsiteX1" fmla="*/ 942634 w 964672"/>
              <a:gd name="connsiteY1" fmla="*/ 46279 h 2318646"/>
              <a:gd name="connsiteX2" fmla="*/ 413041 w 964672"/>
              <a:gd name="connsiteY2" fmla="*/ 1537103 h 2318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64672" h="2318646" stroke="0" extrusionOk="0">
                <a:moveTo>
                  <a:pt x="0" y="536186"/>
                </a:moveTo>
                <a:cubicBezTo>
                  <a:pt x="325588" y="536186"/>
                  <a:pt x="618002" y="938424"/>
                  <a:pt x="737092" y="1550114"/>
                </a:cubicBezTo>
                <a:cubicBezTo>
                  <a:pt x="784612" y="1794197"/>
                  <a:pt x="801656" y="2058130"/>
                  <a:pt x="786720" y="2318646"/>
                </a:cubicBezTo>
                <a:lnTo>
                  <a:pt x="1" y="2134857"/>
                </a:lnTo>
                <a:cubicBezTo>
                  <a:pt x="1" y="1601967"/>
                  <a:pt x="0" y="1069076"/>
                  <a:pt x="0" y="536186"/>
                </a:cubicBezTo>
                <a:close/>
              </a:path>
              <a:path w="964672" h="2318646" fill="none">
                <a:moveTo>
                  <a:pt x="0" y="536186"/>
                </a:moveTo>
                <a:cubicBezTo>
                  <a:pt x="325588" y="536186"/>
                  <a:pt x="939494" y="-186774"/>
                  <a:pt x="942634" y="46279"/>
                </a:cubicBezTo>
                <a:cubicBezTo>
                  <a:pt x="1093150" y="459729"/>
                  <a:pt x="423790" y="1515838"/>
                  <a:pt x="413041" y="1537103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cxnSp>
        <p:nvCxnSpPr>
          <p:cNvPr id="252" name="Lige forbindelse 251">
            <a:extLst>
              <a:ext uri="{FF2B5EF4-FFF2-40B4-BE49-F238E27FC236}">
                <a16:creationId xmlns:a16="http://schemas.microsoft.com/office/drawing/2014/main" id="{64619E5D-40E5-473C-BF63-8EBBC8F28857}"/>
              </a:ext>
            </a:extLst>
          </p:cNvPr>
          <p:cNvCxnSpPr>
            <a:cxnSpLocks/>
          </p:cNvCxnSpPr>
          <p:nvPr/>
        </p:nvCxnSpPr>
        <p:spPr>
          <a:xfrm>
            <a:off x="5112183" y="4643929"/>
            <a:ext cx="342301" cy="55914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Lige forbindelse 271">
            <a:extLst>
              <a:ext uri="{FF2B5EF4-FFF2-40B4-BE49-F238E27FC236}">
                <a16:creationId xmlns:a16="http://schemas.microsoft.com/office/drawing/2014/main" id="{27DDC803-0485-4534-B69C-AC8D6CD0EFFC}"/>
              </a:ext>
            </a:extLst>
          </p:cNvPr>
          <p:cNvCxnSpPr>
            <a:cxnSpLocks/>
          </p:cNvCxnSpPr>
          <p:nvPr/>
        </p:nvCxnSpPr>
        <p:spPr>
          <a:xfrm flipH="1">
            <a:off x="4614185" y="4632567"/>
            <a:ext cx="56445" cy="57051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Lige forbindelse 272">
            <a:extLst>
              <a:ext uri="{FF2B5EF4-FFF2-40B4-BE49-F238E27FC236}">
                <a16:creationId xmlns:a16="http://schemas.microsoft.com/office/drawing/2014/main" id="{2361B23A-76E8-48F9-A2E1-88A35C5F9B87}"/>
              </a:ext>
            </a:extLst>
          </p:cNvPr>
          <p:cNvCxnSpPr>
            <a:cxnSpLocks/>
          </p:cNvCxnSpPr>
          <p:nvPr/>
        </p:nvCxnSpPr>
        <p:spPr>
          <a:xfrm flipH="1">
            <a:off x="5394194" y="5165802"/>
            <a:ext cx="56445" cy="57051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4" name="Lige forbindelse 283">
            <a:extLst>
              <a:ext uri="{FF2B5EF4-FFF2-40B4-BE49-F238E27FC236}">
                <a16:creationId xmlns:a16="http://schemas.microsoft.com/office/drawing/2014/main" id="{D12309CD-95B6-432E-A6ED-FB8C0AAE70DF}"/>
              </a:ext>
            </a:extLst>
          </p:cNvPr>
          <p:cNvCxnSpPr>
            <a:cxnSpLocks/>
          </p:cNvCxnSpPr>
          <p:nvPr/>
        </p:nvCxnSpPr>
        <p:spPr>
          <a:xfrm flipH="1">
            <a:off x="4302678" y="5189499"/>
            <a:ext cx="302739" cy="480765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9" name="Grafik 48" descr="Kaffe med massiv udfyldning">
            <a:extLst>
              <a:ext uri="{FF2B5EF4-FFF2-40B4-BE49-F238E27FC236}">
                <a16:creationId xmlns:a16="http://schemas.microsoft.com/office/drawing/2014/main" id="{692F33EB-0261-42B6-A363-EE9F67AECEC2}"/>
              </a:ext>
            </a:extLst>
          </p:cNvPr>
          <p:cNvPicPr>
            <a:picLocks noChangeAspect="1"/>
          </p:cNvPicPr>
          <p:nvPr/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7"/>
              </a:ext>
            </a:extLst>
          </a:blip>
          <a:stretch>
            <a:fillRect/>
          </a:stretch>
        </p:blipFill>
        <p:spPr>
          <a:xfrm flipH="1">
            <a:off x="4690652" y="3340141"/>
            <a:ext cx="548239" cy="708212"/>
          </a:xfrm>
          <a:prstGeom prst="rect">
            <a:avLst/>
          </a:prstGeom>
        </p:spPr>
      </p:pic>
      <p:grpSp>
        <p:nvGrpSpPr>
          <p:cNvPr id="167" name="Gruppe 166">
            <a:extLst>
              <a:ext uri="{FF2B5EF4-FFF2-40B4-BE49-F238E27FC236}">
                <a16:creationId xmlns:a16="http://schemas.microsoft.com/office/drawing/2014/main" id="{0D8329D5-7BF1-497B-A0DF-5C610C3954E0}"/>
              </a:ext>
            </a:extLst>
          </p:cNvPr>
          <p:cNvGrpSpPr/>
          <p:nvPr/>
        </p:nvGrpSpPr>
        <p:grpSpPr>
          <a:xfrm>
            <a:off x="6784741" y="2825327"/>
            <a:ext cx="2098080" cy="3462286"/>
            <a:chOff x="6925241" y="2986977"/>
            <a:chExt cx="2098080" cy="3462286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88" name="Håndskrift 287">
                  <a:extLst>
                    <a:ext uri="{FF2B5EF4-FFF2-40B4-BE49-F238E27FC236}">
                      <a16:creationId xmlns:a16="http://schemas.microsoft.com/office/drawing/2014/main" id="{A550CBF4-76EA-4F33-8DF1-9AB64A1312D9}"/>
                    </a:ext>
                  </a:extLst>
                </p14:cNvPr>
                <p14:cNvContentPartPr/>
                <p14:nvPr/>
              </p14:nvContentPartPr>
              <p14:xfrm>
                <a:off x="7431857" y="4998133"/>
                <a:ext cx="360" cy="1418040"/>
              </p14:xfrm>
            </p:contentPart>
          </mc:Choice>
          <mc:Fallback xmlns="">
            <p:pic>
              <p:nvPicPr>
                <p:cNvPr id="288" name="Håndskrift 287">
                  <a:extLst>
                    <a:ext uri="{FF2B5EF4-FFF2-40B4-BE49-F238E27FC236}">
                      <a16:creationId xmlns:a16="http://schemas.microsoft.com/office/drawing/2014/main" id="{A550CBF4-76EA-4F33-8DF1-9AB64A1312D9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7422857" y="4989133"/>
                  <a:ext cx="18000" cy="143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91" name="Håndskrift 290">
                  <a:extLst>
                    <a:ext uri="{FF2B5EF4-FFF2-40B4-BE49-F238E27FC236}">
                      <a16:creationId xmlns:a16="http://schemas.microsoft.com/office/drawing/2014/main" id="{85B2BCBF-9BB2-4B1E-A18F-D7D05A8F02CF}"/>
                    </a:ext>
                  </a:extLst>
                </p14:cNvPr>
                <p14:cNvContentPartPr/>
                <p14:nvPr/>
              </p14:nvContentPartPr>
              <p14:xfrm>
                <a:off x="6967758" y="4955976"/>
                <a:ext cx="511920" cy="18720"/>
              </p14:xfrm>
            </p:contentPart>
          </mc:Choice>
          <mc:Fallback xmlns="">
            <p:pic>
              <p:nvPicPr>
                <p:cNvPr id="291" name="Håndskrift 290">
                  <a:extLst>
                    <a:ext uri="{FF2B5EF4-FFF2-40B4-BE49-F238E27FC236}">
                      <a16:creationId xmlns:a16="http://schemas.microsoft.com/office/drawing/2014/main" id="{85B2BCBF-9BB2-4B1E-A18F-D7D05A8F02CF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6959118" y="4946976"/>
                  <a:ext cx="529560" cy="3636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57" name="Gruppe 156">
              <a:extLst>
                <a:ext uri="{FF2B5EF4-FFF2-40B4-BE49-F238E27FC236}">
                  <a16:creationId xmlns:a16="http://schemas.microsoft.com/office/drawing/2014/main" id="{9ABB3214-F37B-4C22-BF54-4E1822AB77FF}"/>
                </a:ext>
              </a:extLst>
            </p:cNvPr>
            <p:cNvGrpSpPr/>
            <p:nvPr/>
          </p:nvGrpSpPr>
          <p:grpSpPr>
            <a:xfrm>
              <a:off x="6925241" y="2986977"/>
              <a:ext cx="2098080" cy="3462286"/>
              <a:chOff x="5814886" y="2974228"/>
              <a:chExt cx="2098080" cy="3462286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56" name="Håndskrift 55">
                    <a:extLst>
                      <a:ext uri="{FF2B5EF4-FFF2-40B4-BE49-F238E27FC236}">
                        <a16:creationId xmlns:a16="http://schemas.microsoft.com/office/drawing/2014/main" id="{E5E1B926-3447-4072-8A92-22690031D53B}"/>
                      </a:ext>
                    </a:extLst>
                  </p14:cNvPr>
                  <p14:cNvContentPartPr/>
                  <p14:nvPr/>
                </p14:nvContentPartPr>
                <p14:xfrm>
                  <a:off x="6307366" y="3394154"/>
                  <a:ext cx="1517040" cy="1612440"/>
                </p14:xfrm>
              </p:contentPart>
            </mc:Choice>
            <mc:Fallback xmlns="">
              <p:pic>
                <p:nvPicPr>
                  <p:cNvPr id="56" name="Håndskrift 55">
                    <a:extLst>
                      <a:ext uri="{FF2B5EF4-FFF2-40B4-BE49-F238E27FC236}">
                        <a16:creationId xmlns:a16="http://schemas.microsoft.com/office/drawing/2014/main" id="{E5E1B926-3447-4072-8A92-22690031D53B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6298726" y="3385514"/>
                    <a:ext cx="1534680" cy="1630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">
                <p14:nvContentPartPr>
                  <p14:cNvPr id="62" name="Håndskrift 61">
                    <a:extLst>
                      <a:ext uri="{FF2B5EF4-FFF2-40B4-BE49-F238E27FC236}">
                        <a16:creationId xmlns:a16="http://schemas.microsoft.com/office/drawing/2014/main" id="{F77D7E8A-F98D-4999-BFE6-031CD8512A88}"/>
                      </a:ext>
                    </a:extLst>
                  </p14:cNvPr>
                  <p14:cNvContentPartPr/>
                  <p14:nvPr/>
                </p14:nvContentPartPr>
                <p14:xfrm>
                  <a:off x="7862566" y="3354194"/>
                  <a:ext cx="360" cy="1570680"/>
                </p14:xfrm>
              </p:contentPart>
            </mc:Choice>
            <mc:Fallback xmlns="">
              <p:pic>
                <p:nvPicPr>
                  <p:cNvPr id="62" name="Håndskrift 61">
                    <a:extLst>
                      <a:ext uri="{FF2B5EF4-FFF2-40B4-BE49-F238E27FC236}">
                        <a16:creationId xmlns:a16="http://schemas.microsoft.com/office/drawing/2014/main" id="{F77D7E8A-F98D-4999-BFE6-031CD8512A88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7853566" y="3345194"/>
                    <a:ext cx="18000" cy="1588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63" name="Håndskrift 62">
                    <a:extLst>
                      <a:ext uri="{FF2B5EF4-FFF2-40B4-BE49-F238E27FC236}">
                        <a16:creationId xmlns:a16="http://schemas.microsoft.com/office/drawing/2014/main" id="{9C3F3E26-CB3C-43FF-AD39-63E85E9246F0}"/>
                      </a:ext>
                    </a:extLst>
                  </p14:cNvPr>
                  <p14:cNvContentPartPr/>
                  <p14:nvPr/>
                </p14:nvContentPartPr>
                <p14:xfrm>
                  <a:off x="6312766" y="4854674"/>
                  <a:ext cx="1600200" cy="1564560"/>
                </p14:xfrm>
              </p:contentPart>
            </mc:Choice>
            <mc:Fallback xmlns="">
              <p:pic>
                <p:nvPicPr>
                  <p:cNvPr id="63" name="Håndskrift 62">
                    <a:extLst>
                      <a:ext uri="{FF2B5EF4-FFF2-40B4-BE49-F238E27FC236}">
                        <a16:creationId xmlns:a16="http://schemas.microsoft.com/office/drawing/2014/main" id="{9C3F3E26-CB3C-43FF-AD39-63E85E9246F0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6303766" y="4846034"/>
                    <a:ext cx="1617840" cy="1582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">
                <p14:nvContentPartPr>
                  <p14:cNvPr id="289" name="Håndskrift 288">
                    <a:extLst>
                      <a:ext uri="{FF2B5EF4-FFF2-40B4-BE49-F238E27FC236}">
                        <a16:creationId xmlns:a16="http://schemas.microsoft.com/office/drawing/2014/main" id="{43B4D710-D054-463D-959A-1815C297550D}"/>
                      </a:ext>
                    </a:extLst>
                  </p14:cNvPr>
                  <p14:cNvContentPartPr/>
                  <p14:nvPr/>
                </p14:nvContentPartPr>
                <p14:xfrm>
                  <a:off x="5823117" y="4957380"/>
                  <a:ext cx="360" cy="1418040"/>
                </p14:xfrm>
              </p:contentPart>
            </mc:Choice>
            <mc:Fallback xmlns="">
              <p:pic>
                <p:nvPicPr>
                  <p:cNvPr id="289" name="Håndskrift 288">
                    <a:extLst>
                      <a:ext uri="{FF2B5EF4-FFF2-40B4-BE49-F238E27FC236}">
                        <a16:creationId xmlns:a16="http://schemas.microsoft.com/office/drawing/2014/main" id="{43B4D710-D054-463D-959A-1815C297550D}"/>
                      </a:ext>
                    </a:extLst>
                  </p:cNvPr>
                  <p:cNvPicPr/>
                  <p:nvPr/>
                </p:nvPicPr>
                <p:blipFill>
                  <a:blip r:embed="rId39"/>
                  <a:stretch>
                    <a:fillRect/>
                  </a:stretch>
                </p:blipFill>
                <p:spPr>
                  <a:xfrm>
                    <a:off x="5814117" y="4948380"/>
                    <a:ext cx="18000" cy="1435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">
                <p14:nvContentPartPr>
                  <p14:cNvPr id="290" name="Håndskrift 289">
                    <a:extLst>
                      <a:ext uri="{FF2B5EF4-FFF2-40B4-BE49-F238E27FC236}">
                        <a16:creationId xmlns:a16="http://schemas.microsoft.com/office/drawing/2014/main" id="{3D74E669-557D-4890-9C30-B3616D7C6A4F}"/>
                      </a:ext>
                    </a:extLst>
                  </p14:cNvPr>
                  <p14:cNvContentPartPr/>
                  <p14:nvPr/>
                </p14:nvContentPartPr>
                <p14:xfrm>
                  <a:off x="5815952" y="3377745"/>
                  <a:ext cx="1600200" cy="1564560"/>
                </p14:xfrm>
              </p:contentPart>
            </mc:Choice>
            <mc:Fallback xmlns="">
              <p:pic>
                <p:nvPicPr>
                  <p:cNvPr id="290" name="Håndskrift 289">
                    <a:extLst>
                      <a:ext uri="{FF2B5EF4-FFF2-40B4-BE49-F238E27FC236}">
                        <a16:creationId xmlns:a16="http://schemas.microsoft.com/office/drawing/2014/main" id="{3D74E669-557D-4890-9C30-B3616D7C6A4F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5806952" y="3369105"/>
                    <a:ext cx="1617840" cy="1582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">
                <p14:nvContentPartPr>
                  <p14:cNvPr id="66" name="Håndskrift 65">
                    <a:extLst>
                      <a:ext uri="{FF2B5EF4-FFF2-40B4-BE49-F238E27FC236}">
                        <a16:creationId xmlns:a16="http://schemas.microsoft.com/office/drawing/2014/main" id="{0E2FE8E0-2E9C-47EC-94CC-38EC000DAFF6}"/>
                      </a:ext>
                    </a:extLst>
                  </p14:cNvPr>
                  <p14:cNvContentPartPr/>
                  <p14:nvPr/>
                </p14:nvContentPartPr>
                <p14:xfrm>
                  <a:off x="7432366" y="3352394"/>
                  <a:ext cx="422280" cy="29520"/>
                </p14:xfrm>
              </p:contentPart>
            </mc:Choice>
            <mc:Fallback xmlns="">
              <p:pic>
                <p:nvPicPr>
                  <p:cNvPr id="66" name="Håndskrift 65">
                    <a:extLst>
                      <a:ext uri="{FF2B5EF4-FFF2-40B4-BE49-F238E27FC236}">
                        <a16:creationId xmlns:a16="http://schemas.microsoft.com/office/drawing/2014/main" id="{0E2FE8E0-2E9C-47EC-94CC-38EC000DAFF6}"/>
                      </a:ext>
                    </a:extLst>
                  </p:cNvPr>
                  <p:cNvPicPr/>
                  <p:nvPr/>
                </p:nvPicPr>
                <p:blipFill>
                  <a:blip r:embed="rId51"/>
                  <a:stretch>
                    <a:fillRect/>
                  </a:stretch>
                </p:blipFill>
                <p:spPr>
                  <a:xfrm>
                    <a:off x="7423366" y="3343754"/>
                    <a:ext cx="439920" cy="47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">
                <p14:nvContentPartPr>
                  <p14:cNvPr id="294" name="Håndskrift 293">
                    <a:extLst>
                      <a:ext uri="{FF2B5EF4-FFF2-40B4-BE49-F238E27FC236}">
                        <a16:creationId xmlns:a16="http://schemas.microsoft.com/office/drawing/2014/main" id="{FBC285D3-F606-4E67-A61C-3ADECFE8AAD2}"/>
                      </a:ext>
                    </a:extLst>
                  </p14:cNvPr>
                  <p14:cNvContentPartPr/>
                  <p14:nvPr/>
                </p14:nvContentPartPr>
                <p14:xfrm>
                  <a:off x="5814886" y="6373514"/>
                  <a:ext cx="492480" cy="63000"/>
                </p14:xfrm>
              </p:contentPart>
            </mc:Choice>
            <mc:Fallback xmlns="">
              <p:pic>
                <p:nvPicPr>
                  <p:cNvPr id="294" name="Håndskrift 293">
                    <a:extLst>
                      <a:ext uri="{FF2B5EF4-FFF2-40B4-BE49-F238E27FC236}">
                        <a16:creationId xmlns:a16="http://schemas.microsoft.com/office/drawing/2014/main" id="{FBC285D3-F606-4E67-A61C-3ADECFE8AAD2}"/>
                      </a:ext>
                    </a:extLst>
                  </p:cNvPr>
                  <p:cNvPicPr/>
                  <p:nvPr/>
                </p:nvPicPr>
                <p:blipFill>
                  <a:blip r:embed="rId53"/>
                  <a:stretch>
                    <a:fillRect/>
                  </a:stretch>
                </p:blipFill>
                <p:spPr>
                  <a:xfrm>
                    <a:off x="5805886" y="6364874"/>
                    <a:ext cx="510120" cy="8064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21" name="Gruppe 220">
                <a:extLst>
                  <a:ext uri="{FF2B5EF4-FFF2-40B4-BE49-F238E27FC236}">
                    <a16:creationId xmlns:a16="http://schemas.microsoft.com/office/drawing/2014/main" id="{0DA34EB2-9344-4942-A76E-E7C7561A89A1}"/>
                  </a:ext>
                </a:extLst>
              </p:cNvPr>
              <p:cNvGrpSpPr/>
              <p:nvPr/>
            </p:nvGrpSpPr>
            <p:grpSpPr>
              <a:xfrm>
                <a:off x="6753134" y="2974228"/>
                <a:ext cx="610200" cy="375480"/>
                <a:chOff x="3784480" y="3168170"/>
                <a:chExt cx="610200" cy="3754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54">
                  <p14:nvContentPartPr>
                    <p14:cNvPr id="165" name="Håndskrift 164">
                      <a:extLst>
                        <a:ext uri="{FF2B5EF4-FFF2-40B4-BE49-F238E27FC236}">
                          <a16:creationId xmlns:a16="http://schemas.microsoft.com/office/drawing/2014/main" id="{06C85C8B-B0FD-43C6-802B-AEB10F282D5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90600" y="3270050"/>
                    <a:ext cx="360" cy="360"/>
                  </p14:xfrm>
                </p:contentPart>
              </mc:Choice>
              <mc:Fallback xmlns="">
                <p:pic>
                  <p:nvPicPr>
                    <p:cNvPr id="165" name="Håndskrift 164">
                      <a:extLst>
                        <a:ext uri="{FF2B5EF4-FFF2-40B4-BE49-F238E27FC236}">
                          <a16:creationId xmlns:a16="http://schemas.microsoft.com/office/drawing/2014/main" id="{06C85C8B-B0FD-43C6-802B-AEB10F282D5A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754600" y="323405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6">
                  <p14:nvContentPartPr>
                    <p14:cNvPr id="166" name="Håndskrift 165">
                      <a:extLst>
                        <a:ext uri="{FF2B5EF4-FFF2-40B4-BE49-F238E27FC236}">
                          <a16:creationId xmlns:a16="http://schemas.microsoft.com/office/drawing/2014/main" id="{1F605716-E545-42B4-A96E-F9779C7C187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09680" y="3187610"/>
                    <a:ext cx="360" cy="360"/>
                  </p14:xfrm>
                </p:contentPart>
              </mc:Choice>
              <mc:Fallback xmlns="">
                <p:pic>
                  <p:nvPicPr>
                    <p:cNvPr id="166" name="Håndskrift 165">
                      <a:extLst>
                        <a:ext uri="{FF2B5EF4-FFF2-40B4-BE49-F238E27FC236}">
                          <a16:creationId xmlns:a16="http://schemas.microsoft.com/office/drawing/2014/main" id="{1F605716-E545-42B4-A96E-F9779C7C1876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773680" y="31516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7">
                  <p14:nvContentPartPr>
                    <p14:cNvPr id="168" name="Håndskrift 167">
                      <a:extLst>
                        <a:ext uri="{FF2B5EF4-FFF2-40B4-BE49-F238E27FC236}">
                          <a16:creationId xmlns:a16="http://schemas.microsoft.com/office/drawing/2014/main" id="{F576F3A6-DEAC-495B-98AF-52B4352EEE0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60440" y="3168170"/>
                    <a:ext cx="360" cy="360"/>
                  </p14:xfrm>
                </p:contentPart>
              </mc:Choice>
              <mc:Fallback xmlns="">
                <p:pic>
                  <p:nvPicPr>
                    <p:cNvPr id="168" name="Håndskrift 167">
                      <a:extLst>
                        <a:ext uri="{FF2B5EF4-FFF2-40B4-BE49-F238E27FC236}">
                          <a16:creationId xmlns:a16="http://schemas.microsoft.com/office/drawing/2014/main" id="{F576F3A6-DEAC-495B-98AF-52B4352EEE07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824440" y="3132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8">
                  <p14:nvContentPartPr>
                    <p14:cNvPr id="170" name="Håndskrift 169">
                      <a:extLst>
                        <a:ext uri="{FF2B5EF4-FFF2-40B4-BE49-F238E27FC236}">
                          <a16:creationId xmlns:a16="http://schemas.microsoft.com/office/drawing/2014/main" id="{FB608AFD-C2C4-45D8-8B1F-91D0A71A08B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200210"/>
                    <a:ext cx="360" cy="360"/>
                  </p14:xfrm>
                </p:contentPart>
              </mc:Choice>
              <mc:Fallback xmlns="">
                <p:pic>
                  <p:nvPicPr>
                    <p:cNvPr id="170" name="Håndskrift 169">
                      <a:extLst>
                        <a:ext uri="{FF2B5EF4-FFF2-40B4-BE49-F238E27FC236}">
                          <a16:creationId xmlns:a16="http://schemas.microsoft.com/office/drawing/2014/main" id="{FB608AFD-C2C4-45D8-8B1F-91D0A71A08B9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869080" y="31642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9">
                  <p14:nvContentPartPr>
                    <p14:cNvPr id="171" name="Håndskrift 170">
                      <a:extLst>
                        <a:ext uri="{FF2B5EF4-FFF2-40B4-BE49-F238E27FC236}">
                          <a16:creationId xmlns:a16="http://schemas.microsoft.com/office/drawing/2014/main" id="{69AE968C-E7FC-4716-9191-E8CAD87887D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257090"/>
                    <a:ext cx="360" cy="360"/>
                  </p14:xfrm>
                </p:contentPart>
              </mc:Choice>
              <mc:Fallback xmlns="">
                <p:pic>
                  <p:nvPicPr>
                    <p:cNvPr id="171" name="Håndskrift 170">
                      <a:extLst>
                        <a:ext uri="{FF2B5EF4-FFF2-40B4-BE49-F238E27FC236}">
                          <a16:creationId xmlns:a16="http://schemas.microsoft.com/office/drawing/2014/main" id="{69AE968C-E7FC-4716-9191-E8CAD87887D8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869080" y="32210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0">
                  <p14:nvContentPartPr>
                    <p14:cNvPr id="173" name="Håndskrift 172">
                      <a:extLst>
                        <a:ext uri="{FF2B5EF4-FFF2-40B4-BE49-F238E27FC236}">
                          <a16:creationId xmlns:a16="http://schemas.microsoft.com/office/drawing/2014/main" id="{3B8CBB77-464C-4872-AC8C-495D4903986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276170"/>
                    <a:ext cx="360" cy="360"/>
                  </p14:xfrm>
                </p:contentPart>
              </mc:Choice>
              <mc:Fallback xmlns="">
                <p:pic>
                  <p:nvPicPr>
                    <p:cNvPr id="173" name="Håndskrift 172">
                      <a:extLst>
                        <a:ext uri="{FF2B5EF4-FFF2-40B4-BE49-F238E27FC236}">
                          <a16:creationId xmlns:a16="http://schemas.microsoft.com/office/drawing/2014/main" id="{3B8CBB77-464C-4872-AC8C-495D4903986A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792760" y="3240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1">
                  <p14:nvContentPartPr>
                    <p14:cNvPr id="175" name="Håndskrift 174">
                      <a:extLst>
                        <a:ext uri="{FF2B5EF4-FFF2-40B4-BE49-F238E27FC236}">
                          <a16:creationId xmlns:a16="http://schemas.microsoft.com/office/drawing/2014/main" id="{B784A3CB-D427-4E4B-B4E0-FBEFACD82AF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66920" y="3250970"/>
                    <a:ext cx="2880" cy="360"/>
                  </p14:xfrm>
                </p:contentPart>
              </mc:Choice>
              <mc:Fallback xmlns="">
                <p:pic>
                  <p:nvPicPr>
                    <p:cNvPr id="175" name="Håndskrift 174">
                      <a:extLst>
                        <a:ext uri="{FF2B5EF4-FFF2-40B4-BE49-F238E27FC236}">
                          <a16:creationId xmlns:a16="http://schemas.microsoft.com/office/drawing/2014/main" id="{B784A3CB-D427-4E4B-B4E0-FBEFACD82AF4}"/>
                        </a:ext>
                      </a:extLst>
                    </p:cNvPr>
                    <p:cNvPicPr/>
                    <p:nvPr/>
                  </p:nvPicPr>
                  <p:blipFill>
                    <a:blip r:embed="rId62"/>
                    <a:stretch>
                      <a:fillRect/>
                    </a:stretch>
                  </p:blipFill>
                  <p:spPr>
                    <a:xfrm>
                      <a:off x="3830920" y="3214970"/>
                      <a:ext cx="7452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3">
                  <p14:nvContentPartPr>
                    <p14:cNvPr id="176" name="Håndskrift 175">
                      <a:extLst>
                        <a:ext uri="{FF2B5EF4-FFF2-40B4-BE49-F238E27FC236}">
                          <a16:creationId xmlns:a16="http://schemas.microsoft.com/office/drawing/2014/main" id="{3EBE923D-2848-43AA-B0B2-8F5B52F7F6E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84480" y="3218930"/>
                    <a:ext cx="360" cy="360"/>
                  </p14:xfrm>
                </p:contentPart>
              </mc:Choice>
              <mc:Fallback xmlns="">
                <p:pic>
                  <p:nvPicPr>
                    <p:cNvPr id="176" name="Håndskrift 175">
                      <a:extLst>
                        <a:ext uri="{FF2B5EF4-FFF2-40B4-BE49-F238E27FC236}">
                          <a16:creationId xmlns:a16="http://schemas.microsoft.com/office/drawing/2014/main" id="{3EBE923D-2848-43AA-B0B2-8F5B52F7F6EB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748480" y="31829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4">
                  <p14:nvContentPartPr>
                    <p14:cNvPr id="177" name="Håndskrift 176">
                      <a:extLst>
                        <a:ext uri="{FF2B5EF4-FFF2-40B4-BE49-F238E27FC236}">
                          <a16:creationId xmlns:a16="http://schemas.microsoft.com/office/drawing/2014/main" id="{ADF26C02-FA83-4E6D-9DC2-3B12D7A4086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210290"/>
                    <a:ext cx="360" cy="2880"/>
                  </p14:xfrm>
                </p:contentPart>
              </mc:Choice>
              <mc:Fallback xmlns="">
                <p:pic>
                  <p:nvPicPr>
                    <p:cNvPr id="177" name="Håndskrift 176">
                      <a:extLst>
                        <a:ext uri="{FF2B5EF4-FFF2-40B4-BE49-F238E27FC236}">
                          <a16:creationId xmlns:a16="http://schemas.microsoft.com/office/drawing/2014/main" id="{ADF26C02-FA83-4E6D-9DC2-3B12D7A40860}"/>
                        </a:ext>
                      </a:extLst>
                    </p:cNvPr>
                    <p:cNvPicPr/>
                    <p:nvPr/>
                  </p:nvPicPr>
                  <p:blipFill>
                    <a:blip r:embed="rId65"/>
                    <a:stretch>
                      <a:fillRect/>
                    </a:stretch>
                  </p:blipFill>
                  <p:spPr>
                    <a:xfrm>
                      <a:off x="3792760" y="3174290"/>
                      <a:ext cx="72000" cy="74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6">
                  <p14:nvContentPartPr>
                    <p14:cNvPr id="179" name="Håndskrift 178">
                      <a:extLst>
                        <a:ext uri="{FF2B5EF4-FFF2-40B4-BE49-F238E27FC236}">
                          <a16:creationId xmlns:a16="http://schemas.microsoft.com/office/drawing/2014/main" id="{054FF6D6-7CCA-4C62-BB16-782C900DACC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76440" y="3244490"/>
                    <a:ext cx="360" cy="360"/>
                  </p14:xfrm>
                </p:contentPart>
              </mc:Choice>
              <mc:Fallback xmlns="">
                <p:pic>
                  <p:nvPicPr>
                    <p:cNvPr id="179" name="Håndskrift 178">
                      <a:extLst>
                        <a:ext uri="{FF2B5EF4-FFF2-40B4-BE49-F238E27FC236}">
                          <a16:creationId xmlns:a16="http://schemas.microsoft.com/office/drawing/2014/main" id="{054FF6D6-7CCA-4C62-BB16-782C900DACCA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4040440" y="32084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7">
                  <p14:nvContentPartPr>
                    <p14:cNvPr id="181" name="Håndskrift 180">
                      <a:extLst>
                        <a:ext uri="{FF2B5EF4-FFF2-40B4-BE49-F238E27FC236}">
                          <a16:creationId xmlns:a16="http://schemas.microsoft.com/office/drawing/2014/main" id="{B11ED7F7-80E6-4F86-BDDD-4BF0CC23B04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89040" y="3180770"/>
                    <a:ext cx="360" cy="360"/>
                  </p14:xfrm>
                </p:contentPart>
              </mc:Choice>
              <mc:Fallback xmlns="">
                <p:pic>
                  <p:nvPicPr>
                    <p:cNvPr id="181" name="Håndskrift 180">
                      <a:extLst>
                        <a:ext uri="{FF2B5EF4-FFF2-40B4-BE49-F238E27FC236}">
                          <a16:creationId xmlns:a16="http://schemas.microsoft.com/office/drawing/2014/main" id="{B11ED7F7-80E6-4F86-BDDD-4BF0CC23B046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4053040" y="31447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8">
                  <p14:nvContentPartPr>
                    <p14:cNvPr id="183" name="Håndskrift 182">
                      <a:extLst>
                        <a:ext uri="{FF2B5EF4-FFF2-40B4-BE49-F238E27FC236}">
                          <a16:creationId xmlns:a16="http://schemas.microsoft.com/office/drawing/2014/main" id="{96734AD2-7063-4BBD-A91E-DD546245AB2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27200" y="3168170"/>
                    <a:ext cx="360" cy="360"/>
                  </p14:xfrm>
                </p:contentPart>
              </mc:Choice>
              <mc:Fallback xmlns="">
                <p:pic>
                  <p:nvPicPr>
                    <p:cNvPr id="183" name="Håndskrift 182">
                      <a:extLst>
                        <a:ext uri="{FF2B5EF4-FFF2-40B4-BE49-F238E27FC236}">
                          <a16:creationId xmlns:a16="http://schemas.microsoft.com/office/drawing/2014/main" id="{96734AD2-7063-4BBD-A91E-DD546245AB24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4091200" y="3132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9">
                  <p14:nvContentPartPr>
                    <p14:cNvPr id="184" name="Håndskrift 183">
                      <a:extLst>
                        <a:ext uri="{FF2B5EF4-FFF2-40B4-BE49-F238E27FC236}">
                          <a16:creationId xmlns:a16="http://schemas.microsoft.com/office/drawing/2014/main" id="{622B64D6-0868-4310-8A3B-CE6C47CBB1A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187610"/>
                    <a:ext cx="360" cy="360"/>
                  </p14:xfrm>
                </p:contentPart>
              </mc:Choice>
              <mc:Fallback xmlns="">
                <p:pic>
                  <p:nvPicPr>
                    <p:cNvPr id="184" name="Håndskrift 183">
                      <a:extLst>
                        <a:ext uri="{FF2B5EF4-FFF2-40B4-BE49-F238E27FC236}">
                          <a16:creationId xmlns:a16="http://schemas.microsoft.com/office/drawing/2014/main" id="{622B64D6-0868-4310-8A3B-CE6C47CBB1A0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4141960" y="31516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0">
                  <p14:nvContentPartPr>
                    <p14:cNvPr id="185" name="Håndskrift 184">
                      <a:extLst>
                        <a:ext uri="{FF2B5EF4-FFF2-40B4-BE49-F238E27FC236}">
                          <a16:creationId xmlns:a16="http://schemas.microsoft.com/office/drawing/2014/main" id="{AE2D8DC2-40ED-4FDA-8341-EA9EEE48B20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218930"/>
                    <a:ext cx="360" cy="360"/>
                  </p14:xfrm>
                </p:contentPart>
              </mc:Choice>
              <mc:Fallback xmlns="">
                <p:pic>
                  <p:nvPicPr>
                    <p:cNvPr id="185" name="Håndskrift 184">
                      <a:extLst>
                        <a:ext uri="{FF2B5EF4-FFF2-40B4-BE49-F238E27FC236}">
                          <a16:creationId xmlns:a16="http://schemas.microsoft.com/office/drawing/2014/main" id="{AE2D8DC2-40ED-4FDA-8341-EA9EEE48B20A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4141960" y="31829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1">
                  <p14:nvContentPartPr>
                    <p14:cNvPr id="186" name="Håndskrift 185">
                      <a:extLst>
                        <a:ext uri="{FF2B5EF4-FFF2-40B4-BE49-F238E27FC236}">
                          <a16:creationId xmlns:a16="http://schemas.microsoft.com/office/drawing/2014/main" id="{5B4120D2-72AA-4012-BC9A-0C48E273A70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62840" y="3250970"/>
                    <a:ext cx="2880" cy="360"/>
                  </p14:xfrm>
                </p:contentPart>
              </mc:Choice>
              <mc:Fallback xmlns="">
                <p:pic>
                  <p:nvPicPr>
                    <p:cNvPr id="186" name="Håndskrift 185">
                      <a:extLst>
                        <a:ext uri="{FF2B5EF4-FFF2-40B4-BE49-F238E27FC236}">
                          <a16:creationId xmlns:a16="http://schemas.microsoft.com/office/drawing/2014/main" id="{5B4120D2-72AA-4012-BC9A-0C48E273A703}"/>
                        </a:ext>
                      </a:extLst>
                    </p:cNvPr>
                    <p:cNvPicPr/>
                    <p:nvPr/>
                  </p:nvPicPr>
                  <p:blipFill>
                    <a:blip r:embed="rId62"/>
                    <a:stretch>
                      <a:fillRect/>
                    </a:stretch>
                  </p:blipFill>
                  <p:spPr>
                    <a:xfrm>
                      <a:off x="4126840" y="3214970"/>
                      <a:ext cx="7452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2">
                  <p14:nvContentPartPr>
                    <p14:cNvPr id="187" name="Håndskrift 186">
                      <a:extLst>
                        <a:ext uri="{FF2B5EF4-FFF2-40B4-BE49-F238E27FC236}">
                          <a16:creationId xmlns:a16="http://schemas.microsoft.com/office/drawing/2014/main" id="{D1C89E0F-E2C1-4945-B8BB-567BDD307B0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8120" y="3257090"/>
                    <a:ext cx="360" cy="6840"/>
                  </p14:xfrm>
                </p:contentPart>
              </mc:Choice>
              <mc:Fallback xmlns="">
                <p:pic>
                  <p:nvPicPr>
                    <p:cNvPr id="187" name="Håndskrift 186">
                      <a:extLst>
                        <a:ext uri="{FF2B5EF4-FFF2-40B4-BE49-F238E27FC236}">
                          <a16:creationId xmlns:a16="http://schemas.microsoft.com/office/drawing/2014/main" id="{D1C89E0F-E2C1-4945-B8BB-567BDD307B04}"/>
                        </a:ext>
                      </a:extLst>
                    </p:cNvPr>
                    <p:cNvPicPr/>
                    <p:nvPr/>
                  </p:nvPicPr>
                  <p:blipFill>
                    <a:blip r:embed="rId73"/>
                    <a:stretch>
                      <a:fillRect/>
                    </a:stretch>
                  </p:blipFill>
                  <p:spPr>
                    <a:xfrm>
                      <a:off x="4072120" y="3221090"/>
                      <a:ext cx="72000" cy="784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4">
                  <p14:nvContentPartPr>
                    <p14:cNvPr id="188" name="Håndskrift 187">
                      <a:extLst>
                        <a:ext uri="{FF2B5EF4-FFF2-40B4-BE49-F238E27FC236}">
                          <a16:creationId xmlns:a16="http://schemas.microsoft.com/office/drawing/2014/main" id="{BEC0FB9D-2244-4058-92BF-0E709B03BB8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8120" y="3206330"/>
                    <a:ext cx="6840" cy="360"/>
                  </p14:xfrm>
                </p:contentPart>
              </mc:Choice>
              <mc:Fallback xmlns="">
                <p:pic>
                  <p:nvPicPr>
                    <p:cNvPr id="188" name="Håndskrift 187">
                      <a:extLst>
                        <a:ext uri="{FF2B5EF4-FFF2-40B4-BE49-F238E27FC236}">
                          <a16:creationId xmlns:a16="http://schemas.microsoft.com/office/drawing/2014/main" id="{BEC0FB9D-2244-4058-92BF-0E709B03BB8D}"/>
                        </a:ext>
                      </a:extLst>
                    </p:cNvPr>
                    <p:cNvPicPr/>
                    <p:nvPr/>
                  </p:nvPicPr>
                  <p:blipFill>
                    <a:blip r:embed="rId75"/>
                    <a:stretch>
                      <a:fillRect/>
                    </a:stretch>
                  </p:blipFill>
                  <p:spPr>
                    <a:xfrm>
                      <a:off x="4072120" y="3170330"/>
                      <a:ext cx="7848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6">
                  <p14:nvContentPartPr>
                    <p14:cNvPr id="189" name="Håndskrift 188">
                      <a:extLst>
                        <a:ext uri="{FF2B5EF4-FFF2-40B4-BE49-F238E27FC236}">
                          <a16:creationId xmlns:a16="http://schemas.microsoft.com/office/drawing/2014/main" id="{73175A27-8F3C-460B-8D0A-802F001F0BE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212810"/>
                    <a:ext cx="2880" cy="360"/>
                  </p14:xfrm>
                </p:contentPart>
              </mc:Choice>
              <mc:Fallback xmlns="">
                <p:pic>
                  <p:nvPicPr>
                    <p:cNvPr id="189" name="Håndskrift 188">
                      <a:extLst>
                        <a:ext uri="{FF2B5EF4-FFF2-40B4-BE49-F238E27FC236}">
                          <a16:creationId xmlns:a16="http://schemas.microsoft.com/office/drawing/2014/main" id="{73175A27-8F3C-460B-8D0A-802F001F0BE3}"/>
                        </a:ext>
                      </a:extLst>
                    </p:cNvPr>
                    <p:cNvPicPr/>
                    <p:nvPr/>
                  </p:nvPicPr>
                  <p:blipFill>
                    <a:blip r:embed="rId77"/>
                    <a:stretch>
                      <a:fillRect/>
                    </a:stretch>
                  </p:blipFill>
                  <p:spPr>
                    <a:xfrm>
                      <a:off x="4136817" y="3176810"/>
                      <a:ext cx="8475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8">
                  <p14:nvContentPartPr>
                    <p14:cNvPr id="191" name="Håndskrift 190">
                      <a:extLst>
                        <a:ext uri="{FF2B5EF4-FFF2-40B4-BE49-F238E27FC236}">
                          <a16:creationId xmlns:a16="http://schemas.microsoft.com/office/drawing/2014/main" id="{0472E769-2A26-47A8-BC82-52745DFDB12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29880" y="3334850"/>
                    <a:ext cx="3600" cy="5400"/>
                  </p14:xfrm>
                </p:contentPart>
              </mc:Choice>
              <mc:Fallback xmlns="">
                <p:pic>
                  <p:nvPicPr>
                    <p:cNvPr id="191" name="Håndskrift 190">
                      <a:extLst>
                        <a:ext uri="{FF2B5EF4-FFF2-40B4-BE49-F238E27FC236}">
                          <a16:creationId xmlns:a16="http://schemas.microsoft.com/office/drawing/2014/main" id="{0472E769-2A26-47A8-BC82-52745DFDB123}"/>
                        </a:ext>
                      </a:extLst>
                    </p:cNvPr>
                    <p:cNvPicPr/>
                    <p:nvPr/>
                  </p:nvPicPr>
                  <p:blipFill>
                    <a:blip r:embed="rId79"/>
                    <a:stretch>
                      <a:fillRect/>
                    </a:stretch>
                  </p:blipFill>
                  <p:spPr>
                    <a:xfrm>
                      <a:off x="4297153" y="3301100"/>
                      <a:ext cx="68727" cy="7256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0">
                  <p14:nvContentPartPr>
                    <p14:cNvPr id="193" name="Håndskrift 192">
                      <a:extLst>
                        <a:ext uri="{FF2B5EF4-FFF2-40B4-BE49-F238E27FC236}">
                          <a16:creationId xmlns:a16="http://schemas.microsoft.com/office/drawing/2014/main" id="{0BF1C25A-1914-482F-B180-CB427E1D697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05040" y="3365090"/>
                    <a:ext cx="360" cy="6840"/>
                  </p14:xfrm>
                </p:contentPart>
              </mc:Choice>
              <mc:Fallback xmlns="">
                <p:pic>
                  <p:nvPicPr>
                    <p:cNvPr id="193" name="Håndskrift 192">
                      <a:extLst>
                        <a:ext uri="{FF2B5EF4-FFF2-40B4-BE49-F238E27FC236}">
                          <a16:creationId xmlns:a16="http://schemas.microsoft.com/office/drawing/2014/main" id="{0BF1C25A-1914-482F-B180-CB427E1D6977}"/>
                        </a:ext>
                      </a:extLst>
                    </p:cNvPr>
                    <p:cNvPicPr/>
                    <p:nvPr/>
                  </p:nvPicPr>
                  <p:blipFill>
                    <a:blip r:embed="rId73"/>
                    <a:stretch>
                      <a:fillRect/>
                    </a:stretch>
                  </p:blipFill>
                  <p:spPr>
                    <a:xfrm>
                      <a:off x="4269040" y="3329090"/>
                      <a:ext cx="72000" cy="784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1">
                  <p14:nvContentPartPr>
                    <p14:cNvPr id="194" name="Håndskrift 193">
                      <a:extLst>
                        <a:ext uri="{FF2B5EF4-FFF2-40B4-BE49-F238E27FC236}">
                          <a16:creationId xmlns:a16="http://schemas.microsoft.com/office/drawing/2014/main" id="{79BC029C-F4AE-4F55-A753-FE97F99C55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17640" y="3403250"/>
                    <a:ext cx="23760" cy="360"/>
                  </p14:xfrm>
                </p:contentPart>
              </mc:Choice>
              <mc:Fallback xmlns="">
                <p:pic>
                  <p:nvPicPr>
                    <p:cNvPr id="194" name="Håndskrift 193">
                      <a:extLst>
                        <a:ext uri="{FF2B5EF4-FFF2-40B4-BE49-F238E27FC236}">
                          <a16:creationId xmlns:a16="http://schemas.microsoft.com/office/drawing/2014/main" id="{79BC029C-F4AE-4F55-A753-FE97F99C55AF}"/>
                        </a:ext>
                      </a:extLst>
                    </p:cNvPr>
                    <p:cNvPicPr/>
                    <p:nvPr/>
                  </p:nvPicPr>
                  <p:blipFill>
                    <a:blip r:embed="rId82"/>
                    <a:stretch>
                      <a:fillRect/>
                    </a:stretch>
                  </p:blipFill>
                  <p:spPr>
                    <a:xfrm>
                      <a:off x="4281640" y="3367250"/>
                      <a:ext cx="954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3">
                  <p14:nvContentPartPr>
                    <p14:cNvPr id="195" name="Håndskrift 194">
                      <a:extLst>
                        <a:ext uri="{FF2B5EF4-FFF2-40B4-BE49-F238E27FC236}">
                          <a16:creationId xmlns:a16="http://schemas.microsoft.com/office/drawing/2014/main" id="{C400E904-67B8-4A1B-9D79-1C261EC4E80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61560" y="3385610"/>
                    <a:ext cx="3600" cy="5400"/>
                  </p14:xfrm>
                </p:contentPart>
              </mc:Choice>
              <mc:Fallback xmlns="">
                <p:pic>
                  <p:nvPicPr>
                    <p:cNvPr id="195" name="Håndskrift 194">
                      <a:extLst>
                        <a:ext uri="{FF2B5EF4-FFF2-40B4-BE49-F238E27FC236}">
                          <a16:creationId xmlns:a16="http://schemas.microsoft.com/office/drawing/2014/main" id="{C400E904-67B8-4A1B-9D79-1C261EC4E800}"/>
                        </a:ext>
                      </a:extLst>
                    </p:cNvPr>
                    <p:cNvPicPr/>
                    <p:nvPr/>
                  </p:nvPicPr>
                  <p:blipFill>
                    <a:blip r:embed="rId84"/>
                    <a:stretch>
                      <a:fillRect/>
                    </a:stretch>
                  </p:blipFill>
                  <p:spPr>
                    <a:xfrm>
                      <a:off x="4328833" y="3347039"/>
                      <a:ext cx="68727" cy="8215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5">
                  <p14:nvContentPartPr>
                    <p14:cNvPr id="196" name="Håndskrift 195">
                      <a:extLst>
                        <a:ext uri="{FF2B5EF4-FFF2-40B4-BE49-F238E27FC236}">
                          <a16:creationId xmlns:a16="http://schemas.microsoft.com/office/drawing/2014/main" id="{B6C5C467-8E9D-4FF9-8A47-0B70E51263D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42840" y="3339890"/>
                    <a:ext cx="6840" cy="360"/>
                  </p14:xfrm>
                </p:contentPart>
              </mc:Choice>
              <mc:Fallback xmlns="">
                <p:pic>
                  <p:nvPicPr>
                    <p:cNvPr id="196" name="Håndskrift 195">
                      <a:extLst>
                        <a:ext uri="{FF2B5EF4-FFF2-40B4-BE49-F238E27FC236}">
                          <a16:creationId xmlns:a16="http://schemas.microsoft.com/office/drawing/2014/main" id="{B6C5C467-8E9D-4FF9-8A47-0B70E51263D7}"/>
                        </a:ext>
                      </a:extLst>
                    </p:cNvPr>
                    <p:cNvPicPr/>
                    <p:nvPr/>
                  </p:nvPicPr>
                  <p:blipFill>
                    <a:blip r:embed="rId75"/>
                    <a:stretch>
                      <a:fillRect/>
                    </a:stretch>
                  </p:blipFill>
                  <p:spPr>
                    <a:xfrm>
                      <a:off x="4306840" y="3303890"/>
                      <a:ext cx="7848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6">
                  <p14:nvContentPartPr>
                    <p14:cNvPr id="197" name="Håndskrift 196">
                      <a:extLst>
                        <a:ext uri="{FF2B5EF4-FFF2-40B4-BE49-F238E27FC236}">
                          <a16:creationId xmlns:a16="http://schemas.microsoft.com/office/drawing/2014/main" id="{8787AB84-FA48-4398-B7C6-E8A68AEE50F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87840" y="3320810"/>
                    <a:ext cx="6840" cy="360"/>
                  </p14:xfrm>
                </p:contentPart>
              </mc:Choice>
              <mc:Fallback xmlns="">
                <p:pic>
                  <p:nvPicPr>
                    <p:cNvPr id="197" name="Håndskrift 196">
                      <a:extLst>
                        <a:ext uri="{FF2B5EF4-FFF2-40B4-BE49-F238E27FC236}">
                          <a16:creationId xmlns:a16="http://schemas.microsoft.com/office/drawing/2014/main" id="{8787AB84-FA48-4398-B7C6-E8A68AEE50F6}"/>
                        </a:ext>
                      </a:extLst>
                    </p:cNvPr>
                    <p:cNvPicPr/>
                    <p:nvPr/>
                  </p:nvPicPr>
                  <p:blipFill>
                    <a:blip r:embed="rId75"/>
                    <a:stretch>
                      <a:fillRect/>
                    </a:stretch>
                  </p:blipFill>
                  <p:spPr>
                    <a:xfrm>
                      <a:off x="4351840" y="3284810"/>
                      <a:ext cx="7848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7">
                  <p14:nvContentPartPr>
                    <p14:cNvPr id="199" name="Håndskrift 198">
                      <a:extLst>
                        <a:ext uri="{FF2B5EF4-FFF2-40B4-BE49-F238E27FC236}">
                          <a16:creationId xmlns:a16="http://schemas.microsoft.com/office/drawing/2014/main" id="{F645612A-A418-4AFE-9323-50713ABD5E1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46280" y="3416210"/>
                    <a:ext cx="2880" cy="360"/>
                  </p14:xfrm>
                </p:contentPart>
              </mc:Choice>
              <mc:Fallback xmlns="">
                <p:pic>
                  <p:nvPicPr>
                    <p:cNvPr id="199" name="Håndskrift 198">
                      <a:extLst>
                        <a:ext uri="{FF2B5EF4-FFF2-40B4-BE49-F238E27FC236}">
                          <a16:creationId xmlns:a16="http://schemas.microsoft.com/office/drawing/2014/main" id="{F645612A-A418-4AFE-9323-50713ABD5E10}"/>
                        </a:ext>
                      </a:extLst>
                    </p:cNvPr>
                    <p:cNvPicPr/>
                    <p:nvPr/>
                  </p:nvPicPr>
                  <p:blipFill>
                    <a:blip r:embed="rId62"/>
                    <a:stretch>
                      <a:fillRect/>
                    </a:stretch>
                  </p:blipFill>
                  <p:spPr>
                    <a:xfrm>
                      <a:off x="4110280" y="3380210"/>
                      <a:ext cx="7452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8">
                  <p14:nvContentPartPr>
                    <p14:cNvPr id="201" name="Håndskrift 200">
                      <a:extLst>
                        <a:ext uri="{FF2B5EF4-FFF2-40B4-BE49-F238E27FC236}">
                          <a16:creationId xmlns:a16="http://schemas.microsoft.com/office/drawing/2014/main" id="{F9490E7D-8ABA-4CA1-9526-2C150031906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95520" y="3409370"/>
                    <a:ext cx="360" cy="360"/>
                  </p14:xfrm>
                </p:contentPart>
              </mc:Choice>
              <mc:Fallback xmlns="">
                <p:pic>
                  <p:nvPicPr>
                    <p:cNvPr id="201" name="Håndskrift 200">
                      <a:extLst>
                        <a:ext uri="{FF2B5EF4-FFF2-40B4-BE49-F238E27FC236}">
                          <a16:creationId xmlns:a16="http://schemas.microsoft.com/office/drawing/2014/main" id="{F9490E7D-8ABA-4CA1-9526-2C1500319060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4059520" y="33733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9">
                  <p14:nvContentPartPr>
                    <p14:cNvPr id="202" name="Håndskrift 201">
                      <a:extLst>
                        <a:ext uri="{FF2B5EF4-FFF2-40B4-BE49-F238E27FC236}">
                          <a16:creationId xmlns:a16="http://schemas.microsoft.com/office/drawing/2014/main" id="{F2B416E6-EC39-4FE6-B69B-1934E743AF4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14240" y="3447530"/>
                    <a:ext cx="2880" cy="360"/>
                  </p14:xfrm>
                </p:contentPart>
              </mc:Choice>
              <mc:Fallback xmlns="">
                <p:pic>
                  <p:nvPicPr>
                    <p:cNvPr id="202" name="Håndskrift 201">
                      <a:extLst>
                        <a:ext uri="{FF2B5EF4-FFF2-40B4-BE49-F238E27FC236}">
                          <a16:creationId xmlns:a16="http://schemas.microsoft.com/office/drawing/2014/main" id="{F2B416E6-EC39-4FE6-B69B-1934E743AF4B}"/>
                        </a:ext>
                      </a:extLst>
                    </p:cNvPr>
                    <p:cNvPicPr/>
                    <p:nvPr/>
                  </p:nvPicPr>
                  <p:blipFill>
                    <a:blip r:embed="rId62"/>
                    <a:stretch>
                      <a:fillRect/>
                    </a:stretch>
                  </p:blipFill>
                  <p:spPr>
                    <a:xfrm>
                      <a:off x="4078240" y="3411530"/>
                      <a:ext cx="7452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0">
                  <p14:nvContentPartPr>
                    <p14:cNvPr id="203" name="Håndskrift 202">
                      <a:extLst>
                        <a:ext uri="{FF2B5EF4-FFF2-40B4-BE49-F238E27FC236}">
                          <a16:creationId xmlns:a16="http://schemas.microsoft.com/office/drawing/2014/main" id="{F4FA42B7-C399-485F-8CBC-DD6F440A76F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422330"/>
                    <a:ext cx="360" cy="360"/>
                  </p14:xfrm>
                </p:contentPart>
              </mc:Choice>
              <mc:Fallback xmlns="">
                <p:pic>
                  <p:nvPicPr>
                    <p:cNvPr id="203" name="Håndskrift 202">
                      <a:extLst>
                        <a:ext uri="{FF2B5EF4-FFF2-40B4-BE49-F238E27FC236}">
                          <a16:creationId xmlns:a16="http://schemas.microsoft.com/office/drawing/2014/main" id="{F4FA42B7-C399-485F-8CBC-DD6F440A76F6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4141960" y="33863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1">
                  <p14:nvContentPartPr>
                    <p14:cNvPr id="204" name="Håndskrift 203">
                      <a:extLst>
                        <a:ext uri="{FF2B5EF4-FFF2-40B4-BE49-F238E27FC236}">
                          <a16:creationId xmlns:a16="http://schemas.microsoft.com/office/drawing/2014/main" id="{8CE81036-FC7F-4CC2-932F-2A40D084A2F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47360" y="3466970"/>
                    <a:ext cx="11880" cy="360"/>
                  </p14:xfrm>
                </p:contentPart>
              </mc:Choice>
              <mc:Fallback xmlns="">
                <p:pic>
                  <p:nvPicPr>
                    <p:cNvPr id="204" name="Håndskrift 203">
                      <a:extLst>
                        <a:ext uri="{FF2B5EF4-FFF2-40B4-BE49-F238E27FC236}">
                          <a16:creationId xmlns:a16="http://schemas.microsoft.com/office/drawing/2014/main" id="{8CE81036-FC7F-4CC2-932F-2A40D084A2F3}"/>
                        </a:ext>
                      </a:extLst>
                    </p:cNvPr>
                    <p:cNvPicPr/>
                    <p:nvPr/>
                  </p:nvPicPr>
                  <p:blipFill>
                    <a:blip r:embed="rId92"/>
                    <a:stretch>
                      <a:fillRect/>
                    </a:stretch>
                  </p:blipFill>
                  <p:spPr>
                    <a:xfrm>
                      <a:off x="4111360" y="3430970"/>
                      <a:ext cx="8352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3">
                  <p14:nvContentPartPr>
                    <p14:cNvPr id="205" name="Håndskrift 204">
                      <a:extLst>
                        <a:ext uri="{FF2B5EF4-FFF2-40B4-BE49-F238E27FC236}">
                          <a16:creationId xmlns:a16="http://schemas.microsoft.com/office/drawing/2014/main" id="{99E8EF0B-6793-4CBE-8931-DC482949162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14600" y="3466970"/>
                    <a:ext cx="6840" cy="360"/>
                  </p14:xfrm>
                </p:contentPart>
              </mc:Choice>
              <mc:Fallback xmlns="">
                <p:pic>
                  <p:nvPicPr>
                    <p:cNvPr id="205" name="Håndskrift 204">
                      <a:extLst>
                        <a:ext uri="{FF2B5EF4-FFF2-40B4-BE49-F238E27FC236}">
                          <a16:creationId xmlns:a16="http://schemas.microsoft.com/office/drawing/2014/main" id="{99E8EF0B-6793-4CBE-8931-DC4829491627}"/>
                        </a:ext>
                      </a:extLst>
                    </p:cNvPr>
                    <p:cNvPicPr/>
                    <p:nvPr/>
                  </p:nvPicPr>
                  <p:blipFill>
                    <a:blip r:embed="rId75"/>
                    <a:stretch>
                      <a:fillRect/>
                    </a:stretch>
                  </p:blipFill>
                  <p:spPr>
                    <a:xfrm>
                      <a:off x="4078600" y="3430970"/>
                      <a:ext cx="7848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4">
                  <p14:nvContentPartPr>
                    <p14:cNvPr id="206" name="Håndskrift 205">
                      <a:extLst>
                        <a:ext uri="{FF2B5EF4-FFF2-40B4-BE49-F238E27FC236}">
                          <a16:creationId xmlns:a16="http://schemas.microsoft.com/office/drawing/2014/main" id="{CB355244-6351-4425-A2B5-F4C7710904A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1640" y="3451490"/>
                    <a:ext cx="360" cy="2880"/>
                  </p14:xfrm>
                </p:contentPart>
              </mc:Choice>
              <mc:Fallback xmlns="">
                <p:pic>
                  <p:nvPicPr>
                    <p:cNvPr id="206" name="Håndskrift 205">
                      <a:extLst>
                        <a:ext uri="{FF2B5EF4-FFF2-40B4-BE49-F238E27FC236}">
                          <a16:creationId xmlns:a16="http://schemas.microsoft.com/office/drawing/2014/main" id="{CB355244-6351-4425-A2B5-F4C7710904A8}"/>
                        </a:ext>
                      </a:extLst>
                    </p:cNvPr>
                    <p:cNvPicPr/>
                    <p:nvPr/>
                  </p:nvPicPr>
                  <p:blipFill>
                    <a:blip r:embed="rId65"/>
                    <a:stretch>
                      <a:fillRect/>
                    </a:stretch>
                  </p:blipFill>
                  <p:spPr>
                    <a:xfrm>
                      <a:off x="4065640" y="3415490"/>
                      <a:ext cx="72000" cy="74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5">
                  <p14:nvContentPartPr>
                    <p14:cNvPr id="207" name="Håndskrift 206">
                      <a:extLst>
                        <a:ext uri="{FF2B5EF4-FFF2-40B4-BE49-F238E27FC236}">
                          <a16:creationId xmlns:a16="http://schemas.microsoft.com/office/drawing/2014/main" id="{A069A071-8C2D-4A87-B5E5-08CF0BEF680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8000" y="3432410"/>
                    <a:ext cx="4320" cy="2880"/>
                  </p14:xfrm>
                </p:contentPart>
              </mc:Choice>
              <mc:Fallback xmlns="">
                <p:pic>
                  <p:nvPicPr>
                    <p:cNvPr id="207" name="Håndskrift 206">
                      <a:extLst>
                        <a:ext uri="{FF2B5EF4-FFF2-40B4-BE49-F238E27FC236}">
                          <a16:creationId xmlns:a16="http://schemas.microsoft.com/office/drawing/2014/main" id="{A069A071-8C2D-4A87-B5E5-08CF0BEF680B}"/>
                        </a:ext>
                      </a:extLst>
                    </p:cNvPr>
                    <p:cNvPicPr/>
                    <p:nvPr/>
                  </p:nvPicPr>
                  <p:blipFill>
                    <a:blip r:embed="rId96"/>
                    <a:stretch>
                      <a:fillRect/>
                    </a:stretch>
                  </p:blipFill>
                  <p:spPr>
                    <a:xfrm>
                      <a:off x="3922000" y="3396410"/>
                      <a:ext cx="75960" cy="74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7">
                  <p14:nvContentPartPr>
                    <p14:cNvPr id="208" name="Håndskrift 207">
                      <a:extLst>
                        <a:ext uri="{FF2B5EF4-FFF2-40B4-BE49-F238E27FC236}">
                          <a16:creationId xmlns:a16="http://schemas.microsoft.com/office/drawing/2014/main" id="{E1276EB2-F457-4389-BB28-3E8E28D0A6A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5840" y="3400730"/>
                    <a:ext cx="360" cy="2880"/>
                  </p14:xfrm>
                </p:contentPart>
              </mc:Choice>
              <mc:Fallback xmlns="">
                <p:pic>
                  <p:nvPicPr>
                    <p:cNvPr id="208" name="Håndskrift 207">
                      <a:extLst>
                        <a:ext uri="{FF2B5EF4-FFF2-40B4-BE49-F238E27FC236}">
                          <a16:creationId xmlns:a16="http://schemas.microsoft.com/office/drawing/2014/main" id="{E1276EB2-F457-4389-BB28-3E8E28D0A6A0}"/>
                        </a:ext>
                      </a:extLst>
                    </p:cNvPr>
                    <p:cNvPicPr/>
                    <p:nvPr/>
                  </p:nvPicPr>
                  <p:blipFill>
                    <a:blip r:embed="rId65"/>
                    <a:stretch>
                      <a:fillRect/>
                    </a:stretch>
                  </p:blipFill>
                  <p:spPr>
                    <a:xfrm>
                      <a:off x="3919840" y="3364730"/>
                      <a:ext cx="72000" cy="74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8">
                  <p14:nvContentPartPr>
                    <p14:cNvPr id="209" name="Håndskrift 208">
                      <a:extLst>
                        <a:ext uri="{FF2B5EF4-FFF2-40B4-BE49-F238E27FC236}">
                          <a16:creationId xmlns:a16="http://schemas.microsoft.com/office/drawing/2014/main" id="{CB515070-3FDE-4CC5-8C3D-E6CAD1BA389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384170"/>
                    <a:ext cx="360" cy="360"/>
                  </p14:xfrm>
                </p:contentPart>
              </mc:Choice>
              <mc:Fallback xmlns="">
                <p:pic>
                  <p:nvPicPr>
                    <p:cNvPr id="209" name="Håndskrift 208">
                      <a:extLst>
                        <a:ext uri="{FF2B5EF4-FFF2-40B4-BE49-F238E27FC236}">
                          <a16:creationId xmlns:a16="http://schemas.microsoft.com/office/drawing/2014/main" id="{CB515070-3FDE-4CC5-8C3D-E6CAD1BA389D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869080" y="3348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9">
                  <p14:nvContentPartPr>
                    <p14:cNvPr id="210" name="Håndskrift 209">
                      <a:extLst>
                        <a:ext uri="{FF2B5EF4-FFF2-40B4-BE49-F238E27FC236}">
                          <a16:creationId xmlns:a16="http://schemas.microsoft.com/office/drawing/2014/main" id="{01BDD56D-84C0-4032-91F1-A9CC962A5CE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5840" y="3434930"/>
                    <a:ext cx="4320" cy="2880"/>
                  </p14:xfrm>
                </p:contentPart>
              </mc:Choice>
              <mc:Fallback xmlns="">
                <p:pic>
                  <p:nvPicPr>
                    <p:cNvPr id="210" name="Håndskrift 209">
                      <a:extLst>
                        <a:ext uri="{FF2B5EF4-FFF2-40B4-BE49-F238E27FC236}">
                          <a16:creationId xmlns:a16="http://schemas.microsoft.com/office/drawing/2014/main" id="{01BDD56D-84C0-4032-91F1-A9CC962A5CEE}"/>
                        </a:ext>
                      </a:extLst>
                    </p:cNvPr>
                    <p:cNvPicPr/>
                    <p:nvPr/>
                  </p:nvPicPr>
                  <p:blipFill>
                    <a:blip r:embed="rId100"/>
                    <a:stretch>
                      <a:fillRect/>
                    </a:stretch>
                  </p:blipFill>
                  <p:spPr>
                    <a:xfrm>
                      <a:off x="3919840" y="3398930"/>
                      <a:ext cx="75960" cy="74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1">
                  <p14:nvContentPartPr>
                    <p14:cNvPr id="211" name="Håndskrift 210">
                      <a:extLst>
                        <a:ext uri="{FF2B5EF4-FFF2-40B4-BE49-F238E27FC236}">
                          <a16:creationId xmlns:a16="http://schemas.microsoft.com/office/drawing/2014/main" id="{B108739B-BD4C-42CE-81F6-A954D9F7218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96160" y="3398930"/>
                    <a:ext cx="4320" cy="17640"/>
                  </p14:xfrm>
                </p:contentPart>
              </mc:Choice>
              <mc:Fallback xmlns="">
                <p:pic>
                  <p:nvPicPr>
                    <p:cNvPr id="211" name="Håndskrift 210">
                      <a:extLst>
                        <a:ext uri="{FF2B5EF4-FFF2-40B4-BE49-F238E27FC236}">
                          <a16:creationId xmlns:a16="http://schemas.microsoft.com/office/drawing/2014/main" id="{B108739B-BD4C-42CE-81F6-A954D9F72188}"/>
                        </a:ext>
                      </a:extLst>
                    </p:cNvPr>
                    <p:cNvPicPr/>
                    <p:nvPr/>
                  </p:nvPicPr>
                  <p:blipFill>
                    <a:blip r:embed="rId102"/>
                    <a:stretch>
                      <a:fillRect/>
                    </a:stretch>
                  </p:blipFill>
                  <p:spPr>
                    <a:xfrm>
                      <a:off x="3956887" y="3362930"/>
                      <a:ext cx="82473" cy="892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3">
                  <p14:nvContentPartPr>
                    <p14:cNvPr id="213" name="Håndskrift 212">
                      <a:extLst>
                        <a:ext uri="{FF2B5EF4-FFF2-40B4-BE49-F238E27FC236}">
                          <a16:creationId xmlns:a16="http://schemas.microsoft.com/office/drawing/2014/main" id="{0FDA3849-90BC-469A-BFDB-15AE784A3E3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36760" y="3356450"/>
                    <a:ext cx="38520" cy="9000"/>
                  </p14:xfrm>
                </p:contentPart>
              </mc:Choice>
              <mc:Fallback xmlns="">
                <p:pic>
                  <p:nvPicPr>
                    <p:cNvPr id="213" name="Håndskrift 212">
                      <a:extLst>
                        <a:ext uri="{FF2B5EF4-FFF2-40B4-BE49-F238E27FC236}">
                          <a16:creationId xmlns:a16="http://schemas.microsoft.com/office/drawing/2014/main" id="{0FDA3849-90BC-469A-BFDB-15AE784A3E3B}"/>
                        </a:ext>
                      </a:extLst>
                    </p:cNvPr>
                    <p:cNvPicPr/>
                    <p:nvPr/>
                  </p:nvPicPr>
                  <p:blipFill>
                    <a:blip r:embed="rId104"/>
                    <a:stretch>
                      <a:fillRect/>
                    </a:stretch>
                  </p:blipFill>
                  <p:spPr>
                    <a:xfrm>
                      <a:off x="3900420" y="3321835"/>
                      <a:ext cx="110836" cy="77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5">
                  <p14:nvContentPartPr>
                    <p14:cNvPr id="215" name="Håndskrift 214">
                      <a:extLst>
                        <a:ext uri="{FF2B5EF4-FFF2-40B4-BE49-F238E27FC236}">
                          <a16:creationId xmlns:a16="http://schemas.microsoft.com/office/drawing/2014/main" id="{9413EA18-DBB2-4923-B35C-4D9F73D89B5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73040" y="3498650"/>
                    <a:ext cx="360" cy="360"/>
                  </p14:xfrm>
                </p:contentPart>
              </mc:Choice>
              <mc:Fallback xmlns="">
                <p:pic>
                  <p:nvPicPr>
                    <p:cNvPr id="215" name="Håndskrift 214">
                      <a:extLst>
                        <a:ext uri="{FF2B5EF4-FFF2-40B4-BE49-F238E27FC236}">
                          <a16:creationId xmlns:a16="http://schemas.microsoft.com/office/drawing/2014/main" id="{9413EA18-DBB2-4923-B35C-4D9F73D89B54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837040" y="346265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6">
                  <p14:nvContentPartPr>
                    <p14:cNvPr id="216" name="Håndskrift 215">
                      <a:extLst>
                        <a:ext uri="{FF2B5EF4-FFF2-40B4-BE49-F238E27FC236}">
                          <a16:creationId xmlns:a16="http://schemas.microsoft.com/office/drawing/2014/main" id="{F8956108-1270-4780-8987-B013E932AF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2640" y="3485690"/>
                    <a:ext cx="360" cy="360"/>
                  </p14:xfrm>
                </p:contentPart>
              </mc:Choice>
              <mc:Fallback xmlns="">
                <p:pic>
                  <p:nvPicPr>
                    <p:cNvPr id="216" name="Håndskrift 215">
                      <a:extLst>
                        <a:ext uri="{FF2B5EF4-FFF2-40B4-BE49-F238E27FC236}">
                          <a16:creationId xmlns:a16="http://schemas.microsoft.com/office/drawing/2014/main" id="{F8956108-1270-4780-8987-B013E932AFDD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786640" y="34496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7">
                  <p14:nvContentPartPr>
                    <p14:cNvPr id="217" name="Håndskrift 216">
                      <a:extLst>
                        <a:ext uri="{FF2B5EF4-FFF2-40B4-BE49-F238E27FC236}">
                          <a16:creationId xmlns:a16="http://schemas.microsoft.com/office/drawing/2014/main" id="{97F2D062-DBAF-4582-87BF-96D13D1093F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03200" y="3530330"/>
                    <a:ext cx="6840" cy="360"/>
                  </p14:xfrm>
                </p:contentPart>
              </mc:Choice>
              <mc:Fallback xmlns="">
                <p:pic>
                  <p:nvPicPr>
                    <p:cNvPr id="217" name="Håndskrift 216">
                      <a:extLst>
                        <a:ext uri="{FF2B5EF4-FFF2-40B4-BE49-F238E27FC236}">
                          <a16:creationId xmlns:a16="http://schemas.microsoft.com/office/drawing/2014/main" id="{97F2D062-DBAF-4582-87BF-96D13D1093F3}"/>
                        </a:ext>
                      </a:extLst>
                    </p:cNvPr>
                    <p:cNvPicPr/>
                    <p:nvPr/>
                  </p:nvPicPr>
                  <p:blipFill>
                    <a:blip r:embed="rId75"/>
                    <a:stretch>
                      <a:fillRect/>
                    </a:stretch>
                  </p:blipFill>
                  <p:spPr>
                    <a:xfrm>
                      <a:off x="3767200" y="3494330"/>
                      <a:ext cx="7848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8">
                  <p14:nvContentPartPr>
                    <p14:cNvPr id="218" name="Håndskrift 217">
                      <a:extLst>
                        <a:ext uri="{FF2B5EF4-FFF2-40B4-BE49-F238E27FC236}">
                          <a16:creationId xmlns:a16="http://schemas.microsoft.com/office/drawing/2014/main" id="{887712FE-5265-4002-A54F-D4CC7C78642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538250"/>
                    <a:ext cx="12600" cy="5400"/>
                  </p14:xfrm>
                </p:contentPart>
              </mc:Choice>
              <mc:Fallback xmlns="">
                <p:pic>
                  <p:nvPicPr>
                    <p:cNvPr id="218" name="Håndskrift 217">
                      <a:extLst>
                        <a:ext uri="{FF2B5EF4-FFF2-40B4-BE49-F238E27FC236}">
                          <a16:creationId xmlns:a16="http://schemas.microsoft.com/office/drawing/2014/main" id="{887712FE-5265-4002-A54F-D4CC7C78642E}"/>
                        </a:ext>
                      </a:extLst>
                    </p:cNvPr>
                    <p:cNvPicPr/>
                    <p:nvPr/>
                  </p:nvPicPr>
                  <p:blipFill>
                    <a:blip r:embed="rId109"/>
                    <a:stretch>
                      <a:fillRect/>
                    </a:stretch>
                  </p:blipFill>
                  <p:spPr>
                    <a:xfrm>
                      <a:off x="3791701" y="3502250"/>
                      <a:ext cx="86347" cy="770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0">
                  <p14:nvContentPartPr>
                    <p14:cNvPr id="219" name="Håndskrift 218">
                      <a:extLst>
                        <a:ext uri="{FF2B5EF4-FFF2-40B4-BE49-F238E27FC236}">
                          <a16:creationId xmlns:a16="http://schemas.microsoft.com/office/drawing/2014/main" id="{17F6B70C-D1FA-4DDB-AA10-BB98D73437C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54320" y="3527810"/>
                    <a:ext cx="360" cy="2880"/>
                  </p14:xfrm>
                </p:contentPart>
              </mc:Choice>
              <mc:Fallback xmlns="">
                <p:pic>
                  <p:nvPicPr>
                    <p:cNvPr id="219" name="Håndskrift 218">
                      <a:extLst>
                        <a:ext uri="{FF2B5EF4-FFF2-40B4-BE49-F238E27FC236}">
                          <a16:creationId xmlns:a16="http://schemas.microsoft.com/office/drawing/2014/main" id="{17F6B70C-D1FA-4DDB-AA10-BB98D73437C9}"/>
                        </a:ext>
                      </a:extLst>
                    </p:cNvPr>
                    <p:cNvPicPr/>
                    <p:nvPr/>
                  </p:nvPicPr>
                  <p:blipFill>
                    <a:blip r:embed="rId111"/>
                    <a:stretch>
                      <a:fillRect/>
                    </a:stretch>
                  </p:blipFill>
                  <p:spPr>
                    <a:xfrm>
                      <a:off x="3818320" y="3495810"/>
                      <a:ext cx="72000" cy="665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2">
                  <p14:nvContentPartPr>
                    <p14:cNvPr id="220" name="Håndskrift 219">
                      <a:extLst>
                        <a:ext uri="{FF2B5EF4-FFF2-40B4-BE49-F238E27FC236}">
                          <a16:creationId xmlns:a16="http://schemas.microsoft.com/office/drawing/2014/main" id="{DAB93BFB-FBBF-46FE-A182-7A80AF4E734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85640" y="3517370"/>
                    <a:ext cx="360" cy="360"/>
                  </p14:xfrm>
                </p:contentPart>
              </mc:Choice>
              <mc:Fallback xmlns="">
                <p:pic>
                  <p:nvPicPr>
                    <p:cNvPr id="220" name="Håndskrift 219">
                      <a:extLst>
                        <a:ext uri="{FF2B5EF4-FFF2-40B4-BE49-F238E27FC236}">
                          <a16:creationId xmlns:a16="http://schemas.microsoft.com/office/drawing/2014/main" id="{DAB93BFB-FBBF-46FE-A182-7A80AF4E7344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849640" y="34813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22" name="Cylinder 221">
                <a:extLst>
                  <a:ext uri="{FF2B5EF4-FFF2-40B4-BE49-F238E27FC236}">
                    <a16:creationId xmlns:a16="http://schemas.microsoft.com/office/drawing/2014/main" id="{7DC17FC0-4A28-46A9-87AF-2A8F17337799}"/>
                  </a:ext>
                </a:extLst>
              </p:cNvPr>
              <p:cNvSpPr/>
              <p:nvPr/>
            </p:nvSpPr>
            <p:spPr>
              <a:xfrm>
                <a:off x="6868562" y="3594253"/>
                <a:ext cx="267091" cy="504424"/>
              </a:xfrm>
              <a:prstGeom prst="can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164" name="Gruppe 163">
                <a:extLst>
                  <a:ext uri="{FF2B5EF4-FFF2-40B4-BE49-F238E27FC236}">
                    <a16:creationId xmlns:a16="http://schemas.microsoft.com/office/drawing/2014/main" id="{EF068130-0D4A-46EC-9EF6-87BA98293FBC}"/>
                  </a:ext>
                </a:extLst>
              </p:cNvPr>
              <p:cNvGrpSpPr/>
              <p:nvPr/>
            </p:nvGrpSpPr>
            <p:grpSpPr>
              <a:xfrm>
                <a:off x="6856094" y="3069628"/>
                <a:ext cx="456120" cy="583200"/>
                <a:chOff x="3887440" y="3263570"/>
                <a:chExt cx="456120" cy="58320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13">
                  <p14:nvContentPartPr>
                    <p14:cNvPr id="160" name="Håndskrift 159">
                      <a:extLst>
                        <a:ext uri="{FF2B5EF4-FFF2-40B4-BE49-F238E27FC236}">
                          <a16:creationId xmlns:a16="http://schemas.microsoft.com/office/drawing/2014/main" id="{21B08AA3-2C92-4FBA-94B7-76EC51F8EC7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17680" y="3288770"/>
                    <a:ext cx="128160" cy="558000"/>
                  </p14:xfrm>
                </p:contentPart>
              </mc:Choice>
              <mc:Fallback xmlns="">
                <p:pic>
                  <p:nvPicPr>
                    <p:cNvPr id="160" name="Håndskrift 159">
                      <a:extLst>
                        <a:ext uri="{FF2B5EF4-FFF2-40B4-BE49-F238E27FC236}">
                          <a16:creationId xmlns:a16="http://schemas.microsoft.com/office/drawing/2014/main" id="{21B08AA3-2C92-4FBA-94B7-76EC51F8EC76}"/>
                        </a:ext>
                      </a:extLst>
                    </p:cNvPr>
                    <p:cNvPicPr/>
                    <p:nvPr/>
                  </p:nvPicPr>
                  <p:blipFill>
                    <a:blip r:embed="rId114"/>
                    <a:stretch>
                      <a:fillRect/>
                    </a:stretch>
                  </p:blipFill>
                  <p:spPr>
                    <a:xfrm>
                      <a:off x="3899680" y="3270770"/>
                      <a:ext cx="163800" cy="5936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5">
                  <p14:nvContentPartPr>
                    <p14:cNvPr id="161" name="Håndskrift 160">
                      <a:extLst>
                        <a:ext uri="{FF2B5EF4-FFF2-40B4-BE49-F238E27FC236}">
                          <a16:creationId xmlns:a16="http://schemas.microsoft.com/office/drawing/2014/main" id="{F7D99F05-19C1-471D-A6C9-0CBE49735BA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61320" y="3378050"/>
                    <a:ext cx="282240" cy="417600"/>
                  </p14:xfrm>
                </p:contentPart>
              </mc:Choice>
              <mc:Fallback xmlns="">
                <p:pic>
                  <p:nvPicPr>
                    <p:cNvPr id="161" name="Håndskrift 160">
                      <a:extLst>
                        <a:ext uri="{FF2B5EF4-FFF2-40B4-BE49-F238E27FC236}">
                          <a16:creationId xmlns:a16="http://schemas.microsoft.com/office/drawing/2014/main" id="{F7D99F05-19C1-471D-A6C9-0CBE49735BAA}"/>
                        </a:ext>
                      </a:extLst>
                    </p:cNvPr>
                    <p:cNvPicPr/>
                    <p:nvPr/>
                  </p:nvPicPr>
                  <p:blipFill>
                    <a:blip r:embed="rId116"/>
                    <a:stretch>
                      <a:fillRect/>
                    </a:stretch>
                  </p:blipFill>
                  <p:spPr>
                    <a:xfrm>
                      <a:off x="4043320" y="3360050"/>
                      <a:ext cx="317880" cy="4532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7">
                  <p14:nvContentPartPr>
                    <p14:cNvPr id="162" name="Håndskrift 161">
                      <a:extLst>
                        <a:ext uri="{FF2B5EF4-FFF2-40B4-BE49-F238E27FC236}">
                          <a16:creationId xmlns:a16="http://schemas.microsoft.com/office/drawing/2014/main" id="{CF86505A-9627-432E-9F9C-33D31196906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53400" y="3263570"/>
                    <a:ext cx="68040" cy="560520"/>
                  </p14:xfrm>
                </p:contentPart>
              </mc:Choice>
              <mc:Fallback xmlns="">
                <p:pic>
                  <p:nvPicPr>
                    <p:cNvPr id="162" name="Håndskrift 161">
                      <a:extLst>
                        <a:ext uri="{FF2B5EF4-FFF2-40B4-BE49-F238E27FC236}">
                          <a16:creationId xmlns:a16="http://schemas.microsoft.com/office/drawing/2014/main" id="{CF86505A-9627-432E-9F9C-33D311969065}"/>
                        </a:ext>
                      </a:extLst>
                    </p:cNvPr>
                    <p:cNvPicPr/>
                    <p:nvPr/>
                  </p:nvPicPr>
                  <p:blipFill>
                    <a:blip r:embed="rId118"/>
                    <a:stretch>
                      <a:fillRect/>
                    </a:stretch>
                  </p:blipFill>
                  <p:spPr>
                    <a:xfrm>
                      <a:off x="4035400" y="3245558"/>
                      <a:ext cx="103680" cy="59618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9">
                  <p14:nvContentPartPr>
                    <p14:cNvPr id="163" name="Håndskrift 162">
                      <a:extLst>
                        <a:ext uri="{FF2B5EF4-FFF2-40B4-BE49-F238E27FC236}">
                          <a16:creationId xmlns:a16="http://schemas.microsoft.com/office/drawing/2014/main" id="{BE6DBDD9-641B-4FF3-A77F-E24495AFBFA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87440" y="3459050"/>
                    <a:ext cx="435960" cy="367200"/>
                  </p14:xfrm>
                </p:contentPart>
              </mc:Choice>
              <mc:Fallback xmlns="">
                <p:pic>
                  <p:nvPicPr>
                    <p:cNvPr id="163" name="Håndskrift 162">
                      <a:extLst>
                        <a:ext uri="{FF2B5EF4-FFF2-40B4-BE49-F238E27FC236}">
                          <a16:creationId xmlns:a16="http://schemas.microsoft.com/office/drawing/2014/main" id="{BE6DBDD9-641B-4FF3-A77F-E24495AFBFAE}"/>
                        </a:ext>
                      </a:extLst>
                    </p:cNvPr>
                    <p:cNvPicPr/>
                    <p:nvPr/>
                  </p:nvPicPr>
                  <p:blipFill>
                    <a:blip r:embed="rId120"/>
                    <a:stretch>
                      <a:fillRect/>
                    </a:stretch>
                  </p:blipFill>
                  <p:spPr>
                    <a:xfrm>
                      <a:off x="3869425" y="3441050"/>
                      <a:ext cx="471629" cy="40284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grpSp>
            <p:nvGrpSpPr>
              <p:cNvPr id="296" name="Gruppe 295">
                <a:extLst>
                  <a:ext uri="{FF2B5EF4-FFF2-40B4-BE49-F238E27FC236}">
                    <a16:creationId xmlns:a16="http://schemas.microsoft.com/office/drawing/2014/main" id="{33401255-EF46-4B88-8D71-65D8E5A05E98}"/>
                  </a:ext>
                </a:extLst>
              </p:cNvPr>
              <p:cNvGrpSpPr/>
              <p:nvPr/>
            </p:nvGrpSpPr>
            <p:grpSpPr>
              <a:xfrm>
                <a:off x="6813872" y="3155511"/>
                <a:ext cx="610200" cy="375480"/>
                <a:chOff x="3784480" y="3168170"/>
                <a:chExt cx="610200" cy="3754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21">
                  <p14:nvContentPartPr>
                    <p14:cNvPr id="297" name="Håndskrift 296">
                      <a:extLst>
                        <a:ext uri="{FF2B5EF4-FFF2-40B4-BE49-F238E27FC236}">
                          <a16:creationId xmlns:a16="http://schemas.microsoft.com/office/drawing/2014/main" id="{A8E08C98-B50D-4E34-B2A8-DE295D85AA8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90600" y="3270050"/>
                    <a:ext cx="360" cy="360"/>
                  </p14:xfrm>
                </p:contentPart>
              </mc:Choice>
              <mc:Fallback xmlns="">
                <p:pic>
                  <p:nvPicPr>
                    <p:cNvPr id="297" name="Håndskrift 296">
                      <a:extLst>
                        <a:ext uri="{FF2B5EF4-FFF2-40B4-BE49-F238E27FC236}">
                          <a16:creationId xmlns:a16="http://schemas.microsoft.com/office/drawing/2014/main" id="{A8E08C98-B50D-4E34-B2A8-DE295D85AA8A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754600" y="323405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2">
                  <p14:nvContentPartPr>
                    <p14:cNvPr id="298" name="Håndskrift 297">
                      <a:extLst>
                        <a:ext uri="{FF2B5EF4-FFF2-40B4-BE49-F238E27FC236}">
                          <a16:creationId xmlns:a16="http://schemas.microsoft.com/office/drawing/2014/main" id="{AE60F742-DEE9-4390-9DFE-B9788D94D84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09680" y="3187610"/>
                    <a:ext cx="360" cy="360"/>
                  </p14:xfrm>
                </p:contentPart>
              </mc:Choice>
              <mc:Fallback xmlns="">
                <p:pic>
                  <p:nvPicPr>
                    <p:cNvPr id="298" name="Håndskrift 297">
                      <a:extLst>
                        <a:ext uri="{FF2B5EF4-FFF2-40B4-BE49-F238E27FC236}">
                          <a16:creationId xmlns:a16="http://schemas.microsoft.com/office/drawing/2014/main" id="{AE60F742-DEE9-4390-9DFE-B9788D94D846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773680" y="31516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3">
                  <p14:nvContentPartPr>
                    <p14:cNvPr id="299" name="Håndskrift 298">
                      <a:extLst>
                        <a:ext uri="{FF2B5EF4-FFF2-40B4-BE49-F238E27FC236}">
                          <a16:creationId xmlns:a16="http://schemas.microsoft.com/office/drawing/2014/main" id="{E9153DD4-0741-42FF-A59D-DC7D8A7481D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60440" y="3168170"/>
                    <a:ext cx="360" cy="360"/>
                  </p14:xfrm>
                </p:contentPart>
              </mc:Choice>
              <mc:Fallback xmlns="">
                <p:pic>
                  <p:nvPicPr>
                    <p:cNvPr id="299" name="Håndskrift 298">
                      <a:extLst>
                        <a:ext uri="{FF2B5EF4-FFF2-40B4-BE49-F238E27FC236}">
                          <a16:creationId xmlns:a16="http://schemas.microsoft.com/office/drawing/2014/main" id="{E9153DD4-0741-42FF-A59D-DC7D8A7481D4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824440" y="3132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4">
                  <p14:nvContentPartPr>
                    <p14:cNvPr id="300" name="Håndskrift 299">
                      <a:extLst>
                        <a:ext uri="{FF2B5EF4-FFF2-40B4-BE49-F238E27FC236}">
                          <a16:creationId xmlns:a16="http://schemas.microsoft.com/office/drawing/2014/main" id="{48EF75EE-4BBC-47D0-B213-81F735487C7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200210"/>
                    <a:ext cx="360" cy="360"/>
                  </p14:xfrm>
                </p:contentPart>
              </mc:Choice>
              <mc:Fallback xmlns="">
                <p:pic>
                  <p:nvPicPr>
                    <p:cNvPr id="300" name="Håndskrift 299">
                      <a:extLst>
                        <a:ext uri="{FF2B5EF4-FFF2-40B4-BE49-F238E27FC236}">
                          <a16:creationId xmlns:a16="http://schemas.microsoft.com/office/drawing/2014/main" id="{48EF75EE-4BBC-47D0-B213-81F735487C7C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869080" y="31642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5">
                  <p14:nvContentPartPr>
                    <p14:cNvPr id="301" name="Håndskrift 300">
                      <a:extLst>
                        <a:ext uri="{FF2B5EF4-FFF2-40B4-BE49-F238E27FC236}">
                          <a16:creationId xmlns:a16="http://schemas.microsoft.com/office/drawing/2014/main" id="{8FF187F6-F574-4576-B629-221FF394CE9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257090"/>
                    <a:ext cx="360" cy="360"/>
                  </p14:xfrm>
                </p:contentPart>
              </mc:Choice>
              <mc:Fallback xmlns="">
                <p:pic>
                  <p:nvPicPr>
                    <p:cNvPr id="301" name="Håndskrift 300">
                      <a:extLst>
                        <a:ext uri="{FF2B5EF4-FFF2-40B4-BE49-F238E27FC236}">
                          <a16:creationId xmlns:a16="http://schemas.microsoft.com/office/drawing/2014/main" id="{8FF187F6-F574-4576-B629-221FF394CE97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869080" y="32210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6">
                  <p14:nvContentPartPr>
                    <p14:cNvPr id="302" name="Håndskrift 301">
                      <a:extLst>
                        <a:ext uri="{FF2B5EF4-FFF2-40B4-BE49-F238E27FC236}">
                          <a16:creationId xmlns:a16="http://schemas.microsoft.com/office/drawing/2014/main" id="{25605EB5-1FA1-40F3-BC56-92FCB1ECAE4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276170"/>
                    <a:ext cx="360" cy="360"/>
                  </p14:xfrm>
                </p:contentPart>
              </mc:Choice>
              <mc:Fallback xmlns="">
                <p:pic>
                  <p:nvPicPr>
                    <p:cNvPr id="302" name="Håndskrift 301">
                      <a:extLst>
                        <a:ext uri="{FF2B5EF4-FFF2-40B4-BE49-F238E27FC236}">
                          <a16:creationId xmlns:a16="http://schemas.microsoft.com/office/drawing/2014/main" id="{25605EB5-1FA1-40F3-BC56-92FCB1ECAE41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792760" y="3240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7">
                  <p14:nvContentPartPr>
                    <p14:cNvPr id="303" name="Håndskrift 302">
                      <a:extLst>
                        <a:ext uri="{FF2B5EF4-FFF2-40B4-BE49-F238E27FC236}">
                          <a16:creationId xmlns:a16="http://schemas.microsoft.com/office/drawing/2014/main" id="{B77CC26D-6CE8-4BBB-9F12-BCB945F9FA2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66920" y="3250970"/>
                    <a:ext cx="2880" cy="360"/>
                  </p14:xfrm>
                </p:contentPart>
              </mc:Choice>
              <mc:Fallback xmlns="">
                <p:pic>
                  <p:nvPicPr>
                    <p:cNvPr id="303" name="Håndskrift 302">
                      <a:extLst>
                        <a:ext uri="{FF2B5EF4-FFF2-40B4-BE49-F238E27FC236}">
                          <a16:creationId xmlns:a16="http://schemas.microsoft.com/office/drawing/2014/main" id="{B77CC26D-6CE8-4BBB-9F12-BCB945F9FA2F}"/>
                        </a:ext>
                      </a:extLst>
                    </p:cNvPr>
                    <p:cNvPicPr/>
                    <p:nvPr/>
                  </p:nvPicPr>
                  <p:blipFill>
                    <a:blip r:embed="rId62"/>
                    <a:stretch>
                      <a:fillRect/>
                    </a:stretch>
                  </p:blipFill>
                  <p:spPr>
                    <a:xfrm>
                      <a:off x="3830920" y="3214970"/>
                      <a:ext cx="7452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8">
                  <p14:nvContentPartPr>
                    <p14:cNvPr id="304" name="Håndskrift 303">
                      <a:extLst>
                        <a:ext uri="{FF2B5EF4-FFF2-40B4-BE49-F238E27FC236}">
                          <a16:creationId xmlns:a16="http://schemas.microsoft.com/office/drawing/2014/main" id="{DF22DB34-C239-42D6-B47B-0FA6F4E8BFF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84480" y="3218930"/>
                    <a:ext cx="360" cy="360"/>
                  </p14:xfrm>
                </p:contentPart>
              </mc:Choice>
              <mc:Fallback xmlns="">
                <p:pic>
                  <p:nvPicPr>
                    <p:cNvPr id="304" name="Håndskrift 303">
                      <a:extLst>
                        <a:ext uri="{FF2B5EF4-FFF2-40B4-BE49-F238E27FC236}">
                          <a16:creationId xmlns:a16="http://schemas.microsoft.com/office/drawing/2014/main" id="{DF22DB34-C239-42D6-B47B-0FA6F4E8BFF7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748480" y="31829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9">
                  <p14:nvContentPartPr>
                    <p14:cNvPr id="305" name="Håndskrift 304">
                      <a:extLst>
                        <a:ext uri="{FF2B5EF4-FFF2-40B4-BE49-F238E27FC236}">
                          <a16:creationId xmlns:a16="http://schemas.microsoft.com/office/drawing/2014/main" id="{53AB99C2-710A-4FF0-BB10-A34B3C643B3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210290"/>
                    <a:ext cx="360" cy="2880"/>
                  </p14:xfrm>
                </p:contentPart>
              </mc:Choice>
              <mc:Fallback xmlns="">
                <p:pic>
                  <p:nvPicPr>
                    <p:cNvPr id="305" name="Håndskrift 304">
                      <a:extLst>
                        <a:ext uri="{FF2B5EF4-FFF2-40B4-BE49-F238E27FC236}">
                          <a16:creationId xmlns:a16="http://schemas.microsoft.com/office/drawing/2014/main" id="{53AB99C2-710A-4FF0-BB10-A34B3C643B3B}"/>
                        </a:ext>
                      </a:extLst>
                    </p:cNvPr>
                    <p:cNvPicPr/>
                    <p:nvPr/>
                  </p:nvPicPr>
                  <p:blipFill>
                    <a:blip r:embed="rId65"/>
                    <a:stretch>
                      <a:fillRect/>
                    </a:stretch>
                  </p:blipFill>
                  <p:spPr>
                    <a:xfrm>
                      <a:off x="3792760" y="3174290"/>
                      <a:ext cx="72000" cy="74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0">
                  <p14:nvContentPartPr>
                    <p14:cNvPr id="306" name="Håndskrift 305">
                      <a:extLst>
                        <a:ext uri="{FF2B5EF4-FFF2-40B4-BE49-F238E27FC236}">
                          <a16:creationId xmlns:a16="http://schemas.microsoft.com/office/drawing/2014/main" id="{5EBEA47B-D24F-478B-A240-D89483FEBE0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76440" y="3244490"/>
                    <a:ext cx="360" cy="360"/>
                  </p14:xfrm>
                </p:contentPart>
              </mc:Choice>
              <mc:Fallback xmlns="">
                <p:pic>
                  <p:nvPicPr>
                    <p:cNvPr id="306" name="Håndskrift 305">
                      <a:extLst>
                        <a:ext uri="{FF2B5EF4-FFF2-40B4-BE49-F238E27FC236}">
                          <a16:creationId xmlns:a16="http://schemas.microsoft.com/office/drawing/2014/main" id="{5EBEA47B-D24F-478B-A240-D89483FEBE04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4040440" y="32084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1">
                  <p14:nvContentPartPr>
                    <p14:cNvPr id="307" name="Håndskrift 306">
                      <a:extLst>
                        <a:ext uri="{FF2B5EF4-FFF2-40B4-BE49-F238E27FC236}">
                          <a16:creationId xmlns:a16="http://schemas.microsoft.com/office/drawing/2014/main" id="{174921A9-0369-426C-B1C3-0CDA7FEA07A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89040" y="3180770"/>
                    <a:ext cx="360" cy="360"/>
                  </p14:xfrm>
                </p:contentPart>
              </mc:Choice>
              <mc:Fallback xmlns="">
                <p:pic>
                  <p:nvPicPr>
                    <p:cNvPr id="307" name="Håndskrift 306">
                      <a:extLst>
                        <a:ext uri="{FF2B5EF4-FFF2-40B4-BE49-F238E27FC236}">
                          <a16:creationId xmlns:a16="http://schemas.microsoft.com/office/drawing/2014/main" id="{174921A9-0369-426C-B1C3-0CDA7FEA07AE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4053040" y="31447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2">
                  <p14:nvContentPartPr>
                    <p14:cNvPr id="308" name="Håndskrift 307">
                      <a:extLst>
                        <a:ext uri="{FF2B5EF4-FFF2-40B4-BE49-F238E27FC236}">
                          <a16:creationId xmlns:a16="http://schemas.microsoft.com/office/drawing/2014/main" id="{EDAA0145-C71C-4318-BE25-77CFCE81F6F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27200" y="3168170"/>
                    <a:ext cx="360" cy="360"/>
                  </p14:xfrm>
                </p:contentPart>
              </mc:Choice>
              <mc:Fallback xmlns="">
                <p:pic>
                  <p:nvPicPr>
                    <p:cNvPr id="308" name="Håndskrift 307">
                      <a:extLst>
                        <a:ext uri="{FF2B5EF4-FFF2-40B4-BE49-F238E27FC236}">
                          <a16:creationId xmlns:a16="http://schemas.microsoft.com/office/drawing/2014/main" id="{EDAA0145-C71C-4318-BE25-77CFCE81F6F5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4091200" y="3132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3">
                  <p14:nvContentPartPr>
                    <p14:cNvPr id="309" name="Håndskrift 308">
                      <a:extLst>
                        <a:ext uri="{FF2B5EF4-FFF2-40B4-BE49-F238E27FC236}">
                          <a16:creationId xmlns:a16="http://schemas.microsoft.com/office/drawing/2014/main" id="{6E3E9955-96EE-4C5C-BA8E-E050974BB56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187610"/>
                    <a:ext cx="360" cy="360"/>
                  </p14:xfrm>
                </p:contentPart>
              </mc:Choice>
              <mc:Fallback xmlns="">
                <p:pic>
                  <p:nvPicPr>
                    <p:cNvPr id="309" name="Håndskrift 308">
                      <a:extLst>
                        <a:ext uri="{FF2B5EF4-FFF2-40B4-BE49-F238E27FC236}">
                          <a16:creationId xmlns:a16="http://schemas.microsoft.com/office/drawing/2014/main" id="{6E3E9955-96EE-4C5C-BA8E-E050974BB565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4141960" y="31516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4">
                  <p14:nvContentPartPr>
                    <p14:cNvPr id="310" name="Håndskrift 309">
                      <a:extLst>
                        <a:ext uri="{FF2B5EF4-FFF2-40B4-BE49-F238E27FC236}">
                          <a16:creationId xmlns:a16="http://schemas.microsoft.com/office/drawing/2014/main" id="{338A1D0E-E9A8-461C-B2C5-184485872E4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218930"/>
                    <a:ext cx="360" cy="360"/>
                  </p14:xfrm>
                </p:contentPart>
              </mc:Choice>
              <mc:Fallback xmlns="">
                <p:pic>
                  <p:nvPicPr>
                    <p:cNvPr id="310" name="Håndskrift 309">
                      <a:extLst>
                        <a:ext uri="{FF2B5EF4-FFF2-40B4-BE49-F238E27FC236}">
                          <a16:creationId xmlns:a16="http://schemas.microsoft.com/office/drawing/2014/main" id="{338A1D0E-E9A8-461C-B2C5-184485872E4F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4141960" y="31829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5">
                  <p14:nvContentPartPr>
                    <p14:cNvPr id="311" name="Håndskrift 310">
                      <a:extLst>
                        <a:ext uri="{FF2B5EF4-FFF2-40B4-BE49-F238E27FC236}">
                          <a16:creationId xmlns:a16="http://schemas.microsoft.com/office/drawing/2014/main" id="{6EEB3DB2-8E03-47E4-BF57-275122D1263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62840" y="3250970"/>
                    <a:ext cx="2880" cy="360"/>
                  </p14:xfrm>
                </p:contentPart>
              </mc:Choice>
              <mc:Fallback xmlns="">
                <p:pic>
                  <p:nvPicPr>
                    <p:cNvPr id="311" name="Håndskrift 310">
                      <a:extLst>
                        <a:ext uri="{FF2B5EF4-FFF2-40B4-BE49-F238E27FC236}">
                          <a16:creationId xmlns:a16="http://schemas.microsoft.com/office/drawing/2014/main" id="{6EEB3DB2-8E03-47E4-BF57-275122D12637}"/>
                        </a:ext>
                      </a:extLst>
                    </p:cNvPr>
                    <p:cNvPicPr/>
                    <p:nvPr/>
                  </p:nvPicPr>
                  <p:blipFill>
                    <a:blip r:embed="rId62"/>
                    <a:stretch>
                      <a:fillRect/>
                    </a:stretch>
                  </p:blipFill>
                  <p:spPr>
                    <a:xfrm>
                      <a:off x="4126840" y="3214970"/>
                      <a:ext cx="7452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6">
                  <p14:nvContentPartPr>
                    <p14:cNvPr id="312" name="Håndskrift 311">
                      <a:extLst>
                        <a:ext uri="{FF2B5EF4-FFF2-40B4-BE49-F238E27FC236}">
                          <a16:creationId xmlns:a16="http://schemas.microsoft.com/office/drawing/2014/main" id="{390F9674-0512-4436-B31A-900423F835C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8120" y="3257090"/>
                    <a:ext cx="360" cy="6840"/>
                  </p14:xfrm>
                </p:contentPart>
              </mc:Choice>
              <mc:Fallback xmlns="">
                <p:pic>
                  <p:nvPicPr>
                    <p:cNvPr id="312" name="Håndskrift 311">
                      <a:extLst>
                        <a:ext uri="{FF2B5EF4-FFF2-40B4-BE49-F238E27FC236}">
                          <a16:creationId xmlns:a16="http://schemas.microsoft.com/office/drawing/2014/main" id="{390F9674-0512-4436-B31A-900423F835C0}"/>
                        </a:ext>
                      </a:extLst>
                    </p:cNvPr>
                    <p:cNvPicPr/>
                    <p:nvPr/>
                  </p:nvPicPr>
                  <p:blipFill>
                    <a:blip r:embed="rId73"/>
                    <a:stretch>
                      <a:fillRect/>
                    </a:stretch>
                  </p:blipFill>
                  <p:spPr>
                    <a:xfrm>
                      <a:off x="4072120" y="3221090"/>
                      <a:ext cx="72000" cy="784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7">
                  <p14:nvContentPartPr>
                    <p14:cNvPr id="313" name="Håndskrift 312">
                      <a:extLst>
                        <a:ext uri="{FF2B5EF4-FFF2-40B4-BE49-F238E27FC236}">
                          <a16:creationId xmlns:a16="http://schemas.microsoft.com/office/drawing/2014/main" id="{D4BCD73C-FBCC-43C2-943E-2505ADC0EBE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8120" y="3206330"/>
                    <a:ext cx="6840" cy="360"/>
                  </p14:xfrm>
                </p:contentPart>
              </mc:Choice>
              <mc:Fallback xmlns="">
                <p:pic>
                  <p:nvPicPr>
                    <p:cNvPr id="313" name="Håndskrift 312">
                      <a:extLst>
                        <a:ext uri="{FF2B5EF4-FFF2-40B4-BE49-F238E27FC236}">
                          <a16:creationId xmlns:a16="http://schemas.microsoft.com/office/drawing/2014/main" id="{D4BCD73C-FBCC-43C2-943E-2505ADC0EBE0}"/>
                        </a:ext>
                      </a:extLst>
                    </p:cNvPr>
                    <p:cNvPicPr/>
                    <p:nvPr/>
                  </p:nvPicPr>
                  <p:blipFill>
                    <a:blip r:embed="rId75"/>
                    <a:stretch>
                      <a:fillRect/>
                    </a:stretch>
                  </p:blipFill>
                  <p:spPr>
                    <a:xfrm>
                      <a:off x="4072120" y="3170330"/>
                      <a:ext cx="7848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8">
                  <p14:nvContentPartPr>
                    <p14:cNvPr id="314" name="Håndskrift 313">
                      <a:extLst>
                        <a:ext uri="{FF2B5EF4-FFF2-40B4-BE49-F238E27FC236}">
                          <a16:creationId xmlns:a16="http://schemas.microsoft.com/office/drawing/2014/main" id="{E648324C-C269-434C-9573-86314B461AB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212810"/>
                    <a:ext cx="2880" cy="360"/>
                  </p14:xfrm>
                </p:contentPart>
              </mc:Choice>
              <mc:Fallback xmlns="">
                <p:pic>
                  <p:nvPicPr>
                    <p:cNvPr id="314" name="Håndskrift 313">
                      <a:extLst>
                        <a:ext uri="{FF2B5EF4-FFF2-40B4-BE49-F238E27FC236}">
                          <a16:creationId xmlns:a16="http://schemas.microsoft.com/office/drawing/2014/main" id="{E648324C-C269-434C-9573-86314B461AB0}"/>
                        </a:ext>
                      </a:extLst>
                    </p:cNvPr>
                    <p:cNvPicPr/>
                    <p:nvPr/>
                  </p:nvPicPr>
                  <p:blipFill>
                    <a:blip r:embed="rId77"/>
                    <a:stretch>
                      <a:fillRect/>
                    </a:stretch>
                  </p:blipFill>
                  <p:spPr>
                    <a:xfrm>
                      <a:off x="4136817" y="3176810"/>
                      <a:ext cx="8475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9">
                  <p14:nvContentPartPr>
                    <p14:cNvPr id="315" name="Håndskrift 314">
                      <a:extLst>
                        <a:ext uri="{FF2B5EF4-FFF2-40B4-BE49-F238E27FC236}">
                          <a16:creationId xmlns:a16="http://schemas.microsoft.com/office/drawing/2014/main" id="{CB4C1F56-E3E3-4062-BD42-EFB2F9CFC16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29880" y="3334850"/>
                    <a:ext cx="3600" cy="5400"/>
                  </p14:xfrm>
                </p:contentPart>
              </mc:Choice>
              <mc:Fallback xmlns="">
                <p:pic>
                  <p:nvPicPr>
                    <p:cNvPr id="315" name="Håndskrift 314">
                      <a:extLst>
                        <a:ext uri="{FF2B5EF4-FFF2-40B4-BE49-F238E27FC236}">
                          <a16:creationId xmlns:a16="http://schemas.microsoft.com/office/drawing/2014/main" id="{CB4C1F56-E3E3-4062-BD42-EFB2F9CFC162}"/>
                        </a:ext>
                      </a:extLst>
                    </p:cNvPr>
                    <p:cNvPicPr/>
                    <p:nvPr/>
                  </p:nvPicPr>
                  <p:blipFill>
                    <a:blip r:embed="rId79"/>
                    <a:stretch>
                      <a:fillRect/>
                    </a:stretch>
                  </p:blipFill>
                  <p:spPr>
                    <a:xfrm>
                      <a:off x="4297153" y="3301100"/>
                      <a:ext cx="68727" cy="7256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0">
                  <p14:nvContentPartPr>
                    <p14:cNvPr id="316" name="Håndskrift 315">
                      <a:extLst>
                        <a:ext uri="{FF2B5EF4-FFF2-40B4-BE49-F238E27FC236}">
                          <a16:creationId xmlns:a16="http://schemas.microsoft.com/office/drawing/2014/main" id="{2ABA97A3-CA1C-47B7-82E2-6B4969884C1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05040" y="3365090"/>
                    <a:ext cx="360" cy="6840"/>
                  </p14:xfrm>
                </p:contentPart>
              </mc:Choice>
              <mc:Fallback xmlns="">
                <p:pic>
                  <p:nvPicPr>
                    <p:cNvPr id="316" name="Håndskrift 315">
                      <a:extLst>
                        <a:ext uri="{FF2B5EF4-FFF2-40B4-BE49-F238E27FC236}">
                          <a16:creationId xmlns:a16="http://schemas.microsoft.com/office/drawing/2014/main" id="{2ABA97A3-CA1C-47B7-82E2-6B4969884C1A}"/>
                        </a:ext>
                      </a:extLst>
                    </p:cNvPr>
                    <p:cNvPicPr/>
                    <p:nvPr/>
                  </p:nvPicPr>
                  <p:blipFill>
                    <a:blip r:embed="rId73"/>
                    <a:stretch>
                      <a:fillRect/>
                    </a:stretch>
                  </p:blipFill>
                  <p:spPr>
                    <a:xfrm>
                      <a:off x="4269040" y="3329090"/>
                      <a:ext cx="72000" cy="784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1">
                  <p14:nvContentPartPr>
                    <p14:cNvPr id="317" name="Håndskrift 316">
                      <a:extLst>
                        <a:ext uri="{FF2B5EF4-FFF2-40B4-BE49-F238E27FC236}">
                          <a16:creationId xmlns:a16="http://schemas.microsoft.com/office/drawing/2014/main" id="{88080A53-C0EB-4BC6-A443-FB14C03D2A1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17640" y="3403250"/>
                    <a:ext cx="23760" cy="360"/>
                  </p14:xfrm>
                </p:contentPart>
              </mc:Choice>
              <mc:Fallback xmlns="">
                <p:pic>
                  <p:nvPicPr>
                    <p:cNvPr id="317" name="Håndskrift 316">
                      <a:extLst>
                        <a:ext uri="{FF2B5EF4-FFF2-40B4-BE49-F238E27FC236}">
                          <a16:creationId xmlns:a16="http://schemas.microsoft.com/office/drawing/2014/main" id="{88080A53-C0EB-4BC6-A443-FB14C03D2A11}"/>
                        </a:ext>
                      </a:extLst>
                    </p:cNvPr>
                    <p:cNvPicPr/>
                    <p:nvPr/>
                  </p:nvPicPr>
                  <p:blipFill>
                    <a:blip r:embed="rId82"/>
                    <a:stretch>
                      <a:fillRect/>
                    </a:stretch>
                  </p:blipFill>
                  <p:spPr>
                    <a:xfrm>
                      <a:off x="4281640" y="3367250"/>
                      <a:ext cx="954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2">
                  <p14:nvContentPartPr>
                    <p14:cNvPr id="318" name="Håndskrift 317">
                      <a:extLst>
                        <a:ext uri="{FF2B5EF4-FFF2-40B4-BE49-F238E27FC236}">
                          <a16:creationId xmlns:a16="http://schemas.microsoft.com/office/drawing/2014/main" id="{5ADF77F8-902B-4EC4-A9DC-8BAFCC69729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61560" y="3385610"/>
                    <a:ext cx="3600" cy="5400"/>
                  </p14:xfrm>
                </p:contentPart>
              </mc:Choice>
              <mc:Fallback xmlns="">
                <p:pic>
                  <p:nvPicPr>
                    <p:cNvPr id="318" name="Håndskrift 317">
                      <a:extLst>
                        <a:ext uri="{FF2B5EF4-FFF2-40B4-BE49-F238E27FC236}">
                          <a16:creationId xmlns:a16="http://schemas.microsoft.com/office/drawing/2014/main" id="{5ADF77F8-902B-4EC4-A9DC-8BAFCC69729F}"/>
                        </a:ext>
                      </a:extLst>
                    </p:cNvPr>
                    <p:cNvPicPr/>
                    <p:nvPr/>
                  </p:nvPicPr>
                  <p:blipFill>
                    <a:blip r:embed="rId84"/>
                    <a:stretch>
                      <a:fillRect/>
                    </a:stretch>
                  </p:blipFill>
                  <p:spPr>
                    <a:xfrm>
                      <a:off x="4328833" y="3347039"/>
                      <a:ext cx="68727" cy="8215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3">
                  <p14:nvContentPartPr>
                    <p14:cNvPr id="319" name="Håndskrift 318">
                      <a:extLst>
                        <a:ext uri="{FF2B5EF4-FFF2-40B4-BE49-F238E27FC236}">
                          <a16:creationId xmlns:a16="http://schemas.microsoft.com/office/drawing/2014/main" id="{62046F7A-60C0-4111-9871-4D2E6682968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42840" y="3339890"/>
                    <a:ext cx="6840" cy="360"/>
                  </p14:xfrm>
                </p:contentPart>
              </mc:Choice>
              <mc:Fallback xmlns="">
                <p:pic>
                  <p:nvPicPr>
                    <p:cNvPr id="319" name="Håndskrift 318">
                      <a:extLst>
                        <a:ext uri="{FF2B5EF4-FFF2-40B4-BE49-F238E27FC236}">
                          <a16:creationId xmlns:a16="http://schemas.microsoft.com/office/drawing/2014/main" id="{62046F7A-60C0-4111-9871-4D2E6682968E}"/>
                        </a:ext>
                      </a:extLst>
                    </p:cNvPr>
                    <p:cNvPicPr/>
                    <p:nvPr/>
                  </p:nvPicPr>
                  <p:blipFill>
                    <a:blip r:embed="rId75"/>
                    <a:stretch>
                      <a:fillRect/>
                    </a:stretch>
                  </p:blipFill>
                  <p:spPr>
                    <a:xfrm>
                      <a:off x="4306840" y="3303890"/>
                      <a:ext cx="7848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4">
                  <p14:nvContentPartPr>
                    <p14:cNvPr id="320" name="Håndskrift 319">
                      <a:extLst>
                        <a:ext uri="{FF2B5EF4-FFF2-40B4-BE49-F238E27FC236}">
                          <a16:creationId xmlns:a16="http://schemas.microsoft.com/office/drawing/2014/main" id="{54B01A8F-6A6F-4B57-8E3F-89958AFCEFE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87840" y="3320810"/>
                    <a:ext cx="6840" cy="360"/>
                  </p14:xfrm>
                </p:contentPart>
              </mc:Choice>
              <mc:Fallback xmlns="">
                <p:pic>
                  <p:nvPicPr>
                    <p:cNvPr id="320" name="Håndskrift 319">
                      <a:extLst>
                        <a:ext uri="{FF2B5EF4-FFF2-40B4-BE49-F238E27FC236}">
                          <a16:creationId xmlns:a16="http://schemas.microsoft.com/office/drawing/2014/main" id="{54B01A8F-6A6F-4B57-8E3F-89958AFCEFE2}"/>
                        </a:ext>
                      </a:extLst>
                    </p:cNvPr>
                    <p:cNvPicPr/>
                    <p:nvPr/>
                  </p:nvPicPr>
                  <p:blipFill>
                    <a:blip r:embed="rId75"/>
                    <a:stretch>
                      <a:fillRect/>
                    </a:stretch>
                  </p:blipFill>
                  <p:spPr>
                    <a:xfrm>
                      <a:off x="4351840" y="3284810"/>
                      <a:ext cx="7848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5">
                  <p14:nvContentPartPr>
                    <p14:cNvPr id="321" name="Håndskrift 320">
                      <a:extLst>
                        <a:ext uri="{FF2B5EF4-FFF2-40B4-BE49-F238E27FC236}">
                          <a16:creationId xmlns:a16="http://schemas.microsoft.com/office/drawing/2014/main" id="{7A3B199A-C965-4599-B257-BB5EB2CE456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46280" y="3416210"/>
                    <a:ext cx="2880" cy="360"/>
                  </p14:xfrm>
                </p:contentPart>
              </mc:Choice>
              <mc:Fallback xmlns="">
                <p:pic>
                  <p:nvPicPr>
                    <p:cNvPr id="321" name="Håndskrift 320">
                      <a:extLst>
                        <a:ext uri="{FF2B5EF4-FFF2-40B4-BE49-F238E27FC236}">
                          <a16:creationId xmlns:a16="http://schemas.microsoft.com/office/drawing/2014/main" id="{7A3B199A-C965-4599-B257-BB5EB2CE4560}"/>
                        </a:ext>
                      </a:extLst>
                    </p:cNvPr>
                    <p:cNvPicPr/>
                    <p:nvPr/>
                  </p:nvPicPr>
                  <p:blipFill>
                    <a:blip r:embed="rId62"/>
                    <a:stretch>
                      <a:fillRect/>
                    </a:stretch>
                  </p:blipFill>
                  <p:spPr>
                    <a:xfrm>
                      <a:off x="4110280" y="3380210"/>
                      <a:ext cx="7452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6">
                  <p14:nvContentPartPr>
                    <p14:cNvPr id="322" name="Håndskrift 321">
                      <a:extLst>
                        <a:ext uri="{FF2B5EF4-FFF2-40B4-BE49-F238E27FC236}">
                          <a16:creationId xmlns:a16="http://schemas.microsoft.com/office/drawing/2014/main" id="{0A2291A3-EF38-4B89-8117-81D61841AE7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95520" y="3409370"/>
                    <a:ext cx="360" cy="360"/>
                  </p14:xfrm>
                </p:contentPart>
              </mc:Choice>
              <mc:Fallback xmlns="">
                <p:pic>
                  <p:nvPicPr>
                    <p:cNvPr id="322" name="Håndskrift 321">
                      <a:extLst>
                        <a:ext uri="{FF2B5EF4-FFF2-40B4-BE49-F238E27FC236}">
                          <a16:creationId xmlns:a16="http://schemas.microsoft.com/office/drawing/2014/main" id="{0A2291A3-EF38-4B89-8117-81D61841AE7D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4059520" y="33733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7">
                  <p14:nvContentPartPr>
                    <p14:cNvPr id="323" name="Håndskrift 322">
                      <a:extLst>
                        <a:ext uri="{FF2B5EF4-FFF2-40B4-BE49-F238E27FC236}">
                          <a16:creationId xmlns:a16="http://schemas.microsoft.com/office/drawing/2014/main" id="{1090CB31-7225-43BE-957C-0B6364B4C8D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14240" y="3447530"/>
                    <a:ext cx="2880" cy="360"/>
                  </p14:xfrm>
                </p:contentPart>
              </mc:Choice>
              <mc:Fallback xmlns="">
                <p:pic>
                  <p:nvPicPr>
                    <p:cNvPr id="323" name="Håndskrift 322">
                      <a:extLst>
                        <a:ext uri="{FF2B5EF4-FFF2-40B4-BE49-F238E27FC236}">
                          <a16:creationId xmlns:a16="http://schemas.microsoft.com/office/drawing/2014/main" id="{1090CB31-7225-43BE-957C-0B6364B4C8D0}"/>
                        </a:ext>
                      </a:extLst>
                    </p:cNvPr>
                    <p:cNvPicPr/>
                    <p:nvPr/>
                  </p:nvPicPr>
                  <p:blipFill>
                    <a:blip r:embed="rId62"/>
                    <a:stretch>
                      <a:fillRect/>
                    </a:stretch>
                  </p:blipFill>
                  <p:spPr>
                    <a:xfrm>
                      <a:off x="4078240" y="3411530"/>
                      <a:ext cx="7452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8">
                  <p14:nvContentPartPr>
                    <p14:cNvPr id="324" name="Håndskrift 323">
                      <a:extLst>
                        <a:ext uri="{FF2B5EF4-FFF2-40B4-BE49-F238E27FC236}">
                          <a16:creationId xmlns:a16="http://schemas.microsoft.com/office/drawing/2014/main" id="{E6F90ECA-E694-4662-9A6C-9AEC43855A6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422330"/>
                    <a:ext cx="360" cy="360"/>
                  </p14:xfrm>
                </p:contentPart>
              </mc:Choice>
              <mc:Fallback xmlns="">
                <p:pic>
                  <p:nvPicPr>
                    <p:cNvPr id="324" name="Håndskrift 323">
                      <a:extLst>
                        <a:ext uri="{FF2B5EF4-FFF2-40B4-BE49-F238E27FC236}">
                          <a16:creationId xmlns:a16="http://schemas.microsoft.com/office/drawing/2014/main" id="{E6F90ECA-E694-4662-9A6C-9AEC43855A6D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4141960" y="33863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9">
                  <p14:nvContentPartPr>
                    <p14:cNvPr id="325" name="Håndskrift 324">
                      <a:extLst>
                        <a:ext uri="{FF2B5EF4-FFF2-40B4-BE49-F238E27FC236}">
                          <a16:creationId xmlns:a16="http://schemas.microsoft.com/office/drawing/2014/main" id="{DA1B0B9F-D10B-4014-896E-5237B284CFD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47360" y="3466970"/>
                    <a:ext cx="11880" cy="360"/>
                  </p14:xfrm>
                </p:contentPart>
              </mc:Choice>
              <mc:Fallback xmlns="">
                <p:pic>
                  <p:nvPicPr>
                    <p:cNvPr id="325" name="Håndskrift 324">
                      <a:extLst>
                        <a:ext uri="{FF2B5EF4-FFF2-40B4-BE49-F238E27FC236}">
                          <a16:creationId xmlns:a16="http://schemas.microsoft.com/office/drawing/2014/main" id="{DA1B0B9F-D10B-4014-896E-5237B284CFD4}"/>
                        </a:ext>
                      </a:extLst>
                    </p:cNvPr>
                    <p:cNvPicPr/>
                    <p:nvPr/>
                  </p:nvPicPr>
                  <p:blipFill>
                    <a:blip r:embed="rId92"/>
                    <a:stretch>
                      <a:fillRect/>
                    </a:stretch>
                  </p:blipFill>
                  <p:spPr>
                    <a:xfrm>
                      <a:off x="4111360" y="3430970"/>
                      <a:ext cx="8352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0">
                  <p14:nvContentPartPr>
                    <p14:cNvPr id="326" name="Håndskrift 325">
                      <a:extLst>
                        <a:ext uri="{FF2B5EF4-FFF2-40B4-BE49-F238E27FC236}">
                          <a16:creationId xmlns:a16="http://schemas.microsoft.com/office/drawing/2014/main" id="{7BF24EA4-3FF5-4E88-86F5-1B79A295DE7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14600" y="3466970"/>
                    <a:ext cx="6840" cy="360"/>
                  </p14:xfrm>
                </p:contentPart>
              </mc:Choice>
              <mc:Fallback xmlns="">
                <p:pic>
                  <p:nvPicPr>
                    <p:cNvPr id="326" name="Håndskrift 325">
                      <a:extLst>
                        <a:ext uri="{FF2B5EF4-FFF2-40B4-BE49-F238E27FC236}">
                          <a16:creationId xmlns:a16="http://schemas.microsoft.com/office/drawing/2014/main" id="{7BF24EA4-3FF5-4E88-86F5-1B79A295DE78}"/>
                        </a:ext>
                      </a:extLst>
                    </p:cNvPr>
                    <p:cNvPicPr/>
                    <p:nvPr/>
                  </p:nvPicPr>
                  <p:blipFill>
                    <a:blip r:embed="rId75"/>
                    <a:stretch>
                      <a:fillRect/>
                    </a:stretch>
                  </p:blipFill>
                  <p:spPr>
                    <a:xfrm>
                      <a:off x="4078600" y="3430970"/>
                      <a:ext cx="7848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1">
                  <p14:nvContentPartPr>
                    <p14:cNvPr id="327" name="Håndskrift 326">
                      <a:extLst>
                        <a:ext uri="{FF2B5EF4-FFF2-40B4-BE49-F238E27FC236}">
                          <a16:creationId xmlns:a16="http://schemas.microsoft.com/office/drawing/2014/main" id="{828F774D-5369-451C-BCA6-03EA200A044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1640" y="3451490"/>
                    <a:ext cx="360" cy="2880"/>
                  </p14:xfrm>
                </p:contentPart>
              </mc:Choice>
              <mc:Fallback xmlns="">
                <p:pic>
                  <p:nvPicPr>
                    <p:cNvPr id="327" name="Håndskrift 326">
                      <a:extLst>
                        <a:ext uri="{FF2B5EF4-FFF2-40B4-BE49-F238E27FC236}">
                          <a16:creationId xmlns:a16="http://schemas.microsoft.com/office/drawing/2014/main" id="{828F774D-5369-451C-BCA6-03EA200A044B}"/>
                        </a:ext>
                      </a:extLst>
                    </p:cNvPr>
                    <p:cNvPicPr/>
                    <p:nvPr/>
                  </p:nvPicPr>
                  <p:blipFill>
                    <a:blip r:embed="rId65"/>
                    <a:stretch>
                      <a:fillRect/>
                    </a:stretch>
                  </p:blipFill>
                  <p:spPr>
                    <a:xfrm>
                      <a:off x="4065640" y="3415490"/>
                      <a:ext cx="72000" cy="74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2">
                  <p14:nvContentPartPr>
                    <p14:cNvPr id="328" name="Håndskrift 327">
                      <a:extLst>
                        <a:ext uri="{FF2B5EF4-FFF2-40B4-BE49-F238E27FC236}">
                          <a16:creationId xmlns:a16="http://schemas.microsoft.com/office/drawing/2014/main" id="{82C0342B-9F09-417D-B725-EB2FD1DE9BF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8000" y="3432410"/>
                    <a:ext cx="4320" cy="2880"/>
                  </p14:xfrm>
                </p:contentPart>
              </mc:Choice>
              <mc:Fallback xmlns="">
                <p:pic>
                  <p:nvPicPr>
                    <p:cNvPr id="328" name="Håndskrift 327">
                      <a:extLst>
                        <a:ext uri="{FF2B5EF4-FFF2-40B4-BE49-F238E27FC236}">
                          <a16:creationId xmlns:a16="http://schemas.microsoft.com/office/drawing/2014/main" id="{82C0342B-9F09-417D-B725-EB2FD1DE9BFD}"/>
                        </a:ext>
                      </a:extLst>
                    </p:cNvPr>
                    <p:cNvPicPr/>
                    <p:nvPr/>
                  </p:nvPicPr>
                  <p:blipFill>
                    <a:blip r:embed="rId96"/>
                    <a:stretch>
                      <a:fillRect/>
                    </a:stretch>
                  </p:blipFill>
                  <p:spPr>
                    <a:xfrm>
                      <a:off x="3922000" y="3396410"/>
                      <a:ext cx="75960" cy="74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3">
                  <p14:nvContentPartPr>
                    <p14:cNvPr id="329" name="Håndskrift 328">
                      <a:extLst>
                        <a:ext uri="{FF2B5EF4-FFF2-40B4-BE49-F238E27FC236}">
                          <a16:creationId xmlns:a16="http://schemas.microsoft.com/office/drawing/2014/main" id="{C9A25651-1530-4AA7-ABB0-8678569F6CA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5840" y="3400730"/>
                    <a:ext cx="360" cy="2880"/>
                  </p14:xfrm>
                </p:contentPart>
              </mc:Choice>
              <mc:Fallback xmlns="">
                <p:pic>
                  <p:nvPicPr>
                    <p:cNvPr id="329" name="Håndskrift 328">
                      <a:extLst>
                        <a:ext uri="{FF2B5EF4-FFF2-40B4-BE49-F238E27FC236}">
                          <a16:creationId xmlns:a16="http://schemas.microsoft.com/office/drawing/2014/main" id="{C9A25651-1530-4AA7-ABB0-8678569F6CA6}"/>
                        </a:ext>
                      </a:extLst>
                    </p:cNvPr>
                    <p:cNvPicPr/>
                    <p:nvPr/>
                  </p:nvPicPr>
                  <p:blipFill>
                    <a:blip r:embed="rId65"/>
                    <a:stretch>
                      <a:fillRect/>
                    </a:stretch>
                  </p:blipFill>
                  <p:spPr>
                    <a:xfrm>
                      <a:off x="3919840" y="3364730"/>
                      <a:ext cx="72000" cy="74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4">
                  <p14:nvContentPartPr>
                    <p14:cNvPr id="330" name="Håndskrift 329">
                      <a:extLst>
                        <a:ext uri="{FF2B5EF4-FFF2-40B4-BE49-F238E27FC236}">
                          <a16:creationId xmlns:a16="http://schemas.microsoft.com/office/drawing/2014/main" id="{6F82CABA-DC04-45DE-85A6-3AED2267E60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384170"/>
                    <a:ext cx="360" cy="360"/>
                  </p14:xfrm>
                </p:contentPart>
              </mc:Choice>
              <mc:Fallback xmlns="">
                <p:pic>
                  <p:nvPicPr>
                    <p:cNvPr id="330" name="Håndskrift 329">
                      <a:extLst>
                        <a:ext uri="{FF2B5EF4-FFF2-40B4-BE49-F238E27FC236}">
                          <a16:creationId xmlns:a16="http://schemas.microsoft.com/office/drawing/2014/main" id="{6F82CABA-DC04-45DE-85A6-3AED2267E60D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869080" y="3348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5">
                  <p14:nvContentPartPr>
                    <p14:cNvPr id="331" name="Håndskrift 330">
                      <a:extLst>
                        <a:ext uri="{FF2B5EF4-FFF2-40B4-BE49-F238E27FC236}">
                          <a16:creationId xmlns:a16="http://schemas.microsoft.com/office/drawing/2014/main" id="{E9B3B3AD-4E5A-49AA-AE85-3C79C4E3E9D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5840" y="3434930"/>
                    <a:ext cx="4320" cy="2880"/>
                  </p14:xfrm>
                </p:contentPart>
              </mc:Choice>
              <mc:Fallback xmlns="">
                <p:pic>
                  <p:nvPicPr>
                    <p:cNvPr id="331" name="Håndskrift 330">
                      <a:extLst>
                        <a:ext uri="{FF2B5EF4-FFF2-40B4-BE49-F238E27FC236}">
                          <a16:creationId xmlns:a16="http://schemas.microsoft.com/office/drawing/2014/main" id="{E9B3B3AD-4E5A-49AA-AE85-3C79C4E3E9DE}"/>
                        </a:ext>
                      </a:extLst>
                    </p:cNvPr>
                    <p:cNvPicPr/>
                    <p:nvPr/>
                  </p:nvPicPr>
                  <p:blipFill>
                    <a:blip r:embed="rId100"/>
                    <a:stretch>
                      <a:fillRect/>
                    </a:stretch>
                  </p:blipFill>
                  <p:spPr>
                    <a:xfrm>
                      <a:off x="3919840" y="3398930"/>
                      <a:ext cx="75960" cy="74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6">
                  <p14:nvContentPartPr>
                    <p14:cNvPr id="332" name="Håndskrift 331">
                      <a:extLst>
                        <a:ext uri="{FF2B5EF4-FFF2-40B4-BE49-F238E27FC236}">
                          <a16:creationId xmlns:a16="http://schemas.microsoft.com/office/drawing/2014/main" id="{26CE096C-3D37-455E-85B3-602369F37FC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96160" y="3398930"/>
                    <a:ext cx="4320" cy="17640"/>
                  </p14:xfrm>
                </p:contentPart>
              </mc:Choice>
              <mc:Fallback xmlns="">
                <p:pic>
                  <p:nvPicPr>
                    <p:cNvPr id="332" name="Håndskrift 331">
                      <a:extLst>
                        <a:ext uri="{FF2B5EF4-FFF2-40B4-BE49-F238E27FC236}">
                          <a16:creationId xmlns:a16="http://schemas.microsoft.com/office/drawing/2014/main" id="{26CE096C-3D37-455E-85B3-602369F37FCB}"/>
                        </a:ext>
                      </a:extLst>
                    </p:cNvPr>
                    <p:cNvPicPr/>
                    <p:nvPr/>
                  </p:nvPicPr>
                  <p:blipFill>
                    <a:blip r:embed="rId102"/>
                    <a:stretch>
                      <a:fillRect/>
                    </a:stretch>
                  </p:blipFill>
                  <p:spPr>
                    <a:xfrm>
                      <a:off x="3956887" y="3362930"/>
                      <a:ext cx="82473" cy="892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7">
                  <p14:nvContentPartPr>
                    <p14:cNvPr id="333" name="Håndskrift 332">
                      <a:extLst>
                        <a:ext uri="{FF2B5EF4-FFF2-40B4-BE49-F238E27FC236}">
                          <a16:creationId xmlns:a16="http://schemas.microsoft.com/office/drawing/2014/main" id="{CC3AAB08-55EB-4221-B511-31891962A48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36760" y="3356450"/>
                    <a:ext cx="38520" cy="9000"/>
                  </p14:xfrm>
                </p:contentPart>
              </mc:Choice>
              <mc:Fallback xmlns="">
                <p:pic>
                  <p:nvPicPr>
                    <p:cNvPr id="333" name="Håndskrift 332">
                      <a:extLst>
                        <a:ext uri="{FF2B5EF4-FFF2-40B4-BE49-F238E27FC236}">
                          <a16:creationId xmlns:a16="http://schemas.microsoft.com/office/drawing/2014/main" id="{CC3AAB08-55EB-4221-B511-31891962A48A}"/>
                        </a:ext>
                      </a:extLst>
                    </p:cNvPr>
                    <p:cNvPicPr/>
                    <p:nvPr/>
                  </p:nvPicPr>
                  <p:blipFill>
                    <a:blip r:embed="rId104"/>
                    <a:stretch>
                      <a:fillRect/>
                    </a:stretch>
                  </p:blipFill>
                  <p:spPr>
                    <a:xfrm>
                      <a:off x="3900420" y="3321835"/>
                      <a:ext cx="110836" cy="77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8">
                  <p14:nvContentPartPr>
                    <p14:cNvPr id="334" name="Håndskrift 333">
                      <a:extLst>
                        <a:ext uri="{FF2B5EF4-FFF2-40B4-BE49-F238E27FC236}">
                          <a16:creationId xmlns:a16="http://schemas.microsoft.com/office/drawing/2014/main" id="{29D0168A-433D-4783-8468-70C6F1F95ED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73040" y="3498650"/>
                    <a:ext cx="360" cy="360"/>
                  </p14:xfrm>
                </p:contentPart>
              </mc:Choice>
              <mc:Fallback xmlns="">
                <p:pic>
                  <p:nvPicPr>
                    <p:cNvPr id="334" name="Håndskrift 333">
                      <a:extLst>
                        <a:ext uri="{FF2B5EF4-FFF2-40B4-BE49-F238E27FC236}">
                          <a16:creationId xmlns:a16="http://schemas.microsoft.com/office/drawing/2014/main" id="{29D0168A-433D-4783-8468-70C6F1F95ED9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837040" y="346265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9">
                  <p14:nvContentPartPr>
                    <p14:cNvPr id="335" name="Håndskrift 334">
                      <a:extLst>
                        <a:ext uri="{FF2B5EF4-FFF2-40B4-BE49-F238E27FC236}">
                          <a16:creationId xmlns:a16="http://schemas.microsoft.com/office/drawing/2014/main" id="{12768BE6-21A6-4516-9AFF-6B49EFC1BB8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2640" y="3485690"/>
                    <a:ext cx="360" cy="360"/>
                  </p14:xfrm>
                </p:contentPart>
              </mc:Choice>
              <mc:Fallback xmlns="">
                <p:pic>
                  <p:nvPicPr>
                    <p:cNvPr id="335" name="Håndskrift 334">
                      <a:extLst>
                        <a:ext uri="{FF2B5EF4-FFF2-40B4-BE49-F238E27FC236}">
                          <a16:creationId xmlns:a16="http://schemas.microsoft.com/office/drawing/2014/main" id="{12768BE6-21A6-4516-9AFF-6B49EFC1BB86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786640" y="34496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0">
                  <p14:nvContentPartPr>
                    <p14:cNvPr id="336" name="Håndskrift 335">
                      <a:extLst>
                        <a:ext uri="{FF2B5EF4-FFF2-40B4-BE49-F238E27FC236}">
                          <a16:creationId xmlns:a16="http://schemas.microsoft.com/office/drawing/2014/main" id="{C38B0EA9-0CAA-4AF0-99FB-50B4E50D125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03200" y="3530330"/>
                    <a:ext cx="6840" cy="360"/>
                  </p14:xfrm>
                </p:contentPart>
              </mc:Choice>
              <mc:Fallback xmlns="">
                <p:pic>
                  <p:nvPicPr>
                    <p:cNvPr id="336" name="Håndskrift 335">
                      <a:extLst>
                        <a:ext uri="{FF2B5EF4-FFF2-40B4-BE49-F238E27FC236}">
                          <a16:creationId xmlns:a16="http://schemas.microsoft.com/office/drawing/2014/main" id="{C38B0EA9-0CAA-4AF0-99FB-50B4E50D1258}"/>
                        </a:ext>
                      </a:extLst>
                    </p:cNvPr>
                    <p:cNvPicPr/>
                    <p:nvPr/>
                  </p:nvPicPr>
                  <p:blipFill>
                    <a:blip r:embed="rId75"/>
                    <a:stretch>
                      <a:fillRect/>
                    </a:stretch>
                  </p:blipFill>
                  <p:spPr>
                    <a:xfrm>
                      <a:off x="3767200" y="3494330"/>
                      <a:ext cx="7848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1">
                  <p14:nvContentPartPr>
                    <p14:cNvPr id="337" name="Håndskrift 336">
                      <a:extLst>
                        <a:ext uri="{FF2B5EF4-FFF2-40B4-BE49-F238E27FC236}">
                          <a16:creationId xmlns:a16="http://schemas.microsoft.com/office/drawing/2014/main" id="{1A83F525-CA6E-4ADB-93AC-03236582FF0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538250"/>
                    <a:ext cx="12600" cy="5400"/>
                  </p14:xfrm>
                </p:contentPart>
              </mc:Choice>
              <mc:Fallback xmlns="">
                <p:pic>
                  <p:nvPicPr>
                    <p:cNvPr id="337" name="Håndskrift 336">
                      <a:extLst>
                        <a:ext uri="{FF2B5EF4-FFF2-40B4-BE49-F238E27FC236}">
                          <a16:creationId xmlns:a16="http://schemas.microsoft.com/office/drawing/2014/main" id="{1A83F525-CA6E-4ADB-93AC-03236582FF08}"/>
                        </a:ext>
                      </a:extLst>
                    </p:cNvPr>
                    <p:cNvPicPr/>
                    <p:nvPr/>
                  </p:nvPicPr>
                  <p:blipFill>
                    <a:blip r:embed="rId109"/>
                    <a:stretch>
                      <a:fillRect/>
                    </a:stretch>
                  </p:blipFill>
                  <p:spPr>
                    <a:xfrm>
                      <a:off x="3791701" y="3502250"/>
                      <a:ext cx="86347" cy="770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2">
                  <p14:nvContentPartPr>
                    <p14:cNvPr id="338" name="Håndskrift 337">
                      <a:extLst>
                        <a:ext uri="{FF2B5EF4-FFF2-40B4-BE49-F238E27FC236}">
                          <a16:creationId xmlns:a16="http://schemas.microsoft.com/office/drawing/2014/main" id="{68B65164-46B1-480C-8EDF-8ABE0ED0D34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54320" y="3527810"/>
                    <a:ext cx="360" cy="2880"/>
                  </p14:xfrm>
                </p:contentPart>
              </mc:Choice>
              <mc:Fallback xmlns="">
                <p:pic>
                  <p:nvPicPr>
                    <p:cNvPr id="338" name="Håndskrift 337">
                      <a:extLst>
                        <a:ext uri="{FF2B5EF4-FFF2-40B4-BE49-F238E27FC236}">
                          <a16:creationId xmlns:a16="http://schemas.microsoft.com/office/drawing/2014/main" id="{68B65164-46B1-480C-8EDF-8ABE0ED0D349}"/>
                        </a:ext>
                      </a:extLst>
                    </p:cNvPr>
                    <p:cNvPicPr/>
                    <p:nvPr/>
                  </p:nvPicPr>
                  <p:blipFill>
                    <a:blip r:embed="rId111"/>
                    <a:stretch>
                      <a:fillRect/>
                    </a:stretch>
                  </p:blipFill>
                  <p:spPr>
                    <a:xfrm>
                      <a:off x="3818320" y="3495810"/>
                      <a:ext cx="72000" cy="665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3">
                  <p14:nvContentPartPr>
                    <p14:cNvPr id="339" name="Håndskrift 338">
                      <a:extLst>
                        <a:ext uri="{FF2B5EF4-FFF2-40B4-BE49-F238E27FC236}">
                          <a16:creationId xmlns:a16="http://schemas.microsoft.com/office/drawing/2014/main" id="{05917629-EA32-4C03-BED7-8C5A5600056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85640" y="3517370"/>
                    <a:ext cx="360" cy="360"/>
                  </p14:xfrm>
                </p:contentPart>
              </mc:Choice>
              <mc:Fallback xmlns="">
                <p:pic>
                  <p:nvPicPr>
                    <p:cNvPr id="339" name="Håndskrift 338">
                      <a:extLst>
                        <a:ext uri="{FF2B5EF4-FFF2-40B4-BE49-F238E27FC236}">
                          <a16:creationId xmlns:a16="http://schemas.microsoft.com/office/drawing/2014/main" id="{05917629-EA32-4C03-BED7-8C5A5600056E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849640" y="34813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164">
                <p14:nvContentPartPr>
                  <p14:cNvPr id="340" name="Håndskrift 339">
                    <a:extLst>
                      <a:ext uri="{FF2B5EF4-FFF2-40B4-BE49-F238E27FC236}">
                        <a16:creationId xmlns:a16="http://schemas.microsoft.com/office/drawing/2014/main" id="{0C49A89E-A7C8-4A5A-A137-CEDDE84173CC}"/>
                      </a:ext>
                    </a:extLst>
                  </p14:cNvPr>
                  <p14:cNvContentPartPr/>
                  <p14:nvPr/>
                </p14:nvContentPartPr>
                <p14:xfrm>
                  <a:off x="6330747" y="4069305"/>
                  <a:ext cx="1523831" cy="1489892"/>
                </p14:xfrm>
              </p:contentPart>
            </mc:Choice>
            <mc:Fallback xmlns="">
              <p:pic>
                <p:nvPicPr>
                  <p:cNvPr id="340" name="Håndskrift 339">
                    <a:extLst>
                      <a:ext uri="{FF2B5EF4-FFF2-40B4-BE49-F238E27FC236}">
                        <a16:creationId xmlns:a16="http://schemas.microsoft.com/office/drawing/2014/main" id="{0C49A89E-A7C8-4A5A-A137-CEDDE84173CC}"/>
                      </a:ext>
                    </a:extLst>
                  </p:cNvPr>
                  <p:cNvPicPr/>
                  <p:nvPr/>
                </p:nvPicPr>
                <p:blipFill>
                  <a:blip r:embed="rId165"/>
                  <a:stretch>
                    <a:fillRect/>
                  </a:stretch>
                </p:blipFill>
                <p:spPr>
                  <a:xfrm>
                    <a:off x="6311668" y="4050587"/>
                    <a:ext cx="1561270" cy="152768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6">
                <p14:nvContentPartPr>
                  <p14:cNvPr id="100" name="Håndskrift 99">
                    <a:extLst>
                      <a:ext uri="{FF2B5EF4-FFF2-40B4-BE49-F238E27FC236}">
                        <a16:creationId xmlns:a16="http://schemas.microsoft.com/office/drawing/2014/main" id="{2AB76228-E912-420C-AA12-472BA0FDC025}"/>
                      </a:ext>
                    </a:extLst>
                  </p14:cNvPr>
                  <p14:cNvContentPartPr/>
                  <p14:nvPr/>
                </p14:nvContentPartPr>
                <p14:xfrm>
                  <a:off x="7788184" y="3715807"/>
                  <a:ext cx="18720" cy="309960"/>
                </p14:xfrm>
              </p:contentPart>
            </mc:Choice>
            <mc:Fallback xmlns="">
              <p:pic>
                <p:nvPicPr>
                  <p:cNvPr id="100" name="Håndskrift 99">
                    <a:extLst>
                      <a:ext uri="{FF2B5EF4-FFF2-40B4-BE49-F238E27FC236}">
                        <a16:creationId xmlns:a16="http://schemas.microsoft.com/office/drawing/2014/main" id="{2AB76228-E912-420C-AA12-472BA0FDC025}"/>
                      </a:ext>
                    </a:extLst>
                  </p:cNvPr>
                  <p:cNvPicPr/>
                  <p:nvPr/>
                </p:nvPicPr>
                <p:blipFill>
                  <a:blip r:embed="rId167"/>
                  <a:stretch>
                    <a:fillRect/>
                  </a:stretch>
                </p:blipFill>
                <p:spPr>
                  <a:xfrm>
                    <a:off x="7734544" y="3608167"/>
                    <a:ext cx="126360" cy="52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8">
                <p14:nvContentPartPr>
                  <p14:cNvPr id="342" name="Håndskrift 341">
                    <a:extLst>
                      <a:ext uri="{FF2B5EF4-FFF2-40B4-BE49-F238E27FC236}">
                        <a16:creationId xmlns:a16="http://schemas.microsoft.com/office/drawing/2014/main" id="{45FDB7FA-B577-4DED-BBB8-434C2A4D2C2B}"/>
                      </a:ext>
                    </a:extLst>
                  </p14:cNvPr>
                  <p14:cNvContentPartPr/>
                  <p14:nvPr/>
                </p14:nvContentPartPr>
                <p14:xfrm>
                  <a:off x="7683348" y="3797347"/>
                  <a:ext cx="18720" cy="309960"/>
                </p14:xfrm>
              </p:contentPart>
            </mc:Choice>
            <mc:Fallback xmlns="">
              <p:pic>
                <p:nvPicPr>
                  <p:cNvPr id="342" name="Håndskrift 341">
                    <a:extLst>
                      <a:ext uri="{FF2B5EF4-FFF2-40B4-BE49-F238E27FC236}">
                        <a16:creationId xmlns:a16="http://schemas.microsoft.com/office/drawing/2014/main" id="{45FDB7FA-B577-4DED-BBB8-434C2A4D2C2B}"/>
                      </a:ext>
                    </a:extLst>
                  </p:cNvPr>
                  <p:cNvPicPr/>
                  <p:nvPr/>
                </p:nvPicPr>
                <p:blipFill>
                  <a:blip r:embed="rId169"/>
                  <a:stretch>
                    <a:fillRect/>
                  </a:stretch>
                </p:blipFill>
                <p:spPr>
                  <a:xfrm>
                    <a:off x="7629708" y="3689707"/>
                    <a:ext cx="126360" cy="52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0">
                <p14:nvContentPartPr>
                  <p14:cNvPr id="343" name="Håndskrift 342">
                    <a:extLst>
                      <a:ext uri="{FF2B5EF4-FFF2-40B4-BE49-F238E27FC236}">
                        <a16:creationId xmlns:a16="http://schemas.microsoft.com/office/drawing/2014/main" id="{2020C81D-2F07-4481-A02B-C2304331CCCC}"/>
                      </a:ext>
                    </a:extLst>
                  </p14:cNvPr>
                  <p14:cNvContentPartPr/>
                  <p14:nvPr/>
                </p14:nvContentPartPr>
                <p14:xfrm>
                  <a:off x="7565713" y="3886353"/>
                  <a:ext cx="18720" cy="309960"/>
                </p14:xfrm>
              </p:contentPart>
            </mc:Choice>
            <mc:Fallback xmlns="">
              <p:pic>
                <p:nvPicPr>
                  <p:cNvPr id="343" name="Håndskrift 342">
                    <a:extLst>
                      <a:ext uri="{FF2B5EF4-FFF2-40B4-BE49-F238E27FC236}">
                        <a16:creationId xmlns:a16="http://schemas.microsoft.com/office/drawing/2014/main" id="{2020C81D-2F07-4481-A02B-C2304331CCCC}"/>
                      </a:ext>
                    </a:extLst>
                  </p:cNvPr>
                  <p:cNvPicPr/>
                  <p:nvPr/>
                </p:nvPicPr>
                <p:blipFill>
                  <a:blip r:embed="rId171"/>
                  <a:stretch>
                    <a:fillRect/>
                  </a:stretch>
                </p:blipFill>
                <p:spPr>
                  <a:xfrm>
                    <a:off x="7512073" y="3778713"/>
                    <a:ext cx="126360" cy="52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2">
                <p14:nvContentPartPr>
                  <p14:cNvPr id="344" name="Håndskrift 343">
                    <a:extLst>
                      <a:ext uri="{FF2B5EF4-FFF2-40B4-BE49-F238E27FC236}">
                        <a16:creationId xmlns:a16="http://schemas.microsoft.com/office/drawing/2014/main" id="{C7B6CC1E-D144-4DBE-AE11-45194F025F71}"/>
                      </a:ext>
                    </a:extLst>
                  </p14:cNvPr>
                  <p14:cNvContentPartPr/>
                  <p14:nvPr/>
                </p14:nvContentPartPr>
                <p14:xfrm>
                  <a:off x="7436053" y="4034471"/>
                  <a:ext cx="18720" cy="309960"/>
                </p14:xfrm>
              </p:contentPart>
            </mc:Choice>
            <mc:Fallback xmlns="">
              <p:pic>
                <p:nvPicPr>
                  <p:cNvPr id="344" name="Håndskrift 343">
                    <a:extLst>
                      <a:ext uri="{FF2B5EF4-FFF2-40B4-BE49-F238E27FC236}">
                        <a16:creationId xmlns:a16="http://schemas.microsoft.com/office/drawing/2014/main" id="{C7B6CC1E-D144-4DBE-AE11-45194F025F71}"/>
                      </a:ext>
                    </a:extLst>
                  </p:cNvPr>
                  <p:cNvPicPr/>
                  <p:nvPr/>
                </p:nvPicPr>
                <p:blipFill>
                  <a:blip r:embed="rId173"/>
                  <a:stretch>
                    <a:fillRect/>
                  </a:stretch>
                </p:blipFill>
                <p:spPr>
                  <a:xfrm>
                    <a:off x="7382413" y="3926831"/>
                    <a:ext cx="126360" cy="52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4">
                <p14:nvContentPartPr>
                  <p14:cNvPr id="345" name="Håndskrift 344">
                    <a:extLst>
                      <a:ext uri="{FF2B5EF4-FFF2-40B4-BE49-F238E27FC236}">
                        <a16:creationId xmlns:a16="http://schemas.microsoft.com/office/drawing/2014/main" id="{3E56A986-1A54-4820-8EEE-697EFCF63FFD}"/>
                      </a:ext>
                    </a:extLst>
                  </p14:cNvPr>
                  <p14:cNvContentPartPr/>
                  <p14:nvPr/>
                </p14:nvContentPartPr>
                <p14:xfrm rot="21073535">
                  <a:off x="6423646" y="5804479"/>
                  <a:ext cx="18720" cy="309960"/>
                </p14:xfrm>
              </p:contentPart>
            </mc:Choice>
            <mc:Fallback xmlns="">
              <p:pic>
                <p:nvPicPr>
                  <p:cNvPr id="345" name="Håndskrift 344">
                    <a:extLst>
                      <a:ext uri="{FF2B5EF4-FFF2-40B4-BE49-F238E27FC236}">
                        <a16:creationId xmlns:a16="http://schemas.microsoft.com/office/drawing/2014/main" id="{3E56A986-1A54-4820-8EEE-697EFCF63FFD}"/>
                      </a:ext>
                    </a:extLst>
                  </p:cNvPr>
                  <p:cNvPicPr/>
                  <p:nvPr/>
                </p:nvPicPr>
                <p:blipFill>
                  <a:blip r:embed="rId167"/>
                  <a:stretch>
                    <a:fillRect/>
                  </a:stretch>
                </p:blipFill>
                <p:spPr>
                  <a:xfrm rot="21073535">
                    <a:off x="6370006" y="5696839"/>
                    <a:ext cx="126360" cy="52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5">
                <p14:nvContentPartPr>
                  <p14:cNvPr id="346" name="Håndskrift 345">
                    <a:extLst>
                      <a:ext uri="{FF2B5EF4-FFF2-40B4-BE49-F238E27FC236}">
                        <a16:creationId xmlns:a16="http://schemas.microsoft.com/office/drawing/2014/main" id="{25144BED-50DA-4A32-8397-412E7408B5E5}"/>
                      </a:ext>
                    </a:extLst>
                  </p14:cNvPr>
                  <p14:cNvContentPartPr/>
                  <p14:nvPr/>
                </p14:nvContentPartPr>
                <p14:xfrm>
                  <a:off x="6521617" y="4945656"/>
                  <a:ext cx="18720" cy="309960"/>
                </p14:xfrm>
              </p:contentPart>
            </mc:Choice>
            <mc:Fallback xmlns="">
              <p:pic>
                <p:nvPicPr>
                  <p:cNvPr id="346" name="Håndskrift 345">
                    <a:extLst>
                      <a:ext uri="{FF2B5EF4-FFF2-40B4-BE49-F238E27FC236}">
                        <a16:creationId xmlns:a16="http://schemas.microsoft.com/office/drawing/2014/main" id="{25144BED-50DA-4A32-8397-412E7408B5E5}"/>
                      </a:ext>
                    </a:extLst>
                  </p:cNvPr>
                  <p:cNvPicPr/>
                  <p:nvPr/>
                </p:nvPicPr>
                <p:blipFill>
                  <a:blip r:embed="rId176"/>
                  <a:stretch>
                    <a:fillRect/>
                  </a:stretch>
                </p:blipFill>
                <p:spPr>
                  <a:xfrm>
                    <a:off x="6467977" y="4838016"/>
                    <a:ext cx="126360" cy="52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7">
                <p14:nvContentPartPr>
                  <p14:cNvPr id="347" name="Håndskrift 346">
                    <a:extLst>
                      <a:ext uri="{FF2B5EF4-FFF2-40B4-BE49-F238E27FC236}">
                        <a16:creationId xmlns:a16="http://schemas.microsoft.com/office/drawing/2014/main" id="{96379328-7E2B-4ED2-8D9F-CEAEFECD7AFF}"/>
                      </a:ext>
                    </a:extLst>
                  </p14:cNvPr>
                  <p14:cNvContentPartPr/>
                  <p14:nvPr/>
                </p14:nvContentPartPr>
                <p14:xfrm>
                  <a:off x="6645463" y="4843494"/>
                  <a:ext cx="18720" cy="309960"/>
                </p14:xfrm>
              </p:contentPart>
            </mc:Choice>
            <mc:Fallback xmlns="">
              <p:pic>
                <p:nvPicPr>
                  <p:cNvPr id="347" name="Håndskrift 346">
                    <a:extLst>
                      <a:ext uri="{FF2B5EF4-FFF2-40B4-BE49-F238E27FC236}">
                        <a16:creationId xmlns:a16="http://schemas.microsoft.com/office/drawing/2014/main" id="{96379328-7E2B-4ED2-8D9F-CEAEFECD7AFF}"/>
                      </a:ext>
                    </a:extLst>
                  </p:cNvPr>
                  <p:cNvPicPr/>
                  <p:nvPr/>
                </p:nvPicPr>
                <p:blipFill>
                  <a:blip r:embed="rId167"/>
                  <a:stretch>
                    <a:fillRect/>
                  </a:stretch>
                </p:blipFill>
                <p:spPr>
                  <a:xfrm>
                    <a:off x="6591823" y="4735854"/>
                    <a:ext cx="126360" cy="52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8">
                <p14:nvContentPartPr>
                  <p14:cNvPr id="348" name="Håndskrift 347">
                    <a:extLst>
                      <a:ext uri="{FF2B5EF4-FFF2-40B4-BE49-F238E27FC236}">
                        <a16:creationId xmlns:a16="http://schemas.microsoft.com/office/drawing/2014/main" id="{E6B357CC-094C-441F-95B8-F9D52206E8D0}"/>
                      </a:ext>
                    </a:extLst>
                  </p14:cNvPr>
                  <p14:cNvContentPartPr/>
                  <p14:nvPr/>
                </p14:nvContentPartPr>
                <p14:xfrm>
                  <a:off x="6374420" y="5044003"/>
                  <a:ext cx="18720" cy="309960"/>
                </p14:xfrm>
              </p:contentPart>
            </mc:Choice>
            <mc:Fallback xmlns="">
              <p:pic>
                <p:nvPicPr>
                  <p:cNvPr id="348" name="Håndskrift 347">
                    <a:extLst>
                      <a:ext uri="{FF2B5EF4-FFF2-40B4-BE49-F238E27FC236}">
                        <a16:creationId xmlns:a16="http://schemas.microsoft.com/office/drawing/2014/main" id="{E6B357CC-094C-441F-95B8-F9D52206E8D0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6320780" y="4936363"/>
                    <a:ext cx="126360" cy="52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0">
                <p14:nvContentPartPr>
                  <p14:cNvPr id="349" name="Håndskrift 348">
                    <a:extLst>
                      <a:ext uri="{FF2B5EF4-FFF2-40B4-BE49-F238E27FC236}">
                        <a16:creationId xmlns:a16="http://schemas.microsoft.com/office/drawing/2014/main" id="{0C996934-6781-4BA1-8F4B-3C9C8EA128D6}"/>
                      </a:ext>
                    </a:extLst>
                  </p14:cNvPr>
                  <p14:cNvContentPartPr/>
                  <p14:nvPr/>
                </p14:nvContentPartPr>
                <p14:xfrm rot="21073535">
                  <a:off x="6542348" y="5693409"/>
                  <a:ext cx="18720" cy="309960"/>
                </p14:xfrm>
              </p:contentPart>
            </mc:Choice>
            <mc:Fallback xmlns="">
              <p:pic>
                <p:nvPicPr>
                  <p:cNvPr id="349" name="Håndskrift 348">
                    <a:extLst>
                      <a:ext uri="{FF2B5EF4-FFF2-40B4-BE49-F238E27FC236}">
                        <a16:creationId xmlns:a16="http://schemas.microsoft.com/office/drawing/2014/main" id="{0C996934-6781-4BA1-8F4B-3C9C8EA128D6}"/>
                      </a:ext>
                    </a:extLst>
                  </p:cNvPr>
                  <p:cNvPicPr/>
                  <p:nvPr/>
                </p:nvPicPr>
                <p:blipFill>
                  <a:blip r:embed="rId181"/>
                  <a:stretch>
                    <a:fillRect/>
                  </a:stretch>
                </p:blipFill>
                <p:spPr>
                  <a:xfrm rot="21073535">
                    <a:off x="6488708" y="5585769"/>
                    <a:ext cx="126360" cy="52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2">
                <p14:nvContentPartPr>
                  <p14:cNvPr id="350" name="Håndskrift 349">
                    <a:extLst>
                      <a:ext uri="{FF2B5EF4-FFF2-40B4-BE49-F238E27FC236}">
                        <a16:creationId xmlns:a16="http://schemas.microsoft.com/office/drawing/2014/main" id="{FE0DD5B8-4FF5-440F-A57D-69F88256B3AA}"/>
                      </a:ext>
                    </a:extLst>
                  </p14:cNvPr>
                  <p14:cNvContentPartPr/>
                  <p14:nvPr/>
                </p14:nvContentPartPr>
                <p14:xfrm rot="20005231">
                  <a:off x="6676445" y="5553897"/>
                  <a:ext cx="18720" cy="309960"/>
                </p14:xfrm>
              </p:contentPart>
            </mc:Choice>
            <mc:Fallback xmlns="">
              <p:pic>
                <p:nvPicPr>
                  <p:cNvPr id="350" name="Håndskrift 349">
                    <a:extLst>
                      <a:ext uri="{FF2B5EF4-FFF2-40B4-BE49-F238E27FC236}">
                        <a16:creationId xmlns:a16="http://schemas.microsoft.com/office/drawing/2014/main" id="{FE0DD5B8-4FF5-440F-A57D-69F88256B3AA}"/>
                      </a:ext>
                    </a:extLst>
                  </p:cNvPr>
                  <p:cNvPicPr/>
                  <p:nvPr/>
                </p:nvPicPr>
                <p:blipFill>
                  <a:blip r:embed="rId183"/>
                  <a:stretch>
                    <a:fillRect/>
                  </a:stretch>
                </p:blipFill>
                <p:spPr>
                  <a:xfrm rot="20005231">
                    <a:off x="6622445" y="5445897"/>
                    <a:ext cx="126360" cy="52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4">
                <p14:nvContentPartPr>
                  <p14:cNvPr id="351" name="Håndskrift 350">
                    <a:extLst>
                      <a:ext uri="{FF2B5EF4-FFF2-40B4-BE49-F238E27FC236}">
                        <a16:creationId xmlns:a16="http://schemas.microsoft.com/office/drawing/2014/main" id="{E8407747-2F85-4C23-8094-D2E71A17E24F}"/>
                      </a:ext>
                    </a:extLst>
                  </p14:cNvPr>
                  <p14:cNvContentPartPr/>
                  <p14:nvPr/>
                </p14:nvContentPartPr>
                <p14:xfrm rot="21245418">
                  <a:off x="7717685" y="4481196"/>
                  <a:ext cx="18720" cy="309960"/>
                </p14:xfrm>
              </p:contentPart>
            </mc:Choice>
            <mc:Fallback xmlns="">
              <p:pic>
                <p:nvPicPr>
                  <p:cNvPr id="351" name="Håndskrift 350">
                    <a:extLst>
                      <a:ext uri="{FF2B5EF4-FFF2-40B4-BE49-F238E27FC236}">
                        <a16:creationId xmlns:a16="http://schemas.microsoft.com/office/drawing/2014/main" id="{E8407747-2F85-4C23-8094-D2E71A17E24F}"/>
                      </a:ext>
                    </a:extLst>
                  </p:cNvPr>
                  <p:cNvPicPr/>
                  <p:nvPr/>
                </p:nvPicPr>
                <p:blipFill>
                  <a:blip r:embed="rId167"/>
                  <a:stretch>
                    <a:fillRect/>
                  </a:stretch>
                </p:blipFill>
                <p:spPr>
                  <a:xfrm rot="21245418">
                    <a:off x="7664045" y="4373556"/>
                    <a:ext cx="126360" cy="52560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cxnSp>
        <p:nvCxnSpPr>
          <p:cNvPr id="352" name="Lige forbindelse 351">
            <a:extLst>
              <a:ext uri="{FF2B5EF4-FFF2-40B4-BE49-F238E27FC236}">
                <a16:creationId xmlns:a16="http://schemas.microsoft.com/office/drawing/2014/main" id="{CBFFCAD1-9042-4967-B711-AEB381C340C1}"/>
              </a:ext>
            </a:extLst>
          </p:cNvPr>
          <p:cNvCxnSpPr>
            <a:cxnSpLocks/>
          </p:cNvCxnSpPr>
          <p:nvPr/>
        </p:nvCxnSpPr>
        <p:spPr>
          <a:xfrm>
            <a:off x="1653353" y="4090497"/>
            <a:ext cx="31831" cy="1424682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3" name="Lige forbindelse 352">
            <a:extLst>
              <a:ext uri="{FF2B5EF4-FFF2-40B4-BE49-F238E27FC236}">
                <a16:creationId xmlns:a16="http://schemas.microsoft.com/office/drawing/2014/main" id="{365C6CF3-7B72-410A-AB0A-7AB85F907385}"/>
              </a:ext>
            </a:extLst>
          </p:cNvPr>
          <p:cNvCxnSpPr>
            <a:cxnSpLocks/>
          </p:cNvCxnSpPr>
          <p:nvPr/>
        </p:nvCxnSpPr>
        <p:spPr>
          <a:xfrm>
            <a:off x="1924287" y="4084132"/>
            <a:ext cx="31831" cy="1424682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354" name="Håndskrift 353">
                <a:extLst>
                  <a:ext uri="{FF2B5EF4-FFF2-40B4-BE49-F238E27FC236}">
                    <a16:creationId xmlns:a16="http://schemas.microsoft.com/office/drawing/2014/main" id="{CF8B858E-B1C6-4703-A45A-B9066C1CC4D7}"/>
                  </a:ext>
                </a:extLst>
              </p14:cNvPr>
              <p14:cNvContentPartPr/>
              <p14:nvPr/>
            </p14:nvContentPartPr>
            <p14:xfrm>
              <a:off x="3128291" y="1302531"/>
              <a:ext cx="134023" cy="4208564"/>
            </p14:xfrm>
          </p:contentPart>
        </mc:Choice>
        <mc:Fallback xmlns="">
          <p:pic>
            <p:nvPicPr>
              <p:cNvPr id="354" name="Håndskrift 353">
                <a:extLst>
                  <a:ext uri="{FF2B5EF4-FFF2-40B4-BE49-F238E27FC236}">
                    <a16:creationId xmlns:a16="http://schemas.microsoft.com/office/drawing/2014/main" id="{CF8B858E-B1C6-4703-A45A-B9066C1CC4D7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110277" y="1284530"/>
                <a:ext cx="169690" cy="42442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355" name="Håndskrift 354">
                <a:extLst>
                  <a:ext uri="{FF2B5EF4-FFF2-40B4-BE49-F238E27FC236}">
                    <a16:creationId xmlns:a16="http://schemas.microsoft.com/office/drawing/2014/main" id="{1756E443-B9C0-40A4-94C1-66409031900D}"/>
                  </a:ext>
                </a:extLst>
              </p14:cNvPr>
              <p14:cNvContentPartPr/>
              <p14:nvPr/>
            </p14:nvContentPartPr>
            <p14:xfrm>
              <a:off x="2890576" y="1501789"/>
              <a:ext cx="127678" cy="4009305"/>
            </p14:xfrm>
          </p:contentPart>
        </mc:Choice>
        <mc:Fallback xmlns="">
          <p:pic>
            <p:nvPicPr>
              <p:cNvPr id="355" name="Håndskrift 354">
                <a:extLst>
                  <a:ext uri="{FF2B5EF4-FFF2-40B4-BE49-F238E27FC236}">
                    <a16:creationId xmlns:a16="http://schemas.microsoft.com/office/drawing/2014/main" id="{1756E443-B9C0-40A4-94C1-66409031900D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872593" y="1483789"/>
                <a:ext cx="163284" cy="40449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89">
            <p14:nvContentPartPr>
              <p14:cNvPr id="356" name="Håndskrift 355">
                <a:extLst>
                  <a:ext uri="{FF2B5EF4-FFF2-40B4-BE49-F238E27FC236}">
                    <a16:creationId xmlns:a16="http://schemas.microsoft.com/office/drawing/2014/main" id="{EBBCB376-5FC8-4213-81B8-AAA6B16D2D0E}"/>
                  </a:ext>
                </a:extLst>
              </p14:cNvPr>
              <p14:cNvContentPartPr/>
              <p14:nvPr/>
            </p14:nvContentPartPr>
            <p14:xfrm>
              <a:off x="496862" y="5318619"/>
              <a:ext cx="956520" cy="357120"/>
            </p14:xfrm>
          </p:contentPart>
        </mc:Choice>
        <mc:Fallback xmlns="">
          <p:pic>
            <p:nvPicPr>
              <p:cNvPr id="356" name="Håndskrift 355">
                <a:extLst>
                  <a:ext uri="{FF2B5EF4-FFF2-40B4-BE49-F238E27FC236}">
                    <a16:creationId xmlns:a16="http://schemas.microsoft.com/office/drawing/2014/main" id="{EBBCB376-5FC8-4213-81B8-AAA6B16D2D0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87862" y="5264619"/>
                <a:ext cx="97416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91">
            <p14:nvContentPartPr>
              <p14:cNvPr id="363" name="Håndskrift 362">
                <a:extLst>
                  <a:ext uri="{FF2B5EF4-FFF2-40B4-BE49-F238E27FC236}">
                    <a16:creationId xmlns:a16="http://schemas.microsoft.com/office/drawing/2014/main" id="{83D9AB22-EE7D-45A3-AE46-B6720C7B286A}"/>
                  </a:ext>
                </a:extLst>
              </p14:cNvPr>
              <p14:cNvContentPartPr/>
              <p14:nvPr/>
            </p14:nvContentPartPr>
            <p14:xfrm>
              <a:off x="617635" y="5439528"/>
              <a:ext cx="2300320" cy="371160"/>
            </p14:xfrm>
          </p:contentPart>
        </mc:Choice>
        <mc:Fallback xmlns="">
          <p:pic>
            <p:nvPicPr>
              <p:cNvPr id="363" name="Håndskrift 362">
                <a:extLst>
                  <a:ext uri="{FF2B5EF4-FFF2-40B4-BE49-F238E27FC236}">
                    <a16:creationId xmlns:a16="http://schemas.microsoft.com/office/drawing/2014/main" id="{83D9AB22-EE7D-45A3-AE46-B6720C7B286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613314" y="5412554"/>
                <a:ext cx="2308961" cy="424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364" name="Håndskrift 363">
                <a:extLst>
                  <a:ext uri="{FF2B5EF4-FFF2-40B4-BE49-F238E27FC236}">
                    <a16:creationId xmlns:a16="http://schemas.microsoft.com/office/drawing/2014/main" id="{ADDA1583-289D-4847-8CC1-161206CA877C}"/>
                  </a:ext>
                </a:extLst>
              </p14:cNvPr>
              <p14:cNvContentPartPr/>
              <p14:nvPr/>
            </p14:nvContentPartPr>
            <p14:xfrm>
              <a:off x="897874" y="1443678"/>
              <a:ext cx="2033640" cy="61920"/>
            </p14:xfrm>
          </p:contentPart>
        </mc:Choice>
        <mc:Fallback xmlns="">
          <p:pic>
            <p:nvPicPr>
              <p:cNvPr id="364" name="Håndskrift 363">
                <a:extLst>
                  <a:ext uri="{FF2B5EF4-FFF2-40B4-BE49-F238E27FC236}">
                    <a16:creationId xmlns:a16="http://schemas.microsoft.com/office/drawing/2014/main" id="{ADDA1583-289D-4847-8CC1-161206CA877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79871" y="1425678"/>
                <a:ext cx="2069286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365" name="Håndskrift 364">
                <a:extLst>
                  <a:ext uri="{FF2B5EF4-FFF2-40B4-BE49-F238E27FC236}">
                    <a16:creationId xmlns:a16="http://schemas.microsoft.com/office/drawing/2014/main" id="{3A885B06-25B4-4489-8B3D-1391F7397B2C}"/>
                  </a:ext>
                </a:extLst>
              </p14:cNvPr>
              <p14:cNvContentPartPr/>
              <p14:nvPr/>
            </p14:nvContentPartPr>
            <p14:xfrm>
              <a:off x="2977546" y="1300144"/>
              <a:ext cx="200867" cy="182226"/>
            </p14:xfrm>
          </p:contentPart>
        </mc:Choice>
        <mc:Fallback xmlns="">
          <p:pic>
            <p:nvPicPr>
              <p:cNvPr id="365" name="Håndskrift 364">
                <a:extLst>
                  <a:ext uri="{FF2B5EF4-FFF2-40B4-BE49-F238E27FC236}">
                    <a16:creationId xmlns:a16="http://schemas.microsoft.com/office/drawing/2014/main" id="{3A885B06-25B4-4489-8B3D-1391F7397B2C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959547" y="1282173"/>
                <a:ext cx="236505" cy="21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366" name="Håndskrift 365">
                <a:extLst>
                  <a:ext uri="{FF2B5EF4-FFF2-40B4-BE49-F238E27FC236}">
                    <a16:creationId xmlns:a16="http://schemas.microsoft.com/office/drawing/2014/main" id="{BEE70825-BC74-4292-BCF1-6CF99A385964}"/>
                  </a:ext>
                </a:extLst>
              </p14:cNvPr>
              <p14:cNvContentPartPr/>
              <p14:nvPr/>
            </p14:nvContentPartPr>
            <p14:xfrm>
              <a:off x="681632" y="1281265"/>
              <a:ext cx="202680" cy="182160"/>
            </p14:xfrm>
          </p:contentPart>
        </mc:Choice>
        <mc:Fallback xmlns="">
          <p:pic>
            <p:nvPicPr>
              <p:cNvPr id="366" name="Håndskrift 365">
                <a:extLst>
                  <a:ext uri="{FF2B5EF4-FFF2-40B4-BE49-F238E27FC236}">
                    <a16:creationId xmlns:a16="http://schemas.microsoft.com/office/drawing/2014/main" id="{BEE70825-BC74-4292-BCF1-6CF99A385964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63632" y="1263301"/>
                <a:ext cx="238320" cy="217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367" name="Håndskrift 366">
                <a:extLst>
                  <a:ext uri="{FF2B5EF4-FFF2-40B4-BE49-F238E27FC236}">
                    <a16:creationId xmlns:a16="http://schemas.microsoft.com/office/drawing/2014/main" id="{6D1AA111-C367-430A-A5E7-D3C64E74B6E9}"/>
                  </a:ext>
                </a:extLst>
              </p14:cNvPr>
              <p14:cNvContentPartPr/>
              <p14:nvPr/>
            </p14:nvContentPartPr>
            <p14:xfrm>
              <a:off x="680811" y="1232971"/>
              <a:ext cx="2478675" cy="75470"/>
            </p14:xfrm>
          </p:contentPart>
        </mc:Choice>
        <mc:Fallback xmlns="">
          <p:pic>
            <p:nvPicPr>
              <p:cNvPr id="367" name="Håndskrift 366">
                <a:extLst>
                  <a:ext uri="{FF2B5EF4-FFF2-40B4-BE49-F238E27FC236}">
                    <a16:creationId xmlns:a16="http://schemas.microsoft.com/office/drawing/2014/main" id="{6D1AA111-C367-430A-A5E7-D3C64E74B6E9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62808" y="1214916"/>
                <a:ext cx="2514321" cy="111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01">
            <p14:nvContentPartPr>
              <p14:cNvPr id="368" name="Håndskrift 367">
                <a:extLst>
                  <a:ext uri="{FF2B5EF4-FFF2-40B4-BE49-F238E27FC236}">
                    <a16:creationId xmlns:a16="http://schemas.microsoft.com/office/drawing/2014/main" id="{8975D78C-7717-4EEB-B32D-8FB260DFC17A}"/>
                  </a:ext>
                </a:extLst>
              </p14:cNvPr>
              <p14:cNvContentPartPr/>
              <p14:nvPr/>
            </p14:nvContentPartPr>
            <p14:xfrm>
              <a:off x="1311201" y="5527277"/>
              <a:ext cx="2300320" cy="371160"/>
            </p14:xfrm>
          </p:contentPart>
        </mc:Choice>
        <mc:Fallback xmlns="">
          <p:pic>
            <p:nvPicPr>
              <p:cNvPr id="368" name="Håndskrift 367">
                <a:extLst>
                  <a:ext uri="{FF2B5EF4-FFF2-40B4-BE49-F238E27FC236}">
                    <a16:creationId xmlns:a16="http://schemas.microsoft.com/office/drawing/2014/main" id="{8975D78C-7717-4EEB-B32D-8FB260DFC17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1306880" y="5500303"/>
                <a:ext cx="2308961" cy="424748"/>
              </a:xfrm>
              <a:prstGeom prst="rect">
                <a:avLst/>
              </a:prstGeom>
            </p:spPr>
          </p:pic>
        </mc:Fallback>
      </mc:AlternateContent>
      <p:grpSp>
        <p:nvGrpSpPr>
          <p:cNvPr id="375" name="Gruppe 374">
            <a:extLst>
              <a:ext uri="{FF2B5EF4-FFF2-40B4-BE49-F238E27FC236}">
                <a16:creationId xmlns:a16="http://schemas.microsoft.com/office/drawing/2014/main" id="{294F93ED-8C07-426D-A55C-079C7E0AC287}"/>
              </a:ext>
            </a:extLst>
          </p:cNvPr>
          <p:cNvGrpSpPr/>
          <p:nvPr/>
        </p:nvGrpSpPr>
        <p:grpSpPr>
          <a:xfrm rot="21360322">
            <a:off x="1536685" y="1710680"/>
            <a:ext cx="505318" cy="858179"/>
            <a:chOff x="3591242" y="1406525"/>
            <a:chExt cx="618490" cy="945515"/>
          </a:xfrm>
        </p:grpSpPr>
        <p:sp>
          <p:nvSpPr>
            <p:cNvPr id="376" name="Ellipse 375">
              <a:extLst>
                <a:ext uri="{FF2B5EF4-FFF2-40B4-BE49-F238E27FC236}">
                  <a16:creationId xmlns:a16="http://schemas.microsoft.com/office/drawing/2014/main" id="{40237F0C-759D-4229-9FF6-EEC4757EED07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03">
              <p14:nvContentPartPr>
                <p14:cNvPr id="377" name="Håndskrift 376">
                  <a:extLst>
                    <a:ext uri="{FF2B5EF4-FFF2-40B4-BE49-F238E27FC236}">
                      <a16:creationId xmlns:a16="http://schemas.microsoft.com/office/drawing/2014/main" id="{E6A70063-11D6-4C80-85F4-68E411B2C352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139" name="Håndskrift 138">
                  <a:extLst>
                    <a:ext uri="{FF2B5EF4-FFF2-40B4-BE49-F238E27FC236}">
                      <a16:creationId xmlns:a16="http://schemas.microsoft.com/office/drawing/2014/main" id="{822AE731-C8A4-4890-8928-353D488C2DCF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3598633" y="1408927"/>
                  <a:ext cx="356983" cy="9385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05">
              <p14:nvContentPartPr>
                <p14:cNvPr id="378" name="Håndskrift 377">
                  <a:extLst>
                    <a:ext uri="{FF2B5EF4-FFF2-40B4-BE49-F238E27FC236}">
                      <a16:creationId xmlns:a16="http://schemas.microsoft.com/office/drawing/2014/main" id="{0398422C-E615-47B3-B9E1-1E380C0FA92F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140" name="Håndskrift 139">
                  <a:extLst>
                    <a:ext uri="{FF2B5EF4-FFF2-40B4-BE49-F238E27FC236}">
                      <a16:creationId xmlns:a16="http://schemas.microsoft.com/office/drawing/2014/main" id="{B3C065E8-E988-4F67-BDE9-3C26D38E20D4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3604705" y="1804066"/>
                  <a:ext cx="160160" cy="46079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9" name="Gruppe 378">
            <a:extLst>
              <a:ext uri="{FF2B5EF4-FFF2-40B4-BE49-F238E27FC236}">
                <a16:creationId xmlns:a16="http://schemas.microsoft.com/office/drawing/2014/main" id="{E5E80EAE-2320-469D-BCD3-DB3CB423F6AB}"/>
              </a:ext>
            </a:extLst>
          </p:cNvPr>
          <p:cNvGrpSpPr/>
          <p:nvPr/>
        </p:nvGrpSpPr>
        <p:grpSpPr>
          <a:xfrm>
            <a:off x="1312119" y="2581999"/>
            <a:ext cx="947439" cy="1754866"/>
            <a:chOff x="3333750" y="2371725"/>
            <a:chExt cx="1133475" cy="2038350"/>
          </a:xfrm>
        </p:grpSpPr>
        <p:sp>
          <p:nvSpPr>
            <p:cNvPr id="380" name="Ellipse 379">
              <a:extLst>
                <a:ext uri="{FF2B5EF4-FFF2-40B4-BE49-F238E27FC236}">
                  <a16:creationId xmlns:a16="http://schemas.microsoft.com/office/drawing/2014/main" id="{648E88D5-E375-43C7-85CC-889829AB176F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07">
              <p14:nvContentPartPr>
                <p14:cNvPr id="381" name="Håndskrift 380">
                  <a:extLst>
                    <a:ext uri="{FF2B5EF4-FFF2-40B4-BE49-F238E27FC236}">
                      <a16:creationId xmlns:a16="http://schemas.microsoft.com/office/drawing/2014/main" id="{CDA9DCBD-49F5-4A98-A3D2-88F089BC299F}"/>
                    </a:ext>
                  </a:extLst>
                </p14:cNvPr>
                <p14:cNvContentPartPr/>
                <p14:nvPr/>
              </p14:nvContentPartPr>
              <p14:xfrm>
                <a:off x="3443160" y="2427936"/>
                <a:ext cx="510479" cy="1906559"/>
              </p14:xfrm>
            </p:contentPart>
          </mc:Choice>
          <mc:Fallback xmlns="">
            <p:pic>
              <p:nvPicPr>
                <p:cNvPr id="143" name="Håndskrift 142">
                  <a:extLst>
                    <a:ext uri="{FF2B5EF4-FFF2-40B4-BE49-F238E27FC236}">
                      <a16:creationId xmlns:a16="http://schemas.microsoft.com/office/drawing/2014/main" id="{FC3259A3-C513-41E4-8AB0-C9980F43765D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3367836" y="2354768"/>
                  <a:ext cx="660696" cy="205247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09">
              <p14:nvContentPartPr>
                <p14:cNvPr id="382" name="Håndskrift 381">
                  <a:extLst>
                    <a:ext uri="{FF2B5EF4-FFF2-40B4-BE49-F238E27FC236}">
                      <a16:creationId xmlns:a16="http://schemas.microsoft.com/office/drawing/2014/main" id="{E3BBDBAE-977A-4070-B4D4-9948FDD90D28}"/>
                    </a:ext>
                  </a:extLst>
                </p14:cNvPr>
                <p14:cNvContentPartPr/>
                <p14:nvPr/>
              </p14:nvContentPartPr>
              <p14:xfrm>
                <a:off x="3463717" y="2421096"/>
                <a:ext cx="449280" cy="1747081"/>
              </p14:xfrm>
            </p:contentPart>
          </mc:Choice>
          <mc:Fallback xmlns="">
            <p:pic>
              <p:nvPicPr>
                <p:cNvPr id="144" name="Håndskrift 143">
                  <a:extLst>
                    <a:ext uri="{FF2B5EF4-FFF2-40B4-BE49-F238E27FC236}">
                      <a16:creationId xmlns:a16="http://schemas.microsoft.com/office/drawing/2014/main" id="{020B2401-F4D3-4C1C-ACD4-4375FFD8BD63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3452958" y="2410647"/>
                  <a:ext cx="470367" cy="176756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383" name="Håndskrift 382">
                <a:extLst>
                  <a:ext uri="{FF2B5EF4-FFF2-40B4-BE49-F238E27FC236}">
                    <a16:creationId xmlns:a16="http://schemas.microsoft.com/office/drawing/2014/main" id="{9AC77A78-1238-4268-A9C6-4580CFA7666A}"/>
                  </a:ext>
                </a:extLst>
              </p14:cNvPr>
              <p14:cNvContentPartPr/>
              <p14:nvPr/>
            </p14:nvContentPartPr>
            <p14:xfrm>
              <a:off x="586009" y="1301477"/>
              <a:ext cx="134182" cy="4213547"/>
            </p14:xfrm>
          </p:contentPart>
        </mc:Choice>
        <mc:Fallback xmlns="">
          <p:pic>
            <p:nvPicPr>
              <p:cNvPr id="383" name="Håndskrift 382">
                <a:extLst>
                  <a:ext uri="{FF2B5EF4-FFF2-40B4-BE49-F238E27FC236}">
                    <a16:creationId xmlns:a16="http://schemas.microsoft.com/office/drawing/2014/main" id="{9AC77A78-1238-4268-A9C6-4580CFA7666A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68022" y="1283477"/>
                <a:ext cx="169796" cy="4249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384" name="Håndskrift 383">
                <a:extLst>
                  <a:ext uri="{FF2B5EF4-FFF2-40B4-BE49-F238E27FC236}">
                    <a16:creationId xmlns:a16="http://schemas.microsoft.com/office/drawing/2014/main" id="{DB31E5B0-00FD-4975-BA96-FAFF36031A40}"/>
                  </a:ext>
                </a:extLst>
              </p14:cNvPr>
              <p14:cNvContentPartPr/>
              <p14:nvPr/>
            </p14:nvContentPartPr>
            <p14:xfrm>
              <a:off x="833387" y="1491010"/>
              <a:ext cx="124560" cy="3911400"/>
            </p14:xfrm>
          </p:contentPart>
        </mc:Choice>
        <mc:Fallback xmlns="">
          <p:pic>
            <p:nvPicPr>
              <p:cNvPr id="384" name="Håndskrift 383">
                <a:extLst>
                  <a:ext uri="{FF2B5EF4-FFF2-40B4-BE49-F238E27FC236}">
                    <a16:creationId xmlns:a16="http://schemas.microsoft.com/office/drawing/2014/main" id="{DB31E5B0-00FD-4975-BA96-FAFF36031A40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815387" y="1473010"/>
                <a:ext cx="160200" cy="3947040"/>
              </a:xfrm>
              <a:prstGeom prst="rect">
                <a:avLst/>
              </a:prstGeom>
            </p:spPr>
          </p:pic>
        </mc:Fallback>
      </mc:AlternateContent>
      <p:sp>
        <p:nvSpPr>
          <p:cNvPr id="385" name="Bue 84">
            <a:extLst>
              <a:ext uri="{FF2B5EF4-FFF2-40B4-BE49-F238E27FC236}">
                <a16:creationId xmlns:a16="http://schemas.microsoft.com/office/drawing/2014/main" id="{9F546F67-1F1B-4F8D-8AF5-68D4BBF3D0AF}"/>
              </a:ext>
            </a:extLst>
          </p:cNvPr>
          <p:cNvSpPr/>
          <p:nvPr/>
        </p:nvSpPr>
        <p:spPr>
          <a:xfrm rot="5059185">
            <a:off x="1604687" y="2359804"/>
            <a:ext cx="926929" cy="1424705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425674 w 1392658"/>
              <a:gd name="connsiteY0" fmla="*/ 0 h 1782460"/>
              <a:gd name="connsiteX1" fmla="*/ 1162766 w 1392658"/>
              <a:gd name="connsiteY1" fmla="*/ 1013928 h 1782460"/>
              <a:gd name="connsiteX2" fmla="*/ 1212394 w 1392658"/>
              <a:gd name="connsiteY2" fmla="*/ 1782460 h 1782460"/>
              <a:gd name="connsiteX3" fmla="*/ 425675 w 1392658"/>
              <a:gd name="connsiteY3" fmla="*/ 1598671 h 1782460"/>
              <a:gd name="connsiteX4" fmla="*/ 425674 w 1392658"/>
              <a:gd name="connsiteY4" fmla="*/ 0 h 1782460"/>
              <a:gd name="connsiteX0" fmla="*/ 425674 w 1392658"/>
              <a:gd name="connsiteY0" fmla="*/ 0 h 1782460"/>
              <a:gd name="connsiteX1" fmla="*/ 1392598 w 1392658"/>
              <a:gd name="connsiteY1" fmla="*/ 686611 h 1782460"/>
              <a:gd name="connsiteX2" fmla="*/ 0 w 1392658"/>
              <a:gd name="connsiteY2" fmla="*/ 587950 h 1782460"/>
              <a:gd name="connsiteX0" fmla="*/ 425674 w 1473570"/>
              <a:gd name="connsiteY0" fmla="*/ 299636 h 2082096"/>
              <a:gd name="connsiteX1" fmla="*/ 1162766 w 1473570"/>
              <a:gd name="connsiteY1" fmla="*/ 1313564 h 2082096"/>
              <a:gd name="connsiteX2" fmla="*/ 1212394 w 1473570"/>
              <a:gd name="connsiteY2" fmla="*/ 2082096 h 2082096"/>
              <a:gd name="connsiteX3" fmla="*/ 425675 w 1473570"/>
              <a:gd name="connsiteY3" fmla="*/ 1898307 h 2082096"/>
              <a:gd name="connsiteX4" fmla="*/ 425674 w 1473570"/>
              <a:gd name="connsiteY4" fmla="*/ 299636 h 2082096"/>
              <a:gd name="connsiteX0" fmla="*/ 425674 w 1473570"/>
              <a:gd name="connsiteY0" fmla="*/ 299636 h 2082096"/>
              <a:gd name="connsiteX1" fmla="*/ 1473513 w 1473570"/>
              <a:gd name="connsiteY1" fmla="*/ 80675 h 2082096"/>
              <a:gd name="connsiteX2" fmla="*/ 0 w 1473570"/>
              <a:gd name="connsiteY2" fmla="*/ 887586 h 2082096"/>
              <a:gd name="connsiteX0" fmla="*/ 417651 w 1465547"/>
              <a:gd name="connsiteY0" fmla="*/ 299636 h 2082096"/>
              <a:gd name="connsiteX1" fmla="*/ 1154743 w 1465547"/>
              <a:gd name="connsiteY1" fmla="*/ 1313564 h 2082096"/>
              <a:gd name="connsiteX2" fmla="*/ 1204371 w 1465547"/>
              <a:gd name="connsiteY2" fmla="*/ 2082096 h 2082096"/>
              <a:gd name="connsiteX3" fmla="*/ 417652 w 1465547"/>
              <a:gd name="connsiteY3" fmla="*/ 1898307 h 2082096"/>
              <a:gd name="connsiteX4" fmla="*/ 417651 w 1465547"/>
              <a:gd name="connsiteY4" fmla="*/ 299636 h 2082096"/>
              <a:gd name="connsiteX0" fmla="*/ 417651 w 1465547"/>
              <a:gd name="connsiteY0" fmla="*/ 299636 h 2082096"/>
              <a:gd name="connsiteX1" fmla="*/ 1465490 w 1465547"/>
              <a:gd name="connsiteY1" fmla="*/ 80675 h 2082096"/>
              <a:gd name="connsiteX2" fmla="*/ 1 w 1465547"/>
              <a:gd name="connsiteY2" fmla="*/ 903067 h 2082096"/>
              <a:gd name="connsiteX0" fmla="*/ 417650 w 1444264"/>
              <a:gd name="connsiteY0" fmla="*/ 0 h 1782460"/>
              <a:gd name="connsiteX1" fmla="*/ 1154742 w 1444264"/>
              <a:gd name="connsiteY1" fmla="*/ 1013928 h 1782460"/>
              <a:gd name="connsiteX2" fmla="*/ 1204370 w 1444264"/>
              <a:gd name="connsiteY2" fmla="*/ 1782460 h 1782460"/>
              <a:gd name="connsiteX3" fmla="*/ 417651 w 1444264"/>
              <a:gd name="connsiteY3" fmla="*/ 1598671 h 1782460"/>
              <a:gd name="connsiteX4" fmla="*/ 417650 w 1444264"/>
              <a:gd name="connsiteY4" fmla="*/ 0 h 1782460"/>
              <a:gd name="connsiteX0" fmla="*/ 417650 w 1444264"/>
              <a:gd name="connsiteY0" fmla="*/ 0 h 1782460"/>
              <a:gd name="connsiteX1" fmla="*/ 1444206 w 1444264"/>
              <a:gd name="connsiteY1" fmla="*/ 1007677 h 1782460"/>
              <a:gd name="connsiteX2" fmla="*/ 0 w 1444264"/>
              <a:gd name="connsiteY2" fmla="*/ 603431 h 1782460"/>
              <a:gd name="connsiteX0" fmla="*/ 417650 w 1542750"/>
              <a:gd name="connsiteY0" fmla="*/ 0 h 1782460"/>
              <a:gd name="connsiteX1" fmla="*/ 1154742 w 1542750"/>
              <a:gd name="connsiteY1" fmla="*/ 1013928 h 1782460"/>
              <a:gd name="connsiteX2" fmla="*/ 1204370 w 1542750"/>
              <a:gd name="connsiteY2" fmla="*/ 1782460 h 1782460"/>
              <a:gd name="connsiteX3" fmla="*/ 417651 w 1542750"/>
              <a:gd name="connsiteY3" fmla="*/ 1598671 h 1782460"/>
              <a:gd name="connsiteX4" fmla="*/ 417650 w 1542750"/>
              <a:gd name="connsiteY4" fmla="*/ 0 h 1782460"/>
              <a:gd name="connsiteX0" fmla="*/ 417650 w 1542750"/>
              <a:gd name="connsiteY0" fmla="*/ 0 h 1782460"/>
              <a:gd name="connsiteX1" fmla="*/ 1542696 w 1542750"/>
              <a:gd name="connsiteY1" fmla="*/ 373709 h 1782460"/>
              <a:gd name="connsiteX2" fmla="*/ 0 w 1542750"/>
              <a:gd name="connsiteY2" fmla="*/ 603431 h 1782460"/>
              <a:gd name="connsiteX0" fmla="*/ 126742 w 1251854"/>
              <a:gd name="connsiteY0" fmla="*/ 1101470 h 2883930"/>
              <a:gd name="connsiteX1" fmla="*/ 863834 w 1251854"/>
              <a:gd name="connsiteY1" fmla="*/ 2115398 h 2883930"/>
              <a:gd name="connsiteX2" fmla="*/ 913462 w 1251854"/>
              <a:gd name="connsiteY2" fmla="*/ 2883930 h 2883930"/>
              <a:gd name="connsiteX3" fmla="*/ 126743 w 1251854"/>
              <a:gd name="connsiteY3" fmla="*/ 2700141 h 2883930"/>
              <a:gd name="connsiteX4" fmla="*/ 126742 w 1251854"/>
              <a:gd name="connsiteY4" fmla="*/ 1101470 h 2883930"/>
              <a:gd name="connsiteX0" fmla="*/ 126742 w 1251854"/>
              <a:gd name="connsiteY0" fmla="*/ 1101470 h 2883930"/>
              <a:gd name="connsiteX1" fmla="*/ 1251788 w 1251854"/>
              <a:gd name="connsiteY1" fmla="*/ 1475179 h 2883930"/>
              <a:gd name="connsiteX2" fmla="*/ 0 w 1251854"/>
              <a:gd name="connsiteY2" fmla="*/ 201 h 2883930"/>
              <a:gd name="connsiteX0" fmla="*/ 126742 w 1325858"/>
              <a:gd name="connsiteY0" fmla="*/ 1101536 h 2883996"/>
              <a:gd name="connsiteX1" fmla="*/ 863834 w 1325858"/>
              <a:gd name="connsiteY1" fmla="*/ 2115464 h 2883996"/>
              <a:gd name="connsiteX2" fmla="*/ 913462 w 1325858"/>
              <a:gd name="connsiteY2" fmla="*/ 2883996 h 2883996"/>
              <a:gd name="connsiteX3" fmla="*/ 126743 w 1325858"/>
              <a:gd name="connsiteY3" fmla="*/ 2700207 h 2883996"/>
              <a:gd name="connsiteX4" fmla="*/ 126742 w 1325858"/>
              <a:gd name="connsiteY4" fmla="*/ 1101536 h 2883996"/>
              <a:gd name="connsiteX0" fmla="*/ 126742 w 1325858"/>
              <a:gd name="connsiteY0" fmla="*/ 1101536 h 2883996"/>
              <a:gd name="connsiteX1" fmla="*/ 1325795 w 1325858"/>
              <a:gd name="connsiteY1" fmla="*/ 1063424 h 2883996"/>
              <a:gd name="connsiteX2" fmla="*/ 0 w 1325858"/>
              <a:gd name="connsiteY2" fmla="*/ 267 h 2883996"/>
              <a:gd name="connsiteX0" fmla="*/ 126742 w 1325858"/>
              <a:gd name="connsiteY0" fmla="*/ 1101538 h 2883998"/>
              <a:gd name="connsiteX1" fmla="*/ 863834 w 1325858"/>
              <a:gd name="connsiteY1" fmla="*/ 2115466 h 2883998"/>
              <a:gd name="connsiteX2" fmla="*/ 913462 w 1325858"/>
              <a:gd name="connsiteY2" fmla="*/ 2883998 h 2883998"/>
              <a:gd name="connsiteX3" fmla="*/ 126743 w 1325858"/>
              <a:gd name="connsiteY3" fmla="*/ 2700209 h 2883998"/>
              <a:gd name="connsiteX4" fmla="*/ 126742 w 1325858"/>
              <a:gd name="connsiteY4" fmla="*/ 1101538 h 2883998"/>
              <a:gd name="connsiteX0" fmla="*/ 126742 w 1325858"/>
              <a:gd name="connsiteY0" fmla="*/ 1101538 h 2883998"/>
              <a:gd name="connsiteX1" fmla="*/ 1325795 w 1325858"/>
              <a:gd name="connsiteY1" fmla="*/ 1063426 h 2883998"/>
              <a:gd name="connsiteX2" fmla="*/ 0 w 1325858"/>
              <a:gd name="connsiteY2" fmla="*/ 269 h 2883998"/>
              <a:gd name="connsiteX0" fmla="*/ 126742 w 1325858"/>
              <a:gd name="connsiteY0" fmla="*/ 1101538 h 2883998"/>
              <a:gd name="connsiteX1" fmla="*/ 863834 w 1325858"/>
              <a:gd name="connsiteY1" fmla="*/ 2115466 h 2883998"/>
              <a:gd name="connsiteX2" fmla="*/ 913462 w 1325858"/>
              <a:gd name="connsiteY2" fmla="*/ 2883998 h 2883998"/>
              <a:gd name="connsiteX3" fmla="*/ 126743 w 1325858"/>
              <a:gd name="connsiteY3" fmla="*/ 2700209 h 2883998"/>
              <a:gd name="connsiteX4" fmla="*/ 126742 w 1325858"/>
              <a:gd name="connsiteY4" fmla="*/ 1101538 h 2883998"/>
              <a:gd name="connsiteX0" fmla="*/ 126742 w 1325858"/>
              <a:gd name="connsiteY0" fmla="*/ 1101538 h 2883998"/>
              <a:gd name="connsiteX1" fmla="*/ 1325795 w 1325858"/>
              <a:gd name="connsiteY1" fmla="*/ 1063426 h 2883998"/>
              <a:gd name="connsiteX2" fmla="*/ 0 w 1325858"/>
              <a:gd name="connsiteY2" fmla="*/ 269 h 2883998"/>
              <a:gd name="connsiteX0" fmla="*/ 126742 w 1325858"/>
              <a:gd name="connsiteY0" fmla="*/ 1101538 h 2883998"/>
              <a:gd name="connsiteX1" fmla="*/ 863834 w 1325858"/>
              <a:gd name="connsiteY1" fmla="*/ 2115466 h 2883998"/>
              <a:gd name="connsiteX2" fmla="*/ 913462 w 1325858"/>
              <a:gd name="connsiteY2" fmla="*/ 2883998 h 2883998"/>
              <a:gd name="connsiteX3" fmla="*/ 126743 w 1325858"/>
              <a:gd name="connsiteY3" fmla="*/ 2700209 h 2883998"/>
              <a:gd name="connsiteX4" fmla="*/ 126742 w 1325858"/>
              <a:gd name="connsiteY4" fmla="*/ 1101538 h 2883998"/>
              <a:gd name="connsiteX0" fmla="*/ 126742 w 1325858"/>
              <a:gd name="connsiteY0" fmla="*/ 1101538 h 2883998"/>
              <a:gd name="connsiteX1" fmla="*/ 1325795 w 1325858"/>
              <a:gd name="connsiteY1" fmla="*/ 1063426 h 2883998"/>
              <a:gd name="connsiteX2" fmla="*/ 0 w 1325858"/>
              <a:gd name="connsiteY2" fmla="*/ 269 h 2883998"/>
              <a:gd name="connsiteX0" fmla="*/ 126742 w 1326079"/>
              <a:gd name="connsiteY0" fmla="*/ 1101679 h 2884139"/>
              <a:gd name="connsiteX1" fmla="*/ 863834 w 1326079"/>
              <a:gd name="connsiteY1" fmla="*/ 2115607 h 2884139"/>
              <a:gd name="connsiteX2" fmla="*/ 913462 w 1326079"/>
              <a:gd name="connsiteY2" fmla="*/ 2884139 h 2884139"/>
              <a:gd name="connsiteX3" fmla="*/ 126743 w 1326079"/>
              <a:gd name="connsiteY3" fmla="*/ 2700350 h 2884139"/>
              <a:gd name="connsiteX4" fmla="*/ 126742 w 1326079"/>
              <a:gd name="connsiteY4" fmla="*/ 1101679 h 2884139"/>
              <a:gd name="connsiteX0" fmla="*/ 126742 w 1326079"/>
              <a:gd name="connsiteY0" fmla="*/ 1101679 h 2884139"/>
              <a:gd name="connsiteX1" fmla="*/ 1325795 w 1326079"/>
              <a:gd name="connsiteY1" fmla="*/ 1063567 h 2884139"/>
              <a:gd name="connsiteX2" fmla="*/ 0 w 1326079"/>
              <a:gd name="connsiteY2" fmla="*/ 410 h 2884139"/>
              <a:gd name="connsiteX0" fmla="*/ 126742 w 1150833"/>
              <a:gd name="connsiteY0" fmla="*/ 1101833 h 2884293"/>
              <a:gd name="connsiteX1" fmla="*/ 863834 w 1150833"/>
              <a:gd name="connsiteY1" fmla="*/ 2115761 h 2884293"/>
              <a:gd name="connsiteX2" fmla="*/ 913462 w 1150833"/>
              <a:gd name="connsiteY2" fmla="*/ 2884293 h 2884293"/>
              <a:gd name="connsiteX3" fmla="*/ 126743 w 1150833"/>
              <a:gd name="connsiteY3" fmla="*/ 2700504 h 2884293"/>
              <a:gd name="connsiteX4" fmla="*/ 126742 w 1150833"/>
              <a:gd name="connsiteY4" fmla="*/ 1101833 h 2884293"/>
              <a:gd name="connsiteX0" fmla="*/ 126742 w 1150833"/>
              <a:gd name="connsiteY0" fmla="*/ 1101833 h 2884293"/>
              <a:gd name="connsiteX1" fmla="*/ 1150508 w 1150833"/>
              <a:gd name="connsiteY1" fmla="*/ 836422 h 2884293"/>
              <a:gd name="connsiteX2" fmla="*/ 0 w 1150833"/>
              <a:gd name="connsiteY2" fmla="*/ 564 h 2884293"/>
              <a:gd name="connsiteX0" fmla="*/ 294005 w 1318056"/>
              <a:gd name="connsiteY0" fmla="*/ 1313500 h 3095960"/>
              <a:gd name="connsiteX1" fmla="*/ 1031097 w 1318056"/>
              <a:gd name="connsiteY1" fmla="*/ 2327428 h 3095960"/>
              <a:gd name="connsiteX2" fmla="*/ 1080725 w 1318056"/>
              <a:gd name="connsiteY2" fmla="*/ 3095960 h 3095960"/>
              <a:gd name="connsiteX3" fmla="*/ 294006 w 1318056"/>
              <a:gd name="connsiteY3" fmla="*/ 2912171 h 3095960"/>
              <a:gd name="connsiteX4" fmla="*/ 294005 w 1318056"/>
              <a:gd name="connsiteY4" fmla="*/ 1313500 h 3095960"/>
              <a:gd name="connsiteX0" fmla="*/ 294005 w 1318056"/>
              <a:gd name="connsiteY0" fmla="*/ 1313500 h 3095960"/>
              <a:gd name="connsiteX1" fmla="*/ 1317771 w 1318056"/>
              <a:gd name="connsiteY1" fmla="*/ 1048089 h 3095960"/>
              <a:gd name="connsiteX2" fmla="*/ 0 w 1318056"/>
              <a:gd name="connsiteY2" fmla="*/ 417 h 3095960"/>
              <a:gd name="connsiteX0" fmla="*/ 294005 w 1085976"/>
              <a:gd name="connsiteY0" fmla="*/ 1313983 h 3096443"/>
              <a:gd name="connsiteX1" fmla="*/ 1031097 w 1085976"/>
              <a:gd name="connsiteY1" fmla="*/ 2327911 h 3096443"/>
              <a:gd name="connsiteX2" fmla="*/ 1080725 w 1085976"/>
              <a:gd name="connsiteY2" fmla="*/ 3096443 h 3096443"/>
              <a:gd name="connsiteX3" fmla="*/ 294006 w 1085976"/>
              <a:gd name="connsiteY3" fmla="*/ 2912654 h 3096443"/>
              <a:gd name="connsiteX4" fmla="*/ 294005 w 1085976"/>
              <a:gd name="connsiteY4" fmla="*/ 1313983 h 3096443"/>
              <a:gd name="connsiteX0" fmla="*/ 294005 w 1085976"/>
              <a:gd name="connsiteY0" fmla="*/ 1313983 h 3096443"/>
              <a:gd name="connsiteX1" fmla="*/ 1075108 w 1085976"/>
              <a:gd name="connsiteY1" fmla="*/ 612034 h 3096443"/>
              <a:gd name="connsiteX2" fmla="*/ 0 w 1085976"/>
              <a:gd name="connsiteY2" fmla="*/ 900 h 3096443"/>
              <a:gd name="connsiteX0" fmla="*/ 294005 w 1142814"/>
              <a:gd name="connsiteY0" fmla="*/ 1313663 h 3096123"/>
              <a:gd name="connsiteX1" fmla="*/ 1031097 w 1142814"/>
              <a:gd name="connsiteY1" fmla="*/ 2327591 h 3096123"/>
              <a:gd name="connsiteX2" fmla="*/ 1080725 w 1142814"/>
              <a:gd name="connsiteY2" fmla="*/ 3096123 h 3096123"/>
              <a:gd name="connsiteX3" fmla="*/ 294006 w 1142814"/>
              <a:gd name="connsiteY3" fmla="*/ 2912334 h 3096123"/>
              <a:gd name="connsiteX4" fmla="*/ 294005 w 1142814"/>
              <a:gd name="connsiteY4" fmla="*/ 1313663 h 3096123"/>
              <a:gd name="connsiteX0" fmla="*/ 294005 w 1142814"/>
              <a:gd name="connsiteY0" fmla="*/ 1313663 h 3096123"/>
              <a:gd name="connsiteX1" fmla="*/ 1142485 w 1142814"/>
              <a:gd name="connsiteY1" fmla="*/ 820953 h 3096123"/>
              <a:gd name="connsiteX2" fmla="*/ 0 w 1142814"/>
              <a:gd name="connsiteY2" fmla="*/ 580 h 3096123"/>
              <a:gd name="connsiteX0" fmla="*/ 294005 w 1142814"/>
              <a:gd name="connsiteY0" fmla="*/ 1313663 h 3096123"/>
              <a:gd name="connsiteX1" fmla="*/ 1031097 w 1142814"/>
              <a:gd name="connsiteY1" fmla="*/ 2327591 h 3096123"/>
              <a:gd name="connsiteX2" fmla="*/ 1080725 w 1142814"/>
              <a:gd name="connsiteY2" fmla="*/ 3096123 h 3096123"/>
              <a:gd name="connsiteX3" fmla="*/ 294006 w 1142814"/>
              <a:gd name="connsiteY3" fmla="*/ 2912334 h 3096123"/>
              <a:gd name="connsiteX4" fmla="*/ 294005 w 1142814"/>
              <a:gd name="connsiteY4" fmla="*/ 1313663 h 3096123"/>
              <a:gd name="connsiteX0" fmla="*/ 294005 w 1142814"/>
              <a:gd name="connsiteY0" fmla="*/ 1313663 h 3096123"/>
              <a:gd name="connsiteX1" fmla="*/ 1142485 w 1142814"/>
              <a:gd name="connsiteY1" fmla="*/ 820953 h 3096123"/>
              <a:gd name="connsiteX2" fmla="*/ 0 w 1142814"/>
              <a:gd name="connsiteY2" fmla="*/ 580 h 3096123"/>
              <a:gd name="connsiteX0" fmla="*/ 0 w 848930"/>
              <a:gd name="connsiteY0" fmla="*/ 2462297 h 4244757"/>
              <a:gd name="connsiteX1" fmla="*/ 737092 w 848930"/>
              <a:gd name="connsiteY1" fmla="*/ 3476225 h 4244757"/>
              <a:gd name="connsiteX2" fmla="*/ 786720 w 848930"/>
              <a:gd name="connsiteY2" fmla="*/ 4244757 h 4244757"/>
              <a:gd name="connsiteX3" fmla="*/ 1 w 848930"/>
              <a:gd name="connsiteY3" fmla="*/ 4060968 h 4244757"/>
              <a:gd name="connsiteX4" fmla="*/ 0 w 848930"/>
              <a:gd name="connsiteY4" fmla="*/ 2462297 h 4244757"/>
              <a:gd name="connsiteX0" fmla="*/ 0 w 848930"/>
              <a:gd name="connsiteY0" fmla="*/ 2462297 h 4244757"/>
              <a:gd name="connsiteX1" fmla="*/ 848480 w 848930"/>
              <a:gd name="connsiteY1" fmla="*/ 1969587 h 4244757"/>
              <a:gd name="connsiteX2" fmla="*/ 22091 w 848930"/>
              <a:gd name="connsiteY2" fmla="*/ 196 h 4244757"/>
              <a:gd name="connsiteX0" fmla="*/ 0 w 897184"/>
              <a:gd name="connsiteY0" fmla="*/ 2462339 h 4244799"/>
              <a:gd name="connsiteX1" fmla="*/ 737092 w 897184"/>
              <a:gd name="connsiteY1" fmla="*/ 3476267 h 4244799"/>
              <a:gd name="connsiteX2" fmla="*/ 786720 w 897184"/>
              <a:gd name="connsiteY2" fmla="*/ 4244799 h 4244799"/>
              <a:gd name="connsiteX3" fmla="*/ 1 w 897184"/>
              <a:gd name="connsiteY3" fmla="*/ 4061010 h 4244799"/>
              <a:gd name="connsiteX4" fmla="*/ 0 w 897184"/>
              <a:gd name="connsiteY4" fmla="*/ 2462339 h 4244799"/>
              <a:gd name="connsiteX0" fmla="*/ 0 w 897184"/>
              <a:gd name="connsiteY0" fmla="*/ 2462339 h 4244799"/>
              <a:gd name="connsiteX1" fmla="*/ 896758 w 897184"/>
              <a:gd name="connsiteY1" fmla="*/ 1666624 h 4244799"/>
              <a:gd name="connsiteX2" fmla="*/ 22091 w 897184"/>
              <a:gd name="connsiteY2" fmla="*/ 238 h 4244799"/>
              <a:gd name="connsiteX0" fmla="*/ 0 w 791971"/>
              <a:gd name="connsiteY0" fmla="*/ 2462449 h 4244909"/>
              <a:gd name="connsiteX1" fmla="*/ 737092 w 791971"/>
              <a:gd name="connsiteY1" fmla="*/ 3476377 h 4244909"/>
              <a:gd name="connsiteX2" fmla="*/ 786720 w 791971"/>
              <a:gd name="connsiteY2" fmla="*/ 4244909 h 4244909"/>
              <a:gd name="connsiteX3" fmla="*/ 1 w 791971"/>
              <a:gd name="connsiteY3" fmla="*/ 4061120 h 4244909"/>
              <a:gd name="connsiteX4" fmla="*/ 0 w 791971"/>
              <a:gd name="connsiteY4" fmla="*/ 2462449 h 4244909"/>
              <a:gd name="connsiteX0" fmla="*/ 0 w 791971"/>
              <a:gd name="connsiteY0" fmla="*/ 2462449 h 4244909"/>
              <a:gd name="connsiteX1" fmla="*/ 718977 w 791971"/>
              <a:gd name="connsiteY1" fmla="*/ 1212775 h 4244909"/>
              <a:gd name="connsiteX2" fmla="*/ 22091 w 791971"/>
              <a:gd name="connsiteY2" fmla="*/ 348 h 4244909"/>
              <a:gd name="connsiteX0" fmla="*/ 247548 w 1039519"/>
              <a:gd name="connsiteY0" fmla="*/ 2903391 h 4685851"/>
              <a:gd name="connsiteX1" fmla="*/ 984640 w 1039519"/>
              <a:gd name="connsiteY1" fmla="*/ 3917319 h 4685851"/>
              <a:gd name="connsiteX2" fmla="*/ 1034268 w 1039519"/>
              <a:gd name="connsiteY2" fmla="*/ 4685851 h 4685851"/>
              <a:gd name="connsiteX3" fmla="*/ 247549 w 1039519"/>
              <a:gd name="connsiteY3" fmla="*/ 4502062 h 4685851"/>
              <a:gd name="connsiteX4" fmla="*/ 247548 w 1039519"/>
              <a:gd name="connsiteY4" fmla="*/ 2903391 h 4685851"/>
              <a:gd name="connsiteX0" fmla="*/ 247548 w 1039519"/>
              <a:gd name="connsiteY0" fmla="*/ 2903391 h 4685851"/>
              <a:gd name="connsiteX1" fmla="*/ 966525 w 1039519"/>
              <a:gd name="connsiteY1" fmla="*/ 1653717 h 4685851"/>
              <a:gd name="connsiteX2" fmla="*/ -1 w 1039519"/>
              <a:gd name="connsiteY2" fmla="*/ 239 h 4685851"/>
              <a:gd name="connsiteX0" fmla="*/ 220161 w 1012132"/>
              <a:gd name="connsiteY0" fmla="*/ 3167435 h 4949895"/>
              <a:gd name="connsiteX1" fmla="*/ 957253 w 1012132"/>
              <a:gd name="connsiteY1" fmla="*/ 4181363 h 4949895"/>
              <a:gd name="connsiteX2" fmla="*/ 1006881 w 1012132"/>
              <a:gd name="connsiteY2" fmla="*/ 4949895 h 4949895"/>
              <a:gd name="connsiteX3" fmla="*/ 220162 w 1012132"/>
              <a:gd name="connsiteY3" fmla="*/ 4766106 h 4949895"/>
              <a:gd name="connsiteX4" fmla="*/ 220161 w 1012132"/>
              <a:gd name="connsiteY4" fmla="*/ 3167435 h 4949895"/>
              <a:gd name="connsiteX0" fmla="*/ 220161 w 1012132"/>
              <a:gd name="connsiteY0" fmla="*/ 3167435 h 4949895"/>
              <a:gd name="connsiteX1" fmla="*/ 939138 w 1012132"/>
              <a:gd name="connsiteY1" fmla="*/ 1917761 h 4949895"/>
              <a:gd name="connsiteX2" fmla="*/ 0 w 1012132"/>
              <a:gd name="connsiteY2" fmla="*/ 200 h 4949895"/>
              <a:gd name="connsiteX0" fmla="*/ 0 w 825190"/>
              <a:gd name="connsiteY0" fmla="*/ 3275421 h 5057881"/>
              <a:gd name="connsiteX1" fmla="*/ 737092 w 825190"/>
              <a:gd name="connsiteY1" fmla="*/ 4289349 h 5057881"/>
              <a:gd name="connsiteX2" fmla="*/ 786720 w 825190"/>
              <a:gd name="connsiteY2" fmla="*/ 5057881 h 5057881"/>
              <a:gd name="connsiteX3" fmla="*/ 1 w 825190"/>
              <a:gd name="connsiteY3" fmla="*/ 4874092 h 5057881"/>
              <a:gd name="connsiteX4" fmla="*/ 0 w 825190"/>
              <a:gd name="connsiteY4" fmla="*/ 3275421 h 5057881"/>
              <a:gd name="connsiteX0" fmla="*/ 0 w 825190"/>
              <a:gd name="connsiteY0" fmla="*/ 3275421 h 5057881"/>
              <a:gd name="connsiteX1" fmla="*/ 718977 w 825190"/>
              <a:gd name="connsiteY1" fmla="*/ 2025747 h 5057881"/>
              <a:gd name="connsiteX2" fmla="*/ 824333 w 825190"/>
              <a:gd name="connsiteY2" fmla="*/ 188 h 5057881"/>
              <a:gd name="connsiteX0" fmla="*/ 229565 w 1021536"/>
              <a:gd name="connsiteY0" fmla="*/ 2900383 h 4682843"/>
              <a:gd name="connsiteX1" fmla="*/ 966657 w 1021536"/>
              <a:gd name="connsiteY1" fmla="*/ 3914311 h 4682843"/>
              <a:gd name="connsiteX2" fmla="*/ 1016285 w 1021536"/>
              <a:gd name="connsiteY2" fmla="*/ 4682843 h 4682843"/>
              <a:gd name="connsiteX3" fmla="*/ 229566 w 1021536"/>
              <a:gd name="connsiteY3" fmla="*/ 4499054 h 4682843"/>
              <a:gd name="connsiteX4" fmla="*/ 229565 w 1021536"/>
              <a:gd name="connsiteY4" fmla="*/ 2900383 h 4682843"/>
              <a:gd name="connsiteX0" fmla="*/ 229565 w 1021536"/>
              <a:gd name="connsiteY0" fmla="*/ 2900383 h 4682843"/>
              <a:gd name="connsiteX1" fmla="*/ 948542 w 1021536"/>
              <a:gd name="connsiteY1" fmla="*/ 1650709 h 4682843"/>
              <a:gd name="connsiteX2" fmla="*/ 0 w 1021536"/>
              <a:gd name="connsiteY2" fmla="*/ 239 h 4682843"/>
              <a:gd name="connsiteX0" fmla="*/ 229565 w 1103294"/>
              <a:gd name="connsiteY0" fmla="*/ 2900275 h 4682735"/>
              <a:gd name="connsiteX1" fmla="*/ 966657 w 1103294"/>
              <a:gd name="connsiteY1" fmla="*/ 3914203 h 4682735"/>
              <a:gd name="connsiteX2" fmla="*/ 1016285 w 1103294"/>
              <a:gd name="connsiteY2" fmla="*/ 4682735 h 4682735"/>
              <a:gd name="connsiteX3" fmla="*/ 229566 w 1103294"/>
              <a:gd name="connsiteY3" fmla="*/ 4498946 h 4682735"/>
              <a:gd name="connsiteX4" fmla="*/ 229565 w 1103294"/>
              <a:gd name="connsiteY4" fmla="*/ 2900275 h 4682735"/>
              <a:gd name="connsiteX0" fmla="*/ 229565 w 1103294"/>
              <a:gd name="connsiteY0" fmla="*/ 2900275 h 4682735"/>
              <a:gd name="connsiteX1" fmla="*/ 1102954 w 1103294"/>
              <a:gd name="connsiteY1" fmla="*/ 2835940 h 4682735"/>
              <a:gd name="connsiteX2" fmla="*/ 0 w 1103294"/>
              <a:gd name="connsiteY2" fmla="*/ 131 h 4682735"/>
              <a:gd name="connsiteX0" fmla="*/ 0 w 873859"/>
              <a:gd name="connsiteY0" fmla="*/ 1490798 h 3273258"/>
              <a:gd name="connsiteX1" fmla="*/ 737092 w 873859"/>
              <a:gd name="connsiteY1" fmla="*/ 2504726 h 3273258"/>
              <a:gd name="connsiteX2" fmla="*/ 786720 w 873859"/>
              <a:gd name="connsiteY2" fmla="*/ 3273258 h 3273258"/>
              <a:gd name="connsiteX3" fmla="*/ 1 w 873859"/>
              <a:gd name="connsiteY3" fmla="*/ 3089469 h 3273258"/>
              <a:gd name="connsiteX4" fmla="*/ 0 w 873859"/>
              <a:gd name="connsiteY4" fmla="*/ 1490798 h 3273258"/>
              <a:gd name="connsiteX0" fmla="*/ 0 w 873859"/>
              <a:gd name="connsiteY0" fmla="*/ 1490798 h 3273258"/>
              <a:gd name="connsiteX1" fmla="*/ 873389 w 873859"/>
              <a:gd name="connsiteY1" fmla="*/ 1426463 h 3273258"/>
              <a:gd name="connsiteX2" fmla="*/ 82149 w 873859"/>
              <a:gd name="connsiteY2" fmla="*/ 285 h 3273258"/>
              <a:gd name="connsiteX0" fmla="*/ 0 w 900690"/>
              <a:gd name="connsiteY0" fmla="*/ 1490727 h 3273187"/>
              <a:gd name="connsiteX1" fmla="*/ 737092 w 900690"/>
              <a:gd name="connsiteY1" fmla="*/ 2504655 h 3273187"/>
              <a:gd name="connsiteX2" fmla="*/ 786720 w 900690"/>
              <a:gd name="connsiteY2" fmla="*/ 3273187 h 3273187"/>
              <a:gd name="connsiteX3" fmla="*/ 1 w 900690"/>
              <a:gd name="connsiteY3" fmla="*/ 3089398 h 3273187"/>
              <a:gd name="connsiteX4" fmla="*/ 0 w 900690"/>
              <a:gd name="connsiteY4" fmla="*/ 1490727 h 3273187"/>
              <a:gd name="connsiteX0" fmla="*/ 0 w 900690"/>
              <a:gd name="connsiteY0" fmla="*/ 1490727 h 3273187"/>
              <a:gd name="connsiteX1" fmla="*/ 900235 w 900690"/>
              <a:gd name="connsiteY1" fmla="*/ 1826809 h 3273187"/>
              <a:gd name="connsiteX2" fmla="*/ 82149 w 900690"/>
              <a:gd name="connsiteY2" fmla="*/ 214 h 3273187"/>
              <a:gd name="connsiteX0" fmla="*/ 0 w 1000101"/>
              <a:gd name="connsiteY0" fmla="*/ 1490871 h 3273331"/>
              <a:gd name="connsiteX1" fmla="*/ 737092 w 1000101"/>
              <a:gd name="connsiteY1" fmla="*/ 2504799 h 3273331"/>
              <a:gd name="connsiteX2" fmla="*/ 786720 w 1000101"/>
              <a:gd name="connsiteY2" fmla="*/ 3273331 h 3273331"/>
              <a:gd name="connsiteX3" fmla="*/ 1 w 1000101"/>
              <a:gd name="connsiteY3" fmla="*/ 3089542 h 3273331"/>
              <a:gd name="connsiteX4" fmla="*/ 0 w 1000101"/>
              <a:gd name="connsiteY4" fmla="*/ 1490871 h 3273331"/>
              <a:gd name="connsiteX0" fmla="*/ 0 w 1000101"/>
              <a:gd name="connsiteY0" fmla="*/ 1490871 h 3273331"/>
              <a:gd name="connsiteX1" fmla="*/ 999694 w 1000101"/>
              <a:gd name="connsiteY1" fmla="*/ 1179005 h 3273331"/>
              <a:gd name="connsiteX2" fmla="*/ 82149 w 1000101"/>
              <a:gd name="connsiteY2" fmla="*/ 358 h 3273331"/>
              <a:gd name="connsiteX0" fmla="*/ 5150 w 1005216"/>
              <a:gd name="connsiteY0" fmla="*/ 1675108 h 3457568"/>
              <a:gd name="connsiteX1" fmla="*/ 742242 w 1005216"/>
              <a:gd name="connsiteY1" fmla="*/ 2689036 h 3457568"/>
              <a:gd name="connsiteX2" fmla="*/ 791870 w 1005216"/>
              <a:gd name="connsiteY2" fmla="*/ 3457568 h 3457568"/>
              <a:gd name="connsiteX3" fmla="*/ 5151 w 1005216"/>
              <a:gd name="connsiteY3" fmla="*/ 3273779 h 3457568"/>
              <a:gd name="connsiteX4" fmla="*/ 5150 w 1005216"/>
              <a:gd name="connsiteY4" fmla="*/ 1675108 h 3457568"/>
              <a:gd name="connsiteX0" fmla="*/ 5150 w 1005216"/>
              <a:gd name="connsiteY0" fmla="*/ 1675108 h 3457568"/>
              <a:gd name="connsiteX1" fmla="*/ 1004844 w 1005216"/>
              <a:gd name="connsiteY1" fmla="*/ 1363242 h 3457568"/>
              <a:gd name="connsiteX2" fmla="*/ 0 w 1005216"/>
              <a:gd name="connsiteY2" fmla="*/ 302 h 3457568"/>
              <a:gd name="connsiteX0" fmla="*/ 85750 w 1085789"/>
              <a:gd name="connsiteY0" fmla="*/ 529568 h 2312028"/>
              <a:gd name="connsiteX1" fmla="*/ 822842 w 1085789"/>
              <a:gd name="connsiteY1" fmla="*/ 1543496 h 2312028"/>
              <a:gd name="connsiteX2" fmla="*/ 872470 w 1085789"/>
              <a:gd name="connsiteY2" fmla="*/ 2312028 h 2312028"/>
              <a:gd name="connsiteX3" fmla="*/ 85751 w 1085789"/>
              <a:gd name="connsiteY3" fmla="*/ 2128239 h 2312028"/>
              <a:gd name="connsiteX4" fmla="*/ 85750 w 1085789"/>
              <a:gd name="connsiteY4" fmla="*/ 529568 h 2312028"/>
              <a:gd name="connsiteX0" fmla="*/ 85750 w 1085789"/>
              <a:gd name="connsiteY0" fmla="*/ 529568 h 2312028"/>
              <a:gd name="connsiteX1" fmla="*/ 1085444 w 1085789"/>
              <a:gd name="connsiteY1" fmla="*/ 217702 h 2312028"/>
              <a:gd name="connsiteX2" fmla="*/ 0 w 1085789"/>
              <a:gd name="connsiteY2" fmla="*/ 18447 h 2312028"/>
              <a:gd name="connsiteX0" fmla="*/ 85750 w 1062775"/>
              <a:gd name="connsiteY0" fmla="*/ 511580 h 2294040"/>
              <a:gd name="connsiteX1" fmla="*/ 822842 w 1062775"/>
              <a:gd name="connsiteY1" fmla="*/ 1525508 h 2294040"/>
              <a:gd name="connsiteX2" fmla="*/ 872470 w 1062775"/>
              <a:gd name="connsiteY2" fmla="*/ 2294040 h 2294040"/>
              <a:gd name="connsiteX3" fmla="*/ 85751 w 1062775"/>
              <a:gd name="connsiteY3" fmla="*/ 2110251 h 2294040"/>
              <a:gd name="connsiteX4" fmla="*/ 85750 w 1062775"/>
              <a:gd name="connsiteY4" fmla="*/ 511580 h 2294040"/>
              <a:gd name="connsiteX0" fmla="*/ 85750 w 1062775"/>
              <a:gd name="connsiteY0" fmla="*/ 511580 h 2294040"/>
              <a:gd name="connsiteX1" fmla="*/ 1062422 w 1062775"/>
              <a:gd name="connsiteY1" fmla="*/ 975344 h 2294040"/>
              <a:gd name="connsiteX2" fmla="*/ 0 w 1062775"/>
              <a:gd name="connsiteY2" fmla="*/ 459 h 2294040"/>
              <a:gd name="connsiteX0" fmla="*/ 176484 w 1153483"/>
              <a:gd name="connsiteY0" fmla="*/ 383691 h 2166151"/>
              <a:gd name="connsiteX1" fmla="*/ 913576 w 1153483"/>
              <a:gd name="connsiteY1" fmla="*/ 1397619 h 2166151"/>
              <a:gd name="connsiteX2" fmla="*/ 963204 w 1153483"/>
              <a:gd name="connsiteY2" fmla="*/ 2166151 h 2166151"/>
              <a:gd name="connsiteX3" fmla="*/ 176485 w 1153483"/>
              <a:gd name="connsiteY3" fmla="*/ 1982362 h 2166151"/>
              <a:gd name="connsiteX4" fmla="*/ 176484 w 1153483"/>
              <a:gd name="connsiteY4" fmla="*/ 383691 h 2166151"/>
              <a:gd name="connsiteX0" fmla="*/ 176484 w 1153483"/>
              <a:gd name="connsiteY0" fmla="*/ 383691 h 2166151"/>
              <a:gd name="connsiteX1" fmla="*/ 1153156 w 1153483"/>
              <a:gd name="connsiteY1" fmla="*/ 847455 h 2166151"/>
              <a:gd name="connsiteX2" fmla="*/ 0 w 1153483"/>
              <a:gd name="connsiteY2" fmla="*/ 555 h 2166151"/>
              <a:gd name="connsiteX0" fmla="*/ 176484 w 1085030"/>
              <a:gd name="connsiteY0" fmla="*/ 383430 h 2165890"/>
              <a:gd name="connsiteX1" fmla="*/ 913576 w 1085030"/>
              <a:gd name="connsiteY1" fmla="*/ 1397358 h 2165890"/>
              <a:gd name="connsiteX2" fmla="*/ 963204 w 1085030"/>
              <a:gd name="connsiteY2" fmla="*/ 2165890 h 2165890"/>
              <a:gd name="connsiteX3" fmla="*/ 176485 w 1085030"/>
              <a:gd name="connsiteY3" fmla="*/ 1982101 h 2165890"/>
              <a:gd name="connsiteX4" fmla="*/ 176484 w 1085030"/>
              <a:gd name="connsiteY4" fmla="*/ 383430 h 2165890"/>
              <a:gd name="connsiteX0" fmla="*/ 176484 w 1085030"/>
              <a:gd name="connsiteY0" fmla="*/ 383430 h 2165890"/>
              <a:gd name="connsiteX1" fmla="*/ 1084684 w 1085030"/>
              <a:gd name="connsiteY1" fmla="*/ 1392506 h 2165890"/>
              <a:gd name="connsiteX2" fmla="*/ 0 w 1085030"/>
              <a:gd name="connsiteY2" fmla="*/ 294 h 2165890"/>
              <a:gd name="connsiteX0" fmla="*/ 294135 w 1202648"/>
              <a:gd name="connsiteY0" fmla="*/ 0 h 1782460"/>
              <a:gd name="connsiteX1" fmla="*/ 1031227 w 1202648"/>
              <a:gd name="connsiteY1" fmla="*/ 1013928 h 1782460"/>
              <a:gd name="connsiteX2" fmla="*/ 1080855 w 1202648"/>
              <a:gd name="connsiteY2" fmla="*/ 1782460 h 1782460"/>
              <a:gd name="connsiteX3" fmla="*/ 294136 w 1202648"/>
              <a:gd name="connsiteY3" fmla="*/ 1598671 h 1782460"/>
              <a:gd name="connsiteX4" fmla="*/ 294135 w 1202648"/>
              <a:gd name="connsiteY4" fmla="*/ 0 h 1782460"/>
              <a:gd name="connsiteX0" fmla="*/ 294135 w 1202648"/>
              <a:gd name="connsiteY0" fmla="*/ 0 h 1782460"/>
              <a:gd name="connsiteX1" fmla="*/ 1202335 w 1202648"/>
              <a:gd name="connsiteY1" fmla="*/ 1009076 h 1782460"/>
              <a:gd name="connsiteX2" fmla="*/ 0 w 1202648"/>
              <a:gd name="connsiteY2" fmla="*/ 281207 h 1782460"/>
              <a:gd name="connsiteX0" fmla="*/ 294135 w 1236827"/>
              <a:gd name="connsiteY0" fmla="*/ 0 h 1782460"/>
              <a:gd name="connsiteX1" fmla="*/ 1228885 w 1236827"/>
              <a:gd name="connsiteY1" fmla="*/ 967470 h 1782460"/>
              <a:gd name="connsiteX2" fmla="*/ 1080855 w 1236827"/>
              <a:gd name="connsiteY2" fmla="*/ 1782460 h 1782460"/>
              <a:gd name="connsiteX3" fmla="*/ 294136 w 1236827"/>
              <a:gd name="connsiteY3" fmla="*/ 1598671 h 1782460"/>
              <a:gd name="connsiteX4" fmla="*/ 294135 w 1236827"/>
              <a:gd name="connsiteY4" fmla="*/ 0 h 1782460"/>
              <a:gd name="connsiteX0" fmla="*/ 294135 w 1236827"/>
              <a:gd name="connsiteY0" fmla="*/ 0 h 1782460"/>
              <a:gd name="connsiteX1" fmla="*/ 1202335 w 1236827"/>
              <a:gd name="connsiteY1" fmla="*/ 1009076 h 1782460"/>
              <a:gd name="connsiteX2" fmla="*/ 0 w 1236827"/>
              <a:gd name="connsiteY2" fmla="*/ 281207 h 1782460"/>
              <a:gd name="connsiteX0" fmla="*/ 294135 w 1368202"/>
              <a:gd name="connsiteY0" fmla="*/ 0 h 1782460"/>
              <a:gd name="connsiteX1" fmla="*/ 1228885 w 1368202"/>
              <a:gd name="connsiteY1" fmla="*/ 967470 h 1782460"/>
              <a:gd name="connsiteX2" fmla="*/ 1080855 w 1368202"/>
              <a:gd name="connsiteY2" fmla="*/ 1782460 h 1782460"/>
              <a:gd name="connsiteX3" fmla="*/ 294136 w 1368202"/>
              <a:gd name="connsiteY3" fmla="*/ 1598671 h 1782460"/>
              <a:gd name="connsiteX4" fmla="*/ 294135 w 1368202"/>
              <a:gd name="connsiteY4" fmla="*/ 0 h 1782460"/>
              <a:gd name="connsiteX0" fmla="*/ 294135 w 1368202"/>
              <a:gd name="connsiteY0" fmla="*/ 0 h 1782460"/>
              <a:gd name="connsiteX1" fmla="*/ 1367927 w 1368202"/>
              <a:gd name="connsiteY1" fmla="*/ 686819 h 1782460"/>
              <a:gd name="connsiteX2" fmla="*/ 0 w 1368202"/>
              <a:gd name="connsiteY2" fmla="*/ 281207 h 1782460"/>
              <a:gd name="connsiteX0" fmla="*/ 294135 w 1368202"/>
              <a:gd name="connsiteY0" fmla="*/ 0 h 1782460"/>
              <a:gd name="connsiteX1" fmla="*/ 1228885 w 1368202"/>
              <a:gd name="connsiteY1" fmla="*/ 967470 h 1782460"/>
              <a:gd name="connsiteX2" fmla="*/ 1080855 w 1368202"/>
              <a:gd name="connsiteY2" fmla="*/ 1782460 h 1782460"/>
              <a:gd name="connsiteX3" fmla="*/ 294136 w 1368202"/>
              <a:gd name="connsiteY3" fmla="*/ 1598671 h 1782460"/>
              <a:gd name="connsiteX4" fmla="*/ 294135 w 1368202"/>
              <a:gd name="connsiteY4" fmla="*/ 0 h 1782460"/>
              <a:gd name="connsiteX0" fmla="*/ 294135 w 1368202"/>
              <a:gd name="connsiteY0" fmla="*/ 0 h 1782460"/>
              <a:gd name="connsiteX1" fmla="*/ 1367927 w 1368202"/>
              <a:gd name="connsiteY1" fmla="*/ 686819 h 1782460"/>
              <a:gd name="connsiteX2" fmla="*/ 0 w 1368202"/>
              <a:gd name="connsiteY2" fmla="*/ 281207 h 1782460"/>
              <a:gd name="connsiteX0" fmla="*/ 294135 w 1367927"/>
              <a:gd name="connsiteY0" fmla="*/ 0 h 1782460"/>
              <a:gd name="connsiteX1" fmla="*/ 1228885 w 1367927"/>
              <a:gd name="connsiteY1" fmla="*/ 967470 h 1782460"/>
              <a:gd name="connsiteX2" fmla="*/ 1080855 w 1367927"/>
              <a:gd name="connsiteY2" fmla="*/ 1782460 h 1782460"/>
              <a:gd name="connsiteX3" fmla="*/ 294136 w 1367927"/>
              <a:gd name="connsiteY3" fmla="*/ 1598671 h 1782460"/>
              <a:gd name="connsiteX4" fmla="*/ 294135 w 1367927"/>
              <a:gd name="connsiteY4" fmla="*/ 0 h 1782460"/>
              <a:gd name="connsiteX0" fmla="*/ 294135 w 1367927"/>
              <a:gd name="connsiteY0" fmla="*/ 0 h 1782460"/>
              <a:gd name="connsiteX1" fmla="*/ 1367927 w 1367927"/>
              <a:gd name="connsiteY1" fmla="*/ 686819 h 1782460"/>
              <a:gd name="connsiteX2" fmla="*/ 0 w 1367927"/>
              <a:gd name="connsiteY2" fmla="*/ 281207 h 1782460"/>
              <a:gd name="connsiteX0" fmla="*/ 0 w 1073792"/>
              <a:gd name="connsiteY0" fmla="*/ 0 h 2246376"/>
              <a:gd name="connsiteX1" fmla="*/ 934750 w 1073792"/>
              <a:gd name="connsiteY1" fmla="*/ 967470 h 2246376"/>
              <a:gd name="connsiteX2" fmla="*/ 786720 w 1073792"/>
              <a:gd name="connsiteY2" fmla="*/ 1782460 h 2246376"/>
              <a:gd name="connsiteX3" fmla="*/ 1 w 1073792"/>
              <a:gd name="connsiteY3" fmla="*/ 1598671 h 2246376"/>
              <a:gd name="connsiteX4" fmla="*/ 0 w 1073792"/>
              <a:gd name="connsiteY4" fmla="*/ 0 h 2246376"/>
              <a:gd name="connsiteX0" fmla="*/ 0 w 1073792"/>
              <a:gd name="connsiteY0" fmla="*/ 0 h 2246376"/>
              <a:gd name="connsiteX1" fmla="*/ 1073792 w 1073792"/>
              <a:gd name="connsiteY1" fmla="*/ 686819 h 2246376"/>
              <a:gd name="connsiteX2" fmla="*/ 829127 w 1073792"/>
              <a:gd name="connsiteY2" fmla="*/ 2246376 h 2246376"/>
              <a:gd name="connsiteX0" fmla="*/ 0 w 975603"/>
              <a:gd name="connsiteY0" fmla="*/ 0 h 2246376"/>
              <a:gd name="connsiteX1" fmla="*/ 934750 w 975603"/>
              <a:gd name="connsiteY1" fmla="*/ 967470 h 2246376"/>
              <a:gd name="connsiteX2" fmla="*/ 786720 w 975603"/>
              <a:gd name="connsiteY2" fmla="*/ 1782460 h 2246376"/>
              <a:gd name="connsiteX3" fmla="*/ 1 w 975603"/>
              <a:gd name="connsiteY3" fmla="*/ 1598671 h 2246376"/>
              <a:gd name="connsiteX4" fmla="*/ 0 w 975603"/>
              <a:gd name="connsiteY4" fmla="*/ 0 h 2246376"/>
              <a:gd name="connsiteX0" fmla="*/ 0 w 975603"/>
              <a:gd name="connsiteY0" fmla="*/ 0 h 2246376"/>
              <a:gd name="connsiteX1" fmla="*/ 975603 w 975603"/>
              <a:gd name="connsiteY1" fmla="*/ 1182677 h 2246376"/>
              <a:gd name="connsiteX2" fmla="*/ 829127 w 975603"/>
              <a:gd name="connsiteY2" fmla="*/ 2246376 h 2246376"/>
              <a:gd name="connsiteX0" fmla="*/ 144641 w 1120244"/>
              <a:gd name="connsiteY0" fmla="*/ 0 h 1899517"/>
              <a:gd name="connsiteX1" fmla="*/ 1079391 w 1120244"/>
              <a:gd name="connsiteY1" fmla="*/ 967470 h 1899517"/>
              <a:gd name="connsiteX2" fmla="*/ 931361 w 1120244"/>
              <a:gd name="connsiteY2" fmla="*/ 1782460 h 1899517"/>
              <a:gd name="connsiteX3" fmla="*/ 144642 w 1120244"/>
              <a:gd name="connsiteY3" fmla="*/ 1598671 h 1899517"/>
              <a:gd name="connsiteX4" fmla="*/ 144641 w 1120244"/>
              <a:gd name="connsiteY4" fmla="*/ 0 h 1899517"/>
              <a:gd name="connsiteX0" fmla="*/ 144641 w 1120244"/>
              <a:gd name="connsiteY0" fmla="*/ 0 h 1899517"/>
              <a:gd name="connsiteX1" fmla="*/ 1120244 w 1120244"/>
              <a:gd name="connsiteY1" fmla="*/ 1182677 h 1899517"/>
              <a:gd name="connsiteX2" fmla="*/ 0 w 1120244"/>
              <a:gd name="connsiteY2" fmla="*/ 1899517 h 1899517"/>
              <a:gd name="connsiteX0" fmla="*/ 0 w 975603"/>
              <a:gd name="connsiteY0" fmla="*/ 0 h 2481480"/>
              <a:gd name="connsiteX1" fmla="*/ 934750 w 975603"/>
              <a:gd name="connsiteY1" fmla="*/ 967470 h 2481480"/>
              <a:gd name="connsiteX2" fmla="*/ 786720 w 975603"/>
              <a:gd name="connsiteY2" fmla="*/ 1782460 h 2481480"/>
              <a:gd name="connsiteX3" fmla="*/ 1 w 975603"/>
              <a:gd name="connsiteY3" fmla="*/ 1598671 h 2481480"/>
              <a:gd name="connsiteX4" fmla="*/ 0 w 975603"/>
              <a:gd name="connsiteY4" fmla="*/ 0 h 2481480"/>
              <a:gd name="connsiteX0" fmla="*/ 0 w 975603"/>
              <a:gd name="connsiteY0" fmla="*/ 0 h 2481480"/>
              <a:gd name="connsiteX1" fmla="*/ 975603 w 975603"/>
              <a:gd name="connsiteY1" fmla="*/ 1182677 h 2481480"/>
              <a:gd name="connsiteX2" fmla="*/ 831255 w 975603"/>
              <a:gd name="connsiteY2" fmla="*/ 2481480 h 2481480"/>
              <a:gd name="connsiteX0" fmla="*/ 0 w 1432871"/>
              <a:gd name="connsiteY0" fmla="*/ 0 h 2395124"/>
              <a:gd name="connsiteX1" fmla="*/ 934750 w 1432871"/>
              <a:gd name="connsiteY1" fmla="*/ 967470 h 2395124"/>
              <a:gd name="connsiteX2" fmla="*/ 786720 w 1432871"/>
              <a:gd name="connsiteY2" fmla="*/ 1782460 h 2395124"/>
              <a:gd name="connsiteX3" fmla="*/ 1 w 1432871"/>
              <a:gd name="connsiteY3" fmla="*/ 1598671 h 2395124"/>
              <a:gd name="connsiteX4" fmla="*/ 0 w 1432871"/>
              <a:gd name="connsiteY4" fmla="*/ 0 h 2395124"/>
              <a:gd name="connsiteX0" fmla="*/ 0 w 1432871"/>
              <a:gd name="connsiteY0" fmla="*/ 0 h 2395124"/>
              <a:gd name="connsiteX1" fmla="*/ 975603 w 1432871"/>
              <a:gd name="connsiteY1" fmla="*/ 1182677 h 2395124"/>
              <a:gd name="connsiteX2" fmla="*/ 1432711 w 1432871"/>
              <a:gd name="connsiteY2" fmla="*/ 2395123 h 2395124"/>
              <a:gd name="connsiteX0" fmla="*/ 0 w 1432871"/>
              <a:gd name="connsiteY0" fmla="*/ 0 h 2395122"/>
              <a:gd name="connsiteX1" fmla="*/ 1031347 w 1432871"/>
              <a:gd name="connsiteY1" fmla="*/ 849249 h 2395122"/>
              <a:gd name="connsiteX2" fmla="*/ 786720 w 1432871"/>
              <a:gd name="connsiteY2" fmla="*/ 1782460 h 2395122"/>
              <a:gd name="connsiteX3" fmla="*/ 1 w 1432871"/>
              <a:gd name="connsiteY3" fmla="*/ 1598671 h 2395122"/>
              <a:gd name="connsiteX4" fmla="*/ 0 w 1432871"/>
              <a:gd name="connsiteY4" fmla="*/ 0 h 2395122"/>
              <a:gd name="connsiteX0" fmla="*/ 0 w 1432871"/>
              <a:gd name="connsiteY0" fmla="*/ 0 h 2395122"/>
              <a:gd name="connsiteX1" fmla="*/ 975603 w 1432871"/>
              <a:gd name="connsiteY1" fmla="*/ 1182677 h 2395122"/>
              <a:gd name="connsiteX2" fmla="*/ 1432711 w 1432871"/>
              <a:gd name="connsiteY2" fmla="*/ 2395123 h 2395122"/>
              <a:gd name="connsiteX0" fmla="*/ 0 w 1432871"/>
              <a:gd name="connsiteY0" fmla="*/ 0 h 2395124"/>
              <a:gd name="connsiteX1" fmla="*/ 1031347 w 1432871"/>
              <a:gd name="connsiteY1" fmla="*/ 849249 h 2395124"/>
              <a:gd name="connsiteX2" fmla="*/ 786720 w 1432871"/>
              <a:gd name="connsiteY2" fmla="*/ 1782460 h 2395124"/>
              <a:gd name="connsiteX3" fmla="*/ 1 w 1432871"/>
              <a:gd name="connsiteY3" fmla="*/ 1598671 h 2395124"/>
              <a:gd name="connsiteX4" fmla="*/ 0 w 1432871"/>
              <a:gd name="connsiteY4" fmla="*/ 0 h 2395124"/>
              <a:gd name="connsiteX0" fmla="*/ 0 w 1432871"/>
              <a:gd name="connsiteY0" fmla="*/ 0 h 2395124"/>
              <a:gd name="connsiteX1" fmla="*/ 975603 w 1432871"/>
              <a:gd name="connsiteY1" fmla="*/ 1182677 h 2395124"/>
              <a:gd name="connsiteX2" fmla="*/ 1432711 w 1432871"/>
              <a:gd name="connsiteY2" fmla="*/ 2395123 h 2395124"/>
              <a:gd name="connsiteX0" fmla="*/ 0 w 1547516"/>
              <a:gd name="connsiteY0" fmla="*/ 0 h 2291430"/>
              <a:gd name="connsiteX1" fmla="*/ 1031347 w 1547516"/>
              <a:gd name="connsiteY1" fmla="*/ 849249 h 2291430"/>
              <a:gd name="connsiteX2" fmla="*/ 786720 w 1547516"/>
              <a:gd name="connsiteY2" fmla="*/ 1782460 h 2291430"/>
              <a:gd name="connsiteX3" fmla="*/ 1 w 1547516"/>
              <a:gd name="connsiteY3" fmla="*/ 1598671 h 2291430"/>
              <a:gd name="connsiteX4" fmla="*/ 0 w 1547516"/>
              <a:gd name="connsiteY4" fmla="*/ 0 h 2291430"/>
              <a:gd name="connsiteX0" fmla="*/ 0 w 1547516"/>
              <a:gd name="connsiteY0" fmla="*/ 0 h 2291430"/>
              <a:gd name="connsiteX1" fmla="*/ 975603 w 1547516"/>
              <a:gd name="connsiteY1" fmla="*/ 1182677 h 2291430"/>
              <a:gd name="connsiteX2" fmla="*/ 1547384 w 1547516"/>
              <a:gd name="connsiteY2" fmla="*/ 2291430 h 2291430"/>
              <a:gd name="connsiteX0" fmla="*/ 0 w 1547541"/>
              <a:gd name="connsiteY0" fmla="*/ 0 h 2291430"/>
              <a:gd name="connsiteX1" fmla="*/ 1031347 w 1547541"/>
              <a:gd name="connsiteY1" fmla="*/ 849249 h 2291430"/>
              <a:gd name="connsiteX2" fmla="*/ 786720 w 1547541"/>
              <a:gd name="connsiteY2" fmla="*/ 1782460 h 2291430"/>
              <a:gd name="connsiteX3" fmla="*/ 1 w 1547541"/>
              <a:gd name="connsiteY3" fmla="*/ 1598671 h 2291430"/>
              <a:gd name="connsiteX4" fmla="*/ 0 w 1547541"/>
              <a:gd name="connsiteY4" fmla="*/ 0 h 2291430"/>
              <a:gd name="connsiteX0" fmla="*/ 0 w 1547541"/>
              <a:gd name="connsiteY0" fmla="*/ 0 h 2291430"/>
              <a:gd name="connsiteX1" fmla="*/ 1080622 w 1547541"/>
              <a:gd name="connsiteY1" fmla="*/ 1142446 h 2291430"/>
              <a:gd name="connsiteX2" fmla="*/ 1547384 w 1547541"/>
              <a:gd name="connsiteY2" fmla="*/ 2291430 h 2291430"/>
              <a:gd name="connsiteX0" fmla="*/ 0 w 1547606"/>
              <a:gd name="connsiteY0" fmla="*/ 0 h 2291430"/>
              <a:gd name="connsiteX1" fmla="*/ 1031347 w 1547606"/>
              <a:gd name="connsiteY1" fmla="*/ 849249 h 2291430"/>
              <a:gd name="connsiteX2" fmla="*/ 786720 w 1547606"/>
              <a:gd name="connsiteY2" fmla="*/ 1782460 h 2291430"/>
              <a:gd name="connsiteX3" fmla="*/ 1 w 1547606"/>
              <a:gd name="connsiteY3" fmla="*/ 1598671 h 2291430"/>
              <a:gd name="connsiteX4" fmla="*/ 0 w 1547606"/>
              <a:gd name="connsiteY4" fmla="*/ 0 h 2291430"/>
              <a:gd name="connsiteX0" fmla="*/ 0 w 1547606"/>
              <a:gd name="connsiteY0" fmla="*/ 0 h 2291430"/>
              <a:gd name="connsiteX1" fmla="*/ 1080622 w 1547606"/>
              <a:gd name="connsiteY1" fmla="*/ 1142446 h 2291430"/>
              <a:gd name="connsiteX2" fmla="*/ 1547384 w 1547606"/>
              <a:gd name="connsiteY2" fmla="*/ 2291430 h 2291430"/>
              <a:gd name="connsiteX0" fmla="*/ 393000 w 1477907"/>
              <a:gd name="connsiteY0" fmla="*/ 0 h 1782459"/>
              <a:gd name="connsiteX1" fmla="*/ 1424347 w 1477907"/>
              <a:gd name="connsiteY1" fmla="*/ 849249 h 1782459"/>
              <a:gd name="connsiteX2" fmla="*/ 1179720 w 1477907"/>
              <a:gd name="connsiteY2" fmla="*/ 1782460 h 1782459"/>
              <a:gd name="connsiteX3" fmla="*/ 393001 w 1477907"/>
              <a:gd name="connsiteY3" fmla="*/ 1598671 h 1782459"/>
              <a:gd name="connsiteX4" fmla="*/ 393000 w 1477907"/>
              <a:gd name="connsiteY4" fmla="*/ 0 h 1782459"/>
              <a:gd name="connsiteX0" fmla="*/ 393000 w 1477907"/>
              <a:gd name="connsiteY0" fmla="*/ 0 h 1782459"/>
              <a:gd name="connsiteX1" fmla="*/ 1473622 w 1477907"/>
              <a:gd name="connsiteY1" fmla="*/ 1142446 h 1782459"/>
              <a:gd name="connsiteX2" fmla="*/ 0 w 1477907"/>
              <a:gd name="connsiteY2" fmla="*/ 927702 h 1782459"/>
              <a:gd name="connsiteX0" fmla="*/ 393000 w 1453839"/>
              <a:gd name="connsiteY0" fmla="*/ 0 h 1782461"/>
              <a:gd name="connsiteX1" fmla="*/ 1424347 w 1453839"/>
              <a:gd name="connsiteY1" fmla="*/ 849249 h 1782461"/>
              <a:gd name="connsiteX2" fmla="*/ 1179720 w 1453839"/>
              <a:gd name="connsiteY2" fmla="*/ 1782460 h 1782461"/>
              <a:gd name="connsiteX3" fmla="*/ 393001 w 1453839"/>
              <a:gd name="connsiteY3" fmla="*/ 1598671 h 1782461"/>
              <a:gd name="connsiteX4" fmla="*/ 393000 w 1453839"/>
              <a:gd name="connsiteY4" fmla="*/ 0 h 1782461"/>
              <a:gd name="connsiteX0" fmla="*/ 393000 w 1453839"/>
              <a:gd name="connsiteY0" fmla="*/ 0 h 1782461"/>
              <a:gd name="connsiteX1" fmla="*/ 1315301 w 1453839"/>
              <a:gd name="connsiteY1" fmla="*/ 1032999 h 1782461"/>
              <a:gd name="connsiteX2" fmla="*/ 0 w 1453839"/>
              <a:gd name="connsiteY2" fmla="*/ 927702 h 1782461"/>
              <a:gd name="connsiteX0" fmla="*/ 438236 w 1499075"/>
              <a:gd name="connsiteY0" fmla="*/ 0 h 1782459"/>
              <a:gd name="connsiteX1" fmla="*/ 1469583 w 1499075"/>
              <a:gd name="connsiteY1" fmla="*/ 849249 h 1782459"/>
              <a:gd name="connsiteX2" fmla="*/ 1224956 w 1499075"/>
              <a:gd name="connsiteY2" fmla="*/ 1782460 h 1782459"/>
              <a:gd name="connsiteX3" fmla="*/ 438237 w 1499075"/>
              <a:gd name="connsiteY3" fmla="*/ 1598671 h 1782459"/>
              <a:gd name="connsiteX4" fmla="*/ 438236 w 1499075"/>
              <a:gd name="connsiteY4" fmla="*/ 0 h 1782459"/>
              <a:gd name="connsiteX0" fmla="*/ 438236 w 1499075"/>
              <a:gd name="connsiteY0" fmla="*/ 0 h 1782459"/>
              <a:gd name="connsiteX1" fmla="*/ 1360537 w 1499075"/>
              <a:gd name="connsiteY1" fmla="*/ 1032999 h 1782459"/>
              <a:gd name="connsiteX2" fmla="*/ 0 w 1499075"/>
              <a:gd name="connsiteY2" fmla="*/ 374983 h 1782459"/>
              <a:gd name="connsiteX0" fmla="*/ 482764 w 1543603"/>
              <a:gd name="connsiteY0" fmla="*/ 0 h 1782461"/>
              <a:gd name="connsiteX1" fmla="*/ 1514111 w 1543603"/>
              <a:gd name="connsiteY1" fmla="*/ 849249 h 1782461"/>
              <a:gd name="connsiteX2" fmla="*/ 1269484 w 1543603"/>
              <a:gd name="connsiteY2" fmla="*/ 1782460 h 1782461"/>
              <a:gd name="connsiteX3" fmla="*/ 482765 w 1543603"/>
              <a:gd name="connsiteY3" fmla="*/ 1598671 h 1782461"/>
              <a:gd name="connsiteX4" fmla="*/ 482764 w 1543603"/>
              <a:gd name="connsiteY4" fmla="*/ 0 h 1782461"/>
              <a:gd name="connsiteX0" fmla="*/ 482764 w 1543603"/>
              <a:gd name="connsiteY0" fmla="*/ 0 h 1782461"/>
              <a:gd name="connsiteX1" fmla="*/ 1405065 w 1543603"/>
              <a:gd name="connsiteY1" fmla="*/ 1032999 h 1782461"/>
              <a:gd name="connsiteX2" fmla="*/ 0 w 1543603"/>
              <a:gd name="connsiteY2" fmla="*/ 784333 h 1782461"/>
              <a:gd name="connsiteX0" fmla="*/ 263951 w 1324790"/>
              <a:gd name="connsiteY0" fmla="*/ 0 h 1782459"/>
              <a:gd name="connsiteX1" fmla="*/ 1295298 w 1324790"/>
              <a:gd name="connsiteY1" fmla="*/ 849249 h 1782459"/>
              <a:gd name="connsiteX2" fmla="*/ 1050671 w 1324790"/>
              <a:gd name="connsiteY2" fmla="*/ 1782460 h 1782459"/>
              <a:gd name="connsiteX3" fmla="*/ 263952 w 1324790"/>
              <a:gd name="connsiteY3" fmla="*/ 1598671 h 1782459"/>
              <a:gd name="connsiteX4" fmla="*/ 263951 w 1324790"/>
              <a:gd name="connsiteY4" fmla="*/ 0 h 1782459"/>
              <a:gd name="connsiteX0" fmla="*/ 263951 w 1324790"/>
              <a:gd name="connsiteY0" fmla="*/ 0 h 1782459"/>
              <a:gd name="connsiteX1" fmla="*/ 1186252 w 1324790"/>
              <a:gd name="connsiteY1" fmla="*/ 1032999 h 1782459"/>
              <a:gd name="connsiteX2" fmla="*/ 0 w 1324790"/>
              <a:gd name="connsiteY2" fmla="*/ 1262899 h 1782459"/>
              <a:gd name="connsiteX0" fmla="*/ 412355 w 1473194"/>
              <a:gd name="connsiteY0" fmla="*/ 0 h 1782461"/>
              <a:gd name="connsiteX1" fmla="*/ 1443702 w 1473194"/>
              <a:gd name="connsiteY1" fmla="*/ 849249 h 1782461"/>
              <a:gd name="connsiteX2" fmla="*/ 1199075 w 1473194"/>
              <a:gd name="connsiteY2" fmla="*/ 1782460 h 1782461"/>
              <a:gd name="connsiteX3" fmla="*/ 412356 w 1473194"/>
              <a:gd name="connsiteY3" fmla="*/ 1598671 h 1782461"/>
              <a:gd name="connsiteX4" fmla="*/ 412355 w 1473194"/>
              <a:gd name="connsiteY4" fmla="*/ 0 h 1782461"/>
              <a:gd name="connsiteX0" fmla="*/ 412355 w 1473194"/>
              <a:gd name="connsiteY0" fmla="*/ 0 h 1782461"/>
              <a:gd name="connsiteX1" fmla="*/ 1334656 w 1473194"/>
              <a:gd name="connsiteY1" fmla="*/ 1032999 h 1782461"/>
              <a:gd name="connsiteX2" fmla="*/ 0 w 1473194"/>
              <a:gd name="connsiteY2" fmla="*/ 538228 h 1782461"/>
              <a:gd name="connsiteX0" fmla="*/ 412355 w 1473194"/>
              <a:gd name="connsiteY0" fmla="*/ 0 h 1782459"/>
              <a:gd name="connsiteX1" fmla="*/ 1443702 w 1473194"/>
              <a:gd name="connsiteY1" fmla="*/ 849249 h 1782459"/>
              <a:gd name="connsiteX2" fmla="*/ 1199075 w 1473194"/>
              <a:gd name="connsiteY2" fmla="*/ 1782460 h 1782459"/>
              <a:gd name="connsiteX3" fmla="*/ 412356 w 1473194"/>
              <a:gd name="connsiteY3" fmla="*/ 1598671 h 1782459"/>
              <a:gd name="connsiteX4" fmla="*/ 412355 w 1473194"/>
              <a:gd name="connsiteY4" fmla="*/ 0 h 1782459"/>
              <a:gd name="connsiteX0" fmla="*/ 412355 w 1473194"/>
              <a:gd name="connsiteY0" fmla="*/ 0 h 1782459"/>
              <a:gd name="connsiteX1" fmla="*/ 1084234 w 1473194"/>
              <a:gd name="connsiteY1" fmla="*/ 989992 h 1782459"/>
              <a:gd name="connsiteX2" fmla="*/ 0 w 1473194"/>
              <a:gd name="connsiteY2" fmla="*/ 538228 h 1782459"/>
              <a:gd name="connsiteX0" fmla="*/ 602153 w 1662992"/>
              <a:gd name="connsiteY0" fmla="*/ 0 h 1782461"/>
              <a:gd name="connsiteX1" fmla="*/ 1633500 w 1662992"/>
              <a:gd name="connsiteY1" fmla="*/ 849249 h 1782461"/>
              <a:gd name="connsiteX2" fmla="*/ 1388873 w 1662992"/>
              <a:gd name="connsiteY2" fmla="*/ 1782460 h 1782461"/>
              <a:gd name="connsiteX3" fmla="*/ 602154 w 1662992"/>
              <a:gd name="connsiteY3" fmla="*/ 1598671 h 1782461"/>
              <a:gd name="connsiteX4" fmla="*/ 602153 w 1662992"/>
              <a:gd name="connsiteY4" fmla="*/ 0 h 1782461"/>
              <a:gd name="connsiteX0" fmla="*/ 602153 w 1662992"/>
              <a:gd name="connsiteY0" fmla="*/ 0 h 1782461"/>
              <a:gd name="connsiteX1" fmla="*/ 1274032 w 1662992"/>
              <a:gd name="connsiteY1" fmla="*/ 989992 h 1782461"/>
              <a:gd name="connsiteX2" fmla="*/ 0 w 1662992"/>
              <a:gd name="connsiteY2" fmla="*/ 37481 h 1782461"/>
              <a:gd name="connsiteX0" fmla="*/ 541718 w 1602557"/>
              <a:gd name="connsiteY0" fmla="*/ 410354 h 2192813"/>
              <a:gd name="connsiteX1" fmla="*/ 1573065 w 1602557"/>
              <a:gd name="connsiteY1" fmla="*/ 1259603 h 2192813"/>
              <a:gd name="connsiteX2" fmla="*/ 1328438 w 1602557"/>
              <a:gd name="connsiteY2" fmla="*/ 2192814 h 2192813"/>
              <a:gd name="connsiteX3" fmla="*/ 541719 w 1602557"/>
              <a:gd name="connsiteY3" fmla="*/ 2009025 h 2192813"/>
              <a:gd name="connsiteX4" fmla="*/ 541718 w 1602557"/>
              <a:gd name="connsiteY4" fmla="*/ 410354 h 2192813"/>
              <a:gd name="connsiteX0" fmla="*/ 541718 w 1602557"/>
              <a:gd name="connsiteY0" fmla="*/ 410354 h 2192813"/>
              <a:gd name="connsiteX1" fmla="*/ 1213597 w 1602557"/>
              <a:gd name="connsiteY1" fmla="*/ 1400346 h 2192813"/>
              <a:gd name="connsiteX2" fmla="*/ 0 w 1602557"/>
              <a:gd name="connsiteY2" fmla="*/ 200 h 2192813"/>
              <a:gd name="connsiteX0" fmla="*/ 541718 w 1602557"/>
              <a:gd name="connsiteY0" fmla="*/ 410390 h 2192851"/>
              <a:gd name="connsiteX1" fmla="*/ 1573065 w 1602557"/>
              <a:gd name="connsiteY1" fmla="*/ 1259639 h 2192851"/>
              <a:gd name="connsiteX2" fmla="*/ 1328438 w 1602557"/>
              <a:gd name="connsiteY2" fmla="*/ 2192850 h 2192851"/>
              <a:gd name="connsiteX3" fmla="*/ 541719 w 1602557"/>
              <a:gd name="connsiteY3" fmla="*/ 2009061 h 2192851"/>
              <a:gd name="connsiteX4" fmla="*/ 541718 w 1602557"/>
              <a:gd name="connsiteY4" fmla="*/ 410390 h 2192851"/>
              <a:gd name="connsiteX0" fmla="*/ 541718 w 1602557"/>
              <a:gd name="connsiteY0" fmla="*/ 410390 h 2192851"/>
              <a:gd name="connsiteX1" fmla="*/ 1309579 w 1602557"/>
              <a:gd name="connsiteY1" fmla="*/ 1148884 h 2192851"/>
              <a:gd name="connsiteX2" fmla="*/ 0 w 1602557"/>
              <a:gd name="connsiteY2" fmla="*/ 236 h 2192851"/>
              <a:gd name="connsiteX0" fmla="*/ 157413 w 1218252"/>
              <a:gd name="connsiteY0" fmla="*/ 0 h 1782459"/>
              <a:gd name="connsiteX1" fmla="*/ 1188760 w 1218252"/>
              <a:gd name="connsiteY1" fmla="*/ 849249 h 1782459"/>
              <a:gd name="connsiteX2" fmla="*/ 944133 w 1218252"/>
              <a:gd name="connsiteY2" fmla="*/ 1782460 h 1782459"/>
              <a:gd name="connsiteX3" fmla="*/ 157414 w 1218252"/>
              <a:gd name="connsiteY3" fmla="*/ 1598671 h 1782459"/>
              <a:gd name="connsiteX4" fmla="*/ 157413 w 1218252"/>
              <a:gd name="connsiteY4" fmla="*/ 0 h 1782459"/>
              <a:gd name="connsiteX0" fmla="*/ 157413 w 1218252"/>
              <a:gd name="connsiteY0" fmla="*/ 0 h 1782459"/>
              <a:gd name="connsiteX1" fmla="*/ 925274 w 1218252"/>
              <a:gd name="connsiteY1" fmla="*/ 738494 h 1782459"/>
              <a:gd name="connsiteX2" fmla="*/ 0 w 1218252"/>
              <a:gd name="connsiteY2" fmla="*/ 354240 h 1782459"/>
              <a:gd name="connsiteX0" fmla="*/ 157413 w 1218252"/>
              <a:gd name="connsiteY0" fmla="*/ 0 h 1782461"/>
              <a:gd name="connsiteX1" fmla="*/ 1188760 w 1218252"/>
              <a:gd name="connsiteY1" fmla="*/ 849249 h 1782461"/>
              <a:gd name="connsiteX2" fmla="*/ 944133 w 1218252"/>
              <a:gd name="connsiteY2" fmla="*/ 1782460 h 1782461"/>
              <a:gd name="connsiteX3" fmla="*/ 157414 w 1218252"/>
              <a:gd name="connsiteY3" fmla="*/ 1598671 h 1782461"/>
              <a:gd name="connsiteX4" fmla="*/ 157413 w 1218252"/>
              <a:gd name="connsiteY4" fmla="*/ 0 h 1782461"/>
              <a:gd name="connsiteX0" fmla="*/ 41979 w 1218252"/>
              <a:gd name="connsiteY0" fmla="*/ 16762 h 1782461"/>
              <a:gd name="connsiteX1" fmla="*/ 925274 w 1218252"/>
              <a:gd name="connsiteY1" fmla="*/ 738494 h 1782461"/>
              <a:gd name="connsiteX2" fmla="*/ 0 w 1218252"/>
              <a:gd name="connsiteY2" fmla="*/ 354240 h 1782461"/>
              <a:gd name="connsiteX0" fmla="*/ 157413 w 1218252"/>
              <a:gd name="connsiteY0" fmla="*/ 456825 h 2239285"/>
              <a:gd name="connsiteX1" fmla="*/ 1188760 w 1218252"/>
              <a:gd name="connsiteY1" fmla="*/ 1306074 h 2239285"/>
              <a:gd name="connsiteX2" fmla="*/ 944133 w 1218252"/>
              <a:gd name="connsiteY2" fmla="*/ 2239285 h 2239285"/>
              <a:gd name="connsiteX3" fmla="*/ 157414 w 1218252"/>
              <a:gd name="connsiteY3" fmla="*/ 2055496 h 2239285"/>
              <a:gd name="connsiteX4" fmla="*/ 157413 w 1218252"/>
              <a:gd name="connsiteY4" fmla="*/ 456825 h 2239285"/>
              <a:gd name="connsiteX0" fmla="*/ 41979 w 1218252"/>
              <a:gd name="connsiteY0" fmla="*/ 473587 h 2239285"/>
              <a:gd name="connsiteX1" fmla="*/ 669859 w 1218252"/>
              <a:gd name="connsiteY1" fmla="*/ 64621 h 2239285"/>
              <a:gd name="connsiteX2" fmla="*/ 0 w 1218252"/>
              <a:gd name="connsiteY2" fmla="*/ 811065 h 2239285"/>
              <a:gd name="connsiteX0" fmla="*/ 157413 w 1218252"/>
              <a:gd name="connsiteY0" fmla="*/ 1204713 h 2987173"/>
              <a:gd name="connsiteX1" fmla="*/ 1188760 w 1218252"/>
              <a:gd name="connsiteY1" fmla="*/ 2053962 h 2987173"/>
              <a:gd name="connsiteX2" fmla="*/ 944133 w 1218252"/>
              <a:gd name="connsiteY2" fmla="*/ 2987173 h 2987173"/>
              <a:gd name="connsiteX3" fmla="*/ 157414 w 1218252"/>
              <a:gd name="connsiteY3" fmla="*/ 2803384 h 2987173"/>
              <a:gd name="connsiteX4" fmla="*/ 157413 w 1218252"/>
              <a:gd name="connsiteY4" fmla="*/ 1204713 h 2987173"/>
              <a:gd name="connsiteX0" fmla="*/ 41979 w 1218252"/>
              <a:gd name="connsiteY0" fmla="*/ 1221475 h 2987173"/>
              <a:gd name="connsiteX1" fmla="*/ 192776 w 1218252"/>
              <a:gd name="connsiteY1" fmla="*/ 34082 h 2987173"/>
              <a:gd name="connsiteX2" fmla="*/ 0 w 1218252"/>
              <a:gd name="connsiteY2" fmla="*/ 1558953 h 2987173"/>
              <a:gd name="connsiteX0" fmla="*/ 783635 w 1844474"/>
              <a:gd name="connsiteY0" fmla="*/ 1204715 h 2987175"/>
              <a:gd name="connsiteX1" fmla="*/ 1814982 w 1844474"/>
              <a:gd name="connsiteY1" fmla="*/ 2053964 h 2987175"/>
              <a:gd name="connsiteX2" fmla="*/ 1570355 w 1844474"/>
              <a:gd name="connsiteY2" fmla="*/ 2987175 h 2987175"/>
              <a:gd name="connsiteX3" fmla="*/ 783636 w 1844474"/>
              <a:gd name="connsiteY3" fmla="*/ 2803386 h 2987175"/>
              <a:gd name="connsiteX4" fmla="*/ 783635 w 1844474"/>
              <a:gd name="connsiteY4" fmla="*/ 1204715 h 2987175"/>
              <a:gd name="connsiteX0" fmla="*/ 668201 w 1844474"/>
              <a:gd name="connsiteY0" fmla="*/ 1221477 h 2987175"/>
              <a:gd name="connsiteX1" fmla="*/ 818998 w 1844474"/>
              <a:gd name="connsiteY1" fmla="*/ 34084 h 2987175"/>
              <a:gd name="connsiteX2" fmla="*/ 0 w 1844474"/>
              <a:gd name="connsiteY2" fmla="*/ 257051 h 2987175"/>
              <a:gd name="connsiteX0" fmla="*/ 1047674 w 2108513"/>
              <a:gd name="connsiteY0" fmla="*/ 1204715 h 2987175"/>
              <a:gd name="connsiteX1" fmla="*/ 2079021 w 2108513"/>
              <a:gd name="connsiteY1" fmla="*/ 2053964 h 2987175"/>
              <a:gd name="connsiteX2" fmla="*/ 1834394 w 2108513"/>
              <a:gd name="connsiteY2" fmla="*/ 2987175 h 2987175"/>
              <a:gd name="connsiteX3" fmla="*/ 1047675 w 2108513"/>
              <a:gd name="connsiteY3" fmla="*/ 2803386 h 2987175"/>
              <a:gd name="connsiteX4" fmla="*/ 1047674 w 2108513"/>
              <a:gd name="connsiteY4" fmla="*/ 1204715 h 2987175"/>
              <a:gd name="connsiteX0" fmla="*/ 932240 w 2108513"/>
              <a:gd name="connsiteY0" fmla="*/ 1221477 h 2987175"/>
              <a:gd name="connsiteX1" fmla="*/ 1083037 w 2108513"/>
              <a:gd name="connsiteY1" fmla="*/ 34084 h 2987175"/>
              <a:gd name="connsiteX2" fmla="*/ 0 w 2108513"/>
              <a:gd name="connsiteY2" fmla="*/ 1463184 h 2987175"/>
              <a:gd name="connsiteX0" fmla="*/ 1047674 w 2108513"/>
              <a:gd name="connsiteY0" fmla="*/ 1120982 h 2903442"/>
              <a:gd name="connsiteX1" fmla="*/ 2079021 w 2108513"/>
              <a:gd name="connsiteY1" fmla="*/ 1970231 h 2903442"/>
              <a:gd name="connsiteX2" fmla="*/ 1834394 w 2108513"/>
              <a:gd name="connsiteY2" fmla="*/ 2903442 h 2903442"/>
              <a:gd name="connsiteX3" fmla="*/ 1047675 w 2108513"/>
              <a:gd name="connsiteY3" fmla="*/ 2719653 h 2903442"/>
              <a:gd name="connsiteX4" fmla="*/ 1047674 w 2108513"/>
              <a:gd name="connsiteY4" fmla="*/ 1120982 h 2903442"/>
              <a:gd name="connsiteX0" fmla="*/ 932240 w 2108513"/>
              <a:gd name="connsiteY0" fmla="*/ 1137744 h 2903442"/>
              <a:gd name="connsiteX1" fmla="*/ 1268442 w 2108513"/>
              <a:gd name="connsiteY1" fmla="*/ 35955 h 2903442"/>
              <a:gd name="connsiteX2" fmla="*/ 0 w 2108513"/>
              <a:gd name="connsiteY2" fmla="*/ 1379451 h 2903442"/>
              <a:gd name="connsiteX0" fmla="*/ 1047674 w 2108513"/>
              <a:gd name="connsiteY0" fmla="*/ 1085028 h 2867488"/>
              <a:gd name="connsiteX1" fmla="*/ 2079021 w 2108513"/>
              <a:gd name="connsiteY1" fmla="*/ 1934277 h 2867488"/>
              <a:gd name="connsiteX2" fmla="*/ 1834394 w 2108513"/>
              <a:gd name="connsiteY2" fmla="*/ 2867488 h 2867488"/>
              <a:gd name="connsiteX3" fmla="*/ 1047675 w 2108513"/>
              <a:gd name="connsiteY3" fmla="*/ 2683699 h 2867488"/>
              <a:gd name="connsiteX4" fmla="*/ 1047674 w 2108513"/>
              <a:gd name="connsiteY4" fmla="*/ 1085028 h 2867488"/>
              <a:gd name="connsiteX0" fmla="*/ 932240 w 2108513"/>
              <a:gd name="connsiteY0" fmla="*/ 1101790 h 2867488"/>
              <a:gd name="connsiteX1" fmla="*/ 1268442 w 2108513"/>
              <a:gd name="connsiteY1" fmla="*/ 1 h 2867488"/>
              <a:gd name="connsiteX2" fmla="*/ 0 w 2108513"/>
              <a:gd name="connsiteY2" fmla="*/ 1343497 h 2867488"/>
              <a:gd name="connsiteX0" fmla="*/ 1047674 w 2108513"/>
              <a:gd name="connsiteY0" fmla="*/ 1085026 h 2867486"/>
              <a:gd name="connsiteX1" fmla="*/ 2079021 w 2108513"/>
              <a:gd name="connsiteY1" fmla="*/ 1934275 h 2867486"/>
              <a:gd name="connsiteX2" fmla="*/ 1834394 w 2108513"/>
              <a:gd name="connsiteY2" fmla="*/ 2867486 h 2867486"/>
              <a:gd name="connsiteX3" fmla="*/ 1047675 w 2108513"/>
              <a:gd name="connsiteY3" fmla="*/ 2683697 h 2867486"/>
              <a:gd name="connsiteX4" fmla="*/ 1047674 w 2108513"/>
              <a:gd name="connsiteY4" fmla="*/ 1085026 h 2867486"/>
              <a:gd name="connsiteX0" fmla="*/ 932240 w 2108513"/>
              <a:gd name="connsiteY0" fmla="*/ 1101788 h 2867486"/>
              <a:gd name="connsiteX1" fmla="*/ 1268442 w 2108513"/>
              <a:gd name="connsiteY1" fmla="*/ -1 h 2867486"/>
              <a:gd name="connsiteX2" fmla="*/ 0 w 2108513"/>
              <a:gd name="connsiteY2" fmla="*/ 1343495 h 2867486"/>
              <a:gd name="connsiteX0" fmla="*/ 733871 w 1794710"/>
              <a:gd name="connsiteY0" fmla="*/ 1085028 h 2867488"/>
              <a:gd name="connsiteX1" fmla="*/ 1765218 w 1794710"/>
              <a:gd name="connsiteY1" fmla="*/ 1934277 h 2867488"/>
              <a:gd name="connsiteX2" fmla="*/ 1520591 w 1794710"/>
              <a:gd name="connsiteY2" fmla="*/ 2867488 h 2867488"/>
              <a:gd name="connsiteX3" fmla="*/ 733872 w 1794710"/>
              <a:gd name="connsiteY3" fmla="*/ 2683699 h 2867488"/>
              <a:gd name="connsiteX4" fmla="*/ 733871 w 1794710"/>
              <a:gd name="connsiteY4" fmla="*/ 1085028 h 2867488"/>
              <a:gd name="connsiteX0" fmla="*/ 618437 w 1794710"/>
              <a:gd name="connsiteY0" fmla="*/ 1101790 h 2867488"/>
              <a:gd name="connsiteX1" fmla="*/ 954639 w 1794710"/>
              <a:gd name="connsiteY1" fmla="*/ 1 h 2867488"/>
              <a:gd name="connsiteX2" fmla="*/ 0 w 1794710"/>
              <a:gd name="connsiteY2" fmla="*/ 292678 h 2867488"/>
              <a:gd name="connsiteX0" fmla="*/ 733871 w 1794710"/>
              <a:gd name="connsiteY0" fmla="*/ 1442343 h 3224803"/>
              <a:gd name="connsiteX1" fmla="*/ 1765218 w 1794710"/>
              <a:gd name="connsiteY1" fmla="*/ 2291592 h 3224803"/>
              <a:gd name="connsiteX2" fmla="*/ 1520591 w 1794710"/>
              <a:gd name="connsiteY2" fmla="*/ 3224803 h 3224803"/>
              <a:gd name="connsiteX3" fmla="*/ 733872 w 1794710"/>
              <a:gd name="connsiteY3" fmla="*/ 3041014 h 3224803"/>
              <a:gd name="connsiteX4" fmla="*/ 733871 w 1794710"/>
              <a:gd name="connsiteY4" fmla="*/ 1442343 h 3224803"/>
              <a:gd name="connsiteX0" fmla="*/ 618437 w 1794710"/>
              <a:gd name="connsiteY0" fmla="*/ 1459105 h 3224803"/>
              <a:gd name="connsiteX1" fmla="*/ 556727 w 1794710"/>
              <a:gd name="connsiteY1" fmla="*/ 1 h 3224803"/>
              <a:gd name="connsiteX2" fmla="*/ 0 w 1794710"/>
              <a:gd name="connsiteY2" fmla="*/ 649993 h 3224803"/>
              <a:gd name="connsiteX0" fmla="*/ 1175250 w 2236089"/>
              <a:gd name="connsiteY0" fmla="*/ 1442341 h 3224801"/>
              <a:gd name="connsiteX1" fmla="*/ 2206597 w 2236089"/>
              <a:gd name="connsiteY1" fmla="*/ 2291590 h 3224801"/>
              <a:gd name="connsiteX2" fmla="*/ 1961970 w 2236089"/>
              <a:gd name="connsiteY2" fmla="*/ 3224801 h 3224801"/>
              <a:gd name="connsiteX3" fmla="*/ 1175251 w 2236089"/>
              <a:gd name="connsiteY3" fmla="*/ 3041012 h 3224801"/>
              <a:gd name="connsiteX4" fmla="*/ 1175250 w 2236089"/>
              <a:gd name="connsiteY4" fmla="*/ 1442341 h 3224801"/>
              <a:gd name="connsiteX0" fmla="*/ 1059816 w 2236089"/>
              <a:gd name="connsiteY0" fmla="*/ 1459103 h 3224801"/>
              <a:gd name="connsiteX1" fmla="*/ 998106 w 2236089"/>
              <a:gd name="connsiteY1" fmla="*/ -1 h 3224801"/>
              <a:gd name="connsiteX2" fmla="*/ 0 w 2236089"/>
              <a:gd name="connsiteY2" fmla="*/ 606561 h 3224801"/>
              <a:gd name="connsiteX0" fmla="*/ 1175250 w 2236089"/>
              <a:gd name="connsiteY0" fmla="*/ 837762 h 2620222"/>
              <a:gd name="connsiteX1" fmla="*/ 2206597 w 2236089"/>
              <a:gd name="connsiteY1" fmla="*/ 1687011 h 2620222"/>
              <a:gd name="connsiteX2" fmla="*/ 1961970 w 2236089"/>
              <a:gd name="connsiteY2" fmla="*/ 2620222 h 2620222"/>
              <a:gd name="connsiteX3" fmla="*/ 1175251 w 2236089"/>
              <a:gd name="connsiteY3" fmla="*/ 2436433 h 2620222"/>
              <a:gd name="connsiteX4" fmla="*/ 1175250 w 2236089"/>
              <a:gd name="connsiteY4" fmla="*/ 837762 h 2620222"/>
              <a:gd name="connsiteX0" fmla="*/ 1059816 w 2236089"/>
              <a:gd name="connsiteY0" fmla="*/ 854524 h 2620222"/>
              <a:gd name="connsiteX1" fmla="*/ 1896963 w 2236089"/>
              <a:gd name="connsiteY1" fmla="*/ 40081 h 2620222"/>
              <a:gd name="connsiteX2" fmla="*/ 0 w 2236089"/>
              <a:gd name="connsiteY2" fmla="*/ 1982 h 2620222"/>
              <a:gd name="connsiteX0" fmla="*/ 115434 w 1176273"/>
              <a:gd name="connsiteY0" fmla="*/ 797680 h 2580140"/>
              <a:gd name="connsiteX1" fmla="*/ 1146781 w 1176273"/>
              <a:gd name="connsiteY1" fmla="*/ 1646929 h 2580140"/>
              <a:gd name="connsiteX2" fmla="*/ 902154 w 1176273"/>
              <a:gd name="connsiteY2" fmla="*/ 2580140 h 2580140"/>
              <a:gd name="connsiteX3" fmla="*/ 115435 w 1176273"/>
              <a:gd name="connsiteY3" fmla="*/ 2396351 h 2580140"/>
              <a:gd name="connsiteX4" fmla="*/ 115434 w 1176273"/>
              <a:gd name="connsiteY4" fmla="*/ 797680 h 2580140"/>
              <a:gd name="connsiteX0" fmla="*/ 0 w 1176273"/>
              <a:gd name="connsiteY0" fmla="*/ 814442 h 2580140"/>
              <a:gd name="connsiteX1" fmla="*/ 837147 w 1176273"/>
              <a:gd name="connsiteY1" fmla="*/ -1 h 2580140"/>
              <a:gd name="connsiteX2" fmla="*/ 423944 w 1176273"/>
              <a:gd name="connsiteY2" fmla="*/ 2359577 h 2580140"/>
              <a:gd name="connsiteX0" fmla="*/ 115434 w 1176273"/>
              <a:gd name="connsiteY0" fmla="*/ 993501 h 2775961"/>
              <a:gd name="connsiteX1" fmla="*/ 1146781 w 1176273"/>
              <a:gd name="connsiteY1" fmla="*/ 1842750 h 2775961"/>
              <a:gd name="connsiteX2" fmla="*/ 902154 w 1176273"/>
              <a:gd name="connsiteY2" fmla="*/ 2775961 h 2775961"/>
              <a:gd name="connsiteX3" fmla="*/ 115435 w 1176273"/>
              <a:gd name="connsiteY3" fmla="*/ 2592172 h 2775961"/>
              <a:gd name="connsiteX4" fmla="*/ 115434 w 1176273"/>
              <a:gd name="connsiteY4" fmla="*/ 993501 h 2775961"/>
              <a:gd name="connsiteX0" fmla="*/ 0 w 1176273"/>
              <a:gd name="connsiteY0" fmla="*/ 1010263 h 2775961"/>
              <a:gd name="connsiteX1" fmla="*/ 704709 w 1176273"/>
              <a:gd name="connsiteY1" fmla="*/ 0 h 2775961"/>
              <a:gd name="connsiteX2" fmla="*/ 423944 w 1176273"/>
              <a:gd name="connsiteY2" fmla="*/ 2555398 h 2775961"/>
              <a:gd name="connsiteX0" fmla="*/ 115434 w 1176273"/>
              <a:gd name="connsiteY0" fmla="*/ 993501 h 2775961"/>
              <a:gd name="connsiteX1" fmla="*/ 1146781 w 1176273"/>
              <a:gd name="connsiteY1" fmla="*/ 1842750 h 2775961"/>
              <a:gd name="connsiteX2" fmla="*/ 902154 w 1176273"/>
              <a:gd name="connsiteY2" fmla="*/ 2775961 h 2775961"/>
              <a:gd name="connsiteX3" fmla="*/ 115435 w 1176273"/>
              <a:gd name="connsiteY3" fmla="*/ 2592172 h 2775961"/>
              <a:gd name="connsiteX4" fmla="*/ 115434 w 1176273"/>
              <a:gd name="connsiteY4" fmla="*/ 993501 h 2775961"/>
              <a:gd name="connsiteX0" fmla="*/ 0 w 1176273"/>
              <a:gd name="connsiteY0" fmla="*/ 1010263 h 2775961"/>
              <a:gd name="connsiteX1" fmla="*/ 704709 w 1176273"/>
              <a:gd name="connsiteY1" fmla="*/ 0 h 2775961"/>
              <a:gd name="connsiteX2" fmla="*/ 423944 w 1176273"/>
              <a:gd name="connsiteY2" fmla="*/ 2555398 h 2775961"/>
              <a:gd name="connsiteX0" fmla="*/ 115434 w 1176273"/>
              <a:gd name="connsiteY0" fmla="*/ 1003390 h 2785850"/>
              <a:gd name="connsiteX1" fmla="*/ 1146781 w 1176273"/>
              <a:gd name="connsiteY1" fmla="*/ 1852639 h 2785850"/>
              <a:gd name="connsiteX2" fmla="*/ 902154 w 1176273"/>
              <a:gd name="connsiteY2" fmla="*/ 2785850 h 2785850"/>
              <a:gd name="connsiteX3" fmla="*/ 115435 w 1176273"/>
              <a:gd name="connsiteY3" fmla="*/ 2602061 h 2785850"/>
              <a:gd name="connsiteX4" fmla="*/ 115434 w 1176273"/>
              <a:gd name="connsiteY4" fmla="*/ 1003390 h 2785850"/>
              <a:gd name="connsiteX0" fmla="*/ 0 w 1176273"/>
              <a:gd name="connsiteY0" fmla="*/ 1020152 h 2785850"/>
              <a:gd name="connsiteX1" fmla="*/ 704709 w 1176273"/>
              <a:gd name="connsiteY1" fmla="*/ 9889 h 2785850"/>
              <a:gd name="connsiteX2" fmla="*/ 423944 w 1176273"/>
              <a:gd name="connsiteY2" fmla="*/ 2565287 h 2785850"/>
              <a:gd name="connsiteX0" fmla="*/ 115434 w 1176273"/>
              <a:gd name="connsiteY0" fmla="*/ 1003392 h 2785852"/>
              <a:gd name="connsiteX1" fmla="*/ 1146781 w 1176273"/>
              <a:gd name="connsiteY1" fmla="*/ 1852641 h 2785852"/>
              <a:gd name="connsiteX2" fmla="*/ 902154 w 1176273"/>
              <a:gd name="connsiteY2" fmla="*/ 2785852 h 2785852"/>
              <a:gd name="connsiteX3" fmla="*/ 115435 w 1176273"/>
              <a:gd name="connsiteY3" fmla="*/ 2602063 h 2785852"/>
              <a:gd name="connsiteX4" fmla="*/ 115434 w 1176273"/>
              <a:gd name="connsiteY4" fmla="*/ 1003392 h 2785852"/>
              <a:gd name="connsiteX0" fmla="*/ 0 w 1176273"/>
              <a:gd name="connsiteY0" fmla="*/ 1020154 h 2785852"/>
              <a:gd name="connsiteX1" fmla="*/ 704709 w 1176273"/>
              <a:gd name="connsiteY1" fmla="*/ 9891 h 2785852"/>
              <a:gd name="connsiteX2" fmla="*/ 623857 w 1176273"/>
              <a:gd name="connsiteY2" fmla="*/ 1898600 h 2785852"/>
              <a:gd name="connsiteX0" fmla="*/ 115434 w 1176273"/>
              <a:gd name="connsiteY0" fmla="*/ 1078832 h 2861292"/>
              <a:gd name="connsiteX1" fmla="*/ 1146781 w 1176273"/>
              <a:gd name="connsiteY1" fmla="*/ 1928081 h 2861292"/>
              <a:gd name="connsiteX2" fmla="*/ 902154 w 1176273"/>
              <a:gd name="connsiteY2" fmla="*/ 2861292 h 2861292"/>
              <a:gd name="connsiteX3" fmla="*/ 115435 w 1176273"/>
              <a:gd name="connsiteY3" fmla="*/ 2677503 h 2861292"/>
              <a:gd name="connsiteX4" fmla="*/ 115434 w 1176273"/>
              <a:gd name="connsiteY4" fmla="*/ 1078832 h 2861292"/>
              <a:gd name="connsiteX0" fmla="*/ 0 w 1176273"/>
              <a:gd name="connsiteY0" fmla="*/ 1095594 h 2861292"/>
              <a:gd name="connsiteX1" fmla="*/ 390748 w 1176273"/>
              <a:gd name="connsiteY1" fmla="*/ 254321 h 2861292"/>
              <a:gd name="connsiteX2" fmla="*/ 704709 w 1176273"/>
              <a:gd name="connsiteY2" fmla="*/ 85331 h 2861292"/>
              <a:gd name="connsiteX3" fmla="*/ 623857 w 1176273"/>
              <a:gd name="connsiteY3" fmla="*/ 1974040 h 2861292"/>
              <a:gd name="connsiteX0" fmla="*/ 115434 w 1574029"/>
              <a:gd name="connsiteY0" fmla="*/ 1078832 h 2861292"/>
              <a:gd name="connsiteX1" fmla="*/ 1146781 w 1574029"/>
              <a:gd name="connsiteY1" fmla="*/ 1928081 h 2861292"/>
              <a:gd name="connsiteX2" fmla="*/ 902154 w 1574029"/>
              <a:gd name="connsiteY2" fmla="*/ 2861292 h 2861292"/>
              <a:gd name="connsiteX3" fmla="*/ 115435 w 1574029"/>
              <a:gd name="connsiteY3" fmla="*/ 2677503 h 2861292"/>
              <a:gd name="connsiteX4" fmla="*/ 115434 w 1574029"/>
              <a:gd name="connsiteY4" fmla="*/ 1078832 h 2861292"/>
              <a:gd name="connsiteX0" fmla="*/ 0 w 1574029"/>
              <a:gd name="connsiteY0" fmla="*/ 1095594 h 2861292"/>
              <a:gd name="connsiteX1" fmla="*/ 390748 w 1574029"/>
              <a:gd name="connsiteY1" fmla="*/ 254321 h 2861292"/>
              <a:gd name="connsiteX2" fmla="*/ 704709 w 1574029"/>
              <a:gd name="connsiteY2" fmla="*/ 85331 h 2861292"/>
              <a:gd name="connsiteX3" fmla="*/ 1573924 w 1574029"/>
              <a:gd name="connsiteY3" fmla="*/ 434698 h 2861292"/>
              <a:gd name="connsiteX0" fmla="*/ 115434 w 1574033"/>
              <a:gd name="connsiteY0" fmla="*/ 1248353 h 3030813"/>
              <a:gd name="connsiteX1" fmla="*/ 1146781 w 1574033"/>
              <a:gd name="connsiteY1" fmla="*/ 2097602 h 3030813"/>
              <a:gd name="connsiteX2" fmla="*/ 902154 w 1574033"/>
              <a:gd name="connsiteY2" fmla="*/ 3030813 h 3030813"/>
              <a:gd name="connsiteX3" fmla="*/ 115435 w 1574033"/>
              <a:gd name="connsiteY3" fmla="*/ 2847024 h 3030813"/>
              <a:gd name="connsiteX4" fmla="*/ 115434 w 1574033"/>
              <a:gd name="connsiteY4" fmla="*/ 1248353 h 3030813"/>
              <a:gd name="connsiteX0" fmla="*/ 0 w 1574033"/>
              <a:gd name="connsiteY0" fmla="*/ 1265115 h 3030813"/>
              <a:gd name="connsiteX1" fmla="*/ 390748 w 1574033"/>
              <a:gd name="connsiteY1" fmla="*/ 423842 h 3030813"/>
              <a:gd name="connsiteX2" fmla="*/ 719904 w 1574033"/>
              <a:gd name="connsiteY2" fmla="*/ 59848 h 3030813"/>
              <a:gd name="connsiteX3" fmla="*/ 1573924 w 1574033"/>
              <a:gd name="connsiteY3" fmla="*/ 604219 h 3030813"/>
              <a:gd name="connsiteX0" fmla="*/ 115434 w 1574048"/>
              <a:gd name="connsiteY0" fmla="*/ 1248353 h 3030813"/>
              <a:gd name="connsiteX1" fmla="*/ 1146781 w 1574048"/>
              <a:gd name="connsiteY1" fmla="*/ 2097602 h 3030813"/>
              <a:gd name="connsiteX2" fmla="*/ 902154 w 1574048"/>
              <a:gd name="connsiteY2" fmla="*/ 3030813 h 3030813"/>
              <a:gd name="connsiteX3" fmla="*/ 115435 w 1574048"/>
              <a:gd name="connsiteY3" fmla="*/ 2847024 h 3030813"/>
              <a:gd name="connsiteX4" fmla="*/ 115434 w 1574048"/>
              <a:gd name="connsiteY4" fmla="*/ 1248353 h 3030813"/>
              <a:gd name="connsiteX0" fmla="*/ 0 w 1574048"/>
              <a:gd name="connsiteY0" fmla="*/ 1265115 h 3030813"/>
              <a:gd name="connsiteX1" fmla="*/ 390748 w 1574048"/>
              <a:gd name="connsiteY1" fmla="*/ 423842 h 3030813"/>
              <a:gd name="connsiteX2" fmla="*/ 719904 w 1574048"/>
              <a:gd name="connsiteY2" fmla="*/ 59848 h 3030813"/>
              <a:gd name="connsiteX3" fmla="*/ 1573924 w 1574048"/>
              <a:gd name="connsiteY3" fmla="*/ 604219 h 3030813"/>
              <a:gd name="connsiteX0" fmla="*/ 115434 w 1574066"/>
              <a:gd name="connsiteY0" fmla="*/ 1220907 h 3003367"/>
              <a:gd name="connsiteX1" fmla="*/ 1146781 w 1574066"/>
              <a:gd name="connsiteY1" fmla="*/ 2070156 h 3003367"/>
              <a:gd name="connsiteX2" fmla="*/ 902154 w 1574066"/>
              <a:gd name="connsiteY2" fmla="*/ 3003367 h 3003367"/>
              <a:gd name="connsiteX3" fmla="*/ 115435 w 1574066"/>
              <a:gd name="connsiteY3" fmla="*/ 2819578 h 3003367"/>
              <a:gd name="connsiteX4" fmla="*/ 115434 w 1574066"/>
              <a:gd name="connsiteY4" fmla="*/ 1220907 h 3003367"/>
              <a:gd name="connsiteX0" fmla="*/ 0 w 1574066"/>
              <a:gd name="connsiteY0" fmla="*/ 1237669 h 3003367"/>
              <a:gd name="connsiteX1" fmla="*/ 390748 w 1574066"/>
              <a:gd name="connsiteY1" fmla="*/ 396396 h 3003367"/>
              <a:gd name="connsiteX2" fmla="*/ 810429 w 1574066"/>
              <a:gd name="connsiteY2" fmla="*/ 62810 h 3003367"/>
              <a:gd name="connsiteX3" fmla="*/ 1573924 w 1574066"/>
              <a:gd name="connsiteY3" fmla="*/ 576773 h 3003367"/>
              <a:gd name="connsiteX0" fmla="*/ 115434 w 1574066"/>
              <a:gd name="connsiteY0" fmla="*/ 1164532 h 2946992"/>
              <a:gd name="connsiteX1" fmla="*/ 1146781 w 1574066"/>
              <a:gd name="connsiteY1" fmla="*/ 2013781 h 2946992"/>
              <a:gd name="connsiteX2" fmla="*/ 902154 w 1574066"/>
              <a:gd name="connsiteY2" fmla="*/ 2946992 h 2946992"/>
              <a:gd name="connsiteX3" fmla="*/ 115435 w 1574066"/>
              <a:gd name="connsiteY3" fmla="*/ 2763203 h 2946992"/>
              <a:gd name="connsiteX4" fmla="*/ 115434 w 1574066"/>
              <a:gd name="connsiteY4" fmla="*/ 1164532 h 2946992"/>
              <a:gd name="connsiteX0" fmla="*/ 0 w 1574066"/>
              <a:gd name="connsiteY0" fmla="*/ 1181294 h 2946992"/>
              <a:gd name="connsiteX1" fmla="*/ 390748 w 1574066"/>
              <a:gd name="connsiteY1" fmla="*/ 340021 h 2946992"/>
              <a:gd name="connsiteX2" fmla="*/ 810429 w 1574066"/>
              <a:gd name="connsiteY2" fmla="*/ 6435 h 2946992"/>
              <a:gd name="connsiteX3" fmla="*/ 1573924 w 1574066"/>
              <a:gd name="connsiteY3" fmla="*/ 520398 h 2946992"/>
              <a:gd name="connsiteX0" fmla="*/ 115434 w 1574068"/>
              <a:gd name="connsiteY0" fmla="*/ 941115 h 2723575"/>
              <a:gd name="connsiteX1" fmla="*/ 1146781 w 1574068"/>
              <a:gd name="connsiteY1" fmla="*/ 1790364 h 2723575"/>
              <a:gd name="connsiteX2" fmla="*/ 902154 w 1574068"/>
              <a:gd name="connsiteY2" fmla="*/ 2723575 h 2723575"/>
              <a:gd name="connsiteX3" fmla="*/ 115435 w 1574068"/>
              <a:gd name="connsiteY3" fmla="*/ 2539786 h 2723575"/>
              <a:gd name="connsiteX4" fmla="*/ 115434 w 1574068"/>
              <a:gd name="connsiteY4" fmla="*/ 941115 h 2723575"/>
              <a:gd name="connsiteX0" fmla="*/ 0 w 1574068"/>
              <a:gd name="connsiteY0" fmla="*/ 957877 h 2723575"/>
              <a:gd name="connsiteX1" fmla="*/ 390748 w 1574068"/>
              <a:gd name="connsiteY1" fmla="*/ 116604 h 2723575"/>
              <a:gd name="connsiteX2" fmla="*/ 816557 w 1574068"/>
              <a:gd name="connsiteY2" fmla="*/ 34139 h 2723575"/>
              <a:gd name="connsiteX3" fmla="*/ 1573924 w 1574068"/>
              <a:gd name="connsiteY3" fmla="*/ 296981 h 2723575"/>
              <a:gd name="connsiteX0" fmla="*/ 115434 w 1574068"/>
              <a:gd name="connsiteY0" fmla="*/ 914674 h 2697134"/>
              <a:gd name="connsiteX1" fmla="*/ 1146781 w 1574068"/>
              <a:gd name="connsiteY1" fmla="*/ 1763923 h 2697134"/>
              <a:gd name="connsiteX2" fmla="*/ 902154 w 1574068"/>
              <a:gd name="connsiteY2" fmla="*/ 2697134 h 2697134"/>
              <a:gd name="connsiteX3" fmla="*/ 115435 w 1574068"/>
              <a:gd name="connsiteY3" fmla="*/ 2513345 h 2697134"/>
              <a:gd name="connsiteX4" fmla="*/ 115434 w 1574068"/>
              <a:gd name="connsiteY4" fmla="*/ 914674 h 2697134"/>
              <a:gd name="connsiteX0" fmla="*/ 0 w 1574068"/>
              <a:gd name="connsiteY0" fmla="*/ 931436 h 2697134"/>
              <a:gd name="connsiteX1" fmla="*/ 394989 w 1574068"/>
              <a:gd name="connsiteY1" fmla="*/ 264018 h 2697134"/>
              <a:gd name="connsiteX2" fmla="*/ 816557 w 1574068"/>
              <a:gd name="connsiteY2" fmla="*/ 7698 h 2697134"/>
              <a:gd name="connsiteX3" fmla="*/ 1573924 w 1574068"/>
              <a:gd name="connsiteY3" fmla="*/ 270540 h 2697134"/>
              <a:gd name="connsiteX0" fmla="*/ 115434 w 1574070"/>
              <a:gd name="connsiteY0" fmla="*/ 990863 h 2773323"/>
              <a:gd name="connsiteX1" fmla="*/ 1146781 w 1574070"/>
              <a:gd name="connsiteY1" fmla="*/ 1840112 h 2773323"/>
              <a:gd name="connsiteX2" fmla="*/ 902154 w 1574070"/>
              <a:gd name="connsiteY2" fmla="*/ 2773323 h 2773323"/>
              <a:gd name="connsiteX3" fmla="*/ 115435 w 1574070"/>
              <a:gd name="connsiteY3" fmla="*/ 2589534 h 2773323"/>
              <a:gd name="connsiteX4" fmla="*/ 115434 w 1574070"/>
              <a:gd name="connsiteY4" fmla="*/ 990863 h 2773323"/>
              <a:gd name="connsiteX0" fmla="*/ 0 w 1574070"/>
              <a:gd name="connsiteY0" fmla="*/ 1007625 h 2773323"/>
              <a:gd name="connsiteX1" fmla="*/ 394989 w 1574070"/>
              <a:gd name="connsiteY1" fmla="*/ 340207 h 2773323"/>
              <a:gd name="connsiteX2" fmla="*/ 824625 w 1574070"/>
              <a:gd name="connsiteY2" fmla="*/ 5701 h 2773323"/>
              <a:gd name="connsiteX3" fmla="*/ 1573924 w 1574070"/>
              <a:gd name="connsiteY3" fmla="*/ 346729 h 2773323"/>
              <a:gd name="connsiteX0" fmla="*/ 115434 w 1176273"/>
              <a:gd name="connsiteY0" fmla="*/ 990863 h 2773323"/>
              <a:gd name="connsiteX1" fmla="*/ 1146781 w 1176273"/>
              <a:gd name="connsiteY1" fmla="*/ 1840112 h 2773323"/>
              <a:gd name="connsiteX2" fmla="*/ 902154 w 1176273"/>
              <a:gd name="connsiteY2" fmla="*/ 2773323 h 2773323"/>
              <a:gd name="connsiteX3" fmla="*/ 115435 w 1176273"/>
              <a:gd name="connsiteY3" fmla="*/ 2589534 h 2773323"/>
              <a:gd name="connsiteX4" fmla="*/ 115434 w 1176273"/>
              <a:gd name="connsiteY4" fmla="*/ 990863 h 2773323"/>
              <a:gd name="connsiteX0" fmla="*/ 0 w 1176273"/>
              <a:gd name="connsiteY0" fmla="*/ 1007625 h 2773323"/>
              <a:gd name="connsiteX1" fmla="*/ 394989 w 1176273"/>
              <a:gd name="connsiteY1" fmla="*/ 340207 h 2773323"/>
              <a:gd name="connsiteX2" fmla="*/ 824625 w 1176273"/>
              <a:gd name="connsiteY2" fmla="*/ 5701 h 2773323"/>
              <a:gd name="connsiteX3" fmla="*/ 504886 w 1176273"/>
              <a:gd name="connsiteY3" fmla="*/ 1916364 h 2773323"/>
              <a:gd name="connsiteX0" fmla="*/ 115434 w 1176273"/>
              <a:gd name="connsiteY0" fmla="*/ 650688 h 2433148"/>
              <a:gd name="connsiteX1" fmla="*/ 1146781 w 1176273"/>
              <a:gd name="connsiteY1" fmla="*/ 1499937 h 2433148"/>
              <a:gd name="connsiteX2" fmla="*/ 902154 w 1176273"/>
              <a:gd name="connsiteY2" fmla="*/ 2433148 h 2433148"/>
              <a:gd name="connsiteX3" fmla="*/ 115435 w 1176273"/>
              <a:gd name="connsiteY3" fmla="*/ 2249359 h 2433148"/>
              <a:gd name="connsiteX4" fmla="*/ 115434 w 1176273"/>
              <a:gd name="connsiteY4" fmla="*/ 650688 h 2433148"/>
              <a:gd name="connsiteX0" fmla="*/ 0 w 1176273"/>
              <a:gd name="connsiteY0" fmla="*/ 667450 h 2433148"/>
              <a:gd name="connsiteX1" fmla="*/ 394989 w 1176273"/>
              <a:gd name="connsiteY1" fmla="*/ 32 h 2433148"/>
              <a:gd name="connsiteX2" fmla="*/ 540566 w 1176273"/>
              <a:gd name="connsiteY2" fmla="*/ 698377 h 2433148"/>
              <a:gd name="connsiteX3" fmla="*/ 504886 w 1176273"/>
              <a:gd name="connsiteY3" fmla="*/ 1576189 h 2433148"/>
              <a:gd name="connsiteX0" fmla="*/ 699436 w 1760275"/>
              <a:gd name="connsiteY0" fmla="*/ 650688 h 2741075"/>
              <a:gd name="connsiteX1" fmla="*/ 1730783 w 1760275"/>
              <a:gd name="connsiteY1" fmla="*/ 1499937 h 2741075"/>
              <a:gd name="connsiteX2" fmla="*/ 1486156 w 1760275"/>
              <a:gd name="connsiteY2" fmla="*/ 2433148 h 2741075"/>
              <a:gd name="connsiteX3" fmla="*/ 699437 w 1760275"/>
              <a:gd name="connsiteY3" fmla="*/ 2249359 h 2741075"/>
              <a:gd name="connsiteX4" fmla="*/ 699436 w 1760275"/>
              <a:gd name="connsiteY4" fmla="*/ 650688 h 2741075"/>
              <a:gd name="connsiteX0" fmla="*/ 584002 w 1760275"/>
              <a:gd name="connsiteY0" fmla="*/ 667450 h 2741075"/>
              <a:gd name="connsiteX1" fmla="*/ 978991 w 1760275"/>
              <a:gd name="connsiteY1" fmla="*/ 32 h 2741075"/>
              <a:gd name="connsiteX2" fmla="*/ 1124568 w 1760275"/>
              <a:gd name="connsiteY2" fmla="*/ 698377 h 2741075"/>
              <a:gd name="connsiteX3" fmla="*/ 0 w 1760275"/>
              <a:gd name="connsiteY3" fmla="*/ 2741075 h 2741075"/>
              <a:gd name="connsiteX0" fmla="*/ 699436 w 1760275"/>
              <a:gd name="connsiteY0" fmla="*/ 660754 h 2751141"/>
              <a:gd name="connsiteX1" fmla="*/ 1730783 w 1760275"/>
              <a:gd name="connsiteY1" fmla="*/ 1510003 h 2751141"/>
              <a:gd name="connsiteX2" fmla="*/ 1486156 w 1760275"/>
              <a:gd name="connsiteY2" fmla="*/ 2443214 h 2751141"/>
              <a:gd name="connsiteX3" fmla="*/ 699437 w 1760275"/>
              <a:gd name="connsiteY3" fmla="*/ 2259425 h 2751141"/>
              <a:gd name="connsiteX4" fmla="*/ 699436 w 1760275"/>
              <a:gd name="connsiteY4" fmla="*/ 660754 h 2751141"/>
              <a:gd name="connsiteX0" fmla="*/ 584002 w 1760275"/>
              <a:gd name="connsiteY0" fmla="*/ 677516 h 2751141"/>
              <a:gd name="connsiteX1" fmla="*/ 978991 w 1760275"/>
              <a:gd name="connsiteY1" fmla="*/ 10098 h 2751141"/>
              <a:gd name="connsiteX2" fmla="*/ 1078983 w 1760275"/>
              <a:gd name="connsiteY2" fmla="*/ 1293451 h 2751141"/>
              <a:gd name="connsiteX3" fmla="*/ 0 w 1760275"/>
              <a:gd name="connsiteY3" fmla="*/ 2751141 h 2751141"/>
              <a:gd name="connsiteX0" fmla="*/ 699436 w 1760275"/>
              <a:gd name="connsiteY0" fmla="*/ 660754 h 2751141"/>
              <a:gd name="connsiteX1" fmla="*/ 1730783 w 1760275"/>
              <a:gd name="connsiteY1" fmla="*/ 1510003 h 2751141"/>
              <a:gd name="connsiteX2" fmla="*/ 1486156 w 1760275"/>
              <a:gd name="connsiteY2" fmla="*/ 2443214 h 2751141"/>
              <a:gd name="connsiteX3" fmla="*/ 699437 w 1760275"/>
              <a:gd name="connsiteY3" fmla="*/ 2259425 h 2751141"/>
              <a:gd name="connsiteX4" fmla="*/ 699436 w 1760275"/>
              <a:gd name="connsiteY4" fmla="*/ 660754 h 2751141"/>
              <a:gd name="connsiteX0" fmla="*/ 584002 w 1760275"/>
              <a:gd name="connsiteY0" fmla="*/ 677516 h 2751141"/>
              <a:gd name="connsiteX1" fmla="*/ 978991 w 1760275"/>
              <a:gd name="connsiteY1" fmla="*/ 10098 h 2751141"/>
              <a:gd name="connsiteX2" fmla="*/ 1078983 w 1760275"/>
              <a:gd name="connsiteY2" fmla="*/ 1293451 h 2751141"/>
              <a:gd name="connsiteX3" fmla="*/ 0 w 1760275"/>
              <a:gd name="connsiteY3" fmla="*/ 2751141 h 2751141"/>
              <a:gd name="connsiteX0" fmla="*/ 699436 w 1760275"/>
              <a:gd name="connsiteY0" fmla="*/ 138060 h 2228447"/>
              <a:gd name="connsiteX1" fmla="*/ 1730783 w 1760275"/>
              <a:gd name="connsiteY1" fmla="*/ 987309 h 2228447"/>
              <a:gd name="connsiteX2" fmla="*/ 1486156 w 1760275"/>
              <a:gd name="connsiteY2" fmla="*/ 1920520 h 2228447"/>
              <a:gd name="connsiteX3" fmla="*/ 699437 w 1760275"/>
              <a:gd name="connsiteY3" fmla="*/ 1736731 h 2228447"/>
              <a:gd name="connsiteX4" fmla="*/ 699436 w 1760275"/>
              <a:gd name="connsiteY4" fmla="*/ 138060 h 2228447"/>
              <a:gd name="connsiteX0" fmla="*/ 584002 w 1760275"/>
              <a:gd name="connsiteY0" fmla="*/ 154822 h 2228447"/>
              <a:gd name="connsiteX1" fmla="*/ 523423 w 1760275"/>
              <a:gd name="connsiteY1" fmla="*/ 32638 h 2228447"/>
              <a:gd name="connsiteX2" fmla="*/ 1078983 w 1760275"/>
              <a:gd name="connsiteY2" fmla="*/ 770757 h 2228447"/>
              <a:gd name="connsiteX3" fmla="*/ 0 w 1760275"/>
              <a:gd name="connsiteY3" fmla="*/ 2228447 h 2228447"/>
              <a:gd name="connsiteX0" fmla="*/ 699436 w 1760275"/>
              <a:gd name="connsiteY0" fmla="*/ 132759 h 2223146"/>
              <a:gd name="connsiteX1" fmla="*/ 1730783 w 1760275"/>
              <a:gd name="connsiteY1" fmla="*/ 982008 h 2223146"/>
              <a:gd name="connsiteX2" fmla="*/ 1486156 w 1760275"/>
              <a:gd name="connsiteY2" fmla="*/ 1915219 h 2223146"/>
              <a:gd name="connsiteX3" fmla="*/ 699437 w 1760275"/>
              <a:gd name="connsiteY3" fmla="*/ 1731430 h 2223146"/>
              <a:gd name="connsiteX4" fmla="*/ 699436 w 1760275"/>
              <a:gd name="connsiteY4" fmla="*/ 132759 h 2223146"/>
              <a:gd name="connsiteX0" fmla="*/ 584002 w 1760275"/>
              <a:gd name="connsiteY0" fmla="*/ 149521 h 2223146"/>
              <a:gd name="connsiteX1" fmla="*/ 523423 w 1760275"/>
              <a:gd name="connsiteY1" fmla="*/ 27337 h 2223146"/>
              <a:gd name="connsiteX2" fmla="*/ 1306504 w 1760275"/>
              <a:gd name="connsiteY2" fmla="*/ 686468 h 2223146"/>
              <a:gd name="connsiteX3" fmla="*/ 0 w 1760275"/>
              <a:gd name="connsiteY3" fmla="*/ 2223146 h 2223146"/>
              <a:gd name="connsiteX0" fmla="*/ 699436 w 1760275"/>
              <a:gd name="connsiteY0" fmla="*/ 173670 h 2264057"/>
              <a:gd name="connsiteX1" fmla="*/ 1730783 w 1760275"/>
              <a:gd name="connsiteY1" fmla="*/ 1022919 h 2264057"/>
              <a:gd name="connsiteX2" fmla="*/ 1486156 w 1760275"/>
              <a:gd name="connsiteY2" fmla="*/ 1956130 h 2264057"/>
              <a:gd name="connsiteX3" fmla="*/ 699437 w 1760275"/>
              <a:gd name="connsiteY3" fmla="*/ 1772341 h 2264057"/>
              <a:gd name="connsiteX4" fmla="*/ 699436 w 1760275"/>
              <a:gd name="connsiteY4" fmla="*/ 173670 h 2264057"/>
              <a:gd name="connsiteX0" fmla="*/ 584002 w 1760275"/>
              <a:gd name="connsiteY0" fmla="*/ 190432 h 2264057"/>
              <a:gd name="connsiteX1" fmla="*/ 523423 w 1760275"/>
              <a:gd name="connsiteY1" fmla="*/ 68248 h 2264057"/>
              <a:gd name="connsiteX2" fmla="*/ 1231059 w 1760275"/>
              <a:gd name="connsiteY2" fmla="*/ 1315131 h 2264057"/>
              <a:gd name="connsiteX3" fmla="*/ 0 w 1760275"/>
              <a:gd name="connsiteY3" fmla="*/ 2264057 h 2264057"/>
              <a:gd name="connsiteX0" fmla="*/ 512202 w 1573041"/>
              <a:gd name="connsiteY0" fmla="*/ 173670 h 2169412"/>
              <a:gd name="connsiteX1" fmla="*/ 1543549 w 1573041"/>
              <a:gd name="connsiteY1" fmla="*/ 1022919 h 2169412"/>
              <a:gd name="connsiteX2" fmla="*/ 1298922 w 1573041"/>
              <a:gd name="connsiteY2" fmla="*/ 1956130 h 2169412"/>
              <a:gd name="connsiteX3" fmla="*/ 512203 w 1573041"/>
              <a:gd name="connsiteY3" fmla="*/ 1772341 h 2169412"/>
              <a:gd name="connsiteX4" fmla="*/ 512202 w 1573041"/>
              <a:gd name="connsiteY4" fmla="*/ 173670 h 2169412"/>
              <a:gd name="connsiteX0" fmla="*/ 396768 w 1573041"/>
              <a:gd name="connsiteY0" fmla="*/ 190432 h 2169412"/>
              <a:gd name="connsiteX1" fmla="*/ 336189 w 1573041"/>
              <a:gd name="connsiteY1" fmla="*/ 68248 h 2169412"/>
              <a:gd name="connsiteX2" fmla="*/ 1043825 w 1573041"/>
              <a:gd name="connsiteY2" fmla="*/ 1315131 h 2169412"/>
              <a:gd name="connsiteX3" fmla="*/ 0 w 1573041"/>
              <a:gd name="connsiteY3" fmla="*/ 2169412 h 2169412"/>
              <a:gd name="connsiteX0" fmla="*/ 512202 w 1573041"/>
              <a:gd name="connsiteY0" fmla="*/ 288164 h 2283906"/>
              <a:gd name="connsiteX1" fmla="*/ 1543549 w 1573041"/>
              <a:gd name="connsiteY1" fmla="*/ 1137413 h 2283906"/>
              <a:gd name="connsiteX2" fmla="*/ 1298922 w 1573041"/>
              <a:gd name="connsiteY2" fmla="*/ 2070624 h 2283906"/>
              <a:gd name="connsiteX3" fmla="*/ 512203 w 1573041"/>
              <a:gd name="connsiteY3" fmla="*/ 1886835 h 2283906"/>
              <a:gd name="connsiteX4" fmla="*/ 512202 w 1573041"/>
              <a:gd name="connsiteY4" fmla="*/ 288164 h 2283906"/>
              <a:gd name="connsiteX0" fmla="*/ 396768 w 1573041"/>
              <a:gd name="connsiteY0" fmla="*/ 304926 h 2283906"/>
              <a:gd name="connsiteX1" fmla="*/ 293075 w 1573041"/>
              <a:gd name="connsiteY1" fmla="*/ 51178 h 2283906"/>
              <a:gd name="connsiteX2" fmla="*/ 1043825 w 1573041"/>
              <a:gd name="connsiteY2" fmla="*/ 1429625 h 2283906"/>
              <a:gd name="connsiteX3" fmla="*/ 0 w 1573041"/>
              <a:gd name="connsiteY3" fmla="*/ 2283906 h 2283906"/>
              <a:gd name="connsiteX0" fmla="*/ 512202 w 1573041"/>
              <a:gd name="connsiteY0" fmla="*/ 543867 h 2539609"/>
              <a:gd name="connsiteX1" fmla="*/ 1543549 w 1573041"/>
              <a:gd name="connsiteY1" fmla="*/ 1393116 h 2539609"/>
              <a:gd name="connsiteX2" fmla="*/ 1298922 w 1573041"/>
              <a:gd name="connsiteY2" fmla="*/ 2326327 h 2539609"/>
              <a:gd name="connsiteX3" fmla="*/ 512203 w 1573041"/>
              <a:gd name="connsiteY3" fmla="*/ 2142538 h 2539609"/>
              <a:gd name="connsiteX4" fmla="*/ 512202 w 1573041"/>
              <a:gd name="connsiteY4" fmla="*/ 543867 h 2539609"/>
              <a:gd name="connsiteX0" fmla="*/ 396768 w 1573041"/>
              <a:gd name="connsiteY0" fmla="*/ 560629 h 2539609"/>
              <a:gd name="connsiteX1" fmla="*/ 293075 w 1573041"/>
              <a:gd name="connsiteY1" fmla="*/ 306881 h 2539609"/>
              <a:gd name="connsiteX2" fmla="*/ 1543150 w 1573041"/>
              <a:gd name="connsiteY2" fmla="*/ 71240 h 2539609"/>
              <a:gd name="connsiteX3" fmla="*/ 0 w 1573041"/>
              <a:gd name="connsiteY3" fmla="*/ 2539609 h 2539609"/>
              <a:gd name="connsiteX0" fmla="*/ 512202 w 1573041"/>
              <a:gd name="connsiteY0" fmla="*/ 540546 h 2536288"/>
              <a:gd name="connsiteX1" fmla="*/ 1543549 w 1573041"/>
              <a:gd name="connsiteY1" fmla="*/ 1389795 h 2536288"/>
              <a:gd name="connsiteX2" fmla="*/ 1298922 w 1573041"/>
              <a:gd name="connsiteY2" fmla="*/ 2323006 h 2536288"/>
              <a:gd name="connsiteX3" fmla="*/ 512203 w 1573041"/>
              <a:gd name="connsiteY3" fmla="*/ 2139217 h 2536288"/>
              <a:gd name="connsiteX4" fmla="*/ 512202 w 1573041"/>
              <a:gd name="connsiteY4" fmla="*/ 540546 h 2536288"/>
              <a:gd name="connsiteX0" fmla="*/ 222844 w 1573041"/>
              <a:gd name="connsiteY0" fmla="*/ 379684 h 2536288"/>
              <a:gd name="connsiteX1" fmla="*/ 293075 w 1573041"/>
              <a:gd name="connsiteY1" fmla="*/ 303560 h 2536288"/>
              <a:gd name="connsiteX2" fmla="*/ 1543150 w 1573041"/>
              <a:gd name="connsiteY2" fmla="*/ 67919 h 2536288"/>
              <a:gd name="connsiteX3" fmla="*/ 0 w 1573041"/>
              <a:gd name="connsiteY3" fmla="*/ 2536288 h 2536288"/>
              <a:gd name="connsiteX0" fmla="*/ 512202 w 1573041"/>
              <a:gd name="connsiteY0" fmla="*/ 533819 h 2529561"/>
              <a:gd name="connsiteX1" fmla="*/ 1543549 w 1573041"/>
              <a:gd name="connsiteY1" fmla="*/ 1383068 h 2529561"/>
              <a:gd name="connsiteX2" fmla="*/ 1298922 w 1573041"/>
              <a:gd name="connsiteY2" fmla="*/ 2316279 h 2529561"/>
              <a:gd name="connsiteX3" fmla="*/ 512203 w 1573041"/>
              <a:gd name="connsiteY3" fmla="*/ 2132490 h 2529561"/>
              <a:gd name="connsiteX4" fmla="*/ 512202 w 1573041"/>
              <a:gd name="connsiteY4" fmla="*/ 533819 h 2529561"/>
              <a:gd name="connsiteX0" fmla="*/ 222844 w 1573041"/>
              <a:gd name="connsiteY0" fmla="*/ 372957 h 2529561"/>
              <a:gd name="connsiteX1" fmla="*/ 234767 w 1573041"/>
              <a:gd name="connsiteY1" fmla="*/ 360272 h 2529561"/>
              <a:gd name="connsiteX2" fmla="*/ 1543150 w 1573041"/>
              <a:gd name="connsiteY2" fmla="*/ 61192 h 2529561"/>
              <a:gd name="connsiteX3" fmla="*/ 0 w 1573041"/>
              <a:gd name="connsiteY3" fmla="*/ 2529561 h 2529561"/>
              <a:gd name="connsiteX0" fmla="*/ 512202 w 1573041"/>
              <a:gd name="connsiteY0" fmla="*/ 1879081 h 3874823"/>
              <a:gd name="connsiteX1" fmla="*/ 1543549 w 1573041"/>
              <a:gd name="connsiteY1" fmla="*/ 2728330 h 3874823"/>
              <a:gd name="connsiteX2" fmla="*/ 1298922 w 1573041"/>
              <a:gd name="connsiteY2" fmla="*/ 3661541 h 3874823"/>
              <a:gd name="connsiteX3" fmla="*/ 512203 w 1573041"/>
              <a:gd name="connsiteY3" fmla="*/ 3477752 h 3874823"/>
              <a:gd name="connsiteX4" fmla="*/ 512202 w 1573041"/>
              <a:gd name="connsiteY4" fmla="*/ 1879081 h 3874823"/>
              <a:gd name="connsiteX0" fmla="*/ 222844 w 1573041"/>
              <a:gd name="connsiteY0" fmla="*/ 1718219 h 3874823"/>
              <a:gd name="connsiteX1" fmla="*/ 234767 w 1573041"/>
              <a:gd name="connsiteY1" fmla="*/ 1705534 h 3874823"/>
              <a:gd name="connsiteX2" fmla="*/ 1293725 w 1573041"/>
              <a:gd name="connsiteY2" fmla="*/ 21641 h 3874823"/>
              <a:gd name="connsiteX3" fmla="*/ 0 w 1573041"/>
              <a:gd name="connsiteY3" fmla="*/ 3874823 h 3874823"/>
              <a:gd name="connsiteX0" fmla="*/ 348588 w 1409427"/>
              <a:gd name="connsiteY0" fmla="*/ 1879081 h 3661541"/>
              <a:gd name="connsiteX1" fmla="*/ 1379935 w 1409427"/>
              <a:gd name="connsiteY1" fmla="*/ 2728330 h 3661541"/>
              <a:gd name="connsiteX2" fmla="*/ 1135308 w 1409427"/>
              <a:gd name="connsiteY2" fmla="*/ 3661541 h 3661541"/>
              <a:gd name="connsiteX3" fmla="*/ 348589 w 1409427"/>
              <a:gd name="connsiteY3" fmla="*/ 3477752 h 3661541"/>
              <a:gd name="connsiteX4" fmla="*/ 348588 w 1409427"/>
              <a:gd name="connsiteY4" fmla="*/ 1879081 h 3661541"/>
              <a:gd name="connsiteX0" fmla="*/ 59230 w 1409427"/>
              <a:gd name="connsiteY0" fmla="*/ 1718219 h 3661541"/>
              <a:gd name="connsiteX1" fmla="*/ 71153 w 1409427"/>
              <a:gd name="connsiteY1" fmla="*/ 1705534 h 3661541"/>
              <a:gd name="connsiteX2" fmla="*/ 1130111 w 1409427"/>
              <a:gd name="connsiteY2" fmla="*/ 21641 h 3661541"/>
              <a:gd name="connsiteX3" fmla="*/ 901413 w 1409427"/>
              <a:gd name="connsiteY3" fmla="*/ 2649469 h 3661541"/>
              <a:gd name="connsiteX0" fmla="*/ 348586 w 1409425"/>
              <a:gd name="connsiteY0" fmla="*/ 1879081 h 3661541"/>
              <a:gd name="connsiteX1" fmla="*/ 1379933 w 1409425"/>
              <a:gd name="connsiteY1" fmla="*/ 2728330 h 3661541"/>
              <a:gd name="connsiteX2" fmla="*/ 1135306 w 1409425"/>
              <a:gd name="connsiteY2" fmla="*/ 3661541 h 3661541"/>
              <a:gd name="connsiteX3" fmla="*/ 348587 w 1409425"/>
              <a:gd name="connsiteY3" fmla="*/ 3477752 h 3661541"/>
              <a:gd name="connsiteX4" fmla="*/ 348586 w 1409425"/>
              <a:gd name="connsiteY4" fmla="*/ 1879081 h 3661541"/>
              <a:gd name="connsiteX0" fmla="*/ 59228 w 1409425"/>
              <a:gd name="connsiteY0" fmla="*/ 1718219 h 3661541"/>
              <a:gd name="connsiteX1" fmla="*/ 71151 w 1409425"/>
              <a:gd name="connsiteY1" fmla="*/ 1705534 h 3661541"/>
              <a:gd name="connsiteX2" fmla="*/ 1130109 w 1409425"/>
              <a:gd name="connsiteY2" fmla="*/ 21641 h 3661541"/>
              <a:gd name="connsiteX3" fmla="*/ 1263928 w 1409425"/>
              <a:gd name="connsiteY3" fmla="*/ 2644138 h 3661541"/>
              <a:gd name="connsiteX0" fmla="*/ 358794 w 1419633"/>
              <a:gd name="connsiteY0" fmla="*/ 1262379 h 3044839"/>
              <a:gd name="connsiteX1" fmla="*/ 1390141 w 1419633"/>
              <a:gd name="connsiteY1" fmla="*/ 2111628 h 3044839"/>
              <a:gd name="connsiteX2" fmla="*/ 1145514 w 1419633"/>
              <a:gd name="connsiteY2" fmla="*/ 3044839 h 3044839"/>
              <a:gd name="connsiteX3" fmla="*/ 358795 w 1419633"/>
              <a:gd name="connsiteY3" fmla="*/ 2861050 h 3044839"/>
              <a:gd name="connsiteX4" fmla="*/ 358794 w 1419633"/>
              <a:gd name="connsiteY4" fmla="*/ 1262379 h 3044839"/>
              <a:gd name="connsiteX0" fmla="*/ 69436 w 1419633"/>
              <a:gd name="connsiteY0" fmla="*/ 1101517 h 3044839"/>
              <a:gd name="connsiteX1" fmla="*/ 81359 w 1419633"/>
              <a:gd name="connsiteY1" fmla="*/ 1088832 h 3044839"/>
              <a:gd name="connsiteX2" fmla="*/ 1279120 w 1419633"/>
              <a:gd name="connsiteY2" fmla="*/ 30564 h 3044839"/>
              <a:gd name="connsiteX3" fmla="*/ 1274136 w 1419633"/>
              <a:gd name="connsiteY3" fmla="*/ 2027436 h 3044839"/>
              <a:gd name="connsiteX0" fmla="*/ 358794 w 1610122"/>
              <a:gd name="connsiteY0" fmla="*/ 1262379 h 3044839"/>
              <a:gd name="connsiteX1" fmla="*/ 1390141 w 1610122"/>
              <a:gd name="connsiteY1" fmla="*/ 2111628 h 3044839"/>
              <a:gd name="connsiteX2" fmla="*/ 1145514 w 1610122"/>
              <a:gd name="connsiteY2" fmla="*/ 3044839 h 3044839"/>
              <a:gd name="connsiteX3" fmla="*/ 358795 w 1610122"/>
              <a:gd name="connsiteY3" fmla="*/ 2861050 h 3044839"/>
              <a:gd name="connsiteX4" fmla="*/ 358794 w 1610122"/>
              <a:gd name="connsiteY4" fmla="*/ 1262379 h 3044839"/>
              <a:gd name="connsiteX0" fmla="*/ 69436 w 1610122"/>
              <a:gd name="connsiteY0" fmla="*/ 1101517 h 3044839"/>
              <a:gd name="connsiteX1" fmla="*/ 81359 w 1610122"/>
              <a:gd name="connsiteY1" fmla="*/ 1088832 h 3044839"/>
              <a:gd name="connsiteX2" fmla="*/ 1279120 w 1610122"/>
              <a:gd name="connsiteY2" fmla="*/ 30564 h 3044839"/>
              <a:gd name="connsiteX3" fmla="*/ 1609630 w 1610122"/>
              <a:gd name="connsiteY3" fmla="*/ 2002751 h 3044839"/>
              <a:gd name="connsiteX0" fmla="*/ 358794 w 2110523"/>
              <a:gd name="connsiteY0" fmla="*/ 1262379 h 3044839"/>
              <a:gd name="connsiteX1" fmla="*/ 1390141 w 2110523"/>
              <a:gd name="connsiteY1" fmla="*/ 2111628 h 3044839"/>
              <a:gd name="connsiteX2" fmla="*/ 1145514 w 2110523"/>
              <a:gd name="connsiteY2" fmla="*/ 3044839 h 3044839"/>
              <a:gd name="connsiteX3" fmla="*/ 358795 w 2110523"/>
              <a:gd name="connsiteY3" fmla="*/ 2861050 h 3044839"/>
              <a:gd name="connsiteX4" fmla="*/ 358794 w 2110523"/>
              <a:gd name="connsiteY4" fmla="*/ 1262379 h 3044839"/>
              <a:gd name="connsiteX0" fmla="*/ 69436 w 2110523"/>
              <a:gd name="connsiteY0" fmla="*/ 1101517 h 3044839"/>
              <a:gd name="connsiteX1" fmla="*/ 81359 w 2110523"/>
              <a:gd name="connsiteY1" fmla="*/ 1088832 h 3044839"/>
              <a:gd name="connsiteX2" fmla="*/ 1279120 w 2110523"/>
              <a:gd name="connsiteY2" fmla="*/ 30564 h 3044839"/>
              <a:gd name="connsiteX3" fmla="*/ 2110395 w 2110523"/>
              <a:gd name="connsiteY3" fmla="*/ 1595964 h 3044839"/>
              <a:gd name="connsiteX0" fmla="*/ 358794 w 2308750"/>
              <a:gd name="connsiteY0" fmla="*/ 1262379 h 3044839"/>
              <a:gd name="connsiteX1" fmla="*/ 1390141 w 2308750"/>
              <a:gd name="connsiteY1" fmla="*/ 2111628 h 3044839"/>
              <a:gd name="connsiteX2" fmla="*/ 1145514 w 2308750"/>
              <a:gd name="connsiteY2" fmla="*/ 3044839 h 3044839"/>
              <a:gd name="connsiteX3" fmla="*/ 358795 w 2308750"/>
              <a:gd name="connsiteY3" fmla="*/ 2861050 h 3044839"/>
              <a:gd name="connsiteX4" fmla="*/ 358794 w 2308750"/>
              <a:gd name="connsiteY4" fmla="*/ 1262379 h 3044839"/>
              <a:gd name="connsiteX0" fmla="*/ 69436 w 2308750"/>
              <a:gd name="connsiteY0" fmla="*/ 1101517 h 3044839"/>
              <a:gd name="connsiteX1" fmla="*/ 81359 w 2308750"/>
              <a:gd name="connsiteY1" fmla="*/ 1088832 h 3044839"/>
              <a:gd name="connsiteX2" fmla="*/ 1279120 w 2308750"/>
              <a:gd name="connsiteY2" fmla="*/ 30564 h 3044839"/>
              <a:gd name="connsiteX3" fmla="*/ 2308651 w 2308750"/>
              <a:gd name="connsiteY3" fmla="*/ 918562 h 3044839"/>
              <a:gd name="connsiteX0" fmla="*/ 351950 w 2301896"/>
              <a:gd name="connsiteY0" fmla="*/ 1573953 h 3356413"/>
              <a:gd name="connsiteX1" fmla="*/ 1383297 w 2301896"/>
              <a:gd name="connsiteY1" fmla="*/ 2423202 h 3356413"/>
              <a:gd name="connsiteX2" fmla="*/ 1138670 w 2301896"/>
              <a:gd name="connsiteY2" fmla="*/ 3356413 h 3356413"/>
              <a:gd name="connsiteX3" fmla="*/ 351951 w 2301896"/>
              <a:gd name="connsiteY3" fmla="*/ 3172624 h 3356413"/>
              <a:gd name="connsiteX4" fmla="*/ 351950 w 2301896"/>
              <a:gd name="connsiteY4" fmla="*/ 1573953 h 3356413"/>
              <a:gd name="connsiteX0" fmla="*/ 62592 w 2301896"/>
              <a:gd name="connsiteY0" fmla="*/ 1413091 h 3356413"/>
              <a:gd name="connsiteX1" fmla="*/ 74515 w 2301896"/>
              <a:gd name="connsiteY1" fmla="*/ 1400406 h 3356413"/>
              <a:gd name="connsiteX2" fmla="*/ 1179248 w 2301896"/>
              <a:gd name="connsiteY2" fmla="*/ 25285 h 3356413"/>
              <a:gd name="connsiteX3" fmla="*/ 2301807 w 2301896"/>
              <a:gd name="connsiteY3" fmla="*/ 1230136 h 3356413"/>
              <a:gd name="connsiteX0" fmla="*/ 309890 w 2259803"/>
              <a:gd name="connsiteY0" fmla="*/ 2290708 h 4073168"/>
              <a:gd name="connsiteX1" fmla="*/ 1341237 w 2259803"/>
              <a:gd name="connsiteY1" fmla="*/ 3139957 h 4073168"/>
              <a:gd name="connsiteX2" fmla="*/ 1096610 w 2259803"/>
              <a:gd name="connsiteY2" fmla="*/ 4073168 h 4073168"/>
              <a:gd name="connsiteX3" fmla="*/ 309891 w 2259803"/>
              <a:gd name="connsiteY3" fmla="*/ 3889379 h 4073168"/>
              <a:gd name="connsiteX4" fmla="*/ 309890 w 2259803"/>
              <a:gd name="connsiteY4" fmla="*/ 2290708 h 4073168"/>
              <a:gd name="connsiteX0" fmla="*/ 20532 w 2259803"/>
              <a:gd name="connsiteY0" fmla="*/ 2129846 h 4073168"/>
              <a:gd name="connsiteX1" fmla="*/ 32455 w 2259803"/>
              <a:gd name="connsiteY1" fmla="*/ 2117161 h 4073168"/>
              <a:gd name="connsiteX2" fmla="*/ 560922 w 2259803"/>
              <a:gd name="connsiteY2" fmla="*/ 18132 h 4073168"/>
              <a:gd name="connsiteX3" fmla="*/ 2259747 w 2259803"/>
              <a:gd name="connsiteY3" fmla="*/ 1946891 h 4073168"/>
              <a:gd name="connsiteX0" fmla="*/ 309890 w 1469452"/>
              <a:gd name="connsiteY0" fmla="*/ 2290708 h 4073168"/>
              <a:gd name="connsiteX1" fmla="*/ 1341237 w 1469452"/>
              <a:gd name="connsiteY1" fmla="*/ 3139957 h 4073168"/>
              <a:gd name="connsiteX2" fmla="*/ 1096610 w 1469452"/>
              <a:gd name="connsiteY2" fmla="*/ 4073168 h 4073168"/>
              <a:gd name="connsiteX3" fmla="*/ 309891 w 1469452"/>
              <a:gd name="connsiteY3" fmla="*/ 3889379 h 4073168"/>
              <a:gd name="connsiteX4" fmla="*/ 309890 w 1469452"/>
              <a:gd name="connsiteY4" fmla="*/ 2290708 h 4073168"/>
              <a:gd name="connsiteX0" fmla="*/ 20532 w 1469452"/>
              <a:gd name="connsiteY0" fmla="*/ 2129846 h 4073168"/>
              <a:gd name="connsiteX1" fmla="*/ 32455 w 1469452"/>
              <a:gd name="connsiteY1" fmla="*/ 2117161 h 4073168"/>
              <a:gd name="connsiteX2" fmla="*/ 560922 w 1469452"/>
              <a:gd name="connsiteY2" fmla="*/ 18132 h 4073168"/>
              <a:gd name="connsiteX3" fmla="*/ 1469337 w 1469452"/>
              <a:gd name="connsiteY3" fmla="*/ 1467747 h 4073168"/>
              <a:gd name="connsiteX0" fmla="*/ 380920 w 1540482"/>
              <a:gd name="connsiteY0" fmla="*/ 2289576 h 4072036"/>
              <a:gd name="connsiteX1" fmla="*/ 1412267 w 1540482"/>
              <a:gd name="connsiteY1" fmla="*/ 3138825 h 4072036"/>
              <a:gd name="connsiteX2" fmla="*/ 1167640 w 1540482"/>
              <a:gd name="connsiteY2" fmla="*/ 4072036 h 4072036"/>
              <a:gd name="connsiteX3" fmla="*/ 380921 w 1540482"/>
              <a:gd name="connsiteY3" fmla="*/ 3888247 h 4072036"/>
              <a:gd name="connsiteX4" fmla="*/ 380920 w 1540482"/>
              <a:gd name="connsiteY4" fmla="*/ 2289576 h 4072036"/>
              <a:gd name="connsiteX0" fmla="*/ 91562 w 1540482"/>
              <a:gd name="connsiteY0" fmla="*/ 2128714 h 4072036"/>
              <a:gd name="connsiteX1" fmla="*/ 22523 w 1540482"/>
              <a:gd name="connsiteY1" fmla="*/ 2258511 h 4072036"/>
              <a:gd name="connsiteX2" fmla="*/ 631952 w 1540482"/>
              <a:gd name="connsiteY2" fmla="*/ 17000 h 4072036"/>
              <a:gd name="connsiteX3" fmla="*/ 1540367 w 1540482"/>
              <a:gd name="connsiteY3" fmla="*/ 1466615 h 4072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40482" h="4072036" stroke="0" extrusionOk="0">
                <a:moveTo>
                  <a:pt x="380920" y="2289576"/>
                </a:moveTo>
                <a:cubicBezTo>
                  <a:pt x="706508" y="2289576"/>
                  <a:pt x="1109946" y="2664751"/>
                  <a:pt x="1412267" y="3138825"/>
                </a:cubicBezTo>
                <a:cubicBezTo>
                  <a:pt x="1545970" y="3348487"/>
                  <a:pt x="1182576" y="3811520"/>
                  <a:pt x="1167640" y="4072036"/>
                </a:cubicBezTo>
                <a:lnTo>
                  <a:pt x="380921" y="3888247"/>
                </a:lnTo>
                <a:cubicBezTo>
                  <a:pt x="380921" y="3355357"/>
                  <a:pt x="380920" y="2822466"/>
                  <a:pt x="380920" y="2289576"/>
                </a:cubicBezTo>
                <a:close/>
              </a:path>
              <a:path w="1540482" h="4072036" fill="none">
                <a:moveTo>
                  <a:pt x="91562" y="2128714"/>
                </a:moveTo>
                <a:cubicBezTo>
                  <a:pt x="145182" y="2071026"/>
                  <a:pt x="-67542" y="2610463"/>
                  <a:pt x="22523" y="2258511"/>
                </a:cubicBezTo>
                <a:cubicBezTo>
                  <a:pt x="112588" y="1906559"/>
                  <a:pt x="620938" y="-210073"/>
                  <a:pt x="631952" y="17000"/>
                </a:cubicBezTo>
                <a:cubicBezTo>
                  <a:pt x="806380" y="78721"/>
                  <a:pt x="1551116" y="1445350"/>
                  <a:pt x="1540367" y="1466615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86" name="Bue 84">
            <a:extLst>
              <a:ext uri="{FF2B5EF4-FFF2-40B4-BE49-F238E27FC236}">
                <a16:creationId xmlns:a16="http://schemas.microsoft.com/office/drawing/2014/main" id="{50DFC11B-1621-4866-8FA5-417D5A7BABD5}"/>
              </a:ext>
            </a:extLst>
          </p:cNvPr>
          <p:cNvSpPr/>
          <p:nvPr/>
        </p:nvSpPr>
        <p:spPr>
          <a:xfrm rot="7223404" flipV="1">
            <a:off x="1011722" y="2306340"/>
            <a:ext cx="1151252" cy="1794101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425674 w 1392658"/>
              <a:gd name="connsiteY0" fmla="*/ 0 h 1782460"/>
              <a:gd name="connsiteX1" fmla="*/ 1162766 w 1392658"/>
              <a:gd name="connsiteY1" fmla="*/ 1013928 h 1782460"/>
              <a:gd name="connsiteX2" fmla="*/ 1212394 w 1392658"/>
              <a:gd name="connsiteY2" fmla="*/ 1782460 h 1782460"/>
              <a:gd name="connsiteX3" fmla="*/ 425675 w 1392658"/>
              <a:gd name="connsiteY3" fmla="*/ 1598671 h 1782460"/>
              <a:gd name="connsiteX4" fmla="*/ 425674 w 1392658"/>
              <a:gd name="connsiteY4" fmla="*/ 0 h 1782460"/>
              <a:gd name="connsiteX0" fmla="*/ 425674 w 1392658"/>
              <a:gd name="connsiteY0" fmla="*/ 0 h 1782460"/>
              <a:gd name="connsiteX1" fmla="*/ 1392598 w 1392658"/>
              <a:gd name="connsiteY1" fmla="*/ 686611 h 1782460"/>
              <a:gd name="connsiteX2" fmla="*/ 0 w 1392658"/>
              <a:gd name="connsiteY2" fmla="*/ 587950 h 1782460"/>
              <a:gd name="connsiteX0" fmla="*/ 425674 w 1473570"/>
              <a:gd name="connsiteY0" fmla="*/ 299636 h 2082096"/>
              <a:gd name="connsiteX1" fmla="*/ 1162766 w 1473570"/>
              <a:gd name="connsiteY1" fmla="*/ 1313564 h 2082096"/>
              <a:gd name="connsiteX2" fmla="*/ 1212394 w 1473570"/>
              <a:gd name="connsiteY2" fmla="*/ 2082096 h 2082096"/>
              <a:gd name="connsiteX3" fmla="*/ 425675 w 1473570"/>
              <a:gd name="connsiteY3" fmla="*/ 1898307 h 2082096"/>
              <a:gd name="connsiteX4" fmla="*/ 425674 w 1473570"/>
              <a:gd name="connsiteY4" fmla="*/ 299636 h 2082096"/>
              <a:gd name="connsiteX0" fmla="*/ 425674 w 1473570"/>
              <a:gd name="connsiteY0" fmla="*/ 299636 h 2082096"/>
              <a:gd name="connsiteX1" fmla="*/ 1473513 w 1473570"/>
              <a:gd name="connsiteY1" fmla="*/ 80675 h 2082096"/>
              <a:gd name="connsiteX2" fmla="*/ 0 w 1473570"/>
              <a:gd name="connsiteY2" fmla="*/ 887586 h 2082096"/>
              <a:gd name="connsiteX0" fmla="*/ 417651 w 1465547"/>
              <a:gd name="connsiteY0" fmla="*/ 299636 h 2082096"/>
              <a:gd name="connsiteX1" fmla="*/ 1154743 w 1465547"/>
              <a:gd name="connsiteY1" fmla="*/ 1313564 h 2082096"/>
              <a:gd name="connsiteX2" fmla="*/ 1204371 w 1465547"/>
              <a:gd name="connsiteY2" fmla="*/ 2082096 h 2082096"/>
              <a:gd name="connsiteX3" fmla="*/ 417652 w 1465547"/>
              <a:gd name="connsiteY3" fmla="*/ 1898307 h 2082096"/>
              <a:gd name="connsiteX4" fmla="*/ 417651 w 1465547"/>
              <a:gd name="connsiteY4" fmla="*/ 299636 h 2082096"/>
              <a:gd name="connsiteX0" fmla="*/ 417651 w 1465547"/>
              <a:gd name="connsiteY0" fmla="*/ 299636 h 2082096"/>
              <a:gd name="connsiteX1" fmla="*/ 1465490 w 1465547"/>
              <a:gd name="connsiteY1" fmla="*/ 80675 h 2082096"/>
              <a:gd name="connsiteX2" fmla="*/ 1 w 1465547"/>
              <a:gd name="connsiteY2" fmla="*/ 903067 h 2082096"/>
              <a:gd name="connsiteX0" fmla="*/ 417650 w 1444264"/>
              <a:gd name="connsiteY0" fmla="*/ 0 h 1782460"/>
              <a:gd name="connsiteX1" fmla="*/ 1154742 w 1444264"/>
              <a:gd name="connsiteY1" fmla="*/ 1013928 h 1782460"/>
              <a:gd name="connsiteX2" fmla="*/ 1204370 w 1444264"/>
              <a:gd name="connsiteY2" fmla="*/ 1782460 h 1782460"/>
              <a:gd name="connsiteX3" fmla="*/ 417651 w 1444264"/>
              <a:gd name="connsiteY3" fmla="*/ 1598671 h 1782460"/>
              <a:gd name="connsiteX4" fmla="*/ 417650 w 1444264"/>
              <a:gd name="connsiteY4" fmla="*/ 0 h 1782460"/>
              <a:gd name="connsiteX0" fmla="*/ 417650 w 1444264"/>
              <a:gd name="connsiteY0" fmla="*/ 0 h 1782460"/>
              <a:gd name="connsiteX1" fmla="*/ 1444206 w 1444264"/>
              <a:gd name="connsiteY1" fmla="*/ 1007677 h 1782460"/>
              <a:gd name="connsiteX2" fmla="*/ 0 w 1444264"/>
              <a:gd name="connsiteY2" fmla="*/ 603431 h 1782460"/>
              <a:gd name="connsiteX0" fmla="*/ 417650 w 1542750"/>
              <a:gd name="connsiteY0" fmla="*/ 0 h 1782460"/>
              <a:gd name="connsiteX1" fmla="*/ 1154742 w 1542750"/>
              <a:gd name="connsiteY1" fmla="*/ 1013928 h 1782460"/>
              <a:gd name="connsiteX2" fmla="*/ 1204370 w 1542750"/>
              <a:gd name="connsiteY2" fmla="*/ 1782460 h 1782460"/>
              <a:gd name="connsiteX3" fmla="*/ 417651 w 1542750"/>
              <a:gd name="connsiteY3" fmla="*/ 1598671 h 1782460"/>
              <a:gd name="connsiteX4" fmla="*/ 417650 w 1542750"/>
              <a:gd name="connsiteY4" fmla="*/ 0 h 1782460"/>
              <a:gd name="connsiteX0" fmla="*/ 417650 w 1542750"/>
              <a:gd name="connsiteY0" fmla="*/ 0 h 1782460"/>
              <a:gd name="connsiteX1" fmla="*/ 1542696 w 1542750"/>
              <a:gd name="connsiteY1" fmla="*/ 373709 h 1782460"/>
              <a:gd name="connsiteX2" fmla="*/ 0 w 1542750"/>
              <a:gd name="connsiteY2" fmla="*/ 603431 h 1782460"/>
              <a:gd name="connsiteX0" fmla="*/ 126742 w 1251854"/>
              <a:gd name="connsiteY0" fmla="*/ 1101470 h 2883930"/>
              <a:gd name="connsiteX1" fmla="*/ 863834 w 1251854"/>
              <a:gd name="connsiteY1" fmla="*/ 2115398 h 2883930"/>
              <a:gd name="connsiteX2" fmla="*/ 913462 w 1251854"/>
              <a:gd name="connsiteY2" fmla="*/ 2883930 h 2883930"/>
              <a:gd name="connsiteX3" fmla="*/ 126743 w 1251854"/>
              <a:gd name="connsiteY3" fmla="*/ 2700141 h 2883930"/>
              <a:gd name="connsiteX4" fmla="*/ 126742 w 1251854"/>
              <a:gd name="connsiteY4" fmla="*/ 1101470 h 2883930"/>
              <a:gd name="connsiteX0" fmla="*/ 126742 w 1251854"/>
              <a:gd name="connsiteY0" fmla="*/ 1101470 h 2883930"/>
              <a:gd name="connsiteX1" fmla="*/ 1251788 w 1251854"/>
              <a:gd name="connsiteY1" fmla="*/ 1475179 h 2883930"/>
              <a:gd name="connsiteX2" fmla="*/ 0 w 1251854"/>
              <a:gd name="connsiteY2" fmla="*/ 201 h 2883930"/>
              <a:gd name="connsiteX0" fmla="*/ 126742 w 1325858"/>
              <a:gd name="connsiteY0" fmla="*/ 1101536 h 2883996"/>
              <a:gd name="connsiteX1" fmla="*/ 863834 w 1325858"/>
              <a:gd name="connsiteY1" fmla="*/ 2115464 h 2883996"/>
              <a:gd name="connsiteX2" fmla="*/ 913462 w 1325858"/>
              <a:gd name="connsiteY2" fmla="*/ 2883996 h 2883996"/>
              <a:gd name="connsiteX3" fmla="*/ 126743 w 1325858"/>
              <a:gd name="connsiteY3" fmla="*/ 2700207 h 2883996"/>
              <a:gd name="connsiteX4" fmla="*/ 126742 w 1325858"/>
              <a:gd name="connsiteY4" fmla="*/ 1101536 h 2883996"/>
              <a:gd name="connsiteX0" fmla="*/ 126742 w 1325858"/>
              <a:gd name="connsiteY0" fmla="*/ 1101536 h 2883996"/>
              <a:gd name="connsiteX1" fmla="*/ 1325795 w 1325858"/>
              <a:gd name="connsiteY1" fmla="*/ 1063424 h 2883996"/>
              <a:gd name="connsiteX2" fmla="*/ 0 w 1325858"/>
              <a:gd name="connsiteY2" fmla="*/ 267 h 2883996"/>
              <a:gd name="connsiteX0" fmla="*/ 126742 w 1325858"/>
              <a:gd name="connsiteY0" fmla="*/ 1101538 h 2883998"/>
              <a:gd name="connsiteX1" fmla="*/ 863834 w 1325858"/>
              <a:gd name="connsiteY1" fmla="*/ 2115466 h 2883998"/>
              <a:gd name="connsiteX2" fmla="*/ 913462 w 1325858"/>
              <a:gd name="connsiteY2" fmla="*/ 2883998 h 2883998"/>
              <a:gd name="connsiteX3" fmla="*/ 126743 w 1325858"/>
              <a:gd name="connsiteY3" fmla="*/ 2700209 h 2883998"/>
              <a:gd name="connsiteX4" fmla="*/ 126742 w 1325858"/>
              <a:gd name="connsiteY4" fmla="*/ 1101538 h 2883998"/>
              <a:gd name="connsiteX0" fmla="*/ 126742 w 1325858"/>
              <a:gd name="connsiteY0" fmla="*/ 1101538 h 2883998"/>
              <a:gd name="connsiteX1" fmla="*/ 1325795 w 1325858"/>
              <a:gd name="connsiteY1" fmla="*/ 1063426 h 2883998"/>
              <a:gd name="connsiteX2" fmla="*/ 0 w 1325858"/>
              <a:gd name="connsiteY2" fmla="*/ 269 h 2883998"/>
              <a:gd name="connsiteX0" fmla="*/ 126742 w 1325858"/>
              <a:gd name="connsiteY0" fmla="*/ 1101538 h 2883998"/>
              <a:gd name="connsiteX1" fmla="*/ 863834 w 1325858"/>
              <a:gd name="connsiteY1" fmla="*/ 2115466 h 2883998"/>
              <a:gd name="connsiteX2" fmla="*/ 913462 w 1325858"/>
              <a:gd name="connsiteY2" fmla="*/ 2883998 h 2883998"/>
              <a:gd name="connsiteX3" fmla="*/ 126743 w 1325858"/>
              <a:gd name="connsiteY3" fmla="*/ 2700209 h 2883998"/>
              <a:gd name="connsiteX4" fmla="*/ 126742 w 1325858"/>
              <a:gd name="connsiteY4" fmla="*/ 1101538 h 2883998"/>
              <a:gd name="connsiteX0" fmla="*/ 126742 w 1325858"/>
              <a:gd name="connsiteY0" fmla="*/ 1101538 h 2883998"/>
              <a:gd name="connsiteX1" fmla="*/ 1325795 w 1325858"/>
              <a:gd name="connsiteY1" fmla="*/ 1063426 h 2883998"/>
              <a:gd name="connsiteX2" fmla="*/ 0 w 1325858"/>
              <a:gd name="connsiteY2" fmla="*/ 269 h 2883998"/>
              <a:gd name="connsiteX0" fmla="*/ 126742 w 1325858"/>
              <a:gd name="connsiteY0" fmla="*/ 1101538 h 2883998"/>
              <a:gd name="connsiteX1" fmla="*/ 863834 w 1325858"/>
              <a:gd name="connsiteY1" fmla="*/ 2115466 h 2883998"/>
              <a:gd name="connsiteX2" fmla="*/ 913462 w 1325858"/>
              <a:gd name="connsiteY2" fmla="*/ 2883998 h 2883998"/>
              <a:gd name="connsiteX3" fmla="*/ 126743 w 1325858"/>
              <a:gd name="connsiteY3" fmla="*/ 2700209 h 2883998"/>
              <a:gd name="connsiteX4" fmla="*/ 126742 w 1325858"/>
              <a:gd name="connsiteY4" fmla="*/ 1101538 h 2883998"/>
              <a:gd name="connsiteX0" fmla="*/ 126742 w 1325858"/>
              <a:gd name="connsiteY0" fmla="*/ 1101538 h 2883998"/>
              <a:gd name="connsiteX1" fmla="*/ 1325795 w 1325858"/>
              <a:gd name="connsiteY1" fmla="*/ 1063426 h 2883998"/>
              <a:gd name="connsiteX2" fmla="*/ 0 w 1325858"/>
              <a:gd name="connsiteY2" fmla="*/ 269 h 2883998"/>
              <a:gd name="connsiteX0" fmla="*/ 126742 w 1326079"/>
              <a:gd name="connsiteY0" fmla="*/ 1101679 h 2884139"/>
              <a:gd name="connsiteX1" fmla="*/ 863834 w 1326079"/>
              <a:gd name="connsiteY1" fmla="*/ 2115607 h 2884139"/>
              <a:gd name="connsiteX2" fmla="*/ 913462 w 1326079"/>
              <a:gd name="connsiteY2" fmla="*/ 2884139 h 2884139"/>
              <a:gd name="connsiteX3" fmla="*/ 126743 w 1326079"/>
              <a:gd name="connsiteY3" fmla="*/ 2700350 h 2884139"/>
              <a:gd name="connsiteX4" fmla="*/ 126742 w 1326079"/>
              <a:gd name="connsiteY4" fmla="*/ 1101679 h 2884139"/>
              <a:gd name="connsiteX0" fmla="*/ 126742 w 1326079"/>
              <a:gd name="connsiteY0" fmla="*/ 1101679 h 2884139"/>
              <a:gd name="connsiteX1" fmla="*/ 1325795 w 1326079"/>
              <a:gd name="connsiteY1" fmla="*/ 1063567 h 2884139"/>
              <a:gd name="connsiteX2" fmla="*/ 0 w 1326079"/>
              <a:gd name="connsiteY2" fmla="*/ 410 h 2884139"/>
              <a:gd name="connsiteX0" fmla="*/ 126742 w 1150833"/>
              <a:gd name="connsiteY0" fmla="*/ 1101833 h 2884293"/>
              <a:gd name="connsiteX1" fmla="*/ 863834 w 1150833"/>
              <a:gd name="connsiteY1" fmla="*/ 2115761 h 2884293"/>
              <a:gd name="connsiteX2" fmla="*/ 913462 w 1150833"/>
              <a:gd name="connsiteY2" fmla="*/ 2884293 h 2884293"/>
              <a:gd name="connsiteX3" fmla="*/ 126743 w 1150833"/>
              <a:gd name="connsiteY3" fmla="*/ 2700504 h 2884293"/>
              <a:gd name="connsiteX4" fmla="*/ 126742 w 1150833"/>
              <a:gd name="connsiteY4" fmla="*/ 1101833 h 2884293"/>
              <a:gd name="connsiteX0" fmla="*/ 126742 w 1150833"/>
              <a:gd name="connsiteY0" fmla="*/ 1101833 h 2884293"/>
              <a:gd name="connsiteX1" fmla="*/ 1150508 w 1150833"/>
              <a:gd name="connsiteY1" fmla="*/ 836422 h 2884293"/>
              <a:gd name="connsiteX2" fmla="*/ 0 w 1150833"/>
              <a:gd name="connsiteY2" fmla="*/ 564 h 2884293"/>
              <a:gd name="connsiteX0" fmla="*/ 294005 w 1318056"/>
              <a:gd name="connsiteY0" fmla="*/ 1313500 h 3095960"/>
              <a:gd name="connsiteX1" fmla="*/ 1031097 w 1318056"/>
              <a:gd name="connsiteY1" fmla="*/ 2327428 h 3095960"/>
              <a:gd name="connsiteX2" fmla="*/ 1080725 w 1318056"/>
              <a:gd name="connsiteY2" fmla="*/ 3095960 h 3095960"/>
              <a:gd name="connsiteX3" fmla="*/ 294006 w 1318056"/>
              <a:gd name="connsiteY3" fmla="*/ 2912171 h 3095960"/>
              <a:gd name="connsiteX4" fmla="*/ 294005 w 1318056"/>
              <a:gd name="connsiteY4" fmla="*/ 1313500 h 3095960"/>
              <a:gd name="connsiteX0" fmla="*/ 294005 w 1318056"/>
              <a:gd name="connsiteY0" fmla="*/ 1313500 h 3095960"/>
              <a:gd name="connsiteX1" fmla="*/ 1317771 w 1318056"/>
              <a:gd name="connsiteY1" fmla="*/ 1048089 h 3095960"/>
              <a:gd name="connsiteX2" fmla="*/ 0 w 1318056"/>
              <a:gd name="connsiteY2" fmla="*/ 417 h 3095960"/>
              <a:gd name="connsiteX0" fmla="*/ 294005 w 1085976"/>
              <a:gd name="connsiteY0" fmla="*/ 1313983 h 3096443"/>
              <a:gd name="connsiteX1" fmla="*/ 1031097 w 1085976"/>
              <a:gd name="connsiteY1" fmla="*/ 2327911 h 3096443"/>
              <a:gd name="connsiteX2" fmla="*/ 1080725 w 1085976"/>
              <a:gd name="connsiteY2" fmla="*/ 3096443 h 3096443"/>
              <a:gd name="connsiteX3" fmla="*/ 294006 w 1085976"/>
              <a:gd name="connsiteY3" fmla="*/ 2912654 h 3096443"/>
              <a:gd name="connsiteX4" fmla="*/ 294005 w 1085976"/>
              <a:gd name="connsiteY4" fmla="*/ 1313983 h 3096443"/>
              <a:gd name="connsiteX0" fmla="*/ 294005 w 1085976"/>
              <a:gd name="connsiteY0" fmla="*/ 1313983 h 3096443"/>
              <a:gd name="connsiteX1" fmla="*/ 1075108 w 1085976"/>
              <a:gd name="connsiteY1" fmla="*/ 612034 h 3096443"/>
              <a:gd name="connsiteX2" fmla="*/ 0 w 1085976"/>
              <a:gd name="connsiteY2" fmla="*/ 900 h 3096443"/>
              <a:gd name="connsiteX0" fmla="*/ 294005 w 1142814"/>
              <a:gd name="connsiteY0" fmla="*/ 1313663 h 3096123"/>
              <a:gd name="connsiteX1" fmla="*/ 1031097 w 1142814"/>
              <a:gd name="connsiteY1" fmla="*/ 2327591 h 3096123"/>
              <a:gd name="connsiteX2" fmla="*/ 1080725 w 1142814"/>
              <a:gd name="connsiteY2" fmla="*/ 3096123 h 3096123"/>
              <a:gd name="connsiteX3" fmla="*/ 294006 w 1142814"/>
              <a:gd name="connsiteY3" fmla="*/ 2912334 h 3096123"/>
              <a:gd name="connsiteX4" fmla="*/ 294005 w 1142814"/>
              <a:gd name="connsiteY4" fmla="*/ 1313663 h 3096123"/>
              <a:gd name="connsiteX0" fmla="*/ 294005 w 1142814"/>
              <a:gd name="connsiteY0" fmla="*/ 1313663 h 3096123"/>
              <a:gd name="connsiteX1" fmla="*/ 1142485 w 1142814"/>
              <a:gd name="connsiteY1" fmla="*/ 820953 h 3096123"/>
              <a:gd name="connsiteX2" fmla="*/ 0 w 1142814"/>
              <a:gd name="connsiteY2" fmla="*/ 580 h 3096123"/>
              <a:gd name="connsiteX0" fmla="*/ 294005 w 1142814"/>
              <a:gd name="connsiteY0" fmla="*/ 1313663 h 3096123"/>
              <a:gd name="connsiteX1" fmla="*/ 1031097 w 1142814"/>
              <a:gd name="connsiteY1" fmla="*/ 2327591 h 3096123"/>
              <a:gd name="connsiteX2" fmla="*/ 1080725 w 1142814"/>
              <a:gd name="connsiteY2" fmla="*/ 3096123 h 3096123"/>
              <a:gd name="connsiteX3" fmla="*/ 294006 w 1142814"/>
              <a:gd name="connsiteY3" fmla="*/ 2912334 h 3096123"/>
              <a:gd name="connsiteX4" fmla="*/ 294005 w 1142814"/>
              <a:gd name="connsiteY4" fmla="*/ 1313663 h 3096123"/>
              <a:gd name="connsiteX0" fmla="*/ 294005 w 1142814"/>
              <a:gd name="connsiteY0" fmla="*/ 1313663 h 3096123"/>
              <a:gd name="connsiteX1" fmla="*/ 1142485 w 1142814"/>
              <a:gd name="connsiteY1" fmla="*/ 820953 h 3096123"/>
              <a:gd name="connsiteX2" fmla="*/ 0 w 1142814"/>
              <a:gd name="connsiteY2" fmla="*/ 580 h 3096123"/>
              <a:gd name="connsiteX0" fmla="*/ 0 w 848930"/>
              <a:gd name="connsiteY0" fmla="*/ 2462297 h 4244757"/>
              <a:gd name="connsiteX1" fmla="*/ 737092 w 848930"/>
              <a:gd name="connsiteY1" fmla="*/ 3476225 h 4244757"/>
              <a:gd name="connsiteX2" fmla="*/ 786720 w 848930"/>
              <a:gd name="connsiteY2" fmla="*/ 4244757 h 4244757"/>
              <a:gd name="connsiteX3" fmla="*/ 1 w 848930"/>
              <a:gd name="connsiteY3" fmla="*/ 4060968 h 4244757"/>
              <a:gd name="connsiteX4" fmla="*/ 0 w 848930"/>
              <a:gd name="connsiteY4" fmla="*/ 2462297 h 4244757"/>
              <a:gd name="connsiteX0" fmla="*/ 0 w 848930"/>
              <a:gd name="connsiteY0" fmla="*/ 2462297 h 4244757"/>
              <a:gd name="connsiteX1" fmla="*/ 848480 w 848930"/>
              <a:gd name="connsiteY1" fmla="*/ 1969587 h 4244757"/>
              <a:gd name="connsiteX2" fmla="*/ 22091 w 848930"/>
              <a:gd name="connsiteY2" fmla="*/ 196 h 4244757"/>
              <a:gd name="connsiteX0" fmla="*/ 0 w 897184"/>
              <a:gd name="connsiteY0" fmla="*/ 2462339 h 4244799"/>
              <a:gd name="connsiteX1" fmla="*/ 737092 w 897184"/>
              <a:gd name="connsiteY1" fmla="*/ 3476267 h 4244799"/>
              <a:gd name="connsiteX2" fmla="*/ 786720 w 897184"/>
              <a:gd name="connsiteY2" fmla="*/ 4244799 h 4244799"/>
              <a:gd name="connsiteX3" fmla="*/ 1 w 897184"/>
              <a:gd name="connsiteY3" fmla="*/ 4061010 h 4244799"/>
              <a:gd name="connsiteX4" fmla="*/ 0 w 897184"/>
              <a:gd name="connsiteY4" fmla="*/ 2462339 h 4244799"/>
              <a:gd name="connsiteX0" fmla="*/ 0 w 897184"/>
              <a:gd name="connsiteY0" fmla="*/ 2462339 h 4244799"/>
              <a:gd name="connsiteX1" fmla="*/ 896758 w 897184"/>
              <a:gd name="connsiteY1" fmla="*/ 1666624 h 4244799"/>
              <a:gd name="connsiteX2" fmla="*/ 22091 w 897184"/>
              <a:gd name="connsiteY2" fmla="*/ 238 h 4244799"/>
              <a:gd name="connsiteX0" fmla="*/ 0 w 791971"/>
              <a:gd name="connsiteY0" fmla="*/ 2462449 h 4244909"/>
              <a:gd name="connsiteX1" fmla="*/ 737092 w 791971"/>
              <a:gd name="connsiteY1" fmla="*/ 3476377 h 4244909"/>
              <a:gd name="connsiteX2" fmla="*/ 786720 w 791971"/>
              <a:gd name="connsiteY2" fmla="*/ 4244909 h 4244909"/>
              <a:gd name="connsiteX3" fmla="*/ 1 w 791971"/>
              <a:gd name="connsiteY3" fmla="*/ 4061120 h 4244909"/>
              <a:gd name="connsiteX4" fmla="*/ 0 w 791971"/>
              <a:gd name="connsiteY4" fmla="*/ 2462449 h 4244909"/>
              <a:gd name="connsiteX0" fmla="*/ 0 w 791971"/>
              <a:gd name="connsiteY0" fmla="*/ 2462449 h 4244909"/>
              <a:gd name="connsiteX1" fmla="*/ 718977 w 791971"/>
              <a:gd name="connsiteY1" fmla="*/ 1212775 h 4244909"/>
              <a:gd name="connsiteX2" fmla="*/ 22091 w 791971"/>
              <a:gd name="connsiteY2" fmla="*/ 348 h 4244909"/>
              <a:gd name="connsiteX0" fmla="*/ 247548 w 1039519"/>
              <a:gd name="connsiteY0" fmla="*/ 2903391 h 4685851"/>
              <a:gd name="connsiteX1" fmla="*/ 984640 w 1039519"/>
              <a:gd name="connsiteY1" fmla="*/ 3917319 h 4685851"/>
              <a:gd name="connsiteX2" fmla="*/ 1034268 w 1039519"/>
              <a:gd name="connsiteY2" fmla="*/ 4685851 h 4685851"/>
              <a:gd name="connsiteX3" fmla="*/ 247549 w 1039519"/>
              <a:gd name="connsiteY3" fmla="*/ 4502062 h 4685851"/>
              <a:gd name="connsiteX4" fmla="*/ 247548 w 1039519"/>
              <a:gd name="connsiteY4" fmla="*/ 2903391 h 4685851"/>
              <a:gd name="connsiteX0" fmla="*/ 247548 w 1039519"/>
              <a:gd name="connsiteY0" fmla="*/ 2903391 h 4685851"/>
              <a:gd name="connsiteX1" fmla="*/ 966525 w 1039519"/>
              <a:gd name="connsiteY1" fmla="*/ 1653717 h 4685851"/>
              <a:gd name="connsiteX2" fmla="*/ -1 w 1039519"/>
              <a:gd name="connsiteY2" fmla="*/ 239 h 4685851"/>
              <a:gd name="connsiteX0" fmla="*/ 220161 w 1012132"/>
              <a:gd name="connsiteY0" fmla="*/ 3167435 h 4949895"/>
              <a:gd name="connsiteX1" fmla="*/ 957253 w 1012132"/>
              <a:gd name="connsiteY1" fmla="*/ 4181363 h 4949895"/>
              <a:gd name="connsiteX2" fmla="*/ 1006881 w 1012132"/>
              <a:gd name="connsiteY2" fmla="*/ 4949895 h 4949895"/>
              <a:gd name="connsiteX3" fmla="*/ 220162 w 1012132"/>
              <a:gd name="connsiteY3" fmla="*/ 4766106 h 4949895"/>
              <a:gd name="connsiteX4" fmla="*/ 220161 w 1012132"/>
              <a:gd name="connsiteY4" fmla="*/ 3167435 h 4949895"/>
              <a:gd name="connsiteX0" fmla="*/ 220161 w 1012132"/>
              <a:gd name="connsiteY0" fmla="*/ 3167435 h 4949895"/>
              <a:gd name="connsiteX1" fmla="*/ 939138 w 1012132"/>
              <a:gd name="connsiteY1" fmla="*/ 1917761 h 4949895"/>
              <a:gd name="connsiteX2" fmla="*/ 0 w 1012132"/>
              <a:gd name="connsiteY2" fmla="*/ 200 h 4949895"/>
              <a:gd name="connsiteX0" fmla="*/ 0 w 825190"/>
              <a:gd name="connsiteY0" fmla="*/ 3275421 h 5057881"/>
              <a:gd name="connsiteX1" fmla="*/ 737092 w 825190"/>
              <a:gd name="connsiteY1" fmla="*/ 4289349 h 5057881"/>
              <a:gd name="connsiteX2" fmla="*/ 786720 w 825190"/>
              <a:gd name="connsiteY2" fmla="*/ 5057881 h 5057881"/>
              <a:gd name="connsiteX3" fmla="*/ 1 w 825190"/>
              <a:gd name="connsiteY3" fmla="*/ 4874092 h 5057881"/>
              <a:gd name="connsiteX4" fmla="*/ 0 w 825190"/>
              <a:gd name="connsiteY4" fmla="*/ 3275421 h 5057881"/>
              <a:gd name="connsiteX0" fmla="*/ 0 w 825190"/>
              <a:gd name="connsiteY0" fmla="*/ 3275421 h 5057881"/>
              <a:gd name="connsiteX1" fmla="*/ 718977 w 825190"/>
              <a:gd name="connsiteY1" fmla="*/ 2025747 h 5057881"/>
              <a:gd name="connsiteX2" fmla="*/ 824333 w 825190"/>
              <a:gd name="connsiteY2" fmla="*/ 188 h 5057881"/>
              <a:gd name="connsiteX0" fmla="*/ 229565 w 1021536"/>
              <a:gd name="connsiteY0" fmla="*/ 2900383 h 4682843"/>
              <a:gd name="connsiteX1" fmla="*/ 966657 w 1021536"/>
              <a:gd name="connsiteY1" fmla="*/ 3914311 h 4682843"/>
              <a:gd name="connsiteX2" fmla="*/ 1016285 w 1021536"/>
              <a:gd name="connsiteY2" fmla="*/ 4682843 h 4682843"/>
              <a:gd name="connsiteX3" fmla="*/ 229566 w 1021536"/>
              <a:gd name="connsiteY3" fmla="*/ 4499054 h 4682843"/>
              <a:gd name="connsiteX4" fmla="*/ 229565 w 1021536"/>
              <a:gd name="connsiteY4" fmla="*/ 2900383 h 4682843"/>
              <a:gd name="connsiteX0" fmla="*/ 229565 w 1021536"/>
              <a:gd name="connsiteY0" fmla="*/ 2900383 h 4682843"/>
              <a:gd name="connsiteX1" fmla="*/ 948542 w 1021536"/>
              <a:gd name="connsiteY1" fmla="*/ 1650709 h 4682843"/>
              <a:gd name="connsiteX2" fmla="*/ 0 w 1021536"/>
              <a:gd name="connsiteY2" fmla="*/ 239 h 4682843"/>
              <a:gd name="connsiteX0" fmla="*/ 229565 w 1103294"/>
              <a:gd name="connsiteY0" fmla="*/ 2900275 h 4682735"/>
              <a:gd name="connsiteX1" fmla="*/ 966657 w 1103294"/>
              <a:gd name="connsiteY1" fmla="*/ 3914203 h 4682735"/>
              <a:gd name="connsiteX2" fmla="*/ 1016285 w 1103294"/>
              <a:gd name="connsiteY2" fmla="*/ 4682735 h 4682735"/>
              <a:gd name="connsiteX3" fmla="*/ 229566 w 1103294"/>
              <a:gd name="connsiteY3" fmla="*/ 4498946 h 4682735"/>
              <a:gd name="connsiteX4" fmla="*/ 229565 w 1103294"/>
              <a:gd name="connsiteY4" fmla="*/ 2900275 h 4682735"/>
              <a:gd name="connsiteX0" fmla="*/ 229565 w 1103294"/>
              <a:gd name="connsiteY0" fmla="*/ 2900275 h 4682735"/>
              <a:gd name="connsiteX1" fmla="*/ 1102954 w 1103294"/>
              <a:gd name="connsiteY1" fmla="*/ 2835940 h 4682735"/>
              <a:gd name="connsiteX2" fmla="*/ 0 w 1103294"/>
              <a:gd name="connsiteY2" fmla="*/ 131 h 4682735"/>
              <a:gd name="connsiteX0" fmla="*/ 0 w 873859"/>
              <a:gd name="connsiteY0" fmla="*/ 1490798 h 3273258"/>
              <a:gd name="connsiteX1" fmla="*/ 737092 w 873859"/>
              <a:gd name="connsiteY1" fmla="*/ 2504726 h 3273258"/>
              <a:gd name="connsiteX2" fmla="*/ 786720 w 873859"/>
              <a:gd name="connsiteY2" fmla="*/ 3273258 h 3273258"/>
              <a:gd name="connsiteX3" fmla="*/ 1 w 873859"/>
              <a:gd name="connsiteY3" fmla="*/ 3089469 h 3273258"/>
              <a:gd name="connsiteX4" fmla="*/ 0 w 873859"/>
              <a:gd name="connsiteY4" fmla="*/ 1490798 h 3273258"/>
              <a:gd name="connsiteX0" fmla="*/ 0 w 873859"/>
              <a:gd name="connsiteY0" fmla="*/ 1490798 h 3273258"/>
              <a:gd name="connsiteX1" fmla="*/ 873389 w 873859"/>
              <a:gd name="connsiteY1" fmla="*/ 1426463 h 3273258"/>
              <a:gd name="connsiteX2" fmla="*/ 82149 w 873859"/>
              <a:gd name="connsiteY2" fmla="*/ 285 h 3273258"/>
              <a:gd name="connsiteX0" fmla="*/ 0 w 900690"/>
              <a:gd name="connsiteY0" fmla="*/ 1490727 h 3273187"/>
              <a:gd name="connsiteX1" fmla="*/ 737092 w 900690"/>
              <a:gd name="connsiteY1" fmla="*/ 2504655 h 3273187"/>
              <a:gd name="connsiteX2" fmla="*/ 786720 w 900690"/>
              <a:gd name="connsiteY2" fmla="*/ 3273187 h 3273187"/>
              <a:gd name="connsiteX3" fmla="*/ 1 w 900690"/>
              <a:gd name="connsiteY3" fmla="*/ 3089398 h 3273187"/>
              <a:gd name="connsiteX4" fmla="*/ 0 w 900690"/>
              <a:gd name="connsiteY4" fmla="*/ 1490727 h 3273187"/>
              <a:gd name="connsiteX0" fmla="*/ 0 w 900690"/>
              <a:gd name="connsiteY0" fmla="*/ 1490727 h 3273187"/>
              <a:gd name="connsiteX1" fmla="*/ 900235 w 900690"/>
              <a:gd name="connsiteY1" fmla="*/ 1826809 h 3273187"/>
              <a:gd name="connsiteX2" fmla="*/ 82149 w 900690"/>
              <a:gd name="connsiteY2" fmla="*/ 214 h 3273187"/>
              <a:gd name="connsiteX0" fmla="*/ 0 w 1000101"/>
              <a:gd name="connsiteY0" fmla="*/ 1490871 h 3273331"/>
              <a:gd name="connsiteX1" fmla="*/ 737092 w 1000101"/>
              <a:gd name="connsiteY1" fmla="*/ 2504799 h 3273331"/>
              <a:gd name="connsiteX2" fmla="*/ 786720 w 1000101"/>
              <a:gd name="connsiteY2" fmla="*/ 3273331 h 3273331"/>
              <a:gd name="connsiteX3" fmla="*/ 1 w 1000101"/>
              <a:gd name="connsiteY3" fmla="*/ 3089542 h 3273331"/>
              <a:gd name="connsiteX4" fmla="*/ 0 w 1000101"/>
              <a:gd name="connsiteY4" fmla="*/ 1490871 h 3273331"/>
              <a:gd name="connsiteX0" fmla="*/ 0 w 1000101"/>
              <a:gd name="connsiteY0" fmla="*/ 1490871 h 3273331"/>
              <a:gd name="connsiteX1" fmla="*/ 999694 w 1000101"/>
              <a:gd name="connsiteY1" fmla="*/ 1179005 h 3273331"/>
              <a:gd name="connsiteX2" fmla="*/ 82149 w 1000101"/>
              <a:gd name="connsiteY2" fmla="*/ 358 h 3273331"/>
              <a:gd name="connsiteX0" fmla="*/ 5150 w 1005216"/>
              <a:gd name="connsiteY0" fmla="*/ 1675108 h 3457568"/>
              <a:gd name="connsiteX1" fmla="*/ 742242 w 1005216"/>
              <a:gd name="connsiteY1" fmla="*/ 2689036 h 3457568"/>
              <a:gd name="connsiteX2" fmla="*/ 791870 w 1005216"/>
              <a:gd name="connsiteY2" fmla="*/ 3457568 h 3457568"/>
              <a:gd name="connsiteX3" fmla="*/ 5151 w 1005216"/>
              <a:gd name="connsiteY3" fmla="*/ 3273779 h 3457568"/>
              <a:gd name="connsiteX4" fmla="*/ 5150 w 1005216"/>
              <a:gd name="connsiteY4" fmla="*/ 1675108 h 3457568"/>
              <a:gd name="connsiteX0" fmla="*/ 5150 w 1005216"/>
              <a:gd name="connsiteY0" fmla="*/ 1675108 h 3457568"/>
              <a:gd name="connsiteX1" fmla="*/ 1004844 w 1005216"/>
              <a:gd name="connsiteY1" fmla="*/ 1363242 h 3457568"/>
              <a:gd name="connsiteX2" fmla="*/ 0 w 1005216"/>
              <a:gd name="connsiteY2" fmla="*/ 302 h 3457568"/>
              <a:gd name="connsiteX0" fmla="*/ 85750 w 1085789"/>
              <a:gd name="connsiteY0" fmla="*/ 529568 h 2312028"/>
              <a:gd name="connsiteX1" fmla="*/ 822842 w 1085789"/>
              <a:gd name="connsiteY1" fmla="*/ 1543496 h 2312028"/>
              <a:gd name="connsiteX2" fmla="*/ 872470 w 1085789"/>
              <a:gd name="connsiteY2" fmla="*/ 2312028 h 2312028"/>
              <a:gd name="connsiteX3" fmla="*/ 85751 w 1085789"/>
              <a:gd name="connsiteY3" fmla="*/ 2128239 h 2312028"/>
              <a:gd name="connsiteX4" fmla="*/ 85750 w 1085789"/>
              <a:gd name="connsiteY4" fmla="*/ 529568 h 2312028"/>
              <a:gd name="connsiteX0" fmla="*/ 85750 w 1085789"/>
              <a:gd name="connsiteY0" fmla="*/ 529568 h 2312028"/>
              <a:gd name="connsiteX1" fmla="*/ 1085444 w 1085789"/>
              <a:gd name="connsiteY1" fmla="*/ 217702 h 2312028"/>
              <a:gd name="connsiteX2" fmla="*/ 0 w 1085789"/>
              <a:gd name="connsiteY2" fmla="*/ 18447 h 2312028"/>
              <a:gd name="connsiteX0" fmla="*/ 85750 w 1062775"/>
              <a:gd name="connsiteY0" fmla="*/ 511580 h 2294040"/>
              <a:gd name="connsiteX1" fmla="*/ 822842 w 1062775"/>
              <a:gd name="connsiteY1" fmla="*/ 1525508 h 2294040"/>
              <a:gd name="connsiteX2" fmla="*/ 872470 w 1062775"/>
              <a:gd name="connsiteY2" fmla="*/ 2294040 h 2294040"/>
              <a:gd name="connsiteX3" fmla="*/ 85751 w 1062775"/>
              <a:gd name="connsiteY3" fmla="*/ 2110251 h 2294040"/>
              <a:gd name="connsiteX4" fmla="*/ 85750 w 1062775"/>
              <a:gd name="connsiteY4" fmla="*/ 511580 h 2294040"/>
              <a:gd name="connsiteX0" fmla="*/ 85750 w 1062775"/>
              <a:gd name="connsiteY0" fmla="*/ 511580 h 2294040"/>
              <a:gd name="connsiteX1" fmla="*/ 1062422 w 1062775"/>
              <a:gd name="connsiteY1" fmla="*/ 975344 h 2294040"/>
              <a:gd name="connsiteX2" fmla="*/ 0 w 1062775"/>
              <a:gd name="connsiteY2" fmla="*/ 459 h 2294040"/>
              <a:gd name="connsiteX0" fmla="*/ 176484 w 1153483"/>
              <a:gd name="connsiteY0" fmla="*/ 383691 h 2166151"/>
              <a:gd name="connsiteX1" fmla="*/ 913576 w 1153483"/>
              <a:gd name="connsiteY1" fmla="*/ 1397619 h 2166151"/>
              <a:gd name="connsiteX2" fmla="*/ 963204 w 1153483"/>
              <a:gd name="connsiteY2" fmla="*/ 2166151 h 2166151"/>
              <a:gd name="connsiteX3" fmla="*/ 176485 w 1153483"/>
              <a:gd name="connsiteY3" fmla="*/ 1982362 h 2166151"/>
              <a:gd name="connsiteX4" fmla="*/ 176484 w 1153483"/>
              <a:gd name="connsiteY4" fmla="*/ 383691 h 2166151"/>
              <a:gd name="connsiteX0" fmla="*/ 176484 w 1153483"/>
              <a:gd name="connsiteY0" fmla="*/ 383691 h 2166151"/>
              <a:gd name="connsiteX1" fmla="*/ 1153156 w 1153483"/>
              <a:gd name="connsiteY1" fmla="*/ 847455 h 2166151"/>
              <a:gd name="connsiteX2" fmla="*/ 0 w 1153483"/>
              <a:gd name="connsiteY2" fmla="*/ 555 h 2166151"/>
              <a:gd name="connsiteX0" fmla="*/ 176484 w 1085030"/>
              <a:gd name="connsiteY0" fmla="*/ 383430 h 2165890"/>
              <a:gd name="connsiteX1" fmla="*/ 913576 w 1085030"/>
              <a:gd name="connsiteY1" fmla="*/ 1397358 h 2165890"/>
              <a:gd name="connsiteX2" fmla="*/ 963204 w 1085030"/>
              <a:gd name="connsiteY2" fmla="*/ 2165890 h 2165890"/>
              <a:gd name="connsiteX3" fmla="*/ 176485 w 1085030"/>
              <a:gd name="connsiteY3" fmla="*/ 1982101 h 2165890"/>
              <a:gd name="connsiteX4" fmla="*/ 176484 w 1085030"/>
              <a:gd name="connsiteY4" fmla="*/ 383430 h 2165890"/>
              <a:gd name="connsiteX0" fmla="*/ 176484 w 1085030"/>
              <a:gd name="connsiteY0" fmla="*/ 383430 h 2165890"/>
              <a:gd name="connsiteX1" fmla="*/ 1084684 w 1085030"/>
              <a:gd name="connsiteY1" fmla="*/ 1392506 h 2165890"/>
              <a:gd name="connsiteX2" fmla="*/ 0 w 1085030"/>
              <a:gd name="connsiteY2" fmla="*/ 294 h 2165890"/>
              <a:gd name="connsiteX0" fmla="*/ 294135 w 1202648"/>
              <a:gd name="connsiteY0" fmla="*/ 0 h 1782460"/>
              <a:gd name="connsiteX1" fmla="*/ 1031227 w 1202648"/>
              <a:gd name="connsiteY1" fmla="*/ 1013928 h 1782460"/>
              <a:gd name="connsiteX2" fmla="*/ 1080855 w 1202648"/>
              <a:gd name="connsiteY2" fmla="*/ 1782460 h 1782460"/>
              <a:gd name="connsiteX3" fmla="*/ 294136 w 1202648"/>
              <a:gd name="connsiteY3" fmla="*/ 1598671 h 1782460"/>
              <a:gd name="connsiteX4" fmla="*/ 294135 w 1202648"/>
              <a:gd name="connsiteY4" fmla="*/ 0 h 1782460"/>
              <a:gd name="connsiteX0" fmla="*/ 294135 w 1202648"/>
              <a:gd name="connsiteY0" fmla="*/ 0 h 1782460"/>
              <a:gd name="connsiteX1" fmla="*/ 1202335 w 1202648"/>
              <a:gd name="connsiteY1" fmla="*/ 1009076 h 1782460"/>
              <a:gd name="connsiteX2" fmla="*/ 0 w 1202648"/>
              <a:gd name="connsiteY2" fmla="*/ 281207 h 1782460"/>
              <a:gd name="connsiteX0" fmla="*/ 294135 w 1236827"/>
              <a:gd name="connsiteY0" fmla="*/ 0 h 1782460"/>
              <a:gd name="connsiteX1" fmla="*/ 1228885 w 1236827"/>
              <a:gd name="connsiteY1" fmla="*/ 967470 h 1782460"/>
              <a:gd name="connsiteX2" fmla="*/ 1080855 w 1236827"/>
              <a:gd name="connsiteY2" fmla="*/ 1782460 h 1782460"/>
              <a:gd name="connsiteX3" fmla="*/ 294136 w 1236827"/>
              <a:gd name="connsiteY3" fmla="*/ 1598671 h 1782460"/>
              <a:gd name="connsiteX4" fmla="*/ 294135 w 1236827"/>
              <a:gd name="connsiteY4" fmla="*/ 0 h 1782460"/>
              <a:gd name="connsiteX0" fmla="*/ 294135 w 1236827"/>
              <a:gd name="connsiteY0" fmla="*/ 0 h 1782460"/>
              <a:gd name="connsiteX1" fmla="*/ 1202335 w 1236827"/>
              <a:gd name="connsiteY1" fmla="*/ 1009076 h 1782460"/>
              <a:gd name="connsiteX2" fmla="*/ 0 w 1236827"/>
              <a:gd name="connsiteY2" fmla="*/ 281207 h 1782460"/>
              <a:gd name="connsiteX0" fmla="*/ 294135 w 1368202"/>
              <a:gd name="connsiteY0" fmla="*/ 0 h 1782460"/>
              <a:gd name="connsiteX1" fmla="*/ 1228885 w 1368202"/>
              <a:gd name="connsiteY1" fmla="*/ 967470 h 1782460"/>
              <a:gd name="connsiteX2" fmla="*/ 1080855 w 1368202"/>
              <a:gd name="connsiteY2" fmla="*/ 1782460 h 1782460"/>
              <a:gd name="connsiteX3" fmla="*/ 294136 w 1368202"/>
              <a:gd name="connsiteY3" fmla="*/ 1598671 h 1782460"/>
              <a:gd name="connsiteX4" fmla="*/ 294135 w 1368202"/>
              <a:gd name="connsiteY4" fmla="*/ 0 h 1782460"/>
              <a:gd name="connsiteX0" fmla="*/ 294135 w 1368202"/>
              <a:gd name="connsiteY0" fmla="*/ 0 h 1782460"/>
              <a:gd name="connsiteX1" fmla="*/ 1367927 w 1368202"/>
              <a:gd name="connsiteY1" fmla="*/ 686819 h 1782460"/>
              <a:gd name="connsiteX2" fmla="*/ 0 w 1368202"/>
              <a:gd name="connsiteY2" fmla="*/ 281207 h 1782460"/>
              <a:gd name="connsiteX0" fmla="*/ 294135 w 1368202"/>
              <a:gd name="connsiteY0" fmla="*/ 0 h 1782460"/>
              <a:gd name="connsiteX1" fmla="*/ 1228885 w 1368202"/>
              <a:gd name="connsiteY1" fmla="*/ 967470 h 1782460"/>
              <a:gd name="connsiteX2" fmla="*/ 1080855 w 1368202"/>
              <a:gd name="connsiteY2" fmla="*/ 1782460 h 1782460"/>
              <a:gd name="connsiteX3" fmla="*/ 294136 w 1368202"/>
              <a:gd name="connsiteY3" fmla="*/ 1598671 h 1782460"/>
              <a:gd name="connsiteX4" fmla="*/ 294135 w 1368202"/>
              <a:gd name="connsiteY4" fmla="*/ 0 h 1782460"/>
              <a:gd name="connsiteX0" fmla="*/ 294135 w 1368202"/>
              <a:gd name="connsiteY0" fmla="*/ 0 h 1782460"/>
              <a:gd name="connsiteX1" fmla="*/ 1367927 w 1368202"/>
              <a:gd name="connsiteY1" fmla="*/ 686819 h 1782460"/>
              <a:gd name="connsiteX2" fmla="*/ 0 w 1368202"/>
              <a:gd name="connsiteY2" fmla="*/ 281207 h 1782460"/>
              <a:gd name="connsiteX0" fmla="*/ 294135 w 1367927"/>
              <a:gd name="connsiteY0" fmla="*/ 0 h 1782460"/>
              <a:gd name="connsiteX1" fmla="*/ 1228885 w 1367927"/>
              <a:gd name="connsiteY1" fmla="*/ 967470 h 1782460"/>
              <a:gd name="connsiteX2" fmla="*/ 1080855 w 1367927"/>
              <a:gd name="connsiteY2" fmla="*/ 1782460 h 1782460"/>
              <a:gd name="connsiteX3" fmla="*/ 294136 w 1367927"/>
              <a:gd name="connsiteY3" fmla="*/ 1598671 h 1782460"/>
              <a:gd name="connsiteX4" fmla="*/ 294135 w 1367927"/>
              <a:gd name="connsiteY4" fmla="*/ 0 h 1782460"/>
              <a:gd name="connsiteX0" fmla="*/ 294135 w 1367927"/>
              <a:gd name="connsiteY0" fmla="*/ 0 h 1782460"/>
              <a:gd name="connsiteX1" fmla="*/ 1367927 w 1367927"/>
              <a:gd name="connsiteY1" fmla="*/ 686819 h 1782460"/>
              <a:gd name="connsiteX2" fmla="*/ 0 w 1367927"/>
              <a:gd name="connsiteY2" fmla="*/ 281207 h 1782460"/>
              <a:gd name="connsiteX0" fmla="*/ 0 w 1073792"/>
              <a:gd name="connsiteY0" fmla="*/ 0 h 2246376"/>
              <a:gd name="connsiteX1" fmla="*/ 934750 w 1073792"/>
              <a:gd name="connsiteY1" fmla="*/ 967470 h 2246376"/>
              <a:gd name="connsiteX2" fmla="*/ 786720 w 1073792"/>
              <a:gd name="connsiteY2" fmla="*/ 1782460 h 2246376"/>
              <a:gd name="connsiteX3" fmla="*/ 1 w 1073792"/>
              <a:gd name="connsiteY3" fmla="*/ 1598671 h 2246376"/>
              <a:gd name="connsiteX4" fmla="*/ 0 w 1073792"/>
              <a:gd name="connsiteY4" fmla="*/ 0 h 2246376"/>
              <a:gd name="connsiteX0" fmla="*/ 0 w 1073792"/>
              <a:gd name="connsiteY0" fmla="*/ 0 h 2246376"/>
              <a:gd name="connsiteX1" fmla="*/ 1073792 w 1073792"/>
              <a:gd name="connsiteY1" fmla="*/ 686819 h 2246376"/>
              <a:gd name="connsiteX2" fmla="*/ 829127 w 1073792"/>
              <a:gd name="connsiteY2" fmla="*/ 2246376 h 2246376"/>
              <a:gd name="connsiteX0" fmla="*/ 0 w 975603"/>
              <a:gd name="connsiteY0" fmla="*/ 0 h 2246376"/>
              <a:gd name="connsiteX1" fmla="*/ 934750 w 975603"/>
              <a:gd name="connsiteY1" fmla="*/ 967470 h 2246376"/>
              <a:gd name="connsiteX2" fmla="*/ 786720 w 975603"/>
              <a:gd name="connsiteY2" fmla="*/ 1782460 h 2246376"/>
              <a:gd name="connsiteX3" fmla="*/ 1 w 975603"/>
              <a:gd name="connsiteY3" fmla="*/ 1598671 h 2246376"/>
              <a:gd name="connsiteX4" fmla="*/ 0 w 975603"/>
              <a:gd name="connsiteY4" fmla="*/ 0 h 2246376"/>
              <a:gd name="connsiteX0" fmla="*/ 0 w 975603"/>
              <a:gd name="connsiteY0" fmla="*/ 0 h 2246376"/>
              <a:gd name="connsiteX1" fmla="*/ 975603 w 975603"/>
              <a:gd name="connsiteY1" fmla="*/ 1182677 h 2246376"/>
              <a:gd name="connsiteX2" fmla="*/ 829127 w 975603"/>
              <a:gd name="connsiteY2" fmla="*/ 2246376 h 2246376"/>
              <a:gd name="connsiteX0" fmla="*/ 144641 w 1120244"/>
              <a:gd name="connsiteY0" fmla="*/ 0 h 1899517"/>
              <a:gd name="connsiteX1" fmla="*/ 1079391 w 1120244"/>
              <a:gd name="connsiteY1" fmla="*/ 967470 h 1899517"/>
              <a:gd name="connsiteX2" fmla="*/ 931361 w 1120244"/>
              <a:gd name="connsiteY2" fmla="*/ 1782460 h 1899517"/>
              <a:gd name="connsiteX3" fmla="*/ 144642 w 1120244"/>
              <a:gd name="connsiteY3" fmla="*/ 1598671 h 1899517"/>
              <a:gd name="connsiteX4" fmla="*/ 144641 w 1120244"/>
              <a:gd name="connsiteY4" fmla="*/ 0 h 1899517"/>
              <a:gd name="connsiteX0" fmla="*/ 144641 w 1120244"/>
              <a:gd name="connsiteY0" fmla="*/ 0 h 1899517"/>
              <a:gd name="connsiteX1" fmla="*/ 1120244 w 1120244"/>
              <a:gd name="connsiteY1" fmla="*/ 1182677 h 1899517"/>
              <a:gd name="connsiteX2" fmla="*/ 0 w 1120244"/>
              <a:gd name="connsiteY2" fmla="*/ 1899517 h 1899517"/>
              <a:gd name="connsiteX0" fmla="*/ 0 w 975603"/>
              <a:gd name="connsiteY0" fmla="*/ 0 h 2481480"/>
              <a:gd name="connsiteX1" fmla="*/ 934750 w 975603"/>
              <a:gd name="connsiteY1" fmla="*/ 967470 h 2481480"/>
              <a:gd name="connsiteX2" fmla="*/ 786720 w 975603"/>
              <a:gd name="connsiteY2" fmla="*/ 1782460 h 2481480"/>
              <a:gd name="connsiteX3" fmla="*/ 1 w 975603"/>
              <a:gd name="connsiteY3" fmla="*/ 1598671 h 2481480"/>
              <a:gd name="connsiteX4" fmla="*/ 0 w 975603"/>
              <a:gd name="connsiteY4" fmla="*/ 0 h 2481480"/>
              <a:gd name="connsiteX0" fmla="*/ 0 w 975603"/>
              <a:gd name="connsiteY0" fmla="*/ 0 h 2481480"/>
              <a:gd name="connsiteX1" fmla="*/ 975603 w 975603"/>
              <a:gd name="connsiteY1" fmla="*/ 1182677 h 2481480"/>
              <a:gd name="connsiteX2" fmla="*/ 831255 w 975603"/>
              <a:gd name="connsiteY2" fmla="*/ 2481480 h 2481480"/>
              <a:gd name="connsiteX0" fmla="*/ 0 w 1432871"/>
              <a:gd name="connsiteY0" fmla="*/ 0 h 2395124"/>
              <a:gd name="connsiteX1" fmla="*/ 934750 w 1432871"/>
              <a:gd name="connsiteY1" fmla="*/ 967470 h 2395124"/>
              <a:gd name="connsiteX2" fmla="*/ 786720 w 1432871"/>
              <a:gd name="connsiteY2" fmla="*/ 1782460 h 2395124"/>
              <a:gd name="connsiteX3" fmla="*/ 1 w 1432871"/>
              <a:gd name="connsiteY3" fmla="*/ 1598671 h 2395124"/>
              <a:gd name="connsiteX4" fmla="*/ 0 w 1432871"/>
              <a:gd name="connsiteY4" fmla="*/ 0 h 2395124"/>
              <a:gd name="connsiteX0" fmla="*/ 0 w 1432871"/>
              <a:gd name="connsiteY0" fmla="*/ 0 h 2395124"/>
              <a:gd name="connsiteX1" fmla="*/ 975603 w 1432871"/>
              <a:gd name="connsiteY1" fmla="*/ 1182677 h 2395124"/>
              <a:gd name="connsiteX2" fmla="*/ 1432711 w 1432871"/>
              <a:gd name="connsiteY2" fmla="*/ 2395123 h 2395124"/>
              <a:gd name="connsiteX0" fmla="*/ 0 w 1432871"/>
              <a:gd name="connsiteY0" fmla="*/ 0 h 2395122"/>
              <a:gd name="connsiteX1" fmla="*/ 1031347 w 1432871"/>
              <a:gd name="connsiteY1" fmla="*/ 849249 h 2395122"/>
              <a:gd name="connsiteX2" fmla="*/ 786720 w 1432871"/>
              <a:gd name="connsiteY2" fmla="*/ 1782460 h 2395122"/>
              <a:gd name="connsiteX3" fmla="*/ 1 w 1432871"/>
              <a:gd name="connsiteY3" fmla="*/ 1598671 h 2395122"/>
              <a:gd name="connsiteX4" fmla="*/ 0 w 1432871"/>
              <a:gd name="connsiteY4" fmla="*/ 0 h 2395122"/>
              <a:gd name="connsiteX0" fmla="*/ 0 w 1432871"/>
              <a:gd name="connsiteY0" fmla="*/ 0 h 2395122"/>
              <a:gd name="connsiteX1" fmla="*/ 975603 w 1432871"/>
              <a:gd name="connsiteY1" fmla="*/ 1182677 h 2395122"/>
              <a:gd name="connsiteX2" fmla="*/ 1432711 w 1432871"/>
              <a:gd name="connsiteY2" fmla="*/ 2395123 h 2395122"/>
              <a:gd name="connsiteX0" fmla="*/ 0 w 1432871"/>
              <a:gd name="connsiteY0" fmla="*/ 0 h 2395124"/>
              <a:gd name="connsiteX1" fmla="*/ 1031347 w 1432871"/>
              <a:gd name="connsiteY1" fmla="*/ 849249 h 2395124"/>
              <a:gd name="connsiteX2" fmla="*/ 786720 w 1432871"/>
              <a:gd name="connsiteY2" fmla="*/ 1782460 h 2395124"/>
              <a:gd name="connsiteX3" fmla="*/ 1 w 1432871"/>
              <a:gd name="connsiteY3" fmla="*/ 1598671 h 2395124"/>
              <a:gd name="connsiteX4" fmla="*/ 0 w 1432871"/>
              <a:gd name="connsiteY4" fmla="*/ 0 h 2395124"/>
              <a:gd name="connsiteX0" fmla="*/ 0 w 1432871"/>
              <a:gd name="connsiteY0" fmla="*/ 0 h 2395124"/>
              <a:gd name="connsiteX1" fmla="*/ 975603 w 1432871"/>
              <a:gd name="connsiteY1" fmla="*/ 1182677 h 2395124"/>
              <a:gd name="connsiteX2" fmla="*/ 1432711 w 1432871"/>
              <a:gd name="connsiteY2" fmla="*/ 2395123 h 2395124"/>
              <a:gd name="connsiteX0" fmla="*/ 0 w 1547516"/>
              <a:gd name="connsiteY0" fmla="*/ 0 h 2291430"/>
              <a:gd name="connsiteX1" fmla="*/ 1031347 w 1547516"/>
              <a:gd name="connsiteY1" fmla="*/ 849249 h 2291430"/>
              <a:gd name="connsiteX2" fmla="*/ 786720 w 1547516"/>
              <a:gd name="connsiteY2" fmla="*/ 1782460 h 2291430"/>
              <a:gd name="connsiteX3" fmla="*/ 1 w 1547516"/>
              <a:gd name="connsiteY3" fmla="*/ 1598671 h 2291430"/>
              <a:gd name="connsiteX4" fmla="*/ 0 w 1547516"/>
              <a:gd name="connsiteY4" fmla="*/ 0 h 2291430"/>
              <a:gd name="connsiteX0" fmla="*/ 0 w 1547516"/>
              <a:gd name="connsiteY0" fmla="*/ 0 h 2291430"/>
              <a:gd name="connsiteX1" fmla="*/ 975603 w 1547516"/>
              <a:gd name="connsiteY1" fmla="*/ 1182677 h 2291430"/>
              <a:gd name="connsiteX2" fmla="*/ 1547384 w 1547516"/>
              <a:gd name="connsiteY2" fmla="*/ 2291430 h 2291430"/>
              <a:gd name="connsiteX0" fmla="*/ 0 w 1547541"/>
              <a:gd name="connsiteY0" fmla="*/ 0 h 2291430"/>
              <a:gd name="connsiteX1" fmla="*/ 1031347 w 1547541"/>
              <a:gd name="connsiteY1" fmla="*/ 849249 h 2291430"/>
              <a:gd name="connsiteX2" fmla="*/ 786720 w 1547541"/>
              <a:gd name="connsiteY2" fmla="*/ 1782460 h 2291430"/>
              <a:gd name="connsiteX3" fmla="*/ 1 w 1547541"/>
              <a:gd name="connsiteY3" fmla="*/ 1598671 h 2291430"/>
              <a:gd name="connsiteX4" fmla="*/ 0 w 1547541"/>
              <a:gd name="connsiteY4" fmla="*/ 0 h 2291430"/>
              <a:gd name="connsiteX0" fmla="*/ 0 w 1547541"/>
              <a:gd name="connsiteY0" fmla="*/ 0 h 2291430"/>
              <a:gd name="connsiteX1" fmla="*/ 1080622 w 1547541"/>
              <a:gd name="connsiteY1" fmla="*/ 1142446 h 2291430"/>
              <a:gd name="connsiteX2" fmla="*/ 1547384 w 1547541"/>
              <a:gd name="connsiteY2" fmla="*/ 2291430 h 2291430"/>
              <a:gd name="connsiteX0" fmla="*/ 0 w 1547606"/>
              <a:gd name="connsiteY0" fmla="*/ 0 h 2291430"/>
              <a:gd name="connsiteX1" fmla="*/ 1031347 w 1547606"/>
              <a:gd name="connsiteY1" fmla="*/ 849249 h 2291430"/>
              <a:gd name="connsiteX2" fmla="*/ 786720 w 1547606"/>
              <a:gd name="connsiteY2" fmla="*/ 1782460 h 2291430"/>
              <a:gd name="connsiteX3" fmla="*/ 1 w 1547606"/>
              <a:gd name="connsiteY3" fmla="*/ 1598671 h 2291430"/>
              <a:gd name="connsiteX4" fmla="*/ 0 w 1547606"/>
              <a:gd name="connsiteY4" fmla="*/ 0 h 2291430"/>
              <a:gd name="connsiteX0" fmla="*/ 0 w 1547606"/>
              <a:gd name="connsiteY0" fmla="*/ 0 h 2291430"/>
              <a:gd name="connsiteX1" fmla="*/ 1080622 w 1547606"/>
              <a:gd name="connsiteY1" fmla="*/ 1142446 h 2291430"/>
              <a:gd name="connsiteX2" fmla="*/ 1547384 w 1547606"/>
              <a:gd name="connsiteY2" fmla="*/ 2291430 h 2291430"/>
              <a:gd name="connsiteX0" fmla="*/ 393000 w 1477907"/>
              <a:gd name="connsiteY0" fmla="*/ 0 h 1782459"/>
              <a:gd name="connsiteX1" fmla="*/ 1424347 w 1477907"/>
              <a:gd name="connsiteY1" fmla="*/ 849249 h 1782459"/>
              <a:gd name="connsiteX2" fmla="*/ 1179720 w 1477907"/>
              <a:gd name="connsiteY2" fmla="*/ 1782460 h 1782459"/>
              <a:gd name="connsiteX3" fmla="*/ 393001 w 1477907"/>
              <a:gd name="connsiteY3" fmla="*/ 1598671 h 1782459"/>
              <a:gd name="connsiteX4" fmla="*/ 393000 w 1477907"/>
              <a:gd name="connsiteY4" fmla="*/ 0 h 1782459"/>
              <a:gd name="connsiteX0" fmla="*/ 393000 w 1477907"/>
              <a:gd name="connsiteY0" fmla="*/ 0 h 1782459"/>
              <a:gd name="connsiteX1" fmla="*/ 1473622 w 1477907"/>
              <a:gd name="connsiteY1" fmla="*/ 1142446 h 1782459"/>
              <a:gd name="connsiteX2" fmla="*/ 0 w 1477907"/>
              <a:gd name="connsiteY2" fmla="*/ 927702 h 1782459"/>
              <a:gd name="connsiteX0" fmla="*/ 393000 w 1453839"/>
              <a:gd name="connsiteY0" fmla="*/ 0 h 1782461"/>
              <a:gd name="connsiteX1" fmla="*/ 1424347 w 1453839"/>
              <a:gd name="connsiteY1" fmla="*/ 849249 h 1782461"/>
              <a:gd name="connsiteX2" fmla="*/ 1179720 w 1453839"/>
              <a:gd name="connsiteY2" fmla="*/ 1782460 h 1782461"/>
              <a:gd name="connsiteX3" fmla="*/ 393001 w 1453839"/>
              <a:gd name="connsiteY3" fmla="*/ 1598671 h 1782461"/>
              <a:gd name="connsiteX4" fmla="*/ 393000 w 1453839"/>
              <a:gd name="connsiteY4" fmla="*/ 0 h 1782461"/>
              <a:gd name="connsiteX0" fmla="*/ 393000 w 1453839"/>
              <a:gd name="connsiteY0" fmla="*/ 0 h 1782461"/>
              <a:gd name="connsiteX1" fmla="*/ 1315301 w 1453839"/>
              <a:gd name="connsiteY1" fmla="*/ 1032999 h 1782461"/>
              <a:gd name="connsiteX2" fmla="*/ 0 w 1453839"/>
              <a:gd name="connsiteY2" fmla="*/ 927702 h 1782461"/>
              <a:gd name="connsiteX0" fmla="*/ 438236 w 1499075"/>
              <a:gd name="connsiteY0" fmla="*/ 0 h 1782459"/>
              <a:gd name="connsiteX1" fmla="*/ 1469583 w 1499075"/>
              <a:gd name="connsiteY1" fmla="*/ 849249 h 1782459"/>
              <a:gd name="connsiteX2" fmla="*/ 1224956 w 1499075"/>
              <a:gd name="connsiteY2" fmla="*/ 1782460 h 1782459"/>
              <a:gd name="connsiteX3" fmla="*/ 438237 w 1499075"/>
              <a:gd name="connsiteY3" fmla="*/ 1598671 h 1782459"/>
              <a:gd name="connsiteX4" fmla="*/ 438236 w 1499075"/>
              <a:gd name="connsiteY4" fmla="*/ 0 h 1782459"/>
              <a:gd name="connsiteX0" fmla="*/ 438236 w 1499075"/>
              <a:gd name="connsiteY0" fmla="*/ 0 h 1782459"/>
              <a:gd name="connsiteX1" fmla="*/ 1360537 w 1499075"/>
              <a:gd name="connsiteY1" fmla="*/ 1032999 h 1782459"/>
              <a:gd name="connsiteX2" fmla="*/ 0 w 1499075"/>
              <a:gd name="connsiteY2" fmla="*/ 374983 h 1782459"/>
              <a:gd name="connsiteX0" fmla="*/ 482764 w 1543603"/>
              <a:gd name="connsiteY0" fmla="*/ 0 h 1782461"/>
              <a:gd name="connsiteX1" fmla="*/ 1514111 w 1543603"/>
              <a:gd name="connsiteY1" fmla="*/ 849249 h 1782461"/>
              <a:gd name="connsiteX2" fmla="*/ 1269484 w 1543603"/>
              <a:gd name="connsiteY2" fmla="*/ 1782460 h 1782461"/>
              <a:gd name="connsiteX3" fmla="*/ 482765 w 1543603"/>
              <a:gd name="connsiteY3" fmla="*/ 1598671 h 1782461"/>
              <a:gd name="connsiteX4" fmla="*/ 482764 w 1543603"/>
              <a:gd name="connsiteY4" fmla="*/ 0 h 1782461"/>
              <a:gd name="connsiteX0" fmla="*/ 482764 w 1543603"/>
              <a:gd name="connsiteY0" fmla="*/ 0 h 1782461"/>
              <a:gd name="connsiteX1" fmla="*/ 1405065 w 1543603"/>
              <a:gd name="connsiteY1" fmla="*/ 1032999 h 1782461"/>
              <a:gd name="connsiteX2" fmla="*/ 0 w 1543603"/>
              <a:gd name="connsiteY2" fmla="*/ 784333 h 1782461"/>
              <a:gd name="connsiteX0" fmla="*/ 263951 w 1324790"/>
              <a:gd name="connsiteY0" fmla="*/ 0 h 1782459"/>
              <a:gd name="connsiteX1" fmla="*/ 1295298 w 1324790"/>
              <a:gd name="connsiteY1" fmla="*/ 849249 h 1782459"/>
              <a:gd name="connsiteX2" fmla="*/ 1050671 w 1324790"/>
              <a:gd name="connsiteY2" fmla="*/ 1782460 h 1782459"/>
              <a:gd name="connsiteX3" fmla="*/ 263952 w 1324790"/>
              <a:gd name="connsiteY3" fmla="*/ 1598671 h 1782459"/>
              <a:gd name="connsiteX4" fmla="*/ 263951 w 1324790"/>
              <a:gd name="connsiteY4" fmla="*/ 0 h 1782459"/>
              <a:gd name="connsiteX0" fmla="*/ 263951 w 1324790"/>
              <a:gd name="connsiteY0" fmla="*/ 0 h 1782459"/>
              <a:gd name="connsiteX1" fmla="*/ 1186252 w 1324790"/>
              <a:gd name="connsiteY1" fmla="*/ 1032999 h 1782459"/>
              <a:gd name="connsiteX2" fmla="*/ 0 w 1324790"/>
              <a:gd name="connsiteY2" fmla="*/ 1262899 h 1782459"/>
              <a:gd name="connsiteX0" fmla="*/ 412355 w 1473194"/>
              <a:gd name="connsiteY0" fmla="*/ 0 h 1782461"/>
              <a:gd name="connsiteX1" fmla="*/ 1443702 w 1473194"/>
              <a:gd name="connsiteY1" fmla="*/ 849249 h 1782461"/>
              <a:gd name="connsiteX2" fmla="*/ 1199075 w 1473194"/>
              <a:gd name="connsiteY2" fmla="*/ 1782460 h 1782461"/>
              <a:gd name="connsiteX3" fmla="*/ 412356 w 1473194"/>
              <a:gd name="connsiteY3" fmla="*/ 1598671 h 1782461"/>
              <a:gd name="connsiteX4" fmla="*/ 412355 w 1473194"/>
              <a:gd name="connsiteY4" fmla="*/ 0 h 1782461"/>
              <a:gd name="connsiteX0" fmla="*/ 412355 w 1473194"/>
              <a:gd name="connsiteY0" fmla="*/ 0 h 1782461"/>
              <a:gd name="connsiteX1" fmla="*/ 1334656 w 1473194"/>
              <a:gd name="connsiteY1" fmla="*/ 1032999 h 1782461"/>
              <a:gd name="connsiteX2" fmla="*/ 0 w 1473194"/>
              <a:gd name="connsiteY2" fmla="*/ 538228 h 1782461"/>
              <a:gd name="connsiteX0" fmla="*/ 412355 w 1473194"/>
              <a:gd name="connsiteY0" fmla="*/ 0 h 1782459"/>
              <a:gd name="connsiteX1" fmla="*/ 1443702 w 1473194"/>
              <a:gd name="connsiteY1" fmla="*/ 849249 h 1782459"/>
              <a:gd name="connsiteX2" fmla="*/ 1199075 w 1473194"/>
              <a:gd name="connsiteY2" fmla="*/ 1782460 h 1782459"/>
              <a:gd name="connsiteX3" fmla="*/ 412356 w 1473194"/>
              <a:gd name="connsiteY3" fmla="*/ 1598671 h 1782459"/>
              <a:gd name="connsiteX4" fmla="*/ 412355 w 1473194"/>
              <a:gd name="connsiteY4" fmla="*/ 0 h 1782459"/>
              <a:gd name="connsiteX0" fmla="*/ 412355 w 1473194"/>
              <a:gd name="connsiteY0" fmla="*/ 0 h 1782459"/>
              <a:gd name="connsiteX1" fmla="*/ 1084234 w 1473194"/>
              <a:gd name="connsiteY1" fmla="*/ 989992 h 1782459"/>
              <a:gd name="connsiteX2" fmla="*/ 0 w 1473194"/>
              <a:gd name="connsiteY2" fmla="*/ 538228 h 1782459"/>
              <a:gd name="connsiteX0" fmla="*/ 602153 w 1662992"/>
              <a:gd name="connsiteY0" fmla="*/ 0 h 1782461"/>
              <a:gd name="connsiteX1" fmla="*/ 1633500 w 1662992"/>
              <a:gd name="connsiteY1" fmla="*/ 849249 h 1782461"/>
              <a:gd name="connsiteX2" fmla="*/ 1388873 w 1662992"/>
              <a:gd name="connsiteY2" fmla="*/ 1782460 h 1782461"/>
              <a:gd name="connsiteX3" fmla="*/ 602154 w 1662992"/>
              <a:gd name="connsiteY3" fmla="*/ 1598671 h 1782461"/>
              <a:gd name="connsiteX4" fmla="*/ 602153 w 1662992"/>
              <a:gd name="connsiteY4" fmla="*/ 0 h 1782461"/>
              <a:gd name="connsiteX0" fmla="*/ 602153 w 1662992"/>
              <a:gd name="connsiteY0" fmla="*/ 0 h 1782461"/>
              <a:gd name="connsiteX1" fmla="*/ 1274032 w 1662992"/>
              <a:gd name="connsiteY1" fmla="*/ 989992 h 1782461"/>
              <a:gd name="connsiteX2" fmla="*/ 0 w 1662992"/>
              <a:gd name="connsiteY2" fmla="*/ 37481 h 1782461"/>
              <a:gd name="connsiteX0" fmla="*/ 558550 w 1619389"/>
              <a:gd name="connsiteY0" fmla="*/ 265997 h 2048456"/>
              <a:gd name="connsiteX1" fmla="*/ 1589897 w 1619389"/>
              <a:gd name="connsiteY1" fmla="*/ 1115246 h 2048456"/>
              <a:gd name="connsiteX2" fmla="*/ 1345270 w 1619389"/>
              <a:gd name="connsiteY2" fmla="*/ 2048457 h 2048456"/>
              <a:gd name="connsiteX3" fmla="*/ 558551 w 1619389"/>
              <a:gd name="connsiteY3" fmla="*/ 1864668 h 2048456"/>
              <a:gd name="connsiteX4" fmla="*/ 558550 w 1619389"/>
              <a:gd name="connsiteY4" fmla="*/ 265997 h 2048456"/>
              <a:gd name="connsiteX0" fmla="*/ 558550 w 1619389"/>
              <a:gd name="connsiteY0" fmla="*/ 265997 h 2048456"/>
              <a:gd name="connsiteX1" fmla="*/ 1230429 w 1619389"/>
              <a:gd name="connsiteY1" fmla="*/ 1255989 h 2048456"/>
              <a:gd name="connsiteX2" fmla="*/ 0 w 1619389"/>
              <a:gd name="connsiteY2" fmla="*/ 220 h 2048456"/>
              <a:gd name="connsiteX0" fmla="*/ 608318 w 1669157"/>
              <a:gd name="connsiteY0" fmla="*/ 0 h 1782461"/>
              <a:gd name="connsiteX1" fmla="*/ 1639665 w 1669157"/>
              <a:gd name="connsiteY1" fmla="*/ 849249 h 1782461"/>
              <a:gd name="connsiteX2" fmla="*/ 1395038 w 1669157"/>
              <a:gd name="connsiteY2" fmla="*/ 1782460 h 1782461"/>
              <a:gd name="connsiteX3" fmla="*/ 608319 w 1669157"/>
              <a:gd name="connsiteY3" fmla="*/ 1598671 h 1782461"/>
              <a:gd name="connsiteX4" fmla="*/ 608318 w 1669157"/>
              <a:gd name="connsiteY4" fmla="*/ 0 h 1782461"/>
              <a:gd name="connsiteX0" fmla="*/ 608318 w 1669157"/>
              <a:gd name="connsiteY0" fmla="*/ 0 h 1782461"/>
              <a:gd name="connsiteX1" fmla="*/ 1280197 w 1669157"/>
              <a:gd name="connsiteY1" fmla="*/ 989992 h 1782461"/>
              <a:gd name="connsiteX2" fmla="*/ 0 w 1669157"/>
              <a:gd name="connsiteY2" fmla="*/ 802123 h 1782461"/>
              <a:gd name="connsiteX0" fmla="*/ 660949 w 1721788"/>
              <a:gd name="connsiteY0" fmla="*/ 0 h 1782459"/>
              <a:gd name="connsiteX1" fmla="*/ 1692296 w 1721788"/>
              <a:gd name="connsiteY1" fmla="*/ 849249 h 1782459"/>
              <a:gd name="connsiteX2" fmla="*/ 1447669 w 1721788"/>
              <a:gd name="connsiteY2" fmla="*/ 1782460 h 1782459"/>
              <a:gd name="connsiteX3" fmla="*/ 660950 w 1721788"/>
              <a:gd name="connsiteY3" fmla="*/ 1598671 h 1782459"/>
              <a:gd name="connsiteX4" fmla="*/ 660949 w 1721788"/>
              <a:gd name="connsiteY4" fmla="*/ 0 h 1782459"/>
              <a:gd name="connsiteX0" fmla="*/ 660949 w 1721788"/>
              <a:gd name="connsiteY0" fmla="*/ 0 h 1782459"/>
              <a:gd name="connsiteX1" fmla="*/ 1332828 w 1721788"/>
              <a:gd name="connsiteY1" fmla="*/ 989992 h 1782459"/>
              <a:gd name="connsiteX2" fmla="*/ 0 w 1721788"/>
              <a:gd name="connsiteY2" fmla="*/ 807303 h 1782459"/>
              <a:gd name="connsiteX0" fmla="*/ 132039 w 1192878"/>
              <a:gd name="connsiteY0" fmla="*/ 0 h 1849675"/>
              <a:gd name="connsiteX1" fmla="*/ 1163386 w 1192878"/>
              <a:gd name="connsiteY1" fmla="*/ 849249 h 1849675"/>
              <a:gd name="connsiteX2" fmla="*/ 918759 w 1192878"/>
              <a:gd name="connsiteY2" fmla="*/ 1782460 h 1849675"/>
              <a:gd name="connsiteX3" fmla="*/ 132040 w 1192878"/>
              <a:gd name="connsiteY3" fmla="*/ 1598671 h 1849675"/>
              <a:gd name="connsiteX4" fmla="*/ 132039 w 1192878"/>
              <a:gd name="connsiteY4" fmla="*/ 0 h 1849675"/>
              <a:gd name="connsiteX0" fmla="*/ 132039 w 1192878"/>
              <a:gd name="connsiteY0" fmla="*/ 0 h 1849675"/>
              <a:gd name="connsiteX1" fmla="*/ 803918 w 1192878"/>
              <a:gd name="connsiteY1" fmla="*/ 989992 h 1849675"/>
              <a:gd name="connsiteX2" fmla="*/ 0 w 1192878"/>
              <a:gd name="connsiteY2" fmla="*/ 1849675 h 1849675"/>
              <a:gd name="connsiteX0" fmla="*/ 132039 w 1192878"/>
              <a:gd name="connsiteY0" fmla="*/ 0 h 1849675"/>
              <a:gd name="connsiteX1" fmla="*/ 1163386 w 1192878"/>
              <a:gd name="connsiteY1" fmla="*/ 849249 h 1849675"/>
              <a:gd name="connsiteX2" fmla="*/ 918759 w 1192878"/>
              <a:gd name="connsiteY2" fmla="*/ 1782460 h 1849675"/>
              <a:gd name="connsiteX3" fmla="*/ 132040 w 1192878"/>
              <a:gd name="connsiteY3" fmla="*/ 1598671 h 1849675"/>
              <a:gd name="connsiteX4" fmla="*/ 132039 w 1192878"/>
              <a:gd name="connsiteY4" fmla="*/ 0 h 1849675"/>
              <a:gd name="connsiteX0" fmla="*/ 132039 w 1192878"/>
              <a:gd name="connsiteY0" fmla="*/ 0 h 1849675"/>
              <a:gd name="connsiteX1" fmla="*/ 1008016 w 1192878"/>
              <a:gd name="connsiteY1" fmla="*/ 315195 h 1849675"/>
              <a:gd name="connsiteX2" fmla="*/ 0 w 1192878"/>
              <a:gd name="connsiteY2" fmla="*/ 1849675 h 1849675"/>
              <a:gd name="connsiteX0" fmla="*/ 0 w 1060839"/>
              <a:gd name="connsiteY0" fmla="*/ 0 h 1782459"/>
              <a:gd name="connsiteX1" fmla="*/ 1031347 w 1060839"/>
              <a:gd name="connsiteY1" fmla="*/ 849249 h 1782459"/>
              <a:gd name="connsiteX2" fmla="*/ 786720 w 1060839"/>
              <a:gd name="connsiteY2" fmla="*/ 1782460 h 1782459"/>
              <a:gd name="connsiteX3" fmla="*/ 1 w 1060839"/>
              <a:gd name="connsiteY3" fmla="*/ 1598671 h 1782459"/>
              <a:gd name="connsiteX4" fmla="*/ 0 w 1060839"/>
              <a:gd name="connsiteY4" fmla="*/ 0 h 1782459"/>
              <a:gd name="connsiteX0" fmla="*/ 0 w 1060839"/>
              <a:gd name="connsiteY0" fmla="*/ 0 h 1782459"/>
              <a:gd name="connsiteX1" fmla="*/ 875977 w 1060839"/>
              <a:gd name="connsiteY1" fmla="*/ 315195 h 1782459"/>
              <a:gd name="connsiteX2" fmla="*/ 205304 w 1060839"/>
              <a:gd name="connsiteY2" fmla="*/ 1202843 h 1782459"/>
              <a:gd name="connsiteX0" fmla="*/ 0 w 1060839"/>
              <a:gd name="connsiteY0" fmla="*/ 540632 h 2323092"/>
              <a:gd name="connsiteX1" fmla="*/ 1031347 w 1060839"/>
              <a:gd name="connsiteY1" fmla="*/ 1389881 h 2323092"/>
              <a:gd name="connsiteX2" fmla="*/ 786720 w 1060839"/>
              <a:gd name="connsiteY2" fmla="*/ 2323092 h 2323092"/>
              <a:gd name="connsiteX3" fmla="*/ 1 w 1060839"/>
              <a:gd name="connsiteY3" fmla="*/ 2139303 h 2323092"/>
              <a:gd name="connsiteX4" fmla="*/ 0 w 1060839"/>
              <a:gd name="connsiteY4" fmla="*/ 540632 h 2323092"/>
              <a:gd name="connsiteX0" fmla="*/ 0 w 1060839"/>
              <a:gd name="connsiteY0" fmla="*/ 540632 h 2323092"/>
              <a:gd name="connsiteX1" fmla="*/ 692803 w 1060839"/>
              <a:gd name="connsiteY1" fmla="*/ 59685 h 2323092"/>
              <a:gd name="connsiteX2" fmla="*/ 205304 w 1060839"/>
              <a:gd name="connsiteY2" fmla="*/ 1743475 h 2323092"/>
              <a:gd name="connsiteX0" fmla="*/ 0 w 1060839"/>
              <a:gd name="connsiteY0" fmla="*/ 540632 h 2323092"/>
              <a:gd name="connsiteX1" fmla="*/ 1031347 w 1060839"/>
              <a:gd name="connsiteY1" fmla="*/ 1389881 h 2323092"/>
              <a:gd name="connsiteX2" fmla="*/ 786720 w 1060839"/>
              <a:gd name="connsiteY2" fmla="*/ 2323092 h 2323092"/>
              <a:gd name="connsiteX3" fmla="*/ 1 w 1060839"/>
              <a:gd name="connsiteY3" fmla="*/ 2139303 h 2323092"/>
              <a:gd name="connsiteX4" fmla="*/ 0 w 1060839"/>
              <a:gd name="connsiteY4" fmla="*/ 540632 h 2323092"/>
              <a:gd name="connsiteX0" fmla="*/ 0 w 1060839"/>
              <a:gd name="connsiteY0" fmla="*/ 540632 h 2323092"/>
              <a:gd name="connsiteX1" fmla="*/ 692803 w 1060839"/>
              <a:gd name="connsiteY1" fmla="*/ 59685 h 2323092"/>
              <a:gd name="connsiteX2" fmla="*/ 556014 w 1060839"/>
              <a:gd name="connsiteY2" fmla="*/ 1882915 h 2323092"/>
              <a:gd name="connsiteX0" fmla="*/ 0 w 1060839"/>
              <a:gd name="connsiteY0" fmla="*/ 69300 h 1851760"/>
              <a:gd name="connsiteX1" fmla="*/ 1031347 w 1060839"/>
              <a:gd name="connsiteY1" fmla="*/ 918549 h 1851760"/>
              <a:gd name="connsiteX2" fmla="*/ 786720 w 1060839"/>
              <a:gd name="connsiteY2" fmla="*/ 1851760 h 1851760"/>
              <a:gd name="connsiteX3" fmla="*/ 1 w 1060839"/>
              <a:gd name="connsiteY3" fmla="*/ 1667971 h 1851760"/>
              <a:gd name="connsiteX4" fmla="*/ 0 w 1060839"/>
              <a:gd name="connsiteY4" fmla="*/ 69300 h 1851760"/>
              <a:gd name="connsiteX0" fmla="*/ 0 w 1060839"/>
              <a:gd name="connsiteY0" fmla="*/ 69300 h 1851760"/>
              <a:gd name="connsiteX1" fmla="*/ 833576 w 1060839"/>
              <a:gd name="connsiteY1" fmla="*/ 144662 h 1851760"/>
              <a:gd name="connsiteX2" fmla="*/ 556014 w 1060839"/>
              <a:gd name="connsiteY2" fmla="*/ 1411583 h 1851760"/>
              <a:gd name="connsiteX0" fmla="*/ 0 w 1060839"/>
              <a:gd name="connsiteY0" fmla="*/ 69300 h 1851760"/>
              <a:gd name="connsiteX1" fmla="*/ 1031347 w 1060839"/>
              <a:gd name="connsiteY1" fmla="*/ 918549 h 1851760"/>
              <a:gd name="connsiteX2" fmla="*/ 786720 w 1060839"/>
              <a:gd name="connsiteY2" fmla="*/ 1851760 h 1851760"/>
              <a:gd name="connsiteX3" fmla="*/ 1 w 1060839"/>
              <a:gd name="connsiteY3" fmla="*/ 1667971 h 1851760"/>
              <a:gd name="connsiteX4" fmla="*/ 0 w 1060839"/>
              <a:gd name="connsiteY4" fmla="*/ 69300 h 1851760"/>
              <a:gd name="connsiteX0" fmla="*/ 0 w 1060839"/>
              <a:gd name="connsiteY0" fmla="*/ 69300 h 1851760"/>
              <a:gd name="connsiteX1" fmla="*/ 833576 w 1060839"/>
              <a:gd name="connsiteY1" fmla="*/ 144662 h 1851760"/>
              <a:gd name="connsiteX2" fmla="*/ 771245 w 1060839"/>
              <a:gd name="connsiteY2" fmla="*/ 1315514 h 1851760"/>
              <a:gd name="connsiteX0" fmla="*/ 0 w 1060839"/>
              <a:gd name="connsiteY0" fmla="*/ 539033 h 2321493"/>
              <a:gd name="connsiteX1" fmla="*/ 1031347 w 1060839"/>
              <a:gd name="connsiteY1" fmla="*/ 1388282 h 2321493"/>
              <a:gd name="connsiteX2" fmla="*/ 786720 w 1060839"/>
              <a:gd name="connsiteY2" fmla="*/ 2321493 h 2321493"/>
              <a:gd name="connsiteX3" fmla="*/ 1 w 1060839"/>
              <a:gd name="connsiteY3" fmla="*/ 2137704 h 2321493"/>
              <a:gd name="connsiteX4" fmla="*/ 0 w 1060839"/>
              <a:gd name="connsiteY4" fmla="*/ 539033 h 2321493"/>
              <a:gd name="connsiteX0" fmla="*/ 0 w 1060839"/>
              <a:gd name="connsiteY0" fmla="*/ 539033 h 2321493"/>
              <a:gd name="connsiteX1" fmla="*/ 773692 w 1060839"/>
              <a:gd name="connsiteY1" fmla="*/ 59793 h 2321493"/>
              <a:gd name="connsiteX2" fmla="*/ 771245 w 1060839"/>
              <a:gd name="connsiteY2" fmla="*/ 1785247 h 2321493"/>
              <a:gd name="connsiteX0" fmla="*/ 0 w 1278561"/>
              <a:gd name="connsiteY0" fmla="*/ 539033 h 2321493"/>
              <a:gd name="connsiteX1" fmla="*/ 1031347 w 1278561"/>
              <a:gd name="connsiteY1" fmla="*/ 1388282 h 2321493"/>
              <a:gd name="connsiteX2" fmla="*/ 786720 w 1278561"/>
              <a:gd name="connsiteY2" fmla="*/ 2321493 h 2321493"/>
              <a:gd name="connsiteX3" fmla="*/ 1 w 1278561"/>
              <a:gd name="connsiteY3" fmla="*/ 2137704 h 2321493"/>
              <a:gd name="connsiteX4" fmla="*/ 0 w 1278561"/>
              <a:gd name="connsiteY4" fmla="*/ 539033 h 2321493"/>
              <a:gd name="connsiteX0" fmla="*/ 0 w 1278561"/>
              <a:gd name="connsiteY0" fmla="*/ 539033 h 2321493"/>
              <a:gd name="connsiteX1" fmla="*/ 773692 w 1278561"/>
              <a:gd name="connsiteY1" fmla="*/ 59793 h 2321493"/>
              <a:gd name="connsiteX2" fmla="*/ 1278358 w 1278561"/>
              <a:gd name="connsiteY2" fmla="*/ 689260 h 2321493"/>
              <a:gd name="connsiteX0" fmla="*/ 0 w 1278499"/>
              <a:gd name="connsiteY0" fmla="*/ 357641 h 2140101"/>
              <a:gd name="connsiteX1" fmla="*/ 1031347 w 1278499"/>
              <a:gd name="connsiteY1" fmla="*/ 1206890 h 2140101"/>
              <a:gd name="connsiteX2" fmla="*/ 786720 w 1278499"/>
              <a:gd name="connsiteY2" fmla="*/ 2140101 h 2140101"/>
              <a:gd name="connsiteX3" fmla="*/ 1 w 1278499"/>
              <a:gd name="connsiteY3" fmla="*/ 1956312 h 2140101"/>
              <a:gd name="connsiteX4" fmla="*/ 0 w 1278499"/>
              <a:gd name="connsiteY4" fmla="*/ 357641 h 2140101"/>
              <a:gd name="connsiteX0" fmla="*/ 0 w 1278499"/>
              <a:gd name="connsiteY0" fmla="*/ 357641 h 2140101"/>
              <a:gd name="connsiteX1" fmla="*/ 585895 w 1278499"/>
              <a:gd name="connsiteY1" fmla="*/ 75656 h 2140101"/>
              <a:gd name="connsiteX2" fmla="*/ 1278358 w 1278499"/>
              <a:gd name="connsiteY2" fmla="*/ 507868 h 2140101"/>
              <a:gd name="connsiteX0" fmla="*/ 0 w 1278513"/>
              <a:gd name="connsiteY0" fmla="*/ 357639 h 2140099"/>
              <a:gd name="connsiteX1" fmla="*/ 1031347 w 1278513"/>
              <a:gd name="connsiteY1" fmla="*/ 1206888 h 2140099"/>
              <a:gd name="connsiteX2" fmla="*/ 786720 w 1278513"/>
              <a:gd name="connsiteY2" fmla="*/ 2140099 h 2140099"/>
              <a:gd name="connsiteX3" fmla="*/ 1 w 1278513"/>
              <a:gd name="connsiteY3" fmla="*/ 1956310 h 2140099"/>
              <a:gd name="connsiteX4" fmla="*/ 0 w 1278513"/>
              <a:gd name="connsiteY4" fmla="*/ 357639 h 2140099"/>
              <a:gd name="connsiteX0" fmla="*/ 0 w 1278513"/>
              <a:gd name="connsiteY0" fmla="*/ 357639 h 2140099"/>
              <a:gd name="connsiteX1" fmla="*/ 585895 w 1278513"/>
              <a:gd name="connsiteY1" fmla="*/ 75654 h 2140099"/>
              <a:gd name="connsiteX2" fmla="*/ 1278358 w 1278513"/>
              <a:gd name="connsiteY2" fmla="*/ 507866 h 2140099"/>
              <a:gd name="connsiteX0" fmla="*/ 0 w 1278513"/>
              <a:gd name="connsiteY0" fmla="*/ 357639 h 2140099"/>
              <a:gd name="connsiteX1" fmla="*/ 1031347 w 1278513"/>
              <a:gd name="connsiteY1" fmla="*/ 1206888 h 2140099"/>
              <a:gd name="connsiteX2" fmla="*/ 786720 w 1278513"/>
              <a:gd name="connsiteY2" fmla="*/ 2140099 h 2140099"/>
              <a:gd name="connsiteX3" fmla="*/ 1 w 1278513"/>
              <a:gd name="connsiteY3" fmla="*/ 1956310 h 2140099"/>
              <a:gd name="connsiteX4" fmla="*/ 0 w 1278513"/>
              <a:gd name="connsiteY4" fmla="*/ 357639 h 2140099"/>
              <a:gd name="connsiteX0" fmla="*/ 0 w 1278513"/>
              <a:gd name="connsiteY0" fmla="*/ 357639 h 2140099"/>
              <a:gd name="connsiteX1" fmla="*/ 585895 w 1278513"/>
              <a:gd name="connsiteY1" fmla="*/ 75654 h 2140099"/>
              <a:gd name="connsiteX2" fmla="*/ 1278358 w 1278513"/>
              <a:gd name="connsiteY2" fmla="*/ 507866 h 2140099"/>
              <a:gd name="connsiteX0" fmla="*/ 0 w 1278506"/>
              <a:gd name="connsiteY0" fmla="*/ 752219 h 2534679"/>
              <a:gd name="connsiteX1" fmla="*/ 1031347 w 1278506"/>
              <a:gd name="connsiteY1" fmla="*/ 1601468 h 2534679"/>
              <a:gd name="connsiteX2" fmla="*/ 786720 w 1278506"/>
              <a:gd name="connsiteY2" fmla="*/ 2534679 h 2534679"/>
              <a:gd name="connsiteX3" fmla="*/ 1 w 1278506"/>
              <a:gd name="connsiteY3" fmla="*/ 2350890 h 2534679"/>
              <a:gd name="connsiteX4" fmla="*/ 0 w 1278506"/>
              <a:gd name="connsiteY4" fmla="*/ 752219 h 2534679"/>
              <a:gd name="connsiteX0" fmla="*/ 0 w 1278506"/>
              <a:gd name="connsiteY0" fmla="*/ 752219 h 2534679"/>
              <a:gd name="connsiteX1" fmla="*/ 553170 w 1278506"/>
              <a:gd name="connsiteY1" fmla="*/ 48251 h 2534679"/>
              <a:gd name="connsiteX2" fmla="*/ 1278358 w 1278506"/>
              <a:gd name="connsiteY2" fmla="*/ 902446 h 2534679"/>
              <a:gd name="connsiteX0" fmla="*/ 0 w 1278505"/>
              <a:gd name="connsiteY0" fmla="*/ 703973 h 2486433"/>
              <a:gd name="connsiteX1" fmla="*/ 1031347 w 1278505"/>
              <a:gd name="connsiteY1" fmla="*/ 1553222 h 2486433"/>
              <a:gd name="connsiteX2" fmla="*/ 786720 w 1278505"/>
              <a:gd name="connsiteY2" fmla="*/ 2486433 h 2486433"/>
              <a:gd name="connsiteX3" fmla="*/ 1 w 1278505"/>
              <a:gd name="connsiteY3" fmla="*/ 2302644 h 2486433"/>
              <a:gd name="connsiteX4" fmla="*/ 0 w 1278505"/>
              <a:gd name="connsiteY4" fmla="*/ 703973 h 2486433"/>
              <a:gd name="connsiteX0" fmla="*/ 0 w 1278505"/>
              <a:gd name="connsiteY0" fmla="*/ 703973 h 2486433"/>
              <a:gd name="connsiteX1" fmla="*/ 553170 w 1278505"/>
              <a:gd name="connsiteY1" fmla="*/ 5 h 2486433"/>
              <a:gd name="connsiteX2" fmla="*/ 1278358 w 1278505"/>
              <a:gd name="connsiteY2" fmla="*/ 854200 h 2486433"/>
              <a:gd name="connsiteX0" fmla="*/ 0 w 1278498"/>
              <a:gd name="connsiteY0" fmla="*/ 703973 h 2486433"/>
              <a:gd name="connsiteX1" fmla="*/ 1031347 w 1278498"/>
              <a:gd name="connsiteY1" fmla="*/ 1553222 h 2486433"/>
              <a:gd name="connsiteX2" fmla="*/ 786720 w 1278498"/>
              <a:gd name="connsiteY2" fmla="*/ 2486433 h 2486433"/>
              <a:gd name="connsiteX3" fmla="*/ 1 w 1278498"/>
              <a:gd name="connsiteY3" fmla="*/ 2302644 h 2486433"/>
              <a:gd name="connsiteX4" fmla="*/ 0 w 1278498"/>
              <a:gd name="connsiteY4" fmla="*/ 703973 h 2486433"/>
              <a:gd name="connsiteX0" fmla="*/ 0 w 1278498"/>
              <a:gd name="connsiteY0" fmla="*/ 703973 h 2486433"/>
              <a:gd name="connsiteX1" fmla="*/ 553170 w 1278498"/>
              <a:gd name="connsiteY1" fmla="*/ 5 h 2486433"/>
              <a:gd name="connsiteX2" fmla="*/ 1278358 w 1278498"/>
              <a:gd name="connsiteY2" fmla="*/ 854200 h 2486433"/>
              <a:gd name="connsiteX0" fmla="*/ 0 w 1278567"/>
              <a:gd name="connsiteY0" fmla="*/ 171380 h 1953840"/>
              <a:gd name="connsiteX1" fmla="*/ 1031347 w 1278567"/>
              <a:gd name="connsiteY1" fmla="*/ 1020629 h 1953840"/>
              <a:gd name="connsiteX2" fmla="*/ 786720 w 1278567"/>
              <a:gd name="connsiteY2" fmla="*/ 1953840 h 1953840"/>
              <a:gd name="connsiteX3" fmla="*/ 1 w 1278567"/>
              <a:gd name="connsiteY3" fmla="*/ 1770051 h 1953840"/>
              <a:gd name="connsiteX4" fmla="*/ 0 w 1278567"/>
              <a:gd name="connsiteY4" fmla="*/ 171380 h 1953840"/>
              <a:gd name="connsiteX0" fmla="*/ 0 w 1278567"/>
              <a:gd name="connsiteY0" fmla="*/ 171380 h 1953840"/>
              <a:gd name="connsiteX1" fmla="*/ 762915 w 1278567"/>
              <a:gd name="connsiteY1" fmla="*/ 19 h 1953840"/>
              <a:gd name="connsiteX2" fmla="*/ 1278358 w 1278567"/>
              <a:gd name="connsiteY2" fmla="*/ 321607 h 1953840"/>
              <a:gd name="connsiteX0" fmla="*/ 0 w 1060839"/>
              <a:gd name="connsiteY0" fmla="*/ 1047491 h 2829951"/>
              <a:gd name="connsiteX1" fmla="*/ 1031347 w 1060839"/>
              <a:gd name="connsiteY1" fmla="*/ 1896740 h 2829951"/>
              <a:gd name="connsiteX2" fmla="*/ 786720 w 1060839"/>
              <a:gd name="connsiteY2" fmla="*/ 2829951 h 2829951"/>
              <a:gd name="connsiteX3" fmla="*/ 1 w 1060839"/>
              <a:gd name="connsiteY3" fmla="*/ 2646162 h 2829951"/>
              <a:gd name="connsiteX4" fmla="*/ 0 w 1060839"/>
              <a:gd name="connsiteY4" fmla="*/ 1047491 h 2829951"/>
              <a:gd name="connsiteX0" fmla="*/ 0 w 1060839"/>
              <a:gd name="connsiteY0" fmla="*/ 1047491 h 2829951"/>
              <a:gd name="connsiteX1" fmla="*/ 762915 w 1060839"/>
              <a:gd name="connsiteY1" fmla="*/ 876130 h 2829951"/>
              <a:gd name="connsiteX2" fmla="*/ 851929 w 1060839"/>
              <a:gd name="connsiteY2" fmla="*/ 310 h 2829951"/>
              <a:gd name="connsiteX0" fmla="*/ 27433 w 1088272"/>
              <a:gd name="connsiteY0" fmla="*/ 1047491 h 2829951"/>
              <a:gd name="connsiteX1" fmla="*/ 1058780 w 1088272"/>
              <a:gd name="connsiteY1" fmla="*/ 1896740 h 2829951"/>
              <a:gd name="connsiteX2" fmla="*/ 814153 w 1088272"/>
              <a:gd name="connsiteY2" fmla="*/ 2829951 h 2829951"/>
              <a:gd name="connsiteX3" fmla="*/ 27434 w 1088272"/>
              <a:gd name="connsiteY3" fmla="*/ 2646162 h 2829951"/>
              <a:gd name="connsiteX4" fmla="*/ 27433 w 1088272"/>
              <a:gd name="connsiteY4" fmla="*/ 1047491 h 2829951"/>
              <a:gd name="connsiteX0" fmla="*/ 0 w 1088272"/>
              <a:gd name="connsiteY0" fmla="*/ 946307 h 2829951"/>
              <a:gd name="connsiteX1" fmla="*/ 790348 w 1088272"/>
              <a:gd name="connsiteY1" fmla="*/ 876130 h 2829951"/>
              <a:gd name="connsiteX2" fmla="*/ 879362 w 1088272"/>
              <a:gd name="connsiteY2" fmla="*/ 310 h 2829951"/>
              <a:gd name="connsiteX0" fmla="*/ 27433 w 1088272"/>
              <a:gd name="connsiteY0" fmla="*/ 1047491 h 2829951"/>
              <a:gd name="connsiteX1" fmla="*/ 1058780 w 1088272"/>
              <a:gd name="connsiteY1" fmla="*/ 1896740 h 2829951"/>
              <a:gd name="connsiteX2" fmla="*/ 814153 w 1088272"/>
              <a:gd name="connsiteY2" fmla="*/ 2829951 h 2829951"/>
              <a:gd name="connsiteX3" fmla="*/ 27434 w 1088272"/>
              <a:gd name="connsiteY3" fmla="*/ 2646162 h 2829951"/>
              <a:gd name="connsiteX4" fmla="*/ 27433 w 1088272"/>
              <a:gd name="connsiteY4" fmla="*/ 1047491 h 2829951"/>
              <a:gd name="connsiteX0" fmla="*/ 0 w 1088272"/>
              <a:gd name="connsiteY0" fmla="*/ 946307 h 2829951"/>
              <a:gd name="connsiteX1" fmla="*/ 790348 w 1088272"/>
              <a:gd name="connsiteY1" fmla="*/ 876130 h 2829951"/>
              <a:gd name="connsiteX2" fmla="*/ 879362 w 1088272"/>
              <a:gd name="connsiteY2" fmla="*/ 310 h 2829951"/>
              <a:gd name="connsiteX0" fmla="*/ 27433 w 1088272"/>
              <a:gd name="connsiteY0" fmla="*/ 1241226 h 3023686"/>
              <a:gd name="connsiteX1" fmla="*/ 1058780 w 1088272"/>
              <a:gd name="connsiteY1" fmla="*/ 2090475 h 3023686"/>
              <a:gd name="connsiteX2" fmla="*/ 814153 w 1088272"/>
              <a:gd name="connsiteY2" fmla="*/ 3023686 h 3023686"/>
              <a:gd name="connsiteX3" fmla="*/ 27434 w 1088272"/>
              <a:gd name="connsiteY3" fmla="*/ 2839897 h 3023686"/>
              <a:gd name="connsiteX4" fmla="*/ 27433 w 1088272"/>
              <a:gd name="connsiteY4" fmla="*/ 1241226 h 3023686"/>
              <a:gd name="connsiteX0" fmla="*/ 0 w 1088272"/>
              <a:gd name="connsiteY0" fmla="*/ 1140042 h 3023686"/>
              <a:gd name="connsiteX1" fmla="*/ 790348 w 1088272"/>
              <a:gd name="connsiteY1" fmla="*/ 1069865 h 3023686"/>
              <a:gd name="connsiteX2" fmla="*/ 933641 w 1088272"/>
              <a:gd name="connsiteY2" fmla="*/ 263 h 3023686"/>
              <a:gd name="connsiteX0" fmla="*/ 27433 w 1159466"/>
              <a:gd name="connsiteY0" fmla="*/ 1123317 h 2905777"/>
              <a:gd name="connsiteX1" fmla="*/ 1058780 w 1159466"/>
              <a:gd name="connsiteY1" fmla="*/ 1972566 h 2905777"/>
              <a:gd name="connsiteX2" fmla="*/ 814153 w 1159466"/>
              <a:gd name="connsiteY2" fmla="*/ 2905777 h 2905777"/>
              <a:gd name="connsiteX3" fmla="*/ 27434 w 1159466"/>
              <a:gd name="connsiteY3" fmla="*/ 2721988 h 2905777"/>
              <a:gd name="connsiteX4" fmla="*/ 27433 w 1159466"/>
              <a:gd name="connsiteY4" fmla="*/ 1123317 h 2905777"/>
              <a:gd name="connsiteX0" fmla="*/ 0 w 1159466"/>
              <a:gd name="connsiteY0" fmla="*/ 1022133 h 2905777"/>
              <a:gd name="connsiteX1" fmla="*/ 790348 w 1159466"/>
              <a:gd name="connsiteY1" fmla="*/ 951956 h 2905777"/>
              <a:gd name="connsiteX2" fmla="*/ 1159141 w 1159466"/>
              <a:gd name="connsiteY2" fmla="*/ 291 h 2905777"/>
              <a:gd name="connsiteX0" fmla="*/ 151994 w 1212833"/>
              <a:gd name="connsiteY0" fmla="*/ 1426987 h 3209447"/>
              <a:gd name="connsiteX1" fmla="*/ 1183341 w 1212833"/>
              <a:gd name="connsiteY1" fmla="*/ 2276236 h 3209447"/>
              <a:gd name="connsiteX2" fmla="*/ 938714 w 1212833"/>
              <a:gd name="connsiteY2" fmla="*/ 3209447 h 3209447"/>
              <a:gd name="connsiteX3" fmla="*/ 151995 w 1212833"/>
              <a:gd name="connsiteY3" fmla="*/ 3025658 h 3209447"/>
              <a:gd name="connsiteX4" fmla="*/ 151994 w 1212833"/>
              <a:gd name="connsiteY4" fmla="*/ 1426987 h 3209447"/>
              <a:gd name="connsiteX0" fmla="*/ 124561 w 1212833"/>
              <a:gd name="connsiteY0" fmla="*/ 1325803 h 3209447"/>
              <a:gd name="connsiteX1" fmla="*/ 914909 w 1212833"/>
              <a:gd name="connsiteY1" fmla="*/ 1255626 h 3209447"/>
              <a:gd name="connsiteX2" fmla="*/ 0 w 1212833"/>
              <a:gd name="connsiteY2" fmla="*/ 230 h 3209447"/>
              <a:gd name="connsiteX0" fmla="*/ 27433 w 1268871"/>
              <a:gd name="connsiteY0" fmla="*/ 229081 h 2011541"/>
              <a:gd name="connsiteX1" fmla="*/ 1058780 w 1268871"/>
              <a:gd name="connsiteY1" fmla="*/ 1078330 h 2011541"/>
              <a:gd name="connsiteX2" fmla="*/ 814153 w 1268871"/>
              <a:gd name="connsiteY2" fmla="*/ 2011541 h 2011541"/>
              <a:gd name="connsiteX3" fmla="*/ 27434 w 1268871"/>
              <a:gd name="connsiteY3" fmla="*/ 1827752 h 2011541"/>
              <a:gd name="connsiteX4" fmla="*/ 27433 w 1268871"/>
              <a:gd name="connsiteY4" fmla="*/ 229081 h 2011541"/>
              <a:gd name="connsiteX0" fmla="*/ 0 w 1268871"/>
              <a:gd name="connsiteY0" fmla="*/ 127897 h 2011541"/>
              <a:gd name="connsiteX1" fmla="*/ 790348 w 1268871"/>
              <a:gd name="connsiteY1" fmla="*/ 57720 h 2011541"/>
              <a:gd name="connsiteX2" fmla="*/ 1268642 w 1268871"/>
              <a:gd name="connsiteY2" fmla="*/ 1251 h 2011541"/>
              <a:gd name="connsiteX0" fmla="*/ 27433 w 1250034"/>
              <a:gd name="connsiteY0" fmla="*/ 386215 h 2168675"/>
              <a:gd name="connsiteX1" fmla="*/ 1058780 w 1250034"/>
              <a:gd name="connsiteY1" fmla="*/ 1235464 h 2168675"/>
              <a:gd name="connsiteX2" fmla="*/ 814153 w 1250034"/>
              <a:gd name="connsiteY2" fmla="*/ 2168675 h 2168675"/>
              <a:gd name="connsiteX3" fmla="*/ 27434 w 1250034"/>
              <a:gd name="connsiteY3" fmla="*/ 1984886 h 2168675"/>
              <a:gd name="connsiteX4" fmla="*/ 27433 w 1250034"/>
              <a:gd name="connsiteY4" fmla="*/ 386215 h 2168675"/>
              <a:gd name="connsiteX0" fmla="*/ 0 w 1250034"/>
              <a:gd name="connsiteY0" fmla="*/ 285031 h 2168675"/>
              <a:gd name="connsiteX1" fmla="*/ 790348 w 1250034"/>
              <a:gd name="connsiteY1" fmla="*/ 214854 h 2168675"/>
              <a:gd name="connsiteX2" fmla="*/ 1249792 w 1250034"/>
              <a:gd name="connsiteY2" fmla="*/ 789 h 2168675"/>
              <a:gd name="connsiteX0" fmla="*/ 27433 w 1477126"/>
              <a:gd name="connsiteY0" fmla="*/ 193780 h 1976240"/>
              <a:gd name="connsiteX1" fmla="*/ 1058780 w 1477126"/>
              <a:gd name="connsiteY1" fmla="*/ 1043029 h 1976240"/>
              <a:gd name="connsiteX2" fmla="*/ 814153 w 1477126"/>
              <a:gd name="connsiteY2" fmla="*/ 1976240 h 1976240"/>
              <a:gd name="connsiteX3" fmla="*/ 27434 w 1477126"/>
              <a:gd name="connsiteY3" fmla="*/ 1792451 h 1976240"/>
              <a:gd name="connsiteX4" fmla="*/ 27433 w 1477126"/>
              <a:gd name="connsiteY4" fmla="*/ 193780 h 1976240"/>
              <a:gd name="connsiteX0" fmla="*/ 0 w 1477126"/>
              <a:gd name="connsiteY0" fmla="*/ 92596 h 1976240"/>
              <a:gd name="connsiteX1" fmla="*/ 790348 w 1477126"/>
              <a:gd name="connsiteY1" fmla="*/ 22419 h 1976240"/>
              <a:gd name="connsiteX2" fmla="*/ 1476978 w 1477126"/>
              <a:gd name="connsiteY2" fmla="*/ 196704 h 1976240"/>
              <a:gd name="connsiteX0" fmla="*/ 27433 w 1475167"/>
              <a:gd name="connsiteY0" fmla="*/ 237270 h 2019730"/>
              <a:gd name="connsiteX1" fmla="*/ 1058780 w 1475167"/>
              <a:gd name="connsiteY1" fmla="*/ 1086519 h 2019730"/>
              <a:gd name="connsiteX2" fmla="*/ 814153 w 1475167"/>
              <a:gd name="connsiteY2" fmla="*/ 2019730 h 2019730"/>
              <a:gd name="connsiteX3" fmla="*/ 27434 w 1475167"/>
              <a:gd name="connsiteY3" fmla="*/ 1835941 h 2019730"/>
              <a:gd name="connsiteX4" fmla="*/ 27433 w 1475167"/>
              <a:gd name="connsiteY4" fmla="*/ 237270 h 2019730"/>
              <a:gd name="connsiteX0" fmla="*/ 0 w 1475167"/>
              <a:gd name="connsiteY0" fmla="*/ 136086 h 2019730"/>
              <a:gd name="connsiteX1" fmla="*/ 790348 w 1475167"/>
              <a:gd name="connsiteY1" fmla="*/ 65909 h 2019730"/>
              <a:gd name="connsiteX2" fmla="*/ 1475019 w 1475167"/>
              <a:gd name="connsiteY2" fmla="*/ 1212 h 2019730"/>
              <a:gd name="connsiteX0" fmla="*/ 27433 w 1475216"/>
              <a:gd name="connsiteY0" fmla="*/ 237605 h 2020065"/>
              <a:gd name="connsiteX1" fmla="*/ 1058780 w 1475216"/>
              <a:gd name="connsiteY1" fmla="*/ 1086854 h 2020065"/>
              <a:gd name="connsiteX2" fmla="*/ 814153 w 1475216"/>
              <a:gd name="connsiteY2" fmla="*/ 2020065 h 2020065"/>
              <a:gd name="connsiteX3" fmla="*/ 27434 w 1475216"/>
              <a:gd name="connsiteY3" fmla="*/ 1836276 h 2020065"/>
              <a:gd name="connsiteX4" fmla="*/ 27433 w 1475216"/>
              <a:gd name="connsiteY4" fmla="*/ 237605 h 2020065"/>
              <a:gd name="connsiteX0" fmla="*/ 0 w 1475216"/>
              <a:gd name="connsiteY0" fmla="*/ 136421 h 2020065"/>
              <a:gd name="connsiteX1" fmla="*/ 932451 w 1475216"/>
              <a:gd name="connsiteY1" fmla="*/ 6360 h 2020065"/>
              <a:gd name="connsiteX2" fmla="*/ 1475019 w 1475216"/>
              <a:gd name="connsiteY2" fmla="*/ 1547 h 2020065"/>
              <a:gd name="connsiteX0" fmla="*/ 27433 w 1475220"/>
              <a:gd name="connsiteY0" fmla="*/ 240928 h 2023388"/>
              <a:gd name="connsiteX1" fmla="*/ 1058780 w 1475220"/>
              <a:gd name="connsiteY1" fmla="*/ 1090177 h 2023388"/>
              <a:gd name="connsiteX2" fmla="*/ 814153 w 1475220"/>
              <a:gd name="connsiteY2" fmla="*/ 2023388 h 2023388"/>
              <a:gd name="connsiteX3" fmla="*/ 27434 w 1475220"/>
              <a:gd name="connsiteY3" fmla="*/ 1839599 h 2023388"/>
              <a:gd name="connsiteX4" fmla="*/ 27433 w 1475220"/>
              <a:gd name="connsiteY4" fmla="*/ 240928 h 2023388"/>
              <a:gd name="connsiteX0" fmla="*/ 0 w 1475220"/>
              <a:gd name="connsiteY0" fmla="*/ 139744 h 2023388"/>
              <a:gd name="connsiteX1" fmla="*/ 932451 w 1475220"/>
              <a:gd name="connsiteY1" fmla="*/ 9683 h 2023388"/>
              <a:gd name="connsiteX2" fmla="*/ 1475019 w 1475220"/>
              <a:gd name="connsiteY2" fmla="*/ 4870 h 2023388"/>
              <a:gd name="connsiteX0" fmla="*/ 27433 w 1191565"/>
              <a:gd name="connsiteY0" fmla="*/ 233095 h 2015555"/>
              <a:gd name="connsiteX1" fmla="*/ 1058780 w 1191565"/>
              <a:gd name="connsiteY1" fmla="*/ 1082344 h 2015555"/>
              <a:gd name="connsiteX2" fmla="*/ 814153 w 1191565"/>
              <a:gd name="connsiteY2" fmla="*/ 2015555 h 2015555"/>
              <a:gd name="connsiteX3" fmla="*/ 27434 w 1191565"/>
              <a:gd name="connsiteY3" fmla="*/ 1831766 h 2015555"/>
              <a:gd name="connsiteX4" fmla="*/ 27433 w 1191565"/>
              <a:gd name="connsiteY4" fmla="*/ 233095 h 2015555"/>
              <a:gd name="connsiteX0" fmla="*/ 0 w 1191565"/>
              <a:gd name="connsiteY0" fmla="*/ 131911 h 2015555"/>
              <a:gd name="connsiteX1" fmla="*/ 932451 w 1191565"/>
              <a:gd name="connsiteY1" fmla="*/ 1850 h 2015555"/>
              <a:gd name="connsiteX2" fmla="*/ 1190978 w 1191565"/>
              <a:gd name="connsiteY2" fmla="*/ 722678 h 2015555"/>
              <a:gd name="connsiteX0" fmla="*/ 27433 w 1191302"/>
              <a:gd name="connsiteY0" fmla="*/ 592059 h 2374519"/>
              <a:gd name="connsiteX1" fmla="*/ 1058780 w 1191302"/>
              <a:gd name="connsiteY1" fmla="*/ 1441308 h 2374519"/>
              <a:gd name="connsiteX2" fmla="*/ 814153 w 1191302"/>
              <a:gd name="connsiteY2" fmla="*/ 2374519 h 2374519"/>
              <a:gd name="connsiteX3" fmla="*/ 27434 w 1191302"/>
              <a:gd name="connsiteY3" fmla="*/ 2190730 h 2374519"/>
              <a:gd name="connsiteX4" fmla="*/ 27433 w 1191302"/>
              <a:gd name="connsiteY4" fmla="*/ 592059 h 2374519"/>
              <a:gd name="connsiteX0" fmla="*/ 0 w 1191302"/>
              <a:gd name="connsiteY0" fmla="*/ 490875 h 2374519"/>
              <a:gd name="connsiteX1" fmla="*/ 812060 w 1191302"/>
              <a:gd name="connsiteY1" fmla="*/ 9 h 2374519"/>
              <a:gd name="connsiteX2" fmla="*/ 1190978 w 1191302"/>
              <a:gd name="connsiteY2" fmla="*/ 1081642 h 2374519"/>
              <a:gd name="connsiteX0" fmla="*/ 27433 w 1088272"/>
              <a:gd name="connsiteY0" fmla="*/ 592059 h 2374519"/>
              <a:gd name="connsiteX1" fmla="*/ 1058780 w 1088272"/>
              <a:gd name="connsiteY1" fmla="*/ 1441308 h 2374519"/>
              <a:gd name="connsiteX2" fmla="*/ 814153 w 1088272"/>
              <a:gd name="connsiteY2" fmla="*/ 2374519 h 2374519"/>
              <a:gd name="connsiteX3" fmla="*/ 27434 w 1088272"/>
              <a:gd name="connsiteY3" fmla="*/ 2190730 h 2374519"/>
              <a:gd name="connsiteX4" fmla="*/ 27433 w 1088272"/>
              <a:gd name="connsiteY4" fmla="*/ 592059 h 2374519"/>
              <a:gd name="connsiteX0" fmla="*/ 0 w 1088272"/>
              <a:gd name="connsiteY0" fmla="*/ 490875 h 2374519"/>
              <a:gd name="connsiteX1" fmla="*/ 812060 w 1088272"/>
              <a:gd name="connsiteY1" fmla="*/ 9 h 2374519"/>
              <a:gd name="connsiteX2" fmla="*/ 828897 w 1088272"/>
              <a:gd name="connsiteY2" fmla="*/ 1153388 h 2374519"/>
              <a:gd name="connsiteX0" fmla="*/ 27433 w 1483492"/>
              <a:gd name="connsiteY0" fmla="*/ 714835 h 2497295"/>
              <a:gd name="connsiteX1" fmla="*/ 1058780 w 1483492"/>
              <a:gd name="connsiteY1" fmla="*/ 1564084 h 2497295"/>
              <a:gd name="connsiteX2" fmla="*/ 814153 w 1483492"/>
              <a:gd name="connsiteY2" fmla="*/ 2497295 h 2497295"/>
              <a:gd name="connsiteX3" fmla="*/ 27434 w 1483492"/>
              <a:gd name="connsiteY3" fmla="*/ 2313506 h 2497295"/>
              <a:gd name="connsiteX4" fmla="*/ 27433 w 1483492"/>
              <a:gd name="connsiteY4" fmla="*/ 714835 h 2497295"/>
              <a:gd name="connsiteX0" fmla="*/ 0 w 1483492"/>
              <a:gd name="connsiteY0" fmla="*/ 613651 h 2497295"/>
              <a:gd name="connsiteX1" fmla="*/ 812060 w 1483492"/>
              <a:gd name="connsiteY1" fmla="*/ 122785 h 2497295"/>
              <a:gd name="connsiteX2" fmla="*/ 1483337 w 1483492"/>
              <a:gd name="connsiteY2" fmla="*/ 1814 h 2497295"/>
              <a:gd name="connsiteX0" fmla="*/ 27433 w 1629470"/>
              <a:gd name="connsiteY0" fmla="*/ 592059 h 2374519"/>
              <a:gd name="connsiteX1" fmla="*/ 1058780 w 1629470"/>
              <a:gd name="connsiteY1" fmla="*/ 1441308 h 2374519"/>
              <a:gd name="connsiteX2" fmla="*/ 814153 w 1629470"/>
              <a:gd name="connsiteY2" fmla="*/ 2374519 h 2374519"/>
              <a:gd name="connsiteX3" fmla="*/ 27434 w 1629470"/>
              <a:gd name="connsiteY3" fmla="*/ 2190730 h 2374519"/>
              <a:gd name="connsiteX4" fmla="*/ 27433 w 1629470"/>
              <a:gd name="connsiteY4" fmla="*/ 592059 h 2374519"/>
              <a:gd name="connsiteX0" fmla="*/ 0 w 1629470"/>
              <a:gd name="connsiteY0" fmla="*/ 490875 h 2374519"/>
              <a:gd name="connsiteX1" fmla="*/ 812060 w 1629470"/>
              <a:gd name="connsiteY1" fmla="*/ 9 h 2374519"/>
              <a:gd name="connsiteX2" fmla="*/ 1629348 w 1629470"/>
              <a:gd name="connsiteY2" fmla="*/ 250784 h 2374519"/>
              <a:gd name="connsiteX0" fmla="*/ 27433 w 1721670"/>
              <a:gd name="connsiteY0" fmla="*/ 592059 h 2374519"/>
              <a:gd name="connsiteX1" fmla="*/ 1058780 w 1721670"/>
              <a:gd name="connsiteY1" fmla="*/ 1441308 h 2374519"/>
              <a:gd name="connsiteX2" fmla="*/ 814153 w 1721670"/>
              <a:gd name="connsiteY2" fmla="*/ 2374519 h 2374519"/>
              <a:gd name="connsiteX3" fmla="*/ 27434 w 1721670"/>
              <a:gd name="connsiteY3" fmla="*/ 2190730 h 2374519"/>
              <a:gd name="connsiteX4" fmla="*/ 27433 w 1721670"/>
              <a:gd name="connsiteY4" fmla="*/ 592059 h 2374519"/>
              <a:gd name="connsiteX0" fmla="*/ 0 w 1721670"/>
              <a:gd name="connsiteY0" fmla="*/ 490875 h 2374519"/>
              <a:gd name="connsiteX1" fmla="*/ 812060 w 1721670"/>
              <a:gd name="connsiteY1" fmla="*/ 9 h 2374519"/>
              <a:gd name="connsiteX2" fmla="*/ 1721562 w 1721670"/>
              <a:gd name="connsiteY2" fmla="*/ 163923 h 2374519"/>
              <a:gd name="connsiteX0" fmla="*/ 27433 w 1418413"/>
              <a:gd name="connsiteY0" fmla="*/ 592059 h 2374519"/>
              <a:gd name="connsiteX1" fmla="*/ 1058780 w 1418413"/>
              <a:gd name="connsiteY1" fmla="*/ 1441308 h 2374519"/>
              <a:gd name="connsiteX2" fmla="*/ 814153 w 1418413"/>
              <a:gd name="connsiteY2" fmla="*/ 2374519 h 2374519"/>
              <a:gd name="connsiteX3" fmla="*/ 27434 w 1418413"/>
              <a:gd name="connsiteY3" fmla="*/ 2190730 h 2374519"/>
              <a:gd name="connsiteX4" fmla="*/ 27433 w 1418413"/>
              <a:gd name="connsiteY4" fmla="*/ 592059 h 2374519"/>
              <a:gd name="connsiteX0" fmla="*/ 0 w 1418413"/>
              <a:gd name="connsiteY0" fmla="*/ 490875 h 2374519"/>
              <a:gd name="connsiteX1" fmla="*/ 812060 w 1418413"/>
              <a:gd name="connsiteY1" fmla="*/ 9 h 2374519"/>
              <a:gd name="connsiteX2" fmla="*/ 1418239 w 1418413"/>
              <a:gd name="connsiteY2" fmla="*/ 500949 h 2374519"/>
              <a:gd name="connsiteX0" fmla="*/ 27433 w 1418386"/>
              <a:gd name="connsiteY0" fmla="*/ 802359 h 2584819"/>
              <a:gd name="connsiteX1" fmla="*/ 1058780 w 1418386"/>
              <a:gd name="connsiteY1" fmla="*/ 1651608 h 2584819"/>
              <a:gd name="connsiteX2" fmla="*/ 814153 w 1418386"/>
              <a:gd name="connsiteY2" fmla="*/ 2584819 h 2584819"/>
              <a:gd name="connsiteX3" fmla="*/ 27434 w 1418386"/>
              <a:gd name="connsiteY3" fmla="*/ 2401030 h 2584819"/>
              <a:gd name="connsiteX4" fmla="*/ 27433 w 1418386"/>
              <a:gd name="connsiteY4" fmla="*/ 802359 h 2584819"/>
              <a:gd name="connsiteX0" fmla="*/ 0 w 1418386"/>
              <a:gd name="connsiteY0" fmla="*/ 701175 h 2584819"/>
              <a:gd name="connsiteX1" fmla="*/ 717581 w 1418386"/>
              <a:gd name="connsiteY1" fmla="*/ 4 h 2584819"/>
              <a:gd name="connsiteX2" fmla="*/ 1418239 w 1418386"/>
              <a:gd name="connsiteY2" fmla="*/ 711249 h 2584819"/>
              <a:gd name="connsiteX0" fmla="*/ 27433 w 1378909"/>
              <a:gd name="connsiteY0" fmla="*/ 802361 h 2584821"/>
              <a:gd name="connsiteX1" fmla="*/ 1058780 w 1378909"/>
              <a:gd name="connsiteY1" fmla="*/ 1651610 h 2584821"/>
              <a:gd name="connsiteX2" fmla="*/ 814153 w 1378909"/>
              <a:gd name="connsiteY2" fmla="*/ 2584821 h 2584821"/>
              <a:gd name="connsiteX3" fmla="*/ 27434 w 1378909"/>
              <a:gd name="connsiteY3" fmla="*/ 2401032 h 2584821"/>
              <a:gd name="connsiteX4" fmla="*/ 27433 w 1378909"/>
              <a:gd name="connsiteY4" fmla="*/ 802361 h 2584821"/>
              <a:gd name="connsiteX0" fmla="*/ 0 w 1378909"/>
              <a:gd name="connsiteY0" fmla="*/ 701177 h 2584821"/>
              <a:gd name="connsiteX1" fmla="*/ 717581 w 1378909"/>
              <a:gd name="connsiteY1" fmla="*/ 6 h 2584821"/>
              <a:gd name="connsiteX2" fmla="*/ 1378752 w 1378909"/>
              <a:gd name="connsiteY2" fmla="*/ 491904 h 2584821"/>
              <a:gd name="connsiteX0" fmla="*/ 27433 w 1599842"/>
              <a:gd name="connsiteY0" fmla="*/ 802361 h 2584821"/>
              <a:gd name="connsiteX1" fmla="*/ 1058780 w 1599842"/>
              <a:gd name="connsiteY1" fmla="*/ 1651610 h 2584821"/>
              <a:gd name="connsiteX2" fmla="*/ 814153 w 1599842"/>
              <a:gd name="connsiteY2" fmla="*/ 2584821 h 2584821"/>
              <a:gd name="connsiteX3" fmla="*/ 27434 w 1599842"/>
              <a:gd name="connsiteY3" fmla="*/ 2401032 h 2584821"/>
              <a:gd name="connsiteX4" fmla="*/ 27433 w 1599842"/>
              <a:gd name="connsiteY4" fmla="*/ 802361 h 2584821"/>
              <a:gd name="connsiteX0" fmla="*/ 0 w 1599842"/>
              <a:gd name="connsiteY0" fmla="*/ 701177 h 2584821"/>
              <a:gd name="connsiteX1" fmla="*/ 717581 w 1599842"/>
              <a:gd name="connsiteY1" fmla="*/ 6 h 2584821"/>
              <a:gd name="connsiteX2" fmla="*/ 1599730 w 1599842"/>
              <a:gd name="connsiteY2" fmla="*/ 326508 h 2584821"/>
              <a:gd name="connsiteX0" fmla="*/ 27433 w 1248943"/>
              <a:gd name="connsiteY0" fmla="*/ 802361 h 2584821"/>
              <a:gd name="connsiteX1" fmla="*/ 1058780 w 1248943"/>
              <a:gd name="connsiteY1" fmla="*/ 1651610 h 2584821"/>
              <a:gd name="connsiteX2" fmla="*/ 814153 w 1248943"/>
              <a:gd name="connsiteY2" fmla="*/ 2584821 h 2584821"/>
              <a:gd name="connsiteX3" fmla="*/ 27434 w 1248943"/>
              <a:gd name="connsiteY3" fmla="*/ 2401032 h 2584821"/>
              <a:gd name="connsiteX4" fmla="*/ 27433 w 1248943"/>
              <a:gd name="connsiteY4" fmla="*/ 802361 h 2584821"/>
              <a:gd name="connsiteX0" fmla="*/ 0 w 1248943"/>
              <a:gd name="connsiteY0" fmla="*/ 701177 h 2584821"/>
              <a:gd name="connsiteX1" fmla="*/ 717581 w 1248943"/>
              <a:gd name="connsiteY1" fmla="*/ 6 h 2584821"/>
              <a:gd name="connsiteX2" fmla="*/ 1248737 w 1248943"/>
              <a:gd name="connsiteY2" fmla="*/ 84187 h 2584821"/>
              <a:gd name="connsiteX0" fmla="*/ 27433 w 1248848"/>
              <a:gd name="connsiteY0" fmla="*/ 1146244 h 2928704"/>
              <a:gd name="connsiteX1" fmla="*/ 1058780 w 1248848"/>
              <a:gd name="connsiteY1" fmla="*/ 1995493 h 2928704"/>
              <a:gd name="connsiteX2" fmla="*/ 814153 w 1248848"/>
              <a:gd name="connsiteY2" fmla="*/ 2928704 h 2928704"/>
              <a:gd name="connsiteX3" fmla="*/ 27434 w 1248848"/>
              <a:gd name="connsiteY3" fmla="*/ 2744915 h 2928704"/>
              <a:gd name="connsiteX4" fmla="*/ 27433 w 1248848"/>
              <a:gd name="connsiteY4" fmla="*/ 1146244 h 2928704"/>
              <a:gd name="connsiteX0" fmla="*/ 0 w 1248848"/>
              <a:gd name="connsiteY0" fmla="*/ 1045060 h 2928704"/>
              <a:gd name="connsiteX1" fmla="*/ 356392 w 1248848"/>
              <a:gd name="connsiteY1" fmla="*/ 3 h 2928704"/>
              <a:gd name="connsiteX2" fmla="*/ 1248737 w 1248848"/>
              <a:gd name="connsiteY2" fmla="*/ 428070 h 2928704"/>
              <a:gd name="connsiteX0" fmla="*/ 27433 w 1248850"/>
              <a:gd name="connsiteY0" fmla="*/ 907355 h 2689815"/>
              <a:gd name="connsiteX1" fmla="*/ 1058780 w 1248850"/>
              <a:gd name="connsiteY1" fmla="*/ 1756604 h 2689815"/>
              <a:gd name="connsiteX2" fmla="*/ 814153 w 1248850"/>
              <a:gd name="connsiteY2" fmla="*/ 2689815 h 2689815"/>
              <a:gd name="connsiteX3" fmla="*/ 27434 w 1248850"/>
              <a:gd name="connsiteY3" fmla="*/ 2506026 h 2689815"/>
              <a:gd name="connsiteX4" fmla="*/ 27433 w 1248850"/>
              <a:gd name="connsiteY4" fmla="*/ 907355 h 2689815"/>
              <a:gd name="connsiteX0" fmla="*/ 0 w 1248850"/>
              <a:gd name="connsiteY0" fmla="*/ 806171 h 2689815"/>
              <a:gd name="connsiteX1" fmla="*/ 375131 w 1248850"/>
              <a:gd name="connsiteY1" fmla="*/ 5 h 2689815"/>
              <a:gd name="connsiteX2" fmla="*/ 1248737 w 1248850"/>
              <a:gd name="connsiteY2" fmla="*/ 189181 h 2689815"/>
              <a:gd name="connsiteX0" fmla="*/ 27433 w 1248849"/>
              <a:gd name="connsiteY0" fmla="*/ 907996 h 2690456"/>
              <a:gd name="connsiteX1" fmla="*/ 1058780 w 1248849"/>
              <a:gd name="connsiteY1" fmla="*/ 1757245 h 2690456"/>
              <a:gd name="connsiteX2" fmla="*/ 814153 w 1248849"/>
              <a:gd name="connsiteY2" fmla="*/ 2690456 h 2690456"/>
              <a:gd name="connsiteX3" fmla="*/ 27434 w 1248849"/>
              <a:gd name="connsiteY3" fmla="*/ 2506667 h 2690456"/>
              <a:gd name="connsiteX4" fmla="*/ 27433 w 1248849"/>
              <a:gd name="connsiteY4" fmla="*/ 907996 h 2690456"/>
              <a:gd name="connsiteX0" fmla="*/ 0 w 1248849"/>
              <a:gd name="connsiteY0" fmla="*/ 806812 h 2690456"/>
              <a:gd name="connsiteX1" fmla="*/ 375131 w 1248849"/>
              <a:gd name="connsiteY1" fmla="*/ 646 h 2690456"/>
              <a:gd name="connsiteX2" fmla="*/ 1248737 w 1248849"/>
              <a:gd name="connsiteY2" fmla="*/ 189822 h 2690456"/>
              <a:gd name="connsiteX0" fmla="*/ 27433 w 1248861"/>
              <a:gd name="connsiteY0" fmla="*/ 1051699 h 2834159"/>
              <a:gd name="connsiteX1" fmla="*/ 1058780 w 1248861"/>
              <a:gd name="connsiteY1" fmla="*/ 1900948 h 2834159"/>
              <a:gd name="connsiteX2" fmla="*/ 814153 w 1248861"/>
              <a:gd name="connsiteY2" fmla="*/ 2834159 h 2834159"/>
              <a:gd name="connsiteX3" fmla="*/ 27434 w 1248861"/>
              <a:gd name="connsiteY3" fmla="*/ 2650370 h 2834159"/>
              <a:gd name="connsiteX4" fmla="*/ 27433 w 1248861"/>
              <a:gd name="connsiteY4" fmla="*/ 1051699 h 2834159"/>
              <a:gd name="connsiteX0" fmla="*/ 0 w 1248861"/>
              <a:gd name="connsiteY0" fmla="*/ 950515 h 2834159"/>
              <a:gd name="connsiteX1" fmla="*/ 446277 w 1248861"/>
              <a:gd name="connsiteY1" fmla="*/ 368 h 2834159"/>
              <a:gd name="connsiteX2" fmla="*/ 1248737 w 1248861"/>
              <a:gd name="connsiteY2" fmla="*/ 333525 h 2834159"/>
              <a:gd name="connsiteX0" fmla="*/ 27433 w 1088272"/>
              <a:gd name="connsiteY0" fmla="*/ 1051448 h 2833908"/>
              <a:gd name="connsiteX1" fmla="*/ 1058780 w 1088272"/>
              <a:gd name="connsiteY1" fmla="*/ 1900697 h 2833908"/>
              <a:gd name="connsiteX2" fmla="*/ 814153 w 1088272"/>
              <a:gd name="connsiteY2" fmla="*/ 2833908 h 2833908"/>
              <a:gd name="connsiteX3" fmla="*/ 27434 w 1088272"/>
              <a:gd name="connsiteY3" fmla="*/ 2650119 h 2833908"/>
              <a:gd name="connsiteX4" fmla="*/ 27433 w 1088272"/>
              <a:gd name="connsiteY4" fmla="*/ 1051448 h 2833908"/>
              <a:gd name="connsiteX0" fmla="*/ 0 w 1088272"/>
              <a:gd name="connsiteY0" fmla="*/ 950264 h 2833908"/>
              <a:gd name="connsiteX1" fmla="*/ 446277 w 1088272"/>
              <a:gd name="connsiteY1" fmla="*/ 117 h 2833908"/>
              <a:gd name="connsiteX2" fmla="*/ 809720 w 1088272"/>
              <a:gd name="connsiteY2" fmla="*/ 1046768 h 2833908"/>
              <a:gd name="connsiteX0" fmla="*/ 27433 w 1088272"/>
              <a:gd name="connsiteY0" fmla="*/ 1264202 h 3046662"/>
              <a:gd name="connsiteX1" fmla="*/ 1058780 w 1088272"/>
              <a:gd name="connsiteY1" fmla="*/ 2113451 h 3046662"/>
              <a:gd name="connsiteX2" fmla="*/ 814153 w 1088272"/>
              <a:gd name="connsiteY2" fmla="*/ 3046662 h 3046662"/>
              <a:gd name="connsiteX3" fmla="*/ 27434 w 1088272"/>
              <a:gd name="connsiteY3" fmla="*/ 2862873 h 3046662"/>
              <a:gd name="connsiteX4" fmla="*/ 27433 w 1088272"/>
              <a:gd name="connsiteY4" fmla="*/ 1264202 h 3046662"/>
              <a:gd name="connsiteX0" fmla="*/ 0 w 1088272"/>
              <a:gd name="connsiteY0" fmla="*/ 1163018 h 3046662"/>
              <a:gd name="connsiteX1" fmla="*/ 303442 w 1088272"/>
              <a:gd name="connsiteY1" fmla="*/ 97 h 3046662"/>
              <a:gd name="connsiteX2" fmla="*/ 809720 w 1088272"/>
              <a:gd name="connsiteY2" fmla="*/ 1259522 h 3046662"/>
              <a:gd name="connsiteX0" fmla="*/ 27433 w 1088272"/>
              <a:gd name="connsiteY0" fmla="*/ 1264202 h 3046662"/>
              <a:gd name="connsiteX1" fmla="*/ 1058780 w 1088272"/>
              <a:gd name="connsiteY1" fmla="*/ 2113451 h 3046662"/>
              <a:gd name="connsiteX2" fmla="*/ 814153 w 1088272"/>
              <a:gd name="connsiteY2" fmla="*/ 3046662 h 3046662"/>
              <a:gd name="connsiteX3" fmla="*/ 27434 w 1088272"/>
              <a:gd name="connsiteY3" fmla="*/ 2862873 h 3046662"/>
              <a:gd name="connsiteX4" fmla="*/ 27433 w 1088272"/>
              <a:gd name="connsiteY4" fmla="*/ 1264202 h 3046662"/>
              <a:gd name="connsiteX0" fmla="*/ 0 w 1088272"/>
              <a:gd name="connsiteY0" fmla="*/ 1163018 h 3046662"/>
              <a:gd name="connsiteX1" fmla="*/ 303442 w 1088272"/>
              <a:gd name="connsiteY1" fmla="*/ 97 h 3046662"/>
              <a:gd name="connsiteX2" fmla="*/ 809720 w 1088272"/>
              <a:gd name="connsiteY2" fmla="*/ 1259522 h 3046662"/>
              <a:gd name="connsiteX0" fmla="*/ 27433 w 1088272"/>
              <a:gd name="connsiteY0" fmla="*/ 1264192 h 3046652"/>
              <a:gd name="connsiteX1" fmla="*/ 1058780 w 1088272"/>
              <a:gd name="connsiteY1" fmla="*/ 2113441 h 3046652"/>
              <a:gd name="connsiteX2" fmla="*/ 814153 w 1088272"/>
              <a:gd name="connsiteY2" fmla="*/ 3046652 h 3046652"/>
              <a:gd name="connsiteX3" fmla="*/ 27434 w 1088272"/>
              <a:gd name="connsiteY3" fmla="*/ 2862863 h 3046652"/>
              <a:gd name="connsiteX4" fmla="*/ 27433 w 1088272"/>
              <a:gd name="connsiteY4" fmla="*/ 1264192 h 3046652"/>
              <a:gd name="connsiteX0" fmla="*/ 0 w 1088272"/>
              <a:gd name="connsiteY0" fmla="*/ 1163008 h 3046652"/>
              <a:gd name="connsiteX1" fmla="*/ 303442 w 1088272"/>
              <a:gd name="connsiteY1" fmla="*/ 87 h 3046652"/>
              <a:gd name="connsiteX2" fmla="*/ 515261 w 1088272"/>
              <a:gd name="connsiteY2" fmla="*/ 1421110 h 3046652"/>
              <a:gd name="connsiteX0" fmla="*/ 27433 w 1088272"/>
              <a:gd name="connsiteY0" fmla="*/ 1306669 h 3089129"/>
              <a:gd name="connsiteX1" fmla="*/ 1058780 w 1088272"/>
              <a:gd name="connsiteY1" fmla="*/ 2155918 h 3089129"/>
              <a:gd name="connsiteX2" fmla="*/ 814153 w 1088272"/>
              <a:gd name="connsiteY2" fmla="*/ 3089129 h 3089129"/>
              <a:gd name="connsiteX3" fmla="*/ 27434 w 1088272"/>
              <a:gd name="connsiteY3" fmla="*/ 2905340 h 3089129"/>
              <a:gd name="connsiteX4" fmla="*/ 27433 w 1088272"/>
              <a:gd name="connsiteY4" fmla="*/ 1306669 h 3089129"/>
              <a:gd name="connsiteX0" fmla="*/ 0 w 1088272"/>
              <a:gd name="connsiteY0" fmla="*/ 1205485 h 3089129"/>
              <a:gd name="connsiteX1" fmla="*/ 549658 w 1088272"/>
              <a:gd name="connsiteY1" fmla="*/ 84 h 3089129"/>
              <a:gd name="connsiteX2" fmla="*/ 515261 w 1088272"/>
              <a:gd name="connsiteY2" fmla="*/ 1463587 h 3089129"/>
              <a:gd name="connsiteX0" fmla="*/ 27433 w 1088272"/>
              <a:gd name="connsiteY0" fmla="*/ 1306669 h 3089129"/>
              <a:gd name="connsiteX1" fmla="*/ 1058780 w 1088272"/>
              <a:gd name="connsiteY1" fmla="*/ 2155918 h 3089129"/>
              <a:gd name="connsiteX2" fmla="*/ 814153 w 1088272"/>
              <a:gd name="connsiteY2" fmla="*/ 3089129 h 3089129"/>
              <a:gd name="connsiteX3" fmla="*/ 27434 w 1088272"/>
              <a:gd name="connsiteY3" fmla="*/ 2905340 h 3089129"/>
              <a:gd name="connsiteX4" fmla="*/ 27433 w 1088272"/>
              <a:gd name="connsiteY4" fmla="*/ 1306669 h 3089129"/>
              <a:gd name="connsiteX0" fmla="*/ 0 w 1088272"/>
              <a:gd name="connsiteY0" fmla="*/ 1205485 h 3089129"/>
              <a:gd name="connsiteX1" fmla="*/ 549658 w 1088272"/>
              <a:gd name="connsiteY1" fmla="*/ 84 h 3089129"/>
              <a:gd name="connsiteX2" fmla="*/ 515261 w 1088272"/>
              <a:gd name="connsiteY2" fmla="*/ 1463587 h 3089129"/>
              <a:gd name="connsiteX0" fmla="*/ 27433 w 1088272"/>
              <a:gd name="connsiteY0" fmla="*/ 1306669 h 3089129"/>
              <a:gd name="connsiteX1" fmla="*/ 1058780 w 1088272"/>
              <a:gd name="connsiteY1" fmla="*/ 2155918 h 3089129"/>
              <a:gd name="connsiteX2" fmla="*/ 814153 w 1088272"/>
              <a:gd name="connsiteY2" fmla="*/ 3089129 h 3089129"/>
              <a:gd name="connsiteX3" fmla="*/ 27434 w 1088272"/>
              <a:gd name="connsiteY3" fmla="*/ 2905340 h 3089129"/>
              <a:gd name="connsiteX4" fmla="*/ 27433 w 1088272"/>
              <a:gd name="connsiteY4" fmla="*/ 1306669 h 3089129"/>
              <a:gd name="connsiteX0" fmla="*/ 0 w 1088272"/>
              <a:gd name="connsiteY0" fmla="*/ 1205485 h 3089129"/>
              <a:gd name="connsiteX1" fmla="*/ 549658 w 1088272"/>
              <a:gd name="connsiteY1" fmla="*/ 84 h 3089129"/>
              <a:gd name="connsiteX2" fmla="*/ 515261 w 1088272"/>
              <a:gd name="connsiteY2" fmla="*/ 1463587 h 3089129"/>
              <a:gd name="connsiteX0" fmla="*/ 27433 w 1088272"/>
              <a:gd name="connsiteY0" fmla="*/ 977729 h 2760189"/>
              <a:gd name="connsiteX1" fmla="*/ 1058780 w 1088272"/>
              <a:gd name="connsiteY1" fmla="*/ 1826978 h 2760189"/>
              <a:gd name="connsiteX2" fmla="*/ 814153 w 1088272"/>
              <a:gd name="connsiteY2" fmla="*/ 2760189 h 2760189"/>
              <a:gd name="connsiteX3" fmla="*/ 27434 w 1088272"/>
              <a:gd name="connsiteY3" fmla="*/ 2576400 h 2760189"/>
              <a:gd name="connsiteX4" fmla="*/ 27433 w 1088272"/>
              <a:gd name="connsiteY4" fmla="*/ 977729 h 2760189"/>
              <a:gd name="connsiteX0" fmla="*/ 0 w 1088272"/>
              <a:gd name="connsiteY0" fmla="*/ 876545 h 2760189"/>
              <a:gd name="connsiteX1" fmla="*/ 781438 w 1088272"/>
              <a:gd name="connsiteY1" fmla="*/ 107 h 2760189"/>
              <a:gd name="connsiteX2" fmla="*/ 515261 w 1088272"/>
              <a:gd name="connsiteY2" fmla="*/ 1134647 h 2760189"/>
              <a:gd name="connsiteX0" fmla="*/ 27433 w 1088272"/>
              <a:gd name="connsiteY0" fmla="*/ 977729 h 2760189"/>
              <a:gd name="connsiteX1" fmla="*/ 1058780 w 1088272"/>
              <a:gd name="connsiteY1" fmla="*/ 1826978 h 2760189"/>
              <a:gd name="connsiteX2" fmla="*/ 814153 w 1088272"/>
              <a:gd name="connsiteY2" fmla="*/ 2760189 h 2760189"/>
              <a:gd name="connsiteX3" fmla="*/ 27434 w 1088272"/>
              <a:gd name="connsiteY3" fmla="*/ 2576400 h 2760189"/>
              <a:gd name="connsiteX4" fmla="*/ 27433 w 1088272"/>
              <a:gd name="connsiteY4" fmla="*/ 977729 h 2760189"/>
              <a:gd name="connsiteX0" fmla="*/ 0 w 1088272"/>
              <a:gd name="connsiteY0" fmla="*/ 876545 h 2760189"/>
              <a:gd name="connsiteX1" fmla="*/ 781438 w 1088272"/>
              <a:gd name="connsiteY1" fmla="*/ 107 h 2760189"/>
              <a:gd name="connsiteX2" fmla="*/ 515261 w 1088272"/>
              <a:gd name="connsiteY2" fmla="*/ 1134647 h 2760189"/>
              <a:gd name="connsiteX0" fmla="*/ 27433 w 1088272"/>
              <a:gd name="connsiteY0" fmla="*/ 977717 h 2760177"/>
              <a:gd name="connsiteX1" fmla="*/ 1058780 w 1088272"/>
              <a:gd name="connsiteY1" fmla="*/ 1826966 h 2760177"/>
              <a:gd name="connsiteX2" fmla="*/ 814153 w 1088272"/>
              <a:gd name="connsiteY2" fmla="*/ 2760177 h 2760177"/>
              <a:gd name="connsiteX3" fmla="*/ 27434 w 1088272"/>
              <a:gd name="connsiteY3" fmla="*/ 2576388 h 2760177"/>
              <a:gd name="connsiteX4" fmla="*/ 27433 w 1088272"/>
              <a:gd name="connsiteY4" fmla="*/ 977717 h 2760177"/>
              <a:gd name="connsiteX0" fmla="*/ 0 w 1088272"/>
              <a:gd name="connsiteY0" fmla="*/ 876533 h 2760177"/>
              <a:gd name="connsiteX1" fmla="*/ 781438 w 1088272"/>
              <a:gd name="connsiteY1" fmla="*/ 95 h 2760177"/>
              <a:gd name="connsiteX2" fmla="*/ 728914 w 1088272"/>
              <a:gd name="connsiteY2" fmla="*/ 1283038 h 2760177"/>
              <a:gd name="connsiteX0" fmla="*/ 27433 w 1088272"/>
              <a:gd name="connsiteY0" fmla="*/ 977712 h 2760172"/>
              <a:gd name="connsiteX1" fmla="*/ 1058780 w 1088272"/>
              <a:gd name="connsiteY1" fmla="*/ 1826961 h 2760172"/>
              <a:gd name="connsiteX2" fmla="*/ 814153 w 1088272"/>
              <a:gd name="connsiteY2" fmla="*/ 2760172 h 2760172"/>
              <a:gd name="connsiteX3" fmla="*/ 27434 w 1088272"/>
              <a:gd name="connsiteY3" fmla="*/ 2576383 h 2760172"/>
              <a:gd name="connsiteX4" fmla="*/ 27433 w 1088272"/>
              <a:gd name="connsiteY4" fmla="*/ 977712 h 2760172"/>
              <a:gd name="connsiteX0" fmla="*/ 0 w 1088272"/>
              <a:gd name="connsiteY0" fmla="*/ 876528 h 2760172"/>
              <a:gd name="connsiteX1" fmla="*/ 781438 w 1088272"/>
              <a:gd name="connsiteY1" fmla="*/ 90 h 2760172"/>
              <a:gd name="connsiteX2" fmla="*/ 486542 w 1088272"/>
              <a:gd name="connsiteY2" fmla="*/ 1374515 h 2760172"/>
              <a:gd name="connsiteX0" fmla="*/ 27433 w 1088272"/>
              <a:gd name="connsiteY0" fmla="*/ 1001618 h 2784078"/>
              <a:gd name="connsiteX1" fmla="*/ 1058780 w 1088272"/>
              <a:gd name="connsiteY1" fmla="*/ 1850867 h 2784078"/>
              <a:gd name="connsiteX2" fmla="*/ 814153 w 1088272"/>
              <a:gd name="connsiteY2" fmla="*/ 2784078 h 2784078"/>
              <a:gd name="connsiteX3" fmla="*/ 27434 w 1088272"/>
              <a:gd name="connsiteY3" fmla="*/ 2600289 h 2784078"/>
              <a:gd name="connsiteX4" fmla="*/ 27433 w 1088272"/>
              <a:gd name="connsiteY4" fmla="*/ 1001618 h 2784078"/>
              <a:gd name="connsiteX0" fmla="*/ 0 w 1088272"/>
              <a:gd name="connsiteY0" fmla="*/ 900434 h 2784078"/>
              <a:gd name="connsiteX1" fmla="*/ 534472 w 1088272"/>
              <a:gd name="connsiteY1" fmla="*/ 87 h 2784078"/>
              <a:gd name="connsiteX2" fmla="*/ 486542 w 1088272"/>
              <a:gd name="connsiteY2" fmla="*/ 1398421 h 2784078"/>
              <a:gd name="connsiteX0" fmla="*/ 27433 w 1116083"/>
              <a:gd name="connsiteY0" fmla="*/ 723975 h 2506435"/>
              <a:gd name="connsiteX1" fmla="*/ 1058780 w 1116083"/>
              <a:gd name="connsiteY1" fmla="*/ 1573224 h 2506435"/>
              <a:gd name="connsiteX2" fmla="*/ 814153 w 1116083"/>
              <a:gd name="connsiteY2" fmla="*/ 2506435 h 2506435"/>
              <a:gd name="connsiteX3" fmla="*/ 27434 w 1116083"/>
              <a:gd name="connsiteY3" fmla="*/ 2322646 h 2506435"/>
              <a:gd name="connsiteX4" fmla="*/ 27433 w 1116083"/>
              <a:gd name="connsiteY4" fmla="*/ 723975 h 2506435"/>
              <a:gd name="connsiteX0" fmla="*/ 0 w 1116083"/>
              <a:gd name="connsiteY0" fmla="*/ 622791 h 2506435"/>
              <a:gd name="connsiteX1" fmla="*/ 1102136 w 1116083"/>
              <a:gd name="connsiteY1" fmla="*/ 110 h 2506435"/>
              <a:gd name="connsiteX2" fmla="*/ 486542 w 1116083"/>
              <a:gd name="connsiteY2" fmla="*/ 1120778 h 2506435"/>
              <a:gd name="connsiteX0" fmla="*/ 27433 w 1442181"/>
              <a:gd name="connsiteY0" fmla="*/ 723970 h 2506430"/>
              <a:gd name="connsiteX1" fmla="*/ 1058780 w 1442181"/>
              <a:gd name="connsiteY1" fmla="*/ 1573219 h 2506430"/>
              <a:gd name="connsiteX2" fmla="*/ 814153 w 1442181"/>
              <a:gd name="connsiteY2" fmla="*/ 2506430 h 2506430"/>
              <a:gd name="connsiteX3" fmla="*/ 27434 w 1442181"/>
              <a:gd name="connsiteY3" fmla="*/ 2322641 h 2506430"/>
              <a:gd name="connsiteX4" fmla="*/ 27433 w 1442181"/>
              <a:gd name="connsiteY4" fmla="*/ 723970 h 2506430"/>
              <a:gd name="connsiteX0" fmla="*/ 0 w 1442181"/>
              <a:gd name="connsiteY0" fmla="*/ 622786 h 2506430"/>
              <a:gd name="connsiteX1" fmla="*/ 1102136 w 1442181"/>
              <a:gd name="connsiteY1" fmla="*/ 105 h 2506430"/>
              <a:gd name="connsiteX2" fmla="*/ 1441814 w 1442181"/>
              <a:gd name="connsiteY2" fmla="*/ 1170150 h 2506430"/>
              <a:gd name="connsiteX0" fmla="*/ 27433 w 1442181"/>
              <a:gd name="connsiteY0" fmla="*/ 723970 h 2506430"/>
              <a:gd name="connsiteX1" fmla="*/ 1292025 w 1442181"/>
              <a:gd name="connsiteY1" fmla="*/ 842733 h 2506430"/>
              <a:gd name="connsiteX2" fmla="*/ 1058780 w 1442181"/>
              <a:gd name="connsiteY2" fmla="*/ 1573219 h 2506430"/>
              <a:gd name="connsiteX3" fmla="*/ 814153 w 1442181"/>
              <a:gd name="connsiteY3" fmla="*/ 2506430 h 2506430"/>
              <a:gd name="connsiteX4" fmla="*/ 27434 w 1442181"/>
              <a:gd name="connsiteY4" fmla="*/ 2322641 h 2506430"/>
              <a:gd name="connsiteX5" fmla="*/ 27433 w 1442181"/>
              <a:gd name="connsiteY5" fmla="*/ 723970 h 2506430"/>
              <a:gd name="connsiteX0" fmla="*/ 0 w 1442181"/>
              <a:gd name="connsiteY0" fmla="*/ 622786 h 2506430"/>
              <a:gd name="connsiteX1" fmla="*/ 1102136 w 1442181"/>
              <a:gd name="connsiteY1" fmla="*/ 105 h 2506430"/>
              <a:gd name="connsiteX2" fmla="*/ 1441814 w 1442181"/>
              <a:gd name="connsiteY2" fmla="*/ 1170150 h 2506430"/>
              <a:gd name="connsiteX0" fmla="*/ 27433 w 1442181"/>
              <a:gd name="connsiteY0" fmla="*/ 723970 h 2506430"/>
              <a:gd name="connsiteX1" fmla="*/ 1248231 w 1442181"/>
              <a:gd name="connsiteY1" fmla="*/ 824125 h 2506430"/>
              <a:gd name="connsiteX2" fmla="*/ 1292025 w 1442181"/>
              <a:gd name="connsiteY2" fmla="*/ 842733 h 2506430"/>
              <a:gd name="connsiteX3" fmla="*/ 1058780 w 1442181"/>
              <a:gd name="connsiteY3" fmla="*/ 1573219 h 2506430"/>
              <a:gd name="connsiteX4" fmla="*/ 814153 w 1442181"/>
              <a:gd name="connsiteY4" fmla="*/ 2506430 h 2506430"/>
              <a:gd name="connsiteX5" fmla="*/ 27434 w 1442181"/>
              <a:gd name="connsiteY5" fmla="*/ 2322641 h 2506430"/>
              <a:gd name="connsiteX6" fmla="*/ 27433 w 1442181"/>
              <a:gd name="connsiteY6" fmla="*/ 723970 h 2506430"/>
              <a:gd name="connsiteX0" fmla="*/ 0 w 1442181"/>
              <a:gd name="connsiteY0" fmla="*/ 622786 h 2506430"/>
              <a:gd name="connsiteX1" fmla="*/ 1102136 w 1442181"/>
              <a:gd name="connsiteY1" fmla="*/ 105 h 2506430"/>
              <a:gd name="connsiteX2" fmla="*/ 1441814 w 1442181"/>
              <a:gd name="connsiteY2" fmla="*/ 1170150 h 2506430"/>
              <a:gd name="connsiteX0" fmla="*/ 27433 w 1441985"/>
              <a:gd name="connsiteY0" fmla="*/ 599131 h 2381591"/>
              <a:gd name="connsiteX1" fmla="*/ 1248231 w 1441985"/>
              <a:gd name="connsiteY1" fmla="*/ 699286 h 2381591"/>
              <a:gd name="connsiteX2" fmla="*/ 1292025 w 1441985"/>
              <a:gd name="connsiteY2" fmla="*/ 717894 h 2381591"/>
              <a:gd name="connsiteX3" fmla="*/ 1058780 w 1441985"/>
              <a:gd name="connsiteY3" fmla="*/ 1448380 h 2381591"/>
              <a:gd name="connsiteX4" fmla="*/ 814153 w 1441985"/>
              <a:gd name="connsiteY4" fmla="*/ 2381591 h 2381591"/>
              <a:gd name="connsiteX5" fmla="*/ 27434 w 1441985"/>
              <a:gd name="connsiteY5" fmla="*/ 2197802 h 2381591"/>
              <a:gd name="connsiteX6" fmla="*/ 27433 w 1441985"/>
              <a:gd name="connsiteY6" fmla="*/ 599131 h 2381591"/>
              <a:gd name="connsiteX0" fmla="*/ 0 w 1441985"/>
              <a:gd name="connsiteY0" fmla="*/ 497947 h 2381591"/>
              <a:gd name="connsiteX1" fmla="*/ 833417 w 1441985"/>
              <a:gd name="connsiteY1" fmla="*/ 117 h 2381591"/>
              <a:gd name="connsiteX2" fmla="*/ 1441814 w 1441985"/>
              <a:gd name="connsiteY2" fmla="*/ 1045311 h 2381591"/>
              <a:gd name="connsiteX0" fmla="*/ 27433 w 1688320"/>
              <a:gd name="connsiteY0" fmla="*/ 599294 h 2381754"/>
              <a:gd name="connsiteX1" fmla="*/ 1248231 w 1688320"/>
              <a:gd name="connsiteY1" fmla="*/ 699449 h 2381754"/>
              <a:gd name="connsiteX2" fmla="*/ 1292025 w 1688320"/>
              <a:gd name="connsiteY2" fmla="*/ 718057 h 2381754"/>
              <a:gd name="connsiteX3" fmla="*/ 1058780 w 1688320"/>
              <a:gd name="connsiteY3" fmla="*/ 1448543 h 2381754"/>
              <a:gd name="connsiteX4" fmla="*/ 814153 w 1688320"/>
              <a:gd name="connsiteY4" fmla="*/ 2381754 h 2381754"/>
              <a:gd name="connsiteX5" fmla="*/ 27434 w 1688320"/>
              <a:gd name="connsiteY5" fmla="*/ 2197965 h 2381754"/>
              <a:gd name="connsiteX6" fmla="*/ 27433 w 1688320"/>
              <a:gd name="connsiteY6" fmla="*/ 599294 h 2381754"/>
              <a:gd name="connsiteX0" fmla="*/ 0 w 1688320"/>
              <a:gd name="connsiteY0" fmla="*/ 498110 h 2381754"/>
              <a:gd name="connsiteX1" fmla="*/ 833417 w 1688320"/>
              <a:gd name="connsiteY1" fmla="*/ 280 h 2381754"/>
              <a:gd name="connsiteX2" fmla="*/ 1688205 w 1688320"/>
              <a:gd name="connsiteY2" fmla="*/ 437122 h 2381754"/>
              <a:gd name="connsiteX0" fmla="*/ 27433 w 1688357"/>
              <a:gd name="connsiteY0" fmla="*/ 316530 h 2098990"/>
              <a:gd name="connsiteX1" fmla="*/ 1248231 w 1688357"/>
              <a:gd name="connsiteY1" fmla="*/ 416685 h 2098990"/>
              <a:gd name="connsiteX2" fmla="*/ 1292025 w 1688357"/>
              <a:gd name="connsiteY2" fmla="*/ 435293 h 2098990"/>
              <a:gd name="connsiteX3" fmla="*/ 1058780 w 1688357"/>
              <a:gd name="connsiteY3" fmla="*/ 1165779 h 2098990"/>
              <a:gd name="connsiteX4" fmla="*/ 814153 w 1688357"/>
              <a:gd name="connsiteY4" fmla="*/ 2098990 h 2098990"/>
              <a:gd name="connsiteX5" fmla="*/ 27434 w 1688357"/>
              <a:gd name="connsiteY5" fmla="*/ 1915201 h 2098990"/>
              <a:gd name="connsiteX6" fmla="*/ 27433 w 1688357"/>
              <a:gd name="connsiteY6" fmla="*/ 316530 h 2098990"/>
              <a:gd name="connsiteX0" fmla="*/ 0 w 1688357"/>
              <a:gd name="connsiteY0" fmla="*/ 215346 h 2098990"/>
              <a:gd name="connsiteX1" fmla="*/ 1013831 w 1688357"/>
              <a:gd name="connsiteY1" fmla="*/ 797 h 2098990"/>
              <a:gd name="connsiteX2" fmla="*/ 1688205 w 1688357"/>
              <a:gd name="connsiteY2" fmla="*/ 154358 h 2098990"/>
              <a:gd name="connsiteX0" fmla="*/ 27433 w 1911588"/>
              <a:gd name="connsiteY0" fmla="*/ 318332 h 2100792"/>
              <a:gd name="connsiteX1" fmla="*/ 1248231 w 1911588"/>
              <a:gd name="connsiteY1" fmla="*/ 418487 h 2100792"/>
              <a:gd name="connsiteX2" fmla="*/ 1292025 w 1911588"/>
              <a:gd name="connsiteY2" fmla="*/ 437095 h 2100792"/>
              <a:gd name="connsiteX3" fmla="*/ 1058780 w 1911588"/>
              <a:gd name="connsiteY3" fmla="*/ 1167581 h 2100792"/>
              <a:gd name="connsiteX4" fmla="*/ 814153 w 1911588"/>
              <a:gd name="connsiteY4" fmla="*/ 2100792 h 2100792"/>
              <a:gd name="connsiteX5" fmla="*/ 27434 w 1911588"/>
              <a:gd name="connsiteY5" fmla="*/ 1917003 h 2100792"/>
              <a:gd name="connsiteX6" fmla="*/ 27433 w 1911588"/>
              <a:gd name="connsiteY6" fmla="*/ 318332 h 2100792"/>
              <a:gd name="connsiteX0" fmla="*/ 0 w 1911588"/>
              <a:gd name="connsiteY0" fmla="*/ 217148 h 2100792"/>
              <a:gd name="connsiteX1" fmla="*/ 1013831 w 1911588"/>
              <a:gd name="connsiteY1" fmla="*/ 2599 h 2100792"/>
              <a:gd name="connsiteX2" fmla="*/ 1911479 w 1911588"/>
              <a:gd name="connsiteY2" fmla="*/ 48460 h 2100792"/>
              <a:gd name="connsiteX0" fmla="*/ 27433 w 1337909"/>
              <a:gd name="connsiteY0" fmla="*/ 315835 h 2098295"/>
              <a:gd name="connsiteX1" fmla="*/ 1248231 w 1337909"/>
              <a:gd name="connsiteY1" fmla="*/ 415990 h 2098295"/>
              <a:gd name="connsiteX2" fmla="*/ 1292025 w 1337909"/>
              <a:gd name="connsiteY2" fmla="*/ 434598 h 2098295"/>
              <a:gd name="connsiteX3" fmla="*/ 1058780 w 1337909"/>
              <a:gd name="connsiteY3" fmla="*/ 1165084 h 2098295"/>
              <a:gd name="connsiteX4" fmla="*/ 814153 w 1337909"/>
              <a:gd name="connsiteY4" fmla="*/ 2098295 h 2098295"/>
              <a:gd name="connsiteX5" fmla="*/ 27434 w 1337909"/>
              <a:gd name="connsiteY5" fmla="*/ 1914506 h 2098295"/>
              <a:gd name="connsiteX6" fmla="*/ 27433 w 1337909"/>
              <a:gd name="connsiteY6" fmla="*/ 315835 h 2098295"/>
              <a:gd name="connsiteX0" fmla="*/ 0 w 1337909"/>
              <a:gd name="connsiteY0" fmla="*/ 214651 h 2098295"/>
              <a:gd name="connsiteX1" fmla="*/ 1013831 w 1337909"/>
              <a:gd name="connsiteY1" fmla="*/ 102 h 2098295"/>
              <a:gd name="connsiteX2" fmla="*/ 761436 w 1337909"/>
              <a:gd name="connsiteY2" fmla="*/ 1206222 h 2098295"/>
              <a:gd name="connsiteX0" fmla="*/ 27433 w 1392665"/>
              <a:gd name="connsiteY0" fmla="*/ 315828 h 2098288"/>
              <a:gd name="connsiteX1" fmla="*/ 1248231 w 1392665"/>
              <a:gd name="connsiteY1" fmla="*/ 415983 h 2098288"/>
              <a:gd name="connsiteX2" fmla="*/ 1292025 w 1392665"/>
              <a:gd name="connsiteY2" fmla="*/ 434591 h 2098288"/>
              <a:gd name="connsiteX3" fmla="*/ 1058780 w 1392665"/>
              <a:gd name="connsiteY3" fmla="*/ 1165077 h 2098288"/>
              <a:gd name="connsiteX4" fmla="*/ 814153 w 1392665"/>
              <a:gd name="connsiteY4" fmla="*/ 2098288 h 2098288"/>
              <a:gd name="connsiteX5" fmla="*/ 27434 w 1392665"/>
              <a:gd name="connsiteY5" fmla="*/ 1914499 h 2098288"/>
              <a:gd name="connsiteX6" fmla="*/ 27433 w 1392665"/>
              <a:gd name="connsiteY6" fmla="*/ 315828 h 2098288"/>
              <a:gd name="connsiteX0" fmla="*/ 0 w 1392665"/>
              <a:gd name="connsiteY0" fmla="*/ 214644 h 2098288"/>
              <a:gd name="connsiteX1" fmla="*/ 1013831 w 1392665"/>
              <a:gd name="connsiteY1" fmla="*/ 95 h 2098288"/>
              <a:gd name="connsiteX2" fmla="*/ 1392350 w 1392665"/>
              <a:gd name="connsiteY2" fmla="*/ 1296031 h 2098288"/>
              <a:gd name="connsiteX0" fmla="*/ 27433 w 1337909"/>
              <a:gd name="connsiteY0" fmla="*/ 315836 h 2098296"/>
              <a:gd name="connsiteX1" fmla="*/ 1248231 w 1337909"/>
              <a:gd name="connsiteY1" fmla="*/ 415991 h 2098296"/>
              <a:gd name="connsiteX2" fmla="*/ 1292025 w 1337909"/>
              <a:gd name="connsiteY2" fmla="*/ 434599 h 2098296"/>
              <a:gd name="connsiteX3" fmla="*/ 1058780 w 1337909"/>
              <a:gd name="connsiteY3" fmla="*/ 1165085 h 2098296"/>
              <a:gd name="connsiteX4" fmla="*/ 814153 w 1337909"/>
              <a:gd name="connsiteY4" fmla="*/ 2098296 h 2098296"/>
              <a:gd name="connsiteX5" fmla="*/ 27434 w 1337909"/>
              <a:gd name="connsiteY5" fmla="*/ 1914507 h 2098296"/>
              <a:gd name="connsiteX6" fmla="*/ 27433 w 1337909"/>
              <a:gd name="connsiteY6" fmla="*/ 315836 h 2098296"/>
              <a:gd name="connsiteX0" fmla="*/ 0 w 1337909"/>
              <a:gd name="connsiteY0" fmla="*/ 214652 h 2098296"/>
              <a:gd name="connsiteX1" fmla="*/ 1013831 w 1337909"/>
              <a:gd name="connsiteY1" fmla="*/ 103 h 2098296"/>
              <a:gd name="connsiteX2" fmla="*/ 668252 w 1337909"/>
              <a:gd name="connsiteY2" fmla="*/ 1182831 h 2098296"/>
              <a:gd name="connsiteX0" fmla="*/ 27433 w 1337909"/>
              <a:gd name="connsiteY0" fmla="*/ 911366 h 2693826"/>
              <a:gd name="connsiteX1" fmla="*/ 1248231 w 1337909"/>
              <a:gd name="connsiteY1" fmla="*/ 1011521 h 2693826"/>
              <a:gd name="connsiteX2" fmla="*/ 1292025 w 1337909"/>
              <a:gd name="connsiteY2" fmla="*/ 1030129 h 2693826"/>
              <a:gd name="connsiteX3" fmla="*/ 1058780 w 1337909"/>
              <a:gd name="connsiteY3" fmla="*/ 1760615 h 2693826"/>
              <a:gd name="connsiteX4" fmla="*/ 814153 w 1337909"/>
              <a:gd name="connsiteY4" fmla="*/ 2693826 h 2693826"/>
              <a:gd name="connsiteX5" fmla="*/ 27434 w 1337909"/>
              <a:gd name="connsiteY5" fmla="*/ 2510037 h 2693826"/>
              <a:gd name="connsiteX6" fmla="*/ 27433 w 1337909"/>
              <a:gd name="connsiteY6" fmla="*/ 911366 h 2693826"/>
              <a:gd name="connsiteX0" fmla="*/ 0 w 1337909"/>
              <a:gd name="connsiteY0" fmla="*/ 810182 h 2693826"/>
              <a:gd name="connsiteX1" fmla="*/ 947062 w 1337909"/>
              <a:gd name="connsiteY1" fmla="*/ 68 h 2693826"/>
              <a:gd name="connsiteX2" fmla="*/ 668252 w 1337909"/>
              <a:gd name="connsiteY2" fmla="*/ 1778361 h 2693826"/>
              <a:gd name="connsiteX0" fmla="*/ 27433 w 1337909"/>
              <a:gd name="connsiteY0" fmla="*/ 911393 h 2693853"/>
              <a:gd name="connsiteX1" fmla="*/ 1248231 w 1337909"/>
              <a:gd name="connsiteY1" fmla="*/ 1011548 h 2693853"/>
              <a:gd name="connsiteX2" fmla="*/ 1292025 w 1337909"/>
              <a:gd name="connsiteY2" fmla="*/ 1030156 h 2693853"/>
              <a:gd name="connsiteX3" fmla="*/ 1058780 w 1337909"/>
              <a:gd name="connsiteY3" fmla="*/ 1760642 h 2693853"/>
              <a:gd name="connsiteX4" fmla="*/ 814153 w 1337909"/>
              <a:gd name="connsiteY4" fmla="*/ 2693853 h 2693853"/>
              <a:gd name="connsiteX5" fmla="*/ 27434 w 1337909"/>
              <a:gd name="connsiteY5" fmla="*/ 2510064 h 2693853"/>
              <a:gd name="connsiteX6" fmla="*/ 27433 w 1337909"/>
              <a:gd name="connsiteY6" fmla="*/ 911393 h 2693853"/>
              <a:gd name="connsiteX0" fmla="*/ 0 w 1337909"/>
              <a:gd name="connsiteY0" fmla="*/ 810209 h 2693853"/>
              <a:gd name="connsiteX1" fmla="*/ 947062 w 1337909"/>
              <a:gd name="connsiteY1" fmla="*/ 95 h 2693853"/>
              <a:gd name="connsiteX2" fmla="*/ 869846 w 1337909"/>
              <a:gd name="connsiteY2" fmla="*/ 1280646 h 2693853"/>
              <a:gd name="connsiteX0" fmla="*/ 27433 w 1337909"/>
              <a:gd name="connsiteY0" fmla="*/ 911422 h 2693882"/>
              <a:gd name="connsiteX1" fmla="*/ 1248231 w 1337909"/>
              <a:gd name="connsiteY1" fmla="*/ 1011577 h 2693882"/>
              <a:gd name="connsiteX2" fmla="*/ 1292025 w 1337909"/>
              <a:gd name="connsiteY2" fmla="*/ 1030185 h 2693882"/>
              <a:gd name="connsiteX3" fmla="*/ 1058780 w 1337909"/>
              <a:gd name="connsiteY3" fmla="*/ 1760671 h 2693882"/>
              <a:gd name="connsiteX4" fmla="*/ 814153 w 1337909"/>
              <a:gd name="connsiteY4" fmla="*/ 2693882 h 2693882"/>
              <a:gd name="connsiteX5" fmla="*/ 27434 w 1337909"/>
              <a:gd name="connsiteY5" fmla="*/ 2510093 h 2693882"/>
              <a:gd name="connsiteX6" fmla="*/ 27433 w 1337909"/>
              <a:gd name="connsiteY6" fmla="*/ 911422 h 2693882"/>
              <a:gd name="connsiteX0" fmla="*/ 0 w 1337909"/>
              <a:gd name="connsiteY0" fmla="*/ 810238 h 2693882"/>
              <a:gd name="connsiteX1" fmla="*/ 947062 w 1337909"/>
              <a:gd name="connsiteY1" fmla="*/ 124 h 2693882"/>
              <a:gd name="connsiteX2" fmla="*/ 1334845 w 1337909"/>
              <a:gd name="connsiteY2" fmla="*/ 988038 h 2693882"/>
              <a:gd name="connsiteX0" fmla="*/ 27433 w 1337909"/>
              <a:gd name="connsiteY0" fmla="*/ 1100290 h 2882750"/>
              <a:gd name="connsiteX1" fmla="*/ 1248231 w 1337909"/>
              <a:gd name="connsiteY1" fmla="*/ 1200445 h 2882750"/>
              <a:gd name="connsiteX2" fmla="*/ 1292025 w 1337909"/>
              <a:gd name="connsiteY2" fmla="*/ 1219053 h 2882750"/>
              <a:gd name="connsiteX3" fmla="*/ 1058780 w 1337909"/>
              <a:gd name="connsiteY3" fmla="*/ 1949539 h 2882750"/>
              <a:gd name="connsiteX4" fmla="*/ 814153 w 1337909"/>
              <a:gd name="connsiteY4" fmla="*/ 2882750 h 2882750"/>
              <a:gd name="connsiteX5" fmla="*/ 27434 w 1337909"/>
              <a:gd name="connsiteY5" fmla="*/ 2698961 h 2882750"/>
              <a:gd name="connsiteX6" fmla="*/ 27433 w 1337909"/>
              <a:gd name="connsiteY6" fmla="*/ 1100290 h 2882750"/>
              <a:gd name="connsiteX0" fmla="*/ 0 w 1337909"/>
              <a:gd name="connsiteY0" fmla="*/ 999106 h 2882750"/>
              <a:gd name="connsiteX1" fmla="*/ 702752 w 1337909"/>
              <a:gd name="connsiteY1" fmla="*/ 104 h 2882750"/>
              <a:gd name="connsiteX2" fmla="*/ 1334845 w 1337909"/>
              <a:gd name="connsiteY2" fmla="*/ 1176906 h 2882750"/>
              <a:gd name="connsiteX0" fmla="*/ 27433 w 1371253"/>
              <a:gd name="connsiteY0" fmla="*/ 1100317 h 2882777"/>
              <a:gd name="connsiteX1" fmla="*/ 1248231 w 1371253"/>
              <a:gd name="connsiteY1" fmla="*/ 1200472 h 2882777"/>
              <a:gd name="connsiteX2" fmla="*/ 1292025 w 1371253"/>
              <a:gd name="connsiteY2" fmla="*/ 1219080 h 2882777"/>
              <a:gd name="connsiteX3" fmla="*/ 1058780 w 1371253"/>
              <a:gd name="connsiteY3" fmla="*/ 1949566 h 2882777"/>
              <a:gd name="connsiteX4" fmla="*/ 814153 w 1371253"/>
              <a:gd name="connsiteY4" fmla="*/ 2882777 h 2882777"/>
              <a:gd name="connsiteX5" fmla="*/ 27434 w 1371253"/>
              <a:gd name="connsiteY5" fmla="*/ 2698988 h 2882777"/>
              <a:gd name="connsiteX6" fmla="*/ 27433 w 1371253"/>
              <a:gd name="connsiteY6" fmla="*/ 1100317 h 2882777"/>
              <a:gd name="connsiteX0" fmla="*/ 0 w 1371253"/>
              <a:gd name="connsiteY0" fmla="*/ 999133 h 2882777"/>
              <a:gd name="connsiteX1" fmla="*/ 702752 w 1371253"/>
              <a:gd name="connsiteY1" fmla="*/ 131 h 2882777"/>
              <a:gd name="connsiteX2" fmla="*/ 1371100 w 1371253"/>
              <a:gd name="connsiteY2" fmla="*/ 928997 h 2882777"/>
              <a:gd name="connsiteX0" fmla="*/ 27433 w 1586659"/>
              <a:gd name="connsiteY0" fmla="*/ 1100699 h 2883159"/>
              <a:gd name="connsiteX1" fmla="*/ 1248231 w 1586659"/>
              <a:gd name="connsiteY1" fmla="*/ 1200854 h 2883159"/>
              <a:gd name="connsiteX2" fmla="*/ 1292025 w 1586659"/>
              <a:gd name="connsiteY2" fmla="*/ 1219462 h 2883159"/>
              <a:gd name="connsiteX3" fmla="*/ 1058780 w 1586659"/>
              <a:gd name="connsiteY3" fmla="*/ 1949948 h 2883159"/>
              <a:gd name="connsiteX4" fmla="*/ 814153 w 1586659"/>
              <a:gd name="connsiteY4" fmla="*/ 2883159 h 2883159"/>
              <a:gd name="connsiteX5" fmla="*/ 27434 w 1586659"/>
              <a:gd name="connsiteY5" fmla="*/ 2699370 h 2883159"/>
              <a:gd name="connsiteX6" fmla="*/ 27433 w 1586659"/>
              <a:gd name="connsiteY6" fmla="*/ 1100699 h 2883159"/>
              <a:gd name="connsiteX0" fmla="*/ 0 w 1586659"/>
              <a:gd name="connsiteY0" fmla="*/ 999515 h 2883159"/>
              <a:gd name="connsiteX1" fmla="*/ 702752 w 1586659"/>
              <a:gd name="connsiteY1" fmla="*/ 513 h 2883159"/>
              <a:gd name="connsiteX2" fmla="*/ 1586548 w 1586659"/>
              <a:gd name="connsiteY2" fmla="*/ 239005 h 2883159"/>
              <a:gd name="connsiteX0" fmla="*/ 27433 w 1586662"/>
              <a:gd name="connsiteY0" fmla="*/ 868977 h 2651437"/>
              <a:gd name="connsiteX1" fmla="*/ 1248231 w 1586662"/>
              <a:gd name="connsiteY1" fmla="*/ 969132 h 2651437"/>
              <a:gd name="connsiteX2" fmla="*/ 1292025 w 1586662"/>
              <a:gd name="connsiteY2" fmla="*/ 987740 h 2651437"/>
              <a:gd name="connsiteX3" fmla="*/ 1058780 w 1586662"/>
              <a:gd name="connsiteY3" fmla="*/ 1718226 h 2651437"/>
              <a:gd name="connsiteX4" fmla="*/ 814153 w 1586662"/>
              <a:gd name="connsiteY4" fmla="*/ 2651437 h 2651437"/>
              <a:gd name="connsiteX5" fmla="*/ 27434 w 1586662"/>
              <a:gd name="connsiteY5" fmla="*/ 2467648 h 2651437"/>
              <a:gd name="connsiteX6" fmla="*/ 27433 w 1586662"/>
              <a:gd name="connsiteY6" fmla="*/ 868977 h 2651437"/>
              <a:gd name="connsiteX0" fmla="*/ 0 w 1586662"/>
              <a:gd name="connsiteY0" fmla="*/ 767793 h 2651437"/>
              <a:gd name="connsiteX1" fmla="*/ 725438 w 1586662"/>
              <a:gd name="connsiteY1" fmla="*/ 29617 h 2651437"/>
              <a:gd name="connsiteX2" fmla="*/ 1586548 w 1586662"/>
              <a:gd name="connsiteY2" fmla="*/ 7283 h 2651437"/>
              <a:gd name="connsiteX0" fmla="*/ 27433 w 1586665"/>
              <a:gd name="connsiteY0" fmla="*/ 862855 h 2645315"/>
              <a:gd name="connsiteX1" fmla="*/ 1248231 w 1586665"/>
              <a:gd name="connsiteY1" fmla="*/ 963010 h 2645315"/>
              <a:gd name="connsiteX2" fmla="*/ 1292025 w 1586665"/>
              <a:gd name="connsiteY2" fmla="*/ 981618 h 2645315"/>
              <a:gd name="connsiteX3" fmla="*/ 1058780 w 1586665"/>
              <a:gd name="connsiteY3" fmla="*/ 1712104 h 2645315"/>
              <a:gd name="connsiteX4" fmla="*/ 814153 w 1586665"/>
              <a:gd name="connsiteY4" fmla="*/ 2645315 h 2645315"/>
              <a:gd name="connsiteX5" fmla="*/ 27434 w 1586665"/>
              <a:gd name="connsiteY5" fmla="*/ 2461526 h 2645315"/>
              <a:gd name="connsiteX6" fmla="*/ 27433 w 1586665"/>
              <a:gd name="connsiteY6" fmla="*/ 862855 h 2645315"/>
              <a:gd name="connsiteX0" fmla="*/ 0 w 1586665"/>
              <a:gd name="connsiteY0" fmla="*/ 761671 h 2645315"/>
              <a:gd name="connsiteX1" fmla="*/ 753726 w 1586665"/>
              <a:gd name="connsiteY1" fmla="*/ 270496 h 2645315"/>
              <a:gd name="connsiteX2" fmla="*/ 1586548 w 1586665"/>
              <a:gd name="connsiteY2" fmla="*/ 1161 h 2645315"/>
              <a:gd name="connsiteX0" fmla="*/ 27433 w 1487899"/>
              <a:gd name="connsiteY0" fmla="*/ 872380 h 2654840"/>
              <a:gd name="connsiteX1" fmla="*/ 1248231 w 1487899"/>
              <a:gd name="connsiteY1" fmla="*/ 972535 h 2654840"/>
              <a:gd name="connsiteX2" fmla="*/ 1292025 w 1487899"/>
              <a:gd name="connsiteY2" fmla="*/ 991143 h 2654840"/>
              <a:gd name="connsiteX3" fmla="*/ 1058780 w 1487899"/>
              <a:gd name="connsiteY3" fmla="*/ 1721629 h 2654840"/>
              <a:gd name="connsiteX4" fmla="*/ 814153 w 1487899"/>
              <a:gd name="connsiteY4" fmla="*/ 2654840 h 2654840"/>
              <a:gd name="connsiteX5" fmla="*/ 27434 w 1487899"/>
              <a:gd name="connsiteY5" fmla="*/ 2471051 h 2654840"/>
              <a:gd name="connsiteX6" fmla="*/ 27433 w 1487899"/>
              <a:gd name="connsiteY6" fmla="*/ 872380 h 2654840"/>
              <a:gd name="connsiteX0" fmla="*/ 0 w 1487899"/>
              <a:gd name="connsiteY0" fmla="*/ 771196 h 2654840"/>
              <a:gd name="connsiteX1" fmla="*/ 753726 w 1487899"/>
              <a:gd name="connsiteY1" fmla="*/ 280021 h 2654840"/>
              <a:gd name="connsiteX2" fmla="*/ 1487762 w 1487899"/>
              <a:gd name="connsiteY2" fmla="*/ 1123 h 2654840"/>
              <a:gd name="connsiteX0" fmla="*/ 27433 w 1487899"/>
              <a:gd name="connsiteY0" fmla="*/ 872380 h 2654840"/>
              <a:gd name="connsiteX1" fmla="*/ 1248231 w 1487899"/>
              <a:gd name="connsiteY1" fmla="*/ 972535 h 2654840"/>
              <a:gd name="connsiteX2" fmla="*/ 1292025 w 1487899"/>
              <a:gd name="connsiteY2" fmla="*/ 991143 h 2654840"/>
              <a:gd name="connsiteX3" fmla="*/ 1058780 w 1487899"/>
              <a:gd name="connsiteY3" fmla="*/ 1721629 h 2654840"/>
              <a:gd name="connsiteX4" fmla="*/ 814153 w 1487899"/>
              <a:gd name="connsiteY4" fmla="*/ 2654840 h 2654840"/>
              <a:gd name="connsiteX5" fmla="*/ 299607 w 1487899"/>
              <a:gd name="connsiteY5" fmla="*/ 2523070 h 2654840"/>
              <a:gd name="connsiteX6" fmla="*/ 27434 w 1487899"/>
              <a:gd name="connsiteY6" fmla="*/ 2471051 h 2654840"/>
              <a:gd name="connsiteX7" fmla="*/ 27433 w 1487899"/>
              <a:gd name="connsiteY7" fmla="*/ 872380 h 2654840"/>
              <a:gd name="connsiteX0" fmla="*/ 0 w 1487899"/>
              <a:gd name="connsiteY0" fmla="*/ 771196 h 2654840"/>
              <a:gd name="connsiteX1" fmla="*/ 753726 w 1487899"/>
              <a:gd name="connsiteY1" fmla="*/ 280021 h 2654840"/>
              <a:gd name="connsiteX2" fmla="*/ 1487762 w 1487899"/>
              <a:gd name="connsiteY2" fmla="*/ 1123 h 2654840"/>
              <a:gd name="connsiteX0" fmla="*/ 27433 w 1479216"/>
              <a:gd name="connsiteY0" fmla="*/ 592546 h 2375006"/>
              <a:gd name="connsiteX1" fmla="*/ 1248231 w 1479216"/>
              <a:gd name="connsiteY1" fmla="*/ 692701 h 2375006"/>
              <a:gd name="connsiteX2" fmla="*/ 1292025 w 1479216"/>
              <a:gd name="connsiteY2" fmla="*/ 711309 h 2375006"/>
              <a:gd name="connsiteX3" fmla="*/ 1058780 w 1479216"/>
              <a:gd name="connsiteY3" fmla="*/ 1441795 h 2375006"/>
              <a:gd name="connsiteX4" fmla="*/ 814153 w 1479216"/>
              <a:gd name="connsiteY4" fmla="*/ 2375006 h 2375006"/>
              <a:gd name="connsiteX5" fmla="*/ 299607 w 1479216"/>
              <a:gd name="connsiteY5" fmla="*/ 2243236 h 2375006"/>
              <a:gd name="connsiteX6" fmla="*/ 27434 w 1479216"/>
              <a:gd name="connsiteY6" fmla="*/ 2191217 h 2375006"/>
              <a:gd name="connsiteX7" fmla="*/ 27433 w 1479216"/>
              <a:gd name="connsiteY7" fmla="*/ 592546 h 2375006"/>
              <a:gd name="connsiteX0" fmla="*/ 0 w 1479216"/>
              <a:gd name="connsiteY0" fmla="*/ 491362 h 2375006"/>
              <a:gd name="connsiteX1" fmla="*/ 753726 w 1479216"/>
              <a:gd name="connsiteY1" fmla="*/ 187 h 2375006"/>
              <a:gd name="connsiteX2" fmla="*/ 1479076 w 1479216"/>
              <a:gd name="connsiteY2" fmla="*/ 661571 h 2375006"/>
              <a:gd name="connsiteX0" fmla="*/ 27433 w 1586455"/>
              <a:gd name="connsiteY0" fmla="*/ 592450 h 2374910"/>
              <a:gd name="connsiteX1" fmla="*/ 1248231 w 1586455"/>
              <a:gd name="connsiteY1" fmla="*/ 692605 h 2374910"/>
              <a:gd name="connsiteX2" fmla="*/ 1292025 w 1586455"/>
              <a:gd name="connsiteY2" fmla="*/ 711213 h 2374910"/>
              <a:gd name="connsiteX3" fmla="*/ 1058780 w 1586455"/>
              <a:gd name="connsiteY3" fmla="*/ 1441699 h 2374910"/>
              <a:gd name="connsiteX4" fmla="*/ 814153 w 1586455"/>
              <a:gd name="connsiteY4" fmla="*/ 2374910 h 2374910"/>
              <a:gd name="connsiteX5" fmla="*/ 299607 w 1586455"/>
              <a:gd name="connsiteY5" fmla="*/ 2243140 h 2374910"/>
              <a:gd name="connsiteX6" fmla="*/ 27434 w 1586455"/>
              <a:gd name="connsiteY6" fmla="*/ 2191121 h 2374910"/>
              <a:gd name="connsiteX7" fmla="*/ 27433 w 1586455"/>
              <a:gd name="connsiteY7" fmla="*/ 592450 h 2374910"/>
              <a:gd name="connsiteX0" fmla="*/ 0 w 1586455"/>
              <a:gd name="connsiteY0" fmla="*/ 491266 h 2374910"/>
              <a:gd name="connsiteX1" fmla="*/ 753726 w 1586455"/>
              <a:gd name="connsiteY1" fmla="*/ 91 h 2374910"/>
              <a:gd name="connsiteX2" fmla="*/ 1586336 w 1586455"/>
              <a:gd name="connsiteY2" fmla="*/ 1347171 h 2374910"/>
              <a:gd name="connsiteX0" fmla="*/ 27433 w 1586431"/>
              <a:gd name="connsiteY0" fmla="*/ 979385 h 2761845"/>
              <a:gd name="connsiteX1" fmla="*/ 1248231 w 1586431"/>
              <a:gd name="connsiteY1" fmla="*/ 1079540 h 2761845"/>
              <a:gd name="connsiteX2" fmla="*/ 1292025 w 1586431"/>
              <a:gd name="connsiteY2" fmla="*/ 1098148 h 2761845"/>
              <a:gd name="connsiteX3" fmla="*/ 1058780 w 1586431"/>
              <a:gd name="connsiteY3" fmla="*/ 1828634 h 2761845"/>
              <a:gd name="connsiteX4" fmla="*/ 814153 w 1586431"/>
              <a:gd name="connsiteY4" fmla="*/ 2761845 h 2761845"/>
              <a:gd name="connsiteX5" fmla="*/ 299607 w 1586431"/>
              <a:gd name="connsiteY5" fmla="*/ 2630075 h 2761845"/>
              <a:gd name="connsiteX6" fmla="*/ 27434 w 1586431"/>
              <a:gd name="connsiteY6" fmla="*/ 2578056 h 2761845"/>
              <a:gd name="connsiteX7" fmla="*/ 27433 w 1586431"/>
              <a:gd name="connsiteY7" fmla="*/ 979385 h 2761845"/>
              <a:gd name="connsiteX0" fmla="*/ 0 w 1586431"/>
              <a:gd name="connsiteY0" fmla="*/ 878201 h 2761845"/>
              <a:gd name="connsiteX1" fmla="*/ 573136 w 1586431"/>
              <a:gd name="connsiteY1" fmla="*/ 70 h 2761845"/>
              <a:gd name="connsiteX2" fmla="*/ 1586336 w 1586431"/>
              <a:gd name="connsiteY2" fmla="*/ 1734106 h 2761845"/>
              <a:gd name="connsiteX0" fmla="*/ 27433 w 1337909"/>
              <a:gd name="connsiteY0" fmla="*/ 979397 h 2761857"/>
              <a:gd name="connsiteX1" fmla="*/ 1248231 w 1337909"/>
              <a:gd name="connsiteY1" fmla="*/ 1079552 h 2761857"/>
              <a:gd name="connsiteX2" fmla="*/ 1292025 w 1337909"/>
              <a:gd name="connsiteY2" fmla="*/ 1098160 h 2761857"/>
              <a:gd name="connsiteX3" fmla="*/ 1058780 w 1337909"/>
              <a:gd name="connsiteY3" fmla="*/ 1828646 h 2761857"/>
              <a:gd name="connsiteX4" fmla="*/ 814153 w 1337909"/>
              <a:gd name="connsiteY4" fmla="*/ 2761857 h 2761857"/>
              <a:gd name="connsiteX5" fmla="*/ 299607 w 1337909"/>
              <a:gd name="connsiteY5" fmla="*/ 2630087 h 2761857"/>
              <a:gd name="connsiteX6" fmla="*/ 27434 w 1337909"/>
              <a:gd name="connsiteY6" fmla="*/ 2578068 h 2761857"/>
              <a:gd name="connsiteX7" fmla="*/ 27433 w 1337909"/>
              <a:gd name="connsiteY7" fmla="*/ 979397 h 2761857"/>
              <a:gd name="connsiteX0" fmla="*/ 0 w 1337909"/>
              <a:gd name="connsiteY0" fmla="*/ 878213 h 2761857"/>
              <a:gd name="connsiteX1" fmla="*/ 573136 w 1337909"/>
              <a:gd name="connsiteY1" fmla="*/ 82 h 2761857"/>
              <a:gd name="connsiteX2" fmla="*/ 1319925 w 1337909"/>
              <a:gd name="connsiteY2" fmla="*/ 1486646 h 2761857"/>
              <a:gd name="connsiteX0" fmla="*/ 27433 w 1337909"/>
              <a:gd name="connsiteY0" fmla="*/ 1236601 h 3019061"/>
              <a:gd name="connsiteX1" fmla="*/ 1248231 w 1337909"/>
              <a:gd name="connsiteY1" fmla="*/ 1336756 h 3019061"/>
              <a:gd name="connsiteX2" fmla="*/ 1292025 w 1337909"/>
              <a:gd name="connsiteY2" fmla="*/ 1355364 h 3019061"/>
              <a:gd name="connsiteX3" fmla="*/ 1058780 w 1337909"/>
              <a:gd name="connsiteY3" fmla="*/ 2085850 h 3019061"/>
              <a:gd name="connsiteX4" fmla="*/ 814153 w 1337909"/>
              <a:gd name="connsiteY4" fmla="*/ 3019061 h 3019061"/>
              <a:gd name="connsiteX5" fmla="*/ 299607 w 1337909"/>
              <a:gd name="connsiteY5" fmla="*/ 2887291 h 3019061"/>
              <a:gd name="connsiteX6" fmla="*/ 27434 w 1337909"/>
              <a:gd name="connsiteY6" fmla="*/ 2835272 h 3019061"/>
              <a:gd name="connsiteX7" fmla="*/ 27433 w 1337909"/>
              <a:gd name="connsiteY7" fmla="*/ 1236601 h 3019061"/>
              <a:gd name="connsiteX0" fmla="*/ 0 w 1337909"/>
              <a:gd name="connsiteY0" fmla="*/ 1135417 h 3019061"/>
              <a:gd name="connsiteX1" fmla="*/ 545321 w 1337909"/>
              <a:gd name="connsiteY1" fmla="*/ 69 h 3019061"/>
              <a:gd name="connsiteX2" fmla="*/ 1319925 w 1337909"/>
              <a:gd name="connsiteY2" fmla="*/ 1743850 h 3019061"/>
              <a:gd name="connsiteX0" fmla="*/ 27433 w 1337909"/>
              <a:gd name="connsiteY0" fmla="*/ 1236616 h 3019076"/>
              <a:gd name="connsiteX1" fmla="*/ 1248231 w 1337909"/>
              <a:gd name="connsiteY1" fmla="*/ 1336771 h 3019076"/>
              <a:gd name="connsiteX2" fmla="*/ 1292025 w 1337909"/>
              <a:gd name="connsiteY2" fmla="*/ 1355379 h 3019076"/>
              <a:gd name="connsiteX3" fmla="*/ 1058780 w 1337909"/>
              <a:gd name="connsiteY3" fmla="*/ 2085865 h 3019076"/>
              <a:gd name="connsiteX4" fmla="*/ 814153 w 1337909"/>
              <a:gd name="connsiteY4" fmla="*/ 3019076 h 3019076"/>
              <a:gd name="connsiteX5" fmla="*/ 299607 w 1337909"/>
              <a:gd name="connsiteY5" fmla="*/ 2887306 h 3019076"/>
              <a:gd name="connsiteX6" fmla="*/ 27434 w 1337909"/>
              <a:gd name="connsiteY6" fmla="*/ 2835287 h 3019076"/>
              <a:gd name="connsiteX7" fmla="*/ 27433 w 1337909"/>
              <a:gd name="connsiteY7" fmla="*/ 1236616 h 3019076"/>
              <a:gd name="connsiteX0" fmla="*/ 0 w 1337909"/>
              <a:gd name="connsiteY0" fmla="*/ 1135432 h 3019076"/>
              <a:gd name="connsiteX1" fmla="*/ 545321 w 1337909"/>
              <a:gd name="connsiteY1" fmla="*/ 84 h 3019076"/>
              <a:gd name="connsiteX2" fmla="*/ 1248459 w 1337909"/>
              <a:gd name="connsiteY2" fmla="*/ 1449580 h 3019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37909" h="3019076" stroke="0" extrusionOk="0">
                <a:moveTo>
                  <a:pt x="27433" y="1236616"/>
                </a:moveTo>
                <a:cubicBezTo>
                  <a:pt x="130031" y="950756"/>
                  <a:pt x="1037466" y="1316977"/>
                  <a:pt x="1248231" y="1336771"/>
                </a:cubicBezTo>
                <a:cubicBezTo>
                  <a:pt x="1458996" y="1356565"/>
                  <a:pt x="1222732" y="1194423"/>
                  <a:pt x="1292025" y="1355379"/>
                </a:cubicBezTo>
                <a:cubicBezTo>
                  <a:pt x="1361318" y="1516335"/>
                  <a:pt x="1138425" y="1808582"/>
                  <a:pt x="1058780" y="2085865"/>
                </a:cubicBezTo>
                <a:cubicBezTo>
                  <a:pt x="979135" y="2363148"/>
                  <a:pt x="940682" y="2885503"/>
                  <a:pt x="814153" y="3019076"/>
                </a:cubicBezTo>
                <a:lnTo>
                  <a:pt x="299607" y="2887306"/>
                </a:lnTo>
                <a:lnTo>
                  <a:pt x="27434" y="2835287"/>
                </a:lnTo>
                <a:cubicBezTo>
                  <a:pt x="27434" y="2302397"/>
                  <a:pt x="27433" y="1769506"/>
                  <a:pt x="27433" y="1236616"/>
                </a:cubicBezTo>
                <a:close/>
              </a:path>
              <a:path w="1337909" h="3019076" fill="none">
                <a:moveTo>
                  <a:pt x="0" y="1135432"/>
                </a:moveTo>
                <a:cubicBezTo>
                  <a:pt x="314771" y="984294"/>
                  <a:pt x="393218" y="73441"/>
                  <a:pt x="545321" y="84"/>
                </a:cubicBezTo>
                <a:cubicBezTo>
                  <a:pt x="668076" y="-12696"/>
                  <a:pt x="1259208" y="1428315"/>
                  <a:pt x="1248459" y="1449580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387" name="Håndskrift 386">
                <a:extLst>
                  <a:ext uri="{FF2B5EF4-FFF2-40B4-BE49-F238E27FC236}">
                    <a16:creationId xmlns:a16="http://schemas.microsoft.com/office/drawing/2014/main" id="{51153E3C-319D-43B9-920F-82A8FA19B2AF}"/>
                  </a:ext>
                </a:extLst>
              </p14:cNvPr>
              <p14:cNvContentPartPr/>
              <p14:nvPr/>
            </p14:nvContentPartPr>
            <p14:xfrm>
              <a:off x="570205" y="3952074"/>
              <a:ext cx="80023" cy="162606"/>
            </p14:xfrm>
          </p:contentPart>
        </mc:Choice>
        <mc:Fallback xmlns="">
          <p:pic>
            <p:nvPicPr>
              <p:cNvPr id="387" name="Håndskrift 386">
                <a:extLst>
                  <a:ext uri="{FF2B5EF4-FFF2-40B4-BE49-F238E27FC236}">
                    <a16:creationId xmlns:a16="http://schemas.microsoft.com/office/drawing/2014/main" id="{51153E3C-319D-43B9-920F-82A8FA19B2AF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552182" y="3934087"/>
                <a:ext cx="115709" cy="198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04" name="Håndskrift 103">
                <a:extLst>
                  <a:ext uri="{FF2B5EF4-FFF2-40B4-BE49-F238E27FC236}">
                    <a16:creationId xmlns:a16="http://schemas.microsoft.com/office/drawing/2014/main" id="{863E2E24-1242-4E97-9DFF-474265D5E033}"/>
                  </a:ext>
                </a:extLst>
              </p14:cNvPr>
              <p14:cNvContentPartPr/>
              <p14:nvPr/>
            </p14:nvContentPartPr>
            <p14:xfrm>
              <a:off x="3622626" y="1376390"/>
              <a:ext cx="1591920" cy="766800"/>
            </p14:xfrm>
          </p:contentPart>
        </mc:Choice>
        <mc:Fallback xmlns="">
          <p:pic>
            <p:nvPicPr>
              <p:cNvPr id="104" name="Håndskrift 103">
                <a:extLst>
                  <a:ext uri="{FF2B5EF4-FFF2-40B4-BE49-F238E27FC236}">
                    <a16:creationId xmlns:a16="http://schemas.microsoft.com/office/drawing/2014/main" id="{863E2E24-1242-4E97-9DFF-474265D5E033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568638" y="1268390"/>
                <a:ext cx="1699536" cy="9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43" name="Håndskrift 142">
                <a:extLst>
                  <a:ext uri="{FF2B5EF4-FFF2-40B4-BE49-F238E27FC236}">
                    <a16:creationId xmlns:a16="http://schemas.microsoft.com/office/drawing/2014/main" id="{6C83CDA0-FFFE-481F-8851-ED5A3FDB2A0D}"/>
                  </a:ext>
                </a:extLst>
              </p14:cNvPr>
              <p14:cNvContentPartPr/>
              <p14:nvPr/>
            </p14:nvContentPartPr>
            <p14:xfrm>
              <a:off x="2427446" y="674366"/>
              <a:ext cx="360" cy="360"/>
            </p14:xfrm>
          </p:contentPart>
        </mc:Choice>
        <mc:Fallback xmlns="">
          <p:pic>
            <p:nvPicPr>
              <p:cNvPr id="143" name="Håndskrift 142">
                <a:extLst>
                  <a:ext uri="{FF2B5EF4-FFF2-40B4-BE49-F238E27FC236}">
                    <a16:creationId xmlns:a16="http://schemas.microsoft.com/office/drawing/2014/main" id="{6C83CDA0-FFFE-481F-8851-ED5A3FDB2A0D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2418446" y="665726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48" name="Håndskrift 147">
                <a:extLst>
                  <a:ext uri="{FF2B5EF4-FFF2-40B4-BE49-F238E27FC236}">
                    <a16:creationId xmlns:a16="http://schemas.microsoft.com/office/drawing/2014/main" id="{676677D4-3570-4CFD-B7B4-D8B26020B09B}"/>
                  </a:ext>
                </a:extLst>
              </p14:cNvPr>
              <p14:cNvContentPartPr/>
              <p14:nvPr/>
            </p14:nvContentPartPr>
            <p14:xfrm>
              <a:off x="434846" y="86486"/>
              <a:ext cx="336600" cy="88560"/>
            </p14:xfrm>
          </p:contentPart>
        </mc:Choice>
        <mc:Fallback xmlns="">
          <p:pic>
            <p:nvPicPr>
              <p:cNvPr id="148" name="Håndskrift 147">
                <a:extLst>
                  <a:ext uri="{FF2B5EF4-FFF2-40B4-BE49-F238E27FC236}">
                    <a16:creationId xmlns:a16="http://schemas.microsoft.com/office/drawing/2014/main" id="{676677D4-3570-4CFD-B7B4-D8B26020B09B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26206" y="77486"/>
                <a:ext cx="3542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23">
            <p14:nvContentPartPr>
              <p14:cNvPr id="151" name="Håndskrift 150">
                <a:extLst>
                  <a:ext uri="{FF2B5EF4-FFF2-40B4-BE49-F238E27FC236}">
                    <a16:creationId xmlns:a16="http://schemas.microsoft.com/office/drawing/2014/main" id="{D013FDEE-CC67-4985-84BE-109C0332FBE9}"/>
                  </a:ext>
                </a:extLst>
              </p14:cNvPr>
              <p14:cNvContentPartPr/>
              <p14:nvPr/>
            </p14:nvContentPartPr>
            <p14:xfrm rot="1065359">
              <a:off x="3856473" y="1909373"/>
              <a:ext cx="836381" cy="780800"/>
            </p14:xfrm>
          </p:contentPart>
        </mc:Choice>
        <mc:Fallback xmlns="">
          <p:pic>
            <p:nvPicPr>
              <p:cNvPr id="151" name="Håndskrift 150">
                <a:extLst>
                  <a:ext uri="{FF2B5EF4-FFF2-40B4-BE49-F238E27FC236}">
                    <a16:creationId xmlns:a16="http://schemas.microsoft.com/office/drawing/2014/main" id="{D013FDEE-CC67-4985-84BE-109C0332FBE9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 rot="1065359">
                <a:off x="3820484" y="1873375"/>
                <a:ext cx="907999" cy="852436"/>
              </a:xfrm>
              <a:prstGeom prst="rect">
                <a:avLst/>
              </a:prstGeom>
            </p:spPr>
          </p:pic>
        </mc:Fallback>
      </mc:AlternateContent>
      <p:pic>
        <p:nvPicPr>
          <p:cNvPr id="172" name="Grafik 171" descr="Rejsetaske med massiv udfyldning">
            <a:extLst>
              <a:ext uri="{FF2B5EF4-FFF2-40B4-BE49-F238E27FC236}">
                <a16:creationId xmlns:a16="http://schemas.microsoft.com/office/drawing/2014/main" id="{26720FBB-6F4B-4F7E-A5C3-9150303D856B}"/>
              </a:ext>
            </a:extLst>
          </p:cNvPr>
          <p:cNvPicPr>
            <a:picLocks noChangeAspect="1"/>
          </p:cNvPicPr>
          <p:nvPr/>
        </p:nvPicPr>
        <p:blipFill>
          <a:blip r:embed="rId22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26"/>
              </a:ext>
            </a:extLst>
          </a:blip>
          <a:stretch>
            <a:fillRect/>
          </a:stretch>
        </p:blipFill>
        <p:spPr>
          <a:xfrm>
            <a:off x="8196003" y="5236432"/>
            <a:ext cx="914400" cy="914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74" name="Håndskrift 173">
                <a:extLst>
                  <a:ext uri="{FF2B5EF4-FFF2-40B4-BE49-F238E27FC236}">
                    <a16:creationId xmlns:a16="http://schemas.microsoft.com/office/drawing/2014/main" id="{1E253EED-B426-48B9-87FB-2CFB8ED544BF}"/>
                  </a:ext>
                </a:extLst>
              </p14:cNvPr>
              <p14:cNvContentPartPr/>
              <p14:nvPr/>
            </p14:nvContentPartPr>
            <p14:xfrm>
              <a:off x="9142526" y="4767566"/>
              <a:ext cx="13320" cy="1274760"/>
            </p14:xfrm>
          </p:contentPart>
        </mc:Choice>
        <mc:Fallback xmlns="">
          <p:pic>
            <p:nvPicPr>
              <p:cNvPr id="174" name="Håndskrift 173">
                <a:extLst>
                  <a:ext uri="{FF2B5EF4-FFF2-40B4-BE49-F238E27FC236}">
                    <a16:creationId xmlns:a16="http://schemas.microsoft.com/office/drawing/2014/main" id="{1E253EED-B426-48B9-87FB-2CFB8ED544BF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9079886" y="4704926"/>
                <a:ext cx="138960" cy="14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82" name="Håndskrift 181">
                <a:extLst>
                  <a:ext uri="{FF2B5EF4-FFF2-40B4-BE49-F238E27FC236}">
                    <a16:creationId xmlns:a16="http://schemas.microsoft.com/office/drawing/2014/main" id="{793D5A4A-4777-4121-9094-AAE3C38E7452}"/>
                  </a:ext>
                </a:extLst>
              </p14:cNvPr>
              <p14:cNvContentPartPr/>
              <p14:nvPr/>
            </p14:nvContentPartPr>
            <p14:xfrm>
              <a:off x="9187166" y="4580366"/>
              <a:ext cx="294120" cy="234000"/>
            </p14:xfrm>
          </p:contentPart>
        </mc:Choice>
        <mc:Fallback xmlns="">
          <p:pic>
            <p:nvPicPr>
              <p:cNvPr id="182" name="Håndskrift 181">
                <a:extLst>
                  <a:ext uri="{FF2B5EF4-FFF2-40B4-BE49-F238E27FC236}">
                    <a16:creationId xmlns:a16="http://schemas.microsoft.com/office/drawing/2014/main" id="{793D5A4A-4777-4121-9094-AAE3C38E7452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9124166" y="4517726"/>
                <a:ext cx="41976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92" name="Håndskrift 191">
                <a:extLst>
                  <a:ext uri="{FF2B5EF4-FFF2-40B4-BE49-F238E27FC236}">
                    <a16:creationId xmlns:a16="http://schemas.microsoft.com/office/drawing/2014/main" id="{09646B9B-151A-46A3-8EF7-A372236E7BEE}"/>
                  </a:ext>
                </a:extLst>
              </p14:cNvPr>
              <p14:cNvContentPartPr/>
              <p14:nvPr/>
            </p14:nvContentPartPr>
            <p14:xfrm>
              <a:off x="1015857" y="821159"/>
              <a:ext cx="1591920" cy="508199"/>
            </p14:xfrm>
          </p:contentPart>
        </mc:Choice>
        <mc:Fallback xmlns="">
          <p:pic>
            <p:nvPicPr>
              <p:cNvPr id="192" name="Håndskrift 191">
                <a:extLst>
                  <a:ext uri="{FF2B5EF4-FFF2-40B4-BE49-F238E27FC236}">
                    <a16:creationId xmlns:a16="http://schemas.microsoft.com/office/drawing/2014/main" id="{09646B9B-151A-46A3-8EF7-A372236E7BEE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961869" y="713185"/>
                <a:ext cx="1699536" cy="7237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33">
            <p14:nvContentPartPr>
              <p14:cNvPr id="198" name="Håndskrift 197">
                <a:extLst>
                  <a:ext uri="{FF2B5EF4-FFF2-40B4-BE49-F238E27FC236}">
                    <a16:creationId xmlns:a16="http://schemas.microsoft.com/office/drawing/2014/main" id="{87A06367-14B2-4824-9D07-C364246D2C6F}"/>
                  </a:ext>
                </a:extLst>
              </p14:cNvPr>
              <p14:cNvContentPartPr/>
              <p14:nvPr/>
            </p14:nvContentPartPr>
            <p14:xfrm rot="1065359">
              <a:off x="1456652" y="1050680"/>
              <a:ext cx="689991" cy="644138"/>
            </p14:xfrm>
          </p:contentPart>
        </mc:Choice>
        <mc:Fallback xmlns="">
          <p:pic>
            <p:nvPicPr>
              <p:cNvPr id="198" name="Håndskrift 197">
                <a:extLst>
                  <a:ext uri="{FF2B5EF4-FFF2-40B4-BE49-F238E27FC236}">
                    <a16:creationId xmlns:a16="http://schemas.microsoft.com/office/drawing/2014/main" id="{87A06367-14B2-4824-9D07-C364246D2C6F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 rot="1065359">
                <a:off x="1420659" y="1014675"/>
                <a:ext cx="761618" cy="71578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7184597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" name="Gruppe 124">
            <a:extLst>
              <a:ext uri="{FF2B5EF4-FFF2-40B4-BE49-F238E27FC236}">
                <a16:creationId xmlns:a16="http://schemas.microsoft.com/office/drawing/2014/main" id="{65094041-B74F-4C21-96AC-FC494D76EC28}"/>
              </a:ext>
            </a:extLst>
          </p:cNvPr>
          <p:cNvGrpSpPr>
            <a:grpSpLocks noChangeAspect="1"/>
          </p:cNvGrpSpPr>
          <p:nvPr/>
        </p:nvGrpSpPr>
        <p:grpSpPr>
          <a:xfrm>
            <a:off x="1595270" y="3618799"/>
            <a:ext cx="1808723" cy="2659183"/>
            <a:chOff x="4513296" y="1882338"/>
            <a:chExt cx="2777423" cy="2633408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">
              <p14:nvContentPartPr>
                <p14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6308901" y="3901736"/>
                  <a:ext cx="95001" cy="4212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">
              <p14:nvContentPartPr>
                <p14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5842329" y="4251281"/>
                  <a:ext cx="497864" cy="2254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">
              <p14:nvContentPartPr>
                <p14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6293430" y="4117478"/>
                  <a:ext cx="242942" cy="161861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29" name="Gruppe 128">
              <a:extLst>
                <a:ext uri="{FF2B5EF4-FFF2-40B4-BE49-F238E27FC236}">
                  <a16:creationId xmlns:a16="http://schemas.microsoft.com/office/drawing/2014/main" id="{9FE7CE23-50BB-4845-97BE-AA1FF8AA8350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8">
                <p14:nvContentPartPr>
                  <p14:cNvPr id="130" name="Håndskrift 129">
                    <a:extLst>
                      <a:ext uri="{FF2B5EF4-FFF2-40B4-BE49-F238E27FC236}">
                        <a16:creationId xmlns:a16="http://schemas.microsoft.com/office/drawing/2014/main" id="{BDD1F3A0-4C42-4D5C-9878-7DDBD2DE0149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130" name="Håndskrift 129">
                    <a:extLst>
                      <a:ext uri="{FF2B5EF4-FFF2-40B4-BE49-F238E27FC236}">
                        <a16:creationId xmlns:a16="http://schemas.microsoft.com/office/drawing/2014/main" id="{BDD1F3A0-4C42-4D5C-9878-7DDBD2DE0149}"/>
                      </a:ext>
                    </a:extLst>
                  </p:cNvPr>
                  <p:cNvPicPr/>
                  <p:nvPr/>
                </p:nvPicPr>
                <p:blipFill>
                  <a:blip r:embed="rId9"/>
                  <a:stretch>
                    <a:fillRect/>
                  </a:stretch>
                </p:blipFill>
                <p:spPr>
                  <a:xfrm>
                    <a:off x="4458013" y="1846685"/>
                    <a:ext cx="2900704" cy="2075013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131" name="Gruppe 130">
                <a:extLst>
                  <a:ext uri="{FF2B5EF4-FFF2-40B4-BE49-F238E27FC236}">
                    <a16:creationId xmlns:a16="http://schemas.microsoft.com/office/drawing/2014/main" id="{C596A089-DE7B-4195-967A-664F639A31E7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0">
                  <p14:nvContentPartPr>
                    <p14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:cNvPr>
                    <p:cNvPicPr/>
                    <p:nvPr/>
                  </p:nvPicPr>
                  <p:blipFill>
                    <a:blip r:embed="rId11"/>
                    <a:stretch>
                      <a:fillRect/>
                    </a:stretch>
                  </p:blipFill>
                  <p:spPr>
                    <a:xfrm>
                      <a:off x="6332972" y="4227569"/>
                      <a:ext cx="504057" cy="24587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2">
                  <p14:nvContentPartPr>
                    <p14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:cNvPr>
                    <p:cNvPicPr/>
                    <p:nvPr/>
                  </p:nvPicPr>
                  <p:blipFill>
                    <a:blip r:embed="rId13"/>
                    <a:stretch>
                      <a:fillRect/>
                    </a:stretch>
                  </p:blipFill>
                  <p:spPr>
                    <a:xfrm>
                      <a:off x="6300873" y="4251699"/>
                      <a:ext cx="275573" cy="26817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4">
                  <p14:nvContentPartPr>
                    <p14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:cNvPr>
                    <p:cNvPicPr/>
                    <p:nvPr/>
                  </p:nvPicPr>
                  <p:blipFill>
                    <a:blip r:embed="rId15"/>
                    <a:stretch>
                      <a:fillRect/>
                    </a:stretch>
                  </p:blipFill>
                  <p:spPr>
                    <a:xfrm>
                      <a:off x="6094021" y="4227936"/>
                      <a:ext cx="278521" cy="30526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6">
                  <p14:nvContentPartPr>
                    <p14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:cNvPr>
                    <p:cNvPicPr/>
                    <p:nvPr/>
                  </p:nvPicPr>
                  <p:blipFill>
                    <a:blip r:embed="rId17"/>
                    <a:stretch>
                      <a:fillRect/>
                    </a:stretch>
                  </p:blipFill>
                  <p:spPr>
                    <a:xfrm>
                      <a:off x="6107394" y="4139646"/>
                      <a:ext cx="225135" cy="9988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8">
                  <p14:nvContentPartPr>
                    <p14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:cNvPr>
                    <p:cNvPicPr/>
                    <p:nvPr/>
                  </p:nvPicPr>
                  <p:blipFill>
                    <a:blip r:embed="rId19"/>
                    <a:stretch>
                      <a:fillRect/>
                    </a:stretch>
                  </p:blipFill>
                  <p:spPr>
                    <a:xfrm>
                      <a:off x="6484215" y="4124281"/>
                      <a:ext cx="174572" cy="15437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0">
                  <p14:nvContentPartPr>
                    <p14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:cNvPr>
                    <p:cNvPicPr/>
                    <p:nvPr/>
                  </p:nvPicPr>
                  <p:blipFill>
                    <a:blip r:embed="rId21"/>
                    <a:stretch>
                      <a:fillRect/>
                    </a:stretch>
                  </p:blipFill>
                  <p:spPr>
                    <a:xfrm>
                      <a:off x="5992447" y="4148308"/>
                      <a:ext cx="165227" cy="8831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2">
                  <p14:nvContentPartPr>
                    <p14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:cNvPr>
                    <p:cNvPicPr/>
                    <p:nvPr/>
                  </p:nvPicPr>
                  <p:blipFill>
                    <a:blip r:embed="rId23"/>
                    <a:stretch>
                      <a:fillRect/>
                    </a:stretch>
                  </p:blipFill>
                  <p:spPr>
                    <a:xfrm>
                      <a:off x="6121296" y="3853890"/>
                      <a:ext cx="416568" cy="41975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8" name="Håndskrift 157">
                <a:extLst>
                  <a:ext uri="{FF2B5EF4-FFF2-40B4-BE49-F238E27FC236}">
                    <a16:creationId xmlns:a16="http://schemas.microsoft.com/office/drawing/2014/main" id="{2EA1C7A5-A5BE-4FB8-B801-F00E8DC64E7F}"/>
                  </a:ext>
                </a:extLst>
              </p14:cNvPr>
              <p14:cNvContentPartPr/>
              <p14:nvPr/>
            </p14:nvContentPartPr>
            <p14:xfrm>
              <a:off x="2272376" y="1883756"/>
              <a:ext cx="173880" cy="2194200"/>
            </p14:xfrm>
          </p:contentPart>
        </mc:Choice>
        <mc:Fallback xmlns="">
          <p:pic>
            <p:nvPicPr>
              <p:cNvPr id="158" name="Håndskrift 157">
                <a:extLst>
                  <a:ext uri="{FF2B5EF4-FFF2-40B4-BE49-F238E27FC236}">
                    <a16:creationId xmlns:a16="http://schemas.microsoft.com/office/drawing/2014/main" id="{2EA1C7A5-A5BE-4FB8-B801-F00E8DC64E7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82376" y="1703756"/>
                <a:ext cx="353520" cy="2553840"/>
              </a:xfrm>
              <a:prstGeom prst="rect">
                <a:avLst/>
              </a:prstGeom>
            </p:spPr>
          </p:pic>
        </mc:Fallback>
      </mc:AlternateContent>
      <p:sp>
        <p:nvSpPr>
          <p:cNvPr id="67" name="Rektangel 66">
            <a:extLst>
              <a:ext uri="{FF2B5EF4-FFF2-40B4-BE49-F238E27FC236}">
                <a16:creationId xmlns:a16="http://schemas.microsoft.com/office/drawing/2014/main" id="{64FB5B1F-2E36-4465-90AD-C8A369B7ED89}"/>
              </a:ext>
            </a:extLst>
          </p:cNvPr>
          <p:cNvSpPr/>
          <p:nvPr/>
        </p:nvSpPr>
        <p:spPr>
          <a:xfrm>
            <a:off x="2531014" y="1692216"/>
            <a:ext cx="3898663" cy="257238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6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010782" y="5886901"/>
              <a:ext cx="2263463" cy="334043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6462" y="5859933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8">
            <p14:nvContentPartPr>
              <p14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1764061" y="5780183"/>
              <a:ext cx="969084" cy="359049"/>
            </p14:xfrm>
          </p:contentPart>
        </mc:Choice>
        <mc:Fallback xmlns="">
          <p:pic>
            <p:nvPicPr>
              <p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55058" y="5726109"/>
                <a:ext cx="986730" cy="466836"/>
              </a:xfrm>
              <a:prstGeom prst="rect">
                <a:avLst/>
              </a:prstGeom>
            </p:spPr>
          </p:pic>
        </mc:Fallback>
      </mc:AlternateContent>
      <p:pic>
        <p:nvPicPr>
          <p:cNvPr id="53" name="Billede 52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CBE69381-8CC7-43E5-977C-5B5D12BFDFA2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30800" y="1182019"/>
            <a:ext cx="1149885" cy="1038443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1">
            <p14:nvContentPartPr>
              <p14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557947" y="5992413"/>
              <a:ext cx="2263463" cy="334043"/>
            </p14:xfrm>
          </p:contentPart>
        </mc:Choice>
        <mc:Fallback xmlns="">
          <p:pic>
            <p:nvPicPr>
              <p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553627" y="5965445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3">
            <p14:nvContentPartPr>
              <p14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348218" y="5874397"/>
              <a:ext cx="969084" cy="359049"/>
            </p14:xfrm>
          </p:contentPart>
        </mc:Choice>
        <mc:Fallback xmlns="">
          <p:pic>
            <p:nvPicPr>
              <p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339215" y="5820323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5">
            <p14:nvContentPartPr>
              <p14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218632" y="5907056"/>
              <a:ext cx="969084" cy="359049"/>
            </p14:xfrm>
          </p:contentPart>
        </mc:Choice>
        <mc:Fallback xmlns="">
          <p:pic>
            <p:nvPicPr>
              <p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209629" y="5852982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7">
            <p14:nvContentPartPr>
              <p14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374407" y="5875210"/>
              <a:ext cx="860868" cy="321408"/>
            </p14:xfrm>
          </p:contentPart>
        </mc:Choice>
        <mc:Fallback xmlns="">
          <p:pic>
            <p:nvPicPr>
              <p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365406" y="5821222"/>
                <a:ext cx="878510" cy="429024"/>
              </a:xfrm>
              <a:prstGeom prst="rect">
                <a:avLst/>
              </a:prstGeom>
            </p:spPr>
          </p:pic>
        </mc:Fallback>
      </mc:AlternateContent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5425" y="5302992"/>
            <a:ext cx="1255276" cy="76064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14:cNvPr>
              <p14:cNvContentPartPr/>
              <p14:nvPr/>
            </p14:nvContentPartPr>
            <p14:xfrm>
              <a:off x="594770" y="742458"/>
              <a:ext cx="9426097" cy="6525789"/>
            </p14:xfrm>
          </p:contentPart>
        </mc:Choice>
        <mc:Fallback xmlns="">
          <p:pic>
            <p:nvPicPr>
              <p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5770" y="733458"/>
                <a:ext cx="9443737" cy="6543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14:cNvPr>
              <p14:cNvContentPartPr/>
              <p14:nvPr/>
            </p14:nvContentPartPr>
            <p14:xfrm>
              <a:off x="465274" y="-12"/>
              <a:ext cx="9363302" cy="6604580"/>
            </p14:xfrm>
          </p:contentPart>
        </mc:Choice>
        <mc:Fallback xmlns="">
          <p:pic>
            <p:nvPicPr>
              <p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56274" y="-9012"/>
                <a:ext cx="9380942" cy="6622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6" name="Håndskrift 155">
                <a:extLst>
                  <a:ext uri="{FF2B5EF4-FFF2-40B4-BE49-F238E27FC236}">
                    <a16:creationId xmlns:a16="http://schemas.microsoft.com/office/drawing/2014/main" id="{860C5580-7702-40F2-8684-2EA7C19D7366}"/>
                  </a:ext>
                </a:extLst>
              </p14:cNvPr>
              <p14:cNvContentPartPr/>
              <p14:nvPr/>
            </p14:nvContentPartPr>
            <p14:xfrm>
              <a:off x="6256389" y="1878299"/>
              <a:ext cx="133767" cy="2127054"/>
            </p14:xfrm>
          </p:contentPart>
        </mc:Choice>
        <mc:Fallback xmlns="">
          <p:pic>
            <p:nvPicPr>
              <p:cNvPr id="156" name="Håndskrift 155">
                <a:extLst>
                  <a:ext uri="{FF2B5EF4-FFF2-40B4-BE49-F238E27FC236}">
                    <a16:creationId xmlns:a16="http://schemas.microsoft.com/office/drawing/2014/main" id="{860C5580-7702-40F2-8684-2EA7C19D736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66006" y="1698284"/>
                <a:ext cx="314172" cy="24867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14:cNvPr>
              <p14:cNvContentPartPr/>
              <p14:nvPr/>
            </p14:nvContentPartPr>
            <p14:xfrm>
              <a:off x="6174865" y="2266370"/>
              <a:ext cx="116640" cy="117360"/>
            </p14:xfrm>
          </p:contentPart>
        </mc:Choice>
        <mc:Fallback xmlns="">
          <p:pic>
            <p:nvPicPr>
              <p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165865" y="2257370"/>
                <a:ext cx="13428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83" name="Håndskrift 282">
                <a:extLst>
                  <a:ext uri="{FF2B5EF4-FFF2-40B4-BE49-F238E27FC236}">
                    <a16:creationId xmlns:a16="http://schemas.microsoft.com/office/drawing/2014/main" id="{33B9C19E-1DE6-4B5D-AC76-A72540A846E2}"/>
                  </a:ext>
                </a:extLst>
              </p14:cNvPr>
              <p14:cNvContentPartPr/>
              <p14:nvPr/>
            </p14:nvContentPartPr>
            <p14:xfrm>
              <a:off x="4218985" y="1754810"/>
              <a:ext cx="192240" cy="54720"/>
            </p14:xfrm>
          </p:contentPart>
        </mc:Choice>
        <mc:Fallback xmlns="">
          <p:pic>
            <p:nvPicPr>
              <p:cNvPr id="283" name="Håndskrift 282">
                <a:extLst>
                  <a:ext uri="{FF2B5EF4-FFF2-40B4-BE49-F238E27FC236}">
                    <a16:creationId xmlns:a16="http://schemas.microsoft.com/office/drawing/2014/main" id="{33B9C19E-1DE6-4B5D-AC76-A72540A846E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209985" y="1745810"/>
                <a:ext cx="209880" cy="72360"/>
              </a:xfrm>
              <a:prstGeom prst="rect">
                <a:avLst/>
              </a:prstGeom>
            </p:spPr>
          </p:pic>
        </mc:Fallback>
      </mc:AlternateContent>
      <p:grpSp>
        <p:nvGrpSpPr>
          <p:cNvPr id="292" name="Gruppe 291">
            <a:extLst>
              <a:ext uri="{FF2B5EF4-FFF2-40B4-BE49-F238E27FC236}">
                <a16:creationId xmlns:a16="http://schemas.microsoft.com/office/drawing/2014/main" id="{024BDA8C-12A4-4155-A88F-597CBE0B596D}"/>
              </a:ext>
            </a:extLst>
          </p:cNvPr>
          <p:cNvGrpSpPr/>
          <p:nvPr/>
        </p:nvGrpSpPr>
        <p:grpSpPr>
          <a:xfrm rot="21365291">
            <a:off x="3379125" y="4143668"/>
            <a:ext cx="2447384" cy="2237074"/>
            <a:chOff x="3258181" y="4061391"/>
            <a:chExt cx="2447384" cy="2237074"/>
          </a:xfrm>
        </p:grpSpPr>
        <p:grpSp>
          <p:nvGrpSpPr>
            <p:cNvPr id="38" name="Gruppe 37">
              <a:extLst>
                <a:ext uri="{FF2B5EF4-FFF2-40B4-BE49-F238E27FC236}">
                  <a16:creationId xmlns:a16="http://schemas.microsoft.com/office/drawing/2014/main" id="{F5F210D8-1DC7-46D1-A247-620F0225567F}"/>
                </a:ext>
              </a:extLst>
            </p:cNvPr>
            <p:cNvGrpSpPr/>
            <p:nvPr/>
          </p:nvGrpSpPr>
          <p:grpSpPr>
            <a:xfrm>
              <a:off x="3258181" y="4062956"/>
              <a:ext cx="2447384" cy="2235509"/>
              <a:chOff x="3231771" y="3275366"/>
              <a:chExt cx="3462469" cy="2925066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17">
                <p14:nvContentPartPr>
                  <p14:cNvPr id="229" name="Håndskrift 228">
                    <a:extLst>
                      <a:ext uri="{FF2B5EF4-FFF2-40B4-BE49-F238E27FC236}">
                        <a16:creationId xmlns:a16="http://schemas.microsoft.com/office/drawing/2014/main" id="{166C44CF-F227-4505-BE87-40E659BFA815}"/>
                      </a:ext>
                    </a:extLst>
                  </p14:cNvPr>
                  <p14:cNvContentPartPr/>
                  <p14:nvPr/>
                </p14:nvContentPartPr>
                <p14:xfrm>
                  <a:off x="6408604" y="4071256"/>
                  <a:ext cx="80250" cy="1761241"/>
                </p14:xfrm>
              </p:contentPart>
            </mc:Choice>
            <mc:Fallback xmlns="">
              <p:pic>
                <p:nvPicPr>
                  <p:cNvPr id="229" name="Håndskrift 228">
                    <a:extLst>
                      <a:ext uri="{FF2B5EF4-FFF2-40B4-BE49-F238E27FC236}">
                        <a16:creationId xmlns:a16="http://schemas.microsoft.com/office/drawing/2014/main" id="{166C44CF-F227-4505-BE87-40E659BFA815}"/>
                      </a:ext>
                    </a:extLst>
                  </p:cNvPr>
                  <p:cNvPicPr/>
                  <p:nvPr/>
                </p:nvPicPr>
                <p:blipFill>
                  <a:blip r:embed="rId118"/>
                  <a:stretch>
                    <a:fillRect/>
                  </a:stretch>
                </p:blipFill>
                <p:spPr>
                  <a:xfrm>
                    <a:off x="6383208" y="4047704"/>
                    <a:ext cx="130533" cy="1807875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31" name="Gruppe 230">
                <a:extLst>
                  <a:ext uri="{FF2B5EF4-FFF2-40B4-BE49-F238E27FC236}">
                    <a16:creationId xmlns:a16="http://schemas.microsoft.com/office/drawing/2014/main" id="{FB613943-87F7-4F98-AB74-CF3C7A37A0D4}"/>
                  </a:ext>
                </a:extLst>
              </p:cNvPr>
              <p:cNvGrpSpPr/>
              <p:nvPr/>
            </p:nvGrpSpPr>
            <p:grpSpPr>
              <a:xfrm>
                <a:off x="6454840" y="3883186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19">
                  <p14:nvContentPartPr>
                    <p14:cNvPr id="234" name="Håndskrift 233">
                      <a:extLst>
                        <a:ext uri="{FF2B5EF4-FFF2-40B4-BE49-F238E27FC236}">
                          <a16:creationId xmlns:a16="http://schemas.microsoft.com/office/drawing/2014/main" id="{52FE7819-8598-4BCB-86B3-383EB33DB99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34" name="Håndskrift 233">
                      <a:extLst>
                        <a:ext uri="{FF2B5EF4-FFF2-40B4-BE49-F238E27FC236}">
                          <a16:creationId xmlns:a16="http://schemas.microsoft.com/office/drawing/2014/main" id="{52FE7819-8598-4BCB-86B3-383EB33DB991}"/>
                        </a:ext>
                      </a:extLst>
                    </p:cNvPr>
                    <p:cNvPicPr/>
                    <p:nvPr/>
                  </p:nvPicPr>
                  <p:blipFill>
                    <a:blip r:embed="rId120"/>
                    <a:stretch>
                      <a:fillRect/>
                    </a:stretch>
                  </p:blipFill>
                  <p:spPr>
                    <a:xfrm>
                      <a:off x="3446066" y="3862018"/>
                      <a:ext cx="181821" cy="20053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1">
                  <p14:nvContentPartPr>
                    <p14:cNvPr id="236" name="Håndskrift 235">
                      <a:extLst>
                        <a:ext uri="{FF2B5EF4-FFF2-40B4-BE49-F238E27FC236}">
                          <a16:creationId xmlns:a16="http://schemas.microsoft.com/office/drawing/2014/main" id="{1A0DFE25-C059-4904-AA39-51DDDF78132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36" name="Håndskrift 235">
                      <a:extLst>
                        <a:ext uri="{FF2B5EF4-FFF2-40B4-BE49-F238E27FC236}">
                          <a16:creationId xmlns:a16="http://schemas.microsoft.com/office/drawing/2014/main" id="{1A0DFE25-C059-4904-AA39-51DDDF781321}"/>
                        </a:ext>
                      </a:extLst>
                    </p:cNvPr>
                    <p:cNvPicPr/>
                    <p:nvPr/>
                  </p:nvPicPr>
                  <p:blipFill>
                    <a:blip r:embed="rId122"/>
                    <a:stretch>
                      <a:fillRect/>
                    </a:stretch>
                  </p:blipFill>
                  <p:spPr>
                    <a:xfrm>
                      <a:off x="3338488" y="5679946"/>
                      <a:ext cx="61106" cy="14360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123">
                <p14:nvContentPartPr>
                  <p14:cNvPr id="239" name="Håndskrift 238">
                    <a:extLst>
                      <a:ext uri="{FF2B5EF4-FFF2-40B4-BE49-F238E27FC236}">
                        <a16:creationId xmlns:a16="http://schemas.microsoft.com/office/drawing/2014/main" id="{C422BBE7-6B07-41B5-84C2-CFDDD9CE18CB}"/>
                      </a:ext>
                    </a:extLst>
                  </p14:cNvPr>
                  <p14:cNvContentPartPr/>
                  <p14:nvPr/>
                </p14:nvContentPartPr>
                <p14:xfrm>
                  <a:off x="3298371" y="3874766"/>
                  <a:ext cx="88200" cy="1935720"/>
                </p14:xfrm>
              </p:contentPart>
            </mc:Choice>
            <mc:Fallback xmlns="">
              <p:pic>
                <p:nvPicPr>
                  <p:cNvPr id="239" name="Håndskrift 238">
                    <a:extLst>
                      <a:ext uri="{FF2B5EF4-FFF2-40B4-BE49-F238E27FC236}">
                        <a16:creationId xmlns:a16="http://schemas.microsoft.com/office/drawing/2014/main" id="{C422BBE7-6B07-41B5-84C2-CFDDD9CE18CB}"/>
                      </a:ext>
                    </a:extLst>
                  </p:cNvPr>
                  <p:cNvPicPr/>
                  <p:nvPr/>
                </p:nvPicPr>
                <p:blipFill>
                  <a:blip r:embed="rId124"/>
                  <a:stretch>
                    <a:fillRect/>
                  </a:stretch>
                </p:blipFill>
                <p:spPr>
                  <a:xfrm>
                    <a:off x="3272880" y="3851211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41" name="Gruppe 240">
                <a:extLst>
                  <a:ext uri="{FF2B5EF4-FFF2-40B4-BE49-F238E27FC236}">
                    <a16:creationId xmlns:a16="http://schemas.microsoft.com/office/drawing/2014/main" id="{C2A02494-7E68-42DB-93A1-BA6ED1C0155D}"/>
                  </a:ext>
                </a:extLst>
              </p:cNvPr>
              <p:cNvGrpSpPr/>
              <p:nvPr/>
            </p:nvGrpSpPr>
            <p:grpSpPr>
              <a:xfrm>
                <a:off x="3363531" y="3885566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25">
                  <p14:nvContentPartPr>
                    <p14:cNvPr id="243" name="Håndskrift 242">
                      <a:extLst>
                        <a:ext uri="{FF2B5EF4-FFF2-40B4-BE49-F238E27FC236}">
                          <a16:creationId xmlns:a16="http://schemas.microsoft.com/office/drawing/2014/main" id="{185379AA-2FC8-4258-88D6-02843AA2508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43" name="Håndskrift 242">
                      <a:extLst>
                        <a:ext uri="{FF2B5EF4-FFF2-40B4-BE49-F238E27FC236}">
                          <a16:creationId xmlns:a16="http://schemas.microsoft.com/office/drawing/2014/main" id="{185379AA-2FC8-4258-88D6-02843AA25080}"/>
                        </a:ext>
                      </a:extLst>
                    </p:cNvPr>
                    <p:cNvPicPr/>
                    <p:nvPr/>
                  </p:nvPicPr>
                  <p:blipFill>
                    <a:blip r:embed="rId126"/>
                    <a:stretch>
                      <a:fillRect/>
                    </a:stretch>
                  </p:blipFill>
                  <p:spPr>
                    <a:xfrm>
                      <a:off x="3446066" y="3862018"/>
                      <a:ext cx="181821" cy="20053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7">
                  <p14:nvContentPartPr>
                    <p14:cNvPr id="250" name="Håndskrift 249">
                      <a:extLst>
                        <a:ext uri="{FF2B5EF4-FFF2-40B4-BE49-F238E27FC236}">
                          <a16:creationId xmlns:a16="http://schemas.microsoft.com/office/drawing/2014/main" id="{2A9A9B3F-CC9E-4B69-A1EA-93182448B0E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50" name="Håndskrift 249">
                      <a:extLst>
                        <a:ext uri="{FF2B5EF4-FFF2-40B4-BE49-F238E27FC236}">
                          <a16:creationId xmlns:a16="http://schemas.microsoft.com/office/drawing/2014/main" id="{2A9A9B3F-CC9E-4B69-A1EA-93182448B0E5}"/>
                        </a:ext>
                      </a:extLst>
                    </p:cNvPr>
                    <p:cNvPicPr/>
                    <p:nvPr/>
                  </p:nvPicPr>
                  <p:blipFill>
                    <a:blip r:embed="rId128"/>
                    <a:stretch>
                      <a:fillRect/>
                    </a:stretch>
                  </p:blipFill>
                  <p:spPr>
                    <a:xfrm>
                      <a:off x="3339531" y="5679946"/>
                      <a:ext cx="59040" cy="14360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129">
                <p14:nvContentPartPr>
                  <p14:cNvPr id="252" name="Håndskrift 251">
                    <a:extLst>
                      <a:ext uri="{FF2B5EF4-FFF2-40B4-BE49-F238E27FC236}">
                        <a16:creationId xmlns:a16="http://schemas.microsoft.com/office/drawing/2014/main" id="{7A7E0739-852E-42CB-B953-DF14A0669C22}"/>
                      </a:ext>
                    </a:extLst>
                  </p14:cNvPr>
                  <p14:cNvContentPartPr/>
                  <p14:nvPr/>
                </p14:nvContentPartPr>
                <p14:xfrm>
                  <a:off x="3231771" y="3275366"/>
                  <a:ext cx="3410280" cy="982080"/>
                </p14:xfrm>
              </p:contentPart>
            </mc:Choice>
            <mc:Fallback xmlns="">
              <p:pic>
                <p:nvPicPr>
                  <p:cNvPr id="252" name="Håndskrift 251">
                    <a:extLst>
                      <a:ext uri="{FF2B5EF4-FFF2-40B4-BE49-F238E27FC236}">
                        <a16:creationId xmlns:a16="http://schemas.microsoft.com/office/drawing/2014/main" id="{7A7E0739-852E-42CB-B953-DF14A0669C22}"/>
                      </a:ext>
                    </a:extLst>
                  </p:cNvPr>
                  <p:cNvPicPr/>
                  <p:nvPr/>
                </p:nvPicPr>
                <p:blipFill>
                  <a:blip r:embed="rId130"/>
                  <a:stretch>
                    <a:fillRect/>
                  </a:stretch>
                </p:blipFill>
                <p:spPr>
                  <a:xfrm>
                    <a:off x="3206306" y="3251826"/>
                    <a:ext cx="3460701" cy="102868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1">
                <p14:nvContentPartPr>
                  <p14:cNvPr id="254" name="Håndskrift 253">
                    <a:extLst>
                      <a:ext uri="{FF2B5EF4-FFF2-40B4-BE49-F238E27FC236}">
                        <a16:creationId xmlns:a16="http://schemas.microsoft.com/office/drawing/2014/main" id="{EFAAEB03-51B3-4674-AB97-933F79793591}"/>
                      </a:ext>
                    </a:extLst>
                  </p14:cNvPr>
                  <p14:cNvContentPartPr/>
                  <p14:nvPr/>
                </p14:nvContentPartPr>
                <p14:xfrm>
                  <a:off x="5823291" y="4230872"/>
                  <a:ext cx="88200" cy="1935720"/>
                </p14:xfrm>
              </p:contentPart>
            </mc:Choice>
            <mc:Fallback xmlns="">
              <p:pic>
                <p:nvPicPr>
                  <p:cNvPr id="254" name="Håndskrift 253">
                    <a:extLst>
                      <a:ext uri="{FF2B5EF4-FFF2-40B4-BE49-F238E27FC236}">
                        <a16:creationId xmlns:a16="http://schemas.microsoft.com/office/drawing/2014/main" id="{EFAAEB03-51B3-4674-AB97-933F79793591}"/>
                      </a:ext>
                    </a:extLst>
                  </p:cNvPr>
                  <p:cNvPicPr/>
                  <p:nvPr/>
                </p:nvPicPr>
                <p:blipFill>
                  <a:blip r:embed="rId124"/>
                  <a:stretch>
                    <a:fillRect/>
                  </a:stretch>
                </p:blipFill>
                <p:spPr>
                  <a:xfrm>
                    <a:off x="5797800" y="4207317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72" name="Gruppe 271">
                <a:extLst>
                  <a:ext uri="{FF2B5EF4-FFF2-40B4-BE49-F238E27FC236}">
                    <a16:creationId xmlns:a16="http://schemas.microsoft.com/office/drawing/2014/main" id="{B249C802-F4DD-43E4-949F-1ABBFBA66FB2}"/>
                  </a:ext>
                </a:extLst>
              </p:cNvPr>
              <p:cNvGrpSpPr/>
              <p:nvPr/>
            </p:nvGrpSpPr>
            <p:grpSpPr>
              <a:xfrm>
                <a:off x="5888451" y="4241672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32">
                  <p14:nvContentPartPr>
                    <p14:cNvPr id="273" name="Håndskrift 272">
                      <a:extLst>
                        <a:ext uri="{FF2B5EF4-FFF2-40B4-BE49-F238E27FC236}">
                          <a16:creationId xmlns:a16="http://schemas.microsoft.com/office/drawing/2014/main" id="{8BB9523A-D9ED-425C-A4D8-6FADD09E636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73" name="Håndskrift 272">
                      <a:extLst>
                        <a:ext uri="{FF2B5EF4-FFF2-40B4-BE49-F238E27FC236}">
                          <a16:creationId xmlns:a16="http://schemas.microsoft.com/office/drawing/2014/main" id="{8BB9523A-D9ED-425C-A4D8-6FADD09E6365}"/>
                        </a:ext>
                      </a:extLst>
                    </p:cNvPr>
                    <p:cNvPicPr/>
                    <p:nvPr/>
                  </p:nvPicPr>
                  <p:blipFill>
                    <a:blip r:embed="rId126"/>
                    <a:stretch>
                      <a:fillRect/>
                    </a:stretch>
                  </p:blipFill>
                  <p:spPr>
                    <a:xfrm>
                      <a:off x="3446066" y="3862018"/>
                      <a:ext cx="181821" cy="20053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3">
                  <p14:nvContentPartPr>
                    <p14:cNvPr id="284" name="Håndskrift 283">
                      <a:extLst>
                        <a:ext uri="{FF2B5EF4-FFF2-40B4-BE49-F238E27FC236}">
                          <a16:creationId xmlns:a16="http://schemas.microsoft.com/office/drawing/2014/main" id="{F8A10689-8708-4A43-BC88-CFB3A388F93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84" name="Håndskrift 283">
                      <a:extLst>
                        <a:ext uri="{FF2B5EF4-FFF2-40B4-BE49-F238E27FC236}">
                          <a16:creationId xmlns:a16="http://schemas.microsoft.com/office/drawing/2014/main" id="{F8A10689-8708-4A43-BC88-CFB3A388F932}"/>
                        </a:ext>
                      </a:extLst>
                    </p:cNvPr>
                    <p:cNvPicPr/>
                    <p:nvPr/>
                  </p:nvPicPr>
                  <p:blipFill>
                    <a:blip r:embed="rId128"/>
                    <a:stretch>
                      <a:fillRect/>
                    </a:stretch>
                  </p:blipFill>
                  <p:spPr>
                    <a:xfrm>
                      <a:off x="3339531" y="5679946"/>
                      <a:ext cx="59040" cy="14360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134">
                <p14:nvContentPartPr>
                  <p14:cNvPr id="285" name="Håndskrift 284">
                    <a:extLst>
                      <a:ext uri="{FF2B5EF4-FFF2-40B4-BE49-F238E27FC236}">
                        <a16:creationId xmlns:a16="http://schemas.microsoft.com/office/drawing/2014/main" id="{4E571B7C-BBFB-42B0-938E-85E5CDD809DA}"/>
                      </a:ext>
                    </a:extLst>
                  </p14:cNvPr>
                  <p14:cNvContentPartPr/>
                  <p14:nvPr/>
                </p14:nvContentPartPr>
                <p14:xfrm>
                  <a:off x="4189871" y="3950882"/>
                  <a:ext cx="88200" cy="1935720"/>
                </p14:xfrm>
              </p:contentPart>
            </mc:Choice>
            <mc:Fallback xmlns="">
              <p:pic>
                <p:nvPicPr>
                  <p:cNvPr id="285" name="Håndskrift 284">
                    <a:extLst>
                      <a:ext uri="{FF2B5EF4-FFF2-40B4-BE49-F238E27FC236}">
                        <a16:creationId xmlns:a16="http://schemas.microsoft.com/office/drawing/2014/main" id="{4E571B7C-BBFB-42B0-938E-85E5CDD809DA}"/>
                      </a:ext>
                    </a:extLst>
                  </p:cNvPr>
                  <p:cNvPicPr/>
                  <p:nvPr/>
                </p:nvPicPr>
                <p:blipFill>
                  <a:blip r:embed="rId124"/>
                  <a:stretch>
                    <a:fillRect/>
                  </a:stretch>
                </p:blipFill>
                <p:spPr>
                  <a:xfrm>
                    <a:off x="4164380" y="3927327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86" name="Gruppe 285">
                <a:extLst>
                  <a:ext uri="{FF2B5EF4-FFF2-40B4-BE49-F238E27FC236}">
                    <a16:creationId xmlns:a16="http://schemas.microsoft.com/office/drawing/2014/main" id="{44A5C3DD-326A-4BF3-BFC4-A222BA0524D6}"/>
                  </a:ext>
                </a:extLst>
              </p:cNvPr>
              <p:cNvGrpSpPr/>
              <p:nvPr/>
            </p:nvGrpSpPr>
            <p:grpSpPr>
              <a:xfrm>
                <a:off x="4255031" y="4030206"/>
                <a:ext cx="223042" cy="182492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35">
                  <p14:nvContentPartPr>
                    <p14:cNvPr id="287" name="Håndskrift 286">
                      <a:extLst>
                        <a:ext uri="{FF2B5EF4-FFF2-40B4-BE49-F238E27FC236}">
                          <a16:creationId xmlns:a16="http://schemas.microsoft.com/office/drawing/2014/main" id="{732AC347-B518-4163-95DF-FBE869B3FBB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87" name="Håndskrift 286">
                      <a:extLst>
                        <a:ext uri="{FF2B5EF4-FFF2-40B4-BE49-F238E27FC236}">
                          <a16:creationId xmlns:a16="http://schemas.microsoft.com/office/drawing/2014/main" id="{732AC347-B518-4163-95DF-FBE869B3FBBD}"/>
                        </a:ext>
                      </a:extLst>
                    </p:cNvPr>
                    <p:cNvPicPr/>
                    <p:nvPr/>
                  </p:nvPicPr>
                  <p:blipFill>
                    <a:blip r:embed="rId136"/>
                    <a:stretch>
                      <a:fillRect/>
                    </a:stretch>
                  </p:blipFill>
                  <p:spPr>
                    <a:xfrm>
                      <a:off x="3444270" y="3860285"/>
                      <a:ext cx="185378" cy="200881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7">
                  <p14:nvContentPartPr>
                    <p14:cNvPr id="288" name="Håndskrift 287">
                      <a:extLst>
                        <a:ext uri="{FF2B5EF4-FFF2-40B4-BE49-F238E27FC236}">
                          <a16:creationId xmlns:a16="http://schemas.microsoft.com/office/drawing/2014/main" id="{9F8821C3-EC83-45B5-8257-CCBC55B92F6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88" name="Håndskrift 287">
                      <a:extLst>
                        <a:ext uri="{FF2B5EF4-FFF2-40B4-BE49-F238E27FC236}">
                          <a16:creationId xmlns:a16="http://schemas.microsoft.com/office/drawing/2014/main" id="{9F8821C3-EC83-45B5-8257-CCBC55B92F60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3337349" y="5678215"/>
                      <a:ext cx="63360" cy="147035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  <p:grpSp>
          <p:nvGrpSpPr>
            <p:cNvPr id="291" name="Gruppe 290">
              <a:extLst>
                <a:ext uri="{FF2B5EF4-FFF2-40B4-BE49-F238E27FC236}">
                  <a16:creationId xmlns:a16="http://schemas.microsoft.com/office/drawing/2014/main" id="{482A2DF2-8583-4AD0-807F-206A1C9D557D}"/>
                </a:ext>
              </a:extLst>
            </p:cNvPr>
            <p:cNvGrpSpPr/>
            <p:nvPr/>
          </p:nvGrpSpPr>
          <p:grpSpPr>
            <a:xfrm>
              <a:off x="3304698" y="4061391"/>
              <a:ext cx="2394360" cy="2197080"/>
              <a:chOff x="3304698" y="4061391"/>
              <a:chExt cx="2394360" cy="21970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39">
                <p14:nvContentPartPr>
                  <p14:cNvPr id="39" name="Håndskrift 38">
                    <a:extLst>
                      <a:ext uri="{FF2B5EF4-FFF2-40B4-BE49-F238E27FC236}">
                        <a16:creationId xmlns:a16="http://schemas.microsoft.com/office/drawing/2014/main" id="{1FBF3EE4-FE21-48B0-8835-7CFD14F181B6}"/>
                      </a:ext>
                    </a:extLst>
                  </p14:cNvPr>
                  <p14:cNvContentPartPr/>
                  <p14:nvPr/>
                </p14:nvContentPartPr>
                <p14:xfrm>
                  <a:off x="3403698" y="4061391"/>
                  <a:ext cx="1452960" cy="203760"/>
                </p14:xfrm>
              </p:contentPart>
            </mc:Choice>
            <mc:Fallback xmlns="">
              <p:pic>
                <p:nvPicPr>
                  <p:cNvPr id="39" name="Håndskrift 38">
                    <a:extLst>
                      <a:ext uri="{FF2B5EF4-FFF2-40B4-BE49-F238E27FC236}">
                        <a16:creationId xmlns:a16="http://schemas.microsoft.com/office/drawing/2014/main" id="{1FBF3EE4-FE21-48B0-8835-7CFD14F181B6}"/>
                      </a:ext>
                    </a:extLst>
                  </p:cNvPr>
                  <p:cNvPicPr/>
                  <p:nvPr/>
                </p:nvPicPr>
                <p:blipFill>
                  <a:blip r:embed="rId140"/>
                  <a:stretch>
                    <a:fillRect/>
                  </a:stretch>
                </p:blipFill>
                <p:spPr>
                  <a:xfrm>
                    <a:off x="3367698" y="4025391"/>
                    <a:ext cx="1524600" cy="275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1">
                <p14:nvContentPartPr>
                  <p14:cNvPr id="45" name="Håndskrift 44">
                    <a:extLst>
                      <a:ext uri="{FF2B5EF4-FFF2-40B4-BE49-F238E27FC236}">
                        <a16:creationId xmlns:a16="http://schemas.microsoft.com/office/drawing/2014/main" id="{2534655C-7B74-4103-9F48-8CDB60CDA88C}"/>
                      </a:ext>
                    </a:extLst>
                  </p14:cNvPr>
                  <p14:cNvContentPartPr/>
                  <p14:nvPr/>
                </p14:nvContentPartPr>
                <p14:xfrm>
                  <a:off x="3304698" y="4249311"/>
                  <a:ext cx="2079000" cy="574560"/>
                </p14:xfrm>
              </p:contentPart>
            </mc:Choice>
            <mc:Fallback xmlns="">
              <p:pic>
                <p:nvPicPr>
                  <p:cNvPr id="45" name="Håndskrift 44">
                    <a:extLst>
                      <a:ext uri="{FF2B5EF4-FFF2-40B4-BE49-F238E27FC236}">
                        <a16:creationId xmlns:a16="http://schemas.microsoft.com/office/drawing/2014/main" id="{2534655C-7B74-4103-9F48-8CDB60CDA88C}"/>
                      </a:ext>
                    </a:extLst>
                  </p:cNvPr>
                  <p:cNvPicPr/>
                  <p:nvPr/>
                </p:nvPicPr>
                <p:blipFill>
                  <a:blip r:embed="rId142"/>
                  <a:stretch>
                    <a:fillRect/>
                  </a:stretch>
                </p:blipFill>
                <p:spPr>
                  <a:xfrm>
                    <a:off x="3268692" y="4213311"/>
                    <a:ext cx="2150652" cy="646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3">
                <p14:nvContentPartPr>
                  <p14:cNvPr id="47" name="Håndskrift 46">
                    <a:extLst>
                      <a:ext uri="{FF2B5EF4-FFF2-40B4-BE49-F238E27FC236}">
                        <a16:creationId xmlns:a16="http://schemas.microsoft.com/office/drawing/2014/main" id="{27B8E9A6-7A80-48DC-A772-4E4AFE921C09}"/>
                      </a:ext>
                    </a:extLst>
                  </p14:cNvPr>
                  <p14:cNvContentPartPr/>
                  <p14:nvPr/>
                </p14:nvContentPartPr>
                <p14:xfrm>
                  <a:off x="4548138" y="4131591"/>
                  <a:ext cx="1150920" cy="669240"/>
                </p14:xfrm>
              </p:contentPart>
            </mc:Choice>
            <mc:Fallback xmlns="">
              <p:pic>
                <p:nvPicPr>
                  <p:cNvPr id="47" name="Håndskrift 46">
                    <a:extLst>
                      <a:ext uri="{FF2B5EF4-FFF2-40B4-BE49-F238E27FC236}">
                        <a16:creationId xmlns:a16="http://schemas.microsoft.com/office/drawing/2014/main" id="{27B8E9A6-7A80-48DC-A772-4E4AFE921C09}"/>
                      </a:ext>
                    </a:extLst>
                  </p:cNvPr>
                  <p:cNvPicPr/>
                  <p:nvPr/>
                </p:nvPicPr>
                <p:blipFill>
                  <a:blip r:embed="rId144"/>
                  <a:stretch>
                    <a:fillRect/>
                  </a:stretch>
                </p:blipFill>
                <p:spPr>
                  <a:xfrm>
                    <a:off x="4512138" y="4095591"/>
                    <a:ext cx="1222560" cy="7408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5">
                <p14:nvContentPartPr>
                  <p14:cNvPr id="48" name="Håndskrift 47">
                    <a:extLst>
                      <a:ext uri="{FF2B5EF4-FFF2-40B4-BE49-F238E27FC236}">
                        <a16:creationId xmlns:a16="http://schemas.microsoft.com/office/drawing/2014/main" id="{CCF41742-40F3-444D-88BA-CC3F9742764B}"/>
                      </a:ext>
                    </a:extLst>
                  </p14:cNvPr>
                  <p14:cNvContentPartPr/>
                  <p14:nvPr/>
                </p14:nvContentPartPr>
                <p14:xfrm>
                  <a:off x="4683138" y="4090551"/>
                  <a:ext cx="621360" cy="198720"/>
                </p14:xfrm>
              </p:contentPart>
            </mc:Choice>
            <mc:Fallback xmlns="">
              <p:pic>
                <p:nvPicPr>
                  <p:cNvPr id="48" name="Håndskrift 47">
                    <a:extLst>
                      <a:ext uri="{FF2B5EF4-FFF2-40B4-BE49-F238E27FC236}">
                        <a16:creationId xmlns:a16="http://schemas.microsoft.com/office/drawing/2014/main" id="{CCF41742-40F3-444D-88BA-CC3F9742764B}"/>
                      </a:ext>
                    </a:extLst>
                  </p:cNvPr>
                  <p:cNvPicPr/>
                  <p:nvPr/>
                </p:nvPicPr>
                <p:blipFill>
                  <a:blip r:embed="rId146"/>
                  <a:stretch>
                    <a:fillRect/>
                  </a:stretch>
                </p:blipFill>
                <p:spPr>
                  <a:xfrm>
                    <a:off x="4647159" y="4054551"/>
                    <a:ext cx="692959" cy="270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7">
                <p14:nvContentPartPr>
                  <p14:cNvPr id="49" name="Håndskrift 48">
                    <a:extLst>
                      <a:ext uri="{FF2B5EF4-FFF2-40B4-BE49-F238E27FC236}">
                        <a16:creationId xmlns:a16="http://schemas.microsoft.com/office/drawing/2014/main" id="{11D32F80-A021-49EB-BFD9-A9E75B69F14E}"/>
                      </a:ext>
                    </a:extLst>
                  </p14:cNvPr>
                  <p14:cNvContentPartPr/>
                  <p14:nvPr/>
                </p14:nvContentPartPr>
                <p14:xfrm>
                  <a:off x="3352578" y="4207551"/>
                  <a:ext cx="2284200" cy="540360"/>
                </p14:xfrm>
              </p:contentPart>
            </mc:Choice>
            <mc:Fallback xmlns="">
              <p:pic>
                <p:nvPicPr>
                  <p:cNvPr id="49" name="Håndskrift 48">
                    <a:extLst>
                      <a:ext uri="{FF2B5EF4-FFF2-40B4-BE49-F238E27FC236}">
                        <a16:creationId xmlns:a16="http://schemas.microsoft.com/office/drawing/2014/main" id="{11D32F80-A021-49EB-BFD9-A9E75B69F14E}"/>
                      </a:ext>
                    </a:extLst>
                  </p:cNvPr>
                  <p:cNvPicPr/>
                  <p:nvPr/>
                </p:nvPicPr>
                <p:blipFill>
                  <a:blip r:embed="rId148"/>
                  <a:stretch>
                    <a:fillRect/>
                  </a:stretch>
                </p:blipFill>
                <p:spPr>
                  <a:xfrm>
                    <a:off x="3316578" y="4171551"/>
                    <a:ext cx="2355840" cy="61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9">
                <p14:nvContentPartPr>
                  <p14:cNvPr id="50" name="Håndskrift 49">
                    <a:extLst>
                      <a:ext uri="{FF2B5EF4-FFF2-40B4-BE49-F238E27FC236}">
                        <a16:creationId xmlns:a16="http://schemas.microsoft.com/office/drawing/2014/main" id="{DBF1C39F-9220-422D-9FB4-FB216F03047C}"/>
                      </a:ext>
                    </a:extLst>
                  </p14:cNvPr>
                  <p14:cNvContentPartPr/>
                  <p14:nvPr/>
                </p14:nvContentPartPr>
                <p14:xfrm>
                  <a:off x="3328458" y="4401591"/>
                  <a:ext cx="68760" cy="1569960"/>
                </p14:xfrm>
              </p:contentPart>
            </mc:Choice>
            <mc:Fallback xmlns="">
              <p:pic>
                <p:nvPicPr>
                  <p:cNvPr id="50" name="Håndskrift 49">
                    <a:extLst>
                      <a:ext uri="{FF2B5EF4-FFF2-40B4-BE49-F238E27FC236}">
                        <a16:creationId xmlns:a16="http://schemas.microsoft.com/office/drawing/2014/main" id="{DBF1C39F-9220-422D-9FB4-FB216F03047C}"/>
                      </a:ext>
                    </a:extLst>
                  </p:cNvPr>
                  <p:cNvPicPr/>
                  <p:nvPr/>
                </p:nvPicPr>
                <p:blipFill>
                  <a:blip r:embed="rId150"/>
                  <a:stretch>
                    <a:fillRect/>
                  </a:stretch>
                </p:blipFill>
                <p:spPr>
                  <a:xfrm>
                    <a:off x="3292458" y="4365591"/>
                    <a:ext cx="140400" cy="1641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1">
                <p14:nvContentPartPr>
                  <p14:cNvPr id="52" name="Håndskrift 51">
                    <a:extLst>
                      <a:ext uri="{FF2B5EF4-FFF2-40B4-BE49-F238E27FC236}">
                        <a16:creationId xmlns:a16="http://schemas.microsoft.com/office/drawing/2014/main" id="{F0BC2C8B-761F-4D3B-B25B-E4F6DD9E3C9C}"/>
                      </a:ext>
                    </a:extLst>
                  </p14:cNvPr>
                  <p14:cNvContentPartPr/>
                  <p14:nvPr/>
                </p14:nvContentPartPr>
                <p14:xfrm>
                  <a:off x="3368058" y="4436871"/>
                  <a:ext cx="119160" cy="1526040"/>
                </p14:xfrm>
              </p:contentPart>
            </mc:Choice>
            <mc:Fallback xmlns="">
              <p:pic>
                <p:nvPicPr>
                  <p:cNvPr id="52" name="Håndskrift 51">
                    <a:extLst>
                      <a:ext uri="{FF2B5EF4-FFF2-40B4-BE49-F238E27FC236}">
                        <a16:creationId xmlns:a16="http://schemas.microsoft.com/office/drawing/2014/main" id="{F0BC2C8B-761F-4D3B-B25B-E4F6DD9E3C9C}"/>
                      </a:ext>
                    </a:extLst>
                  </p:cNvPr>
                  <p:cNvPicPr/>
                  <p:nvPr/>
                </p:nvPicPr>
                <p:blipFill>
                  <a:blip r:embed="rId152"/>
                  <a:stretch>
                    <a:fillRect/>
                  </a:stretch>
                </p:blipFill>
                <p:spPr>
                  <a:xfrm>
                    <a:off x="3331949" y="4400871"/>
                    <a:ext cx="191017" cy="1597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3">
                <p14:nvContentPartPr>
                  <p14:cNvPr id="54" name="Håndskrift 53">
                    <a:extLst>
                      <a:ext uri="{FF2B5EF4-FFF2-40B4-BE49-F238E27FC236}">
                        <a16:creationId xmlns:a16="http://schemas.microsoft.com/office/drawing/2014/main" id="{C92ECB40-89EA-4B3A-9EB1-A4664C1CE996}"/>
                      </a:ext>
                    </a:extLst>
                  </p14:cNvPr>
                  <p14:cNvContentPartPr/>
                  <p14:nvPr/>
                </p14:nvContentPartPr>
                <p14:xfrm>
                  <a:off x="3967458" y="4592031"/>
                  <a:ext cx="144000" cy="1427040"/>
                </p14:xfrm>
              </p:contentPart>
            </mc:Choice>
            <mc:Fallback xmlns="">
              <p:pic>
                <p:nvPicPr>
                  <p:cNvPr id="54" name="Håndskrift 53">
                    <a:extLst>
                      <a:ext uri="{FF2B5EF4-FFF2-40B4-BE49-F238E27FC236}">
                        <a16:creationId xmlns:a16="http://schemas.microsoft.com/office/drawing/2014/main" id="{C92ECB40-89EA-4B3A-9EB1-A4664C1CE996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3931458" y="4556031"/>
                    <a:ext cx="215640" cy="1498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5">
                <p14:nvContentPartPr>
                  <p14:cNvPr id="56" name="Håndskrift 55">
                    <a:extLst>
                      <a:ext uri="{FF2B5EF4-FFF2-40B4-BE49-F238E27FC236}">
                        <a16:creationId xmlns:a16="http://schemas.microsoft.com/office/drawing/2014/main" id="{61155B86-4368-4557-B87A-1259273C3C11}"/>
                      </a:ext>
                    </a:extLst>
                  </p14:cNvPr>
                  <p14:cNvContentPartPr/>
                  <p14:nvPr/>
                </p14:nvContentPartPr>
                <p14:xfrm>
                  <a:off x="5148258" y="4759431"/>
                  <a:ext cx="121680" cy="1499040"/>
                </p14:xfrm>
              </p:contentPart>
            </mc:Choice>
            <mc:Fallback xmlns="">
              <p:pic>
                <p:nvPicPr>
                  <p:cNvPr id="56" name="Håndskrift 55">
                    <a:extLst>
                      <a:ext uri="{FF2B5EF4-FFF2-40B4-BE49-F238E27FC236}">
                        <a16:creationId xmlns:a16="http://schemas.microsoft.com/office/drawing/2014/main" id="{61155B86-4368-4557-B87A-1259273C3C11}"/>
                      </a:ext>
                    </a:extLst>
                  </p:cNvPr>
                  <p:cNvPicPr/>
                  <p:nvPr/>
                </p:nvPicPr>
                <p:blipFill>
                  <a:blip r:embed="rId156"/>
                  <a:stretch>
                    <a:fillRect/>
                  </a:stretch>
                </p:blipFill>
                <p:spPr>
                  <a:xfrm>
                    <a:off x="5112258" y="4723431"/>
                    <a:ext cx="193320" cy="1570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7">
                <p14:nvContentPartPr>
                  <p14:cNvPr id="57" name="Håndskrift 56">
                    <a:extLst>
                      <a:ext uri="{FF2B5EF4-FFF2-40B4-BE49-F238E27FC236}">
                        <a16:creationId xmlns:a16="http://schemas.microsoft.com/office/drawing/2014/main" id="{C08A4ABA-5630-450D-A12B-7774C5CFDFC7}"/>
                      </a:ext>
                    </a:extLst>
                  </p14:cNvPr>
                  <p14:cNvContentPartPr/>
                  <p14:nvPr/>
                </p14:nvContentPartPr>
                <p14:xfrm>
                  <a:off x="5122698" y="4809111"/>
                  <a:ext cx="77040" cy="858240"/>
                </p14:xfrm>
              </p:contentPart>
            </mc:Choice>
            <mc:Fallback xmlns="">
              <p:pic>
                <p:nvPicPr>
                  <p:cNvPr id="57" name="Håndskrift 56">
                    <a:extLst>
                      <a:ext uri="{FF2B5EF4-FFF2-40B4-BE49-F238E27FC236}">
                        <a16:creationId xmlns:a16="http://schemas.microsoft.com/office/drawing/2014/main" id="{C08A4ABA-5630-450D-A12B-7774C5CFDFC7}"/>
                      </a:ext>
                    </a:extLst>
                  </p:cNvPr>
                  <p:cNvPicPr/>
                  <p:nvPr/>
                </p:nvPicPr>
                <p:blipFill>
                  <a:blip r:embed="rId158"/>
                  <a:stretch>
                    <a:fillRect/>
                  </a:stretch>
                </p:blipFill>
                <p:spPr>
                  <a:xfrm>
                    <a:off x="5086865" y="4773111"/>
                    <a:ext cx="148347" cy="92988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63" name="Gruppe 62">
                <a:extLst>
                  <a:ext uri="{FF2B5EF4-FFF2-40B4-BE49-F238E27FC236}">
                    <a16:creationId xmlns:a16="http://schemas.microsoft.com/office/drawing/2014/main" id="{038BC6A1-17CE-4EEC-ABDA-78B02BA9B5E2}"/>
                  </a:ext>
                </a:extLst>
              </p:cNvPr>
              <p:cNvGrpSpPr/>
              <p:nvPr/>
            </p:nvGrpSpPr>
            <p:grpSpPr>
              <a:xfrm>
                <a:off x="3552018" y="4167231"/>
                <a:ext cx="2052000" cy="1813680"/>
                <a:chOff x="3552018" y="4167231"/>
                <a:chExt cx="2052000" cy="18136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59">
                  <p14:nvContentPartPr>
                    <p14:cNvPr id="58" name="Håndskrift 57">
                      <a:extLst>
                        <a:ext uri="{FF2B5EF4-FFF2-40B4-BE49-F238E27FC236}">
                          <a16:creationId xmlns:a16="http://schemas.microsoft.com/office/drawing/2014/main" id="{F3A827D2-A21F-44C0-BB4A-9BC4506D479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75578" y="4653591"/>
                    <a:ext cx="28440" cy="1327320"/>
                  </p14:xfrm>
                </p:contentPart>
              </mc:Choice>
              <mc:Fallback xmlns="">
                <p:pic>
                  <p:nvPicPr>
                    <p:cNvPr id="58" name="Håndskrift 57">
                      <a:extLst>
                        <a:ext uri="{FF2B5EF4-FFF2-40B4-BE49-F238E27FC236}">
                          <a16:creationId xmlns:a16="http://schemas.microsoft.com/office/drawing/2014/main" id="{F3A827D2-A21F-44C0-BB4A-9BC4506D479A}"/>
                        </a:ext>
                      </a:extLst>
                    </p:cNvPr>
                    <p:cNvPicPr/>
                    <p:nvPr/>
                  </p:nvPicPr>
                  <p:blipFill>
                    <a:blip r:embed="rId160"/>
                    <a:stretch>
                      <a:fillRect/>
                    </a:stretch>
                  </p:blipFill>
                  <p:spPr>
                    <a:xfrm>
                      <a:off x="5539578" y="4617591"/>
                      <a:ext cx="100080" cy="13989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1">
                  <p14:nvContentPartPr>
                    <p14:cNvPr id="59" name="Håndskrift 58">
                      <a:extLst>
                        <a:ext uri="{FF2B5EF4-FFF2-40B4-BE49-F238E27FC236}">
                          <a16:creationId xmlns:a16="http://schemas.microsoft.com/office/drawing/2014/main" id="{A85089F2-695C-4374-B206-BD668D518D7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21218" y="4677351"/>
                    <a:ext cx="76680" cy="398520"/>
                  </p14:xfrm>
                </p:contentPart>
              </mc:Choice>
              <mc:Fallback xmlns="">
                <p:pic>
                  <p:nvPicPr>
                    <p:cNvPr id="59" name="Håndskrift 58">
                      <a:extLst>
                        <a:ext uri="{FF2B5EF4-FFF2-40B4-BE49-F238E27FC236}">
                          <a16:creationId xmlns:a16="http://schemas.microsoft.com/office/drawing/2014/main" id="{A85089F2-695C-4374-B206-BD668D518D78}"/>
                        </a:ext>
                      </a:extLst>
                    </p:cNvPr>
                    <p:cNvPicPr/>
                    <p:nvPr/>
                  </p:nvPicPr>
                  <p:blipFill>
                    <a:blip r:embed="rId162"/>
                    <a:stretch>
                      <a:fillRect/>
                    </a:stretch>
                  </p:blipFill>
                  <p:spPr>
                    <a:xfrm>
                      <a:off x="5485218" y="4641351"/>
                      <a:ext cx="148320" cy="470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3">
                  <p14:nvContentPartPr>
                    <p14:cNvPr id="62" name="Håndskrift 61">
                      <a:extLst>
                        <a:ext uri="{FF2B5EF4-FFF2-40B4-BE49-F238E27FC236}">
                          <a16:creationId xmlns:a16="http://schemas.microsoft.com/office/drawing/2014/main" id="{1A2876DC-C6B5-4554-808D-ED81CA66698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552018" y="4167231"/>
                    <a:ext cx="1884600" cy="569520"/>
                  </p14:xfrm>
                </p:contentPart>
              </mc:Choice>
              <mc:Fallback xmlns="">
                <p:pic>
                  <p:nvPicPr>
                    <p:cNvPr id="62" name="Håndskrift 61">
                      <a:extLst>
                        <a:ext uri="{FF2B5EF4-FFF2-40B4-BE49-F238E27FC236}">
                          <a16:creationId xmlns:a16="http://schemas.microsoft.com/office/drawing/2014/main" id="{1A2876DC-C6B5-4554-808D-ED81CA666981}"/>
                        </a:ext>
                      </a:extLst>
                    </p:cNvPr>
                    <p:cNvPicPr/>
                    <p:nvPr/>
                  </p:nvPicPr>
                  <p:blipFill>
                    <a:blip r:embed="rId164"/>
                    <a:stretch>
                      <a:fillRect/>
                    </a:stretch>
                  </p:blipFill>
                  <p:spPr>
                    <a:xfrm>
                      <a:off x="3489018" y="4104231"/>
                      <a:ext cx="2010240" cy="69516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cxnSp>
        <p:nvCxnSpPr>
          <p:cNvPr id="178" name="Lige forbindelse 177">
            <a:extLst>
              <a:ext uri="{FF2B5EF4-FFF2-40B4-BE49-F238E27FC236}">
                <a16:creationId xmlns:a16="http://schemas.microsoft.com/office/drawing/2014/main" id="{4A254023-CA5C-4846-BB89-C3A4EBADCE2F}"/>
              </a:ext>
            </a:extLst>
          </p:cNvPr>
          <p:cNvCxnSpPr>
            <a:cxnSpLocks/>
          </p:cNvCxnSpPr>
          <p:nvPr/>
        </p:nvCxnSpPr>
        <p:spPr>
          <a:xfrm>
            <a:off x="5768399" y="5250874"/>
            <a:ext cx="262563" cy="743067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55" name="Håndskrift 154">
                <a:extLst>
                  <a:ext uri="{FF2B5EF4-FFF2-40B4-BE49-F238E27FC236}">
                    <a16:creationId xmlns:a16="http://schemas.microsoft.com/office/drawing/2014/main" id="{9FF7F474-602B-44E5-84C1-96367D5DF51B}"/>
                  </a:ext>
                </a:extLst>
              </p14:cNvPr>
              <p14:cNvContentPartPr/>
              <p14:nvPr/>
            </p14:nvContentPartPr>
            <p14:xfrm>
              <a:off x="6353830" y="1829092"/>
              <a:ext cx="111260" cy="2299518"/>
            </p14:xfrm>
          </p:contentPart>
        </mc:Choice>
        <mc:Fallback xmlns="">
          <p:pic>
            <p:nvPicPr>
              <p:cNvPr id="155" name="Håndskrift 154">
                <a:extLst>
                  <a:ext uri="{FF2B5EF4-FFF2-40B4-BE49-F238E27FC236}">
                    <a16:creationId xmlns:a16="http://schemas.microsoft.com/office/drawing/2014/main" id="{9FF7F474-602B-44E5-84C1-96367D5DF51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6263814" y="1649076"/>
                <a:ext cx="290932" cy="26591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59" name="Håndskrift 158">
                <a:extLst>
                  <a:ext uri="{FF2B5EF4-FFF2-40B4-BE49-F238E27FC236}">
                    <a16:creationId xmlns:a16="http://schemas.microsoft.com/office/drawing/2014/main" id="{0CFD7178-DBD1-4CD8-8AC9-6E3D4B312454}"/>
                  </a:ext>
                </a:extLst>
              </p14:cNvPr>
              <p14:cNvContentPartPr/>
              <p14:nvPr/>
            </p14:nvContentPartPr>
            <p14:xfrm>
              <a:off x="2416418" y="1881308"/>
              <a:ext cx="173880" cy="2194200"/>
            </p14:xfrm>
          </p:contentPart>
        </mc:Choice>
        <mc:Fallback xmlns="">
          <p:pic>
            <p:nvPicPr>
              <p:cNvPr id="159" name="Håndskrift 158">
                <a:extLst>
                  <a:ext uri="{FF2B5EF4-FFF2-40B4-BE49-F238E27FC236}">
                    <a16:creationId xmlns:a16="http://schemas.microsoft.com/office/drawing/2014/main" id="{0CFD7178-DBD1-4CD8-8AC9-6E3D4B31245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26418" y="1701308"/>
                <a:ext cx="353520" cy="25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4" name="Håndskrift 103">
                <a:extLst>
                  <a:ext uri="{FF2B5EF4-FFF2-40B4-BE49-F238E27FC236}">
                    <a16:creationId xmlns:a16="http://schemas.microsoft.com/office/drawing/2014/main" id="{E9C2605F-8198-4B6E-8436-7BA34A6F61FC}"/>
                  </a:ext>
                </a:extLst>
              </p14:cNvPr>
              <p14:cNvContentPartPr/>
              <p14:nvPr/>
            </p14:nvContentPartPr>
            <p14:xfrm>
              <a:off x="6216344" y="1723913"/>
              <a:ext cx="138600" cy="2147040"/>
            </p14:xfrm>
          </p:contentPart>
        </mc:Choice>
        <mc:Fallback xmlns="">
          <p:pic>
            <p:nvPicPr>
              <p:cNvPr id="104" name="Håndskrift 103">
                <a:extLst>
                  <a:ext uri="{FF2B5EF4-FFF2-40B4-BE49-F238E27FC236}">
                    <a16:creationId xmlns:a16="http://schemas.microsoft.com/office/drawing/2014/main" id="{E9C2605F-8198-4B6E-8436-7BA34A6F61F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153344" y="1660913"/>
                <a:ext cx="264240" cy="22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5" name="Håndskrift 104">
                <a:extLst>
                  <a:ext uri="{FF2B5EF4-FFF2-40B4-BE49-F238E27FC236}">
                    <a16:creationId xmlns:a16="http://schemas.microsoft.com/office/drawing/2014/main" id="{21012E93-D2B6-455E-8E32-EAC0A417D404}"/>
                  </a:ext>
                </a:extLst>
              </p14:cNvPr>
              <p14:cNvContentPartPr/>
              <p14:nvPr/>
            </p14:nvContentPartPr>
            <p14:xfrm>
              <a:off x="6327599" y="1694011"/>
              <a:ext cx="74730" cy="2329709"/>
            </p14:xfrm>
          </p:contentPart>
        </mc:Choice>
        <mc:Fallback xmlns="">
          <p:pic>
            <p:nvPicPr>
              <p:cNvPr id="105" name="Håndskrift 104">
                <a:extLst>
                  <a:ext uri="{FF2B5EF4-FFF2-40B4-BE49-F238E27FC236}">
                    <a16:creationId xmlns:a16="http://schemas.microsoft.com/office/drawing/2014/main" id="{21012E93-D2B6-455E-8E32-EAC0A417D40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264725" y="1631007"/>
                <a:ext cx="200118" cy="2455357"/>
              </a:xfrm>
              <a:prstGeom prst="rect">
                <a:avLst/>
              </a:prstGeom>
            </p:spPr>
          </p:pic>
        </mc:Fallback>
      </mc:AlternateContent>
      <p:grpSp>
        <p:nvGrpSpPr>
          <p:cNvPr id="68" name="Gruppe 67">
            <a:extLst>
              <a:ext uri="{FF2B5EF4-FFF2-40B4-BE49-F238E27FC236}">
                <a16:creationId xmlns:a16="http://schemas.microsoft.com/office/drawing/2014/main" id="{7F6F16F5-4848-493C-B8E4-11FB0508321C}"/>
              </a:ext>
            </a:extLst>
          </p:cNvPr>
          <p:cNvGrpSpPr>
            <a:grpSpLocks noChangeAspect="1"/>
          </p:cNvGrpSpPr>
          <p:nvPr/>
        </p:nvGrpSpPr>
        <p:grpSpPr>
          <a:xfrm rot="21188101" flipH="1">
            <a:off x="6219815" y="3507540"/>
            <a:ext cx="1914968" cy="2636594"/>
            <a:chOff x="4513296" y="1882338"/>
            <a:chExt cx="2777423" cy="2633408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72">
              <p14:nvContentPartPr>
                <p14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6310335" y="3901586"/>
                  <a:ext cx="92160" cy="42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74">
              <p14:nvContentPartPr>
                <p14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5843858" y="4251112"/>
                  <a:ext cx="494836" cy="2257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76">
              <p14:nvContentPartPr>
                <p14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6294959" y="4117328"/>
                  <a:ext cx="239914" cy="162159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73" name="Gruppe 72">
              <a:extLst>
                <a:ext uri="{FF2B5EF4-FFF2-40B4-BE49-F238E27FC236}">
                  <a16:creationId xmlns:a16="http://schemas.microsoft.com/office/drawing/2014/main" id="{BAB83047-0040-4951-9FB2-46D8D1D4AA1F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78">
                <p14:nvContentPartPr>
                  <p14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4450113" y="1846384"/>
                    <a:ext cx="2892300" cy="2075611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76" name="Gruppe 75">
                <a:extLst>
                  <a:ext uri="{FF2B5EF4-FFF2-40B4-BE49-F238E27FC236}">
                    <a16:creationId xmlns:a16="http://schemas.microsoft.com/office/drawing/2014/main" id="{24BC5260-8883-4172-B69C-3D8CA9DF48A6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80">
                  <p14:nvContentPartPr>
                    <p14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:cNvPr>
                    <p:cNvPicPr/>
                    <p:nvPr/>
                  </p:nvPicPr>
                  <p:blipFill>
                    <a:blip r:embed="rId181"/>
                    <a:stretch>
                      <a:fillRect/>
                    </a:stretch>
                  </p:blipFill>
                  <p:spPr>
                    <a:xfrm>
                      <a:off x="6334516" y="4227417"/>
                      <a:ext cx="500999" cy="24617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82">
                  <p14:nvContentPartPr>
                    <p14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:cNvPr>
                    <p:cNvPicPr/>
                    <p:nvPr/>
                  </p:nvPicPr>
                  <p:blipFill>
                    <a:blip r:embed="rId183"/>
                    <a:stretch>
                      <a:fillRect/>
                    </a:stretch>
                  </p:blipFill>
                  <p:spPr>
                    <a:xfrm>
                      <a:off x="6302512" y="4251561"/>
                      <a:ext cx="272329" cy="2684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84">
                  <p14:nvContentPartPr>
                    <p14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:cNvPr>
                    <p:cNvPicPr/>
                    <p:nvPr/>
                  </p:nvPicPr>
                  <p:blipFill>
                    <a:blip r:embed="rId185"/>
                    <a:stretch>
                      <a:fillRect/>
                    </a:stretch>
                  </p:blipFill>
                  <p:spPr>
                    <a:xfrm>
                      <a:off x="6095438" y="4227794"/>
                      <a:ext cx="275715" cy="30554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86">
                  <p14:nvContentPartPr>
                    <p14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:cNvPr>
                    <p:cNvPicPr/>
                    <p:nvPr/>
                  </p:nvPicPr>
                  <p:blipFill>
                    <a:blip r:embed="rId187"/>
                    <a:stretch>
                      <a:fillRect/>
                    </a:stretch>
                  </p:blipFill>
                  <p:spPr>
                    <a:xfrm>
                      <a:off x="6108825" y="4139546"/>
                      <a:ext cx="222302" cy="1000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88">
                  <p14:nvContentPartPr>
                    <p14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:cNvPr>
                    <p:cNvPicPr/>
                    <p:nvPr/>
                  </p:nvPicPr>
                  <p:blipFill>
                    <a:blip r:embed="rId189"/>
                    <a:stretch>
                      <a:fillRect/>
                    </a:stretch>
                  </p:blipFill>
                  <p:spPr>
                    <a:xfrm>
                      <a:off x="6485662" y="4124120"/>
                      <a:ext cx="171706" cy="15469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90">
                  <p14:nvContentPartPr>
                    <p14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:cNvPr>
                    <p:cNvPicPr/>
                    <p:nvPr/>
                  </p:nvPicPr>
                  <p:blipFill>
                    <a:blip r:embed="rId191"/>
                    <a:stretch>
                      <a:fillRect/>
                    </a:stretch>
                  </p:blipFill>
                  <p:spPr>
                    <a:xfrm>
                      <a:off x="5993887" y="4148186"/>
                      <a:ext cx="162375" cy="885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92">
                  <p14:nvContentPartPr>
                    <p14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:cNvPr>
                    <p:cNvPicPr/>
                    <p:nvPr/>
                  </p:nvPicPr>
                  <p:blipFill>
                    <a:blip r:embed="rId193"/>
                    <a:stretch>
                      <a:fillRect/>
                    </a:stretch>
                  </p:blipFill>
                  <p:spPr>
                    <a:xfrm>
                      <a:off x="6122815" y="3853723"/>
                      <a:ext cx="413560" cy="42008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86" name="Gruppe 85">
            <a:extLst>
              <a:ext uri="{FF2B5EF4-FFF2-40B4-BE49-F238E27FC236}">
                <a16:creationId xmlns:a16="http://schemas.microsoft.com/office/drawing/2014/main" id="{26A106DF-8AC2-4629-B849-6CE54FCD4B71}"/>
              </a:ext>
            </a:extLst>
          </p:cNvPr>
          <p:cNvGrpSpPr>
            <a:grpSpLocks noChangeAspect="1"/>
          </p:cNvGrpSpPr>
          <p:nvPr/>
        </p:nvGrpSpPr>
        <p:grpSpPr>
          <a:xfrm rot="21201768">
            <a:off x="6213777" y="3427962"/>
            <a:ext cx="1043668" cy="1833320"/>
            <a:chOff x="3333750" y="2371725"/>
            <a:chExt cx="1133475" cy="2038350"/>
          </a:xfrm>
        </p:grpSpPr>
        <p:sp>
          <p:nvSpPr>
            <p:cNvPr id="87" name="Ellipse 86">
              <a:extLst>
                <a:ext uri="{FF2B5EF4-FFF2-40B4-BE49-F238E27FC236}">
                  <a16:creationId xmlns:a16="http://schemas.microsoft.com/office/drawing/2014/main" id="{B83E8A49-918D-4275-9395-9C62CC652376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94">
              <p14:nvContentPartPr>
                <p14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3344369" y="2357886"/>
                  <a:ext cx="646895" cy="20462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96">
              <p14:nvContentPartPr>
                <p14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3342517" y="2411092"/>
                  <a:ext cx="468440" cy="1766688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98">
            <p14:nvContentPartPr>
              <p14:cNvPr id="426" name="Håndskrift 425">
                <a:extLst>
                  <a:ext uri="{FF2B5EF4-FFF2-40B4-BE49-F238E27FC236}">
                    <a16:creationId xmlns:a16="http://schemas.microsoft.com/office/drawing/2014/main" id="{61570B07-0A12-42CE-A402-EC44F29E495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033138" y="5992823"/>
              <a:ext cx="860868" cy="321408"/>
            </p14:xfrm>
          </p:contentPart>
        </mc:Choice>
        <mc:Fallback xmlns="">
          <p:pic>
            <p:nvPicPr>
              <p:cNvPr id="426" name="Håndskrift 425">
                <a:extLst>
                  <a:ext uri="{FF2B5EF4-FFF2-40B4-BE49-F238E27FC236}">
                    <a16:creationId xmlns:a16="http://schemas.microsoft.com/office/drawing/2014/main" id="{61570B07-0A12-42CE-A402-EC44F29E495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5024137" y="5938835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00">
            <p14:nvContentPartPr>
              <p14:cNvPr id="427" name="Håndskrift 426">
                <a:extLst>
                  <a:ext uri="{FF2B5EF4-FFF2-40B4-BE49-F238E27FC236}">
                    <a16:creationId xmlns:a16="http://schemas.microsoft.com/office/drawing/2014/main" id="{D3DA1CE2-900F-49A0-8A97-0AC6F6430EA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481867" y="6040238"/>
              <a:ext cx="860868" cy="321408"/>
            </p14:xfrm>
          </p:contentPart>
        </mc:Choice>
        <mc:Fallback xmlns="">
          <p:pic>
            <p:nvPicPr>
              <p:cNvPr id="427" name="Håndskrift 426">
                <a:extLst>
                  <a:ext uri="{FF2B5EF4-FFF2-40B4-BE49-F238E27FC236}">
                    <a16:creationId xmlns:a16="http://schemas.microsoft.com/office/drawing/2014/main" id="{D3DA1CE2-900F-49A0-8A97-0AC6F6430EA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472866" y="5986250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02">
            <p14:nvContentPartPr>
              <p14:cNvPr id="428" name="Håndskrift 427">
                <a:extLst>
                  <a:ext uri="{FF2B5EF4-FFF2-40B4-BE49-F238E27FC236}">
                    <a16:creationId xmlns:a16="http://schemas.microsoft.com/office/drawing/2014/main" id="{B761FEC9-50F9-42EF-8890-6D73DEE92A77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3215701" y="6021017"/>
              <a:ext cx="860868" cy="321408"/>
            </p14:xfrm>
          </p:contentPart>
        </mc:Choice>
        <mc:Fallback xmlns="">
          <p:pic>
            <p:nvPicPr>
              <p:cNvPr id="428" name="Håndskrift 427">
                <a:extLst>
                  <a:ext uri="{FF2B5EF4-FFF2-40B4-BE49-F238E27FC236}">
                    <a16:creationId xmlns:a16="http://schemas.microsoft.com/office/drawing/2014/main" id="{B761FEC9-50F9-42EF-8890-6D73DEE92A7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206700" y="5967029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04">
            <p14:nvContentPartPr>
              <p14:cNvPr id="429" name="Håndskrift 428">
                <a:extLst>
                  <a:ext uri="{FF2B5EF4-FFF2-40B4-BE49-F238E27FC236}">
                    <a16:creationId xmlns:a16="http://schemas.microsoft.com/office/drawing/2014/main" id="{49262817-08F2-4A5D-8C80-1FDC8319AE87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796993" y="6031058"/>
              <a:ext cx="860868" cy="321408"/>
            </p14:xfrm>
          </p:contentPart>
        </mc:Choice>
        <mc:Fallback xmlns="">
          <p:pic>
            <p:nvPicPr>
              <p:cNvPr id="429" name="Håndskrift 428">
                <a:extLst>
                  <a:ext uri="{FF2B5EF4-FFF2-40B4-BE49-F238E27FC236}">
                    <a16:creationId xmlns:a16="http://schemas.microsoft.com/office/drawing/2014/main" id="{49262817-08F2-4A5D-8C80-1FDC8319AE8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787992" y="5977070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06">
            <p14:nvContentPartPr>
              <p14:cNvPr id="430" name="Håndskrift 429">
                <a:extLst>
                  <a:ext uri="{FF2B5EF4-FFF2-40B4-BE49-F238E27FC236}">
                    <a16:creationId xmlns:a16="http://schemas.microsoft.com/office/drawing/2014/main" id="{267A1860-34C2-4115-B783-F7F8E9F94289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7978380" y="6070089"/>
              <a:ext cx="860868" cy="321408"/>
            </p14:xfrm>
          </p:contentPart>
        </mc:Choice>
        <mc:Fallback xmlns="">
          <p:pic>
            <p:nvPicPr>
              <p:cNvPr id="430" name="Håndskrift 429">
                <a:extLst>
                  <a:ext uri="{FF2B5EF4-FFF2-40B4-BE49-F238E27FC236}">
                    <a16:creationId xmlns:a16="http://schemas.microsoft.com/office/drawing/2014/main" id="{267A1860-34C2-4115-B783-F7F8E9F9428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969379" y="6016101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08">
            <p14:nvContentPartPr>
              <p14:cNvPr id="431" name="Håndskrift 430">
                <a:extLst>
                  <a:ext uri="{FF2B5EF4-FFF2-40B4-BE49-F238E27FC236}">
                    <a16:creationId xmlns:a16="http://schemas.microsoft.com/office/drawing/2014/main" id="{57722F23-32CE-4D1E-A01E-EF837AF33CFA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7182533" y="5930002"/>
              <a:ext cx="860868" cy="321408"/>
            </p14:xfrm>
          </p:contentPart>
        </mc:Choice>
        <mc:Fallback xmlns="">
          <p:pic>
            <p:nvPicPr>
              <p:cNvPr id="431" name="Håndskrift 430">
                <a:extLst>
                  <a:ext uri="{FF2B5EF4-FFF2-40B4-BE49-F238E27FC236}">
                    <a16:creationId xmlns:a16="http://schemas.microsoft.com/office/drawing/2014/main" id="{57722F23-32CE-4D1E-A01E-EF837AF33C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173532" y="5876014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00" name="Håndskrift 99">
                <a:extLst>
                  <a:ext uri="{FF2B5EF4-FFF2-40B4-BE49-F238E27FC236}">
                    <a16:creationId xmlns:a16="http://schemas.microsoft.com/office/drawing/2014/main" id="{73D90283-69BE-47BB-A1BC-45A088E4072B}"/>
                  </a:ext>
                </a:extLst>
              </p14:cNvPr>
              <p14:cNvContentPartPr/>
              <p14:nvPr/>
            </p14:nvContentPartPr>
            <p14:xfrm>
              <a:off x="2266725" y="1704450"/>
              <a:ext cx="325080" cy="2463120"/>
            </p14:xfrm>
          </p:contentPart>
        </mc:Choice>
        <mc:Fallback xmlns="">
          <p:pic>
            <p:nvPicPr>
              <p:cNvPr id="100" name="Håndskrift 99">
                <a:extLst>
                  <a:ext uri="{FF2B5EF4-FFF2-40B4-BE49-F238E27FC236}">
                    <a16:creationId xmlns:a16="http://schemas.microsoft.com/office/drawing/2014/main" id="{73D90283-69BE-47BB-A1BC-45A088E4072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2203725" y="1641450"/>
                <a:ext cx="450720" cy="2588760"/>
              </a:xfrm>
              <a:prstGeom prst="rect">
                <a:avLst/>
              </a:prstGeom>
            </p:spPr>
          </p:pic>
        </mc:Fallback>
      </mc:AlternateContent>
      <p:cxnSp>
        <p:nvCxnSpPr>
          <p:cNvPr id="423" name="Lige forbindelse 422">
            <a:extLst>
              <a:ext uri="{FF2B5EF4-FFF2-40B4-BE49-F238E27FC236}">
                <a16:creationId xmlns:a16="http://schemas.microsoft.com/office/drawing/2014/main" id="{89E3D675-38E9-46BA-B30C-F59C9B7DA60E}"/>
              </a:ext>
            </a:extLst>
          </p:cNvPr>
          <p:cNvCxnSpPr>
            <a:cxnSpLocks/>
          </p:cNvCxnSpPr>
          <p:nvPr/>
        </p:nvCxnSpPr>
        <p:spPr>
          <a:xfrm flipH="1">
            <a:off x="6126931" y="5437775"/>
            <a:ext cx="124970" cy="66022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2" name="Gruppe 91">
            <a:extLst>
              <a:ext uri="{FF2B5EF4-FFF2-40B4-BE49-F238E27FC236}">
                <a16:creationId xmlns:a16="http://schemas.microsoft.com/office/drawing/2014/main" id="{D36A548F-7E6B-41D3-9462-61CA525584C6}"/>
              </a:ext>
            </a:extLst>
          </p:cNvPr>
          <p:cNvGrpSpPr>
            <a:grpSpLocks noChangeAspect="1"/>
          </p:cNvGrpSpPr>
          <p:nvPr/>
        </p:nvGrpSpPr>
        <p:grpSpPr>
          <a:xfrm rot="21424943">
            <a:off x="6256447" y="2585869"/>
            <a:ext cx="556641" cy="850964"/>
            <a:chOff x="3591242" y="1406525"/>
            <a:chExt cx="618490" cy="945515"/>
          </a:xfrm>
        </p:grpSpPr>
        <p:sp>
          <p:nvSpPr>
            <p:cNvPr id="93" name="Ellipse 92">
              <a:extLst>
                <a:ext uri="{FF2B5EF4-FFF2-40B4-BE49-F238E27FC236}">
                  <a16:creationId xmlns:a16="http://schemas.microsoft.com/office/drawing/2014/main" id="{A463F710-0A2D-4B18-B6F0-8A8F2C4D4CBE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12">
              <p14:nvContentPartPr>
                <p14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14">
              <p14:nvContentPartPr>
                <p14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446" name="Bue 84">
            <a:extLst>
              <a:ext uri="{FF2B5EF4-FFF2-40B4-BE49-F238E27FC236}">
                <a16:creationId xmlns:a16="http://schemas.microsoft.com/office/drawing/2014/main" id="{95C74942-8472-4716-8088-B478C4C6E577}"/>
              </a:ext>
            </a:extLst>
          </p:cNvPr>
          <p:cNvSpPr>
            <a:spLocks noChangeAspect="1"/>
          </p:cNvSpPr>
          <p:nvPr/>
        </p:nvSpPr>
        <p:spPr>
          <a:xfrm rot="7881031" flipH="1" flipV="1">
            <a:off x="6332527" y="3426404"/>
            <a:ext cx="1499909" cy="2586528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0 w 1470520"/>
              <a:gd name="connsiteY0" fmla="*/ 1826052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270842 w 1741362"/>
              <a:gd name="connsiteY0" fmla="*/ 1826052 h 3608512"/>
              <a:gd name="connsiteX1" fmla="*/ 1007934 w 1741362"/>
              <a:gd name="connsiteY1" fmla="*/ 2839980 h 3608512"/>
              <a:gd name="connsiteX2" fmla="*/ 1057562 w 1741362"/>
              <a:gd name="connsiteY2" fmla="*/ 3608512 h 3608512"/>
              <a:gd name="connsiteX3" fmla="*/ 270843 w 1741362"/>
              <a:gd name="connsiteY3" fmla="*/ 3424723 h 3608512"/>
              <a:gd name="connsiteX4" fmla="*/ 270842 w 1741362"/>
              <a:gd name="connsiteY4" fmla="*/ 1826052 h 3608512"/>
              <a:gd name="connsiteX0" fmla="*/ 0 w 1741362"/>
              <a:gd name="connsiteY0" fmla="*/ 973368 h 3608512"/>
              <a:gd name="connsiteX1" fmla="*/ 1641813 w 1741362"/>
              <a:gd name="connsiteY1" fmla="*/ 1328398 h 3608512"/>
              <a:gd name="connsiteX2" fmla="*/ 1740633 w 1741362"/>
              <a:gd name="connsiteY2" fmla="*/ 297 h 3608512"/>
              <a:gd name="connsiteX0" fmla="*/ 110021 w 1580541"/>
              <a:gd name="connsiteY0" fmla="*/ 1826052 h 3608512"/>
              <a:gd name="connsiteX1" fmla="*/ 847113 w 1580541"/>
              <a:gd name="connsiteY1" fmla="*/ 2839980 h 3608512"/>
              <a:gd name="connsiteX2" fmla="*/ 896741 w 1580541"/>
              <a:gd name="connsiteY2" fmla="*/ 3608512 h 3608512"/>
              <a:gd name="connsiteX3" fmla="*/ 110022 w 1580541"/>
              <a:gd name="connsiteY3" fmla="*/ 3424723 h 3608512"/>
              <a:gd name="connsiteX4" fmla="*/ 110021 w 1580541"/>
              <a:gd name="connsiteY4" fmla="*/ 1826052 h 3608512"/>
              <a:gd name="connsiteX0" fmla="*/ 1 w 1580541"/>
              <a:gd name="connsiteY0" fmla="*/ 552457 h 3608512"/>
              <a:gd name="connsiteX1" fmla="*/ 1480992 w 1580541"/>
              <a:gd name="connsiteY1" fmla="*/ 1328398 h 3608512"/>
              <a:gd name="connsiteX2" fmla="*/ 1579812 w 1580541"/>
              <a:gd name="connsiteY2" fmla="*/ 297 h 3608512"/>
              <a:gd name="connsiteX0" fmla="*/ 35260 w 1505780"/>
              <a:gd name="connsiteY0" fmla="*/ 1826052 h 3608512"/>
              <a:gd name="connsiteX1" fmla="*/ 772352 w 1505780"/>
              <a:gd name="connsiteY1" fmla="*/ 2839980 h 3608512"/>
              <a:gd name="connsiteX2" fmla="*/ 821980 w 1505780"/>
              <a:gd name="connsiteY2" fmla="*/ 3608512 h 3608512"/>
              <a:gd name="connsiteX3" fmla="*/ 35261 w 1505780"/>
              <a:gd name="connsiteY3" fmla="*/ 3424723 h 3608512"/>
              <a:gd name="connsiteX4" fmla="*/ 35260 w 1505780"/>
              <a:gd name="connsiteY4" fmla="*/ 1826052 h 3608512"/>
              <a:gd name="connsiteX0" fmla="*/ 0 w 1505780"/>
              <a:gd name="connsiteY0" fmla="*/ 414018 h 3608512"/>
              <a:gd name="connsiteX1" fmla="*/ 1406231 w 1505780"/>
              <a:gd name="connsiteY1" fmla="*/ 1328398 h 3608512"/>
              <a:gd name="connsiteX2" fmla="*/ 1505051 w 150578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299606 w 1470520"/>
              <a:gd name="connsiteY0" fmla="*/ 101703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204"/>
              <a:gd name="connsiteY0" fmla="*/ 1826002 h 3608462"/>
              <a:gd name="connsiteX1" fmla="*/ 737092 w 1470204"/>
              <a:gd name="connsiteY1" fmla="*/ 2839930 h 3608462"/>
              <a:gd name="connsiteX2" fmla="*/ 786720 w 1470204"/>
              <a:gd name="connsiteY2" fmla="*/ 3608462 h 3608462"/>
              <a:gd name="connsiteX3" fmla="*/ 1 w 1470204"/>
              <a:gd name="connsiteY3" fmla="*/ 3424673 h 3608462"/>
              <a:gd name="connsiteX4" fmla="*/ 0 w 1470204"/>
              <a:gd name="connsiteY4" fmla="*/ 1826002 h 3608462"/>
              <a:gd name="connsiteX0" fmla="*/ 299606 w 1470204"/>
              <a:gd name="connsiteY0" fmla="*/ 101653 h 3608462"/>
              <a:gd name="connsiteX1" fmla="*/ 1279881 w 1470204"/>
              <a:gd name="connsiteY1" fmla="*/ 1558580 h 3608462"/>
              <a:gd name="connsiteX2" fmla="*/ 1469791 w 1470204"/>
              <a:gd name="connsiteY2" fmla="*/ 247 h 3608462"/>
              <a:gd name="connsiteX0" fmla="*/ 0 w 1469978"/>
              <a:gd name="connsiteY0" fmla="*/ 1826009 h 3608469"/>
              <a:gd name="connsiteX1" fmla="*/ 737092 w 1469978"/>
              <a:gd name="connsiteY1" fmla="*/ 2839937 h 3608469"/>
              <a:gd name="connsiteX2" fmla="*/ 786720 w 1469978"/>
              <a:gd name="connsiteY2" fmla="*/ 3608469 h 3608469"/>
              <a:gd name="connsiteX3" fmla="*/ 1 w 1469978"/>
              <a:gd name="connsiteY3" fmla="*/ 3424680 h 3608469"/>
              <a:gd name="connsiteX4" fmla="*/ 0 w 1469978"/>
              <a:gd name="connsiteY4" fmla="*/ 1826009 h 3608469"/>
              <a:gd name="connsiteX0" fmla="*/ 299606 w 1469978"/>
              <a:gd name="connsiteY0" fmla="*/ 101660 h 3608469"/>
              <a:gd name="connsiteX1" fmla="*/ 1279881 w 1469978"/>
              <a:gd name="connsiteY1" fmla="*/ 1558587 h 3608469"/>
              <a:gd name="connsiteX2" fmla="*/ 1469791 w 1469978"/>
              <a:gd name="connsiteY2" fmla="*/ 254 h 3608469"/>
              <a:gd name="connsiteX0" fmla="*/ 0 w 1470204"/>
              <a:gd name="connsiteY0" fmla="*/ 1826026 h 3608486"/>
              <a:gd name="connsiteX1" fmla="*/ 737092 w 1470204"/>
              <a:gd name="connsiteY1" fmla="*/ 2839954 h 3608486"/>
              <a:gd name="connsiteX2" fmla="*/ 786720 w 1470204"/>
              <a:gd name="connsiteY2" fmla="*/ 3608486 h 3608486"/>
              <a:gd name="connsiteX3" fmla="*/ 1 w 1470204"/>
              <a:gd name="connsiteY3" fmla="*/ 3424697 h 3608486"/>
              <a:gd name="connsiteX4" fmla="*/ 0 w 1470204"/>
              <a:gd name="connsiteY4" fmla="*/ 1826026 h 3608486"/>
              <a:gd name="connsiteX0" fmla="*/ 299606 w 1470204"/>
              <a:gd name="connsiteY0" fmla="*/ 101677 h 3608486"/>
              <a:gd name="connsiteX1" fmla="*/ 1279881 w 1470204"/>
              <a:gd name="connsiteY1" fmla="*/ 1558604 h 3608486"/>
              <a:gd name="connsiteX2" fmla="*/ 1469791 w 1470204"/>
              <a:gd name="connsiteY2" fmla="*/ 271 h 3608486"/>
              <a:gd name="connsiteX0" fmla="*/ 0 w 1470644"/>
              <a:gd name="connsiteY0" fmla="*/ 1826382 h 3608842"/>
              <a:gd name="connsiteX1" fmla="*/ 737092 w 1470644"/>
              <a:gd name="connsiteY1" fmla="*/ 2840310 h 3608842"/>
              <a:gd name="connsiteX2" fmla="*/ 786720 w 1470644"/>
              <a:gd name="connsiteY2" fmla="*/ 3608842 h 3608842"/>
              <a:gd name="connsiteX3" fmla="*/ 1 w 1470644"/>
              <a:gd name="connsiteY3" fmla="*/ 3425053 h 3608842"/>
              <a:gd name="connsiteX4" fmla="*/ 0 w 1470644"/>
              <a:gd name="connsiteY4" fmla="*/ 1826382 h 3608842"/>
              <a:gd name="connsiteX0" fmla="*/ 299606 w 1470644"/>
              <a:gd name="connsiteY0" fmla="*/ 102033 h 3608842"/>
              <a:gd name="connsiteX1" fmla="*/ 1387490 w 1470644"/>
              <a:gd name="connsiteY1" fmla="*/ 846729 h 3608842"/>
              <a:gd name="connsiteX2" fmla="*/ 1469791 w 1470644"/>
              <a:gd name="connsiteY2" fmla="*/ 627 h 3608842"/>
              <a:gd name="connsiteX0" fmla="*/ 0 w 1699360"/>
              <a:gd name="connsiteY0" fmla="*/ 2189201 h 3971661"/>
              <a:gd name="connsiteX1" fmla="*/ 737092 w 1699360"/>
              <a:gd name="connsiteY1" fmla="*/ 3203129 h 3971661"/>
              <a:gd name="connsiteX2" fmla="*/ 786720 w 1699360"/>
              <a:gd name="connsiteY2" fmla="*/ 3971661 h 3971661"/>
              <a:gd name="connsiteX3" fmla="*/ 1 w 1699360"/>
              <a:gd name="connsiteY3" fmla="*/ 3787872 h 3971661"/>
              <a:gd name="connsiteX4" fmla="*/ 0 w 1699360"/>
              <a:gd name="connsiteY4" fmla="*/ 2189201 h 3971661"/>
              <a:gd name="connsiteX0" fmla="*/ 299606 w 1699360"/>
              <a:gd name="connsiteY0" fmla="*/ 464852 h 3971661"/>
              <a:gd name="connsiteX1" fmla="*/ 1387490 w 1699360"/>
              <a:gd name="connsiteY1" fmla="*/ 1209548 h 3971661"/>
              <a:gd name="connsiteX2" fmla="*/ 1699099 w 1699360"/>
              <a:gd name="connsiteY2" fmla="*/ 377 h 3971661"/>
              <a:gd name="connsiteX0" fmla="*/ 0 w 1387490"/>
              <a:gd name="connsiteY0" fmla="*/ 2601114 h 4383574"/>
              <a:gd name="connsiteX1" fmla="*/ 737092 w 1387490"/>
              <a:gd name="connsiteY1" fmla="*/ 3615042 h 4383574"/>
              <a:gd name="connsiteX2" fmla="*/ 786720 w 1387490"/>
              <a:gd name="connsiteY2" fmla="*/ 4383574 h 4383574"/>
              <a:gd name="connsiteX3" fmla="*/ 1 w 1387490"/>
              <a:gd name="connsiteY3" fmla="*/ 4199785 h 4383574"/>
              <a:gd name="connsiteX4" fmla="*/ 0 w 1387490"/>
              <a:gd name="connsiteY4" fmla="*/ 2601114 h 4383574"/>
              <a:gd name="connsiteX0" fmla="*/ 299606 w 1387490"/>
              <a:gd name="connsiteY0" fmla="*/ 876765 h 4383574"/>
              <a:gd name="connsiteX1" fmla="*/ 1387490 w 1387490"/>
              <a:gd name="connsiteY1" fmla="*/ 1621461 h 4383574"/>
              <a:gd name="connsiteX2" fmla="*/ 764025 w 1387490"/>
              <a:gd name="connsiteY2" fmla="*/ 258 h 4383574"/>
              <a:gd name="connsiteX0" fmla="*/ 1171623 w 2559113"/>
              <a:gd name="connsiteY0" fmla="*/ 2989702 h 4772162"/>
              <a:gd name="connsiteX1" fmla="*/ 1908715 w 2559113"/>
              <a:gd name="connsiteY1" fmla="*/ 4003630 h 4772162"/>
              <a:gd name="connsiteX2" fmla="*/ 1958343 w 2559113"/>
              <a:gd name="connsiteY2" fmla="*/ 4772162 h 4772162"/>
              <a:gd name="connsiteX3" fmla="*/ 1171624 w 2559113"/>
              <a:gd name="connsiteY3" fmla="*/ 4588373 h 4772162"/>
              <a:gd name="connsiteX4" fmla="*/ 1171623 w 2559113"/>
              <a:gd name="connsiteY4" fmla="*/ 2989702 h 4772162"/>
              <a:gd name="connsiteX0" fmla="*/ 0 w 2559113"/>
              <a:gd name="connsiteY0" fmla="*/ -1 h 4772162"/>
              <a:gd name="connsiteX1" fmla="*/ 2559113 w 2559113"/>
              <a:gd name="connsiteY1" fmla="*/ 2010049 h 4772162"/>
              <a:gd name="connsiteX2" fmla="*/ 1935648 w 2559113"/>
              <a:gd name="connsiteY2" fmla="*/ 388846 h 4772162"/>
              <a:gd name="connsiteX0" fmla="*/ 1171623 w 1963594"/>
              <a:gd name="connsiteY0" fmla="*/ 2989704 h 4772164"/>
              <a:gd name="connsiteX1" fmla="*/ 1908715 w 1963594"/>
              <a:gd name="connsiteY1" fmla="*/ 4003632 h 4772164"/>
              <a:gd name="connsiteX2" fmla="*/ 1958343 w 1963594"/>
              <a:gd name="connsiteY2" fmla="*/ 4772164 h 4772164"/>
              <a:gd name="connsiteX3" fmla="*/ 1171624 w 1963594"/>
              <a:gd name="connsiteY3" fmla="*/ 4588375 h 4772164"/>
              <a:gd name="connsiteX4" fmla="*/ 1171623 w 1963594"/>
              <a:gd name="connsiteY4" fmla="*/ 2989704 h 4772164"/>
              <a:gd name="connsiteX0" fmla="*/ 0 w 1963594"/>
              <a:gd name="connsiteY0" fmla="*/ 1 h 4772164"/>
              <a:gd name="connsiteX1" fmla="*/ 1110352 w 1963594"/>
              <a:gd name="connsiteY1" fmla="*/ 833877 h 4772164"/>
              <a:gd name="connsiteX2" fmla="*/ 1935648 w 1963594"/>
              <a:gd name="connsiteY2" fmla="*/ 388848 h 4772164"/>
              <a:gd name="connsiteX0" fmla="*/ 1171623 w 1963594"/>
              <a:gd name="connsiteY0" fmla="*/ 2989702 h 4772162"/>
              <a:gd name="connsiteX1" fmla="*/ 1908715 w 1963594"/>
              <a:gd name="connsiteY1" fmla="*/ 4003630 h 4772162"/>
              <a:gd name="connsiteX2" fmla="*/ 1958343 w 1963594"/>
              <a:gd name="connsiteY2" fmla="*/ 4772162 h 4772162"/>
              <a:gd name="connsiteX3" fmla="*/ 1171624 w 1963594"/>
              <a:gd name="connsiteY3" fmla="*/ 4588373 h 4772162"/>
              <a:gd name="connsiteX4" fmla="*/ 1171623 w 1963594"/>
              <a:gd name="connsiteY4" fmla="*/ 2989702 h 4772162"/>
              <a:gd name="connsiteX0" fmla="*/ 0 w 1963594"/>
              <a:gd name="connsiteY0" fmla="*/ -1 h 4772162"/>
              <a:gd name="connsiteX1" fmla="*/ 1110352 w 1963594"/>
              <a:gd name="connsiteY1" fmla="*/ 833875 h 4772162"/>
              <a:gd name="connsiteX2" fmla="*/ 1935648 w 1963594"/>
              <a:gd name="connsiteY2" fmla="*/ 388846 h 4772162"/>
              <a:gd name="connsiteX0" fmla="*/ 1171623 w 1963594"/>
              <a:gd name="connsiteY0" fmla="*/ 2989704 h 4772164"/>
              <a:gd name="connsiteX1" fmla="*/ 1908715 w 1963594"/>
              <a:gd name="connsiteY1" fmla="*/ 4003632 h 4772164"/>
              <a:gd name="connsiteX2" fmla="*/ 1958343 w 1963594"/>
              <a:gd name="connsiteY2" fmla="*/ 4772164 h 4772164"/>
              <a:gd name="connsiteX3" fmla="*/ 1171624 w 1963594"/>
              <a:gd name="connsiteY3" fmla="*/ 4588375 h 4772164"/>
              <a:gd name="connsiteX4" fmla="*/ 1171623 w 1963594"/>
              <a:gd name="connsiteY4" fmla="*/ 2989704 h 4772164"/>
              <a:gd name="connsiteX0" fmla="*/ 0 w 1963594"/>
              <a:gd name="connsiteY0" fmla="*/ 1 h 4772164"/>
              <a:gd name="connsiteX1" fmla="*/ 989405 w 1963594"/>
              <a:gd name="connsiteY1" fmla="*/ 773198 h 4772164"/>
              <a:gd name="connsiteX2" fmla="*/ 1935648 w 1963594"/>
              <a:gd name="connsiteY2" fmla="*/ 388848 h 4772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63594" h="4772164" stroke="0" extrusionOk="0">
                <a:moveTo>
                  <a:pt x="1171623" y="2989704"/>
                </a:moveTo>
                <a:cubicBezTo>
                  <a:pt x="1497211" y="2989704"/>
                  <a:pt x="1789625" y="3391942"/>
                  <a:pt x="1908715" y="4003632"/>
                </a:cubicBezTo>
                <a:cubicBezTo>
                  <a:pt x="1956235" y="4247715"/>
                  <a:pt x="1973279" y="4511648"/>
                  <a:pt x="1958343" y="4772164"/>
                </a:cubicBezTo>
                <a:lnTo>
                  <a:pt x="1171624" y="4588375"/>
                </a:lnTo>
                <a:cubicBezTo>
                  <a:pt x="1171624" y="4055485"/>
                  <a:pt x="1171623" y="3522594"/>
                  <a:pt x="1171623" y="2989704"/>
                </a:cubicBezTo>
                <a:close/>
              </a:path>
              <a:path w="1963594" h="4772164" fill="none">
                <a:moveTo>
                  <a:pt x="0" y="1"/>
                </a:moveTo>
                <a:cubicBezTo>
                  <a:pt x="268213" y="188317"/>
                  <a:pt x="903076" y="864371"/>
                  <a:pt x="989405" y="773198"/>
                </a:cubicBezTo>
                <a:cubicBezTo>
                  <a:pt x="1180897" y="657688"/>
                  <a:pt x="1946397" y="367583"/>
                  <a:pt x="1935648" y="388848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pic>
        <p:nvPicPr>
          <p:cNvPr id="770" name="Grafik 769" descr="Ur med massiv udfyldning">
            <a:extLst>
              <a:ext uri="{FF2B5EF4-FFF2-40B4-BE49-F238E27FC236}">
                <a16:creationId xmlns:a16="http://schemas.microsoft.com/office/drawing/2014/main" id="{8480915B-861B-4FC5-9EDC-A66C10B9B89D}"/>
              </a:ext>
            </a:extLst>
          </p:cNvPr>
          <p:cNvPicPr>
            <a:picLocks noChangeAspect="1"/>
          </p:cNvPicPr>
          <p:nvPr/>
        </p:nvPicPr>
        <p:blipFill>
          <a:blip r:embed="rId2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7"/>
              </a:ext>
            </a:extLst>
          </a:blip>
          <a:stretch>
            <a:fillRect/>
          </a:stretch>
        </p:blipFill>
        <p:spPr>
          <a:xfrm>
            <a:off x="909337" y="1926530"/>
            <a:ext cx="914400" cy="914400"/>
          </a:xfrm>
          <a:prstGeom prst="rect">
            <a:avLst/>
          </a:prstGeom>
        </p:spPr>
      </p:pic>
      <p:cxnSp>
        <p:nvCxnSpPr>
          <p:cNvPr id="172" name="Lige forbindelse 171">
            <a:extLst>
              <a:ext uri="{FF2B5EF4-FFF2-40B4-BE49-F238E27FC236}">
                <a16:creationId xmlns:a16="http://schemas.microsoft.com/office/drawing/2014/main" id="{55159AFF-C812-48B5-A619-663C3B9D28F7}"/>
              </a:ext>
            </a:extLst>
          </p:cNvPr>
          <p:cNvCxnSpPr>
            <a:cxnSpLocks/>
          </p:cNvCxnSpPr>
          <p:nvPr/>
        </p:nvCxnSpPr>
        <p:spPr>
          <a:xfrm flipH="1">
            <a:off x="5783881" y="5099221"/>
            <a:ext cx="694457" cy="161119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Lige forbindelse 173">
            <a:extLst>
              <a:ext uri="{FF2B5EF4-FFF2-40B4-BE49-F238E27FC236}">
                <a16:creationId xmlns:a16="http://schemas.microsoft.com/office/drawing/2014/main" id="{143DAE99-54EE-4783-BFFF-39BA2CD534B8}"/>
              </a:ext>
            </a:extLst>
          </p:cNvPr>
          <p:cNvCxnSpPr>
            <a:cxnSpLocks/>
          </p:cNvCxnSpPr>
          <p:nvPr/>
        </p:nvCxnSpPr>
        <p:spPr>
          <a:xfrm flipH="1">
            <a:off x="6238136" y="5245663"/>
            <a:ext cx="561058" cy="223494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1" name="Bue 84">
            <a:extLst>
              <a:ext uri="{FF2B5EF4-FFF2-40B4-BE49-F238E27FC236}">
                <a16:creationId xmlns:a16="http://schemas.microsoft.com/office/drawing/2014/main" id="{1DB89077-3FF1-41F8-8D47-0707837108E7}"/>
              </a:ext>
            </a:extLst>
          </p:cNvPr>
          <p:cNvSpPr>
            <a:spLocks noChangeAspect="1"/>
          </p:cNvSpPr>
          <p:nvPr/>
        </p:nvSpPr>
        <p:spPr>
          <a:xfrm rot="7881031" flipH="1" flipV="1">
            <a:off x="5999627" y="3493463"/>
            <a:ext cx="1499909" cy="2586528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0 w 1470520"/>
              <a:gd name="connsiteY0" fmla="*/ 1826052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270842 w 1741362"/>
              <a:gd name="connsiteY0" fmla="*/ 1826052 h 3608512"/>
              <a:gd name="connsiteX1" fmla="*/ 1007934 w 1741362"/>
              <a:gd name="connsiteY1" fmla="*/ 2839980 h 3608512"/>
              <a:gd name="connsiteX2" fmla="*/ 1057562 w 1741362"/>
              <a:gd name="connsiteY2" fmla="*/ 3608512 h 3608512"/>
              <a:gd name="connsiteX3" fmla="*/ 270843 w 1741362"/>
              <a:gd name="connsiteY3" fmla="*/ 3424723 h 3608512"/>
              <a:gd name="connsiteX4" fmla="*/ 270842 w 1741362"/>
              <a:gd name="connsiteY4" fmla="*/ 1826052 h 3608512"/>
              <a:gd name="connsiteX0" fmla="*/ 0 w 1741362"/>
              <a:gd name="connsiteY0" fmla="*/ 973368 h 3608512"/>
              <a:gd name="connsiteX1" fmla="*/ 1641813 w 1741362"/>
              <a:gd name="connsiteY1" fmla="*/ 1328398 h 3608512"/>
              <a:gd name="connsiteX2" fmla="*/ 1740633 w 1741362"/>
              <a:gd name="connsiteY2" fmla="*/ 297 h 3608512"/>
              <a:gd name="connsiteX0" fmla="*/ 110021 w 1580541"/>
              <a:gd name="connsiteY0" fmla="*/ 1826052 h 3608512"/>
              <a:gd name="connsiteX1" fmla="*/ 847113 w 1580541"/>
              <a:gd name="connsiteY1" fmla="*/ 2839980 h 3608512"/>
              <a:gd name="connsiteX2" fmla="*/ 896741 w 1580541"/>
              <a:gd name="connsiteY2" fmla="*/ 3608512 h 3608512"/>
              <a:gd name="connsiteX3" fmla="*/ 110022 w 1580541"/>
              <a:gd name="connsiteY3" fmla="*/ 3424723 h 3608512"/>
              <a:gd name="connsiteX4" fmla="*/ 110021 w 1580541"/>
              <a:gd name="connsiteY4" fmla="*/ 1826052 h 3608512"/>
              <a:gd name="connsiteX0" fmla="*/ 1 w 1580541"/>
              <a:gd name="connsiteY0" fmla="*/ 552457 h 3608512"/>
              <a:gd name="connsiteX1" fmla="*/ 1480992 w 1580541"/>
              <a:gd name="connsiteY1" fmla="*/ 1328398 h 3608512"/>
              <a:gd name="connsiteX2" fmla="*/ 1579812 w 1580541"/>
              <a:gd name="connsiteY2" fmla="*/ 297 h 3608512"/>
              <a:gd name="connsiteX0" fmla="*/ 35260 w 1505780"/>
              <a:gd name="connsiteY0" fmla="*/ 1826052 h 3608512"/>
              <a:gd name="connsiteX1" fmla="*/ 772352 w 1505780"/>
              <a:gd name="connsiteY1" fmla="*/ 2839980 h 3608512"/>
              <a:gd name="connsiteX2" fmla="*/ 821980 w 1505780"/>
              <a:gd name="connsiteY2" fmla="*/ 3608512 h 3608512"/>
              <a:gd name="connsiteX3" fmla="*/ 35261 w 1505780"/>
              <a:gd name="connsiteY3" fmla="*/ 3424723 h 3608512"/>
              <a:gd name="connsiteX4" fmla="*/ 35260 w 1505780"/>
              <a:gd name="connsiteY4" fmla="*/ 1826052 h 3608512"/>
              <a:gd name="connsiteX0" fmla="*/ 0 w 1505780"/>
              <a:gd name="connsiteY0" fmla="*/ 414018 h 3608512"/>
              <a:gd name="connsiteX1" fmla="*/ 1406231 w 1505780"/>
              <a:gd name="connsiteY1" fmla="*/ 1328398 h 3608512"/>
              <a:gd name="connsiteX2" fmla="*/ 1505051 w 150578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299606 w 1470520"/>
              <a:gd name="connsiteY0" fmla="*/ 101703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204"/>
              <a:gd name="connsiteY0" fmla="*/ 1826002 h 3608462"/>
              <a:gd name="connsiteX1" fmla="*/ 737092 w 1470204"/>
              <a:gd name="connsiteY1" fmla="*/ 2839930 h 3608462"/>
              <a:gd name="connsiteX2" fmla="*/ 786720 w 1470204"/>
              <a:gd name="connsiteY2" fmla="*/ 3608462 h 3608462"/>
              <a:gd name="connsiteX3" fmla="*/ 1 w 1470204"/>
              <a:gd name="connsiteY3" fmla="*/ 3424673 h 3608462"/>
              <a:gd name="connsiteX4" fmla="*/ 0 w 1470204"/>
              <a:gd name="connsiteY4" fmla="*/ 1826002 h 3608462"/>
              <a:gd name="connsiteX0" fmla="*/ 299606 w 1470204"/>
              <a:gd name="connsiteY0" fmla="*/ 101653 h 3608462"/>
              <a:gd name="connsiteX1" fmla="*/ 1279881 w 1470204"/>
              <a:gd name="connsiteY1" fmla="*/ 1558580 h 3608462"/>
              <a:gd name="connsiteX2" fmla="*/ 1469791 w 1470204"/>
              <a:gd name="connsiteY2" fmla="*/ 247 h 3608462"/>
              <a:gd name="connsiteX0" fmla="*/ 0 w 1469978"/>
              <a:gd name="connsiteY0" fmla="*/ 1826009 h 3608469"/>
              <a:gd name="connsiteX1" fmla="*/ 737092 w 1469978"/>
              <a:gd name="connsiteY1" fmla="*/ 2839937 h 3608469"/>
              <a:gd name="connsiteX2" fmla="*/ 786720 w 1469978"/>
              <a:gd name="connsiteY2" fmla="*/ 3608469 h 3608469"/>
              <a:gd name="connsiteX3" fmla="*/ 1 w 1469978"/>
              <a:gd name="connsiteY3" fmla="*/ 3424680 h 3608469"/>
              <a:gd name="connsiteX4" fmla="*/ 0 w 1469978"/>
              <a:gd name="connsiteY4" fmla="*/ 1826009 h 3608469"/>
              <a:gd name="connsiteX0" fmla="*/ 299606 w 1469978"/>
              <a:gd name="connsiteY0" fmla="*/ 101660 h 3608469"/>
              <a:gd name="connsiteX1" fmla="*/ 1279881 w 1469978"/>
              <a:gd name="connsiteY1" fmla="*/ 1558587 h 3608469"/>
              <a:gd name="connsiteX2" fmla="*/ 1469791 w 1469978"/>
              <a:gd name="connsiteY2" fmla="*/ 254 h 3608469"/>
              <a:gd name="connsiteX0" fmla="*/ 0 w 1470204"/>
              <a:gd name="connsiteY0" fmla="*/ 1826026 h 3608486"/>
              <a:gd name="connsiteX1" fmla="*/ 737092 w 1470204"/>
              <a:gd name="connsiteY1" fmla="*/ 2839954 h 3608486"/>
              <a:gd name="connsiteX2" fmla="*/ 786720 w 1470204"/>
              <a:gd name="connsiteY2" fmla="*/ 3608486 h 3608486"/>
              <a:gd name="connsiteX3" fmla="*/ 1 w 1470204"/>
              <a:gd name="connsiteY3" fmla="*/ 3424697 h 3608486"/>
              <a:gd name="connsiteX4" fmla="*/ 0 w 1470204"/>
              <a:gd name="connsiteY4" fmla="*/ 1826026 h 3608486"/>
              <a:gd name="connsiteX0" fmla="*/ 299606 w 1470204"/>
              <a:gd name="connsiteY0" fmla="*/ 101677 h 3608486"/>
              <a:gd name="connsiteX1" fmla="*/ 1279881 w 1470204"/>
              <a:gd name="connsiteY1" fmla="*/ 1558604 h 3608486"/>
              <a:gd name="connsiteX2" fmla="*/ 1469791 w 1470204"/>
              <a:gd name="connsiteY2" fmla="*/ 271 h 3608486"/>
              <a:gd name="connsiteX0" fmla="*/ 0 w 1470644"/>
              <a:gd name="connsiteY0" fmla="*/ 1826382 h 3608842"/>
              <a:gd name="connsiteX1" fmla="*/ 737092 w 1470644"/>
              <a:gd name="connsiteY1" fmla="*/ 2840310 h 3608842"/>
              <a:gd name="connsiteX2" fmla="*/ 786720 w 1470644"/>
              <a:gd name="connsiteY2" fmla="*/ 3608842 h 3608842"/>
              <a:gd name="connsiteX3" fmla="*/ 1 w 1470644"/>
              <a:gd name="connsiteY3" fmla="*/ 3425053 h 3608842"/>
              <a:gd name="connsiteX4" fmla="*/ 0 w 1470644"/>
              <a:gd name="connsiteY4" fmla="*/ 1826382 h 3608842"/>
              <a:gd name="connsiteX0" fmla="*/ 299606 w 1470644"/>
              <a:gd name="connsiteY0" fmla="*/ 102033 h 3608842"/>
              <a:gd name="connsiteX1" fmla="*/ 1387490 w 1470644"/>
              <a:gd name="connsiteY1" fmla="*/ 846729 h 3608842"/>
              <a:gd name="connsiteX2" fmla="*/ 1469791 w 1470644"/>
              <a:gd name="connsiteY2" fmla="*/ 627 h 3608842"/>
              <a:gd name="connsiteX0" fmla="*/ 0 w 1699360"/>
              <a:gd name="connsiteY0" fmla="*/ 2189201 h 3971661"/>
              <a:gd name="connsiteX1" fmla="*/ 737092 w 1699360"/>
              <a:gd name="connsiteY1" fmla="*/ 3203129 h 3971661"/>
              <a:gd name="connsiteX2" fmla="*/ 786720 w 1699360"/>
              <a:gd name="connsiteY2" fmla="*/ 3971661 h 3971661"/>
              <a:gd name="connsiteX3" fmla="*/ 1 w 1699360"/>
              <a:gd name="connsiteY3" fmla="*/ 3787872 h 3971661"/>
              <a:gd name="connsiteX4" fmla="*/ 0 w 1699360"/>
              <a:gd name="connsiteY4" fmla="*/ 2189201 h 3971661"/>
              <a:gd name="connsiteX0" fmla="*/ 299606 w 1699360"/>
              <a:gd name="connsiteY0" fmla="*/ 464852 h 3971661"/>
              <a:gd name="connsiteX1" fmla="*/ 1387490 w 1699360"/>
              <a:gd name="connsiteY1" fmla="*/ 1209548 h 3971661"/>
              <a:gd name="connsiteX2" fmla="*/ 1699099 w 1699360"/>
              <a:gd name="connsiteY2" fmla="*/ 377 h 3971661"/>
              <a:gd name="connsiteX0" fmla="*/ 0 w 1387490"/>
              <a:gd name="connsiteY0" fmla="*/ 2601114 h 4383574"/>
              <a:gd name="connsiteX1" fmla="*/ 737092 w 1387490"/>
              <a:gd name="connsiteY1" fmla="*/ 3615042 h 4383574"/>
              <a:gd name="connsiteX2" fmla="*/ 786720 w 1387490"/>
              <a:gd name="connsiteY2" fmla="*/ 4383574 h 4383574"/>
              <a:gd name="connsiteX3" fmla="*/ 1 w 1387490"/>
              <a:gd name="connsiteY3" fmla="*/ 4199785 h 4383574"/>
              <a:gd name="connsiteX4" fmla="*/ 0 w 1387490"/>
              <a:gd name="connsiteY4" fmla="*/ 2601114 h 4383574"/>
              <a:gd name="connsiteX0" fmla="*/ 299606 w 1387490"/>
              <a:gd name="connsiteY0" fmla="*/ 876765 h 4383574"/>
              <a:gd name="connsiteX1" fmla="*/ 1387490 w 1387490"/>
              <a:gd name="connsiteY1" fmla="*/ 1621461 h 4383574"/>
              <a:gd name="connsiteX2" fmla="*/ 764025 w 1387490"/>
              <a:gd name="connsiteY2" fmla="*/ 258 h 4383574"/>
              <a:gd name="connsiteX0" fmla="*/ 1171623 w 2559113"/>
              <a:gd name="connsiteY0" fmla="*/ 2989702 h 4772162"/>
              <a:gd name="connsiteX1" fmla="*/ 1908715 w 2559113"/>
              <a:gd name="connsiteY1" fmla="*/ 4003630 h 4772162"/>
              <a:gd name="connsiteX2" fmla="*/ 1958343 w 2559113"/>
              <a:gd name="connsiteY2" fmla="*/ 4772162 h 4772162"/>
              <a:gd name="connsiteX3" fmla="*/ 1171624 w 2559113"/>
              <a:gd name="connsiteY3" fmla="*/ 4588373 h 4772162"/>
              <a:gd name="connsiteX4" fmla="*/ 1171623 w 2559113"/>
              <a:gd name="connsiteY4" fmla="*/ 2989702 h 4772162"/>
              <a:gd name="connsiteX0" fmla="*/ 0 w 2559113"/>
              <a:gd name="connsiteY0" fmla="*/ -1 h 4772162"/>
              <a:gd name="connsiteX1" fmla="*/ 2559113 w 2559113"/>
              <a:gd name="connsiteY1" fmla="*/ 2010049 h 4772162"/>
              <a:gd name="connsiteX2" fmla="*/ 1935648 w 2559113"/>
              <a:gd name="connsiteY2" fmla="*/ 388846 h 4772162"/>
              <a:gd name="connsiteX0" fmla="*/ 1171623 w 1963594"/>
              <a:gd name="connsiteY0" fmla="*/ 2989704 h 4772164"/>
              <a:gd name="connsiteX1" fmla="*/ 1908715 w 1963594"/>
              <a:gd name="connsiteY1" fmla="*/ 4003632 h 4772164"/>
              <a:gd name="connsiteX2" fmla="*/ 1958343 w 1963594"/>
              <a:gd name="connsiteY2" fmla="*/ 4772164 h 4772164"/>
              <a:gd name="connsiteX3" fmla="*/ 1171624 w 1963594"/>
              <a:gd name="connsiteY3" fmla="*/ 4588375 h 4772164"/>
              <a:gd name="connsiteX4" fmla="*/ 1171623 w 1963594"/>
              <a:gd name="connsiteY4" fmla="*/ 2989704 h 4772164"/>
              <a:gd name="connsiteX0" fmla="*/ 0 w 1963594"/>
              <a:gd name="connsiteY0" fmla="*/ 1 h 4772164"/>
              <a:gd name="connsiteX1" fmla="*/ 1110352 w 1963594"/>
              <a:gd name="connsiteY1" fmla="*/ 833877 h 4772164"/>
              <a:gd name="connsiteX2" fmla="*/ 1935648 w 1963594"/>
              <a:gd name="connsiteY2" fmla="*/ 388848 h 4772164"/>
              <a:gd name="connsiteX0" fmla="*/ 1171623 w 1963594"/>
              <a:gd name="connsiteY0" fmla="*/ 2989702 h 4772162"/>
              <a:gd name="connsiteX1" fmla="*/ 1908715 w 1963594"/>
              <a:gd name="connsiteY1" fmla="*/ 4003630 h 4772162"/>
              <a:gd name="connsiteX2" fmla="*/ 1958343 w 1963594"/>
              <a:gd name="connsiteY2" fmla="*/ 4772162 h 4772162"/>
              <a:gd name="connsiteX3" fmla="*/ 1171624 w 1963594"/>
              <a:gd name="connsiteY3" fmla="*/ 4588373 h 4772162"/>
              <a:gd name="connsiteX4" fmla="*/ 1171623 w 1963594"/>
              <a:gd name="connsiteY4" fmla="*/ 2989702 h 4772162"/>
              <a:gd name="connsiteX0" fmla="*/ 0 w 1963594"/>
              <a:gd name="connsiteY0" fmla="*/ -1 h 4772162"/>
              <a:gd name="connsiteX1" fmla="*/ 1110352 w 1963594"/>
              <a:gd name="connsiteY1" fmla="*/ 833875 h 4772162"/>
              <a:gd name="connsiteX2" fmla="*/ 1935648 w 1963594"/>
              <a:gd name="connsiteY2" fmla="*/ 388846 h 4772162"/>
              <a:gd name="connsiteX0" fmla="*/ 1171623 w 1963594"/>
              <a:gd name="connsiteY0" fmla="*/ 2989704 h 4772164"/>
              <a:gd name="connsiteX1" fmla="*/ 1908715 w 1963594"/>
              <a:gd name="connsiteY1" fmla="*/ 4003632 h 4772164"/>
              <a:gd name="connsiteX2" fmla="*/ 1958343 w 1963594"/>
              <a:gd name="connsiteY2" fmla="*/ 4772164 h 4772164"/>
              <a:gd name="connsiteX3" fmla="*/ 1171624 w 1963594"/>
              <a:gd name="connsiteY3" fmla="*/ 4588375 h 4772164"/>
              <a:gd name="connsiteX4" fmla="*/ 1171623 w 1963594"/>
              <a:gd name="connsiteY4" fmla="*/ 2989704 h 4772164"/>
              <a:gd name="connsiteX0" fmla="*/ 0 w 1963594"/>
              <a:gd name="connsiteY0" fmla="*/ 1 h 4772164"/>
              <a:gd name="connsiteX1" fmla="*/ 989405 w 1963594"/>
              <a:gd name="connsiteY1" fmla="*/ 773198 h 4772164"/>
              <a:gd name="connsiteX2" fmla="*/ 1935648 w 1963594"/>
              <a:gd name="connsiteY2" fmla="*/ 388848 h 4772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63594" h="4772164" stroke="0" extrusionOk="0">
                <a:moveTo>
                  <a:pt x="1171623" y="2989704"/>
                </a:moveTo>
                <a:cubicBezTo>
                  <a:pt x="1497211" y="2989704"/>
                  <a:pt x="1789625" y="3391942"/>
                  <a:pt x="1908715" y="4003632"/>
                </a:cubicBezTo>
                <a:cubicBezTo>
                  <a:pt x="1956235" y="4247715"/>
                  <a:pt x="1973279" y="4511648"/>
                  <a:pt x="1958343" y="4772164"/>
                </a:cubicBezTo>
                <a:lnTo>
                  <a:pt x="1171624" y="4588375"/>
                </a:lnTo>
                <a:cubicBezTo>
                  <a:pt x="1171624" y="4055485"/>
                  <a:pt x="1171623" y="3522594"/>
                  <a:pt x="1171623" y="2989704"/>
                </a:cubicBezTo>
                <a:close/>
              </a:path>
              <a:path w="1963594" h="4772164" fill="none">
                <a:moveTo>
                  <a:pt x="0" y="1"/>
                </a:moveTo>
                <a:cubicBezTo>
                  <a:pt x="268213" y="188317"/>
                  <a:pt x="903076" y="864371"/>
                  <a:pt x="989405" y="773198"/>
                </a:cubicBezTo>
                <a:cubicBezTo>
                  <a:pt x="1180897" y="657688"/>
                  <a:pt x="1946397" y="367583"/>
                  <a:pt x="1935648" y="388848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772" name="Håndskrift 771">
                <a:extLst>
                  <a:ext uri="{FF2B5EF4-FFF2-40B4-BE49-F238E27FC236}">
                    <a16:creationId xmlns:a16="http://schemas.microsoft.com/office/drawing/2014/main" id="{6914DC61-85FA-463A-AFE1-AD9CC169AEBF}"/>
                  </a:ext>
                </a:extLst>
              </p14:cNvPr>
              <p14:cNvContentPartPr/>
              <p14:nvPr/>
            </p14:nvContentPartPr>
            <p14:xfrm rot="473552">
              <a:off x="4664840" y="4152693"/>
              <a:ext cx="869796" cy="110295"/>
            </p14:xfrm>
          </p:contentPart>
        </mc:Choice>
        <mc:Fallback xmlns="">
          <p:pic>
            <p:nvPicPr>
              <p:cNvPr id="772" name="Håndskrift 771">
                <a:extLst>
                  <a:ext uri="{FF2B5EF4-FFF2-40B4-BE49-F238E27FC236}">
                    <a16:creationId xmlns:a16="http://schemas.microsoft.com/office/drawing/2014/main" id="{6914DC61-85FA-463A-AFE1-AD9CC169AEBF}"/>
                  </a:ext>
                </a:extLst>
              </p:cNvPr>
              <p:cNvPicPr/>
              <p:nvPr/>
            </p:nvPicPr>
            <p:blipFill>
              <a:blip r:embed="rId811"/>
              <a:stretch>
                <a:fillRect/>
              </a:stretch>
            </p:blipFill>
            <p:spPr>
              <a:xfrm rot="473552">
                <a:off x="4601863" y="4089821"/>
                <a:ext cx="995389" cy="235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2">
            <p14:nvContentPartPr>
              <p14:cNvPr id="773" name="Håndskrift 772">
                <a:extLst>
                  <a:ext uri="{FF2B5EF4-FFF2-40B4-BE49-F238E27FC236}">
                    <a16:creationId xmlns:a16="http://schemas.microsoft.com/office/drawing/2014/main" id="{816B7957-A053-47CF-935A-4A4DF79FCF3D}"/>
                  </a:ext>
                </a:extLst>
              </p14:cNvPr>
              <p14:cNvContentPartPr/>
              <p14:nvPr/>
            </p14:nvContentPartPr>
            <p14:xfrm rot="473552">
              <a:off x="4632652" y="3730554"/>
              <a:ext cx="932094" cy="679631"/>
            </p14:xfrm>
          </p:contentPart>
        </mc:Choice>
        <mc:Fallback xmlns="">
          <p:pic>
            <p:nvPicPr>
              <p:cNvPr id="773" name="Håndskrift 772">
                <a:extLst>
                  <a:ext uri="{FF2B5EF4-FFF2-40B4-BE49-F238E27FC236}">
                    <a16:creationId xmlns:a16="http://schemas.microsoft.com/office/drawing/2014/main" id="{816B7957-A053-47CF-935A-4A4DF79FCF3D}"/>
                  </a:ext>
                </a:extLst>
              </p:cNvPr>
              <p:cNvPicPr/>
              <p:nvPr/>
            </p:nvPicPr>
            <p:blipFill>
              <a:blip r:embed="rId813"/>
              <a:stretch>
                <a:fillRect/>
              </a:stretch>
            </p:blipFill>
            <p:spPr>
              <a:xfrm rot="473552">
                <a:off x="4569673" y="3667592"/>
                <a:ext cx="1057693" cy="805195"/>
              </a:xfrm>
              <a:prstGeom prst="rect">
                <a:avLst/>
              </a:prstGeom>
            </p:spPr>
          </p:pic>
        </mc:Fallback>
      </mc:AlternateContent>
      <p:cxnSp>
        <p:nvCxnSpPr>
          <p:cNvPr id="784" name="Lige forbindelse 783">
            <a:extLst>
              <a:ext uri="{FF2B5EF4-FFF2-40B4-BE49-F238E27FC236}">
                <a16:creationId xmlns:a16="http://schemas.microsoft.com/office/drawing/2014/main" id="{D09D0930-E141-4BD3-B448-BDB69805D968}"/>
              </a:ext>
            </a:extLst>
          </p:cNvPr>
          <p:cNvCxnSpPr>
            <a:cxnSpLocks/>
          </p:cNvCxnSpPr>
          <p:nvPr/>
        </p:nvCxnSpPr>
        <p:spPr>
          <a:xfrm flipH="1">
            <a:off x="3830420" y="5168833"/>
            <a:ext cx="297815" cy="1018041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814">
            <p14:nvContentPartPr>
              <p14:cNvPr id="791" name="Håndskrift 790">
                <a:extLst>
                  <a:ext uri="{FF2B5EF4-FFF2-40B4-BE49-F238E27FC236}">
                    <a16:creationId xmlns:a16="http://schemas.microsoft.com/office/drawing/2014/main" id="{A6767935-10EA-40F2-BD37-E4A2C4910A55}"/>
                  </a:ext>
                </a:extLst>
              </p14:cNvPr>
              <p14:cNvContentPartPr/>
              <p14:nvPr/>
            </p14:nvContentPartPr>
            <p14:xfrm>
              <a:off x="2190405" y="1799910"/>
              <a:ext cx="85680" cy="2048040"/>
            </p14:xfrm>
          </p:contentPart>
        </mc:Choice>
        <mc:Fallback xmlns="">
          <p:pic>
            <p:nvPicPr>
              <p:cNvPr id="791" name="Håndskrift 790">
                <a:extLst>
                  <a:ext uri="{FF2B5EF4-FFF2-40B4-BE49-F238E27FC236}">
                    <a16:creationId xmlns:a16="http://schemas.microsoft.com/office/drawing/2014/main" id="{A6767935-10EA-40F2-BD37-E4A2C4910A55}"/>
                  </a:ext>
                </a:extLst>
              </p:cNvPr>
              <p:cNvPicPr/>
              <p:nvPr/>
            </p:nvPicPr>
            <p:blipFill>
              <a:blip r:embed="rId815"/>
              <a:stretch>
                <a:fillRect/>
              </a:stretch>
            </p:blipFill>
            <p:spPr>
              <a:xfrm>
                <a:off x="2127405" y="1736910"/>
                <a:ext cx="211320" cy="2173680"/>
              </a:xfrm>
              <a:prstGeom prst="rect">
                <a:avLst/>
              </a:prstGeom>
            </p:spPr>
          </p:pic>
        </mc:Fallback>
      </mc:AlternateContent>
      <p:sp>
        <p:nvSpPr>
          <p:cNvPr id="2" name="Tankeboble: sky 1">
            <a:extLst>
              <a:ext uri="{FF2B5EF4-FFF2-40B4-BE49-F238E27FC236}">
                <a16:creationId xmlns:a16="http://schemas.microsoft.com/office/drawing/2014/main" id="{0105FEB5-DB4F-416D-A9CB-BDA565C676D6}"/>
              </a:ext>
            </a:extLst>
          </p:cNvPr>
          <p:cNvSpPr/>
          <p:nvPr/>
        </p:nvSpPr>
        <p:spPr>
          <a:xfrm>
            <a:off x="6713064" y="1199148"/>
            <a:ext cx="1833466" cy="1217528"/>
          </a:xfrm>
          <a:prstGeom prst="cloudCallout">
            <a:avLst>
              <a:gd name="adj1" fmla="val -68769"/>
              <a:gd name="adj2" fmla="val 56051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774" name="Gruppe 773">
            <a:extLst>
              <a:ext uri="{FF2B5EF4-FFF2-40B4-BE49-F238E27FC236}">
                <a16:creationId xmlns:a16="http://schemas.microsoft.com/office/drawing/2014/main" id="{B17B873F-B5FF-4579-98B0-E08B2F9361A1}"/>
              </a:ext>
            </a:extLst>
          </p:cNvPr>
          <p:cNvGrpSpPr/>
          <p:nvPr/>
        </p:nvGrpSpPr>
        <p:grpSpPr>
          <a:xfrm rot="20888610">
            <a:off x="7426211" y="1875018"/>
            <a:ext cx="241492" cy="290778"/>
            <a:chOff x="2122020" y="485490"/>
            <a:chExt cx="633240" cy="762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6">
              <p14:nvContentPartPr>
                <p14:cNvPr id="798" name="Håndskrift 797">
                  <a:extLst>
                    <a:ext uri="{FF2B5EF4-FFF2-40B4-BE49-F238E27FC236}">
                      <a16:creationId xmlns:a16="http://schemas.microsoft.com/office/drawing/2014/main" id="{5B05EF2E-8617-4A50-BE5A-178C55ED4594}"/>
                    </a:ext>
                  </a:extLst>
                </p14:cNvPr>
                <p14:cNvContentPartPr/>
                <p14:nvPr/>
              </p14:nvContentPartPr>
              <p14:xfrm>
                <a:off x="2122020" y="1093890"/>
                <a:ext cx="128520" cy="154080"/>
              </p14:xfrm>
            </p:contentPart>
          </mc:Choice>
          <mc:Fallback xmlns="">
            <p:pic>
              <p:nvPicPr>
                <p:cNvPr id="232" name="Håndskrift 231">
                  <a:extLst>
                    <a:ext uri="{FF2B5EF4-FFF2-40B4-BE49-F238E27FC236}">
                      <a16:creationId xmlns:a16="http://schemas.microsoft.com/office/drawing/2014/main" id="{BDC922D0-AC6E-4006-A033-B746711095FD}"/>
                    </a:ext>
                  </a:extLst>
                </p:cNvPr>
                <p:cNvPicPr/>
                <p:nvPr/>
              </p:nvPicPr>
              <p:blipFill>
                <a:blip r:embed="rId817"/>
                <a:stretch>
                  <a:fillRect/>
                </a:stretch>
              </p:blipFill>
              <p:spPr>
                <a:xfrm>
                  <a:off x="2090977" y="1062950"/>
                  <a:ext cx="189986" cy="21534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8">
              <p14:nvContentPartPr>
                <p14:cNvPr id="799" name="Håndskrift 798">
                  <a:extLst>
                    <a:ext uri="{FF2B5EF4-FFF2-40B4-BE49-F238E27FC236}">
                      <a16:creationId xmlns:a16="http://schemas.microsoft.com/office/drawing/2014/main" id="{F97BA0B0-0FB3-4E5F-B1DB-C4ABA692481F}"/>
                    </a:ext>
                  </a:extLst>
                </p14:cNvPr>
                <p14:cNvContentPartPr/>
                <p14:nvPr/>
              </p14:nvContentPartPr>
              <p14:xfrm>
                <a:off x="2551500" y="1024050"/>
                <a:ext cx="203760" cy="187560"/>
              </p14:xfrm>
            </p:contentPart>
          </mc:Choice>
          <mc:Fallback xmlns="">
            <p:pic>
              <p:nvPicPr>
                <p:cNvPr id="233" name="Håndskrift 232">
                  <a:extLst>
                    <a:ext uri="{FF2B5EF4-FFF2-40B4-BE49-F238E27FC236}">
                      <a16:creationId xmlns:a16="http://schemas.microsoft.com/office/drawing/2014/main" id="{9D539AA0-13D3-4F6A-8788-1873EED7EA10}"/>
                    </a:ext>
                  </a:extLst>
                </p:cNvPr>
                <p:cNvPicPr/>
                <p:nvPr/>
              </p:nvPicPr>
              <p:blipFill>
                <a:blip r:embed="rId819"/>
                <a:stretch>
                  <a:fillRect/>
                </a:stretch>
              </p:blipFill>
              <p:spPr>
                <a:xfrm>
                  <a:off x="2520439" y="992997"/>
                  <a:ext cx="265261" cy="2490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0">
              <p14:nvContentPartPr>
                <p14:cNvPr id="800" name="Håndskrift 799">
                  <a:extLst>
                    <a:ext uri="{FF2B5EF4-FFF2-40B4-BE49-F238E27FC236}">
                      <a16:creationId xmlns:a16="http://schemas.microsoft.com/office/drawing/2014/main" id="{C21CE5F8-B064-4671-9A48-E067AF4DE7E9}"/>
                    </a:ext>
                  </a:extLst>
                </p14:cNvPr>
                <p14:cNvContentPartPr/>
                <p14:nvPr/>
              </p14:nvContentPartPr>
              <p14:xfrm>
                <a:off x="2257020" y="618690"/>
                <a:ext cx="29520" cy="456480"/>
              </p14:xfrm>
            </p:contentPart>
          </mc:Choice>
          <mc:Fallback xmlns="">
            <p:pic>
              <p:nvPicPr>
                <p:cNvPr id="237" name="Håndskrift 236">
                  <a:extLst>
                    <a:ext uri="{FF2B5EF4-FFF2-40B4-BE49-F238E27FC236}">
                      <a16:creationId xmlns:a16="http://schemas.microsoft.com/office/drawing/2014/main" id="{3FFF9287-7661-4069-8CD7-7A21BDBDCE90}"/>
                    </a:ext>
                  </a:extLst>
                </p:cNvPr>
                <p:cNvPicPr/>
                <p:nvPr/>
              </p:nvPicPr>
              <p:blipFill>
                <a:blip r:embed="rId821"/>
                <a:stretch>
                  <a:fillRect/>
                </a:stretch>
              </p:blipFill>
              <p:spPr>
                <a:xfrm>
                  <a:off x="2226270" y="587637"/>
                  <a:ext cx="90405" cy="5179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2">
              <p14:nvContentPartPr>
                <p14:cNvPr id="801" name="Håndskrift 800">
                  <a:extLst>
                    <a:ext uri="{FF2B5EF4-FFF2-40B4-BE49-F238E27FC236}">
                      <a16:creationId xmlns:a16="http://schemas.microsoft.com/office/drawing/2014/main" id="{8B79FCF0-AFCD-493B-8AE8-3FC09CBCE74D}"/>
                    </a:ext>
                  </a:extLst>
                </p14:cNvPr>
                <p14:cNvContentPartPr/>
                <p14:nvPr/>
              </p14:nvContentPartPr>
              <p14:xfrm>
                <a:off x="2694420" y="485490"/>
                <a:ext cx="39240" cy="542160"/>
              </p14:xfrm>
            </p:contentPart>
          </mc:Choice>
          <mc:Fallback xmlns="">
            <p:pic>
              <p:nvPicPr>
                <p:cNvPr id="238" name="Håndskrift 237">
                  <a:extLst>
                    <a:ext uri="{FF2B5EF4-FFF2-40B4-BE49-F238E27FC236}">
                      <a16:creationId xmlns:a16="http://schemas.microsoft.com/office/drawing/2014/main" id="{C2C64902-BE96-4FF5-A4C7-002552069766}"/>
                    </a:ext>
                  </a:extLst>
                </p:cNvPr>
                <p:cNvPicPr/>
                <p:nvPr/>
              </p:nvPicPr>
              <p:blipFill>
                <a:blip r:embed="rId823"/>
                <a:stretch>
                  <a:fillRect/>
                </a:stretch>
              </p:blipFill>
              <p:spPr>
                <a:xfrm>
                  <a:off x="2663277" y="454438"/>
                  <a:ext cx="100903" cy="60364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4">
              <p14:nvContentPartPr>
                <p14:cNvPr id="802" name="Håndskrift 801">
                  <a:extLst>
                    <a:ext uri="{FF2B5EF4-FFF2-40B4-BE49-F238E27FC236}">
                      <a16:creationId xmlns:a16="http://schemas.microsoft.com/office/drawing/2014/main" id="{A6AAAD34-6388-4B72-9A17-DA61C0974814}"/>
                    </a:ext>
                  </a:extLst>
                </p14:cNvPr>
                <p14:cNvContentPartPr/>
                <p14:nvPr/>
              </p14:nvContentPartPr>
              <p14:xfrm>
                <a:off x="2255940" y="502050"/>
                <a:ext cx="491760" cy="88560"/>
              </p14:xfrm>
            </p:contentPart>
          </mc:Choice>
          <mc:Fallback xmlns="">
            <p:pic>
              <p:nvPicPr>
                <p:cNvPr id="240" name="Håndskrift 239">
                  <a:extLst>
                    <a:ext uri="{FF2B5EF4-FFF2-40B4-BE49-F238E27FC236}">
                      <a16:creationId xmlns:a16="http://schemas.microsoft.com/office/drawing/2014/main" id="{83A69D49-42EC-419A-87E9-DBCFE58255DF}"/>
                    </a:ext>
                  </a:extLst>
                </p:cNvPr>
                <p:cNvPicPr/>
                <p:nvPr/>
              </p:nvPicPr>
              <p:blipFill>
                <a:blip r:embed="rId825"/>
                <a:stretch>
                  <a:fillRect/>
                </a:stretch>
              </p:blipFill>
              <p:spPr>
                <a:xfrm>
                  <a:off x="2224855" y="471085"/>
                  <a:ext cx="553308" cy="14987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03" name="Gruppe 802">
            <a:extLst>
              <a:ext uri="{FF2B5EF4-FFF2-40B4-BE49-F238E27FC236}">
                <a16:creationId xmlns:a16="http://schemas.microsoft.com/office/drawing/2014/main" id="{5DA7C969-C486-4AD1-B570-7260D9D4896B}"/>
              </a:ext>
            </a:extLst>
          </p:cNvPr>
          <p:cNvGrpSpPr/>
          <p:nvPr/>
        </p:nvGrpSpPr>
        <p:grpSpPr>
          <a:xfrm>
            <a:off x="7799251" y="1488841"/>
            <a:ext cx="393480" cy="420480"/>
            <a:chOff x="1493025" y="693570"/>
            <a:chExt cx="39348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6">
              <p14:nvContentPartPr>
                <p14:cNvPr id="804" name="Håndskrift 803">
                  <a:extLst>
                    <a:ext uri="{FF2B5EF4-FFF2-40B4-BE49-F238E27FC236}">
                      <a16:creationId xmlns:a16="http://schemas.microsoft.com/office/drawing/2014/main" id="{96F59244-BFB1-47EB-BA95-928B53B6C75A}"/>
                    </a:ext>
                  </a:extLst>
                </p14:cNvPr>
                <p14:cNvContentPartPr/>
                <p14:nvPr/>
              </p14:nvContentPartPr>
              <p14:xfrm>
                <a:off x="1493025" y="693570"/>
                <a:ext cx="393480" cy="420480"/>
              </p14:xfrm>
            </p:contentPart>
          </mc:Choice>
          <mc:Fallback xmlns="">
            <p:pic>
              <p:nvPicPr>
                <p:cNvPr id="308" name="Håndskrift 307">
                  <a:extLst>
                    <a:ext uri="{FF2B5EF4-FFF2-40B4-BE49-F238E27FC236}">
                      <a16:creationId xmlns:a16="http://schemas.microsoft.com/office/drawing/2014/main" id="{1882EFE0-6384-4927-8987-C095FE6DD39A}"/>
                    </a:ext>
                  </a:extLst>
                </p:cNvPr>
                <p:cNvPicPr/>
                <p:nvPr/>
              </p:nvPicPr>
              <p:blipFill>
                <a:blip r:embed="rId827"/>
                <a:stretch>
                  <a:fillRect/>
                </a:stretch>
              </p:blipFill>
              <p:spPr>
                <a:xfrm>
                  <a:off x="1484025" y="684930"/>
                  <a:ext cx="411120" cy="43812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805" name="Gruppe 804">
              <a:extLst>
                <a:ext uri="{FF2B5EF4-FFF2-40B4-BE49-F238E27FC236}">
                  <a16:creationId xmlns:a16="http://schemas.microsoft.com/office/drawing/2014/main" id="{DECB39A4-8C15-4394-9409-700D8BAC5846}"/>
                </a:ext>
              </a:extLst>
            </p:cNvPr>
            <p:cNvGrpSpPr/>
            <p:nvPr/>
          </p:nvGrpSpPr>
          <p:grpSpPr>
            <a:xfrm>
              <a:off x="1599945" y="837930"/>
              <a:ext cx="207000" cy="153360"/>
              <a:chOff x="1599945" y="837930"/>
              <a:chExt cx="207000" cy="15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828">
                <p14:nvContentPartPr>
                  <p14:cNvPr id="806" name="Håndskrift 805">
                    <a:extLst>
                      <a:ext uri="{FF2B5EF4-FFF2-40B4-BE49-F238E27FC236}">
                        <a16:creationId xmlns:a16="http://schemas.microsoft.com/office/drawing/2014/main" id="{187FF506-F597-4C76-8B48-D7976AB55F44}"/>
                      </a:ext>
                    </a:extLst>
                  </p14:cNvPr>
                  <p14:cNvContentPartPr/>
                  <p14:nvPr/>
                </p14:nvContentPartPr>
                <p14:xfrm>
                  <a:off x="1619025" y="837930"/>
                  <a:ext cx="360" cy="360"/>
                </p14:xfrm>
              </p:contentPart>
            </mc:Choice>
            <mc:Fallback xmlns="">
              <p:pic>
                <p:nvPicPr>
                  <p:cNvPr id="310" name="Håndskrift 309">
                    <a:extLst>
                      <a:ext uri="{FF2B5EF4-FFF2-40B4-BE49-F238E27FC236}">
                        <a16:creationId xmlns:a16="http://schemas.microsoft.com/office/drawing/2014/main" id="{3F78D229-AA26-4D13-8B6C-12440A9F1993}"/>
                      </a:ext>
                    </a:extLst>
                  </p:cNvPr>
                  <p:cNvPicPr/>
                  <p:nvPr/>
                </p:nvPicPr>
                <p:blipFill>
                  <a:blip r:embed="rId829"/>
                  <a:stretch>
                    <a:fillRect/>
                  </a:stretch>
                </p:blipFill>
                <p:spPr>
                  <a:xfrm>
                    <a:off x="160102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0">
                <p14:nvContentPartPr>
                  <p14:cNvPr id="807" name="Håndskrift 806">
                    <a:extLst>
                      <a:ext uri="{FF2B5EF4-FFF2-40B4-BE49-F238E27FC236}">
                        <a16:creationId xmlns:a16="http://schemas.microsoft.com/office/drawing/2014/main" id="{C6F8FA71-FBD8-49FF-A257-84C334C17930}"/>
                      </a:ext>
                    </a:extLst>
                  </p14:cNvPr>
                  <p14:cNvContentPartPr/>
                  <p14:nvPr/>
                </p14:nvContentPartPr>
                <p14:xfrm>
                  <a:off x="1761945" y="837930"/>
                  <a:ext cx="360" cy="360"/>
                </p14:xfrm>
              </p:contentPart>
            </mc:Choice>
            <mc:Fallback xmlns="">
              <p:pic>
                <p:nvPicPr>
                  <p:cNvPr id="311" name="Håndskrift 310">
                    <a:extLst>
                      <a:ext uri="{FF2B5EF4-FFF2-40B4-BE49-F238E27FC236}">
                        <a16:creationId xmlns:a16="http://schemas.microsoft.com/office/drawing/2014/main" id="{F68ACBB1-EE9E-49AB-8C86-9C13EB65F86C}"/>
                      </a:ext>
                    </a:extLst>
                  </p:cNvPr>
                  <p:cNvPicPr/>
                  <p:nvPr/>
                </p:nvPicPr>
                <p:blipFill>
                  <a:blip r:embed="rId829"/>
                  <a:stretch>
                    <a:fillRect/>
                  </a:stretch>
                </p:blipFill>
                <p:spPr>
                  <a:xfrm>
                    <a:off x="174394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1">
                <p14:nvContentPartPr>
                  <p14:cNvPr id="808" name="Håndskrift 807">
                    <a:extLst>
                      <a:ext uri="{FF2B5EF4-FFF2-40B4-BE49-F238E27FC236}">
                        <a16:creationId xmlns:a16="http://schemas.microsoft.com/office/drawing/2014/main" id="{B7EB017C-8376-4712-BD03-589BB50CA292}"/>
                      </a:ext>
                    </a:extLst>
                  </p14:cNvPr>
                  <p14:cNvContentPartPr/>
                  <p14:nvPr/>
                </p14:nvContentPartPr>
                <p14:xfrm>
                  <a:off x="1599945" y="905970"/>
                  <a:ext cx="207000" cy="85320"/>
                </p14:xfrm>
              </p:contentPart>
            </mc:Choice>
            <mc:Fallback xmlns="">
              <p:pic>
                <p:nvPicPr>
                  <p:cNvPr id="312" name="Håndskrift 311">
                    <a:extLst>
                      <a:ext uri="{FF2B5EF4-FFF2-40B4-BE49-F238E27FC236}">
                        <a16:creationId xmlns:a16="http://schemas.microsoft.com/office/drawing/2014/main" id="{738D97B8-B47B-4C72-AA17-2EEFE9539A45}"/>
                      </a:ext>
                    </a:extLst>
                  </p:cNvPr>
                  <p:cNvPicPr/>
                  <p:nvPr/>
                </p:nvPicPr>
                <p:blipFill>
                  <a:blip r:embed="rId832"/>
                  <a:stretch>
                    <a:fillRect/>
                  </a:stretch>
                </p:blipFill>
                <p:spPr>
                  <a:xfrm>
                    <a:off x="1590945" y="896970"/>
                    <a:ext cx="224640" cy="10296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809" name="Gruppe 808">
            <a:extLst>
              <a:ext uri="{FF2B5EF4-FFF2-40B4-BE49-F238E27FC236}">
                <a16:creationId xmlns:a16="http://schemas.microsoft.com/office/drawing/2014/main" id="{B93B1A53-5F42-4DE5-90D3-461B3031FDB2}"/>
              </a:ext>
            </a:extLst>
          </p:cNvPr>
          <p:cNvGrpSpPr/>
          <p:nvPr/>
        </p:nvGrpSpPr>
        <p:grpSpPr>
          <a:xfrm rot="20730472">
            <a:off x="6956897" y="1641679"/>
            <a:ext cx="305173" cy="473239"/>
            <a:chOff x="2820664" y="496340"/>
            <a:chExt cx="449313" cy="696761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3">
              <p14:nvContentPartPr>
                <p14:cNvPr id="810" name="Håndskrift 809">
                  <a:extLst>
                    <a:ext uri="{FF2B5EF4-FFF2-40B4-BE49-F238E27FC236}">
                      <a16:creationId xmlns:a16="http://schemas.microsoft.com/office/drawing/2014/main" id="{70423A4D-640A-49E1-ACC4-C5F6D2A7E5D2}"/>
                    </a:ext>
                  </a:extLst>
                </p14:cNvPr>
                <p14:cNvContentPartPr/>
                <p14:nvPr/>
              </p14:nvContentPartPr>
              <p14:xfrm rot="581570">
                <a:off x="2923097" y="496340"/>
                <a:ext cx="346880" cy="554627"/>
              </p14:xfrm>
            </p:contentPart>
          </mc:Choice>
          <mc:Fallback xmlns="">
            <p:pic>
              <p:nvPicPr>
                <p:cNvPr id="63" name="Håndskrift 62">
                  <a:extLst>
                    <a:ext uri="{FF2B5EF4-FFF2-40B4-BE49-F238E27FC236}">
                      <a16:creationId xmlns:a16="http://schemas.microsoft.com/office/drawing/2014/main" id="{8A7FCC06-8CDA-43C9-B2A5-FB03AFC300A2}"/>
                    </a:ext>
                  </a:extLst>
                </p:cNvPr>
                <p:cNvPicPr/>
                <p:nvPr/>
              </p:nvPicPr>
              <p:blipFill>
                <a:blip r:embed="rId834"/>
                <a:stretch>
                  <a:fillRect/>
                </a:stretch>
              </p:blipFill>
              <p:spPr>
                <a:xfrm rot="581570">
                  <a:off x="2910503" y="483735"/>
                  <a:ext cx="372068" cy="57983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5">
              <p14:nvContentPartPr>
                <p14:cNvPr id="811" name="Håndskrift 810">
                  <a:extLst>
                    <a:ext uri="{FF2B5EF4-FFF2-40B4-BE49-F238E27FC236}">
                      <a16:creationId xmlns:a16="http://schemas.microsoft.com/office/drawing/2014/main" id="{2B2A3B2A-E67A-4F60-A997-732EA5D75275}"/>
                    </a:ext>
                  </a:extLst>
                </p14:cNvPr>
                <p14:cNvContentPartPr/>
                <p14:nvPr/>
              </p14:nvContentPartPr>
              <p14:xfrm rot="581570">
                <a:off x="2820664" y="1192741"/>
                <a:ext cx="360" cy="360"/>
              </p14:xfrm>
            </p:contentPart>
          </mc:Choice>
          <mc:Fallback xmlns="">
            <p:pic>
              <p:nvPicPr>
                <p:cNvPr id="64" name="Håndskrift 63">
                  <a:extLst>
                    <a:ext uri="{FF2B5EF4-FFF2-40B4-BE49-F238E27FC236}">
                      <a16:creationId xmlns:a16="http://schemas.microsoft.com/office/drawing/2014/main" id="{2B71B43E-1FFA-445B-83DB-A5C404C7ABEB}"/>
                    </a:ext>
                  </a:extLst>
                </p:cNvPr>
                <p:cNvPicPr/>
                <p:nvPr/>
              </p:nvPicPr>
              <p:blipFill>
                <a:blip r:embed="rId836"/>
                <a:stretch>
                  <a:fillRect/>
                </a:stretch>
              </p:blipFill>
              <p:spPr>
                <a:xfrm rot="581570">
                  <a:off x="2795104" y="1167181"/>
                  <a:ext cx="50760" cy="50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37">
            <p14:nvContentPartPr>
              <p14:cNvPr id="9" name="Håndskrift 8">
                <a:extLst>
                  <a:ext uri="{FF2B5EF4-FFF2-40B4-BE49-F238E27FC236}">
                    <a16:creationId xmlns:a16="http://schemas.microsoft.com/office/drawing/2014/main" id="{30F703A1-AB03-4EA2-8DA8-BE19B89F072B}"/>
                  </a:ext>
                </a:extLst>
              </p14:cNvPr>
              <p14:cNvContentPartPr/>
              <p14:nvPr/>
            </p14:nvContentPartPr>
            <p14:xfrm>
              <a:off x="5237329" y="1895876"/>
              <a:ext cx="862560" cy="315000"/>
            </p14:xfrm>
          </p:contentPart>
        </mc:Choice>
        <mc:Fallback xmlns="">
          <p:pic>
            <p:nvPicPr>
              <p:cNvPr id="9" name="Håndskrift 8">
                <a:extLst>
                  <a:ext uri="{FF2B5EF4-FFF2-40B4-BE49-F238E27FC236}">
                    <a16:creationId xmlns:a16="http://schemas.microsoft.com/office/drawing/2014/main" id="{30F703A1-AB03-4EA2-8DA8-BE19B89F072B}"/>
                  </a:ext>
                </a:extLst>
              </p:cNvPr>
              <p:cNvPicPr/>
              <p:nvPr/>
            </p:nvPicPr>
            <p:blipFill>
              <a:blip r:embed="rId838"/>
              <a:stretch>
                <a:fillRect/>
              </a:stretch>
            </p:blipFill>
            <p:spPr>
              <a:xfrm>
                <a:off x="5219329" y="1877876"/>
                <a:ext cx="898200" cy="350640"/>
              </a:xfrm>
              <a:prstGeom prst="rect">
                <a:avLst/>
              </a:prstGeom>
            </p:spPr>
          </p:pic>
        </mc:Fallback>
      </mc:AlternateContent>
      <p:grpSp>
        <p:nvGrpSpPr>
          <p:cNvPr id="775" name="Gruppe 774">
            <a:extLst>
              <a:ext uri="{FF2B5EF4-FFF2-40B4-BE49-F238E27FC236}">
                <a16:creationId xmlns:a16="http://schemas.microsoft.com/office/drawing/2014/main" id="{BB034FD3-77B0-484B-91A6-F4E1638356A9}"/>
              </a:ext>
            </a:extLst>
          </p:cNvPr>
          <p:cNvGrpSpPr>
            <a:grpSpLocks noChangeAspect="1"/>
          </p:cNvGrpSpPr>
          <p:nvPr/>
        </p:nvGrpSpPr>
        <p:grpSpPr>
          <a:xfrm rot="3657507" flipH="1">
            <a:off x="3785410" y="3204865"/>
            <a:ext cx="570167" cy="940008"/>
            <a:chOff x="3591242" y="1406525"/>
            <a:chExt cx="618490" cy="945515"/>
          </a:xfrm>
        </p:grpSpPr>
        <p:sp>
          <p:nvSpPr>
            <p:cNvPr id="776" name="Ellipse 775">
              <a:extLst>
                <a:ext uri="{FF2B5EF4-FFF2-40B4-BE49-F238E27FC236}">
                  <a16:creationId xmlns:a16="http://schemas.microsoft.com/office/drawing/2014/main" id="{75ACA9B2-B58E-40B1-A120-AD86243FA3D9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39">
              <p14:nvContentPartPr>
                <p14:cNvPr id="777" name="Håndskrift 776">
                  <a:extLst>
                    <a:ext uri="{FF2B5EF4-FFF2-40B4-BE49-F238E27FC236}">
                      <a16:creationId xmlns:a16="http://schemas.microsoft.com/office/drawing/2014/main" id="{D5036DD0-92D3-485D-873C-CF01C1539107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40">
              <p14:nvContentPartPr>
                <p14:cNvPr id="778" name="Håndskrift 777">
                  <a:extLst>
                    <a:ext uri="{FF2B5EF4-FFF2-40B4-BE49-F238E27FC236}">
                      <a16:creationId xmlns:a16="http://schemas.microsoft.com/office/drawing/2014/main" id="{86BD7E27-E3B5-4258-A433-99E817B727E1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79" name="Lige forbindelse 778">
            <a:extLst>
              <a:ext uri="{FF2B5EF4-FFF2-40B4-BE49-F238E27FC236}">
                <a16:creationId xmlns:a16="http://schemas.microsoft.com/office/drawing/2014/main" id="{7947F9E2-5014-454A-A3F8-AAB03474DE74}"/>
              </a:ext>
            </a:extLst>
          </p:cNvPr>
          <p:cNvCxnSpPr>
            <a:cxnSpLocks/>
          </p:cNvCxnSpPr>
          <p:nvPr/>
        </p:nvCxnSpPr>
        <p:spPr>
          <a:xfrm>
            <a:off x="3027110" y="5077671"/>
            <a:ext cx="1088814" cy="92384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0" name="Lige forbindelse 779">
            <a:extLst>
              <a:ext uri="{FF2B5EF4-FFF2-40B4-BE49-F238E27FC236}">
                <a16:creationId xmlns:a16="http://schemas.microsoft.com/office/drawing/2014/main" id="{37E7B84E-0165-4C94-8FC9-2373F5CFB180}"/>
              </a:ext>
            </a:extLst>
          </p:cNvPr>
          <p:cNvCxnSpPr>
            <a:cxnSpLocks/>
          </p:cNvCxnSpPr>
          <p:nvPr/>
        </p:nvCxnSpPr>
        <p:spPr>
          <a:xfrm flipH="1">
            <a:off x="3668497" y="5357767"/>
            <a:ext cx="316533" cy="907992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81" name="Gruppe 780">
            <a:extLst>
              <a:ext uri="{FF2B5EF4-FFF2-40B4-BE49-F238E27FC236}">
                <a16:creationId xmlns:a16="http://schemas.microsoft.com/office/drawing/2014/main" id="{9D09C63F-C5F8-43E5-96DE-8D019D1F7200}"/>
              </a:ext>
            </a:extLst>
          </p:cNvPr>
          <p:cNvGrpSpPr>
            <a:grpSpLocks noChangeAspect="1"/>
          </p:cNvGrpSpPr>
          <p:nvPr/>
        </p:nvGrpSpPr>
        <p:grpSpPr>
          <a:xfrm rot="2072027" flipH="1">
            <a:off x="2518585" y="3698142"/>
            <a:ext cx="1152877" cy="1575495"/>
            <a:chOff x="3333750" y="2371725"/>
            <a:chExt cx="1133475" cy="2038350"/>
          </a:xfrm>
        </p:grpSpPr>
        <p:sp>
          <p:nvSpPr>
            <p:cNvPr id="782" name="Ellipse 781">
              <a:extLst>
                <a:ext uri="{FF2B5EF4-FFF2-40B4-BE49-F238E27FC236}">
                  <a16:creationId xmlns:a16="http://schemas.microsoft.com/office/drawing/2014/main" id="{F1B0BDC9-80D2-4C20-B989-9B7CFA7B1CF1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41">
              <p14:nvContentPartPr>
                <p14:cNvPr id="783" name="Håndskrift 782">
                  <a:extLst>
                    <a:ext uri="{FF2B5EF4-FFF2-40B4-BE49-F238E27FC236}">
                      <a16:creationId xmlns:a16="http://schemas.microsoft.com/office/drawing/2014/main" id="{3A5262A3-22DA-4A71-9C42-47009652618A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3344369" y="2344441"/>
                  <a:ext cx="646895" cy="20730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42">
              <p14:nvContentPartPr>
                <p14:cNvPr id="786" name="Håndskrift 785">
                  <a:extLst>
                    <a:ext uri="{FF2B5EF4-FFF2-40B4-BE49-F238E27FC236}">
                      <a16:creationId xmlns:a16="http://schemas.microsoft.com/office/drawing/2014/main" id="{4C13C6DD-63B5-4123-B674-6279766FD2EC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3342517" y="2409172"/>
                  <a:ext cx="468440" cy="1770451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87" name="Lige forbindelse 786">
            <a:extLst>
              <a:ext uri="{FF2B5EF4-FFF2-40B4-BE49-F238E27FC236}">
                <a16:creationId xmlns:a16="http://schemas.microsoft.com/office/drawing/2014/main" id="{8D1DC4ED-62A5-48B8-A8BC-1249B2047497}"/>
              </a:ext>
            </a:extLst>
          </p:cNvPr>
          <p:cNvCxnSpPr>
            <a:cxnSpLocks/>
          </p:cNvCxnSpPr>
          <p:nvPr/>
        </p:nvCxnSpPr>
        <p:spPr>
          <a:xfrm>
            <a:off x="3048034" y="5185164"/>
            <a:ext cx="913093" cy="184012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43">
            <p14:nvContentPartPr>
              <p14:cNvPr id="788" name="Håndskrift 787">
                <a:extLst>
                  <a:ext uri="{FF2B5EF4-FFF2-40B4-BE49-F238E27FC236}">
                    <a16:creationId xmlns:a16="http://schemas.microsoft.com/office/drawing/2014/main" id="{57686D5E-3BBD-45B2-B691-E170B5E79342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flipH="1">
              <a:off x="3779328" y="5929802"/>
              <a:ext cx="950949" cy="329218"/>
            </p14:xfrm>
          </p:contentPart>
        </mc:Choice>
        <mc:Fallback xmlns="">
          <p:pic>
            <p:nvPicPr>
              <p:cNvPr id="788" name="Håndskrift 787">
                <a:extLst>
                  <a:ext uri="{FF2B5EF4-FFF2-40B4-BE49-F238E27FC236}">
                    <a16:creationId xmlns:a16="http://schemas.microsoft.com/office/drawing/2014/main" id="{57686D5E-3BBD-45B2-B691-E170B5E7934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44"/>
              <a:stretch>
                <a:fillRect/>
              </a:stretch>
            </p:blipFill>
            <p:spPr>
              <a:xfrm>
                <a:off x="3770326" y="5875832"/>
                <a:ext cx="968593" cy="436799"/>
              </a:xfrm>
              <a:prstGeom prst="rect">
                <a:avLst/>
              </a:prstGeom>
            </p:spPr>
          </p:pic>
        </mc:Fallback>
      </mc:AlternateContent>
      <p:sp>
        <p:nvSpPr>
          <p:cNvPr id="789" name="Bue 84">
            <a:extLst>
              <a:ext uri="{FF2B5EF4-FFF2-40B4-BE49-F238E27FC236}">
                <a16:creationId xmlns:a16="http://schemas.microsoft.com/office/drawing/2014/main" id="{D84D6190-15A2-45F4-BBA9-ECD0E1617FF0}"/>
              </a:ext>
            </a:extLst>
          </p:cNvPr>
          <p:cNvSpPr>
            <a:spLocks noChangeAspect="1"/>
          </p:cNvSpPr>
          <p:nvPr/>
        </p:nvSpPr>
        <p:spPr>
          <a:xfrm rot="18279843" flipH="1" flipV="1">
            <a:off x="3440195" y="2817931"/>
            <a:ext cx="450764" cy="2569691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967045"/>
              <a:gd name="connsiteY0" fmla="*/ 0 h 3227902"/>
              <a:gd name="connsiteX1" fmla="*/ 737092 w 967045"/>
              <a:gd name="connsiteY1" fmla="*/ 1013928 h 3227902"/>
              <a:gd name="connsiteX2" fmla="*/ 786720 w 967045"/>
              <a:gd name="connsiteY2" fmla="*/ 1782460 h 3227902"/>
              <a:gd name="connsiteX3" fmla="*/ 1 w 967045"/>
              <a:gd name="connsiteY3" fmla="*/ 1598671 h 3227902"/>
              <a:gd name="connsiteX4" fmla="*/ 0 w 967045"/>
              <a:gd name="connsiteY4" fmla="*/ 0 h 3227902"/>
              <a:gd name="connsiteX0" fmla="*/ 0 w 967045"/>
              <a:gd name="connsiteY0" fmla="*/ 0 h 3227902"/>
              <a:gd name="connsiteX1" fmla="*/ 966924 w 967045"/>
              <a:gd name="connsiteY1" fmla="*/ 686611 h 3227902"/>
              <a:gd name="connsiteX2" fmla="*/ 275367 w 967045"/>
              <a:gd name="connsiteY2" fmla="*/ 3227903 h 3227902"/>
              <a:gd name="connsiteX0" fmla="*/ 0 w 791971"/>
              <a:gd name="connsiteY0" fmla="*/ 0 h 3227904"/>
              <a:gd name="connsiteX1" fmla="*/ 737092 w 791971"/>
              <a:gd name="connsiteY1" fmla="*/ 1013928 h 3227904"/>
              <a:gd name="connsiteX2" fmla="*/ 786720 w 791971"/>
              <a:gd name="connsiteY2" fmla="*/ 1782460 h 3227904"/>
              <a:gd name="connsiteX3" fmla="*/ 1 w 791971"/>
              <a:gd name="connsiteY3" fmla="*/ 1598671 h 3227904"/>
              <a:gd name="connsiteX4" fmla="*/ 0 w 791971"/>
              <a:gd name="connsiteY4" fmla="*/ 0 h 3227904"/>
              <a:gd name="connsiteX0" fmla="*/ 0 w 791971"/>
              <a:gd name="connsiteY0" fmla="*/ 0 h 3227904"/>
              <a:gd name="connsiteX1" fmla="*/ 606114 w 791971"/>
              <a:gd name="connsiteY1" fmla="*/ 1711942 h 3227904"/>
              <a:gd name="connsiteX2" fmla="*/ 275367 w 791971"/>
              <a:gd name="connsiteY2" fmla="*/ 3227903 h 3227904"/>
              <a:gd name="connsiteX0" fmla="*/ 508693 w 1300664"/>
              <a:gd name="connsiteY0" fmla="*/ 0 h 2478252"/>
              <a:gd name="connsiteX1" fmla="*/ 1245785 w 1300664"/>
              <a:gd name="connsiteY1" fmla="*/ 1013928 h 2478252"/>
              <a:gd name="connsiteX2" fmla="*/ 1295413 w 1300664"/>
              <a:gd name="connsiteY2" fmla="*/ 1782460 h 2478252"/>
              <a:gd name="connsiteX3" fmla="*/ 508694 w 1300664"/>
              <a:gd name="connsiteY3" fmla="*/ 1598671 h 2478252"/>
              <a:gd name="connsiteX4" fmla="*/ 508693 w 1300664"/>
              <a:gd name="connsiteY4" fmla="*/ 0 h 2478252"/>
              <a:gd name="connsiteX0" fmla="*/ 508693 w 1300664"/>
              <a:gd name="connsiteY0" fmla="*/ 0 h 2478252"/>
              <a:gd name="connsiteX1" fmla="*/ 1114807 w 1300664"/>
              <a:gd name="connsiteY1" fmla="*/ 1711942 h 2478252"/>
              <a:gd name="connsiteX2" fmla="*/ 0 w 1300664"/>
              <a:gd name="connsiteY2" fmla="*/ 2478252 h 2478252"/>
              <a:gd name="connsiteX0" fmla="*/ 508693 w 1434341"/>
              <a:gd name="connsiteY0" fmla="*/ 0 h 2478252"/>
              <a:gd name="connsiteX1" fmla="*/ 1245785 w 1434341"/>
              <a:gd name="connsiteY1" fmla="*/ 1013928 h 2478252"/>
              <a:gd name="connsiteX2" fmla="*/ 1295413 w 1434341"/>
              <a:gd name="connsiteY2" fmla="*/ 1782460 h 2478252"/>
              <a:gd name="connsiteX3" fmla="*/ 508694 w 1434341"/>
              <a:gd name="connsiteY3" fmla="*/ 1598671 h 2478252"/>
              <a:gd name="connsiteX4" fmla="*/ 508693 w 1434341"/>
              <a:gd name="connsiteY4" fmla="*/ 0 h 2478252"/>
              <a:gd name="connsiteX0" fmla="*/ 508693 w 1434341"/>
              <a:gd name="connsiteY0" fmla="*/ 0 h 2478252"/>
              <a:gd name="connsiteX1" fmla="*/ 1434283 w 1434341"/>
              <a:gd name="connsiteY1" fmla="*/ 1082261 h 2478252"/>
              <a:gd name="connsiteX2" fmla="*/ 0 w 1434341"/>
              <a:gd name="connsiteY2" fmla="*/ 2478252 h 2478252"/>
              <a:gd name="connsiteX0" fmla="*/ 0 w 925738"/>
              <a:gd name="connsiteY0" fmla="*/ 0 h 2736332"/>
              <a:gd name="connsiteX1" fmla="*/ 737092 w 925738"/>
              <a:gd name="connsiteY1" fmla="*/ 1013928 h 2736332"/>
              <a:gd name="connsiteX2" fmla="*/ 786720 w 925738"/>
              <a:gd name="connsiteY2" fmla="*/ 1782460 h 2736332"/>
              <a:gd name="connsiteX3" fmla="*/ 1 w 925738"/>
              <a:gd name="connsiteY3" fmla="*/ 1598671 h 2736332"/>
              <a:gd name="connsiteX4" fmla="*/ 0 w 925738"/>
              <a:gd name="connsiteY4" fmla="*/ 0 h 2736332"/>
              <a:gd name="connsiteX0" fmla="*/ 0 w 925738"/>
              <a:gd name="connsiteY0" fmla="*/ 0 h 2736332"/>
              <a:gd name="connsiteX1" fmla="*/ 925590 w 925738"/>
              <a:gd name="connsiteY1" fmla="*/ 1082261 h 2736332"/>
              <a:gd name="connsiteX2" fmla="*/ 362400 w 925738"/>
              <a:gd name="connsiteY2" fmla="*/ 2736331 h 2736332"/>
              <a:gd name="connsiteX0" fmla="*/ 0 w 927122"/>
              <a:gd name="connsiteY0" fmla="*/ 0 h 1782460"/>
              <a:gd name="connsiteX1" fmla="*/ 737092 w 927122"/>
              <a:gd name="connsiteY1" fmla="*/ 1013928 h 1782460"/>
              <a:gd name="connsiteX2" fmla="*/ 786720 w 927122"/>
              <a:gd name="connsiteY2" fmla="*/ 1782460 h 1782460"/>
              <a:gd name="connsiteX3" fmla="*/ 1 w 927122"/>
              <a:gd name="connsiteY3" fmla="*/ 1598671 h 1782460"/>
              <a:gd name="connsiteX4" fmla="*/ 0 w 927122"/>
              <a:gd name="connsiteY4" fmla="*/ 0 h 1782460"/>
              <a:gd name="connsiteX0" fmla="*/ 0 w 927122"/>
              <a:gd name="connsiteY0" fmla="*/ 0 h 1782460"/>
              <a:gd name="connsiteX1" fmla="*/ 925590 w 927122"/>
              <a:gd name="connsiteY1" fmla="*/ 1082261 h 1782460"/>
              <a:gd name="connsiteX2" fmla="*/ 877756 w 927122"/>
              <a:gd name="connsiteY2" fmla="*/ 1747801 h 1782460"/>
              <a:gd name="connsiteX0" fmla="*/ 0 w 1042743"/>
              <a:gd name="connsiteY0" fmla="*/ 15283 h 1797743"/>
              <a:gd name="connsiteX1" fmla="*/ 737092 w 1042743"/>
              <a:gd name="connsiteY1" fmla="*/ 1029211 h 1797743"/>
              <a:gd name="connsiteX2" fmla="*/ 786720 w 1042743"/>
              <a:gd name="connsiteY2" fmla="*/ 1797743 h 1797743"/>
              <a:gd name="connsiteX3" fmla="*/ 1 w 1042743"/>
              <a:gd name="connsiteY3" fmla="*/ 1613954 h 1797743"/>
              <a:gd name="connsiteX4" fmla="*/ 0 w 1042743"/>
              <a:gd name="connsiteY4" fmla="*/ 15283 h 1797743"/>
              <a:gd name="connsiteX0" fmla="*/ 0 w 1042743"/>
              <a:gd name="connsiteY0" fmla="*/ 15283 h 1797743"/>
              <a:gd name="connsiteX1" fmla="*/ 1042250 w 1042743"/>
              <a:gd name="connsiteY1" fmla="*/ 191518 h 1797743"/>
              <a:gd name="connsiteX2" fmla="*/ 877756 w 1042743"/>
              <a:gd name="connsiteY2" fmla="*/ 1763084 h 1797743"/>
              <a:gd name="connsiteX0" fmla="*/ 0 w 1338415"/>
              <a:gd name="connsiteY0" fmla="*/ 15283 h 1797743"/>
              <a:gd name="connsiteX1" fmla="*/ 737092 w 1338415"/>
              <a:gd name="connsiteY1" fmla="*/ 1029211 h 1797743"/>
              <a:gd name="connsiteX2" fmla="*/ 786720 w 1338415"/>
              <a:gd name="connsiteY2" fmla="*/ 1797743 h 1797743"/>
              <a:gd name="connsiteX3" fmla="*/ 1 w 1338415"/>
              <a:gd name="connsiteY3" fmla="*/ 1613954 h 1797743"/>
              <a:gd name="connsiteX4" fmla="*/ 0 w 1338415"/>
              <a:gd name="connsiteY4" fmla="*/ 15283 h 1797743"/>
              <a:gd name="connsiteX0" fmla="*/ 0 w 1338415"/>
              <a:gd name="connsiteY0" fmla="*/ 15283 h 1797743"/>
              <a:gd name="connsiteX1" fmla="*/ 1042250 w 1338415"/>
              <a:gd name="connsiteY1" fmla="*/ 191518 h 1797743"/>
              <a:gd name="connsiteX2" fmla="*/ 1338130 w 1338415"/>
              <a:gd name="connsiteY2" fmla="*/ 1583422 h 1797743"/>
              <a:gd name="connsiteX0" fmla="*/ 0 w 1043837"/>
              <a:gd name="connsiteY0" fmla="*/ 15283 h 1797743"/>
              <a:gd name="connsiteX1" fmla="*/ 737092 w 1043837"/>
              <a:gd name="connsiteY1" fmla="*/ 1029211 h 1797743"/>
              <a:gd name="connsiteX2" fmla="*/ 786720 w 1043837"/>
              <a:gd name="connsiteY2" fmla="*/ 1797743 h 1797743"/>
              <a:gd name="connsiteX3" fmla="*/ 1 w 1043837"/>
              <a:gd name="connsiteY3" fmla="*/ 1613954 h 1797743"/>
              <a:gd name="connsiteX4" fmla="*/ 0 w 1043837"/>
              <a:gd name="connsiteY4" fmla="*/ 15283 h 1797743"/>
              <a:gd name="connsiteX0" fmla="*/ 0 w 1043837"/>
              <a:gd name="connsiteY0" fmla="*/ 15283 h 1797743"/>
              <a:gd name="connsiteX1" fmla="*/ 1042250 w 1043837"/>
              <a:gd name="connsiteY1" fmla="*/ 191518 h 1797743"/>
              <a:gd name="connsiteX2" fmla="*/ 996339 w 1043837"/>
              <a:gd name="connsiteY2" fmla="*/ 1401389 h 1797743"/>
              <a:gd name="connsiteX0" fmla="*/ 0 w 1072743"/>
              <a:gd name="connsiteY0" fmla="*/ 163397 h 1945857"/>
              <a:gd name="connsiteX1" fmla="*/ 737092 w 1072743"/>
              <a:gd name="connsiteY1" fmla="*/ 1177325 h 1945857"/>
              <a:gd name="connsiteX2" fmla="*/ 786720 w 1072743"/>
              <a:gd name="connsiteY2" fmla="*/ 1945857 h 1945857"/>
              <a:gd name="connsiteX3" fmla="*/ 1 w 1072743"/>
              <a:gd name="connsiteY3" fmla="*/ 1762068 h 1945857"/>
              <a:gd name="connsiteX4" fmla="*/ 0 w 1072743"/>
              <a:gd name="connsiteY4" fmla="*/ 163397 h 1945857"/>
              <a:gd name="connsiteX0" fmla="*/ 0 w 1072743"/>
              <a:gd name="connsiteY0" fmla="*/ 163397 h 1945857"/>
              <a:gd name="connsiteX1" fmla="*/ 1071719 w 1072743"/>
              <a:gd name="connsiteY1" fmla="*/ 106050 h 1945857"/>
              <a:gd name="connsiteX2" fmla="*/ 996339 w 1072743"/>
              <a:gd name="connsiteY2" fmla="*/ 1549503 h 1945857"/>
              <a:gd name="connsiteX0" fmla="*/ 0 w 1071947"/>
              <a:gd name="connsiteY0" fmla="*/ 163397 h 1945857"/>
              <a:gd name="connsiteX1" fmla="*/ 737092 w 1071947"/>
              <a:gd name="connsiteY1" fmla="*/ 1177325 h 1945857"/>
              <a:gd name="connsiteX2" fmla="*/ 786720 w 1071947"/>
              <a:gd name="connsiteY2" fmla="*/ 1945857 h 1945857"/>
              <a:gd name="connsiteX3" fmla="*/ 1 w 1071947"/>
              <a:gd name="connsiteY3" fmla="*/ 1762068 h 1945857"/>
              <a:gd name="connsiteX4" fmla="*/ 0 w 1071947"/>
              <a:gd name="connsiteY4" fmla="*/ 163397 h 1945857"/>
              <a:gd name="connsiteX0" fmla="*/ 0 w 1071947"/>
              <a:gd name="connsiteY0" fmla="*/ 163397 h 1945857"/>
              <a:gd name="connsiteX1" fmla="*/ 1071719 w 1071947"/>
              <a:gd name="connsiteY1" fmla="*/ 106050 h 1945857"/>
              <a:gd name="connsiteX2" fmla="*/ 708430 w 1071947"/>
              <a:gd name="connsiteY2" fmla="*/ 886189 h 1945857"/>
              <a:gd name="connsiteX0" fmla="*/ 0 w 1005464"/>
              <a:gd name="connsiteY0" fmla="*/ 579333 h 2361793"/>
              <a:gd name="connsiteX1" fmla="*/ 737092 w 1005464"/>
              <a:gd name="connsiteY1" fmla="*/ 1593261 h 2361793"/>
              <a:gd name="connsiteX2" fmla="*/ 786720 w 1005464"/>
              <a:gd name="connsiteY2" fmla="*/ 2361793 h 2361793"/>
              <a:gd name="connsiteX3" fmla="*/ 1 w 1005464"/>
              <a:gd name="connsiteY3" fmla="*/ 2178004 h 2361793"/>
              <a:gd name="connsiteX4" fmla="*/ 0 w 1005464"/>
              <a:gd name="connsiteY4" fmla="*/ 579333 h 2361793"/>
              <a:gd name="connsiteX0" fmla="*/ 0 w 1005464"/>
              <a:gd name="connsiteY0" fmla="*/ 579333 h 2361793"/>
              <a:gd name="connsiteX1" fmla="*/ 1005186 w 1005464"/>
              <a:gd name="connsiteY1" fmla="*/ 55510 h 2361793"/>
              <a:gd name="connsiteX2" fmla="*/ 708430 w 1005464"/>
              <a:gd name="connsiteY2" fmla="*/ 1302125 h 2361793"/>
              <a:gd name="connsiteX0" fmla="*/ 0 w 1005473"/>
              <a:gd name="connsiteY0" fmla="*/ 579333 h 2361793"/>
              <a:gd name="connsiteX1" fmla="*/ 737092 w 1005473"/>
              <a:gd name="connsiteY1" fmla="*/ 1593261 h 2361793"/>
              <a:gd name="connsiteX2" fmla="*/ 786720 w 1005473"/>
              <a:gd name="connsiteY2" fmla="*/ 2361793 h 2361793"/>
              <a:gd name="connsiteX3" fmla="*/ 1 w 1005473"/>
              <a:gd name="connsiteY3" fmla="*/ 2178004 h 2361793"/>
              <a:gd name="connsiteX4" fmla="*/ 0 w 1005473"/>
              <a:gd name="connsiteY4" fmla="*/ 579333 h 2361793"/>
              <a:gd name="connsiteX0" fmla="*/ 0 w 1005473"/>
              <a:gd name="connsiteY0" fmla="*/ 579333 h 2361793"/>
              <a:gd name="connsiteX1" fmla="*/ 1005186 w 1005473"/>
              <a:gd name="connsiteY1" fmla="*/ 55510 h 2361793"/>
              <a:gd name="connsiteX2" fmla="*/ 718741 w 1005473"/>
              <a:gd name="connsiteY2" fmla="*/ 1401096 h 2361793"/>
              <a:gd name="connsiteX0" fmla="*/ 0 w 1100234"/>
              <a:gd name="connsiteY0" fmla="*/ 761722 h 2544182"/>
              <a:gd name="connsiteX1" fmla="*/ 737092 w 1100234"/>
              <a:gd name="connsiteY1" fmla="*/ 1775650 h 2544182"/>
              <a:gd name="connsiteX2" fmla="*/ 786720 w 1100234"/>
              <a:gd name="connsiteY2" fmla="*/ 2544182 h 2544182"/>
              <a:gd name="connsiteX3" fmla="*/ 1 w 1100234"/>
              <a:gd name="connsiteY3" fmla="*/ 2360393 h 2544182"/>
              <a:gd name="connsiteX4" fmla="*/ 0 w 1100234"/>
              <a:gd name="connsiteY4" fmla="*/ 761722 h 2544182"/>
              <a:gd name="connsiteX0" fmla="*/ 0 w 1100234"/>
              <a:gd name="connsiteY0" fmla="*/ 761722 h 2544182"/>
              <a:gd name="connsiteX1" fmla="*/ 1100017 w 1100234"/>
              <a:gd name="connsiteY1" fmla="*/ 46400 h 2544182"/>
              <a:gd name="connsiteX2" fmla="*/ 718741 w 1100234"/>
              <a:gd name="connsiteY2" fmla="*/ 1583485 h 2544182"/>
              <a:gd name="connsiteX0" fmla="*/ 0 w 1102547"/>
              <a:gd name="connsiteY0" fmla="*/ 761722 h 2898286"/>
              <a:gd name="connsiteX1" fmla="*/ 737092 w 1102547"/>
              <a:gd name="connsiteY1" fmla="*/ 1775650 h 2898286"/>
              <a:gd name="connsiteX2" fmla="*/ 786720 w 1102547"/>
              <a:gd name="connsiteY2" fmla="*/ 2544182 h 2898286"/>
              <a:gd name="connsiteX3" fmla="*/ 1 w 1102547"/>
              <a:gd name="connsiteY3" fmla="*/ 2360393 h 2898286"/>
              <a:gd name="connsiteX4" fmla="*/ 0 w 1102547"/>
              <a:gd name="connsiteY4" fmla="*/ 761722 h 2898286"/>
              <a:gd name="connsiteX0" fmla="*/ 0 w 1102547"/>
              <a:gd name="connsiteY0" fmla="*/ 761722 h 2898286"/>
              <a:gd name="connsiteX1" fmla="*/ 1100017 w 1102547"/>
              <a:gd name="connsiteY1" fmla="*/ 46400 h 2898286"/>
              <a:gd name="connsiteX2" fmla="*/ 1074308 w 1102547"/>
              <a:gd name="connsiteY2" fmla="*/ 2898285 h 2898286"/>
              <a:gd name="connsiteX0" fmla="*/ 0 w 1076443"/>
              <a:gd name="connsiteY0" fmla="*/ 0 h 2136562"/>
              <a:gd name="connsiteX1" fmla="*/ 737092 w 1076443"/>
              <a:gd name="connsiteY1" fmla="*/ 1013928 h 2136562"/>
              <a:gd name="connsiteX2" fmla="*/ 786720 w 1076443"/>
              <a:gd name="connsiteY2" fmla="*/ 1782460 h 2136562"/>
              <a:gd name="connsiteX3" fmla="*/ 1 w 1076443"/>
              <a:gd name="connsiteY3" fmla="*/ 1598671 h 2136562"/>
              <a:gd name="connsiteX4" fmla="*/ 0 w 1076443"/>
              <a:gd name="connsiteY4" fmla="*/ 0 h 2136562"/>
              <a:gd name="connsiteX0" fmla="*/ 0 w 1076443"/>
              <a:gd name="connsiteY0" fmla="*/ 0 h 2136562"/>
              <a:gd name="connsiteX1" fmla="*/ 1041654 w 1076443"/>
              <a:gd name="connsiteY1" fmla="*/ 908790 h 2136562"/>
              <a:gd name="connsiteX2" fmla="*/ 1074308 w 1076443"/>
              <a:gd name="connsiteY2" fmla="*/ 2136563 h 2136562"/>
              <a:gd name="connsiteX0" fmla="*/ 0 w 1044220"/>
              <a:gd name="connsiteY0" fmla="*/ 0 h 2414402"/>
              <a:gd name="connsiteX1" fmla="*/ 737092 w 1044220"/>
              <a:gd name="connsiteY1" fmla="*/ 1013928 h 2414402"/>
              <a:gd name="connsiteX2" fmla="*/ 786720 w 1044220"/>
              <a:gd name="connsiteY2" fmla="*/ 1782460 h 2414402"/>
              <a:gd name="connsiteX3" fmla="*/ 1 w 1044220"/>
              <a:gd name="connsiteY3" fmla="*/ 1598671 h 2414402"/>
              <a:gd name="connsiteX4" fmla="*/ 0 w 1044220"/>
              <a:gd name="connsiteY4" fmla="*/ 0 h 2414402"/>
              <a:gd name="connsiteX0" fmla="*/ 0 w 1044220"/>
              <a:gd name="connsiteY0" fmla="*/ 0 h 2414402"/>
              <a:gd name="connsiteX1" fmla="*/ 1041654 w 1044220"/>
              <a:gd name="connsiteY1" fmla="*/ 908790 h 2414402"/>
              <a:gd name="connsiteX2" fmla="*/ 1016418 w 1044220"/>
              <a:gd name="connsiteY2" fmla="*/ 2414402 h 2414402"/>
              <a:gd name="connsiteX0" fmla="*/ 0 w 1022931"/>
              <a:gd name="connsiteY0" fmla="*/ 0 h 2414402"/>
              <a:gd name="connsiteX1" fmla="*/ 737092 w 1022931"/>
              <a:gd name="connsiteY1" fmla="*/ 1013928 h 2414402"/>
              <a:gd name="connsiteX2" fmla="*/ 786720 w 1022931"/>
              <a:gd name="connsiteY2" fmla="*/ 1782460 h 2414402"/>
              <a:gd name="connsiteX3" fmla="*/ 1 w 1022931"/>
              <a:gd name="connsiteY3" fmla="*/ 1598671 h 2414402"/>
              <a:gd name="connsiteX4" fmla="*/ 0 w 1022931"/>
              <a:gd name="connsiteY4" fmla="*/ 0 h 2414402"/>
              <a:gd name="connsiteX0" fmla="*/ 0 w 1022931"/>
              <a:gd name="connsiteY0" fmla="*/ 0 h 2414402"/>
              <a:gd name="connsiteX1" fmla="*/ 1012994 w 1022931"/>
              <a:gd name="connsiteY1" fmla="*/ 1151041 h 2414402"/>
              <a:gd name="connsiteX2" fmla="*/ 1016418 w 1022931"/>
              <a:gd name="connsiteY2" fmla="*/ 2414402 h 2414402"/>
              <a:gd name="connsiteX0" fmla="*/ 0 w 1016582"/>
              <a:gd name="connsiteY0" fmla="*/ 908388 h 3322790"/>
              <a:gd name="connsiteX1" fmla="*/ 737092 w 1016582"/>
              <a:gd name="connsiteY1" fmla="*/ 1922316 h 3322790"/>
              <a:gd name="connsiteX2" fmla="*/ 786720 w 1016582"/>
              <a:gd name="connsiteY2" fmla="*/ 2690848 h 3322790"/>
              <a:gd name="connsiteX3" fmla="*/ 1 w 1016582"/>
              <a:gd name="connsiteY3" fmla="*/ 2507059 h 3322790"/>
              <a:gd name="connsiteX4" fmla="*/ 0 w 1016582"/>
              <a:gd name="connsiteY4" fmla="*/ 908388 h 3322790"/>
              <a:gd name="connsiteX0" fmla="*/ 0 w 1016582"/>
              <a:gd name="connsiteY0" fmla="*/ 908388 h 3322790"/>
              <a:gd name="connsiteX1" fmla="*/ 498082 w 1016582"/>
              <a:gd name="connsiteY1" fmla="*/ 41049 h 3322790"/>
              <a:gd name="connsiteX2" fmla="*/ 1016418 w 1016582"/>
              <a:gd name="connsiteY2" fmla="*/ 3322790 h 3322790"/>
              <a:gd name="connsiteX0" fmla="*/ 727302 w 1519273"/>
              <a:gd name="connsiteY0" fmla="*/ 908390 h 2690850"/>
              <a:gd name="connsiteX1" fmla="*/ 1464394 w 1519273"/>
              <a:gd name="connsiteY1" fmla="*/ 1922318 h 2690850"/>
              <a:gd name="connsiteX2" fmla="*/ 1514022 w 1519273"/>
              <a:gd name="connsiteY2" fmla="*/ 2690850 h 2690850"/>
              <a:gd name="connsiteX3" fmla="*/ 727303 w 1519273"/>
              <a:gd name="connsiteY3" fmla="*/ 2507061 h 2690850"/>
              <a:gd name="connsiteX4" fmla="*/ 727302 w 1519273"/>
              <a:gd name="connsiteY4" fmla="*/ 908390 h 2690850"/>
              <a:gd name="connsiteX0" fmla="*/ 727302 w 1519273"/>
              <a:gd name="connsiteY0" fmla="*/ 908390 h 2690850"/>
              <a:gd name="connsiteX1" fmla="*/ 1225384 w 1519273"/>
              <a:gd name="connsiteY1" fmla="*/ 41051 h 2690850"/>
              <a:gd name="connsiteX2" fmla="*/ 0 w 1519273"/>
              <a:gd name="connsiteY2" fmla="*/ 430927 h 2690850"/>
              <a:gd name="connsiteX0" fmla="*/ 727302 w 1519273"/>
              <a:gd name="connsiteY0" fmla="*/ 986089 h 2768549"/>
              <a:gd name="connsiteX1" fmla="*/ 1464394 w 1519273"/>
              <a:gd name="connsiteY1" fmla="*/ 2000017 h 2768549"/>
              <a:gd name="connsiteX2" fmla="*/ 1514022 w 1519273"/>
              <a:gd name="connsiteY2" fmla="*/ 2768549 h 2768549"/>
              <a:gd name="connsiteX3" fmla="*/ 727303 w 1519273"/>
              <a:gd name="connsiteY3" fmla="*/ 2584760 h 2768549"/>
              <a:gd name="connsiteX4" fmla="*/ 727302 w 1519273"/>
              <a:gd name="connsiteY4" fmla="*/ 986089 h 2768549"/>
              <a:gd name="connsiteX0" fmla="*/ 727302 w 1519273"/>
              <a:gd name="connsiteY0" fmla="*/ 986089 h 2768549"/>
              <a:gd name="connsiteX1" fmla="*/ 1330251 w 1519273"/>
              <a:gd name="connsiteY1" fmla="*/ 38700 h 2768549"/>
              <a:gd name="connsiteX2" fmla="*/ 0 w 1519273"/>
              <a:gd name="connsiteY2" fmla="*/ 508626 h 27685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8097 h 2730557"/>
              <a:gd name="connsiteX1" fmla="*/ 1464394 w 1519273"/>
              <a:gd name="connsiteY1" fmla="*/ 1962025 h 2730557"/>
              <a:gd name="connsiteX2" fmla="*/ 1514022 w 1519273"/>
              <a:gd name="connsiteY2" fmla="*/ 2730557 h 2730557"/>
              <a:gd name="connsiteX3" fmla="*/ 727303 w 1519273"/>
              <a:gd name="connsiteY3" fmla="*/ 2546768 h 2730557"/>
              <a:gd name="connsiteX4" fmla="*/ 727302 w 1519273"/>
              <a:gd name="connsiteY4" fmla="*/ 948097 h 2730557"/>
              <a:gd name="connsiteX0" fmla="*/ 727302 w 1519273"/>
              <a:gd name="connsiteY0" fmla="*/ 948097 h 2730557"/>
              <a:gd name="connsiteX1" fmla="*/ 1330251 w 1519273"/>
              <a:gd name="connsiteY1" fmla="*/ 708 h 2730557"/>
              <a:gd name="connsiteX2" fmla="*/ 0 w 1519273"/>
              <a:gd name="connsiteY2" fmla="*/ 470634 h 2730557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1385385 w 2177356"/>
              <a:gd name="connsiteY0" fmla="*/ 1402491 h 3184951"/>
              <a:gd name="connsiteX1" fmla="*/ 2122477 w 2177356"/>
              <a:gd name="connsiteY1" fmla="*/ 2416419 h 3184951"/>
              <a:gd name="connsiteX2" fmla="*/ 2172105 w 2177356"/>
              <a:gd name="connsiteY2" fmla="*/ 3184951 h 3184951"/>
              <a:gd name="connsiteX3" fmla="*/ 1385386 w 2177356"/>
              <a:gd name="connsiteY3" fmla="*/ 3001162 h 3184951"/>
              <a:gd name="connsiteX4" fmla="*/ 1385385 w 2177356"/>
              <a:gd name="connsiteY4" fmla="*/ 1402491 h 3184951"/>
              <a:gd name="connsiteX0" fmla="*/ 1385385 w 2177356"/>
              <a:gd name="connsiteY0" fmla="*/ 1402491 h 3184951"/>
              <a:gd name="connsiteX1" fmla="*/ 1795913 w 2177356"/>
              <a:gd name="connsiteY1" fmla="*/ 596 h 3184951"/>
              <a:gd name="connsiteX2" fmla="*/ 0 w 2177356"/>
              <a:gd name="connsiteY2" fmla="*/ 560135 h 3184951"/>
              <a:gd name="connsiteX0" fmla="*/ 383282 w 1175253"/>
              <a:gd name="connsiteY0" fmla="*/ 2325288 h 4107748"/>
              <a:gd name="connsiteX1" fmla="*/ 1120374 w 1175253"/>
              <a:gd name="connsiteY1" fmla="*/ 3339216 h 4107748"/>
              <a:gd name="connsiteX2" fmla="*/ 1170002 w 1175253"/>
              <a:gd name="connsiteY2" fmla="*/ 4107748 h 4107748"/>
              <a:gd name="connsiteX3" fmla="*/ 383283 w 1175253"/>
              <a:gd name="connsiteY3" fmla="*/ 3923959 h 4107748"/>
              <a:gd name="connsiteX4" fmla="*/ 383282 w 1175253"/>
              <a:gd name="connsiteY4" fmla="*/ 2325288 h 4107748"/>
              <a:gd name="connsiteX0" fmla="*/ 383282 w 1175253"/>
              <a:gd name="connsiteY0" fmla="*/ 2325288 h 4107748"/>
              <a:gd name="connsiteX1" fmla="*/ 793810 w 1175253"/>
              <a:gd name="connsiteY1" fmla="*/ 923393 h 4107748"/>
              <a:gd name="connsiteX2" fmla="*/ 0 w 1175253"/>
              <a:gd name="connsiteY2" fmla="*/ 361 h 4107748"/>
              <a:gd name="connsiteX0" fmla="*/ 383282 w 1175253"/>
              <a:gd name="connsiteY0" fmla="*/ 2325360 h 4107820"/>
              <a:gd name="connsiteX1" fmla="*/ 1120374 w 1175253"/>
              <a:gd name="connsiteY1" fmla="*/ 3339288 h 4107820"/>
              <a:gd name="connsiteX2" fmla="*/ 1170002 w 1175253"/>
              <a:gd name="connsiteY2" fmla="*/ 4107820 h 4107820"/>
              <a:gd name="connsiteX3" fmla="*/ 383283 w 1175253"/>
              <a:gd name="connsiteY3" fmla="*/ 3924031 h 4107820"/>
              <a:gd name="connsiteX4" fmla="*/ 383282 w 1175253"/>
              <a:gd name="connsiteY4" fmla="*/ 2325360 h 4107820"/>
              <a:gd name="connsiteX0" fmla="*/ 383282 w 1175253"/>
              <a:gd name="connsiteY0" fmla="*/ 2325360 h 4107820"/>
              <a:gd name="connsiteX1" fmla="*/ 793810 w 1175253"/>
              <a:gd name="connsiteY1" fmla="*/ 923465 h 4107820"/>
              <a:gd name="connsiteX2" fmla="*/ 0 w 1175253"/>
              <a:gd name="connsiteY2" fmla="*/ 433 h 4107820"/>
              <a:gd name="connsiteX0" fmla="*/ 76065 w 868036"/>
              <a:gd name="connsiteY0" fmla="*/ 2509537 h 4291997"/>
              <a:gd name="connsiteX1" fmla="*/ 813157 w 868036"/>
              <a:gd name="connsiteY1" fmla="*/ 3523465 h 4291997"/>
              <a:gd name="connsiteX2" fmla="*/ 862785 w 868036"/>
              <a:gd name="connsiteY2" fmla="*/ 4291997 h 4291997"/>
              <a:gd name="connsiteX3" fmla="*/ 76066 w 868036"/>
              <a:gd name="connsiteY3" fmla="*/ 4108208 h 4291997"/>
              <a:gd name="connsiteX4" fmla="*/ 76065 w 868036"/>
              <a:gd name="connsiteY4" fmla="*/ 2509537 h 4291997"/>
              <a:gd name="connsiteX0" fmla="*/ 76065 w 868036"/>
              <a:gd name="connsiteY0" fmla="*/ 2509537 h 4291997"/>
              <a:gd name="connsiteX1" fmla="*/ 486593 w 868036"/>
              <a:gd name="connsiteY1" fmla="*/ 1107642 h 4291997"/>
              <a:gd name="connsiteX2" fmla="*/ 0 w 868036"/>
              <a:gd name="connsiteY2" fmla="*/ 349 h 4291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8036" h="4291997" stroke="0" extrusionOk="0">
                <a:moveTo>
                  <a:pt x="76065" y="2509537"/>
                </a:moveTo>
                <a:cubicBezTo>
                  <a:pt x="401653" y="2509537"/>
                  <a:pt x="694067" y="2911775"/>
                  <a:pt x="813157" y="3523465"/>
                </a:cubicBezTo>
                <a:cubicBezTo>
                  <a:pt x="860677" y="3767548"/>
                  <a:pt x="877721" y="4031481"/>
                  <a:pt x="862785" y="4291997"/>
                </a:cubicBezTo>
                <a:lnTo>
                  <a:pt x="76066" y="4108208"/>
                </a:lnTo>
                <a:cubicBezTo>
                  <a:pt x="76066" y="3575318"/>
                  <a:pt x="76065" y="3042427"/>
                  <a:pt x="76065" y="2509537"/>
                </a:cubicBezTo>
                <a:close/>
              </a:path>
              <a:path w="868036" h="4291997" fill="none">
                <a:moveTo>
                  <a:pt x="76065" y="2509537"/>
                </a:moveTo>
                <a:cubicBezTo>
                  <a:pt x="401653" y="2509537"/>
                  <a:pt x="540150" y="1187149"/>
                  <a:pt x="486593" y="1107642"/>
                </a:cubicBezTo>
                <a:cubicBezTo>
                  <a:pt x="327026" y="931174"/>
                  <a:pt x="10749" y="-20916"/>
                  <a:pt x="0" y="349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790" name="Bue 84">
            <a:extLst>
              <a:ext uri="{FF2B5EF4-FFF2-40B4-BE49-F238E27FC236}">
                <a16:creationId xmlns:a16="http://schemas.microsoft.com/office/drawing/2014/main" id="{0B509BA4-955B-45D0-BBE6-0BDB97794EE8}"/>
              </a:ext>
            </a:extLst>
          </p:cNvPr>
          <p:cNvSpPr>
            <a:spLocks noChangeAspect="1"/>
          </p:cNvSpPr>
          <p:nvPr/>
        </p:nvSpPr>
        <p:spPr>
          <a:xfrm rot="17120557" flipH="1" flipV="1">
            <a:off x="3001360" y="2762214"/>
            <a:ext cx="1072804" cy="1907528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967045"/>
              <a:gd name="connsiteY0" fmla="*/ 0 h 3227902"/>
              <a:gd name="connsiteX1" fmla="*/ 737092 w 967045"/>
              <a:gd name="connsiteY1" fmla="*/ 1013928 h 3227902"/>
              <a:gd name="connsiteX2" fmla="*/ 786720 w 967045"/>
              <a:gd name="connsiteY2" fmla="*/ 1782460 h 3227902"/>
              <a:gd name="connsiteX3" fmla="*/ 1 w 967045"/>
              <a:gd name="connsiteY3" fmla="*/ 1598671 h 3227902"/>
              <a:gd name="connsiteX4" fmla="*/ 0 w 967045"/>
              <a:gd name="connsiteY4" fmla="*/ 0 h 3227902"/>
              <a:gd name="connsiteX0" fmla="*/ 0 w 967045"/>
              <a:gd name="connsiteY0" fmla="*/ 0 h 3227902"/>
              <a:gd name="connsiteX1" fmla="*/ 966924 w 967045"/>
              <a:gd name="connsiteY1" fmla="*/ 686611 h 3227902"/>
              <a:gd name="connsiteX2" fmla="*/ 275367 w 967045"/>
              <a:gd name="connsiteY2" fmla="*/ 3227903 h 3227902"/>
              <a:gd name="connsiteX0" fmla="*/ 0 w 791971"/>
              <a:gd name="connsiteY0" fmla="*/ 0 h 3227904"/>
              <a:gd name="connsiteX1" fmla="*/ 737092 w 791971"/>
              <a:gd name="connsiteY1" fmla="*/ 1013928 h 3227904"/>
              <a:gd name="connsiteX2" fmla="*/ 786720 w 791971"/>
              <a:gd name="connsiteY2" fmla="*/ 1782460 h 3227904"/>
              <a:gd name="connsiteX3" fmla="*/ 1 w 791971"/>
              <a:gd name="connsiteY3" fmla="*/ 1598671 h 3227904"/>
              <a:gd name="connsiteX4" fmla="*/ 0 w 791971"/>
              <a:gd name="connsiteY4" fmla="*/ 0 h 3227904"/>
              <a:gd name="connsiteX0" fmla="*/ 0 w 791971"/>
              <a:gd name="connsiteY0" fmla="*/ 0 h 3227904"/>
              <a:gd name="connsiteX1" fmla="*/ 606114 w 791971"/>
              <a:gd name="connsiteY1" fmla="*/ 1711942 h 3227904"/>
              <a:gd name="connsiteX2" fmla="*/ 275367 w 791971"/>
              <a:gd name="connsiteY2" fmla="*/ 3227903 h 3227904"/>
              <a:gd name="connsiteX0" fmla="*/ 508693 w 1300664"/>
              <a:gd name="connsiteY0" fmla="*/ 0 h 2478252"/>
              <a:gd name="connsiteX1" fmla="*/ 1245785 w 1300664"/>
              <a:gd name="connsiteY1" fmla="*/ 1013928 h 2478252"/>
              <a:gd name="connsiteX2" fmla="*/ 1295413 w 1300664"/>
              <a:gd name="connsiteY2" fmla="*/ 1782460 h 2478252"/>
              <a:gd name="connsiteX3" fmla="*/ 508694 w 1300664"/>
              <a:gd name="connsiteY3" fmla="*/ 1598671 h 2478252"/>
              <a:gd name="connsiteX4" fmla="*/ 508693 w 1300664"/>
              <a:gd name="connsiteY4" fmla="*/ 0 h 2478252"/>
              <a:gd name="connsiteX0" fmla="*/ 508693 w 1300664"/>
              <a:gd name="connsiteY0" fmla="*/ 0 h 2478252"/>
              <a:gd name="connsiteX1" fmla="*/ 1114807 w 1300664"/>
              <a:gd name="connsiteY1" fmla="*/ 1711942 h 2478252"/>
              <a:gd name="connsiteX2" fmla="*/ 0 w 1300664"/>
              <a:gd name="connsiteY2" fmla="*/ 2478252 h 2478252"/>
              <a:gd name="connsiteX0" fmla="*/ 508693 w 1434341"/>
              <a:gd name="connsiteY0" fmla="*/ 0 h 2478252"/>
              <a:gd name="connsiteX1" fmla="*/ 1245785 w 1434341"/>
              <a:gd name="connsiteY1" fmla="*/ 1013928 h 2478252"/>
              <a:gd name="connsiteX2" fmla="*/ 1295413 w 1434341"/>
              <a:gd name="connsiteY2" fmla="*/ 1782460 h 2478252"/>
              <a:gd name="connsiteX3" fmla="*/ 508694 w 1434341"/>
              <a:gd name="connsiteY3" fmla="*/ 1598671 h 2478252"/>
              <a:gd name="connsiteX4" fmla="*/ 508693 w 1434341"/>
              <a:gd name="connsiteY4" fmla="*/ 0 h 2478252"/>
              <a:gd name="connsiteX0" fmla="*/ 508693 w 1434341"/>
              <a:gd name="connsiteY0" fmla="*/ 0 h 2478252"/>
              <a:gd name="connsiteX1" fmla="*/ 1434283 w 1434341"/>
              <a:gd name="connsiteY1" fmla="*/ 1082261 h 2478252"/>
              <a:gd name="connsiteX2" fmla="*/ 0 w 1434341"/>
              <a:gd name="connsiteY2" fmla="*/ 2478252 h 2478252"/>
              <a:gd name="connsiteX0" fmla="*/ 0 w 925738"/>
              <a:gd name="connsiteY0" fmla="*/ 0 h 2736332"/>
              <a:gd name="connsiteX1" fmla="*/ 737092 w 925738"/>
              <a:gd name="connsiteY1" fmla="*/ 1013928 h 2736332"/>
              <a:gd name="connsiteX2" fmla="*/ 786720 w 925738"/>
              <a:gd name="connsiteY2" fmla="*/ 1782460 h 2736332"/>
              <a:gd name="connsiteX3" fmla="*/ 1 w 925738"/>
              <a:gd name="connsiteY3" fmla="*/ 1598671 h 2736332"/>
              <a:gd name="connsiteX4" fmla="*/ 0 w 925738"/>
              <a:gd name="connsiteY4" fmla="*/ 0 h 2736332"/>
              <a:gd name="connsiteX0" fmla="*/ 0 w 925738"/>
              <a:gd name="connsiteY0" fmla="*/ 0 h 2736332"/>
              <a:gd name="connsiteX1" fmla="*/ 925590 w 925738"/>
              <a:gd name="connsiteY1" fmla="*/ 1082261 h 2736332"/>
              <a:gd name="connsiteX2" fmla="*/ 362400 w 925738"/>
              <a:gd name="connsiteY2" fmla="*/ 2736331 h 2736332"/>
              <a:gd name="connsiteX0" fmla="*/ 0 w 927122"/>
              <a:gd name="connsiteY0" fmla="*/ 0 h 1782460"/>
              <a:gd name="connsiteX1" fmla="*/ 737092 w 927122"/>
              <a:gd name="connsiteY1" fmla="*/ 1013928 h 1782460"/>
              <a:gd name="connsiteX2" fmla="*/ 786720 w 927122"/>
              <a:gd name="connsiteY2" fmla="*/ 1782460 h 1782460"/>
              <a:gd name="connsiteX3" fmla="*/ 1 w 927122"/>
              <a:gd name="connsiteY3" fmla="*/ 1598671 h 1782460"/>
              <a:gd name="connsiteX4" fmla="*/ 0 w 927122"/>
              <a:gd name="connsiteY4" fmla="*/ 0 h 1782460"/>
              <a:gd name="connsiteX0" fmla="*/ 0 w 927122"/>
              <a:gd name="connsiteY0" fmla="*/ 0 h 1782460"/>
              <a:gd name="connsiteX1" fmla="*/ 925590 w 927122"/>
              <a:gd name="connsiteY1" fmla="*/ 1082261 h 1782460"/>
              <a:gd name="connsiteX2" fmla="*/ 877756 w 927122"/>
              <a:gd name="connsiteY2" fmla="*/ 1747801 h 1782460"/>
              <a:gd name="connsiteX0" fmla="*/ 0 w 1042743"/>
              <a:gd name="connsiteY0" fmla="*/ 15283 h 1797743"/>
              <a:gd name="connsiteX1" fmla="*/ 737092 w 1042743"/>
              <a:gd name="connsiteY1" fmla="*/ 1029211 h 1797743"/>
              <a:gd name="connsiteX2" fmla="*/ 786720 w 1042743"/>
              <a:gd name="connsiteY2" fmla="*/ 1797743 h 1797743"/>
              <a:gd name="connsiteX3" fmla="*/ 1 w 1042743"/>
              <a:gd name="connsiteY3" fmla="*/ 1613954 h 1797743"/>
              <a:gd name="connsiteX4" fmla="*/ 0 w 1042743"/>
              <a:gd name="connsiteY4" fmla="*/ 15283 h 1797743"/>
              <a:gd name="connsiteX0" fmla="*/ 0 w 1042743"/>
              <a:gd name="connsiteY0" fmla="*/ 15283 h 1797743"/>
              <a:gd name="connsiteX1" fmla="*/ 1042250 w 1042743"/>
              <a:gd name="connsiteY1" fmla="*/ 191518 h 1797743"/>
              <a:gd name="connsiteX2" fmla="*/ 877756 w 1042743"/>
              <a:gd name="connsiteY2" fmla="*/ 1763084 h 1797743"/>
              <a:gd name="connsiteX0" fmla="*/ 0 w 1338415"/>
              <a:gd name="connsiteY0" fmla="*/ 15283 h 1797743"/>
              <a:gd name="connsiteX1" fmla="*/ 737092 w 1338415"/>
              <a:gd name="connsiteY1" fmla="*/ 1029211 h 1797743"/>
              <a:gd name="connsiteX2" fmla="*/ 786720 w 1338415"/>
              <a:gd name="connsiteY2" fmla="*/ 1797743 h 1797743"/>
              <a:gd name="connsiteX3" fmla="*/ 1 w 1338415"/>
              <a:gd name="connsiteY3" fmla="*/ 1613954 h 1797743"/>
              <a:gd name="connsiteX4" fmla="*/ 0 w 1338415"/>
              <a:gd name="connsiteY4" fmla="*/ 15283 h 1797743"/>
              <a:gd name="connsiteX0" fmla="*/ 0 w 1338415"/>
              <a:gd name="connsiteY0" fmla="*/ 15283 h 1797743"/>
              <a:gd name="connsiteX1" fmla="*/ 1042250 w 1338415"/>
              <a:gd name="connsiteY1" fmla="*/ 191518 h 1797743"/>
              <a:gd name="connsiteX2" fmla="*/ 1338130 w 1338415"/>
              <a:gd name="connsiteY2" fmla="*/ 1583422 h 1797743"/>
              <a:gd name="connsiteX0" fmla="*/ 0 w 1043837"/>
              <a:gd name="connsiteY0" fmla="*/ 15283 h 1797743"/>
              <a:gd name="connsiteX1" fmla="*/ 737092 w 1043837"/>
              <a:gd name="connsiteY1" fmla="*/ 1029211 h 1797743"/>
              <a:gd name="connsiteX2" fmla="*/ 786720 w 1043837"/>
              <a:gd name="connsiteY2" fmla="*/ 1797743 h 1797743"/>
              <a:gd name="connsiteX3" fmla="*/ 1 w 1043837"/>
              <a:gd name="connsiteY3" fmla="*/ 1613954 h 1797743"/>
              <a:gd name="connsiteX4" fmla="*/ 0 w 1043837"/>
              <a:gd name="connsiteY4" fmla="*/ 15283 h 1797743"/>
              <a:gd name="connsiteX0" fmla="*/ 0 w 1043837"/>
              <a:gd name="connsiteY0" fmla="*/ 15283 h 1797743"/>
              <a:gd name="connsiteX1" fmla="*/ 1042250 w 1043837"/>
              <a:gd name="connsiteY1" fmla="*/ 191518 h 1797743"/>
              <a:gd name="connsiteX2" fmla="*/ 996339 w 1043837"/>
              <a:gd name="connsiteY2" fmla="*/ 1401389 h 1797743"/>
              <a:gd name="connsiteX0" fmla="*/ 0 w 1072743"/>
              <a:gd name="connsiteY0" fmla="*/ 163397 h 1945857"/>
              <a:gd name="connsiteX1" fmla="*/ 737092 w 1072743"/>
              <a:gd name="connsiteY1" fmla="*/ 1177325 h 1945857"/>
              <a:gd name="connsiteX2" fmla="*/ 786720 w 1072743"/>
              <a:gd name="connsiteY2" fmla="*/ 1945857 h 1945857"/>
              <a:gd name="connsiteX3" fmla="*/ 1 w 1072743"/>
              <a:gd name="connsiteY3" fmla="*/ 1762068 h 1945857"/>
              <a:gd name="connsiteX4" fmla="*/ 0 w 1072743"/>
              <a:gd name="connsiteY4" fmla="*/ 163397 h 1945857"/>
              <a:gd name="connsiteX0" fmla="*/ 0 w 1072743"/>
              <a:gd name="connsiteY0" fmla="*/ 163397 h 1945857"/>
              <a:gd name="connsiteX1" fmla="*/ 1071719 w 1072743"/>
              <a:gd name="connsiteY1" fmla="*/ 106050 h 1945857"/>
              <a:gd name="connsiteX2" fmla="*/ 996339 w 1072743"/>
              <a:gd name="connsiteY2" fmla="*/ 1549503 h 1945857"/>
              <a:gd name="connsiteX0" fmla="*/ 0 w 1071947"/>
              <a:gd name="connsiteY0" fmla="*/ 163397 h 1945857"/>
              <a:gd name="connsiteX1" fmla="*/ 737092 w 1071947"/>
              <a:gd name="connsiteY1" fmla="*/ 1177325 h 1945857"/>
              <a:gd name="connsiteX2" fmla="*/ 786720 w 1071947"/>
              <a:gd name="connsiteY2" fmla="*/ 1945857 h 1945857"/>
              <a:gd name="connsiteX3" fmla="*/ 1 w 1071947"/>
              <a:gd name="connsiteY3" fmla="*/ 1762068 h 1945857"/>
              <a:gd name="connsiteX4" fmla="*/ 0 w 1071947"/>
              <a:gd name="connsiteY4" fmla="*/ 163397 h 1945857"/>
              <a:gd name="connsiteX0" fmla="*/ 0 w 1071947"/>
              <a:gd name="connsiteY0" fmla="*/ 163397 h 1945857"/>
              <a:gd name="connsiteX1" fmla="*/ 1071719 w 1071947"/>
              <a:gd name="connsiteY1" fmla="*/ 106050 h 1945857"/>
              <a:gd name="connsiteX2" fmla="*/ 708430 w 1071947"/>
              <a:gd name="connsiteY2" fmla="*/ 886189 h 1945857"/>
              <a:gd name="connsiteX0" fmla="*/ 0 w 1005464"/>
              <a:gd name="connsiteY0" fmla="*/ 579333 h 2361793"/>
              <a:gd name="connsiteX1" fmla="*/ 737092 w 1005464"/>
              <a:gd name="connsiteY1" fmla="*/ 1593261 h 2361793"/>
              <a:gd name="connsiteX2" fmla="*/ 786720 w 1005464"/>
              <a:gd name="connsiteY2" fmla="*/ 2361793 h 2361793"/>
              <a:gd name="connsiteX3" fmla="*/ 1 w 1005464"/>
              <a:gd name="connsiteY3" fmla="*/ 2178004 h 2361793"/>
              <a:gd name="connsiteX4" fmla="*/ 0 w 1005464"/>
              <a:gd name="connsiteY4" fmla="*/ 579333 h 2361793"/>
              <a:gd name="connsiteX0" fmla="*/ 0 w 1005464"/>
              <a:gd name="connsiteY0" fmla="*/ 579333 h 2361793"/>
              <a:gd name="connsiteX1" fmla="*/ 1005186 w 1005464"/>
              <a:gd name="connsiteY1" fmla="*/ 55510 h 2361793"/>
              <a:gd name="connsiteX2" fmla="*/ 708430 w 1005464"/>
              <a:gd name="connsiteY2" fmla="*/ 1302125 h 2361793"/>
              <a:gd name="connsiteX0" fmla="*/ 0 w 1005473"/>
              <a:gd name="connsiteY0" fmla="*/ 579333 h 2361793"/>
              <a:gd name="connsiteX1" fmla="*/ 737092 w 1005473"/>
              <a:gd name="connsiteY1" fmla="*/ 1593261 h 2361793"/>
              <a:gd name="connsiteX2" fmla="*/ 786720 w 1005473"/>
              <a:gd name="connsiteY2" fmla="*/ 2361793 h 2361793"/>
              <a:gd name="connsiteX3" fmla="*/ 1 w 1005473"/>
              <a:gd name="connsiteY3" fmla="*/ 2178004 h 2361793"/>
              <a:gd name="connsiteX4" fmla="*/ 0 w 1005473"/>
              <a:gd name="connsiteY4" fmla="*/ 579333 h 2361793"/>
              <a:gd name="connsiteX0" fmla="*/ 0 w 1005473"/>
              <a:gd name="connsiteY0" fmla="*/ 579333 h 2361793"/>
              <a:gd name="connsiteX1" fmla="*/ 1005186 w 1005473"/>
              <a:gd name="connsiteY1" fmla="*/ 55510 h 2361793"/>
              <a:gd name="connsiteX2" fmla="*/ 718741 w 1005473"/>
              <a:gd name="connsiteY2" fmla="*/ 1401096 h 2361793"/>
              <a:gd name="connsiteX0" fmla="*/ 0 w 1100234"/>
              <a:gd name="connsiteY0" fmla="*/ 761722 h 2544182"/>
              <a:gd name="connsiteX1" fmla="*/ 737092 w 1100234"/>
              <a:gd name="connsiteY1" fmla="*/ 1775650 h 2544182"/>
              <a:gd name="connsiteX2" fmla="*/ 786720 w 1100234"/>
              <a:gd name="connsiteY2" fmla="*/ 2544182 h 2544182"/>
              <a:gd name="connsiteX3" fmla="*/ 1 w 1100234"/>
              <a:gd name="connsiteY3" fmla="*/ 2360393 h 2544182"/>
              <a:gd name="connsiteX4" fmla="*/ 0 w 1100234"/>
              <a:gd name="connsiteY4" fmla="*/ 761722 h 2544182"/>
              <a:gd name="connsiteX0" fmla="*/ 0 w 1100234"/>
              <a:gd name="connsiteY0" fmla="*/ 761722 h 2544182"/>
              <a:gd name="connsiteX1" fmla="*/ 1100017 w 1100234"/>
              <a:gd name="connsiteY1" fmla="*/ 46400 h 2544182"/>
              <a:gd name="connsiteX2" fmla="*/ 718741 w 1100234"/>
              <a:gd name="connsiteY2" fmla="*/ 1583485 h 2544182"/>
              <a:gd name="connsiteX0" fmla="*/ 0 w 1102547"/>
              <a:gd name="connsiteY0" fmla="*/ 761722 h 2898286"/>
              <a:gd name="connsiteX1" fmla="*/ 737092 w 1102547"/>
              <a:gd name="connsiteY1" fmla="*/ 1775650 h 2898286"/>
              <a:gd name="connsiteX2" fmla="*/ 786720 w 1102547"/>
              <a:gd name="connsiteY2" fmla="*/ 2544182 h 2898286"/>
              <a:gd name="connsiteX3" fmla="*/ 1 w 1102547"/>
              <a:gd name="connsiteY3" fmla="*/ 2360393 h 2898286"/>
              <a:gd name="connsiteX4" fmla="*/ 0 w 1102547"/>
              <a:gd name="connsiteY4" fmla="*/ 761722 h 2898286"/>
              <a:gd name="connsiteX0" fmla="*/ 0 w 1102547"/>
              <a:gd name="connsiteY0" fmla="*/ 761722 h 2898286"/>
              <a:gd name="connsiteX1" fmla="*/ 1100017 w 1102547"/>
              <a:gd name="connsiteY1" fmla="*/ 46400 h 2898286"/>
              <a:gd name="connsiteX2" fmla="*/ 1074308 w 1102547"/>
              <a:gd name="connsiteY2" fmla="*/ 2898285 h 2898286"/>
              <a:gd name="connsiteX0" fmla="*/ 0 w 1076443"/>
              <a:gd name="connsiteY0" fmla="*/ 0 h 2136562"/>
              <a:gd name="connsiteX1" fmla="*/ 737092 w 1076443"/>
              <a:gd name="connsiteY1" fmla="*/ 1013928 h 2136562"/>
              <a:gd name="connsiteX2" fmla="*/ 786720 w 1076443"/>
              <a:gd name="connsiteY2" fmla="*/ 1782460 h 2136562"/>
              <a:gd name="connsiteX3" fmla="*/ 1 w 1076443"/>
              <a:gd name="connsiteY3" fmla="*/ 1598671 h 2136562"/>
              <a:gd name="connsiteX4" fmla="*/ 0 w 1076443"/>
              <a:gd name="connsiteY4" fmla="*/ 0 h 2136562"/>
              <a:gd name="connsiteX0" fmla="*/ 0 w 1076443"/>
              <a:gd name="connsiteY0" fmla="*/ 0 h 2136562"/>
              <a:gd name="connsiteX1" fmla="*/ 1041654 w 1076443"/>
              <a:gd name="connsiteY1" fmla="*/ 908790 h 2136562"/>
              <a:gd name="connsiteX2" fmla="*/ 1074308 w 1076443"/>
              <a:gd name="connsiteY2" fmla="*/ 2136563 h 2136562"/>
              <a:gd name="connsiteX0" fmla="*/ 0 w 1044220"/>
              <a:gd name="connsiteY0" fmla="*/ 0 h 2414402"/>
              <a:gd name="connsiteX1" fmla="*/ 737092 w 1044220"/>
              <a:gd name="connsiteY1" fmla="*/ 1013928 h 2414402"/>
              <a:gd name="connsiteX2" fmla="*/ 786720 w 1044220"/>
              <a:gd name="connsiteY2" fmla="*/ 1782460 h 2414402"/>
              <a:gd name="connsiteX3" fmla="*/ 1 w 1044220"/>
              <a:gd name="connsiteY3" fmla="*/ 1598671 h 2414402"/>
              <a:gd name="connsiteX4" fmla="*/ 0 w 1044220"/>
              <a:gd name="connsiteY4" fmla="*/ 0 h 2414402"/>
              <a:gd name="connsiteX0" fmla="*/ 0 w 1044220"/>
              <a:gd name="connsiteY0" fmla="*/ 0 h 2414402"/>
              <a:gd name="connsiteX1" fmla="*/ 1041654 w 1044220"/>
              <a:gd name="connsiteY1" fmla="*/ 908790 h 2414402"/>
              <a:gd name="connsiteX2" fmla="*/ 1016418 w 1044220"/>
              <a:gd name="connsiteY2" fmla="*/ 2414402 h 2414402"/>
              <a:gd name="connsiteX0" fmla="*/ 0 w 1022931"/>
              <a:gd name="connsiteY0" fmla="*/ 0 h 2414402"/>
              <a:gd name="connsiteX1" fmla="*/ 737092 w 1022931"/>
              <a:gd name="connsiteY1" fmla="*/ 1013928 h 2414402"/>
              <a:gd name="connsiteX2" fmla="*/ 786720 w 1022931"/>
              <a:gd name="connsiteY2" fmla="*/ 1782460 h 2414402"/>
              <a:gd name="connsiteX3" fmla="*/ 1 w 1022931"/>
              <a:gd name="connsiteY3" fmla="*/ 1598671 h 2414402"/>
              <a:gd name="connsiteX4" fmla="*/ 0 w 1022931"/>
              <a:gd name="connsiteY4" fmla="*/ 0 h 2414402"/>
              <a:gd name="connsiteX0" fmla="*/ 0 w 1022931"/>
              <a:gd name="connsiteY0" fmla="*/ 0 h 2414402"/>
              <a:gd name="connsiteX1" fmla="*/ 1012994 w 1022931"/>
              <a:gd name="connsiteY1" fmla="*/ 1151041 h 2414402"/>
              <a:gd name="connsiteX2" fmla="*/ 1016418 w 1022931"/>
              <a:gd name="connsiteY2" fmla="*/ 2414402 h 2414402"/>
              <a:gd name="connsiteX0" fmla="*/ 0 w 1016582"/>
              <a:gd name="connsiteY0" fmla="*/ 908388 h 3322790"/>
              <a:gd name="connsiteX1" fmla="*/ 737092 w 1016582"/>
              <a:gd name="connsiteY1" fmla="*/ 1922316 h 3322790"/>
              <a:gd name="connsiteX2" fmla="*/ 786720 w 1016582"/>
              <a:gd name="connsiteY2" fmla="*/ 2690848 h 3322790"/>
              <a:gd name="connsiteX3" fmla="*/ 1 w 1016582"/>
              <a:gd name="connsiteY3" fmla="*/ 2507059 h 3322790"/>
              <a:gd name="connsiteX4" fmla="*/ 0 w 1016582"/>
              <a:gd name="connsiteY4" fmla="*/ 908388 h 3322790"/>
              <a:gd name="connsiteX0" fmla="*/ 0 w 1016582"/>
              <a:gd name="connsiteY0" fmla="*/ 908388 h 3322790"/>
              <a:gd name="connsiteX1" fmla="*/ 498082 w 1016582"/>
              <a:gd name="connsiteY1" fmla="*/ 41049 h 3322790"/>
              <a:gd name="connsiteX2" fmla="*/ 1016418 w 1016582"/>
              <a:gd name="connsiteY2" fmla="*/ 3322790 h 3322790"/>
              <a:gd name="connsiteX0" fmla="*/ 727302 w 1519273"/>
              <a:gd name="connsiteY0" fmla="*/ 908390 h 2690850"/>
              <a:gd name="connsiteX1" fmla="*/ 1464394 w 1519273"/>
              <a:gd name="connsiteY1" fmla="*/ 1922318 h 2690850"/>
              <a:gd name="connsiteX2" fmla="*/ 1514022 w 1519273"/>
              <a:gd name="connsiteY2" fmla="*/ 2690850 h 2690850"/>
              <a:gd name="connsiteX3" fmla="*/ 727303 w 1519273"/>
              <a:gd name="connsiteY3" fmla="*/ 2507061 h 2690850"/>
              <a:gd name="connsiteX4" fmla="*/ 727302 w 1519273"/>
              <a:gd name="connsiteY4" fmla="*/ 908390 h 2690850"/>
              <a:gd name="connsiteX0" fmla="*/ 727302 w 1519273"/>
              <a:gd name="connsiteY0" fmla="*/ 908390 h 2690850"/>
              <a:gd name="connsiteX1" fmla="*/ 1225384 w 1519273"/>
              <a:gd name="connsiteY1" fmla="*/ 41051 h 2690850"/>
              <a:gd name="connsiteX2" fmla="*/ 0 w 1519273"/>
              <a:gd name="connsiteY2" fmla="*/ 430927 h 2690850"/>
              <a:gd name="connsiteX0" fmla="*/ 727302 w 1519273"/>
              <a:gd name="connsiteY0" fmla="*/ 986089 h 2768549"/>
              <a:gd name="connsiteX1" fmla="*/ 1464394 w 1519273"/>
              <a:gd name="connsiteY1" fmla="*/ 2000017 h 2768549"/>
              <a:gd name="connsiteX2" fmla="*/ 1514022 w 1519273"/>
              <a:gd name="connsiteY2" fmla="*/ 2768549 h 2768549"/>
              <a:gd name="connsiteX3" fmla="*/ 727303 w 1519273"/>
              <a:gd name="connsiteY3" fmla="*/ 2584760 h 2768549"/>
              <a:gd name="connsiteX4" fmla="*/ 727302 w 1519273"/>
              <a:gd name="connsiteY4" fmla="*/ 986089 h 2768549"/>
              <a:gd name="connsiteX0" fmla="*/ 727302 w 1519273"/>
              <a:gd name="connsiteY0" fmla="*/ 986089 h 2768549"/>
              <a:gd name="connsiteX1" fmla="*/ 1330251 w 1519273"/>
              <a:gd name="connsiteY1" fmla="*/ 38700 h 2768549"/>
              <a:gd name="connsiteX2" fmla="*/ 0 w 1519273"/>
              <a:gd name="connsiteY2" fmla="*/ 508626 h 27685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8097 h 2730557"/>
              <a:gd name="connsiteX1" fmla="*/ 1464394 w 1519273"/>
              <a:gd name="connsiteY1" fmla="*/ 1962025 h 2730557"/>
              <a:gd name="connsiteX2" fmla="*/ 1514022 w 1519273"/>
              <a:gd name="connsiteY2" fmla="*/ 2730557 h 2730557"/>
              <a:gd name="connsiteX3" fmla="*/ 727303 w 1519273"/>
              <a:gd name="connsiteY3" fmla="*/ 2546768 h 2730557"/>
              <a:gd name="connsiteX4" fmla="*/ 727302 w 1519273"/>
              <a:gd name="connsiteY4" fmla="*/ 948097 h 2730557"/>
              <a:gd name="connsiteX0" fmla="*/ 727302 w 1519273"/>
              <a:gd name="connsiteY0" fmla="*/ 948097 h 2730557"/>
              <a:gd name="connsiteX1" fmla="*/ 1330251 w 1519273"/>
              <a:gd name="connsiteY1" fmla="*/ 708 h 2730557"/>
              <a:gd name="connsiteX2" fmla="*/ 0 w 1519273"/>
              <a:gd name="connsiteY2" fmla="*/ 470634 h 2730557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1273927 w 2065898"/>
              <a:gd name="connsiteY0" fmla="*/ 1403566 h 3186026"/>
              <a:gd name="connsiteX1" fmla="*/ 2011019 w 2065898"/>
              <a:gd name="connsiteY1" fmla="*/ 2417494 h 3186026"/>
              <a:gd name="connsiteX2" fmla="*/ 2060647 w 2065898"/>
              <a:gd name="connsiteY2" fmla="*/ 3186026 h 3186026"/>
              <a:gd name="connsiteX3" fmla="*/ 1273928 w 2065898"/>
              <a:gd name="connsiteY3" fmla="*/ 3002237 h 3186026"/>
              <a:gd name="connsiteX4" fmla="*/ 1273927 w 2065898"/>
              <a:gd name="connsiteY4" fmla="*/ 1403566 h 3186026"/>
              <a:gd name="connsiteX0" fmla="*/ 1273927 w 2065898"/>
              <a:gd name="connsiteY0" fmla="*/ 1403566 h 3186026"/>
              <a:gd name="connsiteX1" fmla="*/ 1684455 w 2065898"/>
              <a:gd name="connsiteY1" fmla="*/ 1671 h 3186026"/>
              <a:gd name="connsiteX2" fmla="*/ -1 w 2065898"/>
              <a:gd name="connsiteY2" fmla="*/ 191675 h 3186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65898" h="3186026" stroke="0" extrusionOk="0">
                <a:moveTo>
                  <a:pt x="1273927" y="1403566"/>
                </a:moveTo>
                <a:cubicBezTo>
                  <a:pt x="1599515" y="1403566"/>
                  <a:pt x="1891929" y="1805804"/>
                  <a:pt x="2011019" y="2417494"/>
                </a:cubicBezTo>
                <a:cubicBezTo>
                  <a:pt x="2058539" y="2661577"/>
                  <a:pt x="2075583" y="2925510"/>
                  <a:pt x="2060647" y="3186026"/>
                </a:cubicBezTo>
                <a:lnTo>
                  <a:pt x="1273928" y="3002237"/>
                </a:lnTo>
                <a:cubicBezTo>
                  <a:pt x="1273928" y="2469347"/>
                  <a:pt x="1273927" y="1936456"/>
                  <a:pt x="1273927" y="1403566"/>
                </a:cubicBezTo>
                <a:close/>
              </a:path>
              <a:path w="2065898" h="3186026" fill="none">
                <a:moveTo>
                  <a:pt x="1273927" y="1403566"/>
                </a:moveTo>
                <a:cubicBezTo>
                  <a:pt x="1599515" y="1403566"/>
                  <a:pt x="1738012" y="81178"/>
                  <a:pt x="1684455" y="1671"/>
                </a:cubicBezTo>
                <a:cubicBezTo>
                  <a:pt x="1453921" y="-19697"/>
                  <a:pt x="10748" y="170410"/>
                  <a:pt x="-1" y="191675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792" name="Gruppe 791">
            <a:extLst>
              <a:ext uri="{FF2B5EF4-FFF2-40B4-BE49-F238E27FC236}">
                <a16:creationId xmlns:a16="http://schemas.microsoft.com/office/drawing/2014/main" id="{04A5C040-9A0D-42EC-85D3-F634812EE3D0}"/>
              </a:ext>
            </a:extLst>
          </p:cNvPr>
          <p:cNvGrpSpPr>
            <a:grpSpLocks noChangeAspect="1"/>
          </p:cNvGrpSpPr>
          <p:nvPr/>
        </p:nvGrpSpPr>
        <p:grpSpPr>
          <a:xfrm rot="21346749">
            <a:off x="6193429" y="2808391"/>
            <a:ext cx="682678" cy="244503"/>
            <a:chOff x="6866054" y="2034680"/>
            <a:chExt cx="758531" cy="27167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45">
              <p14:nvContentPartPr>
                <p14:cNvPr id="793" name="Håndskrift 792">
                  <a:extLst>
                    <a:ext uri="{FF2B5EF4-FFF2-40B4-BE49-F238E27FC236}">
                      <a16:creationId xmlns:a16="http://schemas.microsoft.com/office/drawing/2014/main" id="{4F121655-3C3A-4142-AF46-B92B1AF34FB2}"/>
                    </a:ext>
                  </a:extLst>
                </p14:cNvPr>
                <p14:cNvContentPartPr/>
                <p14:nvPr/>
              </p14:nvContentPartPr>
              <p14:xfrm>
                <a:off x="6866054" y="2041750"/>
                <a:ext cx="280800" cy="264600"/>
              </p14:xfrm>
            </p:contentPart>
          </mc:Choice>
          <mc:Fallback xmlns="">
            <p:pic>
              <p:nvPicPr>
                <p:cNvPr id="780" name="Håndskrift 779">
                  <a:extLst>
                    <a:ext uri="{FF2B5EF4-FFF2-40B4-BE49-F238E27FC236}">
                      <a16:creationId xmlns:a16="http://schemas.microsoft.com/office/drawing/2014/main" id="{45FBE8B6-5DED-4428-B6EF-A61BA0041D3F}"/>
                    </a:ext>
                  </a:extLst>
                </p:cNvPr>
                <p:cNvPicPr/>
                <p:nvPr/>
              </p:nvPicPr>
              <p:blipFill>
                <a:blip r:embed="rId846"/>
                <a:stretch>
                  <a:fillRect/>
                </a:stretch>
              </p:blipFill>
              <p:spPr>
                <a:xfrm>
                  <a:off x="6846054" y="2021765"/>
                  <a:ext cx="320400" cy="3041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7">
              <p14:nvContentPartPr>
                <p14:cNvPr id="794" name="Håndskrift 793">
                  <a:extLst>
                    <a:ext uri="{FF2B5EF4-FFF2-40B4-BE49-F238E27FC236}">
                      <a16:creationId xmlns:a16="http://schemas.microsoft.com/office/drawing/2014/main" id="{42A5A34F-2F7F-4E7A-A7C7-DAE2FA6A920D}"/>
                    </a:ext>
                  </a:extLst>
                </p14:cNvPr>
                <p14:cNvContentPartPr/>
                <p14:nvPr/>
              </p14:nvContentPartPr>
              <p14:xfrm>
                <a:off x="7244736" y="2034680"/>
                <a:ext cx="280800" cy="264600"/>
              </p14:xfrm>
            </p:contentPart>
          </mc:Choice>
          <mc:Fallback xmlns="">
            <p:pic>
              <p:nvPicPr>
                <p:cNvPr id="781" name="Håndskrift 780">
                  <a:extLst>
                    <a:ext uri="{FF2B5EF4-FFF2-40B4-BE49-F238E27FC236}">
                      <a16:creationId xmlns:a16="http://schemas.microsoft.com/office/drawing/2014/main" id="{D5A14581-6EF3-4076-BD3D-116F049D031E}"/>
                    </a:ext>
                  </a:extLst>
                </p:cNvPr>
                <p:cNvPicPr/>
                <p:nvPr/>
              </p:nvPicPr>
              <p:blipFill>
                <a:blip r:embed="rId848"/>
                <a:stretch>
                  <a:fillRect/>
                </a:stretch>
              </p:blipFill>
              <p:spPr>
                <a:xfrm>
                  <a:off x="7224736" y="2014695"/>
                  <a:ext cx="320400" cy="3041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9">
              <p14:nvContentPartPr>
                <p14:cNvPr id="795" name="Håndskrift 794">
                  <a:extLst>
                    <a:ext uri="{FF2B5EF4-FFF2-40B4-BE49-F238E27FC236}">
                      <a16:creationId xmlns:a16="http://schemas.microsoft.com/office/drawing/2014/main" id="{DA73C91B-46CF-4409-902E-226AA34BFB31}"/>
                    </a:ext>
                  </a:extLst>
                </p14:cNvPr>
                <p14:cNvContentPartPr/>
                <p14:nvPr/>
              </p14:nvContentPartPr>
              <p14:xfrm>
                <a:off x="7139819" y="2093853"/>
                <a:ext cx="95040" cy="31680"/>
              </p14:xfrm>
            </p:contentPart>
          </mc:Choice>
          <mc:Fallback xmlns="">
            <p:pic>
              <p:nvPicPr>
                <p:cNvPr id="782" name="Håndskrift 781">
                  <a:extLst>
                    <a:ext uri="{FF2B5EF4-FFF2-40B4-BE49-F238E27FC236}">
                      <a16:creationId xmlns:a16="http://schemas.microsoft.com/office/drawing/2014/main" id="{99BCD248-0722-4D0F-88C0-934AFF1C2784}"/>
                    </a:ext>
                  </a:extLst>
                </p:cNvPr>
                <p:cNvPicPr/>
                <p:nvPr/>
              </p:nvPicPr>
              <p:blipFill>
                <a:blip r:embed="rId850"/>
                <a:stretch>
                  <a:fillRect/>
                </a:stretch>
              </p:blipFill>
              <p:spPr>
                <a:xfrm>
                  <a:off x="7119853" y="2073802"/>
                  <a:ext cx="134573" cy="713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1">
              <p14:nvContentPartPr>
                <p14:cNvPr id="796" name="Håndskrift 795">
                  <a:extLst>
                    <a:ext uri="{FF2B5EF4-FFF2-40B4-BE49-F238E27FC236}">
                      <a16:creationId xmlns:a16="http://schemas.microsoft.com/office/drawing/2014/main" id="{A7CCA28B-F1E6-4DA8-A13B-44311CD6AFEA}"/>
                    </a:ext>
                  </a:extLst>
                </p14:cNvPr>
                <p14:cNvContentPartPr/>
                <p14:nvPr/>
              </p14:nvContentPartPr>
              <p14:xfrm>
                <a:off x="7535413" y="2061616"/>
                <a:ext cx="89172" cy="48077"/>
              </p14:xfrm>
            </p:contentPart>
          </mc:Choice>
          <mc:Fallback xmlns="">
            <p:pic>
              <p:nvPicPr>
                <p:cNvPr id="783" name="Håndskrift 782">
                  <a:extLst>
                    <a:ext uri="{FF2B5EF4-FFF2-40B4-BE49-F238E27FC236}">
                      <a16:creationId xmlns:a16="http://schemas.microsoft.com/office/drawing/2014/main" id="{63914BDC-3191-4641-8F8F-CEFD3BFEFA0C}"/>
                    </a:ext>
                  </a:extLst>
                </p:cNvPr>
                <p:cNvPicPr/>
                <p:nvPr/>
              </p:nvPicPr>
              <p:blipFill>
                <a:blip r:embed="rId852"/>
                <a:stretch>
                  <a:fillRect/>
                </a:stretch>
              </p:blipFill>
              <p:spPr>
                <a:xfrm>
                  <a:off x="7515419" y="2041749"/>
                  <a:ext cx="128760" cy="87413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7" name="Gruppe 796">
            <a:extLst>
              <a:ext uri="{FF2B5EF4-FFF2-40B4-BE49-F238E27FC236}">
                <a16:creationId xmlns:a16="http://schemas.microsoft.com/office/drawing/2014/main" id="{98288FC3-F60D-48CA-B7DA-A5999993391F}"/>
              </a:ext>
            </a:extLst>
          </p:cNvPr>
          <p:cNvGrpSpPr>
            <a:grpSpLocks noChangeAspect="1"/>
          </p:cNvGrpSpPr>
          <p:nvPr/>
        </p:nvGrpSpPr>
        <p:grpSpPr>
          <a:xfrm rot="19754684">
            <a:off x="4258080" y="4758516"/>
            <a:ext cx="682678" cy="244503"/>
            <a:chOff x="6866054" y="2034680"/>
            <a:chExt cx="758531" cy="27167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53">
              <p14:nvContentPartPr>
                <p14:cNvPr id="812" name="Håndskrift 811">
                  <a:extLst>
                    <a:ext uri="{FF2B5EF4-FFF2-40B4-BE49-F238E27FC236}">
                      <a16:creationId xmlns:a16="http://schemas.microsoft.com/office/drawing/2014/main" id="{27879E6B-C982-485E-A0EB-17A0C8237410}"/>
                    </a:ext>
                  </a:extLst>
                </p14:cNvPr>
                <p14:cNvContentPartPr/>
                <p14:nvPr/>
              </p14:nvContentPartPr>
              <p14:xfrm>
                <a:off x="6866054" y="2041750"/>
                <a:ext cx="280800" cy="264600"/>
              </p14:xfrm>
            </p:contentPart>
          </mc:Choice>
          <mc:Fallback xmlns="">
            <p:pic>
              <p:nvPicPr>
                <p:cNvPr id="780" name="Håndskrift 779">
                  <a:extLst>
                    <a:ext uri="{FF2B5EF4-FFF2-40B4-BE49-F238E27FC236}">
                      <a16:creationId xmlns:a16="http://schemas.microsoft.com/office/drawing/2014/main" id="{45FBE8B6-5DED-4428-B6EF-A61BA0041D3F}"/>
                    </a:ext>
                  </a:extLst>
                </p:cNvPr>
                <p:cNvPicPr/>
                <p:nvPr/>
              </p:nvPicPr>
              <p:blipFill>
                <a:blip r:embed="rId846"/>
                <a:stretch>
                  <a:fillRect/>
                </a:stretch>
              </p:blipFill>
              <p:spPr>
                <a:xfrm>
                  <a:off x="6846054" y="2021765"/>
                  <a:ext cx="320400" cy="3041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4">
              <p14:nvContentPartPr>
                <p14:cNvPr id="813" name="Håndskrift 812">
                  <a:extLst>
                    <a:ext uri="{FF2B5EF4-FFF2-40B4-BE49-F238E27FC236}">
                      <a16:creationId xmlns:a16="http://schemas.microsoft.com/office/drawing/2014/main" id="{2EDDE0CF-064B-4A44-BD8A-14A077F31BFF}"/>
                    </a:ext>
                  </a:extLst>
                </p14:cNvPr>
                <p14:cNvContentPartPr/>
                <p14:nvPr/>
              </p14:nvContentPartPr>
              <p14:xfrm>
                <a:off x="7244736" y="2034680"/>
                <a:ext cx="280800" cy="264600"/>
              </p14:xfrm>
            </p:contentPart>
          </mc:Choice>
          <mc:Fallback xmlns="">
            <p:pic>
              <p:nvPicPr>
                <p:cNvPr id="781" name="Håndskrift 780">
                  <a:extLst>
                    <a:ext uri="{FF2B5EF4-FFF2-40B4-BE49-F238E27FC236}">
                      <a16:creationId xmlns:a16="http://schemas.microsoft.com/office/drawing/2014/main" id="{D5A14581-6EF3-4076-BD3D-116F049D031E}"/>
                    </a:ext>
                  </a:extLst>
                </p:cNvPr>
                <p:cNvPicPr/>
                <p:nvPr/>
              </p:nvPicPr>
              <p:blipFill>
                <a:blip r:embed="rId848"/>
                <a:stretch>
                  <a:fillRect/>
                </a:stretch>
              </p:blipFill>
              <p:spPr>
                <a:xfrm>
                  <a:off x="7224736" y="2014695"/>
                  <a:ext cx="320400" cy="3041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5">
              <p14:nvContentPartPr>
                <p14:cNvPr id="814" name="Håndskrift 813">
                  <a:extLst>
                    <a:ext uri="{FF2B5EF4-FFF2-40B4-BE49-F238E27FC236}">
                      <a16:creationId xmlns:a16="http://schemas.microsoft.com/office/drawing/2014/main" id="{F995BBF1-2E3D-44A6-815B-F3F397C0564F}"/>
                    </a:ext>
                  </a:extLst>
                </p14:cNvPr>
                <p14:cNvContentPartPr/>
                <p14:nvPr/>
              </p14:nvContentPartPr>
              <p14:xfrm>
                <a:off x="7139819" y="2093853"/>
                <a:ext cx="95040" cy="31680"/>
              </p14:xfrm>
            </p:contentPart>
          </mc:Choice>
          <mc:Fallback xmlns="">
            <p:pic>
              <p:nvPicPr>
                <p:cNvPr id="782" name="Håndskrift 781">
                  <a:extLst>
                    <a:ext uri="{FF2B5EF4-FFF2-40B4-BE49-F238E27FC236}">
                      <a16:creationId xmlns:a16="http://schemas.microsoft.com/office/drawing/2014/main" id="{99BCD248-0722-4D0F-88C0-934AFF1C2784}"/>
                    </a:ext>
                  </a:extLst>
                </p:cNvPr>
                <p:cNvPicPr/>
                <p:nvPr/>
              </p:nvPicPr>
              <p:blipFill>
                <a:blip r:embed="rId850"/>
                <a:stretch>
                  <a:fillRect/>
                </a:stretch>
              </p:blipFill>
              <p:spPr>
                <a:xfrm>
                  <a:off x="7119853" y="2073802"/>
                  <a:ext cx="134573" cy="713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6">
              <p14:nvContentPartPr>
                <p14:cNvPr id="815" name="Håndskrift 814">
                  <a:extLst>
                    <a:ext uri="{FF2B5EF4-FFF2-40B4-BE49-F238E27FC236}">
                      <a16:creationId xmlns:a16="http://schemas.microsoft.com/office/drawing/2014/main" id="{8E785448-8A6A-47A9-968D-819E06A00771}"/>
                    </a:ext>
                  </a:extLst>
                </p14:cNvPr>
                <p14:cNvContentPartPr/>
                <p14:nvPr/>
              </p14:nvContentPartPr>
              <p14:xfrm>
                <a:off x="7535413" y="2061616"/>
                <a:ext cx="89172" cy="48077"/>
              </p14:xfrm>
            </p:contentPart>
          </mc:Choice>
          <mc:Fallback xmlns="">
            <p:pic>
              <p:nvPicPr>
                <p:cNvPr id="783" name="Håndskrift 782">
                  <a:extLst>
                    <a:ext uri="{FF2B5EF4-FFF2-40B4-BE49-F238E27FC236}">
                      <a16:creationId xmlns:a16="http://schemas.microsoft.com/office/drawing/2014/main" id="{63914BDC-3191-4641-8F8F-CEFD3BFEFA0C}"/>
                    </a:ext>
                  </a:extLst>
                </p:cNvPr>
                <p:cNvPicPr/>
                <p:nvPr/>
              </p:nvPicPr>
              <p:blipFill>
                <a:blip r:embed="rId852"/>
                <a:stretch>
                  <a:fillRect/>
                </a:stretch>
              </p:blipFill>
              <p:spPr>
                <a:xfrm>
                  <a:off x="7515419" y="2041749"/>
                  <a:ext cx="128760" cy="87413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816" name="Tankeboble: sky 815">
            <a:extLst>
              <a:ext uri="{FF2B5EF4-FFF2-40B4-BE49-F238E27FC236}">
                <a16:creationId xmlns:a16="http://schemas.microsoft.com/office/drawing/2014/main" id="{CCDEB73F-CADD-4BDF-BBD7-8B3B85108589}"/>
              </a:ext>
            </a:extLst>
          </p:cNvPr>
          <p:cNvSpPr/>
          <p:nvPr/>
        </p:nvSpPr>
        <p:spPr>
          <a:xfrm>
            <a:off x="2155548" y="2967990"/>
            <a:ext cx="3138509" cy="2973829"/>
          </a:xfrm>
          <a:prstGeom prst="cloudCallout">
            <a:avLst>
              <a:gd name="adj1" fmla="val 78106"/>
              <a:gd name="adj2" fmla="val -60213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57">
            <p14:nvContentPartPr>
              <p14:cNvPr id="7" name="Håndskrift 6">
                <a:extLst>
                  <a:ext uri="{FF2B5EF4-FFF2-40B4-BE49-F238E27FC236}">
                    <a16:creationId xmlns:a16="http://schemas.microsoft.com/office/drawing/2014/main" id="{D94F2D12-1ABF-452A-AF5C-D7B7F556623E}"/>
                  </a:ext>
                </a:extLst>
              </p14:cNvPr>
              <p14:cNvContentPartPr/>
              <p14:nvPr/>
            </p14:nvContentPartPr>
            <p14:xfrm>
              <a:off x="4191273" y="3949975"/>
              <a:ext cx="75960" cy="177480"/>
            </p14:xfrm>
          </p:contentPart>
        </mc:Choice>
        <mc:Fallback xmlns="">
          <p:pic>
            <p:nvPicPr>
              <p:cNvPr id="7" name="Håndskrift 6">
                <a:extLst>
                  <a:ext uri="{FF2B5EF4-FFF2-40B4-BE49-F238E27FC236}">
                    <a16:creationId xmlns:a16="http://schemas.microsoft.com/office/drawing/2014/main" id="{D94F2D12-1ABF-452A-AF5C-D7B7F556623E}"/>
                  </a:ext>
                </a:extLst>
              </p:cNvPr>
              <p:cNvPicPr/>
              <p:nvPr/>
            </p:nvPicPr>
            <p:blipFill>
              <a:blip r:embed="rId858"/>
              <a:stretch>
                <a:fillRect/>
              </a:stretch>
            </p:blipFill>
            <p:spPr>
              <a:xfrm>
                <a:off x="4182273" y="3941335"/>
                <a:ext cx="936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9">
            <p14:nvContentPartPr>
              <p14:cNvPr id="8" name="Håndskrift 7">
                <a:extLst>
                  <a:ext uri="{FF2B5EF4-FFF2-40B4-BE49-F238E27FC236}">
                    <a16:creationId xmlns:a16="http://schemas.microsoft.com/office/drawing/2014/main" id="{84192FAC-A120-43EE-9CF0-7E0602F643E7}"/>
                  </a:ext>
                </a:extLst>
              </p14:cNvPr>
              <p14:cNvContentPartPr/>
              <p14:nvPr/>
            </p14:nvContentPartPr>
            <p14:xfrm>
              <a:off x="4443273" y="3981295"/>
              <a:ext cx="143280" cy="114120"/>
            </p14:xfrm>
          </p:contentPart>
        </mc:Choice>
        <mc:Fallback xmlns="">
          <p:pic>
            <p:nvPicPr>
              <p:cNvPr id="8" name="Håndskrift 7">
                <a:extLst>
                  <a:ext uri="{FF2B5EF4-FFF2-40B4-BE49-F238E27FC236}">
                    <a16:creationId xmlns:a16="http://schemas.microsoft.com/office/drawing/2014/main" id="{84192FAC-A120-43EE-9CF0-7E0602F643E7}"/>
                  </a:ext>
                </a:extLst>
              </p:cNvPr>
              <p:cNvPicPr/>
              <p:nvPr/>
            </p:nvPicPr>
            <p:blipFill>
              <a:blip r:embed="rId860"/>
              <a:stretch>
                <a:fillRect/>
              </a:stretch>
            </p:blipFill>
            <p:spPr>
              <a:xfrm>
                <a:off x="4434633" y="3972655"/>
                <a:ext cx="16092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1">
            <p14:nvContentPartPr>
              <p14:cNvPr id="12" name="Håndskrift 11">
                <a:extLst>
                  <a:ext uri="{FF2B5EF4-FFF2-40B4-BE49-F238E27FC236}">
                    <a16:creationId xmlns:a16="http://schemas.microsoft.com/office/drawing/2014/main" id="{9C02A539-0609-475F-90EB-F21646036B77}"/>
                  </a:ext>
                </a:extLst>
              </p14:cNvPr>
              <p14:cNvContentPartPr/>
              <p14:nvPr/>
            </p14:nvContentPartPr>
            <p14:xfrm>
              <a:off x="1643913" y="387516"/>
              <a:ext cx="360" cy="360"/>
            </p14:xfrm>
          </p:contentPart>
        </mc:Choice>
        <mc:Fallback xmlns="">
          <p:pic>
            <p:nvPicPr>
              <p:cNvPr id="12" name="Håndskrift 11">
                <a:extLst>
                  <a:ext uri="{FF2B5EF4-FFF2-40B4-BE49-F238E27FC236}">
                    <a16:creationId xmlns:a16="http://schemas.microsoft.com/office/drawing/2014/main" id="{9C02A539-0609-475F-90EB-F21646036B77}"/>
                  </a:ext>
                </a:extLst>
              </p:cNvPr>
              <p:cNvPicPr/>
              <p:nvPr/>
            </p:nvPicPr>
            <p:blipFill>
              <a:blip r:embed="rId862"/>
              <a:stretch>
                <a:fillRect/>
              </a:stretch>
            </p:blipFill>
            <p:spPr>
              <a:xfrm>
                <a:off x="1607913" y="351516"/>
                <a:ext cx="72000" cy="72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5" name="Gruppe 14">
            <a:extLst>
              <a:ext uri="{FF2B5EF4-FFF2-40B4-BE49-F238E27FC236}">
                <a16:creationId xmlns:a16="http://schemas.microsoft.com/office/drawing/2014/main" id="{5B015CEC-5578-4E41-89F4-5A6E27EA0704}"/>
              </a:ext>
            </a:extLst>
          </p:cNvPr>
          <p:cNvGrpSpPr/>
          <p:nvPr/>
        </p:nvGrpSpPr>
        <p:grpSpPr>
          <a:xfrm>
            <a:off x="487727" y="67818"/>
            <a:ext cx="204480" cy="674640"/>
            <a:chOff x="405513" y="110316"/>
            <a:chExt cx="204480" cy="674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63">
              <p14:nvContentPartPr>
                <p14:cNvPr id="13" name="Håndskrift 12">
                  <a:extLst>
                    <a:ext uri="{FF2B5EF4-FFF2-40B4-BE49-F238E27FC236}">
                      <a16:creationId xmlns:a16="http://schemas.microsoft.com/office/drawing/2014/main" id="{5B0137AD-968A-4378-BBF5-E7A83A1A768D}"/>
                    </a:ext>
                  </a:extLst>
                </p14:cNvPr>
                <p14:cNvContentPartPr/>
                <p14:nvPr/>
              </p14:nvContentPartPr>
              <p14:xfrm>
                <a:off x="405513" y="110316"/>
                <a:ext cx="11880" cy="674640"/>
              </p14:xfrm>
            </p:contentPart>
          </mc:Choice>
          <mc:Fallback xmlns="">
            <p:pic>
              <p:nvPicPr>
                <p:cNvPr id="13" name="Håndskrift 12">
                  <a:extLst>
                    <a:ext uri="{FF2B5EF4-FFF2-40B4-BE49-F238E27FC236}">
                      <a16:creationId xmlns:a16="http://schemas.microsoft.com/office/drawing/2014/main" id="{5B0137AD-968A-4378-BBF5-E7A83A1A768D}"/>
                    </a:ext>
                  </a:extLst>
                </p:cNvPr>
                <p:cNvPicPr/>
                <p:nvPr/>
              </p:nvPicPr>
              <p:blipFill>
                <a:blip r:embed="rId864"/>
                <a:stretch>
                  <a:fillRect/>
                </a:stretch>
              </p:blipFill>
              <p:spPr>
                <a:xfrm>
                  <a:off x="369873" y="74316"/>
                  <a:ext cx="83520" cy="74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5">
              <p14:nvContentPartPr>
                <p14:cNvPr id="14" name="Håndskrift 13">
                  <a:extLst>
                    <a:ext uri="{FF2B5EF4-FFF2-40B4-BE49-F238E27FC236}">
                      <a16:creationId xmlns:a16="http://schemas.microsoft.com/office/drawing/2014/main" id="{D2C06B1C-8B07-407F-BA20-10C622064E29}"/>
                    </a:ext>
                  </a:extLst>
                </p14:cNvPr>
                <p14:cNvContentPartPr/>
                <p14:nvPr/>
              </p14:nvContentPartPr>
              <p14:xfrm>
                <a:off x="507753" y="719796"/>
                <a:ext cx="102240" cy="53280"/>
              </p14:xfrm>
            </p:contentPart>
          </mc:Choice>
          <mc:Fallback xmlns="">
            <p:pic>
              <p:nvPicPr>
                <p:cNvPr id="14" name="Håndskrift 13">
                  <a:extLst>
                    <a:ext uri="{FF2B5EF4-FFF2-40B4-BE49-F238E27FC236}">
                      <a16:creationId xmlns:a16="http://schemas.microsoft.com/office/drawing/2014/main" id="{D2C06B1C-8B07-407F-BA20-10C622064E29}"/>
                    </a:ext>
                  </a:extLst>
                </p:cNvPr>
                <p:cNvPicPr/>
                <p:nvPr/>
              </p:nvPicPr>
              <p:blipFill>
                <a:blip r:embed="rId866"/>
                <a:stretch>
                  <a:fillRect/>
                </a:stretch>
              </p:blipFill>
              <p:spPr>
                <a:xfrm>
                  <a:off x="471753" y="684156"/>
                  <a:ext cx="173880" cy="124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67">
            <p14:nvContentPartPr>
              <p14:cNvPr id="16" name="Håndskrift 15">
                <a:extLst>
                  <a:ext uri="{FF2B5EF4-FFF2-40B4-BE49-F238E27FC236}">
                    <a16:creationId xmlns:a16="http://schemas.microsoft.com/office/drawing/2014/main" id="{4A50EDC2-41C5-40C3-ADD4-D0DBF8F4F409}"/>
                  </a:ext>
                </a:extLst>
              </p14:cNvPr>
              <p14:cNvContentPartPr/>
              <p14:nvPr/>
            </p14:nvContentPartPr>
            <p14:xfrm>
              <a:off x="9810873" y="6400596"/>
              <a:ext cx="63360" cy="629640"/>
            </p14:xfrm>
          </p:contentPart>
        </mc:Choice>
        <mc:Fallback xmlns="">
          <p:pic>
            <p:nvPicPr>
              <p:cNvPr id="16" name="Håndskrift 15">
                <a:extLst>
                  <a:ext uri="{FF2B5EF4-FFF2-40B4-BE49-F238E27FC236}">
                    <a16:creationId xmlns:a16="http://schemas.microsoft.com/office/drawing/2014/main" id="{4A50EDC2-41C5-40C3-ADD4-D0DBF8F4F409}"/>
                  </a:ext>
                </a:extLst>
              </p:cNvPr>
              <p:cNvPicPr/>
              <p:nvPr/>
            </p:nvPicPr>
            <p:blipFill>
              <a:blip r:embed="rId868"/>
              <a:stretch>
                <a:fillRect/>
              </a:stretch>
            </p:blipFill>
            <p:spPr>
              <a:xfrm>
                <a:off x="9775233" y="6364596"/>
                <a:ext cx="135000" cy="70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9">
            <p14:nvContentPartPr>
              <p14:cNvPr id="817" name="Håndskrift 816">
                <a:extLst>
                  <a:ext uri="{FF2B5EF4-FFF2-40B4-BE49-F238E27FC236}">
                    <a16:creationId xmlns:a16="http://schemas.microsoft.com/office/drawing/2014/main" id="{E3CA5FFD-428D-4BB9-9BEF-7BB4A833A98A}"/>
                  </a:ext>
                </a:extLst>
              </p14:cNvPr>
              <p14:cNvContentPartPr/>
              <p14:nvPr/>
            </p14:nvContentPartPr>
            <p14:xfrm>
              <a:off x="8703886" y="5354975"/>
              <a:ext cx="857160" cy="937800"/>
            </p14:xfrm>
          </p:contentPart>
        </mc:Choice>
        <mc:Fallback xmlns="">
          <p:pic>
            <p:nvPicPr>
              <p:cNvPr id="817" name="Håndskrift 816">
                <a:extLst>
                  <a:ext uri="{FF2B5EF4-FFF2-40B4-BE49-F238E27FC236}">
                    <a16:creationId xmlns:a16="http://schemas.microsoft.com/office/drawing/2014/main" id="{E3CA5FFD-428D-4BB9-9BEF-7BB4A833A98A}"/>
                  </a:ext>
                </a:extLst>
              </p:cNvPr>
              <p:cNvPicPr/>
              <p:nvPr/>
            </p:nvPicPr>
            <p:blipFill>
              <a:blip r:embed="rId870"/>
              <a:stretch>
                <a:fillRect/>
              </a:stretch>
            </p:blipFill>
            <p:spPr>
              <a:xfrm>
                <a:off x="8631886" y="5210975"/>
                <a:ext cx="1000800" cy="1225440"/>
              </a:xfrm>
              <a:prstGeom prst="rect">
                <a:avLst/>
              </a:prstGeom>
            </p:spPr>
          </p:pic>
        </mc:Fallback>
      </mc:AlternateContent>
      <p:grpSp>
        <p:nvGrpSpPr>
          <p:cNvPr id="818" name="Gruppe 817">
            <a:extLst>
              <a:ext uri="{FF2B5EF4-FFF2-40B4-BE49-F238E27FC236}">
                <a16:creationId xmlns:a16="http://schemas.microsoft.com/office/drawing/2014/main" id="{647DB7D6-F5A4-43A0-8290-9BA0FFB44A81}"/>
              </a:ext>
            </a:extLst>
          </p:cNvPr>
          <p:cNvGrpSpPr/>
          <p:nvPr/>
        </p:nvGrpSpPr>
        <p:grpSpPr>
          <a:xfrm>
            <a:off x="8283406" y="2253575"/>
            <a:ext cx="1567800" cy="2928960"/>
            <a:chOff x="7793691" y="1980806"/>
            <a:chExt cx="1567800" cy="2928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71">
              <p14:nvContentPartPr>
                <p14:cNvPr id="819" name="Håndskrift 818">
                  <a:extLst>
                    <a:ext uri="{FF2B5EF4-FFF2-40B4-BE49-F238E27FC236}">
                      <a16:creationId xmlns:a16="http://schemas.microsoft.com/office/drawing/2014/main" id="{CAFB62B4-8F39-4448-83F3-2141F75977D6}"/>
                    </a:ext>
                  </a:extLst>
                </p14:cNvPr>
                <p14:cNvContentPartPr/>
                <p14:nvPr/>
              </p14:nvContentPartPr>
              <p14:xfrm>
                <a:off x="7902411" y="2862806"/>
                <a:ext cx="533520" cy="2023200"/>
              </p14:xfrm>
            </p:contentPart>
          </mc:Choice>
          <mc:Fallback xmlns="">
            <p:pic>
              <p:nvPicPr>
                <p:cNvPr id="35" name="Håndskrift 34">
                  <a:extLst>
                    <a:ext uri="{FF2B5EF4-FFF2-40B4-BE49-F238E27FC236}">
                      <a16:creationId xmlns:a16="http://schemas.microsoft.com/office/drawing/2014/main" id="{91583E54-AC00-4877-9A91-9A68E830915D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7866411" y="2790806"/>
                  <a:ext cx="605160" cy="216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2">
              <p14:nvContentPartPr>
                <p14:cNvPr id="820" name="Håndskrift 819">
                  <a:extLst>
                    <a:ext uri="{FF2B5EF4-FFF2-40B4-BE49-F238E27FC236}">
                      <a16:creationId xmlns:a16="http://schemas.microsoft.com/office/drawing/2014/main" id="{DAB0D2C4-4DAC-472B-94B2-7739E211D00A}"/>
                    </a:ext>
                  </a:extLst>
                </p14:cNvPr>
                <p14:cNvContentPartPr/>
                <p14:nvPr/>
              </p14:nvContentPartPr>
              <p14:xfrm>
                <a:off x="8359251" y="1980806"/>
                <a:ext cx="82800" cy="2747160"/>
              </p14:xfrm>
            </p:contentPart>
          </mc:Choice>
          <mc:Fallback xmlns="">
            <p:pic>
              <p:nvPicPr>
                <p:cNvPr id="36" name="Håndskrift 35">
                  <a:extLst>
                    <a:ext uri="{FF2B5EF4-FFF2-40B4-BE49-F238E27FC236}">
                      <a16:creationId xmlns:a16="http://schemas.microsoft.com/office/drawing/2014/main" id="{EFABF477-AA26-4797-B9D9-A35581C7D71C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8323251" y="1908806"/>
                  <a:ext cx="154440" cy="28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3">
              <p14:nvContentPartPr>
                <p14:cNvPr id="821" name="Håndskrift 820">
                  <a:extLst>
                    <a:ext uri="{FF2B5EF4-FFF2-40B4-BE49-F238E27FC236}">
                      <a16:creationId xmlns:a16="http://schemas.microsoft.com/office/drawing/2014/main" id="{DA716863-CF0B-410C-AA5E-F7B7B0D3154E}"/>
                    </a:ext>
                  </a:extLst>
                </p14:cNvPr>
                <p14:cNvContentPartPr/>
                <p14:nvPr/>
              </p14:nvContentPartPr>
              <p14:xfrm>
                <a:off x="8380491" y="2024366"/>
                <a:ext cx="360720" cy="2645280"/>
              </p14:xfrm>
            </p:contentPart>
          </mc:Choice>
          <mc:Fallback xmlns="">
            <p:pic>
              <p:nvPicPr>
                <p:cNvPr id="37" name="Håndskrift 36">
                  <a:extLst>
                    <a:ext uri="{FF2B5EF4-FFF2-40B4-BE49-F238E27FC236}">
                      <a16:creationId xmlns:a16="http://schemas.microsoft.com/office/drawing/2014/main" id="{ED9AC373-47DF-4F6B-830B-C9989FC70BC1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8344491" y="1952356"/>
                  <a:ext cx="432360" cy="27889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4">
              <p14:nvContentPartPr>
                <p14:cNvPr id="822" name="Håndskrift 821">
                  <a:extLst>
                    <a:ext uri="{FF2B5EF4-FFF2-40B4-BE49-F238E27FC236}">
                      <a16:creationId xmlns:a16="http://schemas.microsoft.com/office/drawing/2014/main" id="{E37E4179-AE54-4B7E-BB1A-27A2CDEC2939}"/>
                    </a:ext>
                  </a:extLst>
                </p14:cNvPr>
                <p14:cNvContentPartPr/>
                <p14:nvPr/>
              </p14:nvContentPartPr>
              <p14:xfrm>
                <a:off x="8541771" y="2644646"/>
                <a:ext cx="505440" cy="2224080"/>
              </p14:xfrm>
            </p:contentPart>
          </mc:Choice>
          <mc:Fallback xmlns="">
            <p:pic>
              <p:nvPicPr>
                <p:cNvPr id="38" name="Håndskrift 37">
                  <a:extLst>
                    <a:ext uri="{FF2B5EF4-FFF2-40B4-BE49-F238E27FC236}">
                      <a16:creationId xmlns:a16="http://schemas.microsoft.com/office/drawing/2014/main" id="{5F061809-31F6-4B1B-9787-04C9DF78F50B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8505771" y="2572658"/>
                  <a:ext cx="577080" cy="236769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5">
              <p14:nvContentPartPr>
                <p14:cNvPr id="823" name="Håndskrift 822">
                  <a:extLst>
                    <a:ext uri="{FF2B5EF4-FFF2-40B4-BE49-F238E27FC236}">
                      <a16:creationId xmlns:a16="http://schemas.microsoft.com/office/drawing/2014/main" id="{83E774B0-B8E6-4497-9EA7-EA25A193ABA8}"/>
                    </a:ext>
                  </a:extLst>
                </p14:cNvPr>
                <p14:cNvContentPartPr/>
                <p14:nvPr/>
              </p14:nvContentPartPr>
              <p14:xfrm>
                <a:off x="8468331" y="2699006"/>
                <a:ext cx="414360" cy="2007720"/>
              </p14:xfrm>
            </p:contentPart>
          </mc:Choice>
          <mc:Fallback xmlns="">
            <p:pic>
              <p:nvPicPr>
                <p:cNvPr id="39" name="Håndskrift 38">
                  <a:extLst>
                    <a:ext uri="{FF2B5EF4-FFF2-40B4-BE49-F238E27FC236}">
                      <a16:creationId xmlns:a16="http://schemas.microsoft.com/office/drawing/2014/main" id="{D30455CA-0D5F-49AA-845E-90CD09C213A1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8432331" y="2627006"/>
                  <a:ext cx="486000" cy="21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6">
              <p14:nvContentPartPr>
                <p14:cNvPr id="824" name="Håndskrift 823">
                  <a:extLst>
                    <a:ext uri="{FF2B5EF4-FFF2-40B4-BE49-F238E27FC236}">
                      <a16:creationId xmlns:a16="http://schemas.microsoft.com/office/drawing/2014/main" id="{72C9D9C8-4E76-40E5-B7DB-F368D3C52D26}"/>
                    </a:ext>
                  </a:extLst>
                </p14:cNvPr>
                <p14:cNvContentPartPr/>
                <p14:nvPr/>
              </p14:nvContentPartPr>
              <p14:xfrm>
                <a:off x="7793691" y="2372486"/>
                <a:ext cx="554760" cy="971640"/>
              </p14:xfrm>
            </p:contentPart>
          </mc:Choice>
          <mc:Fallback xmlns="">
            <p:pic>
              <p:nvPicPr>
                <p:cNvPr id="40" name="Håndskrift 39">
                  <a:extLst>
                    <a:ext uri="{FF2B5EF4-FFF2-40B4-BE49-F238E27FC236}">
                      <a16:creationId xmlns:a16="http://schemas.microsoft.com/office/drawing/2014/main" id="{2D1880B4-727B-4415-9FF0-62ABAD31F704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7757691" y="2300486"/>
                  <a:ext cx="626400" cy="11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7">
              <p14:nvContentPartPr>
                <p14:cNvPr id="825" name="Håndskrift 824">
                  <a:extLst>
                    <a:ext uri="{FF2B5EF4-FFF2-40B4-BE49-F238E27FC236}">
                      <a16:creationId xmlns:a16="http://schemas.microsoft.com/office/drawing/2014/main" id="{2B84FDF3-7FA3-48AE-9B2B-3FA49C5B2213}"/>
                    </a:ext>
                  </a:extLst>
                </p14:cNvPr>
                <p14:cNvContentPartPr/>
                <p14:nvPr/>
              </p14:nvContentPartPr>
              <p14:xfrm>
                <a:off x="8676771" y="3461486"/>
                <a:ext cx="684720" cy="1389240"/>
              </p14:xfrm>
            </p:contentPart>
          </mc:Choice>
          <mc:Fallback xmlns="">
            <p:pic>
              <p:nvPicPr>
                <p:cNvPr id="41" name="Håndskrift 40">
                  <a:extLst>
                    <a:ext uri="{FF2B5EF4-FFF2-40B4-BE49-F238E27FC236}">
                      <a16:creationId xmlns:a16="http://schemas.microsoft.com/office/drawing/2014/main" id="{F29FFBE9-77AD-4D33-B9E0-2FD35132721A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8640752" y="3389486"/>
                  <a:ext cx="756398" cy="153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8">
              <p14:nvContentPartPr>
                <p14:cNvPr id="826" name="Håndskrift 825">
                  <a:extLst>
                    <a:ext uri="{FF2B5EF4-FFF2-40B4-BE49-F238E27FC236}">
                      <a16:creationId xmlns:a16="http://schemas.microsoft.com/office/drawing/2014/main" id="{74C1EF27-F866-492C-AC1C-ED4651CD2CED}"/>
                    </a:ext>
                  </a:extLst>
                </p14:cNvPr>
                <p14:cNvContentPartPr/>
                <p14:nvPr/>
              </p14:nvContentPartPr>
              <p14:xfrm>
                <a:off x="7870371" y="3483086"/>
                <a:ext cx="545760" cy="1249560"/>
              </p14:xfrm>
            </p:contentPart>
          </mc:Choice>
          <mc:Fallback xmlns="">
            <p:pic>
              <p:nvPicPr>
                <p:cNvPr id="42" name="Håndskrift 41">
                  <a:extLst>
                    <a:ext uri="{FF2B5EF4-FFF2-40B4-BE49-F238E27FC236}">
                      <a16:creationId xmlns:a16="http://schemas.microsoft.com/office/drawing/2014/main" id="{B295B1E7-04FD-4542-BCE7-6E15C484D12C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7834371" y="3411086"/>
                  <a:ext cx="617400" cy="139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9">
              <p14:nvContentPartPr>
                <p14:cNvPr id="827" name="Håndskrift 826">
                  <a:extLst>
                    <a:ext uri="{FF2B5EF4-FFF2-40B4-BE49-F238E27FC236}">
                      <a16:creationId xmlns:a16="http://schemas.microsoft.com/office/drawing/2014/main" id="{7CC1517D-3A56-454F-A5F2-D09ECC90A84E}"/>
                    </a:ext>
                  </a:extLst>
                </p14:cNvPr>
                <p14:cNvContentPartPr/>
                <p14:nvPr/>
              </p14:nvContentPartPr>
              <p14:xfrm>
                <a:off x="8801691" y="4005446"/>
                <a:ext cx="201240" cy="904320"/>
              </p14:xfrm>
            </p:contentPart>
          </mc:Choice>
          <mc:Fallback xmlns="">
            <p:pic>
              <p:nvPicPr>
                <p:cNvPr id="43" name="Håndskrift 42">
                  <a:extLst>
                    <a:ext uri="{FF2B5EF4-FFF2-40B4-BE49-F238E27FC236}">
                      <a16:creationId xmlns:a16="http://schemas.microsoft.com/office/drawing/2014/main" id="{AB8B62F7-DAB3-4DCB-96BC-1C69A0E47DF7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8765691" y="3933446"/>
                  <a:ext cx="272880" cy="10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0">
              <p14:nvContentPartPr>
                <p14:cNvPr id="828" name="Håndskrift 827">
                  <a:extLst>
                    <a:ext uri="{FF2B5EF4-FFF2-40B4-BE49-F238E27FC236}">
                      <a16:creationId xmlns:a16="http://schemas.microsoft.com/office/drawing/2014/main" id="{B3B76C90-EE02-41A1-819E-8B36B4E71982}"/>
                    </a:ext>
                  </a:extLst>
                </p14:cNvPr>
                <p14:cNvContentPartPr/>
                <p14:nvPr/>
              </p14:nvContentPartPr>
              <p14:xfrm>
                <a:off x="8533491" y="3537446"/>
                <a:ext cx="88200" cy="1263240"/>
              </p14:xfrm>
            </p:contentPart>
          </mc:Choice>
          <mc:Fallback xmlns="">
            <p:pic>
              <p:nvPicPr>
                <p:cNvPr id="44" name="Håndskrift 43">
                  <a:extLst>
                    <a:ext uri="{FF2B5EF4-FFF2-40B4-BE49-F238E27FC236}">
                      <a16:creationId xmlns:a16="http://schemas.microsoft.com/office/drawing/2014/main" id="{23CC6C48-CB1A-46D4-BE02-7DC5AB3211FA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8497491" y="3465467"/>
                  <a:ext cx="159840" cy="140683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81">
            <p14:nvContentPartPr>
              <p14:cNvPr id="17" name="Håndskrift 16">
                <a:extLst>
                  <a:ext uri="{FF2B5EF4-FFF2-40B4-BE49-F238E27FC236}">
                    <a16:creationId xmlns:a16="http://schemas.microsoft.com/office/drawing/2014/main" id="{548CBD27-50B1-4697-B516-8CE379A1C6D2}"/>
                  </a:ext>
                </a:extLst>
              </p14:cNvPr>
              <p14:cNvContentPartPr/>
              <p14:nvPr/>
            </p14:nvContentPartPr>
            <p14:xfrm>
              <a:off x="2002113" y="1615375"/>
              <a:ext cx="141480" cy="224280"/>
            </p14:xfrm>
          </p:contentPart>
        </mc:Choice>
        <mc:Fallback xmlns="">
          <p:pic>
            <p:nvPicPr>
              <p:cNvPr id="17" name="Håndskrift 16">
                <a:extLst>
                  <a:ext uri="{FF2B5EF4-FFF2-40B4-BE49-F238E27FC236}">
                    <a16:creationId xmlns:a16="http://schemas.microsoft.com/office/drawing/2014/main" id="{548CBD27-50B1-4697-B516-8CE379A1C6D2}"/>
                  </a:ext>
                </a:extLst>
              </p:cNvPr>
              <p:cNvPicPr/>
              <p:nvPr/>
            </p:nvPicPr>
            <p:blipFill>
              <a:blip r:embed="rId882"/>
              <a:stretch>
                <a:fillRect/>
              </a:stretch>
            </p:blipFill>
            <p:spPr>
              <a:xfrm>
                <a:off x="1993473" y="1606375"/>
                <a:ext cx="1591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3">
            <p14:nvContentPartPr>
              <p14:cNvPr id="18" name="Håndskrift 17">
                <a:extLst>
                  <a:ext uri="{FF2B5EF4-FFF2-40B4-BE49-F238E27FC236}">
                    <a16:creationId xmlns:a16="http://schemas.microsoft.com/office/drawing/2014/main" id="{8D0BA065-59B2-4631-BF45-131F429DA384}"/>
                  </a:ext>
                </a:extLst>
              </p14:cNvPr>
              <p14:cNvContentPartPr/>
              <p14:nvPr/>
            </p14:nvContentPartPr>
            <p14:xfrm>
              <a:off x="6490233" y="1580455"/>
              <a:ext cx="140400" cy="193680"/>
            </p14:xfrm>
          </p:contentPart>
        </mc:Choice>
        <mc:Fallback xmlns="">
          <p:pic>
            <p:nvPicPr>
              <p:cNvPr id="18" name="Håndskrift 17">
                <a:extLst>
                  <a:ext uri="{FF2B5EF4-FFF2-40B4-BE49-F238E27FC236}">
                    <a16:creationId xmlns:a16="http://schemas.microsoft.com/office/drawing/2014/main" id="{8D0BA065-59B2-4631-BF45-131F429DA384}"/>
                  </a:ext>
                </a:extLst>
              </p:cNvPr>
              <p:cNvPicPr/>
              <p:nvPr/>
            </p:nvPicPr>
            <p:blipFill>
              <a:blip r:embed="rId884"/>
              <a:stretch>
                <a:fillRect/>
              </a:stretch>
            </p:blipFill>
            <p:spPr>
              <a:xfrm>
                <a:off x="6481233" y="1571815"/>
                <a:ext cx="15804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5">
            <p14:nvContentPartPr>
              <p14:cNvPr id="21" name="Håndskrift 20">
                <a:extLst>
                  <a:ext uri="{FF2B5EF4-FFF2-40B4-BE49-F238E27FC236}">
                    <a16:creationId xmlns:a16="http://schemas.microsoft.com/office/drawing/2014/main" id="{626FEB9B-0B7A-4744-8B28-A745AD7567F1}"/>
                  </a:ext>
                </a:extLst>
              </p14:cNvPr>
              <p14:cNvContentPartPr/>
              <p14:nvPr/>
            </p14:nvContentPartPr>
            <p14:xfrm>
              <a:off x="2049633" y="1625455"/>
              <a:ext cx="85320" cy="172440"/>
            </p14:xfrm>
          </p:contentPart>
        </mc:Choice>
        <mc:Fallback xmlns="">
          <p:pic>
            <p:nvPicPr>
              <p:cNvPr id="21" name="Håndskrift 20">
                <a:extLst>
                  <a:ext uri="{FF2B5EF4-FFF2-40B4-BE49-F238E27FC236}">
                    <a16:creationId xmlns:a16="http://schemas.microsoft.com/office/drawing/2014/main" id="{626FEB9B-0B7A-4744-8B28-A745AD7567F1}"/>
                  </a:ext>
                </a:extLst>
              </p:cNvPr>
              <p:cNvPicPr/>
              <p:nvPr/>
            </p:nvPicPr>
            <p:blipFill>
              <a:blip r:embed="rId886"/>
              <a:stretch>
                <a:fillRect/>
              </a:stretch>
            </p:blipFill>
            <p:spPr>
              <a:xfrm>
                <a:off x="2040633" y="1616455"/>
                <a:ext cx="10296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7">
            <p14:nvContentPartPr>
              <p14:cNvPr id="22" name="Håndskrift 21">
                <a:extLst>
                  <a:ext uri="{FF2B5EF4-FFF2-40B4-BE49-F238E27FC236}">
                    <a16:creationId xmlns:a16="http://schemas.microsoft.com/office/drawing/2014/main" id="{728B3DE0-90AA-44A2-93B7-D83808BFCE40}"/>
                  </a:ext>
                </a:extLst>
              </p14:cNvPr>
              <p14:cNvContentPartPr/>
              <p14:nvPr/>
            </p14:nvContentPartPr>
            <p14:xfrm>
              <a:off x="6484833" y="1602055"/>
              <a:ext cx="129600" cy="149040"/>
            </p14:xfrm>
          </p:contentPart>
        </mc:Choice>
        <mc:Fallback xmlns="">
          <p:pic>
            <p:nvPicPr>
              <p:cNvPr id="22" name="Håndskrift 21">
                <a:extLst>
                  <a:ext uri="{FF2B5EF4-FFF2-40B4-BE49-F238E27FC236}">
                    <a16:creationId xmlns:a16="http://schemas.microsoft.com/office/drawing/2014/main" id="{728B3DE0-90AA-44A2-93B7-D83808BFCE40}"/>
                  </a:ext>
                </a:extLst>
              </p:cNvPr>
              <p:cNvPicPr/>
              <p:nvPr/>
            </p:nvPicPr>
            <p:blipFill>
              <a:blip r:embed="rId888"/>
              <a:stretch>
                <a:fillRect/>
              </a:stretch>
            </p:blipFill>
            <p:spPr>
              <a:xfrm>
                <a:off x="6476193" y="1593415"/>
                <a:ext cx="14724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9">
            <p14:nvContentPartPr>
              <p14:cNvPr id="23" name="Håndskrift 22">
                <a:extLst>
                  <a:ext uri="{FF2B5EF4-FFF2-40B4-BE49-F238E27FC236}">
                    <a16:creationId xmlns:a16="http://schemas.microsoft.com/office/drawing/2014/main" id="{9432B774-4DFF-4AF7-9FE5-6A3939B3EC6A}"/>
                  </a:ext>
                </a:extLst>
              </p14:cNvPr>
              <p14:cNvContentPartPr/>
              <p14:nvPr/>
            </p14:nvContentPartPr>
            <p14:xfrm>
              <a:off x="2020113" y="1671175"/>
              <a:ext cx="93600" cy="152640"/>
            </p14:xfrm>
          </p:contentPart>
        </mc:Choice>
        <mc:Fallback xmlns="">
          <p:pic>
            <p:nvPicPr>
              <p:cNvPr id="23" name="Håndskrift 22">
                <a:extLst>
                  <a:ext uri="{FF2B5EF4-FFF2-40B4-BE49-F238E27FC236}">
                    <a16:creationId xmlns:a16="http://schemas.microsoft.com/office/drawing/2014/main" id="{9432B774-4DFF-4AF7-9FE5-6A3939B3EC6A}"/>
                  </a:ext>
                </a:extLst>
              </p:cNvPr>
              <p:cNvPicPr/>
              <p:nvPr/>
            </p:nvPicPr>
            <p:blipFill>
              <a:blip r:embed="rId890"/>
              <a:stretch>
                <a:fillRect/>
              </a:stretch>
            </p:blipFill>
            <p:spPr>
              <a:xfrm>
                <a:off x="2011473" y="1662535"/>
                <a:ext cx="111240" cy="170280"/>
              </a:xfrm>
              <a:prstGeom prst="rect">
                <a:avLst/>
              </a:prstGeom>
            </p:spPr>
          </p:pic>
        </mc:Fallback>
      </mc:AlternateContent>
      <p:grpSp>
        <p:nvGrpSpPr>
          <p:cNvPr id="71" name="Gruppe 70">
            <a:extLst>
              <a:ext uri="{FF2B5EF4-FFF2-40B4-BE49-F238E27FC236}">
                <a16:creationId xmlns:a16="http://schemas.microsoft.com/office/drawing/2014/main" id="{11D13324-807A-4FD4-BAF4-1995D00ED2C2}"/>
              </a:ext>
            </a:extLst>
          </p:cNvPr>
          <p:cNvGrpSpPr/>
          <p:nvPr/>
        </p:nvGrpSpPr>
        <p:grpSpPr>
          <a:xfrm>
            <a:off x="2577368" y="2725204"/>
            <a:ext cx="883440" cy="1044720"/>
            <a:chOff x="3374793" y="2114335"/>
            <a:chExt cx="883440" cy="104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91">
              <p14:nvContentPartPr>
                <p14:cNvPr id="32" name="Håndskrift 31">
                  <a:extLst>
                    <a:ext uri="{FF2B5EF4-FFF2-40B4-BE49-F238E27FC236}">
                      <a16:creationId xmlns:a16="http://schemas.microsoft.com/office/drawing/2014/main" id="{879AD115-E2C4-4937-BB2E-79008466B865}"/>
                    </a:ext>
                  </a:extLst>
                </p14:cNvPr>
                <p14:cNvContentPartPr/>
                <p14:nvPr/>
              </p14:nvContentPartPr>
              <p14:xfrm>
                <a:off x="3674673" y="2354815"/>
                <a:ext cx="77760" cy="64440"/>
              </p14:xfrm>
            </p:contentPart>
          </mc:Choice>
          <mc:Fallback xmlns="">
            <p:pic>
              <p:nvPicPr>
                <p:cNvPr id="32" name="Håndskrift 31">
                  <a:extLst>
                    <a:ext uri="{FF2B5EF4-FFF2-40B4-BE49-F238E27FC236}">
                      <a16:creationId xmlns:a16="http://schemas.microsoft.com/office/drawing/2014/main" id="{879AD115-E2C4-4937-BB2E-79008466B865}"/>
                    </a:ext>
                  </a:extLst>
                </p:cNvPr>
                <p:cNvPicPr/>
                <p:nvPr/>
              </p:nvPicPr>
              <p:blipFill>
                <a:blip r:embed="rId892"/>
                <a:stretch>
                  <a:fillRect/>
                </a:stretch>
              </p:blipFill>
              <p:spPr>
                <a:xfrm>
                  <a:off x="3670353" y="2350495"/>
                  <a:ext cx="8640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3">
              <p14:nvContentPartPr>
                <p14:cNvPr id="36" name="Håndskrift 35">
                  <a:extLst>
                    <a:ext uri="{FF2B5EF4-FFF2-40B4-BE49-F238E27FC236}">
                      <a16:creationId xmlns:a16="http://schemas.microsoft.com/office/drawing/2014/main" id="{0C535229-F637-42BE-B065-86F63CE43911}"/>
                    </a:ext>
                  </a:extLst>
                </p14:cNvPr>
                <p14:cNvContentPartPr/>
                <p14:nvPr/>
              </p14:nvContentPartPr>
              <p14:xfrm>
                <a:off x="3878793" y="2307295"/>
                <a:ext cx="127440" cy="140040"/>
              </p14:xfrm>
            </p:contentPart>
          </mc:Choice>
          <mc:Fallback xmlns="">
            <p:pic>
              <p:nvPicPr>
                <p:cNvPr id="36" name="Håndskrift 35">
                  <a:extLst>
                    <a:ext uri="{FF2B5EF4-FFF2-40B4-BE49-F238E27FC236}">
                      <a16:creationId xmlns:a16="http://schemas.microsoft.com/office/drawing/2014/main" id="{0C535229-F637-42BE-B065-86F63CE43911}"/>
                    </a:ext>
                  </a:extLst>
                </p:cNvPr>
                <p:cNvPicPr/>
                <p:nvPr/>
              </p:nvPicPr>
              <p:blipFill>
                <a:blip r:embed="rId894"/>
                <a:stretch>
                  <a:fillRect/>
                </a:stretch>
              </p:blipFill>
              <p:spPr>
                <a:xfrm>
                  <a:off x="3874473" y="2302975"/>
                  <a:ext cx="13608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5">
              <p14:nvContentPartPr>
                <p14:cNvPr id="46" name="Håndskrift 45">
                  <a:extLst>
                    <a:ext uri="{FF2B5EF4-FFF2-40B4-BE49-F238E27FC236}">
                      <a16:creationId xmlns:a16="http://schemas.microsoft.com/office/drawing/2014/main" id="{03D930E3-E135-4B80-9676-EFAF03ED6725}"/>
                    </a:ext>
                  </a:extLst>
                </p14:cNvPr>
                <p14:cNvContentPartPr/>
                <p14:nvPr/>
              </p14:nvContentPartPr>
              <p14:xfrm>
                <a:off x="3620313" y="2725255"/>
                <a:ext cx="420840" cy="127440"/>
              </p14:xfrm>
            </p:contentPart>
          </mc:Choice>
          <mc:Fallback xmlns="">
            <p:pic>
              <p:nvPicPr>
                <p:cNvPr id="46" name="Håndskrift 45">
                  <a:extLst>
                    <a:ext uri="{FF2B5EF4-FFF2-40B4-BE49-F238E27FC236}">
                      <a16:creationId xmlns:a16="http://schemas.microsoft.com/office/drawing/2014/main" id="{03D930E3-E135-4B80-9676-EFAF03ED6725}"/>
                    </a:ext>
                  </a:extLst>
                </p:cNvPr>
                <p:cNvPicPr/>
                <p:nvPr/>
              </p:nvPicPr>
              <p:blipFill>
                <a:blip r:embed="rId896"/>
                <a:stretch>
                  <a:fillRect/>
                </a:stretch>
              </p:blipFill>
              <p:spPr>
                <a:xfrm>
                  <a:off x="3615993" y="2720935"/>
                  <a:ext cx="429480" cy="13608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6" name="Gruppe 65">
              <a:extLst>
                <a:ext uri="{FF2B5EF4-FFF2-40B4-BE49-F238E27FC236}">
                  <a16:creationId xmlns:a16="http://schemas.microsoft.com/office/drawing/2014/main" id="{E6C9EF19-A5C1-40FE-AF45-D94D7DA4A920}"/>
                </a:ext>
              </a:extLst>
            </p:cNvPr>
            <p:cNvGrpSpPr/>
            <p:nvPr/>
          </p:nvGrpSpPr>
          <p:grpSpPr>
            <a:xfrm>
              <a:off x="3374793" y="2114335"/>
              <a:ext cx="883440" cy="1044720"/>
              <a:chOff x="3374793" y="2114335"/>
              <a:chExt cx="883440" cy="10447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897">
                <p14:nvContentPartPr>
                  <p14:cNvPr id="24" name="Håndskrift 23">
                    <a:extLst>
                      <a:ext uri="{FF2B5EF4-FFF2-40B4-BE49-F238E27FC236}">
                        <a16:creationId xmlns:a16="http://schemas.microsoft.com/office/drawing/2014/main" id="{53D1130B-CE3B-47E2-895A-406B96C04308}"/>
                      </a:ext>
                    </a:extLst>
                  </p14:cNvPr>
                  <p14:cNvContentPartPr/>
                  <p14:nvPr/>
                </p14:nvContentPartPr>
                <p14:xfrm>
                  <a:off x="3420153" y="2225575"/>
                  <a:ext cx="90000" cy="788040"/>
                </p14:xfrm>
              </p:contentPart>
            </mc:Choice>
            <mc:Fallback xmlns="">
              <p:pic>
                <p:nvPicPr>
                  <p:cNvPr id="24" name="Håndskrift 23">
                    <a:extLst>
                      <a:ext uri="{FF2B5EF4-FFF2-40B4-BE49-F238E27FC236}">
                        <a16:creationId xmlns:a16="http://schemas.microsoft.com/office/drawing/2014/main" id="{53D1130B-CE3B-47E2-895A-406B96C04308}"/>
                      </a:ext>
                    </a:extLst>
                  </p:cNvPr>
                  <p:cNvPicPr/>
                  <p:nvPr/>
                </p:nvPicPr>
                <p:blipFill>
                  <a:blip r:embed="rId898"/>
                  <a:stretch>
                    <a:fillRect/>
                  </a:stretch>
                </p:blipFill>
                <p:spPr>
                  <a:xfrm>
                    <a:off x="3411153" y="2216575"/>
                    <a:ext cx="107640" cy="805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99">
                <p14:nvContentPartPr>
                  <p14:cNvPr id="25" name="Håndskrift 24">
                    <a:extLst>
                      <a:ext uri="{FF2B5EF4-FFF2-40B4-BE49-F238E27FC236}">
                        <a16:creationId xmlns:a16="http://schemas.microsoft.com/office/drawing/2014/main" id="{59BB810C-FB26-4ED9-BEC7-2D8895FDAAA1}"/>
                      </a:ext>
                    </a:extLst>
                  </p14:cNvPr>
                  <p14:cNvContentPartPr/>
                  <p14:nvPr/>
                </p14:nvContentPartPr>
                <p14:xfrm>
                  <a:off x="3374793" y="2114335"/>
                  <a:ext cx="883440" cy="1044720"/>
                </p14:xfrm>
              </p:contentPart>
            </mc:Choice>
            <mc:Fallback xmlns="">
              <p:pic>
                <p:nvPicPr>
                  <p:cNvPr id="25" name="Håndskrift 24">
                    <a:extLst>
                      <a:ext uri="{FF2B5EF4-FFF2-40B4-BE49-F238E27FC236}">
                        <a16:creationId xmlns:a16="http://schemas.microsoft.com/office/drawing/2014/main" id="{59BB810C-FB26-4ED9-BEC7-2D8895FDAAA1}"/>
                      </a:ext>
                    </a:extLst>
                  </p:cNvPr>
                  <p:cNvPicPr/>
                  <p:nvPr/>
                </p:nvPicPr>
                <p:blipFill>
                  <a:blip r:embed="rId900"/>
                  <a:stretch>
                    <a:fillRect/>
                  </a:stretch>
                </p:blipFill>
                <p:spPr>
                  <a:xfrm>
                    <a:off x="3366153" y="2105695"/>
                    <a:ext cx="901080" cy="106236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42" name="Gruppe 41">
                <a:extLst>
                  <a:ext uri="{FF2B5EF4-FFF2-40B4-BE49-F238E27FC236}">
                    <a16:creationId xmlns:a16="http://schemas.microsoft.com/office/drawing/2014/main" id="{EE5D54C4-C7F7-4E91-8043-170785437F70}"/>
                  </a:ext>
                </a:extLst>
              </p:cNvPr>
              <p:cNvGrpSpPr/>
              <p:nvPr/>
            </p:nvGrpSpPr>
            <p:grpSpPr>
              <a:xfrm>
                <a:off x="3583593" y="2207215"/>
                <a:ext cx="541440" cy="404280"/>
                <a:chOff x="3583593" y="2207215"/>
                <a:chExt cx="541440" cy="4042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901">
                  <p14:nvContentPartPr>
                    <p14:cNvPr id="28" name="Håndskrift 27">
                      <a:extLst>
                        <a:ext uri="{FF2B5EF4-FFF2-40B4-BE49-F238E27FC236}">
                          <a16:creationId xmlns:a16="http://schemas.microsoft.com/office/drawing/2014/main" id="{7A37769A-5B6F-4CD5-BF2D-C028B0B377B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583593" y="2281015"/>
                    <a:ext cx="360" cy="147240"/>
                  </p14:xfrm>
                </p:contentPart>
              </mc:Choice>
              <mc:Fallback xmlns="">
                <p:pic>
                  <p:nvPicPr>
                    <p:cNvPr id="28" name="Håndskrift 27">
                      <a:extLst>
                        <a:ext uri="{FF2B5EF4-FFF2-40B4-BE49-F238E27FC236}">
                          <a16:creationId xmlns:a16="http://schemas.microsoft.com/office/drawing/2014/main" id="{7A37769A-5B6F-4CD5-BF2D-C028B0B377BA}"/>
                        </a:ext>
                      </a:extLst>
                    </p:cNvPr>
                    <p:cNvPicPr/>
                    <p:nvPr/>
                  </p:nvPicPr>
                  <p:blipFill>
                    <a:blip r:embed="rId902"/>
                    <a:stretch>
                      <a:fillRect/>
                    </a:stretch>
                  </p:blipFill>
                  <p:spPr>
                    <a:xfrm>
                      <a:off x="3579273" y="2276695"/>
                      <a:ext cx="9000" cy="1558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03">
                  <p14:nvContentPartPr>
                    <p14:cNvPr id="29" name="Håndskrift 28">
                      <a:extLst>
                        <a:ext uri="{FF2B5EF4-FFF2-40B4-BE49-F238E27FC236}">
                          <a16:creationId xmlns:a16="http://schemas.microsoft.com/office/drawing/2014/main" id="{364D100E-B93E-4812-BFE4-58BC99F2BFB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583593" y="2349415"/>
                    <a:ext cx="34200" cy="15120"/>
                  </p14:xfrm>
                </p:contentPart>
              </mc:Choice>
              <mc:Fallback xmlns="">
                <p:pic>
                  <p:nvPicPr>
                    <p:cNvPr id="29" name="Håndskrift 28">
                      <a:extLst>
                        <a:ext uri="{FF2B5EF4-FFF2-40B4-BE49-F238E27FC236}">
                          <a16:creationId xmlns:a16="http://schemas.microsoft.com/office/drawing/2014/main" id="{364D100E-B93E-4812-BFE4-58BC99F2BFB7}"/>
                        </a:ext>
                      </a:extLst>
                    </p:cNvPr>
                    <p:cNvPicPr/>
                    <p:nvPr/>
                  </p:nvPicPr>
                  <p:blipFill>
                    <a:blip r:embed="rId904"/>
                    <a:stretch>
                      <a:fillRect/>
                    </a:stretch>
                  </p:blipFill>
                  <p:spPr>
                    <a:xfrm>
                      <a:off x="3579273" y="2345095"/>
                      <a:ext cx="42840" cy="237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05">
                  <p14:nvContentPartPr>
                    <p14:cNvPr id="30" name="Håndskrift 29">
                      <a:extLst>
                        <a:ext uri="{FF2B5EF4-FFF2-40B4-BE49-F238E27FC236}">
                          <a16:creationId xmlns:a16="http://schemas.microsoft.com/office/drawing/2014/main" id="{A21433C7-5420-4C3D-8362-C5FAF7F84D3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648033" y="2253295"/>
                    <a:ext cx="360" cy="165600"/>
                  </p14:xfrm>
                </p:contentPart>
              </mc:Choice>
              <mc:Fallback xmlns="">
                <p:pic>
                  <p:nvPicPr>
                    <p:cNvPr id="30" name="Håndskrift 29">
                      <a:extLst>
                        <a:ext uri="{FF2B5EF4-FFF2-40B4-BE49-F238E27FC236}">
                          <a16:creationId xmlns:a16="http://schemas.microsoft.com/office/drawing/2014/main" id="{A21433C7-5420-4C3D-8362-C5FAF7F84D35}"/>
                        </a:ext>
                      </a:extLst>
                    </p:cNvPr>
                    <p:cNvPicPr/>
                    <p:nvPr/>
                  </p:nvPicPr>
                  <p:blipFill>
                    <a:blip r:embed="rId906"/>
                    <a:stretch>
                      <a:fillRect/>
                    </a:stretch>
                  </p:blipFill>
                  <p:spPr>
                    <a:xfrm>
                      <a:off x="3643713" y="2248975"/>
                      <a:ext cx="9000" cy="1742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07">
                  <p14:nvContentPartPr>
                    <p14:cNvPr id="33" name="Håndskrift 32">
                      <a:extLst>
                        <a:ext uri="{FF2B5EF4-FFF2-40B4-BE49-F238E27FC236}">
                          <a16:creationId xmlns:a16="http://schemas.microsoft.com/office/drawing/2014/main" id="{EC841E59-5FC7-4496-A5DA-AEFB0021FF2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39113" y="2336095"/>
                    <a:ext cx="97920" cy="103320"/>
                  </p14:xfrm>
                </p:contentPart>
              </mc:Choice>
              <mc:Fallback xmlns="">
                <p:pic>
                  <p:nvPicPr>
                    <p:cNvPr id="33" name="Håndskrift 32">
                      <a:extLst>
                        <a:ext uri="{FF2B5EF4-FFF2-40B4-BE49-F238E27FC236}">
                          <a16:creationId xmlns:a16="http://schemas.microsoft.com/office/drawing/2014/main" id="{EC841E59-5FC7-4496-A5DA-AEFB0021FF22}"/>
                        </a:ext>
                      </a:extLst>
                    </p:cNvPr>
                    <p:cNvPicPr/>
                    <p:nvPr/>
                  </p:nvPicPr>
                  <p:blipFill>
                    <a:blip r:embed="rId908"/>
                    <a:stretch>
                      <a:fillRect/>
                    </a:stretch>
                  </p:blipFill>
                  <p:spPr>
                    <a:xfrm>
                      <a:off x="3734793" y="2331775"/>
                      <a:ext cx="106560" cy="1119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09">
                  <p14:nvContentPartPr>
                    <p14:cNvPr id="34" name="Håndskrift 33">
                      <a:extLst>
                        <a:ext uri="{FF2B5EF4-FFF2-40B4-BE49-F238E27FC236}">
                          <a16:creationId xmlns:a16="http://schemas.microsoft.com/office/drawing/2014/main" id="{200899EF-B777-4D96-84D4-C338C79B3A7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32713" y="2207215"/>
                    <a:ext cx="32040" cy="223200"/>
                  </p14:xfrm>
                </p:contentPart>
              </mc:Choice>
              <mc:Fallback xmlns="">
                <p:pic>
                  <p:nvPicPr>
                    <p:cNvPr id="34" name="Håndskrift 33">
                      <a:extLst>
                        <a:ext uri="{FF2B5EF4-FFF2-40B4-BE49-F238E27FC236}">
                          <a16:creationId xmlns:a16="http://schemas.microsoft.com/office/drawing/2014/main" id="{200899EF-B777-4D96-84D4-C338C79B3A7D}"/>
                        </a:ext>
                      </a:extLst>
                    </p:cNvPr>
                    <p:cNvPicPr/>
                    <p:nvPr/>
                  </p:nvPicPr>
                  <p:blipFill>
                    <a:blip r:embed="rId910"/>
                    <a:stretch>
                      <a:fillRect/>
                    </a:stretch>
                  </p:blipFill>
                  <p:spPr>
                    <a:xfrm>
                      <a:off x="3828393" y="2202895"/>
                      <a:ext cx="40680" cy="2318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11">
                  <p14:nvContentPartPr>
                    <p14:cNvPr id="35" name="Håndskrift 34">
                      <a:extLst>
                        <a:ext uri="{FF2B5EF4-FFF2-40B4-BE49-F238E27FC236}">
                          <a16:creationId xmlns:a16="http://schemas.microsoft.com/office/drawing/2014/main" id="{EC480817-5A28-4350-9FEA-9EB8C716C1D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05353" y="2345815"/>
                    <a:ext cx="69120" cy="3960"/>
                  </p14:xfrm>
                </p:contentPart>
              </mc:Choice>
              <mc:Fallback xmlns="">
                <p:pic>
                  <p:nvPicPr>
                    <p:cNvPr id="35" name="Håndskrift 34">
                      <a:extLst>
                        <a:ext uri="{FF2B5EF4-FFF2-40B4-BE49-F238E27FC236}">
                          <a16:creationId xmlns:a16="http://schemas.microsoft.com/office/drawing/2014/main" id="{EC480817-5A28-4350-9FEA-9EB8C716C1DF}"/>
                        </a:ext>
                      </a:extLst>
                    </p:cNvPr>
                    <p:cNvPicPr/>
                    <p:nvPr/>
                  </p:nvPicPr>
                  <p:blipFill>
                    <a:blip r:embed="rId912"/>
                    <a:stretch>
                      <a:fillRect/>
                    </a:stretch>
                  </p:blipFill>
                  <p:spPr>
                    <a:xfrm>
                      <a:off x="3801033" y="2341495"/>
                      <a:ext cx="77760" cy="126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13">
                  <p14:nvContentPartPr>
                    <p14:cNvPr id="41" name="Håndskrift 40">
                      <a:extLst>
                        <a:ext uri="{FF2B5EF4-FFF2-40B4-BE49-F238E27FC236}">
                          <a16:creationId xmlns:a16="http://schemas.microsoft.com/office/drawing/2014/main" id="{EED08D00-6402-4962-B1B3-9E26552D092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639033" y="2500255"/>
                    <a:ext cx="486000" cy="111240"/>
                  </p14:xfrm>
                </p:contentPart>
              </mc:Choice>
              <mc:Fallback xmlns="">
                <p:pic>
                  <p:nvPicPr>
                    <p:cNvPr id="41" name="Håndskrift 40">
                      <a:extLst>
                        <a:ext uri="{FF2B5EF4-FFF2-40B4-BE49-F238E27FC236}">
                          <a16:creationId xmlns:a16="http://schemas.microsoft.com/office/drawing/2014/main" id="{EED08D00-6402-4962-B1B3-9E26552D0923}"/>
                        </a:ext>
                      </a:extLst>
                    </p:cNvPr>
                    <p:cNvPicPr/>
                    <p:nvPr/>
                  </p:nvPicPr>
                  <p:blipFill>
                    <a:blip r:embed="rId914"/>
                    <a:stretch>
                      <a:fillRect/>
                    </a:stretch>
                  </p:blipFill>
                  <p:spPr>
                    <a:xfrm>
                      <a:off x="3634713" y="2495935"/>
                      <a:ext cx="494640" cy="11988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915">
                <p14:nvContentPartPr>
                  <p14:cNvPr id="43" name="Håndskrift 42">
                    <a:extLst>
                      <a:ext uri="{FF2B5EF4-FFF2-40B4-BE49-F238E27FC236}">
                        <a16:creationId xmlns:a16="http://schemas.microsoft.com/office/drawing/2014/main" id="{E00F62D6-E24D-4CF6-8EB3-B8A57F0BA64C}"/>
                      </a:ext>
                    </a:extLst>
                  </p14:cNvPr>
                  <p14:cNvContentPartPr/>
                  <p14:nvPr/>
                </p14:nvContentPartPr>
                <p14:xfrm>
                  <a:off x="3666393" y="2655415"/>
                  <a:ext cx="371880" cy="61560"/>
                </p14:xfrm>
              </p:contentPart>
            </mc:Choice>
            <mc:Fallback xmlns="">
              <p:pic>
                <p:nvPicPr>
                  <p:cNvPr id="43" name="Håndskrift 42">
                    <a:extLst>
                      <a:ext uri="{FF2B5EF4-FFF2-40B4-BE49-F238E27FC236}">
                        <a16:creationId xmlns:a16="http://schemas.microsoft.com/office/drawing/2014/main" id="{E00F62D6-E24D-4CF6-8EB3-B8A57F0BA64C}"/>
                      </a:ext>
                    </a:extLst>
                  </p:cNvPr>
                  <p:cNvPicPr/>
                  <p:nvPr/>
                </p:nvPicPr>
                <p:blipFill>
                  <a:blip r:embed="rId916"/>
                  <a:stretch>
                    <a:fillRect/>
                  </a:stretch>
                </p:blipFill>
                <p:spPr>
                  <a:xfrm>
                    <a:off x="3662073" y="2651095"/>
                    <a:ext cx="380520" cy="7020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65" name="Gruppe 64">
                <a:extLst>
                  <a:ext uri="{FF2B5EF4-FFF2-40B4-BE49-F238E27FC236}">
                    <a16:creationId xmlns:a16="http://schemas.microsoft.com/office/drawing/2014/main" id="{1D657189-8DA3-422A-813D-C5B03AF84BA4}"/>
                  </a:ext>
                </a:extLst>
              </p:cNvPr>
              <p:cNvGrpSpPr/>
              <p:nvPr/>
            </p:nvGrpSpPr>
            <p:grpSpPr>
              <a:xfrm>
                <a:off x="3564873" y="2808775"/>
                <a:ext cx="464040" cy="240840"/>
                <a:chOff x="3564873" y="2808775"/>
                <a:chExt cx="464040" cy="2408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917">
                  <p14:nvContentPartPr>
                    <p14:cNvPr id="51" name="Håndskrift 50">
                      <a:extLst>
                        <a:ext uri="{FF2B5EF4-FFF2-40B4-BE49-F238E27FC236}">
                          <a16:creationId xmlns:a16="http://schemas.microsoft.com/office/drawing/2014/main" id="{8F4F582B-3725-4B4E-A8EA-CF72461136F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601953" y="2808775"/>
                    <a:ext cx="426960" cy="105480"/>
                  </p14:xfrm>
                </p:contentPart>
              </mc:Choice>
              <mc:Fallback xmlns="">
                <p:pic>
                  <p:nvPicPr>
                    <p:cNvPr id="51" name="Håndskrift 50">
                      <a:extLst>
                        <a:ext uri="{FF2B5EF4-FFF2-40B4-BE49-F238E27FC236}">
                          <a16:creationId xmlns:a16="http://schemas.microsoft.com/office/drawing/2014/main" id="{8F4F582B-3725-4B4E-A8EA-CF72461136F2}"/>
                        </a:ext>
                      </a:extLst>
                    </p:cNvPr>
                    <p:cNvPicPr/>
                    <p:nvPr/>
                  </p:nvPicPr>
                  <p:blipFill>
                    <a:blip r:embed="rId918"/>
                    <a:stretch>
                      <a:fillRect/>
                    </a:stretch>
                  </p:blipFill>
                  <p:spPr>
                    <a:xfrm>
                      <a:off x="3597633" y="2804455"/>
                      <a:ext cx="435600" cy="1141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19">
                  <p14:nvContentPartPr>
                    <p14:cNvPr id="55" name="Håndskrift 54">
                      <a:extLst>
                        <a:ext uri="{FF2B5EF4-FFF2-40B4-BE49-F238E27FC236}">
                          <a16:creationId xmlns:a16="http://schemas.microsoft.com/office/drawing/2014/main" id="{76F26C77-F525-4957-8967-D08CB498967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564873" y="2881135"/>
                    <a:ext cx="433080" cy="133920"/>
                  </p14:xfrm>
                </p:contentPart>
              </mc:Choice>
              <mc:Fallback xmlns="">
                <p:pic>
                  <p:nvPicPr>
                    <p:cNvPr id="55" name="Håndskrift 54">
                      <a:extLst>
                        <a:ext uri="{FF2B5EF4-FFF2-40B4-BE49-F238E27FC236}">
                          <a16:creationId xmlns:a16="http://schemas.microsoft.com/office/drawing/2014/main" id="{76F26C77-F525-4957-8967-D08CB4989676}"/>
                        </a:ext>
                      </a:extLst>
                    </p:cNvPr>
                    <p:cNvPicPr/>
                    <p:nvPr/>
                  </p:nvPicPr>
                  <p:blipFill>
                    <a:blip r:embed="rId920"/>
                    <a:stretch>
                      <a:fillRect/>
                    </a:stretch>
                  </p:blipFill>
                  <p:spPr>
                    <a:xfrm>
                      <a:off x="3560553" y="2876815"/>
                      <a:ext cx="441720" cy="1425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21">
                  <p14:nvContentPartPr>
                    <p14:cNvPr id="60" name="Håndskrift 59">
                      <a:extLst>
                        <a:ext uri="{FF2B5EF4-FFF2-40B4-BE49-F238E27FC236}">
                          <a16:creationId xmlns:a16="http://schemas.microsoft.com/office/drawing/2014/main" id="{8A49A1D8-23E6-45A8-BCAD-387BC97245D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592593" y="2973655"/>
                    <a:ext cx="435240" cy="75960"/>
                  </p14:xfrm>
                </p:contentPart>
              </mc:Choice>
              <mc:Fallback xmlns="">
                <p:pic>
                  <p:nvPicPr>
                    <p:cNvPr id="60" name="Håndskrift 59">
                      <a:extLst>
                        <a:ext uri="{FF2B5EF4-FFF2-40B4-BE49-F238E27FC236}">
                          <a16:creationId xmlns:a16="http://schemas.microsoft.com/office/drawing/2014/main" id="{8A49A1D8-23E6-45A8-BCAD-387BC97245DA}"/>
                        </a:ext>
                      </a:extLst>
                    </p:cNvPr>
                    <p:cNvPicPr/>
                    <p:nvPr/>
                  </p:nvPicPr>
                  <p:blipFill>
                    <a:blip r:embed="rId922"/>
                    <a:stretch>
                      <a:fillRect/>
                    </a:stretch>
                  </p:blipFill>
                  <p:spPr>
                    <a:xfrm>
                      <a:off x="3588273" y="2969335"/>
                      <a:ext cx="443880" cy="8460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829" name="Gruppe 828">
            <a:extLst>
              <a:ext uri="{FF2B5EF4-FFF2-40B4-BE49-F238E27FC236}">
                <a16:creationId xmlns:a16="http://schemas.microsoft.com/office/drawing/2014/main" id="{84826B0E-C1C7-4480-AB86-41EA87696244}"/>
              </a:ext>
            </a:extLst>
          </p:cNvPr>
          <p:cNvGrpSpPr/>
          <p:nvPr/>
        </p:nvGrpSpPr>
        <p:grpSpPr>
          <a:xfrm rot="20192293">
            <a:off x="3662608" y="2037206"/>
            <a:ext cx="883440" cy="1044720"/>
            <a:chOff x="3374793" y="2114335"/>
            <a:chExt cx="883440" cy="104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23">
              <p14:nvContentPartPr>
                <p14:cNvPr id="830" name="Håndskrift 829">
                  <a:extLst>
                    <a:ext uri="{FF2B5EF4-FFF2-40B4-BE49-F238E27FC236}">
                      <a16:creationId xmlns:a16="http://schemas.microsoft.com/office/drawing/2014/main" id="{7DC8AA58-1C2B-47DD-B280-ECF3B7DE49E2}"/>
                    </a:ext>
                  </a:extLst>
                </p14:cNvPr>
                <p14:cNvContentPartPr/>
                <p14:nvPr/>
              </p14:nvContentPartPr>
              <p14:xfrm>
                <a:off x="3674673" y="2354815"/>
                <a:ext cx="77760" cy="64440"/>
              </p14:xfrm>
            </p:contentPart>
          </mc:Choice>
          <mc:Fallback xmlns="">
            <p:pic>
              <p:nvPicPr>
                <p:cNvPr id="830" name="Håndskrift 829">
                  <a:extLst>
                    <a:ext uri="{FF2B5EF4-FFF2-40B4-BE49-F238E27FC236}">
                      <a16:creationId xmlns:a16="http://schemas.microsoft.com/office/drawing/2014/main" id="{7DC8AA58-1C2B-47DD-B280-ECF3B7DE49E2}"/>
                    </a:ext>
                  </a:extLst>
                </p:cNvPr>
                <p:cNvPicPr/>
                <p:nvPr/>
              </p:nvPicPr>
              <p:blipFill>
                <a:blip r:embed="rId892"/>
                <a:stretch>
                  <a:fillRect/>
                </a:stretch>
              </p:blipFill>
              <p:spPr>
                <a:xfrm>
                  <a:off x="3670353" y="2350495"/>
                  <a:ext cx="8640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4">
              <p14:nvContentPartPr>
                <p14:cNvPr id="831" name="Håndskrift 830">
                  <a:extLst>
                    <a:ext uri="{FF2B5EF4-FFF2-40B4-BE49-F238E27FC236}">
                      <a16:creationId xmlns:a16="http://schemas.microsoft.com/office/drawing/2014/main" id="{9BB37F53-2886-4129-A231-C19370384696}"/>
                    </a:ext>
                  </a:extLst>
                </p14:cNvPr>
                <p14:cNvContentPartPr/>
                <p14:nvPr/>
              </p14:nvContentPartPr>
              <p14:xfrm>
                <a:off x="3878793" y="2307295"/>
                <a:ext cx="127440" cy="140040"/>
              </p14:xfrm>
            </p:contentPart>
          </mc:Choice>
          <mc:Fallback xmlns="">
            <p:pic>
              <p:nvPicPr>
                <p:cNvPr id="831" name="Håndskrift 830">
                  <a:extLst>
                    <a:ext uri="{FF2B5EF4-FFF2-40B4-BE49-F238E27FC236}">
                      <a16:creationId xmlns:a16="http://schemas.microsoft.com/office/drawing/2014/main" id="{9BB37F53-2886-4129-A231-C19370384696}"/>
                    </a:ext>
                  </a:extLst>
                </p:cNvPr>
                <p:cNvPicPr/>
                <p:nvPr/>
              </p:nvPicPr>
              <p:blipFill>
                <a:blip r:embed="rId894"/>
                <a:stretch>
                  <a:fillRect/>
                </a:stretch>
              </p:blipFill>
              <p:spPr>
                <a:xfrm>
                  <a:off x="3874473" y="2302975"/>
                  <a:ext cx="13608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5">
              <p14:nvContentPartPr>
                <p14:cNvPr id="832" name="Håndskrift 831">
                  <a:extLst>
                    <a:ext uri="{FF2B5EF4-FFF2-40B4-BE49-F238E27FC236}">
                      <a16:creationId xmlns:a16="http://schemas.microsoft.com/office/drawing/2014/main" id="{899AF7B0-30E0-427F-BBC0-3E64C0F23724}"/>
                    </a:ext>
                  </a:extLst>
                </p14:cNvPr>
                <p14:cNvContentPartPr/>
                <p14:nvPr/>
              </p14:nvContentPartPr>
              <p14:xfrm>
                <a:off x="3620313" y="2725255"/>
                <a:ext cx="420840" cy="127440"/>
              </p14:xfrm>
            </p:contentPart>
          </mc:Choice>
          <mc:Fallback xmlns="">
            <p:pic>
              <p:nvPicPr>
                <p:cNvPr id="832" name="Håndskrift 831">
                  <a:extLst>
                    <a:ext uri="{FF2B5EF4-FFF2-40B4-BE49-F238E27FC236}">
                      <a16:creationId xmlns:a16="http://schemas.microsoft.com/office/drawing/2014/main" id="{899AF7B0-30E0-427F-BBC0-3E64C0F23724}"/>
                    </a:ext>
                  </a:extLst>
                </p:cNvPr>
                <p:cNvPicPr/>
                <p:nvPr/>
              </p:nvPicPr>
              <p:blipFill>
                <a:blip r:embed="rId896"/>
                <a:stretch>
                  <a:fillRect/>
                </a:stretch>
              </p:blipFill>
              <p:spPr>
                <a:xfrm>
                  <a:off x="3615993" y="2720935"/>
                  <a:ext cx="429480" cy="13608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833" name="Gruppe 832">
              <a:extLst>
                <a:ext uri="{FF2B5EF4-FFF2-40B4-BE49-F238E27FC236}">
                  <a16:creationId xmlns:a16="http://schemas.microsoft.com/office/drawing/2014/main" id="{BED7029B-9EEE-48E3-A8AA-055B3B26A444}"/>
                </a:ext>
              </a:extLst>
            </p:cNvPr>
            <p:cNvGrpSpPr/>
            <p:nvPr/>
          </p:nvGrpSpPr>
          <p:grpSpPr>
            <a:xfrm>
              <a:off x="3374793" y="2114335"/>
              <a:ext cx="883440" cy="1044720"/>
              <a:chOff x="3374793" y="2114335"/>
              <a:chExt cx="883440" cy="10447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926">
                <p14:nvContentPartPr>
                  <p14:cNvPr id="834" name="Håndskrift 833">
                    <a:extLst>
                      <a:ext uri="{FF2B5EF4-FFF2-40B4-BE49-F238E27FC236}">
                        <a16:creationId xmlns:a16="http://schemas.microsoft.com/office/drawing/2014/main" id="{E87CDD61-B3EB-47AD-8576-E7535FCF92A7}"/>
                      </a:ext>
                    </a:extLst>
                  </p14:cNvPr>
                  <p14:cNvContentPartPr/>
                  <p14:nvPr/>
                </p14:nvContentPartPr>
                <p14:xfrm>
                  <a:off x="3420153" y="2225575"/>
                  <a:ext cx="90000" cy="788040"/>
                </p14:xfrm>
              </p:contentPart>
            </mc:Choice>
            <mc:Fallback xmlns="">
              <p:pic>
                <p:nvPicPr>
                  <p:cNvPr id="834" name="Håndskrift 833">
                    <a:extLst>
                      <a:ext uri="{FF2B5EF4-FFF2-40B4-BE49-F238E27FC236}">
                        <a16:creationId xmlns:a16="http://schemas.microsoft.com/office/drawing/2014/main" id="{E87CDD61-B3EB-47AD-8576-E7535FCF92A7}"/>
                      </a:ext>
                    </a:extLst>
                  </p:cNvPr>
                  <p:cNvPicPr/>
                  <p:nvPr/>
                </p:nvPicPr>
                <p:blipFill>
                  <a:blip r:embed="rId898"/>
                  <a:stretch>
                    <a:fillRect/>
                  </a:stretch>
                </p:blipFill>
                <p:spPr>
                  <a:xfrm>
                    <a:off x="3411153" y="2216575"/>
                    <a:ext cx="107640" cy="805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27">
                <p14:nvContentPartPr>
                  <p14:cNvPr id="835" name="Håndskrift 834">
                    <a:extLst>
                      <a:ext uri="{FF2B5EF4-FFF2-40B4-BE49-F238E27FC236}">
                        <a16:creationId xmlns:a16="http://schemas.microsoft.com/office/drawing/2014/main" id="{36E3F0E5-647A-485F-AAE1-E1AEB8AAC9F9}"/>
                      </a:ext>
                    </a:extLst>
                  </p14:cNvPr>
                  <p14:cNvContentPartPr/>
                  <p14:nvPr/>
                </p14:nvContentPartPr>
                <p14:xfrm>
                  <a:off x="3374793" y="2114335"/>
                  <a:ext cx="883440" cy="1044720"/>
                </p14:xfrm>
              </p:contentPart>
            </mc:Choice>
            <mc:Fallback xmlns="">
              <p:pic>
                <p:nvPicPr>
                  <p:cNvPr id="835" name="Håndskrift 834">
                    <a:extLst>
                      <a:ext uri="{FF2B5EF4-FFF2-40B4-BE49-F238E27FC236}">
                        <a16:creationId xmlns:a16="http://schemas.microsoft.com/office/drawing/2014/main" id="{36E3F0E5-647A-485F-AAE1-E1AEB8AAC9F9}"/>
                      </a:ext>
                    </a:extLst>
                  </p:cNvPr>
                  <p:cNvPicPr/>
                  <p:nvPr/>
                </p:nvPicPr>
                <p:blipFill>
                  <a:blip r:embed="rId900"/>
                  <a:stretch>
                    <a:fillRect/>
                  </a:stretch>
                </p:blipFill>
                <p:spPr>
                  <a:xfrm>
                    <a:off x="3366153" y="2105695"/>
                    <a:ext cx="901080" cy="106236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836" name="Gruppe 835">
                <a:extLst>
                  <a:ext uri="{FF2B5EF4-FFF2-40B4-BE49-F238E27FC236}">
                    <a16:creationId xmlns:a16="http://schemas.microsoft.com/office/drawing/2014/main" id="{FCD8AC32-DD09-46CC-A23C-6DE10F86772C}"/>
                  </a:ext>
                </a:extLst>
              </p:cNvPr>
              <p:cNvGrpSpPr/>
              <p:nvPr/>
            </p:nvGrpSpPr>
            <p:grpSpPr>
              <a:xfrm>
                <a:off x="3583593" y="2207215"/>
                <a:ext cx="541440" cy="404280"/>
                <a:chOff x="3583593" y="2207215"/>
                <a:chExt cx="541440" cy="4042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928">
                  <p14:nvContentPartPr>
                    <p14:cNvPr id="842" name="Håndskrift 841">
                      <a:extLst>
                        <a:ext uri="{FF2B5EF4-FFF2-40B4-BE49-F238E27FC236}">
                          <a16:creationId xmlns:a16="http://schemas.microsoft.com/office/drawing/2014/main" id="{37C2C683-B31B-4CC0-95B2-DF0705A960F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583593" y="2281015"/>
                    <a:ext cx="360" cy="147240"/>
                  </p14:xfrm>
                </p:contentPart>
              </mc:Choice>
              <mc:Fallback xmlns="">
                <p:pic>
                  <p:nvPicPr>
                    <p:cNvPr id="842" name="Håndskrift 841">
                      <a:extLst>
                        <a:ext uri="{FF2B5EF4-FFF2-40B4-BE49-F238E27FC236}">
                          <a16:creationId xmlns:a16="http://schemas.microsoft.com/office/drawing/2014/main" id="{37C2C683-B31B-4CC0-95B2-DF0705A960F7}"/>
                        </a:ext>
                      </a:extLst>
                    </p:cNvPr>
                    <p:cNvPicPr/>
                    <p:nvPr/>
                  </p:nvPicPr>
                  <p:blipFill>
                    <a:blip r:embed="rId902"/>
                    <a:stretch>
                      <a:fillRect/>
                    </a:stretch>
                  </p:blipFill>
                  <p:spPr>
                    <a:xfrm>
                      <a:off x="3579273" y="2276695"/>
                      <a:ext cx="9000" cy="1558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29">
                  <p14:nvContentPartPr>
                    <p14:cNvPr id="843" name="Håndskrift 842">
                      <a:extLst>
                        <a:ext uri="{FF2B5EF4-FFF2-40B4-BE49-F238E27FC236}">
                          <a16:creationId xmlns:a16="http://schemas.microsoft.com/office/drawing/2014/main" id="{E8BD8DA8-21AE-4C18-A087-636AEA4B6BD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583593" y="2349415"/>
                    <a:ext cx="34200" cy="15120"/>
                  </p14:xfrm>
                </p:contentPart>
              </mc:Choice>
              <mc:Fallback xmlns="">
                <p:pic>
                  <p:nvPicPr>
                    <p:cNvPr id="843" name="Håndskrift 842">
                      <a:extLst>
                        <a:ext uri="{FF2B5EF4-FFF2-40B4-BE49-F238E27FC236}">
                          <a16:creationId xmlns:a16="http://schemas.microsoft.com/office/drawing/2014/main" id="{E8BD8DA8-21AE-4C18-A087-636AEA4B6BDC}"/>
                        </a:ext>
                      </a:extLst>
                    </p:cNvPr>
                    <p:cNvPicPr/>
                    <p:nvPr/>
                  </p:nvPicPr>
                  <p:blipFill>
                    <a:blip r:embed="rId904"/>
                    <a:stretch>
                      <a:fillRect/>
                    </a:stretch>
                  </p:blipFill>
                  <p:spPr>
                    <a:xfrm>
                      <a:off x="3579273" y="2345095"/>
                      <a:ext cx="42840" cy="237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30">
                  <p14:nvContentPartPr>
                    <p14:cNvPr id="844" name="Håndskrift 843">
                      <a:extLst>
                        <a:ext uri="{FF2B5EF4-FFF2-40B4-BE49-F238E27FC236}">
                          <a16:creationId xmlns:a16="http://schemas.microsoft.com/office/drawing/2014/main" id="{0CE2F19A-3006-4A0C-9691-95D5FB66FB3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648033" y="2253295"/>
                    <a:ext cx="360" cy="165600"/>
                  </p14:xfrm>
                </p:contentPart>
              </mc:Choice>
              <mc:Fallback xmlns="">
                <p:pic>
                  <p:nvPicPr>
                    <p:cNvPr id="844" name="Håndskrift 843">
                      <a:extLst>
                        <a:ext uri="{FF2B5EF4-FFF2-40B4-BE49-F238E27FC236}">
                          <a16:creationId xmlns:a16="http://schemas.microsoft.com/office/drawing/2014/main" id="{0CE2F19A-3006-4A0C-9691-95D5FB66FB3D}"/>
                        </a:ext>
                      </a:extLst>
                    </p:cNvPr>
                    <p:cNvPicPr/>
                    <p:nvPr/>
                  </p:nvPicPr>
                  <p:blipFill>
                    <a:blip r:embed="rId906"/>
                    <a:stretch>
                      <a:fillRect/>
                    </a:stretch>
                  </p:blipFill>
                  <p:spPr>
                    <a:xfrm>
                      <a:off x="3643713" y="2248975"/>
                      <a:ext cx="9000" cy="1742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31">
                  <p14:nvContentPartPr>
                    <p14:cNvPr id="845" name="Håndskrift 844">
                      <a:extLst>
                        <a:ext uri="{FF2B5EF4-FFF2-40B4-BE49-F238E27FC236}">
                          <a16:creationId xmlns:a16="http://schemas.microsoft.com/office/drawing/2014/main" id="{038A1FFE-CC98-4E03-A68F-4F59A1B70D9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39113" y="2336095"/>
                    <a:ext cx="97920" cy="103320"/>
                  </p14:xfrm>
                </p:contentPart>
              </mc:Choice>
              <mc:Fallback xmlns="">
                <p:pic>
                  <p:nvPicPr>
                    <p:cNvPr id="845" name="Håndskrift 844">
                      <a:extLst>
                        <a:ext uri="{FF2B5EF4-FFF2-40B4-BE49-F238E27FC236}">
                          <a16:creationId xmlns:a16="http://schemas.microsoft.com/office/drawing/2014/main" id="{038A1FFE-CC98-4E03-A68F-4F59A1B70D96}"/>
                        </a:ext>
                      </a:extLst>
                    </p:cNvPr>
                    <p:cNvPicPr/>
                    <p:nvPr/>
                  </p:nvPicPr>
                  <p:blipFill>
                    <a:blip r:embed="rId908"/>
                    <a:stretch>
                      <a:fillRect/>
                    </a:stretch>
                  </p:blipFill>
                  <p:spPr>
                    <a:xfrm>
                      <a:off x="3734793" y="2331775"/>
                      <a:ext cx="106560" cy="1119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32">
                  <p14:nvContentPartPr>
                    <p14:cNvPr id="846" name="Håndskrift 845">
                      <a:extLst>
                        <a:ext uri="{FF2B5EF4-FFF2-40B4-BE49-F238E27FC236}">
                          <a16:creationId xmlns:a16="http://schemas.microsoft.com/office/drawing/2014/main" id="{EC5BA864-13C8-460F-B56F-4BE4581BEA7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32713" y="2207215"/>
                    <a:ext cx="32040" cy="223200"/>
                  </p14:xfrm>
                </p:contentPart>
              </mc:Choice>
              <mc:Fallback xmlns="">
                <p:pic>
                  <p:nvPicPr>
                    <p:cNvPr id="846" name="Håndskrift 845">
                      <a:extLst>
                        <a:ext uri="{FF2B5EF4-FFF2-40B4-BE49-F238E27FC236}">
                          <a16:creationId xmlns:a16="http://schemas.microsoft.com/office/drawing/2014/main" id="{EC5BA864-13C8-460F-B56F-4BE4581BEA76}"/>
                        </a:ext>
                      </a:extLst>
                    </p:cNvPr>
                    <p:cNvPicPr/>
                    <p:nvPr/>
                  </p:nvPicPr>
                  <p:blipFill>
                    <a:blip r:embed="rId910"/>
                    <a:stretch>
                      <a:fillRect/>
                    </a:stretch>
                  </p:blipFill>
                  <p:spPr>
                    <a:xfrm>
                      <a:off x="3828393" y="2202895"/>
                      <a:ext cx="40680" cy="2318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33">
                  <p14:nvContentPartPr>
                    <p14:cNvPr id="847" name="Håndskrift 846">
                      <a:extLst>
                        <a:ext uri="{FF2B5EF4-FFF2-40B4-BE49-F238E27FC236}">
                          <a16:creationId xmlns:a16="http://schemas.microsoft.com/office/drawing/2014/main" id="{1E9B7907-638D-46AB-AEC0-F4C51ABDACB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05353" y="2345815"/>
                    <a:ext cx="69120" cy="3960"/>
                  </p14:xfrm>
                </p:contentPart>
              </mc:Choice>
              <mc:Fallback xmlns="">
                <p:pic>
                  <p:nvPicPr>
                    <p:cNvPr id="847" name="Håndskrift 846">
                      <a:extLst>
                        <a:ext uri="{FF2B5EF4-FFF2-40B4-BE49-F238E27FC236}">
                          <a16:creationId xmlns:a16="http://schemas.microsoft.com/office/drawing/2014/main" id="{1E9B7907-638D-46AB-AEC0-F4C51ABDACBF}"/>
                        </a:ext>
                      </a:extLst>
                    </p:cNvPr>
                    <p:cNvPicPr/>
                    <p:nvPr/>
                  </p:nvPicPr>
                  <p:blipFill>
                    <a:blip r:embed="rId912"/>
                    <a:stretch>
                      <a:fillRect/>
                    </a:stretch>
                  </p:blipFill>
                  <p:spPr>
                    <a:xfrm>
                      <a:off x="3801033" y="2341495"/>
                      <a:ext cx="77760" cy="126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34">
                  <p14:nvContentPartPr>
                    <p14:cNvPr id="848" name="Håndskrift 847">
                      <a:extLst>
                        <a:ext uri="{FF2B5EF4-FFF2-40B4-BE49-F238E27FC236}">
                          <a16:creationId xmlns:a16="http://schemas.microsoft.com/office/drawing/2014/main" id="{EC2F524A-3E2E-413C-84C6-8DEEEAB8A8F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639033" y="2500255"/>
                    <a:ext cx="486000" cy="111240"/>
                  </p14:xfrm>
                </p:contentPart>
              </mc:Choice>
              <mc:Fallback xmlns="">
                <p:pic>
                  <p:nvPicPr>
                    <p:cNvPr id="848" name="Håndskrift 847">
                      <a:extLst>
                        <a:ext uri="{FF2B5EF4-FFF2-40B4-BE49-F238E27FC236}">
                          <a16:creationId xmlns:a16="http://schemas.microsoft.com/office/drawing/2014/main" id="{EC2F524A-3E2E-413C-84C6-8DEEEAB8A8FC}"/>
                        </a:ext>
                      </a:extLst>
                    </p:cNvPr>
                    <p:cNvPicPr/>
                    <p:nvPr/>
                  </p:nvPicPr>
                  <p:blipFill>
                    <a:blip r:embed="rId914"/>
                    <a:stretch>
                      <a:fillRect/>
                    </a:stretch>
                  </p:blipFill>
                  <p:spPr>
                    <a:xfrm>
                      <a:off x="3634713" y="2495935"/>
                      <a:ext cx="494640" cy="11988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935">
                <p14:nvContentPartPr>
                  <p14:cNvPr id="837" name="Håndskrift 836">
                    <a:extLst>
                      <a:ext uri="{FF2B5EF4-FFF2-40B4-BE49-F238E27FC236}">
                        <a16:creationId xmlns:a16="http://schemas.microsoft.com/office/drawing/2014/main" id="{2232A644-404D-485D-8C93-309D27DB543F}"/>
                      </a:ext>
                    </a:extLst>
                  </p14:cNvPr>
                  <p14:cNvContentPartPr/>
                  <p14:nvPr/>
                </p14:nvContentPartPr>
                <p14:xfrm>
                  <a:off x="3666393" y="2655415"/>
                  <a:ext cx="371880" cy="61560"/>
                </p14:xfrm>
              </p:contentPart>
            </mc:Choice>
            <mc:Fallback xmlns="">
              <p:pic>
                <p:nvPicPr>
                  <p:cNvPr id="837" name="Håndskrift 836">
                    <a:extLst>
                      <a:ext uri="{FF2B5EF4-FFF2-40B4-BE49-F238E27FC236}">
                        <a16:creationId xmlns:a16="http://schemas.microsoft.com/office/drawing/2014/main" id="{2232A644-404D-485D-8C93-309D27DB543F}"/>
                      </a:ext>
                    </a:extLst>
                  </p:cNvPr>
                  <p:cNvPicPr/>
                  <p:nvPr/>
                </p:nvPicPr>
                <p:blipFill>
                  <a:blip r:embed="rId916"/>
                  <a:stretch>
                    <a:fillRect/>
                  </a:stretch>
                </p:blipFill>
                <p:spPr>
                  <a:xfrm>
                    <a:off x="3662073" y="2651095"/>
                    <a:ext cx="380520" cy="7020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838" name="Gruppe 837">
                <a:extLst>
                  <a:ext uri="{FF2B5EF4-FFF2-40B4-BE49-F238E27FC236}">
                    <a16:creationId xmlns:a16="http://schemas.microsoft.com/office/drawing/2014/main" id="{F7EF9470-4674-46F8-A59B-03F74DEB876E}"/>
                  </a:ext>
                </a:extLst>
              </p:cNvPr>
              <p:cNvGrpSpPr/>
              <p:nvPr/>
            </p:nvGrpSpPr>
            <p:grpSpPr>
              <a:xfrm>
                <a:off x="3564873" y="2808775"/>
                <a:ext cx="464040" cy="240840"/>
                <a:chOff x="3564873" y="2808775"/>
                <a:chExt cx="464040" cy="2408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936">
                  <p14:nvContentPartPr>
                    <p14:cNvPr id="839" name="Håndskrift 838">
                      <a:extLst>
                        <a:ext uri="{FF2B5EF4-FFF2-40B4-BE49-F238E27FC236}">
                          <a16:creationId xmlns:a16="http://schemas.microsoft.com/office/drawing/2014/main" id="{2AA55599-D5D4-48D4-B2BA-5B42093872D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601953" y="2808775"/>
                    <a:ext cx="426960" cy="105480"/>
                  </p14:xfrm>
                </p:contentPart>
              </mc:Choice>
              <mc:Fallback xmlns="">
                <p:pic>
                  <p:nvPicPr>
                    <p:cNvPr id="839" name="Håndskrift 838">
                      <a:extLst>
                        <a:ext uri="{FF2B5EF4-FFF2-40B4-BE49-F238E27FC236}">
                          <a16:creationId xmlns:a16="http://schemas.microsoft.com/office/drawing/2014/main" id="{2AA55599-D5D4-48D4-B2BA-5B42093872D9}"/>
                        </a:ext>
                      </a:extLst>
                    </p:cNvPr>
                    <p:cNvPicPr/>
                    <p:nvPr/>
                  </p:nvPicPr>
                  <p:blipFill>
                    <a:blip r:embed="rId918"/>
                    <a:stretch>
                      <a:fillRect/>
                    </a:stretch>
                  </p:blipFill>
                  <p:spPr>
                    <a:xfrm>
                      <a:off x="3597633" y="2804455"/>
                      <a:ext cx="435600" cy="1141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37">
                  <p14:nvContentPartPr>
                    <p14:cNvPr id="840" name="Håndskrift 839">
                      <a:extLst>
                        <a:ext uri="{FF2B5EF4-FFF2-40B4-BE49-F238E27FC236}">
                          <a16:creationId xmlns:a16="http://schemas.microsoft.com/office/drawing/2014/main" id="{6AFA03A6-2A69-45D8-815C-46A126F8F7A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564873" y="2881135"/>
                    <a:ext cx="433080" cy="133920"/>
                  </p14:xfrm>
                </p:contentPart>
              </mc:Choice>
              <mc:Fallback xmlns="">
                <p:pic>
                  <p:nvPicPr>
                    <p:cNvPr id="840" name="Håndskrift 839">
                      <a:extLst>
                        <a:ext uri="{FF2B5EF4-FFF2-40B4-BE49-F238E27FC236}">
                          <a16:creationId xmlns:a16="http://schemas.microsoft.com/office/drawing/2014/main" id="{6AFA03A6-2A69-45D8-815C-46A126F8F7AC}"/>
                        </a:ext>
                      </a:extLst>
                    </p:cNvPr>
                    <p:cNvPicPr/>
                    <p:nvPr/>
                  </p:nvPicPr>
                  <p:blipFill>
                    <a:blip r:embed="rId920"/>
                    <a:stretch>
                      <a:fillRect/>
                    </a:stretch>
                  </p:blipFill>
                  <p:spPr>
                    <a:xfrm>
                      <a:off x="3560553" y="2876815"/>
                      <a:ext cx="441720" cy="1425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38">
                  <p14:nvContentPartPr>
                    <p14:cNvPr id="841" name="Håndskrift 840">
                      <a:extLst>
                        <a:ext uri="{FF2B5EF4-FFF2-40B4-BE49-F238E27FC236}">
                          <a16:creationId xmlns:a16="http://schemas.microsoft.com/office/drawing/2014/main" id="{C88E6565-C32C-4324-9757-26C1472D918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592593" y="2973655"/>
                    <a:ext cx="435240" cy="75960"/>
                  </p14:xfrm>
                </p:contentPart>
              </mc:Choice>
              <mc:Fallback xmlns="">
                <p:pic>
                  <p:nvPicPr>
                    <p:cNvPr id="841" name="Håndskrift 840">
                      <a:extLst>
                        <a:ext uri="{FF2B5EF4-FFF2-40B4-BE49-F238E27FC236}">
                          <a16:creationId xmlns:a16="http://schemas.microsoft.com/office/drawing/2014/main" id="{C88E6565-C32C-4324-9757-26C1472D918D}"/>
                        </a:ext>
                      </a:extLst>
                    </p:cNvPr>
                    <p:cNvPicPr/>
                    <p:nvPr/>
                  </p:nvPicPr>
                  <p:blipFill>
                    <a:blip r:embed="rId922"/>
                    <a:stretch>
                      <a:fillRect/>
                    </a:stretch>
                  </p:blipFill>
                  <p:spPr>
                    <a:xfrm>
                      <a:off x="3588273" y="2969335"/>
                      <a:ext cx="443880" cy="8460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849" name="Gruppe 848">
            <a:extLst>
              <a:ext uri="{FF2B5EF4-FFF2-40B4-BE49-F238E27FC236}">
                <a16:creationId xmlns:a16="http://schemas.microsoft.com/office/drawing/2014/main" id="{A26B167E-10CF-4B19-9EAD-7E0CD1DB2829}"/>
              </a:ext>
            </a:extLst>
          </p:cNvPr>
          <p:cNvGrpSpPr/>
          <p:nvPr/>
        </p:nvGrpSpPr>
        <p:grpSpPr>
          <a:xfrm rot="927244">
            <a:off x="4253308" y="2443750"/>
            <a:ext cx="883440" cy="1044720"/>
            <a:chOff x="3374793" y="2114335"/>
            <a:chExt cx="883440" cy="104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39">
              <p14:nvContentPartPr>
                <p14:cNvPr id="850" name="Håndskrift 849">
                  <a:extLst>
                    <a:ext uri="{FF2B5EF4-FFF2-40B4-BE49-F238E27FC236}">
                      <a16:creationId xmlns:a16="http://schemas.microsoft.com/office/drawing/2014/main" id="{D565B486-5FAA-4FA0-A86C-1091335E8C0C}"/>
                    </a:ext>
                  </a:extLst>
                </p14:cNvPr>
                <p14:cNvContentPartPr/>
                <p14:nvPr/>
              </p14:nvContentPartPr>
              <p14:xfrm>
                <a:off x="3674673" y="2354815"/>
                <a:ext cx="77760" cy="64440"/>
              </p14:xfrm>
            </p:contentPart>
          </mc:Choice>
          <mc:Fallback xmlns="">
            <p:pic>
              <p:nvPicPr>
                <p:cNvPr id="850" name="Håndskrift 849">
                  <a:extLst>
                    <a:ext uri="{FF2B5EF4-FFF2-40B4-BE49-F238E27FC236}">
                      <a16:creationId xmlns:a16="http://schemas.microsoft.com/office/drawing/2014/main" id="{D565B486-5FAA-4FA0-A86C-1091335E8C0C}"/>
                    </a:ext>
                  </a:extLst>
                </p:cNvPr>
                <p:cNvPicPr/>
                <p:nvPr/>
              </p:nvPicPr>
              <p:blipFill>
                <a:blip r:embed="rId892"/>
                <a:stretch>
                  <a:fillRect/>
                </a:stretch>
              </p:blipFill>
              <p:spPr>
                <a:xfrm>
                  <a:off x="3670353" y="2350495"/>
                  <a:ext cx="8640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0">
              <p14:nvContentPartPr>
                <p14:cNvPr id="851" name="Håndskrift 850">
                  <a:extLst>
                    <a:ext uri="{FF2B5EF4-FFF2-40B4-BE49-F238E27FC236}">
                      <a16:creationId xmlns:a16="http://schemas.microsoft.com/office/drawing/2014/main" id="{AEBA7EEE-ADF2-4ECB-B712-1B8263779EB8}"/>
                    </a:ext>
                  </a:extLst>
                </p14:cNvPr>
                <p14:cNvContentPartPr/>
                <p14:nvPr/>
              </p14:nvContentPartPr>
              <p14:xfrm>
                <a:off x="3878793" y="2307295"/>
                <a:ext cx="127440" cy="140040"/>
              </p14:xfrm>
            </p:contentPart>
          </mc:Choice>
          <mc:Fallback xmlns="">
            <p:pic>
              <p:nvPicPr>
                <p:cNvPr id="851" name="Håndskrift 850">
                  <a:extLst>
                    <a:ext uri="{FF2B5EF4-FFF2-40B4-BE49-F238E27FC236}">
                      <a16:creationId xmlns:a16="http://schemas.microsoft.com/office/drawing/2014/main" id="{AEBA7EEE-ADF2-4ECB-B712-1B8263779EB8}"/>
                    </a:ext>
                  </a:extLst>
                </p:cNvPr>
                <p:cNvPicPr/>
                <p:nvPr/>
              </p:nvPicPr>
              <p:blipFill>
                <a:blip r:embed="rId894"/>
                <a:stretch>
                  <a:fillRect/>
                </a:stretch>
              </p:blipFill>
              <p:spPr>
                <a:xfrm>
                  <a:off x="3874473" y="2302975"/>
                  <a:ext cx="13608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1">
              <p14:nvContentPartPr>
                <p14:cNvPr id="852" name="Håndskrift 851">
                  <a:extLst>
                    <a:ext uri="{FF2B5EF4-FFF2-40B4-BE49-F238E27FC236}">
                      <a16:creationId xmlns:a16="http://schemas.microsoft.com/office/drawing/2014/main" id="{575E2767-E678-40A0-93FE-200818E8F194}"/>
                    </a:ext>
                  </a:extLst>
                </p14:cNvPr>
                <p14:cNvContentPartPr/>
                <p14:nvPr/>
              </p14:nvContentPartPr>
              <p14:xfrm>
                <a:off x="3620313" y="2725255"/>
                <a:ext cx="420840" cy="127440"/>
              </p14:xfrm>
            </p:contentPart>
          </mc:Choice>
          <mc:Fallback xmlns="">
            <p:pic>
              <p:nvPicPr>
                <p:cNvPr id="852" name="Håndskrift 851">
                  <a:extLst>
                    <a:ext uri="{FF2B5EF4-FFF2-40B4-BE49-F238E27FC236}">
                      <a16:creationId xmlns:a16="http://schemas.microsoft.com/office/drawing/2014/main" id="{575E2767-E678-40A0-93FE-200818E8F194}"/>
                    </a:ext>
                  </a:extLst>
                </p:cNvPr>
                <p:cNvPicPr/>
                <p:nvPr/>
              </p:nvPicPr>
              <p:blipFill>
                <a:blip r:embed="rId896"/>
                <a:stretch>
                  <a:fillRect/>
                </a:stretch>
              </p:blipFill>
              <p:spPr>
                <a:xfrm>
                  <a:off x="3615993" y="2720935"/>
                  <a:ext cx="429480" cy="13608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853" name="Gruppe 852">
              <a:extLst>
                <a:ext uri="{FF2B5EF4-FFF2-40B4-BE49-F238E27FC236}">
                  <a16:creationId xmlns:a16="http://schemas.microsoft.com/office/drawing/2014/main" id="{FB0CC62D-3660-41DC-A29C-74C364BE8EC9}"/>
                </a:ext>
              </a:extLst>
            </p:cNvPr>
            <p:cNvGrpSpPr/>
            <p:nvPr/>
          </p:nvGrpSpPr>
          <p:grpSpPr>
            <a:xfrm>
              <a:off x="3374793" y="2114335"/>
              <a:ext cx="883440" cy="1044720"/>
              <a:chOff x="3374793" y="2114335"/>
              <a:chExt cx="883440" cy="10447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942">
                <p14:nvContentPartPr>
                  <p14:cNvPr id="854" name="Håndskrift 853">
                    <a:extLst>
                      <a:ext uri="{FF2B5EF4-FFF2-40B4-BE49-F238E27FC236}">
                        <a16:creationId xmlns:a16="http://schemas.microsoft.com/office/drawing/2014/main" id="{11894D52-5DAD-43BA-B904-A0283006ACAB}"/>
                      </a:ext>
                    </a:extLst>
                  </p14:cNvPr>
                  <p14:cNvContentPartPr/>
                  <p14:nvPr/>
                </p14:nvContentPartPr>
                <p14:xfrm>
                  <a:off x="3420153" y="2225575"/>
                  <a:ext cx="90000" cy="788040"/>
                </p14:xfrm>
              </p:contentPart>
            </mc:Choice>
            <mc:Fallback xmlns="">
              <p:pic>
                <p:nvPicPr>
                  <p:cNvPr id="854" name="Håndskrift 853">
                    <a:extLst>
                      <a:ext uri="{FF2B5EF4-FFF2-40B4-BE49-F238E27FC236}">
                        <a16:creationId xmlns:a16="http://schemas.microsoft.com/office/drawing/2014/main" id="{11894D52-5DAD-43BA-B904-A0283006ACAB}"/>
                      </a:ext>
                    </a:extLst>
                  </p:cNvPr>
                  <p:cNvPicPr/>
                  <p:nvPr/>
                </p:nvPicPr>
                <p:blipFill>
                  <a:blip r:embed="rId898"/>
                  <a:stretch>
                    <a:fillRect/>
                  </a:stretch>
                </p:blipFill>
                <p:spPr>
                  <a:xfrm>
                    <a:off x="3411153" y="2216575"/>
                    <a:ext cx="107640" cy="805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43">
                <p14:nvContentPartPr>
                  <p14:cNvPr id="855" name="Håndskrift 854">
                    <a:extLst>
                      <a:ext uri="{FF2B5EF4-FFF2-40B4-BE49-F238E27FC236}">
                        <a16:creationId xmlns:a16="http://schemas.microsoft.com/office/drawing/2014/main" id="{BBA8D929-41B3-4513-98C4-21AB3244269D}"/>
                      </a:ext>
                    </a:extLst>
                  </p14:cNvPr>
                  <p14:cNvContentPartPr/>
                  <p14:nvPr/>
                </p14:nvContentPartPr>
                <p14:xfrm>
                  <a:off x="3374793" y="2114335"/>
                  <a:ext cx="883440" cy="1044720"/>
                </p14:xfrm>
              </p:contentPart>
            </mc:Choice>
            <mc:Fallback xmlns="">
              <p:pic>
                <p:nvPicPr>
                  <p:cNvPr id="855" name="Håndskrift 854">
                    <a:extLst>
                      <a:ext uri="{FF2B5EF4-FFF2-40B4-BE49-F238E27FC236}">
                        <a16:creationId xmlns:a16="http://schemas.microsoft.com/office/drawing/2014/main" id="{BBA8D929-41B3-4513-98C4-21AB3244269D}"/>
                      </a:ext>
                    </a:extLst>
                  </p:cNvPr>
                  <p:cNvPicPr/>
                  <p:nvPr/>
                </p:nvPicPr>
                <p:blipFill>
                  <a:blip r:embed="rId900"/>
                  <a:stretch>
                    <a:fillRect/>
                  </a:stretch>
                </p:blipFill>
                <p:spPr>
                  <a:xfrm>
                    <a:off x="3366153" y="2105695"/>
                    <a:ext cx="901080" cy="106236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856" name="Gruppe 855">
                <a:extLst>
                  <a:ext uri="{FF2B5EF4-FFF2-40B4-BE49-F238E27FC236}">
                    <a16:creationId xmlns:a16="http://schemas.microsoft.com/office/drawing/2014/main" id="{144148E4-EBD2-4A58-9BC0-4BBD232DDAA4}"/>
                  </a:ext>
                </a:extLst>
              </p:cNvPr>
              <p:cNvGrpSpPr/>
              <p:nvPr/>
            </p:nvGrpSpPr>
            <p:grpSpPr>
              <a:xfrm>
                <a:off x="3583593" y="2207215"/>
                <a:ext cx="541440" cy="404280"/>
                <a:chOff x="3583593" y="2207215"/>
                <a:chExt cx="541440" cy="4042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944">
                  <p14:nvContentPartPr>
                    <p14:cNvPr id="862" name="Håndskrift 861">
                      <a:extLst>
                        <a:ext uri="{FF2B5EF4-FFF2-40B4-BE49-F238E27FC236}">
                          <a16:creationId xmlns:a16="http://schemas.microsoft.com/office/drawing/2014/main" id="{80077758-6BCE-45B4-B21E-AF93A9902B6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583593" y="2281015"/>
                    <a:ext cx="360" cy="147240"/>
                  </p14:xfrm>
                </p:contentPart>
              </mc:Choice>
              <mc:Fallback xmlns="">
                <p:pic>
                  <p:nvPicPr>
                    <p:cNvPr id="862" name="Håndskrift 861">
                      <a:extLst>
                        <a:ext uri="{FF2B5EF4-FFF2-40B4-BE49-F238E27FC236}">
                          <a16:creationId xmlns:a16="http://schemas.microsoft.com/office/drawing/2014/main" id="{80077758-6BCE-45B4-B21E-AF93A9902B67}"/>
                        </a:ext>
                      </a:extLst>
                    </p:cNvPr>
                    <p:cNvPicPr/>
                    <p:nvPr/>
                  </p:nvPicPr>
                  <p:blipFill>
                    <a:blip r:embed="rId902"/>
                    <a:stretch>
                      <a:fillRect/>
                    </a:stretch>
                  </p:blipFill>
                  <p:spPr>
                    <a:xfrm>
                      <a:off x="3579273" y="2276695"/>
                      <a:ext cx="9000" cy="1558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45">
                  <p14:nvContentPartPr>
                    <p14:cNvPr id="863" name="Håndskrift 862">
                      <a:extLst>
                        <a:ext uri="{FF2B5EF4-FFF2-40B4-BE49-F238E27FC236}">
                          <a16:creationId xmlns:a16="http://schemas.microsoft.com/office/drawing/2014/main" id="{0EB58EC7-002C-4F5D-AD93-3FBE552D32F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583593" y="2349415"/>
                    <a:ext cx="34200" cy="15120"/>
                  </p14:xfrm>
                </p:contentPart>
              </mc:Choice>
              <mc:Fallback xmlns="">
                <p:pic>
                  <p:nvPicPr>
                    <p:cNvPr id="863" name="Håndskrift 862">
                      <a:extLst>
                        <a:ext uri="{FF2B5EF4-FFF2-40B4-BE49-F238E27FC236}">
                          <a16:creationId xmlns:a16="http://schemas.microsoft.com/office/drawing/2014/main" id="{0EB58EC7-002C-4F5D-AD93-3FBE552D32FD}"/>
                        </a:ext>
                      </a:extLst>
                    </p:cNvPr>
                    <p:cNvPicPr/>
                    <p:nvPr/>
                  </p:nvPicPr>
                  <p:blipFill>
                    <a:blip r:embed="rId904"/>
                    <a:stretch>
                      <a:fillRect/>
                    </a:stretch>
                  </p:blipFill>
                  <p:spPr>
                    <a:xfrm>
                      <a:off x="3579273" y="2345095"/>
                      <a:ext cx="42840" cy="237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46">
                  <p14:nvContentPartPr>
                    <p14:cNvPr id="864" name="Håndskrift 863">
                      <a:extLst>
                        <a:ext uri="{FF2B5EF4-FFF2-40B4-BE49-F238E27FC236}">
                          <a16:creationId xmlns:a16="http://schemas.microsoft.com/office/drawing/2014/main" id="{0DD4B018-B1AE-450A-9A1C-401BC298C8B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648033" y="2253295"/>
                    <a:ext cx="360" cy="165600"/>
                  </p14:xfrm>
                </p:contentPart>
              </mc:Choice>
              <mc:Fallback xmlns="">
                <p:pic>
                  <p:nvPicPr>
                    <p:cNvPr id="864" name="Håndskrift 863">
                      <a:extLst>
                        <a:ext uri="{FF2B5EF4-FFF2-40B4-BE49-F238E27FC236}">
                          <a16:creationId xmlns:a16="http://schemas.microsoft.com/office/drawing/2014/main" id="{0DD4B018-B1AE-450A-9A1C-401BC298C8B1}"/>
                        </a:ext>
                      </a:extLst>
                    </p:cNvPr>
                    <p:cNvPicPr/>
                    <p:nvPr/>
                  </p:nvPicPr>
                  <p:blipFill>
                    <a:blip r:embed="rId906"/>
                    <a:stretch>
                      <a:fillRect/>
                    </a:stretch>
                  </p:blipFill>
                  <p:spPr>
                    <a:xfrm>
                      <a:off x="3643713" y="2248975"/>
                      <a:ext cx="9000" cy="1742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47">
                  <p14:nvContentPartPr>
                    <p14:cNvPr id="865" name="Håndskrift 864">
                      <a:extLst>
                        <a:ext uri="{FF2B5EF4-FFF2-40B4-BE49-F238E27FC236}">
                          <a16:creationId xmlns:a16="http://schemas.microsoft.com/office/drawing/2014/main" id="{44638F56-7607-4EA1-9CDB-793D065A8FE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39113" y="2336095"/>
                    <a:ext cx="97920" cy="103320"/>
                  </p14:xfrm>
                </p:contentPart>
              </mc:Choice>
              <mc:Fallback xmlns="">
                <p:pic>
                  <p:nvPicPr>
                    <p:cNvPr id="865" name="Håndskrift 864">
                      <a:extLst>
                        <a:ext uri="{FF2B5EF4-FFF2-40B4-BE49-F238E27FC236}">
                          <a16:creationId xmlns:a16="http://schemas.microsoft.com/office/drawing/2014/main" id="{44638F56-7607-4EA1-9CDB-793D065A8FE2}"/>
                        </a:ext>
                      </a:extLst>
                    </p:cNvPr>
                    <p:cNvPicPr/>
                    <p:nvPr/>
                  </p:nvPicPr>
                  <p:blipFill>
                    <a:blip r:embed="rId908"/>
                    <a:stretch>
                      <a:fillRect/>
                    </a:stretch>
                  </p:blipFill>
                  <p:spPr>
                    <a:xfrm>
                      <a:off x="3734793" y="2331775"/>
                      <a:ext cx="106560" cy="1119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48">
                  <p14:nvContentPartPr>
                    <p14:cNvPr id="866" name="Håndskrift 865">
                      <a:extLst>
                        <a:ext uri="{FF2B5EF4-FFF2-40B4-BE49-F238E27FC236}">
                          <a16:creationId xmlns:a16="http://schemas.microsoft.com/office/drawing/2014/main" id="{75C8921A-5D81-4B01-802A-5B50FA96E3C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32713" y="2207215"/>
                    <a:ext cx="32040" cy="223200"/>
                  </p14:xfrm>
                </p:contentPart>
              </mc:Choice>
              <mc:Fallback xmlns="">
                <p:pic>
                  <p:nvPicPr>
                    <p:cNvPr id="866" name="Håndskrift 865">
                      <a:extLst>
                        <a:ext uri="{FF2B5EF4-FFF2-40B4-BE49-F238E27FC236}">
                          <a16:creationId xmlns:a16="http://schemas.microsoft.com/office/drawing/2014/main" id="{75C8921A-5D81-4B01-802A-5B50FA96E3C5}"/>
                        </a:ext>
                      </a:extLst>
                    </p:cNvPr>
                    <p:cNvPicPr/>
                    <p:nvPr/>
                  </p:nvPicPr>
                  <p:blipFill>
                    <a:blip r:embed="rId910"/>
                    <a:stretch>
                      <a:fillRect/>
                    </a:stretch>
                  </p:blipFill>
                  <p:spPr>
                    <a:xfrm>
                      <a:off x="3828393" y="2202895"/>
                      <a:ext cx="40680" cy="2318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49">
                  <p14:nvContentPartPr>
                    <p14:cNvPr id="867" name="Håndskrift 866">
                      <a:extLst>
                        <a:ext uri="{FF2B5EF4-FFF2-40B4-BE49-F238E27FC236}">
                          <a16:creationId xmlns:a16="http://schemas.microsoft.com/office/drawing/2014/main" id="{177C4830-CB1F-4A75-A911-F27A00AE633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05353" y="2345815"/>
                    <a:ext cx="69120" cy="3960"/>
                  </p14:xfrm>
                </p:contentPart>
              </mc:Choice>
              <mc:Fallback xmlns="">
                <p:pic>
                  <p:nvPicPr>
                    <p:cNvPr id="867" name="Håndskrift 866">
                      <a:extLst>
                        <a:ext uri="{FF2B5EF4-FFF2-40B4-BE49-F238E27FC236}">
                          <a16:creationId xmlns:a16="http://schemas.microsoft.com/office/drawing/2014/main" id="{177C4830-CB1F-4A75-A911-F27A00AE6334}"/>
                        </a:ext>
                      </a:extLst>
                    </p:cNvPr>
                    <p:cNvPicPr/>
                    <p:nvPr/>
                  </p:nvPicPr>
                  <p:blipFill>
                    <a:blip r:embed="rId912"/>
                    <a:stretch>
                      <a:fillRect/>
                    </a:stretch>
                  </p:blipFill>
                  <p:spPr>
                    <a:xfrm>
                      <a:off x="3801033" y="2341495"/>
                      <a:ext cx="77760" cy="126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50">
                  <p14:nvContentPartPr>
                    <p14:cNvPr id="868" name="Håndskrift 867">
                      <a:extLst>
                        <a:ext uri="{FF2B5EF4-FFF2-40B4-BE49-F238E27FC236}">
                          <a16:creationId xmlns:a16="http://schemas.microsoft.com/office/drawing/2014/main" id="{434B7D53-3932-4C43-8C70-5DABCA957C8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639033" y="2500255"/>
                    <a:ext cx="486000" cy="111240"/>
                  </p14:xfrm>
                </p:contentPart>
              </mc:Choice>
              <mc:Fallback xmlns="">
                <p:pic>
                  <p:nvPicPr>
                    <p:cNvPr id="868" name="Håndskrift 867">
                      <a:extLst>
                        <a:ext uri="{FF2B5EF4-FFF2-40B4-BE49-F238E27FC236}">
                          <a16:creationId xmlns:a16="http://schemas.microsoft.com/office/drawing/2014/main" id="{434B7D53-3932-4C43-8C70-5DABCA957C85}"/>
                        </a:ext>
                      </a:extLst>
                    </p:cNvPr>
                    <p:cNvPicPr/>
                    <p:nvPr/>
                  </p:nvPicPr>
                  <p:blipFill>
                    <a:blip r:embed="rId914"/>
                    <a:stretch>
                      <a:fillRect/>
                    </a:stretch>
                  </p:blipFill>
                  <p:spPr>
                    <a:xfrm>
                      <a:off x="3634713" y="2495935"/>
                      <a:ext cx="494640" cy="11988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951">
                <p14:nvContentPartPr>
                  <p14:cNvPr id="857" name="Håndskrift 856">
                    <a:extLst>
                      <a:ext uri="{FF2B5EF4-FFF2-40B4-BE49-F238E27FC236}">
                        <a16:creationId xmlns:a16="http://schemas.microsoft.com/office/drawing/2014/main" id="{EEF8370A-CE02-4B23-A9D3-49B75494F63C}"/>
                      </a:ext>
                    </a:extLst>
                  </p14:cNvPr>
                  <p14:cNvContentPartPr/>
                  <p14:nvPr/>
                </p14:nvContentPartPr>
                <p14:xfrm>
                  <a:off x="3666393" y="2655415"/>
                  <a:ext cx="371880" cy="61560"/>
                </p14:xfrm>
              </p:contentPart>
            </mc:Choice>
            <mc:Fallback xmlns="">
              <p:pic>
                <p:nvPicPr>
                  <p:cNvPr id="857" name="Håndskrift 856">
                    <a:extLst>
                      <a:ext uri="{FF2B5EF4-FFF2-40B4-BE49-F238E27FC236}">
                        <a16:creationId xmlns:a16="http://schemas.microsoft.com/office/drawing/2014/main" id="{EEF8370A-CE02-4B23-A9D3-49B75494F63C}"/>
                      </a:ext>
                    </a:extLst>
                  </p:cNvPr>
                  <p:cNvPicPr/>
                  <p:nvPr/>
                </p:nvPicPr>
                <p:blipFill>
                  <a:blip r:embed="rId916"/>
                  <a:stretch>
                    <a:fillRect/>
                  </a:stretch>
                </p:blipFill>
                <p:spPr>
                  <a:xfrm>
                    <a:off x="3662073" y="2651095"/>
                    <a:ext cx="380520" cy="7020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858" name="Gruppe 857">
                <a:extLst>
                  <a:ext uri="{FF2B5EF4-FFF2-40B4-BE49-F238E27FC236}">
                    <a16:creationId xmlns:a16="http://schemas.microsoft.com/office/drawing/2014/main" id="{308BF698-A1D2-44D6-A897-E64808B7F7D5}"/>
                  </a:ext>
                </a:extLst>
              </p:cNvPr>
              <p:cNvGrpSpPr/>
              <p:nvPr/>
            </p:nvGrpSpPr>
            <p:grpSpPr>
              <a:xfrm>
                <a:off x="3564873" y="2808775"/>
                <a:ext cx="464040" cy="240840"/>
                <a:chOff x="3564873" y="2808775"/>
                <a:chExt cx="464040" cy="2408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952">
                  <p14:nvContentPartPr>
                    <p14:cNvPr id="859" name="Håndskrift 858">
                      <a:extLst>
                        <a:ext uri="{FF2B5EF4-FFF2-40B4-BE49-F238E27FC236}">
                          <a16:creationId xmlns:a16="http://schemas.microsoft.com/office/drawing/2014/main" id="{6EEAD469-ABB5-4203-AC62-225766412A6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601953" y="2808775"/>
                    <a:ext cx="426960" cy="105480"/>
                  </p14:xfrm>
                </p:contentPart>
              </mc:Choice>
              <mc:Fallback xmlns="">
                <p:pic>
                  <p:nvPicPr>
                    <p:cNvPr id="859" name="Håndskrift 858">
                      <a:extLst>
                        <a:ext uri="{FF2B5EF4-FFF2-40B4-BE49-F238E27FC236}">
                          <a16:creationId xmlns:a16="http://schemas.microsoft.com/office/drawing/2014/main" id="{6EEAD469-ABB5-4203-AC62-225766412A6C}"/>
                        </a:ext>
                      </a:extLst>
                    </p:cNvPr>
                    <p:cNvPicPr/>
                    <p:nvPr/>
                  </p:nvPicPr>
                  <p:blipFill>
                    <a:blip r:embed="rId918"/>
                    <a:stretch>
                      <a:fillRect/>
                    </a:stretch>
                  </p:blipFill>
                  <p:spPr>
                    <a:xfrm>
                      <a:off x="3597633" y="2804455"/>
                      <a:ext cx="435600" cy="1141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53">
                  <p14:nvContentPartPr>
                    <p14:cNvPr id="860" name="Håndskrift 859">
                      <a:extLst>
                        <a:ext uri="{FF2B5EF4-FFF2-40B4-BE49-F238E27FC236}">
                          <a16:creationId xmlns:a16="http://schemas.microsoft.com/office/drawing/2014/main" id="{E553955F-CE7E-4DE9-AC7E-44D422BC4DF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564873" y="2881135"/>
                    <a:ext cx="433080" cy="133920"/>
                  </p14:xfrm>
                </p:contentPart>
              </mc:Choice>
              <mc:Fallback xmlns="">
                <p:pic>
                  <p:nvPicPr>
                    <p:cNvPr id="860" name="Håndskrift 859">
                      <a:extLst>
                        <a:ext uri="{FF2B5EF4-FFF2-40B4-BE49-F238E27FC236}">
                          <a16:creationId xmlns:a16="http://schemas.microsoft.com/office/drawing/2014/main" id="{E553955F-CE7E-4DE9-AC7E-44D422BC4DF9}"/>
                        </a:ext>
                      </a:extLst>
                    </p:cNvPr>
                    <p:cNvPicPr/>
                    <p:nvPr/>
                  </p:nvPicPr>
                  <p:blipFill>
                    <a:blip r:embed="rId920"/>
                    <a:stretch>
                      <a:fillRect/>
                    </a:stretch>
                  </p:blipFill>
                  <p:spPr>
                    <a:xfrm>
                      <a:off x="3560553" y="2876815"/>
                      <a:ext cx="441720" cy="1425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54">
                  <p14:nvContentPartPr>
                    <p14:cNvPr id="861" name="Håndskrift 860">
                      <a:extLst>
                        <a:ext uri="{FF2B5EF4-FFF2-40B4-BE49-F238E27FC236}">
                          <a16:creationId xmlns:a16="http://schemas.microsoft.com/office/drawing/2014/main" id="{4EE526F8-8425-411E-A52F-8A927B17B56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592593" y="2973655"/>
                    <a:ext cx="435240" cy="75960"/>
                  </p14:xfrm>
                </p:contentPart>
              </mc:Choice>
              <mc:Fallback xmlns="">
                <p:pic>
                  <p:nvPicPr>
                    <p:cNvPr id="861" name="Håndskrift 860">
                      <a:extLst>
                        <a:ext uri="{FF2B5EF4-FFF2-40B4-BE49-F238E27FC236}">
                          <a16:creationId xmlns:a16="http://schemas.microsoft.com/office/drawing/2014/main" id="{4EE526F8-8425-411E-A52F-8A927B17B568}"/>
                        </a:ext>
                      </a:extLst>
                    </p:cNvPr>
                    <p:cNvPicPr/>
                    <p:nvPr/>
                  </p:nvPicPr>
                  <p:blipFill>
                    <a:blip r:embed="rId922"/>
                    <a:stretch>
                      <a:fillRect/>
                    </a:stretch>
                  </p:blipFill>
                  <p:spPr>
                    <a:xfrm>
                      <a:off x="3588273" y="2969335"/>
                      <a:ext cx="443880" cy="8460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</p:spTree>
    <p:extLst>
      <p:ext uri="{BB962C8B-B14F-4D97-AF65-F5344CB8AC3E}">
        <p14:creationId xmlns:p14="http://schemas.microsoft.com/office/powerpoint/2010/main" val="345355887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" name="Gruppe 124">
            <a:extLst>
              <a:ext uri="{FF2B5EF4-FFF2-40B4-BE49-F238E27FC236}">
                <a16:creationId xmlns:a16="http://schemas.microsoft.com/office/drawing/2014/main" id="{65094041-B74F-4C21-96AC-FC494D76EC28}"/>
              </a:ext>
            </a:extLst>
          </p:cNvPr>
          <p:cNvGrpSpPr>
            <a:grpSpLocks noChangeAspect="1"/>
          </p:cNvGrpSpPr>
          <p:nvPr/>
        </p:nvGrpSpPr>
        <p:grpSpPr>
          <a:xfrm>
            <a:off x="1595270" y="3618799"/>
            <a:ext cx="1808723" cy="2659183"/>
            <a:chOff x="4513296" y="1882338"/>
            <a:chExt cx="2777423" cy="2633408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">
              <p14:nvContentPartPr>
                <p14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6308901" y="3901736"/>
                  <a:ext cx="95001" cy="4212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">
              <p14:nvContentPartPr>
                <p14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5842329" y="4251281"/>
                  <a:ext cx="497864" cy="2254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">
              <p14:nvContentPartPr>
                <p14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6293430" y="4117478"/>
                  <a:ext cx="242942" cy="161861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29" name="Gruppe 128">
              <a:extLst>
                <a:ext uri="{FF2B5EF4-FFF2-40B4-BE49-F238E27FC236}">
                  <a16:creationId xmlns:a16="http://schemas.microsoft.com/office/drawing/2014/main" id="{9FE7CE23-50BB-4845-97BE-AA1FF8AA8350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8">
                <p14:nvContentPartPr>
                  <p14:cNvPr id="130" name="Håndskrift 129">
                    <a:extLst>
                      <a:ext uri="{FF2B5EF4-FFF2-40B4-BE49-F238E27FC236}">
                        <a16:creationId xmlns:a16="http://schemas.microsoft.com/office/drawing/2014/main" id="{BDD1F3A0-4C42-4D5C-9878-7DDBD2DE0149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130" name="Håndskrift 129">
                    <a:extLst>
                      <a:ext uri="{FF2B5EF4-FFF2-40B4-BE49-F238E27FC236}">
                        <a16:creationId xmlns:a16="http://schemas.microsoft.com/office/drawing/2014/main" id="{BDD1F3A0-4C42-4D5C-9878-7DDBD2DE0149}"/>
                      </a:ext>
                    </a:extLst>
                  </p:cNvPr>
                  <p:cNvPicPr/>
                  <p:nvPr/>
                </p:nvPicPr>
                <p:blipFill>
                  <a:blip r:embed="rId9"/>
                  <a:stretch>
                    <a:fillRect/>
                  </a:stretch>
                </p:blipFill>
                <p:spPr>
                  <a:xfrm>
                    <a:off x="4458013" y="1846685"/>
                    <a:ext cx="2900704" cy="2075013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131" name="Gruppe 130">
                <a:extLst>
                  <a:ext uri="{FF2B5EF4-FFF2-40B4-BE49-F238E27FC236}">
                    <a16:creationId xmlns:a16="http://schemas.microsoft.com/office/drawing/2014/main" id="{C596A089-DE7B-4195-967A-664F639A31E7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0">
                  <p14:nvContentPartPr>
                    <p14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:cNvPr>
                    <p:cNvPicPr/>
                    <p:nvPr/>
                  </p:nvPicPr>
                  <p:blipFill>
                    <a:blip r:embed="rId11"/>
                    <a:stretch>
                      <a:fillRect/>
                    </a:stretch>
                  </p:blipFill>
                  <p:spPr>
                    <a:xfrm>
                      <a:off x="6332972" y="4227569"/>
                      <a:ext cx="504057" cy="24587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2">
                  <p14:nvContentPartPr>
                    <p14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:cNvPr>
                    <p:cNvPicPr/>
                    <p:nvPr/>
                  </p:nvPicPr>
                  <p:blipFill>
                    <a:blip r:embed="rId13"/>
                    <a:stretch>
                      <a:fillRect/>
                    </a:stretch>
                  </p:blipFill>
                  <p:spPr>
                    <a:xfrm>
                      <a:off x="6300873" y="4251699"/>
                      <a:ext cx="275573" cy="26817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4">
                  <p14:nvContentPartPr>
                    <p14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:cNvPr>
                    <p:cNvPicPr/>
                    <p:nvPr/>
                  </p:nvPicPr>
                  <p:blipFill>
                    <a:blip r:embed="rId15"/>
                    <a:stretch>
                      <a:fillRect/>
                    </a:stretch>
                  </p:blipFill>
                  <p:spPr>
                    <a:xfrm>
                      <a:off x="6094021" y="4227936"/>
                      <a:ext cx="278521" cy="30526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6">
                  <p14:nvContentPartPr>
                    <p14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:cNvPr>
                    <p:cNvPicPr/>
                    <p:nvPr/>
                  </p:nvPicPr>
                  <p:blipFill>
                    <a:blip r:embed="rId17"/>
                    <a:stretch>
                      <a:fillRect/>
                    </a:stretch>
                  </p:blipFill>
                  <p:spPr>
                    <a:xfrm>
                      <a:off x="6107394" y="4139646"/>
                      <a:ext cx="225135" cy="9988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8">
                  <p14:nvContentPartPr>
                    <p14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:cNvPr>
                    <p:cNvPicPr/>
                    <p:nvPr/>
                  </p:nvPicPr>
                  <p:blipFill>
                    <a:blip r:embed="rId19"/>
                    <a:stretch>
                      <a:fillRect/>
                    </a:stretch>
                  </p:blipFill>
                  <p:spPr>
                    <a:xfrm>
                      <a:off x="6484215" y="4124281"/>
                      <a:ext cx="174572" cy="15437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0">
                  <p14:nvContentPartPr>
                    <p14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:cNvPr>
                    <p:cNvPicPr/>
                    <p:nvPr/>
                  </p:nvPicPr>
                  <p:blipFill>
                    <a:blip r:embed="rId21"/>
                    <a:stretch>
                      <a:fillRect/>
                    </a:stretch>
                  </p:blipFill>
                  <p:spPr>
                    <a:xfrm>
                      <a:off x="5992447" y="4148308"/>
                      <a:ext cx="165227" cy="8831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2">
                  <p14:nvContentPartPr>
                    <p14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:cNvPr>
                    <p:cNvPicPr/>
                    <p:nvPr/>
                  </p:nvPicPr>
                  <p:blipFill>
                    <a:blip r:embed="rId23"/>
                    <a:stretch>
                      <a:fillRect/>
                    </a:stretch>
                  </p:blipFill>
                  <p:spPr>
                    <a:xfrm>
                      <a:off x="6121296" y="3853890"/>
                      <a:ext cx="416568" cy="41975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8" name="Håndskrift 157">
                <a:extLst>
                  <a:ext uri="{FF2B5EF4-FFF2-40B4-BE49-F238E27FC236}">
                    <a16:creationId xmlns:a16="http://schemas.microsoft.com/office/drawing/2014/main" id="{2EA1C7A5-A5BE-4FB8-B801-F00E8DC64E7F}"/>
                  </a:ext>
                </a:extLst>
              </p14:cNvPr>
              <p14:cNvContentPartPr/>
              <p14:nvPr/>
            </p14:nvContentPartPr>
            <p14:xfrm>
              <a:off x="2272376" y="1883756"/>
              <a:ext cx="173880" cy="2194200"/>
            </p14:xfrm>
          </p:contentPart>
        </mc:Choice>
        <mc:Fallback xmlns="">
          <p:pic>
            <p:nvPicPr>
              <p:cNvPr id="158" name="Håndskrift 157">
                <a:extLst>
                  <a:ext uri="{FF2B5EF4-FFF2-40B4-BE49-F238E27FC236}">
                    <a16:creationId xmlns:a16="http://schemas.microsoft.com/office/drawing/2014/main" id="{2EA1C7A5-A5BE-4FB8-B801-F00E8DC64E7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82376" y="1703756"/>
                <a:ext cx="353520" cy="2553840"/>
              </a:xfrm>
              <a:prstGeom prst="rect">
                <a:avLst/>
              </a:prstGeom>
            </p:spPr>
          </p:pic>
        </mc:Fallback>
      </mc:AlternateContent>
      <p:sp>
        <p:nvSpPr>
          <p:cNvPr id="67" name="Rektangel 66">
            <a:extLst>
              <a:ext uri="{FF2B5EF4-FFF2-40B4-BE49-F238E27FC236}">
                <a16:creationId xmlns:a16="http://schemas.microsoft.com/office/drawing/2014/main" id="{64FB5B1F-2E36-4465-90AD-C8A369B7ED89}"/>
              </a:ext>
            </a:extLst>
          </p:cNvPr>
          <p:cNvSpPr/>
          <p:nvPr/>
        </p:nvSpPr>
        <p:spPr>
          <a:xfrm>
            <a:off x="2531014" y="1692216"/>
            <a:ext cx="3898663" cy="257238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6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010782" y="5886901"/>
              <a:ext cx="2263463" cy="334043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6462" y="5859933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8">
            <p14:nvContentPartPr>
              <p14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1764061" y="5780183"/>
              <a:ext cx="969084" cy="359049"/>
            </p14:xfrm>
          </p:contentPart>
        </mc:Choice>
        <mc:Fallback xmlns="">
          <p:pic>
            <p:nvPicPr>
              <p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55058" y="5726109"/>
                <a:ext cx="986730" cy="466836"/>
              </a:xfrm>
              <a:prstGeom prst="rect">
                <a:avLst/>
              </a:prstGeom>
            </p:spPr>
          </p:pic>
        </mc:Fallback>
      </mc:AlternateContent>
      <p:pic>
        <p:nvPicPr>
          <p:cNvPr id="53" name="Billede 52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CBE69381-8CC7-43E5-977C-5B5D12BFDFA2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7592" y="308156"/>
            <a:ext cx="1149885" cy="1038443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1">
            <p14:nvContentPartPr>
              <p14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557947" y="5992413"/>
              <a:ext cx="2263463" cy="334043"/>
            </p14:xfrm>
          </p:contentPart>
        </mc:Choice>
        <mc:Fallback xmlns="">
          <p:pic>
            <p:nvPicPr>
              <p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553627" y="5965445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3">
            <p14:nvContentPartPr>
              <p14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348218" y="5874397"/>
              <a:ext cx="969084" cy="359049"/>
            </p14:xfrm>
          </p:contentPart>
        </mc:Choice>
        <mc:Fallback xmlns="">
          <p:pic>
            <p:nvPicPr>
              <p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339215" y="5820323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5">
            <p14:nvContentPartPr>
              <p14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218632" y="5907056"/>
              <a:ext cx="969084" cy="359049"/>
            </p14:xfrm>
          </p:contentPart>
        </mc:Choice>
        <mc:Fallback xmlns="">
          <p:pic>
            <p:nvPicPr>
              <p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209629" y="5852982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7">
            <p14:nvContentPartPr>
              <p14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374407" y="5875210"/>
              <a:ext cx="860868" cy="321408"/>
            </p14:xfrm>
          </p:contentPart>
        </mc:Choice>
        <mc:Fallback xmlns="">
          <p:pic>
            <p:nvPicPr>
              <p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365406" y="5821222"/>
                <a:ext cx="878510" cy="429024"/>
              </a:xfrm>
              <a:prstGeom prst="rect">
                <a:avLst/>
              </a:prstGeom>
            </p:spPr>
          </p:pic>
        </mc:Fallback>
      </mc:AlternateContent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474" y="5644452"/>
            <a:ext cx="1255276" cy="76064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14:cNvPr>
              <p14:cNvContentPartPr/>
              <p14:nvPr/>
            </p14:nvContentPartPr>
            <p14:xfrm>
              <a:off x="615566" y="131486"/>
              <a:ext cx="8951760" cy="6197400"/>
            </p14:xfrm>
          </p:contentPart>
        </mc:Choice>
        <mc:Fallback xmlns="">
          <p:pic>
            <p:nvPicPr>
              <p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6566" y="122486"/>
                <a:ext cx="8969400" cy="62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14:cNvPr>
              <p14:cNvContentPartPr/>
              <p14:nvPr/>
            </p14:nvContentPartPr>
            <p14:xfrm>
              <a:off x="344523" y="377154"/>
              <a:ext cx="8904960" cy="6281280"/>
            </p14:xfrm>
          </p:contentPart>
        </mc:Choice>
        <mc:Fallback xmlns="">
          <p:pic>
            <p:nvPicPr>
              <p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35523" y="368154"/>
                <a:ext cx="8922600" cy="629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6" name="Håndskrift 155">
                <a:extLst>
                  <a:ext uri="{FF2B5EF4-FFF2-40B4-BE49-F238E27FC236}">
                    <a16:creationId xmlns:a16="http://schemas.microsoft.com/office/drawing/2014/main" id="{860C5580-7702-40F2-8684-2EA7C19D7366}"/>
                  </a:ext>
                </a:extLst>
              </p14:cNvPr>
              <p14:cNvContentPartPr/>
              <p14:nvPr/>
            </p14:nvContentPartPr>
            <p14:xfrm>
              <a:off x="6256389" y="1878299"/>
              <a:ext cx="133767" cy="2127054"/>
            </p14:xfrm>
          </p:contentPart>
        </mc:Choice>
        <mc:Fallback xmlns="">
          <p:pic>
            <p:nvPicPr>
              <p:cNvPr id="156" name="Håndskrift 155">
                <a:extLst>
                  <a:ext uri="{FF2B5EF4-FFF2-40B4-BE49-F238E27FC236}">
                    <a16:creationId xmlns:a16="http://schemas.microsoft.com/office/drawing/2014/main" id="{860C5580-7702-40F2-8684-2EA7C19D736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66006" y="1698284"/>
                <a:ext cx="314172" cy="2486723"/>
              </a:xfrm>
              <a:prstGeom prst="rect">
                <a:avLst/>
              </a:prstGeom>
            </p:spPr>
          </p:pic>
        </mc:Fallback>
      </mc:AlternateContent>
      <p:grpSp>
        <p:nvGrpSpPr>
          <p:cNvPr id="225" name="Gruppe 224">
            <a:extLst>
              <a:ext uri="{FF2B5EF4-FFF2-40B4-BE49-F238E27FC236}">
                <a16:creationId xmlns:a16="http://schemas.microsoft.com/office/drawing/2014/main" id="{79262FA5-4896-419D-BD30-F17BEFFD930B}"/>
              </a:ext>
            </a:extLst>
          </p:cNvPr>
          <p:cNvGrpSpPr/>
          <p:nvPr/>
        </p:nvGrpSpPr>
        <p:grpSpPr>
          <a:xfrm>
            <a:off x="7816089" y="3696261"/>
            <a:ext cx="1116122" cy="2414534"/>
            <a:chOff x="3784480" y="3168170"/>
            <a:chExt cx="610200" cy="1110647"/>
          </a:xfrm>
        </p:grpSpPr>
        <p:grpSp>
          <p:nvGrpSpPr>
            <p:cNvPr id="221" name="Gruppe 220">
              <a:extLst>
                <a:ext uri="{FF2B5EF4-FFF2-40B4-BE49-F238E27FC236}">
                  <a16:creationId xmlns:a16="http://schemas.microsoft.com/office/drawing/2014/main" id="{0DA34EB2-9344-4942-A76E-E7C7561A89A1}"/>
                </a:ext>
              </a:extLst>
            </p:cNvPr>
            <p:cNvGrpSpPr/>
            <p:nvPr/>
          </p:nvGrpSpPr>
          <p:grpSpPr>
            <a:xfrm>
              <a:off x="3784480" y="3168170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165" name="Håndskrift 164">
                    <a:extLst>
                      <a:ext uri="{FF2B5EF4-FFF2-40B4-BE49-F238E27FC236}">
                        <a16:creationId xmlns:a16="http://schemas.microsoft.com/office/drawing/2014/main" id="{06C85C8B-B0FD-43C6-802B-AEB10F282D5A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165" name="Håndskrift 164">
                    <a:extLst>
                      <a:ext uri="{FF2B5EF4-FFF2-40B4-BE49-F238E27FC236}">
                        <a16:creationId xmlns:a16="http://schemas.microsoft.com/office/drawing/2014/main" id="{06C85C8B-B0FD-43C6-802B-AEB10F282D5A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">
                <p14:nvContentPartPr>
                  <p14:cNvPr id="166" name="Håndskrift 165">
                    <a:extLst>
                      <a:ext uri="{FF2B5EF4-FFF2-40B4-BE49-F238E27FC236}">
                        <a16:creationId xmlns:a16="http://schemas.microsoft.com/office/drawing/2014/main" id="{1F605716-E545-42B4-A96E-F9779C7C1876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166" name="Håndskrift 165">
                    <a:extLst>
                      <a:ext uri="{FF2B5EF4-FFF2-40B4-BE49-F238E27FC236}">
                        <a16:creationId xmlns:a16="http://schemas.microsoft.com/office/drawing/2014/main" id="{1F605716-E545-42B4-A96E-F9779C7C1876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">
                <p14:nvContentPartPr>
                  <p14:cNvPr id="168" name="Håndskrift 167">
                    <a:extLst>
                      <a:ext uri="{FF2B5EF4-FFF2-40B4-BE49-F238E27FC236}">
                        <a16:creationId xmlns:a16="http://schemas.microsoft.com/office/drawing/2014/main" id="{F576F3A6-DEAC-495B-98AF-52B4352EEE07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168" name="Håndskrift 167">
                    <a:extLst>
                      <a:ext uri="{FF2B5EF4-FFF2-40B4-BE49-F238E27FC236}">
                        <a16:creationId xmlns:a16="http://schemas.microsoft.com/office/drawing/2014/main" id="{F576F3A6-DEAC-495B-98AF-52B4352EEE07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">
                <p14:nvContentPartPr>
                  <p14:cNvPr id="170" name="Håndskrift 169">
                    <a:extLst>
                      <a:ext uri="{FF2B5EF4-FFF2-40B4-BE49-F238E27FC236}">
                        <a16:creationId xmlns:a16="http://schemas.microsoft.com/office/drawing/2014/main" id="{FB608AFD-C2C4-45D8-8B1F-91D0A71A08B9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170" name="Håndskrift 169">
                    <a:extLst>
                      <a:ext uri="{FF2B5EF4-FFF2-40B4-BE49-F238E27FC236}">
                        <a16:creationId xmlns:a16="http://schemas.microsoft.com/office/drawing/2014/main" id="{FB608AFD-C2C4-45D8-8B1F-91D0A71A08B9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">
                <p14:nvContentPartPr>
                  <p14:cNvPr id="171" name="Håndskrift 170">
                    <a:extLst>
                      <a:ext uri="{FF2B5EF4-FFF2-40B4-BE49-F238E27FC236}">
                        <a16:creationId xmlns:a16="http://schemas.microsoft.com/office/drawing/2014/main" id="{69AE968C-E7FC-4716-9191-E8CAD87887D8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171" name="Håndskrift 170">
                    <a:extLst>
                      <a:ext uri="{FF2B5EF4-FFF2-40B4-BE49-F238E27FC236}">
                        <a16:creationId xmlns:a16="http://schemas.microsoft.com/office/drawing/2014/main" id="{69AE968C-E7FC-4716-9191-E8CAD87887D8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">
                <p14:nvContentPartPr>
                  <p14:cNvPr id="173" name="Håndskrift 172">
                    <a:extLst>
                      <a:ext uri="{FF2B5EF4-FFF2-40B4-BE49-F238E27FC236}">
                        <a16:creationId xmlns:a16="http://schemas.microsoft.com/office/drawing/2014/main" id="{3B8CBB77-464C-4872-AC8C-495D4903986A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173" name="Håndskrift 172">
                    <a:extLst>
                      <a:ext uri="{FF2B5EF4-FFF2-40B4-BE49-F238E27FC236}">
                        <a16:creationId xmlns:a16="http://schemas.microsoft.com/office/drawing/2014/main" id="{3B8CBB77-464C-4872-AC8C-495D4903986A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">
                <p14:nvContentPartPr>
                  <p14:cNvPr id="175" name="Håndskrift 174">
                    <a:extLst>
                      <a:ext uri="{FF2B5EF4-FFF2-40B4-BE49-F238E27FC236}">
                        <a16:creationId xmlns:a16="http://schemas.microsoft.com/office/drawing/2014/main" id="{B784A3CB-D427-4E4B-B4E0-FBEFACD82AF4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175" name="Håndskrift 174">
                    <a:extLst>
                      <a:ext uri="{FF2B5EF4-FFF2-40B4-BE49-F238E27FC236}">
                        <a16:creationId xmlns:a16="http://schemas.microsoft.com/office/drawing/2014/main" id="{B784A3CB-D427-4E4B-B4E0-FBEFACD82AF4}"/>
                      </a:ext>
                    </a:extLst>
                  </p:cNvPr>
                  <p:cNvPicPr/>
                  <p:nvPr/>
                </p:nvPicPr>
                <p:blipFill>
                  <a:blip r:embed="rId54"/>
                  <a:stretch>
                    <a:fillRect/>
                  </a:stretch>
                </p:blipFill>
                <p:spPr>
                  <a:xfrm>
                    <a:off x="3846349" y="3214970"/>
                    <a:ext cx="4381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">
                <p14:nvContentPartPr>
                  <p14:cNvPr id="176" name="Håndskrift 175">
                    <a:extLst>
                      <a:ext uri="{FF2B5EF4-FFF2-40B4-BE49-F238E27FC236}">
                        <a16:creationId xmlns:a16="http://schemas.microsoft.com/office/drawing/2014/main" id="{3EBE923D-2848-43AA-B0B2-8F5B52F7F6EB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176" name="Håndskrift 175">
                    <a:extLst>
                      <a:ext uri="{FF2B5EF4-FFF2-40B4-BE49-F238E27FC236}">
                        <a16:creationId xmlns:a16="http://schemas.microsoft.com/office/drawing/2014/main" id="{3EBE923D-2848-43AA-B0B2-8F5B52F7F6EB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177" name="Håndskrift 176">
                    <a:extLst>
                      <a:ext uri="{FF2B5EF4-FFF2-40B4-BE49-F238E27FC236}">
                        <a16:creationId xmlns:a16="http://schemas.microsoft.com/office/drawing/2014/main" id="{ADF26C02-FA83-4E6D-9DC2-3B12D7A40860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177" name="Håndskrift 176">
                    <a:extLst>
                      <a:ext uri="{FF2B5EF4-FFF2-40B4-BE49-F238E27FC236}">
                        <a16:creationId xmlns:a16="http://schemas.microsoft.com/office/drawing/2014/main" id="{ADF26C02-FA83-4E6D-9DC2-3B12D7A40860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3792760" y="3192290"/>
                    <a:ext cx="72000" cy="387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179" name="Håndskrift 178">
                    <a:extLst>
                      <a:ext uri="{FF2B5EF4-FFF2-40B4-BE49-F238E27FC236}">
                        <a16:creationId xmlns:a16="http://schemas.microsoft.com/office/drawing/2014/main" id="{054FF6D6-7CCA-4C62-BB16-782C900DACCA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179" name="Håndskrift 178">
                    <a:extLst>
                      <a:ext uri="{FF2B5EF4-FFF2-40B4-BE49-F238E27FC236}">
                        <a16:creationId xmlns:a16="http://schemas.microsoft.com/office/drawing/2014/main" id="{054FF6D6-7CCA-4C62-BB16-782C900DACCA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">
                <p14:nvContentPartPr>
                  <p14:cNvPr id="181" name="Håndskrift 180">
                    <a:extLst>
                      <a:ext uri="{FF2B5EF4-FFF2-40B4-BE49-F238E27FC236}">
                        <a16:creationId xmlns:a16="http://schemas.microsoft.com/office/drawing/2014/main" id="{B11ED7F7-80E6-4F86-BDDD-4BF0CC23B046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181" name="Håndskrift 180">
                    <a:extLst>
                      <a:ext uri="{FF2B5EF4-FFF2-40B4-BE49-F238E27FC236}">
                        <a16:creationId xmlns:a16="http://schemas.microsoft.com/office/drawing/2014/main" id="{B11ED7F7-80E6-4F86-BDDD-4BF0CC23B046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183" name="Håndskrift 182">
                    <a:extLst>
                      <a:ext uri="{FF2B5EF4-FFF2-40B4-BE49-F238E27FC236}">
                        <a16:creationId xmlns:a16="http://schemas.microsoft.com/office/drawing/2014/main" id="{96734AD2-7063-4BBD-A91E-DD546245AB24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183" name="Håndskrift 182">
                    <a:extLst>
                      <a:ext uri="{FF2B5EF4-FFF2-40B4-BE49-F238E27FC236}">
                        <a16:creationId xmlns:a16="http://schemas.microsoft.com/office/drawing/2014/main" id="{96734AD2-7063-4BBD-A91E-DD546245AB24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">
                <p14:nvContentPartPr>
                  <p14:cNvPr id="184" name="Håndskrift 183">
                    <a:extLst>
                      <a:ext uri="{FF2B5EF4-FFF2-40B4-BE49-F238E27FC236}">
                        <a16:creationId xmlns:a16="http://schemas.microsoft.com/office/drawing/2014/main" id="{622B64D6-0868-4310-8A3B-CE6C47CBB1A0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184" name="Håndskrift 183">
                    <a:extLst>
                      <a:ext uri="{FF2B5EF4-FFF2-40B4-BE49-F238E27FC236}">
                        <a16:creationId xmlns:a16="http://schemas.microsoft.com/office/drawing/2014/main" id="{622B64D6-0868-4310-8A3B-CE6C47CBB1A0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185" name="Håndskrift 184">
                    <a:extLst>
                      <a:ext uri="{FF2B5EF4-FFF2-40B4-BE49-F238E27FC236}">
                        <a16:creationId xmlns:a16="http://schemas.microsoft.com/office/drawing/2014/main" id="{AE2D8DC2-40ED-4FDA-8341-EA9EEE48B20A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185" name="Håndskrift 184">
                    <a:extLst>
                      <a:ext uri="{FF2B5EF4-FFF2-40B4-BE49-F238E27FC236}">
                        <a16:creationId xmlns:a16="http://schemas.microsoft.com/office/drawing/2014/main" id="{AE2D8DC2-40ED-4FDA-8341-EA9EEE48B20A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">
                <p14:nvContentPartPr>
                  <p14:cNvPr id="186" name="Håndskrift 185">
                    <a:extLst>
                      <a:ext uri="{FF2B5EF4-FFF2-40B4-BE49-F238E27FC236}">
                        <a16:creationId xmlns:a16="http://schemas.microsoft.com/office/drawing/2014/main" id="{5B4120D2-72AA-4012-BC9A-0C48E273A703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186" name="Håndskrift 185">
                    <a:extLst>
                      <a:ext uri="{FF2B5EF4-FFF2-40B4-BE49-F238E27FC236}">
                        <a16:creationId xmlns:a16="http://schemas.microsoft.com/office/drawing/2014/main" id="{5B4120D2-72AA-4012-BC9A-0C48E273A703}"/>
                      </a:ext>
                    </a:extLst>
                  </p:cNvPr>
                  <p:cNvPicPr/>
                  <p:nvPr/>
                </p:nvPicPr>
                <p:blipFill>
                  <a:blip r:embed="rId54"/>
                  <a:stretch>
                    <a:fillRect/>
                  </a:stretch>
                </p:blipFill>
                <p:spPr>
                  <a:xfrm>
                    <a:off x="4142269" y="3214970"/>
                    <a:ext cx="4381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187" name="Håndskrift 186">
                    <a:extLst>
                      <a:ext uri="{FF2B5EF4-FFF2-40B4-BE49-F238E27FC236}">
                        <a16:creationId xmlns:a16="http://schemas.microsoft.com/office/drawing/2014/main" id="{D1C89E0F-E2C1-4945-B8BB-567BDD307B04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187" name="Håndskrift 186">
                    <a:extLst>
                      <a:ext uri="{FF2B5EF4-FFF2-40B4-BE49-F238E27FC236}">
                        <a16:creationId xmlns:a16="http://schemas.microsoft.com/office/drawing/2014/main" id="{D1C89E0F-E2C1-4945-B8BB-567BDD307B04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4072120" y="3239990"/>
                    <a:ext cx="72000" cy="408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188" name="Håndskrift 187">
                    <a:extLst>
                      <a:ext uri="{FF2B5EF4-FFF2-40B4-BE49-F238E27FC236}">
                        <a16:creationId xmlns:a16="http://schemas.microsoft.com/office/drawing/2014/main" id="{BEC0FB9D-2244-4058-92BF-0E709B03BB8D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188" name="Håndskrift 187">
                    <a:extLst>
                      <a:ext uri="{FF2B5EF4-FFF2-40B4-BE49-F238E27FC236}">
                        <a16:creationId xmlns:a16="http://schemas.microsoft.com/office/drawing/2014/main" id="{BEC0FB9D-2244-4058-92BF-0E709B03BB8D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088002" y="3170330"/>
                    <a:ext cx="4687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189" name="Håndskrift 188">
                    <a:extLst>
                      <a:ext uri="{FF2B5EF4-FFF2-40B4-BE49-F238E27FC236}">
                        <a16:creationId xmlns:a16="http://schemas.microsoft.com/office/drawing/2014/main" id="{73175A27-8F3C-460B-8D0A-802F001F0BE3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189" name="Håndskrift 188">
                    <a:extLst>
                      <a:ext uri="{FF2B5EF4-FFF2-40B4-BE49-F238E27FC236}">
                        <a16:creationId xmlns:a16="http://schemas.microsoft.com/office/drawing/2014/main" id="{73175A27-8F3C-460B-8D0A-802F001F0BE3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4153960" y="3176810"/>
                    <a:ext cx="5064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191" name="Håndskrift 190">
                    <a:extLst>
                      <a:ext uri="{FF2B5EF4-FFF2-40B4-BE49-F238E27FC236}">
                        <a16:creationId xmlns:a16="http://schemas.microsoft.com/office/drawing/2014/main" id="{0472E769-2A26-47A8-BC82-52745DFDB123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191" name="Håndskrift 190">
                    <a:extLst>
                      <a:ext uri="{FF2B5EF4-FFF2-40B4-BE49-F238E27FC236}">
                        <a16:creationId xmlns:a16="http://schemas.microsoft.com/office/drawing/2014/main" id="{0472E769-2A26-47A8-BC82-52745DFDB123}"/>
                      </a:ext>
                    </a:extLst>
                  </p:cNvPr>
                  <p:cNvPicPr/>
                  <p:nvPr/>
                </p:nvPicPr>
                <p:blipFill>
                  <a:blip r:embed="rId71"/>
                  <a:stretch>
                    <a:fillRect/>
                  </a:stretch>
                </p:blipFill>
                <p:spPr>
                  <a:xfrm>
                    <a:off x="4310933" y="3318968"/>
                    <a:ext cx="41305" cy="3700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">
                <p14:nvContentPartPr>
                  <p14:cNvPr id="193" name="Håndskrift 192">
                    <a:extLst>
                      <a:ext uri="{FF2B5EF4-FFF2-40B4-BE49-F238E27FC236}">
                        <a16:creationId xmlns:a16="http://schemas.microsoft.com/office/drawing/2014/main" id="{0BF1C25A-1914-482F-B180-CB427E1D6977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193" name="Håndskrift 192">
                    <a:extLst>
                      <a:ext uri="{FF2B5EF4-FFF2-40B4-BE49-F238E27FC236}">
                        <a16:creationId xmlns:a16="http://schemas.microsoft.com/office/drawing/2014/main" id="{0BF1C25A-1914-482F-B180-CB427E1D6977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4269040" y="3347990"/>
                    <a:ext cx="72000" cy="408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">
                <p14:nvContentPartPr>
                  <p14:cNvPr id="194" name="Håndskrift 193">
                    <a:extLst>
                      <a:ext uri="{FF2B5EF4-FFF2-40B4-BE49-F238E27FC236}">
                        <a16:creationId xmlns:a16="http://schemas.microsoft.com/office/drawing/2014/main" id="{79BC029C-F4AE-4F55-A753-FE97F99C55AF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194" name="Håndskrift 193">
                    <a:extLst>
                      <a:ext uri="{FF2B5EF4-FFF2-40B4-BE49-F238E27FC236}">
                        <a16:creationId xmlns:a16="http://schemas.microsoft.com/office/drawing/2014/main" id="{79BC029C-F4AE-4F55-A753-FE97F99C55AF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4297840" y="3367250"/>
                    <a:ext cx="63162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">
                <p14:nvContentPartPr>
                  <p14:cNvPr id="195" name="Håndskrift 194">
                    <a:extLst>
                      <a:ext uri="{FF2B5EF4-FFF2-40B4-BE49-F238E27FC236}">
                        <a16:creationId xmlns:a16="http://schemas.microsoft.com/office/drawing/2014/main" id="{C400E904-67B8-4A1B-9D79-1C261EC4E800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195" name="Håndskrift 194">
                    <a:extLst>
                      <a:ext uri="{FF2B5EF4-FFF2-40B4-BE49-F238E27FC236}">
                        <a16:creationId xmlns:a16="http://schemas.microsoft.com/office/drawing/2014/main" id="{C400E904-67B8-4A1B-9D79-1C261EC4E800}"/>
                      </a:ext>
                    </a:extLst>
                  </p:cNvPr>
                  <p:cNvPicPr/>
                  <p:nvPr/>
                </p:nvPicPr>
                <p:blipFill>
                  <a:blip r:embed="rId76"/>
                  <a:stretch>
                    <a:fillRect/>
                  </a:stretch>
                </p:blipFill>
                <p:spPr>
                  <a:xfrm>
                    <a:off x="4342613" y="3366989"/>
                    <a:ext cx="41305" cy="4245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">
                <p14:nvContentPartPr>
                  <p14:cNvPr id="196" name="Håndskrift 195">
                    <a:extLst>
                      <a:ext uri="{FF2B5EF4-FFF2-40B4-BE49-F238E27FC236}">
                        <a16:creationId xmlns:a16="http://schemas.microsoft.com/office/drawing/2014/main" id="{B6C5C467-8E9D-4FF9-8A47-0B70E51263D7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196" name="Håndskrift 195">
                    <a:extLst>
                      <a:ext uri="{FF2B5EF4-FFF2-40B4-BE49-F238E27FC236}">
                        <a16:creationId xmlns:a16="http://schemas.microsoft.com/office/drawing/2014/main" id="{B6C5C467-8E9D-4FF9-8A47-0B70E51263D7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322722" y="3303890"/>
                    <a:ext cx="4687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197" name="Håndskrift 196">
                    <a:extLst>
                      <a:ext uri="{FF2B5EF4-FFF2-40B4-BE49-F238E27FC236}">
                        <a16:creationId xmlns:a16="http://schemas.microsoft.com/office/drawing/2014/main" id="{8787AB84-FA48-4398-B7C6-E8A68AEE50F6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197" name="Håndskrift 196">
                    <a:extLst>
                      <a:ext uri="{FF2B5EF4-FFF2-40B4-BE49-F238E27FC236}">
                        <a16:creationId xmlns:a16="http://schemas.microsoft.com/office/drawing/2014/main" id="{8787AB84-FA48-4398-B7C6-E8A68AEE50F6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367722" y="3284810"/>
                    <a:ext cx="4687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">
                <p14:nvContentPartPr>
                  <p14:cNvPr id="199" name="Håndskrift 198">
                    <a:extLst>
                      <a:ext uri="{FF2B5EF4-FFF2-40B4-BE49-F238E27FC236}">
                        <a16:creationId xmlns:a16="http://schemas.microsoft.com/office/drawing/2014/main" id="{F645612A-A418-4AFE-9323-50713ABD5E10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199" name="Håndskrift 198">
                    <a:extLst>
                      <a:ext uri="{FF2B5EF4-FFF2-40B4-BE49-F238E27FC236}">
                        <a16:creationId xmlns:a16="http://schemas.microsoft.com/office/drawing/2014/main" id="{F645612A-A418-4AFE-9323-50713ABD5E10}"/>
                      </a:ext>
                    </a:extLst>
                  </p:cNvPr>
                  <p:cNvPicPr/>
                  <p:nvPr/>
                </p:nvPicPr>
                <p:blipFill>
                  <a:blip r:embed="rId54"/>
                  <a:stretch>
                    <a:fillRect/>
                  </a:stretch>
                </p:blipFill>
                <p:spPr>
                  <a:xfrm>
                    <a:off x="4125709" y="3380210"/>
                    <a:ext cx="4381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">
                <p14:nvContentPartPr>
                  <p14:cNvPr id="201" name="Håndskrift 200">
                    <a:extLst>
                      <a:ext uri="{FF2B5EF4-FFF2-40B4-BE49-F238E27FC236}">
                        <a16:creationId xmlns:a16="http://schemas.microsoft.com/office/drawing/2014/main" id="{F9490E7D-8ABA-4CA1-9526-2C1500319060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201" name="Håndskrift 200">
                    <a:extLst>
                      <a:ext uri="{FF2B5EF4-FFF2-40B4-BE49-F238E27FC236}">
                        <a16:creationId xmlns:a16="http://schemas.microsoft.com/office/drawing/2014/main" id="{F9490E7D-8ABA-4CA1-9526-2C1500319060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1">
                <p14:nvContentPartPr>
                  <p14:cNvPr id="202" name="Håndskrift 201">
                    <a:extLst>
                      <a:ext uri="{FF2B5EF4-FFF2-40B4-BE49-F238E27FC236}">
                        <a16:creationId xmlns:a16="http://schemas.microsoft.com/office/drawing/2014/main" id="{F2B416E6-EC39-4FE6-B69B-1934E743AF4B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202" name="Håndskrift 201">
                    <a:extLst>
                      <a:ext uri="{FF2B5EF4-FFF2-40B4-BE49-F238E27FC236}">
                        <a16:creationId xmlns:a16="http://schemas.microsoft.com/office/drawing/2014/main" id="{F2B416E6-EC39-4FE6-B69B-1934E743AF4B}"/>
                      </a:ext>
                    </a:extLst>
                  </p:cNvPr>
                  <p:cNvPicPr/>
                  <p:nvPr/>
                </p:nvPicPr>
                <p:blipFill>
                  <a:blip r:embed="rId54"/>
                  <a:stretch>
                    <a:fillRect/>
                  </a:stretch>
                </p:blipFill>
                <p:spPr>
                  <a:xfrm>
                    <a:off x="4093669" y="3411530"/>
                    <a:ext cx="4381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2">
                <p14:nvContentPartPr>
                  <p14:cNvPr id="203" name="Håndskrift 202">
                    <a:extLst>
                      <a:ext uri="{FF2B5EF4-FFF2-40B4-BE49-F238E27FC236}">
                        <a16:creationId xmlns:a16="http://schemas.microsoft.com/office/drawing/2014/main" id="{F4FA42B7-C399-485F-8CBC-DD6F440A76F6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203" name="Håndskrift 202">
                    <a:extLst>
                      <a:ext uri="{FF2B5EF4-FFF2-40B4-BE49-F238E27FC236}">
                        <a16:creationId xmlns:a16="http://schemas.microsoft.com/office/drawing/2014/main" id="{F4FA42B7-C399-485F-8CBC-DD6F440A76F6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">
                <p14:nvContentPartPr>
                  <p14:cNvPr id="204" name="Håndskrift 203">
                    <a:extLst>
                      <a:ext uri="{FF2B5EF4-FFF2-40B4-BE49-F238E27FC236}">
                        <a16:creationId xmlns:a16="http://schemas.microsoft.com/office/drawing/2014/main" id="{8CE81036-FC7F-4CC2-932F-2A40D084A2F3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204" name="Håndskrift 203">
                    <a:extLst>
                      <a:ext uri="{FF2B5EF4-FFF2-40B4-BE49-F238E27FC236}">
                        <a16:creationId xmlns:a16="http://schemas.microsoft.com/office/drawing/2014/main" id="{8CE81036-FC7F-4CC2-932F-2A40D084A2F3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4127560" y="3430970"/>
                    <a:ext cx="51282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5">
                <p14:nvContentPartPr>
                  <p14:cNvPr id="205" name="Håndskrift 204">
                    <a:extLst>
                      <a:ext uri="{FF2B5EF4-FFF2-40B4-BE49-F238E27FC236}">
                        <a16:creationId xmlns:a16="http://schemas.microsoft.com/office/drawing/2014/main" id="{99E8EF0B-6793-4CBE-8931-DC4829491627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205" name="Håndskrift 204">
                    <a:extLst>
                      <a:ext uri="{FF2B5EF4-FFF2-40B4-BE49-F238E27FC236}">
                        <a16:creationId xmlns:a16="http://schemas.microsoft.com/office/drawing/2014/main" id="{99E8EF0B-6793-4CBE-8931-DC4829491627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094482" y="3430970"/>
                    <a:ext cx="4687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6">
                <p14:nvContentPartPr>
                  <p14:cNvPr id="206" name="Håndskrift 205">
                    <a:extLst>
                      <a:ext uri="{FF2B5EF4-FFF2-40B4-BE49-F238E27FC236}">
                        <a16:creationId xmlns:a16="http://schemas.microsoft.com/office/drawing/2014/main" id="{CB355244-6351-4425-A2B5-F4C7710904A8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206" name="Håndskrift 205">
                    <a:extLst>
                      <a:ext uri="{FF2B5EF4-FFF2-40B4-BE49-F238E27FC236}">
                        <a16:creationId xmlns:a16="http://schemas.microsoft.com/office/drawing/2014/main" id="{CB355244-6351-4425-A2B5-F4C7710904A8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4065640" y="3433490"/>
                    <a:ext cx="72000" cy="387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7">
                <p14:nvContentPartPr>
                  <p14:cNvPr id="207" name="Håndskrift 206">
                    <a:extLst>
                      <a:ext uri="{FF2B5EF4-FFF2-40B4-BE49-F238E27FC236}">
                        <a16:creationId xmlns:a16="http://schemas.microsoft.com/office/drawing/2014/main" id="{A069A071-8C2D-4A87-B5E5-08CF0BEF680B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207" name="Håndskrift 206">
                    <a:extLst>
                      <a:ext uri="{FF2B5EF4-FFF2-40B4-BE49-F238E27FC236}">
                        <a16:creationId xmlns:a16="http://schemas.microsoft.com/office/drawing/2014/main" id="{A069A071-8C2D-4A87-B5E5-08CF0BEF680B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3937429" y="3414410"/>
                    <a:ext cx="45257" cy="387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9">
                <p14:nvContentPartPr>
                  <p14:cNvPr id="208" name="Håndskrift 207">
                    <a:extLst>
                      <a:ext uri="{FF2B5EF4-FFF2-40B4-BE49-F238E27FC236}">
                        <a16:creationId xmlns:a16="http://schemas.microsoft.com/office/drawing/2014/main" id="{E1276EB2-F457-4389-BB28-3E8E28D0A6A0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208" name="Håndskrift 207">
                    <a:extLst>
                      <a:ext uri="{FF2B5EF4-FFF2-40B4-BE49-F238E27FC236}">
                        <a16:creationId xmlns:a16="http://schemas.microsoft.com/office/drawing/2014/main" id="{E1276EB2-F457-4389-BB28-3E8E28D0A6A0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3919840" y="3382730"/>
                    <a:ext cx="72000" cy="387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0">
                <p14:nvContentPartPr>
                  <p14:cNvPr id="209" name="Håndskrift 208">
                    <a:extLst>
                      <a:ext uri="{FF2B5EF4-FFF2-40B4-BE49-F238E27FC236}">
                        <a16:creationId xmlns:a16="http://schemas.microsoft.com/office/drawing/2014/main" id="{CB515070-3FDE-4CC5-8C3D-E6CAD1BA389D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209" name="Håndskrift 208">
                    <a:extLst>
                      <a:ext uri="{FF2B5EF4-FFF2-40B4-BE49-F238E27FC236}">
                        <a16:creationId xmlns:a16="http://schemas.microsoft.com/office/drawing/2014/main" id="{CB515070-3FDE-4CC5-8C3D-E6CAD1BA389D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1">
                <p14:nvContentPartPr>
                  <p14:cNvPr id="210" name="Håndskrift 209">
                    <a:extLst>
                      <a:ext uri="{FF2B5EF4-FFF2-40B4-BE49-F238E27FC236}">
                        <a16:creationId xmlns:a16="http://schemas.microsoft.com/office/drawing/2014/main" id="{01BDD56D-84C0-4032-91F1-A9CC962A5CEE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210" name="Håndskrift 209">
                    <a:extLst>
                      <a:ext uri="{FF2B5EF4-FFF2-40B4-BE49-F238E27FC236}">
                        <a16:creationId xmlns:a16="http://schemas.microsoft.com/office/drawing/2014/main" id="{01BDD56D-84C0-4032-91F1-A9CC962A5CEE}"/>
                      </a:ext>
                    </a:extLst>
                  </p:cNvPr>
                  <p:cNvPicPr/>
                  <p:nvPr/>
                </p:nvPicPr>
                <p:blipFill>
                  <a:blip r:embed="rId92"/>
                  <a:stretch>
                    <a:fillRect/>
                  </a:stretch>
                </p:blipFill>
                <p:spPr>
                  <a:xfrm>
                    <a:off x="3935269" y="3416930"/>
                    <a:ext cx="45257" cy="387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3">
                <p14:nvContentPartPr>
                  <p14:cNvPr id="211" name="Håndskrift 210">
                    <a:extLst>
                      <a:ext uri="{FF2B5EF4-FFF2-40B4-BE49-F238E27FC236}">
                        <a16:creationId xmlns:a16="http://schemas.microsoft.com/office/drawing/2014/main" id="{B108739B-BD4C-42CE-81F6-A954D9F72188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211" name="Håndskrift 210">
                    <a:extLst>
                      <a:ext uri="{FF2B5EF4-FFF2-40B4-BE49-F238E27FC236}">
                        <a16:creationId xmlns:a16="http://schemas.microsoft.com/office/drawing/2014/main" id="{B108739B-BD4C-42CE-81F6-A954D9F72188}"/>
                      </a:ext>
                    </a:extLst>
                  </p:cNvPr>
                  <p:cNvPicPr/>
                  <p:nvPr/>
                </p:nvPicPr>
                <p:blipFill>
                  <a:blip r:embed="rId94"/>
                  <a:stretch>
                    <a:fillRect/>
                  </a:stretch>
                </p:blipFill>
                <p:spPr>
                  <a:xfrm>
                    <a:off x="3973423" y="3382130"/>
                    <a:ext cx="49566" cy="5107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5">
                <p14:nvContentPartPr>
                  <p14:cNvPr id="213" name="Håndskrift 212">
                    <a:extLst>
                      <a:ext uri="{FF2B5EF4-FFF2-40B4-BE49-F238E27FC236}">
                        <a16:creationId xmlns:a16="http://schemas.microsoft.com/office/drawing/2014/main" id="{0FDA3849-90BC-469A-BFDB-15AE784A3E3B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213" name="Håndskrift 212">
                    <a:extLst>
                      <a:ext uri="{FF2B5EF4-FFF2-40B4-BE49-F238E27FC236}">
                        <a16:creationId xmlns:a16="http://schemas.microsoft.com/office/drawing/2014/main" id="{0FDA3849-90BC-469A-BFDB-15AE784A3E3B}"/>
                      </a:ext>
                    </a:extLst>
                  </p:cNvPr>
                  <p:cNvPicPr/>
                  <p:nvPr/>
                </p:nvPicPr>
                <p:blipFill>
                  <a:blip r:embed="rId96"/>
                  <a:stretch>
                    <a:fillRect/>
                  </a:stretch>
                </p:blipFill>
                <p:spPr>
                  <a:xfrm>
                    <a:off x="3916801" y="3340086"/>
                    <a:ext cx="78238" cy="415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7">
                <p14:nvContentPartPr>
                  <p14:cNvPr id="215" name="Håndskrift 214">
                    <a:extLst>
                      <a:ext uri="{FF2B5EF4-FFF2-40B4-BE49-F238E27FC236}">
                        <a16:creationId xmlns:a16="http://schemas.microsoft.com/office/drawing/2014/main" id="{9413EA18-DBB2-4923-B35C-4D9F73D89B54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215" name="Håndskrift 214">
                    <a:extLst>
                      <a:ext uri="{FF2B5EF4-FFF2-40B4-BE49-F238E27FC236}">
                        <a16:creationId xmlns:a16="http://schemas.microsoft.com/office/drawing/2014/main" id="{9413EA18-DBB2-4923-B35C-4D9F73D89B54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">
                <p14:nvContentPartPr>
                  <p14:cNvPr id="216" name="Håndskrift 215">
                    <a:extLst>
                      <a:ext uri="{FF2B5EF4-FFF2-40B4-BE49-F238E27FC236}">
                        <a16:creationId xmlns:a16="http://schemas.microsoft.com/office/drawing/2014/main" id="{F8956108-1270-4780-8987-B013E932AFDD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216" name="Håndskrift 215">
                    <a:extLst>
                      <a:ext uri="{FF2B5EF4-FFF2-40B4-BE49-F238E27FC236}">
                        <a16:creationId xmlns:a16="http://schemas.microsoft.com/office/drawing/2014/main" id="{F8956108-1270-4780-8987-B013E932AFDD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9">
                <p14:nvContentPartPr>
                  <p14:cNvPr id="217" name="Håndskrift 216">
                    <a:extLst>
                      <a:ext uri="{FF2B5EF4-FFF2-40B4-BE49-F238E27FC236}">
                        <a16:creationId xmlns:a16="http://schemas.microsoft.com/office/drawing/2014/main" id="{97F2D062-DBAF-4582-87BF-96D13D1093F3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217" name="Håndskrift 216">
                    <a:extLst>
                      <a:ext uri="{FF2B5EF4-FFF2-40B4-BE49-F238E27FC236}">
                        <a16:creationId xmlns:a16="http://schemas.microsoft.com/office/drawing/2014/main" id="{97F2D062-DBAF-4582-87BF-96D13D1093F3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783082" y="3494330"/>
                    <a:ext cx="4687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">
                <p14:nvContentPartPr>
                  <p14:cNvPr id="218" name="Håndskrift 217">
                    <a:extLst>
                      <a:ext uri="{FF2B5EF4-FFF2-40B4-BE49-F238E27FC236}">
                        <a16:creationId xmlns:a16="http://schemas.microsoft.com/office/drawing/2014/main" id="{887712FE-5265-4002-A54F-D4CC7C78642E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218" name="Håndskrift 217">
                    <a:extLst>
                      <a:ext uri="{FF2B5EF4-FFF2-40B4-BE49-F238E27FC236}">
                        <a16:creationId xmlns:a16="http://schemas.microsoft.com/office/drawing/2014/main" id="{887712FE-5265-4002-A54F-D4CC7C78642E}"/>
                      </a:ext>
                    </a:extLst>
                  </p:cNvPr>
                  <p:cNvPicPr/>
                  <p:nvPr/>
                </p:nvPicPr>
                <p:blipFill>
                  <a:blip r:embed="rId101"/>
                  <a:stretch>
                    <a:fillRect/>
                  </a:stretch>
                </p:blipFill>
                <p:spPr>
                  <a:xfrm>
                    <a:off x="3808104" y="3520831"/>
                    <a:ext cx="53705" cy="4006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2">
                <p14:nvContentPartPr>
                  <p14:cNvPr id="219" name="Håndskrift 218">
                    <a:extLst>
                      <a:ext uri="{FF2B5EF4-FFF2-40B4-BE49-F238E27FC236}">
                        <a16:creationId xmlns:a16="http://schemas.microsoft.com/office/drawing/2014/main" id="{17F6B70C-D1FA-4DDB-AA10-BB98D73437C9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219" name="Håndskrift 218">
                    <a:extLst>
                      <a:ext uri="{FF2B5EF4-FFF2-40B4-BE49-F238E27FC236}">
                        <a16:creationId xmlns:a16="http://schemas.microsoft.com/office/drawing/2014/main" id="{17F6B70C-D1FA-4DDB-AA10-BB98D73437C9}"/>
                      </a:ext>
                    </a:extLst>
                  </p:cNvPr>
                  <p:cNvPicPr/>
                  <p:nvPr/>
                </p:nvPicPr>
                <p:blipFill>
                  <a:blip r:embed="rId103"/>
                  <a:stretch>
                    <a:fillRect/>
                  </a:stretch>
                </p:blipFill>
                <p:spPr>
                  <a:xfrm>
                    <a:off x="3818320" y="3511810"/>
                    <a:ext cx="72000" cy="3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4">
                <p14:nvContentPartPr>
                  <p14:cNvPr id="220" name="Håndskrift 219">
                    <a:extLst>
                      <a:ext uri="{FF2B5EF4-FFF2-40B4-BE49-F238E27FC236}">
                        <a16:creationId xmlns:a16="http://schemas.microsoft.com/office/drawing/2014/main" id="{DAB93BFB-FBBF-46FE-A182-7A80AF4E7344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220" name="Håndskrift 219">
                    <a:extLst>
                      <a:ext uri="{FF2B5EF4-FFF2-40B4-BE49-F238E27FC236}">
                        <a16:creationId xmlns:a16="http://schemas.microsoft.com/office/drawing/2014/main" id="{DAB93BFB-FBBF-46FE-A182-7A80AF4E7344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222" name="Cylinder 221">
              <a:extLst>
                <a:ext uri="{FF2B5EF4-FFF2-40B4-BE49-F238E27FC236}">
                  <a16:creationId xmlns:a16="http://schemas.microsoft.com/office/drawing/2014/main" id="{7DC17FC0-4A28-46A9-87AF-2A8F17337799}"/>
                </a:ext>
              </a:extLst>
            </p:cNvPr>
            <p:cNvSpPr/>
            <p:nvPr/>
          </p:nvSpPr>
          <p:spPr>
            <a:xfrm>
              <a:off x="3862886" y="3774393"/>
              <a:ext cx="392212" cy="504424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64" name="Gruppe 163">
              <a:extLst>
                <a:ext uri="{FF2B5EF4-FFF2-40B4-BE49-F238E27FC236}">
                  <a16:creationId xmlns:a16="http://schemas.microsoft.com/office/drawing/2014/main" id="{EF068130-0D4A-46EC-9EF6-87BA98293FBC}"/>
                </a:ext>
              </a:extLst>
            </p:cNvPr>
            <p:cNvGrpSpPr/>
            <p:nvPr/>
          </p:nvGrpSpPr>
          <p:grpSpPr>
            <a:xfrm>
              <a:off x="3887440" y="3263570"/>
              <a:ext cx="456120" cy="583200"/>
              <a:chOff x="3887440" y="3263570"/>
              <a:chExt cx="456120" cy="5832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5">
                <p14:nvContentPartPr>
                  <p14:cNvPr id="160" name="Håndskrift 159">
                    <a:extLst>
                      <a:ext uri="{FF2B5EF4-FFF2-40B4-BE49-F238E27FC236}">
                        <a16:creationId xmlns:a16="http://schemas.microsoft.com/office/drawing/2014/main" id="{21B08AA3-2C92-4FBA-94B7-76EC51F8EC76}"/>
                      </a:ext>
                    </a:extLst>
                  </p14:cNvPr>
                  <p14:cNvContentPartPr/>
                  <p14:nvPr/>
                </p14:nvContentPartPr>
                <p14:xfrm>
                  <a:off x="3917680" y="3288770"/>
                  <a:ext cx="128160" cy="558000"/>
                </p14:xfrm>
              </p:contentPart>
            </mc:Choice>
            <mc:Fallback xmlns="">
              <p:pic>
                <p:nvPicPr>
                  <p:cNvPr id="160" name="Håndskrift 159">
                    <a:extLst>
                      <a:ext uri="{FF2B5EF4-FFF2-40B4-BE49-F238E27FC236}">
                        <a16:creationId xmlns:a16="http://schemas.microsoft.com/office/drawing/2014/main" id="{21B08AA3-2C92-4FBA-94B7-76EC51F8EC76}"/>
                      </a:ext>
                    </a:extLst>
                  </p:cNvPr>
                  <p:cNvPicPr/>
                  <p:nvPr/>
                </p:nvPicPr>
                <p:blipFill>
                  <a:blip r:embed="rId106"/>
                  <a:stretch>
                    <a:fillRect/>
                  </a:stretch>
                </p:blipFill>
                <p:spPr>
                  <a:xfrm>
                    <a:off x="3907822" y="3280489"/>
                    <a:ext cx="147680" cy="57439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7">
                <p14:nvContentPartPr>
                  <p14:cNvPr id="161" name="Håndskrift 160">
                    <a:extLst>
                      <a:ext uri="{FF2B5EF4-FFF2-40B4-BE49-F238E27FC236}">
                        <a16:creationId xmlns:a16="http://schemas.microsoft.com/office/drawing/2014/main" id="{F7D99F05-19C1-471D-A6C9-0CBE49735BAA}"/>
                      </a:ext>
                    </a:extLst>
                  </p14:cNvPr>
                  <p14:cNvContentPartPr/>
                  <p14:nvPr/>
                </p14:nvContentPartPr>
                <p14:xfrm>
                  <a:off x="4061320" y="3378050"/>
                  <a:ext cx="282240" cy="417600"/>
                </p14:xfrm>
              </p:contentPart>
            </mc:Choice>
            <mc:Fallback xmlns="">
              <p:pic>
                <p:nvPicPr>
                  <p:cNvPr id="161" name="Håndskrift 160">
                    <a:extLst>
                      <a:ext uri="{FF2B5EF4-FFF2-40B4-BE49-F238E27FC236}">
                        <a16:creationId xmlns:a16="http://schemas.microsoft.com/office/drawing/2014/main" id="{F7D99F05-19C1-471D-A6C9-0CBE49735BAA}"/>
                      </a:ext>
                    </a:extLst>
                  </p:cNvPr>
                  <p:cNvPicPr/>
                  <p:nvPr/>
                </p:nvPicPr>
                <p:blipFill>
                  <a:blip r:embed="rId108"/>
                  <a:stretch>
                    <a:fillRect/>
                  </a:stretch>
                </p:blipFill>
                <p:spPr>
                  <a:xfrm>
                    <a:off x="4051472" y="3369768"/>
                    <a:ext cx="301739" cy="4339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9">
                <p14:nvContentPartPr>
                  <p14:cNvPr id="162" name="Håndskrift 161">
                    <a:extLst>
                      <a:ext uri="{FF2B5EF4-FFF2-40B4-BE49-F238E27FC236}">
                        <a16:creationId xmlns:a16="http://schemas.microsoft.com/office/drawing/2014/main" id="{CF86505A-9627-432E-9F9C-33D311969065}"/>
                      </a:ext>
                    </a:extLst>
                  </p14:cNvPr>
                  <p14:cNvContentPartPr/>
                  <p14:nvPr/>
                </p14:nvContentPartPr>
                <p14:xfrm>
                  <a:off x="4053400" y="3263570"/>
                  <a:ext cx="68040" cy="560520"/>
                </p14:xfrm>
              </p:contentPart>
            </mc:Choice>
            <mc:Fallback xmlns="">
              <p:pic>
                <p:nvPicPr>
                  <p:cNvPr id="162" name="Håndskrift 161">
                    <a:extLst>
                      <a:ext uri="{FF2B5EF4-FFF2-40B4-BE49-F238E27FC236}">
                        <a16:creationId xmlns:a16="http://schemas.microsoft.com/office/drawing/2014/main" id="{CF86505A-9627-432E-9F9C-33D311969065}"/>
                      </a:ext>
                    </a:extLst>
                  </p:cNvPr>
                  <p:cNvPicPr/>
                  <p:nvPr/>
                </p:nvPicPr>
                <p:blipFill>
                  <a:blip r:embed="rId110"/>
                  <a:stretch>
                    <a:fillRect/>
                  </a:stretch>
                </p:blipFill>
                <p:spPr>
                  <a:xfrm>
                    <a:off x="4043539" y="3255283"/>
                    <a:ext cx="87565" cy="57692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1">
                <p14:nvContentPartPr>
                  <p14:cNvPr id="163" name="Håndskrift 162">
                    <a:extLst>
                      <a:ext uri="{FF2B5EF4-FFF2-40B4-BE49-F238E27FC236}">
                        <a16:creationId xmlns:a16="http://schemas.microsoft.com/office/drawing/2014/main" id="{BE6DBDD9-641B-4FF3-A77F-E24495AFBFAE}"/>
                      </a:ext>
                    </a:extLst>
                  </p14:cNvPr>
                  <p14:cNvContentPartPr/>
                  <p14:nvPr/>
                </p14:nvContentPartPr>
                <p14:xfrm>
                  <a:off x="3887440" y="3459050"/>
                  <a:ext cx="435960" cy="367200"/>
                </p14:xfrm>
              </p:contentPart>
            </mc:Choice>
            <mc:Fallback xmlns="">
              <p:pic>
                <p:nvPicPr>
                  <p:cNvPr id="163" name="Håndskrift 162">
                    <a:extLst>
                      <a:ext uri="{FF2B5EF4-FFF2-40B4-BE49-F238E27FC236}">
                        <a16:creationId xmlns:a16="http://schemas.microsoft.com/office/drawing/2014/main" id="{BE6DBDD9-641B-4FF3-A77F-E24495AFBFAE}"/>
                      </a:ext>
                    </a:extLst>
                  </p:cNvPr>
                  <p:cNvPicPr/>
                  <p:nvPr/>
                </p:nvPicPr>
                <p:blipFill>
                  <a:blip r:embed="rId112"/>
                  <a:stretch>
                    <a:fillRect/>
                  </a:stretch>
                </p:blipFill>
                <p:spPr>
                  <a:xfrm>
                    <a:off x="3877586" y="3450765"/>
                    <a:ext cx="455472" cy="383605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14:cNvPr>
              <p14:cNvContentPartPr/>
              <p14:nvPr/>
            </p14:nvContentPartPr>
            <p14:xfrm>
              <a:off x="6174865" y="2266370"/>
              <a:ext cx="116640" cy="117360"/>
            </p14:xfrm>
          </p:contentPart>
        </mc:Choice>
        <mc:Fallback xmlns="">
          <p:pic>
            <p:nvPicPr>
              <p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165865" y="2257370"/>
                <a:ext cx="13428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83" name="Håndskrift 282">
                <a:extLst>
                  <a:ext uri="{FF2B5EF4-FFF2-40B4-BE49-F238E27FC236}">
                    <a16:creationId xmlns:a16="http://schemas.microsoft.com/office/drawing/2014/main" id="{33B9C19E-1DE6-4B5D-AC76-A72540A846E2}"/>
                  </a:ext>
                </a:extLst>
              </p14:cNvPr>
              <p14:cNvContentPartPr/>
              <p14:nvPr/>
            </p14:nvContentPartPr>
            <p14:xfrm>
              <a:off x="4218985" y="1754810"/>
              <a:ext cx="192240" cy="54720"/>
            </p14:xfrm>
          </p:contentPart>
        </mc:Choice>
        <mc:Fallback xmlns="">
          <p:pic>
            <p:nvPicPr>
              <p:cNvPr id="283" name="Håndskrift 282">
                <a:extLst>
                  <a:ext uri="{FF2B5EF4-FFF2-40B4-BE49-F238E27FC236}">
                    <a16:creationId xmlns:a16="http://schemas.microsoft.com/office/drawing/2014/main" id="{33B9C19E-1DE6-4B5D-AC76-A72540A846E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209985" y="1745810"/>
                <a:ext cx="209880" cy="72360"/>
              </a:xfrm>
              <a:prstGeom prst="rect">
                <a:avLst/>
              </a:prstGeom>
            </p:spPr>
          </p:pic>
        </mc:Fallback>
      </mc:AlternateContent>
      <p:grpSp>
        <p:nvGrpSpPr>
          <p:cNvPr id="292" name="Gruppe 291">
            <a:extLst>
              <a:ext uri="{FF2B5EF4-FFF2-40B4-BE49-F238E27FC236}">
                <a16:creationId xmlns:a16="http://schemas.microsoft.com/office/drawing/2014/main" id="{024BDA8C-12A4-4155-A88F-597CBE0B596D}"/>
              </a:ext>
            </a:extLst>
          </p:cNvPr>
          <p:cNvGrpSpPr/>
          <p:nvPr/>
        </p:nvGrpSpPr>
        <p:grpSpPr>
          <a:xfrm rot="21365291">
            <a:off x="3379125" y="4143668"/>
            <a:ext cx="2447384" cy="2237074"/>
            <a:chOff x="3258181" y="4061391"/>
            <a:chExt cx="2447384" cy="2237074"/>
          </a:xfrm>
        </p:grpSpPr>
        <p:grpSp>
          <p:nvGrpSpPr>
            <p:cNvPr id="38" name="Gruppe 37">
              <a:extLst>
                <a:ext uri="{FF2B5EF4-FFF2-40B4-BE49-F238E27FC236}">
                  <a16:creationId xmlns:a16="http://schemas.microsoft.com/office/drawing/2014/main" id="{F5F210D8-1DC7-46D1-A247-620F0225567F}"/>
                </a:ext>
              </a:extLst>
            </p:cNvPr>
            <p:cNvGrpSpPr/>
            <p:nvPr/>
          </p:nvGrpSpPr>
          <p:grpSpPr>
            <a:xfrm>
              <a:off x="3258181" y="4062956"/>
              <a:ext cx="2447384" cy="2235509"/>
              <a:chOff x="3231771" y="3275366"/>
              <a:chExt cx="3462469" cy="2925066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17">
                <p14:nvContentPartPr>
                  <p14:cNvPr id="229" name="Håndskrift 228">
                    <a:extLst>
                      <a:ext uri="{FF2B5EF4-FFF2-40B4-BE49-F238E27FC236}">
                        <a16:creationId xmlns:a16="http://schemas.microsoft.com/office/drawing/2014/main" id="{166C44CF-F227-4505-BE87-40E659BFA815}"/>
                      </a:ext>
                    </a:extLst>
                  </p14:cNvPr>
                  <p14:cNvContentPartPr/>
                  <p14:nvPr/>
                </p14:nvContentPartPr>
                <p14:xfrm>
                  <a:off x="6408604" y="4071256"/>
                  <a:ext cx="80250" cy="1761241"/>
                </p14:xfrm>
              </p:contentPart>
            </mc:Choice>
            <mc:Fallback xmlns="">
              <p:pic>
                <p:nvPicPr>
                  <p:cNvPr id="229" name="Håndskrift 228">
                    <a:extLst>
                      <a:ext uri="{FF2B5EF4-FFF2-40B4-BE49-F238E27FC236}">
                        <a16:creationId xmlns:a16="http://schemas.microsoft.com/office/drawing/2014/main" id="{166C44CF-F227-4505-BE87-40E659BFA815}"/>
                      </a:ext>
                    </a:extLst>
                  </p:cNvPr>
                  <p:cNvPicPr/>
                  <p:nvPr/>
                </p:nvPicPr>
                <p:blipFill>
                  <a:blip r:embed="rId118"/>
                  <a:stretch>
                    <a:fillRect/>
                  </a:stretch>
                </p:blipFill>
                <p:spPr>
                  <a:xfrm>
                    <a:off x="6383208" y="4047704"/>
                    <a:ext cx="130533" cy="1807875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31" name="Gruppe 230">
                <a:extLst>
                  <a:ext uri="{FF2B5EF4-FFF2-40B4-BE49-F238E27FC236}">
                    <a16:creationId xmlns:a16="http://schemas.microsoft.com/office/drawing/2014/main" id="{FB613943-87F7-4F98-AB74-CF3C7A37A0D4}"/>
                  </a:ext>
                </a:extLst>
              </p:cNvPr>
              <p:cNvGrpSpPr/>
              <p:nvPr/>
            </p:nvGrpSpPr>
            <p:grpSpPr>
              <a:xfrm>
                <a:off x="6454840" y="3883186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19">
                  <p14:nvContentPartPr>
                    <p14:cNvPr id="234" name="Håndskrift 233">
                      <a:extLst>
                        <a:ext uri="{FF2B5EF4-FFF2-40B4-BE49-F238E27FC236}">
                          <a16:creationId xmlns:a16="http://schemas.microsoft.com/office/drawing/2014/main" id="{52FE7819-8598-4BCB-86B3-383EB33DB99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34" name="Håndskrift 233">
                      <a:extLst>
                        <a:ext uri="{FF2B5EF4-FFF2-40B4-BE49-F238E27FC236}">
                          <a16:creationId xmlns:a16="http://schemas.microsoft.com/office/drawing/2014/main" id="{52FE7819-8598-4BCB-86B3-383EB33DB991}"/>
                        </a:ext>
                      </a:extLst>
                    </p:cNvPr>
                    <p:cNvPicPr/>
                    <p:nvPr/>
                  </p:nvPicPr>
                  <p:blipFill>
                    <a:blip r:embed="rId120"/>
                    <a:stretch>
                      <a:fillRect/>
                    </a:stretch>
                  </p:blipFill>
                  <p:spPr>
                    <a:xfrm>
                      <a:off x="3446066" y="3862018"/>
                      <a:ext cx="181821" cy="20053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1">
                  <p14:nvContentPartPr>
                    <p14:cNvPr id="236" name="Håndskrift 235">
                      <a:extLst>
                        <a:ext uri="{FF2B5EF4-FFF2-40B4-BE49-F238E27FC236}">
                          <a16:creationId xmlns:a16="http://schemas.microsoft.com/office/drawing/2014/main" id="{1A0DFE25-C059-4904-AA39-51DDDF78132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36" name="Håndskrift 235">
                      <a:extLst>
                        <a:ext uri="{FF2B5EF4-FFF2-40B4-BE49-F238E27FC236}">
                          <a16:creationId xmlns:a16="http://schemas.microsoft.com/office/drawing/2014/main" id="{1A0DFE25-C059-4904-AA39-51DDDF781321}"/>
                        </a:ext>
                      </a:extLst>
                    </p:cNvPr>
                    <p:cNvPicPr/>
                    <p:nvPr/>
                  </p:nvPicPr>
                  <p:blipFill>
                    <a:blip r:embed="rId122"/>
                    <a:stretch>
                      <a:fillRect/>
                    </a:stretch>
                  </p:blipFill>
                  <p:spPr>
                    <a:xfrm>
                      <a:off x="3338488" y="5679946"/>
                      <a:ext cx="61106" cy="14360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123">
                <p14:nvContentPartPr>
                  <p14:cNvPr id="239" name="Håndskrift 238">
                    <a:extLst>
                      <a:ext uri="{FF2B5EF4-FFF2-40B4-BE49-F238E27FC236}">
                        <a16:creationId xmlns:a16="http://schemas.microsoft.com/office/drawing/2014/main" id="{C422BBE7-6B07-41B5-84C2-CFDDD9CE18CB}"/>
                      </a:ext>
                    </a:extLst>
                  </p14:cNvPr>
                  <p14:cNvContentPartPr/>
                  <p14:nvPr/>
                </p14:nvContentPartPr>
                <p14:xfrm>
                  <a:off x="3298371" y="3874766"/>
                  <a:ext cx="88200" cy="1935720"/>
                </p14:xfrm>
              </p:contentPart>
            </mc:Choice>
            <mc:Fallback xmlns="">
              <p:pic>
                <p:nvPicPr>
                  <p:cNvPr id="239" name="Håndskrift 238">
                    <a:extLst>
                      <a:ext uri="{FF2B5EF4-FFF2-40B4-BE49-F238E27FC236}">
                        <a16:creationId xmlns:a16="http://schemas.microsoft.com/office/drawing/2014/main" id="{C422BBE7-6B07-41B5-84C2-CFDDD9CE18CB}"/>
                      </a:ext>
                    </a:extLst>
                  </p:cNvPr>
                  <p:cNvPicPr/>
                  <p:nvPr/>
                </p:nvPicPr>
                <p:blipFill>
                  <a:blip r:embed="rId124"/>
                  <a:stretch>
                    <a:fillRect/>
                  </a:stretch>
                </p:blipFill>
                <p:spPr>
                  <a:xfrm>
                    <a:off x="3272880" y="3851211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41" name="Gruppe 240">
                <a:extLst>
                  <a:ext uri="{FF2B5EF4-FFF2-40B4-BE49-F238E27FC236}">
                    <a16:creationId xmlns:a16="http://schemas.microsoft.com/office/drawing/2014/main" id="{C2A02494-7E68-42DB-93A1-BA6ED1C0155D}"/>
                  </a:ext>
                </a:extLst>
              </p:cNvPr>
              <p:cNvGrpSpPr/>
              <p:nvPr/>
            </p:nvGrpSpPr>
            <p:grpSpPr>
              <a:xfrm>
                <a:off x="3363531" y="3885566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25">
                  <p14:nvContentPartPr>
                    <p14:cNvPr id="243" name="Håndskrift 242">
                      <a:extLst>
                        <a:ext uri="{FF2B5EF4-FFF2-40B4-BE49-F238E27FC236}">
                          <a16:creationId xmlns:a16="http://schemas.microsoft.com/office/drawing/2014/main" id="{185379AA-2FC8-4258-88D6-02843AA2508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43" name="Håndskrift 242">
                      <a:extLst>
                        <a:ext uri="{FF2B5EF4-FFF2-40B4-BE49-F238E27FC236}">
                          <a16:creationId xmlns:a16="http://schemas.microsoft.com/office/drawing/2014/main" id="{185379AA-2FC8-4258-88D6-02843AA25080}"/>
                        </a:ext>
                      </a:extLst>
                    </p:cNvPr>
                    <p:cNvPicPr/>
                    <p:nvPr/>
                  </p:nvPicPr>
                  <p:blipFill>
                    <a:blip r:embed="rId126"/>
                    <a:stretch>
                      <a:fillRect/>
                    </a:stretch>
                  </p:blipFill>
                  <p:spPr>
                    <a:xfrm>
                      <a:off x="3446066" y="3862018"/>
                      <a:ext cx="181821" cy="20053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7">
                  <p14:nvContentPartPr>
                    <p14:cNvPr id="250" name="Håndskrift 249">
                      <a:extLst>
                        <a:ext uri="{FF2B5EF4-FFF2-40B4-BE49-F238E27FC236}">
                          <a16:creationId xmlns:a16="http://schemas.microsoft.com/office/drawing/2014/main" id="{2A9A9B3F-CC9E-4B69-A1EA-93182448B0E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50" name="Håndskrift 249">
                      <a:extLst>
                        <a:ext uri="{FF2B5EF4-FFF2-40B4-BE49-F238E27FC236}">
                          <a16:creationId xmlns:a16="http://schemas.microsoft.com/office/drawing/2014/main" id="{2A9A9B3F-CC9E-4B69-A1EA-93182448B0E5}"/>
                        </a:ext>
                      </a:extLst>
                    </p:cNvPr>
                    <p:cNvPicPr/>
                    <p:nvPr/>
                  </p:nvPicPr>
                  <p:blipFill>
                    <a:blip r:embed="rId128"/>
                    <a:stretch>
                      <a:fillRect/>
                    </a:stretch>
                  </p:blipFill>
                  <p:spPr>
                    <a:xfrm>
                      <a:off x="3339531" y="5679946"/>
                      <a:ext cx="59040" cy="14360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129">
                <p14:nvContentPartPr>
                  <p14:cNvPr id="252" name="Håndskrift 251">
                    <a:extLst>
                      <a:ext uri="{FF2B5EF4-FFF2-40B4-BE49-F238E27FC236}">
                        <a16:creationId xmlns:a16="http://schemas.microsoft.com/office/drawing/2014/main" id="{7A7E0739-852E-42CB-B953-DF14A0669C22}"/>
                      </a:ext>
                    </a:extLst>
                  </p14:cNvPr>
                  <p14:cNvContentPartPr/>
                  <p14:nvPr/>
                </p14:nvContentPartPr>
                <p14:xfrm>
                  <a:off x="3231771" y="3275366"/>
                  <a:ext cx="3410280" cy="982080"/>
                </p14:xfrm>
              </p:contentPart>
            </mc:Choice>
            <mc:Fallback xmlns="">
              <p:pic>
                <p:nvPicPr>
                  <p:cNvPr id="252" name="Håndskrift 251">
                    <a:extLst>
                      <a:ext uri="{FF2B5EF4-FFF2-40B4-BE49-F238E27FC236}">
                        <a16:creationId xmlns:a16="http://schemas.microsoft.com/office/drawing/2014/main" id="{7A7E0739-852E-42CB-B953-DF14A0669C22}"/>
                      </a:ext>
                    </a:extLst>
                  </p:cNvPr>
                  <p:cNvPicPr/>
                  <p:nvPr/>
                </p:nvPicPr>
                <p:blipFill>
                  <a:blip r:embed="rId130"/>
                  <a:stretch>
                    <a:fillRect/>
                  </a:stretch>
                </p:blipFill>
                <p:spPr>
                  <a:xfrm>
                    <a:off x="3206306" y="3251826"/>
                    <a:ext cx="3460701" cy="102868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1">
                <p14:nvContentPartPr>
                  <p14:cNvPr id="254" name="Håndskrift 253">
                    <a:extLst>
                      <a:ext uri="{FF2B5EF4-FFF2-40B4-BE49-F238E27FC236}">
                        <a16:creationId xmlns:a16="http://schemas.microsoft.com/office/drawing/2014/main" id="{EFAAEB03-51B3-4674-AB97-933F79793591}"/>
                      </a:ext>
                    </a:extLst>
                  </p14:cNvPr>
                  <p14:cNvContentPartPr/>
                  <p14:nvPr/>
                </p14:nvContentPartPr>
                <p14:xfrm>
                  <a:off x="5823291" y="4230872"/>
                  <a:ext cx="88200" cy="1935720"/>
                </p14:xfrm>
              </p:contentPart>
            </mc:Choice>
            <mc:Fallback xmlns="">
              <p:pic>
                <p:nvPicPr>
                  <p:cNvPr id="254" name="Håndskrift 253">
                    <a:extLst>
                      <a:ext uri="{FF2B5EF4-FFF2-40B4-BE49-F238E27FC236}">
                        <a16:creationId xmlns:a16="http://schemas.microsoft.com/office/drawing/2014/main" id="{EFAAEB03-51B3-4674-AB97-933F79793591}"/>
                      </a:ext>
                    </a:extLst>
                  </p:cNvPr>
                  <p:cNvPicPr/>
                  <p:nvPr/>
                </p:nvPicPr>
                <p:blipFill>
                  <a:blip r:embed="rId124"/>
                  <a:stretch>
                    <a:fillRect/>
                  </a:stretch>
                </p:blipFill>
                <p:spPr>
                  <a:xfrm>
                    <a:off x="5797800" y="4207317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72" name="Gruppe 271">
                <a:extLst>
                  <a:ext uri="{FF2B5EF4-FFF2-40B4-BE49-F238E27FC236}">
                    <a16:creationId xmlns:a16="http://schemas.microsoft.com/office/drawing/2014/main" id="{B249C802-F4DD-43E4-949F-1ABBFBA66FB2}"/>
                  </a:ext>
                </a:extLst>
              </p:cNvPr>
              <p:cNvGrpSpPr/>
              <p:nvPr/>
            </p:nvGrpSpPr>
            <p:grpSpPr>
              <a:xfrm>
                <a:off x="5888451" y="4241672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32">
                  <p14:nvContentPartPr>
                    <p14:cNvPr id="273" name="Håndskrift 272">
                      <a:extLst>
                        <a:ext uri="{FF2B5EF4-FFF2-40B4-BE49-F238E27FC236}">
                          <a16:creationId xmlns:a16="http://schemas.microsoft.com/office/drawing/2014/main" id="{8BB9523A-D9ED-425C-A4D8-6FADD09E636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73" name="Håndskrift 272">
                      <a:extLst>
                        <a:ext uri="{FF2B5EF4-FFF2-40B4-BE49-F238E27FC236}">
                          <a16:creationId xmlns:a16="http://schemas.microsoft.com/office/drawing/2014/main" id="{8BB9523A-D9ED-425C-A4D8-6FADD09E6365}"/>
                        </a:ext>
                      </a:extLst>
                    </p:cNvPr>
                    <p:cNvPicPr/>
                    <p:nvPr/>
                  </p:nvPicPr>
                  <p:blipFill>
                    <a:blip r:embed="rId126"/>
                    <a:stretch>
                      <a:fillRect/>
                    </a:stretch>
                  </p:blipFill>
                  <p:spPr>
                    <a:xfrm>
                      <a:off x="3446066" y="3862018"/>
                      <a:ext cx="181821" cy="20053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3">
                  <p14:nvContentPartPr>
                    <p14:cNvPr id="284" name="Håndskrift 283">
                      <a:extLst>
                        <a:ext uri="{FF2B5EF4-FFF2-40B4-BE49-F238E27FC236}">
                          <a16:creationId xmlns:a16="http://schemas.microsoft.com/office/drawing/2014/main" id="{F8A10689-8708-4A43-BC88-CFB3A388F93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84" name="Håndskrift 283">
                      <a:extLst>
                        <a:ext uri="{FF2B5EF4-FFF2-40B4-BE49-F238E27FC236}">
                          <a16:creationId xmlns:a16="http://schemas.microsoft.com/office/drawing/2014/main" id="{F8A10689-8708-4A43-BC88-CFB3A388F932}"/>
                        </a:ext>
                      </a:extLst>
                    </p:cNvPr>
                    <p:cNvPicPr/>
                    <p:nvPr/>
                  </p:nvPicPr>
                  <p:blipFill>
                    <a:blip r:embed="rId128"/>
                    <a:stretch>
                      <a:fillRect/>
                    </a:stretch>
                  </p:blipFill>
                  <p:spPr>
                    <a:xfrm>
                      <a:off x="3339531" y="5679946"/>
                      <a:ext cx="59040" cy="14360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134">
                <p14:nvContentPartPr>
                  <p14:cNvPr id="285" name="Håndskrift 284">
                    <a:extLst>
                      <a:ext uri="{FF2B5EF4-FFF2-40B4-BE49-F238E27FC236}">
                        <a16:creationId xmlns:a16="http://schemas.microsoft.com/office/drawing/2014/main" id="{4E571B7C-BBFB-42B0-938E-85E5CDD809DA}"/>
                      </a:ext>
                    </a:extLst>
                  </p14:cNvPr>
                  <p14:cNvContentPartPr/>
                  <p14:nvPr/>
                </p14:nvContentPartPr>
                <p14:xfrm>
                  <a:off x="4189871" y="3950882"/>
                  <a:ext cx="88200" cy="1935720"/>
                </p14:xfrm>
              </p:contentPart>
            </mc:Choice>
            <mc:Fallback xmlns="">
              <p:pic>
                <p:nvPicPr>
                  <p:cNvPr id="285" name="Håndskrift 284">
                    <a:extLst>
                      <a:ext uri="{FF2B5EF4-FFF2-40B4-BE49-F238E27FC236}">
                        <a16:creationId xmlns:a16="http://schemas.microsoft.com/office/drawing/2014/main" id="{4E571B7C-BBFB-42B0-938E-85E5CDD809DA}"/>
                      </a:ext>
                    </a:extLst>
                  </p:cNvPr>
                  <p:cNvPicPr/>
                  <p:nvPr/>
                </p:nvPicPr>
                <p:blipFill>
                  <a:blip r:embed="rId124"/>
                  <a:stretch>
                    <a:fillRect/>
                  </a:stretch>
                </p:blipFill>
                <p:spPr>
                  <a:xfrm>
                    <a:off x="4164380" y="3927327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86" name="Gruppe 285">
                <a:extLst>
                  <a:ext uri="{FF2B5EF4-FFF2-40B4-BE49-F238E27FC236}">
                    <a16:creationId xmlns:a16="http://schemas.microsoft.com/office/drawing/2014/main" id="{44A5C3DD-326A-4BF3-BFC4-A222BA0524D6}"/>
                  </a:ext>
                </a:extLst>
              </p:cNvPr>
              <p:cNvGrpSpPr/>
              <p:nvPr/>
            </p:nvGrpSpPr>
            <p:grpSpPr>
              <a:xfrm>
                <a:off x="4255031" y="4030206"/>
                <a:ext cx="223042" cy="182492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35">
                  <p14:nvContentPartPr>
                    <p14:cNvPr id="287" name="Håndskrift 286">
                      <a:extLst>
                        <a:ext uri="{FF2B5EF4-FFF2-40B4-BE49-F238E27FC236}">
                          <a16:creationId xmlns:a16="http://schemas.microsoft.com/office/drawing/2014/main" id="{732AC347-B518-4163-95DF-FBE869B3FBB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87" name="Håndskrift 286">
                      <a:extLst>
                        <a:ext uri="{FF2B5EF4-FFF2-40B4-BE49-F238E27FC236}">
                          <a16:creationId xmlns:a16="http://schemas.microsoft.com/office/drawing/2014/main" id="{732AC347-B518-4163-95DF-FBE869B3FBBD}"/>
                        </a:ext>
                      </a:extLst>
                    </p:cNvPr>
                    <p:cNvPicPr/>
                    <p:nvPr/>
                  </p:nvPicPr>
                  <p:blipFill>
                    <a:blip r:embed="rId136"/>
                    <a:stretch>
                      <a:fillRect/>
                    </a:stretch>
                  </p:blipFill>
                  <p:spPr>
                    <a:xfrm>
                      <a:off x="3444270" y="3860285"/>
                      <a:ext cx="185378" cy="200881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7">
                  <p14:nvContentPartPr>
                    <p14:cNvPr id="288" name="Håndskrift 287">
                      <a:extLst>
                        <a:ext uri="{FF2B5EF4-FFF2-40B4-BE49-F238E27FC236}">
                          <a16:creationId xmlns:a16="http://schemas.microsoft.com/office/drawing/2014/main" id="{9F8821C3-EC83-45B5-8257-CCBC55B92F6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88" name="Håndskrift 287">
                      <a:extLst>
                        <a:ext uri="{FF2B5EF4-FFF2-40B4-BE49-F238E27FC236}">
                          <a16:creationId xmlns:a16="http://schemas.microsoft.com/office/drawing/2014/main" id="{9F8821C3-EC83-45B5-8257-CCBC55B92F60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3337349" y="5678215"/>
                      <a:ext cx="63360" cy="147035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  <p:grpSp>
          <p:nvGrpSpPr>
            <p:cNvPr id="291" name="Gruppe 290">
              <a:extLst>
                <a:ext uri="{FF2B5EF4-FFF2-40B4-BE49-F238E27FC236}">
                  <a16:creationId xmlns:a16="http://schemas.microsoft.com/office/drawing/2014/main" id="{482A2DF2-8583-4AD0-807F-206A1C9D557D}"/>
                </a:ext>
              </a:extLst>
            </p:cNvPr>
            <p:cNvGrpSpPr/>
            <p:nvPr/>
          </p:nvGrpSpPr>
          <p:grpSpPr>
            <a:xfrm>
              <a:off x="3304698" y="4061391"/>
              <a:ext cx="2394360" cy="2197080"/>
              <a:chOff x="3304698" y="4061391"/>
              <a:chExt cx="2394360" cy="21970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39">
                <p14:nvContentPartPr>
                  <p14:cNvPr id="39" name="Håndskrift 38">
                    <a:extLst>
                      <a:ext uri="{FF2B5EF4-FFF2-40B4-BE49-F238E27FC236}">
                        <a16:creationId xmlns:a16="http://schemas.microsoft.com/office/drawing/2014/main" id="{1FBF3EE4-FE21-48B0-8835-7CFD14F181B6}"/>
                      </a:ext>
                    </a:extLst>
                  </p14:cNvPr>
                  <p14:cNvContentPartPr/>
                  <p14:nvPr/>
                </p14:nvContentPartPr>
                <p14:xfrm>
                  <a:off x="3403698" y="4061391"/>
                  <a:ext cx="1452960" cy="203760"/>
                </p14:xfrm>
              </p:contentPart>
            </mc:Choice>
            <mc:Fallback xmlns="">
              <p:pic>
                <p:nvPicPr>
                  <p:cNvPr id="39" name="Håndskrift 38">
                    <a:extLst>
                      <a:ext uri="{FF2B5EF4-FFF2-40B4-BE49-F238E27FC236}">
                        <a16:creationId xmlns:a16="http://schemas.microsoft.com/office/drawing/2014/main" id="{1FBF3EE4-FE21-48B0-8835-7CFD14F181B6}"/>
                      </a:ext>
                    </a:extLst>
                  </p:cNvPr>
                  <p:cNvPicPr/>
                  <p:nvPr/>
                </p:nvPicPr>
                <p:blipFill>
                  <a:blip r:embed="rId140"/>
                  <a:stretch>
                    <a:fillRect/>
                  </a:stretch>
                </p:blipFill>
                <p:spPr>
                  <a:xfrm>
                    <a:off x="3367698" y="4025391"/>
                    <a:ext cx="1524600" cy="275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1">
                <p14:nvContentPartPr>
                  <p14:cNvPr id="45" name="Håndskrift 44">
                    <a:extLst>
                      <a:ext uri="{FF2B5EF4-FFF2-40B4-BE49-F238E27FC236}">
                        <a16:creationId xmlns:a16="http://schemas.microsoft.com/office/drawing/2014/main" id="{2534655C-7B74-4103-9F48-8CDB60CDA88C}"/>
                      </a:ext>
                    </a:extLst>
                  </p14:cNvPr>
                  <p14:cNvContentPartPr/>
                  <p14:nvPr/>
                </p14:nvContentPartPr>
                <p14:xfrm>
                  <a:off x="3304698" y="4249311"/>
                  <a:ext cx="2079000" cy="574560"/>
                </p14:xfrm>
              </p:contentPart>
            </mc:Choice>
            <mc:Fallback xmlns="">
              <p:pic>
                <p:nvPicPr>
                  <p:cNvPr id="45" name="Håndskrift 44">
                    <a:extLst>
                      <a:ext uri="{FF2B5EF4-FFF2-40B4-BE49-F238E27FC236}">
                        <a16:creationId xmlns:a16="http://schemas.microsoft.com/office/drawing/2014/main" id="{2534655C-7B74-4103-9F48-8CDB60CDA88C}"/>
                      </a:ext>
                    </a:extLst>
                  </p:cNvPr>
                  <p:cNvPicPr/>
                  <p:nvPr/>
                </p:nvPicPr>
                <p:blipFill>
                  <a:blip r:embed="rId142"/>
                  <a:stretch>
                    <a:fillRect/>
                  </a:stretch>
                </p:blipFill>
                <p:spPr>
                  <a:xfrm>
                    <a:off x="3268692" y="4213311"/>
                    <a:ext cx="2150652" cy="646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3">
                <p14:nvContentPartPr>
                  <p14:cNvPr id="47" name="Håndskrift 46">
                    <a:extLst>
                      <a:ext uri="{FF2B5EF4-FFF2-40B4-BE49-F238E27FC236}">
                        <a16:creationId xmlns:a16="http://schemas.microsoft.com/office/drawing/2014/main" id="{27B8E9A6-7A80-48DC-A772-4E4AFE921C09}"/>
                      </a:ext>
                    </a:extLst>
                  </p14:cNvPr>
                  <p14:cNvContentPartPr/>
                  <p14:nvPr/>
                </p14:nvContentPartPr>
                <p14:xfrm>
                  <a:off x="4548138" y="4131591"/>
                  <a:ext cx="1150920" cy="669240"/>
                </p14:xfrm>
              </p:contentPart>
            </mc:Choice>
            <mc:Fallback xmlns="">
              <p:pic>
                <p:nvPicPr>
                  <p:cNvPr id="47" name="Håndskrift 46">
                    <a:extLst>
                      <a:ext uri="{FF2B5EF4-FFF2-40B4-BE49-F238E27FC236}">
                        <a16:creationId xmlns:a16="http://schemas.microsoft.com/office/drawing/2014/main" id="{27B8E9A6-7A80-48DC-A772-4E4AFE921C09}"/>
                      </a:ext>
                    </a:extLst>
                  </p:cNvPr>
                  <p:cNvPicPr/>
                  <p:nvPr/>
                </p:nvPicPr>
                <p:blipFill>
                  <a:blip r:embed="rId144"/>
                  <a:stretch>
                    <a:fillRect/>
                  </a:stretch>
                </p:blipFill>
                <p:spPr>
                  <a:xfrm>
                    <a:off x="4512138" y="4095591"/>
                    <a:ext cx="1222560" cy="7408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5">
                <p14:nvContentPartPr>
                  <p14:cNvPr id="48" name="Håndskrift 47">
                    <a:extLst>
                      <a:ext uri="{FF2B5EF4-FFF2-40B4-BE49-F238E27FC236}">
                        <a16:creationId xmlns:a16="http://schemas.microsoft.com/office/drawing/2014/main" id="{CCF41742-40F3-444D-88BA-CC3F9742764B}"/>
                      </a:ext>
                    </a:extLst>
                  </p14:cNvPr>
                  <p14:cNvContentPartPr/>
                  <p14:nvPr/>
                </p14:nvContentPartPr>
                <p14:xfrm>
                  <a:off x="4683138" y="4090551"/>
                  <a:ext cx="621360" cy="198720"/>
                </p14:xfrm>
              </p:contentPart>
            </mc:Choice>
            <mc:Fallback xmlns="">
              <p:pic>
                <p:nvPicPr>
                  <p:cNvPr id="48" name="Håndskrift 47">
                    <a:extLst>
                      <a:ext uri="{FF2B5EF4-FFF2-40B4-BE49-F238E27FC236}">
                        <a16:creationId xmlns:a16="http://schemas.microsoft.com/office/drawing/2014/main" id="{CCF41742-40F3-444D-88BA-CC3F9742764B}"/>
                      </a:ext>
                    </a:extLst>
                  </p:cNvPr>
                  <p:cNvPicPr/>
                  <p:nvPr/>
                </p:nvPicPr>
                <p:blipFill>
                  <a:blip r:embed="rId146"/>
                  <a:stretch>
                    <a:fillRect/>
                  </a:stretch>
                </p:blipFill>
                <p:spPr>
                  <a:xfrm>
                    <a:off x="4647159" y="4054551"/>
                    <a:ext cx="692959" cy="270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7">
                <p14:nvContentPartPr>
                  <p14:cNvPr id="49" name="Håndskrift 48">
                    <a:extLst>
                      <a:ext uri="{FF2B5EF4-FFF2-40B4-BE49-F238E27FC236}">
                        <a16:creationId xmlns:a16="http://schemas.microsoft.com/office/drawing/2014/main" id="{11D32F80-A021-49EB-BFD9-A9E75B69F14E}"/>
                      </a:ext>
                    </a:extLst>
                  </p14:cNvPr>
                  <p14:cNvContentPartPr/>
                  <p14:nvPr/>
                </p14:nvContentPartPr>
                <p14:xfrm>
                  <a:off x="3352578" y="4207551"/>
                  <a:ext cx="2284200" cy="540360"/>
                </p14:xfrm>
              </p:contentPart>
            </mc:Choice>
            <mc:Fallback xmlns="">
              <p:pic>
                <p:nvPicPr>
                  <p:cNvPr id="49" name="Håndskrift 48">
                    <a:extLst>
                      <a:ext uri="{FF2B5EF4-FFF2-40B4-BE49-F238E27FC236}">
                        <a16:creationId xmlns:a16="http://schemas.microsoft.com/office/drawing/2014/main" id="{11D32F80-A021-49EB-BFD9-A9E75B69F14E}"/>
                      </a:ext>
                    </a:extLst>
                  </p:cNvPr>
                  <p:cNvPicPr/>
                  <p:nvPr/>
                </p:nvPicPr>
                <p:blipFill>
                  <a:blip r:embed="rId148"/>
                  <a:stretch>
                    <a:fillRect/>
                  </a:stretch>
                </p:blipFill>
                <p:spPr>
                  <a:xfrm>
                    <a:off x="3316578" y="4171551"/>
                    <a:ext cx="2355840" cy="61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9">
                <p14:nvContentPartPr>
                  <p14:cNvPr id="50" name="Håndskrift 49">
                    <a:extLst>
                      <a:ext uri="{FF2B5EF4-FFF2-40B4-BE49-F238E27FC236}">
                        <a16:creationId xmlns:a16="http://schemas.microsoft.com/office/drawing/2014/main" id="{DBF1C39F-9220-422D-9FB4-FB216F03047C}"/>
                      </a:ext>
                    </a:extLst>
                  </p14:cNvPr>
                  <p14:cNvContentPartPr/>
                  <p14:nvPr/>
                </p14:nvContentPartPr>
                <p14:xfrm>
                  <a:off x="3328458" y="4401591"/>
                  <a:ext cx="68760" cy="1569960"/>
                </p14:xfrm>
              </p:contentPart>
            </mc:Choice>
            <mc:Fallback xmlns="">
              <p:pic>
                <p:nvPicPr>
                  <p:cNvPr id="50" name="Håndskrift 49">
                    <a:extLst>
                      <a:ext uri="{FF2B5EF4-FFF2-40B4-BE49-F238E27FC236}">
                        <a16:creationId xmlns:a16="http://schemas.microsoft.com/office/drawing/2014/main" id="{DBF1C39F-9220-422D-9FB4-FB216F03047C}"/>
                      </a:ext>
                    </a:extLst>
                  </p:cNvPr>
                  <p:cNvPicPr/>
                  <p:nvPr/>
                </p:nvPicPr>
                <p:blipFill>
                  <a:blip r:embed="rId150"/>
                  <a:stretch>
                    <a:fillRect/>
                  </a:stretch>
                </p:blipFill>
                <p:spPr>
                  <a:xfrm>
                    <a:off x="3292458" y="4365591"/>
                    <a:ext cx="140400" cy="1641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1">
                <p14:nvContentPartPr>
                  <p14:cNvPr id="52" name="Håndskrift 51">
                    <a:extLst>
                      <a:ext uri="{FF2B5EF4-FFF2-40B4-BE49-F238E27FC236}">
                        <a16:creationId xmlns:a16="http://schemas.microsoft.com/office/drawing/2014/main" id="{F0BC2C8B-761F-4D3B-B25B-E4F6DD9E3C9C}"/>
                      </a:ext>
                    </a:extLst>
                  </p14:cNvPr>
                  <p14:cNvContentPartPr/>
                  <p14:nvPr/>
                </p14:nvContentPartPr>
                <p14:xfrm>
                  <a:off x="3368058" y="4436871"/>
                  <a:ext cx="119160" cy="1526040"/>
                </p14:xfrm>
              </p:contentPart>
            </mc:Choice>
            <mc:Fallback xmlns="">
              <p:pic>
                <p:nvPicPr>
                  <p:cNvPr id="52" name="Håndskrift 51">
                    <a:extLst>
                      <a:ext uri="{FF2B5EF4-FFF2-40B4-BE49-F238E27FC236}">
                        <a16:creationId xmlns:a16="http://schemas.microsoft.com/office/drawing/2014/main" id="{F0BC2C8B-761F-4D3B-B25B-E4F6DD9E3C9C}"/>
                      </a:ext>
                    </a:extLst>
                  </p:cNvPr>
                  <p:cNvPicPr/>
                  <p:nvPr/>
                </p:nvPicPr>
                <p:blipFill>
                  <a:blip r:embed="rId152"/>
                  <a:stretch>
                    <a:fillRect/>
                  </a:stretch>
                </p:blipFill>
                <p:spPr>
                  <a:xfrm>
                    <a:off x="3331949" y="4400871"/>
                    <a:ext cx="191017" cy="1597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3">
                <p14:nvContentPartPr>
                  <p14:cNvPr id="54" name="Håndskrift 53">
                    <a:extLst>
                      <a:ext uri="{FF2B5EF4-FFF2-40B4-BE49-F238E27FC236}">
                        <a16:creationId xmlns:a16="http://schemas.microsoft.com/office/drawing/2014/main" id="{C92ECB40-89EA-4B3A-9EB1-A4664C1CE996}"/>
                      </a:ext>
                    </a:extLst>
                  </p14:cNvPr>
                  <p14:cNvContentPartPr/>
                  <p14:nvPr/>
                </p14:nvContentPartPr>
                <p14:xfrm>
                  <a:off x="3967458" y="4592031"/>
                  <a:ext cx="144000" cy="1427040"/>
                </p14:xfrm>
              </p:contentPart>
            </mc:Choice>
            <mc:Fallback xmlns="">
              <p:pic>
                <p:nvPicPr>
                  <p:cNvPr id="54" name="Håndskrift 53">
                    <a:extLst>
                      <a:ext uri="{FF2B5EF4-FFF2-40B4-BE49-F238E27FC236}">
                        <a16:creationId xmlns:a16="http://schemas.microsoft.com/office/drawing/2014/main" id="{C92ECB40-89EA-4B3A-9EB1-A4664C1CE996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3931458" y="4556031"/>
                    <a:ext cx="215640" cy="1498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5">
                <p14:nvContentPartPr>
                  <p14:cNvPr id="56" name="Håndskrift 55">
                    <a:extLst>
                      <a:ext uri="{FF2B5EF4-FFF2-40B4-BE49-F238E27FC236}">
                        <a16:creationId xmlns:a16="http://schemas.microsoft.com/office/drawing/2014/main" id="{61155B86-4368-4557-B87A-1259273C3C11}"/>
                      </a:ext>
                    </a:extLst>
                  </p14:cNvPr>
                  <p14:cNvContentPartPr/>
                  <p14:nvPr/>
                </p14:nvContentPartPr>
                <p14:xfrm>
                  <a:off x="5148258" y="4759431"/>
                  <a:ext cx="121680" cy="1499040"/>
                </p14:xfrm>
              </p:contentPart>
            </mc:Choice>
            <mc:Fallback xmlns="">
              <p:pic>
                <p:nvPicPr>
                  <p:cNvPr id="56" name="Håndskrift 55">
                    <a:extLst>
                      <a:ext uri="{FF2B5EF4-FFF2-40B4-BE49-F238E27FC236}">
                        <a16:creationId xmlns:a16="http://schemas.microsoft.com/office/drawing/2014/main" id="{61155B86-4368-4557-B87A-1259273C3C11}"/>
                      </a:ext>
                    </a:extLst>
                  </p:cNvPr>
                  <p:cNvPicPr/>
                  <p:nvPr/>
                </p:nvPicPr>
                <p:blipFill>
                  <a:blip r:embed="rId156"/>
                  <a:stretch>
                    <a:fillRect/>
                  </a:stretch>
                </p:blipFill>
                <p:spPr>
                  <a:xfrm>
                    <a:off x="5112258" y="4723431"/>
                    <a:ext cx="193320" cy="1570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7">
                <p14:nvContentPartPr>
                  <p14:cNvPr id="57" name="Håndskrift 56">
                    <a:extLst>
                      <a:ext uri="{FF2B5EF4-FFF2-40B4-BE49-F238E27FC236}">
                        <a16:creationId xmlns:a16="http://schemas.microsoft.com/office/drawing/2014/main" id="{C08A4ABA-5630-450D-A12B-7774C5CFDFC7}"/>
                      </a:ext>
                    </a:extLst>
                  </p14:cNvPr>
                  <p14:cNvContentPartPr/>
                  <p14:nvPr/>
                </p14:nvContentPartPr>
                <p14:xfrm>
                  <a:off x="5122698" y="4809111"/>
                  <a:ext cx="77040" cy="858240"/>
                </p14:xfrm>
              </p:contentPart>
            </mc:Choice>
            <mc:Fallback xmlns="">
              <p:pic>
                <p:nvPicPr>
                  <p:cNvPr id="57" name="Håndskrift 56">
                    <a:extLst>
                      <a:ext uri="{FF2B5EF4-FFF2-40B4-BE49-F238E27FC236}">
                        <a16:creationId xmlns:a16="http://schemas.microsoft.com/office/drawing/2014/main" id="{C08A4ABA-5630-450D-A12B-7774C5CFDFC7}"/>
                      </a:ext>
                    </a:extLst>
                  </p:cNvPr>
                  <p:cNvPicPr/>
                  <p:nvPr/>
                </p:nvPicPr>
                <p:blipFill>
                  <a:blip r:embed="rId158"/>
                  <a:stretch>
                    <a:fillRect/>
                  </a:stretch>
                </p:blipFill>
                <p:spPr>
                  <a:xfrm>
                    <a:off x="5086865" y="4773111"/>
                    <a:ext cx="148347" cy="92988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63" name="Gruppe 62">
                <a:extLst>
                  <a:ext uri="{FF2B5EF4-FFF2-40B4-BE49-F238E27FC236}">
                    <a16:creationId xmlns:a16="http://schemas.microsoft.com/office/drawing/2014/main" id="{038BC6A1-17CE-4EEC-ABDA-78B02BA9B5E2}"/>
                  </a:ext>
                </a:extLst>
              </p:cNvPr>
              <p:cNvGrpSpPr/>
              <p:nvPr/>
            </p:nvGrpSpPr>
            <p:grpSpPr>
              <a:xfrm>
                <a:off x="3552018" y="4167231"/>
                <a:ext cx="2052000" cy="1813680"/>
                <a:chOff x="3552018" y="4167231"/>
                <a:chExt cx="2052000" cy="18136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59">
                  <p14:nvContentPartPr>
                    <p14:cNvPr id="58" name="Håndskrift 57">
                      <a:extLst>
                        <a:ext uri="{FF2B5EF4-FFF2-40B4-BE49-F238E27FC236}">
                          <a16:creationId xmlns:a16="http://schemas.microsoft.com/office/drawing/2014/main" id="{F3A827D2-A21F-44C0-BB4A-9BC4506D479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75578" y="4653591"/>
                    <a:ext cx="28440" cy="1327320"/>
                  </p14:xfrm>
                </p:contentPart>
              </mc:Choice>
              <mc:Fallback xmlns="">
                <p:pic>
                  <p:nvPicPr>
                    <p:cNvPr id="58" name="Håndskrift 57">
                      <a:extLst>
                        <a:ext uri="{FF2B5EF4-FFF2-40B4-BE49-F238E27FC236}">
                          <a16:creationId xmlns:a16="http://schemas.microsoft.com/office/drawing/2014/main" id="{F3A827D2-A21F-44C0-BB4A-9BC4506D479A}"/>
                        </a:ext>
                      </a:extLst>
                    </p:cNvPr>
                    <p:cNvPicPr/>
                    <p:nvPr/>
                  </p:nvPicPr>
                  <p:blipFill>
                    <a:blip r:embed="rId160"/>
                    <a:stretch>
                      <a:fillRect/>
                    </a:stretch>
                  </p:blipFill>
                  <p:spPr>
                    <a:xfrm>
                      <a:off x="5539578" y="4617591"/>
                      <a:ext cx="100080" cy="13989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1">
                  <p14:nvContentPartPr>
                    <p14:cNvPr id="59" name="Håndskrift 58">
                      <a:extLst>
                        <a:ext uri="{FF2B5EF4-FFF2-40B4-BE49-F238E27FC236}">
                          <a16:creationId xmlns:a16="http://schemas.microsoft.com/office/drawing/2014/main" id="{A85089F2-695C-4374-B206-BD668D518D7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21218" y="4677351"/>
                    <a:ext cx="76680" cy="398520"/>
                  </p14:xfrm>
                </p:contentPart>
              </mc:Choice>
              <mc:Fallback xmlns="">
                <p:pic>
                  <p:nvPicPr>
                    <p:cNvPr id="59" name="Håndskrift 58">
                      <a:extLst>
                        <a:ext uri="{FF2B5EF4-FFF2-40B4-BE49-F238E27FC236}">
                          <a16:creationId xmlns:a16="http://schemas.microsoft.com/office/drawing/2014/main" id="{A85089F2-695C-4374-B206-BD668D518D78}"/>
                        </a:ext>
                      </a:extLst>
                    </p:cNvPr>
                    <p:cNvPicPr/>
                    <p:nvPr/>
                  </p:nvPicPr>
                  <p:blipFill>
                    <a:blip r:embed="rId162"/>
                    <a:stretch>
                      <a:fillRect/>
                    </a:stretch>
                  </p:blipFill>
                  <p:spPr>
                    <a:xfrm>
                      <a:off x="5485218" y="4641351"/>
                      <a:ext cx="148320" cy="470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3">
                  <p14:nvContentPartPr>
                    <p14:cNvPr id="62" name="Håndskrift 61">
                      <a:extLst>
                        <a:ext uri="{FF2B5EF4-FFF2-40B4-BE49-F238E27FC236}">
                          <a16:creationId xmlns:a16="http://schemas.microsoft.com/office/drawing/2014/main" id="{1A2876DC-C6B5-4554-808D-ED81CA66698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552018" y="4167231"/>
                    <a:ext cx="1884600" cy="569520"/>
                  </p14:xfrm>
                </p:contentPart>
              </mc:Choice>
              <mc:Fallback xmlns="">
                <p:pic>
                  <p:nvPicPr>
                    <p:cNvPr id="62" name="Håndskrift 61">
                      <a:extLst>
                        <a:ext uri="{FF2B5EF4-FFF2-40B4-BE49-F238E27FC236}">
                          <a16:creationId xmlns:a16="http://schemas.microsoft.com/office/drawing/2014/main" id="{1A2876DC-C6B5-4554-808D-ED81CA666981}"/>
                        </a:ext>
                      </a:extLst>
                    </p:cNvPr>
                    <p:cNvPicPr/>
                    <p:nvPr/>
                  </p:nvPicPr>
                  <p:blipFill>
                    <a:blip r:embed="rId164"/>
                    <a:stretch>
                      <a:fillRect/>
                    </a:stretch>
                  </p:blipFill>
                  <p:spPr>
                    <a:xfrm>
                      <a:off x="3489018" y="4104231"/>
                      <a:ext cx="2010240" cy="69516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cxnSp>
        <p:nvCxnSpPr>
          <p:cNvPr id="178" name="Lige forbindelse 177">
            <a:extLst>
              <a:ext uri="{FF2B5EF4-FFF2-40B4-BE49-F238E27FC236}">
                <a16:creationId xmlns:a16="http://schemas.microsoft.com/office/drawing/2014/main" id="{4A254023-CA5C-4846-BB89-C3A4EBADCE2F}"/>
              </a:ext>
            </a:extLst>
          </p:cNvPr>
          <p:cNvCxnSpPr>
            <a:cxnSpLocks/>
          </p:cNvCxnSpPr>
          <p:nvPr/>
        </p:nvCxnSpPr>
        <p:spPr>
          <a:xfrm>
            <a:off x="5768399" y="5250874"/>
            <a:ext cx="262563" cy="743067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55" name="Håndskrift 154">
                <a:extLst>
                  <a:ext uri="{FF2B5EF4-FFF2-40B4-BE49-F238E27FC236}">
                    <a16:creationId xmlns:a16="http://schemas.microsoft.com/office/drawing/2014/main" id="{9FF7F474-602B-44E5-84C1-96367D5DF51B}"/>
                  </a:ext>
                </a:extLst>
              </p14:cNvPr>
              <p14:cNvContentPartPr/>
              <p14:nvPr/>
            </p14:nvContentPartPr>
            <p14:xfrm>
              <a:off x="6353830" y="1829092"/>
              <a:ext cx="111260" cy="2299518"/>
            </p14:xfrm>
          </p:contentPart>
        </mc:Choice>
        <mc:Fallback xmlns="">
          <p:pic>
            <p:nvPicPr>
              <p:cNvPr id="155" name="Håndskrift 154">
                <a:extLst>
                  <a:ext uri="{FF2B5EF4-FFF2-40B4-BE49-F238E27FC236}">
                    <a16:creationId xmlns:a16="http://schemas.microsoft.com/office/drawing/2014/main" id="{9FF7F474-602B-44E5-84C1-96367D5DF51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6263814" y="1649076"/>
                <a:ext cx="290932" cy="26591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59" name="Håndskrift 158">
                <a:extLst>
                  <a:ext uri="{FF2B5EF4-FFF2-40B4-BE49-F238E27FC236}">
                    <a16:creationId xmlns:a16="http://schemas.microsoft.com/office/drawing/2014/main" id="{0CFD7178-DBD1-4CD8-8AC9-6E3D4B312454}"/>
                  </a:ext>
                </a:extLst>
              </p14:cNvPr>
              <p14:cNvContentPartPr/>
              <p14:nvPr/>
            </p14:nvContentPartPr>
            <p14:xfrm>
              <a:off x="2416418" y="1881308"/>
              <a:ext cx="173880" cy="2194200"/>
            </p14:xfrm>
          </p:contentPart>
        </mc:Choice>
        <mc:Fallback xmlns="">
          <p:pic>
            <p:nvPicPr>
              <p:cNvPr id="159" name="Håndskrift 158">
                <a:extLst>
                  <a:ext uri="{FF2B5EF4-FFF2-40B4-BE49-F238E27FC236}">
                    <a16:creationId xmlns:a16="http://schemas.microsoft.com/office/drawing/2014/main" id="{0CFD7178-DBD1-4CD8-8AC9-6E3D4B31245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26418" y="1701308"/>
                <a:ext cx="353520" cy="25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4" name="Håndskrift 103">
                <a:extLst>
                  <a:ext uri="{FF2B5EF4-FFF2-40B4-BE49-F238E27FC236}">
                    <a16:creationId xmlns:a16="http://schemas.microsoft.com/office/drawing/2014/main" id="{E9C2605F-8198-4B6E-8436-7BA34A6F61FC}"/>
                  </a:ext>
                </a:extLst>
              </p14:cNvPr>
              <p14:cNvContentPartPr/>
              <p14:nvPr/>
            </p14:nvContentPartPr>
            <p14:xfrm>
              <a:off x="6216344" y="1723913"/>
              <a:ext cx="138600" cy="2147040"/>
            </p14:xfrm>
          </p:contentPart>
        </mc:Choice>
        <mc:Fallback xmlns="">
          <p:pic>
            <p:nvPicPr>
              <p:cNvPr id="104" name="Håndskrift 103">
                <a:extLst>
                  <a:ext uri="{FF2B5EF4-FFF2-40B4-BE49-F238E27FC236}">
                    <a16:creationId xmlns:a16="http://schemas.microsoft.com/office/drawing/2014/main" id="{E9C2605F-8198-4B6E-8436-7BA34A6F61F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153344" y="1660913"/>
                <a:ext cx="264240" cy="22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5" name="Håndskrift 104">
                <a:extLst>
                  <a:ext uri="{FF2B5EF4-FFF2-40B4-BE49-F238E27FC236}">
                    <a16:creationId xmlns:a16="http://schemas.microsoft.com/office/drawing/2014/main" id="{21012E93-D2B6-455E-8E32-EAC0A417D404}"/>
                  </a:ext>
                </a:extLst>
              </p14:cNvPr>
              <p14:cNvContentPartPr/>
              <p14:nvPr/>
            </p14:nvContentPartPr>
            <p14:xfrm>
              <a:off x="6327599" y="1694011"/>
              <a:ext cx="74730" cy="2329709"/>
            </p14:xfrm>
          </p:contentPart>
        </mc:Choice>
        <mc:Fallback xmlns="">
          <p:pic>
            <p:nvPicPr>
              <p:cNvPr id="105" name="Håndskrift 104">
                <a:extLst>
                  <a:ext uri="{FF2B5EF4-FFF2-40B4-BE49-F238E27FC236}">
                    <a16:creationId xmlns:a16="http://schemas.microsoft.com/office/drawing/2014/main" id="{21012E93-D2B6-455E-8E32-EAC0A417D40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264725" y="1631007"/>
                <a:ext cx="200118" cy="2455357"/>
              </a:xfrm>
              <a:prstGeom prst="rect">
                <a:avLst/>
              </a:prstGeom>
            </p:spPr>
          </p:pic>
        </mc:Fallback>
      </mc:AlternateContent>
      <p:grpSp>
        <p:nvGrpSpPr>
          <p:cNvPr id="68" name="Gruppe 67">
            <a:extLst>
              <a:ext uri="{FF2B5EF4-FFF2-40B4-BE49-F238E27FC236}">
                <a16:creationId xmlns:a16="http://schemas.microsoft.com/office/drawing/2014/main" id="{7F6F16F5-4848-493C-B8E4-11FB0508321C}"/>
              </a:ext>
            </a:extLst>
          </p:cNvPr>
          <p:cNvGrpSpPr>
            <a:grpSpLocks noChangeAspect="1"/>
          </p:cNvGrpSpPr>
          <p:nvPr/>
        </p:nvGrpSpPr>
        <p:grpSpPr>
          <a:xfrm rot="21188101" flipH="1">
            <a:off x="6219815" y="3507540"/>
            <a:ext cx="1914968" cy="2636594"/>
            <a:chOff x="4513296" y="1882338"/>
            <a:chExt cx="2777423" cy="2633408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72">
              <p14:nvContentPartPr>
                <p14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6310335" y="3901586"/>
                  <a:ext cx="92160" cy="42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74">
              <p14:nvContentPartPr>
                <p14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5843858" y="4251112"/>
                  <a:ext cx="494836" cy="2257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76">
              <p14:nvContentPartPr>
                <p14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6294959" y="4117328"/>
                  <a:ext cx="239914" cy="162159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73" name="Gruppe 72">
              <a:extLst>
                <a:ext uri="{FF2B5EF4-FFF2-40B4-BE49-F238E27FC236}">
                  <a16:creationId xmlns:a16="http://schemas.microsoft.com/office/drawing/2014/main" id="{BAB83047-0040-4951-9FB2-46D8D1D4AA1F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78">
                <p14:nvContentPartPr>
                  <p14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4450113" y="1846384"/>
                    <a:ext cx="2892300" cy="2075611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76" name="Gruppe 75">
                <a:extLst>
                  <a:ext uri="{FF2B5EF4-FFF2-40B4-BE49-F238E27FC236}">
                    <a16:creationId xmlns:a16="http://schemas.microsoft.com/office/drawing/2014/main" id="{24BC5260-8883-4172-B69C-3D8CA9DF48A6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80">
                  <p14:nvContentPartPr>
                    <p14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:cNvPr>
                    <p:cNvPicPr/>
                    <p:nvPr/>
                  </p:nvPicPr>
                  <p:blipFill>
                    <a:blip r:embed="rId181"/>
                    <a:stretch>
                      <a:fillRect/>
                    </a:stretch>
                  </p:blipFill>
                  <p:spPr>
                    <a:xfrm>
                      <a:off x="6334516" y="4227417"/>
                      <a:ext cx="500999" cy="24617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82">
                  <p14:nvContentPartPr>
                    <p14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:cNvPr>
                    <p:cNvPicPr/>
                    <p:nvPr/>
                  </p:nvPicPr>
                  <p:blipFill>
                    <a:blip r:embed="rId183"/>
                    <a:stretch>
                      <a:fillRect/>
                    </a:stretch>
                  </p:blipFill>
                  <p:spPr>
                    <a:xfrm>
                      <a:off x="6302512" y="4251561"/>
                      <a:ext cx="272329" cy="2684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84">
                  <p14:nvContentPartPr>
                    <p14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:cNvPr>
                    <p:cNvPicPr/>
                    <p:nvPr/>
                  </p:nvPicPr>
                  <p:blipFill>
                    <a:blip r:embed="rId185"/>
                    <a:stretch>
                      <a:fillRect/>
                    </a:stretch>
                  </p:blipFill>
                  <p:spPr>
                    <a:xfrm>
                      <a:off x="6095438" y="4227794"/>
                      <a:ext cx="275715" cy="30554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86">
                  <p14:nvContentPartPr>
                    <p14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:cNvPr>
                    <p:cNvPicPr/>
                    <p:nvPr/>
                  </p:nvPicPr>
                  <p:blipFill>
                    <a:blip r:embed="rId187"/>
                    <a:stretch>
                      <a:fillRect/>
                    </a:stretch>
                  </p:blipFill>
                  <p:spPr>
                    <a:xfrm>
                      <a:off x="6108825" y="4139546"/>
                      <a:ext cx="222302" cy="1000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88">
                  <p14:nvContentPartPr>
                    <p14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:cNvPr>
                    <p:cNvPicPr/>
                    <p:nvPr/>
                  </p:nvPicPr>
                  <p:blipFill>
                    <a:blip r:embed="rId189"/>
                    <a:stretch>
                      <a:fillRect/>
                    </a:stretch>
                  </p:blipFill>
                  <p:spPr>
                    <a:xfrm>
                      <a:off x="6485662" y="4124120"/>
                      <a:ext cx="171706" cy="15469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90">
                  <p14:nvContentPartPr>
                    <p14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:cNvPr>
                    <p:cNvPicPr/>
                    <p:nvPr/>
                  </p:nvPicPr>
                  <p:blipFill>
                    <a:blip r:embed="rId191"/>
                    <a:stretch>
                      <a:fillRect/>
                    </a:stretch>
                  </p:blipFill>
                  <p:spPr>
                    <a:xfrm>
                      <a:off x="5993887" y="4148186"/>
                      <a:ext cx="162375" cy="885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92">
                  <p14:nvContentPartPr>
                    <p14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:cNvPr>
                    <p:cNvPicPr/>
                    <p:nvPr/>
                  </p:nvPicPr>
                  <p:blipFill>
                    <a:blip r:embed="rId193"/>
                    <a:stretch>
                      <a:fillRect/>
                    </a:stretch>
                  </p:blipFill>
                  <p:spPr>
                    <a:xfrm>
                      <a:off x="6122815" y="3853723"/>
                      <a:ext cx="413560" cy="42008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86" name="Gruppe 85">
            <a:extLst>
              <a:ext uri="{FF2B5EF4-FFF2-40B4-BE49-F238E27FC236}">
                <a16:creationId xmlns:a16="http://schemas.microsoft.com/office/drawing/2014/main" id="{26A106DF-8AC2-4629-B849-6CE54FCD4B71}"/>
              </a:ext>
            </a:extLst>
          </p:cNvPr>
          <p:cNvGrpSpPr>
            <a:grpSpLocks noChangeAspect="1"/>
          </p:cNvGrpSpPr>
          <p:nvPr/>
        </p:nvGrpSpPr>
        <p:grpSpPr>
          <a:xfrm rot="21201768">
            <a:off x="6213777" y="3427962"/>
            <a:ext cx="1043668" cy="1833320"/>
            <a:chOff x="3333750" y="2371725"/>
            <a:chExt cx="1133475" cy="2038350"/>
          </a:xfrm>
        </p:grpSpPr>
        <p:sp>
          <p:nvSpPr>
            <p:cNvPr id="87" name="Ellipse 86">
              <a:extLst>
                <a:ext uri="{FF2B5EF4-FFF2-40B4-BE49-F238E27FC236}">
                  <a16:creationId xmlns:a16="http://schemas.microsoft.com/office/drawing/2014/main" id="{B83E8A49-918D-4275-9395-9C62CC652376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94">
              <p14:nvContentPartPr>
                <p14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3344369" y="2357886"/>
                  <a:ext cx="646895" cy="20462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96">
              <p14:nvContentPartPr>
                <p14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3342517" y="2411092"/>
                  <a:ext cx="468440" cy="1766688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98">
            <p14:nvContentPartPr>
              <p14:cNvPr id="426" name="Håndskrift 425">
                <a:extLst>
                  <a:ext uri="{FF2B5EF4-FFF2-40B4-BE49-F238E27FC236}">
                    <a16:creationId xmlns:a16="http://schemas.microsoft.com/office/drawing/2014/main" id="{61570B07-0A12-42CE-A402-EC44F29E495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033138" y="5992823"/>
              <a:ext cx="860868" cy="321408"/>
            </p14:xfrm>
          </p:contentPart>
        </mc:Choice>
        <mc:Fallback xmlns="">
          <p:pic>
            <p:nvPicPr>
              <p:cNvPr id="426" name="Håndskrift 425">
                <a:extLst>
                  <a:ext uri="{FF2B5EF4-FFF2-40B4-BE49-F238E27FC236}">
                    <a16:creationId xmlns:a16="http://schemas.microsoft.com/office/drawing/2014/main" id="{61570B07-0A12-42CE-A402-EC44F29E495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5024137" y="5938835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00">
            <p14:nvContentPartPr>
              <p14:cNvPr id="427" name="Håndskrift 426">
                <a:extLst>
                  <a:ext uri="{FF2B5EF4-FFF2-40B4-BE49-F238E27FC236}">
                    <a16:creationId xmlns:a16="http://schemas.microsoft.com/office/drawing/2014/main" id="{D3DA1CE2-900F-49A0-8A97-0AC6F6430EA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481867" y="6040238"/>
              <a:ext cx="860868" cy="321408"/>
            </p14:xfrm>
          </p:contentPart>
        </mc:Choice>
        <mc:Fallback xmlns="">
          <p:pic>
            <p:nvPicPr>
              <p:cNvPr id="427" name="Håndskrift 426">
                <a:extLst>
                  <a:ext uri="{FF2B5EF4-FFF2-40B4-BE49-F238E27FC236}">
                    <a16:creationId xmlns:a16="http://schemas.microsoft.com/office/drawing/2014/main" id="{D3DA1CE2-900F-49A0-8A97-0AC6F6430EA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472866" y="5986250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02">
            <p14:nvContentPartPr>
              <p14:cNvPr id="428" name="Håndskrift 427">
                <a:extLst>
                  <a:ext uri="{FF2B5EF4-FFF2-40B4-BE49-F238E27FC236}">
                    <a16:creationId xmlns:a16="http://schemas.microsoft.com/office/drawing/2014/main" id="{B761FEC9-50F9-42EF-8890-6D73DEE92A77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3215701" y="6021017"/>
              <a:ext cx="860868" cy="321408"/>
            </p14:xfrm>
          </p:contentPart>
        </mc:Choice>
        <mc:Fallback xmlns="">
          <p:pic>
            <p:nvPicPr>
              <p:cNvPr id="428" name="Håndskrift 427">
                <a:extLst>
                  <a:ext uri="{FF2B5EF4-FFF2-40B4-BE49-F238E27FC236}">
                    <a16:creationId xmlns:a16="http://schemas.microsoft.com/office/drawing/2014/main" id="{B761FEC9-50F9-42EF-8890-6D73DEE92A7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206700" y="5967029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04">
            <p14:nvContentPartPr>
              <p14:cNvPr id="429" name="Håndskrift 428">
                <a:extLst>
                  <a:ext uri="{FF2B5EF4-FFF2-40B4-BE49-F238E27FC236}">
                    <a16:creationId xmlns:a16="http://schemas.microsoft.com/office/drawing/2014/main" id="{49262817-08F2-4A5D-8C80-1FDC8319AE87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796993" y="6031058"/>
              <a:ext cx="860868" cy="321408"/>
            </p14:xfrm>
          </p:contentPart>
        </mc:Choice>
        <mc:Fallback xmlns="">
          <p:pic>
            <p:nvPicPr>
              <p:cNvPr id="429" name="Håndskrift 428">
                <a:extLst>
                  <a:ext uri="{FF2B5EF4-FFF2-40B4-BE49-F238E27FC236}">
                    <a16:creationId xmlns:a16="http://schemas.microsoft.com/office/drawing/2014/main" id="{49262817-08F2-4A5D-8C80-1FDC8319AE8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787992" y="5977070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06">
            <p14:nvContentPartPr>
              <p14:cNvPr id="430" name="Håndskrift 429">
                <a:extLst>
                  <a:ext uri="{FF2B5EF4-FFF2-40B4-BE49-F238E27FC236}">
                    <a16:creationId xmlns:a16="http://schemas.microsoft.com/office/drawing/2014/main" id="{267A1860-34C2-4115-B783-F7F8E9F94289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7978380" y="6070089"/>
              <a:ext cx="860868" cy="321408"/>
            </p14:xfrm>
          </p:contentPart>
        </mc:Choice>
        <mc:Fallback xmlns="">
          <p:pic>
            <p:nvPicPr>
              <p:cNvPr id="430" name="Håndskrift 429">
                <a:extLst>
                  <a:ext uri="{FF2B5EF4-FFF2-40B4-BE49-F238E27FC236}">
                    <a16:creationId xmlns:a16="http://schemas.microsoft.com/office/drawing/2014/main" id="{267A1860-34C2-4115-B783-F7F8E9F9428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969379" y="6016101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08">
            <p14:nvContentPartPr>
              <p14:cNvPr id="431" name="Håndskrift 430">
                <a:extLst>
                  <a:ext uri="{FF2B5EF4-FFF2-40B4-BE49-F238E27FC236}">
                    <a16:creationId xmlns:a16="http://schemas.microsoft.com/office/drawing/2014/main" id="{57722F23-32CE-4D1E-A01E-EF837AF33CFA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7182533" y="5930002"/>
              <a:ext cx="860868" cy="321408"/>
            </p14:xfrm>
          </p:contentPart>
        </mc:Choice>
        <mc:Fallback xmlns="">
          <p:pic>
            <p:nvPicPr>
              <p:cNvPr id="431" name="Håndskrift 430">
                <a:extLst>
                  <a:ext uri="{FF2B5EF4-FFF2-40B4-BE49-F238E27FC236}">
                    <a16:creationId xmlns:a16="http://schemas.microsoft.com/office/drawing/2014/main" id="{57722F23-32CE-4D1E-A01E-EF837AF33C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173532" y="5876014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00" name="Håndskrift 99">
                <a:extLst>
                  <a:ext uri="{FF2B5EF4-FFF2-40B4-BE49-F238E27FC236}">
                    <a16:creationId xmlns:a16="http://schemas.microsoft.com/office/drawing/2014/main" id="{73D90283-69BE-47BB-A1BC-45A088E4072B}"/>
                  </a:ext>
                </a:extLst>
              </p14:cNvPr>
              <p14:cNvContentPartPr/>
              <p14:nvPr/>
            </p14:nvContentPartPr>
            <p14:xfrm>
              <a:off x="2266725" y="1704450"/>
              <a:ext cx="325080" cy="2463120"/>
            </p14:xfrm>
          </p:contentPart>
        </mc:Choice>
        <mc:Fallback xmlns="">
          <p:pic>
            <p:nvPicPr>
              <p:cNvPr id="100" name="Håndskrift 99">
                <a:extLst>
                  <a:ext uri="{FF2B5EF4-FFF2-40B4-BE49-F238E27FC236}">
                    <a16:creationId xmlns:a16="http://schemas.microsoft.com/office/drawing/2014/main" id="{73D90283-69BE-47BB-A1BC-45A088E4072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2203725" y="1641450"/>
                <a:ext cx="450720" cy="2588760"/>
              </a:xfrm>
              <a:prstGeom prst="rect">
                <a:avLst/>
              </a:prstGeom>
            </p:spPr>
          </p:pic>
        </mc:Fallback>
      </mc:AlternateContent>
      <p:cxnSp>
        <p:nvCxnSpPr>
          <p:cNvPr id="423" name="Lige forbindelse 422">
            <a:extLst>
              <a:ext uri="{FF2B5EF4-FFF2-40B4-BE49-F238E27FC236}">
                <a16:creationId xmlns:a16="http://schemas.microsoft.com/office/drawing/2014/main" id="{89E3D675-38E9-46BA-B30C-F59C9B7DA60E}"/>
              </a:ext>
            </a:extLst>
          </p:cNvPr>
          <p:cNvCxnSpPr>
            <a:cxnSpLocks/>
          </p:cNvCxnSpPr>
          <p:nvPr/>
        </p:nvCxnSpPr>
        <p:spPr>
          <a:xfrm flipH="1">
            <a:off x="6126931" y="5437775"/>
            <a:ext cx="124970" cy="66022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2" name="Gruppe 91">
            <a:extLst>
              <a:ext uri="{FF2B5EF4-FFF2-40B4-BE49-F238E27FC236}">
                <a16:creationId xmlns:a16="http://schemas.microsoft.com/office/drawing/2014/main" id="{D36A548F-7E6B-41D3-9462-61CA525584C6}"/>
              </a:ext>
            </a:extLst>
          </p:cNvPr>
          <p:cNvGrpSpPr>
            <a:grpSpLocks noChangeAspect="1"/>
          </p:cNvGrpSpPr>
          <p:nvPr/>
        </p:nvGrpSpPr>
        <p:grpSpPr>
          <a:xfrm rot="21424943">
            <a:off x="6256447" y="2585869"/>
            <a:ext cx="556641" cy="850964"/>
            <a:chOff x="3591242" y="1406525"/>
            <a:chExt cx="618490" cy="945515"/>
          </a:xfrm>
        </p:grpSpPr>
        <p:sp>
          <p:nvSpPr>
            <p:cNvPr id="93" name="Ellipse 92">
              <a:extLst>
                <a:ext uri="{FF2B5EF4-FFF2-40B4-BE49-F238E27FC236}">
                  <a16:creationId xmlns:a16="http://schemas.microsoft.com/office/drawing/2014/main" id="{A463F710-0A2D-4B18-B6F0-8A8F2C4D4CBE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12">
              <p14:nvContentPartPr>
                <p14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14">
              <p14:nvContentPartPr>
                <p14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446" name="Bue 84">
            <a:extLst>
              <a:ext uri="{FF2B5EF4-FFF2-40B4-BE49-F238E27FC236}">
                <a16:creationId xmlns:a16="http://schemas.microsoft.com/office/drawing/2014/main" id="{95C74942-8472-4716-8088-B478C4C6E577}"/>
              </a:ext>
            </a:extLst>
          </p:cNvPr>
          <p:cNvSpPr>
            <a:spLocks noChangeAspect="1"/>
          </p:cNvSpPr>
          <p:nvPr/>
        </p:nvSpPr>
        <p:spPr>
          <a:xfrm rot="7881031" flipH="1" flipV="1">
            <a:off x="6332527" y="3426404"/>
            <a:ext cx="1499909" cy="2586528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0 w 1470520"/>
              <a:gd name="connsiteY0" fmla="*/ 1826052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270842 w 1741362"/>
              <a:gd name="connsiteY0" fmla="*/ 1826052 h 3608512"/>
              <a:gd name="connsiteX1" fmla="*/ 1007934 w 1741362"/>
              <a:gd name="connsiteY1" fmla="*/ 2839980 h 3608512"/>
              <a:gd name="connsiteX2" fmla="*/ 1057562 w 1741362"/>
              <a:gd name="connsiteY2" fmla="*/ 3608512 h 3608512"/>
              <a:gd name="connsiteX3" fmla="*/ 270843 w 1741362"/>
              <a:gd name="connsiteY3" fmla="*/ 3424723 h 3608512"/>
              <a:gd name="connsiteX4" fmla="*/ 270842 w 1741362"/>
              <a:gd name="connsiteY4" fmla="*/ 1826052 h 3608512"/>
              <a:gd name="connsiteX0" fmla="*/ 0 w 1741362"/>
              <a:gd name="connsiteY0" fmla="*/ 973368 h 3608512"/>
              <a:gd name="connsiteX1" fmla="*/ 1641813 w 1741362"/>
              <a:gd name="connsiteY1" fmla="*/ 1328398 h 3608512"/>
              <a:gd name="connsiteX2" fmla="*/ 1740633 w 1741362"/>
              <a:gd name="connsiteY2" fmla="*/ 297 h 3608512"/>
              <a:gd name="connsiteX0" fmla="*/ 110021 w 1580541"/>
              <a:gd name="connsiteY0" fmla="*/ 1826052 h 3608512"/>
              <a:gd name="connsiteX1" fmla="*/ 847113 w 1580541"/>
              <a:gd name="connsiteY1" fmla="*/ 2839980 h 3608512"/>
              <a:gd name="connsiteX2" fmla="*/ 896741 w 1580541"/>
              <a:gd name="connsiteY2" fmla="*/ 3608512 h 3608512"/>
              <a:gd name="connsiteX3" fmla="*/ 110022 w 1580541"/>
              <a:gd name="connsiteY3" fmla="*/ 3424723 h 3608512"/>
              <a:gd name="connsiteX4" fmla="*/ 110021 w 1580541"/>
              <a:gd name="connsiteY4" fmla="*/ 1826052 h 3608512"/>
              <a:gd name="connsiteX0" fmla="*/ 1 w 1580541"/>
              <a:gd name="connsiteY0" fmla="*/ 552457 h 3608512"/>
              <a:gd name="connsiteX1" fmla="*/ 1480992 w 1580541"/>
              <a:gd name="connsiteY1" fmla="*/ 1328398 h 3608512"/>
              <a:gd name="connsiteX2" fmla="*/ 1579812 w 1580541"/>
              <a:gd name="connsiteY2" fmla="*/ 297 h 3608512"/>
              <a:gd name="connsiteX0" fmla="*/ 35260 w 1505780"/>
              <a:gd name="connsiteY0" fmla="*/ 1826052 h 3608512"/>
              <a:gd name="connsiteX1" fmla="*/ 772352 w 1505780"/>
              <a:gd name="connsiteY1" fmla="*/ 2839980 h 3608512"/>
              <a:gd name="connsiteX2" fmla="*/ 821980 w 1505780"/>
              <a:gd name="connsiteY2" fmla="*/ 3608512 h 3608512"/>
              <a:gd name="connsiteX3" fmla="*/ 35261 w 1505780"/>
              <a:gd name="connsiteY3" fmla="*/ 3424723 h 3608512"/>
              <a:gd name="connsiteX4" fmla="*/ 35260 w 1505780"/>
              <a:gd name="connsiteY4" fmla="*/ 1826052 h 3608512"/>
              <a:gd name="connsiteX0" fmla="*/ 0 w 1505780"/>
              <a:gd name="connsiteY0" fmla="*/ 414018 h 3608512"/>
              <a:gd name="connsiteX1" fmla="*/ 1406231 w 1505780"/>
              <a:gd name="connsiteY1" fmla="*/ 1328398 h 3608512"/>
              <a:gd name="connsiteX2" fmla="*/ 1505051 w 150578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299606 w 1470520"/>
              <a:gd name="connsiteY0" fmla="*/ 101703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204"/>
              <a:gd name="connsiteY0" fmla="*/ 1826002 h 3608462"/>
              <a:gd name="connsiteX1" fmla="*/ 737092 w 1470204"/>
              <a:gd name="connsiteY1" fmla="*/ 2839930 h 3608462"/>
              <a:gd name="connsiteX2" fmla="*/ 786720 w 1470204"/>
              <a:gd name="connsiteY2" fmla="*/ 3608462 h 3608462"/>
              <a:gd name="connsiteX3" fmla="*/ 1 w 1470204"/>
              <a:gd name="connsiteY3" fmla="*/ 3424673 h 3608462"/>
              <a:gd name="connsiteX4" fmla="*/ 0 w 1470204"/>
              <a:gd name="connsiteY4" fmla="*/ 1826002 h 3608462"/>
              <a:gd name="connsiteX0" fmla="*/ 299606 w 1470204"/>
              <a:gd name="connsiteY0" fmla="*/ 101653 h 3608462"/>
              <a:gd name="connsiteX1" fmla="*/ 1279881 w 1470204"/>
              <a:gd name="connsiteY1" fmla="*/ 1558580 h 3608462"/>
              <a:gd name="connsiteX2" fmla="*/ 1469791 w 1470204"/>
              <a:gd name="connsiteY2" fmla="*/ 247 h 3608462"/>
              <a:gd name="connsiteX0" fmla="*/ 0 w 1469978"/>
              <a:gd name="connsiteY0" fmla="*/ 1826009 h 3608469"/>
              <a:gd name="connsiteX1" fmla="*/ 737092 w 1469978"/>
              <a:gd name="connsiteY1" fmla="*/ 2839937 h 3608469"/>
              <a:gd name="connsiteX2" fmla="*/ 786720 w 1469978"/>
              <a:gd name="connsiteY2" fmla="*/ 3608469 h 3608469"/>
              <a:gd name="connsiteX3" fmla="*/ 1 w 1469978"/>
              <a:gd name="connsiteY3" fmla="*/ 3424680 h 3608469"/>
              <a:gd name="connsiteX4" fmla="*/ 0 w 1469978"/>
              <a:gd name="connsiteY4" fmla="*/ 1826009 h 3608469"/>
              <a:gd name="connsiteX0" fmla="*/ 299606 w 1469978"/>
              <a:gd name="connsiteY0" fmla="*/ 101660 h 3608469"/>
              <a:gd name="connsiteX1" fmla="*/ 1279881 w 1469978"/>
              <a:gd name="connsiteY1" fmla="*/ 1558587 h 3608469"/>
              <a:gd name="connsiteX2" fmla="*/ 1469791 w 1469978"/>
              <a:gd name="connsiteY2" fmla="*/ 254 h 3608469"/>
              <a:gd name="connsiteX0" fmla="*/ 0 w 1470204"/>
              <a:gd name="connsiteY0" fmla="*/ 1826026 h 3608486"/>
              <a:gd name="connsiteX1" fmla="*/ 737092 w 1470204"/>
              <a:gd name="connsiteY1" fmla="*/ 2839954 h 3608486"/>
              <a:gd name="connsiteX2" fmla="*/ 786720 w 1470204"/>
              <a:gd name="connsiteY2" fmla="*/ 3608486 h 3608486"/>
              <a:gd name="connsiteX3" fmla="*/ 1 w 1470204"/>
              <a:gd name="connsiteY3" fmla="*/ 3424697 h 3608486"/>
              <a:gd name="connsiteX4" fmla="*/ 0 w 1470204"/>
              <a:gd name="connsiteY4" fmla="*/ 1826026 h 3608486"/>
              <a:gd name="connsiteX0" fmla="*/ 299606 w 1470204"/>
              <a:gd name="connsiteY0" fmla="*/ 101677 h 3608486"/>
              <a:gd name="connsiteX1" fmla="*/ 1279881 w 1470204"/>
              <a:gd name="connsiteY1" fmla="*/ 1558604 h 3608486"/>
              <a:gd name="connsiteX2" fmla="*/ 1469791 w 1470204"/>
              <a:gd name="connsiteY2" fmla="*/ 271 h 3608486"/>
              <a:gd name="connsiteX0" fmla="*/ 0 w 1470644"/>
              <a:gd name="connsiteY0" fmla="*/ 1826382 h 3608842"/>
              <a:gd name="connsiteX1" fmla="*/ 737092 w 1470644"/>
              <a:gd name="connsiteY1" fmla="*/ 2840310 h 3608842"/>
              <a:gd name="connsiteX2" fmla="*/ 786720 w 1470644"/>
              <a:gd name="connsiteY2" fmla="*/ 3608842 h 3608842"/>
              <a:gd name="connsiteX3" fmla="*/ 1 w 1470644"/>
              <a:gd name="connsiteY3" fmla="*/ 3425053 h 3608842"/>
              <a:gd name="connsiteX4" fmla="*/ 0 w 1470644"/>
              <a:gd name="connsiteY4" fmla="*/ 1826382 h 3608842"/>
              <a:gd name="connsiteX0" fmla="*/ 299606 w 1470644"/>
              <a:gd name="connsiteY0" fmla="*/ 102033 h 3608842"/>
              <a:gd name="connsiteX1" fmla="*/ 1387490 w 1470644"/>
              <a:gd name="connsiteY1" fmla="*/ 846729 h 3608842"/>
              <a:gd name="connsiteX2" fmla="*/ 1469791 w 1470644"/>
              <a:gd name="connsiteY2" fmla="*/ 627 h 3608842"/>
              <a:gd name="connsiteX0" fmla="*/ 0 w 1699360"/>
              <a:gd name="connsiteY0" fmla="*/ 2189201 h 3971661"/>
              <a:gd name="connsiteX1" fmla="*/ 737092 w 1699360"/>
              <a:gd name="connsiteY1" fmla="*/ 3203129 h 3971661"/>
              <a:gd name="connsiteX2" fmla="*/ 786720 w 1699360"/>
              <a:gd name="connsiteY2" fmla="*/ 3971661 h 3971661"/>
              <a:gd name="connsiteX3" fmla="*/ 1 w 1699360"/>
              <a:gd name="connsiteY3" fmla="*/ 3787872 h 3971661"/>
              <a:gd name="connsiteX4" fmla="*/ 0 w 1699360"/>
              <a:gd name="connsiteY4" fmla="*/ 2189201 h 3971661"/>
              <a:gd name="connsiteX0" fmla="*/ 299606 w 1699360"/>
              <a:gd name="connsiteY0" fmla="*/ 464852 h 3971661"/>
              <a:gd name="connsiteX1" fmla="*/ 1387490 w 1699360"/>
              <a:gd name="connsiteY1" fmla="*/ 1209548 h 3971661"/>
              <a:gd name="connsiteX2" fmla="*/ 1699099 w 1699360"/>
              <a:gd name="connsiteY2" fmla="*/ 377 h 3971661"/>
              <a:gd name="connsiteX0" fmla="*/ 0 w 1387490"/>
              <a:gd name="connsiteY0" fmla="*/ 2601114 h 4383574"/>
              <a:gd name="connsiteX1" fmla="*/ 737092 w 1387490"/>
              <a:gd name="connsiteY1" fmla="*/ 3615042 h 4383574"/>
              <a:gd name="connsiteX2" fmla="*/ 786720 w 1387490"/>
              <a:gd name="connsiteY2" fmla="*/ 4383574 h 4383574"/>
              <a:gd name="connsiteX3" fmla="*/ 1 w 1387490"/>
              <a:gd name="connsiteY3" fmla="*/ 4199785 h 4383574"/>
              <a:gd name="connsiteX4" fmla="*/ 0 w 1387490"/>
              <a:gd name="connsiteY4" fmla="*/ 2601114 h 4383574"/>
              <a:gd name="connsiteX0" fmla="*/ 299606 w 1387490"/>
              <a:gd name="connsiteY0" fmla="*/ 876765 h 4383574"/>
              <a:gd name="connsiteX1" fmla="*/ 1387490 w 1387490"/>
              <a:gd name="connsiteY1" fmla="*/ 1621461 h 4383574"/>
              <a:gd name="connsiteX2" fmla="*/ 764025 w 1387490"/>
              <a:gd name="connsiteY2" fmla="*/ 258 h 4383574"/>
              <a:gd name="connsiteX0" fmla="*/ 1171623 w 2559113"/>
              <a:gd name="connsiteY0" fmla="*/ 2989702 h 4772162"/>
              <a:gd name="connsiteX1" fmla="*/ 1908715 w 2559113"/>
              <a:gd name="connsiteY1" fmla="*/ 4003630 h 4772162"/>
              <a:gd name="connsiteX2" fmla="*/ 1958343 w 2559113"/>
              <a:gd name="connsiteY2" fmla="*/ 4772162 h 4772162"/>
              <a:gd name="connsiteX3" fmla="*/ 1171624 w 2559113"/>
              <a:gd name="connsiteY3" fmla="*/ 4588373 h 4772162"/>
              <a:gd name="connsiteX4" fmla="*/ 1171623 w 2559113"/>
              <a:gd name="connsiteY4" fmla="*/ 2989702 h 4772162"/>
              <a:gd name="connsiteX0" fmla="*/ 0 w 2559113"/>
              <a:gd name="connsiteY0" fmla="*/ -1 h 4772162"/>
              <a:gd name="connsiteX1" fmla="*/ 2559113 w 2559113"/>
              <a:gd name="connsiteY1" fmla="*/ 2010049 h 4772162"/>
              <a:gd name="connsiteX2" fmla="*/ 1935648 w 2559113"/>
              <a:gd name="connsiteY2" fmla="*/ 388846 h 4772162"/>
              <a:gd name="connsiteX0" fmla="*/ 1171623 w 1963594"/>
              <a:gd name="connsiteY0" fmla="*/ 2989704 h 4772164"/>
              <a:gd name="connsiteX1" fmla="*/ 1908715 w 1963594"/>
              <a:gd name="connsiteY1" fmla="*/ 4003632 h 4772164"/>
              <a:gd name="connsiteX2" fmla="*/ 1958343 w 1963594"/>
              <a:gd name="connsiteY2" fmla="*/ 4772164 h 4772164"/>
              <a:gd name="connsiteX3" fmla="*/ 1171624 w 1963594"/>
              <a:gd name="connsiteY3" fmla="*/ 4588375 h 4772164"/>
              <a:gd name="connsiteX4" fmla="*/ 1171623 w 1963594"/>
              <a:gd name="connsiteY4" fmla="*/ 2989704 h 4772164"/>
              <a:gd name="connsiteX0" fmla="*/ 0 w 1963594"/>
              <a:gd name="connsiteY0" fmla="*/ 1 h 4772164"/>
              <a:gd name="connsiteX1" fmla="*/ 1110352 w 1963594"/>
              <a:gd name="connsiteY1" fmla="*/ 833877 h 4772164"/>
              <a:gd name="connsiteX2" fmla="*/ 1935648 w 1963594"/>
              <a:gd name="connsiteY2" fmla="*/ 388848 h 4772164"/>
              <a:gd name="connsiteX0" fmla="*/ 1171623 w 1963594"/>
              <a:gd name="connsiteY0" fmla="*/ 2989702 h 4772162"/>
              <a:gd name="connsiteX1" fmla="*/ 1908715 w 1963594"/>
              <a:gd name="connsiteY1" fmla="*/ 4003630 h 4772162"/>
              <a:gd name="connsiteX2" fmla="*/ 1958343 w 1963594"/>
              <a:gd name="connsiteY2" fmla="*/ 4772162 h 4772162"/>
              <a:gd name="connsiteX3" fmla="*/ 1171624 w 1963594"/>
              <a:gd name="connsiteY3" fmla="*/ 4588373 h 4772162"/>
              <a:gd name="connsiteX4" fmla="*/ 1171623 w 1963594"/>
              <a:gd name="connsiteY4" fmla="*/ 2989702 h 4772162"/>
              <a:gd name="connsiteX0" fmla="*/ 0 w 1963594"/>
              <a:gd name="connsiteY0" fmla="*/ -1 h 4772162"/>
              <a:gd name="connsiteX1" fmla="*/ 1110352 w 1963594"/>
              <a:gd name="connsiteY1" fmla="*/ 833875 h 4772162"/>
              <a:gd name="connsiteX2" fmla="*/ 1935648 w 1963594"/>
              <a:gd name="connsiteY2" fmla="*/ 388846 h 4772162"/>
              <a:gd name="connsiteX0" fmla="*/ 1171623 w 1963594"/>
              <a:gd name="connsiteY0" fmla="*/ 2989704 h 4772164"/>
              <a:gd name="connsiteX1" fmla="*/ 1908715 w 1963594"/>
              <a:gd name="connsiteY1" fmla="*/ 4003632 h 4772164"/>
              <a:gd name="connsiteX2" fmla="*/ 1958343 w 1963594"/>
              <a:gd name="connsiteY2" fmla="*/ 4772164 h 4772164"/>
              <a:gd name="connsiteX3" fmla="*/ 1171624 w 1963594"/>
              <a:gd name="connsiteY3" fmla="*/ 4588375 h 4772164"/>
              <a:gd name="connsiteX4" fmla="*/ 1171623 w 1963594"/>
              <a:gd name="connsiteY4" fmla="*/ 2989704 h 4772164"/>
              <a:gd name="connsiteX0" fmla="*/ 0 w 1963594"/>
              <a:gd name="connsiteY0" fmla="*/ 1 h 4772164"/>
              <a:gd name="connsiteX1" fmla="*/ 989405 w 1963594"/>
              <a:gd name="connsiteY1" fmla="*/ 773198 h 4772164"/>
              <a:gd name="connsiteX2" fmla="*/ 1935648 w 1963594"/>
              <a:gd name="connsiteY2" fmla="*/ 388848 h 4772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63594" h="4772164" stroke="0" extrusionOk="0">
                <a:moveTo>
                  <a:pt x="1171623" y="2989704"/>
                </a:moveTo>
                <a:cubicBezTo>
                  <a:pt x="1497211" y="2989704"/>
                  <a:pt x="1789625" y="3391942"/>
                  <a:pt x="1908715" y="4003632"/>
                </a:cubicBezTo>
                <a:cubicBezTo>
                  <a:pt x="1956235" y="4247715"/>
                  <a:pt x="1973279" y="4511648"/>
                  <a:pt x="1958343" y="4772164"/>
                </a:cubicBezTo>
                <a:lnTo>
                  <a:pt x="1171624" y="4588375"/>
                </a:lnTo>
                <a:cubicBezTo>
                  <a:pt x="1171624" y="4055485"/>
                  <a:pt x="1171623" y="3522594"/>
                  <a:pt x="1171623" y="2989704"/>
                </a:cubicBezTo>
                <a:close/>
              </a:path>
              <a:path w="1963594" h="4772164" fill="none">
                <a:moveTo>
                  <a:pt x="0" y="1"/>
                </a:moveTo>
                <a:cubicBezTo>
                  <a:pt x="268213" y="188317"/>
                  <a:pt x="903076" y="864371"/>
                  <a:pt x="989405" y="773198"/>
                </a:cubicBezTo>
                <a:cubicBezTo>
                  <a:pt x="1180897" y="657688"/>
                  <a:pt x="1946397" y="367583"/>
                  <a:pt x="1935648" y="388848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246" name="Gruppe 245">
            <a:extLst>
              <a:ext uri="{FF2B5EF4-FFF2-40B4-BE49-F238E27FC236}">
                <a16:creationId xmlns:a16="http://schemas.microsoft.com/office/drawing/2014/main" id="{111B2B37-CD89-4350-9A09-0C752DCE4943}"/>
              </a:ext>
            </a:extLst>
          </p:cNvPr>
          <p:cNvGrpSpPr/>
          <p:nvPr/>
        </p:nvGrpSpPr>
        <p:grpSpPr>
          <a:xfrm>
            <a:off x="2693246" y="2392306"/>
            <a:ext cx="1355884" cy="1787957"/>
            <a:chOff x="3026621" y="2392306"/>
            <a:chExt cx="1355884" cy="1787957"/>
          </a:xfrm>
        </p:grpSpPr>
        <p:grpSp>
          <p:nvGrpSpPr>
            <p:cNvPr id="341" name="Gruppe 340">
              <a:extLst>
                <a:ext uri="{FF2B5EF4-FFF2-40B4-BE49-F238E27FC236}">
                  <a16:creationId xmlns:a16="http://schemas.microsoft.com/office/drawing/2014/main" id="{5922EEE8-9B8E-4D21-87E2-A4B6905195BF}"/>
                </a:ext>
              </a:extLst>
            </p:cNvPr>
            <p:cNvGrpSpPr/>
            <p:nvPr/>
          </p:nvGrpSpPr>
          <p:grpSpPr>
            <a:xfrm rot="371735">
              <a:off x="3300128" y="2941387"/>
              <a:ext cx="537120" cy="676800"/>
              <a:chOff x="5733900" y="2904690"/>
              <a:chExt cx="537120" cy="6768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16">
                <p14:nvContentPartPr>
                  <p14:cNvPr id="106" name="Håndskrift 105">
                    <a:extLst>
                      <a:ext uri="{FF2B5EF4-FFF2-40B4-BE49-F238E27FC236}">
                        <a16:creationId xmlns:a16="http://schemas.microsoft.com/office/drawing/2014/main" id="{D15B6B2E-0D01-4306-B536-9B6231B4CA16}"/>
                      </a:ext>
                    </a:extLst>
                  </p14:cNvPr>
                  <p14:cNvContentPartPr/>
                  <p14:nvPr/>
                </p14:nvContentPartPr>
                <p14:xfrm>
                  <a:off x="5857380" y="2904690"/>
                  <a:ext cx="360" cy="360"/>
                </p14:xfrm>
              </p:contentPart>
            </mc:Choice>
            <mc:Fallback xmlns="">
              <p:pic>
                <p:nvPicPr>
                  <p:cNvPr id="106" name="Håndskrift 105">
                    <a:extLst>
                      <a:ext uri="{FF2B5EF4-FFF2-40B4-BE49-F238E27FC236}">
                        <a16:creationId xmlns:a16="http://schemas.microsoft.com/office/drawing/2014/main" id="{D15B6B2E-0D01-4306-B536-9B6231B4CA16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5794380" y="28416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8">
                <p14:nvContentPartPr>
                  <p14:cNvPr id="107" name="Håndskrift 106">
                    <a:extLst>
                      <a:ext uri="{FF2B5EF4-FFF2-40B4-BE49-F238E27FC236}">
                        <a16:creationId xmlns:a16="http://schemas.microsoft.com/office/drawing/2014/main" id="{7233BDD2-58BD-4891-90C3-A1CE693572BC}"/>
                      </a:ext>
                    </a:extLst>
                  </p14:cNvPr>
                  <p14:cNvContentPartPr/>
                  <p14:nvPr/>
                </p14:nvContentPartPr>
                <p14:xfrm>
                  <a:off x="5952780" y="2904690"/>
                  <a:ext cx="360" cy="360"/>
                </p14:xfrm>
              </p:contentPart>
            </mc:Choice>
            <mc:Fallback xmlns="">
              <p:pic>
                <p:nvPicPr>
                  <p:cNvPr id="107" name="Håndskrift 106">
                    <a:extLst>
                      <a:ext uri="{FF2B5EF4-FFF2-40B4-BE49-F238E27FC236}">
                        <a16:creationId xmlns:a16="http://schemas.microsoft.com/office/drawing/2014/main" id="{7233BDD2-58BD-4891-90C3-A1CE693572BC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5889780" y="28416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9">
                <p14:nvContentPartPr>
                  <p14:cNvPr id="108" name="Håndskrift 107">
                    <a:extLst>
                      <a:ext uri="{FF2B5EF4-FFF2-40B4-BE49-F238E27FC236}">
                        <a16:creationId xmlns:a16="http://schemas.microsoft.com/office/drawing/2014/main" id="{6CC51886-509D-4515-8DB6-11CF4E7DE50C}"/>
                      </a:ext>
                    </a:extLst>
                  </p14:cNvPr>
                  <p14:cNvContentPartPr/>
                  <p14:nvPr/>
                </p14:nvContentPartPr>
                <p14:xfrm>
                  <a:off x="5923980" y="3009450"/>
                  <a:ext cx="360" cy="360"/>
                </p14:xfrm>
              </p:contentPart>
            </mc:Choice>
            <mc:Fallback xmlns="">
              <p:pic>
                <p:nvPicPr>
                  <p:cNvPr id="108" name="Håndskrift 107">
                    <a:extLst>
                      <a:ext uri="{FF2B5EF4-FFF2-40B4-BE49-F238E27FC236}">
                        <a16:creationId xmlns:a16="http://schemas.microsoft.com/office/drawing/2014/main" id="{6CC51886-509D-4515-8DB6-11CF4E7DE50C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5860980" y="29464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0">
                <p14:nvContentPartPr>
                  <p14:cNvPr id="109" name="Håndskrift 108">
                    <a:extLst>
                      <a:ext uri="{FF2B5EF4-FFF2-40B4-BE49-F238E27FC236}">
                        <a16:creationId xmlns:a16="http://schemas.microsoft.com/office/drawing/2014/main" id="{1C834661-6ED8-4551-AC0C-69EE0E3472E0}"/>
                      </a:ext>
                    </a:extLst>
                  </p14:cNvPr>
                  <p14:cNvContentPartPr/>
                  <p14:nvPr/>
                </p14:nvContentPartPr>
                <p14:xfrm>
                  <a:off x="5819220" y="3133290"/>
                  <a:ext cx="360" cy="360"/>
                </p14:xfrm>
              </p:contentPart>
            </mc:Choice>
            <mc:Fallback xmlns="">
              <p:pic>
                <p:nvPicPr>
                  <p:cNvPr id="109" name="Håndskrift 108">
                    <a:extLst>
                      <a:ext uri="{FF2B5EF4-FFF2-40B4-BE49-F238E27FC236}">
                        <a16:creationId xmlns:a16="http://schemas.microsoft.com/office/drawing/2014/main" id="{1C834661-6ED8-4551-AC0C-69EE0E3472E0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5756220" y="30702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1">
                <p14:nvContentPartPr>
                  <p14:cNvPr id="110" name="Håndskrift 109">
                    <a:extLst>
                      <a:ext uri="{FF2B5EF4-FFF2-40B4-BE49-F238E27FC236}">
                        <a16:creationId xmlns:a16="http://schemas.microsoft.com/office/drawing/2014/main" id="{CE599A55-716E-4C10-ABF9-DA775313DB6E}"/>
                      </a:ext>
                    </a:extLst>
                  </p14:cNvPr>
                  <p14:cNvContentPartPr/>
                  <p14:nvPr/>
                </p14:nvContentPartPr>
                <p14:xfrm>
                  <a:off x="5971860" y="3238050"/>
                  <a:ext cx="2520" cy="9720"/>
                </p14:xfrm>
              </p:contentPart>
            </mc:Choice>
            <mc:Fallback xmlns="">
              <p:pic>
                <p:nvPicPr>
                  <p:cNvPr id="110" name="Håndskrift 109">
                    <a:extLst>
                      <a:ext uri="{FF2B5EF4-FFF2-40B4-BE49-F238E27FC236}">
                        <a16:creationId xmlns:a16="http://schemas.microsoft.com/office/drawing/2014/main" id="{CE599A55-716E-4C10-ABF9-DA775313DB6E}"/>
                      </a:ext>
                    </a:extLst>
                  </p:cNvPr>
                  <p:cNvPicPr/>
                  <p:nvPr/>
                </p:nvPicPr>
                <p:blipFill>
                  <a:blip r:embed="rId222"/>
                  <a:stretch>
                    <a:fillRect/>
                  </a:stretch>
                </p:blipFill>
                <p:spPr>
                  <a:xfrm>
                    <a:off x="5908860" y="3177300"/>
                    <a:ext cx="128160" cy="1308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3">
                <p14:nvContentPartPr>
                  <p14:cNvPr id="111" name="Håndskrift 110">
                    <a:extLst>
                      <a:ext uri="{FF2B5EF4-FFF2-40B4-BE49-F238E27FC236}">
                        <a16:creationId xmlns:a16="http://schemas.microsoft.com/office/drawing/2014/main" id="{BB80A49D-CDB4-45B8-8D29-CA3D1C1F5C4E}"/>
                      </a:ext>
                    </a:extLst>
                  </p14:cNvPr>
                  <p14:cNvContentPartPr/>
                  <p14:nvPr/>
                </p14:nvContentPartPr>
                <p14:xfrm>
                  <a:off x="6010020" y="3135090"/>
                  <a:ext cx="27720" cy="36720"/>
                </p14:xfrm>
              </p:contentPart>
            </mc:Choice>
            <mc:Fallback xmlns="">
              <p:pic>
                <p:nvPicPr>
                  <p:cNvPr id="111" name="Håndskrift 110">
                    <a:extLst>
                      <a:ext uri="{FF2B5EF4-FFF2-40B4-BE49-F238E27FC236}">
                        <a16:creationId xmlns:a16="http://schemas.microsoft.com/office/drawing/2014/main" id="{BB80A49D-CDB4-45B8-8D29-CA3D1C1F5C4E}"/>
                      </a:ext>
                    </a:extLst>
                  </p:cNvPr>
                  <p:cNvPicPr/>
                  <p:nvPr/>
                </p:nvPicPr>
                <p:blipFill>
                  <a:blip r:embed="rId224"/>
                  <a:stretch>
                    <a:fillRect/>
                  </a:stretch>
                </p:blipFill>
                <p:spPr>
                  <a:xfrm>
                    <a:off x="5947020" y="3072090"/>
                    <a:ext cx="153360" cy="162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5">
                <p14:nvContentPartPr>
                  <p14:cNvPr id="112" name="Håndskrift 111">
                    <a:extLst>
                      <a:ext uri="{FF2B5EF4-FFF2-40B4-BE49-F238E27FC236}">
                        <a16:creationId xmlns:a16="http://schemas.microsoft.com/office/drawing/2014/main" id="{1BABD3D0-0D29-4C43-9E8D-67DBCC7ADE73}"/>
                      </a:ext>
                    </a:extLst>
                  </p14:cNvPr>
                  <p14:cNvContentPartPr/>
                  <p14:nvPr/>
                </p14:nvContentPartPr>
                <p14:xfrm>
                  <a:off x="6114780" y="3028530"/>
                  <a:ext cx="360" cy="360"/>
                </p14:xfrm>
              </p:contentPart>
            </mc:Choice>
            <mc:Fallback xmlns="">
              <p:pic>
                <p:nvPicPr>
                  <p:cNvPr id="112" name="Håndskrift 111">
                    <a:extLst>
                      <a:ext uri="{FF2B5EF4-FFF2-40B4-BE49-F238E27FC236}">
                        <a16:creationId xmlns:a16="http://schemas.microsoft.com/office/drawing/2014/main" id="{1BABD3D0-0D29-4C43-9E8D-67DBCC7ADE73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6051780" y="2965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6">
                <p14:nvContentPartPr>
                  <p14:cNvPr id="113" name="Håndskrift 112">
                    <a:extLst>
                      <a:ext uri="{FF2B5EF4-FFF2-40B4-BE49-F238E27FC236}">
                        <a16:creationId xmlns:a16="http://schemas.microsoft.com/office/drawing/2014/main" id="{A0AD39AF-5003-41CC-B7E1-6FCB96FF9C1E}"/>
                      </a:ext>
                    </a:extLst>
                  </p14:cNvPr>
                  <p14:cNvContentPartPr/>
                  <p14:nvPr/>
                </p14:nvContentPartPr>
                <p14:xfrm>
                  <a:off x="6152580" y="3000090"/>
                  <a:ext cx="16560" cy="28800"/>
                </p14:xfrm>
              </p:contentPart>
            </mc:Choice>
            <mc:Fallback xmlns="">
              <p:pic>
                <p:nvPicPr>
                  <p:cNvPr id="113" name="Håndskrift 112">
                    <a:extLst>
                      <a:ext uri="{FF2B5EF4-FFF2-40B4-BE49-F238E27FC236}">
                        <a16:creationId xmlns:a16="http://schemas.microsoft.com/office/drawing/2014/main" id="{A0AD39AF-5003-41CC-B7E1-6FCB96FF9C1E}"/>
                      </a:ext>
                    </a:extLst>
                  </p:cNvPr>
                  <p:cNvPicPr/>
                  <p:nvPr/>
                </p:nvPicPr>
                <p:blipFill>
                  <a:blip r:embed="rId227"/>
                  <a:stretch>
                    <a:fillRect/>
                  </a:stretch>
                </p:blipFill>
                <p:spPr>
                  <a:xfrm>
                    <a:off x="6089580" y="2937090"/>
                    <a:ext cx="142200" cy="1544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8">
                <p14:nvContentPartPr>
                  <p14:cNvPr id="114" name="Håndskrift 113">
                    <a:extLst>
                      <a:ext uri="{FF2B5EF4-FFF2-40B4-BE49-F238E27FC236}">
                        <a16:creationId xmlns:a16="http://schemas.microsoft.com/office/drawing/2014/main" id="{F84DEFAB-7B87-48BA-8333-6C249BA5931F}"/>
                      </a:ext>
                    </a:extLst>
                  </p14:cNvPr>
                  <p14:cNvContentPartPr/>
                  <p14:nvPr/>
                </p14:nvContentPartPr>
                <p14:xfrm>
                  <a:off x="6238620" y="3123930"/>
                  <a:ext cx="360" cy="360"/>
                </p14:xfrm>
              </p:contentPart>
            </mc:Choice>
            <mc:Fallback xmlns="">
              <p:pic>
                <p:nvPicPr>
                  <p:cNvPr id="114" name="Håndskrift 113">
                    <a:extLst>
                      <a:ext uri="{FF2B5EF4-FFF2-40B4-BE49-F238E27FC236}">
                        <a16:creationId xmlns:a16="http://schemas.microsoft.com/office/drawing/2014/main" id="{F84DEFAB-7B87-48BA-8333-6C249BA5931F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6175620" y="30609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9">
                <p14:nvContentPartPr>
                  <p14:cNvPr id="115" name="Håndskrift 114">
                    <a:extLst>
                      <a:ext uri="{FF2B5EF4-FFF2-40B4-BE49-F238E27FC236}">
                        <a16:creationId xmlns:a16="http://schemas.microsoft.com/office/drawing/2014/main" id="{A23FA58E-05E9-4E50-BFC0-1F1CBE7FAA04}"/>
                      </a:ext>
                    </a:extLst>
                  </p14:cNvPr>
                  <p14:cNvContentPartPr/>
                  <p14:nvPr/>
                </p14:nvContentPartPr>
                <p14:xfrm>
                  <a:off x="6200460" y="3238050"/>
                  <a:ext cx="360" cy="360"/>
                </p14:xfrm>
              </p:contentPart>
            </mc:Choice>
            <mc:Fallback xmlns="">
              <p:pic>
                <p:nvPicPr>
                  <p:cNvPr id="115" name="Håndskrift 114">
                    <a:extLst>
                      <a:ext uri="{FF2B5EF4-FFF2-40B4-BE49-F238E27FC236}">
                        <a16:creationId xmlns:a16="http://schemas.microsoft.com/office/drawing/2014/main" id="{A23FA58E-05E9-4E50-BFC0-1F1CBE7FAA04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6137460" y="31750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0">
                <p14:nvContentPartPr>
                  <p14:cNvPr id="116" name="Håndskrift 115">
                    <a:extLst>
                      <a:ext uri="{FF2B5EF4-FFF2-40B4-BE49-F238E27FC236}">
                        <a16:creationId xmlns:a16="http://schemas.microsoft.com/office/drawing/2014/main" id="{52E8DB1A-9455-4A05-8A15-550F15A62E3B}"/>
                      </a:ext>
                    </a:extLst>
                  </p14:cNvPr>
                  <p14:cNvContentPartPr/>
                  <p14:nvPr/>
                </p14:nvContentPartPr>
                <p14:xfrm>
                  <a:off x="6112260" y="3361890"/>
                  <a:ext cx="78840" cy="9000"/>
                </p14:xfrm>
              </p:contentPart>
            </mc:Choice>
            <mc:Fallback xmlns="">
              <p:pic>
                <p:nvPicPr>
                  <p:cNvPr id="116" name="Håndskrift 115">
                    <a:extLst>
                      <a:ext uri="{FF2B5EF4-FFF2-40B4-BE49-F238E27FC236}">
                        <a16:creationId xmlns:a16="http://schemas.microsoft.com/office/drawing/2014/main" id="{52E8DB1A-9455-4A05-8A15-550F15A62E3B}"/>
                      </a:ext>
                    </a:extLst>
                  </p:cNvPr>
                  <p:cNvPicPr/>
                  <p:nvPr/>
                </p:nvPicPr>
                <p:blipFill>
                  <a:blip r:embed="rId231"/>
                  <a:stretch>
                    <a:fillRect/>
                  </a:stretch>
                </p:blipFill>
                <p:spPr>
                  <a:xfrm>
                    <a:off x="6049260" y="3298890"/>
                    <a:ext cx="204480" cy="134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2">
                <p14:nvContentPartPr>
                  <p14:cNvPr id="117" name="Håndskrift 116">
                    <a:extLst>
                      <a:ext uri="{FF2B5EF4-FFF2-40B4-BE49-F238E27FC236}">
                        <a16:creationId xmlns:a16="http://schemas.microsoft.com/office/drawing/2014/main" id="{AA3989A5-792B-45D6-BC99-C871C3F5B557}"/>
                      </a:ext>
                    </a:extLst>
                  </p14:cNvPr>
                  <p14:cNvContentPartPr/>
                  <p14:nvPr/>
                </p14:nvContentPartPr>
                <p14:xfrm>
                  <a:off x="5943420" y="3310770"/>
                  <a:ext cx="76320" cy="42120"/>
                </p14:xfrm>
              </p:contentPart>
            </mc:Choice>
            <mc:Fallback xmlns="">
              <p:pic>
                <p:nvPicPr>
                  <p:cNvPr id="117" name="Håndskrift 116">
                    <a:extLst>
                      <a:ext uri="{FF2B5EF4-FFF2-40B4-BE49-F238E27FC236}">
                        <a16:creationId xmlns:a16="http://schemas.microsoft.com/office/drawing/2014/main" id="{AA3989A5-792B-45D6-BC99-C871C3F5B557}"/>
                      </a:ext>
                    </a:extLst>
                  </p:cNvPr>
                  <p:cNvPicPr/>
                  <p:nvPr/>
                </p:nvPicPr>
                <p:blipFill>
                  <a:blip r:embed="rId233"/>
                  <a:stretch>
                    <a:fillRect/>
                  </a:stretch>
                </p:blipFill>
                <p:spPr>
                  <a:xfrm>
                    <a:off x="5880121" y="3247770"/>
                    <a:ext cx="202555" cy="1677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4">
                <p14:nvContentPartPr>
                  <p14:cNvPr id="118" name="Håndskrift 117">
                    <a:extLst>
                      <a:ext uri="{FF2B5EF4-FFF2-40B4-BE49-F238E27FC236}">
                        <a16:creationId xmlns:a16="http://schemas.microsoft.com/office/drawing/2014/main" id="{6CECC566-17FC-407A-958B-1E4B1375C7D9}"/>
                      </a:ext>
                    </a:extLst>
                  </p14:cNvPr>
                  <p14:cNvContentPartPr/>
                  <p14:nvPr/>
                </p14:nvContentPartPr>
                <p14:xfrm>
                  <a:off x="5800140" y="3152730"/>
                  <a:ext cx="470880" cy="228960"/>
                </p14:xfrm>
              </p:contentPart>
            </mc:Choice>
            <mc:Fallback xmlns="">
              <p:pic>
                <p:nvPicPr>
                  <p:cNvPr id="118" name="Håndskrift 117">
                    <a:extLst>
                      <a:ext uri="{FF2B5EF4-FFF2-40B4-BE49-F238E27FC236}">
                        <a16:creationId xmlns:a16="http://schemas.microsoft.com/office/drawing/2014/main" id="{6CECC566-17FC-407A-958B-1E4B1375C7D9}"/>
                      </a:ext>
                    </a:extLst>
                  </p:cNvPr>
                  <p:cNvPicPr/>
                  <p:nvPr/>
                </p:nvPicPr>
                <p:blipFill>
                  <a:blip r:embed="rId235"/>
                  <a:stretch>
                    <a:fillRect/>
                  </a:stretch>
                </p:blipFill>
                <p:spPr>
                  <a:xfrm>
                    <a:off x="5737140" y="3089730"/>
                    <a:ext cx="596520" cy="354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6">
                <p14:nvContentPartPr>
                  <p14:cNvPr id="119" name="Håndskrift 118">
                    <a:extLst>
                      <a:ext uri="{FF2B5EF4-FFF2-40B4-BE49-F238E27FC236}">
                        <a16:creationId xmlns:a16="http://schemas.microsoft.com/office/drawing/2014/main" id="{B2DC0CBE-C497-4349-A8F3-468EF76D4D13}"/>
                      </a:ext>
                    </a:extLst>
                  </p14:cNvPr>
                  <p14:cNvContentPartPr/>
                  <p14:nvPr/>
                </p14:nvContentPartPr>
                <p14:xfrm>
                  <a:off x="5835780" y="3386730"/>
                  <a:ext cx="22320" cy="23400"/>
                </p14:xfrm>
              </p:contentPart>
            </mc:Choice>
            <mc:Fallback xmlns="">
              <p:pic>
                <p:nvPicPr>
                  <p:cNvPr id="119" name="Håndskrift 118">
                    <a:extLst>
                      <a:ext uri="{FF2B5EF4-FFF2-40B4-BE49-F238E27FC236}">
                        <a16:creationId xmlns:a16="http://schemas.microsoft.com/office/drawing/2014/main" id="{B2DC0CBE-C497-4349-A8F3-468EF76D4D13}"/>
                      </a:ext>
                    </a:extLst>
                  </p:cNvPr>
                  <p:cNvPicPr/>
                  <p:nvPr/>
                </p:nvPicPr>
                <p:blipFill>
                  <a:blip r:embed="rId237"/>
                  <a:stretch>
                    <a:fillRect/>
                  </a:stretch>
                </p:blipFill>
                <p:spPr>
                  <a:xfrm>
                    <a:off x="5772780" y="3323730"/>
                    <a:ext cx="147960" cy="149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8">
                <p14:nvContentPartPr>
                  <p14:cNvPr id="120" name="Håndskrift 119">
                    <a:extLst>
                      <a:ext uri="{FF2B5EF4-FFF2-40B4-BE49-F238E27FC236}">
                        <a16:creationId xmlns:a16="http://schemas.microsoft.com/office/drawing/2014/main" id="{64F02B89-E313-4494-9EF2-A4A28AA97B9F}"/>
                      </a:ext>
                    </a:extLst>
                  </p14:cNvPr>
                  <p14:cNvContentPartPr/>
                  <p14:nvPr/>
                </p14:nvContentPartPr>
                <p14:xfrm>
                  <a:off x="5819220" y="3342810"/>
                  <a:ext cx="4320" cy="360"/>
                </p14:xfrm>
              </p:contentPart>
            </mc:Choice>
            <mc:Fallback xmlns="">
              <p:pic>
                <p:nvPicPr>
                  <p:cNvPr id="120" name="Håndskrift 119">
                    <a:extLst>
                      <a:ext uri="{FF2B5EF4-FFF2-40B4-BE49-F238E27FC236}">
                        <a16:creationId xmlns:a16="http://schemas.microsoft.com/office/drawing/2014/main" id="{64F02B89-E313-4494-9EF2-A4A28AA97B9F}"/>
                      </a:ext>
                    </a:extLst>
                  </p:cNvPr>
                  <p:cNvPicPr/>
                  <p:nvPr/>
                </p:nvPicPr>
                <p:blipFill>
                  <a:blip r:embed="rId239"/>
                  <a:stretch>
                    <a:fillRect/>
                  </a:stretch>
                </p:blipFill>
                <p:spPr>
                  <a:xfrm>
                    <a:off x="5750493" y="3279810"/>
                    <a:ext cx="141382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0">
                <p14:nvContentPartPr>
                  <p14:cNvPr id="121" name="Håndskrift 120">
                    <a:extLst>
                      <a:ext uri="{FF2B5EF4-FFF2-40B4-BE49-F238E27FC236}">
                        <a16:creationId xmlns:a16="http://schemas.microsoft.com/office/drawing/2014/main" id="{7634154C-39C9-4713-AD66-B9EEED05838C}"/>
                      </a:ext>
                    </a:extLst>
                  </p14:cNvPr>
                  <p14:cNvContentPartPr/>
                  <p14:nvPr/>
                </p14:nvContentPartPr>
                <p14:xfrm>
                  <a:off x="5838660" y="3438210"/>
                  <a:ext cx="130680" cy="13680"/>
                </p14:xfrm>
              </p:contentPart>
            </mc:Choice>
            <mc:Fallback xmlns="">
              <p:pic>
                <p:nvPicPr>
                  <p:cNvPr id="121" name="Håndskrift 120">
                    <a:extLst>
                      <a:ext uri="{FF2B5EF4-FFF2-40B4-BE49-F238E27FC236}">
                        <a16:creationId xmlns:a16="http://schemas.microsoft.com/office/drawing/2014/main" id="{7634154C-39C9-4713-AD66-B9EEED05838C}"/>
                      </a:ext>
                    </a:extLst>
                  </p:cNvPr>
                  <p:cNvPicPr/>
                  <p:nvPr/>
                </p:nvPicPr>
                <p:blipFill>
                  <a:blip r:embed="rId241"/>
                  <a:stretch>
                    <a:fillRect/>
                  </a:stretch>
                </p:blipFill>
                <p:spPr>
                  <a:xfrm>
                    <a:off x="5775660" y="3375210"/>
                    <a:ext cx="25632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2">
                <p14:nvContentPartPr>
                  <p14:cNvPr id="122" name="Håndskrift 121">
                    <a:extLst>
                      <a:ext uri="{FF2B5EF4-FFF2-40B4-BE49-F238E27FC236}">
                        <a16:creationId xmlns:a16="http://schemas.microsoft.com/office/drawing/2014/main" id="{3062EC76-FF08-4547-8BB5-D4678734F680}"/>
                      </a:ext>
                    </a:extLst>
                  </p14:cNvPr>
                  <p14:cNvContentPartPr/>
                  <p14:nvPr/>
                </p14:nvContentPartPr>
                <p14:xfrm>
                  <a:off x="6029100" y="3466650"/>
                  <a:ext cx="14760" cy="17640"/>
                </p14:xfrm>
              </p:contentPart>
            </mc:Choice>
            <mc:Fallback xmlns="">
              <p:pic>
                <p:nvPicPr>
                  <p:cNvPr id="122" name="Håndskrift 121">
                    <a:extLst>
                      <a:ext uri="{FF2B5EF4-FFF2-40B4-BE49-F238E27FC236}">
                        <a16:creationId xmlns:a16="http://schemas.microsoft.com/office/drawing/2014/main" id="{3062EC76-FF08-4547-8BB5-D4678734F680}"/>
                      </a:ext>
                    </a:extLst>
                  </p:cNvPr>
                  <p:cNvPicPr/>
                  <p:nvPr/>
                </p:nvPicPr>
                <p:blipFill>
                  <a:blip r:embed="rId243"/>
                  <a:stretch>
                    <a:fillRect/>
                  </a:stretch>
                </p:blipFill>
                <p:spPr>
                  <a:xfrm>
                    <a:off x="5966100" y="3402337"/>
                    <a:ext cx="140400" cy="14589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4">
                <p14:nvContentPartPr>
                  <p14:cNvPr id="321" name="Håndskrift 320">
                    <a:extLst>
                      <a:ext uri="{FF2B5EF4-FFF2-40B4-BE49-F238E27FC236}">
                        <a16:creationId xmlns:a16="http://schemas.microsoft.com/office/drawing/2014/main" id="{DD81FE82-C353-442F-95CB-DA9FA4994D81}"/>
                      </a:ext>
                    </a:extLst>
                  </p14:cNvPr>
                  <p14:cNvContentPartPr/>
                  <p14:nvPr/>
                </p14:nvContentPartPr>
                <p14:xfrm>
                  <a:off x="6076620" y="3514530"/>
                  <a:ext cx="360" cy="360"/>
                </p14:xfrm>
              </p:contentPart>
            </mc:Choice>
            <mc:Fallback xmlns="">
              <p:pic>
                <p:nvPicPr>
                  <p:cNvPr id="321" name="Håndskrift 320">
                    <a:extLst>
                      <a:ext uri="{FF2B5EF4-FFF2-40B4-BE49-F238E27FC236}">
                        <a16:creationId xmlns:a16="http://schemas.microsoft.com/office/drawing/2014/main" id="{DD81FE82-C353-442F-95CB-DA9FA4994D81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6013620" y="3451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5">
                <p14:nvContentPartPr>
                  <p14:cNvPr id="322" name="Håndskrift 321">
                    <a:extLst>
                      <a:ext uri="{FF2B5EF4-FFF2-40B4-BE49-F238E27FC236}">
                        <a16:creationId xmlns:a16="http://schemas.microsoft.com/office/drawing/2014/main" id="{3D356A35-BC51-46DE-AE7B-ACC97E57E8D2}"/>
                      </a:ext>
                    </a:extLst>
                  </p14:cNvPr>
                  <p14:cNvContentPartPr/>
                  <p14:nvPr/>
                </p14:nvContentPartPr>
                <p14:xfrm>
                  <a:off x="6172020" y="3415170"/>
                  <a:ext cx="28800" cy="42480"/>
                </p14:xfrm>
              </p:contentPart>
            </mc:Choice>
            <mc:Fallback xmlns="">
              <p:pic>
                <p:nvPicPr>
                  <p:cNvPr id="322" name="Håndskrift 321">
                    <a:extLst>
                      <a:ext uri="{FF2B5EF4-FFF2-40B4-BE49-F238E27FC236}">
                        <a16:creationId xmlns:a16="http://schemas.microsoft.com/office/drawing/2014/main" id="{3D356A35-BC51-46DE-AE7B-ACC97E57E8D2}"/>
                      </a:ext>
                    </a:extLst>
                  </p:cNvPr>
                  <p:cNvPicPr/>
                  <p:nvPr/>
                </p:nvPicPr>
                <p:blipFill>
                  <a:blip r:embed="rId246"/>
                  <a:stretch>
                    <a:fillRect/>
                  </a:stretch>
                </p:blipFill>
                <p:spPr>
                  <a:xfrm>
                    <a:off x="6109020" y="3351632"/>
                    <a:ext cx="154440" cy="16919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7">
                <p14:nvContentPartPr>
                  <p14:cNvPr id="323" name="Håndskrift 322">
                    <a:extLst>
                      <a:ext uri="{FF2B5EF4-FFF2-40B4-BE49-F238E27FC236}">
                        <a16:creationId xmlns:a16="http://schemas.microsoft.com/office/drawing/2014/main" id="{F023CFBC-80E2-4036-BE11-23A1EDC2E096}"/>
                      </a:ext>
                    </a:extLst>
                  </p14:cNvPr>
                  <p14:cNvContentPartPr/>
                  <p14:nvPr/>
                </p14:nvContentPartPr>
                <p14:xfrm>
                  <a:off x="6229260" y="3279090"/>
                  <a:ext cx="9720" cy="45360"/>
                </p14:xfrm>
              </p:contentPart>
            </mc:Choice>
            <mc:Fallback xmlns="">
              <p:pic>
                <p:nvPicPr>
                  <p:cNvPr id="323" name="Håndskrift 322">
                    <a:extLst>
                      <a:ext uri="{FF2B5EF4-FFF2-40B4-BE49-F238E27FC236}">
                        <a16:creationId xmlns:a16="http://schemas.microsoft.com/office/drawing/2014/main" id="{F023CFBC-80E2-4036-BE11-23A1EDC2E096}"/>
                      </a:ext>
                    </a:extLst>
                  </p:cNvPr>
                  <p:cNvPicPr/>
                  <p:nvPr/>
                </p:nvPicPr>
                <p:blipFill>
                  <a:blip r:embed="rId248"/>
                  <a:stretch>
                    <a:fillRect/>
                  </a:stretch>
                </p:blipFill>
                <p:spPr>
                  <a:xfrm>
                    <a:off x="6166260" y="3216090"/>
                    <a:ext cx="135360" cy="171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9">
                <p14:nvContentPartPr>
                  <p14:cNvPr id="324" name="Håndskrift 323">
                    <a:extLst>
                      <a:ext uri="{FF2B5EF4-FFF2-40B4-BE49-F238E27FC236}">
                        <a16:creationId xmlns:a16="http://schemas.microsoft.com/office/drawing/2014/main" id="{50FAA32D-FF89-4772-854A-FCE753A42C5F}"/>
                      </a:ext>
                    </a:extLst>
                  </p14:cNvPr>
                  <p14:cNvContentPartPr/>
                  <p14:nvPr/>
                </p14:nvContentPartPr>
                <p14:xfrm>
                  <a:off x="6038460" y="2992530"/>
                  <a:ext cx="3960" cy="17280"/>
                </p14:xfrm>
              </p:contentPart>
            </mc:Choice>
            <mc:Fallback xmlns="">
              <p:pic>
                <p:nvPicPr>
                  <p:cNvPr id="324" name="Håndskrift 323">
                    <a:extLst>
                      <a:ext uri="{FF2B5EF4-FFF2-40B4-BE49-F238E27FC236}">
                        <a16:creationId xmlns:a16="http://schemas.microsoft.com/office/drawing/2014/main" id="{50FAA32D-FF89-4772-854A-FCE753A42C5F}"/>
                      </a:ext>
                    </a:extLst>
                  </p:cNvPr>
                  <p:cNvPicPr/>
                  <p:nvPr/>
                </p:nvPicPr>
                <p:blipFill>
                  <a:blip r:embed="rId250"/>
                  <a:stretch>
                    <a:fillRect/>
                  </a:stretch>
                </p:blipFill>
                <p:spPr>
                  <a:xfrm>
                    <a:off x="5980710" y="2929530"/>
                    <a:ext cx="119130" cy="142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1">
                <p14:nvContentPartPr>
                  <p14:cNvPr id="325" name="Håndskrift 324">
                    <a:extLst>
                      <a:ext uri="{FF2B5EF4-FFF2-40B4-BE49-F238E27FC236}">
                        <a16:creationId xmlns:a16="http://schemas.microsoft.com/office/drawing/2014/main" id="{C25C0DCD-FC5B-4E04-A165-56D1C03AD5D9}"/>
                      </a:ext>
                    </a:extLst>
                  </p14:cNvPr>
                  <p14:cNvContentPartPr/>
                  <p14:nvPr/>
                </p14:nvContentPartPr>
                <p14:xfrm>
                  <a:off x="5940900" y="2952210"/>
                  <a:ext cx="107280" cy="88200"/>
                </p14:xfrm>
              </p:contentPart>
            </mc:Choice>
            <mc:Fallback xmlns="">
              <p:pic>
                <p:nvPicPr>
                  <p:cNvPr id="325" name="Håndskrift 324">
                    <a:extLst>
                      <a:ext uri="{FF2B5EF4-FFF2-40B4-BE49-F238E27FC236}">
                        <a16:creationId xmlns:a16="http://schemas.microsoft.com/office/drawing/2014/main" id="{C25C0DCD-FC5B-4E04-A165-56D1C03AD5D9}"/>
                      </a:ext>
                    </a:extLst>
                  </p:cNvPr>
                  <p:cNvPicPr/>
                  <p:nvPr/>
                </p:nvPicPr>
                <p:blipFill>
                  <a:blip r:embed="rId252"/>
                  <a:stretch>
                    <a:fillRect/>
                  </a:stretch>
                </p:blipFill>
                <p:spPr>
                  <a:xfrm>
                    <a:off x="5878111" y="2889210"/>
                    <a:ext cx="232500" cy="2138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3">
                <p14:nvContentPartPr>
                  <p14:cNvPr id="326" name="Håndskrift 325">
                    <a:extLst>
                      <a:ext uri="{FF2B5EF4-FFF2-40B4-BE49-F238E27FC236}">
                        <a16:creationId xmlns:a16="http://schemas.microsoft.com/office/drawing/2014/main" id="{242A0AC9-8E0F-4B53-8D24-2C32FB64B4FD}"/>
                      </a:ext>
                    </a:extLst>
                  </p14:cNvPr>
                  <p14:cNvContentPartPr/>
                  <p14:nvPr/>
                </p14:nvContentPartPr>
                <p14:xfrm>
                  <a:off x="5886180" y="3104850"/>
                  <a:ext cx="360" cy="360"/>
                </p14:xfrm>
              </p:contentPart>
            </mc:Choice>
            <mc:Fallback xmlns="">
              <p:pic>
                <p:nvPicPr>
                  <p:cNvPr id="326" name="Håndskrift 325">
                    <a:extLst>
                      <a:ext uri="{FF2B5EF4-FFF2-40B4-BE49-F238E27FC236}">
                        <a16:creationId xmlns:a16="http://schemas.microsoft.com/office/drawing/2014/main" id="{242A0AC9-8E0F-4B53-8D24-2C32FB64B4FD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5823180" y="3041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4">
                <p14:nvContentPartPr>
                  <p14:cNvPr id="327" name="Håndskrift 326">
                    <a:extLst>
                      <a:ext uri="{FF2B5EF4-FFF2-40B4-BE49-F238E27FC236}">
                        <a16:creationId xmlns:a16="http://schemas.microsoft.com/office/drawing/2014/main" id="{2855B238-6D5F-4FE7-AA1D-3E8FB06F14EC}"/>
                      </a:ext>
                    </a:extLst>
                  </p14:cNvPr>
                  <p14:cNvContentPartPr/>
                  <p14:nvPr/>
                </p14:nvContentPartPr>
                <p14:xfrm>
                  <a:off x="5824980" y="3010170"/>
                  <a:ext cx="42480" cy="38160"/>
                </p14:xfrm>
              </p:contentPart>
            </mc:Choice>
            <mc:Fallback xmlns="">
              <p:pic>
                <p:nvPicPr>
                  <p:cNvPr id="327" name="Håndskrift 326">
                    <a:extLst>
                      <a:ext uri="{FF2B5EF4-FFF2-40B4-BE49-F238E27FC236}">
                        <a16:creationId xmlns:a16="http://schemas.microsoft.com/office/drawing/2014/main" id="{2855B238-6D5F-4FE7-AA1D-3E8FB06F14EC}"/>
                      </a:ext>
                    </a:extLst>
                  </p:cNvPr>
                  <p:cNvPicPr/>
                  <p:nvPr/>
                </p:nvPicPr>
                <p:blipFill>
                  <a:blip r:embed="rId255"/>
                  <a:stretch>
                    <a:fillRect/>
                  </a:stretch>
                </p:blipFill>
                <p:spPr>
                  <a:xfrm>
                    <a:off x="5761980" y="2947170"/>
                    <a:ext cx="168120" cy="163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6">
                <p14:nvContentPartPr>
                  <p14:cNvPr id="328" name="Håndskrift 327">
                    <a:extLst>
                      <a:ext uri="{FF2B5EF4-FFF2-40B4-BE49-F238E27FC236}">
                        <a16:creationId xmlns:a16="http://schemas.microsoft.com/office/drawing/2014/main" id="{3977AB9B-7F2E-47DC-BDA7-C0F83AA04A76}"/>
                      </a:ext>
                    </a:extLst>
                  </p14:cNvPr>
                  <p14:cNvContentPartPr/>
                  <p14:nvPr/>
                </p14:nvContentPartPr>
                <p14:xfrm>
                  <a:off x="5733900" y="2981010"/>
                  <a:ext cx="225720" cy="293400"/>
                </p14:xfrm>
              </p:contentPart>
            </mc:Choice>
            <mc:Fallback xmlns="">
              <p:pic>
                <p:nvPicPr>
                  <p:cNvPr id="328" name="Håndskrift 327">
                    <a:extLst>
                      <a:ext uri="{FF2B5EF4-FFF2-40B4-BE49-F238E27FC236}">
                        <a16:creationId xmlns:a16="http://schemas.microsoft.com/office/drawing/2014/main" id="{3977AB9B-7F2E-47DC-BDA7-C0F83AA04A76}"/>
                      </a:ext>
                    </a:extLst>
                  </p:cNvPr>
                  <p:cNvPicPr/>
                  <p:nvPr/>
                </p:nvPicPr>
                <p:blipFill>
                  <a:blip r:embed="rId257"/>
                  <a:stretch>
                    <a:fillRect/>
                  </a:stretch>
                </p:blipFill>
                <p:spPr>
                  <a:xfrm>
                    <a:off x="5670900" y="2918010"/>
                    <a:ext cx="351360" cy="419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8">
                <p14:nvContentPartPr>
                  <p14:cNvPr id="329" name="Håndskrift 328">
                    <a:extLst>
                      <a:ext uri="{FF2B5EF4-FFF2-40B4-BE49-F238E27FC236}">
                        <a16:creationId xmlns:a16="http://schemas.microsoft.com/office/drawing/2014/main" id="{159D3389-A712-4E4B-A627-122474D74C26}"/>
                      </a:ext>
                    </a:extLst>
                  </p14:cNvPr>
                  <p14:cNvContentPartPr/>
                  <p14:nvPr/>
                </p14:nvContentPartPr>
                <p14:xfrm>
                  <a:off x="5876460" y="3419130"/>
                  <a:ext cx="360" cy="360"/>
                </p14:xfrm>
              </p:contentPart>
            </mc:Choice>
            <mc:Fallback xmlns="">
              <p:pic>
                <p:nvPicPr>
                  <p:cNvPr id="329" name="Håndskrift 328">
                    <a:extLst>
                      <a:ext uri="{FF2B5EF4-FFF2-40B4-BE49-F238E27FC236}">
                        <a16:creationId xmlns:a16="http://schemas.microsoft.com/office/drawing/2014/main" id="{159D3389-A712-4E4B-A627-122474D74C26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5813460" y="3356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9">
                <p14:nvContentPartPr>
                  <p14:cNvPr id="330" name="Håndskrift 329">
                    <a:extLst>
                      <a:ext uri="{FF2B5EF4-FFF2-40B4-BE49-F238E27FC236}">
                        <a16:creationId xmlns:a16="http://schemas.microsoft.com/office/drawing/2014/main" id="{5E8A0167-BA01-4758-A4B8-23B87A93AB27}"/>
                      </a:ext>
                    </a:extLst>
                  </p14:cNvPr>
                  <p14:cNvContentPartPr/>
                  <p14:nvPr/>
                </p14:nvContentPartPr>
                <p14:xfrm>
                  <a:off x="5857380" y="3457290"/>
                  <a:ext cx="6120" cy="3960"/>
                </p14:xfrm>
              </p:contentPart>
            </mc:Choice>
            <mc:Fallback xmlns="">
              <p:pic>
                <p:nvPicPr>
                  <p:cNvPr id="330" name="Håndskrift 329">
                    <a:extLst>
                      <a:ext uri="{FF2B5EF4-FFF2-40B4-BE49-F238E27FC236}">
                        <a16:creationId xmlns:a16="http://schemas.microsoft.com/office/drawing/2014/main" id="{5E8A0167-BA01-4758-A4B8-23B87A93AB27}"/>
                      </a:ext>
                    </a:extLst>
                  </p:cNvPr>
                  <p:cNvPicPr/>
                  <p:nvPr/>
                </p:nvPicPr>
                <p:blipFill>
                  <a:blip r:embed="rId260"/>
                  <a:stretch>
                    <a:fillRect/>
                  </a:stretch>
                </p:blipFill>
                <p:spPr>
                  <a:xfrm>
                    <a:off x="5794380" y="3399540"/>
                    <a:ext cx="13176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1">
                <p14:nvContentPartPr>
                  <p14:cNvPr id="331" name="Håndskrift 330">
                    <a:extLst>
                      <a:ext uri="{FF2B5EF4-FFF2-40B4-BE49-F238E27FC236}">
                        <a16:creationId xmlns:a16="http://schemas.microsoft.com/office/drawing/2014/main" id="{1F2CB404-C8B5-42BB-85A0-533D7D43FDC6}"/>
                      </a:ext>
                    </a:extLst>
                  </p14:cNvPr>
                  <p14:cNvContentPartPr/>
                  <p14:nvPr/>
                </p14:nvContentPartPr>
                <p14:xfrm>
                  <a:off x="5962500" y="3495450"/>
                  <a:ext cx="360" cy="360"/>
                </p14:xfrm>
              </p:contentPart>
            </mc:Choice>
            <mc:Fallback xmlns="">
              <p:pic>
                <p:nvPicPr>
                  <p:cNvPr id="331" name="Håndskrift 330">
                    <a:extLst>
                      <a:ext uri="{FF2B5EF4-FFF2-40B4-BE49-F238E27FC236}">
                        <a16:creationId xmlns:a16="http://schemas.microsoft.com/office/drawing/2014/main" id="{1F2CB404-C8B5-42BB-85A0-533D7D43FDC6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5899500" y="34324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2">
                <p14:nvContentPartPr>
                  <p14:cNvPr id="332" name="Håndskrift 331">
                    <a:extLst>
                      <a:ext uri="{FF2B5EF4-FFF2-40B4-BE49-F238E27FC236}">
                        <a16:creationId xmlns:a16="http://schemas.microsoft.com/office/drawing/2014/main" id="{B66F3806-C5E8-4E86-A9BB-C4B1B47287B4}"/>
                      </a:ext>
                    </a:extLst>
                  </p14:cNvPr>
                  <p14:cNvContentPartPr/>
                  <p14:nvPr/>
                </p14:nvContentPartPr>
                <p14:xfrm>
                  <a:off x="5921820" y="3495450"/>
                  <a:ext cx="59760" cy="27000"/>
                </p14:xfrm>
              </p:contentPart>
            </mc:Choice>
            <mc:Fallback xmlns="">
              <p:pic>
                <p:nvPicPr>
                  <p:cNvPr id="332" name="Håndskrift 331">
                    <a:extLst>
                      <a:ext uri="{FF2B5EF4-FFF2-40B4-BE49-F238E27FC236}">
                        <a16:creationId xmlns:a16="http://schemas.microsoft.com/office/drawing/2014/main" id="{B66F3806-C5E8-4E86-A9BB-C4B1B47287B4}"/>
                      </a:ext>
                    </a:extLst>
                  </p:cNvPr>
                  <p:cNvPicPr/>
                  <p:nvPr/>
                </p:nvPicPr>
                <p:blipFill>
                  <a:blip r:embed="rId263"/>
                  <a:stretch>
                    <a:fillRect/>
                  </a:stretch>
                </p:blipFill>
                <p:spPr>
                  <a:xfrm>
                    <a:off x="5858820" y="3431599"/>
                    <a:ext cx="185400" cy="1543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4">
                <p14:nvContentPartPr>
                  <p14:cNvPr id="333" name="Håndskrift 332">
                    <a:extLst>
                      <a:ext uri="{FF2B5EF4-FFF2-40B4-BE49-F238E27FC236}">
                        <a16:creationId xmlns:a16="http://schemas.microsoft.com/office/drawing/2014/main" id="{16872F2B-D2E7-4B5B-B33D-6F8DB53A165F}"/>
                      </a:ext>
                    </a:extLst>
                  </p14:cNvPr>
                  <p14:cNvContentPartPr/>
                  <p14:nvPr/>
                </p14:nvContentPartPr>
                <p14:xfrm>
                  <a:off x="6132060" y="3533250"/>
                  <a:ext cx="3600" cy="360"/>
                </p14:xfrm>
              </p:contentPart>
            </mc:Choice>
            <mc:Fallback xmlns="">
              <p:pic>
                <p:nvPicPr>
                  <p:cNvPr id="333" name="Håndskrift 332">
                    <a:extLst>
                      <a:ext uri="{FF2B5EF4-FFF2-40B4-BE49-F238E27FC236}">
                        <a16:creationId xmlns:a16="http://schemas.microsoft.com/office/drawing/2014/main" id="{16872F2B-D2E7-4B5B-B33D-6F8DB53A165F}"/>
                      </a:ext>
                    </a:extLst>
                  </p:cNvPr>
                  <p:cNvPicPr/>
                  <p:nvPr/>
                </p:nvPicPr>
                <p:blipFill>
                  <a:blip r:embed="rId265"/>
                  <a:stretch>
                    <a:fillRect/>
                  </a:stretch>
                </p:blipFill>
                <p:spPr>
                  <a:xfrm>
                    <a:off x="6069060" y="3470250"/>
                    <a:ext cx="12924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6">
                <p14:nvContentPartPr>
                  <p14:cNvPr id="334" name="Håndskrift 333">
                    <a:extLst>
                      <a:ext uri="{FF2B5EF4-FFF2-40B4-BE49-F238E27FC236}">
                        <a16:creationId xmlns:a16="http://schemas.microsoft.com/office/drawing/2014/main" id="{4C0CD1FA-A694-4195-9602-6A817ED2E8D5}"/>
                      </a:ext>
                    </a:extLst>
                  </p14:cNvPr>
                  <p14:cNvContentPartPr/>
                  <p14:nvPr/>
                </p14:nvContentPartPr>
                <p14:xfrm>
                  <a:off x="6143220" y="3542610"/>
                  <a:ext cx="360" cy="360"/>
                </p14:xfrm>
              </p:contentPart>
            </mc:Choice>
            <mc:Fallback xmlns="">
              <p:pic>
                <p:nvPicPr>
                  <p:cNvPr id="334" name="Håndskrift 333">
                    <a:extLst>
                      <a:ext uri="{FF2B5EF4-FFF2-40B4-BE49-F238E27FC236}">
                        <a16:creationId xmlns:a16="http://schemas.microsoft.com/office/drawing/2014/main" id="{4C0CD1FA-A694-4195-9602-6A817ED2E8D5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6080220" y="34796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7">
                <p14:nvContentPartPr>
                  <p14:cNvPr id="335" name="Håndskrift 334">
                    <a:extLst>
                      <a:ext uri="{FF2B5EF4-FFF2-40B4-BE49-F238E27FC236}">
                        <a16:creationId xmlns:a16="http://schemas.microsoft.com/office/drawing/2014/main" id="{B62BDCB0-42C9-4FFC-B853-CBAE7FF6C7E2}"/>
                      </a:ext>
                    </a:extLst>
                  </p14:cNvPr>
                  <p14:cNvContentPartPr/>
                  <p14:nvPr/>
                </p14:nvContentPartPr>
                <p14:xfrm>
                  <a:off x="6129180" y="3564210"/>
                  <a:ext cx="16560" cy="17280"/>
                </p14:xfrm>
              </p:contentPart>
            </mc:Choice>
            <mc:Fallback xmlns="">
              <p:pic>
                <p:nvPicPr>
                  <p:cNvPr id="335" name="Håndskrift 334">
                    <a:extLst>
                      <a:ext uri="{FF2B5EF4-FFF2-40B4-BE49-F238E27FC236}">
                        <a16:creationId xmlns:a16="http://schemas.microsoft.com/office/drawing/2014/main" id="{B62BDCB0-42C9-4FFC-B853-CBAE7FF6C7E2}"/>
                      </a:ext>
                    </a:extLst>
                  </p:cNvPr>
                  <p:cNvPicPr/>
                  <p:nvPr/>
                </p:nvPicPr>
                <p:blipFill>
                  <a:blip r:embed="rId268"/>
                  <a:stretch>
                    <a:fillRect/>
                  </a:stretch>
                </p:blipFill>
                <p:spPr>
                  <a:xfrm>
                    <a:off x="6066180" y="3501210"/>
                    <a:ext cx="142200" cy="142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9">
                <p14:nvContentPartPr>
                  <p14:cNvPr id="337" name="Håndskrift 336">
                    <a:extLst>
                      <a:ext uri="{FF2B5EF4-FFF2-40B4-BE49-F238E27FC236}">
                        <a16:creationId xmlns:a16="http://schemas.microsoft.com/office/drawing/2014/main" id="{784AE423-60DA-414A-8551-2EEB6F8CB962}"/>
                      </a:ext>
                    </a:extLst>
                  </p14:cNvPr>
                  <p14:cNvContentPartPr/>
                  <p14:nvPr/>
                </p14:nvContentPartPr>
                <p14:xfrm>
                  <a:off x="6162300" y="3110610"/>
                  <a:ext cx="360" cy="3960"/>
                </p14:xfrm>
              </p:contentPart>
            </mc:Choice>
            <mc:Fallback xmlns="">
              <p:pic>
                <p:nvPicPr>
                  <p:cNvPr id="337" name="Håndskrift 336">
                    <a:extLst>
                      <a:ext uri="{FF2B5EF4-FFF2-40B4-BE49-F238E27FC236}">
                        <a16:creationId xmlns:a16="http://schemas.microsoft.com/office/drawing/2014/main" id="{784AE423-60DA-414A-8551-2EEB6F8CB962}"/>
                      </a:ext>
                    </a:extLst>
                  </p:cNvPr>
                  <p:cNvPicPr/>
                  <p:nvPr/>
                </p:nvPicPr>
                <p:blipFill>
                  <a:blip r:embed="rId270"/>
                  <a:stretch>
                    <a:fillRect/>
                  </a:stretch>
                </p:blipFill>
                <p:spPr>
                  <a:xfrm>
                    <a:off x="6099300" y="30528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1">
                <p14:nvContentPartPr>
                  <p14:cNvPr id="338" name="Håndskrift 337">
                    <a:extLst>
                      <a:ext uri="{FF2B5EF4-FFF2-40B4-BE49-F238E27FC236}">
                        <a16:creationId xmlns:a16="http://schemas.microsoft.com/office/drawing/2014/main" id="{B0A2DE62-358C-411E-9289-EF065F434579}"/>
                      </a:ext>
                    </a:extLst>
                  </p14:cNvPr>
                  <p14:cNvContentPartPr/>
                  <p14:nvPr/>
                </p14:nvContentPartPr>
                <p14:xfrm>
                  <a:off x="6162300" y="3009450"/>
                  <a:ext cx="360" cy="360"/>
                </p14:xfrm>
              </p:contentPart>
            </mc:Choice>
            <mc:Fallback xmlns="">
              <p:pic>
                <p:nvPicPr>
                  <p:cNvPr id="338" name="Håndskrift 337">
                    <a:extLst>
                      <a:ext uri="{FF2B5EF4-FFF2-40B4-BE49-F238E27FC236}">
                        <a16:creationId xmlns:a16="http://schemas.microsoft.com/office/drawing/2014/main" id="{B0A2DE62-358C-411E-9289-EF065F434579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6099300" y="29464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2">
                <p14:nvContentPartPr>
                  <p14:cNvPr id="339" name="Håndskrift 338">
                    <a:extLst>
                      <a:ext uri="{FF2B5EF4-FFF2-40B4-BE49-F238E27FC236}">
                        <a16:creationId xmlns:a16="http://schemas.microsoft.com/office/drawing/2014/main" id="{53227EB1-DA5F-4DBE-AF77-5F2EBDA4EDCC}"/>
                      </a:ext>
                    </a:extLst>
                  </p14:cNvPr>
                  <p14:cNvContentPartPr/>
                  <p14:nvPr/>
                </p14:nvContentPartPr>
                <p14:xfrm>
                  <a:off x="6162300" y="2952210"/>
                  <a:ext cx="360" cy="360"/>
                </p14:xfrm>
              </p:contentPart>
            </mc:Choice>
            <mc:Fallback xmlns="">
              <p:pic>
                <p:nvPicPr>
                  <p:cNvPr id="339" name="Håndskrift 338">
                    <a:extLst>
                      <a:ext uri="{FF2B5EF4-FFF2-40B4-BE49-F238E27FC236}">
                        <a16:creationId xmlns:a16="http://schemas.microsoft.com/office/drawing/2014/main" id="{53227EB1-DA5F-4DBE-AF77-5F2EBDA4EDCC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6099300" y="2889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3">
                <p14:nvContentPartPr>
                  <p14:cNvPr id="340" name="Håndskrift 339">
                    <a:extLst>
                      <a:ext uri="{FF2B5EF4-FFF2-40B4-BE49-F238E27FC236}">
                        <a16:creationId xmlns:a16="http://schemas.microsoft.com/office/drawing/2014/main" id="{B966FD3E-A96F-4D8D-962C-6AC2392E2941}"/>
                      </a:ext>
                    </a:extLst>
                  </p14:cNvPr>
                  <p14:cNvContentPartPr/>
                  <p14:nvPr/>
                </p14:nvContentPartPr>
                <p14:xfrm>
                  <a:off x="6162300" y="2952210"/>
                  <a:ext cx="360" cy="360"/>
                </p14:xfrm>
              </p:contentPart>
            </mc:Choice>
            <mc:Fallback xmlns="">
              <p:pic>
                <p:nvPicPr>
                  <p:cNvPr id="340" name="Håndskrift 339">
                    <a:extLst>
                      <a:ext uri="{FF2B5EF4-FFF2-40B4-BE49-F238E27FC236}">
                        <a16:creationId xmlns:a16="http://schemas.microsoft.com/office/drawing/2014/main" id="{B966FD3E-A96F-4D8D-962C-6AC2392E2941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6099300" y="2889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418" name="Gruppe 417">
              <a:extLst>
                <a:ext uri="{FF2B5EF4-FFF2-40B4-BE49-F238E27FC236}">
                  <a16:creationId xmlns:a16="http://schemas.microsoft.com/office/drawing/2014/main" id="{554B3FA3-E080-4C69-AC4D-A7B969719443}"/>
                </a:ext>
              </a:extLst>
            </p:cNvPr>
            <p:cNvGrpSpPr/>
            <p:nvPr/>
          </p:nvGrpSpPr>
          <p:grpSpPr>
            <a:xfrm>
              <a:off x="3543341" y="3239033"/>
              <a:ext cx="829080" cy="924120"/>
              <a:chOff x="4209660" y="3104850"/>
              <a:chExt cx="829080" cy="9241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74">
                <p14:nvContentPartPr>
                  <p14:cNvPr id="342" name="Håndskrift 341">
                    <a:extLst>
                      <a:ext uri="{FF2B5EF4-FFF2-40B4-BE49-F238E27FC236}">
                        <a16:creationId xmlns:a16="http://schemas.microsoft.com/office/drawing/2014/main" id="{5A96B6A3-13BB-4C9B-A336-6DD1884854F9}"/>
                      </a:ext>
                    </a:extLst>
                  </p14:cNvPr>
                  <p14:cNvContentPartPr/>
                  <p14:nvPr/>
                </p14:nvContentPartPr>
                <p14:xfrm>
                  <a:off x="4771620" y="3381330"/>
                  <a:ext cx="360" cy="360"/>
                </p14:xfrm>
              </p:contentPart>
            </mc:Choice>
            <mc:Fallback xmlns="">
              <p:pic>
                <p:nvPicPr>
                  <p:cNvPr id="342" name="Håndskrift 341">
                    <a:extLst>
                      <a:ext uri="{FF2B5EF4-FFF2-40B4-BE49-F238E27FC236}">
                        <a16:creationId xmlns:a16="http://schemas.microsoft.com/office/drawing/2014/main" id="{5A96B6A3-13BB-4C9B-A336-6DD1884854F9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708620" y="33183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5">
                <p14:nvContentPartPr>
                  <p14:cNvPr id="343" name="Håndskrift 342">
                    <a:extLst>
                      <a:ext uri="{FF2B5EF4-FFF2-40B4-BE49-F238E27FC236}">
                        <a16:creationId xmlns:a16="http://schemas.microsoft.com/office/drawing/2014/main" id="{C7E86803-AD19-487A-937D-16E1A494FD14}"/>
                      </a:ext>
                    </a:extLst>
                  </p14:cNvPr>
                  <p14:cNvContentPartPr/>
                  <p14:nvPr/>
                </p14:nvContentPartPr>
                <p14:xfrm>
                  <a:off x="4771620" y="3485730"/>
                  <a:ext cx="3960" cy="360"/>
                </p14:xfrm>
              </p:contentPart>
            </mc:Choice>
            <mc:Fallback xmlns="">
              <p:pic>
                <p:nvPicPr>
                  <p:cNvPr id="343" name="Håndskrift 342">
                    <a:extLst>
                      <a:ext uri="{FF2B5EF4-FFF2-40B4-BE49-F238E27FC236}">
                        <a16:creationId xmlns:a16="http://schemas.microsoft.com/office/drawing/2014/main" id="{C7E86803-AD19-487A-937D-16E1A494FD14}"/>
                      </a:ext>
                    </a:extLst>
                  </p:cNvPr>
                  <p:cNvPicPr/>
                  <p:nvPr/>
                </p:nvPicPr>
                <p:blipFill>
                  <a:blip r:embed="rId239"/>
                  <a:stretch>
                    <a:fillRect/>
                  </a:stretch>
                </p:blipFill>
                <p:spPr>
                  <a:xfrm>
                    <a:off x="4708620" y="342273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6">
                <p14:nvContentPartPr>
                  <p14:cNvPr id="344" name="Håndskrift 343">
                    <a:extLst>
                      <a:ext uri="{FF2B5EF4-FFF2-40B4-BE49-F238E27FC236}">
                        <a16:creationId xmlns:a16="http://schemas.microsoft.com/office/drawing/2014/main" id="{31BE19D4-CC35-4AB2-91C6-5A36CC5FA427}"/>
                      </a:ext>
                    </a:extLst>
                  </p14:cNvPr>
                  <p14:cNvContentPartPr/>
                  <p14:nvPr/>
                </p14:nvContentPartPr>
                <p14:xfrm>
                  <a:off x="4724100" y="3542610"/>
                  <a:ext cx="360" cy="360"/>
                </p14:xfrm>
              </p:contentPart>
            </mc:Choice>
            <mc:Fallback xmlns="">
              <p:pic>
                <p:nvPicPr>
                  <p:cNvPr id="344" name="Håndskrift 343">
                    <a:extLst>
                      <a:ext uri="{FF2B5EF4-FFF2-40B4-BE49-F238E27FC236}">
                        <a16:creationId xmlns:a16="http://schemas.microsoft.com/office/drawing/2014/main" id="{31BE19D4-CC35-4AB2-91C6-5A36CC5FA427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661100" y="34796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7">
                <p14:nvContentPartPr>
                  <p14:cNvPr id="345" name="Håndskrift 344">
                    <a:extLst>
                      <a:ext uri="{FF2B5EF4-FFF2-40B4-BE49-F238E27FC236}">
                        <a16:creationId xmlns:a16="http://schemas.microsoft.com/office/drawing/2014/main" id="{90C2318B-117B-41A1-B21B-6873FD566757}"/>
                      </a:ext>
                    </a:extLst>
                  </p14:cNvPr>
                  <p14:cNvContentPartPr/>
                  <p14:nvPr/>
                </p14:nvContentPartPr>
                <p14:xfrm>
                  <a:off x="4676220" y="3523890"/>
                  <a:ext cx="360" cy="360"/>
                </p14:xfrm>
              </p:contentPart>
            </mc:Choice>
            <mc:Fallback xmlns="">
              <p:pic>
                <p:nvPicPr>
                  <p:cNvPr id="345" name="Håndskrift 344">
                    <a:extLst>
                      <a:ext uri="{FF2B5EF4-FFF2-40B4-BE49-F238E27FC236}">
                        <a16:creationId xmlns:a16="http://schemas.microsoft.com/office/drawing/2014/main" id="{90C2318B-117B-41A1-B21B-6873FD566757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613220" y="3460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8">
                <p14:nvContentPartPr>
                  <p14:cNvPr id="346" name="Håndskrift 345">
                    <a:extLst>
                      <a:ext uri="{FF2B5EF4-FFF2-40B4-BE49-F238E27FC236}">
                        <a16:creationId xmlns:a16="http://schemas.microsoft.com/office/drawing/2014/main" id="{A9546D98-FB89-453C-9082-3DFD3A69C98E}"/>
                      </a:ext>
                    </a:extLst>
                  </p14:cNvPr>
                  <p14:cNvContentPartPr/>
                  <p14:nvPr/>
                </p14:nvContentPartPr>
                <p14:xfrm>
                  <a:off x="4647780" y="3438210"/>
                  <a:ext cx="360" cy="360"/>
                </p14:xfrm>
              </p:contentPart>
            </mc:Choice>
            <mc:Fallback xmlns="">
              <p:pic>
                <p:nvPicPr>
                  <p:cNvPr id="346" name="Håndskrift 345">
                    <a:extLst>
                      <a:ext uri="{FF2B5EF4-FFF2-40B4-BE49-F238E27FC236}">
                        <a16:creationId xmlns:a16="http://schemas.microsoft.com/office/drawing/2014/main" id="{A9546D98-FB89-453C-9082-3DFD3A69C98E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584780" y="3375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9">
                <p14:nvContentPartPr>
                  <p14:cNvPr id="347" name="Håndskrift 346">
                    <a:extLst>
                      <a:ext uri="{FF2B5EF4-FFF2-40B4-BE49-F238E27FC236}">
                        <a16:creationId xmlns:a16="http://schemas.microsoft.com/office/drawing/2014/main" id="{CACB2B05-90A7-45AA-BCF2-46B3A4A0C5FA}"/>
                      </a:ext>
                    </a:extLst>
                  </p14:cNvPr>
                  <p14:cNvContentPartPr/>
                  <p14:nvPr/>
                </p14:nvContentPartPr>
                <p14:xfrm>
                  <a:off x="4780980" y="3409410"/>
                  <a:ext cx="10080" cy="360"/>
                </p14:xfrm>
              </p:contentPart>
            </mc:Choice>
            <mc:Fallback xmlns="">
              <p:pic>
                <p:nvPicPr>
                  <p:cNvPr id="347" name="Håndskrift 346">
                    <a:extLst>
                      <a:ext uri="{FF2B5EF4-FFF2-40B4-BE49-F238E27FC236}">
                        <a16:creationId xmlns:a16="http://schemas.microsoft.com/office/drawing/2014/main" id="{CACB2B05-90A7-45AA-BCF2-46B3A4A0C5FA}"/>
                      </a:ext>
                    </a:extLst>
                  </p:cNvPr>
                  <p:cNvPicPr/>
                  <p:nvPr/>
                </p:nvPicPr>
                <p:blipFill>
                  <a:blip r:embed="rId280"/>
                  <a:stretch>
                    <a:fillRect/>
                  </a:stretch>
                </p:blipFill>
                <p:spPr>
                  <a:xfrm>
                    <a:off x="4717980" y="3346410"/>
                    <a:ext cx="1357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1">
                <p14:nvContentPartPr>
                  <p14:cNvPr id="348" name="Håndskrift 347">
                    <a:extLst>
                      <a:ext uri="{FF2B5EF4-FFF2-40B4-BE49-F238E27FC236}">
                        <a16:creationId xmlns:a16="http://schemas.microsoft.com/office/drawing/2014/main" id="{E3C8B848-6DA2-4F59-95EE-3A0C2664BB87}"/>
                      </a:ext>
                    </a:extLst>
                  </p14:cNvPr>
                  <p14:cNvContentPartPr/>
                  <p14:nvPr/>
                </p14:nvContentPartPr>
                <p14:xfrm>
                  <a:off x="4918500" y="3485730"/>
                  <a:ext cx="24840" cy="51480"/>
                </p14:xfrm>
              </p:contentPart>
            </mc:Choice>
            <mc:Fallback xmlns="">
              <p:pic>
                <p:nvPicPr>
                  <p:cNvPr id="348" name="Håndskrift 347">
                    <a:extLst>
                      <a:ext uri="{FF2B5EF4-FFF2-40B4-BE49-F238E27FC236}">
                        <a16:creationId xmlns:a16="http://schemas.microsoft.com/office/drawing/2014/main" id="{E3C8B848-6DA2-4F59-95EE-3A0C2664BB87}"/>
                      </a:ext>
                    </a:extLst>
                  </p:cNvPr>
                  <p:cNvPicPr/>
                  <p:nvPr/>
                </p:nvPicPr>
                <p:blipFill>
                  <a:blip r:embed="rId282"/>
                  <a:stretch>
                    <a:fillRect/>
                  </a:stretch>
                </p:blipFill>
                <p:spPr>
                  <a:xfrm>
                    <a:off x="4855500" y="3422730"/>
                    <a:ext cx="150480" cy="177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3">
                <p14:nvContentPartPr>
                  <p14:cNvPr id="349" name="Håndskrift 348">
                    <a:extLst>
                      <a:ext uri="{FF2B5EF4-FFF2-40B4-BE49-F238E27FC236}">
                        <a16:creationId xmlns:a16="http://schemas.microsoft.com/office/drawing/2014/main" id="{07EB36A2-3958-40E4-8AEC-CBB9D98F0D33}"/>
                      </a:ext>
                    </a:extLst>
                  </p14:cNvPr>
                  <p14:cNvContentPartPr/>
                  <p14:nvPr/>
                </p14:nvContentPartPr>
                <p14:xfrm>
                  <a:off x="4857660" y="3571410"/>
                  <a:ext cx="360" cy="360"/>
                </p14:xfrm>
              </p:contentPart>
            </mc:Choice>
            <mc:Fallback xmlns="">
              <p:pic>
                <p:nvPicPr>
                  <p:cNvPr id="349" name="Håndskrift 348">
                    <a:extLst>
                      <a:ext uri="{FF2B5EF4-FFF2-40B4-BE49-F238E27FC236}">
                        <a16:creationId xmlns:a16="http://schemas.microsoft.com/office/drawing/2014/main" id="{07EB36A2-3958-40E4-8AEC-CBB9D98F0D33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794660" y="3508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4">
                <p14:nvContentPartPr>
                  <p14:cNvPr id="350" name="Håndskrift 349">
                    <a:extLst>
                      <a:ext uri="{FF2B5EF4-FFF2-40B4-BE49-F238E27FC236}">
                        <a16:creationId xmlns:a16="http://schemas.microsoft.com/office/drawing/2014/main" id="{89C449E6-01DE-42AD-A11E-316D708DFF5F}"/>
                      </a:ext>
                    </a:extLst>
                  </p14:cNvPr>
                  <p14:cNvContentPartPr/>
                  <p14:nvPr/>
                </p14:nvContentPartPr>
                <p14:xfrm>
                  <a:off x="4788540" y="3581130"/>
                  <a:ext cx="50040" cy="33840"/>
                </p14:xfrm>
              </p:contentPart>
            </mc:Choice>
            <mc:Fallback xmlns="">
              <p:pic>
                <p:nvPicPr>
                  <p:cNvPr id="350" name="Håndskrift 349">
                    <a:extLst>
                      <a:ext uri="{FF2B5EF4-FFF2-40B4-BE49-F238E27FC236}">
                        <a16:creationId xmlns:a16="http://schemas.microsoft.com/office/drawing/2014/main" id="{89C449E6-01DE-42AD-A11E-316D708DFF5F}"/>
                      </a:ext>
                    </a:extLst>
                  </p:cNvPr>
                  <p:cNvPicPr/>
                  <p:nvPr/>
                </p:nvPicPr>
                <p:blipFill>
                  <a:blip r:embed="rId285"/>
                  <a:stretch>
                    <a:fillRect/>
                  </a:stretch>
                </p:blipFill>
                <p:spPr>
                  <a:xfrm>
                    <a:off x="4725540" y="3518130"/>
                    <a:ext cx="175680" cy="159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6">
                <p14:nvContentPartPr>
                  <p14:cNvPr id="351" name="Håndskrift 350">
                    <a:extLst>
                      <a:ext uri="{FF2B5EF4-FFF2-40B4-BE49-F238E27FC236}">
                        <a16:creationId xmlns:a16="http://schemas.microsoft.com/office/drawing/2014/main" id="{07198DDF-20E9-4D31-8738-E381D9BB53C1}"/>
                      </a:ext>
                    </a:extLst>
                  </p14:cNvPr>
                  <p14:cNvContentPartPr/>
                  <p14:nvPr/>
                </p14:nvContentPartPr>
                <p14:xfrm>
                  <a:off x="4752900" y="3657090"/>
                  <a:ext cx="360" cy="4320"/>
                </p14:xfrm>
              </p:contentPart>
            </mc:Choice>
            <mc:Fallback xmlns="">
              <p:pic>
                <p:nvPicPr>
                  <p:cNvPr id="351" name="Håndskrift 350">
                    <a:extLst>
                      <a:ext uri="{FF2B5EF4-FFF2-40B4-BE49-F238E27FC236}">
                        <a16:creationId xmlns:a16="http://schemas.microsoft.com/office/drawing/2014/main" id="{07198DDF-20E9-4D31-8738-E381D9BB53C1}"/>
                      </a:ext>
                    </a:extLst>
                  </p:cNvPr>
                  <p:cNvPicPr/>
                  <p:nvPr/>
                </p:nvPicPr>
                <p:blipFill>
                  <a:blip r:embed="rId270"/>
                  <a:stretch>
                    <a:fillRect/>
                  </a:stretch>
                </p:blipFill>
                <p:spPr>
                  <a:xfrm>
                    <a:off x="4689900" y="3594090"/>
                    <a:ext cx="126000" cy="129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7">
                <p14:nvContentPartPr>
                  <p14:cNvPr id="139" name="Håndskrift 138">
                    <a:extLst>
                      <a:ext uri="{FF2B5EF4-FFF2-40B4-BE49-F238E27FC236}">
                        <a16:creationId xmlns:a16="http://schemas.microsoft.com/office/drawing/2014/main" id="{84119195-542B-44F6-9E67-548F7AFB254C}"/>
                      </a:ext>
                    </a:extLst>
                  </p14:cNvPr>
                  <p14:cNvContentPartPr/>
                  <p14:nvPr/>
                </p14:nvContentPartPr>
                <p14:xfrm>
                  <a:off x="4590900" y="3628650"/>
                  <a:ext cx="105120" cy="76320"/>
                </p14:xfrm>
              </p:contentPart>
            </mc:Choice>
            <mc:Fallback xmlns="">
              <p:pic>
                <p:nvPicPr>
                  <p:cNvPr id="139" name="Håndskrift 138">
                    <a:extLst>
                      <a:ext uri="{FF2B5EF4-FFF2-40B4-BE49-F238E27FC236}">
                        <a16:creationId xmlns:a16="http://schemas.microsoft.com/office/drawing/2014/main" id="{84119195-542B-44F6-9E67-548F7AFB254C}"/>
                      </a:ext>
                    </a:extLst>
                  </p:cNvPr>
                  <p:cNvPicPr/>
                  <p:nvPr/>
                </p:nvPicPr>
                <p:blipFill>
                  <a:blip r:embed="rId288"/>
                  <a:stretch>
                    <a:fillRect/>
                  </a:stretch>
                </p:blipFill>
                <p:spPr>
                  <a:xfrm>
                    <a:off x="4527900" y="3565650"/>
                    <a:ext cx="230760" cy="201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9">
                <p14:nvContentPartPr>
                  <p14:cNvPr id="140" name="Håndskrift 139">
                    <a:extLst>
                      <a:ext uri="{FF2B5EF4-FFF2-40B4-BE49-F238E27FC236}">
                        <a16:creationId xmlns:a16="http://schemas.microsoft.com/office/drawing/2014/main" id="{8FB85F2A-D383-4B2A-B11B-7FA738FEE2A6}"/>
                      </a:ext>
                    </a:extLst>
                  </p14:cNvPr>
                  <p14:cNvContentPartPr/>
                  <p14:nvPr/>
                </p14:nvContentPartPr>
                <p14:xfrm>
                  <a:off x="4618980" y="3567810"/>
                  <a:ext cx="360" cy="3960"/>
                </p14:xfrm>
              </p:contentPart>
            </mc:Choice>
            <mc:Fallback xmlns="">
              <p:pic>
                <p:nvPicPr>
                  <p:cNvPr id="140" name="Håndskrift 139">
                    <a:extLst>
                      <a:ext uri="{FF2B5EF4-FFF2-40B4-BE49-F238E27FC236}">
                        <a16:creationId xmlns:a16="http://schemas.microsoft.com/office/drawing/2014/main" id="{8FB85F2A-D383-4B2A-B11B-7FA738FEE2A6}"/>
                      </a:ext>
                    </a:extLst>
                  </p:cNvPr>
                  <p:cNvPicPr/>
                  <p:nvPr/>
                </p:nvPicPr>
                <p:blipFill>
                  <a:blip r:embed="rId270"/>
                  <a:stretch>
                    <a:fillRect/>
                  </a:stretch>
                </p:blipFill>
                <p:spPr>
                  <a:xfrm>
                    <a:off x="4555980" y="35100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0">
                <p14:nvContentPartPr>
                  <p14:cNvPr id="141" name="Håndskrift 140">
                    <a:extLst>
                      <a:ext uri="{FF2B5EF4-FFF2-40B4-BE49-F238E27FC236}">
                        <a16:creationId xmlns:a16="http://schemas.microsoft.com/office/drawing/2014/main" id="{3AE59322-1214-4827-822B-B63DC0D6EDA9}"/>
                      </a:ext>
                    </a:extLst>
                  </p14:cNvPr>
                  <p14:cNvContentPartPr/>
                  <p14:nvPr/>
                </p14:nvContentPartPr>
                <p14:xfrm>
                  <a:off x="4562100" y="3533250"/>
                  <a:ext cx="61560" cy="66600"/>
                </p14:xfrm>
              </p:contentPart>
            </mc:Choice>
            <mc:Fallback xmlns="">
              <p:pic>
                <p:nvPicPr>
                  <p:cNvPr id="141" name="Håndskrift 140">
                    <a:extLst>
                      <a:ext uri="{FF2B5EF4-FFF2-40B4-BE49-F238E27FC236}">
                        <a16:creationId xmlns:a16="http://schemas.microsoft.com/office/drawing/2014/main" id="{3AE59322-1214-4827-822B-B63DC0D6EDA9}"/>
                      </a:ext>
                    </a:extLst>
                  </p:cNvPr>
                  <p:cNvPicPr/>
                  <p:nvPr/>
                </p:nvPicPr>
                <p:blipFill>
                  <a:blip r:embed="rId291"/>
                  <a:stretch>
                    <a:fillRect/>
                  </a:stretch>
                </p:blipFill>
                <p:spPr>
                  <a:xfrm>
                    <a:off x="4499100" y="3469908"/>
                    <a:ext cx="187200" cy="19292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2">
                <p14:nvContentPartPr>
                  <p14:cNvPr id="142" name="Håndskrift 141">
                    <a:extLst>
                      <a:ext uri="{FF2B5EF4-FFF2-40B4-BE49-F238E27FC236}">
                        <a16:creationId xmlns:a16="http://schemas.microsoft.com/office/drawing/2014/main" id="{E59638EE-CE39-4AA9-85B9-31839F762670}"/>
                      </a:ext>
                    </a:extLst>
                  </p14:cNvPr>
                  <p14:cNvContentPartPr/>
                  <p14:nvPr/>
                </p14:nvContentPartPr>
                <p14:xfrm>
                  <a:off x="4647780" y="3676530"/>
                  <a:ext cx="360" cy="360"/>
                </p14:xfrm>
              </p:contentPart>
            </mc:Choice>
            <mc:Fallback xmlns="">
              <p:pic>
                <p:nvPicPr>
                  <p:cNvPr id="142" name="Håndskrift 141">
                    <a:extLst>
                      <a:ext uri="{FF2B5EF4-FFF2-40B4-BE49-F238E27FC236}">
                        <a16:creationId xmlns:a16="http://schemas.microsoft.com/office/drawing/2014/main" id="{E59638EE-CE39-4AA9-85B9-31839F762670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58478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3">
                <p14:nvContentPartPr>
                  <p14:cNvPr id="143" name="Håndskrift 142">
                    <a:extLst>
                      <a:ext uri="{FF2B5EF4-FFF2-40B4-BE49-F238E27FC236}">
                        <a16:creationId xmlns:a16="http://schemas.microsoft.com/office/drawing/2014/main" id="{F2C61166-4096-4DF0-90AB-BA3596056D3A}"/>
                      </a:ext>
                    </a:extLst>
                  </p14:cNvPr>
                  <p14:cNvContentPartPr/>
                  <p14:nvPr/>
                </p14:nvContentPartPr>
                <p14:xfrm>
                  <a:off x="4695660" y="3752490"/>
                  <a:ext cx="15480" cy="20160"/>
                </p14:xfrm>
              </p:contentPart>
            </mc:Choice>
            <mc:Fallback xmlns="">
              <p:pic>
                <p:nvPicPr>
                  <p:cNvPr id="143" name="Håndskrift 142">
                    <a:extLst>
                      <a:ext uri="{FF2B5EF4-FFF2-40B4-BE49-F238E27FC236}">
                        <a16:creationId xmlns:a16="http://schemas.microsoft.com/office/drawing/2014/main" id="{F2C61166-4096-4DF0-90AB-BA3596056D3A}"/>
                      </a:ext>
                    </a:extLst>
                  </p:cNvPr>
                  <p:cNvPicPr/>
                  <p:nvPr/>
                </p:nvPicPr>
                <p:blipFill>
                  <a:blip r:embed="rId294"/>
                  <a:stretch>
                    <a:fillRect/>
                  </a:stretch>
                </p:blipFill>
                <p:spPr>
                  <a:xfrm>
                    <a:off x="4632660" y="3690595"/>
                    <a:ext cx="141120" cy="14359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5">
                <p14:nvContentPartPr>
                  <p14:cNvPr id="144" name="Håndskrift 143">
                    <a:extLst>
                      <a:ext uri="{FF2B5EF4-FFF2-40B4-BE49-F238E27FC236}">
                        <a16:creationId xmlns:a16="http://schemas.microsoft.com/office/drawing/2014/main" id="{2C1E094B-AC83-4AAD-A5EF-5A0885A6F0FB}"/>
                      </a:ext>
                    </a:extLst>
                  </p14:cNvPr>
                  <p14:cNvContentPartPr/>
                  <p14:nvPr/>
                </p14:nvContentPartPr>
                <p14:xfrm>
                  <a:off x="4828860" y="3676530"/>
                  <a:ext cx="360" cy="360"/>
                </p14:xfrm>
              </p:contentPart>
            </mc:Choice>
            <mc:Fallback xmlns="">
              <p:pic>
                <p:nvPicPr>
                  <p:cNvPr id="144" name="Håndskrift 143">
                    <a:extLst>
                      <a:ext uri="{FF2B5EF4-FFF2-40B4-BE49-F238E27FC236}">
                        <a16:creationId xmlns:a16="http://schemas.microsoft.com/office/drawing/2014/main" id="{2C1E094B-AC83-4AAD-A5EF-5A0885A6F0FB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76586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6">
                <p14:nvContentPartPr>
                  <p14:cNvPr id="145" name="Håndskrift 144">
                    <a:extLst>
                      <a:ext uri="{FF2B5EF4-FFF2-40B4-BE49-F238E27FC236}">
                        <a16:creationId xmlns:a16="http://schemas.microsoft.com/office/drawing/2014/main" id="{1FBBADB2-75A2-4103-A7D3-07168AD01FE4}"/>
                      </a:ext>
                    </a:extLst>
                  </p14:cNvPr>
                  <p14:cNvContentPartPr/>
                  <p14:nvPr/>
                </p14:nvContentPartPr>
                <p14:xfrm>
                  <a:off x="4828860" y="3647730"/>
                  <a:ext cx="19440" cy="61200"/>
                </p14:xfrm>
              </p:contentPart>
            </mc:Choice>
            <mc:Fallback xmlns="">
              <p:pic>
                <p:nvPicPr>
                  <p:cNvPr id="145" name="Håndskrift 144">
                    <a:extLst>
                      <a:ext uri="{FF2B5EF4-FFF2-40B4-BE49-F238E27FC236}">
                        <a16:creationId xmlns:a16="http://schemas.microsoft.com/office/drawing/2014/main" id="{1FBBADB2-75A2-4103-A7D3-07168AD01FE4}"/>
                      </a:ext>
                    </a:extLst>
                  </p:cNvPr>
                  <p:cNvPicPr/>
                  <p:nvPr/>
                </p:nvPicPr>
                <p:blipFill>
                  <a:blip r:embed="rId297"/>
                  <a:stretch>
                    <a:fillRect/>
                  </a:stretch>
                </p:blipFill>
                <p:spPr>
                  <a:xfrm>
                    <a:off x="4765860" y="3585098"/>
                    <a:ext cx="145080" cy="1861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8">
                <p14:nvContentPartPr>
                  <p14:cNvPr id="146" name="Håndskrift 145">
                    <a:extLst>
                      <a:ext uri="{FF2B5EF4-FFF2-40B4-BE49-F238E27FC236}">
                        <a16:creationId xmlns:a16="http://schemas.microsoft.com/office/drawing/2014/main" id="{1FA90DD4-4192-4DEF-B6ED-14E02434869A}"/>
                      </a:ext>
                    </a:extLst>
                  </p14:cNvPr>
                  <p14:cNvContentPartPr/>
                  <p14:nvPr/>
                </p14:nvContentPartPr>
                <p14:xfrm>
                  <a:off x="4809780" y="3724050"/>
                  <a:ext cx="360" cy="360"/>
                </p14:xfrm>
              </p:contentPart>
            </mc:Choice>
            <mc:Fallback xmlns="">
              <p:pic>
                <p:nvPicPr>
                  <p:cNvPr id="146" name="Håndskrift 145">
                    <a:extLst>
                      <a:ext uri="{FF2B5EF4-FFF2-40B4-BE49-F238E27FC236}">
                        <a16:creationId xmlns:a16="http://schemas.microsoft.com/office/drawing/2014/main" id="{1FA90DD4-4192-4DEF-B6ED-14E02434869A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746780" y="36610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9">
                <p14:nvContentPartPr>
                  <p14:cNvPr id="147" name="Håndskrift 146">
                    <a:extLst>
                      <a:ext uri="{FF2B5EF4-FFF2-40B4-BE49-F238E27FC236}">
                        <a16:creationId xmlns:a16="http://schemas.microsoft.com/office/drawing/2014/main" id="{8FD9735E-B45D-48ED-A5CA-3F962B5E4156}"/>
                      </a:ext>
                    </a:extLst>
                  </p14:cNvPr>
                  <p14:cNvContentPartPr/>
                  <p14:nvPr/>
                </p14:nvContentPartPr>
                <p14:xfrm>
                  <a:off x="4729500" y="3781290"/>
                  <a:ext cx="42480" cy="19440"/>
                </p14:xfrm>
              </p:contentPart>
            </mc:Choice>
            <mc:Fallback xmlns="">
              <p:pic>
                <p:nvPicPr>
                  <p:cNvPr id="147" name="Håndskrift 146">
                    <a:extLst>
                      <a:ext uri="{FF2B5EF4-FFF2-40B4-BE49-F238E27FC236}">
                        <a16:creationId xmlns:a16="http://schemas.microsoft.com/office/drawing/2014/main" id="{8FD9735E-B45D-48ED-A5CA-3F962B5E4156}"/>
                      </a:ext>
                    </a:extLst>
                  </p:cNvPr>
                  <p:cNvPicPr/>
                  <p:nvPr/>
                </p:nvPicPr>
                <p:blipFill>
                  <a:blip r:embed="rId300"/>
                  <a:stretch>
                    <a:fillRect/>
                  </a:stretch>
                </p:blipFill>
                <p:spPr>
                  <a:xfrm>
                    <a:off x="4666500" y="3718290"/>
                    <a:ext cx="168120" cy="145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1">
                <p14:nvContentPartPr>
                  <p14:cNvPr id="148" name="Håndskrift 147">
                    <a:extLst>
                      <a:ext uri="{FF2B5EF4-FFF2-40B4-BE49-F238E27FC236}">
                        <a16:creationId xmlns:a16="http://schemas.microsoft.com/office/drawing/2014/main" id="{143BAF91-2710-4D44-95DD-271CC9B76245}"/>
                      </a:ext>
                    </a:extLst>
                  </p14:cNvPr>
                  <p14:cNvContentPartPr/>
                  <p14:nvPr/>
                </p14:nvContentPartPr>
                <p14:xfrm>
                  <a:off x="4653540" y="3781290"/>
                  <a:ext cx="3960" cy="360"/>
                </p14:xfrm>
              </p:contentPart>
            </mc:Choice>
            <mc:Fallback xmlns="">
              <p:pic>
                <p:nvPicPr>
                  <p:cNvPr id="148" name="Håndskrift 147">
                    <a:extLst>
                      <a:ext uri="{FF2B5EF4-FFF2-40B4-BE49-F238E27FC236}">
                        <a16:creationId xmlns:a16="http://schemas.microsoft.com/office/drawing/2014/main" id="{143BAF91-2710-4D44-95DD-271CC9B76245}"/>
                      </a:ext>
                    </a:extLst>
                  </p:cNvPr>
                  <p:cNvPicPr/>
                  <p:nvPr/>
                </p:nvPicPr>
                <p:blipFill>
                  <a:blip r:embed="rId239"/>
                  <a:stretch>
                    <a:fillRect/>
                  </a:stretch>
                </p:blipFill>
                <p:spPr>
                  <a:xfrm>
                    <a:off x="4590540" y="371829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2">
                <p14:nvContentPartPr>
                  <p14:cNvPr id="149" name="Håndskrift 148">
                    <a:extLst>
                      <a:ext uri="{FF2B5EF4-FFF2-40B4-BE49-F238E27FC236}">
                        <a16:creationId xmlns:a16="http://schemas.microsoft.com/office/drawing/2014/main" id="{BF91AB38-053F-47D9-9CF0-B897DF103E49}"/>
                      </a:ext>
                    </a:extLst>
                  </p14:cNvPr>
                  <p14:cNvContentPartPr/>
                  <p14:nvPr/>
                </p14:nvContentPartPr>
                <p14:xfrm>
                  <a:off x="4600260" y="3743130"/>
                  <a:ext cx="360" cy="360"/>
                </p14:xfrm>
              </p:contentPart>
            </mc:Choice>
            <mc:Fallback xmlns="">
              <p:pic>
                <p:nvPicPr>
                  <p:cNvPr id="149" name="Håndskrift 148">
                    <a:extLst>
                      <a:ext uri="{FF2B5EF4-FFF2-40B4-BE49-F238E27FC236}">
                        <a16:creationId xmlns:a16="http://schemas.microsoft.com/office/drawing/2014/main" id="{BF91AB38-053F-47D9-9CF0-B897DF103E49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53726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3">
                <p14:nvContentPartPr>
                  <p14:cNvPr id="150" name="Håndskrift 149">
                    <a:extLst>
                      <a:ext uri="{FF2B5EF4-FFF2-40B4-BE49-F238E27FC236}">
                        <a16:creationId xmlns:a16="http://schemas.microsoft.com/office/drawing/2014/main" id="{B46918B0-F295-44A3-983F-9A55B61EF594}"/>
                      </a:ext>
                    </a:extLst>
                  </p14:cNvPr>
                  <p14:cNvContentPartPr/>
                  <p14:nvPr/>
                </p14:nvContentPartPr>
                <p14:xfrm>
                  <a:off x="4600260" y="3733410"/>
                  <a:ext cx="360" cy="360"/>
                </p14:xfrm>
              </p:contentPart>
            </mc:Choice>
            <mc:Fallback xmlns="">
              <p:pic>
                <p:nvPicPr>
                  <p:cNvPr id="150" name="Håndskrift 149">
                    <a:extLst>
                      <a:ext uri="{FF2B5EF4-FFF2-40B4-BE49-F238E27FC236}">
                        <a16:creationId xmlns:a16="http://schemas.microsoft.com/office/drawing/2014/main" id="{B46918B0-F295-44A3-983F-9A55B61EF594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537260" y="3670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4">
                <p14:nvContentPartPr>
                  <p14:cNvPr id="151" name="Håndskrift 150">
                    <a:extLst>
                      <a:ext uri="{FF2B5EF4-FFF2-40B4-BE49-F238E27FC236}">
                        <a16:creationId xmlns:a16="http://schemas.microsoft.com/office/drawing/2014/main" id="{457C0187-64B3-4F13-96F5-3DCAABC6BB17}"/>
                      </a:ext>
                    </a:extLst>
                  </p14:cNvPr>
                  <p14:cNvContentPartPr/>
                  <p14:nvPr/>
                </p14:nvContentPartPr>
                <p14:xfrm>
                  <a:off x="4581180" y="3761850"/>
                  <a:ext cx="32400" cy="73080"/>
                </p14:xfrm>
              </p:contentPart>
            </mc:Choice>
            <mc:Fallback xmlns="">
              <p:pic>
                <p:nvPicPr>
                  <p:cNvPr id="151" name="Håndskrift 150">
                    <a:extLst>
                      <a:ext uri="{FF2B5EF4-FFF2-40B4-BE49-F238E27FC236}">
                        <a16:creationId xmlns:a16="http://schemas.microsoft.com/office/drawing/2014/main" id="{457C0187-64B3-4F13-96F5-3DCAABC6BB17}"/>
                      </a:ext>
                    </a:extLst>
                  </p:cNvPr>
                  <p:cNvPicPr/>
                  <p:nvPr/>
                </p:nvPicPr>
                <p:blipFill>
                  <a:blip r:embed="rId305"/>
                  <a:stretch>
                    <a:fillRect/>
                  </a:stretch>
                </p:blipFill>
                <p:spPr>
                  <a:xfrm>
                    <a:off x="4518180" y="3698538"/>
                    <a:ext cx="158040" cy="19934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6">
                <p14:nvContentPartPr>
                  <p14:cNvPr id="152" name="Håndskrift 151">
                    <a:extLst>
                      <a:ext uri="{FF2B5EF4-FFF2-40B4-BE49-F238E27FC236}">
                        <a16:creationId xmlns:a16="http://schemas.microsoft.com/office/drawing/2014/main" id="{4A752128-B9DC-426C-ACB5-8311B0FB9D4B}"/>
                      </a:ext>
                    </a:extLst>
                  </p14:cNvPr>
                  <p14:cNvContentPartPr/>
                  <p14:nvPr/>
                </p14:nvContentPartPr>
                <p14:xfrm>
                  <a:off x="4647780" y="3838530"/>
                  <a:ext cx="25920" cy="360"/>
                </p14:xfrm>
              </p:contentPart>
            </mc:Choice>
            <mc:Fallback xmlns="">
              <p:pic>
                <p:nvPicPr>
                  <p:cNvPr id="152" name="Håndskrift 151">
                    <a:extLst>
                      <a:ext uri="{FF2B5EF4-FFF2-40B4-BE49-F238E27FC236}">
                        <a16:creationId xmlns:a16="http://schemas.microsoft.com/office/drawing/2014/main" id="{4A752128-B9DC-426C-ACB5-8311B0FB9D4B}"/>
                      </a:ext>
                    </a:extLst>
                  </p:cNvPr>
                  <p:cNvPicPr/>
                  <p:nvPr/>
                </p:nvPicPr>
                <p:blipFill>
                  <a:blip r:embed="rId307"/>
                  <a:stretch>
                    <a:fillRect/>
                  </a:stretch>
                </p:blipFill>
                <p:spPr>
                  <a:xfrm>
                    <a:off x="4584780" y="3775530"/>
                    <a:ext cx="1515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8">
                <p14:nvContentPartPr>
                  <p14:cNvPr id="153" name="Håndskrift 152">
                    <a:extLst>
                      <a:ext uri="{FF2B5EF4-FFF2-40B4-BE49-F238E27FC236}">
                        <a16:creationId xmlns:a16="http://schemas.microsoft.com/office/drawing/2014/main" id="{707596CA-BFE9-44D3-B924-91F924DDB99C}"/>
                      </a:ext>
                    </a:extLst>
                  </p14:cNvPr>
                  <p14:cNvContentPartPr/>
                  <p14:nvPr/>
                </p14:nvContentPartPr>
                <p14:xfrm>
                  <a:off x="4762260" y="3790650"/>
                  <a:ext cx="57600" cy="38160"/>
                </p14:xfrm>
              </p:contentPart>
            </mc:Choice>
            <mc:Fallback xmlns="">
              <p:pic>
                <p:nvPicPr>
                  <p:cNvPr id="153" name="Håndskrift 152">
                    <a:extLst>
                      <a:ext uri="{FF2B5EF4-FFF2-40B4-BE49-F238E27FC236}">
                        <a16:creationId xmlns:a16="http://schemas.microsoft.com/office/drawing/2014/main" id="{707596CA-BFE9-44D3-B924-91F924DDB99C}"/>
                      </a:ext>
                    </a:extLst>
                  </p:cNvPr>
                  <p:cNvPicPr/>
                  <p:nvPr/>
                </p:nvPicPr>
                <p:blipFill>
                  <a:blip r:embed="rId309"/>
                  <a:stretch>
                    <a:fillRect/>
                  </a:stretch>
                </p:blipFill>
                <p:spPr>
                  <a:xfrm>
                    <a:off x="4699260" y="3727650"/>
                    <a:ext cx="183240" cy="163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0">
                <p14:nvContentPartPr>
                  <p14:cNvPr id="154" name="Håndskrift 153">
                    <a:extLst>
                      <a:ext uri="{FF2B5EF4-FFF2-40B4-BE49-F238E27FC236}">
                        <a16:creationId xmlns:a16="http://schemas.microsoft.com/office/drawing/2014/main" id="{FBFF61CE-0FA8-4F9F-AF17-974F73C3CB8E}"/>
                      </a:ext>
                    </a:extLst>
                  </p14:cNvPr>
                  <p14:cNvContentPartPr/>
                  <p14:nvPr/>
                </p14:nvContentPartPr>
                <p14:xfrm>
                  <a:off x="4857660" y="3761850"/>
                  <a:ext cx="360" cy="360"/>
                </p14:xfrm>
              </p:contentPart>
            </mc:Choice>
            <mc:Fallback xmlns="">
              <p:pic>
                <p:nvPicPr>
                  <p:cNvPr id="154" name="Håndskrift 153">
                    <a:extLst>
                      <a:ext uri="{FF2B5EF4-FFF2-40B4-BE49-F238E27FC236}">
                        <a16:creationId xmlns:a16="http://schemas.microsoft.com/office/drawing/2014/main" id="{FBFF61CE-0FA8-4F9F-AF17-974F73C3CB8E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794660" y="3698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1">
                <p14:nvContentPartPr>
                  <p14:cNvPr id="157" name="Håndskrift 156">
                    <a:extLst>
                      <a:ext uri="{FF2B5EF4-FFF2-40B4-BE49-F238E27FC236}">
                        <a16:creationId xmlns:a16="http://schemas.microsoft.com/office/drawing/2014/main" id="{8A4BDBFF-81C2-4F00-A4A5-F48D8CA1549D}"/>
                      </a:ext>
                    </a:extLst>
                  </p14:cNvPr>
                  <p14:cNvContentPartPr/>
                  <p14:nvPr/>
                </p14:nvContentPartPr>
                <p14:xfrm>
                  <a:off x="4886100" y="3701010"/>
                  <a:ext cx="360" cy="3960"/>
                </p14:xfrm>
              </p:contentPart>
            </mc:Choice>
            <mc:Fallback xmlns="">
              <p:pic>
                <p:nvPicPr>
                  <p:cNvPr id="157" name="Håndskrift 156">
                    <a:extLst>
                      <a:ext uri="{FF2B5EF4-FFF2-40B4-BE49-F238E27FC236}">
                        <a16:creationId xmlns:a16="http://schemas.microsoft.com/office/drawing/2014/main" id="{8A4BDBFF-81C2-4F00-A4A5-F48D8CA1549D}"/>
                      </a:ext>
                    </a:extLst>
                  </p:cNvPr>
                  <p:cNvPicPr/>
                  <p:nvPr/>
                </p:nvPicPr>
                <p:blipFill>
                  <a:blip r:embed="rId270"/>
                  <a:stretch>
                    <a:fillRect/>
                  </a:stretch>
                </p:blipFill>
                <p:spPr>
                  <a:xfrm>
                    <a:off x="4823100" y="36432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2">
                <p14:nvContentPartPr>
                  <p14:cNvPr id="167" name="Håndskrift 166">
                    <a:extLst>
                      <a:ext uri="{FF2B5EF4-FFF2-40B4-BE49-F238E27FC236}">
                        <a16:creationId xmlns:a16="http://schemas.microsoft.com/office/drawing/2014/main" id="{FAB2A879-C373-45AC-81C1-5EF36EF141B8}"/>
                      </a:ext>
                    </a:extLst>
                  </p14:cNvPr>
                  <p14:cNvContentPartPr/>
                  <p14:nvPr/>
                </p14:nvContentPartPr>
                <p14:xfrm>
                  <a:off x="5032620" y="3552690"/>
                  <a:ext cx="6120" cy="11520"/>
                </p14:xfrm>
              </p:contentPart>
            </mc:Choice>
            <mc:Fallback xmlns="">
              <p:pic>
                <p:nvPicPr>
                  <p:cNvPr id="167" name="Håndskrift 166">
                    <a:extLst>
                      <a:ext uri="{FF2B5EF4-FFF2-40B4-BE49-F238E27FC236}">
                        <a16:creationId xmlns:a16="http://schemas.microsoft.com/office/drawing/2014/main" id="{FAB2A879-C373-45AC-81C1-5EF36EF141B8}"/>
                      </a:ext>
                    </a:extLst>
                  </p:cNvPr>
                  <p:cNvPicPr/>
                  <p:nvPr/>
                </p:nvPicPr>
                <p:blipFill>
                  <a:blip r:embed="rId313"/>
                  <a:stretch>
                    <a:fillRect/>
                  </a:stretch>
                </p:blipFill>
                <p:spPr>
                  <a:xfrm>
                    <a:off x="4969620" y="3489690"/>
                    <a:ext cx="131760" cy="137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4">
                <p14:nvContentPartPr>
                  <p14:cNvPr id="169" name="Håndskrift 168">
                    <a:extLst>
                      <a:ext uri="{FF2B5EF4-FFF2-40B4-BE49-F238E27FC236}">
                        <a16:creationId xmlns:a16="http://schemas.microsoft.com/office/drawing/2014/main" id="{7A6EC2A6-F936-4B60-B87A-8D8D7747DFF7}"/>
                      </a:ext>
                    </a:extLst>
                  </p14:cNvPr>
                  <p14:cNvContentPartPr/>
                  <p14:nvPr/>
                </p14:nvContentPartPr>
                <p14:xfrm>
                  <a:off x="4904820" y="3685890"/>
                  <a:ext cx="360" cy="360"/>
                </p14:xfrm>
              </p:contentPart>
            </mc:Choice>
            <mc:Fallback xmlns="">
              <p:pic>
                <p:nvPicPr>
                  <p:cNvPr id="169" name="Håndskrift 168">
                    <a:extLst>
                      <a:ext uri="{FF2B5EF4-FFF2-40B4-BE49-F238E27FC236}">
                        <a16:creationId xmlns:a16="http://schemas.microsoft.com/office/drawing/2014/main" id="{7A6EC2A6-F936-4B60-B87A-8D8D7747DFF7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841820" y="3622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5">
                <p14:nvContentPartPr>
                  <p14:cNvPr id="180" name="Håndskrift 179">
                    <a:extLst>
                      <a:ext uri="{FF2B5EF4-FFF2-40B4-BE49-F238E27FC236}">
                        <a16:creationId xmlns:a16="http://schemas.microsoft.com/office/drawing/2014/main" id="{9AC15731-FA67-41F8-B40E-03A7FFEF38B3}"/>
                      </a:ext>
                    </a:extLst>
                  </p14:cNvPr>
                  <p14:cNvContentPartPr/>
                  <p14:nvPr/>
                </p14:nvContentPartPr>
                <p14:xfrm>
                  <a:off x="4942980" y="3590490"/>
                  <a:ext cx="3960" cy="360"/>
                </p14:xfrm>
              </p:contentPart>
            </mc:Choice>
            <mc:Fallback xmlns="">
              <p:pic>
                <p:nvPicPr>
                  <p:cNvPr id="180" name="Håndskrift 179">
                    <a:extLst>
                      <a:ext uri="{FF2B5EF4-FFF2-40B4-BE49-F238E27FC236}">
                        <a16:creationId xmlns:a16="http://schemas.microsoft.com/office/drawing/2014/main" id="{9AC15731-FA67-41F8-B40E-03A7FFEF38B3}"/>
                      </a:ext>
                    </a:extLst>
                  </p:cNvPr>
                  <p:cNvPicPr/>
                  <p:nvPr/>
                </p:nvPicPr>
                <p:blipFill>
                  <a:blip r:embed="rId239"/>
                  <a:stretch>
                    <a:fillRect/>
                  </a:stretch>
                </p:blipFill>
                <p:spPr>
                  <a:xfrm>
                    <a:off x="4879980" y="352749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6">
                <p14:nvContentPartPr>
                  <p14:cNvPr id="352" name="Håndskrift 351">
                    <a:extLst>
                      <a:ext uri="{FF2B5EF4-FFF2-40B4-BE49-F238E27FC236}">
                        <a16:creationId xmlns:a16="http://schemas.microsoft.com/office/drawing/2014/main" id="{F31E3184-1AF1-4A1E-96DF-EC3A0B75E2D7}"/>
                      </a:ext>
                    </a:extLst>
                  </p14:cNvPr>
                  <p14:cNvContentPartPr/>
                  <p14:nvPr/>
                </p14:nvContentPartPr>
                <p14:xfrm>
                  <a:off x="4832460" y="3428490"/>
                  <a:ext cx="15840" cy="34560"/>
                </p14:xfrm>
              </p:contentPart>
            </mc:Choice>
            <mc:Fallback xmlns="">
              <p:pic>
                <p:nvPicPr>
                  <p:cNvPr id="352" name="Håndskrift 351">
                    <a:extLst>
                      <a:ext uri="{FF2B5EF4-FFF2-40B4-BE49-F238E27FC236}">
                        <a16:creationId xmlns:a16="http://schemas.microsoft.com/office/drawing/2014/main" id="{F31E3184-1AF1-4A1E-96DF-EC3A0B75E2D7}"/>
                      </a:ext>
                    </a:extLst>
                  </p:cNvPr>
                  <p:cNvPicPr/>
                  <p:nvPr/>
                </p:nvPicPr>
                <p:blipFill>
                  <a:blip r:embed="rId317"/>
                  <a:stretch>
                    <a:fillRect/>
                  </a:stretch>
                </p:blipFill>
                <p:spPr>
                  <a:xfrm>
                    <a:off x="4769460" y="3366139"/>
                    <a:ext cx="141480" cy="1589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8">
                <p14:nvContentPartPr>
                  <p14:cNvPr id="353" name="Håndskrift 352">
                    <a:extLst>
                      <a:ext uri="{FF2B5EF4-FFF2-40B4-BE49-F238E27FC236}">
                        <a16:creationId xmlns:a16="http://schemas.microsoft.com/office/drawing/2014/main" id="{547A0D35-9A75-461E-9EE1-412B8E7E09E9}"/>
                      </a:ext>
                    </a:extLst>
                  </p14:cNvPr>
                  <p14:cNvContentPartPr/>
                  <p14:nvPr/>
                </p14:nvContentPartPr>
                <p14:xfrm>
                  <a:off x="4768020" y="3781290"/>
                  <a:ext cx="3960" cy="9720"/>
                </p14:xfrm>
              </p:contentPart>
            </mc:Choice>
            <mc:Fallback xmlns="">
              <p:pic>
                <p:nvPicPr>
                  <p:cNvPr id="353" name="Håndskrift 352">
                    <a:extLst>
                      <a:ext uri="{FF2B5EF4-FFF2-40B4-BE49-F238E27FC236}">
                        <a16:creationId xmlns:a16="http://schemas.microsoft.com/office/drawing/2014/main" id="{547A0D35-9A75-461E-9EE1-412B8E7E09E9}"/>
                      </a:ext>
                    </a:extLst>
                  </p:cNvPr>
                  <p:cNvPicPr/>
                  <p:nvPr/>
                </p:nvPicPr>
                <p:blipFill>
                  <a:blip r:embed="rId319"/>
                  <a:stretch>
                    <a:fillRect/>
                  </a:stretch>
                </p:blipFill>
                <p:spPr>
                  <a:xfrm>
                    <a:off x="4710270" y="3720540"/>
                    <a:ext cx="119130" cy="1308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0">
                <p14:nvContentPartPr>
                  <p14:cNvPr id="354" name="Håndskrift 353">
                    <a:extLst>
                      <a:ext uri="{FF2B5EF4-FFF2-40B4-BE49-F238E27FC236}">
                        <a16:creationId xmlns:a16="http://schemas.microsoft.com/office/drawing/2014/main" id="{7B193A1A-FBD6-4576-BE8A-C80C5018038F}"/>
                      </a:ext>
                    </a:extLst>
                  </p14:cNvPr>
                  <p14:cNvContentPartPr/>
                  <p14:nvPr/>
                </p14:nvContentPartPr>
                <p14:xfrm>
                  <a:off x="4762260" y="3885690"/>
                  <a:ext cx="2520" cy="6480"/>
                </p14:xfrm>
              </p:contentPart>
            </mc:Choice>
            <mc:Fallback xmlns="">
              <p:pic>
                <p:nvPicPr>
                  <p:cNvPr id="354" name="Håndskrift 353">
                    <a:extLst>
                      <a:ext uri="{FF2B5EF4-FFF2-40B4-BE49-F238E27FC236}">
                        <a16:creationId xmlns:a16="http://schemas.microsoft.com/office/drawing/2014/main" id="{7B193A1A-FBD6-4576-BE8A-C80C5018038F}"/>
                      </a:ext>
                    </a:extLst>
                  </p:cNvPr>
                  <p:cNvPicPr/>
                  <p:nvPr/>
                </p:nvPicPr>
                <p:blipFill>
                  <a:blip r:embed="rId321"/>
                  <a:stretch>
                    <a:fillRect/>
                  </a:stretch>
                </p:blipFill>
                <p:spPr>
                  <a:xfrm>
                    <a:off x="4699260" y="3822690"/>
                    <a:ext cx="128160" cy="13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2">
                <p14:nvContentPartPr>
                  <p14:cNvPr id="355" name="Håndskrift 354">
                    <a:extLst>
                      <a:ext uri="{FF2B5EF4-FFF2-40B4-BE49-F238E27FC236}">
                        <a16:creationId xmlns:a16="http://schemas.microsoft.com/office/drawing/2014/main" id="{1C59A824-6CB5-4919-B253-1F488B0063A0}"/>
                      </a:ext>
                    </a:extLst>
                  </p14:cNvPr>
                  <p14:cNvContentPartPr/>
                  <p14:nvPr/>
                </p14:nvContentPartPr>
                <p14:xfrm>
                  <a:off x="4711500" y="3895410"/>
                  <a:ext cx="41400" cy="18720"/>
                </p14:xfrm>
              </p:contentPart>
            </mc:Choice>
            <mc:Fallback xmlns="">
              <p:pic>
                <p:nvPicPr>
                  <p:cNvPr id="355" name="Håndskrift 354">
                    <a:extLst>
                      <a:ext uri="{FF2B5EF4-FFF2-40B4-BE49-F238E27FC236}">
                        <a16:creationId xmlns:a16="http://schemas.microsoft.com/office/drawing/2014/main" id="{1C59A824-6CB5-4919-B253-1F488B0063A0}"/>
                      </a:ext>
                    </a:extLst>
                  </p:cNvPr>
                  <p:cNvPicPr/>
                  <p:nvPr/>
                </p:nvPicPr>
                <p:blipFill>
                  <a:blip r:embed="rId323"/>
                  <a:stretch>
                    <a:fillRect/>
                  </a:stretch>
                </p:blipFill>
                <p:spPr>
                  <a:xfrm>
                    <a:off x="4648500" y="3832410"/>
                    <a:ext cx="167040" cy="144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4">
                <p14:nvContentPartPr>
                  <p14:cNvPr id="356" name="Håndskrift 355">
                    <a:extLst>
                      <a:ext uri="{FF2B5EF4-FFF2-40B4-BE49-F238E27FC236}">
                        <a16:creationId xmlns:a16="http://schemas.microsoft.com/office/drawing/2014/main" id="{2E47D472-0EB2-4EEB-A2CF-08DC434D59BB}"/>
                      </a:ext>
                    </a:extLst>
                  </p14:cNvPr>
                  <p14:cNvContentPartPr/>
                  <p14:nvPr/>
                </p14:nvContentPartPr>
                <p14:xfrm>
                  <a:off x="4666860" y="3914490"/>
                  <a:ext cx="9720" cy="360"/>
                </p14:xfrm>
              </p:contentPart>
            </mc:Choice>
            <mc:Fallback xmlns="">
              <p:pic>
                <p:nvPicPr>
                  <p:cNvPr id="356" name="Håndskrift 355">
                    <a:extLst>
                      <a:ext uri="{FF2B5EF4-FFF2-40B4-BE49-F238E27FC236}">
                        <a16:creationId xmlns:a16="http://schemas.microsoft.com/office/drawing/2014/main" id="{2E47D472-0EB2-4EEB-A2CF-08DC434D59BB}"/>
                      </a:ext>
                    </a:extLst>
                  </p:cNvPr>
                  <p:cNvPicPr/>
                  <p:nvPr/>
                </p:nvPicPr>
                <p:blipFill>
                  <a:blip r:embed="rId280"/>
                  <a:stretch>
                    <a:fillRect/>
                  </a:stretch>
                </p:blipFill>
                <p:spPr>
                  <a:xfrm>
                    <a:off x="4606110" y="3851490"/>
                    <a:ext cx="130873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5">
                <p14:nvContentPartPr>
                  <p14:cNvPr id="357" name="Håndskrift 356">
                    <a:extLst>
                      <a:ext uri="{FF2B5EF4-FFF2-40B4-BE49-F238E27FC236}">
                        <a16:creationId xmlns:a16="http://schemas.microsoft.com/office/drawing/2014/main" id="{4C05FB79-1143-4878-9B1B-1D4A01DDAD49}"/>
                      </a:ext>
                    </a:extLst>
                  </p14:cNvPr>
                  <p14:cNvContentPartPr/>
                  <p14:nvPr/>
                </p14:nvContentPartPr>
                <p14:xfrm>
                  <a:off x="4590900" y="3952650"/>
                  <a:ext cx="142920" cy="47520"/>
                </p14:xfrm>
              </p:contentPart>
            </mc:Choice>
            <mc:Fallback xmlns="">
              <p:pic>
                <p:nvPicPr>
                  <p:cNvPr id="357" name="Håndskrift 356">
                    <a:extLst>
                      <a:ext uri="{FF2B5EF4-FFF2-40B4-BE49-F238E27FC236}">
                        <a16:creationId xmlns:a16="http://schemas.microsoft.com/office/drawing/2014/main" id="{4C05FB79-1143-4878-9B1B-1D4A01DDAD49}"/>
                      </a:ext>
                    </a:extLst>
                  </p:cNvPr>
                  <p:cNvPicPr/>
                  <p:nvPr/>
                </p:nvPicPr>
                <p:blipFill>
                  <a:blip r:embed="rId326"/>
                  <a:stretch>
                    <a:fillRect/>
                  </a:stretch>
                </p:blipFill>
                <p:spPr>
                  <a:xfrm>
                    <a:off x="4527900" y="3889650"/>
                    <a:ext cx="268560" cy="173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7">
                <p14:nvContentPartPr>
                  <p14:cNvPr id="358" name="Håndskrift 357">
                    <a:extLst>
                      <a:ext uri="{FF2B5EF4-FFF2-40B4-BE49-F238E27FC236}">
                        <a16:creationId xmlns:a16="http://schemas.microsoft.com/office/drawing/2014/main" id="{AC442BA3-1D81-43EF-8D36-F61E304A4D30}"/>
                      </a:ext>
                    </a:extLst>
                  </p14:cNvPr>
                  <p14:cNvContentPartPr/>
                  <p14:nvPr/>
                </p14:nvContentPartPr>
                <p14:xfrm>
                  <a:off x="4725900" y="3999810"/>
                  <a:ext cx="7920" cy="6480"/>
                </p14:xfrm>
              </p:contentPart>
            </mc:Choice>
            <mc:Fallback xmlns="">
              <p:pic>
                <p:nvPicPr>
                  <p:cNvPr id="358" name="Håndskrift 357">
                    <a:extLst>
                      <a:ext uri="{FF2B5EF4-FFF2-40B4-BE49-F238E27FC236}">
                        <a16:creationId xmlns:a16="http://schemas.microsoft.com/office/drawing/2014/main" id="{AC442BA3-1D81-43EF-8D36-F61E304A4D30}"/>
                      </a:ext>
                    </a:extLst>
                  </p:cNvPr>
                  <p:cNvPicPr/>
                  <p:nvPr/>
                </p:nvPicPr>
                <p:blipFill>
                  <a:blip r:embed="rId328"/>
                  <a:stretch>
                    <a:fillRect/>
                  </a:stretch>
                </p:blipFill>
                <p:spPr>
                  <a:xfrm>
                    <a:off x="4662900" y="3936810"/>
                    <a:ext cx="133560" cy="13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9">
                <p14:nvContentPartPr>
                  <p14:cNvPr id="360" name="Håndskrift 359">
                    <a:extLst>
                      <a:ext uri="{FF2B5EF4-FFF2-40B4-BE49-F238E27FC236}">
                        <a16:creationId xmlns:a16="http://schemas.microsoft.com/office/drawing/2014/main" id="{1BF726D0-DE2E-470E-93ED-2632A7E2AABA}"/>
                      </a:ext>
                    </a:extLst>
                  </p14:cNvPr>
                  <p14:cNvContentPartPr/>
                  <p14:nvPr/>
                </p14:nvContentPartPr>
                <p14:xfrm>
                  <a:off x="4847580" y="3923850"/>
                  <a:ext cx="360" cy="360"/>
                </p14:xfrm>
              </p:contentPart>
            </mc:Choice>
            <mc:Fallback xmlns="">
              <p:pic>
                <p:nvPicPr>
                  <p:cNvPr id="360" name="Håndskrift 359">
                    <a:extLst>
                      <a:ext uri="{FF2B5EF4-FFF2-40B4-BE49-F238E27FC236}">
                        <a16:creationId xmlns:a16="http://schemas.microsoft.com/office/drawing/2014/main" id="{1BF726D0-DE2E-470E-93ED-2632A7E2AABA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78458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0">
                <p14:nvContentPartPr>
                  <p14:cNvPr id="361" name="Håndskrift 360">
                    <a:extLst>
                      <a:ext uri="{FF2B5EF4-FFF2-40B4-BE49-F238E27FC236}">
                        <a16:creationId xmlns:a16="http://schemas.microsoft.com/office/drawing/2014/main" id="{80C4111E-C629-4418-BBAC-84419F8FACB7}"/>
                      </a:ext>
                    </a:extLst>
                  </p14:cNvPr>
                  <p14:cNvContentPartPr/>
                  <p14:nvPr/>
                </p14:nvContentPartPr>
                <p14:xfrm>
                  <a:off x="4895460" y="3793530"/>
                  <a:ext cx="22680" cy="25920"/>
                </p14:xfrm>
              </p:contentPart>
            </mc:Choice>
            <mc:Fallback xmlns="">
              <p:pic>
                <p:nvPicPr>
                  <p:cNvPr id="361" name="Håndskrift 360">
                    <a:extLst>
                      <a:ext uri="{FF2B5EF4-FFF2-40B4-BE49-F238E27FC236}">
                        <a16:creationId xmlns:a16="http://schemas.microsoft.com/office/drawing/2014/main" id="{80C4111E-C629-4418-BBAC-84419F8FACB7}"/>
                      </a:ext>
                    </a:extLst>
                  </p:cNvPr>
                  <p:cNvPicPr/>
                  <p:nvPr/>
                </p:nvPicPr>
                <p:blipFill>
                  <a:blip r:embed="rId331"/>
                  <a:stretch>
                    <a:fillRect/>
                  </a:stretch>
                </p:blipFill>
                <p:spPr>
                  <a:xfrm>
                    <a:off x="4832460" y="3730530"/>
                    <a:ext cx="148320" cy="151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2">
                <p14:nvContentPartPr>
                  <p14:cNvPr id="362" name="Håndskrift 361">
                    <a:extLst>
                      <a:ext uri="{FF2B5EF4-FFF2-40B4-BE49-F238E27FC236}">
                        <a16:creationId xmlns:a16="http://schemas.microsoft.com/office/drawing/2014/main" id="{2827BA95-50B9-4FE4-8843-330D9F4E47B4}"/>
                      </a:ext>
                    </a:extLst>
                  </p14:cNvPr>
                  <p14:cNvContentPartPr/>
                  <p14:nvPr/>
                </p14:nvContentPartPr>
                <p14:xfrm>
                  <a:off x="4962060" y="3655290"/>
                  <a:ext cx="360" cy="21240"/>
                </p14:xfrm>
              </p:contentPart>
            </mc:Choice>
            <mc:Fallback xmlns="">
              <p:pic>
                <p:nvPicPr>
                  <p:cNvPr id="362" name="Håndskrift 361">
                    <a:extLst>
                      <a:ext uri="{FF2B5EF4-FFF2-40B4-BE49-F238E27FC236}">
                        <a16:creationId xmlns:a16="http://schemas.microsoft.com/office/drawing/2014/main" id="{2827BA95-50B9-4FE4-8843-330D9F4E47B4}"/>
                      </a:ext>
                    </a:extLst>
                  </p:cNvPr>
                  <p:cNvPicPr/>
                  <p:nvPr/>
                </p:nvPicPr>
                <p:blipFill>
                  <a:blip r:embed="rId333"/>
                  <a:stretch>
                    <a:fillRect/>
                  </a:stretch>
                </p:blipFill>
                <p:spPr>
                  <a:xfrm>
                    <a:off x="4899060" y="3592290"/>
                    <a:ext cx="126000" cy="1468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4">
                <p14:nvContentPartPr>
                  <p14:cNvPr id="364" name="Håndskrift 363">
                    <a:extLst>
                      <a:ext uri="{FF2B5EF4-FFF2-40B4-BE49-F238E27FC236}">
                        <a16:creationId xmlns:a16="http://schemas.microsoft.com/office/drawing/2014/main" id="{EE9B9899-3A55-4247-9258-98FC7AB080D3}"/>
                      </a:ext>
                    </a:extLst>
                  </p14:cNvPr>
                  <p14:cNvContentPartPr/>
                  <p14:nvPr/>
                </p14:nvContentPartPr>
                <p14:xfrm>
                  <a:off x="4495140" y="3590490"/>
                  <a:ext cx="360" cy="360"/>
                </p14:xfrm>
              </p:contentPart>
            </mc:Choice>
            <mc:Fallback xmlns="">
              <p:pic>
                <p:nvPicPr>
                  <p:cNvPr id="364" name="Håndskrift 363">
                    <a:extLst>
                      <a:ext uri="{FF2B5EF4-FFF2-40B4-BE49-F238E27FC236}">
                        <a16:creationId xmlns:a16="http://schemas.microsoft.com/office/drawing/2014/main" id="{EE9B9899-3A55-4247-9258-98FC7AB080D3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432140" y="35274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5">
                <p14:nvContentPartPr>
                  <p14:cNvPr id="365" name="Håndskrift 364">
                    <a:extLst>
                      <a:ext uri="{FF2B5EF4-FFF2-40B4-BE49-F238E27FC236}">
                        <a16:creationId xmlns:a16="http://schemas.microsoft.com/office/drawing/2014/main" id="{CD62EA68-38EF-4DB2-9D7C-BDC6E6E4FB48}"/>
                      </a:ext>
                    </a:extLst>
                  </p14:cNvPr>
                  <p14:cNvContentPartPr/>
                  <p14:nvPr/>
                </p14:nvContentPartPr>
                <p14:xfrm>
                  <a:off x="4400460" y="3552690"/>
                  <a:ext cx="9000" cy="35280"/>
                </p14:xfrm>
              </p:contentPart>
            </mc:Choice>
            <mc:Fallback xmlns="">
              <p:pic>
                <p:nvPicPr>
                  <p:cNvPr id="365" name="Håndskrift 364">
                    <a:extLst>
                      <a:ext uri="{FF2B5EF4-FFF2-40B4-BE49-F238E27FC236}">
                        <a16:creationId xmlns:a16="http://schemas.microsoft.com/office/drawing/2014/main" id="{CD62EA68-38EF-4DB2-9D7C-BDC6E6E4FB48}"/>
                      </a:ext>
                    </a:extLst>
                  </p:cNvPr>
                  <p:cNvPicPr/>
                  <p:nvPr/>
                </p:nvPicPr>
                <p:blipFill>
                  <a:blip r:embed="rId336"/>
                  <a:stretch>
                    <a:fillRect/>
                  </a:stretch>
                </p:blipFill>
                <p:spPr>
                  <a:xfrm>
                    <a:off x="4337460" y="3489690"/>
                    <a:ext cx="134640" cy="160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7">
                <p14:nvContentPartPr>
                  <p14:cNvPr id="366" name="Håndskrift 365">
                    <a:extLst>
                      <a:ext uri="{FF2B5EF4-FFF2-40B4-BE49-F238E27FC236}">
                        <a16:creationId xmlns:a16="http://schemas.microsoft.com/office/drawing/2014/main" id="{5EC8C54F-AD1A-45FC-90B8-EC2826218D8E}"/>
                      </a:ext>
                    </a:extLst>
                  </p14:cNvPr>
                  <p14:cNvContentPartPr/>
                  <p14:nvPr/>
                </p14:nvContentPartPr>
                <p14:xfrm>
                  <a:off x="4409820" y="3676530"/>
                  <a:ext cx="3960" cy="360"/>
                </p14:xfrm>
              </p:contentPart>
            </mc:Choice>
            <mc:Fallback xmlns="">
              <p:pic>
                <p:nvPicPr>
                  <p:cNvPr id="366" name="Håndskrift 365">
                    <a:extLst>
                      <a:ext uri="{FF2B5EF4-FFF2-40B4-BE49-F238E27FC236}">
                        <a16:creationId xmlns:a16="http://schemas.microsoft.com/office/drawing/2014/main" id="{5EC8C54F-AD1A-45FC-90B8-EC2826218D8E}"/>
                      </a:ext>
                    </a:extLst>
                  </p:cNvPr>
                  <p:cNvPicPr/>
                  <p:nvPr/>
                </p:nvPicPr>
                <p:blipFill>
                  <a:blip r:embed="rId338"/>
                  <a:stretch>
                    <a:fillRect/>
                  </a:stretch>
                </p:blipFill>
                <p:spPr>
                  <a:xfrm>
                    <a:off x="4352070" y="3613530"/>
                    <a:ext cx="11913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9">
                <p14:nvContentPartPr>
                  <p14:cNvPr id="367" name="Håndskrift 366">
                    <a:extLst>
                      <a:ext uri="{FF2B5EF4-FFF2-40B4-BE49-F238E27FC236}">
                        <a16:creationId xmlns:a16="http://schemas.microsoft.com/office/drawing/2014/main" id="{25961497-87BE-416B-8F8B-730A949CF205}"/>
                      </a:ext>
                    </a:extLst>
                  </p14:cNvPr>
                  <p14:cNvContentPartPr/>
                  <p14:nvPr/>
                </p14:nvContentPartPr>
                <p14:xfrm>
                  <a:off x="4516380" y="3695250"/>
                  <a:ext cx="17640" cy="24480"/>
                </p14:xfrm>
              </p:contentPart>
            </mc:Choice>
            <mc:Fallback xmlns="">
              <p:pic>
                <p:nvPicPr>
                  <p:cNvPr id="367" name="Håndskrift 366">
                    <a:extLst>
                      <a:ext uri="{FF2B5EF4-FFF2-40B4-BE49-F238E27FC236}">
                        <a16:creationId xmlns:a16="http://schemas.microsoft.com/office/drawing/2014/main" id="{25961497-87BE-416B-8F8B-730A949CF205}"/>
                      </a:ext>
                    </a:extLst>
                  </p:cNvPr>
                  <p:cNvPicPr/>
                  <p:nvPr/>
                </p:nvPicPr>
                <p:blipFill>
                  <a:blip r:embed="rId340"/>
                  <a:stretch>
                    <a:fillRect/>
                  </a:stretch>
                </p:blipFill>
                <p:spPr>
                  <a:xfrm>
                    <a:off x="4452067" y="3631310"/>
                    <a:ext cx="145898" cy="15199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1">
                <p14:nvContentPartPr>
                  <p14:cNvPr id="368" name="Håndskrift 367">
                    <a:extLst>
                      <a:ext uri="{FF2B5EF4-FFF2-40B4-BE49-F238E27FC236}">
                        <a16:creationId xmlns:a16="http://schemas.microsoft.com/office/drawing/2014/main" id="{CD190DFF-AA07-45D4-BF49-267A6E75F24A}"/>
                      </a:ext>
                    </a:extLst>
                  </p14:cNvPr>
                  <p14:cNvContentPartPr/>
                  <p14:nvPr/>
                </p14:nvContentPartPr>
                <p14:xfrm>
                  <a:off x="4463100" y="3733410"/>
                  <a:ext cx="3960" cy="6120"/>
                </p14:xfrm>
              </p:contentPart>
            </mc:Choice>
            <mc:Fallback xmlns="">
              <p:pic>
                <p:nvPicPr>
                  <p:cNvPr id="368" name="Håndskrift 367">
                    <a:extLst>
                      <a:ext uri="{FF2B5EF4-FFF2-40B4-BE49-F238E27FC236}">
                        <a16:creationId xmlns:a16="http://schemas.microsoft.com/office/drawing/2014/main" id="{CD190DFF-AA07-45D4-BF49-267A6E75F24A}"/>
                      </a:ext>
                    </a:extLst>
                  </p:cNvPr>
                  <p:cNvPicPr/>
                  <p:nvPr/>
                </p:nvPicPr>
                <p:blipFill>
                  <a:blip r:embed="rId342"/>
                  <a:stretch>
                    <a:fillRect/>
                  </a:stretch>
                </p:blipFill>
                <p:spPr>
                  <a:xfrm>
                    <a:off x="4400100" y="3670410"/>
                    <a:ext cx="129600" cy="1317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3">
                <p14:nvContentPartPr>
                  <p14:cNvPr id="369" name="Håndskrift 368">
                    <a:extLst>
                      <a:ext uri="{FF2B5EF4-FFF2-40B4-BE49-F238E27FC236}">
                        <a16:creationId xmlns:a16="http://schemas.microsoft.com/office/drawing/2014/main" id="{3B6DE242-76D8-4DF3-A955-E6AF402C317E}"/>
                      </a:ext>
                    </a:extLst>
                  </p14:cNvPr>
                  <p14:cNvContentPartPr/>
                  <p14:nvPr/>
                </p14:nvContentPartPr>
                <p14:xfrm>
                  <a:off x="4352580" y="3743130"/>
                  <a:ext cx="360" cy="360"/>
                </p14:xfrm>
              </p:contentPart>
            </mc:Choice>
            <mc:Fallback xmlns="">
              <p:pic>
                <p:nvPicPr>
                  <p:cNvPr id="369" name="Håndskrift 368">
                    <a:extLst>
                      <a:ext uri="{FF2B5EF4-FFF2-40B4-BE49-F238E27FC236}">
                        <a16:creationId xmlns:a16="http://schemas.microsoft.com/office/drawing/2014/main" id="{3B6DE242-76D8-4DF3-A955-E6AF402C317E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28958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4">
                <p14:nvContentPartPr>
                  <p14:cNvPr id="370" name="Håndskrift 369">
                    <a:extLst>
                      <a:ext uri="{FF2B5EF4-FFF2-40B4-BE49-F238E27FC236}">
                        <a16:creationId xmlns:a16="http://schemas.microsoft.com/office/drawing/2014/main" id="{D59355F2-8C35-4EF7-B8CE-80AF2DA8DAA3}"/>
                      </a:ext>
                    </a:extLst>
                  </p14:cNvPr>
                  <p14:cNvContentPartPr/>
                  <p14:nvPr/>
                </p14:nvContentPartPr>
                <p14:xfrm>
                  <a:off x="4323780" y="3761850"/>
                  <a:ext cx="10080" cy="16560"/>
                </p14:xfrm>
              </p:contentPart>
            </mc:Choice>
            <mc:Fallback xmlns="">
              <p:pic>
                <p:nvPicPr>
                  <p:cNvPr id="370" name="Håndskrift 369">
                    <a:extLst>
                      <a:ext uri="{FF2B5EF4-FFF2-40B4-BE49-F238E27FC236}">
                        <a16:creationId xmlns:a16="http://schemas.microsoft.com/office/drawing/2014/main" id="{D59355F2-8C35-4EF7-B8CE-80AF2DA8DAA3}"/>
                      </a:ext>
                    </a:extLst>
                  </p:cNvPr>
                  <p:cNvPicPr/>
                  <p:nvPr/>
                </p:nvPicPr>
                <p:blipFill>
                  <a:blip r:embed="rId345"/>
                  <a:stretch>
                    <a:fillRect/>
                  </a:stretch>
                </p:blipFill>
                <p:spPr>
                  <a:xfrm>
                    <a:off x="4260780" y="3698850"/>
                    <a:ext cx="135720" cy="142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6">
                <p14:nvContentPartPr>
                  <p14:cNvPr id="371" name="Håndskrift 370">
                    <a:extLst>
                      <a:ext uri="{FF2B5EF4-FFF2-40B4-BE49-F238E27FC236}">
                        <a16:creationId xmlns:a16="http://schemas.microsoft.com/office/drawing/2014/main" id="{7DB2A143-438F-45BD-B7A4-8932B4EA6AD0}"/>
                      </a:ext>
                    </a:extLst>
                  </p14:cNvPr>
                  <p14:cNvContentPartPr/>
                  <p14:nvPr/>
                </p14:nvContentPartPr>
                <p14:xfrm>
                  <a:off x="4438260" y="3809730"/>
                  <a:ext cx="360" cy="360"/>
                </p14:xfrm>
              </p:contentPart>
            </mc:Choice>
            <mc:Fallback xmlns="">
              <p:pic>
                <p:nvPicPr>
                  <p:cNvPr id="371" name="Håndskrift 370">
                    <a:extLst>
                      <a:ext uri="{FF2B5EF4-FFF2-40B4-BE49-F238E27FC236}">
                        <a16:creationId xmlns:a16="http://schemas.microsoft.com/office/drawing/2014/main" id="{7DB2A143-438F-45BD-B7A4-8932B4EA6AD0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375260" y="37467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7">
                <p14:nvContentPartPr>
                  <p14:cNvPr id="372" name="Håndskrift 371">
                    <a:extLst>
                      <a:ext uri="{FF2B5EF4-FFF2-40B4-BE49-F238E27FC236}">
                        <a16:creationId xmlns:a16="http://schemas.microsoft.com/office/drawing/2014/main" id="{B60F028F-41DD-41E4-8E74-5F877A06EE18}"/>
                      </a:ext>
                    </a:extLst>
                  </p14:cNvPr>
                  <p14:cNvContentPartPr/>
                  <p14:nvPr/>
                </p14:nvContentPartPr>
                <p14:xfrm>
                  <a:off x="4476420" y="3838530"/>
                  <a:ext cx="7920" cy="18360"/>
                </p14:xfrm>
              </p:contentPart>
            </mc:Choice>
            <mc:Fallback xmlns="">
              <p:pic>
                <p:nvPicPr>
                  <p:cNvPr id="372" name="Håndskrift 371">
                    <a:extLst>
                      <a:ext uri="{FF2B5EF4-FFF2-40B4-BE49-F238E27FC236}">
                        <a16:creationId xmlns:a16="http://schemas.microsoft.com/office/drawing/2014/main" id="{B60F028F-41DD-41E4-8E74-5F877A06EE18}"/>
                      </a:ext>
                    </a:extLst>
                  </p:cNvPr>
                  <p:cNvPicPr/>
                  <p:nvPr/>
                </p:nvPicPr>
                <p:blipFill>
                  <a:blip r:embed="rId348"/>
                  <a:stretch>
                    <a:fillRect/>
                  </a:stretch>
                </p:blipFill>
                <p:spPr>
                  <a:xfrm>
                    <a:off x="4410420" y="3775530"/>
                    <a:ext cx="139543" cy="144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9">
                <p14:nvContentPartPr>
                  <p14:cNvPr id="373" name="Håndskrift 372">
                    <a:extLst>
                      <a:ext uri="{FF2B5EF4-FFF2-40B4-BE49-F238E27FC236}">
                        <a16:creationId xmlns:a16="http://schemas.microsoft.com/office/drawing/2014/main" id="{6A953F12-331B-4D3E-AE9D-3211C47A4AE9}"/>
                      </a:ext>
                    </a:extLst>
                  </p14:cNvPr>
                  <p14:cNvContentPartPr/>
                  <p14:nvPr/>
                </p14:nvContentPartPr>
                <p14:xfrm>
                  <a:off x="4396500" y="3866610"/>
                  <a:ext cx="90000" cy="26280"/>
                </p14:xfrm>
              </p:contentPart>
            </mc:Choice>
            <mc:Fallback xmlns="">
              <p:pic>
                <p:nvPicPr>
                  <p:cNvPr id="373" name="Håndskrift 372">
                    <a:extLst>
                      <a:ext uri="{FF2B5EF4-FFF2-40B4-BE49-F238E27FC236}">
                        <a16:creationId xmlns:a16="http://schemas.microsoft.com/office/drawing/2014/main" id="{6A953F12-331B-4D3E-AE9D-3211C47A4AE9}"/>
                      </a:ext>
                    </a:extLst>
                  </p:cNvPr>
                  <p:cNvPicPr/>
                  <p:nvPr/>
                </p:nvPicPr>
                <p:blipFill>
                  <a:blip r:embed="rId350"/>
                  <a:stretch>
                    <a:fillRect/>
                  </a:stretch>
                </p:blipFill>
                <p:spPr>
                  <a:xfrm>
                    <a:off x="4333500" y="3803610"/>
                    <a:ext cx="215640" cy="151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1">
                <p14:nvContentPartPr>
                  <p14:cNvPr id="374" name="Håndskrift 373">
                    <a:extLst>
                      <a:ext uri="{FF2B5EF4-FFF2-40B4-BE49-F238E27FC236}">
                        <a16:creationId xmlns:a16="http://schemas.microsoft.com/office/drawing/2014/main" id="{B4365627-E708-4B90-988B-2B4215A05D71}"/>
                      </a:ext>
                    </a:extLst>
                  </p14:cNvPr>
                  <p14:cNvContentPartPr/>
                  <p14:nvPr/>
                </p14:nvContentPartPr>
                <p14:xfrm>
                  <a:off x="4362300" y="3895410"/>
                  <a:ext cx="13680" cy="7920"/>
                </p14:xfrm>
              </p:contentPart>
            </mc:Choice>
            <mc:Fallback xmlns="">
              <p:pic>
                <p:nvPicPr>
                  <p:cNvPr id="374" name="Håndskrift 373">
                    <a:extLst>
                      <a:ext uri="{FF2B5EF4-FFF2-40B4-BE49-F238E27FC236}">
                        <a16:creationId xmlns:a16="http://schemas.microsoft.com/office/drawing/2014/main" id="{B4365627-E708-4B90-988B-2B4215A05D71}"/>
                      </a:ext>
                    </a:extLst>
                  </p:cNvPr>
                  <p:cNvPicPr/>
                  <p:nvPr/>
                </p:nvPicPr>
                <p:blipFill>
                  <a:blip r:embed="rId352"/>
                  <a:stretch>
                    <a:fillRect/>
                  </a:stretch>
                </p:blipFill>
                <p:spPr>
                  <a:xfrm>
                    <a:off x="4299300" y="3829410"/>
                    <a:ext cx="139320" cy="1395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3">
                <p14:nvContentPartPr>
                  <p14:cNvPr id="375" name="Håndskrift 374">
                    <a:extLst>
                      <a:ext uri="{FF2B5EF4-FFF2-40B4-BE49-F238E27FC236}">
                        <a16:creationId xmlns:a16="http://schemas.microsoft.com/office/drawing/2014/main" id="{4B5CE837-E215-4B1C-8103-67F89BA0B2FB}"/>
                      </a:ext>
                    </a:extLst>
                  </p14:cNvPr>
                  <p14:cNvContentPartPr/>
                  <p14:nvPr/>
                </p14:nvContentPartPr>
                <p14:xfrm>
                  <a:off x="4467060" y="3923850"/>
                  <a:ext cx="360" cy="360"/>
                </p14:xfrm>
              </p:contentPart>
            </mc:Choice>
            <mc:Fallback xmlns="">
              <p:pic>
                <p:nvPicPr>
                  <p:cNvPr id="375" name="Håndskrift 374">
                    <a:extLst>
                      <a:ext uri="{FF2B5EF4-FFF2-40B4-BE49-F238E27FC236}">
                        <a16:creationId xmlns:a16="http://schemas.microsoft.com/office/drawing/2014/main" id="{4B5CE837-E215-4B1C-8103-67F89BA0B2FB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40406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4">
                <p14:nvContentPartPr>
                  <p14:cNvPr id="376" name="Håndskrift 375">
                    <a:extLst>
                      <a:ext uri="{FF2B5EF4-FFF2-40B4-BE49-F238E27FC236}">
                        <a16:creationId xmlns:a16="http://schemas.microsoft.com/office/drawing/2014/main" id="{56F7EA68-B08D-4FD8-9DF0-0EE02FE468A4}"/>
                      </a:ext>
                    </a:extLst>
                  </p14:cNvPr>
                  <p14:cNvContentPartPr/>
                  <p14:nvPr/>
                </p14:nvContentPartPr>
                <p14:xfrm>
                  <a:off x="4504860" y="3923850"/>
                  <a:ext cx="26280" cy="360"/>
                </p14:xfrm>
              </p:contentPart>
            </mc:Choice>
            <mc:Fallback xmlns="">
              <p:pic>
                <p:nvPicPr>
                  <p:cNvPr id="376" name="Håndskrift 375">
                    <a:extLst>
                      <a:ext uri="{FF2B5EF4-FFF2-40B4-BE49-F238E27FC236}">
                        <a16:creationId xmlns:a16="http://schemas.microsoft.com/office/drawing/2014/main" id="{56F7EA68-B08D-4FD8-9DF0-0EE02FE468A4}"/>
                      </a:ext>
                    </a:extLst>
                  </p:cNvPr>
                  <p:cNvPicPr/>
                  <p:nvPr/>
                </p:nvPicPr>
                <p:blipFill>
                  <a:blip r:embed="rId355"/>
                  <a:stretch>
                    <a:fillRect/>
                  </a:stretch>
                </p:blipFill>
                <p:spPr>
                  <a:xfrm>
                    <a:off x="4441860" y="3860850"/>
                    <a:ext cx="1519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6">
                <p14:nvContentPartPr>
                  <p14:cNvPr id="377" name="Håndskrift 376">
                    <a:extLst>
                      <a:ext uri="{FF2B5EF4-FFF2-40B4-BE49-F238E27FC236}">
                        <a16:creationId xmlns:a16="http://schemas.microsoft.com/office/drawing/2014/main" id="{D86EE28A-2BD9-4F60-97F9-E7F8E9AC0556}"/>
                      </a:ext>
                    </a:extLst>
                  </p14:cNvPr>
                  <p14:cNvContentPartPr/>
                  <p14:nvPr/>
                </p14:nvContentPartPr>
                <p14:xfrm>
                  <a:off x="4495140" y="3962010"/>
                  <a:ext cx="9720" cy="360"/>
                </p14:xfrm>
              </p:contentPart>
            </mc:Choice>
            <mc:Fallback xmlns="">
              <p:pic>
                <p:nvPicPr>
                  <p:cNvPr id="377" name="Håndskrift 376">
                    <a:extLst>
                      <a:ext uri="{FF2B5EF4-FFF2-40B4-BE49-F238E27FC236}">
                        <a16:creationId xmlns:a16="http://schemas.microsoft.com/office/drawing/2014/main" id="{D86EE28A-2BD9-4F60-97F9-E7F8E9AC0556}"/>
                      </a:ext>
                    </a:extLst>
                  </p:cNvPr>
                  <p:cNvPicPr/>
                  <p:nvPr/>
                </p:nvPicPr>
                <p:blipFill>
                  <a:blip r:embed="rId357"/>
                  <a:stretch>
                    <a:fillRect/>
                  </a:stretch>
                </p:blipFill>
                <p:spPr>
                  <a:xfrm>
                    <a:off x="4432140" y="3899010"/>
                    <a:ext cx="1353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8">
                <p14:nvContentPartPr>
                  <p14:cNvPr id="378" name="Håndskrift 377">
                    <a:extLst>
                      <a:ext uri="{FF2B5EF4-FFF2-40B4-BE49-F238E27FC236}">
                        <a16:creationId xmlns:a16="http://schemas.microsoft.com/office/drawing/2014/main" id="{65544693-6204-4D8F-92C5-A43BE5526F5E}"/>
                      </a:ext>
                    </a:extLst>
                  </p14:cNvPr>
                  <p14:cNvContentPartPr/>
                  <p14:nvPr/>
                </p14:nvContentPartPr>
                <p14:xfrm>
                  <a:off x="4438260" y="3962010"/>
                  <a:ext cx="219600" cy="51840"/>
                </p14:xfrm>
              </p:contentPart>
            </mc:Choice>
            <mc:Fallback xmlns="">
              <p:pic>
                <p:nvPicPr>
                  <p:cNvPr id="378" name="Håndskrift 377">
                    <a:extLst>
                      <a:ext uri="{FF2B5EF4-FFF2-40B4-BE49-F238E27FC236}">
                        <a16:creationId xmlns:a16="http://schemas.microsoft.com/office/drawing/2014/main" id="{65544693-6204-4D8F-92C5-A43BE5526F5E}"/>
                      </a:ext>
                    </a:extLst>
                  </p:cNvPr>
                  <p:cNvPicPr/>
                  <p:nvPr/>
                </p:nvPicPr>
                <p:blipFill>
                  <a:blip r:embed="rId359"/>
                  <a:stretch>
                    <a:fillRect/>
                  </a:stretch>
                </p:blipFill>
                <p:spPr>
                  <a:xfrm>
                    <a:off x="4375260" y="3899010"/>
                    <a:ext cx="345240" cy="177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0">
                <p14:nvContentPartPr>
                  <p14:cNvPr id="379" name="Håndskrift 378">
                    <a:extLst>
                      <a:ext uri="{FF2B5EF4-FFF2-40B4-BE49-F238E27FC236}">
                        <a16:creationId xmlns:a16="http://schemas.microsoft.com/office/drawing/2014/main" id="{A47A7A74-F002-4EC1-BCD0-C5538A1F5E0A}"/>
                      </a:ext>
                    </a:extLst>
                  </p14:cNvPr>
                  <p14:cNvContentPartPr/>
                  <p14:nvPr/>
                </p14:nvContentPartPr>
                <p14:xfrm>
                  <a:off x="4647060" y="4028610"/>
                  <a:ext cx="39600" cy="360"/>
                </p14:xfrm>
              </p:contentPart>
            </mc:Choice>
            <mc:Fallback xmlns="">
              <p:pic>
                <p:nvPicPr>
                  <p:cNvPr id="379" name="Håndskrift 378">
                    <a:extLst>
                      <a:ext uri="{FF2B5EF4-FFF2-40B4-BE49-F238E27FC236}">
                        <a16:creationId xmlns:a16="http://schemas.microsoft.com/office/drawing/2014/main" id="{A47A7A74-F002-4EC1-BCD0-C5538A1F5E0A}"/>
                      </a:ext>
                    </a:extLst>
                  </p:cNvPr>
                  <p:cNvPicPr/>
                  <p:nvPr/>
                </p:nvPicPr>
                <p:blipFill>
                  <a:blip r:embed="rId361"/>
                  <a:stretch>
                    <a:fillRect/>
                  </a:stretch>
                </p:blipFill>
                <p:spPr>
                  <a:xfrm>
                    <a:off x="4584060" y="3965610"/>
                    <a:ext cx="16524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2">
                <p14:nvContentPartPr>
                  <p14:cNvPr id="380" name="Håndskrift 379">
                    <a:extLst>
                      <a:ext uri="{FF2B5EF4-FFF2-40B4-BE49-F238E27FC236}">
                        <a16:creationId xmlns:a16="http://schemas.microsoft.com/office/drawing/2014/main" id="{AAE7955F-2885-42A3-998B-B40DE5465F2F}"/>
                      </a:ext>
                    </a:extLst>
                  </p14:cNvPr>
                  <p14:cNvContentPartPr/>
                  <p14:nvPr/>
                </p14:nvContentPartPr>
                <p14:xfrm>
                  <a:off x="4490460" y="4025010"/>
                  <a:ext cx="72000" cy="3960"/>
                </p14:xfrm>
              </p:contentPart>
            </mc:Choice>
            <mc:Fallback xmlns="">
              <p:pic>
                <p:nvPicPr>
                  <p:cNvPr id="380" name="Håndskrift 379">
                    <a:extLst>
                      <a:ext uri="{FF2B5EF4-FFF2-40B4-BE49-F238E27FC236}">
                        <a16:creationId xmlns:a16="http://schemas.microsoft.com/office/drawing/2014/main" id="{AAE7955F-2885-42A3-998B-B40DE5465F2F}"/>
                      </a:ext>
                    </a:extLst>
                  </p:cNvPr>
                  <p:cNvPicPr/>
                  <p:nvPr/>
                </p:nvPicPr>
                <p:blipFill>
                  <a:blip r:embed="rId363"/>
                  <a:stretch>
                    <a:fillRect/>
                  </a:stretch>
                </p:blipFill>
                <p:spPr>
                  <a:xfrm>
                    <a:off x="4427460" y="3967260"/>
                    <a:ext cx="19764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4">
                <p14:nvContentPartPr>
                  <p14:cNvPr id="381" name="Håndskrift 380">
                    <a:extLst>
                      <a:ext uri="{FF2B5EF4-FFF2-40B4-BE49-F238E27FC236}">
                        <a16:creationId xmlns:a16="http://schemas.microsoft.com/office/drawing/2014/main" id="{8F10474B-4BC8-4BDA-AB63-05D802939E76}"/>
                      </a:ext>
                    </a:extLst>
                  </p14:cNvPr>
                  <p14:cNvContentPartPr/>
                  <p14:nvPr/>
                </p14:nvContentPartPr>
                <p14:xfrm>
                  <a:off x="4449780" y="4015650"/>
                  <a:ext cx="17640" cy="3960"/>
                </p14:xfrm>
              </p:contentPart>
            </mc:Choice>
            <mc:Fallback xmlns="">
              <p:pic>
                <p:nvPicPr>
                  <p:cNvPr id="381" name="Håndskrift 380">
                    <a:extLst>
                      <a:ext uri="{FF2B5EF4-FFF2-40B4-BE49-F238E27FC236}">
                        <a16:creationId xmlns:a16="http://schemas.microsoft.com/office/drawing/2014/main" id="{8F10474B-4BC8-4BDA-AB63-05D802939E76}"/>
                      </a:ext>
                    </a:extLst>
                  </p:cNvPr>
                  <p:cNvPicPr/>
                  <p:nvPr/>
                </p:nvPicPr>
                <p:blipFill>
                  <a:blip r:embed="rId365"/>
                  <a:stretch>
                    <a:fillRect/>
                  </a:stretch>
                </p:blipFill>
                <p:spPr>
                  <a:xfrm>
                    <a:off x="4386780" y="3957900"/>
                    <a:ext cx="14328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6">
                <p14:nvContentPartPr>
                  <p14:cNvPr id="382" name="Håndskrift 381">
                    <a:extLst>
                      <a:ext uri="{FF2B5EF4-FFF2-40B4-BE49-F238E27FC236}">
                        <a16:creationId xmlns:a16="http://schemas.microsoft.com/office/drawing/2014/main" id="{43D4369B-2C98-43A6-8081-657628497E6D}"/>
                      </a:ext>
                    </a:extLst>
                  </p14:cNvPr>
                  <p14:cNvContentPartPr/>
                  <p14:nvPr/>
                </p14:nvContentPartPr>
                <p14:xfrm>
                  <a:off x="4428900" y="3999810"/>
                  <a:ext cx="2520" cy="360"/>
                </p14:xfrm>
              </p:contentPart>
            </mc:Choice>
            <mc:Fallback xmlns="">
              <p:pic>
                <p:nvPicPr>
                  <p:cNvPr id="382" name="Håndskrift 381">
                    <a:extLst>
                      <a:ext uri="{FF2B5EF4-FFF2-40B4-BE49-F238E27FC236}">
                        <a16:creationId xmlns:a16="http://schemas.microsoft.com/office/drawing/2014/main" id="{43D4369B-2C98-43A6-8081-657628497E6D}"/>
                      </a:ext>
                    </a:extLst>
                  </p:cNvPr>
                  <p:cNvPicPr/>
                  <p:nvPr/>
                </p:nvPicPr>
                <p:blipFill>
                  <a:blip r:embed="rId367"/>
                  <a:stretch>
                    <a:fillRect/>
                  </a:stretch>
                </p:blipFill>
                <p:spPr>
                  <a:xfrm>
                    <a:off x="4365900" y="3936810"/>
                    <a:ext cx="1281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8">
                <p14:nvContentPartPr>
                  <p14:cNvPr id="384" name="Håndskrift 383">
                    <a:extLst>
                      <a:ext uri="{FF2B5EF4-FFF2-40B4-BE49-F238E27FC236}">
                        <a16:creationId xmlns:a16="http://schemas.microsoft.com/office/drawing/2014/main" id="{9C5D052E-82BF-4151-9BED-FBF442241E96}"/>
                      </a:ext>
                    </a:extLst>
                  </p14:cNvPr>
                  <p14:cNvContentPartPr/>
                  <p14:nvPr/>
                </p14:nvContentPartPr>
                <p14:xfrm>
                  <a:off x="4400460" y="3463050"/>
                  <a:ext cx="13680" cy="3960"/>
                </p14:xfrm>
              </p:contentPart>
            </mc:Choice>
            <mc:Fallback xmlns="">
              <p:pic>
                <p:nvPicPr>
                  <p:cNvPr id="384" name="Håndskrift 383">
                    <a:extLst>
                      <a:ext uri="{FF2B5EF4-FFF2-40B4-BE49-F238E27FC236}">
                        <a16:creationId xmlns:a16="http://schemas.microsoft.com/office/drawing/2014/main" id="{9C5D052E-82BF-4151-9BED-FBF442241E96}"/>
                      </a:ext>
                    </a:extLst>
                  </p:cNvPr>
                  <p:cNvPicPr/>
                  <p:nvPr/>
                </p:nvPicPr>
                <p:blipFill>
                  <a:blip r:embed="rId369"/>
                  <a:stretch>
                    <a:fillRect/>
                  </a:stretch>
                </p:blipFill>
                <p:spPr>
                  <a:xfrm>
                    <a:off x="4337460" y="3405300"/>
                    <a:ext cx="13932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0">
                <p14:nvContentPartPr>
                  <p14:cNvPr id="385" name="Håndskrift 384">
                    <a:extLst>
                      <a:ext uri="{FF2B5EF4-FFF2-40B4-BE49-F238E27FC236}">
                        <a16:creationId xmlns:a16="http://schemas.microsoft.com/office/drawing/2014/main" id="{E99B35F6-6545-4C3C-B149-C7315123A1C1}"/>
                      </a:ext>
                    </a:extLst>
                  </p14:cNvPr>
                  <p14:cNvContentPartPr/>
                  <p14:nvPr/>
                </p14:nvContentPartPr>
                <p14:xfrm>
                  <a:off x="4438260" y="3434250"/>
                  <a:ext cx="10080" cy="4320"/>
                </p14:xfrm>
              </p:contentPart>
            </mc:Choice>
            <mc:Fallback xmlns="">
              <p:pic>
                <p:nvPicPr>
                  <p:cNvPr id="385" name="Håndskrift 384">
                    <a:extLst>
                      <a:ext uri="{FF2B5EF4-FFF2-40B4-BE49-F238E27FC236}">
                        <a16:creationId xmlns:a16="http://schemas.microsoft.com/office/drawing/2014/main" id="{E99B35F6-6545-4C3C-B149-C7315123A1C1}"/>
                      </a:ext>
                    </a:extLst>
                  </p:cNvPr>
                  <p:cNvPicPr/>
                  <p:nvPr/>
                </p:nvPicPr>
                <p:blipFill>
                  <a:blip r:embed="rId371"/>
                  <a:stretch>
                    <a:fillRect/>
                  </a:stretch>
                </p:blipFill>
                <p:spPr>
                  <a:xfrm>
                    <a:off x="4375260" y="3371250"/>
                    <a:ext cx="135720" cy="129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2">
                <p14:nvContentPartPr>
                  <p14:cNvPr id="386" name="Håndskrift 385">
                    <a:extLst>
                      <a:ext uri="{FF2B5EF4-FFF2-40B4-BE49-F238E27FC236}">
                        <a16:creationId xmlns:a16="http://schemas.microsoft.com/office/drawing/2014/main" id="{604C782D-2CB1-4883-8D18-D418F17D7700}"/>
                      </a:ext>
                    </a:extLst>
                  </p14:cNvPr>
                  <p14:cNvContentPartPr/>
                  <p14:nvPr/>
                </p14:nvContentPartPr>
                <p14:xfrm>
                  <a:off x="4524300" y="3352530"/>
                  <a:ext cx="13680" cy="360"/>
                </p14:xfrm>
              </p:contentPart>
            </mc:Choice>
            <mc:Fallback xmlns="">
              <p:pic>
                <p:nvPicPr>
                  <p:cNvPr id="386" name="Håndskrift 385">
                    <a:extLst>
                      <a:ext uri="{FF2B5EF4-FFF2-40B4-BE49-F238E27FC236}">
                        <a16:creationId xmlns:a16="http://schemas.microsoft.com/office/drawing/2014/main" id="{604C782D-2CB1-4883-8D18-D418F17D7700}"/>
                      </a:ext>
                    </a:extLst>
                  </p:cNvPr>
                  <p:cNvPicPr/>
                  <p:nvPr/>
                </p:nvPicPr>
                <p:blipFill>
                  <a:blip r:embed="rId373"/>
                  <a:stretch>
                    <a:fillRect/>
                  </a:stretch>
                </p:blipFill>
                <p:spPr>
                  <a:xfrm>
                    <a:off x="4461300" y="3289530"/>
                    <a:ext cx="1393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4">
                <p14:nvContentPartPr>
                  <p14:cNvPr id="387" name="Håndskrift 386">
                    <a:extLst>
                      <a:ext uri="{FF2B5EF4-FFF2-40B4-BE49-F238E27FC236}">
                        <a16:creationId xmlns:a16="http://schemas.microsoft.com/office/drawing/2014/main" id="{F124857E-EC7C-4555-94FF-9EBD67108A83}"/>
                      </a:ext>
                    </a:extLst>
                  </p14:cNvPr>
                  <p14:cNvContentPartPr/>
                  <p14:nvPr/>
                </p14:nvContentPartPr>
                <p14:xfrm>
                  <a:off x="4657140" y="3333450"/>
                  <a:ext cx="3960" cy="360"/>
                </p14:xfrm>
              </p:contentPart>
            </mc:Choice>
            <mc:Fallback xmlns="">
              <p:pic>
                <p:nvPicPr>
                  <p:cNvPr id="387" name="Håndskrift 386">
                    <a:extLst>
                      <a:ext uri="{FF2B5EF4-FFF2-40B4-BE49-F238E27FC236}">
                        <a16:creationId xmlns:a16="http://schemas.microsoft.com/office/drawing/2014/main" id="{F124857E-EC7C-4555-94FF-9EBD67108A83}"/>
                      </a:ext>
                    </a:extLst>
                  </p:cNvPr>
                  <p:cNvPicPr/>
                  <p:nvPr/>
                </p:nvPicPr>
                <p:blipFill>
                  <a:blip r:embed="rId239"/>
                  <a:stretch>
                    <a:fillRect/>
                  </a:stretch>
                </p:blipFill>
                <p:spPr>
                  <a:xfrm>
                    <a:off x="4594140" y="327045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5">
                <p14:nvContentPartPr>
                  <p14:cNvPr id="388" name="Håndskrift 387">
                    <a:extLst>
                      <a:ext uri="{FF2B5EF4-FFF2-40B4-BE49-F238E27FC236}">
                        <a16:creationId xmlns:a16="http://schemas.microsoft.com/office/drawing/2014/main" id="{3EB2DF66-5EE1-493D-A30F-539FA3F11FC6}"/>
                      </a:ext>
                    </a:extLst>
                  </p14:cNvPr>
                  <p14:cNvContentPartPr/>
                  <p14:nvPr/>
                </p14:nvContentPartPr>
                <p14:xfrm>
                  <a:off x="4686300" y="3314010"/>
                  <a:ext cx="3960" cy="360"/>
                </p14:xfrm>
              </p:contentPart>
            </mc:Choice>
            <mc:Fallback xmlns="">
              <p:pic>
                <p:nvPicPr>
                  <p:cNvPr id="388" name="Håndskrift 387">
                    <a:extLst>
                      <a:ext uri="{FF2B5EF4-FFF2-40B4-BE49-F238E27FC236}">
                        <a16:creationId xmlns:a16="http://schemas.microsoft.com/office/drawing/2014/main" id="{3EB2DF66-5EE1-493D-A30F-539FA3F11FC6}"/>
                      </a:ext>
                    </a:extLst>
                  </p:cNvPr>
                  <p:cNvPicPr/>
                  <p:nvPr/>
                </p:nvPicPr>
                <p:blipFill>
                  <a:blip r:embed="rId239"/>
                  <a:stretch>
                    <a:fillRect/>
                  </a:stretch>
                </p:blipFill>
                <p:spPr>
                  <a:xfrm>
                    <a:off x="4623300" y="325101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6">
                <p14:nvContentPartPr>
                  <p14:cNvPr id="389" name="Håndskrift 388">
                    <a:extLst>
                      <a:ext uri="{FF2B5EF4-FFF2-40B4-BE49-F238E27FC236}">
                        <a16:creationId xmlns:a16="http://schemas.microsoft.com/office/drawing/2014/main" id="{432E8E9C-59DF-4499-BEE6-45DB10B43803}"/>
                      </a:ext>
                    </a:extLst>
                  </p14:cNvPr>
                  <p14:cNvContentPartPr/>
                  <p14:nvPr/>
                </p14:nvContentPartPr>
                <p14:xfrm>
                  <a:off x="4660020" y="3248490"/>
                  <a:ext cx="26280" cy="18720"/>
                </p14:xfrm>
              </p:contentPart>
            </mc:Choice>
            <mc:Fallback xmlns="">
              <p:pic>
                <p:nvPicPr>
                  <p:cNvPr id="389" name="Håndskrift 388">
                    <a:extLst>
                      <a:ext uri="{FF2B5EF4-FFF2-40B4-BE49-F238E27FC236}">
                        <a16:creationId xmlns:a16="http://schemas.microsoft.com/office/drawing/2014/main" id="{432E8E9C-59DF-4499-BEE6-45DB10B43803}"/>
                      </a:ext>
                    </a:extLst>
                  </p:cNvPr>
                  <p:cNvPicPr/>
                  <p:nvPr/>
                </p:nvPicPr>
                <p:blipFill>
                  <a:blip r:embed="rId377"/>
                  <a:stretch>
                    <a:fillRect/>
                  </a:stretch>
                </p:blipFill>
                <p:spPr>
                  <a:xfrm>
                    <a:off x="4597020" y="3186679"/>
                    <a:ext cx="151920" cy="14198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8">
                <p14:nvContentPartPr>
                  <p14:cNvPr id="390" name="Håndskrift 389">
                    <a:extLst>
                      <a:ext uri="{FF2B5EF4-FFF2-40B4-BE49-F238E27FC236}">
                        <a16:creationId xmlns:a16="http://schemas.microsoft.com/office/drawing/2014/main" id="{F40DBCDC-BDC3-4C5B-80EC-A47B450CA104}"/>
                      </a:ext>
                    </a:extLst>
                  </p14:cNvPr>
                  <p14:cNvContentPartPr/>
                  <p14:nvPr/>
                </p14:nvContentPartPr>
                <p14:xfrm>
                  <a:off x="4537980" y="3205650"/>
                  <a:ext cx="24120" cy="13680"/>
                </p14:xfrm>
              </p:contentPart>
            </mc:Choice>
            <mc:Fallback xmlns="">
              <p:pic>
                <p:nvPicPr>
                  <p:cNvPr id="390" name="Håndskrift 389">
                    <a:extLst>
                      <a:ext uri="{FF2B5EF4-FFF2-40B4-BE49-F238E27FC236}">
                        <a16:creationId xmlns:a16="http://schemas.microsoft.com/office/drawing/2014/main" id="{F40DBCDC-BDC3-4C5B-80EC-A47B450CA104}"/>
                      </a:ext>
                    </a:extLst>
                  </p:cNvPr>
                  <p:cNvPicPr/>
                  <p:nvPr/>
                </p:nvPicPr>
                <p:blipFill>
                  <a:blip r:embed="rId379"/>
                  <a:stretch>
                    <a:fillRect/>
                  </a:stretch>
                </p:blipFill>
                <p:spPr>
                  <a:xfrm>
                    <a:off x="4474980" y="3142650"/>
                    <a:ext cx="14976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0">
                <p14:nvContentPartPr>
                  <p14:cNvPr id="391" name="Håndskrift 390">
                    <a:extLst>
                      <a:ext uri="{FF2B5EF4-FFF2-40B4-BE49-F238E27FC236}">
                        <a16:creationId xmlns:a16="http://schemas.microsoft.com/office/drawing/2014/main" id="{0D15E405-3BD2-4267-818D-270A2AB018DF}"/>
                      </a:ext>
                    </a:extLst>
                  </p14:cNvPr>
                  <p14:cNvContentPartPr/>
                  <p14:nvPr/>
                </p14:nvContentPartPr>
                <p14:xfrm>
                  <a:off x="4400460" y="3190530"/>
                  <a:ext cx="57600" cy="153720"/>
                </p14:xfrm>
              </p:contentPart>
            </mc:Choice>
            <mc:Fallback xmlns="">
              <p:pic>
                <p:nvPicPr>
                  <p:cNvPr id="391" name="Håndskrift 390">
                    <a:extLst>
                      <a:ext uri="{FF2B5EF4-FFF2-40B4-BE49-F238E27FC236}">
                        <a16:creationId xmlns:a16="http://schemas.microsoft.com/office/drawing/2014/main" id="{0D15E405-3BD2-4267-818D-270A2AB018DF}"/>
                      </a:ext>
                    </a:extLst>
                  </p:cNvPr>
                  <p:cNvPicPr/>
                  <p:nvPr/>
                </p:nvPicPr>
                <p:blipFill>
                  <a:blip r:embed="rId381"/>
                  <a:stretch>
                    <a:fillRect/>
                  </a:stretch>
                </p:blipFill>
                <p:spPr>
                  <a:xfrm>
                    <a:off x="4337460" y="3127530"/>
                    <a:ext cx="183240" cy="279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2">
                <p14:nvContentPartPr>
                  <p14:cNvPr id="392" name="Håndskrift 391">
                    <a:extLst>
                      <a:ext uri="{FF2B5EF4-FFF2-40B4-BE49-F238E27FC236}">
                        <a16:creationId xmlns:a16="http://schemas.microsoft.com/office/drawing/2014/main" id="{BF1D2AC2-4137-4F8D-BB71-70C08090E26D}"/>
                      </a:ext>
                    </a:extLst>
                  </p14:cNvPr>
                  <p14:cNvContentPartPr/>
                  <p14:nvPr/>
                </p14:nvContentPartPr>
                <p14:xfrm>
                  <a:off x="4409820" y="3400050"/>
                  <a:ext cx="69840" cy="39960"/>
                </p14:xfrm>
              </p:contentPart>
            </mc:Choice>
            <mc:Fallback xmlns="">
              <p:pic>
                <p:nvPicPr>
                  <p:cNvPr id="392" name="Håndskrift 391">
                    <a:extLst>
                      <a:ext uri="{FF2B5EF4-FFF2-40B4-BE49-F238E27FC236}">
                        <a16:creationId xmlns:a16="http://schemas.microsoft.com/office/drawing/2014/main" id="{BF1D2AC2-4137-4F8D-BB71-70C08090E26D}"/>
                      </a:ext>
                    </a:extLst>
                  </p:cNvPr>
                  <p:cNvPicPr/>
                  <p:nvPr/>
                </p:nvPicPr>
                <p:blipFill>
                  <a:blip r:embed="rId383"/>
                  <a:stretch>
                    <a:fillRect/>
                  </a:stretch>
                </p:blipFill>
                <p:spPr>
                  <a:xfrm>
                    <a:off x="4347143" y="3337050"/>
                    <a:ext cx="194836" cy="16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4">
                <p14:nvContentPartPr>
                  <p14:cNvPr id="393" name="Håndskrift 392">
                    <a:extLst>
                      <a:ext uri="{FF2B5EF4-FFF2-40B4-BE49-F238E27FC236}">
                        <a16:creationId xmlns:a16="http://schemas.microsoft.com/office/drawing/2014/main" id="{EE7955B9-D1AE-492C-8E74-B2037DBEE781}"/>
                      </a:ext>
                    </a:extLst>
                  </p14:cNvPr>
                  <p14:cNvContentPartPr/>
                  <p14:nvPr/>
                </p14:nvContentPartPr>
                <p14:xfrm>
                  <a:off x="4581180" y="3586530"/>
                  <a:ext cx="360" cy="3960"/>
                </p14:xfrm>
              </p:contentPart>
            </mc:Choice>
            <mc:Fallback xmlns="">
              <p:pic>
                <p:nvPicPr>
                  <p:cNvPr id="393" name="Håndskrift 392">
                    <a:extLst>
                      <a:ext uri="{FF2B5EF4-FFF2-40B4-BE49-F238E27FC236}">
                        <a16:creationId xmlns:a16="http://schemas.microsoft.com/office/drawing/2014/main" id="{EE7955B9-D1AE-492C-8E74-B2037DBEE781}"/>
                      </a:ext>
                    </a:extLst>
                  </p:cNvPr>
                  <p:cNvPicPr/>
                  <p:nvPr/>
                </p:nvPicPr>
                <p:blipFill>
                  <a:blip r:embed="rId385"/>
                  <a:stretch>
                    <a:fillRect/>
                  </a:stretch>
                </p:blipFill>
                <p:spPr>
                  <a:xfrm>
                    <a:off x="4518180" y="3523530"/>
                    <a:ext cx="12600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6">
                <p14:nvContentPartPr>
                  <p14:cNvPr id="394" name="Håndskrift 393">
                    <a:extLst>
                      <a:ext uri="{FF2B5EF4-FFF2-40B4-BE49-F238E27FC236}">
                        <a16:creationId xmlns:a16="http://schemas.microsoft.com/office/drawing/2014/main" id="{A01F97F3-8C43-4977-AE2E-A07850F173A4}"/>
                      </a:ext>
                    </a:extLst>
                  </p14:cNvPr>
                  <p14:cNvContentPartPr/>
                  <p14:nvPr/>
                </p14:nvContentPartPr>
                <p14:xfrm>
                  <a:off x="4676220" y="3274410"/>
                  <a:ext cx="118080" cy="106920"/>
                </p14:xfrm>
              </p:contentPart>
            </mc:Choice>
            <mc:Fallback xmlns="">
              <p:pic>
                <p:nvPicPr>
                  <p:cNvPr id="394" name="Håndskrift 393">
                    <a:extLst>
                      <a:ext uri="{FF2B5EF4-FFF2-40B4-BE49-F238E27FC236}">
                        <a16:creationId xmlns:a16="http://schemas.microsoft.com/office/drawing/2014/main" id="{A01F97F3-8C43-4977-AE2E-A07850F173A4}"/>
                      </a:ext>
                    </a:extLst>
                  </p:cNvPr>
                  <p:cNvPicPr/>
                  <p:nvPr/>
                </p:nvPicPr>
                <p:blipFill>
                  <a:blip r:embed="rId387"/>
                  <a:stretch>
                    <a:fillRect/>
                  </a:stretch>
                </p:blipFill>
                <p:spPr>
                  <a:xfrm>
                    <a:off x="4613027" y="3211410"/>
                    <a:ext cx="244104" cy="232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8">
                <p14:nvContentPartPr>
                  <p14:cNvPr id="395" name="Håndskrift 394">
                    <a:extLst>
                      <a:ext uri="{FF2B5EF4-FFF2-40B4-BE49-F238E27FC236}">
                        <a16:creationId xmlns:a16="http://schemas.microsoft.com/office/drawing/2014/main" id="{3E7D0B24-C919-463F-A0FC-32230E602CA0}"/>
                      </a:ext>
                    </a:extLst>
                  </p14:cNvPr>
                  <p14:cNvContentPartPr/>
                  <p14:nvPr/>
                </p14:nvContentPartPr>
                <p14:xfrm>
                  <a:off x="4828860" y="3257130"/>
                  <a:ext cx="360" cy="360"/>
                </p14:xfrm>
              </p:contentPart>
            </mc:Choice>
            <mc:Fallback xmlns="">
              <p:pic>
                <p:nvPicPr>
                  <p:cNvPr id="395" name="Håndskrift 394">
                    <a:extLst>
                      <a:ext uri="{FF2B5EF4-FFF2-40B4-BE49-F238E27FC236}">
                        <a16:creationId xmlns:a16="http://schemas.microsoft.com/office/drawing/2014/main" id="{3E7D0B24-C919-463F-A0FC-32230E602CA0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765860" y="3194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9">
                <p14:nvContentPartPr>
                  <p14:cNvPr id="396" name="Håndskrift 395">
                    <a:extLst>
                      <a:ext uri="{FF2B5EF4-FFF2-40B4-BE49-F238E27FC236}">
                        <a16:creationId xmlns:a16="http://schemas.microsoft.com/office/drawing/2014/main" id="{7941CA7B-A374-495D-A124-38F9947144F1}"/>
                      </a:ext>
                    </a:extLst>
                  </p14:cNvPr>
                  <p14:cNvContentPartPr/>
                  <p14:nvPr/>
                </p14:nvContentPartPr>
                <p14:xfrm>
                  <a:off x="4838220" y="3342810"/>
                  <a:ext cx="20520" cy="18360"/>
                </p14:xfrm>
              </p:contentPart>
            </mc:Choice>
            <mc:Fallback xmlns="">
              <p:pic>
                <p:nvPicPr>
                  <p:cNvPr id="396" name="Håndskrift 395">
                    <a:extLst>
                      <a:ext uri="{FF2B5EF4-FFF2-40B4-BE49-F238E27FC236}">
                        <a16:creationId xmlns:a16="http://schemas.microsoft.com/office/drawing/2014/main" id="{7941CA7B-A374-495D-A124-38F9947144F1}"/>
                      </a:ext>
                    </a:extLst>
                  </p:cNvPr>
                  <p:cNvPicPr/>
                  <p:nvPr/>
                </p:nvPicPr>
                <p:blipFill>
                  <a:blip r:embed="rId390"/>
                  <a:stretch>
                    <a:fillRect/>
                  </a:stretch>
                </p:blipFill>
                <p:spPr>
                  <a:xfrm>
                    <a:off x="4774095" y="3279810"/>
                    <a:ext cx="148404" cy="144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1">
                <p14:nvContentPartPr>
                  <p14:cNvPr id="397" name="Håndskrift 396">
                    <a:extLst>
                      <a:ext uri="{FF2B5EF4-FFF2-40B4-BE49-F238E27FC236}">
                        <a16:creationId xmlns:a16="http://schemas.microsoft.com/office/drawing/2014/main" id="{1A524D77-B0AA-44B4-AA44-B0F2FC9DB537}"/>
                      </a:ext>
                    </a:extLst>
                  </p14:cNvPr>
                  <p14:cNvContentPartPr/>
                  <p14:nvPr/>
                </p14:nvContentPartPr>
                <p14:xfrm>
                  <a:off x="4810500" y="3371250"/>
                  <a:ext cx="65160" cy="86400"/>
                </p14:xfrm>
              </p:contentPart>
            </mc:Choice>
            <mc:Fallback xmlns="">
              <p:pic>
                <p:nvPicPr>
                  <p:cNvPr id="397" name="Håndskrift 396">
                    <a:extLst>
                      <a:ext uri="{FF2B5EF4-FFF2-40B4-BE49-F238E27FC236}">
                        <a16:creationId xmlns:a16="http://schemas.microsoft.com/office/drawing/2014/main" id="{1A524D77-B0AA-44B4-AA44-B0F2FC9DB537}"/>
                      </a:ext>
                    </a:extLst>
                  </p:cNvPr>
                  <p:cNvPicPr/>
                  <p:nvPr/>
                </p:nvPicPr>
                <p:blipFill>
                  <a:blip r:embed="rId392"/>
                  <a:stretch>
                    <a:fillRect/>
                  </a:stretch>
                </p:blipFill>
                <p:spPr>
                  <a:xfrm>
                    <a:off x="4747500" y="3307986"/>
                    <a:ext cx="190800" cy="2125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3">
                <p14:nvContentPartPr>
                  <p14:cNvPr id="398" name="Håndskrift 397">
                    <a:extLst>
                      <a:ext uri="{FF2B5EF4-FFF2-40B4-BE49-F238E27FC236}">
                        <a16:creationId xmlns:a16="http://schemas.microsoft.com/office/drawing/2014/main" id="{C5BD982B-0CF5-4802-8E32-2BFD532ABB92}"/>
                      </a:ext>
                    </a:extLst>
                  </p14:cNvPr>
                  <p14:cNvContentPartPr/>
                  <p14:nvPr/>
                </p14:nvContentPartPr>
                <p14:xfrm>
                  <a:off x="4733460" y="3267570"/>
                  <a:ext cx="8280" cy="123480"/>
                </p14:xfrm>
              </p:contentPart>
            </mc:Choice>
            <mc:Fallback xmlns="">
              <p:pic>
                <p:nvPicPr>
                  <p:cNvPr id="398" name="Håndskrift 397">
                    <a:extLst>
                      <a:ext uri="{FF2B5EF4-FFF2-40B4-BE49-F238E27FC236}">
                        <a16:creationId xmlns:a16="http://schemas.microsoft.com/office/drawing/2014/main" id="{C5BD982B-0CF5-4802-8E32-2BFD532ABB92}"/>
                      </a:ext>
                    </a:extLst>
                  </p:cNvPr>
                  <p:cNvPicPr/>
                  <p:nvPr/>
                </p:nvPicPr>
                <p:blipFill>
                  <a:blip r:embed="rId394"/>
                  <a:stretch>
                    <a:fillRect/>
                  </a:stretch>
                </p:blipFill>
                <p:spPr>
                  <a:xfrm>
                    <a:off x="4670460" y="3204570"/>
                    <a:ext cx="133920" cy="249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5">
                <p14:nvContentPartPr>
                  <p14:cNvPr id="399" name="Håndskrift 398">
                    <a:extLst>
                      <a:ext uri="{FF2B5EF4-FFF2-40B4-BE49-F238E27FC236}">
                        <a16:creationId xmlns:a16="http://schemas.microsoft.com/office/drawing/2014/main" id="{8ABAB6B2-A325-40D4-A37F-600A29312BBA}"/>
                      </a:ext>
                    </a:extLst>
                  </p14:cNvPr>
                  <p14:cNvContentPartPr/>
                  <p14:nvPr/>
                </p14:nvContentPartPr>
                <p14:xfrm>
                  <a:off x="4743180" y="3186570"/>
                  <a:ext cx="360" cy="61200"/>
                </p14:xfrm>
              </p:contentPart>
            </mc:Choice>
            <mc:Fallback xmlns="">
              <p:pic>
                <p:nvPicPr>
                  <p:cNvPr id="399" name="Håndskrift 398">
                    <a:extLst>
                      <a:ext uri="{FF2B5EF4-FFF2-40B4-BE49-F238E27FC236}">
                        <a16:creationId xmlns:a16="http://schemas.microsoft.com/office/drawing/2014/main" id="{8ABAB6B2-A325-40D4-A37F-600A29312BBA}"/>
                      </a:ext>
                    </a:extLst>
                  </p:cNvPr>
                  <p:cNvPicPr/>
                  <p:nvPr/>
                </p:nvPicPr>
                <p:blipFill>
                  <a:blip r:embed="rId396"/>
                  <a:stretch>
                    <a:fillRect/>
                  </a:stretch>
                </p:blipFill>
                <p:spPr>
                  <a:xfrm>
                    <a:off x="4680180" y="3123570"/>
                    <a:ext cx="126000" cy="1868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7">
                <p14:nvContentPartPr>
                  <p14:cNvPr id="400" name="Håndskrift 399">
                    <a:extLst>
                      <a:ext uri="{FF2B5EF4-FFF2-40B4-BE49-F238E27FC236}">
                        <a16:creationId xmlns:a16="http://schemas.microsoft.com/office/drawing/2014/main" id="{A958E004-C5AD-4D65-AE4A-B6701A4D5A3A}"/>
                      </a:ext>
                    </a:extLst>
                  </p14:cNvPr>
                  <p14:cNvContentPartPr/>
                  <p14:nvPr/>
                </p14:nvContentPartPr>
                <p14:xfrm>
                  <a:off x="4714380" y="3171450"/>
                  <a:ext cx="9720" cy="360"/>
                </p14:xfrm>
              </p:contentPart>
            </mc:Choice>
            <mc:Fallback xmlns="">
              <p:pic>
                <p:nvPicPr>
                  <p:cNvPr id="400" name="Håndskrift 399">
                    <a:extLst>
                      <a:ext uri="{FF2B5EF4-FFF2-40B4-BE49-F238E27FC236}">
                        <a16:creationId xmlns:a16="http://schemas.microsoft.com/office/drawing/2014/main" id="{A958E004-C5AD-4D65-AE4A-B6701A4D5A3A}"/>
                      </a:ext>
                    </a:extLst>
                  </p:cNvPr>
                  <p:cNvPicPr/>
                  <p:nvPr/>
                </p:nvPicPr>
                <p:blipFill>
                  <a:blip r:embed="rId357"/>
                  <a:stretch>
                    <a:fillRect/>
                  </a:stretch>
                </p:blipFill>
                <p:spPr>
                  <a:xfrm>
                    <a:off x="4651380" y="3108450"/>
                    <a:ext cx="1353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8">
                <p14:nvContentPartPr>
                  <p14:cNvPr id="401" name="Håndskrift 400">
                    <a:extLst>
                      <a:ext uri="{FF2B5EF4-FFF2-40B4-BE49-F238E27FC236}">
                        <a16:creationId xmlns:a16="http://schemas.microsoft.com/office/drawing/2014/main" id="{D52B706B-FD4B-4EBB-BA64-27D57B38DE03}"/>
                      </a:ext>
                    </a:extLst>
                  </p14:cNvPr>
                  <p14:cNvContentPartPr/>
                  <p14:nvPr/>
                </p14:nvContentPartPr>
                <p14:xfrm>
                  <a:off x="4622940" y="3158130"/>
                  <a:ext cx="34920" cy="3960"/>
                </p14:xfrm>
              </p:contentPart>
            </mc:Choice>
            <mc:Fallback xmlns="">
              <p:pic>
                <p:nvPicPr>
                  <p:cNvPr id="401" name="Håndskrift 400">
                    <a:extLst>
                      <a:ext uri="{FF2B5EF4-FFF2-40B4-BE49-F238E27FC236}">
                        <a16:creationId xmlns:a16="http://schemas.microsoft.com/office/drawing/2014/main" id="{D52B706B-FD4B-4EBB-BA64-27D57B38DE03}"/>
                      </a:ext>
                    </a:extLst>
                  </p:cNvPr>
                  <p:cNvPicPr/>
                  <p:nvPr/>
                </p:nvPicPr>
                <p:blipFill>
                  <a:blip r:embed="rId399"/>
                  <a:stretch>
                    <a:fillRect/>
                  </a:stretch>
                </p:blipFill>
                <p:spPr>
                  <a:xfrm>
                    <a:off x="4559940" y="3095130"/>
                    <a:ext cx="16056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0">
                <p14:nvContentPartPr>
                  <p14:cNvPr id="402" name="Håndskrift 401">
                    <a:extLst>
                      <a:ext uri="{FF2B5EF4-FFF2-40B4-BE49-F238E27FC236}">
                        <a16:creationId xmlns:a16="http://schemas.microsoft.com/office/drawing/2014/main" id="{1BA5C6D6-714C-4F31-B976-0747C45F6443}"/>
                      </a:ext>
                    </a:extLst>
                  </p14:cNvPr>
                  <p14:cNvContentPartPr/>
                  <p14:nvPr/>
                </p14:nvContentPartPr>
                <p14:xfrm>
                  <a:off x="4618980" y="3129330"/>
                  <a:ext cx="10080" cy="13680"/>
                </p14:xfrm>
              </p:contentPart>
            </mc:Choice>
            <mc:Fallback xmlns="">
              <p:pic>
                <p:nvPicPr>
                  <p:cNvPr id="402" name="Håndskrift 401">
                    <a:extLst>
                      <a:ext uri="{FF2B5EF4-FFF2-40B4-BE49-F238E27FC236}">
                        <a16:creationId xmlns:a16="http://schemas.microsoft.com/office/drawing/2014/main" id="{1BA5C6D6-714C-4F31-B976-0747C45F6443}"/>
                      </a:ext>
                    </a:extLst>
                  </p:cNvPr>
                  <p:cNvPicPr/>
                  <p:nvPr/>
                </p:nvPicPr>
                <p:blipFill>
                  <a:blip r:embed="rId401"/>
                  <a:stretch>
                    <a:fillRect/>
                  </a:stretch>
                </p:blipFill>
                <p:spPr>
                  <a:xfrm>
                    <a:off x="4555980" y="3066330"/>
                    <a:ext cx="13572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2">
                <p14:nvContentPartPr>
                  <p14:cNvPr id="403" name="Håndskrift 402">
                    <a:extLst>
                      <a:ext uri="{FF2B5EF4-FFF2-40B4-BE49-F238E27FC236}">
                        <a16:creationId xmlns:a16="http://schemas.microsoft.com/office/drawing/2014/main" id="{FCA0C473-47E7-42E7-8443-EB7DE2B9F92A}"/>
                      </a:ext>
                    </a:extLst>
                  </p14:cNvPr>
                  <p14:cNvContentPartPr/>
                  <p14:nvPr/>
                </p14:nvContentPartPr>
                <p14:xfrm>
                  <a:off x="4571820" y="3104850"/>
                  <a:ext cx="360" cy="360"/>
                </p14:xfrm>
              </p:contentPart>
            </mc:Choice>
            <mc:Fallback xmlns="">
              <p:pic>
                <p:nvPicPr>
                  <p:cNvPr id="403" name="Håndskrift 402">
                    <a:extLst>
                      <a:ext uri="{FF2B5EF4-FFF2-40B4-BE49-F238E27FC236}">
                        <a16:creationId xmlns:a16="http://schemas.microsoft.com/office/drawing/2014/main" id="{FCA0C473-47E7-42E7-8443-EB7DE2B9F92A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508820" y="3041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3">
                <p14:nvContentPartPr>
                  <p14:cNvPr id="404" name="Håndskrift 403">
                    <a:extLst>
                      <a:ext uri="{FF2B5EF4-FFF2-40B4-BE49-F238E27FC236}">
                        <a16:creationId xmlns:a16="http://schemas.microsoft.com/office/drawing/2014/main" id="{B2A85CBE-055A-4F5F-BAA2-45AA9CE489D7}"/>
                      </a:ext>
                    </a:extLst>
                  </p14:cNvPr>
                  <p14:cNvContentPartPr/>
                  <p14:nvPr/>
                </p14:nvContentPartPr>
                <p14:xfrm>
                  <a:off x="4371660" y="3104850"/>
                  <a:ext cx="171720" cy="48960"/>
                </p14:xfrm>
              </p:contentPart>
            </mc:Choice>
            <mc:Fallback xmlns="">
              <p:pic>
                <p:nvPicPr>
                  <p:cNvPr id="404" name="Håndskrift 403">
                    <a:extLst>
                      <a:ext uri="{FF2B5EF4-FFF2-40B4-BE49-F238E27FC236}">
                        <a16:creationId xmlns:a16="http://schemas.microsoft.com/office/drawing/2014/main" id="{B2A85CBE-055A-4F5F-BAA2-45AA9CE489D7}"/>
                      </a:ext>
                    </a:extLst>
                  </p:cNvPr>
                  <p:cNvPicPr/>
                  <p:nvPr/>
                </p:nvPicPr>
                <p:blipFill>
                  <a:blip r:embed="rId404"/>
                  <a:stretch>
                    <a:fillRect/>
                  </a:stretch>
                </p:blipFill>
                <p:spPr>
                  <a:xfrm>
                    <a:off x="4308792" y="3041383"/>
                    <a:ext cx="297097" cy="17553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5">
                <p14:nvContentPartPr>
                  <p14:cNvPr id="405" name="Håndskrift 404">
                    <a:extLst>
                      <a:ext uri="{FF2B5EF4-FFF2-40B4-BE49-F238E27FC236}">
                        <a16:creationId xmlns:a16="http://schemas.microsoft.com/office/drawing/2014/main" id="{6FE71695-FE87-4BA6-AE4D-67521CDCFCCE}"/>
                      </a:ext>
                    </a:extLst>
                  </p14:cNvPr>
                  <p14:cNvContentPartPr/>
                  <p14:nvPr/>
                </p14:nvContentPartPr>
                <p14:xfrm>
                  <a:off x="4352580" y="3190530"/>
                  <a:ext cx="13680" cy="18720"/>
                </p14:xfrm>
              </p:contentPart>
            </mc:Choice>
            <mc:Fallback xmlns="">
              <p:pic>
                <p:nvPicPr>
                  <p:cNvPr id="405" name="Håndskrift 404">
                    <a:extLst>
                      <a:ext uri="{FF2B5EF4-FFF2-40B4-BE49-F238E27FC236}">
                        <a16:creationId xmlns:a16="http://schemas.microsoft.com/office/drawing/2014/main" id="{6FE71695-FE87-4BA6-AE4D-67521CDCFCCE}"/>
                      </a:ext>
                    </a:extLst>
                  </p:cNvPr>
                  <p:cNvPicPr/>
                  <p:nvPr/>
                </p:nvPicPr>
                <p:blipFill>
                  <a:blip r:embed="rId406"/>
                  <a:stretch>
                    <a:fillRect/>
                  </a:stretch>
                </p:blipFill>
                <p:spPr>
                  <a:xfrm>
                    <a:off x="4287877" y="3127530"/>
                    <a:ext cx="142716" cy="144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7">
                <p14:nvContentPartPr>
                  <p14:cNvPr id="406" name="Håndskrift 405">
                    <a:extLst>
                      <a:ext uri="{FF2B5EF4-FFF2-40B4-BE49-F238E27FC236}">
                        <a16:creationId xmlns:a16="http://schemas.microsoft.com/office/drawing/2014/main" id="{E732F40A-874F-4614-BF73-06DEE7568DEA}"/>
                      </a:ext>
                    </a:extLst>
                  </p14:cNvPr>
                  <p14:cNvContentPartPr/>
                  <p14:nvPr/>
                </p14:nvContentPartPr>
                <p14:xfrm>
                  <a:off x="4438260" y="3295290"/>
                  <a:ext cx="183600" cy="140760"/>
                </p14:xfrm>
              </p:contentPart>
            </mc:Choice>
            <mc:Fallback xmlns="">
              <p:pic>
                <p:nvPicPr>
                  <p:cNvPr id="406" name="Håndskrift 405">
                    <a:extLst>
                      <a:ext uri="{FF2B5EF4-FFF2-40B4-BE49-F238E27FC236}">
                        <a16:creationId xmlns:a16="http://schemas.microsoft.com/office/drawing/2014/main" id="{E732F40A-874F-4614-BF73-06DEE7568DEA}"/>
                      </a:ext>
                    </a:extLst>
                  </p:cNvPr>
                  <p:cNvPicPr/>
                  <p:nvPr/>
                </p:nvPicPr>
                <p:blipFill>
                  <a:blip r:embed="rId408"/>
                  <a:stretch>
                    <a:fillRect/>
                  </a:stretch>
                </p:blipFill>
                <p:spPr>
                  <a:xfrm>
                    <a:off x="4375260" y="3232451"/>
                    <a:ext cx="309240" cy="26607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9">
                <p14:nvContentPartPr>
                  <p14:cNvPr id="407" name="Håndskrift 406">
                    <a:extLst>
                      <a:ext uri="{FF2B5EF4-FFF2-40B4-BE49-F238E27FC236}">
                        <a16:creationId xmlns:a16="http://schemas.microsoft.com/office/drawing/2014/main" id="{8F6EAA4C-14EA-4FF9-9265-DA16582252E7}"/>
                      </a:ext>
                    </a:extLst>
                  </p14:cNvPr>
                  <p14:cNvContentPartPr/>
                  <p14:nvPr/>
                </p14:nvContentPartPr>
                <p14:xfrm>
                  <a:off x="4539420" y="3485730"/>
                  <a:ext cx="3960" cy="360"/>
                </p14:xfrm>
              </p:contentPart>
            </mc:Choice>
            <mc:Fallback xmlns="">
              <p:pic>
                <p:nvPicPr>
                  <p:cNvPr id="407" name="Håndskrift 406">
                    <a:extLst>
                      <a:ext uri="{FF2B5EF4-FFF2-40B4-BE49-F238E27FC236}">
                        <a16:creationId xmlns:a16="http://schemas.microsoft.com/office/drawing/2014/main" id="{8F6EAA4C-14EA-4FF9-9265-DA16582252E7}"/>
                      </a:ext>
                    </a:extLst>
                  </p:cNvPr>
                  <p:cNvPicPr/>
                  <p:nvPr/>
                </p:nvPicPr>
                <p:blipFill>
                  <a:blip r:embed="rId338"/>
                  <a:stretch>
                    <a:fillRect/>
                  </a:stretch>
                </p:blipFill>
                <p:spPr>
                  <a:xfrm>
                    <a:off x="4481670" y="3422730"/>
                    <a:ext cx="11913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0">
                <p14:nvContentPartPr>
                  <p14:cNvPr id="408" name="Håndskrift 407">
                    <a:extLst>
                      <a:ext uri="{FF2B5EF4-FFF2-40B4-BE49-F238E27FC236}">
                        <a16:creationId xmlns:a16="http://schemas.microsoft.com/office/drawing/2014/main" id="{0AE391C6-089F-46AB-AD59-C0B6C937AC31}"/>
                      </a:ext>
                    </a:extLst>
                  </p14:cNvPr>
                  <p14:cNvContentPartPr/>
                  <p14:nvPr/>
                </p14:nvContentPartPr>
                <p14:xfrm>
                  <a:off x="4400460" y="3495450"/>
                  <a:ext cx="95400" cy="28800"/>
                </p14:xfrm>
              </p:contentPart>
            </mc:Choice>
            <mc:Fallback xmlns="">
              <p:pic>
                <p:nvPicPr>
                  <p:cNvPr id="408" name="Håndskrift 407">
                    <a:extLst>
                      <a:ext uri="{FF2B5EF4-FFF2-40B4-BE49-F238E27FC236}">
                        <a16:creationId xmlns:a16="http://schemas.microsoft.com/office/drawing/2014/main" id="{0AE391C6-089F-46AB-AD59-C0B6C937AC31}"/>
                      </a:ext>
                    </a:extLst>
                  </p:cNvPr>
                  <p:cNvPicPr/>
                  <p:nvPr/>
                </p:nvPicPr>
                <p:blipFill>
                  <a:blip r:embed="rId411"/>
                  <a:stretch>
                    <a:fillRect/>
                  </a:stretch>
                </p:blipFill>
                <p:spPr>
                  <a:xfrm>
                    <a:off x="4337460" y="3431653"/>
                    <a:ext cx="221040" cy="1560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2">
                <p14:nvContentPartPr>
                  <p14:cNvPr id="409" name="Håndskrift 408">
                    <a:extLst>
                      <a:ext uri="{FF2B5EF4-FFF2-40B4-BE49-F238E27FC236}">
                        <a16:creationId xmlns:a16="http://schemas.microsoft.com/office/drawing/2014/main" id="{8A5E854D-067C-46B9-8DC2-4C3C95CE7950}"/>
                      </a:ext>
                    </a:extLst>
                  </p14:cNvPr>
                  <p14:cNvContentPartPr/>
                  <p14:nvPr/>
                </p14:nvContentPartPr>
                <p14:xfrm>
                  <a:off x="4295340" y="3542610"/>
                  <a:ext cx="57600" cy="47160"/>
                </p14:xfrm>
              </p:contentPart>
            </mc:Choice>
            <mc:Fallback xmlns="">
              <p:pic>
                <p:nvPicPr>
                  <p:cNvPr id="409" name="Håndskrift 408">
                    <a:extLst>
                      <a:ext uri="{FF2B5EF4-FFF2-40B4-BE49-F238E27FC236}">
                        <a16:creationId xmlns:a16="http://schemas.microsoft.com/office/drawing/2014/main" id="{8A5E854D-067C-46B9-8DC2-4C3C95CE7950}"/>
                      </a:ext>
                    </a:extLst>
                  </p:cNvPr>
                  <p:cNvPicPr/>
                  <p:nvPr/>
                </p:nvPicPr>
                <p:blipFill>
                  <a:blip r:embed="rId413"/>
                  <a:stretch>
                    <a:fillRect/>
                  </a:stretch>
                </p:blipFill>
                <p:spPr>
                  <a:xfrm>
                    <a:off x="4232340" y="3479610"/>
                    <a:ext cx="183240" cy="172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4">
                <p14:nvContentPartPr>
                  <p14:cNvPr id="410" name="Håndskrift 409">
                    <a:extLst>
                      <a:ext uri="{FF2B5EF4-FFF2-40B4-BE49-F238E27FC236}">
                        <a16:creationId xmlns:a16="http://schemas.microsoft.com/office/drawing/2014/main" id="{D8F5FDC0-1FD4-4583-B922-AED239A58889}"/>
                      </a:ext>
                    </a:extLst>
                  </p14:cNvPr>
                  <p14:cNvContentPartPr/>
                  <p14:nvPr/>
                </p14:nvContentPartPr>
                <p14:xfrm>
                  <a:off x="4276260" y="3609930"/>
                  <a:ext cx="17640" cy="45000"/>
                </p14:xfrm>
              </p:contentPart>
            </mc:Choice>
            <mc:Fallback xmlns="">
              <p:pic>
                <p:nvPicPr>
                  <p:cNvPr id="410" name="Håndskrift 409">
                    <a:extLst>
                      <a:ext uri="{FF2B5EF4-FFF2-40B4-BE49-F238E27FC236}">
                        <a16:creationId xmlns:a16="http://schemas.microsoft.com/office/drawing/2014/main" id="{D8F5FDC0-1FD4-4583-B922-AED239A58889}"/>
                      </a:ext>
                    </a:extLst>
                  </p:cNvPr>
                  <p:cNvPicPr/>
                  <p:nvPr/>
                </p:nvPicPr>
                <p:blipFill>
                  <a:blip r:embed="rId415"/>
                  <a:stretch>
                    <a:fillRect/>
                  </a:stretch>
                </p:blipFill>
                <p:spPr>
                  <a:xfrm>
                    <a:off x="4213260" y="3546930"/>
                    <a:ext cx="143280" cy="17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6">
                <p14:nvContentPartPr>
                  <p14:cNvPr id="411" name="Håndskrift 410">
                    <a:extLst>
                      <a:ext uri="{FF2B5EF4-FFF2-40B4-BE49-F238E27FC236}">
                        <a16:creationId xmlns:a16="http://schemas.microsoft.com/office/drawing/2014/main" id="{2E1FF458-C582-4FF9-A6E9-AF013FC2DDA1}"/>
                      </a:ext>
                    </a:extLst>
                  </p14:cNvPr>
                  <p14:cNvContentPartPr/>
                  <p14:nvPr/>
                </p14:nvContentPartPr>
                <p14:xfrm>
                  <a:off x="4323780" y="3685890"/>
                  <a:ext cx="9000" cy="26640"/>
                </p14:xfrm>
              </p:contentPart>
            </mc:Choice>
            <mc:Fallback xmlns="">
              <p:pic>
                <p:nvPicPr>
                  <p:cNvPr id="411" name="Håndskrift 410">
                    <a:extLst>
                      <a:ext uri="{FF2B5EF4-FFF2-40B4-BE49-F238E27FC236}">
                        <a16:creationId xmlns:a16="http://schemas.microsoft.com/office/drawing/2014/main" id="{2E1FF458-C582-4FF9-A6E9-AF013FC2DDA1}"/>
                      </a:ext>
                    </a:extLst>
                  </p:cNvPr>
                  <p:cNvPicPr/>
                  <p:nvPr/>
                </p:nvPicPr>
                <p:blipFill>
                  <a:blip r:embed="rId417"/>
                  <a:stretch>
                    <a:fillRect/>
                  </a:stretch>
                </p:blipFill>
                <p:spPr>
                  <a:xfrm>
                    <a:off x="4260780" y="3623730"/>
                    <a:ext cx="134640" cy="1506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8">
                <p14:nvContentPartPr>
                  <p14:cNvPr id="412" name="Håndskrift 411">
                    <a:extLst>
                      <a:ext uri="{FF2B5EF4-FFF2-40B4-BE49-F238E27FC236}">
                        <a16:creationId xmlns:a16="http://schemas.microsoft.com/office/drawing/2014/main" id="{5F519E32-82EB-41B0-B66C-5EA9AFBE8B61}"/>
                      </a:ext>
                    </a:extLst>
                  </p14:cNvPr>
                  <p14:cNvContentPartPr/>
                  <p14:nvPr/>
                </p14:nvContentPartPr>
                <p14:xfrm>
                  <a:off x="4231980" y="3733410"/>
                  <a:ext cx="73440" cy="29520"/>
                </p14:xfrm>
              </p:contentPart>
            </mc:Choice>
            <mc:Fallback xmlns="">
              <p:pic>
                <p:nvPicPr>
                  <p:cNvPr id="412" name="Håndskrift 411">
                    <a:extLst>
                      <a:ext uri="{FF2B5EF4-FFF2-40B4-BE49-F238E27FC236}">
                        <a16:creationId xmlns:a16="http://schemas.microsoft.com/office/drawing/2014/main" id="{5F519E32-82EB-41B0-B66C-5EA9AFBE8B61}"/>
                      </a:ext>
                    </a:extLst>
                  </p:cNvPr>
                  <p:cNvPicPr/>
                  <p:nvPr/>
                </p:nvPicPr>
                <p:blipFill>
                  <a:blip r:embed="rId419"/>
                  <a:stretch>
                    <a:fillRect/>
                  </a:stretch>
                </p:blipFill>
                <p:spPr>
                  <a:xfrm>
                    <a:off x="4168980" y="3670410"/>
                    <a:ext cx="199080" cy="155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0">
                <p14:nvContentPartPr>
                  <p14:cNvPr id="413" name="Håndskrift 412">
                    <a:extLst>
                      <a:ext uri="{FF2B5EF4-FFF2-40B4-BE49-F238E27FC236}">
                        <a16:creationId xmlns:a16="http://schemas.microsoft.com/office/drawing/2014/main" id="{FCDCFA1E-86E4-452E-918F-11E9A231AF3B}"/>
                      </a:ext>
                    </a:extLst>
                  </p14:cNvPr>
                  <p14:cNvContentPartPr/>
                  <p14:nvPr/>
                </p14:nvContentPartPr>
                <p14:xfrm>
                  <a:off x="4209660" y="3771210"/>
                  <a:ext cx="23400" cy="42480"/>
                </p14:xfrm>
              </p:contentPart>
            </mc:Choice>
            <mc:Fallback xmlns="">
              <p:pic>
                <p:nvPicPr>
                  <p:cNvPr id="413" name="Håndskrift 412">
                    <a:extLst>
                      <a:ext uri="{FF2B5EF4-FFF2-40B4-BE49-F238E27FC236}">
                        <a16:creationId xmlns:a16="http://schemas.microsoft.com/office/drawing/2014/main" id="{FCDCFA1E-86E4-452E-918F-11E9A231AF3B}"/>
                      </a:ext>
                    </a:extLst>
                  </p:cNvPr>
                  <p:cNvPicPr/>
                  <p:nvPr/>
                </p:nvPicPr>
                <p:blipFill>
                  <a:blip r:embed="rId421"/>
                  <a:stretch>
                    <a:fillRect/>
                  </a:stretch>
                </p:blipFill>
                <p:spPr>
                  <a:xfrm>
                    <a:off x="4146660" y="3708210"/>
                    <a:ext cx="149040" cy="168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2">
                <p14:nvContentPartPr>
                  <p14:cNvPr id="414" name="Håndskrift 413">
                    <a:extLst>
                      <a:ext uri="{FF2B5EF4-FFF2-40B4-BE49-F238E27FC236}">
                        <a16:creationId xmlns:a16="http://schemas.microsoft.com/office/drawing/2014/main" id="{9D8D4962-CF2A-40F6-8E3B-B21F279E675A}"/>
                      </a:ext>
                    </a:extLst>
                  </p14:cNvPr>
                  <p14:cNvContentPartPr/>
                  <p14:nvPr/>
                </p14:nvContentPartPr>
                <p14:xfrm>
                  <a:off x="4276260" y="3519930"/>
                  <a:ext cx="360" cy="3960"/>
                </p14:xfrm>
              </p:contentPart>
            </mc:Choice>
            <mc:Fallback xmlns="">
              <p:pic>
                <p:nvPicPr>
                  <p:cNvPr id="414" name="Håndskrift 413">
                    <a:extLst>
                      <a:ext uri="{FF2B5EF4-FFF2-40B4-BE49-F238E27FC236}">
                        <a16:creationId xmlns:a16="http://schemas.microsoft.com/office/drawing/2014/main" id="{9D8D4962-CF2A-40F6-8E3B-B21F279E675A}"/>
                      </a:ext>
                    </a:extLst>
                  </p:cNvPr>
                  <p:cNvPicPr/>
                  <p:nvPr/>
                </p:nvPicPr>
                <p:blipFill>
                  <a:blip r:embed="rId385"/>
                  <a:stretch>
                    <a:fillRect/>
                  </a:stretch>
                </p:blipFill>
                <p:spPr>
                  <a:xfrm>
                    <a:off x="4213260" y="3456930"/>
                    <a:ext cx="12600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3">
                <p14:nvContentPartPr>
                  <p14:cNvPr id="415" name="Håndskrift 414">
                    <a:extLst>
                      <a:ext uri="{FF2B5EF4-FFF2-40B4-BE49-F238E27FC236}">
                        <a16:creationId xmlns:a16="http://schemas.microsoft.com/office/drawing/2014/main" id="{814787A4-127D-4258-A762-57D77A3B280F}"/>
                      </a:ext>
                    </a:extLst>
                  </p14:cNvPr>
                  <p14:cNvContentPartPr/>
                  <p14:nvPr/>
                </p14:nvContentPartPr>
                <p14:xfrm>
                  <a:off x="4285980" y="3441090"/>
                  <a:ext cx="11520" cy="25920"/>
                </p14:xfrm>
              </p:contentPart>
            </mc:Choice>
            <mc:Fallback xmlns="">
              <p:pic>
                <p:nvPicPr>
                  <p:cNvPr id="415" name="Håndskrift 414">
                    <a:extLst>
                      <a:ext uri="{FF2B5EF4-FFF2-40B4-BE49-F238E27FC236}">
                        <a16:creationId xmlns:a16="http://schemas.microsoft.com/office/drawing/2014/main" id="{814787A4-127D-4258-A762-57D77A3B280F}"/>
                      </a:ext>
                    </a:extLst>
                  </p:cNvPr>
                  <p:cNvPicPr/>
                  <p:nvPr/>
                </p:nvPicPr>
                <p:blipFill>
                  <a:blip r:embed="rId424"/>
                  <a:stretch>
                    <a:fillRect/>
                  </a:stretch>
                </p:blipFill>
                <p:spPr>
                  <a:xfrm>
                    <a:off x="4222980" y="3378953"/>
                    <a:ext cx="137160" cy="14983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5">
                <p14:nvContentPartPr>
                  <p14:cNvPr id="416" name="Håndskrift 415">
                    <a:extLst>
                      <a:ext uri="{FF2B5EF4-FFF2-40B4-BE49-F238E27FC236}">
                        <a16:creationId xmlns:a16="http://schemas.microsoft.com/office/drawing/2014/main" id="{EA0A77FA-A042-4C3F-92B8-F52854856BC8}"/>
                      </a:ext>
                    </a:extLst>
                  </p14:cNvPr>
                  <p14:cNvContentPartPr/>
                  <p14:nvPr/>
                </p14:nvContentPartPr>
                <p14:xfrm>
                  <a:off x="4323780" y="3352530"/>
                  <a:ext cx="360" cy="360"/>
                </p14:xfrm>
              </p:contentPart>
            </mc:Choice>
            <mc:Fallback xmlns="">
              <p:pic>
                <p:nvPicPr>
                  <p:cNvPr id="416" name="Håndskrift 415">
                    <a:extLst>
                      <a:ext uri="{FF2B5EF4-FFF2-40B4-BE49-F238E27FC236}">
                        <a16:creationId xmlns:a16="http://schemas.microsoft.com/office/drawing/2014/main" id="{EA0A77FA-A042-4C3F-92B8-F52854856BC8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260780" y="3289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6">
                <p14:nvContentPartPr>
                  <p14:cNvPr id="417" name="Håndskrift 416">
                    <a:extLst>
                      <a:ext uri="{FF2B5EF4-FFF2-40B4-BE49-F238E27FC236}">
                        <a16:creationId xmlns:a16="http://schemas.microsoft.com/office/drawing/2014/main" id="{A763F9F1-1304-486D-97B0-943A1A5E6A6A}"/>
                      </a:ext>
                    </a:extLst>
                  </p14:cNvPr>
                  <p14:cNvContentPartPr/>
                  <p14:nvPr/>
                </p14:nvContentPartPr>
                <p14:xfrm>
                  <a:off x="4266900" y="3263250"/>
                  <a:ext cx="26280" cy="13680"/>
                </p14:xfrm>
              </p:contentPart>
            </mc:Choice>
            <mc:Fallback xmlns="">
              <p:pic>
                <p:nvPicPr>
                  <p:cNvPr id="417" name="Håndskrift 416">
                    <a:extLst>
                      <a:ext uri="{FF2B5EF4-FFF2-40B4-BE49-F238E27FC236}">
                        <a16:creationId xmlns:a16="http://schemas.microsoft.com/office/drawing/2014/main" id="{A763F9F1-1304-486D-97B0-943A1A5E6A6A}"/>
                      </a:ext>
                    </a:extLst>
                  </p:cNvPr>
                  <p:cNvPicPr/>
                  <p:nvPr/>
                </p:nvPicPr>
                <p:blipFill>
                  <a:blip r:embed="rId427"/>
                  <a:stretch>
                    <a:fillRect/>
                  </a:stretch>
                </p:blipFill>
                <p:spPr>
                  <a:xfrm>
                    <a:off x="4203900" y="3200250"/>
                    <a:ext cx="151920" cy="13932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451" name="Gruppe 450">
              <a:extLst>
                <a:ext uri="{FF2B5EF4-FFF2-40B4-BE49-F238E27FC236}">
                  <a16:creationId xmlns:a16="http://schemas.microsoft.com/office/drawing/2014/main" id="{C2E88BD3-4F09-4422-B6D6-2D330D7723D0}"/>
                </a:ext>
              </a:extLst>
            </p:cNvPr>
            <p:cNvGrpSpPr/>
            <p:nvPr/>
          </p:nvGrpSpPr>
          <p:grpSpPr>
            <a:xfrm rot="371735">
              <a:off x="3804750" y="2997439"/>
              <a:ext cx="537120" cy="676800"/>
              <a:chOff x="5733900" y="2904690"/>
              <a:chExt cx="537120" cy="6768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28">
                <p14:nvContentPartPr>
                  <p14:cNvPr id="452" name="Håndskrift 451">
                    <a:extLst>
                      <a:ext uri="{FF2B5EF4-FFF2-40B4-BE49-F238E27FC236}">
                        <a16:creationId xmlns:a16="http://schemas.microsoft.com/office/drawing/2014/main" id="{FFB8BBC5-4EAB-40EF-9BE4-929E82FEDA77}"/>
                      </a:ext>
                    </a:extLst>
                  </p14:cNvPr>
                  <p14:cNvContentPartPr/>
                  <p14:nvPr/>
                </p14:nvContentPartPr>
                <p14:xfrm>
                  <a:off x="5857380" y="2904690"/>
                  <a:ext cx="360" cy="360"/>
                </p14:xfrm>
              </p:contentPart>
            </mc:Choice>
            <mc:Fallback xmlns="">
              <p:pic>
                <p:nvPicPr>
                  <p:cNvPr id="452" name="Håndskrift 451">
                    <a:extLst>
                      <a:ext uri="{FF2B5EF4-FFF2-40B4-BE49-F238E27FC236}">
                        <a16:creationId xmlns:a16="http://schemas.microsoft.com/office/drawing/2014/main" id="{FFB8BBC5-4EAB-40EF-9BE4-929E82FEDA77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5794380" y="28416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9">
                <p14:nvContentPartPr>
                  <p14:cNvPr id="453" name="Håndskrift 452">
                    <a:extLst>
                      <a:ext uri="{FF2B5EF4-FFF2-40B4-BE49-F238E27FC236}">
                        <a16:creationId xmlns:a16="http://schemas.microsoft.com/office/drawing/2014/main" id="{BEF27764-37E6-4D57-A711-0BBCEC2EE660}"/>
                      </a:ext>
                    </a:extLst>
                  </p14:cNvPr>
                  <p14:cNvContentPartPr/>
                  <p14:nvPr/>
                </p14:nvContentPartPr>
                <p14:xfrm>
                  <a:off x="5952780" y="2904690"/>
                  <a:ext cx="360" cy="360"/>
                </p14:xfrm>
              </p:contentPart>
            </mc:Choice>
            <mc:Fallback xmlns="">
              <p:pic>
                <p:nvPicPr>
                  <p:cNvPr id="453" name="Håndskrift 452">
                    <a:extLst>
                      <a:ext uri="{FF2B5EF4-FFF2-40B4-BE49-F238E27FC236}">
                        <a16:creationId xmlns:a16="http://schemas.microsoft.com/office/drawing/2014/main" id="{BEF27764-37E6-4D57-A711-0BBCEC2EE660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5889780" y="28416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0">
                <p14:nvContentPartPr>
                  <p14:cNvPr id="454" name="Håndskrift 453">
                    <a:extLst>
                      <a:ext uri="{FF2B5EF4-FFF2-40B4-BE49-F238E27FC236}">
                        <a16:creationId xmlns:a16="http://schemas.microsoft.com/office/drawing/2014/main" id="{1EF5418D-CFF6-4B42-804F-54087CAFB9FC}"/>
                      </a:ext>
                    </a:extLst>
                  </p14:cNvPr>
                  <p14:cNvContentPartPr/>
                  <p14:nvPr/>
                </p14:nvContentPartPr>
                <p14:xfrm>
                  <a:off x="5923980" y="3009450"/>
                  <a:ext cx="360" cy="360"/>
                </p14:xfrm>
              </p:contentPart>
            </mc:Choice>
            <mc:Fallback xmlns="">
              <p:pic>
                <p:nvPicPr>
                  <p:cNvPr id="454" name="Håndskrift 453">
                    <a:extLst>
                      <a:ext uri="{FF2B5EF4-FFF2-40B4-BE49-F238E27FC236}">
                        <a16:creationId xmlns:a16="http://schemas.microsoft.com/office/drawing/2014/main" id="{1EF5418D-CFF6-4B42-804F-54087CAFB9FC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5860980" y="29464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1">
                <p14:nvContentPartPr>
                  <p14:cNvPr id="455" name="Håndskrift 454">
                    <a:extLst>
                      <a:ext uri="{FF2B5EF4-FFF2-40B4-BE49-F238E27FC236}">
                        <a16:creationId xmlns:a16="http://schemas.microsoft.com/office/drawing/2014/main" id="{9A8260A4-43DD-4399-9F3D-C79CFBEFF926}"/>
                      </a:ext>
                    </a:extLst>
                  </p14:cNvPr>
                  <p14:cNvContentPartPr/>
                  <p14:nvPr/>
                </p14:nvContentPartPr>
                <p14:xfrm>
                  <a:off x="5819220" y="3133290"/>
                  <a:ext cx="360" cy="360"/>
                </p14:xfrm>
              </p:contentPart>
            </mc:Choice>
            <mc:Fallback xmlns="">
              <p:pic>
                <p:nvPicPr>
                  <p:cNvPr id="455" name="Håndskrift 454">
                    <a:extLst>
                      <a:ext uri="{FF2B5EF4-FFF2-40B4-BE49-F238E27FC236}">
                        <a16:creationId xmlns:a16="http://schemas.microsoft.com/office/drawing/2014/main" id="{9A8260A4-43DD-4399-9F3D-C79CFBEFF926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5756220" y="30702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2">
                <p14:nvContentPartPr>
                  <p14:cNvPr id="456" name="Håndskrift 455">
                    <a:extLst>
                      <a:ext uri="{FF2B5EF4-FFF2-40B4-BE49-F238E27FC236}">
                        <a16:creationId xmlns:a16="http://schemas.microsoft.com/office/drawing/2014/main" id="{5BA6DDAC-DE67-4D67-B53B-E7E66B0D71E4}"/>
                      </a:ext>
                    </a:extLst>
                  </p14:cNvPr>
                  <p14:cNvContentPartPr/>
                  <p14:nvPr/>
                </p14:nvContentPartPr>
                <p14:xfrm>
                  <a:off x="5971860" y="3238050"/>
                  <a:ext cx="2520" cy="9720"/>
                </p14:xfrm>
              </p:contentPart>
            </mc:Choice>
            <mc:Fallback xmlns="">
              <p:pic>
                <p:nvPicPr>
                  <p:cNvPr id="456" name="Håndskrift 455">
                    <a:extLst>
                      <a:ext uri="{FF2B5EF4-FFF2-40B4-BE49-F238E27FC236}">
                        <a16:creationId xmlns:a16="http://schemas.microsoft.com/office/drawing/2014/main" id="{5BA6DDAC-DE67-4D67-B53B-E7E66B0D71E4}"/>
                      </a:ext>
                    </a:extLst>
                  </p:cNvPr>
                  <p:cNvPicPr/>
                  <p:nvPr/>
                </p:nvPicPr>
                <p:blipFill>
                  <a:blip r:embed="rId222"/>
                  <a:stretch>
                    <a:fillRect/>
                  </a:stretch>
                </p:blipFill>
                <p:spPr>
                  <a:xfrm>
                    <a:off x="5908860" y="3177300"/>
                    <a:ext cx="128160" cy="1308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3">
                <p14:nvContentPartPr>
                  <p14:cNvPr id="457" name="Håndskrift 456">
                    <a:extLst>
                      <a:ext uri="{FF2B5EF4-FFF2-40B4-BE49-F238E27FC236}">
                        <a16:creationId xmlns:a16="http://schemas.microsoft.com/office/drawing/2014/main" id="{4AC7D3E2-419D-42F6-81DF-252229ADB937}"/>
                      </a:ext>
                    </a:extLst>
                  </p14:cNvPr>
                  <p14:cNvContentPartPr/>
                  <p14:nvPr/>
                </p14:nvContentPartPr>
                <p14:xfrm>
                  <a:off x="6010020" y="3135090"/>
                  <a:ext cx="27720" cy="36720"/>
                </p14:xfrm>
              </p:contentPart>
            </mc:Choice>
            <mc:Fallback xmlns="">
              <p:pic>
                <p:nvPicPr>
                  <p:cNvPr id="457" name="Håndskrift 456">
                    <a:extLst>
                      <a:ext uri="{FF2B5EF4-FFF2-40B4-BE49-F238E27FC236}">
                        <a16:creationId xmlns:a16="http://schemas.microsoft.com/office/drawing/2014/main" id="{4AC7D3E2-419D-42F6-81DF-252229ADB937}"/>
                      </a:ext>
                    </a:extLst>
                  </p:cNvPr>
                  <p:cNvPicPr/>
                  <p:nvPr/>
                </p:nvPicPr>
                <p:blipFill>
                  <a:blip r:embed="rId224"/>
                  <a:stretch>
                    <a:fillRect/>
                  </a:stretch>
                </p:blipFill>
                <p:spPr>
                  <a:xfrm>
                    <a:off x="5947020" y="3072090"/>
                    <a:ext cx="153360" cy="162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4">
                <p14:nvContentPartPr>
                  <p14:cNvPr id="458" name="Håndskrift 457">
                    <a:extLst>
                      <a:ext uri="{FF2B5EF4-FFF2-40B4-BE49-F238E27FC236}">
                        <a16:creationId xmlns:a16="http://schemas.microsoft.com/office/drawing/2014/main" id="{EBC589C2-9D55-417B-B6EB-C5764B33D86C}"/>
                      </a:ext>
                    </a:extLst>
                  </p14:cNvPr>
                  <p14:cNvContentPartPr/>
                  <p14:nvPr/>
                </p14:nvContentPartPr>
                <p14:xfrm>
                  <a:off x="6114780" y="3028530"/>
                  <a:ext cx="360" cy="360"/>
                </p14:xfrm>
              </p:contentPart>
            </mc:Choice>
            <mc:Fallback xmlns="">
              <p:pic>
                <p:nvPicPr>
                  <p:cNvPr id="458" name="Håndskrift 457">
                    <a:extLst>
                      <a:ext uri="{FF2B5EF4-FFF2-40B4-BE49-F238E27FC236}">
                        <a16:creationId xmlns:a16="http://schemas.microsoft.com/office/drawing/2014/main" id="{EBC589C2-9D55-417B-B6EB-C5764B33D86C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6051780" y="2965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5">
                <p14:nvContentPartPr>
                  <p14:cNvPr id="459" name="Håndskrift 458">
                    <a:extLst>
                      <a:ext uri="{FF2B5EF4-FFF2-40B4-BE49-F238E27FC236}">
                        <a16:creationId xmlns:a16="http://schemas.microsoft.com/office/drawing/2014/main" id="{A8A5DF77-3AFF-4CD3-965F-DC4715623048}"/>
                      </a:ext>
                    </a:extLst>
                  </p14:cNvPr>
                  <p14:cNvContentPartPr/>
                  <p14:nvPr/>
                </p14:nvContentPartPr>
                <p14:xfrm>
                  <a:off x="6152580" y="3000090"/>
                  <a:ext cx="16560" cy="28800"/>
                </p14:xfrm>
              </p:contentPart>
            </mc:Choice>
            <mc:Fallback xmlns="">
              <p:pic>
                <p:nvPicPr>
                  <p:cNvPr id="459" name="Håndskrift 458">
                    <a:extLst>
                      <a:ext uri="{FF2B5EF4-FFF2-40B4-BE49-F238E27FC236}">
                        <a16:creationId xmlns:a16="http://schemas.microsoft.com/office/drawing/2014/main" id="{A8A5DF77-3AFF-4CD3-965F-DC4715623048}"/>
                      </a:ext>
                    </a:extLst>
                  </p:cNvPr>
                  <p:cNvPicPr/>
                  <p:nvPr/>
                </p:nvPicPr>
                <p:blipFill>
                  <a:blip r:embed="rId227"/>
                  <a:stretch>
                    <a:fillRect/>
                  </a:stretch>
                </p:blipFill>
                <p:spPr>
                  <a:xfrm>
                    <a:off x="6089580" y="2937090"/>
                    <a:ext cx="142200" cy="1544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6">
                <p14:nvContentPartPr>
                  <p14:cNvPr id="460" name="Håndskrift 459">
                    <a:extLst>
                      <a:ext uri="{FF2B5EF4-FFF2-40B4-BE49-F238E27FC236}">
                        <a16:creationId xmlns:a16="http://schemas.microsoft.com/office/drawing/2014/main" id="{C0121A3A-22AD-460B-9E2D-10BDEE930757}"/>
                      </a:ext>
                    </a:extLst>
                  </p14:cNvPr>
                  <p14:cNvContentPartPr/>
                  <p14:nvPr/>
                </p14:nvContentPartPr>
                <p14:xfrm>
                  <a:off x="6238620" y="3123930"/>
                  <a:ext cx="360" cy="360"/>
                </p14:xfrm>
              </p:contentPart>
            </mc:Choice>
            <mc:Fallback xmlns="">
              <p:pic>
                <p:nvPicPr>
                  <p:cNvPr id="460" name="Håndskrift 459">
                    <a:extLst>
                      <a:ext uri="{FF2B5EF4-FFF2-40B4-BE49-F238E27FC236}">
                        <a16:creationId xmlns:a16="http://schemas.microsoft.com/office/drawing/2014/main" id="{C0121A3A-22AD-460B-9E2D-10BDEE930757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6175620" y="30609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7">
                <p14:nvContentPartPr>
                  <p14:cNvPr id="461" name="Håndskrift 460">
                    <a:extLst>
                      <a:ext uri="{FF2B5EF4-FFF2-40B4-BE49-F238E27FC236}">
                        <a16:creationId xmlns:a16="http://schemas.microsoft.com/office/drawing/2014/main" id="{E0B41925-38DF-4FBD-A0DE-45CDE7EC492D}"/>
                      </a:ext>
                    </a:extLst>
                  </p14:cNvPr>
                  <p14:cNvContentPartPr/>
                  <p14:nvPr/>
                </p14:nvContentPartPr>
                <p14:xfrm>
                  <a:off x="6200460" y="3238050"/>
                  <a:ext cx="360" cy="360"/>
                </p14:xfrm>
              </p:contentPart>
            </mc:Choice>
            <mc:Fallback xmlns="">
              <p:pic>
                <p:nvPicPr>
                  <p:cNvPr id="461" name="Håndskrift 460">
                    <a:extLst>
                      <a:ext uri="{FF2B5EF4-FFF2-40B4-BE49-F238E27FC236}">
                        <a16:creationId xmlns:a16="http://schemas.microsoft.com/office/drawing/2014/main" id="{E0B41925-38DF-4FBD-A0DE-45CDE7EC492D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6137460" y="31750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8">
                <p14:nvContentPartPr>
                  <p14:cNvPr id="462" name="Håndskrift 461">
                    <a:extLst>
                      <a:ext uri="{FF2B5EF4-FFF2-40B4-BE49-F238E27FC236}">
                        <a16:creationId xmlns:a16="http://schemas.microsoft.com/office/drawing/2014/main" id="{B68878FF-74A7-49E2-8603-54F02F03AD9B}"/>
                      </a:ext>
                    </a:extLst>
                  </p14:cNvPr>
                  <p14:cNvContentPartPr/>
                  <p14:nvPr/>
                </p14:nvContentPartPr>
                <p14:xfrm>
                  <a:off x="6112260" y="3361890"/>
                  <a:ext cx="78840" cy="9000"/>
                </p14:xfrm>
              </p:contentPart>
            </mc:Choice>
            <mc:Fallback xmlns="">
              <p:pic>
                <p:nvPicPr>
                  <p:cNvPr id="462" name="Håndskrift 461">
                    <a:extLst>
                      <a:ext uri="{FF2B5EF4-FFF2-40B4-BE49-F238E27FC236}">
                        <a16:creationId xmlns:a16="http://schemas.microsoft.com/office/drawing/2014/main" id="{B68878FF-74A7-49E2-8603-54F02F03AD9B}"/>
                      </a:ext>
                    </a:extLst>
                  </p:cNvPr>
                  <p:cNvPicPr/>
                  <p:nvPr/>
                </p:nvPicPr>
                <p:blipFill>
                  <a:blip r:embed="rId231"/>
                  <a:stretch>
                    <a:fillRect/>
                  </a:stretch>
                </p:blipFill>
                <p:spPr>
                  <a:xfrm>
                    <a:off x="6049260" y="3298890"/>
                    <a:ext cx="204480" cy="134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9">
                <p14:nvContentPartPr>
                  <p14:cNvPr id="463" name="Håndskrift 462">
                    <a:extLst>
                      <a:ext uri="{FF2B5EF4-FFF2-40B4-BE49-F238E27FC236}">
                        <a16:creationId xmlns:a16="http://schemas.microsoft.com/office/drawing/2014/main" id="{06FE0A3F-C02A-4D9B-8D89-31DC18DB6AB1}"/>
                      </a:ext>
                    </a:extLst>
                  </p14:cNvPr>
                  <p14:cNvContentPartPr/>
                  <p14:nvPr/>
                </p14:nvContentPartPr>
                <p14:xfrm>
                  <a:off x="5943420" y="3310770"/>
                  <a:ext cx="76320" cy="42120"/>
                </p14:xfrm>
              </p:contentPart>
            </mc:Choice>
            <mc:Fallback xmlns="">
              <p:pic>
                <p:nvPicPr>
                  <p:cNvPr id="463" name="Håndskrift 462">
                    <a:extLst>
                      <a:ext uri="{FF2B5EF4-FFF2-40B4-BE49-F238E27FC236}">
                        <a16:creationId xmlns:a16="http://schemas.microsoft.com/office/drawing/2014/main" id="{06FE0A3F-C02A-4D9B-8D89-31DC18DB6AB1}"/>
                      </a:ext>
                    </a:extLst>
                  </p:cNvPr>
                  <p:cNvPicPr/>
                  <p:nvPr/>
                </p:nvPicPr>
                <p:blipFill>
                  <a:blip r:embed="rId233"/>
                  <a:stretch>
                    <a:fillRect/>
                  </a:stretch>
                </p:blipFill>
                <p:spPr>
                  <a:xfrm>
                    <a:off x="5880121" y="3247770"/>
                    <a:ext cx="202555" cy="1677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0">
                <p14:nvContentPartPr>
                  <p14:cNvPr id="464" name="Håndskrift 463">
                    <a:extLst>
                      <a:ext uri="{FF2B5EF4-FFF2-40B4-BE49-F238E27FC236}">
                        <a16:creationId xmlns:a16="http://schemas.microsoft.com/office/drawing/2014/main" id="{3E0A6BB4-183A-492D-8798-A9416298845C}"/>
                      </a:ext>
                    </a:extLst>
                  </p14:cNvPr>
                  <p14:cNvContentPartPr/>
                  <p14:nvPr/>
                </p14:nvContentPartPr>
                <p14:xfrm>
                  <a:off x="5800140" y="3152730"/>
                  <a:ext cx="470880" cy="228960"/>
                </p14:xfrm>
              </p:contentPart>
            </mc:Choice>
            <mc:Fallback xmlns="">
              <p:pic>
                <p:nvPicPr>
                  <p:cNvPr id="464" name="Håndskrift 463">
                    <a:extLst>
                      <a:ext uri="{FF2B5EF4-FFF2-40B4-BE49-F238E27FC236}">
                        <a16:creationId xmlns:a16="http://schemas.microsoft.com/office/drawing/2014/main" id="{3E0A6BB4-183A-492D-8798-A9416298845C}"/>
                      </a:ext>
                    </a:extLst>
                  </p:cNvPr>
                  <p:cNvPicPr/>
                  <p:nvPr/>
                </p:nvPicPr>
                <p:blipFill>
                  <a:blip r:embed="rId235"/>
                  <a:stretch>
                    <a:fillRect/>
                  </a:stretch>
                </p:blipFill>
                <p:spPr>
                  <a:xfrm>
                    <a:off x="5737140" y="3089730"/>
                    <a:ext cx="596520" cy="354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1">
                <p14:nvContentPartPr>
                  <p14:cNvPr id="465" name="Håndskrift 464">
                    <a:extLst>
                      <a:ext uri="{FF2B5EF4-FFF2-40B4-BE49-F238E27FC236}">
                        <a16:creationId xmlns:a16="http://schemas.microsoft.com/office/drawing/2014/main" id="{84FADE9A-D525-4903-9B14-156D2224325A}"/>
                      </a:ext>
                    </a:extLst>
                  </p14:cNvPr>
                  <p14:cNvContentPartPr/>
                  <p14:nvPr/>
                </p14:nvContentPartPr>
                <p14:xfrm>
                  <a:off x="5835780" y="3386730"/>
                  <a:ext cx="22320" cy="23400"/>
                </p14:xfrm>
              </p:contentPart>
            </mc:Choice>
            <mc:Fallback xmlns="">
              <p:pic>
                <p:nvPicPr>
                  <p:cNvPr id="465" name="Håndskrift 464">
                    <a:extLst>
                      <a:ext uri="{FF2B5EF4-FFF2-40B4-BE49-F238E27FC236}">
                        <a16:creationId xmlns:a16="http://schemas.microsoft.com/office/drawing/2014/main" id="{84FADE9A-D525-4903-9B14-156D2224325A}"/>
                      </a:ext>
                    </a:extLst>
                  </p:cNvPr>
                  <p:cNvPicPr/>
                  <p:nvPr/>
                </p:nvPicPr>
                <p:blipFill>
                  <a:blip r:embed="rId237"/>
                  <a:stretch>
                    <a:fillRect/>
                  </a:stretch>
                </p:blipFill>
                <p:spPr>
                  <a:xfrm>
                    <a:off x="5772780" y="3323730"/>
                    <a:ext cx="147960" cy="149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2">
                <p14:nvContentPartPr>
                  <p14:cNvPr id="466" name="Håndskrift 465">
                    <a:extLst>
                      <a:ext uri="{FF2B5EF4-FFF2-40B4-BE49-F238E27FC236}">
                        <a16:creationId xmlns:a16="http://schemas.microsoft.com/office/drawing/2014/main" id="{1C1030EC-89D5-47F9-973C-F93F92F553E9}"/>
                      </a:ext>
                    </a:extLst>
                  </p14:cNvPr>
                  <p14:cNvContentPartPr/>
                  <p14:nvPr/>
                </p14:nvContentPartPr>
                <p14:xfrm>
                  <a:off x="5819220" y="3342810"/>
                  <a:ext cx="4320" cy="360"/>
                </p14:xfrm>
              </p:contentPart>
            </mc:Choice>
            <mc:Fallback xmlns="">
              <p:pic>
                <p:nvPicPr>
                  <p:cNvPr id="466" name="Håndskrift 465">
                    <a:extLst>
                      <a:ext uri="{FF2B5EF4-FFF2-40B4-BE49-F238E27FC236}">
                        <a16:creationId xmlns:a16="http://schemas.microsoft.com/office/drawing/2014/main" id="{1C1030EC-89D5-47F9-973C-F93F92F553E9}"/>
                      </a:ext>
                    </a:extLst>
                  </p:cNvPr>
                  <p:cNvPicPr/>
                  <p:nvPr/>
                </p:nvPicPr>
                <p:blipFill>
                  <a:blip r:embed="rId239"/>
                  <a:stretch>
                    <a:fillRect/>
                  </a:stretch>
                </p:blipFill>
                <p:spPr>
                  <a:xfrm>
                    <a:off x="5750493" y="3279810"/>
                    <a:ext cx="141382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3">
                <p14:nvContentPartPr>
                  <p14:cNvPr id="467" name="Håndskrift 466">
                    <a:extLst>
                      <a:ext uri="{FF2B5EF4-FFF2-40B4-BE49-F238E27FC236}">
                        <a16:creationId xmlns:a16="http://schemas.microsoft.com/office/drawing/2014/main" id="{A87664E0-48F1-4ABE-B089-368E3E294815}"/>
                      </a:ext>
                    </a:extLst>
                  </p14:cNvPr>
                  <p14:cNvContentPartPr/>
                  <p14:nvPr/>
                </p14:nvContentPartPr>
                <p14:xfrm>
                  <a:off x="5838660" y="3438210"/>
                  <a:ext cx="130680" cy="13680"/>
                </p14:xfrm>
              </p:contentPart>
            </mc:Choice>
            <mc:Fallback xmlns="">
              <p:pic>
                <p:nvPicPr>
                  <p:cNvPr id="467" name="Håndskrift 466">
                    <a:extLst>
                      <a:ext uri="{FF2B5EF4-FFF2-40B4-BE49-F238E27FC236}">
                        <a16:creationId xmlns:a16="http://schemas.microsoft.com/office/drawing/2014/main" id="{A87664E0-48F1-4ABE-B089-368E3E294815}"/>
                      </a:ext>
                    </a:extLst>
                  </p:cNvPr>
                  <p:cNvPicPr/>
                  <p:nvPr/>
                </p:nvPicPr>
                <p:blipFill>
                  <a:blip r:embed="rId241"/>
                  <a:stretch>
                    <a:fillRect/>
                  </a:stretch>
                </p:blipFill>
                <p:spPr>
                  <a:xfrm>
                    <a:off x="5775660" y="3375210"/>
                    <a:ext cx="25632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4">
                <p14:nvContentPartPr>
                  <p14:cNvPr id="468" name="Håndskrift 467">
                    <a:extLst>
                      <a:ext uri="{FF2B5EF4-FFF2-40B4-BE49-F238E27FC236}">
                        <a16:creationId xmlns:a16="http://schemas.microsoft.com/office/drawing/2014/main" id="{45F13DC3-B4E2-49F9-AD19-7D69C07A6391}"/>
                      </a:ext>
                    </a:extLst>
                  </p14:cNvPr>
                  <p14:cNvContentPartPr/>
                  <p14:nvPr/>
                </p14:nvContentPartPr>
                <p14:xfrm>
                  <a:off x="6029100" y="3466650"/>
                  <a:ext cx="14760" cy="17640"/>
                </p14:xfrm>
              </p:contentPart>
            </mc:Choice>
            <mc:Fallback xmlns="">
              <p:pic>
                <p:nvPicPr>
                  <p:cNvPr id="468" name="Håndskrift 467">
                    <a:extLst>
                      <a:ext uri="{FF2B5EF4-FFF2-40B4-BE49-F238E27FC236}">
                        <a16:creationId xmlns:a16="http://schemas.microsoft.com/office/drawing/2014/main" id="{45F13DC3-B4E2-49F9-AD19-7D69C07A6391}"/>
                      </a:ext>
                    </a:extLst>
                  </p:cNvPr>
                  <p:cNvPicPr/>
                  <p:nvPr/>
                </p:nvPicPr>
                <p:blipFill>
                  <a:blip r:embed="rId243"/>
                  <a:stretch>
                    <a:fillRect/>
                  </a:stretch>
                </p:blipFill>
                <p:spPr>
                  <a:xfrm>
                    <a:off x="5966100" y="3402337"/>
                    <a:ext cx="140400" cy="14589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5">
                <p14:nvContentPartPr>
                  <p14:cNvPr id="469" name="Håndskrift 468">
                    <a:extLst>
                      <a:ext uri="{FF2B5EF4-FFF2-40B4-BE49-F238E27FC236}">
                        <a16:creationId xmlns:a16="http://schemas.microsoft.com/office/drawing/2014/main" id="{E41EBF1F-5638-4F1C-B03C-C6C9526DD63F}"/>
                      </a:ext>
                    </a:extLst>
                  </p14:cNvPr>
                  <p14:cNvContentPartPr/>
                  <p14:nvPr/>
                </p14:nvContentPartPr>
                <p14:xfrm>
                  <a:off x="6076620" y="3514530"/>
                  <a:ext cx="360" cy="360"/>
                </p14:xfrm>
              </p:contentPart>
            </mc:Choice>
            <mc:Fallback xmlns="">
              <p:pic>
                <p:nvPicPr>
                  <p:cNvPr id="469" name="Håndskrift 468">
                    <a:extLst>
                      <a:ext uri="{FF2B5EF4-FFF2-40B4-BE49-F238E27FC236}">
                        <a16:creationId xmlns:a16="http://schemas.microsoft.com/office/drawing/2014/main" id="{E41EBF1F-5638-4F1C-B03C-C6C9526DD63F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6013620" y="3451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6">
                <p14:nvContentPartPr>
                  <p14:cNvPr id="470" name="Håndskrift 469">
                    <a:extLst>
                      <a:ext uri="{FF2B5EF4-FFF2-40B4-BE49-F238E27FC236}">
                        <a16:creationId xmlns:a16="http://schemas.microsoft.com/office/drawing/2014/main" id="{5A5ADACB-9A62-49ED-B6ED-037AB0A3A83C}"/>
                      </a:ext>
                    </a:extLst>
                  </p14:cNvPr>
                  <p14:cNvContentPartPr/>
                  <p14:nvPr/>
                </p14:nvContentPartPr>
                <p14:xfrm>
                  <a:off x="6172020" y="3415170"/>
                  <a:ext cx="28800" cy="42480"/>
                </p14:xfrm>
              </p:contentPart>
            </mc:Choice>
            <mc:Fallback xmlns="">
              <p:pic>
                <p:nvPicPr>
                  <p:cNvPr id="470" name="Håndskrift 469">
                    <a:extLst>
                      <a:ext uri="{FF2B5EF4-FFF2-40B4-BE49-F238E27FC236}">
                        <a16:creationId xmlns:a16="http://schemas.microsoft.com/office/drawing/2014/main" id="{5A5ADACB-9A62-49ED-B6ED-037AB0A3A83C}"/>
                      </a:ext>
                    </a:extLst>
                  </p:cNvPr>
                  <p:cNvPicPr/>
                  <p:nvPr/>
                </p:nvPicPr>
                <p:blipFill>
                  <a:blip r:embed="rId246"/>
                  <a:stretch>
                    <a:fillRect/>
                  </a:stretch>
                </p:blipFill>
                <p:spPr>
                  <a:xfrm>
                    <a:off x="6109020" y="3351632"/>
                    <a:ext cx="154440" cy="16919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7">
                <p14:nvContentPartPr>
                  <p14:cNvPr id="471" name="Håndskrift 470">
                    <a:extLst>
                      <a:ext uri="{FF2B5EF4-FFF2-40B4-BE49-F238E27FC236}">
                        <a16:creationId xmlns:a16="http://schemas.microsoft.com/office/drawing/2014/main" id="{46AF8918-A6D3-4353-A379-82BC91029259}"/>
                      </a:ext>
                    </a:extLst>
                  </p14:cNvPr>
                  <p14:cNvContentPartPr/>
                  <p14:nvPr/>
                </p14:nvContentPartPr>
                <p14:xfrm>
                  <a:off x="6229260" y="3279090"/>
                  <a:ext cx="9720" cy="45360"/>
                </p14:xfrm>
              </p:contentPart>
            </mc:Choice>
            <mc:Fallback xmlns="">
              <p:pic>
                <p:nvPicPr>
                  <p:cNvPr id="471" name="Håndskrift 470">
                    <a:extLst>
                      <a:ext uri="{FF2B5EF4-FFF2-40B4-BE49-F238E27FC236}">
                        <a16:creationId xmlns:a16="http://schemas.microsoft.com/office/drawing/2014/main" id="{46AF8918-A6D3-4353-A379-82BC91029259}"/>
                      </a:ext>
                    </a:extLst>
                  </p:cNvPr>
                  <p:cNvPicPr/>
                  <p:nvPr/>
                </p:nvPicPr>
                <p:blipFill>
                  <a:blip r:embed="rId248"/>
                  <a:stretch>
                    <a:fillRect/>
                  </a:stretch>
                </p:blipFill>
                <p:spPr>
                  <a:xfrm>
                    <a:off x="6166260" y="3216090"/>
                    <a:ext cx="135360" cy="171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8">
                <p14:nvContentPartPr>
                  <p14:cNvPr id="472" name="Håndskrift 471">
                    <a:extLst>
                      <a:ext uri="{FF2B5EF4-FFF2-40B4-BE49-F238E27FC236}">
                        <a16:creationId xmlns:a16="http://schemas.microsoft.com/office/drawing/2014/main" id="{75ED090B-4690-431C-BB32-7475C4B943DA}"/>
                      </a:ext>
                    </a:extLst>
                  </p14:cNvPr>
                  <p14:cNvContentPartPr/>
                  <p14:nvPr/>
                </p14:nvContentPartPr>
                <p14:xfrm>
                  <a:off x="6038460" y="2992530"/>
                  <a:ext cx="3960" cy="17280"/>
                </p14:xfrm>
              </p:contentPart>
            </mc:Choice>
            <mc:Fallback xmlns="">
              <p:pic>
                <p:nvPicPr>
                  <p:cNvPr id="472" name="Håndskrift 471">
                    <a:extLst>
                      <a:ext uri="{FF2B5EF4-FFF2-40B4-BE49-F238E27FC236}">
                        <a16:creationId xmlns:a16="http://schemas.microsoft.com/office/drawing/2014/main" id="{75ED090B-4690-431C-BB32-7475C4B943DA}"/>
                      </a:ext>
                    </a:extLst>
                  </p:cNvPr>
                  <p:cNvPicPr/>
                  <p:nvPr/>
                </p:nvPicPr>
                <p:blipFill>
                  <a:blip r:embed="rId250"/>
                  <a:stretch>
                    <a:fillRect/>
                  </a:stretch>
                </p:blipFill>
                <p:spPr>
                  <a:xfrm>
                    <a:off x="5980710" y="2929530"/>
                    <a:ext cx="119130" cy="142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9">
                <p14:nvContentPartPr>
                  <p14:cNvPr id="473" name="Håndskrift 472">
                    <a:extLst>
                      <a:ext uri="{FF2B5EF4-FFF2-40B4-BE49-F238E27FC236}">
                        <a16:creationId xmlns:a16="http://schemas.microsoft.com/office/drawing/2014/main" id="{FA501CBA-9A6B-4251-9D41-E9D41581C0A4}"/>
                      </a:ext>
                    </a:extLst>
                  </p14:cNvPr>
                  <p14:cNvContentPartPr/>
                  <p14:nvPr/>
                </p14:nvContentPartPr>
                <p14:xfrm>
                  <a:off x="5940900" y="2952210"/>
                  <a:ext cx="107280" cy="88200"/>
                </p14:xfrm>
              </p:contentPart>
            </mc:Choice>
            <mc:Fallback xmlns="">
              <p:pic>
                <p:nvPicPr>
                  <p:cNvPr id="473" name="Håndskrift 472">
                    <a:extLst>
                      <a:ext uri="{FF2B5EF4-FFF2-40B4-BE49-F238E27FC236}">
                        <a16:creationId xmlns:a16="http://schemas.microsoft.com/office/drawing/2014/main" id="{FA501CBA-9A6B-4251-9D41-E9D41581C0A4}"/>
                      </a:ext>
                    </a:extLst>
                  </p:cNvPr>
                  <p:cNvPicPr/>
                  <p:nvPr/>
                </p:nvPicPr>
                <p:blipFill>
                  <a:blip r:embed="rId252"/>
                  <a:stretch>
                    <a:fillRect/>
                  </a:stretch>
                </p:blipFill>
                <p:spPr>
                  <a:xfrm>
                    <a:off x="5878111" y="2889210"/>
                    <a:ext cx="232500" cy="2138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0">
                <p14:nvContentPartPr>
                  <p14:cNvPr id="474" name="Håndskrift 473">
                    <a:extLst>
                      <a:ext uri="{FF2B5EF4-FFF2-40B4-BE49-F238E27FC236}">
                        <a16:creationId xmlns:a16="http://schemas.microsoft.com/office/drawing/2014/main" id="{77D62034-A28B-4B85-9B77-73E90F4C0954}"/>
                      </a:ext>
                    </a:extLst>
                  </p14:cNvPr>
                  <p14:cNvContentPartPr/>
                  <p14:nvPr/>
                </p14:nvContentPartPr>
                <p14:xfrm>
                  <a:off x="5886180" y="3104850"/>
                  <a:ext cx="360" cy="360"/>
                </p14:xfrm>
              </p:contentPart>
            </mc:Choice>
            <mc:Fallback xmlns="">
              <p:pic>
                <p:nvPicPr>
                  <p:cNvPr id="474" name="Håndskrift 473">
                    <a:extLst>
                      <a:ext uri="{FF2B5EF4-FFF2-40B4-BE49-F238E27FC236}">
                        <a16:creationId xmlns:a16="http://schemas.microsoft.com/office/drawing/2014/main" id="{77D62034-A28B-4B85-9B77-73E90F4C0954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5823180" y="3041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1">
                <p14:nvContentPartPr>
                  <p14:cNvPr id="475" name="Håndskrift 474">
                    <a:extLst>
                      <a:ext uri="{FF2B5EF4-FFF2-40B4-BE49-F238E27FC236}">
                        <a16:creationId xmlns:a16="http://schemas.microsoft.com/office/drawing/2014/main" id="{15454FD1-F4EF-4299-AC64-FD7A24AADDBE}"/>
                      </a:ext>
                    </a:extLst>
                  </p14:cNvPr>
                  <p14:cNvContentPartPr/>
                  <p14:nvPr/>
                </p14:nvContentPartPr>
                <p14:xfrm>
                  <a:off x="5824980" y="3010170"/>
                  <a:ext cx="42480" cy="38160"/>
                </p14:xfrm>
              </p:contentPart>
            </mc:Choice>
            <mc:Fallback xmlns="">
              <p:pic>
                <p:nvPicPr>
                  <p:cNvPr id="475" name="Håndskrift 474">
                    <a:extLst>
                      <a:ext uri="{FF2B5EF4-FFF2-40B4-BE49-F238E27FC236}">
                        <a16:creationId xmlns:a16="http://schemas.microsoft.com/office/drawing/2014/main" id="{15454FD1-F4EF-4299-AC64-FD7A24AADDBE}"/>
                      </a:ext>
                    </a:extLst>
                  </p:cNvPr>
                  <p:cNvPicPr/>
                  <p:nvPr/>
                </p:nvPicPr>
                <p:blipFill>
                  <a:blip r:embed="rId255"/>
                  <a:stretch>
                    <a:fillRect/>
                  </a:stretch>
                </p:blipFill>
                <p:spPr>
                  <a:xfrm>
                    <a:off x="5761980" y="2947170"/>
                    <a:ext cx="168120" cy="163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2">
                <p14:nvContentPartPr>
                  <p14:cNvPr id="476" name="Håndskrift 475">
                    <a:extLst>
                      <a:ext uri="{FF2B5EF4-FFF2-40B4-BE49-F238E27FC236}">
                        <a16:creationId xmlns:a16="http://schemas.microsoft.com/office/drawing/2014/main" id="{3DA37D43-E4E7-449C-B829-2B64A3EAE896}"/>
                      </a:ext>
                    </a:extLst>
                  </p14:cNvPr>
                  <p14:cNvContentPartPr/>
                  <p14:nvPr/>
                </p14:nvContentPartPr>
                <p14:xfrm>
                  <a:off x="5733900" y="2981010"/>
                  <a:ext cx="225720" cy="293400"/>
                </p14:xfrm>
              </p:contentPart>
            </mc:Choice>
            <mc:Fallback xmlns="">
              <p:pic>
                <p:nvPicPr>
                  <p:cNvPr id="476" name="Håndskrift 475">
                    <a:extLst>
                      <a:ext uri="{FF2B5EF4-FFF2-40B4-BE49-F238E27FC236}">
                        <a16:creationId xmlns:a16="http://schemas.microsoft.com/office/drawing/2014/main" id="{3DA37D43-E4E7-449C-B829-2B64A3EAE896}"/>
                      </a:ext>
                    </a:extLst>
                  </p:cNvPr>
                  <p:cNvPicPr/>
                  <p:nvPr/>
                </p:nvPicPr>
                <p:blipFill>
                  <a:blip r:embed="rId257"/>
                  <a:stretch>
                    <a:fillRect/>
                  </a:stretch>
                </p:blipFill>
                <p:spPr>
                  <a:xfrm>
                    <a:off x="5670900" y="2918010"/>
                    <a:ext cx="351360" cy="419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3">
                <p14:nvContentPartPr>
                  <p14:cNvPr id="477" name="Håndskrift 476">
                    <a:extLst>
                      <a:ext uri="{FF2B5EF4-FFF2-40B4-BE49-F238E27FC236}">
                        <a16:creationId xmlns:a16="http://schemas.microsoft.com/office/drawing/2014/main" id="{1A3AAF30-6E0C-4661-AD99-082DC96E7B6A}"/>
                      </a:ext>
                    </a:extLst>
                  </p14:cNvPr>
                  <p14:cNvContentPartPr/>
                  <p14:nvPr/>
                </p14:nvContentPartPr>
                <p14:xfrm>
                  <a:off x="5876460" y="3419130"/>
                  <a:ext cx="360" cy="360"/>
                </p14:xfrm>
              </p:contentPart>
            </mc:Choice>
            <mc:Fallback xmlns="">
              <p:pic>
                <p:nvPicPr>
                  <p:cNvPr id="477" name="Håndskrift 476">
                    <a:extLst>
                      <a:ext uri="{FF2B5EF4-FFF2-40B4-BE49-F238E27FC236}">
                        <a16:creationId xmlns:a16="http://schemas.microsoft.com/office/drawing/2014/main" id="{1A3AAF30-6E0C-4661-AD99-082DC96E7B6A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5813460" y="3356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4">
                <p14:nvContentPartPr>
                  <p14:cNvPr id="478" name="Håndskrift 477">
                    <a:extLst>
                      <a:ext uri="{FF2B5EF4-FFF2-40B4-BE49-F238E27FC236}">
                        <a16:creationId xmlns:a16="http://schemas.microsoft.com/office/drawing/2014/main" id="{A7CAF714-FF28-4405-948B-9708FD4C9CCC}"/>
                      </a:ext>
                    </a:extLst>
                  </p14:cNvPr>
                  <p14:cNvContentPartPr/>
                  <p14:nvPr/>
                </p14:nvContentPartPr>
                <p14:xfrm>
                  <a:off x="5857380" y="3457290"/>
                  <a:ext cx="6120" cy="3960"/>
                </p14:xfrm>
              </p:contentPart>
            </mc:Choice>
            <mc:Fallback xmlns="">
              <p:pic>
                <p:nvPicPr>
                  <p:cNvPr id="478" name="Håndskrift 477">
                    <a:extLst>
                      <a:ext uri="{FF2B5EF4-FFF2-40B4-BE49-F238E27FC236}">
                        <a16:creationId xmlns:a16="http://schemas.microsoft.com/office/drawing/2014/main" id="{A7CAF714-FF28-4405-948B-9708FD4C9CCC}"/>
                      </a:ext>
                    </a:extLst>
                  </p:cNvPr>
                  <p:cNvPicPr/>
                  <p:nvPr/>
                </p:nvPicPr>
                <p:blipFill>
                  <a:blip r:embed="rId260"/>
                  <a:stretch>
                    <a:fillRect/>
                  </a:stretch>
                </p:blipFill>
                <p:spPr>
                  <a:xfrm>
                    <a:off x="5794380" y="3399540"/>
                    <a:ext cx="13176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5">
                <p14:nvContentPartPr>
                  <p14:cNvPr id="479" name="Håndskrift 478">
                    <a:extLst>
                      <a:ext uri="{FF2B5EF4-FFF2-40B4-BE49-F238E27FC236}">
                        <a16:creationId xmlns:a16="http://schemas.microsoft.com/office/drawing/2014/main" id="{9D4A6947-8AE2-4C78-975A-1D6B1D411688}"/>
                      </a:ext>
                    </a:extLst>
                  </p14:cNvPr>
                  <p14:cNvContentPartPr/>
                  <p14:nvPr/>
                </p14:nvContentPartPr>
                <p14:xfrm>
                  <a:off x="5962500" y="3495450"/>
                  <a:ext cx="360" cy="360"/>
                </p14:xfrm>
              </p:contentPart>
            </mc:Choice>
            <mc:Fallback xmlns="">
              <p:pic>
                <p:nvPicPr>
                  <p:cNvPr id="479" name="Håndskrift 478">
                    <a:extLst>
                      <a:ext uri="{FF2B5EF4-FFF2-40B4-BE49-F238E27FC236}">
                        <a16:creationId xmlns:a16="http://schemas.microsoft.com/office/drawing/2014/main" id="{9D4A6947-8AE2-4C78-975A-1D6B1D411688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5899500" y="34324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6">
                <p14:nvContentPartPr>
                  <p14:cNvPr id="480" name="Håndskrift 479">
                    <a:extLst>
                      <a:ext uri="{FF2B5EF4-FFF2-40B4-BE49-F238E27FC236}">
                        <a16:creationId xmlns:a16="http://schemas.microsoft.com/office/drawing/2014/main" id="{AAE4F015-20E6-4065-8E70-1FAF77210508}"/>
                      </a:ext>
                    </a:extLst>
                  </p14:cNvPr>
                  <p14:cNvContentPartPr/>
                  <p14:nvPr/>
                </p14:nvContentPartPr>
                <p14:xfrm>
                  <a:off x="5921820" y="3495450"/>
                  <a:ext cx="59760" cy="27000"/>
                </p14:xfrm>
              </p:contentPart>
            </mc:Choice>
            <mc:Fallback xmlns="">
              <p:pic>
                <p:nvPicPr>
                  <p:cNvPr id="480" name="Håndskrift 479">
                    <a:extLst>
                      <a:ext uri="{FF2B5EF4-FFF2-40B4-BE49-F238E27FC236}">
                        <a16:creationId xmlns:a16="http://schemas.microsoft.com/office/drawing/2014/main" id="{AAE4F015-20E6-4065-8E70-1FAF77210508}"/>
                      </a:ext>
                    </a:extLst>
                  </p:cNvPr>
                  <p:cNvPicPr/>
                  <p:nvPr/>
                </p:nvPicPr>
                <p:blipFill>
                  <a:blip r:embed="rId263"/>
                  <a:stretch>
                    <a:fillRect/>
                  </a:stretch>
                </p:blipFill>
                <p:spPr>
                  <a:xfrm>
                    <a:off x="5858820" y="3431599"/>
                    <a:ext cx="185400" cy="1543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7">
                <p14:nvContentPartPr>
                  <p14:cNvPr id="481" name="Håndskrift 480">
                    <a:extLst>
                      <a:ext uri="{FF2B5EF4-FFF2-40B4-BE49-F238E27FC236}">
                        <a16:creationId xmlns:a16="http://schemas.microsoft.com/office/drawing/2014/main" id="{CC60502A-A081-4B92-8FAE-0578646FEE61}"/>
                      </a:ext>
                    </a:extLst>
                  </p14:cNvPr>
                  <p14:cNvContentPartPr/>
                  <p14:nvPr/>
                </p14:nvContentPartPr>
                <p14:xfrm>
                  <a:off x="6132060" y="3533250"/>
                  <a:ext cx="3600" cy="360"/>
                </p14:xfrm>
              </p:contentPart>
            </mc:Choice>
            <mc:Fallback xmlns="">
              <p:pic>
                <p:nvPicPr>
                  <p:cNvPr id="481" name="Håndskrift 480">
                    <a:extLst>
                      <a:ext uri="{FF2B5EF4-FFF2-40B4-BE49-F238E27FC236}">
                        <a16:creationId xmlns:a16="http://schemas.microsoft.com/office/drawing/2014/main" id="{CC60502A-A081-4B92-8FAE-0578646FEE61}"/>
                      </a:ext>
                    </a:extLst>
                  </p:cNvPr>
                  <p:cNvPicPr/>
                  <p:nvPr/>
                </p:nvPicPr>
                <p:blipFill>
                  <a:blip r:embed="rId265"/>
                  <a:stretch>
                    <a:fillRect/>
                  </a:stretch>
                </p:blipFill>
                <p:spPr>
                  <a:xfrm>
                    <a:off x="6069060" y="3470250"/>
                    <a:ext cx="12924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8">
                <p14:nvContentPartPr>
                  <p14:cNvPr id="482" name="Håndskrift 481">
                    <a:extLst>
                      <a:ext uri="{FF2B5EF4-FFF2-40B4-BE49-F238E27FC236}">
                        <a16:creationId xmlns:a16="http://schemas.microsoft.com/office/drawing/2014/main" id="{E8D96589-4715-4DEE-8288-E15310FAF6BD}"/>
                      </a:ext>
                    </a:extLst>
                  </p14:cNvPr>
                  <p14:cNvContentPartPr/>
                  <p14:nvPr/>
                </p14:nvContentPartPr>
                <p14:xfrm>
                  <a:off x="6143220" y="3542610"/>
                  <a:ext cx="360" cy="360"/>
                </p14:xfrm>
              </p:contentPart>
            </mc:Choice>
            <mc:Fallback xmlns="">
              <p:pic>
                <p:nvPicPr>
                  <p:cNvPr id="482" name="Håndskrift 481">
                    <a:extLst>
                      <a:ext uri="{FF2B5EF4-FFF2-40B4-BE49-F238E27FC236}">
                        <a16:creationId xmlns:a16="http://schemas.microsoft.com/office/drawing/2014/main" id="{E8D96589-4715-4DEE-8288-E15310FAF6BD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6080220" y="34796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9">
                <p14:nvContentPartPr>
                  <p14:cNvPr id="483" name="Håndskrift 482">
                    <a:extLst>
                      <a:ext uri="{FF2B5EF4-FFF2-40B4-BE49-F238E27FC236}">
                        <a16:creationId xmlns:a16="http://schemas.microsoft.com/office/drawing/2014/main" id="{9EE57868-56A9-430D-9F39-1D5E18AE20BA}"/>
                      </a:ext>
                    </a:extLst>
                  </p14:cNvPr>
                  <p14:cNvContentPartPr/>
                  <p14:nvPr/>
                </p14:nvContentPartPr>
                <p14:xfrm>
                  <a:off x="6129180" y="3564210"/>
                  <a:ext cx="16560" cy="17280"/>
                </p14:xfrm>
              </p:contentPart>
            </mc:Choice>
            <mc:Fallback xmlns="">
              <p:pic>
                <p:nvPicPr>
                  <p:cNvPr id="483" name="Håndskrift 482">
                    <a:extLst>
                      <a:ext uri="{FF2B5EF4-FFF2-40B4-BE49-F238E27FC236}">
                        <a16:creationId xmlns:a16="http://schemas.microsoft.com/office/drawing/2014/main" id="{9EE57868-56A9-430D-9F39-1D5E18AE20BA}"/>
                      </a:ext>
                    </a:extLst>
                  </p:cNvPr>
                  <p:cNvPicPr/>
                  <p:nvPr/>
                </p:nvPicPr>
                <p:blipFill>
                  <a:blip r:embed="rId268"/>
                  <a:stretch>
                    <a:fillRect/>
                  </a:stretch>
                </p:blipFill>
                <p:spPr>
                  <a:xfrm>
                    <a:off x="6066180" y="3501210"/>
                    <a:ext cx="142200" cy="142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0">
                <p14:nvContentPartPr>
                  <p14:cNvPr id="484" name="Håndskrift 483">
                    <a:extLst>
                      <a:ext uri="{FF2B5EF4-FFF2-40B4-BE49-F238E27FC236}">
                        <a16:creationId xmlns:a16="http://schemas.microsoft.com/office/drawing/2014/main" id="{16EA16F3-BB2B-4925-AC91-B78F19706C88}"/>
                      </a:ext>
                    </a:extLst>
                  </p14:cNvPr>
                  <p14:cNvContentPartPr/>
                  <p14:nvPr/>
                </p14:nvContentPartPr>
                <p14:xfrm>
                  <a:off x="6162300" y="3110610"/>
                  <a:ext cx="360" cy="3960"/>
                </p14:xfrm>
              </p:contentPart>
            </mc:Choice>
            <mc:Fallback xmlns="">
              <p:pic>
                <p:nvPicPr>
                  <p:cNvPr id="484" name="Håndskrift 483">
                    <a:extLst>
                      <a:ext uri="{FF2B5EF4-FFF2-40B4-BE49-F238E27FC236}">
                        <a16:creationId xmlns:a16="http://schemas.microsoft.com/office/drawing/2014/main" id="{16EA16F3-BB2B-4925-AC91-B78F19706C88}"/>
                      </a:ext>
                    </a:extLst>
                  </p:cNvPr>
                  <p:cNvPicPr/>
                  <p:nvPr/>
                </p:nvPicPr>
                <p:blipFill>
                  <a:blip r:embed="rId270"/>
                  <a:stretch>
                    <a:fillRect/>
                  </a:stretch>
                </p:blipFill>
                <p:spPr>
                  <a:xfrm>
                    <a:off x="6099300" y="30528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1">
                <p14:nvContentPartPr>
                  <p14:cNvPr id="485" name="Håndskrift 484">
                    <a:extLst>
                      <a:ext uri="{FF2B5EF4-FFF2-40B4-BE49-F238E27FC236}">
                        <a16:creationId xmlns:a16="http://schemas.microsoft.com/office/drawing/2014/main" id="{DA37FECD-5D0F-4E36-9E3C-C2D8E5648358}"/>
                      </a:ext>
                    </a:extLst>
                  </p14:cNvPr>
                  <p14:cNvContentPartPr/>
                  <p14:nvPr/>
                </p14:nvContentPartPr>
                <p14:xfrm>
                  <a:off x="6162300" y="3009450"/>
                  <a:ext cx="360" cy="360"/>
                </p14:xfrm>
              </p:contentPart>
            </mc:Choice>
            <mc:Fallback xmlns="">
              <p:pic>
                <p:nvPicPr>
                  <p:cNvPr id="485" name="Håndskrift 484">
                    <a:extLst>
                      <a:ext uri="{FF2B5EF4-FFF2-40B4-BE49-F238E27FC236}">
                        <a16:creationId xmlns:a16="http://schemas.microsoft.com/office/drawing/2014/main" id="{DA37FECD-5D0F-4E36-9E3C-C2D8E5648358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6099300" y="29464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2">
                <p14:nvContentPartPr>
                  <p14:cNvPr id="486" name="Håndskrift 485">
                    <a:extLst>
                      <a:ext uri="{FF2B5EF4-FFF2-40B4-BE49-F238E27FC236}">
                        <a16:creationId xmlns:a16="http://schemas.microsoft.com/office/drawing/2014/main" id="{E28D80F0-484B-4733-AA05-5445720B17CB}"/>
                      </a:ext>
                    </a:extLst>
                  </p14:cNvPr>
                  <p14:cNvContentPartPr/>
                  <p14:nvPr/>
                </p14:nvContentPartPr>
                <p14:xfrm>
                  <a:off x="6162300" y="2952210"/>
                  <a:ext cx="360" cy="360"/>
                </p14:xfrm>
              </p:contentPart>
            </mc:Choice>
            <mc:Fallback xmlns="">
              <p:pic>
                <p:nvPicPr>
                  <p:cNvPr id="486" name="Håndskrift 485">
                    <a:extLst>
                      <a:ext uri="{FF2B5EF4-FFF2-40B4-BE49-F238E27FC236}">
                        <a16:creationId xmlns:a16="http://schemas.microsoft.com/office/drawing/2014/main" id="{E28D80F0-484B-4733-AA05-5445720B17CB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6099300" y="2889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3">
                <p14:nvContentPartPr>
                  <p14:cNvPr id="487" name="Håndskrift 486">
                    <a:extLst>
                      <a:ext uri="{FF2B5EF4-FFF2-40B4-BE49-F238E27FC236}">
                        <a16:creationId xmlns:a16="http://schemas.microsoft.com/office/drawing/2014/main" id="{430A2A68-8012-422C-B5E8-C22562E318D5}"/>
                      </a:ext>
                    </a:extLst>
                  </p14:cNvPr>
                  <p14:cNvContentPartPr/>
                  <p14:nvPr/>
                </p14:nvContentPartPr>
                <p14:xfrm>
                  <a:off x="6162300" y="2952210"/>
                  <a:ext cx="360" cy="360"/>
                </p14:xfrm>
              </p:contentPart>
            </mc:Choice>
            <mc:Fallback xmlns="">
              <p:pic>
                <p:nvPicPr>
                  <p:cNvPr id="487" name="Håndskrift 486">
                    <a:extLst>
                      <a:ext uri="{FF2B5EF4-FFF2-40B4-BE49-F238E27FC236}">
                        <a16:creationId xmlns:a16="http://schemas.microsoft.com/office/drawing/2014/main" id="{430A2A68-8012-422C-B5E8-C22562E318D5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6099300" y="2889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488" name="Gruppe 487">
              <a:extLst>
                <a:ext uri="{FF2B5EF4-FFF2-40B4-BE49-F238E27FC236}">
                  <a16:creationId xmlns:a16="http://schemas.microsoft.com/office/drawing/2014/main" id="{630EED4F-0065-4C77-887A-A7226418D222}"/>
                </a:ext>
              </a:extLst>
            </p:cNvPr>
            <p:cNvGrpSpPr/>
            <p:nvPr/>
          </p:nvGrpSpPr>
          <p:grpSpPr>
            <a:xfrm rot="16200000">
              <a:off x="3158896" y="2623739"/>
              <a:ext cx="715819" cy="797875"/>
              <a:chOff x="4209660" y="3104850"/>
              <a:chExt cx="829080" cy="9241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64">
                <p14:nvContentPartPr>
                  <p14:cNvPr id="489" name="Håndskrift 488">
                    <a:extLst>
                      <a:ext uri="{FF2B5EF4-FFF2-40B4-BE49-F238E27FC236}">
                        <a16:creationId xmlns:a16="http://schemas.microsoft.com/office/drawing/2014/main" id="{4999E93B-ED4A-4E83-B5C9-B5C10E06DC46}"/>
                      </a:ext>
                    </a:extLst>
                  </p14:cNvPr>
                  <p14:cNvContentPartPr/>
                  <p14:nvPr/>
                </p14:nvContentPartPr>
                <p14:xfrm>
                  <a:off x="4771620" y="3381330"/>
                  <a:ext cx="360" cy="360"/>
                </p14:xfrm>
              </p:contentPart>
            </mc:Choice>
            <mc:Fallback xmlns="">
              <p:pic>
                <p:nvPicPr>
                  <p:cNvPr id="489" name="Håndskrift 488">
                    <a:extLst>
                      <a:ext uri="{FF2B5EF4-FFF2-40B4-BE49-F238E27FC236}">
                        <a16:creationId xmlns:a16="http://schemas.microsoft.com/office/drawing/2014/main" id="{4999E93B-ED4A-4E83-B5C9-B5C10E06DC46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708620" y="33183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5">
                <p14:nvContentPartPr>
                  <p14:cNvPr id="490" name="Håndskrift 489">
                    <a:extLst>
                      <a:ext uri="{FF2B5EF4-FFF2-40B4-BE49-F238E27FC236}">
                        <a16:creationId xmlns:a16="http://schemas.microsoft.com/office/drawing/2014/main" id="{32F95197-A33F-4ADA-B871-8B62C30CF85F}"/>
                      </a:ext>
                    </a:extLst>
                  </p14:cNvPr>
                  <p14:cNvContentPartPr/>
                  <p14:nvPr/>
                </p14:nvContentPartPr>
                <p14:xfrm>
                  <a:off x="4771620" y="3485730"/>
                  <a:ext cx="3960" cy="360"/>
                </p14:xfrm>
              </p:contentPart>
            </mc:Choice>
            <mc:Fallback xmlns="">
              <p:pic>
                <p:nvPicPr>
                  <p:cNvPr id="490" name="Håndskrift 489">
                    <a:extLst>
                      <a:ext uri="{FF2B5EF4-FFF2-40B4-BE49-F238E27FC236}">
                        <a16:creationId xmlns:a16="http://schemas.microsoft.com/office/drawing/2014/main" id="{32F95197-A33F-4ADA-B871-8B62C30CF85F}"/>
                      </a:ext>
                    </a:extLst>
                  </p:cNvPr>
                  <p:cNvPicPr/>
                  <p:nvPr/>
                </p:nvPicPr>
                <p:blipFill>
                  <a:blip r:embed="rId466"/>
                  <a:stretch>
                    <a:fillRect/>
                  </a:stretch>
                </p:blipFill>
                <p:spPr>
                  <a:xfrm>
                    <a:off x="4702320" y="342273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7">
                <p14:nvContentPartPr>
                  <p14:cNvPr id="491" name="Håndskrift 490">
                    <a:extLst>
                      <a:ext uri="{FF2B5EF4-FFF2-40B4-BE49-F238E27FC236}">
                        <a16:creationId xmlns:a16="http://schemas.microsoft.com/office/drawing/2014/main" id="{170B6B51-FBFD-4ECA-85D4-1ADC6362F8CE}"/>
                      </a:ext>
                    </a:extLst>
                  </p14:cNvPr>
                  <p14:cNvContentPartPr/>
                  <p14:nvPr/>
                </p14:nvContentPartPr>
                <p14:xfrm>
                  <a:off x="4724100" y="3542610"/>
                  <a:ext cx="360" cy="360"/>
                </p14:xfrm>
              </p:contentPart>
            </mc:Choice>
            <mc:Fallback xmlns="">
              <p:pic>
                <p:nvPicPr>
                  <p:cNvPr id="491" name="Håndskrift 490">
                    <a:extLst>
                      <a:ext uri="{FF2B5EF4-FFF2-40B4-BE49-F238E27FC236}">
                        <a16:creationId xmlns:a16="http://schemas.microsoft.com/office/drawing/2014/main" id="{170B6B51-FBFD-4ECA-85D4-1ADC6362F8CE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661100" y="34796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8">
                <p14:nvContentPartPr>
                  <p14:cNvPr id="492" name="Håndskrift 491">
                    <a:extLst>
                      <a:ext uri="{FF2B5EF4-FFF2-40B4-BE49-F238E27FC236}">
                        <a16:creationId xmlns:a16="http://schemas.microsoft.com/office/drawing/2014/main" id="{1078E19F-83D0-4B44-B8F8-E1F85A8FC38E}"/>
                      </a:ext>
                    </a:extLst>
                  </p14:cNvPr>
                  <p14:cNvContentPartPr/>
                  <p14:nvPr/>
                </p14:nvContentPartPr>
                <p14:xfrm>
                  <a:off x="4676220" y="3523890"/>
                  <a:ext cx="360" cy="360"/>
                </p14:xfrm>
              </p:contentPart>
            </mc:Choice>
            <mc:Fallback xmlns="">
              <p:pic>
                <p:nvPicPr>
                  <p:cNvPr id="492" name="Håndskrift 491">
                    <a:extLst>
                      <a:ext uri="{FF2B5EF4-FFF2-40B4-BE49-F238E27FC236}">
                        <a16:creationId xmlns:a16="http://schemas.microsoft.com/office/drawing/2014/main" id="{1078E19F-83D0-4B44-B8F8-E1F85A8FC38E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613220" y="3460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9">
                <p14:nvContentPartPr>
                  <p14:cNvPr id="493" name="Håndskrift 492">
                    <a:extLst>
                      <a:ext uri="{FF2B5EF4-FFF2-40B4-BE49-F238E27FC236}">
                        <a16:creationId xmlns:a16="http://schemas.microsoft.com/office/drawing/2014/main" id="{DC920185-4BDC-4CA2-A7C6-497B645642CE}"/>
                      </a:ext>
                    </a:extLst>
                  </p14:cNvPr>
                  <p14:cNvContentPartPr/>
                  <p14:nvPr/>
                </p14:nvContentPartPr>
                <p14:xfrm>
                  <a:off x="4647780" y="3438210"/>
                  <a:ext cx="360" cy="360"/>
                </p14:xfrm>
              </p:contentPart>
            </mc:Choice>
            <mc:Fallback xmlns="">
              <p:pic>
                <p:nvPicPr>
                  <p:cNvPr id="493" name="Håndskrift 492">
                    <a:extLst>
                      <a:ext uri="{FF2B5EF4-FFF2-40B4-BE49-F238E27FC236}">
                        <a16:creationId xmlns:a16="http://schemas.microsoft.com/office/drawing/2014/main" id="{DC920185-4BDC-4CA2-A7C6-497B645642CE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584780" y="3375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0">
                <p14:nvContentPartPr>
                  <p14:cNvPr id="494" name="Håndskrift 493">
                    <a:extLst>
                      <a:ext uri="{FF2B5EF4-FFF2-40B4-BE49-F238E27FC236}">
                        <a16:creationId xmlns:a16="http://schemas.microsoft.com/office/drawing/2014/main" id="{8D8ACD5B-2D1E-4C69-86EA-1ED79CF6EBF0}"/>
                      </a:ext>
                    </a:extLst>
                  </p14:cNvPr>
                  <p14:cNvContentPartPr/>
                  <p14:nvPr/>
                </p14:nvContentPartPr>
                <p14:xfrm>
                  <a:off x="4780980" y="3409410"/>
                  <a:ext cx="10080" cy="360"/>
                </p14:xfrm>
              </p:contentPart>
            </mc:Choice>
            <mc:Fallback xmlns="">
              <p:pic>
                <p:nvPicPr>
                  <p:cNvPr id="494" name="Håndskrift 493">
                    <a:extLst>
                      <a:ext uri="{FF2B5EF4-FFF2-40B4-BE49-F238E27FC236}">
                        <a16:creationId xmlns:a16="http://schemas.microsoft.com/office/drawing/2014/main" id="{8D8ACD5B-2D1E-4C69-86EA-1ED79CF6EBF0}"/>
                      </a:ext>
                    </a:extLst>
                  </p:cNvPr>
                  <p:cNvPicPr/>
                  <p:nvPr/>
                </p:nvPicPr>
                <p:blipFill>
                  <a:blip r:embed="rId471"/>
                  <a:stretch>
                    <a:fillRect/>
                  </a:stretch>
                </p:blipFill>
                <p:spPr>
                  <a:xfrm>
                    <a:off x="4707480" y="3346410"/>
                    <a:ext cx="1566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2">
                <p14:nvContentPartPr>
                  <p14:cNvPr id="495" name="Håndskrift 494">
                    <a:extLst>
                      <a:ext uri="{FF2B5EF4-FFF2-40B4-BE49-F238E27FC236}">
                        <a16:creationId xmlns:a16="http://schemas.microsoft.com/office/drawing/2014/main" id="{7ECD561B-0530-47E1-A813-74ADFA07DD9C}"/>
                      </a:ext>
                    </a:extLst>
                  </p14:cNvPr>
                  <p14:cNvContentPartPr/>
                  <p14:nvPr/>
                </p14:nvContentPartPr>
                <p14:xfrm>
                  <a:off x="4918500" y="3485730"/>
                  <a:ext cx="24840" cy="51480"/>
                </p14:xfrm>
              </p:contentPart>
            </mc:Choice>
            <mc:Fallback xmlns="">
              <p:pic>
                <p:nvPicPr>
                  <p:cNvPr id="495" name="Håndskrift 494">
                    <a:extLst>
                      <a:ext uri="{FF2B5EF4-FFF2-40B4-BE49-F238E27FC236}">
                        <a16:creationId xmlns:a16="http://schemas.microsoft.com/office/drawing/2014/main" id="{7ECD561B-0530-47E1-A813-74ADFA07DD9C}"/>
                      </a:ext>
                    </a:extLst>
                  </p:cNvPr>
                  <p:cNvPicPr/>
                  <p:nvPr/>
                </p:nvPicPr>
                <p:blipFill>
                  <a:blip r:embed="rId473"/>
                  <a:stretch>
                    <a:fillRect/>
                  </a:stretch>
                </p:blipFill>
                <p:spPr>
                  <a:xfrm>
                    <a:off x="4846050" y="3413077"/>
                    <a:ext cx="169326" cy="19637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4">
                <p14:nvContentPartPr>
                  <p14:cNvPr id="496" name="Håndskrift 495">
                    <a:extLst>
                      <a:ext uri="{FF2B5EF4-FFF2-40B4-BE49-F238E27FC236}">
                        <a16:creationId xmlns:a16="http://schemas.microsoft.com/office/drawing/2014/main" id="{45A6AC27-F7B6-4F03-8ED4-3CEAC8E91C48}"/>
                      </a:ext>
                    </a:extLst>
                  </p14:cNvPr>
                  <p14:cNvContentPartPr/>
                  <p14:nvPr/>
                </p14:nvContentPartPr>
                <p14:xfrm>
                  <a:off x="4857660" y="3571410"/>
                  <a:ext cx="360" cy="360"/>
                </p14:xfrm>
              </p:contentPart>
            </mc:Choice>
            <mc:Fallback xmlns="">
              <p:pic>
                <p:nvPicPr>
                  <p:cNvPr id="496" name="Håndskrift 495">
                    <a:extLst>
                      <a:ext uri="{FF2B5EF4-FFF2-40B4-BE49-F238E27FC236}">
                        <a16:creationId xmlns:a16="http://schemas.microsoft.com/office/drawing/2014/main" id="{45A6AC27-F7B6-4F03-8ED4-3CEAC8E91C48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794660" y="3508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5">
                <p14:nvContentPartPr>
                  <p14:cNvPr id="497" name="Håndskrift 496">
                    <a:extLst>
                      <a:ext uri="{FF2B5EF4-FFF2-40B4-BE49-F238E27FC236}">
                        <a16:creationId xmlns:a16="http://schemas.microsoft.com/office/drawing/2014/main" id="{B68B98BB-E7A0-4848-B256-6CEFCF393162}"/>
                      </a:ext>
                    </a:extLst>
                  </p14:cNvPr>
                  <p14:cNvContentPartPr/>
                  <p14:nvPr/>
                </p14:nvContentPartPr>
                <p14:xfrm>
                  <a:off x="4788540" y="3581130"/>
                  <a:ext cx="50040" cy="33840"/>
                </p14:xfrm>
              </p:contentPart>
            </mc:Choice>
            <mc:Fallback xmlns="">
              <p:pic>
                <p:nvPicPr>
                  <p:cNvPr id="497" name="Håndskrift 496">
                    <a:extLst>
                      <a:ext uri="{FF2B5EF4-FFF2-40B4-BE49-F238E27FC236}">
                        <a16:creationId xmlns:a16="http://schemas.microsoft.com/office/drawing/2014/main" id="{B68B98BB-E7A0-4848-B256-6CEFCF393162}"/>
                      </a:ext>
                    </a:extLst>
                  </p:cNvPr>
                  <p:cNvPicPr/>
                  <p:nvPr/>
                </p:nvPicPr>
                <p:blipFill>
                  <a:blip r:embed="rId476"/>
                  <a:stretch>
                    <a:fillRect/>
                  </a:stretch>
                </p:blipFill>
                <p:spPr>
                  <a:xfrm>
                    <a:off x="4715565" y="3508019"/>
                    <a:ext cx="195573" cy="1796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7">
                <p14:nvContentPartPr>
                  <p14:cNvPr id="498" name="Håndskrift 497">
                    <a:extLst>
                      <a:ext uri="{FF2B5EF4-FFF2-40B4-BE49-F238E27FC236}">
                        <a16:creationId xmlns:a16="http://schemas.microsoft.com/office/drawing/2014/main" id="{39DA1BF1-BD9F-4A7C-B050-930F49090108}"/>
                      </a:ext>
                    </a:extLst>
                  </p14:cNvPr>
                  <p14:cNvContentPartPr/>
                  <p14:nvPr/>
                </p14:nvContentPartPr>
                <p14:xfrm>
                  <a:off x="4752900" y="3657090"/>
                  <a:ext cx="360" cy="4320"/>
                </p14:xfrm>
              </p:contentPart>
            </mc:Choice>
            <mc:Fallback xmlns="">
              <p:pic>
                <p:nvPicPr>
                  <p:cNvPr id="498" name="Håndskrift 497">
                    <a:extLst>
                      <a:ext uri="{FF2B5EF4-FFF2-40B4-BE49-F238E27FC236}">
                        <a16:creationId xmlns:a16="http://schemas.microsoft.com/office/drawing/2014/main" id="{39DA1BF1-BD9F-4A7C-B050-930F49090108}"/>
                      </a:ext>
                    </a:extLst>
                  </p:cNvPr>
                  <p:cNvPicPr/>
                  <p:nvPr/>
                </p:nvPicPr>
                <p:blipFill>
                  <a:blip r:embed="rId478"/>
                  <a:stretch>
                    <a:fillRect/>
                  </a:stretch>
                </p:blipFill>
                <p:spPr>
                  <a:xfrm>
                    <a:off x="4689900" y="3581490"/>
                    <a:ext cx="126000" cy="15508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9">
                <p14:nvContentPartPr>
                  <p14:cNvPr id="499" name="Håndskrift 498">
                    <a:extLst>
                      <a:ext uri="{FF2B5EF4-FFF2-40B4-BE49-F238E27FC236}">
                        <a16:creationId xmlns:a16="http://schemas.microsoft.com/office/drawing/2014/main" id="{C2261A2F-4F4B-4BFD-A4ED-C32C3A6527FA}"/>
                      </a:ext>
                    </a:extLst>
                  </p14:cNvPr>
                  <p14:cNvContentPartPr/>
                  <p14:nvPr/>
                </p14:nvContentPartPr>
                <p14:xfrm>
                  <a:off x="4590900" y="3628650"/>
                  <a:ext cx="105120" cy="76320"/>
                </p14:xfrm>
              </p:contentPart>
            </mc:Choice>
            <mc:Fallback xmlns="">
              <p:pic>
                <p:nvPicPr>
                  <p:cNvPr id="499" name="Håndskrift 498">
                    <a:extLst>
                      <a:ext uri="{FF2B5EF4-FFF2-40B4-BE49-F238E27FC236}">
                        <a16:creationId xmlns:a16="http://schemas.microsoft.com/office/drawing/2014/main" id="{C2261A2F-4F4B-4BFD-A4ED-C32C3A6527FA}"/>
                      </a:ext>
                    </a:extLst>
                  </p:cNvPr>
                  <p:cNvPicPr/>
                  <p:nvPr/>
                </p:nvPicPr>
                <p:blipFill>
                  <a:blip r:embed="rId480"/>
                  <a:stretch>
                    <a:fillRect/>
                  </a:stretch>
                </p:blipFill>
                <p:spPr>
                  <a:xfrm>
                    <a:off x="4517900" y="3555666"/>
                    <a:ext cx="250703" cy="22187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1">
                <p14:nvContentPartPr>
                  <p14:cNvPr id="500" name="Håndskrift 499">
                    <a:extLst>
                      <a:ext uri="{FF2B5EF4-FFF2-40B4-BE49-F238E27FC236}">
                        <a16:creationId xmlns:a16="http://schemas.microsoft.com/office/drawing/2014/main" id="{76112806-5A54-40C3-BFE5-DD336894BC5A}"/>
                      </a:ext>
                    </a:extLst>
                  </p14:cNvPr>
                  <p14:cNvContentPartPr/>
                  <p14:nvPr/>
                </p14:nvContentPartPr>
                <p14:xfrm>
                  <a:off x="4618980" y="3567810"/>
                  <a:ext cx="360" cy="3960"/>
                </p14:xfrm>
              </p:contentPart>
            </mc:Choice>
            <mc:Fallback xmlns="">
              <p:pic>
                <p:nvPicPr>
                  <p:cNvPr id="500" name="Håndskrift 499">
                    <a:extLst>
                      <a:ext uri="{FF2B5EF4-FFF2-40B4-BE49-F238E27FC236}">
                        <a16:creationId xmlns:a16="http://schemas.microsoft.com/office/drawing/2014/main" id="{76112806-5A54-40C3-BFE5-DD336894BC5A}"/>
                      </a:ext>
                    </a:extLst>
                  </p:cNvPr>
                  <p:cNvPicPr/>
                  <p:nvPr/>
                </p:nvPicPr>
                <p:blipFill>
                  <a:blip r:embed="rId478"/>
                  <a:stretch>
                    <a:fillRect/>
                  </a:stretch>
                </p:blipFill>
                <p:spPr>
                  <a:xfrm>
                    <a:off x="4555980" y="3498510"/>
                    <a:ext cx="126000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2">
                <p14:nvContentPartPr>
                  <p14:cNvPr id="501" name="Håndskrift 500">
                    <a:extLst>
                      <a:ext uri="{FF2B5EF4-FFF2-40B4-BE49-F238E27FC236}">
                        <a16:creationId xmlns:a16="http://schemas.microsoft.com/office/drawing/2014/main" id="{6F0B5498-C9F6-43FB-9F81-C916E9B350E6}"/>
                      </a:ext>
                    </a:extLst>
                  </p14:cNvPr>
                  <p14:cNvContentPartPr/>
                  <p14:nvPr/>
                </p14:nvContentPartPr>
                <p14:xfrm>
                  <a:off x="4562100" y="3533250"/>
                  <a:ext cx="61560" cy="66600"/>
                </p14:xfrm>
              </p:contentPart>
            </mc:Choice>
            <mc:Fallback xmlns="">
              <p:pic>
                <p:nvPicPr>
                  <p:cNvPr id="501" name="Håndskrift 500">
                    <a:extLst>
                      <a:ext uri="{FF2B5EF4-FFF2-40B4-BE49-F238E27FC236}">
                        <a16:creationId xmlns:a16="http://schemas.microsoft.com/office/drawing/2014/main" id="{6F0B5498-C9F6-43FB-9F81-C916E9B350E6}"/>
                      </a:ext>
                    </a:extLst>
                  </p:cNvPr>
                  <p:cNvPicPr/>
                  <p:nvPr/>
                </p:nvPicPr>
                <p:blipFill>
                  <a:blip r:embed="rId483"/>
                  <a:stretch>
                    <a:fillRect/>
                  </a:stretch>
                </p:blipFill>
                <p:spPr>
                  <a:xfrm>
                    <a:off x="4489309" y="3459948"/>
                    <a:ext cx="206725" cy="2127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4">
                <p14:nvContentPartPr>
                  <p14:cNvPr id="502" name="Håndskrift 501">
                    <a:extLst>
                      <a:ext uri="{FF2B5EF4-FFF2-40B4-BE49-F238E27FC236}">
                        <a16:creationId xmlns:a16="http://schemas.microsoft.com/office/drawing/2014/main" id="{ABD378DC-22FD-4FD5-BC88-5034DB0AA63A}"/>
                      </a:ext>
                    </a:extLst>
                  </p14:cNvPr>
                  <p14:cNvContentPartPr/>
                  <p14:nvPr/>
                </p14:nvContentPartPr>
                <p14:xfrm>
                  <a:off x="4647780" y="3676530"/>
                  <a:ext cx="360" cy="360"/>
                </p14:xfrm>
              </p:contentPart>
            </mc:Choice>
            <mc:Fallback xmlns="">
              <p:pic>
                <p:nvPicPr>
                  <p:cNvPr id="502" name="Håndskrift 501">
                    <a:extLst>
                      <a:ext uri="{FF2B5EF4-FFF2-40B4-BE49-F238E27FC236}">
                        <a16:creationId xmlns:a16="http://schemas.microsoft.com/office/drawing/2014/main" id="{ABD378DC-22FD-4FD5-BC88-5034DB0AA63A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58478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5">
                <p14:nvContentPartPr>
                  <p14:cNvPr id="503" name="Håndskrift 502">
                    <a:extLst>
                      <a:ext uri="{FF2B5EF4-FFF2-40B4-BE49-F238E27FC236}">
                        <a16:creationId xmlns:a16="http://schemas.microsoft.com/office/drawing/2014/main" id="{0E84317F-E225-4A72-8F41-015051737647}"/>
                      </a:ext>
                    </a:extLst>
                  </p14:cNvPr>
                  <p14:cNvContentPartPr/>
                  <p14:nvPr/>
                </p14:nvContentPartPr>
                <p14:xfrm>
                  <a:off x="4695660" y="3752490"/>
                  <a:ext cx="15480" cy="20160"/>
                </p14:xfrm>
              </p:contentPart>
            </mc:Choice>
            <mc:Fallback xmlns="">
              <p:pic>
                <p:nvPicPr>
                  <p:cNvPr id="503" name="Håndskrift 502">
                    <a:extLst>
                      <a:ext uri="{FF2B5EF4-FFF2-40B4-BE49-F238E27FC236}">
                        <a16:creationId xmlns:a16="http://schemas.microsoft.com/office/drawing/2014/main" id="{0E84317F-E225-4A72-8F41-015051737647}"/>
                      </a:ext>
                    </a:extLst>
                  </p:cNvPr>
                  <p:cNvPicPr/>
                  <p:nvPr/>
                </p:nvPicPr>
                <p:blipFill>
                  <a:blip r:embed="rId486"/>
                  <a:stretch>
                    <a:fillRect/>
                  </a:stretch>
                </p:blipFill>
                <p:spPr>
                  <a:xfrm>
                    <a:off x="4622444" y="3680490"/>
                    <a:ext cx="161494" cy="16374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7">
                <p14:nvContentPartPr>
                  <p14:cNvPr id="504" name="Håndskrift 503">
                    <a:extLst>
                      <a:ext uri="{FF2B5EF4-FFF2-40B4-BE49-F238E27FC236}">
                        <a16:creationId xmlns:a16="http://schemas.microsoft.com/office/drawing/2014/main" id="{15B7905D-2F0D-4912-A7B0-8B1910A4A97E}"/>
                      </a:ext>
                    </a:extLst>
                  </p14:cNvPr>
                  <p14:cNvContentPartPr/>
                  <p14:nvPr/>
                </p14:nvContentPartPr>
                <p14:xfrm>
                  <a:off x="4828860" y="3676530"/>
                  <a:ext cx="360" cy="360"/>
                </p14:xfrm>
              </p:contentPart>
            </mc:Choice>
            <mc:Fallback xmlns="">
              <p:pic>
                <p:nvPicPr>
                  <p:cNvPr id="504" name="Håndskrift 503">
                    <a:extLst>
                      <a:ext uri="{FF2B5EF4-FFF2-40B4-BE49-F238E27FC236}">
                        <a16:creationId xmlns:a16="http://schemas.microsoft.com/office/drawing/2014/main" id="{15B7905D-2F0D-4912-A7B0-8B1910A4A97E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76586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8">
                <p14:nvContentPartPr>
                  <p14:cNvPr id="505" name="Håndskrift 504">
                    <a:extLst>
                      <a:ext uri="{FF2B5EF4-FFF2-40B4-BE49-F238E27FC236}">
                        <a16:creationId xmlns:a16="http://schemas.microsoft.com/office/drawing/2014/main" id="{C613DF3C-AEE3-401F-A15A-87A0E2CA71F8}"/>
                      </a:ext>
                    </a:extLst>
                  </p14:cNvPr>
                  <p14:cNvContentPartPr/>
                  <p14:nvPr/>
                </p14:nvContentPartPr>
                <p14:xfrm>
                  <a:off x="4828860" y="3647730"/>
                  <a:ext cx="19440" cy="61200"/>
                </p14:xfrm>
              </p:contentPart>
            </mc:Choice>
            <mc:Fallback xmlns="">
              <p:pic>
                <p:nvPicPr>
                  <p:cNvPr id="505" name="Håndskrift 504">
                    <a:extLst>
                      <a:ext uri="{FF2B5EF4-FFF2-40B4-BE49-F238E27FC236}">
                        <a16:creationId xmlns:a16="http://schemas.microsoft.com/office/drawing/2014/main" id="{C613DF3C-AEE3-401F-A15A-87A0E2CA71F8}"/>
                      </a:ext>
                    </a:extLst>
                  </p:cNvPr>
                  <p:cNvPicPr/>
                  <p:nvPr/>
                </p:nvPicPr>
                <p:blipFill>
                  <a:blip r:embed="rId489"/>
                  <a:stretch>
                    <a:fillRect/>
                  </a:stretch>
                </p:blipFill>
                <p:spPr>
                  <a:xfrm>
                    <a:off x="4756477" y="3575365"/>
                    <a:ext cx="163792" cy="20551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0">
                <p14:nvContentPartPr>
                  <p14:cNvPr id="506" name="Håndskrift 505">
                    <a:extLst>
                      <a:ext uri="{FF2B5EF4-FFF2-40B4-BE49-F238E27FC236}">
                        <a16:creationId xmlns:a16="http://schemas.microsoft.com/office/drawing/2014/main" id="{12C9243C-E1D6-494F-8306-2B326A57F299}"/>
                      </a:ext>
                    </a:extLst>
                  </p14:cNvPr>
                  <p14:cNvContentPartPr/>
                  <p14:nvPr/>
                </p14:nvContentPartPr>
                <p14:xfrm>
                  <a:off x="4809780" y="3724050"/>
                  <a:ext cx="360" cy="360"/>
                </p14:xfrm>
              </p:contentPart>
            </mc:Choice>
            <mc:Fallback xmlns="">
              <p:pic>
                <p:nvPicPr>
                  <p:cNvPr id="506" name="Håndskrift 505">
                    <a:extLst>
                      <a:ext uri="{FF2B5EF4-FFF2-40B4-BE49-F238E27FC236}">
                        <a16:creationId xmlns:a16="http://schemas.microsoft.com/office/drawing/2014/main" id="{12C9243C-E1D6-494F-8306-2B326A57F299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746780" y="36610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1">
                <p14:nvContentPartPr>
                  <p14:cNvPr id="507" name="Håndskrift 506">
                    <a:extLst>
                      <a:ext uri="{FF2B5EF4-FFF2-40B4-BE49-F238E27FC236}">
                        <a16:creationId xmlns:a16="http://schemas.microsoft.com/office/drawing/2014/main" id="{8379D177-2E54-44E5-A3BF-E4AD244FD89D}"/>
                      </a:ext>
                    </a:extLst>
                  </p14:cNvPr>
                  <p14:cNvContentPartPr/>
                  <p14:nvPr/>
                </p14:nvContentPartPr>
                <p14:xfrm>
                  <a:off x="4729500" y="3781290"/>
                  <a:ext cx="42480" cy="19440"/>
                </p14:xfrm>
              </p:contentPart>
            </mc:Choice>
            <mc:Fallback xmlns="">
              <p:pic>
                <p:nvPicPr>
                  <p:cNvPr id="507" name="Håndskrift 506">
                    <a:extLst>
                      <a:ext uri="{FF2B5EF4-FFF2-40B4-BE49-F238E27FC236}">
                        <a16:creationId xmlns:a16="http://schemas.microsoft.com/office/drawing/2014/main" id="{8379D177-2E54-44E5-A3BF-E4AD244FD89D}"/>
                      </a:ext>
                    </a:extLst>
                  </p:cNvPr>
                  <p:cNvPicPr/>
                  <p:nvPr/>
                </p:nvPicPr>
                <p:blipFill>
                  <a:blip r:embed="rId492"/>
                  <a:stretch>
                    <a:fillRect/>
                  </a:stretch>
                </p:blipFill>
                <p:spPr>
                  <a:xfrm>
                    <a:off x="4656618" y="3708907"/>
                    <a:ext cx="187828" cy="16379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3">
                <p14:nvContentPartPr>
                  <p14:cNvPr id="508" name="Håndskrift 507">
                    <a:extLst>
                      <a:ext uri="{FF2B5EF4-FFF2-40B4-BE49-F238E27FC236}">
                        <a16:creationId xmlns:a16="http://schemas.microsoft.com/office/drawing/2014/main" id="{CC024516-5CA0-4705-8851-C3CA471F7B2B}"/>
                      </a:ext>
                    </a:extLst>
                  </p14:cNvPr>
                  <p14:cNvContentPartPr/>
                  <p14:nvPr/>
                </p14:nvContentPartPr>
                <p14:xfrm>
                  <a:off x="4653540" y="3781290"/>
                  <a:ext cx="3960" cy="360"/>
                </p14:xfrm>
              </p:contentPart>
            </mc:Choice>
            <mc:Fallback xmlns="">
              <p:pic>
                <p:nvPicPr>
                  <p:cNvPr id="508" name="Håndskrift 507">
                    <a:extLst>
                      <a:ext uri="{FF2B5EF4-FFF2-40B4-BE49-F238E27FC236}">
                        <a16:creationId xmlns:a16="http://schemas.microsoft.com/office/drawing/2014/main" id="{CC024516-5CA0-4705-8851-C3CA471F7B2B}"/>
                      </a:ext>
                    </a:extLst>
                  </p:cNvPr>
                  <p:cNvPicPr/>
                  <p:nvPr/>
                </p:nvPicPr>
                <p:blipFill>
                  <a:blip r:embed="rId466"/>
                  <a:stretch>
                    <a:fillRect/>
                  </a:stretch>
                </p:blipFill>
                <p:spPr>
                  <a:xfrm>
                    <a:off x="4584240" y="371829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4">
                <p14:nvContentPartPr>
                  <p14:cNvPr id="509" name="Håndskrift 508">
                    <a:extLst>
                      <a:ext uri="{FF2B5EF4-FFF2-40B4-BE49-F238E27FC236}">
                        <a16:creationId xmlns:a16="http://schemas.microsoft.com/office/drawing/2014/main" id="{4D41E5D5-0AB3-44E5-BC00-31CB12E0E555}"/>
                      </a:ext>
                    </a:extLst>
                  </p14:cNvPr>
                  <p14:cNvContentPartPr/>
                  <p14:nvPr/>
                </p14:nvContentPartPr>
                <p14:xfrm>
                  <a:off x="4600260" y="3743130"/>
                  <a:ext cx="360" cy="360"/>
                </p14:xfrm>
              </p:contentPart>
            </mc:Choice>
            <mc:Fallback xmlns="">
              <p:pic>
                <p:nvPicPr>
                  <p:cNvPr id="509" name="Håndskrift 508">
                    <a:extLst>
                      <a:ext uri="{FF2B5EF4-FFF2-40B4-BE49-F238E27FC236}">
                        <a16:creationId xmlns:a16="http://schemas.microsoft.com/office/drawing/2014/main" id="{4D41E5D5-0AB3-44E5-BC00-31CB12E0E555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53726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5">
                <p14:nvContentPartPr>
                  <p14:cNvPr id="510" name="Håndskrift 509">
                    <a:extLst>
                      <a:ext uri="{FF2B5EF4-FFF2-40B4-BE49-F238E27FC236}">
                        <a16:creationId xmlns:a16="http://schemas.microsoft.com/office/drawing/2014/main" id="{4D9FE919-AE3C-40BB-AC4B-78865A6AEFE8}"/>
                      </a:ext>
                    </a:extLst>
                  </p14:cNvPr>
                  <p14:cNvContentPartPr/>
                  <p14:nvPr/>
                </p14:nvContentPartPr>
                <p14:xfrm>
                  <a:off x="4600260" y="3733410"/>
                  <a:ext cx="360" cy="360"/>
                </p14:xfrm>
              </p:contentPart>
            </mc:Choice>
            <mc:Fallback xmlns="">
              <p:pic>
                <p:nvPicPr>
                  <p:cNvPr id="510" name="Håndskrift 509">
                    <a:extLst>
                      <a:ext uri="{FF2B5EF4-FFF2-40B4-BE49-F238E27FC236}">
                        <a16:creationId xmlns:a16="http://schemas.microsoft.com/office/drawing/2014/main" id="{4D9FE919-AE3C-40BB-AC4B-78865A6AEFE8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537260" y="3670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6">
                <p14:nvContentPartPr>
                  <p14:cNvPr id="511" name="Håndskrift 510">
                    <a:extLst>
                      <a:ext uri="{FF2B5EF4-FFF2-40B4-BE49-F238E27FC236}">
                        <a16:creationId xmlns:a16="http://schemas.microsoft.com/office/drawing/2014/main" id="{3C77C7B0-84F3-48B3-AF8D-FEA03E3B9EEA}"/>
                      </a:ext>
                    </a:extLst>
                  </p14:cNvPr>
                  <p14:cNvContentPartPr/>
                  <p14:nvPr/>
                </p14:nvContentPartPr>
                <p14:xfrm>
                  <a:off x="4581180" y="3761850"/>
                  <a:ext cx="32400" cy="73080"/>
                </p14:xfrm>
              </p:contentPart>
            </mc:Choice>
            <mc:Fallback xmlns="">
              <p:pic>
                <p:nvPicPr>
                  <p:cNvPr id="511" name="Håndskrift 510">
                    <a:extLst>
                      <a:ext uri="{FF2B5EF4-FFF2-40B4-BE49-F238E27FC236}">
                        <a16:creationId xmlns:a16="http://schemas.microsoft.com/office/drawing/2014/main" id="{3C77C7B0-84F3-48B3-AF8D-FEA03E3B9EEA}"/>
                      </a:ext>
                    </a:extLst>
                  </p:cNvPr>
                  <p:cNvPicPr/>
                  <p:nvPr/>
                </p:nvPicPr>
                <p:blipFill>
                  <a:blip r:embed="rId497"/>
                  <a:stretch>
                    <a:fillRect/>
                  </a:stretch>
                </p:blipFill>
                <p:spPr>
                  <a:xfrm>
                    <a:off x="4508488" y="3688770"/>
                    <a:ext cx="177369" cy="21882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8">
                <p14:nvContentPartPr>
                  <p14:cNvPr id="512" name="Håndskrift 511">
                    <a:extLst>
                      <a:ext uri="{FF2B5EF4-FFF2-40B4-BE49-F238E27FC236}">
                        <a16:creationId xmlns:a16="http://schemas.microsoft.com/office/drawing/2014/main" id="{D3AEA2CE-853E-425D-9971-E08D44C5BF96}"/>
                      </a:ext>
                    </a:extLst>
                  </p14:cNvPr>
                  <p14:cNvContentPartPr/>
                  <p14:nvPr/>
                </p14:nvContentPartPr>
                <p14:xfrm>
                  <a:off x="4647780" y="3838530"/>
                  <a:ext cx="25920" cy="360"/>
                </p14:xfrm>
              </p:contentPart>
            </mc:Choice>
            <mc:Fallback xmlns="">
              <p:pic>
                <p:nvPicPr>
                  <p:cNvPr id="512" name="Håndskrift 511">
                    <a:extLst>
                      <a:ext uri="{FF2B5EF4-FFF2-40B4-BE49-F238E27FC236}">
                        <a16:creationId xmlns:a16="http://schemas.microsoft.com/office/drawing/2014/main" id="{D3AEA2CE-853E-425D-9971-E08D44C5BF96}"/>
                      </a:ext>
                    </a:extLst>
                  </p:cNvPr>
                  <p:cNvPicPr/>
                  <p:nvPr/>
                </p:nvPicPr>
                <p:blipFill>
                  <a:blip r:embed="rId499"/>
                  <a:stretch>
                    <a:fillRect/>
                  </a:stretch>
                </p:blipFill>
                <p:spPr>
                  <a:xfrm>
                    <a:off x="4574619" y="3775530"/>
                    <a:ext cx="171825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0">
                <p14:nvContentPartPr>
                  <p14:cNvPr id="513" name="Håndskrift 512">
                    <a:extLst>
                      <a:ext uri="{FF2B5EF4-FFF2-40B4-BE49-F238E27FC236}">
                        <a16:creationId xmlns:a16="http://schemas.microsoft.com/office/drawing/2014/main" id="{67E148DC-3C6A-419A-B674-89417FADFCAB}"/>
                      </a:ext>
                    </a:extLst>
                  </p14:cNvPr>
                  <p14:cNvContentPartPr/>
                  <p14:nvPr/>
                </p14:nvContentPartPr>
                <p14:xfrm>
                  <a:off x="4762260" y="3790650"/>
                  <a:ext cx="57600" cy="38160"/>
                </p14:xfrm>
              </p:contentPart>
            </mc:Choice>
            <mc:Fallback xmlns="">
              <p:pic>
                <p:nvPicPr>
                  <p:cNvPr id="513" name="Håndskrift 512">
                    <a:extLst>
                      <a:ext uri="{FF2B5EF4-FFF2-40B4-BE49-F238E27FC236}">
                        <a16:creationId xmlns:a16="http://schemas.microsoft.com/office/drawing/2014/main" id="{67E148DC-3C6A-419A-B674-89417FADFCAB}"/>
                      </a:ext>
                    </a:extLst>
                  </p:cNvPr>
                  <p:cNvPicPr/>
                  <p:nvPr/>
                </p:nvPicPr>
                <p:blipFill>
                  <a:blip r:embed="rId501"/>
                  <a:stretch>
                    <a:fillRect/>
                  </a:stretch>
                </p:blipFill>
                <p:spPr>
                  <a:xfrm>
                    <a:off x="4689217" y="3718063"/>
                    <a:ext cx="203270" cy="18291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2">
                <p14:nvContentPartPr>
                  <p14:cNvPr id="514" name="Håndskrift 513">
                    <a:extLst>
                      <a:ext uri="{FF2B5EF4-FFF2-40B4-BE49-F238E27FC236}">
                        <a16:creationId xmlns:a16="http://schemas.microsoft.com/office/drawing/2014/main" id="{FC588F09-6D46-4899-AFAC-3604439E2145}"/>
                      </a:ext>
                    </a:extLst>
                  </p14:cNvPr>
                  <p14:cNvContentPartPr/>
                  <p14:nvPr/>
                </p14:nvContentPartPr>
                <p14:xfrm>
                  <a:off x="4857660" y="3761850"/>
                  <a:ext cx="360" cy="360"/>
                </p14:xfrm>
              </p:contentPart>
            </mc:Choice>
            <mc:Fallback xmlns="">
              <p:pic>
                <p:nvPicPr>
                  <p:cNvPr id="514" name="Håndskrift 513">
                    <a:extLst>
                      <a:ext uri="{FF2B5EF4-FFF2-40B4-BE49-F238E27FC236}">
                        <a16:creationId xmlns:a16="http://schemas.microsoft.com/office/drawing/2014/main" id="{FC588F09-6D46-4899-AFAC-3604439E2145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794660" y="3698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3">
                <p14:nvContentPartPr>
                  <p14:cNvPr id="515" name="Håndskrift 514">
                    <a:extLst>
                      <a:ext uri="{FF2B5EF4-FFF2-40B4-BE49-F238E27FC236}">
                        <a16:creationId xmlns:a16="http://schemas.microsoft.com/office/drawing/2014/main" id="{892F7B9F-84FA-49E2-95A5-0C3E5FA0D88A}"/>
                      </a:ext>
                    </a:extLst>
                  </p14:cNvPr>
                  <p14:cNvContentPartPr/>
                  <p14:nvPr/>
                </p14:nvContentPartPr>
                <p14:xfrm>
                  <a:off x="4886100" y="3701010"/>
                  <a:ext cx="360" cy="3960"/>
                </p14:xfrm>
              </p:contentPart>
            </mc:Choice>
            <mc:Fallback xmlns="">
              <p:pic>
                <p:nvPicPr>
                  <p:cNvPr id="515" name="Håndskrift 514">
                    <a:extLst>
                      <a:ext uri="{FF2B5EF4-FFF2-40B4-BE49-F238E27FC236}">
                        <a16:creationId xmlns:a16="http://schemas.microsoft.com/office/drawing/2014/main" id="{892F7B9F-84FA-49E2-95A5-0C3E5FA0D88A}"/>
                      </a:ext>
                    </a:extLst>
                  </p:cNvPr>
                  <p:cNvPicPr/>
                  <p:nvPr/>
                </p:nvPicPr>
                <p:blipFill>
                  <a:blip r:embed="rId478"/>
                  <a:stretch>
                    <a:fillRect/>
                  </a:stretch>
                </p:blipFill>
                <p:spPr>
                  <a:xfrm>
                    <a:off x="4823100" y="3631710"/>
                    <a:ext cx="126000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4">
                <p14:nvContentPartPr>
                  <p14:cNvPr id="516" name="Håndskrift 515">
                    <a:extLst>
                      <a:ext uri="{FF2B5EF4-FFF2-40B4-BE49-F238E27FC236}">
                        <a16:creationId xmlns:a16="http://schemas.microsoft.com/office/drawing/2014/main" id="{F22D76E7-B414-4880-991D-EFF7E740033B}"/>
                      </a:ext>
                    </a:extLst>
                  </p14:cNvPr>
                  <p14:cNvContentPartPr/>
                  <p14:nvPr/>
                </p14:nvContentPartPr>
                <p14:xfrm>
                  <a:off x="5032620" y="3552690"/>
                  <a:ext cx="6120" cy="11520"/>
                </p14:xfrm>
              </p:contentPart>
            </mc:Choice>
            <mc:Fallback xmlns="">
              <p:pic>
                <p:nvPicPr>
                  <p:cNvPr id="516" name="Håndskrift 515">
                    <a:extLst>
                      <a:ext uri="{FF2B5EF4-FFF2-40B4-BE49-F238E27FC236}">
                        <a16:creationId xmlns:a16="http://schemas.microsoft.com/office/drawing/2014/main" id="{F22D76E7-B414-4880-991D-EFF7E740033B}"/>
                      </a:ext>
                    </a:extLst>
                  </p:cNvPr>
                  <p:cNvPicPr/>
                  <p:nvPr/>
                </p:nvPicPr>
                <p:blipFill>
                  <a:blip r:embed="rId505"/>
                  <a:stretch>
                    <a:fillRect/>
                  </a:stretch>
                </p:blipFill>
                <p:spPr>
                  <a:xfrm>
                    <a:off x="4961220" y="3480690"/>
                    <a:ext cx="148512" cy="15510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6">
                <p14:nvContentPartPr>
                  <p14:cNvPr id="517" name="Håndskrift 516">
                    <a:extLst>
                      <a:ext uri="{FF2B5EF4-FFF2-40B4-BE49-F238E27FC236}">
                        <a16:creationId xmlns:a16="http://schemas.microsoft.com/office/drawing/2014/main" id="{44B7A051-319C-4AA9-B4EA-0BBEBED9D65A}"/>
                      </a:ext>
                    </a:extLst>
                  </p14:cNvPr>
                  <p14:cNvContentPartPr/>
                  <p14:nvPr/>
                </p14:nvContentPartPr>
                <p14:xfrm>
                  <a:off x="4904820" y="3685890"/>
                  <a:ext cx="360" cy="360"/>
                </p14:xfrm>
              </p:contentPart>
            </mc:Choice>
            <mc:Fallback xmlns="">
              <p:pic>
                <p:nvPicPr>
                  <p:cNvPr id="517" name="Håndskrift 516">
                    <a:extLst>
                      <a:ext uri="{FF2B5EF4-FFF2-40B4-BE49-F238E27FC236}">
                        <a16:creationId xmlns:a16="http://schemas.microsoft.com/office/drawing/2014/main" id="{44B7A051-319C-4AA9-B4EA-0BBEBED9D65A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841820" y="3622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7">
                <p14:nvContentPartPr>
                  <p14:cNvPr id="518" name="Håndskrift 517">
                    <a:extLst>
                      <a:ext uri="{FF2B5EF4-FFF2-40B4-BE49-F238E27FC236}">
                        <a16:creationId xmlns:a16="http://schemas.microsoft.com/office/drawing/2014/main" id="{27868088-4356-455B-82B7-3799ABBCA758}"/>
                      </a:ext>
                    </a:extLst>
                  </p14:cNvPr>
                  <p14:cNvContentPartPr/>
                  <p14:nvPr/>
                </p14:nvContentPartPr>
                <p14:xfrm>
                  <a:off x="4942980" y="3590490"/>
                  <a:ext cx="3960" cy="360"/>
                </p14:xfrm>
              </p:contentPart>
            </mc:Choice>
            <mc:Fallback xmlns="">
              <p:pic>
                <p:nvPicPr>
                  <p:cNvPr id="518" name="Håndskrift 517">
                    <a:extLst>
                      <a:ext uri="{FF2B5EF4-FFF2-40B4-BE49-F238E27FC236}">
                        <a16:creationId xmlns:a16="http://schemas.microsoft.com/office/drawing/2014/main" id="{27868088-4356-455B-82B7-3799ABBCA758}"/>
                      </a:ext>
                    </a:extLst>
                  </p:cNvPr>
                  <p:cNvPicPr/>
                  <p:nvPr/>
                </p:nvPicPr>
                <p:blipFill>
                  <a:blip r:embed="rId466"/>
                  <a:stretch>
                    <a:fillRect/>
                  </a:stretch>
                </p:blipFill>
                <p:spPr>
                  <a:xfrm>
                    <a:off x="4873680" y="352749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8">
                <p14:nvContentPartPr>
                  <p14:cNvPr id="519" name="Håndskrift 518">
                    <a:extLst>
                      <a:ext uri="{FF2B5EF4-FFF2-40B4-BE49-F238E27FC236}">
                        <a16:creationId xmlns:a16="http://schemas.microsoft.com/office/drawing/2014/main" id="{7FF8DE92-2BE7-4525-88B6-0116B4C3FF26}"/>
                      </a:ext>
                    </a:extLst>
                  </p14:cNvPr>
                  <p14:cNvContentPartPr/>
                  <p14:nvPr/>
                </p14:nvContentPartPr>
                <p14:xfrm>
                  <a:off x="4832460" y="3428490"/>
                  <a:ext cx="15840" cy="34560"/>
                </p14:xfrm>
              </p:contentPart>
            </mc:Choice>
            <mc:Fallback xmlns="">
              <p:pic>
                <p:nvPicPr>
                  <p:cNvPr id="519" name="Håndskrift 518">
                    <a:extLst>
                      <a:ext uri="{FF2B5EF4-FFF2-40B4-BE49-F238E27FC236}">
                        <a16:creationId xmlns:a16="http://schemas.microsoft.com/office/drawing/2014/main" id="{7FF8DE92-2BE7-4525-88B6-0116B4C3FF26}"/>
                      </a:ext>
                    </a:extLst>
                  </p:cNvPr>
                  <p:cNvPicPr/>
                  <p:nvPr/>
                </p:nvPicPr>
                <p:blipFill>
                  <a:blip r:embed="rId509"/>
                  <a:stretch>
                    <a:fillRect/>
                  </a:stretch>
                </p:blipFill>
                <p:spPr>
                  <a:xfrm>
                    <a:off x="4759513" y="3356490"/>
                    <a:ext cx="161318" cy="17814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0">
                <p14:nvContentPartPr>
                  <p14:cNvPr id="520" name="Håndskrift 519">
                    <a:extLst>
                      <a:ext uri="{FF2B5EF4-FFF2-40B4-BE49-F238E27FC236}">
                        <a16:creationId xmlns:a16="http://schemas.microsoft.com/office/drawing/2014/main" id="{A885738B-9134-4DF9-BA99-DACE3A2A1686}"/>
                      </a:ext>
                    </a:extLst>
                  </p14:cNvPr>
                  <p14:cNvContentPartPr/>
                  <p14:nvPr/>
                </p14:nvContentPartPr>
                <p14:xfrm>
                  <a:off x="4768020" y="3781290"/>
                  <a:ext cx="3960" cy="9720"/>
                </p14:xfrm>
              </p:contentPart>
            </mc:Choice>
            <mc:Fallback xmlns="">
              <p:pic>
                <p:nvPicPr>
                  <p:cNvPr id="520" name="Håndskrift 519">
                    <a:extLst>
                      <a:ext uri="{FF2B5EF4-FFF2-40B4-BE49-F238E27FC236}">
                        <a16:creationId xmlns:a16="http://schemas.microsoft.com/office/drawing/2014/main" id="{A885738B-9134-4DF9-BA99-DACE3A2A1686}"/>
                      </a:ext>
                    </a:extLst>
                  </p:cNvPr>
                  <p:cNvPicPr/>
                  <p:nvPr/>
                </p:nvPicPr>
                <p:blipFill>
                  <a:blip r:embed="rId511"/>
                  <a:stretch>
                    <a:fillRect/>
                  </a:stretch>
                </p:blipFill>
                <p:spPr>
                  <a:xfrm>
                    <a:off x="4698720" y="3710415"/>
                    <a:ext cx="142164" cy="15106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2">
                <p14:nvContentPartPr>
                  <p14:cNvPr id="521" name="Håndskrift 520">
                    <a:extLst>
                      <a:ext uri="{FF2B5EF4-FFF2-40B4-BE49-F238E27FC236}">
                        <a16:creationId xmlns:a16="http://schemas.microsoft.com/office/drawing/2014/main" id="{C0CD6ACC-49D4-4F7E-B97C-66B931818B78}"/>
                      </a:ext>
                    </a:extLst>
                  </p14:cNvPr>
                  <p14:cNvContentPartPr/>
                  <p14:nvPr/>
                </p14:nvContentPartPr>
                <p14:xfrm>
                  <a:off x="4762260" y="3885690"/>
                  <a:ext cx="2520" cy="6480"/>
                </p14:xfrm>
              </p:contentPart>
            </mc:Choice>
            <mc:Fallback xmlns="">
              <p:pic>
                <p:nvPicPr>
                  <p:cNvPr id="521" name="Håndskrift 520">
                    <a:extLst>
                      <a:ext uri="{FF2B5EF4-FFF2-40B4-BE49-F238E27FC236}">
                        <a16:creationId xmlns:a16="http://schemas.microsoft.com/office/drawing/2014/main" id="{C0CD6ACC-49D4-4F7E-B97C-66B931818B78}"/>
                      </a:ext>
                    </a:extLst>
                  </p:cNvPr>
                  <p:cNvPicPr/>
                  <p:nvPr/>
                </p:nvPicPr>
                <p:blipFill>
                  <a:blip r:embed="rId513"/>
                  <a:stretch>
                    <a:fillRect/>
                  </a:stretch>
                </p:blipFill>
                <p:spPr>
                  <a:xfrm>
                    <a:off x="4688760" y="3814815"/>
                    <a:ext cx="149100" cy="14782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4">
                <p14:nvContentPartPr>
                  <p14:cNvPr id="522" name="Håndskrift 521">
                    <a:extLst>
                      <a:ext uri="{FF2B5EF4-FFF2-40B4-BE49-F238E27FC236}">
                        <a16:creationId xmlns:a16="http://schemas.microsoft.com/office/drawing/2014/main" id="{65A46C0F-F165-4C5C-A3D1-D50D8D66502B}"/>
                      </a:ext>
                    </a:extLst>
                  </p14:cNvPr>
                  <p14:cNvContentPartPr/>
                  <p14:nvPr/>
                </p14:nvContentPartPr>
                <p14:xfrm>
                  <a:off x="4711500" y="3895410"/>
                  <a:ext cx="41400" cy="18720"/>
                </p14:xfrm>
              </p:contentPart>
            </mc:Choice>
            <mc:Fallback xmlns="">
              <p:pic>
                <p:nvPicPr>
                  <p:cNvPr id="522" name="Håndskrift 521">
                    <a:extLst>
                      <a:ext uri="{FF2B5EF4-FFF2-40B4-BE49-F238E27FC236}">
                        <a16:creationId xmlns:a16="http://schemas.microsoft.com/office/drawing/2014/main" id="{65A46C0F-F165-4C5C-A3D1-D50D8D66502B}"/>
                      </a:ext>
                    </a:extLst>
                  </p:cNvPr>
                  <p:cNvPicPr/>
                  <p:nvPr/>
                </p:nvPicPr>
                <p:blipFill>
                  <a:blip r:embed="rId515"/>
                  <a:stretch>
                    <a:fillRect/>
                  </a:stretch>
                </p:blipFill>
                <p:spPr>
                  <a:xfrm>
                    <a:off x="4638318" y="3822610"/>
                    <a:ext cx="187345" cy="1639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6">
                <p14:nvContentPartPr>
                  <p14:cNvPr id="523" name="Håndskrift 522">
                    <a:extLst>
                      <a:ext uri="{FF2B5EF4-FFF2-40B4-BE49-F238E27FC236}">
                        <a16:creationId xmlns:a16="http://schemas.microsoft.com/office/drawing/2014/main" id="{DE7258AB-D080-4546-A822-9F72B1B97738}"/>
                      </a:ext>
                    </a:extLst>
                  </p14:cNvPr>
                  <p14:cNvContentPartPr/>
                  <p14:nvPr/>
                </p14:nvContentPartPr>
                <p14:xfrm>
                  <a:off x="4666860" y="3914490"/>
                  <a:ext cx="9720" cy="360"/>
                </p14:xfrm>
              </p:contentPart>
            </mc:Choice>
            <mc:Fallback xmlns="">
              <p:pic>
                <p:nvPicPr>
                  <p:cNvPr id="523" name="Håndskrift 522">
                    <a:extLst>
                      <a:ext uri="{FF2B5EF4-FFF2-40B4-BE49-F238E27FC236}">
                        <a16:creationId xmlns:a16="http://schemas.microsoft.com/office/drawing/2014/main" id="{DE7258AB-D080-4546-A822-9F72B1B97738}"/>
                      </a:ext>
                    </a:extLst>
                  </p:cNvPr>
                  <p:cNvPicPr/>
                  <p:nvPr/>
                </p:nvPicPr>
                <p:blipFill>
                  <a:blip r:embed="rId471"/>
                  <a:stretch>
                    <a:fillRect/>
                  </a:stretch>
                </p:blipFill>
                <p:spPr>
                  <a:xfrm>
                    <a:off x="4595985" y="3851490"/>
                    <a:ext cx="151065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7">
                <p14:nvContentPartPr>
                  <p14:cNvPr id="524" name="Håndskrift 523">
                    <a:extLst>
                      <a:ext uri="{FF2B5EF4-FFF2-40B4-BE49-F238E27FC236}">
                        <a16:creationId xmlns:a16="http://schemas.microsoft.com/office/drawing/2014/main" id="{C2DB563F-C450-4B55-9FCD-5B5D93EF2FBD}"/>
                      </a:ext>
                    </a:extLst>
                  </p14:cNvPr>
                  <p14:cNvContentPartPr/>
                  <p14:nvPr/>
                </p14:nvContentPartPr>
                <p14:xfrm>
                  <a:off x="4590900" y="3952650"/>
                  <a:ext cx="142920" cy="47520"/>
                </p14:xfrm>
              </p:contentPart>
            </mc:Choice>
            <mc:Fallback xmlns="">
              <p:pic>
                <p:nvPicPr>
                  <p:cNvPr id="524" name="Håndskrift 523">
                    <a:extLst>
                      <a:ext uri="{FF2B5EF4-FFF2-40B4-BE49-F238E27FC236}">
                        <a16:creationId xmlns:a16="http://schemas.microsoft.com/office/drawing/2014/main" id="{C2DB563F-C450-4B55-9FCD-5B5D93EF2FBD}"/>
                      </a:ext>
                    </a:extLst>
                  </p:cNvPr>
                  <p:cNvPicPr/>
                  <p:nvPr/>
                </p:nvPicPr>
                <p:blipFill>
                  <a:blip r:embed="rId518"/>
                  <a:stretch>
                    <a:fillRect/>
                  </a:stretch>
                </p:blipFill>
                <p:spPr>
                  <a:xfrm>
                    <a:off x="4517982" y="3879703"/>
                    <a:ext cx="288340" cy="19299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9">
                <p14:nvContentPartPr>
                  <p14:cNvPr id="525" name="Håndskrift 524">
                    <a:extLst>
                      <a:ext uri="{FF2B5EF4-FFF2-40B4-BE49-F238E27FC236}">
                        <a16:creationId xmlns:a16="http://schemas.microsoft.com/office/drawing/2014/main" id="{F0419EED-72CD-4158-A098-FAD3E3FD1558}"/>
                      </a:ext>
                    </a:extLst>
                  </p14:cNvPr>
                  <p14:cNvContentPartPr/>
                  <p14:nvPr/>
                </p14:nvContentPartPr>
                <p14:xfrm>
                  <a:off x="4725900" y="3999810"/>
                  <a:ext cx="7920" cy="6480"/>
                </p14:xfrm>
              </p:contentPart>
            </mc:Choice>
            <mc:Fallback xmlns="">
              <p:pic>
                <p:nvPicPr>
                  <p:cNvPr id="525" name="Håndskrift 524">
                    <a:extLst>
                      <a:ext uri="{FF2B5EF4-FFF2-40B4-BE49-F238E27FC236}">
                        <a16:creationId xmlns:a16="http://schemas.microsoft.com/office/drawing/2014/main" id="{F0419EED-72CD-4158-A098-FAD3E3FD1558}"/>
                      </a:ext>
                    </a:extLst>
                  </p:cNvPr>
                  <p:cNvPicPr/>
                  <p:nvPr/>
                </p:nvPicPr>
                <p:blipFill>
                  <a:blip r:embed="rId520"/>
                  <a:stretch>
                    <a:fillRect/>
                  </a:stretch>
                </p:blipFill>
                <p:spPr>
                  <a:xfrm>
                    <a:off x="4652953" y="3928935"/>
                    <a:ext cx="153398" cy="14782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1">
                <p14:nvContentPartPr>
                  <p14:cNvPr id="526" name="Håndskrift 525">
                    <a:extLst>
                      <a:ext uri="{FF2B5EF4-FFF2-40B4-BE49-F238E27FC236}">
                        <a16:creationId xmlns:a16="http://schemas.microsoft.com/office/drawing/2014/main" id="{B9CEA1D5-6D98-40FF-A621-5878B6E5CF17}"/>
                      </a:ext>
                    </a:extLst>
                  </p14:cNvPr>
                  <p14:cNvContentPartPr/>
                  <p14:nvPr/>
                </p14:nvContentPartPr>
                <p14:xfrm>
                  <a:off x="4847580" y="3923850"/>
                  <a:ext cx="360" cy="360"/>
                </p14:xfrm>
              </p:contentPart>
            </mc:Choice>
            <mc:Fallback xmlns="">
              <p:pic>
                <p:nvPicPr>
                  <p:cNvPr id="526" name="Håndskrift 525">
                    <a:extLst>
                      <a:ext uri="{FF2B5EF4-FFF2-40B4-BE49-F238E27FC236}">
                        <a16:creationId xmlns:a16="http://schemas.microsoft.com/office/drawing/2014/main" id="{B9CEA1D5-6D98-40FF-A621-5878B6E5CF17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78458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2">
                <p14:nvContentPartPr>
                  <p14:cNvPr id="527" name="Håndskrift 526">
                    <a:extLst>
                      <a:ext uri="{FF2B5EF4-FFF2-40B4-BE49-F238E27FC236}">
                        <a16:creationId xmlns:a16="http://schemas.microsoft.com/office/drawing/2014/main" id="{13F06B9E-BDCC-431F-B5DE-A0DFD1003435}"/>
                      </a:ext>
                    </a:extLst>
                  </p14:cNvPr>
                  <p14:cNvContentPartPr/>
                  <p14:nvPr/>
                </p14:nvContentPartPr>
                <p14:xfrm>
                  <a:off x="4895460" y="3793530"/>
                  <a:ext cx="22680" cy="25920"/>
                </p14:xfrm>
              </p:contentPart>
            </mc:Choice>
            <mc:Fallback xmlns="">
              <p:pic>
                <p:nvPicPr>
                  <p:cNvPr id="527" name="Håndskrift 526">
                    <a:extLst>
                      <a:ext uri="{FF2B5EF4-FFF2-40B4-BE49-F238E27FC236}">
                        <a16:creationId xmlns:a16="http://schemas.microsoft.com/office/drawing/2014/main" id="{13F06B9E-BDCC-431F-B5DE-A0DFD1003435}"/>
                      </a:ext>
                    </a:extLst>
                  </p:cNvPr>
                  <p:cNvPicPr/>
                  <p:nvPr/>
                </p:nvPicPr>
                <p:blipFill>
                  <a:blip r:embed="rId523"/>
                  <a:stretch>
                    <a:fillRect/>
                  </a:stretch>
                </p:blipFill>
                <p:spPr>
                  <a:xfrm>
                    <a:off x="4823296" y="3720369"/>
                    <a:ext cx="166595" cy="17182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4">
                <p14:nvContentPartPr>
                  <p14:cNvPr id="528" name="Håndskrift 527">
                    <a:extLst>
                      <a:ext uri="{FF2B5EF4-FFF2-40B4-BE49-F238E27FC236}">
                        <a16:creationId xmlns:a16="http://schemas.microsoft.com/office/drawing/2014/main" id="{CDA5C570-FA87-4B62-9985-E9CE8A371090}"/>
                      </a:ext>
                    </a:extLst>
                  </p14:cNvPr>
                  <p14:cNvContentPartPr/>
                  <p14:nvPr/>
                </p14:nvContentPartPr>
                <p14:xfrm>
                  <a:off x="4962060" y="3655290"/>
                  <a:ext cx="360" cy="21240"/>
                </p14:xfrm>
              </p:contentPart>
            </mc:Choice>
            <mc:Fallback xmlns="">
              <p:pic>
                <p:nvPicPr>
                  <p:cNvPr id="528" name="Håndskrift 527">
                    <a:extLst>
                      <a:ext uri="{FF2B5EF4-FFF2-40B4-BE49-F238E27FC236}">
                        <a16:creationId xmlns:a16="http://schemas.microsoft.com/office/drawing/2014/main" id="{CDA5C570-FA87-4B62-9985-E9CE8A371090}"/>
                      </a:ext>
                    </a:extLst>
                  </p:cNvPr>
                  <p:cNvPicPr/>
                  <p:nvPr/>
                </p:nvPicPr>
                <p:blipFill>
                  <a:blip r:embed="rId525"/>
                  <a:stretch>
                    <a:fillRect/>
                  </a:stretch>
                </p:blipFill>
                <p:spPr>
                  <a:xfrm>
                    <a:off x="4899060" y="3582408"/>
                    <a:ext cx="126000" cy="16658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6">
                <p14:nvContentPartPr>
                  <p14:cNvPr id="529" name="Håndskrift 528">
                    <a:extLst>
                      <a:ext uri="{FF2B5EF4-FFF2-40B4-BE49-F238E27FC236}">
                        <a16:creationId xmlns:a16="http://schemas.microsoft.com/office/drawing/2014/main" id="{F8B59C3D-0656-4255-A301-AB8EEE591976}"/>
                      </a:ext>
                    </a:extLst>
                  </p14:cNvPr>
                  <p14:cNvContentPartPr/>
                  <p14:nvPr/>
                </p14:nvContentPartPr>
                <p14:xfrm>
                  <a:off x="4495140" y="3590490"/>
                  <a:ext cx="360" cy="360"/>
                </p14:xfrm>
              </p:contentPart>
            </mc:Choice>
            <mc:Fallback xmlns="">
              <p:pic>
                <p:nvPicPr>
                  <p:cNvPr id="529" name="Håndskrift 528">
                    <a:extLst>
                      <a:ext uri="{FF2B5EF4-FFF2-40B4-BE49-F238E27FC236}">
                        <a16:creationId xmlns:a16="http://schemas.microsoft.com/office/drawing/2014/main" id="{F8B59C3D-0656-4255-A301-AB8EEE591976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432140" y="35274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7">
                <p14:nvContentPartPr>
                  <p14:cNvPr id="530" name="Håndskrift 529">
                    <a:extLst>
                      <a:ext uri="{FF2B5EF4-FFF2-40B4-BE49-F238E27FC236}">
                        <a16:creationId xmlns:a16="http://schemas.microsoft.com/office/drawing/2014/main" id="{085F4E20-8E69-4C00-B2C6-BE863AD0C8C7}"/>
                      </a:ext>
                    </a:extLst>
                  </p14:cNvPr>
                  <p14:cNvContentPartPr/>
                  <p14:nvPr/>
                </p14:nvContentPartPr>
                <p14:xfrm>
                  <a:off x="4400460" y="3552690"/>
                  <a:ext cx="9000" cy="35280"/>
                </p14:xfrm>
              </p:contentPart>
            </mc:Choice>
            <mc:Fallback xmlns="">
              <p:pic>
                <p:nvPicPr>
                  <p:cNvPr id="530" name="Håndskrift 529">
                    <a:extLst>
                      <a:ext uri="{FF2B5EF4-FFF2-40B4-BE49-F238E27FC236}">
                        <a16:creationId xmlns:a16="http://schemas.microsoft.com/office/drawing/2014/main" id="{085F4E20-8E69-4C00-B2C6-BE863AD0C8C7}"/>
                      </a:ext>
                    </a:extLst>
                  </p:cNvPr>
                  <p:cNvPicPr/>
                  <p:nvPr/>
                </p:nvPicPr>
                <p:blipFill>
                  <a:blip r:embed="rId528"/>
                  <a:stretch>
                    <a:fillRect/>
                  </a:stretch>
                </p:blipFill>
                <p:spPr>
                  <a:xfrm>
                    <a:off x="4328869" y="3480055"/>
                    <a:ext cx="151773" cy="18013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9">
                <p14:nvContentPartPr>
                  <p14:cNvPr id="531" name="Håndskrift 530">
                    <a:extLst>
                      <a:ext uri="{FF2B5EF4-FFF2-40B4-BE49-F238E27FC236}">
                        <a16:creationId xmlns:a16="http://schemas.microsoft.com/office/drawing/2014/main" id="{E4F3DECA-C0D5-457D-A08C-3EED0367F892}"/>
                      </a:ext>
                    </a:extLst>
                  </p14:cNvPr>
                  <p14:cNvContentPartPr/>
                  <p14:nvPr/>
                </p14:nvContentPartPr>
                <p14:xfrm>
                  <a:off x="4409820" y="3676530"/>
                  <a:ext cx="3960" cy="360"/>
                </p14:xfrm>
              </p:contentPart>
            </mc:Choice>
            <mc:Fallback xmlns="">
              <p:pic>
                <p:nvPicPr>
                  <p:cNvPr id="531" name="Håndskrift 530">
                    <a:extLst>
                      <a:ext uri="{FF2B5EF4-FFF2-40B4-BE49-F238E27FC236}">
                        <a16:creationId xmlns:a16="http://schemas.microsoft.com/office/drawing/2014/main" id="{E4F3DECA-C0D5-457D-A08C-3EED0367F892}"/>
                      </a:ext>
                    </a:extLst>
                  </p:cNvPr>
                  <p:cNvPicPr/>
                  <p:nvPr/>
                </p:nvPicPr>
                <p:blipFill>
                  <a:blip r:embed="rId466"/>
                  <a:stretch>
                    <a:fillRect/>
                  </a:stretch>
                </p:blipFill>
                <p:spPr>
                  <a:xfrm>
                    <a:off x="4340520" y="361353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0">
                <p14:nvContentPartPr>
                  <p14:cNvPr id="532" name="Håndskrift 531">
                    <a:extLst>
                      <a:ext uri="{FF2B5EF4-FFF2-40B4-BE49-F238E27FC236}">
                        <a16:creationId xmlns:a16="http://schemas.microsoft.com/office/drawing/2014/main" id="{5B17DB3D-55DE-41AB-ADC9-BECFFC44A274}"/>
                      </a:ext>
                    </a:extLst>
                  </p14:cNvPr>
                  <p14:cNvContentPartPr/>
                  <p14:nvPr/>
                </p14:nvContentPartPr>
                <p14:xfrm>
                  <a:off x="4516380" y="3695250"/>
                  <a:ext cx="17640" cy="24480"/>
                </p14:xfrm>
              </p:contentPart>
            </mc:Choice>
            <mc:Fallback xmlns="">
              <p:pic>
                <p:nvPicPr>
                  <p:cNvPr id="532" name="Håndskrift 531">
                    <a:extLst>
                      <a:ext uri="{FF2B5EF4-FFF2-40B4-BE49-F238E27FC236}">
                        <a16:creationId xmlns:a16="http://schemas.microsoft.com/office/drawing/2014/main" id="{5B17DB3D-55DE-41AB-ADC9-BECFFC44A274}"/>
                      </a:ext>
                    </a:extLst>
                  </p:cNvPr>
                  <p:cNvPicPr/>
                  <p:nvPr/>
                </p:nvPicPr>
                <p:blipFill>
                  <a:blip r:embed="rId531"/>
                  <a:stretch>
                    <a:fillRect/>
                  </a:stretch>
                </p:blipFill>
                <p:spPr>
                  <a:xfrm>
                    <a:off x="4442880" y="3621388"/>
                    <a:ext cx="164220" cy="17178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2">
                <p14:nvContentPartPr>
                  <p14:cNvPr id="533" name="Håndskrift 532">
                    <a:extLst>
                      <a:ext uri="{FF2B5EF4-FFF2-40B4-BE49-F238E27FC236}">
                        <a16:creationId xmlns:a16="http://schemas.microsoft.com/office/drawing/2014/main" id="{1E87DA2F-AF5F-41CD-AEF9-422886E4E826}"/>
                      </a:ext>
                    </a:extLst>
                  </p14:cNvPr>
                  <p14:cNvContentPartPr/>
                  <p14:nvPr/>
                </p14:nvContentPartPr>
                <p14:xfrm>
                  <a:off x="4463100" y="3733410"/>
                  <a:ext cx="3960" cy="6120"/>
                </p14:xfrm>
              </p:contentPart>
            </mc:Choice>
            <mc:Fallback xmlns="">
              <p:pic>
                <p:nvPicPr>
                  <p:cNvPr id="533" name="Håndskrift 532">
                    <a:extLst>
                      <a:ext uri="{FF2B5EF4-FFF2-40B4-BE49-F238E27FC236}">
                        <a16:creationId xmlns:a16="http://schemas.microsoft.com/office/drawing/2014/main" id="{1E87DA2F-AF5F-41CD-AEF9-422886E4E826}"/>
                      </a:ext>
                    </a:extLst>
                  </p:cNvPr>
                  <p:cNvPicPr/>
                  <p:nvPr/>
                </p:nvPicPr>
                <p:blipFill>
                  <a:blip r:embed="rId533"/>
                  <a:stretch>
                    <a:fillRect/>
                  </a:stretch>
                </p:blipFill>
                <p:spPr>
                  <a:xfrm>
                    <a:off x="4393800" y="3662010"/>
                    <a:ext cx="142164" cy="14851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4">
                <p14:nvContentPartPr>
                  <p14:cNvPr id="534" name="Håndskrift 533">
                    <a:extLst>
                      <a:ext uri="{FF2B5EF4-FFF2-40B4-BE49-F238E27FC236}">
                        <a16:creationId xmlns:a16="http://schemas.microsoft.com/office/drawing/2014/main" id="{19DA230B-8191-414D-866F-B4F2126AD289}"/>
                      </a:ext>
                    </a:extLst>
                  </p14:cNvPr>
                  <p14:cNvContentPartPr/>
                  <p14:nvPr/>
                </p14:nvContentPartPr>
                <p14:xfrm>
                  <a:off x="4352580" y="3743130"/>
                  <a:ext cx="360" cy="360"/>
                </p14:xfrm>
              </p:contentPart>
            </mc:Choice>
            <mc:Fallback xmlns="">
              <p:pic>
                <p:nvPicPr>
                  <p:cNvPr id="534" name="Håndskrift 533">
                    <a:extLst>
                      <a:ext uri="{FF2B5EF4-FFF2-40B4-BE49-F238E27FC236}">
                        <a16:creationId xmlns:a16="http://schemas.microsoft.com/office/drawing/2014/main" id="{19DA230B-8191-414D-866F-B4F2126AD289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28958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5">
                <p14:nvContentPartPr>
                  <p14:cNvPr id="535" name="Håndskrift 534">
                    <a:extLst>
                      <a:ext uri="{FF2B5EF4-FFF2-40B4-BE49-F238E27FC236}">
                        <a16:creationId xmlns:a16="http://schemas.microsoft.com/office/drawing/2014/main" id="{C3D97B40-AE6C-49FC-8310-2DC6FCB00254}"/>
                      </a:ext>
                    </a:extLst>
                  </p14:cNvPr>
                  <p14:cNvContentPartPr/>
                  <p14:nvPr/>
                </p14:nvContentPartPr>
                <p14:xfrm>
                  <a:off x="4323780" y="3761850"/>
                  <a:ext cx="10080" cy="16560"/>
                </p14:xfrm>
              </p:contentPart>
            </mc:Choice>
            <mc:Fallback xmlns="">
              <p:pic>
                <p:nvPicPr>
                  <p:cNvPr id="535" name="Håndskrift 534">
                    <a:extLst>
                      <a:ext uri="{FF2B5EF4-FFF2-40B4-BE49-F238E27FC236}">
                        <a16:creationId xmlns:a16="http://schemas.microsoft.com/office/drawing/2014/main" id="{C3D97B40-AE6C-49FC-8310-2DC6FCB00254}"/>
                      </a:ext>
                    </a:extLst>
                  </p:cNvPr>
                  <p:cNvPicPr/>
                  <p:nvPr/>
                </p:nvPicPr>
                <p:blipFill>
                  <a:blip r:embed="rId536"/>
                  <a:stretch>
                    <a:fillRect/>
                  </a:stretch>
                </p:blipFill>
                <p:spPr>
                  <a:xfrm>
                    <a:off x="4250280" y="3689400"/>
                    <a:ext cx="156660" cy="16104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7">
                <p14:nvContentPartPr>
                  <p14:cNvPr id="536" name="Håndskrift 535">
                    <a:extLst>
                      <a:ext uri="{FF2B5EF4-FFF2-40B4-BE49-F238E27FC236}">
                        <a16:creationId xmlns:a16="http://schemas.microsoft.com/office/drawing/2014/main" id="{BE4B5369-EF6D-49CC-A499-CACACC60FCD5}"/>
                      </a:ext>
                    </a:extLst>
                  </p14:cNvPr>
                  <p14:cNvContentPartPr/>
                  <p14:nvPr/>
                </p14:nvContentPartPr>
                <p14:xfrm>
                  <a:off x="4438260" y="3809730"/>
                  <a:ext cx="360" cy="360"/>
                </p14:xfrm>
              </p:contentPart>
            </mc:Choice>
            <mc:Fallback xmlns="">
              <p:pic>
                <p:nvPicPr>
                  <p:cNvPr id="536" name="Håndskrift 535">
                    <a:extLst>
                      <a:ext uri="{FF2B5EF4-FFF2-40B4-BE49-F238E27FC236}">
                        <a16:creationId xmlns:a16="http://schemas.microsoft.com/office/drawing/2014/main" id="{BE4B5369-EF6D-49CC-A499-CACACC60FCD5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375260" y="37467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8">
                <p14:nvContentPartPr>
                  <p14:cNvPr id="537" name="Håndskrift 536">
                    <a:extLst>
                      <a:ext uri="{FF2B5EF4-FFF2-40B4-BE49-F238E27FC236}">
                        <a16:creationId xmlns:a16="http://schemas.microsoft.com/office/drawing/2014/main" id="{50F8E2D6-EF5C-49EE-9A0E-8CB2C86FA4AA}"/>
                      </a:ext>
                    </a:extLst>
                  </p14:cNvPr>
                  <p14:cNvContentPartPr/>
                  <p14:nvPr/>
                </p14:nvContentPartPr>
                <p14:xfrm>
                  <a:off x="4476420" y="3838530"/>
                  <a:ext cx="7920" cy="18360"/>
                </p14:xfrm>
              </p:contentPart>
            </mc:Choice>
            <mc:Fallback xmlns="">
              <p:pic>
                <p:nvPicPr>
                  <p:cNvPr id="537" name="Håndskrift 536">
                    <a:extLst>
                      <a:ext uri="{FF2B5EF4-FFF2-40B4-BE49-F238E27FC236}">
                        <a16:creationId xmlns:a16="http://schemas.microsoft.com/office/drawing/2014/main" id="{50F8E2D6-EF5C-49EE-9A0E-8CB2C86FA4AA}"/>
                      </a:ext>
                    </a:extLst>
                  </p:cNvPr>
                  <p:cNvPicPr/>
                  <p:nvPr/>
                </p:nvPicPr>
                <p:blipFill>
                  <a:blip r:embed="rId539"/>
                  <a:stretch>
                    <a:fillRect/>
                  </a:stretch>
                </p:blipFill>
                <p:spPr>
                  <a:xfrm>
                    <a:off x="4399420" y="3765507"/>
                    <a:ext cx="161480" cy="16398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0">
                <p14:nvContentPartPr>
                  <p14:cNvPr id="538" name="Håndskrift 537">
                    <a:extLst>
                      <a:ext uri="{FF2B5EF4-FFF2-40B4-BE49-F238E27FC236}">
                        <a16:creationId xmlns:a16="http://schemas.microsoft.com/office/drawing/2014/main" id="{18DBF9AC-A8A1-4E49-87CC-4D8125A2AD8A}"/>
                      </a:ext>
                    </a:extLst>
                  </p14:cNvPr>
                  <p14:cNvContentPartPr/>
                  <p14:nvPr/>
                </p14:nvContentPartPr>
                <p14:xfrm>
                  <a:off x="4396500" y="3866610"/>
                  <a:ext cx="90000" cy="26280"/>
                </p14:xfrm>
              </p:contentPart>
            </mc:Choice>
            <mc:Fallback xmlns="">
              <p:pic>
                <p:nvPicPr>
                  <p:cNvPr id="538" name="Håndskrift 537">
                    <a:extLst>
                      <a:ext uri="{FF2B5EF4-FFF2-40B4-BE49-F238E27FC236}">
                        <a16:creationId xmlns:a16="http://schemas.microsoft.com/office/drawing/2014/main" id="{18DBF9AC-A8A1-4E49-87CC-4D8125A2AD8A}"/>
                      </a:ext>
                    </a:extLst>
                  </p:cNvPr>
                  <p:cNvPicPr/>
                  <p:nvPr/>
                </p:nvPicPr>
                <p:blipFill>
                  <a:blip r:embed="rId541"/>
                  <a:stretch>
                    <a:fillRect/>
                  </a:stretch>
                </p:blipFill>
                <p:spPr>
                  <a:xfrm>
                    <a:off x="4323583" y="3793610"/>
                    <a:ext cx="235417" cy="1718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2">
                <p14:nvContentPartPr>
                  <p14:cNvPr id="539" name="Håndskrift 538">
                    <a:extLst>
                      <a:ext uri="{FF2B5EF4-FFF2-40B4-BE49-F238E27FC236}">
                        <a16:creationId xmlns:a16="http://schemas.microsoft.com/office/drawing/2014/main" id="{94E302F5-CB34-4530-8AED-3C9D9166D754}"/>
                      </a:ext>
                    </a:extLst>
                  </p14:cNvPr>
                  <p14:cNvContentPartPr/>
                  <p14:nvPr/>
                </p14:nvContentPartPr>
                <p14:xfrm>
                  <a:off x="4362300" y="3895410"/>
                  <a:ext cx="13680" cy="7920"/>
                </p14:xfrm>
              </p:contentPart>
            </mc:Choice>
            <mc:Fallback xmlns="">
              <p:pic>
                <p:nvPicPr>
                  <p:cNvPr id="539" name="Håndskrift 538">
                    <a:extLst>
                      <a:ext uri="{FF2B5EF4-FFF2-40B4-BE49-F238E27FC236}">
                        <a16:creationId xmlns:a16="http://schemas.microsoft.com/office/drawing/2014/main" id="{94E302F5-CB34-4530-8AED-3C9D9166D754}"/>
                      </a:ext>
                    </a:extLst>
                  </p:cNvPr>
                  <p:cNvPicPr/>
                  <p:nvPr/>
                </p:nvPicPr>
                <p:blipFill>
                  <a:blip r:embed="rId543"/>
                  <a:stretch>
                    <a:fillRect/>
                  </a:stretch>
                </p:blipFill>
                <p:spPr>
                  <a:xfrm>
                    <a:off x="4289755" y="3818410"/>
                    <a:ext cx="158356" cy="161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4">
                <p14:nvContentPartPr>
                  <p14:cNvPr id="540" name="Håndskrift 539">
                    <a:extLst>
                      <a:ext uri="{FF2B5EF4-FFF2-40B4-BE49-F238E27FC236}">
                        <a16:creationId xmlns:a16="http://schemas.microsoft.com/office/drawing/2014/main" id="{706CF553-F72C-4C30-AA8A-0B3599F1618C}"/>
                      </a:ext>
                    </a:extLst>
                  </p14:cNvPr>
                  <p14:cNvContentPartPr/>
                  <p14:nvPr/>
                </p14:nvContentPartPr>
                <p14:xfrm>
                  <a:off x="4467060" y="3923850"/>
                  <a:ext cx="360" cy="360"/>
                </p14:xfrm>
              </p:contentPart>
            </mc:Choice>
            <mc:Fallback xmlns="">
              <p:pic>
                <p:nvPicPr>
                  <p:cNvPr id="540" name="Håndskrift 539">
                    <a:extLst>
                      <a:ext uri="{FF2B5EF4-FFF2-40B4-BE49-F238E27FC236}">
                        <a16:creationId xmlns:a16="http://schemas.microsoft.com/office/drawing/2014/main" id="{706CF553-F72C-4C30-AA8A-0B3599F1618C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40406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5">
                <p14:nvContentPartPr>
                  <p14:cNvPr id="541" name="Håndskrift 540">
                    <a:extLst>
                      <a:ext uri="{FF2B5EF4-FFF2-40B4-BE49-F238E27FC236}">
                        <a16:creationId xmlns:a16="http://schemas.microsoft.com/office/drawing/2014/main" id="{42182CED-2EE5-477A-9FE1-1E07A66DDFF2}"/>
                      </a:ext>
                    </a:extLst>
                  </p14:cNvPr>
                  <p14:cNvContentPartPr/>
                  <p14:nvPr/>
                </p14:nvContentPartPr>
                <p14:xfrm>
                  <a:off x="4504860" y="3923850"/>
                  <a:ext cx="26280" cy="360"/>
                </p14:xfrm>
              </p:contentPart>
            </mc:Choice>
            <mc:Fallback xmlns="">
              <p:pic>
                <p:nvPicPr>
                  <p:cNvPr id="541" name="Håndskrift 540">
                    <a:extLst>
                      <a:ext uri="{FF2B5EF4-FFF2-40B4-BE49-F238E27FC236}">
                        <a16:creationId xmlns:a16="http://schemas.microsoft.com/office/drawing/2014/main" id="{42182CED-2EE5-477A-9FE1-1E07A66DDFF2}"/>
                      </a:ext>
                    </a:extLst>
                  </p:cNvPr>
                  <p:cNvPicPr/>
                  <p:nvPr/>
                </p:nvPicPr>
                <p:blipFill>
                  <a:blip r:embed="rId546"/>
                  <a:stretch>
                    <a:fillRect/>
                  </a:stretch>
                </p:blipFill>
                <p:spPr>
                  <a:xfrm>
                    <a:off x="4431860" y="3860850"/>
                    <a:ext cx="171863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7">
                <p14:nvContentPartPr>
                  <p14:cNvPr id="542" name="Håndskrift 541">
                    <a:extLst>
                      <a:ext uri="{FF2B5EF4-FFF2-40B4-BE49-F238E27FC236}">
                        <a16:creationId xmlns:a16="http://schemas.microsoft.com/office/drawing/2014/main" id="{97FD34E3-DCAF-40DE-AC65-C9CE87EBCADF}"/>
                      </a:ext>
                    </a:extLst>
                  </p14:cNvPr>
                  <p14:cNvContentPartPr/>
                  <p14:nvPr/>
                </p14:nvContentPartPr>
                <p14:xfrm>
                  <a:off x="4495140" y="3962010"/>
                  <a:ext cx="9720" cy="360"/>
                </p14:xfrm>
              </p:contentPart>
            </mc:Choice>
            <mc:Fallback xmlns="">
              <p:pic>
                <p:nvPicPr>
                  <p:cNvPr id="542" name="Håndskrift 541">
                    <a:extLst>
                      <a:ext uri="{FF2B5EF4-FFF2-40B4-BE49-F238E27FC236}">
                        <a16:creationId xmlns:a16="http://schemas.microsoft.com/office/drawing/2014/main" id="{97FD34E3-DCAF-40DE-AC65-C9CE87EBCADF}"/>
                      </a:ext>
                    </a:extLst>
                  </p:cNvPr>
                  <p:cNvPicPr/>
                  <p:nvPr/>
                </p:nvPicPr>
                <p:blipFill>
                  <a:blip r:embed="rId548"/>
                  <a:stretch>
                    <a:fillRect/>
                  </a:stretch>
                </p:blipFill>
                <p:spPr>
                  <a:xfrm>
                    <a:off x="4421183" y="3899010"/>
                    <a:ext cx="15721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9">
                <p14:nvContentPartPr>
                  <p14:cNvPr id="543" name="Håndskrift 542">
                    <a:extLst>
                      <a:ext uri="{FF2B5EF4-FFF2-40B4-BE49-F238E27FC236}">
                        <a16:creationId xmlns:a16="http://schemas.microsoft.com/office/drawing/2014/main" id="{140D5E5D-848B-4C86-9225-416B3BDD44E0}"/>
                      </a:ext>
                    </a:extLst>
                  </p14:cNvPr>
                  <p14:cNvContentPartPr/>
                  <p14:nvPr/>
                </p14:nvContentPartPr>
                <p14:xfrm>
                  <a:off x="4438260" y="3962010"/>
                  <a:ext cx="219600" cy="51840"/>
                </p14:xfrm>
              </p:contentPart>
            </mc:Choice>
            <mc:Fallback xmlns="">
              <p:pic>
                <p:nvPicPr>
                  <p:cNvPr id="543" name="Håndskrift 542">
                    <a:extLst>
                      <a:ext uri="{FF2B5EF4-FFF2-40B4-BE49-F238E27FC236}">
                        <a16:creationId xmlns:a16="http://schemas.microsoft.com/office/drawing/2014/main" id="{140D5E5D-848B-4C86-9225-416B3BDD44E0}"/>
                      </a:ext>
                    </a:extLst>
                  </p:cNvPr>
                  <p:cNvPicPr/>
                  <p:nvPr/>
                </p:nvPicPr>
                <p:blipFill>
                  <a:blip r:embed="rId550"/>
                  <a:stretch>
                    <a:fillRect/>
                  </a:stretch>
                </p:blipFill>
                <p:spPr>
                  <a:xfrm>
                    <a:off x="4365338" y="3888849"/>
                    <a:ext cx="365028" cy="19774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1">
                <p14:nvContentPartPr>
                  <p14:cNvPr id="544" name="Håndskrift 543">
                    <a:extLst>
                      <a:ext uri="{FF2B5EF4-FFF2-40B4-BE49-F238E27FC236}">
                        <a16:creationId xmlns:a16="http://schemas.microsoft.com/office/drawing/2014/main" id="{263DE24F-8304-48A0-B1A0-F58DBD708B6A}"/>
                      </a:ext>
                    </a:extLst>
                  </p14:cNvPr>
                  <p14:cNvContentPartPr/>
                  <p14:nvPr/>
                </p14:nvContentPartPr>
                <p14:xfrm>
                  <a:off x="4647060" y="4028610"/>
                  <a:ext cx="39600" cy="360"/>
                </p14:xfrm>
              </p:contentPart>
            </mc:Choice>
            <mc:Fallback xmlns="">
              <p:pic>
                <p:nvPicPr>
                  <p:cNvPr id="544" name="Håndskrift 543">
                    <a:extLst>
                      <a:ext uri="{FF2B5EF4-FFF2-40B4-BE49-F238E27FC236}">
                        <a16:creationId xmlns:a16="http://schemas.microsoft.com/office/drawing/2014/main" id="{263DE24F-8304-48A0-B1A0-F58DBD708B6A}"/>
                      </a:ext>
                    </a:extLst>
                  </p:cNvPr>
                  <p:cNvPicPr/>
                  <p:nvPr/>
                </p:nvPicPr>
                <p:blipFill>
                  <a:blip r:embed="rId552"/>
                  <a:stretch>
                    <a:fillRect/>
                  </a:stretch>
                </p:blipFill>
                <p:spPr>
                  <a:xfrm>
                    <a:off x="4574113" y="3965610"/>
                    <a:ext cx="185078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3">
                <p14:nvContentPartPr>
                  <p14:cNvPr id="545" name="Håndskrift 544">
                    <a:extLst>
                      <a:ext uri="{FF2B5EF4-FFF2-40B4-BE49-F238E27FC236}">
                        <a16:creationId xmlns:a16="http://schemas.microsoft.com/office/drawing/2014/main" id="{44774E24-6DE3-4790-B369-D6D60E92D0A6}"/>
                      </a:ext>
                    </a:extLst>
                  </p14:cNvPr>
                  <p14:cNvContentPartPr/>
                  <p14:nvPr/>
                </p14:nvContentPartPr>
                <p14:xfrm>
                  <a:off x="4490460" y="4025010"/>
                  <a:ext cx="72000" cy="3960"/>
                </p14:xfrm>
              </p:contentPart>
            </mc:Choice>
            <mc:Fallback xmlns="">
              <p:pic>
                <p:nvPicPr>
                  <p:cNvPr id="545" name="Håndskrift 544">
                    <a:extLst>
                      <a:ext uri="{FF2B5EF4-FFF2-40B4-BE49-F238E27FC236}">
                        <a16:creationId xmlns:a16="http://schemas.microsoft.com/office/drawing/2014/main" id="{44774E24-6DE3-4790-B369-D6D60E92D0A6}"/>
                      </a:ext>
                    </a:extLst>
                  </p:cNvPr>
                  <p:cNvPicPr/>
                  <p:nvPr/>
                </p:nvPicPr>
                <p:blipFill>
                  <a:blip r:embed="rId554"/>
                  <a:stretch>
                    <a:fillRect/>
                  </a:stretch>
                </p:blipFill>
                <p:spPr>
                  <a:xfrm>
                    <a:off x="4417628" y="3955710"/>
                    <a:ext cx="217249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5">
                <p14:nvContentPartPr>
                  <p14:cNvPr id="546" name="Håndskrift 545">
                    <a:extLst>
                      <a:ext uri="{FF2B5EF4-FFF2-40B4-BE49-F238E27FC236}">
                        <a16:creationId xmlns:a16="http://schemas.microsoft.com/office/drawing/2014/main" id="{7AF67825-26FD-4F76-BF2B-6A6ACDDD0F46}"/>
                      </a:ext>
                    </a:extLst>
                  </p14:cNvPr>
                  <p14:cNvContentPartPr/>
                  <p14:nvPr/>
                </p14:nvContentPartPr>
                <p14:xfrm>
                  <a:off x="4449780" y="4015650"/>
                  <a:ext cx="17640" cy="3960"/>
                </p14:xfrm>
              </p:contentPart>
            </mc:Choice>
            <mc:Fallback xmlns="">
              <p:pic>
                <p:nvPicPr>
                  <p:cNvPr id="546" name="Håndskrift 545">
                    <a:extLst>
                      <a:ext uri="{FF2B5EF4-FFF2-40B4-BE49-F238E27FC236}">
                        <a16:creationId xmlns:a16="http://schemas.microsoft.com/office/drawing/2014/main" id="{7AF67825-26FD-4F76-BF2B-6A6ACDDD0F46}"/>
                      </a:ext>
                    </a:extLst>
                  </p:cNvPr>
                  <p:cNvPicPr/>
                  <p:nvPr/>
                </p:nvPicPr>
                <p:blipFill>
                  <a:blip r:embed="rId556"/>
                  <a:stretch>
                    <a:fillRect/>
                  </a:stretch>
                </p:blipFill>
                <p:spPr>
                  <a:xfrm>
                    <a:off x="4376280" y="3946350"/>
                    <a:ext cx="164220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7">
                <p14:nvContentPartPr>
                  <p14:cNvPr id="547" name="Håndskrift 546">
                    <a:extLst>
                      <a:ext uri="{FF2B5EF4-FFF2-40B4-BE49-F238E27FC236}">
                        <a16:creationId xmlns:a16="http://schemas.microsoft.com/office/drawing/2014/main" id="{AA923B97-1B8C-4C77-94F7-6CC217D56D91}"/>
                      </a:ext>
                    </a:extLst>
                  </p14:cNvPr>
                  <p14:cNvContentPartPr/>
                  <p14:nvPr/>
                </p14:nvContentPartPr>
                <p14:xfrm>
                  <a:off x="4428900" y="3999810"/>
                  <a:ext cx="2520" cy="360"/>
                </p14:xfrm>
              </p:contentPart>
            </mc:Choice>
            <mc:Fallback xmlns="">
              <p:pic>
                <p:nvPicPr>
                  <p:cNvPr id="547" name="Håndskrift 546">
                    <a:extLst>
                      <a:ext uri="{FF2B5EF4-FFF2-40B4-BE49-F238E27FC236}">
                        <a16:creationId xmlns:a16="http://schemas.microsoft.com/office/drawing/2014/main" id="{AA923B97-1B8C-4C77-94F7-6CC217D56D91}"/>
                      </a:ext>
                    </a:extLst>
                  </p:cNvPr>
                  <p:cNvPicPr/>
                  <p:nvPr/>
                </p:nvPicPr>
                <p:blipFill>
                  <a:blip r:embed="rId558"/>
                  <a:stretch>
                    <a:fillRect/>
                  </a:stretch>
                </p:blipFill>
                <p:spPr>
                  <a:xfrm>
                    <a:off x="4355400" y="3936810"/>
                    <a:ext cx="1491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9">
                <p14:nvContentPartPr>
                  <p14:cNvPr id="548" name="Håndskrift 547">
                    <a:extLst>
                      <a:ext uri="{FF2B5EF4-FFF2-40B4-BE49-F238E27FC236}">
                        <a16:creationId xmlns:a16="http://schemas.microsoft.com/office/drawing/2014/main" id="{D3DF5D99-D8B0-44D6-B4F4-14BFF0D1CBF4}"/>
                      </a:ext>
                    </a:extLst>
                  </p14:cNvPr>
                  <p14:cNvContentPartPr/>
                  <p14:nvPr/>
                </p14:nvContentPartPr>
                <p14:xfrm>
                  <a:off x="4400460" y="3463050"/>
                  <a:ext cx="13680" cy="3960"/>
                </p14:xfrm>
              </p:contentPart>
            </mc:Choice>
            <mc:Fallback xmlns="">
              <p:pic>
                <p:nvPicPr>
                  <p:cNvPr id="548" name="Håndskrift 547">
                    <a:extLst>
                      <a:ext uri="{FF2B5EF4-FFF2-40B4-BE49-F238E27FC236}">
                        <a16:creationId xmlns:a16="http://schemas.microsoft.com/office/drawing/2014/main" id="{D3DF5D99-D8B0-44D6-B4F4-14BFF0D1CBF4}"/>
                      </a:ext>
                    </a:extLst>
                  </p:cNvPr>
                  <p:cNvPicPr/>
                  <p:nvPr/>
                </p:nvPicPr>
                <p:blipFill>
                  <a:blip r:embed="rId560"/>
                  <a:stretch>
                    <a:fillRect/>
                  </a:stretch>
                </p:blipFill>
                <p:spPr>
                  <a:xfrm>
                    <a:off x="4327915" y="3393750"/>
                    <a:ext cx="158356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1">
                <p14:nvContentPartPr>
                  <p14:cNvPr id="549" name="Håndskrift 548">
                    <a:extLst>
                      <a:ext uri="{FF2B5EF4-FFF2-40B4-BE49-F238E27FC236}">
                        <a16:creationId xmlns:a16="http://schemas.microsoft.com/office/drawing/2014/main" id="{7EDAFFCF-E5A3-47D3-92FA-E7F4A198E95D}"/>
                      </a:ext>
                    </a:extLst>
                  </p14:cNvPr>
                  <p14:cNvContentPartPr/>
                  <p14:nvPr/>
                </p14:nvContentPartPr>
                <p14:xfrm>
                  <a:off x="4438260" y="3434250"/>
                  <a:ext cx="10080" cy="4320"/>
                </p14:xfrm>
              </p:contentPart>
            </mc:Choice>
            <mc:Fallback xmlns="">
              <p:pic>
                <p:nvPicPr>
                  <p:cNvPr id="549" name="Håndskrift 548">
                    <a:extLst>
                      <a:ext uri="{FF2B5EF4-FFF2-40B4-BE49-F238E27FC236}">
                        <a16:creationId xmlns:a16="http://schemas.microsoft.com/office/drawing/2014/main" id="{7EDAFFCF-E5A3-47D3-92FA-E7F4A198E95D}"/>
                      </a:ext>
                    </a:extLst>
                  </p:cNvPr>
                  <p:cNvPicPr/>
                  <p:nvPr/>
                </p:nvPicPr>
                <p:blipFill>
                  <a:blip r:embed="rId562"/>
                  <a:stretch>
                    <a:fillRect/>
                  </a:stretch>
                </p:blipFill>
                <p:spPr>
                  <a:xfrm>
                    <a:off x="4364760" y="3358650"/>
                    <a:ext cx="156660" cy="15508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3">
                <p14:nvContentPartPr>
                  <p14:cNvPr id="550" name="Håndskrift 549">
                    <a:extLst>
                      <a:ext uri="{FF2B5EF4-FFF2-40B4-BE49-F238E27FC236}">
                        <a16:creationId xmlns:a16="http://schemas.microsoft.com/office/drawing/2014/main" id="{028BE665-CC3A-4559-9649-1FBEBDFAA148}"/>
                      </a:ext>
                    </a:extLst>
                  </p14:cNvPr>
                  <p14:cNvContentPartPr/>
                  <p14:nvPr/>
                </p14:nvContentPartPr>
                <p14:xfrm>
                  <a:off x="4524300" y="3352530"/>
                  <a:ext cx="13680" cy="360"/>
                </p14:xfrm>
              </p:contentPart>
            </mc:Choice>
            <mc:Fallback xmlns="">
              <p:pic>
                <p:nvPicPr>
                  <p:cNvPr id="550" name="Håndskrift 549">
                    <a:extLst>
                      <a:ext uri="{FF2B5EF4-FFF2-40B4-BE49-F238E27FC236}">
                        <a16:creationId xmlns:a16="http://schemas.microsoft.com/office/drawing/2014/main" id="{028BE665-CC3A-4559-9649-1FBEBDFAA148}"/>
                      </a:ext>
                    </a:extLst>
                  </p:cNvPr>
                  <p:cNvPicPr/>
                  <p:nvPr/>
                </p:nvPicPr>
                <p:blipFill>
                  <a:blip r:embed="rId564"/>
                  <a:stretch>
                    <a:fillRect/>
                  </a:stretch>
                </p:blipFill>
                <p:spPr>
                  <a:xfrm>
                    <a:off x="4451755" y="3289530"/>
                    <a:ext cx="158356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5">
                <p14:nvContentPartPr>
                  <p14:cNvPr id="551" name="Håndskrift 550">
                    <a:extLst>
                      <a:ext uri="{FF2B5EF4-FFF2-40B4-BE49-F238E27FC236}">
                        <a16:creationId xmlns:a16="http://schemas.microsoft.com/office/drawing/2014/main" id="{B59CB4C1-ED5E-4431-8CDC-0B8A5077DDE6}"/>
                      </a:ext>
                    </a:extLst>
                  </p14:cNvPr>
                  <p14:cNvContentPartPr/>
                  <p14:nvPr/>
                </p14:nvContentPartPr>
                <p14:xfrm>
                  <a:off x="4657140" y="3333450"/>
                  <a:ext cx="3960" cy="360"/>
                </p14:xfrm>
              </p:contentPart>
            </mc:Choice>
            <mc:Fallback xmlns="">
              <p:pic>
                <p:nvPicPr>
                  <p:cNvPr id="551" name="Håndskrift 550">
                    <a:extLst>
                      <a:ext uri="{FF2B5EF4-FFF2-40B4-BE49-F238E27FC236}">
                        <a16:creationId xmlns:a16="http://schemas.microsoft.com/office/drawing/2014/main" id="{B59CB4C1-ED5E-4431-8CDC-0B8A5077DDE6}"/>
                      </a:ext>
                    </a:extLst>
                  </p:cNvPr>
                  <p:cNvPicPr/>
                  <p:nvPr/>
                </p:nvPicPr>
                <p:blipFill>
                  <a:blip r:embed="rId466"/>
                  <a:stretch>
                    <a:fillRect/>
                  </a:stretch>
                </p:blipFill>
                <p:spPr>
                  <a:xfrm>
                    <a:off x="4587840" y="327045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6">
                <p14:nvContentPartPr>
                  <p14:cNvPr id="552" name="Håndskrift 551">
                    <a:extLst>
                      <a:ext uri="{FF2B5EF4-FFF2-40B4-BE49-F238E27FC236}">
                        <a16:creationId xmlns:a16="http://schemas.microsoft.com/office/drawing/2014/main" id="{07409563-CFD8-4069-B9D2-11931C5A87CD}"/>
                      </a:ext>
                    </a:extLst>
                  </p14:cNvPr>
                  <p14:cNvContentPartPr/>
                  <p14:nvPr/>
                </p14:nvContentPartPr>
                <p14:xfrm>
                  <a:off x="4686300" y="3314010"/>
                  <a:ext cx="3960" cy="360"/>
                </p14:xfrm>
              </p:contentPart>
            </mc:Choice>
            <mc:Fallback xmlns="">
              <p:pic>
                <p:nvPicPr>
                  <p:cNvPr id="552" name="Håndskrift 551">
                    <a:extLst>
                      <a:ext uri="{FF2B5EF4-FFF2-40B4-BE49-F238E27FC236}">
                        <a16:creationId xmlns:a16="http://schemas.microsoft.com/office/drawing/2014/main" id="{07409563-CFD8-4069-B9D2-11931C5A87CD}"/>
                      </a:ext>
                    </a:extLst>
                  </p:cNvPr>
                  <p:cNvPicPr/>
                  <p:nvPr/>
                </p:nvPicPr>
                <p:blipFill>
                  <a:blip r:embed="rId466"/>
                  <a:stretch>
                    <a:fillRect/>
                  </a:stretch>
                </p:blipFill>
                <p:spPr>
                  <a:xfrm>
                    <a:off x="4617000" y="325101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7">
                <p14:nvContentPartPr>
                  <p14:cNvPr id="553" name="Håndskrift 552">
                    <a:extLst>
                      <a:ext uri="{FF2B5EF4-FFF2-40B4-BE49-F238E27FC236}">
                        <a16:creationId xmlns:a16="http://schemas.microsoft.com/office/drawing/2014/main" id="{234DBB87-9258-4C3F-A273-0CB2C6DD5D6C}"/>
                      </a:ext>
                    </a:extLst>
                  </p14:cNvPr>
                  <p14:cNvContentPartPr/>
                  <p14:nvPr/>
                </p14:nvContentPartPr>
                <p14:xfrm>
                  <a:off x="4660020" y="3248490"/>
                  <a:ext cx="26280" cy="18720"/>
                </p14:xfrm>
              </p:contentPart>
            </mc:Choice>
            <mc:Fallback xmlns="">
              <p:pic>
                <p:nvPicPr>
                  <p:cNvPr id="553" name="Håndskrift 552">
                    <a:extLst>
                      <a:ext uri="{FF2B5EF4-FFF2-40B4-BE49-F238E27FC236}">
                        <a16:creationId xmlns:a16="http://schemas.microsoft.com/office/drawing/2014/main" id="{234DBB87-9258-4C3F-A273-0CB2C6DD5D6C}"/>
                      </a:ext>
                    </a:extLst>
                  </p:cNvPr>
                  <p:cNvPicPr/>
                  <p:nvPr/>
                </p:nvPicPr>
                <p:blipFill>
                  <a:blip r:embed="rId568"/>
                  <a:stretch>
                    <a:fillRect/>
                  </a:stretch>
                </p:blipFill>
                <p:spPr>
                  <a:xfrm>
                    <a:off x="4587020" y="3177273"/>
                    <a:ext cx="171863" cy="16074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9">
                <p14:nvContentPartPr>
                  <p14:cNvPr id="554" name="Håndskrift 553">
                    <a:extLst>
                      <a:ext uri="{FF2B5EF4-FFF2-40B4-BE49-F238E27FC236}">
                        <a16:creationId xmlns:a16="http://schemas.microsoft.com/office/drawing/2014/main" id="{3954B320-66CA-43CA-8E3A-09D6D45D03A5}"/>
                      </a:ext>
                    </a:extLst>
                  </p14:cNvPr>
                  <p14:cNvContentPartPr/>
                  <p14:nvPr/>
                </p14:nvContentPartPr>
                <p14:xfrm>
                  <a:off x="4537980" y="3205650"/>
                  <a:ext cx="24120" cy="13680"/>
                </p14:xfrm>
              </p:contentPart>
            </mc:Choice>
            <mc:Fallback xmlns="">
              <p:pic>
                <p:nvPicPr>
                  <p:cNvPr id="554" name="Håndskrift 553">
                    <a:extLst>
                      <a:ext uri="{FF2B5EF4-FFF2-40B4-BE49-F238E27FC236}">
                        <a16:creationId xmlns:a16="http://schemas.microsoft.com/office/drawing/2014/main" id="{3954B320-66CA-43CA-8E3A-09D6D45D03A5}"/>
                      </a:ext>
                    </a:extLst>
                  </p:cNvPr>
                  <p:cNvPicPr/>
                  <p:nvPr/>
                </p:nvPicPr>
                <p:blipFill>
                  <a:blip r:embed="rId570"/>
                  <a:stretch>
                    <a:fillRect/>
                  </a:stretch>
                </p:blipFill>
                <p:spPr>
                  <a:xfrm>
                    <a:off x="4465204" y="3133105"/>
                    <a:ext cx="169256" cy="15835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1">
                <p14:nvContentPartPr>
                  <p14:cNvPr id="555" name="Håndskrift 554">
                    <a:extLst>
                      <a:ext uri="{FF2B5EF4-FFF2-40B4-BE49-F238E27FC236}">
                        <a16:creationId xmlns:a16="http://schemas.microsoft.com/office/drawing/2014/main" id="{F7897D47-DAE2-4D5F-A66D-0B03C7E2C8CA}"/>
                      </a:ext>
                    </a:extLst>
                  </p14:cNvPr>
                  <p14:cNvContentPartPr/>
                  <p14:nvPr/>
                </p14:nvContentPartPr>
                <p14:xfrm>
                  <a:off x="4400460" y="3190530"/>
                  <a:ext cx="57600" cy="153720"/>
                </p14:xfrm>
              </p:contentPart>
            </mc:Choice>
            <mc:Fallback xmlns="">
              <p:pic>
                <p:nvPicPr>
                  <p:cNvPr id="555" name="Håndskrift 554">
                    <a:extLst>
                      <a:ext uri="{FF2B5EF4-FFF2-40B4-BE49-F238E27FC236}">
                        <a16:creationId xmlns:a16="http://schemas.microsoft.com/office/drawing/2014/main" id="{F7897D47-DAE2-4D5F-A66D-0B03C7E2C8CA}"/>
                      </a:ext>
                    </a:extLst>
                  </p:cNvPr>
                  <p:cNvPicPr/>
                  <p:nvPr/>
                </p:nvPicPr>
                <p:blipFill>
                  <a:blip r:embed="rId572"/>
                  <a:stretch>
                    <a:fillRect/>
                  </a:stretch>
                </p:blipFill>
                <p:spPr>
                  <a:xfrm>
                    <a:off x="4327417" y="3117628"/>
                    <a:ext cx="203270" cy="29910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3">
                <p14:nvContentPartPr>
                  <p14:cNvPr id="556" name="Håndskrift 555">
                    <a:extLst>
                      <a:ext uri="{FF2B5EF4-FFF2-40B4-BE49-F238E27FC236}">
                        <a16:creationId xmlns:a16="http://schemas.microsoft.com/office/drawing/2014/main" id="{AB5F8CD8-5FA0-44A7-9892-33DCD0814216}"/>
                      </a:ext>
                    </a:extLst>
                  </p14:cNvPr>
                  <p14:cNvContentPartPr/>
                  <p14:nvPr/>
                </p14:nvContentPartPr>
                <p14:xfrm>
                  <a:off x="4409820" y="3400050"/>
                  <a:ext cx="69840" cy="39960"/>
                </p14:xfrm>
              </p:contentPart>
            </mc:Choice>
            <mc:Fallback xmlns="">
              <p:pic>
                <p:nvPicPr>
                  <p:cNvPr id="556" name="Håndskrift 555">
                    <a:extLst>
                      <a:ext uri="{FF2B5EF4-FFF2-40B4-BE49-F238E27FC236}">
                        <a16:creationId xmlns:a16="http://schemas.microsoft.com/office/drawing/2014/main" id="{AB5F8CD8-5FA0-44A7-9892-33DCD0814216}"/>
                      </a:ext>
                    </a:extLst>
                  </p:cNvPr>
                  <p:cNvPicPr/>
                  <p:nvPr/>
                </p:nvPicPr>
                <p:blipFill>
                  <a:blip r:embed="rId574"/>
                  <a:stretch>
                    <a:fillRect/>
                  </a:stretch>
                </p:blipFill>
                <p:spPr>
                  <a:xfrm>
                    <a:off x="4337070" y="3327206"/>
                    <a:ext cx="214924" cy="18523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5">
                <p14:nvContentPartPr>
                  <p14:cNvPr id="557" name="Håndskrift 556">
                    <a:extLst>
                      <a:ext uri="{FF2B5EF4-FFF2-40B4-BE49-F238E27FC236}">
                        <a16:creationId xmlns:a16="http://schemas.microsoft.com/office/drawing/2014/main" id="{2E56C6CC-F5A6-4E6C-9F17-B0C518296B4B}"/>
                      </a:ext>
                    </a:extLst>
                  </p14:cNvPr>
                  <p14:cNvContentPartPr/>
                  <p14:nvPr/>
                </p14:nvContentPartPr>
                <p14:xfrm>
                  <a:off x="4581180" y="3586530"/>
                  <a:ext cx="360" cy="3960"/>
                </p14:xfrm>
              </p:contentPart>
            </mc:Choice>
            <mc:Fallback xmlns="">
              <p:pic>
                <p:nvPicPr>
                  <p:cNvPr id="557" name="Håndskrift 556">
                    <a:extLst>
                      <a:ext uri="{FF2B5EF4-FFF2-40B4-BE49-F238E27FC236}">
                        <a16:creationId xmlns:a16="http://schemas.microsoft.com/office/drawing/2014/main" id="{2E56C6CC-F5A6-4E6C-9F17-B0C518296B4B}"/>
                      </a:ext>
                    </a:extLst>
                  </p:cNvPr>
                  <p:cNvPicPr/>
                  <p:nvPr/>
                </p:nvPicPr>
                <p:blipFill>
                  <a:blip r:embed="rId478"/>
                  <a:stretch>
                    <a:fillRect/>
                  </a:stretch>
                </p:blipFill>
                <p:spPr>
                  <a:xfrm>
                    <a:off x="4518180" y="3517230"/>
                    <a:ext cx="126000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6">
                <p14:nvContentPartPr>
                  <p14:cNvPr id="558" name="Håndskrift 557">
                    <a:extLst>
                      <a:ext uri="{FF2B5EF4-FFF2-40B4-BE49-F238E27FC236}">
                        <a16:creationId xmlns:a16="http://schemas.microsoft.com/office/drawing/2014/main" id="{C245434E-2A24-4958-917C-61A2BF71D3FC}"/>
                      </a:ext>
                    </a:extLst>
                  </p14:cNvPr>
                  <p14:cNvContentPartPr/>
                  <p14:nvPr/>
                </p14:nvContentPartPr>
                <p14:xfrm>
                  <a:off x="4676220" y="3274410"/>
                  <a:ext cx="118080" cy="106920"/>
                </p14:xfrm>
              </p:contentPart>
            </mc:Choice>
            <mc:Fallback xmlns="">
              <p:pic>
                <p:nvPicPr>
                  <p:cNvPr id="558" name="Håndskrift 557">
                    <a:extLst>
                      <a:ext uri="{FF2B5EF4-FFF2-40B4-BE49-F238E27FC236}">
                        <a16:creationId xmlns:a16="http://schemas.microsoft.com/office/drawing/2014/main" id="{C245434E-2A24-4958-917C-61A2BF71D3FC}"/>
                      </a:ext>
                    </a:extLst>
                  </p:cNvPr>
                  <p:cNvPicPr/>
                  <p:nvPr/>
                </p:nvPicPr>
                <p:blipFill>
                  <a:blip r:embed="rId577"/>
                  <a:stretch>
                    <a:fillRect/>
                  </a:stretch>
                </p:blipFill>
                <p:spPr>
                  <a:xfrm>
                    <a:off x="4602943" y="3201605"/>
                    <a:ext cx="264214" cy="25211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8">
                <p14:nvContentPartPr>
                  <p14:cNvPr id="559" name="Håndskrift 558">
                    <a:extLst>
                      <a:ext uri="{FF2B5EF4-FFF2-40B4-BE49-F238E27FC236}">
                        <a16:creationId xmlns:a16="http://schemas.microsoft.com/office/drawing/2014/main" id="{0B586E6F-0A46-474D-BF41-C94E030AB3A4}"/>
                      </a:ext>
                    </a:extLst>
                  </p14:cNvPr>
                  <p14:cNvContentPartPr/>
                  <p14:nvPr/>
                </p14:nvContentPartPr>
                <p14:xfrm>
                  <a:off x="4828860" y="3257130"/>
                  <a:ext cx="360" cy="360"/>
                </p14:xfrm>
              </p:contentPart>
            </mc:Choice>
            <mc:Fallback xmlns="">
              <p:pic>
                <p:nvPicPr>
                  <p:cNvPr id="559" name="Håndskrift 558">
                    <a:extLst>
                      <a:ext uri="{FF2B5EF4-FFF2-40B4-BE49-F238E27FC236}">
                        <a16:creationId xmlns:a16="http://schemas.microsoft.com/office/drawing/2014/main" id="{0B586E6F-0A46-474D-BF41-C94E030AB3A4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765860" y="3194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9">
                <p14:nvContentPartPr>
                  <p14:cNvPr id="560" name="Håndskrift 559">
                    <a:extLst>
                      <a:ext uri="{FF2B5EF4-FFF2-40B4-BE49-F238E27FC236}">
                        <a16:creationId xmlns:a16="http://schemas.microsoft.com/office/drawing/2014/main" id="{64A1BB20-8315-4F0A-A413-855EC7C659CB}"/>
                      </a:ext>
                    </a:extLst>
                  </p14:cNvPr>
                  <p14:cNvContentPartPr/>
                  <p14:nvPr/>
                </p14:nvContentPartPr>
                <p14:xfrm>
                  <a:off x="4838220" y="3342810"/>
                  <a:ext cx="20520" cy="18360"/>
                </p14:xfrm>
              </p:contentPart>
            </mc:Choice>
            <mc:Fallback xmlns="">
              <p:pic>
                <p:nvPicPr>
                  <p:cNvPr id="560" name="Håndskrift 559">
                    <a:extLst>
                      <a:ext uri="{FF2B5EF4-FFF2-40B4-BE49-F238E27FC236}">
                        <a16:creationId xmlns:a16="http://schemas.microsoft.com/office/drawing/2014/main" id="{64A1BB20-8315-4F0A-A413-855EC7C659CB}"/>
                      </a:ext>
                    </a:extLst>
                  </p:cNvPr>
                  <p:cNvPicPr/>
                  <p:nvPr/>
                </p:nvPicPr>
                <p:blipFill>
                  <a:blip r:embed="rId580"/>
                  <a:stretch>
                    <a:fillRect/>
                  </a:stretch>
                </p:blipFill>
                <p:spPr>
                  <a:xfrm>
                    <a:off x="4763407" y="3269787"/>
                    <a:ext cx="169718" cy="16398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1">
                <p14:nvContentPartPr>
                  <p14:cNvPr id="561" name="Håndskrift 560">
                    <a:extLst>
                      <a:ext uri="{FF2B5EF4-FFF2-40B4-BE49-F238E27FC236}">
                        <a16:creationId xmlns:a16="http://schemas.microsoft.com/office/drawing/2014/main" id="{01336A44-D66C-4655-826E-729BF38CD445}"/>
                      </a:ext>
                    </a:extLst>
                  </p14:cNvPr>
                  <p14:cNvContentPartPr/>
                  <p14:nvPr/>
                </p14:nvContentPartPr>
                <p14:xfrm>
                  <a:off x="4810500" y="3371250"/>
                  <a:ext cx="65160" cy="86400"/>
                </p14:xfrm>
              </p:contentPart>
            </mc:Choice>
            <mc:Fallback xmlns="">
              <p:pic>
                <p:nvPicPr>
                  <p:cNvPr id="561" name="Håndskrift 560">
                    <a:extLst>
                      <a:ext uri="{FF2B5EF4-FFF2-40B4-BE49-F238E27FC236}">
                        <a16:creationId xmlns:a16="http://schemas.microsoft.com/office/drawing/2014/main" id="{01336A44-D66C-4655-826E-729BF38CD445}"/>
                      </a:ext>
                    </a:extLst>
                  </p:cNvPr>
                  <p:cNvPicPr/>
                  <p:nvPr/>
                </p:nvPicPr>
                <p:blipFill>
                  <a:blip r:embed="rId582"/>
                  <a:stretch>
                    <a:fillRect/>
                  </a:stretch>
                </p:blipFill>
                <p:spPr>
                  <a:xfrm>
                    <a:off x="4737404" y="3297852"/>
                    <a:ext cx="210935" cy="23277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3">
                <p14:nvContentPartPr>
                  <p14:cNvPr id="562" name="Håndskrift 561">
                    <a:extLst>
                      <a:ext uri="{FF2B5EF4-FFF2-40B4-BE49-F238E27FC236}">
                        <a16:creationId xmlns:a16="http://schemas.microsoft.com/office/drawing/2014/main" id="{C6DD9509-E75D-41D5-83B0-F4CC15C7294B}"/>
                      </a:ext>
                    </a:extLst>
                  </p14:cNvPr>
                  <p14:cNvContentPartPr/>
                  <p14:nvPr/>
                </p14:nvContentPartPr>
                <p14:xfrm>
                  <a:off x="4733460" y="3267570"/>
                  <a:ext cx="8280" cy="123480"/>
                </p14:xfrm>
              </p:contentPart>
            </mc:Choice>
            <mc:Fallback xmlns="">
              <p:pic>
                <p:nvPicPr>
                  <p:cNvPr id="562" name="Håndskrift 561">
                    <a:extLst>
                      <a:ext uri="{FF2B5EF4-FFF2-40B4-BE49-F238E27FC236}">
                        <a16:creationId xmlns:a16="http://schemas.microsoft.com/office/drawing/2014/main" id="{C6DD9509-E75D-41D5-83B0-F4CC15C7294B}"/>
                      </a:ext>
                    </a:extLst>
                  </p:cNvPr>
                  <p:cNvPicPr/>
                  <p:nvPr/>
                </p:nvPicPr>
                <p:blipFill>
                  <a:blip r:embed="rId584"/>
                  <a:stretch>
                    <a:fillRect/>
                  </a:stretch>
                </p:blipFill>
                <p:spPr>
                  <a:xfrm>
                    <a:off x="4661010" y="3194567"/>
                    <a:ext cx="152766" cy="26907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5">
                <p14:nvContentPartPr>
                  <p14:cNvPr id="563" name="Håndskrift 562">
                    <a:extLst>
                      <a:ext uri="{FF2B5EF4-FFF2-40B4-BE49-F238E27FC236}">
                        <a16:creationId xmlns:a16="http://schemas.microsoft.com/office/drawing/2014/main" id="{1B5C94BB-7022-4A35-A122-17A68487EF1C}"/>
                      </a:ext>
                    </a:extLst>
                  </p14:cNvPr>
                  <p14:cNvContentPartPr/>
                  <p14:nvPr/>
                </p14:nvContentPartPr>
                <p14:xfrm>
                  <a:off x="4743180" y="3186570"/>
                  <a:ext cx="360" cy="61200"/>
                </p14:xfrm>
              </p:contentPart>
            </mc:Choice>
            <mc:Fallback xmlns="">
              <p:pic>
                <p:nvPicPr>
                  <p:cNvPr id="563" name="Håndskrift 562">
                    <a:extLst>
                      <a:ext uri="{FF2B5EF4-FFF2-40B4-BE49-F238E27FC236}">
                        <a16:creationId xmlns:a16="http://schemas.microsoft.com/office/drawing/2014/main" id="{1B5C94BB-7022-4A35-A122-17A68487EF1C}"/>
                      </a:ext>
                    </a:extLst>
                  </p:cNvPr>
                  <p:cNvPicPr/>
                  <p:nvPr/>
                </p:nvPicPr>
                <p:blipFill>
                  <a:blip r:embed="rId586"/>
                  <a:stretch>
                    <a:fillRect/>
                  </a:stretch>
                </p:blipFill>
                <p:spPr>
                  <a:xfrm>
                    <a:off x="4680180" y="3113713"/>
                    <a:ext cx="126000" cy="20649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7">
                <p14:nvContentPartPr>
                  <p14:cNvPr id="564" name="Håndskrift 563">
                    <a:extLst>
                      <a:ext uri="{FF2B5EF4-FFF2-40B4-BE49-F238E27FC236}">
                        <a16:creationId xmlns:a16="http://schemas.microsoft.com/office/drawing/2014/main" id="{18E9DF49-50AF-472B-92C0-0AF06EB66B7A}"/>
                      </a:ext>
                    </a:extLst>
                  </p14:cNvPr>
                  <p14:cNvContentPartPr/>
                  <p14:nvPr/>
                </p14:nvContentPartPr>
                <p14:xfrm>
                  <a:off x="4714380" y="3171450"/>
                  <a:ext cx="9720" cy="360"/>
                </p14:xfrm>
              </p:contentPart>
            </mc:Choice>
            <mc:Fallback xmlns="">
              <p:pic>
                <p:nvPicPr>
                  <p:cNvPr id="564" name="Håndskrift 563">
                    <a:extLst>
                      <a:ext uri="{FF2B5EF4-FFF2-40B4-BE49-F238E27FC236}">
                        <a16:creationId xmlns:a16="http://schemas.microsoft.com/office/drawing/2014/main" id="{18E9DF49-50AF-472B-92C0-0AF06EB66B7A}"/>
                      </a:ext>
                    </a:extLst>
                  </p:cNvPr>
                  <p:cNvPicPr/>
                  <p:nvPr/>
                </p:nvPicPr>
                <p:blipFill>
                  <a:blip r:embed="rId548"/>
                  <a:stretch>
                    <a:fillRect/>
                  </a:stretch>
                </p:blipFill>
                <p:spPr>
                  <a:xfrm>
                    <a:off x="4640423" y="3108450"/>
                    <a:ext cx="15721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8">
                <p14:nvContentPartPr>
                  <p14:cNvPr id="565" name="Håndskrift 564">
                    <a:extLst>
                      <a:ext uri="{FF2B5EF4-FFF2-40B4-BE49-F238E27FC236}">
                        <a16:creationId xmlns:a16="http://schemas.microsoft.com/office/drawing/2014/main" id="{CC7A6EC8-6747-4719-BC80-71DBC70C3FE3}"/>
                      </a:ext>
                    </a:extLst>
                  </p14:cNvPr>
                  <p14:cNvContentPartPr/>
                  <p14:nvPr/>
                </p14:nvContentPartPr>
                <p14:xfrm>
                  <a:off x="4622940" y="3158130"/>
                  <a:ext cx="34920" cy="3960"/>
                </p14:xfrm>
              </p:contentPart>
            </mc:Choice>
            <mc:Fallback xmlns="">
              <p:pic>
                <p:nvPicPr>
                  <p:cNvPr id="565" name="Håndskrift 564">
                    <a:extLst>
                      <a:ext uri="{FF2B5EF4-FFF2-40B4-BE49-F238E27FC236}">
                        <a16:creationId xmlns:a16="http://schemas.microsoft.com/office/drawing/2014/main" id="{CC7A6EC8-6747-4719-BC80-71DBC70C3FE3}"/>
                      </a:ext>
                    </a:extLst>
                  </p:cNvPr>
                  <p:cNvPicPr/>
                  <p:nvPr/>
                </p:nvPicPr>
                <p:blipFill>
                  <a:blip r:embed="rId589"/>
                  <a:stretch>
                    <a:fillRect/>
                  </a:stretch>
                </p:blipFill>
                <p:spPr>
                  <a:xfrm>
                    <a:off x="4550190" y="3088830"/>
                    <a:ext cx="180004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0">
                <p14:nvContentPartPr>
                  <p14:cNvPr id="566" name="Håndskrift 565">
                    <a:extLst>
                      <a:ext uri="{FF2B5EF4-FFF2-40B4-BE49-F238E27FC236}">
                        <a16:creationId xmlns:a16="http://schemas.microsoft.com/office/drawing/2014/main" id="{55F0DF27-FCD5-44A1-AD2E-7B7B00BE96E5}"/>
                      </a:ext>
                    </a:extLst>
                  </p14:cNvPr>
                  <p14:cNvContentPartPr/>
                  <p14:nvPr/>
                </p14:nvContentPartPr>
                <p14:xfrm>
                  <a:off x="4618980" y="3129330"/>
                  <a:ext cx="10080" cy="13680"/>
                </p14:xfrm>
              </p:contentPart>
            </mc:Choice>
            <mc:Fallback xmlns="">
              <p:pic>
                <p:nvPicPr>
                  <p:cNvPr id="566" name="Håndskrift 565">
                    <a:extLst>
                      <a:ext uri="{FF2B5EF4-FFF2-40B4-BE49-F238E27FC236}">
                        <a16:creationId xmlns:a16="http://schemas.microsoft.com/office/drawing/2014/main" id="{55F0DF27-FCD5-44A1-AD2E-7B7B00BE96E5}"/>
                      </a:ext>
                    </a:extLst>
                  </p:cNvPr>
                  <p:cNvPicPr/>
                  <p:nvPr/>
                </p:nvPicPr>
                <p:blipFill>
                  <a:blip r:embed="rId591"/>
                  <a:stretch>
                    <a:fillRect/>
                  </a:stretch>
                </p:blipFill>
                <p:spPr>
                  <a:xfrm>
                    <a:off x="4545480" y="3056785"/>
                    <a:ext cx="156660" cy="15835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2">
                <p14:nvContentPartPr>
                  <p14:cNvPr id="567" name="Håndskrift 566">
                    <a:extLst>
                      <a:ext uri="{FF2B5EF4-FFF2-40B4-BE49-F238E27FC236}">
                        <a16:creationId xmlns:a16="http://schemas.microsoft.com/office/drawing/2014/main" id="{74433AF7-0205-4A41-A59A-C4918D88070A}"/>
                      </a:ext>
                    </a:extLst>
                  </p14:cNvPr>
                  <p14:cNvContentPartPr/>
                  <p14:nvPr/>
                </p14:nvContentPartPr>
                <p14:xfrm>
                  <a:off x="4571820" y="3104850"/>
                  <a:ext cx="360" cy="360"/>
                </p14:xfrm>
              </p:contentPart>
            </mc:Choice>
            <mc:Fallback xmlns="">
              <p:pic>
                <p:nvPicPr>
                  <p:cNvPr id="567" name="Håndskrift 566">
                    <a:extLst>
                      <a:ext uri="{FF2B5EF4-FFF2-40B4-BE49-F238E27FC236}">
                        <a16:creationId xmlns:a16="http://schemas.microsoft.com/office/drawing/2014/main" id="{74433AF7-0205-4A41-A59A-C4918D88070A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508820" y="3041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3">
                <p14:nvContentPartPr>
                  <p14:cNvPr id="568" name="Håndskrift 567">
                    <a:extLst>
                      <a:ext uri="{FF2B5EF4-FFF2-40B4-BE49-F238E27FC236}">
                        <a16:creationId xmlns:a16="http://schemas.microsoft.com/office/drawing/2014/main" id="{3BED467F-AA11-4ACD-9B08-C7C2D4F803BA}"/>
                      </a:ext>
                    </a:extLst>
                  </p14:cNvPr>
                  <p14:cNvContentPartPr/>
                  <p14:nvPr/>
                </p14:nvContentPartPr>
                <p14:xfrm>
                  <a:off x="4371660" y="3104850"/>
                  <a:ext cx="171720" cy="48960"/>
                </p14:xfrm>
              </p:contentPart>
            </mc:Choice>
            <mc:Fallback xmlns="">
              <p:pic>
                <p:nvPicPr>
                  <p:cNvPr id="568" name="Håndskrift 567">
                    <a:extLst>
                      <a:ext uri="{FF2B5EF4-FFF2-40B4-BE49-F238E27FC236}">
                        <a16:creationId xmlns:a16="http://schemas.microsoft.com/office/drawing/2014/main" id="{3BED467F-AA11-4ACD-9B08-C7C2D4F803BA}"/>
                      </a:ext>
                    </a:extLst>
                  </p:cNvPr>
                  <p:cNvPicPr/>
                  <p:nvPr/>
                </p:nvPicPr>
                <p:blipFill>
                  <a:blip r:embed="rId594"/>
                  <a:stretch>
                    <a:fillRect/>
                  </a:stretch>
                </p:blipFill>
                <p:spPr>
                  <a:xfrm>
                    <a:off x="4298897" y="3031619"/>
                    <a:ext cx="316830" cy="19500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5">
                <p14:nvContentPartPr>
                  <p14:cNvPr id="569" name="Håndskrift 568">
                    <a:extLst>
                      <a:ext uri="{FF2B5EF4-FFF2-40B4-BE49-F238E27FC236}">
                        <a16:creationId xmlns:a16="http://schemas.microsoft.com/office/drawing/2014/main" id="{2FBCAEAE-97DD-4FB7-9FC1-F4D866E8F7AE}"/>
                      </a:ext>
                    </a:extLst>
                  </p14:cNvPr>
                  <p14:cNvContentPartPr/>
                  <p14:nvPr/>
                </p14:nvContentPartPr>
                <p14:xfrm>
                  <a:off x="4352580" y="3190530"/>
                  <a:ext cx="13680" cy="18720"/>
                </p14:xfrm>
              </p:contentPart>
            </mc:Choice>
            <mc:Fallback xmlns="">
              <p:pic>
                <p:nvPicPr>
                  <p:cNvPr id="569" name="Håndskrift 568">
                    <a:extLst>
                      <a:ext uri="{FF2B5EF4-FFF2-40B4-BE49-F238E27FC236}">
                        <a16:creationId xmlns:a16="http://schemas.microsoft.com/office/drawing/2014/main" id="{2FBCAEAE-97DD-4FB7-9FC1-F4D866E8F7AE}"/>
                      </a:ext>
                    </a:extLst>
                  </p:cNvPr>
                  <p:cNvPicPr/>
                  <p:nvPr/>
                </p:nvPicPr>
                <p:blipFill>
                  <a:blip r:embed="rId596"/>
                  <a:stretch>
                    <a:fillRect/>
                  </a:stretch>
                </p:blipFill>
                <p:spPr>
                  <a:xfrm>
                    <a:off x="4277767" y="3117730"/>
                    <a:ext cx="162878" cy="1639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7">
                <p14:nvContentPartPr>
                  <p14:cNvPr id="570" name="Håndskrift 569">
                    <a:extLst>
                      <a:ext uri="{FF2B5EF4-FFF2-40B4-BE49-F238E27FC236}">
                        <a16:creationId xmlns:a16="http://schemas.microsoft.com/office/drawing/2014/main" id="{95975988-F851-46FB-8012-600CC1F7E3B4}"/>
                      </a:ext>
                    </a:extLst>
                  </p14:cNvPr>
                  <p14:cNvContentPartPr/>
                  <p14:nvPr/>
                </p14:nvContentPartPr>
                <p14:xfrm>
                  <a:off x="4438260" y="3295290"/>
                  <a:ext cx="183600" cy="140760"/>
                </p14:xfrm>
              </p:contentPart>
            </mc:Choice>
            <mc:Fallback xmlns="">
              <p:pic>
                <p:nvPicPr>
                  <p:cNvPr id="570" name="Håndskrift 569">
                    <a:extLst>
                      <a:ext uri="{FF2B5EF4-FFF2-40B4-BE49-F238E27FC236}">
                        <a16:creationId xmlns:a16="http://schemas.microsoft.com/office/drawing/2014/main" id="{95975988-F851-46FB-8012-600CC1F7E3B4}"/>
                      </a:ext>
                    </a:extLst>
                  </p:cNvPr>
                  <p:cNvPicPr/>
                  <p:nvPr/>
                </p:nvPicPr>
                <p:blipFill>
                  <a:blip r:embed="rId598"/>
                  <a:stretch>
                    <a:fillRect/>
                  </a:stretch>
                </p:blipFill>
                <p:spPr>
                  <a:xfrm>
                    <a:off x="4365237" y="3222626"/>
                    <a:ext cx="329228" cy="28567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9">
                <p14:nvContentPartPr>
                  <p14:cNvPr id="571" name="Håndskrift 570">
                    <a:extLst>
                      <a:ext uri="{FF2B5EF4-FFF2-40B4-BE49-F238E27FC236}">
                        <a16:creationId xmlns:a16="http://schemas.microsoft.com/office/drawing/2014/main" id="{BFAD0160-2F22-4529-8CFB-AEA78D5AC754}"/>
                      </a:ext>
                    </a:extLst>
                  </p14:cNvPr>
                  <p14:cNvContentPartPr/>
                  <p14:nvPr/>
                </p14:nvContentPartPr>
                <p14:xfrm>
                  <a:off x="4539420" y="3485730"/>
                  <a:ext cx="3960" cy="360"/>
                </p14:xfrm>
              </p:contentPart>
            </mc:Choice>
            <mc:Fallback xmlns="">
              <p:pic>
                <p:nvPicPr>
                  <p:cNvPr id="571" name="Håndskrift 570">
                    <a:extLst>
                      <a:ext uri="{FF2B5EF4-FFF2-40B4-BE49-F238E27FC236}">
                        <a16:creationId xmlns:a16="http://schemas.microsoft.com/office/drawing/2014/main" id="{BFAD0160-2F22-4529-8CFB-AEA78D5AC754}"/>
                      </a:ext>
                    </a:extLst>
                  </p:cNvPr>
                  <p:cNvPicPr/>
                  <p:nvPr/>
                </p:nvPicPr>
                <p:blipFill>
                  <a:blip r:embed="rId466"/>
                  <a:stretch>
                    <a:fillRect/>
                  </a:stretch>
                </p:blipFill>
                <p:spPr>
                  <a:xfrm>
                    <a:off x="4470120" y="342273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0">
                <p14:nvContentPartPr>
                  <p14:cNvPr id="572" name="Håndskrift 571">
                    <a:extLst>
                      <a:ext uri="{FF2B5EF4-FFF2-40B4-BE49-F238E27FC236}">
                        <a16:creationId xmlns:a16="http://schemas.microsoft.com/office/drawing/2014/main" id="{4EE84DF2-F713-4A31-9F4C-13AB6542B966}"/>
                      </a:ext>
                    </a:extLst>
                  </p14:cNvPr>
                  <p14:cNvContentPartPr/>
                  <p14:nvPr/>
                </p14:nvContentPartPr>
                <p14:xfrm>
                  <a:off x="4400460" y="3495450"/>
                  <a:ext cx="95400" cy="28800"/>
                </p14:xfrm>
              </p:contentPart>
            </mc:Choice>
            <mc:Fallback xmlns="">
              <p:pic>
                <p:nvPicPr>
                  <p:cNvPr id="572" name="Håndskrift 571">
                    <a:extLst>
                      <a:ext uri="{FF2B5EF4-FFF2-40B4-BE49-F238E27FC236}">
                        <a16:creationId xmlns:a16="http://schemas.microsoft.com/office/drawing/2014/main" id="{4EE84DF2-F713-4A31-9F4C-13AB6542B966}"/>
                      </a:ext>
                    </a:extLst>
                  </p:cNvPr>
                  <p:cNvPicPr/>
                  <p:nvPr/>
                </p:nvPicPr>
                <p:blipFill>
                  <a:blip r:embed="rId601"/>
                  <a:stretch>
                    <a:fillRect/>
                  </a:stretch>
                </p:blipFill>
                <p:spPr>
                  <a:xfrm>
                    <a:off x="4327556" y="3421332"/>
                    <a:ext cx="240791" cy="17661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2">
                <p14:nvContentPartPr>
                  <p14:cNvPr id="573" name="Håndskrift 572">
                    <a:extLst>
                      <a:ext uri="{FF2B5EF4-FFF2-40B4-BE49-F238E27FC236}">
                        <a16:creationId xmlns:a16="http://schemas.microsoft.com/office/drawing/2014/main" id="{48FFD1EA-8563-4262-87FE-7F6D1148E7A6}"/>
                      </a:ext>
                    </a:extLst>
                  </p14:cNvPr>
                  <p14:cNvContentPartPr/>
                  <p14:nvPr/>
                </p14:nvContentPartPr>
                <p14:xfrm>
                  <a:off x="4295340" y="3542610"/>
                  <a:ext cx="57600" cy="47160"/>
                </p14:xfrm>
              </p:contentPart>
            </mc:Choice>
            <mc:Fallback xmlns="">
              <p:pic>
                <p:nvPicPr>
                  <p:cNvPr id="573" name="Håndskrift 572">
                    <a:extLst>
                      <a:ext uri="{FF2B5EF4-FFF2-40B4-BE49-F238E27FC236}">
                        <a16:creationId xmlns:a16="http://schemas.microsoft.com/office/drawing/2014/main" id="{48FFD1EA-8563-4262-87FE-7F6D1148E7A6}"/>
                      </a:ext>
                    </a:extLst>
                  </p:cNvPr>
                  <p:cNvPicPr/>
                  <p:nvPr/>
                </p:nvPicPr>
                <p:blipFill>
                  <a:blip r:embed="rId603"/>
                  <a:stretch>
                    <a:fillRect/>
                  </a:stretch>
                </p:blipFill>
                <p:spPr>
                  <a:xfrm>
                    <a:off x="4222297" y="3469575"/>
                    <a:ext cx="203270" cy="19281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4">
                <p14:nvContentPartPr>
                  <p14:cNvPr id="574" name="Håndskrift 573">
                    <a:extLst>
                      <a:ext uri="{FF2B5EF4-FFF2-40B4-BE49-F238E27FC236}">
                        <a16:creationId xmlns:a16="http://schemas.microsoft.com/office/drawing/2014/main" id="{417CBFFF-2D58-4842-9036-B3B0E41EA089}"/>
                      </a:ext>
                    </a:extLst>
                  </p14:cNvPr>
                  <p14:cNvContentPartPr/>
                  <p14:nvPr/>
                </p14:nvContentPartPr>
                <p14:xfrm>
                  <a:off x="4276260" y="3609930"/>
                  <a:ext cx="17640" cy="45000"/>
                </p14:xfrm>
              </p:contentPart>
            </mc:Choice>
            <mc:Fallback xmlns="">
              <p:pic>
                <p:nvPicPr>
                  <p:cNvPr id="574" name="Håndskrift 573">
                    <a:extLst>
                      <a:ext uri="{FF2B5EF4-FFF2-40B4-BE49-F238E27FC236}">
                        <a16:creationId xmlns:a16="http://schemas.microsoft.com/office/drawing/2014/main" id="{417CBFFF-2D58-4842-9036-B3B0E41EA089}"/>
                      </a:ext>
                    </a:extLst>
                  </p:cNvPr>
                  <p:cNvPicPr/>
                  <p:nvPr/>
                </p:nvPicPr>
                <p:blipFill>
                  <a:blip r:embed="rId605"/>
                  <a:stretch>
                    <a:fillRect/>
                  </a:stretch>
                </p:blipFill>
                <p:spPr>
                  <a:xfrm>
                    <a:off x="4202760" y="3537013"/>
                    <a:ext cx="164220" cy="19041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6">
                <p14:nvContentPartPr>
                  <p14:cNvPr id="575" name="Håndskrift 574">
                    <a:extLst>
                      <a:ext uri="{FF2B5EF4-FFF2-40B4-BE49-F238E27FC236}">
                        <a16:creationId xmlns:a16="http://schemas.microsoft.com/office/drawing/2014/main" id="{B462C7C5-CAD0-4F59-90D5-3D1F531DC795}"/>
                      </a:ext>
                    </a:extLst>
                  </p14:cNvPr>
                  <p14:cNvContentPartPr/>
                  <p14:nvPr/>
                </p14:nvContentPartPr>
                <p14:xfrm>
                  <a:off x="4323780" y="3685890"/>
                  <a:ext cx="9000" cy="26640"/>
                </p14:xfrm>
              </p:contentPart>
            </mc:Choice>
            <mc:Fallback xmlns="">
              <p:pic>
                <p:nvPicPr>
                  <p:cNvPr id="575" name="Håndskrift 574">
                    <a:extLst>
                      <a:ext uri="{FF2B5EF4-FFF2-40B4-BE49-F238E27FC236}">
                        <a16:creationId xmlns:a16="http://schemas.microsoft.com/office/drawing/2014/main" id="{B462C7C5-CAD0-4F59-90D5-3D1F531DC795}"/>
                      </a:ext>
                    </a:extLst>
                  </p:cNvPr>
                  <p:cNvPicPr/>
                  <p:nvPr/>
                </p:nvPicPr>
                <p:blipFill>
                  <a:blip r:embed="rId607"/>
                  <a:stretch>
                    <a:fillRect/>
                  </a:stretch>
                </p:blipFill>
                <p:spPr>
                  <a:xfrm>
                    <a:off x="4252189" y="3614167"/>
                    <a:ext cx="151773" cy="16967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8">
                <p14:nvContentPartPr>
                  <p14:cNvPr id="576" name="Håndskrift 575">
                    <a:extLst>
                      <a:ext uri="{FF2B5EF4-FFF2-40B4-BE49-F238E27FC236}">
                        <a16:creationId xmlns:a16="http://schemas.microsoft.com/office/drawing/2014/main" id="{D30033FB-9E86-488D-9C2B-039F36962935}"/>
                      </a:ext>
                    </a:extLst>
                  </p14:cNvPr>
                  <p14:cNvContentPartPr/>
                  <p14:nvPr/>
                </p14:nvContentPartPr>
                <p14:xfrm>
                  <a:off x="4231980" y="3733410"/>
                  <a:ext cx="73440" cy="29520"/>
                </p14:xfrm>
              </p:contentPart>
            </mc:Choice>
            <mc:Fallback xmlns="">
              <p:pic>
                <p:nvPicPr>
                  <p:cNvPr id="576" name="Håndskrift 575">
                    <a:extLst>
                      <a:ext uri="{FF2B5EF4-FFF2-40B4-BE49-F238E27FC236}">
                        <a16:creationId xmlns:a16="http://schemas.microsoft.com/office/drawing/2014/main" id="{D30033FB-9E86-488D-9C2B-039F36962935}"/>
                      </a:ext>
                    </a:extLst>
                  </p:cNvPr>
                  <p:cNvPicPr/>
                  <p:nvPr/>
                </p:nvPicPr>
                <p:blipFill>
                  <a:blip r:embed="rId609"/>
                  <a:stretch>
                    <a:fillRect/>
                  </a:stretch>
                </p:blipFill>
                <p:spPr>
                  <a:xfrm>
                    <a:off x="4158957" y="3660649"/>
                    <a:ext cx="219068" cy="17462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0">
                <p14:nvContentPartPr>
                  <p14:cNvPr id="577" name="Håndskrift 576">
                    <a:extLst>
                      <a:ext uri="{FF2B5EF4-FFF2-40B4-BE49-F238E27FC236}">
                        <a16:creationId xmlns:a16="http://schemas.microsoft.com/office/drawing/2014/main" id="{2262F4DE-774A-41CA-8BC4-F39C6CF5972C}"/>
                      </a:ext>
                    </a:extLst>
                  </p14:cNvPr>
                  <p14:cNvContentPartPr/>
                  <p14:nvPr/>
                </p14:nvContentPartPr>
                <p14:xfrm>
                  <a:off x="4209660" y="3771210"/>
                  <a:ext cx="23400" cy="42480"/>
                </p14:xfrm>
              </p:contentPart>
            </mc:Choice>
            <mc:Fallback xmlns="">
              <p:pic>
                <p:nvPicPr>
                  <p:cNvPr id="577" name="Håndskrift 576">
                    <a:extLst>
                      <a:ext uri="{FF2B5EF4-FFF2-40B4-BE49-F238E27FC236}">
                        <a16:creationId xmlns:a16="http://schemas.microsoft.com/office/drawing/2014/main" id="{2262F4DE-774A-41CA-8BC4-F39C6CF5972C}"/>
                      </a:ext>
                    </a:extLst>
                  </p:cNvPr>
                  <p:cNvPicPr/>
                  <p:nvPr/>
                </p:nvPicPr>
                <p:blipFill>
                  <a:blip r:embed="rId611"/>
                  <a:stretch>
                    <a:fillRect/>
                  </a:stretch>
                </p:blipFill>
                <p:spPr>
                  <a:xfrm>
                    <a:off x="4136535" y="3698328"/>
                    <a:ext cx="169232" cy="18782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2">
                <p14:nvContentPartPr>
                  <p14:cNvPr id="578" name="Håndskrift 577">
                    <a:extLst>
                      <a:ext uri="{FF2B5EF4-FFF2-40B4-BE49-F238E27FC236}">
                        <a16:creationId xmlns:a16="http://schemas.microsoft.com/office/drawing/2014/main" id="{BDD843BD-AFE0-4857-A5AE-691B3E2BF4FE}"/>
                      </a:ext>
                    </a:extLst>
                  </p14:cNvPr>
                  <p14:cNvContentPartPr/>
                  <p14:nvPr/>
                </p14:nvContentPartPr>
                <p14:xfrm>
                  <a:off x="4276260" y="3519930"/>
                  <a:ext cx="360" cy="3960"/>
                </p14:xfrm>
              </p:contentPart>
            </mc:Choice>
            <mc:Fallback xmlns="">
              <p:pic>
                <p:nvPicPr>
                  <p:cNvPr id="578" name="Håndskrift 577">
                    <a:extLst>
                      <a:ext uri="{FF2B5EF4-FFF2-40B4-BE49-F238E27FC236}">
                        <a16:creationId xmlns:a16="http://schemas.microsoft.com/office/drawing/2014/main" id="{BDD843BD-AFE0-4857-A5AE-691B3E2BF4FE}"/>
                      </a:ext>
                    </a:extLst>
                  </p:cNvPr>
                  <p:cNvPicPr/>
                  <p:nvPr/>
                </p:nvPicPr>
                <p:blipFill>
                  <a:blip r:embed="rId478"/>
                  <a:stretch>
                    <a:fillRect/>
                  </a:stretch>
                </p:blipFill>
                <p:spPr>
                  <a:xfrm>
                    <a:off x="4213260" y="3450630"/>
                    <a:ext cx="126000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3">
                <p14:nvContentPartPr>
                  <p14:cNvPr id="579" name="Håndskrift 578">
                    <a:extLst>
                      <a:ext uri="{FF2B5EF4-FFF2-40B4-BE49-F238E27FC236}">
                        <a16:creationId xmlns:a16="http://schemas.microsoft.com/office/drawing/2014/main" id="{6187A610-46A7-4BA4-935F-404CDDFB5824}"/>
                      </a:ext>
                    </a:extLst>
                  </p14:cNvPr>
                  <p14:cNvContentPartPr/>
                  <p14:nvPr/>
                </p14:nvContentPartPr>
                <p14:xfrm>
                  <a:off x="4285980" y="3441090"/>
                  <a:ext cx="11520" cy="25920"/>
                </p14:xfrm>
              </p:contentPart>
            </mc:Choice>
            <mc:Fallback xmlns="">
              <p:pic>
                <p:nvPicPr>
                  <p:cNvPr id="579" name="Håndskrift 578">
                    <a:extLst>
                      <a:ext uri="{FF2B5EF4-FFF2-40B4-BE49-F238E27FC236}">
                        <a16:creationId xmlns:a16="http://schemas.microsoft.com/office/drawing/2014/main" id="{6187A610-46A7-4BA4-935F-404CDDFB5824}"/>
                      </a:ext>
                    </a:extLst>
                  </p:cNvPr>
                  <p:cNvPicPr/>
                  <p:nvPr/>
                </p:nvPicPr>
                <p:blipFill>
                  <a:blip r:embed="rId614"/>
                  <a:stretch>
                    <a:fillRect/>
                  </a:stretch>
                </p:blipFill>
                <p:spPr>
                  <a:xfrm>
                    <a:off x="4213980" y="3369090"/>
                    <a:ext cx="155109" cy="16950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5">
                <p14:nvContentPartPr>
                  <p14:cNvPr id="580" name="Håndskrift 579">
                    <a:extLst>
                      <a:ext uri="{FF2B5EF4-FFF2-40B4-BE49-F238E27FC236}">
                        <a16:creationId xmlns:a16="http://schemas.microsoft.com/office/drawing/2014/main" id="{9B932863-0B0F-45D0-A973-E4B89E9E7388}"/>
                      </a:ext>
                    </a:extLst>
                  </p14:cNvPr>
                  <p14:cNvContentPartPr/>
                  <p14:nvPr/>
                </p14:nvContentPartPr>
                <p14:xfrm>
                  <a:off x="4323780" y="3352530"/>
                  <a:ext cx="360" cy="360"/>
                </p14:xfrm>
              </p:contentPart>
            </mc:Choice>
            <mc:Fallback xmlns="">
              <p:pic>
                <p:nvPicPr>
                  <p:cNvPr id="580" name="Håndskrift 579">
                    <a:extLst>
                      <a:ext uri="{FF2B5EF4-FFF2-40B4-BE49-F238E27FC236}">
                        <a16:creationId xmlns:a16="http://schemas.microsoft.com/office/drawing/2014/main" id="{9B932863-0B0F-45D0-A973-E4B89E9E7388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260780" y="3289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6">
                <p14:nvContentPartPr>
                  <p14:cNvPr id="581" name="Håndskrift 580">
                    <a:extLst>
                      <a:ext uri="{FF2B5EF4-FFF2-40B4-BE49-F238E27FC236}">
                        <a16:creationId xmlns:a16="http://schemas.microsoft.com/office/drawing/2014/main" id="{6BC8424B-67D3-49DF-BB4E-6176ABB3F4D3}"/>
                      </a:ext>
                    </a:extLst>
                  </p14:cNvPr>
                  <p14:cNvContentPartPr/>
                  <p14:nvPr/>
                </p14:nvContentPartPr>
                <p14:xfrm>
                  <a:off x="4266900" y="3263250"/>
                  <a:ext cx="26280" cy="13680"/>
                </p14:xfrm>
              </p:contentPart>
            </mc:Choice>
            <mc:Fallback xmlns="">
              <p:pic>
                <p:nvPicPr>
                  <p:cNvPr id="581" name="Håndskrift 580">
                    <a:extLst>
                      <a:ext uri="{FF2B5EF4-FFF2-40B4-BE49-F238E27FC236}">
                        <a16:creationId xmlns:a16="http://schemas.microsoft.com/office/drawing/2014/main" id="{6BC8424B-67D3-49DF-BB4E-6176ABB3F4D3}"/>
                      </a:ext>
                    </a:extLst>
                  </p:cNvPr>
                  <p:cNvPicPr/>
                  <p:nvPr/>
                </p:nvPicPr>
                <p:blipFill>
                  <a:blip r:embed="rId617"/>
                  <a:stretch>
                    <a:fillRect/>
                  </a:stretch>
                </p:blipFill>
                <p:spPr>
                  <a:xfrm>
                    <a:off x="4193900" y="3190705"/>
                    <a:ext cx="171863" cy="158356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582" name="Gruppe 581">
              <a:extLst>
                <a:ext uri="{FF2B5EF4-FFF2-40B4-BE49-F238E27FC236}">
                  <a16:creationId xmlns:a16="http://schemas.microsoft.com/office/drawing/2014/main" id="{A507AB0A-73E8-4C97-94CA-8018BDB8C36E}"/>
                </a:ext>
              </a:extLst>
            </p:cNvPr>
            <p:cNvGrpSpPr/>
            <p:nvPr/>
          </p:nvGrpSpPr>
          <p:grpSpPr>
            <a:xfrm>
              <a:off x="3553425" y="2392306"/>
              <a:ext cx="829080" cy="924120"/>
              <a:chOff x="4209660" y="3104850"/>
              <a:chExt cx="829080" cy="9241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618">
                <p14:nvContentPartPr>
                  <p14:cNvPr id="583" name="Håndskrift 582">
                    <a:extLst>
                      <a:ext uri="{FF2B5EF4-FFF2-40B4-BE49-F238E27FC236}">
                        <a16:creationId xmlns:a16="http://schemas.microsoft.com/office/drawing/2014/main" id="{36E6DEB5-8436-4218-9820-E1CBCD8ADA6B}"/>
                      </a:ext>
                    </a:extLst>
                  </p14:cNvPr>
                  <p14:cNvContentPartPr/>
                  <p14:nvPr/>
                </p14:nvContentPartPr>
                <p14:xfrm>
                  <a:off x="4771620" y="3381330"/>
                  <a:ext cx="360" cy="360"/>
                </p14:xfrm>
              </p:contentPart>
            </mc:Choice>
            <mc:Fallback xmlns="">
              <p:pic>
                <p:nvPicPr>
                  <p:cNvPr id="583" name="Håndskrift 582">
                    <a:extLst>
                      <a:ext uri="{FF2B5EF4-FFF2-40B4-BE49-F238E27FC236}">
                        <a16:creationId xmlns:a16="http://schemas.microsoft.com/office/drawing/2014/main" id="{36E6DEB5-8436-4218-9820-E1CBCD8ADA6B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708620" y="33183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9">
                <p14:nvContentPartPr>
                  <p14:cNvPr id="584" name="Håndskrift 583">
                    <a:extLst>
                      <a:ext uri="{FF2B5EF4-FFF2-40B4-BE49-F238E27FC236}">
                        <a16:creationId xmlns:a16="http://schemas.microsoft.com/office/drawing/2014/main" id="{72DD7C15-CB2D-4B56-8D11-7DA33E4EAD69}"/>
                      </a:ext>
                    </a:extLst>
                  </p14:cNvPr>
                  <p14:cNvContentPartPr/>
                  <p14:nvPr/>
                </p14:nvContentPartPr>
                <p14:xfrm>
                  <a:off x="4771620" y="3485730"/>
                  <a:ext cx="3960" cy="360"/>
                </p14:xfrm>
              </p:contentPart>
            </mc:Choice>
            <mc:Fallback xmlns="">
              <p:pic>
                <p:nvPicPr>
                  <p:cNvPr id="584" name="Håndskrift 583">
                    <a:extLst>
                      <a:ext uri="{FF2B5EF4-FFF2-40B4-BE49-F238E27FC236}">
                        <a16:creationId xmlns:a16="http://schemas.microsoft.com/office/drawing/2014/main" id="{72DD7C15-CB2D-4B56-8D11-7DA33E4EAD69}"/>
                      </a:ext>
                    </a:extLst>
                  </p:cNvPr>
                  <p:cNvPicPr/>
                  <p:nvPr/>
                </p:nvPicPr>
                <p:blipFill>
                  <a:blip r:embed="rId239"/>
                  <a:stretch>
                    <a:fillRect/>
                  </a:stretch>
                </p:blipFill>
                <p:spPr>
                  <a:xfrm>
                    <a:off x="4708620" y="342273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0">
                <p14:nvContentPartPr>
                  <p14:cNvPr id="585" name="Håndskrift 584">
                    <a:extLst>
                      <a:ext uri="{FF2B5EF4-FFF2-40B4-BE49-F238E27FC236}">
                        <a16:creationId xmlns:a16="http://schemas.microsoft.com/office/drawing/2014/main" id="{B6F82B32-4F82-4A7B-A146-3ADCF398F2F7}"/>
                      </a:ext>
                    </a:extLst>
                  </p14:cNvPr>
                  <p14:cNvContentPartPr/>
                  <p14:nvPr/>
                </p14:nvContentPartPr>
                <p14:xfrm>
                  <a:off x="4724100" y="3542610"/>
                  <a:ext cx="360" cy="360"/>
                </p14:xfrm>
              </p:contentPart>
            </mc:Choice>
            <mc:Fallback xmlns="">
              <p:pic>
                <p:nvPicPr>
                  <p:cNvPr id="585" name="Håndskrift 584">
                    <a:extLst>
                      <a:ext uri="{FF2B5EF4-FFF2-40B4-BE49-F238E27FC236}">
                        <a16:creationId xmlns:a16="http://schemas.microsoft.com/office/drawing/2014/main" id="{B6F82B32-4F82-4A7B-A146-3ADCF398F2F7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661100" y="34796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1">
                <p14:nvContentPartPr>
                  <p14:cNvPr id="586" name="Håndskrift 585">
                    <a:extLst>
                      <a:ext uri="{FF2B5EF4-FFF2-40B4-BE49-F238E27FC236}">
                        <a16:creationId xmlns:a16="http://schemas.microsoft.com/office/drawing/2014/main" id="{C7E6CC5F-234D-49A1-86AF-0B423C57FE0B}"/>
                      </a:ext>
                    </a:extLst>
                  </p14:cNvPr>
                  <p14:cNvContentPartPr/>
                  <p14:nvPr/>
                </p14:nvContentPartPr>
                <p14:xfrm>
                  <a:off x="4676220" y="3523890"/>
                  <a:ext cx="360" cy="360"/>
                </p14:xfrm>
              </p:contentPart>
            </mc:Choice>
            <mc:Fallback xmlns="">
              <p:pic>
                <p:nvPicPr>
                  <p:cNvPr id="586" name="Håndskrift 585">
                    <a:extLst>
                      <a:ext uri="{FF2B5EF4-FFF2-40B4-BE49-F238E27FC236}">
                        <a16:creationId xmlns:a16="http://schemas.microsoft.com/office/drawing/2014/main" id="{C7E6CC5F-234D-49A1-86AF-0B423C57FE0B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613220" y="3460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2">
                <p14:nvContentPartPr>
                  <p14:cNvPr id="587" name="Håndskrift 586">
                    <a:extLst>
                      <a:ext uri="{FF2B5EF4-FFF2-40B4-BE49-F238E27FC236}">
                        <a16:creationId xmlns:a16="http://schemas.microsoft.com/office/drawing/2014/main" id="{4BE1D0DA-A5B0-453A-BC7D-AC32890EE2EA}"/>
                      </a:ext>
                    </a:extLst>
                  </p14:cNvPr>
                  <p14:cNvContentPartPr/>
                  <p14:nvPr/>
                </p14:nvContentPartPr>
                <p14:xfrm>
                  <a:off x="4647780" y="3438210"/>
                  <a:ext cx="360" cy="360"/>
                </p14:xfrm>
              </p:contentPart>
            </mc:Choice>
            <mc:Fallback xmlns="">
              <p:pic>
                <p:nvPicPr>
                  <p:cNvPr id="587" name="Håndskrift 586">
                    <a:extLst>
                      <a:ext uri="{FF2B5EF4-FFF2-40B4-BE49-F238E27FC236}">
                        <a16:creationId xmlns:a16="http://schemas.microsoft.com/office/drawing/2014/main" id="{4BE1D0DA-A5B0-453A-BC7D-AC32890EE2EA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584780" y="3375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3">
                <p14:nvContentPartPr>
                  <p14:cNvPr id="588" name="Håndskrift 587">
                    <a:extLst>
                      <a:ext uri="{FF2B5EF4-FFF2-40B4-BE49-F238E27FC236}">
                        <a16:creationId xmlns:a16="http://schemas.microsoft.com/office/drawing/2014/main" id="{ED0652BE-14FB-4D85-84B4-21DDC1443409}"/>
                      </a:ext>
                    </a:extLst>
                  </p14:cNvPr>
                  <p14:cNvContentPartPr/>
                  <p14:nvPr/>
                </p14:nvContentPartPr>
                <p14:xfrm>
                  <a:off x="4780980" y="3409410"/>
                  <a:ext cx="10080" cy="360"/>
                </p14:xfrm>
              </p:contentPart>
            </mc:Choice>
            <mc:Fallback xmlns="">
              <p:pic>
                <p:nvPicPr>
                  <p:cNvPr id="588" name="Håndskrift 587">
                    <a:extLst>
                      <a:ext uri="{FF2B5EF4-FFF2-40B4-BE49-F238E27FC236}">
                        <a16:creationId xmlns:a16="http://schemas.microsoft.com/office/drawing/2014/main" id="{ED0652BE-14FB-4D85-84B4-21DDC1443409}"/>
                      </a:ext>
                    </a:extLst>
                  </p:cNvPr>
                  <p:cNvPicPr/>
                  <p:nvPr/>
                </p:nvPicPr>
                <p:blipFill>
                  <a:blip r:embed="rId280"/>
                  <a:stretch>
                    <a:fillRect/>
                  </a:stretch>
                </p:blipFill>
                <p:spPr>
                  <a:xfrm>
                    <a:off x="4717980" y="3346410"/>
                    <a:ext cx="1357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4">
                <p14:nvContentPartPr>
                  <p14:cNvPr id="589" name="Håndskrift 588">
                    <a:extLst>
                      <a:ext uri="{FF2B5EF4-FFF2-40B4-BE49-F238E27FC236}">
                        <a16:creationId xmlns:a16="http://schemas.microsoft.com/office/drawing/2014/main" id="{9B2289BA-BB79-484B-9D2F-E7F348FA6E78}"/>
                      </a:ext>
                    </a:extLst>
                  </p14:cNvPr>
                  <p14:cNvContentPartPr/>
                  <p14:nvPr/>
                </p14:nvContentPartPr>
                <p14:xfrm>
                  <a:off x="4918500" y="3485730"/>
                  <a:ext cx="24840" cy="51480"/>
                </p14:xfrm>
              </p:contentPart>
            </mc:Choice>
            <mc:Fallback xmlns="">
              <p:pic>
                <p:nvPicPr>
                  <p:cNvPr id="589" name="Håndskrift 588">
                    <a:extLst>
                      <a:ext uri="{FF2B5EF4-FFF2-40B4-BE49-F238E27FC236}">
                        <a16:creationId xmlns:a16="http://schemas.microsoft.com/office/drawing/2014/main" id="{9B2289BA-BB79-484B-9D2F-E7F348FA6E78}"/>
                      </a:ext>
                    </a:extLst>
                  </p:cNvPr>
                  <p:cNvPicPr/>
                  <p:nvPr/>
                </p:nvPicPr>
                <p:blipFill>
                  <a:blip r:embed="rId282"/>
                  <a:stretch>
                    <a:fillRect/>
                  </a:stretch>
                </p:blipFill>
                <p:spPr>
                  <a:xfrm>
                    <a:off x="4855500" y="3422730"/>
                    <a:ext cx="150480" cy="177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5">
                <p14:nvContentPartPr>
                  <p14:cNvPr id="590" name="Håndskrift 589">
                    <a:extLst>
                      <a:ext uri="{FF2B5EF4-FFF2-40B4-BE49-F238E27FC236}">
                        <a16:creationId xmlns:a16="http://schemas.microsoft.com/office/drawing/2014/main" id="{1D946421-3A0C-471B-9953-32EA93A81C9F}"/>
                      </a:ext>
                    </a:extLst>
                  </p14:cNvPr>
                  <p14:cNvContentPartPr/>
                  <p14:nvPr/>
                </p14:nvContentPartPr>
                <p14:xfrm>
                  <a:off x="4857660" y="3571410"/>
                  <a:ext cx="360" cy="360"/>
                </p14:xfrm>
              </p:contentPart>
            </mc:Choice>
            <mc:Fallback xmlns="">
              <p:pic>
                <p:nvPicPr>
                  <p:cNvPr id="590" name="Håndskrift 589">
                    <a:extLst>
                      <a:ext uri="{FF2B5EF4-FFF2-40B4-BE49-F238E27FC236}">
                        <a16:creationId xmlns:a16="http://schemas.microsoft.com/office/drawing/2014/main" id="{1D946421-3A0C-471B-9953-32EA93A81C9F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794660" y="3508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6">
                <p14:nvContentPartPr>
                  <p14:cNvPr id="591" name="Håndskrift 590">
                    <a:extLst>
                      <a:ext uri="{FF2B5EF4-FFF2-40B4-BE49-F238E27FC236}">
                        <a16:creationId xmlns:a16="http://schemas.microsoft.com/office/drawing/2014/main" id="{E6C2D56A-99B9-49B1-8ABB-56C55D217D0D}"/>
                      </a:ext>
                    </a:extLst>
                  </p14:cNvPr>
                  <p14:cNvContentPartPr/>
                  <p14:nvPr/>
                </p14:nvContentPartPr>
                <p14:xfrm>
                  <a:off x="4788540" y="3581130"/>
                  <a:ext cx="50040" cy="33840"/>
                </p14:xfrm>
              </p:contentPart>
            </mc:Choice>
            <mc:Fallback xmlns="">
              <p:pic>
                <p:nvPicPr>
                  <p:cNvPr id="591" name="Håndskrift 590">
                    <a:extLst>
                      <a:ext uri="{FF2B5EF4-FFF2-40B4-BE49-F238E27FC236}">
                        <a16:creationId xmlns:a16="http://schemas.microsoft.com/office/drawing/2014/main" id="{E6C2D56A-99B9-49B1-8ABB-56C55D217D0D}"/>
                      </a:ext>
                    </a:extLst>
                  </p:cNvPr>
                  <p:cNvPicPr/>
                  <p:nvPr/>
                </p:nvPicPr>
                <p:blipFill>
                  <a:blip r:embed="rId285"/>
                  <a:stretch>
                    <a:fillRect/>
                  </a:stretch>
                </p:blipFill>
                <p:spPr>
                  <a:xfrm>
                    <a:off x="4725540" y="3518130"/>
                    <a:ext cx="175680" cy="159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7">
                <p14:nvContentPartPr>
                  <p14:cNvPr id="592" name="Håndskrift 591">
                    <a:extLst>
                      <a:ext uri="{FF2B5EF4-FFF2-40B4-BE49-F238E27FC236}">
                        <a16:creationId xmlns:a16="http://schemas.microsoft.com/office/drawing/2014/main" id="{F76B9FF8-1CF6-4851-A5A2-269C88421AF3}"/>
                      </a:ext>
                    </a:extLst>
                  </p14:cNvPr>
                  <p14:cNvContentPartPr/>
                  <p14:nvPr/>
                </p14:nvContentPartPr>
                <p14:xfrm>
                  <a:off x="4752900" y="3657090"/>
                  <a:ext cx="360" cy="4320"/>
                </p14:xfrm>
              </p:contentPart>
            </mc:Choice>
            <mc:Fallback xmlns="">
              <p:pic>
                <p:nvPicPr>
                  <p:cNvPr id="592" name="Håndskrift 591">
                    <a:extLst>
                      <a:ext uri="{FF2B5EF4-FFF2-40B4-BE49-F238E27FC236}">
                        <a16:creationId xmlns:a16="http://schemas.microsoft.com/office/drawing/2014/main" id="{F76B9FF8-1CF6-4851-A5A2-269C88421AF3}"/>
                      </a:ext>
                    </a:extLst>
                  </p:cNvPr>
                  <p:cNvPicPr/>
                  <p:nvPr/>
                </p:nvPicPr>
                <p:blipFill>
                  <a:blip r:embed="rId270"/>
                  <a:stretch>
                    <a:fillRect/>
                  </a:stretch>
                </p:blipFill>
                <p:spPr>
                  <a:xfrm>
                    <a:off x="4689900" y="3594090"/>
                    <a:ext cx="126000" cy="129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8">
                <p14:nvContentPartPr>
                  <p14:cNvPr id="593" name="Håndskrift 592">
                    <a:extLst>
                      <a:ext uri="{FF2B5EF4-FFF2-40B4-BE49-F238E27FC236}">
                        <a16:creationId xmlns:a16="http://schemas.microsoft.com/office/drawing/2014/main" id="{3D719704-5919-4562-82A0-1455A1C23552}"/>
                      </a:ext>
                    </a:extLst>
                  </p14:cNvPr>
                  <p14:cNvContentPartPr/>
                  <p14:nvPr/>
                </p14:nvContentPartPr>
                <p14:xfrm>
                  <a:off x="4590900" y="3628650"/>
                  <a:ext cx="105120" cy="76320"/>
                </p14:xfrm>
              </p:contentPart>
            </mc:Choice>
            <mc:Fallback xmlns="">
              <p:pic>
                <p:nvPicPr>
                  <p:cNvPr id="593" name="Håndskrift 592">
                    <a:extLst>
                      <a:ext uri="{FF2B5EF4-FFF2-40B4-BE49-F238E27FC236}">
                        <a16:creationId xmlns:a16="http://schemas.microsoft.com/office/drawing/2014/main" id="{3D719704-5919-4562-82A0-1455A1C23552}"/>
                      </a:ext>
                    </a:extLst>
                  </p:cNvPr>
                  <p:cNvPicPr/>
                  <p:nvPr/>
                </p:nvPicPr>
                <p:blipFill>
                  <a:blip r:embed="rId288"/>
                  <a:stretch>
                    <a:fillRect/>
                  </a:stretch>
                </p:blipFill>
                <p:spPr>
                  <a:xfrm>
                    <a:off x="4527900" y="3565650"/>
                    <a:ext cx="230760" cy="201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9">
                <p14:nvContentPartPr>
                  <p14:cNvPr id="594" name="Håndskrift 593">
                    <a:extLst>
                      <a:ext uri="{FF2B5EF4-FFF2-40B4-BE49-F238E27FC236}">
                        <a16:creationId xmlns:a16="http://schemas.microsoft.com/office/drawing/2014/main" id="{330444AE-D3FC-42DF-8CF7-6E8FECDEACD7}"/>
                      </a:ext>
                    </a:extLst>
                  </p14:cNvPr>
                  <p14:cNvContentPartPr/>
                  <p14:nvPr/>
                </p14:nvContentPartPr>
                <p14:xfrm>
                  <a:off x="4618980" y="3567810"/>
                  <a:ext cx="360" cy="3960"/>
                </p14:xfrm>
              </p:contentPart>
            </mc:Choice>
            <mc:Fallback xmlns="">
              <p:pic>
                <p:nvPicPr>
                  <p:cNvPr id="594" name="Håndskrift 593">
                    <a:extLst>
                      <a:ext uri="{FF2B5EF4-FFF2-40B4-BE49-F238E27FC236}">
                        <a16:creationId xmlns:a16="http://schemas.microsoft.com/office/drawing/2014/main" id="{330444AE-D3FC-42DF-8CF7-6E8FECDEACD7}"/>
                      </a:ext>
                    </a:extLst>
                  </p:cNvPr>
                  <p:cNvPicPr/>
                  <p:nvPr/>
                </p:nvPicPr>
                <p:blipFill>
                  <a:blip r:embed="rId270"/>
                  <a:stretch>
                    <a:fillRect/>
                  </a:stretch>
                </p:blipFill>
                <p:spPr>
                  <a:xfrm>
                    <a:off x="4555980" y="35100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0">
                <p14:nvContentPartPr>
                  <p14:cNvPr id="595" name="Håndskrift 594">
                    <a:extLst>
                      <a:ext uri="{FF2B5EF4-FFF2-40B4-BE49-F238E27FC236}">
                        <a16:creationId xmlns:a16="http://schemas.microsoft.com/office/drawing/2014/main" id="{F9BFC3AA-C9FF-4B2F-B001-86F741C55728}"/>
                      </a:ext>
                    </a:extLst>
                  </p14:cNvPr>
                  <p14:cNvContentPartPr/>
                  <p14:nvPr/>
                </p14:nvContentPartPr>
                <p14:xfrm>
                  <a:off x="4562100" y="3533250"/>
                  <a:ext cx="61560" cy="66600"/>
                </p14:xfrm>
              </p:contentPart>
            </mc:Choice>
            <mc:Fallback xmlns="">
              <p:pic>
                <p:nvPicPr>
                  <p:cNvPr id="595" name="Håndskrift 594">
                    <a:extLst>
                      <a:ext uri="{FF2B5EF4-FFF2-40B4-BE49-F238E27FC236}">
                        <a16:creationId xmlns:a16="http://schemas.microsoft.com/office/drawing/2014/main" id="{F9BFC3AA-C9FF-4B2F-B001-86F741C55728}"/>
                      </a:ext>
                    </a:extLst>
                  </p:cNvPr>
                  <p:cNvPicPr/>
                  <p:nvPr/>
                </p:nvPicPr>
                <p:blipFill>
                  <a:blip r:embed="rId291"/>
                  <a:stretch>
                    <a:fillRect/>
                  </a:stretch>
                </p:blipFill>
                <p:spPr>
                  <a:xfrm>
                    <a:off x="4499100" y="3469908"/>
                    <a:ext cx="187200" cy="19292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1">
                <p14:nvContentPartPr>
                  <p14:cNvPr id="596" name="Håndskrift 595">
                    <a:extLst>
                      <a:ext uri="{FF2B5EF4-FFF2-40B4-BE49-F238E27FC236}">
                        <a16:creationId xmlns:a16="http://schemas.microsoft.com/office/drawing/2014/main" id="{575512FA-E101-4BE0-A4AD-D93384828F74}"/>
                      </a:ext>
                    </a:extLst>
                  </p14:cNvPr>
                  <p14:cNvContentPartPr/>
                  <p14:nvPr/>
                </p14:nvContentPartPr>
                <p14:xfrm>
                  <a:off x="4647780" y="3676530"/>
                  <a:ext cx="360" cy="360"/>
                </p14:xfrm>
              </p:contentPart>
            </mc:Choice>
            <mc:Fallback xmlns="">
              <p:pic>
                <p:nvPicPr>
                  <p:cNvPr id="596" name="Håndskrift 595">
                    <a:extLst>
                      <a:ext uri="{FF2B5EF4-FFF2-40B4-BE49-F238E27FC236}">
                        <a16:creationId xmlns:a16="http://schemas.microsoft.com/office/drawing/2014/main" id="{575512FA-E101-4BE0-A4AD-D93384828F74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58478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2">
                <p14:nvContentPartPr>
                  <p14:cNvPr id="597" name="Håndskrift 596">
                    <a:extLst>
                      <a:ext uri="{FF2B5EF4-FFF2-40B4-BE49-F238E27FC236}">
                        <a16:creationId xmlns:a16="http://schemas.microsoft.com/office/drawing/2014/main" id="{2034D17C-395D-456E-B18D-A681A989F2C3}"/>
                      </a:ext>
                    </a:extLst>
                  </p14:cNvPr>
                  <p14:cNvContentPartPr/>
                  <p14:nvPr/>
                </p14:nvContentPartPr>
                <p14:xfrm>
                  <a:off x="4695660" y="3752490"/>
                  <a:ext cx="15480" cy="20160"/>
                </p14:xfrm>
              </p:contentPart>
            </mc:Choice>
            <mc:Fallback xmlns="">
              <p:pic>
                <p:nvPicPr>
                  <p:cNvPr id="597" name="Håndskrift 596">
                    <a:extLst>
                      <a:ext uri="{FF2B5EF4-FFF2-40B4-BE49-F238E27FC236}">
                        <a16:creationId xmlns:a16="http://schemas.microsoft.com/office/drawing/2014/main" id="{2034D17C-395D-456E-B18D-A681A989F2C3}"/>
                      </a:ext>
                    </a:extLst>
                  </p:cNvPr>
                  <p:cNvPicPr/>
                  <p:nvPr/>
                </p:nvPicPr>
                <p:blipFill>
                  <a:blip r:embed="rId294"/>
                  <a:stretch>
                    <a:fillRect/>
                  </a:stretch>
                </p:blipFill>
                <p:spPr>
                  <a:xfrm>
                    <a:off x="4632660" y="3690595"/>
                    <a:ext cx="141120" cy="14359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3">
                <p14:nvContentPartPr>
                  <p14:cNvPr id="598" name="Håndskrift 597">
                    <a:extLst>
                      <a:ext uri="{FF2B5EF4-FFF2-40B4-BE49-F238E27FC236}">
                        <a16:creationId xmlns:a16="http://schemas.microsoft.com/office/drawing/2014/main" id="{C8AC97AE-1606-4922-A992-49E27DA7997E}"/>
                      </a:ext>
                    </a:extLst>
                  </p14:cNvPr>
                  <p14:cNvContentPartPr/>
                  <p14:nvPr/>
                </p14:nvContentPartPr>
                <p14:xfrm>
                  <a:off x="4828860" y="3676530"/>
                  <a:ext cx="360" cy="360"/>
                </p14:xfrm>
              </p:contentPart>
            </mc:Choice>
            <mc:Fallback xmlns="">
              <p:pic>
                <p:nvPicPr>
                  <p:cNvPr id="598" name="Håndskrift 597">
                    <a:extLst>
                      <a:ext uri="{FF2B5EF4-FFF2-40B4-BE49-F238E27FC236}">
                        <a16:creationId xmlns:a16="http://schemas.microsoft.com/office/drawing/2014/main" id="{C8AC97AE-1606-4922-A992-49E27DA7997E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76586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4">
                <p14:nvContentPartPr>
                  <p14:cNvPr id="599" name="Håndskrift 598">
                    <a:extLst>
                      <a:ext uri="{FF2B5EF4-FFF2-40B4-BE49-F238E27FC236}">
                        <a16:creationId xmlns:a16="http://schemas.microsoft.com/office/drawing/2014/main" id="{72E75992-A1CB-49D4-ADCA-1F546C69EAF8}"/>
                      </a:ext>
                    </a:extLst>
                  </p14:cNvPr>
                  <p14:cNvContentPartPr/>
                  <p14:nvPr/>
                </p14:nvContentPartPr>
                <p14:xfrm>
                  <a:off x="4828860" y="3647730"/>
                  <a:ext cx="19440" cy="61200"/>
                </p14:xfrm>
              </p:contentPart>
            </mc:Choice>
            <mc:Fallback xmlns="">
              <p:pic>
                <p:nvPicPr>
                  <p:cNvPr id="599" name="Håndskrift 598">
                    <a:extLst>
                      <a:ext uri="{FF2B5EF4-FFF2-40B4-BE49-F238E27FC236}">
                        <a16:creationId xmlns:a16="http://schemas.microsoft.com/office/drawing/2014/main" id="{72E75992-A1CB-49D4-ADCA-1F546C69EAF8}"/>
                      </a:ext>
                    </a:extLst>
                  </p:cNvPr>
                  <p:cNvPicPr/>
                  <p:nvPr/>
                </p:nvPicPr>
                <p:blipFill>
                  <a:blip r:embed="rId297"/>
                  <a:stretch>
                    <a:fillRect/>
                  </a:stretch>
                </p:blipFill>
                <p:spPr>
                  <a:xfrm>
                    <a:off x="4765860" y="3585098"/>
                    <a:ext cx="145080" cy="1861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5">
                <p14:nvContentPartPr>
                  <p14:cNvPr id="600" name="Håndskrift 599">
                    <a:extLst>
                      <a:ext uri="{FF2B5EF4-FFF2-40B4-BE49-F238E27FC236}">
                        <a16:creationId xmlns:a16="http://schemas.microsoft.com/office/drawing/2014/main" id="{1FD81533-2252-4A18-9116-A52E31F7F98D}"/>
                      </a:ext>
                    </a:extLst>
                  </p14:cNvPr>
                  <p14:cNvContentPartPr/>
                  <p14:nvPr/>
                </p14:nvContentPartPr>
                <p14:xfrm>
                  <a:off x="4809780" y="3724050"/>
                  <a:ext cx="360" cy="360"/>
                </p14:xfrm>
              </p:contentPart>
            </mc:Choice>
            <mc:Fallback xmlns="">
              <p:pic>
                <p:nvPicPr>
                  <p:cNvPr id="600" name="Håndskrift 599">
                    <a:extLst>
                      <a:ext uri="{FF2B5EF4-FFF2-40B4-BE49-F238E27FC236}">
                        <a16:creationId xmlns:a16="http://schemas.microsoft.com/office/drawing/2014/main" id="{1FD81533-2252-4A18-9116-A52E31F7F98D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746780" y="36610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6">
                <p14:nvContentPartPr>
                  <p14:cNvPr id="601" name="Håndskrift 600">
                    <a:extLst>
                      <a:ext uri="{FF2B5EF4-FFF2-40B4-BE49-F238E27FC236}">
                        <a16:creationId xmlns:a16="http://schemas.microsoft.com/office/drawing/2014/main" id="{A623A55F-C463-4063-948F-A87E5F2A8452}"/>
                      </a:ext>
                    </a:extLst>
                  </p14:cNvPr>
                  <p14:cNvContentPartPr/>
                  <p14:nvPr/>
                </p14:nvContentPartPr>
                <p14:xfrm>
                  <a:off x="4729500" y="3781290"/>
                  <a:ext cx="42480" cy="19440"/>
                </p14:xfrm>
              </p:contentPart>
            </mc:Choice>
            <mc:Fallback xmlns="">
              <p:pic>
                <p:nvPicPr>
                  <p:cNvPr id="601" name="Håndskrift 600">
                    <a:extLst>
                      <a:ext uri="{FF2B5EF4-FFF2-40B4-BE49-F238E27FC236}">
                        <a16:creationId xmlns:a16="http://schemas.microsoft.com/office/drawing/2014/main" id="{A623A55F-C463-4063-948F-A87E5F2A8452}"/>
                      </a:ext>
                    </a:extLst>
                  </p:cNvPr>
                  <p:cNvPicPr/>
                  <p:nvPr/>
                </p:nvPicPr>
                <p:blipFill>
                  <a:blip r:embed="rId300"/>
                  <a:stretch>
                    <a:fillRect/>
                  </a:stretch>
                </p:blipFill>
                <p:spPr>
                  <a:xfrm>
                    <a:off x="4666500" y="3718290"/>
                    <a:ext cx="168120" cy="145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7">
                <p14:nvContentPartPr>
                  <p14:cNvPr id="602" name="Håndskrift 601">
                    <a:extLst>
                      <a:ext uri="{FF2B5EF4-FFF2-40B4-BE49-F238E27FC236}">
                        <a16:creationId xmlns:a16="http://schemas.microsoft.com/office/drawing/2014/main" id="{68182A0F-0769-419E-B55F-711D3447B5B1}"/>
                      </a:ext>
                    </a:extLst>
                  </p14:cNvPr>
                  <p14:cNvContentPartPr/>
                  <p14:nvPr/>
                </p14:nvContentPartPr>
                <p14:xfrm>
                  <a:off x="4653540" y="3781290"/>
                  <a:ext cx="3960" cy="360"/>
                </p14:xfrm>
              </p:contentPart>
            </mc:Choice>
            <mc:Fallback xmlns="">
              <p:pic>
                <p:nvPicPr>
                  <p:cNvPr id="602" name="Håndskrift 601">
                    <a:extLst>
                      <a:ext uri="{FF2B5EF4-FFF2-40B4-BE49-F238E27FC236}">
                        <a16:creationId xmlns:a16="http://schemas.microsoft.com/office/drawing/2014/main" id="{68182A0F-0769-419E-B55F-711D3447B5B1}"/>
                      </a:ext>
                    </a:extLst>
                  </p:cNvPr>
                  <p:cNvPicPr/>
                  <p:nvPr/>
                </p:nvPicPr>
                <p:blipFill>
                  <a:blip r:embed="rId239"/>
                  <a:stretch>
                    <a:fillRect/>
                  </a:stretch>
                </p:blipFill>
                <p:spPr>
                  <a:xfrm>
                    <a:off x="4590540" y="371829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8">
                <p14:nvContentPartPr>
                  <p14:cNvPr id="603" name="Håndskrift 602">
                    <a:extLst>
                      <a:ext uri="{FF2B5EF4-FFF2-40B4-BE49-F238E27FC236}">
                        <a16:creationId xmlns:a16="http://schemas.microsoft.com/office/drawing/2014/main" id="{EE77BCAC-EE5C-457A-96C6-C9A48BEE63B1}"/>
                      </a:ext>
                    </a:extLst>
                  </p14:cNvPr>
                  <p14:cNvContentPartPr/>
                  <p14:nvPr/>
                </p14:nvContentPartPr>
                <p14:xfrm>
                  <a:off x="4600260" y="3743130"/>
                  <a:ext cx="360" cy="360"/>
                </p14:xfrm>
              </p:contentPart>
            </mc:Choice>
            <mc:Fallback xmlns="">
              <p:pic>
                <p:nvPicPr>
                  <p:cNvPr id="603" name="Håndskrift 602">
                    <a:extLst>
                      <a:ext uri="{FF2B5EF4-FFF2-40B4-BE49-F238E27FC236}">
                        <a16:creationId xmlns:a16="http://schemas.microsoft.com/office/drawing/2014/main" id="{EE77BCAC-EE5C-457A-96C6-C9A48BEE63B1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53726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9">
                <p14:nvContentPartPr>
                  <p14:cNvPr id="604" name="Håndskrift 603">
                    <a:extLst>
                      <a:ext uri="{FF2B5EF4-FFF2-40B4-BE49-F238E27FC236}">
                        <a16:creationId xmlns:a16="http://schemas.microsoft.com/office/drawing/2014/main" id="{D419FBBE-FBDF-4FB5-9963-E627A545F655}"/>
                      </a:ext>
                    </a:extLst>
                  </p14:cNvPr>
                  <p14:cNvContentPartPr/>
                  <p14:nvPr/>
                </p14:nvContentPartPr>
                <p14:xfrm>
                  <a:off x="4600260" y="3733410"/>
                  <a:ext cx="360" cy="360"/>
                </p14:xfrm>
              </p:contentPart>
            </mc:Choice>
            <mc:Fallback xmlns="">
              <p:pic>
                <p:nvPicPr>
                  <p:cNvPr id="604" name="Håndskrift 603">
                    <a:extLst>
                      <a:ext uri="{FF2B5EF4-FFF2-40B4-BE49-F238E27FC236}">
                        <a16:creationId xmlns:a16="http://schemas.microsoft.com/office/drawing/2014/main" id="{D419FBBE-FBDF-4FB5-9963-E627A545F655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537260" y="3670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0">
                <p14:nvContentPartPr>
                  <p14:cNvPr id="605" name="Håndskrift 604">
                    <a:extLst>
                      <a:ext uri="{FF2B5EF4-FFF2-40B4-BE49-F238E27FC236}">
                        <a16:creationId xmlns:a16="http://schemas.microsoft.com/office/drawing/2014/main" id="{98F95496-2554-4846-9C42-14B82CC62B18}"/>
                      </a:ext>
                    </a:extLst>
                  </p14:cNvPr>
                  <p14:cNvContentPartPr/>
                  <p14:nvPr/>
                </p14:nvContentPartPr>
                <p14:xfrm>
                  <a:off x="4581180" y="3761850"/>
                  <a:ext cx="32400" cy="73080"/>
                </p14:xfrm>
              </p:contentPart>
            </mc:Choice>
            <mc:Fallback xmlns="">
              <p:pic>
                <p:nvPicPr>
                  <p:cNvPr id="605" name="Håndskrift 604">
                    <a:extLst>
                      <a:ext uri="{FF2B5EF4-FFF2-40B4-BE49-F238E27FC236}">
                        <a16:creationId xmlns:a16="http://schemas.microsoft.com/office/drawing/2014/main" id="{98F95496-2554-4846-9C42-14B82CC62B18}"/>
                      </a:ext>
                    </a:extLst>
                  </p:cNvPr>
                  <p:cNvPicPr/>
                  <p:nvPr/>
                </p:nvPicPr>
                <p:blipFill>
                  <a:blip r:embed="rId305"/>
                  <a:stretch>
                    <a:fillRect/>
                  </a:stretch>
                </p:blipFill>
                <p:spPr>
                  <a:xfrm>
                    <a:off x="4518180" y="3698538"/>
                    <a:ext cx="158040" cy="19934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1">
                <p14:nvContentPartPr>
                  <p14:cNvPr id="606" name="Håndskrift 605">
                    <a:extLst>
                      <a:ext uri="{FF2B5EF4-FFF2-40B4-BE49-F238E27FC236}">
                        <a16:creationId xmlns:a16="http://schemas.microsoft.com/office/drawing/2014/main" id="{0F596B11-9F4E-4AAD-BEFA-810040CB6F12}"/>
                      </a:ext>
                    </a:extLst>
                  </p14:cNvPr>
                  <p14:cNvContentPartPr/>
                  <p14:nvPr/>
                </p14:nvContentPartPr>
                <p14:xfrm>
                  <a:off x="4647780" y="3838530"/>
                  <a:ext cx="25920" cy="360"/>
                </p14:xfrm>
              </p:contentPart>
            </mc:Choice>
            <mc:Fallback xmlns="">
              <p:pic>
                <p:nvPicPr>
                  <p:cNvPr id="606" name="Håndskrift 605">
                    <a:extLst>
                      <a:ext uri="{FF2B5EF4-FFF2-40B4-BE49-F238E27FC236}">
                        <a16:creationId xmlns:a16="http://schemas.microsoft.com/office/drawing/2014/main" id="{0F596B11-9F4E-4AAD-BEFA-810040CB6F12}"/>
                      </a:ext>
                    </a:extLst>
                  </p:cNvPr>
                  <p:cNvPicPr/>
                  <p:nvPr/>
                </p:nvPicPr>
                <p:blipFill>
                  <a:blip r:embed="rId307"/>
                  <a:stretch>
                    <a:fillRect/>
                  </a:stretch>
                </p:blipFill>
                <p:spPr>
                  <a:xfrm>
                    <a:off x="4584780" y="3775530"/>
                    <a:ext cx="1515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2">
                <p14:nvContentPartPr>
                  <p14:cNvPr id="607" name="Håndskrift 606">
                    <a:extLst>
                      <a:ext uri="{FF2B5EF4-FFF2-40B4-BE49-F238E27FC236}">
                        <a16:creationId xmlns:a16="http://schemas.microsoft.com/office/drawing/2014/main" id="{3E85EDCE-9C72-4046-8122-1AC46B1F87DB}"/>
                      </a:ext>
                    </a:extLst>
                  </p14:cNvPr>
                  <p14:cNvContentPartPr/>
                  <p14:nvPr/>
                </p14:nvContentPartPr>
                <p14:xfrm>
                  <a:off x="4762260" y="3790650"/>
                  <a:ext cx="57600" cy="38160"/>
                </p14:xfrm>
              </p:contentPart>
            </mc:Choice>
            <mc:Fallback xmlns="">
              <p:pic>
                <p:nvPicPr>
                  <p:cNvPr id="607" name="Håndskrift 606">
                    <a:extLst>
                      <a:ext uri="{FF2B5EF4-FFF2-40B4-BE49-F238E27FC236}">
                        <a16:creationId xmlns:a16="http://schemas.microsoft.com/office/drawing/2014/main" id="{3E85EDCE-9C72-4046-8122-1AC46B1F87DB}"/>
                      </a:ext>
                    </a:extLst>
                  </p:cNvPr>
                  <p:cNvPicPr/>
                  <p:nvPr/>
                </p:nvPicPr>
                <p:blipFill>
                  <a:blip r:embed="rId309"/>
                  <a:stretch>
                    <a:fillRect/>
                  </a:stretch>
                </p:blipFill>
                <p:spPr>
                  <a:xfrm>
                    <a:off x="4699260" y="3727650"/>
                    <a:ext cx="183240" cy="163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3">
                <p14:nvContentPartPr>
                  <p14:cNvPr id="608" name="Håndskrift 607">
                    <a:extLst>
                      <a:ext uri="{FF2B5EF4-FFF2-40B4-BE49-F238E27FC236}">
                        <a16:creationId xmlns:a16="http://schemas.microsoft.com/office/drawing/2014/main" id="{0C90EB12-814C-4091-9734-ECDD358A5512}"/>
                      </a:ext>
                    </a:extLst>
                  </p14:cNvPr>
                  <p14:cNvContentPartPr/>
                  <p14:nvPr/>
                </p14:nvContentPartPr>
                <p14:xfrm>
                  <a:off x="4857660" y="3761850"/>
                  <a:ext cx="360" cy="360"/>
                </p14:xfrm>
              </p:contentPart>
            </mc:Choice>
            <mc:Fallback xmlns="">
              <p:pic>
                <p:nvPicPr>
                  <p:cNvPr id="608" name="Håndskrift 607">
                    <a:extLst>
                      <a:ext uri="{FF2B5EF4-FFF2-40B4-BE49-F238E27FC236}">
                        <a16:creationId xmlns:a16="http://schemas.microsoft.com/office/drawing/2014/main" id="{0C90EB12-814C-4091-9734-ECDD358A5512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794660" y="3698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4">
                <p14:nvContentPartPr>
                  <p14:cNvPr id="609" name="Håndskrift 608">
                    <a:extLst>
                      <a:ext uri="{FF2B5EF4-FFF2-40B4-BE49-F238E27FC236}">
                        <a16:creationId xmlns:a16="http://schemas.microsoft.com/office/drawing/2014/main" id="{39E00047-8995-4B03-BD89-580B49C732D1}"/>
                      </a:ext>
                    </a:extLst>
                  </p14:cNvPr>
                  <p14:cNvContentPartPr/>
                  <p14:nvPr/>
                </p14:nvContentPartPr>
                <p14:xfrm>
                  <a:off x="4886100" y="3701010"/>
                  <a:ext cx="360" cy="3960"/>
                </p14:xfrm>
              </p:contentPart>
            </mc:Choice>
            <mc:Fallback xmlns="">
              <p:pic>
                <p:nvPicPr>
                  <p:cNvPr id="609" name="Håndskrift 608">
                    <a:extLst>
                      <a:ext uri="{FF2B5EF4-FFF2-40B4-BE49-F238E27FC236}">
                        <a16:creationId xmlns:a16="http://schemas.microsoft.com/office/drawing/2014/main" id="{39E00047-8995-4B03-BD89-580B49C732D1}"/>
                      </a:ext>
                    </a:extLst>
                  </p:cNvPr>
                  <p:cNvPicPr/>
                  <p:nvPr/>
                </p:nvPicPr>
                <p:blipFill>
                  <a:blip r:embed="rId270"/>
                  <a:stretch>
                    <a:fillRect/>
                  </a:stretch>
                </p:blipFill>
                <p:spPr>
                  <a:xfrm>
                    <a:off x="4823100" y="36432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5">
                <p14:nvContentPartPr>
                  <p14:cNvPr id="610" name="Håndskrift 609">
                    <a:extLst>
                      <a:ext uri="{FF2B5EF4-FFF2-40B4-BE49-F238E27FC236}">
                        <a16:creationId xmlns:a16="http://schemas.microsoft.com/office/drawing/2014/main" id="{32EE4613-0632-42DD-8862-343D93F27B2D}"/>
                      </a:ext>
                    </a:extLst>
                  </p14:cNvPr>
                  <p14:cNvContentPartPr/>
                  <p14:nvPr/>
                </p14:nvContentPartPr>
                <p14:xfrm>
                  <a:off x="5032620" y="3552690"/>
                  <a:ext cx="6120" cy="11520"/>
                </p14:xfrm>
              </p:contentPart>
            </mc:Choice>
            <mc:Fallback xmlns="">
              <p:pic>
                <p:nvPicPr>
                  <p:cNvPr id="610" name="Håndskrift 609">
                    <a:extLst>
                      <a:ext uri="{FF2B5EF4-FFF2-40B4-BE49-F238E27FC236}">
                        <a16:creationId xmlns:a16="http://schemas.microsoft.com/office/drawing/2014/main" id="{32EE4613-0632-42DD-8862-343D93F27B2D}"/>
                      </a:ext>
                    </a:extLst>
                  </p:cNvPr>
                  <p:cNvPicPr/>
                  <p:nvPr/>
                </p:nvPicPr>
                <p:blipFill>
                  <a:blip r:embed="rId313"/>
                  <a:stretch>
                    <a:fillRect/>
                  </a:stretch>
                </p:blipFill>
                <p:spPr>
                  <a:xfrm>
                    <a:off x="4969620" y="3489690"/>
                    <a:ext cx="131760" cy="137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6">
                <p14:nvContentPartPr>
                  <p14:cNvPr id="611" name="Håndskrift 610">
                    <a:extLst>
                      <a:ext uri="{FF2B5EF4-FFF2-40B4-BE49-F238E27FC236}">
                        <a16:creationId xmlns:a16="http://schemas.microsoft.com/office/drawing/2014/main" id="{FBA4EB3D-5A57-4392-9F6F-86C41777E6A2}"/>
                      </a:ext>
                    </a:extLst>
                  </p14:cNvPr>
                  <p14:cNvContentPartPr/>
                  <p14:nvPr/>
                </p14:nvContentPartPr>
                <p14:xfrm>
                  <a:off x="4904820" y="3685890"/>
                  <a:ext cx="360" cy="360"/>
                </p14:xfrm>
              </p:contentPart>
            </mc:Choice>
            <mc:Fallback xmlns="">
              <p:pic>
                <p:nvPicPr>
                  <p:cNvPr id="611" name="Håndskrift 610">
                    <a:extLst>
                      <a:ext uri="{FF2B5EF4-FFF2-40B4-BE49-F238E27FC236}">
                        <a16:creationId xmlns:a16="http://schemas.microsoft.com/office/drawing/2014/main" id="{FBA4EB3D-5A57-4392-9F6F-86C41777E6A2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841820" y="3622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7">
                <p14:nvContentPartPr>
                  <p14:cNvPr id="612" name="Håndskrift 611">
                    <a:extLst>
                      <a:ext uri="{FF2B5EF4-FFF2-40B4-BE49-F238E27FC236}">
                        <a16:creationId xmlns:a16="http://schemas.microsoft.com/office/drawing/2014/main" id="{3912BA2F-D2C7-4C62-8514-A66501822706}"/>
                      </a:ext>
                    </a:extLst>
                  </p14:cNvPr>
                  <p14:cNvContentPartPr/>
                  <p14:nvPr/>
                </p14:nvContentPartPr>
                <p14:xfrm>
                  <a:off x="4942980" y="3590490"/>
                  <a:ext cx="3960" cy="360"/>
                </p14:xfrm>
              </p:contentPart>
            </mc:Choice>
            <mc:Fallback xmlns="">
              <p:pic>
                <p:nvPicPr>
                  <p:cNvPr id="612" name="Håndskrift 611">
                    <a:extLst>
                      <a:ext uri="{FF2B5EF4-FFF2-40B4-BE49-F238E27FC236}">
                        <a16:creationId xmlns:a16="http://schemas.microsoft.com/office/drawing/2014/main" id="{3912BA2F-D2C7-4C62-8514-A66501822706}"/>
                      </a:ext>
                    </a:extLst>
                  </p:cNvPr>
                  <p:cNvPicPr/>
                  <p:nvPr/>
                </p:nvPicPr>
                <p:blipFill>
                  <a:blip r:embed="rId239"/>
                  <a:stretch>
                    <a:fillRect/>
                  </a:stretch>
                </p:blipFill>
                <p:spPr>
                  <a:xfrm>
                    <a:off x="4879980" y="352749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8">
                <p14:nvContentPartPr>
                  <p14:cNvPr id="613" name="Håndskrift 612">
                    <a:extLst>
                      <a:ext uri="{FF2B5EF4-FFF2-40B4-BE49-F238E27FC236}">
                        <a16:creationId xmlns:a16="http://schemas.microsoft.com/office/drawing/2014/main" id="{27658F3D-6226-4F84-BB0C-212CD7D5C195}"/>
                      </a:ext>
                    </a:extLst>
                  </p14:cNvPr>
                  <p14:cNvContentPartPr/>
                  <p14:nvPr/>
                </p14:nvContentPartPr>
                <p14:xfrm>
                  <a:off x="4832460" y="3428490"/>
                  <a:ext cx="15840" cy="34560"/>
                </p14:xfrm>
              </p:contentPart>
            </mc:Choice>
            <mc:Fallback xmlns="">
              <p:pic>
                <p:nvPicPr>
                  <p:cNvPr id="613" name="Håndskrift 612">
                    <a:extLst>
                      <a:ext uri="{FF2B5EF4-FFF2-40B4-BE49-F238E27FC236}">
                        <a16:creationId xmlns:a16="http://schemas.microsoft.com/office/drawing/2014/main" id="{27658F3D-6226-4F84-BB0C-212CD7D5C195}"/>
                      </a:ext>
                    </a:extLst>
                  </p:cNvPr>
                  <p:cNvPicPr/>
                  <p:nvPr/>
                </p:nvPicPr>
                <p:blipFill>
                  <a:blip r:embed="rId317"/>
                  <a:stretch>
                    <a:fillRect/>
                  </a:stretch>
                </p:blipFill>
                <p:spPr>
                  <a:xfrm>
                    <a:off x="4769460" y="3366139"/>
                    <a:ext cx="141480" cy="1589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9">
                <p14:nvContentPartPr>
                  <p14:cNvPr id="614" name="Håndskrift 613">
                    <a:extLst>
                      <a:ext uri="{FF2B5EF4-FFF2-40B4-BE49-F238E27FC236}">
                        <a16:creationId xmlns:a16="http://schemas.microsoft.com/office/drawing/2014/main" id="{31FF3FFF-1BBF-400F-93F4-239FCD175B94}"/>
                      </a:ext>
                    </a:extLst>
                  </p14:cNvPr>
                  <p14:cNvContentPartPr/>
                  <p14:nvPr/>
                </p14:nvContentPartPr>
                <p14:xfrm>
                  <a:off x="4768020" y="3781290"/>
                  <a:ext cx="3960" cy="9720"/>
                </p14:xfrm>
              </p:contentPart>
            </mc:Choice>
            <mc:Fallback xmlns="">
              <p:pic>
                <p:nvPicPr>
                  <p:cNvPr id="614" name="Håndskrift 613">
                    <a:extLst>
                      <a:ext uri="{FF2B5EF4-FFF2-40B4-BE49-F238E27FC236}">
                        <a16:creationId xmlns:a16="http://schemas.microsoft.com/office/drawing/2014/main" id="{31FF3FFF-1BBF-400F-93F4-239FCD175B94}"/>
                      </a:ext>
                    </a:extLst>
                  </p:cNvPr>
                  <p:cNvPicPr/>
                  <p:nvPr/>
                </p:nvPicPr>
                <p:blipFill>
                  <a:blip r:embed="rId319"/>
                  <a:stretch>
                    <a:fillRect/>
                  </a:stretch>
                </p:blipFill>
                <p:spPr>
                  <a:xfrm>
                    <a:off x="4710270" y="3720540"/>
                    <a:ext cx="119130" cy="1308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0">
                <p14:nvContentPartPr>
                  <p14:cNvPr id="615" name="Håndskrift 614">
                    <a:extLst>
                      <a:ext uri="{FF2B5EF4-FFF2-40B4-BE49-F238E27FC236}">
                        <a16:creationId xmlns:a16="http://schemas.microsoft.com/office/drawing/2014/main" id="{25FA69BE-23E1-4E41-8134-2CD063ADE4A3}"/>
                      </a:ext>
                    </a:extLst>
                  </p14:cNvPr>
                  <p14:cNvContentPartPr/>
                  <p14:nvPr/>
                </p14:nvContentPartPr>
                <p14:xfrm>
                  <a:off x="4762260" y="3885690"/>
                  <a:ext cx="2520" cy="6480"/>
                </p14:xfrm>
              </p:contentPart>
            </mc:Choice>
            <mc:Fallback xmlns="">
              <p:pic>
                <p:nvPicPr>
                  <p:cNvPr id="615" name="Håndskrift 614">
                    <a:extLst>
                      <a:ext uri="{FF2B5EF4-FFF2-40B4-BE49-F238E27FC236}">
                        <a16:creationId xmlns:a16="http://schemas.microsoft.com/office/drawing/2014/main" id="{25FA69BE-23E1-4E41-8134-2CD063ADE4A3}"/>
                      </a:ext>
                    </a:extLst>
                  </p:cNvPr>
                  <p:cNvPicPr/>
                  <p:nvPr/>
                </p:nvPicPr>
                <p:blipFill>
                  <a:blip r:embed="rId321"/>
                  <a:stretch>
                    <a:fillRect/>
                  </a:stretch>
                </p:blipFill>
                <p:spPr>
                  <a:xfrm>
                    <a:off x="4699260" y="3822690"/>
                    <a:ext cx="128160" cy="13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1">
                <p14:nvContentPartPr>
                  <p14:cNvPr id="616" name="Håndskrift 615">
                    <a:extLst>
                      <a:ext uri="{FF2B5EF4-FFF2-40B4-BE49-F238E27FC236}">
                        <a16:creationId xmlns:a16="http://schemas.microsoft.com/office/drawing/2014/main" id="{AFC5E9D7-9A1A-4AB0-BAB7-7B42158FF876}"/>
                      </a:ext>
                    </a:extLst>
                  </p14:cNvPr>
                  <p14:cNvContentPartPr/>
                  <p14:nvPr/>
                </p14:nvContentPartPr>
                <p14:xfrm>
                  <a:off x="4711500" y="3895410"/>
                  <a:ext cx="41400" cy="18720"/>
                </p14:xfrm>
              </p:contentPart>
            </mc:Choice>
            <mc:Fallback xmlns="">
              <p:pic>
                <p:nvPicPr>
                  <p:cNvPr id="616" name="Håndskrift 615">
                    <a:extLst>
                      <a:ext uri="{FF2B5EF4-FFF2-40B4-BE49-F238E27FC236}">
                        <a16:creationId xmlns:a16="http://schemas.microsoft.com/office/drawing/2014/main" id="{AFC5E9D7-9A1A-4AB0-BAB7-7B42158FF876}"/>
                      </a:ext>
                    </a:extLst>
                  </p:cNvPr>
                  <p:cNvPicPr/>
                  <p:nvPr/>
                </p:nvPicPr>
                <p:blipFill>
                  <a:blip r:embed="rId323"/>
                  <a:stretch>
                    <a:fillRect/>
                  </a:stretch>
                </p:blipFill>
                <p:spPr>
                  <a:xfrm>
                    <a:off x="4648500" y="3832410"/>
                    <a:ext cx="167040" cy="144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2">
                <p14:nvContentPartPr>
                  <p14:cNvPr id="617" name="Håndskrift 616">
                    <a:extLst>
                      <a:ext uri="{FF2B5EF4-FFF2-40B4-BE49-F238E27FC236}">
                        <a16:creationId xmlns:a16="http://schemas.microsoft.com/office/drawing/2014/main" id="{8649A22A-7158-43FE-89AF-4E4B847A68CD}"/>
                      </a:ext>
                    </a:extLst>
                  </p14:cNvPr>
                  <p14:cNvContentPartPr/>
                  <p14:nvPr/>
                </p14:nvContentPartPr>
                <p14:xfrm>
                  <a:off x="4666860" y="3914490"/>
                  <a:ext cx="9720" cy="360"/>
                </p14:xfrm>
              </p:contentPart>
            </mc:Choice>
            <mc:Fallback xmlns="">
              <p:pic>
                <p:nvPicPr>
                  <p:cNvPr id="617" name="Håndskrift 616">
                    <a:extLst>
                      <a:ext uri="{FF2B5EF4-FFF2-40B4-BE49-F238E27FC236}">
                        <a16:creationId xmlns:a16="http://schemas.microsoft.com/office/drawing/2014/main" id="{8649A22A-7158-43FE-89AF-4E4B847A68CD}"/>
                      </a:ext>
                    </a:extLst>
                  </p:cNvPr>
                  <p:cNvPicPr/>
                  <p:nvPr/>
                </p:nvPicPr>
                <p:blipFill>
                  <a:blip r:embed="rId280"/>
                  <a:stretch>
                    <a:fillRect/>
                  </a:stretch>
                </p:blipFill>
                <p:spPr>
                  <a:xfrm>
                    <a:off x="4606110" y="3851490"/>
                    <a:ext cx="130873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3">
                <p14:nvContentPartPr>
                  <p14:cNvPr id="618" name="Håndskrift 617">
                    <a:extLst>
                      <a:ext uri="{FF2B5EF4-FFF2-40B4-BE49-F238E27FC236}">
                        <a16:creationId xmlns:a16="http://schemas.microsoft.com/office/drawing/2014/main" id="{76A9C344-C4DD-49BB-99D7-39B32F42DF83}"/>
                      </a:ext>
                    </a:extLst>
                  </p14:cNvPr>
                  <p14:cNvContentPartPr/>
                  <p14:nvPr/>
                </p14:nvContentPartPr>
                <p14:xfrm>
                  <a:off x="4590900" y="3952650"/>
                  <a:ext cx="142920" cy="47520"/>
                </p14:xfrm>
              </p:contentPart>
            </mc:Choice>
            <mc:Fallback xmlns="">
              <p:pic>
                <p:nvPicPr>
                  <p:cNvPr id="618" name="Håndskrift 617">
                    <a:extLst>
                      <a:ext uri="{FF2B5EF4-FFF2-40B4-BE49-F238E27FC236}">
                        <a16:creationId xmlns:a16="http://schemas.microsoft.com/office/drawing/2014/main" id="{76A9C344-C4DD-49BB-99D7-39B32F42DF83}"/>
                      </a:ext>
                    </a:extLst>
                  </p:cNvPr>
                  <p:cNvPicPr/>
                  <p:nvPr/>
                </p:nvPicPr>
                <p:blipFill>
                  <a:blip r:embed="rId326"/>
                  <a:stretch>
                    <a:fillRect/>
                  </a:stretch>
                </p:blipFill>
                <p:spPr>
                  <a:xfrm>
                    <a:off x="4527900" y="3889650"/>
                    <a:ext cx="268560" cy="173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4">
                <p14:nvContentPartPr>
                  <p14:cNvPr id="619" name="Håndskrift 618">
                    <a:extLst>
                      <a:ext uri="{FF2B5EF4-FFF2-40B4-BE49-F238E27FC236}">
                        <a16:creationId xmlns:a16="http://schemas.microsoft.com/office/drawing/2014/main" id="{F83B6F8D-0651-46FF-9901-90428AC62575}"/>
                      </a:ext>
                    </a:extLst>
                  </p14:cNvPr>
                  <p14:cNvContentPartPr/>
                  <p14:nvPr/>
                </p14:nvContentPartPr>
                <p14:xfrm>
                  <a:off x="4725900" y="3999810"/>
                  <a:ext cx="7920" cy="6480"/>
                </p14:xfrm>
              </p:contentPart>
            </mc:Choice>
            <mc:Fallback xmlns="">
              <p:pic>
                <p:nvPicPr>
                  <p:cNvPr id="619" name="Håndskrift 618">
                    <a:extLst>
                      <a:ext uri="{FF2B5EF4-FFF2-40B4-BE49-F238E27FC236}">
                        <a16:creationId xmlns:a16="http://schemas.microsoft.com/office/drawing/2014/main" id="{F83B6F8D-0651-46FF-9901-90428AC62575}"/>
                      </a:ext>
                    </a:extLst>
                  </p:cNvPr>
                  <p:cNvPicPr/>
                  <p:nvPr/>
                </p:nvPicPr>
                <p:blipFill>
                  <a:blip r:embed="rId328"/>
                  <a:stretch>
                    <a:fillRect/>
                  </a:stretch>
                </p:blipFill>
                <p:spPr>
                  <a:xfrm>
                    <a:off x="4662900" y="3936810"/>
                    <a:ext cx="133560" cy="13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5">
                <p14:nvContentPartPr>
                  <p14:cNvPr id="620" name="Håndskrift 619">
                    <a:extLst>
                      <a:ext uri="{FF2B5EF4-FFF2-40B4-BE49-F238E27FC236}">
                        <a16:creationId xmlns:a16="http://schemas.microsoft.com/office/drawing/2014/main" id="{E26EC900-E007-4E7A-A753-976E037EEC2E}"/>
                      </a:ext>
                    </a:extLst>
                  </p14:cNvPr>
                  <p14:cNvContentPartPr/>
                  <p14:nvPr/>
                </p14:nvContentPartPr>
                <p14:xfrm>
                  <a:off x="4847580" y="3923850"/>
                  <a:ext cx="360" cy="360"/>
                </p14:xfrm>
              </p:contentPart>
            </mc:Choice>
            <mc:Fallback xmlns="">
              <p:pic>
                <p:nvPicPr>
                  <p:cNvPr id="620" name="Håndskrift 619">
                    <a:extLst>
                      <a:ext uri="{FF2B5EF4-FFF2-40B4-BE49-F238E27FC236}">
                        <a16:creationId xmlns:a16="http://schemas.microsoft.com/office/drawing/2014/main" id="{E26EC900-E007-4E7A-A753-976E037EEC2E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78458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6">
                <p14:nvContentPartPr>
                  <p14:cNvPr id="621" name="Håndskrift 620">
                    <a:extLst>
                      <a:ext uri="{FF2B5EF4-FFF2-40B4-BE49-F238E27FC236}">
                        <a16:creationId xmlns:a16="http://schemas.microsoft.com/office/drawing/2014/main" id="{340E709F-AB0E-4638-9DB2-9838A7ABCECF}"/>
                      </a:ext>
                    </a:extLst>
                  </p14:cNvPr>
                  <p14:cNvContentPartPr/>
                  <p14:nvPr/>
                </p14:nvContentPartPr>
                <p14:xfrm>
                  <a:off x="4895460" y="3793530"/>
                  <a:ext cx="22680" cy="25920"/>
                </p14:xfrm>
              </p:contentPart>
            </mc:Choice>
            <mc:Fallback xmlns="">
              <p:pic>
                <p:nvPicPr>
                  <p:cNvPr id="621" name="Håndskrift 620">
                    <a:extLst>
                      <a:ext uri="{FF2B5EF4-FFF2-40B4-BE49-F238E27FC236}">
                        <a16:creationId xmlns:a16="http://schemas.microsoft.com/office/drawing/2014/main" id="{340E709F-AB0E-4638-9DB2-9838A7ABCECF}"/>
                      </a:ext>
                    </a:extLst>
                  </p:cNvPr>
                  <p:cNvPicPr/>
                  <p:nvPr/>
                </p:nvPicPr>
                <p:blipFill>
                  <a:blip r:embed="rId331"/>
                  <a:stretch>
                    <a:fillRect/>
                  </a:stretch>
                </p:blipFill>
                <p:spPr>
                  <a:xfrm>
                    <a:off x="4832460" y="3730530"/>
                    <a:ext cx="148320" cy="151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7">
                <p14:nvContentPartPr>
                  <p14:cNvPr id="622" name="Håndskrift 621">
                    <a:extLst>
                      <a:ext uri="{FF2B5EF4-FFF2-40B4-BE49-F238E27FC236}">
                        <a16:creationId xmlns:a16="http://schemas.microsoft.com/office/drawing/2014/main" id="{7E0CDC30-AEDB-4981-818B-F9CF45A208B7}"/>
                      </a:ext>
                    </a:extLst>
                  </p14:cNvPr>
                  <p14:cNvContentPartPr/>
                  <p14:nvPr/>
                </p14:nvContentPartPr>
                <p14:xfrm>
                  <a:off x="4962060" y="3655290"/>
                  <a:ext cx="360" cy="21240"/>
                </p14:xfrm>
              </p:contentPart>
            </mc:Choice>
            <mc:Fallback xmlns="">
              <p:pic>
                <p:nvPicPr>
                  <p:cNvPr id="622" name="Håndskrift 621">
                    <a:extLst>
                      <a:ext uri="{FF2B5EF4-FFF2-40B4-BE49-F238E27FC236}">
                        <a16:creationId xmlns:a16="http://schemas.microsoft.com/office/drawing/2014/main" id="{7E0CDC30-AEDB-4981-818B-F9CF45A208B7}"/>
                      </a:ext>
                    </a:extLst>
                  </p:cNvPr>
                  <p:cNvPicPr/>
                  <p:nvPr/>
                </p:nvPicPr>
                <p:blipFill>
                  <a:blip r:embed="rId333"/>
                  <a:stretch>
                    <a:fillRect/>
                  </a:stretch>
                </p:blipFill>
                <p:spPr>
                  <a:xfrm>
                    <a:off x="4899060" y="3592290"/>
                    <a:ext cx="126000" cy="1468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8">
                <p14:nvContentPartPr>
                  <p14:cNvPr id="623" name="Håndskrift 622">
                    <a:extLst>
                      <a:ext uri="{FF2B5EF4-FFF2-40B4-BE49-F238E27FC236}">
                        <a16:creationId xmlns:a16="http://schemas.microsoft.com/office/drawing/2014/main" id="{DDAD3501-90D7-45DF-A9C7-8E303DB11618}"/>
                      </a:ext>
                    </a:extLst>
                  </p14:cNvPr>
                  <p14:cNvContentPartPr/>
                  <p14:nvPr/>
                </p14:nvContentPartPr>
                <p14:xfrm>
                  <a:off x="4495140" y="3590490"/>
                  <a:ext cx="360" cy="360"/>
                </p14:xfrm>
              </p:contentPart>
            </mc:Choice>
            <mc:Fallback xmlns="">
              <p:pic>
                <p:nvPicPr>
                  <p:cNvPr id="623" name="Håndskrift 622">
                    <a:extLst>
                      <a:ext uri="{FF2B5EF4-FFF2-40B4-BE49-F238E27FC236}">
                        <a16:creationId xmlns:a16="http://schemas.microsoft.com/office/drawing/2014/main" id="{DDAD3501-90D7-45DF-A9C7-8E303DB11618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432140" y="35274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9">
                <p14:nvContentPartPr>
                  <p14:cNvPr id="624" name="Håndskrift 623">
                    <a:extLst>
                      <a:ext uri="{FF2B5EF4-FFF2-40B4-BE49-F238E27FC236}">
                        <a16:creationId xmlns:a16="http://schemas.microsoft.com/office/drawing/2014/main" id="{F2FCE9D6-23ED-4108-AA0D-F65540E11BAC}"/>
                      </a:ext>
                    </a:extLst>
                  </p14:cNvPr>
                  <p14:cNvContentPartPr/>
                  <p14:nvPr/>
                </p14:nvContentPartPr>
                <p14:xfrm>
                  <a:off x="4400460" y="3552690"/>
                  <a:ext cx="9000" cy="35280"/>
                </p14:xfrm>
              </p:contentPart>
            </mc:Choice>
            <mc:Fallback xmlns="">
              <p:pic>
                <p:nvPicPr>
                  <p:cNvPr id="624" name="Håndskrift 623">
                    <a:extLst>
                      <a:ext uri="{FF2B5EF4-FFF2-40B4-BE49-F238E27FC236}">
                        <a16:creationId xmlns:a16="http://schemas.microsoft.com/office/drawing/2014/main" id="{F2FCE9D6-23ED-4108-AA0D-F65540E11BAC}"/>
                      </a:ext>
                    </a:extLst>
                  </p:cNvPr>
                  <p:cNvPicPr/>
                  <p:nvPr/>
                </p:nvPicPr>
                <p:blipFill>
                  <a:blip r:embed="rId336"/>
                  <a:stretch>
                    <a:fillRect/>
                  </a:stretch>
                </p:blipFill>
                <p:spPr>
                  <a:xfrm>
                    <a:off x="4337460" y="3489690"/>
                    <a:ext cx="134640" cy="160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0">
                <p14:nvContentPartPr>
                  <p14:cNvPr id="625" name="Håndskrift 624">
                    <a:extLst>
                      <a:ext uri="{FF2B5EF4-FFF2-40B4-BE49-F238E27FC236}">
                        <a16:creationId xmlns:a16="http://schemas.microsoft.com/office/drawing/2014/main" id="{2122CA7D-2F05-4EDB-BFF1-826687FB39E9}"/>
                      </a:ext>
                    </a:extLst>
                  </p14:cNvPr>
                  <p14:cNvContentPartPr/>
                  <p14:nvPr/>
                </p14:nvContentPartPr>
                <p14:xfrm>
                  <a:off x="4409820" y="3676530"/>
                  <a:ext cx="3960" cy="360"/>
                </p14:xfrm>
              </p:contentPart>
            </mc:Choice>
            <mc:Fallback xmlns="">
              <p:pic>
                <p:nvPicPr>
                  <p:cNvPr id="625" name="Håndskrift 624">
                    <a:extLst>
                      <a:ext uri="{FF2B5EF4-FFF2-40B4-BE49-F238E27FC236}">
                        <a16:creationId xmlns:a16="http://schemas.microsoft.com/office/drawing/2014/main" id="{2122CA7D-2F05-4EDB-BFF1-826687FB39E9}"/>
                      </a:ext>
                    </a:extLst>
                  </p:cNvPr>
                  <p:cNvPicPr/>
                  <p:nvPr/>
                </p:nvPicPr>
                <p:blipFill>
                  <a:blip r:embed="rId338"/>
                  <a:stretch>
                    <a:fillRect/>
                  </a:stretch>
                </p:blipFill>
                <p:spPr>
                  <a:xfrm>
                    <a:off x="4352070" y="3613530"/>
                    <a:ext cx="11913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1">
                <p14:nvContentPartPr>
                  <p14:cNvPr id="626" name="Håndskrift 625">
                    <a:extLst>
                      <a:ext uri="{FF2B5EF4-FFF2-40B4-BE49-F238E27FC236}">
                        <a16:creationId xmlns:a16="http://schemas.microsoft.com/office/drawing/2014/main" id="{1D244B9A-7D40-458E-80C2-89AC26F45960}"/>
                      </a:ext>
                    </a:extLst>
                  </p14:cNvPr>
                  <p14:cNvContentPartPr/>
                  <p14:nvPr/>
                </p14:nvContentPartPr>
                <p14:xfrm>
                  <a:off x="4516380" y="3695250"/>
                  <a:ext cx="17640" cy="24480"/>
                </p14:xfrm>
              </p:contentPart>
            </mc:Choice>
            <mc:Fallback xmlns="">
              <p:pic>
                <p:nvPicPr>
                  <p:cNvPr id="626" name="Håndskrift 625">
                    <a:extLst>
                      <a:ext uri="{FF2B5EF4-FFF2-40B4-BE49-F238E27FC236}">
                        <a16:creationId xmlns:a16="http://schemas.microsoft.com/office/drawing/2014/main" id="{1D244B9A-7D40-458E-80C2-89AC26F45960}"/>
                      </a:ext>
                    </a:extLst>
                  </p:cNvPr>
                  <p:cNvPicPr/>
                  <p:nvPr/>
                </p:nvPicPr>
                <p:blipFill>
                  <a:blip r:embed="rId340"/>
                  <a:stretch>
                    <a:fillRect/>
                  </a:stretch>
                </p:blipFill>
                <p:spPr>
                  <a:xfrm>
                    <a:off x="4452067" y="3631310"/>
                    <a:ext cx="145898" cy="15199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2">
                <p14:nvContentPartPr>
                  <p14:cNvPr id="627" name="Håndskrift 626">
                    <a:extLst>
                      <a:ext uri="{FF2B5EF4-FFF2-40B4-BE49-F238E27FC236}">
                        <a16:creationId xmlns:a16="http://schemas.microsoft.com/office/drawing/2014/main" id="{1480BE08-ADF3-4DBA-B9D5-B4F59F31AD81}"/>
                      </a:ext>
                    </a:extLst>
                  </p14:cNvPr>
                  <p14:cNvContentPartPr/>
                  <p14:nvPr/>
                </p14:nvContentPartPr>
                <p14:xfrm>
                  <a:off x="4463100" y="3733410"/>
                  <a:ext cx="3960" cy="6120"/>
                </p14:xfrm>
              </p:contentPart>
            </mc:Choice>
            <mc:Fallback xmlns="">
              <p:pic>
                <p:nvPicPr>
                  <p:cNvPr id="627" name="Håndskrift 626">
                    <a:extLst>
                      <a:ext uri="{FF2B5EF4-FFF2-40B4-BE49-F238E27FC236}">
                        <a16:creationId xmlns:a16="http://schemas.microsoft.com/office/drawing/2014/main" id="{1480BE08-ADF3-4DBA-B9D5-B4F59F31AD81}"/>
                      </a:ext>
                    </a:extLst>
                  </p:cNvPr>
                  <p:cNvPicPr/>
                  <p:nvPr/>
                </p:nvPicPr>
                <p:blipFill>
                  <a:blip r:embed="rId342"/>
                  <a:stretch>
                    <a:fillRect/>
                  </a:stretch>
                </p:blipFill>
                <p:spPr>
                  <a:xfrm>
                    <a:off x="4400100" y="3670410"/>
                    <a:ext cx="129600" cy="1317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3">
                <p14:nvContentPartPr>
                  <p14:cNvPr id="628" name="Håndskrift 627">
                    <a:extLst>
                      <a:ext uri="{FF2B5EF4-FFF2-40B4-BE49-F238E27FC236}">
                        <a16:creationId xmlns:a16="http://schemas.microsoft.com/office/drawing/2014/main" id="{FDFB6894-5D0B-46CF-9493-0084E32E83F6}"/>
                      </a:ext>
                    </a:extLst>
                  </p14:cNvPr>
                  <p14:cNvContentPartPr/>
                  <p14:nvPr/>
                </p14:nvContentPartPr>
                <p14:xfrm>
                  <a:off x="4352580" y="3743130"/>
                  <a:ext cx="360" cy="360"/>
                </p14:xfrm>
              </p:contentPart>
            </mc:Choice>
            <mc:Fallback xmlns="">
              <p:pic>
                <p:nvPicPr>
                  <p:cNvPr id="628" name="Håndskrift 627">
                    <a:extLst>
                      <a:ext uri="{FF2B5EF4-FFF2-40B4-BE49-F238E27FC236}">
                        <a16:creationId xmlns:a16="http://schemas.microsoft.com/office/drawing/2014/main" id="{FDFB6894-5D0B-46CF-9493-0084E32E83F6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28958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4">
                <p14:nvContentPartPr>
                  <p14:cNvPr id="629" name="Håndskrift 628">
                    <a:extLst>
                      <a:ext uri="{FF2B5EF4-FFF2-40B4-BE49-F238E27FC236}">
                        <a16:creationId xmlns:a16="http://schemas.microsoft.com/office/drawing/2014/main" id="{90E69E47-3E75-4932-94E5-2954E2535DFC}"/>
                      </a:ext>
                    </a:extLst>
                  </p14:cNvPr>
                  <p14:cNvContentPartPr/>
                  <p14:nvPr/>
                </p14:nvContentPartPr>
                <p14:xfrm>
                  <a:off x="4323780" y="3761850"/>
                  <a:ext cx="10080" cy="16560"/>
                </p14:xfrm>
              </p:contentPart>
            </mc:Choice>
            <mc:Fallback xmlns="">
              <p:pic>
                <p:nvPicPr>
                  <p:cNvPr id="629" name="Håndskrift 628">
                    <a:extLst>
                      <a:ext uri="{FF2B5EF4-FFF2-40B4-BE49-F238E27FC236}">
                        <a16:creationId xmlns:a16="http://schemas.microsoft.com/office/drawing/2014/main" id="{90E69E47-3E75-4932-94E5-2954E2535DFC}"/>
                      </a:ext>
                    </a:extLst>
                  </p:cNvPr>
                  <p:cNvPicPr/>
                  <p:nvPr/>
                </p:nvPicPr>
                <p:blipFill>
                  <a:blip r:embed="rId345"/>
                  <a:stretch>
                    <a:fillRect/>
                  </a:stretch>
                </p:blipFill>
                <p:spPr>
                  <a:xfrm>
                    <a:off x="4260780" y="3698850"/>
                    <a:ext cx="135720" cy="142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5">
                <p14:nvContentPartPr>
                  <p14:cNvPr id="630" name="Håndskrift 629">
                    <a:extLst>
                      <a:ext uri="{FF2B5EF4-FFF2-40B4-BE49-F238E27FC236}">
                        <a16:creationId xmlns:a16="http://schemas.microsoft.com/office/drawing/2014/main" id="{0EA36228-B2C1-4B8B-BA6C-76822E1D1D94}"/>
                      </a:ext>
                    </a:extLst>
                  </p14:cNvPr>
                  <p14:cNvContentPartPr/>
                  <p14:nvPr/>
                </p14:nvContentPartPr>
                <p14:xfrm>
                  <a:off x="4438260" y="3809730"/>
                  <a:ext cx="360" cy="360"/>
                </p14:xfrm>
              </p:contentPart>
            </mc:Choice>
            <mc:Fallback xmlns="">
              <p:pic>
                <p:nvPicPr>
                  <p:cNvPr id="630" name="Håndskrift 629">
                    <a:extLst>
                      <a:ext uri="{FF2B5EF4-FFF2-40B4-BE49-F238E27FC236}">
                        <a16:creationId xmlns:a16="http://schemas.microsoft.com/office/drawing/2014/main" id="{0EA36228-B2C1-4B8B-BA6C-76822E1D1D94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375260" y="37467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6">
                <p14:nvContentPartPr>
                  <p14:cNvPr id="631" name="Håndskrift 630">
                    <a:extLst>
                      <a:ext uri="{FF2B5EF4-FFF2-40B4-BE49-F238E27FC236}">
                        <a16:creationId xmlns:a16="http://schemas.microsoft.com/office/drawing/2014/main" id="{C1AE601A-AE8D-49DE-B422-5772933EB445}"/>
                      </a:ext>
                    </a:extLst>
                  </p14:cNvPr>
                  <p14:cNvContentPartPr/>
                  <p14:nvPr/>
                </p14:nvContentPartPr>
                <p14:xfrm>
                  <a:off x="4476420" y="3838530"/>
                  <a:ext cx="7920" cy="18360"/>
                </p14:xfrm>
              </p:contentPart>
            </mc:Choice>
            <mc:Fallback xmlns="">
              <p:pic>
                <p:nvPicPr>
                  <p:cNvPr id="631" name="Håndskrift 630">
                    <a:extLst>
                      <a:ext uri="{FF2B5EF4-FFF2-40B4-BE49-F238E27FC236}">
                        <a16:creationId xmlns:a16="http://schemas.microsoft.com/office/drawing/2014/main" id="{C1AE601A-AE8D-49DE-B422-5772933EB445}"/>
                      </a:ext>
                    </a:extLst>
                  </p:cNvPr>
                  <p:cNvPicPr/>
                  <p:nvPr/>
                </p:nvPicPr>
                <p:blipFill>
                  <a:blip r:embed="rId348"/>
                  <a:stretch>
                    <a:fillRect/>
                  </a:stretch>
                </p:blipFill>
                <p:spPr>
                  <a:xfrm>
                    <a:off x="4410420" y="3775530"/>
                    <a:ext cx="139543" cy="144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7">
                <p14:nvContentPartPr>
                  <p14:cNvPr id="632" name="Håndskrift 631">
                    <a:extLst>
                      <a:ext uri="{FF2B5EF4-FFF2-40B4-BE49-F238E27FC236}">
                        <a16:creationId xmlns:a16="http://schemas.microsoft.com/office/drawing/2014/main" id="{02C9DDC4-2698-472B-A0AD-2AFBA3903D05}"/>
                      </a:ext>
                    </a:extLst>
                  </p14:cNvPr>
                  <p14:cNvContentPartPr/>
                  <p14:nvPr/>
                </p14:nvContentPartPr>
                <p14:xfrm>
                  <a:off x="4396500" y="3866610"/>
                  <a:ext cx="90000" cy="26280"/>
                </p14:xfrm>
              </p:contentPart>
            </mc:Choice>
            <mc:Fallback xmlns="">
              <p:pic>
                <p:nvPicPr>
                  <p:cNvPr id="632" name="Håndskrift 631">
                    <a:extLst>
                      <a:ext uri="{FF2B5EF4-FFF2-40B4-BE49-F238E27FC236}">
                        <a16:creationId xmlns:a16="http://schemas.microsoft.com/office/drawing/2014/main" id="{02C9DDC4-2698-472B-A0AD-2AFBA3903D05}"/>
                      </a:ext>
                    </a:extLst>
                  </p:cNvPr>
                  <p:cNvPicPr/>
                  <p:nvPr/>
                </p:nvPicPr>
                <p:blipFill>
                  <a:blip r:embed="rId350"/>
                  <a:stretch>
                    <a:fillRect/>
                  </a:stretch>
                </p:blipFill>
                <p:spPr>
                  <a:xfrm>
                    <a:off x="4333500" y="3803610"/>
                    <a:ext cx="215640" cy="151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8">
                <p14:nvContentPartPr>
                  <p14:cNvPr id="633" name="Håndskrift 632">
                    <a:extLst>
                      <a:ext uri="{FF2B5EF4-FFF2-40B4-BE49-F238E27FC236}">
                        <a16:creationId xmlns:a16="http://schemas.microsoft.com/office/drawing/2014/main" id="{71E08E42-3B35-4380-9879-7196CAE7D799}"/>
                      </a:ext>
                    </a:extLst>
                  </p14:cNvPr>
                  <p14:cNvContentPartPr/>
                  <p14:nvPr/>
                </p14:nvContentPartPr>
                <p14:xfrm>
                  <a:off x="4362300" y="3895410"/>
                  <a:ext cx="13680" cy="7920"/>
                </p14:xfrm>
              </p:contentPart>
            </mc:Choice>
            <mc:Fallback xmlns="">
              <p:pic>
                <p:nvPicPr>
                  <p:cNvPr id="633" name="Håndskrift 632">
                    <a:extLst>
                      <a:ext uri="{FF2B5EF4-FFF2-40B4-BE49-F238E27FC236}">
                        <a16:creationId xmlns:a16="http://schemas.microsoft.com/office/drawing/2014/main" id="{71E08E42-3B35-4380-9879-7196CAE7D799}"/>
                      </a:ext>
                    </a:extLst>
                  </p:cNvPr>
                  <p:cNvPicPr/>
                  <p:nvPr/>
                </p:nvPicPr>
                <p:blipFill>
                  <a:blip r:embed="rId352"/>
                  <a:stretch>
                    <a:fillRect/>
                  </a:stretch>
                </p:blipFill>
                <p:spPr>
                  <a:xfrm>
                    <a:off x="4299300" y="3829410"/>
                    <a:ext cx="139320" cy="1395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9">
                <p14:nvContentPartPr>
                  <p14:cNvPr id="634" name="Håndskrift 633">
                    <a:extLst>
                      <a:ext uri="{FF2B5EF4-FFF2-40B4-BE49-F238E27FC236}">
                        <a16:creationId xmlns:a16="http://schemas.microsoft.com/office/drawing/2014/main" id="{C7524690-47E9-448D-B12C-85601A3D6A83}"/>
                      </a:ext>
                    </a:extLst>
                  </p14:cNvPr>
                  <p14:cNvContentPartPr/>
                  <p14:nvPr/>
                </p14:nvContentPartPr>
                <p14:xfrm>
                  <a:off x="4467060" y="3923850"/>
                  <a:ext cx="360" cy="360"/>
                </p14:xfrm>
              </p:contentPart>
            </mc:Choice>
            <mc:Fallback xmlns="">
              <p:pic>
                <p:nvPicPr>
                  <p:cNvPr id="634" name="Håndskrift 633">
                    <a:extLst>
                      <a:ext uri="{FF2B5EF4-FFF2-40B4-BE49-F238E27FC236}">
                        <a16:creationId xmlns:a16="http://schemas.microsoft.com/office/drawing/2014/main" id="{C7524690-47E9-448D-B12C-85601A3D6A83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40406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0">
                <p14:nvContentPartPr>
                  <p14:cNvPr id="635" name="Håndskrift 634">
                    <a:extLst>
                      <a:ext uri="{FF2B5EF4-FFF2-40B4-BE49-F238E27FC236}">
                        <a16:creationId xmlns:a16="http://schemas.microsoft.com/office/drawing/2014/main" id="{E15D7670-966F-4DFE-969E-F03FD7B1B554}"/>
                      </a:ext>
                    </a:extLst>
                  </p14:cNvPr>
                  <p14:cNvContentPartPr/>
                  <p14:nvPr/>
                </p14:nvContentPartPr>
                <p14:xfrm>
                  <a:off x="4504860" y="3923850"/>
                  <a:ext cx="26280" cy="360"/>
                </p14:xfrm>
              </p:contentPart>
            </mc:Choice>
            <mc:Fallback xmlns="">
              <p:pic>
                <p:nvPicPr>
                  <p:cNvPr id="635" name="Håndskrift 634">
                    <a:extLst>
                      <a:ext uri="{FF2B5EF4-FFF2-40B4-BE49-F238E27FC236}">
                        <a16:creationId xmlns:a16="http://schemas.microsoft.com/office/drawing/2014/main" id="{E15D7670-966F-4DFE-969E-F03FD7B1B554}"/>
                      </a:ext>
                    </a:extLst>
                  </p:cNvPr>
                  <p:cNvPicPr/>
                  <p:nvPr/>
                </p:nvPicPr>
                <p:blipFill>
                  <a:blip r:embed="rId355"/>
                  <a:stretch>
                    <a:fillRect/>
                  </a:stretch>
                </p:blipFill>
                <p:spPr>
                  <a:xfrm>
                    <a:off x="4441860" y="3860850"/>
                    <a:ext cx="1519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1">
                <p14:nvContentPartPr>
                  <p14:cNvPr id="636" name="Håndskrift 635">
                    <a:extLst>
                      <a:ext uri="{FF2B5EF4-FFF2-40B4-BE49-F238E27FC236}">
                        <a16:creationId xmlns:a16="http://schemas.microsoft.com/office/drawing/2014/main" id="{E941B8C6-5908-4866-9BE2-6BB4C1441412}"/>
                      </a:ext>
                    </a:extLst>
                  </p14:cNvPr>
                  <p14:cNvContentPartPr/>
                  <p14:nvPr/>
                </p14:nvContentPartPr>
                <p14:xfrm>
                  <a:off x="4495140" y="3962010"/>
                  <a:ext cx="9720" cy="360"/>
                </p14:xfrm>
              </p:contentPart>
            </mc:Choice>
            <mc:Fallback xmlns="">
              <p:pic>
                <p:nvPicPr>
                  <p:cNvPr id="636" name="Håndskrift 635">
                    <a:extLst>
                      <a:ext uri="{FF2B5EF4-FFF2-40B4-BE49-F238E27FC236}">
                        <a16:creationId xmlns:a16="http://schemas.microsoft.com/office/drawing/2014/main" id="{E941B8C6-5908-4866-9BE2-6BB4C1441412}"/>
                      </a:ext>
                    </a:extLst>
                  </p:cNvPr>
                  <p:cNvPicPr/>
                  <p:nvPr/>
                </p:nvPicPr>
                <p:blipFill>
                  <a:blip r:embed="rId357"/>
                  <a:stretch>
                    <a:fillRect/>
                  </a:stretch>
                </p:blipFill>
                <p:spPr>
                  <a:xfrm>
                    <a:off x="4432140" y="3899010"/>
                    <a:ext cx="1353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2">
                <p14:nvContentPartPr>
                  <p14:cNvPr id="637" name="Håndskrift 636">
                    <a:extLst>
                      <a:ext uri="{FF2B5EF4-FFF2-40B4-BE49-F238E27FC236}">
                        <a16:creationId xmlns:a16="http://schemas.microsoft.com/office/drawing/2014/main" id="{2197FE27-BC69-464A-A748-4706A818F78B}"/>
                      </a:ext>
                    </a:extLst>
                  </p14:cNvPr>
                  <p14:cNvContentPartPr/>
                  <p14:nvPr/>
                </p14:nvContentPartPr>
                <p14:xfrm>
                  <a:off x="4438260" y="3962010"/>
                  <a:ext cx="219600" cy="51840"/>
                </p14:xfrm>
              </p:contentPart>
            </mc:Choice>
            <mc:Fallback xmlns="">
              <p:pic>
                <p:nvPicPr>
                  <p:cNvPr id="637" name="Håndskrift 636">
                    <a:extLst>
                      <a:ext uri="{FF2B5EF4-FFF2-40B4-BE49-F238E27FC236}">
                        <a16:creationId xmlns:a16="http://schemas.microsoft.com/office/drawing/2014/main" id="{2197FE27-BC69-464A-A748-4706A818F78B}"/>
                      </a:ext>
                    </a:extLst>
                  </p:cNvPr>
                  <p:cNvPicPr/>
                  <p:nvPr/>
                </p:nvPicPr>
                <p:blipFill>
                  <a:blip r:embed="rId359"/>
                  <a:stretch>
                    <a:fillRect/>
                  </a:stretch>
                </p:blipFill>
                <p:spPr>
                  <a:xfrm>
                    <a:off x="4375260" y="3899010"/>
                    <a:ext cx="345240" cy="177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3">
                <p14:nvContentPartPr>
                  <p14:cNvPr id="638" name="Håndskrift 637">
                    <a:extLst>
                      <a:ext uri="{FF2B5EF4-FFF2-40B4-BE49-F238E27FC236}">
                        <a16:creationId xmlns:a16="http://schemas.microsoft.com/office/drawing/2014/main" id="{F409F28B-72EA-430F-8DD2-6EF5D58E5DDE}"/>
                      </a:ext>
                    </a:extLst>
                  </p14:cNvPr>
                  <p14:cNvContentPartPr/>
                  <p14:nvPr/>
                </p14:nvContentPartPr>
                <p14:xfrm>
                  <a:off x="4647060" y="4028610"/>
                  <a:ext cx="39600" cy="360"/>
                </p14:xfrm>
              </p:contentPart>
            </mc:Choice>
            <mc:Fallback xmlns="">
              <p:pic>
                <p:nvPicPr>
                  <p:cNvPr id="638" name="Håndskrift 637">
                    <a:extLst>
                      <a:ext uri="{FF2B5EF4-FFF2-40B4-BE49-F238E27FC236}">
                        <a16:creationId xmlns:a16="http://schemas.microsoft.com/office/drawing/2014/main" id="{F409F28B-72EA-430F-8DD2-6EF5D58E5DDE}"/>
                      </a:ext>
                    </a:extLst>
                  </p:cNvPr>
                  <p:cNvPicPr/>
                  <p:nvPr/>
                </p:nvPicPr>
                <p:blipFill>
                  <a:blip r:embed="rId361"/>
                  <a:stretch>
                    <a:fillRect/>
                  </a:stretch>
                </p:blipFill>
                <p:spPr>
                  <a:xfrm>
                    <a:off x="4584060" y="3965610"/>
                    <a:ext cx="16524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4">
                <p14:nvContentPartPr>
                  <p14:cNvPr id="639" name="Håndskrift 638">
                    <a:extLst>
                      <a:ext uri="{FF2B5EF4-FFF2-40B4-BE49-F238E27FC236}">
                        <a16:creationId xmlns:a16="http://schemas.microsoft.com/office/drawing/2014/main" id="{4545569D-9A7A-49E4-8F3B-22EECBA554D4}"/>
                      </a:ext>
                    </a:extLst>
                  </p14:cNvPr>
                  <p14:cNvContentPartPr/>
                  <p14:nvPr/>
                </p14:nvContentPartPr>
                <p14:xfrm>
                  <a:off x="4490460" y="4025010"/>
                  <a:ext cx="72000" cy="3960"/>
                </p14:xfrm>
              </p:contentPart>
            </mc:Choice>
            <mc:Fallback xmlns="">
              <p:pic>
                <p:nvPicPr>
                  <p:cNvPr id="639" name="Håndskrift 638">
                    <a:extLst>
                      <a:ext uri="{FF2B5EF4-FFF2-40B4-BE49-F238E27FC236}">
                        <a16:creationId xmlns:a16="http://schemas.microsoft.com/office/drawing/2014/main" id="{4545569D-9A7A-49E4-8F3B-22EECBA554D4}"/>
                      </a:ext>
                    </a:extLst>
                  </p:cNvPr>
                  <p:cNvPicPr/>
                  <p:nvPr/>
                </p:nvPicPr>
                <p:blipFill>
                  <a:blip r:embed="rId363"/>
                  <a:stretch>
                    <a:fillRect/>
                  </a:stretch>
                </p:blipFill>
                <p:spPr>
                  <a:xfrm>
                    <a:off x="4427460" y="3967260"/>
                    <a:ext cx="19764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5">
                <p14:nvContentPartPr>
                  <p14:cNvPr id="640" name="Håndskrift 639">
                    <a:extLst>
                      <a:ext uri="{FF2B5EF4-FFF2-40B4-BE49-F238E27FC236}">
                        <a16:creationId xmlns:a16="http://schemas.microsoft.com/office/drawing/2014/main" id="{B0494609-FF34-405B-97B8-A463AA976D5A}"/>
                      </a:ext>
                    </a:extLst>
                  </p14:cNvPr>
                  <p14:cNvContentPartPr/>
                  <p14:nvPr/>
                </p14:nvContentPartPr>
                <p14:xfrm>
                  <a:off x="4449780" y="4015650"/>
                  <a:ext cx="17640" cy="3960"/>
                </p14:xfrm>
              </p:contentPart>
            </mc:Choice>
            <mc:Fallback xmlns="">
              <p:pic>
                <p:nvPicPr>
                  <p:cNvPr id="640" name="Håndskrift 639">
                    <a:extLst>
                      <a:ext uri="{FF2B5EF4-FFF2-40B4-BE49-F238E27FC236}">
                        <a16:creationId xmlns:a16="http://schemas.microsoft.com/office/drawing/2014/main" id="{B0494609-FF34-405B-97B8-A463AA976D5A}"/>
                      </a:ext>
                    </a:extLst>
                  </p:cNvPr>
                  <p:cNvPicPr/>
                  <p:nvPr/>
                </p:nvPicPr>
                <p:blipFill>
                  <a:blip r:embed="rId365"/>
                  <a:stretch>
                    <a:fillRect/>
                  </a:stretch>
                </p:blipFill>
                <p:spPr>
                  <a:xfrm>
                    <a:off x="4386780" y="3957900"/>
                    <a:ext cx="14328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6">
                <p14:nvContentPartPr>
                  <p14:cNvPr id="641" name="Håndskrift 640">
                    <a:extLst>
                      <a:ext uri="{FF2B5EF4-FFF2-40B4-BE49-F238E27FC236}">
                        <a16:creationId xmlns:a16="http://schemas.microsoft.com/office/drawing/2014/main" id="{BF52DA5C-FAEA-4BD0-B506-C05565C03991}"/>
                      </a:ext>
                    </a:extLst>
                  </p14:cNvPr>
                  <p14:cNvContentPartPr/>
                  <p14:nvPr/>
                </p14:nvContentPartPr>
                <p14:xfrm>
                  <a:off x="4428900" y="3999810"/>
                  <a:ext cx="2520" cy="360"/>
                </p14:xfrm>
              </p:contentPart>
            </mc:Choice>
            <mc:Fallback xmlns="">
              <p:pic>
                <p:nvPicPr>
                  <p:cNvPr id="641" name="Håndskrift 640">
                    <a:extLst>
                      <a:ext uri="{FF2B5EF4-FFF2-40B4-BE49-F238E27FC236}">
                        <a16:creationId xmlns:a16="http://schemas.microsoft.com/office/drawing/2014/main" id="{BF52DA5C-FAEA-4BD0-B506-C05565C03991}"/>
                      </a:ext>
                    </a:extLst>
                  </p:cNvPr>
                  <p:cNvPicPr/>
                  <p:nvPr/>
                </p:nvPicPr>
                <p:blipFill>
                  <a:blip r:embed="rId367"/>
                  <a:stretch>
                    <a:fillRect/>
                  </a:stretch>
                </p:blipFill>
                <p:spPr>
                  <a:xfrm>
                    <a:off x="4365900" y="3936810"/>
                    <a:ext cx="1281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7">
                <p14:nvContentPartPr>
                  <p14:cNvPr id="642" name="Håndskrift 641">
                    <a:extLst>
                      <a:ext uri="{FF2B5EF4-FFF2-40B4-BE49-F238E27FC236}">
                        <a16:creationId xmlns:a16="http://schemas.microsoft.com/office/drawing/2014/main" id="{DD17B713-99CC-4A42-A500-4CD71F626D46}"/>
                      </a:ext>
                    </a:extLst>
                  </p14:cNvPr>
                  <p14:cNvContentPartPr/>
                  <p14:nvPr/>
                </p14:nvContentPartPr>
                <p14:xfrm>
                  <a:off x="4400460" y="3463050"/>
                  <a:ext cx="13680" cy="3960"/>
                </p14:xfrm>
              </p:contentPart>
            </mc:Choice>
            <mc:Fallback xmlns="">
              <p:pic>
                <p:nvPicPr>
                  <p:cNvPr id="642" name="Håndskrift 641">
                    <a:extLst>
                      <a:ext uri="{FF2B5EF4-FFF2-40B4-BE49-F238E27FC236}">
                        <a16:creationId xmlns:a16="http://schemas.microsoft.com/office/drawing/2014/main" id="{DD17B713-99CC-4A42-A500-4CD71F626D46}"/>
                      </a:ext>
                    </a:extLst>
                  </p:cNvPr>
                  <p:cNvPicPr/>
                  <p:nvPr/>
                </p:nvPicPr>
                <p:blipFill>
                  <a:blip r:embed="rId369"/>
                  <a:stretch>
                    <a:fillRect/>
                  </a:stretch>
                </p:blipFill>
                <p:spPr>
                  <a:xfrm>
                    <a:off x="4337460" y="3405300"/>
                    <a:ext cx="13932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8">
                <p14:nvContentPartPr>
                  <p14:cNvPr id="643" name="Håndskrift 642">
                    <a:extLst>
                      <a:ext uri="{FF2B5EF4-FFF2-40B4-BE49-F238E27FC236}">
                        <a16:creationId xmlns:a16="http://schemas.microsoft.com/office/drawing/2014/main" id="{FAF912A7-EBC2-4D7B-9AFE-294BA73736FB}"/>
                      </a:ext>
                    </a:extLst>
                  </p14:cNvPr>
                  <p14:cNvContentPartPr/>
                  <p14:nvPr/>
                </p14:nvContentPartPr>
                <p14:xfrm>
                  <a:off x="4438260" y="3434250"/>
                  <a:ext cx="10080" cy="4320"/>
                </p14:xfrm>
              </p:contentPart>
            </mc:Choice>
            <mc:Fallback xmlns="">
              <p:pic>
                <p:nvPicPr>
                  <p:cNvPr id="643" name="Håndskrift 642">
                    <a:extLst>
                      <a:ext uri="{FF2B5EF4-FFF2-40B4-BE49-F238E27FC236}">
                        <a16:creationId xmlns:a16="http://schemas.microsoft.com/office/drawing/2014/main" id="{FAF912A7-EBC2-4D7B-9AFE-294BA73736FB}"/>
                      </a:ext>
                    </a:extLst>
                  </p:cNvPr>
                  <p:cNvPicPr/>
                  <p:nvPr/>
                </p:nvPicPr>
                <p:blipFill>
                  <a:blip r:embed="rId371"/>
                  <a:stretch>
                    <a:fillRect/>
                  </a:stretch>
                </p:blipFill>
                <p:spPr>
                  <a:xfrm>
                    <a:off x="4375260" y="3371250"/>
                    <a:ext cx="135720" cy="129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9">
                <p14:nvContentPartPr>
                  <p14:cNvPr id="644" name="Håndskrift 643">
                    <a:extLst>
                      <a:ext uri="{FF2B5EF4-FFF2-40B4-BE49-F238E27FC236}">
                        <a16:creationId xmlns:a16="http://schemas.microsoft.com/office/drawing/2014/main" id="{B0EA9677-4432-4D48-B956-AB4176FA9DF2}"/>
                      </a:ext>
                    </a:extLst>
                  </p14:cNvPr>
                  <p14:cNvContentPartPr/>
                  <p14:nvPr/>
                </p14:nvContentPartPr>
                <p14:xfrm>
                  <a:off x="4524300" y="3352530"/>
                  <a:ext cx="13680" cy="360"/>
                </p14:xfrm>
              </p:contentPart>
            </mc:Choice>
            <mc:Fallback xmlns="">
              <p:pic>
                <p:nvPicPr>
                  <p:cNvPr id="644" name="Håndskrift 643">
                    <a:extLst>
                      <a:ext uri="{FF2B5EF4-FFF2-40B4-BE49-F238E27FC236}">
                        <a16:creationId xmlns:a16="http://schemas.microsoft.com/office/drawing/2014/main" id="{B0EA9677-4432-4D48-B956-AB4176FA9DF2}"/>
                      </a:ext>
                    </a:extLst>
                  </p:cNvPr>
                  <p:cNvPicPr/>
                  <p:nvPr/>
                </p:nvPicPr>
                <p:blipFill>
                  <a:blip r:embed="rId373"/>
                  <a:stretch>
                    <a:fillRect/>
                  </a:stretch>
                </p:blipFill>
                <p:spPr>
                  <a:xfrm>
                    <a:off x="4461300" y="3289530"/>
                    <a:ext cx="1393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0">
                <p14:nvContentPartPr>
                  <p14:cNvPr id="645" name="Håndskrift 644">
                    <a:extLst>
                      <a:ext uri="{FF2B5EF4-FFF2-40B4-BE49-F238E27FC236}">
                        <a16:creationId xmlns:a16="http://schemas.microsoft.com/office/drawing/2014/main" id="{EC6E0BEE-7EB3-4A7E-A395-F1E5E15481EE}"/>
                      </a:ext>
                    </a:extLst>
                  </p14:cNvPr>
                  <p14:cNvContentPartPr/>
                  <p14:nvPr/>
                </p14:nvContentPartPr>
                <p14:xfrm>
                  <a:off x="4657140" y="3333450"/>
                  <a:ext cx="3960" cy="360"/>
                </p14:xfrm>
              </p:contentPart>
            </mc:Choice>
            <mc:Fallback xmlns="">
              <p:pic>
                <p:nvPicPr>
                  <p:cNvPr id="645" name="Håndskrift 644">
                    <a:extLst>
                      <a:ext uri="{FF2B5EF4-FFF2-40B4-BE49-F238E27FC236}">
                        <a16:creationId xmlns:a16="http://schemas.microsoft.com/office/drawing/2014/main" id="{EC6E0BEE-7EB3-4A7E-A395-F1E5E15481EE}"/>
                      </a:ext>
                    </a:extLst>
                  </p:cNvPr>
                  <p:cNvPicPr/>
                  <p:nvPr/>
                </p:nvPicPr>
                <p:blipFill>
                  <a:blip r:embed="rId239"/>
                  <a:stretch>
                    <a:fillRect/>
                  </a:stretch>
                </p:blipFill>
                <p:spPr>
                  <a:xfrm>
                    <a:off x="4594140" y="327045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1">
                <p14:nvContentPartPr>
                  <p14:cNvPr id="646" name="Håndskrift 645">
                    <a:extLst>
                      <a:ext uri="{FF2B5EF4-FFF2-40B4-BE49-F238E27FC236}">
                        <a16:creationId xmlns:a16="http://schemas.microsoft.com/office/drawing/2014/main" id="{00766B0F-10B5-458C-B33D-1A046538E8EA}"/>
                      </a:ext>
                    </a:extLst>
                  </p14:cNvPr>
                  <p14:cNvContentPartPr/>
                  <p14:nvPr/>
                </p14:nvContentPartPr>
                <p14:xfrm>
                  <a:off x="4686300" y="3314010"/>
                  <a:ext cx="3960" cy="360"/>
                </p14:xfrm>
              </p:contentPart>
            </mc:Choice>
            <mc:Fallback xmlns="">
              <p:pic>
                <p:nvPicPr>
                  <p:cNvPr id="646" name="Håndskrift 645">
                    <a:extLst>
                      <a:ext uri="{FF2B5EF4-FFF2-40B4-BE49-F238E27FC236}">
                        <a16:creationId xmlns:a16="http://schemas.microsoft.com/office/drawing/2014/main" id="{00766B0F-10B5-458C-B33D-1A046538E8EA}"/>
                      </a:ext>
                    </a:extLst>
                  </p:cNvPr>
                  <p:cNvPicPr/>
                  <p:nvPr/>
                </p:nvPicPr>
                <p:blipFill>
                  <a:blip r:embed="rId239"/>
                  <a:stretch>
                    <a:fillRect/>
                  </a:stretch>
                </p:blipFill>
                <p:spPr>
                  <a:xfrm>
                    <a:off x="4623300" y="325101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2">
                <p14:nvContentPartPr>
                  <p14:cNvPr id="647" name="Håndskrift 646">
                    <a:extLst>
                      <a:ext uri="{FF2B5EF4-FFF2-40B4-BE49-F238E27FC236}">
                        <a16:creationId xmlns:a16="http://schemas.microsoft.com/office/drawing/2014/main" id="{160FE1F4-94EE-465F-A821-CE82B94F2021}"/>
                      </a:ext>
                    </a:extLst>
                  </p14:cNvPr>
                  <p14:cNvContentPartPr/>
                  <p14:nvPr/>
                </p14:nvContentPartPr>
                <p14:xfrm>
                  <a:off x="4660020" y="3248490"/>
                  <a:ext cx="26280" cy="18720"/>
                </p14:xfrm>
              </p:contentPart>
            </mc:Choice>
            <mc:Fallback xmlns="">
              <p:pic>
                <p:nvPicPr>
                  <p:cNvPr id="647" name="Håndskrift 646">
                    <a:extLst>
                      <a:ext uri="{FF2B5EF4-FFF2-40B4-BE49-F238E27FC236}">
                        <a16:creationId xmlns:a16="http://schemas.microsoft.com/office/drawing/2014/main" id="{160FE1F4-94EE-465F-A821-CE82B94F2021}"/>
                      </a:ext>
                    </a:extLst>
                  </p:cNvPr>
                  <p:cNvPicPr/>
                  <p:nvPr/>
                </p:nvPicPr>
                <p:blipFill>
                  <a:blip r:embed="rId377"/>
                  <a:stretch>
                    <a:fillRect/>
                  </a:stretch>
                </p:blipFill>
                <p:spPr>
                  <a:xfrm>
                    <a:off x="4597020" y="3186679"/>
                    <a:ext cx="151920" cy="14198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3">
                <p14:nvContentPartPr>
                  <p14:cNvPr id="648" name="Håndskrift 647">
                    <a:extLst>
                      <a:ext uri="{FF2B5EF4-FFF2-40B4-BE49-F238E27FC236}">
                        <a16:creationId xmlns:a16="http://schemas.microsoft.com/office/drawing/2014/main" id="{07E26A77-2866-41F3-A010-C7EC11FB7004}"/>
                      </a:ext>
                    </a:extLst>
                  </p14:cNvPr>
                  <p14:cNvContentPartPr/>
                  <p14:nvPr/>
                </p14:nvContentPartPr>
                <p14:xfrm>
                  <a:off x="4537980" y="3205650"/>
                  <a:ext cx="24120" cy="13680"/>
                </p14:xfrm>
              </p:contentPart>
            </mc:Choice>
            <mc:Fallback xmlns="">
              <p:pic>
                <p:nvPicPr>
                  <p:cNvPr id="648" name="Håndskrift 647">
                    <a:extLst>
                      <a:ext uri="{FF2B5EF4-FFF2-40B4-BE49-F238E27FC236}">
                        <a16:creationId xmlns:a16="http://schemas.microsoft.com/office/drawing/2014/main" id="{07E26A77-2866-41F3-A010-C7EC11FB7004}"/>
                      </a:ext>
                    </a:extLst>
                  </p:cNvPr>
                  <p:cNvPicPr/>
                  <p:nvPr/>
                </p:nvPicPr>
                <p:blipFill>
                  <a:blip r:embed="rId379"/>
                  <a:stretch>
                    <a:fillRect/>
                  </a:stretch>
                </p:blipFill>
                <p:spPr>
                  <a:xfrm>
                    <a:off x="4474980" y="3142650"/>
                    <a:ext cx="14976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4">
                <p14:nvContentPartPr>
                  <p14:cNvPr id="649" name="Håndskrift 648">
                    <a:extLst>
                      <a:ext uri="{FF2B5EF4-FFF2-40B4-BE49-F238E27FC236}">
                        <a16:creationId xmlns:a16="http://schemas.microsoft.com/office/drawing/2014/main" id="{9E5BE345-1A10-4A1E-B65D-FBAAE9E037AE}"/>
                      </a:ext>
                    </a:extLst>
                  </p14:cNvPr>
                  <p14:cNvContentPartPr/>
                  <p14:nvPr/>
                </p14:nvContentPartPr>
                <p14:xfrm>
                  <a:off x="4400460" y="3190530"/>
                  <a:ext cx="57600" cy="153720"/>
                </p14:xfrm>
              </p:contentPart>
            </mc:Choice>
            <mc:Fallback xmlns="">
              <p:pic>
                <p:nvPicPr>
                  <p:cNvPr id="649" name="Håndskrift 648">
                    <a:extLst>
                      <a:ext uri="{FF2B5EF4-FFF2-40B4-BE49-F238E27FC236}">
                        <a16:creationId xmlns:a16="http://schemas.microsoft.com/office/drawing/2014/main" id="{9E5BE345-1A10-4A1E-B65D-FBAAE9E037AE}"/>
                      </a:ext>
                    </a:extLst>
                  </p:cNvPr>
                  <p:cNvPicPr/>
                  <p:nvPr/>
                </p:nvPicPr>
                <p:blipFill>
                  <a:blip r:embed="rId381"/>
                  <a:stretch>
                    <a:fillRect/>
                  </a:stretch>
                </p:blipFill>
                <p:spPr>
                  <a:xfrm>
                    <a:off x="4337460" y="3127530"/>
                    <a:ext cx="183240" cy="279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5">
                <p14:nvContentPartPr>
                  <p14:cNvPr id="650" name="Håndskrift 649">
                    <a:extLst>
                      <a:ext uri="{FF2B5EF4-FFF2-40B4-BE49-F238E27FC236}">
                        <a16:creationId xmlns:a16="http://schemas.microsoft.com/office/drawing/2014/main" id="{642E8F72-AB89-4ABD-904E-3D629B977F5B}"/>
                      </a:ext>
                    </a:extLst>
                  </p14:cNvPr>
                  <p14:cNvContentPartPr/>
                  <p14:nvPr/>
                </p14:nvContentPartPr>
                <p14:xfrm>
                  <a:off x="4409820" y="3400050"/>
                  <a:ext cx="69840" cy="39960"/>
                </p14:xfrm>
              </p:contentPart>
            </mc:Choice>
            <mc:Fallback xmlns="">
              <p:pic>
                <p:nvPicPr>
                  <p:cNvPr id="650" name="Håndskrift 649">
                    <a:extLst>
                      <a:ext uri="{FF2B5EF4-FFF2-40B4-BE49-F238E27FC236}">
                        <a16:creationId xmlns:a16="http://schemas.microsoft.com/office/drawing/2014/main" id="{642E8F72-AB89-4ABD-904E-3D629B977F5B}"/>
                      </a:ext>
                    </a:extLst>
                  </p:cNvPr>
                  <p:cNvPicPr/>
                  <p:nvPr/>
                </p:nvPicPr>
                <p:blipFill>
                  <a:blip r:embed="rId383"/>
                  <a:stretch>
                    <a:fillRect/>
                  </a:stretch>
                </p:blipFill>
                <p:spPr>
                  <a:xfrm>
                    <a:off x="4347143" y="3337050"/>
                    <a:ext cx="194836" cy="16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6">
                <p14:nvContentPartPr>
                  <p14:cNvPr id="651" name="Håndskrift 650">
                    <a:extLst>
                      <a:ext uri="{FF2B5EF4-FFF2-40B4-BE49-F238E27FC236}">
                        <a16:creationId xmlns:a16="http://schemas.microsoft.com/office/drawing/2014/main" id="{DAD2DAE8-DC34-49C4-B6E6-4453E04D2D83}"/>
                      </a:ext>
                    </a:extLst>
                  </p14:cNvPr>
                  <p14:cNvContentPartPr/>
                  <p14:nvPr/>
                </p14:nvContentPartPr>
                <p14:xfrm>
                  <a:off x="4581180" y="3586530"/>
                  <a:ext cx="360" cy="3960"/>
                </p14:xfrm>
              </p:contentPart>
            </mc:Choice>
            <mc:Fallback xmlns="">
              <p:pic>
                <p:nvPicPr>
                  <p:cNvPr id="651" name="Håndskrift 650">
                    <a:extLst>
                      <a:ext uri="{FF2B5EF4-FFF2-40B4-BE49-F238E27FC236}">
                        <a16:creationId xmlns:a16="http://schemas.microsoft.com/office/drawing/2014/main" id="{DAD2DAE8-DC34-49C4-B6E6-4453E04D2D83}"/>
                      </a:ext>
                    </a:extLst>
                  </p:cNvPr>
                  <p:cNvPicPr/>
                  <p:nvPr/>
                </p:nvPicPr>
                <p:blipFill>
                  <a:blip r:embed="rId385"/>
                  <a:stretch>
                    <a:fillRect/>
                  </a:stretch>
                </p:blipFill>
                <p:spPr>
                  <a:xfrm>
                    <a:off x="4518180" y="3523530"/>
                    <a:ext cx="12600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7">
                <p14:nvContentPartPr>
                  <p14:cNvPr id="652" name="Håndskrift 651">
                    <a:extLst>
                      <a:ext uri="{FF2B5EF4-FFF2-40B4-BE49-F238E27FC236}">
                        <a16:creationId xmlns:a16="http://schemas.microsoft.com/office/drawing/2014/main" id="{4EFD56A1-B6E9-4039-B56C-1F827FF8155F}"/>
                      </a:ext>
                    </a:extLst>
                  </p14:cNvPr>
                  <p14:cNvContentPartPr/>
                  <p14:nvPr/>
                </p14:nvContentPartPr>
                <p14:xfrm>
                  <a:off x="4676220" y="3274410"/>
                  <a:ext cx="118080" cy="106920"/>
                </p14:xfrm>
              </p:contentPart>
            </mc:Choice>
            <mc:Fallback xmlns="">
              <p:pic>
                <p:nvPicPr>
                  <p:cNvPr id="652" name="Håndskrift 651">
                    <a:extLst>
                      <a:ext uri="{FF2B5EF4-FFF2-40B4-BE49-F238E27FC236}">
                        <a16:creationId xmlns:a16="http://schemas.microsoft.com/office/drawing/2014/main" id="{4EFD56A1-B6E9-4039-B56C-1F827FF8155F}"/>
                      </a:ext>
                    </a:extLst>
                  </p:cNvPr>
                  <p:cNvPicPr/>
                  <p:nvPr/>
                </p:nvPicPr>
                <p:blipFill>
                  <a:blip r:embed="rId387"/>
                  <a:stretch>
                    <a:fillRect/>
                  </a:stretch>
                </p:blipFill>
                <p:spPr>
                  <a:xfrm>
                    <a:off x="4613027" y="3211410"/>
                    <a:ext cx="244104" cy="232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8">
                <p14:nvContentPartPr>
                  <p14:cNvPr id="653" name="Håndskrift 652">
                    <a:extLst>
                      <a:ext uri="{FF2B5EF4-FFF2-40B4-BE49-F238E27FC236}">
                        <a16:creationId xmlns:a16="http://schemas.microsoft.com/office/drawing/2014/main" id="{27E12199-2533-4AC6-A505-9BA6C9F46998}"/>
                      </a:ext>
                    </a:extLst>
                  </p14:cNvPr>
                  <p14:cNvContentPartPr/>
                  <p14:nvPr/>
                </p14:nvContentPartPr>
                <p14:xfrm>
                  <a:off x="4828860" y="3257130"/>
                  <a:ext cx="360" cy="360"/>
                </p14:xfrm>
              </p:contentPart>
            </mc:Choice>
            <mc:Fallback xmlns="">
              <p:pic>
                <p:nvPicPr>
                  <p:cNvPr id="653" name="Håndskrift 652">
                    <a:extLst>
                      <a:ext uri="{FF2B5EF4-FFF2-40B4-BE49-F238E27FC236}">
                        <a16:creationId xmlns:a16="http://schemas.microsoft.com/office/drawing/2014/main" id="{27E12199-2533-4AC6-A505-9BA6C9F46998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765860" y="3194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9">
                <p14:nvContentPartPr>
                  <p14:cNvPr id="654" name="Håndskrift 653">
                    <a:extLst>
                      <a:ext uri="{FF2B5EF4-FFF2-40B4-BE49-F238E27FC236}">
                        <a16:creationId xmlns:a16="http://schemas.microsoft.com/office/drawing/2014/main" id="{657081B4-9333-48CF-A15B-0F62A3BA19B8}"/>
                      </a:ext>
                    </a:extLst>
                  </p14:cNvPr>
                  <p14:cNvContentPartPr/>
                  <p14:nvPr/>
                </p14:nvContentPartPr>
                <p14:xfrm>
                  <a:off x="4838220" y="3342810"/>
                  <a:ext cx="20520" cy="18360"/>
                </p14:xfrm>
              </p:contentPart>
            </mc:Choice>
            <mc:Fallback xmlns="">
              <p:pic>
                <p:nvPicPr>
                  <p:cNvPr id="654" name="Håndskrift 653">
                    <a:extLst>
                      <a:ext uri="{FF2B5EF4-FFF2-40B4-BE49-F238E27FC236}">
                        <a16:creationId xmlns:a16="http://schemas.microsoft.com/office/drawing/2014/main" id="{657081B4-9333-48CF-A15B-0F62A3BA19B8}"/>
                      </a:ext>
                    </a:extLst>
                  </p:cNvPr>
                  <p:cNvPicPr/>
                  <p:nvPr/>
                </p:nvPicPr>
                <p:blipFill>
                  <a:blip r:embed="rId390"/>
                  <a:stretch>
                    <a:fillRect/>
                  </a:stretch>
                </p:blipFill>
                <p:spPr>
                  <a:xfrm>
                    <a:off x="4774095" y="3279810"/>
                    <a:ext cx="148404" cy="144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0">
                <p14:nvContentPartPr>
                  <p14:cNvPr id="655" name="Håndskrift 654">
                    <a:extLst>
                      <a:ext uri="{FF2B5EF4-FFF2-40B4-BE49-F238E27FC236}">
                        <a16:creationId xmlns:a16="http://schemas.microsoft.com/office/drawing/2014/main" id="{D27B581C-493B-4308-81FF-05754714946A}"/>
                      </a:ext>
                    </a:extLst>
                  </p14:cNvPr>
                  <p14:cNvContentPartPr/>
                  <p14:nvPr/>
                </p14:nvContentPartPr>
                <p14:xfrm>
                  <a:off x="4810500" y="3371250"/>
                  <a:ext cx="65160" cy="86400"/>
                </p14:xfrm>
              </p:contentPart>
            </mc:Choice>
            <mc:Fallback xmlns="">
              <p:pic>
                <p:nvPicPr>
                  <p:cNvPr id="655" name="Håndskrift 654">
                    <a:extLst>
                      <a:ext uri="{FF2B5EF4-FFF2-40B4-BE49-F238E27FC236}">
                        <a16:creationId xmlns:a16="http://schemas.microsoft.com/office/drawing/2014/main" id="{D27B581C-493B-4308-81FF-05754714946A}"/>
                      </a:ext>
                    </a:extLst>
                  </p:cNvPr>
                  <p:cNvPicPr/>
                  <p:nvPr/>
                </p:nvPicPr>
                <p:blipFill>
                  <a:blip r:embed="rId392"/>
                  <a:stretch>
                    <a:fillRect/>
                  </a:stretch>
                </p:blipFill>
                <p:spPr>
                  <a:xfrm>
                    <a:off x="4747500" y="3307986"/>
                    <a:ext cx="190800" cy="2125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1">
                <p14:nvContentPartPr>
                  <p14:cNvPr id="656" name="Håndskrift 655">
                    <a:extLst>
                      <a:ext uri="{FF2B5EF4-FFF2-40B4-BE49-F238E27FC236}">
                        <a16:creationId xmlns:a16="http://schemas.microsoft.com/office/drawing/2014/main" id="{F999080F-28FB-4DAA-8C7D-1BEF9C893085}"/>
                      </a:ext>
                    </a:extLst>
                  </p14:cNvPr>
                  <p14:cNvContentPartPr/>
                  <p14:nvPr/>
                </p14:nvContentPartPr>
                <p14:xfrm>
                  <a:off x="4733460" y="3267570"/>
                  <a:ext cx="8280" cy="123480"/>
                </p14:xfrm>
              </p:contentPart>
            </mc:Choice>
            <mc:Fallback xmlns="">
              <p:pic>
                <p:nvPicPr>
                  <p:cNvPr id="656" name="Håndskrift 655">
                    <a:extLst>
                      <a:ext uri="{FF2B5EF4-FFF2-40B4-BE49-F238E27FC236}">
                        <a16:creationId xmlns:a16="http://schemas.microsoft.com/office/drawing/2014/main" id="{F999080F-28FB-4DAA-8C7D-1BEF9C893085}"/>
                      </a:ext>
                    </a:extLst>
                  </p:cNvPr>
                  <p:cNvPicPr/>
                  <p:nvPr/>
                </p:nvPicPr>
                <p:blipFill>
                  <a:blip r:embed="rId394"/>
                  <a:stretch>
                    <a:fillRect/>
                  </a:stretch>
                </p:blipFill>
                <p:spPr>
                  <a:xfrm>
                    <a:off x="4670460" y="3204570"/>
                    <a:ext cx="133920" cy="249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2">
                <p14:nvContentPartPr>
                  <p14:cNvPr id="657" name="Håndskrift 656">
                    <a:extLst>
                      <a:ext uri="{FF2B5EF4-FFF2-40B4-BE49-F238E27FC236}">
                        <a16:creationId xmlns:a16="http://schemas.microsoft.com/office/drawing/2014/main" id="{19420835-2A08-4577-BDFA-02C311E2FAC4}"/>
                      </a:ext>
                    </a:extLst>
                  </p14:cNvPr>
                  <p14:cNvContentPartPr/>
                  <p14:nvPr/>
                </p14:nvContentPartPr>
                <p14:xfrm>
                  <a:off x="4743180" y="3186570"/>
                  <a:ext cx="360" cy="61200"/>
                </p14:xfrm>
              </p:contentPart>
            </mc:Choice>
            <mc:Fallback xmlns="">
              <p:pic>
                <p:nvPicPr>
                  <p:cNvPr id="657" name="Håndskrift 656">
                    <a:extLst>
                      <a:ext uri="{FF2B5EF4-FFF2-40B4-BE49-F238E27FC236}">
                        <a16:creationId xmlns:a16="http://schemas.microsoft.com/office/drawing/2014/main" id="{19420835-2A08-4577-BDFA-02C311E2FAC4}"/>
                      </a:ext>
                    </a:extLst>
                  </p:cNvPr>
                  <p:cNvPicPr/>
                  <p:nvPr/>
                </p:nvPicPr>
                <p:blipFill>
                  <a:blip r:embed="rId396"/>
                  <a:stretch>
                    <a:fillRect/>
                  </a:stretch>
                </p:blipFill>
                <p:spPr>
                  <a:xfrm>
                    <a:off x="4680180" y="3123570"/>
                    <a:ext cx="126000" cy="1868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3">
                <p14:nvContentPartPr>
                  <p14:cNvPr id="658" name="Håndskrift 657">
                    <a:extLst>
                      <a:ext uri="{FF2B5EF4-FFF2-40B4-BE49-F238E27FC236}">
                        <a16:creationId xmlns:a16="http://schemas.microsoft.com/office/drawing/2014/main" id="{632114DB-90A1-47DA-A245-AC89DA42D8FB}"/>
                      </a:ext>
                    </a:extLst>
                  </p14:cNvPr>
                  <p14:cNvContentPartPr/>
                  <p14:nvPr/>
                </p14:nvContentPartPr>
                <p14:xfrm>
                  <a:off x="4714380" y="3171450"/>
                  <a:ext cx="9720" cy="360"/>
                </p14:xfrm>
              </p:contentPart>
            </mc:Choice>
            <mc:Fallback xmlns="">
              <p:pic>
                <p:nvPicPr>
                  <p:cNvPr id="658" name="Håndskrift 657">
                    <a:extLst>
                      <a:ext uri="{FF2B5EF4-FFF2-40B4-BE49-F238E27FC236}">
                        <a16:creationId xmlns:a16="http://schemas.microsoft.com/office/drawing/2014/main" id="{632114DB-90A1-47DA-A245-AC89DA42D8FB}"/>
                      </a:ext>
                    </a:extLst>
                  </p:cNvPr>
                  <p:cNvPicPr/>
                  <p:nvPr/>
                </p:nvPicPr>
                <p:blipFill>
                  <a:blip r:embed="rId357"/>
                  <a:stretch>
                    <a:fillRect/>
                  </a:stretch>
                </p:blipFill>
                <p:spPr>
                  <a:xfrm>
                    <a:off x="4651380" y="3108450"/>
                    <a:ext cx="1353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4">
                <p14:nvContentPartPr>
                  <p14:cNvPr id="659" name="Håndskrift 658">
                    <a:extLst>
                      <a:ext uri="{FF2B5EF4-FFF2-40B4-BE49-F238E27FC236}">
                        <a16:creationId xmlns:a16="http://schemas.microsoft.com/office/drawing/2014/main" id="{44D1AC46-87AA-4F4E-B265-BCF518922807}"/>
                      </a:ext>
                    </a:extLst>
                  </p14:cNvPr>
                  <p14:cNvContentPartPr/>
                  <p14:nvPr/>
                </p14:nvContentPartPr>
                <p14:xfrm>
                  <a:off x="4622940" y="3158130"/>
                  <a:ext cx="34920" cy="3960"/>
                </p14:xfrm>
              </p:contentPart>
            </mc:Choice>
            <mc:Fallback xmlns="">
              <p:pic>
                <p:nvPicPr>
                  <p:cNvPr id="659" name="Håndskrift 658">
                    <a:extLst>
                      <a:ext uri="{FF2B5EF4-FFF2-40B4-BE49-F238E27FC236}">
                        <a16:creationId xmlns:a16="http://schemas.microsoft.com/office/drawing/2014/main" id="{44D1AC46-87AA-4F4E-B265-BCF518922807}"/>
                      </a:ext>
                    </a:extLst>
                  </p:cNvPr>
                  <p:cNvPicPr/>
                  <p:nvPr/>
                </p:nvPicPr>
                <p:blipFill>
                  <a:blip r:embed="rId399"/>
                  <a:stretch>
                    <a:fillRect/>
                  </a:stretch>
                </p:blipFill>
                <p:spPr>
                  <a:xfrm>
                    <a:off x="4559940" y="3095130"/>
                    <a:ext cx="16056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5">
                <p14:nvContentPartPr>
                  <p14:cNvPr id="660" name="Håndskrift 659">
                    <a:extLst>
                      <a:ext uri="{FF2B5EF4-FFF2-40B4-BE49-F238E27FC236}">
                        <a16:creationId xmlns:a16="http://schemas.microsoft.com/office/drawing/2014/main" id="{39D5811A-D2B7-4697-B4EA-F65202F4CF12}"/>
                      </a:ext>
                    </a:extLst>
                  </p14:cNvPr>
                  <p14:cNvContentPartPr/>
                  <p14:nvPr/>
                </p14:nvContentPartPr>
                <p14:xfrm>
                  <a:off x="4618980" y="3129330"/>
                  <a:ext cx="10080" cy="13680"/>
                </p14:xfrm>
              </p:contentPart>
            </mc:Choice>
            <mc:Fallback xmlns="">
              <p:pic>
                <p:nvPicPr>
                  <p:cNvPr id="660" name="Håndskrift 659">
                    <a:extLst>
                      <a:ext uri="{FF2B5EF4-FFF2-40B4-BE49-F238E27FC236}">
                        <a16:creationId xmlns:a16="http://schemas.microsoft.com/office/drawing/2014/main" id="{39D5811A-D2B7-4697-B4EA-F65202F4CF12}"/>
                      </a:ext>
                    </a:extLst>
                  </p:cNvPr>
                  <p:cNvPicPr/>
                  <p:nvPr/>
                </p:nvPicPr>
                <p:blipFill>
                  <a:blip r:embed="rId401"/>
                  <a:stretch>
                    <a:fillRect/>
                  </a:stretch>
                </p:blipFill>
                <p:spPr>
                  <a:xfrm>
                    <a:off x="4555980" y="3066330"/>
                    <a:ext cx="13572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6">
                <p14:nvContentPartPr>
                  <p14:cNvPr id="661" name="Håndskrift 660">
                    <a:extLst>
                      <a:ext uri="{FF2B5EF4-FFF2-40B4-BE49-F238E27FC236}">
                        <a16:creationId xmlns:a16="http://schemas.microsoft.com/office/drawing/2014/main" id="{BB86CDA8-8FAE-4ACA-BD38-3A532A2C81C3}"/>
                      </a:ext>
                    </a:extLst>
                  </p14:cNvPr>
                  <p14:cNvContentPartPr/>
                  <p14:nvPr/>
                </p14:nvContentPartPr>
                <p14:xfrm>
                  <a:off x="4571820" y="3104850"/>
                  <a:ext cx="360" cy="360"/>
                </p14:xfrm>
              </p:contentPart>
            </mc:Choice>
            <mc:Fallback xmlns="">
              <p:pic>
                <p:nvPicPr>
                  <p:cNvPr id="661" name="Håndskrift 660">
                    <a:extLst>
                      <a:ext uri="{FF2B5EF4-FFF2-40B4-BE49-F238E27FC236}">
                        <a16:creationId xmlns:a16="http://schemas.microsoft.com/office/drawing/2014/main" id="{BB86CDA8-8FAE-4ACA-BD38-3A532A2C81C3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508820" y="3041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7">
                <p14:nvContentPartPr>
                  <p14:cNvPr id="662" name="Håndskrift 661">
                    <a:extLst>
                      <a:ext uri="{FF2B5EF4-FFF2-40B4-BE49-F238E27FC236}">
                        <a16:creationId xmlns:a16="http://schemas.microsoft.com/office/drawing/2014/main" id="{4D0AC3BD-88B6-4DE3-AE1D-2B3407F2A380}"/>
                      </a:ext>
                    </a:extLst>
                  </p14:cNvPr>
                  <p14:cNvContentPartPr/>
                  <p14:nvPr/>
                </p14:nvContentPartPr>
                <p14:xfrm>
                  <a:off x="4371660" y="3104850"/>
                  <a:ext cx="171720" cy="48960"/>
                </p14:xfrm>
              </p:contentPart>
            </mc:Choice>
            <mc:Fallback xmlns="">
              <p:pic>
                <p:nvPicPr>
                  <p:cNvPr id="662" name="Håndskrift 661">
                    <a:extLst>
                      <a:ext uri="{FF2B5EF4-FFF2-40B4-BE49-F238E27FC236}">
                        <a16:creationId xmlns:a16="http://schemas.microsoft.com/office/drawing/2014/main" id="{4D0AC3BD-88B6-4DE3-AE1D-2B3407F2A380}"/>
                      </a:ext>
                    </a:extLst>
                  </p:cNvPr>
                  <p:cNvPicPr/>
                  <p:nvPr/>
                </p:nvPicPr>
                <p:blipFill>
                  <a:blip r:embed="rId404"/>
                  <a:stretch>
                    <a:fillRect/>
                  </a:stretch>
                </p:blipFill>
                <p:spPr>
                  <a:xfrm>
                    <a:off x="4308792" y="3041383"/>
                    <a:ext cx="297097" cy="17553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8">
                <p14:nvContentPartPr>
                  <p14:cNvPr id="663" name="Håndskrift 662">
                    <a:extLst>
                      <a:ext uri="{FF2B5EF4-FFF2-40B4-BE49-F238E27FC236}">
                        <a16:creationId xmlns:a16="http://schemas.microsoft.com/office/drawing/2014/main" id="{5F7B2CEC-B05A-4970-8B8C-678D638332B7}"/>
                      </a:ext>
                    </a:extLst>
                  </p14:cNvPr>
                  <p14:cNvContentPartPr/>
                  <p14:nvPr/>
                </p14:nvContentPartPr>
                <p14:xfrm>
                  <a:off x="4352580" y="3190530"/>
                  <a:ext cx="13680" cy="18720"/>
                </p14:xfrm>
              </p:contentPart>
            </mc:Choice>
            <mc:Fallback xmlns="">
              <p:pic>
                <p:nvPicPr>
                  <p:cNvPr id="663" name="Håndskrift 662">
                    <a:extLst>
                      <a:ext uri="{FF2B5EF4-FFF2-40B4-BE49-F238E27FC236}">
                        <a16:creationId xmlns:a16="http://schemas.microsoft.com/office/drawing/2014/main" id="{5F7B2CEC-B05A-4970-8B8C-678D638332B7}"/>
                      </a:ext>
                    </a:extLst>
                  </p:cNvPr>
                  <p:cNvPicPr/>
                  <p:nvPr/>
                </p:nvPicPr>
                <p:blipFill>
                  <a:blip r:embed="rId406"/>
                  <a:stretch>
                    <a:fillRect/>
                  </a:stretch>
                </p:blipFill>
                <p:spPr>
                  <a:xfrm>
                    <a:off x="4287877" y="3127530"/>
                    <a:ext cx="142716" cy="144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9">
                <p14:nvContentPartPr>
                  <p14:cNvPr id="664" name="Håndskrift 663">
                    <a:extLst>
                      <a:ext uri="{FF2B5EF4-FFF2-40B4-BE49-F238E27FC236}">
                        <a16:creationId xmlns:a16="http://schemas.microsoft.com/office/drawing/2014/main" id="{73B5CF7A-427B-4952-8B82-3C0C58464DDF}"/>
                      </a:ext>
                    </a:extLst>
                  </p14:cNvPr>
                  <p14:cNvContentPartPr/>
                  <p14:nvPr/>
                </p14:nvContentPartPr>
                <p14:xfrm>
                  <a:off x="4438260" y="3295290"/>
                  <a:ext cx="183600" cy="140760"/>
                </p14:xfrm>
              </p:contentPart>
            </mc:Choice>
            <mc:Fallback xmlns="">
              <p:pic>
                <p:nvPicPr>
                  <p:cNvPr id="664" name="Håndskrift 663">
                    <a:extLst>
                      <a:ext uri="{FF2B5EF4-FFF2-40B4-BE49-F238E27FC236}">
                        <a16:creationId xmlns:a16="http://schemas.microsoft.com/office/drawing/2014/main" id="{73B5CF7A-427B-4952-8B82-3C0C58464DDF}"/>
                      </a:ext>
                    </a:extLst>
                  </p:cNvPr>
                  <p:cNvPicPr/>
                  <p:nvPr/>
                </p:nvPicPr>
                <p:blipFill>
                  <a:blip r:embed="rId408"/>
                  <a:stretch>
                    <a:fillRect/>
                  </a:stretch>
                </p:blipFill>
                <p:spPr>
                  <a:xfrm>
                    <a:off x="4375260" y="3232451"/>
                    <a:ext cx="309240" cy="26607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0">
                <p14:nvContentPartPr>
                  <p14:cNvPr id="665" name="Håndskrift 664">
                    <a:extLst>
                      <a:ext uri="{FF2B5EF4-FFF2-40B4-BE49-F238E27FC236}">
                        <a16:creationId xmlns:a16="http://schemas.microsoft.com/office/drawing/2014/main" id="{4EF69CFF-64AD-4928-BD1E-E548CEAC3329}"/>
                      </a:ext>
                    </a:extLst>
                  </p14:cNvPr>
                  <p14:cNvContentPartPr/>
                  <p14:nvPr/>
                </p14:nvContentPartPr>
                <p14:xfrm>
                  <a:off x="4539420" y="3485730"/>
                  <a:ext cx="3960" cy="360"/>
                </p14:xfrm>
              </p:contentPart>
            </mc:Choice>
            <mc:Fallback xmlns="">
              <p:pic>
                <p:nvPicPr>
                  <p:cNvPr id="665" name="Håndskrift 664">
                    <a:extLst>
                      <a:ext uri="{FF2B5EF4-FFF2-40B4-BE49-F238E27FC236}">
                        <a16:creationId xmlns:a16="http://schemas.microsoft.com/office/drawing/2014/main" id="{4EF69CFF-64AD-4928-BD1E-E548CEAC3329}"/>
                      </a:ext>
                    </a:extLst>
                  </p:cNvPr>
                  <p:cNvPicPr/>
                  <p:nvPr/>
                </p:nvPicPr>
                <p:blipFill>
                  <a:blip r:embed="rId338"/>
                  <a:stretch>
                    <a:fillRect/>
                  </a:stretch>
                </p:blipFill>
                <p:spPr>
                  <a:xfrm>
                    <a:off x="4481670" y="3422730"/>
                    <a:ext cx="11913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1">
                <p14:nvContentPartPr>
                  <p14:cNvPr id="666" name="Håndskrift 665">
                    <a:extLst>
                      <a:ext uri="{FF2B5EF4-FFF2-40B4-BE49-F238E27FC236}">
                        <a16:creationId xmlns:a16="http://schemas.microsoft.com/office/drawing/2014/main" id="{7FDDB69C-BDE8-454C-BBB3-B91592CDAF02}"/>
                      </a:ext>
                    </a:extLst>
                  </p14:cNvPr>
                  <p14:cNvContentPartPr/>
                  <p14:nvPr/>
                </p14:nvContentPartPr>
                <p14:xfrm>
                  <a:off x="4400460" y="3495450"/>
                  <a:ext cx="95400" cy="28800"/>
                </p14:xfrm>
              </p:contentPart>
            </mc:Choice>
            <mc:Fallback xmlns="">
              <p:pic>
                <p:nvPicPr>
                  <p:cNvPr id="666" name="Håndskrift 665">
                    <a:extLst>
                      <a:ext uri="{FF2B5EF4-FFF2-40B4-BE49-F238E27FC236}">
                        <a16:creationId xmlns:a16="http://schemas.microsoft.com/office/drawing/2014/main" id="{7FDDB69C-BDE8-454C-BBB3-B91592CDAF02}"/>
                      </a:ext>
                    </a:extLst>
                  </p:cNvPr>
                  <p:cNvPicPr/>
                  <p:nvPr/>
                </p:nvPicPr>
                <p:blipFill>
                  <a:blip r:embed="rId411"/>
                  <a:stretch>
                    <a:fillRect/>
                  </a:stretch>
                </p:blipFill>
                <p:spPr>
                  <a:xfrm>
                    <a:off x="4337460" y="3431653"/>
                    <a:ext cx="221040" cy="1560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2">
                <p14:nvContentPartPr>
                  <p14:cNvPr id="667" name="Håndskrift 666">
                    <a:extLst>
                      <a:ext uri="{FF2B5EF4-FFF2-40B4-BE49-F238E27FC236}">
                        <a16:creationId xmlns:a16="http://schemas.microsoft.com/office/drawing/2014/main" id="{B6A0801B-4EE0-4CD7-80C8-E639084C1EC6}"/>
                      </a:ext>
                    </a:extLst>
                  </p14:cNvPr>
                  <p14:cNvContentPartPr/>
                  <p14:nvPr/>
                </p14:nvContentPartPr>
                <p14:xfrm>
                  <a:off x="4295340" y="3542610"/>
                  <a:ext cx="57600" cy="47160"/>
                </p14:xfrm>
              </p:contentPart>
            </mc:Choice>
            <mc:Fallback xmlns="">
              <p:pic>
                <p:nvPicPr>
                  <p:cNvPr id="667" name="Håndskrift 666">
                    <a:extLst>
                      <a:ext uri="{FF2B5EF4-FFF2-40B4-BE49-F238E27FC236}">
                        <a16:creationId xmlns:a16="http://schemas.microsoft.com/office/drawing/2014/main" id="{B6A0801B-4EE0-4CD7-80C8-E639084C1EC6}"/>
                      </a:ext>
                    </a:extLst>
                  </p:cNvPr>
                  <p:cNvPicPr/>
                  <p:nvPr/>
                </p:nvPicPr>
                <p:blipFill>
                  <a:blip r:embed="rId413"/>
                  <a:stretch>
                    <a:fillRect/>
                  </a:stretch>
                </p:blipFill>
                <p:spPr>
                  <a:xfrm>
                    <a:off x="4232340" y="3479610"/>
                    <a:ext cx="183240" cy="172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3">
                <p14:nvContentPartPr>
                  <p14:cNvPr id="668" name="Håndskrift 667">
                    <a:extLst>
                      <a:ext uri="{FF2B5EF4-FFF2-40B4-BE49-F238E27FC236}">
                        <a16:creationId xmlns:a16="http://schemas.microsoft.com/office/drawing/2014/main" id="{D9D9AED4-A4EC-4E60-94ED-88E805826497}"/>
                      </a:ext>
                    </a:extLst>
                  </p14:cNvPr>
                  <p14:cNvContentPartPr/>
                  <p14:nvPr/>
                </p14:nvContentPartPr>
                <p14:xfrm>
                  <a:off x="4276260" y="3609930"/>
                  <a:ext cx="17640" cy="45000"/>
                </p14:xfrm>
              </p:contentPart>
            </mc:Choice>
            <mc:Fallback xmlns="">
              <p:pic>
                <p:nvPicPr>
                  <p:cNvPr id="668" name="Håndskrift 667">
                    <a:extLst>
                      <a:ext uri="{FF2B5EF4-FFF2-40B4-BE49-F238E27FC236}">
                        <a16:creationId xmlns:a16="http://schemas.microsoft.com/office/drawing/2014/main" id="{D9D9AED4-A4EC-4E60-94ED-88E805826497}"/>
                      </a:ext>
                    </a:extLst>
                  </p:cNvPr>
                  <p:cNvPicPr/>
                  <p:nvPr/>
                </p:nvPicPr>
                <p:blipFill>
                  <a:blip r:embed="rId415"/>
                  <a:stretch>
                    <a:fillRect/>
                  </a:stretch>
                </p:blipFill>
                <p:spPr>
                  <a:xfrm>
                    <a:off x="4213260" y="3546930"/>
                    <a:ext cx="143280" cy="17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4">
                <p14:nvContentPartPr>
                  <p14:cNvPr id="669" name="Håndskrift 668">
                    <a:extLst>
                      <a:ext uri="{FF2B5EF4-FFF2-40B4-BE49-F238E27FC236}">
                        <a16:creationId xmlns:a16="http://schemas.microsoft.com/office/drawing/2014/main" id="{48077D5C-6F2D-41E6-B5FB-ABEA896DE6F9}"/>
                      </a:ext>
                    </a:extLst>
                  </p14:cNvPr>
                  <p14:cNvContentPartPr/>
                  <p14:nvPr/>
                </p14:nvContentPartPr>
                <p14:xfrm>
                  <a:off x="4323780" y="3685890"/>
                  <a:ext cx="9000" cy="26640"/>
                </p14:xfrm>
              </p:contentPart>
            </mc:Choice>
            <mc:Fallback xmlns="">
              <p:pic>
                <p:nvPicPr>
                  <p:cNvPr id="669" name="Håndskrift 668">
                    <a:extLst>
                      <a:ext uri="{FF2B5EF4-FFF2-40B4-BE49-F238E27FC236}">
                        <a16:creationId xmlns:a16="http://schemas.microsoft.com/office/drawing/2014/main" id="{48077D5C-6F2D-41E6-B5FB-ABEA896DE6F9}"/>
                      </a:ext>
                    </a:extLst>
                  </p:cNvPr>
                  <p:cNvPicPr/>
                  <p:nvPr/>
                </p:nvPicPr>
                <p:blipFill>
                  <a:blip r:embed="rId417"/>
                  <a:stretch>
                    <a:fillRect/>
                  </a:stretch>
                </p:blipFill>
                <p:spPr>
                  <a:xfrm>
                    <a:off x="4260780" y="3623730"/>
                    <a:ext cx="134640" cy="1506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5">
                <p14:nvContentPartPr>
                  <p14:cNvPr id="670" name="Håndskrift 669">
                    <a:extLst>
                      <a:ext uri="{FF2B5EF4-FFF2-40B4-BE49-F238E27FC236}">
                        <a16:creationId xmlns:a16="http://schemas.microsoft.com/office/drawing/2014/main" id="{CAFC8F87-2DD3-482E-8BCA-AFF63DA3733F}"/>
                      </a:ext>
                    </a:extLst>
                  </p14:cNvPr>
                  <p14:cNvContentPartPr/>
                  <p14:nvPr/>
                </p14:nvContentPartPr>
                <p14:xfrm>
                  <a:off x="4231980" y="3733410"/>
                  <a:ext cx="73440" cy="29520"/>
                </p14:xfrm>
              </p:contentPart>
            </mc:Choice>
            <mc:Fallback xmlns="">
              <p:pic>
                <p:nvPicPr>
                  <p:cNvPr id="670" name="Håndskrift 669">
                    <a:extLst>
                      <a:ext uri="{FF2B5EF4-FFF2-40B4-BE49-F238E27FC236}">
                        <a16:creationId xmlns:a16="http://schemas.microsoft.com/office/drawing/2014/main" id="{CAFC8F87-2DD3-482E-8BCA-AFF63DA3733F}"/>
                      </a:ext>
                    </a:extLst>
                  </p:cNvPr>
                  <p:cNvPicPr/>
                  <p:nvPr/>
                </p:nvPicPr>
                <p:blipFill>
                  <a:blip r:embed="rId419"/>
                  <a:stretch>
                    <a:fillRect/>
                  </a:stretch>
                </p:blipFill>
                <p:spPr>
                  <a:xfrm>
                    <a:off x="4168980" y="3670410"/>
                    <a:ext cx="199080" cy="155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6">
                <p14:nvContentPartPr>
                  <p14:cNvPr id="671" name="Håndskrift 670">
                    <a:extLst>
                      <a:ext uri="{FF2B5EF4-FFF2-40B4-BE49-F238E27FC236}">
                        <a16:creationId xmlns:a16="http://schemas.microsoft.com/office/drawing/2014/main" id="{DC87A2F4-4C12-4494-9615-C695C6E6110B}"/>
                      </a:ext>
                    </a:extLst>
                  </p14:cNvPr>
                  <p14:cNvContentPartPr/>
                  <p14:nvPr/>
                </p14:nvContentPartPr>
                <p14:xfrm>
                  <a:off x="4209660" y="3771210"/>
                  <a:ext cx="23400" cy="42480"/>
                </p14:xfrm>
              </p:contentPart>
            </mc:Choice>
            <mc:Fallback xmlns="">
              <p:pic>
                <p:nvPicPr>
                  <p:cNvPr id="671" name="Håndskrift 670">
                    <a:extLst>
                      <a:ext uri="{FF2B5EF4-FFF2-40B4-BE49-F238E27FC236}">
                        <a16:creationId xmlns:a16="http://schemas.microsoft.com/office/drawing/2014/main" id="{DC87A2F4-4C12-4494-9615-C695C6E6110B}"/>
                      </a:ext>
                    </a:extLst>
                  </p:cNvPr>
                  <p:cNvPicPr/>
                  <p:nvPr/>
                </p:nvPicPr>
                <p:blipFill>
                  <a:blip r:embed="rId421"/>
                  <a:stretch>
                    <a:fillRect/>
                  </a:stretch>
                </p:blipFill>
                <p:spPr>
                  <a:xfrm>
                    <a:off x="4146660" y="3708210"/>
                    <a:ext cx="149040" cy="168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7">
                <p14:nvContentPartPr>
                  <p14:cNvPr id="672" name="Håndskrift 671">
                    <a:extLst>
                      <a:ext uri="{FF2B5EF4-FFF2-40B4-BE49-F238E27FC236}">
                        <a16:creationId xmlns:a16="http://schemas.microsoft.com/office/drawing/2014/main" id="{7270C1BC-D2EF-40F4-99E4-3AF0EA61E12B}"/>
                      </a:ext>
                    </a:extLst>
                  </p14:cNvPr>
                  <p14:cNvContentPartPr/>
                  <p14:nvPr/>
                </p14:nvContentPartPr>
                <p14:xfrm>
                  <a:off x="4276260" y="3519930"/>
                  <a:ext cx="360" cy="3960"/>
                </p14:xfrm>
              </p:contentPart>
            </mc:Choice>
            <mc:Fallback xmlns="">
              <p:pic>
                <p:nvPicPr>
                  <p:cNvPr id="672" name="Håndskrift 671">
                    <a:extLst>
                      <a:ext uri="{FF2B5EF4-FFF2-40B4-BE49-F238E27FC236}">
                        <a16:creationId xmlns:a16="http://schemas.microsoft.com/office/drawing/2014/main" id="{7270C1BC-D2EF-40F4-99E4-3AF0EA61E12B}"/>
                      </a:ext>
                    </a:extLst>
                  </p:cNvPr>
                  <p:cNvPicPr/>
                  <p:nvPr/>
                </p:nvPicPr>
                <p:blipFill>
                  <a:blip r:embed="rId385"/>
                  <a:stretch>
                    <a:fillRect/>
                  </a:stretch>
                </p:blipFill>
                <p:spPr>
                  <a:xfrm>
                    <a:off x="4213260" y="3456930"/>
                    <a:ext cx="12600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8">
                <p14:nvContentPartPr>
                  <p14:cNvPr id="673" name="Håndskrift 672">
                    <a:extLst>
                      <a:ext uri="{FF2B5EF4-FFF2-40B4-BE49-F238E27FC236}">
                        <a16:creationId xmlns:a16="http://schemas.microsoft.com/office/drawing/2014/main" id="{0335F30A-4CBE-4C7C-BA8F-702C2459CC42}"/>
                      </a:ext>
                    </a:extLst>
                  </p14:cNvPr>
                  <p14:cNvContentPartPr/>
                  <p14:nvPr/>
                </p14:nvContentPartPr>
                <p14:xfrm>
                  <a:off x="4285980" y="3441090"/>
                  <a:ext cx="11520" cy="25920"/>
                </p14:xfrm>
              </p:contentPart>
            </mc:Choice>
            <mc:Fallback xmlns="">
              <p:pic>
                <p:nvPicPr>
                  <p:cNvPr id="673" name="Håndskrift 672">
                    <a:extLst>
                      <a:ext uri="{FF2B5EF4-FFF2-40B4-BE49-F238E27FC236}">
                        <a16:creationId xmlns:a16="http://schemas.microsoft.com/office/drawing/2014/main" id="{0335F30A-4CBE-4C7C-BA8F-702C2459CC42}"/>
                      </a:ext>
                    </a:extLst>
                  </p:cNvPr>
                  <p:cNvPicPr/>
                  <p:nvPr/>
                </p:nvPicPr>
                <p:blipFill>
                  <a:blip r:embed="rId424"/>
                  <a:stretch>
                    <a:fillRect/>
                  </a:stretch>
                </p:blipFill>
                <p:spPr>
                  <a:xfrm>
                    <a:off x="4222980" y="3378953"/>
                    <a:ext cx="137160" cy="14983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9">
                <p14:nvContentPartPr>
                  <p14:cNvPr id="674" name="Håndskrift 673">
                    <a:extLst>
                      <a:ext uri="{FF2B5EF4-FFF2-40B4-BE49-F238E27FC236}">
                        <a16:creationId xmlns:a16="http://schemas.microsoft.com/office/drawing/2014/main" id="{D82B2F81-221D-4903-B251-E7686BDEAA96}"/>
                      </a:ext>
                    </a:extLst>
                  </p14:cNvPr>
                  <p14:cNvContentPartPr/>
                  <p14:nvPr/>
                </p14:nvContentPartPr>
                <p14:xfrm>
                  <a:off x="4323780" y="3352530"/>
                  <a:ext cx="360" cy="360"/>
                </p14:xfrm>
              </p:contentPart>
            </mc:Choice>
            <mc:Fallback xmlns="">
              <p:pic>
                <p:nvPicPr>
                  <p:cNvPr id="674" name="Håndskrift 673">
                    <a:extLst>
                      <a:ext uri="{FF2B5EF4-FFF2-40B4-BE49-F238E27FC236}">
                        <a16:creationId xmlns:a16="http://schemas.microsoft.com/office/drawing/2014/main" id="{D82B2F81-221D-4903-B251-E7686BDEAA96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260780" y="3289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0">
                <p14:nvContentPartPr>
                  <p14:cNvPr id="675" name="Håndskrift 674">
                    <a:extLst>
                      <a:ext uri="{FF2B5EF4-FFF2-40B4-BE49-F238E27FC236}">
                        <a16:creationId xmlns:a16="http://schemas.microsoft.com/office/drawing/2014/main" id="{16C28284-09A3-4D91-86B4-B3F243CAC370}"/>
                      </a:ext>
                    </a:extLst>
                  </p14:cNvPr>
                  <p14:cNvContentPartPr/>
                  <p14:nvPr/>
                </p14:nvContentPartPr>
                <p14:xfrm>
                  <a:off x="4266900" y="3263250"/>
                  <a:ext cx="26280" cy="13680"/>
                </p14:xfrm>
              </p:contentPart>
            </mc:Choice>
            <mc:Fallback xmlns="">
              <p:pic>
                <p:nvPicPr>
                  <p:cNvPr id="675" name="Håndskrift 674">
                    <a:extLst>
                      <a:ext uri="{FF2B5EF4-FFF2-40B4-BE49-F238E27FC236}">
                        <a16:creationId xmlns:a16="http://schemas.microsoft.com/office/drawing/2014/main" id="{16C28284-09A3-4D91-86B4-B3F243CAC370}"/>
                      </a:ext>
                    </a:extLst>
                  </p:cNvPr>
                  <p:cNvPicPr/>
                  <p:nvPr/>
                </p:nvPicPr>
                <p:blipFill>
                  <a:blip r:embed="rId427"/>
                  <a:stretch>
                    <a:fillRect/>
                  </a:stretch>
                </p:blipFill>
                <p:spPr>
                  <a:xfrm>
                    <a:off x="4203900" y="3200250"/>
                    <a:ext cx="151920" cy="13932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676" name="Gruppe 675">
              <a:extLst>
                <a:ext uri="{FF2B5EF4-FFF2-40B4-BE49-F238E27FC236}">
                  <a16:creationId xmlns:a16="http://schemas.microsoft.com/office/drawing/2014/main" id="{97B6EF8B-2A9F-42D4-A6DE-6EB44D49DCEC}"/>
                </a:ext>
              </a:extLst>
            </p:cNvPr>
            <p:cNvGrpSpPr/>
            <p:nvPr/>
          </p:nvGrpSpPr>
          <p:grpSpPr>
            <a:xfrm rot="12225141">
              <a:off x="3026621" y="3256143"/>
              <a:ext cx="829080" cy="924120"/>
              <a:chOff x="4209660" y="3104850"/>
              <a:chExt cx="829080" cy="9241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711">
                <p14:nvContentPartPr>
                  <p14:cNvPr id="677" name="Håndskrift 676">
                    <a:extLst>
                      <a:ext uri="{FF2B5EF4-FFF2-40B4-BE49-F238E27FC236}">
                        <a16:creationId xmlns:a16="http://schemas.microsoft.com/office/drawing/2014/main" id="{837E5A49-84E6-4D51-810F-A8479235E3A8}"/>
                      </a:ext>
                    </a:extLst>
                  </p14:cNvPr>
                  <p14:cNvContentPartPr/>
                  <p14:nvPr/>
                </p14:nvContentPartPr>
                <p14:xfrm>
                  <a:off x="4771620" y="3381330"/>
                  <a:ext cx="360" cy="360"/>
                </p14:xfrm>
              </p:contentPart>
            </mc:Choice>
            <mc:Fallback xmlns="">
              <p:pic>
                <p:nvPicPr>
                  <p:cNvPr id="677" name="Håndskrift 676">
                    <a:extLst>
                      <a:ext uri="{FF2B5EF4-FFF2-40B4-BE49-F238E27FC236}">
                        <a16:creationId xmlns:a16="http://schemas.microsoft.com/office/drawing/2014/main" id="{837E5A49-84E6-4D51-810F-A8479235E3A8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708620" y="33183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2">
                <p14:nvContentPartPr>
                  <p14:cNvPr id="678" name="Håndskrift 677">
                    <a:extLst>
                      <a:ext uri="{FF2B5EF4-FFF2-40B4-BE49-F238E27FC236}">
                        <a16:creationId xmlns:a16="http://schemas.microsoft.com/office/drawing/2014/main" id="{5348FFB1-FDE2-42B3-95A6-0CE978B56C7F}"/>
                      </a:ext>
                    </a:extLst>
                  </p14:cNvPr>
                  <p14:cNvContentPartPr/>
                  <p14:nvPr/>
                </p14:nvContentPartPr>
                <p14:xfrm>
                  <a:off x="4771620" y="3485730"/>
                  <a:ext cx="3960" cy="360"/>
                </p14:xfrm>
              </p:contentPart>
            </mc:Choice>
            <mc:Fallback xmlns="">
              <p:pic>
                <p:nvPicPr>
                  <p:cNvPr id="678" name="Håndskrift 677">
                    <a:extLst>
                      <a:ext uri="{FF2B5EF4-FFF2-40B4-BE49-F238E27FC236}">
                        <a16:creationId xmlns:a16="http://schemas.microsoft.com/office/drawing/2014/main" id="{5348FFB1-FDE2-42B3-95A6-0CE978B56C7F}"/>
                      </a:ext>
                    </a:extLst>
                  </p:cNvPr>
                  <p:cNvPicPr/>
                  <p:nvPr/>
                </p:nvPicPr>
                <p:blipFill>
                  <a:blip r:embed="rId239"/>
                  <a:stretch>
                    <a:fillRect/>
                  </a:stretch>
                </p:blipFill>
                <p:spPr>
                  <a:xfrm>
                    <a:off x="4708620" y="342273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3">
                <p14:nvContentPartPr>
                  <p14:cNvPr id="679" name="Håndskrift 678">
                    <a:extLst>
                      <a:ext uri="{FF2B5EF4-FFF2-40B4-BE49-F238E27FC236}">
                        <a16:creationId xmlns:a16="http://schemas.microsoft.com/office/drawing/2014/main" id="{502F96FA-87C8-4D64-8767-95FF54D8BD2C}"/>
                      </a:ext>
                    </a:extLst>
                  </p14:cNvPr>
                  <p14:cNvContentPartPr/>
                  <p14:nvPr/>
                </p14:nvContentPartPr>
                <p14:xfrm>
                  <a:off x="4724100" y="3542610"/>
                  <a:ext cx="360" cy="360"/>
                </p14:xfrm>
              </p:contentPart>
            </mc:Choice>
            <mc:Fallback xmlns="">
              <p:pic>
                <p:nvPicPr>
                  <p:cNvPr id="679" name="Håndskrift 678">
                    <a:extLst>
                      <a:ext uri="{FF2B5EF4-FFF2-40B4-BE49-F238E27FC236}">
                        <a16:creationId xmlns:a16="http://schemas.microsoft.com/office/drawing/2014/main" id="{502F96FA-87C8-4D64-8767-95FF54D8BD2C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661100" y="34796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4">
                <p14:nvContentPartPr>
                  <p14:cNvPr id="680" name="Håndskrift 679">
                    <a:extLst>
                      <a:ext uri="{FF2B5EF4-FFF2-40B4-BE49-F238E27FC236}">
                        <a16:creationId xmlns:a16="http://schemas.microsoft.com/office/drawing/2014/main" id="{923A0E40-E696-40D4-A632-F302498A0BE5}"/>
                      </a:ext>
                    </a:extLst>
                  </p14:cNvPr>
                  <p14:cNvContentPartPr/>
                  <p14:nvPr/>
                </p14:nvContentPartPr>
                <p14:xfrm>
                  <a:off x="4676220" y="3523890"/>
                  <a:ext cx="360" cy="360"/>
                </p14:xfrm>
              </p:contentPart>
            </mc:Choice>
            <mc:Fallback xmlns="">
              <p:pic>
                <p:nvPicPr>
                  <p:cNvPr id="680" name="Håndskrift 679">
                    <a:extLst>
                      <a:ext uri="{FF2B5EF4-FFF2-40B4-BE49-F238E27FC236}">
                        <a16:creationId xmlns:a16="http://schemas.microsoft.com/office/drawing/2014/main" id="{923A0E40-E696-40D4-A632-F302498A0BE5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613220" y="3460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5">
                <p14:nvContentPartPr>
                  <p14:cNvPr id="681" name="Håndskrift 680">
                    <a:extLst>
                      <a:ext uri="{FF2B5EF4-FFF2-40B4-BE49-F238E27FC236}">
                        <a16:creationId xmlns:a16="http://schemas.microsoft.com/office/drawing/2014/main" id="{3B883A86-0DC9-46D4-BB4A-FADAFBD269F0}"/>
                      </a:ext>
                    </a:extLst>
                  </p14:cNvPr>
                  <p14:cNvContentPartPr/>
                  <p14:nvPr/>
                </p14:nvContentPartPr>
                <p14:xfrm>
                  <a:off x="4647780" y="3438210"/>
                  <a:ext cx="360" cy="360"/>
                </p14:xfrm>
              </p:contentPart>
            </mc:Choice>
            <mc:Fallback xmlns="">
              <p:pic>
                <p:nvPicPr>
                  <p:cNvPr id="681" name="Håndskrift 680">
                    <a:extLst>
                      <a:ext uri="{FF2B5EF4-FFF2-40B4-BE49-F238E27FC236}">
                        <a16:creationId xmlns:a16="http://schemas.microsoft.com/office/drawing/2014/main" id="{3B883A86-0DC9-46D4-BB4A-FADAFBD269F0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584780" y="3375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6">
                <p14:nvContentPartPr>
                  <p14:cNvPr id="682" name="Håndskrift 681">
                    <a:extLst>
                      <a:ext uri="{FF2B5EF4-FFF2-40B4-BE49-F238E27FC236}">
                        <a16:creationId xmlns:a16="http://schemas.microsoft.com/office/drawing/2014/main" id="{1D7629C2-0F16-4A34-8DD6-B4C012166D8E}"/>
                      </a:ext>
                    </a:extLst>
                  </p14:cNvPr>
                  <p14:cNvContentPartPr/>
                  <p14:nvPr/>
                </p14:nvContentPartPr>
                <p14:xfrm>
                  <a:off x="4780980" y="3409410"/>
                  <a:ext cx="10080" cy="360"/>
                </p14:xfrm>
              </p:contentPart>
            </mc:Choice>
            <mc:Fallback xmlns="">
              <p:pic>
                <p:nvPicPr>
                  <p:cNvPr id="682" name="Håndskrift 681">
                    <a:extLst>
                      <a:ext uri="{FF2B5EF4-FFF2-40B4-BE49-F238E27FC236}">
                        <a16:creationId xmlns:a16="http://schemas.microsoft.com/office/drawing/2014/main" id="{1D7629C2-0F16-4A34-8DD6-B4C012166D8E}"/>
                      </a:ext>
                    </a:extLst>
                  </p:cNvPr>
                  <p:cNvPicPr/>
                  <p:nvPr/>
                </p:nvPicPr>
                <p:blipFill>
                  <a:blip r:embed="rId280"/>
                  <a:stretch>
                    <a:fillRect/>
                  </a:stretch>
                </p:blipFill>
                <p:spPr>
                  <a:xfrm>
                    <a:off x="4717980" y="3346410"/>
                    <a:ext cx="1357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7">
                <p14:nvContentPartPr>
                  <p14:cNvPr id="683" name="Håndskrift 682">
                    <a:extLst>
                      <a:ext uri="{FF2B5EF4-FFF2-40B4-BE49-F238E27FC236}">
                        <a16:creationId xmlns:a16="http://schemas.microsoft.com/office/drawing/2014/main" id="{ED8BF480-4042-46ED-9F77-8B442CF89D7F}"/>
                      </a:ext>
                    </a:extLst>
                  </p14:cNvPr>
                  <p14:cNvContentPartPr/>
                  <p14:nvPr/>
                </p14:nvContentPartPr>
                <p14:xfrm>
                  <a:off x="4918500" y="3485730"/>
                  <a:ext cx="24840" cy="51480"/>
                </p14:xfrm>
              </p:contentPart>
            </mc:Choice>
            <mc:Fallback xmlns="">
              <p:pic>
                <p:nvPicPr>
                  <p:cNvPr id="683" name="Håndskrift 682">
                    <a:extLst>
                      <a:ext uri="{FF2B5EF4-FFF2-40B4-BE49-F238E27FC236}">
                        <a16:creationId xmlns:a16="http://schemas.microsoft.com/office/drawing/2014/main" id="{ED8BF480-4042-46ED-9F77-8B442CF89D7F}"/>
                      </a:ext>
                    </a:extLst>
                  </p:cNvPr>
                  <p:cNvPicPr/>
                  <p:nvPr/>
                </p:nvPicPr>
                <p:blipFill>
                  <a:blip r:embed="rId282"/>
                  <a:stretch>
                    <a:fillRect/>
                  </a:stretch>
                </p:blipFill>
                <p:spPr>
                  <a:xfrm>
                    <a:off x="4855500" y="3422730"/>
                    <a:ext cx="150480" cy="177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8">
                <p14:nvContentPartPr>
                  <p14:cNvPr id="684" name="Håndskrift 683">
                    <a:extLst>
                      <a:ext uri="{FF2B5EF4-FFF2-40B4-BE49-F238E27FC236}">
                        <a16:creationId xmlns:a16="http://schemas.microsoft.com/office/drawing/2014/main" id="{257FFCD6-BE02-4B7C-AB36-C16BF0AB1541}"/>
                      </a:ext>
                    </a:extLst>
                  </p14:cNvPr>
                  <p14:cNvContentPartPr/>
                  <p14:nvPr/>
                </p14:nvContentPartPr>
                <p14:xfrm>
                  <a:off x="4857660" y="3571410"/>
                  <a:ext cx="360" cy="360"/>
                </p14:xfrm>
              </p:contentPart>
            </mc:Choice>
            <mc:Fallback xmlns="">
              <p:pic>
                <p:nvPicPr>
                  <p:cNvPr id="684" name="Håndskrift 683">
                    <a:extLst>
                      <a:ext uri="{FF2B5EF4-FFF2-40B4-BE49-F238E27FC236}">
                        <a16:creationId xmlns:a16="http://schemas.microsoft.com/office/drawing/2014/main" id="{257FFCD6-BE02-4B7C-AB36-C16BF0AB1541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794660" y="3508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9">
                <p14:nvContentPartPr>
                  <p14:cNvPr id="685" name="Håndskrift 684">
                    <a:extLst>
                      <a:ext uri="{FF2B5EF4-FFF2-40B4-BE49-F238E27FC236}">
                        <a16:creationId xmlns:a16="http://schemas.microsoft.com/office/drawing/2014/main" id="{4152B743-F62E-4C73-B1F6-E1EFEF22D403}"/>
                      </a:ext>
                    </a:extLst>
                  </p14:cNvPr>
                  <p14:cNvContentPartPr/>
                  <p14:nvPr/>
                </p14:nvContentPartPr>
                <p14:xfrm>
                  <a:off x="4788540" y="3581130"/>
                  <a:ext cx="50040" cy="33840"/>
                </p14:xfrm>
              </p:contentPart>
            </mc:Choice>
            <mc:Fallback xmlns="">
              <p:pic>
                <p:nvPicPr>
                  <p:cNvPr id="685" name="Håndskrift 684">
                    <a:extLst>
                      <a:ext uri="{FF2B5EF4-FFF2-40B4-BE49-F238E27FC236}">
                        <a16:creationId xmlns:a16="http://schemas.microsoft.com/office/drawing/2014/main" id="{4152B743-F62E-4C73-B1F6-E1EFEF22D403}"/>
                      </a:ext>
                    </a:extLst>
                  </p:cNvPr>
                  <p:cNvPicPr/>
                  <p:nvPr/>
                </p:nvPicPr>
                <p:blipFill>
                  <a:blip r:embed="rId285"/>
                  <a:stretch>
                    <a:fillRect/>
                  </a:stretch>
                </p:blipFill>
                <p:spPr>
                  <a:xfrm>
                    <a:off x="4725540" y="3518130"/>
                    <a:ext cx="175680" cy="159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0">
                <p14:nvContentPartPr>
                  <p14:cNvPr id="686" name="Håndskrift 685">
                    <a:extLst>
                      <a:ext uri="{FF2B5EF4-FFF2-40B4-BE49-F238E27FC236}">
                        <a16:creationId xmlns:a16="http://schemas.microsoft.com/office/drawing/2014/main" id="{108C543F-9DF5-46FC-AAD8-614B333A9E64}"/>
                      </a:ext>
                    </a:extLst>
                  </p14:cNvPr>
                  <p14:cNvContentPartPr/>
                  <p14:nvPr/>
                </p14:nvContentPartPr>
                <p14:xfrm>
                  <a:off x="4752900" y="3657090"/>
                  <a:ext cx="360" cy="4320"/>
                </p14:xfrm>
              </p:contentPart>
            </mc:Choice>
            <mc:Fallback xmlns="">
              <p:pic>
                <p:nvPicPr>
                  <p:cNvPr id="686" name="Håndskrift 685">
                    <a:extLst>
                      <a:ext uri="{FF2B5EF4-FFF2-40B4-BE49-F238E27FC236}">
                        <a16:creationId xmlns:a16="http://schemas.microsoft.com/office/drawing/2014/main" id="{108C543F-9DF5-46FC-AAD8-614B333A9E64}"/>
                      </a:ext>
                    </a:extLst>
                  </p:cNvPr>
                  <p:cNvPicPr/>
                  <p:nvPr/>
                </p:nvPicPr>
                <p:blipFill>
                  <a:blip r:embed="rId270"/>
                  <a:stretch>
                    <a:fillRect/>
                  </a:stretch>
                </p:blipFill>
                <p:spPr>
                  <a:xfrm>
                    <a:off x="4689900" y="3594090"/>
                    <a:ext cx="126000" cy="129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1">
                <p14:nvContentPartPr>
                  <p14:cNvPr id="687" name="Håndskrift 686">
                    <a:extLst>
                      <a:ext uri="{FF2B5EF4-FFF2-40B4-BE49-F238E27FC236}">
                        <a16:creationId xmlns:a16="http://schemas.microsoft.com/office/drawing/2014/main" id="{7F2E3912-42CE-4000-8EF5-4C6F46D63D75}"/>
                      </a:ext>
                    </a:extLst>
                  </p14:cNvPr>
                  <p14:cNvContentPartPr/>
                  <p14:nvPr/>
                </p14:nvContentPartPr>
                <p14:xfrm>
                  <a:off x="4590900" y="3628650"/>
                  <a:ext cx="105120" cy="76320"/>
                </p14:xfrm>
              </p:contentPart>
            </mc:Choice>
            <mc:Fallback xmlns="">
              <p:pic>
                <p:nvPicPr>
                  <p:cNvPr id="687" name="Håndskrift 686">
                    <a:extLst>
                      <a:ext uri="{FF2B5EF4-FFF2-40B4-BE49-F238E27FC236}">
                        <a16:creationId xmlns:a16="http://schemas.microsoft.com/office/drawing/2014/main" id="{7F2E3912-42CE-4000-8EF5-4C6F46D63D75}"/>
                      </a:ext>
                    </a:extLst>
                  </p:cNvPr>
                  <p:cNvPicPr/>
                  <p:nvPr/>
                </p:nvPicPr>
                <p:blipFill>
                  <a:blip r:embed="rId288"/>
                  <a:stretch>
                    <a:fillRect/>
                  </a:stretch>
                </p:blipFill>
                <p:spPr>
                  <a:xfrm>
                    <a:off x="4527900" y="3565650"/>
                    <a:ext cx="230760" cy="201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2">
                <p14:nvContentPartPr>
                  <p14:cNvPr id="688" name="Håndskrift 687">
                    <a:extLst>
                      <a:ext uri="{FF2B5EF4-FFF2-40B4-BE49-F238E27FC236}">
                        <a16:creationId xmlns:a16="http://schemas.microsoft.com/office/drawing/2014/main" id="{23C73968-BBE9-44A3-96E8-6533BA8F1864}"/>
                      </a:ext>
                    </a:extLst>
                  </p14:cNvPr>
                  <p14:cNvContentPartPr/>
                  <p14:nvPr/>
                </p14:nvContentPartPr>
                <p14:xfrm>
                  <a:off x="4618980" y="3567810"/>
                  <a:ext cx="360" cy="3960"/>
                </p14:xfrm>
              </p:contentPart>
            </mc:Choice>
            <mc:Fallback xmlns="">
              <p:pic>
                <p:nvPicPr>
                  <p:cNvPr id="688" name="Håndskrift 687">
                    <a:extLst>
                      <a:ext uri="{FF2B5EF4-FFF2-40B4-BE49-F238E27FC236}">
                        <a16:creationId xmlns:a16="http://schemas.microsoft.com/office/drawing/2014/main" id="{23C73968-BBE9-44A3-96E8-6533BA8F1864}"/>
                      </a:ext>
                    </a:extLst>
                  </p:cNvPr>
                  <p:cNvPicPr/>
                  <p:nvPr/>
                </p:nvPicPr>
                <p:blipFill>
                  <a:blip r:embed="rId270"/>
                  <a:stretch>
                    <a:fillRect/>
                  </a:stretch>
                </p:blipFill>
                <p:spPr>
                  <a:xfrm>
                    <a:off x="4555980" y="35100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3">
                <p14:nvContentPartPr>
                  <p14:cNvPr id="689" name="Håndskrift 688">
                    <a:extLst>
                      <a:ext uri="{FF2B5EF4-FFF2-40B4-BE49-F238E27FC236}">
                        <a16:creationId xmlns:a16="http://schemas.microsoft.com/office/drawing/2014/main" id="{2AD6E626-CAFE-45B4-942D-F5B5A91CFB06}"/>
                      </a:ext>
                    </a:extLst>
                  </p14:cNvPr>
                  <p14:cNvContentPartPr/>
                  <p14:nvPr/>
                </p14:nvContentPartPr>
                <p14:xfrm>
                  <a:off x="4562100" y="3533250"/>
                  <a:ext cx="61560" cy="66600"/>
                </p14:xfrm>
              </p:contentPart>
            </mc:Choice>
            <mc:Fallback xmlns="">
              <p:pic>
                <p:nvPicPr>
                  <p:cNvPr id="689" name="Håndskrift 688">
                    <a:extLst>
                      <a:ext uri="{FF2B5EF4-FFF2-40B4-BE49-F238E27FC236}">
                        <a16:creationId xmlns:a16="http://schemas.microsoft.com/office/drawing/2014/main" id="{2AD6E626-CAFE-45B4-942D-F5B5A91CFB06}"/>
                      </a:ext>
                    </a:extLst>
                  </p:cNvPr>
                  <p:cNvPicPr/>
                  <p:nvPr/>
                </p:nvPicPr>
                <p:blipFill>
                  <a:blip r:embed="rId291"/>
                  <a:stretch>
                    <a:fillRect/>
                  </a:stretch>
                </p:blipFill>
                <p:spPr>
                  <a:xfrm>
                    <a:off x="4499100" y="3469908"/>
                    <a:ext cx="187200" cy="19292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4">
                <p14:nvContentPartPr>
                  <p14:cNvPr id="690" name="Håndskrift 689">
                    <a:extLst>
                      <a:ext uri="{FF2B5EF4-FFF2-40B4-BE49-F238E27FC236}">
                        <a16:creationId xmlns:a16="http://schemas.microsoft.com/office/drawing/2014/main" id="{FE334D5B-1BC8-4205-90F7-40A336CD0E05}"/>
                      </a:ext>
                    </a:extLst>
                  </p14:cNvPr>
                  <p14:cNvContentPartPr/>
                  <p14:nvPr/>
                </p14:nvContentPartPr>
                <p14:xfrm>
                  <a:off x="4647780" y="3676530"/>
                  <a:ext cx="360" cy="360"/>
                </p14:xfrm>
              </p:contentPart>
            </mc:Choice>
            <mc:Fallback xmlns="">
              <p:pic>
                <p:nvPicPr>
                  <p:cNvPr id="690" name="Håndskrift 689">
                    <a:extLst>
                      <a:ext uri="{FF2B5EF4-FFF2-40B4-BE49-F238E27FC236}">
                        <a16:creationId xmlns:a16="http://schemas.microsoft.com/office/drawing/2014/main" id="{FE334D5B-1BC8-4205-90F7-40A336CD0E05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58478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5">
                <p14:nvContentPartPr>
                  <p14:cNvPr id="691" name="Håndskrift 690">
                    <a:extLst>
                      <a:ext uri="{FF2B5EF4-FFF2-40B4-BE49-F238E27FC236}">
                        <a16:creationId xmlns:a16="http://schemas.microsoft.com/office/drawing/2014/main" id="{2B5FEF92-2AC6-4153-A9FE-0B08108552EB}"/>
                      </a:ext>
                    </a:extLst>
                  </p14:cNvPr>
                  <p14:cNvContentPartPr/>
                  <p14:nvPr/>
                </p14:nvContentPartPr>
                <p14:xfrm>
                  <a:off x="4695660" y="3752490"/>
                  <a:ext cx="15480" cy="20160"/>
                </p14:xfrm>
              </p:contentPart>
            </mc:Choice>
            <mc:Fallback xmlns="">
              <p:pic>
                <p:nvPicPr>
                  <p:cNvPr id="691" name="Håndskrift 690">
                    <a:extLst>
                      <a:ext uri="{FF2B5EF4-FFF2-40B4-BE49-F238E27FC236}">
                        <a16:creationId xmlns:a16="http://schemas.microsoft.com/office/drawing/2014/main" id="{2B5FEF92-2AC6-4153-A9FE-0B08108552EB}"/>
                      </a:ext>
                    </a:extLst>
                  </p:cNvPr>
                  <p:cNvPicPr/>
                  <p:nvPr/>
                </p:nvPicPr>
                <p:blipFill>
                  <a:blip r:embed="rId294"/>
                  <a:stretch>
                    <a:fillRect/>
                  </a:stretch>
                </p:blipFill>
                <p:spPr>
                  <a:xfrm>
                    <a:off x="4632660" y="3690595"/>
                    <a:ext cx="141120" cy="14359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6">
                <p14:nvContentPartPr>
                  <p14:cNvPr id="692" name="Håndskrift 691">
                    <a:extLst>
                      <a:ext uri="{FF2B5EF4-FFF2-40B4-BE49-F238E27FC236}">
                        <a16:creationId xmlns:a16="http://schemas.microsoft.com/office/drawing/2014/main" id="{C454D2D8-C413-4B59-9371-FD786118989B}"/>
                      </a:ext>
                    </a:extLst>
                  </p14:cNvPr>
                  <p14:cNvContentPartPr/>
                  <p14:nvPr/>
                </p14:nvContentPartPr>
                <p14:xfrm>
                  <a:off x="4828860" y="3676530"/>
                  <a:ext cx="360" cy="360"/>
                </p14:xfrm>
              </p:contentPart>
            </mc:Choice>
            <mc:Fallback xmlns="">
              <p:pic>
                <p:nvPicPr>
                  <p:cNvPr id="692" name="Håndskrift 691">
                    <a:extLst>
                      <a:ext uri="{FF2B5EF4-FFF2-40B4-BE49-F238E27FC236}">
                        <a16:creationId xmlns:a16="http://schemas.microsoft.com/office/drawing/2014/main" id="{C454D2D8-C413-4B59-9371-FD786118989B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76586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7">
                <p14:nvContentPartPr>
                  <p14:cNvPr id="693" name="Håndskrift 692">
                    <a:extLst>
                      <a:ext uri="{FF2B5EF4-FFF2-40B4-BE49-F238E27FC236}">
                        <a16:creationId xmlns:a16="http://schemas.microsoft.com/office/drawing/2014/main" id="{860EA073-1EC0-4776-BC1E-BBCADC67ACED}"/>
                      </a:ext>
                    </a:extLst>
                  </p14:cNvPr>
                  <p14:cNvContentPartPr/>
                  <p14:nvPr/>
                </p14:nvContentPartPr>
                <p14:xfrm>
                  <a:off x="4828860" y="3647730"/>
                  <a:ext cx="19440" cy="61200"/>
                </p14:xfrm>
              </p:contentPart>
            </mc:Choice>
            <mc:Fallback xmlns="">
              <p:pic>
                <p:nvPicPr>
                  <p:cNvPr id="693" name="Håndskrift 692">
                    <a:extLst>
                      <a:ext uri="{FF2B5EF4-FFF2-40B4-BE49-F238E27FC236}">
                        <a16:creationId xmlns:a16="http://schemas.microsoft.com/office/drawing/2014/main" id="{860EA073-1EC0-4776-BC1E-BBCADC67ACED}"/>
                      </a:ext>
                    </a:extLst>
                  </p:cNvPr>
                  <p:cNvPicPr/>
                  <p:nvPr/>
                </p:nvPicPr>
                <p:blipFill>
                  <a:blip r:embed="rId297"/>
                  <a:stretch>
                    <a:fillRect/>
                  </a:stretch>
                </p:blipFill>
                <p:spPr>
                  <a:xfrm>
                    <a:off x="4765860" y="3585098"/>
                    <a:ext cx="145080" cy="1861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8">
                <p14:nvContentPartPr>
                  <p14:cNvPr id="694" name="Håndskrift 693">
                    <a:extLst>
                      <a:ext uri="{FF2B5EF4-FFF2-40B4-BE49-F238E27FC236}">
                        <a16:creationId xmlns:a16="http://schemas.microsoft.com/office/drawing/2014/main" id="{0F3B0812-5BD6-4E8B-B67B-3B9990B6A553}"/>
                      </a:ext>
                    </a:extLst>
                  </p14:cNvPr>
                  <p14:cNvContentPartPr/>
                  <p14:nvPr/>
                </p14:nvContentPartPr>
                <p14:xfrm>
                  <a:off x="4809780" y="3724050"/>
                  <a:ext cx="360" cy="360"/>
                </p14:xfrm>
              </p:contentPart>
            </mc:Choice>
            <mc:Fallback xmlns="">
              <p:pic>
                <p:nvPicPr>
                  <p:cNvPr id="694" name="Håndskrift 693">
                    <a:extLst>
                      <a:ext uri="{FF2B5EF4-FFF2-40B4-BE49-F238E27FC236}">
                        <a16:creationId xmlns:a16="http://schemas.microsoft.com/office/drawing/2014/main" id="{0F3B0812-5BD6-4E8B-B67B-3B9990B6A553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746780" y="36610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9">
                <p14:nvContentPartPr>
                  <p14:cNvPr id="695" name="Håndskrift 694">
                    <a:extLst>
                      <a:ext uri="{FF2B5EF4-FFF2-40B4-BE49-F238E27FC236}">
                        <a16:creationId xmlns:a16="http://schemas.microsoft.com/office/drawing/2014/main" id="{674CE0F9-DC95-4BC1-A859-292B8351B741}"/>
                      </a:ext>
                    </a:extLst>
                  </p14:cNvPr>
                  <p14:cNvContentPartPr/>
                  <p14:nvPr/>
                </p14:nvContentPartPr>
                <p14:xfrm>
                  <a:off x="4729500" y="3781290"/>
                  <a:ext cx="42480" cy="19440"/>
                </p14:xfrm>
              </p:contentPart>
            </mc:Choice>
            <mc:Fallback xmlns="">
              <p:pic>
                <p:nvPicPr>
                  <p:cNvPr id="695" name="Håndskrift 694">
                    <a:extLst>
                      <a:ext uri="{FF2B5EF4-FFF2-40B4-BE49-F238E27FC236}">
                        <a16:creationId xmlns:a16="http://schemas.microsoft.com/office/drawing/2014/main" id="{674CE0F9-DC95-4BC1-A859-292B8351B741}"/>
                      </a:ext>
                    </a:extLst>
                  </p:cNvPr>
                  <p:cNvPicPr/>
                  <p:nvPr/>
                </p:nvPicPr>
                <p:blipFill>
                  <a:blip r:embed="rId300"/>
                  <a:stretch>
                    <a:fillRect/>
                  </a:stretch>
                </p:blipFill>
                <p:spPr>
                  <a:xfrm>
                    <a:off x="4666500" y="3718290"/>
                    <a:ext cx="168120" cy="145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0">
                <p14:nvContentPartPr>
                  <p14:cNvPr id="696" name="Håndskrift 695">
                    <a:extLst>
                      <a:ext uri="{FF2B5EF4-FFF2-40B4-BE49-F238E27FC236}">
                        <a16:creationId xmlns:a16="http://schemas.microsoft.com/office/drawing/2014/main" id="{08D00EB8-FF5D-4B16-8823-1781AC898E51}"/>
                      </a:ext>
                    </a:extLst>
                  </p14:cNvPr>
                  <p14:cNvContentPartPr/>
                  <p14:nvPr/>
                </p14:nvContentPartPr>
                <p14:xfrm>
                  <a:off x="4653540" y="3781290"/>
                  <a:ext cx="3960" cy="360"/>
                </p14:xfrm>
              </p:contentPart>
            </mc:Choice>
            <mc:Fallback xmlns="">
              <p:pic>
                <p:nvPicPr>
                  <p:cNvPr id="696" name="Håndskrift 695">
                    <a:extLst>
                      <a:ext uri="{FF2B5EF4-FFF2-40B4-BE49-F238E27FC236}">
                        <a16:creationId xmlns:a16="http://schemas.microsoft.com/office/drawing/2014/main" id="{08D00EB8-FF5D-4B16-8823-1781AC898E51}"/>
                      </a:ext>
                    </a:extLst>
                  </p:cNvPr>
                  <p:cNvPicPr/>
                  <p:nvPr/>
                </p:nvPicPr>
                <p:blipFill>
                  <a:blip r:embed="rId239"/>
                  <a:stretch>
                    <a:fillRect/>
                  </a:stretch>
                </p:blipFill>
                <p:spPr>
                  <a:xfrm>
                    <a:off x="4590540" y="371829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1">
                <p14:nvContentPartPr>
                  <p14:cNvPr id="697" name="Håndskrift 696">
                    <a:extLst>
                      <a:ext uri="{FF2B5EF4-FFF2-40B4-BE49-F238E27FC236}">
                        <a16:creationId xmlns:a16="http://schemas.microsoft.com/office/drawing/2014/main" id="{B139641A-0DE9-4651-8189-198FA0FA187D}"/>
                      </a:ext>
                    </a:extLst>
                  </p14:cNvPr>
                  <p14:cNvContentPartPr/>
                  <p14:nvPr/>
                </p14:nvContentPartPr>
                <p14:xfrm>
                  <a:off x="4600260" y="3743130"/>
                  <a:ext cx="360" cy="360"/>
                </p14:xfrm>
              </p:contentPart>
            </mc:Choice>
            <mc:Fallback xmlns="">
              <p:pic>
                <p:nvPicPr>
                  <p:cNvPr id="697" name="Håndskrift 696">
                    <a:extLst>
                      <a:ext uri="{FF2B5EF4-FFF2-40B4-BE49-F238E27FC236}">
                        <a16:creationId xmlns:a16="http://schemas.microsoft.com/office/drawing/2014/main" id="{B139641A-0DE9-4651-8189-198FA0FA187D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53726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2">
                <p14:nvContentPartPr>
                  <p14:cNvPr id="698" name="Håndskrift 697">
                    <a:extLst>
                      <a:ext uri="{FF2B5EF4-FFF2-40B4-BE49-F238E27FC236}">
                        <a16:creationId xmlns:a16="http://schemas.microsoft.com/office/drawing/2014/main" id="{8A9F598B-5178-4120-BE3E-5BD8A35889AA}"/>
                      </a:ext>
                    </a:extLst>
                  </p14:cNvPr>
                  <p14:cNvContentPartPr/>
                  <p14:nvPr/>
                </p14:nvContentPartPr>
                <p14:xfrm>
                  <a:off x="4600260" y="3733410"/>
                  <a:ext cx="360" cy="360"/>
                </p14:xfrm>
              </p:contentPart>
            </mc:Choice>
            <mc:Fallback xmlns="">
              <p:pic>
                <p:nvPicPr>
                  <p:cNvPr id="698" name="Håndskrift 697">
                    <a:extLst>
                      <a:ext uri="{FF2B5EF4-FFF2-40B4-BE49-F238E27FC236}">
                        <a16:creationId xmlns:a16="http://schemas.microsoft.com/office/drawing/2014/main" id="{8A9F598B-5178-4120-BE3E-5BD8A35889AA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537260" y="3670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3">
                <p14:nvContentPartPr>
                  <p14:cNvPr id="699" name="Håndskrift 698">
                    <a:extLst>
                      <a:ext uri="{FF2B5EF4-FFF2-40B4-BE49-F238E27FC236}">
                        <a16:creationId xmlns:a16="http://schemas.microsoft.com/office/drawing/2014/main" id="{CDD96626-C9D5-4D7B-8068-0C099AE6253A}"/>
                      </a:ext>
                    </a:extLst>
                  </p14:cNvPr>
                  <p14:cNvContentPartPr/>
                  <p14:nvPr/>
                </p14:nvContentPartPr>
                <p14:xfrm>
                  <a:off x="4581180" y="3761850"/>
                  <a:ext cx="32400" cy="73080"/>
                </p14:xfrm>
              </p:contentPart>
            </mc:Choice>
            <mc:Fallback xmlns="">
              <p:pic>
                <p:nvPicPr>
                  <p:cNvPr id="699" name="Håndskrift 698">
                    <a:extLst>
                      <a:ext uri="{FF2B5EF4-FFF2-40B4-BE49-F238E27FC236}">
                        <a16:creationId xmlns:a16="http://schemas.microsoft.com/office/drawing/2014/main" id="{CDD96626-C9D5-4D7B-8068-0C099AE6253A}"/>
                      </a:ext>
                    </a:extLst>
                  </p:cNvPr>
                  <p:cNvPicPr/>
                  <p:nvPr/>
                </p:nvPicPr>
                <p:blipFill>
                  <a:blip r:embed="rId305"/>
                  <a:stretch>
                    <a:fillRect/>
                  </a:stretch>
                </p:blipFill>
                <p:spPr>
                  <a:xfrm>
                    <a:off x="4518180" y="3698538"/>
                    <a:ext cx="158040" cy="19934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4">
                <p14:nvContentPartPr>
                  <p14:cNvPr id="700" name="Håndskrift 699">
                    <a:extLst>
                      <a:ext uri="{FF2B5EF4-FFF2-40B4-BE49-F238E27FC236}">
                        <a16:creationId xmlns:a16="http://schemas.microsoft.com/office/drawing/2014/main" id="{86B1B139-B942-4D94-ABC7-FFB72B7B62B7}"/>
                      </a:ext>
                    </a:extLst>
                  </p14:cNvPr>
                  <p14:cNvContentPartPr/>
                  <p14:nvPr/>
                </p14:nvContentPartPr>
                <p14:xfrm>
                  <a:off x="4647780" y="3838530"/>
                  <a:ext cx="25920" cy="360"/>
                </p14:xfrm>
              </p:contentPart>
            </mc:Choice>
            <mc:Fallback xmlns="">
              <p:pic>
                <p:nvPicPr>
                  <p:cNvPr id="700" name="Håndskrift 699">
                    <a:extLst>
                      <a:ext uri="{FF2B5EF4-FFF2-40B4-BE49-F238E27FC236}">
                        <a16:creationId xmlns:a16="http://schemas.microsoft.com/office/drawing/2014/main" id="{86B1B139-B942-4D94-ABC7-FFB72B7B62B7}"/>
                      </a:ext>
                    </a:extLst>
                  </p:cNvPr>
                  <p:cNvPicPr/>
                  <p:nvPr/>
                </p:nvPicPr>
                <p:blipFill>
                  <a:blip r:embed="rId307"/>
                  <a:stretch>
                    <a:fillRect/>
                  </a:stretch>
                </p:blipFill>
                <p:spPr>
                  <a:xfrm>
                    <a:off x="4584780" y="3775530"/>
                    <a:ext cx="1515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5">
                <p14:nvContentPartPr>
                  <p14:cNvPr id="701" name="Håndskrift 700">
                    <a:extLst>
                      <a:ext uri="{FF2B5EF4-FFF2-40B4-BE49-F238E27FC236}">
                        <a16:creationId xmlns:a16="http://schemas.microsoft.com/office/drawing/2014/main" id="{0D8C0174-58A8-41B7-9346-914AB14F2C9D}"/>
                      </a:ext>
                    </a:extLst>
                  </p14:cNvPr>
                  <p14:cNvContentPartPr/>
                  <p14:nvPr/>
                </p14:nvContentPartPr>
                <p14:xfrm>
                  <a:off x="4762260" y="3790650"/>
                  <a:ext cx="57600" cy="38160"/>
                </p14:xfrm>
              </p:contentPart>
            </mc:Choice>
            <mc:Fallback xmlns="">
              <p:pic>
                <p:nvPicPr>
                  <p:cNvPr id="701" name="Håndskrift 700">
                    <a:extLst>
                      <a:ext uri="{FF2B5EF4-FFF2-40B4-BE49-F238E27FC236}">
                        <a16:creationId xmlns:a16="http://schemas.microsoft.com/office/drawing/2014/main" id="{0D8C0174-58A8-41B7-9346-914AB14F2C9D}"/>
                      </a:ext>
                    </a:extLst>
                  </p:cNvPr>
                  <p:cNvPicPr/>
                  <p:nvPr/>
                </p:nvPicPr>
                <p:blipFill>
                  <a:blip r:embed="rId309"/>
                  <a:stretch>
                    <a:fillRect/>
                  </a:stretch>
                </p:blipFill>
                <p:spPr>
                  <a:xfrm>
                    <a:off x="4699260" y="3727650"/>
                    <a:ext cx="183240" cy="163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6">
                <p14:nvContentPartPr>
                  <p14:cNvPr id="702" name="Håndskrift 701">
                    <a:extLst>
                      <a:ext uri="{FF2B5EF4-FFF2-40B4-BE49-F238E27FC236}">
                        <a16:creationId xmlns:a16="http://schemas.microsoft.com/office/drawing/2014/main" id="{C3E9DF06-2917-4800-9B62-7095736417E8}"/>
                      </a:ext>
                    </a:extLst>
                  </p14:cNvPr>
                  <p14:cNvContentPartPr/>
                  <p14:nvPr/>
                </p14:nvContentPartPr>
                <p14:xfrm>
                  <a:off x="4857660" y="3761850"/>
                  <a:ext cx="360" cy="360"/>
                </p14:xfrm>
              </p:contentPart>
            </mc:Choice>
            <mc:Fallback xmlns="">
              <p:pic>
                <p:nvPicPr>
                  <p:cNvPr id="702" name="Håndskrift 701">
                    <a:extLst>
                      <a:ext uri="{FF2B5EF4-FFF2-40B4-BE49-F238E27FC236}">
                        <a16:creationId xmlns:a16="http://schemas.microsoft.com/office/drawing/2014/main" id="{C3E9DF06-2917-4800-9B62-7095736417E8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794660" y="3698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7">
                <p14:nvContentPartPr>
                  <p14:cNvPr id="703" name="Håndskrift 702">
                    <a:extLst>
                      <a:ext uri="{FF2B5EF4-FFF2-40B4-BE49-F238E27FC236}">
                        <a16:creationId xmlns:a16="http://schemas.microsoft.com/office/drawing/2014/main" id="{B40C75D3-0D6F-422C-BFEF-56F4D2BBF986}"/>
                      </a:ext>
                    </a:extLst>
                  </p14:cNvPr>
                  <p14:cNvContentPartPr/>
                  <p14:nvPr/>
                </p14:nvContentPartPr>
                <p14:xfrm>
                  <a:off x="4886100" y="3701010"/>
                  <a:ext cx="360" cy="3960"/>
                </p14:xfrm>
              </p:contentPart>
            </mc:Choice>
            <mc:Fallback xmlns="">
              <p:pic>
                <p:nvPicPr>
                  <p:cNvPr id="703" name="Håndskrift 702">
                    <a:extLst>
                      <a:ext uri="{FF2B5EF4-FFF2-40B4-BE49-F238E27FC236}">
                        <a16:creationId xmlns:a16="http://schemas.microsoft.com/office/drawing/2014/main" id="{B40C75D3-0D6F-422C-BFEF-56F4D2BBF986}"/>
                      </a:ext>
                    </a:extLst>
                  </p:cNvPr>
                  <p:cNvPicPr/>
                  <p:nvPr/>
                </p:nvPicPr>
                <p:blipFill>
                  <a:blip r:embed="rId270"/>
                  <a:stretch>
                    <a:fillRect/>
                  </a:stretch>
                </p:blipFill>
                <p:spPr>
                  <a:xfrm>
                    <a:off x="4823100" y="36432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8">
                <p14:nvContentPartPr>
                  <p14:cNvPr id="704" name="Håndskrift 703">
                    <a:extLst>
                      <a:ext uri="{FF2B5EF4-FFF2-40B4-BE49-F238E27FC236}">
                        <a16:creationId xmlns:a16="http://schemas.microsoft.com/office/drawing/2014/main" id="{52737FAA-A97B-4BDC-A17C-E1C010DEBD86}"/>
                      </a:ext>
                    </a:extLst>
                  </p14:cNvPr>
                  <p14:cNvContentPartPr/>
                  <p14:nvPr/>
                </p14:nvContentPartPr>
                <p14:xfrm>
                  <a:off x="5032620" y="3552690"/>
                  <a:ext cx="6120" cy="11520"/>
                </p14:xfrm>
              </p:contentPart>
            </mc:Choice>
            <mc:Fallback xmlns="">
              <p:pic>
                <p:nvPicPr>
                  <p:cNvPr id="704" name="Håndskrift 703">
                    <a:extLst>
                      <a:ext uri="{FF2B5EF4-FFF2-40B4-BE49-F238E27FC236}">
                        <a16:creationId xmlns:a16="http://schemas.microsoft.com/office/drawing/2014/main" id="{52737FAA-A97B-4BDC-A17C-E1C010DEBD86}"/>
                      </a:ext>
                    </a:extLst>
                  </p:cNvPr>
                  <p:cNvPicPr/>
                  <p:nvPr/>
                </p:nvPicPr>
                <p:blipFill>
                  <a:blip r:embed="rId313"/>
                  <a:stretch>
                    <a:fillRect/>
                  </a:stretch>
                </p:blipFill>
                <p:spPr>
                  <a:xfrm>
                    <a:off x="4969620" y="3489690"/>
                    <a:ext cx="131760" cy="137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9">
                <p14:nvContentPartPr>
                  <p14:cNvPr id="705" name="Håndskrift 704">
                    <a:extLst>
                      <a:ext uri="{FF2B5EF4-FFF2-40B4-BE49-F238E27FC236}">
                        <a16:creationId xmlns:a16="http://schemas.microsoft.com/office/drawing/2014/main" id="{C4690747-3E57-4817-9B38-E29CC7407942}"/>
                      </a:ext>
                    </a:extLst>
                  </p14:cNvPr>
                  <p14:cNvContentPartPr/>
                  <p14:nvPr/>
                </p14:nvContentPartPr>
                <p14:xfrm>
                  <a:off x="4904820" y="3685890"/>
                  <a:ext cx="360" cy="360"/>
                </p14:xfrm>
              </p:contentPart>
            </mc:Choice>
            <mc:Fallback xmlns="">
              <p:pic>
                <p:nvPicPr>
                  <p:cNvPr id="705" name="Håndskrift 704">
                    <a:extLst>
                      <a:ext uri="{FF2B5EF4-FFF2-40B4-BE49-F238E27FC236}">
                        <a16:creationId xmlns:a16="http://schemas.microsoft.com/office/drawing/2014/main" id="{C4690747-3E57-4817-9B38-E29CC7407942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841820" y="3622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0">
                <p14:nvContentPartPr>
                  <p14:cNvPr id="706" name="Håndskrift 705">
                    <a:extLst>
                      <a:ext uri="{FF2B5EF4-FFF2-40B4-BE49-F238E27FC236}">
                        <a16:creationId xmlns:a16="http://schemas.microsoft.com/office/drawing/2014/main" id="{C9BDEB36-71C3-4E1B-8368-FCEDFF6B21B8}"/>
                      </a:ext>
                    </a:extLst>
                  </p14:cNvPr>
                  <p14:cNvContentPartPr/>
                  <p14:nvPr/>
                </p14:nvContentPartPr>
                <p14:xfrm>
                  <a:off x="4942980" y="3590490"/>
                  <a:ext cx="3960" cy="360"/>
                </p14:xfrm>
              </p:contentPart>
            </mc:Choice>
            <mc:Fallback xmlns="">
              <p:pic>
                <p:nvPicPr>
                  <p:cNvPr id="706" name="Håndskrift 705">
                    <a:extLst>
                      <a:ext uri="{FF2B5EF4-FFF2-40B4-BE49-F238E27FC236}">
                        <a16:creationId xmlns:a16="http://schemas.microsoft.com/office/drawing/2014/main" id="{C9BDEB36-71C3-4E1B-8368-FCEDFF6B21B8}"/>
                      </a:ext>
                    </a:extLst>
                  </p:cNvPr>
                  <p:cNvPicPr/>
                  <p:nvPr/>
                </p:nvPicPr>
                <p:blipFill>
                  <a:blip r:embed="rId239"/>
                  <a:stretch>
                    <a:fillRect/>
                  </a:stretch>
                </p:blipFill>
                <p:spPr>
                  <a:xfrm>
                    <a:off x="4879980" y="352749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1">
                <p14:nvContentPartPr>
                  <p14:cNvPr id="707" name="Håndskrift 706">
                    <a:extLst>
                      <a:ext uri="{FF2B5EF4-FFF2-40B4-BE49-F238E27FC236}">
                        <a16:creationId xmlns:a16="http://schemas.microsoft.com/office/drawing/2014/main" id="{B0D0775D-0557-467F-A9C4-DD6290E04A33}"/>
                      </a:ext>
                    </a:extLst>
                  </p14:cNvPr>
                  <p14:cNvContentPartPr/>
                  <p14:nvPr/>
                </p14:nvContentPartPr>
                <p14:xfrm>
                  <a:off x="4832460" y="3428490"/>
                  <a:ext cx="15840" cy="34560"/>
                </p14:xfrm>
              </p:contentPart>
            </mc:Choice>
            <mc:Fallback xmlns="">
              <p:pic>
                <p:nvPicPr>
                  <p:cNvPr id="707" name="Håndskrift 706">
                    <a:extLst>
                      <a:ext uri="{FF2B5EF4-FFF2-40B4-BE49-F238E27FC236}">
                        <a16:creationId xmlns:a16="http://schemas.microsoft.com/office/drawing/2014/main" id="{B0D0775D-0557-467F-A9C4-DD6290E04A33}"/>
                      </a:ext>
                    </a:extLst>
                  </p:cNvPr>
                  <p:cNvPicPr/>
                  <p:nvPr/>
                </p:nvPicPr>
                <p:blipFill>
                  <a:blip r:embed="rId317"/>
                  <a:stretch>
                    <a:fillRect/>
                  </a:stretch>
                </p:blipFill>
                <p:spPr>
                  <a:xfrm>
                    <a:off x="4769460" y="3366139"/>
                    <a:ext cx="141480" cy="1589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2">
                <p14:nvContentPartPr>
                  <p14:cNvPr id="708" name="Håndskrift 707">
                    <a:extLst>
                      <a:ext uri="{FF2B5EF4-FFF2-40B4-BE49-F238E27FC236}">
                        <a16:creationId xmlns:a16="http://schemas.microsoft.com/office/drawing/2014/main" id="{D6CE595A-C321-451D-B6F7-799F3EE6A501}"/>
                      </a:ext>
                    </a:extLst>
                  </p14:cNvPr>
                  <p14:cNvContentPartPr/>
                  <p14:nvPr/>
                </p14:nvContentPartPr>
                <p14:xfrm>
                  <a:off x="4768020" y="3781290"/>
                  <a:ext cx="3960" cy="9720"/>
                </p14:xfrm>
              </p:contentPart>
            </mc:Choice>
            <mc:Fallback xmlns="">
              <p:pic>
                <p:nvPicPr>
                  <p:cNvPr id="708" name="Håndskrift 707">
                    <a:extLst>
                      <a:ext uri="{FF2B5EF4-FFF2-40B4-BE49-F238E27FC236}">
                        <a16:creationId xmlns:a16="http://schemas.microsoft.com/office/drawing/2014/main" id="{D6CE595A-C321-451D-B6F7-799F3EE6A501}"/>
                      </a:ext>
                    </a:extLst>
                  </p:cNvPr>
                  <p:cNvPicPr/>
                  <p:nvPr/>
                </p:nvPicPr>
                <p:blipFill>
                  <a:blip r:embed="rId319"/>
                  <a:stretch>
                    <a:fillRect/>
                  </a:stretch>
                </p:blipFill>
                <p:spPr>
                  <a:xfrm>
                    <a:off x="4710270" y="3720540"/>
                    <a:ext cx="119130" cy="1308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3">
                <p14:nvContentPartPr>
                  <p14:cNvPr id="709" name="Håndskrift 708">
                    <a:extLst>
                      <a:ext uri="{FF2B5EF4-FFF2-40B4-BE49-F238E27FC236}">
                        <a16:creationId xmlns:a16="http://schemas.microsoft.com/office/drawing/2014/main" id="{B22D3B15-7422-4F4A-84E4-372B08D7282F}"/>
                      </a:ext>
                    </a:extLst>
                  </p14:cNvPr>
                  <p14:cNvContentPartPr/>
                  <p14:nvPr/>
                </p14:nvContentPartPr>
                <p14:xfrm>
                  <a:off x="4762260" y="3885690"/>
                  <a:ext cx="2520" cy="6480"/>
                </p14:xfrm>
              </p:contentPart>
            </mc:Choice>
            <mc:Fallback xmlns="">
              <p:pic>
                <p:nvPicPr>
                  <p:cNvPr id="709" name="Håndskrift 708">
                    <a:extLst>
                      <a:ext uri="{FF2B5EF4-FFF2-40B4-BE49-F238E27FC236}">
                        <a16:creationId xmlns:a16="http://schemas.microsoft.com/office/drawing/2014/main" id="{B22D3B15-7422-4F4A-84E4-372B08D7282F}"/>
                      </a:ext>
                    </a:extLst>
                  </p:cNvPr>
                  <p:cNvPicPr/>
                  <p:nvPr/>
                </p:nvPicPr>
                <p:blipFill>
                  <a:blip r:embed="rId321"/>
                  <a:stretch>
                    <a:fillRect/>
                  </a:stretch>
                </p:blipFill>
                <p:spPr>
                  <a:xfrm>
                    <a:off x="4699260" y="3822690"/>
                    <a:ext cx="128160" cy="13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4">
                <p14:nvContentPartPr>
                  <p14:cNvPr id="710" name="Håndskrift 709">
                    <a:extLst>
                      <a:ext uri="{FF2B5EF4-FFF2-40B4-BE49-F238E27FC236}">
                        <a16:creationId xmlns:a16="http://schemas.microsoft.com/office/drawing/2014/main" id="{FF35070C-EA15-4F2D-82A3-448A01F98A5C}"/>
                      </a:ext>
                    </a:extLst>
                  </p14:cNvPr>
                  <p14:cNvContentPartPr/>
                  <p14:nvPr/>
                </p14:nvContentPartPr>
                <p14:xfrm>
                  <a:off x="4711500" y="3895410"/>
                  <a:ext cx="41400" cy="18720"/>
                </p14:xfrm>
              </p:contentPart>
            </mc:Choice>
            <mc:Fallback xmlns="">
              <p:pic>
                <p:nvPicPr>
                  <p:cNvPr id="710" name="Håndskrift 709">
                    <a:extLst>
                      <a:ext uri="{FF2B5EF4-FFF2-40B4-BE49-F238E27FC236}">
                        <a16:creationId xmlns:a16="http://schemas.microsoft.com/office/drawing/2014/main" id="{FF35070C-EA15-4F2D-82A3-448A01F98A5C}"/>
                      </a:ext>
                    </a:extLst>
                  </p:cNvPr>
                  <p:cNvPicPr/>
                  <p:nvPr/>
                </p:nvPicPr>
                <p:blipFill>
                  <a:blip r:embed="rId323"/>
                  <a:stretch>
                    <a:fillRect/>
                  </a:stretch>
                </p:blipFill>
                <p:spPr>
                  <a:xfrm>
                    <a:off x="4648500" y="3832410"/>
                    <a:ext cx="167040" cy="144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5">
                <p14:nvContentPartPr>
                  <p14:cNvPr id="711" name="Håndskrift 710">
                    <a:extLst>
                      <a:ext uri="{FF2B5EF4-FFF2-40B4-BE49-F238E27FC236}">
                        <a16:creationId xmlns:a16="http://schemas.microsoft.com/office/drawing/2014/main" id="{C586FBFC-DAFD-4816-A62A-F0D50B68081E}"/>
                      </a:ext>
                    </a:extLst>
                  </p14:cNvPr>
                  <p14:cNvContentPartPr/>
                  <p14:nvPr/>
                </p14:nvContentPartPr>
                <p14:xfrm>
                  <a:off x="4666860" y="3914490"/>
                  <a:ext cx="9720" cy="360"/>
                </p14:xfrm>
              </p:contentPart>
            </mc:Choice>
            <mc:Fallback xmlns="">
              <p:pic>
                <p:nvPicPr>
                  <p:cNvPr id="711" name="Håndskrift 710">
                    <a:extLst>
                      <a:ext uri="{FF2B5EF4-FFF2-40B4-BE49-F238E27FC236}">
                        <a16:creationId xmlns:a16="http://schemas.microsoft.com/office/drawing/2014/main" id="{C586FBFC-DAFD-4816-A62A-F0D50B68081E}"/>
                      </a:ext>
                    </a:extLst>
                  </p:cNvPr>
                  <p:cNvPicPr/>
                  <p:nvPr/>
                </p:nvPicPr>
                <p:blipFill>
                  <a:blip r:embed="rId280"/>
                  <a:stretch>
                    <a:fillRect/>
                  </a:stretch>
                </p:blipFill>
                <p:spPr>
                  <a:xfrm>
                    <a:off x="4606110" y="3851490"/>
                    <a:ext cx="130873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6">
                <p14:nvContentPartPr>
                  <p14:cNvPr id="712" name="Håndskrift 711">
                    <a:extLst>
                      <a:ext uri="{FF2B5EF4-FFF2-40B4-BE49-F238E27FC236}">
                        <a16:creationId xmlns:a16="http://schemas.microsoft.com/office/drawing/2014/main" id="{540184A9-594C-40E5-AD82-BD466AD216E1}"/>
                      </a:ext>
                    </a:extLst>
                  </p14:cNvPr>
                  <p14:cNvContentPartPr/>
                  <p14:nvPr/>
                </p14:nvContentPartPr>
                <p14:xfrm>
                  <a:off x="4590900" y="3952650"/>
                  <a:ext cx="142920" cy="47520"/>
                </p14:xfrm>
              </p:contentPart>
            </mc:Choice>
            <mc:Fallback xmlns="">
              <p:pic>
                <p:nvPicPr>
                  <p:cNvPr id="712" name="Håndskrift 711">
                    <a:extLst>
                      <a:ext uri="{FF2B5EF4-FFF2-40B4-BE49-F238E27FC236}">
                        <a16:creationId xmlns:a16="http://schemas.microsoft.com/office/drawing/2014/main" id="{540184A9-594C-40E5-AD82-BD466AD216E1}"/>
                      </a:ext>
                    </a:extLst>
                  </p:cNvPr>
                  <p:cNvPicPr/>
                  <p:nvPr/>
                </p:nvPicPr>
                <p:blipFill>
                  <a:blip r:embed="rId326"/>
                  <a:stretch>
                    <a:fillRect/>
                  </a:stretch>
                </p:blipFill>
                <p:spPr>
                  <a:xfrm>
                    <a:off x="4527900" y="3889650"/>
                    <a:ext cx="268560" cy="173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7">
                <p14:nvContentPartPr>
                  <p14:cNvPr id="713" name="Håndskrift 712">
                    <a:extLst>
                      <a:ext uri="{FF2B5EF4-FFF2-40B4-BE49-F238E27FC236}">
                        <a16:creationId xmlns:a16="http://schemas.microsoft.com/office/drawing/2014/main" id="{AE3E003E-D343-4B1D-88A2-648B2E57BF5A}"/>
                      </a:ext>
                    </a:extLst>
                  </p14:cNvPr>
                  <p14:cNvContentPartPr/>
                  <p14:nvPr/>
                </p14:nvContentPartPr>
                <p14:xfrm>
                  <a:off x="4725900" y="3999810"/>
                  <a:ext cx="7920" cy="6480"/>
                </p14:xfrm>
              </p:contentPart>
            </mc:Choice>
            <mc:Fallback xmlns="">
              <p:pic>
                <p:nvPicPr>
                  <p:cNvPr id="713" name="Håndskrift 712">
                    <a:extLst>
                      <a:ext uri="{FF2B5EF4-FFF2-40B4-BE49-F238E27FC236}">
                        <a16:creationId xmlns:a16="http://schemas.microsoft.com/office/drawing/2014/main" id="{AE3E003E-D343-4B1D-88A2-648B2E57BF5A}"/>
                      </a:ext>
                    </a:extLst>
                  </p:cNvPr>
                  <p:cNvPicPr/>
                  <p:nvPr/>
                </p:nvPicPr>
                <p:blipFill>
                  <a:blip r:embed="rId328"/>
                  <a:stretch>
                    <a:fillRect/>
                  </a:stretch>
                </p:blipFill>
                <p:spPr>
                  <a:xfrm>
                    <a:off x="4662900" y="3936810"/>
                    <a:ext cx="133560" cy="13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8">
                <p14:nvContentPartPr>
                  <p14:cNvPr id="714" name="Håndskrift 713">
                    <a:extLst>
                      <a:ext uri="{FF2B5EF4-FFF2-40B4-BE49-F238E27FC236}">
                        <a16:creationId xmlns:a16="http://schemas.microsoft.com/office/drawing/2014/main" id="{9C8510AE-C90C-4C60-A1FF-FC475C61AEDE}"/>
                      </a:ext>
                    </a:extLst>
                  </p14:cNvPr>
                  <p14:cNvContentPartPr/>
                  <p14:nvPr/>
                </p14:nvContentPartPr>
                <p14:xfrm>
                  <a:off x="4847580" y="3923850"/>
                  <a:ext cx="360" cy="360"/>
                </p14:xfrm>
              </p:contentPart>
            </mc:Choice>
            <mc:Fallback xmlns="">
              <p:pic>
                <p:nvPicPr>
                  <p:cNvPr id="714" name="Håndskrift 713">
                    <a:extLst>
                      <a:ext uri="{FF2B5EF4-FFF2-40B4-BE49-F238E27FC236}">
                        <a16:creationId xmlns:a16="http://schemas.microsoft.com/office/drawing/2014/main" id="{9C8510AE-C90C-4C60-A1FF-FC475C61AEDE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78458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9">
                <p14:nvContentPartPr>
                  <p14:cNvPr id="715" name="Håndskrift 714">
                    <a:extLst>
                      <a:ext uri="{FF2B5EF4-FFF2-40B4-BE49-F238E27FC236}">
                        <a16:creationId xmlns:a16="http://schemas.microsoft.com/office/drawing/2014/main" id="{4AFB3813-1AD6-4699-96C5-E62B37C245C6}"/>
                      </a:ext>
                    </a:extLst>
                  </p14:cNvPr>
                  <p14:cNvContentPartPr/>
                  <p14:nvPr/>
                </p14:nvContentPartPr>
                <p14:xfrm>
                  <a:off x="4895460" y="3793530"/>
                  <a:ext cx="22680" cy="25920"/>
                </p14:xfrm>
              </p:contentPart>
            </mc:Choice>
            <mc:Fallback xmlns="">
              <p:pic>
                <p:nvPicPr>
                  <p:cNvPr id="715" name="Håndskrift 714">
                    <a:extLst>
                      <a:ext uri="{FF2B5EF4-FFF2-40B4-BE49-F238E27FC236}">
                        <a16:creationId xmlns:a16="http://schemas.microsoft.com/office/drawing/2014/main" id="{4AFB3813-1AD6-4699-96C5-E62B37C245C6}"/>
                      </a:ext>
                    </a:extLst>
                  </p:cNvPr>
                  <p:cNvPicPr/>
                  <p:nvPr/>
                </p:nvPicPr>
                <p:blipFill>
                  <a:blip r:embed="rId331"/>
                  <a:stretch>
                    <a:fillRect/>
                  </a:stretch>
                </p:blipFill>
                <p:spPr>
                  <a:xfrm>
                    <a:off x="4832460" y="3730530"/>
                    <a:ext cx="148320" cy="151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0">
                <p14:nvContentPartPr>
                  <p14:cNvPr id="716" name="Håndskrift 715">
                    <a:extLst>
                      <a:ext uri="{FF2B5EF4-FFF2-40B4-BE49-F238E27FC236}">
                        <a16:creationId xmlns:a16="http://schemas.microsoft.com/office/drawing/2014/main" id="{56CCFED7-9EC2-4562-B062-1DADEAF4FB55}"/>
                      </a:ext>
                    </a:extLst>
                  </p14:cNvPr>
                  <p14:cNvContentPartPr/>
                  <p14:nvPr/>
                </p14:nvContentPartPr>
                <p14:xfrm>
                  <a:off x="4962060" y="3655290"/>
                  <a:ext cx="360" cy="21240"/>
                </p14:xfrm>
              </p:contentPart>
            </mc:Choice>
            <mc:Fallback xmlns="">
              <p:pic>
                <p:nvPicPr>
                  <p:cNvPr id="716" name="Håndskrift 715">
                    <a:extLst>
                      <a:ext uri="{FF2B5EF4-FFF2-40B4-BE49-F238E27FC236}">
                        <a16:creationId xmlns:a16="http://schemas.microsoft.com/office/drawing/2014/main" id="{56CCFED7-9EC2-4562-B062-1DADEAF4FB55}"/>
                      </a:ext>
                    </a:extLst>
                  </p:cNvPr>
                  <p:cNvPicPr/>
                  <p:nvPr/>
                </p:nvPicPr>
                <p:blipFill>
                  <a:blip r:embed="rId333"/>
                  <a:stretch>
                    <a:fillRect/>
                  </a:stretch>
                </p:blipFill>
                <p:spPr>
                  <a:xfrm>
                    <a:off x="4899060" y="3592290"/>
                    <a:ext cx="126000" cy="1468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1">
                <p14:nvContentPartPr>
                  <p14:cNvPr id="717" name="Håndskrift 716">
                    <a:extLst>
                      <a:ext uri="{FF2B5EF4-FFF2-40B4-BE49-F238E27FC236}">
                        <a16:creationId xmlns:a16="http://schemas.microsoft.com/office/drawing/2014/main" id="{CC7260AD-9D92-439C-9012-653A0C86FA9D}"/>
                      </a:ext>
                    </a:extLst>
                  </p14:cNvPr>
                  <p14:cNvContentPartPr/>
                  <p14:nvPr/>
                </p14:nvContentPartPr>
                <p14:xfrm>
                  <a:off x="4495140" y="3590490"/>
                  <a:ext cx="360" cy="360"/>
                </p14:xfrm>
              </p:contentPart>
            </mc:Choice>
            <mc:Fallback xmlns="">
              <p:pic>
                <p:nvPicPr>
                  <p:cNvPr id="717" name="Håndskrift 716">
                    <a:extLst>
                      <a:ext uri="{FF2B5EF4-FFF2-40B4-BE49-F238E27FC236}">
                        <a16:creationId xmlns:a16="http://schemas.microsoft.com/office/drawing/2014/main" id="{CC7260AD-9D92-439C-9012-653A0C86FA9D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432140" y="35274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2">
                <p14:nvContentPartPr>
                  <p14:cNvPr id="718" name="Håndskrift 717">
                    <a:extLst>
                      <a:ext uri="{FF2B5EF4-FFF2-40B4-BE49-F238E27FC236}">
                        <a16:creationId xmlns:a16="http://schemas.microsoft.com/office/drawing/2014/main" id="{5AF5B717-728B-46B9-B373-C3E11FB085CC}"/>
                      </a:ext>
                    </a:extLst>
                  </p14:cNvPr>
                  <p14:cNvContentPartPr/>
                  <p14:nvPr/>
                </p14:nvContentPartPr>
                <p14:xfrm>
                  <a:off x="4400460" y="3552690"/>
                  <a:ext cx="9000" cy="35280"/>
                </p14:xfrm>
              </p:contentPart>
            </mc:Choice>
            <mc:Fallback xmlns="">
              <p:pic>
                <p:nvPicPr>
                  <p:cNvPr id="718" name="Håndskrift 717">
                    <a:extLst>
                      <a:ext uri="{FF2B5EF4-FFF2-40B4-BE49-F238E27FC236}">
                        <a16:creationId xmlns:a16="http://schemas.microsoft.com/office/drawing/2014/main" id="{5AF5B717-728B-46B9-B373-C3E11FB085CC}"/>
                      </a:ext>
                    </a:extLst>
                  </p:cNvPr>
                  <p:cNvPicPr/>
                  <p:nvPr/>
                </p:nvPicPr>
                <p:blipFill>
                  <a:blip r:embed="rId336"/>
                  <a:stretch>
                    <a:fillRect/>
                  </a:stretch>
                </p:blipFill>
                <p:spPr>
                  <a:xfrm>
                    <a:off x="4337460" y="3489690"/>
                    <a:ext cx="134640" cy="160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3">
                <p14:nvContentPartPr>
                  <p14:cNvPr id="719" name="Håndskrift 718">
                    <a:extLst>
                      <a:ext uri="{FF2B5EF4-FFF2-40B4-BE49-F238E27FC236}">
                        <a16:creationId xmlns:a16="http://schemas.microsoft.com/office/drawing/2014/main" id="{AB82FB3D-27AA-453F-80B2-C23278E5EB58}"/>
                      </a:ext>
                    </a:extLst>
                  </p14:cNvPr>
                  <p14:cNvContentPartPr/>
                  <p14:nvPr/>
                </p14:nvContentPartPr>
                <p14:xfrm>
                  <a:off x="4409820" y="3676530"/>
                  <a:ext cx="3960" cy="360"/>
                </p14:xfrm>
              </p:contentPart>
            </mc:Choice>
            <mc:Fallback xmlns="">
              <p:pic>
                <p:nvPicPr>
                  <p:cNvPr id="719" name="Håndskrift 718">
                    <a:extLst>
                      <a:ext uri="{FF2B5EF4-FFF2-40B4-BE49-F238E27FC236}">
                        <a16:creationId xmlns:a16="http://schemas.microsoft.com/office/drawing/2014/main" id="{AB82FB3D-27AA-453F-80B2-C23278E5EB58}"/>
                      </a:ext>
                    </a:extLst>
                  </p:cNvPr>
                  <p:cNvPicPr/>
                  <p:nvPr/>
                </p:nvPicPr>
                <p:blipFill>
                  <a:blip r:embed="rId338"/>
                  <a:stretch>
                    <a:fillRect/>
                  </a:stretch>
                </p:blipFill>
                <p:spPr>
                  <a:xfrm>
                    <a:off x="4352070" y="3613530"/>
                    <a:ext cx="11913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4">
                <p14:nvContentPartPr>
                  <p14:cNvPr id="720" name="Håndskrift 719">
                    <a:extLst>
                      <a:ext uri="{FF2B5EF4-FFF2-40B4-BE49-F238E27FC236}">
                        <a16:creationId xmlns:a16="http://schemas.microsoft.com/office/drawing/2014/main" id="{AC14D3B8-7FF4-4478-970F-CEE6780250B7}"/>
                      </a:ext>
                    </a:extLst>
                  </p14:cNvPr>
                  <p14:cNvContentPartPr/>
                  <p14:nvPr/>
                </p14:nvContentPartPr>
                <p14:xfrm>
                  <a:off x="4516380" y="3695250"/>
                  <a:ext cx="17640" cy="24480"/>
                </p14:xfrm>
              </p:contentPart>
            </mc:Choice>
            <mc:Fallback xmlns="">
              <p:pic>
                <p:nvPicPr>
                  <p:cNvPr id="720" name="Håndskrift 719">
                    <a:extLst>
                      <a:ext uri="{FF2B5EF4-FFF2-40B4-BE49-F238E27FC236}">
                        <a16:creationId xmlns:a16="http://schemas.microsoft.com/office/drawing/2014/main" id="{AC14D3B8-7FF4-4478-970F-CEE6780250B7}"/>
                      </a:ext>
                    </a:extLst>
                  </p:cNvPr>
                  <p:cNvPicPr/>
                  <p:nvPr/>
                </p:nvPicPr>
                <p:blipFill>
                  <a:blip r:embed="rId340"/>
                  <a:stretch>
                    <a:fillRect/>
                  </a:stretch>
                </p:blipFill>
                <p:spPr>
                  <a:xfrm>
                    <a:off x="4452067" y="3631310"/>
                    <a:ext cx="145898" cy="15199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5">
                <p14:nvContentPartPr>
                  <p14:cNvPr id="721" name="Håndskrift 720">
                    <a:extLst>
                      <a:ext uri="{FF2B5EF4-FFF2-40B4-BE49-F238E27FC236}">
                        <a16:creationId xmlns:a16="http://schemas.microsoft.com/office/drawing/2014/main" id="{3C3796DB-4DE5-4E78-A520-C1E5704933D4}"/>
                      </a:ext>
                    </a:extLst>
                  </p14:cNvPr>
                  <p14:cNvContentPartPr/>
                  <p14:nvPr/>
                </p14:nvContentPartPr>
                <p14:xfrm>
                  <a:off x="4463100" y="3733410"/>
                  <a:ext cx="3960" cy="6120"/>
                </p14:xfrm>
              </p:contentPart>
            </mc:Choice>
            <mc:Fallback xmlns="">
              <p:pic>
                <p:nvPicPr>
                  <p:cNvPr id="721" name="Håndskrift 720">
                    <a:extLst>
                      <a:ext uri="{FF2B5EF4-FFF2-40B4-BE49-F238E27FC236}">
                        <a16:creationId xmlns:a16="http://schemas.microsoft.com/office/drawing/2014/main" id="{3C3796DB-4DE5-4E78-A520-C1E5704933D4}"/>
                      </a:ext>
                    </a:extLst>
                  </p:cNvPr>
                  <p:cNvPicPr/>
                  <p:nvPr/>
                </p:nvPicPr>
                <p:blipFill>
                  <a:blip r:embed="rId342"/>
                  <a:stretch>
                    <a:fillRect/>
                  </a:stretch>
                </p:blipFill>
                <p:spPr>
                  <a:xfrm>
                    <a:off x="4400100" y="3670410"/>
                    <a:ext cx="129600" cy="1317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6">
                <p14:nvContentPartPr>
                  <p14:cNvPr id="722" name="Håndskrift 721">
                    <a:extLst>
                      <a:ext uri="{FF2B5EF4-FFF2-40B4-BE49-F238E27FC236}">
                        <a16:creationId xmlns:a16="http://schemas.microsoft.com/office/drawing/2014/main" id="{8935A46E-DF1D-4C47-B64C-FD036015AECE}"/>
                      </a:ext>
                    </a:extLst>
                  </p14:cNvPr>
                  <p14:cNvContentPartPr/>
                  <p14:nvPr/>
                </p14:nvContentPartPr>
                <p14:xfrm>
                  <a:off x="4352580" y="3743130"/>
                  <a:ext cx="360" cy="360"/>
                </p14:xfrm>
              </p:contentPart>
            </mc:Choice>
            <mc:Fallback xmlns="">
              <p:pic>
                <p:nvPicPr>
                  <p:cNvPr id="722" name="Håndskrift 721">
                    <a:extLst>
                      <a:ext uri="{FF2B5EF4-FFF2-40B4-BE49-F238E27FC236}">
                        <a16:creationId xmlns:a16="http://schemas.microsoft.com/office/drawing/2014/main" id="{8935A46E-DF1D-4C47-B64C-FD036015AECE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28958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7">
                <p14:nvContentPartPr>
                  <p14:cNvPr id="723" name="Håndskrift 722">
                    <a:extLst>
                      <a:ext uri="{FF2B5EF4-FFF2-40B4-BE49-F238E27FC236}">
                        <a16:creationId xmlns:a16="http://schemas.microsoft.com/office/drawing/2014/main" id="{CD7B778F-288E-459C-981C-BF33DA04CEFA}"/>
                      </a:ext>
                    </a:extLst>
                  </p14:cNvPr>
                  <p14:cNvContentPartPr/>
                  <p14:nvPr/>
                </p14:nvContentPartPr>
                <p14:xfrm>
                  <a:off x="4323780" y="3761850"/>
                  <a:ext cx="10080" cy="16560"/>
                </p14:xfrm>
              </p:contentPart>
            </mc:Choice>
            <mc:Fallback xmlns="">
              <p:pic>
                <p:nvPicPr>
                  <p:cNvPr id="723" name="Håndskrift 722">
                    <a:extLst>
                      <a:ext uri="{FF2B5EF4-FFF2-40B4-BE49-F238E27FC236}">
                        <a16:creationId xmlns:a16="http://schemas.microsoft.com/office/drawing/2014/main" id="{CD7B778F-288E-459C-981C-BF33DA04CEFA}"/>
                      </a:ext>
                    </a:extLst>
                  </p:cNvPr>
                  <p:cNvPicPr/>
                  <p:nvPr/>
                </p:nvPicPr>
                <p:blipFill>
                  <a:blip r:embed="rId345"/>
                  <a:stretch>
                    <a:fillRect/>
                  </a:stretch>
                </p:blipFill>
                <p:spPr>
                  <a:xfrm>
                    <a:off x="4260780" y="3698850"/>
                    <a:ext cx="135720" cy="142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8">
                <p14:nvContentPartPr>
                  <p14:cNvPr id="724" name="Håndskrift 723">
                    <a:extLst>
                      <a:ext uri="{FF2B5EF4-FFF2-40B4-BE49-F238E27FC236}">
                        <a16:creationId xmlns:a16="http://schemas.microsoft.com/office/drawing/2014/main" id="{BD5CAD47-71B8-4FD5-96A3-2496E17648F1}"/>
                      </a:ext>
                    </a:extLst>
                  </p14:cNvPr>
                  <p14:cNvContentPartPr/>
                  <p14:nvPr/>
                </p14:nvContentPartPr>
                <p14:xfrm>
                  <a:off x="4438260" y="3809730"/>
                  <a:ext cx="360" cy="360"/>
                </p14:xfrm>
              </p:contentPart>
            </mc:Choice>
            <mc:Fallback xmlns="">
              <p:pic>
                <p:nvPicPr>
                  <p:cNvPr id="724" name="Håndskrift 723">
                    <a:extLst>
                      <a:ext uri="{FF2B5EF4-FFF2-40B4-BE49-F238E27FC236}">
                        <a16:creationId xmlns:a16="http://schemas.microsoft.com/office/drawing/2014/main" id="{BD5CAD47-71B8-4FD5-96A3-2496E17648F1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375260" y="37467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9">
                <p14:nvContentPartPr>
                  <p14:cNvPr id="725" name="Håndskrift 724">
                    <a:extLst>
                      <a:ext uri="{FF2B5EF4-FFF2-40B4-BE49-F238E27FC236}">
                        <a16:creationId xmlns:a16="http://schemas.microsoft.com/office/drawing/2014/main" id="{E834B6DD-341F-4012-8BD8-4B7A9CC515DF}"/>
                      </a:ext>
                    </a:extLst>
                  </p14:cNvPr>
                  <p14:cNvContentPartPr/>
                  <p14:nvPr/>
                </p14:nvContentPartPr>
                <p14:xfrm>
                  <a:off x="4476420" y="3838530"/>
                  <a:ext cx="7920" cy="18360"/>
                </p14:xfrm>
              </p:contentPart>
            </mc:Choice>
            <mc:Fallback xmlns="">
              <p:pic>
                <p:nvPicPr>
                  <p:cNvPr id="725" name="Håndskrift 724">
                    <a:extLst>
                      <a:ext uri="{FF2B5EF4-FFF2-40B4-BE49-F238E27FC236}">
                        <a16:creationId xmlns:a16="http://schemas.microsoft.com/office/drawing/2014/main" id="{E834B6DD-341F-4012-8BD8-4B7A9CC515DF}"/>
                      </a:ext>
                    </a:extLst>
                  </p:cNvPr>
                  <p:cNvPicPr/>
                  <p:nvPr/>
                </p:nvPicPr>
                <p:blipFill>
                  <a:blip r:embed="rId348"/>
                  <a:stretch>
                    <a:fillRect/>
                  </a:stretch>
                </p:blipFill>
                <p:spPr>
                  <a:xfrm>
                    <a:off x="4410420" y="3775530"/>
                    <a:ext cx="139543" cy="144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0">
                <p14:nvContentPartPr>
                  <p14:cNvPr id="726" name="Håndskrift 725">
                    <a:extLst>
                      <a:ext uri="{FF2B5EF4-FFF2-40B4-BE49-F238E27FC236}">
                        <a16:creationId xmlns:a16="http://schemas.microsoft.com/office/drawing/2014/main" id="{47F7B89E-7F62-4649-B8E7-5CD9B31FC0EB}"/>
                      </a:ext>
                    </a:extLst>
                  </p14:cNvPr>
                  <p14:cNvContentPartPr/>
                  <p14:nvPr/>
                </p14:nvContentPartPr>
                <p14:xfrm>
                  <a:off x="4396500" y="3866610"/>
                  <a:ext cx="90000" cy="26280"/>
                </p14:xfrm>
              </p:contentPart>
            </mc:Choice>
            <mc:Fallback xmlns="">
              <p:pic>
                <p:nvPicPr>
                  <p:cNvPr id="726" name="Håndskrift 725">
                    <a:extLst>
                      <a:ext uri="{FF2B5EF4-FFF2-40B4-BE49-F238E27FC236}">
                        <a16:creationId xmlns:a16="http://schemas.microsoft.com/office/drawing/2014/main" id="{47F7B89E-7F62-4649-B8E7-5CD9B31FC0EB}"/>
                      </a:ext>
                    </a:extLst>
                  </p:cNvPr>
                  <p:cNvPicPr/>
                  <p:nvPr/>
                </p:nvPicPr>
                <p:blipFill>
                  <a:blip r:embed="rId350"/>
                  <a:stretch>
                    <a:fillRect/>
                  </a:stretch>
                </p:blipFill>
                <p:spPr>
                  <a:xfrm>
                    <a:off x="4333500" y="3803610"/>
                    <a:ext cx="215640" cy="151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1">
                <p14:nvContentPartPr>
                  <p14:cNvPr id="727" name="Håndskrift 726">
                    <a:extLst>
                      <a:ext uri="{FF2B5EF4-FFF2-40B4-BE49-F238E27FC236}">
                        <a16:creationId xmlns:a16="http://schemas.microsoft.com/office/drawing/2014/main" id="{36616992-078D-4466-B836-7B49DA40D055}"/>
                      </a:ext>
                    </a:extLst>
                  </p14:cNvPr>
                  <p14:cNvContentPartPr/>
                  <p14:nvPr/>
                </p14:nvContentPartPr>
                <p14:xfrm>
                  <a:off x="4362300" y="3895410"/>
                  <a:ext cx="13680" cy="7920"/>
                </p14:xfrm>
              </p:contentPart>
            </mc:Choice>
            <mc:Fallback xmlns="">
              <p:pic>
                <p:nvPicPr>
                  <p:cNvPr id="727" name="Håndskrift 726">
                    <a:extLst>
                      <a:ext uri="{FF2B5EF4-FFF2-40B4-BE49-F238E27FC236}">
                        <a16:creationId xmlns:a16="http://schemas.microsoft.com/office/drawing/2014/main" id="{36616992-078D-4466-B836-7B49DA40D055}"/>
                      </a:ext>
                    </a:extLst>
                  </p:cNvPr>
                  <p:cNvPicPr/>
                  <p:nvPr/>
                </p:nvPicPr>
                <p:blipFill>
                  <a:blip r:embed="rId352"/>
                  <a:stretch>
                    <a:fillRect/>
                  </a:stretch>
                </p:blipFill>
                <p:spPr>
                  <a:xfrm>
                    <a:off x="4299300" y="3829410"/>
                    <a:ext cx="139320" cy="1395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2">
                <p14:nvContentPartPr>
                  <p14:cNvPr id="728" name="Håndskrift 727">
                    <a:extLst>
                      <a:ext uri="{FF2B5EF4-FFF2-40B4-BE49-F238E27FC236}">
                        <a16:creationId xmlns:a16="http://schemas.microsoft.com/office/drawing/2014/main" id="{5AF6D6EF-D8DD-4B6C-83F1-DC662479B456}"/>
                      </a:ext>
                    </a:extLst>
                  </p14:cNvPr>
                  <p14:cNvContentPartPr/>
                  <p14:nvPr/>
                </p14:nvContentPartPr>
                <p14:xfrm>
                  <a:off x="4467060" y="3923850"/>
                  <a:ext cx="360" cy="360"/>
                </p14:xfrm>
              </p:contentPart>
            </mc:Choice>
            <mc:Fallback xmlns="">
              <p:pic>
                <p:nvPicPr>
                  <p:cNvPr id="728" name="Håndskrift 727">
                    <a:extLst>
                      <a:ext uri="{FF2B5EF4-FFF2-40B4-BE49-F238E27FC236}">
                        <a16:creationId xmlns:a16="http://schemas.microsoft.com/office/drawing/2014/main" id="{5AF6D6EF-D8DD-4B6C-83F1-DC662479B456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40406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3">
                <p14:nvContentPartPr>
                  <p14:cNvPr id="729" name="Håndskrift 728">
                    <a:extLst>
                      <a:ext uri="{FF2B5EF4-FFF2-40B4-BE49-F238E27FC236}">
                        <a16:creationId xmlns:a16="http://schemas.microsoft.com/office/drawing/2014/main" id="{862BF2B0-BB97-40FA-AA4F-20C41D6FD21E}"/>
                      </a:ext>
                    </a:extLst>
                  </p14:cNvPr>
                  <p14:cNvContentPartPr/>
                  <p14:nvPr/>
                </p14:nvContentPartPr>
                <p14:xfrm>
                  <a:off x="4504860" y="3923850"/>
                  <a:ext cx="26280" cy="360"/>
                </p14:xfrm>
              </p:contentPart>
            </mc:Choice>
            <mc:Fallback xmlns="">
              <p:pic>
                <p:nvPicPr>
                  <p:cNvPr id="729" name="Håndskrift 728">
                    <a:extLst>
                      <a:ext uri="{FF2B5EF4-FFF2-40B4-BE49-F238E27FC236}">
                        <a16:creationId xmlns:a16="http://schemas.microsoft.com/office/drawing/2014/main" id="{862BF2B0-BB97-40FA-AA4F-20C41D6FD21E}"/>
                      </a:ext>
                    </a:extLst>
                  </p:cNvPr>
                  <p:cNvPicPr/>
                  <p:nvPr/>
                </p:nvPicPr>
                <p:blipFill>
                  <a:blip r:embed="rId355"/>
                  <a:stretch>
                    <a:fillRect/>
                  </a:stretch>
                </p:blipFill>
                <p:spPr>
                  <a:xfrm>
                    <a:off x="4441860" y="3860850"/>
                    <a:ext cx="1519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4">
                <p14:nvContentPartPr>
                  <p14:cNvPr id="730" name="Håndskrift 729">
                    <a:extLst>
                      <a:ext uri="{FF2B5EF4-FFF2-40B4-BE49-F238E27FC236}">
                        <a16:creationId xmlns:a16="http://schemas.microsoft.com/office/drawing/2014/main" id="{B82A4654-8900-441C-BE8E-60571C4F96A4}"/>
                      </a:ext>
                    </a:extLst>
                  </p14:cNvPr>
                  <p14:cNvContentPartPr/>
                  <p14:nvPr/>
                </p14:nvContentPartPr>
                <p14:xfrm>
                  <a:off x="4495140" y="3962010"/>
                  <a:ext cx="9720" cy="360"/>
                </p14:xfrm>
              </p:contentPart>
            </mc:Choice>
            <mc:Fallback xmlns="">
              <p:pic>
                <p:nvPicPr>
                  <p:cNvPr id="730" name="Håndskrift 729">
                    <a:extLst>
                      <a:ext uri="{FF2B5EF4-FFF2-40B4-BE49-F238E27FC236}">
                        <a16:creationId xmlns:a16="http://schemas.microsoft.com/office/drawing/2014/main" id="{B82A4654-8900-441C-BE8E-60571C4F96A4}"/>
                      </a:ext>
                    </a:extLst>
                  </p:cNvPr>
                  <p:cNvPicPr/>
                  <p:nvPr/>
                </p:nvPicPr>
                <p:blipFill>
                  <a:blip r:embed="rId357"/>
                  <a:stretch>
                    <a:fillRect/>
                  </a:stretch>
                </p:blipFill>
                <p:spPr>
                  <a:xfrm>
                    <a:off x="4432140" y="3899010"/>
                    <a:ext cx="1353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5">
                <p14:nvContentPartPr>
                  <p14:cNvPr id="731" name="Håndskrift 730">
                    <a:extLst>
                      <a:ext uri="{FF2B5EF4-FFF2-40B4-BE49-F238E27FC236}">
                        <a16:creationId xmlns:a16="http://schemas.microsoft.com/office/drawing/2014/main" id="{FF749456-FB3D-4757-9E05-52DEBF7155CE}"/>
                      </a:ext>
                    </a:extLst>
                  </p14:cNvPr>
                  <p14:cNvContentPartPr/>
                  <p14:nvPr/>
                </p14:nvContentPartPr>
                <p14:xfrm>
                  <a:off x="4438260" y="3962010"/>
                  <a:ext cx="219600" cy="51840"/>
                </p14:xfrm>
              </p:contentPart>
            </mc:Choice>
            <mc:Fallback xmlns="">
              <p:pic>
                <p:nvPicPr>
                  <p:cNvPr id="731" name="Håndskrift 730">
                    <a:extLst>
                      <a:ext uri="{FF2B5EF4-FFF2-40B4-BE49-F238E27FC236}">
                        <a16:creationId xmlns:a16="http://schemas.microsoft.com/office/drawing/2014/main" id="{FF749456-FB3D-4757-9E05-52DEBF7155CE}"/>
                      </a:ext>
                    </a:extLst>
                  </p:cNvPr>
                  <p:cNvPicPr/>
                  <p:nvPr/>
                </p:nvPicPr>
                <p:blipFill>
                  <a:blip r:embed="rId359"/>
                  <a:stretch>
                    <a:fillRect/>
                  </a:stretch>
                </p:blipFill>
                <p:spPr>
                  <a:xfrm>
                    <a:off x="4375260" y="3899010"/>
                    <a:ext cx="345240" cy="177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6">
                <p14:nvContentPartPr>
                  <p14:cNvPr id="732" name="Håndskrift 731">
                    <a:extLst>
                      <a:ext uri="{FF2B5EF4-FFF2-40B4-BE49-F238E27FC236}">
                        <a16:creationId xmlns:a16="http://schemas.microsoft.com/office/drawing/2014/main" id="{30485D7E-459B-4A35-A063-2A866F8B3A7A}"/>
                      </a:ext>
                    </a:extLst>
                  </p14:cNvPr>
                  <p14:cNvContentPartPr/>
                  <p14:nvPr/>
                </p14:nvContentPartPr>
                <p14:xfrm>
                  <a:off x="4647060" y="4028610"/>
                  <a:ext cx="39600" cy="360"/>
                </p14:xfrm>
              </p:contentPart>
            </mc:Choice>
            <mc:Fallback xmlns="">
              <p:pic>
                <p:nvPicPr>
                  <p:cNvPr id="732" name="Håndskrift 731">
                    <a:extLst>
                      <a:ext uri="{FF2B5EF4-FFF2-40B4-BE49-F238E27FC236}">
                        <a16:creationId xmlns:a16="http://schemas.microsoft.com/office/drawing/2014/main" id="{30485D7E-459B-4A35-A063-2A866F8B3A7A}"/>
                      </a:ext>
                    </a:extLst>
                  </p:cNvPr>
                  <p:cNvPicPr/>
                  <p:nvPr/>
                </p:nvPicPr>
                <p:blipFill>
                  <a:blip r:embed="rId361"/>
                  <a:stretch>
                    <a:fillRect/>
                  </a:stretch>
                </p:blipFill>
                <p:spPr>
                  <a:xfrm>
                    <a:off x="4584060" y="3965610"/>
                    <a:ext cx="16524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7">
                <p14:nvContentPartPr>
                  <p14:cNvPr id="733" name="Håndskrift 732">
                    <a:extLst>
                      <a:ext uri="{FF2B5EF4-FFF2-40B4-BE49-F238E27FC236}">
                        <a16:creationId xmlns:a16="http://schemas.microsoft.com/office/drawing/2014/main" id="{2820A989-F0FD-4682-8BC3-1A4CAA21BFAE}"/>
                      </a:ext>
                    </a:extLst>
                  </p14:cNvPr>
                  <p14:cNvContentPartPr/>
                  <p14:nvPr/>
                </p14:nvContentPartPr>
                <p14:xfrm>
                  <a:off x="4490460" y="4025010"/>
                  <a:ext cx="72000" cy="3960"/>
                </p14:xfrm>
              </p:contentPart>
            </mc:Choice>
            <mc:Fallback xmlns="">
              <p:pic>
                <p:nvPicPr>
                  <p:cNvPr id="733" name="Håndskrift 732">
                    <a:extLst>
                      <a:ext uri="{FF2B5EF4-FFF2-40B4-BE49-F238E27FC236}">
                        <a16:creationId xmlns:a16="http://schemas.microsoft.com/office/drawing/2014/main" id="{2820A989-F0FD-4682-8BC3-1A4CAA21BFAE}"/>
                      </a:ext>
                    </a:extLst>
                  </p:cNvPr>
                  <p:cNvPicPr/>
                  <p:nvPr/>
                </p:nvPicPr>
                <p:blipFill>
                  <a:blip r:embed="rId363"/>
                  <a:stretch>
                    <a:fillRect/>
                  </a:stretch>
                </p:blipFill>
                <p:spPr>
                  <a:xfrm>
                    <a:off x="4427460" y="3967260"/>
                    <a:ext cx="19764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8">
                <p14:nvContentPartPr>
                  <p14:cNvPr id="734" name="Håndskrift 733">
                    <a:extLst>
                      <a:ext uri="{FF2B5EF4-FFF2-40B4-BE49-F238E27FC236}">
                        <a16:creationId xmlns:a16="http://schemas.microsoft.com/office/drawing/2014/main" id="{C926C3AB-A7C9-49C4-910F-E4282713B59A}"/>
                      </a:ext>
                    </a:extLst>
                  </p14:cNvPr>
                  <p14:cNvContentPartPr/>
                  <p14:nvPr/>
                </p14:nvContentPartPr>
                <p14:xfrm>
                  <a:off x="4449780" y="4015650"/>
                  <a:ext cx="17640" cy="3960"/>
                </p14:xfrm>
              </p:contentPart>
            </mc:Choice>
            <mc:Fallback xmlns="">
              <p:pic>
                <p:nvPicPr>
                  <p:cNvPr id="734" name="Håndskrift 733">
                    <a:extLst>
                      <a:ext uri="{FF2B5EF4-FFF2-40B4-BE49-F238E27FC236}">
                        <a16:creationId xmlns:a16="http://schemas.microsoft.com/office/drawing/2014/main" id="{C926C3AB-A7C9-49C4-910F-E4282713B59A}"/>
                      </a:ext>
                    </a:extLst>
                  </p:cNvPr>
                  <p:cNvPicPr/>
                  <p:nvPr/>
                </p:nvPicPr>
                <p:blipFill>
                  <a:blip r:embed="rId365"/>
                  <a:stretch>
                    <a:fillRect/>
                  </a:stretch>
                </p:blipFill>
                <p:spPr>
                  <a:xfrm>
                    <a:off x="4386780" y="3957900"/>
                    <a:ext cx="14328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9">
                <p14:nvContentPartPr>
                  <p14:cNvPr id="735" name="Håndskrift 734">
                    <a:extLst>
                      <a:ext uri="{FF2B5EF4-FFF2-40B4-BE49-F238E27FC236}">
                        <a16:creationId xmlns:a16="http://schemas.microsoft.com/office/drawing/2014/main" id="{BF7EC5B3-1275-4776-A1B7-3BC06BFD6282}"/>
                      </a:ext>
                    </a:extLst>
                  </p14:cNvPr>
                  <p14:cNvContentPartPr/>
                  <p14:nvPr/>
                </p14:nvContentPartPr>
                <p14:xfrm>
                  <a:off x="4428900" y="3999810"/>
                  <a:ext cx="2520" cy="360"/>
                </p14:xfrm>
              </p:contentPart>
            </mc:Choice>
            <mc:Fallback xmlns="">
              <p:pic>
                <p:nvPicPr>
                  <p:cNvPr id="735" name="Håndskrift 734">
                    <a:extLst>
                      <a:ext uri="{FF2B5EF4-FFF2-40B4-BE49-F238E27FC236}">
                        <a16:creationId xmlns:a16="http://schemas.microsoft.com/office/drawing/2014/main" id="{BF7EC5B3-1275-4776-A1B7-3BC06BFD6282}"/>
                      </a:ext>
                    </a:extLst>
                  </p:cNvPr>
                  <p:cNvPicPr/>
                  <p:nvPr/>
                </p:nvPicPr>
                <p:blipFill>
                  <a:blip r:embed="rId367"/>
                  <a:stretch>
                    <a:fillRect/>
                  </a:stretch>
                </p:blipFill>
                <p:spPr>
                  <a:xfrm>
                    <a:off x="4365900" y="3936810"/>
                    <a:ext cx="1281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0">
                <p14:nvContentPartPr>
                  <p14:cNvPr id="736" name="Håndskrift 735">
                    <a:extLst>
                      <a:ext uri="{FF2B5EF4-FFF2-40B4-BE49-F238E27FC236}">
                        <a16:creationId xmlns:a16="http://schemas.microsoft.com/office/drawing/2014/main" id="{2D7D8A53-773A-462E-900E-C66AE1D99136}"/>
                      </a:ext>
                    </a:extLst>
                  </p14:cNvPr>
                  <p14:cNvContentPartPr/>
                  <p14:nvPr/>
                </p14:nvContentPartPr>
                <p14:xfrm>
                  <a:off x="4400460" y="3463050"/>
                  <a:ext cx="13680" cy="3960"/>
                </p14:xfrm>
              </p:contentPart>
            </mc:Choice>
            <mc:Fallback xmlns="">
              <p:pic>
                <p:nvPicPr>
                  <p:cNvPr id="736" name="Håndskrift 735">
                    <a:extLst>
                      <a:ext uri="{FF2B5EF4-FFF2-40B4-BE49-F238E27FC236}">
                        <a16:creationId xmlns:a16="http://schemas.microsoft.com/office/drawing/2014/main" id="{2D7D8A53-773A-462E-900E-C66AE1D99136}"/>
                      </a:ext>
                    </a:extLst>
                  </p:cNvPr>
                  <p:cNvPicPr/>
                  <p:nvPr/>
                </p:nvPicPr>
                <p:blipFill>
                  <a:blip r:embed="rId369"/>
                  <a:stretch>
                    <a:fillRect/>
                  </a:stretch>
                </p:blipFill>
                <p:spPr>
                  <a:xfrm>
                    <a:off x="4337460" y="3405300"/>
                    <a:ext cx="13932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1">
                <p14:nvContentPartPr>
                  <p14:cNvPr id="737" name="Håndskrift 736">
                    <a:extLst>
                      <a:ext uri="{FF2B5EF4-FFF2-40B4-BE49-F238E27FC236}">
                        <a16:creationId xmlns:a16="http://schemas.microsoft.com/office/drawing/2014/main" id="{BEF8DA23-57FE-4B4E-BE5C-841C402AAC7C}"/>
                      </a:ext>
                    </a:extLst>
                  </p14:cNvPr>
                  <p14:cNvContentPartPr/>
                  <p14:nvPr/>
                </p14:nvContentPartPr>
                <p14:xfrm>
                  <a:off x="4438260" y="3434250"/>
                  <a:ext cx="10080" cy="4320"/>
                </p14:xfrm>
              </p:contentPart>
            </mc:Choice>
            <mc:Fallback xmlns="">
              <p:pic>
                <p:nvPicPr>
                  <p:cNvPr id="737" name="Håndskrift 736">
                    <a:extLst>
                      <a:ext uri="{FF2B5EF4-FFF2-40B4-BE49-F238E27FC236}">
                        <a16:creationId xmlns:a16="http://schemas.microsoft.com/office/drawing/2014/main" id="{BEF8DA23-57FE-4B4E-BE5C-841C402AAC7C}"/>
                      </a:ext>
                    </a:extLst>
                  </p:cNvPr>
                  <p:cNvPicPr/>
                  <p:nvPr/>
                </p:nvPicPr>
                <p:blipFill>
                  <a:blip r:embed="rId371"/>
                  <a:stretch>
                    <a:fillRect/>
                  </a:stretch>
                </p:blipFill>
                <p:spPr>
                  <a:xfrm>
                    <a:off x="4375260" y="3371250"/>
                    <a:ext cx="135720" cy="129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2">
                <p14:nvContentPartPr>
                  <p14:cNvPr id="738" name="Håndskrift 737">
                    <a:extLst>
                      <a:ext uri="{FF2B5EF4-FFF2-40B4-BE49-F238E27FC236}">
                        <a16:creationId xmlns:a16="http://schemas.microsoft.com/office/drawing/2014/main" id="{E53275B8-F7A6-445A-8F9A-D230F3D4AD0D}"/>
                      </a:ext>
                    </a:extLst>
                  </p14:cNvPr>
                  <p14:cNvContentPartPr/>
                  <p14:nvPr/>
                </p14:nvContentPartPr>
                <p14:xfrm>
                  <a:off x="4524300" y="3352530"/>
                  <a:ext cx="13680" cy="360"/>
                </p14:xfrm>
              </p:contentPart>
            </mc:Choice>
            <mc:Fallback xmlns="">
              <p:pic>
                <p:nvPicPr>
                  <p:cNvPr id="738" name="Håndskrift 737">
                    <a:extLst>
                      <a:ext uri="{FF2B5EF4-FFF2-40B4-BE49-F238E27FC236}">
                        <a16:creationId xmlns:a16="http://schemas.microsoft.com/office/drawing/2014/main" id="{E53275B8-F7A6-445A-8F9A-D230F3D4AD0D}"/>
                      </a:ext>
                    </a:extLst>
                  </p:cNvPr>
                  <p:cNvPicPr/>
                  <p:nvPr/>
                </p:nvPicPr>
                <p:blipFill>
                  <a:blip r:embed="rId373"/>
                  <a:stretch>
                    <a:fillRect/>
                  </a:stretch>
                </p:blipFill>
                <p:spPr>
                  <a:xfrm>
                    <a:off x="4461300" y="3289530"/>
                    <a:ext cx="1393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3">
                <p14:nvContentPartPr>
                  <p14:cNvPr id="739" name="Håndskrift 738">
                    <a:extLst>
                      <a:ext uri="{FF2B5EF4-FFF2-40B4-BE49-F238E27FC236}">
                        <a16:creationId xmlns:a16="http://schemas.microsoft.com/office/drawing/2014/main" id="{797EB80C-A4BA-42F4-941C-D8C471D864E4}"/>
                      </a:ext>
                    </a:extLst>
                  </p14:cNvPr>
                  <p14:cNvContentPartPr/>
                  <p14:nvPr/>
                </p14:nvContentPartPr>
                <p14:xfrm>
                  <a:off x="4657140" y="3333450"/>
                  <a:ext cx="3960" cy="360"/>
                </p14:xfrm>
              </p:contentPart>
            </mc:Choice>
            <mc:Fallback xmlns="">
              <p:pic>
                <p:nvPicPr>
                  <p:cNvPr id="739" name="Håndskrift 738">
                    <a:extLst>
                      <a:ext uri="{FF2B5EF4-FFF2-40B4-BE49-F238E27FC236}">
                        <a16:creationId xmlns:a16="http://schemas.microsoft.com/office/drawing/2014/main" id="{797EB80C-A4BA-42F4-941C-D8C471D864E4}"/>
                      </a:ext>
                    </a:extLst>
                  </p:cNvPr>
                  <p:cNvPicPr/>
                  <p:nvPr/>
                </p:nvPicPr>
                <p:blipFill>
                  <a:blip r:embed="rId239"/>
                  <a:stretch>
                    <a:fillRect/>
                  </a:stretch>
                </p:blipFill>
                <p:spPr>
                  <a:xfrm>
                    <a:off x="4594140" y="327045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4">
                <p14:nvContentPartPr>
                  <p14:cNvPr id="740" name="Håndskrift 739">
                    <a:extLst>
                      <a:ext uri="{FF2B5EF4-FFF2-40B4-BE49-F238E27FC236}">
                        <a16:creationId xmlns:a16="http://schemas.microsoft.com/office/drawing/2014/main" id="{774912A0-1FCF-4237-9074-8A5D771CB245}"/>
                      </a:ext>
                    </a:extLst>
                  </p14:cNvPr>
                  <p14:cNvContentPartPr/>
                  <p14:nvPr/>
                </p14:nvContentPartPr>
                <p14:xfrm>
                  <a:off x="4686300" y="3314010"/>
                  <a:ext cx="3960" cy="360"/>
                </p14:xfrm>
              </p:contentPart>
            </mc:Choice>
            <mc:Fallback xmlns="">
              <p:pic>
                <p:nvPicPr>
                  <p:cNvPr id="740" name="Håndskrift 739">
                    <a:extLst>
                      <a:ext uri="{FF2B5EF4-FFF2-40B4-BE49-F238E27FC236}">
                        <a16:creationId xmlns:a16="http://schemas.microsoft.com/office/drawing/2014/main" id="{774912A0-1FCF-4237-9074-8A5D771CB245}"/>
                      </a:ext>
                    </a:extLst>
                  </p:cNvPr>
                  <p:cNvPicPr/>
                  <p:nvPr/>
                </p:nvPicPr>
                <p:blipFill>
                  <a:blip r:embed="rId239"/>
                  <a:stretch>
                    <a:fillRect/>
                  </a:stretch>
                </p:blipFill>
                <p:spPr>
                  <a:xfrm>
                    <a:off x="4623300" y="325101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5">
                <p14:nvContentPartPr>
                  <p14:cNvPr id="741" name="Håndskrift 740">
                    <a:extLst>
                      <a:ext uri="{FF2B5EF4-FFF2-40B4-BE49-F238E27FC236}">
                        <a16:creationId xmlns:a16="http://schemas.microsoft.com/office/drawing/2014/main" id="{B910BBF6-7B42-4CF7-8664-FE1C9A76C454}"/>
                      </a:ext>
                    </a:extLst>
                  </p14:cNvPr>
                  <p14:cNvContentPartPr/>
                  <p14:nvPr/>
                </p14:nvContentPartPr>
                <p14:xfrm>
                  <a:off x="4660020" y="3248490"/>
                  <a:ext cx="26280" cy="18720"/>
                </p14:xfrm>
              </p:contentPart>
            </mc:Choice>
            <mc:Fallback xmlns="">
              <p:pic>
                <p:nvPicPr>
                  <p:cNvPr id="741" name="Håndskrift 740">
                    <a:extLst>
                      <a:ext uri="{FF2B5EF4-FFF2-40B4-BE49-F238E27FC236}">
                        <a16:creationId xmlns:a16="http://schemas.microsoft.com/office/drawing/2014/main" id="{B910BBF6-7B42-4CF7-8664-FE1C9A76C454}"/>
                      </a:ext>
                    </a:extLst>
                  </p:cNvPr>
                  <p:cNvPicPr/>
                  <p:nvPr/>
                </p:nvPicPr>
                <p:blipFill>
                  <a:blip r:embed="rId377"/>
                  <a:stretch>
                    <a:fillRect/>
                  </a:stretch>
                </p:blipFill>
                <p:spPr>
                  <a:xfrm>
                    <a:off x="4597020" y="3186679"/>
                    <a:ext cx="151920" cy="14198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6">
                <p14:nvContentPartPr>
                  <p14:cNvPr id="742" name="Håndskrift 741">
                    <a:extLst>
                      <a:ext uri="{FF2B5EF4-FFF2-40B4-BE49-F238E27FC236}">
                        <a16:creationId xmlns:a16="http://schemas.microsoft.com/office/drawing/2014/main" id="{728A4D01-8265-4894-8A4F-B7F328AAA48B}"/>
                      </a:ext>
                    </a:extLst>
                  </p14:cNvPr>
                  <p14:cNvContentPartPr/>
                  <p14:nvPr/>
                </p14:nvContentPartPr>
                <p14:xfrm>
                  <a:off x="4537980" y="3205650"/>
                  <a:ext cx="24120" cy="13680"/>
                </p14:xfrm>
              </p:contentPart>
            </mc:Choice>
            <mc:Fallback xmlns="">
              <p:pic>
                <p:nvPicPr>
                  <p:cNvPr id="742" name="Håndskrift 741">
                    <a:extLst>
                      <a:ext uri="{FF2B5EF4-FFF2-40B4-BE49-F238E27FC236}">
                        <a16:creationId xmlns:a16="http://schemas.microsoft.com/office/drawing/2014/main" id="{728A4D01-8265-4894-8A4F-B7F328AAA48B}"/>
                      </a:ext>
                    </a:extLst>
                  </p:cNvPr>
                  <p:cNvPicPr/>
                  <p:nvPr/>
                </p:nvPicPr>
                <p:blipFill>
                  <a:blip r:embed="rId379"/>
                  <a:stretch>
                    <a:fillRect/>
                  </a:stretch>
                </p:blipFill>
                <p:spPr>
                  <a:xfrm>
                    <a:off x="4474980" y="3142650"/>
                    <a:ext cx="14976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7">
                <p14:nvContentPartPr>
                  <p14:cNvPr id="743" name="Håndskrift 742">
                    <a:extLst>
                      <a:ext uri="{FF2B5EF4-FFF2-40B4-BE49-F238E27FC236}">
                        <a16:creationId xmlns:a16="http://schemas.microsoft.com/office/drawing/2014/main" id="{F7CA5985-FC5A-41D4-A4D5-0B93EAE302D2}"/>
                      </a:ext>
                    </a:extLst>
                  </p14:cNvPr>
                  <p14:cNvContentPartPr/>
                  <p14:nvPr/>
                </p14:nvContentPartPr>
                <p14:xfrm>
                  <a:off x="4400460" y="3190530"/>
                  <a:ext cx="57600" cy="153720"/>
                </p14:xfrm>
              </p:contentPart>
            </mc:Choice>
            <mc:Fallback xmlns="">
              <p:pic>
                <p:nvPicPr>
                  <p:cNvPr id="743" name="Håndskrift 742">
                    <a:extLst>
                      <a:ext uri="{FF2B5EF4-FFF2-40B4-BE49-F238E27FC236}">
                        <a16:creationId xmlns:a16="http://schemas.microsoft.com/office/drawing/2014/main" id="{F7CA5985-FC5A-41D4-A4D5-0B93EAE302D2}"/>
                      </a:ext>
                    </a:extLst>
                  </p:cNvPr>
                  <p:cNvPicPr/>
                  <p:nvPr/>
                </p:nvPicPr>
                <p:blipFill>
                  <a:blip r:embed="rId381"/>
                  <a:stretch>
                    <a:fillRect/>
                  </a:stretch>
                </p:blipFill>
                <p:spPr>
                  <a:xfrm>
                    <a:off x="4337460" y="3127530"/>
                    <a:ext cx="183240" cy="279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8">
                <p14:nvContentPartPr>
                  <p14:cNvPr id="744" name="Håndskrift 743">
                    <a:extLst>
                      <a:ext uri="{FF2B5EF4-FFF2-40B4-BE49-F238E27FC236}">
                        <a16:creationId xmlns:a16="http://schemas.microsoft.com/office/drawing/2014/main" id="{DCF9AFC0-2303-4247-A92D-344F272FDACD}"/>
                      </a:ext>
                    </a:extLst>
                  </p14:cNvPr>
                  <p14:cNvContentPartPr/>
                  <p14:nvPr/>
                </p14:nvContentPartPr>
                <p14:xfrm>
                  <a:off x="4409820" y="3400050"/>
                  <a:ext cx="69840" cy="39960"/>
                </p14:xfrm>
              </p:contentPart>
            </mc:Choice>
            <mc:Fallback xmlns="">
              <p:pic>
                <p:nvPicPr>
                  <p:cNvPr id="744" name="Håndskrift 743">
                    <a:extLst>
                      <a:ext uri="{FF2B5EF4-FFF2-40B4-BE49-F238E27FC236}">
                        <a16:creationId xmlns:a16="http://schemas.microsoft.com/office/drawing/2014/main" id="{DCF9AFC0-2303-4247-A92D-344F272FDACD}"/>
                      </a:ext>
                    </a:extLst>
                  </p:cNvPr>
                  <p:cNvPicPr/>
                  <p:nvPr/>
                </p:nvPicPr>
                <p:blipFill>
                  <a:blip r:embed="rId383"/>
                  <a:stretch>
                    <a:fillRect/>
                  </a:stretch>
                </p:blipFill>
                <p:spPr>
                  <a:xfrm>
                    <a:off x="4347143" y="3337050"/>
                    <a:ext cx="194836" cy="16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9">
                <p14:nvContentPartPr>
                  <p14:cNvPr id="745" name="Håndskrift 744">
                    <a:extLst>
                      <a:ext uri="{FF2B5EF4-FFF2-40B4-BE49-F238E27FC236}">
                        <a16:creationId xmlns:a16="http://schemas.microsoft.com/office/drawing/2014/main" id="{6E24E012-9A4F-4454-9669-B70DFE23CFFC}"/>
                      </a:ext>
                    </a:extLst>
                  </p14:cNvPr>
                  <p14:cNvContentPartPr/>
                  <p14:nvPr/>
                </p14:nvContentPartPr>
                <p14:xfrm>
                  <a:off x="4581180" y="3586530"/>
                  <a:ext cx="360" cy="3960"/>
                </p14:xfrm>
              </p:contentPart>
            </mc:Choice>
            <mc:Fallback xmlns="">
              <p:pic>
                <p:nvPicPr>
                  <p:cNvPr id="745" name="Håndskrift 744">
                    <a:extLst>
                      <a:ext uri="{FF2B5EF4-FFF2-40B4-BE49-F238E27FC236}">
                        <a16:creationId xmlns:a16="http://schemas.microsoft.com/office/drawing/2014/main" id="{6E24E012-9A4F-4454-9669-B70DFE23CFFC}"/>
                      </a:ext>
                    </a:extLst>
                  </p:cNvPr>
                  <p:cNvPicPr/>
                  <p:nvPr/>
                </p:nvPicPr>
                <p:blipFill>
                  <a:blip r:embed="rId385"/>
                  <a:stretch>
                    <a:fillRect/>
                  </a:stretch>
                </p:blipFill>
                <p:spPr>
                  <a:xfrm>
                    <a:off x="4518180" y="3523530"/>
                    <a:ext cx="12600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0">
                <p14:nvContentPartPr>
                  <p14:cNvPr id="746" name="Håndskrift 745">
                    <a:extLst>
                      <a:ext uri="{FF2B5EF4-FFF2-40B4-BE49-F238E27FC236}">
                        <a16:creationId xmlns:a16="http://schemas.microsoft.com/office/drawing/2014/main" id="{4E7E7BF5-0FC7-476D-BAF2-3B78407DA4C1}"/>
                      </a:ext>
                    </a:extLst>
                  </p14:cNvPr>
                  <p14:cNvContentPartPr/>
                  <p14:nvPr/>
                </p14:nvContentPartPr>
                <p14:xfrm>
                  <a:off x="4676220" y="3274410"/>
                  <a:ext cx="118080" cy="106920"/>
                </p14:xfrm>
              </p:contentPart>
            </mc:Choice>
            <mc:Fallback xmlns="">
              <p:pic>
                <p:nvPicPr>
                  <p:cNvPr id="746" name="Håndskrift 745">
                    <a:extLst>
                      <a:ext uri="{FF2B5EF4-FFF2-40B4-BE49-F238E27FC236}">
                        <a16:creationId xmlns:a16="http://schemas.microsoft.com/office/drawing/2014/main" id="{4E7E7BF5-0FC7-476D-BAF2-3B78407DA4C1}"/>
                      </a:ext>
                    </a:extLst>
                  </p:cNvPr>
                  <p:cNvPicPr/>
                  <p:nvPr/>
                </p:nvPicPr>
                <p:blipFill>
                  <a:blip r:embed="rId387"/>
                  <a:stretch>
                    <a:fillRect/>
                  </a:stretch>
                </p:blipFill>
                <p:spPr>
                  <a:xfrm>
                    <a:off x="4613027" y="3211410"/>
                    <a:ext cx="244104" cy="232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1">
                <p14:nvContentPartPr>
                  <p14:cNvPr id="747" name="Håndskrift 746">
                    <a:extLst>
                      <a:ext uri="{FF2B5EF4-FFF2-40B4-BE49-F238E27FC236}">
                        <a16:creationId xmlns:a16="http://schemas.microsoft.com/office/drawing/2014/main" id="{BCB03DA3-8981-4ECC-AE31-0F2DCD74C633}"/>
                      </a:ext>
                    </a:extLst>
                  </p14:cNvPr>
                  <p14:cNvContentPartPr/>
                  <p14:nvPr/>
                </p14:nvContentPartPr>
                <p14:xfrm>
                  <a:off x="4828860" y="3257130"/>
                  <a:ext cx="360" cy="360"/>
                </p14:xfrm>
              </p:contentPart>
            </mc:Choice>
            <mc:Fallback xmlns="">
              <p:pic>
                <p:nvPicPr>
                  <p:cNvPr id="747" name="Håndskrift 746">
                    <a:extLst>
                      <a:ext uri="{FF2B5EF4-FFF2-40B4-BE49-F238E27FC236}">
                        <a16:creationId xmlns:a16="http://schemas.microsoft.com/office/drawing/2014/main" id="{BCB03DA3-8981-4ECC-AE31-0F2DCD74C633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765860" y="3194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2">
                <p14:nvContentPartPr>
                  <p14:cNvPr id="748" name="Håndskrift 747">
                    <a:extLst>
                      <a:ext uri="{FF2B5EF4-FFF2-40B4-BE49-F238E27FC236}">
                        <a16:creationId xmlns:a16="http://schemas.microsoft.com/office/drawing/2014/main" id="{0A75C468-CB29-46CD-9987-9601661B4664}"/>
                      </a:ext>
                    </a:extLst>
                  </p14:cNvPr>
                  <p14:cNvContentPartPr/>
                  <p14:nvPr/>
                </p14:nvContentPartPr>
                <p14:xfrm>
                  <a:off x="4838220" y="3342810"/>
                  <a:ext cx="20520" cy="18360"/>
                </p14:xfrm>
              </p:contentPart>
            </mc:Choice>
            <mc:Fallback xmlns="">
              <p:pic>
                <p:nvPicPr>
                  <p:cNvPr id="748" name="Håndskrift 747">
                    <a:extLst>
                      <a:ext uri="{FF2B5EF4-FFF2-40B4-BE49-F238E27FC236}">
                        <a16:creationId xmlns:a16="http://schemas.microsoft.com/office/drawing/2014/main" id="{0A75C468-CB29-46CD-9987-9601661B4664}"/>
                      </a:ext>
                    </a:extLst>
                  </p:cNvPr>
                  <p:cNvPicPr/>
                  <p:nvPr/>
                </p:nvPicPr>
                <p:blipFill>
                  <a:blip r:embed="rId390"/>
                  <a:stretch>
                    <a:fillRect/>
                  </a:stretch>
                </p:blipFill>
                <p:spPr>
                  <a:xfrm>
                    <a:off x="4774095" y="3279810"/>
                    <a:ext cx="148404" cy="144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3">
                <p14:nvContentPartPr>
                  <p14:cNvPr id="749" name="Håndskrift 748">
                    <a:extLst>
                      <a:ext uri="{FF2B5EF4-FFF2-40B4-BE49-F238E27FC236}">
                        <a16:creationId xmlns:a16="http://schemas.microsoft.com/office/drawing/2014/main" id="{8D76ECDA-09A2-4273-863D-69A22B09685B}"/>
                      </a:ext>
                    </a:extLst>
                  </p14:cNvPr>
                  <p14:cNvContentPartPr/>
                  <p14:nvPr/>
                </p14:nvContentPartPr>
                <p14:xfrm>
                  <a:off x="4810500" y="3371250"/>
                  <a:ext cx="65160" cy="86400"/>
                </p14:xfrm>
              </p:contentPart>
            </mc:Choice>
            <mc:Fallback xmlns="">
              <p:pic>
                <p:nvPicPr>
                  <p:cNvPr id="749" name="Håndskrift 748">
                    <a:extLst>
                      <a:ext uri="{FF2B5EF4-FFF2-40B4-BE49-F238E27FC236}">
                        <a16:creationId xmlns:a16="http://schemas.microsoft.com/office/drawing/2014/main" id="{8D76ECDA-09A2-4273-863D-69A22B09685B}"/>
                      </a:ext>
                    </a:extLst>
                  </p:cNvPr>
                  <p:cNvPicPr/>
                  <p:nvPr/>
                </p:nvPicPr>
                <p:blipFill>
                  <a:blip r:embed="rId392"/>
                  <a:stretch>
                    <a:fillRect/>
                  </a:stretch>
                </p:blipFill>
                <p:spPr>
                  <a:xfrm>
                    <a:off x="4747500" y="3307986"/>
                    <a:ext cx="190800" cy="2125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4">
                <p14:nvContentPartPr>
                  <p14:cNvPr id="750" name="Håndskrift 749">
                    <a:extLst>
                      <a:ext uri="{FF2B5EF4-FFF2-40B4-BE49-F238E27FC236}">
                        <a16:creationId xmlns:a16="http://schemas.microsoft.com/office/drawing/2014/main" id="{1F9E7A2D-74CE-4867-86EE-C75256F607D1}"/>
                      </a:ext>
                    </a:extLst>
                  </p14:cNvPr>
                  <p14:cNvContentPartPr/>
                  <p14:nvPr/>
                </p14:nvContentPartPr>
                <p14:xfrm>
                  <a:off x="4733460" y="3267570"/>
                  <a:ext cx="8280" cy="123480"/>
                </p14:xfrm>
              </p:contentPart>
            </mc:Choice>
            <mc:Fallback xmlns="">
              <p:pic>
                <p:nvPicPr>
                  <p:cNvPr id="750" name="Håndskrift 749">
                    <a:extLst>
                      <a:ext uri="{FF2B5EF4-FFF2-40B4-BE49-F238E27FC236}">
                        <a16:creationId xmlns:a16="http://schemas.microsoft.com/office/drawing/2014/main" id="{1F9E7A2D-74CE-4867-86EE-C75256F607D1}"/>
                      </a:ext>
                    </a:extLst>
                  </p:cNvPr>
                  <p:cNvPicPr/>
                  <p:nvPr/>
                </p:nvPicPr>
                <p:blipFill>
                  <a:blip r:embed="rId394"/>
                  <a:stretch>
                    <a:fillRect/>
                  </a:stretch>
                </p:blipFill>
                <p:spPr>
                  <a:xfrm>
                    <a:off x="4670460" y="3204570"/>
                    <a:ext cx="133920" cy="249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5">
                <p14:nvContentPartPr>
                  <p14:cNvPr id="751" name="Håndskrift 750">
                    <a:extLst>
                      <a:ext uri="{FF2B5EF4-FFF2-40B4-BE49-F238E27FC236}">
                        <a16:creationId xmlns:a16="http://schemas.microsoft.com/office/drawing/2014/main" id="{0ED84D2F-9E6D-41C2-941C-75BFA9DF034B}"/>
                      </a:ext>
                    </a:extLst>
                  </p14:cNvPr>
                  <p14:cNvContentPartPr/>
                  <p14:nvPr/>
                </p14:nvContentPartPr>
                <p14:xfrm>
                  <a:off x="4743180" y="3186570"/>
                  <a:ext cx="360" cy="61200"/>
                </p14:xfrm>
              </p:contentPart>
            </mc:Choice>
            <mc:Fallback xmlns="">
              <p:pic>
                <p:nvPicPr>
                  <p:cNvPr id="751" name="Håndskrift 750">
                    <a:extLst>
                      <a:ext uri="{FF2B5EF4-FFF2-40B4-BE49-F238E27FC236}">
                        <a16:creationId xmlns:a16="http://schemas.microsoft.com/office/drawing/2014/main" id="{0ED84D2F-9E6D-41C2-941C-75BFA9DF034B}"/>
                      </a:ext>
                    </a:extLst>
                  </p:cNvPr>
                  <p:cNvPicPr/>
                  <p:nvPr/>
                </p:nvPicPr>
                <p:blipFill>
                  <a:blip r:embed="rId396"/>
                  <a:stretch>
                    <a:fillRect/>
                  </a:stretch>
                </p:blipFill>
                <p:spPr>
                  <a:xfrm>
                    <a:off x="4680180" y="3123570"/>
                    <a:ext cx="126000" cy="1868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6">
                <p14:nvContentPartPr>
                  <p14:cNvPr id="752" name="Håndskrift 751">
                    <a:extLst>
                      <a:ext uri="{FF2B5EF4-FFF2-40B4-BE49-F238E27FC236}">
                        <a16:creationId xmlns:a16="http://schemas.microsoft.com/office/drawing/2014/main" id="{0FCDC1D9-D497-4ACE-8152-9E092717BA7E}"/>
                      </a:ext>
                    </a:extLst>
                  </p14:cNvPr>
                  <p14:cNvContentPartPr/>
                  <p14:nvPr/>
                </p14:nvContentPartPr>
                <p14:xfrm>
                  <a:off x="4714380" y="3171450"/>
                  <a:ext cx="9720" cy="360"/>
                </p14:xfrm>
              </p:contentPart>
            </mc:Choice>
            <mc:Fallback xmlns="">
              <p:pic>
                <p:nvPicPr>
                  <p:cNvPr id="752" name="Håndskrift 751">
                    <a:extLst>
                      <a:ext uri="{FF2B5EF4-FFF2-40B4-BE49-F238E27FC236}">
                        <a16:creationId xmlns:a16="http://schemas.microsoft.com/office/drawing/2014/main" id="{0FCDC1D9-D497-4ACE-8152-9E092717BA7E}"/>
                      </a:ext>
                    </a:extLst>
                  </p:cNvPr>
                  <p:cNvPicPr/>
                  <p:nvPr/>
                </p:nvPicPr>
                <p:blipFill>
                  <a:blip r:embed="rId357"/>
                  <a:stretch>
                    <a:fillRect/>
                  </a:stretch>
                </p:blipFill>
                <p:spPr>
                  <a:xfrm>
                    <a:off x="4651380" y="3108450"/>
                    <a:ext cx="1353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7">
                <p14:nvContentPartPr>
                  <p14:cNvPr id="753" name="Håndskrift 752">
                    <a:extLst>
                      <a:ext uri="{FF2B5EF4-FFF2-40B4-BE49-F238E27FC236}">
                        <a16:creationId xmlns:a16="http://schemas.microsoft.com/office/drawing/2014/main" id="{E170F4D2-E64F-477D-A8F8-1867D9638CFA}"/>
                      </a:ext>
                    </a:extLst>
                  </p14:cNvPr>
                  <p14:cNvContentPartPr/>
                  <p14:nvPr/>
                </p14:nvContentPartPr>
                <p14:xfrm>
                  <a:off x="4622940" y="3158130"/>
                  <a:ext cx="34920" cy="3960"/>
                </p14:xfrm>
              </p:contentPart>
            </mc:Choice>
            <mc:Fallback xmlns="">
              <p:pic>
                <p:nvPicPr>
                  <p:cNvPr id="753" name="Håndskrift 752">
                    <a:extLst>
                      <a:ext uri="{FF2B5EF4-FFF2-40B4-BE49-F238E27FC236}">
                        <a16:creationId xmlns:a16="http://schemas.microsoft.com/office/drawing/2014/main" id="{E170F4D2-E64F-477D-A8F8-1867D9638CFA}"/>
                      </a:ext>
                    </a:extLst>
                  </p:cNvPr>
                  <p:cNvPicPr/>
                  <p:nvPr/>
                </p:nvPicPr>
                <p:blipFill>
                  <a:blip r:embed="rId399"/>
                  <a:stretch>
                    <a:fillRect/>
                  </a:stretch>
                </p:blipFill>
                <p:spPr>
                  <a:xfrm>
                    <a:off x="4559940" y="3095130"/>
                    <a:ext cx="16056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8">
                <p14:nvContentPartPr>
                  <p14:cNvPr id="754" name="Håndskrift 753">
                    <a:extLst>
                      <a:ext uri="{FF2B5EF4-FFF2-40B4-BE49-F238E27FC236}">
                        <a16:creationId xmlns:a16="http://schemas.microsoft.com/office/drawing/2014/main" id="{01AA45A2-7DDA-4965-B1A2-195C0B8EA72D}"/>
                      </a:ext>
                    </a:extLst>
                  </p14:cNvPr>
                  <p14:cNvContentPartPr/>
                  <p14:nvPr/>
                </p14:nvContentPartPr>
                <p14:xfrm>
                  <a:off x="4618980" y="3129330"/>
                  <a:ext cx="10080" cy="13680"/>
                </p14:xfrm>
              </p:contentPart>
            </mc:Choice>
            <mc:Fallback xmlns="">
              <p:pic>
                <p:nvPicPr>
                  <p:cNvPr id="754" name="Håndskrift 753">
                    <a:extLst>
                      <a:ext uri="{FF2B5EF4-FFF2-40B4-BE49-F238E27FC236}">
                        <a16:creationId xmlns:a16="http://schemas.microsoft.com/office/drawing/2014/main" id="{01AA45A2-7DDA-4965-B1A2-195C0B8EA72D}"/>
                      </a:ext>
                    </a:extLst>
                  </p:cNvPr>
                  <p:cNvPicPr/>
                  <p:nvPr/>
                </p:nvPicPr>
                <p:blipFill>
                  <a:blip r:embed="rId401"/>
                  <a:stretch>
                    <a:fillRect/>
                  </a:stretch>
                </p:blipFill>
                <p:spPr>
                  <a:xfrm>
                    <a:off x="4555980" y="3066330"/>
                    <a:ext cx="13572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9">
                <p14:nvContentPartPr>
                  <p14:cNvPr id="755" name="Håndskrift 754">
                    <a:extLst>
                      <a:ext uri="{FF2B5EF4-FFF2-40B4-BE49-F238E27FC236}">
                        <a16:creationId xmlns:a16="http://schemas.microsoft.com/office/drawing/2014/main" id="{8E3DEA95-8A9F-4706-8706-10AF1AC06413}"/>
                      </a:ext>
                    </a:extLst>
                  </p14:cNvPr>
                  <p14:cNvContentPartPr/>
                  <p14:nvPr/>
                </p14:nvContentPartPr>
                <p14:xfrm>
                  <a:off x="4571820" y="3104850"/>
                  <a:ext cx="360" cy="360"/>
                </p14:xfrm>
              </p:contentPart>
            </mc:Choice>
            <mc:Fallback xmlns="">
              <p:pic>
                <p:nvPicPr>
                  <p:cNvPr id="755" name="Håndskrift 754">
                    <a:extLst>
                      <a:ext uri="{FF2B5EF4-FFF2-40B4-BE49-F238E27FC236}">
                        <a16:creationId xmlns:a16="http://schemas.microsoft.com/office/drawing/2014/main" id="{8E3DEA95-8A9F-4706-8706-10AF1AC06413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508820" y="3041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0">
                <p14:nvContentPartPr>
                  <p14:cNvPr id="756" name="Håndskrift 755">
                    <a:extLst>
                      <a:ext uri="{FF2B5EF4-FFF2-40B4-BE49-F238E27FC236}">
                        <a16:creationId xmlns:a16="http://schemas.microsoft.com/office/drawing/2014/main" id="{41DAB3DC-91D0-4E82-A7AD-6FBF321791CC}"/>
                      </a:ext>
                    </a:extLst>
                  </p14:cNvPr>
                  <p14:cNvContentPartPr/>
                  <p14:nvPr/>
                </p14:nvContentPartPr>
                <p14:xfrm>
                  <a:off x="4371660" y="3104850"/>
                  <a:ext cx="171720" cy="48960"/>
                </p14:xfrm>
              </p:contentPart>
            </mc:Choice>
            <mc:Fallback xmlns="">
              <p:pic>
                <p:nvPicPr>
                  <p:cNvPr id="756" name="Håndskrift 755">
                    <a:extLst>
                      <a:ext uri="{FF2B5EF4-FFF2-40B4-BE49-F238E27FC236}">
                        <a16:creationId xmlns:a16="http://schemas.microsoft.com/office/drawing/2014/main" id="{41DAB3DC-91D0-4E82-A7AD-6FBF321791CC}"/>
                      </a:ext>
                    </a:extLst>
                  </p:cNvPr>
                  <p:cNvPicPr/>
                  <p:nvPr/>
                </p:nvPicPr>
                <p:blipFill>
                  <a:blip r:embed="rId404"/>
                  <a:stretch>
                    <a:fillRect/>
                  </a:stretch>
                </p:blipFill>
                <p:spPr>
                  <a:xfrm>
                    <a:off x="4308792" y="3041383"/>
                    <a:ext cx="297097" cy="17553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1">
                <p14:nvContentPartPr>
                  <p14:cNvPr id="757" name="Håndskrift 756">
                    <a:extLst>
                      <a:ext uri="{FF2B5EF4-FFF2-40B4-BE49-F238E27FC236}">
                        <a16:creationId xmlns:a16="http://schemas.microsoft.com/office/drawing/2014/main" id="{4D43FDCC-7711-49DE-A540-B4C560A18DBD}"/>
                      </a:ext>
                    </a:extLst>
                  </p14:cNvPr>
                  <p14:cNvContentPartPr/>
                  <p14:nvPr/>
                </p14:nvContentPartPr>
                <p14:xfrm>
                  <a:off x="4352580" y="3190530"/>
                  <a:ext cx="13680" cy="18720"/>
                </p14:xfrm>
              </p:contentPart>
            </mc:Choice>
            <mc:Fallback xmlns="">
              <p:pic>
                <p:nvPicPr>
                  <p:cNvPr id="757" name="Håndskrift 756">
                    <a:extLst>
                      <a:ext uri="{FF2B5EF4-FFF2-40B4-BE49-F238E27FC236}">
                        <a16:creationId xmlns:a16="http://schemas.microsoft.com/office/drawing/2014/main" id="{4D43FDCC-7711-49DE-A540-B4C560A18DBD}"/>
                      </a:ext>
                    </a:extLst>
                  </p:cNvPr>
                  <p:cNvPicPr/>
                  <p:nvPr/>
                </p:nvPicPr>
                <p:blipFill>
                  <a:blip r:embed="rId406"/>
                  <a:stretch>
                    <a:fillRect/>
                  </a:stretch>
                </p:blipFill>
                <p:spPr>
                  <a:xfrm>
                    <a:off x="4287877" y="3127530"/>
                    <a:ext cx="142716" cy="144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2">
                <p14:nvContentPartPr>
                  <p14:cNvPr id="758" name="Håndskrift 757">
                    <a:extLst>
                      <a:ext uri="{FF2B5EF4-FFF2-40B4-BE49-F238E27FC236}">
                        <a16:creationId xmlns:a16="http://schemas.microsoft.com/office/drawing/2014/main" id="{B113F895-0484-4138-9CC0-C2C5C81ECE9F}"/>
                      </a:ext>
                    </a:extLst>
                  </p14:cNvPr>
                  <p14:cNvContentPartPr/>
                  <p14:nvPr/>
                </p14:nvContentPartPr>
                <p14:xfrm>
                  <a:off x="4438260" y="3295290"/>
                  <a:ext cx="183600" cy="140760"/>
                </p14:xfrm>
              </p:contentPart>
            </mc:Choice>
            <mc:Fallback xmlns="">
              <p:pic>
                <p:nvPicPr>
                  <p:cNvPr id="758" name="Håndskrift 757">
                    <a:extLst>
                      <a:ext uri="{FF2B5EF4-FFF2-40B4-BE49-F238E27FC236}">
                        <a16:creationId xmlns:a16="http://schemas.microsoft.com/office/drawing/2014/main" id="{B113F895-0484-4138-9CC0-C2C5C81ECE9F}"/>
                      </a:ext>
                    </a:extLst>
                  </p:cNvPr>
                  <p:cNvPicPr/>
                  <p:nvPr/>
                </p:nvPicPr>
                <p:blipFill>
                  <a:blip r:embed="rId408"/>
                  <a:stretch>
                    <a:fillRect/>
                  </a:stretch>
                </p:blipFill>
                <p:spPr>
                  <a:xfrm>
                    <a:off x="4375260" y="3232451"/>
                    <a:ext cx="309240" cy="26607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3">
                <p14:nvContentPartPr>
                  <p14:cNvPr id="759" name="Håndskrift 758">
                    <a:extLst>
                      <a:ext uri="{FF2B5EF4-FFF2-40B4-BE49-F238E27FC236}">
                        <a16:creationId xmlns:a16="http://schemas.microsoft.com/office/drawing/2014/main" id="{BF416A3E-8D4D-4876-98CB-029CC92228B9}"/>
                      </a:ext>
                    </a:extLst>
                  </p14:cNvPr>
                  <p14:cNvContentPartPr/>
                  <p14:nvPr/>
                </p14:nvContentPartPr>
                <p14:xfrm>
                  <a:off x="4539420" y="3485730"/>
                  <a:ext cx="3960" cy="360"/>
                </p14:xfrm>
              </p:contentPart>
            </mc:Choice>
            <mc:Fallback xmlns="">
              <p:pic>
                <p:nvPicPr>
                  <p:cNvPr id="759" name="Håndskrift 758">
                    <a:extLst>
                      <a:ext uri="{FF2B5EF4-FFF2-40B4-BE49-F238E27FC236}">
                        <a16:creationId xmlns:a16="http://schemas.microsoft.com/office/drawing/2014/main" id="{BF416A3E-8D4D-4876-98CB-029CC92228B9}"/>
                      </a:ext>
                    </a:extLst>
                  </p:cNvPr>
                  <p:cNvPicPr/>
                  <p:nvPr/>
                </p:nvPicPr>
                <p:blipFill>
                  <a:blip r:embed="rId338"/>
                  <a:stretch>
                    <a:fillRect/>
                  </a:stretch>
                </p:blipFill>
                <p:spPr>
                  <a:xfrm>
                    <a:off x="4481670" y="3422730"/>
                    <a:ext cx="11913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4">
                <p14:nvContentPartPr>
                  <p14:cNvPr id="760" name="Håndskrift 759">
                    <a:extLst>
                      <a:ext uri="{FF2B5EF4-FFF2-40B4-BE49-F238E27FC236}">
                        <a16:creationId xmlns:a16="http://schemas.microsoft.com/office/drawing/2014/main" id="{BE3D8498-8CFD-4733-9C8B-4964936ACF99}"/>
                      </a:ext>
                    </a:extLst>
                  </p14:cNvPr>
                  <p14:cNvContentPartPr/>
                  <p14:nvPr/>
                </p14:nvContentPartPr>
                <p14:xfrm>
                  <a:off x="4400460" y="3495450"/>
                  <a:ext cx="95400" cy="28800"/>
                </p14:xfrm>
              </p:contentPart>
            </mc:Choice>
            <mc:Fallback xmlns="">
              <p:pic>
                <p:nvPicPr>
                  <p:cNvPr id="760" name="Håndskrift 759">
                    <a:extLst>
                      <a:ext uri="{FF2B5EF4-FFF2-40B4-BE49-F238E27FC236}">
                        <a16:creationId xmlns:a16="http://schemas.microsoft.com/office/drawing/2014/main" id="{BE3D8498-8CFD-4733-9C8B-4964936ACF99}"/>
                      </a:ext>
                    </a:extLst>
                  </p:cNvPr>
                  <p:cNvPicPr/>
                  <p:nvPr/>
                </p:nvPicPr>
                <p:blipFill>
                  <a:blip r:embed="rId411"/>
                  <a:stretch>
                    <a:fillRect/>
                  </a:stretch>
                </p:blipFill>
                <p:spPr>
                  <a:xfrm>
                    <a:off x="4337460" y="3431653"/>
                    <a:ext cx="221040" cy="1560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5">
                <p14:nvContentPartPr>
                  <p14:cNvPr id="761" name="Håndskrift 760">
                    <a:extLst>
                      <a:ext uri="{FF2B5EF4-FFF2-40B4-BE49-F238E27FC236}">
                        <a16:creationId xmlns:a16="http://schemas.microsoft.com/office/drawing/2014/main" id="{60846695-E50D-496D-A2F9-CD512CF18D81}"/>
                      </a:ext>
                    </a:extLst>
                  </p14:cNvPr>
                  <p14:cNvContentPartPr/>
                  <p14:nvPr/>
                </p14:nvContentPartPr>
                <p14:xfrm>
                  <a:off x="4295340" y="3542610"/>
                  <a:ext cx="57600" cy="47160"/>
                </p14:xfrm>
              </p:contentPart>
            </mc:Choice>
            <mc:Fallback xmlns="">
              <p:pic>
                <p:nvPicPr>
                  <p:cNvPr id="761" name="Håndskrift 760">
                    <a:extLst>
                      <a:ext uri="{FF2B5EF4-FFF2-40B4-BE49-F238E27FC236}">
                        <a16:creationId xmlns:a16="http://schemas.microsoft.com/office/drawing/2014/main" id="{60846695-E50D-496D-A2F9-CD512CF18D81}"/>
                      </a:ext>
                    </a:extLst>
                  </p:cNvPr>
                  <p:cNvPicPr/>
                  <p:nvPr/>
                </p:nvPicPr>
                <p:blipFill>
                  <a:blip r:embed="rId413"/>
                  <a:stretch>
                    <a:fillRect/>
                  </a:stretch>
                </p:blipFill>
                <p:spPr>
                  <a:xfrm>
                    <a:off x="4232340" y="3479610"/>
                    <a:ext cx="183240" cy="172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6">
                <p14:nvContentPartPr>
                  <p14:cNvPr id="762" name="Håndskrift 761">
                    <a:extLst>
                      <a:ext uri="{FF2B5EF4-FFF2-40B4-BE49-F238E27FC236}">
                        <a16:creationId xmlns:a16="http://schemas.microsoft.com/office/drawing/2014/main" id="{40DBB063-915F-46EB-8796-B29BA11619FE}"/>
                      </a:ext>
                    </a:extLst>
                  </p14:cNvPr>
                  <p14:cNvContentPartPr/>
                  <p14:nvPr/>
                </p14:nvContentPartPr>
                <p14:xfrm>
                  <a:off x="4276260" y="3609930"/>
                  <a:ext cx="17640" cy="45000"/>
                </p14:xfrm>
              </p:contentPart>
            </mc:Choice>
            <mc:Fallback xmlns="">
              <p:pic>
                <p:nvPicPr>
                  <p:cNvPr id="762" name="Håndskrift 761">
                    <a:extLst>
                      <a:ext uri="{FF2B5EF4-FFF2-40B4-BE49-F238E27FC236}">
                        <a16:creationId xmlns:a16="http://schemas.microsoft.com/office/drawing/2014/main" id="{40DBB063-915F-46EB-8796-B29BA11619FE}"/>
                      </a:ext>
                    </a:extLst>
                  </p:cNvPr>
                  <p:cNvPicPr/>
                  <p:nvPr/>
                </p:nvPicPr>
                <p:blipFill>
                  <a:blip r:embed="rId415"/>
                  <a:stretch>
                    <a:fillRect/>
                  </a:stretch>
                </p:blipFill>
                <p:spPr>
                  <a:xfrm>
                    <a:off x="4213260" y="3546930"/>
                    <a:ext cx="143280" cy="17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7">
                <p14:nvContentPartPr>
                  <p14:cNvPr id="763" name="Håndskrift 762">
                    <a:extLst>
                      <a:ext uri="{FF2B5EF4-FFF2-40B4-BE49-F238E27FC236}">
                        <a16:creationId xmlns:a16="http://schemas.microsoft.com/office/drawing/2014/main" id="{B724E9DC-D1CC-4A8E-A644-C7FE9294D073}"/>
                      </a:ext>
                    </a:extLst>
                  </p14:cNvPr>
                  <p14:cNvContentPartPr/>
                  <p14:nvPr/>
                </p14:nvContentPartPr>
                <p14:xfrm>
                  <a:off x="4323780" y="3685890"/>
                  <a:ext cx="9000" cy="26640"/>
                </p14:xfrm>
              </p:contentPart>
            </mc:Choice>
            <mc:Fallback xmlns="">
              <p:pic>
                <p:nvPicPr>
                  <p:cNvPr id="763" name="Håndskrift 762">
                    <a:extLst>
                      <a:ext uri="{FF2B5EF4-FFF2-40B4-BE49-F238E27FC236}">
                        <a16:creationId xmlns:a16="http://schemas.microsoft.com/office/drawing/2014/main" id="{B724E9DC-D1CC-4A8E-A644-C7FE9294D073}"/>
                      </a:ext>
                    </a:extLst>
                  </p:cNvPr>
                  <p:cNvPicPr/>
                  <p:nvPr/>
                </p:nvPicPr>
                <p:blipFill>
                  <a:blip r:embed="rId417"/>
                  <a:stretch>
                    <a:fillRect/>
                  </a:stretch>
                </p:blipFill>
                <p:spPr>
                  <a:xfrm>
                    <a:off x="4260780" y="3623730"/>
                    <a:ext cx="134640" cy="1506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8">
                <p14:nvContentPartPr>
                  <p14:cNvPr id="764" name="Håndskrift 763">
                    <a:extLst>
                      <a:ext uri="{FF2B5EF4-FFF2-40B4-BE49-F238E27FC236}">
                        <a16:creationId xmlns:a16="http://schemas.microsoft.com/office/drawing/2014/main" id="{2AD023DA-FB60-487D-A74C-5E8723A6A953}"/>
                      </a:ext>
                    </a:extLst>
                  </p14:cNvPr>
                  <p14:cNvContentPartPr/>
                  <p14:nvPr/>
                </p14:nvContentPartPr>
                <p14:xfrm>
                  <a:off x="4231980" y="3733410"/>
                  <a:ext cx="73440" cy="29520"/>
                </p14:xfrm>
              </p:contentPart>
            </mc:Choice>
            <mc:Fallback xmlns="">
              <p:pic>
                <p:nvPicPr>
                  <p:cNvPr id="764" name="Håndskrift 763">
                    <a:extLst>
                      <a:ext uri="{FF2B5EF4-FFF2-40B4-BE49-F238E27FC236}">
                        <a16:creationId xmlns:a16="http://schemas.microsoft.com/office/drawing/2014/main" id="{2AD023DA-FB60-487D-A74C-5E8723A6A953}"/>
                      </a:ext>
                    </a:extLst>
                  </p:cNvPr>
                  <p:cNvPicPr/>
                  <p:nvPr/>
                </p:nvPicPr>
                <p:blipFill>
                  <a:blip r:embed="rId419"/>
                  <a:stretch>
                    <a:fillRect/>
                  </a:stretch>
                </p:blipFill>
                <p:spPr>
                  <a:xfrm>
                    <a:off x="4168980" y="3670410"/>
                    <a:ext cx="199080" cy="155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9">
                <p14:nvContentPartPr>
                  <p14:cNvPr id="765" name="Håndskrift 764">
                    <a:extLst>
                      <a:ext uri="{FF2B5EF4-FFF2-40B4-BE49-F238E27FC236}">
                        <a16:creationId xmlns:a16="http://schemas.microsoft.com/office/drawing/2014/main" id="{1A0E0114-5775-49D6-9E5F-446EAD6DA925}"/>
                      </a:ext>
                    </a:extLst>
                  </p14:cNvPr>
                  <p14:cNvContentPartPr/>
                  <p14:nvPr/>
                </p14:nvContentPartPr>
                <p14:xfrm>
                  <a:off x="4209660" y="3771210"/>
                  <a:ext cx="23400" cy="42480"/>
                </p14:xfrm>
              </p:contentPart>
            </mc:Choice>
            <mc:Fallback xmlns="">
              <p:pic>
                <p:nvPicPr>
                  <p:cNvPr id="765" name="Håndskrift 764">
                    <a:extLst>
                      <a:ext uri="{FF2B5EF4-FFF2-40B4-BE49-F238E27FC236}">
                        <a16:creationId xmlns:a16="http://schemas.microsoft.com/office/drawing/2014/main" id="{1A0E0114-5775-49D6-9E5F-446EAD6DA925}"/>
                      </a:ext>
                    </a:extLst>
                  </p:cNvPr>
                  <p:cNvPicPr/>
                  <p:nvPr/>
                </p:nvPicPr>
                <p:blipFill>
                  <a:blip r:embed="rId421"/>
                  <a:stretch>
                    <a:fillRect/>
                  </a:stretch>
                </p:blipFill>
                <p:spPr>
                  <a:xfrm>
                    <a:off x="4146660" y="3708210"/>
                    <a:ext cx="149040" cy="168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0">
                <p14:nvContentPartPr>
                  <p14:cNvPr id="766" name="Håndskrift 765">
                    <a:extLst>
                      <a:ext uri="{FF2B5EF4-FFF2-40B4-BE49-F238E27FC236}">
                        <a16:creationId xmlns:a16="http://schemas.microsoft.com/office/drawing/2014/main" id="{56BF63A1-74B1-4A2E-8A91-4BF31697667B}"/>
                      </a:ext>
                    </a:extLst>
                  </p14:cNvPr>
                  <p14:cNvContentPartPr/>
                  <p14:nvPr/>
                </p14:nvContentPartPr>
                <p14:xfrm>
                  <a:off x="4276260" y="3519930"/>
                  <a:ext cx="360" cy="3960"/>
                </p14:xfrm>
              </p:contentPart>
            </mc:Choice>
            <mc:Fallback xmlns="">
              <p:pic>
                <p:nvPicPr>
                  <p:cNvPr id="766" name="Håndskrift 765">
                    <a:extLst>
                      <a:ext uri="{FF2B5EF4-FFF2-40B4-BE49-F238E27FC236}">
                        <a16:creationId xmlns:a16="http://schemas.microsoft.com/office/drawing/2014/main" id="{56BF63A1-74B1-4A2E-8A91-4BF31697667B}"/>
                      </a:ext>
                    </a:extLst>
                  </p:cNvPr>
                  <p:cNvPicPr/>
                  <p:nvPr/>
                </p:nvPicPr>
                <p:blipFill>
                  <a:blip r:embed="rId385"/>
                  <a:stretch>
                    <a:fillRect/>
                  </a:stretch>
                </p:blipFill>
                <p:spPr>
                  <a:xfrm>
                    <a:off x="4213260" y="3456930"/>
                    <a:ext cx="12600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1">
                <p14:nvContentPartPr>
                  <p14:cNvPr id="767" name="Håndskrift 766">
                    <a:extLst>
                      <a:ext uri="{FF2B5EF4-FFF2-40B4-BE49-F238E27FC236}">
                        <a16:creationId xmlns:a16="http://schemas.microsoft.com/office/drawing/2014/main" id="{56B246FD-5CEE-4200-BC8A-7A5E8E6B759E}"/>
                      </a:ext>
                    </a:extLst>
                  </p14:cNvPr>
                  <p14:cNvContentPartPr/>
                  <p14:nvPr/>
                </p14:nvContentPartPr>
                <p14:xfrm>
                  <a:off x="4285980" y="3441090"/>
                  <a:ext cx="11520" cy="25920"/>
                </p14:xfrm>
              </p:contentPart>
            </mc:Choice>
            <mc:Fallback xmlns="">
              <p:pic>
                <p:nvPicPr>
                  <p:cNvPr id="767" name="Håndskrift 766">
                    <a:extLst>
                      <a:ext uri="{FF2B5EF4-FFF2-40B4-BE49-F238E27FC236}">
                        <a16:creationId xmlns:a16="http://schemas.microsoft.com/office/drawing/2014/main" id="{56B246FD-5CEE-4200-BC8A-7A5E8E6B759E}"/>
                      </a:ext>
                    </a:extLst>
                  </p:cNvPr>
                  <p:cNvPicPr/>
                  <p:nvPr/>
                </p:nvPicPr>
                <p:blipFill>
                  <a:blip r:embed="rId424"/>
                  <a:stretch>
                    <a:fillRect/>
                  </a:stretch>
                </p:blipFill>
                <p:spPr>
                  <a:xfrm>
                    <a:off x="4222980" y="3378953"/>
                    <a:ext cx="137160" cy="14983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2">
                <p14:nvContentPartPr>
                  <p14:cNvPr id="768" name="Håndskrift 767">
                    <a:extLst>
                      <a:ext uri="{FF2B5EF4-FFF2-40B4-BE49-F238E27FC236}">
                        <a16:creationId xmlns:a16="http://schemas.microsoft.com/office/drawing/2014/main" id="{79FF216A-DF49-4488-8202-EEBA89BDAA0F}"/>
                      </a:ext>
                    </a:extLst>
                  </p14:cNvPr>
                  <p14:cNvContentPartPr/>
                  <p14:nvPr/>
                </p14:nvContentPartPr>
                <p14:xfrm>
                  <a:off x="4323780" y="3352530"/>
                  <a:ext cx="360" cy="360"/>
                </p14:xfrm>
              </p:contentPart>
            </mc:Choice>
            <mc:Fallback xmlns="">
              <p:pic>
                <p:nvPicPr>
                  <p:cNvPr id="768" name="Håndskrift 767">
                    <a:extLst>
                      <a:ext uri="{FF2B5EF4-FFF2-40B4-BE49-F238E27FC236}">
                        <a16:creationId xmlns:a16="http://schemas.microsoft.com/office/drawing/2014/main" id="{79FF216A-DF49-4488-8202-EEBA89BDAA0F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260780" y="3289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3">
                <p14:nvContentPartPr>
                  <p14:cNvPr id="769" name="Håndskrift 768">
                    <a:extLst>
                      <a:ext uri="{FF2B5EF4-FFF2-40B4-BE49-F238E27FC236}">
                        <a16:creationId xmlns:a16="http://schemas.microsoft.com/office/drawing/2014/main" id="{B5663A44-C926-4949-9E93-28AD9C92C491}"/>
                      </a:ext>
                    </a:extLst>
                  </p14:cNvPr>
                  <p14:cNvContentPartPr/>
                  <p14:nvPr/>
                </p14:nvContentPartPr>
                <p14:xfrm>
                  <a:off x="4266900" y="3263250"/>
                  <a:ext cx="26280" cy="13680"/>
                </p14:xfrm>
              </p:contentPart>
            </mc:Choice>
            <mc:Fallback xmlns="">
              <p:pic>
                <p:nvPicPr>
                  <p:cNvPr id="769" name="Håndskrift 768">
                    <a:extLst>
                      <a:ext uri="{FF2B5EF4-FFF2-40B4-BE49-F238E27FC236}">
                        <a16:creationId xmlns:a16="http://schemas.microsoft.com/office/drawing/2014/main" id="{B5663A44-C926-4949-9E93-28AD9C92C491}"/>
                      </a:ext>
                    </a:extLst>
                  </p:cNvPr>
                  <p:cNvPicPr/>
                  <p:nvPr/>
                </p:nvPicPr>
                <p:blipFill>
                  <a:blip r:embed="rId427"/>
                  <a:stretch>
                    <a:fillRect/>
                  </a:stretch>
                </p:blipFill>
                <p:spPr>
                  <a:xfrm>
                    <a:off x="4203900" y="3200250"/>
                    <a:ext cx="151920" cy="13932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pic>
        <p:nvPicPr>
          <p:cNvPr id="770" name="Grafik 769" descr="Ur med massiv udfyldning">
            <a:extLst>
              <a:ext uri="{FF2B5EF4-FFF2-40B4-BE49-F238E27FC236}">
                <a16:creationId xmlns:a16="http://schemas.microsoft.com/office/drawing/2014/main" id="{8480915B-861B-4FC5-9EDC-A66C10B9B89D}"/>
              </a:ext>
            </a:extLst>
          </p:cNvPr>
          <p:cNvPicPr>
            <a:picLocks noChangeAspect="1"/>
          </p:cNvPicPr>
          <p:nvPr/>
        </p:nvPicPr>
        <p:blipFill>
          <a:blip r:embed="rId80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05"/>
              </a:ext>
            </a:extLst>
          </a:blip>
          <a:stretch>
            <a:fillRect/>
          </a:stretch>
        </p:blipFill>
        <p:spPr>
          <a:xfrm>
            <a:off x="5055896" y="465648"/>
            <a:ext cx="914400" cy="914400"/>
          </a:xfrm>
          <a:prstGeom prst="rect">
            <a:avLst/>
          </a:prstGeom>
        </p:spPr>
      </p:pic>
      <p:cxnSp>
        <p:nvCxnSpPr>
          <p:cNvPr id="172" name="Lige forbindelse 171">
            <a:extLst>
              <a:ext uri="{FF2B5EF4-FFF2-40B4-BE49-F238E27FC236}">
                <a16:creationId xmlns:a16="http://schemas.microsoft.com/office/drawing/2014/main" id="{55159AFF-C812-48B5-A619-663C3B9D28F7}"/>
              </a:ext>
            </a:extLst>
          </p:cNvPr>
          <p:cNvCxnSpPr>
            <a:cxnSpLocks/>
          </p:cNvCxnSpPr>
          <p:nvPr/>
        </p:nvCxnSpPr>
        <p:spPr>
          <a:xfrm flipH="1">
            <a:off x="5783881" y="5099221"/>
            <a:ext cx="694457" cy="161119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Lige forbindelse 173">
            <a:extLst>
              <a:ext uri="{FF2B5EF4-FFF2-40B4-BE49-F238E27FC236}">
                <a16:creationId xmlns:a16="http://schemas.microsoft.com/office/drawing/2014/main" id="{143DAE99-54EE-4783-BFFF-39BA2CD534B8}"/>
              </a:ext>
            </a:extLst>
          </p:cNvPr>
          <p:cNvCxnSpPr>
            <a:cxnSpLocks/>
          </p:cNvCxnSpPr>
          <p:nvPr/>
        </p:nvCxnSpPr>
        <p:spPr>
          <a:xfrm flipH="1">
            <a:off x="6238136" y="5245663"/>
            <a:ext cx="561058" cy="223494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1" name="Bue 84">
            <a:extLst>
              <a:ext uri="{FF2B5EF4-FFF2-40B4-BE49-F238E27FC236}">
                <a16:creationId xmlns:a16="http://schemas.microsoft.com/office/drawing/2014/main" id="{1DB89077-3FF1-41F8-8D47-0707837108E7}"/>
              </a:ext>
            </a:extLst>
          </p:cNvPr>
          <p:cNvSpPr>
            <a:spLocks noChangeAspect="1"/>
          </p:cNvSpPr>
          <p:nvPr/>
        </p:nvSpPr>
        <p:spPr>
          <a:xfrm rot="7881031" flipH="1" flipV="1">
            <a:off x="5999627" y="3493463"/>
            <a:ext cx="1499909" cy="2586528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0 w 1470520"/>
              <a:gd name="connsiteY0" fmla="*/ 1826052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270842 w 1741362"/>
              <a:gd name="connsiteY0" fmla="*/ 1826052 h 3608512"/>
              <a:gd name="connsiteX1" fmla="*/ 1007934 w 1741362"/>
              <a:gd name="connsiteY1" fmla="*/ 2839980 h 3608512"/>
              <a:gd name="connsiteX2" fmla="*/ 1057562 w 1741362"/>
              <a:gd name="connsiteY2" fmla="*/ 3608512 h 3608512"/>
              <a:gd name="connsiteX3" fmla="*/ 270843 w 1741362"/>
              <a:gd name="connsiteY3" fmla="*/ 3424723 h 3608512"/>
              <a:gd name="connsiteX4" fmla="*/ 270842 w 1741362"/>
              <a:gd name="connsiteY4" fmla="*/ 1826052 h 3608512"/>
              <a:gd name="connsiteX0" fmla="*/ 0 w 1741362"/>
              <a:gd name="connsiteY0" fmla="*/ 973368 h 3608512"/>
              <a:gd name="connsiteX1" fmla="*/ 1641813 w 1741362"/>
              <a:gd name="connsiteY1" fmla="*/ 1328398 h 3608512"/>
              <a:gd name="connsiteX2" fmla="*/ 1740633 w 1741362"/>
              <a:gd name="connsiteY2" fmla="*/ 297 h 3608512"/>
              <a:gd name="connsiteX0" fmla="*/ 110021 w 1580541"/>
              <a:gd name="connsiteY0" fmla="*/ 1826052 h 3608512"/>
              <a:gd name="connsiteX1" fmla="*/ 847113 w 1580541"/>
              <a:gd name="connsiteY1" fmla="*/ 2839980 h 3608512"/>
              <a:gd name="connsiteX2" fmla="*/ 896741 w 1580541"/>
              <a:gd name="connsiteY2" fmla="*/ 3608512 h 3608512"/>
              <a:gd name="connsiteX3" fmla="*/ 110022 w 1580541"/>
              <a:gd name="connsiteY3" fmla="*/ 3424723 h 3608512"/>
              <a:gd name="connsiteX4" fmla="*/ 110021 w 1580541"/>
              <a:gd name="connsiteY4" fmla="*/ 1826052 h 3608512"/>
              <a:gd name="connsiteX0" fmla="*/ 1 w 1580541"/>
              <a:gd name="connsiteY0" fmla="*/ 552457 h 3608512"/>
              <a:gd name="connsiteX1" fmla="*/ 1480992 w 1580541"/>
              <a:gd name="connsiteY1" fmla="*/ 1328398 h 3608512"/>
              <a:gd name="connsiteX2" fmla="*/ 1579812 w 1580541"/>
              <a:gd name="connsiteY2" fmla="*/ 297 h 3608512"/>
              <a:gd name="connsiteX0" fmla="*/ 35260 w 1505780"/>
              <a:gd name="connsiteY0" fmla="*/ 1826052 h 3608512"/>
              <a:gd name="connsiteX1" fmla="*/ 772352 w 1505780"/>
              <a:gd name="connsiteY1" fmla="*/ 2839980 h 3608512"/>
              <a:gd name="connsiteX2" fmla="*/ 821980 w 1505780"/>
              <a:gd name="connsiteY2" fmla="*/ 3608512 h 3608512"/>
              <a:gd name="connsiteX3" fmla="*/ 35261 w 1505780"/>
              <a:gd name="connsiteY3" fmla="*/ 3424723 h 3608512"/>
              <a:gd name="connsiteX4" fmla="*/ 35260 w 1505780"/>
              <a:gd name="connsiteY4" fmla="*/ 1826052 h 3608512"/>
              <a:gd name="connsiteX0" fmla="*/ 0 w 1505780"/>
              <a:gd name="connsiteY0" fmla="*/ 414018 h 3608512"/>
              <a:gd name="connsiteX1" fmla="*/ 1406231 w 1505780"/>
              <a:gd name="connsiteY1" fmla="*/ 1328398 h 3608512"/>
              <a:gd name="connsiteX2" fmla="*/ 1505051 w 150578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299606 w 1470520"/>
              <a:gd name="connsiteY0" fmla="*/ 101703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204"/>
              <a:gd name="connsiteY0" fmla="*/ 1826002 h 3608462"/>
              <a:gd name="connsiteX1" fmla="*/ 737092 w 1470204"/>
              <a:gd name="connsiteY1" fmla="*/ 2839930 h 3608462"/>
              <a:gd name="connsiteX2" fmla="*/ 786720 w 1470204"/>
              <a:gd name="connsiteY2" fmla="*/ 3608462 h 3608462"/>
              <a:gd name="connsiteX3" fmla="*/ 1 w 1470204"/>
              <a:gd name="connsiteY3" fmla="*/ 3424673 h 3608462"/>
              <a:gd name="connsiteX4" fmla="*/ 0 w 1470204"/>
              <a:gd name="connsiteY4" fmla="*/ 1826002 h 3608462"/>
              <a:gd name="connsiteX0" fmla="*/ 299606 w 1470204"/>
              <a:gd name="connsiteY0" fmla="*/ 101653 h 3608462"/>
              <a:gd name="connsiteX1" fmla="*/ 1279881 w 1470204"/>
              <a:gd name="connsiteY1" fmla="*/ 1558580 h 3608462"/>
              <a:gd name="connsiteX2" fmla="*/ 1469791 w 1470204"/>
              <a:gd name="connsiteY2" fmla="*/ 247 h 3608462"/>
              <a:gd name="connsiteX0" fmla="*/ 0 w 1469978"/>
              <a:gd name="connsiteY0" fmla="*/ 1826009 h 3608469"/>
              <a:gd name="connsiteX1" fmla="*/ 737092 w 1469978"/>
              <a:gd name="connsiteY1" fmla="*/ 2839937 h 3608469"/>
              <a:gd name="connsiteX2" fmla="*/ 786720 w 1469978"/>
              <a:gd name="connsiteY2" fmla="*/ 3608469 h 3608469"/>
              <a:gd name="connsiteX3" fmla="*/ 1 w 1469978"/>
              <a:gd name="connsiteY3" fmla="*/ 3424680 h 3608469"/>
              <a:gd name="connsiteX4" fmla="*/ 0 w 1469978"/>
              <a:gd name="connsiteY4" fmla="*/ 1826009 h 3608469"/>
              <a:gd name="connsiteX0" fmla="*/ 299606 w 1469978"/>
              <a:gd name="connsiteY0" fmla="*/ 101660 h 3608469"/>
              <a:gd name="connsiteX1" fmla="*/ 1279881 w 1469978"/>
              <a:gd name="connsiteY1" fmla="*/ 1558587 h 3608469"/>
              <a:gd name="connsiteX2" fmla="*/ 1469791 w 1469978"/>
              <a:gd name="connsiteY2" fmla="*/ 254 h 3608469"/>
              <a:gd name="connsiteX0" fmla="*/ 0 w 1470204"/>
              <a:gd name="connsiteY0" fmla="*/ 1826026 h 3608486"/>
              <a:gd name="connsiteX1" fmla="*/ 737092 w 1470204"/>
              <a:gd name="connsiteY1" fmla="*/ 2839954 h 3608486"/>
              <a:gd name="connsiteX2" fmla="*/ 786720 w 1470204"/>
              <a:gd name="connsiteY2" fmla="*/ 3608486 h 3608486"/>
              <a:gd name="connsiteX3" fmla="*/ 1 w 1470204"/>
              <a:gd name="connsiteY3" fmla="*/ 3424697 h 3608486"/>
              <a:gd name="connsiteX4" fmla="*/ 0 w 1470204"/>
              <a:gd name="connsiteY4" fmla="*/ 1826026 h 3608486"/>
              <a:gd name="connsiteX0" fmla="*/ 299606 w 1470204"/>
              <a:gd name="connsiteY0" fmla="*/ 101677 h 3608486"/>
              <a:gd name="connsiteX1" fmla="*/ 1279881 w 1470204"/>
              <a:gd name="connsiteY1" fmla="*/ 1558604 h 3608486"/>
              <a:gd name="connsiteX2" fmla="*/ 1469791 w 1470204"/>
              <a:gd name="connsiteY2" fmla="*/ 271 h 3608486"/>
              <a:gd name="connsiteX0" fmla="*/ 0 w 1470644"/>
              <a:gd name="connsiteY0" fmla="*/ 1826382 h 3608842"/>
              <a:gd name="connsiteX1" fmla="*/ 737092 w 1470644"/>
              <a:gd name="connsiteY1" fmla="*/ 2840310 h 3608842"/>
              <a:gd name="connsiteX2" fmla="*/ 786720 w 1470644"/>
              <a:gd name="connsiteY2" fmla="*/ 3608842 h 3608842"/>
              <a:gd name="connsiteX3" fmla="*/ 1 w 1470644"/>
              <a:gd name="connsiteY3" fmla="*/ 3425053 h 3608842"/>
              <a:gd name="connsiteX4" fmla="*/ 0 w 1470644"/>
              <a:gd name="connsiteY4" fmla="*/ 1826382 h 3608842"/>
              <a:gd name="connsiteX0" fmla="*/ 299606 w 1470644"/>
              <a:gd name="connsiteY0" fmla="*/ 102033 h 3608842"/>
              <a:gd name="connsiteX1" fmla="*/ 1387490 w 1470644"/>
              <a:gd name="connsiteY1" fmla="*/ 846729 h 3608842"/>
              <a:gd name="connsiteX2" fmla="*/ 1469791 w 1470644"/>
              <a:gd name="connsiteY2" fmla="*/ 627 h 3608842"/>
              <a:gd name="connsiteX0" fmla="*/ 0 w 1699360"/>
              <a:gd name="connsiteY0" fmla="*/ 2189201 h 3971661"/>
              <a:gd name="connsiteX1" fmla="*/ 737092 w 1699360"/>
              <a:gd name="connsiteY1" fmla="*/ 3203129 h 3971661"/>
              <a:gd name="connsiteX2" fmla="*/ 786720 w 1699360"/>
              <a:gd name="connsiteY2" fmla="*/ 3971661 h 3971661"/>
              <a:gd name="connsiteX3" fmla="*/ 1 w 1699360"/>
              <a:gd name="connsiteY3" fmla="*/ 3787872 h 3971661"/>
              <a:gd name="connsiteX4" fmla="*/ 0 w 1699360"/>
              <a:gd name="connsiteY4" fmla="*/ 2189201 h 3971661"/>
              <a:gd name="connsiteX0" fmla="*/ 299606 w 1699360"/>
              <a:gd name="connsiteY0" fmla="*/ 464852 h 3971661"/>
              <a:gd name="connsiteX1" fmla="*/ 1387490 w 1699360"/>
              <a:gd name="connsiteY1" fmla="*/ 1209548 h 3971661"/>
              <a:gd name="connsiteX2" fmla="*/ 1699099 w 1699360"/>
              <a:gd name="connsiteY2" fmla="*/ 377 h 3971661"/>
              <a:gd name="connsiteX0" fmla="*/ 0 w 1387490"/>
              <a:gd name="connsiteY0" fmla="*/ 2601114 h 4383574"/>
              <a:gd name="connsiteX1" fmla="*/ 737092 w 1387490"/>
              <a:gd name="connsiteY1" fmla="*/ 3615042 h 4383574"/>
              <a:gd name="connsiteX2" fmla="*/ 786720 w 1387490"/>
              <a:gd name="connsiteY2" fmla="*/ 4383574 h 4383574"/>
              <a:gd name="connsiteX3" fmla="*/ 1 w 1387490"/>
              <a:gd name="connsiteY3" fmla="*/ 4199785 h 4383574"/>
              <a:gd name="connsiteX4" fmla="*/ 0 w 1387490"/>
              <a:gd name="connsiteY4" fmla="*/ 2601114 h 4383574"/>
              <a:gd name="connsiteX0" fmla="*/ 299606 w 1387490"/>
              <a:gd name="connsiteY0" fmla="*/ 876765 h 4383574"/>
              <a:gd name="connsiteX1" fmla="*/ 1387490 w 1387490"/>
              <a:gd name="connsiteY1" fmla="*/ 1621461 h 4383574"/>
              <a:gd name="connsiteX2" fmla="*/ 764025 w 1387490"/>
              <a:gd name="connsiteY2" fmla="*/ 258 h 4383574"/>
              <a:gd name="connsiteX0" fmla="*/ 1171623 w 2559113"/>
              <a:gd name="connsiteY0" fmla="*/ 2989702 h 4772162"/>
              <a:gd name="connsiteX1" fmla="*/ 1908715 w 2559113"/>
              <a:gd name="connsiteY1" fmla="*/ 4003630 h 4772162"/>
              <a:gd name="connsiteX2" fmla="*/ 1958343 w 2559113"/>
              <a:gd name="connsiteY2" fmla="*/ 4772162 h 4772162"/>
              <a:gd name="connsiteX3" fmla="*/ 1171624 w 2559113"/>
              <a:gd name="connsiteY3" fmla="*/ 4588373 h 4772162"/>
              <a:gd name="connsiteX4" fmla="*/ 1171623 w 2559113"/>
              <a:gd name="connsiteY4" fmla="*/ 2989702 h 4772162"/>
              <a:gd name="connsiteX0" fmla="*/ 0 w 2559113"/>
              <a:gd name="connsiteY0" fmla="*/ -1 h 4772162"/>
              <a:gd name="connsiteX1" fmla="*/ 2559113 w 2559113"/>
              <a:gd name="connsiteY1" fmla="*/ 2010049 h 4772162"/>
              <a:gd name="connsiteX2" fmla="*/ 1935648 w 2559113"/>
              <a:gd name="connsiteY2" fmla="*/ 388846 h 4772162"/>
              <a:gd name="connsiteX0" fmla="*/ 1171623 w 1963594"/>
              <a:gd name="connsiteY0" fmla="*/ 2989704 h 4772164"/>
              <a:gd name="connsiteX1" fmla="*/ 1908715 w 1963594"/>
              <a:gd name="connsiteY1" fmla="*/ 4003632 h 4772164"/>
              <a:gd name="connsiteX2" fmla="*/ 1958343 w 1963594"/>
              <a:gd name="connsiteY2" fmla="*/ 4772164 h 4772164"/>
              <a:gd name="connsiteX3" fmla="*/ 1171624 w 1963594"/>
              <a:gd name="connsiteY3" fmla="*/ 4588375 h 4772164"/>
              <a:gd name="connsiteX4" fmla="*/ 1171623 w 1963594"/>
              <a:gd name="connsiteY4" fmla="*/ 2989704 h 4772164"/>
              <a:gd name="connsiteX0" fmla="*/ 0 w 1963594"/>
              <a:gd name="connsiteY0" fmla="*/ 1 h 4772164"/>
              <a:gd name="connsiteX1" fmla="*/ 1110352 w 1963594"/>
              <a:gd name="connsiteY1" fmla="*/ 833877 h 4772164"/>
              <a:gd name="connsiteX2" fmla="*/ 1935648 w 1963594"/>
              <a:gd name="connsiteY2" fmla="*/ 388848 h 4772164"/>
              <a:gd name="connsiteX0" fmla="*/ 1171623 w 1963594"/>
              <a:gd name="connsiteY0" fmla="*/ 2989702 h 4772162"/>
              <a:gd name="connsiteX1" fmla="*/ 1908715 w 1963594"/>
              <a:gd name="connsiteY1" fmla="*/ 4003630 h 4772162"/>
              <a:gd name="connsiteX2" fmla="*/ 1958343 w 1963594"/>
              <a:gd name="connsiteY2" fmla="*/ 4772162 h 4772162"/>
              <a:gd name="connsiteX3" fmla="*/ 1171624 w 1963594"/>
              <a:gd name="connsiteY3" fmla="*/ 4588373 h 4772162"/>
              <a:gd name="connsiteX4" fmla="*/ 1171623 w 1963594"/>
              <a:gd name="connsiteY4" fmla="*/ 2989702 h 4772162"/>
              <a:gd name="connsiteX0" fmla="*/ 0 w 1963594"/>
              <a:gd name="connsiteY0" fmla="*/ -1 h 4772162"/>
              <a:gd name="connsiteX1" fmla="*/ 1110352 w 1963594"/>
              <a:gd name="connsiteY1" fmla="*/ 833875 h 4772162"/>
              <a:gd name="connsiteX2" fmla="*/ 1935648 w 1963594"/>
              <a:gd name="connsiteY2" fmla="*/ 388846 h 4772162"/>
              <a:gd name="connsiteX0" fmla="*/ 1171623 w 1963594"/>
              <a:gd name="connsiteY0" fmla="*/ 2989704 h 4772164"/>
              <a:gd name="connsiteX1" fmla="*/ 1908715 w 1963594"/>
              <a:gd name="connsiteY1" fmla="*/ 4003632 h 4772164"/>
              <a:gd name="connsiteX2" fmla="*/ 1958343 w 1963594"/>
              <a:gd name="connsiteY2" fmla="*/ 4772164 h 4772164"/>
              <a:gd name="connsiteX3" fmla="*/ 1171624 w 1963594"/>
              <a:gd name="connsiteY3" fmla="*/ 4588375 h 4772164"/>
              <a:gd name="connsiteX4" fmla="*/ 1171623 w 1963594"/>
              <a:gd name="connsiteY4" fmla="*/ 2989704 h 4772164"/>
              <a:gd name="connsiteX0" fmla="*/ 0 w 1963594"/>
              <a:gd name="connsiteY0" fmla="*/ 1 h 4772164"/>
              <a:gd name="connsiteX1" fmla="*/ 989405 w 1963594"/>
              <a:gd name="connsiteY1" fmla="*/ 773198 h 4772164"/>
              <a:gd name="connsiteX2" fmla="*/ 1935648 w 1963594"/>
              <a:gd name="connsiteY2" fmla="*/ 388848 h 4772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63594" h="4772164" stroke="0" extrusionOk="0">
                <a:moveTo>
                  <a:pt x="1171623" y="2989704"/>
                </a:moveTo>
                <a:cubicBezTo>
                  <a:pt x="1497211" y="2989704"/>
                  <a:pt x="1789625" y="3391942"/>
                  <a:pt x="1908715" y="4003632"/>
                </a:cubicBezTo>
                <a:cubicBezTo>
                  <a:pt x="1956235" y="4247715"/>
                  <a:pt x="1973279" y="4511648"/>
                  <a:pt x="1958343" y="4772164"/>
                </a:cubicBezTo>
                <a:lnTo>
                  <a:pt x="1171624" y="4588375"/>
                </a:lnTo>
                <a:cubicBezTo>
                  <a:pt x="1171624" y="4055485"/>
                  <a:pt x="1171623" y="3522594"/>
                  <a:pt x="1171623" y="2989704"/>
                </a:cubicBezTo>
                <a:close/>
              </a:path>
              <a:path w="1963594" h="4772164" fill="none">
                <a:moveTo>
                  <a:pt x="0" y="1"/>
                </a:moveTo>
                <a:cubicBezTo>
                  <a:pt x="268213" y="188317"/>
                  <a:pt x="903076" y="864371"/>
                  <a:pt x="989405" y="773198"/>
                </a:cubicBezTo>
                <a:cubicBezTo>
                  <a:pt x="1180897" y="657688"/>
                  <a:pt x="1946397" y="367583"/>
                  <a:pt x="1935648" y="388848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06">
            <p14:nvContentPartPr>
              <p14:cNvPr id="26" name="Håndskrift 25">
                <a:extLst>
                  <a:ext uri="{FF2B5EF4-FFF2-40B4-BE49-F238E27FC236}">
                    <a16:creationId xmlns:a16="http://schemas.microsoft.com/office/drawing/2014/main" id="{F200A526-A4B7-47B9-BD11-F5C20F802F80}"/>
                  </a:ext>
                </a:extLst>
              </p14:cNvPr>
              <p14:cNvContentPartPr/>
              <p14:nvPr/>
            </p14:nvContentPartPr>
            <p14:xfrm>
              <a:off x="6818145" y="2780850"/>
              <a:ext cx="60840" cy="196920"/>
            </p14:xfrm>
          </p:contentPart>
        </mc:Choice>
        <mc:Fallback xmlns="">
          <p:pic>
            <p:nvPicPr>
              <p:cNvPr id="26" name="Håndskrift 25">
                <a:extLst>
                  <a:ext uri="{FF2B5EF4-FFF2-40B4-BE49-F238E27FC236}">
                    <a16:creationId xmlns:a16="http://schemas.microsoft.com/office/drawing/2014/main" id="{F200A526-A4B7-47B9-BD11-F5C20F802F80}"/>
                  </a:ext>
                </a:extLst>
              </p:cNvPr>
              <p:cNvPicPr/>
              <p:nvPr/>
            </p:nvPicPr>
            <p:blipFill>
              <a:blip r:embed="rId807"/>
              <a:stretch>
                <a:fillRect/>
              </a:stretch>
            </p:blipFill>
            <p:spPr>
              <a:xfrm>
                <a:off x="6782357" y="2744850"/>
                <a:ext cx="132059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8">
            <p14:nvContentPartPr>
              <p14:cNvPr id="27" name="Håndskrift 26">
                <a:extLst>
                  <a:ext uri="{FF2B5EF4-FFF2-40B4-BE49-F238E27FC236}">
                    <a16:creationId xmlns:a16="http://schemas.microsoft.com/office/drawing/2014/main" id="{0AC991EE-F437-4B61-95F8-02FD5B2B76A4}"/>
                  </a:ext>
                </a:extLst>
              </p14:cNvPr>
              <p14:cNvContentPartPr/>
              <p14:nvPr/>
            </p14:nvContentPartPr>
            <p14:xfrm>
              <a:off x="6239625" y="2551695"/>
              <a:ext cx="551880" cy="620640"/>
            </p14:xfrm>
          </p:contentPart>
        </mc:Choice>
        <mc:Fallback xmlns="">
          <p:pic>
            <p:nvPicPr>
              <p:cNvPr id="27" name="Håndskrift 26">
                <a:extLst>
                  <a:ext uri="{FF2B5EF4-FFF2-40B4-BE49-F238E27FC236}">
                    <a16:creationId xmlns:a16="http://schemas.microsoft.com/office/drawing/2014/main" id="{0AC991EE-F437-4B61-95F8-02FD5B2B76A4}"/>
                  </a:ext>
                </a:extLst>
              </p:cNvPr>
              <p:cNvPicPr/>
              <p:nvPr/>
            </p:nvPicPr>
            <p:blipFill>
              <a:blip r:embed="rId809"/>
              <a:stretch>
                <a:fillRect/>
              </a:stretch>
            </p:blipFill>
            <p:spPr>
              <a:xfrm>
                <a:off x="6203602" y="2515695"/>
                <a:ext cx="623567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0">
            <p14:nvContentPartPr>
              <p14:cNvPr id="772" name="Håndskrift 771">
                <a:extLst>
                  <a:ext uri="{FF2B5EF4-FFF2-40B4-BE49-F238E27FC236}">
                    <a16:creationId xmlns:a16="http://schemas.microsoft.com/office/drawing/2014/main" id="{6914DC61-85FA-463A-AFE1-AD9CC169AEBF}"/>
                  </a:ext>
                </a:extLst>
              </p14:cNvPr>
              <p14:cNvContentPartPr/>
              <p14:nvPr/>
            </p14:nvContentPartPr>
            <p14:xfrm rot="473552">
              <a:off x="4664840" y="4152693"/>
              <a:ext cx="869796" cy="110295"/>
            </p14:xfrm>
          </p:contentPart>
        </mc:Choice>
        <mc:Fallback xmlns="">
          <p:pic>
            <p:nvPicPr>
              <p:cNvPr id="772" name="Håndskrift 771">
                <a:extLst>
                  <a:ext uri="{FF2B5EF4-FFF2-40B4-BE49-F238E27FC236}">
                    <a16:creationId xmlns:a16="http://schemas.microsoft.com/office/drawing/2014/main" id="{6914DC61-85FA-463A-AFE1-AD9CC169AEBF}"/>
                  </a:ext>
                </a:extLst>
              </p:cNvPr>
              <p:cNvPicPr/>
              <p:nvPr/>
            </p:nvPicPr>
            <p:blipFill>
              <a:blip r:embed="rId811"/>
              <a:stretch>
                <a:fillRect/>
              </a:stretch>
            </p:blipFill>
            <p:spPr>
              <a:xfrm rot="473552">
                <a:off x="4601863" y="4089821"/>
                <a:ext cx="995389" cy="235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2">
            <p14:nvContentPartPr>
              <p14:cNvPr id="773" name="Håndskrift 772">
                <a:extLst>
                  <a:ext uri="{FF2B5EF4-FFF2-40B4-BE49-F238E27FC236}">
                    <a16:creationId xmlns:a16="http://schemas.microsoft.com/office/drawing/2014/main" id="{816B7957-A053-47CF-935A-4A4DF79FCF3D}"/>
                  </a:ext>
                </a:extLst>
              </p14:cNvPr>
              <p14:cNvContentPartPr/>
              <p14:nvPr/>
            </p14:nvContentPartPr>
            <p14:xfrm rot="473552">
              <a:off x="4632652" y="3730554"/>
              <a:ext cx="932094" cy="679631"/>
            </p14:xfrm>
          </p:contentPart>
        </mc:Choice>
        <mc:Fallback xmlns="">
          <p:pic>
            <p:nvPicPr>
              <p:cNvPr id="773" name="Håndskrift 772">
                <a:extLst>
                  <a:ext uri="{FF2B5EF4-FFF2-40B4-BE49-F238E27FC236}">
                    <a16:creationId xmlns:a16="http://schemas.microsoft.com/office/drawing/2014/main" id="{816B7957-A053-47CF-935A-4A4DF79FCF3D}"/>
                  </a:ext>
                </a:extLst>
              </p:cNvPr>
              <p:cNvPicPr/>
              <p:nvPr/>
            </p:nvPicPr>
            <p:blipFill>
              <a:blip r:embed="rId813"/>
              <a:stretch>
                <a:fillRect/>
              </a:stretch>
            </p:blipFill>
            <p:spPr>
              <a:xfrm rot="473552">
                <a:off x="4569673" y="3667592"/>
                <a:ext cx="1057693" cy="8051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4">
            <p14:nvContentPartPr>
              <p14:cNvPr id="791" name="Håndskrift 790">
                <a:extLst>
                  <a:ext uri="{FF2B5EF4-FFF2-40B4-BE49-F238E27FC236}">
                    <a16:creationId xmlns:a16="http://schemas.microsoft.com/office/drawing/2014/main" id="{A6767935-10EA-40F2-BD37-E4A2C4910A55}"/>
                  </a:ext>
                </a:extLst>
              </p14:cNvPr>
              <p14:cNvContentPartPr/>
              <p14:nvPr/>
            </p14:nvContentPartPr>
            <p14:xfrm>
              <a:off x="2190405" y="1799910"/>
              <a:ext cx="85680" cy="2048040"/>
            </p14:xfrm>
          </p:contentPart>
        </mc:Choice>
        <mc:Fallback xmlns="">
          <p:pic>
            <p:nvPicPr>
              <p:cNvPr id="791" name="Håndskrift 790">
                <a:extLst>
                  <a:ext uri="{FF2B5EF4-FFF2-40B4-BE49-F238E27FC236}">
                    <a16:creationId xmlns:a16="http://schemas.microsoft.com/office/drawing/2014/main" id="{A6767935-10EA-40F2-BD37-E4A2C4910A55}"/>
                  </a:ext>
                </a:extLst>
              </p:cNvPr>
              <p:cNvPicPr/>
              <p:nvPr/>
            </p:nvPicPr>
            <p:blipFill>
              <a:blip r:embed="rId815"/>
              <a:stretch>
                <a:fillRect/>
              </a:stretch>
            </p:blipFill>
            <p:spPr>
              <a:xfrm>
                <a:off x="2127405" y="1736910"/>
                <a:ext cx="211320" cy="2173680"/>
              </a:xfrm>
              <a:prstGeom prst="rect">
                <a:avLst/>
              </a:prstGeom>
            </p:spPr>
          </p:pic>
        </mc:Fallback>
      </mc:AlternateContent>
      <p:sp>
        <p:nvSpPr>
          <p:cNvPr id="2" name="Tankeboble: sky 1">
            <a:extLst>
              <a:ext uri="{FF2B5EF4-FFF2-40B4-BE49-F238E27FC236}">
                <a16:creationId xmlns:a16="http://schemas.microsoft.com/office/drawing/2014/main" id="{0105FEB5-DB4F-416D-A9CB-BDA565C676D6}"/>
              </a:ext>
            </a:extLst>
          </p:cNvPr>
          <p:cNvSpPr/>
          <p:nvPr/>
        </p:nvSpPr>
        <p:spPr>
          <a:xfrm>
            <a:off x="6630223" y="1208640"/>
            <a:ext cx="1833466" cy="1217528"/>
          </a:xfrm>
          <a:prstGeom prst="cloudCallout">
            <a:avLst>
              <a:gd name="adj1" fmla="val -56679"/>
              <a:gd name="adj2" fmla="val 100051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774" name="Gruppe 773">
            <a:extLst>
              <a:ext uri="{FF2B5EF4-FFF2-40B4-BE49-F238E27FC236}">
                <a16:creationId xmlns:a16="http://schemas.microsoft.com/office/drawing/2014/main" id="{B17B873F-B5FF-4579-98B0-E08B2F9361A1}"/>
              </a:ext>
            </a:extLst>
          </p:cNvPr>
          <p:cNvGrpSpPr/>
          <p:nvPr/>
        </p:nvGrpSpPr>
        <p:grpSpPr>
          <a:xfrm rot="20888610">
            <a:off x="7426211" y="1875018"/>
            <a:ext cx="241492" cy="290778"/>
            <a:chOff x="2122020" y="485490"/>
            <a:chExt cx="633240" cy="762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6">
              <p14:nvContentPartPr>
                <p14:cNvPr id="798" name="Håndskrift 797">
                  <a:extLst>
                    <a:ext uri="{FF2B5EF4-FFF2-40B4-BE49-F238E27FC236}">
                      <a16:creationId xmlns:a16="http://schemas.microsoft.com/office/drawing/2014/main" id="{5B05EF2E-8617-4A50-BE5A-178C55ED4594}"/>
                    </a:ext>
                  </a:extLst>
                </p14:cNvPr>
                <p14:cNvContentPartPr/>
                <p14:nvPr/>
              </p14:nvContentPartPr>
              <p14:xfrm>
                <a:off x="2122020" y="1093890"/>
                <a:ext cx="128520" cy="154080"/>
              </p14:xfrm>
            </p:contentPart>
          </mc:Choice>
          <mc:Fallback xmlns="">
            <p:pic>
              <p:nvPicPr>
                <p:cNvPr id="232" name="Håndskrift 231">
                  <a:extLst>
                    <a:ext uri="{FF2B5EF4-FFF2-40B4-BE49-F238E27FC236}">
                      <a16:creationId xmlns:a16="http://schemas.microsoft.com/office/drawing/2014/main" id="{BDC922D0-AC6E-4006-A033-B746711095FD}"/>
                    </a:ext>
                  </a:extLst>
                </p:cNvPr>
                <p:cNvPicPr/>
                <p:nvPr/>
              </p:nvPicPr>
              <p:blipFill>
                <a:blip r:embed="rId817"/>
                <a:stretch>
                  <a:fillRect/>
                </a:stretch>
              </p:blipFill>
              <p:spPr>
                <a:xfrm>
                  <a:off x="2090977" y="1062950"/>
                  <a:ext cx="189986" cy="21534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8">
              <p14:nvContentPartPr>
                <p14:cNvPr id="799" name="Håndskrift 798">
                  <a:extLst>
                    <a:ext uri="{FF2B5EF4-FFF2-40B4-BE49-F238E27FC236}">
                      <a16:creationId xmlns:a16="http://schemas.microsoft.com/office/drawing/2014/main" id="{F97BA0B0-0FB3-4E5F-B1DB-C4ABA692481F}"/>
                    </a:ext>
                  </a:extLst>
                </p14:cNvPr>
                <p14:cNvContentPartPr/>
                <p14:nvPr/>
              </p14:nvContentPartPr>
              <p14:xfrm>
                <a:off x="2551500" y="1024050"/>
                <a:ext cx="203760" cy="187560"/>
              </p14:xfrm>
            </p:contentPart>
          </mc:Choice>
          <mc:Fallback xmlns="">
            <p:pic>
              <p:nvPicPr>
                <p:cNvPr id="233" name="Håndskrift 232">
                  <a:extLst>
                    <a:ext uri="{FF2B5EF4-FFF2-40B4-BE49-F238E27FC236}">
                      <a16:creationId xmlns:a16="http://schemas.microsoft.com/office/drawing/2014/main" id="{9D539AA0-13D3-4F6A-8788-1873EED7EA10}"/>
                    </a:ext>
                  </a:extLst>
                </p:cNvPr>
                <p:cNvPicPr/>
                <p:nvPr/>
              </p:nvPicPr>
              <p:blipFill>
                <a:blip r:embed="rId819"/>
                <a:stretch>
                  <a:fillRect/>
                </a:stretch>
              </p:blipFill>
              <p:spPr>
                <a:xfrm>
                  <a:off x="2520439" y="992997"/>
                  <a:ext cx="265261" cy="2490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0">
              <p14:nvContentPartPr>
                <p14:cNvPr id="800" name="Håndskrift 799">
                  <a:extLst>
                    <a:ext uri="{FF2B5EF4-FFF2-40B4-BE49-F238E27FC236}">
                      <a16:creationId xmlns:a16="http://schemas.microsoft.com/office/drawing/2014/main" id="{C21CE5F8-B064-4671-9A48-E067AF4DE7E9}"/>
                    </a:ext>
                  </a:extLst>
                </p14:cNvPr>
                <p14:cNvContentPartPr/>
                <p14:nvPr/>
              </p14:nvContentPartPr>
              <p14:xfrm>
                <a:off x="2257020" y="618690"/>
                <a:ext cx="29520" cy="456480"/>
              </p14:xfrm>
            </p:contentPart>
          </mc:Choice>
          <mc:Fallback xmlns="">
            <p:pic>
              <p:nvPicPr>
                <p:cNvPr id="237" name="Håndskrift 236">
                  <a:extLst>
                    <a:ext uri="{FF2B5EF4-FFF2-40B4-BE49-F238E27FC236}">
                      <a16:creationId xmlns:a16="http://schemas.microsoft.com/office/drawing/2014/main" id="{3FFF9287-7661-4069-8CD7-7A21BDBDCE90}"/>
                    </a:ext>
                  </a:extLst>
                </p:cNvPr>
                <p:cNvPicPr/>
                <p:nvPr/>
              </p:nvPicPr>
              <p:blipFill>
                <a:blip r:embed="rId821"/>
                <a:stretch>
                  <a:fillRect/>
                </a:stretch>
              </p:blipFill>
              <p:spPr>
                <a:xfrm>
                  <a:off x="2226270" y="587637"/>
                  <a:ext cx="90405" cy="5179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2">
              <p14:nvContentPartPr>
                <p14:cNvPr id="801" name="Håndskrift 800">
                  <a:extLst>
                    <a:ext uri="{FF2B5EF4-FFF2-40B4-BE49-F238E27FC236}">
                      <a16:creationId xmlns:a16="http://schemas.microsoft.com/office/drawing/2014/main" id="{8B79FCF0-AFCD-493B-8AE8-3FC09CBCE74D}"/>
                    </a:ext>
                  </a:extLst>
                </p14:cNvPr>
                <p14:cNvContentPartPr/>
                <p14:nvPr/>
              </p14:nvContentPartPr>
              <p14:xfrm>
                <a:off x="2694420" y="485490"/>
                <a:ext cx="39240" cy="542160"/>
              </p14:xfrm>
            </p:contentPart>
          </mc:Choice>
          <mc:Fallback xmlns="">
            <p:pic>
              <p:nvPicPr>
                <p:cNvPr id="238" name="Håndskrift 237">
                  <a:extLst>
                    <a:ext uri="{FF2B5EF4-FFF2-40B4-BE49-F238E27FC236}">
                      <a16:creationId xmlns:a16="http://schemas.microsoft.com/office/drawing/2014/main" id="{C2C64902-BE96-4FF5-A4C7-002552069766}"/>
                    </a:ext>
                  </a:extLst>
                </p:cNvPr>
                <p:cNvPicPr/>
                <p:nvPr/>
              </p:nvPicPr>
              <p:blipFill>
                <a:blip r:embed="rId823"/>
                <a:stretch>
                  <a:fillRect/>
                </a:stretch>
              </p:blipFill>
              <p:spPr>
                <a:xfrm>
                  <a:off x="2663277" y="454438"/>
                  <a:ext cx="100903" cy="60364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4">
              <p14:nvContentPartPr>
                <p14:cNvPr id="802" name="Håndskrift 801">
                  <a:extLst>
                    <a:ext uri="{FF2B5EF4-FFF2-40B4-BE49-F238E27FC236}">
                      <a16:creationId xmlns:a16="http://schemas.microsoft.com/office/drawing/2014/main" id="{A6AAAD34-6388-4B72-9A17-DA61C0974814}"/>
                    </a:ext>
                  </a:extLst>
                </p14:cNvPr>
                <p14:cNvContentPartPr/>
                <p14:nvPr/>
              </p14:nvContentPartPr>
              <p14:xfrm>
                <a:off x="2255940" y="502050"/>
                <a:ext cx="491760" cy="88560"/>
              </p14:xfrm>
            </p:contentPart>
          </mc:Choice>
          <mc:Fallback xmlns="">
            <p:pic>
              <p:nvPicPr>
                <p:cNvPr id="240" name="Håndskrift 239">
                  <a:extLst>
                    <a:ext uri="{FF2B5EF4-FFF2-40B4-BE49-F238E27FC236}">
                      <a16:creationId xmlns:a16="http://schemas.microsoft.com/office/drawing/2014/main" id="{83A69D49-42EC-419A-87E9-DBCFE58255DF}"/>
                    </a:ext>
                  </a:extLst>
                </p:cNvPr>
                <p:cNvPicPr/>
                <p:nvPr/>
              </p:nvPicPr>
              <p:blipFill>
                <a:blip r:embed="rId825"/>
                <a:stretch>
                  <a:fillRect/>
                </a:stretch>
              </p:blipFill>
              <p:spPr>
                <a:xfrm>
                  <a:off x="2224855" y="471085"/>
                  <a:ext cx="553308" cy="14987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03" name="Gruppe 802">
            <a:extLst>
              <a:ext uri="{FF2B5EF4-FFF2-40B4-BE49-F238E27FC236}">
                <a16:creationId xmlns:a16="http://schemas.microsoft.com/office/drawing/2014/main" id="{5DA7C969-C486-4AD1-B570-7260D9D4896B}"/>
              </a:ext>
            </a:extLst>
          </p:cNvPr>
          <p:cNvGrpSpPr/>
          <p:nvPr/>
        </p:nvGrpSpPr>
        <p:grpSpPr>
          <a:xfrm>
            <a:off x="7799251" y="1488841"/>
            <a:ext cx="393480" cy="420480"/>
            <a:chOff x="1493025" y="693570"/>
            <a:chExt cx="39348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6">
              <p14:nvContentPartPr>
                <p14:cNvPr id="804" name="Håndskrift 803">
                  <a:extLst>
                    <a:ext uri="{FF2B5EF4-FFF2-40B4-BE49-F238E27FC236}">
                      <a16:creationId xmlns:a16="http://schemas.microsoft.com/office/drawing/2014/main" id="{96F59244-BFB1-47EB-BA95-928B53B6C75A}"/>
                    </a:ext>
                  </a:extLst>
                </p14:cNvPr>
                <p14:cNvContentPartPr/>
                <p14:nvPr/>
              </p14:nvContentPartPr>
              <p14:xfrm>
                <a:off x="1493025" y="693570"/>
                <a:ext cx="393480" cy="420480"/>
              </p14:xfrm>
            </p:contentPart>
          </mc:Choice>
          <mc:Fallback xmlns="">
            <p:pic>
              <p:nvPicPr>
                <p:cNvPr id="308" name="Håndskrift 307">
                  <a:extLst>
                    <a:ext uri="{FF2B5EF4-FFF2-40B4-BE49-F238E27FC236}">
                      <a16:creationId xmlns:a16="http://schemas.microsoft.com/office/drawing/2014/main" id="{1882EFE0-6384-4927-8987-C095FE6DD39A}"/>
                    </a:ext>
                  </a:extLst>
                </p:cNvPr>
                <p:cNvPicPr/>
                <p:nvPr/>
              </p:nvPicPr>
              <p:blipFill>
                <a:blip r:embed="rId827"/>
                <a:stretch>
                  <a:fillRect/>
                </a:stretch>
              </p:blipFill>
              <p:spPr>
                <a:xfrm>
                  <a:off x="1484025" y="684930"/>
                  <a:ext cx="411120" cy="43812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805" name="Gruppe 804">
              <a:extLst>
                <a:ext uri="{FF2B5EF4-FFF2-40B4-BE49-F238E27FC236}">
                  <a16:creationId xmlns:a16="http://schemas.microsoft.com/office/drawing/2014/main" id="{DECB39A4-8C15-4394-9409-700D8BAC5846}"/>
                </a:ext>
              </a:extLst>
            </p:cNvPr>
            <p:cNvGrpSpPr/>
            <p:nvPr/>
          </p:nvGrpSpPr>
          <p:grpSpPr>
            <a:xfrm>
              <a:off x="1599945" y="837930"/>
              <a:ext cx="207000" cy="153360"/>
              <a:chOff x="1599945" y="837930"/>
              <a:chExt cx="207000" cy="15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828">
                <p14:nvContentPartPr>
                  <p14:cNvPr id="806" name="Håndskrift 805">
                    <a:extLst>
                      <a:ext uri="{FF2B5EF4-FFF2-40B4-BE49-F238E27FC236}">
                        <a16:creationId xmlns:a16="http://schemas.microsoft.com/office/drawing/2014/main" id="{187FF506-F597-4C76-8B48-D7976AB55F44}"/>
                      </a:ext>
                    </a:extLst>
                  </p14:cNvPr>
                  <p14:cNvContentPartPr/>
                  <p14:nvPr/>
                </p14:nvContentPartPr>
                <p14:xfrm>
                  <a:off x="1619025" y="837930"/>
                  <a:ext cx="360" cy="360"/>
                </p14:xfrm>
              </p:contentPart>
            </mc:Choice>
            <mc:Fallback xmlns="">
              <p:pic>
                <p:nvPicPr>
                  <p:cNvPr id="310" name="Håndskrift 309">
                    <a:extLst>
                      <a:ext uri="{FF2B5EF4-FFF2-40B4-BE49-F238E27FC236}">
                        <a16:creationId xmlns:a16="http://schemas.microsoft.com/office/drawing/2014/main" id="{3F78D229-AA26-4D13-8B6C-12440A9F1993}"/>
                      </a:ext>
                    </a:extLst>
                  </p:cNvPr>
                  <p:cNvPicPr/>
                  <p:nvPr/>
                </p:nvPicPr>
                <p:blipFill>
                  <a:blip r:embed="rId829"/>
                  <a:stretch>
                    <a:fillRect/>
                  </a:stretch>
                </p:blipFill>
                <p:spPr>
                  <a:xfrm>
                    <a:off x="160102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0">
                <p14:nvContentPartPr>
                  <p14:cNvPr id="807" name="Håndskrift 806">
                    <a:extLst>
                      <a:ext uri="{FF2B5EF4-FFF2-40B4-BE49-F238E27FC236}">
                        <a16:creationId xmlns:a16="http://schemas.microsoft.com/office/drawing/2014/main" id="{C6F8FA71-FBD8-49FF-A257-84C334C17930}"/>
                      </a:ext>
                    </a:extLst>
                  </p14:cNvPr>
                  <p14:cNvContentPartPr/>
                  <p14:nvPr/>
                </p14:nvContentPartPr>
                <p14:xfrm>
                  <a:off x="1761945" y="837930"/>
                  <a:ext cx="360" cy="360"/>
                </p14:xfrm>
              </p:contentPart>
            </mc:Choice>
            <mc:Fallback xmlns="">
              <p:pic>
                <p:nvPicPr>
                  <p:cNvPr id="311" name="Håndskrift 310">
                    <a:extLst>
                      <a:ext uri="{FF2B5EF4-FFF2-40B4-BE49-F238E27FC236}">
                        <a16:creationId xmlns:a16="http://schemas.microsoft.com/office/drawing/2014/main" id="{F68ACBB1-EE9E-49AB-8C86-9C13EB65F86C}"/>
                      </a:ext>
                    </a:extLst>
                  </p:cNvPr>
                  <p:cNvPicPr/>
                  <p:nvPr/>
                </p:nvPicPr>
                <p:blipFill>
                  <a:blip r:embed="rId829"/>
                  <a:stretch>
                    <a:fillRect/>
                  </a:stretch>
                </p:blipFill>
                <p:spPr>
                  <a:xfrm>
                    <a:off x="174394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1">
                <p14:nvContentPartPr>
                  <p14:cNvPr id="808" name="Håndskrift 807">
                    <a:extLst>
                      <a:ext uri="{FF2B5EF4-FFF2-40B4-BE49-F238E27FC236}">
                        <a16:creationId xmlns:a16="http://schemas.microsoft.com/office/drawing/2014/main" id="{B7EB017C-8376-4712-BD03-589BB50CA292}"/>
                      </a:ext>
                    </a:extLst>
                  </p14:cNvPr>
                  <p14:cNvContentPartPr/>
                  <p14:nvPr/>
                </p14:nvContentPartPr>
                <p14:xfrm>
                  <a:off x="1599945" y="905970"/>
                  <a:ext cx="207000" cy="85320"/>
                </p14:xfrm>
              </p:contentPart>
            </mc:Choice>
            <mc:Fallback xmlns="">
              <p:pic>
                <p:nvPicPr>
                  <p:cNvPr id="312" name="Håndskrift 311">
                    <a:extLst>
                      <a:ext uri="{FF2B5EF4-FFF2-40B4-BE49-F238E27FC236}">
                        <a16:creationId xmlns:a16="http://schemas.microsoft.com/office/drawing/2014/main" id="{738D97B8-B47B-4C72-AA17-2EEFE9539A45}"/>
                      </a:ext>
                    </a:extLst>
                  </p:cNvPr>
                  <p:cNvPicPr/>
                  <p:nvPr/>
                </p:nvPicPr>
                <p:blipFill>
                  <a:blip r:embed="rId832"/>
                  <a:stretch>
                    <a:fillRect/>
                  </a:stretch>
                </p:blipFill>
                <p:spPr>
                  <a:xfrm>
                    <a:off x="1590945" y="896970"/>
                    <a:ext cx="224640" cy="10296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809" name="Gruppe 808">
            <a:extLst>
              <a:ext uri="{FF2B5EF4-FFF2-40B4-BE49-F238E27FC236}">
                <a16:creationId xmlns:a16="http://schemas.microsoft.com/office/drawing/2014/main" id="{B93B1A53-5F42-4DE5-90D3-461B3031FDB2}"/>
              </a:ext>
            </a:extLst>
          </p:cNvPr>
          <p:cNvGrpSpPr/>
          <p:nvPr/>
        </p:nvGrpSpPr>
        <p:grpSpPr>
          <a:xfrm rot="20730472">
            <a:off x="6956897" y="1641679"/>
            <a:ext cx="305173" cy="473239"/>
            <a:chOff x="2820664" y="496340"/>
            <a:chExt cx="449313" cy="696761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3">
              <p14:nvContentPartPr>
                <p14:cNvPr id="810" name="Håndskrift 809">
                  <a:extLst>
                    <a:ext uri="{FF2B5EF4-FFF2-40B4-BE49-F238E27FC236}">
                      <a16:creationId xmlns:a16="http://schemas.microsoft.com/office/drawing/2014/main" id="{70423A4D-640A-49E1-ACC4-C5F6D2A7E5D2}"/>
                    </a:ext>
                  </a:extLst>
                </p14:cNvPr>
                <p14:cNvContentPartPr/>
                <p14:nvPr/>
              </p14:nvContentPartPr>
              <p14:xfrm rot="581570">
                <a:off x="2923097" y="496340"/>
                <a:ext cx="346880" cy="554627"/>
              </p14:xfrm>
            </p:contentPart>
          </mc:Choice>
          <mc:Fallback xmlns="">
            <p:pic>
              <p:nvPicPr>
                <p:cNvPr id="63" name="Håndskrift 62">
                  <a:extLst>
                    <a:ext uri="{FF2B5EF4-FFF2-40B4-BE49-F238E27FC236}">
                      <a16:creationId xmlns:a16="http://schemas.microsoft.com/office/drawing/2014/main" id="{8A7FCC06-8CDA-43C9-B2A5-FB03AFC300A2}"/>
                    </a:ext>
                  </a:extLst>
                </p:cNvPr>
                <p:cNvPicPr/>
                <p:nvPr/>
              </p:nvPicPr>
              <p:blipFill>
                <a:blip r:embed="rId834"/>
                <a:stretch>
                  <a:fillRect/>
                </a:stretch>
              </p:blipFill>
              <p:spPr>
                <a:xfrm rot="581570">
                  <a:off x="2910503" y="483735"/>
                  <a:ext cx="372068" cy="57983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5">
              <p14:nvContentPartPr>
                <p14:cNvPr id="811" name="Håndskrift 810">
                  <a:extLst>
                    <a:ext uri="{FF2B5EF4-FFF2-40B4-BE49-F238E27FC236}">
                      <a16:creationId xmlns:a16="http://schemas.microsoft.com/office/drawing/2014/main" id="{2B2A3B2A-E67A-4F60-A997-732EA5D75275}"/>
                    </a:ext>
                  </a:extLst>
                </p14:cNvPr>
                <p14:cNvContentPartPr/>
                <p14:nvPr/>
              </p14:nvContentPartPr>
              <p14:xfrm rot="581570">
                <a:off x="2820664" y="1192741"/>
                <a:ext cx="360" cy="360"/>
              </p14:xfrm>
            </p:contentPart>
          </mc:Choice>
          <mc:Fallback xmlns="">
            <p:pic>
              <p:nvPicPr>
                <p:cNvPr id="64" name="Håndskrift 63">
                  <a:extLst>
                    <a:ext uri="{FF2B5EF4-FFF2-40B4-BE49-F238E27FC236}">
                      <a16:creationId xmlns:a16="http://schemas.microsoft.com/office/drawing/2014/main" id="{2B71B43E-1FFA-445B-83DB-A5C404C7ABEB}"/>
                    </a:ext>
                  </a:extLst>
                </p:cNvPr>
                <p:cNvPicPr/>
                <p:nvPr/>
              </p:nvPicPr>
              <p:blipFill>
                <a:blip r:embed="rId836"/>
                <a:stretch>
                  <a:fillRect/>
                </a:stretch>
              </p:blipFill>
              <p:spPr>
                <a:xfrm rot="581570">
                  <a:off x="2795104" y="1167181"/>
                  <a:ext cx="50760" cy="50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37">
            <p14:nvContentPartPr>
              <p14:cNvPr id="9" name="Håndskrift 8">
                <a:extLst>
                  <a:ext uri="{FF2B5EF4-FFF2-40B4-BE49-F238E27FC236}">
                    <a16:creationId xmlns:a16="http://schemas.microsoft.com/office/drawing/2014/main" id="{30F703A1-AB03-4EA2-8DA8-BE19B89F072B}"/>
                  </a:ext>
                </a:extLst>
              </p14:cNvPr>
              <p14:cNvContentPartPr/>
              <p14:nvPr/>
            </p14:nvContentPartPr>
            <p14:xfrm>
              <a:off x="5237329" y="1895876"/>
              <a:ext cx="862560" cy="315000"/>
            </p14:xfrm>
          </p:contentPart>
        </mc:Choice>
        <mc:Fallback xmlns="">
          <p:pic>
            <p:nvPicPr>
              <p:cNvPr id="9" name="Håndskrift 8">
                <a:extLst>
                  <a:ext uri="{FF2B5EF4-FFF2-40B4-BE49-F238E27FC236}">
                    <a16:creationId xmlns:a16="http://schemas.microsoft.com/office/drawing/2014/main" id="{30F703A1-AB03-4EA2-8DA8-BE19B89F072B}"/>
                  </a:ext>
                </a:extLst>
              </p:cNvPr>
              <p:cNvPicPr/>
              <p:nvPr/>
            </p:nvPicPr>
            <p:blipFill>
              <a:blip r:embed="rId838"/>
              <a:stretch>
                <a:fillRect/>
              </a:stretch>
            </p:blipFill>
            <p:spPr>
              <a:xfrm>
                <a:off x="5219329" y="1877876"/>
                <a:ext cx="898200" cy="350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9803738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1" name="Håndskrift 100">
                <a:extLst>
                  <a:ext uri="{FF2B5EF4-FFF2-40B4-BE49-F238E27FC236}">
                    <a16:creationId xmlns:a16="http://schemas.microsoft.com/office/drawing/2014/main" id="{49DE4989-F5D4-4B39-83F1-819A8DF166F8}"/>
                  </a:ext>
                </a:extLst>
              </p14:cNvPr>
              <p14:cNvContentPartPr/>
              <p14:nvPr/>
            </p14:nvContentPartPr>
            <p14:xfrm>
              <a:off x="2523780" y="1799910"/>
              <a:ext cx="85680" cy="2048040"/>
            </p14:xfrm>
          </p:contentPart>
        </mc:Choice>
        <mc:Fallback xmlns="">
          <p:pic>
            <p:nvPicPr>
              <p:cNvPr id="101" name="Håndskrift 100">
                <a:extLst>
                  <a:ext uri="{FF2B5EF4-FFF2-40B4-BE49-F238E27FC236}">
                    <a16:creationId xmlns:a16="http://schemas.microsoft.com/office/drawing/2014/main" id="{49DE4989-F5D4-4B39-83F1-819A8DF166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780" y="1736910"/>
                <a:ext cx="211320" cy="2173680"/>
              </a:xfrm>
              <a:prstGeom prst="rect">
                <a:avLst/>
              </a:prstGeom>
            </p:spPr>
          </p:pic>
        </mc:Fallback>
      </mc:AlternateContent>
      <p:cxnSp>
        <p:nvCxnSpPr>
          <p:cNvPr id="172" name="Lige forbindelse 171">
            <a:extLst>
              <a:ext uri="{FF2B5EF4-FFF2-40B4-BE49-F238E27FC236}">
                <a16:creationId xmlns:a16="http://schemas.microsoft.com/office/drawing/2014/main" id="{55159AFF-C812-48B5-A619-663C3B9D28F7}"/>
              </a:ext>
            </a:extLst>
          </p:cNvPr>
          <p:cNvCxnSpPr>
            <a:cxnSpLocks/>
          </p:cNvCxnSpPr>
          <p:nvPr/>
        </p:nvCxnSpPr>
        <p:spPr>
          <a:xfrm>
            <a:off x="8160253" y="4701967"/>
            <a:ext cx="62963" cy="774563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5" name="Gruppe 124">
            <a:extLst>
              <a:ext uri="{FF2B5EF4-FFF2-40B4-BE49-F238E27FC236}">
                <a16:creationId xmlns:a16="http://schemas.microsoft.com/office/drawing/2014/main" id="{65094041-B74F-4C21-96AC-FC494D76EC28}"/>
              </a:ext>
            </a:extLst>
          </p:cNvPr>
          <p:cNvGrpSpPr>
            <a:grpSpLocks noChangeAspect="1"/>
          </p:cNvGrpSpPr>
          <p:nvPr/>
        </p:nvGrpSpPr>
        <p:grpSpPr>
          <a:xfrm>
            <a:off x="916901" y="3373758"/>
            <a:ext cx="1808723" cy="2659183"/>
            <a:chOff x="4513296" y="1882338"/>
            <a:chExt cx="2777423" cy="2633408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">
              <p14:nvContentPartPr>
                <p14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6308901" y="3901736"/>
                  <a:ext cx="95001" cy="4212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">
              <p14:nvContentPartPr>
                <p14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5842329" y="4251281"/>
                  <a:ext cx="497864" cy="2254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">
              <p14:nvContentPartPr>
                <p14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6293430" y="4117478"/>
                  <a:ext cx="242942" cy="161861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29" name="Gruppe 128">
              <a:extLst>
                <a:ext uri="{FF2B5EF4-FFF2-40B4-BE49-F238E27FC236}">
                  <a16:creationId xmlns:a16="http://schemas.microsoft.com/office/drawing/2014/main" id="{9FE7CE23-50BB-4845-97BE-AA1FF8AA8350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">
                <p14:nvContentPartPr>
                  <p14:cNvPr id="130" name="Håndskrift 129">
                    <a:extLst>
                      <a:ext uri="{FF2B5EF4-FFF2-40B4-BE49-F238E27FC236}">
                        <a16:creationId xmlns:a16="http://schemas.microsoft.com/office/drawing/2014/main" id="{BDD1F3A0-4C42-4D5C-9878-7DDBD2DE0149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130" name="Håndskrift 129">
                    <a:extLst>
                      <a:ext uri="{FF2B5EF4-FFF2-40B4-BE49-F238E27FC236}">
                        <a16:creationId xmlns:a16="http://schemas.microsoft.com/office/drawing/2014/main" id="{BDD1F3A0-4C42-4D5C-9878-7DDBD2DE0149}"/>
                      </a:ext>
                    </a:extLst>
                  </p:cNvPr>
                  <p:cNvPicPr/>
                  <p:nvPr/>
                </p:nvPicPr>
                <p:blipFill>
                  <a:blip r:embed="rId11"/>
                  <a:stretch>
                    <a:fillRect/>
                  </a:stretch>
                </p:blipFill>
                <p:spPr>
                  <a:xfrm>
                    <a:off x="4458013" y="1846685"/>
                    <a:ext cx="2900704" cy="2075013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131" name="Gruppe 130">
                <a:extLst>
                  <a:ext uri="{FF2B5EF4-FFF2-40B4-BE49-F238E27FC236}">
                    <a16:creationId xmlns:a16="http://schemas.microsoft.com/office/drawing/2014/main" id="{C596A089-DE7B-4195-967A-664F639A31E7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2">
                  <p14:nvContentPartPr>
                    <p14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:cNvPr>
                    <p:cNvPicPr/>
                    <p:nvPr/>
                  </p:nvPicPr>
                  <p:blipFill>
                    <a:blip r:embed="rId13"/>
                    <a:stretch>
                      <a:fillRect/>
                    </a:stretch>
                  </p:blipFill>
                  <p:spPr>
                    <a:xfrm>
                      <a:off x="6332972" y="4227569"/>
                      <a:ext cx="504057" cy="24587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4">
                  <p14:nvContentPartPr>
                    <p14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:cNvPr>
                    <p:cNvPicPr/>
                    <p:nvPr/>
                  </p:nvPicPr>
                  <p:blipFill>
                    <a:blip r:embed="rId15"/>
                    <a:stretch>
                      <a:fillRect/>
                    </a:stretch>
                  </p:blipFill>
                  <p:spPr>
                    <a:xfrm>
                      <a:off x="6300873" y="4251699"/>
                      <a:ext cx="275573" cy="26817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6">
                  <p14:nvContentPartPr>
                    <p14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:cNvPr>
                    <p:cNvPicPr/>
                    <p:nvPr/>
                  </p:nvPicPr>
                  <p:blipFill>
                    <a:blip r:embed="rId17"/>
                    <a:stretch>
                      <a:fillRect/>
                    </a:stretch>
                  </p:blipFill>
                  <p:spPr>
                    <a:xfrm>
                      <a:off x="6094021" y="4227936"/>
                      <a:ext cx="278521" cy="30526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8">
                  <p14:nvContentPartPr>
                    <p14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:cNvPr>
                    <p:cNvPicPr/>
                    <p:nvPr/>
                  </p:nvPicPr>
                  <p:blipFill>
                    <a:blip r:embed="rId19"/>
                    <a:stretch>
                      <a:fillRect/>
                    </a:stretch>
                  </p:blipFill>
                  <p:spPr>
                    <a:xfrm>
                      <a:off x="6107394" y="4139646"/>
                      <a:ext cx="225135" cy="9988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0">
                  <p14:nvContentPartPr>
                    <p14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:cNvPr>
                    <p:cNvPicPr/>
                    <p:nvPr/>
                  </p:nvPicPr>
                  <p:blipFill>
                    <a:blip r:embed="rId21"/>
                    <a:stretch>
                      <a:fillRect/>
                    </a:stretch>
                  </p:blipFill>
                  <p:spPr>
                    <a:xfrm>
                      <a:off x="6484215" y="4124281"/>
                      <a:ext cx="174572" cy="15437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2">
                  <p14:nvContentPartPr>
                    <p14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:cNvPr>
                    <p:cNvPicPr/>
                    <p:nvPr/>
                  </p:nvPicPr>
                  <p:blipFill>
                    <a:blip r:embed="rId23"/>
                    <a:stretch>
                      <a:fillRect/>
                    </a:stretch>
                  </p:blipFill>
                  <p:spPr>
                    <a:xfrm>
                      <a:off x="5992447" y="4148308"/>
                      <a:ext cx="165227" cy="8831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4">
                  <p14:nvContentPartPr>
                    <p14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:cNvPr>
                    <p:cNvPicPr/>
                    <p:nvPr/>
                  </p:nvPicPr>
                  <p:blipFill>
                    <a:blip r:embed="rId25"/>
                    <a:stretch>
                      <a:fillRect/>
                    </a:stretch>
                  </p:blipFill>
                  <p:spPr>
                    <a:xfrm>
                      <a:off x="6121296" y="3853890"/>
                      <a:ext cx="416568" cy="41975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8" name="Håndskrift 157">
                <a:extLst>
                  <a:ext uri="{FF2B5EF4-FFF2-40B4-BE49-F238E27FC236}">
                    <a16:creationId xmlns:a16="http://schemas.microsoft.com/office/drawing/2014/main" id="{2EA1C7A5-A5BE-4FB8-B801-F00E8DC64E7F}"/>
                  </a:ext>
                </a:extLst>
              </p14:cNvPr>
              <p14:cNvContentPartPr/>
              <p14:nvPr/>
            </p14:nvContentPartPr>
            <p14:xfrm>
              <a:off x="2605751" y="1883756"/>
              <a:ext cx="173880" cy="2194200"/>
            </p14:xfrm>
          </p:contentPart>
        </mc:Choice>
        <mc:Fallback xmlns="">
          <p:pic>
            <p:nvPicPr>
              <p:cNvPr id="158" name="Håndskrift 157">
                <a:extLst>
                  <a:ext uri="{FF2B5EF4-FFF2-40B4-BE49-F238E27FC236}">
                    <a16:creationId xmlns:a16="http://schemas.microsoft.com/office/drawing/2014/main" id="{2EA1C7A5-A5BE-4FB8-B801-F00E8DC64E7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15751" y="1703756"/>
                <a:ext cx="353520" cy="2553840"/>
              </a:xfrm>
              <a:prstGeom prst="rect">
                <a:avLst/>
              </a:prstGeom>
            </p:spPr>
          </p:pic>
        </mc:Fallback>
      </mc:AlternateContent>
      <p:sp>
        <p:nvSpPr>
          <p:cNvPr id="67" name="Rektangel 66">
            <a:extLst>
              <a:ext uri="{FF2B5EF4-FFF2-40B4-BE49-F238E27FC236}">
                <a16:creationId xmlns:a16="http://schemas.microsoft.com/office/drawing/2014/main" id="{64FB5B1F-2E36-4465-90AD-C8A369B7ED89}"/>
              </a:ext>
            </a:extLst>
          </p:cNvPr>
          <p:cNvSpPr/>
          <p:nvPr/>
        </p:nvSpPr>
        <p:spPr>
          <a:xfrm>
            <a:off x="2864389" y="1692216"/>
            <a:ext cx="3898663" cy="257238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5" name="Gruppe 14">
            <a:extLst>
              <a:ext uri="{FF2B5EF4-FFF2-40B4-BE49-F238E27FC236}">
                <a16:creationId xmlns:a16="http://schemas.microsoft.com/office/drawing/2014/main" id="{7AB0E56E-42DE-4861-9900-2F3441C8C243}"/>
              </a:ext>
            </a:extLst>
          </p:cNvPr>
          <p:cNvGrpSpPr>
            <a:grpSpLocks noChangeAspect="1"/>
          </p:cNvGrpSpPr>
          <p:nvPr/>
        </p:nvGrpSpPr>
        <p:grpSpPr>
          <a:xfrm rot="21264762">
            <a:off x="2155339" y="2099344"/>
            <a:ext cx="556641" cy="850964"/>
            <a:chOff x="3591242" y="1406525"/>
            <a:chExt cx="618490" cy="945515"/>
          </a:xfrm>
        </p:grpSpPr>
        <p:sp>
          <p:nvSpPr>
            <p:cNvPr id="16" name="Ellipse 15">
              <a:extLst>
                <a:ext uri="{FF2B5EF4-FFF2-40B4-BE49-F238E27FC236}">
                  <a16:creationId xmlns:a16="http://schemas.microsoft.com/office/drawing/2014/main" id="{73D67AD2-2DB7-43AA-9B72-0BABAD040E6A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8">
              <p14:nvContentPartPr>
                <p14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0">
              <p14:nvContentPartPr>
                <p14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2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344157" y="5886901"/>
              <a:ext cx="2263463" cy="334043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837" y="5859933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4">
            <p14:nvContentPartPr>
              <p14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097436" y="5780183"/>
              <a:ext cx="969084" cy="359049"/>
            </p14:xfrm>
          </p:contentPart>
        </mc:Choice>
        <mc:Fallback xmlns="">
          <p:pic>
            <p:nvPicPr>
              <p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8433" y="5726109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6">
            <p14:nvContentPartPr>
              <p14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1408959" y="5845527"/>
              <a:ext cx="969084" cy="359049"/>
            </p14:xfrm>
          </p:contentPart>
        </mc:Choice>
        <mc:Fallback xmlns="">
          <p:pic>
            <p:nvPicPr>
              <p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99956" y="5791453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8">
            <p14:nvContentPartPr>
              <p14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1966769" y="5984004"/>
              <a:ext cx="860868" cy="321408"/>
            </p14:xfrm>
          </p:contentPart>
        </mc:Choice>
        <mc:Fallback xmlns="">
          <p:pic>
            <p:nvPicPr>
              <p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57768" y="5930016"/>
                <a:ext cx="878510" cy="429024"/>
              </a:xfrm>
              <a:prstGeom prst="rect">
                <a:avLst/>
              </a:prstGeom>
            </p:spPr>
          </p:pic>
        </mc:Fallback>
      </mc:AlternateContent>
      <p:grpSp>
        <p:nvGrpSpPr>
          <p:cNvPr id="46" name="Gruppe 45">
            <a:extLst>
              <a:ext uri="{FF2B5EF4-FFF2-40B4-BE49-F238E27FC236}">
                <a16:creationId xmlns:a16="http://schemas.microsoft.com/office/drawing/2014/main" id="{D38E9E4C-9BCA-4C3A-B6C7-388CDDDDD844}"/>
              </a:ext>
            </a:extLst>
          </p:cNvPr>
          <p:cNvGrpSpPr>
            <a:grpSpLocks noChangeAspect="1"/>
          </p:cNvGrpSpPr>
          <p:nvPr/>
        </p:nvGrpSpPr>
        <p:grpSpPr>
          <a:xfrm rot="21346749">
            <a:off x="2069392" y="2404589"/>
            <a:ext cx="682678" cy="244503"/>
            <a:chOff x="6866054" y="2034680"/>
            <a:chExt cx="758531" cy="27167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40" name="Håndskrift 39">
                  <a:extLst>
                    <a:ext uri="{FF2B5EF4-FFF2-40B4-BE49-F238E27FC236}">
                      <a16:creationId xmlns:a16="http://schemas.microsoft.com/office/drawing/2014/main" id="{153E7B11-8A4C-4A78-82EE-EDA07C89E16D}"/>
                    </a:ext>
                  </a:extLst>
                </p14:cNvPr>
                <p14:cNvContentPartPr/>
                <p14:nvPr/>
              </p14:nvContentPartPr>
              <p14:xfrm>
                <a:off x="6866054" y="2041750"/>
                <a:ext cx="280800" cy="264600"/>
              </p14:xfrm>
            </p:contentPart>
          </mc:Choice>
          <mc:Fallback xmlns="">
            <p:pic>
              <p:nvPicPr>
                <p:cNvPr id="40" name="Håndskrift 39">
                  <a:extLst>
                    <a:ext uri="{FF2B5EF4-FFF2-40B4-BE49-F238E27FC236}">
                      <a16:creationId xmlns:a16="http://schemas.microsoft.com/office/drawing/2014/main" id="{153E7B11-8A4C-4A78-82EE-EDA07C89E16D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6846054" y="2021765"/>
                  <a:ext cx="320400" cy="3041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41" name="Håndskrift 40">
                  <a:extLst>
                    <a:ext uri="{FF2B5EF4-FFF2-40B4-BE49-F238E27FC236}">
                      <a16:creationId xmlns:a16="http://schemas.microsoft.com/office/drawing/2014/main" id="{DEAF27F1-49F9-484D-B9C0-6A10E23117A4}"/>
                    </a:ext>
                  </a:extLst>
                </p14:cNvPr>
                <p14:cNvContentPartPr/>
                <p14:nvPr/>
              </p14:nvContentPartPr>
              <p14:xfrm>
                <a:off x="7244736" y="2034680"/>
                <a:ext cx="280800" cy="264600"/>
              </p14:xfrm>
            </p:contentPart>
          </mc:Choice>
          <mc:Fallback xmlns="">
            <p:pic>
              <p:nvPicPr>
                <p:cNvPr id="41" name="Håndskrift 40">
                  <a:extLst>
                    <a:ext uri="{FF2B5EF4-FFF2-40B4-BE49-F238E27FC236}">
                      <a16:creationId xmlns:a16="http://schemas.microsoft.com/office/drawing/2014/main" id="{DEAF27F1-49F9-484D-B9C0-6A10E23117A4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7224736" y="2014695"/>
                  <a:ext cx="320400" cy="3041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42" name="Håndskrift 41">
                  <a:extLst>
                    <a:ext uri="{FF2B5EF4-FFF2-40B4-BE49-F238E27FC236}">
                      <a16:creationId xmlns:a16="http://schemas.microsoft.com/office/drawing/2014/main" id="{B8A3AD0B-E2D5-470E-80CE-C830F4BF7EBF}"/>
                    </a:ext>
                  </a:extLst>
                </p14:cNvPr>
                <p14:cNvContentPartPr/>
                <p14:nvPr/>
              </p14:nvContentPartPr>
              <p14:xfrm>
                <a:off x="7139819" y="2093853"/>
                <a:ext cx="95040" cy="31680"/>
              </p14:xfrm>
            </p:contentPart>
          </mc:Choice>
          <mc:Fallback xmlns="">
            <p:pic>
              <p:nvPicPr>
                <p:cNvPr id="42" name="Håndskrift 41">
                  <a:extLst>
                    <a:ext uri="{FF2B5EF4-FFF2-40B4-BE49-F238E27FC236}">
                      <a16:creationId xmlns:a16="http://schemas.microsoft.com/office/drawing/2014/main" id="{B8A3AD0B-E2D5-470E-80CE-C830F4BF7EBF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7119853" y="2073802"/>
                  <a:ext cx="134573" cy="713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43" name="Håndskrift 42">
                  <a:extLst>
                    <a:ext uri="{FF2B5EF4-FFF2-40B4-BE49-F238E27FC236}">
                      <a16:creationId xmlns:a16="http://schemas.microsoft.com/office/drawing/2014/main" id="{E8196A17-7C7B-4723-90BB-70C8C67BC69D}"/>
                    </a:ext>
                  </a:extLst>
                </p14:cNvPr>
                <p14:cNvContentPartPr/>
                <p14:nvPr/>
              </p14:nvContentPartPr>
              <p14:xfrm>
                <a:off x="7535413" y="2061616"/>
                <a:ext cx="89172" cy="48077"/>
              </p14:xfrm>
            </p:contentPart>
          </mc:Choice>
          <mc:Fallback xmlns="">
            <p:pic>
              <p:nvPicPr>
                <p:cNvPr id="43" name="Håndskrift 42">
                  <a:extLst>
                    <a:ext uri="{FF2B5EF4-FFF2-40B4-BE49-F238E27FC236}">
                      <a16:creationId xmlns:a16="http://schemas.microsoft.com/office/drawing/2014/main" id="{E8196A17-7C7B-4723-90BB-70C8C67BC69D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7515419" y="2041749"/>
                  <a:ext cx="128760" cy="87413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53" name="Billede 52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CBE69381-8CC7-43E5-977C-5B5D12BFDFA2}"/>
              </a:ext>
            </a:extLst>
          </p:cNvPr>
          <p:cNvPicPr>
            <a:picLocks noChangeAspect="1"/>
          </p:cNvPicPr>
          <p:nvPr/>
        </p:nvPicPr>
        <p:blipFill>
          <a:blip r:embed="rId4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7592" y="308156"/>
            <a:ext cx="1149885" cy="1038443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9">
            <p14:nvContentPartPr>
              <p14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891322" y="5992413"/>
              <a:ext cx="2263463" cy="334043"/>
            </p14:xfrm>
          </p:contentPart>
        </mc:Choice>
        <mc:Fallback xmlns="">
          <p:pic>
            <p:nvPicPr>
              <p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887002" y="5965445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51">
            <p14:nvContentPartPr>
              <p14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681593" y="5874397"/>
              <a:ext cx="969084" cy="359049"/>
            </p14:xfrm>
          </p:contentPart>
        </mc:Choice>
        <mc:Fallback xmlns="">
          <p:pic>
            <p:nvPicPr>
              <p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672590" y="5820323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53">
            <p14:nvContentPartPr>
              <p14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552007" y="5907056"/>
              <a:ext cx="969084" cy="359049"/>
            </p14:xfrm>
          </p:contentPart>
        </mc:Choice>
        <mc:Fallback xmlns="">
          <p:pic>
            <p:nvPicPr>
              <p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543004" y="5852982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55">
            <p14:nvContentPartPr>
              <p14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707782" y="5875210"/>
              <a:ext cx="860868" cy="321408"/>
            </p14:xfrm>
          </p:contentPart>
        </mc:Choice>
        <mc:Fallback xmlns="">
          <p:pic>
            <p:nvPicPr>
              <p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698781" y="5821222"/>
                <a:ext cx="878510" cy="429024"/>
              </a:xfrm>
              <a:prstGeom prst="rect">
                <a:avLst/>
              </a:prstGeom>
            </p:spPr>
          </p:pic>
        </mc:Fallback>
      </mc:AlternateContent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5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0549" y="5321249"/>
            <a:ext cx="1255276" cy="76064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14:cNvPr>
              <p14:cNvContentPartPr/>
              <p14:nvPr/>
            </p14:nvContentPartPr>
            <p14:xfrm>
              <a:off x="615566" y="131486"/>
              <a:ext cx="8951760" cy="6197400"/>
            </p14:xfrm>
          </p:contentPart>
        </mc:Choice>
        <mc:Fallback xmlns="">
          <p:pic>
            <p:nvPicPr>
              <p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6566" y="122486"/>
                <a:ext cx="8969400" cy="62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14:cNvPr>
              <p14:cNvContentPartPr/>
              <p14:nvPr/>
            </p14:nvContentPartPr>
            <p14:xfrm>
              <a:off x="344523" y="377154"/>
              <a:ext cx="8904960" cy="6281280"/>
            </p14:xfrm>
          </p:contentPart>
        </mc:Choice>
        <mc:Fallback xmlns="">
          <p:pic>
            <p:nvPicPr>
              <p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35523" y="368154"/>
                <a:ext cx="8922600" cy="629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6" name="Håndskrift 155">
                <a:extLst>
                  <a:ext uri="{FF2B5EF4-FFF2-40B4-BE49-F238E27FC236}">
                    <a16:creationId xmlns:a16="http://schemas.microsoft.com/office/drawing/2014/main" id="{860C5580-7702-40F2-8684-2EA7C19D7366}"/>
                  </a:ext>
                </a:extLst>
              </p14:cNvPr>
              <p14:cNvContentPartPr/>
              <p14:nvPr/>
            </p14:nvContentPartPr>
            <p14:xfrm>
              <a:off x="6589764" y="1878299"/>
              <a:ext cx="133767" cy="2127054"/>
            </p14:xfrm>
          </p:contentPart>
        </mc:Choice>
        <mc:Fallback xmlns="">
          <p:pic>
            <p:nvPicPr>
              <p:cNvPr id="156" name="Håndskrift 155">
                <a:extLst>
                  <a:ext uri="{FF2B5EF4-FFF2-40B4-BE49-F238E27FC236}">
                    <a16:creationId xmlns:a16="http://schemas.microsoft.com/office/drawing/2014/main" id="{860C5580-7702-40F2-8684-2EA7C19D736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499381" y="1698284"/>
                <a:ext cx="314172" cy="24867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14:cNvPr>
              <p14:cNvContentPartPr/>
              <p14:nvPr/>
            </p14:nvContentPartPr>
            <p14:xfrm>
              <a:off x="6508240" y="2266370"/>
              <a:ext cx="116640" cy="117360"/>
            </p14:xfrm>
          </p:contentPart>
        </mc:Choice>
        <mc:Fallback xmlns="">
          <p:pic>
            <p:nvPicPr>
              <p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99240" y="2257370"/>
                <a:ext cx="13428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83" name="Håndskrift 282">
                <a:extLst>
                  <a:ext uri="{FF2B5EF4-FFF2-40B4-BE49-F238E27FC236}">
                    <a16:creationId xmlns:a16="http://schemas.microsoft.com/office/drawing/2014/main" id="{33B9C19E-1DE6-4B5D-AC76-A72540A846E2}"/>
                  </a:ext>
                </a:extLst>
              </p14:cNvPr>
              <p14:cNvContentPartPr/>
              <p14:nvPr/>
            </p14:nvContentPartPr>
            <p14:xfrm>
              <a:off x="4552360" y="1754810"/>
              <a:ext cx="192240" cy="54720"/>
            </p14:xfrm>
          </p:contentPart>
        </mc:Choice>
        <mc:Fallback xmlns="">
          <p:pic>
            <p:nvPicPr>
              <p:cNvPr id="283" name="Håndskrift 282">
                <a:extLst>
                  <a:ext uri="{FF2B5EF4-FFF2-40B4-BE49-F238E27FC236}">
                    <a16:creationId xmlns:a16="http://schemas.microsoft.com/office/drawing/2014/main" id="{33B9C19E-1DE6-4B5D-AC76-A72540A846E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43360" y="1745810"/>
                <a:ext cx="209880" cy="72360"/>
              </a:xfrm>
              <a:prstGeom prst="rect">
                <a:avLst/>
              </a:prstGeom>
            </p:spPr>
          </p:pic>
        </mc:Fallback>
      </mc:AlternateContent>
      <p:grpSp>
        <p:nvGrpSpPr>
          <p:cNvPr id="292" name="Gruppe 291">
            <a:extLst>
              <a:ext uri="{FF2B5EF4-FFF2-40B4-BE49-F238E27FC236}">
                <a16:creationId xmlns:a16="http://schemas.microsoft.com/office/drawing/2014/main" id="{024BDA8C-12A4-4155-A88F-597CBE0B596D}"/>
              </a:ext>
            </a:extLst>
          </p:cNvPr>
          <p:cNvGrpSpPr/>
          <p:nvPr/>
        </p:nvGrpSpPr>
        <p:grpSpPr>
          <a:xfrm rot="21365291">
            <a:off x="3379125" y="4143668"/>
            <a:ext cx="2447384" cy="2237074"/>
            <a:chOff x="3258181" y="4061391"/>
            <a:chExt cx="2447384" cy="2237074"/>
          </a:xfrm>
        </p:grpSpPr>
        <p:grpSp>
          <p:nvGrpSpPr>
            <p:cNvPr id="38" name="Gruppe 37">
              <a:extLst>
                <a:ext uri="{FF2B5EF4-FFF2-40B4-BE49-F238E27FC236}">
                  <a16:creationId xmlns:a16="http://schemas.microsoft.com/office/drawing/2014/main" id="{F5F210D8-1DC7-46D1-A247-620F0225567F}"/>
                </a:ext>
              </a:extLst>
            </p:cNvPr>
            <p:cNvGrpSpPr/>
            <p:nvPr/>
          </p:nvGrpSpPr>
          <p:grpSpPr>
            <a:xfrm>
              <a:off x="3258181" y="4062956"/>
              <a:ext cx="2447384" cy="2235509"/>
              <a:chOff x="3231771" y="3275366"/>
              <a:chExt cx="3462469" cy="2925066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229" name="Håndskrift 228">
                    <a:extLst>
                      <a:ext uri="{FF2B5EF4-FFF2-40B4-BE49-F238E27FC236}">
                        <a16:creationId xmlns:a16="http://schemas.microsoft.com/office/drawing/2014/main" id="{166C44CF-F227-4505-BE87-40E659BFA815}"/>
                      </a:ext>
                    </a:extLst>
                  </p14:cNvPr>
                  <p14:cNvContentPartPr/>
                  <p14:nvPr/>
                </p14:nvContentPartPr>
                <p14:xfrm>
                  <a:off x="6408604" y="4071256"/>
                  <a:ext cx="80250" cy="1761241"/>
                </p14:xfrm>
              </p:contentPart>
            </mc:Choice>
            <mc:Fallback xmlns="">
              <p:pic>
                <p:nvPicPr>
                  <p:cNvPr id="229" name="Håndskrift 228">
                    <a:extLst>
                      <a:ext uri="{FF2B5EF4-FFF2-40B4-BE49-F238E27FC236}">
                        <a16:creationId xmlns:a16="http://schemas.microsoft.com/office/drawing/2014/main" id="{166C44CF-F227-4505-BE87-40E659BFA815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6383208" y="4047704"/>
                    <a:ext cx="130533" cy="1807875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31" name="Gruppe 230">
                <a:extLst>
                  <a:ext uri="{FF2B5EF4-FFF2-40B4-BE49-F238E27FC236}">
                    <a16:creationId xmlns:a16="http://schemas.microsoft.com/office/drawing/2014/main" id="{FB613943-87F7-4F98-AB74-CF3C7A37A0D4}"/>
                  </a:ext>
                </a:extLst>
              </p:cNvPr>
              <p:cNvGrpSpPr/>
              <p:nvPr/>
            </p:nvGrpSpPr>
            <p:grpSpPr>
              <a:xfrm>
                <a:off x="6454840" y="3883186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70">
                  <p14:nvContentPartPr>
                    <p14:cNvPr id="234" name="Håndskrift 233">
                      <a:extLst>
                        <a:ext uri="{FF2B5EF4-FFF2-40B4-BE49-F238E27FC236}">
                          <a16:creationId xmlns:a16="http://schemas.microsoft.com/office/drawing/2014/main" id="{52FE7819-8598-4BCB-86B3-383EB33DB99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34" name="Håndskrift 233">
                      <a:extLst>
                        <a:ext uri="{FF2B5EF4-FFF2-40B4-BE49-F238E27FC236}">
                          <a16:creationId xmlns:a16="http://schemas.microsoft.com/office/drawing/2014/main" id="{52FE7819-8598-4BCB-86B3-383EB33DB991}"/>
                        </a:ext>
                      </a:extLst>
                    </p:cNvPr>
                    <p:cNvPicPr/>
                    <p:nvPr/>
                  </p:nvPicPr>
                  <p:blipFill>
                    <a:blip r:embed="rId71"/>
                    <a:stretch>
                      <a:fillRect/>
                    </a:stretch>
                  </p:blipFill>
                  <p:spPr>
                    <a:xfrm>
                      <a:off x="3446066" y="3862018"/>
                      <a:ext cx="181821" cy="20053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2">
                  <p14:nvContentPartPr>
                    <p14:cNvPr id="236" name="Håndskrift 235">
                      <a:extLst>
                        <a:ext uri="{FF2B5EF4-FFF2-40B4-BE49-F238E27FC236}">
                          <a16:creationId xmlns:a16="http://schemas.microsoft.com/office/drawing/2014/main" id="{1A0DFE25-C059-4904-AA39-51DDDF78132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36" name="Håndskrift 235">
                      <a:extLst>
                        <a:ext uri="{FF2B5EF4-FFF2-40B4-BE49-F238E27FC236}">
                          <a16:creationId xmlns:a16="http://schemas.microsoft.com/office/drawing/2014/main" id="{1A0DFE25-C059-4904-AA39-51DDDF781321}"/>
                        </a:ext>
                      </a:extLst>
                    </p:cNvPr>
                    <p:cNvPicPr/>
                    <p:nvPr/>
                  </p:nvPicPr>
                  <p:blipFill>
                    <a:blip r:embed="rId73"/>
                    <a:stretch>
                      <a:fillRect/>
                    </a:stretch>
                  </p:blipFill>
                  <p:spPr>
                    <a:xfrm>
                      <a:off x="3338488" y="5679946"/>
                      <a:ext cx="61106" cy="14360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74">
                <p14:nvContentPartPr>
                  <p14:cNvPr id="239" name="Håndskrift 238">
                    <a:extLst>
                      <a:ext uri="{FF2B5EF4-FFF2-40B4-BE49-F238E27FC236}">
                        <a16:creationId xmlns:a16="http://schemas.microsoft.com/office/drawing/2014/main" id="{C422BBE7-6B07-41B5-84C2-CFDDD9CE18CB}"/>
                      </a:ext>
                    </a:extLst>
                  </p14:cNvPr>
                  <p14:cNvContentPartPr/>
                  <p14:nvPr/>
                </p14:nvContentPartPr>
                <p14:xfrm>
                  <a:off x="3298371" y="3874766"/>
                  <a:ext cx="88200" cy="1935720"/>
                </p14:xfrm>
              </p:contentPart>
            </mc:Choice>
            <mc:Fallback xmlns="">
              <p:pic>
                <p:nvPicPr>
                  <p:cNvPr id="239" name="Håndskrift 238">
                    <a:extLst>
                      <a:ext uri="{FF2B5EF4-FFF2-40B4-BE49-F238E27FC236}">
                        <a16:creationId xmlns:a16="http://schemas.microsoft.com/office/drawing/2014/main" id="{C422BBE7-6B07-41B5-84C2-CFDDD9CE18CB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3272880" y="3851211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41" name="Gruppe 240">
                <a:extLst>
                  <a:ext uri="{FF2B5EF4-FFF2-40B4-BE49-F238E27FC236}">
                    <a16:creationId xmlns:a16="http://schemas.microsoft.com/office/drawing/2014/main" id="{C2A02494-7E68-42DB-93A1-BA6ED1C0155D}"/>
                  </a:ext>
                </a:extLst>
              </p:cNvPr>
              <p:cNvGrpSpPr/>
              <p:nvPr/>
            </p:nvGrpSpPr>
            <p:grpSpPr>
              <a:xfrm>
                <a:off x="3363531" y="3885566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76">
                  <p14:nvContentPartPr>
                    <p14:cNvPr id="243" name="Håndskrift 242">
                      <a:extLst>
                        <a:ext uri="{FF2B5EF4-FFF2-40B4-BE49-F238E27FC236}">
                          <a16:creationId xmlns:a16="http://schemas.microsoft.com/office/drawing/2014/main" id="{185379AA-2FC8-4258-88D6-02843AA2508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43" name="Håndskrift 242">
                      <a:extLst>
                        <a:ext uri="{FF2B5EF4-FFF2-40B4-BE49-F238E27FC236}">
                          <a16:creationId xmlns:a16="http://schemas.microsoft.com/office/drawing/2014/main" id="{185379AA-2FC8-4258-88D6-02843AA25080}"/>
                        </a:ext>
                      </a:extLst>
                    </p:cNvPr>
                    <p:cNvPicPr/>
                    <p:nvPr/>
                  </p:nvPicPr>
                  <p:blipFill>
                    <a:blip r:embed="rId77"/>
                    <a:stretch>
                      <a:fillRect/>
                    </a:stretch>
                  </p:blipFill>
                  <p:spPr>
                    <a:xfrm>
                      <a:off x="3446066" y="3862018"/>
                      <a:ext cx="181821" cy="20053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8">
                  <p14:nvContentPartPr>
                    <p14:cNvPr id="250" name="Håndskrift 249">
                      <a:extLst>
                        <a:ext uri="{FF2B5EF4-FFF2-40B4-BE49-F238E27FC236}">
                          <a16:creationId xmlns:a16="http://schemas.microsoft.com/office/drawing/2014/main" id="{2A9A9B3F-CC9E-4B69-A1EA-93182448B0E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50" name="Håndskrift 249">
                      <a:extLst>
                        <a:ext uri="{FF2B5EF4-FFF2-40B4-BE49-F238E27FC236}">
                          <a16:creationId xmlns:a16="http://schemas.microsoft.com/office/drawing/2014/main" id="{2A9A9B3F-CC9E-4B69-A1EA-93182448B0E5}"/>
                        </a:ext>
                      </a:extLst>
                    </p:cNvPr>
                    <p:cNvPicPr/>
                    <p:nvPr/>
                  </p:nvPicPr>
                  <p:blipFill>
                    <a:blip r:embed="rId79"/>
                    <a:stretch>
                      <a:fillRect/>
                    </a:stretch>
                  </p:blipFill>
                  <p:spPr>
                    <a:xfrm>
                      <a:off x="3339531" y="5679946"/>
                      <a:ext cx="59040" cy="14360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80">
                <p14:nvContentPartPr>
                  <p14:cNvPr id="252" name="Håndskrift 251">
                    <a:extLst>
                      <a:ext uri="{FF2B5EF4-FFF2-40B4-BE49-F238E27FC236}">
                        <a16:creationId xmlns:a16="http://schemas.microsoft.com/office/drawing/2014/main" id="{7A7E0739-852E-42CB-B953-DF14A0669C22}"/>
                      </a:ext>
                    </a:extLst>
                  </p14:cNvPr>
                  <p14:cNvContentPartPr/>
                  <p14:nvPr/>
                </p14:nvContentPartPr>
                <p14:xfrm>
                  <a:off x="3231771" y="3275366"/>
                  <a:ext cx="3410280" cy="982080"/>
                </p14:xfrm>
              </p:contentPart>
            </mc:Choice>
            <mc:Fallback xmlns="">
              <p:pic>
                <p:nvPicPr>
                  <p:cNvPr id="252" name="Håndskrift 251">
                    <a:extLst>
                      <a:ext uri="{FF2B5EF4-FFF2-40B4-BE49-F238E27FC236}">
                        <a16:creationId xmlns:a16="http://schemas.microsoft.com/office/drawing/2014/main" id="{7A7E0739-852E-42CB-B953-DF14A0669C22}"/>
                      </a:ext>
                    </a:extLst>
                  </p:cNvPr>
                  <p:cNvPicPr/>
                  <p:nvPr/>
                </p:nvPicPr>
                <p:blipFill>
                  <a:blip r:embed="rId81"/>
                  <a:stretch>
                    <a:fillRect/>
                  </a:stretch>
                </p:blipFill>
                <p:spPr>
                  <a:xfrm>
                    <a:off x="3206306" y="3251826"/>
                    <a:ext cx="3460701" cy="102868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2">
                <p14:nvContentPartPr>
                  <p14:cNvPr id="254" name="Håndskrift 253">
                    <a:extLst>
                      <a:ext uri="{FF2B5EF4-FFF2-40B4-BE49-F238E27FC236}">
                        <a16:creationId xmlns:a16="http://schemas.microsoft.com/office/drawing/2014/main" id="{EFAAEB03-51B3-4674-AB97-933F79793591}"/>
                      </a:ext>
                    </a:extLst>
                  </p14:cNvPr>
                  <p14:cNvContentPartPr/>
                  <p14:nvPr/>
                </p14:nvContentPartPr>
                <p14:xfrm>
                  <a:off x="5823291" y="4230872"/>
                  <a:ext cx="88200" cy="1935720"/>
                </p14:xfrm>
              </p:contentPart>
            </mc:Choice>
            <mc:Fallback xmlns="">
              <p:pic>
                <p:nvPicPr>
                  <p:cNvPr id="254" name="Håndskrift 253">
                    <a:extLst>
                      <a:ext uri="{FF2B5EF4-FFF2-40B4-BE49-F238E27FC236}">
                        <a16:creationId xmlns:a16="http://schemas.microsoft.com/office/drawing/2014/main" id="{EFAAEB03-51B3-4674-AB97-933F79793591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5797800" y="4207317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72" name="Gruppe 271">
                <a:extLst>
                  <a:ext uri="{FF2B5EF4-FFF2-40B4-BE49-F238E27FC236}">
                    <a16:creationId xmlns:a16="http://schemas.microsoft.com/office/drawing/2014/main" id="{B249C802-F4DD-43E4-949F-1ABBFBA66FB2}"/>
                  </a:ext>
                </a:extLst>
              </p:cNvPr>
              <p:cNvGrpSpPr/>
              <p:nvPr/>
            </p:nvGrpSpPr>
            <p:grpSpPr>
              <a:xfrm>
                <a:off x="5888451" y="4241672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83">
                  <p14:nvContentPartPr>
                    <p14:cNvPr id="273" name="Håndskrift 272">
                      <a:extLst>
                        <a:ext uri="{FF2B5EF4-FFF2-40B4-BE49-F238E27FC236}">
                          <a16:creationId xmlns:a16="http://schemas.microsoft.com/office/drawing/2014/main" id="{8BB9523A-D9ED-425C-A4D8-6FADD09E636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73" name="Håndskrift 272">
                      <a:extLst>
                        <a:ext uri="{FF2B5EF4-FFF2-40B4-BE49-F238E27FC236}">
                          <a16:creationId xmlns:a16="http://schemas.microsoft.com/office/drawing/2014/main" id="{8BB9523A-D9ED-425C-A4D8-6FADD09E6365}"/>
                        </a:ext>
                      </a:extLst>
                    </p:cNvPr>
                    <p:cNvPicPr/>
                    <p:nvPr/>
                  </p:nvPicPr>
                  <p:blipFill>
                    <a:blip r:embed="rId77"/>
                    <a:stretch>
                      <a:fillRect/>
                    </a:stretch>
                  </p:blipFill>
                  <p:spPr>
                    <a:xfrm>
                      <a:off x="3446066" y="3862018"/>
                      <a:ext cx="181821" cy="20053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4">
                  <p14:nvContentPartPr>
                    <p14:cNvPr id="284" name="Håndskrift 283">
                      <a:extLst>
                        <a:ext uri="{FF2B5EF4-FFF2-40B4-BE49-F238E27FC236}">
                          <a16:creationId xmlns:a16="http://schemas.microsoft.com/office/drawing/2014/main" id="{F8A10689-8708-4A43-BC88-CFB3A388F93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84" name="Håndskrift 283">
                      <a:extLst>
                        <a:ext uri="{FF2B5EF4-FFF2-40B4-BE49-F238E27FC236}">
                          <a16:creationId xmlns:a16="http://schemas.microsoft.com/office/drawing/2014/main" id="{F8A10689-8708-4A43-BC88-CFB3A388F932}"/>
                        </a:ext>
                      </a:extLst>
                    </p:cNvPr>
                    <p:cNvPicPr/>
                    <p:nvPr/>
                  </p:nvPicPr>
                  <p:blipFill>
                    <a:blip r:embed="rId79"/>
                    <a:stretch>
                      <a:fillRect/>
                    </a:stretch>
                  </p:blipFill>
                  <p:spPr>
                    <a:xfrm>
                      <a:off x="3339531" y="5679946"/>
                      <a:ext cx="59040" cy="14360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85">
                <p14:nvContentPartPr>
                  <p14:cNvPr id="285" name="Håndskrift 284">
                    <a:extLst>
                      <a:ext uri="{FF2B5EF4-FFF2-40B4-BE49-F238E27FC236}">
                        <a16:creationId xmlns:a16="http://schemas.microsoft.com/office/drawing/2014/main" id="{4E571B7C-BBFB-42B0-938E-85E5CDD809DA}"/>
                      </a:ext>
                    </a:extLst>
                  </p14:cNvPr>
                  <p14:cNvContentPartPr/>
                  <p14:nvPr/>
                </p14:nvContentPartPr>
                <p14:xfrm>
                  <a:off x="4189871" y="3950882"/>
                  <a:ext cx="88200" cy="1935720"/>
                </p14:xfrm>
              </p:contentPart>
            </mc:Choice>
            <mc:Fallback xmlns="">
              <p:pic>
                <p:nvPicPr>
                  <p:cNvPr id="285" name="Håndskrift 284">
                    <a:extLst>
                      <a:ext uri="{FF2B5EF4-FFF2-40B4-BE49-F238E27FC236}">
                        <a16:creationId xmlns:a16="http://schemas.microsoft.com/office/drawing/2014/main" id="{4E571B7C-BBFB-42B0-938E-85E5CDD809DA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164380" y="3927327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86" name="Gruppe 285">
                <a:extLst>
                  <a:ext uri="{FF2B5EF4-FFF2-40B4-BE49-F238E27FC236}">
                    <a16:creationId xmlns:a16="http://schemas.microsoft.com/office/drawing/2014/main" id="{44A5C3DD-326A-4BF3-BFC4-A222BA0524D6}"/>
                  </a:ext>
                </a:extLst>
              </p:cNvPr>
              <p:cNvGrpSpPr/>
              <p:nvPr/>
            </p:nvGrpSpPr>
            <p:grpSpPr>
              <a:xfrm>
                <a:off x="4255031" y="4030206"/>
                <a:ext cx="223042" cy="182492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86">
                  <p14:nvContentPartPr>
                    <p14:cNvPr id="287" name="Håndskrift 286">
                      <a:extLst>
                        <a:ext uri="{FF2B5EF4-FFF2-40B4-BE49-F238E27FC236}">
                          <a16:creationId xmlns:a16="http://schemas.microsoft.com/office/drawing/2014/main" id="{732AC347-B518-4163-95DF-FBE869B3FBB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87" name="Håndskrift 286">
                      <a:extLst>
                        <a:ext uri="{FF2B5EF4-FFF2-40B4-BE49-F238E27FC236}">
                          <a16:creationId xmlns:a16="http://schemas.microsoft.com/office/drawing/2014/main" id="{732AC347-B518-4163-95DF-FBE869B3FBBD}"/>
                        </a:ext>
                      </a:extLst>
                    </p:cNvPr>
                    <p:cNvPicPr/>
                    <p:nvPr/>
                  </p:nvPicPr>
                  <p:blipFill>
                    <a:blip r:embed="rId87"/>
                    <a:stretch>
                      <a:fillRect/>
                    </a:stretch>
                  </p:blipFill>
                  <p:spPr>
                    <a:xfrm>
                      <a:off x="3444270" y="3860285"/>
                      <a:ext cx="185378" cy="200881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8">
                  <p14:nvContentPartPr>
                    <p14:cNvPr id="288" name="Håndskrift 287">
                      <a:extLst>
                        <a:ext uri="{FF2B5EF4-FFF2-40B4-BE49-F238E27FC236}">
                          <a16:creationId xmlns:a16="http://schemas.microsoft.com/office/drawing/2014/main" id="{9F8821C3-EC83-45B5-8257-CCBC55B92F6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88" name="Håndskrift 287">
                      <a:extLst>
                        <a:ext uri="{FF2B5EF4-FFF2-40B4-BE49-F238E27FC236}">
                          <a16:creationId xmlns:a16="http://schemas.microsoft.com/office/drawing/2014/main" id="{9F8821C3-EC83-45B5-8257-CCBC55B92F60}"/>
                        </a:ext>
                      </a:extLst>
                    </p:cNvPr>
                    <p:cNvPicPr/>
                    <p:nvPr/>
                  </p:nvPicPr>
                  <p:blipFill>
                    <a:blip r:embed="rId89"/>
                    <a:stretch>
                      <a:fillRect/>
                    </a:stretch>
                  </p:blipFill>
                  <p:spPr>
                    <a:xfrm>
                      <a:off x="3337349" y="5678215"/>
                      <a:ext cx="63360" cy="147035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  <p:grpSp>
          <p:nvGrpSpPr>
            <p:cNvPr id="291" name="Gruppe 290">
              <a:extLst>
                <a:ext uri="{FF2B5EF4-FFF2-40B4-BE49-F238E27FC236}">
                  <a16:creationId xmlns:a16="http://schemas.microsoft.com/office/drawing/2014/main" id="{482A2DF2-8583-4AD0-807F-206A1C9D557D}"/>
                </a:ext>
              </a:extLst>
            </p:cNvPr>
            <p:cNvGrpSpPr/>
            <p:nvPr/>
          </p:nvGrpSpPr>
          <p:grpSpPr>
            <a:xfrm>
              <a:off x="3304698" y="4061391"/>
              <a:ext cx="2394360" cy="2197080"/>
              <a:chOff x="3304698" y="4061391"/>
              <a:chExt cx="2394360" cy="21970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90">
                <p14:nvContentPartPr>
                  <p14:cNvPr id="39" name="Håndskrift 38">
                    <a:extLst>
                      <a:ext uri="{FF2B5EF4-FFF2-40B4-BE49-F238E27FC236}">
                        <a16:creationId xmlns:a16="http://schemas.microsoft.com/office/drawing/2014/main" id="{1FBF3EE4-FE21-48B0-8835-7CFD14F181B6}"/>
                      </a:ext>
                    </a:extLst>
                  </p14:cNvPr>
                  <p14:cNvContentPartPr/>
                  <p14:nvPr/>
                </p14:nvContentPartPr>
                <p14:xfrm>
                  <a:off x="3403698" y="4061391"/>
                  <a:ext cx="1452960" cy="203760"/>
                </p14:xfrm>
              </p:contentPart>
            </mc:Choice>
            <mc:Fallback xmlns="">
              <p:pic>
                <p:nvPicPr>
                  <p:cNvPr id="39" name="Håndskrift 38">
                    <a:extLst>
                      <a:ext uri="{FF2B5EF4-FFF2-40B4-BE49-F238E27FC236}">
                        <a16:creationId xmlns:a16="http://schemas.microsoft.com/office/drawing/2014/main" id="{1FBF3EE4-FE21-48B0-8835-7CFD14F181B6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3367698" y="4025391"/>
                    <a:ext cx="1524600" cy="275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2">
                <p14:nvContentPartPr>
                  <p14:cNvPr id="45" name="Håndskrift 44">
                    <a:extLst>
                      <a:ext uri="{FF2B5EF4-FFF2-40B4-BE49-F238E27FC236}">
                        <a16:creationId xmlns:a16="http://schemas.microsoft.com/office/drawing/2014/main" id="{2534655C-7B74-4103-9F48-8CDB60CDA88C}"/>
                      </a:ext>
                    </a:extLst>
                  </p14:cNvPr>
                  <p14:cNvContentPartPr/>
                  <p14:nvPr/>
                </p14:nvContentPartPr>
                <p14:xfrm>
                  <a:off x="3304698" y="4249311"/>
                  <a:ext cx="2079000" cy="574560"/>
                </p14:xfrm>
              </p:contentPart>
            </mc:Choice>
            <mc:Fallback xmlns="">
              <p:pic>
                <p:nvPicPr>
                  <p:cNvPr id="45" name="Håndskrift 44">
                    <a:extLst>
                      <a:ext uri="{FF2B5EF4-FFF2-40B4-BE49-F238E27FC236}">
                        <a16:creationId xmlns:a16="http://schemas.microsoft.com/office/drawing/2014/main" id="{2534655C-7B74-4103-9F48-8CDB60CDA88C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3268692" y="4213311"/>
                    <a:ext cx="2150652" cy="646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4">
                <p14:nvContentPartPr>
                  <p14:cNvPr id="47" name="Håndskrift 46">
                    <a:extLst>
                      <a:ext uri="{FF2B5EF4-FFF2-40B4-BE49-F238E27FC236}">
                        <a16:creationId xmlns:a16="http://schemas.microsoft.com/office/drawing/2014/main" id="{27B8E9A6-7A80-48DC-A772-4E4AFE921C09}"/>
                      </a:ext>
                    </a:extLst>
                  </p14:cNvPr>
                  <p14:cNvContentPartPr/>
                  <p14:nvPr/>
                </p14:nvContentPartPr>
                <p14:xfrm>
                  <a:off x="4548138" y="4131591"/>
                  <a:ext cx="1150920" cy="669240"/>
                </p14:xfrm>
              </p:contentPart>
            </mc:Choice>
            <mc:Fallback xmlns="">
              <p:pic>
                <p:nvPicPr>
                  <p:cNvPr id="47" name="Håndskrift 46">
                    <a:extLst>
                      <a:ext uri="{FF2B5EF4-FFF2-40B4-BE49-F238E27FC236}">
                        <a16:creationId xmlns:a16="http://schemas.microsoft.com/office/drawing/2014/main" id="{27B8E9A6-7A80-48DC-A772-4E4AFE921C09}"/>
                      </a:ext>
                    </a:extLst>
                  </p:cNvPr>
                  <p:cNvPicPr/>
                  <p:nvPr/>
                </p:nvPicPr>
                <p:blipFill>
                  <a:blip r:embed="rId95"/>
                  <a:stretch>
                    <a:fillRect/>
                  </a:stretch>
                </p:blipFill>
                <p:spPr>
                  <a:xfrm>
                    <a:off x="4512138" y="4095591"/>
                    <a:ext cx="1222560" cy="7408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">
                <p14:nvContentPartPr>
                  <p14:cNvPr id="48" name="Håndskrift 47">
                    <a:extLst>
                      <a:ext uri="{FF2B5EF4-FFF2-40B4-BE49-F238E27FC236}">
                        <a16:creationId xmlns:a16="http://schemas.microsoft.com/office/drawing/2014/main" id="{CCF41742-40F3-444D-88BA-CC3F9742764B}"/>
                      </a:ext>
                    </a:extLst>
                  </p14:cNvPr>
                  <p14:cNvContentPartPr/>
                  <p14:nvPr/>
                </p14:nvContentPartPr>
                <p14:xfrm>
                  <a:off x="4683138" y="4090551"/>
                  <a:ext cx="621360" cy="198720"/>
                </p14:xfrm>
              </p:contentPart>
            </mc:Choice>
            <mc:Fallback xmlns="">
              <p:pic>
                <p:nvPicPr>
                  <p:cNvPr id="48" name="Håndskrift 47">
                    <a:extLst>
                      <a:ext uri="{FF2B5EF4-FFF2-40B4-BE49-F238E27FC236}">
                        <a16:creationId xmlns:a16="http://schemas.microsoft.com/office/drawing/2014/main" id="{CCF41742-40F3-444D-88BA-CC3F9742764B}"/>
                      </a:ext>
                    </a:extLst>
                  </p:cNvPr>
                  <p:cNvPicPr/>
                  <p:nvPr/>
                </p:nvPicPr>
                <p:blipFill>
                  <a:blip r:embed="rId97"/>
                  <a:stretch>
                    <a:fillRect/>
                  </a:stretch>
                </p:blipFill>
                <p:spPr>
                  <a:xfrm>
                    <a:off x="4647159" y="4054551"/>
                    <a:ext cx="692959" cy="270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">
                <p14:nvContentPartPr>
                  <p14:cNvPr id="49" name="Håndskrift 48">
                    <a:extLst>
                      <a:ext uri="{FF2B5EF4-FFF2-40B4-BE49-F238E27FC236}">
                        <a16:creationId xmlns:a16="http://schemas.microsoft.com/office/drawing/2014/main" id="{11D32F80-A021-49EB-BFD9-A9E75B69F14E}"/>
                      </a:ext>
                    </a:extLst>
                  </p14:cNvPr>
                  <p14:cNvContentPartPr/>
                  <p14:nvPr/>
                </p14:nvContentPartPr>
                <p14:xfrm>
                  <a:off x="3352578" y="4207551"/>
                  <a:ext cx="2284200" cy="540360"/>
                </p14:xfrm>
              </p:contentPart>
            </mc:Choice>
            <mc:Fallback xmlns="">
              <p:pic>
                <p:nvPicPr>
                  <p:cNvPr id="49" name="Håndskrift 48">
                    <a:extLst>
                      <a:ext uri="{FF2B5EF4-FFF2-40B4-BE49-F238E27FC236}">
                        <a16:creationId xmlns:a16="http://schemas.microsoft.com/office/drawing/2014/main" id="{11D32F80-A021-49EB-BFD9-A9E75B69F14E}"/>
                      </a:ext>
                    </a:extLst>
                  </p:cNvPr>
                  <p:cNvPicPr/>
                  <p:nvPr/>
                </p:nvPicPr>
                <p:blipFill>
                  <a:blip r:embed="rId99"/>
                  <a:stretch>
                    <a:fillRect/>
                  </a:stretch>
                </p:blipFill>
                <p:spPr>
                  <a:xfrm>
                    <a:off x="3316578" y="4171551"/>
                    <a:ext cx="2355840" cy="61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">
                <p14:nvContentPartPr>
                  <p14:cNvPr id="50" name="Håndskrift 49">
                    <a:extLst>
                      <a:ext uri="{FF2B5EF4-FFF2-40B4-BE49-F238E27FC236}">
                        <a16:creationId xmlns:a16="http://schemas.microsoft.com/office/drawing/2014/main" id="{DBF1C39F-9220-422D-9FB4-FB216F03047C}"/>
                      </a:ext>
                    </a:extLst>
                  </p14:cNvPr>
                  <p14:cNvContentPartPr/>
                  <p14:nvPr/>
                </p14:nvContentPartPr>
                <p14:xfrm>
                  <a:off x="3328458" y="4401591"/>
                  <a:ext cx="68760" cy="1569960"/>
                </p14:xfrm>
              </p:contentPart>
            </mc:Choice>
            <mc:Fallback xmlns="">
              <p:pic>
                <p:nvPicPr>
                  <p:cNvPr id="50" name="Håndskrift 49">
                    <a:extLst>
                      <a:ext uri="{FF2B5EF4-FFF2-40B4-BE49-F238E27FC236}">
                        <a16:creationId xmlns:a16="http://schemas.microsoft.com/office/drawing/2014/main" id="{DBF1C39F-9220-422D-9FB4-FB216F03047C}"/>
                      </a:ext>
                    </a:extLst>
                  </p:cNvPr>
                  <p:cNvPicPr/>
                  <p:nvPr/>
                </p:nvPicPr>
                <p:blipFill>
                  <a:blip r:embed="rId101"/>
                  <a:stretch>
                    <a:fillRect/>
                  </a:stretch>
                </p:blipFill>
                <p:spPr>
                  <a:xfrm>
                    <a:off x="3292458" y="4365591"/>
                    <a:ext cx="140400" cy="1641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2">
                <p14:nvContentPartPr>
                  <p14:cNvPr id="52" name="Håndskrift 51">
                    <a:extLst>
                      <a:ext uri="{FF2B5EF4-FFF2-40B4-BE49-F238E27FC236}">
                        <a16:creationId xmlns:a16="http://schemas.microsoft.com/office/drawing/2014/main" id="{F0BC2C8B-761F-4D3B-B25B-E4F6DD9E3C9C}"/>
                      </a:ext>
                    </a:extLst>
                  </p14:cNvPr>
                  <p14:cNvContentPartPr/>
                  <p14:nvPr/>
                </p14:nvContentPartPr>
                <p14:xfrm>
                  <a:off x="3368058" y="4436871"/>
                  <a:ext cx="119160" cy="1526040"/>
                </p14:xfrm>
              </p:contentPart>
            </mc:Choice>
            <mc:Fallback xmlns="">
              <p:pic>
                <p:nvPicPr>
                  <p:cNvPr id="52" name="Håndskrift 51">
                    <a:extLst>
                      <a:ext uri="{FF2B5EF4-FFF2-40B4-BE49-F238E27FC236}">
                        <a16:creationId xmlns:a16="http://schemas.microsoft.com/office/drawing/2014/main" id="{F0BC2C8B-761F-4D3B-B25B-E4F6DD9E3C9C}"/>
                      </a:ext>
                    </a:extLst>
                  </p:cNvPr>
                  <p:cNvPicPr/>
                  <p:nvPr/>
                </p:nvPicPr>
                <p:blipFill>
                  <a:blip r:embed="rId103"/>
                  <a:stretch>
                    <a:fillRect/>
                  </a:stretch>
                </p:blipFill>
                <p:spPr>
                  <a:xfrm>
                    <a:off x="3331949" y="4400871"/>
                    <a:ext cx="191017" cy="1597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4">
                <p14:nvContentPartPr>
                  <p14:cNvPr id="54" name="Håndskrift 53">
                    <a:extLst>
                      <a:ext uri="{FF2B5EF4-FFF2-40B4-BE49-F238E27FC236}">
                        <a16:creationId xmlns:a16="http://schemas.microsoft.com/office/drawing/2014/main" id="{C92ECB40-89EA-4B3A-9EB1-A4664C1CE996}"/>
                      </a:ext>
                    </a:extLst>
                  </p14:cNvPr>
                  <p14:cNvContentPartPr/>
                  <p14:nvPr/>
                </p14:nvContentPartPr>
                <p14:xfrm>
                  <a:off x="3967458" y="4592031"/>
                  <a:ext cx="144000" cy="1427040"/>
                </p14:xfrm>
              </p:contentPart>
            </mc:Choice>
            <mc:Fallback xmlns="">
              <p:pic>
                <p:nvPicPr>
                  <p:cNvPr id="54" name="Håndskrift 53">
                    <a:extLst>
                      <a:ext uri="{FF2B5EF4-FFF2-40B4-BE49-F238E27FC236}">
                        <a16:creationId xmlns:a16="http://schemas.microsoft.com/office/drawing/2014/main" id="{C92ECB40-89EA-4B3A-9EB1-A4664C1CE996}"/>
                      </a:ext>
                    </a:extLst>
                  </p:cNvPr>
                  <p:cNvPicPr/>
                  <p:nvPr/>
                </p:nvPicPr>
                <p:blipFill>
                  <a:blip r:embed="rId105"/>
                  <a:stretch>
                    <a:fillRect/>
                  </a:stretch>
                </p:blipFill>
                <p:spPr>
                  <a:xfrm>
                    <a:off x="3931458" y="4556031"/>
                    <a:ext cx="215640" cy="1498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6">
                <p14:nvContentPartPr>
                  <p14:cNvPr id="56" name="Håndskrift 55">
                    <a:extLst>
                      <a:ext uri="{FF2B5EF4-FFF2-40B4-BE49-F238E27FC236}">
                        <a16:creationId xmlns:a16="http://schemas.microsoft.com/office/drawing/2014/main" id="{61155B86-4368-4557-B87A-1259273C3C11}"/>
                      </a:ext>
                    </a:extLst>
                  </p14:cNvPr>
                  <p14:cNvContentPartPr/>
                  <p14:nvPr/>
                </p14:nvContentPartPr>
                <p14:xfrm>
                  <a:off x="5148258" y="4759431"/>
                  <a:ext cx="121680" cy="1499040"/>
                </p14:xfrm>
              </p:contentPart>
            </mc:Choice>
            <mc:Fallback xmlns="">
              <p:pic>
                <p:nvPicPr>
                  <p:cNvPr id="56" name="Håndskrift 55">
                    <a:extLst>
                      <a:ext uri="{FF2B5EF4-FFF2-40B4-BE49-F238E27FC236}">
                        <a16:creationId xmlns:a16="http://schemas.microsoft.com/office/drawing/2014/main" id="{61155B86-4368-4557-B87A-1259273C3C11}"/>
                      </a:ext>
                    </a:extLst>
                  </p:cNvPr>
                  <p:cNvPicPr/>
                  <p:nvPr/>
                </p:nvPicPr>
                <p:blipFill>
                  <a:blip r:embed="rId107"/>
                  <a:stretch>
                    <a:fillRect/>
                  </a:stretch>
                </p:blipFill>
                <p:spPr>
                  <a:xfrm>
                    <a:off x="5112258" y="4723431"/>
                    <a:ext cx="193320" cy="1570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8">
                <p14:nvContentPartPr>
                  <p14:cNvPr id="57" name="Håndskrift 56">
                    <a:extLst>
                      <a:ext uri="{FF2B5EF4-FFF2-40B4-BE49-F238E27FC236}">
                        <a16:creationId xmlns:a16="http://schemas.microsoft.com/office/drawing/2014/main" id="{C08A4ABA-5630-450D-A12B-7774C5CFDFC7}"/>
                      </a:ext>
                    </a:extLst>
                  </p14:cNvPr>
                  <p14:cNvContentPartPr/>
                  <p14:nvPr/>
                </p14:nvContentPartPr>
                <p14:xfrm>
                  <a:off x="5122698" y="4809111"/>
                  <a:ext cx="77040" cy="858240"/>
                </p14:xfrm>
              </p:contentPart>
            </mc:Choice>
            <mc:Fallback xmlns="">
              <p:pic>
                <p:nvPicPr>
                  <p:cNvPr id="57" name="Håndskrift 56">
                    <a:extLst>
                      <a:ext uri="{FF2B5EF4-FFF2-40B4-BE49-F238E27FC236}">
                        <a16:creationId xmlns:a16="http://schemas.microsoft.com/office/drawing/2014/main" id="{C08A4ABA-5630-450D-A12B-7774C5CFDFC7}"/>
                      </a:ext>
                    </a:extLst>
                  </p:cNvPr>
                  <p:cNvPicPr/>
                  <p:nvPr/>
                </p:nvPicPr>
                <p:blipFill>
                  <a:blip r:embed="rId109"/>
                  <a:stretch>
                    <a:fillRect/>
                  </a:stretch>
                </p:blipFill>
                <p:spPr>
                  <a:xfrm>
                    <a:off x="5086865" y="4773111"/>
                    <a:ext cx="148347" cy="92988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63" name="Gruppe 62">
                <a:extLst>
                  <a:ext uri="{FF2B5EF4-FFF2-40B4-BE49-F238E27FC236}">
                    <a16:creationId xmlns:a16="http://schemas.microsoft.com/office/drawing/2014/main" id="{038BC6A1-17CE-4EEC-ABDA-78B02BA9B5E2}"/>
                  </a:ext>
                </a:extLst>
              </p:cNvPr>
              <p:cNvGrpSpPr/>
              <p:nvPr/>
            </p:nvGrpSpPr>
            <p:grpSpPr>
              <a:xfrm>
                <a:off x="3552018" y="4167231"/>
                <a:ext cx="2052000" cy="1813680"/>
                <a:chOff x="3552018" y="4167231"/>
                <a:chExt cx="2052000" cy="18136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10">
                  <p14:nvContentPartPr>
                    <p14:cNvPr id="58" name="Håndskrift 57">
                      <a:extLst>
                        <a:ext uri="{FF2B5EF4-FFF2-40B4-BE49-F238E27FC236}">
                          <a16:creationId xmlns:a16="http://schemas.microsoft.com/office/drawing/2014/main" id="{F3A827D2-A21F-44C0-BB4A-9BC4506D479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75578" y="4653591"/>
                    <a:ext cx="28440" cy="1327320"/>
                  </p14:xfrm>
                </p:contentPart>
              </mc:Choice>
              <mc:Fallback xmlns="">
                <p:pic>
                  <p:nvPicPr>
                    <p:cNvPr id="58" name="Håndskrift 57">
                      <a:extLst>
                        <a:ext uri="{FF2B5EF4-FFF2-40B4-BE49-F238E27FC236}">
                          <a16:creationId xmlns:a16="http://schemas.microsoft.com/office/drawing/2014/main" id="{F3A827D2-A21F-44C0-BB4A-9BC4506D479A}"/>
                        </a:ext>
                      </a:extLst>
                    </p:cNvPr>
                    <p:cNvPicPr/>
                    <p:nvPr/>
                  </p:nvPicPr>
                  <p:blipFill>
                    <a:blip r:embed="rId111"/>
                    <a:stretch>
                      <a:fillRect/>
                    </a:stretch>
                  </p:blipFill>
                  <p:spPr>
                    <a:xfrm>
                      <a:off x="5539578" y="4617591"/>
                      <a:ext cx="100080" cy="13989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2">
                  <p14:nvContentPartPr>
                    <p14:cNvPr id="59" name="Håndskrift 58">
                      <a:extLst>
                        <a:ext uri="{FF2B5EF4-FFF2-40B4-BE49-F238E27FC236}">
                          <a16:creationId xmlns:a16="http://schemas.microsoft.com/office/drawing/2014/main" id="{A85089F2-695C-4374-B206-BD668D518D7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21218" y="4677351"/>
                    <a:ext cx="76680" cy="398520"/>
                  </p14:xfrm>
                </p:contentPart>
              </mc:Choice>
              <mc:Fallback xmlns="">
                <p:pic>
                  <p:nvPicPr>
                    <p:cNvPr id="59" name="Håndskrift 58">
                      <a:extLst>
                        <a:ext uri="{FF2B5EF4-FFF2-40B4-BE49-F238E27FC236}">
                          <a16:creationId xmlns:a16="http://schemas.microsoft.com/office/drawing/2014/main" id="{A85089F2-695C-4374-B206-BD668D518D78}"/>
                        </a:ext>
                      </a:extLst>
                    </p:cNvPr>
                    <p:cNvPicPr/>
                    <p:nvPr/>
                  </p:nvPicPr>
                  <p:blipFill>
                    <a:blip r:embed="rId113"/>
                    <a:stretch>
                      <a:fillRect/>
                    </a:stretch>
                  </p:blipFill>
                  <p:spPr>
                    <a:xfrm>
                      <a:off x="5485218" y="4641351"/>
                      <a:ext cx="148320" cy="470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4">
                  <p14:nvContentPartPr>
                    <p14:cNvPr id="62" name="Håndskrift 61">
                      <a:extLst>
                        <a:ext uri="{FF2B5EF4-FFF2-40B4-BE49-F238E27FC236}">
                          <a16:creationId xmlns:a16="http://schemas.microsoft.com/office/drawing/2014/main" id="{1A2876DC-C6B5-4554-808D-ED81CA66698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552018" y="4167231"/>
                    <a:ext cx="1884600" cy="569520"/>
                  </p14:xfrm>
                </p:contentPart>
              </mc:Choice>
              <mc:Fallback xmlns="">
                <p:pic>
                  <p:nvPicPr>
                    <p:cNvPr id="62" name="Håndskrift 61">
                      <a:extLst>
                        <a:ext uri="{FF2B5EF4-FFF2-40B4-BE49-F238E27FC236}">
                          <a16:creationId xmlns:a16="http://schemas.microsoft.com/office/drawing/2014/main" id="{1A2876DC-C6B5-4554-808D-ED81CA666981}"/>
                        </a:ext>
                      </a:extLst>
                    </p:cNvPr>
                    <p:cNvPicPr/>
                    <p:nvPr/>
                  </p:nvPicPr>
                  <p:blipFill>
                    <a:blip r:embed="rId115"/>
                    <a:stretch>
                      <a:fillRect/>
                    </a:stretch>
                  </p:blipFill>
                  <p:spPr>
                    <a:xfrm>
                      <a:off x="3489018" y="4104231"/>
                      <a:ext cx="2010240" cy="69516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cxnSp>
        <p:nvCxnSpPr>
          <p:cNvPr id="174" name="Lige forbindelse 173">
            <a:extLst>
              <a:ext uri="{FF2B5EF4-FFF2-40B4-BE49-F238E27FC236}">
                <a16:creationId xmlns:a16="http://schemas.microsoft.com/office/drawing/2014/main" id="{143DAE99-54EE-4783-BFFF-39BA2CD534B8}"/>
              </a:ext>
            </a:extLst>
          </p:cNvPr>
          <p:cNvCxnSpPr>
            <a:cxnSpLocks/>
          </p:cNvCxnSpPr>
          <p:nvPr/>
        </p:nvCxnSpPr>
        <p:spPr>
          <a:xfrm>
            <a:off x="8472560" y="4874830"/>
            <a:ext cx="35269" cy="770573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Lige forbindelse 177">
            <a:extLst>
              <a:ext uri="{FF2B5EF4-FFF2-40B4-BE49-F238E27FC236}">
                <a16:creationId xmlns:a16="http://schemas.microsoft.com/office/drawing/2014/main" id="{4A254023-CA5C-4846-BB89-C3A4EBADCE2F}"/>
              </a:ext>
            </a:extLst>
          </p:cNvPr>
          <p:cNvCxnSpPr>
            <a:cxnSpLocks/>
          </p:cNvCxnSpPr>
          <p:nvPr/>
        </p:nvCxnSpPr>
        <p:spPr>
          <a:xfrm flipH="1">
            <a:off x="7883195" y="5476530"/>
            <a:ext cx="357199" cy="51410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0" name="Lige forbindelse 189">
            <a:extLst>
              <a:ext uri="{FF2B5EF4-FFF2-40B4-BE49-F238E27FC236}">
                <a16:creationId xmlns:a16="http://schemas.microsoft.com/office/drawing/2014/main" id="{C93B3A53-A114-4E47-8E7E-370247B749B2}"/>
              </a:ext>
            </a:extLst>
          </p:cNvPr>
          <p:cNvCxnSpPr>
            <a:cxnSpLocks/>
          </p:cNvCxnSpPr>
          <p:nvPr/>
        </p:nvCxnSpPr>
        <p:spPr>
          <a:xfrm>
            <a:off x="2468099" y="4629759"/>
            <a:ext cx="81525" cy="1360871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Lige forbindelse 191">
            <a:extLst>
              <a:ext uri="{FF2B5EF4-FFF2-40B4-BE49-F238E27FC236}">
                <a16:creationId xmlns:a16="http://schemas.microsoft.com/office/drawing/2014/main" id="{468E7BF3-FCF1-4D79-9B35-57804C24AF0C}"/>
              </a:ext>
            </a:extLst>
          </p:cNvPr>
          <p:cNvCxnSpPr>
            <a:cxnSpLocks/>
          </p:cNvCxnSpPr>
          <p:nvPr/>
        </p:nvCxnSpPr>
        <p:spPr>
          <a:xfrm flipH="1" flipV="1">
            <a:off x="2735781" y="4542724"/>
            <a:ext cx="273767" cy="1378669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55" name="Håndskrift 154">
                <a:extLst>
                  <a:ext uri="{FF2B5EF4-FFF2-40B4-BE49-F238E27FC236}">
                    <a16:creationId xmlns:a16="http://schemas.microsoft.com/office/drawing/2014/main" id="{9FF7F474-602B-44E5-84C1-96367D5DF51B}"/>
                  </a:ext>
                </a:extLst>
              </p14:cNvPr>
              <p14:cNvContentPartPr/>
              <p14:nvPr/>
            </p14:nvContentPartPr>
            <p14:xfrm>
              <a:off x="6687205" y="1829092"/>
              <a:ext cx="111260" cy="2299518"/>
            </p14:xfrm>
          </p:contentPart>
        </mc:Choice>
        <mc:Fallback xmlns="">
          <p:pic>
            <p:nvPicPr>
              <p:cNvPr id="155" name="Håndskrift 154">
                <a:extLst>
                  <a:ext uri="{FF2B5EF4-FFF2-40B4-BE49-F238E27FC236}">
                    <a16:creationId xmlns:a16="http://schemas.microsoft.com/office/drawing/2014/main" id="{9FF7F474-602B-44E5-84C1-96367D5DF5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597189" y="1649076"/>
                <a:ext cx="290932" cy="26591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59" name="Håndskrift 158">
                <a:extLst>
                  <a:ext uri="{FF2B5EF4-FFF2-40B4-BE49-F238E27FC236}">
                    <a16:creationId xmlns:a16="http://schemas.microsoft.com/office/drawing/2014/main" id="{0CFD7178-DBD1-4CD8-8AC9-6E3D4B312454}"/>
                  </a:ext>
                </a:extLst>
              </p14:cNvPr>
              <p14:cNvContentPartPr/>
              <p14:nvPr/>
            </p14:nvContentPartPr>
            <p14:xfrm>
              <a:off x="2749793" y="1881308"/>
              <a:ext cx="173880" cy="2194200"/>
            </p14:xfrm>
          </p:contentPart>
        </mc:Choice>
        <mc:Fallback xmlns="">
          <p:pic>
            <p:nvPicPr>
              <p:cNvPr id="159" name="Håndskrift 158">
                <a:extLst>
                  <a:ext uri="{FF2B5EF4-FFF2-40B4-BE49-F238E27FC236}">
                    <a16:creationId xmlns:a16="http://schemas.microsoft.com/office/drawing/2014/main" id="{0CFD7178-DBD1-4CD8-8AC9-6E3D4B3124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59793" y="1701308"/>
                <a:ext cx="353520" cy="25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04" name="Håndskrift 103">
                <a:extLst>
                  <a:ext uri="{FF2B5EF4-FFF2-40B4-BE49-F238E27FC236}">
                    <a16:creationId xmlns:a16="http://schemas.microsoft.com/office/drawing/2014/main" id="{E9C2605F-8198-4B6E-8436-7BA34A6F61FC}"/>
                  </a:ext>
                </a:extLst>
              </p14:cNvPr>
              <p14:cNvContentPartPr/>
              <p14:nvPr/>
            </p14:nvContentPartPr>
            <p14:xfrm>
              <a:off x="6511635" y="1723890"/>
              <a:ext cx="138600" cy="2147040"/>
            </p14:xfrm>
          </p:contentPart>
        </mc:Choice>
        <mc:Fallback xmlns="">
          <p:pic>
            <p:nvPicPr>
              <p:cNvPr id="104" name="Håndskrift 103">
                <a:extLst>
                  <a:ext uri="{FF2B5EF4-FFF2-40B4-BE49-F238E27FC236}">
                    <a16:creationId xmlns:a16="http://schemas.microsoft.com/office/drawing/2014/main" id="{E9C2605F-8198-4B6E-8436-7BA34A6F61FC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448635" y="1660890"/>
                <a:ext cx="264240" cy="22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05" name="Håndskrift 104">
                <a:extLst>
                  <a:ext uri="{FF2B5EF4-FFF2-40B4-BE49-F238E27FC236}">
                    <a16:creationId xmlns:a16="http://schemas.microsoft.com/office/drawing/2014/main" id="{21012E93-D2B6-455E-8E32-EAC0A417D404}"/>
                  </a:ext>
                </a:extLst>
              </p14:cNvPr>
              <p14:cNvContentPartPr/>
              <p14:nvPr/>
            </p14:nvContentPartPr>
            <p14:xfrm>
              <a:off x="6741851" y="1829092"/>
              <a:ext cx="78120" cy="2435400"/>
            </p14:xfrm>
          </p:contentPart>
        </mc:Choice>
        <mc:Fallback xmlns="">
          <p:pic>
            <p:nvPicPr>
              <p:cNvPr id="105" name="Håndskrift 104">
                <a:extLst>
                  <a:ext uri="{FF2B5EF4-FFF2-40B4-BE49-F238E27FC236}">
                    <a16:creationId xmlns:a16="http://schemas.microsoft.com/office/drawing/2014/main" id="{21012E93-D2B6-455E-8E32-EAC0A417D40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678851" y="1766092"/>
                <a:ext cx="203760" cy="2561040"/>
              </a:xfrm>
              <a:prstGeom prst="rect">
                <a:avLst/>
              </a:prstGeom>
            </p:spPr>
          </p:pic>
        </mc:Fallback>
      </mc:AlternateContent>
      <p:grpSp>
        <p:nvGrpSpPr>
          <p:cNvPr id="86" name="Gruppe 85">
            <a:extLst>
              <a:ext uri="{FF2B5EF4-FFF2-40B4-BE49-F238E27FC236}">
                <a16:creationId xmlns:a16="http://schemas.microsoft.com/office/drawing/2014/main" id="{26A106DF-8AC2-4629-B849-6CE54FCD4B71}"/>
              </a:ext>
            </a:extLst>
          </p:cNvPr>
          <p:cNvGrpSpPr>
            <a:grpSpLocks noChangeAspect="1"/>
          </p:cNvGrpSpPr>
          <p:nvPr/>
        </p:nvGrpSpPr>
        <p:grpSpPr>
          <a:xfrm>
            <a:off x="7792460" y="3066936"/>
            <a:ext cx="1043668" cy="1833320"/>
            <a:chOff x="3333750" y="2371725"/>
            <a:chExt cx="1133475" cy="2038350"/>
          </a:xfrm>
        </p:grpSpPr>
        <p:sp>
          <p:nvSpPr>
            <p:cNvPr id="87" name="Ellipse 86">
              <a:extLst>
                <a:ext uri="{FF2B5EF4-FFF2-40B4-BE49-F238E27FC236}">
                  <a16:creationId xmlns:a16="http://schemas.microsoft.com/office/drawing/2014/main" id="{B83E8A49-918D-4275-9395-9C62CC652376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23">
              <p14:nvContentPartPr>
                <p14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3344369" y="2357886"/>
                  <a:ext cx="646895" cy="20462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25">
              <p14:nvContentPartPr>
                <p14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3342517" y="2411092"/>
                  <a:ext cx="468440" cy="1766688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7">
            <p14:nvContentPartPr>
              <p14:cNvPr id="426" name="Håndskrift 425">
                <a:extLst>
                  <a:ext uri="{FF2B5EF4-FFF2-40B4-BE49-F238E27FC236}">
                    <a16:creationId xmlns:a16="http://schemas.microsoft.com/office/drawing/2014/main" id="{61570B07-0A12-42CE-A402-EC44F29E495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366513" y="5992823"/>
              <a:ext cx="860868" cy="321408"/>
            </p14:xfrm>
          </p:contentPart>
        </mc:Choice>
        <mc:Fallback xmlns="">
          <p:pic>
            <p:nvPicPr>
              <p:cNvPr id="426" name="Håndskrift 425">
                <a:extLst>
                  <a:ext uri="{FF2B5EF4-FFF2-40B4-BE49-F238E27FC236}">
                    <a16:creationId xmlns:a16="http://schemas.microsoft.com/office/drawing/2014/main" id="{61570B07-0A12-42CE-A402-EC44F29E495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357512" y="5938835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9">
            <p14:nvContentPartPr>
              <p14:cNvPr id="427" name="Håndskrift 426">
                <a:extLst>
                  <a:ext uri="{FF2B5EF4-FFF2-40B4-BE49-F238E27FC236}">
                    <a16:creationId xmlns:a16="http://schemas.microsoft.com/office/drawing/2014/main" id="{D3DA1CE2-900F-49A0-8A97-0AC6F6430EA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481867" y="6040238"/>
              <a:ext cx="860868" cy="321408"/>
            </p14:xfrm>
          </p:contentPart>
        </mc:Choice>
        <mc:Fallback xmlns="">
          <p:pic>
            <p:nvPicPr>
              <p:cNvPr id="427" name="Håndskrift 426">
                <a:extLst>
                  <a:ext uri="{FF2B5EF4-FFF2-40B4-BE49-F238E27FC236}">
                    <a16:creationId xmlns:a16="http://schemas.microsoft.com/office/drawing/2014/main" id="{D3DA1CE2-900F-49A0-8A97-0AC6F6430EA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472866" y="5986250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31">
            <p14:nvContentPartPr>
              <p14:cNvPr id="428" name="Håndskrift 427">
                <a:extLst>
                  <a:ext uri="{FF2B5EF4-FFF2-40B4-BE49-F238E27FC236}">
                    <a16:creationId xmlns:a16="http://schemas.microsoft.com/office/drawing/2014/main" id="{B761FEC9-50F9-42EF-8890-6D73DEE92A77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3549076" y="6021017"/>
              <a:ext cx="860868" cy="321408"/>
            </p14:xfrm>
          </p:contentPart>
        </mc:Choice>
        <mc:Fallback xmlns="">
          <p:pic>
            <p:nvPicPr>
              <p:cNvPr id="428" name="Håndskrift 427">
                <a:extLst>
                  <a:ext uri="{FF2B5EF4-FFF2-40B4-BE49-F238E27FC236}">
                    <a16:creationId xmlns:a16="http://schemas.microsoft.com/office/drawing/2014/main" id="{B761FEC9-50F9-42EF-8890-6D73DEE92A7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540075" y="5967029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33">
            <p14:nvContentPartPr>
              <p14:cNvPr id="429" name="Håndskrift 428">
                <a:extLst>
                  <a:ext uri="{FF2B5EF4-FFF2-40B4-BE49-F238E27FC236}">
                    <a16:creationId xmlns:a16="http://schemas.microsoft.com/office/drawing/2014/main" id="{49262817-08F2-4A5D-8C80-1FDC8319AE87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796993" y="6031058"/>
              <a:ext cx="860868" cy="321408"/>
            </p14:xfrm>
          </p:contentPart>
        </mc:Choice>
        <mc:Fallback xmlns="">
          <p:pic>
            <p:nvPicPr>
              <p:cNvPr id="429" name="Håndskrift 428">
                <a:extLst>
                  <a:ext uri="{FF2B5EF4-FFF2-40B4-BE49-F238E27FC236}">
                    <a16:creationId xmlns:a16="http://schemas.microsoft.com/office/drawing/2014/main" id="{49262817-08F2-4A5D-8C80-1FDC8319AE8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787992" y="5977070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35">
            <p14:nvContentPartPr>
              <p14:cNvPr id="430" name="Håndskrift 429">
                <a:extLst>
                  <a:ext uri="{FF2B5EF4-FFF2-40B4-BE49-F238E27FC236}">
                    <a16:creationId xmlns:a16="http://schemas.microsoft.com/office/drawing/2014/main" id="{267A1860-34C2-4115-B783-F7F8E9F94289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7978380" y="6070089"/>
              <a:ext cx="860868" cy="321408"/>
            </p14:xfrm>
          </p:contentPart>
        </mc:Choice>
        <mc:Fallback xmlns="">
          <p:pic>
            <p:nvPicPr>
              <p:cNvPr id="430" name="Håndskrift 429">
                <a:extLst>
                  <a:ext uri="{FF2B5EF4-FFF2-40B4-BE49-F238E27FC236}">
                    <a16:creationId xmlns:a16="http://schemas.microsoft.com/office/drawing/2014/main" id="{267A1860-34C2-4115-B783-F7F8E9F9428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969379" y="6016101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37">
            <p14:nvContentPartPr>
              <p14:cNvPr id="431" name="Håndskrift 430">
                <a:extLst>
                  <a:ext uri="{FF2B5EF4-FFF2-40B4-BE49-F238E27FC236}">
                    <a16:creationId xmlns:a16="http://schemas.microsoft.com/office/drawing/2014/main" id="{57722F23-32CE-4D1E-A01E-EF837AF33CFA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7182533" y="5930002"/>
              <a:ext cx="860868" cy="321408"/>
            </p14:xfrm>
          </p:contentPart>
        </mc:Choice>
        <mc:Fallback xmlns="">
          <p:pic>
            <p:nvPicPr>
              <p:cNvPr id="431" name="Håndskrift 430">
                <a:extLst>
                  <a:ext uri="{FF2B5EF4-FFF2-40B4-BE49-F238E27FC236}">
                    <a16:creationId xmlns:a16="http://schemas.microsoft.com/office/drawing/2014/main" id="{57722F23-32CE-4D1E-A01E-EF837AF33C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173532" y="5876014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0" name="Håndskrift 99">
                <a:extLst>
                  <a:ext uri="{FF2B5EF4-FFF2-40B4-BE49-F238E27FC236}">
                    <a16:creationId xmlns:a16="http://schemas.microsoft.com/office/drawing/2014/main" id="{73D90283-69BE-47BB-A1BC-45A088E4072B}"/>
                  </a:ext>
                </a:extLst>
              </p14:cNvPr>
              <p14:cNvContentPartPr/>
              <p14:nvPr/>
            </p14:nvContentPartPr>
            <p14:xfrm>
              <a:off x="2600100" y="1704450"/>
              <a:ext cx="325080" cy="2463120"/>
            </p14:xfrm>
          </p:contentPart>
        </mc:Choice>
        <mc:Fallback xmlns="">
          <p:pic>
            <p:nvPicPr>
              <p:cNvPr id="100" name="Håndskrift 99">
                <a:extLst>
                  <a:ext uri="{FF2B5EF4-FFF2-40B4-BE49-F238E27FC236}">
                    <a16:creationId xmlns:a16="http://schemas.microsoft.com/office/drawing/2014/main" id="{73D90283-69BE-47BB-A1BC-45A088E4072B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537100" y="1641450"/>
                <a:ext cx="450720" cy="2588760"/>
              </a:xfrm>
              <a:prstGeom prst="rect">
                <a:avLst/>
              </a:prstGeom>
            </p:spPr>
          </p:pic>
        </mc:Fallback>
      </mc:AlternateContent>
      <p:cxnSp>
        <p:nvCxnSpPr>
          <p:cNvPr id="423" name="Lige forbindelse 422">
            <a:extLst>
              <a:ext uri="{FF2B5EF4-FFF2-40B4-BE49-F238E27FC236}">
                <a16:creationId xmlns:a16="http://schemas.microsoft.com/office/drawing/2014/main" id="{89E3D675-38E9-46BA-B30C-F59C9B7DA60E}"/>
              </a:ext>
            </a:extLst>
          </p:cNvPr>
          <p:cNvCxnSpPr>
            <a:cxnSpLocks/>
          </p:cNvCxnSpPr>
          <p:nvPr/>
        </p:nvCxnSpPr>
        <p:spPr>
          <a:xfrm flipH="1">
            <a:off x="8423569" y="5656993"/>
            <a:ext cx="85774" cy="549804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5" name="Bue 84">
            <a:extLst>
              <a:ext uri="{FF2B5EF4-FFF2-40B4-BE49-F238E27FC236}">
                <a16:creationId xmlns:a16="http://schemas.microsoft.com/office/drawing/2014/main" id="{496874D2-0F07-4C41-B97D-9F25EA5EE5E3}"/>
              </a:ext>
            </a:extLst>
          </p:cNvPr>
          <p:cNvSpPr>
            <a:spLocks noChangeAspect="1"/>
          </p:cNvSpPr>
          <p:nvPr/>
        </p:nvSpPr>
        <p:spPr>
          <a:xfrm rot="16838891" flipH="1" flipV="1">
            <a:off x="6267619" y="2557648"/>
            <a:ext cx="1581318" cy="1900701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0 w 1470520"/>
              <a:gd name="connsiteY0" fmla="*/ 1826052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270842 w 1741362"/>
              <a:gd name="connsiteY0" fmla="*/ 1826052 h 3608512"/>
              <a:gd name="connsiteX1" fmla="*/ 1007934 w 1741362"/>
              <a:gd name="connsiteY1" fmla="*/ 2839980 h 3608512"/>
              <a:gd name="connsiteX2" fmla="*/ 1057562 w 1741362"/>
              <a:gd name="connsiteY2" fmla="*/ 3608512 h 3608512"/>
              <a:gd name="connsiteX3" fmla="*/ 270843 w 1741362"/>
              <a:gd name="connsiteY3" fmla="*/ 3424723 h 3608512"/>
              <a:gd name="connsiteX4" fmla="*/ 270842 w 1741362"/>
              <a:gd name="connsiteY4" fmla="*/ 1826052 h 3608512"/>
              <a:gd name="connsiteX0" fmla="*/ 0 w 1741362"/>
              <a:gd name="connsiteY0" fmla="*/ 973368 h 3608512"/>
              <a:gd name="connsiteX1" fmla="*/ 1641813 w 1741362"/>
              <a:gd name="connsiteY1" fmla="*/ 1328398 h 3608512"/>
              <a:gd name="connsiteX2" fmla="*/ 1740633 w 1741362"/>
              <a:gd name="connsiteY2" fmla="*/ 297 h 3608512"/>
              <a:gd name="connsiteX0" fmla="*/ 110021 w 1580541"/>
              <a:gd name="connsiteY0" fmla="*/ 1826052 h 3608512"/>
              <a:gd name="connsiteX1" fmla="*/ 847113 w 1580541"/>
              <a:gd name="connsiteY1" fmla="*/ 2839980 h 3608512"/>
              <a:gd name="connsiteX2" fmla="*/ 896741 w 1580541"/>
              <a:gd name="connsiteY2" fmla="*/ 3608512 h 3608512"/>
              <a:gd name="connsiteX3" fmla="*/ 110022 w 1580541"/>
              <a:gd name="connsiteY3" fmla="*/ 3424723 h 3608512"/>
              <a:gd name="connsiteX4" fmla="*/ 110021 w 1580541"/>
              <a:gd name="connsiteY4" fmla="*/ 1826052 h 3608512"/>
              <a:gd name="connsiteX0" fmla="*/ 1 w 1580541"/>
              <a:gd name="connsiteY0" fmla="*/ 552457 h 3608512"/>
              <a:gd name="connsiteX1" fmla="*/ 1480992 w 1580541"/>
              <a:gd name="connsiteY1" fmla="*/ 1328398 h 3608512"/>
              <a:gd name="connsiteX2" fmla="*/ 1579812 w 1580541"/>
              <a:gd name="connsiteY2" fmla="*/ 297 h 3608512"/>
              <a:gd name="connsiteX0" fmla="*/ 35260 w 1505780"/>
              <a:gd name="connsiteY0" fmla="*/ 1826052 h 3608512"/>
              <a:gd name="connsiteX1" fmla="*/ 772352 w 1505780"/>
              <a:gd name="connsiteY1" fmla="*/ 2839980 h 3608512"/>
              <a:gd name="connsiteX2" fmla="*/ 821980 w 1505780"/>
              <a:gd name="connsiteY2" fmla="*/ 3608512 h 3608512"/>
              <a:gd name="connsiteX3" fmla="*/ 35261 w 1505780"/>
              <a:gd name="connsiteY3" fmla="*/ 3424723 h 3608512"/>
              <a:gd name="connsiteX4" fmla="*/ 35260 w 1505780"/>
              <a:gd name="connsiteY4" fmla="*/ 1826052 h 3608512"/>
              <a:gd name="connsiteX0" fmla="*/ 0 w 1505780"/>
              <a:gd name="connsiteY0" fmla="*/ 414018 h 3608512"/>
              <a:gd name="connsiteX1" fmla="*/ 1406231 w 1505780"/>
              <a:gd name="connsiteY1" fmla="*/ 1328398 h 3608512"/>
              <a:gd name="connsiteX2" fmla="*/ 1505051 w 150578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299606 w 1470520"/>
              <a:gd name="connsiteY0" fmla="*/ 101703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204"/>
              <a:gd name="connsiteY0" fmla="*/ 1826002 h 3608462"/>
              <a:gd name="connsiteX1" fmla="*/ 737092 w 1470204"/>
              <a:gd name="connsiteY1" fmla="*/ 2839930 h 3608462"/>
              <a:gd name="connsiteX2" fmla="*/ 786720 w 1470204"/>
              <a:gd name="connsiteY2" fmla="*/ 3608462 h 3608462"/>
              <a:gd name="connsiteX3" fmla="*/ 1 w 1470204"/>
              <a:gd name="connsiteY3" fmla="*/ 3424673 h 3608462"/>
              <a:gd name="connsiteX4" fmla="*/ 0 w 1470204"/>
              <a:gd name="connsiteY4" fmla="*/ 1826002 h 3608462"/>
              <a:gd name="connsiteX0" fmla="*/ 299606 w 1470204"/>
              <a:gd name="connsiteY0" fmla="*/ 101653 h 3608462"/>
              <a:gd name="connsiteX1" fmla="*/ 1279881 w 1470204"/>
              <a:gd name="connsiteY1" fmla="*/ 1558580 h 3608462"/>
              <a:gd name="connsiteX2" fmla="*/ 1469791 w 1470204"/>
              <a:gd name="connsiteY2" fmla="*/ 247 h 3608462"/>
              <a:gd name="connsiteX0" fmla="*/ 0 w 1469978"/>
              <a:gd name="connsiteY0" fmla="*/ 1826009 h 3608469"/>
              <a:gd name="connsiteX1" fmla="*/ 737092 w 1469978"/>
              <a:gd name="connsiteY1" fmla="*/ 2839937 h 3608469"/>
              <a:gd name="connsiteX2" fmla="*/ 786720 w 1469978"/>
              <a:gd name="connsiteY2" fmla="*/ 3608469 h 3608469"/>
              <a:gd name="connsiteX3" fmla="*/ 1 w 1469978"/>
              <a:gd name="connsiteY3" fmla="*/ 3424680 h 3608469"/>
              <a:gd name="connsiteX4" fmla="*/ 0 w 1469978"/>
              <a:gd name="connsiteY4" fmla="*/ 1826009 h 3608469"/>
              <a:gd name="connsiteX0" fmla="*/ 299606 w 1469978"/>
              <a:gd name="connsiteY0" fmla="*/ 101660 h 3608469"/>
              <a:gd name="connsiteX1" fmla="*/ 1279881 w 1469978"/>
              <a:gd name="connsiteY1" fmla="*/ 1558587 h 3608469"/>
              <a:gd name="connsiteX2" fmla="*/ 1469791 w 1469978"/>
              <a:gd name="connsiteY2" fmla="*/ 254 h 3608469"/>
              <a:gd name="connsiteX0" fmla="*/ 0 w 1470204"/>
              <a:gd name="connsiteY0" fmla="*/ 1826026 h 3608486"/>
              <a:gd name="connsiteX1" fmla="*/ 737092 w 1470204"/>
              <a:gd name="connsiteY1" fmla="*/ 2839954 h 3608486"/>
              <a:gd name="connsiteX2" fmla="*/ 786720 w 1470204"/>
              <a:gd name="connsiteY2" fmla="*/ 3608486 h 3608486"/>
              <a:gd name="connsiteX3" fmla="*/ 1 w 1470204"/>
              <a:gd name="connsiteY3" fmla="*/ 3424697 h 3608486"/>
              <a:gd name="connsiteX4" fmla="*/ 0 w 1470204"/>
              <a:gd name="connsiteY4" fmla="*/ 1826026 h 3608486"/>
              <a:gd name="connsiteX0" fmla="*/ 299606 w 1470204"/>
              <a:gd name="connsiteY0" fmla="*/ 101677 h 3608486"/>
              <a:gd name="connsiteX1" fmla="*/ 1279881 w 1470204"/>
              <a:gd name="connsiteY1" fmla="*/ 1558604 h 3608486"/>
              <a:gd name="connsiteX2" fmla="*/ 1469791 w 1470204"/>
              <a:gd name="connsiteY2" fmla="*/ 271 h 3608486"/>
              <a:gd name="connsiteX0" fmla="*/ 0 w 1470644"/>
              <a:gd name="connsiteY0" fmla="*/ 1826382 h 3608842"/>
              <a:gd name="connsiteX1" fmla="*/ 737092 w 1470644"/>
              <a:gd name="connsiteY1" fmla="*/ 2840310 h 3608842"/>
              <a:gd name="connsiteX2" fmla="*/ 786720 w 1470644"/>
              <a:gd name="connsiteY2" fmla="*/ 3608842 h 3608842"/>
              <a:gd name="connsiteX3" fmla="*/ 1 w 1470644"/>
              <a:gd name="connsiteY3" fmla="*/ 3425053 h 3608842"/>
              <a:gd name="connsiteX4" fmla="*/ 0 w 1470644"/>
              <a:gd name="connsiteY4" fmla="*/ 1826382 h 3608842"/>
              <a:gd name="connsiteX0" fmla="*/ 299606 w 1470644"/>
              <a:gd name="connsiteY0" fmla="*/ 102033 h 3608842"/>
              <a:gd name="connsiteX1" fmla="*/ 1387490 w 1470644"/>
              <a:gd name="connsiteY1" fmla="*/ 846729 h 3608842"/>
              <a:gd name="connsiteX2" fmla="*/ 1469791 w 1470644"/>
              <a:gd name="connsiteY2" fmla="*/ 627 h 3608842"/>
              <a:gd name="connsiteX0" fmla="*/ 0 w 1699360"/>
              <a:gd name="connsiteY0" fmla="*/ 2189201 h 3971661"/>
              <a:gd name="connsiteX1" fmla="*/ 737092 w 1699360"/>
              <a:gd name="connsiteY1" fmla="*/ 3203129 h 3971661"/>
              <a:gd name="connsiteX2" fmla="*/ 786720 w 1699360"/>
              <a:gd name="connsiteY2" fmla="*/ 3971661 h 3971661"/>
              <a:gd name="connsiteX3" fmla="*/ 1 w 1699360"/>
              <a:gd name="connsiteY3" fmla="*/ 3787872 h 3971661"/>
              <a:gd name="connsiteX4" fmla="*/ 0 w 1699360"/>
              <a:gd name="connsiteY4" fmla="*/ 2189201 h 3971661"/>
              <a:gd name="connsiteX0" fmla="*/ 299606 w 1699360"/>
              <a:gd name="connsiteY0" fmla="*/ 464852 h 3971661"/>
              <a:gd name="connsiteX1" fmla="*/ 1387490 w 1699360"/>
              <a:gd name="connsiteY1" fmla="*/ 1209548 h 3971661"/>
              <a:gd name="connsiteX2" fmla="*/ 1699099 w 1699360"/>
              <a:gd name="connsiteY2" fmla="*/ 377 h 3971661"/>
              <a:gd name="connsiteX0" fmla="*/ 0 w 1699305"/>
              <a:gd name="connsiteY0" fmla="*/ 2189120 h 3971580"/>
              <a:gd name="connsiteX1" fmla="*/ 737092 w 1699305"/>
              <a:gd name="connsiteY1" fmla="*/ 3203048 h 3971580"/>
              <a:gd name="connsiteX2" fmla="*/ 786720 w 1699305"/>
              <a:gd name="connsiteY2" fmla="*/ 3971580 h 3971580"/>
              <a:gd name="connsiteX3" fmla="*/ 1 w 1699305"/>
              <a:gd name="connsiteY3" fmla="*/ 3787791 h 3971580"/>
              <a:gd name="connsiteX4" fmla="*/ 0 w 1699305"/>
              <a:gd name="connsiteY4" fmla="*/ 2189120 h 3971580"/>
              <a:gd name="connsiteX0" fmla="*/ 299606 w 1699305"/>
              <a:gd name="connsiteY0" fmla="*/ 464771 h 3971580"/>
              <a:gd name="connsiteX1" fmla="*/ 1298076 w 1699305"/>
              <a:gd name="connsiteY1" fmla="*/ 1457115 h 3971580"/>
              <a:gd name="connsiteX2" fmla="*/ 1699099 w 1699305"/>
              <a:gd name="connsiteY2" fmla="*/ 296 h 3971580"/>
              <a:gd name="connsiteX0" fmla="*/ 0 w 2070146"/>
              <a:gd name="connsiteY0" fmla="*/ 1724350 h 3506810"/>
              <a:gd name="connsiteX1" fmla="*/ 737092 w 2070146"/>
              <a:gd name="connsiteY1" fmla="*/ 2738278 h 3506810"/>
              <a:gd name="connsiteX2" fmla="*/ 786720 w 2070146"/>
              <a:gd name="connsiteY2" fmla="*/ 3506810 h 3506810"/>
              <a:gd name="connsiteX3" fmla="*/ 1 w 2070146"/>
              <a:gd name="connsiteY3" fmla="*/ 3323021 h 3506810"/>
              <a:gd name="connsiteX4" fmla="*/ 0 w 2070146"/>
              <a:gd name="connsiteY4" fmla="*/ 1724350 h 3506810"/>
              <a:gd name="connsiteX0" fmla="*/ 299606 w 2070146"/>
              <a:gd name="connsiteY0" fmla="*/ 1 h 3506810"/>
              <a:gd name="connsiteX1" fmla="*/ 1298076 w 2070146"/>
              <a:gd name="connsiteY1" fmla="*/ 992345 h 3506810"/>
              <a:gd name="connsiteX2" fmla="*/ 2070036 w 2070146"/>
              <a:gd name="connsiteY2" fmla="*/ 120785 h 3506810"/>
              <a:gd name="connsiteX0" fmla="*/ 0 w 2070145"/>
              <a:gd name="connsiteY0" fmla="*/ 1724348 h 3506808"/>
              <a:gd name="connsiteX1" fmla="*/ 737092 w 2070145"/>
              <a:gd name="connsiteY1" fmla="*/ 2738276 h 3506808"/>
              <a:gd name="connsiteX2" fmla="*/ 786720 w 2070145"/>
              <a:gd name="connsiteY2" fmla="*/ 3506808 h 3506808"/>
              <a:gd name="connsiteX3" fmla="*/ 1 w 2070145"/>
              <a:gd name="connsiteY3" fmla="*/ 3323019 h 3506808"/>
              <a:gd name="connsiteX4" fmla="*/ 0 w 2070145"/>
              <a:gd name="connsiteY4" fmla="*/ 1724348 h 3506808"/>
              <a:gd name="connsiteX0" fmla="*/ 299606 w 2070145"/>
              <a:gd name="connsiteY0" fmla="*/ -1 h 3506808"/>
              <a:gd name="connsiteX1" fmla="*/ 1298076 w 2070145"/>
              <a:gd name="connsiteY1" fmla="*/ 992343 h 3506808"/>
              <a:gd name="connsiteX2" fmla="*/ 2070036 w 2070145"/>
              <a:gd name="connsiteY2" fmla="*/ 120783 h 3506808"/>
              <a:gd name="connsiteX3" fmla="*/ 1464534 w 2070145"/>
              <a:gd name="connsiteY3" fmla="*/ 766486 h 3506808"/>
              <a:gd name="connsiteX0" fmla="*/ 0 w 2070145"/>
              <a:gd name="connsiteY0" fmla="*/ 1724350 h 3506810"/>
              <a:gd name="connsiteX1" fmla="*/ 737092 w 2070145"/>
              <a:gd name="connsiteY1" fmla="*/ 2738278 h 3506810"/>
              <a:gd name="connsiteX2" fmla="*/ 786720 w 2070145"/>
              <a:gd name="connsiteY2" fmla="*/ 3506810 h 3506810"/>
              <a:gd name="connsiteX3" fmla="*/ 1 w 2070145"/>
              <a:gd name="connsiteY3" fmla="*/ 3323021 h 3506810"/>
              <a:gd name="connsiteX4" fmla="*/ 0 w 2070145"/>
              <a:gd name="connsiteY4" fmla="*/ 1724350 h 3506810"/>
              <a:gd name="connsiteX0" fmla="*/ 299606 w 2070145"/>
              <a:gd name="connsiteY0" fmla="*/ 1 h 3506810"/>
              <a:gd name="connsiteX1" fmla="*/ 1298076 w 2070145"/>
              <a:gd name="connsiteY1" fmla="*/ 992345 h 3506810"/>
              <a:gd name="connsiteX2" fmla="*/ 2070036 w 2070145"/>
              <a:gd name="connsiteY2" fmla="*/ 120785 h 3506810"/>
              <a:gd name="connsiteX0" fmla="*/ 0 w 2070170"/>
              <a:gd name="connsiteY0" fmla="*/ 1724348 h 3506808"/>
              <a:gd name="connsiteX1" fmla="*/ 737092 w 2070170"/>
              <a:gd name="connsiteY1" fmla="*/ 2738276 h 3506808"/>
              <a:gd name="connsiteX2" fmla="*/ 786720 w 2070170"/>
              <a:gd name="connsiteY2" fmla="*/ 3506808 h 3506808"/>
              <a:gd name="connsiteX3" fmla="*/ 1 w 2070170"/>
              <a:gd name="connsiteY3" fmla="*/ 3323019 h 3506808"/>
              <a:gd name="connsiteX4" fmla="*/ 0 w 2070170"/>
              <a:gd name="connsiteY4" fmla="*/ 1724348 h 3506808"/>
              <a:gd name="connsiteX0" fmla="*/ 299606 w 2070170"/>
              <a:gd name="connsiteY0" fmla="*/ -1 h 3506808"/>
              <a:gd name="connsiteX1" fmla="*/ 1298076 w 2070170"/>
              <a:gd name="connsiteY1" fmla="*/ 992343 h 3506808"/>
              <a:gd name="connsiteX2" fmla="*/ 2070036 w 2070170"/>
              <a:gd name="connsiteY2" fmla="*/ 120783 h 350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70170" h="3506808" stroke="0" extrusionOk="0">
                <a:moveTo>
                  <a:pt x="0" y="1724348"/>
                </a:moveTo>
                <a:cubicBezTo>
                  <a:pt x="325588" y="1724348"/>
                  <a:pt x="618002" y="2126586"/>
                  <a:pt x="737092" y="2738276"/>
                </a:cubicBezTo>
                <a:cubicBezTo>
                  <a:pt x="784612" y="2982359"/>
                  <a:pt x="801656" y="3246292"/>
                  <a:pt x="786720" y="3506808"/>
                </a:cubicBezTo>
                <a:lnTo>
                  <a:pt x="1" y="3323019"/>
                </a:lnTo>
                <a:cubicBezTo>
                  <a:pt x="1" y="2790129"/>
                  <a:pt x="0" y="2257238"/>
                  <a:pt x="0" y="1724348"/>
                </a:cubicBezTo>
                <a:close/>
              </a:path>
              <a:path w="2070170" h="3506808" fill="none">
                <a:moveTo>
                  <a:pt x="299606" y="-1"/>
                </a:moveTo>
                <a:cubicBezTo>
                  <a:pt x="567819" y="188315"/>
                  <a:pt x="1211747" y="1083516"/>
                  <a:pt x="1298076" y="992343"/>
                </a:cubicBezTo>
                <a:cubicBezTo>
                  <a:pt x="1442701" y="726314"/>
                  <a:pt x="2080785" y="99518"/>
                  <a:pt x="2070036" y="120783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226" name="Gruppe 225">
            <a:extLst>
              <a:ext uri="{FF2B5EF4-FFF2-40B4-BE49-F238E27FC236}">
                <a16:creationId xmlns:a16="http://schemas.microsoft.com/office/drawing/2014/main" id="{5995958A-E6E2-48F2-8292-DDCADA167306}"/>
              </a:ext>
            </a:extLst>
          </p:cNvPr>
          <p:cNvGrpSpPr/>
          <p:nvPr/>
        </p:nvGrpSpPr>
        <p:grpSpPr>
          <a:xfrm>
            <a:off x="8657820" y="5571930"/>
            <a:ext cx="153720" cy="137880"/>
            <a:chOff x="8657820" y="5571930"/>
            <a:chExt cx="153720" cy="137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124" name="Håndskrift 123">
                  <a:extLst>
                    <a:ext uri="{FF2B5EF4-FFF2-40B4-BE49-F238E27FC236}">
                      <a16:creationId xmlns:a16="http://schemas.microsoft.com/office/drawing/2014/main" id="{1564B37E-3C85-4F68-BF07-2824F10D1EBB}"/>
                    </a:ext>
                  </a:extLst>
                </p14:cNvPr>
                <p14:cNvContentPartPr/>
                <p14:nvPr/>
              </p14:nvContentPartPr>
              <p14:xfrm>
                <a:off x="8657820" y="5571930"/>
                <a:ext cx="47520" cy="137880"/>
              </p14:xfrm>
            </p:contentPart>
          </mc:Choice>
          <mc:Fallback xmlns="">
            <p:pic>
              <p:nvPicPr>
                <p:cNvPr id="124" name="Håndskrift 123">
                  <a:extLst>
                    <a:ext uri="{FF2B5EF4-FFF2-40B4-BE49-F238E27FC236}">
                      <a16:creationId xmlns:a16="http://schemas.microsoft.com/office/drawing/2014/main" id="{1564B37E-3C85-4F68-BF07-2824F10D1EBB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8648820" y="5562930"/>
                  <a:ext cx="6516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224" name="Håndskrift 223">
                  <a:extLst>
                    <a:ext uri="{FF2B5EF4-FFF2-40B4-BE49-F238E27FC236}">
                      <a16:creationId xmlns:a16="http://schemas.microsoft.com/office/drawing/2014/main" id="{B7422136-7EA2-4A9F-AF7E-3CB31D630755}"/>
                    </a:ext>
                  </a:extLst>
                </p14:cNvPr>
                <p14:cNvContentPartPr/>
                <p14:nvPr/>
              </p14:nvContentPartPr>
              <p14:xfrm>
                <a:off x="8791020" y="5571930"/>
                <a:ext cx="20520" cy="55080"/>
              </p14:xfrm>
            </p:contentPart>
          </mc:Choice>
          <mc:Fallback xmlns="">
            <p:pic>
              <p:nvPicPr>
                <p:cNvPr id="224" name="Håndskrift 223">
                  <a:extLst>
                    <a:ext uri="{FF2B5EF4-FFF2-40B4-BE49-F238E27FC236}">
                      <a16:creationId xmlns:a16="http://schemas.microsoft.com/office/drawing/2014/main" id="{B7422136-7EA2-4A9F-AF7E-3CB31D630755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8782020" y="5562930"/>
                  <a:ext cx="38160" cy="72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2" name="Gruppe 91">
            <a:extLst>
              <a:ext uri="{FF2B5EF4-FFF2-40B4-BE49-F238E27FC236}">
                <a16:creationId xmlns:a16="http://schemas.microsoft.com/office/drawing/2014/main" id="{D36A548F-7E6B-41D3-9462-61CA525584C6}"/>
              </a:ext>
            </a:extLst>
          </p:cNvPr>
          <p:cNvGrpSpPr>
            <a:grpSpLocks noChangeAspect="1"/>
          </p:cNvGrpSpPr>
          <p:nvPr/>
        </p:nvGrpSpPr>
        <p:grpSpPr>
          <a:xfrm rot="21027532">
            <a:off x="7940470" y="2196532"/>
            <a:ext cx="556641" cy="850964"/>
            <a:chOff x="3591242" y="1406525"/>
            <a:chExt cx="618490" cy="945515"/>
          </a:xfrm>
        </p:grpSpPr>
        <p:sp>
          <p:nvSpPr>
            <p:cNvPr id="93" name="Ellipse 92">
              <a:extLst>
                <a:ext uri="{FF2B5EF4-FFF2-40B4-BE49-F238E27FC236}">
                  <a16:creationId xmlns:a16="http://schemas.microsoft.com/office/drawing/2014/main" id="{A463F710-0A2D-4B18-B6F0-8A8F2C4D4CBE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45">
              <p14:nvContentPartPr>
                <p14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47">
              <p14:nvContentPartPr>
                <p14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446" name="Bue 84">
            <a:extLst>
              <a:ext uri="{FF2B5EF4-FFF2-40B4-BE49-F238E27FC236}">
                <a16:creationId xmlns:a16="http://schemas.microsoft.com/office/drawing/2014/main" id="{95C74942-8472-4716-8088-B478C4C6E577}"/>
              </a:ext>
            </a:extLst>
          </p:cNvPr>
          <p:cNvSpPr>
            <a:spLocks noChangeAspect="1"/>
          </p:cNvSpPr>
          <p:nvPr/>
        </p:nvSpPr>
        <p:spPr>
          <a:xfrm rot="7213009" flipH="1" flipV="1">
            <a:off x="8620913" y="1760030"/>
            <a:ext cx="1316878" cy="2593400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0 w 1470520"/>
              <a:gd name="connsiteY0" fmla="*/ 1826052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270842 w 1741362"/>
              <a:gd name="connsiteY0" fmla="*/ 1826052 h 3608512"/>
              <a:gd name="connsiteX1" fmla="*/ 1007934 w 1741362"/>
              <a:gd name="connsiteY1" fmla="*/ 2839980 h 3608512"/>
              <a:gd name="connsiteX2" fmla="*/ 1057562 w 1741362"/>
              <a:gd name="connsiteY2" fmla="*/ 3608512 h 3608512"/>
              <a:gd name="connsiteX3" fmla="*/ 270843 w 1741362"/>
              <a:gd name="connsiteY3" fmla="*/ 3424723 h 3608512"/>
              <a:gd name="connsiteX4" fmla="*/ 270842 w 1741362"/>
              <a:gd name="connsiteY4" fmla="*/ 1826052 h 3608512"/>
              <a:gd name="connsiteX0" fmla="*/ 0 w 1741362"/>
              <a:gd name="connsiteY0" fmla="*/ 973368 h 3608512"/>
              <a:gd name="connsiteX1" fmla="*/ 1641813 w 1741362"/>
              <a:gd name="connsiteY1" fmla="*/ 1328398 h 3608512"/>
              <a:gd name="connsiteX2" fmla="*/ 1740633 w 1741362"/>
              <a:gd name="connsiteY2" fmla="*/ 297 h 3608512"/>
              <a:gd name="connsiteX0" fmla="*/ 110021 w 1580541"/>
              <a:gd name="connsiteY0" fmla="*/ 1826052 h 3608512"/>
              <a:gd name="connsiteX1" fmla="*/ 847113 w 1580541"/>
              <a:gd name="connsiteY1" fmla="*/ 2839980 h 3608512"/>
              <a:gd name="connsiteX2" fmla="*/ 896741 w 1580541"/>
              <a:gd name="connsiteY2" fmla="*/ 3608512 h 3608512"/>
              <a:gd name="connsiteX3" fmla="*/ 110022 w 1580541"/>
              <a:gd name="connsiteY3" fmla="*/ 3424723 h 3608512"/>
              <a:gd name="connsiteX4" fmla="*/ 110021 w 1580541"/>
              <a:gd name="connsiteY4" fmla="*/ 1826052 h 3608512"/>
              <a:gd name="connsiteX0" fmla="*/ 1 w 1580541"/>
              <a:gd name="connsiteY0" fmla="*/ 552457 h 3608512"/>
              <a:gd name="connsiteX1" fmla="*/ 1480992 w 1580541"/>
              <a:gd name="connsiteY1" fmla="*/ 1328398 h 3608512"/>
              <a:gd name="connsiteX2" fmla="*/ 1579812 w 1580541"/>
              <a:gd name="connsiteY2" fmla="*/ 297 h 3608512"/>
              <a:gd name="connsiteX0" fmla="*/ 35260 w 1505780"/>
              <a:gd name="connsiteY0" fmla="*/ 1826052 h 3608512"/>
              <a:gd name="connsiteX1" fmla="*/ 772352 w 1505780"/>
              <a:gd name="connsiteY1" fmla="*/ 2839980 h 3608512"/>
              <a:gd name="connsiteX2" fmla="*/ 821980 w 1505780"/>
              <a:gd name="connsiteY2" fmla="*/ 3608512 h 3608512"/>
              <a:gd name="connsiteX3" fmla="*/ 35261 w 1505780"/>
              <a:gd name="connsiteY3" fmla="*/ 3424723 h 3608512"/>
              <a:gd name="connsiteX4" fmla="*/ 35260 w 1505780"/>
              <a:gd name="connsiteY4" fmla="*/ 1826052 h 3608512"/>
              <a:gd name="connsiteX0" fmla="*/ 0 w 1505780"/>
              <a:gd name="connsiteY0" fmla="*/ 414018 h 3608512"/>
              <a:gd name="connsiteX1" fmla="*/ 1406231 w 1505780"/>
              <a:gd name="connsiteY1" fmla="*/ 1328398 h 3608512"/>
              <a:gd name="connsiteX2" fmla="*/ 1505051 w 150578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299606 w 1470520"/>
              <a:gd name="connsiteY0" fmla="*/ 101703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204"/>
              <a:gd name="connsiteY0" fmla="*/ 1826002 h 3608462"/>
              <a:gd name="connsiteX1" fmla="*/ 737092 w 1470204"/>
              <a:gd name="connsiteY1" fmla="*/ 2839930 h 3608462"/>
              <a:gd name="connsiteX2" fmla="*/ 786720 w 1470204"/>
              <a:gd name="connsiteY2" fmla="*/ 3608462 h 3608462"/>
              <a:gd name="connsiteX3" fmla="*/ 1 w 1470204"/>
              <a:gd name="connsiteY3" fmla="*/ 3424673 h 3608462"/>
              <a:gd name="connsiteX4" fmla="*/ 0 w 1470204"/>
              <a:gd name="connsiteY4" fmla="*/ 1826002 h 3608462"/>
              <a:gd name="connsiteX0" fmla="*/ 299606 w 1470204"/>
              <a:gd name="connsiteY0" fmla="*/ 101653 h 3608462"/>
              <a:gd name="connsiteX1" fmla="*/ 1279881 w 1470204"/>
              <a:gd name="connsiteY1" fmla="*/ 1558580 h 3608462"/>
              <a:gd name="connsiteX2" fmla="*/ 1469791 w 1470204"/>
              <a:gd name="connsiteY2" fmla="*/ 247 h 3608462"/>
              <a:gd name="connsiteX0" fmla="*/ 0 w 1469978"/>
              <a:gd name="connsiteY0" fmla="*/ 1826009 h 3608469"/>
              <a:gd name="connsiteX1" fmla="*/ 737092 w 1469978"/>
              <a:gd name="connsiteY1" fmla="*/ 2839937 h 3608469"/>
              <a:gd name="connsiteX2" fmla="*/ 786720 w 1469978"/>
              <a:gd name="connsiteY2" fmla="*/ 3608469 h 3608469"/>
              <a:gd name="connsiteX3" fmla="*/ 1 w 1469978"/>
              <a:gd name="connsiteY3" fmla="*/ 3424680 h 3608469"/>
              <a:gd name="connsiteX4" fmla="*/ 0 w 1469978"/>
              <a:gd name="connsiteY4" fmla="*/ 1826009 h 3608469"/>
              <a:gd name="connsiteX0" fmla="*/ 299606 w 1469978"/>
              <a:gd name="connsiteY0" fmla="*/ 101660 h 3608469"/>
              <a:gd name="connsiteX1" fmla="*/ 1279881 w 1469978"/>
              <a:gd name="connsiteY1" fmla="*/ 1558587 h 3608469"/>
              <a:gd name="connsiteX2" fmla="*/ 1469791 w 1469978"/>
              <a:gd name="connsiteY2" fmla="*/ 254 h 3608469"/>
              <a:gd name="connsiteX0" fmla="*/ 0 w 1470204"/>
              <a:gd name="connsiteY0" fmla="*/ 1826026 h 3608486"/>
              <a:gd name="connsiteX1" fmla="*/ 737092 w 1470204"/>
              <a:gd name="connsiteY1" fmla="*/ 2839954 h 3608486"/>
              <a:gd name="connsiteX2" fmla="*/ 786720 w 1470204"/>
              <a:gd name="connsiteY2" fmla="*/ 3608486 h 3608486"/>
              <a:gd name="connsiteX3" fmla="*/ 1 w 1470204"/>
              <a:gd name="connsiteY3" fmla="*/ 3424697 h 3608486"/>
              <a:gd name="connsiteX4" fmla="*/ 0 w 1470204"/>
              <a:gd name="connsiteY4" fmla="*/ 1826026 h 3608486"/>
              <a:gd name="connsiteX0" fmla="*/ 299606 w 1470204"/>
              <a:gd name="connsiteY0" fmla="*/ 101677 h 3608486"/>
              <a:gd name="connsiteX1" fmla="*/ 1279881 w 1470204"/>
              <a:gd name="connsiteY1" fmla="*/ 1558604 h 3608486"/>
              <a:gd name="connsiteX2" fmla="*/ 1469791 w 1470204"/>
              <a:gd name="connsiteY2" fmla="*/ 271 h 3608486"/>
              <a:gd name="connsiteX0" fmla="*/ 0 w 1470644"/>
              <a:gd name="connsiteY0" fmla="*/ 1826382 h 3608842"/>
              <a:gd name="connsiteX1" fmla="*/ 737092 w 1470644"/>
              <a:gd name="connsiteY1" fmla="*/ 2840310 h 3608842"/>
              <a:gd name="connsiteX2" fmla="*/ 786720 w 1470644"/>
              <a:gd name="connsiteY2" fmla="*/ 3608842 h 3608842"/>
              <a:gd name="connsiteX3" fmla="*/ 1 w 1470644"/>
              <a:gd name="connsiteY3" fmla="*/ 3425053 h 3608842"/>
              <a:gd name="connsiteX4" fmla="*/ 0 w 1470644"/>
              <a:gd name="connsiteY4" fmla="*/ 1826382 h 3608842"/>
              <a:gd name="connsiteX0" fmla="*/ 299606 w 1470644"/>
              <a:gd name="connsiteY0" fmla="*/ 102033 h 3608842"/>
              <a:gd name="connsiteX1" fmla="*/ 1387490 w 1470644"/>
              <a:gd name="connsiteY1" fmla="*/ 846729 h 3608842"/>
              <a:gd name="connsiteX2" fmla="*/ 1469791 w 1470644"/>
              <a:gd name="connsiteY2" fmla="*/ 627 h 3608842"/>
              <a:gd name="connsiteX0" fmla="*/ 0 w 1699360"/>
              <a:gd name="connsiteY0" fmla="*/ 2189201 h 3971661"/>
              <a:gd name="connsiteX1" fmla="*/ 737092 w 1699360"/>
              <a:gd name="connsiteY1" fmla="*/ 3203129 h 3971661"/>
              <a:gd name="connsiteX2" fmla="*/ 786720 w 1699360"/>
              <a:gd name="connsiteY2" fmla="*/ 3971661 h 3971661"/>
              <a:gd name="connsiteX3" fmla="*/ 1 w 1699360"/>
              <a:gd name="connsiteY3" fmla="*/ 3787872 h 3971661"/>
              <a:gd name="connsiteX4" fmla="*/ 0 w 1699360"/>
              <a:gd name="connsiteY4" fmla="*/ 2189201 h 3971661"/>
              <a:gd name="connsiteX0" fmla="*/ 299606 w 1699360"/>
              <a:gd name="connsiteY0" fmla="*/ 464852 h 3971661"/>
              <a:gd name="connsiteX1" fmla="*/ 1387490 w 1699360"/>
              <a:gd name="connsiteY1" fmla="*/ 1209548 h 3971661"/>
              <a:gd name="connsiteX2" fmla="*/ 1699099 w 1699360"/>
              <a:gd name="connsiteY2" fmla="*/ 377 h 3971661"/>
              <a:gd name="connsiteX0" fmla="*/ 0 w 1387490"/>
              <a:gd name="connsiteY0" fmla="*/ 2601114 h 4383574"/>
              <a:gd name="connsiteX1" fmla="*/ 737092 w 1387490"/>
              <a:gd name="connsiteY1" fmla="*/ 3615042 h 4383574"/>
              <a:gd name="connsiteX2" fmla="*/ 786720 w 1387490"/>
              <a:gd name="connsiteY2" fmla="*/ 4383574 h 4383574"/>
              <a:gd name="connsiteX3" fmla="*/ 1 w 1387490"/>
              <a:gd name="connsiteY3" fmla="*/ 4199785 h 4383574"/>
              <a:gd name="connsiteX4" fmla="*/ 0 w 1387490"/>
              <a:gd name="connsiteY4" fmla="*/ 2601114 h 4383574"/>
              <a:gd name="connsiteX0" fmla="*/ 299606 w 1387490"/>
              <a:gd name="connsiteY0" fmla="*/ 876765 h 4383574"/>
              <a:gd name="connsiteX1" fmla="*/ 1387490 w 1387490"/>
              <a:gd name="connsiteY1" fmla="*/ 1621461 h 4383574"/>
              <a:gd name="connsiteX2" fmla="*/ 764025 w 1387490"/>
              <a:gd name="connsiteY2" fmla="*/ 258 h 4383574"/>
              <a:gd name="connsiteX0" fmla="*/ 0 w 1723980"/>
              <a:gd name="connsiteY0" fmla="*/ 3002383 h 4784843"/>
              <a:gd name="connsiteX1" fmla="*/ 737092 w 1723980"/>
              <a:gd name="connsiteY1" fmla="*/ 4016311 h 4784843"/>
              <a:gd name="connsiteX2" fmla="*/ 786720 w 1723980"/>
              <a:gd name="connsiteY2" fmla="*/ 4784843 h 4784843"/>
              <a:gd name="connsiteX3" fmla="*/ 1 w 1723980"/>
              <a:gd name="connsiteY3" fmla="*/ 4601054 h 4784843"/>
              <a:gd name="connsiteX4" fmla="*/ 0 w 1723980"/>
              <a:gd name="connsiteY4" fmla="*/ 3002383 h 4784843"/>
              <a:gd name="connsiteX0" fmla="*/ 299606 w 1723980"/>
              <a:gd name="connsiteY0" fmla="*/ 1278034 h 4784843"/>
              <a:gd name="connsiteX1" fmla="*/ 1387490 w 1723980"/>
              <a:gd name="connsiteY1" fmla="*/ 2022730 h 4784843"/>
              <a:gd name="connsiteX2" fmla="*/ 1723737 w 1723980"/>
              <a:gd name="connsiteY2" fmla="*/ 197 h 4784843"/>
              <a:gd name="connsiteX0" fmla="*/ 0 w 1723980"/>
              <a:gd name="connsiteY0" fmla="*/ 3002383 h 4784843"/>
              <a:gd name="connsiteX1" fmla="*/ 737092 w 1723980"/>
              <a:gd name="connsiteY1" fmla="*/ 4016311 h 4784843"/>
              <a:gd name="connsiteX2" fmla="*/ 786720 w 1723980"/>
              <a:gd name="connsiteY2" fmla="*/ 4784843 h 4784843"/>
              <a:gd name="connsiteX3" fmla="*/ 1 w 1723980"/>
              <a:gd name="connsiteY3" fmla="*/ 4601054 h 4784843"/>
              <a:gd name="connsiteX4" fmla="*/ 0 w 1723980"/>
              <a:gd name="connsiteY4" fmla="*/ 3002383 h 4784843"/>
              <a:gd name="connsiteX0" fmla="*/ 299606 w 1723980"/>
              <a:gd name="connsiteY0" fmla="*/ 1278034 h 4784843"/>
              <a:gd name="connsiteX1" fmla="*/ 414705 w 1723980"/>
              <a:gd name="connsiteY1" fmla="*/ 1200168 h 4784843"/>
              <a:gd name="connsiteX2" fmla="*/ 1387490 w 1723980"/>
              <a:gd name="connsiteY2" fmla="*/ 2022730 h 4784843"/>
              <a:gd name="connsiteX3" fmla="*/ 1723737 w 1723980"/>
              <a:gd name="connsiteY3" fmla="*/ 197 h 4784843"/>
              <a:gd name="connsiteX0" fmla="*/ 0 w 1723980"/>
              <a:gd name="connsiteY0" fmla="*/ 3002383 h 4784843"/>
              <a:gd name="connsiteX1" fmla="*/ 737092 w 1723980"/>
              <a:gd name="connsiteY1" fmla="*/ 4016311 h 4784843"/>
              <a:gd name="connsiteX2" fmla="*/ 786720 w 1723980"/>
              <a:gd name="connsiteY2" fmla="*/ 4784843 h 4784843"/>
              <a:gd name="connsiteX3" fmla="*/ 1 w 1723980"/>
              <a:gd name="connsiteY3" fmla="*/ 4601054 h 4784843"/>
              <a:gd name="connsiteX4" fmla="*/ 0 w 1723980"/>
              <a:gd name="connsiteY4" fmla="*/ 3002383 h 4784843"/>
              <a:gd name="connsiteX0" fmla="*/ 299606 w 1723980"/>
              <a:gd name="connsiteY0" fmla="*/ 1278034 h 4784843"/>
              <a:gd name="connsiteX1" fmla="*/ 368050 w 1723980"/>
              <a:gd name="connsiteY1" fmla="*/ 1157113 h 4784843"/>
              <a:gd name="connsiteX2" fmla="*/ 1387490 w 1723980"/>
              <a:gd name="connsiteY2" fmla="*/ 2022730 h 4784843"/>
              <a:gd name="connsiteX3" fmla="*/ 1723737 w 1723980"/>
              <a:gd name="connsiteY3" fmla="*/ 197 h 4784843"/>
              <a:gd name="connsiteX0" fmla="*/ 0 w 1723980"/>
              <a:gd name="connsiteY0" fmla="*/ 3002383 h 4784843"/>
              <a:gd name="connsiteX1" fmla="*/ 737092 w 1723980"/>
              <a:gd name="connsiteY1" fmla="*/ 4016311 h 4784843"/>
              <a:gd name="connsiteX2" fmla="*/ 786720 w 1723980"/>
              <a:gd name="connsiteY2" fmla="*/ 4784843 h 4784843"/>
              <a:gd name="connsiteX3" fmla="*/ 1 w 1723980"/>
              <a:gd name="connsiteY3" fmla="*/ 4601054 h 4784843"/>
              <a:gd name="connsiteX4" fmla="*/ 0 w 1723980"/>
              <a:gd name="connsiteY4" fmla="*/ 3002383 h 4784843"/>
              <a:gd name="connsiteX0" fmla="*/ 299606 w 1723980"/>
              <a:gd name="connsiteY0" fmla="*/ 1278034 h 4784843"/>
              <a:gd name="connsiteX1" fmla="*/ 368050 w 1723980"/>
              <a:gd name="connsiteY1" fmla="*/ 1157113 h 4784843"/>
              <a:gd name="connsiteX2" fmla="*/ 1387490 w 1723980"/>
              <a:gd name="connsiteY2" fmla="*/ 2022730 h 4784843"/>
              <a:gd name="connsiteX3" fmla="*/ 1723737 w 1723980"/>
              <a:gd name="connsiteY3" fmla="*/ 197 h 4784843"/>
              <a:gd name="connsiteX0" fmla="*/ 0 w 1723980"/>
              <a:gd name="connsiteY0" fmla="*/ 3002383 h 4784843"/>
              <a:gd name="connsiteX1" fmla="*/ 737092 w 1723980"/>
              <a:gd name="connsiteY1" fmla="*/ 4016311 h 4784843"/>
              <a:gd name="connsiteX2" fmla="*/ 786720 w 1723980"/>
              <a:gd name="connsiteY2" fmla="*/ 4784843 h 4784843"/>
              <a:gd name="connsiteX3" fmla="*/ 1 w 1723980"/>
              <a:gd name="connsiteY3" fmla="*/ 4601054 h 4784843"/>
              <a:gd name="connsiteX4" fmla="*/ 0 w 1723980"/>
              <a:gd name="connsiteY4" fmla="*/ 3002383 h 4784843"/>
              <a:gd name="connsiteX0" fmla="*/ 368050 w 1723980"/>
              <a:gd name="connsiteY0" fmla="*/ 1157113 h 4784843"/>
              <a:gd name="connsiteX1" fmla="*/ 1387490 w 1723980"/>
              <a:gd name="connsiteY1" fmla="*/ 2022730 h 4784843"/>
              <a:gd name="connsiteX2" fmla="*/ 1723737 w 1723980"/>
              <a:gd name="connsiteY2" fmla="*/ 197 h 4784843"/>
              <a:gd name="connsiteX0" fmla="*/ 0 w 1723980"/>
              <a:gd name="connsiteY0" fmla="*/ 3002383 h 4784843"/>
              <a:gd name="connsiteX1" fmla="*/ 737092 w 1723980"/>
              <a:gd name="connsiteY1" fmla="*/ 4016311 h 4784843"/>
              <a:gd name="connsiteX2" fmla="*/ 786720 w 1723980"/>
              <a:gd name="connsiteY2" fmla="*/ 4784843 h 4784843"/>
              <a:gd name="connsiteX3" fmla="*/ 1 w 1723980"/>
              <a:gd name="connsiteY3" fmla="*/ 4601054 h 4784843"/>
              <a:gd name="connsiteX4" fmla="*/ 0 w 1723980"/>
              <a:gd name="connsiteY4" fmla="*/ 3002383 h 4784843"/>
              <a:gd name="connsiteX0" fmla="*/ 253193 w 1723980"/>
              <a:gd name="connsiteY0" fmla="*/ 1088693 h 4784843"/>
              <a:gd name="connsiteX1" fmla="*/ 1387490 w 1723980"/>
              <a:gd name="connsiteY1" fmla="*/ 2022730 h 4784843"/>
              <a:gd name="connsiteX2" fmla="*/ 1723737 w 1723980"/>
              <a:gd name="connsiteY2" fmla="*/ 197 h 4784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23980" h="4784843" stroke="0" extrusionOk="0">
                <a:moveTo>
                  <a:pt x="0" y="3002383"/>
                </a:moveTo>
                <a:cubicBezTo>
                  <a:pt x="325588" y="3002383"/>
                  <a:pt x="618002" y="3404621"/>
                  <a:pt x="737092" y="4016311"/>
                </a:cubicBezTo>
                <a:cubicBezTo>
                  <a:pt x="784612" y="4260394"/>
                  <a:pt x="801656" y="4524327"/>
                  <a:pt x="786720" y="4784843"/>
                </a:cubicBezTo>
                <a:lnTo>
                  <a:pt x="1" y="4601054"/>
                </a:lnTo>
                <a:cubicBezTo>
                  <a:pt x="1" y="4068164"/>
                  <a:pt x="0" y="3535273"/>
                  <a:pt x="0" y="3002383"/>
                </a:cubicBezTo>
                <a:close/>
              </a:path>
              <a:path w="1723980" h="4784843" fill="none">
                <a:moveTo>
                  <a:pt x="253193" y="1088693"/>
                </a:moveTo>
                <a:cubicBezTo>
                  <a:pt x="449663" y="1424077"/>
                  <a:pt x="1195624" y="2268923"/>
                  <a:pt x="1387490" y="2022730"/>
                </a:cubicBezTo>
                <a:cubicBezTo>
                  <a:pt x="1386136" y="1678204"/>
                  <a:pt x="1734486" y="-21068"/>
                  <a:pt x="1723737" y="197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448" name="Gruppe 447">
            <a:extLst>
              <a:ext uri="{FF2B5EF4-FFF2-40B4-BE49-F238E27FC236}">
                <a16:creationId xmlns:a16="http://schemas.microsoft.com/office/drawing/2014/main" id="{D87D63D4-E2E7-41E8-B763-DF2705F14453}"/>
              </a:ext>
            </a:extLst>
          </p:cNvPr>
          <p:cNvGrpSpPr/>
          <p:nvPr/>
        </p:nvGrpSpPr>
        <p:grpSpPr>
          <a:xfrm>
            <a:off x="3228959" y="2007248"/>
            <a:ext cx="154646" cy="395645"/>
            <a:chOff x="2228580" y="807330"/>
            <a:chExt cx="240480" cy="61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449" name="Håndskrift 448">
                  <a:extLst>
                    <a:ext uri="{FF2B5EF4-FFF2-40B4-BE49-F238E27FC236}">
                      <a16:creationId xmlns:a16="http://schemas.microsoft.com/office/drawing/2014/main" id="{031D07C0-9B1E-460C-AEFA-E98D88BEEA1D}"/>
                    </a:ext>
                  </a:extLst>
                </p14:cNvPr>
                <p14:cNvContentPartPr/>
                <p14:nvPr/>
              </p14:nvContentPartPr>
              <p14:xfrm>
                <a:off x="2228580" y="807330"/>
                <a:ext cx="240480" cy="477360"/>
              </p14:xfrm>
            </p:contentPart>
          </mc:Choice>
          <mc:Fallback xmlns="">
            <p:pic>
              <p:nvPicPr>
                <p:cNvPr id="449" name="Håndskrift 448">
                  <a:extLst>
                    <a:ext uri="{FF2B5EF4-FFF2-40B4-BE49-F238E27FC236}">
                      <a16:creationId xmlns:a16="http://schemas.microsoft.com/office/drawing/2014/main" id="{031D07C0-9B1E-460C-AEFA-E98D88BEEA1D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2200617" y="779382"/>
                  <a:ext cx="295846" cy="5326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450" name="Håndskrift 449">
                  <a:extLst>
                    <a:ext uri="{FF2B5EF4-FFF2-40B4-BE49-F238E27FC236}">
                      <a16:creationId xmlns:a16="http://schemas.microsoft.com/office/drawing/2014/main" id="{780CF3EB-CE2B-4FB8-80CE-1C56F2BCD58A}"/>
                    </a:ext>
                  </a:extLst>
                </p14:cNvPr>
                <p14:cNvContentPartPr/>
                <p14:nvPr/>
              </p14:nvContentPartPr>
              <p14:xfrm>
                <a:off x="2272140" y="1418610"/>
                <a:ext cx="14040" cy="3960"/>
              </p14:xfrm>
            </p:contentPart>
          </mc:Choice>
          <mc:Fallback xmlns="">
            <p:pic>
              <p:nvPicPr>
                <p:cNvPr id="450" name="Håndskrift 449">
                  <a:extLst>
                    <a:ext uri="{FF2B5EF4-FFF2-40B4-BE49-F238E27FC236}">
                      <a16:creationId xmlns:a16="http://schemas.microsoft.com/office/drawing/2014/main" id="{780CF3EB-CE2B-4FB8-80CE-1C56F2BCD58A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2244060" y="1390324"/>
                  <a:ext cx="69638" cy="5996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6" name="Gruppe 245">
            <a:extLst>
              <a:ext uri="{FF2B5EF4-FFF2-40B4-BE49-F238E27FC236}">
                <a16:creationId xmlns:a16="http://schemas.microsoft.com/office/drawing/2014/main" id="{111B2B37-CD89-4350-9A09-0C752DCE4943}"/>
              </a:ext>
            </a:extLst>
          </p:cNvPr>
          <p:cNvGrpSpPr/>
          <p:nvPr/>
        </p:nvGrpSpPr>
        <p:grpSpPr>
          <a:xfrm>
            <a:off x="3026621" y="2392306"/>
            <a:ext cx="1355884" cy="1787957"/>
            <a:chOff x="3026621" y="2392306"/>
            <a:chExt cx="1355884" cy="1787957"/>
          </a:xfrm>
        </p:grpSpPr>
        <p:grpSp>
          <p:nvGrpSpPr>
            <p:cNvPr id="341" name="Gruppe 340">
              <a:extLst>
                <a:ext uri="{FF2B5EF4-FFF2-40B4-BE49-F238E27FC236}">
                  <a16:creationId xmlns:a16="http://schemas.microsoft.com/office/drawing/2014/main" id="{5922EEE8-9B8E-4D21-87E2-A4B6905195BF}"/>
                </a:ext>
              </a:extLst>
            </p:cNvPr>
            <p:cNvGrpSpPr/>
            <p:nvPr/>
          </p:nvGrpSpPr>
          <p:grpSpPr>
            <a:xfrm rot="371735">
              <a:off x="3300128" y="2941387"/>
              <a:ext cx="537120" cy="676800"/>
              <a:chOff x="5733900" y="2904690"/>
              <a:chExt cx="537120" cy="6768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53">
                <p14:nvContentPartPr>
                  <p14:cNvPr id="106" name="Håndskrift 105">
                    <a:extLst>
                      <a:ext uri="{FF2B5EF4-FFF2-40B4-BE49-F238E27FC236}">
                        <a16:creationId xmlns:a16="http://schemas.microsoft.com/office/drawing/2014/main" id="{D15B6B2E-0D01-4306-B536-9B6231B4CA16}"/>
                      </a:ext>
                    </a:extLst>
                  </p14:cNvPr>
                  <p14:cNvContentPartPr/>
                  <p14:nvPr/>
                </p14:nvContentPartPr>
                <p14:xfrm>
                  <a:off x="5857380" y="2904690"/>
                  <a:ext cx="360" cy="360"/>
                </p14:xfrm>
              </p:contentPart>
            </mc:Choice>
            <mc:Fallback xmlns="">
              <p:pic>
                <p:nvPicPr>
                  <p:cNvPr id="106" name="Håndskrift 105">
                    <a:extLst>
                      <a:ext uri="{FF2B5EF4-FFF2-40B4-BE49-F238E27FC236}">
                        <a16:creationId xmlns:a16="http://schemas.microsoft.com/office/drawing/2014/main" id="{D15B6B2E-0D01-4306-B536-9B6231B4CA16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5794380" y="28416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5">
                <p14:nvContentPartPr>
                  <p14:cNvPr id="107" name="Håndskrift 106">
                    <a:extLst>
                      <a:ext uri="{FF2B5EF4-FFF2-40B4-BE49-F238E27FC236}">
                        <a16:creationId xmlns:a16="http://schemas.microsoft.com/office/drawing/2014/main" id="{7233BDD2-58BD-4891-90C3-A1CE693572BC}"/>
                      </a:ext>
                    </a:extLst>
                  </p14:cNvPr>
                  <p14:cNvContentPartPr/>
                  <p14:nvPr/>
                </p14:nvContentPartPr>
                <p14:xfrm>
                  <a:off x="5952780" y="2904690"/>
                  <a:ext cx="360" cy="360"/>
                </p14:xfrm>
              </p:contentPart>
            </mc:Choice>
            <mc:Fallback xmlns="">
              <p:pic>
                <p:nvPicPr>
                  <p:cNvPr id="107" name="Håndskrift 106">
                    <a:extLst>
                      <a:ext uri="{FF2B5EF4-FFF2-40B4-BE49-F238E27FC236}">
                        <a16:creationId xmlns:a16="http://schemas.microsoft.com/office/drawing/2014/main" id="{7233BDD2-58BD-4891-90C3-A1CE693572BC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5889780" y="28416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6">
                <p14:nvContentPartPr>
                  <p14:cNvPr id="108" name="Håndskrift 107">
                    <a:extLst>
                      <a:ext uri="{FF2B5EF4-FFF2-40B4-BE49-F238E27FC236}">
                        <a16:creationId xmlns:a16="http://schemas.microsoft.com/office/drawing/2014/main" id="{6CC51886-509D-4515-8DB6-11CF4E7DE50C}"/>
                      </a:ext>
                    </a:extLst>
                  </p14:cNvPr>
                  <p14:cNvContentPartPr/>
                  <p14:nvPr/>
                </p14:nvContentPartPr>
                <p14:xfrm>
                  <a:off x="5923980" y="3009450"/>
                  <a:ext cx="360" cy="360"/>
                </p14:xfrm>
              </p:contentPart>
            </mc:Choice>
            <mc:Fallback xmlns="">
              <p:pic>
                <p:nvPicPr>
                  <p:cNvPr id="108" name="Håndskrift 107">
                    <a:extLst>
                      <a:ext uri="{FF2B5EF4-FFF2-40B4-BE49-F238E27FC236}">
                        <a16:creationId xmlns:a16="http://schemas.microsoft.com/office/drawing/2014/main" id="{6CC51886-509D-4515-8DB6-11CF4E7DE50C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5860980" y="29464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7">
                <p14:nvContentPartPr>
                  <p14:cNvPr id="109" name="Håndskrift 108">
                    <a:extLst>
                      <a:ext uri="{FF2B5EF4-FFF2-40B4-BE49-F238E27FC236}">
                        <a16:creationId xmlns:a16="http://schemas.microsoft.com/office/drawing/2014/main" id="{1C834661-6ED8-4551-AC0C-69EE0E3472E0}"/>
                      </a:ext>
                    </a:extLst>
                  </p14:cNvPr>
                  <p14:cNvContentPartPr/>
                  <p14:nvPr/>
                </p14:nvContentPartPr>
                <p14:xfrm>
                  <a:off x="5819220" y="3133290"/>
                  <a:ext cx="360" cy="360"/>
                </p14:xfrm>
              </p:contentPart>
            </mc:Choice>
            <mc:Fallback xmlns="">
              <p:pic>
                <p:nvPicPr>
                  <p:cNvPr id="109" name="Håndskrift 108">
                    <a:extLst>
                      <a:ext uri="{FF2B5EF4-FFF2-40B4-BE49-F238E27FC236}">
                        <a16:creationId xmlns:a16="http://schemas.microsoft.com/office/drawing/2014/main" id="{1C834661-6ED8-4551-AC0C-69EE0E3472E0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5756220" y="30702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8">
                <p14:nvContentPartPr>
                  <p14:cNvPr id="110" name="Håndskrift 109">
                    <a:extLst>
                      <a:ext uri="{FF2B5EF4-FFF2-40B4-BE49-F238E27FC236}">
                        <a16:creationId xmlns:a16="http://schemas.microsoft.com/office/drawing/2014/main" id="{CE599A55-716E-4C10-ABF9-DA775313DB6E}"/>
                      </a:ext>
                    </a:extLst>
                  </p14:cNvPr>
                  <p14:cNvContentPartPr/>
                  <p14:nvPr/>
                </p14:nvContentPartPr>
                <p14:xfrm>
                  <a:off x="5971860" y="3238050"/>
                  <a:ext cx="2520" cy="9720"/>
                </p14:xfrm>
              </p:contentPart>
            </mc:Choice>
            <mc:Fallback xmlns="">
              <p:pic>
                <p:nvPicPr>
                  <p:cNvPr id="110" name="Håndskrift 109">
                    <a:extLst>
                      <a:ext uri="{FF2B5EF4-FFF2-40B4-BE49-F238E27FC236}">
                        <a16:creationId xmlns:a16="http://schemas.microsoft.com/office/drawing/2014/main" id="{CE599A55-716E-4C10-ABF9-DA775313DB6E}"/>
                      </a:ext>
                    </a:extLst>
                  </p:cNvPr>
                  <p:cNvPicPr/>
                  <p:nvPr/>
                </p:nvPicPr>
                <p:blipFill>
                  <a:blip r:embed="rId159"/>
                  <a:stretch>
                    <a:fillRect/>
                  </a:stretch>
                </p:blipFill>
                <p:spPr>
                  <a:xfrm>
                    <a:off x="5908860" y="3177300"/>
                    <a:ext cx="128160" cy="1308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0">
                <p14:nvContentPartPr>
                  <p14:cNvPr id="111" name="Håndskrift 110">
                    <a:extLst>
                      <a:ext uri="{FF2B5EF4-FFF2-40B4-BE49-F238E27FC236}">
                        <a16:creationId xmlns:a16="http://schemas.microsoft.com/office/drawing/2014/main" id="{BB80A49D-CDB4-45B8-8D29-CA3D1C1F5C4E}"/>
                      </a:ext>
                    </a:extLst>
                  </p14:cNvPr>
                  <p14:cNvContentPartPr/>
                  <p14:nvPr/>
                </p14:nvContentPartPr>
                <p14:xfrm>
                  <a:off x="6010020" y="3135090"/>
                  <a:ext cx="27720" cy="36720"/>
                </p14:xfrm>
              </p:contentPart>
            </mc:Choice>
            <mc:Fallback xmlns="">
              <p:pic>
                <p:nvPicPr>
                  <p:cNvPr id="111" name="Håndskrift 110">
                    <a:extLst>
                      <a:ext uri="{FF2B5EF4-FFF2-40B4-BE49-F238E27FC236}">
                        <a16:creationId xmlns:a16="http://schemas.microsoft.com/office/drawing/2014/main" id="{BB80A49D-CDB4-45B8-8D29-CA3D1C1F5C4E}"/>
                      </a:ext>
                    </a:extLst>
                  </p:cNvPr>
                  <p:cNvPicPr/>
                  <p:nvPr/>
                </p:nvPicPr>
                <p:blipFill>
                  <a:blip r:embed="rId161"/>
                  <a:stretch>
                    <a:fillRect/>
                  </a:stretch>
                </p:blipFill>
                <p:spPr>
                  <a:xfrm>
                    <a:off x="5947020" y="3072090"/>
                    <a:ext cx="153360" cy="162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2">
                <p14:nvContentPartPr>
                  <p14:cNvPr id="112" name="Håndskrift 111">
                    <a:extLst>
                      <a:ext uri="{FF2B5EF4-FFF2-40B4-BE49-F238E27FC236}">
                        <a16:creationId xmlns:a16="http://schemas.microsoft.com/office/drawing/2014/main" id="{1BABD3D0-0D29-4C43-9E8D-67DBCC7ADE73}"/>
                      </a:ext>
                    </a:extLst>
                  </p14:cNvPr>
                  <p14:cNvContentPartPr/>
                  <p14:nvPr/>
                </p14:nvContentPartPr>
                <p14:xfrm>
                  <a:off x="6114780" y="3028530"/>
                  <a:ext cx="360" cy="360"/>
                </p14:xfrm>
              </p:contentPart>
            </mc:Choice>
            <mc:Fallback xmlns="">
              <p:pic>
                <p:nvPicPr>
                  <p:cNvPr id="112" name="Håndskrift 111">
                    <a:extLst>
                      <a:ext uri="{FF2B5EF4-FFF2-40B4-BE49-F238E27FC236}">
                        <a16:creationId xmlns:a16="http://schemas.microsoft.com/office/drawing/2014/main" id="{1BABD3D0-0D29-4C43-9E8D-67DBCC7ADE73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6051780" y="2965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3">
                <p14:nvContentPartPr>
                  <p14:cNvPr id="113" name="Håndskrift 112">
                    <a:extLst>
                      <a:ext uri="{FF2B5EF4-FFF2-40B4-BE49-F238E27FC236}">
                        <a16:creationId xmlns:a16="http://schemas.microsoft.com/office/drawing/2014/main" id="{A0AD39AF-5003-41CC-B7E1-6FCB96FF9C1E}"/>
                      </a:ext>
                    </a:extLst>
                  </p14:cNvPr>
                  <p14:cNvContentPartPr/>
                  <p14:nvPr/>
                </p14:nvContentPartPr>
                <p14:xfrm>
                  <a:off x="6152580" y="3000090"/>
                  <a:ext cx="16560" cy="28800"/>
                </p14:xfrm>
              </p:contentPart>
            </mc:Choice>
            <mc:Fallback xmlns="">
              <p:pic>
                <p:nvPicPr>
                  <p:cNvPr id="113" name="Håndskrift 112">
                    <a:extLst>
                      <a:ext uri="{FF2B5EF4-FFF2-40B4-BE49-F238E27FC236}">
                        <a16:creationId xmlns:a16="http://schemas.microsoft.com/office/drawing/2014/main" id="{A0AD39AF-5003-41CC-B7E1-6FCB96FF9C1E}"/>
                      </a:ext>
                    </a:extLst>
                  </p:cNvPr>
                  <p:cNvPicPr/>
                  <p:nvPr/>
                </p:nvPicPr>
                <p:blipFill>
                  <a:blip r:embed="rId164"/>
                  <a:stretch>
                    <a:fillRect/>
                  </a:stretch>
                </p:blipFill>
                <p:spPr>
                  <a:xfrm>
                    <a:off x="6089580" y="2937090"/>
                    <a:ext cx="142200" cy="1544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5">
                <p14:nvContentPartPr>
                  <p14:cNvPr id="114" name="Håndskrift 113">
                    <a:extLst>
                      <a:ext uri="{FF2B5EF4-FFF2-40B4-BE49-F238E27FC236}">
                        <a16:creationId xmlns:a16="http://schemas.microsoft.com/office/drawing/2014/main" id="{F84DEFAB-7B87-48BA-8333-6C249BA5931F}"/>
                      </a:ext>
                    </a:extLst>
                  </p14:cNvPr>
                  <p14:cNvContentPartPr/>
                  <p14:nvPr/>
                </p14:nvContentPartPr>
                <p14:xfrm>
                  <a:off x="6238620" y="3123930"/>
                  <a:ext cx="360" cy="360"/>
                </p14:xfrm>
              </p:contentPart>
            </mc:Choice>
            <mc:Fallback xmlns="">
              <p:pic>
                <p:nvPicPr>
                  <p:cNvPr id="114" name="Håndskrift 113">
                    <a:extLst>
                      <a:ext uri="{FF2B5EF4-FFF2-40B4-BE49-F238E27FC236}">
                        <a16:creationId xmlns:a16="http://schemas.microsoft.com/office/drawing/2014/main" id="{F84DEFAB-7B87-48BA-8333-6C249BA5931F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6175620" y="30609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6">
                <p14:nvContentPartPr>
                  <p14:cNvPr id="115" name="Håndskrift 114">
                    <a:extLst>
                      <a:ext uri="{FF2B5EF4-FFF2-40B4-BE49-F238E27FC236}">
                        <a16:creationId xmlns:a16="http://schemas.microsoft.com/office/drawing/2014/main" id="{A23FA58E-05E9-4E50-BFC0-1F1CBE7FAA04}"/>
                      </a:ext>
                    </a:extLst>
                  </p14:cNvPr>
                  <p14:cNvContentPartPr/>
                  <p14:nvPr/>
                </p14:nvContentPartPr>
                <p14:xfrm>
                  <a:off x="6200460" y="3238050"/>
                  <a:ext cx="360" cy="360"/>
                </p14:xfrm>
              </p:contentPart>
            </mc:Choice>
            <mc:Fallback xmlns="">
              <p:pic>
                <p:nvPicPr>
                  <p:cNvPr id="115" name="Håndskrift 114">
                    <a:extLst>
                      <a:ext uri="{FF2B5EF4-FFF2-40B4-BE49-F238E27FC236}">
                        <a16:creationId xmlns:a16="http://schemas.microsoft.com/office/drawing/2014/main" id="{A23FA58E-05E9-4E50-BFC0-1F1CBE7FAA04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6137460" y="31750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7">
                <p14:nvContentPartPr>
                  <p14:cNvPr id="116" name="Håndskrift 115">
                    <a:extLst>
                      <a:ext uri="{FF2B5EF4-FFF2-40B4-BE49-F238E27FC236}">
                        <a16:creationId xmlns:a16="http://schemas.microsoft.com/office/drawing/2014/main" id="{52E8DB1A-9455-4A05-8A15-550F15A62E3B}"/>
                      </a:ext>
                    </a:extLst>
                  </p14:cNvPr>
                  <p14:cNvContentPartPr/>
                  <p14:nvPr/>
                </p14:nvContentPartPr>
                <p14:xfrm>
                  <a:off x="6112260" y="3361890"/>
                  <a:ext cx="78840" cy="9000"/>
                </p14:xfrm>
              </p:contentPart>
            </mc:Choice>
            <mc:Fallback xmlns="">
              <p:pic>
                <p:nvPicPr>
                  <p:cNvPr id="116" name="Håndskrift 115">
                    <a:extLst>
                      <a:ext uri="{FF2B5EF4-FFF2-40B4-BE49-F238E27FC236}">
                        <a16:creationId xmlns:a16="http://schemas.microsoft.com/office/drawing/2014/main" id="{52E8DB1A-9455-4A05-8A15-550F15A62E3B}"/>
                      </a:ext>
                    </a:extLst>
                  </p:cNvPr>
                  <p:cNvPicPr/>
                  <p:nvPr/>
                </p:nvPicPr>
                <p:blipFill>
                  <a:blip r:embed="rId168"/>
                  <a:stretch>
                    <a:fillRect/>
                  </a:stretch>
                </p:blipFill>
                <p:spPr>
                  <a:xfrm>
                    <a:off x="6049260" y="3298890"/>
                    <a:ext cx="204480" cy="134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9">
                <p14:nvContentPartPr>
                  <p14:cNvPr id="117" name="Håndskrift 116">
                    <a:extLst>
                      <a:ext uri="{FF2B5EF4-FFF2-40B4-BE49-F238E27FC236}">
                        <a16:creationId xmlns:a16="http://schemas.microsoft.com/office/drawing/2014/main" id="{AA3989A5-792B-45D6-BC99-C871C3F5B557}"/>
                      </a:ext>
                    </a:extLst>
                  </p14:cNvPr>
                  <p14:cNvContentPartPr/>
                  <p14:nvPr/>
                </p14:nvContentPartPr>
                <p14:xfrm>
                  <a:off x="5943420" y="3310770"/>
                  <a:ext cx="76320" cy="42120"/>
                </p14:xfrm>
              </p:contentPart>
            </mc:Choice>
            <mc:Fallback xmlns="">
              <p:pic>
                <p:nvPicPr>
                  <p:cNvPr id="117" name="Håndskrift 116">
                    <a:extLst>
                      <a:ext uri="{FF2B5EF4-FFF2-40B4-BE49-F238E27FC236}">
                        <a16:creationId xmlns:a16="http://schemas.microsoft.com/office/drawing/2014/main" id="{AA3989A5-792B-45D6-BC99-C871C3F5B557}"/>
                      </a:ext>
                    </a:extLst>
                  </p:cNvPr>
                  <p:cNvPicPr/>
                  <p:nvPr/>
                </p:nvPicPr>
                <p:blipFill>
                  <a:blip r:embed="rId170"/>
                  <a:stretch>
                    <a:fillRect/>
                  </a:stretch>
                </p:blipFill>
                <p:spPr>
                  <a:xfrm>
                    <a:off x="5880121" y="3247770"/>
                    <a:ext cx="202555" cy="1677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1">
                <p14:nvContentPartPr>
                  <p14:cNvPr id="118" name="Håndskrift 117">
                    <a:extLst>
                      <a:ext uri="{FF2B5EF4-FFF2-40B4-BE49-F238E27FC236}">
                        <a16:creationId xmlns:a16="http://schemas.microsoft.com/office/drawing/2014/main" id="{6CECC566-17FC-407A-958B-1E4B1375C7D9}"/>
                      </a:ext>
                    </a:extLst>
                  </p14:cNvPr>
                  <p14:cNvContentPartPr/>
                  <p14:nvPr/>
                </p14:nvContentPartPr>
                <p14:xfrm>
                  <a:off x="5800140" y="3152730"/>
                  <a:ext cx="470880" cy="228960"/>
                </p14:xfrm>
              </p:contentPart>
            </mc:Choice>
            <mc:Fallback xmlns="">
              <p:pic>
                <p:nvPicPr>
                  <p:cNvPr id="118" name="Håndskrift 117">
                    <a:extLst>
                      <a:ext uri="{FF2B5EF4-FFF2-40B4-BE49-F238E27FC236}">
                        <a16:creationId xmlns:a16="http://schemas.microsoft.com/office/drawing/2014/main" id="{6CECC566-17FC-407A-958B-1E4B1375C7D9}"/>
                      </a:ext>
                    </a:extLst>
                  </p:cNvPr>
                  <p:cNvPicPr/>
                  <p:nvPr/>
                </p:nvPicPr>
                <p:blipFill>
                  <a:blip r:embed="rId172"/>
                  <a:stretch>
                    <a:fillRect/>
                  </a:stretch>
                </p:blipFill>
                <p:spPr>
                  <a:xfrm>
                    <a:off x="5737140" y="3089730"/>
                    <a:ext cx="596520" cy="354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3">
                <p14:nvContentPartPr>
                  <p14:cNvPr id="119" name="Håndskrift 118">
                    <a:extLst>
                      <a:ext uri="{FF2B5EF4-FFF2-40B4-BE49-F238E27FC236}">
                        <a16:creationId xmlns:a16="http://schemas.microsoft.com/office/drawing/2014/main" id="{B2DC0CBE-C497-4349-A8F3-468EF76D4D13}"/>
                      </a:ext>
                    </a:extLst>
                  </p14:cNvPr>
                  <p14:cNvContentPartPr/>
                  <p14:nvPr/>
                </p14:nvContentPartPr>
                <p14:xfrm>
                  <a:off x="5835780" y="3386730"/>
                  <a:ext cx="22320" cy="23400"/>
                </p14:xfrm>
              </p:contentPart>
            </mc:Choice>
            <mc:Fallback xmlns="">
              <p:pic>
                <p:nvPicPr>
                  <p:cNvPr id="119" name="Håndskrift 118">
                    <a:extLst>
                      <a:ext uri="{FF2B5EF4-FFF2-40B4-BE49-F238E27FC236}">
                        <a16:creationId xmlns:a16="http://schemas.microsoft.com/office/drawing/2014/main" id="{B2DC0CBE-C497-4349-A8F3-468EF76D4D13}"/>
                      </a:ext>
                    </a:extLst>
                  </p:cNvPr>
                  <p:cNvPicPr/>
                  <p:nvPr/>
                </p:nvPicPr>
                <p:blipFill>
                  <a:blip r:embed="rId174"/>
                  <a:stretch>
                    <a:fillRect/>
                  </a:stretch>
                </p:blipFill>
                <p:spPr>
                  <a:xfrm>
                    <a:off x="5772780" y="3323730"/>
                    <a:ext cx="147960" cy="149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5">
                <p14:nvContentPartPr>
                  <p14:cNvPr id="120" name="Håndskrift 119">
                    <a:extLst>
                      <a:ext uri="{FF2B5EF4-FFF2-40B4-BE49-F238E27FC236}">
                        <a16:creationId xmlns:a16="http://schemas.microsoft.com/office/drawing/2014/main" id="{64F02B89-E313-4494-9EF2-A4A28AA97B9F}"/>
                      </a:ext>
                    </a:extLst>
                  </p14:cNvPr>
                  <p14:cNvContentPartPr/>
                  <p14:nvPr/>
                </p14:nvContentPartPr>
                <p14:xfrm>
                  <a:off x="5819220" y="3342810"/>
                  <a:ext cx="4320" cy="360"/>
                </p14:xfrm>
              </p:contentPart>
            </mc:Choice>
            <mc:Fallback xmlns="">
              <p:pic>
                <p:nvPicPr>
                  <p:cNvPr id="120" name="Håndskrift 119">
                    <a:extLst>
                      <a:ext uri="{FF2B5EF4-FFF2-40B4-BE49-F238E27FC236}">
                        <a16:creationId xmlns:a16="http://schemas.microsoft.com/office/drawing/2014/main" id="{64F02B89-E313-4494-9EF2-A4A28AA97B9F}"/>
                      </a:ext>
                    </a:extLst>
                  </p:cNvPr>
                  <p:cNvPicPr/>
                  <p:nvPr/>
                </p:nvPicPr>
                <p:blipFill>
                  <a:blip r:embed="rId176"/>
                  <a:stretch>
                    <a:fillRect/>
                  </a:stretch>
                </p:blipFill>
                <p:spPr>
                  <a:xfrm>
                    <a:off x="5750493" y="3279810"/>
                    <a:ext cx="141382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7">
                <p14:nvContentPartPr>
                  <p14:cNvPr id="121" name="Håndskrift 120">
                    <a:extLst>
                      <a:ext uri="{FF2B5EF4-FFF2-40B4-BE49-F238E27FC236}">
                        <a16:creationId xmlns:a16="http://schemas.microsoft.com/office/drawing/2014/main" id="{7634154C-39C9-4713-AD66-B9EEED05838C}"/>
                      </a:ext>
                    </a:extLst>
                  </p14:cNvPr>
                  <p14:cNvContentPartPr/>
                  <p14:nvPr/>
                </p14:nvContentPartPr>
                <p14:xfrm>
                  <a:off x="5838660" y="3438210"/>
                  <a:ext cx="130680" cy="13680"/>
                </p14:xfrm>
              </p:contentPart>
            </mc:Choice>
            <mc:Fallback xmlns="">
              <p:pic>
                <p:nvPicPr>
                  <p:cNvPr id="121" name="Håndskrift 120">
                    <a:extLst>
                      <a:ext uri="{FF2B5EF4-FFF2-40B4-BE49-F238E27FC236}">
                        <a16:creationId xmlns:a16="http://schemas.microsoft.com/office/drawing/2014/main" id="{7634154C-39C9-4713-AD66-B9EEED05838C}"/>
                      </a:ext>
                    </a:extLst>
                  </p:cNvPr>
                  <p:cNvPicPr/>
                  <p:nvPr/>
                </p:nvPicPr>
                <p:blipFill>
                  <a:blip r:embed="rId178"/>
                  <a:stretch>
                    <a:fillRect/>
                  </a:stretch>
                </p:blipFill>
                <p:spPr>
                  <a:xfrm>
                    <a:off x="5775660" y="3375210"/>
                    <a:ext cx="25632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9">
                <p14:nvContentPartPr>
                  <p14:cNvPr id="122" name="Håndskrift 121">
                    <a:extLst>
                      <a:ext uri="{FF2B5EF4-FFF2-40B4-BE49-F238E27FC236}">
                        <a16:creationId xmlns:a16="http://schemas.microsoft.com/office/drawing/2014/main" id="{3062EC76-FF08-4547-8BB5-D4678734F680}"/>
                      </a:ext>
                    </a:extLst>
                  </p14:cNvPr>
                  <p14:cNvContentPartPr/>
                  <p14:nvPr/>
                </p14:nvContentPartPr>
                <p14:xfrm>
                  <a:off x="6029100" y="3466650"/>
                  <a:ext cx="14760" cy="17640"/>
                </p14:xfrm>
              </p:contentPart>
            </mc:Choice>
            <mc:Fallback xmlns="">
              <p:pic>
                <p:nvPicPr>
                  <p:cNvPr id="122" name="Håndskrift 121">
                    <a:extLst>
                      <a:ext uri="{FF2B5EF4-FFF2-40B4-BE49-F238E27FC236}">
                        <a16:creationId xmlns:a16="http://schemas.microsoft.com/office/drawing/2014/main" id="{3062EC76-FF08-4547-8BB5-D4678734F680}"/>
                      </a:ext>
                    </a:extLst>
                  </p:cNvPr>
                  <p:cNvPicPr/>
                  <p:nvPr/>
                </p:nvPicPr>
                <p:blipFill>
                  <a:blip r:embed="rId180"/>
                  <a:stretch>
                    <a:fillRect/>
                  </a:stretch>
                </p:blipFill>
                <p:spPr>
                  <a:xfrm>
                    <a:off x="5966100" y="3402337"/>
                    <a:ext cx="140400" cy="14589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1">
                <p14:nvContentPartPr>
                  <p14:cNvPr id="321" name="Håndskrift 320">
                    <a:extLst>
                      <a:ext uri="{FF2B5EF4-FFF2-40B4-BE49-F238E27FC236}">
                        <a16:creationId xmlns:a16="http://schemas.microsoft.com/office/drawing/2014/main" id="{DD81FE82-C353-442F-95CB-DA9FA4994D81}"/>
                      </a:ext>
                    </a:extLst>
                  </p14:cNvPr>
                  <p14:cNvContentPartPr/>
                  <p14:nvPr/>
                </p14:nvContentPartPr>
                <p14:xfrm>
                  <a:off x="6076620" y="3514530"/>
                  <a:ext cx="360" cy="360"/>
                </p14:xfrm>
              </p:contentPart>
            </mc:Choice>
            <mc:Fallback xmlns="">
              <p:pic>
                <p:nvPicPr>
                  <p:cNvPr id="321" name="Håndskrift 320">
                    <a:extLst>
                      <a:ext uri="{FF2B5EF4-FFF2-40B4-BE49-F238E27FC236}">
                        <a16:creationId xmlns:a16="http://schemas.microsoft.com/office/drawing/2014/main" id="{DD81FE82-C353-442F-95CB-DA9FA4994D81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6013620" y="3451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2">
                <p14:nvContentPartPr>
                  <p14:cNvPr id="322" name="Håndskrift 321">
                    <a:extLst>
                      <a:ext uri="{FF2B5EF4-FFF2-40B4-BE49-F238E27FC236}">
                        <a16:creationId xmlns:a16="http://schemas.microsoft.com/office/drawing/2014/main" id="{3D356A35-BC51-46DE-AE7B-ACC97E57E8D2}"/>
                      </a:ext>
                    </a:extLst>
                  </p14:cNvPr>
                  <p14:cNvContentPartPr/>
                  <p14:nvPr/>
                </p14:nvContentPartPr>
                <p14:xfrm>
                  <a:off x="6172020" y="3415170"/>
                  <a:ext cx="28800" cy="42480"/>
                </p14:xfrm>
              </p:contentPart>
            </mc:Choice>
            <mc:Fallback xmlns="">
              <p:pic>
                <p:nvPicPr>
                  <p:cNvPr id="322" name="Håndskrift 321">
                    <a:extLst>
                      <a:ext uri="{FF2B5EF4-FFF2-40B4-BE49-F238E27FC236}">
                        <a16:creationId xmlns:a16="http://schemas.microsoft.com/office/drawing/2014/main" id="{3D356A35-BC51-46DE-AE7B-ACC97E57E8D2}"/>
                      </a:ext>
                    </a:extLst>
                  </p:cNvPr>
                  <p:cNvPicPr/>
                  <p:nvPr/>
                </p:nvPicPr>
                <p:blipFill>
                  <a:blip r:embed="rId183"/>
                  <a:stretch>
                    <a:fillRect/>
                  </a:stretch>
                </p:blipFill>
                <p:spPr>
                  <a:xfrm>
                    <a:off x="6109020" y="3351632"/>
                    <a:ext cx="154440" cy="16919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4">
                <p14:nvContentPartPr>
                  <p14:cNvPr id="323" name="Håndskrift 322">
                    <a:extLst>
                      <a:ext uri="{FF2B5EF4-FFF2-40B4-BE49-F238E27FC236}">
                        <a16:creationId xmlns:a16="http://schemas.microsoft.com/office/drawing/2014/main" id="{F023CFBC-80E2-4036-BE11-23A1EDC2E096}"/>
                      </a:ext>
                    </a:extLst>
                  </p14:cNvPr>
                  <p14:cNvContentPartPr/>
                  <p14:nvPr/>
                </p14:nvContentPartPr>
                <p14:xfrm>
                  <a:off x="6229260" y="3279090"/>
                  <a:ext cx="9720" cy="45360"/>
                </p14:xfrm>
              </p:contentPart>
            </mc:Choice>
            <mc:Fallback xmlns="">
              <p:pic>
                <p:nvPicPr>
                  <p:cNvPr id="323" name="Håndskrift 322">
                    <a:extLst>
                      <a:ext uri="{FF2B5EF4-FFF2-40B4-BE49-F238E27FC236}">
                        <a16:creationId xmlns:a16="http://schemas.microsoft.com/office/drawing/2014/main" id="{F023CFBC-80E2-4036-BE11-23A1EDC2E096}"/>
                      </a:ext>
                    </a:extLst>
                  </p:cNvPr>
                  <p:cNvPicPr/>
                  <p:nvPr/>
                </p:nvPicPr>
                <p:blipFill>
                  <a:blip r:embed="rId185"/>
                  <a:stretch>
                    <a:fillRect/>
                  </a:stretch>
                </p:blipFill>
                <p:spPr>
                  <a:xfrm>
                    <a:off x="6166260" y="3216090"/>
                    <a:ext cx="135360" cy="171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6">
                <p14:nvContentPartPr>
                  <p14:cNvPr id="324" name="Håndskrift 323">
                    <a:extLst>
                      <a:ext uri="{FF2B5EF4-FFF2-40B4-BE49-F238E27FC236}">
                        <a16:creationId xmlns:a16="http://schemas.microsoft.com/office/drawing/2014/main" id="{50FAA32D-FF89-4772-854A-FCE753A42C5F}"/>
                      </a:ext>
                    </a:extLst>
                  </p14:cNvPr>
                  <p14:cNvContentPartPr/>
                  <p14:nvPr/>
                </p14:nvContentPartPr>
                <p14:xfrm>
                  <a:off x="6038460" y="2992530"/>
                  <a:ext cx="3960" cy="17280"/>
                </p14:xfrm>
              </p:contentPart>
            </mc:Choice>
            <mc:Fallback xmlns="">
              <p:pic>
                <p:nvPicPr>
                  <p:cNvPr id="324" name="Håndskrift 323">
                    <a:extLst>
                      <a:ext uri="{FF2B5EF4-FFF2-40B4-BE49-F238E27FC236}">
                        <a16:creationId xmlns:a16="http://schemas.microsoft.com/office/drawing/2014/main" id="{50FAA32D-FF89-4772-854A-FCE753A42C5F}"/>
                      </a:ext>
                    </a:extLst>
                  </p:cNvPr>
                  <p:cNvPicPr/>
                  <p:nvPr/>
                </p:nvPicPr>
                <p:blipFill>
                  <a:blip r:embed="rId187"/>
                  <a:stretch>
                    <a:fillRect/>
                  </a:stretch>
                </p:blipFill>
                <p:spPr>
                  <a:xfrm>
                    <a:off x="5980710" y="2929530"/>
                    <a:ext cx="119130" cy="142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8">
                <p14:nvContentPartPr>
                  <p14:cNvPr id="325" name="Håndskrift 324">
                    <a:extLst>
                      <a:ext uri="{FF2B5EF4-FFF2-40B4-BE49-F238E27FC236}">
                        <a16:creationId xmlns:a16="http://schemas.microsoft.com/office/drawing/2014/main" id="{C25C0DCD-FC5B-4E04-A165-56D1C03AD5D9}"/>
                      </a:ext>
                    </a:extLst>
                  </p14:cNvPr>
                  <p14:cNvContentPartPr/>
                  <p14:nvPr/>
                </p14:nvContentPartPr>
                <p14:xfrm>
                  <a:off x="5940900" y="2952210"/>
                  <a:ext cx="107280" cy="88200"/>
                </p14:xfrm>
              </p:contentPart>
            </mc:Choice>
            <mc:Fallback xmlns="">
              <p:pic>
                <p:nvPicPr>
                  <p:cNvPr id="325" name="Håndskrift 324">
                    <a:extLst>
                      <a:ext uri="{FF2B5EF4-FFF2-40B4-BE49-F238E27FC236}">
                        <a16:creationId xmlns:a16="http://schemas.microsoft.com/office/drawing/2014/main" id="{C25C0DCD-FC5B-4E04-A165-56D1C03AD5D9}"/>
                      </a:ext>
                    </a:extLst>
                  </p:cNvPr>
                  <p:cNvPicPr/>
                  <p:nvPr/>
                </p:nvPicPr>
                <p:blipFill>
                  <a:blip r:embed="rId189"/>
                  <a:stretch>
                    <a:fillRect/>
                  </a:stretch>
                </p:blipFill>
                <p:spPr>
                  <a:xfrm>
                    <a:off x="5878111" y="2889210"/>
                    <a:ext cx="232500" cy="2138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0">
                <p14:nvContentPartPr>
                  <p14:cNvPr id="326" name="Håndskrift 325">
                    <a:extLst>
                      <a:ext uri="{FF2B5EF4-FFF2-40B4-BE49-F238E27FC236}">
                        <a16:creationId xmlns:a16="http://schemas.microsoft.com/office/drawing/2014/main" id="{242A0AC9-8E0F-4B53-8D24-2C32FB64B4FD}"/>
                      </a:ext>
                    </a:extLst>
                  </p14:cNvPr>
                  <p14:cNvContentPartPr/>
                  <p14:nvPr/>
                </p14:nvContentPartPr>
                <p14:xfrm>
                  <a:off x="5886180" y="3104850"/>
                  <a:ext cx="360" cy="360"/>
                </p14:xfrm>
              </p:contentPart>
            </mc:Choice>
            <mc:Fallback xmlns="">
              <p:pic>
                <p:nvPicPr>
                  <p:cNvPr id="326" name="Håndskrift 325">
                    <a:extLst>
                      <a:ext uri="{FF2B5EF4-FFF2-40B4-BE49-F238E27FC236}">
                        <a16:creationId xmlns:a16="http://schemas.microsoft.com/office/drawing/2014/main" id="{242A0AC9-8E0F-4B53-8D24-2C32FB64B4FD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5823180" y="3041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1">
                <p14:nvContentPartPr>
                  <p14:cNvPr id="327" name="Håndskrift 326">
                    <a:extLst>
                      <a:ext uri="{FF2B5EF4-FFF2-40B4-BE49-F238E27FC236}">
                        <a16:creationId xmlns:a16="http://schemas.microsoft.com/office/drawing/2014/main" id="{2855B238-6D5F-4FE7-AA1D-3E8FB06F14EC}"/>
                      </a:ext>
                    </a:extLst>
                  </p14:cNvPr>
                  <p14:cNvContentPartPr/>
                  <p14:nvPr/>
                </p14:nvContentPartPr>
                <p14:xfrm>
                  <a:off x="5824980" y="3010170"/>
                  <a:ext cx="42480" cy="38160"/>
                </p14:xfrm>
              </p:contentPart>
            </mc:Choice>
            <mc:Fallback xmlns="">
              <p:pic>
                <p:nvPicPr>
                  <p:cNvPr id="327" name="Håndskrift 326">
                    <a:extLst>
                      <a:ext uri="{FF2B5EF4-FFF2-40B4-BE49-F238E27FC236}">
                        <a16:creationId xmlns:a16="http://schemas.microsoft.com/office/drawing/2014/main" id="{2855B238-6D5F-4FE7-AA1D-3E8FB06F14EC}"/>
                      </a:ext>
                    </a:extLst>
                  </p:cNvPr>
                  <p:cNvPicPr/>
                  <p:nvPr/>
                </p:nvPicPr>
                <p:blipFill>
                  <a:blip r:embed="rId192"/>
                  <a:stretch>
                    <a:fillRect/>
                  </a:stretch>
                </p:blipFill>
                <p:spPr>
                  <a:xfrm>
                    <a:off x="5761980" y="2947170"/>
                    <a:ext cx="168120" cy="163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3">
                <p14:nvContentPartPr>
                  <p14:cNvPr id="328" name="Håndskrift 327">
                    <a:extLst>
                      <a:ext uri="{FF2B5EF4-FFF2-40B4-BE49-F238E27FC236}">
                        <a16:creationId xmlns:a16="http://schemas.microsoft.com/office/drawing/2014/main" id="{3977AB9B-7F2E-47DC-BDA7-C0F83AA04A76}"/>
                      </a:ext>
                    </a:extLst>
                  </p14:cNvPr>
                  <p14:cNvContentPartPr/>
                  <p14:nvPr/>
                </p14:nvContentPartPr>
                <p14:xfrm>
                  <a:off x="5733900" y="2981010"/>
                  <a:ext cx="225720" cy="293400"/>
                </p14:xfrm>
              </p:contentPart>
            </mc:Choice>
            <mc:Fallback xmlns="">
              <p:pic>
                <p:nvPicPr>
                  <p:cNvPr id="328" name="Håndskrift 327">
                    <a:extLst>
                      <a:ext uri="{FF2B5EF4-FFF2-40B4-BE49-F238E27FC236}">
                        <a16:creationId xmlns:a16="http://schemas.microsoft.com/office/drawing/2014/main" id="{3977AB9B-7F2E-47DC-BDA7-C0F83AA04A76}"/>
                      </a:ext>
                    </a:extLst>
                  </p:cNvPr>
                  <p:cNvPicPr/>
                  <p:nvPr/>
                </p:nvPicPr>
                <p:blipFill>
                  <a:blip r:embed="rId194"/>
                  <a:stretch>
                    <a:fillRect/>
                  </a:stretch>
                </p:blipFill>
                <p:spPr>
                  <a:xfrm>
                    <a:off x="5670900" y="2918010"/>
                    <a:ext cx="351360" cy="419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5">
                <p14:nvContentPartPr>
                  <p14:cNvPr id="329" name="Håndskrift 328">
                    <a:extLst>
                      <a:ext uri="{FF2B5EF4-FFF2-40B4-BE49-F238E27FC236}">
                        <a16:creationId xmlns:a16="http://schemas.microsoft.com/office/drawing/2014/main" id="{159D3389-A712-4E4B-A627-122474D74C26}"/>
                      </a:ext>
                    </a:extLst>
                  </p14:cNvPr>
                  <p14:cNvContentPartPr/>
                  <p14:nvPr/>
                </p14:nvContentPartPr>
                <p14:xfrm>
                  <a:off x="5876460" y="3419130"/>
                  <a:ext cx="360" cy="360"/>
                </p14:xfrm>
              </p:contentPart>
            </mc:Choice>
            <mc:Fallback xmlns="">
              <p:pic>
                <p:nvPicPr>
                  <p:cNvPr id="329" name="Håndskrift 328">
                    <a:extLst>
                      <a:ext uri="{FF2B5EF4-FFF2-40B4-BE49-F238E27FC236}">
                        <a16:creationId xmlns:a16="http://schemas.microsoft.com/office/drawing/2014/main" id="{159D3389-A712-4E4B-A627-122474D74C26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5813460" y="3356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6">
                <p14:nvContentPartPr>
                  <p14:cNvPr id="330" name="Håndskrift 329">
                    <a:extLst>
                      <a:ext uri="{FF2B5EF4-FFF2-40B4-BE49-F238E27FC236}">
                        <a16:creationId xmlns:a16="http://schemas.microsoft.com/office/drawing/2014/main" id="{5E8A0167-BA01-4758-A4B8-23B87A93AB27}"/>
                      </a:ext>
                    </a:extLst>
                  </p14:cNvPr>
                  <p14:cNvContentPartPr/>
                  <p14:nvPr/>
                </p14:nvContentPartPr>
                <p14:xfrm>
                  <a:off x="5857380" y="3457290"/>
                  <a:ext cx="6120" cy="3960"/>
                </p14:xfrm>
              </p:contentPart>
            </mc:Choice>
            <mc:Fallback xmlns="">
              <p:pic>
                <p:nvPicPr>
                  <p:cNvPr id="330" name="Håndskrift 329">
                    <a:extLst>
                      <a:ext uri="{FF2B5EF4-FFF2-40B4-BE49-F238E27FC236}">
                        <a16:creationId xmlns:a16="http://schemas.microsoft.com/office/drawing/2014/main" id="{5E8A0167-BA01-4758-A4B8-23B87A93AB27}"/>
                      </a:ext>
                    </a:extLst>
                  </p:cNvPr>
                  <p:cNvPicPr/>
                  <p:nvPr/>
                </p:nvPicPr>
                <p:blipFill>
                  <a:blip r:embed="rId197"/>
                  <a:stretch>
                    <a:fillRect/>
                  </a:stretch>
                </p:blipFill>
                <p:spPr>
                  <a:xfrm>
                    <a:off x="5794380" y="3399540"/>
                    <a:ext cx="13176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8">
                <p14:nvContentPartPr>
                  <p14:cNvPr id="331" name="Håndskrift 330">
                    <a:extLst>
                      <a:ext uri="{FF2B5EF4-FFF2-40B4-BE49-F238E27FC236}">
                        <a16:creationId xmlns:a16="http://schemas.microsoft.com/office/drawing/2014/main" id="{1F2CB404-C8B5-42BB-85A0-533D7D43FDC6}"/>
                      </a:ext>
                    </a:extLst>
                  </p14:cNvPr>
                  <p14:cNvContentPartPr/>
                  <p14:nvPr/>
                </p14:nvContentPartPr>
                <p14:xfrm>
                  <a:off x="5962500" y="3495450"/>
                  <a:ext cx="360" cy="360"/>
                </p14:xfrm>
              </p:contentPart>
            </mc:Choice>
            <mc:Fallback xmlns="">
              <p:pic>
                <p:nvPicPr>
                  <p:cNvPr id="331" name="Håndskrift 330">
                    <a:extLst>
                      <a:ext uri="{FF2B5EF4-FFF2-40B4-BE49-F238E27FC236}">
                        <a16:creationId xmlns:a16="http://schemas.microsoft.com/office/drawing/2014/main" id="{1F2CB404-C8B5-42BB-85A0-533D7D43FDC6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5899500" y="34324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9">
                <p14:nvContentPartPr>
                  <p14:cNvPr id="332" name="Håndskrift 331">
                    <a:extLst>
                      <a:ext uri="{FF2B5EF4-FFF2-40B4-BE49-F238E27FC236}">
                        <a16:creationId xmlns:a16="http://schemas.microsoft.com/office/drawing/2014/main" id="{B66F3806-C5E8-4E86-A9BB-C4B1B47287B4}"/>
                      </a:ext>
                    </a:extLst>
                  </p14:cNvPr>
                  <p14:cNvContentPartPr/>
                  <p14:nvPr/>
                </p14:nvContentPartPr>
                <p14:xfrm>
                  <a:off x="5921820" y="3495450"/>
                  <a:ext cx="59760" cy="27000"/>
                </p14:xfrm>
              </p:contentPart>
            </mc:Choice>
            <mc:Fallback xmlns="">
              <p:pic>
                <p:nvPicPr>
                  <p:cNvPr id="332" name="Håndskrift 331">
                    <a:extLst>
                      <a:ext uri="{FF2B5EF4-FFF2-40B4-BE49-F238E27FC236}">
                        <a16:creationId xmlns:a16="http://schemas.microsoft.com/office/drawing/2014/main" id="{B66F3806-C5E8-4E86-A9BB-C4B1B47287B4}"/>
                      </a:ext>
                    </a:extLst>
                  </p:cNvPr>
                  <p:cNvPicPr/>
                  <p:nvPr/>
                </p:nvPicPr>
                <p:blipFill>
                  <a:blip r:embed="rId200"/>
                  <a:stretch>
                    <a:fillRect/>
                  </a:stretch>
                </p:blipFill>
                <p:spPr>
                  <a:xfrm>
                    <a:off x="5858820" y="3431599"/>
                    <a:ext cx="185400" cy="1543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1">
                <p14:nvContentPartPr>
                  <p14:cNvPr id="333" name="Håndskrift 332">
                    <a:extLst>
                      <a:ext uri="{FF2B5EF4-FFF2-40B4-BE49-F238E27FC236}">
                        <a16:creationId xmlns:a16="http://schemas.microsoft.com/office/drawing/2014/main" id="{16872F2B-D2E7-4B5B-B33D-6F8DB53A165F}"/>
                      </a:ext>
                    </a:extLst>
                  </p14:cNvPr>
                  <p14:cNvContentPartPr/>
                  <p14:nvPr/>
                </p14:nvContentPartPr>
                <p14:xfrm>
                  <a:off x="6132060" y="3533250"/>
                  <a:ext cx="3600" cy="360"/>
                </p14:xfrm>
              </p:contentPart>
            </mc:Choice>
            <mc:Fallback xmlns="">
              <p:pic>
                <p:nvPicPr>
                  <p:cNvPr id="333" name="Håndskrift 332">
                    <a:extLst>
                      <a:ext uri="{FF2B5EF4-FFF2-40B4-BE49-F238E27FC236}">
                        <a16:creationId xmlns:a16="http://schemas.microsoft.com/office/drawing/2014/main" id="{16872F2B-D2E7-4B5B-B33D-6F8DB53A165F}"/>
                      </a:ext>
                    </a:extLst>
                  </p:cNvPr>
                  <p:cNvPicPr/>
                  <p:nvPr/>
                </p:nvPicPr>
                <p:blipFill>
                  <a:blip r:embed="rId202"/>
                  <a:stretch>
                    <a:fillRect/>
                  </a:stretch>
                </p:blipFill>
                <p:spPr>
                  <a:xfrm>
                    <a:off x="6069060" y="3470250"/>
                    <a:ext cx="12924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3">
                <p14:nvContentPartPr>
                  <p14:cNvPr id="334" name="Håndskrift 333">
                    <a:extLst>
                      <a:ext uri="{FF2B5EF4-FFF2-40B4-BE49-F238E27FC236}">
                        <a16:creationId xmlns:a16="http://schemas.microsoft.com/office/drawing/2014/main" id="{4C0CD1FA-A694-4195-9602-6A817ED2E8D5}"/>
                      </a:ext>
                    </a:extLst>
                  </p14:cNvPr>
                  <p14:cNvContentPartPr/>
                  <p14:nvPr/>
                </p14:nvContentPartPr>
                <p14:xfrm>
                  <a:off x="6143220" y="3542610"/>
                  <a:ext cx="360" cy="360"/>
                </p14:xfrm>
              </p:contentPart>
            </mc:Choice>
            <mc:Fallback xmlns="">
              <p:pic>
                <p:nvPicPr>
                  <p:cNvPr id="334" name="Håndskrift 333">
                    <a:extLst>
                      <a:ext uri="{FF2B5EF4-FFF2-40B4-BE49-F238E27FC236}">
                        <a16:creationId xmlns:a16="http://schemas.microsoft.com/office/drawing/2014/main" id="{4C0CD1FA-A694-4195-9602-6A817ED2E8D5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6080220" y="34796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4">
                <p14:nvContentPartPr>
                  <p14:cNvPr id="335" name="Håndskrift 334">
                    <a:extLst>
                      <a:ext uri="{FF2B5EF4-FFF2-40B4-BE49-F238E27FC236}">
                        <a16:creationId xmlns:a16="http://schemas.microsoft.com/office/drawing/2014/main" id="{B62BDCB0-42C9-4FFC-B853-CBAE7FF6C7E2}"/>
                      </a:ext>
                    </a:extLst>
                  </p14:cNvPr>
                  <p14:cNvContentPartPr/>
                  <p14:nvPr/>
                </p14:nvContentPartPr>
                <p14:xfrm>
                  <a:off x="6129180" y="3564210"/>
                  <a:ext cx="16560" cy="17280"/>
                </p14:xfrm>
              </p:contentPart>
            </mc:Choice>
            <mc:Fallback xmlns="">
              <p:pic>
                <p:nvPicPr>
                  <p:cNvPr id="335" name="Håndskrift 334">
                    <a:extLst>
                      <a:ext uri="{FF2B5EF4-FFF2-40B4-BE49-F238E27FC236}">
                        <a16:creationId xmlns:a16="http://schemas.microsoft.com/office/drawing/2014/main" id="{B62BDCB0-42C9-4FFC-B853-CBAE7FF6C7E2}"/>
                      </a:ext>
                    </a:extLst>
                  </p:cNvPr>
                  <p:cNvPicPr/>
                  <p:nvPr/>
                </p:nvPicPr>
                <p:blipFill>
                  <a:blip r:embed="rId205"/>
                  <a:stretch>
                    <a:fillRect/>
                  </a:stretch>
                </p:blipFill>
                <p:spPr>
                  <a:xfrm>
                    <a:off x="6066180" y="3501210"/>
                    <a:ext cx="142200" cy="142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6">
                <p14:nvContentPartPr>
                  <p14:cNvPr id="337" name="Håndskrift 336">
                    <a:extLst>
                      <a:ext uri="{FF2B5EF4-FFF2-40B4-BE49-F238E27FC236}">
                        <a16:creationId xmlns:a16="http://schemas.microsoft.com/office/drawing/2014/main" id="{784AE423-60DA-414A-8551-2EEB6F8CB962}"/>
                      </a:ext>
                    </a:extLst>
                  </p14:cNvPr>
                  <p14:cNvContentPartPr/>
                  <p14:nvPr/>
                </p14:nvContentPartPr>
                <p14:xfrm>
                  <a:off x="6162300" y="3110610"/>
                  <a:ext cx="360" cy="3960"/>
                </p14:xfrm>
              </p:contentPart>
            </mc:Choice>
            <mc:Fallback xmlns="">
              <p:pic>
                <p:nvPicPr>
                  <p:cNvPr id="337" name="Håndskrift 336">
                    <a:extLst>
                      <a:ext uri="{FF2B5EF4-FFF2-40B4-BE49-F238E27FC236}">
                        <a16:creationId xmlns:a16="http://schemas.microsoft.com/office/drawing/2014/main" id="{784AE423-60DA-414A-8551-2EEB6F8CB962}"/>
                      </a:ext>
                    </a:extLst>
                  </p:cNvPr>
                  <p:cNvPicPr/>
                  <p:nvPr/>
                </p:nvPicPr>
                <p:blipFill>
                  <a:blip r:embed="rId207"/>
                  <a:stretch>
                    <a:fillRect/>
                  </a:stretch>
                </p:blipFill>
                <p:spPr>
                  <a:xfrm>
                    <a:off x="6099300" y="30528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8">
                <p14:nvContentPartPr>
                  <p14:cNvPr id="338" name="Håndskrift 337">
                    <a:extLst>
                      <a:ext uri="{FF2B5EF4-FFF2-40B4-BE49-F238E27FC236}">
                        <a16:creationId xmlns:a16="http://schemas.microsoft.com/office/drawing/2014/main" id="{B0A2DE62-358C-411E-9289-EF065F434579}"/>
                      </a:ext>
                    </a:extLst>
                  </p14:cNvPr>
                  <p14:cNvContentPartPr/>
                  <p14:nvPr/>
                </p14:nvContentPartPr>
                <p14:xfrm>
                  <a:off x="6162300" y="3009450"/>
                  <a:ext cx="360" cy="360"/>
                </p14:xfrm>
              </p:contentPart>
            </mc:Choice>
            <mc:Fallback xmlns="">
              <p:pic>
                <p:nvPicPr>
                  <p:cNvPr id="338" name="Håndskrift 337">
                    <a:extLst>
                      <a:ext uri="{FF2B5EF4-FFF2-40B4-BE49-F238E27FC236}">
                        <a16:creationId xmlns:a16="http://schemas.microsoft.com/office/drawing/2014/main" id="{B0A2DE62-358C-411E-9289-EF065F434579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6099300" y="29464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9">
                <p14:nvContentPartPr>
                  <p14:cNvPr id="339" name="Håndskrift 338">
                    <a:extLst>
                      <a:ext uri="{FF2B5EF4-FFF2-40B4-BE49-F238E27FC236}">
                        <a16:creationId xmlns:a16="http://schemas.microsoft.com/office/drawing/2014/main" id="{53227EB1-DA5F-4DBE-AF77-5F2EBDA4EDCC}"/>
                      </a:ext>
                    </a:extLst>
                  </p14:cNvPr>
                  <p14:cNvContentPartPr/>
                  <p14:nvPr/>
                </p14:nvContentPartPr>
                <p14:xfrm>
                  <a:off x="6162300" y="2952210"/>
                  <a:ext cx="360" cy="360"/>
                </p14:xfrm>
              </p:contentPart>
            </mc:Choice>
            <mc:Fallback xmlns="">
              <p:pic>
                <p:nvPicPr>
                  <p:cNvPr id="339" name="Håndskrift 338">
                    <a:extLst>
                      <a:ext uri="{FF2B5EF4-FFF2-40B4-BE49-F238E27FC236}">
                        <a16:creationId xmlns:a16="http://schemas.microsoft.com/office/drawing/2014/main" id="{53227EB1-DA5F-4DBE-AF77-5F2EBDA4EDCC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6099300" y="2889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0">
                <p14:nvContentPartPr>
                  <p14:cNvPr id="340" name="Håndskrift 339">
                    <a:extLst>
                      <a:ext uri="{FF2B5EF4-FFF2-40B4-BE49-F238E27FC236}">
                        <a16:creationId xmlns:a16="http://schemas.microsoft.com/office/drawing/2014/main" id="{B966FD3E-A96F-4D8D-962C-6AC2392E2941}"/>
                      </a:ext>
                    </a:extLst>
                  </p14:cNvPr>
                  <p14:cNvContentPartPr/>
                  <p14:nvPr/>
                </p14:nvContentPartPr>
                <p14:xfrm>
                  <a:off x="6162300" y="2952210"/>
                  <a:ext cx="360" cy="360"/>
                </p14:xfrm>
              </p:contentPart>
            </mc:Choice>
            <mc:Fallback xmlns="">
              <p:pic>
                <p:nvPicPr>
                  <p:cNvPr id="340" name="Håndskrift 339">
                    <a:extLst>
                      <a:ext uri="{FF2B5EF4-FFF2-40B4-BE49-F238E27FC236}">
                        <a16:creationId xmlns:a16="http://schemas.microsoft.com/office/drawing/2014/main" id="{B966FD3E-A96F-4D8D-962C-6AC2392E2941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6099300" y="2889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418" name="Gruppe 417">
              <a:extLst>
                <a:ext uri="{FF2B5EF4-FFF2-40B4-BE49-F238E27FC236}">
                  <a16:creationId xmlns:a16="http://schemas.microsoft.com/office/drawing/2014/main" id="{554B3FA3-E080-4C69-AC4D-A7B969719443}"/>
                </a:ext>
              </a:extLst>
            </p:cNvPr>
            <p:cNvGrpSpPr/>
            <p:nvPr/>
          </p:nvGrpSpPr>
          <p:grpSpPr>
            <a:xfrm>
              <a:off x="3543341" y="3239033"/>
              <a:ext cx="829080" cy="924120"/>
              <a:chOff x="4209660" y="3104850"/>
              <a:chExt cx="829080" cy="9241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11">
                <p14:nvContentPartPr>
                  <p14:cNvPr id="342" name="Håndskrift 341">
                    <a:extLst>
                      <a:ext uri="{FF2B5EF4-FFF2-40B4-BE49-F238E27FC236}">
                        <a16:creationId xmlns:a16="http://schemas.microsoft.com/office/drawing/2014/main" id="{5A96B6A3-13BB-4C9B-A336-6DD1884854F9}"/>
                      </a:ext>
                    </a:extLst>
                  </p14:cNvPr>
                  <p14:cNvContentPartPr/>
                  <p14:nvPr/>
                </p14:nvContentPartPr>
                <p14:xfrm>
                  <a:off x="4771620" y="3381330"/>
                  <a:ext cx="360" cy="360"/>
                </p14:xfrm>
              </p:contentPart>
            </mc:Choice>
            <mc:Fallback xmlns="">
              <p:pic>
                <p:nvPicPr>
                  <p:cNvPr id="342" name="Håndskrift 341">
                    <a:extLst>
                      <a:ext uri="{FF2B5EF4-FFF2-40B4-BE49-F238E27FC236}">
                        <a16:creationId xmlns:a16="http://schemas.microsoft.com/office/drawing/2014/main" id="{5A96B6A3-13BB-4C9B-A336-6DD1884854F9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708620" y="33183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2">
                <p14:nvContentPartPr>
                  <p14:cNvPr id="343" name="Håndskrift 342">
                    <a:extLst>
                      <a:ext uri="{FF2B5EF4-FFF2-40B4-BE49-F238E27FC236}">
                        <a16:creationId xmlns:a16="http://schemas.microsoft.com/office/drawing/2014/main" id="{C7E86803-AD19-487A-937D-16E1A494FD14}"/>
                      </a:ext>
                    </a:extLst>
                  </p14:cNvPr>
                  <p14:cNvContentPartPr/>
                  <p14:nvPr/>
                </p14:nvContentPartPr>
                <p14:xfrm>
                  <a:off x="4771620" y="3485730"/>
                  <a:ext cx="3960" cy="360"/>
                </p14:xfrm>
              </p:contentPart>
            </mc:Choice>
            <mc:Fallback xmlns="">
              <p:pic>
                <p:nvPicPr>
                  <p:cNvPr id="343" name="Håndskrift 342">
                    <a:extLst>
                      <a:ext uri="{FF2B5EF4-FFF2-40B4-BE49-F238E27FC236}">
                        <a16:creationId xmlns:a16="http://schemas.microsoft.com/office/drawing/2014/main" id="{C7E86803-AD19-487A-937D-16E1A494FD14}"/>
                      </a:ext>
                    </a:extLst>
                  </p:cNvPr>
                  <p:cNvPicPr/>
                  <p:nvPr/>
                </p:nvPicPr>
                <p:blipFill>
                  <a:blip r:embed="rId176"/>
                  <a:stretch>
                    <a:fillRect/>
                  </a:stretch>
                </p:blipFill>
                <p:spPr>
                  <a:xfrm>
                    <a:off x="4708620" y="342273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3">
                <p14:nvContentPartPr>
                  <p14:cNvPr id="344" name="Håndskrift 343">
                    <a:extLst>
                      <a:ext uri="{FF2B5EF4-FFF2-40B4-BE49-F238E27FC236}">
                        <a16:creationId xmlns:a16="http://schemas.microsoft.com/office/drawing/2014/main" id="{31BE19D4-CC35-4AB2-91C6-5A36CC5FA427}"/>
                      </a:ext>
                    </a:extLst>
                  </p14:cNvPr>
                  <p14:cNvContentPartPr/>
                  <p14:nvPr/>
                </p14:nvContentPartPr>
                <p14:xfrm>
                  <a:off x="4724100" y="3542610"/>
                  <a:ext cx="360" cy="360"/>
                </p14:xfrm>
              </p:contentPart>
            </mc:Choice>
            <mc:Fallback xmlns="">
              <p:pic>
                <p:nvPicPr>
                  <p:cNvPr id="344" name="Håndskrift 343">
                    <a:extLst>
                      <a:ext uri="{FF2B5EF4-FFF2-40B4-BE49-F238E27FC236}">
                        <a16:creationId xmlns:a16="http://schemas.microsoft.com/office/drawing/2014/main" id="{31BE19D4-CC35-4AB2-91C6-5A36CC5FA427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661100" y="34796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4">
                <p14:nvContentPartPr>
                  <p14:cNvPr id="345" name="Håndskrift 344">
                    <a:extLst>
                      <a:ext uri="{FF2B5EF4-FFF2-40B4-BE49-F238E27FC236}">
                        <a16:creationId xmlns:a16="http://schemas.microsoft.com/office/drawing/2014/main" id="{90C2318B-117B-41A1-B21B-6873FD566757}"/>
                      </a:ext>
                    </a:extLst>
                  </p14:cNvPr>
                  <p14:cNvContentPartPr/>
                  <p14:nvPr/>
                </p14:nvContentPartPr>
                <p14:xfrm>
                  <a:off x="4676220" y="3523890"/>
                  <a:ext cx="360" cy="360"/>
                </p14:xfrm>
              </p:contentPart>
            </mc:Choice>
            <mc:Fallback xmlns="">
              <p:pic>
                <p:nvPicPr>
                  <p:cNvPr id="345" name="Håndskrift 344">
                    <a:extLst>
                      <a:ext uri="{FF2B5EF4-FFF2-40B4-BE49-F238E27FC236}">
                        <a16:creationId xmlns:a16="http://schemas.microsoft.com/office/drawing/2014/main" id="{90C2318B-117B-41A1-B21B-6873FD566757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613220" y="3460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5">
                <p14:nvContentPartPr>
                  <p14:cNvPr id="346" name="Håndskrift 345">
                    <a:extLst>
                      <a:ext uri="{FF2B5EF4-FFF2-40B4-BE49-F238E27FC236}">
                        <a16:creationId xmlns:a16="http://schemas.microsoft.com/office/drawing/2014/main" id="{A9546D98-FB89-453C-9082-3DFD3A69C98E}"/>
                      </a:ext>
                    </a:extLst>
                  </p14:cNvPr>
                  <p14:cNvContentPartPr/>
                  <p14:nvPr/>
                </p14:nvContentPartPr>
                <p14:xfrm>
                  <a:off x="4647780" y="3438210"/>
                  <a:ext cx="360" cy="360"/>
                </p14:xfrm>
              </p:contentPart>
            </mc:Choice>
            <mc:Fallback xmlns="">
              <p:pic>
                <p:nvPicPr>
                  <p:cNvPr id="346" name="Håndskrift 345">
                    <a:extLst>
                      <a:ext uri="{FF2B5EF4-FFF2-40B4-BE49-F238E27FC236}">
                        <a16:creationId xmlns:a16="http://schemas.microsoft.com/office/drawing/2014/main" id="{A9546D98-FB89-453C-9082-3DFD3A69C98E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584780" y="3375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6">
                <p14:nvContentPartPr>
                  <p14:cNvPr id="347" name="Håndskrift 346">
                    <a:extLst>
                      <a:ext uri="{FF2B5EF4-FFF2-40B4-BE49-F238E27FC236}">
                        <a16:creationId xmlns:a16="http://schemas.microsoft.com/office/drawing/2014/main" id="{CACB2B05-90A7-45AA-BCF2-46B3A4A0C5FA}"/>
                      </a:ext>
                    </a:extLst>
                  </p14:cNvPr>
                  <p14:cNvContentPartPr/>
                  <p14:nvPr/>
                </p14:nvContentPartPr>
                <p14:xfrm>
                  <a:off x="4780980" y="3409410"/>
                  <a:ext cx="10080" cy="360"/>
                </p14:xfrm>
              </p:contentPart>
            </mc:Choice>
            <mc:Fallback xmlns="">
              <p:pic>
                <p:nvPicPr>
                  <p:cNvPr id="347" name="Håndskrift 346">
                    <a:extLst>
                      <a:ext uri="{FF2B5EF4-FFF2-40B4-BE49-F238E27FC236}">
                        <a16:creationId xmlns:a16="http://schemas.microsoft.com/office/drawing/2014/main" id="{CACB2B05-90A7-45AA-BCF2-46B3A4A0C5FA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717980" y="3346410"/>
                    <a:ext cx="1357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8">
                <p14:nvContentPartPr>
                  <p14:cNvPr id="348" name="Håndskrift 347">
                    <a:extLst>
                      <a:ext uri="{FF2B5EF4-FFF2-40B4-BE49-F238E27FC236}">
                        <a16:creationId xmlns:a16="http://schemas.microsoft.com/office/drawing/2014/main" id="{E3C8B848-6DA2-4F59-95EE-3A0C2664BB87}"/>
                      </a:ext>
                    </a:extLst>
                  </p14:cNvPr>
                  <p14:cNvContentPartPr/>
                  <p14:nvPr/>
                </p14:nvContentPartPr>
                <p14:xfrm>
                  <a:off x="4918500" y="3485730"/>
                  <a:ext cx="24840" cy="51480"/>
                </p14:xfrm>
              </p:contentPart>
            </mc:Choice>
            <mc:Fallback xmlns="">
              <p:pic>
                <p:nvPicPr>
                  <p:cNvPr id="348" name="Håndskrift 347">
                    <a:extLst>
                      <a:ext uri="{FF2B5EF4-FFF2-40B4-BE49-F238E27FC236}">
                        <a16:creationId xmlns:a16="http://schemas.microsoft.com/office/drawing/2014/main" id="{E3C8B848-6DA2-4F59-95EE-3A0C2664BB87}"/>
                      </a:ext>
                    </a:extLst>
                  </p:cNvPr>
                  <p:cNvPicPr/>
                  <p:nvPr/>
                </p:nvPicPr>
                <p:blipFill>
                  <a:blip r:embed="rId219"/>
                  <a:stretch>
                    <a:fillRect/>
                  </a:stretch>
                </p:blipFill>
                <p:spPr>
                  <a:xfrm>
                    <a:off x="4855500" y="3422730"/>
                    <a:ext cx="150480" cy="177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0">
                <p14:nvContentPartPr>
                  <p14:cNvPr id="349" name="Håndskrift 348">
                    <a:extLst>
                      <a:ext uri="{FF2B5EF4-FFF2-40B4-BE49-F238E27FC236}">
                        <a16:creationId xmlns:a16="http://schemas.microsoft.com/office/drawing/2014/main" id="{07EB36A2-3958-40E4-8AEC-CBB9D98F0D33}"/>
                      </a:ext>
                    </a:extLst>
                  </p14:cNvPr>
                  <p14:cNvContentPartPr/>
                  <p14:nvPr/>
                </p14:nvContentPartPr>
                <p14:xfrm>
                  <a:off x="4857660" y="3571410"/>
                  <a:ext cx="360" cy="360"/>
                </p14:xfrm>
              </p:contentPart>
            </mc:Choice>
            <mc:Fallback xmlns="">
              <p:pic>
                <p:nvPicPr>
                  <p:cNvPr id="349" name="Håndskrift 348">
                    <a:extLst>
                      <a:ext uri="{FF2B5EF4-FFF2-40B4-BE49-F238E27FC236}">
                        <a16:creationId xmlns:a16="http://schemas.microsoft.com/office/drawing/2014/main" id="{07EB36A2-3958-40E4-8AEC-CBB9D98F0D33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794660" y="3508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1">
                <p14:nvContentPartPr>
                  <p14:cNvPr id="350" name="Håndskrift 349">
                    <a:extLst>
                      <a:ext uri="{FF2B5EF4-FFF2-40B4-BE49-F238E27FC236}">
                        <a16:creationId xmlns:a16="http://schemas.microsoft.com/office/drawing/2014/main" id="{89C449E6-01DE-42AD-A11E-316D708DFF5F}"/>
                      </a:ext>
                    </a:extLst>
                  </p14:cNvPr>
                  <p14:cNvContentPartPr/>
                  <p14:nvPr/>
                </p14:nvContentPartPr>
                <p14:xfrm>
                  <a:off x="4788540" y="3581130"/>
                  <a:ext cx="50040" cy="33840"/>
                </p14:xfrm>
              </p:contentPart>
            </mc:Choice>
            <mc:Fallback xmlns="">
              <p:pic>
                <p:nvPicPr>
                  <p:cNvPr id="350" name="Håndskrift 349">
                    <a:extLst>
                      <a:ext uri="{FF2B5EF4-FFF2-40B4-BE49-F238E27FC236}">
                        <a16:creationId xmlns:a16="http://schemas.microsoft.com/office/drawing/2014/main" id="{89C449E6-01DE-42AD-A11E-316D708DFF5F}"/>
                      </a:ext>
                    </a:extLst>
                  </p:cNvPr>
                  <p:cNvPicPr/>
                  <p:nvPr/>
                </p:nvPicPr>
                <p:blipFill>
                  <a:blip r:embed="rId222"/>
                  <a:stretch>
                    <a:fillRect/>
                  </a:stretch>
                </p:blipFill>
                <p:spPr>
                  <a:xfrm>
                    <a:off x="4725540" y="3518130"/>
                    <a:ext cx="175680" cy="159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3">
                <p14:nvContentPartPr>
                  <p14:cNvPr id="351" name="Håndskrift 350">
                    <a:extLst>
                      <a:ext uri="{FF2B5EF4-FFF2-40B4-BE49-F238E27FC236}">
                        <a16:creationId xmlns:a16="http://schemas.microsoft.com/office/drawing/2014/main" id="{07198DDF-20E9-4D31-8738-E381D9BB53C1}"/>
                      </a:ext>
                    </a:extLst>
                  </p14:cNvPr>
                  <p14:cNvContentPartPr/>
                  <p14:nvPr/>
                </p14:nvContentPartPr>
                <p14:xfrm>
                  <a:off x="4752900" y="3657090"/>
                  <a:ext cx="360" cy="4320"/>
                </p14:xfrm>
              </p:contentPart>
            </mc:Choice>
            <mc:Fallback xmlns="">
              <p:pic>
                <p:nvPicPr>
                  <p:cNvPr id="351" name="Håndskrift 350">
                    <a:extLst>
                      <a:ext uri="{FF2B5EF4-FFF2-40B4-BE49-F238E27FC236}">
                        <a16:creationId xmlns:a16="http://schemas.microsoft.com/office/drawing/2014/main" id="{07198DDF-20E9-4D31-8738-E381D9BB53C1}"/>
                      </a:ext>
                    </a:extLst>
                  </p:cNvPr>
                  <p:cNvPicPr/>
                  <p:nvPr/>
                </p:nvPicPr>
                <p:blipFill>
                  <a:blip r:embed="rId207"/>
                  <a:stretch>
                    <a:fillRect/>
                  </a:stretch>
                </p:blipFill>
                <p:spPr>
                  <a:xfrm>
                    <a:off x="4689900" y="3594090"/>
                    <a:ext cx="126000" cy="129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4">
                <p14:nvContentPartPr>
                  <p14:cNvPr id="139" name="Håndskrift 138">
                    <a:extLst>
                      <a:ext uri="{FF2B5EF4-FFF2-40B4-BE49-F238E27FC236}">
                        <a16:creationId xmlns:a16="http://schemas.microsoft.com/office/drawing/2014/main" id="{84119195-542B-44F6-9E67-548F7AFB254C}"/>
                      </a:ext>
                    </a:extLst>
                  </p14:cNvPr>
                  <p14:cNvContentPartPr/>
                  <p14:nvPr/>
                </p14:nvContentPartPr>
                <p14:xfrm>
                  <a:off x="4590900" y="3628650"/>
                  <a:ext cx="105120" cy="76320"/>
                </p14:xfrm>
              </p:contentPart>
            </mc:Choice>
            <mc:Fallback xmlns="">
              <p:pic>
                <p:nvPicPr>
                  <p:cNvPr id="139" name="Håndskrift 138">
                    <a:extLst>
                      <a:ext uri="{FF2B5EF4-FFF2-40B4-BE49-F238E27FC236}">
                        <a16:creationId xmlns:a16="http://schemas.microsoft.com/office/drawing/2014/main" id="{84119195-542B-44F6-9E67-548F7AFB254C}"/>
                      </a:ext>
                    </a:extLst>
                  </p:cNvPr>
                  <p:cNvPicPr/>
                  <p:nvPr/>
                </p:nvPicPr>
                <p:blipFill>
                  <a:blip r:embed="rId225"/>
                  <a:stretch>
                    <a:fillRect/>
                  </a:stretch>
                </p:blipFill>
                <p:spPr>
                  <a:xfrm>
                    <a:off x="4527900" y="3565650"/>
                    <a:ext cx="230760" cy="201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6">
                <p14:nvContentPartPr>
                  <p14:cNvPr id="140" name="Håndskrift 139">
                    <a:extLst>
                      <a:ext uri="{FF2B5EF4-FFF2-40B4-BE49-F238E27FC236}">
                        <a16:creationId xmlns:a16="http://schemas.microsoft.com/office/drawing/2014/main" id="{8FB85F2A-D383-4B2A-B11B-7FA738FEE2A6}"/>
                      </a:ext>
                    </a:extLst>
                  </p14:cNvPr>
                  <p14:cNvContentPartPr/>
                  <p14:nvPr/>
                </p14:nvContentPartPr>
                <p14:xfrm>
                  <a:off x="4618980" y="3567810"/>
                  <a:ext cx="360" cy="3960"/>
                </p14:xfrm>
              </p:contentPart>
            </mc:Choice>
            <mc:Fallback xmlns="">
              <p:pic>
                <p:nvPicPr>
                  <p:cNvPr id="140" name="Håndskrift 139">
                    <a:extLst>
                      <a:ext uri="{FF2B5EF4-FFF2-40B4-BE49-F238E27FC236}">
                        <a16:creationId xmlns:a16="http://schemas.microsoft.com/office/drawing/2014/main" id="{8FB85F2A-D383-4B2A-B11B-7FA738FEE2A6}"/>
                      </a:ext>
                    </a:extLst>
                  </p:cNvPr>
                  <p:cNvPicPr/>
                  <p:nvPr/>
                </p:nvPicPr>
                <p:blipFill>
                  <a:blip r:embed="rId207"/>
                  <a:stretch>
                    <a:fillRect/>
                  </a:stretch>
                </p:blipFill>
                <p:spPr>
                  <a:xfrm>
                    <a:off x="4555980" y="35100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7">
                <p14:nvContentPartPr>
                  <p14:cNvPr id="141" name="Håndskrift 140">
                    <a:extLst>
                      <a:ext uri="{FF2B5EF4-FFF2-40B4-BE49-F238E27FC236}">
                        <a16:creationId xmlns:a16="http://schemas.microsoft.com/office/drawing/2014/main" id="{3AE59322-1214-4827-822B-B63DC0D6EDA9}"/>
                      </a:ext>
                    </a:extLst>
                  </p14:cNvPr>
                  <p14:cNvContentPartPr/>
                  <p14:nvPr/>
                </p14:nvContentPartPr>
                <p14:xfrm>
                  <a:off x="4562100" y="3533250"/>
                  <a:ext cx="61560" cy="66600"/>
                </p14:xfrm>
              </p:contentPart>
            </mc:Choice>
            <mc:Fallback xmlns="">
              <p:pic>
                <p:nvPicPr>
                  <p:cNvPr id="141" name="Håndskrift 140">
                    <a:extLst>
                      <a:ext uri="{FF2B5EF4-FFF2-40B4-BE49-F238E27FC236}">
                        <a16:creationId xmlns:a16="http://schemas.microsoft.com/office/drawing/2014/main" id="{3AE59322-1214-4827-822B-B63DC0D6EDA9}"/>
                      </a:ext>
                    </a:extLst>
                  </p:cNvPr>
                  <p:cNvPicPr/>
                  <p:nvPr/>
                </p:nvPicPr>
                <p:blipFill>
                  <a:blip r:embed="rId228"/>
                  <a:stretch>
                    <a:fillRect/>
                  </a:stretch>
                </p:blipFill>
                <p:spPr>
                  <a:xfrm>
                    <a:off x="4499100" y="3469908"/>
                    <a:ext cx="187200" cy="19292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9">
                <p14:nvContentPartPr>
                  <p14:cNvPr id="142" name="Håndskrift 141">
                    <a:extLst>
                      <a:ext uri="{FF2B5EF4-FFF2-40B4-BE49-F238E27FC236}">
                        <a16:creationId xmlns:a16="http://schemas.microsoft.com/office/drawing/2014/main" id="{E59638EE-CE39-4AA9-85B9-31839F762670}"/>
                      </a:ext>
                    </a:extLst>
                  </p14:cNvPr>
                  <p14:cNvContentPartPr/>
                  <p14:nvPr/>
                </p14:nvContentPartPr>
                <p14:xfrm>
                  <a:off x="4647780" y="3676530"/>
                  <a:ext cx="360" cy="360"/>
                </p14:xfrm>
              </p:contentPart>
            </mc:Choice>
            <mc:Fallback xmlns="">
              <p:pic>
                <p:nvPicPr>
                  <p:cNvPr id="142" name="Håndskrift 141">
                    <a:extLst>
                      <a:ext uri="{FF2B5EF4-FFF2-40B4-BE49-F238E27FC236}">
                        <a16:creationId xmlns:a16="http://schemas.microsoft.com/office/drawing/2014/main" id="{E59638EE-CE39-4AA9-85B9-31839F762670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58478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0">
                <p14:nvContentPartPr>
                  <p14:cNvPr id="143" name="Håndskrift 142">
                    <a:extLst>
                      <a:ext uri="{FF2B5EF4-FFF2-40B4-BE49-F238E27FC236}">
                        <a16:creationId xmlns:a16="http://schemas.microsoft.com/office/drawing/2014/main" id="{F2C61166-4096-4DF0-90AB-BA3596056D3A}"/>
                      </a:ext>
                    </a:extLst>
                  </p14:cNvPr>
                  <p14:cNvContentPartPr/>
                  <p14:nvPr/>
                </p14:nvContentPartPr>
                <p14:xfrm>
                  <a:off x="4695660" y="3752490"/>
                  <a:ext cx="15480" cy="20160"/>
                </p14:xfrm>
              </p:contentPart>
            </mc:Choice>
            <mc:Fallback xmlns="">
              <p:pic>
                <p:nvPicPr>
                  <p:cNvPr id="143" name="Håndskrift 142">
                    <a:extLst>
                      <a:ext uri="{FF2B5EF4-FFF2-40B4-BE49-F238E27FC236}">
                        <a16:creationId xmlns:a16="http://schemas.microsoft.com/office/drawing/2014/main" id="{F2C61166-4096-4DF0-90AB-BA3596056D3A}"/>
                      </a:ext>
                    </a:extLst>
                  </p:cNvPr>
                  <p:cNvPicPr/>
                  <p:nvPr/>
                </p:nvPicPr>
                <p:blipFill>
                  <a:blip r:embed="rId231"/>
                  <a:stretch>
                    <a:fillRect/>
                  </a:stretch>
                </p:blipFill>
                <p:spPr>
                  <a:xfrm>
                    <a:off x="4632660" y="3690595"/>
                    <a:ext cx="141120" cy="14359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2">
                <p14:nvContentPartPr>
                  <p14:cNvPr id="144" name="Håndskrift 143">
                    <a:extLst>
                      <a:ext uri="{FF2B5EF4-FFF2-40B4-BE49-F238E27FC236}">
                        <a16:creationId xmlns:a16="http://schemas.microsoft.com/office/drawing/2014/main" id="{2C1E094B-AC83-4AAD-A5EF-5A0885A6F0FB}"/>
                      </a:ext>
                    </a:extLst>
                  </p14:cNvPr>
                  <p14:cNvContentPartPr/>
                  <p14:nvPr/>
                </p14:nvContentPartPr>
                <p14:xfrm>
                  <a:off x="4828860" y="3676530"/>
                  <a:ext cx="360" cy="360"/>
                </p14:xfrm>
              </p:contentPart>
            </mc:Choice>
            <mc:Fallback xmlns="">
              <p:pic>
                <p:nvPicPr>
                  <p:cNvPr id="144" name="Håndskrift 143">
                    <a:extLst>
                      <a:ext uri="{FF2B5EF4-FFF2-40B4-BE49-F238E27FC236}">
                        <a16:creationId xmlns:a16="http://schemas.microsoft.com/office/drawing/2014/main" id="{2C1E094B-AC83-4AAD-A5EF-5A0885A6F0FB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76586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3">
                <p14:nvContentPartPr>
                  <p14:cNvPr id="145" name="Håndskrift 144">
                    <a:extLst>
                      <a:ext uri="{FF2B5EF4-FFF2-40B4-BE49-F238E27FC236}">
                        <a16:creationId xmlns:a16="http://schemas.microsoft.com/office/drawing/2014/main" id="{1FBBADB2-75A2-4103-A7D3-07168AD01FE4}"/>
                      </a:ext>
                    </a:extLst>
                  </p14:cNvPr>
                  <p14:cNvContentPartPr/>
                  <p14:nvPr/>
                </p14:nvContentPartPr>
                <p14:xfrm>
                  <a:off x="4828860" y="3647730"/>
                  <a:ext cx="19440" cy="61200"/>
                </p14:xfrm>
              </p:contentPart>
            </mc:Choice>
            <mc:Fallback xmlns="">
              <p:pic>
                <p:nvPicPr>
                  <p:cNvPr id="145" name="Håndskrift 144">
                    <a:extLst>
                      <a:ext uri="{FF2B5EF4-FFF2-40B4-BE49-F238E27FC236}">
                        <a16:creationId xmlns:a16="http://schemas.microsoft.com/office/drawing/2014/main" id="{1FBBADB2-75A2-4103-A7D3-07168AD01FE4}"/>
                      </a:ext>
                    </a:extLst>
                  </p:cNvPr>
                  <p:cNvPicPr/>
                  <p:nvPr/>
                </p:nvPicPr>
                <p:blipFill>
                  <a:blip r:embed="rId234"/>
                  <a:stretch>
                    <a:fillRect/>
                  </a:stretch>
                </p:blipFill>
                <p:spPr>
                  <a:xfrm>
                    <a:off x="4765860" y="3585098"/>
                    <a:ext cx="145080" cy="1861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5">
                <p14:nvContentPartPr>
                  <p14:cNvPr id="146" name="Håndskrift 145">
                    <a:extLst>
                      <a:ext uri="{FF2B5EF4-FFF2-40B4-BE49-F238E27FC236}">
                        <a16:creationId xmlns:a16="http://schemas.microsoft.com/office/drawing/2014/main" id="{1FA90DD4-4192-4DEF-B6ED-14E02434869A}"/>
                      </a:ext>
                    </a:extLst>
                  </p14:cNvPr>
                  <p14:cNvContentPartPr/>
                  <p14:nvPr/>
                </p14:nvContentPartPr>
                <p14:xfrm>
                  <a:off x="4809780" y="3724050"/>
                  <a:ext cx="360" cy="360"/>
                </p14:xfrm>
              </p:contentPart>
            </mc:Choice>
            <mc:Fallback xmlns="">
              <p:pic>
                <p:nvPicPr>
                  <p:cNvPr id="146" name="Håndskrift 145">
                    <a:extLst>
                      <a:ext uri="{FF2B5EF4-FFF2-40B4-BE49-F238E27FC236}">
                        <a16:creationId xmlns:a16="http://schemas.microsoft.com/office/drawing/2014/main" id="{1FA90DD4-4192-4DEF-B6ED-14E02434869A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746780" y="36610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6">
                <p14:nvContentPartPr>
                  <p14:cNvPr id="147" name="Håndskrift 146">
                    <a:extLst>
                      <a:ext uri="{FF2B5EF4-FFF2-40B4-BE49-F238E27FC236}">
                        <a16:creationId xmlns:a16="http://schemas.microsoft.com/office/drawing/2014/main" id="{8FD9735E-B45D-48ED-A5CA-3F962B5E4156}"/>
                      </a:ext>
                    </a:extLst>
                  </p14:cNvPr>
                  <p14:cNvContentPartPr/>
                  <p14:nvPr/>
                </p14:nvContentPartPr>
                <p14:xfrm>
                  <a:off x="4729500" y="3781290"/>
                  <a:ext cx="42480" cy="19440"/>
                </p14:xfrm>
              </p:contentPart>
            </mc:Choice>
            <mc:Fallback xmlns="">
              <p:pic>
                <p:nvPicPr>
                  <p:cNvPr id="147" name="Håndskrift 146">
                    <a:extLst>
                      <a:ext uri="{FF2B5EF4-FFF2-40B4-BE49-F238E27FC236}">
                        <a16:creationId xmlns:a16="http://schemas.microsoft.com/office/drawing/2014/main" id="{8FD9735E-B45D-48ED-A5CA-3F962B5E4156}"/>
                      </a:ext>
                    </a:extLst>
                  </p:cNvPr>
                  <p:cNvPicPr/>
                  <p:nvPr/>
                </p:nvPicPr>
                <p:blipFill>
                  <a:blip r:embed="rId237"/>
                  <a:stretch>
                    <a:fillRect/>
                  </a:stretch>
                </p:blipFill>
                <p:spPr>
                  <a:xfrm>
                    <a:off x="4666500" y="3718290"/>
                    <a:ext cx="168120" cy="145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8">
                <p14:nvContentPartPr>
                  <p14:cNvPr id="148" name="Håndskrift 147">
                    <a:extLst>
                      <a:ext uri="{FF2B5EF4-FFF2-40B4-BE49-F238E27FC236}">
                        <a16:creationId xmlns:a16="http://schemas.microsoft.com/office/drawing/2014/main" id="{143BAF91-2710-4D44-95DD-271CC9B76245}"/>
                      </a:ext>
                    </a:extLst>
                  </p14:cNvPr>
                  <p14:cNvContentPartPr/>
                  <p14:nvPr/>
                </p14:nvContentPartPr>
                <p14:xfrm>
                  <a:off x="4653540" y="3781290"/>
                  <a:ext cx="3960" cy="360"/>
                </p14:xfrm>
              </p:contentPart>
            </mc:Choice>
            <mc:Fallback xmlns="">
              <p:pic>
                <p:nvPicPr>
                  <p:cNvPr id="148" name="Håndskrift 147">
                    <a:extLst>
                      <a:ext uri="{FF2B5EF4-FFF2-40B4-BE49-F238E27FC236}">
                        <a16:creationId xmlns:a16="http://schemas.microsoft.com/office/drawing/2014/main" id="{143BAF91-2710-4D44-95DD-271CC9B76245}"/>
                      </a:ext>
                    </a:extLst>
                  </p:cNvPr>
                  <p:cNvPicPr/>
                  <p:nvPr/>
                </p:nvPicPr>
                <p:blipFill>
                  <a:blip r:embed="rId176"/>
                  <a:stretch>
                    <a:fillRect/>
                  </a:stretch>
                </p:blipFill>
                <p:spPr>
                  <a:xfrm>
                    <a:off x="4590540" y="371829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9">
                <p14:nvContentPartPr>
                  <p14:cNvPr id="149" name="Håndskrift 148">
                    <a:extLst>
                      <a:ext uri="{FF2B5EF4-FFF2-40B4-BE49-F238E27FC236}">
                        <a16:creationId xmlns:a16="http://schemas.microsoft.com/office/drawing/2014/main" id="{BF91AB38-053F-47D9-9CF0-B897DF103E49}"/>
                      </a:ext>
                    </a:extLst>
                  </p14:cNvPr>
                  <p14:cNvContentPartPr/>
                  <p14:nvPr/>
                </p14:nvContentPartPr>
                <p14:xfrm>
                  <a:off x="4600260" y="3743130"/>
                  <a:ext cx="360" cy="360"/>
                </p14:xfrm>
              </p:contentPart>
            </mc:Choice>
            <mc:Fallback xmlns="">
              <p:pic>
                <p:nvPicPr>
                  <p:cNvPr id="149" name="Håndskrift 148">
                    <a:extLst>
                      <a:ext uri="{FF2B5EF4-FFF2-40B4-BE49-F238E27FC236}">
                        <a16:creationId xmlns:a16="http://schemas.microsoft.com/office/drawing/2014/main" id="{BF91AB38-053F-47D9-9CF0-B897DF103E49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53726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0">
                <p14:nvContentPartPr>
                  <p14:cNvPr id="150" name="Håndskrift 149">
                    <a:extLst>
                      <a:ext uri="{FF2B5EF4-FFF2-40B4-BE49-F238E27FC236}">
                        <a16:creationId xmlns:a16="http://schemas.microsoft.com/office/drawing/2014/main" id="{B46918B0-F295-44A3-983F-9A55B61EF594}"/>
                      </a:ext>
                    </a:extLst>
                  </p14:cNvPr>
                  <p14:cNvContentPartPr/>
                  <p14:nvPr/>
                </p14:nvContentPartPr>
                <p14:xfrm>
                  <a:off x="4600260" y="3733410"/>
                  <a:ext cx="360" cy="360"/>
                </p14:xfrm>
              </p:contentPart>
            </mc:Choice>
            <mc:Fallback xmlns="">
              <p:pic>
                <p:nvPicPr>
                  <p:cNvPr id="150" name="Håndskrift 149">
                    <a:extLst>
                      <a:ext uri="{FF2B5EF4-FFF2-40B4-BE49-F238E27FC236}">
                        <a16:creationId xmlns:a16="http://schemas.microsoft.com/office/drawing/2014/main" id="{B46918B0-F295-44A3-983F-9A55B61EF594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537260" y="3670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1">
                <p14:nvContentPartPr>
                  <p14:cNvPr id="151" name="Håndskrift 150">
                    <a:extLst>
                      <a:ext uri="{FF2B5EF4-FFF2-40B4-BE49-F238E27FC236}">
                        <a16:creationId xmlns:a16="http://schemas.microsoft.com/office/drawing/2014/main" id="{457C0187-64B3-4F13-96F5-3DCAABC6BB17}"/>
                      </a:ext>
                    </a:extLst>
                  </p14:cNvPr>
                  <p14:cNvContentPartPr/>
                  <p14:nvPr/>
                </p14:nvContentPartPr>
                <p14:xfrm>
                  <a:off x="4581180" y="3761850"/>
                  <a:ext cx="32400" cy="73080"/>
                </p14:xfrm>
              </p:contentPart>
            </mc:Choice>
            <mc:Fallback xmlns="">
              <p:pic>
                <p:nvPicPr>
                  <p:cNvPr id="151" name="Håndskrift 150">
                    <a:extLst>
                      <a:ext uri="{FF2B5EF4-FFF2-40B4-BE49-F238E27FC236}">
                        <a16:creationId xmlns:a16="http://schemas.microsoft.com/office/drawing/2014/main" id="{457C0187-64B3-4F13-96F5-3DCAABC6BB17}"/>
                      </a:ext>
                    </a:extLst>
                  </p:cNvPr>
                  <p:cNvPicPr/>
                  <p:nvPr/>
                </p:nvPicPr>
                <p:blipFill>
                  <a:blip r:embed="rId242"/>
                  <a:stretch>
                    <a:fillRect/>
                  </a:stretch>
                </p:blipFill>
                <p:spPr>
                  <a:xfrm>
                    <a:off x="4518180" y="3698538"/>
                    <a:ext cx="158040" cy="19934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3">
                <p14:nvContentPartPr>
                  <p14:cNvPr id="152" name="Håndskrift 151">
                    <a:extLst>
                      <a:ext uri="{FF2B5EF4-FFF2-40B4-BE49-F238E27FC236}">
                        <a16:creationId xmlns:a16="http://schemas.microsoft.com/office/drawing/2014/main" id="{4A752128-B9DC-426C-ACB5-8311B0FB9D4B}"/>
                      </a:ext>
                    </a:extLst>
                  </p14:cNvPr>
                  <p14:cNvContentPartPr/>
                  <p14:nvPr/>
                </p14:nvContentPartPr>
                <p14:xfrm>
                  <a:off x="4647780" y="3838530"/>
                  <a:ext cx="25920" cy="360"/>
                </p14:xfrm>
              </p:contentPart>
            </mc:Choice>
            <mc:Fallback xmlns="">
              <p:pic>
                <p:nvPicPr>
                  <p:cNvPr id="152" name="Håndskrift 151">
                    <a:extLst>
                      <a:ext uri="{FF2B5EF4-FFF2-40B4-BE49-F238E27FC236}">
                        <a16:creationId xmlns:a16="http://schemas.microsoft.com/office/drawing/2014/main" id="{4A752128-B9DC-426C-ACB5-8311B0FB9D4B}"/>
                      </a:ext>
                    </a:extLst>
                  </p:cNvPr>
                  <p:cNvPicPr/>
                  <p:nvPr/>
                </p:nvPicPr>
                <p:blipFill>
                  <a:blip r:embed="rId244"/>
                  <a:stretch>
                    <a:fillRect/>
                  </a:stretch>
                </p:blipFill>
                <p:spPr>
                  <a:xfrm>
                    <a:off x="4584780" y="3775530"/>
                    <a:ext cx="1515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5">
                <p14:nvContentPartPr>
                  <p14:cNvPr id="153" name="Håndskrift 152">
                    <a:extLst>
                      <a:ext uri="{FF2B5EF4-FFF2-40B4-BE49-F238E27FC236}">
                        <a16:creationId xmlns:a16="http://schemas.microsoft.com/office/drawing/2014/main" id="{707596CA-BFE9-44D3-B924-91F924DDB99C}"/>
                      </a:ext>
                    </a:extLst>
                  </p14:cNvPr>
                  <p14:cNvContentPartPr/>
                  <p14:nvPr/>
                </p14:nvContentPartPr>
                <p14:xfrm>
                  <a:off x="4762260" y="3790650"/>
                  <a:ext cx="57600" cy="38160"/>
                </p14:xfrm>
              </p:contentPart>
            </mc:Choice>
            <mc:Fallback xmlns="">
              <p:pic>
                <p:nvPicPr>
                  <p:cNvPr id="153" name="Håndskrift 152">
                    <a:extLst>
                      <a:ext uri="{FF2B5EF4-FFF2-40B4-BE49-F238E27FC236}">
                        <a16:creationId xmlns:a16="http://schemas.microsoft.com/office/drawing/2014/main" id="{707596CA-BFE9-44D3-B924-91F924DDB99C}"/>
                      </a:ext>
                    </a:extLst>
                  </p:cNvPr>
                  <p:cNvPicPr/>
                  <p:nvPr/>
                </p:nvPicPr>
                <p:blipFill>
                  <a:blip r:embed="rId246"/>
                  <a:stretch>
                    <a:fillRect/>
                  </a:stretch>
                </p:blipFill>
                <p:spPr>
                  <a:xfrm>
                    <a:off x="4699260" y="3727650"/>
                    <a:ext cx="183240" cy="163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7">
                <p14:nvContentPartPr>
                  <p14:cNvPr id="154" name="Håndskrift 153">
                    <a:extLst>
                      <a:ext uri="{FF2B5EF4-FFF2-40B4-BE49-F238E27FC236}">
                        <a16:creationId xmlns:a16="http://schemas.microsoft.com/office/drawing/2014/main" id="{FBFF61CE-0FA8-4F9F-AF17-974F73C3CB8E}"/>
                      </a:ext>
                    </a:extLst>
                  </p14:cNvPr>
                  <p14:cNvContentPartPr/>
                  <p14:nvPr/>
                </p14:nvContentPartPr>
                <p14:xfrm>
                  <a:off x="4857660" y="3761850"/>
                  <a:ext cx="360" cy="360"/>
                </p14:xfrm>
              </p:contentPart>
            </mc:Choice>
            <mc:Fallback xmlns="">
              <p:pic>
                <p:nvPicPr>
                  <p:cNvPr id="154" name="Håndskrift 153">
                    <a:extLst>
                      <a:ext uri="{FF2B5EF4-FFF2-40B4-BE49-F238E27FC236}">
                        <a16:creationId xmlns:a16="http://schemas.microsoft.com/office/drawing/2014/main" id="{FBFF61CE-0FA8-4F9F-AF17-974F73C3CB8E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794660" y="3698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8">
                <p14:nvContentPartPr>
                  <p14:cNvPr id="157" name="Håndskrift 156">
                    <a:extLst>
                      <a:ext uri="{FF2B5EF4-FFF2-40B4-BE49-F238E27FC236}">
                        <a16:creationId xmlns:a16="http://schemas.microsoft.com/office/drawing/2014/main" id="{8A4BDBFF-81C2-4F00-A4A5-F48D8CA1549D}"/>
                      </a:ext>
                    </a:extLst>
                  </p14:cNvPr>
                  <p14:cNvContentPartPr/>
                  <p14:nvPr/>
                </p14:nvContentPartPr>
                <p14:xfrm>
                  <a:off x="4886100" y="3701010"/>
                  <a:ext cx="360" cy="3960"/>
                </p14:xfrm>
              </p:contentPart>
            </mc:Choice>
            <mc:Fallback xmlns="">
              <p:pic>
                <p:nvPicPr>
                  <p:cNvPr id="157" name="Håndskrift 156">
                    <a:extLst>
                      <a:ext uri="{FF2B5EF4-FFF2-40B4-BE49-F238E27FC236}">
                        <a16:creationId xmlns:a16="http://schemas.microsoft.com/office/drawing/2014/main" id="{8A4BDBFF-81C2-4F00-A4A5-F48D8CA1549D}"/>
                      </a:ext>
                    </a:extLst>
                  </p:cNvPr>
                  <p:cNvPicPr/>
                  <p:nvPr/>
                </p:nvPicPr>
                <p:blipFill>
                  <a:blip r:embed="rId207"/>
                  <a:stretch>
                    <a:fillRect/>
                  </a:stretch>
                </p:blipFill>
                <p:spPr>
                  <a:xfrm>
                    <a:off x="4823100" y="36432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9">
                <p14:nvContentPartPr>
                  <p14:cNvPr id="167" name="Håndskrift 166">
                    <a:extLst>
                      <a:ext uri="{FF2B5EF4-FFF2-40B4-BE49-F238E27FC236}">
                        <a16:creationId xmlns:a16="http://schemas.microsoft.com/office/drawing/2014/main" id="{FAB2A879-C373-45AC-81C1-5EF36EF141B8}"/>
                      </a:ext>
                    </a:extLst>
                  </p14:cNvPr>
                  <p14:cNvContentPartPr/>
                  <p14:nvPr/>
                </p14:nvContentPartPr>
                <p14:xfrm>
                  <a:off x="5032620" y="3552690"/>
                  <a:ext cx="6120" cy="11520"/>
                </p14:xfrm>
              </p:contentPart>
            </mc:Choice>
            <mc:Fallback xmlns="">
              <p:pic>
                <p:nvPicPr>
                  <p:cNvPr id="167" name="Håndskrift 166">
                    <a:extLst>
                      <a:ext uri="{FF2B5EF4-FFF2-40B4-BE49-F238E27FC236}">
                        <a16:creationId xmlns:a16="http://schemas.microsoft.com/office/drawing/2014/main" id="{FAB2A879-C373-45AC-81C1-5EF36EF141B8}"/>
                      </a:ext>
                    </a:extLst>
                  </p:cNvPr>
                  <p:cNvPicPr/>
                  <p:nvPr/>
                </p:nvPicPr>
                <p:blipFill>
                  <a:blip r:embed="rId250"/>
                  <a:stretch>
                    <a:fillRect/>
                  </a:stretch>
                </p:blipFill>
                <p:spPr>
                  <a:xfrm>
                    <a:off x="4969620" y="3489690"/>
                    <a:ext cx="131760" cy="137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1">
                <p14:nvContentPartPr>
                  <p14:cNvPr id="169" name="Håndskrift 168">
                    <a:extLst>
                      <a:ext uri="{FF2B5EF4-FFF2-40B4-BE49-F238E27FC236}">
                        <a16:creationId xmlns:a16="http://schemas.microsoft.com/office/drawing/2014/main" id="{7A6EC2A6-F936-4B60-B87A-8D8D7747DFF7}"/>
                      </a:ext>
                    </a:extLst>
                  </p14:cNvPr>
                  <p14:cNvContentPartPr/>
                  <p14:nvPr/>
                </p14:nvContentPartPr>
                <p14:xfrm>
                  <a:off x="4904820" y="3685890"/>
                  <a:ext cx="360" cy="360"/>
                </p14:xfrm>
              </p:contentPart>
            </mc:Choice>
            <mc:Fallback xmlns="">
              <p:pic>
                <p:nvPicPr>
                  <p:cNvPr id="169" name="Håndskrift 168">
                    <a:extLst>
                      <a:ext uri="{FF2B5EF4-FFF2-40B4-BE49-F238E27FC236}">
                        <a16:creationId xmlns:a16="http://schemas.microsoft.com/office/drawing/2014/main" id="{7A6EC2A6-F936-4B60-B87A-8D8D7747DFF7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841820" y="3622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2">
                <p14:nvContentPartPr>
                  <p14:cNvPr id="180" name="Håndskrift 179">
                    <a:extLst>
                      <a:ext uri="{FF2B5EF4-FFF2-40B4-BE49-F238E27FC236}">
                        <a16:creationId xmlns:a16="http://schemas.microsoft.com/office/drawing/2014/main" id="{9AC15731-FA67-41F8-B40E-03A7FFEF38B3}"/>
                      </a:ext>
                    </a:extLst>
                  </p14:cNvPr>
                  <p14:cNvContentPartPr/>
                  <p14:nvPr/>
                </p14:nvContentPartPr>
                <p14:xfrm>
                  <a:off x="4942980" y="3590490"/>
                  <a:ext cx="3960" cy="360"/>
                </p14:xfrm>
              </p:contentPart>
            </mc:Choice>
            <mc:Fallback xmlns="">
              <p:pic>
                <p:nvPicPr>
                  <p:cNvPr id="180" name="Håndskrift 179">
                    <a:extLst>
                      <a:ext uri="{FF2B5EF4-FFF2-40B4-BE49-F238E27FC236}">
                        <a16:creationId xmlns:a16="http://schemas.microsoft.com/office/drawing/2014/main" id="{9AC15731-FA67-41F8-B40E-03A7FFEF38B3}"/>
                      </a:ext>
                    </a:extLst>
                  </p:cNvPr>
                  <p:cNvPicPr/>
                  <p:nvPr/>
                </p:nvPicPr>
                <p:blipFill>
                  <a:blip r:embed="rId176"/>
                  <a:stretch>
                    <a:fillRect/>
                  </a:stretch>
                </p:blipFill>
                <p:spPr>
                  <a:xfrm>
                    <a:off x="4879980" y="352749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3">
                <p14:nvContentPartPr>
                  <p14:cNvPr id="352" name="Håndskrift 351">
                    <a:extLst>
                      <a:ext uri="{FF2B5EF4-FFF2-40B4-BE49-F238E27FC236}">
                        <a16:creationId xmlns:a16="http://schemas.microsoft.com/office/drawing/2014/main" id="{F31E3184-1AF1-4A1E-96DF-EC3A0B75E2D7}"/>
                      </a:ext>
                    </a:extLst>
                  </p14:cNvPr>
                  <p14:cNvContentPartPr/>
                  <p14:nvPr/>
                </p14:nvContentPartPr>
                <p14:xfrm>
                  <a:off x="4832460" y="3428490"/>
                  <a:ext cx="15840" cy="34560"/>
                </p14:xfrm>
              </p:contentPart>
            </mc:Choice>
            <mc:Fallback xmlns="">
              <p:pic>
                <p:nvPicPr>
                  <p:cNvPr id="352" name="Håndskrift 351">
                    <a:extLst>
                      <a:ext uri="{FF2B5EF4-FFF2-40B4-BE49-F238E27FC236}">
                        <a16:creationId xmlns:a16="http://schemas.microsoft.com/office/drawing/2014/main" id="{F31E3184-1AF1-4A1E-96DF-EC3A0B75E2D7}"/>
                      </a:ext>
                    </a:extLst>
                  </p:cNvPr>
                  <p:cNvPicPr/>
                  <p:nvPr/>
                </p:nvPicPr>
                <p:blipFill>
                  <a:blip r:embed="rId254"/>
                  <a:stretch>
                    <a:fillRect/>
                  </a:stretch>
                </p:blipFill>
                <p:spPr>
                  <a:xfrm>
                    <a:off x="4769460" y="3366139"/>
                    <a:ext cx="141480" cy="1589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5">
                <p14:nvContentPartPr>
                  <p14:cNvPr id="353" name="Håndskrift 352">
                    <a:extLst>
                      <a:ext uri="{FF2B5EF4-FFF2-40B4-BE49-F238E27FC236}">
                        <a16:creationId xmlns:a16="http://schemas.microsoft.com/office/drawing/2014/main" id="{547A0D35-9A75-461E-9EE1-412B8E7E09E9}"/>
                      </a:ext>
                    </a:extLst>
                  </p14:cNvPr>
                  <p14:cNvContentPartPr/>
                  <p14:nvPr/>
                </p14:nvContentPartPr>
                <p14:xfrm>
                  <a:off x="4768020" y="3781290"/>
                  <a:ext cx="3960" cy="9720"/>
                </p14:xfrm>
              </p:contentPart>
            </mc:Choice>
            <mc:Fallback xmlns="">
              <p:pic>
                <p:nvPicPr>
                  <p:cNvPr id="353" name="Håndskrift 352">
                    <a:extLst>
                      <a:ext uri="{FF2B5EF4-FFF2-40B4-BE49-F238E27FC236}">
                        <a16:creationId xmlns:a16="http://schemas.microsoft.com/office/drawing/2014/main" id="{547A0D35-9A75-461E-9EE1-412B8E7E09E9}"/>
                      </a:ext>
                    </a:extLst>
                  </p:cNvPr>
                  <p:cNvPicPr/>
                  <p:nvPr/>
                </p:nvPicPr>
                <p:blipFill>
                  <a:blip r:embed="rId256"/>
                  <a:stretch>
                    <a:fillRect/>
                  </a:stretch>
                </p:blipFill>
                <p:spPr>
                  <a:xfrm>
                    <a:off x="4710270" y="3720540"/>
                    <a:ext cx="119130" cy="1308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7">
                <p14:nvContentPartPr>
                  <p14:cNvPr id="354" name="Håndskrift 353">
                    <a:extLst>
                      <a:ext uri="{FF2B5EF4-FFF2-40B4-BE49-F238E27FC236}">
                        <a16:creationId xmlns:a16="http://schemas.microsoft.com/office/drawing/2014/main" id="{7B193A1A-FBD6-4576-BE8A-C80C5018038F}"/>
                      </a:ext>
                    </a:extLst>
                  </p14:cNvPr>
                  <p14:cNvContentPartPr/>
                  <p14:nvPr/>
                </p14:nvContentPartPr>
                <p14:xfrm>
                  <a:off x="4762260" y="3885690"/>
                  <a:ext cx="2520" cy="6480"/>
                </p14:xfrm>
              </p:contentPart>
            </mc:Choice>
            <mc:Fallback xmlns="">
              <p:pic>
                <p:nvPicPr>
                  <p:cNvPr id="354" name="Håndskrift 353">
                    <a:extLst>
                      <a:ext uri="{FF2B5EF4-FFF2-40B4-BE49-F238E27FC236}">
                        <a16:creationId xmlns:a16="http://schemas.microsoft.com/office/drawing/2014/main" id="{7B193A1A-FBD6-4576-BE8A-C80C5018038F}"/>
                      </a:ext>
                    </a:extLst>
                  </p:cNvPr>
                  <p:cNvPicPr/>
                  <p:nvPr/>
                </p:nvPicPr>
                <p:blipFill>
                  <a:blip r:embed="rId258"/>
                  <a:stretch>
                    <a:fillRect/>
                  </a:stretch>
                </p:blipFill>
                <p:spPr>
                  <a:xfrm>
                    <a:off x="4699260" y="3822690"/>
                    <a:ext cx="128160" cy="13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9">
                <p14:nvContentPartPr>
                  <p14:cNvPr id="355" name="Håndskrift 354">
                    <a:extLst>
                      <a:ext uri="{FF2B5EF4-FFF2-40B4-BE49-F238E27FC236}">
                        <a16:creationId xmlns:a16="http://schemas.microsoft.com/office/drawing/2014/main" id="{1C59A824-6CB5-4919-B253-1F488B0063A0}"/>
                      </a:ext>
                    </a:extLst>
                  </p14:cNvPr>
                  <p14:cNvContentPartPr/>
                  <p14:nvPr/>
                </p14:nvContentPartPr>
                <p14:xfrm>
                  <a:off x="4711500" y="3895410"/>
                  <a:ext cx="41400" cy="18720"/>
                </p14:xfrm>
              </p:contentPart>
            </mc:Choice>
            <mc:Fallback xmlns="">
              <p:pic>
                <p:nvPicPr>
                  <p:cNvPr id="355" name="Håndskrift 354">
                    <a:extLst>
                      <a:ext uri="{FF2B5EF4-FFF2-40B4-BE49-F238E27FC236}">
                        <a16:creationId xmlns:a16="http://schemas.microsoft.com/office/drawing/2014/main" id="{1C59A824-6CB5-4919-B253-1F488B0063A0}"/>
                      </a:ext>
                    </a:extLst>
                  </p:cNvPr>
                  <p:cNvPicPr/>
                  <p:nvPr/>
                </p:nvPicPr>
                <p:blipFill>
                  <a:blip r:embed="rId260"/>
                  <a:stretch>
                    <a:fillRect/>
                  </a:stretch>
                </p:blipFill>
                <p:spPr>
                  <a:xfrm>
                    <a:off x="4648500" y="3832410"/>
                    <a:ext cx="167040" cy="144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1">
                <p14:nvContentPartPr>
                  <p14:cNvPr id="356" name="Håndskrift 355">
                    <a:extLst>
                      <a:ext uri="{FF2B5EF4-FFF2-40B4-BE49-F238E27FC236}">
                        <a16:creationId xmlns:a16="http://schemas.microsoft.com/office/drawing/2014/main" id="{2E47D472-0EB2-4EEB-A2CF-08DC434D59BB}"/>
                      </a:ext>
                    </a:extLst>
                  </p14:cNvPr>
                  <p14:cNvContentPartPr/>
                  <p14:nvPr/>
                </p14:nvContentPartPr>
                <p14:xfrm>
                  <a:off x="4666860" y="3914490"/>
                  <a:ext cx="9720" cy="360"/>
                </p14:xfrm>
              </p:contentPart>
            </mc:Choice>
            <mc:Fallback xmlns="">
              <p:pic>
                <p:nvPicPr>
                  <p:cNvPr id="356" name="Håndskrift 355">
                    <a:extLst>
                      <a:ext uri="{FF2B5EF4-FFF2-40B4-BE49-F238E27FC236}">
                        <a16:creationId xmlns:a16="http://schemas.microsoft.com/office/drawing/2014/main" id="{2E47D472-0EB2-4EEB-A2CF-08DC434D59BB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606110" y="3851490"/>
                    <a:ext cx="130873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2">
                <p14:nvContentPartPr>
                  <p14:cNvPr id="357" name="Håndskrift 356">
                    <a:extLst>
                      <a:ext uri="{FF2B5EF4-FFF2-40B4-BE49-F238E27FC236}">
                        <a16:creationId xmlns:a16="http://schemas.microsoft.com/office/drawing/2014/main" id="{4C05FB79-1143-4878-9B1B-1D4A01DDAD49}"/>
                      </a:ext>
                    </a:extLst>
                  </p14:cNvPr>
                  <p14:cNvContentPartPr/>
                  <p14:nvPr/>
                </p14:nvContentPartPr>
                <p14:xfrm>
                  <a:off x="4590900" y="3952650"/>
                  <a:ext cx="142920" cy="47520"/>
                </p14:xfrm>
              </p:contentPart>
            </mc:Choice>
            <mc:Fallback xmlns="">
              <p:pic>
                <p:nvPicPr>
                  <p:cNvPr id="357" name="Håndskrift 356">
                    <a:extLst>
                      <a:ext uri="{FF2B5EF4-FFF2-40B4-BE49-F238E27FC236}">
                        <a16:creationId xmlns:a16="http://schemas.microsoft.com/office/drawing/2014/main" id="{4C05FB79-1143-4878-9B1B-1D4A01DDAD49}"/>
                      </a:ext>
                    </a:extLst>
                  </p:cNvPr>
                  <p:cNvPicPr/>
                  <p:nvPr/>
                </p:nvPicPr>
                <p:blipFill>
                  <a:blip r:embed="rId263"/>
                  <a:stretch>
                    <a:fillRect/>
                  </a:stretch>
                </p:blipFill>
                <p:spPr>
                  <a:xfrm>
                    <a:off x="4527900" y="3889650"/>
                    <a:ext cx="268560" cy="173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4">
                <p14:nvContentPartPr>
                  <p14:cNvPr id="358" name="Håndskrift 357">
                    <a:extLst>
                      <a:ext uri="{FF2B5EF4-FFF2-40B4-BE49-F238E27FC236}">
                        <a16:creationId xmlns:a16="http://schemas.microsoft.com/office/drawing/2014/main" id="{AC442BA3-1D81-43EF-8D36-F61E304A4D30}"/>
                      </a:ext>
                    </a:extLst>
                  </p14:cNvPr>
                  <p14:cNvContentPartPr/>
                  <p14:nvPr/>
                </p14:nvContentPartPr>
                <p14:xfrm>
                  <a:off x="4725900" y="3999810"/>
                  <a:ext cx="7920" cy="6480"/>
                </p14:xfrm>
              </p:contentPart>
            </mc:Choice>
            <mc:Fallback xmlns="">
              <p:pic>
                <p:nvPicPr>
                  <p:cNvPr id="358" name="Håndskrift 357">
                    <a:extLst>
                      <a:ext uri="{FF2B5EF4-FFF2-40B4-BE49-F238E27FC236}">
                        <a16:creationId xmlns:a16="http://schemas.microsoft.com/office/drawing/2014/main" id="{AC442BA3-1D81-43EF-8D36-F61E304A4D30}"/>
                      </a:ext>
                    </a:extLst>
                  </p:cNvPr>
                  <p:cNvPicPr/>
                  <p:nvPr/>
                </p:nvPicPr>
                <p:blipFill>
                  <a:blip r:embed="rId265"/>
                  <a:stretch>
                    <a:fillRect/>
                  </a:stretch>
                </p:blipFill>
                <p:spPr>
                  <a:xfrm>
                    <a:off x="4662900" y="3936810"/>
                    <a:ext cx="133560" cy="13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6">
                <p14:nvContentPartPr>
                  <p14:cNvPr id="360" name="Håndskrift 359">
                    <a:extLst>
                      <a:ext uri="{FF2B5EF4-FFF2-40B4-BE49-F238E27FC236}">
                        <a16:creationId xmlns:a16="http://schemas.microsoft.com/office/drawing/2014/main" id="{1BF726D0-DE2E-470E-93ED-2632A7E2AABA}"/>
                      </a:ext>
                    </a:extLst>
                  </p14:cNvPr>
                  <p14:cNvContentPartPr/>
                  <p14:nvPr/>
                </p14:nvContentPartPr>
                <p14:xfrm>
                  <a:off x="4847580" y="3923850"/>
                  <a:ext cx="360" cy="360"/>
                </p14:xfrm>
              </p:contentPart>
            </mc:Choice>
            <mc:Fallback xmlns="">
              <p:pic>
                <p:nvPicPr>
                  <p:cNvPr id="360" name="Håndskrift 359">
                    <a:extLst>
                      <a:ext uri="{FF2B5EF4-FFF2-40B4-BE49-F238E27FC236}">
                        <a16:creationId xmlns:a16="http://schemas.microsoft.com/office/drawing/2014/main" id="{1BF726D0-DE2E-470E-93ED-2632A7E2AABA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78458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7">
                <p14:nvContentPartPr>
                  <p14:cNvPr id="361" name="Håndskrift 360">
                    <a:extLst>
                      <a:ext uri="{FF2B5EF4-FFF2-40B4-BE49-F238E27FC236}">
                        <a16:creationId xmlns:a16="http://schemas.microsoft.com/office/drawing/2014/main" id="{80C4111E-C629-4418-BBAC-84419F8FACB7}"/>
                      </a:ext>
                    </a:extLst>
                  </p14:cNvPr>
                  <p14:cNvContentPartPr/>
                  <p14:nvPr/>
                </p14:nvContentPartPr>
                <p14:xfrm>
                  <a:off x="4895460" y="3793530"/>
                  <a:ext cx="22680" cy="25920"/>
                </p14:xfrm>
              </p:contentPart>
            </mc:Choice>
            <mc:Fallback xmlns="">
              <p:pic>
                <p:nvPicPr>
                  <p:cNvPr id="361" name="Håndskrift 360">
                    <a:extLst>
                      <a:ext uri="{FF2B5EF4-FFF2-40B4-BE49-F238E27FC236}">
                        <a16:creationId xmlns:a16="http://schemas.microsoft.com/office/drawing/2014/main" id="{80C4111E-C629-4418-BBAC-84419F8FACB7}"/>
                      </a:ext>
                    </a:extLst>
                  </p:cNvPr>
                  <p:cNvPicPr/>
                  <p:nvPr/>
                </p:nvPicPr>
                <p:blipFill>
                  <a:blip r:embed="rId268"/>
                  <a:stretch>
                    <a:fillRect/>
                  </a:stretch>
                </p:blipFill>
                <p:spPr>
                  <a:xfrm>
                    <a:off x="4832460" y="3730530"/>
                    <a:ext cx="148320" cy="151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9">
                <p14:nvContentPartPr>
                  <p14:cNvPr id="362" name="Håndskrift 361">
                    <a:extLst>
                      <a:ext uri="{FF2B5EF4-FFF2-40B4-BE49-F238E27FC236}">
                        <a16:creationId xmlns:a16="http://schemas.microsoft.com/office/drawing/2014/main" id="{2827BA95-50B9-4FE4-8843-330D9F4E47B4}"/>
                      </a:ext>
                    </a:extLst>
                  </p14:cNvPr>
                  <p14:cNvContentPartPr/>
                  <p14:nvPr/>
                </p14:nvContentPartPr>
                <p14:xfrm>
                  <a:off x="4962060" y="3655290"/>
                  <a:ext cx="360" cy="21240"/>
                </p14:xfrm>
              </p:contentPart>
            </mc:Choice>
            <mc:Fallback xmlns="">
              <p:pic>
                <p:nvPicPr>
                  <p:cNvPr id="362" name="Håndskrift 361">
                    <a:extLst>
                      <a:ext uri="{FF2B5EF4-FFF2-40B4-BE49-F238E27FC236}">
                        <a16:creationId xmlns:a16="http://schemas.microsoft.com/office/drawing/2014/main" id="{2827BA95-50B9-4FE4-8843-330D9F4E47B4}"/>
                      </a:ext>
                    </a:extLst>
                  </p:cNvPr>
                  <p:cNvPicPr/>
                  <p:nvPr/>
                </p:nvPicPr>
                <p:blipFill>
                  <a:blip r:embed="rId270"/>
                  <a:stretch>
                    <a:fillRect/>
                  </a:stretch>
                </p:blipFill>
                <p:spPr>
                  <a:xfrm>
                    <a:off x="4899060" y="3592290"/>
                    <a:ext cx="126000" cy="1468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1">
                <p14:nvContentPartPr>
                  <p14:cNvPr id="364" name="Håndskrift 363">
                    <a:extLst>
                      <a:ext uri="{FF2B5EF4-FFF2-40B4-BE49-F238E27FC236}">
                        <a16:creationId xmlns:a16="http://schemas.microsoft.com/office/drawing/2014/main" id="{EE9B9899-3A55-4247-9258-98FC7AB080D3}"/>
                      </a:ext>
                    </a:extLst>
                  </p14:cNvPr>
                  <p14:cNvContentPartPr/>
                  <p14:nvPr/>
                </p14:nvContentPartPr>
                <p14:xfrm>
                  <a:off x="4495140" y="3590490"/>
                  <a:ext cx="360" cy="360"/>
                </p14:xfrm>
              </p:contentPart>
            </mc:Choice>
            <mc:Fallback xmlns="">
              <p:pic>
                <p:nvPicPr>
                  <p:cNvPr id="364" name="Håndskrift 363">
                    <a:extLst>
                      <a:ext uri="{FF2B5EF4-FFF2-40B4-BE49-F238E27FC236}">
                        <a16:creationId xmlns:a16="http://schemas.microsoft.com/office/drawing/2014/main" id="{EE9B9899-3A55-4247-9258-98FC7AB080D3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432140" y="35274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2">
                <p14:nvContentPartPr>
                  <p14:cNvPr id="365" name="Håndskrift 364">
                    <a:extLst>
                      <a:ext uri="{FF2B5EF4-FFF2-40B4-BE49-F238E27FC236}">
                        <a16:creationId xmlns:a16="http://schemas.microsoft.com/office/drawing/2014/main" id="{CD62EA68-38EF-4DB2-9D7C-BDC6E6E4FB48}"/>
                      </a:ext>
                    </a:extLst>
                  </p14:cNvPr>
                  <p14:cNvContentPartPr/>
                  <p14:nvPr/>
                </p14:nvContentPartPr>
                <p14:xfrm>
                  <a:off x="4400460" y="3552690"/>
                  <a:ext cx="9000" cy="35280"/>
                </p14:xfrm>
              </p:contentPart>
            </mc:Choice>
            <mc:Fallback xmlns="">
              <p:pic>
                <p:nvPicPr>
                  <p:cNvPr id="365" name="Håndskrift 364">
                    <a:extLst>
                      <a:ext uri="{FF2B5EF4-FFF2-40B4-BE49-F238E27FC236}">
                        <a16:creationId xmlns:a16="http://schemas.microsoft.com/office/drawing/2014/main" id="{CD62EA68-38EF-4DB2-9D7C-BDC6E6E4FB48}"/>
                      </a:ext>
                    </a:extLst>
                  </p:cNvPr>
                  <p:cNvPicPr/>
                  <p:nvPr/>
                </p:nvPicPr>
                <p:blipFill>
                  <a:blip r:embed="rId273"/>
                  <a:stretch>
                    <a:fillRect/>
                  </a:stretch>
                </p:blipFill>
                <p:spPr>
                  <a:xfrm>
                    <a:off x="4337460" y="3489690"/>
                    <a:ext cx="134640" cy="160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4">
                <p14:nvContentPartPr>
                  <p14:cNvPr id="366" name="Håndskrift 365">
                    <a:extLst>
                      <a:ext uri="{FF2B5EF4-FFF2-40B4-BE49-F238E27FC236}">
                        <a16:creationId xmlns:a16="http://schemas.microsoft.com/office/drawing/2014/main" id="{5EC8C54F-AD1A-45FC-90B8-EC2826218D8E}"/>
                      </a:ext>
                    </a:extLst>
                  </p14:cNvPr>
                  <p14:cNvContentPartPr/>
                  <p14:nvPr/>
                </p14:nvContentPartPr>
                <p14:xfrm>
                  <a:off x="4409820" y="3676530"/>
                  <a:ext cx="3960" cy="360"/>
                </p14:xfrm>
              </p:contentPart>
            </mc:Choice>
            <mc:Fallback xmlns="">
              <p:pic>
                <p:nvPicPr>
                  <p:cNvPr id="366" name="Håndskrift 365">
                    <a:extLst>
                      <a:ext uri="{FF2B5EF4-FFF2-40B4-BE49-F238E27FC236}">
                        <a16:creationId xmlns:a16="http://schemas.microsoft.com/office/drawing/2014/main" id="{5EC8C54F-AD1A-45FC-90B8-EC2826218D8E}"/>
                      </a:ext>
                    </a:extLst>
                  </p:cNvPr>
                  <p:cNvPicPr/>
                  <p:nvPr/>
                </p:nvPicPr>
                <p:blipFill>
                  <a:blip r:embed="rId275"/>
                  <a:stretch>
                    <a:fillRect/>
                  </a:stretch>
                </p:blipFill>
                <p:spPr>
                  <a:xfrm>
                    <a:off x="4352070" y="3613530"/>
                    <a:ext cx="11913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6">
                <p14:nvContentPartPr>
                  <p14:cNvPr id="367" name="Håndskrift 366">
                    <a:extLst>
                      <a:ext uri="{FF2B5EF4-FFF2-40B4-BE49-F238E27FC236}">
                        <a16:creationId xmlns:a16="http://schemas.microsoft.com/office/drawing/2014/main" id="{25961497-87BE-416B-8F8B-730A949CF205}"/>
                      </a:ext>
                    </a:extLst>
                  </p14:cNvPr>
                  <p14:cNvContentPartPr/>
                  <p14:nvPr/>
                </p14:nvContentPartPr>
                <p14:xfrm>
                  <a:off x="4516380" y="3695250"/>
                  <a:ext cx="17640" cy="24480"/>
                </p14:xfrm>
              </p:contentPart>
            </mc:Choice>
            <mc:Fallback xmlns="">
              <p:pic>
                <p:nvPicPr>
                  <p:cNvPr id="367" name="Håndskrift 366">
                    <a:extLst>
                      <a:ext uri="{FF2B5EF4-FFF2-40B4-BE49-F238E27FC236}">
                        <a16:creationId xmlns:a16="http://schemas.microsoft.com/office/drawing/2014/main" id="{25961497-87BE-416B-8F8B-730A949CF205}"/>
                      </a:ext>
                    </a:extLst>
                  </p:cNvPr>
                  <p:cNvPicPr/>
                  <p:nvPr/>
                </p:nvPicPr>
                <p:blipFill>
                  <a:blip r:embed="rId277"/>
                  <a:stretch>
                    <a:fillRect/>
                  </a:stretch>
                </p:blipFill>
                <p:spPr>
                  <a:xfrm>
                    <a:off x="4452067" y="3631310"/>
                    <a:ext cx="145898" cy="15199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8">
                <p14:nvContentPartPr>
                  <p14:cNvPr id="368" name="Håndskrift 367">
                    <a:extLst>
                      <a:ext uri="{FF2B5EF4-FFF2-40B4-BE49-F238E27FC236}">
                        <a16:creationId xmlns:a16="http://schemas.microsoft.com/office/drawing/2014/main" id="{CD190DFF-AA07-45D4-BF49-267A6E75F24A}"/>
                      </a:ext>
                    </a:extLst>
                  </p14:cNvPr>
                  <p14:cNvContentPartPr/>
                  <p14:nvPr/>
                </p14:nvContentPartPr>
                <p14:xfrm>
                  <a:off x="4463100" y="3733410"/>
                  <a:ext cx="3960" cy="6120"/>
                </p14:xfrm>
              </p:contentPart>
            </mc:Choice>
            <mc:Fallback xmlns="">
              <p:pic>
                <p:nvPicPr>
                  <p:cNvPr id="368" name="Håndskrift 367">
                    <a:extLst>
                      <a:ext uri="{FF2B5EF4-FFF2-40B4-BE49-F238E27FC236}">
                        <a16:creationId xmlns:a16="http://schemas.microsoft.com/office/drawing/2014/main" id="{CD190DFF-AA07-45D4-BF49-267A6E75F24A}"/>
                      </a:ext>
                    </a:extLst>
                  </p:cNvPr>
                  <p:cNvPicPr/>
                  <p:nvPr/>
                </p:nvPicPr>
                <p:blipFill>
                  <a:blip r:embed="rId279"/>
                  <a:stretch>
                    <a:fillRect/>
                  </a:stretch>
                </p:blipFill>
                <p:spPr>
                  <a:xfrm>
                    <a:off x="4400100" y="3670410"/>
                    <a:ext cx="129600" cy="1317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0">
                <p14:nvContentPartPr>
                  <p14:cNvPr id="369" name="Håndskrift 368">
                    <a:extLst>
                      <a:ext uri="{FF2B5EF4-FFF2-40B4-BE49-F238E27FC236}">
                        <a16:creationId xmlns:a16="http://schemas.microsoft.com/office/drawing/2014/main" id="{3B6DE242-76D8-4DF3-A955-E6AF402C317E}"/>
                      </a:ext>
                    </a:extLst>
                  </p14:cNvPr>
                  <p14:cNvContentPartPr/>
                  <p14:nvPr/>
                </p14:nvContentPartPr>
                <p14:xfrm>
                  <a:off x="4352580" y="3743130"/>
                  <a:ext cx="360" cy="360"/>
                </p14:xfrm>
              </p:contentPart>
            </mc:Choice>
            <mc:Fallback xmlns="">
              <p:pic>
                <p:nvPicPr>
                  <p:cNvPr id="369" name="Håndskrift 368">
                    <a:extLst>
                      <a:ext uri="{FF2B5EF4-FFF2-40B4-BE49-F238E27FC236}">
                        <a16:creationId xmlns:a16="http://schemas.microsoft.com/office/drawing/2014/main" id="{3B6DE242-76D8-4DF3-A955-E6AF402C317E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28958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1">
                <p14:nvContentPartPr>
                  <p14:cNvPr id="370" name="Håndskrift 369">
                    <a:extLst>
                      <a:ext uri="{FF2B5EF4-FFF2-40B4-BE49-F238E27FC236}">
                        <a16:creationId xmlns:a16="http://schemas.microsoft.com/office/drawing/2014/main" id="{D59355F2-8C35-4EF7-B8CE-80AF2DA8DAA3}"/>
                      </a:ext>
                    </a:extLst>
                  </p14:cNvPr>
                  <p14:cNvContentPartPr/>
                  <p14:nvPr/>
                </p14:nvContentPartPr>
                <p14:xfrm>
                  <a:off x="4323780" y="3761850"/>
                  <a:ext cx="10080" cy="16560"/>
                </p14:xfrm>
              </p:contentPart>
            </mc:Choice>
            <mc:Fallback xmlns="">
              <p:pic>
                <p:nvPicPr>
                  <p:cNvPr id="370" name="Håndskrift 369">
                    <a:extLst>
                      <a:ext uri="{FF2B5EF4-FFF2-40B4-BE49-F238E27FC236}">
                        <a16:creationId xmlns:a16="http://schemas.microsoft.com/office/drawing/2014/main" id="{D59355F2-8C35-4EF7-B8CE-80AF2DA8DAA3}"/>
                      </a:ext>
                    </a:extLst>
                  </p:cNvPr>
                  <p:cNvPicPr/>
                  <p:nvPr/>
                </p:nvPicPr>
                <p:blipFill>
                  <a:blip r:embed="rId282"/>
                  <a:stretch>
                    <a:fillRect/>
                  </a:stretch>
                </p:blipFill>
                <p:spPr>
                  <a:xfrm>
                    <a:off x="4260780" y="3698850"/>
                    <a:ext cx="135720" cy="142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3">
                <p14:nvContentPartPr>
                  <p14:cNvPr id="371" name="Håndskrift 370">
                    <a:extLst>
                      <a:ext uri="{FF2B5EF4-FFF2-40B4-BE49-F238E27FC236}">
                        <a16:creationId xmlns:a16="http://schemas.microsoft.com/office/drawing/2014/main" id="{7DB2A143-438F-45BD-B7A4-8932B4EA6AD0}"/>
                      </a:ext>
                    </a:extLst>
                  </p14:cNvPr>
                  <p14:cNvContentPartPr/>
                  <p14:nvPr/>
                </p14:nvContentPartPr>
                <p14:xfrm>
                  <a:off x="4438260" y="3809730"/>
                  <a:ext cx="360" cy="360"/>
                </p14:xfrm>
              </p:contentPart>
            </mc:Choice>
            <mc:Fallback xmlns="">
              <p:pic>
                <p:nvPicPr>
                  <p:cNvPr id="371" name="Håndskrift 370">
                    <a:extLst>
                      <a:ext uri="{FF2B5EF4-FFF2-40B4-BE49-F238E27FC236}">
                        <a16:creationId xmlns:a16="http://schemas.microsoft.com/office/drawing/2014/main" id="{7DB2A143-438F-45BD-B7A4-8932B4EA6AD0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375260" y="37467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4">
                <p14:nvContentPartPr>
                  <p14:cNvPr id="372" name="Håndskrift 371">
                    <a:extLst>
                      <a:ext uri="{FF2B5EF4-FFF2-40B4-BE49-F238E27FC236}">
                        <a16:creationId xmlns:a16="http://schemas.microsoft.com/office/drawing/2014/main" id="{B60F028F-41DD-41E4-8E74-5F877A06EE18}"/>
                      </a:ext>
                    </a:extLst>
                  </p14:cNvPr>
                  <p14:cNvContentPartPr/>
                  <p14:nvPr/>
                </p14:nvContentPartPr>
                <p14:xfrm>
                  <a:off x="4476420" y="3838530"/>
                  <a:ext cx="7920" cy="18360"/>
                </p14:xfrm>
              </p:contentPart>
            </mc:Choice>
            <mc:Fallback xmlns="">
              <p:pic>
                <p:nvPicPr>
                  <p:cNvPr id="372" name="Håndskrift 371">
                    <a:extLst>
                      <a:ext uri="{FF2B5EF4-FFF2-40B4-BE49-F238E27FC236}">
                        <a16:creationId xmlns:a16="http://schemas.microsoft.com/office/drawing/2014/main" id="{B60F028F-41DD-41E4-8E74-5F877A06EE18}"/>
                      </a:ext>
                    </a:extLst>
                  </p:cNvPr>
                  <p:cNvPicPr/>
                  <p:nvPr/>
                </p:nvPicPr>
                <p:blipFill>
                  <a:blip r:embed="rId285"/>
                  <a:stretch>
                    <a:fillRect/>
                  </a:stretch>
                </p:blipFill>
                <p:spPr>
                  <a:xfrm>
                    <a:off x="4410420" y="3775530"/>
                    <a:ext cx="139543" cy="144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6">
                <p14:nvContentPartPr>
                  <p14:cNvPr id="373" name="Håndskrift 372">
                    <a:extLst>
                      <a:ext uri="{FF2B5EF4-FFF2-40B4-BE49-F238E27FC236}">
                        <a16:creationId xmlns:a16="http://schemas.microsoft.com/office/drawing/2014/main" id="{6A953F12-331B-4D3E-AE9D-3211C47A4AE9}"/>
                      </a:ext>
                    </a:extLst>
                  </p14:cNvPr>
                  <p14:cNvContentPartPr/>
                  <p14:nvPr/>
                </p14:nvContentPartPr>
                <p14:xfrm>
                  <a:off x="4396500" y="3866610"/>
                  <a:ext cx="90000" cy="26280"/>
                </p14:xfrm>
              </p:contentPart>
            </mc:Choice>
            <mc:Fallback xmlns="">
              <p:pic>
                <p:nvPicPr>
                  <p:cNvPr id="373" name="Håndskrift 372">
                    <a:extLst>
                      <a:ext uri="{FF2B5EF4-FFF2-40B4-BE49-F238E27FC236}">
                        <a16:creationId xmlns:a16="http://schemas.microsoft.com/office/drawing/2014/main" id="{6A953F12-331B-4D3E-AE9D-3211C47A4AE9}"/>
                      </a:ext>
                    </a:extLst>
                  </p:cNvPr>
                  <p:cNvPicPr/>
                  <p:nvPr/>
                </p:nvPicPr>
                <p:blipFill>
                  <a:blip r:embed="rId287"/>
                  <a:stretch>
                    <a:fillRect/>
                  </a:stretch>
                </p:blipFill>
                <p:spPr>
                  <a:xfrm>
                    <a:off x="4333500" y="3803610"/>
                    <a:ext cx="215640" cy="151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8">
                <p14:nvContentPartPr>
                  <p14:cNvPr id="374" name="Håndskrift 373">
                    <a:extLst>
                      <a:ext uri="{FF2B5EF4-FFF2-40B4-BE49-F238E27FC236}">
                        <a16:creationId xmlns:a16="http://schemas.microsoft.com/office/drawing/2014/main" id="{B4365627-E708-4B90-988B-2B4215A05D71}"/>
                      </a:ext>
                    </a:extLst>
                  </p14:cNvPr>
                  <p14:cNvContentPartPr/>
                  <p14:nvPr/>
                </p14:nvContentPartPr>
                <p14:xfrm>
                  <a:off x="4362300" y="3895410"/>
                  <a:ext cx="13680" cy="7920"/>
                </p14:xfrm>
              </p:contentPart>
            </mc:Choice>
            <mc:Fallback xmlns="">
              <p:pic>
                <p:nvPicPr>
                  <p:cNvPr id="374" name="Håndskrift 373">
                    <a:extLst>
                      <a:ext uri="{FF2B5EF4-FFF2-40B4-BE49-F238E27FC236}">
                        <a16:creationId xmlns:a16="http://schemas.microsoft.com/office/drawing/2014/main" id="{B4365627-E708-4B90-988B-2B4215A05D71}"/>
                      </a:ext>
                    </a:extLst>
                  </p:cNvPr>
                  <p:cNvPicPr/>
                  <p:nvPr/>
                </p:nvPicPr>
                <p:blipFill>
                  <a:blip r:embed="rId289"/>
                  <a:stretch>
                    <a:fillRect/>
                  </a:stretch>
                </p:blipFill>
                <p:spPr>
                  <a:xfrm>
                    <a:off x="4299300" y="3829410"/>
                    <a:ext cx="139320" cy="1395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0">
                <p14:nvContentPartPr>
                  <p14:cNvPr id="375" name="Håndskrift 374">
                    <a:extLst>
                      <a:ext uri="{FF2B5EF4-FFF2-40B4-BE49-F238E27FC236}">
                        <a16:creationId xmlns:a16="http://schemas.microsoft.com/office/drawing/2014/main" id="{4B5CE837-E215-4B1C-8103-67F89BA0B2FB}"/>
                      </a:ext>
                    </a:extLst>
                  </p14:cNvPr>
                  <p14:cNvContentPartPr/>
                  <p14:nvPr/>
                </p14:nvContentPartPr>
                <p14:xfrm>
                  <a:off x="4467060" y="3923850"/>
                  <a:ext cx="360" cy="360"/>
                </p14:xfrm>
              </p:contentPart>
            </mc:Choice>
            <mc:Fallback xmlns="">
              <p:pic>
                <p:nvPicPr>
                  <p:cNvPr id="375" name="Håndskrift 374">
                    <a:extLst>
                      <a:ext uri="{FF2B5EF4-FFF2-40B4-BE49-F238E27FC236}">
                        <a16:creationId xmlns:a16="http://schemas.microsoft.com/office/drawing/2014/main" id="{4B5CE837-E215-4B1C-8103-67F89BA0B2FB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40406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1">
                <p14:nvContentPartPr>
                  <p14:cNvPr id="376" name="Håndskrift 375">
                    <a:extLst>
                      <a:ext uri="{FF2B5EF4-FFF2-40B4-BE49-F238E27FC236}">
                        <a16:creationId xmlns:a16="http://schemas.microsoft.com/office/drawing/2014/main" id="{56F7EA68-B08D-4FD8-9DF0-0EE02FE468A4}"/>
                      </a:ext>
                    </a:extLst>
                  </p14:cNvPr>
                  <p14:cNvContentPartPr/>
                  <p14:nvPr/>
                </p14:nvContentPartPr>
                <p14:xfrm>
                  <a:off x="4504860" y="3923850"/>
                  <a:ext cx="26280" cy="360"/>
                </p14:xfrm>
              </p:contentPart>
            </mc:Choice>
            <mc:Fallback xmlns="">
              <p:pic>
                <p:nvPicPr>
                  <p:cNvPr id="376" name="Håndskrift 375">
                    <a:extLst>
                      <a:ext uri="{FF2B5EF4-FFF2-40B4-BE49-F238E27FC236}">
                        <a16:creationId xmlns:a16="http://schemas.microsoft.com/office/drawing/2014/main" id="{56F7EA68-B08D-4FD8-9DF0-0EE02FE468A4}"/>
                      </a:ext>
                    </a:extLst>
                  </p:cNvPr>
                  <p:cNvPicPr/>
                  <p:nvPr/>
                </p:nvPicPr>
                <p:blipFill>
                  <a:blip r:embed="rId292"/>
                  <a:stretch>
                    <a:fillRect/>
                  </a:stretch>
                </p:blipFill>
                <p:spPr>
                  <a:xfrm>
                    <a:off x="4441860" y="3860850"/>
                    <a:ext cx="1519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3">
                <p14:nvContentPartPr>
                  <p14:cNvPr id="377" name="Håndskrift 376">
                    <a:extLst>
                      <a:ext uri="{FF2B5EF4-FFF2-40B4-BE49-F238E27FC236}">
                        <a16:creationId xmlns:a16="http://schemas.microsoft.com/office/drawing/2014/main" id="{D86EE28A-2BD9-4F60-97F9-E7F8E9AC0556}"/>
                      </a:ext>
                    </a:extLst>
                  </p14:cNvPr>
                  <p14:cNvContentPartPr/>
                  <p14:nvPr/>
                </p14:nvContentPartPr>
                <p14:xfrm>
                  <a:off x="4495140" y="3962010"/>
                  <a:ext cx="9720" cy="360"/>
                </p14:xfrm>
              </p:contentPart>
            </mc:Choice>
            <mc:Fallback xmlns="">
              <p:pic>
                <p:nvPicPr>
                  <p:cNvPr id="377" name="Håndskrift 376">
                    <a:extLst>
                      <a:ext uri="{FF2B5EF4-FFF2-40B4-BE49-F238E27FC236}">
                        <a16:creationId xmlns:a16="http://schemas.microsoft.com/office/drawing/2014/main" id="{D86EE28A-2BD9-4F60-97F9-E7F8E9AC0556}"/>
                      </a:ext>
                    </a:extLst>
                  </p:cNvPr>
                  <p:cNvPicPr/>
                  <p:nvPr/>
                </p:nvPicPr>
                <p:blipFill>
                  <a:blip r:embed="rId294"/>
                  <a:stretch>
                    <a:fillRect/>
                  </a:stretch>
                </p:blipFill>
                <p:spPr>
                  <a:xfrm>
                    <a:off x="4432140" y="3899010"/>
                    <a:ext cx="1353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5">
                <p14:nvContentPartPr>
                  <p14:cNvPr id="378" name="Håndskrift 377">
                    <a:extLst>
                      <a:ext uri="{FF2B5EF4-FFF2-40B4-BE49-F238E27FC236}">
                        <a16:creationId xmlns:a16="http://schemas.microsoft.com/office/drawing/2014/main" id="{65544693-6204-4D8F-92C5-A43BE5526F5E}"/>
                      </a:ext>
                    </a:extLst>
                  </p14:cNvPr>
                  <p14:cNvContentPartPr/>
                  <p14:nvPr/>
                </p14:nvContentPartPr>
                <p14:xfrm>
                  <a:off x="4438260" y="3962010"/>
                  <a:ext cx="219600" cy="51840"/>
                </p14:xfrm>
              </p:contentPart>
            </mc:Choice>
            <mc:Fallback xmlns="">
              <p:pic>
                <p:nvPicPr>
                  <p:cNvPr id="378" name="Håndskrift 377">
                    <a:extLst>
                      <a:ext uri="{FF2B5EF4-FFF2-40B4-BE49-F238E27FC236}">
                        <a16:creationId xmlns:a16="http://schemas.microsoft.com/office/drawing/2014/main" id="{65544693-6204-4D8F-92C5-A43BE5526F5E}"/>
                      </a:ext>
                    </a:extLst>
                  </p:cNvPr>
                  <p:cNvPicPr/>
                  <p:nvPr/>
                </p:nvPicPr>
                <p:blipFill>
                  <a:blip r:embed="rId296"/>
                  <a:stretch>
                    <a:fillRect/>
                  </a:stretch>
                </p:blipFill>
                <p:spPr>
                  <a:xfrm>
                    <a:off x="4375260" y="3899010"/>
                    <a:ext cx="345240" cy="177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7">
                <p14:nvContentPartPr>
                  <p14:cNvPr id="379" name="Håndskrift 378">
                    <a:extLst>
                      <a:ext uri="{FF2B5EF4-FFF2-40B4-BE49-F238E27FC236}">
                        <a16:creationId xmlns:a16="http://schemas.microsoft.com/office/drawing/2014/main" id="{A47A7A74-F002-4EC1-BCD0-C5538A1F5E0A}"/>
                      </a:ext>
                    </a:extLst>
                  </p14:cNvPr>
                  <p14:cNvContentPartPr/>
                  <p14:nvPr/>
                </p14:nvContentPartPr>
                <p14:xfrm>
                  <a:off x="4647060" y="4028610"/>
                  <a:ext cx="39600" cy="360"/>
                </p14:xfrm>
              </p:contentPart>
            </mc:Choice>
            <mc:Fallback xmlns="">
              <p:pic>
                <p:nvPicPr>
                  <p:cNvPr id="379" name="Håndskrift 378">
                    <a:extLst>
                      <a:ext uri="{FF2B5EF4-FFF2-40B4-BE49-F238E27FC236}">
                        <a16:creationId xmlns:a16="http://schemas.microsoft.com/office/drawing/2014/main" id="{A47A7A74-F002-4EC1-BCD0-C5538A1F5E0A}"/>
                      </a:ext>
                    </a:extLst>
                  </p:cNvPr>
                  <p:cNvPicPr/>
                  <p:nvPr/>
                </p:nvPicPr>
                <p:blipFill>
                  <a:blip r:embed="rId298"/>
                  <a:stretch>
                    <a:fillRect/>
                  </a:stretch>
                </p:blipFill>
                <p:spPr>
                  <a:xfrm>
                    <a:off x="4584060" y="3965610"/>
                    <a:ext cx="16524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9">
                <p14:nvContentPartPr>
                  <p14:cNvPr id="380" name="Håndskrift 379">
                    <a:extLst>
                      <a:ext uri="{FF2B5EF4-FFF2-40B4-BE49-F238E27FC236}">
                        <a16:creationId xmlns:a16="http://schemas.microsoft.com/office/drawing/2014/main" id="{AAE7955F-2885-42A3-998B-B40DE5465F2F}"/>
                      </a:ext>
                    </a:extLst>
                  </p14:cNvPr>
                  <p14:cNvContentPartPr/>
                  <p14:nvPr/>
                </p14:nvContentPartPr>
                <p14:xfrm>
                  <a:off x="4490460" y="4025010"/>
                  <a:ext cx="72000" cy="3960"/>
                </p14:xfrm>
              </p:contentPart>
            </mc:Choice>
            <mc:Fallback xmlns="">
              <p:pic>
                <p:nvPicPr>
                  <p:cNvPr id="380" name="Håndskrift 379">
                    <a:extLst>
                      <a:ext uri="{FF2B5EF4-FFF2-40B4-BE49-F238E27FC236}">
                        <a16:creationId xmlns:a16="http://schemas.microsoft.com/office/drawing/2014/main" id="{AAE7955F-2885-42A3-998B-B40DE5465F2F}"/>
                      </a:ext>
                    </a:extLst>
                  </p:cNvPr>
                  <p:cNvPicPr/>
                  <p:nvPr/>
                </p:nvPicPr>
                <p:blipFill>
                  <a:blip r:embed="rId300"/>
                  <a:stretch>
                    <a:fillRect/>
                  </a:stretch>
                </p:blipFill>
                <p:spPr>
                  <a:xfrm>
                    <a:off x="4427460" y="3967260"/>
                    <a:ext cx="19764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1">
                <p14:nvContentPartPr>
                  <p14:cNvPr id="381" name="Håndskrift 380">
                    <a:extLst>
                      <a:ext uri="{FF2B5EF4-FFF2-40B4-BE49-F238E27FC236}">
                        <a16:creationId xmlns:a16="http://schemas.microsoft.com/office/drawing/2014/main" id="{8F10474B-4BC8-4BDA-AB63-05D802939E76}"/>
                      </a:ext>
                    </a:extLst>
                  </p14:cNvPr>
                  <p14:cNvContentPartPr/>
                  <p14:nvPr/>
                </p14:nvContentPartPr>
                <p14:xfrm>
                  <a:off x="4449780" y="4015650"/>
                  <a:ext cx="17640" cy="3960"/>
                </p14:xfrm>
              </p:contentPart>
            </mc:Choice>
            <mc:Fallback xmlns="">
              <p:pic>
                <p:nvPicPr>
                  <p:cNvPr id="381" name="Håndskrift 380">
                    <a:extLst>
                      <a:ext uri="{FF2B5EF4-FFF2-40B4-BE49-F238E27FC236}">
                        <a16:creationId xmlns:a16="http://schemas.microsoft.com/office/drawing/2014/main" id="{8F10474B-4BC8-4BDA-AB63-05D802939E76}"/>
                      </a:ext>
                    </a:extLst>
                  </p:cNvPr>
                  <p:cNvPicPr/>
                  <p:nvPr/>
                </p:nvPicPr>
                <p:blipFill>
                  <a:blip r:embed="rId302"/>
                  <a:stretch>
                    <a:fillRect/>
                  </a:stretch>
                </p:blipFill>
                <p:spPr>
                  <a:xfrm>
                    <a:off x="4386780" y="3957900"/>
                    <a:ext cx="14328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3">
                <p14:nvContentPartPr>
                  <p14:cNvPr id="382" name="Håndskrift 381">
                    <a:extLst>
                      <a:ext uri="{FF2B5EF4-FFF2-40B4-BE49-F238E27FC236}">
                        <a16:creationId xmlns:a16="http://schemas.microsoft.com/office/drawing/2014/main" id="{43D4369B-2C98-43A6-8081-657628497E6D}"/>
                      </a:ext>
                    </a:extLst>
                  </p14:cNvPr>
                  <p14:cNvContentPartPr/>
                  <p14:nvPr/>
                </p14:nvContentPartPr>
                <p14:xfrm>
                  <a:off x="4428900" y="3999810"/>
                  <a:ext cx="2520" cy="360"/>
                </p14:xfrm>
              </p:contentPart>
            </mc:Choice>
            <mc:Fallback xmlns="">
              <p:pic>
                <p:nvPicPr>
                  <p:cNvPr id="382" name="Håndskrift 381">
                    <a:extLst>
                      <a:ext uri="{FF2B5EF4-FFF2-40B4-BE49-F238E27FC236}">
                        <a16:creationId xmlns:a16="http://schemas.microsoft.com/office/drawing/2014/main" id="{43D4369B-2C98-43A6-8081-657628497E6D}"/>
                      </a:ext>
                    </a:extLst>
                  </p:cNvPr>
                  <p:cNvPicPr/>
                  <p:nvPr/>
                </p:nvPicPr>
                <p:blipFill>
                  <a:blip r:embed="rId304"/>
                  <a:stretch>
                    <a:fillRect/>
                  </a:stretch>
                </p:blipFill>
                <p:spPr>
                  <a:xfrm>
                    <a:off x="4365900" y="3936810"/>
                    <a:ext cx="1281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5">
                <p14:nvContentPartPr>
                  <p14:cNvPr id="384" name="Håndskrift 383">
                    <a:extLst>
                      <a:ext uri="{FF2B5EF4-FFF2-40B4-BE49-F238E27FC236}">
                        <a16:creationId xmlns:a16="http://schemas.microsoft.com/office/drawing/2014/main" id="{9C5D052E-82BF-4151-9BED-FBF442241E96}"/>
                      </a:ext>
                    </a:extLst>
                  </p14:cNvPr>
                  <p14:cNvContentPartPr/>
                  <p14:nvPr/>
                </p14:nvContentPartPr>
                <p14:xfrm>
                  <a:off x="4400460" y="3463050"/>
                  <a:ext cx="13680" cy="3960"/>
                </p14:xfrm>
              </p:contentPart>
            </mc:Choice>
            <mc:Fallback xmlns="">
              <p:pic>
                <p:nvPicPr>
                  <p:cNvPr id="384" name="Håndskrift 383">
                    <a:extLst>
                      <a:ext uri="{FF2B5EF4-FFF2-40B4-BE49-F238E27FC236}">
                        <a16:creationId xmlns:a16="http://schemas.microsoft.com/office/drawing/2014/main" id="{9C5D052E-82BF-4151-9BED-FBF442241E96}"/>
                      </a:ext>
                    </a:extLst>
                  </p:cNvPr>
                  <p:cNvPicPr/>
                  <p:nvPr/>
                </p:nvPicPr>
                <p:blipFill>
                  <a:blip r:embed="rId306"/>
                  <a:stretch>
                    <a:fillRect/>
                  </a:stretch>
                </p:blipFill>
                <p:spPr>
                  <a:xfrm>
                    <a:off x="4337460" y="3405300"/>
                    <a:ext cx="13932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7">
                <p14:nvContentPartPr>
                  <p14:cNvPr id="385" name="Håndskrift 384">
                    <a:extLst>
                      <a:ext uri="{FF2B5EF4-FFF2-40B4-BE49-F238E27FC236}">
                        <a16:creationId xmlns:a16="http://schemas.microsoft.com/office/drawing/2014/main" id="{E99B35F6-6545-4C3C-B149-C7315123A1C1}"/>
                      </a:ext>
                    </a:extLst>
                  </p14:cNvPr>
                  <p14:cNvContentPartPr/>
                  <p14:nvPr/>
                </p14:nvContentPartPr>
                <p14:xfrm>
                  <a:off x="4438260" y="3434250"/>
                  <a:ext cx="10080" cy="4320"/>
                </p14:xfrm>
              </p:contentPart>
            </mc:Choice>
            <mc:Fallback xmlns="">
              <p:pic>
                <p:nvPicPr>
                  <p:cNvPr id="385" name="Håndskrift 384">
                    <a:extLst>
                      <a:ext uri="{FF2B5EF4-FFF2-40B4-BE49-F238E27FC236}">
                        <a16:creationId xmlns:a16="http://schemas.microsoft.com/office/drawing/2014/main" id="{E99B35F6-6545-4C3C-B149-C7315123A1C1}"/>
                      </a:ext>
                    </a:extLst>
                  </p:cNvPr>
                  <p:cNvPicPr/>
                  <p:nvPr/>
                </p:nvPicPr>
                <p:blipFill>
                  <a:blip r:embed="rId308"/>
                  <a:stretch>
                    <a:fillRect/>
                  </a:stretch>
                </p:blipFill>
                <p:spPr>
                  <a:xfrm>
                    <a:off x="4375260" y="3371250"/>
                    <a:ext cx="135720" cy="129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9">
                <p14:nvContentPartPr>
                  <p14:cNvPr id="386" name="Håndskrift 385">
                    <a:extLst>
                      <a:ext uri="{FF2B5EF4-FFF2-40B4-BE49-F238E27FC236}">
                        <a16:creationId xmlns:a16="http://schemas.microsoft.com/office/drawing/2014/main" id="{604C782D-2CB1-4883-8D18-D418F17D7700}"/>
                      </a:ext>
                    </a:extLst>
                  </p14:cNvPr>
                  <p14:cNvContentPartPr/>
                  <p14:nvPr/>
                </p14:nvContentPartPr>
                <p14:xfrm>
                  <a:off x="4524300" y="3352530"/>
                  <a:ext cx="13680" cy="360"/>
                </p14:xfrm>
              </p:contentPart>
            </mc:Choice>
            <mc:Fallback xmlns="">
              <p:pic>
                <p:nvPicPr>
                  <p:cNvPr id="386" name="Håndskrift 385">
                    <a:extLst>
                      <a:ext uri="{FF2B5EF4-FFF2-40B4-BE49-F238E27FC236}">
                        <a16:creationId xmlns:a16="http://schemas.microsoft.com/office/drawing/2014/main" id="{604C782D-2CB1-4883-8D18-D418F17D7700}"/>
                      </a:ext>
                    </a:extLst>
                  </p:cNvPr>
                  <p:cNvPicPr/>
                  <p:nvPr/>
                </p:nvPicPr>
                <p:blipFill>
                  <a:blip r:embed="rId310"/>
                  <a:stretch>
                    <a:fillRect/>
                  </a:stretch>
                </p:blipFill>
                <p:spPr>
                  <a:xfrm>
                    <a:off x="4461300" y="3289530"/>
                    <a:ext cx="1393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1">
                <p14:nvContentPartPr>
                  <p14:cNvPr id="387" name="Håndskrift 386">
                    <a:extLst>
                      <a:ext uri="{FF2B5EF4-FFF2-40B4-BE49-F238E27FC236}">
                        <a16:creationId xmlns:a16="http://schemas.microsoft.com/office/drawing/2014/main" id="{F124857E-EC7C-4555-94FF-9EBD67108A83}"/>
                      </a:ext>
                    </a:extLst>
                  </p14:cNvPr>
                  <p14:cNvContentPartPr/>
                  <p14:nvPr/>
                </p14:nvContentPartPr>
                <p14:xfrm>
                  <a:off x="4657140" y="3333450"/>
                  <a:ext cx="3960" cy="360"/>
                </p14:xfrm>
              </p:contentPart>
            </mc:Choice>
            <mc:Fallback xmlns="">
              <p:pic>
                <p:nvPicPr>
                  <p:cNvPr id="387" name="Håndskrift 386">
                    <a:extLst>
                      <a:ext uri="{FF2B5EF4-FFF2-40B4-BE49-F238E27FC236}">
                        <a16:creationId xmlns:a16="http://schemas.microsoft.com/office/drawing/2014/main" id="{F124857E-EC7C-4555-94FF-9EBD67108A83}"/>
                      </a:ext>
                    </a:extLst>
                  </p:cNvPr>
                  <p:cNvPicPr/>
                  <p:nvPr/>
                </p:nvPicPr>
                <p:blipFill>
                  <a:blip r:embed="rId176"/>
                  <a:stretch>
                    <a:fillRect/>
                  </a:stretch>
                </p:blipFill>
                <p:spPr>
                  <a:xfrm>
                    <a:off x="4594140" y="327045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2">
                <p14:nvContentPartPr>
                  <p14:cNvPr id="388" name="Håndskrift 387">
                    <a:extLst>
                      <a:ext uri="{FF2B5EF4-FFF2-40B4-BE49-F238E27FC236}">
                        <a16:creationId xmlns:a16="http://schemas.microsoft.com/office/drawing/2014/main" id="{3EB2DF66-5EE1-493D-A30F-539FA3F11FC6}"/>
                      </a:ext>
                    </a:extLst>
                  </p14:cNvPr>
                  <p14:cNvContentPartPr/>
                  <p14:nvPr/>
                </p14:nvContentPartPr>
                <p14:xfrm>
                  <a:off x="4686300" y="3314010"/>
                  <a:ext cx="3960" cy="360"/>
                </p14:xfrm>
              </p:contentPart>
            </mc:Choice>
            <mc:Fallback xmlns="">
              <p:pic>
                <p:nvPicPr>
                  <p:cNvPr id="388" name="Håndskrift 387">
                    <a:extLst>
                      <a:ext uri="{FF2B5EF4-FFF2-40B4-BE49-F238E27FC236}">
                        <a16:creationId xmlns:a16="http://schemas.microsoft.com/office/drawing/2014/main" id="{3EB2DF66-5EE1-493D-A30F-539FA3F11FC6}"/>
                      </a:ext>
                    </a:extLst>
                  </p:cNvPr>
                  <p:cNvPicPr/>
                  <p:nvPr/>
                </p:nvPicPr>
                <p:blipFill>
                  <a:blip r:embed="rId176"/>
                  <a:stretch>
                    <a:fillRect/>
                  </a:stretch>
                </p:blipFill>
                <p:spPr>
                  <a:xfrm>
                    <a:off x="4623300" y="325101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3">
                <p14:nvContentPartPr>
                  <p14:cNvPr id="389" name="Håndskrift 388">
                    <a:extLst>
                      <a:ext uri="{FF2B5EF4-FFF2-40B4-BE49-F238E27FC236}">
                        <a16:creationId xmlns:a16="http://schemas.microsoft.com/office/drawing/2014/main" id="{432E8E9C-59DF-4499-BEE6-45DB10B43803}"/>
                      </a:ext>
                    </a:extLst>
                  </p14:cNvPr>
                  <p14:cNvContentPartPr/>
                  <p14:nvPr/>
                </p14:nvContentPartPr>
                <p14:xfrm>
                  <a:off x="4660020" y="3248490"/>
                  <a:ext cx="26280" cy="18720"/>
                </p14:xfrm>
              </p:contentPart>
            </mc:Choice>
            <mc:Fallback xmlns="">
              <p:pic>
                <p:nvPicPr>
                  <p:cNvPr id="389" name="Håndskrift 388">
                    <a:extLst>
                      <a:ext uri="{FF2B5EF4-FFF2-40B4-BE49-F238E27FC236}">
                        <a16:creationId xmlns:a16="http://schemas.microsoft.com/office/drawing/2014/main" id="{432E8E9C-59DF-4499-BEE6-45DB10B43803}"/>
                      </a:ext>
                    </a:extLst>
                  </p:cNvPr>
                  <p:cNvPicPr/>
                  <p:nvPr/>
                </p:nvPicPr>
                <p:blipFill>
                  <a:blip r:embed="rId314"/>
                  <a:stretch>
                    <a:fillRect/>
                  </a:stretch>
                </p:blipFill>
                <p:spPr>
                  <a:xfrm>
                    <a:off x="4597020" y="3186679"/>
                    <a:ext cx="151920" cy="14198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5">
                <p14:nvContentPartPr>
                  <p14:cNvPr id="390" name="Håndskrift 389">
                    <a:extLst>
                      <a:ext uri="{FF2B5EF4-FFF2-40B4-BE49-F238E27FC236}">
                        <a16:creationId xmlns:a16="http://schemas.microsoft.com/office/drawing/2014/main" id="{F40DBCDC-BDC3-4C5B-80EC-A47B450CA104}"/>
                      </a:ext>
                    </a:extLst>
                  </p14:cNvPr>
                  <p14:cNvContentPartPr/>
                  <p14:nvPr/>
                </p14:nvContentPartPr>
                <p14:xfrm>
                  <a:off x="4537980" y="3205650"/>
                  <a:ext cx="24120" cy="13680"/>
                </p14:xfrm>
              </p:contentPart>
            </mc:Choice>
            <mc:Fallback xmlns="">
              <p:pic>
                <p:nvPicPr>
                  <p:cNvPr id="390" name="Håndskrift 389">
                    <a:extLst>
                      <a:ext uri="{FF2B5EF4-FFF2-40B4-BE49-F238E27FC236}">
                        <a16:creationId xmlns:a16="http://schemas.microsoft.com/office/drawing/2014/main" id="{F40DBCDC-BDC3-4C5B-80EC-A47B450CA104}"/>
                      </a:ext>
                    </a:extLst>
                  </p:cNvPr>
                  <p:cNvPicPr/>
                  <p:nvPr/>
                </p:nvPicPr>
                <p:blipFill>
                  <a:blip r:embed="rId316"/>
                  <a:stretch>
                    <a:fillRect/>
                  </a:stretch>
                </p:blipFill>
                <p:spPr>
                  <a:xfrm>
                    <a:off x="4474980" y="3142650"/>
                    <a:ext cx="14976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7">
                <p14:nvContentPartPr>
                  <p14:cNvPr id="391" name="Håndskrift 390">
                    <a:extLst>
                      <a:ext uri="{FF2B5EF4-FFF2-40B4-BE49-F238E27FC236}">
                        <a16:creationId xmlns:a16="http://schemas.microsoft.com/office/drawing/2014/main" id="{0D15E405-3BD2-4267-818D-270A2AB018DF}"/>
                      </a:ext>
                    </a:extLst>
                  </p14:cNvPr>
                  <p14:cNvContentPartPr/>
                  <p14:nvPr/>
                </p14:nvContentPartPr>
                <p14:xfrm>
                  <a:off x="4400460" y="3190530"/>
                  <a:ext cx="57600" cy="153720"/>
                </p14:xfrm>
              </p:contentPart>
            </mc:Choice>
            <mc:Fallback xmlns="">
              <p:pic>
                <p:nvPicPr>
                  <p:cNvPr id="391" name="Håndskrift 390">
                    <a:extLst>
                      <a:ext uri="{FF2B5EF4-FFF2-40B4-BE49-F238E27FC236}">
                        <a16:creationId xmlns:a16="http://schemas.microsoft.com/office/drawing/2014/main" id="{0D15E405-3BD2-4267-818D-270A2AB018DF}"/>
                      </a:ext>
                    </a:extLst>
                  </p:cNvPr>
                  <p:cNvPicPr/>
                  <p:nvPr/>
                </p:nvPicPr>
                <p:blipFill>
                  <a:blip r:embed="rId318"/>
                  <a:stretch>
                    <a:fillRect/>
                  </a:stretch>
                </p:blipFill>
                <p:spPr>
                  <a:xfrm>
                    <a:off x="4337460" y="3127530"/>
                    <a:ext cx="183240" cy="279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9">
                <p14:nvContentPartPr>
                  <p14:cNvPr id="392" name="Håndskrift 391">
                    <a:extLst>
                      <a:ext uri="{FF2B5EF4-FFF2-40B4-BE49-F238E27FC236}">
                        <a16:creationId xmlns:a16="http://schemas.microsoft.com/office/drawing/2014/main" id="{BF1D2AC2-4137-4F8D-BB71-70C08090E26D}"/>
                      </a:ext>
                    </a:extLst>
                  </p14:cNvPr>
                  <p14:cNvContentPartPr/>
                  <p14:nvPr/>
                </p14:nvContentPartPr>
                <p14:xfrm>
                  <a:off x="4409820" y="3400050"/>
                  <a:ext cx="69840" cy="39960"/>
                </p14:xfrm>
              </p:contentPart>
            </mc:Choice>
            <mc:Fallback xmlns="">
              <p:pic>
                <p:nvPicPr>
                  <p:cNvPr id="392" name="Håndskrift 391">
                    <a:extLst>
                      <a:ext uri="{FF2B5EF4-FFF2-40B4-BE49-F238E27FC236}">
                        <a16:creationId xmlns:a16="http://schemas.microsoft.com/office/drawing/2014/main" id="{BF1D2AC2-4137-4F8D-BB71-70C08090E26D}"/>
                      </a:ext>
                    </a:extLst>
                  </p:cNvPr>
                  <p:cNvPicPr/>
                  <p:nvPr/>
                </p:nvPicPr>
                <p:blipFill>
                  <a:blip r:embed="rId320"/>
                  <a:stretch>
                    <a:fillRect/>
                  </a:stretch>
                </p:blipFill>
                <p:spPr>
                  <a:xfrm>
                    <a:off x="4347143" y="3337050"/>
                    <a:ext cx="194836" cy="16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1">
                <p14:nvContentPartPr>
                  <p14:cNvPr id="393" name="Håndskrift 392">
                    <a:extLst>
                      <a:ext uri="{FF2B5EF4-FFF2-40B4-BE49-F238E27FC236}">
                        <a16:creationId xmlns:a16="http://schemas.microsoft.com/office/drawing/2014/main" id="{EE7955B9-D1AE-492C-8E74-B2037DBEE781}"/>
                      </a:ext>
                    </a:extLst>
                  </p14:cNvPr>
                  <p14:cNvContentPartPr/>
                  <p14:nvPr/>
                </p14:nvContentPartPr>
                <p14:xfrm>
                  <a:off x="4581180" y="3586530"/>
                  <a:ext cx="360" cy="3960"/>
                </p14:xfrm>
              </p:contentPart>
            </mc:Choice>
            <mc:Fallback xmlns="">
              <p:pic>
                <p:nvPicPr>
                  <p:cNvPr id="393" name="Håndskrift 392">
                    <a:extLst>
                      <a:ext uri="{FF2B5EF4-FFF2-40B4-BE49-F238E27FC236}">
                        <a16:creationId xmlns:a16="http://schemas.microsoft.com/office/drawing/2014/main" id="{EE7955B9-D1AE-492C-8E74-B2037DBEE781}"/>
                      </a:ext>
                    </a:extLst>
                  </p:cNvPr>
                  <p:cNvPicPr/>
                  <p:nvPr/>
                </p:nvPicPr>
                <p:blipFill>
                  <a:blip r:embed="rId322"/>
                  <a:stretch>
                    <a:fillRect/>
                  </a:stretch>
                </p:blipFill>
                <p:spPr>
                  <a:xfrm>
                    <a:off x="4518180" y="3523530"/>
                    <a:ext cx="12600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3">
                <p14:nvContentPartPr>
                  <p14:cNvPr id="394" name="Håndskrift 393">
                    <a:extLst>
                      <a:ext uri="{FF2B5EF4-FFF2-40B4-BE49-F238E27FC236}">
                        <a16:creationId xmlns:a16="http://schemas.microsoft.com/office/drawing/2014/main" id="{A01F97F3-8C43-4977-AE2E-A07850F173A4}"/>
                      </a:ext>
                    </a:extLst>
                  </p14:cNvPr>
                  <p14:cNvContentPartPr/>
                  <p14:nvPr/>
                </p14:nvContentPartPr>
                <p14:xfrm>
                  <a:off x="4676220" y="3274410"/>
                  <a:ext cx="118080" cy="106920"/>
                </p14:xfrm>
              </p:contentPart>
            </mc:Choice>
            <mc:Fallback xmlns="">
              <p:pic>
                <p:nvPicPr>
                  <p:cNvPr id="394" name="Håndskrift 393">
                    <a:extLst>
                      <a:ext uri="{FF2B5EF4-FFF2-40B4-BE49-F238E27FC236}">
                        <a16:creationId xmlns:a16="http://schemas.microsoft.com/office/drawing/2014/main" id="{A01F97F3-8C43-4977-AE2E-A07850F173A4}"/>
                      </a:ext>
                    </a:extLst>
                  </p:cNvPr>
                  <p:cNvPicPr/>
                  <p:nvPr/>
                </p:nvPicPr>
                <p:blipFill>
                  <a:blip r:embed="rId324"/>
                  <a:stretch>
                    <a:fillRect/>
                  </a:stretch>
                </p:blipFill>
                <p:spPr>
                  <a:xfrm>
                    <a:off x="4613027" y="3211410"/>
                    <a:ext cx="244104" cy="232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5">
                <p14:nvContentPartPr>
                  <p14:cNvPr id="395" name="Håndskrift 394">
                    <a:extLst>
                      <a:ext uri="{FF2B5EF4-FFF2-40B4-BE49-F238E27FC236}">
                        <a16:creationId xmlns:a16="http://schemas.microsoft.com/office/drawing/2014/main" id="{3E7D0B24-C919-463F-A0FC-32230E602CA0}"/>
                      </a:ext>
                    </a:extLst>
                  </p14:cNvPr>
                  <p14:cNvContentPartPr/>
                  <p14:nvPr/>
                </p14:nvContentPartPr>
                <p14:xfrm>
                  <a:off x="4828860" y="3257130"/>
                  <a:ext cx="360" cy="360"/>
                </p14:xfrm>
              </p:contentPart>
            </mc:Choice>
            <mc:Fallback xmlns="">
              <p:pic>
                <p:nvPicPr>
                  <p:cNvPr id="395" name="Håndskrift 394">
                    <a:extLst>
                      <a:ext uri="{FF2B5EF4-FFF2-40B4-BE49-F238E27FC236}">
                        <a16:creationId xmlns:a16="http://schemas.microsoft.com/office/drawing/2014/main" id="{3E7D0B24-C919-463F-A0FC-32230E602CA0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765860" y="3194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6">
                <p14:nvContentPartPr>
                  <p14:cNvPr id="396" name="Håndskrift 395">
                    <a:extLst>
                      <a:ext uri="{FF2B5EF4-FFF2-40B4-BE49-F238E27FC236}">
                        <a16:creationId xmlns:a16="http://schemas.microsoft.com/office/drawing/2014/main" id="{7941CA7B-A374-495D-A124-38F9947144F1}"/>
                      </a:ext>
                    </a:extLst>
                  </p14:cNvPr>
                  <p14:cNvContentPartPr/>
                  <p14:nvPr/>
                </p14:nvContentPartPr>
                <p14:xfrm>
                  <a:off x="4838220" y="3342810"/>
                  <a:ext cx="20520" cy="18360"/>
                </p14:xfrm>
              </p:contentPart>
            </mc:Choice>
            <mc:Fallback xmlns="">
              <p:pic>
                <p:nvPicPr>
                  <p:cNvPr id="396" name="Håndskrift 395">
                    <a:extLst>
                      <a:ext uri="{FF2B5EF4-FFF2-40B4-BE49-F238E27FC236}">
                        <a16:creationId xmlns:a16="http://schemas.microsoft.com/office/drawing/2014/main" id="{7941CA7B-A374-495D-A124-38F9947144F1}"/>
                      </a:ext>
                    </a:extLst>
                  </p:cNvPr>
                  <p:cNvPicPr/>
                  <p:nvPr/>
                </p:nvPicPr>
                <p:blipFill>
                  <a:blip r:embed="rId327"/>
                  <a:stretch>
                    <a:fillRect/>
                  </a:stretch>
                </p:blipFill>
                <p:spPr>
                  <a:xfrm>
                    <a:off x="4774095" y="3279810"/>
                    <a:ext cx="148404" cy="144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8">
                <p14:nvContentPartPr>
                  <p14:cNvPr id="397" name="Håndskrift 396">
                    <a:extLst>
                      <a:ext uri="{FF2B5EF4-FFF2-40B4-BE49-F238E27FC236}">
                        <a16:creationId xmlns:a16="http://schemas.microsoft.com/office/drawing/2014/main" id="{1A524D77-B0AA-44B4-AA44-B0F2FC9DB537}"/>
                      </a:ext>
                    </a:extLst>
                  </p14:cNvPr>
                  <p14:cNvContentPartPr/>
                  <p14:nvPr/>
                </p14:nvContentPartPr>
                <p14:xfrm>
                  <a:off x="4810500" y="3371250"/>
                  <a:ext cx="65160" cy="86400"/>
                </p14:xfrm>
              </p:contentPart>
            </mc:Choice>
            <mc:Fallback xmlns="">
              <p:pic>
                <p:nvPicPr>
                  <p:cNvPr id="397" name="Håndskrift 396">
                    <a:extLst>
                      <a:ext uri="{FF2B5EF4-FFF2-40B4-BE49-F238E27FC236}">
                        <a16:creationId xmlns:a16="http://schemas.microsoft.com/office/drawing/2014/main" id="{1A524D77-B0AA-44B4-AA44-B0F2FC9DB537}"/>
                      </a:ext>
                    </a:extLst>
                  </p:cNvPr>
                  <p:cNvPicPr/>
                  <p:nvPr/>
                </p:nvPicPr>
                <p:blipFill>
                  <a:blip r:embed="rId329"/>
                  <a:stretch>
                    <a:fillRect/>
                  </a:stretch>
                </p:blipFill>
                <p:spPr>
                  <a:xfrm>
                    <a:off x="4747500" y="3307986"/>
                    <a:ext cx="190800" cy="2125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0">
                <p14:nvContentPartPr>
                  <p14:cNvPr id="398" name="Håndskrift 397">
                    <a:extLst>
                      <a:ext uri="{FF2B5EF4-FFF2-40B4-BE49-F238E27FC236}">
                        <a16:creationId xmlns:a16="http://schemas.microsoft.com/office/drawing/2014/main" id="{C5BD982B-0CF5-4802-8E32-2BFD532ABB92}"/>
                      </a:ext>
                    </a:extLst>
                  </p14:cNvPr>
                  <p14:cNvContentPartPr/>
                  <p14:nvPr/>
                </p14:nvContentPartPr>
                <p14:xfrm>
                  <a:off x="4733460" y="3267570"/>
                  <a:ext cx="8280" cy="123480"/>
                </p14:xfrm>
              </p:contentPart>
            </mc:Choice>
            <mc:Fallback xmlns="">
              <p:pic>
                <p:nvPicPr>
                  <p:cNvPr id="398" name="Håndskrift 397">
                    <a:extLst>
                      <a:ext uri="{FF2B5EF4-FFF2-40B4-BE49-F238E27FC236}">
                        <a16:creationId xmlns:a16="http://schemas.microsoft.com/office/drawing/2014/main" id="{C5BD982B-0CF5-4802-8E32-2BFD532ABB92}"/>
                      </a:ext>
                    </a:extLst>
                  </p:cNvPr>
                  <p:cNvPicPr/>
                  <p:nvPr/>
                </p:nvPicPr>
                <p:blipFill>
                  <a:blip r:embed="rId331"/>
                  <a:stretch>
                    <a:fillRect/>
                  </a:stretch>
                </p:blipFill>
                <p:spPr>
                  <a:xfrm>
                    <a:off x="4670460" y="3204570"/>
                    <a:ext cx="133920" cy="249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2">
                <p14:nvContentPartPr>
                  <p14:cNvPr id="399" name="Håndskrift 398">
                    <a:extLst>
                      <a:ext uri="{FF2B5EF4-FFF2-40B4-BE49-F238E27FC236}">
                        <a16:creationId xmlns:a16="http://schemas.microsoft.com/office/drawing/2014/main" id="{8ABAB6B2-A325-40D4-A37F-600A29312BBA}"/>
                      </a:ext>
                    </a:extLst>
                  </p14:cNvPr>
                  <p14:cNvContentPartPr/>
                  <p14:nvPr/>
                </p14:nvContentPartPr>
                <p14:xfrm>
                  <a:off x="4743180" y="3186570"/>
                  <a:ext cx="360" cy="61200"/>
                </p14:xfrm>
              </p:contentPart>
            </mc:Choice>
            <mc:Fallback xmlns="">
              <p:pic>
                <p:nvPicPr>
                  <p:cNvPr id="399" name="Håndskrift 398">
                    <a:extLst>
                      <a:ext uri="{FF2B5EF4-FFF2-40B4-BE49-F238E27FC236}">
                        <a16:creationId xmlns:a16="http://schemas.microsoft.com/office/drawing/2014/main" id="{8ABAB6B2-A325-40D4-A37F-600A29312BBA}"/>
                      </a:ext>
                    </a:extLst>
                  </p:cNvPr>
                  <p:cNvPicPr/>
                  <p:nvPr/>
                </p:nvPicPr>
                <p:blipFill>
                  <a:blip r:embed="rId333"/>
                  <a:stretch>
                    <a:fillRect/>
                  </a:stretch>
                </p:blipFill>
                <p:spPr>
                  <a:xfrm>
                    <a:off x="4680180" y="3123570"/>
                    <a:ext cx="126000" cy="1868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4">
                <p14:nvContentPartPr>
                  <p14:cNvPr id="400" name="Håndskrift 399">
                    <a:extLst>
                      <a:ext uri="{FF2B5EF4-FFF2-40B4-BE49-F238E27FC236}">
                        <a16:creationId xmlns:a16="http://schemas.microsoft.com/office/drawing/2014/main" id="{A958E004-C5AD-4D65-AE4A-B6701A4D5A3A}"/>
                      </a:ext>
                    </a:extLst>
                  </p14:cNvPr>
                  <p14:cNvContentPartPr/>
                  <p14:nvPr/>
                </p14:nvContentPartPr>
                <p14:xfrm>
                  <a:off x="4714380" y="3171450"/>
                  <a:ext cx="9720" cy="360"/>
                </p14:xfrm>
              </p:contentPart>
            </mc:Choice>
            <mc:Fallback xmlns="">
              <p:pic>
                <p:nvPicPr>
                  <p:cNvPr id="400" name="Håndskrift 399">
                    <a:extLst>
                      <a:ext uri="{FF2B5EF4-FFF2-40B4-BE49-F238E27FC236}">
                        <a16:creationId xmlns:a16="http://schemas.microsoft.com/office/drawing/2014/main" id="{A958E004-C5AD-4D65-AE4A-B6701A4D5A3A}"/>
                      </a:ext>
                    </a:extLst>
                  </p:cNvPr>
                  <p:cNvPicPr/>
                  <p:nvPr/>
                </p:nvPicPr>
                <p:blipFill>
                  <a:blip r:embed="rId294"/>
                  <a:stretch>
                    <a:fillRect/>
                  </a:stretch>
                </p:blipFill>
                <p:spPr>
                  <a:xfrm>
                    <a:off x="4651380" y="3108450"/>
                    <a:ext cx="1353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5">
                <p14:nvContentPartPr>
                  <p14:cNvPr id="401" name="Håndskrift 400">
                    <a:extLst>
                      <a:ext uri="{FF2B5EF4-FFF2-40B4-BE49-F238E27FC236}">
                        <a16:creationId xmlns:a16="http://schemas.microsoft.com/office/drawing/2014/main" id="{D52B706B-FD4B-4EBB-BA64-27D57B38DE03}"/>
                      </a:ext>
                    </a:extLst>
                  </p14:cNvPr>
                  <p14:cNvContentPartPr/>
                  <p14:nvPr/>
                </p14:nvContentPartPr>
                <p14:xfrm>
                  <a:off x="4622940" y="3158130"/>
                  <a:ext cx="34920" cy="3960"/>
                </p14:xfrm>
              </p:contentPart>
            </mc:Choice>
            <mc:Fallback xmlns="">
              <p:pic>
                <p:nvPicPr>
                  <p:cNvPr id="401" name="Håndskrift 400">
                    <a:extLst>
                      <a:ext uri="{FF2B5EF4-FFF2-40B4-BE49-F238E27FC236}">
                        <a16:creationId xmlns:a16="http://schemas.microsoft.com/office/drawing/2014/main" id="{D52B706B-FD4B-4EBB-BA64-27D57B38DE03}"/>
                      </a:ext>
                    </a:extLst>
                  </p:cNvPr>
                  <p:cNvPicPr/>
                  <p:nvPr/>
                </p:nvPicPr>
                <p:blipFill>
                  <a:blip r:embed="rId336"/>
                  <a:stretch>
                    <a:fillRect/>
                  </a:stretch>
                </p:blipFill>
                <p:spPr>
                  <a:xfrm>
                    <a:off x="4559940" y="3095130"/>
                    <a:ext cx="16056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7">
                <p14:nvContentPartPr>
                  <p14:cNvPr id="402" name="Håndskrift 401">
                    <a:extLst>
                      <a:ext uri="{FF2B5EF4-FFF2-40B4-BE49-F238E27FC236}">
                        <a16:creationId xmlns:a16="http://schemas.microsoft.com/office/drawing/2014/main" id="{1BA5C6D6-714C-4F31-B976-0747C45F6443}"/>
                      </a:ext>
                    </a:extLst>
                  </p14:cNvPr>
                  <p14:cNvContentPartPr/>
                  <p14:nvPr/>
                </p14:nvContentPartPr>
                <p14:xfrm>
                  <a:off x="4618980" y="3129330"/>
                  <a:ext cx="10080" cy="13680"/>
                </p14:xfrm>
              </p:contentPart>
            </mc:Choice>
            <mc:Fallback xmlns="">
              <p:pic>
                <p:nvPicPr>
                  <p:cNvPr id="402" name="Håndskrift 401">
                    <a:extLst>
                      <a:ext uri="{FF2B5EF4-FFF2-40B4-BE49-F238E27FC236}">
                        <a16:creationId xmlns:a16="http://schemas.microsoft.com/office/drawing/2014/main" id="{1BA5C6D6-714C-4F31-B976-0747C45F6443}"/>
                      </a:ext>
                    </a:extLst>
                  </p:cNvPr>
                  <p:cNvPicPr/>
                  <p:nvPr/>
                </p:nvPicPr>
                <p:blipFill>
                  <a:blip r:embed="rId338"/>
                  <a:stretch>
                    <a:fillRect/>
                  </a:stretch>
                </p:blipFill>
                <p:spPr>
                  <a:xfrm>
                    <a:off x="4555980" y="3066330"/>
                    <a:ext cx="13572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9">
                <p14:nvContentPartPr>
                  <p14:cNvPr id="403" name="Håndskrift 402">
                    <a:extLst>
                      <a:ext uri="{FF2B5EF4-FFF2-40B4-BE49-F238E27FC236}">
                        <a16:creationId xmlns:a16="http://schemas.microsoft.com/office/drawing/2014/main" id="{FCA0C473-47E7-42E7-8443-EB7DE2B9F92A}"/>
                      </a:ext>
                    </a:extLst>
                  </p14:cNvPr>
                  <p14:cNvContentPartPr/>
                  <p14:nvPr/>
                </p14:nvContentPartPr>
                <p14:xfrm>
                  <a:off x="4571820" y="3104850"/>
                  <a:ext cx="360" cy="360"/>
                </p14:xfrm>
              </p:contentPart>
            </mc:Choice>
            <mc:Fallback xmlns="">
              <p:pic>
                <p:nvPicPr>
                  <p:cNvPr id="403" name="Håndskrift 402">
                    <a:extLst>
                      <a:ext uri="{FF2B5EF4-FFF2-40B4-BE49-F238E27FC236}">
                        <a16:creationId xmlns:a16="http://schemas.microsoft.com/office/drawing/2014/main" id="{FCA0C473-47E7-42E7-8443-EB7DE2B9F92A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508820" y="3041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0">
                <p14:nvContentPartPr>
                  <p14:cNvPr id="404" name="Håndskrift 403">
                    <a:extLst>
                      <a:ext uri="{FF2B5EF4-FFF2-40B4-BE49-F238E27FC236}">
                        <a16:creationId xmlns:a16="http://schemas.microsoft.com/office/drawing/2014/main" id="{B2A85CBE-055A-4F5F-BAA2-45AA9CE489D7}"/>
                      </a:ext>
                    </a:extLst>
                  </p14:cNvPr>
                  <p14:cNvContentPartPr/>
                  <p14:nvPr/>
                </p14:nvContentPartPr>
                <p14:xfrm>
                  <a:off x="4371660" y="3104850"/>
                  <a:ext cx="171720" cy="48960"/>
                </p14:xfrm>
              </p:contentPart>
            </mc:Choice>
            <mc:Fallback xmlns="">
              <p:pic>
                <p:nvPicPr>
                  <p:cNvPr id="404" name="Håndskrift 403">
                    <a:extLst>
                      <a:ext uri="{FF2B5EF4-FFF2-40B4-BE49-F238E27FC236}">
                        <a16:creationId xmlns:a16="http://schemas.microsoft.com/office/drawing/2014/main" id="{B2A85CBE-055A-4F5F-BAA2-45AA9CE489D7}"/>
                      </a:ext>
                    </a:extLst>
                  </p:cNvPr>
                  <p:cNvPicPr/>
                  <p:nvPr/>
                </p:nvPicPr>
                <p:blipFill>
                  <a:blip r:embed="rId341"/>
                  <a:stretch>
                    <a:fillRect/>
                  </a:stretch>
                </p:blipFill>
                <p:spPr>
                  <a:xfrm>
                    <a:off x="4308792" y="3041383"/>
                    <a:ext cx="297097" cy="17553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2">
                <p14:nvContentPartPr>
                  <p14:cNvPr id="405" name="Håndskrift 404">
                    <a:extLst>
                      <a:ext uri="{FF2B5EF4-FFF2-40B4-BE49-F238E27FC236}">
                        <a16:creationId xmlns:a16="http://schemas.microsoft.com/office/drawing/2014/main" id="{6FE71695-FE87-4BA6-AE4D-67521CDCFCCE}"/>
                      </a:ext>
                    </a:extLst>
                  </p14:cNvPr>
                  <p14:cNvContentPartPr/>
                  <p14:nvPr/>
                </p14:nvContentPartPr>
                <p14:xfrm>
                  <a:off x="4352580" y="3190530"/>
                  <a:ext cx="13680" cy="18720"/>
                </p14:xfrm>
              </p:contentPart>
            </mc:Choice>
            <mc:Fallback xmlns="">
              <p:pic>
                <p:nvPicPr>
                  <p:cNvPr id="405" name="Håndskrift 404">
                    <a:extLst>
                      <a:ext uri="{FF2B5EF4-FFF2-40B4-BE49-F238E27FC236}">
                        <a16:creationId xmlns:a16="http://schemas.microsoft.com/office/drawing/2014/main" id="{6FE71695-FE87-4BA6-AE4D-67521CDCFCCE}"/>
                      </a:ext>
                    </a:extLst>
                  </p:cNvPr>
                  <p:cNvPicPr/>
                  <p:nvPr/>
                </p:nvPicPr>
                <p:blipFill>
                  <a:blip r:embed="rId343"/>
                  <a:stretch>
                    <a:fillRect/>
                  </a:stretch>
                </p:blipFill>
                <p:spPr>
                  <a:xfrm>
                    <a:off x="4287877" y="3127530"/>
                    <a:ext cx="142716" cy="144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4">
                <p14:nvContentPartPr>
                  <p14:cNvPr id="406" name="Håndskrift 405">
                    <a:extLst>
                      <a:ext uri="{FF2B5EF4-FFF2-40B4-BE49-F238E27FC236}">
                        <a16:creationId xmlns:a16="http://schemas.microsoft.com/office/drawing/2014/main" id="{E732F40A-874F-4614-BF73-06DEE7568DEA}"/>
                      </a:ext>
                    </a:extLst>
                  </p14:cNvPr>
                  <p14:cNvContentPartPr/>
                  <p14:nvPr/>
                </p14:nvContentPartPr>
                <p14:xfrm>
                  <a:off x="4438260" y="3295290"/>
                  <a:ext cx="183600" cy="140760"/>
                </p14:xfrm>
              </p:contentPart>
            </mc:Choice>
            <mc:Fallback xmlns="">
              <p:pic>
                <p:nvPicPr>
                  <p:cNvPr id="406" name="Håndskrift 405">
                    <a:extLst>
                      <a:ext uri="{FF2B5EF4-FFF2-40B4-BE49-F238E27FC236}">
                        <a16:creationId xmlns:a16="http://schemas.microsoft.com/office/drawing/2014/main" id="{E732F40A-874F-4614-BF73-06DEE7568DEA}"/>
                      </a:ext>
                    </a:extLst>
                  </p:cNvPr>
                  <p:cNvPicPr/>
                  <p:nvPr/>
                </p:nvPicPr>
                <p:blipFill>
                  <a:blip r:embed="rId345"/>
                  <a:stretch>
                    <a:fillRect/>
                  </a:stretch>
                </p:blipFill>
                <p:spPr>
                  <a:xfrm>
                    <a:off x="4375260" y="3232451"/>
                    <a:ext cx="309240" cy="26607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6">
                <p14:nvContentPartPr>
                  <p14:cNvPr id="407" name="Håndskrift 406">
                    <a:extLst>
                      <a:ext uri="{FF2B5EF4-FFF2-40B4-BE49-F238E27FC236}">
                        <a16:creationId xmlns:a16="http://schemas.microsoft.com/office/drawing/2014/main" id="{8F6EAA4C-14EA-4FF9-9265-DA16582252E7}"/>
                      </a:ext>
                    </a:extLst>
                  </p14:cNvPr>
                  <p14:cNvContentPartPr/>
                  <p14:nvPr/>
                </p14:nvContentPartPr>
                <p14:xfrm>
                  <a:off x="4539420" y="3485730"/>
                  <a:ext cx="3960" cy="360"/>
                </p14:xfrm>
              </p:contentPart>
            </mc:Choice>
            <mc:Fallback xmlns="">
              <p:pic>
                <p:nvPicPr>
                  <p:cNvPr id="407" name="Håndskrift 406">
                    <a:extLst>
                      <a:ext uri="{FF2B5EF4-FFF2-40B4-BE49-F238E27FC236}">
                        <a16:creationId xmlns:a16="http://schemas.microsoft.com/office/drawing/2014/main" id="{8F6EAA4C-14EA-4FF9-9265-DA16582252E7}"/>
                      </a:ext>
                    </a:extLst>
                  </p:cNvPr>
                  <p:cNvPicPr/>
                  <p:nvPr/>
                </p:nvPicPr>
                <p:blipFill>
                  <a:blip r:embed="rId275"/>
                  <a:stretch>
                    <a:fillRect/>
                  </a:stretch>
                </p:blipFill>
                <p:spPr>
                  <a:xfrm>
                    <a:off x="4481670" y="3422730"/>
                    <a:ext cx="11913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7">
                <p14:nvContentPartPr>
                  <p14:cNvPr id="408" name="Håndskrift 407">
                    <a:extLst>
                      <a:ext uri="{FF2B5EF4-FFF2-40B4-BE49-F238E27FC236}">
                        <a16:creationId xmlns:a16="http://schemas.microsoft.com/office/drawing/2014/main" id="{0AE391C6-089F-46AB-AD59-C0B6C937AC31}"/>
                      </a:ext>
                    </a:extLst>
                  </p14:cNvPr>
                  <p14:cNvContentPartPr/>
                  <p14:nvPr/>
                </p14:nvContentPartPr>
                <p14:xfrm>
                  <a:off x="4400460" y="3495450"/>
                  <a:ext cx="95400" cy="28800"/>
                </p14:xfrm>
              </p:contentPart>
            </mc:Choice>
            <mc:Fallback xmlns="">
              <p:pic>
                <p:nvPicPr>
                  <p:cNvPr id="408" name="Håndskrift 407">
                    <a:extLst>
                      <a:ext uri="{FF2B5EF4-FFF2-40B4-BE49-F238E27FC236}">
                        <a16:creationId xmlns:a16="http://schemas.microsoft.com/office/drawing/2014/main" id="{0AE391C6-089F-46AB-AD59-C0B6C937AC31}"/>
                      </a:ext>
                    </a:extLst>
                  </p:cNvPr>
                  <p:cNvPicPr/>
                  <p:nvPr/>
                </p:nvPicPr>
                <p:blipFill>
                  <a:blip r:embed="rId348"/>
                  <a:stretch>
                    <a:fillRect/>
                  </a:stretch>
                </p:blipFill>
                <p:spPr>
                  <a:xfrm>
                    <a:off x="4337460" y="3431653"/>
                    <a:ext cx="221040" cy="1560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9">
                <p14:nvContentPartPr>
                  <p14:cNvPr id="409" name="Håndskrift 408">
                    <a:extLst>
                      <a:ext uri="{FF2B5EF4-FFF2-40B4-BE49-F238E27FC236}">
                        <a16:creationId xmlns:a16="http://schemas.microsoft.com/office/drawing/2014/main" id="{8A5E854D-067C-46B9-8DC2-4C3C95CE7950}"/>
                      </a:ext>
                    </a:extLst>
                  </p14:cNvPr>
                  <p14:cNvContentPartPr/>
                  <p14:nvPr/>
                </p14:nvContentPartPr>
                <p14:xfrm>
                  <a:off x="4295340" y="3542610"/>
                  <a:ext cx="57600" cy="47160"/>
                </p14:xfrm>
              </p:contentPart>
            </mc:Choice>
            <mc:Fallback xmlns="">
              <p:pic>
                <p:nvPicPr>
                  <p:cNvPr id="409" name="Håndskrift 408">
                    <a:extLst>
                      <a:ext uri="{FF2B5EF4-FFF2-40B4-BE49-F238E27FC236}">
                        <a16:creationId xmlns:a16="http://schemas.microsoft.com/office/drawing/2014/main" id="{8A5E854D-067C-46B9-8DC2-4C3C95CE7950}"/>
                      </a:ext>
                    </a:extLst>
                  </p:cNvPr>
                  <p:cNvPicPr/>
                  <p:nvPr/>
                </p:nvPicPr>
                <p:blipFill>
                  <a:blip r:embed="rId350"/>
                  <a:stretch>
                    <a:fillRect/>
                  </a:stretch>
                </p:blipFill>
                <p:spPr>
                  <a:xfrm>
                    <a:off x="4232340" y="3479610"/>
                    <a:ext cx="183240" cy="172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1">
                <p14:nvContentPartPr>
                  <p14:cNvPr id="410" name="Håndskrift 409">
                    <a:extLst>
                      <a:ext uri="{FF2B5EF4-FFF2-40B4-BE49-F238E27FC236}">
                        <a16:creationId xmlns:a16="http://schemas.microsoft.com/office/drawing/2014/main" id="{D8F5FDC0-1FD4-4583-B922-AED239A58889}"/>
                      </a:ext>
                    </a:extLst>
                  </p14:cNvPr>
                  <p14:cNvContentPartPr/>
                  <p14:nvPr/>
                </p14:nvContentPartPr>
                <p14:xfrm>
                  <a:off x="4276260" y="3609930"/>
                  <a:ext cx="17640" cy="45000"/>
                </p14:xfrm>
              </p:contentPart>
            </mc:Choice>
            <mc:Fallback xmlns="">
              <p:pic>
                <p:nvPicPr>
                  <p:cNvPr id="410" name="Håndskrift 409">
                    <a:extLst>
                      <a:ext uri="{FF2B5EF4-FFF2-40B4-BE49-F238E27FC236}">
                        <a16:creationId xmlns:a16="http://schemas.microsoft.com/office/drawing/2014/main" id="{D8F5FDC0-1FD4-4583-B922-AED239A58889}"/>
                      </a:ext>
                    </a:extLst>
                  </p:cNvPr>
                  <p:cNvPicPr/>
                  <p:nvPr/>
                </p:nvPicPr>
                <p:blipFill>
                  <a:blip r:embed="rId352"/>
                  <a:stretch>
                    <a:fillRect/>
                  </a:stretch>
                </p:blipFill>
                <p:spPr>
                  <a:xfrm>
                    <a:off x="4213260" y="3546930"/>
                    <a:ext cx="143280" cy="17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3">
                <p14:nvContentPartPr>
                  <p14:cNvPr id="411" name="Håndskrift 410">
                    <a:extLst>
                      <a:ext uri="{FF2B5EF4-FFF2-40B4-BE49-F238E27FC236}">
                        <a16:creationId xmlns:a16="http://schemas.microsoft.com/office/drawing/2014/main" id="{2E1FF458-C582-4FF9-A6E9-AF013FC2DDA1}"/>
                      </a:ext>
                    </a:extLst>
                  </p14:cNvPr>
                  <p14:cNvContentPartPr/>
                  <p14:nvPr/>
                </p14:nvContentPartPr>
                <p14:xfrm>
                  <a:off x="4323780" y="3685890"/>
                  <a:ext cx="9000" cy="26640"/>
                </p14:xfrm>
              </p:contentPart>
            </mc:Choice>
            <mc:Fallback xmlns="">
              <p:pic>
                <p:nvPicPr>
                  <p:cNvPr id="411" name="Håndskrift 410">
                    <a:extLst>
                      <a:ext uri="{FF2B5EF4-FFF2-40B4-BE49-F238E27FC236}">
                        <a16:creationId xmlns:a16="http://schemas.microsoft.com/office/drawing/2014/main" id="{2E1FF458-C582-4FF9-A6E9-AF013FC2DDA1}"/>
                      </a:ext>
                    </a:extLst>
                  </p:cNvPr>
                  <p:cNvPicPr/>
                  <p:nvPr/>
                </p:nvPicPr>
                <p:blipFill>
                  <a:blip r:embed="rId354"/>
                  <a:stretch>
                    <a:fillRect/>
                  </a:stretch>
                </p:blipFill>
                <p:spPr>
                  <a:xfrm>
                    <a:off x="4260780" y="3623730"/>
                    <a:ext cx="134640" cy="1506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5">
                <p14:nvContentPartPr>
                  <p14:cNvPr id="412" name="Håndskrift 411">
                    <a:extLst>
                      <a:ext uri="{FF2B5EF4-FFF2-40B4-BE49-F238E27FC236}">
                        <a16:creationId xmlns:a16="http://schemas.microsoft.com/office/drawing/2014/main" id="{5F519E32-82EB-41B0-B66C-5EA9AFBE8B61}"/>
                      </a:ext>
                    </a:extLst>
                  </p14:cNvPr>
                  <p14:cNvContentPartPr/>
                  <p14:nvPr/>
                </p14:nvContentPartPr>
                <p14:xfrm>
                  <a:off x="4231980" y="3733410"/>
                  <a:ext cx="73440" cy="29520"/>
                </p14:xfrm>
              </p:contentPart>
            </mc:Choice>
            <mc:Fallback xmlns="">
              <p:pic>
                <p:nvPicPr>
                  <p:cNvPr id="412" name="Håndskrift 411">
                    <a:extLst>
                      <a:ext uri="{FF2B5EF4-FFF2-40B4-BE49-F238E27FC236}">
                        <a16:creationId xmlns:a16="http://schemas.microsoft.com/office/drawing/2014/main" id="{5F519E32-82EB-41B0-B66C-5EA9AFBE8B61}"/>
                      </a:ext>
                    </a:extLst>
                  </p:cNvPr>
                  <p:cNvPicPr/>
                  <p:nvPr/>
                </p:nvPicPr>
                <p:blipFill>
                  <a:blip r:embed="rId356"/>
                  <a:stretch>
                    <a:fillRect/>
                  </a:stretch>
                </p:blipFill>
                <p:spPr>
                  <a:xfrm>
                    <a:off x="4168980" y="3670410"/>
                    <a:ext cx="199080" cy="155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7">
                <p14:nvContentPartPr>
                  <p14:cNvPr id="413" name="Håndskrift 412">
                    <a:extLst>
                      <a:ext uri="{FF2B5EF4-FFF2-40B4-BE49-F238E27FC236}">
                        <a16:creationId xmlns:a16="http://schemas.microsoft.com/office/drawing/2014/main" id="{FCDCFA1E-86E4-452E-918F-11E9A231AF3B}"/>
                      </a:ext>
                    </a:extLst>
                  </p14:cNvPr>
                  <p14:cNvContentPartPr/>
                  <p14:nvPr/>
                </p14:nvContentPartPr>
                <p14:xfrm>
                  <a:off x="4209660" y="3771210"/>
                  <a:ext cx="23400" cy="42480"/>
                </p14:xfrm>
              </p:contentPart>
            </mc:Choice>
            <mc:Fallback xmlns="">
              <p:pic>
                <p:nvPicPr>
                  <p:cNvPr id="413" name="Håndskrift 412">
                    <a:extLst>
                      <a:ext uri="{FF2B5EF4-FFF2-40B4-BE49-F238E27FC236}">
                        <a16:creationId xmlns:a16="http://schemas.microsoft.com/office/drawing/2014/main" id="{FCDCFA1E-86E4-452E-918F-11E9A231AF3B}"/>
                      </a:ext>
                    </a:extLst>
                  </p:cNvPr>
                  <p:cNvPicPr/>
                  <p:nvPr/>
                </p:nvPicPr>
                <p:blipFill>
                  <a:blip r:embed="rId358"/>
                  <a:stretch>
                    <a:fillRect/>
                  </a:stretch>
                </p:blipFill>
                <p:spPr>
                  <a:xfrm>
                    <a:off x="4146660" y="3708210"/>
                    <a:ext cx="149040" cy="168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9">
                <p14:nvContentPartPr>
                  <p14:cNvPr id="414" name="Håndskrift 413">
                    <a:extLst>
                      <a:ext uri="{FF2B5EF4-FFF2-40B4-BE49-F238E27FC236}">
                        <a16:creationId xmlns:a16="http://schemas.microsoft.com/office/drawing/2014/main" id="{9D8D4962-CF2A-40F6-8E3B-B21F279E675A}"/>
                      </a:ext>
                    </a:extLst>
                  </p14:cNvPr>
                  <p14:cNvContentPartPr/>
                  <p14:nvPr/>
                </p14:nvContentPartPr>
                <p14:xfrm>
                  <a:off x="4276260" y="3519930"/>
                  <a:ext cx="360" cy="3960"/>
                </p14:xfrm>
              </p:contentPart>
            </mc:Choice>
            <mc:Fallback xmlns="">
              <p:pic>
                <p:nvPicPr>
                  <p:cNvPr id="414" name="Håndskrift 413">
                    <a:extLst>
                      <a:ext uri="{FF2B5EF4-FFF2-40B4-BE49-F238E27FC236}">
                        <a16:creationId xmlns:a16="http://schemas.microsoft.com/office/drawing/2014/main" id="{9D8D4962-CF2A-40F6-8E3B-B21F279E675A}"/>
                      </a:ext>
                    </a:extLst>
                  </p:cNvPr>
                  <p:cNvPicPr/>
                  <p:nvPr/>
                </p:nvPicPr>
                <p:blipFill>
                  <a:blip r:embed="rId322"/>
                  <a:stretch>
                    <a:fillRect/>
                  </a:stretch>
                </p:blipFill>
                <p:spPr>
                  <a:xfrm>
                    <a:off x="4213260" y="3456930"/>
                    <a:ext cx="12600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0">
                <p14:nvContentPartPr>
                  <p14:cNvPr id="415" name="Håndskrift 414">
                    <a:extLst>
                      <a:ext uri="{FF2B5EF4-FFF2-40B4-BE49-F238E27FC236}">
                        <a16:creationId xmlns:a16="http://schemas.microsoft.com/office/drawing/2014/main" id="{814787A4-127D-4258-A762-57D77A3B280F}"/>
                      </a:ext>
                    </a:extLst>
                  </p14:cNvPr>
                  <p14:cNvContentPartPr/>
                  <p14:nvPr/>
                </p14:nvContentPartPr>
                <p14:xfrm>
                  <a:off x="4285980" y="3441090"/>
                  <a:ext cx="11520" cy="25920"/>
                </p14:xfrm>
              </p:contentPart>
            </mc:Choice>
            <mc:Fallback xmlns="">
              <p:pic>
                <p:nvPicPr>
                  <p:cNvPr id="415" name="Håndskrift 414">
                    <a:extLst>
                      <a:ext uri="{FF2B5EF4-FFF2-40B4-BE49-F238E27FC236}">
                        <a16:creationId xmlns:a16="http://schemas.microsoft.com/office/drawing/2014/main" id="{814787A4-127D-4258-A762-57D77A3B280F}"/>
                      </a:ext>
                    </a:extLst>
                  </p:cNvPr>
                  <p:cNvPicPr/>
                  <p:nvPr/>
                </p:nvPicPr>
                <p:blipFill>
                  <a:blip r:embed="rId361"/>
                  <a:stretch>
                    <a:fillRect/>
                  </a:stretch>
                </p:blipFill>
                <p:spPr>
                  <a:xfrm>
                    <a:off x="4222980" y="3378953"/>
                    <a:ext cx="137160" cy="14983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2">
                <p14:nvContentPartPr>
                  <p14:cNvPr id="416" name="Håndskrift 415">
                    <a:extLst>
                      <a:ext uri="{FF2B5EF4-FFF2-40B4-BE49-F238E27FC236}">
                        <a16:creationId xmlns:a16="http://schemas.microsoft.com/office/drawing/2014/main" id="{EA0A77FA-A042-4C3F-92B8-F52854856BC8}"/>
                      </a:ext>
                    </a:extLst>
                  </p14:cNvPr>
                  <p14:cNvContentPartPr/>
                  <p14:nvPr/>
                </p14:nvContentPartPr>
                <p14:xfrm>
                  <a:off x="4323780" y="3352530"/>
                  <a:ext cx="360" cy="360"/>
                </p14:xfrm>
              </p:contentPart>
            </mc:Choice>
            <mc:Fallback xmlns="">
              <p:pic>
                <p:nvPicPr>
                  <p:cNvPr id="416" name="Håndskrift 415">
                    <a:extLst>
                      <a:ext uri="{FF2B5EF4-FFF2-40B4-BE49-F238E27FC236}">
                        <a16:creationId xmlns:a16="http://schemas.microsoft.com/office/drawing/2014/main" id="{EA0A77FA-A042-4C3F-92B8-F52854856BC8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260780" y="3289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3">
                <p14:nvContentPartPr>
                  <p14:cNvPr id="417" name="Håndskrift 416">
                    <a:extLst>
                      <a:ext uri="{FF2B5EF4-FFF2-40B4-BE49-F238E27FC236}">
                        <a16:creationId xmlns:a16="http://schemas.microsoft.com/office/drawing/2014/main" id="{A763F9F1-1304-486D-97B0-943A1A5E6A6A}"/>
                      </a:ext>
                    </a:extLst>
                  </p14:cNvPr>
                  <p14:cNvContentPartPr/>
                  <p14:nvPr/>
                </p14:nvContentPartPr>
                <p14:xfrm>
                  <a:off x="4266900" y="3263250"/>
                  <a:ext cx="26280" cy="13680"/>
                </p14:xfrm>
              </p:contentPart>
            </mc:Choice>
            <mc:Fallback xmlns="">
              <p:pic>
                <p:nvPicPr>
                  <p:cNvPr id="417" name="Håndskrift 416">
                    <a:extLst>
                      <a:ext uri="{FF2B5EF4-FFF2-40B4-BE49-F238E27FC236}">
                        <a16:creationId xmlns:a16="http://schemas.microsoft.com/office/drawing/2014/main" id="{A763F9F1-1304-486D-97B0-943A1A5E6A6A}"/>
                      </a:ext>
                    </a:extLst>
                  </p:cNvPr>
                  <p:cNvPicPr/>
                  <p:nvPr/>
                </p:nvPicPr>
                <p:blipFill>
                  <a:blip r:embed="rId364"/>
                  <a:stretch>
                    <a:fillRect/>
                  </a:stretch>
                </p:blipFill>
                <p:spPr>
                  <a:xfrm>
                    <a:off x="4203900" y="3200250"/>
                    <a:ext cx="151920" cy="13932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451" name="Gruppe 450">
              <a:extLst>
                <a:ext uri="{FF2B5EF4-FFF2-40B4-BE49-F238E27FC236}">
                  <a16:creationId xmlns:a16="http://schemas.microsoft.com/office/drawing/2014/main" id="{C2E88BD3-4F09-4422-B6D6-2D330D7723D0}"/>
                </a:ext>
              </a:extLst>
            </p:cNvPr>
            <p:cNvGrpSpPr/>
            <p:nvPr/>
          </p:nvGrpSpPr>
          <p:grpSpPr>
            <a:xfrm rot="371735">
              <a:off x="3804750" y="2997439"/>
              <a:ext cx="537120" cy="676800"/>
              <a:chOff x="5733900" y="2904690"/>
              <a:chExt cx="537120" cy="6768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65">
                <p14:nvContentPartPr>
                  <p14:cNvPr id="452" name="Håndskrift 451">
                    <a:extLst>
                      <a:ext uri="{FF2B5EF4-FFF2-40B4-BE49-F238E27FC236}">
                        <a16:creationId xmlns:a16="http://schemas.microsoft.com/office/drawing/2014/main" id="{FFB8BBC5-4EAB-40EF-9BE4-929E82FEDA77}"/>
                      </a:ext>
                    </a:extLst>
                  </p14:cNvPr>
                  <p14:cNvContentPartPr/>
                  <p14:nvPr/>
                </p14:nvContentPartPr>
                <p14:xfrm>
                  <a:off x="5857380" y="2904690"/>
                  <a:ext cx="360" cy="360"/>
                </p14:xfrm>
              </p:contentPart>
            </mc:Choice>
            <mc:Fallback xmlns="">
              <p:pic>
                <p:nvPicPr>
                  <p:cNvPr id="452" name="Håndskrift 451">
                    <a:extLst>
                      <a:ext uri="{FF2B5EF4-FFF2-40B4-BE49-F238E27FC236}">
                        <a16:creationId xmlns:a16="http://schemas.microsoft.com/office/drawing/2014/main" id="{FFB8BBC5-4EAB-40EF-9BE4-929E82FEDA77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5794380" y="28416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6">
                <p14:nvContentPartPr>
                  <p14:cNvPr id="453" name="Håndskrift 452">
                    <a:extLst>
                      <a:ext uri="{FF2B5EF4-FFF2-40B4-BE49-F238E27FC236}">
                        <a16:creationId xmlns:a16="http://schemas.microsoft.com/office/drawing/2014/main" id="{BEF27764-37E6-4D57-A711-0BBCEC2EE660}"/>
                      </a:ext>
                    </a:extLst>
                  </p14:cNvPr>
                  <p14:cNvContentPartPr/>
                  <p14:nvPr/>
                </p14:nvContentPartPr>
                <p14:xfrm>
                  <a:off x="5952780" y="2904690"/>
                  <a:ext cx="360" cy="360"/>
                </p14:xfrm>
              </p:contentPart>
            </mc:Choice>
            <mc:Fallback xmlns="">
              <p:pic>
                <p:nvPicPr>
                  <p:cNvPr id="453" name="Håndskrift 452">
                    <a:extLst>
                      <a:ext uri="{FF2B5EF4-FFF2-40B4-BE49-F238E27FC236}">
                        <a16:creationId xmlns:a16="http://schemas.microsoft.com/office/drawing/2014/main" id="{BEF27764-37E6-4D57-A711-0BBCEC2EE660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5889780" y="28416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7">
                <p14:nvContentPartPr>
                  <p14:cNvPr id="454" name="Håndskrift 453">
                    <a:extLst>
                      <a:ext uri="{FF2B5EF4-FFF2-40B4-BE49-F238E27FC236}">
                        <a16:creationId xmlns:a16="http://schemas.microsoft.com/office/drawing/2014/main" id="{1EF5418D-CFF6-4B42-804F-54087CAFB9FC}"/>
                      </a:ext>
                    </a:extLst>
                  </p14:cNvPr>
                  <p14:cNvContentPartPr/>
                  <p14:nvPr/>
                </p14:nvContentPartPr>
                <p14:xfrm>
                  <a:off x="5923980" y="3009450"/>
                  <a:ext cx="360" cy="360"/>
                </p14:xfrm>
              </p:contentPart>
            </mc:Choice>
            <mc:Fallback xmlns="">
              <p:pic>
                <p:nvPicPr>
                  <p:cNvPr id="454" name="Håndskrift 453">
                    <a:extLst>
                      <a:ext uri="{FF2B5EF4-FFF2-40B4-BE49-F238E27FC236}">
                        <a16:creationId xmlns:a16="http://schemas.microsoft.com/office/drawing/2014/main" id="{1EF5418D-CFF6-4B42-804F-54087CAFB9FC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5860980" y="29464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8">
                <p14:nvContentPartPr>
                  <p14:cNvPr id="455" name="Håndskrift 454">
                    <a:extLst>
                      <a:ext uri="{FF2B5EF4-FFF2-40B4-BE49-F238E27FC236}">
                        <a16:creationId xmlns:a16="http://schemas.microsoft.com/office/drawing/2014/main" id="{9A8260A4-43DD-4399-9F3D-C79CFBEFF926}"/>
                      </a:ext>
                    </a:extLst>
                  </p14:cNvPr>
                  <p14:cNvContentPartPr/>
                  <p14:nvPr/>
                </p14:nvContentPartPr>
                <p14:xfrm>
                  <a:off x="5819220" y="3133290"/>
                  <a:ext cx="360" cy="360"/>
                </p14:xfrm>
              </p:contentPart>
            </mc:Choice>
            <mc:Fallback xmlns="">
              <p:pic>
                <p:nvPicPr>
                  <p:cNvPr id="455" name="Håndskrift 454">
                    <a:extLst>
                      <a:ext uri="{FF2B5EF4-FFF2-40B4-BE49-F238E27FC236}">
                        <a16:creationId xmlns:a16="http://schemas.microsoft.com/office/drawing/2014/main" id="{9A8260A4-43DD-4399-9F3D-C79CFBEFF926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5756220" y="30702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9">
                <p14:nvContentPartPr>
                  <p14:cNvPr id="456" name="Håndskrift 455">
                    <a:extLst>
                      <a:ext uri="{FF2B5EF4-FFF2-40B4-BE49-F238E27FC236}">
                        <a16:creationId xmlns:a16="http://schemas.microsoft.com/office/drawing/2014/main" id="{5BA6DDAC-DE67-4D67-B53B-E7E66B0D71E4}"/>
                      </a:ext>
                    </a:extLst>
                  </p14:cNvPr>
                  <p14:cNvContentPartPr/>
                  <p14:nvPr/>
                </p14:nvContentPartPr>
                <p14:xfrm>
                  <a:off x="5971860" y="3238050"/>
                  <a:ext cx="2520" cy="9720"/>
                </p14:xfrm>
              </p:contentPart>
            </mc:Choice>
            <mc:Fallback xmlns="">
              <p:pic>
                <p:nvPicPr>
                  <p:cNvPr id="456" name="Håndskrift 455">
                    <a:extLst>
                      <a:ext uri="{FF2B5EF4-FFF2-40B4-BE49-F238E27FC236}">
                        <a16:creationId xmlns:a16="http://schemas.microsoft.com/office/drawing/2014/main" id="{5BA6DDAC-DE67-4D67-B53B-E7E66B0D71E4}"/>
                      </a:ext>
                    </a:extLst>
                  </p:cNvPr>
                  <p:cNvPicPr/>
                  <p:nvPr/>
                </p:nvPicPr>
                <p:blipFill>
                  <a:blip r:embed="rId159"/>
                  <a:stretch>
                    <a:fillRect/>
                  </a:stretch>
                </p:blipFill>
                <p:spPr>
                  <a:xfrm>
                    <a:off x="5908860" y="3177300"/>
                    <a:ext cx="128160" cy="1308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0">
                <p14:nvContentPartPr>
                  <p14:cNvPr id="457" name="Håndskrift 456">
                    <a:extLst>
                      <a:ext uri="{FF2B5EF4-FFF2-40B4-BE49-F238E27FC236}">
                        <a16:creationId xmlns:a16="http://schemas.microsoft.com/office/drawing/2014/main" id="{4AC7D3E2-419D-42F6-81DF-252229ADB937}"/>
                      </a:ext>
                    </a:extLst>
                  </p14:cNvPr>
                  <p14:cNvContentPartPr/>
                  <p14:nvPr/>
                </p14:nvContentPartPr>
                <p14:xfrm>
                  <a:off x="6010020" y="3135090"/>
                  <a:ext cx="27720" cy="36720"/>
                </p14:xfrm>
              </p:contentPart>
            </mc:Choice>
            <mc:Fallback xmlns="">
              <p:pic>
                <p:nvPicPr>
                  <p:cNvPr id="457" name="Håndskrift 456">
                    <a:extLst>
                      <a:ext uri="{FF2B5EF4-FFF2-40B4-BE49-F238E27FC236}">
                        <a16:creationId xmlns:a16="http://schemas.microsoft.com/office/drawing/2014/main" id="{4AC7D3E2-419D-42F6-81DF-252229ADB937}"/>
                      </a:ext>
                    </a:extLst>
                  </p:cNvPr>
                  <p:cNvPicPr/>
                  <p:nvPr/>
                </p:nvPicPr>
                <p:blipFill>
                  <a:blip r:embed="rId161"/>
                  <a:stretch>
                    <a:fillRect/>
                  </a:stretch>
                </p:blipFill>
                <p:spPr>
                  <a:xfrm>
                    <a:off x="5947020" y="3072090"/>
                    <a:ext cx="153360" cy="162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1">
                <p14:nvContentPartPr>
                  <p14:cNvPr id="458" name="Håndskrift 457">
                    <a:extLst>
                      <a:ext uri="{FF2B5EF4-FFF2-40B4-BE49-F238E27FC236}">
                        <a16:creationId xmlns:a16="http://schemas.microsoft.com/office/drawing/2014/main" id="{EBC589C2-9D55-417B-B6EB-C5764B33D86C}"/>
                      </a:ext>
                    </a:extLst>
                  </p14:cNvPr>
                  <p14:cNvContentPartPr/>
                  <p14:nvPr/>
                </p14:nvContentPartPr>
                <p14:xfrm>
                  <a:off x="6114780" y="3028530"/>
                  <a:ext cx="360" cy="360"/>
                </p14:xfrm>
              </p:contentPart>
            </mc:Choice>
            <mc:Fallback xmlns="">
              <p:pic>
                <p:nvPicPr>
                  <p:cNvPr id="458" name="Håndskrift 457">
                    <a:extLst>
                      <a:ext uri="{FF2B5EF4-FFF2-40B4-BE49-F238E27FC236}">
                        <a16:creationId xmlns:a16="http://schemas.microsoft.com/office/drawing/2014/main" id="{EBC589C2-9D55-417B-B6EB-C5764B33D86C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6051780" y="2965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2">
                <p14:nvContentPartPr>
                  <p14:cNvPr id="459" name="Håndskrift 458">
                    <a:extLst>
                      <a:ext uri="{FF2B5EF4-FFF2-40B4-BE49-F238E27FC236}">
                        <a16:creationId xmlns:a16="http://schemas.microsoft.com/office/drawing/2014/main" id="{A8A5DF77-3AFF-4CD3-965F-DC4715623048}"/>
                      </a:ext>
                    </a:extLst>
                  </p14:cNvPr>
                  <p14:cNvContentPartPr/>
                  <p14:nvPr/>
                </p14:nvContentPartPr>
                <p14:xfrm>
                  <a:off x="6152580" y="3000090"/>
                  <a:ext cx="16560" cy="28800"/>
                </p14:xfrm>
              </p:contentPart>
            </mc:Choice>
            <mc:Fallback xmlns="">
              <p:pic>
                <p:nvPicPr>
                  <p:cNvPr id="459" name="Håndskrift 458">
                    <a:extLst>
                      <a:ext uri="{FF2B5EF4-FFF2-40B4-BE49-F238E27FC236}">
                        <a16:creationId xmlns:a16="http://schemas.microsoft.com/office/drawing/2014/main" id="{A8A5DF77-3AFF-4CD3-965F-DC4715623048}"/>
                      </a:ext>
                    </a:extLst>
                  </p:cNvPr>
                  <p:cNvPicPr/>
                  <p:nvPr/>
                </p:nvPicPr>
                <p:blipFill>
                  <a:blip r:embed="rId164"/>
                  <a:stretch>
                    <a:fillRect/>
                  </a:stretch>
                </p:blipFill>
                <p:spPr>
                  <a:xfrm>
                    <a:off x="6089580" y="2937090"/>
                    <a:ext cx="142200" cy="1544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3">
                <p14:nvContentPartPr>
                  <p14:cNvPr id="460" name="Håndskrift 459">
                    <a:extLst>
                      <a:ext uri="{FF2B5EF4-FFF2-40B4-BE49-F238E27FC236}">
                        <a16:creationId xmlns:a16="http://schemas.microsoft.com/office/drawing/2014/main" id="{C0121A3A-22AD-460B-9E2D-10BDEE930757}"/>
                      </a:ext>
                    </a:extLst>
                  </p14:cNvPr>
                  <p14:cNvContentPartPr/>
                  <p14:nvPr/>
                </p14:nvContentPartPr>
                <p14:xfrm>
                  <a:off x="6238620" y="3123930"/>
                  <a:ext cx="360" cy="360"/>
                </p14:xfrm>
              </p:contentPart>
            </mc:Choice>
            <mc:Fallback xmlns="">
              <p:pic>
                <p:nvPicPr>
                  <p:cNvPr id="460" name="Håndskrift 459">
                    <a:extLst>
                      <a:ext uri="{FF2B5EF4-FFF2-40B4-BE49-F238E27FC236}">
                        <a16:creationId xmlns:a16="http://schemas.microsoft.com/office/drawing/2014/main" id="{C0121A3A-22AD-460B-9E2D-10BDEE930757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6175620" y="30609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4">
                <p14:nvContentPartPr>
                  <p14:cNvPr id="461" name="Håndskrift 460">
                    <a:extLst>
                      <a:ext uri="{FF2B5EF4-FFF2-40B4-BE49-F238E27FC236}">
                        <a16:creationId xmlns:a16="http://schemas.microsoft.com/office/drawing/2014/main" id="{E0B41925-38DF-4FBD-A0DE-45CDE7EC492D}"/>
                      </a:ext>
                    </a:extLst>
                  </p14:cNvPr>
                  <p14:cNvContentPartPr/>
                  <p14:nvPr/>
                </p14:nvContentPartPr>
                <p14:xfrm>
                  <a:off x="6200460" y="3238050"/>
                  <a:ext cx="360" cy="360"/>
                </p14:xfrm>
              </p:contentPart>
            </mc:Choice>
            <mc:Fallback xmlns="">
              <p:pic>
                <p:nvPicPr>
                  <p:cNvPr id="461" name="Håndskrift 460">
                    <a:extLst>
                      <a:ext uri="{FF2B5EF4-FFF2-40B4-BE49-F238E27FC236}">
                        <a16:creationId xmlns:a16="http://schemas.microsoft.com/office/drawing/2014/main" id="{E0B41925-38DF-4FBD-A0DE-45CDE7EC492D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6137460" y="31750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5">
                <p14:nvContentPartPr>
                  <p14:cNvPr id="462" name="Håndskrift 461">
                    <a:extLst>
                      <a:ext uri="{FF2B5EF4-FFF2-40B4-BE49-F238E27FC236}">
                        <a16:creationId xmlns:a16="http://schemas.microsoft.com/office/drawing/2014/main" id="{B68878FF-74A7-49E2-8603-54F02F03AD9B}"/>
                      </a:ext>
                    </a:extLst>
                  </p14:cNvPr>
                  <p14:cNvContentPartPr/>
                  <p14:nvPr/>
                </p14:nvContentPartPr>
                <p14:xfrm>
                  <a:off x="6112260" y="3361890"/>
                  <a:ext cx="78840" cy="9000"/>
                </p14:xfrm>
              </p:contentPart>
            </mc:Choice>
            <mc:Fallback xmlns="">
              <p:pic>
                <p:nvPicPr>
                  <p:cNvPr id="462" name="Håndskrift 461">
                    <a:extLst>
                      <a:ext uri="{FF2B5EF4-FFF2-40B4-BE49-F238E27FC236}">
                        <a16:creationId xmlns:a16="http://schemas.microsoft.com/office/drawing/2014/main" id="{B68878FF-74A7-49E2-8603-54F02F03AD9B}"/>
                      </a:ext>
                    </a:extLst>
                  </p:cNvPr>
                  <p:cNvPicPr/>
                  <p:nvPr/>
                </p:nvPicPr>
                <p:blipFill>
                  <a:blip r:embed="rId168"/>
                  <a:stretch>
                    <a:fillRect/>
                  </a:stretch>
                </p:blipFill>
                <p:spPr>
                  <a:xfrm>
                    <a:off x="6049260" y="3298890"/>
                    <a:ext cx="204480" cy="134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6">
                <p14:nvContentPartPr>
                  <p14:cNvPr id="463" name="Håndskrift 462">
                    <a:extLst>
                      <a:ext uri="{FF2B5EF4-FFF2-40B4-BE49-F238E27FC236}">
                        <a16:creationId xmlns:a16="http://schemas.microsoft.com/office/drawing/2014/main" id="{06FE0A3F-C02A-4D9B-8D89-31DC18DB6AB1}"/>
                      </a:ext>
                    </a:extLst>
                  </p14:cNvPr>
                  <p14:cNvContentPartPr/>
                  <p14:nvPr/>
                </p14:nvContentPartPr>
                <p14:xfrm>
                  <a:off x="5943420" y="3310770"/>
                  <a:ext cx="76320" cy="42120"/>
                </p14:xfrm>
              </p:contentPart>
            </mc:Choice>
            <mc:Fallback xmlns="">
              <p:pic>
                <p:nvPicPr>
                  <p:cNvPr id="463" name="Håndskrift 462">
                    <a:extLst>
                      <a:ext uri="{FF2B5EF4-FFF2-40B4-BE49-F238E27FC236}">
                        <a16:creationId xmlns:a16="http://schemas.microsoft.com/office/drawing/2014/main" id="{06FE0A3F-C02A-4D9B-8D89-31DC18DB6AB1}"/>
                      </a:ext>
                    </a:extLst>
                  </p:cNvPr>
                  <p:cNvPicPr/>
                  <p:nvPr/>
                </p:nvPicPr>
                <p:blipFill>
                  <a:blip r:embed="rId170"/>
                  <a:stretch>
                    <a:fillRect/>
                  </a:stretch>
                </p:blipFill>
                <p:spPr>
                  <a:xfrm>
                    <a:off x="5880121" y="3247770"/>
                    <a:ext cx="202555" cy="1677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7">
                <p14:nvContentPartPr>
                  <p14:cNvPr id="464" name="Håndskrift 463">
                    <a:extLst>
                      <a:ext uri="{FF2B5EF4-FFF2-40B4-BE49-F238E27FC236}">
                        <a16:creationId xmlns:a16="http://schemas.microsoft.com/office/drawing/2014/main" id="{3E0A6BB4-183A-492D-8798-A9416298845C}"/>
                      </a:ext>
                    </a:extLst>
                  </p14:cNvPr>
                  <p14:cNvContentPartPr/>
                  <p14:nvPr/>
                </p14:nvContentPartPr>
                <p14:xfrm>
                  <a:off x="5800140" y="3152730"/>
                  <a:ext cx="470880" cy="228960"/>
                </p14:xfrm>
              </p:contentPart>
            </mc:Choice>
            <mc:Fallback xmlns="">
              <p:pic>
                <p:nvPicPr>
                  <p:cNvPr id="464" name="Håndskrift 463">
                    <a:extLst>
                      <a:ext uri="{FF2B5EF4-FFF2-40B4-BE49-F238E27FC236}">
                        <a16:creationId xmlns:a16="http://schemas.microsoft.com/office/drawing/2014/main" id="{3E0A6BB4-183A-492D-8798-A9416298845C}"/>
                      </a:ext>
                    </a:extLst>
                  </p:cNvPr>
                  <p:cNvPicPr/>
                  <p:nvPr/>
                </p:nvPicPr>
                <p:blipFill>
                  <a:blip r:embed="rId172"/>
                  <a:stretch>
                    <a:fillRect/>
                  </a:stretch>
                </p:blipFill>
                <p:spPr>
                  <a:xfrm>
                    <a:off x="5737140" y="3089730"/>
                    <a:ext cx="596520" cy="354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8">
                <p14:nvContentPartPr>
                  <p14:cNvPr id="465" name="Håndskrift 464">
                    <a:extLst>
                      <a:ext uri="{FF2B5EF4-FFF2-40B4-BE49-F238E27FC236}">
                        <a16:creationId xmlns:a16="http://schemas.microsoft.com/office/drawing/2014/main" id="{84FADE9A-D525-4903-9B14-156D2224325A}"/>
                      </a:ext>
                    </a:extLst>
                  </p14:cNvPr>
                  <p14:cNvContentPartPr/>
                  <p14:nvPr/>
                </p14:nvContentPartPr>
                <p14:xfrm>
                  <a:off x="5835780" y="3386730"/>
                  <a:ext cx="22320" cy="23400"/>
                </p14:xfrm>
              </p:contentPart>
            </mc:Choice>
            <mc:Fallback xmlns="">
              <p:pic>
                <p:nvPicPr>
                  <p:cNvPr id="465" name="Håndskrift 464">
                    <a:extLst>
                      <a:ext uri="{FF2B5EF4-FFF2-40B4-BE49-F238E27FC236}">
                        <a16:creationId xmlns:a16="http://schemas.microsoft.com/office/drawing/2014/main" id="{84FADE9A-D525-4903-9B14-156D2224325A}"/>
                      </a:ext>
                    </a:extLst>
                  </p:cNvPr>
                  <p:cNvPicPr/>
                  <p:nvPr/>
                </p:nvPicPr>
                <p:blipFill>
                  <a:blip r:embed="rId174"/>
                  <a:stretch>
                    <a:fillRect/>
                  </a:stretch>
                </p:blipFill>
                <p:spPr>
                  <a:xfrm>
                    <a:off x="5772780" y="3323730"/>
                    <a:ext cx="147960" cy="149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9">
                <p14:nvContentPartPr>
                  <p14:cNvPr id="466" name="Håndskrift 465">
                    <a:extLst>
                      <a:ext uri="{FF2B5EF4-FFF2-40B4-BE49-F238E27FC236}">
                        <a16:creationId xmlns:a16="http://schemas.microsoft.com/office/drawing/2014/main" id="{1C1030EC-89D5-47F9-973C-F93F92F553E9}"/>
                      </a:ext>
                    </a:extLst>
                  </p14:cNvPr>
                  <p14:cNvContentPartPr/>
                  <p14:nvPr/>
                </p14:nvContentPartPr>
                <p14:xfrm>
                  <a:off x="5819220" y="3342810"/>
                  <a:ext cx="4320" cy="360"/>
                </p14:xfrm>
              </p:contentPart>
            </mc:Choice>
            <mc:Fallback xmlns="">
              <p:pic>
                <p:nvPicPr>
                  <p:cNvPr id="466" name="Håndskrift 465">
                    <a:extLst>
                      <a:ext uri="{FF2B5EF4-FFF2-40B4-BE49-F238E27FC236}">
                        <a16:creationId xmlns:a16="http://schemas.microsoft.com/office/drawing/2014/main" id="{1C1030EC-89D5-47F9-973C-F93F92F553E9}"/>
                      </a:ext>
                    </a:extLst>
                  </p:cNvPr>
                  <p:cNvPicPr/>
                  <p:nvPr/>
                </p:nvPicPr>
                <p:blipFill>
                  <a:blip r:embed="rId176"/>
                  <a:stretch>
                    <a:fillRect/>
                  </a:stretch>
                </p:blipFill>
                <p:spPr>
                  <a:xfrm>
                    <a:off x="5750493" y="3279810"/>
                    <a:ext cx="141382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0">
                <p14:nvContentPartPr>
                  <p14:cNvPr id="467" name="Håndskrift 466">
                    <a:extLst>
                      <a:ext uri="{FF2B5EF4-FFF2-40B4-BE49-F238E27FC236}">
                        <a16:creationId xmlns:a16="http://schemas.microsoft.com/office/drawing/2014/main" id="{A87664E0-48F1-4ABE-B089-368E3E294815}"/>
                      </a:ext>
                    </a:extLst>
                  </p14:cNvPr>
                  <p14:cNvContentPartPr/>
                  <p14:nvPr/>
                </p14:nvContentPartPr>
                <p14:xfrm>
                  <a:off x="5838660" y="3438210"/>
                  <a:ext cx="130680" cy="13680"/>
                </p14:xfrm>
              </p:contentPart>
            </mc:Choice>
            <mc:Fallback xmlns="">
              <p:pic>
                <p:nvPicPr>
                  <p:cNvPr id="467" name="Håndskrift 466">
                    <a:extLst>
                      <a:ext uri="{FF2B5EF4-FFF2-40B4-BE49-F238E27FC236}">
                        <a16:creationId xmlns:a16="http://schemas.microsoft.com/office/drawing/2014/main" id="{A87664E0-48F1-4ABE-B089-368E3E294815}"/>
                      </a:ext>
                    </a:extLst>
                  </p:cNvPr>
                  <p:cNvPicPr/>
                  <p:nvPr/>
                </p:nvPicPr>
                <p:blipFill>
                  <a:blip r:embed="rId178"/>
                  <a:stretch>
                    <a:fillRect/>
                  </a:stretch>
                </p:blipFill>
                <p:spPr>
                  <a:xfrm>
                    <a:off x="5775660" y="3375210"/>
                    <a:ext cx="25632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1">
                <p14:nvContentPartPr>
                  <p14:cNvPr id="468" name="Håndskrift 467">
                    <a:extLst>
                      <a:ext uri="{FF2B5EF4-FFF2-40B4-BE49-F238E27FC236}">
                        <a16:creationId xmlns:a16="http://schemas.microsoft.com/office/drawing/2014/main" id="{45F13DC3-B4E2-49F9-AD19-7D69C07A6391}"/>
                      </a:ext>
                    </a:extLst>
                  </p14:cNvPr>
                  <p14:cNvContentPartPr/>
                  <p14:nvPr/>
                </p14:nvContentPartPr>
                <p14:xfrm>
                  <a:off x="6029100" y="3466650"/>
                  <a:ext cx="14760" cy="17640"/>
                </p14:xfrm>
              </p:contentPart>
            </mc:Choice>
            <mc:Fallback xmlns="">
              <p:pic>
                <p:nvPicPr>
                  <p:cNvPr id="468" name="Håndskrift 467">
                    <a:extLst>
                      <a:ext uri="{FF2B5EF4-FFF2-40B4-BE49-F238E27FC236}">
                        <a16:creationId xmlns:a16="http://schemas.microsoft.com/office/drawing/2014/main" id="{45F13DC3-B4E2-49F9-AD19-7D69C07A6391}"/>
                      </a:ext>
                    </a:extLst>
                  </p:cNvPr>
                  <p:cNvPicPr/>
                  <p:nvPr/>
                </p:nvPicPr>
                <p:blipFill>
                  <a:blip r:embed="rId180"/>
                  <a:stretch>
                    <a:fillRect/>
                  </a:stretch>
                </p:blipFill>
                <p:spPr>
                  <a:xfrm>
                    <a:off x="5966100" y="3402337"/>
                    <a:ext cx="140400" cy="14589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2">
                <p14:nvContentPartPr>
                  <p14:cNvPr id="469" name="Håndskrift 468">
                    <a:extLst>
                      <a:ext uri="{FF2B5EF4-FFF2-40B4-BE49-F238E27FC236}">
                        <a16:creationId xmlns:a16="http://schemas.microsoft.com/office/drawing/2014/main" id="{E41EBF1F-5638-4F1C-B03C-C6C9526DD63F}"/>
                      </a:ext>
                    </a:extLst>
                  </p14:cNvPr>
                  <p14:cNvContentPartPr/>
                  <p14:nvPr/>
                </p14:nvContentPartPr>
                <p14:xfrm>
                  <a:off x="6076620" y="3514530"/>
                  <a:ext cx="360" cy="360"/>
                </p14:xfrm>
              </p:contentPart>
            </mc:Choice>
            <mc:Fallback xmlns="">
              <p:pic>
                <p:nvPicPr>
                  <p:cNvPr id="469" name="Håndskrift 468">
                    <a:extLst>
                      <a:ext uri="{FF2B5EF4-FFF2-40B4-BE49-F238E27FC236}">
                        <a16:creationId xmlns:a16="http://schemas.microsoft.com/office/drawing/2014/main" id="{E41EBF1F-5638-4F1C-B03C-C6C9526DD63F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6013620" y="3451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3">
                <p14:nvContentPartPr>
                  <p14:cNvPr id="470" name="Håndskrift 469">
                    <a:extLst>
                      <a:ext uri="{FF2B5EF4-FFF2-40B4-BE49-F238E27FC236}">
                        <a16:creationId xmlns:a16="http://schemas.microsoft.com/office/drawing/2014/main" id="{5A5ADACB-9A62-49ED-B6ED-037AB0A3A83C}"/>
                      </a:ext>
                    </a:extLst>
                  </p14:cNvPr>
                  <p14:cNvContentPartPr/>
                  <p14:nvPr/>
                </p14:nvContentPartPr>
                <p14:xfrm>
                  <a:off x="6172020" y="3415170"/>
                  <a:ext cx="28800" cy="42480"/>
                </p14:xfrm>
              </p:contentPart>
            </mc:Choice>
            <mc:Fallback xmlns="">
              <p:pic>
                <p:nvPicPr>
                  <p:cNvPr id="470" name="Håndskrift 469">
                    <a:extLst>
                      <a:ext uri="{FF2B5EF4-FFF2-40B4-BE49-F238E27FC236}">
                        <a16:creationId xmlns:a16="http://schemas.microsoft.com/office/drawing/2014/main" id="{5A5ADACB-9A62-49ED-B6ED-037AB0A3A83C}"/>
                      </a:ext>
                    </a:extLst>
                  </p:cNvPr>
                  <p:cNvPicPr/>
                  <p:nvPr/>
                </p:nvPicPr>
                <p:blipFill>
                  <a:blip r:embed="rId183"/>
                  <a:stretch>
                    <a:fillRect/>
                  </a:stretch>
                </p:blipFill>
                <p:spPr>
                  <a:xfrm>
                    <a:off x="6109020" y="3351632"/>
                    <a:ext cx="154440" cy="16919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4">
                <p14:nvContentPartPr>
                  <p14:cNvPr id="471" name="Håndskrift 470">
                    <a:extLst>
                      <a:ext uri="{FF2B5EF4-FFF2-40B4-BE49-F238E27FC236}">
                        <a16:creationId xmlns:a16="http://schemas.microsoft.com/office/drawing/2014/main" id="{46AF8918-A6D3-4353-A379-82BC91029259}"/>
                      </a:ext>
                    </a:extLst>
                  </p14:cNvPr>
                  <p14:cNvContentPartPr/>
                  <p14:nvPr/>
                </p14:nvContentPartPr>
                <p14:xfrm>
                  <a:off x="6229260" y="3279090"/>
                  <a:ext cx="9720" cy="45360"/>
                </p14:xfrm>
              </p:contentPart>
            </mc:Choice>
            <mc:Fallback xmlns="">
              <p:pic>
                <p:nvPicPr>
                  <p:cNvPr id="471" name="Håndskrift 470">
                    <a:extLst>
                      <a:ext uri="{FF2B5EF4-FFF2-40B4-BE49-F238E27FC236}">
                        <a16:creationId xmlns:a16="http://schemas.microsoft.com/office/drawing/2014/main" id="{46AF8918-A6D3-4353-A379-82BC91029259}"/>
                      </a:ext>
                    </a:extLst>
                  </p:cNvPr>
                  <p:cNvPicPr/>
                  <p:nvPr/>
                </p:nvPicPr>
                <p:blipFill>
                  <a:blip r:embed="rId185"/>
                  <a:stretch>
                    <a:fillRect/>
                  </a:stretch>
                </p:blipFill>
                <p:spPr>
                  <a:xfrm>
                    <a:off x="6166260" y="3216090"/>
                    <a:ext cx="135360" cy="171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5">
                <p14:nvContentPartPr>
                  <p14:cNvPr id="472" name="Håndskrift 471">
                    <a:extLst>
                      <a:ext uri="{FF2B5EF4-FFF2-40B4-BE49-F238E27FC236}">
                        <a16:creationId xmlns:a16="http://schemas.microsoft.com/office/drawing/2014/main" id="{75ED090B-4690-431C-BB32-7475C4B943DA}"/>
                      </a:ext>
                    </a:extLst>
                  </p14:cNvPr>
                  <p14:cNvContentPartPr/>
                  <p14:nvPr/>
                </p14:nvContentPartPr>
                <p14:xfrm>
                  <a:off x="6038460" y="2992530"/>
                  <a:ext cx="3960" cy="17280"/>
                </p14:xfrm>
              </p:contentPart>
            </mc:Choice>
            <mc:Fallback xmlns="">
              <p:pic>
                <p:nvPicPr>
                  <p:cNvPr id="472" name="Håndskrift 471">
                    <a:extLst>
                      <a:ext uri="{FF2B5EF4-FFF2-40B4-BE49-F238E27FC236}">
                        <a16:creationId xmlns:a16="http://schemas.microsoft.com/office/drawing/2014/main" id="{75ED090B-4690-431C-BB32-7475C4B943DA}"/>
                      </a:ext>
                    </a:extLst>
                  </p:cNvPr>
                  <p:cNvPicPr/>
                  <p:nvPr/>
                </p:nvPicPr>
                <p:blipFill>
                  <a:blip r:embed="rId187"/>
                  <a:stretch>
                    <a:fillRect/>
                  </a:stretch>
                </p:blipFill>
                <p:spPr>
                  <a:xfrm>
                    <a:off x="5980710" y="2929530"/>
                    <a:ext cx="119130" cy="142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6">
                <p14:nvContentPartPr>
                  <p14:cNvPr id="473" name="Håndskrift 472">
                    <a:extLst>
                      <a:ext uri="{FF2B5EF4-FFF2-40B4-BE49-F238E27FC236}">
                        <a16:creationId xmlns:a16="http://schemas.microsoft.com/office/drawing/2014/main" id="{FA501CBA-9A6B-4251-9D41-E9D41581C0A4}"/>
                      </a:ext>
                    </a:extLst>
                  </p14:cNvPr>
                  <p14:cNvContentPartPr/>
                  <p14:nvPr/>
                </p14:nvContentPartPr>
                <p14:xfrm>
                  <a:off x="5940900" y="2952210"/>
                  <a:ext cx="107280" cy="88200"/>
                </p14:xfrm>
              </p:contentPart>
            </mc:Choice>
            <mc:Fallback xmlns="">
              <p:pic>
                <p:nvPicPr>
                  <p:cNvPr id="473" name="Håndskrift 472">
                    <a:extLst>
                      <a:ext uri="{FF2B5EF4-FFF2-40B4-BE49-F238E27FC236}">
                        <a16:creationId xmlns:a16="http://schemas.microsoft.com/office/drawing/2014/main" id="{FA501CBA-9A6B-4251-9D41-E9D41581C0A4}"/>
                      </a:ext>
                    </a:extLst>
                  </p:cNvPr>
                  <p:cNvPicPr/>
                  <p:nvPr/>
                </p:nvPicPr>
                <p:blipFill>
                  <a:blip r:embed="rId189"/>
                  <a:stretch>
                    <a:fillRect/>
                  </a:stretch>
                </p:blipFill>
                <p:spPr>
                  <a:xfrm>
                    <a:off x="5878111" y="2889210"/>
                    <a:ext cx="232500" cy="2138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7">
                <p14:nvContentPartPr>
                  <p14:cNvPr id="474" name="Håndskrift 473">
                    <a:extLst>
                      <a:ext uri="{FF2B5EF4-FFF2-40B4-BE49-F238E27FC236}">
                        <a16:creationId xmlns:a16="http://schemas.microsoft.com/office/drawing/2014/main" id="{77D62034-A28B-4B85-9B77-73E90F4C0954}"/>
                      </a:ext>
                    </a:extLst>
                  </p14:cNvPr>
                  <p14:cNvContentPartPr/>
                  <p14:nvPr/>
                </p14:nvContentPartPr>
                <p14:xfrm>
                  <a:off x="5886180" y="3104850"/>
                  <a:ext cx="360" cy="360"/>
                </p14:xfrm>
              </p:contentPart>
            </mc:Choice>
            <mc:Fallback xmlns="">
              <p:pic>
                <p:nvPicPr>
                  <p:cNvPr id="474" name="Håndskrift 473">
                    <a:extLst>
                      <a:ext uri="{FF2B5EF4-FFF2-40B4-BE49-F238E27FC236}">
                        <a16:creationId xmlns:a16="http://schemas.microsoft.com/office/drawing/2014/main" id="{77D62034-A28B-4B85-9B77-73E90F4C0954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5823180" y="3041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8">
                <p14:nvContentPartPr>
                  <p14:cNvPr id="475" name="Håndskrift 474">
                    <a:extLst>
                      <a:ext uri="{FF2B5EF4-FFF2-40B4-BE49-F238E27FC236}">
                        <a16:creationId xmlns:a16="http://schemas.microsoft.com/office/drawing/2014/main" id="{15454FD1-F4EF-4299-AC64-FD7A24AADDBE}"/>
                      </a:ext>
                    </a:extLst>
                  </p14:cNvPr>
                  <p14:cNvContentPartPr/>
                  <p14:nvPr/>
                </p14:nvContentPartPr>
                <p14:xfrm>
                  <a:off x="5824980" y="3010170"/>
                  <a:ext cx="42480" cy="38160"/>
                </p14:xfrm>
              </p:contentPart>
            </mc:Choice>
            <mc:Fallback xmlns="">
              <p:pic>
                <p:nvPicPr>
                  <p:cNvPr id="475" name="Håndskrift 474">
                    <a:extLst>
                      <a:ext uri="{FF2B5EF4-FFF2-40B4-BE49-F238E27FC236}">
                        <a16:creationId xmlns:a16="http://schemas.microsoft.com/office/drawing/2014/main" id="{15454FD1-F4EF-4299-AC64-FD7A24AADDBE}"/>
                      </a:ext>
                    </a:extLst>
                  </p:cNvPr>
                  <p:cNvPicPr/>
                  <p:nvPr/>
                </p:nvPicPr>
                <p:blipFill>
                  <a:blip r:embed="rId192"/>
                  <a:stretch>
                    <a:fillRect/>
                  </a:stretch>
                </p:blipFill>
                <p:spPr>
                  <a:xfrm>
                    <a:off x="5761980" y="2947170"/>
                    <a:ext cx="168120" cy="163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9">
                <p14:nvContentPartPr>
                  <p14:cNvPr id="476" name="Håndskrift 475">
                    <a:extLst>
                      <a:ext uri="{FF2B5EF4-FFF2-40B4-BE49-F238E27FC236}">
                        <a16:creationId xmlns:a16="http://schemas.microsoft.com/office/drawing/2014/main" id="{3DA37D43-E4E7-449C-B829-2B64A3EAE896}"/>
                      </a:ext>
                    </a:extLst>
                  </p14:cNvPr>
                  <p14:cNvContentPartPr/>
                  <p14:nvPr/>
                </p14:nvContentPartPr>
                <p14:xfrm>
                  <a:off x="5733900" y="2981010"/>
                  <a:ext cx="225720" cy="293400"/>
                </p14:xfrm>
              </p:contentPart>
            </mc:Choice>
            <mc:Fallback xmlns="">
              <p:pic>
                <p:nvPicPr>
                  <p:cNvPr id="476" name="Håndskrift 475">
                    <a:extLst>
                      <a:ext uri="{FF2B5EF4-FFF2-40B4-BE49-F238E27FC236}">
                        <a16:creationId xmlns:a16="http://schemas.microsoft.com/office/drawing/2014/main" id="{3DA37D43-E4E7-449C-B829-2B64A3EAE896}"/>
                      </a:ext>
                    </a:extLst>
                  </p:cNvPr>
                  <p:cNvPicPr/>
                  <p:nvPr/>
                </p:nvPicPr>
                <p:blipFill>
                  <a:blip r:embed="rId194"/>
                  <a:stretch>
                    <a:fillRect/>
                  </a:stretch>
                </p:blipFill>
                <p:spPr>
                  <a:xfrm>
                    <a:off x="5670900" y="2918010"/>
                    <a:ext cx="351360" cy="419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0">
                <p14:nvContentPartPr>
                  <p14:cNvPr id="477" name="Håndskrift 476">
                    <a:extLst>
                      <a:ext uri="{FF2B5EF4-FFF2-40B4-BE49-F238E27FC236}">
                        <a16:creationId xmlns:a16="http://schemas.microsoft.com/office/drawing/2014/main" id="{1A3AAF30-6E0C-4661-AD99-082DC96E7B6A}"/>
                      </a:ext>
                    </a:extLst>
                  </p14:cNvPr>
                  <p14:cNvContentPartPr/>
                  <p14:nvPr/>
                </p14:nvContentPartPr>
                <p14:xfrm>
                  <a:off x="5876460" y="3419130"/>
                  <a:ext cx="360" cy="360"/>
                </p14:xfrm>
              </p:contentPart>
            </mc:Choice>
            <mc:Fallback xmlns="">
              <p:pic>
                <p:nvPicPr>
                  <p:cNvPr id="477" name="Håndskrift 476">
                    <a:extLst>
                      <a:ext uri="{FF2B5EF4-FFF2-40B4-BE49-F238E27FC236}">
                        <a16:creationId xmlns:a16="http://schemas.microsoft.com/office/drawing/2014/main" id="{1A3AAF30-6E0C-4661-AD99-082DC96E7B6A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5813460" y="3356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1">
                <p14:nvContentPartPr>
                  <p14:cNvPr id="478" name="Håndskrift 477">
                    <a:extLst>
                      <a:ext uri="{FF2B5EF4-FFF2-40B4-BE49-F238E27FC236}">
                        <a16:creationId xmlns:a16="http://schemas.microsoft.com/office/drawing/2014/main" id="{A7CAF714-FF28-4405-948B-9708FD4C9CCC}"/>
                      </a:ext>
                    </a:extLst>
                  </p14:cNvPr>
                  <p14:cNvContentPartPr/>
                  <p14:nvPr/>
                </p14:nvContentPartPr>
                <p14:xfrm>
                  <a:off x="5857380" y="3457290"/>
                  <a:ext cx="6120" cy="3960"/>
                </p14:xfrm>
              </p:contentPart>
            </mc:Choice>
            <mc:Fallback xmlns="">
              <p:pic>
                <p:nvPicPr>
                  <p:cNvPr id="478" name="Håndskrift 477">
                    <a:extLst>
                      <a:ext uri="{FF2B5EF4-FFF2-40B4-BE49-F238E27FC236}">
                        <a16:creationId xmlns:a16="http://schemas.microsoft.com/office/drawing/2014/main" id="{A7CAF714-FF28-4405-948B-9708FD4C9CCC}"/>
                      </a:ext>
                    </a:extLst>
                  </p:cNvPr>
                  <p:cNvPicPr/>
                  <p:nvPr/>
                </p:nvPicPr>
                <p:blipFill>
                  <a:blip r:embed="rId197"/>
                  <a:stretch>
                    <a:fillRect/>
                  </a:stretch>
                </p:blipFill>
                <p:spPr>
                  <a:xfrm>
                    <a:off x="5794380" y="3399540"/>
                    <a:ext cx="13176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2">
                <p14:nvContentPartPr>
                  <p14:cNvPr id="479" name="Håndskrift 478">
                    <a:extLst>
                      <a:ext uri="{FF2B5EF4-FFF2-40B4-BE49-F238E27FC236}">
                        <a16:creationId xmlns:a16="http://schemas.microsoft.com/office/drawing/2014/main" id="{9D4A6947-8AE2-4C78-975A-1D6B1D411688}"/>
                      </a:ext>
                    </a:extLst>
                  </p14:cNvPr>
                  <p14:cNvContentPartPr/>
                  <p14:nvPr/>
                </p14:nvContentPartPr>
                <p14:xfrm>
                  <a:off x="5962500" y="3495450"/>
                  <a:ext cx="360" cy="360"/>
                </p14:xfrm>
              </p:contentPart>
            </mc:Choice>
            <mc:Fallback xmlns="">
              <p:pic>
                <p:nvPicPr>
                  <p:cNvPr id="479" name="Håndskrift 478">
                    <a:extLst>
                      <a:ext uri="{FF2B5EF4-FFF2-40B4-BE49-F238E27FC236}">
                        <a16:creationId xmlns:a16="http://schemas.microsoft.com/office/drawing/2014/main" id="{9D4A6947-8AE2-4C78-975A-1D6B1D411688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5899500" y="34324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3">
                <p14:nvContentPartPr>
                  <p14:cNvPr id="480" name="Håndskrift 479">
                    <a:extLst>
                      <a:ext uri="{FF2B5EF4-FFF2-40B4-BE49-F238E27FC236}">
                        <a16:creationId xmlns:a16="http://schemas.microsoft.com/office/drawing/2014/main" id="{AAE4F015-20E6-4065-8E70-1FAF77210508}"/>
                      </a:ext>
                    </a:extLst>
                  </p14:cNvPr>
                  <p14:cNvContentPartPr/>
                  <p14:nvPr/>
                </p14:nvContentPartPr>
                <p14:xfrm>
                  <a:off x="5921820" y="3495450"/>
                  <a:ext cx="59760" cy="27000"/>
                </p14:xfrm>
              </p:contentPart>
            </mc:Choice>
            <mc:Fallback xmlns="">
              <p:pic>
                <p:nvPicPr>
                  <p:cNvPr id="480" name="Håndskrift 479">
                    <a:extLst>
                      <a:ext uri="{FF2B5EF4-FFF2-40B4-BE49-F238E27FC236}">
                        <a16:creationId xmlns:a16="http://schemas.microsoft.com/office/drawing/2014/main" id="{AAE4F015-20E6-4065-8E70-1FAF77210508}"/>
                      </a:ext>
                    </a:extLst>
                  </p:cNvPr>
                  <p:cNvPicPr/>
                  <p:nvPr/>
                </p:nvPicPr>
                <p:blipFill>
                  <a:blip r:embed="rId200"/>
                  <a:stretch>
                    <a:fillRect/>
                  </a:stretch>
                </p:blipFill>
                <p:spPr>
                  <a:xfrm>
                    <a:off x="5858820" y="3431599"/>
                    <a:ext cx="185400" cy="1543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4">
                <p14:nvContentPartPr>
                  <p14:cNvPr id="481" name="Håndskrift 480">
                    <a:extLst>
                      <a:ext uri="{FF2B5EF4-FFF2-40B4-BE49-F238E27FC236}">
                        <a16:creationId xmlns:a16="http://schemas.microsoft.com/office/drawing/2014/main" id="{CC60502A-A081-4B92-8FAE-0578646FEE61}"/>
                      </a:ext>
                    </a:extLst>
                  </p14:cNvPr>
                  <p14:cNvContentPartPr/>
                  <p14:nvPr/>
                </p14:nvContentPartPr>
                <p14:xfrm>
                  <a:off x="6132060" y="3533250"/>
                  <a:ext cx="3600" cy="360"/>
                </p14:xfrm>
              </p:contentPart>
            </mc:Choice>
            <mc:Fallback xmlns="">
              <p:pic>
                <p:nvPicPr>
                  <p:cNvPr id="481" name="Håndskrift 480">
                    <a:extLst>
                      <a:ext uri="{FF2B5EF4-FFF2-40B4-BE49-F238E27FC236}">
                        <a16:creationId xmlns:a16="http://schemas.microsoft.com/office/drawing/2014/main" id="{CC60502A-A081-4B92-8FAE-0578646FEE61}"/>
                      </a:ext>
                    </a:extLst>
                  </p:cNvPr>
                  <p:cNvPicPr/>
                  <p:nvPr/>
                </p:nvPicPr>
                <p:blipFill>
                  <a:blip r:embed="rId202"/>
                  <a:stretch>
                    <a:fillRect/>
                  </a:stretch>
                </p:blipFill>
                <p:spPr>
                  <a:xfrm>
                    <a:off x="6069060" y="3470250"/>
                    <a:ext cx="12924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5">
                <p14:nvContentPartPr>
                  <p14:cNvPr id="482" name="Håndskrift 481">
                    <a:extLst>
                      <a:ext uri="{FF2B5EF4-FFF2-40B4-BE49-F238E27FC236}">
                        <a16:creationId xmlns:a16="http://schemas.microsoft.com/office/drawing/2014/main" id="{E8D96589-4715-4DEE-8288-E15310FAF6BD}"/>
                      </a:ext>
                    </a:extLst>
                  </p14:cNvPr>
                  <p14:cNvContentPartPr/>
                  <p14:nvPr/>
                </p14:nvContentPartPr>
                <p14:xfrm>
                  <a:off x="6143220" y="3542610"/>
                  <a:ext cx="360" cy="360"/>
                </p14:xfrm>
              </p:contentPart>
            </mc:Choice>
            <mc:Fallback xmlns="">
              <p:pic>
                <p:nvPicPr>
                  <p:cNvPr id="482" name="Håndskrift 481">
                    <a:extLst>
                      <a:ext uri="{FF2B5EF4-FFF2-40B4-BE49-F238E27FC236}">
                        <a16:creationId xmlns:a16="http://schemas.microsoft.com/office/drawing/2014/main" id="{E8D96589-4715-4DEE-8288-E15310FAF6BD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6080220" y="34796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6">
                <p14:nvContentPartPr>
                  <p14:cNvPr id="483" name="Håndskrift 482">
                    <a:extLst>
                      <a:ext uri="{FF2B5EF4-FFF2-40B4-BE49-F238E27FC236}">
                        <a16:creationId xmlns:a16="http://schemas.microsoft.com/office/drawing/2014/main" id="{9EE57868-56A9-430D-9F39-1D5E18AE20BA}"/>
                      </a:ext>
                    </a:extLst>
                  </p14:cNvPr>
                  <p14:cNvContentPartPr/>
                  <p14:nvPr/>
                </p14:nvContentPartPr>
                <p14:xfrm>
                  <a:off x="6129180" y="3564210"/>
                  <a:ext cx="16560" cy="17280"/>
                </p14:xfrm>
              </p:contentPart>
            </mc:Choice>
            <mc:Fallback xmlns="">
              <p:pic>
                <p:nvPicPr>
                  <p:cNvPr id="483" name="Håndskrift 482">
                    <a:extLst>
                      <a:ext uri="{FF2B5EF4-FFF2-40B4-BE49-F238E27FC236}">
                        <a16:creationId xmlns:a16="http://schemas.microsoft.com/office/drawing/2014/main" id="{9EE57868-56A9-430D-9F39-1D5E18AE20BA}"/>
                      </a:ext>
                    </a:extLst>
                  </p:cNvPr>
                  <p:cNvPicPr/>
                  <p:nvPr/>
                </p:nvPicPr>
                <p:blipFill>
                  <a:blip r:embed="rId205"/>
                  <a:stretch>
                    <a:fillRect/>
                  </a:stretch>
                </p:blipFill>
                <p:spPr>
                  <a:xfrm>
                    <a:off x="6066180" y="3501210"/>
                    <a:ext cx="142200" cy="142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7">
                <p14:nvContentPartPr>
                  <p14:cNvPr id="484" name="Håndskrift 483">
                    <a:extLst>
                      <a:ext uri="{FF2B5EF4-FFF2-40B4-BE49-F238E27FC236}">
                        <a16:creationId xmlns:a16="http://schemas.microsoft.com/office/drawing/2014/main" id="{16EA16F3-BB2B-4925-AC91-B78F19706C88}"/>
                      </a:ext>
                    </a:extLst>
                  </p14:cNvPr>
                  <p14:cNvContentPartPr/>
                  <p14:nvPr/>
                </p14:nvContentPartPr>
                <p14:xfrm>
                  <a:off x="6162300" y="3110610"/>
                  <a:ext cx="360" cy="3960"/>
                </p14:xfrm>
              </p:contentPart>
            </mc:Choice>
            <mc:Fallback xmlns="">
              <p:pic>
                <p:nvPicPr>
                  <p:cNvPr id="484" name="Håndskrift 483">
                    <a:extLst>
                      <a:ext uri="{FF2B5EF4-FFF2-40B4-BE49-F238E27FC236}">
                        <a16:creationId xmlns:a16="http://schemas.microsoft.com/office/drawing/2014/main" id="{16EA16F3-BB2B-4925-AC91-B78F19706C88}"/>
                      </a:ext>
                    </a:extLst>
                  </p:cNvPr>
                  <p:cNvPicPr/>
                  <p:nvPr/>
                </p:nvPicPr>
                <p:blipFill>
                  <a:blip r:embed="rId207"/>
                  <a:stretch>
                    <a:fillRect/>
                  </a:stretch>
                </p:blipFill>
                <p:spPr>
                  <a:xfrm>
                    <a:off x="6099300" y="30528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8">
                <p14:nvContentPartPr>
                  <p14:cNvPr id="485" name="Håndskrift 484">
                    <a:extLst>
                      <a:ext uri="{FF2B5EF4-FFF2-40B4-BE49-F238E27FC236}">
                        <a16:creationId xmlns:a16="http://schemas.microsoft.com/office/drawing/2014/main" id="{DA37FECD-5D0F-4E36-9E3C-C2D8E5648358}"/>
                      </a:ext>
                    </a:extLst>
                  </p14:cNvPr>
                  <p14:cNvContentPartPr/>
                  <p14:nvPr/>
                </p14:nvContentPartPr>
                <p14:xfrm>
                  <a:off x="6162300" y="3009450"/>
                  <a:ext cx="360" cy="360"/>
                </p14:xfrm>
              </p:contentPart>
            </mc:Choice>
            <mc:Fallback xmlns="">
              <p:pic>
                <p:nvPicPr>
                  <p:cNvPr id="485" name="Håndskrift 484">
                    <a:extLst>
                      <a:ext uri="{FF2B5EF4-FFF2-40B4-BE49-F238E27FC236}">
                        <a16:creationId xmlns:a16="http://schemas.microsoft.com/office/drawing/2014/main" id="{DA37FECD-5D0F-4E36-9E3C-C2D8E5648358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6099300" y="29464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9">
                <p14:nvContentPartPr>
                  <p14:cNvPr id="486" name="Håndskrift 485">
                    <a:extLst>
                      <a:ext uri="{FF2B5EF4-FFF2-40B4-BE49-F238E27FC236}">
                        <a16:creationId xmlns:a16="http://schemas.microsoft.com/office/drawing/2014/main" id="{E28D80F0-484B-4733-AA05-5445720B17CB}"/>
                      </a:ext>
                    </a:extLst>
                  </p14:cNvPr>
                  <p14:cNvContentPartPr/>
                  <p14:nvPr/>
                </p14:nvContentPartPr>
                <p14:xfrm>
                  <a:off x="6162300" y="2952210"/>
                  <a:ext cx="360" cy="360"/>
                </p14:xfrm>
              </p:contentPart>
            </mc:Choice>
            <mc:Fallback xmlns="">
              <p:pic>
                <p:nvPicPr>
                  <p:cNvPr id="486" name="Håndskrift 485">
                    <a:extLst>
                      <a:ext uri="{FF2B5EF4-FFF2-40B4-BE49-F238E27FC236}">
                        <a16:creationId xmlns:a16="http://schemas.microsoft.com/office/drawing/2014/main" id="{E28D80F0-484B-4733-AA05-5445720B17CB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6099300" y="2889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0">
                <p14:nvContentPartPr>
                  <p14:cNvPr id="487" name="Håndskrift 486">
                    <a:extLst>
                      <a:ext uri="{FF2B5EF4-FFF2-40B4-BE49-F238E27FC236}">
                        <a16:creationId xmlns:a16="http://schemas.microsoft.com/office/drawing/2014/main" id="{430A2A68-8012-422C-B5E8-C22562E318D5}"/>
                      </a:ext>
                    </a:extLst>
                  </p14:cNvPr>
                  <p14:cNvContentPartPr/>
                  <p14:nvPr/>
                </p14:nvContentPartPr>
                <p14:xfrm>
                  <a:off x="6162300" y="2952210"/>
                  <a:ext cx="360" cy="360"/>
                </p14:xfrm>
              </p:contentPart>
            </mc:Choice>
            <mc:Fallback xmlns="">
              <p:pic>
                <p:nvPicPr>
                  <p:cNvPr id="487" name="Håndskrift 486">
                    <a:extLst>
                      <a:ext uri="{FF2B5EF4-FFF2-40B4-BE49-F238E27FC236}">
                        <a16:creationId xmlns:a16="http://schemas.microsoft.com/office/drawing/2014/main" id="{430A2A68-8012-422C-B5E8-C22562E318D5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6099300" y="2889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488" name="Gruppe 487">
              <a:extLst>
                <a:ext uri="{FF2B5EF4-FFF2-40B4-BE49-F238E27FC236}">
                  <a16:creationId xmlns:a16="http://schemas.microsoft.com/office/drawing/2014/main" id="{630EED4F-0065-4C77-887A-A7226418D222}"/>
                </a:ext>
              </a:extLst>
            </p:cNvPr>
            <p:cNvGrpSpPr/>
            <p:nvPr/>
          </p:nvGrpSpPr>
          <p:grpSpPr>
            <a:xfrm rot="16200000">
              <a:off x="3158896" y="2623739"/>
              <a:ext cx="715819" cy="797875"/>
              <a:chOff x="4209660" y="3104850"/>
              <a:chExt cx="829080" cy="9241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01">
                <p14:nvContentPartPr>
                  <p14:cNvPr id="489" name="Håndskrift 488">
                    <a:extLst>
                      <a:ext uri="{FF2B5EF4-FFF2-40B4-BE49-F238E27FC236}">
                        <a16:creationId xmlns:a16="http://schemas.microsoft.com/office/drawing/2014/main" id="{4999E93B-ED4A-4E83-B5C9-B5C10E06DC46}"/>
                      </a:ext>
                    </a:extLst>
                  </p14:cNvPr>
                  <p14:cNvContentPartPr/>
                  <p14:nvPr/>
                </p14:nvContentPartPr>
                <p14:xfrm>
                  <a:off x="4771620" y="3381330"/>
                  <a:ext cx="360" cy="360"/>
                </p14:xfrm>
              </p:contentPart>
            </mc:Choice>
            <mc:Fallback xmlns="">
              <p:pic>
                <p:nvPicPr>
                  <p:cNvPr id="489" name="Håndskrift 488">
                    <a:extLst>
                      <a:ext uri="{FF2B5EF4-FFF2-40B4-BE49-F238E27FC236}">
                        <a16:creationId xmlns:a16="http://schemas.microsoft.com/office/drawing/2014/main" id="{4999E93B-ED4A-4E83-B5C9-B5C10E06DC46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708620" y="33183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2">
                <p14:nvContentPartPr>
                  <p14:cNvPr id="490" name="Håndskrift 489">
                    <a:extLst>
                      <a:ext uri="{FF2B5EF4-FFF2-40B4-BE49-F238E27FC236}">
                        <a16:creationId xmlns:a16="http://schemas.microsoft.com/office/drawing/2014/main" id="{32F95197-A33F-4ADA-B871-8B62C30CF85F}"/>
                      </a:ext>
                    </a:extLst>
                  </p14:cNvPr>
                  <p14:cNvContentPartPr/>
                  <p14:nvPr/>
                </p14:nvContentPartPr>
                <p14:xfrm>
                  <a:off x="4771620" y="3485730"/>
                  <a:ext cx="3960" cy="360"/>
                </p14:xfrm>
              </p:contentPart>
            </mc:Choice>
            <mc:Fallback xmlns="">
              <p:pic>
                <p:nvPicPr>
                  <p:cNvPr id="490" name="Håndskrift 489">
                    <a:extLst>
                      <a:ext uri="{FF2B5EF4-FFF2-40B4-BE49-F238E27FC236}">
                        <a16:creationId xmlns:a16="http://schemas.microsoft.com/office/drawing/2014/main" id="{32F95197-A33F-4ADA-B871-8B62C30CF85F}"/>
                      </a:ext>
                    </a:extLst>
                  </p:cNvPr>
                  <p:cNvPicPr/>
                  <p:nvPr/>
                </p:nvPicPr>
                <p:blipFill>
                  <a:blip r:embed="rId403"/>
                  <a:stretch>
                    <a:fillRect/>
                  </a:stretch>
                </p:blipFill>
                <p:spPr>
                  <a:xfrm>
                    <a:off x="4702320" y="342273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4">
                <p14:nvContentPartPr>
                  <p14:cNvPr id="491" name="Håndskrift 490">
                    <a:extLst>
                      <a:ext uri="{FF2B5EF4-FFF2-40B4-BE49-F238E27FC236}">
                        <a16:creationId xmlns:a16="http://schemas.microsoft.com/office/drawing/2014/main" id="{170B6B51-FBFD-4ECA-85D4-1ADC6362F8CE}"/>
                      </a:ext>
                    </a:extLst>
                  </p14:cNvPr>
                  <p14:cNvContentPartPr/>
                  <p14:nvPr/>
                </p14:nvContentPartPr>
                <p14:xfrm>
                  <a:off x="4724100" y="3542610"/>
                  <a:ext cx="360" cy="360"/>
                </p14:xfrm>
              </p:contentPart>
            </mc:Choice>
            <mc:Fallback xmlns="">
              <p:pic>
                <p:nvPicPr>
                  <p:cNvPr id="491" name="Håndskrift 490">
                    <a:extLst>
                      <a:ext uri="{FF2B5EF4-FFF2-40B4-BE49-F238E27FC236}">
                        <a16:creationId xmlns:a16="http://schemas.microsoft.com/office/drawing/2014/main" id="{170B6B51-FBFD-4ECA-85D4-1ADC6362F8CE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661100" y="34796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5">
                <p14:nvContentPartPr>
                  <p14:cNvPr id="492" name="Håndskrift 491">
                    <a:extLst>
                      <a:ext uri="{FF2B5EF4-FFF2-40B4-BE49-F238E27FC236}">
                        <a16:creationId xmlns:a16="http://schemas.microsoft.com/office/drawing/2014/main" id="{1078E19F-83D0-4B44-B8F8-E1F85A8FC38E}"/>
                      </a:ext>
                    </a:extLst>
                  </p14:cNvPr>
                  <p14:cNvContentPartPr/>
                  <p14:nvPr/>
                </p14:nvContentPartPr>
                <p14:xfrm>
                  <a:off x="4676220" y="3523890"/>
                  <a:ext cx="360" cy="360"/>
                </p14:xfrm>
              </p:contentPart>
            </mc:Choice>
            <mc:Fallback xmlns="">
              <p:pic>
                <p:nvPicPr>
                  <p:cNvPr id="492" name="Håndskrift 491">
                    <a:extLst>
                      <a:ext uri="{FF2B5EF4-FFF2-40B4-BE49-F238E27FC236}">
                        <a16:creationId xmlns:a16="http://schemas.microsoft.com/office/drawing/2014/main" id="{1078E19F-83D0-4B44-B8F8-E1F85A8FC38E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613220" y="3460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6">
                <p14:nvContentPartPr>
                  <p14:cNvPr id="493" name="Håndskrift 492">
                    <a:extLst>
                      <a:ext uri="{FF2B5EF4-FFF2-40B4-BE49-F238E27FC236}">
                        <a16:creationId xmlns:a16="http://schemas.microsoft.com/office/drawing/2014/main" id="{DC920185-4BDC-4CA2-A7C6-497B645642CE}"/>
                      </a:ext>
                    </a:extLst>
                  </p14:cNvPr>
                  <p14:cNvContentPartPr/>
                  <p14:nvPr/>
                </p14:nvContentPartPr>
                <p14:xfrm>
                  <a:off x="4647780" y="3438210"/>
                  <a:ext cx="360" cy="360"/>
                </p14:xfrm>
              </p:contentPart>
            </mc:Choice>
            <mc:Fallback xmlns="">
              <p:pic>
                <p:nvPicPr>
                  <p:cNvPr id="493" name="Håndskrift 492">
                    <a:extLst>
                      <a:ext uri="{FF2B5EF4-FFF2-40B4-BE49-F238E27FC236}">
                        <a16:creationId xmlns:a16="http://schemas.microsoft.com/office/drawing/2014/main" id="{DC920185-4BDC-4CA2-A7C6-497B645642CE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584780" y="3375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7">
                <p14:nvContentPartPr>
                  <p14:cNvPr id="494" name="Håndskrift 493">
                    <a:extLst>
                      <a:ext uri="{FF2B5EF4-FFF2-40B4-BE49-F238E27FC236}">
                        <a16:creationId xmlns:a16="http://schemas.microsoft.com/office/drawing/2014/main" id="{8D8ACD5B-2D1E-4C69-86EA-1ED79CF6EBF0}"/>
                      </a:ext>
                    </a:extLst>
                  </p14:cNvPr>
                  <p14:cNvContentPartPr/>
                  <p14:nvPr/>
                </p14:nvContentPartPr>
                <p14:xfrm>
                  <a:off x="4780980" y="3409410"/>
                  <a:ext cx="10080" cy="360"/>
                </p14:xfrm>
              </p:contentPart>
            </mc:Choice>
            <mc:Fallback xmlns="">
              <p:pic>
                <p:nvPicPr>
                  <p:cNvPr id="494" name="Håndskrift 493">
                    <a:extLst>
                      <a:ext uri="{FF2B5EF4-FFF2-40B4-BE49-F238E27FC236}">
                        <a16:creationId xmlns:a16="http://schemas.microsoft.com/office/drawing/2014/main" id="{8D8ACD5B-2D1E-4C69-86EA-1ED79CF6EBF0}"/>
                      </a:ext>
                    </a:extLst>
                  </p:cNvPr>
                  <p:cNvPicPr/>
                  <p:nvPr/>
                </p:nvPicPr>
                <p:blipFill>
                  <a:blip r:embed="rId408"/>
                  <a:stretch>
                    <a:fillRect/>
                  </a:stretch>
                </p:blipFill>
                <p:spPr>
                  <a:xfrm>
                    <a:off x="4707480" y="3346410"/>
                    <a:ext cx="1566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9">
                <p14:nvContentPartPr>
                  <p14:cNvPr id="495" name="Håndskrift 494">
                    <a:extLst>
                      <a:ext uri="{FF2B5EF4-FFF2-40B4-BE49-F238E27FC236}">
                        <a16:creationId xmlns:a16="http://schemas.microsoft.com/office/drawing/2014/main" id="{7ECD561B-0530-47E1-A813-74ADFA07DD9C}"/>
                      </a:ext>
                    </a:extLst>
                  </p14:cNvPr>
                  <p14:cNvContentPartPr/>
                  <p14:nvPr/>
                </p14:nvContentPartPr>
                <p14:xfrm>
                  <a:off x="4918500" y="3485730"/>
                  <a:ext cx="24840" cy="51480"/>
                </p14:xfrm>
              </p:contentPart>
            </mc:Choice>
            <mc:Fallback xmlns="">
              <p:pic>
                <p:nvPicPr>
                  <p:cNvPr id="495" name="Håndskrift 494">
                    <a:extLst>
                      <a:ext uri="{FF2B5EF4-FFF2-40B4-BE49-F238E27FC236}">
                        <a16:creationId xmlns:a16="http://schemas.microsoft.com/office/drawing/2014/main" id="{7ECD561B-0530-47E1-A813-74ADFA07DD9C}"/>
                      </a:ext>
                    </a:extLst>
                  </p:cNvPr>
                  <p:cNvPicPr/>
                  <p:nvPr/>
                </p:nvPicPr>
                <p:blipFill>
                  <a:blip r:embed="rId410"/>
                  <a:stretch>
                    <a:fillRect/>
                  </a:stretch>
                </p:blipFill>
                <p:spPr>
                  <a:xfrm>
                    <a:off x="4846050" y="3413077"/>
                    <a:ext cx="169326" cy="19637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1">
                <p14:nvContentPartPr>
                  <p14:cNvPr id="496" name="Håndskrift 495">
                    <a:extLst>
                      <a:ext uri="{FF2B5EF4-FFF2-40B4-BE49-F238E27FC236}">
                        <a16:creationId xmlns:a16="http://schemas.microsoft.com/office/drawing/2014/main" id="{45A6AC27-F7B6-4F03-8ED4-3CEAC8E91C48}"/>
                      </a:ext>
                    </a:extLst>
                  </p14:cNvPr>
                  <p14:cNvContentPartPr/>
                  <p14:nvPr/>
                </p14:nvContentPartPr>
                <p14:xfrm>
                  <a:off x="4857660" y="3571410"/>
                  <a:ext cx="360" cy="360"/>
                </p14:xfrm>
              </p:contentPart>
            </mc:Choice>
            <mc:Fallback xmlns="">
              <p:pic>
                <p:nvPicPr>
                  <p:cNvPr id="496" name="Håndskrift 495">
                    <a:extLst>
                      <a:ext uri="{FF2B5EF4-FFF2-40B4-BE49-F238E27FC236}">
                        <a16:creationId xmlns:a16="http://schemas.microsoft.com/office/drawing/2014/main" id="{45A6AC27-F7B6-4F03-8ED4-3CEAC8E91C48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794660" y="3508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2">
                <p14:nvContentPartPr>
                  <p14:cNvPr id="497" name="Håndskrift 496">
                    <a:extLst>
                      <a:ext uri="{FF2B5EF4-FFF2-40B4-BE49-F238E27FC236}">
                        <a16:creationId xmlns:a16="http://schemas.microsoft.com/office/drawing/2014/main" id="{B68B98BB-E7A0-4848-B256-6CEFCF393162}"/>
                      </a:ext>
                    </a:extLst>
                  </p14:cNvPr>
                  <p14:cNvContentPartPr/>
                  <p14:nvPr/>
                </p14:nvContentPartPr>
                <p14:xfrm>
                  <a:off x="4788540" y="3581130"/>
                  <a:ext cx="50040" cy="33840"/>
                </p14:xfrm>
              </p:contentPart>
            </mc:Choice>
            <mc:Fallback xmlns="">
              <p:pic>
                <p:nvPicPr>
                  <p:cNvPr id="497" name="Håndskrift 496">
                    <a:extLst>
                      <a:ext uri="{FF2B5EF4-FFF2-40B4-BE49-F238E27FC236}">
                        <a16:creationId xmlns:a16="http://schemas.microsoft.com/office/drawing/2014/main" id="{B68B98BB-E7A0-4848-B256-6CEFCF393162}"/>
                      </a:ext>
                    </a:extLst>
                  </p:cNvPr>
                  <p:cNvPicPr/>
                  <p:nvPr/>
                </p:nvPicPr>
                <p:blipFill>
                  <a:blip r:embed="rId413"/>
                  <a:stretch>
                    <a:fillRect/>
                  </a:stretch>
                </p:blipFill>
                <p:spPr>
                  <a:xfrm>
                    <a:off x="4715565" y="3508019"/>
                    <a:ext cx="195573" cy="17964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4">
                <p14:nvContentPartPr>
                  <p14:cNvPr id="498" name="Håndskrift 497">
                    <a:extLst>
                      <a:ext uri="{FF2B5EF4-FFF2-40B4-BE49-F238E27FC236}">
                        <a16:creationId xmlns:a16="http://schemas.microsoft.com/office/drawing/2014/main" id="{39DA1BF1-BD9F-4A7C-B050-930F49090108}"/>
                      </a:ext>
                    </a:extLst>
                  </p14:cNvPr>
                  <p14:cNvContentPartPr/>
                  <p14:nvPr/>
                </p14:nvContentPartPr>
                <p14:xfrm>
                  <a:off x="4752900" y="3657090"/>
                  <a:ext cx="360" cy="4320"/>
                </p14:xfrm>
              </p:contentPart>
            </mc:Choice>
            <mc:Fallback xmlns="">
              <p:pic>
                <p:nvPicPr>
                  <p:cNvPr id="498" name="Håndskrift 497">
                    <a:extLst>
                      <a:ext uri="{FF2B5EF4-FFF2-40B4-BE49-F238E27FC236}">
                        <a16:creationId xmlns:a16="http://schemas.microsoft.com/office/drawing/2014/main" id="{39DA1BF1-BD9F-4A7C-B050-930F49090108}"/>
                      </a:ext>
                    </a:extLst>
                  </p:cNvPr>
                  <p:cNvPicPr/>
                  <p:nvPr/>
                </p:nvPicPr>
                <p:blipFill>
                  <a:blip r:embed="rId415"/>
                  <a:stretch>
                    <a:fillRect/>
                  </a:stretch>
                </p:blipFill>
                <p:spPr>
                  <a:xfrm>
                    <a:off x="4689900" y="3581490"/>
                    <a:ext cx="126000" cy="15508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6">
                <p14:nvContentPartPr>
                  <p14:cNvPr id="499" name="Håndskrift 498">
                    <a:extLst>
                      <a:ext uri="{FF2B5EF4-FFF2-40B4-BE49-F238E27FC236}">
                        <a16:creationId xmlns:a16="http://schemas.microsoft.com/office/drawing/2014/main" id="{C2261A2F-4F4B-4BFD-A4ED-C32C3A6527FA}"/>
                      </a:ext>
                    </a:extLst>
                  </p14:cNvPr>
                  <p14:cNvContentPartPr/>
                  <p14:nvPr/>
                </p14:nvContentPartPr>
                <p14:xfrm>
                  <a:off x="4590900" y="3628650"/>
                  <a:ext cx="105120" cy="76320"/>
                </p14:xfrm>
              </p:contentPart>
            </mc:Choice>
            <mc:Fallback xmlns="">
              <p:pic>
                <p:nvPicPr>
                  <p:cNvPr id="499" name="Håndskrift 498">
                    <a:extLst>
                      <a:ext uri="{FF2B5EF4-FFF2-40B4-BE49-F238E27FC236}">
                        <a16:creationId xmlns:a16="http://schemas.microsoft.com/office/drawing/2014/main" id="{C2261A2F-4F4B-4BFD-A4ED-C32C3A6527FA}"/>
                      </a:ext>
                    </a:extLst>
                  </p:cNvPr>
                  <p:cNvPicPr/>
                  <p:nvPr/>
                </p:nvPicPr>
                <p:blipFill>
                  <a:blip r:embed="rId417"/>
                  <a:stretch>
                    <a:fillRect/>
                  </a:stretch>
                </p:blipFill>
                <p:spPr>
                  <a:xfrm>
                    <a:off x="4517900" y="3555666"/>
                    <a:ext cx="250703" cy="22187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8">
                <p14:nvContentPartPr>
                  <p14:cNvPr id="500" name="Håndskrift 499">
                    <a:extLst>
                      <a:ext uri="{FF2B5EF4-FFF2-40B4-BE49-F238E27FC236}">
                        <a16:creationId xmlns:a16="http://schemas.microsoft.com/office/drawing/2014/main" id="{76112806-5A54-40C3-BFE5-DD336894BC5A}"/>
                      </a:ext>
                    </a:extLst>
                  </p14:cNvPr>
                  <p14:cNvContentPartPr/>
                  <p14:nvPr/>
                </p14:nvContentPartPr>
                <p14:xfrm>
                  <a:off x="4618980" y="3567810"/>
                  <a:ext cx="360" cy="3960"/>
                </p14:xfrm>
              </p:contentPart>
            </mc:Choice>
            <mc:Fallback xmlns="">
              <p:pic>
                <p:nvPicPr>
                  <p:cNvPr id="500" name="Håndskrift 499">
                    <a:extLst>
                      <a:ext uri="{FF2B5EF4-FFF2-40B4-BE49-F238E27FC236}">
                        <a16:creationId xmlns:a16="http://schemas.microsoft.com/office/drawing/2014/main" id="{76112806-5A54-40C3-BFE5-DD336894BC5A}"/>
                      </a:ext>
                    </a:extLst>
                  </p:cNvPr>
                  <p:cNvPicPr/>
                  <p:nvPr/>
                </p:nvPicPr>
                <p:blipFill>
                  <a:blip r:embed="rId415"/>
                  <a:stretch>
                    <a:fillRect/>
                  </a:stretch>
                </p:blipFill>
                <p:spPr>
                  <a:xfrm>
                    <a:off x="4555980" y="3498510"/>
                    <a:ext cx="126000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9">
                <p14:nvContentPartPr>
                  <p14:cNvPr id="501" name="Håndskrift 500">
                    <a:extLst>
                      <a:ext uri="{FF2B5EF4-FFF2-40B4-BE49-F238E27FC236}">
                        <a16:creationId xmlns:a16="http://schemas.microsoft.com/office/drawing/2014/main" id="{6F0B5498-C9F6-43FB-9F81-C916E9B350E6}"/>
                      </a:ext>
                    </a:extLst>
                  </p14:cNvPr>
                  <p14:cNvContentPartPr/>
                  <p14:nvPr/>
                </p14:nvContentPartPr>
                <p14:xfrm>
                  <a:off x="4562100" y="3533250"/>
                  <a:ext cx="61560" cy="66600"/>
                </p14:xfrm>
              </p:contentPart>
            </mc:Choice>
            <mc:Fallback xmlns="">
              <p:pic>
                <p:nvPicPr>
                  <p:cNvPr id="501" name="Håndskrift 500">
                    <a:extLst>
                      <a:ext uri="{FF2B5EF4-FFF2-40B4-BE49-F238E27FC236}">
                        <a16:creationId xmlns:a16="http://schemas.microsoft.com/office/drawing/2014/main" id="{6F0B5498-C9F6-43FB-9F81-C916E9B350E6}"/>
                      </a:ext>
                    </a:extLst>
                  </p:cNvPr>
                  <p:cNvPicPr/>
                  <p:nvPr/>
                </p:nvPicPr>
                <p:blipFill>
                  <a:blip r:embed="rId420"/>
                  <a:stretch>
                    <a:fillRect/>
                  </a:stretch>
                </p:blipFill>
                <p:spPr>
                  <a:xfrm>
                    <a:off x="4489309" y="3459948"/>
                    <a:ext cx="206725" cy="2127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1">
                <p14:nvContentPartPr>
                  <p14:cNvPr id="502" name="Håndskrift 501">
                    <a:extLst>
                      <a:ext uri="{FF2B5EF4-FFF2-40B4-BE49-F238E27FC236}">
                        <a16:creationId xmlns:a16="http://schemas.microsoft.com/office/drawing/2014/main" id="{ABD378DC-22FD-4FD5-BC88-5034DB0AA63A}"/>
                      </a:ext>
                    </a:extLst>
                  </p14:cNvPr>
                  <p14:cNvContentPartPr/>
                  <p14:nvPr/>
                </p14:nvContentPartPr>
                <p14:xfrm>
                  <a:off x="4647780" y="3676530"/>
                  <a:ext cx="360" cy="360"/>
                </p14:xfrm>
              </p:contentPart>
            </mc:Choice>
            <mc:Fallback xmlns="">
              <p:pic>
                <p:nvPicPr>
                  <p:cNvPr id="502" name="Håndskrift 501">
                    <a:extLst>
                      <a:ext uri="{FF2B5EF4-FFF2-40B4-BE49-F238E27FC236}">
                        <a16:creationId xmlns:a16="http://schemas.microsoft.com/office/drawing/2014/main" id="{ABD378DC-22FD-4FD5-BC88-5034DB0AA63A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58478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2">
                <p14:nvContentPartPr>
                  <p14:cNvPr id="503" name="Håndskrift 502">
                    <a:extLst>
                      <a:ext uri="{FF2B5EF4-FFF2-40B4-BE49-F238E27FC236}">
                        <a16:creationId xmlns:a16="http://schemas.microsoft.com/office/drawing/2014/main" id="{0E84317F-E225-4A72-8F41-015051737647}"/>
                      </a:ext>
                    </a:extLst>
                  </p14:cNvPr>
                  <p14:cNvContentPartPr/>
                  <p14:nvPr/>
                </p14:nvContentPartPr>
                <p14:xfrm>
                  <a:off x="4695660" y="3752490"/>
                  <a:ext cx="15480" cy="20160"/>
                </p14:xfrm>
              </p:contentPart>
            </mc:Choice>
            <mc:Fallback xmlns="">
              <p:pic>
                <p:nvPicPr>
                  <p:cNvPr id="503" name="Håndskrift 502">
                    <a:extLst>
                      <a:ext uri="{FF2B5EF4-FFF2-40B4-BE49-F238E27FC236}">
                        <a16:creationId xmlns:a16="http://schemas.microsoft.com/office/drawing/2014/main" id="{0E84317F-E225-4A72-8F41-015051737647}"/>
                      </a:ext>
                    </a:extLst>
                  </p:cNvPr>
                  <p:cNvPicPr/>
                  <p:nvPr/>
                </p:nvPicPr>
                <p:blipFill>
                  <a:blip r:embed="rId423"/>
                  <a:stretch>
                    <a:fillRect/>
                  </a:stretch>
                </p:blipFill>
                <p:spPr>
                  <a:xfrm>
                    <a:off x="4622444" y="3680490"/>
                    <a:ext cx="161494" cy="16374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4">
                <p14:nvContentPartPr>
                  <p14:cNvPr id="504" name="Håndskrift 503">
                    <a:extLst>
                      <a:ext uri="{FF2B5EF4-FFF2-40B4-BE49-F238E27FC236}">
                        <a16:creationId xmlns:a16="http://schemas.microsoft.com/office/drawing/2014/main" id="{15B7905D-2F0D-4912-A7B0-8B1910A4A97E}"/>
                      </a:ext>
                    </a:extLst>
                  </p14:cNvPr>
                  <p14:cNvContentPartPr/>
                  <p14:nvPr/>
                </p14:nvContentPartPr>
                <p14:xfrm>
                  <a:off x="4828860" y="3676530"/>
                  <a:ext cx="360" cy="360"/>
                </p14:xfrm>
              </p:contentPart>
            </mc:Choice>
            <mc:Fallback xmlns="">
              <p:pic>
                <p:nvPicPr>
                  <p:cNvPr id="504" name="Håndskrift 503">
                    <a:extLst>
                      <a:ext uri="{FF2B5EF4-FFF2-40B4-BE49-F238E27FC236}">
                        <a16:creationId xmlns:a16="http://schemas.microsoft.com/office/drawing/2014/main" id="{15B7905D-2F0D-4912-A7B0-8B1910A4A97E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76586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5">
                <p14:nvContentPartPr>
                  <p14:cNvPr id="505" name="Håndskrift 504">
                    <a:extLst>
                      <a:ext uri="{FF2B5EF4-FFF2-40B4-BE49-F238E27FC236}">
                        <a16:creationId xmlns:a16="http://schemas.microsoft.com/office/drawing/2014/main" id="{C613DF3C-AEE3-401F-A15A-87A0E2CA71F8}"/>
                      </a:ext>
                    </a:extLst>
                  </p14:cNvPr>
                  <p14:cNvContentPartPr/>
                  <p14:nvPr/>
                </p14:nvContentPartPr>
                <p14:xfrm>
                  <a:off x="4828860" y="3647730"/>
                  <a:ext cx="19440" cy="61200"/>
                </p14:xfrm>
              </p:contentPart>
            </mc:Choice>
            <mc:Fallback xmlns="">
              <p:pic>
                <p:nvPicPr>
                  <p:cNvPr id="505" name="Håndskrift 504">
                    <a:extLst>
                      <a:ext uri="{FF2B5EF4-FFF2-40B4-BE49-F238E27FC236}">
                        <a16:creationId xmlns:a16="http://schemas.microsoft.com/office/drawing/2014/main" id="{C613DF3C-AEE3-401F-A15A-87A0E2CA71F8}"/>
                      </a:ext>
                    </a:extLst>
                  </p:cNvPr>
                  <p:cNvPicPr/>
                  <p:nvPr/>
                </p:nvPicPr>
                <p:blipFill>
                  <a:blip r:embed="rId426"/>
                  <a:stretch>
                    <a:fillRect/>
                  </a:stretch>
                </p:blipFill>
                <p:spPr>
                  <a:xfrm>
                    <a:off x="4756477" y="3575365"/>
                    <a:ext cx="163792" cy="20551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7">
                <p14:nvContentPartPr>
                  <p14:cNvPr id="506" name="Håndskrift 505">
                    <a:extLst>
                      <a:ext uri="{FF2B5EF4-FFF2-40B4-BE49-F238E27FC236}">
                        <a16:creationId xmlns:a16="http://schemas.microsoft.com/office/drawing/2014/main" id="{12C9243C-E1D6-494F-8306-2B326A57F299}"/>
                      </a:ext>
                    </a:extLst>
                  </p14:cNvPr>
                  <p14:cNvContentPartPr/>
                  <p14:nvPr/>
                </p14:nvContentPartPr>
                <p14:xfrm>
                  <a:off x="4809780" y="3724050"/>
                  <a:ext cx="360" cy="360"/>
                </p14:xfrm>
              </p:contentPart>
            </mc:Choice>
            <mc:Fallback xmlns="">
              <p:pic>
                <p:nvPicPr>
                  <p:cNvPr id="506" name="Håndskrift 505">
                    <a:extLst>
                      <a:ext uri="{FF2B5EF4-FFF2-40B4-BE49-F238E27FC236}">
                        <a16:creationId xmlns:a16="http://schemas.microsoft.com/office/drawing/2014/main" id="{12C9243C-E1D6-494F-8306-2B326A57F299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746780" y="36610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8">
                <p14:nvContentPartPr>
                  <p14:cNvPr id="507" name="Håndskrift 506">
                    <a:extLst>
                      <a:ext uri="{FF2B5EF4-FFF2-40B4-BE49-F238E27FC236}">
                        <a16:creationId xmlns:a16="http://schemas.microsoft.com/office/drawing/2014/main" id="{8379D177-2E54-44E5-A3BF-E4AD244FD89D}"/>
                      </a:ext>
                    </a:extLst>
                  </p14:cNvPr>
                  <p14:cNvContentPartPr/>
                  <p14:nvPr/>
                </p14:nvContentPartPr>
                <p14:xfrm>
                  <a:off x="4729500" y="3781290"/>
                  <a:ext cx="42480" cy="19440"/>
                </p14:xfrm>
              </p:contentPart>
            </mc:Choice>
            <mc:Fallback xmlns="">
              <p:pic>
                <p:nvPicPr>
                  <p:cNvPr id="507" name="Håndskrift 506">
                    <a:extLst>
                      <a:ext uri="{FF2B5EF4-FFF2-40B4-BE49-F238E27FC236}">
                        <a16:creationId xmlns:a16="http://schemas.microsoft.com/office/drawing/2014/main" id="{8379D177-2E54-44E5-A3BF-E4AD244FD89D}"/>
                      </a:ext>
                    </a:extLst>
                  </p:cNvPr>
                  <p:cNvPicPr/>
                  <p:nvPr/>
                </p:nvPicPr>
                <p:blipFill>
                  <a:blip r:embed="rId429"/>
                  <a:stretch>
                    <a:fillRect/>
                  </a:stretch>
                </p:blipFill>
                <p:spPr>
                  <a:xfrm>
                    <a:off x="4656618" y="3708907"/>
                    <a:ext cx="187828" cy="16379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0">
                <p14:nvContentPartPr>
                  <p14:cNvPr id="508" name="Håndskrift 507">
                    <a:extLst>
                      <a:ext uri="{FF2B5EF4-FFF2-40B4-BE49-F238E27FC236}">
                        <a16:creationId xmlns:a16="http://schemas.microsoft.com/office/drawing/2014/main" id="{CC024516-5CA0-4705-8851-C3CA471F7B2B}"/>
                      </a:ext>
                    </a:extLst>
                  </p14:cNvPr>
                  <p14:cNvContentPartPr/>
                  <p14:nvPr/>
                </p14:nvContentPartPr>
                <p14:xfrm>
                  <a:off x="4653540" y="3781290"/>
                  <a:ext cx="3960" cy="360"/>
                </p14:xfrm>
              </p:contentPart>
            </mc:Choice>
            <mc:Fallback xmlns="">
              <p:pic>
                <p:nvPicPr>
                  <p:cNvPr id="508" name="Håndskrift 507">
                    <a:extLst>
                      <a:ext uri="{FF2B5EF4-FFF2-40B4-BE49-F238E27FC236}">
                        <a16:creationId xmlns:a16="http://schemas.microsoft.com/office/drawing/2014/main" id="{CC024516-5CA0-4705-8851-C3CA471F7B2B}"/>
                      </a:ext>
                    </a:extLst>
                  </p:cNvPr>
                  <p:cNvPicPr/>
                  <p:nvPr/>
                </p:nvPicPr>
                <p:blipFill>
                  <a:blip r:embed="rId403"/>
                  <a:stretch>
                    <a:fillRect/>
                  </a:stretch>
                </p:blipFill>
                <p:spPr>
                  <a:xfrm>
                    <a:off x="4584240" y="371829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1">
                <p14:nvContentPartPr>
                  <p14:cNvPr id="509" name="Håndskrift 508">
                    <a:extLst>
                      <a:ext uri="{FF2B5EF4-FFF2-40B4-BE49-F238E27FC236}">
                        <a16:creationId xmlns:a16="http://schemas.microsoft.com/office/drawing/2014/main" id="{4D41E5D5-0AB3-44E5-BC00-31CB12E0E555}"/>
                      </a:ext>
                    </a:extLst>
                  </p14:cNvPr>
                  <p14:cNvContentPartPr/>
                  <p14:nvPr/>
                </p14:nvContentPartPr>
                <p14:xfrm>
                  <a:off x="4600260" y="3743130"/>
                  <a:ext cx="360" cy="360"/>
                </p14:xfrm>
              </p:contentPart>
            </mc:Choice>
            <mc:Fallback xmlns="">
              <p:pic>
                <p:nvPicPr>
                  <p:cNvPr id="509" name="Håndskrift 508">
                    <a:extLst>
                      <a:ext uri="{FF2B5EF4-FFF2-40B4-BE49-F238E27FC236}">
                        <a16:creationId xmlns:a16="http://schemas.microsoft.com/office/drawing/2014/main" id="{4D41E5D5-0AB3-44E5-BC00-31CB12E0E555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53726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2">
                <p14:nvContentPartPr>
                  <p14:cNvPr id="510" name="Håndskrift 509">
                    <a:extLst>
                      <a:ext uri="{FF2B5EF4-FFF2-40B4-BE49-F238E27FC236}">
                        <a16:creationId xmlns:a16="http://schemas.microsoft.com/office/drawing/2014/main" id="{4D9FE919-AE3C-40BB-AC4B-78865A6AEFE8}"/>
                      </a:ext>
                    </a:extLst>
                  </p14:cNvPr>
                  <p14:cNvContentPartPr/>
                  <p14:nvPr/>
                </p14:nvContentPartPr>
                <p14:xfrm>
                  <a:off x="4600260" y="3733410"/>
                  <a:ext cx="360" cy="360"/>
                </p14:xfrm>
              </p:contentPart>
            </mc:Choice>
            <mc:Fallback xmlns="">
              <p:pic>
                <p:nvPicPr>
                  <p:cNvPr id="510" name="Håndskrift 509">
                    <a:extLst>
                      <a:ext uri="{FF2B5EF4-FFF2-40B4-BE49-F238E27FC236}">
                        <a16:creationId xmlns:a16="http://schemas.microsoft.com/office/drawing/2014/main" id="{4D9FE919-AE3C-40BB-AC4B-78865A6AEFE8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537260" y="3670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3">
                <p14:nvContentPartPr>
                  <p14:cNvPr id="511" name="Håndskrift 510">
                    <a:extLst>
                      <a:ext uri="{FF2B5EF4-FFF2-40B4-BE49-F238E27FC236}">
                        <a16:creationId xmlns:a16="http://schemas.microsoft.com/office/drawing/2014/main" id="{3C77C7B0-84F3-48B3-AF8D-FEA03E3B9EEA}"/>
                      </a:ext>
                    </a:extLst>
                  </p14:cNvPr>
                  <p14:cNvContentPartPr/>
                  <p14:nvPr/>
                </p14:nvContentPartPr>
                <p14:xfrm>
                  <a:off x="4581180" y="3761850"/>
                  <a:ext cx="32400" cy="73080"/>
                </p14:xfrm>
              </p:contentPart>
            </mc:Choice>
            <mc:Fallback xmlns="">
              <p:pic>
                <p:nvPicPr>
                  <p:cNvPr id="511" name="Håndskrift 510">
                    <a:extLst>
                      <a:ext uri="{FF2B5EF4-FFF2-40B4-BE49-F238E27FC236}">
                        <a16:creationId xmlns:a16="http://schemas.microsoft.com/office/drawing/2014/main" id="{3C77C7B0-84F3-48B3-AF8D-FEA03E3B9EEA}"/>
                      </a:ext>
                    </a:extLst>
                  </p:cNvPr>
                  <p:cNvPicPr/>
                  <p:nvPr/>
                </p:nvPicPr>
                <p:blipFill>
                  <a:blip r:embed="rId434"/>
                  <a:stretch>
                    <a:fillRect/>
                  </a:stretch>
                </p:blipFill>
                <p:spPr>
                  <a:xfrm>
                    <a:off x="4508488" y="3688770"/>
                    <a:ext cx="177369" cy="21882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5">
                <p14:nvContentPartPr>
                  <p14:cNvPr id="512" name="Håndskrift 511">
                    <a:extLst>
                      <a:ext uri="{FF2B5EF4-FFF2-40B4-BE49-F238E27FC236}">
                        <a16:creationId xmlns:a16="http://schemas.microsoft.com/office/drawing/2014/main" id="{D3AEA2CE-853E-425D-9971-E08D44C5BF96}"/>
                      </a:ext>
                    </a:extLst>
                  </p14:cNvPr>
                  <p14:cNvContentPartPr/>
                  <p14:nvPr/>
                </p14:nvContentPartPr>
                <p14:xfrm>
                  <a:off x="4647780" y="3838530"/>
                  <a:ext cx="25920" cy="360"/>
                </p14:xfrm>
              </p:contentPart>
            </mc:Choice>
            <mc:Fallback xmlns="">
              <p:pic>
                <p:nvPicPr>
                  <p:cNvPr id="512" name="Håndskrift 511">
                    <a:extLst>
                      <a:ext uri="{FF2B5EF4-FFF2-40B4-BE49-F238E27FC236}">
                        <a16:creationId xmlns:a16="http://schemas.microsoft.com/office/drawing/2014/main" id="{D3AEA2CE-853E-425D-9971-E08D44C5BF96}"/>
                      </a:ext>
                    </a:extLst>
                  </p:cNvPr>
                  <p:cNvPicPr/>
                  <p:nvPr/>
                </p:nvPicPr>
                <p:blipFill>
                  <a:blip r:embed="rId436"/>
                  <a:stretch>
                    <a:fillRect/>
                  </a:stretch>
                </p:blipFill>
                <p:spPr>
                  <a:xfrm>
                    <a:off x="4574619" y="3775530"/>
                    <a:ext cx="171825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7">
                <p14:nvContentPartPr>
                  <p14:cNvPr id="513" name="Håndskrift 512">
                    <a:extLst>
                      <a:ext uri="{FF2B5EF4-FFF2-40B4-BE49-F238E27FC236}">
                        <a16:creationId xmlns:a16="http://schemas.microsoft.com/office/drawing/2014/main" id="{67E148DC-3C6A-419A-B674-89417FADFCAB}"/>
                      </a:ext>
                    </a:extLst>
                  </p14:cNvPr>
                  <p14:cNvContentPartPr/>
                  <p14:nvPr/>
                </p14:nvContentPartPr>
                <p14:xfrm>
                  <a:off x="4762260" y="3790650"/>
                  <a:ext cx="57600" cy="38160"/>
                </p14:xfrm>
              </p:contentPart>
            </mc:Choice>
            <mc:Fallback xmlns="">
              <p:pic>
                <p:nvPicPr>
                  <p:cNvPr id="513" name="Håndskrift 512">
                    <a:extLst>
                      <a:ext uri="{FF2B5EF4-FFF2-40B4-BE49-F238E27FC236}">
                        <a16:creationId xmlns:a16="http://schemas.microsoft.com/office/drawing/2014/main" id="{67E148DC-3C6A-419A-B674-89417FADFCAB}"/>
                      </a:ext>
                    </a:extLst>
                  </p:cNvPr>
                  <p:cNvPicPr/>
                  <p:nvPr/>
                </p:nvPicPr>
                <p:blipFill>
                  <a:blip r:embed="rId438"/>
                  <a:stretch>
                    <a:fillRect/>
                  </a:stretch>
                </p:blipFill>
                <p:spPr>
                  <a:xfrm>
                    <a:off x="4689217" y="3718063"/>
                    <a:ext cx="203270" cy="18291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9">
                <p14:nvContentPartPr>
                  <p14:cNvPr id="514" name="Håndskrift 513">
                    <a:extLst>
                      <a:ext uri="{FF2B5EF4-FFF2-40B4-BE49-F238E27FC236}">
                        <a16:creationId xmlns:a16="http://schemas.microsoft.com/office/drawing/2014/main" id="{FC588F09-6D46-4899-AFAC-3604439E2145}"/>
                      </a:ext>
                    </a:extLst>
                  </p14:cNvPr>
                  <p14:cNvContentPartPr/>
                  <p14:nvPr/>
                </p14:nvContentPartPr>
                <p14:xfrm>
                  <a:off x="4857660" y="3761850"/>
                  <a:ext cx="360" cy="360"/>
                </p14:xfrm>
              </p:contentPart>
            </mc:Choice>
            <mc:Fallback xmlns="">
              <p:pic>
                <p:nvPicPr>
                  <p:cNvPr id="514" name="Håndskrift 513">
                    <a:extLst>
                      <a:ext uri="{FF2B5EF4-FFF2-40B4-BE49-F238E27FC236}">
                        <a16:creationId xmlns:a16="http://schemas.microsoft.com/office/drawing/2014/main" id="{FC588F09-6D46-4899-AFAC-3604439E2145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794660" y="3698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0">
                <p14:nvContentPartPr>
                  <p14:cNvPr id="515" name="Håndskrift 514">
                    <a:extLst>
                      <a:ext uri="{FF2B5EF4-FFF2-40B4-BE49-F238E27FC236}">
                        <a16:creationId xmlns:a16="http://schemas.microsoft.com/office/drawing/2014/main" id="{892F7B9F-84FA-49E2-95A5-0C3E5FA0D88A}"/>
                      </a:ext>
                    </a:extLst>
                  </p14:cNvPr>
                  <p14:cNvContentPartPr/>
                  <p14:nvPr/>
                </p14:nvContentPartPr>
                <p14:xfrm>
                  <a:off x="4886100" y="3701010"/>
                  <a:ext cx="360" cy="3960"/>
                </p14:xfrm>
              </p:contentPart>
            </mc:Choice>
            <mc:Fallback xmlns="">
              <p:pic>
                <p:nvPicPr>
                  <p:cNvPr id="515" name="Håndskrift 514">
                    <a:extLst>
                      <a:ext uri="{FF2B5EF4-FFF2-40B4-BE49-F238E27FC236}">
                        <a16:creationId xmlns:a16="http://schemas.microsoft.com/office/drawing/2014/main" id="{892F7B9F-84FA-49E2-95A5-0C3E5FA0D88A}"/>
                      </a:ext>
                    </a:extLst>
                  </p:cNvPr>
                  <p:cNvPicPr/>
                  <p:nvPr/>
                </p:nvPicPr>
                <p:blipFill>
                  <a:blip r:embed="rId415"/>
                  <a:stretch>
                    <a:fillRect/>
                  </a:stretch>
                </p:blipFill>
                <p:spPr>
                  <a:xfrm>
                    <a:off x="4823100" y="3631710"/>
                    <a:ext cx="126000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1">
                <p14:nvContentPartPr>
                  <p14:cNvPr id="516" name="Håndskrift 515">
                    <a:extLst>
                      <a:ext uri="{FF2B5EF4-FFF2-40B4-BE49-F238E27FC236}">
                        <a16:creationId xmlns:a16="http://schemas.microsoft.com/office/drawing/2014/main" id="{F22D76E7-B414-4880-991D-EFF7E740033B}"/>
                      </a:ext>
                    </a:extLst>
                  </p14:cNvPr>
                  <p14:cNvContentPartPr/>
                  <p14:nvPr/>
                </p14:nvContentPartPr>
                <p14:xfrm>
                  <a:off x="5032620" y="3552690"/>
                  <a:ext cx="6120" cy="11520"/>
                </p14:xfrm>
              </p:contentPart>
            </mc:Choice>
            <mc:Fallback xmlns="">
              <p:pic>
                <p:nvPicPr>
                  <p:cNvPr id="516" name="Håndskrift 515">
                    <a:extLst>
                      <a:ext uri="{FF2B5EF4-FFF2-40B4-BE49-F238E27FC236}">
                        <a16:creationId xmlns:a16="http://schemas.microsoft.com/office/drawing/2014/main" id="{F22D76E7-B414-4880-991D-EFF7E740033B}"/>
                      </a:ext>
                    </a:extLst>
                  </p:cNvPr>
                  <p:cNvPicPr/>
                  <p:nvPr/>
                </p:nvPicPr>
                <p:blipFill>
                  <a:blip r:embed="rId442"/>
                  <a:stretch>
                    <a:fillRect/>
                  </a:stretch>
                </p:blipFill>
                <p:spPr>
                  <a:xfrm>
                    <a:off x="4961220" y="3480690"/>
                    <a:ext cx="148512" cy="15510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3">
                <p14:nvContentPartPr>
                  <p14:cNvPr id="517" name="Håndskrift 516">
                    <a:extLst>
                      <a:ext uri="{FF2B5EF4-FFF2-40B4-BE49-F238E27FC236}">
                        <a16:creationId xmlns:a16="http://schemas.microsoft.com/office/drawing/2014/main" id="{44B7A051-319C-4AA9-B4EA-0BBEBED9D65A}"/>
                      </a:ext>
                    </a:extLst>
                  </p14:cNvPr>
                  <p14:cNvContentPartPr/>
                  <p14:nvPr/>
                </p14:nvContentPartPr>
                <p14:xfrm>
                  <a:off x="4904820" y="3685890"/>
                  <a:ext cx="360" cy="360"/>
                </p14:xfrm>
              </p:contentPart>
            </mc:Choice>
            <mc:Fallback xmlns="">
              <p:pic>
                <p:nvPicPr>
                  <p:cNvPr id="517" name="Håndskrift 516">
                    <a:extLst>
                      <a:ext uri="{FF2B5EF4-FFF2-40B4-BE49-F238E27FC236}">
                        <a16:creationId xmlns:a16="http://schemas.microsoft.com/office/drawing/2014/main" id="{44B7A051-319C-4AA9-B4EA-0BBEBED9D65A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841820" y="3622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4">
                <p14:nvContentPartPr>
                  <p14:cNvPr id="518" name="Håndskrift 517">
                    <a:extLst>
                      <a:ext uri="{FF2B5EF4-FFF2-40B4-BE49-F238E27FC236}">
                        <a16:creationId xmlns:a16="http://schemas.microsoft.com/office/drawing/2014/main" id="{27868088-4356-455B-82B7-3799ABBCA758}"/>
                      </a:ext>
                    </a:extLst>
                  </p14:cNvPr>
                  <p14:cNvContentPartPr/>
                  <p14:nvPr/>
                </p14:nvContentPartPr>
                <p14:xfrm>
                  <a:off x="4942980" y="3590490"/>
                  <a:ext cx="3960" cy="360"/>
                </p14:xfrm>
              </p:contentPart>
            </mc:Choice>
            <mc:Fallback xmlns="">
              <p:pic>
                <p:nvPicPr>
                  <p:cNvPr id="518" name="Håndskrift 517">
                    <a:extLst>
                      <a:ext uri="{FF2B5EF4-FFF2-40B4-BE49-F238E27FC236}">
                        <a16:creationId xmlns:a16="http://schemas.microsoft.com/office/drawing/2014/main" id="{27868088-4356-455B-82B7-3799ABBCA758}"/>
                      </a:ext>
                    </a:extLst>
                  </p:cNvPr>
                  <p:cNvPicPr/>
                  <p:nvPr/>
                </p:nvPicPr>
                <p:blipFill>
                  <a:blip r:embed="rId403"/>
                  <a:stretch>
                    <a:fillRect/>
                  </a:stretch>
                </p:blipFill>
                <p:spPr>
                  <a:xfrm>
                    <a:off x="4873680" y="352749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5">
                <p14:nvContentPartPr>
                  <p14:cNvPr id="519" name="Håndskrift 518">
                    <a:extLst>
                      <a:ext uri="{FF2B5EF4-FFF2-40B4-BE49-F238E27FC236}">
                        <a16:creationId xmlns:a16="http://schemas.microsoft.com/office/drawing/2014/main" id="{7FF8DE92-2BE7-4525-88B6-0116B4C3FF26}"/>
                      </a:ext>
                    </a:extLst>
                  </p14:cNvPr>
                  <p14:cNvContentPartPr/>
                  <p14:nvPr/>
                </p14:nvContentPartPr>
                <p14:xfrm>
                  <a:off x="4832460" y="3428490"/>
                  <a:ext cx="15840" cy="34560"/>
                </p14:xfrm>
              </p:contentPart>
            </mc:Choice>
            <mc:Fallback xmlns="">
              <p:pic>
                <p:nvPicPr>
                  <p:cNvPr id="519" name="Håndskrift 518">
                    <a:extLst>
                      <a:ext uri="{FF2B5EF4-FFF2-40B4-BE49-F238E27FC236}">
                        <a16:creationId xmlns:a16="http://schemas.microsoft.com/office/drawing/2014/main" id="{7FF8DE92-2BE7-4525-88B6-0116B4C3FF26}"/>
                      </a:ext>
                    </a:extLst>
                  </p:cNvPr>
                  <p:cNvPicPr/>
                  <p:nvPr/>
                </p:nvPicPr>
                <p:blipFill>
                  <a:blip r:embed="rId446"/>
                  <a:stretch>
                    <a:fillRect/>
                  </a:stretch>
                </p:blipFill>
                <p:spPr>
                  <a:xfrm>
                    <a:off x="4759513" y="3356490"/>
                    <a:ext cx="161318" cy="17814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7">
                <p14:nvContentPartPr>
                  <p14:cNvPr id="520" name="Håndskrift 519">
                    <a:extLst>
                      <a:ext uri="{FF2B5EF4-FFF2-40B4-BE49-F238E27FC236}">
                        <a16:creationId xmlns:a16="http://schemas.microsoft.com/office/drawing/2014/main" id="{A885738B-9134-4DF9-BA99-DACE3A2A1686}"/>
                      </a:ext>
                    </a:extLst>
                  </p14:cNvPr>
                  <p14:cNvContentPartPr/>
                  <p14:nvPr/>
                </p14:nvContentPartPr>
                <p14:xfrm>
                  <a:off x="4768020" y="3781290"/>
                  <a:ext cx="3960" cy="9720"/>
                </p14:xfrm>
              </p:contentPart>
            </mc:Choice>
            <mc:Fallback xmlns="">
              <p:pic>
                <p:nvPicPr>
                  <p:cNvPr id="520" name="Håndskrift 519">
                    <a:extLst>
                      <a:ext uri="{FF2B5EF4-FFF2-40B4-BE49-F238E27FC236}">
                        <a16:creationId xmlns:a16="http://schemas.microsoft.com/office/drawing/2014/main" id="{A885738B-9134-4DF9-BA99-DACE3A2A1686}"/>
                      </a:ext>
                    </a:extLst>
                  </p:cNvPr>
                  <p:cNvPicPr/>
                  <p:nvPr/>
                </p:nvPicPr>
                <p:blipFill>
                  <a:blip r:embed="rId448"/>
                  <a:stretch>
                    <a:fillRect/>
                  </a:stretch>
                </p:blipFill>
                <p:spPr>
                  <a:xfrm>
                    <a:off x="4698720" y="3710415"/>
                    <a:ext cx="142164" cy="15106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9">
                <p14:nvContentPartPr>
                  <p14:cNvPr id="521" name="Håndskrift 520">
                    <a:extLst>
                      <a:ext uri="{FF2B5EF4-FFF2-40B4-BE49-F238E27FC236}">
                        <a16:creationId xmlns:a16="http://schemas.microsoft.com/office/drawing/2014/main" id="{C0CD6ACC-49D4-4F7E-B97C-66B931818B78}"/>
                      </a:ext>
                    </a:extLst>
                  </p14:cNvPr>
                  <p14:cNvContentPartPr/>
                  <p14:nvPr/>
                </p14:nvContentPartPr>
                <p14:xfrm>
                  <a:off x="4762260" y="3885690"/>
                  <a:ext cx="2520" cy="6480"/>
                </p14:xfrm>
              </p:contentPart>
            </mc:Choice>
            <mc:Fallback xmlns="">
              <p:pic>
                <p:nvPicPr>
                  <p:cNvPr id="521" name="Håndskrift 520">
                    <a:extLst>
                      <a:ext uri="{FF2B5EF4-FFF2-40B4-BE49-F238E27FC236}">
                        <a16:creationId xmlns:a16="http://schemas.microsoft.com/office/drawing/2014/main" id="{C0CD6ACC-49D4-4F7E-B97C-66B931818B78}"/>
                      </a:ext>
                    </a:extLst>
                  </p:cNvPr>
                  <p:cNvPicPr/>
                  <p:nvPr/>
                </p:nvPicPr>
                <p:blipFill>
                  <a:blip r:embed="rId450"/>
                  <a:stretch>
                    <a:fillRect/>
                  </a:stretch>
                </p:blipFill>
                <p:spPr>
                  <a:xfrm>
                    <a:off x="4688760" y="3814815"/>
                    <a:ext cx="149100" cy="14782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1">
                <p14:nvContentPartPr>
                  <p14:cNvPr id="522" name="Håndskrift 521">
                    <a:extLst>
                      <a:ext uri="{FF2B5EF4-FFF2-40B4-BE49-F238E27FC236}">
                        <a16:creationId xmlns:a16="http://schemas.microsoft.com/office/drawing/2014/main" id="{65A46C0F-F165-4C5C-A3D1-D50D8D66502B}"/>
                      </a:ext>
                    </a:extLst>
                  </p14:cNvPr>
                  <p14:cNvContentPartPr/>
                  <p14:nvPr/>
                </p14:nvContentPartPr>
                <p14:xfrm>
                  <a:off x="4711500" y="3895410"/>
                  <a:ext cx="41400" cy="18720"/>
                </p14:xfrm>
              </p:contentPart>
            </mc:Choice>
            <mc:Fallback xmlns="">
              <p:pic>
                <p:nvPicPr>
                  <p:cNvPr id="522" name="Håndskrift 521">
                    <a:extLst>
                      <a:ext uri="{FF2B5EF4-FFF2-40B4-BE49-F238E27FC236}">
                        <a16:creationId xmlns:a16="http://schemas.microsoft.com/office/drawing/2014/main" id="{65A46C0F-F165-4C5C-A3D1-D50D8D66502B}"/>
                      </a:ext>
                    </a:extLst>
                  </p:cNvPr>
                  <p:cNvPicPr/>
                  <p:nvPr/>
                </p:nvPicPr>
                <p:blipFill>
                  <a:blip r:embed="rId452"/>
                  <a:stretch>
                    <a:fillRect/>
                  </a:stretch>
                </p:blipFill>
                <p:spPr>
                  <a:xfrm>
                    <a:off x="4638318" y="3822610"/>
                    <a:ext cx="187345" cy="1639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3">
                <p14:nvContentPartPr>
                  <p14:cNvPr id="523" name="Håndskrift 522">
                    <a:extLst>
                      <a:ext uri="{FF2B5EF4-FFF2-40B4-BE49-F238E27FC236}">
                        <a16:creationId xmlns:a16="http://schemas.microsoft.com/office/drawing/2014/main" id="{DE7258AB-D080-4546-A822-9F72B1B97738}"/>
                      </a:ext>
                    </a:extLst>
                  </p14:cNvPr>
                  <p14:cNvContentPartPr/>
                  <p14:nvPr/>
                </p14:nvContentPartPr>
                <p14:xfrm>
                  <a:off x="4666860" y="3914490"/>
                  <a:ext cx="9720" cy="360"/>
                </p14:xfrm>
              </p:contentPart>
            </mc:Choice>
            <mc:Fallback xmlns="">
              <p:pic>
                <p:nvPicPr>
                  <p:cNvPr id="523" name="Håndskrift 522">
                    <a:extLst>
                      <a:ext uri="{FF2B5EF4-FFF2-40B4-BE49-F238E27FC236}">
                        <a16:creationId xmlns:a16="http://schemas.microsoft.com/office/drawing/2014/main" id="{DE7258AB-D080-4546-A822-9F72B1B97738}"/>
                      </a:ext>
                    </a:extLst>
                  </p:cNvPr>
                  <p:cNvPicPr/>
                  <p:nvPr/>
                </p:nvPicPr>
                <p:blipFill>
                  <a:blip r:embed="rId408"/>
                  <a:stretch>
                    <a:fillRect/>
                  </a:stretch>
                </p:blipFill>
                <p:spPr>
                  <a:xfrm>
                    <a:off x="4595985" y="3851490"/>
                    <a:ext cx="151065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4">
                <p14:nvContentPartPr>
                  <p14:cNvPr id="524" name="Håndskrift 523">
                    <a:extLst>
                      <a:ext uri="{FF2B5EF4-FFF2-40B4-BE49-F238E27FC236}">
                        <a16:creationId xmlns:a16="http://schemas.microsoft.com/office/drawing/2014/main" id="{C2DB563F-C450-4B55-9FCD-5B5D93EF2FBD}"/>
                      </a:ext>
                    </a:extLst>
                  </p14:cNvPr>
                  <p14:cNvContentPartPr/>
                  <p14:nvPr/>
                </p14:nvContentPartPr>
                <p14:xfrm>
                  <a:off x="4590900" y="3952650"/>
                  <a:ext cx="142920" cy="47520"/>
                </p14:xfrm>
              </p:contentPart>
            </mc:Choice>
            <mc:Fallback xmlns="">
              <p:pic>
                <p:nvPicPr>
                  <p:cNvPr id="524" name="Håndskrift 523">
                    <a:extLst>
                      <a:ext uri="{FF2B5EF4-FFF2-40B4-BE49-F238E27FC236}">
                        <a16:creationId xmlns:a16="http://schemas.microsoft.com/office/drawing/2014/main" id="{C2DB563F-C450-4B55-9FCD-5B5D93EF2FBD}"/>
                      </a:ext>
                    </a:extLst>
                  </p:cNvPr>
                  <p:cNvPicPr/>
                  <p:nvPr/>
                </p:nvPicPr>
                <p:blipFill>
                  <a:blip r:embed="rId455"/>
                  <a:stretch>
                    <a:fillRect/>
                  </a:stretch>
                </p:blipFill>
                <p:spPr>
                  <a:xfrm>
                    <a:off x="4517982" y="3879703"/>
                    <a:ext cx="288340" cy="19299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6">
                <p14:nvContentPartPr>
                  <p14:cNvPr id="525" name="Håndskrift 524">
                    <a:extLst>
                      <a:ext uri="{FF2B5EF4-FFF2-40B4-BE49-F238E27FC236}">
                        <a16:creationId xmlns:a16="http://schemas.microsoft.com/office/drawing/2014/main" id="{F0419EED-72CD-4158-A098-FAD3E3FD1558}"/>
                      </a:ext>
                    </a:extLst>
                  </p14:cNvPr>
                  <p14:cNvContentPartPr/>
                  <p14:nvPr/>
                </p14:nvContentPartPr>
                <p14:xfrm>
                  <a:off x="4725900" y="3999810"/>
                  <a:ext cx="7920" cy="6480"/>
                </p14:xfrm>
              </p:contentPart>
            </mc:Choice>
            <mc:Fallback xmlns="">
              <p:pic>
                <p:nvPicPr>
                  <p:cNvPr id="525" name="Håndskrift 524">
                    <a:extLst>
                      <a:ext uri="{FF2B5EF4-FFF2-40B4-BE49-F238E27FC236}">
                        <a16:creationId xmlns:a16="http://schemas.microsoft.com/office/drawing/2014/main" id="{F0419EED-72CD-4158-A098-FAD3E3FD1558}"/>
                      </a:ext>
                    </a:extLst>
                  </p:cNvPr>
                  <p:cNvPicPr/>
                  <p:nvPr/>
                </p:nvPicPr>
                <p:blipFill>
                  <a:blip r:embed="rId457"/>
                  <a:stretch>
                    <a:fillRect/>
                  </a:stretch>
                </p:blipFill>
                <p:spPr>
                  <a:xfrm>
                    <a:off x="4652953" y="3928935"/>
                    <a:ext cx="153398" cy="14782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8">
                <p14:nvContentPartPr>
                  <p14:cNvPr id="526" name="Håndskrift 525">
                    <a:extLst>
                      <a:ext uri="{FF2B5EF4-FFF2-40B4-BE49-F238E27FC236}">
                        <a16:creationId xmlns:a16="http://schemas.microsoft.com/office/drawing/2014/main" id="{B9CEA1D5-6D98-40FF-A621-5878B6E5CF17}"/>
                      </a:ext>
                    </a:extLst>
                  </p14:cNvPr>
                  <p14:cNvContentPartPr/>
                  <p14:nvPr/>
                </p14:nvContentPartPr>
                <p14:xfrm>
                  <a:off x="4847580" y="3923850"/>
                  <a:ext cx="360" cy="360"/>
                </p14:xfrm>
              </p:contentPart>
            </mc:Choice>
            <mc:Fallback xmlns="">
              <p:pic>
                <p:nvPicPr>
                  <p:cNvPr id="526" name="Håndskrift 525">
                    <a:extLst>
                      <a:ext uri="{FF2B5EF4-FFF2-40B4-BE49-F238E27FC236}">
                        <a16:creationId xmlns:a16="http://schemas.microsoft.com/office/drawing/2014/main" id="{B9CEA1D5-6D98-40FF-A621-5878B6E5CF17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78458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9">
                <p14:nvContentPartPr>
                  <p14:cNvPr id="527" name="Håndskrift 526">
                    <a:extLst>
                      <a:ext uri="{FF2B5EF4-FFF2-40B4-BE49-F238E27FC236}">
                        <a16:creationId xmlns:a16="http://schemas.microsoft.com/office/drawing/2014/main" id="{13F06B9E-BDCC-431F-B5DE-A0DFD1003435}"/>
                      </a:ext>
                    </a:extLst>
                  </p14:cNvPr>
                  <p14:cNvContentPartPr/>
                  <p14:nvPr/>
                </p14:nvContentPartPr>
                <p14:xfrm>
                  <a:off x="4895460" y="3793530"/>
                  <a:ext cx="22680" cy="25920"/>
                </p14:xfrm>
              </p:contentPart>
            </mc:Choice>
            <mc:Fallback xmlns="">
              <p:pic>
                <p:nvPicPr>
                  <p:cNvPr id="527" name="Håndskrift 526">
                    <a:extLst>
                      <a:ext uri="{FF2B5EF4-FFF2-40B4-BE49-F238E27FC236}">
                        <a16:creationId xmlns:a16="http://schemas.microsoft.com/office/drawing/2014/main" id="{13F06B9E-BDCC-431F-B5DE-A0DFD1003435}"/>
                      </a:ext>
                    </a:extLst>
                  </p:cNvPr>
                  <p:cNvPicPr/>
                  <p:nvPr/>
                </p:nvPicPr>
                <p:blipFill>
                  <a:blip r:embed="rId460"/>
                  <a:stretch>
                    <a:fillRect/>
                  </a:stretch>
                </p:blipFill>
                <p:spPr>
                  <a:xfrm>
                    <a:off x="4823296" y="3720369"/>
                    <a:ext cx="166595" cy="17182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1">
                <p14:nvContentPartPr>
                  <p14:cNvPr id="528" name="Håndskrift 527">
                    <a:extLst>
                      <a:ext uri="{FF2B5EF4-FFF2-40B4-BE49-F238E27FC236}">
                        <a16:creationId xmlns:a16="http://schemas.microsoft.com/office/drawing/2014/main" id="{CDA5C570-FA87-4B62-9985-E9CE8A371090}"/>
                      </a:ext>
                    </a:extLst>
                  </p14:cNvPr>
                  <p14:cNvContentPartPr/>
                  <p14:nvPr/>
                </p14:nvContentPartPr>
                <p14:xfrm>
                  <a:off x="4962060" y="3655290"/>
                  <a:ext cx="360" cy="21240"/>
                </p14:xfrm>
              </p:contentPart>
            </mc:Choice>
            <mc:Fallback xmlns="">
              <p:pic>
                <p:nvPicPr>
                  <p:cNvPr id="528" name="Håndskrift 527">
                    <a:extLst>
                      <a:ext uri="{FF2B5EF4-FFF2-40B4-BE49-F238E27FC236}">
                        <a16:creationId xmlns:a16="http://schemas.microsoft.com/office/drawing/2014/main" id="{CDA5C570-FA87-4B62-9985-E9CE8A371090}"/>
                      </a:ext>
                    </a:extLst>
                  </p:cNvPr>
                  <p:cNvPicPr/>
                  <p:nvPr/>
                </p:nvPicPr>
                <p:blipFill>
                  <a:blip r:embed="rId462"/>
                  <a:stretch>
                    <a:fillRect/>
                  </a:stretch>
                </p:blipFill>
                <p:spPr>
                  <a:xfrm>
                    <a:off x="4899060" y="3582408"/>
                    <a:ext cx="126000" cy="16658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3">
                <p14:nvContentPartPr>
                  <p14:cNvPr id="529" name="Håndskrift 528">
                    <a:extLst>
                      <a:ext uri="{FF2B5EF4-FFF2-40B4-BE49-F238E27FC236}">
                        <a16:creationId xmlns:a16="http://schemas.microsoft.com/office/drawing/2014/main" id="{F8B59C3D-0656-4255-A301-AB8EEE591976}"/>
                      </a:ext>
                    </a:extLst>
                  </p14:cNvPr>
                  <p14:cNvContentPartPr/>
                  <p14:nvPr/>
                </p14:nvContentPartPr>
                <p14:xfrm>
                  <a:off x="4495140" y="3590490"/>
                  <a:ext cx="360" cy="360"/>
                </p14:xfrm>
              </p:contentPart>
            </mc:Choice>
            <mc:Fallback xmlns="">
              <p:pic>
                <p:nvPicPr>
                  <p:cNvPr id="529" name="Håndskrift 528">
                    <a:extLst>
                      <a:ext uri="{FF2B5EF4-FFF2-40B4-BE49-F238E27FC236}">
                        <a16:creationId xmlns:a16="http://schemas.microsoft.com/office/drawing/2014/main" id="{F8B59C3D-0656-4255-A301-AB8EEE591976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432140" y="35274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4">
                <p14:nvContentPartPr>
                  <p14:cNvPr id="530" name="Håndskrift 529">
                    <a:extLst>
                      <a:ext uri="{FF2B5EF4-FFF2-40B4-BE49-F238E27FC236}">
                        <a16:creationId xmlns:a16="http://schemas.microsoft.com/office/drawing/2014/main" id="{085F4E20-8E69-4C00-B2C6-BE863AD0C8C7}"/>
                      </a:ext>
                    </a:extLst>
                  </p14:cNvPr>
                  <p14:cNvContentPartPr/>
                  <p14:nvPr/>
                </p14:nvContentPartPr>
                <p14:xfrm>
                  <a:off x="4400460" y="3552690"/>
                  <a:ext cx="9000" cy="35280"/>
                </p14:xfrm>
              </p:contentPart>
            </mc:Choice>
            <mc:Fallback xmlns="">
              <p:pic>
                <p:nvPicPr>
                  <p:cNvPr id="530" name="Håndskrift 529">
                    <a:extLst>
                      <a:ext uri="{FF2B5EF4-FFF2-40B4-BE49-F238E27FC236}">
                        <a16:creationId xmlns:a16="http://schemas.microsoft.com/office/drawing/2014/main" id="{085F4E20-8E69-4C00-B2C6-BE863AD0C8C7}"/>
                      </a:ext>
                    </a:extLst>
                  </p:cNvPr>
                  <p:cNvPicPr/>
                  <p:nvPr/>
                </p:nvPicPr>
                <p:blipFill>
                  <a:blip r:embed="rId465"/>
                  <a:stretch>
                    <a:fillRect/>
                  </a:stretch>
                </p:blipFill>
                <p:spPr>
                  <a:xfrm>
                    <a:off x="4328869" y="3480055"/>
                    <a:ext cx="151773" cy="18013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6">
                <p14:nvContentPartPr>
                  <p14:cNvPr id="531" name="Håndskrift 530">
                    <a:extLst>
                      <a:ext uri="{FF2B5EF4-FFF2-40B4-BE49-F238E27FC236}">
                        <a16:creationId xmlns:a16="http://schemas.microsoft.com/office/drawing/2014/main" id="{E4F3DECA-C0D5-457D-A08C-3EED0367F892}"/>
                      </a:ext>
                    </a:extLst>
                  </p14:cNvPr>
                  <p14:cNvContentPartPr/>
                  <p14:nvPr/>
                </p14:nvContentPartPr>
                <p14:xfrm>
                  <a:off x="4409820" y="3676530"/>
                  <a:ext cx="3960" cy="360"/>
                </p14:xfrm>
              </p:contentPart>
            </mc:Choice>
            <mc:Fallback xmlns="">
              <p:pic>
                <p:nvPicPr>
                  <p:cNvPr id="531" name="Håndskrift 530">
                    <a:extLst>
                      <a:ext uri="{FF2B5EF4-FFF2-40B4-BE49-F238E27FC236}">
                        <a16:creationId xmlns:a16="http://schemas.microsoft.com/office/drawing/2014/main" id="{E4F3DECA-C0D5-457D-A08C-3EED0367F892}"/>
                      </a:ext>
                    </a:extLst>
                  </p:cNvPr>
                  <p:cNvPicPr/>
                  <p:nvPr/>
                </p:nvPicPr>
                <p:blipFill>
                  <a:blip r:embed="rId403"/>
                  <a:stretch>
                    <a:fillRect/>
                  </a:stretch>
                </p:blipFill>
                <p:spPr>
                  <a:xfrm>
                    <a:off x="4340520" y="361353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7">
                <p14:nvContentPartPr>
                  <p14:cNvPr id="532" name="Håndskrift 531">
                    <a:extLst>
                      <a:ext uri="{FF2B5EF4-FFF2-40B4-BE49-F238E27FC236}">
                        <a16:creationId xmlns:a16="http://schemas.microsoft.com/office/drawing/2014/main" id="{5B17DB3D-55DE-41AB-ADC9-BECFFC44A274}"/>
                      </a:ext>
                    </a:extLst>
                  </p14:cNvPr>
                  <p14:cNvContentPartPr/>
                  <p14:nvPr/>
                </p14:nvContentPartPr>
                <p14:xfrm>
                  <a:off x="4516380" y="3695250"/>
                  <a:ext cx="17640" cy="24480"/>
                </p14:xfrm>
              </p:contentPart>
            </mc:Choice>
            <mc:Fallback xmlns="">
              <p:pic>
                <p:nvPicPr>
                  <p:cNvPr id="532" name="Håndskrift 531">
                    <a:extLst>
                      <a:ext uri="{FF2B5EF4-FFF2-40B4-BE49-F238E27FC236}">
                        <a16:creationId xmlns:a16="http://schemas.microsoft.com/office/drawing/2014/main" id="{5B17DB3D-55DE-41AB-ADC9-BECFFC44A274}"/>
                      </a:ext>
                    </a:extLst>
                  </p:cNvPr>
                  <p:cNvPicPr/>
                  <p:nvPr/>
                </p:nvPicPr>
                <p:blipFill>
                  <a:blip r:embed="rId468"/>
                  <a:stretch>
                    <a:fillRect/>
                  </a:stretch>
                </p:blipFill>
                <p:spPr>
                  <a:xfrm>
                    <a:off x="4442880" y="3621388"/>
                    <a:ext cx="164220" cy="17178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9">
                <p14:nvContentPartPr>
                  <p14:cNvPr id="533" name="Håndskrift 532">
                    <a:extLst>
                      <a:ext uri="{FF2B5EF4-FFF2-40B4-BE49-F238E27FC236}">
                        <a16:creationId xmlns:a16="http://schemas.microsoft.com/office/drawing/2014/main" id="{1E87DA2F-AF5F-41CD-AEF9-422886E4E826}"/>
                      </a:ext>
                    </a:extLst>
                  </p14:cNvPr>
                  <p14:cNvContentPartPr/>
                  <p14:nvPr/>
                </p14:nvContentPartPr>
                <p14:xfrm>
                  <a:off x="4463100" y="3733410"/>
                  <a:ext cx="3960" cy="6120"/>
                </p14:xfrm>
              </p:contentPart>
            </mc:Choice>
            <mc:Fallback xmlns="">
              <p:pic>
                <p:nvPicPr>
                  <p:cNvPr id="533" name="Håndskrift 532">
                    <a:extLst>
                      <a:ext uri="{FF2B5EF4-FFF2-40B4-BE49-F238E27FC236}">
                        <a16:creationId xmlns:a16="http://schemas.microsoft.com/office/drawing/2014/main" id="{1E87DA2F-AF5F-41CD-AEF9-422886E4E826}"/>
                      </a:ext>
                    </a:extLst>
                  </p:cNvPr>
                  <p:cNvPicPr/>
                  <p:nvPr/>
                </p:nvPicPr>
                <p:blipFill>
                  <a:blip r:embed="rId470"/>
                  <a:stretch>
                    <a:fillRect/>
                  </a:stretch>
                </p:blipFill>
                <p:spPr>
                  <a:xfrm>
                    <a:off x="4393800" y="3662010"/>
                    <a:ext cx="142164" cy="14851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1">
                <p14:nvContentPartPr>
                  <p14:cNvPr id="534" name="Håndskrift 533">
                    <a:extLst>
                      <a:ext uri="{FF2B5EF4-FFF2-40B4-BE49-F238E27FC236}">
                        <a16:creationId xmlns:a16="http://schemas.microsoft.com/office/drawing/2014/main" id="{19DA230B-8191-414D-866F-B4F2126AD289}"/>
                      </a:ext>
                    </a:extLst>
                  </p14:cNvPr>
                  <p14:cNvContentPartPr/>
                  <p14:nvPr/>
                </p14:nvContentPartPr>
                <p14:xfrm>
                  <a:off x="4352580" y="3743130"/>
                  <a:ext cx="360" cy="360"/>
                </p14:xfrm>
              </p:contentPart>
            </mc:Choice>
            <mc:Fallback xmlns="">
              <p:pic>
                <p:nvPicPr>
                  <p:cNvPr id="534" name="Håndskrift 533">
                    <a:extLst>
                      <a:ext uri="{FF2B5EF4-FFF2-40B4-BE49-F238E27FC236}">
                        <a16:creationId xmlns:a16="http://schemas.microsoft.com/office/drawing/2014/main" id="{19DA230B-8191-414D-866F-B4F2126AD289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28958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2">
                <p14:nvContentPartPr>
                  <p14:cNvPr id="535" name="Håndskrift 534">
                    <a:extLst>
                      <a:ext uri="{FF2B5EF4-FFF2-40B4-BE49-F238E27FC236}">
                        <a16:creationId xmlns:a16="http://schemas.microsoft.com/office/drawing/2014/main" id="{C3D97B40-AE6C-49FC-8310-2DC6FCB00254}"/>
                      </a:ext>
                    </a:extLst>
                  </p14:cNvPr>
                  <p14:cNvContentPartPr/>
                  <p14:nvPr/>
                </p14:nvContentPartPr>
                <p14:xfrm>
                  <a:off x="4323780" y="3761850"/>
                  <a:ext cx="10080" cy="16560"/>
                </p14:xfrm>
              </p:contentPart>
            </mc:Choice>
            <mc:Fallback xmlns="">
              <p:pic>
                <p:nvPicPr>
                  <p:cNvPr id="535" name="Håndskrift 534">
                    <a:extLst>
                      <a:ext uri="{FF2B5EF4-FFF2-40B4-BE49-F238E27FC236}">
                        <a16:creationId xmlns:a16="http://schemas.microsoft.com/office/drawing/2014/main" id="{C3D97B40-AE6C-49FC-8310-2DC6FCB00254}"/>
                      </a:ext>
                    </a:extLst>
                  </p:cNvPr>
                  <p:cNvPicPr/>
                  <p:nvPr/>
                </p:nvPicPr>
                <p:blipFill>
                  <a:blip r:embed="rId473"/>
                  <a:stretch>
                    <a:fillRect/>
                  </a:stretch>
                </p:blipFill>
                <p:spPr>
                  <a:xfrm>
                    <a:off x="4250280" y="3689400"/>
                    <a:ext cx="156660" cy="16104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4">
                <p14:nvContentPartPr>
                  <p14:cNvPr id="536" name="Håndskrift 535">
                    <a:extLst>
                      <a:ext uri="{FF2B5EF4-FFF2-40B4-BE49-F238E27FC236}">
                        <a16:creationId xmlns:a16="http://schemas.microsoft.com/office/drawing/2014/main" id="{BE4B5369-EF6D-49CC-A499-CACACC60FCD5}"/>
                      </a:ext>
                    </a:extLst>
                  </p14:cNvPr>
                  <p14:cNvContentPartPr/>
                  <p14:nvPr/>
                </p14:nvContentPartPr>
                <p14:xfrm>
                  <a:off x="4438260" y="3809730"/>
                  <a:ext cx="360" cy="360"/>
                </p14:xfrm>
              </p:contentPart>
            </mc:Choice>
            <mc:Fallback xmlns="">
              <p:pic>
                <p:nvPicPr>
                  <p:cNvPr id="536" name="Håndskrift 535">
                    <a:extLst>
                      <a:ext uri="{FF2B5EF4-FFF2-40B4-BE49-F238E27FC236}">
                        <a16:creationId xmlns:a16="http://schemas.microsoft.com/office/drawing/2014/main" id="{BE4B5369-EF6D-49CC-A499-CACACC60FCD5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375260" y="37467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5">
                <p14:nvContentPartPr>
                  <p14:cNvPr id="537" name="Håndskrift 536">
                    <a:extLst>
                      <a:ext uri="{FF2B5EF4-FFF2-40B4-BE49-F238E27FC236}">
                        <a16:creationId xmlns:a16="http://schemas.microsoft.com/office/drawing/2014/main" id="{50F8E2D6-EF5C-49EE-9A0E-8CB2C86FA4AA}"/>
                      </a:ext>
                    </a:extLst>
                  </p14:cNvPr>
                  <p14:cNvContentPartPr/>
                  <p14:nvPr/>
                </p14:nvContentPartPr>
                <p14:xfrm>
                  <a:off x="4476420" y="3838530"/>
                  <a:ext cx="7920" cy="18360"/>
                </p14:xfrm>
              </p:contentPart>
            </mc:Choice>
            <mc:Fallback xmlns="">
              <p:pic>
                <p:nvPicPr>
                  <p:cNvPr id="537" name="Håndskrift 536">
                    <a:extLst>
                      <a:ext uri="{FF2B5EF4-FFF2-40B4-BE49-F238E27FC236}">
                        <a16:creationId xmlns:a16="http://schemas.microsoft.com/office/drawing/2014/main" id="{50F8E2D6-EF5C-49EE-9A0E-8CB2C86FA4AA}"/>
                      </a:ext>
                    </a:extLst>
                  </p:cNvPr>
                  <p:cNvPicPr/>
                  <p:nvPr/>
                </p:nvPicPr>
                <p:blipFill>
                  <a:blip r:embed="rId476"/>
                  <a:stretch>
                    <a:fillRect/>
                  </a:stretch>
                </p:blipFill>
                <p:spPr>
                  <a:xfrm>
                    <a:off x="4399420" y="3765507"/>
                    <a:ext cx="161480" cy="16398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7">
                <p14:nvContentPartPr>
                  <p14:cNvPr id="538" name="Håndskrift 537">
                    <a:extLst>
                      <a:ext uri="{FF2B5EF4-FFF2-40B4-BE49-F238E27FC236}">
                        <a16:creationId xmlns:a16="http://schemas.microsoft.com/office/drawing/2014/main" id="{18DBF9AC-A8A1-4E49-87CC-4D8125A2AD8A}"/>
                      </a:ext>
                    </a:extLst>
                  </p14:cNvPr>
                  <p14:cNvContentPartPr/>
                  <p14:nvPr/>
                </p14:nvContentPartPr>
                <p14:xfrm>
                  <a:off x="4396500" y="3866610"/>
                  <a:ext cx="90000" cy="26280"/>
                </p14:xfrm>
              </p:contentPart>
            </mc:Choice>
            <mc:Fallback xmlns="">
              <p:pic>
                <p:nvPicPr>
                  <p:cNvPr id="538" name="Håndskrift 537">
                    <a:extLst>
                      <a:ext uri="{FF2B5EF4-FFF2-40B4-BE49-F238E27FC236}">
                        <a16:creationId xmlns:a16="http://schemas.microsoft.com/office/drawing/2014/main" id="{18DBF9AC-A8A1-4E49-87CC-4D8125A2AD8A}"/>
                      </a:ext>
                    </a:extLst>
                  </p:cNvPr>
                  <p:cNvPicPr/>
                  <p:nvPr/>
                </p:nvPicPr>
                <p:blipFill>
                  <a:blip r:embed="rId478"/>
                  <a:stretch>
                    <a:fillRect/>
                  </a:stretch>
                </p:blipFill>
                <p:spPr>
                  <a:xfrm>
                    <a:off x="4323583" y="3793610"/>
                    <a:ext cx="235417" cy="1718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9">
                <p14:nvContentPartPr>
                  <p14:cNvPr id="539" name="Håndskrift 538">
                    <a:extLst>
                      <a:ext uri="{FF2B5EF4-FFF2-40B4-BE49-F238E27FC236}">
                        <a16:creationId xmlns:a16="http://schemas.microsoft.com/office/drawing/2014/main" id="{94E302F5-CB34-4530-8AED-3C9D9166D754}"/>
                      </a:ext>
                    </a:extLst>
                  </p14:cNvPr>
                  <p14:cNvContentPartPr/>
                  <p14:nvPr/>
                </p14:nvContentPartPr>
                <p14:xfrm>
                  <a:off x="4362300" y="3895410"/>
                  <a:ext cx="13680" cy="7920"/>
                </p14:xfrm>
              </p:contentPart>
            </mc:Choice>
            <mc:Fallback xmlns="">
              <p:pic>
                <p:nvPicPr>
                  <p:cNvPr id="539" name="Håndskrift 538">
                    <a:extLst>
                      <a:ext uri="{FF2B5EF4-FFF2-40B4-BE49-F238E27FC236}">
                        <a16:creationId xmlns:a16="http://schemas.microsoft.com/office/drawing/2014/main" id="{94E302F5-CB34-4530-8AED-3C9D9166D754}"/>
                      </a:ext>
                    </a:extLst>
                  </p:cNvPr>
                  <p:cNvPicPr/>
                  <p:nvPr/>
                </p:nvPicPr>
                <p:blipFill>
                  <a:blip r:embed="rId480"/>
                  <a:stretch>
                    <a:fillRect/>
                  </a:stretch>
                </p:blipFill>
                <p:spPr>
                  <a:xfrm>
                    <a:off x="4289755" y="3818410"/>
                    <a:ext cx="158356" cy="161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1">
                <p14:nvContentPartPr>
                  <p14:cNvPr id="540" name="Håndskrift 539">
                    <a:extLst>
                      <a:ext uri="{FF2B5EF4-FFF2-40B4-BE49-F238E27FC236}">
                        <a16:creationId xmlns:a16="http://schemas.microsoft.com/office/drawing/2014/main" id="{706CF553-F72C-4C30-AA8A-0B3599F1618C}"/>
                      </a:ext>
                    </a:extLst>
                  </p14:cNvPr>
                  <p14:cNvContentPartPr/>
                  <p14:nvPr/>
                </p14:nvContentPartPr>
                <p14:xfrm>
                  <a:off x="4467060" y="3923850"/>
                  <a:ext cx="360" cy="360"/>
                </p14:xfrm>
              </p:contentPart>
            </mc:Choice>
            <mc:Fallback xmlns="">
              <p:pic>
                <p:nvPicPr>
                  <p:cNvPr id="540" name="Håndskrift 539">
                    <a:extLst>
                      <a:ext uri="{FF2B5EF4-FFF2-40B4-BE49-F238E27FC236}">
                        <a16:creationId xmlns:a16="http://schemas.microsoft.com/office/drawing/2014/main" id="{706CF553-F72C-4C30-AA8A-0B3599F1618C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40406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2">
                <p14:nvContentPartPr>
                  <p14:cNvPr id="541" name="Håndskrift 540">
                    <a:extLst>
                      <a:ext uri="{FF2B5EF4-FFF2-40B4-BE49-F238E27FC236}">
                        <a16:creationId xmlns:a16="http://schemas.microsoft.com/office/drawing/2014/main" id="{42182CED-2EE5-477A-9FE1-1E07A66DDFF2}"/>
                      </a:ext>
                    </a:extLst>
                  </p14:cNvPr>
                  <p14:cNvContentPartPr/>
                  <p14:nvPr/>
                </p14:nvContentPartPr>
                <p14:xfrm>
                  <a:off x="4504860" y="3923850"/>
                  <a:ext cx="26280" cy="360"/>
                </p14:xfrm>
              </p:contentPart>
            </mc:Choice>
            <mc:Fallback xmlns="">
              <p:pic>
                <p:nvPicPr>
                  <p:cNvPr id="541" name="Håndskrift 540">
                    <a:extLst>
                      <a:ext uri="{FF2B5EF4-FFF2-40B4-BE49-F238E27FC236}">
                        <a16:creationId xmlns:a16="http://schemas.microsoft.com/office/drawing/2014/main" id="{42182CED-2EE5-477A-9FE1-1E07A66DDFF2}"/>
                      </a:ext>
                    </a:extLst>
                  </p:cNvPr>
                  <p:cNvPicPr/>
                  <p:nvPr/>
                </p:nvPicPr>
                <p:blipFill>
                  <a:blip r:embed="rId483"/>
                  <a:stretch>
                    <a:fillRect/>
                  </a:stretch>
                </p:blipFill>
                <p:spPr>
                  <a:xfrm>
                    <a:off x="4431860" y="3860850"/>
                    <a:ext cx="171863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4">
                <p14:nvContentPartPr>
                  <p14:cNvPr id="542" name="Håndskrift 541">
                    <a:extLst>
                      <a:ext uri="{FF2B5EF4-FFF2-40B4-BE49-F238E27FC236}">
                        <a16:creationId xmlns:a16="http://schemas.microsoft.com/office/drawing/2014/main" id="{97FD34E3-DCAF-40DE-AC65-C9CE87EBCADF}"/>
                      </a:ext>
                    </a:extLst>
                  </p14:cNvPr>
                  <p14:cNvContentPartPr/>
                  <p14:nvPr/>
                </p14:nvContentPartPr>
                <p14:xfrm>
                  <a:off x="4495140" y="3962010"/>
                  <a:ext cx="9720" cy="360"/>
                </p14:xfrm>
              </p:contentPart>
            </mc:Choice>
            <mc:Fallback xmlns="">
              <p:pic>
                <p:nvPicPr>
                  <p:cNvPr id="542" name="Håndskrift 541">
                    <a:extLst>
                      <a:ext uri="{FF2B5EF4-FFF2-40B4-BE49-F238E27FC236}">
                        <a16:creationId xmlns:a16="http://schemas.microsoft.com/office/drawing/2014/main" id="{97FD34E3-DCAF-40DE-AC65-C9CE87EBCADF}"/>
                      </a:ext>
                    </a:extLst>
                  </p:cNvPr>
                  <p:cNvPicPr/>
                  <p:nvPr/>
                </p:nvPicPr>
                <p:blipFill>
                  <a:blip r:embed="rId485"/>
                  <a:stretch>
                    <a:fillRect/>
                  </a:stretch>
                </p:blipFill>
                <p:spPr>
                  <a:xfrm>
                    <a:off x="4421183" y="3899010"/>
                    <a:ext cx="15721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6">
                <p14:nvContentPartPr>
                  <p14:cNvPr id="543" name="Håndskrift 542">
                    <a:extLst>
                      <a:ext uri="{FF2B5EF4-FFF2-40B4-BE49-F238E27FC236}">
                        <a16:creationId xmlns:a16="http://schemas.microsoft.com/office/drawing/2014/main" id="{140D5E5D-848B-4C86-9225-416B3BDD44E0}"/>
                      </a:ext>
                    </a:extLst>
                  </p14:cNvPr>
                  <p14:cNvContentPartPr/>
                  <p14:nvPr/>
                </p14:nvContentPartPr>
                <p14:xfrm>
                  <a:off x="4438260" y="3962010"/>
                  <a:ext cx="219600" cy="51840"/>
                </p14:xfrm>
              </p:contentPart>
            </mc:Choice>
            <mc:Fallback xmlns="">
              <p:pic>
                <p:nvPicPr>
                  <p:cNvPr id="543" name="Håndskrift 542">
                    <a:extLst>
                      <a:ext uri="{FF2B5EF4-FFF2-40B4-BE49-F238E27FC236}">
                        <a16:creationId xmlns:a16="http://schemas.microsoft.com/office/drawing/2014/main" id="{140D5E5D-848B-4C86-9225-416B3BDD44E0}"/>
                      </a:ext>
                    </a:extLst>
                  </p:cNvPr>
                  <p:cNvPicPr/>
                  <p:nvPr/>
                </p:nvPicPr>
                <p:blipFill>
                  <a:blip r:embed="rId487"/>
                  <a:stretch>
                    <a:fillRect/>
                  </a:stretch>
                </p:blipFill>
                <p:spPr>
                  <a:xfrm>
                    <a:off x="4365338" y="3888849"/>
                    <a:ext cx="365028" cy="19774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8">
                <p14:nvContentPartPr>
                  <p14:cNvPr id="544" name="Håndskrift 543">
                    <a:extLst>
                      <a:ext uri="{FF2B5EF4-FFF2-40B4-BE49-F238E27FC236}">
                        <a16:creationId xmlns:a16="http://schemas.microsoft.com/office/drawing/2014/main" id="{263DE24F-8304-48A0-B1A0-F58DBD708B6A}"/>
                      </a:ext>
                    </a:extLst>
                  </p14:cNvPr>
                  <p14:cNvContentPartPr/>
                  <p14:nvPr/>
                </p14:nvContentPartPr>
                <p14:xfrm>
                  <a:off x="4647060" y="4028610"/>
                  <a:ext cx="39600" cy="360"/>
                </p14:xfrm>
              </p:contentPart>
            </mc:Choice>
            <mc:Fallback xmlns="">
              <p:pic>
                <p:nvPicPr>
                  <p:cNvPr id="544" name="Håndskrift 543">
                    <a:extLst>
                      <a:ext uri="{FF2B5EF4-FFF2-40B4-BE49-F238E27FC236}">
                        <a16:creationId xmlns:a16="http://schemas.microsoft.com/office/drawing/2014/main" id="{263DE24F-8304-48A0-B1A0-F58DBD708B6A}"/>
                      </a:ext>
                    </a:extLst>
                  </p:cNvPr>
                  <p:cNvPicPr/>
                  <p:nvPr/>
                </p:nvPicPr>
                <p:blipFill>
                  <a:blip r:embed="rId489"/>
                  <a:stretch>
                    <a:fillRect/>
                  </a:stretch>
                </p:blipFill>
                <p:spPr>
                  <a:xfrm>
                    <a:off x="4574113" y="3965610"/>
                    <a:ext cx="185078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0">
                <p14:nvContentPartPr>
                  <p14:cNvPr id="545" name="Håndskrift 544">
                    <a:extLst>
                      <a:ext uri="{FF2B5EF4-FFF2-40B4-BE49-F238E27FC236}">
                        <a16:creationId xmlns:a16="http://schemas.microsoft.com/office/drawing/2014/main" id="{44774E24-6DE3-4790-B369-D6D60E92D0A6}"/>
                      </a:ext>
                    </a:extLst>
                  </p14:cNvPr>
                  <p14:cNvContentPartPr/>
                  <p14:nvPr/>
                </p14:nvContentPartPr>
                <p14:xfrm>
                  <a:off x="4490460" y="4025010"/>
                  <a:ext cx="72000" cy="3960"/>
                </p14:xfrm>
              </p:contentPart>
            </mc:Choice>
            <mc:Fallback xmlns="">
              <p:pic>
                <p:nvPicPr>
                  <p:cNvPr id="545" name="Håndskrift 544">
                    <a:extLst>
                      <a:ext uri="{FF2B5EF4-FFF2-40B4-BE49-F238E27FC236}">
                        <a16:creationId xmlns:a16="http://schemas.microsoft.com/office/drawing/2014/main" id="{44774E24-6DE3-4790-B369-D6D60E92D0A6}"/>
                      </a:ext>
                    </a:extLst>
                  </p:cNvPr>
                  <p:cNvPicPr/>
                  <p:nvPr/>
                </p:nvPicPr>
                <p:blipFill>
                  <a:blip r:embed="rId491"/>
                  <a:stretch>
                    <a:fillRect/>
                  </a:stretch>
                </p:blipFill>
                <p:spPr>
                  <a:xfrm>
                    <a:off x="4417628" y="3955710"/>
                    <a:ext cx="217249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2">
                <p14:nvContentPartPr>
                  <p14:cNvPr id="546" name="Håndskrift 545">
                    <a:extLst>
                      <a:ext uri="{FF2B5EF4-FFF2-40B4-BE49-F238E27FC236}">
                        <a16:creationId xmlns:a16="http://schemas.microsoft.com/office/drawing/2014/main" id="{7AF67825-26FD-4F76-BF2B-6A6ACDDD0F46}"/>
                      </a:ext>
                    </a:extLst>
                  </p14:cNvPr>
                  <p14:cNvContentPartPr/>
                  <p14:nvPr/>
                </p14:nvContentPartPr>
                <p14:xfrm>
                  <a:off x="4449780" y="4015650"/>
                  <a:ext cx="17640" cy="3960"/>
                </p14:xfrm>
              </p:contentPart>
            </mc:Choice>
            <mc:Fallback xmlns="">
              <p:pic>
                <p:nvPicPr>
                  <p:cNvPr id="546" name="Håndskrift 545">
                    <a:extLst>
                      <a:ext uri="{FF2B5EF4-FFF2-40B4-BE49-F238E27FC236}">
                        <a16:creationId xmlns:a16="http://schemas.microsoft.com/office/drawing/2014/main" id="{7AF67825-26FD-4F76-BF2B-6A6ACDDD0F46}"/>
                      </a:ext>
                    </a:extLst>
                  </p:cNvPr>
                  <p:cNvPicPr/>
                  <p:nvPr/>
                </p:nvPicPr>
                <p:blipFill>
                  <a:blip r:embed="rId493"/>
                  <a:stretch>
                    <a:fillRect/>
                  </a:stretch>
                </p:blipFill>
                <p:spPr>
                  <a:xfrm>
                    <a:off x="4376280" y="3946350"/>
                    <a:ext cx="164220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4">
                <p14:nvContentPartPr>
                  <p14:cNvPr id="547" name="Håndskrift 546">
                    <a:extLst>
                      <a:ext uri="{FF2B5EF4-FFF2-40B4-BE49-F238E27FC236}">
                        <a16:creationId xmlns:a16="http://schemas.microsoft.com/office/drawing/2014/main" id="{AA923B97-1B8C-4C77-94F7-6CC217D56D91}"/>
                      </a:ext>
                    </a:extLst>
                  </p14:cNvPr>
                  <p14:cNvContentPartPr/>
                  <p14:nvPr/>
                </p14:nvContentPartPr>
                <p14:xfrm>
                  <a:off x="4428900" y="3999810"/>
                  <a:ext cx="2520" cy="360"/>
                </p14:xfrm>
              </p:contentPart>
            </mc:Choice>
            <mc:Fallback xmlns="">
              <p:pic>
                <p:nvPicPr>
                  <p:cNvPr id="547" name="Håndskrift 546">
                    <a:extLst>
                      <a:ext uri="{FF2B5EF4-FFF2-40B4-BE49-F238E27FC236}">
                        <a16:creationId xmlns:a16="http://schemas.microsoft.com/office/drawing/2014/main" id="{AA923B97-1B8C-4C77-94F7-6CC217D56D91}"/>
                      </a:ext>
                    </a:extLst>
                  </p:cNvPr>
                  <p:cNvPicPr/>
                  <p:nvPr/>
                </p:nvPicPr>
                <p:blipFill>
                  <a:blip r:embed="rId495"/>
                  <a:stretch>
                    <a:fillRect/>
                  </a:stretch>
                </p:blipFill>
                <p:spPr>
                  <a:xfrm>
                    <a:off x="4355400" y="3936810"/>
                    <a:ext cx="1491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6">
                <p14:nvContentPartPr>
                  <p14:cNvPr id="548" name="Håndskrift 547">
                    <a:extLst>
                      <a:ext uri="{FF2B5EF4-FFF2-40B4-BE49-F238E27FC236}">
                        <a16:creationId xmlns:a16="http://schemas.microsoft.com/office/drawing/2014/main" id="{D3DF5D99-D8B0-44D6-B4F4-14BFF0D1CBF4}"/>
                      </a:ext>
                    </a:extLst>
                  </p14:cNvPr>
                  <p14:cNvContentPartPr/>
                  <p14:nvPr/>
                </p14:nvContentPartPr>
                <p14:xfrm>
                  <a:off x="4400460" y="3463050"/>
                  <a:ext cx="13680" cy="3960"/>
                </p14:xfrm>
              </p:contentPart>
            </mc:Choice>
            <mc:Fallback xmlns="">
              <p:pic>
                <p:nvPicPr>
                  <p:cNvPr id="548" name="Håndskrift 547">
                    <a:extLst>
                      <a:ext uri="{FF2B5EF4-FFF2-40B4-BE49-F238E27FC236}">
                        <a16:creationId xmlns:a16="http://schemas.microsoft.com/office/drawing/2014/main" id="{D3DF5D99-D8B0-44D6-B4F4-14BFF0D1CBF4}"/>
                      </a:ext>
                    </a:extLst>
                  </p:cNvPr>
                  <p:cNvPicPr/>
                  <p:nvPr/>
                </p:nvPicPr>
                <p:blipFill>
                  <a:blip r:embed="rId497"/>
                  <a:stretch>
                    <a:fillRect/>
                  </a:stretch>
                </p:blipFill>
                <p:spPr>
                  <a:xfrm>
                    <a:off x="4327915" y="3393750"/>
                    <a:ext cx="158356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8">
                <p14:nvContentPartPr>
                  <p14:cNvPr id="549" name="Håndskrift 548">
                    <a:extLst>
                      <a:ext uri="{FF2B5EF4-FFF2-40B4-BE49-F238E27FC236}">
                        <a16:creationId xmlns:a16="http://schemas.microsoft.com/office/drawing/2014/main" id="{7EDAFFCF-E5A3-47D3-92FA-E7F4A198E95D}"/>
                      </a:ext>
                    </a:extLst>
                  </p14:cNvPr>
                  <p14:cNvContentPartPr/>
                  <p14:nvPr/>
                </p14:nvContentPartPr>
                <p14:xfrm>
                  <a:off x="4438260" y="3434250"/>
                  <a:ext cx="10080" cy="4320"/>
                </p14:xfrm>
              </p:contentPart>
            </mc:Choice>
            <mc:Fallback xmlns="">
              <p:pic>
                <p:nvPicPr>
                  <p:cNvPr id="549" name="Håndskrift 548">
                    <a:extLst>
                      <a:ext uri="{FF2B5EF4-FFF2-40B4-BE49-F238E27FC236}">
                        <a16:creationId xmlns:a16="http://schemas.microsoft.com/office/drawing/2014/main" id="{7EDAFFCF-E5A3-47D3-92FA-E7F4A198E95D}"/>
                      </a:ext>
                    </a:extLst>
                  </p:cNvPr>
                  <p:cNvPicPr/>
                  <p:nvPr/>
                </p:nvPicPr>
                <p:blipFill>
                  <a:blip r:embed="rId499"/>
                  <a:stretch>
                    <a:fillRect/>
                  </a:stretch>
                </p:blipFill>
                <p:spPr>
                  <a:xfrm>
                    <a:off x="4364760" y="3358650"/>
                    <a:ext cx="156660" cy="15508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0">
                <p14:nvContentPartPr>
                  <p14:cNvPr id="550" name="Håndskrift 549">
                    <a:extLst>
                      <a:ext uri="{FF2B5EF4-FFF2-40B4-BE49-F238E27FC236}">
                        <a16:creationId xmlns:a16="http://schemas.microsoft.com/office/drawing/2014/main" id="{028BE665-CC3A-4559-9649-1FBEBDFAA148}"/>
                      </a:ext>
                    </a:extLst>
                  </p14:cNvPr>
                  <p14:cNvContentPartPr/>
                  <p14:nvPr/>
                </p14:nvContentPartPr>
                <p14:xfrm>
                  <a:off x="4524300" y="3352530"/>
                  <a:ext cx="13680" cy="360"/>
                </p14:xfrm>
              </p:contentPart>
            </mc:Choice>
            <mc:Fallback xmlns="">
              <p:pic>
                <p:nvPicPr>
                  <p:cNvPr id="550" name="Håndskrift 549">
                    <a:extLst>
                      <a:ext uri="{FF2B5EF4-FFF2-40B4-BE49-F238E27FC236}">
                        <a16:creationId xmlns:a16="http://schemas.microsoft.com/office/drawing/2014/main" id="{028BE665-CC3A-4559-9649-1FBEBDFAA148}"/>
                      </a:ext>
                    </a:extLst>
                  </p:cNvPr>
                  <p:cNvPicPr/>
                  <p:nvPr/>
                </p:nvPicPr>
                <p:blipFill>
                  <a:blip r:embed="rId501"/>
                  <a:stretch>
                    <a:fillRect/>
                  </a:stretch>
                </p:blipFill>
                <p:spPr>
                  <a:xfrm>
                    <a:off x="4451755" y="3289530"/>
                    <a:ext cx="158356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2">
                <p14:nvContentPartPr>
                  <p14:cNvPr id="551" name="Håndskrift 550">
                    <a:extLst>
                      <a:ext uri="{FF2B5EF4-FFF2-40B4-BE49-F238E27FC236}">
                        <a16:creationId xmlns:a16="http://schemas.microsoft.com/office/drawing/2014/main" id="{B59CB4C1-ED5E-4431-8CDC-0B8A5077DDE6}"/>
                      </a:ext>
                    </a:extLst>
                  </p14:cNvPr>
                  <p14:cNvContentPartPr/>
                  <p14:nvPr/>
                </p14:nvContentPartPr>
                <p14:xfrm>
                  <a:off x="4657140" y="3333450"/>
                  <a:ext cx="3960" cy="360"/>
                </p14:xfrm>
              </p:contentPart>
            </mc:Choice>
            <mc:Fallback xmlns="">
              <p:pic>
                <p:nvPicPr>
                  <p:cNvPr id="551" name="Håndskrift 550">
                    <a:extLst>
                      <a:ext uri="{FF2B5EF4-FFF2-40B4-BE49-F238E27FC236}">
                        <a16:creationId xmlns:a16="http://schemas.microsoft.com/office/drawing/2014/main" id="{B59CB4C1-ED5E-4431-8CDC-0B8A5077DDE6}"/>
                      </a:ext>
                    </a:extLst>
                  </p:cNvPr>
                  <p:cNvPicPr/>
                  <p:nvPr/>
                </p:nvPicPr>
                <p:blipFill>
                  <a:blip r:embed="rId403"/>
                  <a:stretch>
                    <a:fillRect/>
                  </a:stretch>
                </p:blipFill>
                <p:spPr>
                  <a:xfrm>
                    <a:off x="4587840" y="327045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3">
                <p14:nvContentPartPr>
                  <p14:cNvPr id="552" name="Håndskrift 551">
                    <a:extLst>
                      <a:ext uri="{FF2B5EF4-FFF2-40B4-BE49-F238E27FC236}">
                        <a16:creationId xmlns:a16="http://schemas.microsoft.com/office/drawing/2014/main" id="{07409563-CFD8-4069-B9D2-11931C5A87CD}"/>
                      </a:ext>
                    </a:extLst>
                  </p14:cNvPr>
                  <p14:cNvContentPartPr/>
                  <p14:nvPr/>
                </p14:nvContentPartPr>
                <p14:xfrm>
                  <a:off x="4686300" y="3314010"/>
                  <a:ext cx="3960" cy="360"/>
                </p14:xfrm>
              </p:contentPart>
            </mc:Choice>
            <mc:Fallback xmlns="">
              <p:pic>
                <p:nvPicPr>
                  <p:cNvPr id="552" name="Håndskrift 551">
                    <a:extLst>
                      <a:ext uri="{FF2B5EF4-FFF2-40B4-BE49-F238E27FC236}">
                        <a16:creationId xmlns:a16="http://schemas.microsoft.com/office/drawing/2014/main" id="{07409563-CFD8-4069-B9D2-11931C5A87CD}"/>
                      </a:ext>
                    </a:extLst>
                  </p:cNvPr>
                  <p:cNvPicPr/>
                  <p:nvPr/>
                </p:nvPicPr>
                <p:blipFill>
                  <a:blip r:embed="rId403"/>
                  <a:stretch>
                    <a:fillRect/>
                  </a:stretch>
                </p:blipFill>
                <p:spPr>
                  <a:xfrm>
                    <a:off x="4617000" y="325101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4">
                <p14:nvContentPartPr>
                  <p14:cNvPr id="553" name="Håndskrift 552">
                    <a:extLst>
                      <a:ext uri="{FF2B5EF4-FFF2-40B4-BE49-F238E27FC236}">
                        <a16:creationId xmlns:a16="http://schemas.microsoft.com/office/drawing/2014/main" id="{234DBB87-9258-4C3F-A273-0CB2C6DD5D6C}"/>
                      </a:ext>
                    </a:extLst>
                  </p14:cNvPr>
                  <p14:cNvContentPartPr/>
                  <p14:nvPr/>
                </p14:nvContentPartPr>
                <p14:xfrm>
                  <a:off x="4660020" y="3248490"/>
                  <a:ext cx="26280" cy="18720"/>
                </p14:xfrm>
              </p:contentPart>
            </mc:Choice>
            <mc:Fallback xmlns="">
              <p:pic>
                <p:nvPicPr>
                  <p:cNvPr id="553" name="Håndskrift 552">
                    <a:extLst>
                      <a:ext uri="{FF2B5EF4-FFF2-40B4-BE49-F238E27FC236}">
                        <a16:creationId xmlns:a16="http://schemas.microsoft.com/office/drawing/2014/main" id="{234DBB87-9258-4C3F-A273-0CB2C6DD5D6C}"/>
                      </a:ext>
                    </a:extLst>
                  </p:cNvPr>
                  <p:cNvPicPr/>
                  <p:nvPr/>
                </p:nvPicPr>
                <p:blipFill>
                  <a:blip r:embed="rId505"/>
                  <a:stretch>
                    <a:fillRect/>
                  </a:stretch>
                </p:blipFill>
                <p:spPr>
                  <a:xfrm>
                    <a:off x="4587020" y="3177273"/>
                    <a:ext cx="171863" cy="16074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6">
                <p14:nvContentPartPr>
                  <p14:cNvPr id="554" name="Håndskrift 553">
                    <a:extLst>
                      <a:ext uri="{FF2B5EF4-FFF2-40B4-BE49-F238E27FC236}">
                        <a16:creationId xmlns:a16="http://schemas.microsoft.com/office/drawing/2014/main" id="{3954B320-66CA-43CA-8E3A-09D6D45D03A5}"/>
                      </a:ext>
                    </a:extLst>
                  </p14:cNvPr>
                  <p14:cNvContentPartPr/>
                  <p14:nvPr/>
                </p14:nvContentPartPr>
                <p14:xfrm>
                  <a:off x="4537980" y="3205650"/>
                  <a:ext cx="24120" cy="13680"/>
                </p14:xfrm>
              </p:contentPart>
            </mc:Choice>
            <mc:Fallback xmlns="">
              <p:pic>
                <p:nvPicPr>
                  <p:cNvPr id="554" name="Håndskrift 553">
                    <a:extLst>
                      <a:ext uri="{FF2B5EF4-FFF2-40B4-BE49-F238E27FC236}">
                        <a16:creationId xmlns:a16="http://schemas.microsoft.com/office/drawing/2014/main" id="{3954B320-66CA-43CA-8E3A-09D6D45D03A5}"/>
                      </a:ext>
                    </a:extLst>
                  </p:cNvPr>
                  <p:cNvPicPr/>
                  <p:nvPr/>
                </p:nvPicPr>
                <p:blipFill>
                  <a:blip r:embed="rId507"/>
                  <a:stretch>
                    <a:fillRect/>
                  </a:stretch>
                </p:blipFill>
                <p:spPr>
                  <a:xfrm>
                    <a:off x="4465204" y="3133105"/>
                    <a:ext cx="169256" cy="15835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8">
                <p14:nvContentPartPr>
                  <p14:cNvPr id="555" name="Håndskrift 554">
                    <a:extLst>
                      <a:ext uri="{FF2B5EF4-FFF2-40B4-BE49-F238E27FC236}">
                        <a16:creationId xmlns:a16="http://schemas.microsoft.com/office/drawing/2014/main" id="{F7897D47-DAE2-4D5F-A66D-0B03C7E2C8CA}"/>
                      </a:ext>
                    </a:extLst>
                  </p14:cNvPr>
                  <p14:cNvContentPartPr/>
                  <p14:nvPr/>
                </p14:nvContentPartPr>
                <p14:xfrm>
                  <a:off x="4400460" y="3190530"/>
                  <a:ext cx="57600" cy="153720"/>
                </p14:xfrm>
              </p:contentPart>
            </mc:Choice>
            <mc:Fallback xmlns="">
              <p:pic>
                <p:nvPicPr>
                  <p:cNvPr id="555" name="Håndskrift 554">
                    <a:extLst>
                      <a:ext uri="{FF2B5EF4-FFF2-40B4-BE49-F238E27FC236}">
                        <a16:creationId xmlns:a16="http://schemas.microsoft.com/office/drawing/2014/main" id="{F7897D47-DAE2-4D5F-A66D-0B03C7E2C8CA}"/>
                      </a:ext>
                    </a:extLst>
                  </p:cNvPr>
                  <p:cNvPicPr/>
                  <p:nvPr/>
                </p:nvPicPr>
                <p:blipFill>
                  <a:blip r:embed="rId509"/>
                  <a:stretch>
                    <a:fillRect/>
                  </a:stretch>
                </p:blipFill>
                <p:spPr>
                  <a:xfrm>
                    <a:off x="4327417" y="3117628"/>
                    <a:ext cx="203270" cy="29910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0">
                <p14:nvContentPartPr>
                  <p14:cNvPr id="556" name="Håndskrift 555">
                    <a:extLst>
                      <a:ext uri="{FF2B5EF4-FFF2-40B4-BE49-F238E27FC236}">
                        <a16:creationId xmlns:a16="http://schemas.microsoft.com/office/drawing/2014/main" id="{AB5F8CD8-5FA0-44A7-9892-33DCD0814216}"/>
                      </a:ext>
                    </a:extLst>
                  </p14:cNvPr>
                  <p14:cNvContentPartPr/>
                  <p14:nvPr/>
                </p14:nvContentPartPr>
                <p14:xfrm>
                  <a:off x="4409820" y="3400050"/>
                  <a:ext cx="69840" cy="39960"/>
                </p14:xfrm>
              </p:contentPart>
            </mc:Choice>
            <mc:Fallback xmlns="">
              <p:pic>
                <p:nvPicPr>
                  <p:cNvPr id="556" name="Håndskrift 555">
                    <a:extLst>
                      <a:ext uri="{FF2B5EF4-FFF2-40B4-BE49-F238E27FC236}">
                        <a16:creationId xmlns:a16="http://schemas.microsoft.com/office/drawing/2014/main" id="{AB5F8CD8-5FA0-44A7-9892-33DCD0814216}"/>
                      </a:ext>
                    </a:extLst>
                  </p:cNvPr>
                  <p:cNvPicPr/>
                  <p:nvPr/>
                </p:nvPicPr>
                <p:blipFill>
                  <a:blip r:embed="rId511"/>
                  <a:stretch>
                    <a:fillRect/>
                  </a:stretch>
                </p:blipFill>
                <p:spPr>
                  <a:xfrm>
                    <a:off x="4337070" y="3327206"/>
                    <a:ext cx="214924" cy="18523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2">
                <p14:nvContentPartPr>
                  <p14:cNvPr id="557" name="Håndskrift 556">
                    <a:extLst>
                      <a:ext uri="{FF2B5EF4-FFF2-40B4-BE49-F238E27FC236}">
                        <a16:creationId xmlns:a16="http://schemas.microsoft.com/office/drawing/2014/main" id="{2E56C6CC-F5A6-4E6C-9F17-B0C518296B4B}"/>
                      </a:ext>
                    </a:extLst>
                  </p14:cNvPr>
                  <p14:cNvContentPartPr/>
                  <p14:nvPr/>
                </p14:nvContentPartPr>
                <p14:xfrm>
                  <a:off x="4581180" y="3586530"/>
                  <a:ext cx="360" cy="3960"/>
                </p14:xfrm>
              </p:contentPart>
            </mc:Choice>
            <mc:Fallback xmlns="">
              <p:pic>
                <p:nvPicPr>
                  <p:cNvPr id="557" name="Håndskrift 556">
                    <a:extLst>
                      <a:ext uri="{FF2B5EF4-FFF2-40B4-BE49-F238E27FC236}">
                        <a16:creationId xmlns:a16="http://schemas.microsoft.com/office/drawing/2014/main" id="{2E56C6CC-F5A6-4E6C-9F17-B0C518296B4B}"/>
                      </a:ext>
                    </a:extLst>
                  </p:cNvPr>
                  <p:cNvPicPr/>
                  <p:nvPr/>
                </p:nvPicPr>
                <p:blipFill>
                  <a:blip r:embed="rId415"/>
                  <a:stretch>
                    <a:fillRect/>
                  </a:stretch>
                </p:blipFill>
                <p:spPr>
                  <a:xfrm>
                    <a:off x="4518180" y="3517230"/>
                    <a:ext cx="126000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3">
                <p14:nvContentPartPr>
                  <p14:cNvPr id="558" name="Håndskrift 557">
                    <a:extLst>
                      <a:ext uri="{FF2B5EF4-FFF2-40B4-BE49-F238E27FC236}">
                        <a16:creationId xmlns:a16="http://schemas.microsoft.com/office/drawing/2014/main" id="{C245434E-2A24-4958-917C-61A2BF71D3FC}"/>
                      </a:ext>
                    </a:extLst>
                  </p14:cNvPr>
                  <p14:cNvContentPartPr/>
                  <p14:nvPr/>
                </p14:nvContentPartPr>
                <p14:xfrm>
                  <a:off x="4676220" y="3274410"/>
                  <a:ext cx="118080" cy="106920"/>
                </p14:xfrm>
              </p:contentPart>
            </mc:Choice>
            <mc:Fallback xmlns="">
              <p:pic>
                <p:nvPicPr>
                  <p:cNvPr id="558" name="Håndskrift 557">
                    <a:extLst>
                      <a:ext uri="{FF2B5EF4-FFF2-40B4-BE49-F238E27FC236}">
                        <a16:creationId xmlns:a16="http://schemas.microsoft.com/office/drawing/2014/main" id="{C245434E-2A24-4958-917C-61A2BF71D3FC}"/>
                      </a:ext>
                    </a:extLst>
                  </p:cNvPr>
                  <p:cNvPicPr/>
                  <p:nvPr/>
                </p:nvPicPr>
                <p:blipFill>
                  <a:blip r:embed="rId514"/>
                  <a:stretch>
                    <a:fillRect/>
                  </a:stretch>
                </p:blipFill>
                <p:spPr>
                  <a:xfrm>
                    <a:off x="4602943" y="3201605"/>
                    <a:ext cx="264214" cy="25211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5">
                <p14:nvContentPartPr>
                  <p14:cNvPr id="559" name="Håndskrift 558">
                    <a:extLst>
                      <a:ext uri="{FF2B5EF4-FFF2-40B4-BE49-F238E27FC236}">
                        <a16:creationId xmlns:a16="http://schemas.microsoft.com/office/drawing/2014/main" id="{0B586E6F-0A46-474D-BF41-C94E030AB3A4}"/>
                      </a:ext>
                    </a:extLst>
                  </p14:cNvPr>
                  <p14:cNvContentPartPr/>
                  <p14:nvPr/>
                </p14:nvContentPartPr>
                <p14:xfrm>
                  <a:off x="4828860" y="3257130"/>
                  <a:ext cx="360" cy="360"/>
                </p14:xfrm>
              </p:contentPart>
            </mc:Choice>
            <mc:Fallback xmlns="">
              <p:pic>
                <p:nvPicPr>
                  <p:cNvPr id="559" name="Håndskrift 558">
                    <a:extLst>
                      <a:ext uri="{FF2B5EF4-FFF2-40B4-BE49-F238E27FC236}">
                        <a16:creationId xmlns:a16="http://schemas.microsoft.com/office/drawing/2014/main" id="{0B586E6F-0A46-474D-BF41-C94E030AB3A4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765860" y="3194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6">
                <p14:nvContentPartPr>
                  <p14:cNvPr id="560" name="Håndskrift 559">
                    <a:extLst>
                      <a:ext uri="{FF2B5EF4-FFF2-40B4-BE49-F238E27FC236}">
                        <a16:creationId xmlns:a16="http://schemas.microsoft.com/office/drawing/2014/main" id="{64A1BB20-8315-4F0A-A413-855EC7C659CB}"/>
                      </a:ext>
                    </a:extLst>
                  </p14:cNvPr>
                  <p14:cNvContentPartPr/>
                  <p14:nvPr/>
                </p14:nvContentPartPr>
                <p14:xfrm>
                  <a:off x="4838220" y="3342810"/>
                  <a:ext cx="20520" cy="18360"/>
                </p14:xfrm>
              </p:contentPart>
            </mc:Choice>
            <mc:Fallback xmlns="">
              <p:pic>
                <p:nvPicPr>
                  <p:cNvPr id="560" name="Håndskrift 559">
                    <a:extLst>
                      <a:ext uri="{FF2B5EF4-FFF2-40B4-BE49-F238E27FC236}">
                        <a16:creationId xmlns:a16="http://schemas.microsoft.com/office/drawing/2014/main" id="{64A1BB20-8315-4F0A-A413-855EC7C659CB}"/>
                      </a:ext>
                    </a:extLst>
                  </p:cNvPr>
                  <p:cNvPicPr/>
                  <p:nvPr/>
                </p:nvPicPr>
                <p:blipFill>
                  <a:blip r:embed="rId517"/>
                  <a:stretch>
                    <a:fillRect/>
                  </a:stretch>
                </p:blipFill>
                <p:spPr>
                  <a:xfrm>
                    <a:off x="4763407" y="3269787"/>
                    <a:ext cx="169718" cy="16398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8">
                <p14:nvContentPartPr>
                  <p14:cNvPr id="561" name="Håndskrift 560">
                    <a:extLst>
                      <a:ext uri="{FF2B5EF4-FFF2-40B4-BE49-F238E27FC236}">
                        <a16:creationId xmlns:a16="http://schemas.microsoft.com/office/drawing/2014/main" id="{01336A44-D66C-4655-826E-729BF38CD445}"/>
                      </a:ext>
                    </a:extLst>
                  </p14:cNvPr>
                  <p14:cNvContentPartPr/>
                  <p14:nvPr/>
                </p14:nvContentPartPr>
                <p14:xfrm>
                  <a:off x="4810500" y="3371250"/>
                  <a:ext cx="65160" cy="86400"/>
                </p14:xfrm>
              </p:contentPart>
            </mc:Choice>
            <mc:Fallback xmlns="">
              <p:pic>
                <p:nvPicPr>
                  <p:cNvPr id="561" name="Håndskrift 560">
                    <a:extLst>
                      <a:ext uri="{FF2B5EF4-FFF2-40B4-BE49-F238E27FC236}">
                        <a16:creationId xmlns:a16="http://schemas.microsoft.com/office/drawing/2014/main" id="{01336A44-D66C-4655-826E-729BF38CD445}"/>
                      </a:ext>
                    </a:extLst>
                  </p:cNvPr>
                  <p:cNvPicPr/>
                  <p:nvPr/>
                </p:nvPicPr>
                <p:blipFill>
                  <a:blip r:embed="rId519"/>
                  <a:stretch>
                    <a:fillRect/>
                  </a:stretch>
                </p:blipFill>
                <p:spPr>
                  <a:xfrm>
                    <a:off x="4737404" y="3297852"/>
                    <a:ext cx="210935" cy="23277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0">
                <p14:nvContentPartPr>
                  <p14:cNvPr id="562" name="Håndskrift 561">
                    <a:extLst>
                      <a:ext uri="{FF2B5EF4-FFF2-40B4-BE49-F238E27FC236}">
                        <a16:creationId xmlns:a16="http://schemas.microsoft.com/office/drawing/2014/main" id="{C6DD9509-E75D-41D5-83B0-F4CC15C7294B}"/>
                      </a:ext>
                    </a:extLst>
                  </p14:cNvPr>
                  <p14:cNvContentPartPr/>
                  <p14:nvPr/>
                </p14:nvContentPartPr>
                <p14:xfrm>
                  <a:off x="4733460" y="3267570"/>
                  <a:ext cx="8280" cy="123480"/>
                </p14:xfrm>
              </p:contentPart>
            </mc:Choice>
            <mc:Fallback xmlns="">
              <p:pic>
                <p:nvPicPr>
                  <p:cNvPr id="562" name="Håndskrift 561">
                    <a:extLst>
                      <a:ext uri="{FF2B5EF4-FFF2-40B4-BE49-F238E27FC236}">
                        <a16:creationId xmlns:a16="http://schemas.microsoft.com/office/drawing/2014/main" id="{C6DD9509-E75D-41D5-83B0-F4CC15C7294B}"/>
                      </a:ext>
                    </a:extLst>
                  </p:cNvPr>
                  <p:cNvPicPr/>
                  <p:nvPr/>
                </p:nvPicPr>
                <p:blipFill>
                  <a:blip r:embed="rId521"/>
                  <a:stretch>
                    <a:fillRect/>
                  </a:stretch>
                </p:blipFill>
                <p:spPr>
                  <a:xfrm>
                    <a:off x="4661010" y="3194567"/>
                    <a:ext cx="152766" cy="26907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2">
                <p14:nvContentPartPr>
                  <p14:cNvPr id="563" name="Håndskrift 562">
                    <a:extLst>
                      <a:ext uri="{FF2B5EF4-FFF2-40B4-BE49-F238E27FC236}">
                        <a16:creationId xmlns:a16="http://schemas.microsoft.com/office/drawing/2014/main" id="{1B5C94BB-7022-4A35-A122-17A68487EF1C}"/>
                      </a:ext>
                    </a:extLst>
                  </p14:cNvPr>
                  <p14:cNvContentPartPr/>
                  <p14:nvPr/>
                </p14:nvContentPartPr>
                <p14:xfrm>
                  <a:off x="4743180" y="3186570"/>
                  <a:ext cx="360" cy="61200"/>
                </p14:xfrm>
              </p:contentPart>
            </mc:Choice>
            <mc:Fallback xmlns="">
              <p:pic>
                <p:nvPicPr>
                  <p:cNvPr id="563" name="Håndskrift 562">
                    <a:extLst>
                      <a:ext uri="{FF2B5EF4-FFF2-40B4-BE49-F238E27FC236}">
                        <a16:creationId xmlns:a16="http://schemas.microsoft.com/office/drawing/2014/main" id="{1B5C94BB-7022-4A35-A122-17A68487EF1C}"/>
                      </a:ext>
                    </a:extLst>
                  </p:cNvPr>
                  <p:cNvPicPr/>
                  <p:nvPr/>
                </p:nvPicPr>
                <p:blipFill>
                  <a:blip r:embed="rId523"/>
                  <a:stretch>
                    <a:fillRect/>
                  </a:stretch>
                </p:blipFill>
                <p:spPr>
                  <a:xfrm>
                    <a:off x="4680180" y="3113713"/>
                    <a:ext cx="126000" cy="20649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4">
                <p14:nvContentPartPr>
                  <p14:cNvPr id="564" name="Håndskrift 563">
                    <a:extLst>
                      <a:ext uri="{FF2B5EF4-FFF2-40B4-BE49-F238E27FC236}">
                        <a16:creationId xmlns:a16="http://schemas.microsoft.com/office/drawing/2014/main" id="{18E9DF49-50AF-472B-92C0-0AF06EB66B7A}"/>
                      </a:ext>
                    </a:extLst>
                  </p14:cNvPr>
                  <p14:cNvContentPartPr/>
                  <p14:nvPr/>
                </p14:nvContentPartPr>
                <p14:xfrm>
                  <a:off x="4714380" y="3171450"/>
                  <a:ext cx="9720" cy="360"/>
                </p14:xfrm>
              </p:contentPart>
            </mc:Choice>
            <mc:Fallback xmlns="">
              <p:pic>
                <p:nvPicPr>
                  <p:cNvPr id="564" name="Håndskrift 563">
                    <a:extLst>
                      <a:ext uri="{FF2B5EF4-FFF2-40B4-BE49-F238E27FC236}">
                        <a16:creationId xmlns:a16="http://schemas.microsoft.com/office/drawing/2014/main" id="{18E9DF49-50AF-472B-92C0-0AF06EB66B7A}"/>
                      </a:ext>
                    </a:extLst>
                  </p:cNvPr>
                  <p:cNvPicPr/>
                  <p:nvPr/>
                </p:nvPicPr>
                <p:blipFill>
                  <a:blip r:embed="rId485"/>
                  <a:stretch>
                    <a:fillRect/>
                  </a:stretch>
                </p:blipFill>
                <p:spPr>
                  <a:xfrm>
                    <a:off x="4640423" y="3108450"/>
                    <a:ext cx="15721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5">
                <p14:nvContentPartPr>
                  <p14:cNvPr id="565" name="Håndskrift 564">
                    <a:extLst>
                      <a:ext uri="{FF2B5EF4-FFF2-40B4-BE49-F238E27FC236}">
                        <a16:creationId xmlns:a16="http://schemas.microsoft.com/office/drawing/2014/main" id="{CC7A6EC8-6747-4719-BC80-71DBC70C3FE3}"/>
                      </a:ext>
                    </a:extLst>
                  </p14:cNvPr>
                  <p14:cNvContentPartPr/>
                  <p14:nvPr/>
                </p14:nvContentPartPr>
                <p14:xfrm>
                  <a:off x="4622940" y="3158130"/>
                  <a:ext cx="34920" cy="3960"/>
                </p14:xfrm>
              </p:contentPart>
            </mc:Choice>
            <mc:Fallback xmlns="">
              <p:pic>
                <p:nvPicPr>
                  <p:cNvPr id="565" name="Håndskrift 564">
                    <a:extLst>
                      <a:ext uri="{FF2B5EF4-FFF2-40B4-BE49-F238E27FC236}">
                        <a16:creationId xmlns:a16="http://schemas.microsoft.com/office/drawing/2014/main" id="{CC7A6EC8-6747-4719-BC80-71DBC70C3FE3}"/>
                      </a:ext>
                    </a:extLst>
                  </p:cNvPr>
                  <p:cNvPicPr/>
                  <p:nvPr/>
                </p:nvPicPr>
                <p:blipFill>
                  <a:blip r:embed="rId526"/>
                  <a:stretch>
                    <a:fillRect/>
                  </a:stretch>
                </p:blipFill>
                <p:spPr>
                  <a:xfrm>
                    <a:off x="4550190" y="3088830"/>
                    <a:ext cx="180004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7">
                <p14:nvContentPartPr>
                  <p14:cNvPr id="566" name="Håndskrift 565">
                    <a:extLst>
                      <a:ext uri="{FF2B5EF4-FFF2-40B4-BE49-F238E27FC236}">
                        <a16:creationId xmlns:a16="http://schemas.microsoft.com/office/drawing/2014/main" id="{55F0DF27-FCD5-44A1-AD2E-7B7B00BE96E5}"/>
                      </a:ext>
                    </a:extLst>
                  </p14:cNvPr>
                  <p14:cNvContentPartPr/>
                  <p14:nvPr/>
                </p14:nvContentPartPr>
                <p14:xfrm>
                  <a:off x="4618980" y="3129330"/>
                  <a:ext cx="10080" cy="13680"/>
                </p14:xfrm>
              </p:contentPart>
            </mc:Choice>
            <mc:Fallback xmlns="">
              <p:pic>
                <p:nvPicPr>
                  <p:cNvPr id="566" name="Håndskrift 565">
                    <a:extLst>
                      <a:ext uri="{FF2B5EF4-FFF2-40B4-BE49-F238E27FC236}">
                        <a16:creationId xmlns:a16="http://schemas.microsoft.com/office/drawing/2014/main" id="{55F0DF27-FCD5-44A1-AD2E-7B7B00BE96E5}"/>
                      </a:ext>
                    </a:extLst>
                  </p:cNvPr>
                  <p:cNvPicPr/>
                  <p:nvPr/>
                </p:nvPicPr>
                <p:blipFill>
                  <a:blip r:embed="rId528"/>
                  <a:stretch>
                    <a:fillRect/>
                  </a:stretch>
                </p:blipFill>
                <p:spPr>
                  <a:xfrm>
                    <a:off x="4545480" y="3056785"/>
                    <a:ext cx="156660" cy="15835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9">
                <p14:nvContentPartPr>
                  <p14:cNvPr id="567" name="Håndskrift 566">
                    <a:extLst>
                      <a:ext uri="{FF2B5EF4-FFF2-40B4-BE49-F238E27FC236}">
                        <a16:creationId xmlns:a16="http://schemas.microsoft.com/office/drawing/2014/main" id="{74433AF7-0205-4A41-A59A-C4918D88070A}"/>
                      </a:ext>
                    </a:extLst>
                  </p14:cNvPr>
                  <p14:cNvContentPartPr/>
                  <p14:nvPr/>
                </p14:nvContentPartPr>
                <p14:xfrm>
                  <a:off x="4571820" y="3104850"/>
                  <a:ext cx="360" cy="360"/>
                </p14:xfrm>
              </p:contentPart>
            </mc:Choice>
            <mc:Fallback xmlns="">
              <p:pic>
                <p:nvPicPr>
                  <p:cNvPr id="567" name="Håndskrift 566">
                    <a:extLst>
                      <a:ext uri="{FF2B5EF4-FFF2-40B4-BE49-F238E27FC236}">
                        <a16:creationId xmlns:a16="http://schemas.microsoft.com/office/drawing/2014/main" id="{74433AF7-0205-4A41-A59A-C4918D88070A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508820" y="3041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0">
                <p14:nvContentPartPr>
                  <p14:cNvPr id="568" name="Håndskrift 567">
                    <a:extLst>
                      <a:ext uri="{FF2B5EF4-FFF2-40B4-BE49-F238E27FC236}">
                        <a16:creationId xmlns:a16="http://schemas.microsoft.com/office/drawing/2014/main" id="{3BED467F-AA11-4ACD-9B08-C7C2D4F803BA}"/>
                      </a:ext>
                    </a:extLst>
                  </p14:cNvPr>
                  <p14:cNvContentPartPr/>
                  <p14:nvPr/>
                </p14:nvContentPartPr>
                <p14:xfrm>
                  <a:off x="4371660" y="3104850"/>
                  <a:ext cx="171720" cy="48960"/>
                </p14:xfrm>
              </p:contentPart>
            </mc:Choice>
            <mc:Fallback xmlns="">
              <p:pic>
                <p:nvPicPr>
                  <p:cNvPr id="568" name="Håndskrift 567">
                    <a:extLst>
                      <a:ext uri="{FF2B5EF4-FFF2-40B4-BE49-F238E27FC236}">
                        <a16:creationId xmlns:a16="http://schemas.microsoft.com/office/drawing/2014/main" id="{3BED467F-AA11-4ACD-9B08-C7C2D4F803BA}"/>
                      </a:ext>
                    </a:extLst>
                  </p:cNvPr>
                  <p:cNvPicPr/>
                  <p:nvPr/>
                </p:nvPicPr>
                <p:blipFill>
                  <a:blip r:embed="rId531"/>
                  <a:stretch>
                    <a:fillRect/>
                  </a:stretch>
                </p:blipFill>
                <p:spPr>
                  <a:xfrm>
                    <a:off x="4298897" y="3031619"/>
                    <a:ext cx="316830" cy="19500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2">
                <p14:nvContentPartPr>
                  <p14:cNvPr id="569" name="Håndskrift 568">
                    <a:extLst>
                      <a:ext uri="{FF2B5EF4-FFF2-40B4-BE49-F238E27FC236}">
                        <a16:creationId xmlns:a16="http://schemas.microsoft.com/office/drawing/2014/main" id="{2FBCAEAE-97DD-4FB7-9FC1-F4D866E8F7AE}"/>
                      </a:ext>
                    </a:extLst>
                  </p14:cNvPr>
                  <p14:cNvContentPartPr/>
                  <p14:nvPr/>
                </p14:nvContentPartPr>
                <p14:xfrm>
                  <a:off x="4352580" y="3190530"/>
                  <a:ext cx="13680" cy="18720"/>
                </p14:xfrm>
              </p:contentPart>
            </mc:Choice>
            <mc:Fallback xmlns="">
              <p:pic>
                <p:nvPicPr>
                  <p:cNvPr id="569" name="Håndskrift 568">
                    <a:extLst>
                      <a:ext uri="{FF2B5EF4-FFF2-40B4-BE49-F238E27FC236}">
                        <a16:creationId xmlns:a16="http://schemas.microsoft.com/office/drawing/2014/main" id="{2FBCAEAE-97DD-4FB7-9FC1-F4D866E8F7AE}"/>
                      </a:ext>
                    </a:extLst>
                  </p:cNvPr>
                  <p:cNvPicPr/>
                  <p:nvPr/>
                </p:nvPicPr>
                <p:blipFill>
                  <a:blip r:embed="rId533"/>
                  <a:stretch>
                    <a:fillRect/>
                  </a:stretch>
                </p:blipFill>
                <p:spPr>
                  <a:xfrm>
                    <a:off x="4277767" y="3117730"/>
                    <a:ext cx="162878" cy="1639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4">
                <p14:nvContentPartPr>
                  <p14:cNvPr id="570" name="Håndskrift 569">
                    <a:extLst>
                      <a:ext uri="{FF2B5EF4-FFF2-40B4-BE49-F238E27FC236}">
                        <a16:creationId xmlns:a16="http://schemas.microsoft.com/office/drawing/2014/main" id="{95975988-F851-46FB-8012-600CC1F7E3B4}"/>
                      </a:ext>
                    </a:extLst>
                  </p14:cNvPr>
                  <p14:cNvContentPartPr/>
                  <p14:nvPr/>
                </p14:nvContentPartPr>
                <p14:xfrm>
                  <a:off x="4438260" y="3295290"/>
                  <a:ext cx="183600" cy="140760"/>
                </p14:xfrm>
              </p:contentPart>
            </mc:Choice>
            <mc:Fallback xmlns="">
              <p:pic>
                <p:nvPicPr>
                  <p:cNvPr id="570" name="Håndskrift 569">
                    <a:extLst>
                      <a:ext uri="{FF2B5EF4-FFF2-40B4-BE49-F238E27FC236}">
                        <a16:creationId xmlns:a16="http://schemas.microsoft.com/office/drawing/2014/main" id="{95975988-F851-46FB-8012-600CC1F7E3B4}"/>
                      </a:ext>
                    </a:extLst>
                  </p:cNvPr>
                  <p:cNvPicPr/>
                  <p:nvPr/>
                </p:nvPicPr>
                <p:blipFill>
                  <a:blip r:embed="rId535"/>
                  <a:stretch>
                    <a:fillRect/>
                  </a:stretch>
                </p:blipFill>
                <p:spPr>
                  <a:xfrm>
                    <a:off x="4365237" y="3222626"/>
                    <a:ext cx="329228" cy="28567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6">
                <p14:nvContentPartPr>
                  <p14:cNvPr id="571" name="Håndskrift 570">
                    <a:extLst>
                      <a:ext uri="{FF2B5EF4-FFF2-40B4-BE49-F238E27FC236}">
                        <a16:creationId xmlns:a16="http://schemas.microsoft.com/office/drawing/2014/main" id="{BFAD0160-2F22-4529-8CFB-AEA78D5AC754}"/>
                      </a:ext>
                    </a:extLst>
                  </p14:cNvPr>
                  <p14:cNvContentPartPr/>
                  <p14:nvPr/>
                </p14:nvContentPartPr>
                <p14:xfrm>
                  <a:off x="4539420" y="3485730"/>
                  <a:ext cx="3960" cy="360"/>
                </p14:xfrm>
              </p:contentPart>
            </mc:Choice>
            <mc:Fallback xmlns="">
              <p:pic>
                <p:nvPicPr>
                  <p:cNvPr id="571" name="Håndskrift 570">
                    <a:extLst>
                      <a:ext uri="{FF2B5EF4-FFF2-40B4-BE49-F238E27FC236}">
                        <a16:creationId xmlns:a16="http://schemas.microsoft.com/office/drawing/2014/main" id="{BFAD0160-2F22-4529-8CFB-AEA78D5AC754}"/>
                      </a:ext>
                    </a:extLst>
                  </p:cNvPr>
                  <p:cNvPicPr/>
                  <p:nvPr/>
                </p:nvPicPr>
                <p:blipFill>
                  <a:blip r:embed="rId403"/>
                  <a:stretch>
                    <a:fillRect/>
                  </a:stretch>
                </p:blipFill>
                <p:spPr>
                  <a:xfrm>
                    <a:off x="4470120" y="3422730"/>
                    <a:ext cx="142164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7">
                <p14:nvContentPartPr>
                  <p14:cNvPr id="572" name="Håndskrift 571">
                    <a:extLst>
                      <a:ext uri="{FF2B5EF4-FFF2-40B4-BE49-F238E27FC236}">
                        <a16:creationId xmlns:a16="http://schemas.microsoft.com/office/drawing/2014/main" id="{4EE84DF2-F713-4A31-9F4C-13AB6542B966}"/>
                      </a:ext>
                    </a:extLst>
                  </p14:cNvPr>
                  <p14:cNvContentPartPr/>
                  <p14:nvPr/>
                </p14:nvContentPartPr>
                <p14:xfrm>
                  <a:off x="4400460" y="3495450"/>
                  <a:ext cx="95400" cy="28800"/>
                </p14:xfrm>
              </p:contentPart>
            </mc:Choice>
            <mc:Fallback xmlns="">
              <p:pic>
                <p:nvPicPr>
                  <p:cNvPr id="572" name="Håndskrift 571">
                    <a:extLst>
                      <a:ext uri="{FF2B5EF4-FFF2-40B4-BE49-F238E27FC236}">
                        <a16:creationId xmlns:a16="http://schemas.microsoft.com/office/drawing/2014/main" id="{4EE84DF2-F713-4A31-9F4C-13AB6542B966}"/>
                      </a:ext>
                    </a:extLst>
                  </p:cNvPr>
                  <p:cNvPicPr/>
                  <p:nvPr/>
                </p:nvPicPr>
                <p:blipFill>
                  <a:blip r:embed="rId538"/>
                  <a:stretch>
                    <a:fillRect/>
                  </a:stretch>
                </p:blipFill>
                <p:spPr>
                  <a:xfrm>
                    <a:off x="4327556" y="3421332"/>
                    <a:ext cx="240791" cy="17661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9">
                <p14:nvContentPartPr>
                  <p14:cNvPr id="573" name="Håndskrift 572">
                    <a:extLst>
                      <a:ext uri="{FF2B5EF4-FFF2-40B4-BE49-F238E27FC236}">
                        <a16:creationId xmlns:a16="http://schemas.microsoft.com/office/drawing/2014/main" id="{48FFD1EA-8563-4262-87FE-7F6D1148E7A6}"/>
                      </a:ext>
                    </a:extLst>
                  </p14:cNvPr>
                  <p14:cNvContentPartPr/>
                  <p14:nvPr/>
                </p14:nvContentPartPr>
                <p14:xfrm>
                  <a:off x="4295340" y="3542610"/>
                  <a:ext cx="57600" cy="47160"/>
                </p14:xfrm>
              </p:contentPart>
            </mc:Choice>
            <mc:Fallback xmlns="">
              <p:pic>
                <p:nvPicPr>
                  <p:cNvPr id="573" name="Håndskrift 572">
                    <a:extLst>
                      <a:ext uri="{FF2B5EF4-FFF2-40B4-BE49-F238E27FC236}">
                        <a16:creationId xmlns:a16="http://schemas.microsoft.com/office/drawing/2014/main" id="{48FFD1EA-8563-4262-87FE-7F6D1148E7A6}"/>
                      </a:ext>
                    </a:extLst>
                  </p:cNvPr>
                  <p:cNvPicPr/>
                  <p:nvPr/>
                </p:nvPicPr>
                <p:blipFill>
                  <a:blip r:embed="rId540"/>
                  <a:stretch>
                    <a:fillRect/>
                  </a:stretch>
                </p:blipFill>
                <p:spPr>
                  <a:xfrm>
                    <a:off x="4222297" y="3469575"/>
                    <a:ext cx="203270" cy="19281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1">
                <p14:nvContentPartPr>
                  <p14:cNvPr id="574" name="Håndskrift 573">
                    <a:extLst>
                      <a:ext uri="{FF2B5EF4-FFF2-40B4-BE49-F238E27FC236}">
                        <a16:creationId xmlns:a16="http://schemas.microsoft.com/office/drawing/2014/main" id="{417CBFFF-2D58-4842-9036-B3B0E41EA089}"/>
                      </a:ext>
                    </a:extLst>
                  </p14:cNvPr>
                  <p14:cNvContentPartPr/>
                  <p14:nvPr/>
                </p14:nvContentPartPr>
                <p14:xfrm>
                  <a:off x="4276260" y="3609930"/>
                  <a:ext cx="17640" cy="45000"/>
                </p14:xfrm>
              </p:contentPart>
            </mc:Choice>
            <mc:Fallback xmlns="">
              <p:pic>
                <p:nvPicPr>
                  <p:cNvPr id="574" name="Håndskrift 573">
                    <a:extLst>
                      <a:ext uri="{FF2B5EF4-FFF2-40B4-BE49-F238E27FC236}">
                        <a16:creationId xmlns:a16="http://schemas.microsoft.com/office/drawing/2014/main" id="{417CBFFF-2D58-4842-9036-B3B0E41EA089}"/>
                      </a:ext>
                    </a:extLst>
                  </p:cNvPr>
                  <p:cNvPicPr/>
                  <p:nvPr/>
                </p:nvPicPr>
                <p:blipFill>
                  <a:blip r:embed="rId542"/>
                  <a:stretch>
                    <a:fillRect/>
                  </a:stretch>
                </p:blipFill>
                <p:spPr>
                  <a:xfrm>
                    <a:off x="4202760" y="3537013"/>
                    <a:ext cx="164220" cy="19041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3">
                <p14:nvContentPartPr>
                  <p14:cNvPr id="575" name="Håndskrift 574">
                    <a:extLst>
                      <a:ext uri="{FF2B5EF4-FFF2-40B4-BE49-F238E27FC236}">
                        <a16:creationId xmlns:a16="http://schemas.microsoft.com/office/drawing/2014/main" id="{B462C7C5-CAD0-4F59-90D5-3D1F531DC795}"/>
                      </a:ext>
                    </a:extLst>
                  </p14:cNvPr>
                  <p14:cNvContentPartPr/>
                  <p14:nvPr/>
                </p14:nvContentPartPr>
                <p14:xfrm>
                  <a:off x="4323780" y="3685890"/>
                  <a:ext cx="9000" cy="26640"/>
                </p14:xfrm>
              </p:contentPart>
            </mc:Choice>
            <mc:Fallback xmlns="">
              <p:pic>
                <p:nvPicPr>
                  <p:cNvPr id="575" name="Håndskrift 574">
                    <a:extLst>
                      <a:ext uri="{FF2B5EF4-FFF2-40B4-BE49-F238E27FC236}">
                        <a16:creationId xmlns:a16="http://schemas.microsoft.com/office/drawing/2014/main" id="{B462C7C5-CAD0-4F59-90D5-3D1F531DC795}"/>
                      </a:ext>
                    </a:extLst>
                  </p:cNvPr>
                  <p:cNvPicPr/>
                  <p:nvPr/>
                </p:nvPicPr>
                <p:blipFill>
                  <a:blip r:embed="rId544"/>
                  <a:stretch>
                    <a:fillRect/>
                  </a:stretch>
                </p:blipFill>
                <p:spPr>
                  <a:xfrm>
                    <a:off x="4252189" y="3614167"/>
                    <a:ext cx="151773" cy="16967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5">
                <p14:nvContentPartPr>
                  <p14:cNvPr id="576" name="Håndskrift 575">
                    <a:extLst>
                      <a:ext uri="{FF2B5EF4-FFF2-40B4-BE49-F238E27FC236}">
                        <a16:creationId xmlns:a16="http://schemas.microsoft.com/office/drawing/2014/main" id="{D30033FB-9E86-488D-9C2B-039F36962935}"/>
                      </a:ext>
                    </a:extLst>
                  </p14:cNvPr>
                  <p14:cNvContentPartPr/>
                  <p14:nvPr/>
                </p14:nvContentPartPr>
                <p14:xfrm>
                  <a:off x="4231980" y="3733410"/>
                  <a:ext cx="73440" cy="29520"/>
                </p14:xfrm>
              </p:contentPart>
            </mc:Choice>
            <mc:Fallback xmlns="">
              <p:pic>
                <p:nvPicPr>
                  <p:cNvPr id="576" name="Håndskrift 575">
                    <a:extLst>
                      <a:ext uri="{FF2B5EF4-FFF2-40B4-BE49-F238E27FC236}">
                        <a16:creationId xmlns:a16="http://schemas.microsoft.com/office/drawing/2014/main" id="{D30033FB-9E86-488D-9C2B-039F36962935}"/>
                      </a:ext>
                    </a:extLst>
                  </p:cNvPr>
                  <p:cNvPicPr/>
                  <p:nvPr/>
                </p:nvPicPr>
                <p:blipFill>
                  <a:blip r:embed="rId546"/>
                  <a:stretch>
                    <a:fillRect/>
                  </a:stretch>
                </p:blipFill>
                <p:spPr>
                  <a:xfrm>
                    <a:off x="4158957" y="3660649"/>
                    <a:ext cx="219068" cy="17462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7">
                <p14:nvContentPartPr>
                  <p14:cNvPr id="577" name="Håndskrift 576">
                    <a:extLst>
                      <a:ext uri="{FF2B5EF4-FFF2-40B4-BE49-F238E27FC236}">
                        <a16:creationId xmlns:a16="http://schemas.microsoft.com/office/drawing/2014/main" id="{2262F4DE-774A-41CA-8BC4-F39C6CF5972C}"/>
                      </a:ext>
                    </a:extLst>
                  </p14:cNvPr>
                  <p14:cNvContentPartPr/>
                  <p14:nvPr/>
                </p14:nvContentPartPr>
                <p14:xfrm>
                  <a:off x="4209660" y="3771210"/>
                  <a:ext cx="23400" cy="42480"/>
                </p14:xfrm>
              </p:contentPart>
            </mc:Choice>
            <mc:Fallback xmlns="">
              <p:pic>
                <p:nvPicPr>
                  <p:cNvPr id="577" name="Håndskrift 576">
                    <a:extLst>
                      <a:ext uri="{FF2B5EF4-FFF2-40B4-BE49-F238E27FC236}">
                        <a16:creationId xmlns:a16="http://schemas.microsoft.com/office/drawing/2014/main" id="{2262F4DE-774A-41CA-8BC4-F39C6CF5972C}"/>
                      </a:ext>
                    </a:extLst>
                  </p:cNvPr>
                  <p:cNvPicPr/>
                  <p:nvPr/>
                </p:nvPicPr>
                <p:blipFill>
                  <a:blip r:embed="rId548"/>
                  <a:stretch>
                    <a:fillRect/>
                  </a:stretch>
                </p:blipFill>
                <p:spPr>
                  <a:xfrm>
                    <a:off x="4136535" y="3698328"/>
                    <a:ext cx="169232" cy="18782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9">
                <p14:nvContentPartPr>
                  <p14:cNvPr id="578" name="Håndskrift 577">
                    <a:extLst>
                      <a:ext uri="{FF2B5EF4-FFF2-40B4-BE49-F238E27FC236}">
                        <a16:creationId xmlns:a16="http://schemas.microsoft.com/office/drawing/2014/main" id="{BDD843BD-AFE0-4857-A5AE-691B3E2BF4FE}"/>
                      </a:ext>
                    </a:extLst>
                  </p14:cNvPr>
                  <p14:cNvContentPartPr/>
                  <p14:nvPr/>
                </p14:nvContentPartPr>
                <p14:xfrm>
                  <a:off x="4276260" y="3519930"/>
                  <a:ext cx="360" cy="3960"/>
                </p14:xfrm>
              </p:contentPart>
            </mc:Choice>
            <mc:Fallback xmlns="">
              <p:pic>
                <p:nvPicPr>
                  <p:cNvPr id="578" name="Håndskrift 577">
                    <a:extLst>
                      <a:ext uri="{FF2B5EF4-FFF2-40B4-BE49-F238E27FC236}">
                        <a16:creationId xmlns:a16="http://schemas.microsoft.com/office/drawing/2014/main" id="{BDD843BD-AFE0-4857-A5AE-691B3E2BF4FE}"/>
                      </a:ext>
                    </a:extLst>
                  </p:cNvPr>
                  <p:cNvPicPr/>
                  <p:nvPr/>
                </p:nvPicPr>
                <p:blipFill>
                  <a:blip r:embed="rId415"/>
                  <a:stretch>
                    <a:fillRect/>
                  </a:stretch>
                </p:blipFill>
                <p:spPr>
                  <a:xfrm>
                    <a:off x="4213260" y="3450630"/>
                    <a:ext cx="126000" cy="1421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0">
                <p14:nvContentPartPr>
                  <p14:cNvPr id="579" name="Håndskrift 578">
                    <a:extLst>
                      <a:ext uri="{FF2B5EF4-FFF2-40B4-BE49-F238E27FC236}">
                        <a16:creationId xmlns:a16="http://schemas.microsoft.com/office/drawing/2014/main" id="{6187A610-46A7-4BA4-935F-404CDDFB5824}"/>
                      </a:ext>
                    </a:extLst>
                  </p14:cNvPr>
                  <p14:cNvContentPartPr/>
                  <p14:nvPr/>
                </p14:nvContentPartPr>
                <p14:xfrm>
                  <a:off x="4285980" y="3441090"/>
                  <a:ext cx="11520" cy="25920"/>
                </p14:xfrm>
              </p:contentPart>
            </mc:Choice>
            <mc:Fallback xmlns="">
              <p:pic>
                <p:nvPicPr>
                  <p:cNvPr id="579" name="Håndskrift 578">
                    <a:extLst>
                      <a:ext uri="{FF2B5EF4-FFF2-40B4-BE49-F238E27FC236}">
                        <a16:creationId xmlns:a16="http://schemas.microsoft.com/office/drawing/2014/main" id="{6187A610-46A7-4BA4-935F-404CDDFB5824}"/>
                      </a:ext>
                    </a:extLst>
                  </p:cNvPr>
                  <p:cNvPicPr/>
                  <p:nvPr/>
                </p:nvPicPr>
                <p:blipFill>
                  <a:blip r:embed="rId551"/>
                  <a:stretch>
                    <a:fillRect/>
                  </a:stretch>
                </p:blipFill>
                <p:spPr>
                  <a:xfrm>
                    <a:off x="4213980" y="3369090"/>
                    <a:ext cx="155109" cy="16950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2">
                <p14:nvContentPartPr>
                  <p14:cNvPr id="580" name="Håndskrift 579">
                    <a:extLst>
                      <a:ext uri="{FF2B5EF4-FFF2-40B4-BE49-F238E27FC236}">
                        <a16:creationId xmlns:a16="http://schemas.microsoft.com/office/drawing/2014/main" id="{9B932863-0B0F-45D0-A973-E4B89E9E7388}"/>
                      </a:ext>
                    </a:extLst>
                  </p14:cNvPr>
                  <p14:cNvContentPartPr/>
                  <p14:nvPr/>
                </p14:nvContentPartPr>
                <p14:xfrm>
                  <a:off x="4323780" y="3352530"/>
                  <a:ext cx="360" cy="360"/>
                </p14:xfrm>
              </p:contentPart>
            </mc:Choice>
            <mc:Fallback xmlns="">
              <p:pic>
                <p:nvPicPr>
                  <p:cNvPr id="580" name="Håndskrift 579">
                    <a:extLst>
                      <a:ext uri="{FF2B5EF4-FFF2-40B4-BE49-F238E27FC236}">
                        <a16:creationId xmlns:a16="http://schemas.microsoft.com/office/drawing/2014/main" id="{9B932863-0B0F-45D0-A973-E4B89E9E7388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260780" y="3289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3">
                <p14:nvContentPartPr>
                  <p14:cNvPr id="581" name="Håndskrift 580">
                    <a:extLst>
                      <a:ext uri="{FF2B5EF4-FFF2-40B4-BE49-F238E27FC236}">
                        <a16:creationId xmlns:a16="http://schemas.microsoft.com/office/drawing/2014/main" id="{6BC8424B-67D3-49DF-BB4E-6176ABB3F4D3}"/>
                      </a:ext>
                    </a:extLst>
                  </p14:cNvPr>
                  <p14:cNvContentPartPr/>
                  <p14:nvPr/>
                </p14:nvContentPartPr>
                <p14:xfrm>
                  <a:off x="4266900" y="3263250"/>
                  <a:ext cx="26280" cy="13680"/>
                </p14:xfrm>
              </p:contentPart>
            </mc:Choice>
            <mc:Fallback xmlns="">
              <p:pic>
                <p:nvPicPr>
                  <p:cNvPr id="581" name="Håndskrift 580">
                    <a:extLst>
                      <a:ext uri="{FF2B5EF4-FFF2-40B4-BE49-F238E27FC236}">
                        <a16:creationId xmlns:a16="http://schemas.microsoft.com/office/drawing/2014/main" id="{6BC8424B-67D3-49DF-BB4E-6176ABB3F4D3}"/>
                      </a:ext>
                    </a:extLst>
                  </p:cNvPr>
                  <p:cNvPicPr/>
                  <p:nvPr/>
                </p:nvPicPr>
                <p:blipFill>
                  <a:blip r:embed="rId554"/>
                  <a:stretch>
                    <a:fillRect/>
                  </a:stretch>
                </p:blipFill>
                <p:spPr>
                  <a:xfrm>
                    <a:off x="4193900" y="3190705"/>
                    <a:ext cx="171863" cy="158356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582" name="Gruppe 581">
              <a:extLst>
                <a:ext uri="{FF2B5EF4-FFF2-40B4-BE49-F238E27FC236}">
                  <a16:creationId xmlns:a16="http://schemas.microsoft.com/office/drawing/2014/main" id="{A507AB0A-73E8-4C97-94CA-8018BDB8C36E}"/>
                </a:ext>
              </a:extLst>
            </p:cNvPr>
            <p:cNvGrpSpPr/>
            <p:nvPr/>
          </p:nvGrpSpPr>
          <p:grpSpPr>
            <a:xfrm>
              <a:off x="3553425" y="2392306"/>
              <a:ext cx="829080" cy="924120"/>
              <a:chOff x="4209660" y="3104850"/>
              <a:chExt cx="829080" cy="9241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55">
                <p14:nvContentPartPr>
                  <p14:cNvPr id="583" name="Håndskrift 582">
                    <a:extLst>
                      <a:ext uri="{FF2B5EF4-FFF2-40B4-BE49-F238E27FC236}">
                        <a16:creationId xmlns:a16="http://schemas.microsoft.com/office/drawing/2014/main" id="{36E6DEB5-8436-4218-9820-E1CBCD8ADA6B}"/>
                      </a:ext>
                    </a:extLst>
                  </p14:cNvPr>
                  <p14:cNvContentPartPr/>
                  <p14:nvPr/>
                </p14:nvContentPartPr>
                <p14:xfrm>
                  <a:off x="4771620" y="3381330"/>
                  <a:ext cx="360" cy="360"/>
                </p14:xfrm>
              </p:contentPart>
            </mc:Choice>
            <mc:Fallback xmlns="">
              <p:pic>
                <p:nvPicPr>
                  <p:cNvPr id="583" name="Håndskrift 582">
                    <a:extLst>
                      <a:ext uri="{FF2B5EF4-FFF2-40B4-BE49-F238E27FC236}">
                        <a16:creationId xmlns:a16="http://schemas.microsoft.com/office/drawing/2014/main" id="{36E6DEB5-8436-4218-9820-E1CBCD8ADA6B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708620" y="33183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6">
                <p14:nvContentPartPr>
                  <p14:cNvPr id="584" name="Håndskrift 583">
                    <a:extLst>
                      <a:ext uri="{FF2B5EF4-FFF2-40B4-BE49-F238E27FC236}">
                        <a16:creationId xmlns:a16="http://schemas.microsoft.com/office/drawing/2014/main" id="{72DD7C15-CB2D-4B56-8D11-7DA33E4EAD69}"/>
                      </a:ext>
                    </a:extLst>
                  </p14:cNvPr>
                  <p14:cNvContentPartPr/>
                  <p14:nvPr/>
                </p14:nvContentPartPr>
                <p14:xfrm>
                  <a:off x="4771620" y="3485730"/>
                  <a:ext cx="3960" cy="360"/>
                </p14:xfrm>
              </p:contentPart>
            </mc:Choice>
            <mc:Fallback xmlns="">
              <p:pic>
                <p:nvPicPr>
                  <p:cNvPr id="584" name="Håndskrift 583">
                    <a:extLst>
                      <a:ext uri="{FF2B5EF4-FFF2-40B4-BE49-F238E27FC236}">
                        <a16:creationId xmlns:a16="http://schemas.microsoft.com/office/drawing/2014/main" id="{72DD7C15-CB2D-4B56-8D11-7DA33E4EAD69}"/>
                      </a:ext>
                    </a:extLst>
                  </p:cNvPr>
                  <p:cNvPicPr/>
                  <p:nvPr/>
                </p:nvPicPr>
                <p:blipFill>
                  <a:blip r:embed="rId176"/>
                  <a:stretch>
                    <a:fillRect/>
                  </a:stretch>
                </p:blipFill>
                <p:spPr>
                  <a:xfrm>
                    <a:off x="4708620" y="342273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7">
                <p14:nvContentPartPr>
                  <p14:cNvPr id="585" name="Håndskrift 584">
                    <a:extLst>
                      <a:ext uri="{FF2B5EF4-FFF2-40B4-BE49-F238E27FC236}">
                        <a16:creationId xmlns:a16="http://schemas.microsoft.com/office/drawing/2014/main" id="{B6F82B32-4F82-4A7B-A146-3ADCF398F2F7}"/>
                      </a:ext>
                    </a:extLst>
                  </p14:cNvPr>
                  <p14:cNvContentPartPr/>
                  <p14:nvPr/>
                </p14:nvContentPartPr>
                <p14:xfrm>
                  <a:off x="4724100" y="3542610"/>
                  <a:ext cx="360" cy="360"/>
                </p14:xfrm>
              </p:contentPart>
            </mc:Choice>
            <mc:Fallback xmlns="">
              <p:pic>
                <p:nvPicPr>
                  <p:cNvPr id="585" name="Håndskrift 584">
                    <a:extLst>
                      <a:ext uri="{FF2B5EF4-FFF2-40B4-BE49-F238E27FC236}">
                        <a16:creationId xmlns:a16="http://schemas.microsoft.com/office/drawing/2014/main" id="{B6F82B32-4F82-4A7B-A146-3ADCF398F2F7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661100" y="34796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8">
                <p14:nvContentPartPr>
                  <p14:cNvPr id="586" name="Håndskrift 585">
                    <a:extLst>
                      <a:ext uri="{FF2B5EF4-FFF2-40B4-BE49-F238E27FC236}">
                        <a16:creationId xmlns:a16="http://schemas.microsoft.com/office/drawing/2014/main" id="{C7E6CC5F-234D-49A1-86AF-0B423C57FE0B}"/>
                      </a:ext>
                    </a:extLst>
                  </p14:cNvPr>
                  <p14:cNvContentPartPr/>
                  <p14:nvPr/>
                </p14:nvContentPartPr>
                <p14:xfrm>
                  <a:off x="4676220" y="3523890"/>
                  <a:ext cx="360" cy="360"/>
                </p14:xfrm>
              </p:contentPart>
            </mc:Choice>
            <mc:Fallback xmlns="">
              <p:pic>
                <p:nvPicPr>
                  <p:cNvPr id="586" name="Håndskrift 585">
                    <a:extLst>
                      <a:ext uri="{FF2B5EF4-FFF2-40B4-BE49-F238E27FC236}">
                        <a16:creationId xmlns:a16="http://schemas.microsoft.com/office/drawing/2014/main" id="{C7E6CC5F-234D-49A1-86AF-0B423C57FE0B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613220" y="3460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9">
                <p14:nvContentPartPr>
                  <p14:cNvPr id="587" name="Håndskrift 586">
                    <a:extLst>
                      <a:ext uri="{FF2B5EF4-FFF2-40B4-BE49-F238E27FC236}">
                        <a16:creationId xmlns:a16="http://schemas.microsoft.com/office/drawing/2014/main" id="{4BE1D0DA-A5B0-453A-BC7D-AC32890EE2EA}"/>
                      </a:ext>
                    </a:extLst>
                  </p14:cNvPr>
                  <p14:cNvContentPartPr/>
                  <p14:nvPr/>
                </p14:nvContentPartPr>
                <p14:xfrm>
                  <a:off x="4647780" y="3438210"/>
                  <a:ext cx="360" cy="360"/>
                </p14:xfrm>
              </p:contentPart>
            </mc:Choice>
            <mc:Fallback xmlns="">
              <p:pic>
                <p:nvPicPr>
                  <p:cNvPr id="587" name="Håndskrift 586">
                    <a:extLst>
                      <a:ext uri="{FF2B5EF4-FFF2-40B4-BE49-F238E27FC236}">
                        <a16:creationId xmlns:a16="http://schemas.microsoft.com/office/drawing/2014/main" id="{4BE1D0DA-A5B0-453A-BC7D-AC32890EE2EA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584780" y="3375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0">
                <p14:nvContentPartPr>
                  <p14:cNvPr id="588" name="Håndskrift 587">
                    <a:extLst>
                      <a:ext uri="{FF2B5EF4-FFF2-40B4-BE49-F238E27FC236}">
                        <a16:creationId xmlns:a16="http://schemas.microsoft.com/office/drawing/2014/main" id="{ED0652BE-14FB-4D85-84B4-21DDC1443409}"/>
                      </a:ext>
                    </a:extLst>
                  </p14:cNvPr>
                  <p14:cNvContentPartPr/>
                  <p14:nvPr/>
                </p14:nvContentPartPr>
                <p14:xfrm>
                  <a:off x="4780980" y="3409410"/>
                  <a:ext cx="10080" cy="360"/>
                </p14:xfrm>
              </p:contentPart>
            </mc:Choice>
            <mc:Fallback xmlns="">
              <p:pic>
                <p:nvPicPr>
                  <p:cNvPr id="588" name="Håndskrift 587">
                    <a:extLst>
                      <a:ext uri="{FF2B5EF4-FFF2-40B4-BE49-F238E27FC236}">
                        <a16:creationId xmlns:a16="http://schemas.microsoft.com/office/drawing/2014/main" id="{ED0652BE-14FB-4D85-84B4-21DDC1443409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717980" y="3346410"/>
                    <a:ext cx="1357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1">
                <p14:nvContentPartPr>
                  <p14:cNvPr id="589" name="Håndskrift 588">
                    <a:extLst>
                      <a:ext uri="{FF2B5EF4-FFF2-40B4-BE49-F238E27FC236}">
                        <a16:creationId xmlns:a16="http://schemas.microsoft.com/office/drawing/2014/main" id="{9B2289BA-BB79-484B-9D2F-E7F348FA6E78}"/>
                      </a:ext>
                    </a:extLst>
                  </p14:cNvPr>
                  <p14:cNvContentPartPr/>
                  <p14:nvPr/>
                </p14:nvContentPartPr>
                <p14:xfrm>
                  <a:off x="4918500" y="3485730"/>
                  <a:ext cx="24840" cy="51480"/>
                </p14:xfrm>
              </p:contentPart>
            </mc:Choice>
            <mc:Fallback xmlns="">
              <p:pic>
                <p:nvPicPr>
                  <p:cNvPr id="589" name="Håndskrift 588">
                    <a:extLst>
                      <a:ext uri="{FF2B5EF4-FFF2-40B4-BE49-F238E27FC236}">
                        <a16:creationId xmlns:a16="http://schemas.microsoft.com/office/drawing/2014/main" id="{9B2289BA-BB79-484B-9D2F-E7F348FA6E78}"/>
                      </a:ext>
                    </a:extLst>
                  </p:cNvPr>
                  <p:cNvPicPr/>
                  <p:nvPr/>
                </p:nvPicPr>
                <p:blipFill>
                  <a:blip r:embed="rId219"/>
                  <a:stretch>
                    <a:fillRect/>
                  </a:stretch>
                </p:blipFill>
                <p:spPr>
                  <a:xfrm>
                    <a:off x="4855500" y="3422730"/>
                    <a:ext cx="150480" cy="177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2">
                <p14:nvContentPartPr>
                  <p14:cNvPr id="590" name="Håndskrift 589">
                    <a:extLst>
                      <a:ext uri="{FF2B5EF4-FFF2-40B4-BE49-F238E27FC236}">
                        <a16:creationId xmlns:a16="http://schemas.microsoft.com/office/drawing/2014/main" id="{1D946421-3A0C-471B-9953-32EA93A81C9F}"/>
                      </a:ext>
                    </a:extLst>
                  </p14:cNvPr>
                  <p14:cNvContentPartPr/>
                  <p14:nvPr/>
                </p14:nvContentPartPr>
                <p14:xfrm>
                  <a:off x="4857660" y="3571410"/>
                  <a:ext cx="360" cy="360"/>
                </p14:xfrm>
              </p:contentPart>
            </mc:Choice>
            <mc:Fallback xmlns="">
              <p:pic>
                <p:nvPicPr>
                  <p:cNvPr id="590" name="Håndskrift 589">
                    <a:extLst>
                      <a:ext uri="{FF2B5EF4-FFF2-40B4-BE49-F238E27FC236}">
                        <a16:creationId xmlns:a16="http://schemas.microsoft.com/office/drawing/2014/main" id="{1D946421-3A0C-471B-9953-32EA93A81C9F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794660" y="3508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3">
                <p14:nvContentPartPr>
                  <p14:cNvPr id="591" name="Håndskrift 590">
                    <a:extLst>
                      <a:ext uri="{FF2B5EF4-FFF2-40B4-BE49-F238E27FC236}">
                        <a16:creationId xmlns:a16="http://schemas.microsoft.com/office/drawing/2014/main" id="{E6C2D56A-99B9-49B1-8ABB-56C55D217D0D}"/>
                      </a:ext>
                    </a:extLst>
                  </p14:cNvPr>
                  <p14:cNvContentPartPr/>
                  <p14:nvPr/>
                </p14:nvContentPartPr>
                <p14:xfrm>
                  <a:off x="4788540" y="3581130"/>
                  <a:ext cx="50040" cy="33840"/>
                </p14:xfrm>
              </p:contentPart>
            </mc:Choice>
            <mc:Fallback xmlns="">
              <p:pic>
                <p:nvPicPr>
                  <p:cNvPr id="591" name="Håndskrift 590">
                    <a:extLst>
                      <a:ext uri="{FF2B5EF4-FFF2-40B4-BE49-F238E27FC236}">
                        <a16:creationId xmlns:a16="http://schemas.microsoft.com/office/drawing/2014/main" id="{E6C2D56A-99B9-49B1-8ABB-56C55D217D0D}"/>
                      </a:ext>
                    </a:extLst>
                  </p:cNvPr>
                  <p:cNvPicPr/>
                  <p:nvPr/>
                </p:nvPicPr>
                <p:blipFill>
                  <a:blip r:embed="rId222"/>
                  <a:stretch>
                    <a:fillRect/>
                  </a:stretch>
                </p:blipFill>
                <p:spPr>
                  <a:xfrm>
                    <a:off x="4725540" y="3518130"/>
                    <a:ext cx="175680" cy="159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4">
                <p14:nvContentPartPr>
                  <p14:cNvPr id="592" name="Håndskrift 591">
                    <a:extLst>
                      <a:ext uri="{FF2B5EF4-FFF2-40B4-BE49-F238E27FC236}">
                        <a16:creationId xmlns:a16="http://schemas.microsoft.com/office/drawing/2014/main" id="{F76B9FF8-1CF6-4851-A5A2-269C88421AF3}"/>
                      </a:ext>
                    </a:extLst>
                  </p14:cNvPr>
                  <p14:cNvContentPartPr/>
                  <p14:nvPr/>
                </p14:nvContentPartPr>
                <p14:xfrm>
                  <a:off x="4752900" y="3657090"/>
                  <a:ext cx="360" cy="4320"/>
                </p14:xfrm>
              </p:contentPart>
            </mc:Choice>
            <mc:Fallback xmlns="">
              <p:pic>
                <p:nvPicPr>
                  <p:cNvPr id="592" name="Håndskrift 591">
                    <a:extLst>
                      <a:ext uri="{FF2B5EF4-FFF2-40B4-BE49-F238E27FC236}">
                        <a16:creationId xmlns:a16="http://schemas.microsoft.com/office/drawing/2014/main" id="{F76B9FF8-1CF6-4851-A5A2-269C88421AF3}"/>
                      </a:ext>
                    </a:extLst>
                  </p:cNvPr>
                  <p:cNvPicPr/>
                  <p:nvPr/>
                </p:nvPicPr>
                <p:blipFill>
                  <a:blip r:embed="rId207"/>
                  <a:stretch>
                    <a:fillRect/>
                  </a:stretch>
                </p:blipFill>
                <p:spPr>
                  <a:xfrm>
                    <a:off x="4689900" y="3594090"/>
                    <a:ext cx="126000" cy="129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5">
                <p14:nvContentPartPr>
                  <p14:cNvPr id="593" name="Håndskrift 592">
                    <a:extLst>
                      <a:ext uri="{FF2B5EF4-FFF2-40B4-BE49-F238E27FC236}">
                        <a16:creationId xmlns:a16="http://schemas.microsoft.com/office/drawing/2014/main" id="{3D719704-5919-4562-82A0-1455A1C23552}"/>
                      </a:ext>
                    </a:extLst>
                  </p14:cNvPr>
                  <p14:cNvContentPartPr/>
                  <p14:nvPr/>
                </p14:nvContentPartPr>
                <p14:xfrm>
                  <a:off x="4590900" y="3628650"/>
                  <a:ext cx="105120" cy="76320"/>
                </p14:xfrm>
              </p:contentPart>
            </mc:Choice>
            <mc:Fallback xmlns="">
              <p:pic>
                <p:nvPicPr>
                  <p:cNvPr id="593" name="Håndskrift 592">
                    <a:extLst>
                      <a:ext uri="{FF2B5EF4-FFF2-40B4-BE49-F238E27FC236}">
                        <a16:creationId xmlns:a16="http://schemas.microsoft.com/office/drawing/2014/main" id="{3D719704-5919-4562-82A0-1455A1C23552}"/>
                      </a:ext>
                    </a:extLst>
                  </p:cNvPr>
                  <p:cNvPicPr/>
                  <p:nvPr/>
                </p:nvPicPr>
                <p:blipFill>
                  <a:blip r:embed="rId225"/>
                  <a:stretch>
                    <a:fillRect/>
                  </a:stretch>
                </p:blipFill>
                <p:spPr>
                  <a:xfrm>
                    <a:off x="4527900" y="3565650"/>
                    <a:ext cx="230760" cy="201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6">
                <p14:nvContentPartPr>
                  <p14:cNvPr id="594" name="Håndskrift 593">
                    <a:extLst>
                      <a:ext uri="{FF2B5EF4-FFF2-40B4-BE49-F238E27FC236}">
                        <a16:creationId xmlns:a16="http://schemas.microsoft.com/office/drawing/2014/main" id="{330444AE-D3FC-42DF-8CF7-6E8FECDEACD7}"/>
                      </a:ext>
                    </a:extLst>
                  </p14:cNvPr>
                  <p14:cNvContentPartPr/>
                  <p14:nvPr/>
                </p14:nvContentPartPr>
                <p14:xfrm>
                  <a:off x="4618980" y="3567810"/>
                  <a:ext cx="360" cy="3960"/>
                </p14:xfrm>
              </p:contentPart>
            </mc:Choice>
            <mc:Fallback xmlns="">
              <p:pic>
                <p:nvPicPr>
                  <p:cNvPr id="594" name="Håndskrift 593">
                    <a:extLst>
                      <a:ext uri="{FF2B5EF4-FFF2-40B4-BE49-F238E27FC236}">
                        <a16:creationId xmlns:a16="http://schemas.microsoft.com/office/drawing/2014/main" id="{330444AE-D3FC-42DF-8CF7-6E8FECDEACD7}"/>
                      </a:ext>
                    </a:extLst>
                  </p:cNvPr>
                  <p:cNvPicPr/>
                  <p:nvPr/>
                </p:nvPicPr>
                <p:blipFill>
                  <a:blip r:embed="rId207"/>
                  <a:stretch>
                    <a:fillRect/>
                  </a:stretch>
                </p:blipFill>
                <p:spPr>
                  <a:xfrm>
                    <a:off x="4555980" y="35100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7">
                <p14:nvContentPartPr>
                  <p14:cNvPr id="595" name="Håndskrift 594">
                    <a:extLst>
                      <a:ext uri="{FF2B5EF4-FFF2-40B4-BE49-F238E27FC236}">
                        <a16:creationId xmlns:a16="http://schemas.microsoft.com/office/drawing/2014/main" id="{F9BFC3AA-C9FF-4B2F-B001-86F741C55728}"/>
                      </a:ext>
                    </a:extLst>
                  </p14:cNvPr>
                  <p14:cNvContentPartPr/>
                  <p14:nvPr/>
                </p14:nvContentPartPr>
                <p14:xfrm>
                  <a:off x="4562100" y="3533250"/>
                  <a:ext cx="61560" cy="66600"/>
                </p14:xfrm>
              </p:contentPart>
            </mc:Choice>
            <mc:Fallback xmlns="">
              <p:pic>
                <p:nvPicPr>
                  <p:cNvPr id="595" name="Håndskrift 594">
                    <a:extLst>
                      <a:ext uri="{FF2B5EF4-FFF2-40B4-BE49-F238E27FC236}">
                        <a16:creationId xmlns:a16="http://schemas.microsoft.com/office/drawing/2014/main" id="{F9BFC3AA-C9FF-4B2F-B001-86F741C55728}"/>
                      </a:ext>
                    </a:extLst>
                  </p:cNvPr>
                  <p:cNvPicPr/>
                  <p:nvPr/>
                </p:nvPicPr>
                <p:blipFill>
                  <a:blip r:embed="rId228"/>
                  <a:stretch>
                    <a:fillRect/>
                  </a:stretch>
                </p:blipFill>
                <p:spPr>
                  <a:xfrm>
                    <a:off x="4499100" y="3469908"/>
                    <a:ext cx="187200" cy="19292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8">
                <p14:nvContentPartPr>
                  <p14:cNvPr id="596" name="Håndskrift 595">
                    <a:extLst>
                      <a:ext uri="{FF2B5EF4-FFF2-40B4-BE49-F238E27FC236}">
                        <a16:creationId xmlns:a16="http://schemas.microsoft.com/office/drawing/2014/main" id="{575512FA-E101-4BE0-A4AD-D93384828F74}"/>
                      </a:ext>
                    </a:extLst>
                  </p14:cNvPr>
                  <p14:cNvContentPartPr/>
                  <p14:nvPr/>
                </p14:nvContentPartPr>
                <p14:xfrm>
                  <a:off x="4647780" y="3676530"/>
                  <a:ext cx="360" cy="360"/>
                </p14:xfrm>
              </p:contentPart>
            </mc:Choice>
            <mc:Fallback xmlns="">
              <p:pic>
                <p:nvPicPr>
                  <p:cNvPr id="596" name="Håndskrift 595">
                    <a:extLst>
                      <a:ext uri="{FF2B5EF4-FFF2-40B4-BE49-F238E27FC236}">
                        <a16:creationId xmlns:a16="http://schemas.microsoft.com/office/drawing/2014/main" id="{575512FA-E101-4BE0-A4AD-D93384828F74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58478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9">
                <p14:nvContentPartPr>
                  <p14:cNvPr id="597" name="Håndskrift 596">
                    <a:extLst>
                      <a:ext uri="{FF2B5EF4-FFF2-40B4-BE49-F238E27FC236}">
                        <a16:creationId xmlns:a16="http://schemas.microsoft.com/office/drawing/2014/main" id="{2034D17C-395D-456E-B18D-A681A989F2C3}"/>
                      </a:ext>
                    </a:extLst>
                  </p14:cNvPr>
                  <p14:cNvContentPartPr/>
                  <p14:nvPr/>
                </p14:nvContentPartPr>
                <p14:xfrm>
                  <a:off x="4695660" y="3752490"/>
                  <a:ext cx="15480" cy="20160"/>
                </p14:xfrm>
              </p:contentPart>
            </mc:Choice>
            <mc:Fallback xmlns="">
              <p:pic>
                <p:nvPicPr>
                  <p:cNvPr id="597" name="Håndskrift 596">
                    <a:extLst>
                      <a:ext uri="{FF2B5EF4-FFF2-40B4-BE49-F238E27FC236}">
                        <a16:creationId xmlns:a16="http://schemas.microsoft.com/office/drawing/2014/main" id="{2034D17C-395D-456E-B18D-A681A989F2C3}"/>
                      </a:ext>
                    </a:extLst>
                  </p:cNvPr>
                  <p:cNvPicPr/>
                  <p:nvPr/>
                </p:nvPicPr>
                <p:blipFill>
                  <a:blip r:embed="rId231"/>
                  <a:stretch>
                    <a:fillRect/>
                  </a:stretch>
                </p:blipFill>
                <p:spPr>
                  <a:xfrm>
                    <a:off x="4632660" y="3690595"/>
                    <a:ext cx="141120" cy="14359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0">
                <p14:nvContentPartPr>
                  <p14:cNvPr id="598" name="Håndskrift 597">
                    <a:extLst>
                      <a:ext uri="{FF2B5EF4-FFF2-40B4-BE49-F238E27FC236}">
                        <a16:creationId xmlns:a16="http://schemas.microsoft.com/office/drawing/2014/main" id="{C8AC97AE-1606-4922-A992-49E27DA7997E}"/>
                      </a:ext>
                    </a:extLst>
                  </p14:cNvPr>
                  <p14:cNvContentPartPr/>
                  <p14:nvPr/>
                </p14:nvContentPartPr>
                <p14:xfrm>
                  <a:off x="4828860" y="3676530"/>
                  <a:ext cx="360" cy="360"/>
                </p14:xfrm>
              </p:contentPart>
            </mc:Choice>
            <mc:Fallback xmlns="">
              <p:pic>
                <p:nvPicPr>
                  <p:cNvPr id="598" name="Håndskrift 597">
                    <a:extLst>
                      <a:ext uri="{FF2B5EF4-FFF2-40B4-BE49-F238E27FC236}">
                        <a16:creationId xmlns:a16="http://schemas.microsoft.com/office/drawing/2014/main" id="{C8AC97AE-1606-4922-A992-49E27DA7997E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76586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1">
                <p14:nvContentPartPr>
                  <p14:cNvPr id="599" name="Håndskrift 598">
                    <a:extLst>
                      <a:ext uri="{FF2B5EF4-FFF2-40B4-BE49-F238E27FC236}">
                        <a16:creationId xmlns:a16="http://schemas.microsoft.com/office/drawing/2014/main" id="{72E75992-A1CB-49D4-ADCA-1F546C69EAF8}"/>
                      </a:ext>
                    </a:extLst>
                  </p14:cNvPr>
                  <p14:cNvContentPartPr/>
                  <p14:nvPr/>
                </p14:nvContentPartPr>
                <p14:xfrm>
                  <a:off x="4828860" y="3647730"/>
                  <a:ext cx="19440" cy="61200"/>
                </p14:xfrm>
              </p:contentPart>
            </mc:Choice>
            <mc:Fallback xmlns="">
              <p:pic>
                <p:nvPicPr>
                  <p:cNvPr id="599" name="Håndskrift 598">
                    <a:extLst>
                      <a:ext uri="{FF2B5EF4-FFF2-40B4-BE49-F238E27FC236}">
                        <a16:creationId xmlns:a16="http://schemas.microsoft.com/office/drawing/2014/main" id="{72E75992-A1CB-49D4-ADCA-1F546C69EAF8}"/>
                      </a:ext>
                    </a:extLst>
                  </p:cNvPr>
                  <p:cNvPicPr/>
                  <p:nvPr/>
                </p:nvPicPr>
                <p:blipFill>
                  <a:blip r:embed="rId234"/>
                  <a:stretch>
                    <a:fillRect/>
                  </a:stretch>
                </p:blipFill>
                <p:spPr>
                  <a:xfrm>
                    <a:off x="4765860" y="3585098"/>
                    <a:ext cx="145080" cy="1861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2">
                <p14:nvContentPartPr>
                  <p14:cNvPr id="600" name="Håndskrift 599">
                    <a:extLst>
                      <a:ext uri="{FF2B5EF4-FFF2-40B4-BE49-F238E27FC236}">
                        <a16:creationId xmlns:a16="http://schemas.microsoft.com/office/drawing/2014/main" id="{1FD81533-2252-4A18-9116-A52E31F7F98D}"/>
                      </a:ext>
                    </a:extLst>
                  </p14:cNvPr>
                  <p14:cNvContentPartPr/>
                  <p14:nvPr/>
                </p14:nvContentPartPr>
                <p14:xfrm>
                  <a:off x="4809780" y="3724050"/>
                  <a:ext cx="360" cy="360"/>
                </p14:xfrm>
              </p:contentPart>
            </mc:Choice>
            <mc:Fallback xmlns="">
              <p:pic>
                <p:nvPicPr>
                  <p:cNvPr id="600" name="Håndskrift 599">
                    <a:extLst>
                      <a:ext uri="{FF2B5EF4-FFF2-40B4-BE49-F238E27FC236}">
                        <a16:creationId xmlns:a16="http://schemas.microsoft.com/office/drawing/2014/main" id="{1FD81533-2252-4A18-9116-A52E31F7F98D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746780" y="36610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3">
                <p14:nvContentPartPr>
                  <p14:cNvPr id="601" name="Håndskrift 600">
                    <a:extLst>
                      <a:ext uri="{FF2B5EF4-FFF2-40B4-BE49-F238E27FC236}">
                        <a16:creationId xmlns:a16="http://schemas.microsoft.com/office/drawing/2014/main" id="{A623A55F-C463-4063-948F-A87E5F2A8452}"/>
                      </a:ext>
                    </a:extLst>
                  </p14:cNvPr>
                  <p14:cNvContentPartPr/>
                  <p14:nvPr/>
                </p14:nvContentPartPr>
                <p14:xfrm>
                  <a:off x="4729500" y="3781290"/>
                  <a:ext cx="42480" cy="19440"/>
                </p14:xfrm>
              </p:contentPart>
            </mc:Choice>
            <mc:Fallback xmlns="">
              <p:pic>
                <p:nvPicPr>
                  <p:cNvPr id="601" name="Håndskrift 600">
                    <a:extLst>
                      <a:ext uri="{FF2B5EF4-FFF2-40B4-BE49-F238E27FC236}">
                        <a16:creationId xmlns:a16="http://schemas.microsoft.com/office/drawing/2014/main" id="{A623A55F-C463-4063-948F-A87E5F2A8452}"/>
                      </a:ext>
                    </a:extLst>
                  </p:cNvPr>
                  <p:cNvPicPr/>
                  <p:nvPr/>
                </p:nvPicPr>
                <p:blipFill>
                  <a:blip r:embed="rId237"/>
                  <a:stretch>
                    <a:fillRect/>
                  </a:stretch>
                </p:blipFill>
                <p:spPr>
                  <a:xfrm>
                    <a:off x="4666500" y="3718290"/>
                    <a:ext cx="168120" cy="145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4">
                <p14:nvContentPartPr>
                  <p14:cNvPr id="602" name="Håndskrift 601">
                    <a:extLst>
                      <a:ext uri="{FF2B5EF4-FFF2-40B4-BE49-F238E27FC236}">
                        <a16:creationId xmlns:a16="http://schemas.microsoft.com/office/drawing/2014/main" id="{68182A0F-0769-419E-B55F-711D3447B5B1}"/>
                      </a:ext>
                    </a:extLst>
                  </p14:cNvPr>
                  <p14:cNvContentPartPr/>
                  <p14:nvPr/>
                </p14:nvContentPartPr>
                <p14:xfrm>
                  <a:off x="4653540" y="3781290"/>
                  <a:ext cx="3960" cy="360"/>
                </p14:xfrm>
              </p:contentPart>
            </mc:Choice>
            <mc:Fallback xmlns="">
              <p:pic>
                <p:nvPicPr>
                  <p:cNvPr id="602" name="Håndskrift 601">
                    <a:extLst>
                      <a:ext uri="{FF2B5EF4-FFF2-40B4-BE49-F238E27FC236}">
                        <a16:creationId xmlns:a16="http://schemas.microsoft.com/office/drawing/2014/main" id="{68182A0F-0769-419E-B55F-711D3447B5B1}"/>
                      </a:ext>
                    </a:extLst>
                  </p:cNvPr>
                  <p:cNvPicPr/>
                  <p:nvPr/>
                </p:nvPicPr>
                <p:blipFill>
                  <a:blip r:embed="rId176"/>
                  <a:stretch>
                    <a:fillRect/>
                  </a:stretch>
                </p:blipFill>
                <p:spPr>
                  <a:xfrm>
                    <a:off x="4590540" y="371829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5">
                <p14:nvContentPartPr>
                  <p14:cNvPr id="603" name="Håndskrift 602">
                    <a:extLst>
                      <a:ext uri="{FF2B5EF4-FFF2-40B4-BE49-F238E27FC236}">
                        <a16:creationId xmlns:a16="http://schemas.microsoft.com/office/drawing/2014/main" id="{EE77BCAC-EE5C-457A-96C6-C9A48BEE63B1}"/>
                      </a:ext>
                    </a:extLst>
                  </p14:cNvPr>
                  <p14:cNvContentPartPr/>
                  <p14:nvPr/>
                </p14:nvContentPartPr>
                <p14:xfrm>
                  <a:off x="4600260" y="3743130"/>
                  <a:ext cx="360" cy="360"/>
                </p14:xfrm>
              </p:contentPart>
            </mc:Choice>
            <mc:Fallback xmlns="">
              <p:pic>
                <p:nvPicPr>
                  <p:cNvPr id="603" name="Håndskrift 602">
                    <a:extLst>
                      <a:ext uri="{FF2B5EF4-FFF2-40B4-BE49-F238E27FC236}">
                        <a16:creationId xmlns:a16="http://schemas.microsoft.com/office/drawing/2014/main" id="{EE77BCAC-EE5C-457A-96C6-C9A48BEE63B1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53726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6">
                <p14:nvContentPartPr>
                  <p14:cNvPr id="604" name="Håndskrift 603">
                    <a:extLst>
                      <a:ext uri="{FF2B5EF4-FFF2-40B4-BE49-F238E27FC236}">
                        <a16:creationId xmlns:a16="http://schemas.microsoft.com/office/drawing/2014/main" id="{D419FBBE-FBDF-4FB5-9963-E627A545F655}"/>
                      </a:ext>
                    </a:extLst>
                  </p14:cNvPr>
                  <p14:cNvContentPartPr/>
                  <p14:nvPr/>
                </p14:nvContentPartPr>
                <p14:xfrm>
                  <a:off x="4600260" y="3733410"/>
                  <a:ext cx="360" cy="360"/>
                </p14:xfrm>
              </p:contentPart>
            </mc:Choice>
            <mc:Fallback xmlns="">
              <p:pic>
                <p:nvPicPr>
                  <p:cNvPr id="604" name="Håndskrift 603">
                    <a:extLst>
                      <a:ext uri="{FF2B5EF4-FFF2-40B4-BE49-F238E27FC236}">
                        <a16:creationId xmlns:a16="http://schemas.microsoft.com/office/drawing/2014/main" id="{D419FBBE-FBDF-4FB5-9963-E627A545F655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537260" y="3670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7">
                <p14:nvContentPartPr>
                  <p14:cNvPr id="605" name="Håndskrift 604">
                    <a:extLst>
                      <a:ext uri="{FF2B5EF4-FFF2-40B4-BE49-F238E27FC236}">
                        <a16:creationId xmlns:a16="http://schemas.microsoft.com/office/drawing/2014/main" id="{98F95496-2554-4846-9C42-14B82CC62B18}"/>
                      </a:ext>
                    </a:extLst>
                  </p14:cNvPr>
                  <p14:cNvContentPartPr/>
                  <p14:nvPr/>
                </p14:nvContentPartPr>
                <p14:xfrm>
                  <a:off x="4581180" y="3761850"/>
                  <a:ext cx="32400" cy="73080"/>
                </p14:xfrm>
              </p:contentPart>
            </mc:Choice>
            <mc:Fallback xmlns="">
              <p:pic>
                <p:nvPicPr>
                  <p:cNvPr id="605" name="Håndskrift 604">
                    <a:extLst>
                      <a:ext uri="{FF2B5EF4-FFF2-40B4-BE49-F238E27FC236}">
                        <a16:creationId xmlns:a16="http://schemas.microsoft.com/office/drawing/2014/main" id="{98F95496-2554-4846-9C42-14B82CC62B18}"/>
                      </a:ext>
                    </a:extLst>
                  </p:cNvPr>
                  <p:cNvPicPr/>
                  <p:nvPr/>
                </p:nvPicPr>
                <p:blipFill>
                  <a:blip r:embed="rId242"/>
                  <a:stretch>
                    <a:fillRect/>
                  </a:stretch>
                </p:blipFill>
                <p:spPr>
                  <a:xfrm>
                    <a:off x="4518180" y="3698538"/>
                    <a:ext cx="158040" cy="19934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8">
                <p14:nvContentPartPr>
                  <p14:cNvPr id="606" name="Håndskrift 605">
                    <a:extLst>
                      <a:ext uri="{FF2B5EF4-FFF2-40B4-BE49-F238E27FC236}">
                        <a16:creationId xmlns:a16="http://schemas.microsoft.com/office/drawing/2014/main" id="{0F596B11-9F4E-4AAD-BEFA-810040CB6F12}"/>
                      </a:ext>
                    </a:extLst>
                  </p14:cNvPr>
                  <p14:cNvContentPartPr/>
                  <p14:nvPr/>
                </p14:nvContentPartPr>
                <p14:xfrm>
                  <a:off x="4647780" y="3838530"/>
                  <a:ext cx="25920" cy="360"/>
                </p14:xfrm>
              </p:contentPart>
            </mc:Choice>
            <mc:Fallback xmlns="">
              <p:pic>
                <p:nvPicPr>
                  <p:cNvPr id="606" name="Håndskrift 605">
                    <a:extLst>
                      <a:ext uri="{FF2B5EF4-FFF2-40B4-BE49-F238E27FC236}">
                        <a16:creationId xmlns:a16="http://schemas.microsoft.com/office/drawing/2014/main" id="{0F596B11-9F4E-4AAD-BEFA-810040CB6F12}"/>
                      </a:ext>
                    </a:extLst>
                  </p:cNvPr>
                  <p:cNvPicPr/>
                  <p:nvPr/>
                </p:nvPicPr>
                <p:blipFill>
                  <a:blip r:embed="rId244"/>
                  <a:stretch>
                    <a:fillRect/>
                  </a:stretch>
                </p:blipFill>
                <p:spPr>
                  <a:xfrm>
                    <a:off x="4584780" y="3775530"/>
                    <a:ext cx="1515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9">
                <p14:nvContentPartPr>
                  <p14:cNvPr id="607" name="Håndskrift 606">
                    <a:extLst>
                      <a:ext uri="{FF2B5EF4-FFF2-40B4-BE49-F238E27FC236}">
                        <a16:creationId xmlns:a16="http://schemas.microsoft.com/office/drawing/2014/main" id="{3E85EDCE-9C72-4046-8122-1AC46B1F87DB}"/>
                      </a:ext>
                    </a:extLst>
                  </p14:cNvPr>
                  <p14:cNvContentPartPr/>
                  <p14:nvPr/>
                </p14:nvContentPartPr>
                <p14:xfrm>
                  <a:off x="4762260" y="3790650"/>
                  <a:ext cx="57600" cy="38160"/>
                </p14:xfrm>
              </p:contentPart>
            </mc:Choice>
            <mc:Fallback xmlns="">
              <p:pic>
                <p:nvPicPr>
                  <p:cNvPr id="607" name="Håndskrift 606">
                    <a:extLst>
                      <a:ext uri="{FF2B5EF4-FFF2-40B4-BE49-F238E27FC236}">
                        <a16:creationId xmlns:a16="http://schemas.microsoft.com/office/drawing/2014/main" id="{3E85EDCE-9C72-4046-8122-1AC46B1F87DB}"/>
                      </a:ext>
                    </a:extLst>
                  </p:cNvPr>
                  <p:cNvPicPr/>
                  <p:nvPr/>
                </p:nvPicPr>
                <p:blipFill>
                  <a:blip r:embed="rId246"/>
                  <a:stretch>
                    <a:fillRect/>
                  </a:stretch>
                </p:blipFill>
                <p:spPr>
                  <a:xfrm>
                    <a:off x="4699260" y="3727650"/>
                    <a:ext cx="183240" cy="163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0">
                <p14:nvContentPartPr>
                  <p14:cNvPr id="608" name="Håndskrift 607">
                    <a:extLst>
                      <a:ext uri="{FF2B5EF4-FFF2-40B4-BE49-F238E27FC236}">
                        <a16:creationId xmlns:a16="http://schemas.microsoft.com/office/drawing/2014/main" id="{0C90EB12-814C-4091-9734-ECDD358A5512}"/>
                      </a:ext>
                    </a:extLst>
                  </p14:cNvPr>
                  <p14:cNvContentPartPr/>
                  <p14:nvPr/>
                </p14:nvContentPartPr>
                <p14:xfrm>
                  <a:off x="4857660" y="3761850"/>
                  <a:ext cx="360" cy="360"/>
                </p14:xfrm>
              </p:contentPart>
            </mc:Choice>
            <mc:Fallback xmlns="">
              <p:pic>
                <p:nvPicPr>
                  <p:cNvPr id="608" name="Håndskrift 607">
                    <a:extLst>
                      <a:ext uri="{FF2B5EF4-FFF2-40B4-BE49-F238E27FC236}">
                        <a16:creationId xmlns:a16="http://schemas.microsoft.com/office/drawing/2014/main" id="{0C90EB12-814C-4091-9734-ECDD358A5512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794660" y="3698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1">
                <p14:nvContentPartPr>
                  <p14:cNvPr id="609" name="Håndskrift 608">
                    <a:extLst>
                      <a:ext uri="{FF2B5EF4-FFF2-40B4-BE49-F238E27FC236}">
                        <a16:creationId xmlns:a16="http://schemas.microsoft.com/office/drawing/2014/main" id="{39E00047-8995-4B03-BD89-580B49C732D1}"/>
                      </a:ext>
                    </a:extLst>
                  </p14:cNvPr>
                  <p14:cNvContentPartPr/>
                  <p14:nvPr/>
                </p14:nvContentPartPr>
                <p14:xfrm>
                  <a:off x="4886100" y="3701010"/>
                  <a:ext cx="360" cy="3960"/>
                </p14:xfrm>
              </p:contentPart>
            </mc:Choice>
            <mc:Fallback xmlns="">
              <p:pic>
                <p:nvPicPr>
                  <p:cNvPr id="609" name="Håndskrift 608">
                    <a:extLst>
                      <a:ext uri="{FF2B5EF4-FFF2-40B4-BE49-F238E27FC236}">
                        <a16:creationId xmlns:a16="http://schemas.microsoft.com/office/drawing/2014/main" id="{39E00047-8995-4B03-BD89-580B49C732D1}"/>
                      </a:ext>
                    </a:extLst>
                  </p:cNvPr>
                  <p:cNvPicPr/>
                  <p:nvPr/>
                </p:nvPicPr>
                <p:blipFill>
                  <a:blip r:embed="rId207"/>
                  <a:stretch>
                    <a:fillRect/>
                  </a:stretch>
                </p:blipFill>
                <p:spPr>
                  <a:xfrm>
                    <a:off x="4823100" y="36432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2">
                <p14:nvContentPartPr>
                  <p14:cNvPr id="610" name="Håndskrift 609">
                    <a:extLst>
                      <a:ext uri="{FF2B5EF4-FFF2-40B4-BE49-F238E27FC236}">
                        <a16:creationId xmlns:a16="http://schemas.microsoft.com/office/drawing/2014/main" id="{32EE4613-0632-42DD-8862-343D93F27B2D}"/>
                      </a:ext>
                    </a:extLst>
                  </p14:cNvPr>
                  <p14:cNvContentPartPr/>
                  <p14:nvPr/>
                </p14:nvContentPartPr>
                <p14:xfrm>
                  <a:off x="5032620" y="3552690"/>
                  <a:ext cx="6120" cy="11520"/>
                </p14:xfrm>
              </p:contentPart>
            </mc:Choice>
            <mc:Fallback xmlns="">
              <p:pic>
                <p:nvPicPr>
                  <p:cNvPr id="610" name="Håndskrift 609">
                    <a:extLst>
                      <a:ext uri="{FF2B5EF4-FFF2-40B4-BE49-F238E27FC236}">
                        <a16:creationId xmlns:a16="http://schemas.microsoft.com/office/drawing/2014/main" id="{32EE4613-0632-42DD-8862-343D93F27B2D}"/>
                      </a:ext>
                    </a:extLst>
                  </p:cNvPr>
                  <p:cNvPicPr/>
                  <p:nvPr/>
                </p:nvPicPr>
                <p:blipFill>
                  <a:blip r:embed="rId250"/>
                  <a:stretch>
                    <a:fillRect/>
                  </a:stretch>
                </p:blipFill>
                <p:spPr>
                  <a:xfrm>
                    <a:off x="4969620" y="3489690"/>
                    <a:ext cx="131760" cy="137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3">
                <p14:nvContentPartPr>
                  <p14:cNvPr id="611" name="Håndskrift 610">
                    <a:extLst>
                      <a:ext uri="{FF2B5EF4-FFF2-40B4-BE49-F238E27FC236}">
                        <a16:creationId xmlns:a16="http://schemas.microsoft.com/office/drawing/2014/main" id="{FBA4EB3D-5A57-4392-9F6F-86C41777E6A2}"/>
                      </a:ext>
                    </a:extLst>
                  </p14:cNvPr>
                  <p14:cNvContentPartPr/>
                  <p14:nvPr/>
                </p14:nvContentPartPr>
                <p14:xfrm>
                  <a:off x="4904820" y="3685890"/>
                  <a:ext cx="360" cy="360"/>
                </p14:xfrm>
              </p:contentPart>
            </mc:Choice>
            <mc:Fallback xmlns="">
              <p:pic>
                <p:nvPicPr>
                  <p:cNvPr id="611" name="Håndskrift 610">
                    <a:extLst>
                      <a:ext uri="{FF2B5EF4-FFF2-40B4-BE49-F238E27FC236}">
                        <a16:creationId xmlns:a16="http://schemas.microsoft.com/office/drawing/2014/main" id="{FBA4EB3D-5A57-4392-9F6F-86C41777E6A2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841820" y="3622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4">
                <p14:nvContentPartPr>
                  <p14:cNvPr id="612" name="Håndskrift 611">
                    <a:extLst>
                      <a:ext uri="{FF2B5EF4-FFF2-40B4-BE49-F238E27FC236}">
                        <a16:creationId xmlns:a16="http://schemas.microsoft.com/office/drawing/2014/main" id="{3912BA2F-D2C7-4C62-8514-A66501822706}"/>
                      </a:ext>
                    </a:extLst>
                  </p14:cNvPr>
                  <p14:cNvContentPartPr/>
                  <p14:nvPr/>
                </p14:nvContentPartPr>
                <p14:xfrm>
                  <a:off x="4942980" y="3590490"/>
                  <a:ext cx="3960" cy="360"/>
                </p14:xfrm>
              </p:contentPart>
            </mc:Choice>
            <mc:Fallback xmlns="">
              <p:pic>
                <p:nvPicPr>
                  <p:cNvPr id="612" name="Håndskrift 611">
                    <a:extLst>
                      <a:ext uri="{FF2B5EF4-FFF2-40B4-BE49-F238E27FC236}">
                        <a16:creationId xmlns:a16="http://schemas.microsoft.com/office/drawing/2014/main" id="{3912BA2F-D2C7-4C62-8514-A66501822706}"/>
                      </a:ext>
                    </a:extLst>
                  </p:cNvPr>
                  <p:cNvPicPr/>
                  <p:nvPr/>
                </p:nvPicPr>
                <p:blipFill>
                  <a:blip r:embed="rId176"/>
                  <a:stretch>
                    <a:fillRect/>
                  </a:stretch>
                </p:blipFill>
                <p:spPr>
                  <a:xfrm>
                    <a:off x="4879980" y="352749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5">
                <p14:nvContentPartPr>
                  <p14:cNvPr id="613" name="Håndskrift 612">
                    <a:extLst>
                      <a:ext uri="{FF2B5EF4-FFF2-40B4-BE49-F238E27FC236}">
                        <a16:creationId xmlns:a16="http://schemas.microsoft.com/office/drawing/2014/main" id="{27658F3D-6226-4F84-BB0C-212CD7D5C195}"/>
                      </a:ext>
                    </a:extLst>
                  </p14:cNvPr>
                  <p14:cNvContentPartPr/>
                  <p14:nvPr/>
                </p14:nvContentPartPr>
                <p14:xfrm>
                  <a:off x="4832460" y="3428490"/>
                  <a:ext cx="15840" cy="34560"/>
                </p14:xfrm>
              </p:contentPart>
            </mc:Choice>
            <mc:Fallback xmlns="">
              <p:pic>
                <p:nvPicPr>
                  <p:cNvPr id="613" name="Håndskrift 612">
                    <a:extLst>
                      <a:ext uri="{FF2B5EF4-FFF2-40B4-BE49-F238E27FC236}">
                        <a16:creationId xmlns:a16="http://schemas.microsoft.com/office/drawing/2014/main" id="{27658F3D-6226-4F84-BB0C-212CD7D5C195}"/>
                      </a:ext>
                    </a:extLst>
                  </p:cNvPr>
                  <p:cNvPicPr/>
                  <p:nvPr/>
                </p:nvPicPr>
                <p:blipFill>
                  <a:blip r:embed="rId254"/>
                  <a:stretch>
                    <a:fillRect/>
                  </a:stretch>
                </p:blipFill>
                <p:spPr>
                  <a:xfrm>
                    <a:off x="4769460" y="3366139"/>
                    <a:ext cx="141480" cy="1589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6">
                <p14:nvContentPartPr>
                  <p14:cNvPr id="614" name="Håndskrift 613">
                    <a:extLst>
                      <a:ext uri="{FF2B5EF4-FFF2-40B4-BE49-F238E27FC236}">
                        <a16:creationId xmlns:a16="http://schemas.microsoft.com/office/drawing/2014/main" id="{31FF3FFF-1BBF-400F-93F4-239FCD175B94}"/>
                      </a:ext>
                    </a:extLst>
                  </p14:cNvPr>
                  <p14:cNvContentPartPr/>
                  <p14:nvPr/>
                </p14:nvContentPartPr>
                <p14:xfrm>
                  <a:off x="4768020" y="3781290"/>
                  <a:ext cx="3960" cy="9720"/>
                </p14:xfrm>
              </p:contentPart>
            </mc:Choice>
            <mc:Fallback xmlns="">
              <p:pic>
                <p:nvPicPr>
                  <p:cNvPr id="614" name="Håndskrift 613">
                    <a:extLst>
                      <a:ext uri="{FF2B5EF4-FFF2-40B4-BE49-F238E27FC236}">
                        <a16:creationId xmlns:a16="http://schemas.microsoft.com/office/drawing/2014/main" id="{31FF3FFF-1BBF-400F-93F4-239FCD175B94}"/>
                      </a:ext>
                    </a:extLst>
                  </p:cNvPr>
                  <p:cNvPicPr/>
                  <p:nvPr/>
                </p:nvPicPr>
                <p:blipFill>
                  <a:blip r:embed="rId256"/>
                  <a:stretch>
                    <a:fillRect/>
                  </a:stretch>
                </p:blipFill>
                <p:spPr>
                  <a:xfrm>
                    <a:off x="4710270" y="3720540"/>
                    <a:ext cx="119130" cy="1308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7">
                <p14:nvContentPartPr>
                  <p14:cNvPr id="615" name="Håndskrift 614">
                    <a:extLst>
                      <a:ext uri="{FF2B5EF4-FFF2-40B4-BE49-F238E27FC236}">
                        <a16:creationId xmlns:a16="http://schemas.microsoft.com/office/drawing/2014/main" id="{25FA69BE-23E1-4E41-8134-2CD063ADE4A3}"/>
                      </a:ext>
                    </a:extLst>
                  </p14:cNvPr>
                  <p14:cNvContentPartPr/>
                  <p14:nvPr/>
                </p14:nvContentPartPr>
                <p14:xfrm>
                  <a:off x="4762260" y="3885690"/>
                  <a:ext cx="2520" cy="6480"/>
                </p14:xfrm>
              </p:contentPart>
            </mc:Choice>
            <mc:Fallback xmlns="">
              <p:pic>
                <p:nvPicPr>
                  <p:cNvPr id="615" name="Håndskrift 614">
                    <a:extLst>
                      <a:ext uri="{FF2B5EF4-FFF2-40B4-BE49-F238E27FC236}">
                        <a16:creationId xmlns:a16="http://schemas.microsoft.com/office/drawing/2014/main" id="{25FA69BE-23E1-4E41-8134-2CD063ADE4A3}"/>
                      </a:ext>
                    </a:extLst>
                  </p:cNvPr>
                  <p:cNvPicPr/>
                  <p:nvPr/>
                </p:nvPicPr>
                <p:blipFill>
                  <a:blip r:embed="rId258"/>
                  <a:stretch>
                    <a:fillRect/>
                  </a:stretch>
                </p:blipFill>
                <p:spPr>
                  <a:xfrm>
                    <a:off x="4699260" y="3822690"/>
                    <a:ext cx="128160" cy="13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8">
                <p14:nvContentPartPr>
                  <p14:cNvPr id="616" name="Håndskrift 615">
                    <a:extLst>
                      <a:ext uri="{FF2B5EF4-FFF2-40B4-BE49-F238E27FC236}">
                        <a16:creationId xmlns:a16="http://schemas.microsoft.com/office/drawing/2014/main" id="{AFC5E9D7-9A1A-4AB0-BAB7-7B42158FF876}"/>
                      </a:ext>
                    </a:extLst>
                  </p14:cNvPr>
                  <p14:cNvContentPartPr/>
                  <p14:nvPr/>
                </p14:nvContentPartPr>
                <p14:xfrm>
                  <a:off x="4711500" y="3895410"/>
                  <a:ext cx="41400" cy="18720"/>
                </p14:xfrm>
              </p:contentPart>
            </mc:Choice>
            <mc:Fallback xmlns="">
              <p:pic>
                <p:nvPicPr>
                  <p:cNvPr id="616" name="Håndskrift 615">
                    <a:extLst>
                      <a:ext uri="{FF2B5EF4-FFF2-40B4-BE49-F238E27FC236}">
                        <a16:creationId xmlns:a16="http://schemas.microsoft.com/office/drawing/2014/main" id="{AFC5E9D7-9A1A-4AB0-BAB7-7B42158FF876}"/>
                      </a:ext>
                    </a:extLst>
                  </p:cNvPr>
                  <p:cNvPicPr/>
                  <p:nvPr/>
                </p:nvPicPr>
                <p:blipFill>
                  <a:blip r:embed="rId260"/>
                  <a:stretch>
                    <a:fillRect/>
                  </a:stretch>
                </p:blipFill>
                <p:spPr>
                  <a:xfrm>
                    <a:off x="4648500" y="3832410"/>
                    <a:ext cx="167040" cy="144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9">
                <p14:nvContentPartPr>
                  <p14:cNvPr id="617" name="Håndskrift 616">
                    <a:extLst>
                      <a:ext uri="{FF2B5EF4-FFF2-40B4-BE49-F238E27FC236}">
                        <a16:creationId xmlns:a16="http://schemas.microsoft.com/office/drawing/2014/main" id="{8649A22A-7158-43FE-89AF-4E4B847A68CD}"/>
                      </a:ext>
                    </a:extLst>
                  </p14:cNvPr>
                  <p14:cNvContentPartPr/>
                  <p14:nvPr/>
                </p14:nvContentPartPr>
                <p14:xfrm>
                  <a:off x="4666860" y="3914490"/>
                  <a:ext cx="9720" cy="360"/>
                </p14:xfrm>
              </p:contentPart>
            </mc:Choice>
            <mc:Fallback xmlns="">
              <p:pic>
                <p:nvPicPr>
                  <p:cNvPr id="617" name="Håndskrift 616">
                    <a:extLst>
                      <a:ext uri="{FF2B5EF4-FFF2-40B4-BE49-F238E27FC236}">
                        <a16:creationId xmlns:a16="http://schemas.microsoft.com/office/drawing/2014/main" id="{8649A22A-7158-43FE-89AF-4E4B847A68CD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606110" y="3851490"/>
                    <a:ext cx="130873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0">
                <p14:nvContentPartPr>
                  <p14:cNvPr id="618" name="Håndskrift 617">
                    <a:extLst>
                      <a:ext uri="{FF2B5EF4-FFF2-40B4-BE49-F238E27FC236}">
                        <a16:creationId xmlns:a16="http://schemas.microsoft.com/office/drawing/2014/main" id="{76A9C344-C4DD-49BB-99D7-39B32F42DF83}"/>
                      </a:ext>
                    </a:extLst>
                  </p14:cNvPr>
                  <p14:cNvContentPartPr/>
                  <p14:nvPr/>
                </p14:nvContentPartPr>
                <p14:xfrm>
                  <a:off x="4590900" y="3952650"/>
                  <a:ext cx="142920" cy="47520"/>
                </p14:xfrm>
              </p:contentPart>
            </mc:Choice>
            <mc:Fallback xmlns="">
              <p:pic>
                <p:nvPicPr>
                  <p:cNvPr id="618" name="Håndskrift 617">
                    <a:extLst>
                      <a:ext uri="{FF2B5EF4-FFF2-40B4-BE49-F238E27FC236}">
                        <a16:creationId xmlns:a16="http://schemas.microsoft.com/office/drawing/2014/main" id="{76A9C344-C4DD-49BB-99D7-39B32F42DF83}"/>
                      </a:ext>
                    </a:extLst>
                  </p:cNvPr>
                  <p:cNvPicPr/>
                  <p:nvPr/>
                </p:nvPicPr>
                <p:blipFill>
                  <a:blip r:embed="rId263"/>
                  <a:stretch>
                    <a:fillRect/>
                  </a:stretch>
                </p:blipFill>
                <p:spPr>
                  <a:xfrm>
                    <a:off x="4527900" y="3889650"/>
                    <a:ext cx="268560" cy="173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1">
                <p14:nvContentPartPr>
                  <p14:cNvPr id="619" name="Håndskrift 618">
                    <a:extLst>
                      <a:ext uri="{FF2B5EF4-FFF2-40B4-BE49-F238E27FC236}">
                        <a16:creationId xmlns:a16="http://schemas.microsoft.com/office/drawing/2014/main" id="{F83B6F8D-0651-46FF-9901-90428AC62575}"/>
                      </a:ext>
                    </a:extLst>
                  </p14:cNvPr>
                  <p14:cNvContentPartPr/>
                  <p14:nvPr/>
                </p14:nvContentPartPr>
                <p14:xfrm>
                  <a:off x="4725900" y="3999810"/>
                  <a:ext cx="7920" cy="6480"/>
                </p14:xfrm>
              </p:contentPart>
            </mc:Choice>
            <mc:Fallback xmlns="">
              <p:pic>
                <p:nvPicPr>
                  <p:cNvPr id="619" name="Håndskrift 618">
                    <a:extLst>
                      <a:ext uri="{FF2B5EF4-FFF2-40B4-BE49-F238E27FC236}">
                        <a16:creationId xmlns:a16="http://schemas.microsoft.com/office/drawing/2014/main" id="{F83B6F8D-0651-46FF-9901-90428AC62575}"/>
                      </a:ext>
                    </a:extLst>
                  </p:cNvPr>
                  <p:cNvPicPr/>
                  <p:nvPr/>
                </p:nvPicPr>
                <p:blipFill>
                  <a:blip r:embed="rId265"/>
                  <a:stretch>
                    <a:fillRect/>
                  </a:stretch>
                </p:blipFill>
                <p:spPr>
                  <a:xfrm>
                    <a:off x="4662900" y="3936810"/>
                    <a:ext cx="133560" cy="13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2">
                <p14:nvContentPartPr>
                  <p14:cNvPr id="620" name="Håndskrift 619">
                    <a:extLst>
                      <a:ext uri="{FF2B5EF4-FFF2-40B4-BE49-F238E27FC236}">
                        <a16:creationId xmlns:a16="http://schemas.microsoft.com/office/drawing/2014/main" id="{E26EC900-E007-4E7A-A753-976E037EEC2E}"/>
                      </a:ext>
                    </a:extLst>
                  </p14:cNvPr>
                  <p14:cNvContentPartPr/>
                  <p14:nvPr/>
                </p14:nvContentPartPr>
                <p14:xfrm>
                  <a:off x="4847580" y="3923850"/>
                  <a:ext cx="360" cy="360"/>
                </p14:xfrm>
              </p:contentPart>
            </mc:Choice>
            <mc:Fallback xmlns="">
              <p:pic>
                <p:nvPicPr>
                  <p:cNvPr id="620" name="Håndskrift 619">
                    <a:extLst>
                      <a:ext uri="{FF2B5EF4-FFF2-40B4-BE49-F238E27FC236}">
                        <a16:creationId xmlns:a16="http://schemas.microsoft.com/office/drawing/2014/main" id="{E26EC900-E007-4E7A-A753-976E037EEC2E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78458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3">
                <p14:nvContentPartPr>
                  <p14:cNvPr id="621" name="Håndskrift 620">
                    <a:extLst>
                      <a:ext uri="{FF2B5EF4-FFF2-40B4-BE49-F238E27FC236}">
                        <a16:creationId xmlns:a16="http://schemas.microsoft.com/office/drawing/2014/main" id="{340E709F-AB0E-4638-9DB2-9838A7ABCECF}"/>
                      </a:ext>
                    </a:extLst>
                  </p14:cNvPr>
                  <p14:cNvContentPartPr/>
                  <p14:nvPr/>
                </p14:nvContentPartPr>
                <p14:xfrm>
                  <a:off x="4895460" y="3793530"/>
                  <a:ext cx="22680" cy="25920"/>
                </p14:xfrm>
              </p:contentPart>
            </mc:Choice>
            <mc:Fallback xmlns="">
              <p:pic>
                <p:nvPicPr>
                  <p:cNvPr id="621" name="Håndskrift 620">
                    <a:extLst>
                      <a:ext uri="{FF2B5EF4-FFF2-40B4-BE49-F238E27FC236}">
                        <a16:creationId xmlns:a16="http://schemas.microsoft.com/office/drawing/2014/main" id="{340E709F-AB0E-4638-9DB2-9838A7ABCECF}"/>
                      </a:ext>
                    </a:extLst>
                  </p:cNvPr>
                  <p:cNvPicPr/>
                  <p:nvPr/>
                </p:nvPicPr>
                <p:blipFill>
                  <a:blip r:embed="rId268"/>
                  <a:stretch>
                    <a:fillRect/>
                  </a:stretch>
                </p:blipFill>
                <p:spPr>
                  <a:xfrm>
                    <a:off x="4832460" y="3730530"/>
                    <a:ext cx="148320" cy="151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4">
                <p14:nvContentPartPr>
                  <p14:cNvPr id="622" name="Håndskrift 621">
                    <a:extLst>
                      <a:ext uri="{FF2B5EF4-FFF2-40B4-BE49-F238E27FC236}">
                        <a16:creationId xmlns:a16="http://schemas.microsoft.com/office/drawing/2014/main" id="{7E0CDC30-AEDB-4981-818B-F9CF45A208B7}"/>
                      </a:ext>
                    </a:extLst>
                  </p14:cNvPr>
                  <p14:cNvContentPartPr/>
                  <p14:nvPr/>
                </p14:nvContentPartPr>
                <p14:xfrm>
                  <a:off x="4962060" y="3655290"/>
                  <a:ext cx="360" cy="21240"/>
                </p14:xfrm>
              </p:contentPart>
            </mc:Choice>
            <mc:Fallback xmlns="">
              <p:pic>
                <p:nvPicPr>
                  <p:cNvPr id="622" name="Håndskrift 621">
                    <a:extLst>
                      <a:ext uri="{FF2B5EF4-FFF2-40B4-BE49-F238E27FC236}">
                        <a16:creationId xmlns:a16="http://schemas.microsoft.com/office/drawing/2014/main" id="{7E0CDC30-AEDB-4981-818B-F9CF45A208B7}"/>
                      </a:ext>
                    </a:extLst>
                  </p:cNvPr>
                  <p:cNvPicPr/>
                  <p:nvPr/>
                </p:nvPicPr>
                <p:blipFill>
                  <a:blip r:embed="rId270"/>
                  <a:stretch>
                    <a:fillRect/>
                  </a:stretch>
                </p:blipFill>
                <p:spPr>
                  <a:xfrm>
                    <a:off x="4899060" y="3592290"/>
                    <a:ext cx="126000" cy="1468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5">
                <p14:nvContentPartPr>
                  <p14:cNvPr id="623" name="Håndskrift 622">
                    <a:extLst>
                      <a:ext uri="{FF2B5EF4-FFF2-40B4-BE49-F238E27FC236}">
                        <a16:creationId xmlns:a16="http://schemas.microsoft.com/office/drawing/2014/main" id="{DDAD3501-90D7-45DF-A9C7-8E303DB11618}"/>
                      </a:ext>
                    </a:extLst>
                  </p14:cNvPr>
                  <p14:cNvContentPartPr/>
                  <p14:nvPr/>
                </p14:nvContentPartPr>
                <p14:xfrm>
                  <a:off x="4495140" y="3590490"/>
                  <a:ext cx="360" cy="360"/>
                </p14:xfrm>
              </p:contentPart>
            </mc:Choice>
            <mc:Fallback xmlns="">
              <p:pic>
                <p:nvPicPr>
                  <p:cNvPr id="623" name="Håndskrift 622">
                    <a:extLst>
                      <a:ext uri="{FF2B5EF4-FFF2-40B4-BE49-F238E27FC236}">
                        <a16:creationId xmlns:a16="http://schemas.microsoft.com/office/drawing/2014/main" id="{DDAD3501-90D7-45DF-A9C7-8E303DB11618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432140" y="35274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6">
                <p14:nvContentPartPr>
                  <p14:cNvPr id="624" name="Håndskrift 623">
                    <a:extLst>
                      <a:ext uri="{FF2B5EF4-FFF2-40B4-BE49-F238E27FC236}">
                        <a16:creationId xmlns:a16="http://schemas.microsoft.com/office/drawing/2014/main" id="{F2FCE9D6-23ED-4108-AA0D-F65540E11BAC}"/>
                      </a:ext>
                    </a:extLst>
                  </p14:cNvPr>
                  <p14:cNvContentPartPr/>
                  <p14:nvPr/>
                </p14:nvContentPartPr>
                <p14:xfrm>
                  <a:off x="4400460" y="3552690"/>
                  <a:ext cx="9000" cy="35280"/>
                </p14:xfrm>
              </p:contentPart>
            </mc:Choice>
            <mc:Fallback xmlns="">
              <p:pic>
                <p:nvPicPr>
                  <p:cNvPr id="624" name="Håndskrift 623">
                    <a:extLst>
                      <a:ext uri="{FF2B5EF4-FFF2-40B4-BE49-F238E27FC236}">
                        <a16:creationId xmlns:a16="http://schemas.microsoft.com/office/drawing/2014/main" id="{F2FCE9D6-23ED-4108-AA0D-F65540E11BAC}"/>
                      </a:ext>
                    </a:extLst>
                  </p:cNvPr>
                  <p:cNvPicPr/>
                  <p:nvPr/>
                </p:nvPicPr>
                <p:blipFill>
                  <a:blip r:embed="rId273"/>
                  <a:stretch>
                    <a:fillRect/>
                  </a:stretch>
                </p:blipFill>
                <p:spPr>
                  <a:xfrm>
                    <a:off x="4337460" y="3489690"/>
                    <a:ext cx="134640" cy="160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7">
                <p14:nvContentPartPr>
                  <p14:cNvPr id="625" name="Håndskrift 624">
                    <a:extLst>
                      <a:ext uri="{FF2B5EF4-FFF2-40B4-BE49-F238E27FC236}">
                        <a16:creationId xmlns:a16="http://schemas.microsoft.com/office/drawing/2014/main" id="{2122CA7D-2F05-4EDB-BFF1-826687FB39E9}"/>
                      </a:ext>
                    </a:extLst>
                  </p14:cNvPr>
                  <p14:cNvContentPartPr/>
                  <p14:nvPr/>
                </p14:nvContentPartPr>
                <p14:xfrm>
                  <a:off x="4409820" y="3676530"/>
                  <a:ext cx="3960" cy="360"/>
                </p14:xfrm>
              </p:contentPart>
            </mc:Choice>
            <mc:Fallback xmlns="">
              <p:pic>
                <p:nvPicPr>
                  <p:cNvPr id="625" name="Håndskrift 624">
                    <a:extLst>
                      <a:ext uri="{FF2B5EF4-FFF2-40B4-BE49-F238E27FC236}">
                        <a16:creationId xmlns:a16="http://schemas.microsoft.com/office/drawing/2014/main" id="{2122CA7D-2F05-4EDB-BFF1-826687FB39E9}"/>
                      </a:ext>
                    </a:extLst>
                  </p:cNvPr>
                  <p:cNvPicPr/>
                  <p:nvPr/>
                </p:nvPicPr>
                <p:blipFill>
                  <a:blip r:embed="rId275"/>
                  <a:stretch>
                    <a:fillRect/>
                  </a:stretch>
                </p:blipFill>
                <p:spPr>
                  <a:xfrm>
                    <a:off x="4352070" y="3613530"/>
                    <a:ext cx="11913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8">
                <p14:nvContentPartPr>
                  <p14:cNvPr id="626" name="Håndskrift 625">
                    <a:extLst>
                      <a:ext uri="{FF2B5EF4-FFF2-40B4-BE49-F238E27FC236}">
                        <a16:creationId xmlns:a16="http://schemas.microsoft.com/office/drawing/2014/main" id="{1D244B9A-7D40-458E-80C2-89AC26F45960}"/>
                      </a:ext>
                    </a:extLst>
                  </p14:cNvPr>
                  <p14:cNvContentPartPr/>
                  <p14:nvPr/>
                </p14:nvContentPartPr>
                <p14:xfrm>
                  <a:off x="4516380" y="3695250"/>
                  <a:ext cx="17640" cy="24480"/>
                </p14:xfrm>
              </p:contentPart>
            </mc:Choice>
            <mc:Fallback xmlns="">
              <p:pic>
                <p:nvPicPr>
                  <p:cNvPr id="626" name="Håndskrift 625">
                    <a:extLst>
                      <a:ext uri="{FF2B5EF4-FFF2-40B4-BE49-F238E27FC236}">
                        <a16:creationId xmlns:a16="http://schemas.microsoft.com/office/drawing/2014/main" id="{1D244B9A-7D40-458E-80C2-89AC26F45960}"/>
                      </a:ext>
                    </a:extLst>
                  </p:cNvPr>
                  <p:cNvPicPr/>
                  <p:nvPr/>
                </p:nvPicPr>
                <p:blipFill>
                  <a:blip r:embed="rId277"/>
                  <a:stretch>
                    <a:fillRect/>
                  </a:stretch>
                </p:blipFill>
                <p:spPr>
                  <a:xfrm>
                    <a:off x="4452067" y="3631310"/>
                    <a:ext cx="145898" cy="15199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9">
                <p14:nvContentPartPr>
                  <p14:cNvPr id="627" name="Håndskrift 626">
                    <a:extLst>
                      <a:ext uri="{FF2B5EF4-FFF2-40B4-BE49-F238E27FC236}">
                        <a16:creationId xmlns:a16="http://schemas.microsoft.com/office/drawing/2014/main" id="{1480BE08-ADF3-4DBA-B9D5-B4F59F31AD81}"/>
                      </a:ext>
                    </a:extLst>
                  </p14:cNvPr>
                  <p14:cNvContentPartPr/>
                  <p14:nvPr/>
                </p14:nvContentPartPr>
                <p14:xfrm>
                  <a:off x="4463100" y="3733410"/>
                  <a:ext cx="3960" cy="6120"/>
                </p14:xfrm>
              </p:contentPart>
            </mc:Choice>
            <mc:Fallback xmlns="">
              <p:pic>
                <p:nvPicPr>
                  <p:cNvPr id="627" name="Håndskrift 626">
                    <a:extLst>
                      <a:ext uri="{FF2B5EF4-FFF2-40B4-BE49-F238E27FC236}">
                        <a16:creationId xmlns:a16="http://schemas.microsoft.com/office/drawing/2014/main" id="{1480BE08-ADF3-4DBA-B9D5-B4F59F31AD81}"/>
                      </a:ext>
                    </a:extLst>
                  </p:cNvPr>
                  <p:cNvPicPr/>
                  <p:nvPr/>
                </p:nvPicPr>
                <p:blipFill>
                  <a:blip r:embed="rId279"/>
                  <a:stretch>
                    <a:fillRect/>
                  </a:stretch>
                </p:blipFill>
                <p:spPr>
                  <a:xfrm>
                    <a:off x="4400100" y="3670410"/>
                    <a:ext cx="129600" cy="1317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0">
                <p14:nvContentPartPr>
                  <p14:cNvPr id="628" name="Håndskrift 627">
                    <a:extLst>
                      <a:ext uri="{FF2B5EF4-FFF2-40B4-BE49-F238E27FC236}">
                        <a16:creationId xmlns:a16="http://schemas.microsoft.com/office/drawing/2014/main" id="{FDFB6894-5D0B-46CF-9493-0084E32E83F6}"/>
                      </a:ext>
                    </a:extLst>
                  </p14:cNvPr>
                  <p14:cNvContentPartPr/>
                  <p14:nvPr/>
                </p14:nvContentPartPr>
                <p14:xfrm>
                  <a:off x="4352580" y="3743130"/>
                  <a:ext cx="360" cy="360"/>
                </p14:xfrm>
              </p:contentPart>
            </mc:Choice>
            <mc:Fallback xmlns="">
              <p:pic>
                <p:nvPicPr>
                  <p:cNvPr id="628" name="Håndskrift 627">
                    <a:extLst>
                      <a:ext uri="{FF2B5EF4-FFF2-40B4-BE49-F238E27FC236}">
                        <a16:creationId xmlns:a16="http://schemas.microsoft.com/office/drawing/2014/main" id="{FDFB6894-5D0B-46CF-9493-0084E32E83F6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28958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1">
                <p14:nvContentPartPr>
                  <p14:cNvPr id="629" name="Håndskrift 628">
                    <a:extLst>
                      <a:ext uri="{FF2B5EF4-FFF2-40B4-BE49-F238E27FC236}">
                        <a16:creationId xmlns:a16="http://schemas.microsoft.com/office/drawing/2014/main" id="{90E69E47-3E75-4932-94E5-2954E2535DFC}"/>
                      </a:ext>
                    </a:extLst>
                  </p14:cNvPr>
                  <p14:cNvContentPartPr/>
                  <p14:nvPr/>
                </p14:nvContentPartPr>
                <p14:xfrm>
                  <a:off x="4323780" y="3761850"/>
                  <a:ext cx="10080" cy="16560"/>
                </p14:xfrm>
              </p:contentPart>
            </mc:Choice>
            <mc:Fallback xmlns="">
              <p:pic>
                <p:nvPicPr>
                  <p:cNvPr id="629" name="Håndskrift 628">
                    <a:extLst>
                      <a:ext uri="{FF2B5EF4-FFF2-40B4-BE49-F238E27FC236}">
                        <a16:creationId xmlns:a16="http://schemas.microsoft.com/office/drawing/2014/main" id="{90E69E47-3E75-4932-94E5-2954E2535DFC}"/>
                      </a:ext>
                    </a:extLst>
                  </p:cNvPr>
                  <p:cNvPicPr/>
                  <p:nvPr/>
                </p:nvPicPr>
                <p:blipFill>
                  <a:blip r:embed="rId282"/>
                  <a:stretch>
                    <a:fillRect/>
                  </a:stretch>
                </p:blipFill>
                <p:spPr>
                  <a:xfrm>
                    <a:off x="4260780" y="3698850"/>
                    <a:ext cx="135720" cy="142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2">
                <p14:nvContentPartPr>
                  <p14:cNvPr id="630" name="Håndskrift 629">
                    <a:extLst>
                      <a:ext uri="{FF2B5EF4-FFF2-40B4-BE49-F238E27FC236}">
                        <a16:creationId xmlns:a16="http://schemas.microsoft.com/office/drawing/2014/main" id="{0EA36228-B2C1-4B8B-BA6C-76822E1D1D94}"/>
                      </a:ext>
                    </a:extLst>
                  </p14:cNvPr>
                  <p14:cNvContentPartPr/>
                  <p14:nvPr/>
                </p14:nvContentPartPr>
                <p14:xfrm>
                  <a:off x="4438260" y="3809730"/>
                  <a:ext cx="360" cy="360"/>
                </p14:xfrm>
              </p:contentPart>
            </mc:Choice>
            <mc:Fallback xmlns="">
              <p:pic>
                <p:nvPicPr>
                  <p:cNvPr id="630" name="Håndskrift 629">
                    <a:extLst>
                      <a:ext uri="{FF2B5EF4-FFF2-40B4-BE49-F238E27FC236}">
                        <a16:creationId xmlns:a16="http://schemas.microsoft.com/office/drawing/2014/main" id="{0EA36228-B2C1-4B8B-BA6C-76822E1D1D94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375260" y="37467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3">
                <p14:nvContentPartPr>
                  <p14:cNvPr id="631" name="Håndskrift 630">
                    <a:extLst>
                      <a:ext uri="{FF2B5EF4-FFF2-40B4-BE49-F238E27FC236}">
                        <a16:creationId xmlns:a16="http://schemas.microsoft.com/office/drawing/2014/main" id="{C1AE601A-AE8D-49DE-B422-5772933EB445}"/>
                      </a:ext>
                    </a:extLst>
                  </p14:cNvPr>
                  <p14:cNvContentPartPr/>
                  <p14:nvPr/>
                </p14:nvContentPartPr>
                <p14:xfrm>
                  <a:off x="4476420" y="3838530"/>
                  <a:ext cx="7920" cy="18360"/>
                </p14:xfrm>
              </p:contentPart>
            </mc:Choice>
            <mc:Fallback xmlns="">
              <p:pic>
                <p:nvPicPr>
                  <p:cNvPr id="631" name="Håndskrift 630">
                    <a:extLst>
                      <a:ext uri="{FF2B5EF4-FFF2-40B4-BE49-F238E27FC236}">
                        <a16:creationId xmlns:a16="http://schemas.microsoft.com/office/drawing/2014/main" id="{C1AE601A-AE8D-49DE-B422-5772933EB445}"/>
                      </a:ext>
                    </a:extLst>
                  </p:cNvPr>
                  <p:cNvPicPr/>
                  <p:nvPr/>
                </p:nvPicPr>
                <p:blipFill>
                  <a:blip r:embed="rId285"/>
                  <a:stretch>
                    <a:fillRect/>
                  </a:stretch>
                </p:blipFill>
                <p:spPr>
                  <a:xfrm>
                    <a:off x="4410420" y="3775530"/>
                    <a:ext cx="139543" cy="144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4">
                <p14:nvContentPartPr>
                  <p14:cNvPr id="632" name="Håndskrift 631">
                    <a:extLst>
                      <a:ext uri="{FF2B5EF4-FFF2-40B4-BE49-F238E27FC236}">
                        <a16:creationId xmlns:a16="http://schemas.microsoft.com/office/drawing/2014/main" id="{02C9DDC4-2698-472B-A0AD-2AFBA3903D05}"/>
                      </a:ext>
                    </a:extLst>
                  </p14:cNvPr>
                  <p14:cNvContentPartPr/>
                  <p14:nvPr/>
                </p14:nvContentPartPr>
                <p14:xfrm>
                  <a:off x="4396500" y="3866610"/>
                  <a:ext cx="90000" cy="26280"/>
                </p14:xfrm>
              </p:contentPart>
            </mc:Choice>
            <mc:Fallback xmlns="">
              <p:pic>
                <p:nvPicPr>
                  <p:cNvPr id="632" name="Håndskrift 631">
                    <a:extLst>
                      <a:ext uri="{FF2B5EF4-FFF2-40B4-BE49-F238E27FC236}">
                        <a16:creationId xmlns:a16="http://schemas.microsoft.com/office/drawing/2014/main" id="{02C9DDC4-2698-472B-A0AD-2AFBA3903D05}"/>
                      </a:ext>
                    </a:extLst>
                  </p:cNvPr>
                  <p:cNvPicPr/>
                  <p:nvPr/>
                </p:nvPicPr>
                <p:blipFill>
                  <a:blip r:embed="rId287"/>
                  <a:stretch>
                    <a:fillRect/>
                  </a:stretch>
                </p:blipFill>
                <p:spPr>
                  <a:xfrm>
                    <a:off x="4333500" y="3803610"/>
                    <a:ext cx="215640" cy="151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5">
                <p14:nvContentPartPr>
                  <p14:cNvPr id="633" name="Håndskrift 632">
                    <a:extLst>
                      <a:ext uri="{FF2B5EF4-FFF2-40B4-BE49-F238E27FC236}">
                        <a16:creationId xmlns:a16="http://schemas.microsoft.com/office/drawing/2014/main" id="{71E08E42-3B35-4380-9879-7196CAE7D799}"/>
                      </a:ext>
                    </a:extLst>
                  </p14:cNvPr>
                  <p14:cNvContentPartPr/>
                  <p14:nvPr/>
                </p14:nvContentPartPr>
                <p14:xfrm>
                  <a:off x="4362300" y="3895410"/>
                  <a:ext cx="13680" cy="7920"/>
                </p14:xfrm>
              </p:contentPart>
            </mc:Choice>
            <mc:Fallback xmlns="">
              <p:pic>
                <p:nvPicPr>
                  <p:cNvPr id="633" name="Håndskrift 632">
                    <a:extLst>
                      <a:ext uri="{FF2B5EF4-FFF2-40B4-BE49-F238E27FC236}">
                        <a16:creationId xmlns:a16="http://schemas.microsoft.com/office/drawing/2014/main" id="{71E08E42-3B35-4380-9879-7196CAE7D799}"/>
                      </a:ext>
                    </a:extLst>
                  </p:cNvPr>
                  <p:cNvPicPr/>
                  <p:nvPr/>
                </p:nvPicPr>
                <p:blipFill>
                  <a:blip r:embed="rId289"/>
                  <a:stretch>
                    <a:fillRect/>
                  </a:stretch>
                </p:blipFill>
                <p:spPr>
                  <a:xfrm>
                    <a:off x="4299300" y="3829410"/>
                    <a:ext cx="139320" cy="1395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6">
                <p14:nvContentPartPr>
                  <p14:cNvPr id="634" name="Håndskrift 633">
                    <a:extLst>
                      <a:ext uri="{FF2B5EF4-FFF2-40B4-BE49-F238E27FC236}">
                        <a16:creationId xmlns:a16="http://schemas.microsoft.com/office/drawing/2014/main" id="{C7524690-47E9-448D-B12C-85601A3D6A83}"/>
                      </a:ext>
                    </a:extLst>
                  </p14:cNvPr>
                  <p14:cNvContentPartPr/>
                  <p14:nvPr/>
                </p14:nvContentPartPr>
                <p14:xfrm>
                  <a:off x="4467060" y="3923850"/>
                  <a:ext cx="360" cy="360"/>
                </p14:xfrm>
              </p:contentPart>
            </mc:Choice>
            <mc:Fallback xmlns="">
              <p:pic>
                <p:nvPicPr>
                  <p:cNvPr id="634" name="Håndskrift 633">
                    <a:extLst>
                      <a:ext uri="{FF2B5EF4-FFF2-40B4-BE49-F238E27FC236}">
                        <a16:creationId xmlns:a16="http://schemas.microsoft.com/office/drawing/2014/main" id="{C7524690-47E9-448D-B12C-85601A3D6A83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40406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7">
                <p14:nvContentPartPr>
                  <p14:cNvPr id="635" name="Håndskrift 634">
                    <a:extLst>
                      <a:ext uri="{FF2B5EF4-FFF2-40B4-BE49-F238E27FC236}">
                        <a16:creationId xmlns:a16="http://schemas.microsoft.com/office/drawing/2014/main" id="{E15D7670-966F-4DFE-969E-F03FD7B1B554}"/>
                      </a:ext>
                    </a:extLst>
                  </p14:cNvPr>
                  <p14:cNvContentPartPr/>
                  <p14:nvPr/>
                </p14:nvContentPartPr>
                <p14:xfrm>
                  <a:off x="4504860" y="3923850"/>
                  <a:ext cx="26280" cy="360"/>
                </p14:xfrm>
              </p:contentPart>
            </mc:Choice>
            <mc:Fallback xmlns="">
              <p:pic>
                <p:nvPicPr>
                  <p:cNvPr id="635" name="Håndskrift 634">
                    <a:extLst>
                      <a:ext uri="{FF2B5EF4-FFF2-40B4-BE49-F238E27FC236}">
                        <a16:creationId xmlns:a16="http://schemas.microsoft.com/office/drawing/2014/main" id="{E15D7670-966F-4DFE-969E-F03FD7B1B554}"/>
                      </a:ext>
                    </a:extLst>
                  </p:cNvPr>
                  <p:cNvPicPr/>
                  <p:nvPr/>
                </p:nvPicPr>
                <p:blipFill>
                  <a:blip r:embed="rId292"/>
                  <a:stretch>
                    <a:fillRect/>
                  </a:stretch>
                </p:blipFill>
                <p:spPr>
                  <a:xfrm>
                    <a:off x="4441860" y="3860850"/>
                    <a:ext cx="1519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8">
                <p14:nvContentPartPr>
                  <p14:cNvPr id="636" name="Håndskrift 635">
                    <a:extLst>
                      <a:ext uri="{FF2B5EF4-FFF2-40B4-BE49-F238E27FC236}">
                        <a16:creationId xmlns:a16="http://schemas.microsoft.com/office/drawing/2014/main" id="{E941B8C6-5908-4866-9BE2-6BB4C1441412}"/>
                      </a:ext>
                    </a:extLst>
                  </p14:cNvPr>
                  <p14:cNvContentPartPr/>
                  <p14:nvPr/>
                </p14:nvContentPartPr>
                <p14:xfrm>
                  <a:off x="4495140" y="3962010"/>
                  <a:ext cx="9720" cy="360"/>
                </p14:xfrm>
              </p:contentPart>
            </mc:Choice>
            <mc:Fallback xmlns="">
              <p:pic>
                <p:nvPicPr>
                  <p:cNvPr id="636" name="Håndskrift 635">
                    <a:extLst>
                      <a:ext uri="{FF2B5EF4-FFF2-40B4-BE49-F238E27FC236}">
                        <a16:creationId xmlns:a16="http://schemas.microsoft.com/office/drawing/2014/main" id="{E941B8C6-5908-4866-9BE2-6BB4C1441412}"/>
                      </a:ext>
                    </a:extLst>
                  </p:cNvPr>
                  <p:cNvPicPr/>
                  <p:nvPr/>
                </p:nvPicPr>
                <p:blipFill>
                  <a:blip r:embed="rId294"/>
                  <a:stretch>
                    <a:fillRect/>
                  </a:stretch>
                </p:blipFill>
                <p:spPr>
                  <a:xfrm>
                    <a:off x="4432140" y="3899010"/>
                    <a:ext cx="1353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9">
                <p14:nvContentPartPr>
                  <p14:cNvPr id="637" name="Håndskrift 636">
                    <a:extLst>
                      <a:ext uri="{FF2B5EF4-FFF2-40B4-BE49-F238E27FC236}">
                        <a16:creationId xmlns:a16="http://schemas.microsoft.com/office/drawing/2014/main" id="{2197FE27-BC69-464A-A748-4706A818F78B}"/>
                      </a:ext>
                    </a:extLst>
                  </p14:cNvPr>
                  <p14:cNvContentPartPr/>
                  <p14:nvPr/>
                </p14:nvContentPartPr>
                <p14:xfrm>
                  <a:off x="4438260" y="3962010"/>
                  <a:ext cx="219600" cy="51840"/>
                </p14:xfrm>
              </p:contentPart>
            </mc:Choice>
            <mc:Fallback xmlns="">
              <p:pic>
                <p:nvPicPr>
                  <p:cNvPr id="637" name="Håndskrift 636">
                    <a:extLst>
                      <a:ext uri="{FF2B5EF4-FFF2-40B4-BE49-F238E27FC236}">
                        <a16:creationId xmlns:a16="http://schemas.microsoft.com/office/drawing/2014/main" id="{2197FE27-BC69-464A-A748-4706A818F78B}"/>
                      </a:ext>
                    </a:extLst>
                  </p:cNvPr>
                  <p:cNvPicPr/>
                  <p:nvPr/>
                </p:nvPicPr>
                <p:blipFill>
                  <a:blip r:embed="rId296"/>
                  <a:stretch>
                    <a:fillRect/>
                  </a:stretch>
                </p:blipFill>
                <p:spPr>
                  <a:xfrm>
                    <a:off x="4375260" y="3899010"/>
                    <a:ext cx="345240" cy="177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0">
                <p14:nvContentPartPr>
                  <p14:cNvPr id="638" name="Håndskrift 637">
                    <a:extLst>
                      <a:ext uri="{FF2B5EF4-FFF2-40B4-BE49-F238E27FC236}">
                        <a16:creationId xmlns:a16="http://schemas.microsoft.com/office/drawing/2014/main" id="{F409F28B-72EA-430F-8DD2-6EF5D58E5DDE}"/>
                      </a:ext>
                    </a:extLst>
                  </p14:cNvPr>
                  <p14:cNvContentPartPr/>
                  <p14:nvPr/>
                </p14:nvContentPartPr>
                <p14:xfrm>
                  <a:off x="4647060" y="4028610"/>
                  <a:ext cx="39600" cy="360"/>
                </p14:xfrm>
              </p:contentPart>
            </mc:Choice>
            <mc:Fallback xmlns="">
              <p:pic>
                <p:nvPicPr>
                  <p:cNvPr id="638" name="Håndskrift 637">
                    <a:extLst>
                      <a:ext uri="{FF2B5EF4-FFF2-40B4-BE49-F238E27FC236}">
                        <a16:creationId xmlns:a16="http://schemas.microsoft.com/office/drawing/2014/main" id="{F409F28B-72EA-430F-8DD2-6EF5D58E5DDE}"/>
                      </a:ext>
                    </a:extLst>
                  </p:cNvPr>
                  <p:cNvPicPr/>
                  <p:nvPr/>
                </p:nvPicPr>
                <p:blipFill>
                  <a:blip r:embed="rId298"/>
                  <a:stretch>
                    <a:fillRect/>
                  </a:stretch>
                </p:blipFill>
                <p:spPr>
                  <a:xfrm>
                    <a:off x="4584060" y="3965610"/>
                    <a:ext cx="16524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1">
                <p14:nvContentPartPr>
                  <p14:cNvPr id="639" name="Håndskrift 638">
                    <a:extLst>
                      <a:ext uri="{FF2B5EF4-FFF2-40B4-BE49-F238E27FC236}">
                        <a16:creationId xmlns:a16="http://schemas.microsoft.com/office/drawing/2014/main" id="{4545569D-9A7A-49E4-8F3B-22EECBA554D4}"/>
                      </a:ext>
                    </a:extLst>
                  </p14:cNvPr>
                  <p14:cNvContentPartPr/>
                  <p14:nvPr/>
                </p14:nvContentPartPr>
                <p14:xfrm>
                  <a:off x="4490460" y="4025010"/>
                  <a:ext cx="72000" cy="3960"/>
                </p14:xfrm>
              </p:contentPart>
            </mc:Choice>
            <mc:Fallback xmlns="">
              <p:pic>
                <p:nvPicPr>
                  <p:cNvPr id="639" name="Håndskrift 638">
                    <a:extLst>
                      <a:ext uri="{FF2B5EF4-FFF2-40B4-BE49-F238E27FC236}">
                        <a16:creationId xmlns:a16="http://schemas.microsoft.com/office/drawing/2014/main" id="{4545569D-9A7A-49E4-8F3B-22EECBA554D4}"/>
                      </a:ext>
                    </a:extLst>
                  </p:cNvPr>
                  <p:cNvPicPr/>
                  <p:nvPr/>
                </p:nvPicPr>
                <p:blipFill>
                  <a:blip r:embed="rId300"/>
                  <a:stretch>
                    <a:fillRect/>
                  </a:stretch>
                </p:blipFill>
                <p:spPr>
                  <a:xfrm>
                    <a:off x="4427460" y="3967260"/>
                    <a:ext cx="19764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2">
                <p14:nvContentPartPr>
                  <p14:cNvPr id="640" name="Håndskrift 639">
                    <a:extLst>
                      <a:ext uri="{FF2B5EF4-FFF2-40B4-BE49-F238E27FC236}">
                        <a16:creationId xmlns:a16="http://schemas.microsoft.com/office/drawing/2014/main" id="{B0494609-FF34-405B-97B8-A463AA976D5A}"/>
                      </a:ext>
                    </a:extLst>
                  </p14:cNvPr>
                  <p14:cNvContentPartPr/>
                  <p14:nvPr/>
                </p14:nvContentPartPr>
                <p14:xfrm>
                  <a:off x="4449780" y="4015650"/>
                  <a:ext cx="17640" cy="3960"/>
                </p14:xfrm>
              </p:contentPart>
            </mc:Choice>
            <mc:Fallback xmlns="">
              <p:pic>
                <p:nvPicPr>
                  <p:cNvPr id="640" name="Håndskrift 639">
                    <a:extLst>
                      <a:ext uri="{FF2B5EF4-FFF2-40B4-BE49-F238E27FC236}">
                        <a16:creationId xmlns:a16="http://schemas.microsoft.com/office/drawing/2014/main" id="{B0494609-FF34-405B-97B8-A463AA976D5A}"/>
                      </a:ext>
                    </a:extLst>
                  </p:cNvPr>
                  <p:cNvPicPr/>
                  <p:nvPr/>
                </p:nvPicPr>
                <p:blipFill>
                  <a:blip r:embed="rId302"/>
                  <a:stretch>
                    <a:fillRect/>
                  </a:stretch>
                </p:blipFill>
                <p:spPr>
                  <a:xfrm>
                    <a:off x="4386780" y="3957900"/>
                    <a:ext cx="14328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3">
                <p14:nvContentPartPr>
                  <p14:cNvPr id="641" name="Håndskrift 640">
                    <a:extLst>
                      <a:ext uri="{FF2B5EF4-FFF2-40B4-BE49-F238E27FC236}">
                        <a16:creationId xmlns:a16="http://schemas.microsoft.com/office/drawing/2014/main" id="{BF52DA5C-FAEA-4BD0-B506-C05565C03991}"/>
                      </a:ext>
                    </a:extLst>
                  </p14:cNvPr>
                  <p14:cNvContentPartPr/>
                  <p14:nvPr/>
                </p14:nvContentPartPr>
                <p14:xfrm>
                  <a:off x="4428900" y="3999810"/>
                  <a:ext cx="2520" cy="360"/>
                </p14:xfrm>
              </p:contentPart>
            </mc:Choice>
            <mc:Fallback xmlns="">
              <p:pic>
                <p:nvPicPr>
                  <p:cNvPr id="641" name="Håndskrift 640">
                    <a:extLst>
                      <a:ext uri="{FF2B5EF4-FFF2-40B4-BE49-F238E27FC236}">
                        <a16:creationId xmlns:a16="http://schemas.microsoft.com/office/drawing/2014/main" id="{BF52DA5C-FAEA-4BD0-B506-C05565C03991}"/>
                      </a:ext>
                    </a:extLst>
                  </p:cNvPr>
                  <p:cNvPicPr/>
                  <p:nvPr/>
                </p:nvPicPr>
                <p:blipFill>
                  <a:blip r:embed="rId304"/>
                  <a:stretch>
                    <a:fillRect/>
                  </a:stretch>
                </p:blipFill>
                <p:spPr>
                  <a:xfrm>
                    <a:off x="4365900" y="3936810"/>
                    <a:ext cx="1281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4">
                <p14:nvContentPartPr>
                  <p14:cNvPr id="642" name="Håndskrift 641">
                    <a:extLst>
                      <a:ext uri="{FF2B5EF4-FFF2-40B4-BE49-F238E27FC236}">
                        <a16:creationId xmlns:a16="http://schemas.microsoft.com/office/drawing/2014/main" id="{DD17B713-99CC-4A42-A500-4CD71F626D46}"/>
                      </a:ext>
                    </a:extLst>
                  </p14:cNvPr>
                  <p14:cNvContentPartPr/>
                  <p14:nvPr/>
                </p14:nvContentPartPr>
                <p14:xfrm>
                  <a:off x="4400460" y="3463050"/>
                  <a:ext cx="13680" cy="3960"/>
                </p14:xfrm>
              </p:contentPart>
            </mc:Choice>
            <mc:Fallback xmlns="">
              <p:pic>
                <p:nvPicPr>
                  <p:cNvPr id="642" name="Håndskrift 641">
                    <a:extLst>
                      <a:ext uri="{FF2B5EF4-FFF2-40B4-BE49-F238E27FC236}">
                        <a16:creationId xmlns:a16="http://schemas.microsoft.com/office/drawing/2014/main" id="{DD17B713-99CC-4A42-A500-4CD71F626D46}"/>
                      </a:ext>
                    </a:extLst>
                  </p:cNvPr>
                  <p:cNvPicPr/>
                  <p:nvPr/>
                </p:nvPicPr>
                <p:blipFill>
                  <a:blip r:embed="rId306"/>
                  <a:stretch>
                    <a:fillRect/>
                  </a:stretch>
                </p:blipFill>
                <p:spPr>
                  <a:xfrm>
                    <a:off x="4337460" y="3405300"/>
                    <a:ext cx="13932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5">
                <p14:nvContentPartPr>
                  <p14:cNvPr id="643" name="Håndskrift 642">
                    <a:extLst>
                      <a:ext uri="{FF2B5EF4-FFF2-40B4-BE49-F238E27FC236}">
                        <a16:creationId xmlns:a16="http://schemas.microsoft.com/office/drawing/2014/main" id="{FAF912A7-EBC2-4D7B-9AFE-294BA73736FB}"/>
                      </a:ext>
                    </a:extLst>
                  </p14:cNvPr>
                  <p14:cNvContentPartPr/>
                  <p14:nvPr/>
                </p14:nvContentPartPr>
                <p14:xfrm>
                  <a:off x="4438260" y="3434250"/>
                  <a:ext cx="10080" cy="4320"/>
                </p14:xfrm>
              </p:contentPart>
            </mc:Choice>
            <mc:Fallback xmlns="">
              <p:pic>
                <p:nvPicPr>
                  <p:cNvPr id="643" name="Håndskrift 642">
                    <a:extLst>
                      <a:ext uri="{FF2B5EF4-FFF2-40B4-BE49-F238E27FC236}">
                        <a16:creationId xmlns:a16="http://schemas.microsoft.com/office/drawing/2014/main" id="{FAF912A7-EBC2-4D7B-9AFE-294BA73736FB}"/>
                      </a:ext>
                    </a:extLst>
                  </p:cNvPr>
                  <p:cNvPicPr/>
                  <p:nvPr/>
                </p:nvPicPr>
                <p:blipFill>
                  <a:blip r:embed="rId308"/>
                  <a:stretch>
                    <a:fillRect/>
                  </a:stretch>
                </p:blipFill>
                <p:spPr>
                  <a:xfrm>
                    <a:off x="4375260" y="3371250"/>
                    <a:ext cx="135720" cy="129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6">
                <p14:nvContentPartPr>
                  <p14:cNvPr id="644" name="Håndskrift 643">
                    <a:extLst>
                      <a:ext uri="{FF2B5EF4-FFF2-40B4-BE49-F238E27FC236}">
                        <a16:creationId xmlns:a16="http://schemas.microsoft.com/office/drawing/2014/main" id="{B0EA9677-4432-4D48-B956-AB4176FA9DF2}"/>
                      </a:ext>
                    </a:extLst>
                  </p14:cNvPr>
                  <p14:cNvContentPartPr/>
                  <p14:nvPr/>
                </p14:nvContentPartPr>
                <p14:xfrm>
                  <a:off x="4524300" y="3352530"/>
                  <a:ext cx="13680" cy="360"/>
                </p14:xfrm>
              </p:contentPart>
            </mc:Choice>
            <mc:Fallback xmlns="">
              <p:pic>
                <p:nvPicPr>
                  <p:cNvPr id="644" name="Håndskrift 643">
                    <a:extLst>
                      <a:ext uri="{FF2B5EF4-FFF2-40B4-BE49-F238E27FC236}">
                        <a16:creationId xmlns:a16="http://schemas.microsoft.com/office/drawing/2014/main" id="{B0EA9677-4432-4D48-B956-AB4176FA9DF2}"/>
                      </a:ext>
                    </a:extLst>
                  </p:cNvPr>
                  <p:cNvPicPr/>
                  <p:nvPr/>
                </p:nvPicPr>
                <p:blipFill>
                  <a:blip r:embed="rId310"/>
                  <a:stretch>
                    <a:fillRect/>
                  </a:stretch>
                </p:blipFill>
                <p:spPr>
                  <a:xfrm>
                    <a:off x="4461300" y="3289530"/>
                    <a:ext cx="1393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7">
                <p14:nvContentPartPr>
                  <p14:cNvPr id="645" name="Håndskrift 644">
                    <a:extLst>
                      <a:ext uri="{FF2B5EF4-FFF2-40B4-BE49-F238E27FC236}">
                        <a16:creationId xmlns:a16="http://schemas.microsoft.com/office/drawing/2014/main" id="{EC6E0BEE-7EB3-4A7E-A395-F1E5E15481EE}"/>
                      </a:ext>
                    </a:extLst>
                  </p14:cNvPr>
                  <p14:cNvContentPartPr/>
                  <p14:nvPr/>
                </p14:nvContentPartPr>
                <p14:xfrm>
                  <a:off x="4657140" y="3333450"/>
                  <a:ext cx="3960" cy="360"/>
                </p14:xfrm>
              </p:contentPart>
            </mc:Choice>
            <mc:Fallback xmlns="">
              <p:pic>
                <p:nvPicPr>
                  <p:cNvPr id="645" name="Håndskrift 644">
                    <a:extLst>
                      <a:ext uri="{FF2B5EF4-FFF2-40B4-BE49-F238E27FC236}">
                        <a16:creationId xmlns:a16="http://schemas.microsoft.com/office/drawing/2014/main" id="{EC6E0BEE-7EB3-4A7E-A395-F1E5E15481EE}"/>
                      </a:ext>
                    </a:extLst>
                  </p:cNvPr>
                  <p:cNvPicPr/>
                  <p:nvPr/>
                </p:nvPicPr>
                <p:blipFill>
                  <a:blip r:embed="rId176"/>
                  <a:stretch>
                    <a:fillRect/>
                  </a:stretch>
                </p:blipFill>
                <p:spPr>
                  <a:xfrm>
                    <a:off x="4594140" y="327045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8">
                <p14:nvContentPartPr>
                  <p14:cNvPr id="646" name="Håndskrift 645">
                    <a:extLst>
                      <a:ext uri="{FF2B5EF4-FFF2-40B4-BE49-F238E27FC236}">
                        <a16:creationId xmlns:a16="http://schemas.microsoft.com/office/drawing/2014/main" id="{00766B0F-10B5-458C-B33D-1A046538E8EA}"/>
                      </a:ext>
                    </a:extLst>
                  </p14:cNvPr>
                  <p14:cNvContentPartPr/>
                  <p14:nvPr/>
                </p14:nvContentPartPr>
                <p14:xfrm>
                  <a:off x="4686300" y="3314010"/>
                  <a:ext cx="3960" cy="360"/>
                </p14:xfrm>
              </p:contentPart>
            </mc:Choice>
            <mc:Fallback xmlns="">
              <p:pic>
                <p:nvPicPr>
                  <p:cNvPr id="646" name="Håndskrift 645">
                    <a:extLst>
                      <a:ext uri="{FF2B5EF4-FFF2-40B4-BE49-F238E27FC236}">
                        <a16:creationId xmlns:a16="http://schemas.microsoft.com/office/drawing/2014/main" id="{00766B0F-10B5-458C-B33D-1A046538E8EA}"/>
                      </a:ext>
                    </a:extLst>
                  </p:cNvPr>
                  <p:cNvPicPr/>
                  <p:nvPr/>
                </p:nvPicPr>
                <p:blipFill>
                  <a:blip r:embed="rId176"/>
                  <a:stretch>
                    <a:fillRect/>
                  </a:stretch>
                </p:blipFill>
                <p:spPr>
                  <a:xfrm>
                    <a:off x="4623300" y="325101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9">
                <p14:nvContentPartPr>
                  <p14:cNvPr id="647" name="Håndskrift 646">
                    <a:extLst>
                      <a:ext uri="{FF2B5EF4-FFF2-40B4-BE49-F238E27FC236}">
                        <a16:creationId xmlns:a16="http://schemas.microsoft.com/office/drawing/2014/main" id="{160FE1F4-94EE-465F-A821-CE82B94F2021}"/>
                      </a:ext>
                    </a:extLst>
                  </p14:cNvPr>
                  <p14:cNvContentPartPr/>
                  <p14:nvPr/>
                </p14:nvContentPartPr>
                <p14:xfrm>
                  <a:off x="4660020" y="3248490"/>
                  <a:ext cx="26280" cy="18720"/>
                </p14:xfrm>
              </p:contentPart>
            </mc:Choice>
            <mc:Fallback xmlns="">
              <p:pic>
                <p:nvPicPr>
                  <p:cNvPr id="647" name="Håndskrift 646">
                    <a:extLst>
                      <a:ext uri="{FF2B5EF4-FFF2-40B4-BE49-F238E27FC236}">
                        <a16:creationId xmlns:a16="http://schemas.microsoft.com/office/drawing/2014/main" id="{160FE1F4-94EE-465F-A821-CE82B94F2021}"/>
                      </a:ext>
                    </a:extLst>
                  </p:cNvPr>
                  <p:cNvPicPr/>
                  <p:nvPr/>
                </p:nvPicPr>
                <p:blipFill>
                  <a:blip r:embed="rId314"/>
                  <a:stretch>
                    <a:fillRect/>
                  </a:stretch>
                </p:blipFill>
                <p:spPr>
                  <a:xfrm>
                    <a:off x="4597020" y="3186679"/>
                    <a:ext cx="151920" cy="14198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0">
                <p14:nvContentPartPr>
                  <p14:cNvPr id="648" name="Håndskrift 647">
                    <a:extLst>
                      <a:ext uri="{FF2B5EF4-FFF2-40B4-BE49-F238E27FC236}">
                        <a16:creationId xmlns:a16="http://schemas.microsoft.com/office/drawing/2014/main" id="{07E26A77-2866-41F3-A010-C7EC11FB7004}"/>
                      </a:ext>
                    </a:extLst>
                  </p14:cNvPr>
                  <p14:cNvContentPartPr/>
                  <p14:nvPr/>
                </p14:nvContentPartPr>
                <p14:xfrm>
                  <a:off x="4537980" y="3205650"/>
                  <a:ext cx="24120" cy="13680"/>
                </p14:xfrm>
              </p:contentPart>
            </mc:Choice>
            <mc:Fallback xmlns="">
              <p:pic>
                <p:nvPicPr>
                  <p:cNvPr id="648" name="Håndskrift 647">
                    <a:extLst>
                      <a:ext uri="{FF2B5EF4-FFF2-40B4-BE49-F238E27FC236}">
                        <a16:creationId xmlns:a16="http://schemas.microsoft.com/office/drawing/2014/main" id="{07E26A77-2866-41F3-A010-C7EC11FB7004}"/>
                      </a:ext>
                    </a:extLst>
                  </p:cNvPr>
                  <p:cNvPicPr/>
                  <p:nvPr/>
                </p:nvPicPr>
                <p:blipFill>
                  <a:blip r:embed="rId316"/>
                  <a:stretch>
                    <a:fillRect/>
                  </a:stretch>
                </p:blipFill>
                <p:spPr>
                  <a:xfrm>
                    <a:off x="4474980" y="3142650"/>
                    <a:ext cx="14976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1">
                <p14:nvContentPartPr>
                  <p14:cNvPr id="649" name="Håndskrift 648">
                    <a:extLst>
                      <a:ext uri="{FF2B5EF4-FFF2-40B4-BE49-F238E27FC236}">
                        <a16:creationId xmlns:a16="http://schemas.microsoft.com/office/drawing/2014/main" id="{9E5BE345-1A10-4A1E-B65D-FBAAE9E037AE}"/>
                      </a:ext>
                    </a:extLst>
                  </p14:cNvPr>
                  <p14:cNvContentPartPr/>
                  <p14:nvPr/>
                </p14:nvContentPartPr>
                <p14:xfrm>
                  <a:off x="4400460" y="3190530"/>
                  <a:ext cx="57600" cy="153720"/>
                </p14:xfrm>
              </p:contentPart>
            </mc:Choice>
            <mc:Fallback xmlns="">
              <p:pic>
                <p:nvPicPr>
                  <p:cNvPr id="649" name="Håndskrift 648">
                    <a:extLst>
                      <a:ext uri="{FF2B5EF4-FFF2-40B4-BE49-F238E27FC236}">
                        <a16:creationId xmlns:a16="http://schemas.microsoft.com/office/drawing/2014/main" id="{9E5BE345-1A10-4A1E-B65D-FBAAE9E037AE}"/>
                      </a:ext>
                    </a:extLst>
                  </p:cNvPr>
                  <p:cNvPicPr/>
                  <p:nvPr/>
                </p:nvPicPr>
                <p:blipFill>
                  <a:blip r:embed="rId318"/>
                  <a:stretch>
                    <a:fillRect/>
                  </a:stretch>
                </p:blipFill>
                <p:spPr>
                  <a:xfrm>
                    <a:off x="4337460" y="3127530"/>
                    <a:ext cx="183240" cy="279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2">
                <p14:nvContentPartPr>
                  <p14:cNvPr id="650" name="Håndskrift 649">
                    <a:extLst>
                      <a:ext uri="{FF2B5EF4-FFF2-40B4-BE49-F238E27FC236}">
                        <a16:creationId xmlns:a16="http://schemas.microsoft.com/office/drawing/2014/main" id="{642E8F72-AB89-4ABD-904E-3D629B977F5B}"/>
                      </a:ext>
                    </a:extLst>
                  </p14:cNvPr>
                  <p14:cNvContentPartPr/>
                  <p14:nvPr/>
                </p14:nvContentPartPr>
                <p14:xfrm>
                  <a:off x="4409820" y="3400050"/>
                  <a:ext cx="69840" cy="39960"/>
                </p14:xfrm>
              </p:contentPart>
            </mc:Choice>
            <mc:Fallback xmlns="">
              <p:pic>
                <p:nvPicPr>
                  <p:cNvPr id="650" name="Håndskrift 649">
                    <a:extLst>
                      <a:ext uri="{FF2B5EF4-FFF2-40B4-BE49-F238E27FC236}">
                        <a16:creationId xmlns:a16="http://schemas.microsoft.com/office/drawing/2014/main" id="{642E8F72-AB89-4ABD-904E-3D629B977F5B}"/>
                      </a:ext>
                    </a:extLst>
                  </p:cNvPr>
                  <p:cNvPicPr/>
                  <p:nvPr/>
                </p:nvPicPr>
                <p:blipFill>
                  <a:blip r:embed="rId320"/>
                  <a:stretch>
                    <a:fillRect/>
                  </a:stretch>
                </p:blipFill>
                <p:spPr>
                  <a:xfrm>
                    <a:off x="4347143" y="3337050"/>
                    <a:ext cx="194836" cy="16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3">
                <p14:nvContentPartPr>
                  <p14:cNvPr id="651" name="Håndskrift 650">
                    <a:extLst>
                      <a:ext uri="{FF2B5EF4-FFF2-40B4-BE49-F238E27FC236}">
                        <a16:creationId xmlns:a16="http://schemas.microsoft.com/office/drawing/2014/main" id="{DAD2DAE8-DC34-49C4-B6E6-4453E04D2D83}"/>
                      </a:ext>
                    </a:extLst>
                  </p14:cNvPr>
                  <p14:cNvContentPartPr/>
                  <p14:nvPr/>
                </p14:nvContentPartPr>
                <p14:xfrm>
                  <a:off x="4581180" y="3586530"/>
                  <a:ext cx="360" cy="3960"/>
                </p14:xfrm>
              </p:contentPart>
            </mc:Choice>
            <mc:Fallback xmlns="">
              <p:pic>
                <p:nvPicPr>
                  <p:cNvPr id="651" name="Håndskrift 650">
                    <a:extLst>
                      <a:ext uri="{FF2B5EF4-FFF2-40B4-BE49-F238E27FC236}">
                        <a16:creationId xmlns:a16="http://schemas.microsoft.com/office/drawing/2014/main" id="{DAD2DAE8-DC34-49C4-B6E6-4453E04D2D83}"/>
                      </a:ext>
                    </a:extLst>
                  </p:cNvPr>
                  <p:cNvPicPr/>
                  <p:nvPr/>
                </p:nvPicPr>
                <p:blipFill>
                  <a:blip r:embed="rId322"/>
                  <a:stretch>
                    <a:fillRect/>
                  </a:stretch>
                </p:blipFill>
                <p:spPr>
                  <a:xfrm>
                    <a:off x="4518180" y="3523530"/>
                    <a:ext cx="12600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4">
                <p14:nvContentPartPr>
                  <p14:cNvPr id="652" name="Håndskrift 651">
                    <a:extLst>
                      <a:ext uri="{FF2B5EF4-FFF2-40B4-BE49-F238E27FC236}">
                        <a16:creationId xmlns:a16="http://schemas.microsoft.com/office/drawing/2014/main" id="{4EFD56A1-B6E9-4039-B56C-1F827FF8155F}"/>
                      </a:ext>
                    </a:extLst>
                  </p14:cNvPr>
                  <p14:cNvContentPartPr/>
                  <p14:nvPr/>
                </p14:nvContentPartPr>
                <p14:xfrm>
                  <a:off x="4676220" y="3274410"/>
                  <a:ext cx="118080" cy="106920"/>
                </p14:xfrm>
              </p:contentPart>
            </mc:Choice>
            <mc:Fallback xmlns="">
              <p:pic>
                <p:nvPicPr>
                  <p:cNvPr id="652" name="Håndskrift 651">
                    <a:extLst>
                      <a:ext uri="{FF2B5EF4-FFF2-40B4-BE49-F238E27FC236}">
                        <a16:creationId xmlns:a16="http://schemas.microsoft.com/office/drawing/2014/main" id="{4EFD56A1-B6E9-4039-B56C-1F827FF8155F}"/>
                      </a:ext>
                    </a:extLst>
                  </p:cNvPr>
                  <p:cNvPicPr/>
                  <p:nvPr/>
                </p:nvPicPr>
                <p:blipFill>
                  <a:blip r:embed="rId324"/>
                  <a:stretch>
                    <a:fillRect/>
                  </a:stretch>
                </p:blipFill>
                <p:spPr>
                  <a:xfrm>
                    <a:off x="4613027" y="3211410"/>
                    <a:ext cx="244104" cy="232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5">
                <p14:nvContentPartPr>
                  <p14:cNvPr id="653" name="Håndskrift 652">
                    <a:extLst>
                      <a:ext uri="{FF2B5EF4-FFF2-40B4-BE49-F238E27FC236}">
                        <a16:creationId xmlns:a16="http://schemas.microsoft.com/office/drawing/2014/main" id="{27E12199-2533-4AC6-A505-9BA6C9F46998}"/>
                      </a:ext>
                    </a:extLst>
                  </p14:cNvPr>
                  <p14:cNvContentPartPr/>
                  <p14:nvPr/>
                </p14:nvContentPartPr>
                <p14:xfrm>
                  <a:off x="4828860" y="3257130"/>
                  <a:ext cx="360" cy="360"/>
                </p14:xfrm>
              </p:contentPart>
            </mc:Choice>
            <mc:Fallback xmlns="">
              <p:pic>
                <p:nvPicPr>
                  <p:cNvPr id="653" name="Håndskrift 652">
                    <a:extLst>
                      <a:ext uri="{FF2B5EF4-FFF2-40B4-BE49-F238E27FC236}">
                        <a16:creationId xmlns:a16="http://schemas.microsoft.com/office/drawing/2014/main" id="{27E12199-2533-4AC6-A505-9BA6C9F46998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765860" y="3194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6">
                <p14:nvContentPartPr>
                  <p14:cNvPr id="654" name="Håndskrift 653">
                    <a:extLst>
                      <a:ext uri="{FF2B5EF4-FFF2-40B4-BE49-F238E27FC236}">
                        <a16:creationId xmlns:a16="http://schemas.microsoft.com/office/drawing/2014/main" id="{657081B4-9333-48CF-A15B-0F62A3BA19B8}"/>
                      </a:ext>
                    </a:extLst>
                  </p14:cNvPr>
                  <p14:cNvContentPartPr/>
                  <p14:nvPr/>
                </p14:nvContentPartPr>
                <p14:xfrm>
                  <a:off x="4838220" y="3342810"/>
                  <a:ext cx="20520" cy="18360"/>
                </p14:xfrm>
              </p:contentPart>
            </mc:Choice>
            <mc:Fallback xmlns="">
              <p:pic>
                <p:nvPicPr>
                  <p:cNvPr id="654" name="Håndskrift 653">
                    <a:extLst>
                      <a:ext uri="{FF2B5EF4-FFF2-40B4-BE49-F238E27FC236}">
                        <a16:creationId xmlns:a16="http://schemas.microsoft.com/office/drawing/2014/main" id="{657081B4-9333-48CF-A15B-0F62A3BA19B8}"/>
                      </a:ext>
                    </a:extLst>
                  </p:cNvPr>
                  <p:cNvPicPr/>
                  <p:nvPr/>
                </p:nvPicPr>
                <p:blipFill>
                  <a:blip r:embed="rId327"/>
                  <a:stretch>
                    <a:fillRect/>
                  </a:stretch>
                </p:blipFill>
                <p:spPr>
                  <a:xfrm>
                    <a:off x="4774095" y="3279810"/>
                    <a:ext cx="148404" cy="144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7">
                <p14:nvContentPartPr>
                  <p14:cNvPr id="655" name="Håndskrift 654">
                    <a:extLst>
                      <a:ext uri="{FF2B5EF4-FFF2-40B4-BE49-F238E27FC236}">
                        <a16:creationId xmlns:a16="http://schemas.microsoft.com/office/drawing/2014/main" id="{D27B581C-493B-4308-81FF-05754714946A}"/>
                      </a:ext>
                    </a:extLst>
                  </p14:cNvPr>
                  <p14:cNvContentPartPr/>
                  <p14:nvPr/>
                </p14:nvContentPartPr>
                <p14:xfrm>
                  <a:off x="4810500" y="3371250"/>
                  <a:ext cx="65160" cy="86400"/>
                </p14:xfrm>
              </p:contentPart>
            </mc:Choice>
            <mc:Fallback xmlns="">
              <p:pic>
                <p:nvPicPr>
                  <p:cNvPr id="655" name="Håndskrift 654">
                    <a:extLst>
                      <a:ext uri="{FF2B5EF4-FFF2-40B4-BE49-F238E27FC236}">
                        <a16:creationId xmlns:a16="http://schemas.microsoft.com/office/drawing/2014/main" id="{D27B581C-493B-4308-81FF-05754714946A}"/>
                      </a:ext>
                    </a:extLst>
                  </p:cNvPr>
                  <p:cNvPicPr/>
                  <p:nvPr/>
                </p:nvPicPr>
                <p:blipFill>
                  <a:blip r:embed="rId329"/>
                  <a:stretch>
                    <a:fillRect/>
                  </a:stretch>
                </p:blipFill>
                <p:spPr>
                  <a:xfrm>
                    <a:off x="4747500" y="3307986"/>
                    <a:ext cx="190800" cy="2125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8">
                <p14:nvContentPartPr>
                  <p14:cNvPr id="656" name="Håndskrift 655">
                    <a:extLst>
                      <a:ext uri="{FF2B5EF4-FFF2-40B4-BE49-F238E27FC236}">
                        <a16:creationId xmlns:a16="http://schemas.microsoft.com/office/drawing/2014/main" id="{F999080F-28FB-4DAA-8C7D-1BEF9C893085}"/>
                      </a:ext>
                    </a:extLst>
                  </p14:cNvPr>
                  <p14:cNvContentPartPr/>
                  <p14:nvPr/>
                </p14:nvContentPartPr>
                <p14:xfrm>
                  <a:off x="4733460" y="3267570"/>
                  <a:ext cx="8280" cy="123480"/>
                </p14:xfrm>
              </p:contentPart>
            </mc:Choice>
            <mc:Fallback xmlns="">
              <p:pic>
                <p:nvPicPr>
                  <p:cNvPr id="656" name="Håndskrift 655">
                    <a:extLst>
                      <a:ext uri="{FF2B5EF4-FFF2-40B4-BE49-F238E27FC236}">
                        <a16:creationId xmlns:a16="http://schemas.microsoft.com/office/drawing/2014/main" id="{F999080F-28FB-4DAA-8C7D-1BEF9C893085}"/>
                      </a:ext>
                    </a:extLst>
                  </p:cNvPr>
                  <p:cNvPicPr/>
                  <p:nvPr/>
                </p:nvPicPr>
                <p:blipFill>
                  <a:blip r:embed="rId331"/>
                  <a:stretch>
                    <a:fillRect/>
                  </a:stretch>
                </p:blipFill>
                <p:spPr>
                  <a:xfrm>
                    <a:off x="4670460" y="3204570"/>
                    <a:ext cx="133920" cy="249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9">
                <p14:nvContentPartPr>
                  <p14:cNvPr id="657" name="Håndskrift 656">
                    <a:extLst>
                      <a:ext uri="{FF2B5EF4-FFF2-40B4-BE49-F238E27FC236}">
                        <a16:creationId xmlns:a16="http://schemas.microsoft.com/office/drawing/2014/main" id="{19420835-2A08-4577-BDFA-02C311E2FAC4}"/>
                      </a:ext>
                    </a:extLst>
                  </p14:cNvPr>
                  <p14:cNvContentPartPr/>
                  <p14:nvPr/>
                </p14:nvContentPartPr>
                <p14:xfrm>
                  <a:off x="4743180" y="3186570"/>
                  <a:ext cx="360" cy="61200"/>
                </p14:xfrm>
              </p:contentPart>
            </mc:Choice>
            <mc:Fallback xmlns="">
              <p:pic>
                <p:nvPicPr>
                  <p:cNvPr id="657" name="Håndskrift 656">
                    <a:extLst>
                      <a:ext uri="{FF2B5EF4-FFF2-40B4-BE49-F238E27FC236}">
                        <a16:creationId xmlns:a16="http://schemas.microsoft.com/office/drawing/2014/main" id="{19420835-2A08-4577-BDFA-02C311E2FAC4}"/>
                      </a:ext>
                    </a:extLst>
                  </p:cNvPr>
                  <p:cNvPicPr/>
                  <p:nvPr/>
                </p:nvPicPr>
                <p:blipFill>
                  <a:blip r:embed="rId333"/>
                  <a:stretch>
                    <a:fillRect/>
                  </a:stretch>
                </p:blipFill>
                <p:spPr>
                  <a:xfrm>
                    <a:off x="4680180" y="3123570"/>
                    <a:ext cx="126000" cy="1868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0">
                <p14:nvContentPartPr>
                  <p14:cNvPr id="658" name="Håndskrift 657">
                    <a:extLst>
                      <a:ext uri="{FF2B5EF4-FFF2-40B4-BE49-F238E27FC236}">
                        <a16:creationId xmlns:a16="http://schemas.microsoft.com/office/drawing/2014/main" id="{632114DB-90A1-47DA-A245-AC89DA42D8FB}"/>
                      </a:ext>
                    </a:extLst>
                  </p14:cNvPr>
                  <p14:cNvContentPartPr/>
                  <p14:nvPr/>
                </p14:nvContentPartPr>
                <p14:xfrm>
                  <a:off x="4714380" y="3171450"/>
                  <a:ext cx="9720" cy="360"/>
                </p14:xfrm>
              </p:contentPart>
            </mc:Choice>
            <mc:Fallback xmlns="">
              <p:pic>
                <p:nvPicPr>
                  <p:cNvPr id="658" name="Håndskrift 657">
                    <a:extLst>
                      <a:ext uri="{FF2B5EF4-FFF2-40B4-BE49-F238E27FC236}">
                        <a16:creationId xmlns:a16="http://schemas.microsoft.com/office/drawing/2014/main" id="{632114DB-90A1-47DA-A245-AC89DA42D8FB}"/>
                      </a:ext>
                    </a:extLst>
                  </p:cNvPr>
                  <p:cNvPicPr/>
                  <p:nvPr/>
                </p:nvPicPr>
                <p:blipFill>
                  <a:blip r:embed="rId294"/>
                  <a:stretch>
                    <a:fillRect/>
                  </a:stretch>
                </p:blipFill>
                <p:spPr>
                  <a:xfrm>
                    <a:off x="4651380" y="3108450"/>
                    <a:ext cx="1353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1">
                <p14:nvContentPartPr>
                  <p14:cNvPr id="659" name="Håndskrift 658">
                    <a:extLst>
                      <a:ext uri="{FF2B5EF4-FFF2-40B4-BE49-F238E27FC236}">
                        <a16:creationId xmlns:a16="http://schemas.microsoft.com/office/drawing/2014/main" id="{44D1AC46-87AA-4F4E-B265-BCF518922807}"/>
                      </a:ext>
                    </a:extLst>
                  </p14:cNvPr>
                  <p14:cNvContentPartPr/>
                  <p14:nvPr/>
                </p14:nvContentPartPr>
                <p14:xfrm>
                  <a:off x="4622940" y="3158130"/>
                  <a:ext cx="34920" cy="3960"/>
                </p14:xfrm>
              </p:contentPart>
            </mc:Choice>
            <mc:Fallback xmlns="">
              <p:pic>
                <p:nvPicPr>
                  <p:cNvPr id="659" name="Håndskrift 658">
                    <a:extLst>
                      <a:ext uri="{FF2B5EF4-FFF2-40B4-BE49-F238E27FC236}">
                        <a16:creationId xmlns:a16="http://schemas.microsoft.com/office/drawing/2014/main" id="{44D1AC46-87AA-4F4E-B265-BCF518922807}"/>
                      </a:ext>
                    </a:extLst>
                  </p:cNvPr>
                  <p:cNvPicPr/>
                  <p:nvPr/>
                </p:nvPicPr>
                <p:blipFill>
                  <a:blip r:embed="rId336"/>
                  <a:stretch>
                    <a:fillRect/>
                  </a:stretch>
                </p:blipFill>
                <p:spPr>
                  <a:xfrm>
                    <a:off x="4559940" y="3095130"/>
                    <a:ext cx="16056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2">
                <p14:nvContentPartPr>
                  <p14:cNvPr id="660" name="Håndskrift 659">
                    <a:extLst>
                      <a:ext uri="{FF2B5EF4-FFF2-40B4-BE49-F238E27FC236}">
                        <a16:creationId xmlns:a16="http://schemas.microsoft.com/office/drawing/2014/main" id="{39D5811A-D2B7-4697-B4EA-F65202F4CF12}"/>
                      </a:ext>
                    </a:extLst>
                  </p14:cNvPr>
                  <p14:cNvContentPartPr/>
                  <p14:nvPr/>
                </p14:nvContentPartPr>
                <p14:xfrm>
                  <a:off x="4618980" y="3129330"/>
                  <a:ext cx="10080" cy="13680"/>
                </p14:xfrm>
              </p:contentPart>
            </mc:Choice>
            <mc:Fallback xmlns="">
              <p:pic>
                <p:nvPicPr>
                  <p:cNvPr id="660" name="Håndskrift 659">
                    <a:extLst>
                      <a:ext uri="{FF2B5EF4-FFF2-40B4-BE49-F238E27FC236}">
                        <a16:creationId xmlns:a16="http://schemas.microsoft.com/office/drawing/2014/main" id="{39D5811A-D2B7-4697-B4EA-F65202F4CF12}"/>
                      </a:ext>
                    </a:extLst>
                  </p:cNvPr>
                  <p:cNvPicPr/>
                  <p:nvPr/>
                </p:nvPicPr>
                <p:blipFill>
                  <a:blip r:embed="rId338"/>
                  <a:stretch>
                    <a:fillRect/>
                  </a:stretch>
                </p:blipFill>
                <p:spPr>
                  <a:xfrm>
                    <a:off x="4555980" y="3066330"/>
                    <a:ext cx="13572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3">
                <p14:nvContentPartPr>
                  <p14:cNvPr id="661" name="Håndskrift 660">
                    <a:extLst>
                      <a:ext uri="{FF2B5EF4-FFF2-40B4-BE49-F238E27FC236}">
                        <a16:creationId xmlns:a16="http://schemas.microsoft.com/office/drawing/2014/main" id="{BB86CDA8-8FAE-4ACA-BD38-3A532A2C81C3}"/>
                      </a:ext>
                    </a:extLst>
                  </p14:cNvPr>
                  <p14:cNvContentPartPr/>
                  <p14:nvPr/>
                </p14:nvContentPartPr>
                <p14:xfrm>
                  <a:off x="4571820" y="3104850"/>
                  <a:ext cx="360" cy="360"/>
                </p14:xfrm>
              </p:contentPart>
            </mc:Choice>
            <mc:Fallback xmlns="">
              <p:pic>
                <p:nvPicPr>
                  <p:cNvPr id="661" name="Håndskrift 660">
                    <a:extLst>
                      <a:ext uri="{FF2B5EF4-FFF2-40B4-BE49-F238E27FC236}">
                        <a16:creationId xmlns:a16="http://schemas.microsoft.com/office/drawing/2014/main" id="{BB86CDA8-8FAE-4ACA-BD38-3A532A2C81C3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508820" y="3041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4">
                <p14:nvContentPartPr>
                  <p14:cNvPr id="662" name="Håndskrift 661">
                    <a:extLst>
                      <a:ext uri="{FF2B5EF4-FFF2-40B4-BE49-F238E27FC236}">
                        <a16:creationId xmlns:a16="http://schemas.microsoft.com/office/drawing/2014/main" id="{4D0AC3BD-88B6-4DE3-AE1D-2B3407F2A380}"/>
                      </a:ext>
                    </a:extLst>
                  </p14:cNvPr>
                  <p14:cNvContentPartPr/>
                  <p14:nvPr/>
                </p14:nvContentPartPr>
                <p14:xfrm>
                  <a:off x="4371660" y="3104850"/>
                  <a:ext cx="171720" cy="48960"/>
                </p14:xfrm>
              </p:contentPart>
            </mc:Choice>
            <mc:Fallback xmlns="">
              <p:pic>
                <p:nvPicPr>
                  <p:cNvPr id="662" name="Håndskrift 661">
                    <a:extLst>
                      <a:ext uri="{FF2B5EF4-FFF2-40B4-BE49-F238E27FC236}">
                        <a16:creationId xmlns:a16="http://schemas.microsoft.com/office/drawing/2014/main" id="{4D0AC3BD-88B6-4DE3-AE1D-2B3407F2A380}"/>
                      </a:ext>
                    </a:extLst>
                  </p:cNvPr>
                  <p:cNvPicPr/>
                  <p:nvPr/>
                </p:nvPicPr>
                <p:blipFill>
                  <a:blip r:embed="rId341"/>
                  <a:stretch>
                    <a:fillRect/>
                  </a:stretch>
                </p:blipFill>
                <p:spPr>
                  <a:xfrm>
                    <a:off x="4308792" y="3041383"/>
                    <a:ext cx="297097" cy="17553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5">
                <p14:nvContentPartPr>
                  <p14:cNvPr id="663" name="Håndskrift 662">
                    <a:extLst>
                      <a:ext uri="{FF2B5EF4-FFF2-40B4-BE49-F238E27FC236}">
                        <a16:creationId xmlns:a16="http://schemas.microsoft.com/office/drawing/2014/main" id="{5F7B2CEC-B05A-4970-8B8C-678D638332B7}"/>
                      </a:ext>
                    </a:extLst>
                  </p14:cNvPr>
                  <p14:cNvContentPartPr/>
                  <p14:nvPr/>
                </p14:nvContentPartPr>
                <p14:xfrm>
                  <a:off x="4352580" y="3190530"/>
                  <a:ext cx="13680" cy="18720"/>
                </p14:xfrm>
              </p:contentPart>
            </mc:Choice>
            <mc:Fallback xmlns="">
              <p:pic>
                <p:nvPicPr>
                  <p:cNvPr id="663" name="Håndskrift 662">
                    <a:extLst>
                      <a:ext uri="{FF2B5EF4-FFF2-40B4-BE49-F238E27FC236}">
                        <a16:creationId xmlns:a16="http://schemas.microsoft.com/office/drawing/2014/main" id="{5F7B2CEC-B05A-4970-8B8C-678D638332B7}"/>
                      </a:ext>
                    </a:extLst>
                  </p:cNvPr>
                  <p:cNvPicPr/>
                  <p:nvPr/>
                </p:nvPicPr>
                <p:blipFill>
                  <a:blip r:embed="rId343"/>
                  <a:stretch>
                    <a:fillRect/>
                  </a:stretch>
                </p:blipFill>
                <p:spPr>
                  <a:xfrm>
                    <a:off x="4287877" y="3127530"/>
                    <a:ext cx="142716" cy="144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6">
                <p14:nvContentPartPr>
                  <p14:cNvPr id="664" name="Håndskrift 663">
                    <a:extLst>
                      <a:ext uri="{FF2B5EF4-FFF2-40B4-BE49-F238E27FC236}">
                        <a16:creationId xmlns:a16="http://schemas.microsoft.com/office/drawing/2014/main" id="{73B5CF7A-427B-4952-8B82-3C0C58464DDF}"/>
                      </a:ext>
                    </a:extLst>
                  </p14:cNvPr>
                  <p14:cNvContentPartPr/>
                  <p14:nvPr/>
                </p14:nvContentPartPr>
                <p14:xfrm>
                  <a:off x="4438260" y="3295290"/>
                  <a:ext cx="183600" cy="140760"/>
                </p14:xfrm>
              </p:contentPart>
            </mc:Choice>
            <mc:Fallback xmlns="">
              <p:pic>
                <p:nvPicPr>
                  <p:cNvPr id="664" name="Håndskrift 663">
                    <a:extLst>
                      <a:ext uri="{FF2B5EF4-FFF2-40B4-BE49-F238E27FC236}">
                        <a16:creationId xmlns:a16="http://schemas.microsoft.com/office/drawing/2014/main" id="{73B5CF7A-427B-4952-8B82-3C0C58464DDF}"/>
                      </a:ext>
                    </a:extLst>
                  </p:cNvPr>
                  <p:cNvPicPr/>
                  <p:nvPr/>
                </p:nvPicPr>
                <p:blipFill>
                  <a:blip r:embed="rId345"/>
                  <a:stretch>
                    <a:fillRect/>
                  </a:stretch>
                </p:blipFill>
                <p:spPr>
                  <a:xfrm>
                    <a:off x="4375260" y="3232451"/>
                    <a:ext cx="309240" cy="26607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7">
                <p14:nvContentPartPr>
                  <p14:cNvPr id="665" name="Håndskrift 664">
                    <a:extLst>
                      <a:ext uri="{FF2B5EF4-FFF2-40B4-BE49-F238E27FC236}">
                        <a16:creationId xmlns:a16="http://schemas.microsoft.com/office/drawing/2014/main" id="{4EF69CFF-64AD-4928-BD1E-E548CEAC3329}"/>
                      </a:ext>
                    </a:extLst>
                  </p14:cNvPr>
                  <p14:cNvContentPartPr/>
                  <p14:nvPr/>
                </p14:nvContentPartPr>
                <p14:xfrm>
                  <a:off x="4539420" y="3485730"/>
                  <a:ext cx="3960" cy="360"/>
                </p14:xfrm>
              </p:contentPart>
            </mc:Choice>
            <mc:Fallback xmlns="">
              <p:pic>
                <p:nvPicPr>
                  <p:cNvPr id="665" name="Håndskrift 664">
                    <a:extLst>
                      <a:ext uri="{FF2B5EF4-FFF2-40B4-BE49-F238E27FC236}">
                        <a16:creationId xmlns:a16="http://schemas.microsoft.com/office/drawing/2014/main" id="{4EF69CFF-64AD-4928-BD1E-E548CEAC3329}"/>
                      </a:ext>
                    </a:extLst>
                  </p:cNvPr>
                  <p:cNvPicPr/>
                  <p:nvPr/>
                </p:nvPicPr>
                <p:blipFill>
                  <a:blip r:embed="rId275"/>
                  <a:stretch>
                    <a:fillRect/>
                  </a:stretch>
                </p:blipFill>
                <p:spPr>
                  <a:xfrm>
                    <a:off x="4481670" y="3422730"/>
                    <a:ext cx="11913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8">
                <p14:nvContentPartPr>
                  <p14:cNvPr id="666" name="Håndskrift 665">
                    <a:extLst>
                      <a:ext uri="{FF2B5EF4-FFF2-40B4-BE49-F238E27FC236}">
                        <a16:creationId xmlns:a16="http://schemas.microsoft.com/office/drawing/2014/main" id="{7FDDB69C-BDE8-454C-BBB3-B91592CDAF02}"/>
                      </a:ext>
                    </a:extLst>
                  </p14:cNvPr>
                  <p14:cNvContentPartPr/>
                  <p14:nvPr/>
                </p14:nvContentPartPr>
                <p14:xfrm>
                  <a:off x="4400460" y="3495450"/>
                  <a:ext cx="95400" cy="28800"/>
                </p14:xfrm>
              </p:contentPart>
            </mc:Choice>
            <mc:Fallback xmlns="">
              <p:pic>
                <p:nvPicPr>
                  <p:cNvPr id="666" name="Håndskrift 665">
                    <a:extLst>
                      <a:ext uri="{FF2B5EF4-FFF2-40B4-BE49-F238E27FC236}">
                        <a16:creationId xmlns:a16="http://schemas.microsoft.com/office/drawing/2014/main" id="{7FDDB69C-BDE8-454C-BBB3-B91592CDAF02}"/>
                      </a:ext>
                    </a:extLst>
                  </p:cNvPr>
                  <p:cNvPicPr/>
                  <p:nvPr/>
                </p:nvPicPr>
                <p:blipFill>
                  <a:blip r:embed="rId348"/>
                  <a:stretch>
                    <a:fillRect/>
                  </a:stretch>
                </p:blipFill>
                <p:spPr>
                  <a:xfrm>
                    <a:off x="4337460" y="3431653"/>
                    <a:ext cx="221040" cy="1560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9">
                <p14:nvContentPartPr>
                  <p14:cNvPr id="667" name="Håndskrift 666">
                    <a:extLst>
                      <a:ext uri="{FF2B5EF4-FFF2-40B4-BE49-F238E27FC236}">
                        <a16:creationId xmlns:a16="http://schemas.microsoft.com/office/drawing/2014/main" id="{B6A0801B-4EE0-4CD7-80C8-E639084C1EC6}"/>
                      </a:ext>
                    </a:extLst>
                  </p14:cNvPr>
                  <p14:cNvContentPartPr/>
                  <p14:nvPr/>
                </p14:nvContentPartPr>
                <p14:xfrm>
                  <a:off x="4295340" y="3542610"/>
                  <a:ext cx="57600" cy="47160"/>
                </p14:xfrm>
              </p:contentPart>
            </mc:Choice>
            <mc:Fallback xmlns="">
              <p:pic>
                <p:nvPicPr>
                  <p:cNvPr id="667" name="Håndskrift 666">
                    <a:extLst>
                      <a:ext uri="{FF2B5EF4-FFF2-40B4-BE49-F238E27FC236}">
                        <a16:creationId xmlns:a16="http://schemas.microsoft.com/office/drawing/2014/main" id="{B6A0801B-4EE0-4CD7-80C8-E639084C1EC6}"/>
                      </a:ext>
                    </a:extLst>
                  </p:cNvPr>
                  <p:cNvPicPr/>
                  <p:nvPr/>
                </p:nvPicPr>
                <p:blipFill>
                  <a:blip r:embed="rId350"/>
                  <a:stretch>
                    <a:fillRect/>
                  </a:stretch>
                </p:blipFill>
                <p:spPr>
                  <a:xfrm>
                    <a:off x="4232340" y="3479610"/>
                    <a:ext cx="183240" cy="172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0">
                <p14:nvContentPartPr>
                  <p14:cNvPr id="668" name="Håndskrift 667">
                    <a:extLst>
                      <a:ext uri="{FF2B5EF4-FFF2-40B4-BE49-F238E27FC236}">
                        <a16:creationId xmlns:a16="http://schemas.microsoft.com/office/drawing/2014/main" id="{D9D9AED4-A4EC-4E60-94ED-88E805826497}"/>
                      </a:ext>
                    </a:extLst>
                  </p14:cNvPr>
                  <p14:cNvContentPartPr/>
                  <p14:nvPr/>
                </p14:nvContentPartPr>
                <p14:xfrm>
                  <a:off x="4276260" y="3609930"/>
                  <a:ext cx="17640" cy="45000"/>
                </p14:xfrm>
              </p:contentPart>
            </mc:Choice>
            <mc:Fallback xmlns="">
              <p:pic>
                <p:nvPicPr>
                  <p:cNvPr id="668" name="Håndskrift 667">
                    <a:extLst>
                      <a:ext uri="{FF2B5EF4-FFF2-40B4-BE49-F238E27FC236}">
                        <a16:creationId xmlns:a16="http://schemas.microsoft.com/office/drawing/2014/main" id="{D9D9AED4-A4EC-4E60-94ED-88E805826497}"/>
                      </a:ext>
                    </a:extLst>
                  </p:cNvPr>
                  <p:cNvPicPr/>
                  <p:nvPr/>
                </p:nvPicPr>
                <p:blipFill>
                  <a:blip r:embed="rId352"/>
                  <a:stretch>
                    <a:fillRect/>
                  </a:stretch>
                </p:blipFill>
                <p:spPr>
                  <a:xfrm>
                    <a:off x="4213260" y="3546930"/>
                    <a:ext cx="143280" cy="17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1">
                <p14:nvContentPartPr>
                  <p14:cNvPr id="669" name="Håndskrift 668">
                    <a:extLst>
                      <a:ext uri="{FF2B5EF4-FFF2-40B4-BE49-F238E27FC236}">
                        <a16:creationId xmlns:a16="http://schemas.microsoft.com/office/drawing/2014/main" id="{48077D5C-6F2D-41E6-B5FB-ABEA896DE6F9}"/>
                      </a:ext>
                    </a:extLst>
                  </p14:cNvPr>
                  <p14:cNvContentPartPr/>
                  <p14:nvPr/>
                </p14:nvContentPartPr>
                <p14:xfrm>
                  <a:off x="4323780" y="3685890"/>
                  <a:ext cx="9000" cy="26640"/>
                </p14:xfrm>
              </p:contentPart>
            </mc:Choice>
            <mc:Fallback xmlns="">
              <p:pic>
                <p:nvPicPr>
                  <p:cNvPr id="669" name="Håndskrift 668">
                    <a:extLst>
                      <a:ext uri="{FF2B5EF4-FFF2-40B4-BE49-F238E27FC236}">
                        <a16:creationId xmlns:a16="http://schemas.microsoft.com/office/drawing/2014/main" id="{48077D5C-6F2D-41E6-B5FB-ABEA896DE6F9}"/>
                      </a:ext>
                    </a:extLst>
                  </p:cNvPr>
                  <p:cNvPicPr/>
                  <p:nvPr/>
                </p:nvPicPr>
                <p:blipFill>
                  <a:blip r:embed="rId354"/>
                  <a:stretch>
                    <a:fillRect/>
                  </a:stretch>
                </p:blipFill>
                <p:spPr>
                  <a:xfrm>
                    <a:off x="4260780" y="3623730"/>
                    <a:ext cx="134640" cy="1506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2">
                <p14:nvContentPartPr>
                  <p14:cNvPr id="670" name="Håndskrift 669">
                    <a:extLst>
                      <a:ext uri="{FF2B5EF4-FFF2-40B4-BE49-F238E27FC236}">
                        <a16:creationId xmlns:a16="http://schemas.microsoft.com/office/drawing/2014/main" id="{CAFC8F87-2DD3-482E-8BCA-AFF63DA3733F}"/>
                      </a:ext>
                    </a:extLst>
                  </p14:cNvPr>
                  <p14:cNvContentPartPr/>
                  <p14:nvPr/>
                </p14:nvContentPartPr>
                <p14:xfrm>
                  <a:off x="4231980" y="3733410"/>
                  <a:ext cx="73440" cy="29520"/>
                </p14:xfrm>
              </p:contentPart>
            </mc:Choice>
            <mc:Fallback xmlns="">
              <p:pic>
                <p:nvPicPr>
                  <p:cNvPr id="670" name="Håndskrift 669">
                    <a:extLst>
                      <a:ext uri="{FF2B5EF4-FFF2-40B4-BE49-F238E27FC236}">
                        <a16:creationId xmlns:a16="http://schemas.microsoft.com/office/drawing/2014/main" id="{CAFC8F87-2DD3-482E-8BCA-AFF63DA3733F}"/>
                      </a:ext>
                    </a:extLst>
                  </p:cNvPr>
                  <p:cNvPicPr/>
                  <p:nvPr/>
                </p:nvPicPr>
                <p:blipFill>
                  <a:blip r:embed="rId356"/>
                  <a:stretch>
                    <a:fillRect/>
                  </a:stretch>
                </p:blipFill>
                <p:spPr>
                  <a:xfrm>
                    <a:off x="4168980" y="3670410"/>
                    <a:ext cx="199080" cy="155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3">
                <p14:nvContentPartPr>
                  <p14:cNvPr id="671" name="Håndskrift 670">
                    <a:extLst>
                      <a:ext uri="{FF2B5EF4-FFF2-40B4-BE49-F238E27FC236}">
                        <a16:creationId xmlns:a16="http://schemas.microsoft.com/office/drawing/2014/main" id="{DC87A2F4-4C12-4494-9615-C695C6E6110B}"/>
                      </a:ext>
                    </a:extLst>
                  </p14:cNvPr>
                  <p14:cNvContentPartPr/>
                  <p14:nvPr/>
                </p14:nvContentPartPr>
                <p14:xfrm>
                  <a:off x="4209660" y="3771210"/>
                  <a:ext cx="23400" cy="42480"/>
                </p14:xfrm>
              </p:contentPart>
            </mc:Choice>
            <mc:Fallback xmlns="">
              <p:pic>
                <p:nvPicPr>
                  <p:cNvPr id="671" name="Håndskrift 670">
                    <a:extLst>
                      <a:ext uri="{FF2B5EF4-FFF2-40B4-BE49-F238E27FC236}">
                        <a16:creationId xmlns:a16="http://schemas.microsoft.com/office/drawing/2014/main" id="{DC87A2F4-4C12-4494-9615-C695C6E6110B}"/>
                      </a:ext>
                    </a:extLst>
                  </p:cNvPr>
                  <p:cNvPicPr/>
                  <p:nvPr/>
                </p:nvPicPr>
                <p:blipFill>
                  <a:blip r:embed="rId358"/>
                  <a:stretch>
                    <a:fillRect/>
                  </a:stretch>
                </p:blipFill>
                <p:spPr>
                  <a:xfrm>
                    <a:off x="4146660" y="3708210"/>
                    <a:ext cx="149040" cy="168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4">
                <p14:nvContentPartPr>
                  <p14:cNvPr id="672" name="Håndskrift 671">
                    <a:extLst>
                      <a:ext uri="{FF2B5EF4-FFF2-40B4-BE49-F238E27FC236}">
                        <a16:creationId xmlns:a16="http://schemas.microsoft.com/office/drawing/2014/main" id="{7270C1BC-D2EF-40F4-99E4-3AF0EA61E12B}"/>
                      </a:ext>
                    </a:extLst>
                  </p14:cNvPr>
                  <p14:cNvContentPartPr/>
                  <p14:nvPr/>
                </p14:nvContentPartPr>
                <p14:xfrm>
                  <a:off x="4276260" y="3519930"/>
                  <a:ext cx="360" cy="3960"/>
                </p14:xfrm>
              </p:contentPart>
            </mc:Choice>
            <mc:Fallback xmlns="">
              <p:pic>
                <p:nvPicPr>
                  <p:cNvPr id="672" name="Håndskrift 671">
                    <a:extLst>
                      <a:ext uri="{FF2B5EF4-FFF2-40B4-BE49-F238E27FC236}">
                        <a16:creationId xmlns:a16="http://schemas.microsoft.com/office/drawing/2014/main" id="{7270C1BC-D2EF-40F4-99E4-3AF0EA61E12B}"/>
                      </a:ext>
                    </a:extLst>
                  </p:cNvPr>
                  <p:cNvPicPr/>
                  <p:nvPr/>
                </p:nvPicPr>
                <p:blipFill>
                  <a:blip r:embed="rId322"/>
                  <a:stretch>
                    <a:fillRect/>
                  </a:stretch>
                </p:blipFill>
                <p:spPr>
                  <a:xfrm>
                    <a:off x="4213260" y="3456930"/>
                    <a:ext cx="12600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5">
                <p14:nvContentPartPr>
                  <p14:cNvPr id="673" name="Håndskrift 672">
                    <a:extLst>
                      <a:ext uri="{FF2B5EF4-FFF2-40B4-BE49-F238E27FC236}">
                        <a16:creationId xmlns:a16="http://schemas.microsoft.com/office/drawing/2014/main" id="{0335F30A-4CBE-4C7C-BA8F-702C2459CC42}"/>
                      </a:ext>
                    </a:extLst>
                  </p14:cNvPr>
                  <p14:cNvContentPartPr/>
                  <p14:nvPr/>
                </p14:nvContentPartPr>
                <p14:xfrm>
                  <a:off x="4285980" y="3441090"/>
                  <a:ext cx="11520" cy="25920"/>
                </p14:xfrm>
              </p:contentPart>
            </mc:Choice>
            <mc:Fallback xmlns="">
              <p:pic>
                <p:nvPicPr>
                  <p:cNvPr id="673" name="Håndskrift 672">
                    <a:extLst>
                      <a:ext uri="{FF2B5EF4-FFF2-40B4-BE49-F238E27FC236}">
                        <a16:creationId xmlns:a16="http://schemas.microsoft.com/office/drawing/2014/main" id="{0335F30A-4CBE-4C7C-BA8F-702C2459CC42}"/>
                      </a:ext>
                    </a:extLst>
                  </p:cNvPr>
                  <p:cNvPicPr/>
                  <p:nvPr/>
                </p:nvPicPr>
                <p:blipFill>
                  <a:blip r:embed="rId361"/>
                  <a:stretch>
                    <a:fillRect/>
                  </a:stretch>
                </p:blipFill>
                <p:spPr>
                  <a:xfrm>
                    <a:off x="4222980" y="3378953"/>
                    <a:ext cx="137160" cy="14983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6">
                <p14:nvContentPartPr>
                  <p14:cNvPr id="674" name="Håndskrift 673">
                    <a:extLst>
                      <a:ext uri="{FF2B5EF4-FFF2-40B4-BE49-F238E27FC236}">
                        <a16:creationId xmlns:a16="http://schemas.microsoft.com/office/drawing/2014/main" id="{D82B2F81-221D-4903-B251-E7686BDEAA96}"/>
                      </a:ext>
                    </a:extLst>
                  </p14:cNvPr>
                  <p14:cNvContentPartPr/>
                  <p14:nvPr/>
                </p14:nvContentPartPr>
                <p14:xfrm>
                  <a:off x="4323780" y="3352530"/>
                  <a:ext cx="360" cy="360"/>
                </p14:xfrm>
              </p:contentPart>
            </mc:Choice>
            <mc:Fallback xmlns="">
              <p:pic>
                <p:nvPicPr>
                  <p:cNvPr id="674" name="Håndskrift 673">
                    <a:extLst>
                      <a:ext uri="{FF2B5EF4-FFF2-40B4-BE49-F238E27FC236}">
                        <a16:creationId xmlns:a16="http://schemas.microsoft.com/office/drawing/2014/main" id="{D82B2F81-221D-4903-B251-E7686BDEAA96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260780" y="3289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7">
                <p14:nvContentPartPr>
                  <p14:cNvPr id="675" name="Håndskrift 674">
                    <a:extLst>
                      <a:ext uri="{FF2B5EF4-FFF2-40B4-BE49-F238E27FC236}">
                        <a16:creationId xmlns:a16="http://schemas.microsoft.com/office/drawing/2014/main" id="{16C28284-09A3-4D91-86B4-B3F243CAC370}"/>
                      </a:ext>
                    </a:extLst>
                  </p14:cNvPr>
                  <p14:cNvContentPartPr/>
                  <p14:nvPr/>
                </p14:nvContentPartPr>
                <p14:xfrm>
                  <a:off x="4266900" y="3263250"/>
                  <a:ext cx="26280" cy="13680"/>
                </p14:xfrm>
              </p:contentPart>
            </mc:Choice>
            <mc:Fallback xmlns="">
              <p:pic>
                <p:nvPicPr>
                  <p:cNvPr id="675" name="Håndskrift 674">
                    <a:extLst>
                      <a:ext uri="{FF2B5EF4-FFF2-40B4-BE49-F238E27FC236}">
                        <a16:creationId xmlns:a16="http://schemas.microsoft.com/office/drawing/2014/main" id="{16C28284-09A3-4D91-86B4-B3F243CAC370}"/>
                      </a:ext>
                    </a:extLst>
                  </p:cNvPr>
                  <p:cNvPicPr/>
                  <p:nvPr/>
                </p:nvPicPr>
                <p:blipFill>
                  <a:blip r:embed="rId364"/>
                  <a:stretch>
                    <a:fillRect/>
                  </a:stretch>
                </p:blipFill>
                <p:spPr>
                  <a:xfrm>
                    <a:off x="4203900" y="3200250"/>
                    <a:ext cx="151920" cy="13932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676" name="Gruppe 675">
              <a:extLst>
                <a:ext uri="{FF2B5EF4-FFF2-40B4-BE49-F238E27FC236}">
                  <a16:creationId xmlns:a16="http://schemas.microsoft.com/office/drawing/2014/main" id="{97B6EF8B-2A9F-42D4-A6DE-6EB44D49DCEC}"/>
                </a:ext>
              </a:extLst>
            </p:cNvPr>
            <p:cNvGrpSpPr/>
            <p:nvPr/>
          </p:nvGrpSpPr>
          <p:grpSpPr>
            <a:xfrm rot="12225141">
              <a:off x="3026621" y="3256143"/>
              <a:ext cx="829080" cy="924120"/>
              <a:chOff x="4209660" y="3104850"/>
              <a:chExt cx="829080" cy="9241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648">
                <p14:nvContentPartPr>
                  <p14:cNvPr id="677" name="Håndskrift 676">
                    <a:extLst>
                      <a:ext uri="{FF2B5EF4-FFF2-40B4-BE49-F238E27FC236}">
                        <a16:creationId xmlns:a16="http://schemas.microsoft.com/office/drawing/2014/main" id="{837E5A49-84E6-4D51-810F-A8479235E3A8}"/>
                      </a:ext>
                    </a:extLst>
                  </p14:cNvPr>
                  <p14:cNvContentPartPr/>
                  <p14:nvPr/>
                </p14:nvContentPartPr>
                <p14:xfrm>
                  <a:off x="4771620" y="3381330"/>
                  <a:ext cx="360" cy="360"/>
                </p14:xfrm>
              </p:contentPart>
            </mc:Choice>
            <mc:Fallback xmlns="">
              <p:pic>
                <p:nvPicPr>
                  <p:cNvPr id="677" name="Håndskrift 676">
                    <a:extLst>
                      <a:ext uri="{FF2B5EF4-FFF2-40B4-BE49-F238E27FC236}">
                        <a16:creationId xmlns:a16="http://schemas.microsoft.com/office/drawing/2014/main" id="{837E5A49-84E6-4D51-810F-A8479235E3A8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708620" y="33183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9">
                <p14:nvContentPartPr>
                  <p14:cNvPr id="678" name="Håndskrift 677">
                    <a:extLst>
                      <a:ext uri="{FF2B5EF4-FFF2-40B4-BE49-F238E27FC236}">
                        <a16:creationId xmlns:a16="http://schemas.microsoft.com/office/drawing/2014/main" id="{5348FFB1-FDE2-42B3-95A6-0CE978B56C7F}"/>
                      </a:ext>
                    </a:extLst>
                  </p14:cNvPr>
                  <p14:cNvContentPartPr/>
                  <p14:nvPr/>
                </p14:nvContentPartPr>
                <p14:xfrm>
                  <a:off x="4771620" y="3485730"/>
                  <a:ext cx="3960" cy="360"/>
                </p14:xfrm>
              </p:contentPart>
            </mc:Choice>
            <mc:Fallback xmlns="">
              <p:pic>
                <p:nvPicPr>
                  <p:cNvPr id="678" name="Håndskrift 677">
                    <a:extLst>
                      <a:ext uri="{FF2B5EF4-FFF2-40B4-BE49-F238E27FC236}">
                        <a16:creationId xmlns:a16="http://schemas.microsoft.com/office/drawing/2014/main" id="{5348FFB1-FDE2-42B3-95A6-0CE978B56C7F}"/>
                      </a:ext>
                    </a:extLst>
                  </p:cNvPr>
                  <p:cNvPicPr/>
                  <p:nvPr/>
                </p:nvPicPr>
                <p:blipFill>
                  <a:blip r:embed="rId176"/>
                  <a:stretch>
                    <a:fillRect/>
                  </a:stretch>
                </p:blipFill>
                <p:spPr>
                  <a:xfrm>
                    <a:off x="4708620" y="342273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0">
                <p14:nvContentPartPr>
                  <p14:cNvPr id="679" name="Håndskrift 678">
                    <a:extLst>
                      <a:ext uri="{FF2B5EF4-FFF2-40B4-BE49-F238E27FC236}">
                        <a16:creationId xmlns:a16="http://schemas.microsoft.com/office/drawing/2014/main" id="{502F96FA-87C8-4D64-8767-95FF54D8BD2C}"/>
                      </a:ext>
                    </a:extLst>
                  </p14:cNvPr>
                  <p14:cNvContentPartPr/>
                  <p14:nvPr/>
                </p14:nvContentPartPr>
                <p14:xfrm>
                  <a:off x="4724100" y="3542610"/>
                  <a:ext cx="360" cy="360"/>
                </p14:xfrm>
              </p:contentPart>
            </mc:Choice>
            <mc:Fallback xmlns="">
              <p:pic>
                <p:nvPicPr>
                  <p:cNvPr id="679" name="Håndskrift 678">
                    <a:extLst>
                      <a:ext uri="{FF2B5EF4-FFF2-40B4-BE49-F238E27FC236}">
                        <a16:creationId xmlns:a16="http://schemas.microsoft.com/office/drawing/2014/main" id="{502F96FA-87C8-4D64-8767-95FF54D8BD2C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661100" y="34796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1">
                <p14:nvContentPartPr>
                  <p14:cNvPr id="680" name="Håndskrift 679">
                    <a:extLst>
                      <a:ext uri="{FF2B5EF4-FFF2-40B4-BE49-F238E27FC236}">
                        <a16:creationId xmlns:a16="http://schemas.microsoft.com/office/drawing/2014/main" id="{923A0E40-E696-40D4-A632-F302498A0BE5}"/>
                      </a:ext>
                    </a:extLst>
                  </p14:cNvPr>
                  <p14:cNvContentPartPr/>
                  <p14:nvPr/>
                </p14:nvContentPartPr>
                <p14:xfrm>
                  <a:off x="4676220" y="3523890"/>
                  <a:ext cx="360" cy="360"/>
                </p14:xfrm>
              </p:contentPart>
            </mc:Choice>
            <mc:Fallback xmlns="">
              <p:pic>
                <p:nvPicPr>
                  <p:cNvPr id="680" name="Håndskrift 679">
                    <a:extLst>
                      <a:ext uri="{FF2B5EF4-FFF2-40B4-BE49-F238E27FC236}">
                        <a16:creationId xmlns:a16="http://schemas.microsoft.com/office/drawing/2014/main" id="{923A0E40-E696-40D4-A632-F302498A0BE5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613220" y="3460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2">
                <p14:nvContentPartPr>
                  <p14:cNvPr id="681" name="Håndskrift 680">
                    <a:extLst>
                      <a:ext uri="{FF2B5EF4-FFF2-40B4-BE49-F238E27FC236}">
                        <a16:creationId xmlns:a16="http://schemas.microsoft.com/office/drawing/2014/main" id="{3B883A86-0DC9-46D4-BB4A-FADAFBD269F0}"/>
                      </a:ext>
                    </a:extLst>
                  </p14:cNvPr>
                  <p14:cNvContentPartPr/>
                  <p14:nvPr/>
                </p14:nvContentPartPr>
                <p14:xfrm>
                  <a:off x="4647780" y="3438210"/>
                  <a:ext cx="360" cy="360"/>
                </p14:xfrm>
              </p:contentPart>
            </mc:Choice>
            <mc:Fallback xmlns="">
              <p:pic>
                <p:nvPicPr>
                  <p:cNvPr id="681" name="Håndskrift 680">
                    <a:extLst>
                      <a:ext uri="{FF2B5EF4-FFF2-40B4-BE49-F238E27FC236}">
                        <a16:creationId xmlns:a16="http://schemas.microsoft.com/office/drawing/2014/main" id="{3B883A86-0DC9-46D4-BB4A-FADAFBD269F0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584780" y="33752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3">
                <p14:nvContentPartPr>
                  <p14:cNvPr id="682" name="Håndskrift 681">
                    <a:extLst>
                      <a:ext uri="{FF2B5EF4-FFF2-40B4-BE49-F238E27FC236}">
                        <a16:creationId xmlns:a16="http://schemas.microsoft.com/office/drawing/2014/main" id="{1D7629C2-0F16-4A34-8DD6-B4C012166D8E}"/>
                      </a:ext>
                    </a:extLst>
                  </p14:cNvPr>
                  <p14:cNvContentPartPr/>
                  <p14:nvPr/>
                </p14:nvContentPartPr>
                <p14:xfrm>
                  <a:off x="4780980" y="3409410"/>
                  <a:ext cx="10080" cy="360"/>
                </p14:xfrm>
              </p:contentPart>
            </mc:Choice>
            <mc:Fallback xmlns="">
              <p:pic>
                <p:nvPicPr>
                  <p:cNvPr id="682" name="Håndskrift 681">
                    <a:extLst>
                      <a:ext uri="{FF2B5EF4-FFF2-40B4-BE49-F238E27FC236}">
                        <a16:creationId xmlns:a16="http://schemas.microsoft.com/office/drawing/2014/main" id="{1D7629C2-0F16-4A34-8DD6-B4C012166D8E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717980" y="3346410"/>
                    <a:ext cx="1357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4">
                <p14:nvContentPartPr>
                  <p14:cNvPr id="683" name="Håndskrift 682">
                    <a:extLst>
                      <a:ext uri="{FF2B5EF4-FFF2-40B4-BE49-F238E27FC236}">
                        <a16:creationId xmlns:a16="http://schemas.microsoft.com/office/drawing/2014/main" id="{ED8BF480-4042-46ED-9F77-8B442CF89D7F}"/>
                      </a:ext>
                    </a:extLst>
                  </p14:cNvPr>
                  <p14:cNvContentPartPr/>
                  <p14:nvPr/>
                </p14:nvContentPartPr>
                <p14:xfrm>
                  <a:off x="4918500" y="3485730"/>
                  <a:ext cx="24840" cy="51480"/>
                </p14:xfrm>
              </p:contentPart>
            </mc:Choice>
            <mc:Fallback xmlns="">
              <p:pic>
                <p:nvPicPr>
                  <p:cNvPr id="683" name="Håndskrift 682">
                    <a:extLst>
                      <a:ext uri="{FF2B5EF4-FFF2-40B4-BE49-F238E27FC236}">
                        <a16:creationId xmlns:a16="http://schemas.microsoft.com/office/drawing/2014/main" id="{ED8BF480-4042-46ED-9F77-8B442CF89D7F}"/>
                      </a:ext>
                    </a:extLst>
                  </p:cNvPr>
                  <p:cNvPicPr/>
                  <p:nvPr/>
                </p:nvPicPr>
                <p:blipFill>
                  <a:blip r:embed="rId219"/>
                  <a:stretch>
                    <a:fillRect/>
                  </a:stretch>
                </p:blipFill>
                <p:spPr>
                  <a:xfrm>
                    <a:off x="4855500" y="3422730"/>
                    <a:ext cx="150480" cy="177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5">
                <p14:nvContentPartPr>
                  <p14:cNvPr id="684" name="Håndskrift 683">
                    <a:extLst>
                      <a:ext uri="{FF2B5EF4-FFF2-40B4-BE49-F238E27FC236}">
                        <a16:creationId xmlns:a16="http://schemas.microsoft.com/office/drawing/2014/main" id="{257FFCD6-BE02-4B7C-AB36-C16BF0AB1541}"/>
                      </a:ext>
                    </a:extLst>
                  </p14:cNvPr>
                  <p14:cNvContentPartPr/>
                  <p14:nvPr/>
                </p14:nvContentPartPr>
                <p14:xfrm>
                  <a:off x="4857660" y="3571410"/>
                  <a:ext cx="360" cy="360"/>
                </p14:xfrm>
              </p:contentPart>
            </mc:Choice>
            <mc:Fallback xmlns="">
              <p:pic>
                <p:nvPicPr>
                  <p:cNvPr id="684" name="Håndskrift 683">
                    <a:extLst>
                      <a:ext uri="{FF2B5EF4-FFF2-40B4-BE49-F238E27FC236}">
                        <a16:creationId xmlns:a16="http://schemas.microsoft.com/office/drawing/2014/main" id="{257FFCD6-BE02-4B7C-AB36-C16BF0AB1541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794660" y="3508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6">
                <p14:nvContentPartPr>
                  <p14:cNvPr id="685" name="Håndskrift 684">
                    <a:extLst>
                      <a:ext uri="{FF2B5EF4-FFF2-40B4-BE49-F238E27FC236}">
                        <a16:creationId xmlns:a16="http://schemas.microsoft.com/office/drawing/2014/main" id="{4152B743-F62E-4C73-B1F6-E1EFEF22D403}"/>
                      </a:ext>
                    </a:extLst>
                  </p14:cNvPr>
                  <p14:cNvContentPartPr/>
                  <p14:nvPr/>
                </p14:nvContentPartPr>
                <p14:xfrm>
                  <a:off x="4788540" y="3581130"/>
                  <a:ext cx="50040" cy="33840"/>
                </p14:xfrm>
              </p:contentPart>
            </mc:Choice>
            <mc:Fallback xmlns="">
              <p:pic>
                <p:nvPicPr>
                  <p:cNvPr id="685" name="Håndskrift 684">
                    <a:extLst>
                      <a:ext uri="{FF2B5EF4-FFF2-40B4-BE49-F238E27FC236}">
                        <a16:creationId xmlns:a16="http://schemas.microsoft.com/office/drawing/2014/main" id="{4152B743-F62E-4C73-B1F6-E1EFEF22D403}"/>
                      </a:ext>
                    </a:extLst>
                  </p:cNvPr>
                  <p:cNvPicPr/>
                  <p:nvPr/>
                </p:nvPicPr>
                <p:blipFill>
                  <a:blip r:embed="rId222"/>
                  <a:stretch>
                    <a:fillRect/>
                  </a:stretch>
                </p:blipFill>
                <p:spPr>
                  <a:xfrm>
                    <a:off x="4725540" y="3518130"/>
                    <a:ext cx="175680" cy="159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7">
                <p14:nvContentPartPr>
                  <p14:cNvPr id="686" name="Håndskrift 685">
                    <a:extLst>
                      <a:ext uri="{FF2B5EF4-FFF2-40B4-BE49-F238E27FC236}">
                        <a16:creationId xmlns:a16="http://schemas.microsoft.com/office/drawing/2014/main" id="{108C543F-9DF5-46FC-AAD8-614B333A9E64}"/>
                      </a:ext>
                    </a:extLst>
                  </p14:cNvPr>
                  <p14:cNvContentPartPr/>
                  <p14:nvPr/>
                </p14:nvContentPartPr>
                <p14:xfrm>
                  <a:off x="4752900" y="3657090"/>
                  <a:ext cx="360" cy="4320"/>
                </p14:xfrm>
              </p:contentPart>
            </mc:Choice>
            <mc:Fallback xmlns="">
              <p:pic>
                <p:nvPicPr>
                  <p:cNvPr id="686" name="Håndskrift 685">
                    <a:extLst>
                      <a:ext uri="{FF2B5EF4-FFF2-40B4-BE49-F238E27FC236}">
                        <a16:creationId xmlns:a16="http://schemas.microsoft.com/office/drawing/2014/main" id="{108C543F-9DF5-46FC-AAD8-614B333A9E64}"/>
                      </a:ext>
                    </a:extLst>
                  </p:cNvPr>
                  <p:cNvPicPr/>
                  <p:nvPr/>
                </p:nvPicPr>
                <p:blipFill>
                  <a:blip r:embed="rId207"/>
                  <a:stretch>
                    <a:fillRect/>
                  </a:stretch>
                </p:blipFill>
                <p:spPr>
                  <a:xfrm>
                    <a:off x="4689900" y="3594090"/>
                    <a:ext cx="126000" cy="129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8">
                <p14:nvContentPartPr>
                  <p14:cNvPr id="687" name="Håndskrift 686">
                    <a:extLst>
                      <a:ext uri="{FF2B5EF4-FFF2-40B4-BE49-F238E27FC236}">
                        <a16:creationId xmlns:a16="http://schemas.microsoft.com/office/drawing/2014/main" id="{7F2E3912-42CE-4000-8EF5-4C6F46D63D75}"/>
                      </a:ext>
                    </a:extLst>
                  </p14:cNvPr>
                  <p14:cNvContentPartPr/>
                  <p14:nvPr/>
                </p14:nvContentPartPr>
                <p14:xfrm>
                  <a:off x="4590900" y="3628650"/>
                  <a:ext cx="105120" cy="76320"/>
                </p14:xfrm>
              </p:contentPart>
            </mc:Choice>
            <mc:Fallback xmlns="">
              <p:pic>
                <p:nvPicPr>
                  <p:cNvPr id="687" name="Håndskrift 686">
                    <a:extLst>
                      <a:ext uri="{FF2B5EF4-FFF2-40B4-BE49-F238E27FC236}">
                        <a16:creationId xmlns:a16="http://schemas.microsoft.com/office/drawing/2014/main" id="{7F2E3912-42CE-4000-8EF5-4C6F46D63D75}"/>
                      </a:ext>
                    </a:extLst>
                  </p:cNvPr>
                  <p:cNvPicPr/>
                  <p:nvPr/>
                </p:nvPicPr>
                <p:blipFill>
                  <a:blip r:embed="rId225"/>
                  <a:stretch>
                    <a:fillRect/>
                  </a:stretch>
                </p:blipFill>
                <p:spPr>
                  <a:xfrm>
                    <a:off x="4527900" y="3565650"/>
                    <a:ext cx="230760" cy="201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9">
                <p14:nvContentPartPr>
                  <p14:cNvPr id="688" name="Håndskrift 687">
                    <a:extLst>
                      <a:ext uri="{FF2B5EF4-FFF2-40B4-BE49-F238E27FC236}">
                        <a16:creationId xmlns:a16="http://schemas.microsoft.com/office/drawing/2014/main" id="{23C73968-BBE9-44A3-96E8-6533BA8F1864}"/>
                      </a:ext>
                    </a:extLst>
                  </p14:cNvPr>
                  <p14:cNvContentPartPr/>
                  <p14:nvPr/>
                </p14:nvContentPartPr>
                <p14:xfrm>
                  <a:off x="4618980" y="3567810"/>
                  <a:ext cx="360" cy="3960"/>
                </p14:xfrm>
              </p:contentPart>
            </mc:Choice>
            <mc:Fallback xmlns="">
              <p:pic>
                <p:nvPicPr>
                  <p:cNvPr id="688" name="Håndskrift 687">
                    <a:extLst>
                      <a:ext uri="{FF2B5EF4-FFF2-40B4-BE49-F238E27FC236}">
                        <a16:creationId xmlns:a16="http://schemas.microsoft.com/office/drawing/2014/main" id="{23C73968-BBE9-44A3-96E8-6533BA8F1864}"/>
                      </a:ext>
                    </a:extLst>
                  </p:cNvPr>
                  <p:cNvPicPr/>
                  <p:nvPr/>
                </p:nvPicPr>
                <p:blipFill>
                  <a:blip r:embed="rId207"/>
                  <a:stretch>
                    <a:fillRect/>
                  </a:stretch>
                </p:blipFill>
                <p:spPr>
                  <a:xfrm>
                    <a:off x="4555980" y="35100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0">
                <p14:nvContentPartPr>
                  <p14:cNvPr id="689" name="Håndskrift 688">
                    <a:extLst>
                      <a:ext uri="{FF2B5EF4-FFF2-40B4-BE49-F238E27FC236}">
                        <a16:creationId xmlns:a16="http://schemas.microsoft.com/office/drawing/2014/main" id="{2AD6E626-CAFE-45B4-942D-F5B5A91CFB06}"/>
                      </a:ext>
                    </a:extLst>
                  </p14:cNvPr>
                  <p14:cNvContentPartPr/>
                  <p14:nvPr/>
                </p14:nvContentPartPr>
                <p14:xfrm>
                  <a:off x="4562100" y="3533250"/>
                  <a:ext cx="61560" cy="66600"/>
                </p14:xfrm>
              </p:contentPart>
            </mc:Choice>
            <mc:Fallback xmlns="">
              <p:pic>
                <p:nvPicPr>
                  <p:cNvPr id="689" name="Håndskrift 688">
                    <a:extLst>
                      <a:ext uri="{FF2B5EF4-FFF2-40B4-BE49-F238E27FC236}">
                        <a16:creationId xmlns:a16="http://schemas.microsoft.com/office/drawing/2014/main" id="{2AD6E626-CAFE-45B4-942D-F5B5A91CFB06}"/>
                      </a:ext>
                    </a:extLst>
                  </p:cNvPr>
                  <p:cNvPicPr/>
                  <p:nvPr/>
                </p:nvPicPr>
                <p:blipFill>
                  <a:blip r:embed="rId228"/>
                  <a:stretch>
                    <a:fillRect/>
                  </a:stretch>
                </p:blipFill>
                <p:spPr>
                  <a:xfrm>
                    <a:off x="4499100" y="3469908"/>
                    <a:ext cx="187200" cy="19292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1">
                <p14:nvContentPartPr>
                  <p14:cNvPr id="690" name="Håndskrift 689">
                    <a:extLst>
                      <a:ext uri="{FF2B5EF4-FFF2-40B4-BE49-F238E27FC236}">
                        <a16:creationId xmlns:a16="http://schemas.microsoft.com/office/drawing/2014/main" id="{FE334D5B-1BC8-4205-90F7-40A336CD0E05}"/>
                      </a:ext>
                    </a:extLst>
                  </p14:cNvPr>
                  <p14:cNvContentPartPr/>
                  <p14:nvPr/>
                </p14:nvContentPartPr>
                <p14:xfrm>
                  <a:off x="4647780" y="3676530"/>
                  <a:ext cx="360" cy="360"/>
                </p14:xfrm>
              </p:contentPart>
            </mc:Choice>
            <mc:Fallback xmlns="">
              <p:pic>
                <p:nvPicPr>
                  <p:cNvPr id="690" name="Håndskrift 689">
                    <a:extLst>
                      <a:ext uri="{FF2B5EF4-FFF2-40B4-BE49-F238E27FC236}">
                        <a16:creationId xmlns:a16="http://schemas.microsoft.com/office/drawing/2014/main" id="{FE334D5B-1BC8-4205-90F7-40A336CD0E05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58478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2">
                <p14:nvContentPartPr>
                  <p14:cNvPr id="691" name="Håndskrift 690">
                    <a:extLst>
                      <a:ext uri="{FF2B5EF4-FFF2-40B4-BE49-F238E27FC236}">
                        <a16:creationId xmlns:a16="http://schemas.microsoft.com/office/drawing/2014/main" id="{2B5FEF92-2AC6-4153-A9FE-0B08108552EB}"/>
                      </a:ext>
                    </a:extLst>
                  </p14:cNvPr>
                  <p14:cNvContentPartPr/>
                  <p14:nvPr/>
                </p14:nvContentPartPr>
                <p14:xfrm>
                  <a:off x="4695660" y="3752490"/>
                  <a:ext cx="15480" cy="20160"/>
                </p14:xfrm>
              </p:contentPart>
            </mc:Choice>
            <mc:Fallback xmlns="">
              <p:pic>
                <p:nvPicPr>
                  <p:cNvPr id="691" name="Håndskrift 690">
                    <a:extLst>
                      <a:ext uri="{FF2B5EF4-FFF2-40B4-BE49-F238E27FC236}">
                        <a16:creationId xmlns:a16="http://schemas.microsoft.com/office/drawing/2014/main" id="{2B5FEF92-2AC6-4153-A9FE-0B08108552EB}"/>
                      </a:ext>
                    </a:extLst>
                  </p:cNvPr>
                  <p:cNvPicPr/>
                  <p:nvPr/>
                </p:nvPicPr>
                <p:blipFill>
                  <a:blip r:embed="rId231"/>
                  <a:stretch>
                    <a:fillRect/>
                  </a:stretch>
                </p:blipFill>
                <p:spPr>
                  <a:xfrm>
                    <a:off x="4632660" y="3690595"/>
                    <a:ext cx="141120" cy="14359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3">
                <p14:nvContentPartPr>
                  <p14:cNvPr id="692" name="Håndskrift 691">
                    <a:extLst>
                      <a:ext uri="{FF2B5EF4-FFF2-40B4-BE49-F238E27FC236}">
                        <a16:creationId xmlns:a16="http://schemas.microsoft.com/office/drawing/2014/main" id="{C454D2D8-C413-4B59-9371-FD786118989B}"/>
                      </a:ext>
                    </a:extLst>
                  </p14:cNvPr>
                  <p14:cNvContentPartPr/>
                  <p14:nvPr/>
                </p14:nvContentPartPr>
                <p14:xfrm>
                  <a:off x="4828860" y="3676530"/>
                  <a:ext cx="360" cy="360"/>
                </p14:xfrm>
              </p:contentPart>
            </mc:Choice>
            <mc:Fallback xmlns="">
              <p:pic>
                <p:nvPicPr>
                  <p:cNvPr id="692" name="Håndskrift 691">
                    <a:extLst>
                      <a:ext uri="{FF2B5EF4-FFF2-40B4-BE49-F238E27FC236}">
                        <a16:creationId xmlns:a16="http://schemas.microsoft.com/office/drawing/2014/main" id="{C454D2D8-C413-4B59-9371-FD786118989B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765860" y="3613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4">
                <p14:nvContentPartPr>
                  <p14:cNvPr id="693" name="Håndskrift 692">
                    <a:extLst>
                      <a:ext uri="{FF2B5EF4-FFF2-40B4-BE49-F238E27FC236}">
                        <a16:creationId xmlns:a16="http://schemas.microsoft.com/office/drawing/2014/main" id="{860EA073-1EC0-4776-BC1E-BBCADC67ACED}"/>
                      </a:ext>
                    </a:extLst>
                  </p14:cNvPr>
                  <p14:cNvContentPartPr/>
                  <p14:nvPr/>
                </p14:nvContentPartPr>
                <p14:xfrm>
                  <a:off x="4828860" y="3647730"/>
                  <a:ext cx="19440" cy="61200"/>
                </p14:xfrm>
              </p:contentPart>
            </mc:Choice>
            <mc:Fallback xmlns="">
              <p:pic>
                <p:nvPicPr>
                  <p:cNvPr id="693" name="Håndskrift 692">
                    <a:extLst>
                      <a:ext uri="{FF2B5EF4-FFF2-40B4-BE49-F238E27FC236}">
                        <a16:creationId xmlns:a16="http://schemas.microsoft.com/office/drawing/2014/main" id="{860EA073-1EC0-4776-BC1E-BBCADC67ACED}"/>
                      </a:ext>
                    </a:extLst>
                  </p:cNvPr>
                  <p:cNvPicPr/>
                  <p:nvPr/>
                </p:nvPicPr>
                <p:blipFill>
                  <a:blip r:embed="rId234"/>
                  <a:stretch>
                    <a:fillRect/>
                  </a:stretch>
                </p:blipFill>
                <p:spPr>
                  <a:xfrm>
                    <a:off x="4765860" y="3585098"/>
                    <a:ext cx="145080" cy="1861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5">
                <p14:nvContentPartPr>
                  <p14:cNvPr id="694" name="Håndskrift 693">
                    <a:extLst>
                      <a:ext uri="{FF2B5EF4-FFF2-40B4-BE49-F238E27FC236}">
                        <a16:creationId xmlns:a16="http://schemas.microsoft.com/office/drawing/2014/main" id="{0F3B0812-5BD6-4E8B-B67B-3B9990B6A553}"/>
                      </a:ext>
                    </a:extLst>
                  </p14:cNvPr>
                  <p14:cNvContentPartPr/>
                  <p14:nvPr/>
                </p14:nvContentPartPr>
                <p14:xfrm>
                  <a:off x="4809780" y="3724050"/>
                  <a:ext cx="360" cy="360"/>
                </p14:xfrm>
              </p:contentPart>
            </mc:Choice>
            <mc:Fallback xmlns="">
              <p:pic>
                <p:nvPicPr>
                  <p:cNvPr id="694" name="Håndskrift 693">
                    <a:extLst>
                      <a:ext uri="{FF2B5EF4-FFF2-40B4-BE49-F238E27FC236}">
                        <a16:creationId xmlns:a16="http://schemas.microsoft.com/office/drawing/2014/main" id="{0F3B0812-5BD6-4E8B-B67B-3B9990B6A553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746780" y="36610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6">
                <p14:nvContentPartPr>
                  <p14:cNvPr id="695" name="Håndskrift 694">
                    <a:extLst>
                      <a:ext uri="{FF2B5EF4-FFF2-40B4-BE49-F238E27FC236}">
                        <a16:creationId xmlns:a16="http://schemas.microsoft.com/office/drawing/2014/main" id="{674CE0F9-DC95-4BC1-A859-292B8351B741}"/>
                      </a:ext>
                    </a:extLst>
                  </p14:cNvPr>
                  <p14:cNvContentPartPr/>
                  <p14:nvPr/>
                </p14:nvContentPartPr>
                <p14:xfrm>
                  <a:off x="4729500" y="3781290"/>
                  <a:ext cx="42480" cy="19440"/>
                </p14:xfrm>
              </p:contentPart>
            </mc:Choice>
            <mc:Fallback xmlns="">
              <p:pic>
                <p:nvPicPr>
                  <p:cNvPr id="695" name="Håndskrift 694">
                    <a:extLst>
                      <a:ext uri="{FF2B5EF4-FFF2-40B4-BE49-F238E27FC236}">
                        <a16:creationId xmlns:a16="http://schemas.microsoft.com/office/drawing/2014/main" id="{674CE0F9-DC95-4BC1-A859-292B8351B741}"/>
                      </a:ext>
                    </a:extLst>
                  </p:cNvPr>
                  <p:cNvPicPr/>
                  <p:nvPr/>
                </p:nvPicPr>
                <p:blipFill>
                  <a:blip r:embed="rId237"/>
                  <a:stretch>
                    <a:fillRect/>
                  </a:stretch>
                </p:blipFill>
                <p:spPr>
                  <a:xfrm>
                    <a:off x="4666500" y="3718290"/>
                    <a:ext cx="168120" cy="145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7">
                <p14:nvContentPartPr>
                  <p14:cNvPr id="696" name="Håndskrift 695">
                    <a:extLst>
                      <a:ext uri="{FF2B5EF4-FFF2-40B4-BE49-F238E27FC236}">
                        <a16:creationId xmlns:a16="http://schemas.microsoft.com/office/drawing/2014/main" id="{08D00EB8-FF5D-4B16-8823-1781AC898E51}"/>
                      </a:ext>
                    </a:extLst>
                  </p14:cNvPr>
                  <p14:cNvContentPartPr/>
                  <p14:nvPr/>
                </p14:nvContentPartPr>
                <p14:xfrm>
                  <a:off x="4653540" y="3781290"/>
                  <a:ext cx="3960" cy="360"/>
                </p14:xfrm>
              </p:contentPart>
            </mc:Choice>
            <mc:Fallback xmlns="">
              <p:pic>
                <p:nvPicPr>
                  <p:cNvPr id="696" name="Håndskrift 695">
                    <a:extLst>
                      <a:ext uri="{FF2B5EF4-FFF2-40B4-BE49-F238E27FC236}">
                        <a16:creationId xmlns:a16="http://schemas.microsoft.com/office/drawing/2014/main" id="{08D00EB8-FF5D-4B16-8823-1781AC898E51}"/>
                      </a:ext>
                    </a:extLst>
                  </p:cNvPr>
                  <p:cNvPicPr/>
                  <p:nvPr/>
                </p:nvPicPr>
                <p:blipFill>
                  <a:blip r:embed="rId176"/>
                  <a:stretch>
                    <a:fillRect/>
                  </a:stretch>
                </p:blipFill>
                <p:spPr>
                  <a:xfrm>
                    <a:off x="4590540" y="371829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8">
                <p14:nvContentPartPr>
                  <p14:cNvPr id="697" name="Håndskrift 696">
                    <a:extLst>
                      <a:ext uri="{FF2B5EF4-FFF2-40B4-BE49-F238E27FC236}">
                        <a16:creationId xmlns:a16="http://schemas.microsoft.com/office/drawing/2014/main" id="{B139641A-0DE9-4651-8189-198FA0FA187D}"/>
                      </a:ext>
                    </a:extLst>
                  </p14:cNvPr>
                  <p14:cNvContentPartPr/>
                  <p14:nvPr/>
                </p14:nvContentPartPr>
                <p14:xfrm>
                  <a:off x="4600260" y="3743130"/>
                  <a:ext cx="360" cy="360"/>
                </p14:xfrm>
              </p:contentPart>
            </mc:Choice>
            <mc:Fallback xmlns="">
              <p:pic>
                <p:nvPicPr>
                  <p:cNvPr id="697" name="Håndskrift 696">
                    <a:extLst>
                      <a:ext uri="{FF2B5EF4-FFF2-40B4-BE49-F238E27FC236}">
                        <a16:creationId xmlns:a16="http://schemas.microsoft.com/office/drawing/2014/main" id="{B139641A-0DE9-4651-8189-198FA0FA187D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53726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9">
                <p14:nvContentPartPr>
                  <p14:cNvPr id="698" name="Håndskrift 697">
                    <a:extLst>
                      <a:ext uri="{FF2B5EF4-FFF2-40B4-BE49-F238E27FC236}">
                        <a16:creationId xmlns:a16="http://schemas.microsoft.com/office/drawing/2014/main" id="{8A9F598B-5178-4120-BE3E-5BD8A35889AA}"/>
                      </a:ext>
                    </a:extLst>
                  </p14:cNvPr>
                  <p14:cNvContentPartPr/>
                  <p14:nvPr/>
                </p14:nvContentPartPr>
                <p14:xfrm>
                  <a:off x="4600260" y="3733410"/>
                  <a:ext cx="360" cy="360"/>
                </p14:xfrm>
              </p:contentPart>
            </mc:Choice>
            <mc:Fallback xmlns="">
              <p:pic>
                <p:nvPicPr>
                  <p:cNvPr id="698" name="Håndskrift 697">
                    <a:extLst>
                      <a:ext uri="{FF2B5EF4-FFF2-40B4-BE49-F238E27FC236}">
                        <a16:creationId xmlns:a16="http://schemas.microsoft.com/office/drawing/2014/main" id="{8A9F598B-5178-4120-BE3E-5BD8A35889AA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537260" y="367041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0">
                <p14:nvContentPartPr>
                  <p14:cNvPr id="699" name="Håndskrift 698">
                    <a:extLst>
                      <a:ext uri="{FF2B5EF4-FFF2-40B4-BE49-F238E27FC236}">
                        <a16:creationId xmlns:a16="http://schemas.microsoft.com/office/drawing/2014/main" id="{CDD96626-C9D5-4D7B-8068-0C099AE6253A}"/>
                      </a:ext>
                    </a:extLst>
                  </p14:cNvPr>
                  <p14:cNvContentPartPr/>
                  <p14:nvPr/>
                </p14:nvContentPartPr>
                <p14:xfrm>
                  <a:off x="4581180" y="3761850"/>
                  <a:ext cx="32400" cy="73080"/>
                </p14:xfrm>
              </p:contentPart>
            </mc:Choice>
            <mc:Fallback xmlns="">
              <p:pic>
                <p:nvPicPr>
                  <p:cNvPr id="699" name="Håndskrift 698">
                    <a:extLst>
                      <a:ext uri="{FF2B5EF4-FFF2-40B4-BE49-F238E27FC236}">
                        <a16:creationId xmlns:a16="http://schemas.microsoft.com/office/drawing/2014/main" id="{CDD96626-C9D5-4D7B-8068-0C099AE6253A}"/>
                      </a:ext>
                    </a:extLst>
                  </p:cNvPr>
                  <p:cNvPicPr/>
                  <p:nvPr/>
                </p:nvPicPr>
                <p:blipFill>
                  <a:blip r:embed="rId242"/>
                  <a:stretch>
                    <a:fillRect/>
                  </a:stretch>
                </p:blipFill>
                <p:spPr>
                  <a:xfrm>
                    <a:off x="4518180" y="3698538"/>
                    <a:ext cx="158040" cy="19934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1">
                <p14:nvContentPartPr>
                  <p14:cNvPr id="700" name="Håndskrift 699">
                    <a:extLst>
                      <a:ext uri="{FF2B5EF4-FFF2-40B4-BE49-F238E27FC236}">
                        <a16:creationId xmlns:a16="http://schemas.microsoft.com/office/drawing/2014/main" id="{86B1B139-B942-4D94-ABC7-FFB72B7B62B7}"/>
                      </a:ext>
                    </a:extLst>
                  </p14:cNvPr>
                  <p14:cNvContentPartPr/>
                  <p14:nvPr/>
                </p14:nvContentPartPr>
                <p14:xfrm>
                  <a:off x="4647780" y="3838530"/>
                  <a:ext cx="25920" cy="360"/>
                </p14:xfrm>
              </p:contentPart>
            </mc:Choice>
            <mc:Fallback xmlns="">
              <p:pic>
                <p:nvPicPr>
                  <p:cNvPr id="700" name="Håndskrift 699">
                    <a:extLst>
                      <a:ext uri="{FF2B5EF4-FFF2-40B4-BE49-F238E27FC236}">
                        <a16:creationId xmlns:a16="http://schemas.microsoft.com/office/drawing/2014/main" id="{86B1B139-B942-4D94-ABC7-FFB72B7B62B7}"/>
                      </a:ext>
                    </a:extLst>
                  </p:cNvPr>
                  <p:cNvPicPr/>
                  <p:nvPr/>
                </p:nvPicPr>
                <p:blipFill>
                  <a:blip r:embed="rId244"/>
                  <a:stretch>
                    <a:fillRect/>
                  </a:stretch>
                </p:blipFill>
                <p:spPr>
                  <a:xfrm>
                    <a:off x="4584780" y="3775530"/>
                    <a:ext cx="1515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2">
                <p14:nvContentPartPr>
                  <p14:cNvPr id="701" name="Håndskrift 700">
                    <a:extLst>
                      <a:ext uri="{FF2B5EF4-FFF2-40B4-BE49-F238E27FC236}">
                        <a16:creationId xmlns:a16="http://schemas.microsoft.com/office/drawing/2014/main" id="{0D8C0174-58A8-41B7-9346-914AB14F2C9D}"/>
                      </a:ext>
                    </a:extLst>
                  </p14:cNvPr>
                  <p14:cNvContentPartPr/>
                  <p14:nvPr/>
                </p14:nvContentPartPr>
                <p14:xfrm>
                  <a:off x="4762260" y="3790650"/>
                  <a:ext cx="57600" cy="38160"/>
                </p14:xfrm>
              </p:contentPart>
            </mc:Choice>
            <mc:Fallback xmlns="">
              <p:pic>
                <p:nvPicPr>
                  <p:cNvPr id="701" name="Håndskrift 700">
                    <a:extLst>
                      <a:ext uri="{FF2B5EF4-FFF2-40B4-BE49-F238E27FC236}">
                        <a16:creationId xmlns:a16="http://schemas.microsoft.com/office/drawing/2014/main" id="{0D8C0174-58A8-41B7-9346-914AB14F2C9D}"/>
                      </a:ext>
                    </a:extLst>
                  </p:cNvPr>
                  <p:cNvPicPr/>
                  <p:nvPr/>
                </p:nvPicPr>
                <p:blipFill>
                  <a:blip r:embed="rId246"/>
                  <a:stretch>
                    <a:fillRect/>
                  </a:stretch>
                </p:blipFill>
                <p:spPr>
                  <a:xfrm>
                    <a:off x="4699260" y="3727650"/>
                    <a:ext cx="183240" cy="163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3">
                <p14:nvContentPartPr>
                  <p14:cNvPr id="702" name="Håndskrift 701">
                    <a:extLst>
                      <a:ext uri="{FF2B5EF4-FFF2-40B4-BE49-F238E27FC236}">
                        <a16:creationId xmlns:a16="http://schemas.microsoft.com/office/drawing/2014/main" id="{C3E9DF06-2917-4800-9B62-7095736417E8}"/>
                      </a:ext>
                    </a:extLst>
                  </p14:cNvPr>
                  <p14:cNvContentPartPr/>
                  <p14:nvPr/>
                </p14:nvContentPartPr>
                <p14:xfrm>
                  <a:off x="4857660" y="3761850"/>
                  <a:ext cx="360" cy="360"/>
                </p14:xfrm>
              </p:contentPart>
            </mc:Choice>
            <mc:Fallback xmlns="">
              <p:pic>
                <p:nvPicPr>
                  <p:cNvPr id="702" name="Håndskrift 701">
                    <a:extLst>
                      <a:ext uri="{FF2B5EF4-FFF2-40B4-BE49-F238E27FC236}">
                        <a16:creationId xmlns:a16="http://schemas.microsoft.com/office/drawing/2014/main" id="{C3E9DF06-2917-4800-9B62-7095736417E8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794660" y="3698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4">
                <p14:nvContentPartPr>
                  <p14:cNvPr id="703" name="Håndskrift 702">
                    <a:extLst>
                      <a:ext uri="{FF2B5EF4-FFF2-40B4-BE49-F238E27FC236}">
                        <a16:creationId xmlns:a16="http://schemas.microsoft.com/office/drawing/2014/main" id="{B40C75D3-0D6F-422C-BFEF-56F4D2BBF986}"/>
                      </a:ext>
                    </a:extLst>
                  </p14:cNvPr>
                  <p14:cNvContentPartPr/>
                  <p14:nvPr/>
                </p14:nvContentPartPr>
                <p14:xfrm>
                  <a:off x="4886100" y="3701010"/>
                  <a:ext cx="360" cy="3960"/>
                </p14:xfrm>
              </p:contentPart>
            </mc:Choice>
            <mc:Fallback xmlns="">
              <p:pic>
                <p:nvPicPr>
                  <p:cNvPr id="703" name="Håndskrift 702">
                    <a:extLst>
                      <a:ext uri="{FF2B5EF4-FFF2-40B4-BE49-F238E27FC236}">
                        <a16:creationId xmlns:a16="http://schemas.microsoft.com/office/drawing/2014/main" id="{B40C75D3-0D6F-422C-BFEF-56F4D2BBF986}"/>
                      </a:ext>
                    </a:extLst>
                  </p:cNvPr>
                  <p:cNvPicPr/>
                  <p:nvPr/>
                </p:nvPicPr>
                <p:blipFill>
                  <a:blip r:embed="rId207"/>
                  <a:stretch>
                    <a:fillRect/>
                  </a:stretch>
                </p:blipFill>
                <p:spPr>
                  <a:xfrm>
                    <a:off x="4823100" y="3643260"/>
                    <a:ext cx="12600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5">
                <p14:nvContentPartPr>
                  <p14:cNvPr id="704" name="Håndskrift 703">
                    <a:extLst>
                      <a:ext uri="{FF2B5EF4-FFF2-40B4-BE49-F238E27FC236}">
                        <a16:creationId xmlns:a16="http://schemas.microsoft.com/office/drawing/2014/main" id="{52737FAA-A97B-4BDC-A17C-E1C010DEBD86}"/>
                      </a:ext>
                    </a:extLst>
                  </p14:cNvPr>
                  <p14:cNvContentPartPr/>
                  <p14:nvPr/>
                </p14:nvContentPartPr>
                <p14:xfrm>
                  <a:off x="5032620" y="3552690"/>
                  <a:ext cx="6120" cy="11520"/>
                </p14:xfrm>
              </p:contentPart>
            </mc:Choice>
            <mc:Fallback xmlns="">
              <p:pic>
                <p:nvPicPr>
                  <p:cNvPr id="704" name="Håndskrift 703">
                    <a:extLst>
                      <a:ext uri="{FF2B5EF4-FFF2-40B4-BE49-F238E27FC236}">
                        <a16:creationId xmlns:a16="http://schemas.microsoft.com/office/drawing/2014/main" id="{52737FAA-A97B-4BDC-A17C-E1C010DEBD86}"/>
                      </a:ext>
                    </a:extLst>
                  </p:cNvPr>
                  <p:cNvPicPr/>
                  <p:nvPr/>
                </p:nvPicPr>
                <p:blipFill>
                  <a:blip r:embed="rId250"/>
                  <a:stretch>
                    <a:fillRect/>
                  </a:stretch>
                </p:blipFill>
                <p:spPr>
                  <a:xfrm>
                    <a:off x="4969620" y="3489690"/>
                    <a:ext cx="131760" cy="137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6">
                <p14:nvContentPartPr>
                  <p14:cNvPr id="705" name="Håndskrift 704">
                    <a:extLst>
                      <a:ext uri="{FF2B5EF4-FFF2-40B4-BE49-F238E27FC236}">
                        <a16:creationId xmlns:a16="http://schemas.microsoft.com/office/drawing/2014/main" id="{C4690747-3E57-4817-9B38-E29CC7407942}"/>
                      </a:ext>
                    </a:extLst>
                  </p14:cNvPr>
                  <p14:cNvContentPartPr/>
                  <p14:nvPr/>
                </p14:nvContentPartPr>
                <p14:xfrm>
                  <a:off x="4904820" y="3685890"/>
                  <a:ext cx="360" cy="360"/>
                </p14:xfrm>
              </p:contentPart>
            </mc:Choice>
            <mc:Fallback xmlns="">
              <p:pic>
                <p:nvPicPr>
                  <p:cNvPr id="705" name="Håndskrift 704">
                    <a:extLst>
                      <a:ext uri="{FF2B5EF4-FFF2-40B4-BE49-F238E27FC236}">
                        <a16:creationId xmlns:a16="http://schemas.microsoft.com/office/drawing/2014/main" id="{C4690747-3E57-4817-9B38-E29CC7407942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841820" y="36228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7">
                <p14:nvContentPartPr>
                  <p14:cNvPr id="706" name="Håndskrift 705">
                    <a:extLst>
                      <a:ext uri="{FF2B5EF4-FFF2-40B4-BE49-F238E27FC236}">
                        <a16:creationId xmlns:a16="http://schemas.microsoft.com/office/drawing/2014/main" id="{C9BDEB36-71C3-4E1B-8368-FCEDFF6B21B8}"/>
                      </a:ext>
                    </a:extLst>
                  </p14:cNvPr>
                  <p14:cNvContentPartPr/>
                  <p14:nvPr/>
                </p14:nvContentPartPr>
                <p14:xfrm>
                  <a:off x="4942980" y="3590490"/>
                  <a:ext cx="3960" cy="360"/>
                </p14:xfrm>
              </p:contentPart>
            </mc:Choice>
            <mc:Fallback xmlns="">
              <p:pic>
                <p:nvPicPr>
                  <p:cNvPr id="706" name="Håndskrift 705">
                    <a:extLst>
                      <a:ext uri="{FF2B5EF4-FFF2-40B4-BE49-F238E27FC236}">
                        <a16:creationId xmlns:a16="http://schemas.microsoft.com/office/drawing/2014/main" id="{C9BDEB36-71C3-4E1B-8368-FCEDFF6B21B8}"/>
                      </a:ext>
                    </a:extLst>
                  </p:cNvPr>
                  <p:cNvPicPr/>
                  <p:nvPr/>
                </p:nvPicPr>
                <p:blipFill>
                  <a:blip r:embed="rId176"/>
                  <a:stretch>
                    <a:fillRect/>
                  </a:stretch>
                </p:blipFill>
                <p:spPr>
                  <a:xfrm>
                    <a:off x="4879980" y="352749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8">
                <p14:nvContentPartPr>
                  <p14:cNvPr id="707" name="Håndskrift 706">
                    <a:extLst>
                      <a:ext uri="{FF2B5EF4-FFF2-40B4-BE49-F238E27FC236}">
                        <a16:creationId xmlns:a16="http://schemas.microsoft.com/office/drawing/2014/main" id="{B0D0775D-0557-467F-A9C4-DD6290E04A33}"/>
                      </a:ext>
                    </a:extLst>
                  </p14:cNvPr>
                  <p14:cNvContentPartPr/>
                  <p14:nvPr/>
                </p14:nvContentPartPr>
                <p14:xfrm>
                  <a:off x="4832460" y="3428490"/>
                  <a:ext cx="15840" cy="34560"/>
                </p14:xfrm>
              </p:contentPart>
            </mc:Choice>
            <mc:Fallback xmlns="">
              <p:pic>
                <p:nvPicPr>
                  <p:cNvPr id="707" name="Håndskrift 706">
                    <a:extLst>
                      <a:ext uri="{FF2B5EF4-FFF2-40B4-BE49-F238E27FC236}">
                        <a16:creationId xmlns:a16="http://schemas.microsoft.com/office/drawing/2014/main" id="{B0D0775D-0557-467F-A9C4-DD6290E04A33}"/>
                      </a:ext>
                    </a:extLst>
                  </p:cNvPr>
                  <p:cNvPicPr/>
                  <p:nvPr/>
                </p:nvPicPr>
                <p:blipFill>
                  <a:blip r:embed="rId254"/>
                  <a:stretch>
                    <a:fillRect/>
                  </a:stretch>
                </p:blipFill>
                <p:spPr>
                  <a:xfrm>
                    <a:off x="4769460" y="3366139"/>
                    <a:ext cx="141480" cy="1589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9">
                <p14:nvContentPartPr>
                  <p14:cNvPr id="708" name="Håndskrift 707">
                    <a:extLst>
                      <a:ext uri="{FF2B5EF4-FFF2-40B4-BE49-F238E27FC236}">
                        <a16:creationId xmlns:a16="http://schemas.microsoft.com/office/drawing/2014/main" id="{D6CE595A-C321-451D-B6F7-799F3EE6A501}"/>
                      </a:ext>
                    </a:extLst>
                  </p14:cNvPr>
                  <p14:cNvContentPartPr/>
                  <p14:nvPr/>
                </p14:nvContentPartPr>
                <p14:xfrm>
                  <a:off x="4768020" y="3781290"/>
                  <a:ext cx="3960" cy="9720"/>
                </p14:xfrm>
              </p:contentPart>
            </mc:Choice>
            <mc:Fallback xmlns="">
              <p:pic>
                <p:nvPicPr>
                  <p:cNvPr id="708" name="Håndskrift 707">
                    <a:extLst>
                      <a:ext uri="{FF2B5EF4-FFF2-40B4-BE49-F238E27FC236}">
                        <a16:creationId xmlns:a16="http://schemas.microsoft.com/office/drawing/2014/main" id="{D6CE595A-C321-451D-B6F7-799F3EE6A501}"/>
                      </a:ext>
                    </a:extLst>
                  </p:cNvPr>
                  <p:cNvPicPr/>
                  <p:nvPr/>
                </p:nvPicPr>
                <p:blipFill>
                  <a:blip r:embed="rId256"/>
                  <a:stretch>
                    <a:fillRect/>
                  </a:stretch>
                </p:blipFill>
                <p:spPr>
                  <a:xfrm>
                    <a:off x="4710270" y="3720540"/>
                    <a:ext cx="119130" cy="1308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0">
                <p14:nvContentPartPr>
                  <p14:cNvPr id="709" name="Håndskrift 708">
                    <a:extLst>
                      <a:ext uri="{FF2B5EF4-FFF2-40B4-BE49-F238E27FC236}">
                        <a16:creationId xmlns:a16="http://schemas.microsoft.com/office/drawing/2014/main" id="{B22D3B15-7422-4F4A-84E4-372B08D7282F}"/>
                      </a:ext>
                    </a:extLst>
                  </p14:cNvPr>
                  <p14:cNvContentPartPr/>
                  <p14:nvPr/>
                </p14:nvContentPartPr>
                <p14:xfrm>
                  <a:off x="4762260" y="3885690"/>
                  <a:ext cx="2520" cy="6480"/>
                </p14:xfrm>
              </p:contentPart>
            </mc:Choice>
            <mc:Fallback xmlns="">
              <p:pic>
                <p:nvPicPr>
                  <p:cNvPr id="709" name="Håndskrift 708">
                    <a:extLst>
                      <a:ext uri="{FF2B5EF4-FFF2-40B4-BE49-F238E27FC236}">
                        <a16:creationId xmlns:a16="http://schemas.microsoft.com/office/drawing/2014/main" id="{B22D3B15-7422-4F4A-84E4-372B08D7282F}"/>
                      </a:ext>
                    </a:extLst>
                  </p:cNvPr>
                  <p:cNvPicPr/>
                  <p:nvPr/>
                </p:nvPicPr>
                <p:blipFill>
                  <a:blip r:embed="rId258"/>
                  <a:stretch>
                    <a:fillRect/>
                  </a:stretch>
                </p:blipFill>
                <p:spPr>
                  <a:xfrm>
                    <a:off x="4699260" y="3822690"/>
                    <a:ext cx="128160" cy="13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1">
                <p14:nvContentPartPr>
                  <p14:cNvPr id="710" name="Håndskrift 709">
                    <a:extLst>
                      <a:ext uri="{FF2B5EF4-FFF2-40B4-BE49-F238E27FC236}">
                        <a16:creationId xmlns:a16="http://schemas.microsoft.com/office/drawing/2014/main" id="{FF35070C-EA15-4F2D-82A3-448A01F98A5C}"/>
                      </a:ext>
                    </a:extLst>
                  </p14:cNvPr>
                  <p14:cNvContentPartPr/>
                  <p14:nvPr/>
                </p14:nvContentPartPr>
                <p14:xfrm>
                  <a:off x="4711500" y="3895410"/>
                  <a:ext cx="41400" cy="18720"/>
                </p14:xfrm>
              </p:contentPart>
            </mc:Choice>
            <mc:Fallback xmlns="">
              <p:pic>
                <p:nvPicPr>
                  <p:cNvPr id="710" name="Håndskrift 709">
                    <a:extLst>
                      <a:ext uri="{FF2B5EF4-FFF2-40B4-BE49-F238E27FC236}">
                        <a16:creationId xmlns:a16="http://schemas.microsoft.com/office/drawing/2014/main" id="{FF35070C-EA15-4F2D-82A3-448A01F98A5C}"/>
                      </a:ext>
                    </a:extLst>
                  </p:cNvPr>
                  <p:cNvPicPr/>
                  <p:nvPr/>
                </p:nvPicPr>
                <p:blipFill>
                  <a:blip r:embed="rId260"/>
                  <a:stretch>
                    <a:fillRect/>
                  </a:stretch>
                </p:blipFill>
                <p:spPr>
                  <a:xfrm>
                    <a:off x="4648500" y="3832410"/>
                    <a:ext cx="167040" cy="144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2">
                <p14:nvContentPartPr>
                  <p14:cNvPr id="711" name="Håndskrift 710">
                    <a:extLst>
                      <a:ext uri="{FF2B5EF4-FFF2-40B4-BE49-F238E27FC236}">
                        <a16:creationId xmlns:a16="http://schemas.microsoft.com/office/drawing/2014/main" id="{C586FBFC-DAFD-4816-A62A-F0D50B68081E}"/>
                      </a:ext>
                    </a:extLst>
                  </p14:cNvPr>
                  <p14:cNvContentPartPr/>
                  <p14:nvPr/>
                </p14:nvContentPartPr>
                <p14:xfrm>
                  <a:off x="4666860" y="3914490"/>
                  <a:ext cx="9720" cy="360"/>
                </p14:xfrm>
              </p:contentPart>
            </mc:Choice>
            <mc:Fallback xmlns="">
              <p:pic>
                <p:nvPicPr>
                  <p:cNvPr id="711" name="Håndskrift 710">
                    <a:extLst>
                      <a:ext uri="{FF2B5EF4-FFF2-40B4-BE49-F238E27FC236}">
                        <a16:creationId xmlns:a16="http://schemas.microsoft.com/office/drawing/2014/main" id="{C586FBFC-DAFD-4816-A62A-F0D50B68081E}"/>
                      </a:ext>
                    </a:extLst>
                  </p:cNvPr>
                  <p:cNvPicPr/>
                  <p:nvPr/>
                </p:nvPicPr>
                <p:blipFill>
                  <a:blip r:embed="rId217"/>
                  <a:stretch>
                    <a:fillRect/>
                  </a:stretch>
                </p:blipFill>
                <p:spPr>
                  <a:xfrm>
                    <a:off x="4606110" y="3851490"/>
                    <a:ext cx="130873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3">
                <p14:nvContentPartPr>
                  <p14:cNvPr id="712" name="Håndskrift 711">
                    <a:extLst>
                      <a:ext uri="{FF2B5EF4-FFF2-40B4-BE49-F238E27FC236}">
                        <a16:creationId xmlns:a16="http://schemas.microsoft.com/office/drawing/2014/main" id="{540184A9-594C-40E5-AD82-BD466AD216E1}"/>
                      </a:ext>
                    </a:extLst>
                  </p14:cNvPr>
                  <p14:cNvContentPartPr/>
                  <p14:nvPr/>
                </p14:nvContentPartPr>
                <p14:xfrm>
                  <a:off x="4590900" y="3952650"/>
                  <a:ext cx="142920" cy="47520"/>
                </p14:xfrm>
              </p:contentPart>
            </mc:Choice>
            <mc:Fallback xmlns="">
              <p:pic>
                <p:nvPicPr>
                  <p:cNvPr id="712" name="Håndskrift 711">
                    <a:extLst>
                      <a:ext uri="{FF2B5EF4-FFF2-40B4-BE49-F238E27FC236}">
                        <a16:creationId xmlns:a16="http://schemas.microsoft.com/office/drawing/2014/main" id="{540184A9-594C-40E5-AD82-BD466AD216E1}"/>
                      </a:ext>
                    </a:extLst>
                  </p:cNvPr>
                  <p:cNvPicPr/>
                  <p:nvPr/>
                </p:nvPicPr>
                <p:blipFill>
                  <a:blip r:embed="rId263"/>
                  <a:stretch>
                    <a:fillRect/>
                  </a:stretch>
                </p:blipFill>
                <p:spPr>
                  <a:xfrm>
                    <a:off x="4527900" y="3889650"/>
                    <a:ext cx="268560" cy="173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4">
                <p14:nvContentPartPr>
                  <p14:cNvPr id="713" name="Håndskrift 712">
                    <a:extLst>
                      <a:ext uri="{FF2B5EF4-FFF2-40B4-BE49-F238E27FC236}">
                        <a16:creationId xmlns:a16="http://schemas.microsoft.com/office/drawing/2014/main" id="{AE3E003E-D343-4B1D-88A2-648B2E57BF5A}"/>
                      </a:ext>
                    </a:extLst>
                  </p14:cNvPr>
                  <p14:cNvContentPartPr/>
                  <p14:nvPr/>
                </p14:nvContentPartPr>
                <p14:xfrm>
                  <a:off x="4725900" y="3999810"/>
                  <a:ext cx="7920" cy="6480"/>
                </p14:xfrm>
              </p:contentPart>
            </mc:Choice>
            <mc:Fallback xmlns="">
              <p:pic>
                <p:nvPicPr>
                  <p:cNvPr id="713" name="Håndskrift 712">
                    <a:extLst>
                      <a:ext uri="{FF2B5EF4-FFF2-40B4-BE49-F238E27FC236}">
                        <a16:creationId xmlns:a16="http://schemas.microsoft.com/office/drawing/2014/main" id="{AE3E003E-D343-4B1D-88A2-648B2E57BF5A}"/>
                      </a:ext>
                    </a:extLst>
                  </p:cNvPr>
                  <p:cNvPicPr/>
                  <p:nvPr/>
                </p:nvPicPr>
                <p:blipFill>
                  <a:blip r:embed="rId265"/>
                  <a:stretch>
                    <a:fillRect/>
                  </a:stretch>
                </p:blipFill>
                <p:spPr>
                  <a:xfrm>
                    <a:off x="4662900" y="3936810"/>
                    <a:ext cx="133560" cy="13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5">
                <p14:nvContentPartPr>
                  <p14:cNvPr id="714" name="Håndskrift 713">
                    <a:extLst>
                      <a:ext uri="{FF2B5EF4-FFF2-40B4-BE49-F238E27FC236}">
                        <a16:creationId xmlns:a16="http://schemas.microsoft.com/office/drawing/2014/main" id="{9C8510AE-C90C-4C60-A1FF-FC475C61AEDE}"/>
                      </a:ext>
                    </a:extLst>
                  </p14:cNvPr>
                  <p14:cNvContentPartPr/>
                  <p14:nvPr/>
                </p14:nvContentPartPr>
                <p14:xfrm>
                  <a:off x="4847580" y="3923850"/>
                  <a:ext cx="360" cy="360"/>
                </p14:xfrm>
              </p:contentPart>
            </mc:Choice>
            <mc:Fallback xmlns="">
              <p:pic>
                <p:nvPicPr>
                  <p:cNvPr id="714" name="Håndskrift 713">
                    <a:extLst>
                      <a:ext uri="{FF2B5EF4-FFF2-40B4-BE49-F238E27FC236}">
                        <a16:creationId xmlns:a16="http://schemas.microsoft.com/office/drawing/2014/main" id="{9C8510AE-C90C-4C60-A1FF-FC475C61AEDE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78458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6">
                <p14:nvContentPartPr>
                  <p14:cNvPr id="715" name="Håndskrift 714">
                    <a:extLst>
                      <a:ext uri="{FF2B5EF4-FFF2-40B4-BE49-F238E27FC236}">
                        <a16:creationId xmlns:a16="http://schemas.microsoft.com/office/drawing/2014/main" id="{4AFB3813-1AD6-4699-96C5-E62B37C245C6}"/>
                      </a:ext>
                    </a:extLst>
                  </p14:cNvPr>
                  <p14:cNvContentPartPr/>
                  <p14:nvPr/>
                </p14:nvContentPartPr>
                <p14:xfrm>
                  <a:off x="4895460" y="3793530"/>
                  <a:ext cx="22680" cy="25920"/>
                </p14:xfrm>
              </p:contentPart>
            </mc:Choice>
            <mc:Fallback xmlns="">
              <p:pic>
                <p:nvPicPr>
                  <p:cNvPr id="715" name="Håndskrift 714">
                    <a:extLst>
                      <a:ext uri="{FF2B5EF4-FFF2-40B4-BE49-F238E27FC236}">
                        <a16:creationId xmlns:a16="http://schemas.microsoft.com/office/drawing/2014/main" id="{4AFB3813-1AD6-4699-96C5-E62B37C245C6}"/>
                      </a:ext>
                    </a:extLst>
                  </p:cNvPr>
                  <p:cNvPicPr/>
                  <p:nvPr/>
                </p:nvPicPr>
                <p:blipFill>
                  <a:blip r:embed="rId268"/>
                  <a:stretch>
                    <a:fillRect/>
                  </a:stretch>
                </p:blipFill>
                <p:spPr>
                  <a:xfrm>
                    <a:off x="4832460" y="3730530"/>
                    <a:ext cx="148320" cy="151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7">
                <p14:nvContentPartPr>
                  <p14:cNvPr id="716" name="Håndskrift 715">
                    <a:extLst>
                      <a:ext uri="{FF2B5EF4-FFF2-40B4-BE49-F238E27FC236}">
                        <a16:creationId xmlns:a16="http://schemas.microsoft.com/office/drawing/2014/main" id="{56CCFED7-9EC2-4562-B062-1DADEAF4FB55}"/>
                      </a:ext>
                    </a:extLst>
                  </p14:cNvPr>
                  <p14:cNvContentPartPr/>
                  <p14:nvPr/>
                </p14:nvContentPartPr>
                <p14:xfrm>
                  <a:off x="4962060" y="3655290"/>
                  <a:ext cx="360" cy="21240"/>
                </p14:xfrm>
              </p:contentPart>
            </mc:Choice>
            <mc:Fallback xmlns="">
              <p:pic>
                <p:nvPicPr>
                  <p:cNvPr id="716" name="Håndskrift 715">
                    <a:extLst>
                      <a:ext uri="{FF2B5EF4-FFF2-40B4-BE49-F238E27FC236}">
                        <a16:creationId xmlns:a16="http://schemas.microsoft.com/office/drawing/2014/main" id="{56CCFED7-9EC2-4562-B062-1DADEAF4FB55}"/>
                      </a:ext>
                    </a:extLst>
                  </p:cNvPr>
                  <p:cNvPicPr/>
                  <p:nvPr/>
                </p:nvPicPr>
                <p:blipFill>
                  <a:blip r:embed="rId270"/>
                  <a:stretch>
                    <a:fillRect/>
                  </a:stretch>
                </p:blipFill>
                <p:spPr>
                  <a:xfrm>
                    <a:off x="4899060" y="3592290"/>
                    <a:ext cx="126000" cy="1468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8">
                <p14:nvContentPartPr>
                  <p14:cNvPr id="717" name="Håndskrift 716">
                    <a:extLst>
                      <a:ext uri="{FF2B5EF4-FFF2-40B4-BE49-F238E27FC236}">
                        <a16:creationId xmlns:a16="http://schemas.microsoft.com/office/drawing/2014/main" id="{CC7260AD-9D92-439C-9012-653A0C86FA9D}"/>
                      </a:ext>
                    </a:extLst>
                  </p14:cNvPr>
                  <p14:cNvContentPartPr/>
                  <p14:nvPr/>
                </p14:nvContentPartPr>
                <p14:xfrm>
                  <a:off x="4495140" y="3590490"/>
                  <a:ext cx="360" cy="360"/>
                </p14:xfrm>
              </p:contentPart>
            </mc:Choice>
            <mc:Fallback xmlns="">
              <p:pic>
                <p:nvPicPr>
                  <p:cNvPr id="717" name="Håndskrift 716">
                    <a:extLst>
                      <a:ext uri="{FF2B5EF4-FFF2-40B4-BE49-F238E27FC236}">
                        <a16:creationId xmlns:a16="http://schemas.microsoft.com/office/drawing/2014/main" id="{CC7260AD-9D92-439C-9012-653A0C86FA9D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432140" y="352749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9">
                <p14:nvContentPartPr>
                  <p14:cNvPr id="718" name="Håndskrift 717">
                    <a:extLst>
                      <a:ext uri="{FF2B5EF4-FFF2-40B4-BE49-F238E27FC236}">
                        <a16:creationId xmlns:a16="http://schemas.microsoft.com/office/drawing/2014/main" id="{5AF5B717-728B-46B9-B373-C3E11FB085CC}"/>
                      </a:ext>
                    </a:extLst>
                  </p14:cNvPr>
                  <p14:cNvContentPartPr/>
                  <p14:nvPr/>
                </p14:nvContentPartPr>
                <p14:xfrm>
                  <a:off x="4400460" y="3552690"/>
                  <a:ext cx="9000" cy="35280"/>
                </p14:xfrm>
              </p:contentPart>
            </mc:Choice>
            <mc:Fallback xmlns="">
              <p:pic>
                <p:nvPicPr>
                  <p:cNvPr id="718" name="Håndskrift 717">
                    <a:extLst>
                      <a:ext uri="{FF2B5EF4-FFF2-40B4-BE49-F238E27FC236}">
                        <a16:creationId xmlns:a16="http://schemas.microsoft.com/office/drawing/2014/main" id="{5AF5B717-728B-46B9-B373-C3E11FB085CC}"/>
                      </a:ext>
                    </a:extLst>
                  </p:cNvPr>
                  <p:cNvPicPr/>
                  <p:nvPr/>
                </p:nvPicPr>
                <p:blipFill>
                  <a:blip r:embed="rId273"/>
                  <a:stretch>
                    <a:fillRect/>
                  </a:stretch>
                </p:blipFill>
                <p:spPr>
                  <a:xfrm>
                    <a:off x="4337460" y="3489690"/>
                    <a:ext cx="134640" cy="160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0">
                <p14:nvContentPartPr>
                  <p14:cNvPr id="719" name="Håndskrift 718">
                    <a:extLst>
                      <a:ext uri="{FF2B5EF4-FFF2-40B4-BE49-F238E27FC236}">
                        <a16:creationId xmlns:a16="http://schemas.microsoft.com/office/drawing/2014/main" id="{AB82FB3D-27AA-453F-80B2-C23278E5EB58}"/>
                      </a:ext>
                    </a:extLst>
                  </p14:cNvPr>
                  <p14:cNvContentPartPr/>
                  <p14:nvPr/>
                </p14:nvContentPartPr>
                <p14:xfrm>
                  <a:off x="4409820" y="3676530"/>
                  <a:ext cx="3960" cy="360"/>
                </p14:xfrm>
              </p:contentPart>
            </mc:Choice>
            <mc:Fallback xmlns="">
              <p:pic>
                <p:nvPicPr>
                  <p:cNvPr id="719" name="Håndskrift 718">
                    <a:extLst>
                      <a:ext uri="{FF2B5EF4-FFF2-40B4-BE49-F238E27FC236}">
                        <a16:creationId xmlns:a16="http://schemas.microsoft.com/office/drawing/2014/main" id="{AB82FB3D-27AA-453F-80B2-C23278E5EB58}"/>
                      </a:ext>
                    </a:extLst>
                  </p:cNvPr>
                  <p:cNvPicPr/>
                  <p:nvPr/>
                </p:nvPicPr>
                <p:blipFill>
                  <a:blip r:embed="rId275"/>
                  <a:stretch>
                    <a:fillRect/>
                  </a:stretch>
                </p:blipFill>
                <p:spPr>
                  <a:xfrm>
                    <a:off x="4352070" y="3613530"/>
                    <a:ext cx="11913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1">
                <p14:nvContentPartPr>
                  <p14:cNvPr id="720" name="Håndskrift 719">
                    <a:extLst>
                      <a:ext uri="{FF2B5EF4-FFF2-40B4-BE49-F238E27FC236}">
                        <a16:creationId xmlns:a16="http://schemas.microsoft.com/office/drawing/2014/main" id="{AC14D3B8-7FF4-4478-970F-CEE6780250B7}"/>
                      </a:ext>
                    </a:extLst>
                  </p14:cNvPr>
                  <p14:cNvContentPartPr/>
                  <p14:nvPr/>
                </p14:nvContentPartPr>
                <p14:xfrm>
                  <a:off x="4516380" y="3695250"/>
                  <a:ext cx="17640" cy="24480"/>
                </p14:xfrm>
              </p:contentPart>
            </mc:Choice>
            <mc:Fallback xmlns="">
              <p:pic>
                <p:nvPicPr>
                  <p:cNvPr id="720" name="Håndskrift 719">
                    <a:extLst>
                      <a:ext uri="{FF2B5EF4-FFF2-40B4-BE49-F238E27FC236}">
                        <a16:creationId xmlns:a16="http://schemas.microsoft.com/office/drawing/2014/main" id="{AC14D3B8-7FF4-4478-970F-CEE6780250B7}"/>
                      </a:ext>
                    </a:extLst>
                  </p:cNvPr>
                  <p:cNvPicPr/>
                  <p:nvPr/>
                </p:nvPicPr>
                <p:blipFill>
                  <a:blip r:embed="rId277"/>
                  <a:stretch>
                    <a:fillRect/>
                  </a:stretch>
                </p:blipFill>
                <p:spPr>
                  <a:xfrm>
                    <a:off x="4452067" y="3631310"/>
                    <a:ext cx="145898" cy="15199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2">
                <p14:nvContentPartPr>
                  <p14:cNvPr id="721" name="Håndskrift 720">
                    <a:extLst>
                      <a:ext uri="{FF2B5EF4-FFF2-40B4-BE49-F238E27FC236}">
                        <a16:creationId xmlns:a16="http://schemas.microsoft.com/office/drawing/2014/main" id="{3C3796DB-4DE5-4E78-A520-C1E5704933D4}"/>
                      </a:ext>
                    </a:extLst>
                  </p14:cNvPr>
                  <p14:cNvContentPartPr/>
                  <p14:nvPr/>
                </p14:nvContentPartPr>
                <p14:xfrm>
                  <a:off x="4463100" y="3733410"/>
                  <a:ext cx="3960" cy="6120"/>
                </p14:xfrm>
              </p:contentPart>
            </mc:Choice>
            <mc:Fallback xmlns="">
              <p:pic>
                <p:nvPicPr>
                  <p:cNvPr id="721" name="Håndskrift 720">
                    <a:extLst>
                      <a:ext uri="{FF2B5EF4-FFF2-40B4-BE49-F238E27FC236}">
                        <a16:creationId xmlns:a16="http://schemas.microsoft.com/office/drawing/2014/main" id="{3C3796DB-4DE5-4E78-A520-C1E5704933D4}"/>
                      </a:ext>
                    </a:extLst>
                  </p:cNvPr>
                  <p:cNvPicPr/>
                  <p:nvPr/>
                </p:nvPicPr>
                <p:blipFill>
                  <a:blip r:embed="rId279"/>
                  <a:stretch>
                    <a:fillRect/>
                  </a:stretch>
                </p:blipFill>
                <p:spPr>
                  <a:xfrm>
                    <a:off x="4400100" y="3670410"/>
                    <a:ext cx="129600" cy="1317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3">
                <p14:nvContentPartPr>
                  <p14:cNvPr id="722" name="Håndskrift 721">
                    <a:extLst>
                      <a:ext uri="{FF2B5EF4-FFF2-40B4-BE49-F238E27FC236}">
                        <a16:creationId xmlns:a16="http://schemas.microsoft.com/office/drawing/2014/main" id="{8935A46E-DF1D-4C47-B64C-FD036015AECE}"/>
                      </a:ext>
                    </a:extLst>
                  </p14:cNvPr>
                  <p14:cNvContentPartPr/>
                  <p14:nvPr/>
                </p14:nvContentPartPr>
                <p14:xfrm>
                  <a:off x="4352580" y="3743130"/>
                  <a:ext cx="360" cy="360"/>
                </p14:xfrm>
              </p:contentPart>
            </mc:Choice>
            <mc:Fallback xmlns="">
              <p:pic>
                <p:nvPicPr>
                  <p:cNvPr id="722" name="Håndskrift 721">
                    <a:extLst>
                      <a:ext uri="{FF2B5EF4-FFF2-40B4-BE49-F238E27FC236}">
                        <a16:creationId xmlns:a16="http://schemas.microsoft.com/office/drawing/2014/main" id="{8935A46E-DF1D-4C47-B64C-FD036015AECE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289580" y="3680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4">
                <p14:nvContentPartPr>
                  <p14:cNvPr id="723" name="Håndskrift 722">
                    <a:extLst>
                      <a:ext uri="{FF2B5EF4-FFF2-40B4-BE49-F238E27FC236}">
                        <a16:creationId xmlns:a16="http://schemas.microsoft.com/office/drawing/2014/main" id="{CD7B778F-288E-459C-981C-BF33DA04CEFA}"/>
                      </a:ext>
                    </a:extLst>
                  </p14:cNvPr>
                  <p14:cNvContentPartPr/>
                  <p14:nvPr/>
                </p14:nvContentPartPr>
                <p14:xfrm>
                  <a:off x="4323780" y="3761850"/>
                  <a:ext cx="10080" cy="16560"/>
                </p14:xfrm>
              </p:contentPart>
            </mc:Choice>
            <mc:Fallback xmlns="">
              <p:pic>
                <p:nvPicPr>
                  <p:cNvPr id="723" name="Håndskrift 722">
                    <a:extLst>
                      <a:ext uri="{FF2B5EF4-FFF2-40B4-BE49-F238E27FC236}">
                        <a16:creationId xmlns:a16="http://schemas.microsoft.com/office/drawing/2014/main" id="{CD7B778F-288E-459C-981C-BF33DA04CEFA}"/>
                      </a:ext>
                    </a:extLst>
                  </p:cNvPr>
                  <p:cNvPicPr/>
                  <p:nvPr/>
                </p:nvPicPr>
                <p:blipFill>
                  <a:blip r:embed="rId282"/>
                  <a:stretch>
                    <a:fillRect/>
                  </a:stretch>
                </p:blipFill>
                <p:spPr>
                  <a:xfrm>
                    <a:off x="4260780" y="3698850"/>
                    <a:ext cx="135720" cy="142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5">
                <p14:nvContentPartPr>
                  <p14:cNvPr id="724" name="Håndskrift 723">
                    <a:extLst>
                      <a:ext uri="{FF2B5EF4-FFF2-40B4-BE49-F238E27FC236}">
                        <a16:creationId xmlns:a16="http://schemas.microsoft.com/office/drawing/2014/main" id="{BD5CAD47-71B8-4FD5-96A3-2496E17648F1}"/>
                      </a:ext>
                    </a:extLst>
                  </p14:cNvPr>
                  <p14:cNvContentPartPr/>
                  <p14:nvPr/>
                </p14:nvContentPartPr>
                <p14:xfrm>
                  <a:off x="4438260" y="3809730"/>
                  <a:ext cx="360" cy="360"/>
                </p14:xfrm>
              </p:contentPart>
            </mc:Choice>
            <mc:Fallback xmlns="">
              <p:pic>
                <p:nvPicPr>
                  <p:cNvPr id="724" name="Håndskrift 723">
                    <a:extLst>
                      <a:ext uri="{FF2B5EF4-FFF2-40B4-BE49-F238E27FC236}">
                        <a16:creationId xmlns:a16="http://schemas.microsoft.com/office/drawing/2014/main" id="{BD5CAD47-71B8-4FD5-96A3-2496E17648F1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375260" y="37467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6">
                <p14:nvContentPartPr>
                  <p14:cNvPr id="725" name="Håndskrift 724">
                    <a:extLst>
                      <a:ext uri="{FF2B5EF4-FFF2-40B4-BE49-F238E27FC236}">
                        <a16:creationId xmlns:a16="http://schemas.microsoft.com/office/drawing/2014/main" id="{E834B6DD-341F-4012-8BD8-4B7A9CC515DF}"/>
                      </a:ext>
                    </a:extLst>
                  </p14:cNvPr>
                  <p14:cNvContentPartPr/>
                  <p14:nvPr/>
                </p14:nvContentPartPr>
                <p14:xfrm>
                  <a:off x="4476420" y="3838530"/>
                  <a:ext cx="7920" cy="18360"/>
                </p14:xfrm>
              </p:contentPart>
            </mc:Choice>
            <mc:Fallback xmlns="">
              <p:pic>
                <p:nvPicPr>
                  <p:cNvPr id="725" name="Håndskrift 724">
                    <a:extLst>
                      <a:ext uri="{FF2B5EF4-FFF2-40B4-BE49-F238E27FC236}">
                        <a16:creationId xmlns:a16="http://schemas.microsoft.com/office/drawing/2014/main" id="{E834B6DD-341F-4012-8BD8-4B7A9CC515DF}"/>
                      </a:ext>
                    </a:extLst>
                  </p:cNvPr>
                  <p:cNvPicPr/>
                  <p:nvPr/>
                </p:nvPicPr>
                <p:blipFill>
                  <a:blip r:embed="rId285"/>
                  <a:stretch>
                    <a:fillRect/>
                  </a:stretch>
                </p:blipFill>
                <p:spPr>
                  <a:xfrm>
                    <a:off x="4410420" y="3775530"/>
                    <a:ext cx="139543" cy="144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7">
                <p14:nvContentPartPr>
                  <p14:cNvPr id="726" name="Håndskrift 725">
                    <a:extLst>
                      <a:ext uri="{FF2B5EF4-FFF2-40B4-BE49-F238E27FC236}">
                        <a16:creationId xmlns:a16="http://schemas.microsoft.com/office/drawing/2014/main" id="{47F7B89E-7F62-4649-B8E7-5CD9B31FC0EB}"/>
                      </a:ext>
                    </a:extLst>
                  </p14:cNvPr>
                  <p14:cNvContentPartPr/>
                  <p14:nvPr/>
                </p14:nvContentPartPr>
                <p14:xfrm>
                  <a:off x="4396500" y="3866610"/>
                  <a:ext cx="90000" cy="26280"/>
                </p14:xfrm>
              </p:contentPart>
            </mc:Choice>
            <mc:Fallback xmlns="">
              <p:pic>
                <p:nvPicPr>
                  <p:cNvPr id="726" name="Håndskrift 725">
                    <a:extLst>
                      <a:ext uri="{FF2B5EF4-FFF2-40B4-BE49-F238E27FC236}">
                        <a16:creationId xmlns:a16="http://schemas.microsoft.com/office/drawing/2014/main" id="{47F7B89E-7F62-4649-B8E7-5CD9B31FC0EB}"/>
                      </a:ext>
                    </a:extLst>
                  </p:cNvPr>
                  <p:cNvPicPr/>
                  <p:nvPr/>
                </p:nvPicPr>
                <p:blipFill>
                  <a:blip r:embed="rId287"/>
                  <a:stretch>
                    <a:fillRect/>
                  </a:stretch>
                </p:blipFill>
                <p:spPr>
                  <a:xfrm>
                    <a:off x="4333500" y="3803610"/>
                    <a:ext cx="215640" cy="151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8">
                <p14:nvContentPartPr>
                  <p14:cNvPr id="727" name="Håndskrift 726">
                    <a:extLst>
                      <a:ext uri="{FF2B5EF4-FFF2-40B4-BE49-F238E27FC236}">
                        <a16:creationId xmlns:a16="http://schemas.microsoft.com/office/drawing/2014/main" id="{36616992-078D-4466-B836-7B49DA40D055}"/>
                      </a:ext>
                    </a:extLst>
                  </p14:cNvPr>
                  <p14:cNvContentPartPr/>
                  <p14:nvPr/>
                </p14:nvContentPartPr>
                <p14:xfrm>
                  <a:off x="4362300" y="3895410"/>
                  <a:ext cx="13680" cy="7920"/>
                </p14:xfrm>
              </p:contentPart>
            </mc:Choice>
            <mc:Fallback xmlns="">
              <p:pic>
                <p:nvPicPr>
                  <p:cNvPr id="727" name="Håndskrift 726">
                    <a:extLst>
                      <a:ext uri="{FF2B5EF4-FFF2-40B4-BE49-F238E27FC236}">
                        <a16:creationId xmlns:a16="http://schemas.microsoft.com/office/drawing/2014/main" id="{36616992-078D-4466-B836-7B49DA40D055}"/>
                      </a:ext>
                    </a:extLst>
                  </p:cNvPr>
                  <p:cNvPicPr/>
                  <p:nvPr/>
                </p:nvPicPr>
                <p:blipFill>
                  <a:blip r:embed="rId289"/>
                  <a:stretch>
                    <a:fillRect/>
                  </a:stretch>
                </p:blipFill>
                <p:spPr>
                  <a:xfrm>
                    <a:off x="4299300" y="3829410"/>
                    <a:ext cx="139320" cy="13954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9">
                <p14:nvContentPartPr>
                  <p14:cNvPr id="728" name="Håndskrift 727">
                    <a:extLst>
                      <a:ext uri="{FF2B5EF4-FFF2-40B4-BE49-F238E27FC236}">
                        <a16:creationId xmlns:a16="http://schemas.microsoft.com/office/drawing/2014/main" id="{5AF6D6EF-D8DD-4B6C-83F1-DC662479B456}"/>
                      </a:ext>
                    </a:extLst>
                  </p14:cNvPr>
                  <p14:cNvContentPartPr/>
                  <p14:nvPr/>
                </p14:nvContentPartPr>
                <p14:xfrm>
                  <a:off x="4467060" y="3923850"/>
                  <a:ext cx="360" cy="360"/>
                </p14:xfrm>
              </p:contentPart>
            </mc:Choice>
            <mc:Fallback xmlns="">
              <p:pic>
                <p:nvPicPr>
                  <p:cNvPr id="728" name="Håndskrift 727">
                    <a:extLst>
                      <a:ext uri="{FF2B5EF4-FFF2-40B4-BE49-F238E27FC236}">
                        <a16:creationId xmlns:a16="http://schemas.microsoft.com/office/drawing/2014/main" id="{5AF6D6EF-D8DD-4B6C-83F1-DC662479B456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404060" y="3860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0">
                <p14:nvContentPartPr>
                  <p14:cNvPr id="729" name="Håndskrift 728">
                    <a:extLst>
                      <a:ext uri="{FF2B5EF4-FFF2-40B4-BE49-F238E27FC236}">
                        <a16:creationId xmlns:a16="http://schemas.microsoft.com/office/drawing/2014/main" id="{862BF2B0-BB97-40FA-AA4F-20C41D6FD21E}"/>
                      </a:ext>
                    </a:extLst>
                  </p14:cNvPr>
                  <p14:cNvContentPartPr/>
                  <p14:nvPr/>
                </p14:nvContentPartPr>
                <p14:xfrm>
                  <a:off x="4504860" y="3923850"/>
                  <a:ext cx="26280" cy="360"/>
                </p14:xfrm>
              </p:contentPart>
            </mc:Choice>
            <mc:Fallback xmlns="">
              <p:pic>
                <p:nvPicPr>
                  <p:cNvPr id="729" name="Håndskrift 728">
                    <a:extLst>
                      <a:ext uri="{FF2B5EF4-FFF2-40B4-BE49-F238E27FC236}">
                        <a16:creationId xmlns:a16="http://schemas.microsoft.com/office/drawing/2014/main" id="{862BF2B0-BB97-40FA-AA4F-20C41D6FD21E}"/>
                      </a:ext>
                    </a:extLst>
                  </p:cNvPr>
                  <p:cNvPicPr/>
                  <p:nvPr/>
                </p:nvPicPr>
                <p:blipFill>
                  <a:blip r:embed="rId292"/>
                  <a:stretch>
                    <a:fillRect/>
                  </a:stretch>
                </p:blipFill>
                <p:spPr>
                  <a:xfrm>
                    <a:off x="4441860" y="3860850"/>
                    <a:ext cx="1519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1">
                <p14:nvContentPartPr>
                  <p14:cNvPr id="730" name="Håndskrift 729">
                    <a:extLst>
                      <a:ext uri="{FF2B5EF4-FFF2-40B4-BE49-F238E27FC236}">
                        <a16:creationId xmlns:a16="http://schemas.microsoft.com/office/drawing/2014/main" id="{B82A4654-8900-441C-BE8E-60571C4F96A4}"/>
                      </a:ext>
                    </a:extLst>
                  </p14:cNvPr>
                  <p14:cNvContentPartPr/>
                  <p14:nvPr/>
                </p14:nvContentPartPr>
                <p14:xfrm>
                  <a:off x="4495140" y="3962010"/>
                  <a:ext cx="9720" cy="360"/>
                </p14:xfrm>
              </p:contentPart>
            </mc:Choice>
            <mc:Fallback xmlns="">
              <p:pic>
                <p:nvPicPr>
                  <p:cNvPr id="730" name="Håndskrift 729">
                    <a:extLst>
                      <a:ext uri="{FF2B5EF4-FFF2-40B4-BE49-F238E27FC236}">
                        <a16:creationId xmlns:a16="http://schemas.microsoft.com/office/drawing/2014/main" id="{B82A4654-8900-441C-BE8E-60571C4F96A4}"/>
                      </a:ext>
                    </a:extLst>
                  </p:cNvPr>
                  <p:cNvPicPr/>
                  <p:nvPr/>
                </p:nvPicPr>
                <p:blipFill>
                  <a:blip r:embed="rId294"/>
                  <a:stretch>
                    <a:fillRect/>
                  </a:stretch>
                </p:blipFill>
                <p:spPr>
                  <a:xfrm>
                    <a:off x="4432140" y="3899010"/>
                    <a:ext cx="1353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2">
                <p14:nvContentPartPr>
                  <p14:cNvPr id="731" name="Håndskrift 730">
                    <a:extLst>
                      <a:ext uri="{FF2B5EF4-FFF2-40B4-BE49-F238E27FC236}">
                        <a16:creationId xmlns:a16="http://schemas.microsoft.com/office/drawing/2014/main" id="{FF749456-FB3D-4757-9E05-52DEBF7155CE}"/>
                      </a:ext>
                    </a:extLst>
                  </p14:cNvPr>
                  <p14:cNvContentPartPr/>
                  <p14:nvPr/>
                </p14:nvContentPartPr>
                <p14:xfrm>
                  <a:off x="4438260" y="3962010"/>
                  <a:ext cx="219600" cy="51840"/>
                </p14:xfrm>
              </p:contentPart>
            </mc:Choice>
            <mc:Fallback xmlns="">
              <p:pic>
                <p:nvPicPr>
                  <p:cNvPr id="731" name="Håndskrift 730">
                    <a:extLst>
                      <a:ext uri="{FF2B5EF4-FFF2-40B4-BE49-F238E27FC236}">
                        <a16:creationId xmlns:a16="http://schemas.microsoft.com/office/drawing/2014/main" id="{FF749456-FB3D-4757-9E05-52DEBF7155CE}"/>
                      </a:ext>
                    </a:extLst>
                  </p:cNvPr>
                  <p:cNvPicPr/>
                  <p:nvPr/>
                </p:nvPicPr>
                <p:blipFill>
                  <a:blip r:embed="rId296"/>
                  <a:stretch>
                    <a:fillRect/>
                  </a:stretch>
                </p:blipFill>
                <p:spPr>
                  <a:xfrm>
                    <a:off x="4375260" y="3899010"/>
                    <a:ext cx="345240" cy="177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3">
                <p14:nvContentPartPr>
                  <p14:cNvPr id="732" name="Håndskrift 731">
                    <a:extLst>
                      <a:ext uri="{FF2B5EF4-FFF2-40B4-BE49-F238E27FC236}">
                        <a16:creationId xmlns:a16="http://schemas.microsoft.com/office/drawing/2014/main" id="{30485D7E-459B-4A35-A063-2A866F8B3A7A}"/>
                      </a:ext>
                    </a:extLst>
                  </p14:cNvPr>
                  <p14:cNvContentPartPr/>
                  <p14:nvPr/>
                </p14:nvContentPartPr>
                <p14:xfrm>
                  <a:off x="4647060" y="4028610"/>
                  <a:ext cx="39600" cy="360"/>
                </p14:xfrm>
              </p:contentPart>
            </mc:Choice>
            <mc:Fallback xmlns="">
              <p:pic>
                <p:nvPicPr>
                  <p:cNvPr id="732" name="Håndskrift 731">
                    <a:extLst>
                      <a:ext uri="{FF2B5EF4-FFF2-40B4-BE49-F238E27FC236}">
                        <a16:creationId xmlns:a16="http://schemas.microsoft.com/office/drawing/2014/main" id="{30485D7E-459B-4A35-A063-2A866F8B3A7A}"/>
                      </a:ext>
                    </a:extLst>
                  </p:cNvPr>
                  <p:cNvPicPr/>
                  <p:nvPr/>
                </p:nvPicPr>
                <p:blipFill>
                  <a:blip r:embed="rId298"/>
                  <a:stretch>
                    <a:fillRect/>
                  </a:stretch>
                </p:blipFill>
                <p:spPr>
                  <a:xfrm>
                    <a:off x="4584060" y="3965610"/>
                    <a:ext cx="16524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4">
                <p14:nvContentPartPr>
                  <p14:cNvPr id="733" name="Håndskrift 732">
                    <a:extLst>
                      <a:ext uri="{FF2B5EF4-FFF2-40B4-BE49-F238E27FC236}">
                        <a16:creationId xmlns:a16="http://schemas.microsoft.com/office/drawing/2014/main" id="{2820A989-F0FD-4682-8BC3-1A4CAA21BFAE}"/>
                      </a:ext>
                    </a:extLst>
                  </p14:cNvPr>
                  <p14:cNvContentPartPr/>
                  <p14:nvPr/>
                </p14:nvContentPartPr>
                <p14:xfrm>
                  <a:off x="4490460" y="4025010"/>
                  <a:ext cx="72000" cy="3960"/>
                </p14:xfrm>
              </p:contentPart>
            </mc:Choice>
            <mc:Fallback xmlns="">
              <p:pic>
                <p:nvPicPr>
                  <p:cNvPr id="733" name="Håndskrift 732">
                    <a:extLst>
                      <a:ext uri="{FF2B5EF4-FFF2-40B4-BE49-F238E27FC236}">
                        <a16:creationId xmlns:a16="http://schemas.microsoft.com/office/drawing/2014/main" id="{2820A989-F0FD-4682-8BC3-1A4CAA21BFAE}"/>
                      </a:ext>
                    </a:extLst>
                  </p:cNvPr>
                  <p:cNvPicPr/>
                  <p:nvPr/>
                </p:nvPicPr>
                <p:blipFill>
                  <a:blip r:embed="rId300"/>
                  <a:stretch>
                    <a:fillRect/>
                  </a:stretch>
                </p:blipFill>
                <p:spPr>
                  <a:xfrm>
                    <a:off x="4427460" y="3967260"/>
                    <a:ext cx="19764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5">
                <p14:nvContentPartPr>
                  <p14:cNvPr id="734" name="Håndskrift 733">
                    <a:extLst>
                      <a:ext uri="{FF2B5EF4-FFF2-40B4-BE49-F238E27FC236}">
                        <a16:creationId xmlns:a16="http://schemas.microsoft.com/office/drawing/2014/main" id="{C926C3AB-A7C9-49C4-910F-E4282713B59A}"/>
                      </a:ext>
                    </a:extLst>
                  </p14:cNvPr>
                  <p14:cNvContentPartPr/>
                  <p14:nvPr/>
                </p14:nvContentPartPr>
                <p14:xfrm>
                  <a:off x="4449780" y="4015650"/>
                  <a:ext cx="17640" cy="3960"/>
                </p14:xfrm>
              </p:contentPart>
            </mc:Choice>
            <mc:Fallback xmlns="">
              <p:pic>
                <p:nvPicPr>
                  <p:cNvPr id="734" name="Håndskrift 733">
                    <a:extLst>
                      <a:ext uri="{FF2B5EF4-FFF2-40B4-BE49-F238E27FC236}">
                        <a16:creationId xmlns:a16="http://schemas.microsoft.com/office/drawing/2014/main" id="{C926C3AB-A7C9-49C4-910F-E4282713B59A}"/>
                      </a:ext>
                    </a:extLst>
                  </p:cNvPr>
                  <p:cNvPicPr/>
                  <p:nvPr/>
                </p:nvPicPr>
                <p:blipFill>
                  <a:blip r:embed="rId302"/>
                  <a:stretch>
                    <a:fillRect/>
                  </a:stretch>
                </p:blipFill>
                <p:spPr>
                  <a:xfrm>
                    <a:off x="4386780" y="3957900"/>
                    <a:ext cx="14328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6">
                <p14:nvContentPartPr>
                  <p14:cNvPr id="735" name="Håndskrift 734">
                    <a:extLst>
                      <a:ext uri="{FF2B5EF4-FFF2-40B4-BE49-F238E27FC236}">
                        <a16:creationId xmlns:a16="http://schemas.microsoft.com/office/drawing/2014/main" id="{BF7EC5B3-1275-4776-A1B7-3BC06BFD6282}"/>
                      </a:ext>
                    </a:extLst>
                  </p14:cNvPr>
                  <p14:cNvContentPartPr/>
                  <p14:nvPr/>
                </p14:nvContentPartPr>
                <p14:xfrm>
                  <a:off x="4428900" y="3999810"/>
                  <a:ext cx="2520" cy="360"/>
                </p14:xfrm>
              </p:contentPart>
            </mc:Choice>
            <mc:Fallback xmlns="">
              <p:pic>
                <p:nvPicPr>
                  <p:cNvPr id="735" name="Håndskrift 734">
                    <a:extLst>
                      <a:ext uri="{FF2B5EF4-FFF2-40B4-BE49-F238E27FC236}">
                        <a16:creationId xmlns:a16="http://schemas.microsoft.com/office/drawing/2014/main" id="{BF7EC5B3-1275-4776-A1B7-3BC06BFD6282}"/>
                      </a:ext>
                    </a:extLst>
                  </p:cNvPr>
                  <p:cNvPicPr/>
                  <p:nvPr/>
                </p:nvPicPr>
                <p:blipFill>
                  <a:blip r:embed="rId304"/>
                  <a:stretch>
                    <a:fillRect/>
                  </a:stretch>
                </p:blipFill>
                <p:spPr>
                  <a:xfrm>
                    <a:off x="4365900" y="3936810"/>
                    <a:ext cx="1281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7">
                <p14:nvContentPartPr>
                  <p14:cNvPr id="736" name="Håndskrift 735">
                    <a:extLst>
                      <a:ext uri="{FF2B5EF4-FFF2-40B4-BE49-F238E27FC236}">
                        <a16:creationId xmlns:a16="http://schemas.microsoft.com/office/drawing/2014/main" id="{2D7D8A53-773A-462E-900E-C66AE1D99136}"/>
                      </a:ext>
                    </a:extLst>
                  </p14:cNvPr>
                  <p14:cNvContentPartPr/>
                  <p14:nvPr/>
                </p14:nvContentPartPr>
                <p14:xfrm>
                  <a:off x="4400460" y="3463050"/>
                  <a:ext cx="13680" cy="3960"/>
                </p14:xfrm>
              </p:contentPart>
            </mc:Choice>
            <mc:Fallback xmlns="">
              <p:pic>
                <p:nvPicPr>
                  <p:cNvPr id="736" name="Håndskrift 735">
                    <a:extLst>
                      <a:ext uri="{FF2B5EF4-FFF2-40B4-BE49-F238E27FC236}">
                        <a16:creationId xmlns:a16="http://schemas.microsoft.com/office/drawing/2014/main" id="{2D7D8A53-773A-462E-900E-C66AE1D99136}"/>
                      </a:ext>
                    </a:extLst>
                  </p:cNvPr>
                  <p:cNvPicPr/>
                  <p:nvPr/>
                </p:nvPicPr>
                <p:blipFill>
                  <a:blip r:embed="rId306"/>
                  <a:stretch>
                    <a:fillRect/>
                  </a:stretch>
                </p:blipFill>
                <p:spPr>
                  <a:xfrm>
                    <a:off x="4337460" y="3405300"/>
                    <a:ext cx="139320" cy="1191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8">
                <p14:nvContentPartPr>
                  <p14:cNvPr id="737" name="Håndskrift 736">
                    <a:extLst>
                      <a:ext uri="{FF2B5EF4-FFF2-40B4-BE49-F238E27FC236}">
                        <a16:creationId xmlns:a16="http://schemas.microsoft.com/office/drawing/2014/main" id="{BEF8DA23-57FE-4B4E-BE5C-841C402AAC7C}"/>
                      </a:ext>
                    </a:extLst>
                  </p14:cNvPr>
                  <p14:cNvContentPartPr/>
                  <p14:nvPr/>
                </p14:nvContentPartPr>
                <p14:xfrm>
                  <a:off x="4438260" y="3434250"/>
                  <a:ext cx="10080" cy="4320"/>
                </p14:xfrm>
              </p:contentPart>
            </mc:Choice>
            <mc:Fallback xmlns="">
              <p:pic>
                <p:nvPicPr>
                  <p:cNvPr id="737" name="Håndskrift 736">
                    <a:extLst>
                      <a:ext uri="{FF2B5EF4-FFF2-40B4-BE49-F238E27FC236}">
                        <a16:creationId xmlns:a16="http://schemas.microsoft.com/office/drawing/2014/main" id="{BEF8DA23-57FE-4B4E-BE5C-841C402AAC7C}"/>
                      </a:ext>
                    </a:extLst>
                  </p:cNvPr>
                  <p:cNvPicPr/>
                  <p:nvPr/>
                </p:nvPicPr>
                <p:blipFill>
                  <a:blip r:embed="rId308"/>
                  <a:stretch>
                    <a:fillRect/>
                  </a:stretch>
                </p:blipFill>
                <p:spPr>
                  <a:xfrm>
                    <a:off x="4375260" y="3371250"/>
                    <a:ext cx="135720" cy="129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9">
                <p14:nvContentPartPr>
                  <p14:cNvPr id="738" name="Håndskrift 737">
                    <a:extLst>
                      <a:ext uri="{FF2B5EF4-FFF2-40B4-BE49-F238E27FC236}">
                        <a16:creationId xmlns:a16="http://schemas.microsoft.com/office/drawing/2014/main" id="{E53275B8-F7A6-445A-8F9A-D230F3D4AD0D}"/>
                      </a:ext>
                    </a:extLst>
                  </p14:cNvPr>
                  <p14:cNvContentPartPr/>
                  <p14:nvPr/>
                </p14:nvContentPartPr>
                <p14:xfrm>
                  <a:off x="4524300" y="3352530"/>
                  <a:ext cx="13680" cy="360"/>
                </p14:xfrm>
              </p:contentPart>
            </mc:Choice>
            <mc:Fallback xmlns="">
              <p:pic>
                <p:nvPicPr>
                  <p:cNvPr id="738" name="Håndskrift 737">
                    <a:extLst>
                      <a:ext uri="{FF2B5EF4-FFF2-40B4-BE49-F238E27FC236}">
                        <a16:creationId xmlns:a16="http://schemas.microsoft.com/office/drawing/2014/main" id="{E53275B8-F7A6-445A-8F9A-D230F3D4AD0D}"/>
                      </a:ext>
                    </a:extLst>
                  </p:cNvPr>
                  <p:cNvPicPr/>
                  <p:nvPr/>
                </p:nvPicPr>
                <p:blipFill>
                  <a:blip r:embed="rId310"/>
                  <a:stretch>
                    <a:fillRect/>
                  </a:stretch>
                </p:blipFill>
                <p:spPr>
                  <a:xfrm>
                    <a:off x="4461300" y="3289530"/>
                    <a:ext cx="13932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0">
                <p14:nvContentPartPr>
                  <p14:cNvPr id="739" name="Håndskrift 738">
                    <a:extLst>
                      <a:ext uri="{FF2B5EF4-FFF2-40B4-BE49-F238E27FC236}">
                        <a16:creationId xmlns:a16="http://schemas.microsoft.com/office/drawing/2014/main" id="{797EB80C-A4BA-42F4-941C-D8C471D864E4}"/>
                      </a:ext>
                    </a:extLst>
                  </p14:cNvPr>
                  <p14:cNvContentPartPr/>
                  <p14:nvPr/>
                </p14:nvContentPartPr>
                <p14:xfrm>
                  <a:off x="4657140" y="3333450"/>
                  <a:ext cx="3960" cy="360"/>
                </p14:xfrm>
              </p:contentPart>
            </mc:Choice>
            <mc:Fallback xmlns="">
              <p:pic>
                <p:nvPicPr>
                  <p:cNvPr id="739" name="Håndskrift 738">
                    <a:extLst>
                      <a:ext uri="{FF2B5EF4-FFF2-40B4-BE49-F238E27FC236}">
                        <a16:creationId xmlns:a16="http://schemas.microsoft.com/office/drawing/2014/main" id="{797EB80C-A4BA-42F4-941C-D8C471D864E4}"/>
                      </a:ext>
                    </a:extLst>
                  </p:cNvPr>
                  <p:cNvPicPr/>
                  <p:nvPr/>
                </p:nvPicPr>
                <p:blipFill>
                  <a:blip r:embed="rId176"/>
                  <a:stretch>
                    <a:fillRect/>
                  </a:stretch>
                </p:blipFill>
                <p:spPr>
                  <a:xfrm>
                    <a:off x="4594140" y="327045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1">
                <p14:nvContentPartPr>
                  <p14:cNvPr id="740" name="Håndskrift 739">
                    <a:extLst>
                      <a:ext uri="{FF2B5EF4-FFF2-40B4-BE49-F238E27FC236}">
                        <a16:creationId xmlns:a16="http://schemas.microsoft.com/office/drawing/2014/main" id="{774912A0-1FCF-4237-9074-8A5D771CB245}"/>
                      </a:ext>
                    </a:extLst>
                  </p14:cNvPr>
                  <p14:cNvContentPartPr/>
                  <p14:nvPr/>
                </p14:nvContentPartPr>
                <p14:xfrm>
                  <a:off x="4686300" y="3314010"/>
                  <a:ext cx="3960" cy="360"/>
                </p14:xfrm>
              </p:contentPart>
            </mc:Choice>
            <mc:Fallback xmlns="">
              <p:pic>
                <p:nvPicPr>
                  <p:cNvPr id="740" name="Håndskrift 739">
                    <a:extLst>
                      <a:ext uri="{FF2B5EF4-FFF2-40B4-BE49-F238E27FC236}">
                        <a16:creationId xmlns:a16="http://schemas.microsoft.com/office/drawing/2014/main" id="{774912A0-1FCF-4237-9074-8A5D771CB245}"/>
                      </a:ext>
                    </a:extLst>
                  </p:cNvPr>
                  <p:cNvPicPr/>
                  <p:nvPr/>
                </p:nvPicPr>
                <p:blipFill>
                  <a:blip r:embed="rId176"/>
                  <a:stretch>
                    <a:fillRect/>
                  </a:stretch>
                </p:blipFill>
                <p:spPr>
                  <a:xfrm>
                    <a:off x="4623300" y="3251010"/>
                    <a:ext cx="1296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2">
                <p14:nvContentPartPr>
                  <p14:cNvPr id="741" name="Håndskrift 740">
                    <a:extLst>
                      <a:ext uri="{FF2B5EF4-FFF2-40B4-BE49-F238E27FC236}">
                        <a16:creationId xmlns:a16="http://schemas.microsoft.com/office/drawing/2014/main" id="{B910BBF6-7B42-4CF7-8664-FE1C9A76C454}"/>
                      </a:ext>
                    </a:extLst>
                  </p14:cNvPr>
                  <p14:cNvContentPartPr/>
                  <p14:nvPr/>
                </p14:nvContentPartPr>
                <p14:xfrm>
                  <a:off x="4660020" y="3248490"/>
                  <a:ext cx="26280" cy="18720"/>
                </p14:xfrm>
              </p:contentPart>
            </mc:Choice>
            <mc:Fallback xmlns="">
              <p:pic>
                <p:nvPicPr>
                  <p:cNvPr id="741" name="Håndskrift 740">
                    <a:extLst>
                      <a:ext uri="{FF2B5EF4-FFF2-40B4-BE49-F238E27FC236}">
                        <a16:creationId xmlns:a16="http://schemas.microsoft.com/office/drawing/2014/main" id="{B910BBF6-7B42-4CF7-8664-FE1C9A76C454}"/>
                      </a:ext>
                    </a:extLst>
                  </p:cNvPr>
                  <p:cNvPicPr/>
                  <p:nvPr/>
                </p:nvPicPr>
                <p:blipFill>
                  <a:blip r:embed="rId314"/>
                  <a:stretch>
                    <a:fillRect/>
                  </a:stretch>
                </p:blipFill>
                <p:spPr>
                  <a:xfrm>
                    <a:off x="4597020" y="3186679"/>
                    <a:ext cx="151920" cy="14198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3">
                <p14:nvContentPartPr>
                  <p14:cNvPr id="742" name="Håndskrift 741">
                    <a:extLst>
                      <a:ext uri="{FF2B5EF4-FFF2-40B4-BE49-F238E27FC236}">
                        <a16:creationId xmlns:a16="http://schemas.microsoft.com/office/drawing/2014/main" id="{728A4D01-8265-4894-8A4F-B7F328AAA48B}"/>
                      </a:ext>
                    </a:extLst>
                  </p14:cNvPr>
                  <p14:cNvContentPartPr/>
                  <p14:nvPr/>
                </p14:nvContentPartPr>
                <p14:xfrm>
                  <a:off x="4537980" y="3205650"/>
                  <a:ext cx="24120" cy="13680"/>
                </p14:xfrm>
              </p:contentPart>
            </mc:Choice>
            <mc:Fallback xmlns="">
              <p:pic>
                <p:nvPicPr>
                  <p:cNvPr id="742" name="Håndskrift 741">
                    <a:extLst>
                      <a:ext uri="{FF2B5EF4-FFF2-40B4-BE49-F238E27FC236}">
                        <a16:creationId xmlns:a16="http://schemas.microsoft.com/office/drawing/2014/main" id="{728A4D01-8265-4894-8A4F-B7F328AAA48B}"/>
                      </a:ext>
                    </a:extLst>
                  </p:cNvPr>
                  <p:cNvPicPr/>
                  <p:nvPr/>
                </p:nvPicPr>
                <p:blipFill>
                  <a:blip r:embed="rId316"/>
                  <a:stretch>
                    <a:fillRect/>
                  </a:stretch>
                </p:blipFill>
                <p:spPr>
                  <a:xfrm>
                    <a:off x="4474980" y="3142650"/>
                    <a:ext cx="14976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4">
                <p14:nvContentPartPr>
                  <p14:cNvPr id="743" name="Håndskrift 742">
                    <a:extLst>
                      <a:ext uri="{FF2B5EF4-FFF2-40B4-BE49-F238E27FC236}">
                        <a16:creationId xmlns:a16="http://schemas.microsoft.com/office/drawing/2014/main" id="{F7CA5985-FC5A-41D4-A4D5-0B93EAE302D2}"/>
                      </a:ext>
                    </a:extLst>
                  </p14:cNvPr>
                  <p14:cNvContentPartPr/>
                  <p14:nvPr/>
                </p14:nvContentPartPr>
                <p14:xfrm>
                  <a:off x="4400460" y="3190530"/>
                  <a:ext cx="57600" cy="153720"/>
                </p14:xfrm>
              </p:contentPart>
            </mc:Choice>
            <mc:Fallback xmlns="">
              <p:pic>
                <p:nvPicPr>
                  <p:cNvPr id="743" name="Håndskrift 742">
                    <a:extLst>
                      <a:ext uri="{FF2B5EF4-FFF2-40B4-BE49-F238E27FC236}">
                        <a16:creationId xmlns:a16="http://schemas.microsoft.com/office/drawing/2014/main" id="{F7CA5985-FC5A-41D4-A4D5-0B93EAE302D2}"/>
                      </a:ext>
                    </a:extLst>
                  </p:cNvPr>
                  <p:cNvPicPr/>
                  <p:nvPr/>
                </p:nvPicPr>
                <p:blipFill>
                  <a:blip r:embed="rId318"/>
                  <a:stretch>
                    <a:fillRect/>
                  </a:stretch>
                </p:blipFill>
                <p:spPr>
                  <a:xfrm>
                    <a:off x="4337460" y="3127530"/>
                    <a:ext cx="183240" cy="279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5">
                <p14:nvContentPartPr>
                  <p14:cNvPr id="744" name="Håndskrift 743">
                    <a:extLst>
                      <a:ext uri="{FF2B5EF4-FFF2-40B4-BE49-F238E27FC236}">
                        <a16:creationId xmlns:a16="http://schemas.microsoft.com/office/drawing/2014/main" id="{DCF9AFC0-2303-4247-A92D-344F272FDACD}"/>
                      </a:ext>
                    </a:extLst>
                  </p14:cNvPr>
                  <p14:cNvContentPartPr/>
                  <p14:nvPr/>
                </p14:nvContentPartPr>
                <p14:xfrm>
                  <a:off x="4409820" y="3400050"/>
                  <a:ext cx="69840" cy="39960"/>
                </p14:xfrm>
              </p:contentPart>
            </mc:Choice>
            <mc:Fallback xmlns="">
              <p:pic>
                <p:nvPicPr>
                  <p:cNvPr id="744" name="Håndskrift 743">
                    <a:extLst>
                      <a:ext uri="{FF2B5EF4-FFF2-40B4-BE49-F238E27FC236}">
                        <a16:creationId xmlns:a16="http://schemas.microsoft.com/office/drawing/2014/main" id="{DCF9AFC0-2303-4247-A92D-344F272FDACD}"/>
                      </a:ext>
                    </a:extLst>
                  </p:cNvPr>
                  <p:cNvPicPr/>
                  <p:nvPr/>
                </p:nvPicPr>
                <p:blipFill>
                  <a:blip r:embed="rId320"/>
                  <a:stretch>
                    <a:fillRect/>
                  </a:stretch>
                </p:blipFill>
                <p:spPr>
                  <a:xfrm>
                    <a:off x="4347143" y="3337050"/>
                    <a:ext cx="194836" cy="16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6">
                <p14:nvContentPartPr>
                  <p14:cNvPr id="745" name="Håndskrift 744">
                    <a:extLst>
                      <a:ext uri="{FF2B5EF4-FFF2-40B4-BE49-F238E27FC236}">
                        <a16:creationId xmlns:a16="http://schemas.microsoft.com/office/drawing/2014/main" id="{6E24E012-9A4F-4454-9669-B70DFE23CFFC}"/>
                      </a:ext>
                    </a:extLst>
                  </p14:cNvPr>
                  <p14:cNvContentPartPr/>
                  <p14:nvPr/>
                </p14:nvContentPartPr>
                <p14:xfrm>
                  <a:off x="4581180" y="3586530"/>
                  <a:ext cx="360" cy="3960"/>
                </p14:xfrm>
              </p:contentPart>
            </mc:Choice>
            <mc:Fallback xmlns="">
              <p:pic>
                <p:nvPicPr>
                  <p:cNvPr id="745" name="Håndskrift 744">
                    <a:extLst>
                      <a:ext uri="{FF2B5EF4-FFF2-40B4-BE49-F238E27FC236}">
                        <a16:creationId xmlns:a16="http://schemas.microsoft.com/office/drawing/2014/main" id="{6E24E012-9A4F-4454-9669-B70DFE23CFFC}"/>
                      </a:ext>
                    </a:extLst>
                  </p:cNvPr>
                  <p:cNvPicPr/>
                  <p:nvPr/>
                </p:nvPicPr>
                <p:blipFill>
                  <a:blip r:embed="rId322"/>
                  <a:stretch>
                    <a:fillRect/>
                  </a:stretch>
                </p:blipFill>
                <p:spPr>
                  <a:xfrm>
                    <a:off x="4518180" y="3523530"/>
                    <a:ext cx="12600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7">
                <p14:nvContentPartPr>
                  <p14:cNvPr id="746" name="Håndskrift 745">
                    <a:extLst>
                      <a:ext uri="{FF2B5EF4-FFF2-40B4-BE49-F238E27FC236}">
                        <a16:creationId xmlns:a16="http://schemas.microsoft.com/office/drawing/2014/main" id="{4E7E7BF5-0FC7-476D-BAF2-3B78407DA4C1}"/>
                      </a:ext>
                    </a:extLst>
                  </p14:cNvPr>
                  <p14:cNvContentPartPr/>
                  <p14:nvPr/>
                </p14:nvContentPartPr>
                <p14:xfrm>
                  <a:off x="4676220" y="3274410"/>
                  <a:ext cx="118080" cy="106920"/>
                </p14:xfrm>
              </p:contentPart>
            </mc:Choice>
            <mc:Fallback xmlns="">
              <p:pic>
                <p:nvPicPr>
                  <p:cNvPr id="746" name="Håndskrift 745">
                    <a:extLst>
                      <a:ext uri="{FF2B5EF4-FFF2-40B4-BE49-F238E27FC236}">
                        <a16:creationId xmlns:a16="http://schemas.microsoft.com/office/drawing/2014/main" id="{4E7E7BF5-0FC7-476D-BAF2-3B78407DA4C1}"/>
                      </a:ext>
                    </a:extLst>
                  </p:cNvPr>
                  <p:cNvPicPr/>
                  <p:nvPr/>
                </p:nvPicPr>
                <p:blipFill>
                  <a:blip r:embed="rId324"/>
                  <a:stretch>
                    <a:fillRect/>
                  </a:stretch>
                </p:blipFill>
                <p:spPr>
                  <a:xfrm>
                    <a:off x="4613027" y="3211410"/>
                    <a:ext cx="244104" cy="232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8">
                <p14:nvContentPartPr>
                  <p14:cNvPr id="747" name="Håndskrift 746">
                    <a:extLst>
                      <a:ext uri="{FF2B5EF4-FFF2-40B4-BE49-F238E27FC236}">
                        <a16:creationId xmlns:a16="http://schemas.microsoft.com/office/drawing/2014/main" id="{BCB03DA3-8981-4ECC-AE31-0F2DCD74C633}"/>
                      </a:ext>
                    </a:extLst>
                  </p14:cNvPr>
                  <p14:cNvContentPartPr/>
                  <p14:nvPr/>
                </p14:nvContentPartPr>
                <p14:xfrm>
                  <a:off x="4828860" y="3257130"/>
                  <a:ext cx="360" cy="360"/>
                </p14:xfrm>
              </p:contentPart>
            </mc:Choice>
            <mc:Fallback xmlns="">
              <p:pic>
                <p:nvPicPr>
                  <p:cNvPr id="747" name="Håndskrift 746">
                    <a:extLst>
                      <a:ext uri="{FF2B5EF4-FFF2-40B4-BE49-F238E27FC236}">
                        <a16:creationId xmlns:a16="http://schemas.microsoft.com/office/drawing/2014/main" id="{BCB03DA3-8981-4ECC-AE31-0F2DCD74C633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765860" y="31941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9">
                <p14:nvContentPartPr>
                  <p14:cNvPr id="748" name="Håndskrift 747">
                    <a:extLst>
                      <a:ext uri="{FF2B5EF4-FFF2-40B4-BE49-F238E27FC236}">
                        <a16:creationId xmlns:a16="http://schemas.microsoft.com/office/drawing/2014/main" id="{0A75C468-CB29-46CD-9987-9601661B4664}"/>
                      </a:ext>
                    </a:extLst>
                  </p14:cNvPr>
                  <p14:cNvContentPartPr/>
                  <p14:nvPr/>
                </p14:nvContentPartPr>
                <p14:xfrm>
                  <a:off x="4838220" y="3342810"/>
                  <a:ext cx="20520" cy="18360"/>
                </p14:xfrm>
              </p:contentPart>
            </mc:Choice>
            <mc:Fallback xmlns="">
              <p:pic>
                <p:nvPicPr>
                  <p:cNvPr id="748" name="Håndskrift 747">
                    <a:extLst>
                      <a:ext uri="{FF2B5EF4-FFF2-40B4-BE49-F238E27FC236}">
                        <a16:creationId xmlns:a16="http://schemas.microsoft.com/office/drawing/2014/main" id="{0A75C468-CB29-46CD-9987-9601661B4664}"/>
                      </a:ext>
                    </a:extLst>
                  </p:cNvPr>
                  <p:cNvPicPr/>
                  <p:nvPr/>
                </p:nvPicPr>
                <p:blipFill>
                  <a:blip r:embed="rId327"/>
                  <a:stretch>
                    <a:fillRect/>
                  </a:stretch>
                </p:blipFill>
                <p:spPr>
                  <a:xfrm>
                    <a:off x="4774095" y="3279810"/>
                    <a:ext cx="148404" cy="144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0">
                <p14:nvContentPartPr>
                  <p14:cNvPr id="749" name="Håndskrift 748">
                    <a:extLst>
                      <a:ext uri="{FF2B5EF4-FFF2-40B4-BE49-F238E27FC236}">
                        <a16:creationId xmlns:a16="http://schemas.microsoft.com/office/drawing/2014/main" id="{8D76ECDA-09A2-4273-863D-69A22B09685B}"/>
                      </a:ext>
                    </a:extLst>
                  </p14:cNvPr>
                  <p14:cNvContentPartPr/>
                  <p14:nvPr/>
                </p14:nvContentPartPr>
                <p14:xfrm>
                  <a:off x="4810500" y="3371250"/>
                  <a:ext cx="65160" cy="86400"/>
                </p14:xfrm>
              </p:contentPart>
            </mc:Choice>
            <mc:Fallback xmlns="">
              <p:pic>
                <p:nvPicPr>
                  <p:cNvPr id="749" name="Håndskrift 748">
                    <a:extLst>
                      <a:ext uri="{FF2B5EF4-FFF2-40B4-BE49-F238E27FC236}">
                        <a16:creationId xmlns:a16="http://schemas.microsoft.com/office/drawing/2014/main" id="{8D76ECDA-09A2-4273-863D-69A22B09685B}"/>
                      </a:ext>
                    </a:extLst>
                  </p:cNvPr>
                  <p:cNvPicPr/>
                  <p:nvPr/>
                </p:nvPicPr>
                <p:blipFill>
                  <a:blip r:embed="rId329"/>
                  <a:stretch>
                    <a:fillRect/>
                  </a:stretch>
                </p:blipFill>
                <p:spPr>
                  <a:xfrm>
                    <a:off x="4747500" y="3307986"/>
                    <a:ext cx="190800" cy="2125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1">
                <p14:nvContentPartPr>
                  <p14:cNvPr id="750" name="Håndskrift 749">
                    <a:extLst>
                      <a:ext uri="{FF2B5EF4-FFF2-40B4-BE49-F238E27FC236}">
                        <a16:creationId xmlns:a16="http://schemas.microsoft.com/office/drawing/2014/main" id="{1F9E7A2D-74CE-4867-86EE-C75256F607D1}"/>
                      </a:ext>
                    </a:extLst>
                  </p14:cNvPr>
                  <p14:cNvContentPartPr/>
                  <p14:nvPr/>
                </p14:nvContentPartPr>
                <p14:xfrm>
                  <a:off x="4733460" y="3267570"/>
                  <a:ext cx="8280" cy="123480"/>
                </p14:xfrm>
              </p:contentPart>
            </mc:Choice>
            <mc:Fallback xmlns="">
              <p:pic>
                <p:nvPicPr>
                  <p:cNvPr id="750" name="Håndskrift 749">
                    <a:extLst>
                      <a:ext uri="{FF2B5EF4-FFF2-40B4-BE49-F238E27FC236}">
                        <a16:creationId xmlns:a16="http://schemas.microsoft.com/office/drawing/2014/main" id="{1F9E7A2D-74CE-4867-86EE-C75256F607D1}"/>
                      </a:ext>
                    </a:extLst>
                  </p:cNvPr>
                  <p:cNvPicPr/>
                  <p:nvPr/>
                </p:nvPicPr>
                <p:blipFill>
                  <a:blip r:embed="rId331"/>
                  <a:stretch>
                    <a:fillRect/>
                  </a:stretch>
                </p:blipFill>
                <p:spPr>
                  <a:xfrm>
                    <a:off x="4670460" y="3204570"/>
                    <a:ext cx="133920" cy="249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2">
                <p14:nvContentPartPr>
                  <p14:cNvPr id="751" name="Håndskrift 750">
                    <a:extLst>
                      <a:ext uri="{FF2B5EF4-FFF2-40B4-BE49-F238E27FC236}">
                        <a16:creationId xmlns:a16="http://schemas.microsoft.com/office/drawing/2014/main" id="{0ED84D2F-9E6D-41C2-941C-75BFA9DF034B}"/>
                      </a:ext>
                    </a:extLst>
                  </p14:cNvPr>
                  <p14:cNvContentPartPr/>
                  <p14:nvPr/>
                </p14:nvContentPartPr>
                <p14:xfrm>
                  <a:off x="4743180" y="3186570"/>
                  <a:ext cx="360" cy="61200"/>
                </p14:xfrm>
              </p:contentPart>
            </mc:Choice>
            <mc:Fallback xmlns="">
              <p:pic>
                <p:nvPicPr>
                  <p:cNvPr id="751" name="Håndskrift 750">
                    <a:extLst>
                      <a:ext uri="{FF2B5EF4-FFF2-40B4-BE49-F238E27FC236}">
                        <a16:creationId xmlns:a16="http://schemas.microsoft.com/office/drawing/2014/main" id="{0ED84D2F-9E6D-41C2-941C-75BFA9DF034B}"/>
                      </a:ext>
                    </a:extLst>
                  </p:cNvPr>
                  <p:cNvPicPr/>
                  <p:nvPr/>
                </p:nvPicPr>
                <p:blipFill>
                  <a:blip r:embed="rId333"/>
                  <a:stretch>
                    <a:fillRect/>
                  </a:stretch>
                </p:blipFill>
                <p:spPr>
                  <a:xfrm>
                    <a:off x="4680180" y="3123570"/>
                    <a:ext cx="126000" cy="1868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3">
                <p14:nvContentPartPr>
                  <p14:cNvPr id="752" name="Håndskrift 751">
                    <a:extLst>
                      <a:ext uri="{FF2B5EF4-FFF2-40B4-BE49-F238E27FC236}">
                        <a16:creationId xmlns:a16="http://schemas.microsoft.com/office/drawing/2014/main" id="{0FCDC1D9-D497-4ACE-8152-9E092717BA7E}"/>
                      </a:ext>
                    </a:extLst>
                  </p14:cNvPr>
                  <p14:cNvContentPartPr/>
                  <p14:nvPr/>
                </p14:nvContentPartPr>
                <p14:xfrm>
                  <a:off x="4714380" y="3171450"/>
                  <a:ext cx="9720" cy="360"/>
                </p14:xfrm>
              </p:contentPart>
            </mc:Choice>
            <mc:Fallback xmlns="">
              <p:pic>
                <p:nvPicPr>
                  <p:cNvPr id="752" name="Håndskrift 751">
                    <a:extLst>
                      <a:ext uri="{FF2B5EF4-FFF2-40B4-BE49-F238E27FC236}">
                        <a16:creationId xmlns:a16="http://schemas.microsoft.com/office/drawing/2014/main" id="{0FCDC1D9-D497-4ACE-8152-9E092717BA7E}"/>
                      </a:ext>
                    </a:extLst>
                  </p:cNvPr>
                  <p:cNvPicPr/>
                  <p:nvPr/>
                </p:nvPicPr>
                <p:blipFill>
                  <a:blip r:embed="rId294"/>
                  <a:stretch>
                    <a:fillRect/>
                  </a:stretch>
                </p:blipFill>
                <p:spPr>
                  <a:xfrm>
                    <a:off x="4651380" y="3108450"/>
                    <a:ext cx="13536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4">
                <p14:nvContentPartPr>
                  <p14:cNvPr id="753" name="Håndskrift 752">
                    <a:extLst>
                      <a:ext uri="{FF2B5EF4-FFF2-40B4-BE49-F238E27FC236}">
                        <a16:creationId xmlns:a16="http://schemas.microsoft.com/office/drawing/2014/main" id="{E170F4D2-E64F-477D-A8F8-1867D9638CFA}"/>
                      </a:ext>
                    </a:extLst>
                  </p14:cNvPr>
                  <p14:cNvContentPartPr/>
                  <p14:nvPr/>
                </p14:nvContentPartPr>
                <p14:xfrm>
                  <a:off x="4622940" y="3158130"/>
                  <a:ext cx="34920" cy="3960"/>
                </p14:xfrm>
              </p:contentPart>
            </mc:Choice>
            <mc:Fallback xmlns="">
              <p:pic>
                <p:nvPicPr>
                  <p:cNvPr id="753" name="Håndskrift 752">
                    <a:extLst>
                      <a:ext uri="{FF2B5EF4-FFF2-40B4-BE49-F238E27FC236}">
                        <a16:creationId xmlns:a16="http://schemas.microsoft.com/office/drawing/2014/main" id="{E170F4D2-E64F-477D-A8F8-1867D9638CFA}"/>
                      </a:ext>
                    </a:extLst>
                  </p:cNvPr>
                  <p:cNvPicPr/>
                  <p:nvPr/>
                </p:nvPicPr>
                <p:blipFill>
                  <a:blip r:embed="rId336"/>
                  <a:stretch>
                    <a:fillRect/>
                  </a:stretch>
                </p:blipFill>
                <p:spPr>
                  <a:xfrm>
                    <a:off x="4559940" y="3095130"/>
                    <a:ext cx="16056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5">
                <p14:nvContentPartPr>
                  <p14:cNvPr id="754" name="Håndskrift 753">
                    <a:extLst>
                      <a:ext uri="{FF2B5EF4-FFF2-40B4-BE49-F238E27FC236}">
                        <a16:creationId xmlns:a16="http://schemas.microsoft.com/office/drawing/2014/main" id="{01AA45A2-7DDA-4965-B1A2-195C0B8EA72D}"/>
                      </a:ext>
                    </a:extLst>
                  </p14:cNvPr>
                  <p14:cNvContentPartPr/>
                  <p14:nvPr/>
                </p14:nvContentPartPr>
                <p14:xfrm>
                  <a:off x="4618980" y="3129330"/>
                  <a:ext cx="10080" cy="13680"/>
                </p14:xfrm>
              </p:contentPart>
            </mc:Choice>
            <mc:Fallback xmlns="">
              <p:pic>
                <p:nvPicPr>
                  <p:cNvPr id="754" name="Håndskrift 753">
                    <a:extLst>
                      <a:ext uri="{FF2B5EF4-FFF2-40B4-BE49-F238E27FC236}">
                        <a16:creationId xmlns:a16="http://schemas.microsoft.com/office/drawing/2014/main" id="{01AA45A2-7DDA-4965-B1A2-195C0B8EA72D}"/>
                      </a:ext>
                    </a:extLst>
                  </p:cNvPr>
                  <p:cNvPicPr/>
                  <p:nvPr/>
                </p:nvPicPr>
                <p:blipFill>
                  <a:blip r:embed="rId338"/>
                  <a:stretch>
                    <a:fillRect/>
                  </a:stretch>
                </p:blipFill>
                <p:spPr>
                  <a:xfrm>
                    <a:off x="4555980" y="3066330"/>
                    <a:ext cx="135720" cy="139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6">
                <p14:nvContentPartPr>
                  <p14:cNvPr id="755" name="Håndskrift 754">
                    <a:extLst>
                      <a:ext uri="{FF2B5EF4-FFF2-40B4-BE49-F238E27FC236}">
                        <a16:creationId xmlns:a16="http://schemas.microsoft.com/office/drawing/2014/main" id="{8E3DEA95-8A9F-4706-8706-10AF1AC06413}"/>
                      </a:ext>
                    </a:extLst>
                  </p14:cNvPr>
                  <p14:cNvContentPartPr/>
                  <p14:nvPr/>
                </p14:nvContentPartPr>
                <p14:xfrm>
                  <a:off x="4571820" y="3104850"/>
                  <a:ext cx="360" cy="360"/>
                </p14:xfrm>
              </p:contentPart>
            </mc:Choice>
            <mc:Fallback xmlns="">
              <p:pic>
                <p:nvPicPr>
                  <p:cNvPr id="755" name="Håndskrift 754">
                    <a:extLst>
                      <a:ext uri="{FF2B5EF4-FFF2-40B4-BE49-F238E27FC236}">
                        <a16:creationId xmlns:a16="http://schemas.microsoft.com/office/drawing/2014/main" id="{8E3DEA95-8A9F-4706-8706-10AF1AC06413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508820" y="304185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7">
                <p14:nvContentPartPr>
                  <p14:cNvPr id="756" name="Håndskrift 755">
                    <a:extLst>
                      <a:ext uri="{FF2B5EF4-FFF2-40B4-BE49-F238E27FC236}">
                        <a16:creationId xmlns:a16="http://schemas.microsoft.com/office/drawing/2014/main" id="{41DAB3DC-91D0-4E82-A7AD-6FBF321791CC}"/>
                      </a:ext>
                    </a:extLst>
                  </p14:cNvPr>
                  <p14:cNvContentPartPr/>
                  <p14:nvPr/>
                </p14:nvContentPartPr>
                <p14:xfrm>
                  <a:off x="4371660" y="3104850"/>
                  <a:ext cx="171720" cy="48960"/>
                </p14:xfrm>
              </p:contentPart>
            </mc:Choice>
            <mc:Fallback xmlns="">
              <p:pic>
                <p:nvPicPr>
                  <p:cNvPr id="756" name="Håndskrift 755">
                    <a:extLst>
                      <a:ext uri="{FF2B5EF4-FFF2-40B4-BE49-F238E27FC236}">
                        <a16:creationId xmlns:a16="http://schemas.microsoft.com/office/drawing/2014/main" id="{41DAB3DC-91D0-4E82-A7AD-6FBF321791CC}"/>
                      </a:ext>
                    </a:extLst>
                  </p:cNvPr>
                  <p:cNvPicPr/>
                  <p:nvPr/>
                </p:nvPicPr>
                <p:blipFill>
                  <a:blip r:embed="rId341"/>
                  <a:stretch>
                    <a:fillRect/>
                  </a:stretch>
                </p:blipFill>
                <p:spPr>
                  <a:xfrm>
                    <a:off x="4308792" y="3041383"/>
                    <a:ext cx="297097" cy="17553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8">
                <p14:nvContentPartPr>
                  <p14:cNvPr id="757" name="Håndskrift 756">
                    <a:extLst>
                      <a:ext uri="{FF2B5EF4-FFF2-40B4-BE49-F238E27FC236}">
                        <a16:creationId xmlns:a16="http://schemas.microsoft.com/office/drawing/2014/main" id="{4D43FDCC-7711-49DE-A540-B4C560A18DBD}"/>
                      </a:ext>
                    </a:extLst>
                  </p14:cNvPr>
                  <p14:cNvContentPartPr/>
                  <p14:nvPr/>
                </p14:nvContentPartPr>
                <p14:xfrm>
                  <a:off x="4352580" y="3190530"/>
                  <a:ext cx="13680" cy="18720"/>
                </p14:xfrm>
              </p:contentPart>
            </mc:Choice>
            <mc:Fallback xmlns="">
              <p:pic>
                <p:nvPicPr>
                  <p:cNvPr id="757" name="Håndskrift 756">
                    <a:extLst>
                      <a:ext uri="{FF2B5EF4-FFF2-40B4-BE49-F238E27FC236}">
                        <a16:creationId xmlns:a16="http://schemas.microsoft.com/office/drawing/2014/main" id="{4D43FDCC-7711-49DE-A540-B4C560A18DBD}"/>
                      </a:ext>
                    </a:extLst>
                  </p:cNvPr>
                  <p:cNvPicPr/>
                  <p:nvPr/>
                </p:nvPicPr>
                <p:blipFill>
                  <a:blip r:embed="rId343"/>
                  <a:stretch>
                    <a:fillRect/>
                  </a:stretch>
                </p:blipFill>
                <p:spPr>
                  <a:xfrm>
                    <a:off x="4287877" y="3127530"/>
                    <a:ext cx="142716" cy="144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9">
                <p14:nvContentPartPr>
                  <p14:cNvPr id="758" name="Håndskrift 757">
                    <a:extLst>
                      <a:ext uri="{FF2B5EF4-FFF2-40B4-BE49-F238E27FC236}">
                        <a16:creationId xmlns:a16="http://schemas.microsoft.com/office/drawing/2014/main" id="{B113F895-0484-4138-9CC0-C2C5C81ECE9F}"/>
                      </a:ext>
                    </a:extLst>
                  </p14:cNvPr>
                  <p14:cNvContentPartPr/>
                  <p14:nvPr/>
                </p14:nvContentPartPr>
                <p14:xfrm>
                  <a:off x="4438260" y="3295290"/>
                  <a:ext cx="183600" cy="140760"/>
                </p14:xfrm>
              </p:contentPart>
            </mc:Choice>
            <mc:Fallback xmlns="">
              <p:pic>
                <p:nvPicPr>
                  <p:cNvPr id="758" name="Håndskrift 757">
                    <a:extLst>
                      <a:ext uri="{FF2B5EF4-FFF2-40B4-BE49-F238E27FC236}">
                        <a16:creationId xmlns:a16="http://schemas.microsoft.com/office/drawing/2014/main" id="{B113F895-0484-4138-9CC0-C2C5C81ECE9F}"/>
                      </a:ext>
                    </a:extLst>
                  </p:cNvPr>
                  <p:cNvPicPr/>
                  <p:nvPr/>
                </p:nvPicPr>
                <p:blipFill>
                  <a:blip r:embed="rId345"/>
                  <a:stretch>
                    <a:fillRect/>
                  </a:stretch>
                </p:blipFill>
                <p:spPr>
                  <a:xfrm>
                    <a:off x="4375260" y="3232451"/>
                    <a:ext cx="309240" cy="26607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0">
                <p14:nvContentPartPr>
                  <p14:cNvPr id="759" name="Håndskrift 758">
                    <a:extLst>
                      <a:ext uri="{FF2B5EF4-FFF2-40B4-BE49-F238E27FC236}">
                        <a16:creationId xmlns:a16="http://schemas.microsoft.com/office/drawing/2014/main" id="{BF416A3E-8D4D-4876-98CB-029CC92228B9}"/>
                      </a:ext>
                    </a:extLst>
                  </p14:cNvPr>
                  <p14:cNvContentPartPr/>
                  <p14:nvPr/>
                </p14:nvContentPartPr>
                <p14:xfrm>
                  <a:off x="4539420" y="3485730"/>
                  <a:ext cx="3960" cy="360"/>
                </p14:xfrm>
              </p:contentPart>
            </mc:Choice>
            <mc:Fallback xmlns="">
              <p:pic>
                <p:nvPicPr>
                  <p:cNvPr id="759" name="Håndskrift 758">
                    <a:extLst>
                      <a:ext uri="{FF2B5EF4-FFF2-40B4-BE49-F238E27FC236}">
                        <a16:creationId xmlns:a16="http://schemas.microsoft.com/office/drawing/2014/main" id="{BF416A3E-8D4D-4876-98CB-029CC92228B9}"/>
                      </a:ext>
                    </a:extLst>
                  </p:cNvPr>
                  <p:cNvPicPr/>
                  <p:nvPr/>
                </p:nvPicPr>
                <p:blipFill>
                  <a:blip r:embed="rId275"/>
                  <a:stretch>
                    <a:fillRect/>
                  </a:stretch>
                </p:blipFill>
                <p:spPr>
                  <a:xfrm>
                    <a:off x="4481670" y="3422730"/>
                    <a:ext cx="11913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1">
                <p14:nvContentPartPr>
                  <p14:cNvPr id="760" name="Håndskrift 759">
                    <a:extLst>
                      <a:ext uri="{FF2B5EF4-FFF2-40B4-BE49-F238E27FC236}">
                        <a16:creationId xmlns:a16="http://schemas.microsoft.com/office/drawing/2014/main" id="{BE3D8498-8CFD-4733-9C8B-4964936ACF99}"/>
                      </a:ext>
                    </a:extLst>
                  </p14:cNvPr>
                  <p14:cNvContentPartPr/>
                  <p14:nvPr/>
                </p14:nvContentPartPr>
                <p14:xfrm>
                  <a:off x="4400460" y="3495450"/>
                  <a:ext cx="95400" cy="28800"/>
                </p14:xfrm>
              </p:contentPart>
            </mc:Choice>
            <mc:Fallback xmlns="">
              <p:pic>
                <p:nvPicPr>
                  <p:cNvPr id="760" name="Håndskrift 759">
                    <a:extLst>
                      <a:ext uri="{FF2B5EF4-FFF2-40B4-BE49-F238E27FC236}">
                        <a16:creationId xmlns:a16="http://schemas.microsoft.com/office/drawing/2014/main" id="{BE3D8498-8CFD-4733-9C8B-4964936ACF99}"/>
                      </a:ext>
                    </a:extLst>
                  </p:cNvPr>
                  <p:cNvPicPr/>
                  <p:nvPr/>
                </p:nvPicPr>
                <p:blipFill>
                  <a:blip r:embed="rId348"/>
                  <a:stretch>
                    <a:fillRect/>
                  </a:stretch>
                </p:blipFill>
                <p:spPr>
                  <a:xfrm>
                    <a:off x="4337460" y="3431653"/>
                    <a:ext cx="221040" cy="1560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2">
                <p14:nvContentPartPr>
                  <p14:cNvPr id="761" name="Håndskrift 760">
                    <a:extLst>
                      <a:ext uri="{FF2B5EF4-FFF2-40B4-BE49-F238E27FC236}">
                        <a16:creationId xmlns:a16="http://schemas.microsoft.com/office/drawing/2014/main" id="{60846695-E50D-496D-A2F9-CD512CF18D81}"/>
                      </a:ext>
                    </a:extLst>
                  </p14:cNvPr>
                  <p14:cNvContentPartPr/>
                  <p14:nvPr/>
                </p14:nvContentPartPr>
                <p14:xfrm>
                  <a:off x="4295340" y="3542610"/>
                  <a:ext cx="57600" cy="47160"/>
                </p14:xfrm>
              </p:contentPart>
            </mc:Choice>
            <mc:Fallback xmlns="">
              <p:pic>
                <p:nvPicPr>
                  <p:cNvPr id="761" name="Håndskrift 760">
                    <a:extLst>
                      <a:ext uri="{FF2B5EF4-FFF2-40B4-BE49-F238E27FC236}">
                        <a16:creationId xmlns:a16="http://schemas.microsoft.com/office/drawing/2014/main" id="{60846695-E50D-496D-A2F9-CD512CF18D81}"/>
                      </a:ext>
                    </a:extLst>
                  </p:cNvPr>
                  <p:cNvPicPr/>
                  <p:nvPr/>
                </p:nvPicPr>
                <p:blipFill>
                  <a:blip r:embed="rId350"/>
                  <a:stretch>
                    <a:fillRect/>
                  </a:stretch>
                </p:blipFill>
                <p:spPr>
                  <a:xfrm>
                    <a:off x="4232340" y="3479610"/>
                    <a:ext cx="183240" cy="172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3">
                <p14:nvContentPartPr>
                  <p14:cNvPr id="762" name="Håndskrift 761">
                    <a:extLst>
                      <a:ext uri="{FF2B5EF4-FFF2-40B4-BE49-F238E27FC236}">
                        <a16:creationId xmlns:a16="http://schemas.microsoft.com/office/drawing/2014/main" id="{40DBB063-915F-46EB-8796-B29BA11619FE}"/>
                      </a:ext>
                    </a:extLst>
                  </p14:cNvPr>
                  <p14:cNvContentPartPr/>
                  <p14:nvPr/>
                </p14:nvContentPartPr>
                <p14:xfrm>
                  <a:off x="4276260" y="3609930"/>
                  <a:ext cx="17640" cy="45000"/>
                </p14:xfrm>
              </p:contentPart>
            </mc:Choice>
            <mc:Fallback xmlns="">
              <p:pic>
                <p:nvPicPr>
                  <p:cNvPr id="762" name="Håndskrift 761">
                    <a:extLst>
                      <a:ext uri="{FF2B5EF4-FFF2-40B4-BE49-F238E27FC236}">
                        <a16:creationId xmlns:a16="http://schemas.microsoft.com/office/drawing/2014/main" id="{40DBB063-915F-46EB-8796-B29BA11619FE}"/>
                      </a:ext>
                    </a:extLst>
                  </p:cNvPr>
                  <p:cNvPicPr/>
                  <p:nvPr/>
                </p:nvPicPr>
                <p:blipFill>
                  <a:blip r:embed="rId352"/>
                  <a:stretch>
                    <a:fillRect/>
                  </a:stretch>
                </p:blipFill>
                <p:spPr>
                  <a:xfrm>
                    <a:off x="4213260" y="3546930"/>
                    <a:ext cx="143280" cy="170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4">
                <p14:nvContentPartPr>
                  <p14:cNvPr id="763" name="Håndskrift 762">
                    <a:extLst>
                      <a:ext uri="{FF2B5EF4-FFF2-40B4-BE49-F238E27FC236}">
                        <a16:creationId xmlns:a16="http://schemas.microsoft.com/office/drawing/2014/main" id="{B724E9DC-D1CC-4A8E-A644-C7FE9294D073}"/>
                      </a:ext>
                    </a:extLst>
                  </p14:cNvPr>
                  <p14:cNvContentPartPr/>
                  <p14:nvPr/>
                </p14:nvContentPartPr>
                <p14:xfrm>
                  <a:off x="4323780" y="3685890"/>
                  <a:ext cx="9000" cy="26640"/>
                </p14:xfrm>
              </p:contentPart>
            </mc:Choice>
            <mc:Fallback xmlns="">
              <p:pic>
                <p:nvPicPr>
                  <p:cNvPr id="763" name="Håndskrift 762">
                    <a:extLst>
                      <a:ext uri="{FF2B5EF4-FFF2-40B4-BE49-F238E27FC236}">
                        <a16:creationId xmlns:a16="http://schemas.microsoft.com/office/drawing/2014/main" id="{B724E9DC-D1CC-4A8E-A644-C7FE9294D073}"/>
                      </a:ext>
                    </a:extLst>
                  </p:cNvPr>
                  <p:cNvPicPr/>
                  <p:nvPr/>
                </p:nvPicPr>
                <p:blipFill>
                  <a:blip r:embed="rId354"/>
                  <a:stretch>
                    <a:fillRect/>
                  </a:stretch>
                </p:blipFill>
                <p:spPr>
                  <a:xfrm>
                    <a:off x="4260780" y="3623730"/>
                    <a:ext cx="134640" cy="15060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5">
                <p14:nvContentPartPr>
                  <p14:cNvPr id="764" name="Håndskrift 763">
                    <a:extLst>
                      <a:ext uri="{FF2B5EF4-FFF2-40B4-BE49-F238E27FC236}">
                        <a16:creationId xmlns:a16="http://schemas.microsoft.com/office/drawing/2014/main" id="{2AD023DA-FB60-487D-A74C-5E8723A6A953}"/>
                      </a:ext>
                    </a:extLst>
                  </p14:cNvPr>
                  <p14:cNvContentPartPr/>
                  <p14:nvPr/>
                </p14:nvContentPartPr>
                <p14:xfrm>
                  <a:off x="4231980" y="3733410"/>
                  <a:ext cx="73440" cy="29520"/>
                </p14:xfrm>
              </p:contentPart>
            </mc:Choice>
            <mc:Fallback xmlns="">
              <p:pic>
                <p:nvPicPr>
                  <p:cNvPr id="764" name="Håndskrift 763">
                    <a:extLst>
                      <a:ext uri="{FF2B5EF4-FFF2-40B4-BE49-F238E27FC236}">
                        <a16:creationId xmlns:a16="http://schemas.microsoft.com/office/drawing/2014/main" id="{2AD023DA-FB60-487D-A74C-5E8723A6A953}"/>
                      </a:ext>
                    </a:extLst>
                  </p:cNvPr>
                  <p:cNvPicPr/>
                  <p:nvPr/>
                </p:nvPicPr>
                <p:blipFill>
                  <a:blip r:embed="rId356"/>
                  <a:stretch>
                    <a:fillRect/>
                  </a:stretch>
                </p:blipFill>
                <p:spPr>
                  <a:xfrm>
                    <a:off x="4168980" y="3670410"/>
                    <a:ext cx="199080" cy="155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6">
                <p14:nvContentPartPr>
                  <p14:cNvPr id="765" name="Håndskrift 764">
                    <a:extLst>
                      <a:ext uri="{FF2B5EF4-FFF2-40B4-BE49-F238E27FC236}">
                        <a16:creationId xmlns:a16="http://schemas.microsoft.com/office/drawing/2014/main" id="{1A0E0114-5775-49D6-9E5F-446EAD6DA925}"/>
                      </a:ext>
                    </a:extLst>
                  </p14:cNvPr>
                  <p14:cNvContentPartPr/>
                  <p14:nvPr/>
                </p14:nvContentPartPr>
                <p14:xfrm>
                  <a:off x="4209660" y="3771210"/>
                  <a:ext cx="23400" cy="42480"/>
                </p14:xfrm>
              </p:contentPart>
            </mc:Choice>
            <mc:Fallback xmlns="">
              <p:pic>
                <p:nvPicPr>
                  <p:cNvPr id="765" name="Håndskrift 764">
                    <a:extLst>
                      <a:ext uri="{FF2B5EF4-FFF2-40B4-BE49-F238E27FC236}">
                        <a16:creationId xmlns:a16="http://schemas.microsoft.com/office/drawing/2014/main" id="{1A0E0114-5775-49D6-9E5F-446EAD6DA925}"/>
                      </a:ext>
                    </a:extLst>
                  </p:cNvPr>
                  <p:cNvPicPr/>
                  <p:nvPr/>
                </p:nvPicPr>
                <p:blipFill>
                  <a:blip r:embed="rId358"/>
                  <a:stretch>
                    <a:fillRect/>
                  </a:stretch>
                </p:blipFill>
                <p:spPr>
                  <a:xfrm>
                    <a:off x="4146660" y="3708210"/>
                    <a:ext cx="149040" cy="168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7">
                <p14:nvContentPartPr>
                  <p14:cNvPr id="766" name="Håndskrift 765">
                    <a:extLst>
                      <a:ext uri="{FF2B5EF4-FFF2-40B4-BE49-F238E27FC236}">
                        <a16:creationId xmlns:a16="http://schemas.microsoft.com/office/drawing/2014/main" id="{56BF63A1-74B1-4A2E-8A91-4BF31697667B}"/>
                      </a:ext>
                    </a:extLst>
                  </p14:cNvPr>
                  <p14:cNvContentPartPr/>
                  <p14:nvPr/>
                </p14:nvContentPartPr>
                <p14:xfrm>
                  <a:off x="4276260" y="3519930"/>
                  <a:ext cx="360" cy="3960"/>
                </p14:xfrm>
              </p:contentPart>
            </mc:Choice>
            <mc:Fallback xmlns="">
              <p:pic>
                <p:nvPicPr>
                  <p:cNvPr id="766" name="Håndskrift 765">
                    <a:extLst>
                      <a:ext uri="{FF2B5EF4-FFF2-40B4-BE49-F238E27FC236}">
                        <a16:creationId xmlns:a16="http://schemas.microsoft.com/office/drawing/2014/main" id="{56BF63A1-74B1-4A2E-8A91-4BF31697667B}"/>
                      </a:ext>
                    </a:extLst>
                  </p:cNvPr>
                  <p:cNvPicPr/>
                  <p:nvPr/>
                </p:nvPicPr>
                <p:blipFill>
                  <a:blip r:embed="rId322"/>
                  <a:stretch>
                    <a:fillRect/>
                  </a:stretch>
                </p:blipFill>
                <p:spPr>
                  <a:xfrm>
                    <a:off x="4213260" y="3456930"/>
                    <a:ext cx="126000" cy="129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8">
                <p14:nvContentPartPr>
                  <p14:cNvPr id="767" name="Håndskrift 766">
                    <a:extLst>
                      <a:ext uri="{FF2B5EF4-FFF2-40B4-BE49-F238E27FC236}">
                        <a16:creationId xmlns:a16="http://schemas.microsoft.com/office/drawing/2014/main" id="{56B246FD-5CEE-4200-BC8A-7A5E8E6B759E}"/>
                      </a:ext>
                    </a:extLst>
                  </p14:cNvPr>
                  <p14:cNvContentPartPr/>
                  <p14:nvPr/>
                </p14:nvContentPartPr>
                <p14:xfrm>
                  <a:off x="4285980" y="3441090"/>
                  <a:ext cx="11520" cy="25920"/>
                </p14:xfrm>
              </p:contentPart>
            </mc:Choice>
            <mc:Fallback xmlns="">
              <p:pic>
                <p:nvPicPr>
                  <p:cNvPr id="767" name="Håndskrift 766">
                    <a:extLst>
                      <a:ext uri="{FF2B5EF4-FFF2-40B4-BE49-F238E27FC236}">
                        <a16:creationId xmlns:a16="http://schemas.microsoft.com/office/drawing/2014/main" id="{56B246FD-5CEE-4200-BC8A-7A5E8E6B759E}"/>
                      </a:ext>
                    </a:extLst>
                  </p:cNvPr>
                  <p:cNvPicPr/>
                  <p:nvPr/>
                </p:nvPicPr>
                <p:blipFill>
                  <a:blip r:embed="rId361"/>
                  <a:stretch>
                    <a:fillRect/>
                  </a:stretch>
                </p:blipFill>
                <p:spPr>
                  <a:xfrm>
                    <a:off x="4222980" y="3378953"/>
                    <a:ext cx="137160" cy="14983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9">
                <p14:nvContentPartPr>
                  <p14:cNvPr id="768" name="Håndskrift 767">
                    <a:extLst>
                      <a:ext uri="{FF2B5EF4-FFF2-40B4-BE49-F238E27FC236}">
                        <a16:creationId xmlns:a16="http://schemas.microsoft.com/office/drawing/2014/main" id="{79FF216A-DF49-4488-8202-EEBA89BDAA0F}"/>
                      </a:ext>
                    </a:extLst>
                  </p14:cNvPr>
                  <p14:cNvContentPartPr/>
                  <p14:nvPr/>
                </p14:nvContentPartPr>
                <p14:xfrm>
                  <a:off x="4323780" y="3352530"/>
                  <a:ext cx="360" cy="360"/>
                </p14:xfrm>
              </p:contentPart>
            </mc:Choice>
            <mc:Fallback xmlns="">
              <p:pic>
                <p:nvPicPr>
                  <p:cNvPr id="768" name="Håndskrift 767">
                    <a:extLst>
                      <a:ext uri="{FF2B5EF4-FFF2-40B4-BE49-F238E27FC236}">
                        <a16:creationId xmlns:a16="http://schemas.microsoft.com/office/drawing/2014/main" id="{79FF216A-DF49-4488-8202-EEBA89BDAA0F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4260780" y="3289530"/>
                    <a:ext cx="126000" cy="12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0">
                <p14:nvContentPartPr>
                  <p14:cNvPr id="769" name="Håndskrift 768">
                    <a:extLst>
                      <a:ext uri="{FF2B5EF4-FFF2-40B4-BE49-F238E27FC236}">
                        <a16:creationId xmlns:a16="http://schemas.microsoft.com/office/drawing/2014/main" id="{B5663A44-C926-4949-9E93-28AD9C92C491}"/>
                      </a:ext>
                    </a:extLst>
                  </p14:cNvPr>
                  <p14:cNvContentPartPr/>
                  <p14:nvPr/>
                </p14:nvContentPartPr>
                <p14:xfrm>
                  <a:off x="4266900" y="3263250"/>
                  <a:ext cx="26280" cy="13680"/>
                </p14:xfrm>
              </p:contentPart>
            </mc:Choice>
            <mc:Fallback xmlns="">
              <p:pic>
                <p:nvPicPr>
                  <p:cNvPr id="769" name="Håndskrift 768">
                    <a:extLst>
                      <a:ext uri="{FF2B5EF4-FFF2-40B4-BE49-F238E27FC236}">
                        <a16:creationId xmlns:a16="http://schemas.microsoft.com/office/drawing/2014/main" id="{B5663A44-C926-4949-9E93-28AD9C92C491}"/>
                      </a:ext>
                    </a:extLst>
                  </p:cNvPr>
                  <p:cNvPicPr/>
                  <p:nvPr/>
                </p:nvPicPr>
                <p:blipFill>
                  <a:blip r:embed="rId364"/>
                  <a:stretch>
                    <a:fillRect/>
                  </a:stretch>
                </p:blipFill>
                <p:spPr>
                  <a:xfrm>
                    <a:off x="4203900" y="3200250"/>
                    <a:ext cx="151920" cy="13932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pic>
        <p:nvPicPr>
          <p:cNvPr id="770" name="Grafik 769" descr="Ur med massiv udfyldning">
            <a:extLst>
              <a:ext uri="{FF2B5EF4-FFF2-40B4-BE49-F238E27FC236}">
                <a16:creationId xmlns:a16="http://schemas.microsoft.com/office/drawing/2014/main" id="{8480915B-861B-4FC5-9EDC-A66C10B9B89D}"/>
              </a:ext>
            </a:extLst>
          </p:cNvPr>
          <p:cNvPicPr>
            <a:picLocks noChangeAspect="1"/>
          </p:cNvPicPr>
          <p:nvPr/>
        </p:nvPicPr>
        <p:blipFill>
          <a:blip r:embed="rId74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42"/>
              </a:ext>
            </a:extLst>
          </a:blip>
          <a:stretch>
            <a:fillRect/>
          </a:stretch>
        </p:blipFill>
        <p:spPr>
          <a:xfrm rot="10800000">
            <a:off x="4346136" y="571721"/>
            <a:ext cx="914400" cy="914400"/>
          </a:xfrm>
          <a:prstGeom prst="rect">
            <a:avLst/>
          </a:prstGeom>
        </p:spPr>
      </p:pic>
      <p:pic>
        <p:nvPicPr>
          <p:cNvPr id="771" name="Grafik 770" descr="Rejsetaske med massiv udfyldning">
            <a:extLst>
              <a:ext uri="{FF2B5EF4-FFF2-40B4-BE49-F238E27FC236}">
                <a16:creationId xmlns:a16="http://schemas.microsoft.com/office/drawing/2014/main" id="{AC175E39-E78F-4128-8F17-CCED891896AB}"/>
              </a:ext>
            </a:extLst>
          </p:cNvPr>
          <p:cNvPicPr>
            <a:picLocks noChangeAspect="1"/>
          </p:cNvPicPr>
          <p:nvPr/>
        </p:nvPicPr>
        <p:blipFill>
          <a:blip r:embed="rId74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44"/>
              </a:ext>
            </a:extLst>
          </a:blip>
          <a:stretch>
            <a:fillRect/>
          </a:stretch>
        </p:blipFill>
        <p:spPr>
          <a:xfrm rot="624685">
            <a:off x="7067216" y="4226033"/>
            <a:ext cx="1203847" cy="1203847"/>
          </a:xfrm>
          <a:prstGeom prst="rect">
            <a:avLst/>
          </a:prstGeom>
        </p:spPr>
      </p:pic>
      <p:grpSp>
        <p:nvGrpSpPr>
          <p:cNvPr id="6" name="Gruppe 5">
            <a:extLst>
              <a:ext uri="{FF2B5EF4-FFF2-40B4-BE49-F238E27FC236}">
                <a16:creationId xmlns:a16="http://schemas.microsoft.com/office/drawing/2014/main" id="{F899A88A-3ED3-45C6-9373-6E22FFDAB5DF}"/>
              </a:ext>
            </a:extLst>
          </p:cNvPr>
          <p:cNvGrpSpPr>
            <a:grpSpLocks noChangeAspect="1"/>
          </p:cNvGrpSpPr>
          <p:nvPr/>
        </p:nvGrpSpPr>
        <p:grpSpPr>
          <a:xfrm rot="21380787">
            <a:off x="2071951" y="2964486"/>
            <a:ext cx="1043668" cy="1666562"/>
            <a:chOff x="3333750" y="2371725"/>
            <a:chExt cx="1133475" cy="2038350"/>
          </a:xfrm>
        </p:grpSpPr>
        <p:sp>
          <p:nvSpPr>
            <p:cNvPr id="7" name="Ellipse 6">
              <a:extLst>
                <a:ext uri="{FF2B5EF4-FFF2-40B4-BE49-F238E27FC236}">
                  <a16:creationId xmlns:a16="http://schemas.microsoft.com/office/drawing/2014/main" id="{56EE8E4F-2495-4A80-A32E-8164423C81B8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45">
              <p14:nvContentPartPr>
                <p14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:cNvPr>
                <p:cNvPicPr/>
                <p:nvPr/>
              </p:nvPicPr>
              <p:blipFill>
                <a:blip r:embed="rId746"/>
                <a:stretch>
                  <a:fillRect/>
                </a:stretch>
              </p:blipFill>
              <p:spPr>
                <a:xfrm>
                  <a:off x="3344369" y="2350881"/>
                  <a:ext cx="646895" cy="20602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47">
              <p14:nvContentPartPr>
                <p14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3342517" y="2410091"/>
                  <a:ext cx="468440" cy="1768649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14" name="Bue 84">
            <a:extLst>
              <a:ext uri="{FF2B5EF4-FFF2-40B4-BE49-F238E27FC236}">
                <a16:creationId xmlns:a16="http://schemas.microsoft.com/office/drawing/2014/main" id="{C87419D5-3AC3-4ADD-983C-BE45AAED443F}"/>
              </a:ext>
            </a:extLst>
          </p:cNvPr>
          <p:cNvSpPr>
            <a:spLocks noChangeAspect="1"/>
          </p:cNvSpPr>
          <p:nvPr/>
        </p:nvSpPr>
        <p:spPr>
          <a:xfrm rot="16663570" flipH="1" flipV="1">
            <a:off x="1092716" y="2008143"/>
            <a:ext cx="977649" cy="2189320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0 w 1470520"/>
              <a:gd name="connsiteY0" fmla="*/ 1826052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270842 w 1741362"/>
              <a:gd name="connsiteY0" fmla="*/ 1826052 h 3608512"/>
              <a:gd name="connsiteX1" fmla="*/ 1007934 w 1741362"/>
              <a:gd name="connsiteY1" fmla="*/ 2839980 h 3608512"/>
              <a:gd name="connsiteX2" fmla="*/ 1057562 w 1741362"/>
              <a:gd name="connsiteY2" fmla="*/ 3608512 h 3608512"/>
              <a:gd name="connsiteX3" fmla="*/ 270843 w 1741362"/>
              <a:gd name="connsiteY3" fmla="*/ 3424723 h 3608512"/>
              <a:gd name="connsiteX4" fmla="*/ 270842 w 1741362"/>
              <a:gd name="connsiteY4" fmla="*/ 1826052 h 3608512"/>
              <a:gd name="connsiteX0" fmla="*/ 0 w 1741362"/>
              <a:gd name="connsiteY0" fmla="*/ 973368 h 3608512"/>
              <a:gd name="connsiteX1" fmla="*/ 1641813 w 1741362"/>
              <a:gd name="connsiteY1" fmla="*/ 1328398 h 3608512"/>
              <a:gd name="connsiteX2" fmla="*/ 1740633 w 1741362"/>
              <a:gd name="connsiteY2" fmla="*/ 297 h 3608512"/>
              <a:gd name="connsiteX0" fmla="*/ 110021 w 1580541"/>
              <a:gd name="connsiteY0" fmla="*/ 1826052 h 3608512"/>
              <a:gd name="connsiteX1" fmla="*/ 847113 w 1580541"/>
              <a:gd name="connsiteY1" fmla="*/ 2839980 h 3608512"/>
              <a:gd name="connsiteX2" fmla="*/ 896741 w 1580541"/>
              <a:gd name="connsiteY2" fmla="*/ 3608512 h 3608512"/>
              <a:gd name="connsiteX3" fmla="*/ 110022 w 1580541"/>
              <a:gd name="connsiteY3" fmla="*/ 3424723 h 3608512"/>
              <a:gd name="connsiteX4" fmla="*/ 110021 w 1580541"/>
              <a:gd name="connsiteY4" fmla="*/ 1826052 h 3608512"/>
              <a:gd name="connsiteX0" fmla="*/ 1 w 1580541"/>
              <a:gd name="connsiteY0" fmla="*/ 552457 h 3608512"/>
              <a:gd name="connsiteX1" fmla="*/ 1480992 w 1580541"/>
              <a:gd name="connsiteY1" fmla="*/ 1328398 h 3608512"/>
              <a:gd name="connsiteX2" fmla="*/ 1579812 w 1580541"/>
              <a:gd name="connsiteY2" fmla="*/ 297 h 3608512"/>
              <a:gd name="connsiteX0" fmla="*/ 35260 w 1505780"/>
              <a:gd name="connsiteY0" fmla="*/ 1826052 h 3608512"/>
              <a:gd name="connsiteX1" fmla="*/ 772352 w 1505780"/>
              <a:gd name="connsiteY1" fmla="*/ 2839980 h 3608512"/>
              <a:gd name="connsiteX2" fmla="*/ 821980 w 1505780"/>
              <a:gd name="connsiteY2" fmla="*/ 3608512 h 3608512"/>
              <a:gd name="connsiteX3" fmla="*/ 35261 w 1505780"/>
              <a:gd name="connsiteY3" fmla="*/ 3424723 h 3608512"/>
              <a:gd name="connsiteX4" fmla="*/ 35260 w 1505780"/>
              <a:gd name="connsiteY4" fmla="*/ 1826052 h 3608512"/>
              <a:gd name="connsiteX0" fmla="*/ 0 w 1505780"/>
              <a:gd name="connsiteY0" fmla="*/ 414018 h 3608512"/>
              <a:gd name="connsiteX1" fmla="*/ 1406231 w 1505780"/>
              <a:gd name="connsiteY1" fmla="*/ 1328398 h 3608512"/>
              <a:gd name="connsiteX2" fmla="*/ 1505051 w 150578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299606 w 1470520"/>
              <a:gd name="connsiteY0" fmla="*/ 101703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204"/>
              <a:gd name="connsiteY0" fmla="*/ 1826002 h 3608462"/>
              <a:gd name="connsiteX1" fmla="*/ 737092 w 1470204"/>
              <a:gd name="connsiteY1" fmla="*/ 2839930 h 3608462"/>
              <a:gd name="connsiteX2" fmla="*/ 786720 w 1470204"/>
              <a:gd name="connsiteY2" fmla="*/ 3608462 h 3608462"/>
              <a:gd name="connsiteX3" fmla="*/ 1 w 1470204"/>
              <a:gd name="connsiteY3" fmla="*/ 3424673 h 3608462"/>
              <a:gd name="connsiteX4" fmla="*/ 0 w 1470204"/>
              <a:gd name="connsiteY4" fmla="*/ 1826002 h 3608462"/>
              <a:gd name="connsiteX0" fmla="*/ 299606 w 1470204"/>
              <a:gd name="connsiteY0" fmla="*/ 101653 h 3608462"/>
              <a:gd name="connsiteX1" fmla="*/ 1279881 w 1470204"/>
              <a:gd name="connsiteY1" fmla="*/ 1558580 h 3608462"/>
              <a:gd name="connsiteX2" fmla="*/ 1469791 w 1470204"/>
              <a:gd name="connsiteY2" fmla="*/ 247 h 3608462"/>
              <a:gd name="connsiteX0" fmla="*/ 0 w 1469978"/>
              <a:gd name="connsiteY0" fmla="*/ 1826009 h 3608469"/>
              <a:gd name="connsiteX1" fmla="*/ 737092 w 1469978"/>
              <a:gd name="connsiteY1" fmla="*/ 2839937 h 3608469"/>
              <a:gd name="connsiteX2" fmla="*/ 786720 w 1469978"/>
              <a:gd name="connsiteY2" fmla="*/ 3608469 h 3608469"/>
              <a:gd name="connsiteX3" fmla="*/ 1 w 1469978"/>
              <a:gd name="connsiteY3" fmla="*/ 3424680 h 3608469"/>
              <a:gd name="connsiteX4" fmla="*/ 0 w 1469978"/>
              <a:gd name="connsiteY4" fmla="*/ 1826009 h 3608469"/>
              <a:gd name="connsiteX0" fmla="*/ 299606 w 1469978"/>
              <a:gd name="connsiteY0" fmla="*/ 101660 h 3608469"/>
              <a:gd name="connsiteX1" fmla="*/ 1279881 w 1469978"/>
              <a:gd name="connsiteY1" fmla="*/ 1558587 h 3608469"/>
              <a:gd name="connsiteX2" fmla="*/ 1469791 w 1469978"/>
              <a:gd name="connsiteY2" fmla="*/ 254 h 3608469"/>
              <a:gd name="connsiteX0" fmla="*/ 0 w 1470204"/>
              <a:gd name="connsiteY0" fmla="*/ 1826026 h 3608486"/>
              <a:gd name="connsiteX1" fmla="*/ 737092 w 1470204"/>
              <a:gd name="connsiteY1" fmla="*/ 2839954 h 3608486"/>
              <a:gd name="connsiteX2" fmla="*/ 786720 w 1470204"/>
              <a:gd name="connsiteY2" fmla="*/ 3608486 h 3608486"/>
              <a:gd name="connsiteX3" fmla="*/ 1 w 1470204"/>
              <a:gd name="connsiteY3" fmla="*/ 3424697 h 3608486"/>
              <a:gd name="connsiteX4" fmla="*/ 0 w 1470204"/>
              <a:gd name="connsiteY4" fmla="*/ 1826026 h 3608486"/>
              <a:gd name="connsiteX0" fmla="*/ 299606 w 1470204"/>
              <a:gd name="connsiteY0" fmla="*/ 101677 h 3608486"/>
              <a:gd name="connsiteX1" fmla="*/ 1279881 w 1470204"/>
              <a:gd name="connsiteY1" fmla="*/ 1558604 h 3608486"/>
              <a:gd name="connsiteX2" fmla="*/ 1469791 w 1470204"/>
              <a:gd name="connsiteY2" fmla="*/ 271 h 3608486"/>
              <a:gd name="connsiteX0" fmla="*/ 0 w 1279881"/>
              <a:gd name="connsiteY0" fmla="*/ 2256852 h 4039312"/>
              <a:gd name="connsiteX1" fmla="*/ 737092 w 1279881"/>
              <a:gd name="connsiteY1" fmla="*/ 3270780 h 4039312"/>
              <a:gd name="connsiteX2" fmla="*/ 786720 w 1279881"/>
              <a:gd name="connsiteY2" fmla="*/ 4039312 h 4039312"/>
              <a:gd name="connsiteX3" fmla="*/ 1 w 1279881"/>
              <a:gd name="connsiteY3" fmla="*/ 3855523 h 4039312"/>
              <a:gd name="connsiteX4" fmla="*/ 0 w 1279881"/>
              <a:gd name="connsiteY4" fmla="*/ 2256852 h 4039312"/>
              <a:gd name="connsiteX0" fmla="*/ 299606 w 1279881"/>
              <a:gd name="connsiteY0" fmla="*/ 532503 h 4039312"/>
              <a:gd name="connsiteX1" fmla="*/ 1279881 w 1279881"/>
              <a:gd name="connsiteY1" fmla="*/ 1989430 h 4039312"/>
              <a:gd name="connsiteX2" fmla="*/ 1126299 w 1279881"/>
              <a:gd name="connsiteY2" fmla="*/ 201 h 4039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9881" h="4039312" stroke="0" extrusionOk="0">
                <a:moveTo>
                  <a:pt x="0" y="2256852"/>
                </a:moveTo>
                <a:cubicBezTo>
                  <a:pt x="325588" y="2256852"/>
                  <a:pt x="618002" y="2659090"/>
                  <a:pt x="737092" y="3270780"/>
                </a:cubicBezTo>
                <a:cubicBezTo>
                  <a:pt x="784612" y="3514863"/>
                  <a:pt x="801656" y="3778796"/>
                  <a:pt x="786720" y="4039312"/>
                </a:cubicBezTo>
                <a:lnTo>
                  <a:pt x="1" y="3855523"/>
                </a:lnTo>
                <a:cubicBezTo>
                  <a:pt x="1" y="3322633"/>
                  <a:pt x="0" y="2789742"/>
                  <a:pt x="0" y="2256852"/>
                </a:cubicBezTo>
                <a:close/>
              </a:path>
              <a:path w="1279881" h="4039312" fill="none">
                <a:moveTo>
                  <a:pt x="299606" y="532503"/>
                </a:moveTo>
                <a:cubicBezTo>
                  <a:pt x="567819" y="720819"/>
                  <a:pt x="1193552" y="2080603"/>
                  <a:pt x="1279881" y="1989430"/>
                </a:cubicBezTo>
                <a:cubicBezTo>
                  <a:pt x="1278527" y="1644904"/>
                  <a:pt x="1137048" y="-21064"/>
                  <a:pt x="1126299" y="201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772" name="Bue 84">
            <a:extLst>
              <a:ext uri="{FF2B5EF4-FFF2-40B4-BE49-F238E27FC236}">
                <a16:creationId xmlns:a16="http://schemas.microsoft.com/office/drawing/2014/main" id="{7D62136B-83E4-4AC8-A31C-460B79DF0B10}"/>
              </a:ext>
            </a:extLst>
          </p:cNvPr>
          <p:cNvSpPr>
            <a:spLocks noChangeAspect="1"/>
          </p:cNvSpPr>
          <p:nvPr/>
        </p:nvSpPr>
        <p:spPr>
          <a:xfrm rot="5801099" flipH="1" flipV="1">
            <a:off x="3201193" y="2465111"/>
            <a:ext cx="1316878" cy="2593400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0 w 1470520"/>
              <a:gd name="connsiteY0" fmla="*/ 1826052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270842 w 1741362"/>
              <a:gd name="connsiteY0" fmla="*/ 1826052 h 3608512"/>
              <a:gd name="connsiteX1" fmla="*/ 1007934 w 1741362"/>
              <a:gd name="connsiteY1" fmla="*/ 2839980 h 3608512"/>
              <a:gd name="connsiteX2" fmla="*/ 1057562 w 1741362"/>
              <a:gd name="connsiteY2" fmla="*/ 3608512 h 3608512"/>
              <a:gd name="connsiteX3" fmla="*/ 270843 w 1741362"/>
              <a:gd name="connsiteY3" fmla="*/ 3424723 h 3608512"/>
              <a:gd name="connsiteX4" fmla="*/ 270842 w 1741362"/>
              <a:gd name="connsiteY4" fmla="*/ 1826052 h 3608512"/>
              <a:gd name="connsiteX0" fmla="*/ 0 w 1741362"/>
              <a:gd name="connsiteY0" fmla="*/ 973368 h 3608512"/>
              <a:gd name="connsiteX1" fmla="*/ 1641813 w 1741362"/>
              <a:gd name="connsiteY1" fmla="*/ 1328398 h 3608512"/>
              <a:gd name="connsiteX2" fmla="*/ 1740633 w 1741362"/>
              <a:gd name="connsiteY2" fmla="*/ 297 h 3608512"/>
              <a:gd name="connsiteX0" fmla="*/ 110021 w 1580541"/>
              <a:gd name="connsiteY0" fmla="*/ 1826052 h 3608512"/>
              <a:gd name="connsiteX1" fmla="*/ 847113 w 1580541"/>
              <a:gd name="connsiteY1" fmla="*/ 2839980 h 3608512"/>
              <a:gd name="connsiteX2" fmla="*/ 896741 w 1580541"/>
              <a:gd name="connsiteY2" fmla="*/ 3608512 h 3608512"/>
              <a:gd name="connsiteX3" fmla="*/ 110022 w 1580541"/>
              <a:gd name="connsiteY3" fmla="*/ 3424723 h 3608512"/>
              <a:gd name="connsiteX4" fmla="*/ 110021 w 1580541"/>
              <a:gd name="connsiteY4" fmla="*/ 1826052 h 3608512"/>
              <a:gd name="connsiteX0" fmla="*/ 1 w 1580541"/>
              <a:gd name="connsiteY0" fmla="*/ 552457 h 3608512"/>
              <a:gd name="connsiteX1" fmla="*/ 1480992 w 1580541"/>
              <a:gd name="connsiteY1" fmla="*/ 1328398 h 3608512"/>
              <a:gd name="connsiteX2" fmla="*/ 1579812 w 1580541"/>
              <a:gd name="connsiteY2" fmla="*/ 297 h 3608512"/>
              <a:gd name="connsiteX0" fmla="*/ 35260 w 1505780"/>
              <a:gd name="connsiteY0" fmla="*/ 1826052 h 3608512"/>
              <a:gd name="connsiteX1" fmla="*/ 772352 w 1505780"/>
              <a:gd name="connsiteY1" fmla="*/ 2839980 h 3608512"/>
              <a:gd name="connsiteX2" fmla="*/ 821980 w 1505780"/>
              <a:gd name="connsiteY2" fmla="*/ 3608512 h 3608512"/>
              <a:gd name="connsiteX3" fmla="*/ 35261 w 1505780"/>
              <a:gd name="connsiteY3" fmla="*/ 3424723 h 3608512"/>
              <a:gd name="connsiteX4" fmla="*/ 35260 w 1505780"/>
              <a:gd name="connsiteY4" fmla="*/ 1826052 h 3608512"/>
              <a:gd name="connsiteX0" fmla="*/ 0 w 1505780"/>
              <a:gd name="connsiteY0" fmla="*/ 414018 h 3608512"/>
              <a:gd name="connsiteX1" fmla="*/ 1406231 w 1505780"/>
              <a:gd name="connsiteY1" fmla="*/ 1328398 h 3608512"/>
              <a:gd name="connsiteX2" fmla="*/ 1505051 w 150578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89980 w 1470520"/>
              <a:gd name="connsiteY0" fmla="*/ 407806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520"/>
              <a:gd name="connsiteY0" fmla="*/ 1826052 h 3608512"/>
              <a:gd name="connsiteX1" fmla="*/ 737092 w 1470520"/>
              <a:gd name="connsiteY1" fmla="*/ 2839980 h 3608512"/>
              <a:gd name="connsiteX2" fmla="*/ 786720 w 1470520"/>
              <a:gd name="connsiteY2" fmla="*/ 3608512 h 3608512"/>
              <a:gd name="connsiteX3" fmla="*/ 1 w 1470520"/>
              <a:gd name="connsiteY3" fmla="*/ 3424723 h 3608512"/>
              <a:gd name="connsiteX4" fmla="*/ 0 w 1470520"/>
              <a:gd name="connsiteY4" fmla="*/ 1826052 h 3608512"/>
              <a:gd name="connsiteX0" fmla="*/ 299606 w 1470520"/>
              <a:gd name="connsiteY0" fmla="*/ 101703 h 3608512"/>
              <a:gd name="connsiteX1" fmla="*/ 1370971 w 1470520"/>
              <a:gd name="connsiteY1" fmla="*/ 1328398 h 3608512"/>
              <a:gd name="connsiteX2" fmla="*/ 1469791 w 1470520"/>
              <a:gd name="connsiteY2" fmla="*/ 297 h 3608512"/>
              <a:gd name="connsiteX0" fmla="*/ 0 w 1470204"/>
              <a:gd name="connsiteY0" fmla="*/ 1826002 h 3608462"/>
              <a:gd name="connsiteX1" fmla="*/ 737092 w 1470204"/>
              <a:gd name="connsiteY1" fmla="*/ 2839930 h 3608462"/>
              <a:gd name="connsiteX2" fmla="*/ 786720 w 1470204"/>
              <a:gd name="connsiteY2" fmla="*/ 3608462 h 3608462"/>
              <a:gd name="connsiteX3" fmla="*/ 1 w 1470204"/>
              <a:gd name="connsiteY3" fmla="*/ 3424673 h 3608462"/>
              <a:gd name="connsiteX4" fmla="*/ 0 w 1470204"/>
              <a:gd name="connsiteY4" fmla="*/ 1826002 h 3608462"/>
              <a:gd name="connsiteX0" fmla="*/ 299606 w 1470204"/>
              <a:gd name="connsiteY0" fmla="*/ 101653 h 3608462"/>
              <a:gd name="connsiteX1" fmla="*/ 1279881 w 1470204"/>
              <a:gd name="connsiteY1" fmla="*/ 1558580 h 3608462"/>
              <a:gd name="connsiteX2" fmla="*/ 1469791 w 1470204"/>
              <a:gd name="connsiteY2" fmla="*/ 247 h 3608462"/>
              <a:gd name="connsiteX0" fmla="*/ 0 w 1469978"/>
              <a:gd name="connsiteY0" fmla="*/ 1826009 h 3608469"/>
              <a:gd name="connsiteX1" fmla="*/ 737092 w 1469978"/>
              <a:gd name="connsiteY1" fmla="*/ 2839937 h 3608469"/>
              <a:gd name="connsiteX2" fmla="*/ 786720 w 1469978"/>
              <a:gd name="connsiteY2" fmla="*/ 3608469 h 3608469"/>
              <a:gd name="connsiteX3" fmla="*/ 1 w 1469978"/>
              <a:gd name="connsiteY3" fmla="*/ 3424680 h 3608469"/>
              <a:gd name="connsiteX4" fmla="*/ 0 w 1469978"/>
              <a:gd name="connsiteY4" fmla="*/ 1826009 h 3608469"/>
              <a:gd name="connsiteX0" fmla="*/ 299606 w 1469978"/>
              <a:gd name="connsiteY0" fmla="*/ 101660 h 3608469"/>
              <a:gd name="connsiteX1" fmla="*/ 1279881 w 1469978"/>
              <a:gd name="connsiteY1" fmla="*/ 1558587 h 3608469"/>
              <a:gd name="connsiteX2" fmla="*/ 1469791 w 1469978"/>
              <a:gd name="connsiteY2" fmla="*/ 254 h 3608469"/>
              <a:gd name="connsiteX0" fmla="*/ 0 w 1470204"/>
              <a:gd name="connsiteY0" fmla="*/ 1826026 h 3608486"/>
              <a:gd name="connsiteX1" fmla="*/ 737092 w 1470204"/>
              <a:gd name="connsiteY1" fmla="*/ 2839954 h 3608486"/>
              <a:gd name="connsiteX2" fmla="*/ 786720 w 1470204"/>
              <a:gd name="connsiteY2" fmla="*/ 3608486 h 3608486"/>
              <a:gd name="connsiteX3" fmla="*/ 1 w 1470204"/>
              <a:gd name="connsiteY3" fmla="*/ 3424697 h 3608486"/>
              <a:gd name="connsiteX4" fmla="*/ 0 w 1470204"/>
              <a:gd name="connsiteY4" fmla="*/ 1826026 h 3608486"/>
              <a:gd name="connsiteX0" fmla="*/ 299606 w 1470204"/>
              <a:gd name="connsiteY0" fmla="*/ 101677 h 3608486"/>
              <a:gd name="connsiteX1" fmla="*/ 1279881 w 1470204"/>
              <a:gd name="connsiteY1" fmla="*/ 1558604 h 3608486"/>
              <a:gd name="connsiteX2" fmla="*/ 1469791 w 1470204"/>
              <a:gd name="connsiteY2" fmla="*/ 271 h 3608486"/>
              <a:gd name="connsiteX0" fmla="*/ 0 w 1470644"/>
              <a:gd name="connsiteY0" fmla="*/ 1826382 h 3608842"/>
              <a:gd name="connsiteX1" fmla="*/ 737092 w 1470644"/>
              <a:gd name="connsiteY1" fmla="*/ 2840310 h 3608842"/>
              <a:gd name="connsiteX2" fmla="*/ 786720 w 1470644"/>
              <a:gd name="connsiteY2" fmla="*/ 3608842 h 3608842"/>
              <a:gd name="connsiteX3" fmla="*/ 1 w 1470644"/>
              <a:gd name="connsiteY3" fmla="*/ 3425053 h 3608842"/>
              <a:gd name="connsiteX4" fmla="*/ 0 w 1470644"/>
              <a:gd name="connsiteY4" fmla="*/ 1826382 h 3608842"/>
              <a:gd name="connsiteX0" fmla="*/ 299606 w 1470644"/>
              <a:gd name="connsiteY0" fmla="*/ 102033 h 3608842"/>
              <a:gd name="connsiteX1" fmla="*/ 1387490 w 1470644"/>
              <a:gd name="connsiteY1" fmla="*/ 846729 h 3608842"/>
              <a:gd name="connsiteX2" fmla="*/ 1469791 w 1470644"/>
              <a:gd name="connsiteY2" fmla="*/ 627 h 3608842"/>
              <a:gd name="connsiteX0" fmla="*/ 0 w 1699360"/>
              <a:gd name="connsiteY0" fmla="*/ 2189201 h 3971661"/>
              <a:gd name="connsiteX1" fmla="*/ 737092 w 1699360"/>
              <a:gd name="connsiteY1" fmla="*/ 3203129 h 3971661"/>
              <a:gd name="connsiteX2" fmla="*/ 786720 w 1699360"/>
              <a:gd name="connsiteY2" fmla="*/ 3971661 h 3971661"/>
              <a:gd name="connsiteX3" fmla="*/ 1 w 1699360"/>
              <a:gd name="connsiteY3" fmla="*/ 3787872 h 3971661"/>
              <a:gd name="connsiteX4" fmla="*/ 0 w 1699360"/>
              <a:gd name="connsiteY4" fmla="*/ 2189201 h 3971661"/>
              <a:gd name="connsiteX0" fmla="*/ 299606 w 1699360"/>
              <a:gd name="connsiteY0" fmla="*/ 464852 h 3971661"/>
              <a:gd name="connsiteX1" fmla="*/ 1387490 w 1699360"/>
              <a:gd name="connsiteY1" fmla="*/ 1209548 h 3971661"/>
              <a:gd name="connsiteX2" fmla="*/ 1699099 w 1699360"/>
              <a:gd name="connsiteY2" fmla="*/ 377 h 3971661"/>
              <a:gd name="connsiteX0" fmla="*/ 0 w 1387490"/>
              <a:gd name="connsiteY0" fmla="*/ 2601114 h 4383574"/>
              <a:gd name="connsiteX1" fmla="*/ 737092 w 1387490"/>
              <a:gd name="connsiteY1" fmla="*/ 3615042 h 4383574"/>
              <a:gd name="connsiteX2" fmla="*/ 786720 w 1387490"/>
              <a:gd name="connsiteY2" fmla="*/ 4383574 h 4383574"/>
              <a:gd name="connsiteX3" fmla="*/ 1 w 1387490"/>
              <a:gd name="connsiteY3" fmla="*/ 4199785 h 4383574"/>
              <a:gd name="connsiteX4" fmla="*/ 0 w 1387490"/>
              <a:gd name="connsiteY4" fmla="*/ 2601114 h 4383574"/>
              <a:gd name="connsiteX0" fmla="*/ 299606 w 1387490"/>
              <a:gd name="connsiteY0" fmla="*/ 876765 h 4383574"/>
              <a:gd name="connsiteX1" fmla="*/ 1387490 w 1387490"/>
              <a:gd name="connsiteY1" fmla="*/ 1621461 h 4383574"/>
              <a:gd name="connsiteX2" fmla="*/ 764025 w 1387490"/>
              <a:gd name="connsiteY2" fmla="*/ 258 h 4383574"/>
              <a:gd name="connsiteX0" fmla="*/ 0 w 1723980"/>
              <a:gd name="connsiteY0" fmla="*/ 3002383 h 4784843"/>
              <a:gd name="connsiteX1" fmla="*/ 737092 w 1723980"/>
              <a:gd name="connsiteY1" fmla="*/ 4016311 h 4784843"/>
              <a:gd name="connsiteX2" fmla="*/ 786720 w 1723980"/>
              <a:gd name="connsiteY2" fmla="*/ 4784843 h 4784843"/>
              <a:gd name="connsiteX3" fmla="*/ 1 w 1723980"/>
              <a:gd name="connsiteY3" fmla="*/ 4601054 h 4784843"/>
              <a:gd name="connsiteX4" fmla="*/ 0 w 1723980"/>
              <a:gd name="connsiteY4" fmla="*/ 3002383 h 4784843"/>
              <a:gd name="connsiteX0" fmla="*/ 299606 w 1723980"/>
              <a:gd name="connsiteY0" fmla="*/ 1278034 h 4784843"/>
              <a:gd name="connsiteX1" fmla="*/ 1387490 w 1723980"/>
              <a:gd name="connsiteY1" fmla="*/ 2022730 h 4784843"/>
              <a:gd name="connsiteX2" fmla="*/ 1723737 w 1723980"/>
              <a:gd name="connsiteY2" fmla="*/ 197 h 4784843"/>
              <a:gd name="connsiteX0" fmla="*/ 0 w 1723980"/>
              <a:gd name="connsiteY0" fmla="*/ 3002383 h 4784843"/>
              <a:gd name="connsiteX1" fmla="*/ 737092 w 1723980"/>
              <a:gd name="connsiteY1" fmla="*/ 4016311 h 4784843"/>
              <a:gd name="connsiteX2" fmla="*/ 786720 w 1723980"/>
              <a:gd name="connsiteY2" fmla="*/ 4784843 h 4784843"/>
              <a:gd name="connsiteX3" fmla="*/ 1 w 1723980"/>
              <a:gd name="connsiteY3" fmla="*/ 4601054 h 4784843"/>
              <a:gd name="connsiteX4" fmla="*/ 0 w 1723980"/>
              <a:gd name="connsiteY4" fmla="*/ 3002383 h 4784843"/>
              <a:gd name="connsiteX0" fmla="*/ 299606 w 1723980"/>
              <a:gd name="connsiteY0" fmla="*/ 1278034 h 4784843"/>
              <a:gd name="connsiteX1" fmla="*/ 414705 w 1723980"/>
              <a:gd name="connsiteY1" fmla="*/ 1200168 h 4784843"/>
              <a:gd name="connsiteX2" fmla="*/ 1387490 w 1723980"/>
              <a:gd name="connsiteY2" fmla="*/ 2022730 h 4784843"/>
              <a:gd name="connsiteX3" fmla="*/ 1723737 w 1723980"/>
              <a:gd name="connsiteY3" fmla="*/ 197 h 4784843"/>
              <a:gd name="connsiteX0" fmla="*/ 0 w 1723980"/>
              <a:gd name="connsiteY0" fmla="*/ 3002383 h 4784843"/>
              <a:gd name="connsiteX1" fmla="*/ 737092 w 1723980"/>
              <a:gd name="connsiteY1" fmla="*/ 4016311 h 4784843"/>
              <a:gd name="connsiteX2" fmla="*/ 786720 w 1723980"/>
              <a:gd name="connsiteY2" fmla="*/ 4784843 h 4784843"/>
              <a:gd name="connsiteX3" fmla="*/ 1 w 1723980"/>
              <a:gd name="connsiteY3" fmla="*/ 4601054 h 4784843"/>
              <a:gd name="connsiteX4" fmla="*/ 0 w 1723980"/>
              <a:gd name="connsiteY4" fmla="*/ 3002383 h 4784843"/>
              <a:gd name="connsiteX0" fmla="*/ 299606 w 1723980"/>
              <a:gd name="connsiteY0" fmla="*/ 1278034 h 4784843"/>
              <a:gd name="connsiteX1" fmla="*/ 368050 w 1723980"/>
              <a:gd name="connsiteY1" fmla="*/ 1157113 h 4784843"/>
              <a:gd name="connsiteX2" fmla="*/ 1387490 w 1723980"/>
              <a:gd name="connsiteY2" fmla="*/ 2022730 h 4784843"/>
              <a:gd name="connsiteX3" fmla="*/ 1723737 w 1723980"/>
              <a:gd name="connsiteY3" fmla="*/ 197 h 4784843"/>
              <a:gd name="connsiteX0" fmla="*/ 0 w 1723980"/>
              <a:gd name="connsiteY0" fmla="*/ 3002383 h 4784843"/>
              <a:gd name="connsiteX1" fmla="*/ 737092 w 1723980"/>
              <a:gd name="connsiteY1" fmla="*/ 4016311 h 4784843"/>
              <a:gd name="connsiteX2" fmla="*/ 786720 w 1723980"/>
              <a:gd name="connsiteY2" fmla="*/ 4784843 h 4784843"/>
              <a:gd name="connsiteX3" fmla="*/ 1 w 1723980"/>
              <a:gd name="connsiteY3" fmla="*/ 4601054 h 4784843"/>
              <a:gd name="connsiteX4" fmla="*/ 0 w 1723980"/>
              <a:gd name="connsiteY4" fmla="*/ 3002383 h 4784843"/>
              <a:gd name="connsiteX0" fmla="*/ 299606 w 1723980"/>
              <a:gd name="connsiteY0" fmla="*/ 1278034 h 4784843"/>
              <a:gd name="connsiteX1" fmla="*/ 368050 w 1723980"/>
              <a:gd name="connsiteY1" fmla="*/ 1157113 h 4784843"/>
              <a:gd name="connsiteX2" fmla="*/ 1387490 w 1723980"/>
              <a:gd name="connsiteY2" fmla="*/ 2022730 h 4784843"/>
              <a:gd name="connsiteX3" fmla="*/ 1723737 w 1723980"/>
              <a:gd name="connsiteY3" fmla="*/ 197 h 4784843"/>
              <a:gd name="connsiteX0" fmla="*/ 0 w 1723980"/>
              <a:gd name="connsiteY0" fmla="*/ 3002383 h 4784843"/>
              <a:gd name="connsiteX1" fmla="*/ 737092 w 1723980"/>
              <a:gd name="connsiteY1" fmla="*/ 4016311 h 4784843"/>
              <a:gd name="connsiteX2" fmla="*/ 786720 w 1723980"/>
              <a:gd name="connsiteY2" fmla="*/ 4784843 h 4784843"/>
              <a:gd name="connsiteX3" fmla="*/ 1 w 1723980"/>
              <a:gd name="connsiteY3" fmla="*/ 4601054 h 4784843"/>
              <a:gd name="connsiteX4" fmla="*/ 0 w 1723980"/>
              <a:gd name="connsiteY4" fmla="*/ 3002383 h 4784843"/>
              <a:gd name="connsiteX0" fmla="*/ 368050 w 1723980"/>
              <a:gd name="connsiteY0" fmla="*/ 1157113 h 4784843"/>
              <a:gd name="connsiteX1" fmla="*/ 1387490 w 1723980"/>
              <a:gd name="connsiteY1" fmla="*/ 2022730 h 4784843"/>
              <a:gd name="connsiteX2" fmla="*/ 1723737 w 1723980"/>
              <a:gd name="connsiteY2" fmla="*/ 197 h 4784843"/>
              <a:gd name="connsiteX0" fmla="*/ 0 w 1723980"/>
              <a:gd name="connsiteY0" fmla="*/ 3002383 h 4784843"/>
              <a:gd name="connsiteX1" fmla="*/ 737092 w 1723980"/>
              <a:gd name="connsiteY1" fmla="*/ 4016311 h 4784843"/>
              <a:gd name="connsiteX2" fmla="*/ 786720 w 1723980"/>
              <a:gd name="connsiteY2" fmla="*/ 4784843 h 4784843"/>
              <a:gd name="connsiteX3" fmla="*/ 1 w 1723980"/>
              <a:gd name="connsiteY3" fmla="*/ 4601054 h 4784843"/>
              <a:gd name="connsiteX4" fmla="*/ 0 w 1723980"/>
              <a:gd name="connsiteY4" fmla="*/ 3002383 h 4784843"/>
              <a:gd name="connsiteX0" fmla="*/ 253193 w 1723980"/>
              <a:gd name="connsiteY0" fmla="*/ 1088693 h 4784843"/>
              <a:gd name="connsiteX1" fmla="*/ 1387490 w 1723980"/>
              <a:gd name="connsiteY1" fmla="*/ 2022730 h 4784843"/>
              <a:gd name="connsiteX2" fmla="*/ 1723737 w 1723980"/>
              <a:gd name="connsiteY2" fmla="*/ 197 h 4784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23980" h="4784843" stroke="0" extrusionOk="0">
                <a:moveTo>
                  <a:pt x="0" y="3002383"/>
                </a:moveTo>
                <a:cubicBezTo>
                  <a:pt x="325588" y="3002383"/>
                  <a:pt x="618002" y="3404621"/>
                  <a:pt x="737092" y="4016311"/>
                </a:cubicBezTo>
                <a:cubicBezTo>
                  <a:pt x="784612" y="4260394"/>
                  <a:pt x="801656" y="4524327"/>
                  <a:pt x="786720" y="4784843"/>
                </a:cubicBezTo>
                <a:lnTo>
                  <a:pt x="1" y="4601054"/>
                </a:lnTo>
                <a:cubicBezTo>
                  <a:pt x="1" y="4068164"/>
                  <a:pt x="0" y="3535273"/>
                  <a:pt x="0" y="3002383"/>
                </a:cubicBezTo>
                <a:close/>
              </a:path>
              <a:path w="1723980" h="4784843" fill="none">
                <a:moveTo>
                  <a:pt x="253193" y="1088693"/>
                </a:moveTo>
                <a:cubicBezTo>
                  <a:pt x="449663" y="1424077"/>
                  <a:pt x="1195624" y="2268923"/>
                  <a:pt x="1387490" y="2022730"/>
                </a:cubicBezTo>
                <a:cubicBezTo>
                  <a:pt x="1386136" y="1678204"/>
                  <a:pt x="1734486" y="-21068"/>
                  <a:pt x="1723737" y="197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225" name="Gruppe 224">
            <a:extLst>
              <a:ext uri="{FF2B5EF4-FFF2-40B4-BE49-F238E27FC236}">
                <a16:creationId xmlns:a16="http://schemas.microsoft.com/office/drawing/2014/main" id="{79262FA5-4896-419D-BD30-F17BEFFD930B}"/>
              </a:ext>
            </a:extLst>
          </p:cNvPr>
          <p:cNvGrpSpPr/>
          <p:nvPr/>
        </p:nvGrpSpPr>
        <p:grpSpPr>
          <a:xfrm>
            <a:off x="6891718" y="3772448"/>
            <a:ext cx="1116122" cy="2414534"/>
            <a:chOff x="3784480" y="3168170"/>
            <a:chExt cx="610200" cy="1110647"/>
          </a:xfrm>
        </p:grpSpPr>
        <p:grpSp>
          <p:nvGrpSpPr>
            <p:cNvPr id="221" name="Gruppe 220">
              <a:extLst>
                <a:ext uri="{FF2B5EF4-FFF2-40B4-BE49-F238E27FC236}">
                  <a16:creationId xmlns:a16="http://schemas.microsoft.com/office/drawing/2014/main" id="{0DA34EB2-9344-4942-A76E-E7C7561A89A1}"/>
                </a:ext>
              </a:extLst>
            </p:cNvPr>
            <p:cNvGrpSpPr/>
            <p:nvPr/>
          </p:nvGrpSpPr>
          <p:grpSpPr>
            <a:xfrm>
              <a:off x="3784480" y="3168170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749">
                <p14:nvContentPartPr>
                  <p14:cNvPr id="165" name="Håndskrift 164">
                    <a:extLst>
                      <a:ext uri="{FF2B5EF4-FFF2-40B4-BE49-F238E27FC236}">
                        <a16:creationId xmlns:a16="http://schemas.microsoft.com/office/drawing/2014/main" id="{06C85C8B-B0FD-43C6-802B-AEB10F282D5A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165" name="Håndskrift 164">
                    <a:extLst>
                      <a:ext uri="{FF2B5EF4-FFF2-40B4-BE49-F238E27FC236}">
                        <a16:creationId xmlns:a16="http://schemas.microsoft.com/office/drawing/2014/main" id="{06C85C8B-B0FD-43C6-802B-AEB10F282D5A}"/>
                      </a:ext>
                    </a:extLst>
                  </p:cNvPr>
                  <p:cNvPicPr/>
                  <p:nvPr/>
                </p:nvPicPr>
                <p:blipFill>
                  <a:blip r:embed="rId750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1">
                <p14:nvContentPartPr>
                  <p14:cNvPr id="166" name="Håndskrift 165">
                    <a:extLst>
                      <a:ext uri="{FF2B5EF4-FFF2-40B4-BE49-F238E27FC236}">
                        <a16:creationId xmlns:a16="http://schemas.microsoft.com/office/drawing/2014/main" id="{1F605716-E545-42B4-A96E-F9779C7C1876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166" name="Håndskrift 165">
                    <a:extLst>
                      <a:ext uri="{FF2B5EF4-FFF2-40B4-BE49-F238E27FC236}">
                        <a16:creationId xmlns:a16="http://schemas.microsoft.com/office/drawing/2014/main" id="{1F605716-E545-42B4-A96E-F9779C7C1876}"/>
                      </a:ext>
                    </a:extLst>
                  </p:cNvPr>
                  <p:cNvPicPr/>
                  <p:nvPr/>
                </p:nvPicPr>
                <p:blipFill>
                  <a:blip r:embed="rId750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2">
                <p14:nvContentPartPr>
                  <p14:cNvPr id="168" name="Håndskrift 167">
                    <a:extLst>
                      <a:ext uri="{FF2B5EF4-FFF2-40B4-BE49-F238E27FC236}">
                        <a16:creationId xmlns:a16="http://schemas.microsoft.com/office/drawing/2014/main" id="{F576F3A6-DEAC-495B-98AF-52B4352EEE07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168" name="Håndskrift 167">
                    <a:extLst>
                      <a:ext uri="{FF2B5EF4-FFF2-40B4-BE49-F238E27FC236}">
                        <a16:creationId xmlns:a16="http://schemas.microsoft.com/office/drawing/2014/main" id="{F576F3A6-DEAC-495B-98AF-52B4352EEE07}"/>
                      </a:ext>
                    </a:extLst>
                  </p:cNvPr>
                  <p:cNvPicPr/>
                  <p:nvPr/>
                </p:nvPicPr>
                <p:blipFill>
                  <a:blip r:embed="rId750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3">
                <p14:nvContentPartPr>
                  <p14:cNvPr id="170" name="Håndskrift 169">
                    <a:extLst>
                      <a:ext uri="{FF2B5EF4-FFF2-40B4-BE49-F238E27FC236}">
                        <a16:creationId xmlns:a16="http://schemas.microsoft.com/office/drawing/2014/main" id="{FB608AFD-C2C4-45D8-8B1F-91D0A71A08B9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170" name="Håndskrift 169">
                    <a:extLst>
                      <a:ext uri="{FF2B5EF4-FFF2-40B4-BE49-F238E27FC236}">
                        <a16:creationId xmlns:a16="http://schemas.microsoft.com/office/drawing/2014/main" id="{FB608AFD-C2C4-45D8-8B1F-91D0A71A08B9}"/>
                      </a:ext>
                    </a:extLst>
                  </p:cNvPr>
                  <p:cNvPicPr/>
                  <p:nvPr/>
                </p:nvPicPr>
                <p:blipFill>
                  <a:blip r:embed="rId750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4">
                <p14:nvContentPartPr>
                  <p14:cNvPr id="171" name="Håndskrift 170">
                    <a:extLst>
                      <a:ext uri="{FF2B5EF4-FFF2-40B4-BE49-F238E27FC236}">
                        <a16:creationId xmlns:a16="http://schemas.microsoft.com/office/drawing/2014/main" id="{69AE968C-E7FC-4716-9191-E8CAD87887D8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171" name="Håndskrift 170">
                    <a:extLst>
                      <a:ext uri="{FF2B5EF4-FFF2-40B4-BE49-F238E27FC236}">
                        <a16:creationId xmlns:a16="http://schemas.microsoft.com/office/drawing/2014/main" id="{69AE968C-E7FC-4716-9191-E8CAD87887D8}"/>
                      </a:ext>
                    </a:extLst>
                  </p:cNvPr>
                  <p:cNvPicPr/>
                  <p:nvPr/>
                </p:nvPicPr>
                <p:blipFill>
                  <a:blip r:embed="rId750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5">
                <p14:nvContentPartPr>
                  <p14:cNvPr id="173" name="Håndskrift 172">
                    <a:extLst>
                      <a:ext uri="{FF2B5EF4-FFF2-40B4-BE49-F238E27FC236}">
                        <a16:creationId xmlns:a16="http://schemas.microsoft.com/office/drawing/2014/main" id="{3B8CBB77-464C-4872-AC8C-495D4903986A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173" name="Håndskrift 172">
                    <a:extLst>
                      <a:ext uri="{FF2B5EF4-FFF2-40B4-BE49-F238E27FC236}">
                        <a16:creationId xmlns:a16="http://schemas.microsoft.com/office/drawing/2014/main" id="{3B8CBB77-464C-4872-AC8C-495D4903986A}"/>
                      </a:ext>
                    </a:extLst>
                  </p:cNvPr>
                  <p:cNvPicPr/>
                  <p:nvPr/>
                </p:nvPicPr>
                <p:blipFill>
                  <a:blip r:embed="rId750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6">
                <p14:nvContentPartPr>
                  <p14:cNvPr id="175" name="Håndskrift 174">
                    <a:extLst>
                      <a:ext uri="{FF2B5EF4-FFF2-40B4-BE49-F238E27FC236}">
                        <a16:creationId xmlns:a16="http://schemas.microsoft.com/office/drawing/2014/main" id="{B784A3CB-D427-4E4B-B4E0-FBEFACD82AF4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175" name="Håndskrift 174">
                    <a:extLst>
                      <a:ext uri="{FF2B5EF4-FFF2-40B4-BE49-F238E27FC236}">
                        <a16:creationId xmlns:a16="http://schemas.microsoft.com/office/drawing/2014/main" id="{B784A3CB-D427-4E4B-B4E0-FBEFACD82AF4}"/>
                      </a:ext>
                    </a:extLst>
                  </p:cNvPr>
                  <p:cNvPicPr/>
                  <p:nvPr/>
                </p:nvPicPr>
                <p:blipFill>
                  <a:blip r:embed="rId757"/>
                  <a:stretch>
                    <a:fillRect/>
                  </a:stretch>
                </p:blipFill>
                <p:spPr>
                  <a:xfrm>
                    <a:off x="3846349" y="3214970"/>
                    <a:ext cx="4381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8">
                <p14:nvContentPartPr>
                  <p14:cNvPr id="176" name="Håndskrift 175">
                    <a:extLst>
                      <a:ext uri="{FF2B5EF4-FFF2-40B4-BE49-F238E27FC236}">
                        <a16:creationId xmlns:a16="http://schemas.microsoft.com/office/drawing/2014/main" id="{3EBE923D-2848-43AA-B0B2-8F5B52F7F6EB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176" name="Håndskrift 175">
                    <a:extLst>
                      <a:ext uri="{FF2B5EF4-FFF2-40B4-BE49-F238E27FC236}">
                        <a16:creationId xmlns:a16="http://schemas.microsoft.com/office/drawing/2014/main" id="{3EBE923D-2848-43AA-B0B2-8F5B52F7F6EB}"/>
                      </a:ext>
                    </a:extLst>
                  </p:cNvPr>
                  <p:cNvPicPr/>
                  <p:nvPr/>
                </p:nvPicPr>
                <p:blipFill>
                  <a:blip r:embed="rId750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9">
                <p14:nvContentPartPr>
                  <p14:cNvPr id="177" name="Håndskrift 176">
                    <a:extLst>
                      <a:ext uri="{FF2B5EF4-FFF2-40B4-BE49-F238E27FC236}">
                        <a16:creationId xmlns:a16="http://schemas.microsoft.com/office/drawing/2014/main" id="{ADF26C02-FA83-4E6D-9DC2-3B12D7A40860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177" name="Håndskrift 176">
                    <a:extLst>
                      <a:ext uri="{FF2B5EF4-FFF2-40B4-BE49-F238E27FC236}">
                        <a16:creationId xmlns:a16="http://schemas.microsoft.com/office/drawing/2014/main" id="{ADF26C02-FA83-4E6D-9DC2-3B12D7A40860}"/>
                      </a:ext>
                    </a:extLst>
                  </p:cNvPr>
                  <p:cNvPicPr/>
                  <p:nvPr/>
                </p:nvPicPr>
                <p:blipFill>
                  <a:blip r:embed="rId760"/>
                  <a:stretch>
                    <a:fillRect/>
                  </a:stretch>
                </p:blipFill>
                <p:spPr>
                  <a:xfrm>
                    <a:off x="3792760" y="3192290"/>
                    <a:ext cx="72000" cy="387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1">
                <p14:nvContentPartPr>
                  <p14:cNvPr id="179" name="Håndskrift 178">
                    <a:extLst>
                      <a:ext uri="{FF2B5EF4-FFF2-40B4-BE49-F238E27FC236}">
                        <a16:creationId xmlns:a16="http://schemas.microsoft.com/office/drawing/2014/main" id="{054FF6D6-7CCA-4C62-BB16-782C900DACCA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179" name="Håndskrift 178">
                    <a:extLst>
                      <a:ext uri="{FF2B5EF4-FFF2-40B4-BE49-F238E27FC236}">
                        <a16:creationId xmlns:a16="http://schemas.microsoft.com/office/drawing/2014/main" id="{054FF6D6-7CCA-4C62-BB16-782C900DACCA}"/>
                      </a:ext>
                    </a:extLst>
                  </p:cNvPr>
                  <p:cNvPicPr/>
                  <p:nvPr/>
                </p:nvPicPr>
                <p:blipFill>
                  <a:blip r:embed="rId750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2">
                <p14:nvContentPartPr>
                  <p14:cNvPr id="181" name="Håndskrift 180">
                    <a:extLst>
                      <a:ext uri="{FF2B5EF4-FFF2-40B4-BE49-F238E27FC236}">
                        <a16:creationId xmlns:a16="http://schemas.microsoft.com/office/drawing/2014/main" id="{B11ED7F7-80E6-4F86-BDDD-4BF0CC23B046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181" name="Håndskrift 180">
                    <a:extLst>
                      <a:ext uri="{FF2B5EF4-FFF2-40B4-BE49-F238E27FC236}">
                        <a16:creationId xmlns:a16="http://schemas.microsoft.com/office/drawing/2014/main" id="{B11ED7F7-80E6-4F86-BDDD-4BF0CC23B046}"/>
                      </a:ext>
                    </a:extLst>
                  </p:cNvPr>
                  <p:cNvPicPr/>
                  <p:nvPr/>
                </p:nvPicPr>
                <p:blipFill>
                  <a:blip r:embed="rId750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3">
                <p14:nvContentPartPr>
                  <p14:cNvPr id="183" name="Håndskrift 182">
                    <a:extLst>
                      <a:ext uri="{FF2B5EF4-FFF2-40B4-BE49-F238E27FC236}">
                        <a16:creationId xmlns:a16="http://schemas.microsoft.com/office/drawing/2014/main" id="{96734AD2-7063-4BBD-A91E-DD546245AB24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183" name="Håndskrift 182">
                    <a:extLst>
                      <a:ext uri="{FF2B5EF4-FFF2-40B4-BE49-F238E27FC236}">
                        <a16:creationId xmlns:a16="http://schemas.microsoft.com/office/drawing/2014/main" id="{96734AD2-7063-4BBD-A91E-DD546245AB24}"/>
                      </a:ext>
                    </a:extLst>
                  </p:cNvPr>
                  <p:cNvPicPr/>
                  <p:nvPr/>
                </p:nvPicPr>
                <p:blipFill>
                  <a:blip r:embed="rId750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4">
                <p14:nvContentPartPr>
                  <p14:cNvPr id="184" name="Håndskrift 183">
                    <a:extLst>
                      <a:ext uri="{FF2B5EF4-FFF2-40B4-BE49-F238E27FC236}">
                        <a16:creationId xmlns:a16="http://schemas.microsoft.com/office/drawing/2014/main" id="{622B64D6-0868-4310-8A3B-CE6C47CBB1A0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184" name="Håndskrift 183">
                    <a:extLst>
                      <a:ext uri="{FF2B5EF4-FFF2-40B4-BE49-F238E27FC236}">
                        <a16:creationId xmlns:a16="http://schemas.microsoft.com/office/drawing/2014/main" id="{622B64D6-0868-4310-8A3B-CE6C47CBB1A0}"/>
                      </a:ext>
                    </a:extLst>
                  </p:cNvPr>
                  <p:cNvPicPr/>
                  <p:nvPr/>
                </p:nvPicPr>
                <p:blipFill>
                  <a:blip r:embed="rId750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5">
                <p14:nvContentPartPr>
                  <p14:cNvPr id="185" name="Håndskrift 184">
                    <a:extLst>
                      <a:ext uri="{FF2B5EF4-FFF2-40B4-BE49-F238E27FC236}">
                        <a16:creationId xmlns:a16="http://schemas.microsoft.com/office/drawing/2014/main" id="{AE2D8DC2-40ED-4FDA-8341-EA9EEE48B20A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185" name="Håndskrift 184">
                    <a:extLst>
                      <a:ext uri="{FF2B5EF4-FFF2-40B4-BE49-F238E27FC236}">
                        <a16:creationId xmlns:a16="http://schemas.microsoft.com/office/drawing/2014/main" id="{AE2D8DC2-40ED-4FDA-8341-EA9EEE48B20A}"/>
                      </a:ext>
                    </a:extLst>
                  </p:cNvPr>
                  <p:cNvPicPr/>
                  <p:nvPr/>
                </p:nvPicPr>
                <p:blipFill>
                  <a:blip r:embed="rId750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6">
                <p14:nvContentPartPr>
                  <p14:cNvPr id="186" name="Håndskrift 185">
                    <a:extLst>
                      <a:ext uri="{FF2B5EF4-FFF2-40B4-BE49-F238E27FC236}">
                        <a16:creationId xmlns:a16="http://schemas.microsoft.com/office/drawing/2014/main" id="{5B4120D2-72AA-4012-BC9A-0C48E273A703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186" name="Håndskrift 185">
                    <a:extLst>
                      <a:ext uri="{FF2B5EF4-FFF2-40B4-BE49-F238E27FC236}">
                        <a16:creationId xmlns:a16="http://schemas.microsoft.com/office/drawing/2014/main" id="{5B4120D2-72AA-4012-BC9A-0C48E273A703}"/>
                      </a:ext>
                    </a:extLst>
                  </p:cNvPr>
                  <p:cNvPicPr/>
                  <p:nvPr/>
                </p:nvPicPr>
                <p:blipFill>
                  <a:blip r:embed="rId757"/>
                  <a:stretch>
                    <a:fillRect/>
                  </a:stretch>
                </p:blipFill>
                <p:spPr>
                  <a:xfrm>
                    <a:off x="4142269" y="3214970"/>
                    <a:ext cx="4381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7">
                <p14:nvContentPartPr>
                  <p14:cNvPr id="187" name="Håndskrift 186">
                    <a:extLst>
                      <a:ext uri="{FF2B5EF4-FFF2-40B4-BE49-F238E27FC236}">
                        <a16:creationId xmlns:a16="http://schemas.microsoft.com/office/drawing/2014/main" id="{D1C89E0F-E2C1-4945-B8BB-567BDD307B04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187" name="Håndskrift 186">
                    <a:extLst>
                      <a:ext uri="{FF2B5EF4-FFF2-40B4-BE49-F238E27FC236}">
                        <a16:creationId xmlns:a16="http://schemas.microsoft.com/office/drawing/2014/main" id="{D1C89E0F-E2C1-4945-B8BB-567BDD307B04}"/>
                      </a:ext>
                    </a:extLst>
                  </p:cNvPr>
                  <p:cNvPicPr/>
                  <p:nvPr/>
                </p:nvPicPr>
                <p:blipFill>
                  <a:blip r:embed="rId768"/>
                  <a:stretch>
                    <a:fillRect/>
                  </a:stretch>
                </p:blipFill>
                <p:spPr>
                  <a:xfrm>
                    <a:off x="4072120" y="3239990"/>
                    <a:ext cx="72000" cy="408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9">
                <p14:nvContentPartPr>
                  <p14:cNvPr id="188" name="Håndskrift 187">
                    <a:extLst>
                      <a:ext uri="{FF2B5EF4-FFF2-40B4-BE49-F238E27FC236}">
                        <a16:creationId xmlns:a16="http://schemas.microsoft.com/office/drawing/2014/main" id="{BEC0FB9D-2244-4058-92BF-0E709B03BB8D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188" name="Håndskrift 187">
                    <a:extLst>
                      <a:ext uri="{FF2B5EF4-FFF2-40B4-BE49-F238E27FC236}">
                        <a16:creationId xmlns:a16="http://schemas.microsoft.com/office/drawing/2014/main" id="{BEC0FB9D-2244-4058-92BF-0E709B03BB8D}"/>
                      </a:ext>
                    </a:extLst>
                  </p:cNvPr>
                  <p:cNvPicPr/>
                  <p:nvPr/>
                </p:nvPicPr>
                <p:blipFill>
                  <a:blip r:embed="rId770"/>
                  <a:stretch>
                    <a:fillRect/>
                  </a:stretch>
                </p:blipFill>
                <p:spPr>
                  <a:xfrm>
                    <a:off x="4088002" y="3170330"/>
                    <a:ext cx="4687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1">
                <p14:nvContentPartPr>
                  <p14:cNvPr id="189" name="Håndskrift 188">
                    <a:extLst>
                      <a:ext uri="{FF2B5EF4-FFF2-40B4-BE49-F238E27FC236}">
                        <a16:creationId xmlns:a16="http://schemas.microsoft.com/office/drawing/2014/main" id="{73175A27-8F3C-460B-8D0A-802F001F0BE3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189" name="Håndskrift 188">
                    <a:extLst>
                      <a:ext uri="{FF2B5EF4-FFF2-40B4-BE49-F238E27FC236}">
                        <a16:creationId xmlns:a16="http://schemas.microsoft.com/office/drawing/2014/main" id="{73175A27-8F3C-460B-8D0A-802F001F0BE3}"/>
                      </a:ext>
                    </a:extLst>
                  </p:cNvPr>
                  <p:cNvPicPr/>
                  <p:nvPr/>
                </p:nvPicPr>
                <p:blipFill>
                  <a:blip r:embed="rId772"/>
                  <a:stretch>
                    <a:fillRect/>
                  </a:stretch>
                </p:blipFill>
                <p:spPr>
                  <a:xfrm>
                    <a:off x="4153960" y="3176810"/>
                    <a:ext cx="5064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3">
                <p14:nvContentPartPr>
                  <p14:cNvPr id="191" name="Håndskrift 190">
                    <a:extLst>
                      <a:ext uri="{FF2B5EF4-FFF2-40B4-BE49-F238E27FC236}">
                        <a16:creationId xmlns:a16="http://schemas.microsoft.com/office/drawing/2014/main" id="{0472E769-2A26-47A8-BC82-52745DFDB123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191" name="Håndskrift 190">
                    <a:extLst>
                      <a:ext uri="{FF2B5EF4-FFF2-40B4-BE49-F238E27FC236}">
                        <a16:creationId xmlns:a16="http://schemas.microsoft.com/office/drawing/2014/main" id="{0472E769-2A26-47A8-BC82-52745DFDB123}"/>
                      </a:ext>
                    </a:extLst>
                  </p:cNvPr>
                  <p:cNvPicPr/>
                  <p:nvPr/>
                </p:nvPicPr>
                <p:blipFill>
                  <a:blip r:embed="rId774"/>
                  <a:stretch>
                    <a:fillRect/>
                  </a:stretch>
                </p:blipFill>
                <p:spPr>
                  <a:xfrm>
                    <a:off x="4310933" y="3318968"/>
                    <a:ext cx="41305" cy="3700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5">
                <p14:nvContentPartPr>
                  <p14:cNvPr id="193" name="Håndskrift 192">
                    <a:extLst>
                      <a:ext uri="{FF2B5EF4-FFF2-40B4-BE49-F238E27FC236}">
                        <a16:creationId xmlns:a16="http://schemas.microsoft.com/office/drawing/2014/main" id="{0BF1C25A-1914-482F-B180-CB427E1D6977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193" name="Håndskrift 192">
                    <a:extLst>
                      <a:ext uri="{FF2B5EF4-FFF2-40B4-BE49-F238E27FC236}">
                        <a16:creationId xmlns:a16="http://schemas.microsoft.com/office/drawing/2014/main" id="{0BF1C25A-1914-482F-B180-CB427E1D6977}"/>
                      </a:ext>
                    </a:extLst>
                  </p:cNvPr>
                  <p:cNvPicPr/>
                  <p:nvPr/>
                </p:nvPicPr>
                <p:blipFill>
                  <a:blip r:embed="rId768"/>
                  <a:stretch>
                    <a:fillRect/>
                  </a:stretch>
                </p:blipFill>
                <p:spPr>
                  <a:xfrm>
                    <a:off x="4269040" y="3347990"/>
                    <a:ext cx="72000" cy="4086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6">
                <p14:nvContentPartPr>
                  <p14:cNvPr id="194" name="Håndskrift 193">
                    <a:extLst>
                      <a:ext uri="{FF2B5EF4-FFF2-40B4-BE49-F238E27FC236}">
                        <a16:creationId xmlns:a16="http://schemas.microsoft.com/office/drawing/2014/main" id="{79BC029C-F4AE-4F55-A753-FE97F99C55AF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194" name="Håndskrift 193">
                    <a:extLst>
                      <a:ext uri="{FF2B5EF4-FFF2-40B4-BE49-F238E27FC236}">
                        <a16:creationId xmlns:a16="http://schemas.microsoft.com/office/drawing/2014/main" id="{79BC029C-F4AE-4F55-A753-FE97F99C55AF}"/>
                      </a:ext>
                    </a:extLst>
                  </p:cNvPr>
                  <p:cNvPicPr/>
                  <p:nvPr/>
                </p:nvPicPr>
                <p:blipFill>
                  <a:blip r:embed="rId777"/>
                  <a:stretch>
                    <a:fillRect/>
                  </a:stretch>
                </p:blipFill>
                <p:spPr>
                  <a:xfrm>
                    <a:off x="4297840" y="3367250"/>
                    <a:ext cx="63162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8">
                <p14:nvContentPartPr>
                  <p14:cNvPr id="195" name="Håndskrift 194">
                    <a:extLst>
                      <a:ext uri="{FF2B5EF4-FFF2-40B4-BE49-F238E27FC236}">
                        <a16:creationId xmlns:a16="http://schemas.microsoft.com/office/drawing/2014/main" id="{C400E904-67B8-4A1B-9D79-1C261EC4E800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195" name="Håndskrift 194">
                    <a:extLst>
                      <a:ext uri="{FF2B5EF4-FFF2-40B4-BE49-F238E27FC236}">
                        <a16:creationId xmlns:a16="http://schemas.microsoft.com/office/drawing/2014/main" id="{C400E904-67B8-4A1B-9D79-1C261EC4E800}"/>
                      </a:ext>
                    </a:extLst>
                  </p:cNvPr>
                  <p:cNvPicPr/>
                  <p:nvPr/>
                </p:nvPicPr>
                <p:blipFill>
                  <a:blip r:embed="rId779"/>
                  <a:stretch>
                    <a:fillRect/>
                  </a:stretch>
                </p:blipFill>
                <p:spPr>
                  <a:xfrm>
                    <a:off x="4342613" y="3366989"/>
                    <a:ext cx="41305" cy="4245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0">
                <p14:nvContentPartPr>
                  <p14:cNvPr id="196" name="Håndskrift 195">
                    <a:extLst>
                      <a:ext uri="{FF2B5EF4-FFF2-40B4-BE49-F238E27FC236}">
                        <a16:creationId xmlns:a16="http://schemas.microsoft.com/office/drawing/2014/main" id="{B6C5C467-8E9D-4FF9-8A47-0B70E51263D7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196" name="Håndskrift 195">
                    <a:extLst>
                      <a:ext uri="{FF2B5EF4-FFF2-40B4-BE49-F238E27FC236}">
                        <a16:creationId xmlns:a16="http://schemas.microsoft.com/office/drawing/2014/main" id="{B6C5C467-8E9D-4FF9-8A47-0B70E51263D7}"/>
                      </a:ext>
                    </a:extLst>
                  </p:cNvPr>
                  <p:cNvPicPr/>
                  <p:nvPr/>
                </p:nvPicPr>
                <p:blipFill>
                  <a:blip r:embed="rId770"/>
                  <a:stretch>
                    <a:fillRect/>
                  </a:stretch>
                </p:blipFill>
                <p:spPr>
                  <a:xfrm>
                    <a:off x="4322722" y="3303890"/>
                    <a:ext cx="4687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1">
                <p14:nvContentPartPr>
                  <p14:cNvPr id="197" name="Håndskrift 196">
                    <a:extLst>
                      <a:ext uri="{FF2B5EF4-FFF2-40B4-BE49-F238E27FC236}">
                        <a16:creationId xmlns:a16="http://schemas.microsoft.com/office/drawing/2014/main" id="{8787AB84-FA48-4398-B7C6-E8A68AEE50F6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197" name="Håndskrift 196">
                    <a:extLst>
                      <a:ext uri="{FF2B5EF4-FFF2-40B4-BE49-F238E27FC236}">
                        <a16:creationId xmlns:a16="http://schemas.microsoft.com/office/drawing/2014/main" id="{8787AB84-FA48-4398-B7C6-E8A68AEE50F6}"/>
                      </a:ext>
                    </a:extLst>
                  </p:cNvPr>
                  <p:cNvPicPr/>
                  <p:nvPr/>
                </p:nvPicPr>
                <p:blipFill>
                  <a:blip r:embed="rId770"/>
                  <a:stretch>
                    <a:fillRect/>
                  </a:stretch>
                </p:blipFill>
                <p:spPr>
                  <a:xfrm>
                    <a:off x="4367722" y="3284810"/>
                    <a:ext cx="4687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2">
                <p14:nvContentPartPr>
                  <p14:cNvPr id="199" name="Håndskrift 198">
                    <a:extLst>
                      <a:ext uri="{FF2B5EF4-FFF2-40B4-BE49-F238E27FC236}">
                        <a16:creationId xmlns:a16="http://schemas.microsoft.com/office/drawing/2014/main" id="{F645612A-A418-4AFE-9323-50713ABD5E10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199" name="Håndskrift 198">
                    <a:extLst>
                      <a:ext uri="{FF2B5EF4-FFF2-40B4-BE49-F238E27FC236}">
                        <a16:creationId xmlns:a16="http://schemas.microsoft.com/office/drawing/2014/main" id="{F645612A-A418-4AFE-9323-50713ABD5E10}"/>
                      </a:ext>
                    </a:extLst>
                  </p:cNvPr>
                  <p:cNvPicPr/>
                  <p:nvPr/>
                </p:nvPicPr>
                <p:blipFill>
                  <a:blip r:embed="rId757"/>
                  <a:stretch>
                    <a:fillRect/>
                  </a:stretch>
                </p:blipFill>
                <p:spPr>
                  <a:xfrm>
                    <a:off x="4125709" y="3380210"/>
                    <a:ext cx="4381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3">
                <p14:nvContentPartPr>
                  <p14:cNvPr id="201" name="Håndskrift 200">
                    <a:extLst>
                      <a:ext uri="{FF2B5EF4-FFF2-40B4-BE49-F238E27FC236}">
                        <a16:creationId xmlns:a16="http://schemas.microsoft.com/office/drawing/2014/main" id="{F9490E7D-8ABA-4CA1-9526-2C1500319060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201" name="Håndskrift 200">
                    <a:extLst>
                      <a:ext uri="{FF2B5EF4-FFF2-40B4-BE49-F238E27FC236}">
                        <a16:creationId xmlns:a16="http://schemas.microsoft.com/office/drawing/2014/main" id="{F9490E7D-8ABA-4CA1-9526-2C1500319060}"/>
                      </a:ext>
                    </a:extLst>
                  </p:cNvPr>
                  <p:cNvPicPr/>
                  <p:nvPr/>
                </p:nvPicPr>
                <p:blipFill>
                  <a:blip r:embed="rId750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4">
                <p14:nvContentPartPr>
                  <p14:cNvPr id="202" name="Håndskrift 201">
                    <a:extLst>
                      <a:ext uri="{FF2B5EF4-FFF2-40B4-BE49-F238E27FC236}">
                        <a16:creationId xmlns:a16="http://schemas.microsoft.com/office/drawing/2014/main" id="{F2B416E6-EC39-4FE6-B69B-1934E743AF4B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202" name="Håndskrift 201">
                    <a:extLst>
                      <a:ext uri="{FF2B5EF4-FFF2-40B4-BE49-F238E27FC236}">
                        <a16:creationId xmlns:a16="http://schemas.microsoft.com/office/drawing/2014/main" id="{F2B416E6-EC39-4FE6-B69B-1934E743AF4B}"/>
                      </a:ext>
                    </a:extLst>
                  </p:cNvPr>
                  <p:cNvPicPr/>
                  <p:nvPr/>
                </p:nvPicPr>
                <p:blipFill>
                  <a:blip r:embed="rId757"/>
                  <a:stretch>
                    <a:fillRect/>
                  </a:stretch>
                </p:blipFill>
                <p:spPr>
                  <a:xfrm>
                    <a:off x="4093669" y="3411530"/>
                    <a:ext cx="4381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5">
                <p14:nvContentPartPr>
                  <p14:cNvPr id="203" name="Håndskrift 202">
                    <a:extLst>
                      <a:ext uri="{FF2B5EF4-FFF2-40B4-BE49-F238E27FC236}">
                        <a16:creationId xmlns:a16="http://schemas.microsoft.com/office/drawing/2014/main" id="{F4FA42B7-C399-485F-8CBC-DD6F440A76F6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203" name="Håndskrift 202">
                    <a:extLst>
                      <a:ext uri="{FF2B5EF4-FFF2-40B4-BE49-F238E27FC236}">
                        <a16:creationId xmlns:a16="http://schemas.microsoft.com/office/drawing/2014/main" id="{F4FA42B7-C399-485F-8CBC-DD6F440A76F6}"/>
                      </a:ext>
                    </a:extLst>
                  </p:cNvPr>
                  <p:cNvPicPr/>
                  <p:nvPr/>
                </p:nvPicPr>
                <p:blipFill>
                  <a:blip r:embed="rId750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6">
                <p14:nvContentPartPr>
                  <p14:cNvPr id="204" name="Håndskrift 203">
                    <a:extLst>
                      <a:ext uri="{FF2B5EF4-FFF2-40B4-BE49-F238E27FC236}">
                        <a16:creationId xmlns:a16="http://schemas.microsoft.com/office/drawing/2014/main" id="{8CE81036-FC7F-4CC2-932F-2A40D084A2F3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204" name="Håndskrift 203">
                    <a:extLst>
                      <a:ext uri="{FF2B5EF4-FFF2-40B4-BE49-F238E27FC236}">
                        <a16:creationId xmlns:a16="http://schemas.microsoft.com/office/drawing/2014/main" id="{8CE81036-FC7F-4CC2-932F-2A40D084A2F3}"/>
                      </a:ext>
                    </a:extLst>
                  </p:cNvPr>
                  <p:cNvPicPr/>
                  <p:nvPr/>
                </p:nvPicPr>
                <p:blipFill>
                  <a:blip r:embed="rId787"/>
                  <a:stretch>
                    <a:fillRect/>
                  </a:stretch>
                </p:blipFill>
                <p:spPr>
                  <a:xfrm>
                    <a:off x="4127560" y="3430970"/>
                    <a:ext cx="51282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8">
                <p14:nvContentPartPr>
                  <p14:cNvPr id="205" name="Håndskrift 204">
                    <a:extLst>
                      <a:ext uri="{FF2B5EF4-FFF2-40B4-BE49-F238E27FC236}">
                        <a16:creationId xmlns:a16="http://schemas.microsoft.com/office/drawing/2014/main" id="{99E8EF0B-6793-4CBE-8931-DC4829491627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205" name="Håndskrift 204">
                    <a:extLst>
                      <a:ext uri="{FF2B5EF4-FFF2-40B4-BE49-F238E27FC236}">
                        <a16:creationId xmlns:a16="http://schemas.microsoft.com/office/drawing/2014/main" id="{99E8EF0B-6793-4CBE-8931-DC4829491627}"/>
                      </a:ext>
                    </a:extLst>
                  </p:cNvPr>
                  <p:cNvPicPr/>
                  <p:nvPr/>
                </p:nvPicPr>
                <p:blipFill>
                  <a:blip r:embed="rId770"/>
                  <a:stretch>
                    <a:fillRect/>
                  </a:stretch>
                </p:blipFill>
                <p:spPr>
                  <a:xfrm>
                    <a:off x="4094482" y="3430970"/>
                    <a:ext cx="4687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9">
                <p14:nvContentPartPr>
                  <p14:cNvPr id="206" name="Håndskrift 205">
                    <a:extLst>
                      <a:ext uri="{FF2B5EF4-FFF2-40B4-BE49-F238E27FC236}">
                        <a16:creationId xmlns:a16="http://schemas.microsoft.com/office/drawing/2014/main" id="{CB355244-6351-4425-A2B5-F4C7710904A8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206" name="Håndskrift 205">
                    <a:extLst>
                      <a:ext uri="{FF2B5EF4-FFF2-40B4-BE49-F238E27FC236}">
                        <a16:creationId xmlns:a16="http://schemas.microsoft.com/office/drawing/2014/main" id="{CB355244-6351-4425-A2B5-F4C7710904A8}"/>
                      </a:ext>
                    </a:extLst>
                  </p:cNvPr>
                  <p:cNvPicPr/>
                  <p:nvPr/>
                </p:nvPicPr>
                <p:blipFill>
                  <a:blip r:embed="rId760"/>
                  <a:stretch>
                    <a:fillRect/>
                  </a:stretch>
                </p:blipFill>
                <p:spPr>
                  <a:xfrm>
                    <a:off x="4065640" y="3433490"/>
                    <a:ext cx="72000" cy="387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0">
                <p14:nvContentPartPr>
                  <p14:cNvPr id="207" name="Håndskrift 206">
                    <a:extLst>
                      <a:ext uri="{FF2B5EF4-FFF2-40B4-BE49-F238E27FC236}">
                        <a16:creationId xmlns:a16="http://schemas.microsoft.com/office/drawing/2014/main" id="{A069A071-8C2D-4A87-B5E5-08CF0BEF680B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207" name="Håndskrift 206">
                    <a:extLst>
                      <a:ext uri="{FF2B5EF4-FFF2-40B4-BE49-F238E27FC236}">
                        <a16:creationId xmlns:a16="http://schemas.microsoft.com/office/drawing/2014/main" id="{A069A071-8C2D-4A87-B5E5-08CF0BEF680B}"/>
                      </a:ext>
                    </a:extLst>
                  </p:cNvPr>
                  <p:cNvPicPr/>
                  <p:nvPr/>
                </p:nvPicPr>
                <p:blipFill>
                  <a:blip r:embed="rId791"/>
                  <a:stretch>
                    <a:fillRect/>
                  </a:stretch>
                </p:blipFill>
                <p:spPr>
                  <a:xfrm>
                    <a:off x="3937429" y="3414410"/>
                    <a:ext cx="45257" cy="387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2">
                <p14:nvContentPartPr>
                  <p14:cNvPr id="208" name="Håndskrift 207">
                    <a:extLst>
                      <a:ext uri="{FF2B5EF4-FFF2-40B4-BE49-F238E27FC236}">
                        <a16:creationId xmlns:a16="http://schemas.microsoft.com/office/drawing/2014/main" id="{E1276EB2-F457-4389-BB28-3E8E28D0A6A0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208" name="Håndskrift 207">
                    <a:extLst>
                      <a:ext uri="{FF2B5EF4-FFF2-40B4-BE49-F238E27FC236}">
                        <a16:creationId xmlns:a16="http://schemas.microsoft.com/office/drawing/2014/main" id="{E1276EB2-F457-4389-BB28-3E8E28D0A6A0}"/>
                      </a:ext>
                    </a:extLst>
                  </p:cNvPr>
                  <p:cNvPicPr/>
                  <p:nvPr/>
                </p:nvPicPr>
                <p:blipFill>
                  <a:blip r:embed="rId760"/>
                  <a:stretch>
                    <a:fillRect/>
                  </a:stretch>
                </p:blipFill>
                <p:spPr>
                  <a:xfrm>
                    <a:off x="3919840" y="3382730"/>
                    <a:ext cx="72000" cy="387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3">
                <p14:nvContentPartPr>
                  <p14:cNvPr id="209" name="Håndskrift 208">
                    <a:extLst>
                      <a:ext uri="{FF2B5EF4-FFF2-40B4-BE49-F238E27FC236}">
                        <a16:creationId xmlns:a16="http://schemas.microsoft.com/office/drawing/2014/main" id="{CB515070-3FDE-4CC5-8C3D-E6CAD1BA389D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209" name="Håndskrift 208">
                    <a:extLst>
                      <a:ext uri="{FF2B5EF4-FFF2-40B4-BE49-F238E27FC236}">
                        <a16:creationId xmlns:a16="http://schemas.microsoft.com/office/drawing/2014/main" id="{CB515070-3FDE-4CC5-8C3D-E6CAD1BA389D}"/>
                      </a:ext>
                    </a:extLst>
                  </p:cNvPr>
                  <p:cNvPicPr/>
                  <p:nvPr/>
                </p:nvPicPr>
                <p:blipFill>
                  <a:blip r:embed="rId750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4">
                <p14:nvContentPartPr>
                  <p14:cNvPr id="210" name="Håndskrift 209">
                    <a:extLst>
                      <a:ext uri="{FF2B5EF4-FFF2-40B4-BE49-F238E27FC236}">
                        <a16:creationId xmlns:a16="http://schemas.microsoft.com/office/drawing/2014/main" id="{01BDD56D-84C0-4032-91F1-A9CC962A5CEE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210" name="Håndskrift 209">
                    <a:extLst>
                      <a:ext uri="{FF2B5EF4-FFF2-40B4-BE49-F238E27FC236}">
                        <a16:creationId xmlns:a16="http://schemas.microsoft.com/office/drawing/2014/main" id="{01BDD56D-84C0-4032-91F1-A9CC962A5CEE}"/>
                      </a:ext>
                    </a:extLst>
                  </p:cNvPr>
                  <p:cNvPicPr/>
                  <p:nvPr/>
                </p:nvPicPr>
                <p:blipFill>
                  <a:blip r:embed="rId795"/>
                  <a:stretch>
                    <a:fillRect/>
                  </a:stretch>
                </p:blipFill>
                <p:spPr>
                  <a:xfrm>
                    <a:off x="3935269" y="3416930"/>
                    <a:ext cx="45257" cy="387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6">
                <p14:nvContentPartPr>
                  <p14:cNvPr id="211" name="Håndskrift 210">
                    <a:extLst>
                      <a:ext uri="{FF2B5EF4-FFF2-40B4-BE49-F238E27FC236}">
                        <a16:creationId xmlns:a16="http://schemas.microsoft.com/office/drawing/2014/main" id="{B108739B-BD4C-42CE-81F6-A954D9F72188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211" name="Håndskrift 210">
                    <a:extLst>
                      <a:ext uri="{FF2B5EF4-FFF2-40B4-BE49-F238E27FC236}">
                        <a16:creationId xmlns:a16="http://schemas.microsoft.com/office/drawing/2014/main" id="{B108739B-BD4C-42CE-81F6-A954D9F72188}"/>
                      </a:ext>
                    </a:extLst>
                  </p:cNvPr>
                  <p:cNvPicPr/>
                  <p:nvPr/>
                </p:nvPicPr>
                <p:blipFill>
                  <a:blip r:embed="rId797"/>
                  <a:stretch>
                    <a:fillRect/>
                  </a:stretch>
                </p:blipFill>
                <p:spPr>
                  <a:xfrm>
                    <a:off x="3973423" y="3382130"/>
                    <a:ext cx="49566" cy="5107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8">
                <p14:nvContentPartPr>
                  <p14:cNvPr id="213" name="Håndskrift 212">
                    <a:extLst>
                      <a:ext uri="{FF2B5EF4-FFF2-40B4-BE49-F238E27FC236}">
                        <a16:creationId xmlns:a16="http://schemas.microsoft.com/office/drawing/2014/main" id="{0FDA3849-90BC-469A-BFDB-15AE784A3E3B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213" name="Håndskrift 212">
                    <a:extLst>
                      <a:ext uri="{FF2B5EF4-FFF2-40B4-BE49-F238E27FC236}">
                        <a16:creationId xmlns:a16="http://schemas.microsoft.com/office/drawing/2014/main" id="{0FDA3849-90BC-469A-BFDB-15AE784A3E3B}"/>
                      </a:ext>
                    </a:extLst>
                  </p:cNvPr>
                  <p:cNvPicPr/>
                  <p:nvPr/>
                </p:nvPicPr>
                <p:blipFill>
                  <a:blip r:embed="rId799"/>
                  <a:stretch>
                    <a:fillRect/>
                  </a:stretch>
                </p:blipFill>
                <p:spPr>
                  <a:xfrm>
                    <a:off x="3916801" y="3340086"/>
                    <a:ext cx="78238" cy="4156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0">
                <p14:nvContentPartPr>
                  <p14:cNvPr id="215" name="Håndskrift 214">
                    <a:extLst>
                      <a:ext uri="{FF2B5EF4-FFF2-40B4-BE49-F238E27FC236}">
                        <a16:creationId xmlns:a16="http://schemas.microsoft.com/office/drawing/2014/main" id="{9413EA18-DBB2-4923-B35C-4D9F73D89B54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215" name="Håndskrift 214">
                    <a:extLst>
                      <a:ext uri="{FF2B5EF4-FFF2-40B4-BE49-F238E27FC236}">
                        <a16:creationId xmlns:a16="http://schemas.microsoft.com/office/drawing/2014/main" id="{9413EA18-DBB2-4923-B35C-4D9F73D89B54}"/>
                      </a:ext>
                    </a:extLst>
                  </p:cNvPr>
                  <p:cNvPicPr/>
                  <p:nvPr/>
                </p:nvPicPr>
                <p:blipFill>
                  <a:blip r:embed="rId750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1">
                <p14:nvContentPartPr>
                  <p14:cNvPr id="216" name="Håndskrift 215">
                    <a:extLst>
                      <a:ext uri="{FF2B5EF4-FFF2-40B4-BE49-F238E27FC236}">
                        <a16:creationId xmlns:a16="http://schemas.microsoft.com/office/drawing/2014/main" id="{F8956108-1270-4780-8987-B013E932AFDD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216" name="Håndskrift 215">
                    <a:extLst>
                      <a:ext uri="{FF2B5EF4-FFF2-40B4-BE49-F238E27FC236}">
                        <a16:creationId xmlns:a16="http://schemas.microsoft.com/office/drawing/2014/main" id="{F8956108-1270-4780-8987-B013E932AFDD}"/>
                      </a:ext>
                    </a:extLst>
                  </p:cNvPr>
                  <p:cNvPicPr/>
                  <p:nvPr/>
                </p:nvPicPr>
                <p:blipFill>
                  <a:blip r:embed="rId750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2">
                <p14:nvContentPartPr>
                  <p14:cNvPr id="217" name="Håndskrift 216">
                    <a:extLst>
                      <a:ext uri="{FF2B5EF4-FFF2-40B4-BE49-F238E27FC236}">
                        <a16:creationId xmlns:a16="http://schemas.microsoft.com/office/drawing/2014/main" id="{97F2D062-DBAF-4582-87BF-96D13D1093F3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217" name="Håndskrift 216">
                    <a:extLst>
                      <a:ext uri="{FF2B5EF4-FFF2-40B4-BE49-F238E27FC236}">
                        <a16:creationId xmlns:a16="http://schemas.microsoft.com/office/drawing/2014/main" id="{97F2D062-DBAF-4582-87BF-96D13D1093F3}"/>
                      </a:ext>
                    </a:extLst>
                  </p:cNvPr>
                  <p:cNvPicPr/>
                  <p:nvPr/>
                </p:nvPicPr>
                <p:blipFill>
                  <a:blip r:embed="rId770"/>
                  <a:stretch>
                    <a:fillRect/>
                  </a:stretch>
                </p:blipFill>
                <p:spPr>
                  <a:xfrm>
                    <a:off x="3783082" y="3494330"/>
                    <a:ext cx="4687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3">
                <p14:nvContentPartPr>
                  <p14:cNvPr id="218" name="Håndskrift 217">
                    <a:extLst>
                      <a:ext uri="{FF2B5EF4-FFF2-40B4-BE49-F238E27FC236}">
                        <a16:creationId xmlns:a16="http://schemas.microsoft.com/office/drawing/2014/main" id="{887712FE-5265-4002-A54F-D4CC7C78642E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218" name="Håndskrift 217">
                    <a:extLst>
                      <a:ext uri="{FF2B5EF4-FFF2-40B4-BE49-F238E27FC236}">
                        <a16:creationId xmlns:a16="http://schemas.microsoft.com/office/drawing/2014/main" id="{887712FE-5265-4002-A54F-D4CC7C78642E}"/>
                      </a:ext>
                    </a:extLst>
                  </p:cNvPr>
                  <p:cNvPicPr/>
                  <p:nvPr/>
                </p:nvPicPr>
                <p:blipFill>
                  <a:blip r:embed="rId804"/>
                  <a:stretch>
                    <a:fillRect/>
                  </a:stretch>
                </p:blipFill>
                <p:spPr>
                  <a:xfrm>
                    <a:off x="3808104" y="3520831"/>
                    <a:ext cx="53705" cy="4006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5">
                <p14:nvContentPartPr>
                  <p14:cNvPr id="219" name="Håndskrift 218">
                    <a:extLst>
                      <a:ext uri="{FF2B5EF4-FFF2-40B4-BE49-F238E27FC236}">
                        <a16:creationId xmlns:a16="http://schemas.microsoft.com/office/drawing/2014/main" id="{17F6B70C-D1FA-4DDB-AA10-BB98D73437C9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219" name="Håndskrift 218">
                    <a:extLst>
                      <a:ext uri="{FF2B5EF4-FFF2-40B4-BE49-F238E27FC236}">
                        <a16:creationId xmlns:a16="http://schemas.microsoft.com/office/drawing/2014/main" id="{17F6B70C-D1FA-4DDB-AA10-BB98D73437C9}"/>
                      </a:ext>
                    </a:extLst>
                  </p:cNvPr>
                  <p:cNvPicPr/>
                  <p:nvPr/>
                </p:nvPicPr>
                <p:blipFill>
                  <a:blip r:embed="rId806"/>
                  <a:stretch>
                    <a:fillRect/>
                  </a:stretch>
                </p:blipFill>
                <p:spPr>
                  <a:xfrm>
                    <a:off x="3818320" y="3511810"/>
                    <a:ext cx="72000" cy="34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7">
                <p14:nvContentPartPr>
                  <p14:cNvPr id="220" name="Håndskrift 219">
                    <a:extLst>
                      <a:ext uri="{FF2B5EF4-FFF2-40B4-BE49-F238E27FC236}">
                        <a16:creationId xmlns:a16="http://schemas.microsoft.com/office/drawing/2014/main" id="{DAB93BFB-FBBF-46FE-A182-7A80AF4E7344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220" name="Håndskrift 219">
                    <a:extLst>
                      <a:ext uri="{FF2B5EF4-FFF2-40B4-BE49-F238E27FC236}">
                        <a16:creationId xmlns:a16="http://schemas.microsoft.com/office/drawing/2014/main" id="{DAB93BFB-FBBF-46FE-A182-7A80AF4E7344}"/>
                      </a:ext>
                    </a:extLst>
                  </p:cNvPr>
                  <p:cNvPicPr/>
                  <p:nvPr/>
                </p:nvPicPr>
                <p:blipFill>
                  <a:blip r:embed="rId750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222" name="Cylinder 221">
              <a:extLst>
                <a:ext uri="{FF2B5EF4-FFF2-40B4-BE49-F238E27FC236}">
                  <a16:creationId xmlns:a16="http://schemas.microsoft.com/office/drawing/2014/main" id="{7DC17FC0-4A28-46A9-87AF-2A8F17337799}"/>
                </a:ext>
              </a:extLst>
            </p:cNvPr>
            <p:cNvSpPr/>
            <p:nvPr/>
          </p:nvSpPr>
          <p:spPr>
            <a:xfrm>
              <a:off x="3862887" y="3774393"/>
              <a:ext cx="392212" cy="504424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64" name="Gruppe 163">
              <a:extLst>
                <a:ext uri="{FF2B5EF4-FFF2-40B4-BE49-F238E27FC236}">
                  <a16:creationId xmlns:a16="http://schemas.microsoft.com/office/drawing/2014/main" id="{EF068130-0D4A-46EC-9EF6-87BA98293FBC}"/>
                </a:ext>
              </a:extLst>
            </p:cNvPr>
            <p:cNvGrpSpPr/>
            <p:nvPr/>
          </p:nvGrpSpPr>
          <p:grpSpPr>
            <a:xfrm>
              <a:off x="3887440" y="3263570"/>
              <a:ext cx="456120" cy="583200"/>
              <a:chOff x="3887440" y="3263570"/>
              <a:chExt cx="456120" cy="5832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808">
                <p14:nvContentPartPr>
                  <p14:cNvPr id="160" name="Håndskrift 159">
                    <a:extLst>
                      <a:ext uri="{FF2B5EF4-FFF2-40B4-BE49-F238E27FC236}">
                        <a16:creationId xmlns:a16="http://schemas.microsoft.com/office/drawing/2014/main" id="{21B08AA3-2C92-4FBA-94B7-76EC51F8EC76}"/>
                      </a:ext>
                    </a:extLst>
                  </p14:cNvPr>
                  <p14:cNvContentPartPr/>
                  <p14:nvPr/>
                </p14:nvContentPartPr>
                <p14:xfrm>
                  <a:off x="3917680" y="3288770"/>
                  <a:ext cx="128160" cy="558000"/>
                </p14:xfrm>
              </p:contentPart>
            </mc:Choice>
            <mc:Fallback xmlns="">
              <p:pic>
                <p:nvPicPr>
                  <p:cNvPr id="160" name="Håndskrift 159">
                    <a:extLst>
                      <a:ext uri="{FF2B5EF4-FFF2-40B4-BE49-F238E27FC236}">
                        <a16:creationId xmlns:a16="http://schemas.microsoft.com/office/drawing/2014/main" id="{21B08AA3-2C92-4FBA-94B7-76EC51F8EC76}"/>
                      </a:ext>
                    </a:extLst>
                  </p:cNvPr>
                  <p:cNvPicPr/>
                  <p:nvPr/>
                </p:nvPicPr>
                <p:blipFill>
                  <a:blip r:embed="rId809"/>
                  <a:stretch>
                    <a:fillRect/>
                  </a:stretch>
                </p:blipFill>
                <p:spPr>
                  <a:xfrm>
                    <a:off x="3907822" y="3280489"/>
                    <a:ext cx="147680" cy="57439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10">
                <p14:nvContentPartPr>
                  <p14:cNvPr id="161" name="Håndskrift 160">
                    <a:extLst>
                      <a:ext uri="{FF2B5EF4-FFF2-40B4-BE49-F238E27FC236}">
                        <a16:creationId xmlns:a16="http://schemas.microsoft.com/office/drawing/2014/main" id="{F7D99F05-19C1-471D-A6C9-0CBE49735BAA}"/>
                      </a:ext>
                    </a:extLst>
                  </p14:cNvPr>
                  <p14:cNvContentPartPr/>
                  <p14:nvPr/>
                </p14:nvContentPartPr>
                <p14:xfrm>
                  <a:off x="4061320" y="3378050"/>
                  <a:ext cx="282240" cy="417600"/>
                </p14:xfrm>
              </p:contentPart>
            </mc:Choice>
            <mc:Fallback xmlns="">
              <p:pic>
                <p:nvPicPr>
                  <p:cNvPr id="161" name="Håndskrift 160">
                    <a:extLst>
                      <a:ext uri="{FF2B5EF4-FFF2-40B4-BE49-F238E27FC236}">
                        <a16:creationId xmlns:a16="http://schemas.microsoft.com/office/drawing/2014/main" id="{F7D99F05-19C1-471D-A6C9-0CBE49735BAA}"/>
                      </a:ext>
                    </a:extLst>
                  </p:cNvPr>
                  <p:cNvPicPr/>
                  <p:nvPr/>
                </p:nvPicPr>
                <p:blipFill>
                  <a:blip r:embed="rId811"/>
                  <a:stretch>
                    <a:fillRect/>
                  </a:stretch>
                </p:blipFill>
                <p:spPr>
                  <a:xfrm>
                    <a:off x="4051472" y="3369768"/>
                    <a:ext cx="301739" cy="43399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12">
                <p14:nvContentPartPr>
                  <p14:cNvPr id="162" name="Håndskrift 161">
                    <a:extLst>
                      <a:ext uri="{FF2B5EF4-FFF2-40B4-BE49-F238E27FC236}">
                        <a16:creationId xmlns:a16="http://schemas.microsoft.com/office/drawing/2014/main" id="{CF86505A-9627-432E-9F9C-33D311969065}"/>
                      </a:ext>
                    </a:extLst>
                  </p14:cNvPr>
                  <p14:cNvContentPartPr/>
                  <p14:nvPr/>
                </p14:nvContentPartPr>
                <p14:xfrm>
                  <a:off x="4053400" y="3263570"/>
                  <a:ext cx="68040" cy="560520"/>
                </p14:xfrm>
              </p:contentPart>
            </mc:Choice>
            <mc:Fallback xmlns="">
              <p:pic>
                <p:nvPicPr>
                  <p:cNvPr id="162" name="Håndskrift 161">
                    <a:extLst>
                      <a:ext uri="{FF2B5EF4-FFF2-40B4-BE49-F238E27FC236}">
                        <a16:creationId xmlns:a16="http://schemas.microsoft.com/office/drawing/2014/main" id="{CF86505A-9627-432E-9F9C-33D311969065}"/>
                      </a:ext>
                    </a:extLst>
                  </p:cNvPr>
                  <p:cNvPicPr/>
                  <p:nvPr/>
                </p:nvPicPr>
                <p:blipFill>
                  <a:blip r:embed="rId813"/>
                  <a:stretch>
                    <a:fillRect/>
                  </a:stretch>
                </p:blipFill>
                <p:spPr>
                  <a:xfrm>
                    <a:off x="4043539" y="3255283"/>
                    <a:ext cx="87565" cy="57692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14">
                <p14:nvContentPartPr>
                  <p14:cNvPr id="163" name="Håndskrift 162">
                    <a:extLst>
                      <a:ext uri="{FF2B5EF4-FFF2-40B4-BE49-F238E27FC236}">
                        <a16:creationId xmlns:a16="http://schemas.microsoft.com/office/drawing/2014/main" id="{BE6DBDD9-641B-4FF3-A77F-E24495AFBFAE}"/>
                      </a:ext>
                    </a:extLst>
                  </p14:cNvPr>
                  <p14:cNvContentPartPr/>
                  <p14:nvPr/>
                </p14:nvContentPartPr>
                <p14:xfrm>
                  <a:off x="3887440" y="3459050"/>
                  <a:ext cx="435960" cy="367200"/>
                </p14:xfrm>
              </p:contentPart>
            </mc:Choice>
            <mc:Fallback xmlns="">
              <p:pic>
                <p:nvPicPr>
                  <p:cNvPr id="163" name="Håndskrift 162">
                    <a:extLst>
                      <a:ext uri="{FF2B5EF4-FFF2-40B4-BE49-F238E27FC236}">
                        <a16:creationId xmlns:a16="http://schemas.microsoft.com/office/drawing/2014/main" id="{BE6DBDD9-641B-4FF3-A77F-E24495AFBFAE}"/>
                      </a:ext>
                    </a:extLst>
                  </p:cNvPr>
                  <p:cNvPicPr/>
                  <p:nvPr/>
                </p:nvPicPr>
                <p:blipFill>
                  <a:blip r:embed="rId815"/>
                  <a:stretch>
                    <a:fillRect/>
                  </a:stretch>
                </p:blipFill>
                <p:spPr>
                  <a:xfrm>
                    <a:off x="3877586" y="3450765"/>
                    <a:ext cx="455472" cy="383605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68" name="Gruppe 67">
            <a:extLst>
              <a:ext uri="{FF2B5EF4-FFF2-40B4-BE49-F238E27FC236}">
                <a16:creationId xmlns:a16="http://schemas.microsoft.com/office/drawing/2014/main" id="{7F6F16F5-4848-493C-B8E4-11FB0508321C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4792621" y="3575495"/>
            <a:ext cx="1914968" cy="2636594"/>
            <a:chOff x="4513296" y="1882338"/>
            <a:chExt cx="2777423" cy="2633408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16">
              <p14:nvContentPartPr>
                <p14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:cNvPr>
                <p:cNvPicPr/>
                <p:nvPr/>
              </p:nvPicPr>
              <p:blipFill>
                <a:blip r:embed="rId817"/>
                <a:stretch>
                  <a:fillRect/>
                </a:stretch>
              </p:blipFill>
              <p:spPr>
                <a:xfrm>
                  <a:off x="6310335" y="3901586"/>
                  <a:ext cx="92160" cy="42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18">
              <p14:nvContentPartPr>
                <p14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:cNvPr>
                <p:cNvPicPr/>
                <p:nvPr/>
              </p:nvPicPr>
              <p:blipFill>
                <a:blip r:embed="rId819"/>
                <a:stretch>
                  <a:fillRect/>
                </a:stretch>
              </p:blipFill>
              <p:spPr>
                <a:xfrm>
                  <a:off x="5843858" y="4251112"/>
                  <a:ext cx="494836" cy="2257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20">
              <p14:nvContentPartPr>
                <p14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:cNvPr>
                <p:cNvPicPr/>
                <p:nvPr/>
              </p:nvPicPr>
              <p:blipFill>
                <a:blip r:embed="rId821"/>
                <a:stretch>
                  <a:fillRect/>
                </a:stretch>
              </p:blipFill>
              <p:spPr>
                <a:xfrm>
                  <a:off x="6294959" y="4117328"/>
                  <a:ext cx="239914" cy="162159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73" name="Gruppe 72">
              <a:extLst>
                <a:ext uri="{FF2B5EF4-FFF2-40B4-BE49-F238E27FC236}">
                  <a16:creationId xmlns:a16="http://schemas.microsoft.com/office/drawing/2014/main" id="{BAB83047-0040-4951-9FB2-46D8D1D4AA1F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822">
                <p14:nvContentPartPr>
                  <p14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:cNvPr>
                  <p:cNvPicPr/>
                  <p:nvPr/>
                </p:nvPicPr>
                <p:blipFill>
                  <a:blip r:embed="rId823"/>
                  <a:stretch>
                    <a:fillRect/>
                  </a:stretch>
                </p:blipFill>
                <p:spPr>
                  <a:xfrm>
                    <a:off x="4450113" y="1846384"/>
                    <a:ext cx="2892300" cy="2075611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76" name="Gruppe 75">
                <a:extLst>
                  <a:ext uri="{FF2B5EF4-FFF2-40B4-BE49-F238E27FC236}">
                    <a16:creationId xmlns:a16="http://schemas.microsoft.com/office/drawing/2014/main" id="{24BC5260-8883-4172-B69C-3D8CA9DF48A6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824">
                  <p14:nvContentPartPr>
                    <p14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:cNvPr>
                    <p:cNvPicPr/>
                    <p:nvPr/>
                  </p:nvPicPr>
                  <p:blipFill>
                    <a:blip r:embed="rId825"/>
                    <a:stretch>
                      <a:fillRect/>
                    </a:stretch>
                  </p:blipFill>
                  <p:spPr>
                    <a:xfrm>
                      <a:off x="6334516" y="4227417"/>
                      <a:ext cx="500999" cy="24617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826">
                  <p14:nvContentPartPr>
                    <p14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:cNvPr>
                    <p:cNvPicPr/>
                    <p:nvPr/>
                  </p:nvPicPr>
                  <p:blipFill>
                    <a:blip r:embed="rId827"/>
                    <a:stretch>
                      <a:fillRect/>
                    </a:stretch>
                  </p:blipFill>
                  <p:spPr>
                    <a:xfrm>
                      <a:off x="6302512" y="4251561"/>
                      <a:ext cx="272329" cy="2684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828">
                  <p14:nvContentPartPr>
                    <p14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:cNvPr>
                    <p:cNvPicPr/>
                    <p:nvPr/>
                  </p:nvPicPr>
                  <p:blipFill>
                    <a:blip r:embed="rId829"/>
                    <a:stretch>
                      <a:fillRect/>
                    </a:stretch>
                  </p:blipFill>
                  <p:spPr>
                    <a:xfrm>
                      <a:off x="6095438" y="4227794"/>
                      <a:ext cx="275715" cy="30554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830">
                  <p14:nvContentPartPr>
                    <p14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:cNvPr>
                    <p:cNvPicPr/>
                    <p:nvPr/>
                  </p:nvPicPr>
                  <p:blipFill>
                    <a:blip r:embed="rId831"/>
                    <a:stretch>
                      <a:fillRect/>
                    </a:stretch>
                  </p:blipFill>
                  <p:spPr>
                    <a:xfrm>
                      <a:off x="6108825" y="4139546"/>
                      <a:ext cx="222302" cy="1000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832">
                  <p14:nvContentPartPr>
                    <p14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:cNvPr>
                    <p:cNvPicPr/>
                    <p:nvPr/>
                  </p:nvPicPr>
                  <p:blipFill>
                    <a:blip r:embed="rId833"/>
                    <a:stretch>
                      <a:fillRect/>
                    </a:stretch>
                  </p:blipFill>
                  <p:spPr>
                    <a:xfrm>
                      <a:off x="6485662" y="4124120"/>
                      <a:ext cx="171706" cy="15469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834">
                  <p14:nvContentPartPr>
                    <p14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:cNvPr>
                    <p:cNvPicPr/>
                    <p:nvPr/>
                  </p:nvPicPr>
                  <p:blipFill>
                    <a:blip r:embed="rId835"/>
                    <a:stretch>
                      <a:fillRect/>
                    </a:stretch>
                  </p:blipFill>
                  <p:spPr>
                    <a:xfrm>
                      <a:off x="5993887" y="4148186"/>
                      <a:ext cx="162375" cy="885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836">
                  <p14:nvContentPartPr>
                    <p14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:cNvPr>
                    <p:cNvPicPr/>
                    <p:nvPr/>
                  </p:nvPicPr>
                  <p:blipFill>
                    <a:blip r:embed="rId837"/>
                    <a:stretch>
                      <a:fillRect/>
                    </a:stretch>
                  </p:blipFill>
                  <p:spPr>
                    <a:xfrm>
                      <a:off x="6122815" y="3853723"/>
                      <a:ext cx="413560" cy="42008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235" name="Gruppe 234">
            <a:extLst>
              <a:ext uri="{FF2B5EF4-FFF2-40B4-BE49-F238E27FC236}">
                <a16:creationId xmlns:a16="http://schemas.microsoft.com/office/drawing/2014/main" id="{EB94CEBE-3A8B-4035-940F-F971DCF71963}"/>
              </a:ext>
            </a:extLst>
          </p:cNvPr>
          <p:cNvGrpSpPr/>
          <p:nvPr/>
        </p:nvGrpSpPr>
        <p:grpSpPr>
          <a:xfrm>
            <a:off x="5207596" y="4881690"/>
            <a:ext cx="200160" cy="1297440"/>
            <a:chOff x="5207596" y="4881690"/>
            <a:chExt cx="200160" cy="1297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8">
              <p14:nvContentPartPr>
                <p14:cNvPr id="35" name="Håndskrift 34">
                  <a:extLst>
                    <a:ext uri="{FF2B5EF4-FFF2-40B4-BE49-F238E27FC236}">
                      <a16:creationId xmlns:a16="http://schemas.microsoft.com/office/drawing/2014/main" id="{8D34202E-FCEF-474A-BAE9-35976CA6C882}"/>
                    </a:ext>
                  </a:extLst>
                </p14:cNvPr>
                <p14:cNvContentPartPr/>
                <p14:nvPr/>
              </p14:nvContentPartPr>
              <p14:xfrm>
                <a:off x="5207596" y="4881690"/>
                <a:ext cx="161280" cy="802440"/>
              </p14:xfrm>
            </p:contentPart>
          </mc:Choice>
          <mc:Fallback xmlns="">
            <p:pic>
              <p:nvPicPr>
                <p:cNvPr id="35" name="Håndskrift 34">
                  <a:extLst>
                    <a:ext uri="{FF2B5EF4-FFF2-40B4-BE49-F238E27FC236}">
                      <a16:creationId xmlns:a16="http://schemas.microsoft.com/office/drawing/2014/main" id="{8D34202E-FCEF-474A-BAE9-35976CA6C882}"/>
                    </a:ext>
                  </a:extLst>
                </p:cNvPr>
                <p:cNvPicPr/>
                <p:nvPr/>
              </p:nvPicPr>
              <p:blipFill>
                <a:blip r:embed="rId839"/>
                <a:stretch>
                  <a:fillRect/>
                </a:stretch>
              </p:blipFill>
              <p:spPr>
                <a:xfrm>
                  <a:off x="5171596" y="4845706"/>
                  <a:ext cx="232920" cy="8740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0">
              <p14:nvContentPartPr>
                <p14:cNvPr id="55" name="Håndskrift 54">
                  <a:extLst>
                    <a:ext uri="{FF2B5EF4-FFF2-40B4-BE49-F238E27FC236}">
                      <a16:creationId xmlns:a16="http://schemas.microsoft.com/office/drawing/2014/main" id="{1A04D168-AB7A-4372-8857-B9DC5DBA8DBE}"/>
                    </a:ext>
                  </a:extLst>
                </p14:cNvPr>
                <p14:cNvContentPartPr/>
                <p14:nvPr/>
              </p14:nvContentPartPr>
              <p14:xfrm>
                <a:off x="5361316" y="5962050"/>
                <a:ext cx="46440" cy="217080"/>
              </p14:xfrm>
            </p:contentPart>
          </mc:Choice>
          <mc:Fallback xmlns="">
            <p:pic>
              <p:nvPicPr>
                <p:cNvPr id="55" name="Håndskrift 54">
                  <a:extLst>
                    <a:ext uri="{FF2B5EF4-FFF2-40B4-BE49-F238E27FC236}">
                      <a16:creationId xmlns:a16="http://schemas.microsoft.com/office/drawing/2014/main" id="{1A04D168-AB7A-4372-8857-B9DC5DBA8DBE}"/>
                    </a:ext>
                  </a:extLst>
                </p:cNvPr>
                <p:cNvPicPr/>
                <p:nvPr/>
              </p:nvPicPr>
              <p:blipFill>
                <a:blip r:embed="rId841"/>
                <a:stretch>
                  <a:fillRect/>
                </a:stretch>
              </p:blipFill>
              <p:spPr>
                <a:xfrm>
                  <a:off x="5325035" y="5926050"/>
                  <a:ext cx="118640" cy="28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2">
              <p14:nvContentPartPr>
                <p14:cNvPr id="230" name="Håndskrift 229">
                  <a:extLst>
                    <a:ext uri="{FF2B5EF4-FFF2-40B4-BE49-F238E27FC236}">
                      <a16:creationId xmlns:a16="http://schemas.microsoft.com/office/drawing/2014/main" id="{EC0907A7-7214-4903-91FD-5B8BAE967B45}"/>
                    </a:ext>
                  </a:extLst>
                </p14:cNvPr>
                <p14:cNvContentPartPr/>
                <p14:nvPr/>
              </p14:nvContentPartPr>
              <p14:xfrm>
                <a:off x="5283900" y="5514690"/>
                <a:ext cx="82800" cy="595800"/>
              </p14:xfrm>
            </p:contentPart>
          </mc:Choice>
          <mc:Fallback xmlns="">
            <p:pic>
              <p:nvPicPr>
                <p:cNvPr id="230" name="Håndskrift 229">
                  <a:extLst>
                    <a:ext uri="{FF2B5EF4-FFF2-40B4-BE49-F238E27FC236}">
                      <a16:creationId xmlns:a16="http://schemas.microsoft.com/office/drawing/2014/main" id="{EC0907A7-7214-4903-91FD-5B8BAE967B45}"/>
                    </a:ext>
                  </a:extLst>
                </p:cNvPr>
                <p:cNvPicPr/>
                <p:nvPr/>
              </p:nvPicPr>
              <p:blipFill>
                <a:blip r:embed="rId843"/>
                <a:stretch>
                  <a:fillRect/>
                </a:stretch>
              </p:blipFill>
              <p:spPr>
                <a:xfrm>
                  <a:off x="5265900" y="5496690"/>
                  <a:ext cx="118440" cy="63144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6" name="Tankeboble: sky 25">
            <a:extLst>
              <a:ext uri="{FF2B5EF4-FFF2-40B4-BE49-F238E27FC236}">
                <a16:creationId xmlns:a16="http://schemas.microsoft.com/office/drawing/2014/main" id="{9991DBB0-9E5D-49A8-9CE8-998270B2CFBA}"/>
              </a:ext>
            </a:extLst>
          </p:cNvPr>
          <p:cNvSpPr/>
          <p:nvPr/>
        </p:nvSpPr>
        <p:spPr>
          <a:xfrm flipH="1">
            <a:off x="5579838" y="359190"/>
            <a:ext cx="2172692" cy="1639380"/>
          </a:xfrm>
          <a:prstGeom prst="cloudCallout">
            <a:avLst>
              <a:gd name="adj1" fmla="val -54055"/>
              <a:gd name="adj2" fmla="val 71436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pic>
        <p:nvPicPr>
          <p:cNvPr id="28" name="Grafik 27" descr="Tommelfingeren opad med massiv udfyldning">
            <a:extLst>
              <a:ext uri="{FF2B5EF4-FFF2-40B4-BE49-F238E27FC236}">
                <a16:creationId xmlns:a16="http://schemas.microsoft.com/office/drawing/2014/main" id="{D299B9C5-F5E9-4F2E-90DA-C00F81047AF0}"/>
              </a:ext>
            </a:extLst>
          </p:cNvPr>
          <p:cNvPicPr>
            <a:picLocks noChangeAspect="1"/>
          </p:cNvPicPr>
          <p:nvPr/>
        </p:nvPicPr>
        <p:blipFill>
          <a:blip r:embed="rId84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45"/>
              </a:ext>
            </a:extLst>
          </a:blip>
          <a:stretch>
            <a:fillRect/>
          </a:stretch>
        </p:blipFill>
        <p:spPr>
          <a:xfrm rot="11014580">
            <a:off x="6274086" y="1016863"/>
            <a:ext cx="819327" cy="81932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846">
            <p14:nvContentPartPr>
              <p14:cNvPr id="29" name="Håndskrift 28">
                <a:extLst>
                  <a:ext uri="{FF2B5EF4-FFF2-40B4-BE49-F238E27FC236}">
                    <a16:creationId xmlns:a16="http://schemas.microsoft.com/office/drawing/2014/main" id="{0139B8F9-B02F-4883-B142-AA956AE62275}"/>
                  </a:ext>
                </a:extLst>
              </p14:cNvPr>
              <p14:cNvContentPartPr/>
              <p14:nvPr/>
            </p14:nvContentPartPr>
            <p14:xfrm>
              <a:off x="5944785" y="754410"/>
              <a:ext cx="293400" cy="316080"/>
            </p14:xfrm>
          </p:contentPart>
        </mc:Choice>
        <mc:Fallback xmlns="">
          <p:pic>
            <p:nvPicPr>
              <p:cNvPr id="29" name="Håndskrift 28">
                <a:extLst>
                  <a:ext uri="{FF2B5EF4-FFF2-40B4-BE49-F238E27FC236}">
                    <a16:creationId xmlns:a16="http://schemas.microsoft.com/office/drawing/2014/main" id="{0139B8F9-B02F-4883-B142-AA956AE62275}"/>
                  </a:ext>
                </a:extLst>
              </p:cNvPr>
              <p:cNvPicPr/>
              <p:nvPr/>
            </p:nvPicPr>
            <p:blipFill>
              <a:blip r:embed="rId847"/>
              <a:stretch>
                <a:fillRect/>
              </a:stretch>
            </p:blipFill>
            <p:spPr>
              <a:xfrm>
                <a:off x="5926785" y="736410"/>
                <a:ext cx="32904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8">
            <p14:nvContentPartPr>
              <p14:cNvPr id="30" name="Håndskrift 29">
                <a:extLst>
                  <a:ext uri="{FF2B5EF4-FFF2-40B4-BE49-F238E27FC236}">
                    <a16:creationId xmlns:a16="http://schemas.microsoft.com/office/drawing/2014/main" id="{83EA8EBB-69DB-4BEF-ADD8-48A5E607165B}"/>
                  </a:ext>
                </a:extLst>
              </p14:cNvPr>
              <p14:cNvContentPartPr/>
              <p14:nvPr/>
            </p14:nvContentPartPr>
            <p14:xfrm>
              <a:off x="6552465" y="790050"/>
              <a:ext cx="612720" cy="253080"/>
            </p14:xfrm>
          </p:contentPart>
        </mc:Choice>
        <mc:Fallback xmlns="">
          <p:pic>
            <p:nvPicPr>
              <p:cNvPr id="30" name="Håndskrift 29">
                <a:extLst>
                  <a:ext uri="{FF2B5EF4-FFF2-40B4-BE49-F238E27FC236}">
                    <a16:creationId xmlns:a16="http://schemas.microsoft.com/office/drawing/2014/main" id="{83EA8EBB-69DB-4BEF-ADD8-48A5E607165B}"/>
                  </a:ext>
                </a:extLst>
              </p:cNvPr>
              <p:cNvPicPr/>
              <p:nvPr/>
            </p:nvPicPr>
            <p:blipFill>
              <a:blip r:embed="rId849"/>
              <a:stretch>
                <a:fillRect/>
              </a:stretch>
            </p:blipFill>
            <p:spPr>
              <a:xfrm>
                <a:off x="6534825" y="772410"/>
                <a:ext cx="6483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0">
            <p14:nvContentPartPr>
              <p14:cNvPr id="31" name="Håndskrift 30">
                <a:extLst>
                  <a:ext uri="{FF2B5EF4-FFF2-40B4-BE49-F238E27FC236}">
                    <a16:creationId xmlns:a16="http://schemas.microsoft.com/office/drawing/2014/main" id="{AACEB4FB-89C1-41FD-ADBE-4D9E1994A6C2}"/>
                  </a:ext>
                </a:extLst>
              </p14:cNvPr>
              <p14:cNvContentPartPr/>
              <p14:nvPr/>
            </p14:nvContentPartPr>
            <p14:xfrm>
              <a:off x="4609545" y="2256330"/>
              <a:ext cx="697320" cy="150120"/>
            </p14:xfrm>
          </p:contentPart>
        </mc:Choice>
        <mc:Fallback xmlns="">
          <p:pic>
            <p:nvPicPr>
              <p:cNvPr id="31" name="Håndskrift 30">
                <a:extLst>
                  <a:ext uri="{FF2B5EF4-FFF2-40B4-BE49-F238E27FC236}">
                    <a16:creationId xmlns:a16="http://schemas.microsoft.com/office/drawing/2014/main" id="{AACEB4FB-89C1-41FD-ADBE-4D9E1994A6C2}"/>
                  </a:ext>
                </a:extLst>
              </p:cNvPr>
              <p:cNvPicPr/>
              <p:nvPr/>
            </p:nvPicPr>
            <p:blipFill>
              <a:blip r:embed="rId851"/>
              <a:stretch>
                <a:fillRect/>
              </a:stretch>
            </p:blipFill>
            <p:spPr>
              <a:xfrm>
                <a:off x="4591905" y="2238330"/>
                <a:ext cx="7329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2">
            <p14:nvContentPartPr>
              <p14:cNvPr id="32" name="Håndskrift 31">
                <a:extLst>
                  <a:ext uri="{FF2B5EF4-FFF2-40B4-BE49-F238E27FC236}">
                    <a16:creationId xmlns:a16="http://schemas.microsoft.com/office/drawing/2014/main" id="{70E19FE0-59CB-4FC2-BB5A-D1686977D7FF}"/>
                  </a:ext>
                </a:extLst>
              </p14:cNvPr>
              <p14:cNvContentPartPr/>
              <p14:nvPr/>
            </p14:nvContentPartPr>
            <p14:xfrm>
              <a:off x="5371665" y="1969050"/>
              <a:ext cx="726120" cy="91800"/>
            </p14:xfrm>
          </p:contentPart>
        </mc:Choice>
        <mc:Fallback xmlns="">
          <p:pic>
            <p:nvPicPr>
              <p:cNvPr id="32" name="Håndskrift 31">
                <a:extLst>
                  <a:ext uri="{FF2B5EF4-FFF2-40B4-BE49-F238E27FC236}">
                    <a16:creationId xmlns:a16="http://schemas.microsoft.com/office/drawing/2014/main" id="{70E19FE0-59CB-4FC2-BB5A-D1686977D7FF}"/>
                  </a:ext>
                </a:extLst>
              </p:cNvPr>
              <p:cNvPicPr/>
              <p:nvPr/>
            </p:nvPicPr>
            <p:blipFill>
              <a:blip r:embed="rId853"/>
              <a:stretch>
                <a:fillRect/>
              </a:stretch>
            </p:blipFill>
            <p:spPr>
              <a:xfrm>
                <a:off x="5354025" y="1951410"/>
                <a:ext cx="761760" cy="12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5697160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Rektangel 66">
            <a:extLst>
              <a:ext uri="{FF2B5EF4-FFF2-40B4-BE49-F238E27FC236}">
                <a16:creationId xmlns:a16="http://schemas.microsoft.com/office/drawing/2014/main" id="{64FB5B1F-2E36-4465-90AD-C8A369B7ED89}"/>
              </a:ext>
            </a:extLst>
          </p:cNvPr>
          <p:cNvSpPr/>
          <p:nvPr/>
        </p:nvSpPr>
        <p:spPr>
          <a:xfrm>
            <a:off x="6271062" y="1550832"/>
            <a:ext cx="2777066" cy="257238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pic>
        <p:nvPicPr>
          <p:cNvPr id="139" name="Billede 138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22600B92-EAB8-485E-B0F9-A744CD12497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2394" y="246292"/>
            <a:ext cx="1149885" cy="1038443"/>
          </a:xfrm>
          <a:prstGeom prst="rect">
            <a:avLst/>
          </a:prstGeom>
        </p:spPr>
      </p:pic>
      <p:grpSp>
        <p:nvGrpSpPr>
          <p:cNvPr id="125" name="Gruppe 124">
            <a:extLst>
              <a:ext uri="{FF2B5EF4-FFF2-40B4-BE49-F238E27FC236}">
                <a16:creationId xmlns:a16="http://schemas.microsoft.com/office/drawing/2014/main" id="{65094041-B74F-4C21-96AC-FC494D76EC28}"/>
              </a:ext>
            </a:extLst>
          </p:cNvPr>
          <p:cNvGrpSpPr>
            <a:grpSpLocks noChangeAspect="1"/>
          </p:cNvGrpSpPr>
          <p:nvPr/>
        </p:nvGrpSpPr>
        <p:grpSpPr>
          <a:xfrm>
            <a:off x="526592" y="2138366"/>
            <a:ext cx="717001" cy="2254745"/>
            <a:chOff x="4513296" y="1882338"/>
            <a:chExt cx="2777423" cy="2633408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">
              <p14:nvContentPartPr>
                <p14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6269317" y="3898543"/>
                  <a:ext cx="173376" cy="4275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">
              <p14:nvContentPartPr>
                <p14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5800278" y="4248073"/>
                  <a:ext cx="581125" cy="23180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">
              <p14:nvContentPartPr>
                <p14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6251816" y="4114315"/>
                  <a:ext cx="325337" cy="168124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29" name="Gruppe 128">
              <a:extLst>
                <a:ext uri="{FF2B5EF4-FFF2-40B4-BE49-F238E27FC236}">
                  <a16:creationId xmlns:a16="http://schemas.microsoft.com/office/drawing/2014/main" id="{9FE7CE23-50BB-4845-97BE-AA1FF8AA8350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9">
                <p14:nvContentPartPr>
                  <p14:cNvPr id="130" name="Håndskrift 129">
                    <a:extLst>
                      <a:ext uri="{FF2B5EF4-FFF2-40B4-BE49-F238E27FC236}">
                        <a16:creationId xmlns:a16="http://schemas.microsoft.com/office/drawing/2014/main" id="{BDD1F3A0-4C42-4D5C-9878-7DDBD2DE0149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130" name="Håndskrift 129">
                    <a:extLst>
                      <a:ext uri="{FF2B5EF4-FFF2-40B4-BE49-F238E27FC236}">
                        <a16:creationId xmlns:a16="http://schemas.microsoft.com/office/drawing/2014/main" id="{BDD1F3A0-4C42-4D5C-9878-7DDBD2DE0149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4329250" y="1840289"/>
                    <a:ext cx="3176190" cy="2087741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131" name="Gruppe 130">
                <a:extLst>
                  <a:ext uri="{FF2B5EF4-FFF2-40B4-BE49-F238E27FC236}">
                    <a16:creationId xmlns:a16="http://schemas.microsoft.com/office/drawing/2014/main" id="{C596A089-DE7B-4195-967A-664F639A31E7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1">
                  <p14:nvContentPartPr>
                    <p14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:cNvPr>
                    <p:cNvPicPr/>
                    <p:nvPr/>
                  </p:nvPicPr>
                  <p:blipFill>
                    <a:blip r:embed="rId12"/>
                    <a:stretch>
                      <a:fillRect/>
                    </a:stretch>
                  </p:blipFill>
                  <p:spPr>
                    <a:xfrm>
                      <a:off x="6291089" y="4224368"/>
                      <a:ext cx="586985" cy="25221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3">
                  <p14:nvContentPartPr>
                    <p14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:cNvPr>
                    <p:cNvPicPr/>
                    <p:nvPr/>
                  </p:nvPicPr>
                  <p:blipFill>
                    <a:blip r:embed="rId14"/>
                    <a:stretch>
                      <a:fillRect/>
                    </a:stretch>
                  </p:blipFill>
                  <p:spPr>
                    <a:xfrm>
                      <a:off x="6259201" y="4248522"/>
                      <a:ext cx="358085" cy="27446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5">
                  <p14:nvContentPartPr>
                    <p14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:cNvPr>
                    <p:cNvPicPr/>
                    <p:nvPr/>
                  </p:nvPicPr>
                  <p:blipFill>
                    <a:blip r:embed="rId16"/>
                    <a:stretch>
                      <a:fillRect/>
                    </a:stretch>
                  </p:blipFill>
                  <p:spPr>
                    <a:xfrm>
                      <a:off x="6052057" y="4224751"/>
                      <a:ext cx="361610" cy="31157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7">
                  <p14:nvContentPartPr>
                    <p14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:cNvPr>
                    <p:cNvPicPr/>
                    <p:nvPr/>
                  </p:nvPicPr>
                  <p:blipFill>
                    <a:blip r:embed="rId18"/>
                    <a:stretch>
                      <a:fillRect/>
                    </a:stretch>
                  </p:blipFill>
                  <p:spPr>
                    <a:xfrm>
                      <a:off x="6065551" y="4136487"/>
                      <a:ext cx="307984" cy="10613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9">
                  <p14:nvContentPartPr>
                    <p14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:cNvPr>
                    <p:cNvPicPr/>
                    <p:nvPr/>
                  </p:nvPicPr>
                  <p:blipFill>
                    <a:blip r:embed="rId20"/>
                    <a:stretch>
                      <a:fillRect/>
                    </a:stretch>
                  </p:blipFill>
                  <p:spPr>
                    <a:xfrm>
                      <a:off x="6442940" y="4121087"/>
                      <a:ext cx="256295" cy="16069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1">
                  <p14:nvContentPartPr>
                    <p14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:cNvPr>
                    <p:cNvPicPr/>
                    <p:nvPr/>
                  </p:nvPicPr>
                  <p:blipFill>
                    <a:blip r:embed="rId22"/>
                    <a:stretch>
                      <a:fillRect/>
                    </a:stretch>
                  </p:blipFill>
                  <p:spPr>
                    <a:xfrm>
                      <a:off x="5951002" y="4145186"/>
                      <a:ext cx="247289" cy="945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3">
                  <p14:nvContentPartPr>
                    <p14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:cNvPr>
                    <p:cNvPicPr/>
                    <p:nvPr/>
                  </p:nvPicPr>
                  <p:blipFill>
                    <a:blip r:embed="rId24"/>
                    <a:stretch>
                      <a:fillRect/>
                    </a:stretch>
                  </p:blipFill>
                  <p:spPr>
                    <a:xfrm>
                      <a:off x="6079380" y="3850696"/>
                      <a:ext cx="499562" cy="426079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cxnSp>
        <p:nvCxnSpPr>
          <p:cNvPr id="4" name="Lige forbindelse 3">
            <a:extLst>
              <a:ext uri="{FF2B5EF4-FFF2-40B4-BE49-F238E27FC236}">
                <a16:creationId xmlns:a16="http://schemas.microsoft.com/office/drawing/2014/main" id="{DC755C79-08D2-4DD1-AAD0-33349F1D7765}"/>
              </a:ext>
            </a:extLst>
          </p:cNvPr>
          <p:cNvCxnSpPr>
            <a:cxnSpLocks noChangeAspect="1"/>
          </p:cNvCxnSpPr>
          <p:nvPr/>
        </p:nvCxnSpPr>
        <p:spPr>
          <a:xfrm flipH="1">
            <a:off x="3838307" y="4470835"/>
            <a:ext cx="79948" cy="142001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Lige forbindelse 4">
            <a:extLst>
              <a:ext uri="{FF2B5EF4-FFF2-40B4-BE49-F238E27FC236}">
                <a16:creationId xmlns:a16="http://schemas.microsoft.com/office/drawing/2014/main" id="{90091148-61E4-4139-9D21-9E1F174376AA}"/>
              </a:ext>
            </a:extLst>
          </p:cNvPr>
          <p:cNvCxnSpPr>
            <a:cxnSpLocks noChangeAspect="1"/>
          </p:cNvCxnSpPr>
          <p:nvPr/>
        </p:nvCxnSpPr>
        <p:spPr>
          <a:xfrm>
            <a:off x="4317038" y="4576275"/>
            <a:ext cx="28649" cy="1282213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uppe 5">
            <a:extLst>
              <a:ext uri="{FF2B5EF4-FFF2-40B4-BE49-F238E27FC236}">
                <a16:creationId xmlns:a16="http://schemas.microsoft.com/office/drawing/2014/main" id="{F899A88A-3ED3-45C6-9373-6E22FFDAB5DF}"/>
              </a:ext>
            </a:extLst>
          </p:cNvPr>
          <p:cNvGrpSpPr>
            <a:grpSpLocks noChangeAspect="1"/>
          </p:cNvGrpSpPr>
          <p:nvPr/>
        </p:nvGrpSpPr>
        <p:grpSpPr>
          <a:xfrm>
            <a:off x="3628302" y="2975957"/>
            <a:ext cx="1043668" cy="1666562"/>
            <a:chOff x="3333750" y="2371725"/>
            <a:chExt cx="1133475" cy="2038350"/>
          </a:xfrm>
        </p:grpSpPr>
        <p:sp>
          <p:nvSpPr>
            <p:cNvPr id="7" name="Ellipse 6">
              <a:extLst>
                <a:ext uri="{FF2B5EF4-FFF2-40B4-BE49-F238E27FC236}">
                  <a16:creationId xmlns:a16="http://schemas.microsoft.com/office/drawing/2014/main" id="{56EE8E4F-2495-4A80-A32E-8164423C81B8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5">
              <p14:nvContentPartPr>
                <p14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3344369" y="2350881"/>
                  <a:ext cx="646895" cy="20602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7">
              <p14:nvContentPartPr>
                <p14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3342517" y="2410091"/>
                  <a:ext cx="468440" cy="176864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Gruppe 14">
            <a:extLst>
              <a:ext uri="{FF2B5EF4-FFF2-40B4-BE49-F238E27FC236}">
                <a16:creationId xmlns:a16="http://schemas.microsoft.com/office/drawing/2014/main" id="{7AB0E56E-42DE-4861-9900-2F3441C8C243}"/>
              </a:ext>
            </a:extLst>
          </p:cNvPr>
          <p:cNvGrpSpPr>
            <a:grpSpLocks noChangeAspect="1"/>
          </p:cNvGrpSpPr>
          <p:nvPr/>
        </p:nvGrpSpPr>
        <p:grpSpPr>
          <a:xfrm>
            <a:off x="3848369" y="2123264"/>
            <a:ext cx="556641" cy="850964"/>
            <a:chOff x="3591242" y="1406525"/>
            <a:chExt cx="618490" cy="945515"/>
          </a:xfrm>
        </p:grpSpPr>
        <p:sp>
          <p:nvSpPr>
            <p:cNvPr id="16" name="Ellipse 15">
              <a:extLst>
                <a:ext uri="{FF2B5EF4-FFF2-40B4-BE49-F238E27FC236}">
                  <a16:creationId xmlns:a16="http://schemas.microsoft.com/office/drawing/2014/main" id="{73D67AD2-2DB7-43AA-9B72-0BABAD040E6A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9">
              <p14:nvContentPartPr>
                <p14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1">
              <p14:nvContentPartPr>
                <p14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3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344157" y="5886901"/>
              <a:ext cx="2263463" cy="334043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339837" y="5859933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5">
            <p14:nvContentPartPr>
              <p14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1667939" y="4133127"/>
              <a:ext cx="969084" cy="359049"/>
            </p14:xfrm>
          </p:contentPart>
        </mc:Choice>
        <mc:Fallback xmlns="">
          <p:pic>
            <p:nvPicPr>
              <p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1658936" y="4079053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7">
            <p14:nvContentPartPr>
              <p14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1408959" y="5845527"/>
              <a:ext cx="969084" cy="359049"/>
            </p14:xfrm>
          </p:contentPart>
        </mc:Choice>
        <mc:Fallback xmlns="">
          <p:pic>
            <p:nvPicPr>
              <p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399956" y="5791453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9">
            <p14:nvContentPartPr>
              <p14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957379" y="4049495"/>
              <a:ext cx="860868" cy="321408"/>
            </p14:xfrm>
          </p:contentPart>
        </mc:Choice>
        <mc:Fallback xmlns="">
          <p:pic>
            <p:nvPicPr>
              <p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948378" y="3995507"/>
                <a:ext cx="878510" cy="429024"/>
              </a:xfrm>
              <a:prstGeom prst="rect">
                <a:avLst/>
              </a:prstGeom>
            </p:spPr>
          </p:pic>
        </mc:Fallback>
      </mc:AlternateContent>
      <p:grpSp>
        <p:nvGrpSpPr>
          <p:cNvPr id="46" name="Gruppe 45">
            <a:extLst>
              <a:ext uri="{FF2B5EF4-FFF2-40B4-BE49-F238E27FC236}">
                <a16:creationId xmlns:a16="http://schemas.microsoft.com/office/drawing/2014/main" id="{D38E9E4C-9BCA-4C3A-B6C7-388CDDDDD844}"/>
              </a:ext>
            </a:extLst>
          </p:cNvPr>
          <p:cNvGrpSpPr>
            <a:grpSpLocks noChangeAspect="1"/>
          </p:cNvGrpSpPr>
          <p:nvPr/>
        </p:nvGrpSpPr>
        <p:grpSpPr>
          <a:xfrm>
            <a:off x="3811856" y="2376605"/>
            <a:ext cx="682678" cy="244503"/>
            <a:chOff x="6866054" y="2034680"/>
            <a:chExt cx="758531" cy="27167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40" name="Håndskrift 39">
                  <a:extLst>
                    <a:ext uri="{FF2B5EF4-FFF2-40B4-BE49-F238E27FC236}">
                      <a16:creationId xmlns:a16="http://schemas.microsoft.com/office/drawing/2014/main" id="{153E7B11-8A4C-4A78-82EE-EDA07C89E16D}"/>
                    </a:ext>
                  </a:extLst>
                </p14:cNvPr>
                <p14:cNvContentPartPr/>
                <p14:nvPr/>
              </p14:nvContentPartPr>
              <p14:xfrm>
                <a:off x="6866054" y="2041750"/>
                <a:ext cx="280800" cy="264600"/>
              </p14:xfrm>
            </p:contentPart>
          </mc:Choice>
          <mc:Fallback xmlns="">
            <p:pic>
              <p:nvPicPr>
                <p:cNvPr id="40" name="Håndskrift 39">
                  <a:extLst>
                    <a:ext uri="{FF2B5EF4-FFF2-40B4-BE49-F238E27FC236}">
                      <a16:creationId xmlns:a16="http://schemas.microsoft.com/office/drawing/2014/main" id="{153E7B11-8A4C-4A78-82EE-EDA07C89E16D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6846054" y="2021765"/>
                  <a:ext cx="320400" cy="3041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41" name="Håndskrift 40">
                  <a:extLst>
                    <a:ext uri="{FF2B5EF4-FFF2-40B4-BE49-F238E27FC236}">
                      <a16:creationId xmlns:a16="http://schemas.microsoft.com/office/drawing/2014/main" id="{DEAF27F1-49F9-484D-B9C0-6A10E23117A4}"/>
                    </a:ext>
                  </a:extLst>
                </p14:cNvPr>
                <p14:cNvContentPartPr/>
                <p14:nvPr/>
              </p14:nvContentPartPr>
              <p14:xfrm>
                <a:off x="7244736" y="2034680"/>
                <a:ext cx="280800" cy="264600"/>
              </p14:xfrm>
            </p:contentPart>
          </mc:Choice>
          <mc:Fallback xmlns="">
            <p:pic>
              <p:nvPicPr>
                <p:cNvPr id="41" name="Håndskrift 40">
                  <a:extLst>
                    <a:ext uri="{FF2B5EF4-FFF2-40B4-BE49-F238E27FC236}">
                      <a16:creationId xmlns:a16="http://schemas.microsoft.com/office/drawing/2014/main" id="{DEAF27F1-49F9-484D-B9C0-6A10E23117A4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7224736" y="2014695"/>
                  <a:ext cx="320400" cy="3041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42" name="Håndskrift 41">
                  <a:extLst>
                    <a:ext uri="{FF2B5EF4-FFF2-40B4-BE49-F238E27FC236}">
                      <a16:creationId xmlns:a16="http://schemas.microsoft.com/office/drawing/2014/main" id="{B8A3AD0B-E2D5-470E-80CE-C830F4BF7EBF}"/>
                    </a:ext>
                  </a:extLst>
                </p14:cNvPr>
                <p14:cNvContentPartPr/>
                <p14:nvPr/>
              </p14:nvContentPartPr>
              <p14:xfrm>
                <a:off x="7139819" y="2093853"/>
                <a:ext cx="95040" cy="31680"/>
              </p14:xfrm>
            </p:contentPart>
          </mc:Choice>
          <mc:Fallback xmlns="">
            <p:pic>
              <p:nvPicPr>
                <p:cNvPr id="42" name="Håndskrift 41">
                  <a:extLst>
                    <a:ext uri="{FF2B5EF4-FFF2-40B4-BE49-F238E27FC236}">
                      <a16:creationId xmlns:a16="http://schemas.microsoft.com/office/drawing/2014/main" id="{B8A3AD0B-E2D5-470E-80CE-C830F4BF7EBF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7119853" y="2073802"/>
                  <a:ext cx="134573" cy="713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43" name="Håndskrift 42">
                  <a:extLst>
                    <a:ext uri="{FF2B5EF4-FFF2-40B4-BE49-F238E27FC236}">
                      <a16:creationId xmlns:a16="http://schemas.microsoft.com/office/drawing/2014/main" id="{E8196A17-7C7B-4723-90BB-70C8C67BC69D}"/>
                    </a:ext>
                  </a:extLst>
                </p14:cNvPr>
                <p14:cNvContentPartPr/>
                <p14:nvPr/>
              </p14:nvContentPartPr>
              <p14:xfrm>
                <a:off x="7535413" y="2061616"/>
                <a:ext cx="89172" cy="48077"/>
              </p14:xfrm>
            </p:contentPart>
          </mc:Choice>
          <mc:Fallback xmlns="">
            <p:pic>
              <p:nvPicPr>
                <p:cNvPr id="43" name="Håndskrift 42">
                  <a:extLst>
                    <a:ext uri="{FF2B5EF4-FFF2-40B4-BE49-F238E27FC236}">
                      <a16:creationId xmlns:a16="http://schemas.microsoft.com/office/drawing/2014/main" id="{E8196A17-7C7B-4723-90BB-70C8C67BC69D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7515419" y="2041749"/>
                  <a:ext cx="128760" cy="87413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53" name="Billede 52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CBE69381-8CC7-43E5-977C-5B5D12BFDFA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7592" y="308156"/>
            <a:ext cx="1149885" cy="1038443"/>
          </a:xfrm>
          <a:prstGeom prst="rect">
            <a:avLst/>
          </a:prstGeom>
        </p:spPr>
      </p:pic>
      <p:sp>
        <p:nvSpPr>
          <p:cNvPr id="14" name="Bue 84">
            <a:extLst>
              <a:ext uri="{FF2B5EF4-FFF2-40B4-BE49-F238E27FC236}">
                <a16:creationId xmlns:a16="http://schemas.microsoft.com/office/drawing/2014/main" id="{C87419D5-3AC3-4ADD-983C-BE45AAED443F}"/>
              </a:ext>
            </a:extLst>
          </p:cNvPr>
          <p:cNvSpPr>
            <a:spLocks noChangeAspect="1"/>
          </p:cNvSpPr>
          <p:nvPr/>
        </p:nvSpPr>
        <p:spPr>
          <a:xfrm rot="10223043" flipH="1" flipV="1">
            <a:off x="4292664" y="1799515"/>
            <a:ext cx="1207653" cy="2057341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077438"/>
              <a:gd name="connsiteY0" fmla="*/ 2026813 h 3809273"/>
              <a:gd name="connsiteX1" fmla="*/ 737092 w 1077438"/>
              <a:gd name="connsiteY1" fmla="*/ 3040741 h 3809273"/>
              <a:gd name="connsiteX2" fmla="*/ 786720 w 1077438"/>
              <a:gd name="connsiteY2" fmla="*/ 3809273 h 3809273"/>
              <a:gd name="connsiteX3" fmla="*/ 1 w 1077438"/>
              <a:gd name="connsiteY3" fmla="*/ 3625484 h 3809273"/>
              <a:gd name="connsiteX4" fmla="*/ 0 w 1077438"/>
              <a:gd name="connsiteY4" fmla="*/ 2026813 h 3809273"/>
              <a:gd name="connsiteX0" fmla="*/ 0 w 1077438"/>
              <a:gd name="connsiteY0" fmla="*/ 2026813 h 3809273"/>
              <a:gd name="connsiteX1" fmla="*/ 996304 w 1077438"/>
              <a:gd name="connsiteY1" fmla="*/ 1689470 h 3809273"/>
              <a:gd name="connsiteX2" fmla="*/ 1076573 w 1077438"/>
              <a:gd name="connsiteY2" fmla="*/ 225 h 3809273"/>
              <a:gd name="connsiteX0" fmla="*/ 0 w 1580987"/>
              <a:gd name="connsiteY0" fmla="*/ 2013350 h 3795810"/>
              <a:gd name="connsiteX1" fmla="*/ 737092 w 1580987"/>
              <a:gd name="connsiteY1" fmla="*/ 3027278 h 3795810"/>
              <a:gd name="connsiteX2" fmla="*/ 786720 w 1580987"/>
              <a:gd name="connsiteY2" fmla="*/ 3795810 h 3795810"/>
              <a:gd name="connsiteX3" fmla="*/ 1 w 1580987"/>
              <a:gd name="connsiteY3" fmla="*/ 3612021 h 3795810"/>
              <a:gd name="connsiteX4" fmla="*/ 0 w 1580987"/>
              <a:gd name="connsiteY4" fmla="*/ 2013350 h 3795810"/>
              <a:gd name="connsiteX0" fmla="*/ 0 w 1580987"/>
              <a:gd name="connsiteY0" fmla="*/ 2013350 h 3795810"/>
              <a:gd name="connsiteX1" fmla="*/ 996304 w 1580987"/>
              <a:gd name="connsiteY1" fmla="*/ 1676007 h 3795810"/>
              <a:gd name="connsiteX2" fmla="*/ 1580844 w 1580987"/>
              <a:gd name="connsiteY2" fmla="*/ 228 h 3795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0987" h="3795810" stroke="0" extrusionOk="0">
                <a:moveTo>
                  <a:pt x="0" y="2013350"/>
                </a:moveTo>
                <a:cubicBezTo>
                  <a:pt x="325588" y="2013350"/>
                  <a:pt x="618002" y="2415588"/>
                  <a:pt x="737092" y="3027278"/>
                </a:cubicBezTo>
                <a:cubicBezTo>
                  <a:pt x="784612" y="3271361"/>
                  <a:pt x="801656" y="3535294"/>
                  <a:pt x="786720" y="3795810"/>
                </a:cubicBezTo>
                <a:lnTo>
                  <a:pt x="1" y="3612021"/>
                </a:lnTo>
                <a:cubicBezTo>
                  <a:pt x="1" y="3079131"/>
                  <a:pt x="0" y="2546240"/>
                  <a:pt x="0" y="2013350"/>
                </a:cubicBezTo>
                <a:close/>
              </a:path>
              <a:path w="1580987" h="3795810" fill="none">
                <a:moveTo>
                  <a:pt x="0" y="2013350"/>
                </a:moveTo>
                <a:cubicBezTo>
                  <a:pt x="325588" y="2013350"/>
                  <a:pt x="909975" y="1767180"/>
                  <a:pt x="996304" y="1676007"/>
                </a:cubicBezTo>
                <a:cubicBezTo>
                  <a:pt x="994327" y="1455742"/>
                  <a:pt x="1591593" y="-21037"/>
                  <a:pt x="1580844" y="228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68" name="Gruppe 67">
            <a:extLst>
              <a:ext uri="{FF2B5EF4-FFF2-40B4-BE49-F238E27FC236}">
                <a16:creationId xmlns:a16="http://schemas.microsoft.com/office/drawing/2014/main" id="{7F6F16F5-4848-493C-B8E4-11FB0508321C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2431322" y="2138366"/>
            <a:ext cx="953288" cy="2254745"/>
            <a:chOff x="4513296" y="1882338"/>
            <a:chExt cx="2777423" cy="2633408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9">
              <p14:nvContentPartPr>
                <p14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6284825" y="3898543"/>
                  <a:ext cx="142671" cy="4275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1">
              <p14:nvContentPartPr>
                <p14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5817574" y="4248073"/>
                  <a:ext cx="546878" cy="23180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3">
              <p14:nvContentPartPr>
                <p14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6268737" y="4114315"/>
                  <a:ext cx="291834" cy="168124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73" name="Gruppe 72">
              <a:extLst>
                <a:ext uri="{FF2B5EF4-FFF2-40B4-BE49-F238E27FC236}">
                  <a16:creationId xmlns:a16="http://schemas.microsoft.com/office/drawing/2014/main" id="{BAB83047-0040-4951-9FB2-46D8D1D4AA1F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5">
                <p14:nvContentPartPr>
                  <p14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:cNvPr>
                  <p:cNvPicPr/>
                  <p:nvPr/>
                </p:nvPicPr>
                <p:blipFill>
                  <a:blip r:embed="rId56"/>
                  <a:stretch>
                    <a:fillRect/>
                  </a:stretch>
                </p:blipFill>
                <p:spPr>
                  <a:xfrm>
                    <a:off x="4358062" y="1840298"/>
                    <a:ext cx="3055375" cy="2087723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76" name="Gruppe 75">
                <a:extLst>
                  <a:ext uri="{FF2B5EF4-FFF2-40B4-BE49-F238E27FC236}">
                    <a16:creationId xmlns:a16="http://schemas.microsoft.com/office/drawing/2014/main" id="{24BC5260-8883-4172-B69C-3D8CA9DF48A6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57">
                  <p14:nvContentPartPr>
                    <p14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:cNvPr>
                    <p:cNvPicPr/>
                    <p:nvPr/>
                  </p:nvPicPr>
                  <p:blipFill>
                    <a:blip r:embed="rId58"/>
                    <a:stretch>
                      <a:fillRect/>
                    </a:stretch>
                  </p:blipFill>
                  <p:spPr>
                    <a:xfrm>
                      <a:off x="6308273" y="4224368"/>
                      <a:ext cx="552960" cy="25221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59">
                  <p14:nvContentPartPr>
                    <p14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:cNvPr>
                    <p:cNvPicPr/>
                    <p:nvPr/>
                  </p:nvPicPr>
                  <p:blipFill>
                    <a:blip r:embed="rId60"/>
                    <a:stretch>
                      <a:fillRect/>
                    </a:stretch>
                  </p:blipFill>
                  <p:spPr>
                    <a:xfrm>
                      <a:off x="6276303" y="4248522"/>
                      <a:ext cx="324222" cy="27446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61">
                  <p14:nvContentPartPr>
                    <p14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:cNvPr>
                    <p:cNvPicPr/>
                    <p:nvPr/>
                  </p:nvPicPr>
                  <p:blipFill>
                    <a:blip r:embed="rId62"/>
                    <a:stretch>
                      <a:fillRect/>
                    </a:stretch>
                  </p:blipFill>
                  <p:spPr>
                    <a:xfrm>
                      <a:off x="6069034" y="4224751"/>
                      <a:ext cx="327995" cy="31157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63">
                  <p14:nvContentPartPr>
                    <p14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:cNvPr>
                    <p:cNvPicPr/>
                    <p:nvPr/>
                  </p:nvPicPr>
                  <p:blipFill>
                    <a:blip r:embed="rId64"/>
                    <a:stretch>
                      <a:fillRect/>
                    </a:stretch>
                  </p:blipFill>
                  <p:spPr>
                    <a:xfrm>
                      <a:off x="6082573" y="4136487"/>
                      <a:ext cx="274280" cy="10613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65">
                  <p14:nvContentPartPr>
                    <p14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:cNvPr>
                    <p:cNvPicPr/>
                    <p:nvPr/>
                  </p:nvPicPr>
                  <p:blipFill>
                    <a:blip r:embed="rId66"/>
                    <a:stretch>
                      <a:fillRect/>
                    </a:stretch>
                  </p:blipFill>
                  <p:spPr>
                    <a:xfrm>
                      <a:off x="6459715" y="4121087"/>
                      <a:ext cx="223081" cy="16069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67">
                  <p14:nvContentPartPr>
                    <p14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:cNvPr>
                    <p:cNvPicPr/>
                    <p:nvPr/>
                  </p:nvPicPr>
                  <p:blipFill>
                    <a:blip r:embed="rId68"/>
                    <a:stretch>
                      <a:fillRect/>
                    </a:stretch>
                  </p:blipFill>
                  <p:spPr>
                    <a:xfrm>
                      <a:off x="5967945" y="4145186"/>
                      <a:ext cx="213742" cy="945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69">
                  <p14:nvContentPartPr>
                    <p14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:cNvPr>
                    <p:cNvPicPr/>
                    <p:nvPr/>
                  </p:nvPicPr>
                  <p:blipFill>
                    <a:blip r:embed="rId70"/>
                    <a:stretch>
                      <a:fillRect/>
                    </a:stretch>
                  </p:blipFill>
                  <p:spPr>
                    <a:xfrm>
                      <a:off x="6096522" y="3850673"/>
                      <a:ext cx="465621" cy="426125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86" name="Gruppe 85">
            <a:extLst>
              <a:ext uri="{FF2B5EF4-FFF2-40B4-BE49-F238E27FC236}">
                <a16:creationId xmlns:a16="http://schemas.microsoft.com/office/drawing/2014/main" id="{26A106DF-8AC2-4629-B849-6CE54FCD4B71}"/>
              </a:ext>
            </a:extLst>
          </p:cNvPr>
          <p:cNvGrpSpPr>
            <a:grpSpLocks noChangeAspect="1"/>
          </p:cNvGrpSpPr>
          <p:nvPr/>
        </p:nvGrpSpPr>
        <p:grpSpPr>
          <a:xfrm>
            <a:off x="5863237" y="3251835"/>
            <a:ext cx="1043668" cy="1538120"/>
            <a:chOff x="3333750" y="2371725"/>
            <a:chExt cx="1133475" cy="2038350"/>
          </a:xfrm>
        </p:grpSpPr>
        <p:sp>
          <p:nvSpPr>
            <p:cNvPr id="87" name="Ellipse 86">
              <a:extLst>
                <a:ext uri="{FF2B5EF4-FFF2-40B4-BE49-F238E27FC236}">
                  <a16:creationId xmlns:a16="http://schemas.microsoft.com/office/drawing/2014/main" id="{B83E8A49-918D-4275-9395-9C62CC652376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1">
              <p14:nvContentPartPr>
                <p14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3344369" y="2344441"/>
                  <a:ext cx="646895" cy="20730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3">
              <p14:nvContentPartPr>
                <p14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3342517" y="2409172"/>
                  <a:ext cx="468440" cy="177045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2" name="Gruppe 91">
            <a:extLst>
              <a:ext uri="{FF2B5EF4-FFF2-40B4-BE49-F238E27FC236}">
                <a16:creationId xmlns:a16="http://schemas.microsoft.com/office/drawing/2014/main" id="{D36A548F-7E6B-41D3-9462-61CA525584C6}"/>
              </a:ext>
            </a:extLst>
          </p:cNvPr>
          <p:cNvGrpSpPr>
            <a:grpSpLocks noChangeAspect="1"/>
          </p:cNvGrpSpPr>
          <p:nvPr/>
        </p:nvGrpSpPr>
        <p:grpSpPr>
          <a:xfrm rot="288606">
            <a:off x="6099019" y="2403940"/>
            <a:ext cx="556641" cy="850964"/>
            <a:chOff x="3591242" y="1406525"/>
            <a:chExt cx="618490" cy="945515"/>
          </a:xfrm>
        </p:grpSpPr>
        <p:sp>
          <p:nvSpPr>
            <p:cNvPr id="93" name="Ellipse 92">
              <a:extLst>
                <a:ext uri="{FF2B5EF4-FFF2-40B4-BE49-F238E27FC236}">
                  <a16:creationId xmlns:a16="http://schemas.microsoft.com/office/drawing/2014/main" id="{A463F710-0A2D-4B18-B6F0-8A8F2C4D4CBE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5">
              <p14:nvContentPartPr>
                <p14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7">
              <p14:nvContentPartPr>
                <p14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79">
            <p14:nvContentPartPr>
              <p14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768527" y="5871119"/>
              <a:ext cx="2263463" cy="334043"/>
            </p14:xfrm>
          </p:contentPart>
        </mc:Choice>
        <mc:Fallback xmlns="">
          <p:pic>
            <p:nvPicPr>
              <p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764207" y="5844151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1">
            <p14:nvContentPartPr>
              <p14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681593" y="5874397"/>
              <a:ext cx="969084" cy="359049"/>
            </p14:xfrm>
          </p:contentPart>
        </mc:Choice>
        <mc:Fallback xmlns="">
          <p:pic>
            <p:nvPicPr>
              <p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672590" y="5820323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3">
            <p14:nvContentPartPr>
              <p14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552007" y="5907056"/>
              <a:ext cx="969084" cy="359049"/>
            </p14:xfrm>
          </p:contentPart>
        </mc:Choice>
        <mc:Fallback xmlns="">
          <p:pic>
            <p:nvPicPr>
              <p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43004" y="5852982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5">
            <p14:nvContentPartPr>
              <p14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707782" y="5875210"/>
              <a:ext cx="860868" cy="321408"/>
            </p14:xfrm>
          </p:contentPart>
        </mc:Choice>
        <mc:Fallback xmlns="">
          <p:pic>
            <p:nvPicPr>
              <p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698781" y="5821222"/>
                <a:ext cx="878510" cy="429024"/>
              </a:xfrm>
              <a:prstGeom prst="rect">
                <a:avLst/>
              </a:prstGeom>
            </p:spPr>
          </p:pic>
        </mc:Fallback>
      </mc:AlternateContent>
      <p:cxnSp>
        <p:nvCxnSpPr>
          <p:cNvPr id="105" name="Lige forbindelse 104">
            <a:extLst>
              <a:ext uri="{FF2B5EF4-FFF2-40B4-BE49-F238E27FC236}">
                <a16:creationId xmlns:a16="http://schemas.microsoft.com/office/drawing/2014/main" id="{9FE27E43-DB93-4CBD-BF67-60E3DE5E462D}"/>
              </a:ext>
            </a:extLst>
          </p:cNvPr>
          <p:cNvCxnSpPr>
            <a:cxnSpLocks noChangeAspect="1"/>
          </p:cNvCxnSpPr>
          <p:nvPr/>
        </p:nvCxnSpPr>
        <p:spPr>
          <a:xfrm flipH="1">
            <a:off x="6169181" y="4771744"/>
            <a:ext cx="61891" cy="1234341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Lige forbindelse 105">
            <a:extLst>
              <a:ext uri="{FF2B5EF4-FFF2-40B4-BE49-F238E27FC236}">
                <a16:creationId xmlns:a16="http://schemas.microsoft.com/office/drawing/2014/main" id="{9853E925-E48F-40B3-AE36-8704A28845AF}"/>
              </a:ext>
            </a:extLst>
          </p:cNvPr>
          <p:cNvCxnSpPr>
            <a:cxnSpLocks noChangeAspect="1"/>
          </p:cNvCxnSpPr>
          <p:nvPr/>
        </p:nvCxnSpPr>
        <p:spPr>
          <a:xfrm>
            <a:off x="6537037" y="4732253"/>
            <a:ext cx="58703" cy="1299876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Bue 84">
            <a:extLst>
              <a:ext uri="{FF2B5EF4-FFF2-40B4-BE49-F238E27FC236}">
                <a16:creationId xmlns:a16="http://schemas.microsoft.com/office/drawing/2014/main" id="{A8FA5250-D8E5-4296-A749-9137B62C23AC}"/>
              </a:ext>
            </a:extLst>
          </p:cNvPr>
          <p:cNvSpPr>
            <a:spLocks noChangeAspect="1"/>
          </p:cNvSpPr>
          <p:nvPr/>
        </p:nvSpPr>
        <p:spPr>
          <a:xfrm rot="12573534" flipV="1">
            <a:off x="5076572" y="1967378"/>
            <a:ext cx="1320605" cy="1661052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324178 w 1291168"/>
              <a:gd name="connsiteY0" fmla="*/ 0 h 2475626"/>
              <a:gd name="connsiteX1" fmla="*/ 1061270 w 1291168"/>
              <a:gd name="connsiteY1" fmla="*/ 1013928 h 2475626"/>
              <a:gd name="connsiteX2" fmla="*/ 1110898 w 1291168"/>
              <a:gd name="connsiteY2" fmla="*/ 1782460 h 2475626"/>
              <a:gd name="connsiteX3" fmla="*/ 324179 w 1291168"/>
              <a:gd name="connsiteY3" fmla="*/ 1598671 h 2475626"/>
              <a:gd name="connsiteX4" fmla="*/ 324178 w 1291168"/>
              <a:gd name="connsiteY4" fmla="*/ 0 h 2475626"/>
              <a:gd name="connsiteX0" fmla="*/ 324178 w 1291168"/>
              <a:gd name="connsiteY0" fmla="*/ 0 h 2475626"/>
              <a:gd name="connsiteX1" fmla="*/ 1291102 w 1291168"/>
              <a:gd name="connsiteY1" fmla="*/ 686611 h 2475626"/>
              <a:gd name="connsiteX2" fmla="*/ 0 w 1291168"/>
              <a:gd name="connsiteY2" fmla="*/ 2475626 h 2475626"/>
              <a:gd name="connsiteX0" fmla="*/ 324178 w 1116149"/>
              <a:gd name="connsiteY0" fmla="*/ 0 h 2475626"/>
              <a:gd name="connsiteX1" fmla="*/ 1061270 w 1116149"/>
              <a:gd name="connsiteY1" fmla="*/ 1013928 h 2475626"/>
              <a:gd name="connsiteX2" fmla="*/ 1110898 w 1116149"/>
              <a:gd name="connsiteY2" fmla="*/ 1782460 h 2475626"/>
              <a:gd name="connsiteX3" fmla="*/ 324179 w 1116149"/>
              <a:gd name="connsiteY3" fmla="*/ 1598671 h 2475626"/>
              <a:gd name="connsiteX4" fmla="*/ 324178 w 1116149"/>
              <a:gd name="connsiteY4" fmla="*/ 0 h 2475626"/>
              <a:gd name="connsiteX0" fmla="*/ 324178 w 1116149"/>
              <a:gd name="connsiteY0" fmla="*/ 0 h 2475626"/>
              <a:gd name="connsiteX1" fmla="*/ 927333 w 1116149"/>
              <a:gd name="connsiteY1" fmla="*/ 1621695 h 2475626"/>
              <a:gd name="connsiteX2" fmla="*/ 0 w 1116149"/>
              <a:gd name="connsiteY2" fmla="*/ 2475626 h 2475626"/>
              <a:gd name="connsiteX0" fmla="*/ 324178 w 1164708"/>
              <a:gd name="connsiteY0" fmla="*/ 0 h 2475626"/>
              <a:gd name="connsiteX1" fmla="*/ 1061270 w 1164708"/>
              <a:gd name="connsiteY1" fmla="*/ 1013928 h 2475626"/>
              <a:gd name="connsiteX2" fmla="*/ 1110898 w 1164708"/>
              <a:gd name="connsiteY2" fmla="*/ 1782460 h 2475626"/>
              <a:gd name="connsiteX3" fmla="*/ 324179 w 1164708"/>
              <a:gd name="connsiteY3" fmla="*/ 1598671 h 2475626"/>
              <a:gd name="connsiteX4" fmla="*/ 324178 w 1164708"/>
              <a:gd name="connsiteY4" fmla="*/ 0 h 2475626"/>
              <a:gd name="connsiteX0" fmla="*/ 324178 w 1164708"/>
              <a:gd name="connsiteY0" fmla="*/ 0 h 2475626"/>
              <a:gd name="connsiteX1" fmla="*/ 1164636 w 1164708"/>
              <a:gd name="connsiteY1" fmla="*/ 1288086 h 2475626"/>
              <a:gd name="connsiteX2" fmla="*/ 0 w 1164708"/>
              <a:gd name="connsiteY2" fmla="*/ 2475626 h 2475626"/>
              <a:gd name="connsiteX0" fmla="*/ 412158 w 1252682"/>
              <a:gd name="connsiteY0" fmla="*/ 0 h 1782460"/>
              <a:gd name="connsiteX1" fmla="*/ 1149250 w 1252682"/>
              <a:gd name="connsiteY1" fmla="*/ 1013928 h 1782460"/>
              <a:gd name="connsiteX2" fmla="*/ 1198878 w 1252682"/>
              <a:gd name="connsiteY2" fmla="*/ 1782460 h 1782460"/>
              <a:gd name="connsiteX3" fmla="*/ 412159 w 1252682"/>
              <a:gd name="connsiteY3" fmla="*/ 1598671 h 1782460"/>
              <a:gd name="connsiteX4" fmla="*/ 412158 w 1252682"/>
              <a:gd name="connsiteY4" fmla="*/ 0 h 1782460"/>
              <a:gd name="connsiteX0" fmla="*/ 412158 w 1252682"/>
              <a:gd name="connsiteY0" fmla="*/ 0 h 1782460"/>
              <a:gd name="connsiteX1" fmla="*/ 1252616 w 1252682"/>
              <a:gd name="connsiteY1" fmla="*/ 1288086 h 1782460"/>
              <a:gd name="connsiteX2" fmla="*/ 0 w 1252682"/>
              <a:gd name="connsiteY2" fmla="*/ 1208994 h 1782460"/>
              <a:gd name="connsiteX0" fmla="*/ 189306 w 1029845"/>
              <a:gd name="connsiteY0" fmla="*/ 0 h 1782460"/>
              <a:gd name="connsiteX1" fmla="*/ 926398 w 1029845"/>
              <a:gd name="connsiteY1" fmla="*/ 1013928 h 1782460"/>
              <a:gd name="connsiteX2" fmla="*/ 976026 w 1029845"/>
              <a:gd name="connsiteY2" fmla="*/ 1782460 h 1782460"/>
              <a:gd name="connsiteX3" fmla="*/ 189307 w 1029845"/>
              <a:gd name="connsiteY3" fmla="*/ 1598671 h 1782460"/>
              <a:gd name="connsiteX4" fmla="*/ 189306 w 1029845"/>
              <a:gd name="connsiteY4" fmla="*/ 0 h 1782460"/>
              <a:gd name="connsiteX0" fmla="*/ 189306 w 1029845"/>
              <a:gd name="connsiteY0" fmla="*/ 0 h 1782460"/>
              <a:gd name="connsiteX1" fmla="*/ 1029764 w 1029845"/>
              <a:gd name="connsiteY1" fmla="*/ 1288086 h 1782460"/>
              <a:gd name="connsiteX2" fmla="*/ 0 w 1029845"/>
              <a:gd name="connsiteY2" fmla="*/ 415884 h 1782460"/>
              <a:gd name="connsiteX0" fmla="*/ 189306 w 1214242"/>
              <a:gd name="connsiteY0" fmla="*/ 0 h 1782460"/>
              <a:gd name="connsiteX1" fmla="*/ 926398 w 1214242"/>
              <a:gd name="connsiteY1" fmla="*/ 1013928 h 1782460"/>
              <a:gd name="connsiteX2" fmla="*/ 976026 w 1214242"/>
              <a:gd name="connsiteY2" fmla="*/ 1782460 h 1782460"/>
              <a:gd name="connsiteX3" fmla="*/ 189307 w 1214242"/>
              <a:gd name="connsiteY3" fmla="*/ 1598671 h 1782460"/>
              <a:gd name="connsiteX4" fmla="*/ 189306 w 1214242"/>
              <a:gd name="connsiteY4" fmla="*/ 0 h 1782460"/>
              <a:gd name="connsiteX0" fmla="*/ 189306 w 1214242"/>
              <a:gd name="connsiteY0" fmla="*/ 0 h 1782460"/>
              <a:gd name="connsiteX1" fmla="*/ 1214173 w 1214242"/>
              <a:gd name="connsiteY1" fmla="*/ 967236 h 1782460"/>
              <a:gd name="connsiteX2" fmla="*/ 0 w 1214242"/>
              <a:gd name="connsiteY2" fmla="*/ 415884 h 1782460"/>
              <a:gd name="connsiteX0" fmla="*/ 19900 w 1044847"/>
              <a:gd name="connsiteY0" fmla="*/ 612102 h 2394562"/>
              <a:gd name="connsiteX1" fmla="*/ 756992 w 1044847"/>
              <a:gd name="connsiteY1" fmla="*/ 1626030 h 2394562"/>
              <a:gd name="connsiteX2" fmla="*/ 806620 w 1044847"/>
              <a:gd name="connsiteY2" fmla="*/ 2394562 h 2394562"/>
              <a:gd name="connsiteX3" fmla="*/ 19901 w 1044847"/>
              <a:gd name="connsiteY3" fmla="*/ 2210773 h 2394562"/>
              <a:gd name="connsiteX4" fmla="*/ 19900 w 1044847"/>
              <a:gd name="connsiteY4" fmla="*/ 612102 h 2394562"/>
              <a:gd name="connsiteX0" fmla="*/ 19900 w 1044847"/>
              <a:gd name="connsiteY0" fmla="*/ 612102 h 2394562"/>
              <a:gd name="connsiteX1" fmla="*/ 1044767 w 1044847"/>
              <a:gd name="connsiteY1" fmla="*/ 1579338 h 2394562"/>
              <a:gd name="connsiteX2" fmla="*/ 0 w 1044847"/>
              <a:gd name="connsiteY2" fmla="*/ 191 h 2394562"/>
              <a:gd name="connsiteX0" fmla="*/ 19900 w 1044847"/>
              <a:gd name="connsiteY0" fmla="*/ 612102 h 2394562"/>
              <a:gd name="connsiteX1" fmla="*/ 756992 w 1044847"/>
              <a:gd name="connsiteY1" fmla="*/ 1626030 h 2394562"/>
              <a:gd name="connsiteX2" fmla="*/ 806620 w 1044847"/>
              <a:gd name="connsiteY2" fmla="*/ 2394562 h 2394562"/>
              <a:gd name="connsiteX3" fmla="*/ 19901 w 1044847"/>
              <a:gd name="connsiteY3" fmla="*/ 2210773 h 2394562"/>
              <a:gd name="connsiteX4" fmla="*/ 19900 w 1044847"/>
              <a:gd name="connsiteY4" fmla="*/ 612102 h 2394562"/>
              <a:gd name="connsiteX0" fmla="*/ 19900 w 1044847"/>
              <a:gd name="connsiteY0" fmla="*/ 612102 h 2394562"/>
              <a:gd name="connsiteX1" fmla="*/ 1044767 w 1044847"/>
              <a:gd name="connsiteY1" fmla="*/ 1579338 h 2394562"/>
              <a:gd name="connsiteX2" fmla="*/ 0 w 1044847"/>
              <a:gd name="connsiteY2" fmla="*/ 191 h 2394562"/>
              <a:gd name="connsiteX0" fmla="*/ 19900 w 1056747"/>
              <a:gd name="connsiteY0" fmla="*/ 612129 h 2394589"/>
              <a:gd name="connsiteX1" fmla="*/ 756992 w 1056747"/>
              <a:gd name="connsiteY1" fmla="*/ 1626057 h 2394589"/>
              <a:gd name="connsiteX2" fmla="*/ 806620 w 1056747"/>
              <a:gd name="connsiteY2" fmla="*/ 2394589 h 2394589"/>
              <a:gd name="connsiteX3" fmla="*/ 19901 w 1056747"/>
              <a:gd name="connsiteY3" fmla="*/ 2210800 h 2394589"/>
              <a:gd name="connsiteX4" fmla="*/ 19900 w 1056747"/>
              <a:gd name="connsiteY4" fmla="*/ 612129 h 2394589"/>
              <a:gd name="connsiteX0" fmla="*/ 19900 w 1056747"/>
              <a:gd name="connsiteY0" fmla="*/ 612129 h 2394589"/>
              <a:gd name="connsiteX1" fmla="*/ 1044767 w 1056747"/>
              <a:gd name="connsiteY1" fmla="*/ 1579365 h 2394589"/>
              <a:gd name="connsiteX2" fmla="*/ 0 w 1056747"/>
              <a:gd name="connsiteY2" fmla="*/ 218 h 2394589"/>
              <a:gd name="connsiteX0" fmla="*/ 0 w 1040261"/>
              <a:gd name="connsiteY0" fmla="*/ 393101 h 2175561"/>
              <a:gd name="connsiteX1" fmla="*/ 737092 w 1040261"/>
              <a:gd name="connsiteY1" fmla="*/ 1407029 h 2175561"/>
              <a:gd name="connsiteX2" fmla="*/ 786720 w 1040261"/>
              <a:gd name="connsiteY2" fmla="*/ 2175561 h 2175561"/>
              <a:gd name="connsiteX3" fmla="*/ 1 w 1040261"/>
              <a:gd name="connsiteY3" fmla="*/ 1991772 h 2175561"/>
              <a:gd name="connsiteX4" fmla="*/ 0 w 1040261"/>
              <a:gd name="connsiteY4" fmla="*/ 393101 h 2175561"/>
              <a:gd name="connsiteX0" fmla="*/ 0 w 1040261"/>
              <a:gd name="connsiteY0" fmla="*/ 393101 h 2175561"/>
              <a:gd name="connsiteX1" fmla="*/ 1024867 w 1040261"/>
              <a:gd name="connsiteY1" fmla="*/ 1360337 h 2175561"/>
              <a:gd name="connsiteX2" fmla="*/ 262472 w 1040261"/>
              <a:gd name="connsiteY2" fmla="*/ 253 h 2175561"/>
              <a:gd name="connsiteX0" fmla="*/ 0 w 982262"/>
              <a:gd name="connsiteY0" fmla="*/ 393099 h 2175559"/>
              <a:gd name="connsiteX1" fmla="*/ 737092 w 982262"/>
              <a:gd name="connsiteY1" fmla="*/ 1407027 h 2175559"/>
              <a:gd name="connsiteX2" fmla="*/ 786720 w 982262"/>
              <a:gd name="connsiteY2" fmla="*/ 2175559 h 2175559"/>
              <a:gd name="connsiteX3" fmla="*/ 1 w 982262"/>
              <a:gd name="connsiteY3" fmla="*/ 1991770 h 2175559"/>
              <a:gd name="connsiteX4" fmla="*/ 0 w 982262"/>
              <a:gd name="connsiteY4" fmla="*/ 393099 h 2175559"/>
              <a:gd name="connsiteX0" fmla="*/ 0 w 982262"/>
              <a:gd name="connsiteY0" fmla="*/ 393099 h 2175559"/>
              <a:gd name="connsiteX1" fmla="*/ 965894 w 982262"/>
              <a:gd name="connsiteY1" fmla="*/ 1370435 h 2175559"/>
              <a:gd name="connsiteX2" fmla="*/ 262472 w 982262"/>
              <a:gd name="connsiteY2" fmla="*/ 251 h 2175559"/>
              <a:gd name="connsiteX0" fmla="*/ 0 w 982262"/>
              <a:gd name="connsiteY0" fmla="*/ 393099 h 2175559"/>
              <a:gd name="connsiteX1" fmla="*/ 737092 w 982262"/>
              <a:gd name="connsiteY1" fmla="*/ 1407027 h 2175559"/>
              <a:gd name="connsiteX2" fmla="*/ 786720 w 982262"/>
              <a:gd name="connsiteY2" fmla="*/ 2175559 h 2175559"/>
              <a:gd name="connsiteX3" fmla="*/ 1 w 982262"/>
              <a:gd name="connsiteY3" fmla="*/ 1991770 h 2175559"/>
              <a:gd name="connsiteX4" fmla="*/ 0 w 982262"/>
              <a:gd name="connsiteY4" fmla="*/ 393099 h 2175559"/>
              <a:gd name="connsiteX0" fmla="*/ 0 w 982262"/>
              <a:gd name="connsiteY0" fmla="*/ 393099 h 2175559"/>
              <a:gd name="connsiteX1" fmla="*/ 965894 w 982262"/>
              <a:gd name="connsiteY1" fmla="*/ 1370435 h 2175559"/>
              <a:gd name="connsiteX2" fmla="*/ 262472 w 982262"/>
              <a:gd name="connsiteY2" fmla="*/ 251 h 2175559"/>
              <a:gd name="connsiteX0" fmla="*/ 0 w 986393"/>
              <a:gd name="connsiteY0" fmla="*/ 763617 h 2546077"/>
              <a:gd name="connsiteX1" fmla="*/ 737092 w 986393"/>
              <a:gd name="connsiteY1" fmla="*/ 1777545 h 2546077"/>
              <a:gd name="connsiteX2" fmla="*/ 786720 w 986393"/>
              <a:gd name="connsiteY2" fmla="*/ 2546077 h 2546077"/>
              <a:gd name="connsiteX3" fmla="*/ 1 w 986393"/>
              <a:gd name="connsiteY3" fmla="*/ 2362288 h 2546077"/>
              <a:gd name="connsiteX4" fmla="*/ 0 w 986393"/>
              <a:gd name="connsiteY4" fmla="*/ 763617 h 2546077"/>
              <a:gd name="connsiteX0" fmla="*/ 0 w 986393"/>
              <a:gd name="connsiteY0" fmla="*/ 763617 h 2546077"/>
              <a:gd name="connsiteX1" fmla="*/ 965894 w 986393"/>
              <a:gd name="connsiteY1" fmla="*/ 1740953 h 2546077"/>
              <a:gd name="connsiteX2" fmla="*/ 450378 w 986393"/>
              <a:gd name="connsiteY2" fmla="*/ 197 h 2546077"/>
              <a:gd name="connsiteX0" fmla="*/ 0 w 931350"/>
              <a:gd name="connsiteY0" fmla="*/ 763703 h 2546163"/>
              <a:gd name="connsiteX1" fmla="*/ 737092 w 931350"/>
              <a:gd name="connsiteY1" fmla="*/ 1777631 h 2546163"/>
              <a:gd name="connsiteX2" fmla="*/ 786720 w 931350"/>
              <a:gd name="connsiteY2" fmla="*/ 2546163 h 2546163"/>
              <a:gd name="connsiteX3" fmla="*/ 1 w 931350"/>
              <a:gd name="connsiteY3" fmla="*/ 2362374 h 2546163"/>
              <a:gd name="connsiteX4" fmla="*/ 0 w 931350"/>
              <a:gd name="connsiteY4" fmla="*/ 763703 h 2546163"/>
              <a:gd name="connsiteX0" fmla="*/ 0 w 931350"/>
              <a:gd name="connsiteY0" fmla="*/ 763703 h 2546163"/>
              <a:gd name="connsiteX1" fmla="*/ 909162 w 931350"/>
              <a:gd name="connsiteY1" fmla="*/ 1213163 h 2546163"/>
              <a:gd name="connsiteX2" fmla="*/ 450378 w 931350"/>
              <a:gd name="connsiteY2" fmla="*/ 283 h 2546163"/>
              <a:gd name="connsiteX0" fmla="*/ 0 w 791971"/>
              <a:gd name="connsiteY0" fmla="*/ 763565 h 2546025"/>
              <a:gd name="connsiteX1" fmla="*/ 737092 w 791971"/>
              <a:gd name="connsiteY1" fmla="*/ 1777493 h 2546025"/>
              <a:gd name="connsiteX2" fmla="*/ 786720 w 791971"/>
              <a:gd name="connsiteY2" fmla="*/ 2546025 h 2546025"/>
              <a:gd name="connsiteX3" fmla="*/ 1 w 791971"/>
              <a:gd name="connsiteY3" fmla="*/ 2362236 h 2546025"/>
              <a:gd name="connsiteX4" fmla="*/ 0 w 791971"/>
              <a:gd name="connsiteY4" fmla="*/ 763565 h 2546025"/>
              <a:gd name="connsiteX0" fmla="*/ 0 w 791971"/>
              <a:gd name="connsiteY0" fmla="*/ 763565 h 2546025"/>
              <a:gd name="connsiteX1" fmla="*/ 196190 w 791971"/>
              <a:gd name="connsiteY1" fmla="*/ 2360267 h 2546025"/>
              <a:gd name="connsiteX2" fmla="*/ 450378 w 791971"/>
              <a:gd name="connsiteY2" fmla="*/ 145 h 2546025"/>
              <a:gd name="connsiteX0" fmla="*/ 410663 w 1202634"/>
              <a:gd name="connsiteY0" fmla="*/ 0 h 2719115"/>
              <a:gd name="connsiteX1" fmla="*/ 1147755 w 1202634"/>
              <a:gd name="connsiteY1" fmla="*/ 1013928 h 2719115"/>
              <a:gd name="connsiteX2" fmla="*/ 1197383 w 1202634"/>
              <a:gd name="connsiteY2" fmla="*/ 1782460 h 2719115"/>
              <a:gd name="connsiteX3" fmla="*/ 410664 w 1202634"/>
              <a:gd name="connsiteY3" fmla="*/ 1598671 h 2719115"/>
              <a:gd name="connsiteX4" fmla="*/ 410663 w 1202634"/>
              <a:gd name="connsiteY4" fmla="*/ 0 h 2719115"/>
              <a:gd name="connsiteX0" fmla="*/ 410663 w 1202634"/>
              <a:gd name="connsiteY0" fmla="*/ 0 h 2719115"/>
              <a:gd name="connsiteX1" fmla="*/ 606853 w 1202634"/>
              <a:gd name="connsiteY1" fmla="*/ 1596702 h 2719115"/>
              <a:gd name="connsiteX2" fmla="*/ 0 w 1202634"/>
              <a:gd name="connsiteY2" fmla="*/ 2719115 h 2719115"/>
              <a:gd name="connsiteX0" fmla="*/ 410663 w 1202634"/>
              <a:gd name="connsiteY0" fmla="*/ 0 h 2719115"/>
              <a:gd name="connsiteX1" fmla="*/ 1147755 w 1202634"/>
              <a:gd name="connsiteY1" fmla="*/ 1013928 h 2719115"/>
              <a:gd name="connsiteX2" fmla="*/ 1197383 w 1202634"/>
              <a:gd name="connsiteY2" fmla="*/ 1782460 h 2719115"/>
              <a:gd name="connsiteX3" fmla="*/ 410664 w 1202634"/>
              <a:gd name="connsiteY3" fmla="*/ 1598671 h 2719115"/>
              <a:gd name="connsiteX4" fmla="*/ 410663 w 1202634"/>
              <a:gd name="connsiteY4" fmla="*/ 0 h 2719115"/>
              <a:gd name="connsiteX0" fmla="*/ 410663 w 1202634"/>
              <a:gd name="connsiteY0" fmla="*/ 0 h 2719115"/>
              <a:gd name="connsiteX1" fmla="*/ 606853 w 1202634"/>
              <a:gd name="connsiteY1" fmla="*/ 1596702 h 2719115"/>
              <a:gd name="connsiteX2" fmla="*/ 0 w 1202634"/>
              <a:gd name="connsiteY2" fmla="*/ 2719115 h 2719115"/>
              <a:gd name="connsiteX0" fmla="*/ 410663 w 1202634"/>
              <a:gd name="connsiteY0" fmla="*/ 0 h 2719115"/>
              <a:gd name="connsiteX1" fmla="*/ 1147755 w 1202634"/>
              <a:gd name="connsiteY1" fmla="*/ 1013928 h 2719115"/>
              <a:gd name="connsiteX2" fmla="*/ 1197383 w 1202634"/>
              <a:gd name="connsiteY2" fmla="*/ 1782460 h 2719115"/>
              <a:gd name="connsiteX3" fmla="*/ 410663 w 1202634"/>
              <a:gd name="connsiteY3" fmla="*/ 0 h 2719115"/>
              <a:gd name="connsiteX0" fmla="*/ 410663 w 1202634"/>
              <a:gd name="connsiteY0" fmla="*/ 0 h 2719115"/>
              <a:gd name="connsiteX1" fmla="*/ 606853 w 1202634"/>
              <a:gd name="connsiteY1" fmla="*/ 1596702 h 2719115"/>
              <a:gd name="connsiteX2" fmla="*/ 0 w 1202634"/>
              <a:gd name="connsiteY2" fmla="*/ 2719115 h 2719115"/>
              <a:gd name="connsiteX0" fmla="*/ 410663 w 1147755"/>
              <a:gd name="connsiteY0" fmla="*/ 0 h 2719115"/>
              <a:gd name="connsiteX1" fmla="*/ 1147755 w 1147755"/>
              <a:gd name="connsiteY1" fmla="*/ 1013928 h 2719115"/>
              <a:gd name="connsiteX2" fmla="*/ 410663 w 1147755"/>
              <a:gd name="connsiteY2" fmla="*/ 0 h 2719115"/>
              <a:gd name="connsiteX0" fmla="*/ 410663 w 1147755"/>
              <a:gd name="connsiteY0" fmla="*/ 0 h 2719115"/>
              <a:gd name="connsiteX1" fmla="*/ 606853 w 1147755"/>
              <a:gd name="connsiteY1" fmla="*/ 1596702 h 2719115"/>
              <a:gd name="connsiteX2" fmla="*/ 0 w 1147755"/>
              <a:gd name="connsiteY2" fmla="*/ 2719115 h 2719115"/>
              <a:gd name="connsiteX0" fmla="*/ 410663 w 1201546"/>
              <a:gd name="connsiteY0" fmla="*/ 0 h 2719115"/>
              <a:gd name="connsiteX1" fmla="*/ 1147755 w 1201546"/>
              <a:gd name="connsiteY1" fmla="*/ 1013928 h 2719115"/>
              <a:gd name="connsiteX2" fmla="*/ 410663 w 1201546"/>
              <a:gd name="connsiteY2" fmla="*/ 0 h 2719115"/>
              <a:gd name="connsiteX0" fmla="*/ 410663 w 1201546"/>
              <a:gd name="connsiteY0" fmla="*/ 0 h 2719115"/>
              <a:gd name="connsiteX1" fmla="*/ 606853 w 1201546"/>
              <a:gd name="connsiteY1" fmla="*/ 1596702 h 2719115"/>
              <a:gd name="connsiteX2" fmla="*/ 0 w 1201546"/>
              <a:gd name="connsiteY2" fmla="*/ 2719115 h 2719115"/>
              <a:gd name="connsiteX0" fmla="*/ 410663 w 1201546"/>
              <a:gd name="connsiteY0" fmla="*/ 0 h 2719115"/>
              <a:gd name="connsiteX1" fmla="*/ 1147755 w 1201546"/>
              <a:gd name="connsiteY1" fmla="*/ 1013928 h 2719115"/>
              <a:gd name="connsiteX2" fmla="*/ 410663 w 1201546"/>
              <a:gd name="connsiteY2" fmla="*/ 0 h 2719115"/>
              <a:gd name="connsiteX0" fmla="*/ 410663 w 1201546"/>
              <a:gd name="connsiteY0" fmla="*/ 0 h 2719115"/>
              <a:gd name="connsiteX1" fmla="*/ 433092 w 1201546"/>
              <a:gd name="connsiteY1" fmla="*/ 1646967 h 2719115"/>
              <a:gd name="connsiteX2" fmla="*/ 0 w 1201546"/>
              <a:gd name="connsiteY2" fmla="*/ 2719115 h 2719115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555957 w 1324411"/>
              <a:gd name="connsiteY1" fmla="*/ 1646967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670893 w 1324411"/>
              <a:gd name="connsiteY1" fmla="*/ 1511104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412605 w 1324411"/>
              <a:gd name="connsiteY1" fmla="*/ 1537542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412605 w 1324411"/>
              <a:gd name="connsiteY1" fmla="*/ 1537542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525794 w 1324411"/>
              <a:gd name="connsiteY1" fmla="*/ 1472372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525794 w 1324411"/>
              <a:gd name="connsiteY1" fmla="*/ 1472372 h 2660433"/>
              <a:gd name="connsiteX2" fmla="*/ 0 w 1324411"/>
              <a:gd name="connsiteY2" fmla="*/ 2660433 h 2660433"/>
              <a:gd name="connsiteX0" fmla="*/ 533528 w 1311603"/>
              <a:gd name="connsiteY0" fmla="*/ 0 h 2660433"/>
              <a:gd name="connsiteX1" fmla="*/ 1270620 w 1311603"/>
              <a:gd name="connsiteY1" fmla="*/ 1013928 h 2660433"/>
              <a:gd name="connsiteX2" fmla="*/ 533528 w 1311603"/>
              <a:gd name="connsiteY2" fmla="*/ 0 h 2660433"/>
              <a:gd name="connsiteX0" fmla="*/ 533528 w 1311603"/>
              <a:gd name="connsiteY0" fmla="*/ 0 h 2660433"/>
              <a:gd name="connsiteX1" fmla="*/ 525794 w 1311603"/>
              <a:gd name="connsiteY1" fmla="*/ 1472372 h 2660433"/>
              <a:gd name="connsiteX2" fmla="*/ 0 w 1311603"/>
              <a:gd name="connsiteY2" fmla="*/ 2660433 h 2660433"/>
              <a:gd name="connsiteX0" fmla="*/ 533528 w 1311603"/>
              <a:gd name="connsiteY0" fmla="*/ 0 h 2660433"/>
              <a:gd name="connsiteX1" fmla="*/ 1270620 w 1311603"/>
              <a:gd name="connsiteY1" fmla="*/ 1013928 h 2660433"/>
              <a:gd name="connsiteX2" fmla="*/ 533528 w 1311603"/>
              <a:gd name="connsiteY2" fmla="*/ 0 h 2660433"/>
              <a:gd name="connsiteX0" fmla="*/ 533528 w 1311603"/>
              <a:gd name="connsiteY0" fmla="*/ 0 h 2660433"/>
              <a:gd name="connsiteX1" fmla="*/ 525794 w 1311603"/>
              <a:gd name="connsiteY1" fmla="*/ 1472372 h 2660433"/>
              <a:gd name="connsiteX2" fmla="*/ 0 w 1311603"/>
              <a:gd name="connsiteY2" fmla="*/ 2660433 h 2660433"/>
              <a:gd name="connsiteX0" fmla="*/ 8869 w 1777266"/>
              <a:gd name="connsiteY0" fmla="*/ 1685637 h 3158818"/>
              <a:gd name="connsiteX1" fmla="*/ 745961 w 1777266"/>
              <a:gd name="connsiteY1" fmla="*/ 2699565 h 3158818"/>
              <a:gd name="connsiteX2" fmla="*/ 8869 w 1777266"/>
              <a:gd name="connsiteY2" fmla="*/ 1685637 h 3158818"/>
              <a:gd name="connsiteX0" fmla="*/ 8869 w 1777266"/>
              <a:gd name="connsiteY0" fmla="*/ 1685637 h 3158818"/>
              <a:gd name="connsiteX1" fmla="*/ 1135 w 1777266"/>
              <a:gd name="connsiteY1" fmla="*/ 3158009 h 3158818"/>
              <a:gd name="connsiteX2" fmla="*/ 1777216 w 1777266"/>
              <a:gd name="connsiteY2" fmla="*/ 116 h 3158818"/>
              <a:gd name="connsiteX0" fmla="*/ 8868 w 1885943"/>
              <a:gd name="connsiteY0" fmla="*/ 1571876 h 3045057"/>
              <a:gd name="connsiteX1" fmla="*/ 745960 w 1885943"/>
              <a:gd name="connsiteY1" fmla="*/ 2585804 h 3045057"/>
              <a:gd name="connsiteX2" fmla="*/ 8868 w 1885943"/>
              <a:gd name="connsiteY2" fmla="*/ 1571876 h 3045057"/>
              <a:gd name="connsiteX0" fmla="*/ 8868 w 1885943"/>
              <a:gd name="connsiteY0" fmla="*/ 1571876 h 3045057"/>
              <a:gd name="connsiteX1" fmla="*/ 1134 w 1885943"/>
              <a:gd name="connsiteY1" fmla="*/ 3044248 h 3045057"/>
              <a:gd name="connsiteX2" fmla="*/ 1885895 w 1885943"/>
              <a:gd name="connsiteY2" fmla="*/ 122 h 3045057"/>
              <a:gd name="connsiteX0" fmla="*/ 1001 w 1878158"/>
              <a:gd name="connsiteY0" fmla="*/ 1572064 h 2669599"/>
              <a:gd name="connsiteX1" fmla="*/ 738093 w 1878158"/>
              <a:gd name="connsiteY1" fmla="*/ 2585992 h 2669599"/>
              <a:gd name="connsiteX2" fmla="*/ 1001 w 1878158"/>
              <a:gd name="connsiteY2" fmla="*/ 1572064 h 2669599"/>
              <a:gd name="connsiteX0" fmla="*/ 1001 w 1878158"/>
              <a:gd name="connsiteY0" fmla="*/ 1572064 h 2669599"/>
              <a:gd name="connsiteX1" fmla="*/ 1122684 w 1878158"/>
              <a:gd name="connsiteY1" fmla="*/ 1310429 h 2669599"/>
              <a:gd name="connsiteX2" fmla="*/ 1878028 w 1878158"/>
              <a:gd name="connsiteY2" fmla="*/ 310 h 2669599"/>
              <a:gd name="connsiteX0" fmla="*/ 1001 w 1878128"/>
              <a:gd name="connsiteY0" fmla="*/ 1572055 h 2669590"/>
              <a:gd name="connsiteX1" fmla="*/ 738093 w 1878128"/>
              <a:gd name="connsiteY1" fmla="*/ 2585983 h 2669590"/>
              <a:gd name="connsiteX2" fmla="*/ 1001 w 1878128"/>
              <a:gd name="connsiteY2" fmla="*/ 1572055 h 2669590"/>
              <a:gd name="connsiteX0" fmla="*/ 1001 w 1878128"/>
              <a:gd name="connsiteY0" fmla="*/ 1572055 h 2669590"/>
              <a:gd name="connsiteX1" fmla="*/ 923332 w 1878128"/>
              <a:gd name="connsiteY1" fmla="*/ 1350178 h 2669590"/>
              <a:gd name="connsiteX2" fmla="*/ 1878028 w 1878128"/>
              <a:gd name="connsiteY2" fmla="*/ 301 h 2669590"/>
              <a:gd name="connsiteX0" fmla="*/ 1001 w 1567457"/>
              <a:gd name="connsiteY0" fmla="*/ 1967123 h 3064658"/>
              <a:gd name="connsiteX1" fmla="*/ 738093 w 1567457"/>
              <a:gd name="connsiteY1" fmla="*/ 2981051 h 3064658"/>
              <a:gd name="connsiteX2" fmla="*/ 1001 w 1567457"/>
              <a:gd name="connsiteY2" fmla="*/ 1967123 h 3064658"/>
              <a:gd name="connsiteX0" fmla="*/ 1001 w 1567457"/>
              <a:gd name="connsiteY0" fmla="*/ 1967123 h 3064658"/>
              <a:gd name="connsiteX1" fmla="*/ 923332 w 1567457"/>
              <a:gd name="connsiteY1" fmla="*/ 1745246 h 3064658"/>
              <a:gd name="connsiteX2" fmla="*/ 1567301 w 1567457"/>
              <a:gd name="connsiteY2" fmla="*/ 221 h 3064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7457" h="3064658" stroke="0" extrusionOk="0">
                <a:moveTo>
                  <a:pt x="1001" y="1967123"/>
                </a:moveTo>
                <a:cubicBezTo>
                  <a:pt x="46417" y="2561954"/>
                  <a:pt x="983790" y="3319027"/>
                  <a:pt x="738093" y="2981051"/>
                </a:cubicBezTo>
                <a:cubicBezTo>
                  <a:pt x="492396" y="2643075"/>
                  <a:pt x="-25800" y="2061825"/>
                  <a:pt x="1001" y="1967123"/>
                </a:cubicBezTo>
                <a:close/>
              </a:path>
              <a:path w="1567457" h="3064658" fill="none">
                <a:moveTo>
                  <a:pt x="1001" y="1967123"/>
                </a:moveTo>
                <a:cubicBezTo>
                  <a:pt x="326589" y="1967123"/>
                  <a:pt x="899714" y="1786019"/>
                  <a:pt x="923332" y="1745246"/>
                </a:cubicBezTo>
                <a:cubicBezTo>
                  <a:pt x="1031885" y="1487034"/>
                  <a:pt x="1578050" y="-21044"/>
                  <a:pt x="1567301" y="221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3" name="Bue 84">
            <a:extLst>
              <a:ext uri="{FF2B5EF4-FFF2-40B4-BE49-F238E27FC236}">
                <a16:creationId xmlns:a16="http://schemas.microsoft.com/office/drawing/2014/main" id="{BCB5D9F1-4FAB-4927-B15C-84D1180770CF}"/>
              </a:ext>
            </a:extLst>
          </p:cNvPr>
          <p:cNvSpPr>
            <a:spLocks noChangeAspect="1"/>
          </p:cNvSpPr>
          <p:nvPr/>
        </p:nvSpPr>
        <p:spPr>
          <a:xfrm rot="9821207" flipV="1">
            <a:off x="3263647" y="1356616"/>
            <a:ext cx="667245" cy="2704379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145831 w 1112830"/>
              <a:gd name="connsiteY0" fmla="*/ 0 h 1782460"/>
              <a:gd name="connsiteX1" fmla="*/ 882923 w 1112830"/>
              <a:gd name="connsiteY1" fmla="*/ 1013928 h 1782460"/>
              <a:gd name="connsiteX2" fmla="*/ 932551 w 1112830"/>
              <a:gd name="connsiteY2" fmla="*/ 1782460 h 1782460"/>
              <a:gd name="connsiteX3" fmla="*/ 145832 w 1112830"/>
              <a:gd name="connsiteY3" fmla="*/ 1598671 h 1782460"/>
              <a:gd name="connsiteX4" fmla="*/ 145831 w 1112830"/>
              <a:gd name="connsiteY4" fmla="*/ 0 h 1782460"/>
              <a:gd name="connsiteX0" fmla="*/ 145831 w 1112830"/>
              <a:gd name="connsiteY0" fmla="*/ 0 h 1782460"/>
              <a:gd name="connsiteX1" fmla="*/ 1112755 w 1112830"/>
              <a:gd name="connsiteY1" fmla="*/ 686611 h 1782460"/>
              <a:gd name="connsiteX2" fmla="*/ 0 w 1112830"/>
              <a:gd name="connsiteY2" fmla="*/ 394032 h 1782460"/>
              <a:gd name="connsiteX0" fmla="*/ 145831 w 1250918"/>
              <a:gd name="connsiteY0" fmla="*/ 176544 h 1959004"/>
              <a:gd name="connsiteX1" fmla="*/ 882923 w 1250918"/>
              <a:gd name="connsiteY1" fmla="*/ 1190472 h 1959004"/>
              <a:gd name="connsiteX2" fmla="*/ 932551 w 1250918"/>
              <a:gd name="connsiteY2" fmla="*/ 1959004 h 1959004"/>
              <a:gd name="connsiteX3" fmla="*/ 145832 w 1250918"/>
              <a:gd name="connsiteY3" fmla="*/ 1775215 h 1959004"/>
              <a:gd name="connsiteX4" fmla="*/ 145831 w 1250918"/>
              <a:gd name="connsiteY4" fmla="*/ 176544 h 1959004"/>
              <a:gd name="connsiteX0" fmla="*/ 145831 w 1250918"/>
              <a:gd name="connsiteY0" fmla="*/ 176544 h 1959004"/>
              <a:gd name="connsiteX1" fmla="*/ 1250851 w 1250918"/>
              <a:gd name="connsiteY1" fmla="*/ 102775 h 1959004"/>
              <a:gd name="connsiteX2" fmla="*/ 0 w 1250918"/>
              <a:gd name="connsiteY2" fmla="*/ 570576 h 1959004"/>
              <a:gd name="connsiteX0" fmla="*/ 207442 w 1312526"/>
              <a:gd name="connsiteY0" fmla="*/ 1183522 h 2965982"/>
              <a:gd name="connsiteX1" fmla="*/ 944534 w 1312526"/>
              <a:gd name="connsiteY1" fmla="*/ 2197450 h 2965982"/>
              <a:gd name="connsiteX2" fmla="*/ 994162 w 1312526"/>
              <a:gd name="connsiteY2" fmla="*/ 2965982 h 2965982"/>
              <a:gd name="connsiteX3" fmla="*/ 207443 w 1312526"/>
              <a:gd name="connsiteY3" fmla="*/ 2782193 h 2965982"/>
              <a:gd name="connsiteX4" fmla="*/ 207442 w 1312526"/>
              <a:gd name="connsiteY4" fmla="*/ 1183522 h 2965982"/>
              <a:gd name="connsiteX0" fmla="*/ 207442 w 1312526"/>
              <a:gd name="connsiteY0" fmla="*/ 1183522 h 2965982"/>
              <a:gd name="connsiteX1" fmla="*/ 1312462 w 1312526"/>
              <a:gd name="connsiteY1" fmla="*/ 1109753 h 2965982"/>
              <a:gd name="connsiteX2" fmla="*/ 0 w 1312526"/>
              <a:gd name="connsiteY2" fmla="*/ 259 h 2965982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5330"/>
              <a:gd name="connsiteY0" fmla="*/ 1183576 h 2966036"/>
              <a:gd name="connsiteX1" fmla="*/ 944534 w 1295330"/>
              <a:gd name="connsiteY1" fmla="*/ 2197504 h 2966036"/>
              <a:gd name="connsiteX2" fmla="*/ 994162 w 1295330"/>
              <a:gd name="connsiteY2" fmla="*/ 2966036 h 2966036"/>
              <a:gd name="connsiteX3" fmla="*/ 207443 w 1295330"/>
              <a:gd name="connsiteY3" fmla="*/ 2782247 h 2966036"/>
              <a:gd name="connsiteX4" fmla="*/ 207442 w 1295330"/>
              <a:gd name="connsiteY4" fmla="*/ 1183576 h 2966036"/>
              <a:gd name="connsiteX0" fmla="*/ 207442 w 1295330"/>
              <a:gd name="connsiteY0" fmla="*/ 1183576 h 2966036"/>
              <a:gd name="connsiteX1" fmla="*/ 1291025 w 1295330"/>
              <a:gd name="connsiteY1" fmla="*/ 1172615 h 2966036"/>
              <a:gd name="connsiteX2" fmla="*/ 0 w 1295330"/>
              <a:gd name="connsiteY2" fmla="*/ 313 h 2966036"/>
              <a:gd name="connsiteX0" fmla="*/ 0 w 1089572"/>
              <a:gd name="connsiteY0" fmla="*/ 1050533 h 2832993"/>
              <a:gd name="connsiteX1" fmla="*/ 737092 w 1089572"/>
              <a:gd name="connsiteY1" fmla="*/ 2064461 h 2832993"/>
              <a:gd name="connsiteX2" fmla="*/ 786720 w 1089572"/>
              <a:gd name="connsiteY2" fmla="*/ 2832993 h 2832993"/>
              <a:gd name="connsiteX3" fmla="*/ 1 w 1089572"/>
              <a:gd name="connsiteY3" fmla="*/ 2649204 h 2832993"/>
              <a:gd name="connsiteX4" fmla="*/ 0 w 1089572"/>
              <a:gd name="connsiteY4" fmla="*/ 1050533 h 2832993"/>
              <a:gd name="connsiteX0" fmla="*/ 0 w 1089572"/>
              <a:gd name="connsiteY0" fmla="*/ 1050533 h 2832993"/>
              <a:gd name="connsiteX1" fmla="*/ 1083583 w 1089572"/>
              <a:gd name="connsiteY1" fmla="*/ 1039572 h 2832993"/>
              <a:gd name="connsiteX2" fmla="*/ 195329 w 1089572"/>
              <a:gd name="connsiteY2" fmla="*/ 360 h 2832993"/>
              <a:gd name="connsiteX0" fmla="*/ 0 w 1090615"/>
              <a:gd name="connsiteY0" fmla="*/ 1271235 h 3053695"/>
              <a:gd name="connsiteX1" fmla="*/ 737092 w 1090615"/>
              <a:gd name="connsiteY1" fmla="*/ 2285163 h 3053695"/>
              <a:gd name="connsiteX2" fmla="*/ 786720 w 1090615"/>
              <a:gd name="connsiteY2" fmla="*/ 3053695 h 3053695"/>
              <a:gd name="connsiteX3" fmla="*/ 1 w 1090615"/>
              <a:gd name="connsiteY3" fmla="*/ 2869906 h 3053695"/>
              <a:gd name="connsiteX4" fmla="*/ 0 w 1090615"/>
              <a:gd name="connsiteY4" fmla="*/ 1271235 h 3053695"/>
              <a:gd name="connsiteX0" fmla="*/ 0 w 1090615"/>
              <a:gd name="connsiteY0" fmla="*/ 1271235 h 3053695"/>
              <a:gd name="connsiteX1" fmla="*/ 1083583 w 1090615"/>
              <a:gd name="connsiteY1" fmla="*/ 1260274 h 3053695"/>
              <a:gd name="connsiteX2" fmla="*/ 347950 w 1090615"/>
              <a:gd name="connsiteY2" fmla="*/ 291 h 3053695"/>
              <a:gd name="connsiteX0" fmla="*/ 0 w 1095595"/>
              <a:gd name="connsiteY0" fmla="*/ 1489472 h 3271932"/>
              <a:gd name="connsiteX1" fmla="*/ 737092 w 1095595"/>
              <a:gd name="connsiteY1" fmla="*/ 2503400 h 3271932"/>
              <a:gd name="connsiteX2" fmla="*/ 786720 w 1095595"/>
              <a:gd name="connsiteY2" fmla="*/ 3271932 h 3271932"/>
              <a:gd name="connsiteX3" fmla="*/ 1 w 1095595"/>
              <a:gd name="connsiteY3" fmla="*/ 3088143 h 3271932"/>
              <a:gd name="connsiteX4" fmla="*/ 0 w 1095595"/>
              <a:gd name="connsiteY4" fmla="*/ 1489472 h 3271932"/>
              <a:gd name="connsiteX0" fmla="*/ 0 w 1095595"/>
              <a:gd name="connsiteY0" fmla="*/ 1489472 h 3271932"/>
              <a:gd name="connsiteX1" fmla="*/ 1083583 w 1095595"/>
              <a:gd name="connsiteY1" fmla="*/ 1478511 h 3271932"/>
              <a:gd name="connsiteX2" fmla="*/ 711675 w 1095595"/>
              <a:gd name="connsiteY2" fmla="*/ 243 h 3271932"/>
              <a:gd name="connsiteX0" fmla="*/ 0 w 1074437"/>
              <a:gd name="connsiteY0" fmla="*/ 1489449 h 3271909"/>
              <a:gd name="connsiteX1" fmla="*/ 737092 w 1074437"/>
              <a:gd name="connsiteY1" fmla="*/ 2503377 h 3271909"/>
              <a:gd name="connsiteX2" fmla="*/ 786720 w 1074437"/>
              <a:gd name="connsiteY2" fmla="*/ 3271909 h 3271909"/>
              <a:gd name="connsiteX3" fmla="*/ 1 w 1074437"/>
              <a:gd name="connsiteY3" fmla="*/ 3088120 h 3271909"/>
              <a:gd name="connsiteX4" fmla="*/ 0 w 1074437"/>
              <a:gd name="connsiteY4" fmla="*/ 1489449 h 3271909"/>
              <a:gd name="connsiteX0" fmla="*/ 0 w 1074437"/>
              <a:gd name="connsiteY0" fmla="*/ 1489449 h 3271909"/>
              <a:gd name="connsiteX1" fmla="*/ 1061896 w 1074437"/>
              <a:gd name="connsiteY1" fmla="*/ 1639069 h 3271909"/>
              <a:gd name="connsiteX2" fmla="*/ 711675 w 1074437"/>
              <a:gd name="connsiteY2" fmla="*/ 220 h 3271909"/>
              <a:gd name="connsiteX0" fmla="*/ 0 w 1075748"/>
              <a:gd name="connsiteY0" fmla="*/ 1399561 h 3182021"/>
              <a:gd name="connsiteX1" fmla="*/ 737092 w 1075748"/>
              <a:gd name="connsiteY1" fmla="*/ 2413489 h 3182021"/>
              <a:gd name="connsiteX2" fmla="*/ 786720 w 1075748"/>
              <a:gd name="connsiteY2" fmla="*/ 3182021 h 3182021"/>
              <a:gd name="connsiteX3" fmla="*/ 1 w 1075748"/>
              <a:gd name="connsiteY3" fmla="*/ 2998232 h 3182021"/>
              <a:gd name="connsiteX4" fmla="*/ 0 w 1075748"/>
              <a:gd name="connsiteY4" fmla="*/ 1399561 h 3182021"/>
              <a:gd name="connsiteX0" fmla="*/ 0 w 1075748"/>
              <a:gd name="connsiteY0" fmla="*/ 1399561 h 3182021"/>
              <a:gd name="connsiteX1" fmla="*/ 1061896 w 1075748"/>
              <a:gd name="connsiteY1" fmla="*/ 1549181 h 3182021"/>
              <a:gd name="connsiteX2" fmla="*/ 758268 w 1075748"/>
              <a:gd name="connsiteY2" fmla="*/ 233 h 3182021"/>
              <a:gd name="connsiteX0" fmla="*/ 0 w 1025076"/>
              <a:gd name="connsiteY0" fmla="*/ 1399471 h 3181931"/>
              <a:gd name="connsiteX1" fmla="*/ 737092 w 1025076"/>
              <a:gd name="connsiteY1" fmla="*/ 2413399 h 3181931"/>
              <a:gd name="connsiteX2" fmla="*/ 786720 w 1025076"/>
              <a:gd name="connsiteY2" fmla="*/ 3181931 h 3181931"/>
              <a:gd name="connsiteX3" fmla="*/ 1 w 1025076"/>
              <a:gd name="connsiteY3" fmla="*/ 2998142 h 3181931"/>
              <a:gd name="connsiteX4" fmla="*/ 0 w 1025076"/>
              <a:gd name="connsiteY4" fmla="*/ 1399471 h 3181931"/>
              <a:gd name="connsiteX0" fmla="*/ 0 w 1025076"/>
              <a:gd name="connsiteY0" fmla="*/ 1399471 h 3181931"/>
              <a:gd name="connsiteX1" fmla="*/ 1009376 w 1025076"/>
              <a:gd name="connsiteY1" fmla="*/ 2459872 h 3181931"/>
              <a:gd name="connsiteX2" fmla="*/ 758268 w 1025076"/>
              <a:gd name="connsiteY2" fmla="*/ 143 h 3181931"/>
              <a:gd name="connsiteX0" fmla="*/ 0 w 1051440"/>
              <a:gd name="connsiteY0" fmla="*/ 717516 h 2499976"/>
              <a:gd name="connsiteX1" fmla="*/ 737092 w 1051440"/>
              <a:gd name="connsiteY1" fmla="*/ 1731444 h 2499976"/>
              <a:gd name="connsiteX2" fmla="*/ 786720 w 1051440"/>
              <a:gd name="connsiteY2" fmla="*/ 2499976 h 2499976"/>
              <a:gd name="connsiteX3" fmla="*/ 1 w 1051440"/>
              <a:gd name="connsiteY3" fmla="*/ 2316187 h 2499976"/>
              <a:gd name="connsiteX4" fmla="*/ 0 w 1051440"/>
              <a:gd name="connsiteY4" fmla="*/ 717516 h 2499976"/>
              <a:gd name="connsiteX0" fmla="*/ 0 w 1051440"/>
              <a:gd name="connsiteY0" fmla="*/ 717516 h 2499976"/>
              <a:gd name="connsiteX1" fmla="*/ 1009376 w 1051440"/>
              <a:gd name="connsiteY1" fmla="*/ 1777917 h 2499976"/>
              <a:gd name="connsiteX2" fmla="*/ 1006818 w 1051440"/>
              <a:gd name="connsiteY2" fmla="*/ 201 h 2499976"/>
              <a:gd name="connsiteX0" fmla="*/ 0 w 1018133"/>
              <a:gd name="connsiteY0" fmla="*/ 253063 h 2035523"/>
              <a:gd name="connsiteX1" fmla="*/ 737092 w 1018133"/>
              <a:gd name="connsiteY1" fmla="*/ 1266991 h 2035523"/>
              <a:gd name="connsiteX2" fmla="*/ 786720 w 1018133"/>
              <a:gd name="connsiteY2" fmla="*/ 2035523 h 2035523"/>
              <a:gd name="connsiteX3" fmla="*/ 1 w 1018133"/>
              <a:gd name="connsiteY3" fmla="*/ 1851734 h 2035523"/>
              <a:gd name="connsiteX4" fmla="*/ 0 w 1018133"/>
              <a:gd name="connsiteY4" fmla="*/ 253063 h 2035523"/>
              <a:gd name="connsiteX0" fmla="*/ 0 w 1018133"/>
              <a:gd name="connsiteY0" fmla="*/ 253063 h 2035523"/>
              <a:gd name="connsiteX1" fmla="*/ 1009376 w 1018133"/>
              <a:gd name="connsiteY1" fmla="*/ 1313464 h 2035523"/>
              <a:gd name="connsiteX2" fmla="*/ 446452 w 1018133"/>
              <a:gd name="connsiteY2" fmla="*/ 278 h 2035523"/>
              <a:gd name="connsiteX0" fmla="*/ 0 w 1018132"/>
              <a:gd name="connsiteY0" fmla="*/ 253063 h 2035523"/>
              <a:gd name="connsiteX1" fmla="*/ 737092 w 1018132"/>
              <a:gd name="connsiteY1" fmla="*/ 1266991 h 2035523"/>
              <a:gd name="connsiteX2" fmla="*/ 786720 w 1018132"/>
              <a:gd name="connsiteY2" fmla="*/ 2035523 h 2035523"/>
              <a:gd name="connsiteX3" fmla="*/ 1 w 1018132"/>
              <a:gd name="connsiteY3" fmla="*/ 1851734 h 2035523"/>
              <a:gd name="connsiteX4" fmla="*/ 0 w 1018132"/>
              <a:gd name="connsiteY4" fmla="*/ 253063 h 2035523"/>
              <a:gd name="connsiteX0" fmla="*/ 0 w 1018132"/>
              <a:gd name="connsiteY0" fmla="*/ 253063 h 2035523"/>
              <a:gd name="connsiteX1" fmla="*/ 1009376 w 1018132"/>
              <a:gd name="connsiteY1" fmla="*/ 1313464 h 2035523"/>
              <a:gd name="connsiteX2" fmla="*/ 446452 w 1018132"/>
              <a:gd name="connsiteY2" fmla="*/ 277 h 2035523"/>
              <a:gd name="connsiteX0" fmla="*/ 0 w 791971"/>
              <a:gd name="connsiteY0" fmla="*/ 253003 h 2035463"/>
              <a:gd name="connsiteX1" fmla="*/ 737092 w 791971"/>
              <a:gd name="connsiteY1" fmla="*/ 1266931 h 2035463"/>
              <a:gd name="connsiteX2" fmla="*/ 786720 w 791971"/>
              <a:gd name="connsiteY2" fmla="*/ 2035463 h 2035463"/>
              <a:gd name="connsiteX3" fmla="*/ 1 w 791971"/>
              <a:gd name="connsiteY3" fmla="*/ 1851674 h 2035463"/>
              <a:gd name="connsiteX4" fmla="*/ 0 w 791971"/>
              <a:gd name="connsiteY4" fmla="*/ 253003 h 2035463"/>
              <a:gd name="connsiteX0" fmla="*/ 0 w 791971"/>
              <a:gd name="connsiteY0" fmla="*/ 253003 h 2035463"/>
              <a:gd name="connsiteX1" fmla="*/ 764217 w 791971"/>
              <a:gd name="connsiteY1" fmla="*/ 1650055 h 2035463"/>
              <a:gd name="connsiteX2" fmla="*/ 446452 w 791971"/>
              <a:gd name="connsiteY2" fmla="*/ 217 h 2035463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0 w 791971"/>
              <a:gd name="connsiteY0" fmla="*/ 134348 h 1916808"/>
              <a:gd name="connsiteX1" fmla="*/ 737092 w 791971"/>
              <a:gd name="connsiteY1" fmla="*/ 1148276 h 1916808"/>
              <a:gd name="connsiteX2" fmla="*/ 786720 w 791971"/>
              <a:gd name="connsiteY2" fmla="*/ 1916808 h 1916808"/>
              <a:gd name="connsiteX3" fmla="*/ 1 w 791971"/>
              <a:gd name="connsiteY3" fmla="*/ 1733019 h 1916808"/>
              <a:gd name="connsiteX4" fmla="*/ 0 w 791971"/>
              <a:gd name="connsiteY4" fmla="*/ 134348 h 1916808"/>
              <a:gd name="connsiteX0" fmla="*/ 0 w 791971"/>
              <a:gd name="connsiteY0" fmla="*/ 134348 h 1916808"/>
              <a:gd name="connsiteX1" fmla="*/ 764217 w 791971"/>
              <a:gd name="connsiteY1" fmla="*/ 1531400 h 1916808"/>
              <a:gd name="connsiteX2" fmla="*/ 174139 w 791971"/>
              <a:gd name="connsiteY2" fmla="*/ 198 h 1916808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4"/>
              <a:gd name="connsiteY0" fmla="*/ 134351 h 1916811"/>
              <a:gd name="connsiteX1" fmla="*/ 737092 w 882464"/>
              <a:gd name="connsiteY1" fmla="*/ 1148279 h 1916811"/>
              <a:gd name="connsiteX2" fmla="*/ 786720 w 882464"/>
              <a:gd name="connsiteY2" fmla="*/ 1916811 h 1916811"/>
              <a:gd name="connsiteX3" fmla="*/ 1 w 882464"/>
              <a:gd name="connsiteY3" fmla="*/ 1733022 h 1916811"/>
              <a:gd name="connsiteX4" fmla="*/ 0 w 882464"/>
              <a:gd name="connsiteY4" fmla="*/ 134351 h 1916811"/>
              <a:gd name="connsiteX0" fmla="*/ 0 w 882464"/>
              <a:gd name="connsiteY0" fmla="*/ 134351 h 1916811"/>
              <a:gd name="connsiteX1" fmla="*/ 882461 w 882464"/>
              <a:gd name="connsiteY1" fmla="*/ 1501931 h 1916811"/>
              <a:gd name="connsiteX2" fmla="*/ 174139 w 882464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8525"/>
              <a:gd name="connsiteY0" fmla="*/ 823581 h 2606041"/>
              <a:gd name="connsiteX1" fmla="*/ 737092 w 898525"/>
              <a:gd name="connsiteY1" fmla="*/ 1837509 h 2606041"/>
              <a:gd name="connsiteX2" fmla="*/ 786720 w 898525"/>
              <a:gd name="connsiteY2" fmla="*/ 2606041 h 2606041"/>
              <a:gd name="connsiteX3" fmla="*/ 1 w 898525"/>
              <a:gd name="connsiteY3" fmla="*/ 2422252 h 2606041"/>
              <a:gd name="connsiteX4" fmla="*/ 0 w 898525"/>
              <a:gd name="connsiteY4" fmla="*/ 823581 h 2606041"/>
              <a:gd name="connsiteX0" fmla="*/ 0 w 898525"/>
              <a:gd name="connsiteY0" fmla="*/ 823581 h 2606041"/>
              <a:gd name="connsiteX1" fmla="*/ 882461 w 898525"/>
              <a:gd name="connsiteY1" fmla="*/ 2191161 h 2606041"/>
              <a:gd name="connsiteX2" fmla="*/ 274699 w 898525"/>
              <a:gd name="connsiteY2" fmla="*/ 161 h 2606041"/>
              <a:gd name="connsiteX0" fmla="*/ 0 w 943448"/>
              <a:gd name="connsiteY0" fmla="*/ 823682 h 2606142"/>
              <a:gd name="connsiteX1" fmla="*/ 737092 w 943448"/>
              <a:gd name="connsiteY1" fmla="*/ 1837610 h 2606142"/>
              <a:gd name="connsiteX2" fmla="*/ 786720 w 943448"/>
              <a:gd name="connsiteY2" fmla="*/ 2606142 h 2606142"/>
              <a:gd name="connsiteX3" fmla="*/ 1 w 943448"/>
              <a:gd name="connsiteY3" fmla="*/ 2422353 h 2606142"/>
              <a:gd name="connsiteX4" fmla="*/ 0 w 943448"/>
              <a:gd name="connsiteY4" fmla="*/ 823682 h 2606142"/>
              <a:gd name="connsiteX0" fmla="*/ 0 w 943448"/>
              <a:gd name="connsiteY0" fmla="*/ 823682 h 2606142"/>
              <a:gd name="connsiteX1" fmla="*/ 928234 w 943448"/>
              <a:gd name="connsiteY1" fmla="*/ 1377879 h 2606142"/>
              <a:gd name="connsiteX2" fmla="*/ 274699 w 943448"/>
              <a:gd name="connsiteY2" fmla="*/ 262 h 2606142"/>
              <a:gd name="connsiteX0" fmla="*/ 0 w 943449"/>
              <a:gd name="connsiteY0" fmla="*/ 823682 h 2606142"/>
              <a:gd name="connsiteX1" fmla="*/ 737092 w 943449"/>
              <a:gd name="connsiteY1" fmla="*/ 1837610 h 2606142"/>
              <a:gd name="connsiteX2" fmla="*/ 786720 w 943449"/>
              <a:gd name="connsiteY2" fmla="*/ 2606142 h 2606142"/>
              <a:gd name="connsiteX3" fmla="*/ 1 w 943449"/>
              <a:gd name="connsiteY3" fmla="*/ 2422353 h 2606142"/>
              <a:gd name="connsiteX4" fmla="*/ 0 w 943449"/>
              <a:gd name="connsiteY4" fmla="*/ 823682 h 2606142"/>
              <a:gd name="connsiteX0" fmla="*/ 0 w 943449"/>
              <a:gd name="connsiteY0" fmla="*/ 823682 h 2606142"/>
              <a:gd name="connsiteX1" fmla="*/ 928234 w 943449"/>
              <a:gd name="connsiteY1" fmla="*/ 1377879 h 2606142"/>
              <a:gd name="connsiteX2" fmla="*/ 274699 w 943449"/>
              <a:gd name="connsiteY2" fmla="*/ 262 h 2606142"/>
              <a:gd name="connsiteX0" fmla="*/ 0 w 818128"/>
              <a:gd name="connsiteY0" fmla="*/ 823621 h 2606081"/>
              <a:gd name="connsiteX1" fmla="*/ 737092 w 818128"/>
              <a:gd name="connsiteY1" fmla="*/ 1837549 h 2606081"/>
              <a:gd name="connsiteX2" fmla="*/ 786720 w 818128"/>
              <a:gd name="connsiteY2" fmla="*/ 2606081 h 2606081"/>
              <a:gd name="connsiteX3" fmla="*/ 1 w 818128"/>
              <a:gd name="connsiteY3" fmla="*/ 2422292 h 2606081"/>
              <a:gd name="connsiteX4" fmla="*/ 0 w 818128"/>
              <a:gd name="connsiteY4" fmla="*/ 823621 h 2606081"/>
              <a:gd name="connsiteX0" fmla="*/ 0 w 818128"/>
              <a:gd name="connsiteY0" fmla="*/ 823621 h 2606081"/>
              <a:gd name="connsiteX1" fmla="*/ 800274 w 818128"/>
              <a:gd name="connsiteY1" fmla="*/ 1780610 h 2606081"/>
              <a:gd name="connsiteX2" fmla="*/ 274699 w 818128"/>
              <a:gd name="connsiteY2" fmla="*/ 201 h 2606081"/>
              <a:gd name="connsiteX0" fmla="*/ 165634 w 977085"/>
              <a:gd name="connsiteY0" fmla="*/ 1 h 1782461"/>
              <a:gd name="connsiteX1" fmla="*/ 902726 w 977085"/>
              <a:gd name="connsiteY1" fmla="*/ 1013929 h 1782461"/>
              <a:gd name="connsiteX2" fmla="*/ 952354 w 977085"/>
              <a:gd name="connsiteY2" fmla="*/ 1782461 h 1782461"/>
              <a:gd name="connsiteX3" fmla="*/ 165635 w 977085"/>
              <a:gd name="connsiteY3" fmla="*/ 1598672 h 1782461"/>
              <a:gd name="connsiteX4" fmla="*/ 165634 w 977085"/>
              <a:gd name="connsiteY4" fmla="*/ 1 h 1782461"/>
              <a:gd name="connsiteX0" fmla="*/ 165634 w 977085"/>
              <a:gd name="connsiteY0" fmla="*/ 1 h 1782461"/>
              <a:gd name="connsiteX1" fmla="*/ 965908 w 977085"/>
              <a:gd name="connsiteY1" fmla="*/ 956990 h 1782461"/>
              <a:gd name="connsiteX2" fmla="*/ 0 w 977085"/>
              <a:gd name="connsiteY2" fmla="*/ 149261 h 1782461"/>
              <a:gd name="connsiteX0" fmla="*/ 165634 w 965908"/>
              <a:gd name="connsiteY0" fmla="*/ -1 h 1782459"/>
              <a:gd name="connsiteX1" fmla="*/ 902726 w 965908"/>
              <a:gd name="connsiteY1" fmla="*/ 1013927 h 1782459"/>
              <a:gd name="connsiteX2" fmla="*/ 952354 w 965908"/>
              <a:gd name="connsiteY2" fmla="*/ 1782459 h 1782459"/>
              <a:gd name="connsiteX3" fmla="*/ 165635 w 965908"/>
              <a:gd name="connsiteY3" fmla="*/ 1598670 h 1782459"/>
              <a:gd name="connsiteX4" fmla="*/ 165634 w 965908"/>
              <a:gd name="connsiteY4" fmla="*/ -1 h 1782459"/>
              <a:gd name="connsiteX0" fmla="*/ 165634 w 965908"/>
              <a:gd name="connsiteY0" fmla="*/ -1 h 1782459"/>
              <a:gd name="connsiteX1" fmla="*/ 965908 w 965908"/>
              <a:gd name="connsiteY1" fmla="*/ 956988 h 1782459"/>
              <a:gd name="connsiteX2" fmla="*/ 0 w 965908"/>
              <a:gd name="connsiteY2" fmla="*/ 149259 h 1782459"/>
              <a:gd name="connsiteX0" fmla="*/ 165634 w 967735"/>
              <a:gd name="connsiteY0" fmla="*/ 1 h 1782461"/>
              <a:gd name="connsiteX1" fmla="*/ 902726 w 967735"/>
              <a:gd name="connsiteY1" fmla="*/ 1013929 h 1782461"/>
              <a:gd name="connsiteX2" fmla="*/ 952354 w 967735"/>
              <a:gd name="connsiteY2" fmla="*/ 1782461 h 1782461"/>
              <a:gd name="connsiteX3" fmla="*/ 165635 w 967735"/>
              <a:gd name="connsiteY3" fmla="*/ 1598672 h 1782461"/>
              <a:gd name="connsiteX4" fmla="*/ 165634 w 967735"/>
              <a:gd name="connsiteY4" fmla="*/ 1 h 1782461"/>
              <a:gd name="connsiteX0" fmla="*/ 165634 w 967735"/>
              <a:gd name="connsiteY0" fmla="*/ 1 h 1782461"/>
              <a:gd name="connsiteX1" fmla="*/ 965908 w 967735"/>
              <a:gd name="connsiteY1" fmla="*/ 956990 h 1782461"/>
              <a:gd name="connsiteX2" fmla="*/ 0 w 967735"/>
              <a:gd name="connsiteY2" fmla="*/ 149261 h 1782461"/>
              <a:gd name="connsiteX0" fmla="*/ 221788 w 1023889"/>
              <a:gd name="connsiteY0" fmla="*/ -1 h 1782459"/>
              <a:gd name="connsiteX1" fmla="*/ 958880 w 1023889"/>
              <a:gd name="connsiteY1" fmla="*/ 1013927 h 1782459"/>
              <a:gd name="connsiteX2" fmla="*/ 1008508 w 1023889"/>
              <a:gd name="connsiteY2" fmla="*/ 1782459 h 1782459"/>
              <a:gd name="connsiteX3" fmla="*/ 221789 w 1023889"/>
              <a:gd name="connsiteY3" fmla="*/ 1598670 h 1782459"/>
              <a:gd name="connsiteX4" fmla="*/ 221788 w 1023889"/>
              <a:gd name="connsiteY4" fmla="*/ -1 h 1782459"/>
              <a:gd name="connsiteX0" fmla="*/ 221788 w 1023889"/>
              <a:gd name="connsiteY0" fmla="*/ -1 h 1782459"/>
              <a:gd name="connsiteX1" fmla="*/ 1022062 w 1023889"/>
              <a:gd name="connsiteY1" fmla="*/ 956988 h 1782459"/>
              <a:gd name="connsiteX2" fmla="*/ 0 w 1023889"/>
              <a:gd name="connsiteY2" fmla="*/ 959995 h 1782459"/>
              <a:gd name="connsiteX0" fmla="*/ 0 w 816115"/>
              <a:gd name="connsiteY0" fmla="*/ 736237 h 2518697"/>
              <a:gd name="connsiteX1" fmla="*/ 737092 w 816115"/>
              <a:gd name="connsiteY1" fmla="*/ 1750165 h 2518697"/>
              <a:gd name="connsiteX2" fmla="*/ 786720 w 816115"/>
              <a:gd name="connsiteY2" fmla="*/ 2518697 h 2518697"/>
              <a:gd name="connsiteX3" fmla="*/ 1 w 816115"/>
              <a:gd name="connsiteY3" fmla="*/ 2334908 h 2518697"/>
              <a:gd name="connsiteX4" fmla="*/ 0 w 816115"/>
              <a:gd name="connsiteY4" fmla="*/ 736237 h 2518697"/>
              <a:gd name="connsiteX0" fmla="*/ 0 w 816115"/>
              <a:gd name="connsiteY0" fmla="*/ 736237 h 2518697"/>
              <a:gd name="connsiteX1" fmla="*/ 800274 w 816115"/>
              <a:gd name="connsiteY1" fmla="*/ 1693226 h 2518697"/>
              <a:gd name="connsiteX2" fmla="*/ 815460 w 816115"/>
              <a:gd name="connsiteY2" fmla="*/ 174 h 2518697"/>
              <a:gd name="connsiteX0" fmla="*/ 0 w 816115"/>
              <a:gd name="connsiteY0" fmla="*/ 736237 h 2518697"/>
              <a:gd name="connsiteX1" fmla="*/ 737092 w 816115"/>
              <a:gd name="connsiteY1" fmla="*/ 1750165 h 2518697"/>
              <a:gd name="connsiteX2" fmla="*/ 786720 w 816115"/>
              <a:gd name="connsiteY2" fmla="*/ 2518697 h 2518697"/>
              <a:gd name="connsiteX3" fmla="*/ 1 w 816115"/>
              <a:gd name="connsiteY3" fmla="*/ 2334908 h 2518697"/>
              <a:gd name="connsiteX4" fmla="*/ 0 w 816115"/>
              <a:gd name="connsiteY4" fmla="*/ 736237 h 2518697"/>
              <a:gd name="connsiteX0" fmla="*/ 0 w 816115"/>
              <a:gd name="connsiteY0" fmla="*/ 736237 h 2518697"/>
              <a:gd name="connsiteX1" fmla="*/ 800274 w 816115"/>
              <a:gd name="connsiteY1" fmla="*/ 1693226 h 2518697"/>
              <a:gd name="connsiteX2" fmla="*/ 815460 w 816115"/>
              <a:gd name="connsiteY2" fmla="*/ 174 h 2518697"/>
              <a:gd name="connsiteX0" fmla="*/ 0 w 846229"/>
              <a:gd name="connsiteY0" fmla="*/ 736244 h 2518704"/>
              <a:gd name="connsiteX1" fmla="*/ 737092 w 846229"/>
              <a:gd name="connsiteY1" fmla="*/ 1750172 h 2518704"/>
              <a:gd name="connsiteX2" fmla="*/ 786720 w 846229"/>
              <a:gd name="connsiteY2" fmla="*/ 2518704 h 2518704"/>
              <a:gd name="connsiteX3" fmla="*/ 1 w 846229"/>
              <a:gd name="connsiteY3" fmla="*/ 2334915 h 2518704"/>
              <a:gd name="connsiteX4" fmla="*/ 0 w 846229"/>
              <a:gd name="connsiteY4" fmla="*/ 736244 h 2518704"/>
              <a:gd name="connsiteX0" fmla="*/ 0 w 846229"/>
              <a:gd name="connsiteY0" fmla="*/ 736244 h 2518704"/>
              <a:gd name="connsiteX1" fmla="*/ 800274 w 846229"/>
              <a:gd name="connsiteY1" fmla="*/ 1693233 h 2518704"/>
              <a:gd name="connsiteX2" fmla="*/ 815460 w 846229"/>
              <a:gd name="connsiteY2" fmla="*/ 181 h 2518704"/>
              <a:gd name="connsiteX0" fmla="*/ 0 w 812972"/>
              <a:gd name="connsiteY0" fmla="*/ 2929358 h 4711818"/>
              <a:gd name="connsiteX1" fmla="*/ 737092 w 812972"/>
              <a:gd name="connsiteY1" fmla="*/ 3943286 h 4711818"/>
              <a:gd name="connsiteX2" fmla="*/ 786720 w 812972"/>
              <a:gd name="connsiteY2" fmla="*/ 4711818 h 4711818"/>
              <a:gd name="connsiteX3" fmla="*/ 1 w 812972"/>
              <a:gd name="connsiteY3" fmla="*/ 4528029 h 4711818"/>
              <a:gd name="connsiteX4" fmla="*/ 0 w 812972"/>
              <a:gd name="connsiteY4" fmla="*/ 2929358 h 4711818"/>
              <a:gd name="connsiteX0" fmla="*/ 0 w 812972"/>
              <a:gd name="connsiteY0" fmla="*/ 2929358 h 4711818"/>
              <a:gd name="connsiteX1" fmla="*/ 800274 w 812972"/>
              <a:gd name="connsiteY1" fmla="*/ 3886347 h 4711818"/>
              <a:gd name="connsiteX2" fmla="*/ 489793 w 812972"/>
              <a:gd name="connsiteY2" fmla="*/ 83 h 4711818"/>
              <a:gd name="connsiteX0" fmla="*/ 0 w 791971"/>
              <a:gd name="connsiteY0" fmla="*/ 2929437 h 4711897"/>
              <a:gd name="connsiteX1" fmla="*/ 737092 w 791971"/>
              <a:gd name="connsiteY1" fmla="*/ 3943365 h 4711897"/>
              <a:gd name="connsiteX2" fmla="*/ 786720 w 791971"/>
              <a:gd name="connsiteY2" fmla="*/ 4711897 h 4711897"/>
              <a:gd name="connsiteX3" fmla="*/ 1 w 791971"/>
              <a:gd name="connsiteY3" fmla="*/ 4528108 h 4711897"/>
              <a:gd name="connsiteX4" fmla="*/ 0 w 791971"/>
              <a:gd name="connsiteY4" fmla="*/ 2929437 h 4711897"/>
              <a:gd name="connsiteX0" fmla="*/ 0 w 791971"/>
              <a:gd name="connsiteY0" fmla="*/ 2929437 h 4711897"/>
              <a:gd name="connsiteX1" fmla="*/ 755970 w 791971"/>
              <a:gd name="connsiteY1" fmla="*/ 1899381 h 4711897"/>
              <a:gd name="connsiteX2" fmla="*/ 489793 w 791971"/>
              <a:gd name="connsiteY2" fmla="*/ 162 h 4711897"/>
              <a:gd name="connsiteX0" fmla="*/ 0 w 791971"/>
              <a:gd name="connsiteY0" fmla="*/ 3207102 h 4989562"/>
              <a:gd name="connsiteX1" fmla="*/ 737092 w 791971"/>
              <a:gd name="connsiteY1" fmla="*/ 4221030 h 4989562"/>
              <a:gd name="connsiteX2" fmla="*/ 786720 w 791971"/>
              <a:gd name="connsiteY2" fmla="*/ 4989562 h 4989562"/>
              <a:gd name="connsiteX3" fmla="*/ 1 w 791971"/>
              <a:gd name="connsiteY3" fmla="*/ 4805773 h 4989562"/>
              <a:gd name="connsiteX4" fmla="*/ 0 w 791971"/>
              <a:gd name="connsiteY4" fmla="*/ 3207102 h 4989562"/>
              <a:gd name="connsiteX0" fmla="*/ 0 w 791971"/>
              <a:gd name="connsiteY0" fmla="*/ 3207102 h 4989562"/>
              <a:gd name="connsiteX1" fmla="*/ 755970 w 791971"/>
              <a:gd name="connsiteY1" fmla="*/ 2177046 h 4989562"/>
              <a:gd name="connsiteX2" fmla="*/ 520397 w 791971"/>
              <a:gd name="connsiteY2" fmla="*/ 144 h 4989562"/>
              <a:gd name="connsiteX0" fmla="*/ 0 w 791971"/>
              <a:gd name="connsiteY0" fmla="*/ 3207126 h 4989586"/>
              <a:gd name="connsiteX1" fmla="*/ 737092 w 791971"/>
              <a:gd name="connsiteY1" fmla="*/ 4221054 h 4989586"/>
              <a:gd name="connsiteX2" fmla="*/ 786720 w 791971"/>
              <a:gd name="connsiteY2" fmla="*/ 4989586 h 4989586"/>
              <a:gd name="connsiteX3" fmla="*/ 1 w 791971"/>
              <a:gd name="connsiteY3" fmla="*/ 4805797 h 4989586"/>
              <a:gd name="connsiteX4" fmla="*/ 0 w 791971"/>
              <a:gd name="connsiteY4" fmla="*/ 3207126 h 4989586"/>
              <a:gd name="connsiteX0" fmla="*/ 0 w 791971"/>
              <a:gd name="connsiteY0" fmla="*/ 3207126 h 4989586"/>
              <a:gd name="connsiteX1" fmla="*/ 586665 w 791971"/>
              <a:gd name="connsiteY1" fmla="*/ 1830581 h 4989586"/>
              <a:gd name="connsiteX2" fmla="*/ 520397 w 791971"/>
              <a:gd name="connsiteY2" fmla="*/ 168 h 4989586"/>
              <a:gd name="connsiteX0" fmla="*/ 0 w 791971"/>
              <a:gd name="connsiteY0" fmla="*/ 3207126 h 4989586"/>
              <a:gd name="connsiteX1" fmla="*/ 737092 w 791971"/>
              <a:gd name="connsiteY1" fmla="*/ 4221054 h 4989586"/>
              <a:gd name="connsiteX2" fmla="*/ 786720 w 791971"/>
              <a:gd name="connsiteY2" fmla="*/ 4989586 h 4989586"/>
              <a:gd name="connsiteX3" fmla="*/ 1 w 791971"/>
              <a:gd name="connsiteY3" fmla="*/ 4805797 h 4989586"/>
              <a:gd name="connsiteX4" fmla="*/ 0 w 791971"/>
              <a:gd name="connsiteY4" fmla="*/ 3207126 h 4989586"/>
              <a:gd name="connsiteX0" fmla="*/ 0 w 791971"/>
              <a:gd name="connsiteY0" fmla="*/ 3207126 h 4989586"/>
              <a:gd name="connsiteX1" fmla="*/ 586665 w 791971"/>
              <a:gd name="connsiteY1" fmla="*/ 1830581 h 4989586"/>
              <a:gd name="connsiteX2" fmla="*/ 520397 w 791971"/>
              <a:gd name="connsiteY2" fmla="*/ 168 h 4989586"/>
              <a:gd name="connsiteX0" fmla="*/ 0 w 791971"/>
              <a:gd name="connsiteY0" fmla="*/ 3207143 h 4989603"/>
              <a:gd name="connsiteX1" fmla="*/ 737092 w 791971"/>
              <a:gd name="connsiteY1" fmla="*/ 4221071 h 4989603"/>
              <a:gd name="connsiteX2" fmla="*/ 786720 w 791971"/>
              <a:gd name="connsiteY2" fmla="*/ 4989603 h 4989603"/>
              <a:gd name="connsiteX3" fmla="*/ 1 w 791971"/>
              <a:gd name="connsiteY3" fmla="*/ 4805814 h 4989603"/>
              <a:gd name="connsiteX4" fmla="*/ 0 w 791971"/>
              <a:gd name="connsiteY4" fmla="*/ 3207143 h 4989603"/>
              <a:gd name="connsiteX0" fmla="*/ 0 w 791971"/>
              <a:gd name="connsiteY0" fmla="*/ 3207143 h 4989603"/>
              <a:gd name="connsiteX1" fmla="*/ 586665 w 791971"/>
              <a:gd name="connsiteY1" fmla="*/ 1830598 h 4989603"/>
              <a:gd name="connsiteX2" fmla="*/ 520397 w 791971"/>
              <a:gd name="connsiteY2" fmla="*/ 185 h 4989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1971" h="4989603" stroke="0" extrusionOk="0">
                <a:moveTo>
                  <a:pt x="0" y="3207143"/>
                </a:moveTo>
                <a:cubicBezTo>
                  <a:pt x="325588" y="3207143"/>
                  <a:pt x="618002" y="3609381"/>
                  <a:pt x="737092" y="4221071"/>
                </a:cubicBezTo>
                <a:cubicBezTo>
                  <a:pt x="784612" y="4465154"/>
                  <a:pt x="801656" y="4729087"/>
                  <a:pt x="786720" y="4989603"/>
                </a:cubicBezTo>
                <a:lnTo>
                  <a:pt x="1" y="4805814"/>
                </a:lnTo>
                <a:cubicBezTo>
                  <a:pt x="1" y="4272924"/>
                  <a:pt x="0" y="3740033"/>
                  <a:pt x="0" y="3207143"/>
                </a:cubicBezTo>
                <a:close/>
              </a:path>
              <a:path w="791971" h="4989603" fill="none">
                <a:moveTo>
                  <a:pt x="0" y="3207143"/>
                </a:moveTo>
                <a:cubicBezTo>
                  <a:pt x="325588" y="3207143"/>
                  <a:pt x="410802" y="2163929"/>
                  <a:pt x="586665" y="1830598"/>
                </a:cubicBezTo>
                <a:cubicBezTo>
                  <a:pt x="594469" y="1801033"/>
                  <a:pt x="531146" y="-21080"/>
                  <a:pt x="520397" y="185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91" name="Bue 84">
            <a:extLst>
              <a:ext uri="{FF2B5EF4-FFF2-40B4-BE49-F238E27FC236}">
                <a16:creationId xmlns:a16="http://schemas.microsoft.com/office/drawing/2014/main" id="{AECAD018-D87E-4B1A-8331-D74369A7CF51}"/>
              </a:ext>
            </a:extLst>
          </p:cNvPr>
          <p:cNvSpPr>
            <a:spLocks noChangeAspect="1"/>
          </p:cNvSpPr>
          <p:nvPr/>
        </p:nvSpPr>
        <p:spPr>
          <a:xfrm rot="17730499" flipH="1" flipV="1">
            <a:off x="5998239" y="2412620"/>
            <a:ext cx="1065378" cy="1584630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967045"/>
              <a:gd name="connsiteY0" fmla="*/ 0 h 3227902"/>
              <a:gd name="connsiteX1" fmla="*/ 737092 w 967045"/>
              <a:gd name="connsiteY1" fmla="*/ 1013928 h 3227902"/>
              <a:gd name="connsiteX2" fmla="*/ 786720 w 967045"/>
              <a:gd name="connsiteY2" fmla="*/ 1782460 h 3227902"/>
              <a:gd name="connsiteX3" fmla="*/ 1 w 967045"/>
              <a:gd name="connsiteY3" fmla="*/ 1598671 h 3227902"/>
              <a:gd name="connsiteX4" fmla="*/ 0 w 967045"/>
              <a:gd name="connsiteY4" fmla="*/ 0 h 3227902"/>
              <a:gd name="connsiteX0" fmla="*/ 0 w 967045"/>
              <a:gd name="connsiteY0" fmla="*/ 0 h 3227902"/>
              <a:gd name="connsiteX1" fmla="*/ 966924 w 967045"/>
              <a:gd name="connsiteY1" fmla="*/ 686611 h 3227902"/>
              <a:gd name="connsiteX2" fmla="*/ 275367 w 967045"/>
              <a:gd name="connsiteY2" fmla="*/ 3227903 h 3227902"/>
              <a:gd name="connsiteX0" fmla="*/ 0 w 791971"/>
              <a:gd name="connsiteY0" fmla="*/ 0 h 3227904"/>
              <a:gd name="connsiteX1" fmla="*/ 737092 w 791971"/>
              <a:gd name="connsiteY1" fmla="*/ 1013928 h 3227904"/>
              <a:gd name="connsiteX2" fmla="*/ 786720 w 791971"/>
              <a:gd name="connsiteY2" fmla="*/ 1782460 h 3227904"/>
              <a:gd name="connsiteX3" fmla="*/ 1 w 791971"/>
              <a:gd name="connsiteY3" fmla="*/ 1598671 h 3227904"/>
              <a:gd name="connsiteX4" fmla="*/ 0 w 791971"/>
              <a:gd name="connsiteY4" fmla="*/ 0 h 3227904"/>
              <a:gd name="connsiteX0" fmla="*/ 0 w 791971"/>
              <a:gd name="connsiteY0" fmla="*/ 0 h 3227904"/>
              <a:gd name="connsiteX1" fmla="*/ 606114 w 791971"/>
              <a:gd name="connsiteY1" fmla="*/ 1711942 h 3227904"/>
              <a:gd name="connsiteX2" fmla="*/ 275367 w 791971"/>
              <a:gd name="connsiteY2" fmla="*/ 3227903 h 3227904"/>
              <a:gd name="connsiteX0" fmla="*/ 508693 w 1300664"/>
              <a:gd name="connsiteY0" fmla="*/ 0 h 2478252"/>
              <a:gd name="connsiteX1" fmla="*/ 1245785 w 1300664"/>
              <a:gd name="connsiteY1" fmla="*/ 1013928 h 2478252"/>
              <a:gd name="connsiteX2" fmla="*/ 1295413 w 1300664"/>
              <a:gd name="connsiteY2" fmla="*/ 1782460 h 2478252"/>
              <a:gd name="connsiteX3" fmla="*/ 508694 w 1300664"/>
              <a:gd name="connsiteY3" fmla="*/ 1598671 h 2478252"/>
              <a:gd name="connsiteX4" fmla="*/ 508693 w 1300664"/>
              <a:gd name="connsiteY4" fmla="*/ 0 h 2478252"/>
              <a:gd name="connsiteX0" fmla="*/ 508693 w 1300664"/>
              <a:gd name="connsiteY0" fmla="*/ 0 h 2478252"/>
              <a:gd name="connsiteX1" fmla="*/ 1114807 w 1300664"/>
              <a:gd name="connsiteY1" fmla="*/ 1711942 h 2478252"/>
              <a:gd name="connsiteX2" fmla="*/ 0 w 1300664"/>
              <a:gd name="connsiteY2" fmla="*/ 2478252 h 2478252"/>
              <a:gd name="connsiteX0" fmla="*/ 508693 w 1434341"/>
              <a:gd name="connsiteY0" fmla="*/ 0 h 2478252"/>
              <a:gd name="connsiteX1" fmla="*/ 1245785 w 1434341"/>
              <a:gd name="connsiteY1" fmla="*/ 1013928 h 2478252"/>
              <a:gd name="connsiteX2" fmla="*/ 1295413 w 1434341"/>
              <a:gd name="connsiteY2" fmla="*/ 1782460 h 2478252"/>
              <a:gd name="connsiteX3" fmla="*/ 508694 w 1434341"/>
              <a:gd name="connsiteY3" fmla="*/ 1598671 h 2478252"/>
              <a:gd name="connsiteX4" fmla="*/ 508693 w 1434341"/>
              <a:gd name="connsiteY4" fmla="*/ 0 h 2478252"/>
              <a:gd name="connsiteX0" fmla="*/ 508693 w 1434341"/>
              <a:gd name="connsiteY0" fmla="*/ 0 h 2478252"/>
              <a:gd name="connsiteX1" fmla="*/ 1434283 w 1434341"/>
              <a:gd name="connsiteY1" fmla="*/ 1082261 h 2478252"/>
              <a:gd name="connsiteX2" fmla="*/ 0 w 1434341"/>
              <a:gd name="connsiteY2" fmla="*/ 2478252 h 2478252"/>
              <a:gd name="connsiteX0" fmla="*/ 0 w 925738"/>
              <a:gd name="connsiteY0" fmla="*/ 0 h 2736332"/>
              <a:gd name="connsiteX1" fmla="*/ 737092 w 925738"/>
              <a:gd name="connsiteY1" fmla="*/ 1013928 h 2736332"/>
              <a:gd name="connsiteX2" fmla="*/ 786720 w 925738"/>
              <a:gd name="connsiteY2" fmla="*/ 1782460 h 2736332"/>
              <a:gd name="connsiteX3" fmla="*/ 1 w 925738"/>
              <a:gd name="connsiteY3" fmla="*/ 1598671 h 2736332"/>
              <a:gd name="connsiteX4" fmla="*/ 0 w 925738"/>
              <a:gd name="connsiteY4" fmla="*/ 0 h 2736332"/>
              <a:gd name="connsiteX0" fmla="*/ 0 w 925738"/>
              <a:gd name="connsiteY0" fmla="*/ 0 h 2736332"/>
              <a:gd name="connsiteX1" fmla="*/ 925590 w 925738"/>
              <a:gd name="connsiteY1" fmla="*/ 1082261 h 2736332"/>
              <a:gd name="connsiteX2" fmla="*/ 362400 w 925738"/>
              <a:gd name="connsiteY2" fmla="*/ 2736331 h 2736332"/>
              <a:gd name="connsiteX0" fmla="*/ 0 w 927122"/>
              <a:gd name="connsiteY0" fmla="*/ 0 h 1782460"/>
              <a:gd name="connsiteX1" fmla="*/ 737092 w 927122"/>
              <a:gd name="connsiteY1" fmla="*/ 1013928 h 1782460"/>
              <a:gd name="connsiteX2" fmla="*/ 786720 w 927122"/>
              <a:gd name="connsiteY2" fmla="*/ 1782460 h 1782460"/>
              <a:gd name="connsiteX3" fmla="*/ 1 w 927122"/>
              <a:gd name="connsiteY3" fmla="*/ 1598671 h 1782460"/>
              <a:gd name="connsiteX4" fmla="*/ 0 w 927122"/>
              <a:gd name="connsiteY4" fmla="*/ 0 h 1782460"/>
              <a:gd name="connsiteX0" fmla="*/ 0 w 927122"/>
              <a:gd name="connsiteY0" fmla="*/ 0 h 1782460"/>
              <a:gd name="connsiteX1" fmla="*/ 925590 w 927122"/>
              <a:gd name="connsiteY1" fmla="*/ 1082261 h 1782460"/>
              <a:gd name="connsiteX2" fmla="*/ 877756 w 927122"/>
              <a:gd name="connsiteY2" fmla="*/ 1747801 h 1782460"/>
              <a:gd name="connsiteX0" fmla="*/ 0 w 1042743"/>
              <a:gd name="connsiteY0" fmla="*/ 15283 h 1797743"/>
              <a:gd name="connsiteX1" fmla="*/ 737092 w 1042743"/>
              <a:gd name="connsiteY1" fmla="*/ 1029211 h 1797743"/>
              <a:gd name="connsiteX2" fmla="*/ 786720 w 1042743"/>
              <a:gd name="connsiteY2" fmla="*/ 1797743 h 1797743"/>
              <a:gd name="connsiteX3" fmla="*/ 1 w 1042743"/>
              <a:gd name="connsiteY3" fmla="*/ 1613954 h 1797743"/>
              <a:gd name="connsiteX4" fmla="*/ 0 w 1042743"/>
              <a:gd name="connsiteY4" fmla="*/ 15283 h 1797743"/>
              <a:gd name="connsiteX0" fmla="*/ 0 w 1042743"/>
              <a:gd name="connsiteY0" fmla="*/ 15283 h 1797743"/>
              <a:gd name="connsiteX1" fmla="*/ 1042250 w 1042743"/>
              <a:gd name="connsiteY1" fmla="*/ 191518 h 1797743"/>
              <a:gd name="connsiteX2" fmla="*/ 877756 w 1042743"/>
              <a:gd name="connsiteY2" fmla="*/ 1763084 h 1797743"/>
              <a:gd name="connsiteX0" fmla="*/ 0 w 1338415"/>
              <a:gd name="connsiteY0" fmla="*/ 15283 h 1797743"/>
              <a:gd name="connsiteX1" fmla="*/ 737092 w 1338415"/>
              <a:gd name="connsiteY1" fmla="*/ 1029211 h 1797743"/>
              <a:gd name="connsiteX2" fmla="*/ 786720 w 1338415"/>
              <a:gd name="connsiteY2" fmla="*/ 1797743 h 1797743"/>
              <a:gd name="connsiteX3" fmla="*/ 1 w 1338415"/>
              <a:gd name="connsiteY3" fmla="*/ 1613954 h 1797743"/>
              <a:gd name="connsiteX4" fmla="*/ 0 w 1338415"/>
              <a:gd name="connsiteY4" fmla="*/ 15283 h 1797743"/>
              <a:gd name="connsiteX0" fmla="*/ 0 w 1338415"/>
              <a:gd name="connsiteY0" fmla="*/ 15283 h 1797743"/>
              <a:gd name="connsiteX1" fmla="*/ 1042250 w 1338415"/>
              <a:gd name="connsiteY1" fmla="*/ 191518 h 1797743"/>
              <a:gd name="connsiteX2" fmla="*/ 1338130 w 1338415"/>
              <a:gd name="connsiteY2" fmla="*/ 1583422 h 1797743"/>
              <a:gd name="connsiteX0" fmla="*/ 0 w 1043837"/>
              <a:gd name="connsiteY0" fmla="*/ 15283 h 1797743"/>
              <a:gd name="connsiteX1" fmla="*/ 737092 w 1043837"/>
              <a:gd name="connsiteY1" fmla="*/ 1029211 h 1797743"/>
              <a:gd name="connsiteX2" fmla="*/ 786720 w 1043837"/>
              <a:gd name="connsiteY2" fmla="*/ 1797743 h 1797743"/>
              <a:gd name="connsiteX3" fmla="*/ 1 w 1043837"/>
              <a:gd name="connsiteY3" fmla="*/ 1613954 h 1797743"/>
              <a:gd name="connsiteX4" fmla="*/ 0 w 1043837"/>
              <a:gd name="connsiteY4" fmla="*/ 15283 h 1797743"/>
              <a:gd name="connsiteX0" fmla="*/ 0 w 1043837"/>
              <a:gd name="connsiteY0" fmla="*/ 15283 h 1797743"/>
              <a:gd name="connsiteX1" fmla="*/ 1042250 w 1043837"/>
              <a:gd name="connsiteY1" fmla="*/ 191518 h 1797743"/>
              <a:gd name="connsiteX2" fmla="*/ 996339 w 1043837"/>
              <a:gd name="connsiteY2" fmla="*/ 1401389 h 1797743"/>
              <a:gd name="connsiteX0" fmla="*/ 0 w 1072743"/>
              <a:gd name="connsiteY0" fmla="*/ 163397 h 1945857"/>
              <a:gd name="connsiteX1" fmla="*/ 737092 w 1072743"/>
              <a:gd name="connsiteY1" fmla="*/ 1177325 h 1945857"/>
              <a:gd name="connsiteX2" fmla="*/ 786720 w 1072743"/>
              <a:gd name="connsiteY2" fmla="*/ 1945857 h 1945857"/>
              <a:gd name="connsiteX3" fmla="*/ 1 w 1072743"/>
              <a:gd name="connsiteY3" fmla="*/ 1762068 h 1945857"/>
              <a:gd name="connsiteX4" fmla="*/ 0 w 1072743"/>
              <a:gd name="connsiteY4" fmla="*/ 163397 h 1945857"/>
              <a:gd name="connsiteX0" fmla="*/ 0 w 1072743"/>
              <a:gd name="connsiteY0" fmla="*/ 163397 h 1945857"/>
              <a:gd name="connsiteX1" fmla="*/ 1071719 w 1072743"/>
              <a:gd name="connsiteY1" fmla="*/ 106050 h 1945857"/>
              <a:gd name="connsiteX2" fmla="*/ 996339 w 1072743"/>
              <a:gd name="connsiteY2" fmla="*/ 1549503 h 1945857"/>
              <a:gd name="connsiteX0" fmla="*/ 0 w 1071947"/>
              <a:gd name="connsiteY0" fmla="*/ 163397 h 1945857"/>
              <a:gd name="connsiteX1" fmla="*/ 737092 w 1071947"/>
              <a:gd name="connsiteY1" fmla="*/ 1177325 h 1945857"/>
              <a:gd name="connsiteX2" fmla="*/ 786720 w 1071947"/>
              <a:gd name="connsiteY2" fmla="*/ 1945857 h 1945857"/>
              <a:gd name="connsiteX3" fmla="*/ 1 w 1071947"/>
              <a:gd name="connsiteY3" fmla="*/ 1762068 h 1945857"/>
              <a:gd name="connsiteX4" fmla="*/ 0 w 1071947"/>
              <a:gd name="connsiteY4" fmla="*/ 163397 h 1945857"/>
              <a:gd name="connsiteX0" fmla="*/ 0 w 1071947"/>
              <a:gd name="connsiteY0" fmla="*/ 163397 h 1945857"/>
              <a:gd name="connsiteX1" fmla="*/ 1071719 w 1071947"/>
              <a:gd name="connsiteY1" fmla="*/ 106050 h 1945857"/>
              <a:gd name="connsiteX2" fmla="*/ 708430 w 1071947"/>
              <a:gd name="connsiteY2" fmla="*/ 886189 h 1945857"/>
              <a:gd name="connsiteX0" fmla="*/ 0 w 1005464"/>
              <a:gd name="connsiteY0" fmla="*/ 579333 h 2361793"/>
              <a:gd name="connsiteX1" fmla="*/ 737092 w 1005464"/>
              <a:gd name="connsiteY1" fmla="*/ 1593261 h 2361793"/>
              <a:gd name="connsiteX2" fmla="*/ 786720 w 1005464"/>
              <a:gd name="connsiteY2" fmla="*/ 2361793 h 2361793"/>
              <a:gd name="connsiteX3" fmla="*/ 1 w 1005464"/>
              <a:gd name="connsiteY3" fmla="*/ 2178004 h 2361793"/>
              <a:gd name="connsiteX4" fmla="*/ 0 w 1005464"/>
              <a:gd name="connsiteY4" fmla="*/ 579333 h 2361793"/>
              <a:gd name="connsiteX0" fmla="*/ 0 w 1005464"/>
              <a:gd name="connsiteY0" fmla="*/ 579333 h 2361793"/>
              <a:gd name="connsiteX1" fmla="*/ 1005186 w 1005464"/>
              <a:gd name="connsiteY1" fmla="*/ 55510 h 2361793"/>
              <a:gd name="connsiteX2" fmla="*/ 708430 w 1005464"/>
              <a:gd name="connsiteY2" fmla="*/ 1302125 h 2361793"/>
              <a:gd name="connsiteX0" fmla="*/ 0 w 1005473"/>
              <a:gd name="connsiteY0" fmla="*/ 579333 h 2361793"/>
              <a:gd name="connsiteX1" fmla="*/ 737092 w 1005473"/>
              <a:gd name="connsiteY1" fmla="*/ 1593261 h 2361793"/>
              <a:gd name="connsiteX2" fmla="*/ 786720 w 1005473"/>
              <a:gd name="connsiteY2" fmla="*/ 2361793 h 2361793"/>
              <a:gd name="connsiteX3" fmla="*/ 1 w 1005473"/>
              <a:gd name="connsiteY3" fmla="*/ 2178004 h 2361793"/>
              <a:gd name="connsiteX4" fmla="*/ 0 w 1005473"/>
              <a:gd name="connsiteY4" fmla="*/ 579333 h 2361793"/>
              <a:gd name="connsiteX0" fmla="*/ 0 w 1005473"/>
              <a:gd name="connsiteY0" fmla="*/ 579333 h 2361793"/>
              <a:gd name="connsiteX1" fmla="*/ 1005186 w 1005473"/>
              <a:gd name="connsiteY1" fmla="*/ 55510 h 2361793"/>
              <a:gd name="connsiteX2" fmla="*/ 718741 w 1005473"/>
              <a:gd name="connsiteY2" fmla="*/ 1401096 h 2361793"/>
              <a:gd name="connsiteX0" fmla="*/ 0 w 1100234"/>
              <a:gd name="connsiteY0" fmla="*/ 761722 h 2544182"/>
              <a:gd name="connsiteX1" fmla="*/ 737092 w 1100234"/>
              <a:gd name="connsiteY1" fmla="*/ 1775650 h 2544182"/>
              <a:gd name="connsiteX2" fmla="*/ 786720 w 1100234"/>
              <a:gd name="connsiteY2" fmla="*/ 2544182 h 2544182"/>
              <a:gd name="connsiteX3" fmla="*/ 1 w 1100234"/>
              <a:gd name="connsiteY3" fmla="*/ 2360393 h 2544182"/>
              <a:gd name="connsiteX4" fmla="*/ 0 w 1100234"/>
              <a:gd name="connsiteY4" fmla="*/ 761722 h 2544182"/>
              <a:gd name="connsiteX0" fmla="*/ 0 w 1100234"/>
              <a:gd name="connsiteY0" fmla="*/ 761722 h 2544182"/>
              <a:gd name="connsiteX1" fmla="*/ 1100017 w 1100234"/>
              <a:gd name="connsiteY1" fmla="*/ 46400 h 2544182"/>
              <a:gd name="connsiteX2" fmla="*/ 718741 w 1100234"/>
              <a:gd name="connsiteY2" fmla="*/ 1583485 h 2544182"/>
              <a:gd name="connsiteX0" fmla="*/ 0 w 1102547"/>
              <a:gd name="connsiteY0" fmla="*/ 761722 h 2898286"/>
              <a:gd name="connsiteX1" fmla="*/ 737092 w 1102547"/>
              <a:gd name="connsiteY1" fmla="*/ 1775650 h 2898286"/>
              <a:gd name="connsiteX2" fmla="*/ 786720 w 1102547"/>
              <a:gd name="connsiteY2" fmla="*/ 2544182 h 2898286"/>
              <a:gd name="connsiteX3" fmla="*/ 1 w 1102547"/>
              <a:gd name="connsiteY3" fmla="*/ 2360393 h 2898286"/>
              <a:gd name="connsiteX4" fmla="*/ 0 w 1102547"/>
              <a:gd name="connsiteY4" fmla="*/ 761722 h 2898286"/>
              <a:gd name="connsiteX0" fmla="*/ 0 w 1102547"/>
              <a:gd name="connsiteY0" fmla="*/ 761722 h 2898286"/>
              <a:gd name="connsiteX1" fmla="*/ 1100017 w 1102547"/>
              <a:gd name="connsiteY1" fmla="*/ 46400 h 2898286"/>
              <a:gd name="connsiteX2" fmla="*/ 1074308 w 1102547"/>
              <a:gd name="connsiteY2" fmla="*/ 2898285 h 2898286"/>
              <a:gd name="connsiteX0" fmla="*/ 0 w 1076443"/>
              <a:gd name="connsiteY0" fmla="*/ 0 h 2136562"/>
              <a:gd name="connsiteX1" fmla="*/ 737092 w 1076443"/>
              <a:gd name="connsiteY1" fmla="*/ 1013928 h 2136562"/>
              <a:gd name="connsiteX2" fmla="*/ 786720 w 1076443"/>
              <a:gd name="connsiteY2" fmla="*/ 1782460 h 2136562"/>
              <a:gd name="connsiteX3" fmla="*/ 1 w 1076443"/>
              <a:gd name="connsiteY3" fmla="*/ 1598671 h 2136562"/>
              <a:gd name="connsiteX4" fmla="*/ 0 w 1076443"/>
              <a:gd name="connsiteY4" fmla="*/ 0 h 2136562"/>
              <a:gd name="connsiteX0" fmla="*/ 0 w 1076443"/>
              <a:gd name="connsiteY0" fmla="*/ 0 h 2136562"/>
              <a:gd name="connsiteX1" fmla="*/ 1041654 w 1076443"/>
              <a:gd name="connsiteY1" fmla="*/ 908790 h 2136562"/>
              <a:gd name="connsiteX2" fmla="*/ 1074308 w 1076443"/>
              <a:gd name="connsiteY2" fmla="*/ 2136563 h 2136562"/>
              <a:gd name="connsiteX0" fmla="*/ 0 w 1044220"/>
              <a:gd name="connsiteY0" fmla="*/ 0 h 2414402"/>
              <a:gd name="connsiteX1" fmla="*/ 737092 w 1044220"/>
              <a:gd name="connsiteY1" fmla="*/ 1013928 h 2414402"/>
              <a:gd name="connsiteX2" fmla="*/ 786720 w 1044220"/>
              <a:gd name="connsiteY2" fmla="*/ 1782460 h 2414402"/>
              <a:gd name="connsiteX3" fmla="*/ 1 w 1044220"/>
              <a:gd name="connsiteY3" fmla="*/ 1598671 h 2414402"/>
              <a:gd name="connsiteX4" fmla="*/ 0 w 1044220"/>
              <a:gd name="connsiteY4" fmla="*/ 0 h 2414402"/>
              <a:gd name="connsiteX0" fmla="*/ 0 w 1044220"/>
              <a:gd name="connsiteY0" fmla="*/ 0 h 2414402"/>
              <a:gd name="connsiteX1" fmla="*/ 1041654 w 1044220"/>
              <a:gd name="connsiteY1" fmla="*/ 908790 h 2414402"/>
              <a:gd name="connsiteX2" fmla="*/ 1016418 w 1044220"/>
              <a:gd name="connsiteY2" fmla="*/ 2414402 h 2414402"/>
              <a:gd name="connsiteX0" fmla="*/ 0 w 1022931"/>
              <a:gd name="connsiteY0" fmla="*/ 0 h 2414402"/>
              <a:gd name="connsiteX1" fmla="*/ 737092 w 1022931"/>
              <a:gd name="connsiteY1" fmla="*/ 1013928 h 2414402"/>
              <a:gd name="connsiteX2" fmla="*/ 786720 w 1022931"/>
              <a:gd name="connsiteY2" fmla="*/ 1782460 h 2414402"/>
              <a:gd name="connsiteX3" fmla="*/ 1 w 1022931"/>
              <a:gd name="connsiteY3" fmla="*/ 1598671 h 2414402"/>
              <a:gd name="connsiteX4" fmla="*/ 0 w 1022931"/>
              <a:gd name="connsiteY4" fmla="*/ 0 h 2414402"/>
              <a:gd name="connsiteX0" fmla="*/ 0 w 1022931"/>
              <a:gd name="connsiteY0" fmla="*/ 0 h 2414402"/>
              <a:gd name="connsiteX1" fmla="*/ 1012994 w 1022931"/>
              <a:gd name="connsiteY1" fmla="*/ 1151041 h 2414402"/>
              <a:gd name="connsiteX2" fmla="*/ 1016418 w 1022931"/>
              <a:gd name="connsiteY2" fmla="*/ 2414402 h 2414402"/>
              <a:gd name="connsiteX0" fmla="*/ 0 w 1016582"/>
              <a:gd name="connsiteY0" fmla="*/ 908388 h 3322790"/>
              <a:gd name="connsiteX1" fmla="*/ 737092 w 1016582"/>
              <a:gd name="connsiteY1" fmla="*/ 1922316 h 3322790"/>
              <a:gd name="connsiteX2" fmla="*/ 786720 w 1016582"/>
              <a:gd name="connsiteY2" fmla="*/ 2690848 h 3322790"/>
              <a:gd name="connsiteX3" fmla="*/ 1 w 1016582"/>
              <a:gd name="connsiteY3" fmla="*/ 2507059 h 3322790"/>
              <a:gd name="connsiteX4" fmla="*/ 0 w 1016582"/>
              <a:gd name="connsiteY4" fmla="*/ 908388 h 3322790"/>
              <a:gd name="connsiteX0" fmla="*/ 0 w 1016582"/>
              <a:gd name="connsiteY0" fmla="*/ 908388 h 3322790"/>
              <a:gd name="connsiteX1" fmla="*/ 498082 w 1016582"/>
              <a:gd name="connsiteY1" fmla="*/ 41049 h 3322790"/>
              <a:gd name="connsiteX2" fmla="*/ 1016418 w 1016582"/>
              <a:gd name="connsiteY2" fmla="*/ 3322790 h 3322790"/>
              <a:gd name="connsiteX0" fmla="*/ 727302 w 1519273"/>
              <a:gd name="connsiteY0" fmla="*/ 908390 h 2690850"/>
              <a:gd name="connsiteX1" fmla="*/ 1464394 w 1519273"/>
              <a:gd name="connsiteY1" fmla="*/ 1922318 h 2690850"/>
              <a:gd name="connsiteX2" fmla="*/ 1514022 w 1519273"/>
              <a:gd name="connsiteY2" fmla="*/ 2690850 h 2690850"/>
              <a:gd name="connsiteX3" fmla="*/ 727303 w 1519273"/>
              <a:gd name="connsiteY3" fmla="*/ 2507061 h 2690850"/>
              <a:gd name="connsiteX4" fmla="*/ 727302 w 1519273"/>
              <a:gd name="connsiteY4" fmla="*/ 908390 h 2690850"/>
              <a:gd name="connsiteX0" fmla="*/ 727302 w 1519273"/>
              <a:gd name="connsiteY0" fmla="*/ 908390 h 2690850"/>
              <a:gd name="connsiteX1" fmla="*/ 1225384 w 1519273"/>
              <a:gd name="connsiteY1" fmla="*/ 41051 h 2690850"/>
              <a:gd name="connsiteX2" fmla="*/ 0 w 1519273"/>
              <a:gd name="connsiteY2" fmla="*/ 430927 h 2690850"/>
              <a:gd name="connsiteX0" fmla="*/ 727302 w 1519273"/>
              <a:gd name="connsiteY0" fmla="*/ 986089 h 2768549"/>
              <a:gd name="connsiteX1" fmla="*/ 1464394 w 1519273"/>
              <a:gd name="connsiteY1" fmla="*/ 2000017 h 2768549"/>
              <a:gd name="connsiteX2" fmla="*/ 1514022 w 1519273"/>
              <a:gd name="connsiteY2" fmla="*/ 2768549 h 2768549"/>
              <a:gd name="connsiteX3" fmla="*/ 727303 w 1519273"/>
              <a:gd name="connsiteY3" fmla="*/ 2584760 h 2768549"/>
              <a:gd name="connsiteX4" fmla="*/ 727302 w 1519273"/>
              <a:gd name="connsiteY4" fmla="*/ 986089 h 2768549"/>
              <a:gd name="connsiteX0" fmla="*/ 727302 w 1519273"/>
              <a:gd name="connsiteY0" fmla="*/ 986089 h 2768549"/>
              <a:gd name="connsiteX1" fmla="*/ 1330251 w 1519273"/>
              <a:gd name="connsiteY1" fmla="*/ 38700 h 2768549"/>
              <a:gd name="connsiteX2" fmla="*/ 0 w 1519273"/>
              <a:gd name="connsiteY2" fmla="*/ 508626 h 27685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8097 h 2730557"/>
              <a:gd name="connsiteX1" fmla="*/ 1464394 w 1519273"/>
              <a:gd name="connsiteY1" fmla="*/ 1962025 h 2730557"/>
              <a:gd name="connsiteX2" fmla="*/ 1514022 w 1519273"/>
              <a:gd name="connsiteY2" fmla="*/ 2730557 h 2730557"/>
              <a:gd name="connsiteX3" fmla="*/ 727303 w 1519273"/>
              <a:gd name="connsiteY3" fmla="*/ 2546768 h 2730557"/>
              <a:gd name="connsiteX4" fmla="*/ 727302 w 1519273"/>
              <a:gd name="connsiteY4" fmla="*/ 948097 h 2730557"/>
              <a:gd name="connsiteX0" fmla="*/ 727302 w 1519273"/>
              <a:gd name="connsiteY0" fmla="*/ 948097 h 2730557"/>
              <a:gd name="connsiteX1" fmla="*/ 1330251 w 1519273"/>
              <a:gd name="connsiteY1" fmla="*/ 708 h 2730557"/>
              <a:gd name="connsiteX2" fmla="*/ 0 w 1519273"/>
              <a:gd name="connsiteY2" fmla="*/ 470634 h 2730557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856570 w 1519273"/>
              <a:gd name="connsiteY0" fmla="*/ 1428454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856570 w 1519273"/>
              <a:gd name="connsiteY0" fmla="*/ 1428454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19273" h="3184720" stroke="0" extrusionOk="0">
                <a:moveTo>
                  <a:pt x="727302" y="1402260"/>
                </a:moveTo>
                <a:cubicBezTo>
                  <a:pt x="1052890" y="1402260"/>
                  <a:pt x="1345304" y="1804498"/>
                  <a:pt x="1464394" y="2416188"/>
                </a:cubicBezTo>
                <a:cubicBezTo>
                  <a:pt x="1511914" y="2660271"/>
                  <a:pt x="1528958" y="2924204"/>
                  <a:pt x="1514022" y="3184720"/>
                </a:cubicBezTo>
                <a:lnTo>
                  <a:pt x="727303" y="3000931"/>
                </a:lnTo>
                <a:cubicBezTo>
                  <a:pt x="727303" y="2468041"/>
                  <a:pt x="727302" y="1935150"/>
                  <a:pt x="727302" y="1402260"/>
                </a:cubicBezTo>
                <a:close/>
              </a:path>
              <a:path w="1519273" h="3184720" fill="none">
                <a:moveTo>
                  <a:pt x="856570" y="1428454"/>
                </a:moveTo>
                <a:cubicBezTo>
                  <a:pt x="973184" y="890248"/>
                  <a:pt x="1191387" y="79872"/>
                  <a:pt x="1137830" y="365"/>
                </a:cubicBezTo>
                <a:cubicBezTo>
                  <a:pt x="907296" y="-21003"/>
                  <a:pt x="10749" y="903532"/>
                  <a:pt x="0" y="924797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8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0549" y="5321249"/>
            <a:ext cx="1255276" cy="76064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14:cNvPr>
              <p14:cNvContentPartPr/>
              <p14:nvPr/>
            </p14:nvContentPartPr>
            <p14:xfrm>
              <a:off x="615566" y="131486"/>
              <a:ext cx="8951760" cy="6197400"/>
            </p14:xfrm>
          </p:contentPart>
        </mc:Choice>
        <mc:Fallback xmlns="">
          <p:pic>
            <p:nvPicPr>
              <p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6566" y="122486"/>
                <a:ext cx="8969400" cy="62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14:cNvPr>
              <p14:cNvContentPartPr/>
              <p14:nvPr/>
            </p14:nvContentPartPr>
            <p14:xfrm>
              <a:off x="344523" y="377154"/>
              <a:ext cx="8904960" cy="6281280"/>
            </p14:xfrm>
          </p:contentPart>
        </mc:Choice>
        <mc:Fallback xmlns="">
          <p:pic>
            <p:nvPicPr>
              <p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35523" y="368154"/>
                <a:ext cx="8922600" cy="629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14:cNvPr>
              <p14:cNvContentPartPr/>
              <p14:nvPr/>
            </p14:nvContentPartPr>
            <p14:xfrm>
              <a:off x="7041642" y="2266370"/>
              <a:ext cx="116640" cy="117360"/>
            </p14:xfrm>
          </p:contentPart>
        </mc:Choice>
        <mc:Fallback xmlns="">
          <p:pic>
            <p:nvPicPr>
              <p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032642" y="2257370"/>
                <a:ext cx="13428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3" name="Håndskrift 282">
                <a:extLst>
                  <a:ext uri="{FF2B5EF4-FFF2-40B4-BE49-F238E27FC236}">
                    <a16:creationId xmlns:a16="http://schemas.microsoft.com/office/drawing/2014/main" id="{33B9C19E-1DE6-4B5D-AC76-A72540A846E2}"/>
                  </a:ext>
                </a:extLst>
              </p14:cNvPr>
              <p14:cNvContentPartPr/>
              <p14:nvPr/>
            </p14:nvContentPartPr>
            <p14:xfrm>
              <a:off x="4552360" y="1754810"/>
              <a:ext cx="192240" cy="54720"/>
            </p14:xfrm>
          </p:contentPart>
        </mc:Choice>
        <mc:Fallback xmlns="">
          <p:pic>
            <p:nvPicPr>
              <p:cNvPr id="283" name="Håndskrift 282">
                <a:extLst>
                  <a:ext uri="{FF2B5EF4-FFF2-40B4-BE49-F238E27FC236}">
                    <a16:creationId xmlns:a16="http://schemas.microsoft.com/office/drawing/2014/main" id="{33B9C19E-1DE6-4B5D-AC76-A72540A846E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543360" y="1745810"/>
                <a:ext cx="209880" cy="72360"/>
              </a:xfrm>
              <a:prstGeom prst="rect">
                <a:avLst/>
              </a:prstGeom>
            </p:spPr>
          </p:pic>
        </mc:Fallback>
      </mc:AlternateContent>
      <p:grpSp>
        <p:nvGrpSpPr>
          <p:cNvPr id="198" name="Gruppe 197">
            <a:extLst>
              <a:ext uri="{FF2B5EF4-FFF2-40B4-BE49-F238E27FC236}">
                <a16:creationId xmlns:a16="http://schemas.microsoft.com/office/drawing/2014/main" id="{2C92CC36-DD1C-4115-8BE9-07E98ED67DA6}"/>
              </a:ext>
            </a:extLst>
          </p:cNvPr>
          <p:cNvGrpSpPr/>
          <p:nvPr/>
        </p:nvGrpSpPr>
        <p:grpSpPr>
          <a:xfrm>
            <a:off x="966660" y="2668675"/>
            <a:ext cx="1790366" cy="1802160"/>
            <a:chOff x="2610332" y="3402083"/>
            <a:chExt cx="2570400" cy="1802160"/>
          </a:xfrm>
        </p:grpSpPr>
        <p:grpSp>
          <p:nvGrpSpPr>
            <p:cNvPr id="157" name="Gruppe 156">
              <a:extLst>
                <a:ext uri="{FF2B5EF4-FFF2-40B4-BE49-F238E27FC236}">
                  <a16:creationId xmlns:a16="http://schemas.microsoft.com/office/drawing/2014/main" id="{67FB09FA-E9C8-4A64-AD8C-F244970AA270}"/>
                </a:ext>
              </a:extLst>
            </p:cNvPr>
            <p:cNvGrpSpPr/>
            <p:nvPr/>
          </p:nvGrpSpPr>
          <p:grpSpPr>
            <a:xfrm>
              <a:off x="4589252" y="4316483"/>
              <a:ext cx="405000" cy="887760"/>
              <a:chOff x="4589252" y="4316483"/>
              <a:chExt cx="405000" cy="8877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96">
                <p14:nvContentPartPr>
                  <p14:cNvPr id="229" name="Håndskrift 228">
                    <a:extLst>
                      <a:ext uri="{FF2B5EF4-FFF2-40B4-BE49-F238E27FC236}">
                        <a16:creationId xmlns:a16="http://schemas.microsoft.com/office/drawing/2014/main" id="{E49F2D4B-4D34-49A5-A5AF-5FD49D059138}"/>
                      </a:ext>
                    </a:extLst>
                  </p14:cNvPr>
                  <p14:cNvContentPartPr/>
                  <p14:nvPr/>
                </p14:nvContentPartPr>
                <p14:xfrm>
                  <a:off x="4738652" y="4316483"/>
                  <a:ext cx="255600" cy="887400"/>
                </p14:xfrm>
              </p:contentPart>
            </mc:Choice>
            <mc:Fallback xmlns="">
              <p:pic>
                <p:nvPicPr>
                  <p:cNvPr id="229" name="Håndskrift 228">
                    <a:extLst>
                      <a:ext uri="{FF2B5EF4-FFF2-40B4-BE49-F238E27FC236}">
                        <a16:creationId xmlns:a16="http://schemas.microsoft.com/office/drawing/2014/main" id="{E49F2D4B-4D34-49A5-A5AF-5FD49D059138}"/>
                      </a:ext>
                    </a:extLst>
                  </p:cNvPr>
                  <p:cNvPicPr/>
                  <p:nvPr/>
                </p:nvPicPr>
                <p:blipFill>
                  <a:blip r:embed="rId97"/>
                  <a:stretch>
                    <a:fillRect/>
                  </a:stretch>
                </p:blipFill>
                <p:spPr>
                  <a:xfrm>
                    <a:off x="4712834" y="4298843"/>
                    <a:ext cx="306720" cy="923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">
                <p14:nvContentPartPr>
                  <p14:cNvPr id="231" name="Håndskrift 230">
                    <a:extLst>
                      <a:ext uri="{FF2B5EF4-FFF2-40B4-BE49-F238E27FC236}">
                        <a16:creationId xmlns:a16="http://schemas.microsoft.com/office/drawing/2014/main" id="{7C126AC3-2214-4EC6-BB12-04576253E8DF}"/>
                      </a:ext>
                    </a:extLst>
                  </p14:cNvPr>
                  <p14:cNvContentPartPr/>
                  <p14:nvPr/>
                </p14:nvContentPartPr>
                <p14:xfrm>
                  <a:off x="4589252" y="4396043"/>
                  <a:ext cx="159840" cy="808200"/>
                </p14:xfrm>
              </p:contentPart>
            </mc:Choice>
            <mc:Fallback xmlns="">
              <p:pic>
                <p:nvPicPr>
                  <p:cNvPr id="231" name="Håndskrift 230">
                    <a:extLst>
                      <a:ext uri="{FF2B5EF4-FFF2-40B4-BE49-F238E27FC236}">
                        <a16:creationId xmlns:a16="http://schemas.microsoft.com/office/drawing/2014/main" id="{7C126AC3-2214-4EC6-BB12-04576253E8DF}"/>
                      </a:ext>
                    </a:extLst>
                  </p:cNvPr>
                  <p:cNvPicPr/>
                  <p:nvPr/>
                </p:nvPicPr>
                <p:blipFill>
                  <a:blip r:embed="rId99"/>
                  <a:stretch>
                    <a:fillRect/>
                  </a:stretch>
                </p:blipFill>
                <p:spPr>
                  <a:xfrm>
                    <a:off x="4563388" y="4378043"/>
                    <a:ext cx="211051" cy="8438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">
                <p14:nvContentPartPr>
                  <p14:cNvPr id="154" name="Håndskrift 153">
                    <a:extLst>
                      <a:ext uri="{FF2B5EF4-FFF2-40B4-BE49-F238E27FC236}">
                        <a16:creationId xmlns:a16="http://schemas.microsoft.com/office/drawing/2014/main" id="{84BD2EDC-6471-4BDE-A4B0-2E551CE80D61}"/>
                      </a:ext>
                    </a:extLst>
                  </p14:cNvPr>
                  <p14:cNvContentPartPr/>
                  <p14:nvPr/>
                </p14:nvContentPartPr>
                <p14:xfrm>
                  <a:off x="4634815" y="4471975"/>
                  <a:ext cx="96120" cy="573120"/>
                </p14:xfrm>
              </p:contentPart>
            </mc:Choice>
            <mc:Fallback xmlns="">
              <p:pic>
                <p:nvPicPr>
                  <p:cNvPr id="154" name="Håndskrift 153">
                    <a:extLst>
                      <a:ext uri="{FF2B5EF4-FFF2-40B4-BE49-F238E27FC236}">
                        <a16:creationId xmlns:a16="http://schemas.microsoft.com/office/drawing/2014/main" id="{84BD2EDC-6471-4BDE-A4B0-2E551CE80D61}"/>
                      </a:ext>
                    </a:extLst>
                  </p:cNvPr>
                  <p:cNvPicPr/>
                  <p:nvPr/>
                </p:nvPicPr>
                <p:blipFill>
                  <a:blip r:embed="rId101"/>
                  <a:stretch>
                    <a:fillRect/>
                  </a:stretch>
                </p:blipFill>
                <p:spPr>
                  <a:xfrm>
                    <a:off x="4621896" y="4463335"/>
                    <a:ext cx="121442" cy="59076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192" name="Gruppe 191">
              <a:extLst>
                <a:ext uri="{FF2B5EF4-FFF2-40B4-BE49-F238E27FC236}">
                  <a16:creationId xmlns:a16="http://schemas.microsoft.com/office/drawing/2014/main" id="{5809D81A-69FE-4926-8E47-366CCFEE6A88}"/>
                </a:ext>
              </a:extLst>
            </p:cNvPr>
            <p:cNvGrpSpPr/>
            <p:nvPr/>
          </p:nvGrpSpPr>
          <p:grpSpPr>
            <a:xfrm>
              <a:off x="2610332" y="3402083"/>
              <a:ext cx="2570400" cy="1696680"/>
              <a:chOff x="2610332" y="3402083"/>
              <a:chExt cx="2570400" cy="16966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2">
                <p14:nvContentPartPr>
                  <p14:cNvPr id="225" name="Håndskrift 224">
                    <a:extLst>
                      <a:ext uri="{FF2B5EF4-FFF2-40B4-BE49-F238E27FC236}">
                        <a16:creationId xmlns:a16="http://schemas.microsoft.com/office/drawing/2014/main" id="{2AD3E580-5867-43F8-89CA-DE2CA56F079F}"/>
                      </a:ext>
                    </a:extLst>
                  </p14:cNvPr>
                  <p14:cNvContentPartPr/>
                  <p14:nvPr/>
                </p14:nvContentPartPr>
                <p14:xfrm>
                  <a:off x="2610332" y="3402083"/>
                  <a:ext cx="2570400" cy="1004040"/>
                </p14:xfrm>
              </p:contentPart>
            </mc:Choice>
            <mc:Fallback xmlns="">
              <p:pic>
                <p:nvPicPr>
                  <p:cNvPr id="225" name="Håndskrift 224">
                    <a:extLst>
                      <a:ext uri="{FF2B5EF4-FFF2-40B4-BE49-F238E27FC236}">
                        <a16:creationId xmlns:a16="http://schemas.microsoft.com/office/drawing/2014/main" id="{2AD3E580-5867-43F8-89CA-DE2CA56F079F}"/>
                      </a:ext>
                    </a:extLst>
                  </p:cNvPr>
                  <p:cNvPicPr/>
                  <p:nvPr/>
                </p:nvPicPr>
                <p:blipFill>
                  <a:blip r:embed="rId103"/>
                  <a:stretch>
                    <a:fillRect/>
                  </a:stretch>
                </p:blipFill>
                <p:spPr>
                  <a:xfrm>
                    <a:off x="2584488" y="3384083"/>
                    <a:ext cx="2621570" cy="1039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4">
                <p14:nvContentPartPr>
                  <p14:cNvPr id="35" name="Håndskrift 34">
                    <a:extLst>
                      <a:ext uri="{FF2B5EF4-FFF2-40B4-BE49-F238E27FC236}">
                        <a16:creationId xmlns:a16="http://schemas.microsoft.com/office/drawing/2014/main" id="{E2183D1C-2BC1-4257-AB21-4358107E04E6}"/>
                      </a:ext>
                    </a:extLst>
                  </p14:cNvPr>
                  <p14:cNvContentPartPr/>
                  <p14:nvPr/>
                </p14:nvContentPartPr>
                <p14:xfrm>
                  <a:off x="3137732" y="4237643"/>
                  <a:ext cx="48600" cy="374040"/>
                </p14:xfrm>
              </p:contentPart>
            </mc:Choice>
            <mc:Fallback xmlns="">
              <p:pic>
                <p:nvPicPr>
                  <p:cNvPr id="35" name="Håndskrift 34">
                    <a:extLst>
                      <a:ext uri="{FF2B5EF4-FFF2-40B4-BE49-F238E27FC236}">
                        <a16:creationId xmlns:a16="http://schemas.microsoft.com/office/drawing/2014/main" id="{E2183D1C-2BC1-4257-AB21-4358107E04E6}"/>
                      </a:ext>
                    </a:extLst>
                  </p:cNvPr>
                  <p:cNvPicPr/>
                  <p:nvPr/>
                </p:nvPicPr>
                <p:blipFill>
                  <a:blip r:embed="rId105"/>
                  <a:stretch>
                    <a:fillRect/>
                  </a:stretch>
                </p:blipFill>
                <p:spPr>
                  <a:xfrm>
                    <a:off x="3112398" y="4219643"/>
                    <a:ext cx="99785" cy="409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6">
                <p14:nvContentPartPr>
                  <p14:cNvPr id="45" name="Håndskrift 44">
                    <a:extLst>
                      <a:ext uri="{FF2B5EF4-FFF2-40B4-BE49-F238E27FC236}">
                        <a16:creationId xmlns:a16="http://schemas.microsoft.com/office/drawing/2014/main" id="{B15CE4FB-7D51-4E13-BC28-2F99E8524957}"/>
                      </a:ext>
                    </a:extLst>
                  </p14:cNvPr>
                  <p14:cNvContentPartPr/>
                  <p14:nvPr/>
                </p14:nvContentPartPr>
                <p14:xfrm>
                  <a:off x="3192812" y="4299203"/>
                  <a:ext cx="69120" cy="333360"/>
                </p14:xfrm>
              </p:contentPart>
            </mc:Choice>
            <mc:Fallback xmlns="">
              <p:pic>
                <p:nvPicPr>
                  <p:cNvPr id="45" name="Håndskrift 44">
                    <a:extLst>
                      <a:ext uri="{FF2B5EF4-FFF2-40B4-BE49-F238E27FC236}">
                        <a16:creationId xmlns:a16="http://schemas.microsoft.com/office/drawing/2014/main" id="{B15CE4FB-7D51-4E13-BC28-2F99E8524957}"/>
                      </a:ext>
                    </a:extLst>
                  </p:cNvPr>
                  <p:cNvPicPr/>
                  <p:nvPr/>
                </p:nvPicPr>
                <p:blipFill>
                  <a:blip r:embed="rId107"/>
                  <a:stretch>
                    <a:fillRect/>
                  </a:stretch>
                </p:blipFill>
                <p:spPr>
                  <a:xfrm>
                    <a:off x="3167021" y="4281203"/>
                    <a:ext cx="120186" cy="369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8">
                <p14:nvContentPartPr>
                  <p14:cNvPr id="50" name="Håndskrift 49">
                    <a:extLst>
                      <a:ext uri="{FF2B5EF4-FFF2-40B4-BE49-F238E27FC236}">
                        <a16:creationId xmlns:a16="http://schemas.microsoft.com/office/drawing/2014/main" id="{31909E6A-82DE-468B-9FC0-B441C0E5AD88}"/>
                      </a:ext>
                    </a:extLst>
                  </p14:cNvPr>
                  <p14:cNvContentPartPr/>
                  <p14:nvPr/>
                </p14:nvContentPartPr>
                <p14:xfrm>
                  <a:off x="3103720" y="3458360"/>
                  <a:ext cx="1364040" cy="110520"/>
                </p14:xfrm>
              </p:contentPart>
            </mc:Choice>
            <mc:Fallback xmlns="">
              <p:pic>
                <p:nvPicPr>
                  <p:cNvPr id="50" name="Håndskrift 49">
                    <a:extLst>
                      <a:ext uri="{FF2B5EF4-FFF2-40B4-BE49-F238E27FC236}">
                        <a16:creationId xmlns:a16="http://schemas.microsoft.com/office/drawing/2014/main" id="{31909E6A-82DE-468B-9FC0-B441C0E5AD88}"/>
                      </a:ext>
                    </a:extLst>
                  </p:cNvPr>
                  <p:cNvPicPr/>
                  <p:nvPr/>
                </p:nvPicPr>
                <p:blipFill>
                  <a:blip r:embed="rId109"/>
                  <a:stretch>
                    <a:fillRect/>
                  </a:stretch>
                </p:blipFill>
                <p:spPr>
                  <a:xfrm>
                    <a:off x="3052032" y="3422720"/>
                    <a:ext cx="1466899" cy="182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0">
                <p14:nvContentPartPr>
                  <p14:cNvPr id="51" name="Håndskrift 50">
                    <a:extLst>
                      <a:ext uri="{FF2B5EF4-FFF2-40B4-BE49-F238E27FC236}">
                        <a16:creationId xmlns:a16="http://schemas.microsoft.com/office/drawing/2014/main" id="{132878D2-CE78-4143-A925-E0D8A8C2D985}"/>
                      </a:ext>
                    </a:extLst>
                  </p14:cNvPr>
                  <p14:cNvContentPartPr/>
                  <p14:nvPr/>
                </p14:nvContentPartPr>
                <p14:xfrm>
                  <a:off x="2650840" y="3423080"/>
                  <a:ext cx="1111680" cy="868680"/>
                </p14:xfrm>
              </p:contentPart>
            </mc:Choice>
            <mc:Fallback xmlns="">
              <p:pic>
                <p:nvPicPr>
                  <p:cNvPr id="51" name="Håndskrift 50">
                    <a:extLst>
                      <a:ext uri="{FF2B5EF4-FFF2-40B4-BE49-F238E27FC236}">
                        <a16:creationId xmlns:a16="http://schemas.microsoft.com/office/drawing/2014/main" id="{132878D2-CE78-4143-A925-E0D8A8C2D985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2599675" y="3387080"/>
                    <a:ext cx="1214527" cy="940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2">
                <p14:nvContentPartPr>
                  <p14:cNvPr id="54" name="Håndskrift 53">
                    <a:extLst>
                      <a:ext uri="{FF2B5EF4-FFF2-40B4-BE49-F238E27FC236}">
                        <a16:creationId xmlns:a16="http://schemas.microsoft.com/office/drawing/2014/main" id="{8E4BF8BB-BF0D-4999-AA94-B264EEAC0C63}"/>
                      </a:ext>
                    </a:extLst>
                  </p14:cNvPr>
                  <p14:cNvContentPartPr/>
                  <p14:nvPr/>
                </p14:nvContentPartPr>
                <p14:xfrm>
                  <a:off x="3139000" y="4206080"/>
                  <a:ext cx="545400" cy="70560"/>
                </p14:xfrm>
              </p:contentPart>
            </mc:Choice>
            <mc:Fallback xmlns="">
              <p:pic>
                <p:nvPicPr>
                  <p:cNvPr id="54" name="Håndskrift 53">
                    <a:extLst>
                      <a:ext uri="{FF2B5EF4-FFF2-40B4-BE49-F238E27FC236}">
                        <a16:creationId xmlns:a16="http://schemas.microsoft.com/office/drawing/2014/main" id="{8E4BF8BB-BF0D-4999-AA94-B264EEAC0C63}"/>
                      </a:ext>
                    </a:extLst>
                  </p:cNvPr>
                  <p:cNvPicPr/>
                  <p:nvPr/>
                </p:nvPicPr>
                <p:blipFill>
                  <a:blip r:embed="rId113"/>
                  <a:stretch>
                    <a:fillRect/>
                  </a:stretch>
                </p:blipFill>
                <p:spPr>
                  <a:xfrm>
                    <a:off x="3087352" y="4170080"/>
                    <a:ext cx="648179" cy="142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4">
                <p14:nvContentPartPr>
                  <p14:cNvPr id="56" name="Håndskrift 55">
                    <a:extLst>
                      <a:ext uri="{FF2B5EF4-FFF2-40B4-BE49-F238E27FC236}">
                        <a16:creationId xmlns:a16="http://schemas.microsoft.com/office/drawing/2014/main" id="{FCC0B972-ACC8-44EB-BD38-68A8DD6F7030}"/>
                      </a:ext>
                    </a:extLst>
                  </p14:cNvPr>
                  <p14:cNvContentPartPr/>
                  <p14:nvPr/>
                </p14:nvContentPartPr>
                <p14:xfrm>
                  <a:off x="3276520" y="3433520"/>
                  <a:ext cx="1875960" cy="781920"/>
                </p14:xfrm>
              </p:contentPart>
            </mc:Choice>
            <mc:Fallback xmlns="">
              <p:pic>
                <p:nvPicPr>
                  <p:cNvPr id="56" name="Håndskrift 55">
                    <a:extLst>
                      <a:ext uri="{FF2B5EF4-FFF2-40B4-BE49-F238E27FC236}">
                        <a16:creationId xmlns:a16="http://schemas.microsoft.com/office/drawing/2014/main" id="{FCC0B972-ACC8-44EB-BD38-68A8DD6F7030}"/>
                      </a:ext>
                    </a:extLst>
                  </p:cNvPr>
                  <p:cNvPicPr/>
                  <p:nvPr/>
                </p:nvPicPr>
                <p:blipFill>
                  <a:blip r:embed="rId115"/>
                  <a:stretch>
                    <a:fillRect/>
                  </a:stretch>
                </p:blipFill>
                <p:spPr>
                  <a:xfrm>
                    <a:off x="3224841" y="3397880"/>
                    <a:ext cx="1978802" cy="853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6">
                <p14:nvContentPartPr>
                  <p14:cNvPr id="58" name="Håndskrift 57">
                    <a:extLst>
                      <a:ext uri="{FF2B5EF4-FFF2-40B4-BE49-F238E27FC236}">
                        <a16:creationId xmlns:a16="http://schemas.microsoft.com/office/drawing/2014/main" id="{73DA5BDC-D50E-4BF1-AA0C-665809529506}"/>
                      </a:ext>
                    </a:extLst>
                  </p14:cNvPr>
                  <p14:cNvContentPartPr/>
                  <p14:nvPr/>
                </p14:nvContentPartPr>
                <p14:xfrm>
                  <a:off x="2641120" y="3428480"/>
                  <a:ext cx="2469240" cy="940680"/>
                </p14:xfrm>
              </p:contentPart>
            </mc:Choice>
            <mc:Fallback xmlns="">
              <p:pic>
                <p:nvPicPr>
                  <p:cNvPr id="58" name="Håndskrift 57">
                    <a:extLst>
                      <a:ext uri="{FF2B5EF4-FFF2-40B4-BE49-F238E27FC236}">
                        <a16:creationId xmlns:a16="http://schemas.microsoft.com/office/drawing/2014/main" id="{73DA5BDC-D50E-4BF1-AA0C-665809529506}"/>
                      </a:ext>
                    </a:extLst>
                  </p:cNvPr>
                  <p:cNvPicPr/>
                  <p:nvPr/>
                </p:nvPicPr>
                <p:blipFill>
                  <a:blip r:embed="rId117"/>
                  <a:stretch>
                    <a:fillRect/>
                  </a:stretch>
                </p:blipFill>
                <p:spPr>
                  <a:xfrm>
                    <a:off x="2589441" y="3392480"/>
                    <a:ext cx="2572082" cy="1012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8">
                <p14:nvContentPartPr>
                  <p14:cNvPr id="272" name="Håndskrift 271">
                    <a:extLst>
                      <a:ext uri="{FF2B5EF4-FFF2-40B4-BE49-F238E27FC236}">
                        <a16:creationId xmlns:a16="http://schemas.microsoft.com/office/drawing/2014/main" id="{798E805B-D9C7-4CA7-AAEA-A58708A54391}"/>
                      </a:ext>
                    </a:extLst>
                  </p14:cNvPr>
                  <p14:cNvContentPartPr/>
                  <p14:nvPr/>
                </p14:nvContentPartPr>
                <p14:xfrm>
                  <a:off x="4508974" y="4384819"/>
                  <a:ext cx="48600" cy="374040"/>
                </p14:xfrm>
              </p:contentPart>
            </mc:Choice>
            <mc:Fallback xmlns="">
              <p:pic>
                <p:nvPicPr>
                  <p:cNvPr id="272" name="Håndskrift 271">
                    <a:extLst>
                      <a:ext uri="{FF2B5EF4-FFF2-40B4-BE49-F238E27FC236}">
                        <a16:creationId xmlns:a16="http://schemas.microsoft.com/office/drawing/2014/main" id="{798E805B-D9C7-4CA7-AAEA-A58708A54391}"/>
                      </a:ext>
                    </a:extLst>
                  </p:cNvPr>
                  <p:cNvPicPr/>
                  <p:nvPr/>
                </p:nvPicPr>
                <p:blipFill>
                  <a:blip r:embed="rId119"/>
                  <a:stretch>
                    <a:fillRect/>
                  </a:stretch>
                </p:blipFill>
                <p:spPr>
                  <a:xfrm>
                    <a:off x="4483123" y="4366819"/>
                    <a:ext cx="99785" cy="409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0">
                <p14:nvContentPartPr>
                  <p14:cNvPr id="273" name="Håndskrift 272">
                    <a:extLst>
                      <a:ext uri="{FF2B5EF4-FFF2-40B4-BE49-F238E27FC236}">
                        <a16:creationId xmlns:a16="http://schemas.microsoft.com/office/drawing/2014/main" id="{B4E876F8-25B5-4072-B82D-C704A0E0B627}"/>
                      </a:ext>
                    </a:extLst>
                  </p14:cNvPr>
                  <p14:cNvContentPartPr/>
                  <p14:nvPr/>
                </p14:nvContentPartPr>
                <p14:xfrm>
                  <a:off x="4564054" y="4446379"/>
                  <a:ext cx="69120" cy="333360"/>
                </p14:xfrm>
              </p:contentPart>
            </mc:Choice>
            <mc:Fallback xmlns="">
              <p:pic>
                <p:nvPicPr>
                  <p:cNvPr id="273" name="Håndskrift 272">
                    <a:extLst>
                      <a:ext uri="{FF2B5EF4-FFF2-40B4-BE49-F238E27FC236}">
                        <a16:creationId xmlns:a16="http://schemas.microsoft.com/office/drawing/2014/main" id="{B4E876F8-25B5-4072-B82D-C704A0E0B627}"/>
                      </a:ext>
                    </a:extLst>
                  </p:cNvPr>
                  <p:cNvPicPr/>
                  <p:nvPr/>
                </p:nvPicPr>
                <p:blipFill>
                  <a:blip r:embed="rId121"/>
                  <a:stretch>
                    <a:fillRect/>
                  </a:stretch>
                </p:blipFill>
                <p:spPr>
                  <a:xfrm>
                    <a:off x="4538263" y="4428379"/>
                    <a:ext cx="120186" cy="369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2">
                <p14:nvContentPartPr>
                  <p14:cNvPr id="63" name="Håndskrift 62">
                    <a:extLst>
                      <a:ext uri="{FF2B5EF4-FFF2-40B4-BE49-F238E27FC236}">
                        <a16:creationId xmlns:a16="http://schemas.microsoft.com/office/drawing/2014/main" id="{F67B5D4F-FF46-482C-934C-BAC4251FC7C0}"/>
                      </a:ext>
                    </a:extLst>
                  </p14:cNvPr>
                  <p14:cNvContentPartPr/>
                  <p14:nvPr/>
                </p14:nvContentPartPr>
                <p14:xfrm>
                  <a:off x="2877655" y="4190815"/>
                  <a:ext cx="135720" cy="676440"/>
                </p14:xfrm>
              </p:contentPart>
            </mc:Choice>
            <mc:Fallback xmlns="">
              <p:pic>
                <p:nvPicPr>
                  <p:cNvPr id="63" name="Håndskrift 62">
                    <a:extLst>
                      <a:ext uri="{FF2B5EF4-FFF2-40B4-BE49-F238E27FC236}">
                        <a16:creationId xmlns:a16="http://schemas.microsoft.com/office/drawing/2014/main" id="{F67B5D4F-FF46-482C-934C-BAC4251FC7C0}"/>
                      </a:ext>
                    </a:extLst>
                  </p:cNvPr>
                  <p:cNvPicPr/>
                  <p:nvPr/>
                </p:nvPicPr>
                <p:blipFill>
                  <a:blip r:embed="rId123"/>
                  <a:stretch>
                    <a:fillRect/>
                  </a:stretch>
                </p:blipFill>
                <p:spPr>
                  <a:xfrm>
                    <a:off x="2826050" y="4154815"/>
                    <a:ext cx="238413" cy="748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4">
                <p14:nvContentPartPr>
                  <p14:cNvPr id="285" name="Håndskrift 284">
                    <a:extLst>
                      <a:ext uri="{FF2B5EF4-FFF2-40B4-BE49-F238E27FC236}">
                        <a16:creationId xmlns:a16="http://schemas.microsoft.com/office/drawing/2014/main" id="{C3037AD2-4A5C-4AFF-9A36-F072B940361A}"/>
                      </a:ext>
                    </a:extLst>
                  </p14:cNvPr>
                  <p14:cNvContentPartPr/>
                  <p14:nvPr/>
                </p14:nvContentPartPr>
                <p14:xfrm>
                  <a:off x="2760655" y="4184695"/>
                  <a:ext cx="182160" cy="528480"/>
                </p14:xfrm>
              </p:contentPart>
            </mc:Choice>
            <mc:Fallback xmlns="">
              <p:pic>
                <p:nvPicPr>
                  <p:cNvPr id="285" name="Håndskrift 284">
                    <a:extLst>
                      <a:ext uri="{FF2B5EF4-FFF2-40B4-BE49-F238E27FC236}">
                        <a16:creationId xmlns:a16="http://schemas.microsoft.com/office/drawing/2014/main" id="{C3037AD2-4A5C-4AFF-9A36-F072B940361A}"/>
                      </a:ext>
                    </a:extLst>
                  </p:cNvPr>
                  <p:cNvPicPr/>
                  <p:nvPr/>
                </p:nvPicPr>
                <p:blipFill>
                  <a:blip r:embed="rId125"/>
                  <a:stretch>
                    <a:fillRect/>
                  </a:stretch>
                </p:blipFill>
                <p:spPr>
                  <a:xfrm>
                    <a:off x="2709052" y="4149055"/>
                    <a:ext cx="284851" cy="600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6">
                <p14:nvContentPartPr>
                  <p14:cNvPr id="287" name="Håndskrift 286">
                    <a:extLst>
                      <a:ext uri="{FF2B5EF4-FFF2-40B4-BE49-F238E27FC236}">
                        <a16:creationId xmlns:a16="http://schemas.microsoft.com/office/drawing/2014/main" id="{BD30504A-4117-4995-9BE6-50B73EFCCAFA}"/>
                      </a:ext>
                    </a:extLst>
                  </p14:cNvPr>
                  <p14:cNvContentPartPr/>
                  <p14:nvPr/>
                </p14:nvContentPartPr>
                <p14:xfrm>
                  <a:off x="3158815" y="4219975"/>
                  <a:ext cx="112320" cy="341640"/>
                </p14:xfrm>
              </p:contentPart>
            </mc:Choice>
            <mc:Fallback xmlns="">
              <p:pic>
                <p:nvPicPr>
                  <p:cNvPr id="287" name="Håndskrift 286">
                    <a:extLst>
                      <a:ext uri="{FF2B5EF4-FFF2-40B4-BE49-F238E27FC236}">
                        <a16:creationId xmlns:a16="http://schemas.microsoft.com/office/drawing/2014/main" id="{BD30504A-4117-4995-9BE6-50B73EFCCAFA}"/>
                      </a:ext>
                    </a:extLst>
                  </p:cNvPr>
                  <p:cNvPicPr/>
                  <p:nvPr/>
                </p:nvPicPr>
                <p:blipFill>
                  <a:blip r:embed="rId127"/>
                  <a:stretch>
                    <a:fillRect/>
                  </a:stretch>
                </p:blipFill>
                <p:spPr>
                  <a:xfrm>
                    <a:off x="3107055" y="4184335"/>
                    <a:ext cx="215323" cy="413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8">
                <p14:nvContentPartPr>
                  <p14:cNvPr id="66" name="Håndskrift 65">
                    <a:extLst>
                      <a:ext uri="{FF2B5EF4-FFF2-40B4-BE49-F238E27FC236}">
                        <a16:creationId xmlns:a16="http://schemas.microsoft.com/office/drawing/2014/main" id="{C84A7044-C029-4AB0-9B5F-09CBD96E0C9B}"/>
                      </a:ext>
                    </a:extLst>
                  </p14:cNvPr>
                  <p14:cNvContentPartPr/>
                  <p14:nvPr/>
                </p14:nvContentPartPr>
                <p14:xfrm>
                  <a:off x="4540855" y="4389895"/>
                  <a:ext cx="50760" cy="190440"/>
                </p14:xfrm>
              </p:contentPart>
            </mc:Choice>
            <mc:Fallback xmlns="">
              <p:pic>
                <p:nvPicPr>
                  <p:cNvPr id="66" name="Håndskrift 65">
                    <a:extLst>
                      <a:ext uri="{FF2B5EF4-FFF2-40B4-BE49-F238E27FC236}">
                        <a16:creationId xmlns:a16="http://schemas.microsoft.com/office/drawing/2014/main" id="{C84A7044-C029-4AB0-9B5F-09CBD96E0C9B}"/>
                      </a:ext>
                    </a:extLst>
                  </p:cNvPr>
                  <p:cNvPicPr/>
                  <p:nvPr/>
                </p:nvPicPr>
                <p:blipFill>
                  <a:blip r:embed="rId129"/>
                  <a:stretch>
                    <a:fillRect/>
                  </a:stretch>
                </p:blipFill>
                <p:spPr>
                  <a:xfrm>
                    <a:off x="4489059" y="4354255"/>
                    <a:ext cx="153834" cy="262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0">
                <p14:nvContentPartPr>
                  <p14:cNvPr id="100" name="Håndskrift 99">
                    <a:extLst>
                      <a:ext uri="{FF2B5EF4-FFF2-40B4-BE49-F238E27FC236}">
                        <a16:creationId xmlns:a16="http://schemas.microsoft.com/office/drawing/2014/main" id="{67B97724-2FDC-4677-9BA3-F48404CE2E15}"/>
                      </a:ext>
                    </a:extLst>
                  </p14:cNvPr>
                  <p14:cNvContentPartPr/>
                  <p14:nvPr/>
                </p14:nvContentPartPr>
                <p14:xfrm>
                  <a:off x="4629415" y="4325095"/>
                  <a:ext cx="329040" cy="528120"/>
                </p14:xfrm>
              </p:contentPart>
            </mc:Choice>
            <mc:Fallback xmlns="">
              <p:pic>
                <p:nvPicPr>
                  <p:cNvPr id="100" name="Håndskrift 99">
                    <a:extLst>
                      <a:ext uri="{FF2B5EF4-FFF2-40B4-BE49-F238E27FC236}">
                        <a16:creationId xmlns:a16="http://schemas.microsoft.com/office/drawing/2014/main" id="{67B97724-2FDC-4677-9BA3-F48404CE2E15}"/>
                      </a:ext>
                    </a:extLst>
                  </p:cNvPr>
                  <p:cNvPicPr/>
                  <p:nvPr/>
                </p:nvPicPr>
                <p:blipFill>
                  <a:blip r:embed="rId131"/>
                  <a:stretch>
                    <a:fillRect/>
                  </a:stretch>
                </p:blipFill>
                <p:spPr>
                  <a:xfrm>
                    <a:off x="4577760" y="4289455"/>
                    <a:ext cx="431833" cy="5997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2">
                <p14:nvContentPartPr>
                  <p14:cNvPr id="143" name="Håndskrift 142">
                    <a:extLst>
                      <a:ext uri="{FF2B5EF4-FFF2-40B4-BE49-F238E27FC236}">
                        <a16:creationId xmlns:a16="http://schemas.microsoft.com/office/drawing/2014/main" id="{ADFEB256-5F79-4825-8C95-B4A2E33B7A58}"/>
                      </a:ext>
                    </a:extLst>
                  </p14:cNvPr>
                  <p14:cNvContentPartPr/>
                  <p14:nvPr/>
                </p14:nvContentPartPr>
                <p14:xfrm>
                  <a:off x="4671175" y="4542175"/>
                  <a:ext cx="66240" cy="439560"/>
                </p14:xfrm>
              </p:contentPart>
            </mc:Choice>
            <mc:Fallback xmlns="">
              <p:pic>
                <p:nvPicPr>
                  <p:cNvPr id="143" name="Håndskrift 142">
                    <a:extLst>
                      <a:ext uri="{FF2B5EF4-FFF2-40B4-BE49-F238E27FC236}">
                        <a16:creationId xmlns:a16="http://schemas.microsoft.com/office/drawing/2014/main" id="{ADFEB256-5F79-4825-8C95-B4A2E33B7A58}"/>
                      </a:ext>
                    </a:extLst>
                  </p:cNvPr>
                  <p:cNvPicPr/>
                  <p:nvPr/>
                </p:nvPicPr>
                <p:blipFill>
                  <a:blip r:embed="rId133"/>
                  <a:stretch>
                    <a:fillRect/>
                  </a:stretch>
                </p:blipFill>
                <p:spPr>
                  <a:xfrm>
                    <a:off x="4658851" y="4533535"/>
                    <a:ext cx="91401" cy="457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4">
                <p14:nvContentPartPr>
                  <p14:cNvPr id="149" name="Håndskrift 148">
                    <a:extLst>
                      <a:ext uri="{FF2B5EF4-FFF2-40B4-BE49-F238E27FC236}">
                        <a16:creationId xmlns:a16="http://schemas.microsoft.com/office/drawing/2014/main" id="{3C7EA5A2-6CD8-4D4D-80E6-0D3462E6142D}"/>
                      </a:ext>
                    </a:extLst>
                  </p14:cNvPr>
                  <p14:cNvContentPartPr/>
                  <p14:nvPr/>
                </p14:nvContentPartPr>
                <p14:xfrm>
                  <a:off x="4640575" y="4501495"/>
                  <a:ext cx="86040" cy="335520"/>
                </p14:xfrm>
              </p:contentPart>
            </mc:Choice>
            <mc:Fallback xmlns="">
              <p:pic>
                <p:nvPicPr>
                  <p:cNvPr id="149" name="Håndskrift 148">
                    <a:extLst>
                      <a:ext uri="{FF2B5EF4-FFF2-40B4-BE49-F238E27FC236}">
                        <a16:creationId xmlns:a16="http://schemas.microsoft.com/office/drawing/2014/main" id="{3C7EA5A2-6CD8-4D4D-80E6-0D3462E6142D}"/>
                      </a:ext>
                    </a:extLst>
                  </p:cNvPr>
                  <p:cNvPicPr/>
                  <p:nvPr/>
                </p:nvPicPr>
                <p:blipFill>
                  <a:blip r:embed="rId135"/>
                  <a:stretch>
                    <a:fillRect/>
                  </a:stretch>
                </p:blipFill>
                <p:spPr>
                  <a:xfrm>
                    <a:off x="4628210" y="4492495"/>
                    <a:ext cx="111285" cy="353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6">
                <p14:nvContentPartPr>
                  <p14:cNvPr id="172" name="Håndskrift 171">
                    <a:extLst>
                      <a:ext uri="{FF2B5EF4-FFF2-40B4-BE49-F238E27FC236}">
                        <a16:creationId xmlns:a16="http://schemas.microsoft.com/office/drawing/2014/main" id="{84C0F1F7-C104-4709-84AD-8A321A9A0249}"/>
                      </a:ext>
                    </a:extLst>
                  </p14:cNvPr>
                  <p14:cNvContentPartPr/>
                  <p14:nvPr/>
                </p14:nvContentPartPr>
                <p14:xfrm>
                  <a:off x="3152695" y="4513015"/>
                  <a:ext cx="18720" cy="249480"/>
                </p14:xfrm>
              </p:contentPart>
            </mc:Choice>
            <mc:Fallback xmlns="">
              <p:pic>
                <p:nvPicPr>
                  <p:cNvPr id="172" name="Håndskrift 171">
                    <a:extLst>
                      <a:ext uri="{FF2B5EF4-FFF2-40B4-BE49-F238E27FC236}">
                        <a16:creationId xmlns:a16="http://schemas.microsoft.com/office/drawing/2014/main" id="{84C0F1F7-C104-4709-84AD-8A321A9A0249}"/>
                      </a:ext>
                    </a:extLst>
                  </p:cNvPr>
                  <p:cNvPicPr/>
                  <p:nvPr/>
                </p:nvPicPr>
                <p:blipFill>
                  <a:blip r:embed="rId137"/>
                  <a:stretch>
                    <a:fillRect/>
                  </a:stretch>
                </p:blipFill>
                <p:spPr>
                  <a:xfrm>
                    <a:off x="3140046" y="4504015"/>
                    <a:ext cx="43511" cy="267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8">
                <p14:nvContentPartPr>
                  <p14:cNvPr id="178" name="Håndskrift 177">
                    <a:extLst>
                      <a:ext uri="{FF2B5EF4-FFF2-40B4-BE49-F238E27FC236}">
                        <a16:creationId xmlns:a16="http://schemas.microsoft.com/office/drawing/2014/main" id="{F7905183-AF5F-4286-98B3-CF6F943028B8}"/>
                      </a:ext>
                    </a:extLst>
                  </p14:cNvPr>
                  <p14:cNvContentPartPr/>
                  <p14:nvPr/>
                </p14:nvContentPartPr>
                <p14:xfrm>
                  <a:off x="3159175" y="4544335"/>
                  <a:ext cx="41400" cy="216720"/>
                </p14:xfrm>
              </p:contentPart>
            </mc:Choice>
            <mc:Fallback xmlns="">
              <p:pic>
                <p:nvPicPr>
                  <p:cNvPr id="178" name="Håndskrift 177">
                    <a:extLst>
                      <a:ext uri="{FF2B5EF4-FFF2-40B4-BE49-F238E27FC236}">
                        <a16:creationId xmlns:a16="http://schemas.microsoft.com/office/drawing/2014/main" id="{F7905183-AF5F-4286-98B3-CF6F943028B8}"/>
                      </a:ext>
                    </a:extLst>
                  </p:cNvPr>
                  <p:cNvPicPr/>
                  <p:nvPr/>
                </p:nvPicPr>
                <p:blipFill>
                  <a:blip r:embed="rId139"/>
                  <a:stretch>
                    <a:fillRect/>
                  </a:stretch>
                </p:blipFill>
                <p:spPr>
                  <a:xfrm>
                    <a:off x="3146755" y="4535695"/>
                    <a:ext cx="66758" cy="23436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190" name="Gruppe 189">
                <a:extLst>
                  <a:ext uri="{FF2B5EF4-FFF2-40B4-BE49-F238E27FC236}">
                    <a16:creationId xmlns:a16="http://schemas.microsoft.com/office/drawing/2014/main" id="{AF158B9C-3A89-4E06-ACF5-2946117A5508}"/>
                  </a:ext>
                </a:extLst>
              </p:cNvPr>
              <p:cNvGrpSpPr/>
              <p:nvPr/>
            </p:nvGrpSpPr>
            <p:grpSpPr>
              <a:xfrm>
                <a:off x="2681252" y="4088243"/>
                <a:ext cx="591323" cy="1010520"/>
                <a:chOff x="2681252" y="4088243"/>
                <a:chExt cx="591323" cy="101052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40">
                  <p14:nvContentPartPr>
                    <p14:cNvPr id="236" name="Håndskrift 235">
                      <a:extLst>
                        <a:ext uri="{FF2B5EF4-FFF2-40B4-BE49-F238E27FC236}">
                          <a16:creationId xmlns:a16="http://schemas.microsoft.com/office/drawing/2014/main" id="{D3D49FD1-67BC-4615-A779-AA8F598055F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681252" y="4088243"/>
                    <a:ext cx="188280" cy="974160"/>
                  </p14:xfrm>
                </p:contentPart>
              </mc:Choice>
              <mc:Fallback xmlns="">
                <p:pic>
                  <p:nvPicPr>
                    <p:cNvPr id="236" name="Håndskrift 235">
                      <a:extLst>
                        <a:ext uri="{FF2B5EF4-FFF2-40B4-BE49-F238E27FC236}">
                          <a16:creationId xmlns:a16="http://schemas.microsoft.com/office/drawing/2014/main" id="{D3D49FD1-67BC-4615-A779-AA8F598055F6}"/>
                        </a:ext>
                      </a:extLst>
                    </p:cNvPr>
                    <p:cNvPicPr/>
                    <p:nvPr/>
                  </p:nvPicPr>
                  <p:blipFill>
                    <a:blip r:embed="rId141"/>
                    <a:stretch>
                      <a:fillRect/>
                    </a:stretch>
                  </p:blipFill>
                  <p:spPr>
                    <a:xfrm>
                      <a:off x="2655976" y="4070243"/>
                      <a:ext cx="239348" cy="10098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2">
                  <p14:nvContentPartPr>
                    <p14:cNvPr id="239" name="Håndskrift 238">
                      <a:extLst>
                        <a:ext uri="{FF2B5EF4-FFF2-40B4-BE49-F238E27FC236}">
                          <a16:creationId xmlns:a16="http://schemas.microsoft.com/office/drawing/2014/main" id="{49665ED2-5487-4CD8-BC64-EA5CDD3E2B8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874572" y="4263923"/>
                    <a:ext cx="167760" cy="834840"/>
                  </p14:xfrm>
                </p:contentPart>
              </mc:Choice>
              <mc:Fallback xmlns="">
                <p:pic>
                  <p:nvPicPr>
                    <p:cNvPr id="239" name="Håndskrift 238">
                      <a:extLst>
                        <a:ext uri="{FF2B5EF4-FFF2-40B4-BE49-F238E27FC236}">
                          <a16:creationId xmlns:a16="http://schemas.microsoft.com/office/drawing/2014/main" id="{49665ED2-5487-4CD8-BC64-EA5CDD3E2B83}"/>
                        </a:ext>
                      </a:extLst>
                    </p:cNvPr>
                    <p:cNvPicPr/>
                    <p:nvPr/>
                  </p:nvPicPr>
                  <p:blipFill>
                    <a:blip r:embed="rId143"/>
                    <a:stretch>
                      <a:fillRect/>
                    </a:stretch>
                  </p:blipFill>
                  <p:spPr>
                    <a:xfrm>
                      <a:off x="2849279" y="4245923"/>
                      <a:ext cx="218862" cy="8704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4">
                  <p14:nvContentPartPr>
                    <p14:cNvPr id="182" name="Håndskrift 181">
                      <a:extLst>
                        <a:ext uri="{FF2B5EF4-FFF2-40B4-BE49-F238E27FC236}">
                          <a16:creationId xmlns:a16="http://schemas.microsoft.com/office/drawing/2014/main" id="{75014E80-A70A-4AE2-AD17-8144D4A0E5D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198055" y="4255255"/>
                    <a:ext cx="74520" cy="462600"/>
                  </p14:xfrm>
                </p:contentPart>
              </mc:Choice>
              <mc:Fallback xmlns="">
                <p:pic>
                  <p:nvPicPr>
                    <p:cNvPr id="182" name="Håndskrift 181">
                      <a:extLst>
                        <a:ext uri="{FF2B5EF4-FFF2-40B4-BE49-F238E27FC236}">
                          <a16:creationId xmlns:a16="http://schemas.microsoft.com/office/drawing/2014/main" id="{75014E80-A70A-4AE2-AD17-8144D4A0E5D4}"/>
                        </a:ext>
                      </a:extLst>
                    </p:cNvPr>
                    <p:cNvPicPr/>
                    <p:nvPr/>
                  </p:nvPicPr>
                  <p:blipFill>
                    <a:blip r:embed="rId145"/>
                    <a:stretch>
                      <a:fillRect/>
                    </a:stretch>
                  </p:blipFill>
                  <p:spPr>
                    <a:xfrm>
                      <a:off x="3185117" y="4246255"/>
                      <a:ext cx="99878" cy="48024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289" name="Gruppe 288">
            <a:extLst>
              <a:ext uri="{FF2B5EF4-FFF2-40B4-BE49-F238E27FC236}">
                <a16:creationId xmlns:a16="http://schemas.microsoft.com/office/drawing/2014/main" id="{931BFFC3-E19D-41A1-BA8C-3EA54EB521C0}"/>
              </a:ext>
            </a:extLst>
          </p:cNvPr>
          <p:cNvGrpSpPr/>
          <p:nvPr/>
        </p:nvGrpSpPr>
        <p:grpSpPr>
          <a:xfrm>
            <a:off x="1560823" y="2247980"/>
            <a:ext cx="692640" cy="846044"/>
            <a:chOff x="1934601" y="1424564"/>
            <a:chExt cx="692640" cy="846044"/>
          </a:xfrm>
        </p:grpSpPr>
        <p:grpSp>
          <p:nvGrpSpPr>
            <p:cNvPr id="214" name="Gruppe 213">
              <a:extLst>
                <a:ext uri="{FF2B5EF4-FFF2-40B4-BE49-F238E27FC236}">
                  <a16:creationId xmlns:a16="http://schemas.microsoft.com/office/drawing/2014/main" id="{767B3132-5FBB-4BA5-907F-9FAFF1D12A66}"/>
                </a:ext>
              </a:extLst>
            </p:cNvPr>
            <p:cNvGrpSpPr/>
            <p:nvPr/>
          </p:nvGrpSpPr>
          <p:grpSpPr>
            <a:xfrm>
              <a:off x="1934601" y="1424564"/>
              <a:ext cx="692640" cy="846044"/>
              <a:chOff x="1793328" y="1398369"/>
              <a:chExt cx="692640" cy="846044"/>
            </a:xfrm>
          </p:grpSpPr>
          <p:grpSp>
            <p:nvGrpSpPr>
              <p:cNvPr id="221" name="Gruppe 220">
                <a:extLst>
                  <a:ext uri="{FF2B5EF4-FFF2-40B4-BE49-F238E27FC236}">
                    <a16:creationId xmlns:a16="http://schemas.microsoft.com/office/drawing/2014/main" id="{0DA34EB2-9344-4942-A76E-E7C7561A89A1}"/>
                  </a:ext>
                </a:extLst>
              </p:cNvPr>
              <p:cNvGrpSpPr/>
              <p:nvPr/>
            </p:nvGrpSpPr>
            <p:grpSpPr>
              <a:xfrm>
                <a:off x="1847688" y="1398369"/>
                <a:ext cx="610200" cy="375480"/>
                <a:chOff x="3784480" y="3168170"/>
                <a:chExt cx="610200" cy="3754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46">
                  <p14:nvContentPartPr>
                    <p14:cNvPr id="165" name="Håndskrift 164">
                      <a:extLst>
                        <a:ext uri="{FF2B5EF4-FFF2-40B4-BE49-F238E27FC236}">
                          <a16:creationId xmlns:a16="http://schemas.microsoft.com/office/drawing/2014/main" id="{06C85C8B-B0FD-43C6-802B-AEB10F282D5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90600" y="3270050"/>
                    <a:ext cx="360" cy="360"/>
                  </p14:xfrm>
                </p:contentPart>
              </mc:Choice>
              <mc:Fallback xmlns="">
                <p:pic>
                  <p:nvPicPr>
                    <p:cNvPr id="165" name="Håndskrift 164">
                      <a:extLst>
                        <a:ext uri="{FF2B5EF4-FFF2-40B4-BE49-F238E27FC236}">
                          <a16:creationId xmlns:a16="http://schemas.microsoft.com/office/drawing/2014/main" id="{06C85C8B-B0FD-43C6-802B-AEB10F282D5A}"/>
                        </a:ext>
                      </a:extLst>
                    </p:cNvPr>
                    <p:cNvPicPr/>
                    <p:nvPr/>
                  </p:nvPicPr>
                  <p:blipFill>
                    <a:blip r:embed="rId147"/>
                    <a:stretch>
                      <a:fillRect/>
                    </a:stretch>
                  </p:blipFill>
                  <p:spPr>
                    <a:xfrm>
                      <a:off x="3754600" y="323405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8">
                  <p14:nvContentPartPr>
                    <p14:cNvPr id="166" name="Håndskrift 165">
                      <a:extLst>
                        <a:ext uri="{FF2B5EF4-FFF2-40B4-BE49-F238E27FC236}">
                          <a16:creationId xmlns:a16="http://schemas.microsoft.com/office/drawing/2014/main" id="{1F605716-E545-42B4-A96E-F9779C7C187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09680" y="3187610"/>
                    <a:ext cx="360" cy="360"/>
                  </p14:xfrm>
                </p:contentPart>
              </mc:Choice>
              <mc:Fallback xmlns="">
                <p:pic>
                  <p:nvPicPr>
                    <p:cNvPr id="166" name="Håndskrift 165">
                      <a:extLst>
                        <a:ext uri="{FF2B5EF4-FFF2-40B4-BE49-F238E27FC236}">
                          <a16:creationId xmlns:a16="http://schemas.microsoft.com/office/drawing/2014/main" id="{1F605716-E545-42B4-A96E-F9779C7C1876}"/>
                        </a:ext>
                      </a:extLst>
                    </p:cNvPr>
                    <p:cNvPicPr/>
                    <p:nvPr/>
                  </p:nvPicPr>
                  <p:blipFill>
                    <a:blip r:embed="rId147"/>
                    <a:stretch>
                      <a:fillRect/>
                    </a:stretch>
                  </p:blipFill>
                  <p:spPr>
                    <a:xfrm>
                      <a:off x="3773680" y="31516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9">
                  <p14:nvContentPartPr>
                    <p14:cNvPr id="168" name="Håndskrift 167">
                      <a:extLst>
                        <a:ext uri="{FF2B5EF4-FFF2-40B4-BE49-F238E27FC236}">
                          <a16:creationId xmlns:a16="http://schemas.microsoft.com/office/drawing/2014/main" id="{F576F3A6-DEAC-495B-98AF-52B4352EEE0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60440" y="3168170"/>
                    <a:ext cx="360" cy="360"/>
                  </p14:xfrm>
                </p:contentPart>
              </mc:Choice>
              <mc:Fallback xmlns="">
                <p:pic>
                  <p:nvPicPr>
                    <p:cNvPr id="168" name="Håndskrift 167">
                      <a:extLst>
                        <a:ext uri="{FF2B5EF4-FFF2-40B4-BE49-F238E27FC236}">
                          <a16:creationId xmlns:a16="http://schemas.microsoft.com/office/drawing/2014/main" id="{F576F3A6-DEAC-495B-98AF-52B4352EEE07}"/>
                        </a:ext>
                      </a:extLst>
                    </p:cNvPr>
                    <p:cNvPicPr/>
                    <p:nvPr/>
                  </p:nvPicPr>
                  <p:blipFill>
                    <a:blip r:embed="rId147"/>
                    <a:stretch>
                      <a:fillRect/>
                    </a:stretch>
                  </p:blipFill>
                  <p:spPr>
                    <a:xfrm>
                      <a:off x="3824440" y="3132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0">
                  <p14:nvContentPartPr>
                    <p14:cNvPr id="170" name="Håndskrift 169">
                      <a:extLst>
                        <a:ext uri="{FF2B5EF4-FFF2-40B4-BE49-F238E27FC236}">
                          <a16:creationId xmlns:a16="http://schemas.microsoft.com/office/drawing/2014/main" id="{FB608AFD-C2C4-45D8-8B1F-91D0A71A08B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200210"/>
                    <a:ext cx="360" cy="360"/>
                  </p14:xfrm>
                </p:contentPart>
              </mc:Choice>
              <mc:Fallback xmlns="">
                <p:pic>
                  <p:nvPicPr>
                    <p:cNvPr id="170" name="Håndskrift 169">
                      <a:extLst>
                        <a:ext uri="{FF2B5EF4-FFF2-40B4-BE49-F238E27FC236}">
                          <a16:creationId xmlns:a16="http://schemas.microsoft.com/office/drawing/2014/main" id="{FB608AFD-C2C4-45D8-8B1F-91D0A71A08B9}"/>
                        </a:ext>
                      </a:extLst>
                    </p:cNvPr>
                    <p:cNvPicPr/>
                    <p:nvPr/>
                  </p:nvPicPr>
                  <p:blipFill>
                    <a:blip r:embed="rId147"/>
                    <a:stretch>
                      <a:fillRect/>
                    </a:stretch>
                  </p:blipFill>
                  <p:spPr>
                    <a:xfrm>
                      <a:off x="3869080" y="31642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1">
                  <p14:nvContentPartPr>
                    <p14:cNvPr id="171" name="Håndskrift 170">
                      <a:extLst>
                        <a:ext uri="{FF2B5EF4-FFF2-40B4-BE49-F238E27FC236}">
                          <a16:creationId xmlns:a16="http://schemas.microsoft.com/office/drawing/2014/main" id="{69AE968C-E7FC-4716-9191-E8CAD87887D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257090"/>
                    <a:ext cx="360" cy="360"/>
                  </p14:xfrm>
                </p:contentPart>
              </mc:Choice>
              <mc:Fallback xmlns="">
                <p:pic>
                  <p:nvPicPr>
                    <p:cNvPr id="171" name="Håndskrift 170">
                      <a:extLst>
                        <a:ext uri="{FF2B5EF4-FFF2-40B4-BE49-F238E27FC236}">
                          <a16:creationId xmlns:a16="http://schemas.microsoft.com/office/drawing/2014/main" id="{69AE968C-E7FC-4716-9191-E8CAD87887D8}"/>
                        </a:ext>
                      </a:extLst>
                    </p:cNvPr>
                    <p:cNvPicPr/>
                    <p:nvPr/>
                  </p:nvPicPr>
                  <p:blipFill>
                    <a:blip r:embed="rId147"/>
                    <a:stretch>
                      <a:fillRect/>
                    </a:stretch>
                  </p:blipFill>
                  <p:spPr>
                    <a:xfrm>
                      <a:off x="3869080" y="32210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2">
                  <p14:nvContentPartPr>
                    <p14:cNvPr id="173" name="Håndskrift 172">
                      <a:extLst>
                        <a:ext uri="{FF2B5EF4-FFF2-40B4-BE49-F238E27FC236}">
                          <a16:creationId xmlns:a16="http://schemas.microsoft.com/office/drawing/2014/main" id="{3B8CBB77-464C-4872-AC8C-495D4903986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276170"/>
                    <a:ext cx="360" cy="360"/>
                  </p14:xfrm>
                </p:contentPart>
              </mc:Choice>
              <mc:Fallback xmlns="">
                <p:pic>
                  <p:nvPicPr>
                    <p:cNvPr id="173" name="Håndskrift 172">
                      <a:extLst>
                        <a:ext uri="{FF2B5EF4-FFF2-40B4-BE49-F238E27FC236}">
                          <a16:creationId xmlns:a16="http://schemas.microsoft.com/office/drawing/2014/main" id="{3B8CBB77-464C-4872-AC8C-495D4903986A}"/>
                        </a:ext>
                      </a:extLst>
                    </p:cNvPr>
                    <p:cNvPicPr/>
                    <p:nvPr/>
                  </p:nvPicPr>
                  <p:blipFill>
                    <a:blip r:embed="rId147"/>
                    <a:stretch>
                      <a:fillRect/>
                    </a:stretch>
                  </p:blipFill>
                  <p:spPr>
                    <a:xfrm>
                      <a:off x="3792760" y="3240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3">
                  <p14:nvContentPartPr>
                    <p14:cNvPr id="175" name="Håndskrift 174">
                      <a:extLst>
                        <a:ext uri="{FF2B5EF4-FFF2-40B4-BE49-F238E27FC236}">
                          <a16:creationId xmlns:a16="http://schemas.microsoft.com/office/drawing/2014/main" id="{B784A3CB-D427-4E4B-B4E0-FBEFACD82AF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66920" y="3250970"/>
                    <a:ext cx="2880" cy="360"/>
                  </p14:xfrm>
                </p:contentPart>
              </mc:Choice>
              <mc:Fallback xmlns="">
                <p:pic>
                  <p:nvPicPr>
                    <p:cNvPr id="175" name="Håndskrift 174">
                      <a:extLst>
                        <a:ext uri="{FF2B5EF4-FFF2-40B4-BE49-F238E27FC236}">
                          <a16:creationId xmlns:a16="http://schemas.microsoft.com/office/drawing/2014/main" id="{B784A3CB-D427-4E4B-B4E0-FBEFACD82AF4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3830920" y="3214970"/>
                      <a:ext cx="7452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5">
                  <p14:nvContentPartPr>
                    <p14:cNvPr id="176" name="Håndskrift 175">
                      <a:extLst>
                        <a:ext uri="{FF2B5EF4-FFF2-40B4-BE49-F238E27FC236}">
                          <a16:creationId xmlns:a16="http://schemas.microsoft.com/office/drawing/2014/main" id="{3EBE923D-2848-43AA-B0B2-8F5B52F7F6E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84480" y="3218930"/>
                    <a:ext cx="360" cy="360"/>
                  </p14:xfrm>
                </p:contentPart>
              </mc:Choice>
              <mc:Fallback xmlns="">
                <p:pic>
                  <p:nvPicPr>
                    <p:cNvPr id="176" name="Håndskrift 175">
                      <a:extLst>
                        <a:ext uri="{FF2B5EF4-FFF2-40B4-BE49-F238E27FC236}">
                          <a16:creationId xmlns:a16="http://schemas.microsoft.com/office/drawing/2014/main" id="{3EBE923D-2848-43AA-B0B2-8F5B52F7F6EB}"/>
                        </a:ext>
                      </a:extLst>
                    </p:cNvPr>
                    <p:cNvPicPr/>
                    <p:nvPr/>
                  </p:nvPicPr>
                  <p:blipFill>
                    <a:blip r:embed="rId147"/>
                    <a:stretch>
                      <a:fillRect/>
                    </a:stretch>
                  </p:blipFill>
                  <p:spPr>
                    <a:xfrm>
                      <a:off x="3748480" y="31829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6">
                  <p14:nvContentPartPr>
                    <p14:cNvPr id="177" name="Håndskrift 176">
                      <a:extLst>
                        <a:ext uri="{FF2B5EF4-FFF2-40B4-BE49-F238E27FC236}">
                          <a16:creationId xmlns:a16="http://schemas.microsoft.com/office/drawing/2014/main" id="{ADF26C02-FA83-4E6D-9DC2-3B12D7A4086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210290"/>
                    <a:ext cx="360" cy="2880"/>
                  </p14:xfrm>
                </p:contentPart>
              </mc:Choice>
              <mc:Fallback xmlns="">
                <p:pic>
                  <p:nvPicPr>
                    <p:cNvPr id="177" name="Håndskrift 176">
                      <a:extLst>
                        <a:ext uri="{FF2B5EF4-FFF2-40B4-BE49-F238E27FC236}">
                          <a16:creationId xmlns:a16="http://schemas.microsoft.com/office/drawing/2014/main" id="{ADF26C02-FA83-4E6D-9DC2-3B12D7A40860}"/>
                        </a:ext>
                      </a:extLst>
                    </p:cNvPr>
                    <p:cNvPicPr/>
                    <p:nvPr/>
                  </p:nvPicPr>
                  <p:blipFill>
                    <a:blip r:embed="rId157"/>
                    <a:stretch>
                      <a:fillRect/>
                    </a:stretch>
                  </p:blipFill>
                  <p:spPr>
                    <a:xfrm>
                      <a:off x="3792760" y="3174290"/>
                      <a:ext cx="72000" cy="74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8">
                  <p14:nvContentPartPr>
                    <p14:cNvPr id="179" name="Håndskrift 178">
                      <a:extLst>
                        <a:ext uri="{FF2B5EF4-FFF2-40B4-BE49-F238E27FC236}">
                          <a16:creationId xmlns:a16="http://schemas.microsoft.com/office/drawing/2014/main" id="{054FF6D6-7CCA-4C62-BB16-782C900DACC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76440" y="3244490"/>
                    <a:ext cx="360" cy="360"/>
                  </p14:xfrm>
                </p:contentPart>
              </mc:Choice>
              <mc:Fallback xmlns="">
                <p:pic>
                  <p:nvPicPr>
                    <p:cNvPr id="179" name="Håndskrift 178">
                      <a:extLst>
                        <a:ext uri="{FF2B5EF4-FFF2-40B4-BE49-F238E27FC236}">
                          <a16:creationId xmlns:a16="http://schemas.microsoft.com/office/drawing/2014/main" id="{054FF6D6-7CCA-4C62-BB16-782C900DACCA}"/>
                        </a:ext>
                      </a:extLst>
                    </p:cNvPr>
                    <p:cNvPicPr/>
                    <p:nvPr/>
                  </p:nvPicPr>
                  <p:blipFill>
                    <a:blip r:embed="rId147"/>
                    <a:stretch>
                      <a:fillRect/>
                    </a:stretch>
                  </p:blipFill>
                  <p:spPr>
                    <a:xfrm>
                      <a:off x="4040440" y="32084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9">
                  <p14:nvContentPartPr>
                    <p14:cNvPr id="181" name="Håndskrift 180">
                      <a:extLst>
                        <a:ext uri="{FF2B5EF4-FFF2-40B4-BE49-F238E27FC236}">
                          <a16:creationId xmlns:a16="http://schemas.microsoft.com/office/drawing/2014/main" id="{B11ED7F7-80E6-4F86-BDDD-4BF0CC23B04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89040" y="3180770"/>
                    <a:ext cx="360" cy="360"/>
                  </p14:xfrm>
                </p:contentPart>
              </mc:Choice>
              <mc:Fallback xmlns="">
                <p:pic>
                  <p:nvPicPr>
                    <p:cNvPr id="181" name="Håndskrift 180">
                      <a:extLst>
                        <a:ext uri="{FF2B5EF4-FFF2-40B4-BE49-F238E27FC236}">
                          <a16:creationId xmlns:a16="http://schemas.microsoft.com/office/drawing/2014/main" id="{B11ED7F7-80E6-4F86-BDDD-4BF0CC23B046}"/>
                        </a:ext>
                      </a:extLst>
                    </p:cNvPr>
                    <p:cNvPicPr/>
                    <p:nvPr/>
                  </p:nvPicPr>
                  <p:blipFill>
                    <a:blip r:embed="rId147"/>
                    <a:stretch>
                      <a:fillRect/>
                    </a:stretch>
                  </p:blipFill>
                  <p:spPr>
                    <a:xfrm>
                      <a:off x="4053040" y="31447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0">
                  <p14:nvContentPartPr>
                    <p14:cNvPr id="183" name="Håndskrift 182">
                      <a:extLst>
                        <a:ext uri="{FF2B5EF4-FFF2-40B4-BE49-F238E27FC236}">
                          <a16:creationId xmlns:a16="http://schemas.microsoft.com/office/drawing/2014/main" id="{96734AD2-7063-4BBD-A91E-DD546245AB2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27200" y="3168170"/>
                    <a:ext cx="360" cy="360"/>
                  </p14:xfrm>
                </p:contentPart>
              </mc:Choice>
              <mc:Fallback xmlns="">
                <p:pic>
                  <p:nvPicPr>
                    <p:cNvPr id="183" name="Håndskrift 182">
                      <a:extLst>
                        <a:ext uri="{FF2B5EF4-FFF2-40B4-BE49-F238E27FC236}">
                          <a16:creationId xmlns:a16="http://schemas.microsoft.com/office/drawing/2014/main" id="{96734AD2-7063-4BBD-A91E-DD546245AB24}"/>
                        </a:ext>
                      </a:extLst>
                    </p:cNvPr>
                    <p:cNvPicPr/>
                    <p:nvPr/>
                  </p:nvPicPr>
                  <p:blipFill>
                    <a:blip r:embed="rId147"/>
                    <a:stretch>
                      <a:fillRect/>
                    </a:stretch>
                  </p:blipFill>
                  <p:spPr>
                    <a:xfrm>
                      <a:off x="4091200" y="3132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1">
                  <p14:nvContentPartPr>
                    <p14:cNvPr id="184" name="Håndskrift 183">
                      <a:extLst>
                        <a:ext uri="{FF2B5EF4-FFF2-40B4-BE49-F238E27FC236}">
                          <a16:creationId xmlns:a16="http://schemas.microsoft.com/office/drawing/2014/main" id="{622B64D6-0868-4310-8A3B-CE6C47CBB1A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187610"/>
                    <a:ext cx="360" cy="360"/>
                  </p14:xfrm>
                </p:contentPart>
              </mc:Choice>
              <mc:Fallback xmlns="">
                <p:pic>
                  <p:nvPicPr>
                    <p:cNvPr id="184" name="Håndskrift 183">
                      <a:extLst>
                        <a:ext uri="{FF2B5EF4-FFF2-40B4-BE49-F238E27FC236}">
                          <a16:creationId xmlns:a16="http://schemas.microsoft.com/office/drawing/2014/main" id="{622B64D6-0868-4310-8A3B-CE6C47CBB1A0}"/>
                        </a:ext>
                      </a:extLst>
                    </p:cNvPr>
                    <p:cNvPicPr/>
                    <p:nvPr/>
                  </p:nvPicPr>
                  <p:blipFill>
                    <a:blip r:embed="rId147"/>
                    <a:stretch>
                      <a:fillRect/>
                    </a:stretch>
                  </p:blipFill>
                  <p:spPr>
                    <a:xfrm>
                      <a:off x="4141960" y="31516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2">
                  <p14:nvContentPartPr>
                    <p14:cNvPr id="185" name="Håndskrift 184">
                      <a:extLst>
                        <a:ext uri="{FF2B5EF4-FFF2-40B4-BE49-F238E27FC236}">
                          <a16:creationId xmlns:a16="http://schemas.microsoft.com/office/drawing/2014/main" id="{AE2D8DC2-40ED-4FDA-8341-EA9EEE48B20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218930"/>
                    <a:ext cx="360" cy="360"/>
                  </p14:xfrm>
                </p:contentPart>
              </mc:Choice>
              <mc:Fallback xmlns="">
                <p:pic>
                  <p:nvPicPr>
                    <p:cNvPr id="185" name="Håndskrift 184">
                      <a:extLst>
                        <a:ext uri="{FF2B5EF4-FFF2-40B4-BE49-F238E27FC236}">
                          <a16:creationId xmlns:a16="http://schemas.microsoft.com/office/drawing/2014/main" id="{AE2D8DC2-40ED-4FDA-8341-EA9EEE48B20A}"/>
                        </a:ext>
                      </a:extLst>
                    </p:cNvPr>
                    <p:cNvPicPr/>
                    <p:nvPr/>
                  </p:nvPicPr>
                  <p:blipFill>
                    <a:blip r:embed="rId147"/>
                    <a:stretch>
                      <a:fillRect/>
                    </a:stretch>
                  </p:blipFill>
                  <p:spPr>
                    <a:xfrm>
                      <a:off x="4141960" y="31829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3">
                  <p14:nvContentPartPr>
                    <p14:cNvPr id="186" name="Håndskrift 185">
                      <a:extLst>
                        <a:ext uri="{FF2B5EF4-FFF2-40B4-BE49-F238E27FC236}">
                          <a16:creationId xmlns:a16="http://schemas.microsoft.com/office/drawing/2014/main" id="{5B4120D2-72AA-4012-BC9A-0C48E273A70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62840" y="3250970"/>
                    <a:ext cx="2880" cy="360"/>
                  </p14:xfrm>
                </p:contentPart>
              </mc:Choice>
              <mc:Fallback xmlns="">
                <p:pic>
                  <p:nvPicPr>
                    <p:cNvPr id="186" name="Håndskrift 185">
                      <a:extLst>
                        <a:ext uri="{FF2B5EF4-FFF2-40B4-BE49-F238E27FC236}">
                          <a16:creationId xmlns:a16="http://schemas.microsoft.com/office/drawing/2014/main" id="{5B4120D2-72AA-4012-BC9A-0C48E273A703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4126840" y="3214970"/>
                      <a:ext cx="7452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4">
                  <p14:nvContentPartPr>
                    <p14:cNvPr id="187" name="Håndskrift 186">
                      <a:extLst>
                        <a:ext uri="{FF2B5EF4-FFF2-40B4-BE49-F238E27FC236}">
                          <a16:creationId xmlns:a16="http://schemas.microsoft.com/office/drawing/2014/main" id="{D1C89E0F-E2C1-4945-B8BB-567BDD307B0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8120" y="3257090"/>
                    <a:ext cx="360" cy="6840"/>
                  </p14:xfrm>
                </p:contentPart>
              </mc:Choice>
              <mc:Fallback xmlns="">
                <p:pic>
                  <p:nvPicPr>
                    <p:cNvPr id="187" name="Håndskrift 186">
                      <a:extLst>
                        <a:ext uri="{FF2B5EF4-FFF2-40B4-BE49-F238E27FC236}">
                          <a16:creationId xmlns:a16="http://schemas.microsoft.com/office/drawing/2014/main" id="{D1C89E0F-E2C1-4945-B8BB-567BDD307B04}"/>
                        </a:ext>
                      </a:extLst>
                    </p:cNvPr>
                    <p:cNvPicPr/>
                    <p:nvPr/>
                  </p:nvPicPr>
                  <p:blipFill>
                    <a:blip r:embed="rId165"/>
                    <a:stretch>
                      <a:fillRect/>
                    </a:stretch>
                  </p:blipFill>
                  <p:spPr>
                    <a:xfrm>
                      <a:off x="4072120" y="3221090"/>
                      <a:ext cx="72000" cy="784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6">
                  <p14:nvContentPartPr>
                    <p14:cNvPr id="188" name="Håndskrift 187">
                      <a:extLst>
                        <a:ext uri="{FF2B5EF4-FFF2-40B4-BE49-F238E27FC236}">
                          <a16:creationId xmlns:a16="http://schemas.microsoft.com/office/drawing/2014/main" id="{BEC0FB9D-2244-4058-92BF-0E709B03BB8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8120" y="3206330"/>
                    <a:ext cx="6840" cy="360"/>
                  </p14:xfrm>
                </p:contentPart>
              </mc:Choice>
              <mc:Fallback xmlns="">
                <p:pic>
                  <p:nvPicPr>
                    <p:cNvPr id="188" name="Håndskrift 187">
                      <a:extLst>
                        <a:ext uri="{FF2B5EF4-FFF2-40B4-BE49-F238E27FC236}">
                          <a16:creationId xmlns:a16="http://schemas.microsoft.com/office/drawing/2014/main" id="{BEC0FB9D-2244-4058-92BF-0E709B03BB8D}"/>
                        </a:ext>
                      </a:extLst>
                    </p:cNvPr>
                    <p:cNvPicPr/>
                    <p:nvPr/>
                  </p:nvPicPr>
                  <p:blipFill>
                    <a:blip r:embed="rId167"/>
                    <a:stretch>
                      <a:fillRect/>
                    </a:stretch>
                  </p:blipFill>
                  <p:spPr>
                    <a:xfrm>
                      <a:off x="4072120" y="3170330"/>
                      <a:ext cx="7848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8">
                  <p14:nvContentPartPr>
                    <p14:cNvPr id="189" name="Håndskrift 188">
                      <a:extLst>
                        <a:ext uri="{FF2B5EF4-FFF2-40B4-BE49-F238E27FC236}">
                          <a16:creationId xmlns:a16="http://schemas.microsoft.com/office/drawing/2014/main" id="{73175A27-8F3C-460B-8D0A-802F001F0BE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212810"/>
                    <a:ext cx="2880" cy="360"/>
                  </p14:xfrm>
                </p:contentPart>
              </mc:Choice>
              <mc:Fallback xmlns="">
                <p:pic>
                  <p:nvPicPr>
                    <p:cNvPr id="189" name="Håndskrift 188">
                      <a:extLst>
                        <a:ext uri="{FF2B5EF4-FFF2-40B4-BE49-F238E27FC236}">
                          <a16:creationId xmlns:a16="http://schemas.microsoft.com/office/drawing/2014/main" id="{73175A27-8F3C-460B-8D0A-802F001F0BE3}"/>
                        </a:ext>
                      </a:extLst>
                    </p:cNvPr>
                    <p:cNvPicPr/>
                    <p:nvPr/>
                  </p:nvPicPr>
                  <p:blipFill>
                    <a:blip r:embed="rId169"/>
                    <a:stretch>
                      <a:fillRect/>
                    </a:stretch>
                  </p:blipFill>
                  <p:spPr>
                    <a:xfrm>
                      <a:off x="4136817" y="3176810"/>
                      <a:ext cx="8475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0">
                  <p14:nvContentPartPr>
                    <p14:cNvPr id="191" name="Håndskrift 190">
                      <a:extLst>
                        <a:ext uri="{FF2B5EF4-FFF2-40B4-BE49-F238E27FC236}">
                          <a16:creationId xmlns:a16="http://schemas.microsoft.com/office/drawing/2014/main" id="{0472E769-2A26-47A8-BC82-52745DFDB12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29880" y="3334850"/>
                    <a:ext cx="3600" cy="5400"/>
                  </p14:xfrm>
                </p:contentPart>
              </mc:Choice>
              <mc:Fallback xmlns="">
                <p:pic>
                  <p:nvPicPr>
                    <p:cNvPr id="191" name="Håndskrift 190">
                      <a:extLst>
                        <a:ext uri="{FF2B5EF4-FFF2-40B4-BE49-F238E27FC236}">
                          <a16:creationId xmlns:a16="http://schemas.microsoft.com/office/drawing/2014/main" id="{0472E769-2A26-47A8-BC82-52745DFDB123}"/>
                        </a:ext>
                      </a:extLst>
                    </p:cNvPr>
                    <p:cNvPicPr/>
                    <p:nvPr/>
                  </p:nvPicPr>
                  <p:blipFill>
                    <a:blip r:embed="rId171"/>
                    <a:stretch>
                      <a:fillRect/>
                    </a:stretch>
                  </p:blipFill>
                  <p:spPr>
                    <a:xfrm>
                      <a:off x="4297153" y="3301100"/>
                      <a:ext cx="68727" cy="7256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2">
                  <p14:nvContentPartPr>
                    <p14:cNvPr id="193" name="Håndskrift 192">
                      <a:extLst>
                        <a:ext uri="{FF2B5EF4-FFF2-40B4-BE49-F238E27FC236}">
                          <a16:creationId xmlns:a16="http://schemas.microsoft.com/office/drawing/2014/main" id="{0BF1C25A-1914-482F-B180-CB427E1D697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05040" y="3365090"/>
                    <a:ext cx="360" cy="6840"/>
                  </p14:xfrm>
                </p:contentPart>
              </mc:Choice>
              <mc:Fallback xmlns="">
                <p:pic>
                  <p:nvPicPr>
                    <p:cNvPr id="193" name="Håndskrift 192">
                      <a:extLst>
                        <a:ext uri="{FF2B5EF4-FFF2-40B4-BE49-F238E27FC236}">
                          <a16:creationId xmlns:a16="http://schemas.microsoft.com/office/drawing/2014/main" id="{0BF1C25A-1914-482F-B180-CB427E1D6977}"/>
                        </a:ext>
                      </a:extLst>
                    </p:cNvPr>
                    <p:cNvPicPr/>
                    <p:nvPr/>
                  </p:nvPicPr>
                  <p:blipFill>
                    <a:blip r:embed="rId165"/>
                    <a:stretch>
                      <a:fillRect/>
                    </a:stretch>
                  </p:blipFill>
                  <p:spPr>
                    <a:xfrm>
                      <a:off x="4269040" y="3329090"/>
                      <a:ext cx="72000" cy="784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3">
                  <p14:nvContentPartPr>
                    <p14:cNvPr id="194" name="Håndskrift 193">
                      <a:extLst>
                        <a:ext uri="{FF2B5EF4-FFF2-40B4-BE49-F238E27FC236}">
                          <a16:creationId xmlns:a16="http://schemas.microsoft.com/office/drawing/2014/main" id="{79BC029C-F4AE-4F55-A753-FE97F99C55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17640" y="3403250"/>
                    <a:ext cx="23760" cy="360"/>
                  </p14:xfrm>
                </p:contentPart>
              </mc:Choice>
              <mc:Fallback xmlns="">
                <p:pic>
                  <p:nvPicPr>
                    <p:cNvPr id="194" name="Håndskrift 193">
                      <a:extLst>
                        <a:ext uri="{FF2B5EF4-FFF2-40B4-BE49-F238E27FC236}">
                          <a16:creationId xmlns:a16="http://schemas.microsoft.com/office/drawing/2014/main" id="{79BC029C-F4AE-4F55-A753-FE97F99C55AF}"/>
                        </a:ext>
                      </a:extLst>
                    </p:cNvPr>
                    <p:cNvPicPr/>
                    <p:nvPr/>
                  </p:nvPicPr>
                  <p:blipFill>
                    <a:blip r:embed="rId174"/>
                    <a:stretch>
                      <a:fillRect/>
                    </a:stretch>
                  </p:blipFill>
                  <p:spPr>
                    <a:xfrm>
                      <a:off x="4281640" y="3367250"/>
                      <a:ext cx="954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5">
                  <p14:nvContentPartPr>
                    <p14:cNvPr id="195" name="Håndskrift 194">
                      <a:extLst>
                        <a:ext uri="{FF2B5EF4-FFF2-40B4-BE49-F238E27FC236}">
                          <a16:creationId xmlns:a16="http://schemas.microsoft.com/office/drawing/2014/main" id="{C400E904-67B8-4A1B-9D79-1C261EC4E80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61560" y="3385610"/>
                    <a:ext cx="3600" cy="5400"/>
                  </p14:xfrm>
                </p:contentPart>
              </mc:Choice>
              <mc:Fallback xmlns="">
                <p:pic>
                  <p:nvPicPr>
                    <p:cNvPr id="195" name="Håndskrift 194">
                      <a:extLst>
                        <a:ext uri="{FF2B5EF4-FFF2-40B4-BE49-F238E27FC236}">
                          <a16:creationId xmlns:a16="http://schemas.microsoft.com/office/drawing/2014/main" id="{C400E904-67B8-4A1B-9D79-1C261EC4E800}"/>
                        </a:ext>
                      </a:extLst>
                    </p:cNvPr>
                    <p:cNvPicPr/>
                    <p:nvPr/>
                  </p:nvPicPr>
                  <p:blipFill>
                    <a:blip r:embed="rId176"/>
                    <a:stretch>
                      <a:fillRect/>
                    </a:stretch>
                  </p:blipFill>
                  <p:spPr>
                    <a:xfrm>
                      <a:off x="4328833" y="3347039"/>
                      <a:ext cx="68727" cy="8215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7">
                  <p14:nvContentPartPr>
                    <p14:cNvPr id="196" name="Håndskrift 195">
                      <a:extLst>
                        <a:ext uri="{FF2B5EF4-FFF2-40B4-BE49-F238E27FC236}">
                          <a16:creationId xmlns:a16="http://schemas.microsoft.com/office/drawing/2014/main" id="{B6C5C467-8E9D-4FF9-8A47-0B70E51263D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42840" y="3339890"/>
                    <a:ext cx="6840" cy="360"/>
                  </p14:xfrm>
                </p:contentPart>
              </mc:Choice>
              <mc:Fallback xmlns="">
                <p:pic>
                  <p:nvPicPr>
                    <p:cNvPr id="196" name="Håndskrift 195">
                      <a:extLst>
                        <a:ext uri="{FF2B5EF4-FFF2-40B4-BE49-F238E27FC236}">
                          <a16:creationId xmlns:a16="http://schemas.microsoft.com/office/drawing/2014/main" id="{B6C5C467-8E9D-4FF9-8A47-0B70E51263D7}"/>
                        </a:ext>
                      </a:extLst>
                    </p:cNvPr>
                    <p:cNvPicPr/>
                    <p:nvPr/>
                  </p:nvPicPr>
                  <p:blipFill>
                    <a:blip r:embed="rId167"/>
                    <a:stretch>
                      <a:fillRect/>
                    </a:stretch>
                  </p:blipFill>
                  <p:spPr>
                    <a:xfrm>
                      <a:off x="4306840" y="3303890"/>
                      <a:ext cx="7848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8">
                  <p14:nvContentPartPr>
                    <p14:cNvPr id="197" name="Håndskrift 196">
                      <a:extLst>
                        <a:ext uri="{FF2B5EF4-FFF2-40B4-BE49-F238E27FC236}">
                          <a16:creationId xmlns:a16="http://schemas.microsoft.com/office/drawing/2014/main" id="{8787AB84-FA48-4398-B7C6-E8A68AEE50F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87840" y="3320810"/>
                    <a:ext cx="6840" cy="360"/>
                  </p14:xfrm>
                </p:contentPart>
              </mc:Choice>
              <mc:Fallback xmlns="">
                <p:pic>
                  <p:nvPicPr>
                    <p:cNvPr id="197" name="Håndskrift 196">
                      <a:extLst>
                        <a:ext uri="{FF2B5EF4-FFF2-40B4-BE49-F238E27FC236}">
                          <a16:creationId xmlns:a16="http://schemas.microsoft.com/office/drawing/2014/main" id="{8787AB84-FA48-4398-B7C6-E8A68AEE50F6}"/>
                        </a:ext>
                      </a:extLst>
                    </p:cNvPr>
                    <p:cNvPicPr/>
                    <p:nvPr/>
                  </p:nvPicPr>
                  <p:blipFill>
                    <a:blip r:embed="rId167"/>
                    <a:stretch>
                      <a:fillRect/>
                    </a:stretch>
                  </p:blipFill>
                  <p:spPr>
                    <a:xfrm>
                      <a:off x="4351840" y="3284810"/>
                      <a:ext cx="7848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9">
                  <p14:nvContentPartPr>
                    <p14:cNvPr id="199" name="Håndskrift 198">
                      <a:extLst>
                        <a:ext uri="{FF2B5EF4-FFF2-40B4-BE49-F238E27FC236}">
                          <a16:creationId xmlns:a16="http://schemas.microsoft.com/office/drawing/2014/main" id="{F645612A-A418-4AFE-9323-50713ABD5E1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46280" y="3416210"/>
                    <a:ext cx="2880" cy="360"/>
                  </p14:xfrm>
                </p:contentPart>
              </mc:Choice>
              <mc:Fallback xmlns="">
                <p:pic>
                  <p:nvPicPr>
                    <p:cNvPr id="199" name="Håndskrift 198">
                      <a:extLst>
                        <a:ext uri="{FF2B5EF4-FFF2-40B4-BE49-F238E27FC236}">
                          <a16:creationId xmlns:a16="http://schemas.microsoft.com/office/drawing/2014/main" id="{F645612A-A418-4AFE-9323-50713ABD5E10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4110280" y="3380210"/>
                      <a:ext cx="7452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0">
                  <p14:nvContentPartPr>
                    <p14:cNvPr id="201" name="Håndskrift 200">
                      <a:extLst>
                        <a:ext uri="{FF2B5EF4-FFF2-40B4-BE49-F238E27FC236}">
                          <a16:creationId xmlns:a16="http://schemas.microsoft.com/office/drawing/2014/main" id="{F9490E7D-8ABA-4CA1-9526-2C150031906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95520" y="3409370"/>
                    <a:ext cx="360" cy="360"/>
                  </p14:xfrm>
                </p:contentPart>
              </mc:Choice>
              <mc:Fallback xmlns="">
                <p:pic>
                  <p:nvPicPr>
                    <p:cNvPr id="201" name="Håndskrift 200">
                      <a:extLst>
                        <a:ext uri="{FF2B5EF4-FFF2-40B4-BE49-F238E27FC236}">
                          <a16:creationId xmlns:a16="http://schemas.microsoft.com/office/drawing/2014/main" id="{F9490E7D-8ABA-4CA1-9526-2C1500319060}"/>
                        </a:ext>
                      </a:extLst>
                    </p:cNvPr>
                    <p:cNvPicPr/>
                    <p:nvPr/>
                  </p:nvPicPr>
                  <p:blipFill>
                    <a:blip r:embed="rId147"/>
                    <a:stretch>
                      <a:fillRect/>
                    </a:stretch>
                  </p:blipFill>
                  <p:spPr>
                    <a:xfrm>
                      <a:off x="4059520" y="33733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1">
                  <p14:nvContentPartPr>
                    <p14:cNvPr id="202" name="Håndskrift 201">
                      <a:extLst>
                        <a:ext uri="{FF2B5EF4-FFF2-40B4-BE49-F238E27FC236}">
                          <a16:creationId xmlns:a16="http://schemas.microsoft.com/office/drawing/2014/main" id="{F2B416E6-EC39-4FE6-B69B-1934E743AF4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14240" y="3447530"/>
                    <a:ext cx="2880" cy="360"/>
                  </p14:xfrm>
                </p:contentPart>
              </mc:Choice>
              <mc:Fallback xmlns="">
                <p:pic>
                  <p:nvPicPr>
                    <p:cNvPr id="202" name="Håndskrift 201">
                      <a:extLst>
                        <a:ext uri="{FF2B5EF4-FFF2-40B4-BE49-F238E27FC236}">
                          <a16:creationId xmlns:a16="http://schemas.microsoft.com/office/drawing/2014/main" id="{F2B416E6-EC39-4FE6-B69B-1934E743AF4B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4078240" y="3411530"/>
                      <a:ext cx="7452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2">
                  <p14:nvContentPartPr>
                    <p14:cNvPr id="203" name="Håndskrift 202">
                      <a:extLst>
                        <a:ext uri="{FF2B5EF4-FFF2-40B4-BE49-F238E27FC236}">
                          <a16:creationId xmlns:a16="http://schemas.microsoft.com/office/drawing/2014/main" id="{F4FA42B7-C399-485F-8CBC-DD6F440A76F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422330"/>
                    <a:ext cx="360" cy="360"/>
                  </p14:xfrm>
                </p:contentPart>
              </mc:Choice>
              <mc:Fallback xmlns="">
                <p:pic>
                  <p:nvPicPr>
                    <p:cNvPr id="203" name="Håndskrift 202">
                      <a:extLst>
                        <a:ext uri="{FF2B5EF4-FFF2-40B4-BE49-F238E27FC236}">
                          <a16:creationId xmlns:a16="http://schemas.microsoft.com/office/drawing/2014/main" id="{F4FA42B7-C399-485F-8CBC-DD6F440A76F6}"/>
                        </a:ext>
                      </a:extLst>
                    </p:cNvPr>
                    <p:cNvPicPr/>
                    <p:nvPr/>
                  </p:nvPicPr>
                  <p:blipFill>
                    <a:blip r:embed="rId147"/>
                    <a:stretch>
                      <a:fillRect/>
                    </a:stretch>
                  </p:blipFill>
                  <p:spPr>
                    <a:xfrm>
                      <a:off x="4141960" y="33863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3">
                  <p14:nvContentPartPr>
                    <p14:cNvPr id="204" name="Håndskrift 203">
                      <a:extLst>
                        <a:ext uri="{FF2B5EF4-FFF2-40B4-BE49-F238E27FC236}">
                          <a16:creationId xmlns:a16="http://schemas.microsoft.com/office/drawing/2014/main" id="{8CE81036-FC7F-4CC2-932F-2A40D084A2F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47360" y="3466970"/>
                    <a:ext cx="11880" cy="360"/>
                  </p14:xfrm>
                </p:contentPart>
              </mc:Choice>
              <mc:Fallback xmlns="">
                <p:pic>
                  <p:nvPicPr>
                    <p:cNvPr id="204" name="Håndskrift 203">
                      <a:extLst>
                        <a:ext uri="{FF2B5EF4-FFF2-40B4-BE49-F238E27FC236}">
                          <a16:creationId xmlns:a16="http://schemas.microsoft.com/office/drawing/2014/main" id="{8CE81036-FC7F-4CC2-932F-2A40D084A2F3}"/>
                        </a:ext>
                      </a:extLst>
                    </p:cNvPr>
                    <p:cNvPicPr/>
                    <p:nvPr/>
                  </p:nvPicPr>
                  <p:blipFill>
                    <a:blip r:embed="rId184"/>
                    <a:stretch>
                      <a:fillRect/>
                    </a:stretch>
                  </p:blipFill>
                  <p:spPr>
                    <a:xfrm>
                      <a:off x="4111360" y="3430970"/>
                      <a:ext cx="8352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5">
                  <p14:nvContentPartPr>
                    <p14:cNvPr id="205" name="Håndskrift 204">
                      <a:extLst>
                        <a:ext uri="{FF2B5EF4-FFF2-40B4-BE49-F238E27FC236}">
                          <a16:creationId xmlns:a16="http://schemas.microsoft.com/office/drawing/2014/main" id="{99E8EF0B-6793-4CBE-8931-DC482949162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14600" y="3466970"/>
                    <a:ext cx="6840" cy="360"/>
                  </p14:xfrm>
                </p:contentPart>
              </mc:Choice>
              <mc:Fallback xmlns="">
                <p:pic>
                  <p:nvPicPr>
                    <p:cNvPr id="205" name="Håndskrift 204">
                      <a:extLst>
                        <a:ext uri="{FF2B5EF4-FFF2-40B4-BE49-F238E27FC236}">
                          <a16:creationId xmlns:a16="http://schemas.microsoft.com/office/drawing/2014/main" id="{99E8EF0B-6793-4CBE-8931-DC4829491627}"/>
                        </a:ext>
                      </a:extLst>
                    </p:cNvPr>
                    <p:cNvPicPr/>
                    <p:nvPr/>
                  </p:nvPicPr>
                  <p:blipFill>
                    <a:blip r:embed="rId167"/>
                    <a:stretch>
                      <a:fillRect/>
                    </a:stretch>
                  </p:blipFill>
                  <p:spPr>
                    <a:xfrm>
                      <a:off x="4078600" y="3430970"/>
                      <a:ext cx="7848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6">
                  <p14:nvContentPartPr>
                    <p14:cNvPr id="206" name="Håndskrift 205">
                      <a:extLst>
                        <a:ext uri="{FF2B5EF4-FFF2-40B4-BE49-F238E27FC236}">
                          <a16:creationId xmlns:a16="http://schemas.microsoft.com/office/drawing/2014/main" id="{CB355244-6351-4425-A2B5-F4C7710904A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1640" y="3451490"/>
                    <a:ext cx="360" cy="2880"/>
                  </p14:xfrm>
                </p:contentPart>
              </mc:Choice>
              <mc:Fallback xmlns="">
                <p:pic>
                  <p:nvPicPr>
                    <p:cNvPr id="206" name="Håndskrift 205">
                      <a:extLst>
                        <a:ext uri="{FF2B5EF4-FFF2-40B4-BE49-F238E27FC236}">
                          <a16:creationId xmlns:a16="http://schemas.microsoft.com/office/drawing/2014/main" id="{CB355244-6351-4425-A2B5-F4C7710904A8}"/>
                        </a:ext>
                      </a:extLst>
                    </p:cNvPr>
                    <p:cNvPicPr/>
                    <p:nvPr/>
                  </p:nvPicPr>
                  <p:blipFill>
                    <a:blip r:embed="rId157"/>
                    <a:stretch>
                      <a:fillRect/>
                    </a:stretch>
                  </p:blipFill>
                  <p:spPr>
                    <a:xfrm>
                      <a:off x="4065640" y="3415490"/>
                      <a:ext cx="72000" cy="74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7">
                  <p14:nvContentPartPr>
                    <p14:cNvPr id="207" name="Håndskrift 206">
                      <a:extLst>
                        <a:ext uri="{FF2B5EF4-FFF2-40B4-BE49-F238E27FC236}">
                          <a16:creationId xmlns:a16="http://schemas.microsoft.com/office/drawing/2014/main" id="{A069A071-8C2D-4A87-B5E5-08CF0BEF680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8000" y="3432410"/>
                    <a:ext cx="4320" cy="2880"/>
                  </p14:xfrm>
                </p:contentPart>
              </mc:Choice>
              <mc:Fallback xmlns="">
                <p:pic>
                  <p:nvPicPr>
                    <p:cNvPr id="207" name="Håndskrift 206">
                      <a:extLst>
                        <a:ext uri="{FF2B5EF4-FFF2-40B4-BE49-F238E27FC236}">
                          <a16:creationId xmlns:a16="http://schemas.microsoft.com/office/drawing/2014/main" id="{A069A071-8C2D-4A87-B5E5-08CF0BEF680B}"/>
                        </a:ext>
                      </a:extLst>
                    </p:cNvPr>
                    <p:cNvPicPr/>
                    <p:nvPr/>
                  </p:nvPicPr>
                  <p:blipFill>
                    <a:blip r:embed="rId188"/>
                    <a:stretch>
                      <a:fillRect/>
                    </a:stretch>
                  </p:blipFill>
                  <p:spPr>
                    <a:xfrm>
                      <a:off x="3922000" y="3396410"/>
                      <a:ext cx="75960" cy="74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9">
                  <p14:nvContentPartPr>
                    <p14:cNvPr id="208" name="Håndskrift 207">
                      <a:extLst>
                        <a:ext uri="{FF2B5EF4-FFF2-40B4-BE49-F238E27FC236}">
                          <a16:creationId xmlns:a16="http://schemas.microsoft.com/office/drawing/2014/main" id="{E1276EB2-F457-4389-BB28-3E8E28D0A6A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5840" y="3400730"/>
                    <a:ext cx="360" cy="2880"/>
                  </p14:xfrm>
                </p:contentPart>
              </mc:Choice>
              <mc:Fallback xmlns="">
                <p:pic>
                  <p:nvPicPr>
                    <p:cNvPr id="208" name="Håndskrift 207">
                      <a:extLst>
                        <a:ext uri="{FF2B5EF4-FFF2-40B4-BE49-F238E27FC236}">
                          <a16:creationId xmlns:a16="http://schemas.microsoft.com/office/drawing/2014/main" id="{E1276EB2-F457-4389-BB28-3E8E28D0A6A0}"/>
                        </a:ext>
                      </a:extLst>
                    </p:cNvPr>
                    <p:cNvPicPr/>
                    <p:nvPr/>
                  </p:nvPicPr>
                  <p:blipFill>
                    <a:blip r:embed="rId157"/>
                    <a:stretch>
                      <a:fillRect/>
                    </a:stretch>
                  </p:blipFill>
                  <p:spPr>
                    <a:xfrm>
                      <a:off x="3919840" y="3364730"/>
                      <a:ext cx="72000" cy="74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0">
                  <p14:nvContentPartPr>
                    <p14:cNvPr id="209" name="Håndskrift 208">
                      <a:extLst>
                        <a:ext uri="{FF2B5EF4-FFF2-40B4-BE49-F238E27FC236}">
                          <a16:creationId xmlns:a16="http://schemas.microsoft.com/office/drawing/2014/main" id="{CB515070-3FDE-4CC5-8C3D-E6CAD1BA389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384170"/>
                    <a:ext cx="360" cy="360"/>
                  </p14:xfrm>
                </p:contentPart>
              </mc:Choice>
              <mc:Fallback xmlns="">
                <p:pic>
                  <p:nvPicPr>
                    <p:cNvPr id="209" name="Håndskrift 208">
                      <a:extLst>
                        <a:ext uri="{FF2B5EF4-FFF2-40B4-BE49-F238E27FC236}">
                          <a16:creationId xmlns:a16="http://schemas.microsoft.com/office/drawing/2014/main" id="{CB515070-3FDE-4CC5-8C3D-E6CAD1BA389D}"/>
                        </a:ext>
                      </a:extLst>
                    </p:cNvPr>
                    <p:cNvPicPr/>
                    <p:nvPr/>
                  </p:nvPicPr>
                  <p:blipFill>
                    <a:blip r:embed="rId147"/>
                    <a:stretch>
                      <a:fillRect/>
                    </a:stretch>
                  </p:blipFill>
                  <p:spPr>
                    <a:xfrm>
                      <a:off x="3869080" y="3348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1">
                  <p14:nvContentPartPr>
                    <p14:cNvPr id="210" name="Håndskrift 209">
                      <a:extLst>
                        <a:ext uri="{FF2B5EF4-FFF2-40B4-BE49-F238E27FC236}">
                          <a16:creationId xmlns:a16="http://schemas.microsoft.com/office/drawing/2014/main" id="{01BDD56D-84C0-4032-91F1-A9CC962A5CE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5840" y="3434930"/>
                    <a:ext cx="4320" cy="2880"/>
                  </p14:xfrm>
                </p:contentPart>
              </mc:Choice>
              <mc:Fallback xmlns="">
                <p:pic>
                  <p:nvPicPr>
                    <p:cNvPr id="210" name="Håndskrift 209">
                      <a:extLst>
                        <a:ext uri="{FF2B5EF4-FFF2-40B4-BE49-F238E27FC236}">
                          <a16:creationId xmlns:a16="http://schemas.microsoft.com/office/drawing/2014/main" id="{01BDD56D-84C0-4032-91F1-A9CC962A5CEE}"/>
                        </a:ext>
                      </a:extLst>
                    </p:cNvPr>
                    <p:cNvPicPr/>
                    <p:nvPr/>
                  </p:nvPicPr>
                  <p:blipFill>
                    <a:blip r:embed="rId192"/>
                    <a:stretch>
                      <a:fillRect/>
                    </a:stretch>
                  </p:blipFill>
                  <p:spPr>
                    <a:xfrm>
                      <a:off x="3919840" y="3398930"/>
                      <a:ext cx="75960" cy="74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3">
                  <p14:nvContentPartPr>
                    <p14:cNvPr id="211" name="Håndskrift 210">
                      <a:extLst>
                        <a:ext uri="{FF2B5EF4-FFF2-40B4-BE49-F238E27FC236}">
                          <a16:creationId xmlns:a16="http://schemas.microsoft.com/office/drawing/2014/main" id="{B108739B-BD4C-42CE-81F6-A954D9F7218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96160" y="3398930"/>
                    <a:ext cx="4320" cy="17640"/>
                  </p14:xfrm>
                </p:contentPart>
              </mc:Choice>
              <mc:Fallback xmlns="">
                <p:pic>
                  <p:nvPicPr>
                    <p:cNvPr id="211" name="Håndskrift 210">
                      <a:extLst>
                        <a:ext uri="{FF2B5EF4-FFF2-40B4-BE49-F238E27FC236}">
                          <a16:creationId xmlns:a16="http://schemas.microsoft.com/office/drawing/2014/main" id="{B108739B-BD4C-42CE-81F6-A954D9F72188}"/>
                        </a:ext>
                      </a:extLst>
                    </p:cNvPr>
                    <p:cNvPicPr/>
                    <p:nvPr/>
                  </p:nvPicPr>
                  <p:blipFill>
                    <a:blip r:embed="rId194"/>
                    <a:stretch>
                      <a:fillRect/>
                    </a:stretch>
                  </p:blipFill>
                  <p:spPr>
                    <a:xfrm>
                      <a:off x="3956887" y="3362930"/>
                      <a:ext cx="82473" cy="892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5">
                  <p14:nvContentPartPr>
                    <p14:cNvPr id="213" name="Håndskrift 212">
                      <a:extLst>
                        <a:ext uri="{FF2B5EF4-FFF2-40B4-BE49-F238E27FC236}">
                          <a16:creationId xmlns:a16="http://schemas.microsoft.com/office/drawing/2014/main" id="{0FDA3849-90BC-469A-BFDB-15AE784A3E3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36760" y="3356450"/>
                    <a:ext cx="38520" cy="9000"/>
                  </p14:xfrm>
                </p:contentPart>
              </mc:Choice>
              <mc:Fallback xmlns="">
                <p:pic>
                  <p:nvPicPr>
                    <p:cNvPr id="213" name="Håndskrift 212">
                      <a:extLst>
                        <a:ext uri="{FF2B5EF4-FFF2-40B4-BE49-F238E27FC236}">
                          <a16:creationId xmlns:a16="http://schemas.microsoft.com/office/drawing/2014/main" id="{0FDA3849-90BC-469A-BFDB-15AE784A3E3B}"/>
                        </a:ext>
                      </a:extLst>
                    </p:cNvPr>
                    <p:cNvPicPr/>
                    <p:nvPr/>
                  </p:nvPicPr>
                  <p:blipFill>
                    <a:blip r:embed="rId196"/>
                    <a:stretch>
                      <a:fillRect/>
                    </a:stretch>
                  </p:blipFill>
                  <p:spPr>
                    <a:xfrm>
                      <a:off x="3900420" y="3321835"/>
                      <a:ext cx="110836" cy="77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7">
                  <p14:nvContentPartPr>
                    <p14:cNvPr id="215" name="Håndskrift 214">
                      <a:extLst>
                        <a:ext uri="{FF2B5EF4-FFF2-40B4-BE49-F238E27FC236}">
                          <a16:creationId xmlns:a16="http://schemas.microsoft.com/office/drawing/2014/main" id="{9413EA18-DBB2-4923-B35C-4D9F73D89B5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73040" y="3498650"/>
                    <a:ext cx="360" cy="360"/>
                  </p14:xfrm>
                </p:contentPart>
              </mc:Choice>
              <mc:Fallback xmlns="">
                <p:pic>
                  <p:nvPicPr>
                    <p:cNvPr id="215" name="Håndskrift 214">
                      <a:extLst>
                        <a:ext uri="{FF2B5EF4-FFF2-40B4-BE49-F238E27FC236}">
                          <a16:creationId xmlns:a16="http://schemas.microsoft.com/office/drawing/2014/main" id="{9413EA18-DBB2-4923-B35C-4D9F73D89B54}"/>
                        </a:ext>
                      </a:extLst>
                    </p:cNvPr>
                    <p:cNvPicPr/>
                    <p:nvPr/>
                  </p:nvPicPr>
                  <p:blipFill>
                    <a:blip r:embed="rId147"/>
                    <a:stretch>
                      <a:fillRect/>
                    </a:stretch>
                  </p:blipFill>
                  <p:spPr>
                    <a:xfrm>
                      <a:off x="3837040" y="346265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8">
                  <p14:nvContentPartPr>
                    <p14:cNvPr id="216" name="Håndskrift 215">
                      <a:extLst>
                        <a:ext uri="{FF2B5EF4-FFF2-40B4-BE49-F238E27FC236}">
                          <a16:creationId xmlns:a16="http://schemas.microsoft.com/office/drawing/2014/main" id="{F8956108-1270-4780-8987-B013E932AF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2640" y="3485690"/>
                    <a:ext cx="360" cy="360"/>
                  </p14:xfrm>
                </p:contentPart>
              </mc:Choice>
              <mc:Fallback xmlns="">
                <p:pic>
                  <p:nvPicPr>
                    <p:cNvPr id="216" name="Håndskrift 215">
                      <a:extLst>
                        <a:ext uri="{FF2B5EF4-FFF2-40B4-BE49-F238E27FC236}">
                          <a16:creationId xmlns:a16="http://schemas.microsoft.com/office/drawing/2014/main" id="{F8956108-1270-4780-8987-B013E932AFDD}"/>
                        </a:ext>
                      </a:extLst>
                    </p:cNvPr>
                    <p:cNvPicPr/>
                    <p:nvPr/>
                  </p:nvPicPr>
                  <p:blipFill>
                    <a:blip r:embed="rId147"/>
                    <a:stretch>
                      <a:fillRect/>
                    </a:stretch>
                  </p:blipFill>
                  <p:spPr>
                    <a:xfrm>
                      <a:off x="3786640" y="34496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9">
                  <p14:nvContentPartPr>
                    <p14:cNvPr id="217" name="Håndskrift 216">
                      <a:extLst>
                        <a:ext uri="{FF2B5EF4-FFF2-40B4-BE49-F238E27FC236}">
                          <a16:creationId xmlns:a16="http://schemas.microsoft.com/office/drawing/2014/main" id="{97F2D062-DBAF-4582-87BF-96D13D1093F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03200" y="3530330"/>
                    <a:ext cx="6840" cy="360"/>
                  </p14:xfrm>
                </p:contentPart>
              </mc:Choice>
              <mc:Fallback xmlns="">
                <p:pic>
                  <p:nvPicPr>
                    <p:cNvPr id="217" name="Håndskrift 216">
                      <a:extLst>
                        <a:ext uri="{FF2B5EF4-FFF2-40B4-BE49-F238E27FC236}">
                          <a16:creationId xmlns:a16="http://schemas.microsoft.com/office/drawing/2014/main" id="{97F2D062-DBAF-4582-87BF-96D13D1093F3}"/>
                        </a:ext>
                      </a:extLst>
                    </p:cNvPr>
                    <p:cNvPicPr/>
                    <p:nvPr/>
                  </p:nvPicPr>
                  <p:blipFill>
                    <a:blip r:embed="rId167"/>
                    <a:stretch>
                      <a:fillRect/>
                    </a:stretch>
                  </p:blipFill>
                  <p:spPr>
                    <a:xfrm>
                      <a:off x="3767200" y="3494330"/>
                      <a:ext cx="7848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0">
                  <p14:nvContentPartPr>
                    <p14:cNvPr id="218" name="Håndskrift 217">
                      <a:extLst>
                        <a:ext uri="{FF2B5EF4-FFF2-40B4-BE49-F238E27FC236}">
                          <a16:creationId xmlns:a16="http://schemas.microsoft.com/office/drawing/2014/main" id="{887712FE-5265-4002-A54F-D4CC7C78642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538250"/>
                    <a:ext cx="12600" cy="5400"/>
                  </p14:xfrm>
                </p:contentPart>
              </mc:Choice>
              <mc:Fallback xmlns="">
                <p:pic>
                  <p:nvPicPr>
                    <p:cNvPr id="218" name="Håndskrift 217">
                      <a:extLst>
                        <a:ext uri="{FF2B5EF4-FFF2-40B4-BE49-F238E27FC236}">
                          <a16:creationId xmlns:a16="http://schemas.microsoft.com/office/drawing/2014/main" id="{887712FE-5265-4002-A54F-D4CC7C78642E}"/>
                        </a:ext>
                      </a:extLst>
                    </p:cNvPr>
                    <p:cNvPicPr/>
                    <p:nvPr/>
                  </p:nvPicPr>
                  <p:blipFill>
                    <a:blip r:embed="rId201"/>
                    <a:stretch>
                      <a:fillRect/>
                    </a:stretch>
                  </p:blipFill>
                  <p:spPr>
                    <a:xfrm>
                      <a:off x="3791701" y="3502250"/>
                      <a:ext cx="86347" cy="770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2">
                  <p14:nvContentPartPr>
                    <p14:cNvPr id="219" name="Håndskrift 218">
                      <a:extLst>
                        <a:ext uri="{FF2B5EF4-FFF2-40B4-BE49-F238E27FC236}">
                          <a16:creationId xmlns:a16="http://schemas.microsoft.com/office/drawing/2014/main" id="{17F6B70C-D1FA-4DDB-AA10-BB98D73437C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54320" y="3527810"/>
                    <a:ext cx="360" cy="2880"/>
                  </p14:xfrm>
                </p:contentPart>
              </mc:Choice>
              <mc:Fallback xmlns="">
                <p:pic>
                  <p:nvPicPr>
                    <p:cNvPr id="219" name="Håndskrift 218">
                      <a:extLst>
                        <a:ext uri="{FF2B5EF4-FFF2-40B4-BE49-F238E27FC236}">
                          <a16:creationId xmlns:a16="http://schemas.microsoft.com/office/drawing/2014/main" id="{17F6B70C-D1FA-4DDB-AA10-BB98D73437C9}"/>
                        </a:ext>
                      </a:extLst>
                    </p:cNvPr>
                    <p:cNvPicPr/>
                    <p:nvPr/>
                  </p:nvPicPr>
                  <p:blipFill>
                    <a:blip r:embed="rId203"/>
                    <a:stretch>
                      <a:fillRect/>
                    </a:stretch>
                  </p:blipFill>
                  <p:spPr>
                    <a:xfrm>
                      <a:off x="3818320" y="3495810"/>
                      <a:ext cx="72000" cy="665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4">
                  <p14:nvContentPartPr>
                    <p14:cNvPr id="220" name="Håndskrift 219">
                      <a:extLst>
                        <a:ext uri="{FF2B5EF4-FFF2-40B4-BE49-F238E27FC236}">
                          <a16:creationId xmlns:a16="http://schemas.microsoft.com/office/drawing/2014/main" id="{DAB93BFB-FBBF-46FE-A182-7A80AF4E734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85640" y="3517370"/>
                    <a:ext cx="360" cy="360"/>
                  </p14:xfrm>
                </p:contentPart>
              </mc:Choice>
              <mc:Fallback xmlns="">
                <p:pic>
                  <p:nvPicPr>
                    <p:cNvPr id="220" name="Håndskrift 219">
                      <a:extLst>
                        <a:ext uri="{FF2B5EF4-FFF2-40B4-BE49-F238E27FC236}">
                          <a16:creationId xmlns:a16="http://schemas.microsoft.com/office/drawing/2014/main" id="{DAB93BFB-FBBF-46FE-A182-7A80AF4E7344}"/>
                        </a:ext>
                      </a:extLst>
                    </p:cNvPr>
                    <p:cNvPicPr/>
                    <p:nvPr/>
                  </p:nvPicPr>
                  <p:blipFill>
                    <a:blip r:embed="rId147"/>
                    <a:stretch>
                      <a:fillRect/>
                    </a:stretch>
                  </p:blipFill>
                  <p:spPr>
                    <a:xfrm>
                      <a:off x="3849640" y="34813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grpSp>
            <p:nvGrpSpPr>
              <p:cNvPr id="164" name="Gruppe 163">
                <a:extLst>
                  <a:ext uri="{FF2B5EF4-FFF2-40B4-BE49-F238E27FC236}">
                    <a16:creationId xmlns:a16="http://schemas.microsoft.com/office/drawing/2014/main" id="{EF068130-0D4A-46EC-9EF6-87BA98293FBC}"/>
                  </a:ext>
                </a:extLst>
              </p:cNvPr>
              <p:cNvGrpSpPr/>
              <p:nvPr/>
            </p:nvGrpSpPr>
            <p:grpSpPr>
              <a:xfrm>
                <a:off x="1950648" y="1493769"/>
                <a:ext cx="456120" cy="583200"/>
                <a:chOff x="3887440" y="3263570"/>
                <a:chExt cx="456120" cy="58320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05">
                  <p14:nvContentPartPr>
                    <p14:cNvPr id="160" name="Håndskrift 159">
                      <a:extLst>
                        <a:ext uri="{FF2B5EF4-FFF2-40B4-BE49-F238E27FC236}">
                          <a16:creationId xmlns:a16="http://schemas.microsoft.com/office/drawing/2014/main" id="{21B08AA3-2C92-4FBA-94B7-76EC51F8EC7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17680" y="3288770"/>
                    <a:ext cx="128160" cy="558000"/>
                  </p14:xfrm>
                </p:contentPart>
              </mc:Choice>
              <mc:Fallback xmlns="">
                <p:pic>
                  <p:nvPicPr>
                    <p:cNvPr id="160" name="Håndskrift 159">
                      <a:extLst>
                        <a:ext uri="{FF2B5EF4-FFF2-40B4-BE49-F238E27FC236}">
                          <a16:creationId xmlns:a16="http://schemas.microsoft.com/office/drawing/2014/main" id="{21B08AA3-2C92-4FBA-94B7-76EC51F8EC76}"/>
                        </a:ext>
                      </a:extLst>
                    </p:cNvPr>
                    <p:cNvPicPr/>
                    <p:nvPr/>
                  </p:nvPicPr>
                  <p:blipFill>
                    <a:blip r:embed="rId206"/>
                    <a:stretch>
                      <a:fillRect/>
                    </a:stretch>
                  </p:blipFill>
                  <p:spPr>
                    <a:xfrm>
                      <a:off x="3899680" y="3270770"/>
                      <a:ext cx="163800" cy="5936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7">
                  <p14:nvContentPartPr>
                    <p14:cNvPr id="161" name="Håndskrift 160">
                      <a:extLst>
                        <a:ext uri="{FF2B5EF4-FFF2-40B4-BE49-F238E27FC236}">
                          <a16:creationId xmlns:a16="http://schemas.microsoft.com/office/drawing/2014/main" id="{F7D99F05-19C1-471D-A6C9-0CBE49735BA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61320" y="3378050"/>
                    <a:ext cx="282240" cy="417600"/>
                  </p14:xfrm>
                </p:contentPart>
              </mc:Choice>
              <mc:Fallback xmlns="">
                <p:pic>
                  <p:nvPicPr>
                    <p:cNvPr id="161" name="Håndskrift 160">
                      <a:extLst>
                        <a:ext uri="{FF2B5EF4-FFF2-40B4-BE49-F238E27FC236}">
                          <a16:creationId xmlns:a16="http://schemas.microsoft.com/office/drawing/2014/main" id="{F7D99F05-19C1-471D-A6C9-0CBE49735BAA}"/>
                        </a:ext>
                      </a:extLst>
                    </p:cNvPr>
                    <p:cNvPicPr/>
                    <p:nvPr/>
                  </p:nvPicPr>
                  <p:blipFill>
                    <a:blip r:embed="rId208"/>
                    <a:stretch>
                      <a:fillRect/>
                    </a:stretch>
                  </p:blipFill>
                  <p:spPr>
                    <a:xfrm>
                      <a:off x="4043320" y="3360050"/>
                      <a:ext cx="317880" cy="4532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9">
                  <p14:nvContentPartPr>
                    <p14:cNvPr id="162" name="Håndskrift 161">
                      <a:extLst>
                        <a:ext uri="{FF2B5EF4-FFF2-40B4-BE49-F238E27FC236}">
                          <a16:creationId xmlns:a16="http://schemas.microsoft.com/office/drawing/2014/main" id="{CF86505A-9627-432E-9F9C-33D31196906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53400" y="3263570"/>
                    <a:ext cx="68040" cy="560520"/>
                  </p14:xfrm>
                </p:contentPart>
              </mc:Choice>
              <mc:Fallback xmlns="">
                <p:pic>
                  <p:nvPicPr>
                    <p:cNvPr id="162" name="Håndskrift 161">
                      <a:extLst>
                        <a:ext uri="{FF2B5EF4-FFF2-40B4-BE49-F238E27FC236}">
                          <a16:creationId xmlns:a16="http://schemas.microsoft.com/office/drawing/2014/main" id="{CF86505A-9627-432E-9F9C-33D311969065}"/>
                        </a:ext>
                      </a:extLst>
                    </p:cNvPr>
                    <p:cNvPicPr/>
                    <p:nvPr/>
                  </p:nvPicPr>
                  <p:blipFill>
                    <a:blip r:embed="rId210"/>
                    <a:stretch>
                      <a:fillRect/>
                    </a:stretch>
                  </p:blipFill>
                  <p:spPr>
                    <a:xfrm>
                      <a:off x="4035400" y="3245558"/>
                      <a:ext cx="103680" cy="59618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11">
                  <p14:nvContentPartPr>
                    <p14:cNvPr id="163" name="Håndskrift 162">
                      <a:extLst>
                        <a:ext uri="{FF2B5EF4-FFF2-40B4-BE49-F238E27FC236}">
                          <a16:creationId xmlns:a16="http://schemas.microsoft.com/office/drawing/2014/main" id="{BE6DBDD9-641B-4FF3-A77F-E24495AFBFA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87440" y="3459050"/>
                    <a:ext cx="435960" cy="367200"/>
                  </p14:xfrm>
                </p:contentPart>
              </mc:Choice>
              <mc:Fallback xmlns="">
                <p:pic>
                  <p:nvPicPr>
                    <p:cNvPr id="163" name="Håndskrift 162">
                      <a:extLst>
                        <a:ext uri="{FF2B5EF4-FFF2-40B4-BE49-F238E27FC236}">
                          <a16:creationId xmlns:a16="http://schemas.microsoft.com/office/drawing/2014/main" id="{BE6DBDD9-641B-4FF3-A77F-E24495AFBFAE}"/>
                        </a:ext>
                      </a:extLst>
                    </p:cNvPr>
                    <p:cNvPicPr/>
                    <p:nvPr/>
                  </p:nvPicPr>
                  <p:blipFill>
                    <a:blip r:embed="rId212"/>
                    <a:stretch>
                      <a:fillRect/>
                    </a:stretch>
                  </p:blipFill>
                  <p:spPr>
                    <a:xfrm>
                      <a:off x="3869425" y="3441050"/>
                      <a:ext cx="471629" cy="40284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213">
                <p14:nvContentPartPr>
                  <p14:cNvPr id="200" name="Håndskrift 199">
                    <a:extLst>
                      <a:ext uri="{FF2B5EF4-FFF2-40B4-BE49-F238E27FC236}">
                        <a16:creationId xmlns:a16="http://schemas.microsoft.com/office/drawing/2014/main" id="{11D62D67-039C-4FA4-8F2A-487113E6B42D}"/>
                      </a:ext>
                    </a:extLst>
                  </p14:cNvPr>
                  <p14:cNvContentPartPr/>
                  <p14:nvPr/>
                </p14:nvContentPartPr>
                <p14:xfrm>
                  <a:off x="1793328" y="1832573"/>
                  <a:ext cx="692640" cy="411840"/>
                </p14:xfrm>
              </p:contentPart>
            </mc:Choice>
            <mc:Fallback xmlns="">
              <p:pic>
                <p:nvPicPr>
                  <p:cNvPr id="200" name="Håndskrift 199">
                    <a:extLst>
                      <a:ext uri="{FF2B5EF4-FFF2-40B4-BE49-F238E27FC236}">
                        <a16:creationId xmlns:a16="http://schemas.microsoft.com/office/drawing/2014/main" id="{11D62D67-039C-4FA4-8F2A-487113E6B42D}"/>
                      </a:ext>
                    </a:extLst>
                  </p:cNvPr>
                  <p:cNvPicPr/>
                  <p:nvPr/>
                </p:nvPicPr>
                <p:blipFill>
                  <a:blip r:embed="rId214"/>
                  <a:stretch>
                    <a:fillRect/>
                  </a:stretch>
                </p:blipFill>
                <p:spPr>
                  <a:xfrm>
                    <a:off x="1789008" y="1828253"/>
                    <a:ext cx="701280" cy="420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5">
                <p14:nvContentPartPr>
                  <p14:cNvPr id="212" name="Håndskrift 211">
                    <a:extLst>
                      <a:ext uri="{FF2B5EF4-FFF2-40B4-BE49-F238E27FC236}">
                        <a16:creationId xmlns:a16="http://schemas.microsoft.com/office/drawing/2014/main" id="{FFB5EBB1-9924-442A-A61C-9B8F6182D40A}"/>
                      </a:ext>
                    </a:extLst>
                  </p14:cNvPr>
                  <p14:cNvContentPartPr/>
                  <p14:nvPr/>
                </p14:nvContentPartPr>
                <p14:xfrm>
                  <a:off x="1921667" y="1911893"/>
                  <a:ext cx="393120" cy="217080"/>
                </p14:xfrm>
              </p:contentPart>
            </mc:Choice>
            <mc:Fallback xmlns="">
              <p:pic>
                <p:nvPicPr>
                  <p:cNvPr id="212" name="Håndskrift 211">
                    <a:extLst>
                      <a:ext uri="{FF2B5EF4-FFF2-40B4-BE49-F238E27FC236}">
                        <a16:creationId xmlns:a16="http://schemas.microsoft.com/office/drawing/2014/main" id="{FFB5EBB1-9924-442A-A61C-9B8F6182D40A}"/>
                      </a:ext>
                    </a:extLst>
                  </p:cNvPr>
                  <p:cNvPicPr/>
                  <p:nvPr/>
                </p:nvPicPr>
                <p:blipFill>
                  <a:blip r:embed="rId216"/>
                  <a:stretch>
                    <a:fillRect/>
                  </a:stretch>
                </p:blipFill>
                <p:spPr>
                  <a:xfrm>
                    <a:off x="1916987" y="1907573"/>
                    <a:ext cx="401760" cy="225720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288" name="Håndskrift 287">
                  <a:extLst>
                    <a:ext uri="{FF2B5EF4-FFF2-40B4-BE49-F238E27FC236}">
                      <a16:creationId xmlns:a16="http://schemas.microsoft.com/office/drawing/2014/main" id="{C6171761-7402-4AFA-A961-046E3A0F68A9}"/>
                    </a:ext>
                  </a:extLst>
                </p14:cNvPr>
                <p14:cNvContentPartPr/>
                <p14:nvPr/>
              </p14:nvContentPartPr>
              <p14:xfrm>
                <a:off x="2033241" y="1938849"/>
                <a:ext cx="505271" cy="257459"/>
              </p14:xfrm>
            </p:contentPart>
          </mc:Choice>
          <mc:Fallback xmlns="">
            <p:pic>
              <p:nvPicPr>
                <p:cNvPr id="288" name="Håndskrift 287">
                  <a:extLst>
                    <a:ext uri="{FF2B5EF4-FFF2-40B4-BE49-F238E27FC236}">
                      <a16:creationId xmlns:a16="http://schemas.microsoft.com/office/drawing/2014/main" id="{C6171761-7402-4AFA-A961-046E3A0F68A9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2015607" y="1920845"/>
                  <a:ext cx="540899" cy="29310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290" name="Håndskrift 289">
                <a:extLst>
                  <a:ext uri="{FF2B5EF4-FFF2-40B4-BE49-F238E27FC236}">
                    <a16:creationId xmlns:a16="http://schemas.microsoft.com/office/drawing/2014/main" id="{05317B17-AE88-4058-9E2F-5702AF11DFDE}"/>
                  </a:ext>
                </a:extLst>
              </p14:cNvPr>
              <p14:cNvContentPartPr/>
              <p14:nvPr/>
            </p14:nvContentPartPr>
            <p14:xfrm>
              <a:off x="6714825" y="2493930"/>
              <a:ext cx="2219040" cy="1109520"/>
            </p14:xfrm>
          </p:contentPart>
        </mc:Choice>
        <mc:Fallback xmlns="">
          <p:pic>
            <p:nvPicPr>
              <p:cNvPr id="290" name="Håndskrift 289">
                <a:extLst>
                  <a:ext uri="{FF2B5EF4-FFF2-40B4-BE49-F238E27FC236}">
                    <a16:creationId xmlns:a16="http://schemas.microsoft.com/office/drawing/2014/main" id="{05317B17-AE88-4058-9E2F-5702AF11DFDE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6705825" y="2484930"/>
                <a:ext cx="2236680" cy="1127160"/>
              </a:xfrm>
              <a:prstGeom prst="rect">
                <a:avLst/>
              </a:prstGeom>
            </p:spPr>
          </p:pic>
        </mc:Fallback>
      </mc:AlternateContent>
      <p:sp>
        <p:nvSpPr>
          <p:cNvPr id="291" name="Tekstfelt 290">
            <a:extLst>
              <a:ext uri="{FF2B5EF4-FFF2-40B4-BE49-F238E27FC236}">
                <a16:creationId xmlns:a16="http://schemas.microsoft.com/office/drawing/2014/main" id="{06A8E0ED-8044-470D-B3A5-9987F149F1AA}"/>
              </a:ext>
            </a:extLst>
          </p:cNvPr>
          <p:cNvSpPr txBox="1"/>
          <p:nvPr/>
        </p:nvSpPr>
        <p:spPr>
          <a:xfrm>
            <a:off x="6609963" y="1600616"/>
            <a:ext cx="239046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dirty="0"/>
              <a:t>Trivsel &amp; samarbejde</a:t>
            </a:r>
          </a:p>
        </p:txBody>
      </p:sp>
      <p:grpSp>
        <p:nvGrpSpPr>
          <p:cNvPr id="294" name="Gruppe 293">
            <a:extLst>
              <a:ext uri="{FF2B5EF4-FFF2-40B4-BE49-F238E27FC236}">
                <a16:creationId xmlns:a16="http://schemas.microsoft.com/office/drawing/2014/main" id="{2E826893-8006-43A2-9926-017C21F882D4}"/>
              </a:ext>
            </a:extLst>
          </p:cNvPr>
          <p:cNvGrpSpPr/>
          <p:nvPr/>
        </p:nvGrpSpPr>
        <p:grpSpPr>
          <a:xfrm>
            <a:off x="5048385" y="1571250"/>
            <a:ext cx="133200" cy="256680"/>
            <a:chOff x="5048385" y="1571250"/>
            <a:chExt cx="133200" cy="25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292" name="Håndskrift 291">
                  <a:extLst>
                    <a:ext uri="{FF2B5EF4-FFF2-40B4-BE49-F238E27FC236}">
                      <a16:creationId xmlns:a16="http://schemas.microsoft.com/office/drawing/2014/main" id="{85855EF6-7D3C-419A-AAFB-3AC641D73E4F}"/>
                    </a:ext>
                  </a:extLst>
                </p14:cNvPr>
                <p14:cNvContentPartPr/>
                <p14:nvPr/>
              </p14:nvContentPartPr>
              <p14:xfrm>
                <a:off x="5048385" y="1571250"/>
                <a:ext cx="85680" cy="166680"/>
              </p14:xfrm>
            </p:contentPart>
          </mc:Choice>
          <mc:Fallback xmlns="">
            <p:pic>
              <p:nvPicPr>
                <p:cNvPr id="292" name="Håndskrift 291">
                  <a:extLst>
                    <a:ext uri="{FF2B5EF4-FFF2-40B4-BE49-F238E27FC236}">
                      <a16:creationId xmlns:a16="http://schemas.microsoft.com/office/drawing/2014/main" id="{85855EF6-7D3C-419A-AAFB-3AC641D73E4F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5044065" y="1566930"/>
                  <a:ext cx="9432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293" name="Håndskrift 292">
                  <a:extLst>
                    <a:ext uri="{FF2B5EF4-FFF2-40B4-BE49-F238E27FC236}">
                      <a16:creationId xmlns:a16="http://schemas.microsoft.com/office/drawing/2014/main" id="{12BF2E59-1365-4A3B-B085-9AA90A0650CD}"/>
                    </a:ext>
                  </a:extLst>
                </p14:cNvPr>
                <p14:cNvContentPartPr/>
                <p14:nvPr/>
              </p14:nvContentPartPr>
              <p14:xfrm>
                <a:off x="5143065" y="1666650"/>
                <a:ext cx="38520" cy="161280"/>
              </p14:xfrm>
            </p:contentPart>
          </mc:Choice>
          <mc:Fallback xmlns="">
            <p:pic>
              <p:nvPicPr>
                <p:cNvPr id="293" name="Håndskrift 292">
                  <a:extLst>
                    <a:ext uri="{FF2B5EF4-FFF2-40B4-BE49-F238E27FC236}">
                      <a16:creationId xmlns:a16="http://schemas.microsoft.com/office/drawing/2014/main" id="{12BF2E59-1365-4A3B-B085-9AA90A0650CD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5138745" y="1662330"/>
                  <a:ext cx="47160" cy="169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7" name="Gruppe 296">
            <a:extLst>
              <a:ext uri="{FF2B5EF4-FFF2-40B4-BE49-F238E27FC236}">
                <a16:creationId xmlns:a16="http://schemas.microsoft.com/office/drawing/2014/main" id="{89933100-AFE9-4216-AA2D-8F380B32D94B}"/>
              </a:ext>
            </a:extLst>
          </p:cNvPr>
          <p:cNvGrpSpPr/>
          <p:nvPr/>
        </p:nvGrpSpPr>
        <p:grpSpPr>
          <a:xfrm>
            <a:off x="5724105" y="1514010"/>
            <a:ext cx="223920" cy="294840"/>
            <a:chOff x="5724105" y="1514010"/>
            <a:chExt cx="223920" cy="294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295" name="Håndskrift 294">
                  <a:extLst>
                    <a:ext uri="{FF2B5EF4-FFF2-40B4-BE49-F238E27FC236}">
                      <a16:creationId xmlns:a16="http://schemas.microsoft.com/office/drawing/2014/main" id="{AE48E7FC-08F5-4DFE-9B73-1C8072B3C45E}"/>
                    </a:ext>
                  </a:extLst>
                </p14:cNvPr>
                <p14:cNvContentPartPr/>
                <p14:nvPr/>
              </p14:nvContentPartPr>
              <p14:xfrm>
                <a:off x="5724105" y="1542450"/>
                <a:ext cx="115560" cy="266400"/>
              </p14:xfrm>
            </p:contentPart>
          </mc:Choice>
          <mc:Fallback xmlns="">
            <p:pic>
              <p:nvPicPr>
                <p:cNvPr id="295" name="Håndskrift 294">
                  <a:extLst>
                    <a:ext uri="{FF2B5EF4-FFF2-40B4-BE49-F238E27FC236}">
                      <a16:creationId xmlns:a16="http://schemas.microsoft.com/office/drawing/2014/main" id="{AE48E7FC-08F5-4DFE-9B73-1C8072B3C45E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5719785" y="1538130"/>
                  <a:ext cx="124200" cy="27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296" name="Håndskrift 295">
                  <a:extLst>
                    <a:ext uri="{FF2B5EF4-FFF2-40B4-BE49-F238E27FC236}">
                      <a16:creationId xmlns:a16="http://schemas.microsoft.com/office/drawing/2014/main" id="{47BC9E02-A1EB-4172-9A7B-8D74F4930D09}"/>
                    </a:ext>
                  </a:extLst>
                </p14:cNvPr>
                <p14:cNvContentPartPr/>
                <p14:nvPr/>
              </p14:nvContentPartPr>
              <p14:xfrm>
                <a:off x="5857305" y="1514010"/>
                <a:ext cx="90720" cy="176400"/>
              </p14:xfrm>
            </p:contentPart>
          </mc:Choice>
          <mc:Fallback xmlns="">
            <p:pic>
              <p:nvPicPr>
                <p:cNvPr id="296" name="Håndskrift 295">
                  <a:extLst>
                    <a:ext uri="{FF2B5EF4-FFF2-40B4-BE49-F238E27FC236}">
                      <a16:creationId xmlns:a16="http://schemas.microsoft.com/office/drawing/2014/main" id="{47BC9E02-A1EB-4172-9A7B-8D74F4930D09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5852985" y="1509690"/>
                  <a:ext cx="99360" cy="185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6" name="Gruppe 305">
            <a:extLst>
              <a:ext uri="{FF2B5EF4-FFF2-40B4-BE49-F238E27FC236}">
                <a16:creationId xmlns:a16="http://schemas.microsoft.com/office/drawing/2014/main" id="{32EB9043-7DA1-4755-8B9B-F72F2B351D94}"/>
              </a:ext>
            </a:extLst>
          </p:cNvPr>
          <p:cNvGrpSpPr/>
          <p:nvPr/>
        </p:nvGrpSpPr>
        <p:grpSpPr>
          <a:xfrm>
            <a:off x="3082408" y="672417"/>
            <a:ext cx="393480" cy="420480"/>
            <a:chOff x="1493025" y="693570"/>
            <a:chExt cx="39348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298" name="Håndskrift 297">
                  <a:extLst>
                    <a:ext uri="{FF2B5EF4-FFF2-40B4-BE49-F238E27FC236}">
                      <a16:creationId xmlns:a16="http://schemas.microsoft.com/office/drawing/2014/main" id="{9561789F-968C-4525-B13B-A244AD043084}"/>
                    </a:ext>
                  </a:extLst>
                </p14:cNvPr>
                <p14:cNvContentPartPr/>
                <p14:nvPr/>
              </p14:nvContentPartPr>
              <p14:xfrm>
                <a:off x="1493025" y="693570"/>
                <a:ext cx="393480" cy="420480"/>
              </p14:xfrm>
            </p:contentPart>
          </mc:Choice>
          <mc:Fallback xmlns="">
            <p:pic>
              <p:nvPicPr>
                <p:cNvPr id="298" name="Håndskrift 297">
                  <a:extLst>
                    <a:ext uri="{FF2B5EF4-FFF2-40B4-BE49-F238E27FC236}">
                      <a16:creationId xmlns:a16="http://schemas.microsoft.com/office/drawing/2014/main" id="{9561789F-968C-4525-B13B-A244AD043084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1484025" y="684930"/>
                  <a:ext cx="411120" cy="43812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05" name="Gruppe 304">
              <a:extLst>
                <a:ext uri="{FF2B5EF4-FFF2-40B4-BE49-F238E27FC236}">
                  <a16:creationId xmlns:a16="http://schemas.microsoft.com/office/drawing/2014/main" id="{B4DA7FA8-62EA-4F8D-884F-EA1D9859A973}"/>
                </a:ext>
              </a:extLst>
            </p:cNvPr>
            <p:cNvGrpSpPr/>
            <p:nvPr/>
          </p:nvGrpSpPr>
          <p:grpSpPr>
            <a:xfrm>
              <a:off x="1599945" y="837930"/>
              <a:ext cx="207000" cy="153360"/>
              <a:chOff x="1599945" y="837930"/>
              <a:chExt cx="207000" cy="15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31">
                <p14:nvContentPartPr>
                  <p14:cNvPr id="299" name="Håndskrift 298">
                    <a:extLst>
                      <a:ext uri="{FF2B5EF4-FFF2-40B4-BE49-F238E27FC236}">
                        <a16:creationId xmlns:a16="http://schemas.microsoft.com/office/drawing/2014/main" id="{6A259BF2-5577-4BAE-B8A7-A6DEACCC6710}"/>
                      </a:ext>
                    </a:extLst>
                  </p14:cNvPr>
                  <p14:cNvContentPartPr/>
                  <p14:nvPr/>
                </p14:nvContentPartPr>
                <p14:xfrm>
                  <a:off x="1619025" y="837930"/>
                  <a:ext cx="360" cy="360"/>
                </p14:xfrm>
              </p:contentPart>
            </mc:Choice>
            <mc:Fallback xmlns="">
              <p:pic>
                <p:nvPicPr>
                  <p:cNvPr id="299" name="Håndskrift 298">
                    <a:extLst>
                      <a:ext uri="{FF2B5EF4-FFF2-40B4-BE49-F238E27FC236}">
                        <a16:creationId xmlns:a16="http://schemas.microsoft.com/office/drawing/2014/main" id="{6A259BF2-5577-4BAE-B8A7-A6DEACCC6710}"/>
                      </a:ext>
                    </a:extLst>
                  </p:cNvPr>
                  <p:cNvPicPr/>
                  <p:nvPr/>
                </p:nvPicPr>
                <p:blipFill>
                  <a:blip r:embed="rId232"/>
                  <a:stretch>
                    <a:fillRect/>
                  </a:stretch>
                </p:blipFill>
                <p:spPr>
                  <a:xfrm>
                    <a:off x="160102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3">
                <p14:nvContentPartPr>
                  <p14:cNvPr id="300" name="Håndskrift 299">
                    <a:extLst>
                      <a:ext uri="{FF2B5EF4-FFF2-40B4-BE49-F238E27FC236}">
                        <a16:creationId xmlns:a16="http://schemas.microsoft.com/office/drawing/2014/main" id="{EB0EC849-659F-4989-8100-8BFB379E9761}"/>
                      </a:ext>
                    </a:extLst>
                  </p14:cNvPr>
                  <p14:cNvContentPartPr/>
                  <p14:nvPr/>
                </p14:nvContentPartPr>
                <p14:xfrm>
                  <a:off x="1761945" y="837930"/>
                  <a:ext cx="360" cy="360"/>
                </p14:xfrm>
              </p:contentPart>
            </mc:Choice>
            <mc:Fallback xmlns="">
              <p:pic>
                <p:nvPicPr>
                  <p:cNvPr id="300" name="Håndskrift 299">
                    <a:extLst>
                      <a:ext uri="{FF2B5EF4-FFF2-40B4-BE49-F238E27FC236}">
                        <a16:creationId xmlns:a16="http://schemas.microsoft.com/office/drawing/2014/main" id="{EB0EC849-659F-4989-8100-8BFB379E9761}"/>
                      </a:ext>
                    </a:extLst>
                  </p:cNvPr>
                  <p:cNvPicPr/>
                  <p:nvPr/>
                </p:nvPicPr>
                <p:blipFill>
                  <a:blip r:embed="rId232"/>
                  <a:stretch>
                    <a:fillRect/>
                  </a:stretch>
                </p:blipFill>
                <p:spPr>
                  <a:xfrm>
                    <a:off x="174394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4">
                <p14:nvContentPartPr>
                  <p14:cNvPr id="304" name="Håndskrift 303">
                    <a:extLst>
                      <a:ext uri="{FF2B5EF4-FFF2-40B4-BE49-F238E27FC236}">
                        <a16:creationId xmlns:a16="http://schemas.microsoft.com/office/drawing/2014/main" id="{1E3798C1-B769-40E9-92EC-7840D5BA14DE}"/>
                      </a:ext>
                    </a:extLst>
                  </p14:cNvPr>
                  <p14:cNvContentPartPr/>
                  <p14:nvPr/>
                </p14:nvContentPartPr>
                <p14:xfrm>
                  <a:off x="1599945" y="905970"/>
                  <a:ext cx="207000" cy="85320"/>
                </p14:xfrm>
              </p:contentPart>
            </mc:Choice>
            <mc:Fallback xmlns="">
              <p:pic>
                <p:nvPicPr>
                  <p:cNvPr id="304" name="Håndskrift 303">
                    <a:extLst>
                      <a:ext uri="{FF2B5EF4-FFF2-40B4-BE49-F238E27FC236}">
                        <a16:creationId xmlns:a16="http://schemas.microsoft.com/office/drawing/2014/main" id="{1E3798C1-B769-40E9-92EC-7840D5BA14DE}"/>
                      </a:ext>
                    </a:extLst>
                  </p:cNvPr>
                  <p:cNvPicPr/>
                  <p:nvPr/>
                </p:nvPicPr>
                <p:blipFill>
                  <a:blip r:embed="rId235"/>
                  <a:stretch>
                    <a:fillRect/>
                  </a:stretch>
                </p:blipFill>
                <p:spPr>
                  <a:xfrm>
                    <a:off x="1590945" y="896970"/>
                    <a:ext cx="224640" cy="10296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307" name="Gruppe 306">
            <a:extLst>
              <a:ext uri="{FF2B5EF4-FFF2-40B4-BE49-F238E27FC236}">
                <a16:creationId xmlns:a16="http://schemas.microsoft.com/office/drawing/2014/main" id="{862C4155-13B1-4CB5-84A8-2B3880AB9502}"/>
              </a:ext>
            </a:extLst>
          </p:cNvPr>
          <p:cNvGrpSpPr/>
          <p:nvPr/>
        </p:nvGrpSpPr>
        <p:grpSpPr>
          <a:xfrm>
            <a:off x="3960191" y="1226331"/>
            <a:ext cx="393480" cy="420480"/>
            <a:chOff x="1493025" y="693570"/>
            <a:chExt cx="39348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308" name="Håndskrift 307">
                  <a:extLst>
                    <a:ext uri="{FF2B5EF4-FFF2-40B4-BE49-F238E27FC236}">
                      <a16:creationId xmlns:a16="http://schemas.microsoft.com/office/drawing/2014/main" id="{1882EFE0-6384-4927-8987-C095FE6DD39A}"/>
                    </a:ext>
                  </a:extLst>
                </p14:cNvPr>
                <p14:cNvContentPartPr/>
                <p14:nvPr/>
              </p14:nvContentPartPr>
              <p14:xfrm>
                <a:off x="1493025" y="693570"/>
                <a:ext cx="393480" cy="420480"/>
              </p14:xfrm>
            </p:contentPart>
          </mc:Choice>
          <mc:Fallback xmlns="">
            <p:pic>
              <p:nvPicPr>
                <p:cNvPr id="308" name="Håndskrift 307">
                  <a:extLst>
                    <a:ext uri="{FF2B5EF4-FFF2-40B4-BE49-F238E27FC236}">
                      <a16:creationId xmlns:a16="http://schemas.microsoft.com/office/drawing/2014/main" id="{1882EFE0-6384-4927-8987-C095FE6DD39A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1484025" y="684930"/>
                  <a:ext cx="411120" cy="43812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09" name="Gruppe 308">
              <a:extLst>
                <a:ext uri="{FF2B5EF4-FFF2-40B4-BE49-F238E27FC236}">
                  <a16:creationId xmlns:a16="http://schemas.microsoft.com/office/drawing/2014/main" id="{DDFC1538-3068-46DD-BADB-AB1C56703B16}"/>
                </a:ext>
              </a:extLst>
            </p:cNvPr>
            <p:cNvGrpSpPr/>
            <p:nvPr/>
          </p:nvGrpSpPr>
          <p:grpSpPr>
            <a:xfrm>
              <a:off x="1599945" y="837930"/>
              <a:ext cx="207000" cy="153360"/>
              <a:chOff x="1599945" y="837930"/>
              <a:chExt cx="207000" cy="15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37">
                <p14:nvContentPartPr>
                  <p14:cNvPr id="310" name="Håndskrift 309">
                    <a:extLst>
                      <a:ext uri="{FF2B5EF4-FFF2-40B4-BE49-F238E27FC236}">
                        <a16:creationId xmlns:a16="http://schemas.microsoft.com/office/drawing/2014/main" id="{3F78D229-AA26-4D13-8B6C-12440A9F1993}"/>
                      </a:ext>
                    </a:extLst>
                  </p14:cNvPr>
                  <p14:cNvContentPartPr/>
                  <p14:nvPr/>
                </p14:nvContentPartPr>
                <p14:xfrm>
                  <a:off x="1619025" y="837930"/>
                  <a:ext cx="360" cy="360"/>
                </p14:xfrm>
              </p:contentPart>
            </mc:Choice>
            <mc:Fallback xmlns="">
              <p:pic>
                <p:nvPicPr>
                  <p:cNvPr id="310" name="Håndskrift 309">
                    <a:extLst>
                      <a:ext uri="{FF2B5EF4-FFF2-40B4-BE49-F238E27FC236}">
                        <a16:creationId xmlns:a16="http://schemas.microsoft.com/office/drawing/2014/main" id="{3F78D229-AA26-4D13-8B6C-12440A9F1993}"/>
                      </a:ext>
                    </a:extLst>
                  </p:cNvPr>
                  <p:cNvPicPr/>
                  <p:nvPr/>
                </p:nvPicPr>
                <p:blipFill>
                  <a:blip r:embed="rId232"/>
                  <a:stretch>
                    <a:fillRect/>
                  </a:stretch>
                </p:blipFill>
                <p:spPr>
                  <a:xfrm>
                    <a:off x="160102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8">
                <p14:nvContentPartPr>
                  <p14:cNvPr id="311" name="Håndskrift 310">
                    <a:extLst>
                      <a:ext uri="{FF2B5EF4-FFF2-40B4-BE49-F238E27FC236}">
                        <a16:creationId xmlns:a16="http://schemas.microsoft.com/office/drawing/2014/main" id="{F68ACBB1-EE9E-49AB-8C86-9C13EB65F86C}"/>
                      </a:ext>
                    </a:extLst>
                  </p14:cNvPr>
                  <p14:cNvContentPartPr/>
                  <p14:nvPr/>
                </p14:nvContentPartPr>
                <p14:xfrm>
                  <a:off x="1761945" y="837930"/>
                  <a:ext cx="360" cy="360"/>
                </p14:xfrm>
              </p:contentPart>
            </mc:Choice>
            <mc:Fallback xmlns="">
              <p:pic>
                <p:nvPicPr>
                  <p:cNvPr id="311" name="Håndskrift 310">
                    <a:extLst>
                      <a:ext uri="{FF2B5EF4-FFF2-40B4-BE49-F238E27FC236}">
                        <a16:creationId xmlns:a16="http://schemas.microsoft.com/office/drawing/2014/main" id="{F68ACBB1-EE9E-49AB-8C86-9C13EB65F86C}"/>
                      </a:ext>
                    </a:extLst>
                  </p:cNvPr>
                  <p:cNvPicPr/>
                  <p:nvPr/>
                </p:nvPicPr>
                <p:blipFill>
                  <a:blip r:embed="rId232"/>
                  <a:stretch>
                    <a:fillRect/>
                  </a:stretch>
                </p:blipFill>
                <p:spPr>
                  <a:xfrm>
                    <a:off x="174394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9">
                <p14:nvContentPartPr>
                  <p14:cNvPr id="312" name="Håndskrift 311">
                    <a:extLst>
                      <a:ext uri="{FF2B5EF4-FFF2-40B4-BE49-F238E27FC236}">
                        <a16:creationId xmlns:a16="http://schemas.microsoft.com/office/drawing/2014/main" id="{738D97B8-B47B-4C72-AA17-2EEFE9539A45}"/>
                      </a:ext>
                    </a:extLst>
                  </p14:cNvPr>
                  <p14:cNvContentPartPr/>
                  <p14:nvPr/>
                </p14:nvContentPartPr>
                <p14:xfrm>
                  <a:off x="1599945" y="905970"/>
                  <a:ext cx="207000" cy="85320"/>
                </p14:xfrm>
              </p:contentPart>
            </mc:Choice>
            <mc:Fallback xmlns="">
              <p:pic>
                <p:nvPicPr>
                  <p:cNvPr id="312" name="Håndskrift 311">
                    <a:extLst>
                      <a:ext uri="{FF2B5EF4-FFF2-40B4-BE49-F238E27FC236}">
                        <a16:creationId xmlns:a16="http://schemas.microsoft.com/office/drawing/2014/main" id="{738D97B8-B47B-4C72-AA17-2EEFE9539A45}"/>
                      </a:ext>
                    </a:extLst>
                  </p:cNvPr>
                  <p:cNvPicPr/>
                  <p:nvPr/>
                </p:nvPicPr>
                <p:blipFill>
                  <a:blip r:embed="rId235"/>
                  <a:stretch>
                    <a:fillRect/>
                  </a:stretch>
                </p:blipFill>
                <p:spPr>
                  <a:xfrm>
                    <a:off x="1590945" y="896970"/>
                    <a:ext cx="224640" cy="10296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313" name="Gruppe 312">
            <a:extLst>
              <a:ext uri="{FF2B5EF4-FFF2-40B4-BE49-F238E27FC236}">
                <a16:creationId xmlns:a16="http://schemas.microsoft.com/office/drawing/2014/main" id="{06162E8A-960A-4480-936D-DD565E26373E}"/>
              </a:ext>
            </a:extLst>
          </p:cNvPr>
          <p:cNvGrpSpPr/>
          <p:nvPr/>
        </p:nvGrpSpPr>
        <p:grpSpPr>
          <a:xfrm>
            <a:off x="6579563" y="1998827"/>
            <a:ext cx="393480" cy="420480"/>
            <a:chOff x="1493025" y="693570"/>
            <a:chExt cx="39348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314" name="Håndskrift 313">
                  <a:extLst>
                    <a:ext uri="{FF2B5EF4-FFF2-40B4-BE49-F238E27FC236}">
                      <a16:creationId xmlns:a16="http://schemas.microsoft.com/office/drawing/2014/main" id="{8BC44A6F-725C-4C91-95BA-A35FCF91751C}"/>
                    </a:ext>
                  </a:extLst>
                </p14:cNvPr>
                <p14:cNvContentPartPr/>
                <p14:nvPr/>
              </p14:nvContentPartPr>
              <p14:xfrm>
                <a:off x="1493025" y="693570"/>
                <a:ext cx="393480" cy="420480"/>
              </p14:xfrm>
            </p:contentPart>
          </mc:Choice>
          <mc:Fallback xmlns="">
            <p:pic>
              <p:nvPicPr>
                <p:cNvPr id="314" name="Håndskrift 313">
                  <a:extLst>
                    <a:ext uri="{FF2B5EF4-FFF2-40B4-BE49-F238E27FC236}">
                      <a16:creationId xmlns:a16="http://schemas.microsoft.com/office/drawing/2014/main" id="{8BC44A6F-725C-4C91-95BA-A35FCF91751C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1484025" y="684930"/>
                  <a:ext cx="411120" cy="43812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15" name="Gruppe 314">
              <a:extLst>
                <a:ext uri="{FF2B5EF4-FFF2-40B4-BE49-F238E27FC236}">
                  <a16:creationId xmlns:a16="http://schemas.microsoft.com/office/drawing/2014/main" id="{FF6EBDB8-669D-40D0-B72C-E80CBFE48189}"/>
                </a:ext>
              </a:extLst>
            </p:cNvPr>
            <p:cNvGrpSpPr/>
            <p:nvPr/>
          </p:nvGrpSpPr>
          <p:grpSpPr>
            <a:xfrm>
              <a:off x="1599945" y="837930"/>
              <a:ext cx="207000" cy="153360"/>
              <a:chOff x="1599945" y="837930"/>
              <a:chExt cx="207000" cy="15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41">
                <p14:nvContentPartPr>
                  <p14:cNvPr id="316" name="Håndskrift 315">
                    <a:extLst>
                      <a:ext uri="{FF2B5EF4-FFF2-40B4-BE49-F238E27FC236}">
                        <a16:creationId xmlns:a16="http://schemas.microsoft.com/office/drawing/2014/main" id="{AFE42753-345F-4833-B35E-6732E24B8179}"/>
                      </a:ext>
                    </a:extLst>
                  </p14:cNvPr>
                  <p14:cNvContentPartPr/>
                  <p14:nvPr/>
                </p14:nvContentPartPr>
                <p14:xfrm>
                  <a:off x="1619025" y="837930"/>
                  <a:ext cx="360" cy="360"/>
                </p14:xfrm>
              </p:contentPart>
            </mc:Choice>
            <mc:Fallback xmlns="">
              <p:pic>
                <p:nvPicPr>
                  <p:cNvPr id="316" name="Håndskrift 315">
                    <a:extLst>
                      <a:ext uri="{FF2B5EF4-FFF2-40B4-BE49-F238E27FC236}">
                        <a16:creationId xmlns:a16="http://schemas.microsoft.com/office/drawing/2014/main" id="{AFE42753-345F-4833-B35E-6732E24B8179}"/>
                      </a:ext>
                    </a:extLst>
                  </p:cNvPr>
                  <p:cNvPicPr/>
                  <p:nvPr/>
                </p:nvPicPr>
                <p:blipFill>
                  <a:blip r:embed="rId232"/>
                  <a:stretch>
                    <a:fillRect/>
                  </a:stretch>
                </p:blipFill>
                <p:spPr>
                  <a:xfrm>
                    <a:off x="160102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2">
                <p14:nvContentPartPr>
                  <p14:cNvPr id="317" name="Håndskrift 316">
                    <a:extLst>
                      <a:ext uri="{FF2B5EF4-FFF2-40B4-BE49-F238E27FC236}">
                        <a16:creationId xmlns:a16="http://schemas.microsoft.com/office/drawing/2014/main" id="{427FEC56-0432-47BE-A75F-61B5C419B0A5}"/>
                      </a:ext>
                    </a:extLst>
                  </p14:cNvPr>
                  <p14:cNvContentPartPr/>
                  <p14:nvPr/>
                </p14:nvContentPartPr>
                <p14:xfrm>
                  <a:off x="1761945" y="837930"/>
                  <a:ext cx="360" cy="360"/>
                </p14:xfrm>
              </p:contentPart>
            </mc:Choice>
            <mc:Fallback xmlns="">
              <p:pic>
                <p:nvPicPr>
                  <p:cNvPr id="317" name="Håndskrift 316">
                    <a:extLst>
                      <a:ext uri="{FF2B5EF4-FFF2-40B4-BE49-F238E27FC236}">
                        <a16:creationId xmlns:a16="http://schemas.microsoft.com/office/drawing/2014/main" id="{427FEC56-0432-47BE-A75F-61B5C419B0A5}"/>
                      </a:ext>
                    </a:extLst>
                  </p:cNvPr>
                  <p:cNvPicPr/>
                  <p:nvPr/>
                </p:nvPicPr>
                <p:blipFill>
                  <a:blip r:embed="rId232"/>
                  <a:stretch>
                    <a:fillRect/>
                  </a:stretch>
                </p:blipFill>
                <p:spPr>
                  <a:xfrm>
                    <a:off x="174394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3">
                <p14:nvContentPartPr>
                  <p14:cNvPr id="318" name="Håndskrift 317">
                    <a:extLst>
                      <a:ext uri="{FF2B5EF4-FFF2-40B4-BE49-F238E27FC236}">
                        <a16:creationId xmlns:a16="http://schemas.microsoft.com/office/drawing/2014/main" id="{4886096D-B736-4E89-B0BF-2F3CBF87E99A}"/>
                      </a:ext>
                    </a:extLst>
                  </p14:cNvPr>
                  <p14:cNvContentPartPr/>
                  <p14:nvPr/>
                </p14:nvContentPartPr>
                <p14:xfrm>
                  <a:off x="1599945" y="905970"/>
                  <a:ext cx="207000" cy="85320"/>
                </p14:xfrm>
              </p:contentPart>
            </mc:Choice>
            <mc:Fallback xmlns="">
              <p:pic>
                <p:nvPicPr>
                  <p:cNvPr id="318" name="Håndskrift 317">
                    <a:extLst>
                      <a:ext uri="{FF2B5EF4-FFF2-40B4-BE49-F238E27FC236}">
                        <a16:creationId xmlns:a16="http://schemas.microsoft.com/office/drawing/2014/main" id="{4886096D-B736-4E89-B0BF-2F3CBF87E99A}"/>
                      </a:ext>
                    </a:extLst>
                  </p:cNvPr>
                  <p:cNvPicPr/>
                  <p:nvPr/>
                </p:nvPicPr>
                <p:blipFill>
                  <a:blip r:embed="rId235"/>
                  <a:stretch>
                    <a:fillRect/>
                  </a:stretch>
                </p:blipFill>
                <p:spPr>
                  <a:xfrm>
                    <a:off x="1590945" y="896970"/>
                    <a:ext cx="224640" cy="10296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319" name="Gruppe 318">
            <a:extLst>
              <a:ext uri="{FF2B5EF4-FFF2-40B4-BE49-F238E27FC236}">
                <a16:creationId xmlns:a16="http://schemas.microsoft.com/office/drawing/2014/main" id="{57955F22-DB36-40E1-9C2C-3C0D6D4674DF}"/>
              </a:ext>
            </a:extLst>
          </p:cNvPr>
          <p:cNvGrpSpPr/>
          <p:nvPr/>
        </p:nvGrpSpPr>
        <p:grpSpPr>
          <a:xfrm>
            <a:off x="6085184" y="693570"/>
            <a:ext cx="393480" cy="420480"/>
            <a:chOff x="1493025" y="693570"/>
            <a:chExt cx="39348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320" name="Håndskrift 319">
                  <a:extLst>
                    <a:ext uri="{FF2B5EF4-FFF2-40B4-BE49-F238E27FC236}">
                      <a16:creationId xmlns:a16="http://schemas.microsoft.com/office/drawing/2014/main" id="{BCFD0E2A-89FA-4ABA-AB87-8556B4CE2060}"/>
                    </a:ext>
                  </a:extLst>
                </p14:cNvPr>
                <p14:cNvContentPartPr/>
                <p14:nvPr/>
              </p14:nvContentPartPr>
              <p14:xfrm>
                <a:off x="1493025" y="693570"/>
                <a:ext cx="393480" cy="420480"/>
              </p14:xfrm>
            </p:contentPart>
          </mc:Choice>
          <mc:Fallback xmlns="">
            <p:pic>
              <p:nvPicPr>
                <p:cNvPr id="320" name="Håndskrift 319">
                  <a:extLst>
                    <a:ext uri="{FF2B5EF4-FFF2-40B4-BE49-F238E27FC236}">
                      <a16:creationId xmlns:a16="http://schemas.microsoft.com/office/drawing/2014/main" id="{BCFD0E2A-89FA-4ABA-AB87-8556B4CE2060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1484025" y="684930"/>
                  <a:ext cx="411120" cy="43812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21" name="Gruppe 320">
              <a:extLst>
                <a:ext uri="{FF2B5EF4-FFF2-40B4-BE49-F238E27FC236}">
                  <a16:creationId xmlns:a16="http://schemas.microsoft.com/office/drawing/2014/main" id="{5559EA41-0147-41E5-B843-A1429C5476B1}"/>
                </a:ext>
              </a:extLst>
            </p:cNvPr>
            <p:cNvGrpSpPr/>
            <p:nvPr/>
          </p:nvGrpSpPr>
          <p:grpSpPr>
            <a:xfrm>
              <a:off x="1599945" y="837930"/>
              <a:ext cx="207000" cy="153360"/>
              <a:chOff x="1599945" y="837930"/>
              <a:chExt cx="207000" cy="15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45">
                <p14:nvContentPartPr>
                  <p14:cNvPr id="322" name="Håndskrift 321">
                    <a:extLst>
                      <a:ext uri="{FF2B5EF4-FFF2-40B4-BE49-F238E27FC236}">
                        <a16:creationId xmlns:a16="http://schemas.microsoft.com/office/drawing/2014/main" id="{74502CB9-E9A8-4EF9-AAB3-812DC38906C9}"/>
                      </a:ext>
                    </a:extLst>
                  </p14:cNvPr>
                  <p14:cNvContentPartPr/>
                  <p14:nvPr/>
                </p14:nvContentPartPr>
                <p14:xfrm>
                  <a:off x="1619025" y="837930"/>
                  <a:ext cx="360" cy="360"/>
                </p14:xfrm>
              </p:contentPart>
            </mc:Choice>
            <mc:Fallback xmlns="">
              <p:pic>
                <p:nvPicPr>
                  <p:cNvPr id="322" name="Håndskrift 321">
                    <a:extLst>
                      <a:ext uri="{FF2B5EF4-FFF2-40B4-BE49-F238E27FC236}">
                        <a16:creationId xmlns:a16="http://schemas.microsoft.com/office/drawing/2014/main" id="{74502CB9-E9A8-4EF9-AAB3-812DC38906C9}"/>
                      </a:ext>
                    </a:extLst>
                  </p:cNvPr>
                  <p:cNvPicPr/>
                  <p:nvPr/>
                </p:nvPicPr>
                <p:blipFill>
                  <a:blip r:embed="rId232"/>
                  <a:stretch>
                    <a:fillRect/>
                  </a:stretch>
                </p:blipFill>
                <p:spPr>
                  <a:xfrm>
                    <a:off x="160102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6">
                <p14:nvContentPartPr>
                  <p14:cNvPr id="323" name="Håndskrift 322">
                    <a:extLst>
                      <a:ext uri="{FF2B5EF4-FFF2-40B4-BE49-F238E27FC236}">
                        <a16:creationId xmlns:a16="http://schemas.microsoft.com/office/drawing/2014/main" id="{D0DAF4AD-E75B-4C42-A2D4-F7A0DEC54657}"/>
                      </a:ext>
                    </a:extLst>
                  </p14:cNvPr>
                  <p14:cNvContentPartPr/>
                  <p14:nvPr/>
                </p14:nvContentPartPr>
                <p14:xfrm>
                  <a:off x="1761945" y="837930"/>
                  <a:ext cx="360" cy="360"/>
                </p14:xfrm>
              </p:contentPart>
            </mc:Choice>
            <mc:Fallback xmlns="">
              <p:pic>
                <p:nvPicPr>
                  <p:cNvPr id="323" name="Håndskrift 322">
                    <a:extLst>
                      <a:ext uri="{FF2B5EF4-FFF2-40B4-BE49-F238E27FC236}">
                        <a16:creationId xmlns:a16="http://schemas.microsoft.com/office/drawing/2014/main" id="{D0DAF4AD-E75B-4C42-A2D4-F7A0DEC54657}"/>
                      </a:ext>
                    </a:extLst>
                  </p:cNvPr>
                  <p:cNvPicPr/>
                  <p:nvPr/>
                </p:nvPicPr>
                <p:blipFill>
                  <a:blip r:embed="rId232"/>
                  <a:stretch>
                    <a:fillRect/>
                  </a:stretch>
                </p:blipFill>
                <p:spPr>
                  <a:xfrm>
                    <a:off x="174394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7">
                <p14:nvContentPartPr>
                  <p14:cNvPr id="324" name="Håndskrift 323">
                    <a:extLst>
                      <a:ext uri="{FF2B5EF4-FFF2-40B4-BE49-F238E27FC236}">
                        <a16:creationId xmlns:a16="http://schemas.microsoft.com/office/drawing/2014/main" id="{7855A0FF-B2E9-49A1-9FAA-4AD1A29C9031}"/>
                      </a:ext>
                    </a:extLst>
                  </p14:cNvPr>
                  <p14:cNvContentPartPr/>
                  <p14:nvPr/>
                </p14:nvContentPartPr>
                <p14:xfrm>
                  <a:off x="1599945" y="905970"/>
                  <a:ext cx="207000" cy="85320"/>
                </p14:xfrm>
              </p:contentPart>
            </mc:Choice>
            <mc:Fallback xmlns="">
              <p:pic>
                <p:nvPicPr>
                  <p:cNvPr id="324" name="Håndskrift 323">
                    <a:extLst>
                      <a:ext uri="{FF2B5EF4-FFF2-40B4-BE49-F238E27FC236}">
                        <a16:creationId xmlns:a16="http://schemas.microsoft.com/office/drawing/2014/main" id="{7855A0FF-B2E9-49A1-9FAA-4AD1A29C9031}"/>
                      </a:ext>
                    </a:extLst>
                  </p:cNvPr>
                  <p:cNvPicPr/>
                  <p:nvPr/>
                </p:nvPicPr>
                <p:blipFill>
                  <a:blip r:embed="rId235"/>
                  <a:stretch>
                    <a:fillRect/>
                  </a:stretch>
                </p:blipFill>
                <p:spPr>
                  <a:xfrm>
                    <a:off x="1590945" y="896970"/>
                    <a:ext cx="224640" cy="10296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327" name="Gruppe 326">
            <a:extLst>
              <a:ext uri="{FF2B5EF4-FFF2-40B4-BE49-F238E27FC236}">
                <a16:creationId xmlns:a16="http://schemas.microsoft.com/office/drawing/2014/main" id="{C1B8503B-A286-40CF-AB8C-CA78A5943E67}"/>
              </a:ext>
            </a:extLst>
          </p:cNvPr>
          <p:cNvGrpSpPr/>
          <p:nvPr/>
        </p:nvGrpSpPr>
        <p:grpSpPr>
          <a:xfrm>
            <a:off x="8830185" y="2438130"/>
            <a:ext cx="142560" cy="161280"/>
            <a:chOff x="8830185" y="2438130"/>
            <a:chExt cx="142560" cy="161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325" name="Håndskrift 324">
                  <a:extLst>
                    <a:ext uri="{FF2B5EF4-FFF2-40B4-BE49-F238E27FC236}">
                      <a16:creationId xmlns:a16="http://schemas.microsoft.com/office/drawing/2014/main" id="{1A64BA4A-2517-4E51-96C4-5EFA49878494}"/>
                    </a:ext>
                  </a:extLst>
                </p14:cNvPr>
                <p14:cNvContentPartPr/>
                <p14:nvPr/>
              </p14:nvContentPartPr>
              <p14:xfrm>
                <a:off x="8830185" y="2456850"/>
                <a:ext cx="113760" cy="33120"/>
              </p14:xfrm>
            </p:contentPart>
          </mc:Choice>
          <mc:Fallback xmlns="">
            <p:pic>
              <p:nvPicPr>
                <p:cNvPr id="325" name="Håndskrift 324">
                  <a:extLst>
                    <a:ext uri="{FF2B5EF4-FFF2-40B4-BE49-F238E27FC236}">
                      <a16:creationId xmlns:a16="http://schemas.microsoft.com/office/drawing/2014/main" id="{1A64BA4A-2517-4E51-96C4-5EFA49878494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8821545" y="2448210"/>
                  <a:ext cx="13140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326" name="Håndskrift 325">
                  <a:extLst>
                    <a:ext uri="{FF2B5EF4-FFF2-40B4-BE49-F238E27FC236}">
                      <a16:creationId xmlns:a16="http://schemas.microsoft.com/office/drawing/2014/main" id="{C6F50860-EB68-4839-BF40-7A08A3EE0C84}"/>
                    </a:ext>
                  </a:extLst>
                </p14:cNvPr>
                <p14:cNvContentPartPr/>
                <p14:nvPr/>
              </p14:nvContentPartPr>
              <p14:xfrm>
                <a:off x="8962665" y="2438130"/>
                <a:ext cx="10080" cy="161280"/>
              </p14:xfrm>
            </p:contentPart>
          </mc:Choice>
          <mc:Fallback xmlns="">
            <p:pic>
              <p:nvPicPr>
                <p:cNvPr id="326" name="Håndskrift 325">
                  <a:extLst>
                    <a:ext uri="{FF2B5EF4-FFF2-40B4-BE49-F238E27FC236}">
                      <a16:creationId xmlns:a16="http://schemas.microsoft.com/office/drawing/2014/main" id="{C6F50860-EB68-4839-BF40-7A08A3EE0C84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8953665" y="2429130"/>
                  <a:ext cx="27720" cy="178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8" name="Gruppe 327">
            <a:extLst>
              <a:ext uri="{FF2B5EF4-FFF2-40B4-BE49-F238E27FC236}">
                <a16:creationId xmlns:a16="http://schemas.microsoft.com/office/drawing/2014/main" id="{84FD76C1-1C80-4C46-A110-2B58FBCCD03D}"/>
              </a:ext>
            </a:extLst>
          </p:cNvPr>
          <p:cNvGrpSpPr/>
          <p:nvPr/>
        </p:nvGrpSpPr>
        <p:grpSpPr>
          <a:xfrm rot="577355">
            <a:off x="7064928" y="4809359"/>
            <a:ext cx="1603501" cy="1351256"/>
            <a:chOff x="5828265" y="2592971"/>
            <a:chExt cx="2403000" cy="1743120"/>
          </a:xfrm>
        </p:grpSpPr>
        <p:grpSp>
          <p:nvGrpSpPr>
            <p:cNvPr id="329" name="Gruppe 328">
              <a:extLst>
                <a:ext uri="{FF2B5EF4-FFF2-40B4-BE49-F238E27FC236}">
                  <a16:creationId xmlns:a16="http://schemas.microsoft.com/office/drawing/2014/main" id="{49E0B508-C262-4CE0-8918-30167E3498BF}"/>
                </a:ext>
              </a:extLst>
            </p:cNvPr>
            <p:cNvGrpSpPr/>
            <p:nvPr/>
          </p:nvGrpSpPr>
          <p:grpSpPr>
            <a:xfrm>
              <a:off x="5828265" y="2592971"/>
              <a:ext cx="2403000" cy="1743120"/>
              <a:chOff x="5588797" y="3083666"/>
              <a:chExt cx="2403000" cy="17431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52">
                <p14:nvContentPartPr>
                  <p14:cNvPr id="368" name="Håndskrift 367">
                    <a:extLst>
                      <a:ext uri="{FF2B5EF4-FFF2-40B4-BE49-F238E27FC236}">
                        <a16:creationId xmlns:a16="http://schemas.microsoft.com/office/drawing/2014/main" id="{15348D64-135F-4C2E-AE7E-1B4C991ECA68}"/>
                      </a:ext>
                    </a:extLst>
                  </p14:cNvPr>
                  <p14:cNvContentPartPr/>
                  <p14:nvPr/>
                </p14:nvContentPartPr>
                <p14:xfrm>
                  <a:off x="5773117" y="3377786"/>
                  <a:ext cx="1782360" cy="1449000"/>
                </p14:xfrm>
              </p:contentPart>
            </mc:Choice>
            <mc:Fallback xmlns="">
              <p:pic>
                <p:nvPicPr>
                  <p:cNvPr id="251" name="Håndskrift 250">
                    <a:extLst>
                      <a:ext uri="{FF2B5EF4-FFF2-40B4-BE49-F238E27FC236}">
                        <a16:creationId xmlns:a16="http://schemas.microsoft.com/office/drawing/2014/main" id="{B555ADEF-6921-4E31-9290-973905CDEABE}"/>
                      </a:ext>
                    </a:extLst>
                  </p:cNvPr>
                  <p:cNvPicPr/>
                  <p:nvPr/>
                </p:nvPicPr>
                <p:blipFill>
                  <a:blip r:embed="rId253"/>
                  <a:stretch>
                    <a:fillRect/>
                  </a:stretch>
                </p:blipFill>
                <p:spPr>
                  <a:xfrm>
                    <a:off x="5750077" y="3362808"/>
                    <a:ext cx="1827979" cy="14786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4">
                <p14:nvContentPartPr>
                  <p14:cNvPr id="369" name="Håndskrift 368">
                    <a:extLst>
                      <a:ext uri="{FF2B5EF4-FFF2-40B4-BE49-F238E27FC236}">
                        <a16:creationId xmlns:a16="http://schemas.microsoft.com/office/drawing/2014/main" id="{7F855F86-C74D-4E4F-88EE-9058F9600BC9}"/>
                      </a:ext>
                    </a:extLst>
                  </p14:cNvPr>
                  <p14:cNvContentPartPr/>
                  <p14:nvPr/>
                </p14:nvContentPartPr>
                <p14:xfrm>
                  <a:off x="6448117" y="3179426"/>
                  <a:ext cx="598680" cy="224280"/>
                </p14:xfrm>
              </p:contentPart>
            </mc:Choice>
            <mc:Fallback xmlns="">
              <p:pic>
                <p:nvPicPr>
                  <p:cNvPr id="252" name="Håndskrift 251">
                    <a:extLst>
                      <a:ext uri="{FF2B5EF4-FFF2-40B4-BE49-F238E27FC236}">
                        <a16:creationId xmlns:a16="http://schemas.microsoft.com/office/drawing/2014/main" id="{DCF88FEB-305E-40FD-8907-E8EC3C1A9625}"/>
                      </a:ext>
                    </a:extLst>
                  </p:cNvPr>
                  <p:cNvPicPr/>
                  <p:nvPr/>
                </p:nvPicPr>
                <p:blipFill>
                  <a:blip r:embed="rId255"/>
                  <a:stretch>
                    <a:fillRect/>
                  </a:stretch>
                </p:blipFill>
                <p:spPr>
                  <a:xfrm>
                    <a:off x="6425534" y="3164454"/>
                    <a:ext cx="644307" cy="25392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6">
                <p14:nvContentPartPr>
                  <p14:cNvPr id="370" name="Håndskrift 369">
                    <a:extLst>
                      <a:ext uri="{FF2B5EF4-FFF2-40B4-BE49-F238E27FC236}">
                        <a16:creationId xmlns:a16="http://schemas.microsoft.com/office/drawing/2014/main" id="{AC96DCF8-EBB4-45CB-8E50-531018E9EC67}"/>
                      </a:ext>
                    </a:extLst>
                  </p14:cNvPr>
                  <p14:cNvContentPartPr/>
                  <p14:nvPr/>
                </p14:nvContentPartPr>
                <p14:xfrm>
                  <a:off x="6281077" y="3482546"/>
                  <a:ext cx="860040" cy="526680"/>
                </p14:xfrm>
              </p:contentPart>
            </mc:Choice>
            <mc:Fallback xmlns="">
              <p:pic>
                <p:nvPicPr>
                  <p:cNvPr id="253" name="Håndskrift 252">
                    <a:extLst>
                      <a:ext uri="{FF2B5EF4-FFF2-40B4-BE49-F238E27FC236}">
                        <a16:creationId xmlns:a16="http://schemas.microsoft.com/office/drawing/2014/main" id="{850B8053-DFB1-4D2E-A594-3723BCA9478A}"/>
                      </a:ext>
                    </a:extLst>
                  </p:cNvPr>
                  <p:cNvPicPr/>
                  <p:nvPr/>
                </p:nvPicPr>
                <p:blipFill>
                  <a:blip r:embed="rId257"/>
                  <a:stretch>
                    <a:fillRect/>
                  </a:stretch>
                </p:blipFill>
                <p:spPr>
                  <a:xfrm>
                    <a:off x="6258032" y="3467566"/>
                    <a:ext cx="905669" cy="55633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8">
                <p14:nvContentPartPr>
                  <p14:cNvPr id="371" name="Håndskrift 370">
                    <a:extLst>
                      <a:ext uri="{FF2B5EF4-FFF2-40B4-BE49-F238E27FC236}">
                        <a16:creationId xmlns:a16="http://schemas.microsoft.com/office/drawing/2014/main" id="{4C12F83C-9F80-4223-AD6F-C20ECAE0FE93}"/>
                      </a:ext>
                    </a:extLst>
                  </p14:cNvPr>
                  <p14:cNvContentPartPr/>
                  <p14:nvPr/>
                </p14:nvContentPartPr>
                <p14:xfrm>
                  <a:off x="6654757" y="3847946"/>
                  <a:ext cx="177480" cy="304200"/>
                </p14:xfrm>
              </p:contentPart>
            </mc:Choice>
            <mc:Fallback xmlns="">
              <p:pic>
                <p:nvPicPr>
                  <p:cNvPr id="254" name="Håndskrift 253">
                    <a:extLst>
                      <a:ext uri="{FF2B5EF4-FFF2-40B4-BE49-F238E27FC236}">
                        <a16:creationId xmlns:a16="http://schemas.microsoft.com/office/drawing/2014/main" id="{4938E61F-E51F-4BBD-B7C0-3BE642EE04D0}"/>
                      </a:ext>
                    </a:extLst>
                  </p:cNvPr>
                  <p:cNvPicPr/>
                  <p:nvPr/>
                </p:nvPicPr>
                <p:blipFill>
                  <a:blip r:embed="rId259"/>
                  <a:stretch>
                    <a:fillRect/>
                  </a:stretch>
                </p:blipFill>
                <p:spPr>
                  <a:xfrm>
                    <a:off x="6632169" y="3832976"/>
                    <a:ext cx="223118" cy="33384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0">
                <p14:nvContentPartPr>
                  <p14:cNvPr id="372" name="Håndskrift 371">
                    <a:extLst>
                      <a:ext uri="{FF2B5EF4-FFF2-40B4-BE49-F238E27FC236}">
                        <a16:creationId xmlns:a16="http://schemas.microsoft.com/office/drawing/2014/main" id="{E67A439B-8AE6-4D01-B972-66251415455C}"/>
                      </a:ext>
                    </a:extLst>
                  </p14:cNvPr>
                  <p14:cNvContentPartPr/>
                  <p14:nvPr/>
                </p14:nvContentPartPr>
                <p14:xfrm>
                  <a:off x="6732877" y="3929666"/>
                  <a:ext cx="33120" cy="90000"/>
                </p14:xfrm>
              </p:contentPart>
            </mc:Choice>
            <mc:Fallback xmlns="">
              <p:pic>
                <p:nvPicPr>
                  <p:cNvPr id="255" name="Håndskrift 254">
                    <a:extLst>
                      <a:ext uri="{FF2B5EF4-FFF2-40B4-BE49-F238E27FC236}">
                        <a16:creationId xmlns:a16="http://schemas.microsoft.com/office/drawing/2014/main" id="{9EAD6115-40CA-4956-963E-74E243B06FC2}"/>
                      </a:ext>
                    </a:extLst>
                  </p:cNvPr>
                  <p:cNvPicPr/>
                  <p:nvPr/>
                </p:nvPicPr>
                <p:blipFill>
                  <a:blip r:embed="rId261"/>
                  <a:stretch>
                    <a:fillRect/>
                  </a:stretch>
                </p:blipFill>
                <p:spPr>
                  <a:xfrm>
                    <a:off x="6710337" y="3914966"/>
                    <a:ext cx="78660" cy="1197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2">
                <p14:nvContentPartPr>
                  <p14:cNvPr id="373" name="Håndskrift 372">
                    <a:extLst>
                      <a:ext uri="{FF2B5EF4-FFF2-40B4-BE49-F238E27FC236}">
                        <a16:creationId xmlns:a16="http://schemas.microsoft.com/office/drawing/2014/main" id="{B5EB951A-62F4-4819-8558-F448002CE74E}"/>
                      </a:ext>
                    </a:extLst>
                  </p14:cNvPr>
                  <p14:cNvContentPartPr/>
                  <p14:nvPr/>
                </p14:nvContentPartPr>
                <p14:xfrm>
                  <a:off x="6694357" y="4078706"/>
                  <a:ext cx="25560" cy="230040"/>
                </p14:xfrm>
              </p:contentPart>
            </mc:Choice>
            <mc:Fallback xmlns="">
              <p:pic>
                <p:nvPicPr>
                  <p:cNvPr id="256" name="Håndskrift 255">
                    <a:extLst>
                      <a:ext uri="{FF2B5EF4-FFF2-40B4-BE49-F238E27FC236}">
                        <a16:creationId xmlns:a16="http://schemas.microsoft.com/office/drawing/2014/main" id="{A9A8BAE8-3A99-4621-97B7-BF04A33D0CB3}"/>
                      </a:ext>
                    </a:extLst>
                  </p:cNvPr>
                  <p:cNvPicPr/>
                  <p:nvPr/>
                </p:nvPicPr>
                <p:blipFill>
                  <a:blip r:embed="rId263"/>
                  <a:stretch>
                    <a:fillRect/>
                  </a:stretch>
                </p:blipFill>
                <p:spPr>
                  <a:xfrm>
                    <a:off x="6671536" y="4063729"/>
                    <a:ext cx="70746" cy="25969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4">
                <p14:nvContentPartPr>
                  <p14:cNvPr id="374" name="Håndskrift 373">
                    <a:extLst>
                      <a:ext uri="{FF2B5EF4-FFF2-40B4-BE49-F238E27FC236}">
                        <a16:creationId xmlns:a16="http://schemas.microsoft.com/office/drawing/2014/main" id="{FE67C238-1D3B-4156-83CA-EC54C412904C}"/>
                      </a:ext>
                    </a:extLst>
                  </p14:cNvPr>
                  <p14:cNvContentPartPr/>
                  <p14:nvPr/>
                </p14:nvContentPartPr>
                <p14:xfrm>
                  <a:off x="6360277" y="4361666"/>
                  <a:ext cx="718920" cy="377280"/>
                </p14:xfrm>
              </p:contentPart>
            </mc:Choice>
            <mc:Fallback xmlns="">
              <p:pic>
                <p:nvPicPr>
                  <p:cNvPr id="257" name="Håndskrift 256">
                    <a:extLst>
                      <a:ext uri="{FF2B5EF4-FFF2-40B4-BE49-F238E27FC236}">
                        <a16:creationId xmlns:a16="http://schemas.microsoft.com/office/drawing/2014/main" id="{FAB4A4BA-DFA5-4088-ADE6-16C5144307A9}"/>
                      </a:ext>
                    </a:extLst>
                  </p:cNvPr>
                  <p:cNvPicPr/>
                  <p:nvPr/>
                </p:nvPicPr>
                <p:blipFill>
                  <a:blip r:embed="rId265"/>
                  <a:stretch>
                    <a:fillRect/>
                  </a:stretch>
                </p:blipFill>
                <p:spPr>
                  <a:xfrm>
                    <a:off x="6337235" y="4346994"/>
                    <a:ext cx="764544" cy="40692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6">
                <p14:nvContentPartPr>
                  <p14:cNvPr id="375" name="Håndskrift 374">
                    <a:extLst>
                      <a:ext uri="{FF2B5EF4-FFF2-40B4-BE49-F238E27FC236}">
                        <a16:creationId xmlns:a16="http://schemas.microsoft.com/office/drawing/2014/main" id="{09E09396-3D73-4134-B518-19DB5FF5FCC3}"/>
                      </a:ext>
                    </a:extLst>
                  </p14:cNvPr>
                  <p14:cNvContentPartPr/>
                  <p14:nvPr/>
                </p14:nvContentPartPr>
                <p14:xfrm>
                  <a:off x="7053637" y="4331786"/>
                  <a:ext cx="160920" cy="77760"/>
                </p14:xfrm>
              </p:contentPart>
            </mc:Choice>
            <mc:Fallback xmlns="">
              <p:pic>
                <p:nvPicPr>
                  <p:cNvPr id="258" name="Håndskrift 257">
                    <a:extLst>
                      <a:ext uri="{FF2B5EF4-FFF2-40B4-BE49-F238E27FC236}">
                        <a16:creationId xmlns:a16="http://schemas.microsoft.com/office/drawing/2014/main" id="{39759DAC-5D0B-453F-A8BF-211A59969EF7}"/>
                      </a:ext>
                    </a:extLst>
                  </p:cNvPr>
                  <p:cNvPicPr/>
                  <p:nvPr/>
                </p:nvPicPr>
                <p:blipFill>
                  <a:blip r:embed="rId267"/>
                  <a:stretch>
                    <a:fillRect/>
                  </a:stretch>
                </p:blipFill>
                <p:spPr>
                  <a:xfrm>
                    <a:off x="7030583" y="4317075"/>
                    <a:ext cx="206568" cy="10748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8">
                <p14:nvContentPartPr>
                  <p14:cNvPr id="376" name="Håndskrift 375">
                    <a:extLst>
                      <a:ext uri="{FF2B5EF4-FFF2-40B4-BE49-F238E27FC236}">
                        <a16:creationId xmlns:a16="http://schemas.microsoft.com/office/drawing/2014/main" id="{CBA00C17-3170-4AC4-824F-4E4BC10FE9D0}"/>
                      </a:ext>
                    </a:extLst>
                  </p14:cNvPr>
                  <p14:cNvContentPartPr/>
                  <p14:nvPr/>
                </p14:nvContentPartPr>
                <p14:xfrm>
                  <a:off x="5794357" y="3840386"/>
                  <a:ext cx="344160" cy="509040"/>
                </p14:xfrm>
              </p:contentPart>
            </mc:Choice>
            <mc:Fallback xmlns="">
              <p:pic>
                <p:nvPicPr>
                  <p:cNvPr id="259" name="Håndskrift 258">
                    <a:extLst>
                      <a:ext uri="{FF2B5EF4-FFF2-40B4-BE49-F238E27FC236}">
                        <a16:creationId xmlns:a16="http://schemas.microsoft.com/office/drawing/2014/main" id="{527E8A46-FE69-405D-BB61-4C121537305C}"/>
                      </a:ext>
                    </a:extLst>
                  </p:cNvPr>
                  <p:cNvPicPr/>
                  <p:nvPr/>
                </p:nvPicPr>
                <p:blipFill>
                  <a:blip r:embed="rId269"/>
                  <a:stretch>
                    <a:fillRect/>
                  </a:stretch>
                </p:blipFill>
                <p:spPr>
                  <a:xfrm>
                    <a:off x="5771321" y="3825405"/>
                    <a:ext cx="389772" cy="53870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0">
                <p14:nvContentPartPr>
                  <p14:cNvPr id="377" name="Håndskrift 376">
                    <a:extLst>
                      <a:ext uri="{FF2B5EF4-FFF2-40B4-BE49-F238E27FC236}">
                        <a16:creationId xmlns:a16="http://schemas.microsoft.com/office/drawing/2014/main" id="{E82B3731-DBE5-40A4-8D87-1E5B441B2BF8}"/>
                      </a:ext>
                    </a:extLst>
                  </p14:cNvPr>
                  <p14:cNvContentPartPr/>
                  <p14:nvPr/>
                </p14:nvContentPartPr>
                <p14:xfrm>
                  <a:off x="7322557" y="3823466"/>
                  <a:ext cx="309240" cy="519840"/>
                </p14:xfrm>
              </p:contentPart>
            </mc:Choice>
            <mc:Fallback xmlns="">
              <p:pic>
                <p:nvPicPr>
                  <p:cNvPr id="260" name="Håndskrift 259">
                    <a:extLst>
                      <a:ext uri="{FF2B5EF4-FFF2-40B4-BE49-F238E27FC236}">
                        <a16:creationId xmlns:a16="http://schemas.microsoft.com/office/drawing/2014/main" id="{FA149C6E-FEAD-47C8-9594-6F0B394F3475}"/>
                      </a:ext>
                    </a:extLst>
                  </p:cNvPr>
                  <p:cNvPicPr/>
                  <p:nvPr/>
                </p:nvPicPr>
                <p:blipFill>
                  <a:blip r:embed="rId271"/>
                  <a:stretch>
                    <a:fillRect/>
                  </a:stretch>
                </p:blipFill>
                <p:spPr>
                  <a:xfrm>
                    <a:off x="7299975" y="3808785"/>
                    <a:ext cx="354866" cy="54950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2">
                <p14:nvContentPartPr>
                  <p14:cNvPr id="378" name="Håndskrift 377">
                    <a:extLst>
                      <a:ext uri="{FF2B5EF4-FFF2-40B4-BE49-F238E27FC236}">
                        <a16:creationId xmlns:a16="http://schemas.microsoft.com/office/drawing/2014/main" id="{0EA045DE-24DF-4262-B6BE-1CF094A959C6}"/>
                      </a:ext>
                    </a:extLst>
                  </p14:cNvPr>
                  <p14:cNvContentPartPr/>
                  <p14:nvPr/>
                </p14:nvContentPartPr>
                <p14:xfrm>
                  <a:off x="5684557" y="3298946"/>
                  <a:ext cx="605520" cy="1270080"/>
                </p14:xfrm>
              </p:contentPart>
            </mc:Choice>
            <mc:Fallback xmlns="">
              <p:pic>
                <p:nvPicPr>
                  <p:cNvPr id="261" name="Håndskrift 260">
                    <a:extLst>
                      <a:ext uri="{FF2B5EF4-FFF2-40B4-BE49-F238E27FC236}">
                        <a16:creationId xmlns:a16="http://schemas.microsoft.com/office/drawing/2014/main" id="{74C5D4A8-D648-4079-98E3-B095B9FCFBA8}"/>
                      </a:ext>
                    </a:extLst>
                  </p:cNvPr>
                  <p:cNvPicPr/>
                  <p:nvPr/>
                </p:nvPicPr>
                <p:blipFill>
                  <a:blip r:embed="rId273"/>
                  <a:stretch>
                    <a:fillRect/>
                  </a:stretch>
                </p:blipFill>
                <p:spPr>
                  <a:xfrm>
                    <a:off x="5661516" y="3283969"/>
                    <a:ext cx="651141" cy="129973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4">
                <p14:nvContentPartPr>
                  <p14:cNvPr id="379" name="Håndskrift 378">
                    <a:extLst>
                      <a:ext uri="{FF2B5EF4-FFF2-40B4-BE49-F238E27FC236}">
                        <a16:creationId xmlns:a16="http://schemas.microsoft.com/office/drawing/2014/main" id="{504CB7F6-F024-42A0-AC68-128136FEF78F}"/>
                      </a:ext>
                    </a:extLst>
                  </p14:cNvPr>
                  <p14:cNvContentPartPr/>
                  <p14:nvPr/>
                </p14:nvContentPartPr>
                <p14:xfrm>
                  <a:off x="5779237" y="3196346"/>
                  <a:ext cx="661320" cy="277200"/>
                </p14:xfrm>
              </p:contentPart>
            </mc:Choice>
            <mc:Fallback xmlns="">
              <p:pic>
                <p:nvPicPr>
                  <p:cNvPr id="262" name="Håndskrift 261">
                    <a:extLst>
                      <a:ext uri="{FF2B5EF4-FFF2-40B4-BE49-F238E27FC236}">
                        <a16:creationId xmlns:a16="http://schemas.microsoft.com/office/drawing/2014/main" id="{6A67569F-5A30-4E60-AF1E-4FD878134A2E}"/>
                      </a:ext>
                    </a:extLst>
                  </p:cNvPr>
                  <p:cNvPicPr/>
                  <p:nvPr/>
                </p:nvPicPr>
                <p:blipFill>
                  <a:blip r:embed="rId275"/>
                  <a:stretch>
                    <a:fillRect/>
                  </a:stretch>
                </p:blipFill>
                <p:spPr>
                  <a:xfrm>
                    <a:off x="5756211" y="3181678"/>
                    <a:ext cx="706912" cy="30683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6">
                <p14:nvContentPartPr>
                  <p14:cNvPr id="380" name="Håndskrift 379">
                    <a:extLst>
                      <a:ext uri="{FF2B5EF4-FFF2-40B4-BE49-F238E27FC236}">
                        <a16:creationId xmlns:a16="http://schemas.microsoft.com/office/drawing/2014/main" id="{B0AED2C7-CA2B-4190-9751-C80724C4838F}"/>
                      </a:ext>
                    </a:extLst>
                  </p14:cNvPr>
                  <p14:cNvContentPartPr/>
                  <p14:nvPr/>
                </p14:nvContentPartPr>
                <p14:xfrm>
                  <a:off x="5595637" y="3267626"/>
                  <a:ext cx="200880" cy="1322640"/>
                </p14:xfrm>
              </p:contentPart>
            </mc:Choice>
            <mc:Fallback xmlns="">
              <p:pic>
                <p:nvPicPr>
                  <p:cNvPr id="263" name="Håndskrift 262">
                    <a:extLst>
                      <a:ext uri="{FF2B5EF4-FFF2-40B4-BE49-F238E27FC236}">
                        <a16:creationId xmlns:a16="http://schemas.microsoft.com/office/drawing/2014/main" id="{4788D05B-198B-4F47-8F66-31997AB87051}"/>
                      </a:ext>
                    </a:extLst>
                  </p:cNvPr>
                  <p:cNvPicPr/>
                  <p:nvPr/>
                </p:nvPicPr>
                <p:blipFill>
                  <a:blip r:embed="rId277"/>
                  <a:stretch>
                    <a:fillRect/>
                  </a:stretch>
                </p:blipFill>
                <p:spPr>
                  <a:xfrm>
                    <a:off x="5572600" y="3252947"/>
                    <a:ext cx="246493" cy="135229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8">
                <p14:nvContentPartPr>
                  <p14:cNvPr id="381" name="Håndskrift 380">
                    <a:extLst>
                      <a:ext uri="{FF2B5EF4-FFF2-40B4-BE49-F238E27FC236}">
                        <a16:creationId xmlns:a16="http://schemas.microsoft.com/office/drawing/2014/main" id="{FC5617FC-7A0E-448A-BECD-AC1B349A33E8}"/>
                      </a:ext>
                    </a:extLst>
                  </p14:cNvPr>
                  <p14:cNvContentPartPr/>
                  <p14:nvPr/>
                </p14:nvContentPartPr>
                <p14:xfrm>
                  <a:off x="5737117" y="3307586"/>
                  <a:ext cx="298800" cy="309240"/>
                </p14:xfrm>
              </p:contentPart>
            </mc:Choice>
            <mc:Fallback xmlns="">
              <p:pic>
                <p:nvPicPr>
                  <p:cNvPr id="264" name="Håndskrift 263">
                    <a:extLst>
                      <a:ext uri="{FF2B5EF4-FFF2-40B4-BE49-F238E27FC236}">
                        <a16:creationId xmlns:a16="http://schemas.microsoft.com/office/drawing/2014/main" id="{37F31C4E-F3D0-482E-AF0F-66BACD3D1F6F}"/>
                      </a:ext>
                    </a:extLst>
                  </p:cNvPr>
                  <p:cNvPicPr/>
                  <p:nvPr/>
                </p:nvPicPr>
                <p:blipFill>
                  <a:blip r:embed="rId279"/>
                  <a:stretch>
                    <a:fillRect/>
                  </a:stretch>
                </p:blipFill>
                <p:spPr>
                  <a:xfrm>
                    <a:off x="5714557" y="3292618"/>
                    <a:ext cx="344380" cy="33887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0">
                <p14:nvContentPartPr>
                  <p14:cNvPr id="382" name="Håndskrift 381">
                    <a:extLst>
                      <a:ext uri="{FF2B5EF4-FFF2-40B4-BE49-F238E27FC236}">
                        <a16:creationId xmlns:a16="http://schemas.microsoft.com/office/drawing/2014/main" id="{90A10486-AED3-4D6E-8790-2AAC78F30DBE}"/>
                      </a:ext>
                    </a:extLst>
                  </p14:cNvPr>
                  <p14:cNvContentPartPr/>
                  <p14:nvPr/>
                </p14:nvContentPartPr>
                <p14:xfrm>
                  <a:off x="5627677" y="3083666"/>
                  <a:ext cx="325800" cy="398160"/>
                </p14:xfrm>
              </p:contentPart>
            </mc:Choice>
            <mc:Fallback xmlns="">
              <p:pic>
                <p:nvPicPr>
                  <p:cNvPr id="265" name="Håndskrift 264">
                    <a:extLst>
                      <a:ext uri="{FF2B5EF4-FFF2-40B4-BE49-F238E27FC236}">
                        <a16:creationId xmlns:a16="http://schemas.microsoft.com/office/drawing/2014/main" id="{ABA6DF49-980E-45B6-9A5D-447E29B8A2BE}"/>
                      </a:ext>
                    </a:extLst>
                  </p:cNvPr>
                  <p:cNvPicPr/>
                  <p:nvPr/>
                </p:nvPicPr>
                <p:blipFill>
                  <a:blip r:embed="rId281"/>
                  <a:stretch>
                    <a:fillRect/>
                  </a:stretch>
                </p:blipFill>
                <p:spPr>
                  <a:xfrm>
                    <a:off x="5605097" y="3068986"/>
                    <a:ext cx="371421" cy="4278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2">
                <p14:nvContentPartPr>
                  <p14:cNvPr id="383" name="Håndskrift 382">
                    <a:extLst>
                      <a:ext uri="{FF2B5EF4-FFF2-40B4-BE49-F238E27FC236}">
                        <a16:creationId xmlns:a16="http://schemas.microsoft.com/office/drawing/2014/main" id="{419C8B59-4577-4F49-B16E-602A91E2CFA0}"/>
                      </a:ext>
                    </a:extLst>
                  </p14:cNvPr>
                  <p14:cNvContentPartPr/>
                  <p14:nvPr/>
                </p14:nvContentPartPr>
                <p14:xfrm>
                  <a:off x="5651077" y="3116066"/>
                  <a:ext cx="326880" cy="274320"/>
                </p14:xfrm>
              </p:contentPart>
            </mc:Choice>
            <mc:Fallback xmlns="">
              <p:pic>
                <p:nvPicPr>
                  <p:cNvPr id="266" name="Håndskrift 265">
                    <a:extLst>
                      <a:ext uri="{FF2B5EF4-FFF2-40B4-BE49-F238E27FC236}">
                        <a16:creationId xmlns:a16="http://schemas.microsoft.com/office/drawing/2014/main" id="{140229AF-0FB7-4D77-AF18-D1EAA907E152}"/>
                      </a:ext>
                    </a:extLst>
                  </p:cNvPr>
                  <p:cNvPicPr/>
                  <p:nvPr/>
                </p:nvPicPr>
                <p:blipFill>
                  <a:blip r:embed="rId283"/>
                  <a:stretch>
                    <a:fillRect/>
                  </a:stretch>
                </p:blipFill>
                <p:spPr>
                  <a:xfrm>
                    <a:off x="5628486" y="3101092"/>
                    <a:ext cx="372523" cy="30396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4">
                <p14:nvContentPartPr>
                  <p14:cNvPr id="384" name="Håndskrift 383">
                    <a:extLst>
                      <a:ext uri="{FF2B5EF4-FFF2-40B4-BE49-F238E27FC236}">
                        <a16:creationId xmlns:a16="http://schemas.microsoft.com/office/drawing/2014/main" id="{DB86AA8E-F071-43C9-8AA0-775B2718FBDA}"/>
                      </a:ext>
                    </a:extLst>
                  </p14:cNvPr>
                  <p14:cNvContentPartPr/>
                  <p14:nvPr/>
                </p14:nvContentPartPr>
                <p14:xfrm>
                  <a:off x="5692837" y="3307586"/>
                  <a:ext cx="98640" cy="104760"/>
                </p14:xfrm>
              </p:contentPart>
            </mc:Choice>
            <mc:Fallback xmlns="">
              <p:pic>
                <p:nvPicPr>
                  <p:cNvPr id="267" name="Håndskrift 266">
                    <a:extLst>
                      <a:ext uri="{FF2B5EF4-FFF2-40B4-BE49-F238E27FC236}">
                        <a16:creationId xmlns:a16="http://schemas.microsoft.com/office/drawing/2014/main" id="{8BD26172-8129-4708-BFC4-8DD472613851}"/>
                      </a:ext>
                    </a:extLst>
                  </p:cNvPr>
                  <p:cNvPicPr/>
                  <p:nvPr/>
                </p:nvPicPr>
                <p:blipFill>
                  <a:blip r:embed="rId285"/>
                  <a:stretch>
                    <a:fillRect/>
                  </a:stretch>
                </p:blipFill>
                <p:spPr>
                  <a:xfrm>
                    <a:off x="5669790" y="3292620"/>
                    <a:ext cx="144273" cy="13439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6">
                <p14:nvContentPartPr>
                  <p14:cNvPr id="385" name="Håndskrift 384">
                    <a:extLst>
                      <a:ext uri="{FF2B5EF4-FFF2-40B4-BE49-F238E27FC236}">
                        <a16:creationId xmlns:a16="http://schemas.microsoft.com/office/drawing/2014/main" id="{03093CFC-AAA5-4553-92E6-04004841B61A}"/>
                      </a:ext>
                    </a:extLst>
                  </p14:cNvPr>
                  <p14:cNvContentPartPr/>
                  <p14:nvPr/>
                </p14:nvContentPartPr>
                <p14:xfrm>
                  <a:off x="5784277" y="3180506"/>
                  <a:ext cx="175680" cy="184680"/>
                </p14:xfrm>
              </p:contentPart>
            </mc:Choice>
            <mc:Fallback xmlns="">
              <p:pic>
                <p:nvPicPr>
                  <p:cNvPr id="268" name="Håndskrift 267">
                    <a:extLst>
                      <a:ext uri="{FF2B5EF4-FFF2-40B4-BE49-F238E27FC236}">
                        <a16:creationId xmlns:a16="http://schemas.microsoft.com/office/drawing/2014/main" id="{FC854B65-274E-43CB-9EB9-2003FCD6F25D}"/>
                      </a:ext>
                    </a:extLst>
                  </p:cNvPr>
                  <p:cNvPicPr/>
                  <p:nvPr/>
                </p:nvPicPr>
                <p:blipFill>
                  <a:blip r:embed="rId287"/>
                  <a:stretch>
                    <a:fillRect/>
                  </a:stretch>
                </p:blipFill>
                <p:spPr>
                  <a:xfrm>
                    <a:off x="5761683" y="3165516"/>
                    <a:ext cx="221329" cy="21436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8">
                <p14:nvContentPartPr>
                  <p14:cNvPr id="386" name="Håndskrift 385">
                    <a:extLst>
                      <a:ext uri="{FF2B5EF4-FFF2-40B4-BE49-F238E27FC236}">
                        <a16:creationId xmlns:a16="http://schemas.microsoft.com/office/drawing/2014/main" id="{F30EA760-1792-4201-97CE-4FFE030A923A}"/>
                      </a:ext>
                    </a:extLst>
                  </p14:cNvPr>
                  <p14:cNvContentPartPr/>
                  <p14:nvPr/>
                </p14:nvContentPartPr>
                <p14:xfrm>
                  <a:off x="5756557" y="3180146"/>
                  <a:ext cx="134640" cy="138600"/>
                </p14:xfrm>
              </p:contentPart>
            </mc:Choice>
            <mc:Fallback xmlns="">
              <p:pic>
                <p:nvPicPr>
                  <p:cNvPr id="269" name="Håndskrift 268">
                    <a:extLst>
                      <a:ext uri="{FF2B5EF4-FFF2-40B4-BE49-F238E27FC236}">
                        <a16:creationId xmlns:a16="http://schemas.microsoft.com/office/drawing/2014/main" id="{5550CDB3-1D93-40B2-A6D0-BCBEDE722494}"/>
                      </a:ext>
                    </a:extLst>
                  </p:cNvPr>
                  <p:cNvPicPr/>
                  <p:nvPr/>
                </p:nvPicPr>
                <p:blipFill>
                  <a:blip r:embed="rId289"/>
                  <a:stretch>
                    <a:fillRect/>
                  </a:stretch>
                </p:blipFill>
                <p:spPr>
                  <a:xfrm>
                    <a:off x="5734040" y="3165146"/>
                    <a:ext cx="180133" cy="1683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0">
                <p14:nvContentPartPr>
                  <p14:cNvPr id="387" name="Håndskrift 386">
                    <a:extLst>
                      <a:ext uri="{FF2B5EF4-FFF2-40B4-BE49-F238E27FC236}">
                        <a16:creationId xmlns:a16="http://schemas.microsoft.com/office/drawing/2014/main" id="{8CBCB77A-934D-4EDB-8D0F-94C66D243FC1}"/>
                      </a:ext>
                    </a:extLst>
                  </p14:cNvPr>
                  <p14:cNvContentPartPr/>
                  <p14:nvPr/>
                </p14:nvContentPartPr>
                <p14:xfrm>
                  <a:off x="5588797" y="3291746"/>
                  <a:ext cx="89280" cy="167040"/>
                </p14:xfrm>
              </p:contentPart>
            </mc:Choice>
            <mc:Fallback xmlns="">
              <p:pic>
                <p:nvPicPr>
                  <p:cNvPr id="270" name="Håndskrift 269">
                    <a:extLst>
                      <a:ext uri="{FF2B5EF4-FFF2-40B4-BE49-F238E27FC236}">
                        <a16:creationId xmlns:a16="http://schemas.microsoft.com/office/drawing/2014/main" id="{E10B1005-35D3-4D63-BD3A-12367A64BF74}"/>
                      </a:ext>
                    </a:extLst>
                  </p:cNvPr>
                  <p:cNvPicPr/>
                  <p:nvPr/>
                </p:nvPicPr>
                <p:blipFill>
                  <a:blip r:embed="rId291"/>
                  <a:stretch>
                    <a:fillRect/>
                  </a:stretch>
                </p:blipFill>
                <p:spPr>
                  <a:xfrm>
                    <a:off x="5566247" y="3276751"/>
                    <a:ext cx="134840" cy="19672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2">
                <p14:nvContentPartPr>
                  <p14:cNvPr id="388" name="Håndskrift 387">
                    <a:extLst>
                      <a:ext uri="{FF2B5EF4-FFF2-40B4-BE49-F238E27FC236}">
                        <a16:creationId xmlns:a16="http://schemas.microsoft.com/office/drawing/2014/main" id="{509CA70E-DBD9-4E37-A934-98A3EEEA59B8}"/>
                      </a:ext>
                    </a:extLst>
                  </p14:cNvPr>
                  <p14:cNvContentPartPr/>
                  <p14:nvPr/>
                </p14:nvContentPartPr>
                <p14:xfrm>
                  <a:off x="7139677" y="3401186"/>
                  <a:ext cx="773280" cy="1290600"/>
                </p14:xfrm>
              </p:contentPart>
            </mc:Choice>
            <mc:Fallback xmlns="">
              <p:pic>
                <p:nvPicPr>
                  <p:cNvPr id="271" name="Håndskrift 270">
                    <a:extLst>
                      <a:ext uri="{FF2B5EF4-FFF2-40B4-BE49-F238E27FC236}">
                        <a16:creationId xmlns:a16="http://schemas.microsoft.com/office/drawing/2014/main" id="{339CA920-7C5E-4735-9446-8CAA53C49FC2}"/>
                      </a:ext>
                    </a:extLst>
                  </p:cNvPr>
                  <p:cNvPicPr/>
                  <p:nvPr/>
                </p:nvPicPr>
                <p:blipFill>
                  <a:blip r:embed="rId293"/>
                  <a:stretch>
                    <a:fillRect/>
                  </a:stretch>
                </p:blipFill>
                <p:spPr>
                  <a:xfrm>
                    <a:off x="7117096" y="3386207"/>
                    <a:ext cx="818903" cy="132025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4">
                <p14:nvContentPartPr>
                  <p14:cNvPr id="389" name="Håndskrift 388">
                    <a:extLst>
                      <a:ext uri="{FF2B5EF4-FFF2-40B4-BE49-F238E27FC236}">
                        <a16:creationId xmlns:a16="http://schemas.microsoft.com/office/drawing/2014/main" id="{EF546DD5-E720-4A14-8422-A4D6C8EC4963}"/>
                      </a:ext>
                    </a:extLst>
                  </p14:cNvPr>
                  <p14:cNvContentPartPr/>
                  <p14:nvPr/>
                </p14:nvContentPartPr>
                <p14:xfrm>
                  <a:off x="7044277" y="3290306"/>
                  <a:ext cx="947520" cy="1465200"/>
                </p14:xfrm>
              </p:contentPart>
            </mc:Choice>
            <mc:Fallback xmlns="">
              <p:pic>
                <p:nvPicPr>
                  <p:cNvPr id="272" name="Håndskrift 271">
                    <a:extLst>
                      <a:ext uri="{FF2B5EF4-FFF2-40B4-BE49-F238E27FC236}">
                        <a16:creationId xmlns:a16="http://schemas.microsoft.com/office/drawing/2014/main" id="{07DE1E2B-8AC8-4BE6-8A21-7362DD96A28B}"/>
                      </a:ext>
                    </a:extLst>
                  </p:cNvPr>
                  <p:cNvPicPr/>
                  <p:nvPr/>
                </p:nvPicPr>
                <p:blipFill>
                  <a:blip r:embed="rId295"/>
                  <a:stretch>
                    <a:fillRect/>
                  </a:stretch>
                </p:blipFill>
                <p:spPr>
                  <a:xfrm>
                    <a:off x="7021706" y="3275627"/>
                    <a:ext cx="993123" cy="14948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6">
                <p14:nvContentPartPr>
                  <p14:cNvPr id="390" name="Håndskrift 389">
                    <a:extLst>
                      <a:ext uri="{FF2B5EF4-FFF2-40B4-BE49-F238E27FC236}">
                        <a16:creationId xmlns:a16="http://schemas.microsoft.com/office/drawing/2014/main" id="{5DB7E60D-B2E9-4B06-97A5-F8D56A79A44E}"/>
                      </a:ext>
                    </a:extLst>
                  </p14:cNvPr>
                  <p14:cNvContentPartPr/>
                  <p14:nvPr/>
                </p14:nvContentPartPr>
                <p14:xfrm>
                  <a:off x="7457917" y="3244946"/>
                  <a:ext cx="390960" cy="462600"/>
                </p14:xfrm>
              </p:contentPart>
            </mc:Choice>
            <mc:Fallback xmlns="">
              <p:pic>
                <p:nvPicPr>
                  <p:cNvPr id="273" name="Håndskrift 272">
                    <a:extLst>
                      <a:ext uri="{FF2B5EF4-FFF2-40B4-BE49-F238E27FC236}">
                        <a16:creationId xmlns:a16="http://schemas.microsoft.com/office/drawing/2014/main" id="{E40B90DB-1D68-4E07-8F6D-E31EEE41B95C}"/>
                      </a:ext>
                    </a:extLst>
                  </p:cNvPr>
                  <p:cNvPicPr/>
                  <p:nvPr/>
                </p:nvPicPr>
                <p:blipFill>
                  <a:blip r:embed="rId297"/>
                  <a:stretch>
                    <a:fillRect/>
                  </a:stretch>
                </p:blipFill>
                <p:spPr>
                  <a:xfrm>
                    <a:off x="7434892" y="3230265"/>
                    <a:ext cx="436549" cy="4922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8">
                <p14:nvContentPartPr>
                  <p14:cNvPr id="391" name="Håndskrift 390">
                    <a:extLst>
                      <a:ext uri="{FF2B5EF4-FFF2-40B4-BE49-F238E27FC236}">
                        <a16:creationId xmlns:a16="http://schemas.microsoft.com/office/drawing/2014/main" id="{80A2EA62-7622-4AA8-AF11-FBD466FDAF55}"/>
                      </a:ext>
                    </a:extLst>
                  </p14:cNvPr>
                  <p14:cNvContentPartPr/>
                  <p14:nvPr/>
                </p14:nvContentPartPr>
                <p14:xfrm>
                  <a:off x="7362517" y="3434666"/>
                  <a:ext cx="329040" cy="336600"/>
                </p14:xfrm>
              </p:contentPart>
            </mc:Choice>
            <mc:Fallback xmlns="">
              <p:pic>
                <p:nvPicPr>
                  <p:cNvPr id="274" name="Håndskrift 273">
                    <a:extLst>
                      <a:ext uri="{FF2B5EF4-FFF2-40B4-BE49-F238E27FC236}">
                        <a16:creationId xmlns:a16="http://schemas.microsoft.com/office/drawing/2014/main" id="{D2853EC4-45B8-4C6B-BCB7-DCF157F4E1C9}"/>
                      </a:ext>
                    </a:extLst>
                  </p:cNvPr>
                  <p:cNvPicPr/>
                  <p:nvPr/>
                </p:nvPicPr>
                <p:blipFill>
                  <a:blip r:embed="rId299"/>
                  <a:stretch>
                    <a:fillRect/>
                  </a:stretch>
                </p:blipFill>
                <p:spPr>
                  <a:xfrm>
                    <a:off x="7339507" y="3419992"/>
                    <a:ext cx="374599" cy="36624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0">
                <p14:nvContentPartPr>
                  <p14:cNvPr id="392" name="Håndskrift 391">
                    <a:extLst>
                      <a:ext uri="{FF2B5EF4-FFF2-40B4-BE49-F238E27FC236}">
                        <a16:creationId xmlns:a16="http://schemas.microsoft.com/office/drawing/2014/main" id="{1BF6D212-B38D-4B85-A737-7BF8E4B8DDB5}"/>
                      </a:ext>
                    </a:extLst>
                  </p14:cNvPr>
                  <p14:cNvContentPartPr/>
                  <p14:nvPr/>
                </p14:nvContentPartPr>
                <p14:xfrm>
                  <a:off x="7390597" y="3330986"/>
                  <a:ext cx="185040" cy="141120"/>
                </p14:xfrm>
              </p:contentPart>
            </mc:Choice>
            <mc:Fallback xmlns="">
              <p:pic>
                <p:nvPicPr>
                  <p:cNvPr id="275" name="Håndskrift 274">
                    <a:extLst>
                      <a:ext uri="{FF2B5EF4-FFF2-40B4-BE49-F238E27FC236}">
                        <a16:creationId xmlns:a16="http://schemas.microsoft.com/office/drawing/2014/main" id="{4892418C-3E0E-4B61-B4D1-0B93928F754D}"/>
                      </a:ext>
                    </a:extLst>
                  </p:cNvPr>
                  <p:cNvPicPr/>
                  <p:nvPr/>
                </p:nvPicPr>
                <p:blipFill>
                  <a:blip r:embed="rId301"/>
                  <a:stretch>
                    <a:fillRect/>
                  </a:stretch>
                </p:blipFill>
                <p:spPr>
                  <a:xfrm>
                    <a:off x="7367986" y="3316305"/>
                    <a:ext cx="230723" cy="170782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393" name="Gruppe 392">
                <a:extLst>
                  <a:ext uri="{FF2B5EF4-FFF2-40B4-BE49-F238E27FC236}">
                    <a16:creationId xmlns:a16="http://schemas.microsoft.com/office/drawing/2014/main" id="{5D1D1B5C-3308-40E5-B3B5-6735D21D7BD7}"/>
                  </a:ext>
                </a:extLst>
              </p:cNvPr>
              <p:cNvGrpSpPr/>
              <p:nvPr/>
            </p:nvGrpSpPr>
            <p:grpSpPr>
              <a:xfrm>
                <a:off x="7490317" y="3275906"/>
                <a:ext cx="334800" cy="388800"/>
                <a:chOff x="7490317" y="3275906"/>
                <a:chExt cx="334800" cy="38880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02">
                  <p14:nvContentPartPr>
                    <p14:cNvPr id="400" name="Håndskrift 399">
                      <a:extLst>
                        <a:ext uri="{FF2B5EF4-FFF2-40B4-BE49-F238E27FC236}">
                          <a16:creationId xmlns:a16="http://schemas.microsoft.com/office/drawing/2014/main" id="{5C0229F9-447D-4C52-A81C-CD32F01A8BC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490317" y="3275906"/>
                    <a:ext cx="334800" cy="353160"/>
                  </p14:xfrm>
                </p:contentPart>
              </mc:Choice>
              <mc:Fallback xmlns="">
                <p:pic>
                  <p:nvPicPr>
                    <p:cNvPr id="283" name="Håndskrift 282">
                      <a:extLst>
                        <a:ext uri="{FF2B5EF4-FFF2-40B4-BE49-F238E27FC236}">
                          <a16:creationId xmlns:a16="http://schemas.microsoft.com/office/drawing/2014/main" id="{EDA00DC3-56D7-45D0-BC4C-603C592EC6F8}"/>
                        </a:ext>
                      </a:extLst>
                    </p:cNvPr>
                    <p:cNvPicPr/>
                    <p:nvPr/>
                  </p:nvPicPr>
                  <p:blipFill>
                    <a:blip r:embed="rId303"/>
                    <a:stretch>
                      <a:fillRect/>
                    </a:stretch>
                  </p:blipFill>
                  <p:spPr>
                    <a:xfrm>
                      <a:off x="7467291" y="3260929"/>
                      <a:ext cx="380392" cy="38281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4">
                  <p14:nvContentPartPr>
                    <p14:cNvPr id="401" name="Håndskrift 400">
                      <a:extLst>
                        <a:ext uri="{FF2B5EF4-FFF2-40B4-BE49-F238E27FC236}">
                          <a16:creationId xmlns:a16="http://schemas.microsoft.com/office/drawing/2014/main" id="{E91B9EF8-0337-40ED-B61A-827ED178A44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807837" y="3526826"/>
                    <a:ext cx="14760" cy="3600"/>
                  </p14:xfrm>
                </p:contentPart>
              </mc:Choice>
              <mc:Fallback xmlns="">
                <p:pic>
                  <p:nvPicPr>
                    <p:cNvPr id="284" name="Håndskrift 283">
                      <a:extLst>
                        <a:ext uri="{FF2B5EF4-FFF2-40B4-BE49-F238E27FC236}">
                          <a16:creationId xmlns:a16="http://schemas.microsoft.com/office/drawing/2014/main" id="{F4DCE98C-DB56-4A5B-9FBF-1A6072FDCC33}"/>
                        </a:ext>
                      </a:extLst>
                    </p:cNvPr>
                    <p:cNvPicPr/>
                    <p:nvPr/>
                  </p:nvPicPr>
                  <p:blipFill>
                    <a:blip r:embed="rId305"/>
                    <a:stretch>
                      <a:fillRect/>
                    </a:stretch>
                  </p:blipFill>
                  <p:spPr>
                    <a:xfrm>
                      <a:off x="7784774" y="3512126"/>
                      <a:ext cx="60424" cy="333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6">
                  <p14:nvContentPartPr>
                    <p14:cNvPr id="402" name="Håndskrift 401">
                      <a:extLst>
                        <a:ext uri="{FF2B5EF4-FFF2-40B4-BE49-F238E27FC236}">
                          <a16:creationId xmlns:a16="http://schemas.microsoft.com/office/drawing/2014/main" id="{94D34D34-EC11-4269-B1B3-A112C953217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569157" y="3530066"/>
                    <a:ext cx="223200" cy="134640"/>
                  </p14:xfrm>
                </p:contentPart>
              </mc:Choice>
              <mc:Fallback xmlns="">
                <p:pic>
                  <p:nvPicPr>
                    <p:cNvPr id="285" name="Håndskrift 284">
                      <a:extLst>
                        <a:ext uri="{FF2B5EF4-FFF2-40B4-BE49-F238E27FC236}">
                          <a16:creationId xmlns:a16="http://schemas.microsoft.com/office/drawing/2014/main" id="{FEB37475-2B4D-4279-994F-13B6F12A32C5}"/>
                        </a:ext>
                      </a:extLst>
                    </p:cNvPr>
                    <p:cNvPicPr/>
                    <p:nvPr/>
                  </p:nvPicPr>
                  <p:blipFill>
                    <a:blip r:embed="rId307"/>
                    <a:stretch>
                      <a:fillRect/>
                    </a:stretch>
                  </p:blipFill>
                  <p:spPr>
                    <a:xfrm>
                      <a:off x="7546099" y="3515106"/>
                      <a:ext cx="268855" cy="164261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grpSp>
            <p:nvGrpSpPr>
              <p:cNvPr id="394" name="Gruppe 393">
                <a:extLst>
                  <a:ext uri="{FF2B5EF4-FFF2-40B4-BE49-F238E27FC236}">
                    <a16:creationId xmlns:a16="http://schemas.microsoft.com/office/drawing/2014/main" id="{27F68918-8201-4C78-980F-1C1016709857}"/>
                  </a:ext>
                </a:extLst>
              </p:cNvPr>
              <p:cNvGrpSpPr/>
              <p:nvPr/>
            </p:nvGrpSpPr>
            <p:grpSpPr>
              <a:xfrm>
                <a:off x="6392677" y="4062866"/>
                <a:ext cx="700920" cy="423360"/>
                <a:chOff x="6392677" y="4062866"/>
                <a:chExt cx="700920" cy="4233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308">
                  <p14:nvContentPartPr>
                    <p14:cNvPr id="395" name="Håndskrift 394">
                      <a:extLst>
                        <a:ext uri="{FF2B5EF4-FFF2-40B4-BE49-F238E27FC236}">
                          <a16:creationId xmlns:a16="http://schemas.microsoft.com/office/drawing/2014/main" id="{4593DDDF-B68A-471F-8EDF-4C85006437A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695797" y="4142066"/>
                    <a:ext cx="150120" cy="199440"/>
                  </p14:xfrm>
                </p:contentPart>
              </mc:Choice>
              <mc:Fallback xmlns="">
                <p:pic>
                  <p:nvPicPr>
                    <p:cNvPr id="278" name="Håndskrift 277">
                      <a:extLst>
                        <a:ext uri="{FF2B5EF4-FFF2-40B4-BE49-F238E27FC236}">
                          <a16:creationId xmlns:a16="http://schemas.microsoft.com/office/drawing/2014/main" id="{67C810A8-1918-4FE7-9DCC-B0DC35228411}"/>
                        </a:ext>
                      </a:extLst>
                    </p:cNvPr>
                    <p:cNvPicPr/>
                    <p:nvPr/>
                  </p:nvPicPr>
                  <p:blipFill>
                    <a:blip r:embed="rId309"/>
                    <a:stretch>
                      <a:fillRect/>
                    </a:stretch>
                  </p:blipFill>
                  <p:spPr>
                    <a:xfrm>
                      <a:off x="6673233" y="4127392"/>
                      <a:ext cx="195709" cy="2290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0">
                  <p14:nvContentPartPr>
                    <p14:cNvPr id="396" name="Håndskrift 395">
                      <a:extLst>
                        <a:ext uri="{FF2B5EF4-FFF2-40B4-BE49-F238E27FC236}">
                          <a16:creationId xmlns:a16="http://schemas.microsoft.com/office/drawing/2014/main" id="{AF2ED867-9E98-4BB8-94B5-B5B233BA24D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758077" y="4198226"/>
                    <a:ext cx="360" cy="360"/>
                  </p14:xfrm>
                </p:contentPart>
              </mc:Choice>
              <mc:Fallback xmlns="">
                <p:pic>
                  <p:nvPicPr>
                    <p:cNvPr id="279" name="Håndskrift 278">
                      <a:extLst>
                        <a:ext uri="{FF2B5EF4-FFF2-40B4-BE49-F238E27FC236}">
                          <a16:creationId xmlns:a16="http://schemas.microsoft.com/office/drawing/2014/main" id="{10472BA1-5CBE-4B4F-8836-237D942C04B9}"/>
                        </a:ext>
                      </a:extLst>
                    </p:cNvPr>
                    <p:cNvPicPr/>
                    <p:nvPr/>
                  </p:nvPicPr>
                  <p:blipFill>
                    <a:blip r:embed="rId311"/>
                    <a:stretch>
                      <a:fillRect/>
                    </a:stretch>
                  </p:blipFill>
                  <p:spPr>
                    <a:xfrm>
                      <a:off x="6740077" y="4180226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2">
                  <p14:nvContentPartPr>
                    <p14:cNvPr id="397" name="Håndskrift 396">
                      <a:extLst>
                        <a:ext uri="{FF2B5EF4-FFF2-40B4-BE49-F238E27FC236}">
                          <a16:creationId xmlns:a16="http://schemas.microsoft.com/office/drawing/2014/main" id="{9A04415D-50FA-4F19-908A-DE4F0844E45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742237" y="4253666"/>
                    <a:ext cx="360" cy="360"/>
                  </p14:xfrm>
                </p:contentPart>
              </mc:Choice>
              <mc:Fallback xmlns="">
                <p:pic>
                  <p:nvPicPr>
                    <p:cNvPr id="280" name="Håndskrift 279">
                      <a:extLst>
                        <a:ext uri="{FF2B5EF4-FFF2-40B4-BE49-F238E27FC236}">
                          <a16:creationId xmlns:a16="http://schemas.microsoft.com/office/drawing/2014/main" id="{851ED845-2516-4ECA-9D45-88B21331A372}"/>
                        </a:ext>
                      </a:extLst>
                    </p:cNvPr>
                    <p:cNvPicPr/>
                    <p:nvPr/>
                  </p:nvPicPr>
                  <p:blipFill>
                    <a:blip r:embed="rId311"/>
                    <a:stretch>
                      <a:fillRect/>
                    </a:stretch>
                  </p:blipFill>
                  <p:spPr>
                    <a:xfrm>
                      <a:off x="6724597" y="4236026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3">
                  <p14:nvContentPartPr>
                    <p14:cNvPr id="398" name="Håndskrift 397">
                      <a:extLst>
                        <a:ext uri="{FF2B5EF4-FFF2-40B4-BE49-F238E27FC236}">
                          <a16:creationId xmlns:a16="http://schemas.microsoft.com/office/drawing/2014/main" id="{CE93C86F-8E1B-489B-B91A-236900C4FDA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758077" y="4062866"/>
                    <a:ext cx="360" cy="360"/>
                  </p14:xfrm>
                </p:contentPart>
              </mc:Choice>
              <mc:Fallback xmlns="">
                <p:pic>
                  <p:nvPicPr>
                    <p:cNvPr id="281" name="Håndskrift 280">
                      <a:extLst>
                        <a:ext uri="{FF2B5EF4-FFF2-40B4-BE49-F238E27FC236}">
                          <a16:creationId xmlns:a16="http://schemas.microsoft.com/office/drawing/2014/main" id="{D60226A5-487B-4F6F-B375-D87FB2F46655}"/>
                        </a:ext>
                      </a:extLst>
                    </p:cNvPr>
                    <p:cNvPicPr/>
                    <p:nvPr/>
                  </p:nvPicPr>
                  <p:blipFill>
                    <a:blip r:embed="rId311"/>
                    <a:stretch>
                      <a:fillRect/>
                    </a:stretch>
                  </p:blipFill>
                  <p:spPr>
                    <a:xfrm>
                      <a:off x="6740077" y="4045226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4">
                  <p14:nvContentPartPr>
                    <p14:cNvPr id="399" name="Håndskrift 398">
                      <a:extLst>
                        <a:ext uri="{FF2B5EF4-FFF2-40B4-BE49-F238E27FC236}">
                          <a16:creationId xmlns:a16="http://schemas.microsoft.com/office/drawing/2014/main" id="{D144A079-B37D-44AB-BF3B-85CF2BDA803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92677" y="4412426"/>
                    <a:ext cx="700920" cy="73800"/>
                  </p14:xfrm>
                </p:contentPart>
              </mc:Choice>
              <mc:Fallback xmlns="">
                <p:pic>
                  <p:nvPicPr>
                    <p:cNvPr id="282" name="Håndskrift 281">
                      <a:extLst>
                        <a:ext uri="{FF2B5EF4-FFF2-40B4-BE49-F238E27FC236}">
                          <a16:creationId xmlns:a16="http://schemas.microsoft.com/office/drawing/2014/main" id="{EE884F25-C924-4F67-99CC-88BEA58500D5}"/>
                        </a:ext>
                      </a:extLst>
                    </p:cNvPr>
                    <p:cNvPicPr/>
                    <p:nvPr/>
                  </p:nvPicPr>
                  <p:blipFill>
                    <a:blip r:embed="rId315"/>
                    <a:stretch>
                      <a:fillRect/>
                    </a:stretch>
                  </p:blipFill>
                  <p:spPr>
                    <a:xfrm>
                      <a:off x="6369636" y="4397426"/>
                      <a:ext cx="746542" cy="10350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330" name="Håndskrift 329">
                  <a:extLst>
                    <a:ext uri="{FF2B5EF4-FFF2-40B4-BE49-F238E27FC236}">
                      <a16:creationId xmlns:a16="http://schemas.microsoft.com/office/drawing/2014/main" id="{77D60D92-DB3E-48D6-8093-708C9E9A537B}"/>
                    </a:ext>
                  </a:extLst>
                </p14:cNvPr>
                <p14:cNvContentPartPr/>
                <p14:nvPr/>
              </p14:nvContentPartPr>
              <p14:xfrm>
                <a:off x="6053223" y="3073046"/>
                <a:ext cx="445680" cy="1090440"/>
              </p14:xfrm>
            </p:contentPart>
          </mc:Choice>
          <mc:Fallback xmlns="">
            <p:pic>
              <p:nvPicPr>
                <p:cNvPr id="213" name="Håndskrift 212">
                  <a:extLst>
                    <a:ext uri="{FF2B5EF4-FFF2-40B4-BE49-F238E27FC236}">
                      <a16:creationId xmlns:a16="http://schemas.microsoft.com/office/drawing/2014/main" id="{CBCB8ED1-1A02-4274-A454-3BAB741BDC33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6030202" y="3058371"/>
                  <a:ext cx="491261" cy="112008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31" name="Håndskrift 330">
                  <a:extLst>
                    <a:ext uri="{FF2B5EF4-FFF2-40B4-BE49-F238E27FC236}">
                      <a16:creationId xmlns:a16="http://schemas.microsoft.com/office/drawing/2014/main" id="{7DA4A2CC-B542-4D22-B8B8-AFA1CFF5CA72}"/>
                    </a:ext>
                  </a:extLst>
                </p14:cNvPr>
                <p14:cNvContentPartPr/>
                <p14:nvPr/>
              </p14:nvContentPartPr>
              <p14:xfrm>
                <a:off x="6413943" y="3055046"/>
                <a:ext cx="510120" cy="781200"/>
              </p14:xfrm>
            </p:contentPart>
          </mc:Choice>
          <mc:Fallback xmlns="">
            <p:pic>
              <p:nvPicPr>
                <p:cNvPr id="214" name="Håndskrift 213">
                  <a:extLst>
                    <a:ext uri="{FF2B5EF4-FFF2-40B4-BE49-F238E27FC236}">
                      <a16:creationId xmlns:a16="http://schemas.microsoft.com/office/drawing/2014/main" id="{4665A80C-C0DF-4664-B52D-D7E0C2AB9D12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6390923" y="3040069"/>
                  <a:ext cx="555699" cy="81085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332" name="Håndskrift 331">
                  <a:extLst>
                    <a:ext uri="{FF2B5EF4-FFF2-40B4-BE49-F238E27FC236}">
                      <a16:creationId xmlns:a16="http://schemas.microsoft.com/office/drawing/2014/main" id="{B74287E8-A38C-4A79-B20A-490B6CD72D47}"/>
                    </a:ext>
                  </a:extLst>
                </p14:cNvPr>
                <p14:cNvContentPartPr/>
                <p14:nvPr/>
              </p14:nvContentPartPr>
              <p14:xfrm>
                <a:off x="6552903" y="2923286"/>
                <a:ext cx="792000" cy="568800"/>
              </p14:xfrm>
            </p:contentPart>
          </mc:Choice>
          <mc:Fallback xmlns="">
            <p:pic>
              <p:nvPicPr>
                <p:cNvPr id="215" name="Håndskrift 214">
                  <a:extLst>
                    <a:ext uri="{FF2B5EF4-FFF2-40B4-BE49-F238E27FC236}">
                      <a16:creationId xmlns:a16="http://schemas.microsoft.com/office/drawing/2014/main" id="{FFDF5078-8501-4CF7-B710-29ABDDF65425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6530327" y="2908609"/>
                  <a:ext cx="837613" cy="59845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333" name="Håndskrift 332">
                  <a:extLst>
                    <a:ext uri="{FF2B5EF4-FFF2-40B4-BE49-F238E27FC236}">
                      <a16:creationId xmlns:a16="http://schemas.microsoft.com/office/drawing/2014/main" id="{ABF50622-FC9E-4117-BC45-F6F479B32E3E}"/>
                    </a:ext>
                  </a:extLst>
                </p14:cNvPr>
                <p14:cNvContentPartPr/>
                <p14:nvPr/>
              </p14:nvContentPartPr>
              <p14:xfrm>
                <a:off x="6563703" y="3025886"/>
                <a:ext cx="394920" cy="435240"/>
              </p14:xfrm>
            </p:contentPart>
          </mc:Choice>
          <mc:Fallback xmlns="">
            <p:pic>
              <p:nvPicPr>
                <p:cNvPr id="216" name="Håndskrift 215">
                  <a:extLst>
                    <a:ext uri="{FF2B5EF4-FFF2-40B4-BE49-F238E27FC236}">
                      <a16:creationId xmlns:a16="http://schemas.microsoft.com/office/drawing/2014/main" id="{DF0D2B1E-8CBD-4950-BA17-84C537195D62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6540662" y="3010909"/>
                  <a:ext cx="440541" cy="4648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334" name="Håndskrift 333">
                  <a:extLst>
                    <a:ext uri="{FF2B5EF4-FFF2-40B4-BE49-F238E27FC236}">
                      <a16:creationId xmlns:a16="http://schemas.microsoft.com/office/drawing/2014/main" id="{BF3B83CE-D4CA-4502-AC64-2EC705272067}"/>
                    </a:ext>
                  </a:extLst>
                </p14:cNvPr>
                <p14:cNvContentPartPr/>
                <p14:nvPr/>
              </p14:nvContentPartPr>
              <p14:xfrm>
                <a:off x="7093623" y="3215606"/>
                <a:ext cx="312120" cy="373680"/>
              </p14:xfrm>
            </p:contentPart>
          </mc:Choice>
          <mc:Fallback xmlns="">
            <p:pic>
              <p:nvPicPr>
                <p:cNvPr id="217" name="Håndskrift 216">
                  <a:extLst>
                    <a:ext uri="{FF2B5EF4-FFF2-40B4-BE49-F238E27FC236}">
                      <a16:creationId xmlns:a16="http://schemas.microsoft.com/office/drawing/2014/main" id="{497A608A-2926-496B-9DA8-71ACA761AE3F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7070571" y="3200923"/>
                  <a:ext cx="357762" cy="4033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335" name="Håndskrift 334">
                  <a:extLst>
                    <a:ext uri="{FF2B5EF4-FFF2-40B4-BE49-F238E27FC236}">
                      <a16:creationId xmlns:a16="http://schemas.microsoft.com/office/drawing/2014/main" id="{5FBA3B17-BAE4-4261-8EAC-28F2704E4024}"/>
                    </a:ext>
                  </a:extLst>
                </p14:cNvPr>
                <p14:cNvContentPartPr/>
                <p14:nvPr/>
              </p14:nvContentPartPr>
              <p14:xfrm>
                <a:off x="7405743" y="3240086"/>
                <a:ext cx="367200" cy="876960"/>
              </p14:xfrm>
            </p:contentPart>
          </mc:Choice>
          <mc:Fallback xmlns="">
            <p:pic>
              <p:nvPicPr>
                <p:cNvPr id="218" name="Håndskrift 217">
                  <a:extLst>
                    <a:ext uri="{FF2B5EF4-FFF2-40B4-BE49-F238E27FC236}">
                      <a16:creationId xmlns:a16="http://schemas.microsoft.com/office/drawing/2014/main" id="{6772E8DD-F276-4E08-B521-8CBDF664D574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7382707" y="3225410"/>
                  <a:ext cx="412812" cy="9066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36" name="Håndskrift 335">
                  <a:extLst>
                    <a:ext uri="{FF2B5EF4-FFF2-40B4-BE49-F238E27FC236}">
                      <a16:creationId xmlns:a16="http://schemas.microsoft.com/office/drawing/2014/main" id="{C4C2BD3C-463F-4E92-9F31-767096628443}"/>
                    </a:ext>
                  </a:extLst>
                </p14:cNvPr>
                <p14:cNvContentPartPr/>
                <p14:nvPr/>
              </p14:nvContentPartPr>
              <p14:xfrm>
                <a:off x="7301703" y="3363566"/>
                <a:ext cx="473400" cy="863640"/>
              </p14:xfrm>
            </p:contentPart>
          </mc:Choice>
          <mc:Fallback xmlns="">
            <p:pic>
              <p:nvPicPr>
                <p:cNvPr id="219" name="Håndskrift 218">
                  <a:extLst>
                    <a:ext uri="{FF2B5EF4-FFF2-40B4-BE49-F238E27FC236}">
                      <a16:creationId xmlns:a16="http://schemas.microsoft.com/office/drawing/2014/main" id="{835B79F3-3A38-468E-A1EF-26E38021E7C9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7278678" y="3348588"/>
                  <a:ext cx="518990" cy="89329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37" name="Håndskrift 336">
                  <a:extLst>
                    <a:ext uri="{FF2B5EF4-FFF2-40B4-BE49-F238E27FC236}">
                      <a16:creationId xmlns:a16="http://schemas.microsoft.com/office/drawing/2014/main" id="{7F5DC692-16A9-44A7-A35F-72F9369CC2C2}"/>
                    </a:ext>
                  </a:extLst>
                </p14:cNvPr>
                <p14:cNvContentPartPr/>
                <p14:nvPr/>
              </p14:nvContentPartPr>
              <p14:xfrm>
                <a:off x="7049703" y="3563006"/>
                <a:ext cx="445320" cy="326520"/>
              </p14:xfrm>
            </p:contentPart>
          </mc:Choice>
          <mc:Fallback xmlns="">
            <p:pic>
              <p:nvPicPr>
                <p:cNvPr id="220" name="Håndskrift 219">
                  <a:extLst>
                    <a:ext uri="{FF2B5EF4-FFF2-40B4-BE49-F238E27FC236}">
                      <a16:creationId xmlns:a16="http://schemas.microsoft.com/office/drawing/2014/main" id="{C66F6883-B5C5-43C0-8640-49E053595613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7026677" y="3548014"/>
                  <a:ext cx="490911" cy="3562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338" name="Håndskrift 337">
                  <a:extLst>
                    <a:ext uri="{FF2B5EF4-FFF2-40B4-BE49-F238E27FC236}">
                      <a16:creationId xmlns:a16="http://schemas.microsoft.com/office/drawing/2014/main" id="{F35E830C-9711-43D5-BC7F-4B2CE099786B}"/>
                    </a:ext>
                  </a:extLst>
                </p14:cNvPr>
                <p14:cNvContentPartPr/>
                <p14:nvPr/>
              </p14:nvContentPartPr>
              <p14:xfrm>
                <a:off x="6868263" y="3570206"/>
                <a:ext cx="437760" cy="324360"/>
              </p14:xfrm>
            </p:contentPart>
          </mc:Choice>
          <mc:Fallback xmlns="">
            <p:pic>
              <p:nvPicPr>
                <p:cNvPr id="221" name="Håndskrift 220">
                  <a:extLst>
                    <a:ext uri="{FF2B5EF4-FFF2-40B4-BE49-F238E27FC236}">
                      <a16:creationId xmlns:a16="http://schemas.microsoft.com/office/drawing/2014/main" id="{20EBCF8B-5390-4004-8EAB-02362D74FB70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6845684" y="3555530"/>
                  <a:ext cx="483379" cy="3540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39" name="Håndskrift 338">
                  <a:extLst>
                    <a:ext uri="{FF2B5EF4-FFF2-40B4-BE49-F238E27FC236}">
                      <a16:creationId xmlns:a16="http://schemas.microsoft.com/office/drawing/2014/main" id="{5D21E469-A6A8-4071-820E-0415AA65514F}"/>
                    </a:ext>
                  </a:extLst>
                </p14:cNvPr>
                <p14:cNvContentPartPr/>
                <p14:nvPr/>
              </p14:nvContentPartPr>
              <p14:xfrm>
                <a:off x="6640023" y="3809606"/>
                <a:ext cx="413640" cy="76680"/>
              </p14:xfrm>
            </p:contentPart>
          </mc:Choice>
          <mc:Fallback xmlns="">
            <p:pic>
              <p:nvPicPr>
                <p:cNvPr id="222" name="Håndskrift 221">
                  <a:extLst>
                    <a:ext uri="{FF2B5EF4-FFF2-40B4-BE49-F238E27FC236}">
                      <a16:creationId xmlns:a16="http://schemas.microsoft.com/office/drawing/2014/main" id="{4FB2D6CC-CCC2-4EDD-BEB6-21C2DD6A1561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6617452" y="3794871"/>
                  <a:ext cx="459242" cy="1064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40" name="Håndskrift 339">
                  <a:extLst>
                    <a:ext uri="{FF2B5EF4-FFF2-40B4-BE49-F238E27FC236}">
                      <a16:creationId xmlns:a16="http://schemas.microsoft.com/office/drawing/2014/main" id="{797A193D-C8C6-4C05-8A35-02AC295762B4}"/>
                    </a:ext>
                  </a:extLst>
                </p14:cNvPr>
                <p14:cNvContentPartPr/>
                <p14:nvPr/>
              </p14:nvContentPartPr>
              <p14:xfrm>
                <a:off x="6554703" y="3820766"/>
                <a:ext cx="114120" cy="406080"/>
              </p14:xfrm>
            </p:contentPart>
          </mc:Choice>
          <mc:Fallback xmlns="">
            <p:pic>
              <p:nvPicPr>
                <p:cNvPr id="223" name="Håndskrift 222">
                  <a:extLst>
                    <a:ext uri="{FF2B5EF4-FFF2-40B4-BE49-F238E27FC236}">
                      <a16:creationId xmlns:a16="http://schemas.microsoft.com/office/drawing/2014/main" id="{4C1AF9CA-6CB1-4526-974E-248FB41A95DE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6532155" y="3805793"/>
                  <a:ext cx="159676" cy="4357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41" name="Håndskrift 340">
                  <a:extLst>
                    <a:ext uri="{FF2B5EF4-FFF2-40B4-BE49-F238E27FC236}">
                      <a16:creationId xmlns:a16="http://schemas.microsoft.com/office/drawing/2014/main" id="{A606D1BC-2EB1-46CE-B38F-7F220AF792DB}"/>
                    </a:ext>
                  </a:extLst>
                </p14:cNvPr>
                <p14:cNvContentPartPr/>
                <p14:nvPr/>
              </p14:nvContentPartPr>
              <p14:xfrm>
                <a:off x="6625983" y="3940286"/>
                <a:ext cx="675000" cy="311400"/>
              </p14:xfrm>
            </p:contentPart>
          </mc:Choice>
          <mc:Fallback xmlns="">
            <p:pic>
              <p:nvPicPr>
                <p:cNvPr id="224" name="Håndskrift 223">
                  <a:extLst>
                    <a:ext uri="{FF2B5EF4-FFF2-40B4-BE49-F238E27FC236}">
                      <a16:creationId xmlns:a16="http://schemas.microsoft.com/office/drawing/2014/main" id="{1BCF2E5A-C0DA-4E41-B794-84EDC4D1EAAA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6603406" y="3925300"/>
                  <a:ext cx="720614" cy="34107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42" name="Håndskrift 341">
                  <a:extLst>
                    <a:ext uri="{FF2B5EF4-FFF2-40B4-BE49-F238E27FC236}">
                      <a16:creationId xmlns:a16="http://schemas.microsoft.com/office/drawing/2014/main" id="{DF34037E-6C1E-4F83-84C0-82AB5A907AE1}"/>
                    </a:ext>
                  </a:extLst>
                </p14:cNvPr>
                <p14:cNvContentPartPr/>
                <p14:nvPr/>
              </p14:nvContentPartPr>
              <p14:xfrm>
                <a:off x="6601503" y="2964326"/>
                <a:ext cx="732600" cy="483480"/>
              </p14:xfrm>
            </p:contentPart>
          </mc:Choice>
          <mc:Fallback xmlns="">
            <p:pic>
              <p:nvPicPr>
                <p:cNvPr id="225" name="Håndskrift 224">
                  <a:extLst>
                    <a:ext uri="{FF2B5EF4-FFF2-40B4-BE49-F238E27FC236}">
                      <a16:creationId xmlns:a16="http://schemas.microsoft.com/office/drawing/2014/main" id="{EA72C412-70AE-4F9D-A518-9641A0E2E39D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6555428" y="2934371"/>
                  <a:ext cx="824290" cy="54309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43" name="Håndskrift 342">
                  <a:extLst>
                    <a:ext uri="{FF2B5EF4-FFF2-40B4-BE49-F238E27FC236}">
                      <a16:creationId xmlns:a16="http://schemas.microsoft.com/office/drawing/2014/main" id="{0DBB412C-D19C-411D-B2A7-D60893083ADA}"/>
                    </a:ext>
                  </a:extLst>
                </p14:cNvPr>
                <p14:cNvContentPartPr/>
                <p14:nvPr/>
              </p14:nvContentPartPr>
              <p14:xfrm>
                <a:off x="7346343" y="3345206"/>
                <a:ext cx="362520" cy="810360"/>
              </p14:xfrm>
            </p:contentPart>
          </mc:Choice>
          <mc:Fallback xmlns="">
            <p:pic>
              <p:nvPicPr>
                <p:cNvPr id="226" name="Håndskrift 225">
                  <a:extLst>
                    <a:ext uri="{FF2B5EF4-FFF2-40B4-BE49-F238E27FC236}">
                      <a16:creationId xmlns:a16="http://schemas.microsoft.com/office/drawing/2014/main" id="{72B1F471-6017-4624-8BE7-CCE1496CA082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7300279" y="3315548"/>
                  <a:ext cx="454186" cy="8699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44" name="Håndskrift 343">
                  <a:extLst>
                    <a:ext uri="{FF2B5EF4-FFF2-40B4-BE49-F238E27FC236}">
                      <a16:creationId xmlns:a16="http://schemas.microsoft.com/office/drawing/2014/main" id="{0A82B99E-7902-4934-96AB-CDD4A076785E}"/>
                    </a:ext>
                  </a:extLst>
                </p14:cNvPr>
                <p14:cNvContentPartPr/>
                <p14:nvPr/>
              </p14:nvContentPartPr>
              <p14:xfrm>
                <a:off x="7109103" y="3399566"/>
                <a:ext cx="471240" cy="456840"/>
              </p14:xfrm>
            </p:contentPart>
          </mc:Choice>
          <mc:Fallback xmlns="">
            <p:pic>
              <p:nvPicPr>
                <p:cNvPr id="227" name="Håndskrift 226">
                  <a:extLst>
                    <a:ext uri="{FF2B5EF4-FFF2-40B4-BE49-F238E27FC236}">
                      <a16:creationId xmlns:a16="http://schemas.microsoft.com/office/drawing/2014/main" id="{FEC1E717-60BD-4F60-9DCD-B388D4F334DE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7063499" y="3369609"/>
                  <a:ext cx="562908" cy="51645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345" name="Håndskrift 344">
                  <a:extLst>
                    <a:ext uri="{FF2B5EF4-FFF2-40B4-BE49-F238E27FC236}">
                      <a16:creationId xmlns:a16="http://schemas.microsoft.com/office/drawing/2014/main" id="{2BEA04B0-71CB-41CA-9B41-DF276B2DE7C8}"/>
                    </a:ext>
                  </a:extLst>
                </p14:cNvPr>
                <p14:cNvContentPartPr/>
                <p14:nvPr/>
              </p14:nvContentPartPr>
              <p14:xfrm>
                <a:off x="6080583" y="3475886"/>
                <a:ext cx="811800" cy="785520"/>
              </p14:xfrm>
            </p:contentPart>
          </mc:Choice>
          <mc:Fallback xmlns="">
            <p:pic>
              <p:nvPicPr>
                <p:cNvPr id="228" name="Håndskrift 227">
                  <a:extLst>
                    <a:ext uri="{FF2B5EF4-FFF2-40B4-BE49-F238E27FC236}">
                      <a16:creationId xmlns:a16="http://schemas.microsoft.com/office/drawing/2014/main" id="{94504DED-96AD-438E-BFB6-2E5F0B906A65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6034510" y="3445939"/>
                  <a:ext cx="903485" cy="84511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346" name="Håndskrift 345">
                  <a:extLst>
                    <a:ext uri="{FF2B5EF4-FFF2-40B4-BE49-F238E27FC236}">
                      <a16:creationId xmlns:a16="http://schemas.microsoft.com/office/drawing/2014/main" id="{C2FC2803-2945-412F-9A49-33251EE36BC8}"/>
                    </a:ext>
                  </a:extLst>
                </p14:cNvPr>
                <p14:cNvContentPartPr/>
                <p14:nvPr/>
              </p14:nvContentPartPr>
              <p14:xfrm>
                <a:off x="6679983" y="3983846"/>
                <a:ext cx="587160" cy="243360"/>
              </p14:xfrm>
            </p:contentPart>
          </mc:Choice>
          <mc:Fallback xmlns="">
            <p:pic>
              <p:nvPicPr>
                <p:cNvPr id="229" name="Håndskrift 228">
                  <a:extLst>
                    <a:ext uri="{FF2B5EF4-FFF2-40B4-BE49-F238E27FC236}">
                      <a16:creationId xmlns:a16="http://schemas.microsoft.com/office/drawing/2014/main" id="{BDE428AF-1B4D-49B9-8066-39EA23FFC00B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6633931" y="3954212"/>
                  <a:ext cx="678803" cy="30292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347" name="Håndskrift 346">
                  <a:extLst>
                    <a:ext uri="{FF2B5EF4-FFF2-40B4-BE49-F238E27FC236}">
                      <a16:creationId xmlns:a16="http://schemas.microsoft.com/office/drawing/2014/main" id="{575BF7EC-DC10-4D25-BA20-EE488E8E1A38}"/>
                    </a:ext>
                  </a:extLst>
                </p14:cNvPr>
                <p14:cNvContentPartPr/>
                <p14:nvPr/>
              </p14:nvContentPartPr>
              <p14:xfrm>
                <a:off x="7303503" y="2833646"/>
                <a:ext cx="413280" cy="80640"/>
              </p14:xfrm>
            </p:contentPart>
          </mc:Choice>
          <mc:Fallback xmlns="">
            <p:pic>
              <p:nvPicPr>
                <p:cNvPr id="230" name="Håndskrift 229">
                  <a:extLst>
                    <a:ext uri="{FF2B5EF4-FFF2-40B4-BE49-F238E27FC236}">
                      <a16:creationId xmlns:a16="http://schemas.microsoft.com/office/drawing/2014/main" id="{22C87F2D-01BD-42FA-BF8C-2DB0AAB633D3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7280466" y="2818957"/>
                  <a:ext cx="458893" cy="11031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348" name="Håndskrift 347">
                  <a:extLst>
                    <a:ext uri="{FF2B5EF4-FFF2-40B4-BE49-F238E27FC236}">
                      <a16:creationId xmlns:a16="http://schemas.microsoft.com/office/drawing/2014/main" id="{8A798527-313D-49CE-B365-D93D2C429FB7}"/>
                    </a:ext>
                  </a:extLst>
                </p14:cNvPr>
                <p14:cNvContentPartPr/>
                <p14:nvPr/>
              </p14:nvContentPartPr>
              <p14:xfrm>
                <a:off x="7761423" y="2924726"/>
                <a:ext cx="178920" cy="163440"/>
              </p14:xfrm>
            </p:contentPart>
          </mc:Choice>
          <mc:Fallback xmlns="">
            <p:pic>
              <p:nvPicPr>
                <p:cNvPr id="231" name="Håndskrift 230">
                  <a:extLst>
                    <a:ext uri="{FF2B5EF4-FFF2-40B4-BE49-F238E27FC236}">
                      <a16:creationId xmlns:a16="http://schemas.microsoft.com/office/drawing/2014/main" id="{99BEB7AB-D6AE-4A3D-BB1F-0ED12772DB57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7738426" y="2910058"/>
                  <a:ext cx="224455" cy="1930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349" name="Håndskrift 348">
                  <a:extLst>
                    <a:ext uri="{FF2B5EF4-FFF2-40B4-BE49-F238E27FC236}">
                      <a16:creationId xmlns:a16="http://schemas.microsoft.com/office/drawing/2014/main" id="{7342A0CD-2A28-4755-9768-D90AF61C0FFC}"/>
                    </a:ext>
                  </a:extLst>
                </p14:cNvPr>
                <p14:cNvContentPartPr/>
                <p14:nvPr/>
              </p14:nvContentPartPr>
              <p14:xfrm>
                <a:off x="7960863" y="3156566"/>
                <a:ext cx="247680" cy="975960"/>
              </p14:xfrm>
            </p:contentPart>
          </mc:Choice>
          <mc:Fallback xmlns="">
            <p:pic>
              <p:nvPicPr>
                <p:cNvPr id="232" name="Håndskrift 231">
                  <a:extLst>
                    <a:ext uri="{FF2B5EF4-FFF2-40B4-BE49-F238E27FC236}">
                      <a16:creationId xmlns:a16="http://schemas.microsoft.com/office/drawing/2014/main" id="{370E457B-1C0F-42E2-91E0-0A0BFCD6F4E5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7937844" y="3141888"/>
                  <a:ext cx="293257" cy="10056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350" name="Håndskrift 349">
                  <a:extLst>
                    <a:ext uri="{FF2B5EF4-FFF2-40B4-BE49-F238E27FC236}">
                      <a16:creationId xmlns:a16="http://schemas.microsoft.com/office/drawing/2014/main" id="{18C664D3-6103-459F-8D58-9871D54E838E}"/>
                    </a:ext>
                  </a:extLst>
                </p14:cNvPr>
                <p14:cNvContentPartPr/>
                <p14:nvPr/>
              </p14:nvContentPartPr>
              <p14:xfrm>
                <a:off x="7755663" y="3586766"/>
                <a:ext cx="438120" cy="654480"/>
              </p14:xfrm>
            </p:contentPart>
          </mc:Choice>
          <mc:Fallback xmlns="">
            <p:pic>
              <p:nvPicPr>
                <p:cNvPr id="233" name="Håndskrift 232">
                  <a:extLst>
                    <a:ext uri="{FF2B5EF4-FFF2-40B4-BE49-F238E27FC236}">
                      <a16:creationId xmlns:a16="http://schemas.microsoft.com/office/drawing/2014/main" id="{11938A8C-9508-4790-B347-2DA6DC46BAC6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7732628" y="3571782"/>
                  <a:ext cx="483729" cy="6841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351" name="Håndskrift 350">
                  <a:extLst>
                    <a:ext uri="{FF2B5EF4-FFF2-40B4-BE49-F238E27FC236}">
                      <a16:creationId xmlns:a16="http://schemas.microsoft.com/office/drawing/2014/main" id="{79F5075B-AE72-48A2-9286-1D1744C938FB}"/>
                    </a:ext>
                  </a:extLst>
                </p14:cNvPr>
                <p14:cNvContentPartPr/>
                <p14:nvPr/>
              </p14:nvContentPartPr>
              <p14:xfrm>
                <a:off x="7918743" y="3138566"/>
                <a:ext cx="111600" cy="462600"/>
              </p14:xfrm>
            </p:contentPart>
          </mc:Choice>
          <mc:Fallback xmlns="">
            <p:pic>
              <p:nvPicPr>
                <p:cNvPr id="234" name="Håndskrift 233">
                  <a:extLst>
                    <a:ext uri="{FF2B5EF4-FFF2-40B4-BE49-F238E27FC236}">
                      <a16:creationId xmlns:a16="http://schemas.microsoft.com/office/drawing/2014/main" id="{197C8815-35E2-4216-8490-F44C1C3D1D63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7896146" y="3123585"/>
                  <a:ext cx="157255" cy="4922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352" name="Håndskrift 351">
                  <a:extLst>
                    <a:ext uri="{FF2B5EF4-FFF2-40B4-BE49-F238E27FC236}">
                      <a16:creationId xmlns:a16="http://schemas.microsoft.com/office/drawing/2014/main" id="{E69BABFE-E2DB-4051-B75E-0F6B39CB8432}"/>
                    </a:ext>
                  </a:extLst>
                </p14:cNvPr>
                <p14:cNvContentPartPr/>
                <p14:nvPr/>
              </p14:nvContentPartPr>
              <p14:xfrm>
                <a:off x="5995983" y="2769926"/>
                <a:ext cx="137160" cy="117360"/>
              </p14:xfrm>
            </p:contentPart>
          </mc:Choice>
          <mc:Fallback xmlns="">
            <p:pic>
              <p:nvPicPr>
                <p:cNvPr id="235" name="Håndskrift 234">
                  <a:extLst>
                    <a:ext uri="{FF2B5EF4-FFF2-40B4-BE49-F238E27FC236}">
                      <a16:creationId xmlns:a16="http://schemas.microsoft.com/office/drawing/2014/main" id="{175A2DBD-9F7A-4BF6-B3F4-2AFEF7AC91F8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5972970" y="2755218"/>
                  <a:ext cx="182727" cy="1470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353" name="Håndskrift 352">
                  <a:extLst>
                    <a:ext uri="{FF2B5EF4-FFF2-40B4-BE49-F238E27FC236}">
                      <a16:creationId xmlns:a16="http://schemas.microsoft.com/office/drawing/2014/main" id="{E99D4138-C6FC-4C10-B5A9-2B12A0A4ED79}"/>
                    </a:ext>
                  </a:extLst>
                </p14:cNvPr>
                <p14:cNvContentPartPr/>
                <p14:nvPr/>
              </p14:nvContentPartPr>
              <p14:xfrm>
                <a:off x="6183543" y="2736446"/>
                <a:ext cx="473040" cy="210960"/>
              </p14:xfrm>
            </p:contentPart>
          </mc:Choice>
          <mc:Fallback xmlns="">
            <p:pic>
              <p:nvPicPr>
                <p:cNvPr id="236" name="Håndskrift 235">
                  <a:extLst>
                    <a:ext uri="{FF2B5EF4-FFF2-40B4-BE49-F238E27FC236}">
                      <a16:creationId xmlns:a16="http://schemas.microsoft.com/office/drawing/2014/main" id="{BB2993B7-16B4-4CB6-A9B5-A8E4CC143207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6160513" y="2721463"/>
                  <a:ext cx="518640" cy="24062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354" name="Håndskrift 353">
                  <a:extLst>
                    <a:ext uri="{FF2B5EF4-FFF2-40B4-BE49-F238E27FC236}">
                      <a16:creationId xmlns:a16="http://schemas.microsoft.com/office/drawing/2014/main" id="{619EF75E-2ABA-4B27-B391-5105783E75D9}"/>
                    </a:ext>
                  </a:extLst>
                </p14:cNvPr>
                <p14:cNvContentPartPr/>
                <p14:nvPr/>
              </p14:nvContentPartPr>
              <p14:xfrm>
                <a:off x="5852703" y="2896286"/>
                <a:ext cx="116640" cy="995400"/>
              </p14:xfrm>
            </p:contentPart>
          </mc:Choice>
          <mc:Fallback xmlns="">
            <p:pic>
              <p:nvPicPr>
                <p:cNvPr id="237" name="Håndskrift 236">
                  <a:extLst>
                    <a:ext uri="{FF2B5EF4-FFF2-40B4-BE49-F238E27FC236}">
                      <a16:creationId xmlns:a16="http://schemas.microsoft.com/office/drawing/2014/main" id="{193F1A03-DFAC-450D-ACF1-E9092D8A54FD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5830202" y="2881304"/>
                  <a:ext cx="162102" cy="1025064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55" name="Gruppe 354">
              <a:extLst>
                <a:ext uri="{FF2B5EF4-FFF2-40B4-BE49-F238E27FC236}">
                  <a16:creationId xmlns:a16="http://schemas.microsoft.com/office/drawing/2014/main" id="{380CAEC8-4546-4A66-B3AE-AE691BF75D46}"/>
                </a:ext>
              </a:extLst>
            </p:cNvPr>
            <p:cNvGrpSpPr/>
            <p:nvPr/>
          </p:nvGrpSpPr>
          <p:grpSpPr>
            <a:xfrm>
              <a:off x="5879343" y="2909966"/>
              <a:ext cx="702000" cy="1398600"/>
              <a:chOff x="5879343" y="2909966"/>
              <a:chExt cx="702000" cy="13986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66">
                <p14:nvContentPartPr>
                  <p14:cNvPr id="365" name="Håndskrift 364">
                    <a:extLst>
                      <a:ext uri="{FF2B5EF4-FFF2-40B4-BE49-F238E27FC236}">
                        <a16:creationId xmlns:a16="http://schemas.microsoft.com/office/drawing/2014/main" id="{8B050DD9-9714-4E6C-BB91-E952BEC29EBD}"/>
                      </a:ext>
                    </a:extLst>
                  </p14:cNvPr>
                  <p14:cNvContentPartPr/>
                  <p14:nvPr/>
                </p14:nvContentPartPr>
                <p14:xfrm>
                  <a:off x="6052143" y="4110566"/>
                  <a:ext cx="529200" cy="198000"/>
                </p14:xfrm>
              </p:contentPart>
            </mc:Choice>
            <mc:Fallback xmlns="">
              <p:pic>
                <p:nvPicPr>
                  <p:cNvPr id="248" name="Håndskrift 247">
                    <a:extLst>
                      <a:ext uri="{FF2B5EF4-FFF2-40B4-BE49-F238E27FC236}">
                        <a16:creationId xmlns:a16="http://schemas.microsoft.com/office/drawing/2014/main" id="{192608B7-96EB-4780-9772-B6F9116AF106}"/>
                      </a:ext>
                    </a:extLst>
                  </p:cNvPr>
                  <p:cNvPicPr/>
                  <p:nvPr/>
                </p:nvPicPr>
                <p:blipFill>
                  <a:blip r:embed="rId367"/>
                  <a:stretch>
                    <a:fillRect/>
                  </a:stretch>
                </p:blipFill>
                <p:spPr>
                  <a:xfrm>
                    <a:off x="6029555" y="4095888"/>
                    <a:ext cx="574837" cy="22765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8">
                <p14:nvContentPartPr>
                  <p14:cNvPr id="366" name="Håndskrift 365">
                    <a:extLst>
                      <a:ext uri="{FF2B5EF4-FFF2-40B4-BE49-F238E27FC236}">
                        <a16:creationId xmlns:a16="http://schemas.microsoft.com/office/drawing/2014/main" id="{F52081CC-6F94-4074-9FD7-6EDB15AF8B76}"/>
                      </a:ext>
                    </a:extLst>
                  </p14:cNvPr>
                  <p14:cNvContentPartPr/>
                  <p14:nvPr/>
                </p14:nvContentPartPr>
                <p14:xfrm>
                  <a:off x="6202263" y="3733646"/>
                  <a:ext cx="75600" cy="135720"/>
                </p14:xfrm>
              </p:contentPart>
            </mc:Choice>
            <mc:Fallback xmlns="">
              <p:pic>
                <p:nvPicPr>
                  <p:cNvPr id="249" name="Håndskrift 248">
                    <a:extLst>
                      <a:ext uri="{FF2B5EF4-FFF2-40B4-BE49-F238E27FC236}">
                        <a16:creationId xmlns:a16="http://schemas.microsoft.com/office/drawing/2014/main" id="{25F8993A-73CE-4664-BD5C-8A3FECD846BA}"/>
                      </a:ext>
                    </a:extLst>
                  </p:cNvPr>
                  <p:cNvPicPr/>
                  <p:nvPr/>
                </p:nvPicPr>
                <p:blipFill>
                  <a:blip r:embed="rId369"/>
                  <a:stretch>
                    <a:fillRect/>
                  </a:stretch>
                </p:blipFill>
                <p:spPr>
                  <a:xfrm>
                    <a:off x="6179214" y="3718666"/>
                    <a:ext cx="121237" cy="16538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0">
                <p14:nvContentPartPr>
                  <p14:cNvPr id="367" name="Håndskrift 366">
                    <a:extLst>
                      <a:ext uri="{FF2B5EF4-FFF2-40B4-BE49-F238E27FC236}">
                        <a16:creationId xmlns:a16="http://schemas.microsoft.com/office/drawing/2014/main" id="{2742B958-2A62-4F7C-AEE8-672220EB9A09}"/>
                      </a:ext>
                    </a:extLst>
                  </p14:cNvPr>
                  <p14:cNvContentPartPr/>
                  <p14:nvPr/>
                </p14:nvContentPartPr>
                <p14:xfrm>
                  <a:off x="5879343" y="2909966"/>
                  <a:ext cx="108360" cy="1041840"/>
                </p14:xfrm>
              </p:contentPart>
            </mc:Choice>
            <mc:Fallback xmlns="">
              <p:pic>
                <p:nvPicPr>
                  <p:cNvPr id="250" name="Håndskrift 249">
                    <a:extLst>
                      <a:ext uri="{FF2B5EF4-FFF2-40B4-BE49-F238E27FC236}">
                        <a16:creationId xmlns:a16="http://schemas.microsoft.com/office/drawing/2014/main" id="{8D537271-DC78-4BDE-88FA-1E6771CB5980}"/>
                      </a:ext>
                    </a:extLst>
                  </p:cNvPr>
                  <p:cNvPicPr/>
                  <p:nvPr/>
                </p:nvPicPr>
                <p:blipFill>
                  <a:blip r:embed="rId371"/>
                  <a:stretch>
                    <a:fillRect/>
                  </a:stretch>
                </p:blipFill>
                <p:spPr>
                  <a:xfrm>
                    <a:off x="5856385" y="2894988"/>
                    <a:ext cx="153816" cy="1071496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356" name="Gruppe 355">
              <a:extLst>
                <a:ext uri="{FF2B5EF4-FFF2-40B4-BE49-F238E27FC236}">
                  <a16:creationId xmlns:a16="http://schemas.microsoft.com/office/drawing/2014/main" id="{9683FF99-3895-4E33-A96E-19C53D3E92DC}"/>
                </a:ext>
              </a:extLst>
            </p:cNvPr>
            <p:cNvGrpSpPr/>
            <p:nvPr/>
          </p:nvGrpSpPr>
          <p:grpSpPr>
            <a:xfrm>
              <a:off x="7590783" y="3356006"/>
              <a:ext cx="248400" cy="464040"/>
              <a:chOff x="7590783" y="3356006"/>
              <a:chExt cx="248400" cy="4640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72">
                <p14:nvContentPartPr>
                  <p14:cNvPr id="362" name="Håndskrift 361">
                    <a:extLst>
                      <a:ext uri="{FF2B5EF4-FFF2-40B4-BE49-F238E27FC236}">
                        <a16:creationId xmlns:a16="http://schemas.microsoft.com/office/drawing/2014/main" id="{4860BB32-752D-4121-AE3B-2985B6003C2C}"/>
                      </a:ext>
                    </a:extLst>
                  </p14:cNvPr>
                  <p14:cNvContentPartPr/>
                  <p14:nvPr/>
                </p14:nvContentPartPr>
                <p14:xfrm>
                  <a:off x="7648743" y="3679286"/>
                  <a:ext cx="360" cy="360"/>
                </p14:xfrm>
              </p:contentPart>
            </mc:Choice>
            <mc:Fallback xmlns="">
              <p:pic>
                <p:nvPicPr>
                  <p:cNvPr id="245" name="Håndskrift 244">
                    <a:extLst>
                      <a:ext uri="{FF2B5EF4-FFF2-40B4-BE49-F238E27FC236}">
                        <a16:creationId xmlns:a16="http://schemas.microsoft.com/office/drawing/2014/main" id="{D3254AE7-399C-474A-9CAF-8CA5CA4EBE6D}"/>
                      </a:ext>
                    </a:extLst>
                  </p:cNvPr>
                  <p:cNvPicPr/>
                  <p:nvPr/>
                </p:nvPicPr>
                <p:blipFill>
                  <a:blip r:embed="rId373"/>
                  <a:stretch>
                    <a:fillRect/>
                  </a:stretch>
                </p:blipFill>
                <p:spPr>
                  <a:xfrm>
                    <a:off x="7630743" y="366128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4">
                <p14:nvContentPartPr>
                  <p14:cNvPr id="363" name="Håndskrift 362">
                    <a:extLst>
                      <a:ext uri="{FF2B5EF4-FFF2-40B4-BE49-F238E27FC236}">
                        <a16:creationId xmlns:a16="http://schemas.microsoft.com/office/drawing/2014/main" id="{FC2907FA-4B5B-48DB-976C-3E75D65E5D8F}"/>
                      </a:ext>
                    </a:extLst>
                  </p14:cNvPr>
                  <p14:cNvContentPartPr/>
                  <p14:nvPr/>
                </p14:nvContentPartPr>
                <p14:xfrm>
                  <a:off x="7645143" y="3690086"/>
                  <a:ext cx="360" cy="360"/>
                </p14:xfrm>
              </p:contentPart>
            </mc:Choice>
            <mc:Fallback xmlns="">
              <p:pic>
                <p:nvPicPr>
                  <p:cNvPr id="246" name="Håndskrift 245">
                    <a:extLst>
                      <a:ext uri="{FF2B5EF4-FFF2-40B4-BE49-F238E27FC236}">
                        <a16:creationId xmlns:a16="http://schemas.microsoft.com/office/drawing/2014/main" id="{8C41AAD1-54C5-4B9F-8242-EF2F71DDE016}"/>
                      </a:ext>
                    </a:extLst>
                  </p:cNvPr>
                  <p:cNvPicPr/>
                  <p:nvPr/>
                </p:nvPicPr>
                <p:blipFill>
                  <a:blip r:embed="rId373"/>
                  <a:stretch>
                    <a:fillRect/>
                  </a:stretch>
                </p:blipFill>
                <p:spPr>
                  <a:xfrm>
                    <a:off x="7627143" y="367208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5">
                <p14:nvContentPartPr>
                  <p14:cNvPr id="364" name="Håndskrift 363">
                    <a:extLst>
                      <a:ext uri="{FF2B5EF4-FFF2-40B4-BE49-F238E27FC236}">
                        <a16:creationId xmlns:a16="http://schemas.microsoft.com/office/drawing/2014/main" id="{4F028A54-5A78-4B51-883C-6ABEF30B6B61}"/>
                      </a:ext>
                    </a:extLst>
                  </p14:cNvPr>
                  <p14:cNvContentPartPr/>
                  <p14:nvPr/>
                </p14:nvContentPartPr>
                <p14:xfrm>
                  <a:off x="7590783" y="3356006"/>
                  <a:ext cx="248400" cy="464040"/>
                </p14:xfrm>
              </p:contentPart>
            </mc:Choice>
            <mc:Fallback xmlns="">
              <p:pic>
                <p:nvPicPr>
                  <p:cNvPr id="247" name="Håndskrift 246">
                    <a:extLst>
                      <a:ext uri="{FF2B5EF4-FFF2-40B4-BE49-F238E27FC236}">
                        <a16:creationId xmlns:a16="http://schemas.microsoft.com/office/drawing/2014/main" id="{B4183C42-D801-4083-BEA8-20B2D3E1101B}"/>
                      </a:ext>
                    </a:extLst>
                  </p:cNvPr>
                  <p:cNvPicPr/>
                  <p:nvPr/>
                </p:nvPicPr>
                <p:blipFill>
                  <a:blip r:embed="rId376"/>
                  <a:stretch>
                    <a:fillRect/>
                  </a:stretch>
                </p:blipFill>
                <p:spPr>
                  <a:xfrm>
                    <a:off x="7567740" y="3341027"/>
                    <a:ext cx="294024" cy="493698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357" name="Håndskrift 356">
                  <a:extLst>
                    <a:ext uri="{FF2B5EF4-FFF2-40B4-BE49-F238E27FC236}">
                      <a16:creationId xmlns:a16="http://schemas.microsoft.com/office/drawing/2014/main" id="{86AC08FA-87B7-4295-BF37-C3FBE1333D56}"/>
                    </a:ext>
                  </a:extLst>
                </p14:cNvPr>
                <p14:cNvContentPartPr/>
                <p14:nvPr/>
              </p14:nvContentPartPr>
              <p14:xfrm>
                <a:off x="6066183" y="3373646"/>
                <a:ext cx="289080" cy="457920"/>
              </p14:xfrm>
            </p:contentPart>
          </mc:Choice>
          <mc:Fallback xmlns="">
            <p:pic>
              <p:nvPicPr>
                <p:cNvPr id="240" name="Håndskrift 239">
                  <a:extLst>
                    <a:ext uri="{FF2B5EF4-FFF2-40B4-BE49-F238E27FC236}">
                      <a16:creationId xmlns:a16="http://schemas.microsoft.com/office/drawing/2014/main" id="{4C957DEC-9BFA-4DCB-8CF8-5DED8524A65E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6043627" y="3358672"/>
                  <a:ext cx="334652" cy="48756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358" name="Håndskrift 357">
                  <a:extLst>
                    <a:ext uri="{FF2B5EF4-FFF2-40B4-BE49-F238E27FC236}">
                      <a16:creationId xmlns:a16="http://schemas.microsoft.com/office/drawing/2014/main" id="{F1EDEA76-CA10-4A8B-9AF0-BEDCBFFCE594}"/>
                    </a:ext>
                  </a:extLst>
                </p14:cNvPr>
                <p14:cNvContentPartPr/>
                <p14:nvPr/>
              </p14:nvContentPartPr>
              <p14:xfrm>
                <a:off x="6943503" y="3515846"/>
                <a:ext cx="111240" cy="116640"/>
              </p14:xfrm>
            </p:contentPart>
          </mc:Choice>
          <mc:Fallback xmlns="">
            <p:pic>
              <p:nvPicPr>
                <p:cNvPr id="241" name="Håndskrift 240">
                  <a:extLst>
                    <a:ext uri="{FF2B5EF4-FFF2-40B4-BE49-F238E27FC236}">
                      <a16:creationId xmlns:a16="http://schemas.microsoft.com/office/drawing/2014/main" id="{7BD66F32-8DB3-4177-8F9B-F6E26B048055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6932471" y="3508350"/>
                  <a:ext cx="133764" cy="1313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359" name="Håndskrift 358">
                  <a:extLst>
                    <a:ext uri="{FF2B5EF4-FFF2-40B4-BE49-F238E27FC236}">
                      <a16:creationId xmlns:a16="http://schemas.microsoft.com/office/drawing/2014/main" id="{E4BE107C-E691-4B92-A0C5-93FE81B1D630}"/>
                    </a:ext>
                  </a:extLst>
                </p14:cNvPr>
                <p14:cNvContentPartPr/>
                <p14:nvPr/>
              </p14:nvContentPartPr>
              <p14:xfrm>
                <a:off x="6926583" y="3450326"/>
                <a:ext cx="360" cy="360"/>
              </p14:xfrm>
            </p:contentPart>
          </mc:Choice>
          <mc:Fallback xmlns="">
            <p:pic>
              <p:nvPicPr>
                <p:cNvPr id="242" name="Håndskrift 241">
                  <a:extLst>
                    <a:ext uri="{FF2B5EF4-FFF2-40B4-BE49-F238E27FC236}">
                      <a16:creationId xmlns:a16="http://schemas.microsoft.com/office/drawing/2014/main" id="{4EE7AC78-A9AC-4849-BC6E-65685C1027A0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6917943" y="3441326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360" name="Håndskrift 359">
                  <a:extLst>
                    <a:ext uri="{FF2B5EF4-FFF2-40B4-BE49-F238E27FC236}">
                      <a16:creationId xmlns:a16="http://schemas.microsoft.com/office/drawing/2014/main" id="{42159D82-35B6-4A56-BC6F-5696DF40B5D5}"/>
                    </a:ext>
                  </a:extLst>
                </p14:cNvPr>
                <p14:cNvContentPartPr/>
                <p14:nvPr/>
              </p14:nvContentPartPr>
              <p14:xfrm>
                <a:off x="6926583" y="3384446"/>
                <a:ext cx="116640" cy="92160"/>
              </p14:xfrm>
            </p:contentPart>
          </mc:Choice>
          <mc:Fallback xmlns="">
            <p:pic>
              <p:nvPicPr>
                <p:cNvPr id="243" name="Håndskrift 242">
                  <a:extLst>
                    <a:ext uri="{FF2B5EF4-FFF2-40B4-BE49-F238E27FC236}">
                      <a16:creationId xmlns:a16="http://schemas.microsoft.com/office/drawing/2014/main" id="{902DFE1A-06A5-4F65-9EFE-4660EE74232E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6915057" y="3376965"/>
                  <a:ext cx="139230" cy="10682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361" name="Håndskrift 360">
                  <a:extLst>
                    <a:ext uri="{FF2B5EF4-FFF2-40B4-BE49-F238E27FC236}">
                      <a16:creationId xmlns:a16="http://schemas.microsoft.com/office/drawing/2014/main" id="{267E6547-DEEF-46E0-9370-2E92073632E2}"/>
                    </a:ext>
                  </a:extLst>
                </p14:cNvPr>
                <p14:cNvContentPartPr/>
                <p14:nvPr/>
              </p14:nvContentPartPr>
              <p14:xfrm>
                <a:off x="6955743" y="3662366"/>
                <a:ext cx="92880" cy="160560"/>
              </p14:xfrm>
            </p:contentPart>
          </mc:Choice>
          <mc:Fallback xmlns="">
            <p:pic>
              <p:nvPicPr>
                <p:cNvPr id="244" name="Håndskrift 243">
                  <a:extLst>
                    <a:ext uri="{FF2B5EF4-FFF2-40B4-BE49-F238E27FC236}">
                      <a16:creationId xmlns:a16="http://schemas.microsoft.com/office/drawing/2014/main" id="{F1034008-A06D-4878-9CCA-6D2A739739DC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6944191" y="3654877"/>
                  <a:ext cx="115522" cy="175238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403" name="Grafik 402" descr="Rejsetaske med massiv udfyldning">
            <a:extLst>
              <a:ext uri="{FF2B5EF4-FFF2-40B4-BE49-F238E27FC236}">
                <a16:creationId xmlns:a16="http://schemas.microsoft.com/office/drawing/2014/main" id="{35FF3B49-9A06-49E4-B5BB-012FDA0295EF}"/>
              </a:ext>
            </a:extLst>
          </p:cNvPr>
          <p:cNvPicPr>
            <a:picLocks noChangeAspect="1"/>
          </p:cNvPicPr>
          <p:nvPr/>
        </p:nvPicPr>
        <p:blipFill>
          <a:blip r:embed="rId38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88"/>
              </a:ext>
            </a:extLst>
          </a:blip>
          <a:stretch>
            <a:fillRect/>
          </a:stretch>
        </p:blipFill>
        <p:spPr>
          <a:xfrm>
            <a:off x="1501469" y="3930162"/>
            <a:ext cx="1203847" cy="1203847"/>
          </a:xfrm>
          <a:prstGeom prst="rect">
            <a:avLst/>
          </a:prstGeom>
        </p:spPr>
      </p:pic>
      <p:grpSp>
        <p:nvGrpSpPr>
          <p:cNvPr id="409" name="Gruppe 408">
            <a:extLst>
              <a:ext uri="{FF2B5EF4-FFF2-40B4-BE49-F238E27FC236}">
                <a16:creationId xmlns:a16="http://schemas.microsoft.com/office/drawing/2014/main" id="{2AF77BDC-E019-4D48-8E02-20076480E5C4}"/>
              </a:ext>
            </a:extLst>
          </p:cNvPr>
          <p:cNvGrpSpPr/>
          <p:nvPr/>
        </p:nvGrpSpPr>
        <p:grpSpPr>
          <a:xfrm>
            <a:off x="5799705" y="3285210"/>
            <a:ext cx="383040" cy="1172520"/>
            <a:chOff x="5799705" y="3285210"/>
            <a:chExt cx="383040" cy="117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404" name="Håndskrift 403">
                  <a:extLst>
                    <a:ext uri="{FF2B5EF4-FFF2-40B4-BE49-F238E27FC236}">
                      <a16:creationId xmlns:a16="http://schemas.microsoft.com/office/drawing/2014/main" id="{A33878AE-BBAC-4350-BF14-E009D697CEE5}"/>
                    </a:ext>
                  </a:extLst>
                </p14:cNvPr>
                <p14:cNvContentPartPr/>
                <p14:nvPr/>
              </p14:nvContentPartPr>
              <p14:xfrm>
                <a:off x="5799705" y="3285210"/>
                <a:ext cx="383040" cy="1172520"/>
              </p14:xfrm>
            </p:contentPart>
          </mc:Choice>
          <mc:Fallback xmlns="">
            <p:pic>
              <p:nvPicPr>
                <p:cNvPr id="404" name="Håndskrift 403">
                  <a:extLst>
                    <a:ext uri="{FF2B5EF4-FFF2-40B4-BE49-F238E27FC236}">
                      <a16:creationId xmlns:a16="http://schemas.microsoft.com/office/drawing/2014/main" id="{A33878AE-BBAC-4350-BF14-E009D697CEE5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5791065" y="3276570"/>
                  <a:ext cx="400680" cy="11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405" name="Håndskrift 404">
                  <a:extLst>
                    <a:ext uri="{FF2B5EF4-FFF2-40B4-BE49-F238E27FC236}">
                      <a16:creationId xmlns:a16="http://schemas.microsoft.com/office/drawing/2014/main" id="{33984350-3458-44A3-8B60-CBA775989DF7}"/>
                    </a:ext>
                  </a:extLst>
                </p14:cNvPr>
                <p14:cNvContentPartPr/>
                <p14:nvPr/>
              </p14:nvContentPartPr>
              <p14:xfrm>
                <a:off x="6048826" y="3410845"/>
                <a:ext cx="51840" cy="105840"/>
              </p14:xfrm>
            </p:contentPart>
          </mc:Choice>
          <mc:Fallback xmlns="">
            <p:pic>
              <p:nvPicPr>
                <p:cNvPr id="405" name="Håndskrift 404">
                  <a:extLst>
                    <a:ext uri="{FF2B5EF4-FFF2-40B4-BE49-F238E27FC236}">
                      <a16:creationId xmlns:a16="http://schemas.microsoft.com/office/drawing/2014/main" id="{33984350-3458-44A3-8B60-CBA775989DF7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6040186" y="3401845"/>
                  <a:ext cx="6948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406" name="Håndskrift 405">
                  <a:extLst>
                    <a:ext uri="{FF2B5EF4-FFF2-40B4-BE49-F238E27FC236}">
                      <a16:creationId xmlns:a16="http://schemas.microsoft.com/office/drawing/2014/main" id="{732598FD-B777-4F29-AF96-2A579D88867D}"/>
                    </a:ext>
                  </a:extLst>
                </p14:cNvPr>
                <p14:cNvContentPartPr/>
                <p14:nvPr/>
              </p14:nvContentPartPr>
              <p14:xfrm>
                <a:off x="5849026" y="3433165"/>
                <a:ext cx="270360" cy="971280"/>
              </p14:xfrm>
            </p:contentPart>
          </mc:Choice>
          <mc:Fallback xmlns="">
            <p:pic>
              <p:nvPicPr>
                <p:cNvPr id="406" name="Håndskrift 405">
                  <a:extLst>
                    <a:ext uri="{FF2B5EF4-FFF2-40B4-BE49-F238E27FC236}">
                      <a16:creationId xmlns:a16="http://schemas.microsoft.com/office/drawing/2014/main" id="{732598FD-B777-4F29-AF96-2A579D88867D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5813026" y="3397525"/>
                  <a:ext cx="342000" cy="10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407" name="Håndskrift 406">
                  <a:extLst>
                    <a:ext uri="{FF2B5EF4-FFF2-40B4-BE49-F238E27FC236}">
                      <a16:creationId xmlns:a16="http://schemas.microsoft.com/office/drawing/2014/main" id="{3D589888-8CE8-4BBF-BD00-6EB417F54884}"/>
                    </a:ext>
                  </a:extLst>
                </p14:cNvPr>
                <p14:cNvContentPartPr/>
                <p14:nvPr/>
              </p14:nvContentPartPr>
              <p14:xfrm>
                <a:off x="6016992" y="3481313"/>
                <a:ext cx="112222" cy="900811"/>
              </p14:xfrm>
            </p:contentPart>
          </mc:Choice>
          <mc:Fallback xmlns="">
            <p:pic>
              <p:nvPicPr>
                <p:cNvPr id="407" name="Håndskrift 406">
                  <a:extLst>
                    <a:ext uri="{FF2B5EF4-FFF2-40B4-BE49-F238E27FC236}">
                      <a16:creationId xmlns:a16="http://schemas.microsoft.com/office/drawing/2014/main" id="{3D589888-8CE8-4BBF-BD00-6EB417F54884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5981383" y="3445309"/>
                  <a:ext cx="183799" cy="9724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408" name="Håndskrift 407">
                  <a:extLst>
                    <a:ext uri="{FF2B5EF4-FFF2-40B4-BE49-F238E27FC236}">
                      <a16:creationId xmlns:a16="http://schemas.microsoft.com/office/drawing/2014/main" id="{A1F01457-7069-4C72-86EF-BB501F8B2ECF}"/>
                    </a:ext>
                  </a:extLst>
                </p14:cNvPr>
                <p14:cNvContentPartPr/>
                <p14:nvPr/>
              </p14:nvContentPartPr>
              <p14:xfrm>
                <a:off x="5847586" y="3711085"/>
                <a:ext cx="272880" cy="614160"/>
              </p14:xfrm>
            </p:contentPart>
          </mc:Choice>
          <mc:Fallback xmlns="">
            <p:pic>
              <p:nvPicPr>
                <p:cNvPr id="408" name="Håndskrift 407">
                  <a:extLst>
                    <a:ext uri="{FF2B5EF4-FFF2-40B4-BE49-F238E27FC236}">
                      <a16:creationId xmlns:a16="http://schemas.microsoft.com/office/drawing/2014/main" id="{A1F01457-7069-4C72-86EF-BB501F8B2ECF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5811586" y="3675085"/>
                  <a:ext cx="344520" cy="685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0" name="Gruppe 409">
            <a:extLst>
              <a:ext uri="{FF2B5EF4-FFF2-40B4-BE49-F238E27FC236}">
                <a16:creationId xmlns:a16="http://schemas.microsoft.com/office/drawing/2014/main" id="{72C27695-0E41-4564-AE6F-C3AFB53E8697}"/>
              </a:ext>
            </a:extLst>
          </p:cNvPr>
          <p:cNvGrpSpPr/>
          <p:nvPr/>
        </p:nvGrpSpPr>
        <p:grpSpPr>
          <a:xfrm flipH="1">
            <a:off x="6533563" y="3250750"/>
            <a:ext cx="427838" cy="1172520"/>
            <a:chOff x="5799705" y="3285210"/>
            <a:chExt cx="383040" cy="117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411" name="Håndskrift 410">
                  <a:extLst>
                    <a:ext uri="{FF2B5EF4-FFF2-40B4-BE49-F238E27FC236}">
                      <a16:creationId xmlns:a16="http://schemas.microsoft.com/office/drawing/2014/main" id="{881C2BBB-E08C-4C6D-9706-F1AB0FB266D7}"/>
                    </a:ext>
                  </a:extLst>
                </p14:cNvPr>
                <p14:cNvContentPartPr/>
                <p14:nvPr/>
              </p14:nvContentPartPr>
              <p14:xfrm>
                <a:off x="5799705" y="3285210"/>
                <a:ext cx="383040" cy="1172520"/>
              </p14:xfrm>
            </p:contentPart>
          </mc:Choice>
          <mc:Fallback xmlns="">
            <p:pic>
              <p:nvPicPr>
                <p:cNvPr id="411" name="Håndskrift 410">
                  <a:extLst>
                    <a:ext uri="{FF2B5EF4-FFF2-40B4-BE49-F238E27FC236}">
                      <a16:creationId xmlns:a16="http://schemas.microsoft.com/office/drawing/2014/main" id="{881C2BBB-E08C-4C6D-9706-F1AB0FB266D7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5791644" y="3276570"/>
                  <a:ext cx="398839" cy="11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412" name="Håndskrift 411">
                  <a:extLst>
                    <a:ext uri="{FF2B5EF4-FFF2-40B4-BE49-F238E27FC236}">
                      <a16:creationId xmlns:a16="http://schemas.microsoft.com/office/drawing/2014/main" id="{BE3D0D66-F4C9-4EDB-A8B3-98581DBF1DF5}"/>
                    </a:ext>
                  </a:extLst>
                </p14:cNvPr>
                <p14:cNvContentPartPr/>
                <p14:nvPr/>
              </p14:nvContentPartPr>
              <p14:xfrm>
                <a:off x="6048826" y="3410845"/>
                <a:ext cx="51840" cy="105840"/>
              </p14:xfrm>
            </p:contentPart>
          </mc:Choice>
          <mc:Fallback xmlns="">
            <p:pic>
              <p:nvPicPr>
                <p:cNvPr id="412" name="Håndskrift 411">
                  <a:extLst>
                    <a:ext uri="{FF2B5EF4-FFF2-40B4-BE49-F238E27FC236}">
                      <a16:creationId xmlns:a16="http://schemas.microsoft.com/office/drawing/2014/main" id="{BE3D0D66-F4C9-4EDB-A8B3-98581DBF1DF5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6041050" y="3401845"/>
                  <a:ext cx="67716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413" name="Håndskrift 412">
                  <a:extLst>
                    <a:ext uri="{FF2B5EF4-FFF2-40B4-BE49-F238E27FC236}">
                      <a16:creationId xmlns:a16="http://schemas.microsoft.com/office/drawing/2014/main" id="{D09BA602-BAE8-4087-90EB-62D466DACDCF}"/>
                    </a:ext>
                  </a:extLst>
                </p14:cNvPr>
                <p14:cNvContentPartPr/>
                <p14:nvPr/>
              </p14:nvContentPartPr>
              <p14:xfrm>
                <a:off x="5849026" y="3433165"/>
                <a:ext cx="270360" cy="971280"/>
              </p14:xfrm>
            </p:contentPart>
          </mc:Choice>
          <mc:Fallback xmlns="">
            <p:pic>
              <p:nvPicPr>
                <p:cNvPr id="413" name="Håndskrift 412">
                  <a:extLst>
                    <a:ext uri="{FF2B5EF4-FFF2-40B4-BE49-F238E27FC236}">
                      <a16:creationId xmlns:a16="http://schemas.microsoft.com/office/drawing/2014/main" id="{D09BA602-BAE8-4087-90EB-62D466DACDCF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5816763" y="3397525"/>
                  <a:ext cx="334562" cy="10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414" name="Håndskrift 413">
                  <a:extLst>
                    <a:ext uri="{FF2B5EF4-FFF2-40B4-BE49-F238E27FC236}">
                      <a16:creationId xmlns:a16="http://schemas.microsoft.com/office/drawing/2014/main" id="{9F6E821F-5938-418D-A509-D2F23D5BBC4D}"/>
                    </a:ext>
                  </a:extLst>
                </p14:cNvPr>
                <p14:cNvContentPartPr/>
                <p14:nvPr/>
              </p14:nvContentPartPr>
              <p14:xfrm>
                <a:off x="6016992" y="3481313"/>
                <a:ext cx="112222" cy="900811"/>
              </p14:xfrm>
            </p:contentPart>
          </mc:Choice>
          <mc:Fallback xmlns="">
            <p:pic>
              <p:nvPicPr>
                <p:cNvPr id="414" name="Håndskrift 413">
                  <a:extLst>
                    <a:ext uri="{FF2B5EF4-FFF2-40B4-BE49-F238E27FC236}">
                      <a16:creationId xmlns:a16="http://schemas.microsoft.com/office/drawing/2014/main" id="{9F6E821F-5938-418D-A509-D2F23D5BBC4D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5985067" y="3445309"/>
                  <a:ext cx="176395" cy="9724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415" name="Håndskrift 414">
                  <a:extLst>
                    <a:ext uri="{FF2B5EF4-FFF2-40B4-BE49-F238E27FC236}">
                      <a16:creationId xmlns:a16="http://schemas.microsoft.com/office/drawing/2014/main" id="{36DCD9BA-177C-4F4C-B4EB-DCC086E27130}"/>
                    </a:ext>
                  </a:extLst>
                </p14:cNvPr>
                <p14:cNvContentPartPr/>
                <p14:nvPr/>
              </p14:nvContentPartPr>
              <p14:xfrm>
                <a:off x="5847586" y="3711085"/>
                <a:ext cx="272880" cy="614160"/>
              </p14:xfrm>
            </p:contentPart>
          </mc:Choice>
          <mc:Fallback xmlns="">
            <p:pic>
              <p:nvPicPr>
                <p:cNvPr id="415" name="Håndskrift 414">
                  <a:extLst>
                    <a:ext uri="{FF2B5EF4-FFF2-40B4-BE49-F238E27FC236}">
                      <a16:creationId xmlns:a16="http://schemas.microsoft.com/office/drawing/2014/main" id="{36DCD9BA-177C-4F4C-B4EB-DCC086E27130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5815331" y="3675085"/>
                  <a:ext cx="337068" cy="685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8" name="Gruppe 417">
            <a:extLst>
              <a:ext uri="{FF2B5EF4-FFF2-40B4-BE49-F238E27FC236}">
                <a16:creationId xmlns:a16="http://schemas.microsoft.com/office/drawing/2014/main" id="{B2647C93-AC7A-45F3-9530-8E51AE4E92DA}"/>
              </a:ext>
            </a:extLst>
          </p:cNvPr>
          <p:cNvGrpSpPr/>
          <p:nvPr/>
        </p:nvGrpSpPr>
        <p:grpSpPr>
          <a:xfrm>
            <a:off x="6558738" y="3973080"/>
            <a:ext cx="357480" cy="188640"/>
            <a:chOff x="6558738" y="3973080"/>
            <a:chExt cx="357480" cy="188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416" name="Håndskrift 415">
                  <a:extLst>
                    <a:ext uri="{FF2B5EF4-FFF2-40B4-BE49-F238E27FC236}">
                      <a16:creationId xmlns:a16="http://schemas.microsoft.com/office/drawing/2014/main" id="{469488AD-15C2-4804-B54D-6330E6FE4C87}"/>
                    </a:ext>
                  </a:extLst>
                </p14:cNvPr>
                <p14:cNvContentPartPr/>
                <p14:nvPr/>
              </p14:nvContentPartPr>
              <p14:xfrm>
                <a:off x="6558738" y="4143720"/>
                <a:ext cx="357480" cy="18000"/>
              </p14:xfrm>
            </p:contentPart>
          </mc:Choice>
          <mc:Fallback xmlns="">
            <p:pic>
              <p:nvPicPr>
                <p:cNvPr id="416" name="Håndskrift 415">
                  <a:extLst>
                    <a:ext uri="{FF2B5EF4-FFF2-40B4-BE49-F238E27FC236}">
                      <a16:creationId xmlns:a16="http://schemas.microsoft.com/office/drawing/2014/main" id="{469488AD-15C2-4804-B54D-6330E6FE4C87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6522738" y="4107720"/>
                  <a:ext cx="42912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417" name="Håndskrift 416">
                  <a:extLst>
                    <a:ext uri="{FF2B5EF4-FFF2-40B4-BE49-F238E27FC236}">
                      <a16:creationId xmlns:a16="http://schemas.microsoft.com/office/drawing/2014/main" id="{26BFE825-F8CA-484C-A0EC-3AFA3A5B3D3F}"/>
                    </a:ext>
                  </a:extLst>
                </p14:cNvPr>
                <p14:cNvContentPartPr/>
                <p14:nvPr/>
              </p14:nvContentPartPr>
              <p14:xfrm>
                <a:off x="6576378" y="3973080"/>
                <a:ext cx="298440" cy="25920"/>
              </p14:xfrm>
            </p:contentPart>
          </mc:Choice>
          <mc:Fallback xmlns="">
            <p:pic>
              <p:nvPicPr>
                <p:cNvPr id="417" name="Håndskrift 416">
                  <a:extLst>
                    <a:ext uri="{FF2B5EF4-FFF2-40B4-BE49-F238E27FC236}">
                      <a16:creationId xmlns:a16="http://schemas.microsoft.com/office/drawing/2014/main" id="{26BFE825-F8CA-484C-A0EC-3AFA3A5B3D3F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6540738" y="3937440"/>
                  <a:ext cx="370080" cy="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1" name="Gruppe 420">
            <a:extLst>
              <a:ext uri="{FF2B5EF4-FFF2-40B4-BE49-F238E27FC236}">
                <a16:creationId xmlns:a16="http://schemas.microsoft.com/office/drawing/2014/main" id="{E7469BE2-04B4-496C-9605-31312A64F4F2}"/>
              </a:ext>
            </a:extLst>
          </p:cNvPr>
          <p:cNvGrpSpPr/>
          <p:nvPr/>
        </p:nvGrpSpPr>
        <p:grpSpPr>
          <a:xfrm>
            <a:off x="5814258" y="3903600"/>
            <a:ext cx="316800" cy="208800"/>
            <a:chOff x="5814258" y="3903600"/>
            <a:chExt cx="31680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419" name="Håndskrift 418">
                  <a:extLst>
                    <a:ext uri="{FF2B5EF4-FFF2-40B4-BE49-F238E27FC236}">
                      <a16:creationId xmlns:a16="http://schemas.microsoft.com/office/drawing/2014/main" id="{B46BB8C1-5855-41D2-B38B-9BAB9ACEE095}"/>
                    </a:ext>
                  </a:extLst>
                </p14:cNvPr>
                <p14:cNvContentPartPr/>
                <p14:nvPr/>
              </p14:nvContentPartPr>
              <p14:xfrm>
                <a:off x="5843778" y="3903600"/>
                <a:ext cx="276480" cy="25920"/>
              </p14:xfrm>
            </p:contentPart>
          </mc:Choice>
          <mc:Fallback xmlns="">
            <p:pic>
              <p:nvPicPr>
                <p:cNvPr id="419" name="Håndskrift 418">
                  <a:extLst>
                    <a:ext uri="{FF2B5EF4-FFF2-40B4-BE49-F238E27FC236}">
                      <a16:creationId xmlns:a16="http://schemas.microsoft.com/office/drawing/2014/main" id="{B46BB8C1-5855-41D2-B38B-9BAB9ACEE095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5807778" y="3867600"/>
                  <a:ext cx="34812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420" name="Håndskrift 419">
                  <a:extLst>
                    <a:ext uri="{FF2B5EF4-FFF2-40B4-BE49-F238E27FC236}">
                      <a16:creationId xmlns:a16="http://schemas.microsoft.com/office/drawing/2014/main" id="{7E0FE672-1EBF-4F21-AB63-AEF71E4D745D}"/>
                    </a:ext>
                  </a:extLst>
                </p14:cNvPr>
                <p14:cNvContentPartPr/>
                <p14:nvPr/>
              </p14:nvContentPartPr>
              <p14:xfrm>
                <a:off x="5814258" y="4078560"/>
                <a:ext cx="316800" cy="33840"/>
              </p14:xfrm>
            </p:contentPart>
          </mc:Choice>
          <mc:Fallback xmlns="">
            <p:pic>
              <p:nvPicPr>
                <p:cNvPr id="420" name="Håndskrift 419">
                  <a:extLst>
                    <a:ext uri="{FF2B5EF4-FFF2-40B4-BE49-F238E27FC236}">
                      <a16:creationId xmlns:a16="http://schemas.microsoft.com/office/drawing/2014/main" id="{7E0FE672-1EBF-4F21-AB63-AEF71E4D745D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5778618" y="4042560"/>
                  <a:ext cx="388440" cy="1054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13226333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Rektangel 66">
            <a:extLst>
              <a:ext uri="{FF2B5EF4-FFF2-40B4-BE49-F238E27FC236}">
                <a16:creationId xmlns:a16="http://schemas.microsoft.com/office/drawing/2014/main" id="{64FB5B1F-2E36-4465-90AD-C8A369B7ED89}"/>
              </a:ext>
            </a:extLst>
          </p:cNvPr>
          <p:cNvSpPr/>
          <p:nvPr/>
        </p:nvSpPr>
        <p:spPr>
          <a:xfrm>
            <a:off x="6271062" y="1550832"/>
            <a:ext cx="2142197" cy="257238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cxnSp>
        <p:nvCxnSpPr>
          <p:cNvPr id="4" name="Lige forbindelse 3">
            <a:extLst>
              <a:ext uri="{FF2B5EF4-FFF2-40B4-BE49-F238E27FC236}">
                <a16:creationId xmlns:a16="http://schemas.microsoft.com/office/drawing/2014/main" id="{DC755C79-08D2-4DD1-AAD0-33349F1D7765}"/>
              </a:ext>
            </a:extLst>
          </p:cNvPr>
          <p:cNvCxnSpPr>
            <a:cxnSpLocks noChangeAspect="1"/>
          </p:cNvCxnSpPr>
          <p:nvPr/>
        </p:nvCxnSpPr>
        <p:spPr>
          <a:xfrm flipH="1">
            <a:off x="3838307" y="4470835"/>
            <a:ext cx="79948" cy="142001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Lige forbindelse 4">
            <a:extLst>
              <a:ext uri="{FF2B5EF4-FFF2-40B4-BE49-F238E27FC236}">
                <a16:creationId xmlns:a16="http://schemas.microsoft.com/office/drawing/2014/main" id="{90091148-61E4-4139-9D21-9E1F174376AA}"/>
              </a:ext>
            </a:extLst>
          </p:cNvPr>
          <p:cNvCxnSpPr>
            <a:cxnSpLocks noChangeAspect="1"/>
          </p:cNvCxnSpPr>
          <p:nvPr/>
        </p:nvCxnSpPr>
        <p:spPr>
          <a:xfrm>
            <a:off x="4317038" y="4576275"/>
            <a:ext cx="28649" cy="1282213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uppe 5">
            <a:extLst>
              <a:ext uri="{FF2B5EF4-FFF2-40B4-BE49-F238E27FC236}">
                <a16:creationId xmlns:a16="http://schemas.microsoft.com/office/drawing/2014/main" id="{F899A88A-3ED3-45C6-9373-6E22FFDAB5DF}"/>
              </a:ext>
            </a:extLst>
          </p:cNvPr>
          <p:cNvGrpSpPr>
            <a:grpSpLocks noChangeAspect="1"/>
          </p:cNvGrpSpPr>
          <p:nvPr/>
        </p:nvGrpSpPr>
        <p:grpSpPr>
          <a:xfrm>
            <a:off x="3628302" y="2975957"/>
            <a:ext cx="1043668" cy="1666562"/>
            <a:chOff x="3333750" y="2371725"/>
            <a:chExt cx="1133475" cy="2038350"/>
          </a:xfrm>
        </p:grpSpPr>
        <p:sp>
          <p:nvSpPr>
            <p:cNvPr id="7" name="Ellipse 6">
              <a:extLst>
                <a:ext uri="{FF2B5EF4-FFF2-40B4-BE49-F238E27FC236}">
                  <a16:creationId xmlns:a16="http://schemas.microsoft.com/office/drawing/2014/main" id="{56EE8E4F-2495-4A80-A32E-8164423C81B8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">
              <p14:nvContentPartPr>
                <p14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344369" y="2350881"/>
                  <a:ext cx="646895" cy="20602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">
              <p14:nvContentPartPr>
                <p14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342517" y="2410091"/>
                  <a:ext cx="468440" cy="176864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Gruppe 14">
            <a:extLst>
              <a:ext uri="{FF2B5EF4-FFF2-40B4-BE49-F238E27FC236}">
                <a16:creationId xmlns:a16="http://schemas.microsoft.com/office/drawing/2014/main" id="{7AB0E56E-42DE-4861-9900-2F3441C8C243}"/>
              </a:ext>
            </a:extLst>
          </p:cNvPr>
          <p:cNvGrpSpPr>
            <a:grpSpLocks noChangeAspect="1"/>
          </p:cNvGrpSpPr>
          <p:nvPr/>
        </p:nvGrpSpPr>
        <p:grpSpPr>
          <a:xfrm>
            <a:off x="3848369" y="2123264"/>
            <a:ext cx="556641" cy="850964"/>
            <a:chOff x="3591242" y="1406525"/>
            <a:chExt cx="618490" cy="945515"/>
          </a:xfrm>
        </p:grpSpPr>
        <p:sp>
          <p:nvSpPr>
            <p:cNvPr id="16" name="Ellipse 15">
              <a:extLst>
                <a:ext uri="{FF2B5EF4-FFF2-40B4-BE49-F238E27FC236}">
                  <a16:creationId xmlns:a16="http://schemas.microsoft.com/office/drawing/2014/main" id="{73D67AD2-2DB7-43AA-9B72-0BABAD040E6A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">
              <p14:nvContentPartPr>
                <p14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">
              <p14:nvContentPartPr>
                <p14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0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793729" y="5886901"/>
              <a:ext cx="1813891" cy="334043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89408" y="5859933"/>
                <a:ext cx="1822532" cy="387619"/>
              </a:xfrm>
              <a:prstGeom prst="rect">
                <a:avLst/>
              </a:prstGeom>
            </p:spPr>
          </p:pic>
        </mc:Fallback>
      </mc:AlternateContent>
      <p:sp>
        <p:nvSpPr>
          <p:cNvPr id="14" name="Bue 84">
            <a:extLst>
              <a:ext uri="{FF2B5EF4-FFF2-40B4-BE49-F238E27FC236}">
                <a16:creationId xmlns:a16="http://schemas.microsoft.com/office/drawing/2014/main" id="{C87419D5-3AC3-4ADD-983C-BE45AAED443F}"/>
              </a:ext>
            </a:extLst>
          </p:cNvPr>
          <p:cNvSpPr>
            <a:spLocks noChangeAspect="1"/>
          </p:cNvSpPr>
          <p:nvPr/>
        </p:nvSpPr>
        <p:spPr>
          <a:xfrm rot="10223043" flipH="1" flipV="1">
            <a:off x="4311025" y="2017801"/>
            <a:ext cx="1180457" cy="1839798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077438"/>
              <a:gd name="connsiteY0" fmla="*/ 2026813 h 3809273"/>
              <a:gd name="connsiteX1" fmla="*/ 737092 w 1077438"/>
              <a:gd name="connsiteY1" fmla="*/ 3040741 h 3809273"/>
              <a:gd name="connsiteX2" fmla="*/ 786720 w 1077438"/>
              <a:gd name="connsiteY2" fmla="*/ 3809273 h 3809273"/>
              <a:gd name="connsiteX3" fmla="*/ 1 w 1077438"/>
              <a:gd name="connsiteY3" fmla="*/ 3625484 h 3809273"/>
              <a:gd name="connsiteX4" fmla="*/ 0 w 1077438"/>
              <a:gd name="connsiteY4" fmla="*/ 2026813 h 3809273"/>
              <a:gd name="connsiteX0" fmla="*/ 0 w 1077438"/>
              <a:gd name="connsiteY0" fmla="*/ 2026813 h 3809273"/>
              <a:gd name="connsiteX1" fmla="*/ 996304 w 1077438"/>
              <a:gd name="connsiteY1" fmla="*/ 1689470 h 3809273"/>
              <a:gd name="connsiteX2" fmla="*/ 1076573 w 1077438"/>
              <a:gd name="connsiteY2" fmla="*/ 225 h 3809273"/>
              <a:gd name="connsiteX0" fmla="*/ 0 w 1580987"/>
              <a:gd name="connsiteY0" fmla="*/ 2013350 h 3795810"/>
              <a:gd name="connsiteX1" fmla="*/ 737092 w 1580987"/>
              <a:gd name="connsiteY1" fmla="*/ 3027278 h 3795810"/>
              <a:gd name="connsiteX2" fmla="*/ 786720 w 1580987"/>
              <a:gd name="connsiteY2" fmla="*/ 3795810 h 3795810"/>
              <a:gd name="connsiteX3" fmla="*/ 1 w 1580987"/>
              <a:gd name="connsiteY3" fmla="*/ 3612021 h 3795810"/>
              <a:gd name="connsiteX4" fmla="*/ 0 w 1580987"/>
              <a:gd name="connsiteY4" fmla="*/ 2013350 h 3795810"/>
              <a:gd name="connsiteX0" fmla="*/ 0 w 1580987"/>
              <a:gd name="connsiteY0" fmla="*/ 2013350 h 3795810"/>
              <a:gd name="connsiteX1" fmla="*/ 996304 w 1580987"/>
              <a:gd name="connsiteY1" fmla="*/ 1676007 h 3795810"/>
              <a:gd name="connsiteX2" fmla="*/ 1580844 w 1580987"/>
              <a:gd name="connsiteY2" fmla="*/ 228 h 3795810"/>
              <a:gd name="connsiteX0" fmla="*/ 0 w 1545384"/>
              <a:gd name="connsiteY0" fmla="*/ 1611981 h 3394441"/>
              <a:gd name="connsiteX1" fmla="*/ 737092 w 1545384"/>
              <a:gd name="connsiteY1" fmla="*/ 2625909 h 3394441"/>
              <a:gd name="connsiteX2" fmla="*/ 786720 w 1545384"/>
              <a:gd name="connsiteY2" fmla="*/ 3394441 h 3394441"/>
              <a:gd name="connsiteX3" fmla="*/ 1 w 1545384"/>
              <a:gd name="connsiteY3" fmla="*/ 3210652 h 3394441"/>
              <a:gd name="connsiteX4" fmla="*/ 0 w 1545384"/>
              <a:gd name="connsiteY4" fmla="*/ 1611981 h 3394441"/>
              <a:gd name="connsiteX0" fmla="*/ 0 w 1545384"/>
              <a:gd name="connsiteY0" fmla="*/ 1611981 h 3394441"/>
              <a:gd name="connsiteX1" fmla="*/ 996304 w 1545384"/>
              <a:gd name="connsiteY1" fmla="*/ 1274638 h 3394441"/>
              <a:gd name="connsiteX2" fmla="*/ 1545231 w 1545384"/>
              <a:gd name="connsiteY2" fmla="*/ 312 h 3394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45384" h="3394441" stroke="0" extrusionOk="0">
                <a:moveTo>
                  <a:pt x="0" y="1611981"/>
                </a:moveTo>
                <a:cubicBezTo>
                  <a:pt x="325588" y="1611981"/>
                  <a:pt x="618002" y="2014219"/>
                  <a:pt x="737092" y="2625909"/>
                </a:cubicBezTo>
                <a:cubicBezTo>
                  <a:pt x="784612" y="2869992"/>
                  <a:pt x="801656" y="3133925"/>
                  <a:pt x="786720" y="3394441"/>
                </a:cubicBezTo>
                <a:lnTo>
                  <a:pt x="1" y="3210652"/>
                </a:lnTo>
                <a:cubicBezTo>
                  <a:pt x="1" y="2677762"/>
                  <a:pt x="0" y="2144871"/>
                  <a:pt x="0" y="1611981"/>
                </a:cubicBezTo>
                <a:close/>
              </a:path>
              <a:path w="1545384" h="3394441" fill="none">
                <a:moveTo>
                  <a:pt x="0" y="1611981"/>
                </a:moveTo>
                <a:cubicBezTo>
                  <a:pt x="325588" y="1611981"/>
                  <a:pt x="909975" y="1365811"/>
                  <a:pt x="996304" y="1274638"/>
                </a:cubicBezTo>
                <a:cubicBezTo>
                  <a:pt x="994327" y="1054373"/>
                  <a:pt x="1555980" y="-20953"/>
                  <a:pt x="1545231" y="312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86" name="Gruppe 85">
            <a:extLst>
              <a:ext uri="{FF2B5EF4-FFF2-40B4-BE49-F238E27FC236}">
                <a16:creationId xmlns:a16="http://schemas.microsoft.com/office/drawing/2014/main" id="{26A106DF-8AC2-4629-B849-6CE54FCD4B71}"/>
              </a:ext>
            </a:extLst>
          </p:cNvPr>
          <p:cNvGrpSpPr>
            <a:grpSpLocks noChangeAspect="1"/>
          </p:cNvGrpSpPr>
          <p:nvPr/>
        </p:nvGrpSpPr>
        <p:grpSpPr>
          <a:xfrm>
            <a:off x="5863237" y="3251835"/>
            <a:ext cx="1043668" cy="1538120"/>
            <a:chOff x="3333750" y="2371725"/>
            <a:chExt cx="1133475" cy="2038350"/>
          </a:xfrm>
        </p:grpSpPr>
        <p:sp>
          <p:nvSpPr>
            <p:cNvPr id="87" name="Ellipse 86">
              <a:extLst>
                <a:ext uri="{FF2B5EF4-FFF2-40B4-BE49-F238E27FC236}">
                  <a16:creationId xmlns:a16="http://schemas.microsoft.com/office/drawing/2014/main" id="{B83E8A49-918D-4275-9395-9C62CC652376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2">
              <p14:nvContentPartPr>
                <p14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3344369" y="2344441"/>
                  <a:ext cx="646895" cy="20730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4">
              <p14:nvContentPartPr>
                <p14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3342517" y="2409172"/>
                  <a:ext cx="468440" cy="177045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2" name="Gruppe 91">
            <a:extLst>
              <a:ext uri="{FF2B5EF4-FFF2-40B4-BE49-F238E27FC236}">
                <a16:creationId xmlns:a16="http://schemas.microsoft.com/office/drawing/2014/main" id="{D36A548F-7E6B-41D3-9462-61CA525584C6}"/>
              </a:ext>
            </a:extLst>
          </p:cNvPr>
          <p:cNvGrpSpPr>
            <a:grpSpLocks noChangeAspect="1"/>
          </p:cNvGrpSpPr>
          <p:nvPr/>
        </p:nvGrpSpPr>
        <p:grpSpPr>
          <a:xfrm rot="288606">
            <a:off x="6099019" y="2403940"/>
            <a:ext cx="556641" cy="850964"/>
            <a:chOff x="3591242" y="1406525"/>
            <a:chExt cx="618490" cy="945515"/>
          </a:xfrm>
        </p:grpSpPr>
        <p:sp>
          <p:nvSpPr>
            <p:cNvPr id="93" name="Ellipse 92">
              <a:extLst>
                <a:ext uri="{FF2B5EF4-FFF2-40B4-BE49-F238E27FC236}">
                  <a16:creationId xmlns:a16="http://schemas.microsoft.com/office/drawing/2014/main" id="{A463F710-0A2D-4B18-B6F0-8A8F2C4D4CBE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">
              <p14:nvContentPartPr>
                <p14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8">
              <p14:nvContentPartPr>
                <p14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0">
            <p14:nvContentPartPr>
              <p14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768527" y="5871119"/>
              <a:ext cx="2263463" cy="334043"/>
            </p14:xfrm>
          </p:contentPart>
        </mc:Choice>
        <mc:Fallback xmlns="">
          <p:pic>
            <p:nvPicPr>
              <p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64207" y="5844151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2">
            <p14:nvContentPartPr>
              <p14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681593" y="5874397"/>
              <a:ext cx="969084" cy="359049"/>
            </p14:xfrm>
          </p:contentPart>
        </mc:Choice>
        <mc:Fallback xmlns="">
          <p:pic>
            <p:nvPicPr>
              <p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72590" y="5820323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4">
            <p14:nvContentPartPr>
              <p14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552007" y="5907056"/>
              <a:ext cx="969084" cy="359049"/>
            </p14:xfrm>
          </p:contentPart>
        </mc:Choice>
        <mc:Fallback xmlns="">
          <p:pic>
            <p:nvPicPr>
              <p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43004" y="5852982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6">
            <p14:nvContentPartPr>
              <p14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707782" y="5875210"/>
              <a:ext cx="860868" cy="321408"/>
            </p14:xfrm>
          </p:contentPart>
        </mc:Choice>
        <mc:Fallback xmlns="">
          <p:pic>
            <p:nvPicPr>
              <p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98781" y="5821222"/>
                <a:ext cx="878510" cy="429024"/>
              </a:xfrm>
              <a:prstGeom prst="rect">
                <a:avLst/>
              </a:prstGeom>
            </p:spPr>
          </p:pic>
        </mc:Fallback>
      </mc:AlternateContent>
      <p:cxnSp>
        <p:nvCxnSpPr>
          <p:cNvPr id="105" name="Lige forbindelse 104">
            <a:extLst>
              <a:ext uri="{FF2B5EF4-FFF2-40B4-BE49-F238E27FC236}">
                <a16:creationId xmlns:a16="http://schemas.microsoft.com/office/drawing/2014/main" id="{9FE27E43-DB93-4CBD-BF67-60E3DE5E462D}"/>
              </a:ext>
            </a:extLst>
          </p:cNvPr>
          <p:cNvCxnSpPr>
            <a:cxnSpLocks noChangeAspect="1"/>
          </p:cNvCxnSpPr>
          <p:nvPr/>
        </p:nvCxnSpPr>
        <p:spPr>
          <a:xfrm flipH="1">
            <a:off x="6169181" y="4771744"/>
            <a:ext cx="61891" cy="1234341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Lige forbindelse 105">
            <a:extLst>
              <a:ext uri="{FF2B5EF4-FFF2-40B4-BE49-F238E27FC236}">
                <a16:creationId xmlns:a16="http://schemas.microsoft.com/office/drawing/2014/main" id="{9853E925-E48F-40B3-AE36-8704A28845AF}"/>
              </a:ext>
            </a:extLst>
          </p:cNvPr>
          <p:cNvCxnSpPr>
            <a:cxnSpLocks noChangeAspect="1"/>
          </p:cNvCxnSpPr>
          <p:nvPr/>
        </p:nvCxnSpPr>
        <p:spPr>
          <a:xfrm>
            <a:off x="6537037" y="4732253"/>
            <a:ext cx="58703" cy="1299876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Bue 84">
            <a:extLst>
              <a:ext uri="{FF2B5EF4-FFF2-40B4-BE49-F238E27FC236}">
                <a16:creationId xmlns:a16="http://schemas.microsoft.com/office/drawing/2014/main" id="{A8FA5250-D8E5-4296-A749-9137B62C23AC}"/>
              </a:ext>
            </a:extLst>
          </p:cNvPr>
          <p:cNvSpPr>
            <a:spLocks noChangeAspect="1"/>
          </p:cNvSpPr>
          <p:nvPr/>
        </p:nvSpPr>
        <p:spPr>
          <a:xfrm rot="12573534" flipV="1">
            <a:off x="4925332" y="2188215"/>
            <a:ext cx="1413582" cy="1400313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324178 w 1291168"/>
              <a:gd name="connsiteY0" fmla="*/ 0 h 2475626"/>
              <a:gd name="connsiteX1" fmla="*/ 1061270 w 1291168"/>
              <a:gd name="connsiteY1" fmla="*/ 1013928 h 2475626"/>
              <a:gd name="connsiteX2" fmla="*/ 1110898 w 1291168"/>
              <a:gd name="connsiteY2" fmla="*/ 1782460 h 2475626"/>
              <a:gd name="connsiteX3" fmla="*/ 324179 w 1291168"/>
              <a:gd name="connsiteY3" fmla="*/ 1598671 h 2475626"/>
              <a:gd name="connsiteX4" fmla="*/ 324178 w 1291168"/>
              <a:gd name="connsiteY4" fmla="*/ 0 h 2475626"/>
              <a:gd name="connsiteX0" fmla="*/ 324178 w 1291168"/>
              <a:gd name="connsiteY0" fmla="*/ 0 h 2475626"/>
              <a:gd name="connsiteX1" fmla="*/ 1291102 w 1291168"/>
              <a:gd name="connsiteY1" fmla="*/ 686611 h 2475626"/>
              <a:gd name="connsiteX2" fmla="*/ 0 w 1291168"/>
              <a:gd name="connsiteY2" fmla="*/ 2475626 h 2475626"/>
              <a:gd name="connsiteX0" fmla="*/ 324178 w 1116149"/>
              <a:gd name="connsiteY0" fmla="*/ 0 h 2475626"/>
              <a:gd name="connsiteX1" fmla="*/ 1061270 w 1116149"/>
              <a:gd name="connsiteY1" fmla="*/ 1013928 h 2475626"/>
              <a:gd name="connsiteX2" fmla="*/ 1110898 w 1116149"/>
              <a:gd name="connsiteY2" fmla="*/ 1782460 h 2475626"/>
              <a:gd name="connsiteX3" fmla="*/ 324179 w 1116149"/>
              <a:gd name="connsiteY3" fmla="*/ 1598671 h 2475626"/>
              <a:gd name="connsiteX4" fmla="*/ 324178 w 1116149"/>
              <a:gd name="connsiteY4" fmla="*/ 0 h 2475626"/>
              <a:gd name="connsiteX0" fmla="*/ 324178 w 1116149"/>
              <a:gd name="connsiteY0" fmla="*/ 0 h 2475626"/>
              <a:gd name="connsiteX1" fmla="*/ 927333 w 1116149"/>
              <a:gd name="connsiteY1" fmla="*/ 1621695 h 2475626"/>
              <a:gd name="connsiteX2" fmla="*/ 0 w 1116149"/>
              <a:gd name="connsiteY2" fmla="*/ 2475626 h 2475626"/>
              <a:gd name="connsiteX0" fmla="*/ 324178 w 1164708"/>
              <a:gd name="connsiteY0" fmla="*/ 0 h 2475626"/>
              <a:gd name="connsiteX1" fmla="*/ 1061270 w 1164708"/>
              <a:gd name="connsiteY1" fmla="*/ 1013928 h 2475626"/>
              <a:gd name="connsiteX2" fmla="*/ 1110898 w 1164708"/>
              <a:gd name="connsiteY2" fmla="*/ 1782460 h 2475626"/>
              <a:gd name="connsiteX3" fmla="*/ 324179 w 1164708"/>
              <a:gd name="connsiteY3" fmla="*/ 1598671 h 2475626"/>
              <a:gd name="connsiteX4" fmla="*/ 324178 w 1164708"/>
              <a:gd name="connsiteY4" fmla="*/ 0 h 2475626"/>
              <a:gd name="connsiteX0" fmla="*/ 324178 w 1164708"/>
              <a:gd name="connsiteY0" fmla="*/ 0 h 2475626"/>
              <a:gd name="connsiteX1" fmla="*/ 1164636 w 1164708"/>
              <a:gd name="connsiteY1" fmla="*/ 1288086 h 2475626"/>
              <a:gd name="connsiteX2" fmla="*/ 0 w 1164708"/>
              <a:gd name="connsiteY2" fmla="*/ 2475626 h 2475626"/>
              <a:gd name="connsiteX0" fmla="*/ 412158 w 1252682"/>
              <a:gd name="connsiteY0" fmla="*/ 0 h 1782460"/>
              <a:gd name="connsiteX1" fmla="*/ 1149250 w 1252682"/>
              <a:gd name="connsiteY1" fmla="*/ 1013928 h 1782460"/>
              <a:gd name="connsiteX2" fmla="*/ 1198878 w 1252682"/>
              <a:gd name="connsiteY2" fmla="*/ 1782460 h 1782460"/>
              <a:gd name="connsiteX3" fmla="*/ 412159 w 1252682"/>
              <a:gd name="connsiteY3" fmla="*/ 1598671 h 1782460"/>
              <a:gd name="connsiteX4" fmla="*/ 412158 w 1252682"/>
              <a:gd name="connsiteY4" fmla="*/ 0 h 1782460"/>
              <a:gd name="connsiteX0" fmla="*/ 412158 w 1252682"/>
              <a:gd name="connsiteY0" fmla="*/ 0 h 1782460"/>
              <a:gd name="connsiteX1" fmla="*/ 1252616 w 1252682"/>
              <a:gd name="connsiteY1" fmla="*/ 1288086 h 1782460"/>
              <a:gd name="connsiteX2" fmla="*/ 0 w 1252682"/>
              <a:gd name="connsiteY2" fmla="*/ 1208994 h 1782460"/>
              <a:gd name="connsiteX0" fmla="*/ 189306 w 1029845"/>
              <a:gd name="connsiteY0" fmla="*/ 0 h 1782460"/>
              <a:gd name="connsiteX1" fmla="*/ 926398 w 1029845"/>
              <a:gd name="connsiteY1" fmla="*/ 1013928 h 1782460"/>
              <a:gd name="connsiteX2" fmla="*/ 976026 w 1029845"/>
              <a:gd name="connsiteY2" fmla="*/ 1782460 h 1782460"/>
              <a:gd name="connsiteX3" fmla="*/ 189307 w 1029845"/>
              <a:gd name="connsiteY3" fmla="*/ 1598671 h 1782460"/>
              <a:gd name="connsiteX4" fmla="*/ 189306 w 1029845"/>
              <a:gd name="connsiteY4" fmla="*/ 0 h 1782460"/>
              <a:gd name="connsiteX0" fmla="*/ 189306 w 1029845"/>
              <a:gd name="connsiteY0" fmla="*/ 0 h 1782460"/>
              <a:gd name="connsiteX1" fmla="*/ 1029764 w 1029845"/>
              <a:gd name="connsiteY1" fmla="*/ 1288086 h 1782460"/>
              <a:gd name="connsiteX2" fmla="*/ 0 w 1029845"/>
              <a:gd name="connsiteY2" fmla="*/ 415884 h 1782460"/>
              <a:gd name="connsiteX0" fmla="*/ 189306 w 1214242"/>
              <a:gd name="connsiteY0" fmla="*/ 0 h 1782460"/>
              <a:gd name="connsiteX1" fmla="*/ 926398 w 1214242"/>
              <a:gd name="connsiteY1" fmla="*/ 1013928 h 1782460"/>
              <a:gd name="connsiteX2" fmla="*/ 976026 w 1214242"/>
              <a:gd name="connsiteY2" fmla="*/ 1782460 h 1782460"/>
              <a:gd name="connsiteX3" fmla="*/ 189307 w 1214242"/>
              <a:gd name="connsiteY3" fmla="*/ 1598671 h 1782460"/>
              <a:gd name="connsiteX4" fmla="*/ 189306 w 1214242"/>
              <a:gd name="connsiteY4" fmla="*/ 0 h 1782460"/>
              <a:gd name="connsiteX0" fmla="*/ 189306 w 1214242"/>
              <a:gd name="connsiteY0" fmla="*/ 0 h 1782460"/>
              <a:gd name="connsiteX1" fmla="*/ 1214173 w 1214242"/>
              <a:gd name="connsiteY1" fmla="*/ 967236 h 1782460"/>
              <a:gd name="connsiteX2" fmla="*/ 0 w 1214242"/>
              <a:gd name="connsiteY2" fmla="*/ 415884 h 1782460"/>
              <a:gd name="connsiteX0" fmla="*/ 19900 w 1044847"/>
              <a:gd name="connsiteY0" fmla="*/ 612102 h 2394562"/>
              <a:gd name="connsiteX1" fmla="*/ 756992 w 1044847"/>
              <a:gd name="connsiteY1" fmla="*/ 1626030 h 2394562"/>
              <a:gd name="connsiteX2" fmla="*/ 806620 w 1044847"/>
              <a:gd name="connsiteY2" fmla="*/ 2394562 h 2394562"/>
              <a:gd name="connsiteX3" fmla="*/ 19901 w 1044847"/>
              <a:gd name="connsiteY3" fmla="*/ 2210773 h 2394562"/>
              <a:gd name="connsiteX4" fmla="*/ 19900 w 1044847"/>
              <a:gd name="connsiteY4" fmla="*/ 612102 h 2394562"/>
              <a:gd name="connsiteX0" fmla="*/ 19900 w 1044847"/>
              <a:gd name="connsiteY0" fmla="*/ 612102 h 2394562"/>
              <a:gd name="connsiteX1" fmla="*/ 1044767 w 1044847"/>
              <a:gd name="connsiteY1" fmla="*/ 1579338 h 2394562"/>
              <a:gd name="connsiteX2" fmla="*/ 0 w 1044847"/>
              <a:gd name="connsiteY2" fmla="*/ 191 h 2394562"/>
              <a:gd name="connsiteX0" fmla="*/ 19900 w 1044847"/>
              <a:gd name="connsiteY0" fmla="*/ 612102 h 2394562"/>
              <a:gd name="connsiteX1" fmla="*/ 756992 w 1044847"/>
              <a:gd name="connsiteY1" fmla="*/ 1626030 h 2394562"/>
              <a:gd name="connsiteX2" fmla="*/ 806620 w 1044847"/>
              <a:gd name="connsiteY2" fmla="*/ 2394562 h 2394562"/>
              <a:gd name="connsiteX3" fmla="*/ 19901 w 1044847"/>
              <a:gd name="connsiteY3" fmla="*/ 2210773 h 2394562"/>
              <a:gd name="connsiteX4" fmla="*/ 19900 w 1044847"/>
              <a:gd name="connsiteY4" fmla="*/ 612102 h 2394562"/>
              <a:gd name="connsiteX0" fmla="*/ 19900 w 1044847"/>
              <a:gd name="connsiteY0" fmla="*/ 612102 h 2394562"/>
              <a:gd name="connsiteX1" fmla="*/ 1044767 w 1044847"/>
              <a:gd name="connsiteY1" fmla="*/ 1579338 h 2394562"/>
              <a:gd name="connsiteX2" fmla="*/ 0 w 1044847"/>
              <a:gd name="connsiteY2" fmla="*/ 191 h 2394562"/>
              <a:gd name="connsiteX0" fmla="*/ 19900 w 1056747"/>
              <a:gd name="connsiteY0" fmla="*/ 612129 h 2394589"/>
              <a:gd name="connsiteX1" fmla="*/ 756992 w 1056747"/>
              <a:gd name="connsiteY1" fmla="*/ 1626057 h 2394589"/>
              <a:gd name="connsiteX2" fmla="*/ 806620 w 1056747"/>
              <a:gd name="connsiteY2" fmla="*/ 2394589 h 2394589"/>
              <a:gd name="connsiteX3" fmla="*/ 19901 w 1056747"/>
              <a:gd name="connsiteY3" fmla="*/ 2210800 h 2394589"/>
              <a:gd name="connsiteX4" fmla="*/ 19900 w 1056747"/>
              <a:gd name="connsiteY4" fmla="*/ 612129 h 2394589"/>
              <a:gd name="connsiteX0" fmla="*/ 19900 w 1056747"/>
              <a:gd name="connsiteY0" fmla="*/ 612129 h 2394589"/>
              <a:gd name="connsiteX1" fmla="*/ 1044767 w 1056747"/>
              <a:gd name="connsiteY1" fmla="*/ 1579365 h 2394589"/>
              <a:gd name="connsiteX2" fmla="*/ 0 w 1056747"/>
              <a:gd name="connsiteY2" fmla="*/ 218 h 2394589"/>
              <a:gd name="connsiteX0" fmla="*/ 0 w 1040261"/>
              <a:gd name="connsiteY0" fmla="*/ 393101 h 2175561"/>
              <a:gd name="connsiteX1" fmla="*/ 737092 w 1040261"/>
              <a:gd name="connsiteY1" fmla="*/ 1407029 h 2175561"/>
              <a:gd name="connsiteX2" fmla="*/ 786720 w 1040261"/>
              <a:gd name="connsiteY2" fmla="*/ 2175561 h 2175561"/>
              <a:gd name="connsiteX3" fmla="*/ 1 w 1040261"/>
              <a:gd name="connsiteY3" fmla="*/ 1991772 h 2175561"/>
              <a:gd name="connsiteX4" fmla="*/ 0 w 1040261"/>
              <a:gd name="connsiteY4" fmla="*/ 393101 h 2175561"/>
              <a:gd name="connsiteX0" fmla="*/ 0 w 1040261"/>
              <a:gd name="connsiteY0" fmla="*/ 393101 h 2175561"/>
              <a:gd name="connsiteX1" fmla="*/ 1024867 w 1040261"/>
              <a:gd name="connsiteY1" fmla="*/ 1360337 h 2175561"/>
              <a:gd name="connsiteX2" fmla="*/ 262472 w 1040261"/>
              <a:gd name="connsiteY2" fmla="*/ 253 h 2175561"/>
              <a:gd name="connsiteX0" fmla="*/ 0 w 982262"/>
              <a:gd name="connsiteY0" fmla="*/ 393099 h 2175559"/>
              <a:gd name="connsiteX1" fmla="*/ 737092 w 982262"/>
              <a:gd name="connsiteY1" fmla="*/ 1407027 h 2175559"/>
              <a:gd name="connsiteX2" fmla="*/ 786720 w 982262"/>
              <a:gd name="connsiteY2" fmla="*/ 2175559 h 2175559"/>
              <a:gd name="connsiteX3" fmla="*/ 1 w 982262"/>
              <a:gd name="connsiteY3" fmla="*/ 1991770 h 2175559"/>
              <a:gd name="connsiteX4" fmla="*/ 0 w 982262"/>
              <a:gd name="connsiteY4" fmla="*/ 393099 h 2175559"/>
              <a:gd name="connsiteX0" fmla="*/ 0 w 982262"/>
              <a:gd name="connsiteY0" fmla="*/ 393099 h 2175559"/>
              <a:gd name="connsiteX1" fmla="*/ 965894 w 982262"/>
              <a:gd name="connsiteY1" fmla="*/ 1370435 h 2175559"/>
              <a:gd name="connsiteX2" fmla="*/ 262472 w 982262"/>
              <a:gd name="connsiteY2" fmla="*/ 251 h 2175559"/>
              <a:gd name="connsiteX0" fmla="*/ 0 w 982262"/>
              <a:gd name="connsiteY0" fmla="*/ 393099 h 2175559"/>
              <a:gd name="connsiteX1" fmla="*/ 737092 w 982262"/>
              <a:gd name="connsiteY1" fmla="*/ 1407027 h 2175559"/>
              <a:gd name="connsiteX2" fmla="*/ 786720 w 982262"/>
              <a:gd name="connsiteY2" fmla="*/ 2175559 h 2175559"/>
              <a:gd name="connsiteX3" fmla="*/ 1 w 982262"/>
              <a:gd name="connsiteY3" fmla="*/ 1991770 h 2175559"/>
              <a:gd name="connsiteX4" fmla="*/ 0 w 982262"/>
              <a:gd name="connsiteY4" fmla="*/ 393099 h 2175559"/>
              <a:gd name="connsiteX0" fmla="*/ 0 w 982262"/>
              <a:gd name="connsiteY0" fmla="*/ 393099 h 2175559"/>
              <a:gd name="connsiteX1" fmla="*/ 965894 w 982262"/>
              <a:gd name="connsiteY1" fmla="*/ 1370435 h 2175559"/>
              <a:gd name="connsiteX2" fmla="*/ 262472 w 982262"/>
              <a:gd name="connsiteY2" fmla="*/ 251 h 2175559"/>
              <a:gd name="connsiteX0" fmla="*/ 0 w 986393"/>
              <a:gd name="connsiteY0" fmla="*/ 763617 h 2546077"/>
              <a:gd name="connsiteX1" fmla="*/ 737092 w 986393"/>
              <a:gd name="connsiteY1" fmla="*/ 1777545 h 2546077"/>
              <a:gd name="connsiteX2" fmla="*/ 786720 w 986393"/>
              <a:gd name="connsiteY2" fmla="*/ 2546077 h 2546077"/>
              <a:gd name="connsiteX3" fmla="*/ 1 w 986393"/>
              <a:gd name="connsiteY3" fmla="*/ 2362288 h 2546077"/>
              <a:gd name="connsiteX4" fmla="*/ 0 w 986393"/>
              <a:gd name="connsiteY4" fmla="*/ 763617 h 2546077"/>
              <a:gd name="connsiteX0" fmla="*/ 0 w 986393"/>
              <a:gd name="connsiteY0" fmla="*/ 763617 h 2546077"/>
              <a:gd name="connsiteX1" fmla="*/ 965894 w 986393"/>
              <a:gd name="connsiteY1" fmla="*/ 1740953 h 2546077"/>
              <a:gd name="connsiteX2" fmla="*/ 450378 w 986393"/>
              <a:gd name="connsiteY2" fmla="*/ 197 h 2546077"/>
              <a:gd name="connsiteX0" fmla="*/ 0 w 931350"/>
              <a:gd name="connsiteY0" fmla="*/ 763703 h 2546163"/>
              <a:gd name="connsiteX1" fmla="*/ 737092 w 931350"/>
              <a:gd name="connsiteY1" fmla="*/ 1777631 h 2546163"/>
              <a:gd name="connsiteX2" fmla="*/ 786720 w 931350"/>
              <a:gd name="connsiteY2" fmla="*/ 2546163 h 2546163"/>
              <a:gd name="connsiteX3" fmla="*/ 1 w 931350"/>
              <a:gd name="connsiteY3" fmla="*/ 2362374 h 2546163"/>
              <a:gd name="connsiteX4" fmla="*/ 0 w 931350"/>
              <a:gd name="connsiteY4" fmla="*/ 763703 h 2546163"/>
              <a:gd name="connsiteX0" fmla="*/ 0 w 931350"/>
              <a:gd name="connsiteY0" fmla="*/ 763703 h 2546163"/>
              <a:gd name="connsiteX1" fmla="*/ 909162 w 931350"/>
              <a:gd name="connsiteY1" fmla="*/ 1213163 h 2546163"/>
              <a:gd name="connsiteX2" fmla="*/ 450378 w 931350"/>
              <a:gd name="connsiteY2" fmla="*/ 283 h 2546163"/>
              <a:gd name="connsiteX0" fmla="*/ 0 w 791971"/>
              <a:gd name="connsiteY0" fmla="*/ 763565 h 2546025"/>
              <a:gd name="connsiteX1" fmla="*/ 737092 w 791971"/>
              <a:gd name="connsiteY1" fmla="*/ 1777493 h 2546025"/>
              <a:gd name="connsiteX2" fmla="*/ 786720 w 791971"/>
              <a:gd name="connsiteY2" fmla="*/ 2546025 h 2546025"/>
              <a:gd name="connsiteX3" fmla="*/ 1 w 791971"/>
              <a:gd name="connsiteY3" fmla="*/ 2362236 h 2546025"/>
              <a:gd name="connsiteX4" fmla="*/ 0 w 791971"/>
              <a:gd name="connsiteY4" fmla="*/ 763565 h 2546025"/>
              <a:gd name="connsiteX0" fmla="*/ 0 w 791971"/>
              <a:gd name="connsiteY0" fmla="*/ 763565 h 2546025"/>
              <a:gd name="connsiteX1" fmla="*/ 196190 w 791971"/>
              <a:gd name="connsiteY1" fmla="*/ 2360267 h 2546025"/>
              <a:gd name="connsiteX2" fmla="*/ 450378 w 791971"/>
              <a:gd name="connsiteY2" fmla="*/ 145 h 2546025"/>
              <a:gd name="connsiteX0" fmla="*/ 410663 w 1202634"/>
              <a:gd name="connsiteY0" fmla="*/ 0 h 2719115"/>
              <a:gd name="connsiteX1" fmla="*/ 1147755 w 1202634"/>
              <a:gd name="connsiteY1" fmla="*/ 1013928 h 2719115"/>
              <a:gd name="connsiteX2" fmla="*/ 1197383 w 1202634"/>
              <a:gd name="connsiteY2" fmla="*/ 1782460 h 2719115"/>
              <a:gd name="connsiteX3" fmla="*/ 410664 w 1202634"/>
              <a:gd name="connsiteY3" fmla="*/ 1598671 h 2719115"/>
              <a:gd name="connsiteX4" fmla="*/ 410663 w 1202634"/>
              <a:gd name="connsiteY4" fmla="*/ 0 h 2719115"/>
              <a:gd name="connsiteX0" fmla="*/ 410663 w 1202634"/>
              <a:gd name="connsiteY0" fmla="*/ 0 h 2719115"/>
              <a:gd name="connsiteX1" fmla="*/ 606853 w 1202634"/>
              <a:gd name="connsiteY1" fmla="*/ 1596702 h 2719115"/>
              <a:gd name="connsiteX2" fmla="*/ 0 w 1202634"/>
              <a:gd name="connsiteY2" fmla="*/ 2719115 h 2719115"/>
              <a:gd name="connsiteX0" fmla="*/ 410663 w 1202634"/>
              <a:gd name="connsiteY0" fmla="*/ 0 h 2719115"/>
              <a:gd name="connsiteX1" fmla="*/ 1147755 w 1202634"/>
              <a:gd name="connsiteY1" fmla="*/ 1013928 h 2719115"/>
              <a:gd name="connsiteX2" fmla="*/ 1197383 w 1202634"/>
              <a:gd name="connsiteY2" fmla="*/ 1782460 h 2719115"/>
              <a:gd name="connsiteX3" fmla="*/ 410664 w 1202634"/>
              <a:gd name="connsiteY3" fmla="*/ 1598671 h 2719115"/>
              <a:gd name="connsiteX4" fmla="*/ 410663 w 1202634"/>
              <a:gd name="connsiteY4" fmla="*/ 0 h 2719115"/>
              <a:gd name="connsiteX0" fmla="*/ 410663 w 1202634"/>
              <a:gd name="connsiteY0" fmla="*/ 0 h 2719115"/>
              <a:gd name="connsiteX1" fmla="*/ 606853 w 1202634"/>
              <a:gd name="connsiteY1" fmla="*/ 1596702 h 2719115"/>
              <a:gd name="connsiteX2" fmla="*/ 0 w 1202634"/>
              <a:gd name="connsiteY2" fmla="*/ 2719115 h 2719115"/>
              <a:gd name="connsiteX0" fmla="*/ 410663 w 1202634"/>
              <a:gd name="connsiteY0" fmla="*/ 0 h 2719115"/>
              <a:gd name="connsiteX1" fmla="*/ 1147755 w 1202634"/>
              <a:gd name="connsiteY1" fmla="*/ 1013928 h 2719115"/>
              <a:gd name="connsiteX2" fmla="*/ 1197383 w 1202634"/>
              <a:gd name="connsiteY2" fmla="*/ 1782460 h 2719115"/>
              <a:gd name="connsiteX3" fmla="*/ 410663 w 1202634"/>
              <a:gd name="connsiteY3" fmla="*/ 0 h 2719115"/>
              <a:gd name="connsiteX0" fmla="*/ 410663 w 1202634"/>
              <a:gd name="connsiteY0" fmla="*/ 0 h 2719115"/>
              <a:gd name="connsiteX1" fmla="*/ 606853 w 1202634"/>
              <a:gd name="connsiteY1" fmla="*/ 1596702 h 2719115"/>
              <a:gd name="connsiteX2" fmla="*/ 0 w 1202634"/>
              <a:gd name="connsiteY2" fmla="*/ 2719115 h 2719115"/>
              <a:gd name="connsiteX0" fmla="*/ 410663 w 1147755"/>
              <a:gd name="connsiteY0" fmla="*/ 0 h 2719115"/>
              <a:gd name="connsiteX1" fmla="*/ 1147755 w 1147755"/>
              <a:gd name="connsiteY1" fmla="*/ 1013928 h 2719115"/>
              <a:gd name="connsiteX2" fmla="*/ 410663 w 1147755"/>
              <a:gd name="connsiteY2" fmla="*/ 0 h 2719115"/>
              <a:gd name="connsiteX0" fmla="*/ 410663 w 1147755"/>
              <a:gd name="connsiteY0" fmla="*/ 0 h 2719115"/>
              <a:gd name="connsiteX1" fmla="*/ 606853 w 1147755"/>
              <a:gd name="connsiteY1" fmla="*/ 1596702 h 2719115"/>
              <a:gd name="connsiteX2" fmla="*/ 0 w 1147755"/>
              <a:gd name="connsiteY2" fmla="*/ 2719115 h 2719115"/>
              <a:gd name="connsiteX0" fmla="*/ 410663 w 1201546"/>
              <a:gd name="connsiteY0" fmla="*/ 0 h 2719115"/>
              <a:gd name="connsiteX1" fmla="*/ 1147755 w 1201546"/>
              <a:gd name="connsiteY1" fmla="*/ 1013928 h 2719115"/>
              <a:gd name="connsiteX2" fmla="*/ 410663 w 1201546"/>
              <a:gd name="connsiteY2" fmla="*/ 0 h 2719115"/>
              <a:gd name="connsiteX0" fmla="*/ 410663 w 1201546"/>
              <a:gd name="connsiteY0" fmla="*/ 0 h 2719115"/>
              <a:gd name="connsiteX1" fmla="*/ 606853 w 1201546"/>
              <a:gd name="connsiteY1" fmla="*/ 1596702 h 2719115"/>
              <a:gd name="connsiteX2" fmla="*/ 0 w 1201546"/>
              <a:gd name="connsiteY2" fmla="*/ 2719115 h 2719115"/>
              <a:gd name="connsiteX0" fmla="*/ 410663 w 1201546"/>
              <a:gd name="connsiteY0" fmla="*/ 0 h 2719115"/>
              <a:gd name="connsiteX1" fmla="*/ 1147755 w 1201546"/>
              <a:gd name="connsiteY1" fmla="*/ 1013928 h 2719115"/>
              <a:gd name="connsiteX2" fmla="*/ 410663 w 1201546"/>
              <a:gd name="connsiteY2" fmla="*/ 0 h 2719115"/>
              <a:gd name="connsiteX0" fmla="*/ 410663 w 1201546"/>
              <a:gd name="connsiteY0" fmla="*/ 0 h 2719115"/>
              <a:gd name="connsiteX1" fmla="*/ 433092 w 1201546"/>
              <a:gd name="connsiteY1" fmla="*/ 1646967 h 2719115"/>
              <a:gd name="connsiteX2" fmla="*/ 0 w 1201546"/>
              <a:gd name="connsiteY2" fmla="*/ 2719115 h 2719115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555957 w 1324411"/>
              <a:gd name="connsiteY1" fmla="*/ 1646967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670893 w 1324411"/>
              <a:gd name="connsiteY1" fmla="*/ 1511104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412605 w 1324411"/>
              <a:gd name="connsiteY1" fmla="*/ 1537542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412605 w 1324411"/>
              <a:gd name="connsiteY1" fmla="*/ 1537542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525794 w 1324411"/>
              <a:gd name="connsiteY1" fmla="*/ 1472372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525794 w 1324411"/>
              <a:gd name="connsiteY1" fmla="*/ 1472372 h 2660433"/>
              <a:gd name="connsiteX2" fmla="*/ 0 w 1324411"/>
              <a:gd name="connsiteY2" fmla="*/ 2660433 h 2660433"/>
              <a:gd name="connsiteX0" fmla="*/ 533528 w 1311603"/>
              <a:gd name="connsiteY0" fmla="*/ 0 h 2660433"/>
              <a:gd name="connsiteX1" fmla="*/ 1270620 w 1311603"/>
              <a:gd name="connsiteY1" fmla="*/ 1013928 h 2660433"/>
              <a:gd name="connsiteX2" fmla="*/ 533528 w 1311603"/>
              <a:gd name="connsiteY2" fmla="*/ 0 h 2660433"/>
              <a:gd name="connsiteX0" fmla="*/ 533528 w 1311603"/>
              <a:gd name="connsiteY0" fmla="*/ 0 h 2660433"/>
              <a:gd name="connsiteX1" fmla="*/ 525794 w 1311603"/>
              <a:gd name="connsiteY1" fmla="*/ 1472372 h 2660433"/>
              <a:gd name="connsiteX2" fmla="*/ 0 w 1311603"/>
              <a:gd name="connsiteY2" fmla="*/ 2660433 h 2660433"/>
              <a:gd name="connsiteX0" fmla="*/ 533528 w 1311603"/>
              <a:gd name="connsiteY0" fmla="*/ 0 h 2660433"/>
              <a:gd name="connsiteX1" fmla="*/ 1270620 w 1311603"/>
              <a:gd name="connsiteY1" fmla="*/ 1013928 h 2660433"/>
              <a:gd name="connsiteX2" fmla="*/ 533528 w 1311603"/>
              <a:gd name="connsiteY2" fmla="*/ 0 h 2660433"/>
              <a:gd name="connsiteX0" fmla="*/ 533528 w 1311603"/>
              <a:gd name="connsiteY0" fmla="*/ 0 h 2660433"/>
              <a:gd name="connsiteX1" fmla="*/ 525794 w 1311603"/>
              <a:gd name="connsiteY1" fmla="*/ 1472372 h 2660433"/>
              <a:gd name="connsiteX2" fmla="*/ 0 w 1311603"/>
              <a:gd name="connsiteY2" fmla="*/ 2660433 h 2660433"/>
              <a:gd name="connsiteX0" fmla="*/ 8869 w 1777266"/>
              <a:gd name="connsiteY0" fmla="*/ 1685637 h 3158818"/>
              <a:gd name="connsiteX1" fmla="*/ 745961 w 1777266"/>
              <a:gd name="connsiteY1" fmla="*/ 2699565 h 3158818"/>
              <a:gd name="connsiteX2" fmla="*/ 8869 w 1777266"/>
              <a:gd name="connsiteY2" fmla="*/ 1685637 h 3158818"/>
              <a:gd name="connsiteX0" fmla="*/ 8869 w 1777266"/>
              <a:gd name="connsiteY0" fmla="*/ 1685637 h 3158818"/>
              <a:gd name="connsiteX1" fmla="*/ 1135 w 1777266"/>
              <a:gd name="connsiteY1" fmla="*/ 3158009 h 3158818"/>
              <a:gd name="connsiteX2" fmla="*/ 1777216 w 1777266"/>
              <a:gd name="connsiteY2" fmla="*/ 116 h 3158818"/>
              <a:gd name="connsiteX0" fmla="*/ 8868 w 1885943"/>
              <a:gd name="connsiteY0" fmla="*/ 1571876 h 3045057"/>
              <a:gd name="connsiteX1" fmla="*/ 745960 w 1885943"/>
              <a:gd name="connsiteY1" fmla="*/ 2585804 h 3045057"/>
              <a:gd name="connsiteX2" fmla="*/ 8868 w 1885943"/>
              <a:gd name="connsiteY2" fmla="*/ 1571876 h 3045057"/>
              <a:gd name="connsiteX0" fmla="*/ 8868 w 1885943"/>
              <a:gd name="connsiteY0" fmla="*/ 1571876 h 3045057"/>
              <a:gd name="connsiteX1" fmla="*/ 1134 w 1885943"/>
              <a:gd name="connsiteY1" fmla="*/ 3044248 h 3045057"/>
              <a:gd name="connsiteX2" fmla="*/ 1885895 w 1885943"/>
              <a:gd name="connsiteY2" fmla="*/ 122 h 3045057"/>
              <a:gd name="connsiteX0" fmla="*/ 1001 w 1878158"/>
              <a:gd name="connsiteY0" fmla="*/ 1572064 h 2669599"/>
              <a:gd name="connsiteX1" fmla="*/ 738093 w 1878158"/>
              <a:gd name="connsiteY1" fmla="*/ 2585992 h 2669599"/>
              <a:gd name="connsiteX2" fmla="*/ 1001 w 1878158"/>
              <a:gd name="connsiteY2" fmla="*/ 1572064 h 2669599"/>
              <a:gd name="connsiteX0" fmla="*/ 1001 w 1878158"/>
              <a:gd name="connsiteY0" fmla="*/ 1572064 h 2669599"/>
              <a:gd name="connsiteX1" fmla="*/ 1122684 w 1878158"/>
              <a:gd name="connsiteY1" fmla="*/ 1310429 h 2669599"/>
              <a:gd name="connsiteX2" fmla="*/ 1878028 w 1878158"/>
              <a:gd name="connsiteY2" fmla="*/ 310 h 2669599"/>
              <a:gd name="connsiteX0" fmla="*/ 1001 w 1878128"/>
              <a:gd name="connsiteY0" fmla="*/ 1572055 h 2669590"/>
              <a:gd name="connsiteX1" fmla="*/ 738093 w 1878128"/>
              <a:gd name="connsiteY1" fmla="*/ 2585983 h 2669590"/>
              <a:gd name="connsiteX2" fmla="*/ 1001 w 1878128"/>
              <a:gd name="connsiteY2" fmla="*/ 1572055 h 2669590"/>
              <a:gd name="connsiteX0" fmla="*/ 1001 w 1878128"/>
              <a:gd name="connsiteY0" fmla="*/ 1572055 h 2669590"/>
              <a:gd name="connsiteX1" fmla="*/ 923332 w 1878128"/>
              <a:gd name="connsiteY1" fmla="*/ 1350178 h 2669590"/>
              <a:gd name="connsiteX2" fmla="*/ 1878028 w 1878128"/>
              <a:gd name="connsiteY2" fmla="*/ 301 h 2669590"/>
              <a:gd name="connsiteX0" fmla="*/ 1001 w 1567457"/>
              <a:gd name="connsiteY0" fmla="*/ 1967123 h 3064658"/>
              <a:gd name="connsiteX1" fmla="*/ 738093 w 1567457"/>
              <a:gd name="connsiteY1" fmla="*/ 2981051 h 3064658"/>
              <a:gd name="connsiteX2" fmla="*/ 1001 w 1567457"/>
              <a:gd name="connsiteY2" fmla="*/ 1967123 h 3064658"/>
              <a:gd name="connsiteX0" fmla="*/ 1001 w 1567457"/>
              <a:gd name="connsiteY0" fmla="*/ 1967123 h 3064658"/>
              <a:gd name="connsiteX1" fmla="*/ 923332 w 1567457"/>
              <a:gd name="connsiteY1" fmla="*/ 1745246 h 3064658"/>
              <a:gd name="connsiteX2" fmla="*/ 1567301 w 1567457"/>
              <a:gd name="connsiteY2" fmla="*/ 221 h 3064658"/>
              <a:gd name="connsiteX0" fmla="*/ 1001 w 1729023"/>
              <a:gd name="connsiteY0" fmla="*/ 1804485 h 2902020"/>
              <a:gd name="connsiteX1" fmla="*/ 738093 w 1729023"/>
              <a:gd name="connsiteY1" fmla="*/ 2818413 h 2902020"/>
              <a:gd name="connsiteX2" fmla="*/ 1001 w 1729023"/>
              <a:gd name="connsiteY2" fmla="*/ 1804485 h 2902020"/>
              <a:gd name="connsiteX0" fmla="*/ 1001 w 1729023"/>
              <a:gd name="connsiteY0" fmla="*/ 1804485 h 2902020"/>
              <a:gd name="connsiteX1" fmla="*/ 923332 w 1729023"/>
              <a:gd name="connsiteY1" fmla="*/ 1582608 h 2902020"/>
              <a:gd name="connsiteX2" fmla="*/ 1728902 w 1729023"/>
              <a:gd name="connsiteY2" fmla="*/ 250 h 2902020"/>
              <a:gd name="connsiteX0" fmla="*/ 1001 w 1677813"/>
              <a:gd name="connsiteY0" fmla="*/ 1486057 h 2583592"/>
              <a:gd name="connsiteX1" fmla="*/ 738093 w 1677813"/>
              <a:gd name="connsiteY1" fmla="*/ 2499985 h 2583592"/>
              <a:gd name="connsiteX2" fmla="*/ 1001 w 1677813"/>
              <a:gd name="connsiteY2" fmla="*/ 1486057 h 2583592"/>
              <a:gd name="connsiteX0" fmla="*/ 1001 w 1677813"/>
              <a:gd name="connsiteY0" fmla="*/ 1486057 h 2583592"/>
              <a:gd name="connsiteX1" fmla="*/ 923332 w 1677813"/>
              <a:gd name="connsiteY1" fmla="*/ 1264180 h 2583592"/>
              <a:gd name="connsiteX2" fmla="*/ 1677683 w 1677813"/>
              <a:gd name="connsiteY2" fmla="*/ 327 h 2583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77813" h="2583592" stroke="0" extrusionOk="0">
                <a:moveTo>
                  <a:pt x="1001" y="1486057"/>
                </a:moveTo>
                <a:cubicBezTo>
                  <a:pt x="46417" y="2080888"/>
                  <a:pt x="983790" y="2837961"/>
                  <a:pt x="738093" y="2499985"/>
                </a:cubicBezTo>
                <a:cubicBezTo>
                  <a:pt x="492396" y="2162009"/>
                  <a:pt x="-25800" y="1580759"/>
                  <a:pt x="1001" y="1486057"/>
                </a:cubicBezTo>
                <a:close/>
              </a:path>
              <a:path w="1677813" h="2583592" fill="none">
                <a:moveTo>
                  <a:pt x="1001" y="1486057"/>
                </a:moveTo>
                <a:cubicBezTo>
                  <a:pt x="326589" y="1486057"/>
                  <a:pt x="899714" y="1304953"/>
                  <a:pt x="923332" y="1264180"/>
                </a:cubicBezTo>
                <a:cubicBezTo>
                  <a:pt x="1031885" y="1005968"/>
                  <a:pt x="1688432" y="-20938"/>
                  <a:pt x="1677683" y="327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3" name="Bue 84">
            <a:extLst>
              <a:ext uri="{FF2B5EF4-FFF2-40B4-BE49-F238E27FC236}">
                <a16:creationId xmlns:a16="http://schemas.microsoft.com/office/drawing/2014/main" id="{BCB5D9F1-4FAB-4927-B15C-84D1180770CF}"/>
              </a:ext>
            </a:extLst>
          </p:cNvPr>
          <p:cNvSpPr>
            <a:spLocks noChangeAspect="1"/>
          </p:cNvSpPr>
          <p:nvPr/>
        </p:nvSpPr>
        <p:spPr>
          <a:xfrm rot="9821207" flipV="1">
            <a:off x="3263647" y="1356616"/>
            <a:ext cx="667245" cy="2704379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145831 w 1112830"/>
              <a:gd name="connsiteY0" fmla="*/ 0 h 1782460"/>
              <a:gd name="connsiteX1" fmla="*/ 882923 w 1112830"/>
              <a:gd name="connsiteY1" fmla="*/ 1013928 h 1782460"/>
              <a:gd name="connsiteX2" fmla="*/ 932551 w 1112830"/>
              <a:gd name="connsiteY2" fmla="*/ 1782460 h 1782460"/>
              <a:gd name="connsiteX3" fmla="*/ 145832 w 1112830"/>
              <a:gd name="connsiteY3" fmla="*/ 1598671 h 1782460"/>
              <a:gd name="connsiteX4" fmla="*/ 145831 w 1112830"/>
              <a:gd name="connsiteY4" fmla="*/ 0 h 1782460"/>
              <a:gd name="connsiteX0" fmla="*/ 145831 w 1112830"/>
              <a:gd name="connsiteY0" fmla="*/ 0 h 1782460"/>
              <a:gd name="connsiteX1" fmla="*/ 1112755 w 1112830"/>
              <a:gd name="connsiteY1" fmla="*/ 686611 h 1782460"/>
              <a:gd name="connsiteX2" fmla="*/ 0 w 1112830"/>
              <a:gd name="connsiteY2" fmla="*/ 394032 h 1782460"/>
              <a:gd name="connsiteX0" fmla="*/ 145831 w 1250918"/>
              <a:gd name="connsiteY0" fmla="*/ 176544 h 1959004"/>
              <a:gd name="connsiteX1" fmla="*/ 882923 w 1250918"/>
              <a:gd name="connsiteY1" fmla="*/ 1190472 h 1959004"/>
              <a:gd name="connsiteX2" fmla="*/ 932551 w 1250918"/>
              <a:gd name="connsiteY2" fmla="*/ 1959004 h 1959004"/>
              <a:gd name="connsiteX3" fmla="*/ 145832 w 1250918"/>
              <a:gd name="connsiteY3" fmla="*/ 1775215 h 1959004"/>
              <a:gd name="connsiteX4" fmla="*/ 145831 w 1250918"/>
              <a:gd name="connsiteY4" fmla="*/ 176544 h 1959004"/>
              <a:gd name="connsiteX0" fmla="*/ 145831 w 1250918"/>
              <a:gd name="connsiteY0" fmla="*/ 176544 h 1959004"/>
              <a:gd name="connsiteX1" fmla="*/ 1250851 w 1250918"/>
              <a:gd name="connsiteY1" fmla="*/ 102775 h 1959004"/>
              <a:gd name="connsiteX2" fmla="*/ 0 w 1250918"/>
              <a:gd name="connsiteY2" fmla="*/ 570576 h 1959004"/>
              <a:gd name="connsiteX0" fmla="*/ 207442 w 1312526"/>
              <a:gd name="connsiteY0" fmla="*/ 1183522 h 2965982"/>
              <a:gd name="connsiteX1" fmla="*/ 944534 w 1312526"/>
              <a:gd name="connsiteY1" fmla="*/ 2197450 h 2965982"/>
              <a:gd name="connsiteX2" fmla="*/ 994162 w 1312526"/>
              <a:gd name="connsiteY2" fmla="*/ 2965982 h 2965982"/>
              <a:gd name="connsiteX3" fmla="*/ 207443 w 1312526"/>
              <a:gd name="connsiteY3" fmla="*/ 2782193 h 2965982"/>
              <a:gd name="connsiteX4" fmla="*/ 207442 w 1312526"/>
              <a:gd name="connsiteY4" fmla="*/ 1183522 h 2965982"/>
              <a:gd name="connsiteX0" fmla="*/ 207442 w 1312526"/>
              <a:gd name="connsiteY0" fmla="*/ 1183522 h 2965982"/>
              <a:gd name="connsiteX1" fmla="*/ 1312462 w 1312526"/>
              <a:gd name="connsiteY1" fmla="*/ 1109753 h 2965982"/>
              <a:gd name="connsiteX2" fmla="*/ 0 w 1312526"/>
              <a:gd name="connsiteY2" fmla="*/ 259 h 2965982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5330"/>
              <a:gd name="connsiteY0" fmla="*/ 1183576 h 2966036"/>
              <a:gd name="connsiteX1" fmla="*/ 944534 w 1295330"/>
              <a:gd name="connsiteY1" fmla="*/ 2197504 h 2966036"/>
              <a:gd name="connsiteX2" fmla="*/ 994162 w 1295330"/>
              <a:gd name="connsiteY2" fmla="*/ 2966036 h 2966036"/>
              <a:gd name="connsiteX3" fmla="*/ 207443 w 1295330"/>
              <a:gd name="connsiteY3" fmla="*/ 2782247 h 2966036"/>
              <a:gd name="connsiteX4" fmla="*/ 207442 w 1295330"/>
              <a:gd name="connsiteY4" fmla="*/ 1183576 h 2966036"/>
              <a:gd name="connsiteX0" fmla="*/ 207442 w 1295330"/>
              <a:gd name="connsiteY0" fmla="*/ 1183576 h 2966036"/>
              <a:gd name="connsiteX1" fmla="*/ 1291025 w 1295330"/>
              <a:gd name="connsiteY1" fmla="*/ 1172615 h 2966036"/>
              <a:gd name="connsiteX2" fmla="*/ 0 w 1295330"/>
              <a:gd name="connsiteY2" fmla="*/ 313 h 2966036"/>
              <a:gd name="connsiteX0" fmla="*/ 0 w 1089572"/>
              <a:gd name="connsiteY0" fmla="*/ 1050533 h 2832993"/>
              <a:gd name="connsiteX1" fmla="*/ 737092 w 1089572"/>
              <a:gd name="connsiteY1" fmla="*/ 2064461 h 2832993"/>
              <a:gd name="connsiteX2" fmla="*/ 786720 w 1089572"/>
              <a:gd name="connsiteY2" fmla="*/ 2832993 h 2832993"/>
              <a:gd name="connsiteX3" fmla="*/ 1 w 1089572"/>
              <a:gd name="connsiteY3" fmla="*/ 2649204 h 2832993"/>
              <a:gd name="connsiteX4" fmla="*/ 0 w 1089572"/>
              <a:gd name="connsiteY4" fmla="*/ 1050533 h 2832993"/>
              <a:gd name="connsiteX0" fmla="*/ 0 w 1089572"/>
              <a:gd name="connsiteY0" fmla="*/ 1050533 h 2832993"/>
              <a:gd name="connsiteX1" fmla="*/ 1083583 w 1089572"/>
              <a:gd name="connsiteY1" fmla="*/ 1039572 h 2832993"/>
              <a:gd name="connsiteX2" fmla="*/ 195329 w 1089572"/>
              <a:gd name="connsiteY2" fmla="*/ 360 h 2832993"/>
              <a:gd name="connsiteX0" fmla="*/ 0 w 1090615"/>
              <a:gd name="connsiteY0" fmla="*/ 1271235 h 3053695"/>
              <a:gd name="connsiteX1" fmla="*/ 737092 w 1090615"/>
              <a:gd name="connsiteY1" fmla="*/ 2285163 h 3053695"/>
              <a:gd name="connsiteX2" fmla="*/ 786720 w 1090615"/>
              <a:gd name="connsiteY2" fmla="*/ 3053695 h 3053695"/>
              <a:gd name="connsiteX3" fmla="*/ 1 w 1090615"/>
              <a:gd name="connsiteY3" fmla="*/ 2869906 h 3053695"/>
              <a:gd name="connsiteX4" fmla="*/ 0 w 1090615"/>
              <a:gd name="connsiteY4" fmla="*/ 1271235 h 3053695"/>
              <a:gd name="connsiteX0" fmla="*/ 0 w 1090615"/>
              <a:gd name="connsiteY0" fmla="*/ 1271235 h 3053695"/>
              <a:gd name="connsiteX1" fmla="*/ 1083583 w 1090615"/>
              <a:gd name="connsiteY1" fmla="*/ 1260274 h 3053695"/>
              <a:gd name="connsiteX2" fmla="*/ 347950 w 1090615"/>
              <a:gd name="connsiteY2" fmla="*/ 291 h 3053695"/>
              <a:gd name="connsiteX0" fmla="*/ 0 w 1095595"/>
              <a:gd name="connsiteY0" fmla="*/ 1489472 h 3271932"/>
              <a:gd name="connsiteX1" fmla="*/ 737092 w 1095595"/>
              <a:gd name="connsiteY1" fmla="*/ 2503400 h 3271932"/>
              <a:gd name="connsiteX2" fmla="*/ 786720 w 1095595"/>
              <a:gd name="connsiteY2" fmla="*/ 3271932 h 3271932"/>
              <a:gd name="connsiteX3" fmla="*/ 1 w 1095595"/>
              <a:gd name="connsiteY3" fmla="*/ 3088143 h 3271932"/>
              <a:gd name="connsiteX4" fmla="*/ 0 w 1095595"/>
              <a:gd name="connsiteY4" fmla="*/ 1489472 h 3271932"/>
              <a:gd name="connsiteX0" fmla="*/ 0 w 1095595"/>
              <a:gd name="connsiteY0" fmla="*/ 1489472 h 3271932"/>
              <a:gd name="connsiteX1" fmla="*/ 1083583 w 1095595"/>
              <a:gd name="connsiteY1" fmla="*/ 1478511 h 3271932"/>
              <a:gd name="connsiteX2" fmla="*/ 711675 w 1095595"/>
              <a:gd name="connsiteY2" fmla="*/ 243 h 3271932"/>
              <a:gd name="connsiteX0" fmla="*/ 0 w 1074437"/>
              <a:gd name="connsiteY0" fmla="*/ 1489449 h 3271909"/>
              <a:gd name="connsiteX1" fmla="*/ 737092 w 1074437"/>
              <a:gd name="connsiteY1" fmla="*/ 2503377 h 3271909"/>
              <a:gd name="connsiteX2" fmla="*/ 786720 w 1074437"/>
              <a:gd name="connsiteY2" fmla="*/ 3271909 h 3271909"/>
              <a:gd name="connsiteX3" fmla="*/ 1 w 1074437"/>
              <a:gd name="connsiteY3" fmla="*/ 3088120 h 3271909"/>
              <a:gd name="connsiteX4" fmla="*/ 0 w 1074437"/>
              <a:gd name="connsiteY4" fmla="*/ 1489449 h 3271909"/>
              <a:gd name="connsiteX0" fmla="*/ 0 w 1074437"/>
              <a:gd name="connsiteY0" fmla="*/ 1489449 h 3271909"/>
              <a:gd name="connsiteX1" fmla="*/ 1061896 w 1074437"/>
              <a:gd name="connsiteY1" fmla="*/ 1639069 h 3271909"/>
              <a:gd name="connsiteX2" fmla="*/ 711675 w 1074437"/>
              <a:gd name="connsiteY2" fmla="*/ 220 h 3271909"/>
              <a:gd name="connsiteX0" fmla="*/ 0 w 1075748"/>
              <a:gd name="connsiteY0" fmla="*/ 1399561 h 3182021"/>
              <a:gd name="connsiteX1" fmla="*/ 737092 w 1075748"/>
              <a:gd name="connsiteY1" fmla="*/ 2413489 h 3182021"/>
              <a:gd name="connsiteX2" fmla="*/ 786720 w 1075748"/>
              <a:gd name="connsiteY2" fmla="*/ 3182021 h 3182021"/>
              <a:gd name="connsiteX3" fmla="*/ 1 w 1075748"/>
              <a:gd name="connsiteY3" fmla="*/ 2998232 h 3182021"/>
              <a:gd name="connsiteX4" fmla="*/ 0 w 1075748"/>
              <a:gd name="connsiteY4" fmla="*/ 1399561 h 3182021"/>
              <a:gd name="connsiteX0" fmla="*/ 0 w 1075748"/>
              <a:gd name="connsiteY0" fmla="*/ 1399561 h 3182021"/>
              <a:gd name="connsiteX1" fmla="*/ 1061896 w 1075748"/>
              <a:gd name="connsiteY1" fmla="*/ 1549181 h 3182021"/>
              <a:gd name="connsiteX2" fmla="*/ 758268 w 1075748"/>
              <a:gd name="connsiteY2" fmla="*/ 233 h 3182021"/>
              <a:gd name="connsiteX0" fmla="*/ 0 w 1025076"/>
              <a:gd name="connsiteY0" fmla="*/ 1399471 h 3181931"/>
              <a:gd name="connsiteX1" fmla="*/ 737092 w 1025076"/>
              <a:gd name="connsiteY1" fmla="*/ 2413399 h 3181931"/>
              <a:gd name="connsiteX2" fmla="*/ 786720 w 1025076"/>
              <a:gd name="connsiteY2" fmla="*/ 3181931 h 3181931"/>
              <a:gd name="connsiteX3" fmla="*/ 1 w 1025076"/>
              <a:gd name="connsiteY3" fmla="*/ 2998142 h 3181931"/>
              <a:gd name="connsiteX4" fmla="*/ 0 w 1025076"/>
              <a:gd name="connsiteY4" fmla="*/ 1399471 h 3181931"/>
              <a:gd name="connsiteX0" fmla="*/ 0 w 1025076"/>
              <a:gd name="connsiteY0" fmla="*/ 1399471 h 3181931"/>
              <a:gd name="connsiteX1" fmla="*/ 1009376 w 1025076"/>
              <a:gd name="connsiteY1" fmla="*/ 2459872 h 3181931"/>
              <a:gd name="connsiteX2" fmla="*/ 758268 w 1025076"/>
              <a:gd name="connsiteY2" fmla="*/ 143 h 3181931"/>
              <a:gd name="connsiteX0" fmla="*/ 0 w 1051440"/>
              <a:gd name="connsiteY0" fmla="*/ 717516 h 2499976"/>
              <a:gd name="connsiteX1" fmla="*/ 737092 w 1051440"/>
              <a:gd name="connsiteY1" fmla="*/ 1731444 h 2499976"/>
              <a:gd name="connsiteX2" fmla="*/ 786720 w 1051440"/>
              <a:gd name="connsiteY2" fmla="*/ 2499976 h 2499976"/>
              <a:gd name="connsiteX3" fmla="*/ 1 w 1051440"/>
              <a:gd name="connsiteY3" fmla="*/ 2316187 h 2499976"/>
              <a:gd name="connsiteX4" fmla="*/ 0 w 1051440"/>
              <a:gd name="connsiteY4" fmla="*/ 717516 h 2499976"/>
              <a:gd name="connsiteX0" fmla="*/ 0 w 1051440"/>
              <a:gd name="connsiteY0" fmla="*/ 717516 h 2499976"/>
              <a:gd name="connsiteX1" fmla="*/ 1009376 w 1051440"/>
              <a:gd name="connsiteY1" fmla="*/ 1777917 h 2499976"/>
              <a:gd name="connsiteX2" fmla="*/ 1006818 w 1051440"/>
              <a:gd name="connsiteY2" fmla="*/ 201 h 2499976"/>
              <a:gd name="connsiteX0" fmla="*/ 0 w 1018133"/>
              <a:gd name="connsiteY0" fmla="*/ 253063 h 2035523"/>
              <a:gd name="connsiteX1" fmla="*/ 737092 w 1018133"/>
              <a:gd name="connsiteY1" fmla="*/ 1266991 h 2035523"/>
              <a:gd name="connsiteX2" fmla="*/ 786720 w 1018133"/>
              <a:gd name="connsiteY2" fmla="*/ 2035523 h 2035523"/>
              <a:gd name="connsiteX3" fmla="*/ 1 w 1018133"/>
              <a:gd name="connsiteY3" fmla="*/ 1851734 h 2035523"/>
              <a:gd name="connsiteX4" fmla="*/ 0 w 1018133"/>
              <a:gd name="connsiteY4" fmla="*/ 253063 h 2035523"/>
              <a:gd name="connsiteX0" fmla="*/ 0 w 1018133"/>
              <a:gd name="connsiteY0" fmla="*/ 253063 h 2035523"/>
              <a:gd name="connsiteX1" fmla="*/ 1009376 w 1018133"/>
              <a:gd name="connsiteY1" fmla="*/ 1313464 h 2035523"/>
              <a:gd name="connsiteX2" fmla="*/ 446452 w 1018133"/>
              <a:gd name="connsiteY2" fmla="*/ 278 h 2035523"/>
              <a:gd name="connsiteX0" fmla="*/ 0 w 1018132"/>
              <a:gd name="connsiteY0" fmla="*/ 253063 h 2035523"/>
              <a:gd name="connsiteX1" fmla="*/ 737092 w 1018132"/>
              <a:gd name="connsiteY1" fmla="*/ 1266991 h 2035523"/>
              <a:gd name="connsiteX2" fmla="*/ 786720 w 1018132"/>
              <a:gd name="connsiteY2" fmla="*/ 2035523 h 2035523"/>
              <a:gd name="connsiteX3" fmla="*/ 1 w 1018132"/>
              <a:gd name="connsiteY3" fmla="*/ 1851734 h 2035523"/>
              <a:gd name="connsiteX4" fmla="*/ 0 w 1018132"/>
              <a:gd name="connsiteY4" fmla="*/ 253063 h 2035523"/>
              <a:gd name="connsiteX0" fmla="*/ 0 w 1018132"/>
              <a:gd name="connsiteY0" fmla="*/ 253063 h 2035523"/>
              <a:gd name="connsiteX1" fmla="*/ 1009376 w 1018132"/>
              <a:gd name="connsiteY1" fmla="*/ 1313464 h 2035523"/>
              <a:gd name="connsiteX2" fmla="*/ 446452 w 1018132"/>
              <a:gd name="connsiteY2" fmla="*/ 277 h 2035523"/>
              <a:gd name="connsiteX0" fmla="*/ 0 w 791971"/>
              <a:gd name="connsiteY0" fmla="*/ 253003 h 2035463"/>
              <a:gd name="connsiteX1" fmla="*/ 737092 w 791971"/>
              <a:gd name="connsiteY1" fmla="*/ 1266931 h 2035463"/>
              <a:gd name="connsiteX2" fmla="*/ 786720 w 791971"/>
              <a:gd name="connsiteY2" fmla="*/ 2035463 h 2035463"/>
              <a:gd name="connsiteX3" fmla="*/ 1 w 791971"/>
              <a:gd name="connsiteY3" fmla="*/ 1851674 h 2035463"/>
              <a:gd name="connsiteX4" fmla="*/ 0 w 791971"/>
              <a:gd name="connsiteY4" fmla="*/ 253003 h 2035463"/>
              <a:gd name="connsiteX0" fmla="*/ 0 w 791971"/>
              <a:gd name="connsiteY0" fmla="*/ 253003 h 2035463"/>
              <a:gd name="connsiteX1" fmla="*/ 764217 w 791971"/>
              <a:gd name="connsiteY1" fmla="*/ 1650055 h 2035463"/>
              <a:gd name="connsiteX2" fmla="*/ 446452 w 791971"/>
              <a:gd name="connsiteY2" fmla="*/ 217 h 2035463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0 w 791971"/>
              <a:gd name="connsiteY0" fmla="*/ 134348 h 1916808"/>
              <a:gd name="connsiteX1" fmla="*/ 737092 w 791971"/>
              <a:gd name="connsiteY1" fmla="*/ 1148276 h 1916808"/>
              <a:gd name="connsiteX2" fmla="*/ 786720 w 791971"/>
              <a:gd name="connsiteY2" fmla="*/ 1916808 h 1916808"/>
              <a:gd name="connsiteX3" fmla="*/ 1 w 791971"/>
              <a:gd name="connsiteY3" fmla="*/ 1733019 h 1916808"/>
              <a:gd name="connsiteX4" fmla="*/ 0 w 791971"/>
              <a:gd name="connsiteY4" fmla="*/ 134348 h 1916808"/>
              <a:gd name="connsiteX0" fmla="*/ 0 w 791971"/>
              <a:gd name="connsiteY0" fmla="*/ 134348 h 1916808"/>
              <a:gd name="connsiteX1" fmla="*/ 764217 w 791971"/>
              <a:gd name="connsiteY1" fmla="*/ 1531400 h 1916808"/>
              <a:gd name="connsiteX2" fmla="*/ 174139 w 791971"/>
              <a:gd name="connsiteY2" fmla="*/ 198 h 1916808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4"/>
              <a:gd name="connsiteY0" fmla="*/ 134351 h 1916811"/>
              <a:gd name="connsiteX1" fmla="*/ 737092 w 882464"/>
              <a:gd name="connsiteY1" fmla="*/ 1148279 h 1916811"/>
              <a:gd name="connsiteX2" fmla="*/ 786720 w 882464"/>
              <a:gd name="connsiteY2" fmla="*/ 1916811 h 1916811"/>
              <a:gd name="connsiteX3" fmla="*/ 1 w 882464"/>
              <a:gd name="connsiteY3" fmla="*/ 1733022 h 1916811"/>
              <a:gd name="connsiteX4" fmla="*/ 0 w 882464"/>
              <a:gd name="connsiteY4" fmla="*/ 134351 h 1916811"/>
              <a:gd name="connsiteX0" fmla="*/ 0 w 882464"/>
              <a:gd name="connsiteY0" fmla="*/ 134351 h 1916811"/>
              <a:gd name="connsiteX1" fmla="*/ 882461 w 882464"/>
              <a:gd name="connsiteY1" fmla="*/ 1501931 h 1916811"/>
              <a:gd name="connsiteX2" fmla="*/ 174139 w 882464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8525"/>
              <a:gd name="connsiteY0" fmla="*/ 823581 h 2606041"/>
              <a:gd name="connsiteX1" fmla="*/ 737092 w 898525"/>
              <a:gd name="connsiteY1" fmla="*/ 1837509 h 2606041"/>
              <a:gd name="connsiteX2" fmla="*/ 786720 w 898525"/>
              <a:gd name="connsiteY2" fmla="*/ 2606041 h 2606041"/>
              <a:gd name="connsiteX3" fmla="*/ 1 w 898525"/>
              <a:gd name="connsiteY3" fmla="*/ 2422252 h 2606041"/>
              <a:gd name="connsiteX4" fmla="*/ 0 w 898525"/>
              <a:gd name="connsiteY4" fmla="*/ 823581 h 2606041"/>
              <a:gd name="connsiteX0" fmla="*/ 0 w 898525"/>
              <a:gd name="connsiteY0" fmla="*/ 823581 h 2606041"/>
              <a:gd name="connsiteX1" fmla="*/ 882461 w 898525"/>
              <a:gd name="connsiteY1" fmla="*/ 2191161 h 2606041"/>
              <a:gd name="connsiteX2" fmla="*/ 274699 w 898525"/>
              <a:gd name="connsiteY2" fmla="*/ 161 h 2606041"/>
              <a:gd name="connsiteX0" fmla="*/ 0 w 943448"/>
              <a:gd name="connsiteY0" fmla="*/ 823682 h 2606142"/>
              <a:gd name="connsiteX1" fmla="*/ 737092 w 943448"/>
              <a:gd name="connsiteY1" fmla="*/ 1837610 h 2606142"/>
              <a:gd name="connsiteX2" fmla="*/ 786720 w 943448"/>
              <a:gd name="connsiteY2" fmla="*/ 2606142 h 2606142"/>
              <a:gd name="connsiteX3" fmla="*/ 1 w 943448"/>
              <a:gd name="connsiteY3" fmla="*/ 2422353 h 2606142"/>
              <a:gd name="connsiteX4" fmla="*/ 0 w 943448"/>
              <a:gd name="connsiteY4" fmla="*/ 823682 h 2606142"/>
              <a:gd name="connsiteX0" fmla="*/ 0 w 943448"/>
              <a:gd name="connsiteY0" fmla="*/ 823682 h 2606142"/>
              <a:gd name="connsiteX1" fmla="*/ 928234 w 943448"/>
              <a:gd name="connsiteY1" fmla="*/ 1377879 h 2606142"/>
              <a:gd name="connsiteX2" fmla="*/ 274699 w 943448"/>
              <a:gd name="connsiteY2" fmla="*/ 262 h 2606142"/>
              <a:gd name="connsiteX0" fmla="*/ 0 w 943449"/>
              <a:gd name="connsiteY0" fmla="*/ 823682 h 2606142"/>
              <a:gd name="connsiteX1" fmla="*/ 737092 w 943449"/>
              <a:gd name="connsiteY1" fmla="*/ 1837610 h 2606142"/>
              <a:gd name="connsiteX2" fmla="*/ 786720 w 943449"/>
              <a:gd name="connsiteY2" fmla="*/ 2606142 h 2606142"/>
              <a:gd name="connsiteX3" fmla="*/ 1 w 943449"/>
              <a:gd name="connsiteY3" fmla="*/ 2422353 h 2606142"/>
              <a:gd name="connsiteX4" fmla="*/ 0 w 943449"/>
              <a:gd name="connsiteY4" fmla="*/ 823682 h 2606142"/>
              <a:gd name="connsiteX0" fmla="*/ 0 w 943449"/>
              <a:gd name="connsiteY0" fmla="*/ 823682 h 2606142"/>
              <a:gd name="connsiteX1" fmla="*/ 928234 w 943449"/>
              <a:gd name="connsiteY1" fmla="*/ 1377879 h 2606142"/>
              <a:gd name="connsiteX2" fmla="*/ 274699 w 943449"/>
              <a:gd name="connsiteY2" fmla="*/ 262 h 2606142"/>
              <a:gd name="connsiteX0" fmla="*/ 0 w 818128"/>
              <a:gd name="connsiteY0" fmla="*/ 823621 h 2606081"/>
              <a:gd name="connsiteX1" fmla="*/ 737092 w 818128"/>
              <a:gd name="connsiteY1" fmla="*/ 1837549 h 2606081"/>
              <a:gd name="connsiteX2" fmla="*/ 786720 w 818128"/>
              <a:gd name="connsiteY2" fmla="*/ 2606081 h 2606081"/>
              <a:gd name="connsiteX3" fmla="*/ 1 w 818128"/>
              <a:gd name="connsiteY3" fmla="*/ 2422292 h 2606081"/>
              <a:gd name="connsiteX4" fmla="*/ 0 w 818128"/>
              <a:gd name="connsiteY4" fmla="*/ 823621 h 2606081"/>
              <a:gd name="connsiteX0" fmla="*/ 0 w 818128"/>
              <a:gd name="connsiteY0" fmla="*/ 823621 h 2606081"/>
              <a:gd name="connsiteX1" fmla="*/ 800274 w 818128"/>
              <a:gd name="connsiteY1" fmla="*/ 1780610 h 2606081"/>
              <a:gd name="connsiteX2" fmla="*/ 274699 w 818128"/>
              <a:gd name="connsiteY2" fmla="*/ 201 h 2606081"/>
              <a:gd name="connsiteX0" fmla="*/ 165634 w 977085"/>
              <a:gd name="connsiteY0" fmla="*/ 1 h 1782461"/>
              <a:gd name="connsiteX1" fmla="*/ 902726 w 977085"/>
              <a:gd name="connsiteY1" fmla="*/ 1013929 h 1782461"/>
              <a:gd name="connsiteX2" fmla="*/ 952354 w 977085"/>
              <a:gd name="connsiteY2" fmla="*/ 1782461 h 1782461"/>
              <a:gd name="connsiteX3" fmla="*/ 165635 w 977085"/>
              <a:gd name="connsiteY3" fmla="*/ 1598672 h 1782461"/>
              <a:gd name="connsiteX4" fmla="*/ 165634 w 977085"/>
              <a:gd name="connsiteY4" fmla="*/ 1 h 1782461"/>
              <a:gd name="connsiteX0" fmla="*/ 165634 w 977085"/>
              <a:gd name="connsiteY0" fmla="*/ 1 h 1782461"/>
              <a:gd name="connsiteX1" fmla="*/ 965908 w 977085"/>
              <a:gd name="connsiteY1" fmla="*/ 956990 h 1782461"/>
              <a:gd name="connsiteX2" fmla="*/ 0 w 977085"/>
              <a:gd name="connsiteY2" fmla="*/ 149261 h 1782461"/>
              <a:gd name="connsiteX0" fmla="*/ 165634 w 965908"/>
              <a:gd name="connsiteY0" fmla="*/ -1 h 1782459"/>
              <a:gd name="connsiteX1" fmla="*/ 902726 w 965908"/>
              <a:gd name="connsiteY1" fmla="*/ 1013927 h 1782459"/>
              <a:gd name="connsiteX2" fmla="*/ 952354 w 965908"/>
              <a:gd name="connsiteY2" fmla="*/ 1782459 h 1782459"/>
              <a:gd name="connsiteX3" fmla="*/ 165635 w 965908"/>
              <a:gd name="connsiteY3" fmla="*/ 1598670 h 1782459"/>
              <a:gd name="connsiteX4" fmla="*/ 165634 w 965908"/>
              <a:gd name="connsiteY4" fmla="*/ -1 h 1782459"/>
              <a:gd name="connsiteX0" fmla="*/ 165634 w 965908"/>
              <a:gd name="connsiteY0" fmla="*/ -1 h 1782459"/>
              <a:gd name="connsiteX1" fmla="*/ 965908 w 965908"/>
              <a:gd name="connsiteY1" fmla="*/ 956988 h 1782459"/>
              <a:gd name="connsiteX2" fmla="*/ 0 w 965908"/>
              <a:gd name="connsiteY2" fmla="*/ 149259 h 1782459"/>
              <a:gd name="connsiteX0" fmla="*/ 165634 w 967735"/>
              <a:gd name="connsiteY0" fmla="*/ 1 h 1782461"/>
              <a:gd name="connsiteX1" fmla="*/ 902726 w 967735"/>
              <a:gd name="connsiteY1" fmla="*/ 1013929 h 1782461"/>
              <a:gd name="connsiteX2" fmla="*/ 952354 w 967735"/>
              <a:gd name="connsiteY2" fmla="*/ 1782461 h 1782461"/>
              <a:gd name="connsiteX3" fmla="*/ 165635 w 967735"/>
              <a:gd name="connsiteY3" fmla="*/ 1598672 h 1782461"/>
              <a:gd name="connsiteX4" fmla="*/ 165634 w 967735"/>
              <a:gd name="connsiteY4" fmla="*/ 1 h 1782461"/>
              <a:gd name="connsiteX0" fmla="*/ 165634 w 967735"/>
              <a:gd name="connsiteY0" fmla="*/ 1 h 1782461"/>
              <a:gd name="connsiteX1" fmla="*/ 965908 w 967735"/>
              <a:gd name="connsiteY1" fmla="*/ 956990 h 1782461"/>
              <a:gd name="connsiteX2" fmla="*/ 0 w 967735"/>
              <a:gd name="connsiteY2" fmla="*/ 149261 h 1782461"/>
              <a:gd name="connsiteX0" fmla="*/ 221788 w 1023889"/>
              <a:gd name="connsiteY0" fmla="*/ -1 h 1782459"/>
              <a:gd name="connsiteX1" fmla="*/ 958880 w 1023889"/>
              <a:gd name="connsiteY1" fmla="*/ 1013927 h 1782459"/>
              <a:gd name="connsiteX2" fmla="*/ 1008508 w 1023889"/>
              <a:gd name="connsiteY2" fmla="*/ 1782459 h 1782459"/>
              <a:gd name="connsiteX3" fmla="*/ 221789 w 1023889"/>
              <a:gd name="connsiteY3" fmla="*/ 1598670 h 1782459"/>
              <a:gd name="connsiteX4" fmla="*/ 221788 w 1023889"/>
              <a:gd name="connsiteY4" fmla="*/ -1 h 1782459"/>
              <a:gd name="connsiteX0" fmla="*/ 221788 w 1023889"/>
              <a:gd name="connsiteY0" fmla="*/ -1 h 1782459"/>
              <a:gd name="connsiteX1" fmla="*/ 1022062 w 1023889"/>
              <a:gd name="connsiteY1" fmla="*/ 956988 h 1782459"/>
              <a:gd name="connsiteX2" fmla="*/ 0 w 1023889"/>
              <a:gd name="connsiteY2" fmla="*/ 959995 h 1782459"/>
              <a:gd name="connsiteX0" fmla="*/ 0 w 816115"/>
              <a:gd name="connsiteY0" fmla="*/ 736237 h 2518697"/>
              <a:gd name="connsiteX1" fmla="*/ 737092 w 816115"/>
              <a:gd name="connsiteY1" fmla="*/ 1750165 h 2518697"/>
              <a:gd name="connsiteX2" fmla="*/ 786720 w 816115"/>
              <a:gd name="connsiteY2" fmla="*/ 2518697 h 2518697"/>
              <a:gd name="connsiteX3" fmla="*/ 1 w 816115"/>
              <a:gd name="connsiteY3" fmla="*/ 2334908 h 2518697"/>
              <a:gd name="connsiteX4" fmla="*/ 0 w 816115"/>
              <a:gd name="connsiteY4" fmla="*/ 736237 h 2518697"/>
              <a:gd name="connsiteX0" fmla="*/ 0 w 816115"/>
              <a:gd name="connsiteY0" fmla="*/ 736237 h 2518697"/>
              <a:gd name="connsiteX1" fmla="*/ 800274 w 816115"/>
              <a:gd name="connsiteY1" fmla="*/ 1693226 h 2518697"/>
              <a:gd name="connsiteX2" fmla="*/ 815460 w 816115"/>
              <a:gd name="connsiteY2" fmla="*/ 174 h 2518697"/>
              <a:gd name="connsiteX0" fmla="*/ 0 w 816115"/>
              <a:gd name="connsiteY0" fmla="*/ 736237 h 2518697"/>
              <a:gd name="connsiteX1" fmla="*/ 737092 w 816115"/>
              <a:gd name="connsiteY1" fmla="*/ 1750165 h 2518697"/>
              <a:gd name="connsiteX2" fmla="*/ 786720 w 816115"/>
              <a:gd name="connsiteY2" fmla="*/ 2518697 h 2518697"/>
              <a:gd name="connsiteX3" fmla="*/ 1 w 816115"/>
              <a:gd name="connsiteY3" fmla="*/ 2334908 h 2518697"/>
              <a:gd name="connsiteX4" fmla="*/ 0 w 816115"/>
              <a:gd name="connsiteY4" fmla="*/ 736237 h 2518697"/>
              <a:gd name="connsiteX0" fmla="*/ 0 w 816115"/>
              <a:gd name="connsiteY0" fmla="*/ 736237 h 2518697"/>
              <a:gd name="connsiteX1" fmla="*/ 800274 w 816115"/>
              <a:gd name="connsiteY1" fmla="*/ 1693226 h 2518697"/>
              <a:gd name="connsiteX2" fmla="*/ 815460 w 816115"/>
              <a:gd name="connsiteY2" fmla="*/ 174 h 2518697"/>
              <a:gd name="connsiteX0" fmla="*/ 0 w 846229"/>
              <a:gd name="connsiteY0" fmla="*/ 736244 h 2518704"/>
              <a:gd name="connsiteX1" fmla="*/ 737092 w 846229"/>
              <a:gd name="connsiteY1" fmla="*/ 1750172 h 2518704"/>
              <a:gd name="connsiteX2" fmla="*/ 786720 w 846229"/>
              <a:gd name="connsiteY2" fmla="*/ 2518704 h 2518704"/>
              <a:gd name="connsiteX3" fmla="*/ 1 w 846229"/>
              <a:gd name="connsiteY3" fmla="*/ 2334915 h 2518704"/>
              <a:gd name="connsiteX4" fmla="*/ 0 w 846229"/>
              <a:gd name="connsiteY4" fmla="*/ 736244 h 2518704"/>
              <a:gd name="connsiteX0" fmla="*/ 0 w 846229"/>
              <a:gd name="connsiteY0" fmla="*/ 736244 h 2518704"/>
              <a:gd name="connsiteX1" fmla="*/ 800274 w 846229"/>
              <a:gd name="connsiteY1" fmla="*/ 1693233 h 2518704"/>
              <a:gd name="connsiteX2" fmla="*/ 815460 w 846229"/>
              <a:gd name="connsiteY2" fmla="*/ 181 h 2518704"/>
              <a:gd name="connsiteX0" fmla="*/ 0 w 812972"/>
              <a:gd name="connsiteY0" fmla="*/ 2929358 h 4711818"/>
              <a:gd name="connsiteX1" fmla="*/ 737092 w 812972"/>
              <a:gd name="connsiteY1" fmla="*/ 3943286 h 4711818"/>
              <a:gd name="connsiteX2" fmla="*/ 786720 w 812972"/>
              <a:gd name="connsiteY2" fmla="*/ 4711818 h 4711818"/>
              <a:gd name="connsiteX3" fmla="*/ 1 w 812972"/>
              <a:gd name="connsiteY3" fmla="*/ 4528029 h 4711818"/>
              <a:gd name="connsiteX4" fmla="*/ 0 w 812972"/>
              <a:gd name="connsiteY4" fmla="*/ 2929358 h 4711818"/>
              <a:gd name="connsiteX0" fmla="*/ 0 w 812972"/>
              <a:gd name="connsiteY0" fmla="*/ 2929358 h 4711818"/>
              <a:gd name="connsiteX1" fmla="*/ 800274 w 812972"/>
              <a:gd name="connsiteY1" fmla="*/ 3886347 h 4711818"/>
              <a:gd name="connsiteX2" fmla="*/ 489793 w 812972"/>
              <a:gd name="connsiteY2" fmla="*/ 83 h 4711818"/>
              <a:gd name="connsiteX0" fmla="*/ 0 w 791971"/>
              <a:gd name="connsiteY0" fmla="*/ 2929437 h 4711897"/>
              <a:gd name="connsiteX1" fmla="*/ 737092 w 791971"/>
              <a:gd name="connsiteY1" fmla="*/ 3943365 h 4711897"/>
              <a:gd name="connsiteX2" fmla="*/ 786720 w 791971"/>
              <a:gd name="connsiteY2" fmla="*/ 4711897 h 4711897"/>
              <a:gd name="connsiteX3" fmla="*/ 1 w 791971"/>
              <a:gd name="connsiteY3" fmla="*/ 4528108 h 4711897"/>
              <a:gd name="connsiteX4" fmla="*/ 0 w 791971"/>
              <a:gd name="connsiteY4" fmla="*/ 2929437 h 4711897"/>
              <a:gd name="connsiteX0" fmla="*/ 0 w 791971"/>
              <a:gd name="connsiteY0" fmla="*/ 2929437 h 4711897"/>
              <a:gd name="connsiteX1" fmla="*/ 755970 w 791971"/>
              <a:gd name="connsiteY1" fmla="*/ 1899381 h 4711897"/>
              <a:gd name="connsiteX2" fmla="*/ 489793 w 791971"/>
              <a:gd name="connsiteY2" fmla="*/ 162 h 4711897"/>
              <a:gd name="connsiteX0" fmla="*/ 0 w 791971"/>
              <a:gd name="connsiteY0" fmla="*/ 3207102 h 4989562"/>
              <a:gd name="connsiteX1" fmla="*/ 737092 w 791971"/>
              <a:gd name="connsiteY1" fmla="*/ 4221030 h 4989562"/>
              <a:gd name="connsiteX2" fmla="*/ 786720 w 791971"/>
              <a:gd name="connsiteY2" fmla="*/ 4989562 h 4989562"/>
              <a:gd name="connsiteX3" fmla="*/ 1 w 791971"/>
              <a:gd name="connsiteY3" fmla="*/ 4805773 h 4989562"/>
              <a:gd name="connsiteX4" fmla="*/ 0 w 791971"/>
              <a:gd name="connsiteY4" fmla="*/ 3207102 h 4989562"/>
              <a:gd name="connsiteX0" fmla="*/ 0 w 791971"/>
              <a:gd name="connsiteY0" fmla="*/ 3207102 h 4989562"/>
              <a:gd name="connsiteX1" fmla="*/ 755970 w 791971"/>
              <a:gd name="connsiteY1" fmla="*/ 2177046 h 4989562"/>
              <a:gd name="connsiteX2" fmla="*/ 520397 w 791971"/>
              <a:gd name="connsiteY2" fmla="*/ 144 h 4989562"/>
              <a:gd name="connsiteX0" fmla="*/ 0 w 791971"/>
              <a:gd name="connsiteY0" fmla="*/ 3207126 h 4989586"/>
              <a:gd name="connsiteX1" fmla="*/ 737092 w 791971"/>
              <a:gd name="connsiteY1" fmla="*/ 4221054 h 4989586"/>
              <a:gd name="connsiteX2" fmla="*/ 786720 w 791971"/>
              <a:gd name="connsiteY2" fmla="*/ 4989586 h 4989586"/>
              <a:gd name="connsiteX3" fmla="*/ 1 w 791971"/>
              <a:gd name="connsiteY3" fmla="*/ 4805797 h 4989586"/>
              <a:gd name="connsiteX4" fmla="*/ 0 w 791971"/>
              <a:gd name="connsiteY4" fmla="*/ 3207126 h 4989586"/>
              <a:gd name="connsiteX0" fmla="*/ 0 w 791971"/>
              <a:gd name="connsiteY0" fmla="*/ 3207126 h 4989586"/>
              <a:gd name="connsiteX1" fmla="*/ 586665 w 791971"/>
              <a:gd name="connsiteY1" fmla="*/ 1830581 h 4989586"/>
              <a:gd name="connsiteX2" fmla="*/ 520397 w 791971"/>
              <a:gd name="connsiteY2" fmla="*/ 168 h 4989586"/>
              <a:gd name="connsiteX0" fmla="*/ 0 w 791971"/>
              <a:gd name="connsiteY0" fmla="*/ 3207126 h 4989586"/>
              <a:gd name="connsiteX1" fmla="*/ 737092 w 791971"/>
              <a:gd name="connsiteY1" fmla="*/ 4221054 h 4989586"/>
              <a:gd name="connsiteX2" fmla="*/ 786720 w 791971"/>
              <a:gd name="connsiteY2" fmla="*/ 4989586 h 4989586"/>
              <a:gd name="connsiteX3" fmla="*/ 1 w 791971"/>
              <a:gd name="connsiteY3" fmla="*/ 4805797 h 4989586"/>
              <a:gd name="connsiteX4" fmla="*/ 0 w 791971"/>
              <a:gd name="connsiteY4" fmla="*/ 3207126 h 4989586"/>
              <a:gd name="connsiteX0" fmla="*/ 0 w 791971"/>
              <a:gd name="connsiteY0" fmla="*/ 3207126 h 4989586"/>
              <a:gd name="connsiteX1" fmla="*/ 586665 w 791971"/>
              <a:gd name="connsiteY1" fmla="*/ 1830581 h 4989586"/>
              <a:gd name="connsiteX2" fmla="*/ 520397 w 791971"/>
              <a:gd name="connsiteY2" fmla="*/ 168 h 4989586"/>
              <a:gd name="connsiteX0" fmla="*/ 0 w 791971"/>
              <a:gd name="connsiteY0" fmla="*/ 3207143 h 4989603"/>
              <a:gd name="connsiteX1" fmla="*/ 737092 w 791971"/>
              <a:gd name="connsiteY1" fmla="*/ 4221071 h 4989603"/>
              <a:gd name="connsiteX2" fmla="*/ 786720 w 791971"/>
              <a:gd name="connsiteY2" fmla="*/ 4989603 h 4989603"/>
              <a:gd name="connsiteX3" fmla="*/ 1 w 791971"/>
              <a:gd name="connsiteY3" fmla="*/ 4805814 h 4989603"/>
              <a:gd name="connsiteX4" fmla="*/ 0 w 791971"/>
              <a:gd name="connsiteY4" fmla="*/ 3207143 h 4989603"/>
              <a:gd name="connsiteX0" fmla="*/ 0 w 791971"/>
              <a:gd name="connsiteY0" fmla="*/ 3207143 h 4989603"/>
              <a:gd name="connsiteX1" fmla="*/ 586665 w 791971"/>
              <a:gd name="connsiteY1" fmla="*/ 1830598 h 4989603"/>
              <a:gd name="connsiteX2" fmla="*/ 520397 w 791971"/>
              <a:gd name="connsiteY2" fmla="*/ 185 h 4989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1971" h="4989603" stroke="0" extrusionOk="0">
                <a:moveTo>
                  <a:pt x="0" y="3207143"/>
                </a:moveTo>
                <a:cubicBezTo>
                  <a:pt x="325588" y="3207143"/>
                  <a:pt x="618002" y="3609381"/>
                  <a:pt x="737092" y="4221071"/>
                </a:cubicBezTo>
                <a:cubicBezTo>
                  <a:pt x="784612" y="4465154"/>
                  <a:pt x="801656" y="4729087"/>
                  <a:pt x="786720" y="4989603"/>
                </a:cubicBezTo>
                <a:lnTo>
                  <a:pt x="1" y="4805814"/>
                </a:lnTo>
                <a:cubicBezTo>
                  <a:pt x="1" y="4272924"/>
                  <a:pt x="0" y="3740033"/>
                  <a:pt x="0" y="3207143"/>
                </a:cubicBezTo>
                <a:close/>
              </a:path>
              <a:path w="791971" h="4989603" fill="none">
                <a:moveTo>
                  <a:pt x="0" y="3207143"/>
                </a:moveTo>
                <a:cubicBezTo>
                  <a:pt x="325588" y="3207143"/>
                  <a:pt x="410802" y="2163929"/>
                  <a:pt x="586665" y="1830598"/>
                </a:cubicBezTo>
                <a:cubicBezTo>
                  <a:pt x="594469" y="1801033"/>
                  <a:pt x="531146" y="-21080"/>
                  <a:pt x="520397" y="185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91" name="Bue 84">
            <a:extLst>
              <a:ext uri="{FF2B5EF4-FFF2-40B4-BE49-F238E27FC236}">
                <a16:creationId xmlns:a16="http://schemas.microsoft.com/office/drawing/2014/main" id="{AECAD018-D87E-4B1A-8331-D74369A7CF51}"/>
              </a:ext>
            </a:extLst>
          </p:cNvPr>
          <p:cNvSpPr>
            <a:spLocks noChangeAspect="1"/>
          </p:cNvSpPr>
          <p:nvPr/>
        </p:nvSpPr>
        <p:spPr>
          <a:xfrm rot="14661222" flipH="1" flipV="1">
            <a:off x="5935313" y="2313194"/>
            <a:ext cx="1183547" cy="1741012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967045"/>
              <a:gd name="connsiteY0" fmla="*/ 0 h 3227902"/>
              <a:gd name="connsiteX1" fmla="*/ 737092 w 967045"/>
              <a:gd name="connsiteY1" fmla="*/ 1013928 h 3227902"/>
              <a:gd name="connsiteX2" fmla="*/ 786720 w 967045"/>
              <a:gd name="connsiteY2" fmla="*/ 1782460 h 3227902"/>
              <a:gd name="connsiteX3" fmla="*/ 1 w 967045"/>
              <a:gd name="connsiteY3" fmla="*/ 1598671 h 3227902"/>
              <a:gd name="connsiteX4" fmla="*/ 0 w 967045"/>
              <a:gd name="connsiteY4" fmla="*/ 0 h 3227902"/>
              <a:gd name="connsiteX0" fmla="*/ 0 w 967045"/>
              <a:gd name="connsiteY0" fmla="*/ 0 h 3227902"/>
              <a:gd name="connsiteX1" fmla="*/ 966924 w 967045"/>
              <a:gd name="connsiteY1" fmla="*/ 686611 h 3227902"/>
              <a:gd name="connsiteX2" fmla="*/ 275367 w 967045"/>
              <a:gd name="connsiteY2" fmla="*/ 3227903 h 3227902"/>
              <a:gd name="connsiteX0" fmla="*/ 0 w 791971"/>
              <a:gd name="connsiteY0" fmla="*/ 0 h 3227904"/>
              <a:gd name="connsiteX1" fmla="*/ 737092 w 791971"/>
              <a:gd name="connsiteY1" fmla="*/ 1013928 h 3227904"/>
              <a:gd name="connsiteX2" fmla="*/ 786720 w 791971"/>
              <a:gd name="connsiteY2" fmla="*/ 1782460 h 3227904"/>
              <a:gd name="connsiteX3" fmla="*/ 1 w 791971"/>
              <a:gd name="connsiteY3" fmla="*/ 1598671 h 3227904"/>
              <a:gd name="connsiteX4" fmla="*/ 0 w 791971"/>
              <a:gd name="connsiteY4" fmla="*/ 0 h 3227904"/>
              <a:gd name="connsiteX0" fmla="*/ 0 w 791971"/>
              <a:gd name="connsiteY0" fmla="*/ 0 h 3227904"/>
              <a:gd name="connsiteX1" fmla="*/ 606114 w 791971"/>
              <a:gd name="connsiteY1" fmla="*/ 1711942 h 3227904"/>
              <a:gd name="connsiteX2" fmla="*/ 275367 w 791971"/>
              <a:gd name="connsiteY2" fmla="*/ 3227903 h 3227904"/>
              <a:gd name="connsiteX0" fmla="*/ 508693 w 1300664"/>
              <a:gd name="connsiteY0" fmla="*/ 0 h 2478252"/>
              <a:gd name="connsiteX1" fmla="*/ 1245785 w 1300664"/>
              <a:gd name="connsiteY1" fmla="*/ 1013928 h 2478252"/>
              <a:gd name="connsiteX2" fmla="*/ 1295413 w 1300664"/>
              <a:gd name="connsiteY2" fmla="*/ 1782460 h 2478252"/>
              <a:gd name="connsiteX3" fmla="*/ 508694 w 1300664"/>
              <a:gd name="connsiteY3" fmla="*/ 1598671 h 2478252"/>
              <a:gd name="connsiteX4" fmla="*/ 508693 w 1300664"/>
              <a:gd name="connsiteY4" fmla="*/ 0 h 2478252"/>
              <a:gd name="connsiteX0" fmla="*/ 508693 w 1300664"/>
              <a:gd name="connsiteY0" fmla="*/ 0 h 2478252"/>
              <a:gd name="connsiteX1" fmla="*/ 1114807 w 1300664"/>
              <a:gd name="connsiteY1" fmla="*/ 1711942 h 2478252"/>
              <a:gd name="connsiteX2" fmla="*/ 0 w 1300664"/>
              <a:gd name="connsiteY2" fmla="*/ 2478252 h 2478252"/>
              <a:gd name="connsiteX0" fmla="*/ 508693 w 1434341"/>
              <a:gd name="connsiteY0" fmla="*/ 0 h 2478252"/>
              <a:gd name="connsiteX1" fmla="*/ 1245785 w 1434341"/>
              <a:gd name="connsiteY1" fmla="*/ 1013928 h 2478252"/>
              <a:gd name="connsiteX2" fmla="*/ 1295413 w 1434341"/>
              <a:gd name="connsiteY2" fmla="*/ 1782460 h 2478252"/>
              <a:gd name="connsiteX3" fmla="*/ 508694 w 1434341"/>
              <a:gd name="connsiteY3" fmla="*/ 1598671 h 2478252"/>
              <a:gd name="connsiteX4" fmla="*/ 508693 w 1434341"/>
              <a:gd name="connsiteY4" fmla="*/ 0 h 2478252"/>
              <a:gd name="connsiteX0" fmla="*/ 508693 w 1434341"/>
              <a:gd name="connsiteY0" fmla="*/ 0 h 2478252"/>
              <a:gd name="connsiteX1" fmla="*/ 1434283 w 1434341"/>
              <a:gd name="connsiteY1" fmla="*/ 1082261 h 2478252"/>
              <a:gd name="connsiteX2" fmla="*/ 0 w 1434341"/>
              <a:gd name="connsiteY2" fmla="*/ 2478252 h 2478252"/>
              <a:gd name="connsiteX0" fmla="*/ 0 w 925738"/>
              <a:gd name="connsiteY0" fmla="*/ 0 h 2736332"/>
              <a:gd name="connsiteX1" fmla="*/ 737092 w 925738"/>
              <a:gd name="connsiteY1" fmla="*/ 1013928 h 2736332"/>
              <a:gd name="connsiteX2" fmla="*/ 786720 w 925738"/>
              <a:gd name="connsiteY2" fmla="*/ 1782460 h 2736332"/>
              <a:gd name="connsiteX3" fmla="*/ 1 w 925738"/>
              <a:gd name="connsiteY3" fmla="*/ 1598671 h 2736332"/>
              <a:gd name="connsiteX4" fmla="*/ 0 w 925738"/>
              <a:gd name="connsiteY4" fmla="*/ 0 h 2736332"/>
              <a:gd name="connsiteX0" fmla="*/ 0 w 925738"/>
              <a:gd name="connsiteY0" fmla="*/ 0 h 2736332"/>
              <a:gd name="connsiteX1" fmla="*/ 925590 w 925738"/>
              <a:gd name="connsiteY1" fmla="*/ 1082261 h 2736332"/>
              <a:gd name="connsiteX2" fmla="*/ 362400 w 925738"/>
              <a:gd name="connsiteY2" fmla="*/ 2736331 h 2736332"/>
              <a:gd name="connsiteX0" fmla="*/ 0 w 927122"/>
              <a:gd name="connsiteY0" fmla="*/ 0 h 1782460"/>
              <a:gd name="connsiteX1" fmla="*/ 737092 w 927122"/>
              <a:gd name="connsiteY1" fmla="*/ 1013928 h 1782460"/>
              <a:gd name="connsiteX2" fmla="*/ 786720 w 927122"/>
              <a:gd name="connsiteY2" fmla="*/ 1782460 h 1782460"/>
              <a:gd name="connsiteX3" fmla="*/ 1 w 927122"/>
              <a:gd name="connsiteY3" fmla="*/ 1598671 h 1782460"/>
              <a:gd name="connsiteX4" fmla="*/ 0 w 927122"/>
              <a:gd name="connsiteY4" fmla="*/ 0 h 1782460"/>
              <a:gd name="connsiteX0" fmla="*/ 0 w 927122"/>
              <a:gd name="connsiteY0" fmla="*/ 0 h 1782460"/>
              <a:gd name="connsiteX1" fmla="*/ 925590 w 927122"/>
              <a:gd name="connsiteY1" fmla="*/ 1082261 h 1782460"/>
              <a:gd name="connsiteX2" fmla="*/ 877756 w 927122"/>
              <a:gd name="connsiteY2" fmla="*/ 1747801 h 1782460"/>
              <a:gd name="connsiteX0" fmla="*/ 0 w 1042743"/>
              <a:gd name="connsiteY0" fmla="*/ 15283 h 1797743"/>
              <a:gd name="connsiteX1" fmla="*/ 737092 w 1042743"/>
              <a:gd name="connsiteY1" fmla="*/ 1029211 h 1797743"/>
              <a:gd name="connsiteX2" fmla="*/ 786720 w 1042743"/>
              <a:gd name="connsiteY2" fmla="*/ 1797743 h 1797743"/>
              <a:gd name="connsiteX3" fmla="*/ 1 w 1042743"/>
              <a:gd name="connsiteY3" fmla="*/ 1613954 h 1797743"/>
              <a:gd name="connsiteX4" fmla="*/ 0 w 1042743"/>
              <a:gd name="connsiteY4" fmla="*/ 15283 h 1797743"/>
              <a:gd name="connsiteX0" fmla="*/ 0 w 1042743"/>
              <a:gd name="connsiteY0" fmla="*/ 15283 h 1797743"/>
              <a:gd name="connsiteX1" fmla="*/ 1042250 w 1042743"/>
              <a:gd name="connsiteY1" fmla="*/ 191518 h 1797743"/>
              <a:gd name="connsiteX2" fmla="*/ 877756 w 1042743"/>
              <a:gd name="connsiteY2" fmla="*/ 1763084 h 1797743"/>
              <a:gd name="connsiteX0" fmla="*/ 0 w 1338415"/>
              <a:gd name="connsiteY0" fmla="*/ 15283 h 1797743"/>
              <a:gd name="connsiteX1" fmla="*/ 737092 w 1338415"/>
              <a:gd name="connsiteY1" fmla="*/ 1029211 h 1797743"/>
              <a:gd name="connsiteX2" fmla="*/ 786720 w 1338415"/>
              <a:gd name="connsiteY2" fmla="*/ 1797743 h 1797743"/>
              <a:gd name="connsiteX3" fmla="*/ 1 w 1338415"/>
              <a:gd name="connsiteY3" fmla="*/ 1613954 h 1797743"/>
              <a:gd name="connsiteX4" fmla="*/ 0 w 1338415"/>
              <a:gd name="connsiteY4" fmla="*/ 15283 h 1797743"/>
              <a:gd name="connsiteX0" fmla="*/ 0 w 1338415"/>
              <a:gd name="connsiteY0" fmla="*/ 15283 h 1797743"/>
              <a:gd name="connsiteX1" fmla="*/ 1042250 w 1338415"/>
              <a:gd name="connsiteY1" fmla="*/ 191518 h 1797743"/>
              <a:gd name="connsiteX2" fmla="*/ 1338130 w 1338415"/>
              <a:gd name="connsiteY2" fmla="*/ 1583422 h 1797743"/>
              <a:gd name="connsiteX0" fmla="*/ 0 w 1043837"/>
              <a:gd name="connsiteY0" fmla="*/ 15283 h 1797743"/>
              <a:gd name="connsiteX1" fmla="*/ 737092 w 1043837"/>
              <a:gd name="connsiteY1" fmla="*/ 1029211 h 1797743"/>
              <a:gd name="connsiteX2" fmla="*/ 786720 w 1043837"/>
              <a:gd name="connsiteY2" fmla="*/ 1797743 h 1797743"/>
              <a:gd name="connsiteX3" fmla="*/ 1 w 1043837"/>
              <a:gd name="connsiteY3" fmla="*/ 1613954 h 1797743"/>
              <a:gd name="connsiteX4" fmla="*/ 0 w 1043837"/>
              <a:gd name="connsiteY4" fmla="*/ 15283 h 1797743"/>
              <a:gd name="connsiteX0" fmla="*/ 0 w 1043837"/>
              <a:gd name="connsiteY0" fmla="*/ 15283 h 1797743"/>
              <a:gd name="connsiteX1" fmla="*/ 1042250 w 1043837"/>
              <a:gd name="connsiteY1" fmla="*/ 191518 h 1797743"/>
              <a:gd name="connsiteX2" fmla="*/ 996339 w 1043837"/>
              <a:gd name="connsiteY2" fmla="*/ 1401389 h 1797743"/>
              <a:gd name="connsiteX0" fmla="*/ 0 w 1072743"/>
              <a:gd name="connsiteY0" fmla="*/ 163397 h 1945857"/>
              <a:gd name="connsiteX1" fmla="*/ 737092 w 1072743"/>
              <a:gd name="connsiteY1" fmla="*/ 1177325 h 1945857"/>
              <a:gd name="connsiteX2" fmla="*/ 786720 w 1072743"/>
              <a:gd name="connsiteY2" fmla="*/ 1945857 h 1945857"/>
              <a:gd name="connsiteX3" fmla="*/ 1 w 1072743"/>
              <a:gd name="connsiteY3" fmla="*/ 1762068 h 1945857"/>
              <a:gd name="connsiteX4" fmla="*/ 0 w 1072743"/>
              <a:gd name="connsiteY4" fmla="*/ 163397 h 1945857"/>
              <a:gd name="connsiteX0" fmla="*/ 0 w 1072743"/>
              <a:gd name="connsiteY0" fmla="*/ 163397 h 1945857"/>
              <a:gd name="connsiteX1" fmla="*/ 1071719 w 1072743"/>
              <a:gd name="connsiteY1" fmla="*/ 106050 h 1945857"/>
              <a:gd name="connsiteX2" fmla="*/ 996339 w 1072743"/>
              <a:gd name="connsiteY2" fmla="*/ 1549503 h 1945857"/>
              <a:gd name="connsiteX0" fmla="*/ 0 w 1071947"/>
              <a:gd name="connsiteY0" fmla="*/ 163397 h 1945857"/>
              <a:gd name="connsiteX1" fmla="*/ 737092 w 1071947"/>
              <a:gd name="connsiteY1" fmla="*/ 1177325 h 1945857"/>
              <a:gd name="connsiteX2" fmla="*/ 786720 w 1071947"/>
              <a:gd name="connsiteY2" fmla="*/ 1945857 h 1945857"/>
              <a:gd name="connsiteX3" fmla="*/ 1 w 1071947"/>
              <a:gd name="connsiteY3" fmla="*/ 1762068 h 1945857"/>
              <a:gd name="connsiteX4" fmla="*/ 0 w 1071947"/>
              <a:gd name="connsiteY4" fmla="*/ 163397 h 1945857"/>
              <a:gd name="connsiteX0" fmla="*/ 0 w 1071947"/>
              <a:gd name="connsiteY0" fmla="*/ 163397 h 1945857"/>
              <a:gd name="connsiteX1" fmla="*/ 1071719 w 1071947"/>
              <a:gd name="connsiteY1" fmla="*/ 106050 h 1945857"/>
              <a:gd name="connsiteX2" fmla="*/ 708430 w 1071947"/>
              <a:gd name="connsiteY2" fmla="*/ 886189 h 1945857"/>
              <a:gd name="connsiteX0" fmla="*/ 0 w 1005464"/>
              <a:gd name="connsiteY0" fmla="*/ 579333 h 2361793"/>
              <a:gd name="connsiteX1" fmla="*/ 737092 w 1005464"/>
              <a:gd name="connsiteY1" fmla="*/ 1593261 h 2361793"/>
              <a:gd name="connsiteX2" fmla="*/ 786720 w 1005464"/>
              <a:gd name="connsiteY2" fmla="*/ 2361793 h 2361793"/>
              <a:gd name="connsiteX3" fmla="*/ 1 w 1005464"/>
              <a:gd name="connsiteY3" fmla="*/ 2178004 h 2361793"/>
              <a:gd name="connsiteX4" fmla="*/ 0 w 1005464"/>
              <a:gd name="connsiteY4" fmla="*/ 579333 h 2361793"/>
              <a:gd name="connsiteX0" fmla="*/ 0 w 1005464"/>
              <a:gd name="connsiteY0" fmla="*/ 579333 h 2361793"/>
              <a:gd name="connsiteX1" fmla="*/ 1005186 w 1005464"/>
              <a:gd name="connsiteY1" fmla="*/ 55510 h 2361793"/>
              <a:gd name="connsiteX2" fmla="*/ 708430 w 1005464"/>
              <a:gd name="connsiteY2" fmla="*/ 1302125 h 2361793"/>
              <a:gd name="connsiteX0" fmla="*/ 0 w 1005473"/>
              <a:gd name="connsiteY0" fmla="*/ 579333 h 2361793"/>
              <a:gd name="connsiteX1" fmla="*/ 737092 w 1005473"/>
              <a:gd name="connsiteY1" fmla="*/ 1593261 h 2361793"/>
              <a:gd name="connsiteX2" fmla="*/ 786720 w 1005473"/>
              <a:gd name="connsiteY2" fmla="*/ 2361793 h 2361793"/>
              <a:gd name="connsiteX3" fmla="*/ 1 w 1005473"/>
              <a:gd name="connsiteY3" fmla="*/ 2178004 h 2361793"/>
              <a:gd name="connsiteX4" fmla="*/ 0 w 1005473"/>
              <a:gd name="connsiteY4" fmla="*/ 579333 h 2361793"/>
              <a:gd name="connsiteX0" fmla="*/ 0 w 1005473"/>
              <a:gd name="connsiteY0" fmla="*/ 579333 h 2361793"/>
              <a:gd name="connsiteX1" fmla="*/ 1005186 w 1005473"/>
              <a:gd name="connsiteY1" fmla="*/ 55510 h 2361793"/>
              <a:gd name="connsiteX2" fmla="*/ 718741 w 1005473"/>
              <a:gd name="connsiteY2" fmla="*/ 1401096 h 2361793"/>
              <a:gd name="connsiteX0" fmla="*/ 0 w 1100234"/>
              <a:gd name="connsiteY0" fmla="*/ 761722 h 2544182"/>
              <a:gd name="connsiteX1" fmla="*/ 737092 w 1100234"/>
              <a:gd name="connsiteY1" fmla="*/ 1775650 h 2544182"/>
              <a:gd name="connsiteX2" fmla="*/ 786720 w 1100234"/>
              <a:gd name="connsiteY2" fmla="*/ 2544182 h 2544182"/>
              <a:gd name="connsiteX3" fmla="*/ 1 w 1100234"/>
              <a:gd name="connsiteY3" fmla="*/ 2360393 h 2544182"/>
              <a:gd name="connsiteX4" fmla="*/ 0 w 1100234"/>
              <a:gd name="connsiteY4" fmla="*/ 761722 h 2544182"/>
              <a:gd name="connsiteX0" fmla="*/ 0 w 1100234"/>
              <a:gd name="connsiteY0" fmla="*/ 761722 h 2544182"/>
              <a:gd name="connsiteX1" fmla="*/ 1100017 w 1100234"/>
              <a:gd name="connsiteY1" fmla="*/ 46400 h 2544182"/>
              <a:gd name="connsiteX2" fmla="*/ 718741 w 1100234"/>
              <a:gd name="connsiteY2" fmla="*/ 1583485 h 2544182"/>
              <a:gd name="connsiteX0" fmla="*/ 0 w 1102547"/>
              <a:gd name="connsiteY0" fmla="*/ 761722 h 2898286"/>
              <a:gd name="connsiteX1" fmla="*/ 737092 w 1102547"/>
              <a:gd name="connsiteY1" fmla="*/ 1775650 h 2898286"/>
              <a:gd name="connsiteX2" fmla="*/ 786720 w 1102547"/>
              <a:gd name="connsiteY2" fmla="*/ 2544182 h 2898286"/>
              <a:gd name="connsiteX3" fmla="*/ 1 w 1102547"/>
              <a:gd name="connsiteY3" fmla="*/ 2360393 h 2898286"/>
              <a:gd name="connsiteX4" fmla="*/ 0 w 1102547"/>
              <a:gd name="connsiteY4" fmla="*/ 761722 h 2898286"/>
              <a:gd name="connsiteX0" fmla="*/ 0 w 1102547"/>
              <a:gd name="connsiteY0" fmla="*/ 761722 h 2898286"/>
              <a:gd name="connsiteX1" fmla="*/ 1100017 w 1102547"/>
              <a:gd name="connsiteY1" fmla="*/ 46400 h 2898286"/>
              <a:gd name="connsiteX2" fmla="*/ 1074308 w 1102547"/>
              <a:gd name="connsiteY2" fmla="*/ 2898285 h 2898286"/>
              <a:gd name="connsiteX0" fmla="*/ 0 w 1076443"/>
              <a:gd name="connsiteY0" fmla="*/ 0 h 2136562"/>
              <a:gd name="connsiteX1" fmla="*/ 737092 w 1076443"/>
              <a:gd name="connsiteY1" fmla="*/ 1013928 h 2136562"/>
              <a:gd name="connsiteX2" fmla="*/ 786720 w 1076443"/>
              <a:gd name="connsiteY2" fmla="*/ 1782460 h 2136562"/>
              <a:gd name="connsiteX3" fmla="*/ 1 w 1076443"/>
              <a:gd name="connsiteY3" fmla="*/ 1598671 h 2136562"/>
              <a:gd name="connsiteX4" fmla="*/ 0 w 1076443"/>
              <a:gd name="connsiteY4" fmla="*/ 0 h 2136562"/>
              <a:gd name="connsiteX0" fmla="*/ 0 w 1076443"/>
              <a:gd name="connsiteY0" fmla="*/ 0 h 2136562"/>
              <a:gd name="connsiteX1" fmla="*/ 1041654 w 1076443"/>
              <a:gd name="connsiteY1" fmla="*/ 908790 h 2136562"/>
              <a:gd name="connsiteX2" fmla="*/ 1074308 w 1076443"/>
              <a:gd name="connsiteY2" fmla="*/ 2136563 h 2136562"/>
              <a:gd name="connsiteX0" fmla="*/ 0 w 1044220"/>
              <a:gd name="connsiteY0" fmla="*/ 0 h 2414402"/>
              <a:gd name="connsiteX1" fmla="*/ 737092 w 1044220"/>
              <a:gd name="connsiteY1" fmla="*/ 1013928 h 2414402"/>
              <a:gd name="connsiteX2" fmla="*/ 786720 w 1044220"/>
              <a:gd name="connsiteY2" fmla="*/ 1782460 h 2414402"/>
              <a:gd name="connsiteX3" fmla="*/ 1 w 1044220"/>
              <a:gd name="connsiteY3" fmla="*/ 1598671 h 2414402"/>
              <a:gd name="connsiteX4" fmla="*/ 0 w 1044220"/>
              <a:gd name="connsiteY4" fmla="*/ 0 h 2414402"/>
              <a:gd name="connsiteX0" fmla="*/ 0 w 1044220"/>
              <a:gd name="connsiteY0" fmla="*/ 0 h 2414402"/>
              <a:gd name="connsiteX1" fmla="*/ 1041654 w 1044220"/>
              <a:gd name="connsiteY1" fmla="*/ 908790 h 2414402"/>
              <a:gd name="connsiteX2" fmla="*/ 1016418 w 1044220"/>
              <a:gd name="connsiteY2" fmla="*/ 2414402 h 2414402"/>
              <a:gd name="connsiteX0" fmla="*/ 0 w 1022931"/>
              <a:gd name="connsiteY0" fmla="*/ 0 h 2414402"/>
              <a:gd name="connsiteX1" fmla="*/ 737092 w 1022931"/>
              <a:gd name="connsiteY1" fmla="*/ 1013928 h 2414402"/>
              <a:gd name="connsiteX2" fmla="*/ 786720 w 1022931"/>
              <a:gd name="connsiteY2" fmla="*/ 1782460 h 2414402"/>
              <a:gd name="connsiteX3" fmla="*/ 1 w 1022931"/>
              <a:gd name="connsiteY3" fmla="*/ 1598671 h 2414402"/>
              <a:gd name="connsiteX4" fmla="*/ 0 w 1022931"/>
              <a:gd name="connsiteY4" fmla="*/ 0 h 2414402"/>
              <a:gd name="connsiteX0" fmla="*/ 0 w 1022931"/>
              <a:gd name="connsiteY0" fmla="*/ 0 h 2414402"/>
              <a:gd name="connsiteX1" fmla="*/ 1012994 w 1022931"/>
              <a:gd name="connsiteY1" fmla="*/ 1151041 h 2414402"/>
              <a:gd name="connsiteX2" fmla="*/ 1016418 w 1022931"/>
              <a:gd name="connsiteY2" fmla="*/ 2414402 h 2414402"/>
              <a:gd name="connsiteX0" fmla="*/ 0 w 1016582"/>
              <a:gd name="connsiteY0" fmla="*/ 908388 h 3322790"/>
              <a:gd name="connsiteX1" fmla="*/ 737092 w 1016582"/>
              <a:gd name="connsiteY1" fmla="*/ 1922316 h 3322790"/>
              <a:gd name="connsiteX2" fmla="*/ 786720 w 1016582"/>
              <a:gd name="connsiteY2" fmla="*/ 2690848 h 3322790"/>
              <a:gd name="connsiteX3" fmla="*/ 1 w 1016582"/>
              <a:gd name="connsiteY3" fmla="*/ 2507059 h 3322790"/>
              <a:gd name="connsiteX4" fmla="*/ 0 w 1016582"/>
              <a:gd name="connsiteY4" fmla="*/ 908388 h 3322790"/>
              <a:gd name="connsiteX0" fmla="*/ 0 w 1016582"/>
              <a:gd name="connsiteY0" fmla="*/ 908388 h 3322790"/>
              <a:gd name="connsiteX1" fmla="*/ 498082 w 1016582"/>
              <a:gd name="connsiteY1" fmla="*/ 41049 h 3322790"/>
              <a:gd name="connsiteX2" fmla="*/ 1016418 w 1016582"/>
              <a:gd name="connsiteY2" fmla="*/ 3322790 h 3322790"/>
              <a:gd name="connsiteX0" fmla="*/ 727302 w 1519273"/>
              <a:gd name="connsiteY0" fmla="*/ 908390 h 2690850"/>
              <a:gd name="connsiteX1" fmla="*/ 1464394 w 1519273"/>
              <a:gd name="connsiteY1" fmla="*/ 1922318 h 2690850"/>
              <a:gd name="connsiteX2" fmla="*/ 1514022 w 1519273"/>
              <a:gd name="connsiteY2" fmla="*/ 2690850 h 2690850"/>
              <a:gd name="connsiteX3" fmla="*/ 727303 w 1519273"/>
              <a:gd name="connsiteY3" fmla="*/ 2507061 h 2690850"/>
              <a:gd name="connsiteX4" fmla="*/ 727302 w 1519273"/>
              <a:gd name="connsiteY4" fmla="*/ 908390 h 2690850"/>
              <a:gd name="connsiteX0" fmla="*/ 727302 w 1519273"/>
              <a:gd name="connsiteY0" fmla="*/ 908390 h 2690850"/>
              <a:gd name="connsiteX1" fmla="*/ 1225384 w 1519273"/>
              <a:gd name="connsiteY1" fmla="*/ 41051 h 2690850"/>
              <a:gd name="connsiteX2" fmla="*/ 0 w 1519273"/>
              <a:gd name="connsiteY2" fmla="*/ 430927 h 2690850"/>
              <a:gd name="connsiteX0" fmla="*/ 727302 w 1519273"/>
              <a:gd name="connsiteY0" fmla="*/ 986089 h 2768549"/>
              <a:gd name="connsiteX1" fmla="*/ 1464394 w 1519273"/>
              <a:gd name="connsiteY1" fmla="*/ 2000017 h 2768549"/>
              <a:gd name="connsiteX2" fmla="*/ 1514022 w 1519273"/>
              <a:gd name="connsiteY2" fmla="*/ 2768549 h 2768549"/>
              <a:gd name="connsiteX3" fmla="*/ 727303 w 1519273"/>
              <a:gd name="connsiteY3" fmla="*/ 2584760 h 2768549"/>
              <a:gd name="connsiteX4" fmla="*/ 727302 w 1519273"/>
              <a:gd name="connsiteY4" fmla="*/ 986089 h 2768549"/>
              <a:gd name="connsiteX0" fmla="*/ 727302 w 1519273"/>
              <a:gd name="connsiteY0" fmla="*/ 986089 h 2768549"/>
              <a:gd name="connsiteX1" fmla="*/ 1330251 w 1519273"/>
              <a:gd name="connsiteY1" fmla="*/ 38700 h 2768549"/>
              <a:gd name="connsiteX2" fmla="*/ 0 w 1519273"/>
              <a:gd name="connsiteY2" fmla="*/ 508626 h 27685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8097 h 2730557"/>
              <a:gd name="connsiteX1" fmla="*/ 1464394 w 1519273"/>
              <a:gd name="connsiteY1" fmla="*/ 1962025 h 2730557"/>
              <a:gd name="connsiteX2" fmla="*/ 1514022 w 1519273"/>
              <a:gd name="connsiteY2" fmla="*/ 2730557 h 2730557"/>
              <a:gd name="connsiteX3" fmla="*/ 727303 w 1519273"/>
              <a:gd name="connsiteY3" fmla="*/ 2546768 h 2730557"/>
              <a:gd name="connsiteX4" fmla="*/ 727302 w 1519273"/>
              <a:gd name="connsiteY4" fmla="*/ 948097 h 2730557"/>
              <a:gd name="connsiteX0" fmla="*/ 727302 w 1519273"/>
              <a:gd name="connsiteY0" fmla="*/ 948097 h 2730557"/>
              <a:gd name="connsiteX1" fmla="*/ 1330251 w 1519273"/>
              <a:gd name="connsiteY1" fmla="*/ 708 h 2730557"/>
              <a:gd name="connsiteX2" fmla="*/ 0 w 1519273"/>
              <a:gd name="connsiteY2" fmla="*/ 470634 h 2730557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856570 w 1519273"/>
              <a:gd name="connsiteY0" fmla="*/ 1428454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856570 w 1519273"/>
              <a:gd name="connsiteY0" fmla="*/ 1428454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716311 h 3498771"/>
              <a:gd name="connsiteX1" fmla="*/ 1464394 w 1519273"/>
              <a:gd name="connsiteY1" fmla="*/ 2730239 h 3498771"/>
              <a:gd name="connsiteX2" fmla="*/ 1514022 w 1519273"/>
              <a:gd name="connsiteY2" fmla="*/ 3498771 h 3498771"/>
              <a:gd name="connsiteX3" fmla="*/ 727303 w 1519273"/>
              <a:gd name="connsiteY3" fmla="*/ 3314982 h 3498771"/>
              <a:gd name="connsiteX4" fmla="*/ 727302 w 1519273"/>
              <a:gd name="connsiteY4" fmla="*/ 1716311 h 3498771"/>
              <a:gd name="connsiteX0" fmla="*/ 856570 w 1519273"/>
              <a:gd name="connsiteY0" fmla="*/ 1742505 h 3498771"/>
              <a:gd name="connsiteX1" fmla="*/ 911070 w 1519273"/>
              <a:gd name="connsiteY1" fmla="*/ 274 h 3498771"/>
              <a:gd name="connsiteX2" fmla="*/ 0 w 1519273"/>
              <a:gd name="connsiteY2" fmla="*/ 1238848 h 3498771"/>
              <a:gd name="connsiteX0" fmla="*/ 895816 w 1687787"/>
              <a:gd name="connsiteY0" fmla="*/ 1716550 h 3499010"/>
              <a:gd name="connsiteX1" fmla="*/ 1632908 w 1687787"/>
              <a:gd name="connsiteY1" fmla="*/ 2730478 h 3499010"/>
              <a:gd name="connsiteX2" fmla="*/ 1682536 w 1687787"/>
              <a:gd name="connsiteY2" fmla="*/ 3499010 h 3499010"/>
              <a:gd name="connsiteX3" fmla="*/ 895817 w 1687787"/>
              <a:gd name="connsiteY3" fmla="*/ 3315221 h 3499010"/>
              <a:gd name="connsiteX4" fmla="*/ 895816 w 1687787"/>
              <a:gd name="connsiteY4" fmla="*/ 1716550 h 3499010"/>
              <a:gd name="connsiteX0" fmla="*/ 1025084 w 1687787"/>
              <a:gd name="connsiteY0" fmla="*/ 1742744 h 3499010"/>
              <a:gd name="connsiteX1" fmla="*/ 1079584 w 1687787"/>
              <a:gd name="connsiteY1" fmla="*/ 513 h 3499010"/>
              <a:gd name="connsiteX2" fmla="*/ 0 w 1687787"/>
              <a:gd name="connsiteY2" fmla="*/ 652461 h 3499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7787" h="3499010" stroke="0" extrusionOk="0">
                <a:moveTo>
                  <a:pt x="895816" y="1716550"/>
                </a:moveTo>
                <a:cubicBezTo>
                  <a:pt x="1221404" y="1716550"/>
                  <a:pt x="1513818" y="2118788"/>
                  <a:pt x="1632908" y="2730478"/>
                </a:cubicBezTo>
                <a:cubicBezTo>
                  <a:pt x="1680428" y="2974561"/>
                  <a:pt x="1697472" y="3238494"/>
                  <a:pt x="1682536" y="3499010"/>
                </a:cubicBezTo>
                <a:lnTo>
                  <a:pt x="895817" y="3315221"/>
                </a:lnTo>
                <a:cubicBezTo>
                  <a:pt x="895817" y="2782331"/>
                  <a:pt x="895816" y="2249440"/>
                  <a:pt x="895816" y="1716550"/>
                </a:cubicBezTo>
                <a:close/>
              </a:path>
              <a:path w="1687787" h="3499010" fill="none">
                <a:moveTo>
                  <a:pt x="1025084" y="1742744"/>
                </a:moveTo>
                <a:cubicBezTo>
                  <a:pt x="1141698" y="1204538"/>
                  <a:pt x="1133141" y="80020"/>
                  <a:pt x="1079584" y="513"/>
                </a:cubicBezTo>
                <a:cubicBezTo>
                  <a:pt x="849050" y="-20855"/>
                  <a:pt x="10749" y="631196"/>
                  <a:pt x="0" y="652461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0549" y="5321249"/>
            <a:ext cx="1255276" cy="76064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14:cNvPr>
              <p14:cNvContentPartPr/>
              <p14:nvPr/>
            </p14:nvContentPartPr>
            <p14:xfrm>
              <a:off x="2620607" y="190390"/>
              <a:ext cx="6296103" cy="6197400"/>
            </p14:xfrm>
          </p:contentPart>
        </mc:Choice>
        <mc:Fallback xmlns="">
          <p:pic>
            <p:nvPicPr>
              <p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611607" y="181390"/>
                <a:ext cx="6313743" cy="62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14:cNvPr>
              <p14:cNvContentPartPr/>
              <p14:nvPr/>
            </p14:nvContentPartPr>
            <p14:xfrm>
              <a:off x="2446150" y="148450"/>
              <a:ext cx="6296103" cy="6281280"/>
            </p14:xfrm>
          </p:contentPart>
        </mc:Choice>
        <mc:Fallback xmlns="">
          <p:pic>
            <p:nvPicPr>
              <p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437150" y="139450"/>
                <a:ext cx="6313743" cy="629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14:cNvPr>
              <p14:cNvContentPartPr/>
              <p14:nvPr/>
            </p14:nvContentPartPr>
            <p14:xfrm>
              <a:off x="7041642" y="2266370"/>
              <a:ext cx="116640" cy="117360"/>
            </p14:xfrm>
          </p:contentPart>
        </mc:Choice>
        <mc:Fallback xmlns="">
          <p:pic>
            <p:nvPicPr>
              <p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032642" y="2257370"/>
                <a:ext cx="13428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83" name="Håndskrift 282">
                <a:extLst>
                  <a:ext uri="{FF2B5EF4-FFF2-40B4-BE49-F238E27FC236}">
                    <a16:creationId xmlns:a16="http://schemas.microsoft.com/office/drawing/2014/main" id="{33B9C19E-1DE6-4B5D-AC76-A72540A846E2}"/>
                  </a:ext>
                </a:extLst>
              </p14:cNvPr>
              <p14:cNvContentPartPr/>
              <p14:nvPr/>
            </p14:nvContentPartPr>
            <p14:xfrm>
              <a:off x="4552360" y="1754810"/>
              <a:ext cx="192240" cy="54720"/>
            </p14:xfrm>
          </p:contentPart>
        </mc:Choice>
        <mc:Fallback xmlns="">
          <p:pic>
            <p:nvPicPr>
              <p:cNvPr id="283" name="Håndskrift 282">
                <a:extLst>
                  <a:ext uri="{FF2B5EF4-FFF2-40B4-BE49-F238E27FC236}">
                    <a16:creationId xmlns:a16="http://schemas.microsoft.com/office/drawing/2014/main" id="{33B9C19E-1DE6-4B5D-AC76-A72540A846E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543360" y="1745810"/>
                <a:ext cx="2098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90" name="Håndskrift 289">
                <a:extLst>
                  <a:ext uri="{FF2B5EF4-FFF2-40B4-BE49-F238E27FC236}">
                    <a16:creationId xmlns:a16="http://schemas.microsoft.com/office/drawing/2014/main" id="{05317B17-AE88-4058-9E2F-5702AF11DFDE}"/>
                  </a:ext>
                </a:extLst>
              </p14:cNvPr>
              <p14:cNvContentPartPr/>
              <p14:nvPr/>
            </p14:nvContentPartPr>
            <p14:xfrm>
              <a:off x="6751775" y="2542731"/>
              <a:ext cx="1286268" cy="1109520"/>
            </p14:xfrm>
          </p:contentPart>
        </mc:Choice>
        <mc:Fallback xmlns="">
          <p:pic>
            <p:nvPicPr>
              <p:cNvPr id="290" name="Håndskrift 289">
                <a:extLst>
                  <a:ext uri="{FF2B5EF4-FFF2-40B4-BE49-F238E27FC236}">
                    <a16:creationId xmlns:a16="http://schemas.microsoft.com/office/drawing/2014/main" id="{05317B17-AE88-4058-9E2F-5702AF11DFD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742775" y="2533734"/>
                <a:ext cx="1303908" cy="1127154"/>
              </a:xfrm>
              <a:prstGeom prst="rect">
                <a:avLst/>
              </a:prstGeom>
            </p:spPr>
          </p:pic>
        </mc:Fallback>
      </mc:AlternateContent>
      <p:sp>
        <p:nvSpPr>
          <p:cNvPr id="291" name="Tekstfelt 290">
            <a:extLst>
              <a:ext uri="{FF2B5EF4-FFF2-40B4-BE49-F238E27FC236}">
                <a16:creationId xmlns:a16="http://schemas.microsoft.com/office/drawing/2014/main" id="{06A8E0ED-8044-470D-B3A5-9987F149F1AA}"/>
              </a:ext>
            </a:extLst>
          </p:cNvPr>
          <p:cNvSpPr txBox="1"/>
          <p:nvPr/>
        </p:nvSpPr>
        <p:spPr>
          <a:xfrm>
            <a:off x="6609964" y="1600616"/>
            <a:ext cx="150810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2800" dirty="0"/>
              <a:t>Trivsel</a:t>
            </a:r>
          </a:p>
        </p:txBody>
      </p:sp>
      <p:grpSp>
        <p:nvGrpSpPr>
          <p:cNvPr id="294" name="Gruppe 293">
            <a:extLst>
              <a:ext uri="{FF2B5EF4-FFF2-40B4-BE49-F238E27FC236}">
                <a16:creationId xmlns:a16="http://schemas.microsoft.com/office/drawing/2014/main" id="{2E826893-8006-43A2-9926-017C21F882D4}"/>
              </a:ext>
            </a:extLst>
          </p:cNvPr>
          <p:cNvGrpSpPr/>
          <p:nvPr/>
        </p:nvGrpSpPr>
        <p:grpSpPr>
          <a:xfrm>
            <a:off x="5048385" y="1571250"/>
            <a:ext cx="133200" cy="256680"/>
            <a:chOff x="5048385" y="1571250"/>
            <a:chExt cx="133200" cy="25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92" name="Håndskrift 291">
                  <a:extLst>
                    <a:ext uri="{FF2B5EF4-FFF2-40B4-BE49-F238E27FC236}">
                      <a16:creationId xmlns:a16="http://schemas.microsoft.com/office/drawing/2014/main" id="{85855EF6-7D3C-419A-AAFB-3AC641D73E4F}"/>
                    </a:ext>
                  </a:extLst>
                </p14:cNvPr>
                <p14:cNvContentPartPr/>
                <p14:nvPr/>
              </p14:nvContentPartPr>
              <p14:xfrm>
                <a:off x="5048385" y="1571250"/>
                <a:ext cx="85680" cy="166680"/>
              </p14:xfrm>
            </p:contentPart>
          </mc:Choice>
          <mc:Fallback xmlns="">
            <p:pic>
              <p:nvPicPr>
                <p:cNvPr id="292" name="Håndskrift 291">
                  <a:extLst>
                    <a:ext uri="{FF2B5EF4-FFF2-40B4-BE49-F238E27FC236}">
                      <a16:creationId xmlns:a16="http://schemas.microsoft.com/office/drawing/2014/main" id="{85855EF6-7D3C-419A-AAFB-3AC641D73E4F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5044083" y="1566921"/>
                  <a:ext cx="94284" cy="17533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93" name="Håndskrift 292">
                  <a:extLst>
                    <a:ext uri="{FF2B5EF4-FFF2-40B4-BE49-F238E27FC236}">
                      <a16:creationId xmlns:a16="http://schemas.microsoft.com/office/drawing/2014/main" id="{12BF2E59-1365-4A3B-B085-9AA90A0650CD}"/>
                    </a:ext>
                  </a:extLst>
                </p14:cNvPr>
                <p14:cNvContentPartPr/>
                <p14:nvPr/>
              </p14:nvContentPartPr>
              <p14:xfrm>
                <a:off x="5143065" y="1666650"/>
                <a:ext cx="38520" cy="161280"/>
              </p14:xfrm>
            </p:contentPart>
          </mc:Choice>
          <mc:Fallback xmlns="">
            <p:pic>
              <p:nvPicPr>
                <p:cNvPr id="293" name="Håndskrift 292">
                  <a:extLst>
                    <a:ext uri="{FF2B5EF4-FFF2-40B4-BE49-F238E27FC236}">
                      <a16:creationId xmlns:a16="http://schemas.microsoft.com/office/drawing/2014/main" id="{12BF2E59-1365-4A3B-B085-9AA90A0650CD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5138745" y="1662330"/>
                  <a:ext cx="47160" cy="169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7" name="Gruppe 296">
            <a:extLst>
              <a:ext uri="{FF2B5EF4-FFF2-40B4-BE49-F238E27FC236}">
                <a16:creationId xmlns:a16="http://schemas.microsoft.com/office/drawing/2014/main" id="{89933100-AFE9-4216-AA2D-8F380B32D94B}"/>
              </a:ext>
            </a:extLst>
          </p:cNvPr>
          <p:cNvGrpSpPr/>
          <p:nvPr/>
        </p:nvGrpSpPr>
        <p:grpSpPr>
          <a:xfrm>
            <a:off x="5487737" y="1504939"/>
            <a:ext cx="223920" cy="294840"/>
            <a:chOff x="5724105" y="1514010"/>
            <a:chExt cx="223920" cy="294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95" name="Håndskrift 294">
                  <a:extLst>
                    <a:ext uri="{FF2B5EF4-FFF2-40B4-BE49-F238E27FC236}">
                      <a16:creationId xmlns:a16="http://schemas.microsoft.com/office/drawing/2014/main" id="{AE48E7FC-08F5-4DFE-9B73-1C8072B3C45E}"/>
                    </a:ext>
                  </a:extLst>
                </p14:cNvPr>
                <p14:cNvContentPartPr/>
                <p14:nvPr/>
              </p14:nvContentPartPr>
              <p14:xfrm>
                <a:off x="5724105" y="1542450"/>
                <a:ext cx="115560" cy="266400"/>
              </p14:xfrm>
            </p:contentPart>
          </mc:Choice>
          <mc:Fallback xmlns="">
            <p:pic>
              <p:nvPicPr>
                <p:cNvPr id="295" name="Håndskrift 294">
                  <a:extLst>
                    <a:ext uri="{FF2B5EF4-FFF2-40B4-BE49-F238E27FC236}">
                      <a16:creationId xmlns:a16="http://schemas.microsoft.com/office/drawing/2014/main" id="{AE48E7FC-08F5-4DFE-9B73-1C8072B3C45E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5719785" y="1538130"/>
                  <a:ext cx="124200" cy="27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296" name="Håndskrift 295">
                  <a:extLst>
                    <a:ext uri="{FF2B5EF4-FFF2-40B4-BE49-F238E27FC236}">
                      <a16:creationId xmlns:a16="http://schemas.microsoft.com/office/drawing/2014/main" id="{47BC9E02-A1EB-4172-9A7B-8D74F4930D09}"/>
                    </a:ext>
                  </a:extLst>
                </p14:cNvPr>
                <p14:cNvContentPartPr/>
                <p14:nvPr/>
              </p14:nvContentPartPr>
              <p14:xfrm>
                <a:off x="5857305" y="1514010"/>
                <a:ext cx="90720" cy="176400"/>
              </p14:xfrm>
            </p:contentPart>
          </mc:Choice>
          <mc:Fallback xmlns="">
            <p:pic>
              <p:nvPicPr>
                <p:cNvPr id="296" name="Håndskrift 295">
                  <a:extLst>
                    <a:ext uri="{FF2B5EF4-FFF2-40B4-BE49-F238E27FC236}">
                      <a16:creationId xmlns:a16="http://schemas.microsoft.com/office/drawing/2014/main" id="{47BC9E02-A1EB-4172-9A7B-8D74F4930D09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5852985" y="1509681"/>
                  <a:ext cx="99360" cy="185058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6" name="Gruppe 305">
            <a:extLst>
              <a:ext uri="{FF2B5EF4-FFF2-40B4-BE49-F238E27FC236}">
                <a16:creationId xmlns:a16="http://schemas.microsoft.com/office/drawing/2014/main" id="{32EB9043-7DA1-4755-8B9B-F72F2B351D94}"/>
              </a:ext>
            </a:extLst>
          </p:cNvPr>
          <p:cNvGrpSpPr/>
          <p:nvPr/>
        </p:nvGrpSpPr>
        <p:grpSpPr>
          <a:xfrm>
            <a:off x="3082408" y="672417"/>
            <a:ext cx="393480" cy="420480"/>
            <a:chOff x="1493025" y="693570"/>
            <a:chExt cx="39348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298" name="Håndskrift 297">
                  <a:extLst>
                    <a:ext uri="{FF2B5EF4-FFF2-40B4-BE49-F238E27FC236}">
                      <a16:creationId xmlns:a16="http://schemas.microsoft.com/office/drawing/2014/main" id="{9561789F-968C-4525-B13B-A244AD043084}"/>
                    </a:ext>
                  </a:extLst>
                </p14:cNvPr>
                <p14:cNvContentPartPr/>
                <p14:nvPr/>
              </p14:nvContentPartPr>
              <p14:xfrm>
                <a:off x="1493025" y="693570"/>
                <a:ext cx="393480" cy="420480"/>
              </p14:xfrm>
            </p:contentPart>
          </mc:Choice>
          <mc:Fallback xmlns="">
            <p:pic>
              <p:nvPicPr>
                <p:cNvPr id="298" name="Håndskrift 297">
                  <a:extLst>
                    <a:ext uri="{FF2B5EF4-FFF2-40B4-BE49-F238E27FC236}">
                      <a16:creationId xmlns:a16="http://schemas.microsoft.com/office/drawing/2014/main" id="{9561789F-968C-4525-B13B-A244AD043084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1484025" y="684562"/>
                  <a:ext cx="411120" cy="438135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05" name="Gruppe 304">
              <a:extLst>
                <a:ext uri="{FF2B5EF4-FFF2-40B4-BE49-F238E27FC236}">
                  <a16:creationId xmlns:a16="http://schemas.microsoft.com/office/drawing/2014/main" id="{B4DA7FA8-62EA-4F8D-884F-EA1D9859A973}"/>
                </a:ext>
              </a:extLst>
            </p:cNvPr>
            <p:cNvGrpSpPr/>
            <p:nvPr/>
          </p:nvGrpSpPr>
          <p:grpSpPr>
            <a:xfrm>
              <a:off x="1599945" y="837930"/>
              <a:ext cx="207000" cy="153360"/>
              <a:chOff x="1599945" y="837930"/>
              <a:chExt cx="207000" cy="15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9">
                <p14:nvContentPartPr>
                  <p14:cNvPr id="299" name="Håndskrift 298">
                    <a:extLst>
                      <a:ext uri="{FF2B5EF4-FFF2-40B4-BE49-F238E27FC236}">
                        <a16:creationId xmlns:a16="http://schemas.microsoft.com/office/drawing/2014/main" id="{6A259BF2-5577-4BAE-B8A7-A6DEACCC6710}"/>
                      </a:ext>
                    </a:extLst>
                  </p14:cNvPr>
                  <p14:cNvContentPartPr/>
                  <p14:nvPr/>
                </p14:nvContentPartPr>
                <p14:xfrm>
                  <a:off x="1619025" y="837930"/>
                  <a:ext cx="360" cy="360"/>
                </p14:xfrm>
              </p:contentPart>
            </mc:Choice>
            <mc:Fallback xmlns="">
              <p:pic>
                <p:nvPicPr>
                  <p:cNvPr id="299" name="Håndskrift 298">
                    <a:extLst>
                      <a:ext uri="{FF2B5EF4-FFF2-40B4-BE49-F238E27FC236}">
                        <a16:creationId xmlns:a16="http://schemas.microsoft.com/office/drawing/2014/main" id="{6A259BF2-5577-4BAE-B8A7-A6DEACCC6710}"/>
                      </a:ext>
                    </a:extLst>
                  </p:cNvPr>
                  <p:cNvPicPr/>
                  <p:nvPr/>
                </p:nvPicPr>
                <p:blipFill>
                  <a:blip r:embed="rId50"/>
                  <a:stretch>
                    <a:fillRect/>
                  </a:stretch>
                </p:blipFill>
                <p:spPr>
                  <a:xfrm>
                    <a:off x="160102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">
                <p14:nvContentPartPr>
                  <p14:cNvPr id="300" name="Håndskrift 299">
                    <a:extLst>
                      <a:ext uri="{FF2B5EF4-FFF2-40B4-BE49-F238E27FC236}">
                        <a16:creationId xmlns:a16="http://schemas.microsoft.com/office/drawing/2014/main" id="{EB0EC849-659F-4989-8100-8BFB379E9761}"/>
                      </a:ext>
                    </a:extLst>
                  </p14:cNvPr>
                  <p14:cNvContentPartPr/>
                  <p14:nvPr/>
                </p14:nvContentPartPr>
                <p14:xfrm>
                  <a:off x="1761945" y="837930"/>
                  <a:ext cx="360" cy="360"/>
                </p14:xfrm>
              </p:contentPart>
            </mc:Choice>
            <mc:Fallback xmlns="">
              <p:pic>
                <p:nvPicPr>
                  <p:cNvPr id="300" name="Håndskrift 299">
                    <a:extLst>
                      <a:ext uri="{FF2B5EF4-FFF2-40B4-BE49-F238E27FC236}">
                        <a16:creationId xmlns:a16="http://schemas.microsoft.com/office/drawing/2014/main" id="{EB0EC849-659F-4989-8100-8BFB379E9761}"/>
                      </a:ext>
                    </a:extLst>
                  </p:cNvPr>
                  <p:cNvPicPr/>
                  <p:nvPr/>
                </p:nvPicPr>
                <p:blipFill>
                  <a:blip r:embed="rId50"/>
                  <a:stretch>
                    <a:fillRect/>
                  </a:stretch>
                </p:blipFill>
                <p:spPr>
                  <a:xfrm>
                    <a:off x="174394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">
                <p14:nvContentPartPr>
                  <p14:cNvPr id="304" name="Håndskrift 303">
                    <a:extLst>
                      <a:ext uri="{FF2B5EF4-FFF2-40B4-BE49-F238E27FC236}">
                        <a16:creationId xmlns:a16="http://schemas.microsoft.com/office/drawing/2014/main" id="{1E3798C1-B769-40E9-92EC-7840D5BA14DE}"/>
                      </a:ext>
                    </a:extLst>
                  </p14:cNvPr>
                  <p14:cNvContentPartPr/>
                  <p14:nvPr/>
                </p14:nvContentPartPr>
                <p14:xfrm>
                  <a:off x="1599945" y="905970"/>
                  <a:ext cx="207000" cy="85320"/>
                </p14:xfrm>
              </p:contentPart>
            </mc:Choice>
            <mc:Fallback xmlns="">
              <p:pic>
                <p:nvPicPr>
                  <p:cNvPr id="304" name="Håndskrift 303">
                    <a:extLst>
                      <a:ext uri="{FF2B5EF4-FFF2-40B4-BE49-F238E27FC236}">
                        <a16:creationId xmlns:a16="http://schemas.microsoft.com/office/drawing/2014/main" id="{1E3798C1-B769-40E9-92EC-7840D5BA14DE}"/>
                      </a:ext>
                    </a:extLst>
                  </p:cNvPr>
                  <p:cNvPicPr/>
                  <p:nvPr/>
                </p:nvPicPr>
                <p:blipFill>
                  <a:blip r:embed="rId53"/>
                  <a:stretch>
                    <a:fillRect/>
                  </a:stretch>
                </p:blipFill>
                <p:spPr>
                  <a:xfrm>
                    <a:off x="1590929" y="896970"/>
                    <a:ext cx="224671" cy="10296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307" name="Gruppe 306">
            <a:extLst>
              <a:ext uri="{FF2B5EF4-FFF2-40B4-BE49-F238E27FC236}">
                <a16:creationId xmlns:a16="http://schemas.microsoft.com/office/drawing/2014/main" id="{862C4155-13B1-4CB5-84A8-2B3880AB9502}"/>
              </a:ext>
            </a:extLst>
          </p:cNvPr>
          <p:cNvGrpSpPr/>
          <p:nvPr/>
        </p:nvGrpSpPr>
        <p:grpSpPr>
          <a:xfrm>
            <a:off x="4218844" y="1568550"/>
            <a:ext cx="393480" cy="420480"/>
            <a:chOff x="1493025" y="693570"/>
            <a:chExt cx="39348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08" name="Håndskrift 307">
                  <a:extLst>
                    <a:ext uri="{FF2B5EF4-FFF2-40B4-BE49-F238E27FC236}">
                      <a16:creationId xmlns:a16="http://schemas.microsoft.com/office/drawing/2014/main" id="{1882EFE0-6384-4927-8987-C095FE6DD39A}"/>
                    </a:ext>
                  </a:extLst>
                </p14:cNvPr>
                <p14:cNvContentPartPr/>
                <p14:nvPr/>
              </p14:nvContentPartPr>
              <p14:xfrm>
                <a:off x="1493025" y="693570"/>
                <a:ext cx="393480" cy="420480"/>
              </p14:xfrm>
            </p:contentPart>
          </mc:Choice>
          <mc:Fallback xmlns="">
            <p:pic>
              <p:nvPicPr>
                <p:cNvPr id="308" name="Håndskrift 307">
                  <a:extLst>
                    <a:ext uri="{FF2B5EF4-FFF2-40B4-BE49-F238E27FC236}">
                      <a16:creationId xmlns:a16="http://schemas.microsoft.com/office/drawing/2014/main" id="{1882EFE0-6384-4927-8987-C095FE6DD39A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1484025" y="684562"/>
                  <a:ext cx="411120" cy="438135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09" name="Gruppe 308">
              <a:extLst>
                <a:ext uri="{FF2B5EF4-FFF2-40B4-BE49-F238E27FC236}">
                  <a16:creationId xmlns:a16="http://schemas.microsoft.com/office/drawing/2014/main" id="{DDFC1538-3068-46DD-BADB-AB1C56703B16}"/>
                </a:ext>
              </a:extLst>
            </p:cNvPr>
            <p:cNvGrpSpPr/>
            <p:nvPr/>
          </p:nvGrpSpPr>
          <p:grpSpPr>
            <a:xfrm>
              <a:off x="1599945" y="837930"/>
              <a:ext cx="207000" cy="153360"/>
              <a:chOff x="1599945" y="837930"/>
              <a:chExt cx="207000" cy="15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5">
                <p14:nvContentPartPr>
                  <p14:cNvPr id="310" name="Håndskrift 309">
                    <a:extLst>
                      <a:ext uri="{FF2B5EF4-FFF2-40B4-BE49-F238E27FC236}">
                        <a16:creationId xmlns:a16="http://schemas.microsoft.com/office/drawing/2014/main" id="{3F78D229-AA26-4D13-8B6C-12440A9F1993}"/>
                      </a:ext>
                    </a:extLst>
                  </p14:cNvPr>
                  <p14:cNvContentPartPr/>
                  <p14:nvPr/>
                </p14:nvContentPartPr>
                <p14:xfrm>
                  <a:off x="1619025" y="837930"/>
                  <a:ext cx="360" cy="360"/>
                </p14:xfrm>
              </p:contentPart>
            </mc:Choice>
            <mc:Fallback xmlns="">
              <p:pic>
                <p:nvPicPr>
                  <p:cNvPr id="310" name="Håndskrift 309">
                    <a:extLst>
                      <a:ext uri="{FF2B5EF4-FFF2-40B4-BE49-F238E27FC236}">
                        <a16:creationId xmlns:a16="http://schemas.microsoft.com/office/drawing/2014/main" id="{3F78D229-AA26-4D13-8B6C-12440A9F1993}"/>
                      </a:ext>
                    </a:extLst>
                  </p:cNvPr>
                  <p:cNvPicPr/>
                  <p:nvPr/>
                </p:nvPicPr>
                <p:blipFill>
                  <a:blip r:embed="rId50"/>
                  <a:stretch>
                    <a:fillRect/>
                  </a:stretch>
                </p:blipFill>
                <p:spPr>
                  <a:xfrm>
                    <a:off x="160102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311" name="Håndskrift 310">
                    <a:extLst>
                      <a:ext uri="{FF2B5EF4-FFF2-40B4-BE49-F238E27FC236}">
                        <a16:creationId xmlns:a16="http://schemas.microsoft.com/office/drawing/2014/main" id="{F68ACBB1-EE9E-49AB-8C86-9C13EB65F86C}"/>
                      </a:ext>
                    </a:extLst>
                  </p14:cNvPr>
                  <p14:cNvContentPartPr/>
                  <p14:nvPr/>
                </p14:nvContentPartPr>
                <p14:xfrm>
                  <a:off x="1761945" y="837930"/>
                  <a:ext cx="360" cy="360"/>
                </p14:xfrm>
              </p:contentPart>
            </mc:Choice>
            <mc:Fallback xmlns="">
              <p:pic>
                <p:nvPicPr>
                  <p:cNvPr id="311" name="Håndskrift 310">
                    <a:extLst>
                      <a:ext uri="{FF2B5EF4-FFF2-40B4-BE49-F238E27FC236}">
                        <a16:creationId xmlns:a16="http://schemas.microsoft.com/office/drawing/2014/main" id="{F68ACBB1-EE9E-49AB-8C86-9C13EB65F86C}"/>
                      </a:ext>
                    </a:extLst>
                  </p:cNvPr>
                  <p:cNvPicPr/>
                  <p:nvPr/>
                </p:nvPicPr>
                <p:blipFill>
                  <a:blip r:embed="rId50"/>
                  <a:stretch>
                    <a:fillRect/>
                  </a:stretch>
                </p:blipFill>
                <p:spPr>
                  <a:xfrm>
                    <a:off x="174394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">
                <p14:nvContentPartPr>
                  <p14:cNvPr id="312" name="Håndskrift 311">
                    <a:extLst>
                      <a:ext uri="{FF2B5EF4-FFF2-40B4-BE49-F238E27FC236}">
                        <a16:creationId xmlns:a16="http://schemas.microsoft.com/office/drawing/2014/main" id="{738D97B8-B47B-4C72-AA17-2EEFE9539A45}"/>
                      </a:ext>
                    </a:extLst>
                  </p14:cNvPr>
                  <p14:cNvContentPartPr/>
                  <p14:nvPr/>
                </p14:nvContentPartPr>
                <p14:xfrm>
                  <a:off x="1599945" y="905970"/>
                  <a:ext cx="207000" cy="85320"/>
                </p14:xfrm>
              </p:contentPart>
            </mc:Choice>
            <mc:Fallback xmlns="">
              <p:pic>
                <p:nvPicPr>
                  <p:cNvPr id="312" name="Håndskrift 311">
                    <a:extLst>
                      <a:ext uri="{FF2B5EF4-FFF2-40B4-BE49-F238E27FC236}">
                        <a16:creationId xmlns:a16="http://schemas.microsoft.com/office/drawing/2014/main" id="{738D97B8-B47B-4C72-AA17-2EEFE9539A45}"/>
                      </a:ext>
                    </a:extLst>
                  </p:cNvPr>
                  <p:cNvPicPr/>
                  <p:nvPr/>
                </p:nvPicPr>
                <p:blipFill>
                  <a:blip r:embed="rId58"/>
                  <a:stretch>
                    <a:fillRect/>
                  </a:stretch>
                </p:blipFill>
                <p:spPr>
                  <a:xfrm>
                    <a:off x="1590929" y="896970"/>
                    <a:ext cx="224671" cy="10296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319" name="Gruppe 318">
            <a:extLst>
              <a:ext uri="{FF2B5EF4-FFF2-40B4-BE49-F238E27FC236}">
                <a16:creationId xmlns:a16="http://schemas.microsoft.com/office/drawing/2014/main" id="{57955F22-DB36-40E1-9C2C-3C0D6D4674DF}"/>
              </a:ext>
            </a:extLst>
          </p:cNvPr>
          <p:cNvGrpSpPr/>
          <p:nvPr/>
        </p:nvGrpSpPr>
        <p:grpSpPr>
          <a:xfrm>
            <a:off x="5389707" y="846299"/>
            <a:ext cx="393480" cy="420480"/>
            <a:chOff x="1493025" y="693570"/>
            <a:chExt cx="39348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320" name="Håndskrift 319">
                  <a:extLst>
                    <a:ext uri="{FF2B5EF4-FFF2-40B4-BE49-F238E27FC236}">
                      <a16:creationId xmlns:a16="http://schemas.microsoft.com/office/drawing/2014/main" id="{BCFD0E2A-89FA-4ABA-AB87-8556B4CE2060}"/>
                    </a:ext>
                  </a:extLst>
                </p14:cNvPr>
                <p14:cNvContentPartPr/>
                <p14:nvPr/>
              </p14:nvContentPartPr>
              <p14:xfrm>
                <a:off x="1493025" y="693570"/>
                <a:ext cx="393480" cy="420480"/>
              </p14:xfrm>
            </p:contentPart>
          </mc:Choice>
          <mc:Fallback xmlns="">
            <p:pic>
              <p:nvPicPr>
                <p:cNvPr id="320" name="Håndskrift 319">
                  <a:extLst>
                    <a:ext uri="{FF2B5EF4-FFF2-40B4-BE49-F238E27FC236}">
                      <a16:creationId xmlns:a16="http://schemas.microsoft.com/office/drawing/2014/main" id="{BCFD0E2A-89FA-4ABA-AB87-8556B4CE2060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1484025" y="684562"/>
                  <a:ext cx="411120" cy="438135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21" name="Gruppe 320">
              <a:extLst>
                <a:ext uri="{FF2B5EF4-FFF2-40B4-BE49-F238E27FC236}">
                  <a16:creationId xmlns:a16="http://schemas.microsoft.com/office/drawing/2014/main" id="{5559EA41-0147-41E5-B843-A1429C5476B1}"/>
                </a:ext>
              </a:extLst>
            </p:cNvPr>
            <p:cNvGrpSpPr/>
            <p:nvPr/>
          </p:nvGrpSpPr>
          <p:grpSpPr>
            <a:xfrm>
              <a:off x="1599945" y="837930"/>
              <a:ext cx="207000" cy="153360"/>
              <a:chOff x="1599945" y="837930"/>
              <a:chExt cx="207000" cy="15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322" name="Håndskrift 321">
                    <a:extLst>
                      <a:ext uri="{FF2B5EF4-FFF2-40B4-BE49-F238E27FC236}">
                        <a16:creationId xmlns:a16="http://schemas.microsoft.com/office/drawing/2014/main" id="{74502CB9-E9A8-4EF9-AAB3-812DC38906C9}"/>
                      </a:ext>
                    </a:extLst>
                  </p14:cNvPr>
                  <p14:cNvContentPartPr/>
                  <p14:nvPr/>
                </p14:nvContentPartPr>
                <p14:xfrm>
                  <a:off x="1619025" y="837930"/>
                  <a:ext cx="360" cy="360"/>
                </p14:xfrm>
              </p:contentPart>
            </mc:Choice>
            <mc:Fallback xmlns="">
              <p:pic>
                <p:nvPicPr>
                  <p:cNvPr id="322" name="Håndskrift 321">
                    <a:extLst>
                      <a:ext uri="{FF2B5EF4-FFF2-40B4-BE49-F238E27FC236}">
                        <a16:creationId xmlns:a16="http://schemas.microsoft.com/office/drawing/2014/main" id="{74502CB9-E9A8-4EF9-AAB3-812DC38906C9}"/>
                      </a:ext>
                    </a:extLst>
                  </p:cNvPr>
                  <p:cNvPicPr/>
                  <p:nvPr/>
                </p:nvPicPr>
                <p:blipFill>
                  <a:blip r:embed="rId50"/>
                  <a:stretch>
                    <a:fillRect/>
                  </a:stretch>
                </p:blipFill>
                <p:spPr>
                  <a:xfrm>
                    <a:off x="160102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">
                <p14:nvContentPartPr>
                  <p14:cNvPr id="323" name="Håndskrift 322">
                    <a:extLst>
                      <a:ext uri="{FF2B5EF4-FFF2-40B4-BE49-F238E27FC236}">
                        <a16:creationId xmlns:a16="http://schemas.microsoft.com/office/drawing/2014/main" id="{D0DAF4AD-E75B-4C42-A2D4-F7A0DEC54657}"/>
                      </a:ext>
                    </a:extLst>
                  </p14:cNvPr>
                  <p14:cNvContentPartPr/>
                  <p14:nvPr/>
                </p14:nvContentPartPr>
                <p14:xfrm>
                  <a:off x="1761945" y="837930"/>
                  <a:ext cx="360" cy="360"/>
                </p14:xfrm>
              </p:contentPart>
            </mc:Choice>
            <mc:Fallback xmlns="">
              <p:pic>
                <p:nvPicPr>
                  <p:cNvPr id="323" name="Håndskrift 322">
                    <a:extLst>
                      <a:ext uri="{FF2B5EF4-FFF2-40B4-BE49-F238E27FC236}">
                        <a16:creationId xmlns:a16="http://schemas.microsoft.com/office/drawing/2014/main" id="{D0DAF4AD-E75B-4C42-A2D4-F7A0DEC54657}"/>
                      </a:ext>
                    </a:extLst>
                  </p:cNvPr>
                  <p:cNvPicPr/>
                  <p:nvPr/>
                </p:nvPicPr>
                <p:blipFill>
                  <a:blip r:embed="rId50"/>
                  <a:stretch>
                    <a:fillRect/>
                  </a:stretch>
                </p:blipFill>
                <p:spPr>
                  <a:xfrm>
                    <a:off x="174394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324" name="Håndskrift 323">
                    <a:extLst>
                      <a:ext uri="{FF2B5EF4-FFF2-40B4-BE49-F238E27FC236}">
                        <a16:creationId xmlns:a16="http://schemas.microsoft.com/office/drawing/2014/main" id="{7855A0FF-B2E9-49A1-9FAA-4AD1A29C9031}"/>
                      </a:ext>
                    </a:extLst>
                  </p14:cNvPr>
                  <p14:cNvContentPartPr/>
                  <p14:nvPr/>
                </p14:nvContentPartPr>
                <p14:xfrm>
                  <a:off x="1599945" y="905970"/>
                  <a:ext cx="207000" cy="85320"/>
                </p14:xfrm>
              </p:contentPart>
            </mc:Choice>
            <mc:Fallback xmlns="">
              <p:pic>
                <p:nvPicPr>
                  <p:cNvPr id="324" name="Håndskrift 323">
                    <a:extLst>
                      <a:ext uri="{FF2B5EF4-FFF2-40B4-BE49-F238E27FC236}">
                        <a16:creationId xmlns:a16="http://schemas.microsoft.com/office/drawing/2014/main" id="{7855A0FF-B2E9-49A1-9FAA-4AD1A29C9031}"/>
                      </a:ext>
                    </a:extLst>
                  </p:cNvPr>
                  <p:cNvPicPr/>
                  <p:nvPr/>
                </p:nvPicPr>
                <p:blipFill>
                  <a:blip r:embed="rId58"/>
                  <a:stretch>
                    <a:fillRect/>
                  </a:stretch>
                </p:blipFill>
                <p:spPr>
                  <a:xfrm>
                    <a:off x="1590929" y="896970"/>
                    <a:ext cx="224671" cy="10296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327" name="Gruppe 326">
            <a:extLst>
              <a:ext uri="{FF2B5EF4-FFF2-40B4-BE49-F238E27FC236}">
                <a16:creationId xmlns:a16="http://schemas.microsoft.com/office/drawing/2014/main" id="{C1B8503B-A286-40CF-AB8C-CA78A5943E67}"/>
              </a:ext>
            </a:extLst>
          </p:cNvPr>
          <p:cNvGrpSpPr/>
          <p:nvPr/>
        </p:nvGrpSpPr>
        <p:grpSpPr>
          <a:xfrm>
            <a:off x="7935854" y="2456490"/>
            <a:ext cx="142560" cy="161280"/>
            <a:chOff x="8830185" y="2438130"/>
            <a:chExt cx="142560" cy="161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325" name="Håndskrift 324">
                  <a:extLst>
                    <a:ext uri="{FF2B5EF4-FFF2-40B4-BE49-F238E27FC236}">
                      <a16:creationId xmlns:a16="http://schemas.microsoft.com/office/drawing/2014/main" id="{1A64BA4A-2517-4E51-96C4-5EFA49878494}"/>
                    </a:ext>
                  </a:extLst>
                </p14:cNvPr>
                <p14:cNvContentPartPr/>
                <p14:nvPr/>
              </p14:nvContentPartPr>
              <p14:xfrm>
                <a:off x="8830185" y="2456850"/>
                <a:ext cx="113760" cy="33120"/>
              </p14:xfrm>
            </p:contentPart>
          </mc:Choice>
          <mc:Fallback xmlns="">
            <p:pic>
              <p:nvPicPr>
                <p:cNvPr id="325" name="Håndskrift 324">
                  <a:extLst>
                    <a:ext uri="{FF2B5EF4-FFF2-40B4-BE49-F238E27FC236}">
                      <a16:creationId xmlns:a16="http://schemas.microsoft.com/office/drawing/2014/main" id="{1A64BA4A-2517-4E51-96C4-5EFA49878494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8821156" y="2447850"/>
                  <a:ext cx="131456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326" name="Håndskrift 325">
                  <a:extLst>
                    <a:ext uri="{FF2B5EF4-FFF2-40B4-BE49-F238E27FC236}">
                      <a16:creationId xmlns:a16="http://schemas.microsoft.com/office/drawing/2014/main" id="{C6F50860-EB68-4839-BF40-7A08A3EE0C84}"/>
                    </a:ext>
                  </a:extLst>
                </p14:cNvPr>
                <p14:cNvContentPartPr/>
                <p14:nvPr/>
              </p14:nvContentPartPr>
              <p14:xfrm>
                <a:off x="8962665" y="2438130"/>
                <a:ext cx="10080" cy="161280"/>
              </p14:xfrm>
            </p:contentPart>
          </mc:Choice>
          <mc:Fallback xmlns="">
            <p:pic>
              <p:nvPicPr>
                <p:cNvPr id="326" name="Håndskrift 325">
                  <a:extLst>
                    <a:ext uri="{FF2B5EF4-FFF2-40B4-BE49-F238E27FC236}">
                      <a16:creationId xmlns:a16="http://schemas.microsoft.com/office/drawing/2014/main" id="{C6F50860-EB68-4839-BF40-7A08A3EE0C84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8953665" y="2429130"/>
                  <a:ext cx="27720" cy="1789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86092007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Lige forbindelse 3">
            <a:extLst>
              <a:ext uri="{FF2B5EF4-FFF2-40B4-BE49-F238E27FC236}">
                <a16:creationId xmlns:a16="http://schemas.microsoft.com/office/drawing/2014/main" id="{DC755C79-08D2-4DD1-AAD0-33349F1D7765}"/>
              </a:ext>
            </a:extLst>
          </p:cNvPr>
          <p:cNvCxnSpPr>
            <a:cxnSpLocks noChangeAspect="1"/>
          </p:cNvCxnSpPr>
          <p:nvPr/>
        </p:nvCxnSpPr>
        <p:spPr>
          <a:xfrm flipH="1">
            <a:off x="3838307" y="4470835"/>
            <a:ext cx="79948" cy="142001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Lige forbindelse 4">
            <a:extLst>
              <a:ext uri="{FF2B5EF4-FFF2-40B4-BE49-F238E27FC236}">
                <a16:creationId xmlns:a16="http://schemas.microsoft.com/office/drawing/2014/main" id="{90091148-61E4-4139-9D21-9E1F174376AA}"/>
              </a:ext>
            </a:extLst>
          </p:cNvPr>
          <p:cNvCxnSpPr>
            <a:cxnSpLocks noChangeAspect="1"/>
          </p:cNvCxnSpPr>
          <p:nvPr/>
        </p:nvCxnSpPr>
        <p:spPr>
          <a:xfrm>
            <a:off x="4317038" y="4576275"/>
            <a:ext cx="28649" cy="1282213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uppe 5">
            <a:extLst>
              <a:ext uri="{FF2B5EF4-FFF2-40B4-BE49-F238E27FC236}">
                <a16:creationId xmlns:a16="http://schemas.microsoft.com/office/drawing/2014/main" id="{F899A88A-3ED3-45C6-9373-6E22FFDAB5DF}"/>
              </a:ext>
            </a:extLst>
          </p:cNvPr>
          <p:cNvGrpSpPr>
            <a:grpSpLocks noChangeAspect="1"/>
          </p:cNvGrpSpPr>
          <p:nvPr/>
        </p:nvGrpSpPr>
        <p:grpSpPr>
          <a:xfrm>
            <a:off x="3628302" y="2975957"/>
            <a:ext cx="1043668" cy="1666562"/>
            <a:chOff x="3333750" y="2371725"/>
            <a:chExt cx="1133475" cy="2038350"/>
          </a:xfrm>
        </p:grpSpPr>
        <p:sp>
          <p:nvSpPr>
            <p:cNvPr id="7" name="Ellipse 6">
              <a:extLst>
                <a:ext uri="{FF2B5EF4-FFF2-40B4-BE49-F238E27FC236}">
                  <a16:creationId xmlns:a16="http://schemas.microsoft.com/office/drawing/2014/main" id="{56EE8E4F-2495-4A80-A32E-8164423C81B8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">
              <p14:nvContentPartPr>
                <p14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344369" y="2350881"/>
                  <a:ext cx="646895" cy="20602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">
              <p14:nvContentPartPr>
                <p14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342517" y="2410091"/>
                  <a:ext cx="468440" cy="176864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Gruppe 14">
            <a:extLst>
              <a:ext uri="{FF2B5EF4-FFF2-40B4-BE49-F238E27FC236}">
                <a16:creationId xmlns:a16="http://schemas.microsoft.com/office/drawing/2014/main" id="{7AB0E56E-42DE-4861-9900-2F3441C8C243}"/>
              </a:ext>
            </a:extLst>
          </p:cNvPr>
          <p:cNvGrpSpPr>
            <a:grpSpLocks noChangeAspect="1"/>
          </p:cNvGrpSpPr>
          <p:nvPr/>
        </p:nvGrpSpPr>
        <p:grpSpPr>
          <a:xfrm>
            <a:off x="3848369" y="2123264"/>
            <a:ext cx="556641" cy="850964"/>
            <a:chOff x="3591242" y="1406525"/>
            <a:chExt cx="618490" cy="945515"/>
          </a:xfrm>
        </p:grpSpPr>
        <p:sp>
          <p:nvSpPr>
            <p:cNvPr id="16" name="Ellipse 15">
              <a:extLst>
                <a:ext uri="{FF2B5EF4-FFF2-40B4-BE49-F238E27FC236}">
                  <a16:creationId xmlns:a16="http://schemas.microsoft.com/office/drawing/2014/main" id="{73D67AD2-2DB7-43AA-9B72-0BABAD040E6A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">
              <p14:nvContentPartPr>
                <p14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">
              <p14:nvContentPartPr>
                <p14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0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793729" y="5886901"/>
              <a:ext cx="1813891" cy="334043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89408" y="5859933"/>
                <a:ext cx="1822532" cy="387619"/>
              </a:xfrm>
              <a:prstGeom prst="rect">
                <a:avLst/>
              </a:prstGeom>
            </p:spPr>
          </p:pic>
        </mc:Fallback>
      </mc:AlternateContent>
      <p:sp>
        <p:nvSpPr>
          <p:cNvPr id="14" name="Bue 84">
            <a:extLst>
              <a:ext uri="{FF2B5EF4-FFF2-40B4-BE49-F238E27FC236}">
                <a16:creationId xmlns:a16="http://schemas.microsoft.com/office/drawing/2014/main" id="{C87419D5-3AC3-4ADD-983C-BE45AAED443F}"/>
              </a:ext>
            </a:extLst>
          </p:cNvPr>
          <p:cNvSpPr>
            <a:spLocks noChangeAspect="1"/>
          </p:cNvSpPr>
          <p:nvPr/>
        </p:nvSpPr>
        <p:spPr>
          <a:xfrm rot="10223043" flipH="1" flipV="1">
            <a:off x="4311025" y="2017801"/>
            <a:ext cx="1180457" cy="1839798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077438"/>
              <a:gd name="connsiteY0" fmla="*/ 2026813 h 3809273"/>
              <a:gd name="connsiteX1" fmla="*/ 737092 w 1077438"/>
              <a:gd name="connsiteY1" fmla="*/ 3040741 h 3809273"/>
              <a:gd name="connsiteX2" fmla="*/ 786720 w 1077438"/>
              <a:gd name="connsiteY2" fmla="*/ 3809273 h 3809273"/>
              <a:gd name="connsiteX3" fmla="*/ 1 w 1077438"/>
              <a:gd name="connsiteY3" fmla="*/ 3625484 h 3809273"/>
              <a:gd name="connsiteX4" fmla="*/ 0 w 1077438"/>
              <a:gd name="connsiteY4" fmla="*/ 2026813 h 3809273"/>
              <a:gd name="connsiteX0" fmla="*/ 0 w 1077438"/>
              <a:gd name="connsiteY0" fmla="*/ 2026813 h 3809273"/>
              <a:gd name="connsiteX1" fmla="*/ 996304 w 1077438"/>
              <a:gd name="connsiteY1" fmla="*/ 1689470 h 3809273"/>
              <a:gd name="connsiteX2" fmla="*/ 1076573 w 1077438"/>
              <a:gd name="connsiteY2" fmla="*/ 225 h 3809273"/>
              <a:gd name="connsiteX0" fmla="*/ 0 w 1580987"/>
              <a:gd name="connsiteY0" fmla="*/ 2013350 h 3795810"/>
              <a:gd name="connsiteX1" fmla="*/ 737092 w 1580987"/>
              <a:gd name="connsiteY1" fmla="*/ 3027278 h 3795810"/>
              <a:gd name="connsiteX2" fmla="*/ 786720 w 1580987"/>
              <a:gd name="connsiteY2" fmla="*/ 3795810 h 3795810"/>
              <a:gd name="connsiteX3" fmla="*/ 1 w 1580987"/>
              <a:gd name="connsiteY3" fmla="*/ 3612021 h 3795810"/>
              <a:gd name="connsiteX4" fmla="*/ 0 w 1580987"/>
              <a:gd name="connsiteY4" fmla="*/ 2013350 h 3795810"/>
              <a:gd name="connsiteX0" fmla="*/ 0 w 1580987"/>
              <a:gd name="connsiteY0" fmla="*/ 2013350 h 3795810"/>
              <a:gd name="connsiteX1" fmla="*/ 996304 w 1580987"/>
              <a:gd name="connsiteY1" fmla="*/ 1676007 h 3795810"/>
              <a:gd name="connsiteX2" fmla="*/ 1580844 w 1580987"/>
              <a:gd name="connsiteY2" fmla="*/ 228 h 3795810"/>
              <a:gd name="connsiteX0" fmla="*/ 0 w 1545384"/>
              <a:gd name="connsiteY0" fmla="*/ 1611981 h 3394441"/>
              <a:gd name="connsiteX1" fmla="*/ 737092 w 1545384"/>
              <a:gd name="connsiteY1" fmla="*/ 2625909 h 3394441"/>
              <a:gd name="connsiteX2" fmla="*/ 786720 w 1545384"/>
              <a:gd name="connsiteY2" fmla="*/ 3394441 h 3394441"/>
              <a:gd name="connsiteX3" fmla="*/ 1 w 1545384"/>
              <a:gd name="connsiteY3" fmla="*/ 3210652 h 3394441"/>
              <a:gd name="connsiteX4" fmla="*/ 0 w 1545384"/>
              <a:gd name="connsiteY4" fmla="*/ 1611981 h 3394441"/>
              <a:gd name="connsiteX0" fmla="*/ 0 w 1545384"/>
              <a:gd name="connsiteY0" fmla="*/ 1611981 h 3394441"/>
              <a:gd name="connsiteX1" fmla="*/ 996304 w 1545384"/>
              <a:gd name="connsiteY1" fmla="*/ 1274638 h 3394441"/>
              <a:gd name="connsiteX2" fmla="*/ 1545231 w 1545384"/>
              <a:gd name="connsiteY2" fmla="*/ 312 h 3394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45384" h="3394441" stroke="0" extrusionOk="0">
                <a:moveTo>
                  <a:pt x="0" y="1611981"/>
                </a:moveTo>
                <a:cubicBezTo>
                  <a:pt x="325588" y="1611981"/>
                  <a:pt x="618002" y="2014219"/>
                  <a:pt x="737092" y="2625909"/>
                </a:cubicBezTo>
                <a:cubicBezTo>
                  <a:pt x="784612" y="2869992"/>
                  <a:pt x="801656" y="3133925"/>
                  <a:pt x="786720" y="3394441"/>
                </a:cubicBezTo>
                <a:lnTo>
                  <a:pt x="1" y="3210652"/>
                </a:lnTo>
                <a:cubicBezTo>
                  <a:pt x="1" y="2677762"/>
                  <a:pt x="0" y="2144871"/>
                  <a:pt x="0" y="1611981"/>
                </a:cubicBezTo>
                <a:close/>
              </a:path>
              <a:path w="1545384" h="3394441" fill="none">
                <a:moveTo>
                  <a:pt x="0" y="1611981"/>
                </a:moveTo>
                <a:cubicBezTo>
                  <a:pt x="325588" y="1611981"/>
                  <a:pt x="909975" y="1365811"/>
                  <a:pt x="996304" y="1274638"/>
                </a:cubicBezTo>
                <a:cubicBezTo>
                  <a:pt x="994327" y="1054373"/>
                  <a:pt x="1555980" y="-20953"/>
                  <a:pt x="1545231" y="312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86" name="Gruppe 85">
            <a:extLst>
              <a:ext uri="{FF2B5EF4-FFF2-40B4-BE49-F238E27FC236}">
                <a16:creationId xmlns:a16="http://schemas.microsoft.com/office/drawing/2014/main" id="{26A106DF-8AC2-4629-B849-6CE54FCD4B71}"/>
              </a:ext>
            </a:extLst>
          </p:cNvPr>
          <p:cNvGrpSpPr>
            <a:grpSpLocks noChangeAspect="1"/>
          </p:cNvGrpSpPr>
          <p:nvPr/>
        </p:nvGrpSpPr>
        <p:grpSpPr>
          <a:xfrm>
            <a:off x="5863237" y="3251835"/>
            <a:ext cx="1043668" cy="1538120"/>
            <a:chOff x="3333750" y="2371725"/>
            <a:chExt cx="1133475" cy="2038350"/>
          </a:xfrm>
        </p:grpSpPr>
        <p:sp>
          <p:nvSpPr>
            <p:cNvPr id="87" name="Ellipse 86">
              <a:extLst>
                <a:ext uri="{FF2B5EF4-FFF2-40B4-BE49-F238E27FC236}">
                  <a16:creationId xmlns:a16="http://schemas.microsoft.com/office/drawing/2014/main" id="{B83E8A49-918D-4275-9395-9C62CC652376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2">
              <p14:nvContentPartPr>
                <p14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3344369" y="2344441"/>
                  <a:ext cx="646895" cy="20730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4">
              <p14:nvContentPartPr>
                <p14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3342517" y="2409172"/>
                  <a:ext cx="468440" cy="177045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2" name="Gruppe 91">
            <a:extLst>
              <a:ext uri="{FF2B5EF4-FFF2-40B4-BE49-F238E27FC236}">
                <a16:creationId xmlns:a16="http://schemas.microsoft.com/office/drawing/2014/main" id="{D36A548F-7E6B-41D3-9462-61CA525584C6}"/>
              </a:ext>
            </a:extLst>
          </p:cNvPr>
          <p:cNvGrpSpPr>
            <a:grpSpLocks noChangeAspect="1"/>
          </p:cNvGrpSpPr>
          <p:nvPr/>
        </p:nvGrpSpPr>
        <p:grpSpPr>
          <a:xfrm rot="288606">
            <a:off x="6099019" y="2403940"/>
            <a:ext cx="556641" cy="850964"/>
            <a:chOff x="3591242" y="1406525"/>
            <a:chExt cx="618490" cy="945515"/>
          </a:xfrm>
        </p:grpSpPr>
        <p:sp>
          <p:nvSpPr>
            <p:cNvPr id="93" name="Ellipse 92">
              <a:extLst>
                <a:ext uri="{FF2B5EF4-FFF2-40B4-BE49-F238E27FC236}">
                  <a16:creationId xmlns:a16="http://schemas.microsoft.com/office/drawing/2014/main" id="{A463F710-0A2D-4B18-B6F0-8A8F2C4D4CBE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">
              <p14:nvContentPartPr>
                <p14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8">
              <p14:nvContentPartPr>
                <p14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0">
            <p14:nvContentPartPr>
              <p14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768527" y="5871119"/>
              <a:ext cx="2263463" cy="334043"/>
            </p14:xfrm>
          </p:contentPart>
        </mc:Choice>
        <mc:Fallback xmlns="">
          <p:pic>
            <p:nvPicPr>
              <p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64207" y="5844151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2">
            <p14:nvContentPartPr>
              <p14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681593" y="5874397"/>
              <a:ext cx="969084" cy="359049"/>
            </p14:xfrm>
          </p:contentPart>
        </mc:Choice>
        <mc:Fallback xmlns="">
          <p:pic>
            <p:nvPicPr>
              <p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72590" y="5820323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4">
            <p14:nvContentPartPr>
              <p14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552007" y="5907056"/>
              <a:ext cx="969084" cy="359049"/>
            </p14:xfrm>
          </p:contentPart>
        </mc:Choice>
        <mc:Fallback xmlns="">
          <p:pic>
            <p:nvPicPr>
              <p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43004" y="5852982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6">
            <p14:nvContentPartPr>
              <p14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707782" y="5875210"/>
              <a:ext cx="860868" cy="321408"/>
            </p14:xfrm>
          </p:contentPart>
        </mc:Choice>
        <mc:Fallback xmlns="">
          <p:pic>
            <p:nvPicPr>
              <p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98781" y="5821222"/>
                <a:ext cx="878510" cy="429024"/>
              </a:xfrm>
              <a:prstGeom prst="rect">
                <a:avLst/>
              </a:prstGeom>
            </p:spPr>
          </p:pic>
        </mc:Fallback>
      </mc:AlternateContent>
      <p:cxnSp>
        <p:nvCxnSpPr>
          <p:cNvPr id="105" name="Lige forbindelse 104">
            <a:extLst>
              <a:ext uri="{FF2B5EF4-FFF2-40B4-BE49-F238E27FC236}">
                <a16:creationId xmlns:a16="http://schemas.microsoft.com/office/drawing/2014/main" id="{9FE27E43-DB93-4CBD-BF67-60E3DE5E462D}"/>
              </a:ext>
            </a:extLst>
          </p:cNvPr>
          <p:cNvCxnSpPr>
            <a:cxnSpLocks noChangeAspect="1"/>
          </p:cNvCxnSpPr>
          <p:nvPr/>
        </p:nvCxnSpPr>
        <p:spPr>
          <a:xfrm flipH="1">
            <a:off x="6169181" y="4771744"/>
            <a:ext cx="61891" cy="1234341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Lige forbindelse 105">
            <a:extLst>
              <a:ext uri="{FF2B5EF4-FFF2-40B4-BE49-F238E27FC236}">
                <a16:creationId xmlns:a16="http://schemas.microsoft.com/office/drawing/2014/main" id="{9853E925-E48F-40B3-AE36-8704A28845AF}"/>
              </a:ext>
            </a:extLst>
          </p:cNvPr>
          <p:cNvCxnSpPr>
            <a:cxnSpLocks noChangeAspect="1"/>
          </p:cNvCxnSpPr>
          <p:nvPr/>
        </p:nvCxnSpPr>
        <p:spPr>
          <a:xfrm>
            <a:off x="6537037" y="4732253"/>
            <a:ext cx="58703" cy="1299876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Bue 84">
            <a:extLst>
              <a:ext uri="{FF2B5EF4-FFF2-40B4-BE49-F238E27FC236}">
                <a16:creationId xmlns:a16="http://schemas.microsoft.com/office/drawing/2014/main" id="{A8FA5250-D8E5-4296-A749-9137B62C23AC}"/>
              </a:ext>
            </a:extLst>
          </p:cNvPr>
          <p:cNvSpPr>
            <a:spLocks noChangeAspect="1"/>
          </p:cNvSpPr>
          <p:nvPr/>
        </p:nvSpPr>
        <p:spPr>
          <a:xfrm rot="12573534" flipV="1">
            <a:off x="4925332" y="2188215"/>
            <a:ext cx="1413582" cy="1400313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324178 w 1291168"/>
              <a:gd name="connsiteY0" fmla="*/ 0 h 2475626"/>
              <a:gd name="connsiteX1" fmla="*/ 1061270 w 1291168"/>
              <a:gd name="connsiteY1" fmla="*/ 1013928 h 2475626"/>
              <a:gd name="connsiteX2" fmla="*/ 1110898 w 1291168"/>
              <a:gd name="connsiteY2" fmla="*/ 1782460 h 2475626"/>
              <a:gd name="connsiteX3" fmla="*/ 324179 w 1291168"/>
              <a:gd name="connsiteY3" fmla="*/ 1598671 h 2475626"/>
              <a:gd name="connsiteX4" fmla="*/ 324178 w 1291168"/>
              <a:gd name="connsiteY4" fmla="*/ 0 h 2475626"/>
              <a:gd name="connsiteX0" fmla="*/ 324178 w 1291168"/>
              <a:gd name="connsiteY0" fmla="*/ 0 h 2475626"/>
              <a:gd name="connsiteX1" fmla="*/ 1291102 w 1291168"/>
              <a:gd name="connsiteY1" fmla="*/ 686611 h 2475626"/>
              <a:gd name="connsiteX2" fmla="*/ 0 w 1291168"/>
              <a:gd name="connsiteY2" fmla="*/ 2475626 h 2475626"/>
              <a:gd name="connsiteX0" fmla="*/ 324178 w 1116149"/>
              <a:gd name="connsiteY0" fmla="*/ 0 h 2475626"/>
              <a:gd name="connsiteX1" fmla="*/ 1061270 w 1116149"/>
              <a:gd name="connsiteY1" fmla="*/ 1013928 h 2475626"/>
              <a:gd name="connsiteX2" fmla="*/ 1110898 w 1116149"/>
              <a:gd name="connsiteY2" fmla="*/ 1782460 h 2475626"/>
              <a:gd name="connsiteX3" fmla="*/ 324179 w 1116149"/>
              <a:gd name="connsiteY3" fmla="*/ 1598671 h 2475626"/>
              <a:gd name="connsiteX4" fmla="*/ 324178 w 1116149"/>
              <a:gd name="connsiteY4" fmla="*/ 0 h 2475626"/>
              <a:gd name="connsiteX0" fmla="*/ 324178 w 1116149"/>
              <a:gd name="connsiteY0" fmla="*/ 0 h 2475626"/>
              <a:gd name="connsiteX1" fmla="*/ 927333 w 1116149"/>
              <a:gd name="connsiteY1" fmla="*/ 1621695 h 2475626"/>
              <a:gd name="connsiteX2" fmla="*/ 0 w 1116149"/>
              <a:gd name="connsiteY2" fmla="*/ 2475626 h 2475626"/>
              <a:gd name="connsiteX0" fmla="*/ 324178 w 1164708"/>
              <a:gd name="connsiteY0" fmla="*/ 0 h 2475626"/>
              <a:gd name="connsiteX1" fmla="*/ 1061270 w 1164708"/>
              <a:gd name="connsiteY1" fmla="*/ 1013928 h 2475626"/>
              <a:gd name="connsiteX2" fmla="*/ 1110898 w 1164708"/>
              <a:gd name="connsiteY2" fmla="*/ 1782460 h 2475626"/>
              <a:gd name="connsiteX3" fmla="*/ 324179 w 1164708"/>
              <a:gd name="connsiteY3" fmla="*/ 1598671 h 2475626"/>
              <a:gd name="connsiteX4" fmla="*/ 324178 w 1164708"/>
              <a:gd name="connsiteY4" fmla="*/ 0 h 2475626"/>
              <a:gd name="connsiteX0" fmla="*/ 324178 w 1164708"/>
              <a:gd name="connsiteY0" fmla="*/ 0 h 2475626"/>
              <a:gd name="connsiteX1" fmla="*/ 1164636 w 1164708"/>
              <a:gd name="connsiteY1" fmla="*/ 1288086 h 2475626"/>
              <a:gd name="connsiteX2" fmla="*/ 0 w 1164708"/>
              <a:gd name="connsiteY2" fmla="*/ 2475626 h 2475626"/>
              <a:gd name="connsiteX0" fmla="*/ 412158 w 1252682"/>
              <a:gd name="connsiteY0" fmla="*/ 0 h 1782460"/>
              <a:gd name="connsiteX1" fmla="*/ 1149250 w 1252682"/>
              <a:gd name="connsiteY1" fmla="*/ 1013928 h 1782460"/>
              <a:gd name="connsiteX2" fmla="*/ 1198878 w 1252682"/>
              <a:gd name="connsiteY2" fmla="*/ 1782460 h 1782460"/>
              <a:gd name="connsiteX3" fmla="*/ 412159 w 1252682"/>
              <a:gd name="connsiteY3" fmla="*/ 1598671 h 1782460"/>
              <a:gd name="connsiteX4" fmla="*/ 412158 w 1252682"/>
              <a:gd name="connsiteY4" fmla="*/ 0 h 1782460"/>
              <a:gd name="connsiteX0" fmla="*/ 412158 w 1252682"/>
              <a:gd name="connsiteY0" fmla="*/ 0 h 1782460"/>
              <a:gd name="connsiteX1" fmla="*/ 1252616 w 1252682"/>
              <a:gd name="connsiteY1" fmla="*/ 1288086 h 1782460"/>
              <a:gd name="connsiteX2" fmla="*/ 0 w 1252682"/>
              <a:gd name="connsiteY2" fmla="*/ 1208994 h 1782460"/>
              <a:gd name="connsiteX0" fmla="*/ 189306 w 1029845"/>
              <a:gd name="connsiteY0" fmla="*/ 0 h 1782460"/>
              <a:gd name="connsiteX1" fmla="*/ 926398 w 1029845"/>
              <a:gd name="connsiteY1" fmla="*/ 1013928 h 1782460"/>
              <a:gd name="connsiteX2" fmla="*/ 976026 w 1029845"/>
              <a:gd name="connsiteY2" fmla="*/ 1782460 h 1782460"/>
              <a:gd name="connsiteX3" fmla="*/ 189307 w 1029845"/>
              <a:gd name="connsiteY3" fmla="*/ 1598671 h 1782460"/>
              <a:gd name="connsiteX4" fmla="*/ 189306 w 1029845"/>
              <a:gd name="connsiteY4" fmla="*/ 0 h 1782460"/>
              <a:gd name="connsiteX0" fmla="*/ 189306 w 1029845"/>
              <a:gd name="connsiteY0" fmla="*/ 0 h 1782460"/>
              <a:gd name="connsiteX1" fmla="*/ 1029764 w 1029845"/>
              <a:gd name="connsiteY1" fmla="*/ 1288086 h 1782460"/>
              <a:gd name="connsiteX2" fmla="*/ 0 w 1029845"/>
              <a:gd name="connsiteY2" fmla="*/ 415884 h 1782460"/>
              <a:gd name="connsiteX0" fmla="*/ 189306 w 1214242"/>
              <a:gd name="connsiteY0" fmla="*/ 0 h 1782460"/>
              <a:gd name="connsiteX1" fmla="*/ 926398 w 1214242"/>
              <a:gd name="connsiteY1" fmla="*/ 1013928 h 1782460"/>
              <a:gd name="connsiteX2" fmla="*/ 976026 w 1214242"/>
              <a:gd name="connsiteY2" fmla="*/ 1782460 h 1782460"/>
              <a:gd name="connsiteX3" fmla="*/ 189307 w 1214242"/>
              <a:gd name="connsiteY3" fmla="*/ 1598671 h 1782460"/>
              <a:gd name="connsiteX4" fmla="*/ 189306 w 1214242"/>
              <a:gd name="connsiteY4" fmla="*/ 0 h 1782460"/>
              <a:gd name="connsiteX0" fmla="*/ 189306 w 1214242"/>
              <a:gd name="connsiteY0" fmla="*/ 0 h 1782460"/>
              <a:gd name="connsiteX1" fmla="*/ 1214173 w 1214242"/>
              <a:gd name="connsiteY1" fmla="*/ 967236 h 1782460"/>
              <a:gd name="connsiteX2" fmla="*/ 0 w 1214242"/>
              <a:gd name="connsiteY2" fmla="*/ 415884 h 1782460"/>
              <a:gd name="connsiteX0" fmla="*/ 19900 w 1044847"/>
              <a:gd name="connsiteY0" fmla="*/ 612102 h 2394562"/>
              <a:gd name="connsiteX1" fmla="*/ 756992 w 1044847"/>
              <a:gd name="connsiteY1" fmla="*/ 1626030 h 2394562"/>
              <a:gd name="connsiteX2" fmla="*/ 806620 w 1044847"/>
              <a:gd name="connsiteY2" fmla="*/ 2394562 h 2394562"/>
              <a:gd name="connsiteX3" fmla="*/ 19901 w 1044847"/>
              <a:gd name="connsiteY3" fmla="*/ 2210773 h 2394562"/>
              <a:gd name="connsiteX4" fmla="*/ 19900 w 1044847"/>
              <a:gd name="connsiteY4" fmla="*/ 612102 h 2394562"/>
              <a:gd name="connsiteX0" fmla="*/ 19900 w 1044847"/>
              <a:gd name="connsiteY0" fmla="*/ 612102 h 2394562"/>
              <a:gd name="connsiteX1" fmla="*/ 1044767 w 1044847"/>
              <a:gd name="connsiteY1" fmla="*/ 1579338 h 2394562"/>
              <a:gd name="connsiteX2" fmla="*/ 0 w 1044847"/>
              <a:gd name="connsiteY2" fmla="*/ 191 h 2394562"/>
              <a:gd name="connsiteX0" fmla="*/ 19900 w 1044847"/>
              <a:gd name="connsiteY0" fmla="*/ 612102 h 2394562"/>
              <a:gd name="connsiteX1" fmla="*/ 756992 w 1044847"/>
              <a:gd name="connsiteY1" fmla="*/ 1626030 h 2394562"/>
              <a:gd name="connsiteX2" fmla="*/ 806620 w 1044847"/>
              <a:gd name="connsiteY2" fmla="*/ 2394562 h 2394562"/>
              <a:gd name="connsiteX3" fmla="*/ 19901 w 1044847"/>
              <a:gd name="connsiteY3" fmla="*/ 2210773 h 2394562"/>
              <a:gd name="connsiteX4" fmla="*/ 19900 w 1044847"/>
              <a:gd name="connsiteY4" fmla="*/ 612102 h 2394562"/>
              <a:gd name="connsiteX0" fmla="*/ 19900 w 1044847"/>
              <a:gd name="connsiteY0" fmla="*/ 612102 h 2394562"/>
              <a:gd name="connsiteX1" fmla="*/ 1044767 w 1044847"/>
              <a:gd name="connsiteY1" fmla="*/ 1579338 h 2394562"/>
              <a:gd name="connsiteX2" fmla="*/ 0 w 1044847"/>
              <a:gd name="connsiteY2" fmla="*/ 191 h 2394562"/>
              <a:gd name="connsiteX0" fmla="*/ 19900 w 1056747"/>
              <a:gd name="connsiteY0" fmla="*/ 612129 h 2394589"/>
              <a:gd name="connsiteX1" fmla="*/ 756992 w 1056747"/>
              <a:gd name="connsiteY1" fmla="*/ 1626057 h 2394589"/>
              <a:gd name="connsiteX2" fmla="*/ 806620 w 1056747"/>
              <a:gd name="connsiteY2" fmla="*/ 2394589 h 2394589"/>
              <a:gd name="connsiteX3" fmla="*/ 19901 w 1056747"/>
              <a:gd name="connsiteY3" fmla="*/ 2210800 h 2394589"/>
              <a:gd name="connsiteX4" fmla="*/ 19900 w 1056747"/>
              <a:gd name="connsiteY4" fmla="*/ 612129 h 2394589"/>
              <a:gd name="connsiteX0" fmla="*/ 19900 w 1056747"/>
              <a:gd name="connsiteY0" fmla="*/ 612129 h 2394589"/>
              <a:gd name="connsiteX1" fmla="*/ 1044767 w 1056747"/>
              <a:gd name="connsiteY1" fmla="*/ 1579365 h 2394589"/>
              <a:gd name="connsiteX2" fmla="*/ 0 w 1056747"/>
              <a:gd name="connsiteY2" fmla="*/ 218 h 2394589"/>
              <a:gd name="connsiteX0" fmla="*/ 0 w 1040261"/>
              <a:gd name="connsiteY0" fmla="*/ 393101 h 2175561"/>
              <a:gd name="connsiteX1" fmla="*/ 737092 w 1040261"/>
              <a:gd name="connsiteY1" fmla="*/ 1407029 h 2175561"/>
              <a:gd name="connsiteX2" fmla="*/ 786720 w 1040261"/>
              <a:gd name="connsiteY2" fmla="*/ 2175561 h 2175561"/>
              <a:gd name="connsiteX3" fmla="*/ 1 w 1040261"/>
              <a:gd name="connsiteY3" fmla="*/ 1991772 h 2175561"/>
              <a:gd name="connsiteX4" fmla="*/ 0 w 1040261"/>
              <a:gd name="connsiteY4" fmla="*/ 393101 h 2175561"/>
              <a:gd name="connsiteX0" fmla="*/ 0 w 1040261"/>
              <a:gd name="connsiteY0" fmla="*/ 393101 h 2175561"/>
              <a:gd name="connsiteX1" fmla="*/ 1024867 w 1040261"/>
              <a:gd name="connsiteY1" fmla="*/ 1360337 h 2175561"/>
              <a:gd name="connsiteX2" fmla="*/ 262472 w 1040261"/>
              <a:gd name="connsiteY2" fmla="*/ 253 h 2175561"/>
              <a:gd name="connsiteX0" fmla="*/ 0 w 982262"/>
              <a:gd name="connsiteY0" fmla="*/ 393099 h 2175559"/>
              <a:gd name="connsiteX1" fmla="*/ 737092 w 982262"/>
              <a:gd name="connsiteY1" fmla="*/ 1407027 h 2175559"/>
              <a:gd name="connsiteX2" fmla="*/ 786720 w 982262"/>
              <a:gd name="connsiteY2" fmla="*/ 2175559 h 2175559"/>
              <a:gd name="connsiteX3" fmla="*/ 1 w 982262"/>
              <a:gd name="connsiteY3" fmla="*/ 1991770 h 2175559"/>
              <a:gd name="connsiteX4" fmla="*/ 0 w 982262"/>
              <a:gd name="connsiteY4" fmla="*/ 393099 h 2175559"/>
              <a:gd name="connsiteX0" fmla="*/ 0 w 982262"/>
              <a:gd name="connsiteY0" fmla="*/ 393099 h 2175559"/>
              <a:gd name="connsiteX1" fmla="*/ 965894 w 982262"/>
              <a:gd name="connsiteY1" fmla="*/ 1370435 h 2175559"/>
              <a:gd name="connsiteX2" fmla="*/ 262472 w 982262"/>
              <a:gd name="connsiteY2" fmla="*/ 251 h 2175559"/>
              <a:gd name="connsiteX0" fmla="*/ 0 w 982262"/>
              <a:gd name="connsiteY0" fmla="*/ 393099 h 2175559"/>
              <a:gd name="connsiteX1" fmla="*/ 737092 w 982262"/>
              <a:gd name="connsiteY1" fmla="*/ 1407027 h 2175559"/>
              <a:gd name="connsiteX2" fmla="*/ 786720 w 982262"/>
              <a:gd name="connsiteY2" fmla="*/ 2175559 h 2175559"/>
              <a:gd name="connsiteX3" fmla="*/ 1 w 982262"/>
              <a:gd name="connsiteY3" fmla="*/ 1991770 h 2175559"/>
              <a:gd name="connsiteX4" fmla="*/ 0 w 982262"/>
              <a:gd name="connsiteY4" fmla="*/ 393099 h 2175559"/>
              <a:gd name="connsiteX0" fmla="*/ 0 w 982262"/>
              <a:gd name="connsiteY0" fmla="*/ 393099 h 2175559"/>
              <a:gd name="connsiteX1" fmla="*/ 965894 w 982262"/>
              <a:gd name="connsiteY1" fmla="*/ 1370435 h 2175559"/>
              <a:gd name="connsiteX2" fmla="*/ 262472 w 982262"/>
              <a:gd name="connsiteY2" fmla="*/ 251 h 2175559"/>
              <a:gd name="connsiteX0" fmla="*/ 0 w 986393"/>
              <a:gd name="connsiteY0" fmla="*/ 763617 h 2546077"/>
              <a:gd name="connsiteX1" fmla="*/ 737092 w 986393"/>
              <a:gd name="connsiteY1" fmla="*/ 1777545 h 2546077"/>
              <a:gd name="connsiteX2" fmla="*/ 786720 w 986393"/>
              <a:gd name="connsiteY2" fmla="*/ 2546077 h 2546077"/>
              <a:gd name="connsiteX3" fmla="*/ 1 w 986393"/>
              <a:gd name="connsiteY3" fmla="*/ 2362288 h 2546077"/>
              <a:gd name="connsiteX4" fmla="*/ 0 w 986393"/>
              <a:gd name="connsiteY4" fmla="*/ 763617 h 2546077"/>
              <a:gd name="connsiteX0" fmla="*/ 0 w 986393"/>
              <a:gd name="connsiteY0" fmla="*/ 763617 h 2546077"/>
              <a:gd name="connsiteX1" fmla="*/ 965894 w 986393"/>
              <a:gd name="connsiteY1" fmla="*/ 1740953 h 2546077"/>
              <a:gd name="connsiteX2" fmla="*/ 450378 w 986393"/>
              <a:gd name="connsiteY2" fmla="*/ 197 h 2546077"/>
              <a:gd name="connsiteX0" fmla="*/ 0 w 931350"/>
              <a:gd name="connsiteY0" fmla="*/ 763703 h 2546163"/>
              <a:gd name="connsiteX1" fmla="*/ 737092 w 931350"/>
              <a:gd name="connsiteY1" fmla="*/ 1777631 h 2546163"/>
              <a:gd name="connsiteX2" fmla="*/ 786720 w 931350"/>
              <a:gd name="connsiteY2" fmla="*/ 2546163 h 2546163"/>
              <a:gd name="connsiteX3" fmla="*/ 1 w 931350"/>
              <a:gd name="connsiteY3" fmla="*/ 2362374 h 2546163"/>
              <a:gd name="connsiteX4" fmla="*/ 0 w 931350"/>
              <a:gd name="connsiteY4" fmla="*/ 763703 h 2546163"/>
              <a:gd name="connsiteX0" fmla="*/ 0 w 931350"/>
              <a:gd name="connsiteY0" fmla="*/ 763703 h 2546163"/>
              <a:gd name="connsiteX1" fmla="*/ 909162 w 931350"/>
              <a:gd name="connsiteY1" fmla="*/ 1213163 h 2546163"/>
              <a:gd name="connsiteX2" fmla="*/ 450378 w 931350"/>
              <a:gd name="connsiteY2" fmla="*/ 283 h 2546163"/>
              <a:gd name="connsiteX0" fmla="*/ 0 w 791971"/>
              <a:gd name="connsiteY0" fmla="*/ 763565 h 2546025"/>
              <a:gd name="connsiteX1" fmla="*/ 737092 w 791971"/>
              <a:gd name="connsiteY1" fmla="*/ 1777493 h 2546025"/>
              <a:gd name="connsiteX2" fmla="*/ 786720 w 791971"/>
              <a:gd name="connsiteY2" fmla="*/ 2546025 h 2546025"/>
              <a:gd name="connsiteX3" fmla="*/ 1 w 791971"/>
              <a:gd name="connsiteY3" fmla="*/ 2362236 h 2546025"/>
              <a:gd name="connsiteX4" fmla="*/ 0 w 791971"/>
              <a:gd name="connsiteY4" fmla="*/ 763565 h 2546025"/>
              <a:gd name="connsiteX0" fmla="*/ 0 w 791971"/>
              <a:gd name="connsiteY0" fmla="*/ 763565 h 2546025"/>
              <a:gd name="connsiteX1" fmla="*/ 196190 w 791971"/>
              <a:gd name="connsiteY1" fmla="*/ 2360267 h 2546025"/>
              <a:gd name="connsiteX2" fmla="*/ 450378 w 791971"/>
              <a:gd name="connsiteY2" fmla="*/ 145 h 2546025"/>
              <a:gd name="connsiteX0" fmla="*/ 410663 w 1202634"/>
              <a:gd name="connsiteY0" fmla="*/ 0 h 2719115"/>
              <a:gd name="connsiteX1" fmla="*/ 1147755 w 1202634"/>
              <a:gd name="connsiteY1" fmla="*/ 1013928 h 2719115"/>
              <a:gd name="connsiteX2" fmla="*/ 1197383 w 1202634"/>
              <a:gd name="connsiteY2" fmla="*/ 1782460 h 2719115"/>
              <a:gd name="connsiteX3" fmla="*/ 410664 w 1202634"/>
              <a:gd name="connsiteY3" fmla="*/ 1598671 h 2719115"/>
              <a:gd name="connsiteX4" fmla="*/ 410663 w 1202634"/>
              <a:gd name="connsiteY4" fmla="*/ 0 h 2719115"/>
              <a:gd name="connsiteX0" fmla="*/ 410663 w 1202634"/>
              <a:gd name="connsiteY0" fmla="*/ 0 h 2719115"/>
              <a:gd name="connsiteX1" fmla="*/ 606853 w 1202634"/>
              <a:gd name="connsiteY1" fmla="*/ 1596702 h 2719115"/>
              <a:gd name="connsiteX2" fmla="*/ 0 w 1202634"/>
              <a:gd name="connsiteY2" fmla="*/ 2719115 h 2719115"/>
              <a:gd name="connsiteX0" fmla="*/ 410663 w 1202634"/>
              <a:gd name="connsiteY0" fmla="*/ 0 h 2719115"/>
              <a:gd name="connsiteX1" fmla="*/ 1147755 w 1202634"/>
              <a:gd name="connsiteY1" fmla="*/ 1013928 h 2719115"/>
              <a:gd name="connsiteX2" fmla="*/ 1197383 w 1202634"/>
              <a:gd name="connsiteY2" fmla="*/ 1782460 h 2719115"/>
              <a:gd name="connsiteX3" fmla="*/ 410664 w 1202634"/>
              <a:gd name="connsiteY3" fmla="*/ 1598671 h 2719115"/>
              <a:gd name="connsiteX4" fmla="*/ 410663 w 1202634"/>
              <a:gd name="connsiteY4" fmla="*/ 0 h 2719115"/>
              <a:gd name="connsiteX0" fmla="*/ 410663 w 1202634"/>
              <a:gd name="connsiteY0" fmla="*/ 0 h 2719115"/>
              <a:gd name="connsiteX1" fmla="*/ 606853 w 1202634"/>
              <a:gd name="connsiteY1" fmla="*/ 1596702 h 2719115"/>
              <a:gd name="connsiteX2" fmla="*/ 0 w 1202634"/>
              <a:gd name="connsiteY2" fmla="*/ 2719115 h 2719115"/>
              <a:gd name="connsiteX0" fmla="*/ 410663 w 1202634"/>
              <a:gd name="connsiteY0" fmla="*/ 0 h 2719115"/>
              <a:gd name="connsiteX1" fmla="*/ 1147755 w 1202634"/>
              <a:gd name="connsiteY1" fmla="*/ 1013928 h 2719115"/>
              <a:gd name="connsiteX2" fmla="*/ 1197383 w 1202634"/>
              <a:gd name="connsiteY2" fmla="*/ 1782460 h 2719115"/>
              <a:gd name="connsiteX3" fmla="*/ 410663 w 1202634"/>
              <a:gd name="connsiteY3" fmla="*/ 0 h 2719115"/>
              <a:gd name="connsiteX0" fmla="*/ 410663 w 1202634"/>
              <a:gd name="connsiteY0" fmla="*/ 0 h 2719115"/>
              <a:gd name="connsiteX1" fmla="*/ 606853 w 1202634"/>
              <a:gd name="connsiteY1" fmla="*/ 1596702 h 2719115"/>
              <a:gd name="connsiteX2" fmla="*/ 0 w 1202634"/>
              <a:gd name="connsiteY2" fmla="*/ 2719115 h 2719115"/>
              <a:gd name="connsiteX0" fmla="*/ 410663 w 1147755"/>
              <a:gd name="connsiteY0" fmla="*/ 0 h 2719115"/>
              <a:gd name="connsiteX1" fmla="*/ 1147755 w 1147755"/>
              <a:gd name="connsiteY1" fmla="*/ 1013928 h 2719115"/>
              <a:gd name="connsiteX2" fmla="*/ 410663 w 1147755"/>
              <a:gd name="connsiteY2" fmla="*/ 0 h 2719115"/>
              <a:gd name="connsiteX0" fmla="*/ 410663 w 1147755"/>
              <a:gd name="connsiteY0" fmla="*/ 0 h 2719115"/>
              <a:gd name="connsiteX1" fmla="*/ 606853 w 1147755"/>
              <a:gd name="connsiteY1" fmla="*/ 1596702 h 2719115"/>
              <a:gd name="connsiteX2" fmla="*/ 0 w 1147755"/>
              <a:gd name="connsiteY2" fmla="*/ 2719115 h 2719115"/>
              <a:gd name="connsiteX0" fmla="*/ 410663 w 1201546"/>
              <a:gd name="connsiteY0" fmla="*/ 0 h 2719115"/>
              <a:gd name="connsiteX1" fmla="*/ 1147755 w 1201546"/>
              <a:gd name="connsiteY1" fmla="*/ 1013928 h 2719115"/>
              <a:gd name="connsiteX2" fmla="*/ 410663 w 1201546"/>
              <a:gd name="connsiteY2" fmla="*/ 0 h 2719115"/>
              <a:gd name="connsiteX0" fmla="*/ 410663 w 1201546"/>
              <a:gd name="connsiteY0" fmla="*/ 0 h 2719115"/>
              <a:gd name="connsiteX1" fmla="*/ 606853 w 1201546"/>
              <a:gd name="connsiteY1" fmla="*/ 1596702 h 2719115"/>
              <a:gd name="connsiteX2" fmla="*/ 0 w 1201546"/>
              <a:gd name="connsiteY2" fmla="*/ 2719115 h 2719115"/>
              <a:gd name="connsiteX0" fmla="*/ 410663 w 1201546"/>
              <a:gd name="connsiteY0" fmla="*/ 0 h 2719115"/>
              <a:gd name="connsiteX1" fmla="*/ 1147755 w 1201546"/>
              <a:gd name="connsiteY1" fmla="*/ 1013928 h 2719115"/>
              <a:gd name="connsiteX2" fmla="*/ 410663 w 1201546"/>
              <a:gd name="connsiteY2" fmla="*/ 0 h 2719115"/>
              <a:gd name="connsiteX0" fmla="*/ 410663 w 1201546"/>
              <a:gd name="connsiteY0" fmla="*/ 0 h 2719115"/>
              <a:gd name="connsiteX1" fmla="*/ 433092 w 1201546"/>
              <a:gd name="connsiteY1" fmla="*/ 1646967 h 2719115"/>
              <a:gd name="connsiteX2" fmla="*/ 0 w 1201546"/>
              <a:gd name="connsiteY2" fmla="*/ 2719115 h 2719115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555957 w 1324411"/>
              <a:gd name="connsiteY1" fmla="*/ 1646967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670893 w 1324411"/>
              <a:gd name="connsiteY1" fmla="*/ 1511104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412605 w 1324411"/>
              <a:gd name="connsiteY1" fmla="*/ 1537542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412605 w 1324411"/>
              <a:gd name="connsiteY1" fmla="*/ 1537542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525794 w 1324411"/>
              <a:gd name="connsiteY1" fmla="*/ 1472372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525794 w 1324411"/>
              <a:gd name="connsiteY1" fmla="*/ 1472372 h 2660433"/>
              <a:gd name="connsiteX2" fmla="*/ 0 w 1324411"/>
              <a:gd name="connsiteY2" fmla="*/ 2660433 h 2660433"/>
              <a:gd name="connsiteX0" fmla="*/ 533528 w 1311603"/>
              <a:gd name="connsiteY0" fmla="*/ 0 h 2660433"/>
              <a:gd name="connsiteX1" fmla="*/ 1270620 w 1311603"/>
              <a:gd name="connsiteY1" fmla="*/ 1013928 h 2660433"/>
              <a:gd name="connsiteX2" fmla="*/ 533528 w 1311603"/>
              <a:gd name="connsiteY2" fmla="*/ 0 h 2660433"/>
              <a:gd name="connsiteX0" fmla="*/ 533528 w 1311603"/>
              <a:gd name="connsiteY0" fmla="*/ 0 h 2660433"/>
              <a:gd name="connsiteX1" fmla="*/ 525794 w 1311603"/>
              <a:gd name="connsiteY1" fmla="*/ 1472372 h 2660433"/>
              <a:gd name="connsiteX2" fmla="*/ 0 w 1311603"/>
              <a:gd name="connsiteY2" fmla="*/ 2660433 h 2660433"/>
              <a:gd name="connsiteX0" fmla="*/ 533528 w 1311603"/>
              <a:gd name="connsiteY0" fmla="*/ 0 h 2660433"/>
              <a:gd name="connsiteX1" fmla="*/ 1270620 w 1311603"/>
              <a:gd name="connsiteY1" fmla="*/ 1013928 h 2660433"/>
              <a:gd name="connsiteX2" fmla="*/ 533528 w 1311603"/>
              <a:gd name="connsiteY2" fmla="*/ 0 h 2660433"/>
              <a:gd name="connsiteX0" fmla="*/ 533528 w 1311603"/>
              <a:gd name="connsiteY0" fmla="*/ 0 h 2660433"/>
              <a:gd name="connsiteX1" fmla="*/ 525794 w 1311603"/>
              <a:gd name="connsiteY1" fmla="*/ 1472372 h 2660433"/>
              <a:gd name="connsiteX2" fmla="*/ 0 w 1311603"/>
              <a:gd name="connsiteY2" fmla="*/ 2660433 h 2660433"/>
              <a:gd name="connsiteX0" fmla="*/ 8869 w 1777266"/>
              <a:gd name="connsiteY0" fmla="*/ 1685637 h 3158818"/>
              <a:gd name="connsiteX1" fmla="*/ 745961 w 1777266"/>
              <a:gd name="connsiteY1" fmla="*/ 2699565 h 3158818"/>
              <a:gd name="connsiteX2" fmla="*/ 8869 w 1777266"/>
              <a:gd name="connsiteY2" fmla="*/ 1685637 h 3158818"/>
              <a:gd name="connsiteX0" fmla="*/ 8869 w 1777266"/>
              <a:gd name="connsiteY0" fmla="*/ 1685637 h 3158818"/>
              <a:gd name="connsiteX1" fmla="*/ 1135 w 1777266"/>
              <a:gd name="connsiteY1" fmla="*/ 3158009 h 3158818"/>
              <a:gd name="connsiteX2" fmla="*/ 1777216 w 1777266"/>
              <a:gd name="connsiteY2" fmla="*/ 116 h 3158818"/>
              <a:gd name="connsiteX0" fmla="*/ 8868 w 1885943"/>
              <a:gd name="connsiteY0" fmla="*/ 1571876 h 3045057"/>
              <a:gd name="connsiteX1" fmla="*/ 745960 w 1885943"/>
              <a:gd name="connsiteY1" fmla="*/ 2585804 h 3045057"/>
              <a:gd name="connsiteX2" fmla="*/ 8868 w 1885943"/>
              <a:gd name="connsiteY2" fmla="*/ 1571876 h 3045057"/>
              <a:gd name="connsiteX0" fmla="*/ 8868 w 1885943"/>
              <a:gd name="connsiteY0" fmla="*/ 1571876 h 3045057"/>
              <a:gd name="connsiteX1" fmla="*/ 1134 w 1885943"/>
              <a:gd name="connsiteY1" fmla="*/ 3044248 h 3045057"/>
              <a:gd name="connsiteX2" fmla="*/ 1885895 w 1885943"/>
              <a:gd name="connsiteY2" fmla="*/ 122 h 3045057"/>
              <a:gd name="connsiteX0" fmla="*/ 1001 w 1878158"/>
              <a:gd name="connsiteY0" fmla="*/ 1572064 h 2669599"/>
              <a:gd name="connsiteX1" fmla="*/ 738093 w 1878158"/>
              <a:gd name="connsiteY1" fmla="*/ 2585992 h 2669599"/>
              <a:gd name="connsiteX2" fmla="*/ 1001 w 1878158"/>
              <a:gd name="connsiteY2" fmla="*/ 1572064 h 2669599"/>
              <a:gd name="connsiteX0" fmla="*/ 1001 w 1878158"/>
              <a:gd name="connsiteY0" fmla="*/ 1572064 h 2669599"/>
              <a:gd name="connsiteX1" fmla="*/ 1122684 w 1878158"/>
              <a:gd name="connsiteY1" fmla="*/ 1310429 h 2669599"/>
              <a:gd name="connsiteX2" fmla="*/ 1878028 w 1878158"/>
              <a:gd name="connsiteY2" fmla="*/ 310 h 2669599"/>
              <a:gd name="connsiteX0" fmla="*/ 1001 w 1878128"/>
              <a:gd name="connsiteY0" fmla="*/ 1572055 h 2669590"/>
              <a:gd name="connsiteX1" fmla="*/ 738093 w 1878128"/>
              <a:gd name="connsiteY1" fmla="*/ 2585983 h 2669590"/>
              <a:gd name="connsiteX2" fmla="*/ 1001 w 1878128"/>
              <a:gd name="connsiteY2" fmla="*/ 1572055 h 2669590"/>
              <a:gd name="connsiteX0" fmla="*/ 1001 w 1878128"/>
              <a:gd name="connsiteY0" fmla="*/ 1572055 h 2669590"/>
              <a:gd name="connsiteX1" fmla="*/ 923332 w 1878128"/>
              <a:gd name="connsiteY1" fmla="*/ 1350178 h 2669590"/>
              <a:gd name="connsiteX2" fmla="*/ 1878028 w 1878128"/>
              <a:gd name="connsiteY2" fmla="*/ 301 h 2669590"/>
              <a:gd name="connsiteX0" fmla="*/ 1001 w 1567457"/>
              <a:gd name="connsiteY0" fmla="*/ 1967123 h 3064658"/>
              <a:gd name="connsiteX1" fmla="*/ 738093 w 1567457"/>
              <a:gd name="connsiteY1" fmla="*/ 2981051 h 3064658"/>
              <a:gd name="connsiteX2" fmla="*/ 1001 w 1567457"/>
              <a:gd name="connsiteY2" fmla="*/ 1967123 h 3064658"/>
              <a:gd name="connsiteX0" fmla="*/ 1001 w 1567457"/>
              <a:gd name="connsiteY0" fmla="*/ 1967123 h 3064658"/>
              <a:gd name="connsiteX1" fmla="*/ 923332 w 1567457"/>
              <a:gd name="connsiteY1" fmla="*/ 1745246 h 3064658"/>
              <a:gd name="connsiteX2" fmla="*/ 1567301 w 1567457"/>
              <a:gd name="connsiteY2" fmla="*/ 221 h 3064658"/>
              <a:gd name="connsiteX0" fmla="*/ 1001 w 1729023"/>
              <a:gd name="connsiteY0" fmla="*/ 1804485 h 2902020"/>
              <a:gd name="connsiteX1" fmla="*/ 738093 w 1729023"/>
              <a:gd name="connsiteY1" fmla="*/ 2818413 h 2902020"/>
              <a:gd name="connsiteX2" fmla="*/ 1001 w 1729023"/>
              <a:gd name="connsiteY2" fmla="*/ 1804485 h 2902020"/>
              <a:gd name="connsiteX0" fmla="*/ 1001 w 1729023"/>
              <a:gd name="connsiteY0" fmla="*/ 1804485 h 2902020"/>
              <a:gd name="connsiteX1" fmla="*/ 923332 w 1729023"/>
              <a:gd name="connsiteY1" fmla="*/ 1582608 h 2902020"/>
              <a:gd name="connsiteX2" fmla="*/ 1728902 w 1729023"/>
              <a:gd name="connsiteY2" fmla="*/ 250 h 2902020"/>
              <a:gd name="connsiteX0" fmla="*/ 1001 w 1677813"/>
              <a:gd name="connsiteY0" fmla="*/ 1486057 h 2583592"/>
              <a:gd name="connsiteX1" fmla="*/ 738093 w 1677813"/>
              <a:gd name="connsiteY1" fmla="*/ 2499985 h 2583592"/>
              <a:gd name="connsiteX2" fmla="*/ 1001 w 1677813"/>
              <a:gd name="connsiteY2" fmla="*/ 1486057 h 2583592"/>
              <a:gd name="connsiteX0" fmla="*/ 1001 w 1677813"/>
              <a:gd name="connsiteY0" fmla="*/ 1486057 h 2583592"/>
              <a:gd name="connsiteX1" fmla="*/ 923332 w 1677813"/>
              <a:gd name="connsiteY1" fmla="*/ 1264180 h 2583592"/>
              <a:gd name="connsiteX2" fmla="*/ 1677683 w 1677813"/>
              <a:gd name="connsiteY2" fmla="*/ 327 h 2583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77813" h="2583592" stroke="0" extrusionOk="0">
                <a:moveTo>
                  <a:pt x="1001" y="1486057"/>
                </a:moveTo>
                <a:cubicBezTo>
                  <a:pt x="46417" y="2080888"/>
                  <a:pt x="983790" y="2837961"/>
                  <a:pt x="738093" y="2499985"/>
                </a:cubicBezTo>
                <a:cubicBezTo>
                  <a:pt x="492396" y="2162009"/>
                  <a:pt x="-25800" y="1580759"/>
                  <a:pt x="1001" y="1486057"/>
                </a:cubicBezTo>
                <a:close/>
              </a:path>
              <a:path w="1677813" h="2583592" fill="none">
                <a:moveTo>
                  <a:pt x="1001" y="1486057"/>
                </a:moveTo>
                <a:cubicBezTo>
                  <a:pt x="326589" y="1486057"/>
                  <a:pt x="899714" y="1304953"/>
                  <a:pt x="923332" y="1264180"/>
                </a:cubicBezTo>
                <a:cubicBezTo>
                  <a:pt x="1031885" y="1005968"/>
                  <a:pt x="1688432" y="-20938"/>
                  <a:pt x="1677683" y="327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3" name="Bue 84">
            <a:extLst>
              <a:ext uri="{FF2B5EF4-FFF2-40B4-BE49-F238E27FC236}">
                <a16:creationId xmlns:a16="http://schemas.microsoft.com/office/drawing/2014/main" id="{BCB5D9F1-4FAB-4927-B15C-84D1180770CF}"/>
              </a:ext>
            </a:extLst>
          </p:cNvPr>
          <p:cNvSpPr>
            <a:spLocks noChangeAspect="1"/>
          </p:cNvSpPr>
          <p:nvPr/>
        </p:nvSpPr>
        <p:spPr>
          <a:xfrm rot="9821207" flipV="1">
            <a:off x="3263647" y="1356616"/>
            <a:ext cx="667245" cy="2704379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145831 w 1112830"/>
              <a:gd name="connsiteY0" fmla="*/ 0 h 1782460"/>
              <a:gd name="connsiteX1" fmla="*/ 882923 w 1112830"/>
              <a:gd name="connsiteY1" fmla="*/ 1013928 h 1782460"/>
              <a:gd name="connsiteX2" fmla="*/ 932551 w 1112830"/>
              <a:gd name="connsiteY2" fmla="*/ 1782460 h 1782460"/>
              <a:gd name="connsiteX3" fmla="*/ 145832 w 1112830"/>
              <a:gd name="connsiteY3" fmla="*/ 1598671 h 1782460"/>
              <a:gd name="connsiteX4" fmla="*/ 145831 w 1112830"/>
              <a:gd name="connsiteY4" fmla="*/ 0 h 1782460"/>
              <a:gd name="connsiteX0" fmla="*/ 145831 w 1112830"/>
              <a:gd name="connsiteY0" fmla="*/ 0 h 1782460"/>
              <a:gd name="connsiteX1" fmla="*/ 1112755 w 1112830"/>
              <a:gd name="connsiteY1" fmla="*/ 686611 h 1782460"/>
              <a:gd name="connsiteX2" fmla="*/ 0 w 1112830"/>
              <a:gd name="connsiteY2" fmla="*/ 394032 h 1782460"/>
              <a:gd name="connsiteX0" fmla="*/ 145831 w 1250918"/>
              <a:gd name="connsiteY0" fmla="*/ 176544 h 1959004"/>
              <a:gd name="connsiteX1" fmla="*/ 882923 w 1250918"/>
              <a:gd name="connsiteY1" fmla="*/ 1190472 h 1959004"/>
              <a:gd name="connsiteX2" fmla="*/ 932551 w 1250918"/>
              <a:gd name="connsiteY2" fmla="*/ 1959004 h 1959004"/>
              <a:gd name="connsiteX3" fmla="*/ 145832 w 1250918"/>
              <a:gd name="connsiteY3" fmla="*/ 1775215 h 1959004"/>
              <a:gd name="connsiteX4" fmla="*/ 145831 w 1250918"/>
              <a:gd name="connsiteY4" fmla="*/ 176544 h 1959004"/>
              <a:gd name="connsiteX0" fmla="*/ 145831 w 1250918"/>
              <a:gd name="connsiteY0" fmla="*/ 176544 h 1959004"/>
              <a:gd name="connsiteX1" fmla="*/ 1250851 w 1250918"/>
              <a:gd name="connsiteY1" fmla="*/ 102775 h 1959004"/>
              <a:gd name="connsiteX2" fmla="*/ 0 w 1250918"/>
              <a:gd name="connsiteY2" fmla="*/ 570576 h 1959004"/>
              <a:gd name="connsiteX0" fmla="*/ 207442 w 1312526"/>
              <a:gd name="connsiteY0" fmla="*/ 1183522 h 2965982"/>
              <a:gd name="connsiteX1" fmla="*/ 944534 w 1312526"/>
              <a:gd name="connsiteY1" fmla="*/ 2197450 h 2965982"/>
              <a:gd name="connsiteX2" fmla="*/ 994162 w 1312526"/>
              <a:gd name="connsiteY2" fmla="*/ 2965982 h 2965982"/>
              <a:gd name="connsiteX3" fmla="*/ 207443 w 1312526"/>
              <a:gd name="connsiteY3" fmla="*/ 2782193 h 2965982"/>
              <a:gd name="connsiteX4" fmla="*/ 207442 w 1312526"/>
              <a:gd name="connsiteY4" fmla="*/ 1183522 h 2965982"/>
              <a:gd name="connsiteX0" fmla="*/ 207442 w 1312526"/>
              <a:gd name="connsiteY0" fmla="*/ 1183522 h 2965982"/>
              <a:gd name="connsiteX1" fmla="*/ 1312462 w 1312526"/>
              <a:gd name="connsiteY1" fmla="*/ 1109753 h 2965982"/>
              <a:gd name="connsiteX2" fmla="*/ 0 w 1312526"/>
              <a:gd name="connsiteY2" fmla="*/ 259 h 2965982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5330"/>
              <a:gd name="connsiteY0" fmla="*/ 1183576 h 2966036"/>
              <a:gd name="connsiteX1" fmla="*/ 944534 w 1295330"/>
              <a:gd name="connsiteY1" fmla="*/ 2197504 h 2966036"/>
              <a:gd name="connsiteX2" fmla="*/ 994162 w 1295330"/>
              <a:gd name="connsiteY2" fmla="*/ 2966036 h 2966036"/>
              <a:gd name="connsiteX3" fmla="*/ 207443 w 1295330"/>
              <a:gd name="connsiteY3" fmla="*/ 2782247 h 2966036"/>
              <a:gd name="connsiteX4" fmla="*/ 207442 w 1295330"/>
              <a:gd name="connsiteY4" fmla="*/ 1183576 h 2966036"/>
              <a:gd name="connsiteX0" fmla="*/ 207442 w 1295330"/>
              <a:gd name="connsiteY0" fmla="*/ 1183576 h 2966036"/>
              <a:gd name="connsiteX1" fmla="*/ 1291025 w 1295330"/>
              <a:gd name="connsiteY1" fmla="*/ 1172615 h 2966036"/>
              <a:gd name="connsiteX2" fmla="*/ 0 w 1295330"/>
              <a:gd name="connsiteY2" fmla="*/ 313 h 2966036"/>
              <a:gd name="connsiteX0" fmla="*/ 0 w 1089572"/>
              <a:gd name="connsiteY0" fmla="*/ 1050533 h 2832993"/>
              <a:gd name="connsiteX1" fmla="*/ 737092 w 1089572"/>
              <a:gd name="connsiteY1" fmla="*/ 2064461 h 2832993"/>
              <a:gd name="connsiteX2" fmla="*/ 786720 w 1089572"/>
              <a:gd name="connsiteY2" fmla="*/ 2832993 h 2832993"/>
              <a:gd name="connsiteX3" fmla="*/ 1 w 1089572"/>
              <a:gd name="connsiteY3" fmla="*/ 2649204 h 2832993"/>
              <a:gd name="connsiteX4" fmla="*/ 0 w 1089572"/>
              <a:gd name="connsiteY4" fmla="*/ 1050533 h 2832993"/>
              <a:gd name="connsiteX0" fmla="*/ 0 w 1089572"/>
              <a:gd name="connsiteY0" fmla="*/ 1050533 h 2832993"/>
              <a:gd name="connsiteX1" fmla="*/ 1083583 w 1089572"/>
              <a:gd name="connsiteY1" fmla="*/ 1039572 h 2832993"/>
              <a:gd name="connsiteX2" fmla="*/ 195329 w 1089572"/>
              <a:gd name="connsiteY2" fmla="*/ 360 h 2832993"/>
              <a:gd name="connsiteX0" fmla="*/ 0 w 1090615"/>
              <a:gd name="connsiteY0" fmla="*/ 1271235 h 3053695"/>
              <a:gd name="connsiteX1" fmla="*/ 737092 w 1090615"/>
              <a:gd name="connsiteY1" fmla="*/ 2285163 h 3053695"/>
              <a:gd name="connsiteX2" fmla="*/ 786720 w 1090615"/>
              <a:gd name="connsiteY2" fmla="*/ 3053695 h 3053695"/>
              <a:gd name="connsiteX3" fmla="*/ 1 w 1090615"/>
              <a:gd name="connsiteY3" fmla="*/ 2869906 h 3053695"/>
              <a:gd name="connsiteX4" fmla="*/ 0 w 1090615"/>
              <a:gd name="connsiteY4" fmla="*/ 1271235 h 3053695"/>
              <a:gd name="connsiteX0" fmla="*/ 0 w 1090615"/>
              <a:gd name="connsiteY0" fmla="*/ 1271235 h 3053695"/>
              <a:gd name="connsiteX1" fmla="*/ 1083583 w 1090615"/>
              <a:gd name="connsiteY1" fmla="*/ 1260274 h 3053695"/>
              <a:gd name="connsiteX2" fmla="*/ 347950 w 1090615"/>
              <a:gd name="connsiteY2" fmla="*/ 291 h 3053695"/>
              <a:gd name="connsiteX0" fmla="*/ 0 w 1095595"/>
              <a:gd name="connsiteY0" fmla="*/ 1489472 h 3271932"/>
              <a:gd name="connsiteX1" fmla="*/ 737092 w 1095595"/>
              <a:gd name="connsiteY1" fmla="*/ 2503400 h 3271932"/>
              <a:gd name="connsiteX2" fmla="*/ 786720 w 1095595"/>
              <a:gd name="connsiteY2" fmla="*/ 3271932 h 3271932"/>
              <a:gd name="connsiteX3" fmla="*/ 1 w 1095595"/>
              <a:gd name="connsiteY3" fmla="*/ 3088143 h 3271932"/>
              <a:gd name="connsiteX4" fmla="*/ 0 w 1095595"/>
              <a:gd name="connsiteY4" fmla="*/ 1489472 h 3271932"/>
              <a:gd name="connsiteX0" fmla="*/ 0 w 1095595"/>
              <a:gd name="connsiteY0" fmla="*/ 1489472 h 3271932"/>
              <a:gd name="connsiteX1" fmla="*/ 1083583 w 1095595"/>
              <a:gd name="connsiteY1" fmla="*/ 1478511 h 3271932"/>
              <a:gd name="connsiteX2" fmla="*/ 711675 w 1095595"/>
              <a:gd name="connsiteY2" fmla="*/ 243 h 3271932"/>
              <a:gd name="connsiteX0" fmla="*/ 0 w 1074437"/>
              <a:gd name="connsiteY0" fmla="*/ 1489449 h 3271909"/>
              <a:gd name="connsiteX1" fmla="*/ 737092 w 1074437"/>
              <a:gd name="connsiteY1" fmla="*/ 2503377 h 3271909"/>
              <a:gd name="connsiteX2" fmla="*/ 786720 w 1074437"/>
              <a:gd name="connsiteY2" fmla="*/ 3271909 h 3271909"/>
              <a:gd name="connsiteX3" fmla="*/ 1 w 1074437"/>
              <a:gd name="connsiteY3" fmla="*/ 3088120 h 3271909"/>
              <a:gd name="connsiteX4" fmla="*/ 0 w 1074437"/>
              <a:gd name="connsiteY4" fmla="*/ 1489449 h 3271909"/>
              <a:gd name="connsiteX0" fmla="*/ 0 w 1074437"/>
              <a:gd name="connsiteY0" fmla="*/ 1489449 h 3271909"/>
              <a:gd name="connsiteX1" fmla="*/ 1061896 w 1074437"/>
              <a:gd name="connsiteY1" fmla="*/ 1639069 h 3271909"/>
              <a:gd name="connsiteX2" fmla="*/ 711675 w 1074437"/>
              <a:gd name="connsiteY2" fmla="*/ 220 h 3271909"/>
              <a:gd name="connsiteX0" fmla="*/ 0 w 1075748"/>
              <a:gd name="connsiteY0" fmla="*/ 1399561 h 3182021"/>
              <a:gd name="connsiteX1" fmla="*/ 737092 w 1075748"/>
              <a:gd name="connsiteY1" fmla="*/ 2413489 h 3182021"/>
              <a:gd name="connsiteX2" fmla="*/ 786720 w 1075748"/>
              <a:gd name="connsiteY2" fmla="*/ 3182021 h 3182021"/>
              <a:gd name="connsiteX3" fmla="*/ 1 w 1075748"/>
              <a:gd name="connsiteY3" fmla="*/ 2998232 h 3182021"/>
              <a:gd name="connsiteX4" fmla="*/ 0 w 1075748"/>
              <a:gd name="connsiteY4" fmla="*/ 1399561 h 3182021"/>
              <a:gd name="connsiteX0" fmla="*/ 0 w 1075748"/>
              <a:gd name="connsiteY0" fmla="*/ 1399561 h 3182021"/>
              <a:gd name="connsiteX1" fmla="*/ 1061896 w 1075748"/>
              <a:gd name="connsiteY1" fmla="*/ 1549181 h 3182021"/>
              <a:gd name="connsiteX2" fmla="*/ 758268 w 1075748"/>
              <a:gd name="connsiteY2" fmla="*/ 233 h 3182021"/>
              <a:gd name="connsiteX0" fmla="*/ 0 w 1025076"/>
              <a:gd name="connsiteY0" fmla="*/ 1399471 h 3181931"/>
              <a:gd name="connsiteX1" fmla="*/ 737092 w 1025076"/>
              <a:gd name="connsiteY1" fmla="*/ 2413399 h 3181931"/>
              <a:gd name="connsiteX2" fmla="*/ 786720 w 1025076"/>
              <a:gd name="connsiteY2" fmla="*/ 3181931 h 3181931"/>
              <a:gd name="connsiteX3" fmla="*/ 1 w 1025076"/>
              <a:gd name="connsiteY3" fmla="*/ 2998142 h 3181931"/>
              <a:gd name="connsiteX4" fmla="*/ 0 w 1025076"/>
              <a:gd name="connsiteY4" fmla="*/ 1399471 h 3181931"/>
              <a:gd name="connsiteX0" fmla="*/ 0 w 1025076"/>
              <a:gd name="connsiteY0" fmla="*/ 1399471 h 3181931"/>
              <a:gd name="connsiteX1" fmla="*/ 1009376 w 1025076"/>
              <a:gd name="connsiteY1" fmla="*/ 2459872 h 3181931"/>
              <a:gd name="connsiteX2" fmla="*/ 758268 w 1025076"/>
              <a:gd name="connsiteY2" fmla="*/ 143 h 3181931"/>
              <a:gd name="connsiteX0" fmla="*/ 0 w 1051440"/>
              <a:gd name="connsiteY0" fmla="*/ 717516 h 2499976"/>
              <a:gd name="connsiteX1" fmla="*/ 737092 w 1051440"/>
              <a:gd name="connsiteY1" fmla="*/ 1731444 h 2499976"/>
              <a:gd name="connsiteX2" fmla="*/ 786720 w 1051440"/>
              <a:gd name="connsiteY2" fmla="*/ 2499976 h 2499976"/>
              <a:gd name="connsiteX3" fmla="*/ 1 w 1051440"/>
              <a:gd name="connsiteY3" fmla="*/ 2316187 h 2499976"/>
              <a:gd name="connsiteX4" fmla="*/ 0 w 1051440"/>
              <a:gd name="connsiteY4" fmla="*/ 717516 h 2499976"/>
              <a:gd name="connsiteX0" fmla="*/ 0 w 1051440"/>
              <a:gd name="connsiteY0" fmla="*/ 717516 h 2499976"/>
              <a:gd name="connsiteX1" fmla="*/ 1009376 w 1051440"/>
              <a:gd name="connsiteY1" fmla="*/ 1777917 h 2499976"/>
              <a:gd name="connsiteX2" fmla="*/ 1006818 w 1051440"/>
              <a:gd name="connsiteY2" fmla="*/ 201 h 2499976"/>
              <a:gd name="connsiteX0" fmla="*/ 0 w 1018133"/>
              <a:gd name="connsiteY0" fmla="*/ 253063 h 2035523"/>
              <a:gd name="connsiteX1" fmla="*/ 737092 w 1018133"/>
              <a:gd name="connsiteY1" fmla="*/ 1266991 h 2035523"/>
              <a:gd name="connsiteX2" fmla="*/ 786720 w 1018133"/>
              <a:gd name="connsiteY2" fmla="*/ 2035523 h 2035523"/>
              <a:gd name="connsiteX3" fmla="*/ 1 w 1018133"/>
              <a:gd name="connsiteY3" fmla="*/ 1851734 h 2035523"/>
              <a:gd name="connsiteX4" fmla="*/ 0 w 1018133"/>
              <a:gd name="connsiteY4" fmla="*/ 253063 h 2035523"/>
              <a:gd name="connsiteX0" fmla="*/ 0 w 1018133"/>
              <a:gd name="connsiteY0" fmla="*/ 253063 h 2035523"/>
              <a:gd name="connsiteX1" fmla="*/ 1009376 w 1018133"/>
              <a:gd name="connsiteY1" fmla="*/ 1313464 h 2035523"/>
              <a:gd name="connsiteX2" fmla="*/ 446452 w 1018133"/>
              <a:gd name="connsiteY2" fmla="*/ 278 h 2035523"/>
              <a:gd name="connsiteX0" fmla="*/ 0 w 1018132"/>
              <a:gd name="connsiteY0" fmla="*/ 253063 h 2035523"/>
              <a:gd name="connsiteX1" fmla="*/ 737092 w 1018132"/>
              <a:gd name="connsiteY1" fmla="*/ 1266991 h 2035523"/>
              <a:gd name="connsiteX2" fmla="*/ 786720 w 1018132"/>
              <a:gd name="connsiteY2" fmla="*/ 2035523 h 2035523"/>
              <a:gd name="connsiteX3" fmla="*/ 1 w 1018132"/>
              <a:gd name="connsiteY3" fmla="*/ 1851734 h 2035523"/>
              <a:gd name="connsiteX4" fmla="*/ 0 w 1018132"/>
              <a:gd name="connsiteY4" fmla="*/ 253063 h 2035523"/>
              <a:gd name="connsiteX0" fmla="*/ 0 w 1018132"/>
              <a:gd name="connsiteY0" fmla="*/ 253063 h 2035523"/>
              <a:gd name="connsiteX1" fmla="*/ 1009376 w 1018132"/>
              <a:gd name="connsiteY1" fmla="*/ 1313464 h 2035523"/>
              <a:gd name="connsiteX2" fmla="*/ 446452 w 1018132"/>
              <a:gd name="connsiteY2" fmla="*/ 277 h 2035523"/>
              <a:gd name="connsiteX0" fmla="*/ 0 w 791971"/>
              <a:gd name="connsiteY0" fmla="*/ 253003 h 2035463"/>
              <a:gd name="connsiteX1" fmla="*/ 737092 w 791971"/>
              <a:gd name="connsiteY1" fmla="*/ 1266931 h 2035463"/>
              <a:gd name="connsiteX2" fmla="*/ 786720 w 791971"/>
              <a:gd name="connsiteY2" fmla="*/ 2035463 h 2035463"/>
              <a:gd name="connsiteX3" fmla="*/ 1 w 791971"/>
              <a:gd name="connsiteY3" fmla="*/ 1851674 h 2035463"/>
              <a:gd name="connsiteX4" fmla="*/ 0 w 791971"/>
              <a:gd name="connsiteY4" fmla="*/ 253003 h 2035463"/>
              <a:gd name="connsiteX0" fmla="*/ 0 w 791971"/>
              <a:gd name="connsiteY0" fmla="*/ 253003 h 2035463"/>
              <a:gd name="connsiteX1" fmla="*/ 764217 w 791971"/>
              <a:gd name="connsiteY1" fmla="*/ 1650055 h 2035463"/>
              <a:gd name="connsiteX2" fmla="*/ 446452 w 791971"/>
              <a:gd name="connsiteY2" fmla="*/ 217 h 2035463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0 w 791971"/>
              <a:gd name="connsiteY0" fmla="*/ 134348 h 1916808"/>
              <a:gd name="connsiteX1" fmla="*/ 737092 w 791971"/>
              <a:gd name="connsiteY1" fmla="*/ 1148276 h 1916808"/>
              <a:gd name="connsiteX2" fmla="*/ 786720 w 791971"/>
              <a:gd name="connsiteY2" fmla="*/ 1916808 h 1916808"/>
              <a:gd name="connsiteX3" fmla="*/ 1 w 791971"/>
              <a:gd name="connsiteY3" fmla="*/ 1733019 h 1916808"/>
              <a:gd name="connsiteX4" fmla="*/ 0 w 791971"/>
              <a:gd name="connsiteY4" fmla="*/ 134348 h 1916808"/>
              <a:gd name="connsiteX0" fmla="*/ 0 w 791971"/>
              <a:gd name="connsiteY0" fmla="*/ 134348 h 1916808"/>
              <a:gd name="connsiteX1" fmla="*/ 764217 w 791971"/>
              <a:gd name="connsiteY1" fmla="*/ 1531400 h 1916808"/>
              <a:gd name="connsiteX2" fmla="*/ 174139 w 791971"/>
              <a:gd name="connsiteY2" fmla="*/ 198 h 1916808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4"/>
              <a:gd name="connsiteY0" fmla="*/ 134351 h 1916811"/>
              <a:gd name="connsiteX1" fmla="*/ 737092 w 882464"/>
              <a:gd name="connsiteY1" fmla="*/ 1148279 h 1916811"/>
              <a:gd name="connsiteX2" fmla="*/ 786720 w 882464"/>
              <a:gd name="connsiteY2" fmla="*/ 1916811 h 1916811"/>
              <a:gd name="connsiteX3" fmla="*/ 1 w 882464"/>
              <a:gd name="connsiteY3" fmla="*/ 1733022 h 1916811"/>
              <a:gd name="connsiteX4" fmla="*/ 0 w 882464"/>
              <a:gd name="connsiteY4" fmla="*/ 134351 h 1916811"/>
              <a:gd name="connsiteX0" fmla="*/ 0 w 882464"/>
              <a:gd name="connsiteY0" fmla="*/ 134351 h 1916811"/>
              <a:gd name="connsiteX1" fmla="*/ 882461 w 882464"/>
              <a:gd name="connsiteY1" fmla="*/ 1501931 h 1916811"/>
              <a:gd name="connsiteX2" fmla="*/ 174139 w 882464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8525"/>
              <a:gd name="connsiteY0" fmla="*/ 823581 h 2606041"/>
              <a:gd name="connsiteX1" fmla="*/ 737092 w 898525"/>
              <a:gd name="connsiteY1" fmla="*/ 1837509 h 2606041"/>
              <a:gd name="connsiteX2" fmla="*/ 786720 w 898525"/>
              <a:gd name="connsiteY2" fmla="*/ 2606041 h 2606041"/>
              <a:gd name="connsiteX3" fmla="*/ 1 w 898525"/>
              <a:gd name="connsiteY3" fmla="*/ 2422252 h 2606041"/>
              <a:gd name="connsiteX4" fmla="*/ 0 w 898525"/>
              <a:gd name="connsiteY4" fmla="*/ 823581 h 2606041"/>
              <a:gd name="connsiteX0" fmla="*/ 0 w 898525"/>
              <a:gd name="connsiteY0" fmla="*/ 823581 h 2606041"/>
              <a:gd name="connsiteX1" fmla="*/ 882461 w 898525"/>
              <a:gd name="connsiteY1" fmla="*/ 2191161 h 2606041"/>
              <a:gd name="connsiteX2" fmla="*/ 274699 w 898525"/>
              <a:gd name="connsiteY2" fmla="*/ 161 h 2606041"/>
              <a:gd name="connsiteX0" fmla="*/ 0 w 943448"/>
              <a:gd name="connsiteY0" fmla="*/ 823682 h 2606142"/>
              <a:gd name="connsiteX1" fmla="*/ 737092 w 943448"/>
              <a:gd name="connsiteY1" fmla="*/ 1837610 h 2606142"/>
              <a:gd name="connsiteX2" fmla="*/ 786720 w 943448"/>
              <a:gd name="connsiteY2" fmla="*/ 2606142 h 2606142"/>
              <a:gd name="connsiteX3" fmla="*/ 1 w 943448"/>
              <a:gd name="connsiteY3" fmla="*/ 2422353 h 2606142"/>
              <a:gd name="connsiteX4" fmla="*/ 0 w 943448"/>
              <a:gd name="connsiteY4" fmla="*/ 823682 h 2606142"/>
              <a:gd name="connsiteX0" fmla="*/ 0 w 943448"/>
              <a:gd name="connsiteY0" fmla="*/ 823682 h 2606142"/>
              <a:gd name="connsiteX1" fmla="*/ 928234 w 943448"/>
              <a:gd name="connsiteY1" fmla="*/ 1377879 h 2606142"/>
              <a:gd name="connsiteX2" fmla="*/ 274699 w 943448"/>
              <a:gd name="connsiteY2" fmla="*/ 262 h 2606142"/>
              <a:gd name="connsiteX0" fmla="*/ 0 w 943449"/>
              <a:gd name="connsiteY0" fmla="*/ 823682 h 2606142"/>
              <a:gd name="connsiteX1" fmla="*/ 737092 w 943449"/>
              <a:gd name="connsiteY1" fmla="*/ 1837610 h 2606142"/>
              <a:gd name="connsiteX2" fmla="*/ 786720 w 943449"/>
              <a:gd name="connsiteY2" fmla="*/ 2606142 h 2606142"/>
              <a:gd name="connsiteX3" fmla="*/ 1 w 943449"/>
              <a:gd name="connsiteY3" fmla="*/ 2422353 h 2606142"/>
              <a:gd name="connsiteX4" fmla="*/ 0 w 943449"/>
              <a:gd name="connsiteY4" fmla="*/ 823682 h 2606142"/>
              <a:gd name="connsiteX0" fmla="*/ 0 w 943449"/>
              <a:gd name="connsiteY0" fmla="*/ 823682 h 2606142"/>
              <a:gd name="connsiteX1" fmla="*/ 928234 w 943449"/>
              <a:gd name="connsiteY1" fmla="*/ 1377879 h 2606142"/>
              <a:gd name="connsiteX2" fmla="*/ 274699 w 943449"/>
              <a:gd name="connsiteY2" fmla="*/ 262 h 2606142"/>
              <a:gd name="connsiteX0" fmla="*/ 0 w 818128"/>
              <a:gd name="connsiteY0" fmla="*/ 823621 h 2606081"/>
              <a:gd name="connsiteX1" fmla="*/ 737092 w 818128"/>
              <a:gd name="connsiteY1" fmla="*/ 1837549 h 2606081"/>
              <a:gd name="connsiteX2" fmla="*/ 786720 w 818128"/>
              <a:gd name="connsiteY2" fmla="*/ 2606081 h 2606081"/>
              <a:gd name="connsiteX3" fmla="*/ 1 w 818128"/>
              <a:gd name="connsiteY3" fmla="*/ 2422292 h 2606081"/>
              <a:gd name="connsiteX4" fmla="*/ 0 w 818128"/>
              <a:gd name="connsiteY4" fmla="*/ 823621 h 2606081"/>
              <a:gd name="connsiteX0" fmla="*/ 0 w 818128"/>
              <a:gd name="connsiteY0" fmla="*/ 823621 h 2606081"/>
              <a:gd name="connsiteX1" fmla="*/ 800274 w 818128"/>
              <a:gd name="connsiteY1" fmla="*/ 1780610 h 2606081"/>
              <a:gd name="connsiteX2" fmla="*/ 274699 w 818128"/>
              <a:gd name="connsiteY2" fmla="*/ 201 h 2606081"/>
              <a:gd name="connsiteX0" fmla="*/ 165634 w 977085"/>
              <a:gd name="connsiteY0" fmla="*/ 1 h 1782461"/>
              <a:gd name="connsiteX1" fmla="*/ 902726 w 977085"/>
              <a:gd name="connsiteY1" fmla="*/ 1013929 h 1782461"/>
              <a:gd name="connsiteX2" fmla="*/ 952354 w 977085"/>
              <a:gd name="connsiteY2" fmla="*/ 1782461 h 1782461"/>
              <a:gd name="connsiteX3" fmla="*/ 165635 w 977085"/>
              <a:gd name="connsiteY3" fmla="*/ 1598672 h 1782461"/>
              <a:gd name="connsiteX4" fmla="*/ 165634 w 977085"/>
              <a:gd name="connsiteY4" fmla="*/ 1 h 1782461"/>
              <a:gd name="connsiteX0" fmla="*/ 165634 w 977085"/>
              <a:gd name="connsiteY0" fmla="*/ 1 h 1782461"/>
              <a:gd name="connsiteX1" fmla="*/ 965908 w 977085"/>
              <a:gd name="connsiteY1" fmla="*/ 956990 h 1782461"/>
              <a:gd name="connsiteX2" fmla="*/ 0 w 977085"/>
              <a:gd name="connsiteY2" fmla="*/ 149261 h 1782461"/>
              <a:gd name="connsiteX0" fmla="*/ 165634 w 965908"/>
              <a:gd name="connsiteY0" fmla="*/ -1 h 1782459"/>
              <a:gd name="connsiteX1" fmla="*/ 902726 w 965908"/>
              <a:gd name="connsiteY1" fmla="*/ 1013927 h 1782459"/>
              <a:gd name="connsiteX2" fmla="*/ 952354 w 965908"/>
              <a:gd name="connsiteY2" fmla="*/ 1782459 h 1782459"/>
              <a:gd name="connsiteX3" fmla="*/ 165635 w 965908"/>
              <a:gd name="connsiteY3" fmla="*/ 1598670 h 1782459"/>
              <a:gd name="connsiteX4" fmla="*/ 165634 w 965908"/>
              <a:gd name="connsiteY4" fmla="*/ -1 h 1782459"/>
              <a:gd name="connsiteX0" fmla="*/ 165634 w 965908"/>
              <a:gd name="connsiteY0" fmla="*/ -1 h 1782459"/>
              <a:gd name="connsiteX1" fmla="*/ 965908 w 965908"/>
              <a:gd name="connsiteY1" fmla="*/ 956988 h 1782459"/>
              <a:gd name="connsiteX2" fmla="*/ 0 w 965908"/>
              <a:gd name="connsiteY2" fmla="*/ 149259 h 1782459"/>
              <a:gd name="connsiteX0" fmla="*/ 165634 w 967735"/>
              <a:gd name="connsiteY0" fmla="*/ 1 h 1782461"/>
              <a:gd name="connsiteX1" fmla="*/ 902726 w 967735"/>
              <a:gd name="connsiteY1" fmla="*/ 1013929 h 1782461"/>
              <a:gd name="connsiteX2" fmla="*/ 952354 w 967735"/>
              <a:gd name="connsiteY2" fmla="*/ 1782461 h 1782461"/>
              <a:gd name="connsiteX3" fmla="*/ 165635 w 967735"/>
              <a:gd name="connsiteY3" fmla="*/ 1598672 h 1782461"/>
              <a:gd name="connsiteX4" fmla="*/ 165634 w 967735"/>
              <a:gd name="connsiteY4" fmla="*/ 1 h 1782461"/>
              <a:gd name="connsiteX0" fmla="*/ 165634 w 967735"/>
              <a:gd name="connsiteY0" fmla="*/ 1 h 1782461"/>
              <a:gd name="connsiteX1" fmla="*/ 965908 w 967735"/>
              <a:gd name="connsiteY1" fmla="*/ 956990 h 1782461"/>
              <a:gd name="connsiteX2" fmla="*/ 0 w 967735"/>
              <a:gd name="connsiteY2" fmla="*/ 149261 h 1782461"/>
              <a:gd name="connsiteX0" fmla="*/ 221788 w 1023889"/>
              <a:gd name="connsiteY0" fmla="*/ -1 h 1782459"/>
              <a:gd name="connsiteX1" fmla="*/ 958880 w 1023889"/>
              <a:gd name="connsiteY1" fmla="*/ 1013927 h 1782459"/>
              <a:gd name="connsiteX2" fmla="*/ 1008508 w 1023889"/>
              <a:gd name="connsiteY2" fmla="*/ 1782459 h 1782459"/>
              <a:gd name="connsiteX3" fmla="*/ 221789 w 1023889"/>
              <a:gd name="connsiteY3" fmla="*/ 1598670 h 1782459"/>
              <a:gd name="connsiteX4" fmla="*/ 221788 w 1023889"/>
              <a:gd name="connsiteY4" fmla="*/ -1 h 1782459"/>
              <a:gd name="connsiteX0" fmla="*/ 221788 w 1023889"/>
              <a:gd name="connsiteY0" fmla="*/ -1 h 1782459"/>
              <a:gd name="connsiteX1" fmla="*/ 1022062 w 1023889"/>
              <a:gd name="connsiteY1" fmla="*/ 956988 h 1782459"/>
              <a:gd name="connsiteX2" fmla="*/ 0 w 1023889"/>
              <a:gd name="connsiteY2" fmla="*/ 959995 h 1782459"/>
              <a:gd name="connsiteX0" fmla="*/ 0 w 816115"/>
              <a:gd name="connsiteY0" fmla="*/ 736237 h 2518697"/>
              <a:gd name="connsiteX1" fmla="*/ 737092 w 816115"/>
              <a:gd name="connsiteY1" fmla="*/ 1750165 h 2518697"/>
              <a:gd name="connsiteX2" fmla="*/ 786720 w 816115"/>
              <a:gd name="connsiteY2" fmla="*/ 2518697 h 2518697"/>
              <a:gd name="connsiteX3" fmla="*/ 1 w 816115"/>
              <a:gd name="connsiteY3" fmla="*/ 2334908 h 2518697"/>
              <a:gd name="connsiteX4" fmla="*/ 0 w 816115"/>
              <a:gd name="connsiteY4" fmla="*/ 736237 h 2518697"/>
              <a:gd name="connsiteX0" fmla="*/ 0 w 816115"/>
              <a:gd name="connsiteY0" fmla="*/ 736237 h 2518697"/>
              <a:gd name="connsiteX1" fmla="*/ 800274 w 816115"/>
              <a:gd name="connsiteY1" fmla="*/ 1693226 h 2518697"/>
              <a:gd name="connsiteX2" fmla="*/ 815460 w 816115"/>
              <a:gd name="connsiteY2" fmla="*/ 174 h 2518697"/>
              <a:gd name="connsiteX0" fmla="*/ 0 w 816115"/>
              <a:gd name="connsiteY0" fmla="*/ 736237 h 2518697"/>
              <a:gd name="connsiteX1" fmla="*/ 737092 w 816115"/>
              <a:gd name="connsiteY1" fmla="*/ 1750165 h 2518697"/>
              <a:gd name="connsiteX2" fmla="*/ 786720 w 816115"/>
              <a:gd name="connsiteY2" fmla="*/ 2518697 h 2518697"/>
              <a:gd name="connsiteX3" fmla="*/ 1 w 816115"/>
              <a:gd name="connsiteY3" fmla="*/ 2334908 h 2518697"/>
              <a:gd name="connsiteX4" fmla="*/ 0 w 816115"/>
              <a:gd name="connsiteY4" fmla="*/ 736237 h 2518697"/>
              <a:gd name="connsiteX0" fmla="*/ 0 w 816115"/>
              <a:gd name="connsiteY0" fmla="*/ 736237 h 2518697"/>
              <a:gd name="connsiteX1" fmla="*/ 800274 w 816115"/>
              <a:gd name="connsiteY1" fmla="*/ 1693226 h 2518697"/>
              <a:gd name="connsiteX2" fmla="*/ 815460 w 816115"/>
              <a:gd name="connsiteY2" fmla="*/ 174 h 2518697"/>
              <a:gd name="connsiteX0" fmla="*/ 0 w 846229"/>
              <a:gd name="connsiteY0" fmla="*/ 736244 h 2518704"/>
              <a:gd name="connsiteX1" fmla="*/ 737092 w 846229"/>
              <a:gd name="connsiteY1" fmla="*/ 1750172 h 2518704"/>
              <a:gd name="connsiteX2" fmla="*/ 786720 w 846229"/>
              <a:gd name="connsiteY2" fmla="*/ 2518704 h 2518704"/>
              <a:gd name="connsiteX3" fmla="*/ 1 w 846229"/>
              <a:gd name="connsiteY3" fmla="*/ 2334915 h 2518704"/>
              <a:gd name="connsiteX4" fmla="*/ 0 w 846229"/>
              <a:gd name="connsiteY4" fmla="*/ 736244 h 2518704"/>
              <a:gd name="connsiteX0" fmla="*/ 0 w 846229"/>
              <a:gd name="connsiteY0" fmla="*/ 736244 h 2518704"/>
              <a:gd name="connsiteX1" fmla="*/ 800274 w 846229"/>
              <a:gd name="connsiteY1" fmla="*/ 1693233 h 2518704"/>
              <a:gd name="connsiteX2" fmla="*/ 815460 w 846229"/>
              <a:gd name="connsiteY2" fmla="*/ 181 h 2518704"/>
              <a:gd name="connsiteX0" fmla="*/ 0 w 812972"/>
              <a:gd name="connsiteY0" fmla="*/ 2929358 h 4711818"/>
              <a:gd name="connsiteX1" fmla="*/ 737092 w 812972"/>
              <a:gd name="connsiteY1" fmla="*/ 3943286 h 4711818"/>
              <a:gd name="connsiteX2" fmla="*/ 786720 w 812972"/>
              <a:gd name="connsiteY2" fmla="*/ 4711818 h 4711818"/>
              <a:gd name="connsiteX3" fmla="*/ 1 w 812972"/>
              <a:gd name="connsiteY3" fmla="*/ 4528029 h 4711818"/>
              <a:gd name="connsiteX4" fmla="*/ 0 w 812972"/>
              <a:gd name="connsiteY4" fmla="*/ 2929358 h 4711818"/>
              <a:gd name="connsiteX0" fmla="*/ 0 w 812972"/>
              <a:gd name="connsiteY0" fmla="*/ 2929358 h 4711818"/>
              <a:gd name="connsiteX1" fmla="*/ 800274 w 812972"/>
              <a:gd name="connsiteY1" fmla="*/ 3886347 h 4711818"/>
              <a:gd name="connsiteX2" fmla="*/ 489793 w 812972"/>
              <a:gd name="connsiteY2" fmla="*/ 83 h 4711818"/>
              <a:gd name="connsiteX0" fmla="*/ 0 w 791971"/>
              <a:gd name="connsiteY0" fmla="*/ 2929437 h 4711897"/>
              <a:gd name="connsiteX1" fmla="*/ 737092 w 791971"/>
              <a:gd name="connsiteY1" fmla="*/ 3943365 h 4711897"/>
              <a:gd name="connsiteX2" fmla="*/ 786720 w 791971"/>
              <a:gd name="connsiteY2" fmla="*/ 4711897 h 4711897"/>
              <a:gd name="connsiteX3" fmla="*/ 1 w 791971"/>
              <a:gd name="connsiteY3" fmla="*/ 4528108 h 4711897"/>
              <a:gd name="connsiteX4" fmla="*/ 0 w 791971"/>
              <a:gd name="connsiteY4" fmla="*/ 2929437 h 4711897"/>
              <a:gd name="connsiteX0" fmla="*/ 0 w 791971"/>
              <a:gd name="connsiteY0" fmla="*/ 2929437 h 4711897"/>
              <a:gd name="connsiteX1" fmla="*/ 755970 w 791971"/>
              <a:gd name="connsiteY1" fmla="*/ 1899381 h 4711897"/>
              <a:gd name="connsiteX2" fmla="*/ 489793 w 791971"/>
              <a:gd name="connsiteY2" fmla="*/ 162 h 4711897"/>
              <a:gd name="connsiteX0" fmla="*/ 0 w 791971"/>
              <a:gd name="connsiteY0" fmla="*/ 3207102 h 4989562"/>
              <a:gd name="connsiteX1" fmla="*/ 737092 w 791971"/>
              <a:gd name="connsiteY1" fmla="*/ 4221030 h 4989562"/>
              <a:gd name="connsiteX2" fmla="*/ 786720 w 791971"/>
              <a:gd name="connsiteY2" fmla="*/ 4989562 h 4989562"/>
              <a:gd name="connsiteX3" fmla="*/ 1 w 791971"/>
              <a:gd name="connsiteY3" fmla="*/ 4805773 h 4989562"/>
              <a:gd name="connsiteX4" fmla="*/ 0 w 791971"/>
              <a:gd name="connsiteY4" fmla="*/ 3207102 h 4989562"/>
              <a:gd name="connsiteX0" fmla="*/ 0 w 791971"/>
              <a:gd name="connsiteY0" fmla="*/ 3207102 h 4989562"/>
              <a:gd name="connsiteX1" fmla="*/ 755970 w 791971"/>
              <a:gd name="connsiteY1" fmla="*/ 2177046 h 4989562"/>
              <a:gd name="connsiteX2" fmla="*/ 520397 w 791971"/>
              <a:gd name="connsiteY2" fmla="*/ 144 h 4989562"/>
              <a:gd name="connsiteX0" fmla="*/ 0 w 791971"/>
              <a:gd name="connsiteY0" fmla="*/ 3207126 h 4989586"/>
              <a:gd name="connsiteX1" fmla="*/ 737092 w 791971"/>
              <a:gd name="connsiteY1" fmla="*/ 4221054 h 4989586"/>
              <a:gd name="connsiteX2" fmla="*/ 786720 w 791971"/>
              <a:gd name="connsiteY2" fmla="*/ 4989586 h 4989586"/>
              <a:gd name="connsiteX3" fmla="*/ 1 w 791971"/>
              <a:gd name="connsiteY3" fmla="*/ 4805797 h 4989586"/>
              <a:gd name="connsiteX4" fmla="*/ 0 w 791971"/>
              <a:gd name="connsiteY4" fmla="*/ 3207126 h 4989586"/>
              <a:gd name="connsiteX0" fmla="*/ 0 w 791971"/>
              <a:gd name="connsiteY0" fmla="*/ 3207126 h 4989586"/>
              <a:gd name="connsiteX1" fmla="*/ 586665 w 791971"/>
              <a:gd name="connsiteY1" fmla="*/ 1830581 h 4989586"/>
              <a:gd name="connsiteX2" fmla="*/ 520397 w 791971"/>
              <a:gd name="connsiteY2" fmla="*/ 168 h 4989586"/>
              <a:gd name="connsiteX0" fmla="*/ 0 w 791971"/>
              <a:gd name="connsiteY0" fmla="*/ 3207126 h 4989586"/>
              <a:gd name="connsiteX1" fmla="*/ 737092 w 791971"/>
              <a:gd name="connsiteY1" fmla="*/ 4221054 h 4989586"/>
              <a:gd name="connsiteX2" fmla="*/ 786720 w 791971"/>
              <a:gd name="connsiteY2" fmla="*/ 4989586 h 4989586"/>
              <a:gd name="connsiteX3" fmla="*/ 1 w 791971"/>
              <a:gd name="connsiteY3" fmla="*/ 4805797 h 4989586"/>
              <a:gd name="connsiteX4" fmla="*/ 0 w 791971"/>
              <a:gd name="connsiteY4" fmla="*/ 3207126 h 4989586"/>
              <a:gd name="connsiteX0" fmla="*/ 0 w 791971"/>
              <a:gd name="connsiteY0" fmla="*/ 3207126 h 4989586"/>
              <a:gd name="connsiteX1" fmla="*/ 586665 w 791971"/>
              <a:gd name="connsiteY1" fmla="*/ 1830581 h 4989586"/>
              <a:gd name="connsiteX2" fmla="*/ 520397 w 791971"/>
              <a:gd name="connsiteY2" fmla="*/ 168 h 4989586"/>
              <a:gd name="connsiteX0" fmla="*/ 0 w 791971"/>
              <a:gd name="connsiteY0" fmla="*/ 3207143 h 4989603"/>
              <a:gd name="connsiteX1" fmla="*/ 737092 w 791971"/>
              <a:gd name="connsiteY1" fmla="*/ 4221071 h 4989603"/>
              <a:gd name="connsiteX2" fmla="*/ 786720 w 791971"/>
              <a:gd name="connsiteY2" fmla="*/ 4989603 h 4989603"/>
              <a:gd name="connsiteX3" fmla="*/ 1 w 791971"/>
              <a:gd name="connsiteY3" fmla="*/ 4805814 h 4989603"/>
              <a:gd name="connsiteX4" fmla="*/ 0 w 791971"/>
              <a:gd name="connsiteY4" fmla="*/ 3207143 h 4989603"/>
              <a:gd name="connsiteX0" fmla="*/ 0 w 791971"/>
              <a:gd name="connsiteY0" fmla="*/ 3207143 h 4989603"/>
              <a:gd name="connsiteX1" fmla="*/ 586665 w 791971"/>
              <a:gd name="connsiteY1" fmla="*/ 1830598 h 4989603"/>
              <a:gd name="connsiteX2" fmla="*/ 520397 w 791971"/>
              <a:gd name="connsiteY2" fmla="*/ 185 h 4989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1971" h="4989603" stroke="0" extrusionOk="0">
                <a:moveTo>
                  <a:pt x="0" y="3207143"/>
                </a:moveTo>
                <a:cubicBezTo>
                  <a:pt x="325588" y="3207143"/>
                  <a:pt x="618002" y="3609381"/>
                  <a:pt x="737092" y="4221071"/>
                </a:cubicBezTo>
                <a:cubicBezTo>
                  <a:pt x="784612" y="4465154"/>
                  <a:pt x="801656" y="4729087"/>
                  <a:pt x="786720" y="4989603"/>
                </a:cubicBezTo>
                <a:lnTo>
                  <a:pt x="1" y="4805814"/>
                </a:lnTo>
                <a:cubicBezTo>
                  <a:pt x="1" y="4272924"/>
                  <a:pt x="0" y="3740033"/>
                  <a:pt x="0" y="3207143"/>
                </a:cubicBezTo>
                <a:close/>
              </a:path>
              <a:path w="791971" h="4989603" fill="none">
                <a:moveTo>
                  <a:pt x="0" y="3207143"/>
                </a:moveTo>
                <a:cubicBezTo>
                  <a:pt x="325588" y="3207143"/>
                  <a:pt x="410802" y="2163929"/>
                  <a:pt x="586665" y="1830598"/>
                </a:cubicBezTo>
                <a:cubicBezTo>
                  <a:pt x="594469" y="1801033"/>
                  <a:pt x="531146" y="-21080"/>
                  <a:pt x="520397" y="185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91" name="Bue 84">
            <a:extLst>
              <a:ext uri="{FF2B5EF4-FFF2-40B4-BE49-F238E27FC236}">
                <a16:creationId xmlns:a16="http://schemas.microsoft.com/office/drawing/2014/main" id="{AECAD018-D87E-4B1A-8331-D74369A7CF51}"/>
              </a:ext>
            </a:extLst>
          </p:cNvPr>
          <p:cNvSpPr>
            <a:spLocks noChangeAspect="1"/>
          </p:cNvSpPr>
          <p:nvPr/>
        </p:nvSpPr>
        <p:spPr>
          <a:xfrm rot="14661222" flipH="1" flipV="1">
            <a:off x="5935313" y="2313194"/>
            <a:ext cx="1183547" cy="1741012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967045"/>
              <a:gd name="connsiteY0" fmla="*/ 0 h 3227902"/>
              <a:gd name="connsiteX1" fmla="*/ 737092 w 967045"/>
              <a:gd name="connsiteY1" fmla="*/ 1013928 h 3227902"/>
              <a:gd name="connsiteX2" fmla="*/ 786720 w 967045"/>
              <a:gd name="connsiteY2" fmla="*/ 1782460 h 3227902"/>
              <a:gd name="connsiteX3" fmla="*/ 1 w 967045"/>
              <a:gd name="connsiteY3" fmla="*/ 1598671 h 3227902"/>
              <a:gd name="connsiteX4" fmla="*/ 0 w 967045"/>
              <a:gd name="connsiteY4" fmla="*/ 0 h 3227902"/>
              <a:gd name="connsiteX0" fmla="*/ 0 w 967045"/>
              <a:gd name="connsiteY0" fmla="*/ 0 h 3227902"/>
              <a:gd name="connsiteX1" fmla="*/ 966924 w 967045"/>
              <a:gd name="connsiteY1" fmla="*/ 686611 h 3227902"/>
              <a:gd name="connsiteX2" fmla="*/ 275367 w 967045"/>
              <a:gd name="connsiteY2" fmla="*/ 3227903 h 3227902"/>
              <a:gd name="connsiteX0" fmla="*/ 0 w 791971"/>
              <a:gd name="connsiteY0" fmla="*/ 0 h 3227904"/>
              <a:gd name="connsiteX1" fmla="*/ 737092 w 791971"/>
              <a:gd name="connsiteY1" fmla="*/ 1013928 h 3227904"/>
              <a:gd name="connsiteX2" fmla="*/ 786720 w 791971"/>
              <a:gd name="connsiteY2" fmla="*/ 1782460 h 3227904"/>
              <a:gd name="connsiteX3" fmla="*/ 1 w 791971"/>
              <a:gd name="connsiteY3" fmla="*/ 1598671 h 3227904"/>
              <a:gd name="connsiteX4" fmla="*/ 0 w 791971"/>
              <a:gd name="connsiteY4" fmla="*/ 0 h 3227904"/>
              <a:gd name="connsiteX0" fmla="*/ 0 w 791971"/>
              <a:gd name="connsiteY0" fmla="*/ 0 h 3227904"/>
              <a:gd name="connsiteX1" fmla="*/ 606114 w 791971"/>
              <a:gd name="connsiteY1" fmla="*/ 1711942 h 3227904"/>
              <a:gd name="connsiteX2" fmla="*/ 275367 w 791971"/>
              <a:gd name="connsiteY2" fmla="*/ 3227903 h 3227904"/>
              <a:gd name="connsiteX0" fmla="*/ 508693 w 1300664"/>
              <a:gd name="connsiteY0" fmla="*/ 0 h 2478252"/>
              <a:gd name="connsiteX1" fmla="*/ 1245785 w 1300664"/>
              <a:gd name="connsiteY1" fmla="*/ 1013928 h 2478252"/>
              <a:gd name="connsiteX2" fmla="*/ 1295413 w 1300664"/>
              <a:gd name="connsiteY2" fmla="*/ 1782460 h 2478252"/>
              <a:gd name="connsiteX3" fmla="*/ 508694 w 1300664"/>
              <a:gd name="connsiteY3" fmla="*/ 1598671 h 2478252"/>
              <a:gd name="connsiteX4" fmla="*/ 508693 w 1300664"/>
              <a:gd name="connsiteY4" fmla="*/ 0 h 2478252"/>
              <a:gd name="connsiteX0" fmla="*/ 508693 w 1300664"/>
              <a:gd name="connsiteY0" fmla="*/ 0 h 2478252"/>
              <a:gd name="connsiteX1" fmla="*/ 1114807 w 1300664"/>
              <a:gd name="connsiteY1" fmla="*/ 1711942 h 2478252"/>
              <a:gd name="connsiteX2" fmla="*/ 0 w 1300664"/>
              <a:gd name="connsiteY2" fmla="*/ 2478252 h 2478252"/>
              <a:gd name="connsiteX0" fmla="*/ 508693 w 1434341"/>
              <a:gd name="connsiteY0" fmla="*/ 0 h 2478252"/>
              <a:gd name="connsiteX1" fmla="*/ 1245785 w 1434341"/>
              <a:gd name="connsiteY1" fmla="*/ 1013928 h 2478252"/>
              <a:gd name="connsiteX2" fmla="*/ 1295413 w 1434341"/>
              <a:gd name="connsiteY2" fmla="*/ 1782460 h 2478252"/>
              <a:gd name="connsiteX3" fmla="*/ 508694 w 1434341"/>
              <a:gd name="connsiteY3" fmla="*/ 1598671 h 2478252"/>
              <a:gd name="connsiteX4" fmla="*/ 508693 w 1434341"/>
              <a:gd name="connsiteY4" fmla="*/ 0 h 2478252"/>
              <a:gd name="connsiteX0" fmla="*/ 508693 w 1434341"/>
              <a:gd name="connsiteY0" fmla="*/ 0 h 2478252"/>
              <a:gd name="connsiteX1" fmla="*/ 1434283 w 1434341"/>
              <a:gd name="connsiteY1" fmla="*/ 1082261 h 2478252"/>
              <a:gd name="connsiteX2" fmla="*/ 0 w 1434341"/>
              <a:gd name="connsiteY2" fmla="*/ 2478252 h 2478252"/>
              <a:gd name="connsiteX0" fmla="*/ 0 w 925738"/>
              <a:gd name="connsiteY0" fmla="*/ 0 h 2736332"/>
              <a:gd name="connsiteX1" fmla="*/ 737092 w 925738"/>
              <a:gd name="connsiteY1" fmla="*/ 1013928 h 2736332"/>
              <a:gd name="connsiteX2" fmla="*/ 786720 w 925738"/>
              <a:gd name="connsiteY2" fmla="*/ 1782460 h 2736332"/>
              <a:gd name="connsiteX3" fmla="*/ 1 w 925738"/>
              <a:gd name="connsiteY3" fmla="*/ 1598671 h 2736332"/>
              <a:gd name="connsiteX4" fmla="*/ 0 w 925738"/>
              <a:gd name="connsiteY4" fmla="*/ 0 h 2736332"/>
              <a:gd name="connsiteX0" fmla="*/ 0 w 925738"/>
              <a:gd name="connsiteY0" fmla="*/ 0 h 2736332"/>
              <a:gd name="connsiteX1" fmla="*/ 925590 w 925738"/>
              <a:gd name="connsiteY1" fmla="*/ 1082261 h 2736332"/>
              <a:gd name="connsiteX2" fmla="*/ 362400 w 925738"/>
              <a:gd name="connsiteY2" fmla="*/ 2736331 h 2736332"/>
              <a:gd name="connsiteX0" fmla="*/ 0 w 927122"/>
              <a:gd name="connsiteY0" fmla="*/ 0 h 1782460"/>
              <a:gd name="connsiteX1" fmla="*/ 737092 w 927122"/>
              <a:gd name="connsiteY1" fmla="*/ 1013928 h 1782460"/>
              <a:gd name="connsiteX2" fmla="*/ 786720 w 927122"/>
              <a:gd name="connsiteY2" fmla="*/ 1782460 h 1782460"/>
              <a:gd name="connsiteX3" fmla="*/ 1 w 927122"/>
              <a:gd name="connsiteY3" fmla="*/ 1598671 h 1782460"/>
              <a:gd name="connsiteX4" fmla="*/ 0 w 927122"/>
              <a:gd name="connsiteY4" fmla="*/ 0 h 1782460"/>
              <a:gd name="connsiteX0" fmla="*/ 0 w 927122"/>
              <a:gd name="connsiteY0" fmla="*/ 0 h 1782460"/>
              <a:gd name="connsiteX1" fmla="*/ 925590 w 927122"/>
              <a:gd name="connsiteY1" fmla="*/ 1082261 h 1782460"/>
              <a:gd name="connsiteX2" fmla="*/ 877756 w 927122"/>
              <a:gd name="connsiteY2" fmla="*/ 1747801 h 1782460"/>
              <a:gd name="connsiteX0" fmla="*/ 0 w 1042743"/>
              <a:gd name="connsiteY0" fmla="*/ 15283 h 1797743"/>
              <a:gd name="connsiteX1" fmla="*/ 737092 w 1042743"/>
              <a:gd name="connsiteY1" fmla="*/ 1029211 h 1797743"/>
              <a:gd name="connsiteX2" fmla="*/ 786720 w 1042743"/>
              <a:gd name="connsiteY2" fmla="*/ 1797743 h 1797743"/>
              <a:gd name="connsiteX3" fmla="*/ 1 w 1042743"/>
              <a:gd name="connsiteY3" fmla="*/ 1613954 h 1797743"/>
              <a:gd name="connsiteX4" fmla="*/ 0 w 1042743"/>
              <a:gd name="connsiteY4" fmla="*/ 15283 h 1797743"/>
              <a:gd name="connsiteX0" fmla="*/ 0 w 1042743"/>
              <a:gd name="connsiteY0" fmla="*/ 15283 h 1797743"/>
              <a:gd name="connsiteX1" fmla="*/ 1042250 w 1042743"/>
              <a:gd name="connsiteY1" fmla="*/ 191518 h 1797743"/>
              <a:gd name="connsiteX2" fmla="*/ 877756 w 1042743"/>
              <a:gd name="connsiteY2" fmla="*/ 1763084 h 1797743"/>
              <a:gd name="connsiteX0" fmla="*/ 0 w 1338415"/>
              <a:gd name="connsiteY0" fmla="*/ 15283 h 1797743"/>
              <a:gd name="connsiteX1" fmla="*/ 737092 w 1338415"/>
              <a:gd name="connsiteY1" fmla="*/ 1029211 h 1797743"/>
              <a:gd name="connsiteX2" fmla="*/ 786720 w 1338415"/>
              <a:gd name="connsiteY2" fmla="*/ 1797743 h 1797743"/>
              <a:gd name="connsiteX3" fmla="*/ 1 w 1338415"/>
              <a:gd name="connsiteY3" fmla="*/ 1613954 h 1797743"/>
              <a:gd name="connsiteX4" fmla="*/ 0 w 1338415"/>
              <a:gd name="connsiteY4" fmla="*/ 15283 h 1797743"/>
              <a:gd name="connsiteX0" fmla="*/ 0 w 1338415"/>
              <a:gd name="connsiteY0" fmla="*/ 15283 h 1797743"/>
              <a:gd name="connsiteX1" fmla="*/ 1042250 w 1338415"/>
              <a:gd name="connsiteY1" fmla="*/ 191518 h 1797743"/>
              <a:gd name="connsiteX2" fmla="*/ 1338130 w 1338415"/>
              <a:gd name="connsiteY2" fmla="*/ 1583422 h 1797743"/>
              <a:gd name="connsiteX0" fmla="*/ 0 w 1043837"/>
              <a:gd name="connsiteY0" fmla="*/ 15283 h 1797743"/>
              <a:gd name="connsiteX1" fmla="*/ 737092 w 1043837"/>
              <a:gd name="connsiteY1" fmla="*/ 1029211 h 1797743"/>
              <a:gd name="connsiteX2" fmla="*/ 786720 w 1043837"/>
              <a:gd name="connsiteY2" fmla="*/ 1797743 h 1797743"/>
              <a:gd name="connsiteX3" fmla="*/ 1 w 1043837"/>
              <a:gd name="connsiteY3" fmla="*/ 1613954 h 1797743"/>
              <a:gd name="connsiteX4" fmla="*/ 0 w 1043837"/>
              <a:gd name="connsiteY4" fmla="*/ 15283 h 1797743"/>
              <a:gd name="connsiteX0" fmla="*/ 0 w 1043837"/>
              <a:gd name="connsiteY0" fmla="*/ 15283 h 1797743"/>
              <a:gd name="connsiteX1" fmla="*/ 1042250 w 1043837"/>
              <a:gd name="connsiteY1" fmla="*/ 191518 h 1797743"/>
              <a:gd name="connsiteX2" fmla="*/ 996339 w 1043837"/>
              <a:gd name="connsiteY2" fmla="*/ 1401389 h 1797743"/>
              <a:gd name="connsiteX0" fmla="*/ 0 w 1072743"/>
              <a:gd name="connsiteY0" fmla="*/ 163397 h 1945857"/>
              <a:gd name="connsiteX1" fmla="*/ 737092 w 1072743"/>
              <a:gd name="connsiteY1" fmla="*/ 1177325 h 1945857"/>
              <a:gd name="connsiteX2" fmla="*/ 786720 w 1072743"/>
              <a:gd name="connsiteY2" fmla="*/ 1945857 h 1945857"/>
              <a:gd name="connsiteX3" fmla="*/ 1 w 1072743"/>
              <a:gd name="connsiteY3" fmla="*/ 1762068 h 1945857"/>
              <a:gd name="connsiteX4" fmla="*/ 0 w 1072743"/>
              <a:gd name="connsiteY4" fmla="*/ 163397 h 1945857"/>
              <a:gd name="connsiteX0" fmla="*/ 0 w 1072743"/>
              <a:gd name="connsiteY0" fmla="*/ 163397 h 1945857"/>
              <a:gd name="connsiteX1" fmla="*/ 1071719 w 1072743"/>
              <a:gd name="connsiteY1" fmla="*/ 106050 h 1945857"/>
              <a:gd name="connsiteX2" fmla="*/ 996339 w 1072743"/>
              <a:gd name="connsiteY2" fmla="*/ 1549503 h 1945857"/>
              <a:gd name="connsiteX0" fmla="*/ 0 w 1071947"/>
              <a:gd name="connsiteY0" fmla="*/ 163397 h 1945857"/>
              <a:gd name="connsiteX1" fmla="*/ 737092 w 1071947"/>
              <a:gd name="connsiteY1" fmla="*/ 1177325 h 1945857"/>
              <a:gd name="connsiteX2" fmla="*/ 786720 w 1071947"/>
              <a:gd name="connsiteY2" fmla="*/ 1945857 h 1945857"/>
              <a:gd name="connsiteX3" fmla="*/ 1 w 1071947"/>
              <a:gd name="connsiteY3" fmla="*/ 1762068 h 1945857"/>
              <a:gd name="connsiteX4" fmla="*/ 0 w 1071947"/>
              <a:gd name="connsiteY4" fmla="*/ 163397 h 1945857"/>
              <a:gd name="connsiteX0" fmla="*/ 0 w 1071947"/>
              <a:gd name="connsiteY0" fmla="*/ 163397 h 1945857"/>
              <a:gd name="connsiteX1" fmla="*/ 1071719 w 1071947"/>
              <a:gd name="connsiteY1" fmla="*/ 106050 h 1945857"/>
              <a:gd name="connsiteX2" fmla="*/ 708430 w 1071947"/>
              <a:gd name="connsiteY2" fmla="*/ 886189 h 1945857"/>
              <a:gd name="connsiteX0" fmla="*/ 0 w 1005464"/>
              <a:gd name="connsiteY0" fmla="*/ 579333 h 2361793"/>
              <a:gd name="connsiteX1" fmla="*/ 737092 w 1005464"/>
              <a:gd name="connsiteY1" fmla="*/ 1593261 h 2361793"/>
              <a:gd name="connsiteX2" fmla="*/ 786720 w 1005464"/>
              <a:gd name="connsiteY2" fmla="*/ 2361793 h 2361793"/>
              <a:gd name="connsiteX3" fmla="*/ 1 w 1005464"/>
              <a:gd name="connsiteY3" fmla="*/ 2178004 h 2361793"/>
              <a:gd name="connsiteX4" fmla="*/ 0 w 1005464"/>
              <a:gd name="connsiteY4" fmla="*/ 579333 h 2361793"/>
              <a:gd name="connsiteX0" fmla="*/ 0 w 1005464"/>
              <a:gd name="connsiteY0" fmla="*/ 579333 h 2361793"/>
              <a:gd name="connsiteX1" fmla="*/ 1005186 w 1005464"/>
              <a:gd name="connsiteY1" fmla="*/ 55510 h 2361793"/>
              <a:gd name="connsiteX2" fmla="*/ 708430 w 1005464"/>
              <a:gd name="connsiteY2" fmla="*/ 1302125 h 2361793"/>
              <a:gd name="connsiteX0" fmla="*/ 0 w 1005473"/>
              <a:gd name="connsiteY0" fmla="*/ 579333 h 2361793"/>
              <a:gd name="connsiteX1" fmla="*/ 737092 w 1005473"/>
              <a:gd name="connsiteY1" fmla="*/ 1593261 h 2361793"/>
              <a:gd name="connsiteX2" fmla="*/ 786720 w 1005473"/>
              <a:gd name="connsiteY2" fmla="*/ 2361793 h 2361793"/>
              <a:gd name="connsiteX3" fmla="*/ 1 w 1005473"/>
              <a:gd name="connsiteY3" fmla="*/ 2178004 h 2361793"/>
              <a:gd name="connsiteX4" fmla="*/ 0 w 1005473"/>
              <a:gd name="connsiteY4" fmla="*/ 579333 h 2361793"/>
              <a:gd name="connsiteX0" fmla="*/ 0 w 1005473"/>
              <a:gd name="connsiteY0" fmla="*/ 579333 h 2361793"/>
              <a:gd name="connsiteX1" fmla="*/ 1005186 w 1005473"/>
              <a:gd name="connsiteY1" fmla="*/ 55510 h 2361793"/>
              <a:gd name="connsiteX2" fmla="*/ 718741 w 1005473"/>
              <a:gd name="connsiteY2" fmla="*/ 1401096 h 2361793"/>
              <a:gd name="connsiteX0" fmla="*/ 0 w 1100234"/>
              <a:gd name="connsiteY0" fmla="*/ 761722 h 2544182"/>
              <a:gd name="connsiteX1" fmla="*/ 737092 w 1100234"/>
              <a:gd name="connsiteY1" fmla="*/ 1775650 h 2544182"/>
              <a:gd name="connsiteX2" fmla="*/ 786720 w 1100234"/>
              <a:gd name="connsiteY2" fmla="*/ 2544182 h 2544182"/>
              <a:gd name="connsiteX3" fmla="*/ 1 w 1100234"/>
              <a:gd name="connsiteY3" fmla="*/ 2360393 h 2544182"/>
              <a:gd name="connsiteX4" fmla="*/ 0 w 1100234"/>
              <a:gd name="connsiteY4" fmla="*/ 761722 h 2544182"/>
              <a:gd name="connsiteX0" fmla="*/ 0 w 1100234"/>
              <a:gd name="connsiteY0" fmla="*/ 761722 h 2544182"/>
              <a:gd name="connsiteX1" fmla="*/ 1100017 w 1100234"/>
              <a:gd name="connsiteY1" fmla="*/ 46400 h 2544182"/>
              <a:gd name="connsiteX2" fmla="*/ 718741 w 1100234"/>
              <a:gd name="connsiteY2" fmla="*/ 1583485 h 2544182"/>
              <a:gd name="connsiteX0" fmla="*/ 0 w 1102547"/>
              <a:gd name="connsiteY0" fmla="*/ 761722 h 2898286"/>
              <a:gd name="connsiteX1" fmla="*/ 737092 w 1102547"/>
              <a:gd name="connsiteY1" fmla="*/ 1775650 h 2898286"/>
              <a:gd name="connsiteX2" fmla="*/ 786720 w 1102547"/>
              <a:gd name="connsiteY2" fmla="*/ 2544182 h 2898286"/>
              <a:gd name="connsiteX3" fmla="*/ 1 w 1102547"/>
              <a:gd name="connsiteY3" fmla="*/ 2360393 h 2898286"/>
              <a:gd name="connsiteX4" fmla="*/ 0 w 1102547"/>
              <a:gd name="connsiteY4" fmla="*/ 761722 h 2898286"/>
              <a:gd name="connsiteX0" fmla="*/ 0 w 1102547"/>
              <a:gd name="connsiteY0" fmla="*/ 761722 h 2898286"/>
              <a:gd name="connsiteX1" fmla="*/ 1100017 w 1102547"/>
              <a:gd name="connsiteY1" fmla="*/ 46400 h 2898286"/>
              <a:gd name="connsiteX2" fmla="*/ 1074308 w 1102547"/>
              <a:gd name="connsiteY2" fmla="*/ 2898285 h 2898286"/>
              <a:gd name="connsiteX0" fmla="*/ 0 w 1076443"/>
              <a:gd name="connsiteY0" fmla="*/ 0 h 2136562"/>
              <a:gd name="connsiteX1" fmla="*/ 737092 w 1076443"/>
              <a:gd name="connsiteY1" fmla="*/ 1013928 h 2136562"/>
              <a:gd name="connsiteX2" fmla="*/ 786720 w 1076443"/>
              <a:gd name="connsiteY2" fmla="*/ 1782460 h 2136562"/>
              <a:gd name="connsiteX3" fmla="*/ 1 w 1076443"/>
              <a:gd name="connsiteY3" fmla="*/ 1598671 h 2136562"/>
              <a:gd name="connsiteX4" fmla="*/ 0 w 1076443"/>
              <a:gd name="connsiteY4" fmla="*/ 0 h 2136562"/>
              <a:gd name="connsiteX0" fmla="*/ 0 w 1076443"/>
              <a:gd name="connsiteY0" fmla="*/ 0 h 2136562"/>
              <a:gd name="connsiteX1" fmla="*/ 1041654 w 1076443"/>
              <a:gd name="connsiteY1" fmla="*/ 908790 h 2136562"/>
              <a:gd name="connsiteX2" fmla="*/ 1074308 w 1076443"/>
              <a:gd name="connsiteY2" fmla="*/ 2136563 h 2136562"/>
              <a:gd name="connsiteX0" fmla="*/ 0 w 1044220"/>
              <a:gd name="connsiteY0" fmla="*/ 0 h 2414402"/>
              <a:gd name="connsiteX1" fmla="*/ 737092 w 1044220"/>
              <a:gd name="connsiteY1" fmla="*/ 1013928 h 2414402"/>
              <a:gd name="connsiteX2" fmla="*/ 786720 w 1044220"/>
              <a:gd name="connsiteY2" fmla="*/ 1782460 h 2414402"/>
              <a:gd name="connsiteX3" fmla="*/ 1 w 1044220"/>
              <a:gd name="connsiteY3" fmla="*/ 1598671 h 2414402"/>
              <a:gd name="connsiteX4" fmla="*/ 0 w 1044220"/>
              <a:gd name="connsiteY4" fmla="*/ 0 h 2414402"/>
              <a:gd name="connsiteX0" fmla="*/ 0 w 1044220"/>
              <a:gd name="connsiteY0" fmla="*/ 0 h 2414402"/>
              <a:gd name="connsiteX1" fmla="*/ 1041654 w 1044220"/>
              <a:gd name="connsiteY1" fmla="*/ 908790 h 2414402"/>
              <a:gd name="connsiteX2" fmla="*/ 1016418 w 1044220"/>
              <a:gd name="connsiteY2" fmla="*/ 2414402 h 2414402"/>
              <a:gd name="connsiteX0" fmla="*/ 0 w 1022931"/>
              <a:gd name="connsiteY0" fmla="*/ 0 h 2414402"/>
              <a:gd name="connsiteX1" fmla="*/ 737092 w 1022931"/>
              <a:gd name="connsiteY1" fmla="*/ 1013928 h 2414402"/>
              <a:gd name="connsiteX2" fmla="*/ 786720 w 1022931"/>
              <a:gd name="connsiteY2" fmla="*/ 1782460 h 2414402"/>
              <a:gd name="connsiteX3" fmla="*/ 1 w 1022931"/>
              <a:gd name="connsiteY3" fmla="*/ 1598671 h 2414402"/>
              <a:gd name="connsiteX4" fmla="*/ 0 w 1022931"/>
              <a:gd name="connsiteY4" fmla="*/ 0 h 2414402"/>
              <a:gd name="connsiteX0" fmla="*/ 0 w 1022931"/>
              <a:gd name="connsiteY0" fmla="*/ 0 h 2414402"/>
              <a:gd name="connsiteX1" fmla="*/ 1012994 w 1022931"/>
              <a:gd name="connsiteY1" fmla="*/ 1151041 h 2414402"/>
              <a:gd name="connsiteX2" fmla="*/ 1016418 w 1022931"/>
              <a:gd name="connsiteY2" fmla="*/ 2414402 h 2414402"/>
              <a:gd name="connsiteX0" fmla="*/ 0 w 1016582"/>
              <a:gd name="connsiteY0" fmla="*/ 908388 h 3322790"/>
              <a:gd name="connsiteX1" fmla="*/ 737092 w 1016582"/>
              <a:gd name="connsiteY1" fmla="*/ 1922316 h 3322790"/>
              <a:gd name="connsiteX2" fmla="*/ 786720 w 1016582"/>
              <a:gd name="connsiteY2" fmla="*/ 2690848 h 3322790"/>
              <a:gd name="connsiteX3" fmla="*/ 1 w 1016582"/>
              <a:gd name="connsiteY3" fmla="*/ 2507059 h 3322790"/>
              <a:gd name="connsiteX4" fmla="*/ 0 w 1016582"/>
              <a:gd name="connsiteY4" fmla="*/ 908388 h 3322790"/>
              <a:gd name="connsiteX0" fmla="*/ 0 w 1016582"/>
              <a:gd name="connsiteY0" fmla="*/ 908388 h 3322790"/>
              <a:gd name="connsiteX1" fmla="*/ 498082 w 1016582"/>
              <a:gd name="connsiteY1" fmla="*/ 41049 h 3322790"/>
              <a:gd name="connsiteX2" fmla="*/ 1016418 w 1016582"/>
              <a:gd name="connsiteY2" fmla="*/ 3322790 h 3322790"/>
              <a:gd name="connsiteX0" fmla="*/ 727302 w 1519273"/>
              <a:gd name="connsiteY0" fmla="*/ 908390 h 2690850"/>
              <a:gd name="connsiteX1" fmla="*/ 1464394 w 1519273"/>
              <a:gd name="connsiteY1" fmla="*/ 1922318 h 2690850"/>
              <a:gd name="connsiteX2" fmla="*/ 1514022 w 1519273"/>
              <a:gd name="connsiteY2" fmla="*/ 2690850 h 2690850"/>
              <a:gd name="connsiteX3" fmla="*/ 727303 w 1519273"/>
              <a:gd name="connsiteY3" fmla="*/ 2507061 h 2690850"/>
              <a:gd name="connsiteX4" fmla="*/ 727302 w 1519273"/>
              <a:gd name="connsiteY4" fmla="*/ 908390 h 2690850"/>
              <a:gd name="connsiteX0" fmla="*/ 727302 w 1519273"/>
              <a:gd name="connsiteY0" fmla="*/ 908390 h 2690850"/>
              <a:gd name="connsiteX1" fmla="*/ 1225384 w 1519273"/>
              <a:gd name="connsiteY1" fmla="*/ 41051 h 2690850"/>
              <a:gd name="connsiteX2" fmla="*/ 0 w 1519273"/>
              <a:gd name="connsiteY2" fmla="*/ 430927 h 2690850"/>
              <a:gd name="connsiteX0" fmla="*/ 727302 w 1519273"/>
              <a:gd name="connsiteY0" fmla="*/ 986089 h 2768549"/>
              <a:gd name="connsiteX1" fmla="*/ 1464394 w 1519273"/>
              <a:gd name="connsiteY1" fmla="*/ 2000017 h 2768549"/>
              <a:gd name="connsiteX2" fmla="*/ 1514022 w 1519273"/>
              <a:gd name="connsiteY2" fmla="*/ 2768549 h 2768549"/>
              <a:gd name="connsiteX3" fmla="*/ 727303 w 1519273"/>
              <a:gd name="connsiteY3" fmla="*/ 2584760 h 2768549"/>
              <a:gd name="connsiteX4" fmla="*/ 727302 w 1519273"/>
              <a:gd name="connsiteY4" fmla="*/ 986089 h 2768549"/>
              <a:gd name="connsiteX0" fmla="*/ 727302 w 1519273"/>
              <a:gd name="connsiteY0" fmla="*/ 986089 h 2768549"/>
              <a:gd name="connsiteX1" fmla="*/ 1330251 w 1519273"/>
              <a:gd name="connsiteY1" fmla="*/ 38700 h 2768549"/>
              <a:gd name="connsiteX2" fmla="*/ 0 w 1519273"/>
              <a:gd name="connsiteY2" fmla="*/ 508626 h 27685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8097 h 2730557"/>
              <a:gd name="connsiteX1" fmla="*/ 1464394 w 1519273"/>
              <a:gd name="connsiteY1" fmla="*/ 1962025 h 2730557"/>
              <a:gd name="connsiteX2" fmla="*/ 1514022 w 1519273"/>
              <a:gd name="connsiteY2" fmla="*/ 2730557 h 2730557"/>
              <a:gd name="connsiteX3" fmla="*/ 727303 w 1519273"/>
              <a:gd name="connsiteY3" fmla="*/ 2546768 h 2730557"/>
              <a:gd name="connsiteX4" fmla="*/ 727302 w 1519273"/>
              <a:gd name="connsiteY4" fmla="*/ 948097 h 2730557"/>
              <a:gd name="connsiteX0" fmla="*/ 727302 w 1519273"/>
              <a:gd name="connsiteY0" fmla="*/ 948097 h 2730557"/>
              <a:gd name="connsiteX1" fmla="*/ 1330251 w 1519273"/>
              <a:gd name="connsiteY1" fmla="*/ 708 h 2730557"/>
              <a:gd name="connsiteX2" fmla="*/ 0 w 1519273"/>
              <a:gd name="connsiteY2" fmla="*/ 470634 h 2730557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856570 w 1519273"/>
              <a:gd name="connsiteY0" fmla="*/ 1428454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856570 w 1519273"/>
              <a:gd name="connsiteY0" fmla="*/ 1428454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716311 h 3498771"/>
              <a:gd name="connsiteX1" fmla="*/ 1464394 w 1519273"/>
              <a:gd name="connsiteY1" fmla="*/ 2730239 h 3498771"/>
              <a:gd name="connsiteX2" fmla="*/ 1514022 w 1519273"/>
              <a:gd name="connsiteY2" fmla="*/ 3498771 h 3498771"/>
              <a:gd name="connsiteX3" fmla="*/ 727303 w 1519273"/>
              <a:gd name="connsiteY3" fmla="*/ 3314982 h 3498771"/>
              <a:gd name="connsiteX4" fmla="*/ 727302 w 1519273"/>
              <a:gd name="connsiteY4" fmla="*/ 1716311 h 3498771"/>
              <a:gd name="connsiteX0" fmla="*/ 856570 w 1519273"/>
              <a:gd name="connsiteY0" fmla="*/ 1742505 h 3498771"/>
              <a:gd name="connsiteX1" fmla="*/ 911070 w 1519273"/>
              <a:gd name="connsiteY1" fmla="*/ 274 h 3498771"/>
              <a:gd name="connsiteX2" fmla="*/ 0 w 1519273"/>
              <a:gd name="connsiteY2" fmla="*/ 1238848 h 3498771"/>
              <a:gd name="connsiteX0" fmla="*/ 895816 w 1687787"/>
              <a:gd name="connsiteY0" fmla="*/ 1716550 h 3499010"/>
              <a:gd name="connsiteX1" fmla="*/ 1632908 w 1687787"/>
              <a:gd name="connsiteY1" fmla="*/ 2730478 h 3499010"/>
              <a:gd name="connsiteX2" fmla="*/ 1682536 w 1687787"/>
              <a:gd name="connsiteY2" fmla="*/ 3499010 h 3499010"/>
              <a:gd name="connsiteX3" fmla="*/ 895817 w 1687787"/>
              <a:gd name="connsiteY3" fmla="*/ 3315221 h 3499010"/>
              <a:gd name="connsiteX4" fmla="*/ 895816 w 1687787"/>
              <a:gd name="connsiteY4" fmla="*/ 1716550 h 3499010"/>
              <a:gd name="connsiteX0" fmla="*/ 1025084 w 1687787"/>
              <a:gd name="connsiteY0" fmla="*/ 1742744 h 3499010"/>
              <a:gd name="connsiteX1" fmla="*/ 1079584 w 1687787"/>
              <a:gd name="connsiteY1" fmla="*/ 513 h 3499010"/>
              <a:gd name="connsiteX2" fmla="*/ 0 w 1687787"/>
              <a:gd name="connsiteY2" fmla="*/ 652461 h 3499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7787" h="3499010" stroke="0" extrusionOk="0">
                <a:moveTo>
                  <a:pt x="895816" y="1716550"/>
                </a:moveTo>
                <a:cubicBezTo>
                  <a:pt x="1221404" y="1716550"/>
                  <a:pt x="1513818" y="2118788"/>
                  <a:pt x="1632908" y="2730478"/>
                </a:cubicBezTo>
                <a:cubicBezTo>
                  <a:pt x="1680428" y="2974561"/>
                  <a:pt x="1697472" y="3238494"/>
                  <a:pt x="1682536" y="3499010"/>
                </a:cubicBezTo>
                <a:lnTo>
                  <a:pt x="895817" y="3315221"/>
                </a:lnTo>
                <a:cubicBezTo>
                  <a:pt x="895817" y="2782331"/>
                  <a:pt x="895816" y="2249440"/>
                  <a:pt x="895816" y="1716550"/>
                </a:cubicBezTo>
                <a:close/>
              </a:path>
              <a:path w="1687787" h="3499010" fill="none">
                <a:moveTo>
                  <a:pt x="1025084" y="1742744"/>
                </a:moveTo>
                <a:cubicBezTo>
                  <a:pt x="1141698" y="1204538"/>
                  <a:pt x="1133141" y="80020"/>
                  <a:pt x="1079584" y="513"/>
                </a:cubicBezTo>
                <a:cubicBezTo>
                  <a:pt x="849050" y="-20855"/>
                  <a:pt x="10749" y="631196"/>
                  <a:pt x="0" y="652461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14:cNvPr>
              <p14:cNvContentPartPr/>
              <p14:nvPr/>
            </p14:nvContentPartPr>
            <p14:xfrm>
              <a:off x="2241655" y="288360"/>
              <a:ext cx="6296103" cy="6197400"/>
            </p14:xfrm>
          </p:contentPart>
        </mc:Choice>
        <mc:Fallback xmlns="">
          <p:pic>
            <p:nvPicPr>
              <p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232655" y="279360"/>
                <a:ext cx="6313743" cy="62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14:cNvPr>
              <p14:cNvContentPartPr/>
              <p14:nvPr/>
            </p14:nvContentPartPr>
            <p14:xfrm>
              <a:off x="2033533" y="288360"/>
              <a:ext cx="6296103" cy="6281280"/>
            </p14:xfrm>
          </p:contentPart>
        </mc:Choice>
        <mc:Fallback xmlns="">
          <p:pic>
            <p:nvPicPr>
              <p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4533" y="279360"/>
                <a:ext cx="6313743" cy="629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14:cNvPr>
              <p14:cNvContentPartPr/>
              <p14:nvPr/>
            </p14:nvContentPartPr>
            <p14:xfrm>
              <a:off x="7041642" y="2266370"/>
              <a:ext cx="116640" cy="117360"/>
            </p14:xfrm>
          </p:contentPart>
        </mc:Choice>
        <mc:Fallback xmlns="">
          <p:pic>
            <p:nvPicPr>
              <p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32642" y="2257370"/>
                <a:ext cx="13428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3" name="Håndskrift 282">
                <a:extLst>
                  <a:ext uri="{FF2B5EF4-FFF2-40B4-BE49-F238E27FC236}">
                    <a16:creationId xmlns:a16="http://schemas.microsoft.com/office/drawing/2014/main" id="{33B9C19E-1DE6-4B5D-AC76-A72540A846E2}"/>
                  </a:ext>
                </a:extLst>
              </p14:cNvPr>
              <p14:cNvContentPartPr/>
              <p14:nvPr/>
            </p14:nvContentPartPr>
            <p14:xfrm>
              <a:off x="4552360" y="1754810"/>
              <a:ext cx="192240" cy="54720"/>
            </p14:xfrm>
          </p:contentPart>
        </mc:Choice>
        <mc:Fallback xmlns="">
          <p:pic>
            <p:nvPicPr>
              <p:cNvPr id="283" name="Håndskrift 282">
                <a:extLst>
                  <a:ext uri="{FF2B5EF4-FFF2-40B4-BE49-F238E27FC236}">
                    <a16:creationId xmlns:a16="http://schemas.microsoft.com/office/drawing/2014/main" id="{33B9C19E-1DE6-4B5D-AC76-A72540A84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43360" y="1745810"/>
                <a:ext cx="209880" cy="72360"/>
              </a:xfrm>
              <a:prstGeom prst="rect">
                <a:avLst/>
              </a:prstGeom>
            </p:spPr>
          </p:pic>
        </mc:Fallback>
      </mc:AlternateContent>
      <p:grpSp>
        <p:nvGrpSpPr>
          <p:cNvPr id="294" name="Gruppe 293">
            <a:extLst>
              <a:ext uri="{FF2B5EF4-FFF2-40B4-BE49-F238E27FC236}">
                <a16:creationId xmlns:a16="http://schemas.microsoft.com/office/drawing/2014/main" id="{2E826893-8006-43A2-9926-017C21F882D4}"/>
              </a:ext>
            </a:extLst>
          </p:cNvPr>
          <p:cNvGrpSpPr/>
          <p:nvPr/>
        </p:nvGrpSpPr>
        <p:grpSpPr>
          <a:xfrm>
            <a:off x="5048385" y="1571250"/>
            <a:ext cx="133200" cy="256680"/>
            <a:chOff x="5048385" y="1571250"/>
            <a:chExt cx="133200" cy="25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92" name="Håndskrift 291">
                  <a:extLst>
                    <a:ext uri="{FF2B5EF4-FFF2-40B4-BE49-F238E27FC236}">
                      <a16:creationId xmlns:a16="http://schemas.microsoft.com/office/drawing/2014/main" id="{85855EF6-7D3C-419A-AAFB-3AC641D73E4F}"/>
                    </a:ext>
                  </a:extLst>
                </p14:cNvPr>
                <p14:cNvContentPartPr/>
                <p14:nvPr/>
              </p14:nvContentPartPr>
              <p14:xfrm>
                <a:off x="5048385" y="1571250"/>
                <a:ext cx="85680" cy="166680"/>
              </p14:xfrm>
            </p:contentPart>
          </mc:Choice>
          <mc:Fallback xmlns="">
            <p:pic>
              <p:nvPicPr>
                <p:cNvPr id="292" name="Håndskrift 291">
                  <a:extLst>
                    <a:ext uri="{FF2B5EF4-FFF2-40B4-BE49-F238E27FC236}">
                      <a16:creationId xmlns:a16="http://schemas.microsoft.com/office/drawing/2014/main" id="{85855EF6-7D3C-419A-AAFB-3AC641D73E4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5044083" y="1566921"/>
                  <a:ext cx="94284" cy="17533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93" name="Håndskrift 292">
                  <a:extLst>
                    <a:ext uri="{FF2B5EF4-FFF2-40B4-BE49-F238E27FC236}">
                      <a16:creationId xmlns:a16="http://schemas.microsoft.com/office/drawing/2014/main" id="{12BF2E59-1365-4A3B-B085-9AA90A0650CD}"/>
                    </a:ext>
                  </a:extLst>
                </p14:cNvPr>
                <p14:cNvContentPartPr/>
                <p14:nvPr/>
              </p14:nvContentPartPr>
              <p14:xfrm>
                <a:off x="5143065" y="1666650"/>
                <a:ext cx="38520" cy="161280"/>
              </p14:xfrm>
            </p:contentPart>
          </mc:Choice>
          <mc:Fallback xmlns="">
            <p:pic>
              <p:nvPicPr>
                <p:cNvPr id="293" name="Håndskrift 292">
                  <a:extLst>
                    <a:ext uri="{FF2B5EF4-FFF2-40B4-BE49-F238E27FC236}">
                      <a16:creationId xmlns:a16="http://schemas.microsoft.com/office/drawing/2014/main" id="{12BF2E59-1365-4A3B-B085-9AA90A0650CD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5138745" y="1662330"/>
                  <a:ext cx="47160" cy="169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7" name="Gruppe 296">
            <a:extLst>
              <a:ext uri="{FF2B5EF4-FFF2-40B4-BE49-F238E27FC236}">
                <a16:creationId xmlns:a16="http://schemas.microsoft.com/office/drawing/2014/main" id="{89933100-AFE9-4216-AA2D-8F380B32D94B}"/>
              </a:ext>
            </a:extLst>
          </p:cNvPr>
          <p:cNvGrpSpPr/>
          <p:nvPr/>
        </p:nvGrpSpPr>
        <p:grpSpPr>
          <a:xfrm>
            <a:off x="5487737" y="1504939"/>
            <a:ext cx="223920" cy="294840"/>
            <a:chOff x="5724105" y="1514010"/>
            <a:chExt cx="223920" cy="294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95" name="Håndskrift 294">
                  <a:extLst>
                    <a:ext uri="{FF2B5EF4-FFF2-40B4-BE49-F238E27FC236}">
                      <a16:creationId xmlns:a16="http://schemas.microsoft.com/office/drawing/2014/main" id="{AE48E7FC-08F5-4DFE-9B73-1C8072B3C45E}"/>
                    </a:ext>
                  </a:extLst>
                </p14:cNvPr>
                <p14:cNvContentPartPr/>
                <p14:nvPr/>
              </p14:nvContentPartPr>
              <p14:xfrm>
                <a:off x="5724105" y="1542450"/>
                <a:ext cx="115560" cy="266400"/>
              </p14:xfrm>
            </p:contentPart>
          </mc:Choice>
          <mc:Fallback xmlns="">
            <p:pic>
              <p:nvPicPr>
                <p:cNvPr id="295" name="Håndskrift 294">
                  <a:extLst>
                    <a:ext uri="{FF2B5EF4-FFF2-40B4-BE49-F238E27FC236}">
                      <a16:creationId xmlns:a16="http://schemas.microsoft.com/office/drawing/2014/main" id="{AE48E7FC-08F5-4DFE-9B73-1C8072B3C45E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5719785" y="1538130"/>
                  <a:ext cx="124200" cy="27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96" name="Håndskrift 295">
                  <a:extLst>
                    <a:ext uri="{FF2B5EF4-FFF2-40B4-BE49-F238E27FC236}">
                      <a16:creationId xmlns:a16="http://schemas.microsoft.com/office/drawing/2014/main" id="{47BC9E02-A1EB-4172-9A7B-8D74F4930D09}"/>
                    </a:ext>
                  </a:extLst>
                </p14:cNvPr>
                <p14:cNvContentPartPr/>
                <p14:nvPr/>
              </p14:nvContentPartPr>
              <p14:xfrm>
                <a:off x="5857305" y="1514010"/>
                <a:ext cx="90720" cy="176400"/>
              </p14:xfrm>
            </p:contentPart>
          </mc:Choice>
          <mc:Fallback xmlns="">
            <p:pic>
              <p:nvPicPr>
                <p:cNvPr id="296" name="Håndskrift 295">
                  <a:extLst>
                    <a:ext uri="{FF2B5EF4-FFF2-40B4-BE49-F238E27FC236}">
                      <a16:creationId xmlns:a16="http://schemas.microsoft.com/office/drawing/2014/main" id="{47BC9E02-A1EB-4172-9A7B-8D74F4930D09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5852985" y="1509681"/>
                  <a:ext cx="99360" cy="185058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6" name="Gruppe 305">
            <a:extLst>
              <a:ext uri="{FF2B5EF4-FFF2-40B4-BE49-F238E27FC236}">
                <a16:creationId xmlns:a16="http://schemas.microsoft.com/office/drawing/2014/main" id="{32EB9043-7DA1-4755-8B9B-F72F2B351D94}"/>
              </a:ext>
            </a:extLst>
          </p:cNvPr>
          <p:cNvGrpSpPr/>
          <p:nvPr/>
        </p:nvGrpSpPr>
        <p:grpSpPr>
          <a:xfrm>
            <a:off x="6348014" y="1613370"/>
            <a:ext cx="393480" cy="420480"/>
            <a:chOff x="1493025" y="693570"/>
            <a:chExt cx="39348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98" name="Håndskrift 297">
                  <a:extLst>
                    <a:ext uri="{FF2B5EF4-FFF2-40B4-BE49-F238E27FC236}">
                      <a16:creationId xmlns:a16="http://schemas.microsoft.com/office/drawing/2014/main" id="{9561789F-968C-4525-B13B-A244AD043084}"/>
                    </a:ext>
                  </a:extLst>
                </p14:cNvPr>
                <p14:cNvContentPartPr/>
                <p14:nvPr/>
              </p14:nvContentPartPr>
              <p14:xfrm>
                <a:off x="1493025" y="693570"/>
                <a:ext cx="393480" cy="420480"/>
              </p14:xfrm>
            </p:contentPart>
          </mc:Choice>
          <mc:Fallback xmlns="">
            <p:pic>
              <p:nvPicPr>
                <p:cNvPr id="298" name="Håndskrift 297">
                  <a:extLst>
                    <a:ext uri="{FF2B5EF4-FFF2-40B4-BE49-F238E27FC236}">
                      <a16:creationId xmlns:a16="http://schemas.microsoft.com/office/drawing/2014/main" id="{9561789F-968C-4525-B13B-A244AD043084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1484025" y="684562"/>
                  <a:ext cx="411120" cy="438135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05" name="Gruppe 304">
              <a:extLst>
                <a:ext uri="{FF2B5EF4-FFF2-40B4-BE49-F238E27FC236}">
                  <a16:creationId xmlns:a16="http://schemas.microsoft.com/office/drawing/2014/main" id="{B4DA7FA8-62EA-4F8D-884F-EA1D9859A973}"/>
                </a:ext>
              </a:extLst>
            </p:cNvPr>
            <p:cNvGrpSpPr/>
            <p:nvPr/>
          </p:nvGrpSpPr>
          <p:grpSpPr>
            <a:xfrm>
              <a:off x="1599945" y="837930"/>
              <a:ext cx="207000" cy="153360"/>
              <a:chOff x="1599945" y="837930"/>
              <a:chExt cx="207000" cy="15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299" name="Håndskrift 298">
                    <a:extLst>
                      <a:ext uri="{FF2B5EF4-FFF2-40B4-BE49-F238E27FC236}">
                        <a16:creationId xmlns:a16="http://schemas.microsoft.com/office/drawing/2014/main" id="{6A259BF2-5577-4BAE-B8A7-A6DEACCC6710}"/>
                      </a:ext>
                    </a:extLst>
                  </p14:cNvPr>
                  <p14:cNvContentPartPr/>
                  <p14:nvPr/>
                </p14:nvContentPartPr>
                <p14:xfrm>
                  <a:off x="1619025" y="837930"/>
                  <a:ext cx="360" cy="360"/>
                </p14:xfrm>
              </p:contentPart>
            </mc:Choice>
            <mc:Fallback xmlns="">
              <p:pic>
                <p:nvPicPr>
                  <p:cNvPr id="299" name="Håndskrift 298">
                    <a:extLst>
                      <a:ext uri="{FF2B5EF4-FFF2-40B4-BE49-F238E27FC236}">
                        <a16:creationId xmlns:a16="http://schemas.microsoft.com/office/drawing/2014/main" id="{6A259BF2-5577-4BAE-B8A7-A6DEACCC6710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160102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">
                <p14:nvContentPartPr>
                  <p14:cNvPr id="300" name="Håndskrift 299">
                    <a:extLst>
                      <a:ext uri="{FF2B5EF4-FFF2-40B4-BE49-F238E27FC236}">
                        <a16:creationId xmlns:a16="http://schemas.microsoft.com/office/drawing/2014/main" id="{EB0EC849-659F-4989-8100-8BFB379E9761}"/>
                      </a:ext>
                    </a:extLst>
                  </p14:cNvPr>
                  <p14:cNvContentPartPr/>
                  <p14:nvPr/>
                </p14:nvContentPartPr>
                <p14:xfrm>
                  <a:off x="1761945" y="837930"/>
                  <a:ext cx="360" cy="360"/>
                </p14:xfrm>
              </p:contentPart>
            </mc:Choice>
            <mc:Fallback xmlns="">
              <p:pic>
                <p:nvPicPr>
                  <p:cNvPr id="300" name="Håndskrift 299">
                    <a:extLst>
                      <a:ext uri="{FF2B5EF4-FFF2-40B4-BE49-F238E27FC236}">
                        <a16:creationId xmlns:a16="http://schemas.microsoft.com/office/drawing/2014/main" id="{EB0EC849-659F-4989-8100-8BFB379E9761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174394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">
                <p14:nvContentPartPr>
                  <p14:cNvPr id="304" name="Håndskrift 303">
                    <a:extLst>
                      <a:ext uri="{FF2B5EF4-FFF2-40B4-BE49-F238E27FC236}">
                        <a16:creationId xmlns:a16="http://schemas.microsoft.com/office/drawing/2014/main" id="{1E3798C1-B769-40E9-92EC-7840D5BA14DE}"/>
                      </a:ext>
                    </a:extLst>
                  </p14:cNvPr>
                  <p14:cNvContentPartPr/>
                  <p14:nvPr/>
                </p14:nvContentPartPr>
                <p14:xfrm>
                  <a:off x="1599945" y="905970"/>
                  <a:ext cx="207000" cy="85320"/>
                </p14:xfrm>
              </p:contentPart>
            </mc:Choice>
            <mc:Fallback xmlns="">
              <p:pic>
                <p:nvPicPr>
                  <p:cNvPr id="304" name="Håndskrift 303">
                    <a:extLst>
                      <a:ext uri="{FF2B5EF4-FFF2-40B4-BE49-F238E27FC236}">
                        <a16:creationId xmlns:a16="http://schemas.microsoft.com/office/drawing/2014/main" id="{1E3798C1-B769-40E9-92EC-7840D5BA14DE}"/>
                      </a:ext>
                    </a:extLst>
                  </p:cNvPr>
                  <p:cNvPicPr/>
                  <p:nvPr/>
                </p:nvPicPr>
                <p:blipFill>
                  <a:blip r:embed="rId50"/>
                  <a:stretch>
                    <a:fillRect/>
                  </a:stretch>
                </p:blipFill>
                <p:spPr>
                  <a:xfrm>
                    <a:off x="1590929" y="896970"/>
                    <a:ext cx="224671" cy="10296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307" name="Gruppe 306">
            <a:extLst>
              <a:ext uri="{FF2B5EF4-FFF2-40B4-BE49-F238E27FC236}">
                <a16:creationId xmlns:a16="http://schemas.microsoft.com/office/drawing/2014/main" id="{862C4155-13B1-4CB5-84A8-2B3880AB9502}"/>
              </a:ext>
            </a:extLst>
          </p:cNvPr>
          <p:cNvGrpSpPr/>
          <p:nvPr/>
        </p:nvGrpSpPr>
        <p:grpSpPr>
          <a:xfrm>
            <a:off x="4218844" y="1568550"/>
            <a:ext cx="393480" cy="420480"/>
            <a:chOff x="1493025" y="693570"/>
            <a:chExt cx="39348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308" name="Håndskrift 307">
                  <a:extLst>
                    <a:ext uri="{FF2B5EF4-FFF2-40B4-BE49-F238E27FC236}">
                      <a16:creationId xmlns:a16="http://schemas.microsoft.com/office/drawing/2014/main" id="{1882EFE0-6384-4927-8987-C095FE6DD39A}"/>
                    </a:ext>
                  </a:extLst>
                </p14:cNvPr>
                <p14:cNvContentPartPr/>
                <p14:nvPr/>
              </p14:nvContentPartPr>
              <p14:xfrm>
                <a:off x="1493025" y="693570"/>
                <a:ext cx="393480" cy="420480"/>
              </p14:xfrm>
            </p:contentPart>
          </mc:Choice>
          <mc:Fallback xmlns="">
            <p:pic>
              <p:nvPicPr>
                <p:cNvPr id="308" name="Håndskrift 307">
                  <a:extLst>
                    <a:ext uri="{FF2B5EF4-FFF2-40B4-BE49-F238E27FC236}">
                      <a16:creationId xmlns:a16="http://schemas.microsoft.com/office/drawing/2014/main" id="{1882EFE0-6384-4927-8987-C095FE6DD39A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1484025" y="684562"/>
                  <a:ext cx="411120" cy="438135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09" name="Gruppe 308">
              <a:extLst>
                <a:ext uri="{FF2B5EF4-FFF2-40B4-BE49-F238E27FC236}">
                  <a16:creationId xmlns:a16="http://schemas.microsoft.com/office/drawing/2014/main" id="{DDFC1538-3068-46DD-BADB-AB1C56703B16}"/>
                </a:ext>
              </a:extLst>
            </p:cNvPr>
            <p:cNvGrpSpPr/>
            <p:nvPr/>
          </p:nvGrpSpPr>
          <p:grpSpPr>
            <a:xfrm>
              <a:off x="1599945" y="837930"/>
              <a:ext cx="207000" cy="153360"/>
              <a:chOff x="1599945" y="837930"/>
              <a:chExt cx="207000" cy="15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2">
                <p14:nvContentPartPr>
                  <p14:cNvPr id="310" name="Håndskrift 309">
                    <a:extLst>
                      <a:ext uri="{FF2B5EF4-FFF2-40B4-BE49-F238E27FC236}">
                        <a16:creationId xmlns:a16="http://schemas.microsoft.com/office/drawing/2014/main" id="{3F78D229-AA26-4D13-8B6C-12440A9F1993}"/>
                      </a:ext>
                    </a:extLst>
                  </p14:cNvPr>
                  <p14:cNvContentPartPr/>
                  <p14:nvPr/>
                </p14:nvContentPartPr>
                <p14:xfrm>
                  <a:off x="1619025" y="837930"/>
                  <a:ext cx="360" cy="360"/>
                </p14:xfrm>
              </p:contentPart>
            </mc:Choice>
            <mc:Fallback xmlns="">
              <p:pic>
                <p:nvPicPr>
                  <p:cNvPr id="310" name="Håndskrift 309">
                    <a:extLst>
                      <a:ext uri="{FF2B5EF4-FFF2-40B4-BE49-F238E27FC236}">
                        <a16:creationId xmlns:a16="http://schemas.microsoft.com/office/drawing/2014/main" id="{3F78D229-AA26-4D13-8B6C-12440A9F1993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160102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">
                <p14:nvContentPartPr>
                  <p14:cNvPr id="311" name="Håndskrift 310">
                    <a:extLst>
                      <a:ext uri="{FF2B5EF4-FFF2-40B4-BE49-F238E27FC236}">
                        <a16:creationId xmlns:a16="http://schemas.microsoft.com/office/drawing/2014/main" id="{F68ACBB1-EE9E-49AB-8C86-9C13EB65F86C}"/>
                      </a:ext>
                    </a:extLst>
                  </p14:cNvPr>
                  <p14:cNvContentPartPr/>
                  <p14:nvPr/>
                </p14:nvContentPartPr>
                <p14:xfrm>
                  <a:off x="1761945" y="837930"/>
                  <a:ext cx="360" cy="360"/>
                </p14:xfrm>
              </p:contentPart>
            </mc:Choice>
            <mc:Fallback xmlns="">
              <p:pic>
                <p:nvPicPr>
                  <p:cNvPr id="311" name="Håndskrift 310">
                    <a:extLst>
                      <a:ext uri="{FF2B5EF4-FFF2-40B4-BE49-F238E27FC236}">
                        <a16:creationId xmlns:a16="http://schemas.microsoft.com/office/drawing/2014/main" id="{F68ACBB1-EE9E-49AB-8C86-9C13EB65F86C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174394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312" name="Håndskrift 311">
                    <a:extLst>
                      <a:ext uri="{FF2B5EF4-FFF2-40B4-BE49-F238E27FC236}">
                        <a16:creationId xmlns:a16="http://schemas.microsoft.com/office/drawing/2014/main" id="{738D97B8-B47B-4C72-AA17-2EEFE9539A45}"/>
                      </a:ext>
                    </a:extLst>
                  </p14:cNvPr>
                  <p14:cNvContentPartPr/>
                  <p14:nvPr/>
                </p14:nvContentPartPr>
                <p14:xfrm>
                  <a:off x="1599945" y="905970"/>
                  <a:ext cx="207000" cy="85320"/>
                </p14:xfrm>
              </p:contentPart>
            </mc:Choice>
            <mc:Fallback xmlns="">
              <p:pic>
                <p:nvPicPr>
                  <p:cNvPr id="312" name="Håndskrift 311">
                    <a:extLst>
                      <a:ext uri="{FF2B5EF4-FFF2-40B4-BE49-F238E27FC236}">
                        <a16:creationId xmlns:a16="http://schemas.microsoft.com/office/drawing/2014/main" id="{738D97B8-B47B-4C72-AA17-2EEFE9539A45}"/>
                      </a:ext>
                    </a:extLst>
                  </p:cNvPr>
                  <p:cNvPicPr/>
                  <p:nvPr/>
                </p:nvPicPr>
                <p:blipFill>
                  <a:blip r:embed="rId50"/>
                  <a:stretch>
                    <a:fillRect/>
                  </a:stretch>
                </p:blipFill>
                <p:spPr>
                  <a:xfrm>
                    <a:off x="1590929" y="896970"/>
                    <a:ext cx="224671" cy="10296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319" name="Gruppe 318">
            <a:extLst>
              <a:ext uri="{FF2B5EF4-FFF2-40B4-BE49-F238E27FC236}">
                <a16:creationId xmlns:a16="http://schemas.microsoft.com/office/drawing/2014/main" id="{57955F22-DB36-40E1-9C2C-3C0D6D4674DF}"/>
              </a:ext>
            </a:extLst>
          </p:cNvPr>
          <p:cNvGrpSpPr/>
          <p:nvPr/>
        </p:nvGrpSpPr>
        <p:grpSpPr>
          <a:xfrm>
            <a:off x="5389707" y="846299"/>
            <a:ext cx="393480" cy="420480"/>
            <a:chOff x="1493025" y="693570"/>
            <a:chExt cx="39348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320" name="Håndskrift 319">
                  <a:extLst>
                    <a:ext uri="{FF2B5EF4-FFF2-40B4-BE49-F238E27FC236}">
                      <a16:creationId xmlns:a16="http://schemas.microsoft.com/office/drawing/2014/main" id="{BCFD0E2A-89FA-4ABA-AB87-8556B4CE2060}"/>
                    </a:ext>
                  </a:extLst>
                </p14:cNvPr>
                <p14:cNvContentPartPr/>
                <p14:nvPr/>
              </p14:nvContentPartPr>
              <p14:xfrm>
                <a:off x="1493025" y="693570"/>
                <a:ext cx="393480" cy="420480"/>
              </p14:xfrm>
            </p:contentPart>
          </mc:Choice>
          <mc:Fallback xmlns="">
            <p:pic>
              <p:nvPicPr>
                <p:cNvPr id="320" name="Håndskrift 319">
                  <a:extLst>
                    <a:ext uri="{FF2B5EF4-FFF2-40B4-BE49-F238E27FC236}">
                      <a16:creationId xmlns:a16="http://schemas.microsoft.com/office/drawing/2014/main" id="{BCFD0E2A-89FA-4ABA-AB87-8556B4CE2060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1484025" y="684562"/>
                  <a:ext cx="411120" cy="438135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21" name="Gruppe 320">
              <a:extLst>
                <a:ext uri="{FF2B5EF4-FFF2-40B4-BE49-F238E27FC236}">
                  <a16:creationId xmlns:a16="http://schemas.microsoft.com/office/drawing/2014/main" id="{5559EA41-0147-41E5-B843-A1429C5476B1}"/>
                </a:ext>
              </a:extLst>
            </p:cNvPr>
            <p:cNvGrpSpPr/>
            <p:nvPr/>
          </p:nvGrpSpPr>
          <p:grpSpPr>
            <a:xfrm>
              <a:off x="1599945" y="837930"/>
              <a:ext cx="207000" cy="153360"/>
              <a:chOff x="1599945" y="837930"/>
              <a:chExt cx="207000" cy="15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322" name="Håndskrift 321">
                    <a:extLst>
                      <a:ext uri="{FF2B5EF4-FFF2-40B4-BE49-F238E27FC236}">
                        <a16:creationId xmlns:a16="http://schemas.microsoft.com/office/drawing/2014/main" id="{74502CB9-E9A8-4EF9-AAB3-812DC38906C9}"/>
                      </a:ext>
                    </a:extLst>
                  </p14:cNvPr>
                  <p14:cNvContentPartPr/>
                  <p14:nvPr/>
                </p14:nvContentPartPr>
                <p14:xfrm>
                  <a:off x="1619025" y="837930"/>
                  <a:ext cx="360" cy="360"/>
                </p14:xfrm>
              </p:contentPart>
            </mc:Choice>
            <mc:Fallback xmlns="">
              <p:pic>
                <p:nvPicPr>
                  <p:cNvPr id="322" name="Håndskrift 321">
                    <a:extLst>
                      <a:ext uri="{FF2B5EF4-FFF2-40B4-BE49-F238E27FC236}">
                        <a16:creationId xmlns:a16="http://schemas.microsoft.com/office/drawing/2014/main" id="{74502CB9-E9A8-4EF9-AAB3-812DC38906C9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160102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">
                <p14:nvContentPartPr>
                  <p14:cNvPr id="323" name="Håndskrift 322">
                    <a:extLst>
                      <a:ext uri="{FF2B5EF4-FFF2-40B4-BE49-F238E27FC236}">
                        <a16:creationId xmlns:a16="http://schemas.microsoft.com/office/drawing/2014/main" id="{D0DAF4AD-E75B-4C42-A2D4-F7A0DEC54657}"/>
                      </a:ext>
                    </a:extLst>
                  </p14:cNvPr>
                  <p14:cNvContentPartPr/>
                  <p14:nvPr/>
                </p14:nvContentPartPr>
                <p14:xfrm>
                  <a:off x="1761945" y="837930"/>
                  <a:ext cx="360" cy="360"/>
                </p14:xfrm>
              </p:contentPart>
            </mc:Choice>
            <mc:Fallback xmlns="">
              <p:pic>
                <p:nvPicPr>
                  <p:cNvPr id="323" name="Håndskrift 322">
                    <a:extLst>
                      <a:ext uri="{FF2B5EF4-FFF2-40B4-BE49-F238E27FC236}">
                        <a16:creationId xmlns:a16="http://schemas.microsoft.com/office/drawing/2014/main" id="{D0DAF4AD-E75B-4C42-A2D4-F7A0DEC54657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174394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324" name="Håndskrift 323">
                    <a:extLst>
                      <a:ext uri="{FF2B5EF4-FFF2-40B4-BE49-F238E27FC236}">
                        <a16:creationId xmlns:a16="http://schemas.microsoft.com/office/drawing/2014/main" id="{7855A0FF-B2E9-49A1-9FAA-4AD1A29C9031}"/>
                      </a:ext>
                    </a:extLst>
                  </p14:cNvPr>
                  <p14:cNvContentPartPr/>
                  <p14:nvPr/>
                </p14:nvContentPartPr>
                <p14:xfrm>
                  <a:off x="1599945" y="905970"/>
                  <a:ext cx="207000" cy="85320"/>
                </p14:xfrm>
              </p:contentPart>
            </mc:Choice>
            <mc:Fallback xmlns="">
              <p:pic>
                <p:nvPicPr>
                  <p:cNvPr id="324" name="Håndskrift 323">
                    <a:extLst>
                      <a:ext uri="{FF2B5EF4-FFF2-40B4-BE49-F238E27FC236}">
                        <a16:creationId xmlns:a16="http://schemas.microsoft.com/office/drawing/2014/main" id="{7855A0FF-B2E9-49A1-9FAA-4AD1A29C9031}"/>
                      </a:ext>
                    </a:extLst>
                  </p:cNvPr>
                  <p:cNvPicPr/>
                  <p:nvPr/>
                </p:nvPicPr>
                <p:blipFill>
                  <a:blip r:embed="rId50"/>
                  <a:stretch>
                    <a:fillRect/>
                  </a:stretch>
                </p:blipFill>
                <p:spPr>
                  <a:xfrm>
                    <a:off x="1590929" y="896970"/>
                    <a:ext cx="224671" cy="10296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</p:spTree>
    <p:extLst>
      <p:ext uri="{BB962C8B-B14F-4D97-AF65-F5344CB8AC3E}">
        <p14:creationId xmlns:p14="http://schemas.microsoft.com/office/powerpoint/2010/main" val="51377867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" name="Gruppe 85">
            <a:extLst>
              <a:ext uri="{FF2B5EF4-FFF2-40B4-BE49-F238E27FC236}">
                <a16:creationId xmlns:a16="http://schemas.microsoft.com/office/drawing/2014/main" id="{26A106DF-8AC2-4629-B849-6CE54FCD4B71}"/>
              </a:ext>
            </a:extLst>
          </p:cNvPr>
          <p:cNvGrpSpPr>
            <a:grpSpLocks noChangeAspect="1"/>
          </p:cNvGrpSpPr>
          <p:nvPr/>
        </p:nvGrpSpPr>
        <p:grpSpPr>
          <a:xfrm>
            <a:off x="5168350" y="3168235"/>
            <a:ext cx="1043668" cy="1538120"/>
            <a:chOff x="3333750" y="2371725"/>
            <a:chExt cx="1133475" cy="2038350"/>
          </a:xfrm>
        </p:grpSpPr>
        <p:sp>
          <p:nvSpPr>
            <p:cNvPr id="87" name="Ellipse 86">
              <a:extLst>
                <a:ext uri="{FF2B5EF4-FFF2-40B4-BE49-F238E27FC236}">
                  <a16:creationId xmlns:a16="http://schemas.microsoft.com/office/drawing/2014/main" id="{B83E8A49-918D-4275-9395-9C62CC652376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">
              <p14:nvContentPartPr>
                <p14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344369" y="2344441"/>
                  <a:ext cx="646895" cy="20730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">
              <p14:nvContentPartPr>
                <p14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342517" y="2409172"/>
                  <a:ext cx="468440" cy="177045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2" name="Gruppe 91">
            <a:extLst>
              <a:ext uri="{FF2B5EF4-FFF2-40B4-BE49-F238E27FC236}">
                <a16:creationId xmlns:a16="http://schemas.microsoft.com/office/drawing/2014/main" id="{D36A548F-7E6B-41D3-9462-61CA525584C6}"/>
              </a:ext>
            </a:extLst>
          </p:cNvPr>
          <p:cNvGrpSpPr>
            <a:grpSpLocks noChangeAspect="1"/>
          </p:cNvGrpSpPr>
          <p:nvPr/>
        </p:nvGrpSpPr>
        <p:grpSpPr>
          <a:xfrm rot="21040770">
            <a:off x="5349946" y="2292889"/>
            <a:ext cx="556641" cy="850964"/>
            <a:chOff x="3591242" y="1406525"/>
            <a:chExt cx="618490" cy="945515"/>
          </a:xfrm>
        </p:grpSpPr>
        <p:sp>
          <p:nvSpPr>
            <p:cNvPr id="93" name="Ellipse 92">
              <a:extLst>
                <a:ext uri="{FF2B5EF4-FFF2-40B4-BE49-F238E27FC236}">
                  <a16:creationId xmlns:a16="http://schemas.microsoft.com/office/drawing/2014/main" id="{A463F710-0A2D-4B18-B6F0-8A8F2C4D4CBE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">
              <p14:nvContentPartPr>
                <p14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">
              <p14:nvContentPartPr>
                <p14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0">
            <p14:nvContentPartPr>
              <p14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768527" y="5871119"/>
              <a:ext cx="2263463" cy="334043"/>
            </p14:xfrm>
          </p:contentPart>
        </mc:Choice>
        <mc:Fallback xmlns="">
          <p:pic>
            <p:nvPicPr>
              <p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64207" y="5844151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">
            <p14:nvContentPartPr>
              <p14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681593" y="5874397"/>
              <a:ext cx="969084" cy="359049"/>
            </p14:xfrm>
          </p:contentPart>
        </mc:Choice>
        <mc:Fallback xmlns="">
          <p:pic>
            <p:nvPicPr>
              <p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72590" y="5820323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4">
            <p14:nvContentPartPr>
              <p14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552007" y="5907056"/>
              <a:ext cx="969084" cy="359049"/>
            </p14:xfrm>
          </p:contentPart>
        </mc:Choice>
        <mc:Fallback xmlns="">
          <p:pic>
            <p:nvPicPr>
              <p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43004" y="5852982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6">
            <p14:nvContentPartPr>
              <p14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707782" y="5875210"/>
              <a:ext cx="860868" cy="321408"/>
            </p14:xfrm>
          </p:contentPart>
        </mc:Choice>
        <mc:Fallback xmlns="">
          <p:pic>
            <p:nvPicPr>
              <p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98781" y="5821222"/>
                <a:ext cx="878510" cy="429024"/>
              </a:xfrm>
              <a:prstGeom prst="rect">
                <a:avLst/>
              </a:prstGeom>
            </p:spPr>
          </p:pic>
        </mc:Fallback>
      </mc:AlternateContent>
      <p:cxnSp>
        <p:nvCxnSpPr>
          <p:cNvPr id="105" name="Lige forbindelse 104">
            <a:extLst>
              <a:ext uri="{FF2B5EF4-FFF2-40B4-BE49-F238E27FC236}">
                <a16:creationId xmlns:a16="http://schemas.microsoft.com/office/drawing/2014/main" id="{9FE27E43-DB93-4CBD-BF67-60E3DE5E462D}"/>
              </a:ext>
            </a:extLst>
          </p:cNvPr>
          <p:cNvCxnSpPr>
            <a:cxnSpLocks noChangeAspect="1"/>
          </p:cNvCxnSpPr>
          <p:nvPr/>
        </p:nvCxnSpPr>
        <p:spPr>
          <a:xfrm flipH="1">
            <a:off x="5474294" y="4688144"/>
            <a:ext cx="61891" cy="1234341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Lige forbindelse 105">
            <a:extLst>
              <a:ext uri="{FF2B5EF4-FFF2-40B4-BE49-F238E27FC236}">
                <a16:creationId xmlns:a16="http://schemas.microsoft.com/office/drawing/2014/main" id="{9853E925-E48F-40B3-AE36-8704A28845AF}"/>
              </a:ext>
            </a:extLst>
          </p:cNvPr>
          <p:cNvCxnSpPr>
            <a:cxnSpLocks noChangeAspect="1"/>
          </p:cNvCxnSpPr>
          <p:nvPr/>
        </p:nvCxnSpPr>
        <p:spPr>
          <a:xfrm>
            <a:off x="5842150" y="4648653"/>
            <a:ext cx="58703" cy="1299876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Bue 84">
            <a:extLst>
              <a:ext uri="{FF2B5EF4-FFF2-40B4-BE49-F238E27FC236}">
                <a16:creationId xmlns:a16="http://schemas.microsoft.com/office/drawing/2014/main" id="{A8FA5250-D8E5-4296-A749-9137B62C23AC}"/>
              </a:ext>
            </a:extLst>
          </p:cNvPr>
          <p:cNvSpPr>
            <a:spLocks noChangeAspect="1"/>
          </p:cNvSpPr>
          <p:nvPr/>
        </p:nvSpPr>
        <p:spPr>
          <a:xfrm rot="12573534" flipV="1">
            <a:off x="4667454" y="3121773"/>
            <a:ext cx="1021836" cy="791338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324178 w 1291168"/>
              <a:gd name="connsiteY0" fmla="*/ 0 h 2475626"/>
              <a:gd name="connsiteX1" fmla="*/ 1061270 w 1291168"/>
              <a:gd name="connsiteY1" fmla="*/ 1013928 h 2475626"/>
              <a:gd name="connsiteX2" fmla="*/ 1110898 w 1291168"/>
              <a:gd name="connsiteY2" fmla="*/ 1782460 h 2475626"/>
              <a:gd name="connsiteX3" fmla="*/ 324179 w 1291168"/>
              <a:gd name="connsiteY3" fmla="*/ 1598671 h 2475626"/>
              <a:gd name="connsiteX4" fmla="*/ 324178 w 1291168"/>
              <a:gd name="connsiteY4" fmla="*/ 0 h 2475626"/>
              <a:gd name="connsiteX0" fmla="*/ 324178 w 1291168"/>
              <a:gd name="connsiteY0" fmla="*/ 0 h 2475626"/>
              <a:gd name="connsiteX1" fmla="*/ 1291102 w 1291168"/>
              <a:gd name="connsiteY1" fmla="*/ 686611 h 2475626"/>
              <a:gd name="connsiteX2" fmla="*/ 0 w 1291168"/>
              <a:gd name="connsiteY2" fmla="*/ 2475626 h 2475626"/>
              <a:gd name="connsiteX0" fmla="*/ 324178 w 1116149"/>
              <a:gd name="connsiteY0" fmla="*/ 0 h 2475626"/>
              <a:gd name="connsiteX1" fmla="*/ 1061270 w 1116149"/>
              <a:gd name="connsiteY1" fmla="*/ 1013928 h 2475626"/>
              <a:gd name="connsiteX2" fmla="*/ 1110898 w 1116149"/>
              <a:gd name="connsiteY2" fmla="*/ 1782460 h 2475626"/>
              <a:gd name="connsiteX3" fmla="*/ 324179 w 1116149"/>
              <a:gd name="connsiteY3" fmla="*/ 1598671 h 2475626"/>
              <a:gd name="connsiteX4" fmla="*/ 324178 w 1116149"/>
              <a:gd name="connsiteY4" fmla="*/ 0 h 2475626"/>
              <a:gd name="connsiteX0" fmla="*/ 324178 w 1116149"/>
              <a:gd name="connsiteY0" fmla="*/ 0 h 2475626"/>
              <a:gd name="connsiteX1" fmla="*/ 927333 w 1116149"/>
              <a:gd name="connsiteY1" fmla="*/ 1621695 h 2475626"/>
              <a:gd name="connsiteX2" fmla="*/ 0 w 1116149"/>
              <a:gd name="connsiteY2" fmla="*/ 2475626 h 2475626"/>
              <a:gd name="connsiteX0" fmla="*/ 324178 w 1164708"/>
              <a:gd name="connsiteY0" fmla="*/ 0 h 2475626"/>
              <a:gd name="connsiteX1" fmla="*/ 1061270 w 1164708"/>
              <a:gd name="connsiteY1" fmla="*/ 1013928 h 2475626"/>
              <a:gd name="connsiteX2" fmla="*/ 1110898 w 1164708"/>
              <a:gd name="connsiteY2" fmla="*/ 1782460 h 2475626"/>
              <a:gd name="connsiteX3" fmla="*/ 324179 w 1164708"/>
              <a:gd name="connsiteY3" fmla="*/ 1598671 h 2475626"/>
              <a:gd name="connsiteX4" fmla="*/ 324178 w 1164708"/>
              <a:gd name="connsiteY4" fmla="*/ 0 h 2475626"/>
              <a:gd name="connsiteX0" fmla="*/ 324178 w 1164708"/>
              <a:gd name="connsiteY0" fmla="*/ 0 h 2475626"/>
              <a:gd name="connsiteX1" fmla="*/ 1164636 w 1164708"/>
              <a:gd name="connsiteY1" fmla="*/ 1288086 h 2475626"/>
              <a:gd name="connsiteX2" fmla="*/ 0 w 1164708"/>
              <a:gd name="connsiteY2" fmla="*/ 2475626 h 2475626"/>
              <a:gd name="connsiteX0" fmla="*/ 412158 w 1252682"/>
              <a:gd name="connsiteY0" fmla="*/ 0 h 1782460"/>
              <a:gd name="connsiteX1" fmla="*/ 1149250 w 1252682"/>
              <a:gd name="connsiteY1" fmla="*/ 1013928 h 1782460"/>
              <a:gd name="connsiteX2" fmla="*/ 1198878 w 1252682"/>
              <a:gd name="connsiteY2" fmla="*/ 1782460 h 1782460"/>
              <a:gd name="connsiteX3" fmla="*/ 412159 w 1252682"/>
              <a:gd name="connsiteY3" fmla="*/ 1598671 h 1782460"/>
              <a:gd name="connsiteX4" fmla="*/ 412158 w 1252682"/>
              <a:gd name="connsiteY4" fmla="*/ 0 h 1782460"/>
              <a:gd name="connsiteX0" fmla="*/ 412158 w 1252682"/>
              <a:gd name="connsiteY0" fmla="*/ 0 h 1782460"/>
              <a:gd name="connsiteX1" fmla="*/ 1252616 w 1252682"/>
              <a:gd name="connsiteY1" fmla="*/ 1288086 h 1782460"/>
              <a:gd name="connsiteX2" fmla="*/ 0 w 1252682"/>
              <a:gd name="connsiteY2" fmla="*/ 1208994 h 1782460"/>
              <a:gd name="connsiteX0" fmla="*/ 189306 w 1029845"/>
              <a:gd name="connsiteY0" fmla="*/ 0 h 1782460"/>
              <a:gd name="connsiteX1" fmla="*/ 926398 w 1029845"/>
              <a:gd name="connsiteY1" fmla="*/ 1013928 h 1782460"/>
              <a:gd name="connsiteX2" fmla="*/ 976026 w 1029845"/>
              <a:gd name="connsiteY2" fmla="*/ 1782460 h 1782460"/>
              <a:gd name="connsiteX3" fmla="*/ 189307 w 1029845"/>
              <a:gd name="connsiteY3" fmla="*/ 1598671 h 1782460"/>
              <a:gd name="connsiteX4" fmla="*/ 189306 w 1029845"/>
              <a:gd name="connsiteY4" fmla="*/ 0 h 1782460"/>
              <a:gd name="connsiteX0" fmla="*/ 189306 w 1029845"/>
              <a:gd name="connsiteY0" fmla="*/ 0 h 1782460"/>
              <a:gd name="connsiteX1" fmla="*/ 1029764 w 1029845"/>
              <a:gd name="connsiteY1" fmla="*/ 1288086 h 1782460"/>
              <a:gd name="connsiteX2" fmla="*/ 0 w 1029845"/>
              <a:gd name="connsiteY2" fmla="*/ 415884 h 1782460"/>
              <a:gd name="connsiteX0" fmla="*/ 189306 w 1214242"/>
              <a:gd name="connsiteY0" fmla="*/ 0 h 1782460"/>
              <a:gd name="connsiteX1" fmla="*/ 926398 w 1214242"/>
              <a:gd name="connsiteY1" fmla="*/ 1013928 h 1782460"/>
              <a:gd name="connsiteX2" fmla="*/ 976026 w 1214242"/>
              <a:gd name="connsiteY2" fmla="*/ 1782460 h 1782460"/>
              <a:gd name="connsiteX3" fmla="*/ 189307 w 1214242"/>
              <a:gd name="connsiteY3" fmla="*/ 1598671 h 1782460"/>
              <a:gd name="connsiteX4" fmla="*/ 189306 w 1214242"/>
              <a:gd name="connsiteY4" fmla="*/ 0 h 1782460"/>
              <a:gd name="connsiteX0" fmla="*/ 189306 w 1214242"/>
              <a:gd name="connsiteY0" fmla="*/ 0 h 1782460"/>
              <a:gd name="connsiteX1" fmla="*/ 1214173 w 1214242"/>
              <a:gd name="connsiteY1" fmla="*/ 967236 h 1782460"/>
              <a:gd name="connsiteX2" fmla="*/ 0 w 1214242"/>
              <a:gd name="connsiteY2" fmla="*/ 415884 h 1782460"/>
              <a:gd name="connsiteX0" fmla="*/ 19900 w 1044847"/>
              <a:gd name="connsiteY0" fmla="*/ 612102 h 2394562"/>
              <a:gd name="connsiteX1" fmla="*/ 756992 w 1044847"/>
              <a:gd name="connsiteY1" fmla="*/ 1626030 h 2394562"/>
              <a:gd name="connsiteX2" fmla="*/ 806620 w 1044847"/>
              <a:gd name="connsiteY2" fmla="*/ 2394562 h 2394562"/>
              <a:gd name="connsiteX3" fmla="*/ 19901 w 1044847"/>
              <a:gd name="connsiteY3" fmla="*/ 2210773 h 2394562"/>
              <a:gd name="connsiteX4" fmla="*/ 19900 w 1044847"/>
              <a:gd name="connsiteY4" fmla="*/ 612102 h 2394562"/>
              <a:gd name="connsiteX0" fmla="*/ 19900 w 1044847"/>
              <a:gd name="connsiteY0" fmla="*/ 612102 h 2394562"/>
              <a:gd name="connsiteX1" fmla="*/ 1044767 w 1044847"/>
              <a:gd name="connsiteY1" fmla="*/ 1579338 h 2394562"/>
              <a:gd name="connsiteX2" fmla="*/ 0 w 1044847"/>
              <a:gd name="connsiteY2" fmla="*/ 191 h 2394562"/>
              <a:gd name="connsiteX0" fmla="*/ 19900 w 1044847"/>
              <a:gd name="connsiteY0" fmla="*/ 612102 h 2394562"/>
              <a:gd name="connsiteX1" fmla="*/ 756992 w 1044847"/>
              <a:gd name="connsiteY1" fmla="*/ 1626030 h 2394562"/>
              <a:gd name="connsiteX2" fmla="*/ 806620 w 1044847"/>
              <a:gd name="connsiteY2" fmla="*/ 2394562 h 2394562"/>
              <a:gd name="connsiteX3" fmla="*/ 19901 w 1044847"/>
              <a:gd name="connsiteY3" fmla="*/ 2210773 h 2394562"/>
              <a:gd name="connsiteX4" fmla="*/ 19900 w 1044847"/>
              <a:gd name="connsiteY4" fmla="*/ 612102 h 2394562"/>
              <a:gd name="connsiteX0" fmla="*/ 19900 w 1044847"/>
              <a:gd name="connsiteY0" fmla="*/ 612102 h 2394562"/>
              <a:gd name="connsiteX1" fmla="*/ 1044767 w 1044847"/>
              <a:gd name="connsiteY1" fmla="*/ 1579338 h 2394562"/>
              <a:gd name="connsiteX2" fmla="*/ 0 w 1044847"/>
              <a:gd name="connsiteY2" fmla="*/ 191 h 2394562"/>
              <a:gd name="connsiteX0" fmla="*/ 19900 w 1056747"/>
              <a:gd name="connsiteY0" fmla="*/ 612129 h 2394589"/>
              <a:gd name="connsiteX1" fmla="*/ 756992 w 1056747"/>
              <a:gd name="connsiteY1" fmla="*/ 1626057 h 2394589"/>
              <a:gd name="connsiteX2" fmla="*/ 806620 w 1056747"/>
              <a:gd name="connsiteY2" fmla="*/ 2394589 h 2394589"/>
              <a:gd name="connsiteX3" fmla="*/ 19901 w 1056747"/>
              <a:gd name="connsiteY3" fmla="*/ 2210800 h 2394589"/>
              <a:gd name="connsiteX4" fmla="*/ 19900 w 1056747"/>
              <a:gd name="connsiteY4" fmla="*/ 612129 h 2394589"/>
              <a:gd name="connsiteX0" fmla="*/ 19900 w 1056747"/>
              <a:gd name="connsiteY0" fmla="*/ 612129 h 2394589"/>
              <a:gd name="connsiteX1" fmla="*/ 1044767 w 1056747"/>
              <a:gd name="connsiteY1" fmla="*/ 1579365 h 2394589"/>
              <a:gd name="connsiteX2" fmla="*/ 0 w 1056747"/>
              <a:gd name="connsiteY2" fmla="*/ 218 h 2394589"/>
              <a:gd name="connsiteX0" fmla="*/ 0 w 1040261"/>
              <a:gd name="connsiteY0" fmla="*/ 393101 h 2175561"/>
              <a:gd name="connsiteX1" fmla="*/ 737092 w 1040261"/>
              <a:gd name="connsiteY1" fmla="*/ 1407029 h 2175561"/>
              <a:gd name="connsiteX2" fmla="*/ 786720 w 1040261"/>
              <a:gd name="connsiteY2" fmla="*/ 2175561 h 2175561"/>
              <a:gd name="connsiteX3" fmla="*/ 1 w 1040261"/>
              <a:gd name="connsiteY3" fmla="*/ 1991772 h 2175561"/>
              <a:gd name="connsiteX4" fmla="*/ 0 w 1040261"/>
              <a:gd name="connsiteY4" fmla="*/ 393101 h 2175561"/>
              <a:gd name="connsiteX0" fmla="*/ 0 w 1040261"/>
              <a:gd name="connsiteY0" fmla="*/ 393101 h 2175561"/>
              <a:gd name="connsiteX1" fmla="*/ 1024867 w 1040261"/>
              <a:gd name="connsiteY1" fmla="*/ 1360337 h 2175561"/>
              <a:gd name="connsiteX2" fmla="*/ 262472 w 1040261"/>
              <a:gd name="connsiteY2" fmla="*/ 253 h 2175561"/>
              <a:gd name="connsiteX0" fmla="*/ 0 w 982262"/>
              <a:gd name="connsiteY0" fmla="*/ 393099 h 2175559"/>
              <a:gd name="connsiteX1" fmla="*/ 737092 w 982262"/>
              <a:gd name="connsiteY1" fmla="*/ 1407027 h 2175559"/>
              <a:gd name="connsiteX2" fmla="*/ 786720 w 982262"/>
              <a:gd name="connsiteY2" fmla="*/ 2175559 h 2175559"/>
              <a:gd name="connsiteX3" fmla="*/ 1 w 982262"/>
              <a:gd name="connsiteY3" fmla="*/ 1991770 h 2175559"/>
              <a:gd name="connsiteX4" fmla="*/ 0 w 982262"/>
              <a:gd name="connsiteY4" fmla="*/ 393099 h 2175559"/>
              <a:gd name="connsiteX0" fmla="*/ 0 w 982262"/>
              <a:gd name="connsiteY0" fmla="*/ 393099 h 2175559"/>
              <a:gd name="connsiteX1" fmla="*/ 965894 w 982262"/>
              <a:gd name="connsiteY1" fmla="*/ 1370435 h 2175559"/>
              <a:gd name="connsiteX2" fmla="*/ 262472 w 982262"/>
              <a:gd name="connsiteY2" fmla="*/ 251 h 2175559"/>
              <a:gd name="connsiteX0" fmla="*/ 0 w 982262"/>
              <a:gd name="connsiteY0" fmla="*/ 393099 h 2175559"/>
              <a:gd name="connsiteX1" fmla="*/ 737092 w 982262"/>
              <a:gd name="connsiteY1" fmla="*/ 1407027 h 2175559"/>
              <a:gd name="connsiteX2" fmla="*/ 786720 w 982262"/>
              <a:gd name="connsiteY2" fmla="*/ 2175559 h 2175559"/>
              <a:gd name="connsiteX3" fmla="*/ 1 w 982262"/>
              <a:gd name="connsiteY3" fmla="*/ 1991770 h 2175559"/>
              <a:gd name="connsiteX4" fmla="*/ 0 w 982262"/>
              <a:gd name="connsiteY4" fmla="*/ 393099 h 2175559"/>
              <a:gd name="connsiteX0" fmla="*/ 0 w 982262"/>
              <a:gd name="connsiteY0" fmla="*/ 393099 h 2175559"/>
              <a:gd name="connsiteX1" fmla="*/ 965894 w 982262"/>
              <a:gd name="connsiteY1" fmla="*/ 1370435 h 2175559"/>
              <a:gd name="connsiteX2" fmla="*/ 262472 w 982262"/>
              <a:gd name="connsiteY2" fmla="*/ 251 h 2175559"/>
              <a:gd name="connsiteX0" fmla="*/ 0 w 986393"/>
              <a:gd name="connsiteY0" fmla="*/ 763617 h 2546077"/>
              <a:gd name="connsiteX1" fmla="*/ 737092 w 986393"/>
              <a:gd name="connsiteY1" fmla="*/ 1777545 h 2546077"/>
              <a:gd name="connsiteX2" fmla="*/ 786720 w 986393"/>
              <a:gd name="connsiteY2" fmla="*/ 2546077 h 2546077"/>
              <a:gd name="connsiteX3" fmla="*/ 1 w 986393"/>
              <a:gd name="connsiteY3" fmla="*/ 2362288 h 2546077"/>
              <a:gd name="connsiteX4" fmla="*/ 0 w 986393"/>
              <a:gd name="connsiteY4" fmla="*/ 763617 h 2546077"/>
              <a:gd name="connsiteX0" fmla="*/ 0 w 986393"/>
              <a:gd name="connsiteY0" fmla="*/ 763617 h 2546077"/>
              <a:gd name="connsiteX1" fmla="*/ 965894 w 986393"/>
              <a:gd name="connsiteY1" fmla="*/ 1740953 h 2546077"/>
              <a:gd name="connsiteX2" fmla="*/ 450378 w 986393"/>
              <a:gd name="connsiteY2" fmla="*/ 197 h 2546077"/>
              <a:gd name="connsiteX0" fmla="*/ 0 w 931350"/>
              <a:gd name="connsiteY0" fmla="*/ 763703 h 2546163"/>
              <a:gd name="connsiteX1" fmla="*/ 737092 w 931350"/>
              <a:gd name="connsiteY1" fmla="*/ 1777631 h 2546163"/>
              <a:gd name="connsiteX2" fmla="*/ 786720 w 931350"/>
              <a:gd name="connsiteY2" fmla="*/ 2546163 h 2546163"/>
              <a:gd name="connsiteX3" fmla="*/ 1 w 931350"/>
              <a:gd name="connsiteY3" fmla="*/ 2362374 h 2546163"/>
              <a:gd name="connsiteX4" fmla="*/ 0 w 931350"/>
              <a:gd name="connsiteY4" fmla="*/ 763703 h 2546163"/>
              <a:gd name="connsiteX0" fmla="*/ 0 w 931350"/>
              <a:gd name="connsiteY0" fmla="*/ 763703 h 2546163"/>
              <a:gd name="connsiteX1" fmla="*/ 909162 w 931350"/>
              <a:gd name="connsiteY1" fmla="*/ 1213163 h 2546163"/>
              <a:gd name="connsiteX2" fmla="*/ 450378 w 931350"/>
              <a:gd name="connsiteY2" fmla="*/ 283 h 2546163"/>
              <a:gd name="connsiteX0" fmla="*/ 0 w 791971"/>
              <a:gd name="connsiteY0" fmla="*/ 763565 h 2546025"/>
              <a:gd name="connsiteX1" fmla="*/ 737092 w 791971"/>
              <a:gd name="connsiteY1" fmla="*/ 1777493 h 2546025"/>
              <a:gd name="connsiteX2" fmla="*/ 786720 w 791971"/>
              <a:gd name="connsiteY2" fmla="*/ 2546025 h 2546025"/>
              <a:gd name="connsiteX3" fmla="*/ 1 w 791971"/>
              <a:gd name="connsiteY3" fmla="*/ 2362236 h 2546025"/>
              <a:gd name="connsiteX4" fmla="*/ 0 w 791971"/>
              <a:gd name="connsiteY4" fmla="*/ 763565 h 2546025"/>
              <a:gd name="connsiteX0" fmla="*/ 0 w 791971"/>
              <a:gd name="connsiteY0" fmla="*/ 763565 h 2546025"/>
              <a:gd name="connsiteX1" fmla="*/ 196190 w 791971"/>
              <a:gd name="connsiteY1" fmla="*/ 2360267 h 2546025"/>
              <a:gd name="connsiteX2" fmla="*/ 450378 w 791971"/>
              <a:gd name="connsiteY2" fmla="*/ 145 h 2546025"/>
              <a:gd name="connsiteX0" fmla="*/ 410663 w 1202634"/>
              <a:gd name="connsiteY0" fmla="*/ 0 h 2719115"/>
              <a:gd name="connsiteX1" fmla="*/ 1147755 w 1202634"/>
              <a:gd name="connsiteY1" fmla="*/ 1013928 h 2719115"/>
              <a:gd name="connsiteX2" fmla="*/ 1197383 w 1202634"/>
              <a:gd name="connsiteY2" fmla="*/ 1782460 h 2719115"/>
              <a:gd name="connsiteX3" fmla="*/ 410664 w 1202634"/>
              <a:gd name="connsiteY3" fmla="*/ 1598671 h 2719115"/>
              <a:gd name="connsiteX4" fmla="*/ 410663 w 1202634"/>
              <a:gd name="connsiteY4" fmla="*/ 0 h 2719115"/>
              <a:gd name="connsiteX0" fmla="*/ 410663 w 1202634"/>
              <a:gd name="connsiteY0" fmla="*/ 0 h 2719115"/>
              <a:gd name="connsiteX1" fmla="*/ 606853 w 1202634"/>
              <a:gd name="connsiteY1" fmla="*/ 1596702 h 2719115"/>
              <a:gd name="connsiteX2" fmla="*/ 0 w 1202634"/>
              <a:gd name="connsiteY2" fmla="*/ 2719115 h 2719115"/>
              <a:gd name="connsiteX0" fmla="*/ 410663 w 1202634"/>
              <a:gd name="connsiteY0" fmla="*/ 0 h 2719115"/>
              <a:gd name="connsiteX1" fmla="*/ 1147755 w 1202634"/>
              <a:gd name="connsiteY1" fmla="*/ 1013928 h 2719115"/>
              <a:gd name="connsiteX2" fmla="*/ 1197383 w 1202634"/>
              <a:gd name="connsiteY2" fmla="*/ 1782460 h 2719115"/>
              <a:gd name="connsiteX3" fmla="*/ 410664 w 1202634"/>
              <a:gd name="connsiteY3" fmla="*/ 1598671 h 2719115"/>
              <a:gd name="connsiteX4" fmla="*/ 410663 w 1202634"/>
              <a:gd name="connsiteY4" fmla="*/ 0 h 2719115"/>
              <a:gd name="connsiteX0" fmla="*/ 410663 w 1202634"/>
              <a:gd name="connsiteY0" fmla="*/ 0 h 2719115"/>
              <a:gd name="connsiteX1" fmla="*/ 606853 w 1202634"/>
              <a:gd name="connsiteY1" fmla="*/ 1596702 h 2719115"/>
              <a:gd name="connsiteX2" fmla="*/ 0 w 1202634"/>
              <a:gd name="connsiteY2" fmla="*/ 2719115 h 2719115"/>
              <a:gd name="connsiteX0" fmla="*/ 410663 w 1202634"/>
              <a:gd name="connsiteY0" fmla="*/ 0 h 2719115"/>
              <a:gd name="connsiteX1" fmla="*/ 1147755 w 1202634"/>
              <a:gd name="connsiteY1" fmla="*/ 1013928 h 2719115"/>
              <a:gd name="connsiteX2" fmla="*/ 1197383 w 1202634"/>
              <a:gd name="connsiteY2" fmla="*/ 1782460 h 2719115"/>
              <a:gd name="connsiteX3" fmla="*/ 410663 w 1202634"/>
              <a:gd name="connsiteY3" fmla="*/ 0 h 2719115"/>
              <a:gd name="connsiteX0" fmla="*/ 410663 w 1202634"/>
              <a:gd name="connsiteY0" fmla="*/ 0 h 2719115"/>
              <a:gd name="connsiteX1" fmla="*/ 606853 w 1202634"/>
              <a:gd name="connsiteY1" fmla="*/ 1596702 h 2719115"/>
              <a:gd name="connsiteX2" fmla="*/ 0 w 1202634"/>
              <a:gd name="connsiteY2" fmla="*/ 2719115 h 2719115"/>
              <a:gd name="connsiteX0" fmla="*/ 410663 w 1147755"/>
              <a:gd name="connsiteY0" fmla="*/ 0 h 2719115"/>
              <a:gd name="connsiteX1" fmla="*/ 1147755 w 1147755"/>
              <a:gd name="connsiteY1" fmla="*/ 1013928 h 2719115"/>
              <a:gd name="connsiteX2" fmla="*/ 410663 w 1147755"/>
              <a:gd name="connsiteY2" fmla="*/ 0 h 2719115"/>
              <a:gd name="connsiteX0" fmla="*/ 410663 w 1147755"/>
              <a:gd name="connsiteY0" fmla="*/ 0 h 2719115"/>
              <a:gd name="connsiteX1" fmla="*/ 606853 w 1147755"/>
              <a:gd name="connsiteY1" fmla="*/ 1596702 h 2719115"/>
              <a:gd name="connsiteX2" fmla="*/ 0 w 1147755"/>
              <a:gd name="connsiteY2" fmla="*/ 2719115 h 2719115"/>
              <a:gd name="connsiteX0" fmla="*/ 410663 w 1201546"/>
              <a:gd name="connsiteY0" fmla="*/ 0 h 2719115"/>
              <a:gd name="connsiteX1" fmla="*/ 1147755 w 1201546"/>
              <a:gd name="connsiteY1" fmla="*/ 1013928 h 2719115"/>
              <a:gd name="connsiteX2" fmla="*/ 410663 w 1201546"/>
              <a:gd name="connsiteY2" fmla="*/ 0 h 2719115"/>
              <a:gd name="connsiteX0" fmla="*/ 410663 w 1201546"/>
              <a:gd name="connsiteY0" fmla="*/ 0 h 2719115"/>
              <a:gd name="connsiteX1" fmla="*/ 606853 w 1201546"/>
              <a:gd name="connsiteY1" fmla="*/ 1596702 h 2719115"/>
              <a:gd name="connsiteX2" fmla="*/ 0 w 1201546"/>
              <a:gd name="connsiteY2" fmla="*/ 2719115 h 2719115"/>
              <a:gd name="connsiteX0" fmla="*/ 410663 w 1201546"/>
              <a:gd name="connsiteY0" fmla="*/ 0 h 2719115"/>
              <a:gd name="connsiteX1" fmla="*/ 1147755 w 1201546"/>
              <a:gd name="connsiteY1" fmla="*/ 1013928 h 2719115"/>
              <a:gd name="connsiteX2" fmla="*/ 410663 w 1201546"/>
              <a:gd name="connsiteY2" fmla="*/ 0 h 2719115"/>
              <a:gd name="connsiteX0" fmla="*/ 410663 w 1201546"/>
              <a:gd name="connsiteY0" fmla="*/ 0 h 2719115"/>
              <a:gd name="connsiteX1" fmla="*/ 433092 w 1201546"/>
              <a:gd name="connsiteY1" fmla="*/ 1646967 h 2719115"/>
              <a:gd name="connsiteX2" fmla="*/ 0 w 1201546"/>
              <a:gd name="connsiteY2" fmla="*/ 2719115 h 2719115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555957 w 1324411"/>
              <a:gd name="connsiteY1" fmla="*/ 1646967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670893 w 1324411"/>
              <a:gd name="connsiteY1" fmla="*/ 1511104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412605 w 1324411"/>
              <a:gd name="connsiteY1" fmla="*/ 1537542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412605 w 1324411"/>
              <a:gd name="connsiteY1" fmla="*/ 1537542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525794 w 1324411"/>
              <a:gd name="connsiteY1" fmla="*/ 1472372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525794 w 1324411"/>
              <a:gd name="connsiteY1" fmla="*/ 1472372 h 2660433"/>
              <a:gd name="connsiteX2" fmla="*/ 0 w 1324411"/>
              <a:gd name="connsiteY2" fmla="*/ 2660433 h 2660433"/>
              <a:gd name="connsiteX0" fmla="*/ 533528 w 1311603"/>
              <a:gd name="connsiteY0" fmla="*/ 0 h 2660433"/>
              <a:gd name="connsiteX1" fmla="*/ 1270620 w 1311603"/>
              <a:gd name="connsiteY1" fmla="*/ 1013928 h 2660433"/>
              <a:gd name="connsiteX2" fmla="*/ 533528 w 1311603"/>
              <a:gd name="connsiteY2" fmla="*/ 0 h 2660433"/>
              <a:gd name="connsiteX0" fmla="*/ 533528 w 1311603"/>
              <a:gd name="connsiteY0" fmla="*/ 0 h 2660433"/>
              <a:gd name="connsiteX1" fmla="*/ 525794 w 1311603"/>
              <a:gd name="connsiteY1" fmla="*/ 1472372 h 2660433"/>
              <a:gd name="connsiteX2" fmla="*/ 0 w 1311603"/>
              <a:gd name="connsiteY2" fmla="*/ 2660433 h 2660433"/>
              <a:gd name="connsiteX0" fmla="*/ 533528 w 1311603"/>
              <a:gd name="connsiteY0" fmla="*/ 0 h 2660433"/>
              <a:gd name="connsiteX1" fmla="*/ 1270620 w 1311603"/>
              <a:gd name="connsiteY1" fmla="*/ 1013928 h 2660433"/>
              <a:gd name="connsiteX2" fmla="*/ 533528 w 1311603"/>
              <a:gd name="connsiteY2" fmla="*/ 0 h 2660433"/>
              <a:gd name="connsiteX0" fmla="*/ 533528 w 1311603"/>
              <a:gd name="connsiteY0" fmla="*/ 0 h 2660433"/>
              <a:gd name="connsiteX1" fmla="*/ 525794 w 1311603"/>
              <a:gd name="connsiteY1" fmla="*/ 1472372 h 2660433"/>
              <a:gd name="connsiteX2" fmla="*/ 0 w 1311603"/>
              <a:gd name="connsiteY2" fmla="*/ 2660433 h 2660433"/>
              <a:gd name="connsiteX0" fmla="*/ 8869 w 1777266"/>
              <a:gd name="connsiteY0" fmla="*/ 1685637 h 3158818"/>
              <a:gd name="connsiteX1" fmla="*/ 745961 w 1777266"/>
              <a:gd name="connsiteY1" fmla="*/ 2699565 h 3158818"/>
              <a:gd name="connsiteX2" fmla="*/ 8869 w 1777266"/>
              <a:gd name="connsiteY2" fmla="*/ 1685637 h 3158818"/>
              <a:gd name="connsiteX0" fmla="*/ 8869 w 1777266"/>
              <a:gd name="connsiteY0" fmla="*/ 1685637 h 3158818"/>
              <a:gd name="connsiteX1" fmla="*/ 1135 w 1777266"/>
              <a:gd name="connsiteY1" fmla="*/ 3158009 h 3158818"/>
              <a:gd name="connsiteX2" fmla="*/ 1777216 w 1777266"/>
              <a:gd name="connsiteY2" fmla="*/ 116 h 3158818"/>
              <a:gd name="connsiteX0" fmla="*/ 8868 w 1885943"/>
              <a:gd name="connsiteY0" fmla="*/ 1571876 h 3045057"/>
              <a:gd name="connsiteX1" fmla="*/ 745960 w 1885943"/>
              <a:gd name="connsiteY1" fmla="*/ 2585804 h 3045057"/>
              <a:gd name="connsiteX2" fmla="*/ 8868 w 1885943"/>
              <a:gd name="connsiteY2" fmla="*/ 1571876 h 3045057"/>
              <a:gd name="connsiteX0" fmla="*/ 8868 w 1885943"/>
              <a:gd name="connsiteY0" fmla="*/ 1571876 h 3045057"/>
              <a:gd name="connsiteX1" fmla="*/ 1134 w 1885943"/>
              <a:gd name="connsiteY1" fmla="*/ 3044248 h 3045057"/>
              <a:gd name="connsiteX2" fmla="*/ 1885895 w 1885943"/>
              <a:gd name="connsiteY2" fmla="*/ 122 h 3045057"/>
              <a:gd name="connsiteX0" fmla="*/ 1001 w 1878158"/>
              <a:gd name="connsiteY0" fmla="*/ 1572064 h 2669599"/>
              <a:gd name="connsiteX1" fmla="*/ 738093 w 1878158"/>
              <a:gd name="connsiteY1" fmla="*/ 2585992 h 2669599"/>
              <a:gd name="connsiteX2" fmla="*/ 1001 w 1878158"/>
              <a:gd name="connsiteY2" fmla="*/ 1572064 h 2669599"/>
              <a:gd name="connsiteX0" fmla="*/ 1001 w 1878158"/>
              <a:gd name="connsiteY0" fmla="*/ 1572064 h 2669599"/>
              <a:gd name="connsiteX1" fmla="*/ 1122684 w 1878158"/>
              <a:gd name="connsiteY1" fmla="*/ 1310429 h 2669599"/>
              <a:gd name="connsiteX2" fmla="*/ 1878028 w 1878158"/>
              <a:gd name="connsiteY2" fmla="*/ 310 h 2669599"/>
              <a:gd name="connsiteX0" fmla="*/ 1001 w 1878128"/>
              <a:gd name="connsiteY0" fmla="*/ 1572055 h 2669590"/>
              <a:gd name="connsiteX1" fmla="*/ 738093 w 1878128"/>
              <a:gd name="connsiteY1" fmla="*/ 2585983 h 2669590"/>
              <a:gd name="connsiteX2" fmla="*/ 1001 w 1878128"/>
              <a:gd name="connsiteY2" fmla="*/ 1572055 h 2669590"/>
              <a:gd name="connsiteX0" fmla="*/ 1001 w 1878128"/>
              <a:gd name="connsiteY0" fmla="*/ 1572055 h 2669590"/>
              <a:gd name="connsiteX1" fmla="*/ 923332 w 1878128"/>
              <a:gd name="connsiteY1" fmla="*/ 1350178 h 2669590"/>
              <a:gd name="connsiteX2" fmla="*/ 1878028 w 1878128"/>
              <a:gd name="connsiteY2" fmla="*/ 301 h 2669590"/>
              <a:gd name="connsiteX0" fmla="*/ 1001 w 1567457"/>
              <a:gd name="connsiteY0" fmla="*/ 1967123 h 3064658"/>
              <a:gd name="connsiteX1" fmla="*/ 738093 w 1567457"/>
              <a:gd name="connsiteY1" fmla="*/ 2981051 h 3064658"/>
              <a:gd name="connsiteX2" fmla="*/ 1001 w 1567457"/>
              <a:gd name="connsiteY2" fmla="*/ 1967123 h 3064658"/>
              <a:gd name="connsiteX0" fmla="*/ 1001 w 1567457"/>
              <a:gd name="connsiteY0" fmla="*/ 1967123 h 3064658"/>
              <a:gd name="connsiteX1" fmla="*/ 923332 w 1567457"/>
              <a:gd name="connsiteY1" fmla="*/ 1745246 h 3064658"/>
              <a:gd name="connsiteX2" fmla="*/ 1567301 w 1567457"/>
              <a:gd name="connsiteY2" fmla="*/ 221 h 3064658"/>
              <a:gd name="connsiteX0" fmla="*/ 1001 w 1729023"/>
              <a:gd name="connsiteY0" fmla="*/ 1804485 h 2902020"/>
              <a:gd name="connsiteX1" fmla="*/ 738093 w 1729023"/>
              <a:gd name="connsiteY1" fmla="*/ 2818413 h 2902020"/>
              <a:gd name="connsiteX2" fmla="*/ 1001 w 1729023"/>
              <a:gd name="connsiteY2" fmla="*/ 1804485 h 2902020"/>
              <a:gd name="connsiteX0" fmla="*/ 1001 w 1729023"/>
              <a:gd name="connsiteY0" fmla="*/ 1804485 h 2902020"/>
              <a:gd name="connsiteX1" fmla="*/ 923332 w 1729023"/>
              <a:gd name="connsiteY1" fmla="*/ 1582608 h 2902020"/>
              <a:gd name="connsiteX2" fmla="*/ 1728902 w 1729023"/>
              <a:gd name="connsiteY2" fmla="*/ 250 h 2902020"/>
              <a:gd name="connsiteX0" fmla="*/ 1001 w 1677813"/>
              <a:gd name="connsiteY0" fmla="*/ 1486057 h 2583592"/>
              <a:gd name="connsiteX1" fmla="*/ 738093 w 1677813"/>
              <a:gd name="connsiteY1" fmla="*/ 2499985 h 2583592"/>
              <a:gd name="connsiteX2" fmla="*/ 1001 w 1677813"/>
              <a:gd name="connsiteY2" fmla="*/ 1486057 h 2583592"/>
              <a:gd name="connsiteX0" fmla="*/ 1001 w 1677813"/>
              <a:gd name="connsiteY0" fmla="*/ 1486057 h 2583592"/>
              <a:gd name="connsiteX1" fmla="*/ 923332 w 1677813"/>
              <a:gd name="connsiteY1" fmla="*/ 1264180 h 2583592"/>
              <a:gd name="connsiteX2" fmla="*/ 1677683 w 1677813"/>
              <a:gd name="connsiteY2" fmla="*/ 327 h 2583592"/>
              <a:gd name="connsiteX0" fmla="*/ 1001 w 1677785"/>
              <a:gd name="connsiteY0" fmla="*/ 1485887 h 2583422"/>
              <a:gd name="connsiteX1" fmla="*/ 738093 w 1677785"/>
              <a:gd name="connsiteY1" fmla="*/ 2499815 h 2583422"/>
              <a:gd name="connsiteX2" fmla="*/ 1001 w 1677785"/>
              <a:gd name="connsiteY2" fmla="*/ 1485887 h 2583422"/>
              <a:gd name="connsiteX0" fmla="*/ 1001 w 1677785"/>
              <a:gd name="connsiteY0" fmla="*/ 1485887 h 2583422"/>
              <a:gd name="connsiteX1" fmla="*/ 738243 w 1677785"/>
              <a:gd name="connsiteY1" fmla="*/ 2374829 h 2583422"/>
              <a:gd name="connsiteX2" fmla="*/ 1677683 w 1677785"/>
              <a:gd name="connsiteY2" fmla="*/ 157 h 2583422"/>
              <a:gd name="connsiteX0" fmla="*/ 434766 w 1212841"/>
              <a:gd name="connsiteY0" fmla="*/ 1 h 1097536"/>
              <a:gd name="connsiteX1" fmla="*/ 1171858 w 1212841"/>
              <a:gd name="connsiteY1" fmla="*/ 1013929 h 1097536"/>
              <a:gd name="connsiteX2" fmla="*/ 434766 w 1212841"/>
              <a:gd name="connsiteY2" fmla="*/ 1 h 1097536"/>
              <a:gd name="connsiteX0" fmla="*/ 434766 w 1212841"/>
              <a:gd name="connsiteY0" fmla="*/ 1 h 1097536"/>
              <a:gd name="connsiteX1" fmla="*/ 1172008 w 1212841"/>
              <a:gd name="connsiteY1" fmla="*/ 888943 h 1097536"/>
              <a:gd name="connsiteX2" fmla="*/ 0 w 1212841"/>
              <a:gd name="connsiteY2" fmla="*/ 512870 h 1097536"/>
              <a:gd name="connsiteX0" fmla="*/ 434766 w 1212841"/>
              <a:gd name="connsiteY0" fmla="*/ -1 h 1097534"/>
              <a:gd name="connsiteX1" fmla="*/ 1171858 w 1212841"/>
              <a:gd name="connsiteY1" fmla="*/ 1013927 h 1097534"/>
              <a:gd name="connsiteX2" fmla="*/ 434766 w 1212841"/>
              <a:gd name="connsiteY2" fmla="*/ -1 h 1097534"/>
              <a:gd name="connsiteX0" fmla="*/ 434766 w 1212841"/>
              <a:gd name="connsiteY0" fmla="*/ -1 h 1097534"/>
              <a:gd name="connsiteX1" fmla="*/ 1172008 w 1212841"/>
              <a:gd name="connsiteY1" fmla="*/ 888941 h 1097534"/>
              <a:gd name="connsiteX2" fmla="*/ 0 w 1212841"/>
              <a:gd name="connsiteY2" fmla="*/ 512868 h 1097534"/>
              <a:gd name="connsiteX0" fmla="*/ 434766 w 1212841"/>
              <a:gd name="connsiteY0" fmla="*/ 1 h 1148154"/>
              <a:gd name="connsiteX1" fmla="*/ 1171858 w 1212841"/>
              <a:gd name="connsiteY1" fmla="*/ 1013929 h 1148154"/>
              <a:gd name="connsiteX2" fmla="*/ 434766 w 1212841"/>
              <a:gd name="connsiteY2" fmla="*/ 1 h 1148154"/>
              <a:gd name="connsiteX0" fmla="*/ 434766 w 1212841"/>
              <a:gd name="connsiteY0" fmla="*/ 1 h 1148154"/>
              <a:gd name="connsiteX1" fmla="*/ 1189555 w 1212841"/>
              <a:gd name="connsiteY1" fmla="*/ 1075544 h 1148154"/>
              <a:gd name="connsiteX2" fmla="*/ 0 w 1212841"/>
              <a:gd name="connsiteY2" fmla="*/ 512870 h 1148154"/>
              <a:gd name="connsiteX0" fmla="*/ 434766 w 1212841"/>
              <a:gd name="connsiteY0" fmla="*/ -1 h 1196346"/>
              <a:gd name="connsiteX1" fmla="*/ 1171858 w 1212841"/>
              <a:gd name="connsiteY1" fmla="*/ 1013927 h 1196346"/>
              <a:gd name="connsiteX2" fmla="*/ 434766 w 1212841"/>
              <a:gd name="connsiteY2" fmla="*/ -1 h 1196346"/>
              <a:gd name="connsiteX0" fmla="*/ 434766 w 1212841"/>
              <a:gd name="connsiteY0" fmla="*/ -1 h 1196346"/>
              <a:gd name="connsiteX1" fmla="*/ 1183062 w 1212841"/>
              <a:gd name="connsiteY1" fmla="*/ 1126860 h 1196346"/>
              <a:gd name="connsiteX2" fmla="*/ 0 w 1212841"/>
              <a:gd name="connsiteY2" fmla="*/ 512868 h 1196346"/>
              <a:gd name="connsiteX0" fmla="*/ 434766 w 1212841"/>
              <a:gd name="connsiteY0" fmla="*/ 1 h 1130761"/>
              <a:gd name="connsiteX1" fmla="*/ 1171858 w 1212841"/>
              <a:gd name="connsiteY1" fmla="*/ 1013929 h 1130761"/>
              <a:gd name="connsiteX2" fmla="*/ 434766 w 1212841"/>
              <a:gd name="connsiteY2" fmla="*/ 1 h 1130761"/>
              <a:gd name="connsiteX0" fmla="*/ 434766 w 1212841"/>
              <a:gd name="connsiteY0" fmla="*/ 1 h 1130761"/>
              <a:gd name="connsiteX1" fmla="*/ 1183062 w 1212841"/>
              <a:gd name="connsiteY1" fmla="*/ 1126862 h 1130761"/>
              <a:gd name="connsiteX2" fmla="*/ 0 w 1212841"/>
              <a:gd name="connsiteY2" fmla="*/ 512870 h 1130761"/>
              <a:gd name="connsiteX0" fmla="*/ 434766 w 1212841"/>
              <a:gd name="connsiteY0" fmla="*/ -1 h 1460027"/>
              <a:gd name="connsiteX1" fmla="*/ 1171858 w 1212841"/>
              <a:gd name="connsiteY1" fmla="*/ 1013927 h 1460027"/>
              <a:gd name="connsiteX2" fmla="*/ 434766 w 1212841"/>
              <a:gd name="connsiteY2" fmla="*/ -1 h 1460027"/>
              <a:gd name="connsiteX0" fmla="*/ 434766 w 1212841"/>
              <a:gd name="connsiteY0" fmla="*/ -1 h 1460027"/>
              <a:gd name="connsiteX1" fmla="*/ 1148118 w 1212841"/>
              <a:gd name="connsiteY1" fmla="*/ 1457333 h 1460027"/>
              <a:gd name="connsiteX2" fmla="*/ 0 w 1212841"/>
              <a:gd name="connsiteY2" fmla="*/ 512868 h 1460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12841" h="1460027" stroke="0" extrusionOk="0">
                <a:moveTo>
                  <a:pt x="434766" y="-1"/>
                </a:moveTo>
                <a:cubicBezTo>
                  <a:pt x="480182" y="594830"/>
                  <a:pt x="1417555" y="1351903"/>
                  <a:pt x="1171858" y="1013927"/>
                </a:cubicBezTo>
                <a:cubicBezTo>
                  <a:pt x="926161" y="675951"/>
                  <a:pt x="407965" y="94701"/>
                  <a:pt x="434766" y="-1"/>
                </a:cubicBezTo>
                <a:close/>
              </a:path>
              <a:path w="1212841" h="1460027" fill="none">
                <a:moveTo>
                  <a:pt x="434766" y="-1"/>
                </a:moveTo>
                <a:cubicBezTo>
                  <a:pt x="760354" y="-1"/>
                  <a:pt x="1124500" y="1498106"/>
                  <a:pt x="1148118" y="1457333"/>
                </a:cubicBezTo>
                <a:cubicBezTo>
                  <a:pt x="821809" y="1519305"/>
                  <a:pt x="10749" y="491603"/>
                  <a:pt x="0" y="512868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91" name="Bue 84">
            <a:extLst>
              <a:ext uri="{FF2B5EF4-FFF2-40B4-BE49-F238E27FC236}">
                <a16:creationId xmlns:a16="http://schemas.microsoft.com/office/drawing/2014/main" id="{AECAD018-D87E-4B1A-8331-D74369A7CF51}"/>
              </a:ext>
            </a:extLst>
          </p:cNvPr>
          <p:cNvSpPr>
            <a:spLocks noChangeAspect="1"/>
          </p:cNvSpPr>
          <p:nvPr/>
        </p:nvSpPr>
        <p:spPr>
          <a:xfrm rot="14661222" flipH="1" flipV="1">
            <a:off x="5654242" y="2570309"/>
            <a:ext cx="829551" cy="1833168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967045"/>
              <a:gd name="connsiteY0" fmla="*/ 0 h 3227902"/>
              <a:gd name="connsiteX1" fmla="*/ 737092 w 967045"/>
              <a:gd name="connsiteY1" fmla="*/ 1013928 h 3227902"/>
              <a:gd name="connsiteX2" fmla="*/ 786720 w 967045"/>
              <a:gd name="connsiteY2" fmla="*/ 1782460 h 3227902"/>
              <a:gd name="connsiteX3" fmla="*/ 1 w 967045"/>
              <a:gd name="connsiteY3" fmla="*/ 1598671 h 3227902"/>
              <a:gd name="connsiteX4" fmla="*/ 0 w 967045"/>
              <a:gd name="connsiteY4" fmla="*/ 0 h 3227902"/>
              <a:gd name="connsiteX0" fmla="*/ 0 w 967045"/>
              <a:gd name="connsiteY0" fmla="*/ 0 h 3227902"/>
              <a:gd name="connsiteX1" fmla="*/ 966924 w 967045"/>
              <a:gd name="connsiteY1" fmla="*/ 686611 h 3227902"/>
              <a:gd name="connsiteX2" fmla="*/ 275367 w 967045"/>
              <a:gd name="connsiteY2" fmla="*/ 3227903 h 3227902"/>
              <a:gd name="connsiteX0" fmla="*/ 0 w 791971"/>
              <a:gd name="connsiteY0" fmla="*/ 0 h 3227904"/>
              <a:gd name="connsiteX1" fmla="*/ 737092 w 791971"/>
              <a:gd name="connsiteY1" fmla="*/ 1013928 h 3227904"/>
              <a:gd name="connsiteX2" fmla="*/ 786720 w 791971"/>
              <a:gd name="connsiteY2" fmla="*/ 1782460 h 3227904"/>
              <a:gd name="connsiteX3" fmla="*/ 1 w 791971"/>
              <a:gd name="connsiteY3" fmla="*/ 1598671 h 3227904"/>
              <a:gd name="connsiteX4" fmla="*/ 0 w 791971"/>
              <a:gd name="connsiteY4" fmla="*/ 0 h 3227904"/>
              <a:gd name="connsiteX0" fmla="*/ 0 w 791971"/>
              <a:gd name="connsiteY0" fmla="*/ 0 h 3227904"/>
              <a:gd name="connsiteX1" fmla="*/ 606114 w 791971"/>
              <a:gd name="connsiteY1" fmla="*/ 1711942 h 3227904"/>
              <a:gd name="connsiteX2" fmla="*/ 275367 w 791971"/>
              <a:gd name="connsiteY2" fmla="*/ 3227903 h 3227904"/>
              <a:gd name="connsiteX0" fmla="*/ 508693 w 1300664"/>
              <a:gd name="connsiteY0" fmla="*/ 0 h 2478252"/>
              <a:gd name="connsiteX1" fmla="*/ 1245785 w 1300664"/>
              <a:gd name="connsiteY1" fmla="*/ 1013928 h 2478252"/>
              <a:gd name="connsiteX2" fmla="*/ 1295413 w 1300664"/>
              <a:gd name="connsiteY2" fmla="*/ 1782460 h 2478252"/>
              <a:gd name="connsiteX3" fmla="*/ 508694 w 1300664"/>
              <a:gd name="connsiteY3" fmla="*/ 1598671 h 2478252"/>
              <a:gd name="connsiteX4" fmla="*/ 508693 w 1300664"/>
              <a:gd name="connsiteY4" fmla="*/ 0 h 2478252"/>
              <a:gd name="connsiteX0" fmla="*/ 508693 w 1300664"/>
              <a:gd name="connsiteY0" fmla="*/ 0 h 2478252"/>
              <a:gd name="connsiteX1" fmla="*/ 1114807 w 1300664"/>
              <a:gd name="connsiteY1" fmla="*/ 1711942 h 2478252"/>
              <a:gd name="connsiteX2" fmla="*/ 0 w 1300664"/>
              <a:gd name="connsiteY2" fmla="*/ 2478252 h 2478252"/>
              <a:gd name="connsiteX0" fmla="*/ 508693 w 1434341"/>
              <a:gd name="connsiteY0" fmla="*/ 0 h 2478252"/>
              <a:gd name="connsiteX1" fmla="*/ 1245785 w 1434341"/>
              <a:gd name="connsiteY1" fmla="*/ 1013928 h 2478252"/>
              <a:gd name="connsiteX2" fmla="*/ 1295413 w 1434341"/>
              <a:gd name="connsiteY2" fmla="*/ 1782460 h 2478252"/>
              <a:gd name="connsiteX3" fmla="*/ 508694 w 1434341"/>
              <a:gd name="connsiteY3" fmla="*/ 1598671 h 2478252"/>
              <a:gd name="connsiteX4" fmla="*/ 508693 w 1434341"/>
              <a:gd name="connsiteY4" fmla="*/ 0 h 2478252"/>
              <a:gd name="connsiteX0" fmla="*/ 508693 w 1434341"/>
              <a:gd name="connsiteY0" fmla="*/ 0 h 2478252"/>
              <a:gd name="connsiteX1" fmla="*/ 1434283 w 1434341"/>
              <a:gd name="connsiteY1" fmla="*/ 1082261 h 2478252"/>
              <a:gd name="connsiteX2" fmla="*/ 0 w 1434341"/>
              <a:gd name="connsiteY2" fmla="*/ 2478252 h 2478252"/>
              <a:gd name="connsiteX0" fmla="*/ 0 w 925738"/>
              <a:gd name="connsiteY0" fmla="*/ 0 h 2736332"/>
              <a:gd name="connsiteX1" fmla="*/ 737092 w 925738"/>
              <a:gd name="connsiteY1" fmla="*/ 1013928 h 2736332"/>
              <a:gd name="connsiteX2" fmla="*/ 786720 w 925738"/>
              <a:gd name="connsiteY2" fmla="*/ 1782460 h 2736332"/>
              <a:gd name="connsiteX3" fmla="*/ 1 w 925738"/>
              <a:gd name="connsiteY3" fmla="*/ 1598671 h 2736332"/>
              <a:gd name="connsiteX4" fmla="*/ 0 w 925738"/>
              <a:gd name="connsiteY4" fmla="*/ 0 h 2736332"/>
              <a:gd name="connsiteX0" fmla="*/ 0 w 925738"/>
              <a:gd name="connsiteY0" fmla="*/ 0 h 2736332"/>
              <a:gd name="connsiteX1" fmla="*/ 925590 w 925738"/>
              <a:gd name="connsiteY1" fmla="*/ 1082261 h 2736332"/>
              <a:gd name="connsiteX2" fmla="*/ 362400 w 925738"/>
              <a:gd name="connsiteY2" fmla="*/ 2736331 h 2736332"/>
              <a:gd name="connsiteX0" fmla="*/ 0 w 927122"/>
              <a:gd name="connsiteY0" fmla="*/ 0 h 1782460"/>
              <a:gd name="connsiteX1" fmla="*/ 737092 w 927122"/>
              <a:gd name="connsiteY1" fmla="*/ 1013928 h 1782460"/>
              <a:gd name="connsiteX2" fmla="*/ 786720 w 927122"/>
              <a:gd name="connsiteY2" fmla="*/ 1782460 h 1782460"/>
              <a:gd name="connsiteX3" fmla="*/ 1 w 927122"/>
              <a:gd name="connsiteY3" fmla="*/ 1598671 h 1782460"/>
              <a:gd name="connsiteX4" fmla="*/ 0 w 927122"/>
              <a:gd name="connsiteY4" fmla="*/ 0 h 1782460"/>
              <a:gd name="connsiteX0" fmla="*/ 0 w 927122"/>
              <a:gd name="connsiteY0" fmla="*/ 0 h 1782460"/>
              <a:gd name="connsiteX1" fmla="*/ 925590 w 927122"/>
              <a:gd name="connsiteY1" fmla="*/ 1082261 h 1782460"/>
              <a:gd name="connsiteX2" fmla="*/ 877756 w 927122"/>
              <a:gd name="connsiteY2" fmla="*/ 1747801 h 1782460"/>
              <a:gd name="connsiteX0" fmla="*/ 0 w 1042743"/>
              <a:gd name="connsiteY0" fmla="*/ 15283 h 1797743"/>
              <a:gd name="connsiteX1" fmla="*/ 737092 w 1042743"/>
              <a:gd name="connsiteY1" fmla="*/ 1029211 h 1797743"/>
              <a:gd name="connsiteX2" fmla="*/ 786720 w 1042743"/>
              <a:gd name="connsiteY2" fmla="*/ 1797743 h 1797743"/>
              <a:gd name="connsiteX3" fmla="*/ 1 w 1042743"/>
              <a:gd name="connsiteY3" fmla="*/ 1613954 h 1797743"/>
              <a:gd name="connsiteX4" fmla="*/ 0 w 1042743"/>
              <a:gd name="connsiteY4" fmla="*/ 15283 h 1797743"/>
              <a:gd name="connsiteX0" fmla="*/ 0 w 1042743"/>
              <a:gd name="connsiteY0" fmla="*/ 15283 h 1797743"/>
              <a:gd name="connsiteX1" fmla="*/ 1042250 w 1042743"/>
              <a:gd name="connsiteY1" fmla="*/ 191518 h 1797743"/>
              <a:gd name="connsiteX2" fmla="*/ 877756 w 1042743"/>
              <a:gd name="connsiteY2" fmla="*/ 1763084 h 1797743"/>
              <a:gd name="connsiteX0" fmla="*/ 0 w 1338415"/>
              <a:gd name="connsiteY0" fmla="*/ 15283 h 1797743"/>
              <a:gd name="connsiteX1" fmla="*/ 737092 w 1338415"/>
              <a:gd name="connsiteY1" fmla="*/ 1029211 h 1797743"/>
              <a:gd name="connsiteX2" fmla="*/ 786720 w 1338415"/>
              <a:gd name="connsiteY2" fmla="*/ 1797743 h 1797743"/>
              <a:gd name="connsiteX3" fmla="*/ 1 w 1338415"/>
              <a:gd name="connsiteY3" fmla="*/ 1613954 h 1797743"/>
              <a:gd name="connsiteX4" fmla="*/ 0 w 1338415"/>
              <a:gd name="connsiteY4" fmla="*/ 15283 h 1797743"/>
              <a:gd name="connsiteX0" fmla="*/ 0 w 1338415"/>
              <a:gd name="connsiteY0" fmla="*/ 15283 h 1797743"/>
              <a:gd name="connsiteX1" fmla="*/ 1042250 w 1338415"/>
              <a:gd name="connsiteY1" fmla="*/ 191518 h 1797743"/>
              <a:gd name="connsiteX2" fmla="*/ 1338130 w 1338415"/>
              <a:gd name="connsiteY2" fmla="*/ 1583422 h 1797743"/>
              <a:gd name="connsiteX0" fmla="*/ 0 w 1043837"/>
              <a:gd name="connsiteY0" fmla="*/ 15283 h 1797743"/>
              <a:gd name="connsiteX1" fmla="*/ 737092 w 1043837"/>
              <a:gd name="connsiteY1" fmla="*/ 1029211 h 1797743"/>
              <a:gd name="connsiteX2" fmla="*/ 786720 w 1043837"/>
              <a:gd name="connsiteY2" fmla="*/ 1797743 h 1797743"/>
              <a:gd name="connsiteX3" fmla="*/ 1 w 1043837"/>
              <a:gd name="connsiteY3" fmla="*/ 1613954 h 1797743"/>
              <a:gd name="connsiteX4" fmla="*/ 0 w 1043837"/>
              <a:gd name="connsiteY4" fmla="*/ 15283 h 1797743"/>
              <a:gd name="connsiteX0" fmla="*/ 0 w 1043837"/>
              <a:gd name="connsiteY0" fmla="*/ 15283 h 1797743"/>
              <a:gd name="connsiteX1" fmla="*/ 1042250 w 1043837"/>
              <a:gd name="connsiteY1" fmla="*/ 191518 h 1797743"/>
              <a:gd name="connsiteX2" fmla="*/ 996339 w 1043837"/>
              <a:gd name="connsiteY2" fmla="*/ 1401389 h 1797743"/>
              <a:gd name="connsiteX0" fmla="*/ 0 w 1072743"/>
              <a:gd name="connsiteY0" fmla="*/ 163397 h 1945857"/>
              <a:gd name="connsiteX1" fmla="*/ 737092 w 1072743"/>
              <a:gd name="connsiteY1" fmla="*/ 1177325 h 1945857"/>
              <a:gd name="connsiteX2" fmla="*/ 786720 w 1072743"/>
              <a:gd name="connsiteY2" fmla="*/ 1945857 h 1945857"/>
              <a:gd name="connsiteX3" fmla="*/ 1 w 1072743"/>
              <a:gd name="connsiteY3" fmla="*/ 1762068 h 1945857"/>
              <a:gd name="connsiteX4" fmla="*/ 0 w 1072743"/>
              <a:gd name="connsiteY4" fmla="*/ 163397 h 1945857"/>
              <a:gd name="connsiteX0" fmla="*/ 0 w 1072743"/>
              <a:gd name="connsiteY0" fmla="*/ 163397 h 1945857"/>
              <a:gd name="connsiteX1" fmla="*/ 1071719 w 1072743"/>
              <a:gd name="connsiteY1" fmla="*/ 106050 h 1945857"/>
              <a:gd name="connsiteX2" fmla="*/ 996339 w 1072743"/>
              <a:gd name="connsiteY2" fmla="*/ 1549503 h 1945857"/>
              <a:gd name="connsiteX0" fmla="*/ 0 w 1071947"/>
              <a:gd name="connsiteY0" fmla="*/ 163397 h 1945857"/>
              <a:gd name="connsiteX1" fmla="*/ 737092 w 1071947"/>
              <a:gd name="connsiteY1" fmla="*/ 1177325 h 1945857"/>
              <a:gd name="connsiteX2" fmla="*/ 786720 w 1071947"/>
              <a:gd name="connsiteY2" fmla="*/ 1945857 h 1945857"/>
              <a:gd name="connsiteX3" fmla="*/ 1 w 1071947"/>
              <a:gd name="connsiteY3" fmla="*/ 1762068 h 1945857"/>
              <a:gd name="connsiteX4" fmla="*/ 0 w 1071947"/>
              <a:gd name="connsiteY4" fmla="*/ 163397 h 1945857"/>
              <a:gd name="connsiteX0" fmla="*/ 0 w 1071947"/>
              <a:gd name="connsiteY0" fmla="*/ 163397 h 1945857"/>
              <a:gd name="connsiteX1" fmla="*/ 1071719 w 1071947"/>
              <a:gd name="connsiteY1" fmla="*/ 106050 h 1945857"/>
              <a:gd name="connsiteX2" fmla="*/ 708430 w 1071947"/>
              <a:gd name="connsiteY2" fmla="*/ 886189 h 1945857"/>
              <a:gd name="connsiteX0" fmla="*/ 0 w 1005464"/>
              <a:gd name="connsiteY0" fmla="*/ 579333 h 2361793"/>
              <a:gd name="connsiteX1" fmla="*/ 737092 w 1005464"/>
              <a:gd name="connsiteY1" fmla="*/ 1593261 h 2361793"/>
              <a:gd name="connsiteX2" fmla="*/ 786720 w 1005464"/>
              <a:gd name="connsiteY2" fmla="*/ 2361793 h 2361793"/>
              <a:gd name="connsiteX3" fmla="*/ 1 w 1005464"/>
              <a:gd name="connsiteY3" fmla="*/ 2178004 h 2361793"/>
              <a:gd name="connsiteX4" fmla="*/ 0 w 1005464"/>
              <a:gd name="connsiteY4" fmla="*/ 579333 h 2361793"/>
              <a:gd name="connsiteX0" fmla="*/ 0 w 1005464"/>
              <a:gd name="connsiteY0" fmla="*/ 579333 h 2361793"/>
              <a:gd name="connsiteX1" fmla="*/ 1005186 w 1005464"/>
              <a:gd name="connsiteY1" fmla="*/ 55510 h 2361793"/>
              <a:gd name="connsiteX2" fmla="*/ 708430 w 1005464"/>
              <a:gd name="connsiteY2" fmla="*/ 1302125 h 2361793"/>
              <a:gd name="connsiteX0" fmla="*/ 0 w 1005473"/>
              <a:gd name="connsiteY0" fmla="*/ 579333 h 2361793"/>
              <a:gd name="connsiteX1" fmla="*/ 737092 w 1005473"/>
              <a:gd name="connsiteY1" fmla="*/ 1593261 h 2361793"/>
              <a:gd name="connsiteX2" fmla="*/ 786720 w 1005473"/>
              <a:gd name="connsiteY2" fmla="*/ 2361793 h 2361793"/>
              <a:gd name="connsiteX3" fmla="*/ 1 w 1005473"/>
              <a:gd name="connsiteY3" fmla="*/ 2178004 h 2361793"/>
              <a:gd name="connsiteX4" fmla="*/ 0 w 1005473"/>
              <a:gd name="connsiteY4" fmla="*/ 579333 h 2361793"/>
              <a:gd name="connsiteX0" fmla="*/ 0 w 1005473"/>
              <a:gd name="connsiteY0" fmla="*/ 579333 h 2361793"/>
              <a:gd name="connsiteX1" fmla="*/ 1005186 w 1005473"/>
              <a:gd name="connsiteY1" fmla="*/ 55510 h 2361793"/>
              <a:gd name="connsiteX2" fmla="*/ 718741 w 1005473"/>
              <a:gd name="connsiteY2" fmla="*/ 1401096 h 2361793"/>
              <a:gd name="connsiteX0" fmla="*/ 0 w 1100234"/>
              <a:gd name="connsiteY0" fmla="*/ 761722 h 2544182"/>
              <a:gd name="connsiteX1" fmla="*/ 737092 w 1100234"/>
              <a:gd name="connsiteY1" fmla="*/ 1775650 h 2544182"/>
              <a:gd name="connsiteX2" fmla="*/ 786720 w 1100234"/>
              <a:gd name="connsiteY2" fmla="*/ 2544182 h 2544182"/>
              <a:gd name="connsiteX3" fmla="*/ 1 w 1100234"/>
              <a:gd name="connsiteY3" fmla="*/ 2360393 h 2544182"/>
              <a:gd name="connsiteX4" fmla="*/ 0 w 1100234"/>
              <a:gd name="connsiteY4" fmla="*/ 761722 h 2544182"/>
              <a:gd name="connsiteX0" fmla="*/ 0 w 1100234"/>
              <a:gd name="connsiteY0" fmla="*/ 761722 h 2544182"/>
              <a:gd name="connsiteX1" fmla="*/ 1100017 w 1100234"/>
              <a:gd name="connsiteY1" fmla="*/ 46400 h 2544182"/>
              <a:gd name="connsiteX2" fmla="*/ 718741 w 1100234"/>
              <a:gd name="connsiteY2" fmla="*/ 1583485 h 2544182"/>
              <a:gd name="connsiteX0" fmla="*/ 0 w 1102547"/>
              <a:gd name="connsiteY0" fmla="*/ 761722 h 2898286"/>
              <a:gd name="connsiteX1" fmla="*/ 737092 w 1102547"/>
              <a:gd name="connsiteY1" fmla="*/ 1775650 h 2898286"/>
              <a:gd name="connsiteX2" fmla="*/ 786720 w 1102547"/>
              <a:gd name="connsiteY2" fmla="*/ 2544182 h 2898286"/>
              <a:gd name="connsiteX3" fmla="*/ 1 w 1102547"/>
              <a:gd name="connsiteY3" fmla="*/ 2360393 h 2898286"/>
              <a:gd name="connsiteX4" fmla="*/ 0 w 1102547"/>
              <a:gd name="connsiteY4" fmla="*/ 761722 h 2898286"/>
              <a:gd name="connsiteX0" fmla="*/ 0 w 1102547"/>
              <a:gd name="connsiteY0" fmla="*/ 761722 h 2898286"/>
              <a:gd name="connsiteX1" fmla="*/ 1100017 w 1102547"/>
              <a:gd name="connsiteY1" fmla="*/ 46400 h 2898286"/>
              <a:gd name="connsiteX2" fmla="*/ 1074308 w 1102547"/>
              <a:gd name="connsiteY2" fmla="*/ 2898285 h 2898286"/>
              <a:gd name="connsiteX0" fmla="*/ 0 w 1076443"/>
              <a:gd name="connsiteY0" fmla="*/ 0 h 2136562"/>
              <a:gd name="connsiteX1" fmla="*/ 737092 w 1076443"/>
              <a:gd name="connsiteY1" fmla="*/ 1013928 h 2136562"/>
              <a:gd name="connsiteX2" fmla="*/ 786720 w 1076443"/>
              <a:gd name="connsiteY2" fmla="*/ 1782460 h 2136562"/>
              <a:gd name="connsiteX3" fmla="*/ 1 w 1076443"/>
              <a:gd name="connsiteY3" fmla="*/ 1598671 h 2136562"/>
              <a:gd name="connsiteX4" fmla="*/ 0 w 1076443"/>
              <a:gd name="connsiteY4" fmla="*/ 0 h 2136562"/>
              <a:gd name="connsiteX0" fmla="*/ 0 w 1076443"/>
              <a:gd name="connsiteY0" fmla="*/ 0 h 2136562"/>
              <a:gd name="connsiteX1" fmla="*/ 1041654 w 1076443"/>
              <a:gd name="connsiteY1" fmla="*/ 908790 h 2136562"/>
              <a:gd name="connsiteX2" fmla="*/ 1074308 w 1076443"/>
              <a:gd name="connsiteY2" fmla="*/ 2136563 h 2136562"/>
              <a:gd name="connsiteX0" fmla="*/ 0 w 1044220"/>
              <a:gd name="connsiteY0" fmla="*/ 0 h 2414402"/>
              <a:gd name="connsiteX1" fmla="*/ 737092 w 1044220"/>
              <a:gd name="connsiteY1" fmla="*/ 1013928 h 2414402"/>
              <a:gd name="connsiteX2" fmla="*/ 786720 w 1044220"/>
              <a:gd name="connsiteY2" fmla="*/ 1782460 h 2414402"/>
              <a:gd name="connsiteX3" fmla="*/ 1 w 1044220"/>
              <a:gd name="connsiteY3" fmla="*/ 1598671 h 2414402"/>
              <a:gd name="connsiteX4" fmla="*/ 0 w 1044220"/>
              <a:gd name="connsiteY4" fmla="*/ 0 h 2414402"/>
              <a:gd name="connsiteX0" fmla="*/ 0 w 1044220"/>
              <a:gd name="connsiteY0" fmla="*/ 0 h 2414402"/>
              <a:gd name="connsiteX1" fmla="*/ 1041654 w 1044220"/>
              <a:gd name="connsiteY1" fmla="*/ 908790 h 2414402"/>
              <a:gd name="connsiteX2" fmla="*/ 1016418 w 1044220"/>
              <a:gd name="connsiteY2" fmla="*/ 2414402 h 2414402"/>
              <a:gd name="connsiteX0" fmla="*/ 0 w 1022931"/>
              <a:gd name="connsiteY0" fmla="*/ 0 h 2414402"/>
              <a:gd name="connsiteX1" fmla="*/ 737092 w 1022931"/>
              <a:gd name="connsiteY1" fmla="*/ 1013928 h 2414402"/>
              <a:gd name="connsiteX2" fmla="*/ 786720 w 1022931"/>
              <a:gd name="connsiteY2" fmla="*/ 1782460 h 2414402"/>
              <a:gd name="connsiteX3" fmla="*/ 1 w 1022931"/>
              <a:gd name="connsiteY3" fmla="*/ 1598671 h 2414402"/>
              <a:gd name="connsiteX4" fmla="*/ 0 w 1022931"/>
              <a:gd name="connsiteY4" fmla="*/ 0 h 2414402"/>
              <a:gd name="connsiteX0" fmla="*/ 0 w 1022931"/>
              <a:gd name="connsiteY0" fmla="*/ 0 h 2414402"/>
              <a:gd name="connsiteX1" fmla="*/ 1012994 w 1022931"/>
              <a:gd name="connsiteY1" fmla="*/ 1151041 h 2414402"/>
              <a:gd name="connsiteX2" fmla="*/ 1016418 w 1022931"/>
              <a:gd name="connsiteY2" fmla="*/ 2414402 h 2414402"/>
              <a:gd name="connsiteX0" fmla="*/ 0 w 1016582"/>
              <a:gd name="connsiteY0" fmla="*/ 908388 h 3322790"/>
              <a:gd name="connsiteX1" fmla="*/ 737092 w 1016582"/>
              <a:gd name="connsiteY1" fmla="*/ 1922316 h 3322790"/>
              <a:gd name="connsiteX2" fmla="*/ 786720 w 1016582"/>
              <a:gd name="connsiteY2" fmla="*/ 2690848 h 3322790"/>
              <a:gd name="connsiteX3" fmla="*/ 1 w 1016582"/>
              <a:gd name="connsiteY3" fmla="*/ 2507059 h 3322790"/>
              <a:gd name="connsiteX4" fmla="*/ 0 w 1016582"/>
              <a:gd name="connsiteY4" fmla="*/ 908388 h 3322790"/>
              <a:gd name="connsiteX0" fmla="*/ 0 w 1016582"/>
              <a:gd name="connsiteY0" fmla="*/ 908388 h 3322790"/>
              <a:gd name="connsiteX1" fmla="*/ 498082 w 1016582"/>
              <a:gd name="connsiteY1" fmla="*/ 41049 h 3322790"/>
              <a:gd name="connsiteX2" fmla="*/ 1016418 w 1016582"/>
              <a:gd name="connsiteY2" fmla="*/ 3322790 h 3322790"/>
              <a:gd name="connsiteX0" fmla="*/ 727302 w 1519273"/>
              <a:gd name="connsiteY0" fmla="*/ 908390 h 2690850"/>
              <a:gd name="connsiteX1" fmla="*/ 1464394 w 1519273"/>
              <a:gd name="connsiteY1" fmla="*/ 1922318 h 2690850"/>
              <a:gd name="connsiteX2" fmla="*/ 1514022 w 1519273"/>
              <a:gd name="connsiteY2" fmla="*/ 2690850 h 2690850"/>
              <a:gd name="connsiteX3" fmla="*/ 727303 w 1519273"/>
              <a:gd name="connsiteY3" fmla="*/ 2507061 h 2690850"/>
              <a:gd name="connsiteX4" fmla="*/ 727302 w 1519273"/>
              <a:gd name="connsiteY4" fmla="*/ 908390 h 2690850"/>
              <a:gd name="connsiteX0" fmla="*/ 727302 w 1519273"/>
              <a:gd name="connsiteY0" fmla="*/ 908390 h 2690850"/>
              <a:gd name="connsiteX1" fmla="*/ 1225384 w 1519273"/>
              <a:gd name="connsiteY1" fmla="*/ 41051 h 2690850"/>
              <a:gd name="connsiteX2" fmla="*/ 0 w 1519273"/>
              <a:gd name="connsiteY2" fmla="*/ 430927 h 2690850"/>
              <a:gd name="connsiteX0" fmla="*/ 727302 w 1519273"/>
              <a:gd name="connsiteY0" fmla="*/ 986089 h 2768549"/>
              <a:gd name="connsiteX1" fmla="*/ 1464394 w 1519273"/>
              <a:gd name="connsiteY1" fmla="*/ 2000017 h 2768549"/>
              <a:gd name="connsiteX2" fmla="*/ 1514022 w 1519273"/>
              <a:gd name="connsiteY2" fmla="*/ 2768549 h 2768549"/>
              <a:gd name="connsiteX3" fmla="*/ 727303 w 1519273"/>
              <a:gd name="connsiteY3" fmla="*/ 2584760 h 2768549"/>
              <a:gd name="connsiteX4" fmla="*/ 727302 w 1519273"/>
              <a:gd name="connsiteY4" fmla="*/ 986089 h 2768549"/>
              <a:gd name="connsiteX0" fmla="*/ 727302 w 1519273"/>
              <a:gd name="connsiteY0" fmla="*/ 986089 h 2768549"/>
              <a:gd name="connsiteX1" fmla="*/ 1330251 w 1519273"/>
              <a:gd name="connsiteY1" fmla="*/ 38700 h 2768549"/>
              <a:gd name="connsiteX2" fmla="*/ 0 w 1519273"/>
              <a:gd name="connsiteY2" fmla="*/ 508626 h 27685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8097 h 2730557"/>
              <a:gd name="connsiteX1" fmla="*/ 1464394 w 1519273"/>
              <a:gd name="connsiteY1" fmla="*/ 1962025 h 2730557"/>
              <a:gd name="connsiteX2" fmla="*/ 1514022 w 1519273"/>
              <a:gd name="connsiteY2" fmla="*/ 2730557 h 2730557"/>
              <a:gd name="connsiteX3" fmla="*/ 727303 w 1519273"/>
              <a:gd name="connsiteY3" fmla="*/ 2546768 h 2730557"/>
              <a:gd name="connsiteX4" fmla="*/ 727302 w 1519273"/>
              <a:gd name="connsiteY4" fmla="*/ 948097 h 2730557"/>
              <a:gd name="connsiteX0" fmla="*/ 727302 w 1519273"/>
              <a:gd name="connsiteY0" fmla="*/ 948097 h 2730557"/>
              <a:gd name="connsiteX1" fmla="*/ 1330251 w 1519273"/>
              <a:gd name="connsiteY1" fmla="*/ 708 h 2730557"/>
              <a:gd name="connsiteX2" fmla="*/ 0 w 1519273"/>
              <a:gd name="connsiteY2" fmla="*/ 470634 h 2730557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856570 w 1519273"/>
              <a:gd name="connsiteY0" fmla="*/ 1428454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856570 w 1519273"/>
              <a:gd name="connsiteY0" fmla="*/ 1428454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716311 h 3498771"/>
              <a:gd name="connsiteX1" fmla="*/ 1464394 w 1519273"/>
              <a:gd name="connsiteY1" fmla="*/ 2730239 h 3498771"/>
              <a:gd name="connsiteX2" fmla="*/ 1514022 w 1519273"/>
              <a:gd name="connsiteY2" fmla="*/ 3498771 h 3498771"/>
              <a:gd name="connsiteX3" fmla="*/ 727303 w 1519273"/>
              <a:gd name="connsiteY3" fmla="*/ 3314982 h 3498771"/>
              <a:gd name="connsiteX4" fmla="*/ 727302 w 1519273"/>
              <a:gd name="connsiteY4" fmla="*/ 1716311 h 3498771"/>
              <a:gd name="connsiteX0" fmla="*/ 856570 w 1519273"/>
              <a:gd name="connsiteY0" fmla="*/ 1742505 h 3498771"/>
              <a:gd name="connsiteX1" fmla="*/ 911070 w 1519273"/>
              <a:gd name="connsiteY1" fmla="*/ 274 h 3498771"/>
              <a:gd name="connsiteX2" fmla="*/ 0 w 1519273"/>
              <a:gd name="connsiteY2" fmla="*/ 1238848 h 3498771"/>
              <a:gd name="connsiteX0" fmla="*/ 895816 w 1687787"/>
              <a:gd name="connsiteY0" fmla="*/ 1716550 h 3499010"/>
              <a:gd name="connsiteX1" fmla="*/ 1632908 w 1687787"/>
              <a:gd name="connsiteY1" fmla="*/ 2730478 h 3499010"/>
              <a:gd name="connsiteX2" fmla="*/ 1682536 w 1687787"/>
              <a:gd name="connsiteY2" fmla="*/ 3499010 h 3499010"/>
              <a:gd name="connsiteX3" fmla="*/ 895817 w 1687787"/>
              <a:gd name="connsiteY3" fmla="*/ 3315221 h 3499010"/>
              <a:gd name="connsiteX4" fmla="*/ 895816 w 1687787"/>
              <a:gd name="connsiteY4" fmla="*/ 1716550 h 3499010"/>
              <a:gd name="connsiteX0" fmla="*/ 1025084 w 1687787"/>
              <a:gd name="connsiteY0" fmla="*/ 1742744 h 3499010"/>
              <a:gd name="connsiteX1" fmla="*/ 1079584 w 1687787"/>
              <a:gd name="connsiteY1" fmla="*/ 513 h 3499010"/>
              <a:gd name="connsiteX2" fmla="*/ 0 w 1687787"/>
              <a:gd name="connsiteY2" fmla="*/ 652461 h 3499010"/>
              <a:gd name="connsiteX0" fmla="*/ 895816 w 1983143"/>
              <a:gd name="connsiteY0" fmla="*/ 1406971 h 3189431"/>
              <a:gd name="connsiteX1" fmla="*/ 1632908 w 1983143"/>
              <a:gd name="connsiteY1" fmla="*/ 2420899 h 3189431"/>
              <a:gd name="connsiteX2" fmla="*/ 1682536 w 1983143"/>
              <a:gd name="connsiteY2" fmla="*/ 3189431 h 3189431"/>
              <a:gd name="connsiteX3" fmla="*/ 895817 w 1983143"/>
              <a:gd name="connsiteY3" fmla="*/ 3005642 h 3189431"/>
              <a:gd name="connsiteX4" fmla="*/ 895816 w 1983143"/>
              <a:gd name="connsiteY4" fmla="*/ 1406971 h 3189431"/>
              <a:gd name="connsiteX0" fmla="*/ 1025084 w 1983143"/>
              <a:gd name="connsiteY0" fmla="*/ 1433165 h 3189431"/>
              <a:gd name="connsiteX1" fmla="*/ 1980829 w 1983143"/>
              <a:gd name="connsiteY1" fmla="*/ 961 h 3189431"/>
              <a:gd name="connsiteX2" fmla="*/ 0 w 1983143"/>
              <a:gd name="connsiteY2" fmla="*/ 342882 h 3189431"/>
              <a:gd name="connsiteX0" fmla="*/ 0 w 1087327"/>
              <a:gd name="connsiteY0" fmla="*/ 1557200 h 3339660"/>
              <a:gd name="connsiteX1" fmla="*/ 737092 w 1087327"/>
              <a:gd name="connsiteY1" fmla="*/ 2571128 h 3339660"/>
              <a:gd name="connsiteX2" fmla="*/ 786720 w 1087327"/>
              <a:gd name="connsiteY2" fmla="*/ 3339660 h 3339660"/>
              <a:gd name="connsiteX3" fmla="*/ 1 w 1087327"/>
              <a:gd name="connsiteY3" fmla="*/ 3155871 h 3339660"/>
              <a:gd name="connsiteX4" fmla="*/ 0 w 1087327"/>
              <a:gd name="connsiteY4" fmla="*/ 1557200 h 3339660"/>
              <a:gd name="connsiteX0" fmla="*/ 129268 w 1087327"/>
              <a:gd name="connsiteY0" fmla="*/ 1583394 h 3339660"/>
              <a:gd name="connsiteX1" fmla="*/ 1085013 w 1087327"/>
              <a:gd name="connsiteY1" fmla="*/ 151190 h 3339660"/>
              <a:gd name="connsiteX2" fmla="*/ 150696 w 1087327"/>
              <a:gd name="connsiteY2" fmla="*/ 2069 h 3339660"/>
              <a:gd name="connsiteX0" fmla="*/ 0 w 1182974"/>
              <a:gd name="connsiteY0" fmla="*/ 1555751 h 3338211"/>
              <a:gd name="connsiteX1" fmla="*/ 737092 w 1182974"/>
              <a:gd name="connsiteY1" fmla="*/ 2569679 h 3338211"/>
              <a:gd name="connsiteX2" fmla="*/ 786720 w 1182974"/>
              <a:gd name="connsiteY2" fmla="*/ 3338211 h 3338211"/>
              <a:gd name="connsiteX3" fmla="*/ 1 w 1182974"/>
              <a:gd name="connsiteY3" fmla="*/ 3154422 h 3338211"/>
              <a:gd name="connsiteX4" fmla="*/ 0 w 1182974"/>
              <a:gd name="connsiteY4" fmla="*/ 1555751 h 3338211"/>
              <a:gd name="connsiteX0" fmla="*/ 129268 w 1182974"/>
              <a:gd name="connsiteY0" fmla="*/ 1581945 h 3338211"/>
              <a:gd name="connsiteX1" fmla="*/ 1180876 w 1182974"/>
              <a:gd name="connsiteY1" fmla="*/ 534379 h 3338211"/>
              <a:gd name="connsiteX2" fmla="*/ 150696 w 1182974"/>
              <a:gd name="connsiteY2" fmla="*/ 620 h 3338211"/>
              <a:gd name="connsiteX0" fmla="*/ 0 w 1182974"/>
              <a:gd name="connsiteY0" fmla="*/ 1901761 h 3684221"/>
              <a:gd name="connsiteX1" fmla="*/ 737092 w 1182974"/>
              <a:gd name="connsiteY1" fmla="*/ 2915689 h 3684221"/>
              <a:gd name="connsiteX2" fmla="*/ 786720 w 1182974"/>
              <a:gd name="connsiteY2" fmla="*/ 3684221 h 3684221"/>
              <a:gd name="connsiteX3" fmla="*/ 1 w 1182974"/>
              <a:gd name="connsiteY3" fmla="*/ 3500432 h 3684221"/>
              <a:gd name="connsiteX4" fmla="*/ 0 w 1182974"/>
              <a:gd name="connsiteY4" fmla="*/ 1901761 h 3684221"/>
              <a:gd name="connsiteX0" fmla="*/ 129268 w 1182974"/>
              <a:gd name="connsiteY0" fmla="*/ 1927955 h 3684221"/>
              <a:gd name="connsiteX1" fmla="*/ 1180876 w 1182974"/>
              <a:gd name="connsiteY1" fmla="*/ 880389 h 3684221"/>
              <a:gd name="connsiteX2" fmla="*/ 495550 w 1182974"/>
              <a:gd name="connsiteY2" fmla="*/ 379 h 3684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82974" h="3684221" stroke="0" extrusionOk="0">
                <a:moveTo>
                  <a:pt x="0" y="1901761"/>
                </a:moveTo>
                <a:cubicBezTo>
                  <a:pt x="325588" y="1901761"/>
                  <a:pt x="618002" y="2303999"/>
                  <a:pt x="737092" y="2915689"/>
                </a:cubicBezTo>
                <a:cubicBezTo>
                  <a:pt x="784612" y="3159772"/>
                  <a:pt x="801656" y="3423705"/>
                  <a:pt x="786720" y="3684221"/>
                </a:cubicBezTo>
                <a:lnTo>
                  <a:pt x="1" y="3500432"/>
                </a:lnTo>
                <a:cubicBezTo>
                  <a:pt x="1" y="2967542"/>
                  <a:pt x="0" y="2434651"/>
                  <a:pt x="0" y="1901761"/>
                </a:cubicBezTo>
                <a:close/>
              </a:path>
              <a:path w="1182974" h="3684221" fill="none">
                <a:moveTo>
                  <a:pt x="129268" y="1927955"/>
                </a:moveTo>
                <a:cubicBezTo>
                  <a:pt x="245882" y="1389749"/>
                  <a:pt x="1234433" y="959896"/>
                  <a:pt x="1180876" y="880389"/>
                </a:cubicBezTo>
                <a:cubicBezTo>
                  <a:pt x="950342" y="859021"/>
                  <a:pt x="506299" y="-20886"/>
                  <a:pt x="495550" y="379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7935" y="5627143"/>
            <a:ext cx="1255276" cy="76064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14:cNvPr>
              <p14:cNvContentPartPr/>
              <p14:nvPr/>
            </p14:nvContentPartPr>
            <p14:xfrm>
              <a:off x="2620607" y="190390"/>
              <a:ext cx="6296103" cy="6197400"/>
            </p14:xfrm>
          </p:contentPart>
        </mc:Choice>
        <mc:Fallback xmlns="">
          <p:pic>
            <p:nvPicPr>
              <p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611607" y="181390"/>
                <a:ext cx="6313743" cy="62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14:cNvPr>
              <p14:cNvContentPartPr/>
              <p14:nvPr/>
            </p14:nvContentPartPr>
            <p14:xfrm>
              <a:off x="2446150" y="148450"/>
              <a:ext cx="6296103" cy="6281280"/>
            </p14:xfrm>
          </p:contentPart>
        </mc:Choice>
        <mc:Fallback xmlns="">
          <p:pic>
            <p:nvPicPr>
              <p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437150" y="139450"/>
                <a:ext cx="6313743" cy="629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14:cNvPr>
              <p14:cNvContentPartPr/>
              <p14:nvPr/>
            </p14:nvContentPartPr>
            <p14:xfrm>
              <a:off x="6346755" y="2182770"/>
              <a:ext cx="116640" cy="117360"/>
            </p14:xfrm>
          </p:contentPart>
        </mc:Choice>
        <mc:Fallback xmlns="">
          <p:pic>
            <p:nvPicPr>
              <p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337755" y="2173770"/>
                <a:ext cx="134280" cy="135000"/>
              </a:xfrm>
              <a:prstGeom prst="rect">
                <a:avLst/>
              </a:prstGeom>
            </p:spPr>
          </p:pic>
        </mc:Fallback>
      </mc:AlternateContent>
      <p:pic>
        <p:nvPicPr>
          <p:cNvPr id="3" name="Grafik 2" descr="Kranium kontur">
            <a:extLst>
              <a:ext uri="{FF2B5EF4-FFF2-40B4-BE49-F238E27FC236}">
                <a16:creationId xmlns:a16="http://schemas.microsoft.com/office/drawing/2014/main" id="{D152B017-1D28-4415-9176-AE609A460D36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6"/>
              </a:ext>
            </a:extLst>
          </a:blip>
          <a:stretch>
            <a:fillRect/>
          </a:stretch>
        </p:blipFill>
        <p:spPr>
          <a:xfrm rot="1473220">
            <a:off x="6262217" y="2365956"/>
            <a:ext cx="914400" cy="914400"/>
          </a:xfrm>
          <a:prstGeom prst="rect">
            <a:avLst/>
          </a:prstGeom>
        </p:spPr>
      </p:pic>
      <p:grpSp>
        <p:nvGrpSpPr>
          <p:cNvPr id="34" name="Gruppe 33">
            <a:extLst>
              <a:ext uri="{FF2B5EF4-FFF2-40B4-BE49-F238E27FC236}">
                <a16:creationId xmlns:a16="http://schemas.microsoft.com/office/drawing/2014/main" id="{201B0B87-797A-4AB6-876B-98BD6890E9DA}"/>
              </a:ext>
            </a:extLst>
          </p:cNvPr>
          <p:cNvGrpSpPr/>
          <p:nvPr/>
        </p:nvGrpSpPr>
        <p:grpSpPr>
          <a:xfrm>
            <a:off x="7645991" y="331334"/>
            <a:ext cx="1220760" cy="5836680"/>
            <a:chOff x="7645991" y="331334"/>
            <a:chExt cx="1220760" cy="583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1" name="Håndskrift 10">
                  <a:extLst>
                    <a:ext uri="{FF2B5EF4-FFF2-40B4-BE49-F238E27FC236}">
                      <a16:creationId xmlns:a16="http://schemas.microsoft.com/office/drawing/2014/main" id="{4FCF3EC6-8456-48D9-BD01-81A9DA341A35}"/>
                    </a:ext>
                  </a:extLst>
                </p14:cNvPr>
                <p14:cNvContentPartPr/>
                <p14:nvPr/>
              </p14:nvContentPartPr>
              <p14:xfrm>
                <a:off x="7645991" y="358299"/>
                <a:ext cx="1147680" cy="5798520"/>
              </p14:xfrm>
            </p:contentPart>
          </mc:Choice>
          <mc:Fallback xmlns="">
            <p:pic>
              <p:nvPicPr>
                <p:cNvPr id="11" name="Håndskrift 10">
                  <a:extLst>
                    <a:ext uri="{FF2B5EF4-FFF2-40B4-BE49-F238E27FC236}">
                      <a16:creationId xmlns:a16="http://schemas.microsoft.com/office/drawing/2014/main" id="{4FCF3EC6-8456-48D9-BD01-81A9DA341A35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7556351" y="178659"/>
                  <a:ext cx="1327320" cy="615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2" name="Håndskrift 11">
                  <a:extLst>
                    <a:ext uri="{FF2B5EF4-FFF2-40B4-BE49-F238E27FC236}">
                      <a16:creationId xmlns:a16="http://schemas.microsoft.com/office/drawing/2014/main" id="{A6F8E9B0-9AE4-4EBE-B67F-CE644ADA7D96}"/>
                    </a:ext>
                  </a:extLst>
                </p14:cNvPr>
                <p14:cNvContentPartPr/>
                <p14:nvPr/>
              </p14:nvContentPartPr>
              <p14:xfrm>
                <a:off x="7923551" y="375974"/>
                <a:ext cx="898200" cy="2554200"/>
              </p14:xfrm>
            </p:contentPart>
          </mc:Choice>
          <mc:Fallback xmlns="">
            <p:pic>
              <p:nvPicPr>
                <p:cNvPr id="12" name="Håndskrift 11">
                  <a:extLst>
                    <a:ext uri="{FF2B5EF4-FFF2-40B4-BE49-F238E27FC236}">
                      <a16:creationId xmlns:a16="http://schemas.microsoft.com/office/drawing/2014/main" id="{A6F8E9B0-9AE4-4EBE-B67F-CE644ADA7D96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7833911" y="196334"/>
                  <a:ext cx="1077840" cy="29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13" name="Håndskrift 12">
                  <a:extLst>
                    <a:ext uri="{FF2B5EF4-FFF2-40B4-BE49-F238E27FC236}">
                      <a16:creationId xmlns:a16="http://schemas.microsoft.com/office/drawing/2014/main" id="{5690988E-356A-4E7D-92E2-37C218A6242C}"/>
                    </a:ext>
                  </a:extLst>
                </p14:cNvPr>
                <p14:cNvContentPartPr/>
                <p14:nvPr/>
              </p14:nvContentPartPr>
              <p14:xfrm>
                <a:off x="8184551" y="349334"/>
                <a:ext cx="395640" cy="1789920"/>
              </p14:xfrm>
            </p:contentPart>
          </mc:Choice>
          <mc:Fallback xmlns="">
            <p:pic>
              <p:nvPicPr>
                <p:cNvPr id="13" name="Håndskrift 12">
                  <a:extLst>
                    <a:ext uri="{FF2B5EF4-FFF2-40B4-BE49-F238E27FC236}">
                      <a16:creationId xmlns:a16="http://schemas.microsoft.com/office/drawing/2014/main" id="{5690988E-356A-4E7D-92E2-37C218A6242C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8094551" y="169694"/>
                  <a:ext cx="575280" cy="214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0" name="Håndskrift 19">
                  <a:extLst>
                    <a:ext uri="{FF2B5EF4-FFF2-40B4-BE49-F238E27FC236}">
                      <a16:creationId xmlns:a16="http://schemas.microsoft.com/office/drawing/2014/main" id="{9FB8EFE3-C697-402E-9C74-A8F06B033D6D}"/>
                    </a:ext>
                  </a:extLst>
                </p14:cNvPr>
                <p14:cNvContentPartPr/>
                <p14:nvPr/>
              </p14:nvContentPartPr>
              <p14:xfrm>
                <a:off x="8534111" y="429974"/>
                <a:ext cx="230040" cy="1796040"/>
              </p14:xfrm>
            </p:contentPart>
          </mc:Choice>
          <mc:Fallback xmlns="">
            <p:pic>
              <p:nvPicPr>
                <p:cNvPr id="20" name="Håndskrift 19">
                  <a:extLst>
                    <a:ext uri="{FF2B5EF4-FFF2-40B4-BE49-F238E27FC236}">
                      <a16:creationId xmlns:a16="http://schemas.microsoft.com/office/drawing/2014/main" id="{9FB8EFE3-C697-402E-9C74-A8F06B033D6D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8444471" y="249974"/>
                  <a:ext cx="409680" cy="21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1" name="Håndskrift 20">
                  <a:extLst>
                    <a:ext uri="{FF2B5EF4-FFF2-40B4-BE49-F238E27FC236}">
                      <a16:creationId xmlns:a16="http://schemas.microsoft.com/office/drawing/2014/main" id="{ACAA98FE-5189-4641-992B-972B078F4916}"/>
                    </a:ext>
                  </a:extLst>
                </p14:cNvPr>
                <p14:cNvContentPartPr/>
                <p14:nvPr/>
              </p14:nvContentPartPr>
              <p14:xfrm>
                <a:off x="8291471" y="4356494"/>
                <a:ext cx="198720" cy="1736640"/>
              </p14:xfrm>
            </p:contentPart>
          </mc:Choice>
          <mc:Fallback xmlns="">
            <p:pic>
              <p:nvPicPr>
                <p:cNvPr id="21" name="Håndskrift 20">
                  <a:extLst>
                    <a:ext uri="{FF2B5EF4-FFF2-40B4-BE49-F238E27FC236}">
                      <a16:creationId xmlns:a16="http://schemas.microsoft.com/office/drawing/2014/main" id="{ACAA98FE-5189-4641-992B-972B078F4916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8201831" y="4176494"/>
                  <a:ext cx="378360" cy="209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22" name="Håndskrift 21">
                  <a:extLst>
                    <a:ext uri="{FF2B5EF4-FFF2-40B4-BE49-F238E27FC236}">
                      <a16:creationId xmlns:a16="http://schemas.microsoft.com/office/drawing/2014/main" id="{A4C9E7AB-7C1B-479B-92A1-C9F720895587}"/>
                    </a:ext>
                  </a:extLst>
                </p14:cNvPr>
                <p14:cNvContentPartPr/>
                <p14:nvPr/>
              </p14:nvContentPartPr>
              <p14:xfrm>
                <a:off x="8043791" y="4652414"/>
                <a:ext cx="239760" cy="1488600"/>
              </p14:xfrm>
            </p:contentPart>
          </mc:Choice>
          <mc:Fallback xmlns="">
            <p:pic>
              <p:nvPicPr>
                <p:cNvPr id="22" name="Håndskrift 21">
                  <a:extLst>
                    <a:ext uri="{FF2B5EF4-FFF2-40B4-BE49-F238E27FC236}">
                      <a16:creationId xmlns:a16="http://schemas.microsoft.com/office/drawing/2014/main" id="{A4C9E7AB-7C1B-479B-92A1-C9F720895587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7953791" y="4472774"/>
                  <a:ext cx="419400" cy="18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4" name="Håndskrift 23">
                  <a:extLst>
                    <a:ext uri="{FF2B5EF4-FFF2-40B4-BE49-F238E27FC236}">
                      <a16:creationId xmlns:a16="http://schemas.microsoft.com/office/drawing/2014/main" id="{6A95F32F-A520-4039-82DC-D62D66739341}"/>
                    </a:ext>
                  </a:extLst>
                </p14:cNvPr>
                <p14:cNvContentPartPr/>
                <p14:nvPr/>
              </p14:nvContentPartPr>
              <p14:xfrm>
                <a:off x="8459231" y="3756014"/>
                <a:ext cx="370800" cy="2369880"/>
              </p14:xfrm>
            </p:contentPart>
          </mc:Choice>
          <mc:Fallback xmlns="">
            <p:pic>
              <p:nvPicPr>
                <p:cNvPr id="24" name="Håndskrift 23">
                  <a:extLst>
                    <a:ext uri="{FF2B5EF4-FFF2-40B4-BE49-F238E27FC236}">
                      <a16:creationId xmlns:a16="http://schemas.microsoft.com/office/drawing/2014/main" id="{6A95F32F-A520-4039-82DC-D62D66739341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8369591" y="3576014"/>
                  <a:ext cx="550440" cy="27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5" name="Håndskrift 24">
                  <a:extLst>
                    <a:ext uri="{FF2B5EF4-FFF2-40B4-BE49-F238E27FC236}">
                      <a16:creationId xmlns:a16="http://schemas.microsoft.com/office/drawing/2014/main" id="{BF1C426D-D298-4E76-8D13-E5C954118F71}"/>
                    </a:ext>
                  </a:extLst>
                </p14:cNvPr>
                <p14:cNvContentPartPr/>
                <p14:nvPr/>
              </p14:nvContentPartPr>
              <p14:xfrm>
                <a:off x="8767031" y="3872294"/>
                <a:ext cx="99720" cy="2295720"/>
              </p14:xfrm>
            </p:contentPart>
          </mc:Choice>
          <mc:Fallback xmlns="">
            <p:pic>
              <p:nvPicPr>
                <p:cNvPr id="25" name="Håndskrift 24">
                  <a:extLst>
                    <a:ext uri="{FF2B5EF4-FFF2-40B4-BE49-F238E27FC236}">
                      <a16:creationId xmlns:a16="http://schemas.microsoft.com/office/drawing/2014/main" id="{BF1C426D-D298-4E76-8D13-E5C954118F71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8677391" y="3692654"/>
                  <a:ext cx="279360" cy="265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6" name="Håndskrift 25">
                  <a:extLst>
                    <a:ext uri="{FF2B5EF4-FFF2-40B4-BE49-F238E27FC236}">
                      <a16:creationId xmlns:a16="http://schemas.microsoft.com/office/drawing/2014/main" id="{7044636D-6B50-4299-9D60-D028707E9128}"/>
                    </a:ext>
                  </a:extLst>
                </p14:cNvPr>
                <p14:cNvContentPartPr/>
                <p14:nvPr/>
              </p14:nvContentPartPr>
              <p14:xfrm>
                <a:off x="8596391" y="4410134"/>
                <a:ext cx="138960" cy="1622160"/>
              </p14:xfrm>
            </p:contentPart>
          </mc:Choice>
          <mc:Fallback xmlns="">
            <p:pic>
              <p:nvPicPr>
                <p:cNvPr id="26" name="Håndskrift 25">
                  <a:extLst>
                    <a:ext uri="{FF2B5EF4-FFF2-40B4-BE49-F238E27FC236}">
                      <a16:creationId xmlns:a16="http://schemas.microsoft.com/office/drawing/2014/main" id="{7044636D-6B50-4299-9D60-D028707E9128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8506751" y="4230494"/>
                  <a:ext cx="318600" cy="19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27" name="Håndskrift 26">
                  <a:extLst>
                    <a:ext uri="{FF2B5EF4-FFF2-40B4-BE49-F238E27FC236}">
                      <a16:creationId xmlns:a16="http://schemas.microsoft.com/office/drawing/2014/main" id="{CF39E344-0BFE-4545-8E43-0FA08C0BE537}"/>
                    </a:ext>
                  </a:extLst>
                </p14:cNvPr>
                <p14:cNvContentPartPr/>
                <p14:nvPr/>
              </p14:nvContentPartPr>
              <p14:xfrm>
                <a:off x="8014271" y="331334"/>
                <a:ext cx="158400" cy="1109160"/>
              </p14:xfrm>
            </p:contentPart>
          </mc:Choice>
          <mc:Fallback xmlns="">
            <p:pic>
              <p:nvPicPr>
                <p:cNvPr id="27" name="Håndskrift 26">
                  <a:extLst>
                    <a:ext uri="{FF2B5EF4-FFF2-40B4-BE49-F238E27FC236}">
                      <a16:creationId xmlns:a16="http://schemas.microsoft.com/office/drawing/2014/main" id="{CF39E344-0BFE-4545-8E43-0FA08C0BE537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7924271" y="151334"/>
                  <a:ext cx="338040" cy="146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28" name="Håndskrift 27">
                  <a:extLst>
                    <a:ext uri="{FF2B5EF4-FFF2-40B4-BE49-F238E27FC236}">
                      <a16:creationId xmlns:a16="http://schemas.microsoft.com/office/drawing/2014/main" id="{94D07F36-9C07-4F7C-A39F-3E2AB9F86B7D}"/>
                    </a:ext>
                  </a:extLst>
                </p14:cNvPr>
                <p14:cNvContentPartPr/>
                <p14:nvPr/>
              </p14:nvContentPartPr>
              <p14:xfrm>
                <a:off x="7861271" y="466729"/>
                <a:ext cx="503640" cy="1350720"/>
              </p14:xfrm>
            </p:contentPart>
          </mc:Choice>
          <mc:Fallback xmlns="">
            <p:pic>
              <p:nvPicPr>
                <p:cNvPr id="28" name="Håndskrift 27">
                  <a:extLst>
                    <a:ext uri="{FF2B5EF4-FFF2-40B4-BE49-F238E27FC236}">
                      <a16:creationId xmlns:a16="http://schemas.microsoft.com/office/drawing/2014/main" id="{94D07F36-9C07-4F7C-A39F-3E2AB9F86B7D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7771631" y="287089"/>
                  <a:ext cx="683280" cy="171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30" name="Håndskrift 29">
                  <a:extLst>
                    <a:ext uri="{FF2B5EF4-FFF2-40B4-BE49-F238E27FC236}">
                      <a16:creationId xmlns:a16="http://schemas.microsoft.com/office/drawing/2014/main" id="{4871B2C5-D456-4A18-AD62-3DB3248D5973}"/>
                    </a:ext>
                  </a:extLst>
                </p14:cNvPr>
                <p14:cNvContentPartPr/>
                <p14:nvPr/>
              </p14:nvContentPartPr>
              <p14:xfrm>
                <a:off x="8381831" y="385009"/>
                <a:ext cx="251640" cy="1146960"/>
              </p14:xfrm>
            </p:contentPart>
          </mc:Choice>
          <mc:Fallback xmlns="">
            <p:pic>
              <p:nvPicPr>
                <p:cNvPr id="30" name="Håndskrift 29">
                  <a:extLst>
                    <a:ext uri="{FF2B5EF4-FFF2-40B4-BE49-F238E27FC236}">
                      <a16:creationId xmlns:a16="http://schemas.microsoft.com/office/drawing/2014/main" id="{4871B2C5-D456-4A18-AD62-3DB3248D5973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8291831" y="205009"/>
                  <a:ext cx="431280" cy="150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31" name="Håndskrift 30">
                  <a:extLst>
                    <a:ext uri="{FF2B5EF4-FFF2-40B4-BE49-F238E27FC236}">
                      <a16:creationId xmlns:a16="http://schemas.microsoft.com/office/drawing/2014/main" id="{5EBFC79A-FDCB-42F3-B578-E62C70129A86}"/>
                    </a:ext>
                  </a:extLst>
                </p14:cNvPr>
                <p14:cNvContentPartPr/>
                <p14:nvPr/>
              </p14:nvContentPartPr>
              <p14:xfrm>
                <a:off x="8552111" y="466009"/>
                <a:ext cx="242280" cy="1657800"/>
              </p14:xfrm>
            </p:contentPart>
          </mc:Choice>
          <mc:Fallback xmlns="">
            <p:pic>
              <p:nvPicPr>
                <p:cNvPr id="31" name="Håndskrift 30">
                  <a:extLst>
                    <a:ext uri="{FF2B5EF4-FFF2-40B4-BE49-F238E27FC236}">
                      <a16:creationId xmlns:a16="http://schemas.microsoft.com/office/drawing/2014/main" id="{5EBFC79A-FDCB-42F3-B578-E62C70129A86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8462111" y="286009"/>
                  <a:ext cx="421920" cy="20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32" name="Håndskrift 31">
                  <a:extLst>
                    <a:ext uri="{FF2B5EF4-FFF2-40B4-BE49-F238E27FC236}">
                      <a16:creationId xmlns:a16="http://schemas.microsoft.com/office/drawing/2014/main" id="{E3B040F0-54E5-4FE1-BBEA-E5C3382F7C9C}"/>
                    </a:ext>
                  </a:extLst>
                </p14:cNvPr>
                <p14:cNvContentPartPr/>
                <p14:nvPr/>
              </p14:nvContentPartPr>
              <p14:xfrm>
                <a:off x="7968191" y="5046649"/>
                <a:ext cx="171720" cy="1121040"/>
              </p14:xfrm>
            </p:contentPart>
          </mc:Choice>
          <mc:Fallback xmlns="">
            <p:pic>
              <p:nvPicPr>
                <p:cNvPr id="32" name="Håndskrift 31">
                  <a:extLst>
                    <a:ext uri="{FF2B5EF4-FFF2-40B4-BE49-F238E27FC236}">
                      <a16:creationId xmlns:a16="http://schemas.microsoft.com/office/drawing/2014/main" id="{E3B040F0-54E5-4FE1-BBEA-E5C3382F7C9C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7878551" y="4867009"/>
                  <a:ext cx="351360" cy="148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33" name="Håndskrift 32">
                  <a:extLst>
                    <a:ext uri="{FF2B5EF4-FFF2-40B4-BE49-F238E27FC236}">
                      <a16:creationId xmlns:a16="http://schemas.microsoft.com/office/drawing/2014/main" id="{0966ABA0-4913-488F-905B-DE42BE8253F3}"/>
                    </a:ext>
                  </a:extLst>
                </p14:cNvPr>
                <p14:cNvContentPartPr/>
                <p14:nvPr/>
              </p14:nvContentPartPr>
              <p14:xfrm>
                <a:off x="8237471" y="5145289"/>
                <a:ext cx="180360" cy="1007640"/>
              </p14:xfrm>
            </p:contentPart>
          </mc:Choice>
          <mc:Fallback xmlns="">
            <p:pic>
              <p:nvPicPr>
                <p:cNvPr id="33" name="Håndskrift 32">
                  <a:extLst>
                    <a:ext uri="{FF2B5EF4-FFF2-40B4-BE49-F238E27FC236}">
                      <a16:creationId xmlns:a16="http://schemas.microsoft.com/office/drawing/2014/main" id="{0966ABA0-4913-488F-905B-DE42BE8253F3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8147471" y="4965649"/>
                  <a:ext cx="360000" cy="1367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0" name="Gruppe 99">
            <a:extLst>
              <a:ext uri="{FF2B5EF4-FFF2-40B4-BE49-F238E27FC236}">
                <a16:creationId xmlns:a16="http://schemas.microsoft.com/office/drawing/2014/main" id="{2E91FCEE-D890-441F-99A7-9EAF0C9BD3D2}"/>
              </a:ext>
            </a:extLst>
          </p:cNvPr>
          <p:cNvGrpSpPr/>
          <p:nvPr/>
        </p:nvGrpSpPr>
        <p:grpSpPr>
          <a:xfrm rot="21393542" flipH="1">
            <a:off x="2490161" y="424753"/>
            <a:ext cx="1255277" cy="5836680"/>
            <a:chOff x="7645991" y="331334"/>
            <a:chExt cx="1220760" cy="583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101" name="Håndskrift 100">
                  <a:extLst>
                    <a:ext uri="{FF2B5EF4-FFF2-40B4-BE49-F238E27FC236}">
                      <a16:creationId xmlns:a16="http://schemas.microsoft.com/office/drawing/2014/main" id="{62FD7989-0A4D-43BA-A8BE-2FEBFA3CCD23}"/>
                    </a:ext>
                  </a:extLst>
                </p14:cNvPr>
                <p14:cNvContentPartPr/>
                <p14:nvPr/>
              </p14:nvContentPartPr>
              <p14:xfrm>
                <a:off x="7645991" y="358299"/>
                <a:ext cx="1147680" cy="5798520"/>
              </p14:xfrm>
            </p:contentPart>
          </mc:Choice>
          <mc:Fallback xmlns="">
            <p:pic>
              <p:nvPicPr>
                <p:cNvPr id="101" name="Håndskrift 100">
                  <a:extLst>
                    <a:ext uri="{FF2B5EF4-FFF2-40B4-BE49-F238E27FC236}">
                      <a16:creationId xmlns:a16="http://schemas.microsoft.com/office/drawing/2014/main" id="{62FD7989-0A4D-43BA-A8BE-2FEBFA3CCD23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7558462" y="178659"/>
                  <a:ext cx="1322388" cy="615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102" name="Håndskrift 101">
                  <a:extLst>
                    <a:ext uri="{FF2B5EF4-FFF2-40B4-BE49-F238E27FC236}">
                      <a16:creationId xmlns:a16="http://schemas.microsoft.com/office/drawing/2014/main" id="{BC4088D5-6A96-4847-BF4F-40046A7F98A1}"/>
                    </a:ext>
                  </a:extLst>
                </p14:cNvPr>
                <p14:cNvContentPartPr/>
                <p14:nvPr/>
              </p14:nvContentPartPr>
              <p14:xfrm>
                <a:off x="7923551" y="375974"/>
                <a:ext cx="898200" cy="2554200"/>
              </p14:xfrm>
            </p:contentPart>
          </mc:Choice>
          <mc:Fallback xmlns="">
            <p:pic>
              <p:nvPicPr>
                <p:cNvPr id="102" name="Håndskrift 101">
                  <a:extLst>
                    <a:ext uri="{FF2B5EF4-FFF2-40B4-BE49-F238E27FC236}">
                      <a16:creationId xmlns:a16="http://schemas.microsoft.com/office/drawing/2014/main" id="{BC4088D5-6A96-4847-BF4F-40046A7F98A1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7836357" y="196334"/>
                  <a:ext cx="1072938" cy="29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103" name="Håndskrift 102">
                  <a:extLst>
                    <a:ext uri="{FF2B5EF4-FFF2-40B4-BE49-F238E27FC236}">
                      <a16:creationId xmlns:a16="http://schemas.microsoft.com/office/drawing/2014/main" id="{5005BF25-7650-49BE-B491-B15B701D4264}"/>
                    </a:ext>
                  </a:extLst>
                </p14:cNvPr>
                <p14:cNvContentPartPr/>
                <p14:nvPr/>
              </p14:nvContentPartPr>
              <p14:xfrm>
                <a:off x="8184551" y="349334"/>
                <a:ext cx="395640" cy="1789920"/>
              </p14:xfrm>
            </p:contentPart>
          </mc:Choice>
          <mc:Fallback xmlns="">
            <p:pic>
              <p:nvPicPr>
                <p:cNvPr id="103" name="Håndskrift 102">
                  <a:extLst>
                    <a:ext uri="{FF2B5EF4-FFF2-40B4-BE49-F238E27FC236}">
                      <a16:creationId xmlns:a16="http://schemas.microsoft.com/office/drawing/2014/main" id="{5005BF25-7650-49BE-B491-B15B701D4264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8097370" y="169694"/>
                  <a:ext cx="570352" cy="214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104" name="Håndskrift 103">
                  <a:extLst>
                    <a:ext uri="{FF2B5EF4-FFF2-40B4-BE49-F238E27FC236}">
                      <a16:creationId xmlns:a16="http://schemas.microsoft.com/office/drawing/2014/main" id="{8BD3E814-198B-4DCA-B84E-D0451B845267}"/>
                    </a:ext>
                  </a:extLst>
                </p14:cNvPr>
                <p14:cNvContentPartPr/>
                <p14:nvPr/>
              </p14:nvContentPartPr>
              <p14:xfrm>
                <a:off x="8534111" y="429974"/>
                <a:ext cx="230040" cy="1796040"/>
              </p14:xfrm>
            </p:contentPart>
          </mc:Choice>
          <mc:Fallback xmlns="">
            <p:pic>
              <p:nvPicPr>
                <p:cNvPr id="104" name="Håndskrift 103">
                  <a:extLst>
                    <a:ext uri="{FF2B5EF4-FFF2-40B4-BE49-F238E27FC236}">
                      <a16:creationId xmlns:a16="http://schemas.microsoft.com/office/drawing/2014/main" id="{8BD3E814-198B-4DCA-B84E-D0451B845267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8446577" y="249974"/>
                  <a:ext cx="404758" cy="21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107" name="Håndskrift 106">
                  <a:extLst>
                    <a:ext uri="{FF2B5EF4-FFF2-40B4-BE49-F238E27FC236}">
                      <a16:creationId xmlns:a16="http://schemas.microsoft.com/office/drawing/2014/main" id="{8457ED0D-0917-4B93-AC6E-0F067ABB2E80}"/>
                    </a:ext>
                  </a:extLst>
                </p14:cNvPr>
                <p14:cNvContentPartPr/>
                <p14:nvPr/>
              </p14:nvContentPartPr>
              <p14:xfrm>
                <a:off x="8291471" y="4356494"/>
                <a:ext cx="198720" cy="1736640"/>
              </p14:xfrm>
            </p:contentPart>
          </mc:Choice>
          <mc:Fallback xmlns="">
            <p:pic>
              <p:nvPicPr>
                <p:cNvPr id="107" name="Håndskrift 106">
                  <a:extLst>
                    <a:ext uri="{FF2B5EF4-FFF2-40B4-BE49-F238E27FC236}">
                      <a16:creationId xmlns:a16="http://schemas.microsoft.com/office/drawing/2014/main" id="{8457ED0D-0917-4B93-AC6E-0F067ABB2E80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8203852" y="4176494"/>
                  <a:ext cx="373608" cy="209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108" name="Håndskrift 107">
                  <a:extLst>
                    <a:ext uri="{FF2B5EF4-FFF2-40B4-BE49-F238E27FC236}">
                      <a16:creationId xmlns:a16="http://schemas.microsoft.com/office/drawing/2014/main" id="{EB6DA518-4171-4714-B9D8-D8512220B5D9}"/>
                    </a:ext>
                  </a:extLst>
                </p14:cNvPr>
                <p14:cNvContentPartPr/>
                <p14:nvPr/>
              </p14:nvContentPartPr>
              <p14:xfrm>
                <a:off x="8043791" y="4652414"/>
                <a:ext cx="239760" cy="1488600"/>
              </p14:xfrm>
            </p:contentPart>
          </mc:Choice>
          <mc:Fallback xmlns="">
            <p:pic>
              <p:nvPicPr>
                <p:cNvPr id="108" name="Håndskrift 107">
                  <a:extLst>
                    <a:ext uri="{FF2B5EF4-FFF2-40B4-BE49-F238E27FC236}">
                      <a16:creationId xmlns:a16="http://schemas.microsoft.com/office/drawing/2014/main" id="{EB6DA518-4171-4714-B9D8-D8512220B5D9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7956637" y="4472774"/>
                  <a:ext cx="414417" cy="18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109" name="Håndskrift 108">
                  <a:extLst>
                    <a:ext uri="{FF2B5EF4-FFF2-40B4-BE49-F238E27FC236}">
                      <a16:creationId xmlns:a16="http://schemas.microsoft.com/office/drawing/2014/main" id="{813E1A9F-6192-46B2-B59B-F0761EB09168}"/>
                    </a:ext>
                  </a:extLst>
                </p14:cNvPr>
                <p14:cNvContentPartPr/>
                <p14:nvPr/>
              </p14:nvContentPartPr>
              <p14:xfrm>
                <a:off x="8459231" y="3756014"/>
                <a:ext cx="370800" cy="2369880"/>
              </p14:xfrm>
            </p:contentPart>
          </mc:Choice>
          <mc:Fallback xmlns="">
            <p:pic>
              <p:nvPicPr>
                <p:cNvPr id="109" name="Håndskrift 108">
                  <a:extLst>
                    <a:ext uri="{FF2B5EF4-FFF2-40B4-BE49-F238E27FC236}">
                      <a16:creationId xmlns:a16="http://schemas.microsoft.com/office/drawing/2014/main" id="{813E1A9F-6192-46B2-B59B-F0761EB09168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8371696" y="3576014"/>
                  <a:ext cx="545521" cy="27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110" name="Håndskrift 109">
                  <a:extLst>
                    <a:ext uri="{FF2B5EF4-FFF2-40B4-BE49-F238E27FC236}">
                      <a16:creationId xmlns:a16="http://schemas.microsoft.com/office/drawing/2014/main" id="{F3789086-FA5F-4138-B24E-4FD91AC366B1}"/>
                    </a:ext>
                  </a:extLst>
                </p14:cNvPr>
                <p14:cNvContentPartPr/>
                <p14:nvPr/>
              </p14:nvContentPartPr>
              <p14:xfrm>
                <a:off x="8767031" y="3872294"/>
                <a:ext cx="99720" cy="2295720"/>
              </p14:xfrm>
            </p:contentPart>
          </mc:Choice>
          <mc:Fallback xmlns="">
            <p:pic>
              <p:nvPicPr>
                <p:cNvPr id="110" name="Håndskrift 109">
                  <a:extLst>
                    <a:ext uri="{FF2B5EF4-FFF2-40B4-BE49-F238E27FC236}">
                      <a16:creationId xmlns:a16="http://schemas.microsoft.com/office/drawing/2014/main" id="{F3789086-FA5F-4138-B24E-4FD91AC366B1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8679557" y="3692654"/>
                  <a:ext cx="274317" cy="265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111" name="Håndskrift 110">
                  <a:extLst>
                    <a:ext uri="{FF2B5EF4-FFF2-40B4-BE49-F238E27FC236}">
                      <a16:creationId xmlns:a16="http://schemas.microsoft.com/office/drawing/2014/main" id="{E6875A94-EA22-49E5-9523-96E5F057E116}"/>
                    </a:ext>
                  </a:extLst>
                </p14:cNvPr>
                <p14:cNvContentPartPr/>
                <p14:nvPr/>
              </p14:nvContentPartPr>
              <p14:xfrm>
                <a:off x="8596391" y="4410134"/>
                <a:ext cx="138960" cy="1622160"/>
              </p14:xfrm>
            </p:contentPart>
          </mc:Choice>
          <mc:Fallback xmlns="">
            <p:pic>
              <p:nvPicPr>
                <p:cNvPr id="111" name="Håndskrift 110">
                  <a:extLst>
                    <a:ext uri="{FF2B5EF4-FFF2-40B4-BE49-F238E27FC236}">
                      <a16:creationId xmlns:a16="http://schemas.microsoft.com/office/drawing/2014/main" id="{E6875A94-EA22-49E5-9523-96E5F057E116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8508664" y="4230494"/>
                  <a:ext cx="314064" cy="19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112" name="Håndskrift 111">
                  <a:extLst>
                    <a:ext uri="{FF2B5EF4-FFF2-40B4-BE49-F238E27FC236}">
                      <a16:creationId xmlns:a16="http://schemas.microsoft.com/office/drawing/2014/main" id="{153B4505-1EFD-4CBC-9E6A-35F41058EB04}"/>
                    </a:ext>
                  </a:extLst>
                </p14:cNvPr>
                <p14:cNvContentPartPr/>
                <p14:nvPr/>
              </p14:nvContentPartPr>
              <p14:xfrm>
                <a:off x="8014271" y="331334"/>
                <a:ext cx="158400" cy="1109160"/>
              </p14:xfrm>
            </p:contentPart>
          </mc:Choice>
          <mc:Fallback xmlns="">
            <p:pic>
              <p:nvPicPr>
                <p:cNvPr id="112" name="Håndskrift 111">
                  <a:extLst>
                    <a:ext uri="{FF2B5EF4-FFF2-40B4-BE49-F238E27FC236}">
                      <a16:creationId xmlns:a16="http://schemas.microsoft.com/office/drawing/2014/main" id="{153B4505-1EFD-4CBC-9E6A-35F41058EB04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7926660" y="151334"/>
                  <a:ext cx="333271" cy="146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113" name="Håndskrift 112">
                  <a:extLst>
                    <a:ext uri="{FF2B5EF4-FFF2-40B4-BE49-F238E27FC236}">
                      <a16:creationId xmlns:a16="http://schemas.microsoft.com/office/drawing/2014/main" id="{7D13A33B-C8DE-47A6-936F-D4F6126BB6F8}"/>
                    </a:ext>
                  </a:extLst>
                </p14:cNvPr>
                <p14:cNvContentPartPr/>
                <p14:nvPr/>
              </p14:nvContentPartPr>
              <p14:xfrm>
                <a:off x="7861271" y="466729"/>
                <a:ext cx="503640" cy="1350720"/>
              </p14:xfrm>
            </p:contentPart>
          </mc:Choice>
          <mc:Fallback xmlns="">
            <p:pic>
              <p:nvPicPr>
                <p:cNvPr id="113" name="Håndskrift 112">
                  <a:extLst>
                    <a:ext uri="{FF2B5EF4-FFF2-40B4-BE49-F238E27FC236}">
                      <a16:creationId xmlns:a16="http://schemas.microsoft.com/office/drawing/2014/main" id="{7D13A33B-C8DE-47A6-936F-D4F6126BB6F8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7773773" y="287089"/>
                  <a:ext cx="678287" cy="171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114" name="Håndskrift 113">
                  <a:extLst>
                    <a:ext uri="{FF2B5EF4-FFF2-40B4-BE49-F238E27FC236}">
                      <a16:creationId xmlns:a16="http://schemas.microsoft.com/office/drawing/2014/main" id="{DB0A3825-DB8D-489A-9662-DA42578B2099}"/>
                    </a:ext>
                  </a:extLst>
                </p14:cNvPr>
                <p14:cNvContentPartPr/>
                <p14:nvPr/>
              </p14:nvContentPartPr>
              <p14:xfrm>
                <a:off x="8381831" y="385009"/>
                <a:ext cx="251640" cy="1146960"/>
              </p14:xfrm>
            </p:contentPart>
          </mc:Choice>
          <mc:Fallback xmlns="">
            <p:pic>
              <p:nvPicPr>
                <p:cNvPr id="114" name="Håndskrift 113">
                  <a:extLst>
                    <a:ext uri="{FF2B5EF4-FFF2-40B4-BE49-F238E27FC236}">
                      <a16:creationId xmlns:a16="http://schemas.microsoft.com/office/drawing/2014/main" id="{DB0A3825-DB8D-489A-9662-DA42578B2099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8294684" y="205009"/>
                  <a:ext cx="426283" cy="150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115" name="Håndskrift 114">
                  <a:extLst>
                    <a:ext uri="{FF2B5EF4-FFF2-40B4-BE49-F238E27FC236}">
                      <a16:creationId xmlns:a16="http://schemas.microsoft.com/office/drawing/2014/main" id="{BA6D331A-0033-4AE4-A885-31DF2ECC3AD3}"/>
                    </a:ext>
                  </a:extLst>
                </p14:cNvPr>
                <p14:cNvContentPartPr/>
                <p14:nvPr/>
              </p14:nvContentPartPr>
              <p14:xfrm>
                <a:off x="8552111" y="466009"/>
                <a:ext cx="242280" cy="1657800"/>
              </p14:xfrm>
            </p:contentPart>
          </mc:Choice>
          <mc:Fallback xmlns="">
            <p:pic>
              <p:nvPicPr>
                <p:cNvPr id="115" name="Håndskrift 114">
                  <a:extLst>
                    <a:ext uri="{FF2B5EF4-FFF2-40B4-BE49-F238E27FC236}">
                      <a16:creationId xmlns:a16="http://schemas.microsoft.com/office/drawing/2014/main" id="{BA6D331A-0033-4AE4-A885-31DF2ECC3AD3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8464455" y="286009"/>
                  <a:ext cx="417241" cy="20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116" name="Håndskrift 115">
                  <a:extLst>
                    <a:ext uri="{FF2B5EF4-FFF2-40B4-BE49-F238E27FC236}">
                      <a16:creationId xmlns:a16="http://schemas.microsoft.com/office/drawing/2014/main" id="{5F564067-69D6-49FB-B751-5EAE4C0B8149}"/>
                    </a:ext>
                  </a:extLst>
                </p14:cNvPr>
                <p14:cNvContentPartPr/>
                <p14:nvPr/>
              </p14:nvContentPartPr>
              <p14:xfrm>
                <a:off x="7968191" y="5046649"/>
                <a:ext cx="171720" cy="1121040"/>
              </p14:xfrm>
            </p:contentPart>
          </mc:Choice>
          <mc:Fallback xmlns="">
            <p:pic>
              <p:nvPicPr>
                <p:cNvPr id="116" name="Håndskrift 115">
                  <a:extLst>
                    <a:ext uri="{FF2B5EF4-FFF2-40B4-BE49-F238E27FC236}">
                      <a16:creationId xmlns:a16="http://schemas.microsoft.com/office/drawing/2014/main" id="{5F564067-69D6-49FB-B751-5EAE4C0B8149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7880929" y="4867009"/>
                  <a:ext cx="346594" cy="148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117" name="Håndskrift 116">
                  <a:extLst>
                    <a:ext uri="{FF2B5EF4-FFF2-40B4-BE49-F238E27FC236}">
                      <a16:creationId xmlns:a16="http://schemas.microsoft.com/office/drawing/2014/main" id="{958C8B3D-A627-4493-B363-8584A56A0E4C}"/>
                    </a:ext>
                  </a:extLst>
                </p14:cNvPr>
                <p14:cNvContentPartPr/>
                <p14:nvPr/>
              </p14:nvContentPartPr>
              <p14:xfrm>
                <a:off x="8237471" y="5145289"/>
                <a:ext cx="180360" cy="1007640"/>
              </p14:xfrm>
            </p:contentPart>
          </mc:Choice>
          <mc:Fallback xmlns="">
            <p:pic>
              <p:nvPicPr>
                <p:cNvPr id="117" name="Håndskrift 116">
                  <a:extLst>
                    <a:ext uri="{FF2B5EF4-FFF2-40B4-BE49-F238E27FC236}">
                      <a16:creationId xmlns:a16="http://schemas.microsoft.com/office/drawing/2014/main" id="{958C8B3D-A627-4493-B363-8584A56A0E4C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8149918" y="4965649"/>
                  <a:ext cx="355117" cy="13672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427077860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6" name="Lige forbindelse 105">
            <a:extLst>
              <a:ext uri="{FF2B5EF4-FFF2-40B4-BE49-F238E27FC236}">
                <a16:creationId xmlns:a16="http://schemas.microsoft.com/office/drawing/2014/main" id="{9853E925-E48F-40B3-AE36-8704A28845AF}"/>
              </a:ext>
            </a:extLst>
          </p:cNvPr>
          <p:cNvCxnSpPr>
            <a:cxnSpLocks noChangeAspect="1"/>
          </p:cNvCxnSpPr>
          <p:nvPr/>
        </p:nvCxnSpPr>
        <p:spPr>
          <a:xfrm>
            <a:off x="4188952" y="4833159"/>
            <a:ext cx="58703" cy="1299876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6" name="Gruppe 85">
            <a:extLst>
              <a:ext uri="{FF2B5EF4-FFF2-40B4-BE49-F238E27FC236}">
                <a16:creationId xmlns:a16="http://schemas.microsoft.com/office/drawing/2014/main" id="{26A106DF-8AC2-4629-B849-6CE54FCD4B71}"/>
              </a:ext>
            </a:extLst>
          </p:cNvPr>
          <p:cNvGrpSpPr>
            <a:grpSpLocks noChangeAspect="1"/>
          </p:cNvGrpSpPr>
          <p:nvPr/>
        </p:nvGrpSpPr>
        <p:grpSpPr>
          <a:xfrm>
            <a:off x="3661637" y="3343043"/>
            <a:ext cx="1043668" cy="1538120"/>
            <a:chOff x="3333750" y="2371725"/>
            <a:chExt cx="1133475" cy="2038350"/>
          </a:xfrm>
        </p:grpSpPr>
        <p:sp>
          <p:nvSpPr>
            <p:cNvPr id="87" name="Ellipse 86">
              <a:extLst>
                <a:ext uri="{FF2B5EF4-FFF2-40B4-BE49-F238E27FC236}">
                  <a16:creationId xmlns:a16="http://schemas.microsoft.com/office/drawing/2014/main" id="{B83E8A49-918D-4275-9395-9C62CC652376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">
              <p14:nvContentPartPr>
                <p14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344369" y="2344441"/>
                  <a:ext cx="646895" cy="20730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">
              <p14:nvContentPartPr>
                <p14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342517" y="2409172"/>
                  <a:ext cx="468440" cy="177045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2" name="Gruppe 91">
            <a:extLst>
              <a:ext uri="{FF2B5EF4-FFF2-40B4-BE49-F238E27FC236}">
                <a16:creationId xmlns:a16="http://schemas.microsoft.com/office/drawing/2014/main" id="{D36A548F-7E6B-41D3-9462-61CA525584C6}"/>
              </a:ext>
            </a:extLst>
          </p:cNvPr>
          <p:cNvGrpSpPr>
            <a:grpSpLocks noChangeAspect="1"/>
          </p:cNvGrpSpPr>
          <p:nvPr/>
        </p:nvGrpSpPr>
        <p:grpSpPr>
          <a:xfrm rot="21040770">
            <a:off x="3843233" y="2467697"/>
            <a:ext cx="556641" cy="850964"/>
            <a:chOff x="3591242" y="1406525"/>
            <a:chExt cx="618490" cy="945515"/>
          </a:xfrm>
        </p:grpSpPr>
        <p:sp>
          <p:nvSpPr>
            <p:cNvPr id="93" name="Ellipse 92">
              <a:extLst>
                <a:ext uri="{FF2B5EF4-FFF2-40B4-BE49-F238E27FC236}">
                  <a16:creationId xmlns:a16="http://schemas.microsoft.com/office/drawing/2014/main" id="{A463F710-0A2D-4B18-B6F0-8A8F2C4D4CBE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">
              <p14:nvContentPartPr>
                <p14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">
              <p14:nvContentPartPr>
                <p14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0">
            <p14:nvContentPartPr>
              <p14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768527" y="5871119"/>
              <a:ext cx="2263463" cy="334043"/>
            </p14:xfrm>
          </p:contentPart>
        </mc:Choice>
        <mc:Fallback xmlns="">
          <p:pic>
            <p:nvPicPr>
              <p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64207" y="5844151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">
            <p14:nvContentPartPr>
              <p14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3947177" y="5874596"/>
              <a:ext cx="969084" cy="359049"/>
            </p14:xfrm>
          </p:contentPart>
        </mc:Choice>
        <mc:Fallback xmlns="">
          <p:pic>
            <p:nvPicPr>
              <p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38174" y="5820522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4">
            <p14:nvContentPartPr>
              <p14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552007" y="5907056"/>
              <a:ext cx="969084" cy="359049"/>
            </p14:xfrm>
          </p:contentPart>
        </mc:Choice>
        <mc:Fallback xmlns="">
          <p:pic>
            <p:nvPicPr>
              <p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43004" y="5852982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6">
            <p14:nvContentPartPr>
              <p14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845487" y="5835895"/>
              <a:ext cx="860868" cy="321408"/>
            </p14:xfrm>
          </p:contentPart>
        </mc:Choice>
        <mc:Fallback xmlns="">
          <p:pic>
            <p:nvPicPr>
              <p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36486" y="5781907"/>
                <a:ext cx="878510" cy="429024"/>
              </a:xfrm>
              <a:prstGeom prst="rect">
                <a:avLst/>
              </a:prstGeom>
            </p:spPr>
          </p:pic>
        </mc:Fallback>
      </mc:AlternateContent>
      <p:cxnSp>
        <p:nvCxnSpPr>
          <p:cNvPr id="105" name="Lige forbindelse 104">
            <a:extLst>
              <a:ext uri="{FF2B5EF4-FFF2-40B4-BE49-F238E27FC236}">
                <a16:creationId xmlns:a16="http://schemas.microsoft.com/office/drawing/2014/main" id="{9FE27E43-DB93-4CBD-BF67-60E3DE5E462D}"/>
              </a:ext>
            </a:extLst>
          </p:cNvPr>
          <p:cNvCxnSpPr>
            <a:cxnSpLocks noChangeAspect="1"/>
          </p:cNvCxnSpPr>
          <p:nvPr/>
        </p:nvCxnSpPr>
        <p:spPr>
          <a:xfrm flipH="1">
            <a:off x="3967581" y="4862952"/>
            <a:ext cx="61891" cy="1234341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Bue 84">
            <a:extLst>
              <a:ext uri="{FF2B5EF4-FFF2-40B4-BE49-F238E27FC236}">
                <a16:creationId xmlns:a16="http://schemas.microsoft.com/office/drawing/2014/main" id="{A8FA5250-D8E5-4296-A749-9137B62C23AC}"/>
              </a:ext>
            </a:extLst>
          </p:cNvPr>
          <p:cNvSpPr>
            <a:spLocks noChangeAspect="1"/>
          </p:cNvSpPr>
          <p:nvPr/>
        </p:nvSpPr>
        <p:spPr>
          <a:xfrm rot="12573534" flipV="1">
            <a:off x="2871555" y="2816055"/>
            <a:ext cx="1447428" cy="1393088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324178 w 1291168"/>
              <a:gd name="connsiteY0" fmla="*/ 0 h 2475626"/>
              <a:gd name="connsiteX1" fmla="*/ 1061270 w 1291168"/>
              <a:gd name="connsiteY1" fmla="*/ 1013928 h 2475626"/>
              <a:gd name="connsiteX2" fmla="*/ 1110898 w 1291168"/>
              <a:gd name="connsiteY2" fmla="*/ 1782460 h 2475626"/>
              <a:gd name="connsiteX3" fmla="*/ 324179 w 1291168"/>
              <a:gd name="connsiteY3" fmla="*/ 1598671 h 2475626"/>
              <a:gd name="connsiteX4" fmla="*/ 324178 w 1291168"/>
              <a:gd name="connsiteY4" fmla="*/ 0 h 2475626"/>
              <a:gd name="connsiteX0" fmla="*/ 324178 w 1291168"/>
              <a:gd name="connsiteY0" fmla="*/ 0 h 2475626"/>
              <a:gd name="connsiteX1" fmla="*/ 1291102 w 1291168"/>
              <a:gd name="connsiteY1" fmla="*/ 686611 h 2475626"/>
              <a:gd name="connsiteX2" fmla="*/ 0 w 1291168"/>
              <a:gd name="connsiteY2" fmla="*/ 2475626 h 2475626"/>
              <a:gd name="connsiteX0" fmla="*/ 324178 w 1116149"/>
              <a:gd name="connsiteY0" fmla="*/ 0 h 2475626"/>
              <a:gd name="connsiteX1" fmla="*/ 1061270 w 1116149"/>
              <a:gd name="connsiteY1" fmla="*/ 1013928 h 2475626"/>
              <a:gd name="connsiteX2" fmla="*/ 1110898 w 1116149"/>
              <a:gd name="connsiteY2" fmla="*/ 1782460 h 2475626"/>
              <a:gd name="connsiteX3" fmla="*/ 324179 w 1116149"/>
              <a:gd name="connsiteY3" fmla="*/ 1598671 h 2475626"/>
              <a:gd name="connsiteX4" fmla="*/ 324178 w 1116149"/>
              <a:gd name="connsiteY4" fmla="*/ 0 h 2475626"/>
              <a:gd name="connsiteX0" fmla="*/ 324178 w 1116149"/>
              <a:gd name="connsiteY0" fmla="*/ 0 h 2475626"/>
              <a:gd name="connsiteX1" fmla="*/ 927333 w 1116149"/>
              <a:gd name="connsiteY1" fmla="*/ 1621695 h 2475626"/>
              <a:gd name="connsiteX2" fmla="*/ 0 w 1116149"/>
              <a:gd name="connsiteY2" fmla="*/ 2475626 h 2475626"/>
              <a:gd name="connsiteX0" fmla="*/ 324178 w 1164708"/>
              <a:gd name="connsiteY0" fmla="*/ 0 h 2475626"/>
              <a:gd name="connsiteX1" fmla="*/ 1061270 w 1164708"/>
              <a:gd name="connsiteY1" fmla="*/ 1013928 h 2475626"/>
              <a:gd name="connsiteX2" fmla="*/ 1110898 w 1164708"/>
              <a:gd name="connsiteY2" fmla="*/ 1782460 h 2475626"/>
              <a:gd name="connsiteX3" fmla="*/ 324179 w 1164708"/>
              <a:gd name="connsiteY3" fmla="*/ 1598671 h 2475626"/>
              <a:gd name="connsiteX4" fmla="*/ 324178 w 1164708"/>
              <a:gd name="connsiteY4" fmla="*/ 0 h 2475626"/>
              <a:gd name="connsiteX0" fmla="*/ 324178 w 1164708"/>
              <a:gd name="connsiteY0" fmla="*/ 0 h 2475626"/>
              <a:gd name="connsiteX1" fmla="*/ 1164636 w 1164708"/>
              <a:gd name="connsiteY1" fmla="*/ 1288086 h 2475626"/>
              <a:gd name="connsiteX2" fmla="*/ 0 w 1164708"/>
              <a:gd name="connsiteY2" fmla="*/ 2475626 h 2475626"/>
              <a:gd name="connsiteX0" fmla="*/ 412158 w 1252682"/>
              <a:gd name="connsiteY0" fmla="*/ 0 h 1782460"/>
              <a:gd name="connsiteX1" fmla="*/ 1149250 w 1252682"/>
              <a:gd name="connsiteY1" fmla="*/ 1013928 h 1782460"/>
              <a:gd name="connsiteX2" fmla="*/ 1198878 w 1252682"/>
              <a:gd name="connsiteY2" fmla="*/ 1782460 h 1782460"/>
              <a:gd name="connsiteX3" fmla="*/ 412159 w 1252682"/>
              <a:gd name="connsiteY3" fmla="*/ 1598671 h 1782460"/>
              <a:gd name="connsiteX4" fmla="*/ 412158 w 1252682"/>
              <a:gd name="connsiteY4" fmla="*/ 0 h 1782460"/>
              <a:gd name="connsiteX0" fmla="*/ 412158 w 1252682"/>
              <a:gd name="connsiteY0" fmla="*/ 0 h 1782460"/>
              <a:gd name="connsiteX1" fmla="*/ 1252616 w 1252682"/>
              <a:gd name="connsiteY1" fmla="*/ 1288086 h 1782460"/>
              <a:gd name="connsiteX2" fmla="*/ 0 w 1252682"/>
              <a:gd name="connsiteY2" fmla="*/ 1208994 h 1782460"/>
              <a:gd name="connsiteX0" fmla="*/ 189306 w 1029845"/>
              <a:gd name="connsiteY0" fmla="*/ 0 h 1782460"/>
              <a:gd name="connsiteX1" fmla="*/ 926398 w 1029845"/>
              <a:gd name="connsiteY1" fmla="*/ 1013928 h 1782460"/>
              <a:gd name="connsiteX2" fmla="*/ 976026 w 1029845"/>
              <a:gd name="connsiteY2" fmla="*/ 1782460 h 1782460"/>
              <a:gd name="connsiteX3" fmla="*/ 189307 w 1029845"/>
              <a:gd name="connsiteY3" fmla="*/ 1598671 h 1782460"/>
              <a:gd name="connsiteX4" fmla="*/ 189306 w 1029845"/>
              <a:gd name="connsiteY4" fmla="*/ 0 h 1782460"/>
              <a:gd name="connsiteX0" fmla="*/ 189306 w 1029845"/>
              <a:gd name="connsiteY0" fmla="*/ 0 h 1782460"/>
              <a:gd name="connsiteX1" fmla="*/ 1029764 w 1029845"/>
              <a:gd name="connsiteY1" fmla="*/ 1288086 h 1782460"/>
              <a:gd name="connsiteX2" fmla="*/ 0 w 1029845"/>
              <a:gd name="connsiteY2" fmla="*/ 415884 h 1782460"/>
              <a:gd name="connsiteX0" fmla="*/ 189306 w 1214242"/>
              <a:gd name="connsiteY0" fmla="*/ 0 h 1782460"/>
              <a:gd name="connsiteX1" fmla="*/ 926398 w 1214242"/>
              <a:gd name="connsiteY1" fmla="*/ 1013928 h 1782460"/>
              <a:gd name="connsiteX2" fmla="*/ 976026 w 1214242"/>
              <a:gd name="connsiteY2" fmla="*/ 1782460 h 1782460"/>
              <a:gd name="connsiteX3" fmla="*/ 189307 w 1214242"/>
              <a:gd name="connsiteY3" fmla="*/ 1598671 h 1782460"/>
              <a:gd name="connsiteX4" fmla="*/ 189306 w 1214242"/>
              <a:gd name="connsiteY4" fmla="*/ 0 h 1782460"/>
              <a:gd name="connsiteX0" fmla="*/ 189306 w 1214242"/>
              <a:gd name="connsiteY0" fmla="*/ 0 h 1782460"/>
              <a:gd name="connsiteX1" fmla="*/ 1214173 w 1214242"/>
              <a:gd name="connsiteY1" fmla="*/ 967236 h 1782460"/>
              <a:gd name="connsiteX2" fmla="*/ 0 w 1214242"/>
              <a:gd name="connsiteY2" fmla="*/ 415884 h 1782460"/>
              <a:gd name="connsiteX0" fmla="*/ 19900 w 1044847"/>
              <a:gd name="connsiteY0" fmla="*/ 612102 h 2394562"/>
              <a:gd name="connsiteX1" fmla="*/ 756992 w 1044847"/>
              <a:gd name="connsiteY1" fmla="*/ 1626030 h 2394562"/>
              <a:gd name="connsiteX2" fmla="*/ 806620 w 1044847"/>
              <a:gd name="connsiteY2" fmla="*/ 2394562 h 2394562"/>
              <a:gd name="connsiteX3" fmla="*/ 19901 w 1044847"/>
              <a:gd name="connsiteY3" fmla="*/ 2210773 h 2394562"/>
              <a:gd name="connsiteX4" fmla="*/ 19900 w 1044847"/>
              <a:gd name="connsiteY4" fmla="*/ 612102 h 2394562"/>
              <a:gd name="connsiteX0" fmla="*/ 19900 w 1044847"/>
              <a:gd name="connsiteY0" fmla="*/ 612102 h 2394562"/>
              <a:gd name="connsiteX1" fmla="*/ 1044767 w 1044847"/>
              <a:gd name="connsiteY1" fmla="*/ 1579338 h 2394562"/>
              <a:gd name="connsiteX2" fmla="*/ 0 w 1044847"/>
              <a:gd name="connsiteY2" fmla="*/ 191 h 2394562"/>
              <a:gd name="connsiteX0" fmla="*/ 19900 w 1044847"/>
              <a:gd name="connsiteY0" fmla="*/ 612102 h 2394562"/>
              <a:gd name="connsiteX1" fmla="*/ 756992 w 1044847"/>
              <a:gd name="connsiteY1" fmla="*/ 1626030 h 2394562"/>
              <a:gd name="connsiteX2" fmla="*/ 806620 w 1044847"/>
              <a:gd name="connsiteY2" fmla="*/ 2394562 h 2394562"/>
              <a:gd name="connsiteX3" fmla="*/ 19901 w 1044847"/>
              <a:gd name="connsiteY3" fmla="*/ 2210773 h 2394562"/>
              <a:gd name="connsiteX4" fmla="*/ 19900 w 1044847"/>
              <a:gd name="connsiteY4" fmla="*/ 612102 h 2394562"/>
              <a:gd name="connsiteX0" fmla="*/ 19900 w 1044847"/>
              <a:gd name="connsiteY0" fmla="*/ 612102 h 2394562"/>
              <a:gd name="connsiteX1" fmla="*/ 1044767 w 1044847"/>
              <a:gd name="connsiteY1" fmla="*/ 1579338 h 2394562"/>
              <a:gd name="connsiteX2" fmla="*/ 0 w 1044847"/>
              <a:gd name="connsiteY2" fmla="*/ 191 h 2394562"/>
              <a:gd name="connsiteX0" fmla="*/ 19900 w 1056747"/>
              <a:gd name="connsiteY0" fmla="*/ 612129 h 2394589"/>
              <a:gd name="connsiteX1" fmla="*/ 756992 w 1056747"/>
              <a:gd name="connsiteY1" fmla="*/ 1626057 h 2394589"/>
              <a:gd name="connsiteX2" fmla="*/ 806620 w 1056747"/>
              <a:gd name="connsiteY2" fmla="*/ 2394589 h 2394589"/>
              <a:gd name="connsiteX3" fmla="*/ 19901 w 1056747"/>
              <a:gd name="connsiteY3" fmla="*/ 2210800 h 2394589"/>
              <a:gd name="connsiteX4" fmla="*/ 19900 w 1056747"/>
              <a:gd name="connsiteY4" fmla="*/ 612129 h 2394589"/>
              <a:gd name="connsiteX0" fmla="*/ 19900 w 1056747"/>
              <a:gd name="connsiteY0" fmla="*/ 612129 h 2394589"/>
              <a:gd name="connsiteX1" fmla="*/ 1044767 w 1056747"/>
              <a:gd name="connsiteY1" fmla="*/ 1579365 h 2394589"/>
              <a:gd name="connsiteX2" fmla="*/ 0 w 1056747"/>
              <a:gd name="connsiteY2" fmla="*/ 218 h 2394589"/>
              <a:gd name="connsiteX0" fmla="*/ 0 w 1040261"/>
              <a:gd name="connsiteY0" fmla="*/ 393101 h 2175561"/>
              <a:gd name="connsiteX1" fmla="*/ 737092 w 1040261"/>
              <a:gd name="connsiteY1" fmla="*/ 1407029 h 2175561"/>
              <a:gd name="connsiteX2" fmla="*/ 786720 w 1040261"/>
              <a:gd name="connsiteY2" fmla="*/ 2175561 h 2175561"/>
              <a:gd name="connsiteX3" fmla="*/ 1 w 1040261"/>
              <a:gd name="connsiteY3" fmla="*/ 1991772 h 2175561"/>
              <a:gd name="connsiteX4" fmla="*/ 0 w 1040261"/>
              <a:gd name="connsiteY4" fmla="*/ 393101 h 2175561"/>
              <a:gd name="connsiteX0" fmla="*/ 0 w 1040261"/>
              <a:gd name="connsiteY0" fmla="*/ 393101 h 2175561"/>
              <a:gd name="connsiteX1" fmla="*/ 1024867 w 1040261"/>
              <a:gd name="connsiteY1" fmla="*/ 1360337 h 2175561"/>
              <a:gd name="connsiteX2" fmla="*/ 262472 w 1040261"/>
              <a:gd name="connsiteY2" fmla="*/ 253 h 2175561"/>
              <a:gd name="connsiteX0" fmla="*/ 0 w 982262"/>
              <a:gd name="connsiteY0" fmla="*/ 393099 h 2175559"/>
              <a:gd name="connsiteX1" fmla="*/ 737092 w 982262"/>
              <a:gd name="connsiteY1" fmla="*/ 1407027 h 2175559"/>
              <a:gd name="connsiteX2" fmla="*/ 786720 w 982262"/>
              <a:gd name="connsiteY2" fmla="*/ 2175559 h 2175559"/>
              <a:gd name="connsiteX3" fmla="*/ 1 w 982262"/>
              <a:gd name="connsiteY3" fmla="*/ 1991770 h 2175559"/>
              <a:gd name="connsiteX4" fmla="*/ 0 w 982262"/>
              <a:gd name="connsiteY4" fmla="*/ 393099 h 2175559"/>
              <a:gd name="connsiteX0" fmla="*/ 0 w 982262"/>
              <a:gd name="connsiteY0" fmla="*/ 393099 h 2175559"/>
              <a:gd name="connsiteX1" fmla="*/ 965894 w 982262"/>
              <a:gd name="connsiteY1" fmla="*/ 1370435 h 2175559"/>
              <a:gd name="connsiteX2" fmla="*/ 262472 w 982262"/>
              <a:gd name="connsiteY2" fmla="*/ 251 h 2175559"/>
              <a:gd name="connsiteX0" fmla="*/ 0 w 982262"/>
              <a:gd name="connsiteY0" fmla="*/ 393099 h 2175559"/>
              <a:gd name="connsiteX1" fmla="*/ 737092 w 982262"/>
              <a:gd name="connsiteY1" fmla="*/ 1407027 h 2175559"/>
              <a:gd name="connsiteX2" fmla="*/ 786720 w 982262"/>
              <a:gd name="connsiteY2" fmla="*/ 2175559 h 2175559"/>
              <a:gd name="connsiteX3" fmla="*/ 1 w 982262"/>
              <a:gd name="connsiteY3" fmla="*/ 1991770 h 2175559"/>
              <a:gd name="connsiteX4" fmla="*/ 0 w 982262"/>
              <a:gd name="connsiteY4" fmla="*/ 393099 h 2175559"/>
              <a:gd name="connsiteX0" fmla="*/ 0 w 982262"/>
              <a:gd name="connsiteY0" fmla="*/ 393099 h 2175559"/>
              <a:gd name="connsiteX1" fmla="*/ 965894 w 982262"/>
              <a:gd name="connsiteY1" fmla="*/ 1370435 h 2175559"/>
              <a:gd name="connsiteX2" fmla="*/ 262472 w 982262"/>
              <a:gd name="connsiteY2" fmla="*/ 251 h 2175559"/>
              <a:gd name="connsiteX0" fmla="*/ 0 w 986393"/>
              <a:gd name="connsiteY0" fmla="*/ 763617 h 2546077"/>
              <a:gd name="connsiteX1" fmla="*/ 737092 w 986393"/>
              <a:gd name="connsiteY1" fmla="*/ 1777545 h 2546077"/>
              <a:gd name="connsiteX2" fmla="*/ 786720 w 986393"/>
              <a:gd name="connsiteY2" fmla="*/ 2546077 h 2546077"/>
              <a:gd name="connsiteX3" fmla="*/ 1 w 986393"/>
              <a:gd name="connsiteY3" fmla="*/ 2362288 h 2546077"/>
              <a:gd name="connsiteX4" fmla="*/ 0 w 986393"/>
              <a:gd name="connsiteY4" fmla="*/ 763617 h 2546077"/>
              <a:gd name="connsiteX0" fmla="*/ 0 w 986393"/>
              <a:gd name="connsiteY0" fmla="*/ 763617 h 2546077"/>
              <a:gd name="connsiteX1" fmla="*/ 965894 w 986393"/>
              <a:gd name="connsiteY1" fmla="*/ 1740953 h 2546077"/>
              <a:gd name="connsiteX2" fmla="*/ 450378 w 986393"/>
              <a:gd name="connsiteY2" fmla="*/ 197 h 2546077"/>
              <a:gd name="connsiteX0" fmla="*/ 0 w 931350"/>
              <a:gd name="connsiteY0" fmla="*/ 763703 h 2546163"/>
              <a:gd name="connsiteX1" fmla="*/ 737092 w 931350"/>
              <a:gd name="connsiteY1" fmla="*/ 1777631 h 2546163"/>
              <a:gd name="connsiteX2" fmla="*/ 786720 w 931350"/>
              <a:gd name="connsiteY2" fmla="*/ 2546163 h 2546163"/>
              <a:gd name="connsiteX3" fmla="*/ 1 w 931350"/>
              <a:gd name="connsiteY3" fmla="*/ 2362374 h 2546163"/>
              <a:gd name="connsiteX4" fmla="*/ 0 w 931350"/>
              <a:gd name="connsiteY4" fmla="*/ 763703 h 2546163"/>
              <a:gd name="connsiteX0" fmla="*/ 0 w 931350"/>
              <a:gd name="connsiteY0" fmla="*/ 763703 h 2546163"/>
              <a:gd name="connsiteX1" fmla="*/ 909162 w 931350"/>
              <a:gd name="connsiteY1" fmla="*/ 1213163 h 2546163"/>
              <a:gd name="connsiteX2" fmla="*/ 450378 w 931350"/>
              <a:gd name="connsiteY2" fmla="*/ 283 h 2546163"/>
              <a:gd name="connsiteX0" fmla="*/ 0 w 791971"/>
              <a:gd name="connsiteY0" fmla="*/ 763565 h 2546025"/>
              <a:gd name="connsiteX1" fmla="*/ 737092 w 791971"/>
              <a:gd name="connsiteY1" fmla="*/ 1777493 h 2546025"/>
              <a:gd name="connsiteX2" fmla="*/ 786720 w 791971"/>
              <a:gd name="connsiteY2" fmla="*/ 2546025 h 2546025"/>
              <a:gd name="connsiteX3" fmla="*/ 1 w 791971"/>
              <a:gd name="connsiteY3" fmla="*/ 2362236 h 2546025"/>
              <a:gd name="connsiteX4" fmla="*/ 0 w 791971"/>
              <a:gd name="connsiteY4" fmla="*/ 763565 h 2546025"/>
              <a:gd name="connsiteX0" fmla="*/ 0 w 791971"/>
              <a:gd name="connsiteY0" fmla="*/ 763565 h 2546025"/>
              <a:gd name="connsiteX1" fmla="*/ 196190 w 791971"/>
              <a:gd name="connsiteY1" fmla="*/ 2360267 h 2546025"/>
              <a:gd name="connsiteX2" fmla="*/ 450378 w 791971"/>
              <a:gd name="connsiteY2" fmla="*/ 145 h 2546025"/>
              <a:gd name="connsiteX0" fmla="*/ 410663 w 1202634"/>
              <a:gd name="connsiteY0" fmla="*/ 0 h 2719115"/>
              <a:gd name="connsiteX1" fmla="*/ 1147755 w 1202634"/>
              <a:gd name="connsiteY1" fmla="*/ 1013928 h 2719115"/>
              <a:gd name="connsiteX2" fmla="*/ 1197383 w 1202634"/>
              <a:gd name="connsiteY2" fmla="*/ 1782460 h 2719115"/>
              <a:gd name="connsiteX3" fmla="*/ 410664 w 1202634"/>
              <a:gd name="connsiteY3" fmla="*/ 1598671 h 2719115"/>
              <a:gd name="connsiteX4" fmla="*/ 410663 w 1202634"/>
              <a:gd name="connsiteY4" fmla="*/ 0 h 2719115"/>
              <a:gd name="connsiteX0" fmla="*/ 410663 w 1202634"/>
              <a:gd name="connsiteY0" fmla="*/ 0 h 2719115"/>
              <a:gd name="connsiteX1" fmla="*/ 606853 w 1202634"/>
              <a:gd name="connsiteY1" fmla="*/ 1596702 h 2719115"/>
              <a:gd name="connsiteX2" fmla="*/ 0 w 1202634"/>
              <a:gd name="connsiteY2" fmla="*/ 2719115 h 2719115"/>
              <a:gd name="connsiteX0" fmla="*/ 410663 w 1202634"/>
              <a:gd name="connsiteY0" fmla="*/ 0 h 2719115"/>
              <a:gd name="connsiteX1" fmla="*/ 1147755 w 1202634"/>
              <a:gd name="connsiteY1" fmla="*/ 1013928 h 2719115"/>
              <a:gd name="connsiteX2" fmla="*/ 1197383 w 1202634"/>
              <a:gd name="connsiteY2" fmla="*/ 1782460 h 2719115"/>
              <a:gd name="connsiteX3" fmla="*/ 410664 w 1202634"/>
              <a:gd name="connsiteY3" fmla="*/ 1598671 h 2719115"/>
              <a:gd name="connsiteX4" fmla="*/ 410663 w 1202634"/>
              <a:gd name="connsiteY4" fmla="*/ 0 h 2719115"/>
              <a:gd name="connsiteX0" fmla="*/ 410663 w 1202634"/>
              <a:gd name="connsiteY0" fmla="*/ 0 h 2719115"/>
              <a:gd name="connsiteX1" fmla="*/ 606853 w 1202634"/>
              <a:gd name="connsiteY1" fmla="*/ 1596702 h 2719115"/>
              <a:gd name="connsiteX2" fmla="*/ 0 w 1202634"/>
              <a:gd name="connsiteY2" fmla="*/ 2719115 h 2719115"/>
              <a:gd name="connsiteX0" fmla="*/ 410663 w 1202634"/>
              <a:gd name="connsiteY0" fmla="*/ 0 h 2719115"/>
              <a:gd name="connsiteX1" fmla="*/ 1147755 w 1202634"/>
              <a:gd name="connsiteY1" fmla="*/ 1013928 h 2719115"/>
              <a:gd name="connsiteX2" fmla="*/ 1197383 w 1202634"/>
              <a:gd name="connsiteY2" fmla="*/ 1782460 h 2719115"/>
              <a:gd name="connsiteX3" fmla="*/ 410663 w 1202634"/>
              <a:gd name="connsiteY3" fmla="*/ 0 h 2719115"/>
              <a:gd name="connsiteX0" fmla="*/ 410663 w 1202634"/>
              <a:gd name="connsiteY0" fmla="*/ 0 h 2719115"/>
              <a:gd name="connsiteX1" fmla="*/ 606853 w 1202634"/>
              <a:gd name="connsiteY1" fmla="*/ 1596702 h 2719115"/>
              <a:gd name="connsiteX2" fmla="*/ 0 w 1202634"/>
              <a:gd name="connsiteY2" fmla="*/ 2719115 h 2719115"/>
              <a:gd name="connsiteX0" fmla="*/ 410663 w 1147755"/>
              <a:gd name="connsiteY0" fmla="*/ 0 h 2719115"/>
              <a:gd name="connsiteX1" fmla="*/ 1147755 w 1147755"/>
              <a:gd name="connsiteY1" fmla="*/ 1013928 h 2719115"/>
              <a:gd name="connsiteX2" fmla="*/ 410663 w 1147755"/>
              <a:gd name="connsiteY2" fmla="*/ 0 h 2719115"/>
              <a:gd name="connsiteX0" fmla="*/ 410663 w 1147755"/>
              <a:gd name="connsiteY0" fmla="*/ 0 h 2719115"/>
              <a:gd name="connsiteX1" fmla="*/ 606853 w 1147755"/>
              <a:gd name="connsiteY1" fmla="*/ 1596702 h 2719115"/>
              <a:gd name="connsiteX2" fmla="*/ 0 w 1147755"/>
              <a:gd name="connsiteY2" fmla="*/ 2719115 h 2719115"/>
              <a:gd name="connsiteX0" fmla="*/ 410663 w 1201546"/>
              <a:gd name="connsiteY0" fmla="*/ 0 h 2719115"/>
              <a:gd name="connsiteX1" fmla="*/ 1147755 w 1201546"/>
              <a:gd name="connsiteY1" fmla="*/ 1013928 h 2719115"/>
              <a:gd name="connsiteX2" fmla="*/ 410663 w 1201546"/>
              <a:gd name="connsiteY2" fmla="*/ 0 h 2719115"/>
              <a:gd name="connsiteX0" fmla="*/ 410663 w 1201546"/>
              <a:gd name="connsiteY0" fmla="*/ 0 h 2719115"/>
              <a:gd name="connsiteX1" fmla="*/ 606853 w 1201546"/>
              <a:gd name="connsiteY1" fmla="*/ 1596702 h 2719115"/>
              <a:gd name="connsiteX2" fmla="*/ 0 w 1201546"/>
              <a:gd name="connsiteY2" fmla="*/ 2719115 h 2719115"/>
              <a:gd name="connsiteX0" fmla="*/ 410663 w 1201546"/>
              <a:gd name="connsiteY0" fmla="*/ 0 h 2719115"/>
              <a:gd name="connsiteX1" fmla="*/ 1147755 w 1201546"/>
              <a:gd name="connsiteY1" fmla="*/ 1013928 h 2719115"/>
              <a:gd name="connsiteX2" fmla="*/ 410663 w 1201546"/>
              <a:gd name="connsiteY2" fmla="*/ 0 h 2719115"/>
              <a:gd name="connsiteX0" fmla="*/ 410663 w 1201546"/>
              <a:gd name="connsiteY0" fmla="*/ 0 h 2719115"/>
              <a:gd name="connsiteX1" fmla="*/ 433092 w 1201546"/>
              <a:gd name="connsiteY1" fmla="*/ 1646967 h 2719115"/>
              <a:gd name="connsiteX2" fmla="*/ 0 w 1201546"/>
              <a:gd name="connsiteY2" fmla="*/ 2719115 h 2719115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555957 w 1324411"/>
              <a:gd name="connsiteY1" fmla="*/ 1646967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670893 w 1324411"/>
              <a:gd name="connsiteY1" fmla="*/ 1511104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412605 w 1324411"/>
              <a:gd name="connsiteY1" fmla="*/ 1537542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412605 w 1324411"/>
              <a:gd name="connsiteY1" fmla="*/ 1537542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525794 w 1324411"/>
              <a:gd name="connsiteY1" fmla="*/ 1472372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525794 w 1324411"/>
              <a:gd name="connsiteY1" fmla="*/ 1472372 h 2660433"/>
              <a:gd name="connsiteX2" fmla="*/ 0 w 1324411"/>
              <a:gd name="connsiteY2" fmla="*/ 2660433 h 2660433"/>
              <a:gd name="connsiteX0" fmla="*/ 533528 w 1311603"/>
              <a:gd name="connsiteY0" fmla="*/ 0 h 2660433"/>
              <a:gd name="connsiteX1" fmla="*/ 1270620 w 1311603"/>
              <a:gd name="connsiteY1" fmla="*/ 1013928 h 2660433"/>
              <a:gd name="connsiteX2" fmla="*/ 533528 w 1311603"/>
              <a:gd name="connsiteY2" fmla="*/ 0 h 2660433"/>
              <a:gd name="connsiteX0" fmla="*/ 533528 w 1311603"/>
              <a:gd name="connsiteY0" fmla="*/ 0 h 2660433"/>
              <a:gd name="connsiteX1" fmla="*/ 525794 w 1311603"/>
              <a:gd name="connsiteY1" fmla="*/ 1472372 h 2660433"/>
              <a:gd name="connsiteX2" fmla="*/ 0 w 1311603"/>
              <a:gd name="connsiteY2" fmla="*/ 2660433 h 2660433"/>
              <a:gd name="connsiteX0" fmla="*/ 533528 w 1311603"/>
              <a:gd name="connsiteY0" fmla="*/ 0 h 2660433"/>
              <a:gd name="connsiteX1" fmla="*/ 1270620 w 1311603"/>
              <a:gd name="connsiteY1" fmla="*/ 1013928 h 2660433"/>
              <a:gd name="connsiteX2" fmla="*/ 533528 w 1311603"/>
              <a:gd name="connsiteY2" fmla="*/ 0 h 2660433"/>
              <a:gd name="connsiteX0" fmla="*/ 533528 w 1311603"/>
              <a:gd name="connsiteY0" fmla="*/ 0 h 2660433"/>
              <a:gd name="connsiteX1" fmla="*/ 525794 w 1311603"/>
              <a:gd name="connsiteY1" fmla="*/ 1472372 h 2660433"/>
              <a:gd name="connsiteX2" fmla="*/ 0 w 1311603"/>
              <a:gd name="connsiteY2" fmla="*/ 2660433 h 2660433"/>
              <a:gd name="connsiteX0" fmla="*/ 8869 w 1777266"/>
              <a:gd name="connsiteY0" fmla="*/ 1685637 h 3158818"/>
              <a:gd name="connsiteX1" fmla="*/ 745961 w 1777266"/>
              <a:gd name="connsiteY1" fmla="*/ 2699565 h 3158818"/>
              <a:gd name="connsiteX2" fmla="*/ 8869 w 1777266"/>
              <a:gd name="connsiteY2" fmla="*/ 1685637 h 3158818"/>
              <a:gd name="connsiteX0" fmla="*/ 8869 w 1777266"/>
              <a:gd name="connsiteY0" fmla="*/ 1685637 h 3158818"/>
              <a:gd name="connsiteX1" fmla="*/ 1135 w 1777266"/>
              <a:gd name="connsiteY1" fmla="*/ 3158009 h 3158818"/>
              <a:gd name="connsiteX2" fmla="*/ 1777216 w 1777266"/>
              <a:gd name="connsiteY2" fmla="*/ 116 h 3158818"/>
              <a:gd name="connsiteX0" fmla="*/ 8868 w 1885943"/>
              <a:gd name="connsiteY0" fmla="*/ 1571876 h 3045057"/>
              <a:gd name="connsiteX1" fmla="*/ 745960 w 1885943"/>
              <a:gd name="connsiteY1" fmla="*/ 2585804 h 3045057"/>
              <a:gd name="connsiteX2" fmla="*/ 8868 w 1885943"/>
              <a:gd name="connsiteY2" fmla="*/ 1571876 h 3045057"/>
              <a:gd name="connsiteX0" fmla="*/ 8868 w 1885943"/>
              <a:gd name="connsiteY0" fmla="*/ 1571876 h 3045057"/>
              <a:gd name="connsiteX1" fmla="*/ 1134 w 1885943"/>
              <a:gd name="connsiteY1" fmla="*/ 3044248 h 3045057"/>
              <a:gd name="connsiteX2" fmla="*/ 1885895 w 1885943"/>
              <a:gd name="connsiteY2" fmla="*/ 122 h 3045057"/>
              <a:gd name="connsiteX0" fmla="*/ 1001 w 1878158"/>
              <a:gd name="connsiteY0" fmla="*/ 1572064 h 2669599"/>
              <a:gd name="connsiteX1" fmla="*/ 738093 w 1878158"/>
              <a:gd name="connsiteY1" fmla="*/ 2585992 h 2669599"/>
              <a:gd name="connsiteX2" fmla="*/ 1001 w 1878158"/>
              <a:gd name="connsiteY2" fmla="*/ 1572064 h 2669599"/>
              <a:gd name="connsiteX0" fmla="*/ 1001 w 1878158"/>
              <a:gd name="connsiteY0" fmla="*/ 1572064 h 2669599"/>
              <a:gd name="connsiteX1" fmla="*/ 1122684 w 1878158"/>
              <a:gd name="connsiteY1" fmla="*/ 1310429 h 2669599"/>
              <a:gd name="connsiteX2" fmla="*/ 1878028 w 1878158"/>
              <a:gd name="connsiteY2" fmla="*/ 310 h 2669599"/>
              <a:gd name="connsiteX0" fmla="*/ 1001 w 1878128"/>
              <a:gd name="connsiteY0" fmla="*/ 1572055 h 2669590"/>
              <a:gd name="connsiteX1" fmla="*/ 738093 w 1878128"/>
              <a:gd name="connsiteY1" fmla="*/ 2585983 h 2669590"/>
              <a:gd name="connsiteX2" fmla="*/ 1001 w 1878128"/>
              <a:gd name="connsiteY2" fmla="*/ 1572055 h 2669590"/>
              <a:gd name="connsiteX0" fmla="*/ 1001 w 1878128"/>
              <a:gd name="connsiteY0" fmla="*/ 1572055 h 2669590"/>
              <a:gd name="connsiteX1" fmla="*/ 923332 w 1878128"/>
              <a:gd name="connsiteY1" fmla="*/ 1350178 h 2669590"/>
              <a:gd name="connsiteX2" fmla="*/ 1878028 w 1878128"/>
              <a:gd name="connsiteY2" fmla="*/ 301 h 2669590"/>
              <a:gd name="connsiteX0" fmla="*/ 1001 w 1567457"/>
              <a:gd name="connsiteY0" fmla="*/ 1967123 h 3064658"/>
              <a:gd name="connsiteX1" fmla="*/ 738093 w 1567457"/>
              <a:gd name="connsiteY1" fmla="*/ 2981051 h 3064658"/>
              <a:gd name="connsiteX2" fmla="*/ 1001 w 1567457"/>
              <a:gd name="connsiteY2" fmla="*/ 1967123 h 3064658"/>
              <a:gd name="connsiteX0" fmla="*/ 1001 w 1567457"/>
              <a:gd name="connsiteY0" fmla="*/ 1967123 h 3064658"/>
              <a:gd name="connsiteX1" fmla="*/ 923332 w 1567457"/>
              <a:gd name="connsiteY1" fmla="*/ 1745246 h 3064658"/>
              <a:gd name="connsiteX2" fmla="*/ 1567301 w 1567457"/>
              <a:gd name="connsiteY2" fmla="*/ 221 h 3064658"/>
              <a:gd name="connsiteX0" fmla="*/ 1001 w 1729023"/>
              <a:gd name="connsiteY0" fmla="*/ 1804485 h 2902020"/>
              <a:gd name="connsiteX1" fmla="*/ 738093 w 1729023"/>
              <a:gd name="connsiteY1" fmla="*/ 2818413 h 2902020"/>
              <a:gd name="connsiteX2" fmla="*/ 1001 w 1729023"/>
              <a:gd name="connsiteY2" fmla="*/ 1804485 h 2902020"/>
              <a:gd name="connsiteX0" fmla="*/ 1001 w 1729023"/>
              <a:gd name="connsiteY0" fmla="*/ 1804485 h 2902020"/>
              <a:gd name="connsiteX1" fmla="*/ 923332 w 1729023"/>
              <a:gd name="connsiteY1" fmla="*/ 1582608 h 2902020"/>
              <a:gd name="connsiteX2" fmla="*/ 1728902 w 1729023"/>
              <a:gd name="connsiteY2" fmla="*/ 250 h 2902020"/>
              <a:gd name="connsiteX0" fmla="*/ 1001 w 1677813"/>
              <a:gd name="connsiteY0" fmla="*/ 1486057 h 2583592"/>
              <a:gd name="connsiteX1" fmla="*/ 738093 w 1677813"/>
              <a:gd name="connsiteY1" fmla="*/ 2499985 h 2583592"/>
              <a:gd name="connsiteX2" fmla="*/ 1001 w 1677813"/>
              <a:gd name="connsiteY2" fmla="*/ 1486057 h 2583592"/>
              <a:gd name="connsiteX0" fmla="*/ 1001 w 1677813"/>
              <a:gd name="connsiteY0" fmla="*/ 1486057 h 2583592"/>
              <a:gd name="connsiteX1" fmla="*/ 923332 w 1677813"/>
              <a:gd name="connsiteY1" fmla="*/ 1264180 h 2583592"/>
              <a:gd name="connsiteX2" fmla="*/ 1677683 w 1677813"/>
              <a:gd name="connsiteY2" fmla="*/ 327 h 2583592"/>
              <a:gd name="connsiteX0" fmla="*/ 1001 w 1677785"/>
              <a:gd name="connsiteY0" fmla="*/ 1485887 h 2583422"/>
              <a:gd name="connsiteX1" fmla="*/ 738093 w 1677785"/>
              <a:gd name="connsiteY1" fmla="*/ 2499815 h 2583422"/>
              <a:gd name="connsiteX2" fmla="*/ 1001 w 1677785"/>
              <a:gd name="connsiteY2" fmla="*/ 1485887 h 2583422"/>
              <a:gd name="connsiteX0" fmla="*/ 1001 w 1677785"/>
              <a:gd name="connsiteY0" fmla="*/ 1485887 h 2583422"/>
              <a:gd name="connsiteX1" fmla="*/ 738243 w 1677785"/>
              <a:gd name="connsiteY1" fmla="*/ 2374829 h 2583422"/>
              <a:gd name="connsiteX2" fmla="*/ 1677683 w 1677785"/>
              <a:gd name="connsiteY2" fmla="*/ 157 h 2583422"/>
              <a:gd name="connsiteX0" fmla="*/ 434766 w 1212841"/>
              <a:gd name="connsiteY0" fmla="*/ 1 h 1097536"/>
              <a:gd name="connsiteX1" fmla="*/ 1171858 w 1212841"/>
              <a:gd name="connsiteY1" fmla="*/ 1013929 h 1097536"/>
              <a:gd name="connsiteX2" fmla="*/ 434766 w 1212841"/>
              <a:gd name="connsiteY2" fmla="*/ 1 h 1097536"/>
              <a:gd name="connsiteX0" fmla="*/ 434766 w 1212841"/>
              <a:gd name="connsiteY0" fmla="*/ 1 h 1097536"/>
              <a:gd name="connsiteX1" fmla="*/ 1172008 w 1212841"/>
              <a:gd name="connsiteY1" fmla="*/ 888943 h 1097536"/>
              <a:gd name="connsiteX2" fmla="*/ 0 w 1212841"/>
              <a:gd name="connsiteY2" fmla="*/ 512870 h 1097536"/>
              <a:gd name="connsiteX0" fmla="*/ 434766 w 1212841"/>
              <a:gd name="connsiteY0" fmla="*/ -1 h 1097534"/>
              <a:gd name="connsiteX1" fmla="*/ 1171858 w 1212841"/>
              <a:gd name="connsiteY1" fmla="*/ 1013927 h 1097534"/>
              <a:gd name="connsiteX2" fmla="*/ 434766 w 1212841"/>
              <a:gd name="connsiteY2" fmla="*/ -1 h 1097534"/>
              <a:gd name="connsiteX0" fmla="*/ 434766 w 1212841"/>
              <a:gd name="connsiteY0" fmla="*/ -1 h 1097534"/>
              <a:gd name="connsiteX1" fmla="*/ 1172008 w 1212841"/>
              <a:gd name="connsiteY1" fmla="*/ 888941 h 1097534"/>
              <a:gd name="connsiteX2" fmla="*/ 0 w 1212841"/>
              <a:gd name="connsiteY2" fmla="*/ 512868 h 1097534"/>
              <a:gd name="connsiteX0" fmla="*/ 434766 w 1212841"/>
              <a:gd name="connsiteY0" fmla="*/ 1 h 1148154"/>
              <a:gd name="connsiteX1" fmla="*/ 1171858 w 1212841"/>
              <a:gd name="connsiteY1" fmla="*/ 1013929 h 1148154"/>
              <a:gd name="connsiteX2" fmla="*/ 434766 w 1212841"/>
              <a:gd name="connsiteY2" fmla="*/ 1 h 1148154"/>
              <a:gd name="connsiteX0" fmla="*/ 434766 w 1212841"/>
              <a:gd name="connsiteY0" fmla="*/ 1 h 1148154"/>
              <a:gd name="connsiteX1" fmla="*/ 1189555 w 1212841"/>
              <a:gd name="connsiteY1" fmla="*/ 1075544 h 1148154"/>
              <a:gd name="connsiteX2" fmla="*/ 0 w 1212841"/>
              <a:gd name="connsiteY2" fmla="*/ 512870 h 1148154"/>
              <a:gd name="connsiteX0" fmla="*/ 434766 w 1212841"/>
              <a:gd name="connsiteY0" fmla="*/ -1 h 1196346"/>
              <a:gd name="connsiteX1" fmla="*/ 1171858 w 1212841"/>
              <a:gd name="connsiteY1" fmla="*/ 1013927 h 1196346"/>
              <a:gd name="connsiteX2" fmla="*/ 434766 w 1212841"/>
              <a:gd name="connsiteY2" fmla="*/ -1 h 1196346"/>
              <a:gd name="connsiteX0" fmla="*/ 434766 w 1212841"/>
              <a:gd name="connsiteY0" fmla="*/ -1 h 1196346"/>
              <a:gd name="connsiteX1" fmla="*/ 1183062 w 1212841"/>
              <a:gd name="connsiteY1" fmla="*/ 1126860 h 1196346"/>
              <a:gd name="connsiteX2" fmla="*/ 0 w 1212841"/>
              <a:gd name="connsiteY2" fmla="*/ 512868 h 1196346"/>
              <a:gd name="connsiteX0" fmla="*/ 434766 w 1212841"/>
              <a:gd name="connsiteY0" fmla="*/ 1 h 1130761"/>
              <a:gd name="connsiteX1" fmla="*/ 1171858 w 1212841"/>
              <a:gd name="connsiteY1" fmla="*/ 1013929 h 1130761"/>
              <a:gd name="connsiteX2" fmla="*/ 434766 w 1212841"/>
              <a:gd name="connsiteY2" fmla="*/ 1 h 1130761"/>
              <a:gd name="connsiteX0" fmla="*/ 434766 w 1212841"/>
              <a:gd name="connsiteY0" fmla="*/ 1 h 1130761"/>
              <a:gd name="connsiteX1" fmla="*/ 1183062 w 1212841"/>
              <a:gd name="connsiteY1" fmla="*/ 1126862 h 1130761"/>
              <a:gd name="connsiteX2" fmla="*/ 0 w 1212841"/>
              <a:gd name="connsiteY2" fmla="*/ 512870 h 1130761"/>
              <a:gd name="connsiteX0" fmla="*/ 434766 w 1212841"/>
              <a:gd name="connsiteY0" fmla="*/ -1 h 1460027"/>
              <a:gd name="connsiteX1" fmla="*/ 1171858 w 1212841"/>
              <a:gd name="connsiteY1" fmla="*/ 1013927 h 1460027"/>
              <a:gd name="connsiteX2" fmla="*/ 434766 w 1212841"/>
              <a:gd name="connsiteY2" fmla="*/ -1 h 1460027"/>
              <a:gd name="connsiteX0" fmla="*/ 434766 w 1212841"/>
              <a:gd name="connsiteY0" fmla="*/ -1 h 1460027"/>
              <a:gd name="connsiteX1" fmla="*/ 1148118 w 1212841"/>
              <a:gd name="connsiteY1" fmla="*/ 1457333 h 1460027"/>
              <a:gd name="connsiteX2" fmla="*/ 0 w 1212841"/>
              <a:gd name="connsiteY2" fmla="*/ 512868 h 1460027"/>
              <a:gd name="connsiteX0" fmla="*/ 1001 w 2128968"/>
              <a:gd name="connsiteY0" fmla="*/ 1 h 2875235"/>
              <a:gd name="connsiteX1" fmla="*/ 738093 w 2128968"/>
              <a:gd name="connsiteY1" fmla="*/ 1013929 h 2875235"/>
              <a:gd name="connsiteX2" fmla="*/ 1001 w 2128968"/>
              <a:gd name="connsiteY2" fmla="*/ 1 h 2875235"/>
              <a:gd name="connsiteX0" fmla="*/ 1001 w 2128968"/>
              <a:gd name="connsiteY0" fmla="*/ 1 h 2875235"/>
              <a:gd name="connsiteX1" fmla="*/ 714353 w 2128968"/>
              <a:gd name="connsiteY1" fmla="*/ 1457335 h 2875235"/>
              <a:gd name="connsiteX2" fmla="*/ 2128918 w 2128968"/>
              <a:gd name="connsiteY2" fmla="*/ 2875235 h 2875235"/>
              <a:gd name="connsiteX0" fmla="*/ 1001 w 2128967"/>
              <a:gd name="connsiteY0" fmla="*/ -1 h 2875233"/>
              <a:gd name="connsiteX1" fmla="*/ 738093 w 2128967"/>
              <a:gd name="connsiteY1" fmla="*/ 1013927 h 2875233"/>
              <a:gd name="connsiteX2" fmla="*/ 1001 w 2128967"/>
              <a:gd name="connsiteY2" fmla="*/ -1 h 2875233"/>
              <a:gd name="connsiteX0" fmla="*/ 505117 w 2128967"/>
              <a:gd name="connsiteY0" fmla="*/ 692012 h 2875233"/>
              <a:gd name="connsiteX1" fmla="*/ 714353 w 2128967"/>
              <a:gd name="connsiteY1" fmla="*/ 1457333 h 2875233"/>
              <a:gd name="connsiteX2" fmla="*/ 2128918 w 2128967"/>
              <a:gd name="connsiteY2" fmla="*/ 2875233 h 2875233"/>
              <a:gd name="connsiteX0" fmla="*/ 1001 w 2128997"/>
              <a:gd name="connsiteY0" fmla="*/ 1 h 2875235"/>
              <a:gd name="connsiteX1" fmla="*/ 738093 w 2128997"/>
              <a:gd name="connsiteY1" fmla="*/ 1013929 h 2875235"/>
              <a:gd name="connsiteX2" fmla="*/ 1001 w 2128997"/>
              <a:gd name="connsiteY2" fmla="*/ 1 h 2875235"/>
              <a:gd name="connsiteX0" fmla="*/ 505117 w 2128997"/>
              <a:gd name="connsiteY0" fmla="*/ 692014 h 2875235"/>
              <a:gd name="connsiteX1" fmla="*/ 1388903 w 2128997"/>
              <a:gd name="connsiteY1" fmla="*/ 2155166 h 2875235"/>
              <a:gd name="connsiteX2" fmla="*/ 2128918 w 2128997"/>
              <a:gd name="connsiteY2" fmla="*/ 2875235 h 2875235"/>
              <a:gd name="connsiteX0" fmla="*/ 1001 w 2143248"/>
              <a:gd name="connsiteY0" fmla="*/ -1 h 3527422"/>
              <a:gd name="connsiteX1" fmla="*/ 738093 w 2143248"/>
              <a:gd name="connsiteY1" fmla="*/ 1013927 h 3527422"/>
              <a:gd name="connsiteX2" fmla="*/ 1001 w 2143248"/>
              <a:gd name="connsiteY2" fmla="*/ -1 h 3527422"/>
              <a:gd name="connsiteX0" fmla="*/ 505117 w 2143248"/>
              <a:gd name="connsiteY0" fmla="*/ 692012 h 3527422"/>
              <a:gd name="connsiteX1" fmla="*/ 1388903 w 2143248"/>
              <a:gd name="connsiteY1" fmla="*/ 2155164 h 3527422"/>
              <a:gd name="connsiteX2" fmla="*/ 2143170 w 2143248"/>
              <a:gd name="connsiteY2" fmla="*/ 3527422 h 3527422"/>
              <a:gd name="connsiteX0" fmla="*/ 1001 w 2143307"/>
              <a:gd name="connsiteY0" fmla="*/ 1 h 3527424"/>
              <a:gd name="connsiteX1" fmla="*/ 738093 w 2143307"/>
              <a:gd name="connsiteY1" fmla="*/ 1013929 h 3527424"/>
              <a:gd name="connsiteX2" fmla="*/ 1001 w 2143307"/>
              <a:gd name="connsiteY2" fmla="*/ 1 h 3527424"/>
              <a:gd name="connsiteX0" fmla="*/ 505117 w 2143307"/>
              <a:gd name="connsiteY0" fmla="*/ 692014 h 3527424"/>
              <a:gd name="connsiteX1" fmla="*/ 1388903 w 2143307"/>
              <a:gd name="connsiteY1" fmla="*/ 2155166 h 3527424"/>
              <a:gd name="connsiteX2" fmla="*/ 2143170 w 2143307"/>
              <a:gd name="connsiteY2" fmla="*/ 3527424 h 3527424"/>
              <a:gd name="connsiteX0" fmla="*/ 1001 w 2143235"/>
              <a:gd name="connsiteY0" fmla="*/ -1 h 3527422"/>
              <a:gd name="connsiteX1" fmla="*/ 738093 w 2143235"/>
              <a:gd name="connsiteY1" fmla="*/ 1013927 h 3527422"/>
              <a:gd name="connsiteX2" fmla="*/ 1001 w 2143235"/>
              <a:gd name="connsiteY2" fmla="*/ -1 h 3527422"/>
              <a:gd name="connsiteX0" fmla="*/ 505117 w 2143235"/>
              <a:gd name="connsiteY0" fmla="*/ 692012 h 3527422"/>
              <a:gd name="connsiteX1" fmla="*/ 699380 w 2143235"/>
              <a:gd name="connsiteY1" fmla="*/ 2517050 h 3527422"/>
              <a:gd name="connsiteX2" fmla="*/ 2143170 w 2143235"/>
              <a:gd name="connsiteY2" fmla="*/ 3527422 h 3527422"/>
              <a:gd name="connsiteX0" fmla="*/ 1001 w 1717986"/>
              <a:gd name="connsiteY0" fmla="*/ 1 h 2570262"/>
              <a:gd name="connsiteX1" fmla="*/ 738093 w 1717986"/>
              <a:gd name="connsiteY1" fmla="*/ 1013929 h 2570262"/>
              <a:gd name="connsiteX2" fmla="*/ 1001 w 1717986"/>
              <a:gd name="connsiteY2" fmla="*/ 1 h 2570262"/>
              <a:gd name="connsiteX0" fmla="*/ 505117 w 1717986"/>
              <a:gd name="connsiteY0" fmla="*/ 692014 h 2570262"/>
              <a:gd name="connsiteX1" fmla="*/ 699380 w 1717986"/>
              <a:gd name="connsiteY1" fmla="*/ 2517052 h 2570262"/>
              <a:gd name="connsiteX2" fmla="*/ 1717889 w 1717986"/>
              <a:gd name="connsiteY2" fmla="*/ 2182755 h 2570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7986" h="2570262" stroke="0" extrusionOk="0">
                <a:moveTo>
                  <a:pt x="1001" y="1"/>
                </a:moveTo>
                <a:cubicBezTo>
                  <a:pt x="46417" y="594832"/>
                  <a:pt x="983790" y="1351905"/>
                  <a:pt x="738093" y="1013929"/>
                </a:cubicBezTo>
                <a:cubicBezTo>
                  <a:pt x="492396" y="675953"/>
                  <a:pt x="-25800" y="94703"/>
                  <a:pt x="1001" y="1"/>
                </a:cubicBezTo>
                <a:close/>
              </a:path>
              <a:path w="1717986" h="2570262" fill="none">
                <a:moveTo>
                  <a:pt x="505117" y="692014"/>
                </a:moveTo>
                <a:cubicBezTo>
                  <a:pt x="830705" y="692014"/>
                  <a:pt x="675762" y="2557825"/>
                  <a:pt x="699380" y="2517052"/>
                </a:cubicBezTo>
                <a:cubicBezTo>
                  <a:pt x="843153" y="2745837"/>
                  <a:pt x="1728638" y="2161490"/>
                  <a:pt x="1717889" y="2182755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51987" y="3264373"/>
            <a:ext cx="1255276" cy="76064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14:cNvPr>
              <p14:cNvContentPartPr/>
              <p14:nvPr/>
            </p14:nvContentPartPr>
            <p14:xfrm>
              <a:off x="2620607" y="190390"/>
              <a:ext cx="6296103" cy="6197400"/>
            </p14:xfrm>
          </p:contentPart>
        </mc:Choice>
        <mc:Fallback xmlns="">
          <p:pic>
            <p:nvPicPr>
              <p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611607" y="181390"/>
                <a:ext cx="6313743" cy="62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14:cNvPr>
              <p14:cNvContentPartPr/>
              <p14:nvPr/>
            </p14:nvContentPartPr>
            <p14:xfrm>
              <a:off x="2446150" y="148450"/>
              <a:ext cx="6296103" cy="6281280"/>
            </p14:xfrm>
          </p:contentPart>
        </mc:Choice>
        <mc:Fallback xmlns="">
          <p:pic>
            <p:nvPicPr>
              <p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437150" y="139450"/>
                <a:ext cx="6313743" cy="629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14:cNvPr>
              <p14:cNvContentPartPr/>
              <p14:nvPr/>
            </p14:nvContentPartPr>
            <p14:xfrm>
              <a:off x="4840042" y="2357578"/>
              <a:ext cx="116640" cy="117360"/>
            </p14:xfrm>
          </p:contentPart>
        </mc:Choice>
        <mc:Fallback xmlns="">
          <p:pic>
            <p:nvPicPr>
              <p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831042" y="2348578"/>
                <a:ext cx="134280" cy="135000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Gruppe 33">
            <a:extLst>
              <a:ext uri="{FF2B5EF4-FFF2-40B4-BE49-F238E27FC236}">
                <a16:creationId xmlns:a16="http://schemas.microsoft.com/office/drawing/2014/main" id="{201B0B87-797A-4AB6-876B-98BD6890E9DA}"/>
              </a:ext>
            </a:extLst>
          </p:cNvPr>
          <p:cNvGrpSpPr/>
          <p:nvPr/>
        </p:nvGrpSpPr>
        <p:grpSpPr>
          <a:xfrm>
            <a:off x="7645991" y="331334"/>
            <a:ext cx="1220760" cy="5836680"/>
            <a:chOff x="7645991" y="331334"/>
            <a:chExt cx="1220760" cy="583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1" name="Håndskrift 10">
                  <a:extLst>
                    <a:ext uri="{FF2B5EF4-FFF2-40B4-BE49-F238E27FC236}">
                      <a16:creationId xmlns:a16="http://schemas.microsoft.com/office/drawing/2014/main" id="{4FCF3EC6-8456-48D9-BD01-81A9DA341A35}"/>
                    </a:ext>
                  </a:extLst>
                </p14:cNvPr>
                <p14:cNvContentPartPr/>
                <p14:nvPr/>
              </p14:nvContentPartPr>
              <p14:xfrm>
                <a:off x="7645991" y="358299"/>
                <a:ext cx="1147680" cy="5798520"/>
              </p14:xfrm>
            </p:contentPart>
          </mc:Choice>
          <mc:Fallback xmlns="">
            <p:pic>
              <p:nvPicPr>
                <p:cNvPr id="11" name="Håndskrift 10">
                  <a:extLst>
                    <a:ext uri="{FF2B5EF4-FFF2-40B4-BE49-F238E27FC236}">
                      <a16:creationId xmlns:a16="http://schemas.microsoft.com/office/drawing/2014/main" id="{4FCF3EC6-8456-48D9-BD01-81A9DA341A35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7555991" y="178299"/>
                  <a:ext cx="1327320" cy="615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2" name="Håndskrift 11">
                  <a:extLst>
                    <a:ext uri="{FF2B5EF4-FFF2-40B4-BE49-F238E27FC236}">
                      <a16:creationId xmlns:a16="http://schemas.microsoft.com/office/drawing/2014/main" id="{A6F8E9B0-9AE4-4EBE-B67F-CE644ADA7D96}"/>
                    </a:ext>
                  </a:extLst>
                </p14:cNvPr>
                <p14:cNvContentPartPr/>
                <p14:nvPr/>
              </p14:nvContentPartPr>
              <p14:xfrm>
                <a:off x="7923551" y="375974"/>
                <a:ext cx="898200" cy="2554200"/>
              </p14:xfrm>
            </p:contentPart>
          </mc:Choice>
          <mc:Fallback xmlns="">
            <p:pic>
              <p:nvPicPr>
                <p:cNvPr id="12" name="Håndskrift 11">
                  <a:extLst>
                    <a:ext uri="{FF2B5EF4-FFF2-40B4-BE49-F238E27FC236}">
                      <a16:creationId xmlns:a16="http://schemas.microsoft.com/office/drawing/2014/main" id="{A6F8E9B0-9AE4-4EBE-B67F-CE644ADA7D96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7833515" y="195974"/>
                  <a:ext cx="1077912" cy="29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3" name="Håndskrift 12">
                  <a:extLst>
                    <a:ext uri="{FF2B5EF4-FFF2-40B4-BE49-F238E27FC236}">
                      <a16:creationId xmlns:a16="http://schemas.microsoft.com/office/drawing/2014/main" id="{5690988E-356A-4E7D-92E2-37C218A6242C}"/>
                    </a:ext>
                  </a:extLst>
                </p14:cNvPr>
                <p14:cNvContentPartPr/>
                <p14:nvPr/>
              </p14:nvContentPartPr>
              <p14:xfrm>
                <a:off x="8184551" y="349334"/>
                <a:ext cx="395640" cy="1789920"/>
              </p14:xfrm>
            </p:contentPart>
          </mc:Choice>
          <mc:Fallback xmlns="">
            <p:pic>
              <p:nvPicPr>
                <p:cNvPr id="13" name="Håndskrift 12">
                  <a:extLst>
                    <a:ext uri="{FF2B5EF4-FFF2-40B4-BE49-F238E27FC236}">
                      <a16:creationId xmlns:a16="http://schemas.microsoft.com/office/drawing/2014/main" id="{5690988E-356A-4E7D-92E2-37C218A6242C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8094551" y="169334"/>
                  <a:ext cx="575280" cy="214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0" name="Håndskrift 19">
                  <a:extLst>
                    <a:ext uri="{FF2B5EF4-FFF2-40B4-BE49-F238E27FC236}">
                      <a16:creationId xmlns:a16="http://schemas.microsoft.com/office/drawing/2014/main" id="{9FB8EFE3-C697-402E-9C74-A8F06B033D6D}"/>
                    </a:ext>
                  </a:extLst>
                </p14:cNvPr>
                <p14:cNvContentPartPr/>
                <p14:nvPr/>
              </p14:nvContentPartPr>
              <p14:xfrm>
                <a:off x="8534111" y="429974"/>
                <a:ext cx="230040" cy="1796040"/>
              </p14:xfrm>
            </p:contentPart>
          </mc:Choice>
          <mc:Fallback xmlns="">
            <p:pic>
              <p:nvPicPr>
                <p:cNvPr id="20" name="Håndskrift 19">
                  <a:extLst>
                    <a:ext uri="{FF2B5EF4-FFF2-40B4-BE49-F238E27FC236}">
                      <a16:creationId xmlns:a16="http://schemas.microsoft.com/office/drawing/2014/main" id="{9FB8EFE3-C697-402E-9C74-A8F06B033D6D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8444111" y="249974"/>
                  <a:ext cx="409680" cy="21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1" name="Håndskrift 20">
                  <a:extLst>
                    <a:ext uri="{FF2B5EF4-FFF2-40B4-BE49-F238E27FC236}">
                      <a16:creationId xmlns:a16="http://schemas.microsoft.com/office/drawing/2014/main" id="{ACAA98FE-5189-4641-992B-972B078F4916}"/>
                    </a:ext>
                  </a:extLst>
                </p14:cNvPr>
                <p14:cNvContentPartPr/>
                <p14:nvPr/>
              </p14:nvContentPartPr>
              <p14:xfrm>
                <a:off x="8291471" y="4356494"/>
                <a:ext cx="198720" cy="1736640"/>
              </p14:xfrm>
            </p:contentPart>
          </mc:Choice>
          <mc:Fallback xmlns="">
            <p:pic>
              <p:nvPicPr>
                <p:cNvPr id="21" name="Håndskrift 20">
                  <a:extLst>
                    <a:ext uri="{FF2B5EF4-FFF2-40B4-BE49-F238E27FC236}">
                      <a16:creationId xmlns:a16="http://schemas.microsoft.com/office/drawing/2014/main" id="{ACAA98FE-5189-4641-992B-972B078F4916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8201471" y="4176531"/>
                  <a:ext cx="378360" cy="209620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2" name="Håndskrift 21">
                  <a:extLst>
                    <a:ext uri="{FF2B5EF4-FFF2-40B4-BE49-F238E27FC236}">
                      <a16:creationId xmlns:a16="http://schemas.microsoft.com/office/drawing/2014/main" id="{A4C9E7AB-7C1B-479B-92A1-C9F720895587}"/>
                    </a:ext>
                  </a:extLst>
                </p14:cNvPr>
                <p14:cNvContentPartPr/>
                <p14:nvPr/>
              </p14:nvContentPartPr>
              <p14:xfrm>
                <a:off x="8043791" y="4652414"/>
                <a:ext cx="239760" cy="1488600"/>
              </p14:xfrm>
            </p:contentPart>
          </mc:Choice>
          <mc:Fallback xmlns="">
            <p:pic>
              <p:nvPicPr>
                <p:cNvPr id="22" name="Håndskrift 21">
                  <a:extLst>
                    <a:ext uri="{FF2B5EF4-FFF2-40B4-BE49-F238E27FC236}">
                      <a16:creationId xmlns:a16="http://schemas.microsoft.com/office/drawing/2014/main" id="{A4C9E7AB-7C1B-479B-92A1-C9F720895587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7953791" y="4472370"/>
                  <a:ext cx="419400" cy="18483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24" name="Håndskrift 23">
                  <a:extLst>
                    <a:ext uri="{FF2B5EF4-FFF2-40B4-BE49-F238E27FC236}">
                      <a16:creationId xmlns:a16="http://schemas.microsoft.com/office/drawing/2014/main" id="{6A95F32F-A520-4039-82DC-D62D66739341}"/>
                    </a:ext>
                  </a:extLst>
                </p14:cNvPr>
                <p14:cNvContentPartPr/>
                <p14:nvPr/>
              </p14:nvContentPartPr>
              <p14:xfrm>
                <a:off x="8459231" y="3756014"/>
                <a:ext cx="370800" cy="2369880"/>
              </p14:xfrm>
            </p:contentPart>
          </mc:Choice>
          <mc:Fallback xmlns="">
            <p:pic>
              <p:nvPicPr>
                <p:cNvPr id="24" name="Håndskrift 23">
                  <a:extLst>
                    <a:ext uri="{FF2B5EF4-FFF2-40B4-BE49-F238E27FC236}">
                      <a16:creationId xmlns:a16="http://schemas.microsoft.com/office/drawing/2014/main" id="{6A95F32F-A520-4039-82DC-D62D66739341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8369231" y="3576041"/>
                  <a:ext cx="550440" cy="27294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5" name="Håndskrift 24">
                  <a:extLst>
                    <a:ext uri="{FF2B5EF4-FFF2-40B4-BE49-F238E27FC236}">
                      <a16:creationId xmlns:a16="http://schemas.microsoft.com/office/drawing/2014/main" id="{BF1C426D-D298-4E76-8D13-E5C954118F71}"/>
                    </a:ext>
                  </a:extLst>
                </p14:cNvPr>
                <p14:cNvContentPartPr/>
                <p14:nvPr/>
              </p14:nvContentPartPr>
              <p14:xfrm>
                <a:off x="8767031" y="3872294"/>
                <a:ext cx="99720" cy="2295720"/>
              </p14:xfrm>
            </p:contentPart>
          </mc:Choice>
          <mc:Fallback xmlns="">
            <p:pic>
              <p:nvPicPr>
                <p:cNvPr id="25" name="Håndskrift 24">
                  <a:extLst>
                    <a:ext uri="{FF2B5EF4-FFF2-40B4-BE49-F238E27FC236}">
                      <a16:creationId xmlns:a16="http://schemas.microsoft.com/office/drawing/2014/main" id="{BF1C426D-D298-4E76-8D13-E5C954118F71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8677031" y="3692294"/>
                  <a:ext cx="279360" cy="265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6" name="Håndskrift 25">
                  <a:extLst>
                    <a:ext uri="{FF2B5EF4-FFF2-40B4-BE49-F238E27FC236}">
                      <a16:creationId xmlns:a16="http://schemas.microsoft.com/office/drawing/2014/main" id="{7044636D-6B50-4299-9D60-D028707E9128}"/>
                    </a:ext>
                  </a:extLst>
                </p14:cNvPr>
                <p14:cNvContentPartPr/>
                <p14:nvPr/>
              </p14:nvContentPartPr>
              <p14:xfrm>
                <a:off x="8596391" y="4410134"/>
                <a:ext cx="138960" cy="1622160"/>
              </p14:xfrm>
            </p:contentPart>
          </mc:Choice>
          <mc:Fallback xmlns="">
            <p:pic>
              <p:nvPicPr>
                <p:cNvPr id="26" name="Håndskrift 25">
                  <a:extLst>
                    <a:ext uri="{FF2B5EF4-FFF2-40B4-BE49-F238E27FC236}">
                      <a16:creationId xmlns:a16="http://schemas.microsoft.com/office/drawing/2014/main" id="{7044636D-6B50-4299-9D60-D028707E9128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8506157" y="4230094"/>
                  <a:ext cx="319067" cy="198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7" name="Håndskrift 26">
                  <a:extLst>
                    <a:ext uri="{FF2B5EF4-FFF2-40B4-BE49-F238E27FC236}">
                      <a16:creationId xmlns:a16="http://schemas.microsoft.com/office/drawing/2014/main" id="{CF39E344-0BFE-4545-8E43-0FA08C0BE537}"/>
                    </a:ext>
                  </a:extLst>
                </p14:cNvPr>
                <p14:cNvContentPartPr/>
                <p14:nvPr/>
              </p14:nvContentPartPr>
              <p14:xfrm>
                <a:off x="8014271" y="331334"/>
                <a:ext cx="158400" cy="1109160"/>
              </p14:xfrm>
            </p:contentPart>
          </mc:Choice>
          <mc:Fallback xmlns="">
            <p:pic>
              <p:nvPicPr>
                <p:cNvPr id="27" name="Håndskrift 26">
                  <a:extLst>
                    <a:ext uri="{FF2B5EF4-FFF2-40B4-BE49-F238E27FC236}">
                      <a16:creationId xmlns:a16="http://schemas.microsoft.com/office/drawing/2014/main" id="{CF39E344-0BFE-4545-8E43-0FA08C0BE537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7924271" y="151392"/>
                  <a:ext cx="338040" cy="14686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28" name="Håndskrift 27">
                  <a:extLst>
                    <a:ext uri="{FF2B5EF4-FFF2-40B4-BE49-F238E27FC236}">
                      <a16:creationId xmlns:a16="http://schemas.microsoft.com/office/drawing/2014/main" id="{94D07F36-9C07-4F7C-A39F-3E2AB9F86B7D}"/>
                    </a:ext>
                  </a:extLst>
                </p14:cNvPr>
                <p14:cNvContentPartPr/>
                <p14:nvPr/>
              </p14:nvContentPartPr>
              <p14:xfrm>
                <a:off x="7861271" y="466729"/>
                <a:ext cx="503640" cy="1350720"/>
              </p14:xfrm>
            </p:contentPart>
          </mc:Choice>
          <mc:Fallback xmlns="">
            <p:pic>
              <p:nvPicPr>
                <p:cNvPr id="28" name="Håndskrift 27">
                  <a:extLst>
                    <a:ext uri="{FF2B5EF4-FFF2-40B4-BE49-F238E27FC236}">
                      <a16:creationId xmlns:a16="http://schemas.microsoft.com/office/drawing/2014/main" id="{94D07F36-9C07-4F7C-A39F-3E2AB9F86B7D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7771271" y="286729"/>
                  <a:ext cx="683280" cy="171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30" name="Håndskrift 29">
                  <a:extLst>
                    <a:ext uri="{FF2B5EF4-FFF2-40B4-BE49-F238E27FC236}">
                      <a16:creationId xmlns:a16="http://schemas.microsoft.com/office/drawing/2014/main" id="{4871B2C5-D456-4A18-AD62-3DB3248D5973}"/>
                    </a:ext>
                  </a:extLst>
                </p14:cNvPr>
                <p14:cNvContentPartPr/>
                <p14:nvPr/>
              </p14:nvContentPartPr>
              <p14:xfrm>
                <a:off x="8381831" y="385009"/>
                <a:ext cx="251640" cy="1146960"/>
              </p14:xfrm>
            </p:contentPart>
          </mc:Choice>
          <mc:Fallback xmlns="">
            <p:pic>
              <p:nvPicPr>
                <p:cNvPr id="30" name="Håndskrift 29">
                  <a:extLst>
                    <a:ext uri="{FF2B5EF4-FFF2-40B4-BE49-F238E27FC236}">
                      <a16:creationId xmlns:a16="http://schemas.microsoft.com/office/drawing/2014/main" id="{4871B2C5-D456-4A18-AD62-3DB3248D5973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8291831" y="205065"/>
                  <a:ext cx="431280" cy="150648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31" name="Håndskrift 30">
                  <a:extLst>
                    <a:ext uri="{FF2B5EF4-FFF2-40B4-BE49-F238E27FC236}">
                      <a16:creationId xmlns:a16="http://schemas.microsoft.com/office/drawing/2014/main" id="{5EBFC79A-FDCB-42F3-B578-E62C70129A86}"/>
                    </a:ext>
                  </a:extLst>
                </p14:cNvPr>
                <p14:cNvContentPartPr/>
                <p14:nvPr/>
              </p14:nvContentPartPr>
              <p14:xfrm>
                <a:off x="8552111" y="466009"/>
                <a:ext cx="242280" cy="1657800"/>
              </p14:xfrm>
            </p:contentPart>
          </mc:Choice>
          <mc:Fallback xmlns="">
            <p:pic>
              <p:nvPicPr>
                <p:cNvPr id="31" name="Håndskrift 30">
                  <a:extLst>
                    <a:ext uri="{FF2B5EF4-FFF2-40B4-BE49-F238E27FC236}">
                      <a16:creationId xmlns:a16="http://schemas.microsoft.com/office/drawing/2014/main" id="{5EBFC79A-FDCB-42F3-B578-E62C70129A86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8462111" y="286009"/>
                  <a:ext cx="421920" cy="20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32" name="Håndskrift 31">
                  <a:extLst>
                    <a:ext uri="{FF2B5EF4-FFF2-40B4-BE49-F238E27FC236}">
                      <a16:creationId xmlns:a16="http://schemas.microsoft.com/office/drawing/2014/main" id="{E3B040F0-54E5-4FE1-BBEA-E5C3382F7C9C}"/>
                    </a:ext>
                  </a:extLst>
                </p14:cNvPr>
                <p14:cNvContentPartPr/>
                <p14:nvPr/>
              </p14:nvContentPartPr>
              <p14:xfrm>
                <a:off x="7968191" y="5046649"/>
                <a:ext cx="171720" cy="1121040"/>
              </p14:xfrm>
            </p:contentPart>
          </mc:Choice>
          <mc:Fallback xmlns="">
            <p:pic>
              <p:nvPicPr>
                <p:cNvPr id="32" name="Håndskrift 31">
                  <a:extLst>
                    <a:ext uri="{FF2B5EF4-FFF2-40B4-BE49-F238E27FC236}">
                      <a16:creationId xmlns:a16="http://schemas.microsoft.com/office/drawing/2014/main" id="{E3B040F0-54E5-4FE1-BBEA-E5C3382F7C9C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7878002" y="4866649"/>
                  <a:ext cx="351737" cy="148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33" name="Håndskrift 32">
                  <a:extLst>
                    <a:ext uri="{FF2B5EF4-FFF2-40B4-BE49-F238E27FC236}">
                      <a16:creationId xmlns:a16="http://schemas.microsoft.com/office/drawing/2014/main" id="{0966ABA0-4913-488F-905B-DE42BE8253F3}"/>
                    </a:ext>
                  </a:extLst>
                </p14:cNvPr>
                <p14:cNvContentPartPr/>
                <p14:nvPr/>
              </p14:nvContentPartPr>
              <p14:xfrm>
                <a:off x="8237471" y="5145289"/>
                <a:ext cx="180360" cy="1007640"/>
              </p14:xfrm>
            </p:contentPart>
          </mc:Choice>
          <mc:Fallback xmlns="">
            <p:pic>
              <p:nvPicPr>
                <p:cNvPr id="33" name="Håndskrift 32">
                  <a:extLst>
                    <a:ext uri="{FF2B5EF4-FFF2-40B4-BE49-F238E27FC236}">
                      <a16:creationId xmlns:a16="http://schemas.microsoft.com/office/drawing/2014/main" id="{0966ABA0-4913-488F-905B-DE42BE8253F3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8147471" y="4965289"/>
                  <a:ext cx="360000" cy="1367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0" name="Gruppe 99">
            <a:extLst>
              <a:ext uri="{FF2B5EF4-FFF2-40B4-BE49-F238E27FC236}">
                <a16:creationId xmlns:a16="http://schemas.microsoft.com/office/drawing/2014/main" id="{2E91FCEE-D890-441F-99A7-9EAF0C9BD3D2}"/>
              </a:ext>
            </a:extLst>
          </p:cNvPr>
          <p:cNvGrpSpPr/>
          <p:nvPr/>
        </p:nvGrpSpPr>
        <p:grpSpPr>
          <a:xfrm rot="21393542" flipH="1">
            <a:off x="2509709" y="408383"/>
            <a:ext cx="1255277" cy="5836680"/>
            <a:chOff x="7645991" y="331334"/>
            <a:chExt cx="1220760" cy="583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101" name="Håndskrift 100">
                  <a:extLst>
                    <a:ext uri="{FF2B5EF4-FFF2-40B4-BE49-F238E27FC236}">
                      <a16:creationId xmlns:a16="http://schemas.microsoft.com/office/drawing/2014/main" id="{62FD7989-0A4D-43BA-A8BE-2FEBFA3CCD23}"/>
                    </a:ext>
                  </a:extLst>
                </p14:cNvPr>
                <p14:cNvContentPartPr/>
                <p14:nvPr/>
              </p14:nvContentPartPr>
              <p14:xfrm>
                <a:off x="7645991" y="358299"/>
                <a:ext cx="1147680" cy="5798520"/>
              </p14:xfrm>
            </p:contentPart>
          </mc:Choice>
          <mc:Fallback xmlns="">
            <p:pic>
              <p:nvPicPr>
                <p:cNvPr id="101" name="Håndskrift 100">
                  <a:extLst>
                    <a:ext uri="{FF2B5EF4-FFF2-40B4-BE49-F238E27FC236}">
                      <a16:creationId xmlns:a16="http://schemas.microsoft.com/office/drawing/2014/main" id="{62FD7989-0A4D-43BA-A8BE-2FEBFA3CCD23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7558462" y="178299"/>
                  <a:ext cx="1322388" cy="615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102" name="Håndskrift 101">
                  <a:extLst>
                    <a:ext uri="{FF2B5EF4-FFF2-40B4-BE49-F238E27FC236}">
                      <a16:creationId xmlns:a16="http://schemas.microsoft.com/office/drawing/2014/main" id="{BC4088D5-6A96-4847-BF4F-40046A7F98A1}"/>
                    </a:ext>
                  </a:extLst>
                </p14:cNvPr>
                <p14:cNvContentPartPr/>
                <p14:nvPr/>
              </p14:nvContentPartPr>
              <p14:xfrm>
                <a:off x="7923551" y="375974"/>
                <a:ext cx="898200" cy="2554200"/>
              </p14:xfrm>
            </p:contentPart>
          </mc:Choice>
          <mc:Fallback xmlns="">
            <p:pic>
              <p:nvPicPr>
                <p:cNvPr id="102" name="Håndskrift 101">
                  <a:extLst>
                    <a:ext uri="{FF2B5EF4-FFF2-40B4-BE49-F238E27FC236}">
                      <a16:creationId xmlns:a16="http://schemas.microsoft.com/office/drawing/2014/main" id="{BC4088D5-6A96-4847-BF4F-40046A7F98A1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7836007" y="195974"/>
                  <a:ext cx="1072938" cy="29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103" name="Håndskrift 102">
                  <a:extLst>
                    <a:ext uri="{FF2B5EF4-FFF2-40B4-BE49-F238E27FC236}">
                      <a16:creationId xmlns:a16="http://schemas.microsoft.com/office/drawing/2014/main" id="{5005BF25-7650-49BE-B491-B15B701D4264}"/>
                    </a:ext>
                  </a:extLst>
                </p14:cNvPr>
                <p14:cNvContentPartPr/>
                <p14:nvPr/>
              </p14:nvContentPartPr>
              <p14:xfrm>
                <a:off x="8184551" y="349334"/>
                <a:ext cx="395640" cy="1789920"/>
              </p14:xfrm>
            </p:contentPart>
          </mc:Choice>
          <mc:Fallback xmlns="">
            <p:pic>
              <p:nvPicPr>
                <p:cNvPr id="103" name="Håndskrift 102">
                  <a:extLst>
                    <a:ext uri="{FF2B5EF4-FFF2-40B4-BE49-F238E27FC236}">
                      <a16:creationId xmlns:a16="http://schemas.microsoft.com/office/drawing/2014/main" id="{5005BF25-7650-49BE-B491-B15B701D4264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8096942" y="169334"/>
                  <a:ext cx="570507" cy="214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104" name="Håndskrift 103">
                  <a:extLst>
                    <a:ext uri="{FF2B5EF4-FFF2-40B4-BE49-F238E27FC236}">
                      <a16:creationId xmlns:a16="http://schemas.microsoft.com/office/drawing/2014/main" id="{8BD3E814-198B-4DCA-B84E-D0451B845267}"/>
                    </a:ext>
                  </a:extLst>
                </p14:cNvPr>
                <p14:cNvContentPartPr/>
                <p14:nvPr/>
              </p14:nvContentPartPr>
              <p14:xfrm>
                <a:off x="8534111" y="429974"/>
                <a:ext cx="230040" cy="1796040"/>
              </p14:xfrm>
            </p:contentPart>
          </mc:Choice>
          <mc:Fallback xmlns="">
            <p:pic>
              <p:nvPicPr>
                <p:cNvPr id="104" name="Håndskrift 103">
                  <a:extLst>
                    <a:ext uri="{FF2B5EF4-FFF2-40B4-BE49-F238E27FC236}">
                      <a16:creationId xmlns:a16="http://schemas.microsoft.com/office/drawing/2014/main" id="{8BD3E814-198B-4DCA-B84E-D0451B845267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8446577" y="249974"/>
                  <a:ext cx="404758" cy="21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107" name="Håndskrift 106">
                  <a:extLst>
                    <a:ext uri="{FF2B5EF4-FFF2-40B4-BE49-F238E27FC236}">
                      <a16:creationId xmlns:a16="http://schemas.microsoft.com/office/drawing/2014/main" id="{8457ED0D-0917-4B93-AC6E-0F067ABB2E80}"/>
                    </a:ext>
                  </a:extLst>
                </p14:cNvPr>
                <p14:cNvContentPartPr/>
                <p14:nvPr/>
              </p14:nvContentPartPr>
              <p14:xfrm>
                <a:off x="8291471" y="4356494"/>
                <a:ext cx="198720" cy="1736640"/>
              </p14:xfrm>
            </p:contentPart>
          </mc:Choice>
          <mc:Fallback xmlns="">
            <p:pic>
              <p:nvPicPr>
                <p:cNvPr id="107" name="Håndskrift 106">
                  <a:extLst>
                    <a:ext uri="{FF2B5EF4-FFF2-40B4-BE49-F238E27FC236}">
                      <a16:creationId xmlns:a16="http://schemas.microsoft.com/office/drawing/2014/main" id="{8457ED0D-0917-4B93-AC6E-0F067ABB2E80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8204006" y="4176531"/>
                  <a:ext cx="373300" cy="209620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108" name="Håndskrift 107">
                  <a:extLst>
                    <a:ext uri="{FF2B5EF4-FFF2-40B4-BE49-F238E27FC236}">
                      <a16:creationId xmlns:a16="http://schemas.microsoft.com/office/drawing/2014/main" id="{EB6DA518-4171-4714-B9D8-D8512220B5D9}"/>
                    </a:ext>
                  </a:extLst>
                </p14:cNvPr>
                <p14:cNvContentPartPr/>
                <p14:nvPr/>
              </p14:nvContentPartPr>
              <p14:xfrm>
                <a:off x="8043791" y="4652414"/>
                <a:ext cx="239760" cy="1488600"/>
              </p14:xfrm>
            </p:contentPart>
          </mc:Choice>
          <mc:Fallback xmlns="">
            <p:pic>
              <p:nvPicPr>
                <p:cNvPr id="108" name="Håndskrift 107">
                  <a:extLst>
                    <a:ext uri="{FF2B5EF4-FFF2-40B4-BE49-F238E27FC236}">
                      <a16:creationId xmlns:a16="http://schemas.microsoft.com/office/drawing/2014/main" id="{EB6DA518-4171-4714-B9D8-D8512220B5D9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7956287" y="4472370"/>
                  <a:ext cx="414417" cy="18483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109" name="Håndskrift 108">
                  <a:extLst>
                    <a:ext uri="{FF2B5EF4-FFF2-40B4-BE49-F238E27FC236}">
                      <a16:creationId xmlns:a16="http://schemas.microsoft.com/office/drawing/2014/main" id="{813E1A9F-6192-46B2-B59B-F0761EB09168}"/>
                    </a:ext>
                  </a:extLst>
                </p14:cNvPr>
                <p14:cNvContentPartPr/>
                <p14:nvPr/>
              </p14:nvContentPartPr>
              <p14:xfrm>
                <a:off x="8459231" y="3756014"/>
                <a:ext cx="370800" cy="2369880"/>
              </p14:xfrm>
            </p:contentPart>
          </mc:Choice>
          <mc:Fallback xmlns="">
            <p:pic>
              <p:nvPicPr>
                <p:cNvPr id="109" name="Håndskrift 108">
                  <a:extLst>
                    <a:ext uri="{FF2B5EF4-FFF2-40B4-BE49-F238E27FC236}">
                      <a16:creationId xmlns:a16="http://schemas.microsoft.com/office/drawing/2014/main" id="{813E1A9F-6192-46B2-B59B-F0761EB09168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8371696" y="3576041"/>
                  <a:ext cx="545521" cy="27294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110" name="Håndskrift 109">
                  <a:extLst>
                    <a:ext uri="{FF2B5EF4-FFF2-40B4-BE49-F238E27FC236}">
                      <a16:creationId xmlns:a16="http://schemas.microsoft.com/office/drawing/2014/main" id="{F3789086-FA5F-4138-B24E-4FD91AC366B1}"/>
                    </a:ext>
                  </a:extLst>
                </p14:cNvPr>
                <p14:cNvContentPartPr/>
                <p14:nvPr/>
              </p14:nvContentPartPr>
              <p14:xfrm>
                <a:off x="8767031" y="3872294"/>
                <a:ext cx="99720" cy="2295720"/>
              </p14:xfrm>
            </p:contentPart>
          </mc:Choice>
          <mc:Fallback xmlns="">
            <p:pic>
              <p:nvPicPr>
                <p:cNvPr id="110" name="Håndskrift 109">
                  <a:extLst>
                    <a:ext uri="{FF2B5EF4-FFF2-40B4-BE49-F238E27FC236}">
                      <a16:creationId xmlns:a16="http://schemas.microsoft.com/office/drawing/2014/main" id="{F3789086-FA5F-4138-B24E-4FD91AC366B1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8679557" y="3692294"/>
                  <a:ext cx="274317" cy="265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111" name="Håndskrift 110">
                  <a:extLst>
                    <a:ext uri="{FF2B5EF4-FFF2-40B4-BE49-F238E27FC236}">
                      <a16:creationId xmlns:a16="http://schemas.microsoft.com/office/drawing/2014/main" id="{E6875A94-EA22-49E5-9523-96E5F057E116}"/>
                    </a:ext>
                  </a:extLst>
                </p14:cNvPr>
                <p14:cNvContentPartPr/>
                <p14:nvPr/>
              </p14:nvContentPartPr>
              <p14:xfrm>
                <a:off x="8596391" y="4410134"/>
                <a:ext cx="138960" cy="1622160"/>
              </p14:xfrm>
            </p:contentPart>
          </mc:Choice>
          <mc:Fallback xmlns="">
            <p:pic>
              <p:nvPicPr>
                <p:cNvPr id="111" name="Håndskrift 110">
                  <a:extLst>
                    <a:ext uri="{FF2B5EF4-FFF2-40B4-BE49-F238E27FC236}">
                      <a16:creationId xmlns:a16="http://schemas.microsoft.com/office/drawing/2014/main" id="{E6875A94-EA22-49E5-9523-96E5F057E116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8508664" y="4230094"/>
                  <a:ext cx="314064" cy="198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112" name="Håndskrift 111">
                  <a:extLst>
                    <a:ext uri="{FF2B5EF4-FFF2-40B4-BE49-F238E27FC236}">
                      <a16:creationId xmlns:a16="http://schemas.microsoft.com/office/drawing/2014/main" id="{153B4505-1EFD-4CBC-9E6A-35F41058EB04}"/>
                    </a:ext>
                  </a:extLst>
                </p14:cNvPr>
                <p14:cNvContentPartPr/>
                <p14:nvPr/>
              </p14:nvContentPartPr>
              <p14:xfrm>
                <a:off x="8014271" y="331334"/>
                <a:ext cx="158400" cy="1109160"/>
              </p14:xfrm>
            </p:contentPart>
          </mc:Choice>
          <mc:Fallback xmlns="">
            <p:pic>
              <p:nvPicPr>
                <p:cNvPr id="112" name="Håndskrift 111">
                  <a:extLst>
                    <a:ext uri="{FF2B5EF4-FFF2-40B4-BE49-F238E27FC236}">
                      <a16:creationId xmlns:a16="http://schemas.microsoft.com/office/drawing/2014/main" id="{153B4505-1EFD-4CBC-9E6A-35F41058EB04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7926660" y="151392"/>
                  <a:ext cx="333271" cy="14686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113" name="Håndskrift 112">
                  <a:extLst>
                    <a:ext uri="{FF2B5EF4-FFF2-40B4-BE49-F238E27FC236}">
                      <a16:creationId xmlns:a16="http://schemas.microsoft.com/office/drawing/2014/main" id="{7D13A33B-C8DE-47A6-936F-D4F6126BB6F8}"/>
                    </a:ext>
                  </a:extLst>
                </p14:cNvPr>
                <p14:cNvContentPartPr/>
                <p14:nvPr/>
              </p14:nvContentPartPr>
              <p14:xfrm>
                <a:off x="7861271" y="466729"/>
                <a:ext cx="503640" cy="1350720"/>
              </p14:xfrm>
            </p:contentPart>
          </mc:Choice>
          <mc:Fallback xmlns="">
            <p:pic>
              <p:nvPicPr>
                <p:cNvPr id="113" name="Håndskrift 112">
                  <a:extLst>
                    <a:ext uri="{FF2B5EF4-FFF2-40B4-BE49-F238E27FC236}">
                      <a16:creationId xmlns:a16="http://schemas.microsoft.com/office/drawing/2014/main" id="{7D13A33B-C8DE-47A6-936F-D4F6126BB6F8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7773773" y="286729"/>
                  <a:ext cx="678287" cy="171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114" name="Håndskrift 113">
                  <a:extLst>
                    <a:ext uri="{FF2B5EF4-FFF2-40B4-BE49-F238E27FC236}">
                      <a16:creationId xmlns:a16="http://schemas.microsoft.com/office/drawing/2014/main" id="{DB0A3825-DB8D-489A-9662-DA42578B2099}"/>
                    </a:ext>
                  </a:extLst>
                </p14:cNvPr>
                <p14:cNvContentPartPr/>
                <p14:nvPr/>
              </p14:nvContentPartPr>
              <p14:xfrm>
                <a:off x="8381831" y="385009"/>
                <a:ext cx="251640" cy="1146960"/>
              </p14:xfrm>
            </p:contentPart>
          </mc:Choice>
          <mc:Fallback xmlns="">
            <p:pic>
              <p:nvPicPr>
                <p:cNvPr id="114" name="Håndskrift 113">
                  <a:extLst>
                    <a:ext uri="{FF2B5EF4-FFF2-40B4-BE49-F238E27FC236}">
                      <a16:creationId xmlns:a16="http://schemas.microsoft.com/office/drawing/2014/main" id="{DB0A3825-DB8D-489A-9662-DA42578B2099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8294213" y="205065"/>
                  <a:ext cx="426526" cy="150648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115" name="Håndskrift 114">
                  <a:extLst>
                    <a:ext uri="{FF2B5EF4-FFF2-40B4-BE49-F238E27FC236}">
                      <a16:creationId xmlns:a16="http://schemas.microsoft.com/office/drawing/2014/main" id="{BA6D331A-0033-4AE4-A885-31DF2ECC3AD3}"/>
                    </a:ext>
                  </a:extLst>
                </p14:cNvPr>
                <p14:cNvContentPartPr/>
                <p14:nvPr/>
              </p14:nvContentPartPr>
              <p14:xfrm>
                <a:off x="8552111" y="466009"/>
                <a:ext cx="242280" cy="1657800"/>
              </p14:xfrm>
            </p:contentPart>
          </mc:Choice>
          <mc:Fallback xmlns="">
            <p:pic>
              <p:nvPicPr>
                <p:cNvPr id="115" name="Håndskrift 114">
                  <a:extLst>
                    <a:ext uri="{FF2B5EF4-FFF2-40B4-BE49-F238E27FC236}">
                      <a16:creationId xmlns:a16="http://schemas.microsoft.com/office/drawing/2014/main" id="{BA6D331A-0033-4AE4-A885-31DF2ECC3AD3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8464582" y="286009"/>
                  <a:ext cx="416988" cy="20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116" name="Håndskrift 115">
                  <a:extLst>
                    <a:ext uri="{FF2B5EF4-FFF2-40B4-BE49-F238E27FC236}">
                      <a16:creationId xmlns:a16="http://schemas.microsoft.com/office/drawing/2014/main" id="{5F564067-69D6-49FB-B751-5EAE4C0B8149}"/>
                    </a:ext>
                  </a:extLst>
                </p14:cNvPr>
                <p14:cNvContentPartPr/>
                <p14:nvPr/>
              </p14:nvContentPartPr>
              <p14:xfrm>
                <a:off x="7968191" y="5046649"/>
                <a:ext cx="171720" cy="1121040"/>
              </p14:xfrm>
            </p:contentPart>
          </mc:Choice>
          <mc:Fallback xmlns="">
            <p:pic>
              <p:nvPicPr>
                <p:cNvPr id="116" name="Håndskrift 115">
                  <a:extLst>
                    <a:ext uri="{FF2B5EF4-FFF2-40B4-BE49-F238E27FC236}">
                      <a16:creationId xmlns:a16="http://schemas.microsoft.com/office/drawing/2014/main" id="{5F564067-69D6-49FB-B751-5EAE4C0B8149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7880579" y="4866649"/>
                  <a:ext cx="346594" cy="148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117" name="Håndskrift 116">
                  <a:extLst>
                    <a:ext uri="{FF2B5EF4-FFF2-40B4-BE49-F238E27FC236}">
                      <a16:creationId xmlns:a16="http://schemas.microsoft.com/office/drawing/2014/main" id="{958C8B3D-A627-4493-B363-8584A56A0E4C}"/>
                    </a:ext>
                  </a:extLst>
                </p14:cNvPr>
                <p14:cNvContentPartPr/>
                <p14:nvPr/>
              </p14:nvContentPartPr>
              <p14:xfrm>
                <a:off x="8237471" y="5145289"/>
                <a:ext cx="180360" cy="1007640"/>
              </p14:xfrm>
            </p:contentPart>
          </mc:Choice>
          <mc:Fallback xmlns="">
            <p:pic>
              <p:nvPicPr>
                <p:cNvPr id="117" name="Håndskrift 116">
                  <a:extLst>
                    <a:ext uri="{FF2B5EF4-FFF2-40B4-BE49-F238E27FC236}">
                      <a16:creationId xmlns:a16="http://schemas.microsoft.com/office/drawing/2014/main" id="{958C8B3D-A627-4493-B363-8584A56A0E4C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8149918" y="4965289"/>
                  <a:ext cx="355117" cy="1367280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55" name="Grafik 54" descr="Rejsetaske med massiv udfyldning">
            <a:extLst>
              <a:ext uri="{FF2B5EF4-FFF2-40B4-BE49-F238E27FC236}">
                <a16:creationId xmlns:a16="http://schemas.microsoft.com/office/drawing/2014/main" id="{163041C5-762D-49B8-BAD1-F9DD8F73A916}"/>
              </a:ext>
            </a:extLst>
          </p:cNvPr>
          <p:cNvPicPr>
            <a:picLocks noChangeAspect="1"/>
          </p:cNvPicPr>
          <p:nvPr/>
        </p:nvPicPr>
        <p:blipFill>
          <a:blip r:embed="rId8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6"/>
              </a:ext>
            </a:extLst>
          </a:blip>
          <a:stretch>
            <a:fillRect/>
          </a:stretch>
        </p:blipFill>
        <p:spPr>
          <a:xfrm rot="20923351">
            <a:off x="4278899" y="4644993"/>
            <a:ext cx="1203847" cy="1203847"/>
          </a:xfrm>
          <a:prstGeom prst="rect">
            <a:avLst/>
          </a:prstGeom>
        </p:spPr>
      </p:pic>
      <p:sp>
        <p:nvSpPr>
          <p:cNvPr id="91" name="Bue 84">
            <a:extLst>
              <a:ext uri="{FF2B5EF4-FFF2-40B4-BE49-F238E27FC236}">
                <a16:creationId xmlns:a16="http://schemas.microsoft.com/office/drawing/2014/main" id="{AECAD018-D87E-4B1A-8331-D74369A7CF51}"/>
              </a:ext>
            </a:extLst>
          </p:cNvPr>
          <p:cNvSpPr>
            <a:spLocks noChangeAspect="1"/>
          </p:cNvSpPr>
          <p:nvPr/>
        </p:nvSpPr>
        <p:spPr>
          <a:xfrm rot="14661222" flipH="1" flipV="1">
            <a:off x="3572306" y="3625387"/>
            <a:ext cx="1615967" cy="1087155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967045"/>
              <a:gd name="connsiteY0" fmla="*/ 0 h 3227902"/>
              <a:gd name="connsiteX1" fmla="*/ 737092 w 967045"/>
              <a:gd name="connsiteY1" fmla="*/ 1013928 h 3227902"/>
              <a:gd name="connsiteX2" fmla="*/ 786720 w 967045"/>
              <a:gd name="connsiteY2" fmla="*/ 1782460 h 3227902"/>
              <a:gd name="connsiteX3" fmla="*/ 1 w 967045"/>
              <a:gd name="connsiteY3" fmla="*/ 1598671 h 3227902"/>
              <a:gd name="connsiteX4" fmla="*/ 0 w 967045"/>
              <a:gd name="connsiteY4" fmla="*/ 0 h 3227902"/>
              <a:gd name="connsiteX0" fmla="*/ 0 w 967045"/>
              <a:gd name="connsiteY0" fmla="*/ 0 h 3227902"/>
              <a:gd name="connsiteX1" fmla="*/ 966924 w 967045"/>
              <a:gd name="connsiteY1" fmla="*/ 686611 h 3227902"/>
              <a:gd name="connsiteX2" fmla="*/ 275367 w 967045"/>
              <a:gd name="connsiteY2" fmla="*/ 3227903 h 3227902"/>
              <a:gd name="connsiteX0" fmla="*/ 0 w 791971"/>
              <a:gd name="connsiteY0" fmla="*/ 0 h 3227904"/>
              <a:gd name="connsiteX1" fmla="*/ 737092 w 791971"/>
              <a:gd name="connsiteY1" fmla="*/ 1013928 h 3227904"/>
              <a:gd name="connsiteX2" fmla="*/ 786720 w 791971"/>
              <a:gd name="connsiteY2" fmla="*/ 1782460 h 3227904"/>
              <a:gd name="connsiteX3" fmla="*/ 1 w 791971"/>
              <a:gd name="connsiteY3" fmla="*/ 1598671 h 3227904"/>
              <a:gd name="connsiteX4" fmla="*/ 0 w 791971"/>
              <a:gd name="connsiteY4" fmla="*/ 0 h 3227904"/>
              <a:gd name="connsiteX0" fmla="*/ 0 w 791971"/>
              <a:gd name="connsiteY0" fmla="*/ 0 h 3227904"/>
              <a:gd name="connsiteX1" fmla="*/ 606114 w 791971"/>
              <a:gd name="connsiteY1" fmla="*/ 1711942 h 3227904"/>
              <a:gd name="connsiteX2" fmla="*/ 275367 w 791971"/>
              <a:gd name="connsiteY2" fmla="*/ 3227903 h 3227904"/>
              <a:gd name="connsiteX0" fmla="*/ 508693 w 1300664"/>
              <a:gd name="connsiteY0" fmla="*/ 0 h 2478252"/>
              <a:gd name="connsiteX1" fmla="*/ 1245785 w 1300664"/>
              <a:gd name="connsiteY1" fmla="*/ 1013928 h 2478252"/>
              <a:gd name="connsiteX2" fmla="*/ 1295413 w 1300664"/>
              <a:gd name="connsiteY2" fmla="*/ 1782460 h 2478252"/>
              <a:gd name="connsiteX3" fmla="*/ 508694 w 1300664"/>
              <a:gd name="connsiteY3" fmla="*/ 1598671 h 2478252"/>
              <a:gd name="connsiteX4" fmla="*/ 508693 w 1300664"/>
              <a:gd name="connsiteY4" fmla="*/ 0 h 2478252"/>
              <a:gd name="connsiteX0" fmla="*/ 508693 w 1300664"/>
              <a:gd name="connsiteY0" fmla="*/ 0 h 2478252"/>
              <a:gd name="connsiteX1" fmla="*/ 1114807 w 1300664"/>
              <a:gd name="connsiteY1" fmla="*/ 1711942 h 2478252"/>
              <a:gd name="connsiteX2" fmla="*/ 0 w 1300664"/>
              <a:gd name="connsiteY2" fmla="*/ 2478252 h 2478252"/>
              <a:gd name="connsiteX0" fmla="*/ 508693 w 1434341"/>
              <a:gd name="connsiteY0" fmla="*/ 0 h 2478252"/>
              <a:gd name="connsiteX1" fmla="*/ 1245785 w 1434341"/>
              <a:gd name="connsiteY1" fmla="*/ 1013928 h 2478252"/>
              <a:gd name="connsiteX2" fmla="*/ 1295413 w 1434341"/>
              <a:gd name="connsiteY2" fmla="*/ 1782460 h 2478252"/>
              <a:gd name="connsiteX3" fmla="*/ 508694 w 1434341"/>
              <a:gd name="connsiteY3" fmla="*/ 1598671 h 2478252"/>
              <a:gd name="connsiteX4" fmla="*/ 508693 w 1434341"/>
              <a:gd name="connsiteY4" fmla="*/ 0 h 2478252"/>
              <a:gd name="connsiteX0" fmla="*/ 508693 w 1434341"/>
              <a:gd name="connsiteY0" fmla="*/ 0 h 2478252"/>
              <a:gd name="connsiteX1" fmla="*/ 1434283 w 1434341"/>
              <a:gd name="connsiteY1" fmla="*/ 1082261 h 2478252"/>
              <a:gd name="connsiteX2" fmla="*/ 0 w 1434341"/>
              <a:gd name="connsiteY2" fmla="*/ 2478252 h 2478252"/>
              <a:gd name="connsiteX0" fmla="*/ 0 w 925738"/>
              <a:gd name="connsiteY0" fmla="*/ 0 h 2736332"/>
              <a:gd name="connsiteX1" fmla="*/ 737092 w 925738"/>
              <a:gd name="connsiteY1" fmla="*/ 1013928 h 2736332"/>
              <a:gd name="connsiteX2" fmla="*/ 786720 w 925738"/>
              <a:gd name="connsiteY2" fmla="*/ 1782460 h 2736332"/>
              <a:gd name="connsiteX3" fmla="*/ 1 w 925738"/>
              <a:gd name="connsiteY3" fmla="*/ 1598671 h 2736332"/>
              <a:gd name="connsiteX4" fmla="*/ 0 w 925738"/>
              <a:gd name="connsiteY4" fmla="*/ 0 h 2736332"/>
              <a:gd name="connsiteX0" fmla="*/ 0 w 925738"/>
              <a:gd name="connsiteY0" fmla="*/ 0 h 2736332"/>
              <a:gd name="connsiteX1" fmla="*/ 925590 w 925738"/>
              <a:gd name="connsiteY1" fmla="*/ 1082261 h 2736332"/>
              <a:gd name="connsiteX2" fmla="*/ 362400 w 925738"/>
              <a:gd name="connsiteY2" fmla="*/ 2736331 h 2736332"/>
              <a:gd name="connsiteX0" fmla="*/ 0 w 927122"/>
              <a:gd name="connsiteY0" fmla="*/ 0 h 1782460"/>
              <a:gd name="connsiteX1" fmla="*/ 737092 w 927122"/>
              <a:gd name="connsiteY1" fmla="*/ 1013928 h 1782460"/>
              <a:gd name="connsiteX2" fmla="*/ 786720 w 927122"/>
              <a:gd name="connsiteY2" fmla="*/ 1782460 h 1782460"/>
              <a:gd name="connsiteX3" fmla="*/ 1 w 927122"/>
              <a:gd name="connsiteY3" fmla="*/ 1598671 h 1782460"/>
              <a:gd name="connsiteX4" fmla="*/ 0 w 927122"/>
              <a:gd name="connsiteY4" fmla="*/ 0 h 1782460"/>
              <a:gd name="connsiteX0" fmla="*/ 0 w 927122"/>
              <a:gd name="connsiteY0" fmla="*/ 0 h 1782460"/>
              <a:gd name="connsiteX1" fmla="*/ 925590 w 927122"/>
              <a:gd name="connsiteY1" fmla="*/ 1082261 h 1782460"/>
              <a:gd name="connsiteX2" fmla="*/ 877756 w 927122"/>
              <a:gd name="connsiteY2" fmla="*/ 1747801 h 1782460"/>
              <a:gd name="connsiteX0" fmla="*/ 0 w 1042743"/>
              <a:gd name="connsiteY0" fmla="*/ 15283 h 1797743"/>
              <a:gd name="connsiteX1" fmla="*/ 737092 w 1042743"/>
              <a:gd name="connsiteY1" fmla="*/ 1029211 h 1797743"/>
              <a:gd name="connsiteX2" fmla="*/ 786720 w 1042743"/>
              <a:gd name="connsiteY2" fmla="*/ 1797743 h 1797743"/>
              <a:gd name="connsiteX3" fmla="*/ 1 w 1042743"/>
              <a:gd name="connsiteY3" fmla="*/ 1613954 h 1797743"/>
              <a:gd name="connsiteX4" fmla="*/ 0 w 1042743"/>
              <a:gd name="connsiteY4" fmla="*/ 15283 h 1797743"/>
              <a:gd name="connsiteX0" fmla="*/ 0 w 1042743"/>
              <a:gd name="connsiteY0" fmla="*/ 15283 h 1797743"/>
              <a:gd name="connsiteX1" fmla="*/ 1042250 w 1042743"/>
              <a:gd name="connsiteY1" fmla="*/ 191518 h 1797743"/>
              <a:gd name="connsiteX2" fmla="*/ 877756 w 1042743"/>
              <a:gd name="connsiteY2" fmla="*/ 1763084 h 1797743"/>
              <a:gd name="connsiteX0" fmla="*/ 0 w 1338415"/>
              <a:gd name="connsiteY0" fmla="*/ 15283 h 1797743"/>
              <a:gd name="connsiteX1" fmla="*/ 737092 w 1338415"/>
              <a:gd name="connsiteY1" fmla="*/ 1029211 h 1797743"/>
              <a:gd name="connsiteX2" fmla="*/ 786720 w 1338415"/>
              <a:gd name="connsiteY2" fmla="*/ 1797743 h 1797743"/>
              <a:gd name="connsiteX3" fmla="*/ 1 w 1338415"/>
              <a:gd name="connsiteY3" fmla="*/ 1613954 h 1797743"/>
              <a:gd name="connsiteX4" fmla="*/ 0 w 1338415"/>
              <a:gd name="connsiteY4" fmla="*/ 15283 h 1797743"/>
              <a:gd name="connsiteX0" fmla="*/ 0 w 1338415"/>
              <a:gd name="connsiteY0" fmla="*/ 15283 h 1797743"/>
              <a:gd name="connsiteX1" fmla="*/ 1042250 w 1338415"/>
              <a:gd name="connsiteY1" fmla="*/ 191518 h 1797743"/>
              <a:gd name="connsiteX2" fmla="*/ 1338130 w 1338415"/>
              <a:gd name="connsiteY2" fmla="*/ 1583422 h 1797743"/>
              <a:gd name="connsiteX0" fmla="*/ 0 w 1043837"/>
              <a:gd name="connsiteY0" fmla="*/ 15283 h 1797743"/>
              <a:gd name="connsiteX1" fmla="*/ 737092 w 1043837"/>
              <a:gd name="connsiteY1" fmla="*/ 1029211 h 1797743"/>
              <a:gd name="connsiteX2" fmla="*/ 786720 w 1043837"/>
              <a:gd name="connsiteY2" fmla="*/ 1797743 h 1797743"/>
              <a:gd name="connsiteX3" fmla="*/ 1 w 1043837"/>
              <a:gd name="connsiteY3" fmla="*/ 1613954 h 1797743"/>
              <a:gd name="connsiteX4" fmla="*/ 0 w 1043837"/>
              <a:gd name="connsiteY4" fmla="*/ 15283 h 1797743"/>
              <a:gd name="connsiteX0" fmla="*/ 0 w 1043837"/>
              <a:gd name="connsiteY0" fmla="*/ 15283 h 1797743"/>
              <a:gd name="connsiteX1" fmla="*/ 1042250 w 1043837"/>
              <a:gd name="connsiteY1" fmla="*/ 191518 h 1797743"/>
              <a:gd name="connsiteX2" fmla="*/ 996339 w 1043837"/>
              <a:gd name="connsiteY2" fmla="*/ 1401389 h 1797743"/>
              <a:gd name="connsiteX0" fmla="*/ 0 w 1072743"/>
              <a:gd name="connsiteY0" fmla="*/ 163397 h 1945857"/>
              <a:gd name="connsiteX1" fmla="*/ 737092 w 1072743"/>
              <a:gd name="connsiteY1" fmla="*/ 1177325 h 1945857"/>
              <a:gd name="connsiteX2" fmla="*/ 786720 w 1072743"/>
              <a:gd name="connsiteY2" fmla="*/ 1945857 h 1945857"/>
              <a:gd name="connsiteX3" fmla="*/ 1 w 1072743"/>
              <a:gd name="connsiteY3" fmla="*/ 1762068 h 1945857"/>
              <a:gd name="connsiteX4" fmla="*/ 0 w 1072743"/>
              <a:gd name="connsiteY4" fmla="*/ 163397 h 1945857"/>
              <a:gd name="connsiteX0" fmla="*/ 0 w 1072743"/>
              <a:gd name="connsiteY0" fmla="*/ 163397 h 1945857"/>
              <a:gd name="connsiteX1" fmla="*/ 1071719 w 1072743"/>
              <a:gd name="connsiteY1" fmla="*/ 106050 h 1945857"/>
              <a:gd name="connsiteX2" fmla="*/ 996339 w 1072743"/>
              <a:gd name="connsiteY2" fmla="*/ 1549503 h 1945857"/>
              <a:gd name="connsiteX0" fmla="*/ 0 w 1071947"/>
              <a:gd name="connsiteY0" fmla="*/ 163397 h 1945857"/>
              <a:gd name="connsiteX1" fmla="*/ 737092 w 1071947"/>
              <a:gd name="connsiteY1" fmla="*/ 1177325 h 1945857"/>
              <a:gd name="connsiteX2" fmla="*/ 786720 w 1071947"/>
              <a:gd name="connsiteY2" fmla="*/ 1945857 h 1945857"/>
              <a:gd name="connsiteX3" fmla="*/ 1 w 1071947"/>
              <a:gd name="connsiteY3" fmla="*/ 1762068 h 1945857"/>
              <a:gd name="connsiteX4" fmla="*/ 0 w 1071947"/>
              <a:gd name="connsiteY4" fmla="*/ 163397 h 1945857"/>
              <a:gd name="connsiteX0" fmla="*/ 0 w 1071947"/>
              <a:gd name="connsiteY0" fmla="*/ 163397 h 1945857"/>
              <a:gd name="connsiteX1" fmla="*/ 1071719 w 1071947"/>
              <a:gd name="connsiteY1" fmla="*/ 106050 h 1945857"/>
              <a:gd name="connsiteX2" fmla="*/ 708430 w 1071947"/>
              <a:gd name="connsiteY2" fmla="*/ 886189 h 1945857"/>
              <a:gd name="connsiteX0" fmla="*/ 0 w 1005464"/>
              <a:gd name="connsiteY0" fmla="*/ 579333 h 2361793"/>
              <a:gd name="connsiteX1" fmla="*/ 737092 w 1005464"/>
              <a:gd name="connsiteY1" fmla="*/ 1593261 h 2361793"/>
              <a:gd name="connsiteX2" fmla="*/ 786720 w 1005464"/>
              <a:gd name="connsiteY2" fmla="*/ 2361793 h 2361793"/>
              <a:gd name="connsiteX3" fmla="*/ 1 w 1005464"/>
              <a:gd name="connsiteY3" fmla="*/ 2178004 h 2361793"/>
              <a:gd name="connsiteX4" fmla="*/ 0 w 1005464"/>
              <a:gd name="connsiteY4" fmla="*/ 579333 h 2361793"/>
              <a:gd name="connsiteX0" fmla="*/ 0 w 1005464"/>
              <a:gd name="connsiteY0" fmla="*/ 579333 h 2361793"/>
              <a:gd name="connsiteX1" fmla="*/ 1005186 w 1005464"/>
              <a:gd name="connsiteY1" fmla="*/ 55510 h 2361793"/>
              <a:gd name="connsiteX2" fmla="*/ 708430 w 1005464"/>
              <a:gd name="connsiteY2" fmla="*/ 1302125 h 2361793"/>
              <a:gd name="connsiteX0" fmla="*/ 0 w 1005473"/>
              <a:gd name="connsiteY0" fmla="*/ 579333 h 2361793"/>
              <a:gd name="connsiteX1" fmla="*/ 737092 w 1005473"/>
              <a:gd name="connsiteY1" fmla="*/ 1593261 h 2361793"/>
              <a:gd name="connsiteX2" fmla="*/ 786720 w 1005473"/>
              <a:gd name="connsiteY2" fmla="*/ 2361793 h 2361793"/>
              <a:gd name="connsiteX3" fmla="*/ 1 w 1005473"/>
              <a:gd name="connsiteY3" fmla="*/ 2178004 h 2361793"/>
              <a:gd name="connsiteX4" fmla="*/ 0 w 1005473"/>
              <a:gd name="connsiteY4" fmla="*/ 579333 h 2361793"/>
              <a:gd name="connsiteX0" fmla="*/ 0 w 1005473"/>
              <a:gd name="connsiteY0" fmla="*/ 579333 h 2361793"/>
              <a:gd name="connsiteX1" fmla="*/ 1005186 w 1005473"/>
              <a:gd name="connsiteY1" fmla="*/ 55510 h 2361793"/>
              <a:gd name="connsiteX2" fmla="*/ 718741 w 1005473"/>
              <a:gd name="connsiteY2" fmla="*/ 1401096 h 2361793"/>
              <a:gd name="connsiteX0" fmla="*/ 0 w 1100234"/>
              <a:gd name="connsiteY0" fmla="*/ 761722 h 2544182"/>
              <a:gd name="connsiteX1" fmla="*/ 737092 w 1100234"/>
              <a:gd name="connsiteY1" fmla="*/ 1775650 h 2544182"/>
              <a:gd name="connsiteX2" fmla="*/ 786720 w 1100234"/>
              <a:gd name="connsiteY2" fmla="*/ 2544182 h 2544182"/>
              <a:gd name="connsiteX3" fmla="*/ 1 w 1100234"/>
              <a:gd name="connsiteY3" fmla="*/ 2360393 h 2544182"/>
              <a:gd name="connsiteX4" fmla="*/ 0 w 1100234"/>
              <a:gd name="connsiteY4" fmla="*/ 761722 h 2544182"/>
              <a:gd name="connsiteX0" fmla="*/ 0 w 1100234"/>
              <a:gd name="connsiteY0" fmla="*/ 761722 h 2544182"/>
              <a:gd name="connsiteX1" fmla="*/ 1100017 w 1100234"/>
              <a:gd name="connsiteY1" fmla="*/ 46400 h 2544182"/>
              <a:gd name="connsiteX2" fmla="*/ 718741 w 1100234"/>
              <a:gd name="connsiteY2" fmla="*/ 1583485 h 2544182"/>
              <a:gd name="connsiteX0" fmla="*/ 0 w 1102547"/>
              <a:gd name="connsiteY0" fmla="*/ 761722 h 2898286"/>
              <a:gd name="connsiteX1" fmla="*/ 737092 w 1102547"/>
              <a:gd name="connsiteY1" fmla="*/ 1775650 h 2898286"/>
              <a:gd name="connsiteX2" fmla="*/ 786720 w 1102547"/>
              <a:gd name="connsiteY2" fmla="*/ 2544182 h 2898286"/>
              <a:gd name="connsiteX3" fmla="*/ 1 w 1102547"/>
              <a:gd name="connsiteY3" fmla="*/ 2360393 h 2898286"/>
              <a:gd name="connsiteX4" fmla="*/ 0 w 1102547"/>
              <a:gd name="connsiteY4" fmla="*/ 761722 h 2898286"/>
              <a:gd name="connsiteX0" fmla="*/ 0 w 1102547"/>
              <a:gd name="connsiteY0" fmla="*/ 761722 h 2898286"/>
              <a:gd name="connsiteX1" fmla="*/ 1100017 w 1102547"/>
              <a:gd name="connsiteY1" fmla="*/ 46400 h 2898286"/>
              <a:gd name="connsiteX2" fmla="*/ 1074308 w 1102547"/>
              <a:gd name="connsiteY2" fmla="*/ 2898285 h 2898286"/>
              <a:gd name="connsiteX0" fmla="*/ 0 w 1076443"/>
              <a:gd name="connsiteY0" fmla="*/ 0 h 2136562"/>
              <a:gd name="connsiteX1" fmla="*/ 737092 w 1076443"/>
              <a:gd name="connsiteY1" fmla="*/ 1013928 h 2136562"/>
              <a:gd name="connsiteX2" fmla="*/ 786720 w 1076443"/>
              <a:gd name="connsiteY2" fmla="*/ 1782460 h 2136562"/>
              <a:gd name="connsiteX3" fmla="*/ 1 w 1076443"/>
              <a:gd name="connsiteY3" fmla="*/ 1598671 h 2136562"/>
              <a:gd name="connsiteX4" fmla="*/ 0 w 1076443"/>
              <a:gd name="connsiteY4" fmla="*/ 0 h 2136562"/>
              <a:gd name="connsiteX0" fmla="*/ 0 w 1076443"/>
              <a:gd name="connsiteY0" fmla="*/ 0 h 2136562"/>
              <a:gd name="connsiteX1" fmla="*/ 1041654 w 1076443"/>
              <a:gd name="connsiteY1" fmla="*/ 908790 h 2136562"/>
              <a:gd name="connsiteX2" fmla="*/ 1074308 w 1076443"/>
              <a:gd name="connsiteY2" fmla="*/ 2136563 h 2136562"/>
              <a:gd name="connsiteX0" fmla="*/ 0 w 1044220"/>
              <a:gd name="connsiteY0" fmla="*/ 0 h 2414402"/>
              <a:gd name="connsiteX1" fmla="*/ 737092 w 1044220"/>
              <a:gd name="connsiteY1" fmla="*/ 1013928 h 2414402"/>
              <a:gd name="connsiteX2" fmla="*/ 786720 w 1044220"/>
              <a:gd name="connsiteY2" fmla="*/ 1782460 h 2414402"/>
              <a:gd name="connsiteX3" fmla="*/ 1 w 1044220"/>
              <a:gd name="connsiteY3" fmla="*/ 1598671 h 2414402"/>
              <a:gd name="connsiteX4" fmla="*/ 0 w 1044220"/>
              <a:gd name="connsiteY4" fmla="*/ 0 h 2414402"/>
              <a:gd name="connsiteX0" fmla="*/ 0 w 1044220"/>
              <a:gd name="connsiteY0" fmla="*/ 0 h 2414402"/>
              <a:gd name="connsiteX1" fmla="*/ 1041654 w 1044220"/>
              <a:gd name="connsiteY1" fmla="*/ 908790 h 2414402"/>
              <a:gd name="connsiteX2" fmla="*/ 1016418 w 1044220"/>
              <a:gd name="connsiteY2" fmla="*/ 2414402 h 2414402"/>
              <a:gd name="connsiteX0" fmla="*/ 0 w 1022931"/>
              <a:gd name="connsiteY0" fmla="*/ 0 h 2414402"/>
              <a:gd name="connsiteX1" fmla="*/ 737092 w 1022931"/>
              <a:gd name="connsiteY1" fmla="*/ 1013928 h 2414402"/>
              <a:gd name="connsiteX2" fmla="*/ 786720 w 1022931"/>
              <a:gd name="connsiteY2" fmla="*/ 1782460 h 2414402"/>
              <a:gd name="connsiteX3" fmla="*/ 1 w 1022931"/>
              <a:gd name="connsiteY3" fmla="*/ 1598671 h 2414402"/>
              <a:gd name="connsiteX4" fmla="*/ 0 w 1022931"/>
              <a:gd name="connsiteY4" fmla="*/ 0 h 2414402"/>
              <a:gd name="connsiteX0" fmla="*/ 0 w 1022931"/>
              <a:gd name="connsiteY0" fmla="*/ 0 h 2414402"/>
              <a:gd name="connsiteX1" fmla="*/ 1012994 w 1022931"/>
              <a:gd name="connsiteY1" fmla="*/ 1151041 h 2414402"/>
              <a:gd name="connsiteX2" fmla="*/ 1016418 w 1022931"/>
              <a:gd name="connsiteY2" fmla="*/ 2414402 h 2414402"/>
              <a:gd name="connsiteX0" fmla="*/ 0 w 1016582"/>
              <a:gd name="connsiteY0" fmla="*/ 908388 h 3322790"/>
              <a:gd name="connsiteX1" fmla="*/ 737092 w 1016582"/>
              <a:gd name="connsiteY1" fmla="*/ 1922316 h 3322790"/>
              <a:gd name="connsiteX2" fmla="*/ 786720 w 1016582"/>
              <a:gd name="connsiteY2" fmla="*/ 2690848 h 3322790"/>
              <a:gd name="connsiteX3" fmla="*/ 1 w 1016582"/>
              <a:gd name="connsiteY3" fmla="*/ 2507059 h 3322790"/>
              <a:gd name="connsiteX4" fmla="*/ 0 w 1016582"/>
              <a:gd name="connsiteY4" fmla="*/ 908388 h 3322790"/>
              <a:gd name="connsiteX0" fmla="*/ 0 w 1016582"/>
              <a:gd name="connsiteY0" fmla="*/ 908388 h 3322790"/>
              <a:gd name="connsiteX1" fmla="*/ 498082 w 1016582"/>
              <a:gd name="connsiteY1" fmla="*/ 41049 h 3322790"/>
              <a:gd name="connsiteX2" fmla="*/ 1016418 w 1016582"/>
              <a:gd name="connsiteY2" fmla="*/ 3322790 h 3322790"/>
              <a:gd name="connsiteX0" fmla="*/ 727302 w 1519273"/>
              <a:gd name="connsiteY0" fmla="*/ 908390 h 2690850"/>
              <a:gd name="connsiteX1" fmla="*/ 1464394 w 1519273"/>
              <a:gd name="connsiteY1" fmla="*/ 1922318 h 2690850"/>
              <a:gd name="connsiteX2" fmla="*/ 1514022 w 1519273"/>
              <a:gd name="connsiteY2" fmla="*/ 2690850 h 2690850"/>
              <a:gd name="connsiteX3" fmla="*/ 727303 w 1519273"/>
              <a:gd name="connsiteY3" fmla="*/ 2507061 h 2690850"/>
              <a:gd name="connsiteX4" fmla="*/ 727302 w 1519273"/>
              <a:gd name="connsiteY4" fmla="*/ 908390 h 2690850"/>
              <a:gd name="connsiteX0" fmla="*/ 727302 w 1519273"/>
              <a:gd name="connsiteY0" fmla="*/ 908390 h 2690850"/>
              <a:gd name="connsiteX1" fmla="*/ 1225384 w 1519273"/>
              <a:gd name="connsiteY1" fmla="*/ 41051 h 2690850"/>
              <a:gd name="connsiteX2" fmla="*/ 0 w 1519273"/>
              <a:gd name="connsiteY2" fmla="*/ 430927 h 2690850"/>
              <a:gd name="connsiteX0" fmla="*/ 727302 w 1519273"/>
              <a:gd name="connsiteY0" fmla="*/ 986089 h 2768549"/>
              <a:gd name="connsiteX1" fmla="*/ 1464394 w 1519273"/>
              <a:gd name="connsiteY1" fmla="*/ 2000017 h 2768549"/>
              <a:gd name="connsiteX2" fmla="*/ 1514022 w 1519273"/>
              <a:gd name="connsiteY2" fmla="*/ 2768549 h 2768549"/>
              <a:gd name="connsiteX3" fmla="*/ 727303 w 1519273"/>
              <a:gd name="connsiteY3" fmla="*/ 2584760 h 2768549"/>
              <a:gd name="connsiteX4" fmla="*/ 727302 w 1519273"/>
              <a:gd name="connsiteY4" fmla="*/ 986089 h 2768549"/>
              <a:gd name="connsiteX0" fmla="*/ 727302 w 1519273"/>
              <a:gd name="connsiteY0" fmla="*/ 986089 h 2768549"/>
              <a:gd name="connsiteX1" fmla="*/ 1330251 w 1519273"/>
              <a:gd name="connsiteY1" fmla="*/ 38700 h 2768549"/>
              <a:gd name="connsiteX2" fmla="*/ 0 w 1519273"/>
              <a:gd name="connsiteY2" fmla="*/ 508626 h 27685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8097 h 2730557"/>
              <a:gd name="connsiteX1" fmla="*/ 1464394 w 1519273"/>
              <a:gd name="connsiteY1" fmla="*/ 1962025 h 2730557"/>
              <a:gd name="connsiteX2" fmla="*/ 1514022 w 1519273"/>
              <a:gd name="connsiteY2" fmla="*/ 2730557 h 2730557"/>
              <a:gd name="connsiteX3" fmla="*/ 727303 w 1519273"/>
              <a:gd name="connsiteY3" fmla="*/ 2546768 h 2730557"/>
              <a:gd name="connsiteX4" fmla="*/ 727302 w 1519273"/>
              <a:gd name="connsiteY4" fmla="*/ 948097 h 2730557"/>
              <a:gd name="connsiteX0" fmla="*/ 727302 w 1519273"/>
              <a:gd name="connsiteY0" fmla="*/ 948097 h 2730557"/>
              <a:gd name="connsiteX1" fmla="*/ 1330251 w 1519273"/>
              <a:gd name="connsiteY1" fmla="*/ 708 h 2730557"/>
              <a:gd name="connsiteX2" fmla="*/ 0 w 1519273"/>
              <a:gd name="connsiteY2" fmla="*/ 470634 h 2730557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856570 w 1519273"/>
              <a:gd name="connsiteY0" fmla="*/ 1428454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856570 w 1519273"/>
              <a:gd name="connsiteY0" fmla="*/ 1428454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716311 h 3498771"/>
              <a:gd name="connsiteX1" fmla="*/ 1464394 w 1519273"/>
              <a:gd name="connsiteY1" fmla="*/ 2730239 h 3498771"/>
              <a:gd name="connsiteX2" fmla="*/ 1514022 w 1519273"/>
              <a:gd name="connsiteY2" fmla="*/ 3498771 h 3498771"/>
              <a:gd name="connsiteX3" fmla="*/ 727303 w 1519273"/>
              <a:gd name="connsiteY3" fmla="*/ 3314982 h 3498771"/>
              <a:gd name="connsiteX4" fmla="*/ 727302 w 1519273"/>
              <a:gd name="connsiteY4" fmla="*/ 1716311 h 3498771"/>
              <a:gd name="connsiteX0" fmla="*/ 856570 w 1519273"/>
              <a:gd name="connsiteY0" fmla="*/ 1742505 h 3498771"/>
              <a:gd name="connsiteX1" fmla="*/ 911070 w 1519273"/>
              <a:gd name="connsiteY1" fmla="*/ 274 h 3498771"/>
              <a:gd name="connsiteX2" fmla="*/ 0 w 1519273"/>
              <a:gd name="connsiteY2" fmla="*/ 1238848 h 3498771"/>
              <a:gd name="connsiteX0" fmla="*/ 895816 w 1687787"/>
              <a:gd name="connsiteY0" fmla="*/ 1716550 h 3499010"/>
              <a:gd name="connsiteX1" fmla="*/ 1632908 w 1687787"/>
              <a:gd name="connsiteY1" fmla="*/ 2730478 h 3499010"/>
              <a:gd name="connsiteX2" fmla="*/ 1682536 w 1687787"/>
              <a:gd name="connsiteY2" fmla="*/ 3499010 h 3499010"/>
              <a:gd name="connsiteX3" fmla="*/ 895817 w 1687787"/>
              <a:gd name="connsiteY3" fmla="*/ 3315221 h 3499010"/>
              <a:gd name="connsiteX4" fmla="*/ 895816 w 1687787"/>
              <a:gd name="connsiteY4" fmla="*/ 1716550 h 3499010"/>
              <a:gd name="connsiteX0" fmla="*/ 1025084 w 1687787"/>
              <a:gd name="connsiteY0" fmla="*/ 1742744 h 3499010"/>
              <a:gd name="connsiteX1" fmla="*/ 1079584 w 1687787"/>
              <a:gd name="connsiteY1" fmla="*/ 513 h 3499010"/>
              <a:gd name="connsiteX2" fmla="*/ 0 w 1687787"/>
              <a:gd name="connsiteY2" fmla="*/ 652461 h 3499010"/>
              <a:gd name="connsiteX0" fmla="*/ 895816 w 1983143"/>
              <a:gd name="connsiteY0" fmla="*/ 1406971 h 3189431"/>
              <a:gd name="connsiteX1" fmla="*/ 1632908 w 1983143"/>
              <a:gd name="connsiteY1" fmla="*/ 2420899 h 3189431"/>
              <a:gd name="connsiteX2" fmla="*/ 1682536 w 1983143"/>
              <a:gd name="connsiteY2" fmla="*/ 3189431 h 3189431"/>
              <a:gd name="connsiteX3" fmla="*/ 895817 w 1983143"/>
              <a:gd name="connsiteY3" fmla="*/ 3005642 h 3189431"/>
              <a:gd name="connsiteX4" fmla="*/ 895816 w 1983143"/>
              <a:gd name="connsiteY4" fmla="*/ 1406971 h 3189431"/>
              <a:gd name="connsiteX0" fmla="*/ 1025084 w 1983143"/>
              <a:gd name="connsiteY0" fmla="*/ 1433165 h 3189431"/>
              <a:gd name="connsiteX1" fmla="*/ 1980829 w 1983143"/>
              <a:gd name="connsiteY1" fmla="*/ 961 h 3189431"/>
              <a:gd name="connsiteX2" fmla="*/ 0 w 1983143"/>
              <a:gd name="connsiteY2" fmla="*/ 342882 h 3189431"/>
              <a:gd name="connsiteX0" fmla="*/ 0 w 1087327"/>
              <a:gd name="connsiteY0" fmla="*/ 1557200 h 3339660"/>
              <a:gd name="connsiteX1" fmla="*/ 737092 w 1087327"/>
              <a:gd name="connsiteY1" fmla="*/ 2571128 h 3339660"/>
              <a:gd name="connsiteX2" fmla="*/ 786720 w 1087327"/>
              <a:gd name="connsiteY2" fmla="*/ 3339660 h 3339660"/>
              <a:gd name="connsiteX3" fmla="*/ 1 w 1087327"/>
              <a:gd name="connsiteY3" fmla="*/ 3155871 h 3339660"/>
              <a:gd name="connsiteX4" fmla="*/ 0 w 1087327"/>
              <a:gd name="connsiteY4" fmla="*/ 1557200 h 3339660"/>
              <a:gd name="connsiteX0" fmla="*/ 129268 w 1087327"/>
              <a:gd name="connsiteY0" fmla="*/ 1583394 h 3339660"/>
              <a:gd name="connsiteX1" fmla="*/ 1085013 w 1087327"/>
              <a:gd name="connsiteY1" fmla="*/ 151190 h 3339660"/>
              <a:gd name="connsiteX2" fmla="*/ 150696 w 1087327"/>
              <a:gd name="connsiteY2" fmla="*/ 2069 h 3339660"/>
              <a:gd name="connsiteX0" fmla="*/ 0 w 1182974"/>
              <a:gd name="connsiteY0" fmla="*/ 1555751 h 3338211"/>
              <a:gd name="connsiteX1" fmla="*/ 737092 w 1182974"/>
              <a:gd name="connsiteY1" fmla="*/ 2569679 h 3338211"/>
              <a:gd name="connsiteX2" fmla="*/ 786720 w 1182974"/>
              <a:gd name="connsiteY2" fmla="*/ 3338211 h 3338211"/>
              <a:gd name="connsiteX3" fmla="*/ 1 w 1182974"/>
              <a:gd name="connsiteY3" fmla="*/ 3154422 h 3338211"/>
              <a:gd name="connsiteX4" fmla="*/ 0 w 1182974"/>
              <a:gd name="connsiteY4" fmla="*/ 1555751 h 3338211"/>
              <a:gd name="connsiteX0" fmla="*/ 129268 w 1182974"/>
              <a:gd name="connsiteY0" fmla="*/ 1581945 h 3338211"/>
              <a:gd name="connsiteX1" fmla="*/ 1180876 w 1182974"/>
              <a:gd name="connsiteY1" fmla="*/ 534379 h 3338211"/>
              <a:gd name="connsiteX2" fmla="*/ 150696 w 1182974"/>
              <a:gd name="connsiteY2" fmla="*/ 620 h 3338211"/>
              <a:gd name="connsiteX0" fmla="*/ 0 w 1182974"/>
              <a:gd name="connsiteY0" fmla="*/ 1901761 h 3684221"/>
              <a:gd name="connsiteX1" fmla="*/ 737092 w 1182974"/>
              <a:gd name="connsiteY1" fmla="*/ 2915689 h 3684221"/>
              <a:gd name="connsiteX2" fmla="*/ 786720 w 1182974"/>
              <a:gd name="connsiteY2" fmla="*/ 3684221 h 3684221"/>
              <a:gd name="connsiteX3" fmla="*/ 1 w 1182974"/>
              <a:gd name="connsiteY3" fmla="*/ 3500432 h 3684221"/>
              <a:gd name="connsiteX4" fmla="*/ 0 w 1182974"/>
              <a:gd name="connsiteY4" fmla="*/ 1901761 h 3684221"/>
              <a:gd name="connsiteX0" fmla="*/ 129268 w 1182974"/>
              <a:gd name="connsiteY0" fmla="*/ 1927955 h 3684221"/>
              <a:gd name="connsiteX1" fmla="*/ 1180876 w 1182974"/>
              <a:gd name="connsiteY1" fmla="*/ 880389 h 3684221"/>
              <a:gd name="connsiteX2" fmla="*/ 495550 w 1182974"/>
              <a:gd name="connsiteY2" fmla="*/ 379 h 3684221"/>
              <a:gd name="connsiteX0" fmla="*/ 0 w 1620558"/>
              <a:gd name="connsiteY0" fmla="*/ 1021604 h 2804064"/>
              <a:gd name="connsiteX1" fmla="*/ 737092 w 1620558"/>
              <a:gd name="connsiteY1" fmla="*/ 2035532 h 2804064"/>
              <a:gd name="connsiteX2" fmla="*/ 786720 w 1620558"/>
              <a:gd name="connsiteY2" fmla="*/ 2804064 h 2804064"/>
              <a:gd name="connsiteX3" fmla="*/ 1 w 1620558"/>
              <a:gd name="connsiteY3" fmla="*/ 2620275 h 2804064"/>
              <a:gd name="connsiteX4" fmla="*/ 0 w 1620558"/>
              <a:gd name="connsiteY4" fmla="*/ 1021604 h 2804064"/>
              <a:gd name="connsiteX0" fmla="*/ 129268 w 1620558"/>
              <a:gd name="connsiteY0" fmla="*/ 1047798 h 2804064"/>
              <a:gd name="connsiteX1" fmla="*/ 1180876 w 1620558"/>
              <a:gd name="connsiteY1" fmla="*/ 232 h 2804064"/>
              <a:gd name="connsiteX2" fmla="*/ 1620431 w 1620558"/>
              <a:gd name="connsiteY2" fmla="*/ 1464491 h 2804064"/>
              <a:gd name="connsiteX0" fmla="*/ 0 w 1620739"/>
              <a:gd name="connsiteY0" fmla="*/ 293944 h 2076404"/>
              <a:gd name="connsiteX1" fmla="*/ 737092 w 1620739"/>
              <a:gd name="connsiteY1" fmla="*/ 1307872 h 2076404"/>
              <a:gd name="connsiteX2" fmla="*/ 786720 w 1620739"/>
              <a:gd name="connsiteY2" fmla="*/ 2076404 h 2076404"/>
              <a:gd name="connsiteX3" fmla="*/ 1 w 1620739"/>
              <a:gd name="connsiteY3" fmla="*/ 1892615 h 2076404"/>
              <a:gd name="connsiteX4" fmla="*/ 0 w 1620739"/>
              <a:gd name="connsiteY4" fmla="*/ 293944 h 2076404"/>
              <a:gd name="connsiteX0" fmla="*/ 129268 w 1620739"/>
              <a:gd name="connsiteY0" fmla="*/ 320138 h 2076404"/>
              <a:gd name="connsiteX1" fmla="*/ 1586523 w 1620739"/>
              <a:gd name="connsiteY1" fmla="*/ 24151 h 2076404"/>
              <a:gd name="connsiteX2" fmla="*/ 1620431 w 1620739"/>
              <a:gd name="connsiteY2" fmla="*/ 736831 h 2076404"/>
              <a:gd name="connsiteX0" fmla="*/ 0 w 1588026"/>
              <a:gd name="connsiteY0" fmla="*/ 293944 h 2076404"/>
              <a:gd name="connsiteX1" fmla="*/ 737092 w 1588026"/>
              <a:gd name="connsiteY1" fmla="*/ 1307872 h 2076404"/>
              <a:gd name="connsiteX2" fmla="*/ 786720 w 1588026"/>
              <a:gd name="connsiteY2" fmla="*/ 2076404 h 2076404"/>
              <a:gd name="connsiteX3" fmla="*/ 1 w 1588026"/>
              <a:gd name="connsiteY3" fmla="*/ 1892615 h 2076404"/>
              <a:gd name="connsiteX4" fmla="*/ 0 w 1588026"/>
              <a:gd name="connsiteY4" fmla="*/ 293944 h 2076404"/>
              <a:gd name="connsiteX0" fmla="*/ 129268 w 1588026"/>
              <a:gd name="connsiteY0" fmla="*/ 320138 h 2076404"/>
              <a:gd name="connsiteX1" fmla="*/ 1586523 w 1588026"/>
              <a:gd name="connsiteY1" fmla="*/ 24151 h 2076404"/>
              <a:gd name="connsiteX2" fmla="*/ 867087 w 1588026"/>
              <a:gd name="connsiteY2" fmla="*/ 509021 h 2076404"/>
              <a:gd name="connsiteX0" fmla="*/ 0 w 2304341"/>
              <a:gd name="connsiteY0" fmla="*/ 293944 h 2076404"/>
              <a:gd name="connsiteX1" fmla="*/ 737092 w 2304341"/>
              <a:gd name="connsiteY1" fmla="*/ 1307872 h 2076404"/>
              <a:gd name="connsiteX2" fmla="*/ 786720 w 2304341"/>
              <a:gd name="connsiteY2" fmla="*/ 2076404 h 2076404"/>
              <a:gd name="connsiteX3" fmla="*/ 1 w 2304341"/>
              <a:gd name="connsiteY3" fmla="*/ 1892615 h 2076404"/>
              <a:gd name="connsiteX4" fmla="*/ 0 w 2304341"/>
              <a:gd name="connsiteY4" fmla="*/ 293944 h 2076404"/>
              <a:gd name="connsiteX0" fmla="*/ 129268 w 2304341"/>
              <a:gd name="connsiteY0" fmla="*/ 320138 h 2076404"/>
              <a:gd name="connsiteX1" fmla="*/ 1586523 w 2304341"/>
              <a:gd name="connsiteY1" fmla="*/ 24151 h 2076404"/>
              <a:gd name="connsiteX2" fmla="*/ 2304252 w 2304341"/>
              <a:gd name="connsiteY2" fmla="*/ 852543 h 2076404"/>
              <a:gd name="connsiteX0" fmla="*/ 0 w 2304341"/>
              <a:gd name="connsiteY0" fmla="*/ 332590 h 2115050"/>
              <a:gd name="connsiteX1" fmla="*/ 737092 w 2304341"/>
              <a:gd name="connsiteY1" fmla="*/ 1346518 h 2115050"/>
              <a:gd name="connsiteX2" fmla="*/ 786720 w 2304341"/>
              <a:gd name="connsiteY2" fmla="*/ 2115050 h 2115050"/>
              <a:gd name="connsiteX3" fmla="*/ 1 w 2304341"/>
              <a:gd name="connsiteY3" fmla="*/ 1931261 h 2115050"/>
              <a:gd name="connsiteX4" fmla="*/ 0 w 2304341"/>
              <a:gd name="connsiteY4" fmla="*/ 332590 h 2115050"/>
              <a:gd name="connsiteX0" fmla="*/ 129268 w 2304341"/>
              <a:gd name="connsiteY0" fmla="*/ 358784 h 2115050"/>
              <a:gd name="connsiteX1" fmla="*/ 1586523 w 2304341"/>
              <a:gd name="connsiteY1" fmla="*/ 62797 h 2115050"/>
              <a:gd name="connsiteX2" fmla="*/ 2304252 w 2304341"/>
              <a:gd name="connsiteY2" fmla="*/ 891189 h 2115050"/>
              <a:gd name="connsiteX0" fmla="*/ 0 w 2304341"/>
              <a:gd name="connsiteY0" fmla="*/ 402457 h 2184917"/>
              <a:gd name="connsiteX1" fmla="*/ 737092 w 2304341"/>
              <a:gd name="connsiteY1" fmla="*/ 1416385 h 2184917"/>
              <a:gd name="connsiteX2" fmla="*/ 786720 w 2304341"/>
              <a:gd name="connsiteY2" fmla="*/ 2184917 h 2184917"/>
              <a:gd name="connsiteX3" fmla="*/ 1 w 2304341"/>
              <a:gd name="connsiteY3" fmla="*/ 2001128 h 2184917"/>
              <a:gd name="connsiteX4" fmla="*/ 0 w 2304341"/>
              <a:gd name="connsiteY4" fmla="*/ 402457 h 2184917"/>
              <a:gd name="connsiteX0" fmla="*/ 129268 w 2304341"/>
              <a:gd name="connsiteY0" fmla="*/ 428651 h 2184917"/>
              <a:gd name="connsiteX1" fmla="*/ 1586523 w 2304341"/>
              <a:gd name="connsiteY1" fmla="*/ 132664 h 2184917"/>
              <a:gd name="connsiteX2" fmla="*/ 2304252 w 2304341"/>
              <a:gd name="connsiteY2" fmla="*/ 961056 h 2184917"/>
              <a:gd name="connsiteX0" fmla="*/ 0 w 2304437"/>
              <a:gd name="connsiteY0" fmla="*/ 402457 h 2184917"/>
              <a:gd name="connsiteX1" fmla="*/ 737092 w 2304437"/>
              <a:gd name="connsiteY1" fmla="*/ 1416385 h 2184917"/>
              <a:gd name="connsiteX2" fmla="*/ 786720 w 2304437"/>
              <a:gd name="connsiteY2" fmla="*/ 2184917 h 2184917"/>
              <a:gd name="connsiteX3" fmla="*/ 1 w 2304437"/>
              <a:gd name="connsiteY3" fmla="*/ 2001128 h 2184917"/>
              <a:gd name="connsiteX4" fmla="*/ 0 w 2304437"/>
              <a:gd name="connsiteY4" fmla="*/ 402457 h 2184917"/>
              <a:gd name="connsiteX0" fmla="*/ 129268 w 2304437"/>
              <a:gd name="connsiteY0" fmla="*/ 428651 h 2184917"/>
              <a:gd name="connsiteX1" fmla="*/ 1586523 w 2304437"/>
              <a:gd name="connsiteY1" fmla="*/ 132664 h 2184917"/>
              <a:gd name="connsiteX2" fmla="*/ 2304252 w 2304437"/>
              <a:gd name="connsiteY2" fmla="*/ 961056 h 2184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04437" h="2184917" stroke="0" extrusionOk="0">
                <a:moveTo>
                  <a:pt x="0" y="402457"/>
                </a:moveTo>
                <a:cubicBezTo>
                  <a:pt x="325588" y="402457"/>
                  <a:pt x="618002" y="804695"/>
                  <a:pt x="737092" y="1416385"/>
                </a:cubicBezTo>
                <a:cubicBezTo>
                  <a:pt x="784612" y="1660468"/>
                  <a:pt x="801656" y="1924401"/>
                  <a:pt x="786720" y="2184917"/>
                </a:cubicBezTo>
                <a:lnTo>
                  <a:pt x="1" y="2001128"/>
                </a:lnTo>
                <a:cubicBezTo>
                  <a:pt x="1" y="1468238"/>
                  <a:pt x="0" y="935347"/>
                  <a:pt x="0" y="402457"/>
                </a:cubicBezTo>
                <a:close/>
              </a:path>
              <a:path w="2304437" h="2184917" fill="none">
                <a:moveTo>
                  <a:pt x="129268" y="428651"/>
                </a:moveTo>
                <a:cubicBezTo>
                  <a:pt x="245882" y="-109555"/>
                  <a:pt x="1146865" y="-56499"/>
                  <a:pt x="1586523" y="132664"/>
                </a:cubicBezTo>
                <a:cubicBezTo>
                  <a:pt x="1854713" y="318631"/>
                  <a:pt x="2315001" y="939791"/>
                  <a:pt x="2304252" y="961056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" name="Håndskrift 1">
                <a:extLst>
                  <a:ext uri="{FF2B5EF4-FFF2-40B4-BE49-F238E27FC236}">
                    <a16:creationId xmlns:a16="http://schemas.microsoft.com/office/drawing/2014/main" id="{AD450AF0-2000-492A-A602-DE1024D9E3AA}"/>
                  </a:ext>
                </a:extLst>
              </p14:cNvPr>
              <p14:cNvContentPartPr/>
              <p14:nvPr/>
            </p14:nvContentPartPr>
            <p14:xfrm>
              <a:off x="3987184" y="1624351"/>
              <a:ext cx="49680" cy="428040"/>
            </p14:xfrm>
          </p:contentPart>
        </mc:Choice>
        <mc:Fallback xmlns="">
          <p:pic>
            <p:nvPicPr>
              <p:cNvPr id="2" name="Håndskrift 1">
                <a:extLst>
                  <a:ext uri="{FF2B5EF4-FFF2-40B4-BE49-F238E27FC236}">
                    <a16:creationId xmlns:a16="http://schemas.microsoft.com/office/drawing/2014/main" id="{AD450AF0-2000-492A-A602-DE1024D9E3AA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978544" y="1615351"/>
                <a:ext cx="6732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" name="Håndskrift 3">
                <a:extLst>
                  <a:ext uri="{FF2B5EF4-FFF2-40B4-BE49-F238E27FC236}">
                    <a16:creationId xmlns:a16="http://schemas.microsoft.com/office/drawing/2014/main" id="{C7E290D8-BA2A-40D1-95FE-BB87DFA04069}"/>
                  </a:ext>
                </a:extLst>
              </p14:cNvPr>
              <p14:cNvContentPartPr/>
              <p14:nvPr/>
            </p14:nvContentPartPr>
            <p14:xfrm>
              <a:off x="3939304" y="2198191"/>
              <a:ext cx="360" cy="360"/>
            </p14:xfrm>
          </p:contentPart>
        </mc:Choice>
        <mc:Fallback xmlns="">
          <p:pic>
            <p:nvPicPr>
              <p:cNvPr id="4" name="Håndskrift 3">
                <a:extLst>
                  <a:ext uri="{FF2B5EF4-FFF2-40B4-BE49-F238E27FC236}">
                    <a16:creationId xmlns:a16="http://schemas.microsoft.com/office/drawing/2014/main" id="{C7E290D8-BA2A-40D1-95FE-BB87DFA04069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930304" y="2189551"/>
                <a:ext cx="18000" cy="18000"/>
              </a:xfrm>
              <a:prstGeom prst="rect">
                <a:avLst/>
              </a:prstGeom>
            </p:spPr>
          </p:pic>
        </mc:Fallback>
      </mc:AlternateContent>
      <p:grpSp>
        <p:nvGrpSpPr>
          <p:cNvPr id="8" name="Gruppe 7">
            <a:extLst>
              <a:ext uri="{FF2B5EF4-FFF2-40B4-BE49-F238E27FC236}">
                <a16:creationId xmlns:a16="http://schemas.microsoft.com/office/drawing/2014/main" id="{01607A87-6F9A-4089-9F6C-697DD62CA69F}"/>
              </a:ext>
            </a:extLst>
          </p:cNvPr>
          <p:cNvGrpSpPr/>
          <p:nvPr/>
        </p:nvGrpSpPr>
        <p:grpSpPr>
          <a:xfrm>
            <a:off x="4298944" y="1614631"/>
            <a:ext cx="1002600" cy="753480"/>
            <a:chOff x="4298944" y="1614631"/>
            <a:chExt cx="1002600" cy="753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5" name="Håndskrift 4">
                  <a:extLst>
                    <a:ext uri="{FF2B5EF4-FFF2-40B4-BE49-F238E27FC236}">
                      <a16:creationId xmlns:a16="http://schemas.microsoft.com/office/drawing/2014/main" id="{E18BDF78-B8DD-4C40-BA1E-E3A7A5295614}"/>
                    </a:ext>
                  </a:extLst>
                </p14:cNvPr>
                <p14:cNvContentPartPr/>
                <p14:nvPr/>
              </p14:nvContentPartPr>
              <p14:xfrm>
                <a:off x="4417384" y="1614631"/>
                <a:ext cx="252000" cy="407520"/>
              </p14:xfrm>
            </p:contentPart>
          </mc:Choice>
          <mc:Fallback xmlns="">
            <p:pic>
              <p:nvPicPr>
                <p:cNvPr id="5" name="Håndskrift 4">
                  <a:extLst>
                    <a:ext uri="{FF2B5EF4-FFF2-40B4-BE49-F238E27FC236}">
                      <a16:creationId xmlns:a16="http://schemas.microsoft.com/office/drawing/2014/main" id="{E18BDF78-B8DD-4C40-BA1E-E3A7A5295614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4408384" y="1605631"/>
                  <a:ext cx="269640" cy="42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6" name="Håndskrift 5">
                  <a:extLst>
                    <a:ext uri="{FF2B5EF4-FFF2-40B4-BE49-F238E27FC236}">
                      <a16:creationId xmlns:a16="http://schemas.microsoft.com/office/drawing/2014/main" id="{E8EE6565-8155-441F-86D3-079742DCB66C}"/>
                    </a:ext>
                  </a:extLst>
                </p14:cNvPr>
                <p14:cNvContentPartPr/>
                <p14:nvPr/>
              </p14:nvContentPartPr>
              <p14:xfrm>
                <a:off x="4298944" y="2198191"/>
                <a:ext cx="360" cy="360"/>
              </p14:xfrm>
            </p:contentPart>
          </mc:Choice>
          <mc:Fallback xmlns="">
            <p:pic>
              <p:nvPicPr>
                <p:cNvPr id="6" name="Håndskrift 5">
                  <a:extLst>
                    <a:ext uri="{FF2B5EF4-FFF2-40B4-BE49-F238E27FC236}">
                      <a16:creationId xmlns:a16="http://schemas.microsoft.com/office/drawing/2014/main" id="{E8EE6565-8155-441F-86D3-079742DCB66C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4290304" y="2189551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7" name="Håndskrift 6">
                  <a:extLst>
                    <a:ext uri="{FF2B5EF4-FFF2-40B4-BE49-F238E27FC236}">
                      <a16:creationId xmlns:a16="http://schemas.microsoft.com/office/drawing/2014/main" id="{43848F5D-8569-4190-8F8F-7768F82EBDC8}"/>
                    </a:ext>
                  </a:extLst>
                </p14:cNvPr>
                <p14:cNvContentPartPr/>
                <p14:nvPr/>
              </p14:nvContentPartPr>
              <p14:xfrm>
                <a:off x="4712224" y="2003431"/>
                <a:ext cx="589320" cy="364680"/>
              </p14:xfrm>
            </p:contentPart>
          </mc:Choice>
          <mc:Fallback xmlns="">
            <p:pic>
              <p:nvPicPr>
                <p:cNvPr id="7" name="Håndskrift 6">
                  <a:extLst>
                    <a:ext uri="{FF2B5EF4-FFF2-40B4-BE49-F238E27FC236}">
                      <a16:creationId xmlns:a16="http://schemas.microsoft.com/office/drawing/2014/main" id="{43848F5D-8569-4190-8F8F-7768F82EBDC8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4703584" y="1994431"/>
                  <a:ext cx="606960" cy="382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" name="Håndskrift 8">
                <a:extLst>
                  <a:ext uri="{FF2B5EF4-FFF2-40B4-BE49-F238E27FC236}">
                    <a16:creationId xmlns:a16="http://schemas.microsoft.com/office/drawing/2014/main" id="{A5F18D8D-8EBF-4B62-997F-A21B7B55A69A}"/>
                  </a:ext>
                </a:extLst>
              </p14:cNvPr>
              <p14:cNvContentPartPr/>
              <p14:nvPr/>
            </p14:nvContentPartPr>
            <p14:xfrm>
              <a:off x="4610704" y="2509231"/>
              <a:ext cx="360" cy="360"/>
            </p14:xfrm>
          </p:contentPart>
        </mc:Choice>
        <mc:Fallback xmlns="">
          <p:pic>
            <p:nvPicPr>
              <p:cNvPr id="9" name="Håndskrift 8">
                <a:extLst>
                  <a:ext uri="{FF2B5EF4-FFF2-40B4-BE49-F238E27FC236}">
                    <a16:creationId xmlns:a16="http://schemas.microsoft.com/office/drawing/2014/main" id="{A5F18D8D-8EBF-4B62-997F-A21B7B55A69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01704" y="250059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" name="Håndskrift 9">
                <a:extLst>
                  <a:ext uri="{FF2B5EF4-FFF2-40B4-BE49-F238E27FC236}">
                    <a16:creationId xmlns:a16="http://schemas.microsoft.com/office/drawing/2014/main" id="{94DA0551-8121-4C96-B1F3-455A8B928C9A}"/>
                  </a:ext>
                </a:extLst>
              </p14:cNvPr>
              <p14:cNvContentPartPr/>
              <p14:nvPr/>
            </p14:nvContentPartPr>
            <p14:xfrm>
              <a:off x="3929584" y="2178391"/>
              <a:ext cx="360" cy="360"/>
            </p14:xfrm>
          </p:contentPart>
        </mc:Choice>
        <mc:Fallback xmlns="">
          <p:pic>
            <p:nvPicPr>
              <p:cNvPr id="10" name="Håndskrift 9">
                <a:extLst>
                  <a:ext uri="{FF2B5EF4-FFF2-40B4-BE49-F238E27FC236}">
                    <a16:creationId xmlns:a16="http://schemas.microsoft.com/office/drawing/2014/main" id="{94DA0551-8121-4C96-B1F3-455A8B928C9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911584" y="2160751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4" name="Håndskrift 13">
                <a:extLst>
                  <a:ext uri="{FF2B5EF4-FFF2-40B4-BE49-F238E27FC236}">
                    <a16:creationId xmlns:a16="http://schemas.microsoft.com/office/drawing/2014/main" id="{59FDF95F-7CED-4AC8-9A94-4F7521FB4E04}"/>
                  </a:ext>
                </a:extLst>
              </p14:cNvPr>
              <p14:cNvContentPartPr/>
              <p14:nvPr/>
            </p14:nvContentPartPr>
            <p14:xfrm>
              <a:off x="4318744" y="2178391"/>
              <a:ext cx="360" cy="360"/>
            </p14:xfrm>
          </p:contentPart>
        </mc:Choice>
        <mc:Fallback xmlns="">
          <p:pic>
            <p:nvPicPr>
              <p:cNvPr id="14" name="Håndskrift 13">
                <a:extLst>
                  <a:ext uri="{FF2B5EF4-FFF2-40B4-BE49-F238E27FC236}">
                    <a16:creationId xmlns:a16="http://schemas.microsoft.com/office/drawing/2014/main" id="{59FDF95F-7CED-4AC8-9A94-4F7521FB4E04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301104" y="2160751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" name="Håndskrift 14">
                <a:extLst>
                  <a:ext uri="{FF2B5EF4-FFF2-40B4-BE49-F238E27FC236}">
                    <a16:creationId xmlns:a16="http://schemas.microsoft.com/office/drawing/2014/main" id="{C797D3DD-ADFB-4307-B1E0-CC6B3F9A434E}"/>
                  </a:ext>
                </a:extLst>
              </p14:cNvPr>
              <p14:cNvContentPartPr/>
              <p14:nvPr/>
            </p14:nvContentPartPr>
            <p14:xfrm>
              <a:off x="4600984" y="2499871"/>
              <a:ext cx="360" cy="360"/>
            </p14:xfrm>
          </p:contentPart>
        </mc:Choice>
        <mc:Fallback xmlns="">
          <p:pic>
            <p:nvPicPr>
              <p:cNvPr id="15" name="Håndskrift 14">
                <a:extLst>
                  <a:ext uri="{FF2B5EF4-FFF2-40B4-BE49-F238E27FC236}">
                    <a16:creationId xmlns:a16="http://schemas.microsoft.com/office/drawing/2014/main" id="{C797D3DD-ADFB-4307-B1E0-CC6B3F9A434E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583344" y="2481871"/>
                <a:ext cx="36000" cy="36000"/>
              </a:xfrm>
              <a:prstGeom prst="rect">
                <a:avLst/>
              </a:prstGeom>
            </p:spPr>
          </p:pic>
        </mc:Fallback>
      </mc:AlternateContent>
      <p:grpSp>
        <p:nvGrpSpPr>
          <p:cNvPr id="66" name="Gruppe 65">
            <a:extLst>
              <a:ext uri="{FF2B5EF4-FFF2-40B4-BE49-F238E27FC236}">
                <a16:creationId xmlns:a16="http://schemas.microsoft.com/office/drawing/2014/main" id="{9B00A7D5-0874-48A7-AC0E-436FDE53A791}"/>
              </a:ext>
            </a:extLst>
          </p:cNvPr>
          <p:cNvGrpSpPr/>
          <p:nvPr/>
        </p:nvGrpSpPr>
        <p:grpSpPr>
          <a:xfrm flipH="1">
            <a:off x="6595321" y="2173907"/>
            <a:ext cx="1265484" cy="3839244"/>
            <a:chOff x="1468391" y="1012779"/>
            <a:chExt cx="2001240" cy="4718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67" name="Håndskrift 66">
                  <a:extLst>
                    <a:ext uri="{FF2B5EF4-FFF2-40B4-BE49-F238E27FC236}">
                      <a16:creationId xmlns:a16="http://schemas.microsoft.com/office/drawing/2014/main" id="{C31496F0-1B4F-4547-871C-E992301992E7}"/>
                    </a:ext>
                  </a:extLst>
                </p14:cNvPr>
                <p14:cNvContentPartPr/>
                <p14:nvPr/>
              </p14:nvContentPartPr>
              <p14:xfrm>
                <a:off x="2545511" y="2312739"/>
                <a:ext cx="619560" cy="3414600"/>
              </p14:xfrm>
            </p:contentPart>
          </mc:Choice>
          <mc:Fallback xmlns="">
            <p:pic>
              <p:nvPicPr>
                <p:cNvPr id="3" name="Håndskrift 2">
                  <a:extLst>
                    <a:ext uri="{FF2B5EF4-FFF2-40B4-BE49-F238E27FC236}">
                      <a16:creationId xmlns:a16="http://schemas.microsoft.com/office/drawing/2014/main" id="{DD780B43-BDC3-43AB-899D-D3709038B775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2536871" y="2303739"/>
                  <a:ext cx="637200" cy="343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68" name="Håndskrift 67">
                  <a:extLst>
                    <a:ext uri="{FF2B5EF4-FFF2-40B4-BE49-F238E27FC236}">
                      <a16:creationId xmlns:a16="http://schemas.microsoft.com/office/drawing/2014/main" id="{46958898-0361-451B-9332-9F05BDD6B49D}"/>
                    </a:ext>
                  </a:extLst>
                </p14:cNvPr>
                <p14:cNvContentPartPr/>
                <p14:nvPr/>
              </p14:nvContentPartPr>
              <p14:xfrm>
                <a:off x="1916951" y="2276739"/>
                <a:ext cx="611280" cy="3298320"/>
              </p14:xfrm>
            </p:contentPart>
          </mc:Choice>
          <mc:Fallback xmlns="">
            <p:pic>
              <p:nvPicPr>
                <p:cNvPr id="5" name="Håndskrift 4">
                  <a:extLst>
                    <a:ext uri="{FF2B5EF4-FFF2-40B4-BE49-F238E27FC236}">
                      <a16:creationId xmlns:a16="http://schemas.microsoft.com/office/drawing/2014/main" id="{712208BB-0FF7-46A4-866B-89E6687D5ED0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1907951" y="2267739"/>
                  <a:ext cx="628920" cy="331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69" name="Håndskrift 68">
                  <a:extLst>
                    <a:ext uri="{FF2B5EF4-FFF2-40B4-BE49-F238E27FC236}">
                      <a16:creationId xmlns:a16="http://schemas.microsoft.com/office/drawing/2014/main" id="{B971DE13-14D6-4147-9699-226C38291470}"/>
                    </a:ext>
                  </a:extLst>
                </p14:cNvPr>
                <p14:cNvContentPartPr/>
                <p14:nvPr/>
              </p14:nvContentPartPr>
              <p14:xfrm>
                <a:off x="2419871" y="2339379"/>
                <a:ext cx="108360" cy="3361680"/>
              </p14:xfrm>
            </p:contentPart>
          </mc:Choice>
          <mc:Fallback xmlns="">
            <p:pic>
              <p:nvPicPr>
                <p:cNvPr id="8" name="Håndskrift 7">
                  <a:extLst>
                    <a:ext uri="{FF2B5EF4-FFF2-40B4-BE49-F238E27FC236}">
                      <a16:creationId xmlns:a16="http://schemas.microsoft.com/office/drawing/2014/main" id="{903F187B-068E-4094-AE96-218FAF14CB83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2410871" y="2330379"/>
                  <a:ext cx="126000" cy="337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70" name="Håndskrift 69">
                  <a:extLst>
                    <a:ext uri="{FF2B5EF4-FFF2-40B4-BE49-F238E27FC236}">
                      <a16:creationId xmlns:a16="http://schemas.microsoft.com/office/drawing/2014/main" id="{807A8719-27C6-4B8A-BB3B-BF465F552367}"/>
                    </a:ext>
                  </a:extLst>
                </p14:cNvPr>
                <p14:cNvContentPartPr/>
                <p14:nvPr/>
              </p14:nvContentPartPr>
              <p14:xfrm>
                <a:off x="2024951" y="1207899"/>
                <a:ext cx="1194120" cy="1141200"/>
              </p14:xfrm>
            </p:contentPart>
          </mc:Choice>
          <mc:Fallback xmlns="">
            <p:pic>
              <p:nvPicPr>
                <p:cNvPr id="9" name="Håndskrift 8">
                  <a:extLst>
                    <a:ext uri="{FF2B5EF4-FFF2-40B4-BE49-F238E27FC236}">
                      <a16:creationId xmlns:a16="http://schemas.microsoft.com/office/drawing/2014/main" id="{1A29F5E4-1665-4C8E-84D1-E77413345670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2015951" y="1199259"/>
                  <a:ext cx="1211760" cy="11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71" name="Håndskrift 70">
                  <a:extLst>
                    <a:ext uri="{FF2B5EF4-FFF2-40B4-BE49-F238E27FC236}">
                      <a16:creationId xmlns:a16="http://schemas.microsoft.com/office/drawing/2014/main" id="{470E4A50-7DAD-427C-8CBC-6C12A8F236F9}"/>
                    </a:ext>
                  </a:extLst>
                </p14:cNvPr>
                <p14:cNvContentPartPr/>
                <p14:nvPr/>
              </p14:nvContentPartPr>
              <p14:xfrm>
                <a:off x="1611311" y="1030779"/>
                <a:ext cx="1025640" cy="1151280"/>
              </p14:xfrm>
            </p:contentPart>
          </mc:Choice>
          <mc:Fallback xmlns="">
            <p:pic>
              <p:nvPicPr>
                <p:cNvPr id="45" name="Håndskrift 44">
                  <a:extLst>
                    <a:ext uri="{FF2B5EF4-FFF2-40B4-BE49-F238E27FC236}">
                      <a16:creationId xmlns:a16="http://schemas.microsoft.com/office/drawing/2014/main" id="{DFE78B36-CCEF-478D-B396-E3221322E620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1575311" y="994779"/>
                  <a:ext cx="1097280" cy="122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72" name="Håndskrift 71">
                  <a:extLst>
                    <a:ext uri="{FF2B5EF4-FFF2-40B4-BE49-F238E27FC236}">
                      <a16:creationId xmlns:a16="http://schemas.microsoft.com/office/drawing/2014/main" id="{B04C09AC-DF00-4457-99B7-6D2F60441E03}"/>
                    </a:ext>
                  </a:extLst>
                </p14:cNvPr>
                <p14:cNvContentPartPr/>
                <p14:nvPr/>
              </p14:nvContentPartPr>
              <p14:xfrm>
                <a:off x="1585751" y="1021779"/>
                <a:ext cx="696960" cy="1032480"/>
              </p14:xfrm>
            </p:contentPart>
          </mc:Choice>
          <mc:Fallback xmlns="">
            <p:pic>
              <p:nvPicPr>
                <p:cNvPr id="47" name="Håndskrift 46">
                  <a:extLst>
                    <a:ext uri="{FF2B5EF4-FFF2-40B4-BE49-F238E27FC236}">
                      <a16:creationId xmlns:a16="http://schemas.microsoft.com/office/drawing/2014/main" id="{09CDC8C2-9D1F-40D7-BD2B-997F0B378E1C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1550111" y="985779"/>
                  <a:ext cx="768600" cy="11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73" name="Håndskrift 72">
                  <a:extLst>
                    <a:ext uri="{FF2B5EF4-FFF2-40B4-BE49-F238E27FC236}">
                      <a16:creationId xmlns:a16="http://schemas.microsoft.com/office/drawing/2014/main" id="{124EBA7A-0D98-4542-9391-B5AAB19ACE06}"/>
                    </a:ext>
                  </a:extLst>
                </p14:cNvPr>
                <p14:cNvContentPartPr/>
                <p14:nvPr/>
              </p14:nvContentPartPr>
              <p14:xfrm>
                <a:off x="1550111" y="1012779"/>
                <a:ext cx="228960" cy="810720"/>
              </p14:xfrm>
            </p:contentPart>
          </mc:Choice>
          <mc:Fallback xmlns="">
            <p:pic>
              <p:nvPicPr>
                <p:cNvPr id="49" name="Håndskrift 48">
                  <a:extLst>
                    <a:ext uri="{FF2B5EF4-FFF2-40B4-BE49-F238E27FC236}">
                      <a16:creationId xmlns:a16="http://schemas.microsoft.com/office/drawing/2014/main" id="{2EFEB73D-AA3A-4E0C-A945-1651190B9CB8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1514471" y="977139"/>
                  <a:ext cx="300600" cy="88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74" name="Håndskrift 73">
                  <a:extLst>
                    <a:ext uri="{FF2B5EF4-FFF2-40B4-BE49-F238E27FC236}">
                      <a16:creationId xmlns:a16="http://schemas.microsoft.com/office/drawing/2014/main" id="{A7FD6283-65E6-4C52-8595-E86E940CB6D9}"/>
                    </a:ext>
                  </a:extLst>
                </p14:cNvPr>
                <p14:cNvContentPartPr/>
                <p14:nvPr/>
              </p14:nvContentPartPr>
              <p14:xfrm>
                <a:off x="2268311" y="2312739"/>
                <a:ext cx="525240" cy="72360"/>
              </p14:xfrm>
            </p:contentPart>
          </mc:Choice>
          <mc:Fallback xmlns="">
            <p:pic>
              <p:nvPicPr>
                <p:cNvPr id="51" name="Håndskrift 50">
                  <a:extLst>
                    <a:ext uri="{FF2B5EF4-FFF2-40B4-BE49-F238E27FC236}">
                      <a16:creationId xmlns:a16="http://schemas.microsoft.com/office/drawing/2014/main" id="{80F21458-42C7-42CE-B7CA-FD4862A012C9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2232671" y="2276739"/>
                  <a:ext cx="5968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75" name="Håndskrift 74">
                  <a:extLst>
                    <a:ext uri="{FF2B5EF4-FFF2-40B4-BE49-F238E27FC236}">
                      <a16:creationId xmlns:a16="http://schemas.microsoft.com/office/drawing/2014/main" id="{3F900BFB-A899-4664-88B6-327F61BD8DFE}"/>
                    </a:ext>
                  </a:extLst>
                </p14:cNvPr>
                <p14:cNvContentPartPr/>
                <p14:nvPr/>
              </p14:nvContentPartPr>
              <p14:xfrm>
                <a:off x="2527871" y="2384379"/>
                <a:ext cx="360" cy="360"/>
              </p14:xfrm>
            </p:contentPart>
          </mc:Choice>
          <mc:Fallback xmlns="">
            <p:pic>
              <p:nvPicPr>
                <p:cNvPr id="53" name="Håndskrift 52">
                  <a:extLst>
                    <a:ext uri="{FF2B5EF4-FFF2-40B4-BE49-F238E27FC236}">
                      <a16:creationId xmlns:a16="http://schemas.microsoft.com/office/drawing/2014/main" id="{DEE24D7D-F489-4937-AD16-C096E7676DAD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2491871" y="2348379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76" name="Håndskrift 75">
                  <a:extLst>
                    <a:ext uri="{FF2B5EF4-FFF2-40B4-BE49-F238E27FC236}">
                      <a16:creationId xmlns:a16="http://schemas.microsoft.com/office/drawing/2014/main" id="{6441D8F1-614A-422D-87F4-1EC302D0D596}"/>
                    </a:ext>
                  </a:extLst>
                </p14:cNvPr>
                <p14:cNvContentPartPr/>
                <p14:nvPr/>
              </p14:nvContentPartPr>
              <p14:xfrm>
                <a:off x="2563151" y="2393019"/>
                <a:ext cx="597240" cy="3338280"/>
              </p14:xfrm>
            </p:contentPart>
          </mc:Choice>
          <mc:Fallback xmlns="">
            <p:pic>
              <p:nvPicPr>
                <p:cNvPr id="54" name="Håndskrift 53">
                  <a:extLst>
                    <a:ext uri="{FF2B5EF4-FFF2-40B4-BE49-F238E27FC236}">
                      <a16:creationId xmlns:a16="http://schemas.microsoft.com/office/drawing/2014/main" id="{A45B0EAB-3F6A-4466-9983-2BFAB8FC3E6F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2527511" y="2357379"/>
                  <a:ext cx="668880" cy="340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77" name="Håndskrift 76">
                  <a:extLst>
                    <a:ext uri="{FF2B5EF4-FFF2-40B4-BE49-F238E27FC236}">
                      <a16:creationId xmlns:a16="http://schemas.microsoft.com/office/drawing/2014/main" id="{F70D4E48-6209-4635-9C2F-9822479C02E4}"/>
                    </a:ext>
                  </a:extLst>
                </p14:cNvPr>
                <p14:cNvContentPartPr/>
                <p14:nvPr/>
              </p14:nvContentPartPr>
              <p14:xfrm>
                <a:off x="2375231" y="2474019"/>
                <a:ext cx="162720" cy="3241800"/>
              </p14:xfrm>
            </p:contentPart>
          </mc:Choice>
          <mc:Fallback xmlns="">
            <p:pic>
              <p:nvPicPr>
                <p:cNvPr id="57" name="Håndskrift 56">
                  <a:extLst>
                    <a:ext uri="{FF2B5EF4-FFF2-40B4-BE49-F238E27FC236}">
                      <a16:creationId xmlns:a16="http://schemas.microsoft.com/office/drawing/2014/main" id="{88358381-D536-4693-ADA9-D2781A3D1F7F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2339231" y="2438019"/>
                  <a:ext cx="234360" cy="331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78" name="Håndskrift 77">
                  <a:extLst>
                    <a:ext uri="{FF2B5EF4-FFF2-40B4-BE49-F238E27FC236}">
                      <a16:creationId xmlns:a16="http://schemas.microsoft.com/office/drawing/2014/main" id="{F623CD02-82E6-4E53-BD74-DBF8A1410C9E}"/>
                    </a:ext>
                  </a:extLst>
                </p14:cNvPr>
                <p14:cNvContentPartPr/>
                <p14:nvPr/>
              </p14:nvContentPartPr>
              <p14:xfrm>
                <a:off x="1882031" y="2420379"/>
                <a:ext cx="547920" cy="3155760"/>
              </p14:xfrm>
            </p:contentPart>
          </mc:Choice>
          <mc:Fallback xmlns="">
            <p:pic>
              <p:nvPicPr>
                <p:cNvPr id="60" name="Håndskrift 59">
                  <a:extLst>
                    <a:ext uri="{FF2B5EF4-FFF2-40B4-BE49-F238E27FC236}">
                      <a16:creationId xmlns:a16="http://schemas.microsoft.com/office/drawing/2014/main" id="{D0C99858-AB35-44C5-A3BA-AE66B8335CC4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1846031" y="2384379"/>
                  <a:ext cx="619560" cy="322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79" name="Håndskrift 78">
                  <a:extLst>
                    <a:ext uri="{FF2B5EF4-FFF2-40B4-BE49-F238E27FC236}">
                      <a16:creationId xmlns:a16="http://schemas.microsoft.com/office/drawing/2014/main" id="{B47920C5-F932-4177-B02E-6678E7F77CB4}"/>
                    </a:ext>
                  </a:extLst>
                </p14:cNvPr>
                <p14:cNvContentPartPr/>
                <p14:nvPr/>
              </p14:nvContentPartPr>
              <p14:xfrm>
                <a:off x="1468391" y="1039419"/>
                <a:ext cx="217080" cy="856440"/>
              </p14:xfrm>
            </p:contentPart>
          </mc:Choice>
          <mc:Fallback xmlns="">
            <p:pic>
              <p:nvPicPr>
                <p:cNvPr id="62" name="Håndskrift 61">
                  <a:extLst>
                    <a:ext uri="{FF2B5EF4-FFF2-40B4-BE49-F238E27FC236}">
                      <a16:creationId xmlns:a16="http://schemas.microsoft.com/office/drawing/2014/main" id="{B78BA3A6-6DC5-43C7-A89F-D742A149E26E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1432391" y="1003779"/>
                  <a:ext cx="288720" cy="9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80" name="Håndskrift 79">
                  <a:extLst>
                    <a:ext uri="{FF2B5EF4-FFF2-40B4-BE49-F238E27FC236}">
                      <a16:creationId xmlns:a16="http://schemas.microsoft.com/office/drawing/2014/main" id="{CC9CF360-DC22-4B25-A6DF-4252CF7A4E00}"/>
                    </a:ext>
                  </a:extLst>
                </p14:cNvPr>
                <p14:cNvContentPartPr/>
                <p14:nvPr/>
              </p14:nvContentPartPr>
              <p14:xfrm>
                <a:off x="1729031" y="1503099"/>
                <a:ext cx="485280" cy="852480"/>
              </p14:xfrm>
            </p:contentPart>
          </mc:Choice>
          <mc:Fallback xmlns="">
            <p:pic>
              <p:nvPicPr>
                <p:cNvPr id="64" name="Håndskrift 63">
                  <a:extLst>
                    <a:ext uri="{FF2B5EF4-FFF2-40B4-BE49-F238E27FC236}">
                      <a16:creationId xmlns:a16="http://schemas.microsoft.com/office/drawing/2014/main" id="{659F17E0-7652-4E75-AEC0-A0D57D78063E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1693391" y="1467099"/>
                  <a:ext cx="556920" cy="92412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81" name="Gruppe 80">
              <a:extLst>
                <a:ext uri="{FF2B5EF4-FFF2-40B4-BE49-F238E27FC236}">
                  <a16:creationId xmlns:a16="http://schemas.microsoft.com/office/drawing/2014/main" id="{E788DA53-F879-4054-A70E-754DD9E8B02A}"/>
                </a:ext>
              </a:extLst>
            </p:cNvPr>
            <p:cNvGrpSpPr/>
            <p:nvPr/>
          </p:nvGrpSpPr>
          <p:grpSpPr>
            <a:xfrm>
              <a:off x="1551191" y="1075419"/>
              <a:ext cx="1918440" cy="1280160"/>
              <a:chOff x="1551191" y="1075419"/>
              <a:chExt cx="1918440" cy="12801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29">
                <p14:nvContentPartPr>
                  <p14:cNvPr id="83" name="Håndskrift 82">
                    <a:extLst>
                      <a:ext uri="{FF2B5EF4-FFF2-40B4-BE49-F238E27FC236}">
                        <a16:creationId xmlns:a16="http://schemas.microsoft.com/office/drawing/2014/main" id="{C3F8D11F-C3E5-428C-9B54-3F918E8323CE}"/>
                      </a:ext>
                    </a:extLst>
                  </p14:cNvPr>
                  <p14:cNvContentPartPr/>
                  <p14:nvPr/>
                </p14:nvContentPartPr>
                <p14:xfrm>
                  <a:off x="1712111" y="1075419"/>
                  <a:ext cx="735480" cy="171360"/>
                </p14:xfrm>
              </p:contentPart>
            </mc:Choice>
            <mc:Fallback xmlns="">
              <p:pic>
                <p:nvPicPr>
                  <p:cNvPr id="10" name="Håndskrift 9">
                    <a:extLst>
                      <a:ext uri="{FF2B5EF4-FFF2-40B4-BE49-F238E27FC236}">
                        <a16:creationId xmlns:a16="http://schemas.microsoft.com/office/drawing/2014/main" id="{CF2AB8E8-FF92-49A7-84B1-8BFBA1BFA11B}"/>
                      </a:ext>
                    </a:extLst>
                  </p:cNvPr>
                  <p:cNvPicPr/>
                  <p:nvPr/>
                </p:nvPicPr>
                <p:blipFill>
                  <a:blip r:embed="rId130"/>
                  <a:stretch>
                    <a:fillRect/>
                  </a:stretch>
                </p:blipFill>
                <p:spPr>
                  <a:xfrm>
                    <a:off x="1703111" y="1066779"/>
                    <a:ext cx="753120" cy="189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1">
                <p14:nvContentPartPr>
                  <p14:cNvPr id="84" name="Håndskrift 83">
                    <a:extLst>
                      <a:ext uri="{FF2B5EF4-FFF2-40B4-BE49-F238E27FC236}">
                        <a16:creationId xmlns:a16="http://schemas.microsoft.com/office/drawing/2014/main" id="{D5E40F01-373C-4919-9E6C-7530C3444279}"/>
                      </a:ext>
                    </a:extLst>
                  </p14:cNvPr>
                  <p14:cNvContentPartPr/>
                  <p14:nvPr/>
                </p14:nvContentPartPr>
                <p14:xfrm>
                  <a:off x="1685111" y="1971819"/>
                  <a:ext cx="510120" cy="247320"/>
                </p14:xfrm>
              </p:contentPart>
            </mc:Choice>
            <mc:Fallback xmlns="">
              <p:pic>
                <p:nvPicPr>
                  <p:cNvPr id="14" name="Håndskrift 13">
                    <a:extLst>
                      <a:ext uri="{FF2B5EF4-FFF2-40B4-BE49-F238E27FC236}">
                        <a16:creationId xmlns:a16="http://schemas.microsoft.com/office/drawing/2014/main" id="{506E72ED-8B9F-45BE-AD8D-6700F9A5D055}"/>
                      </a:ext>
                    </a:extLst>
                  </p:cNvPr>
                  <p:cNvPicPr/>
                  <p:nvPr/>
                </p:nvPicPr>
                <p:blipFill>
                  <a:blip r:embed="rId132"/>
                  <a:stretch>
                    <a:fillRect/>
                  </a:stretch>
                </p:blipFill>
                <p:spPr>
                  <a:xfrm>
                    <a:off x="1676111" y="1962819"/>
                    <a:ext cx="527760" cy="2649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3">
                <p14:nvContentPartPr>
                  <p14:cNvPr id="85" name="Håndskrift 84">
                    <a:extLst>
                      <a:ext uri="{FF2B5EF4-FFF2-40B4-BE49-F238E27FC236}">
                        <a16:creationId xmlns:a16="http://schemas.microsoft.com/office/drawing/2014/main" id="{368147A4-066C-471F-844E-648881DF0EAF}"/>
                      </a:ext>
                    </a:extLst>
                  </p14:cNvPr>
                  <p14:cNvContentPartPr/>
                  <p14:nvPr/>
                </p14:nvContentPartPr>
                <p14:xfrm>
                  <a:off x="1551191" y="1102059"/>
                  <a:ext cx="286560" cy="790560"/>
                </p14:xfrm>
              </p:contentPart>
            </mc:Choice>
            <mc:Fallback xmlns="">
              <p:pic>
                <p:nvPicPr>
                  <p:cNvPr id="26" name="Håndskrift 25">
                    <a:extLst>
                      <a:ext uri="{FF2B5EF4-FFF2-40B4-BE49-F238E27FC236}">
                        <a16:creationId xmlns:a16="http://schemas.microsoft.com/office/drawing/2014/main" id="{C0D851BC-3646-49E7-9767-BFDEA87B4F51}"/>
                      </a:ext>
                    </a:extLst>
                  </p:cNvPr>
                  <p:cNvPicPr/>
                  <p:nvPr/>
                </p:nvPicPr>
                <p:blipFill>
                  <a:blip r:embed="rId134"/>
                  <a:stretch>
                    <a:fillRect/>
                  </a:stretch>
                </p:blipFill>
                <p:spPr>
                  <a:xfrm>
                    <a:off x="1542191" y="1093419"/>
                    <a:ext cx="304200" cy="808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5">
                <p14:nvContentPartPr>
                  <p14:cNvPr id="118" name="Håndskrift 117">
                    <a:extLst>
                      <a:ext uri="{FF2B5EF4-FFF2-40B4-BE49-F238E27FC236}">
                        <a16:creationId xmlns:a16="http://schemas.microsoft.com/office/drawing/2014/main" id="{6EEAEE03-68C5-43A6-AED8-11490BC0A079}"/>
                      </a:ext>
                    </a:extLst>
                  </p14:cNvPr>
                  <p14:cNvContentPartPr/>
                  <p14:nvPr/>
                </p14:nvContentPartPr>
                <p14:xfrm>
                  <a:off x="2707151" y="1173699"/>
                  <a:ext cx="762480" cy="1181880"/>
                </p14:xfrm>
              </p:contentPart>
            </mc:Choice>
            <mc:Fallback xmlns="">
              <p:pic>
                <p:nvPicPr>
                  <p:cNvPr id="69" name="Håndskrift 68">
                    <a:extLst>
                      <a:ext uri="{FF2B5EF4-FFF2-40B4-BE49-F238E27FC236}">
                        <a16:creationId xmlns:a16="http://schemas.microsoft.com/office/drawing/2014/main" id="{B086A690-9847-423E-9366-455237D09190}"/>
                      </a:ext>
                    </a:extLst>
                  </p:cNvPr>
                  <p:cNvPicPr/>
                  <p:nvPr/>
                </p:nvPicPr>
                <p:blipFill>
                  <a:blip r:embed="rId136"/>
                  <a:stretch>
                    <a:fillRect/>
                  </a:stretch>
                </p:blipFill>
                <p:spPr>
                  <a:xfrm>
                    <a:off x="2671151" y="1138059"/>
                    <a:ext cx="834120" cy="1253520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82" name="Håndskrift 81">
                  <a:extLst>
                    <a:ext uri="{FF2B5EF4-FFF2-40B4-BE49-F238E27FC236}">
                      <a16:creationId xmlns:a16="http://schemas.microsoft.com/office/drawing/2014/main" id="{F55FBD28-542E-46EF-9EEE-45F2C7886D1B}"/>
                    </a:ext>
                  </a:extLst>
                </p14:cNvPr>
                <p14:cNvContentPartPr/>
                <p14:nvPr/>
              </p14:nvContentPartPr>
              <p14:xfrm>
                <a:off x="3063191" y="1281699"/>
                <a:ext cx="353520" cy="949320"/>
              </p14:xfrm>
            </p:contentPart>
          </mc:Choice>
          <mc:Fallback xmlns="">
            <p:pic>
              <p:nvPicPr>
                <p:cNvPr id="71" name="Håndskrift 70">
                  <a:extLst>
                    <a:ext uri="{FF2B5EF4-FFF2-40B4-BE49-F238E27FC236}">
                      <a16:creationId xmlns:a16="http://schemas.microsoft.com/office/drawing/2014/main" id="{C064919A-1A37-4843-8253-225A1CA32F14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3027551" y="1246059"/>
                  <a:ext cx="425160" cy="1020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39">
            <p14:nvContentPartPr>
              <p14:cNvPr id="119" name="Håndskrift 118">
                <a:extLst>
                  <a:ext uri="{FF2B5EF4-FFF2-40B4-BE49-F238E27FC236}">
                    <a16:creationId xmlns:a16="http://schemas.microsoft.com/office/drawing/2014/main" id="{B5707258-F090-4B45-A31E-92C0EF1B9981}"/>
                  </a:ext>
                </a:extLst>
              </p14:cNvPr>
              <p14:cNvContentPartPr/>
              <p14:nvPr/>
            </p14:nvContentPartPr>
            <p14:xfrm rot="742673" flipH="1">
              <a:off x="4805041" y="2390192"/>
              <a:ext cx="1869200" cy="530470"/>
            </p14:xfrm>
          </p:contentPart>
        </mc:Choice>
        <mc:Fallback xmlns="">
          <p:pic>
            <p:nvPicPr>
              <p:cNvPr id="119" name="Håndskrift 118">
                <a:extLst>
                  <a:ext uri="{FF2B5EF4-FFF2-40B4-BE49-F238E27FC236}">
                    <a16:creationId xmlns:a16="http://schemas.microsoft.com/office/drawing/2014/main" id="{B5707258-F090-4B45-A31E-92C0EF1B9981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 rot="742673">
                <a:off x="4796402" y="2381201"/>
                <a:ext cx="1886837" cy="548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41">
            <p14:nvContentPartPr>
              <p14:cNvPr id="120" name="Håndskrift 119">
                <a:extLst>
                  <a:ext uri="{FF2B5EF4-FFF2-40B4-BE49-F238E27FC236}">
                    <a16:creationId xmlns:a16="http://schemas.microsoft.com/office/drawing/2014/main" id="{AA335C0A-D1EC-47A1-8913-EE7761151F45}"/>
                  </a:ext>
                </a:extLst>
              </p14:cNvPr>
              <p14:cNvContentPartPr/>
              <p14:nvPr/>
            </p14:nvContentPartPr>
            <p14:xfrm rot="527888" flipH="1">
              <a:off x="5059200" y="2577630"/>
              <a:ext cx="1869200" cy="530470"/>
            </p14:xfrm>
          </p:contentPart>
        </mc:Choice>
        <mc:Fallback xmlns="">
          <p:pic>
            <p:nvPicPr>
              <p:cNvPr id="120" name="Håndskrift 119">
                <a:extLst>
                  <a:ext uri="{FF2B5EF4-FFF2-40B4-BE49-F238E27FC236}">
                    <a16:creationId xmlns:a16="http://schemas.microsoft.com/office/drawing/2014/main" id="{AA335C0A-D1EC-47A1-8913-EE7761151F45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 rot="527888">
                <a:off x="5050561" y="2568639"/>
                <a:ext cx="1886837" cy="548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43">
            <p14:nvContentPartPr>
              <p14:cNvPr id="121" name="Håndskrift 120">
                <a:extLst>
                  <a:ext uri="{FF2B5EF4-FFF2-40B4-BE49-F238E27FC236}">
                    <a16:creationId xmlns:a16="http://schemas.microsoft.com/office/drawing/2014/main" id="{ED9E886D-477C-472A-9157-653816B8D057}"/>
                  </a:ext>
                </a:extLst>
              </p14:cNvPr>
              <p14:cNvContentPartPr/>
              <p14:nvPr/>
            </p14:nvContentPartPr>
            <p14:xfrm flipH="1">
              <a:off x="4930910" y="2917997"/>
              <a:ext cx="1869200" cy="530470"/>
            </p14:xfrm>
          </p:contentPart>
        </mc:Choice>
        <mc:Fallback xmlns="">
          <p:pic>
            <p:nvPicPr>
              <p:cNvPr id="121" name="Håndskrift 120">
                <a:extLst>
                  <a:ext uri="{FF2B5EF4-FFF2-40B4-BE49-F238E27FC236}">
                    <a16:creationId xmlns:a16="http://schemas.microsoft.com/office/drawing/2014/main" id="{ED9E886D-477C-472A-9157-653816B8D057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922271" y="2909006"/>
                <a:ext cx="1886837" cy="548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45">
            <p14:nvContentPartPr>
              <p14:cNvPr id="122" name="Håndskrift 121">
                <a:extLst>
                  <a:ext uri="{FF2B5EF4-FFF2-40B4-BE49-F238E27FC236}">
                    <a16:creationId xmlns:a16="http://schemas.microsoft.com/office/drawing/2014/main" id="{2C2EEB18-BA41-4C98-8088-FEB59EEE76B9}"/>
                  </a:ext>
                </a:extLst>
              </p14:cNvPr>
              <p14:cNvContentPartPr/>
              <p14:nvPr/>
            </p14:nvContentPartPr>
            <p14:xfrm rot="21105725" flipH="1">
              <a:off x="5201313" y="3122865"/>
              <a:ext cx="1869200" cy="530470"/>
            </p14:xfrm>
          </p:contentPart>
        </mc:Choice>
        <mc:Fallback xmlns="">
          <p:pic>
            <p:nvPicPr>
              <p:cNvPr id="122" name="Håndskrift 121">
                <a:extLst>
                  <a:ext uri="{FF2B5EF4-FFF2-40B4-BE49-F238E27FC236}">
                    <a16:creationId xmlns:a16="http://schemas.microsoft.com/office/drawing/2014/main" id="{2C2EEB18-BA41-4C98-8088-FEB59EEE76B9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 rot="21105725">
                <a:off x="5192674" y="3113874"/>
                <a:ext cx="1886837" cy="548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47">
            <p14:nvContentPartPr>
              <p14:cNvPr id="123" name="Håndskrift 122">
                <a:extLst>
                  <a:ext uri="{FF2B5EF4-FFF2-40B4-BE49-F238E27FC236}">
                    <a16:creationId xmlns:a16="http://schemas.microsoft.com/office/drawing/2014/main" id="{94AE8E31-4909-4054-B558-8B19947DE5EF}"/>
                  </a:ext>
                </a:extLst>
              </p14:cNvPr>
              <p14:cNvContentPartPr/>
              <p14:nvPr/>
            </p14:nvContentPartPr>
            <p14:xfrm flipH="1">
              <a:off x="6781917" y="2373534"/>
              <a:ext cx="659549" cy="853873"/>
            </p14:xfrm>
          </p:contentPart>
        </mc:Choice>
        <mc:Fallback xmlns="">
          <p:pic>
            <p:nvPicPr>
              <p:cNvPr id="123" name="Håndskrift 122">
                <a:extLst>
                  <a:ext uri="{FF2B5EF4-FFF2-40B4-BE49-F238E27FC236}">
                    <a16:creationId xmlns:a16="http://schemas.microsoft.com/office/drawing/2014/main" id="{94AE8E31-4909-4054-B558-8B19947DE5EF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746275" y="2337536"/>
                <a:ext cx="731192" cy="92550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6597617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Rektangel 66">
            <a:extLst>
              <a:ext uri="{FF2B5EF4-FFF2-40B4-BE49-F238E27FC236}">
                <a16:creationId xmlns:a16="http://schemas.microsoft.com/office/drawing/2014/main" id="{64FB5B1F-2E36-4465-90AD-C8A369B7ED89}"/>
              </a:ext>
            </a:extLst>
          </p:cNvPr>
          <p:cNvSpPr/>
          <p:nvPr/>
        </p:nvSpPr>
        <p:spPr>
          <a:xfrm>
            <a:off x="3980514" y="556777"/>
            <a:ext cx="2777066" cy="257238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pic>
        <p:nvPicPr>
          <p:cNvPr id="139" name="Billede 138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22600B92-EAB8-485E-B0F9-A744CD12497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2394" y="246292"/>
            <a:ext cx="1149885" cy="1038443"/>
          </a:xfrm>
          <a:prstGeom prst="rect">
            <a:avLst/>
          </a:prstGeom>
        </p:spPr>
      </p:pic>
      <p:cxnSp>
        <p:nvCxnSpPr>
          <p:cNvPr id="4" name="Lige forbindelse 3">
            <a:extLst>
              <a:ext uri="{FF2B5EF4-FFF2-40B4-BE49-F238E27FC236}">
                <a16:creationId xmlns:a16="http://schemas.microsoft.com/office/drawing/2014/main" id="{DC755C79-08D2-4DD1-AAD0-33349F1D7765}"/>
              </a:ext>
            </a:extLst>
          </p:cNvPr>
          <p:cNvCxnSpPr>
            <a:cxnSpLocks noChangeAspect="1"/>
          </p:cNvCxnSpPr>
          <p:nvPr/>
        </p:nvCxnSpPr>
        <p:spPr>
          <a:xfrm flipH="1">
            <a:off x="3838307" y="4470835"/>
            <a:ext cx="79948" cy="142001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Lige forbindelse 4">
            <a:extLst>
              <a:ext uri="{FF2B5EF4-FFF2-40B4-BE49-F238E27FC236}">
                <a16:creationId xmlns:a16="http://schemas.microsoft.com/office/drawing/2014/main" id="{90091148-61E4-4139-9D21-9E1F174376AA}"/>
              </a:ext>
            </a:extLst>
          </p:cNvPr>
          <p:cNvCxnSpPr>
            <a:cxnSpLocks noChangeAspect="1"/>
          </p:cNvCxnSpPr>
          <p:nvPr/>
        </p:nvCxnSpPr>
        <p:spPr>
          <a:xfrm>
            <a:off x="4317038" y="4576275"/>
            <a:ext cx="28649" cy="1282213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uppe 5">
            <a:extLst>
              <a:ext uri="{FF2B5EF4-FFF2-40B4-BE49-F238E27FC236}">
                <a16:creationId xmlns:a16="http://schemas.microsoft.com/office/drawing/2014/main" id="{F899A88A-3ED3-45C6-9373-6E22FFDAB5DF}"/>
              </a:ext>
            </a:extLst>
          </p:cNvPr>
          <p:cNvGrpSpPr>
            <a:grpSpLocks noChangeAspect="1"/>
          </p:cNvGrpSpPr>
          <p:nvPr/>
        </p:nvGrpSpPr>
        <p:grpSpPr>
          <a:xfrm>
            <a:off x="3628302" y="2975957"/>
            <a:ext cx="1043668" cy="1666562"/>
            <a:chOff x="3333750" y="2371725"/>
            <a:chExt cx="1133475" cy="2038350"/>
          </a:xfrm>
        </p:grpSpPr>
        <p:sp>
          <p:nvSpPr>
            <p:cNvPr id="7" name="Ellipse 6">
              <a:extLst>
                <a:ext uri="{FF2B5EF4-FFF2-40B4-BE49-F238E27FC236}">
                  <a16:creationId xmlns:a16="http://schemas.microsoft.com/office/drawing/2014/main" id="{56EE8E4F-2495-4A80-A32E-8164423C81B8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">
              <p14:nvContentPartPr>
                <p14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3344369" y="2350881"/>
                  <a:ext cx="646895" cy="20602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">
              <p14:nvContentPartPr>
                <p14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3342517" y="2410091"/>
                  <a:ext cx="468440" cy="176864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Gruppe 14">
            <a:extLst>
              <a:ext uri="{FF2B5EF4-FFF2-40B4-BE49-F238E27FC236}">
                <a16:creationId xmlns:a16="http://schemas.microsoft.com/office/drawing/2014/main" id="{7AB0E56E-42DE-4861-9900-2F3441C8C243}"/>
              </a:ext>
            </a:extLst>
          </p:cNvPr>
          <p:cNvGrpSpPr>
            <a:grpSpLocks noChangeAspect="1"/>
          </p:cNvGrpSpPr>
          <p:nvPr/>
        </p:nvGrpSpPr>
        <p:grpSpPr>
          <a:xfrm>
            <a:off x="3848369" y="2123264"/>
            <a:ext cx="556641" cy="850964"/>
            <a:chOff x="3591242" y="1406525"/>
            <a:chExt cx="618490" cy="945515"/>
          </a:xfrm>
        </p:grpSpPr>
        <p:sp>
          <p:nvSpPr>
            <p:cNvPr id="16" name="Ellipse 15">
              <a:extLst>
                <a:ext uri="{FF2B5EF4-FFF2-40B4-BE49-F238E27FC236}">
                  <a16:creationId xmlns:a16="http://schemas.microsoft.com/office/drawing/2014/main" id="{73D67AD2-2DB7-43AA-9B72-0BABAD040E6A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">
              <p14:nvContentPartPr>
                <p14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">
              <p14:nvContentPartPr>
                <p14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1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344157" y="5886901"/>
              <a:ext cx="2263463" cy="334043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39837" y="5859933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3">
            <p14:nvContentPartPr>
              <p14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830470" y="4942722"/>
              <a:ext cx="969084" cy="359049"/>
            </p14:xfrm>
          </p:contentPart>
        </mc:Choice>
        <mc:Fallback xmlns="">
          <p:pic>
            <p:nvPicPr>
              <p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21467" y="4888648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5">
            <p14:nvContentPartPr>
              <p14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1408959" y="5845527"/>
              <a:ext cx="969084" cy="359049"/>
            </p14:xfrm>
          </p:contentPart>
        </mc:Choice>
        <mc:Fallback xmlns="">
          <p:pic>
            <p:nvPicPr>
              <p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399956" y="5791453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7">
            <p14:nvContentPartPr>
              <p14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7490984" y="5975055"/>
              <a:ext cx="860868" cy="321408"/>
            </p14:xfrm>
          </p:contentPart>
        </mc:Choice>
        <mc:Fallback xmlns="">
          <p:pic>
            <p:nvPicPr>
              <p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481983" y="5921067"/>
                <a:ext cx="878510" cy="429024"/>
              </a:xfrm>
              <a:prstGeom prst="rect">
                <a:avLst/>
              </a:prstGeom>
            </p:spPr>
          </p:pic>
        </mc:Fallback>
      </mc:AlternateContent>
      <p:grpSp>
        <p:nvGrpSpPr>
          <p:cNvPr id="46" name="Gruppe 45">
            <a:extLst>
              <a:ext uri="{FF2B5EF4-FFF2-40B4-BE49-F238E27FC236}">
                <a16:creationId xmlns:a16="http://schemas.microsoft.com/office/drawing/2014/main" id="{D38E9E4C-9BCA-4C3A-B6C7-388CDDDDD844}"/>
              </a:ext>
            </a:extLst>
          </p:cNvPr>
          <p:cNvGrpSpPr>
            <a:grpSpLocks noChangeAspect="1"/>
          </p:cNvGrpSpPr>
          <p:nvPr/>
        </p:nvGrpSpPr>
        <p:grpSpPr>
          <a:xfrm>
            <a:off x="3811856" y="2376605"/>
            <a:ext cx="682678" cy="244503"/>
            <a:chOff x="6866054" y="2034680"/>
            <a:chExt cx="758531" cy="27167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40" name="Håndskrift 39">
                  <a:extLst>
                    <a:ext uri="{FF2B5EF4-FFF2-40B4-BE49-F238E27FC236}">
                      <a16:creationId xmlns:a16="http://schemas.microsoft.com/office/drawing/2014/main" id="{153E7B11-8A4C-4A78-82EE-EDA07C89E16D}"/>
                    </a:ext>
                  </a:extLst>
                </p14:cNvPr>
                <p14:cNvContentPartPr/>
                <p14:nvPr/>
              </p14:nvContentPartPr>
              <p14:xfrm>
                <a:off x="6866054" y="2041750"/>
                <a:ext cx="280800" cy="264600"/>
              </p14:xfrm>
            </p:contentPart>
          </mc:Choice>
          <mc:Fallback xmlns="">
            <p:pic>
              <p:nvPicPr>
                <p:cNvPr id="40" name="Håndskrift 39">
                  <a:extLst>
                    <a:ext uri="{FF2B5EF4-FFF2-40B4-BE49-F238E27FC236}">
                      <a16:creationId xmlns:a16="http://schemas.microsoft.com/office/drawing/2014/main" id="{153E7B11-8A4C-4A78-82EE-EDA07C89E16D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6846054" y="2021765"/>
                  <a:ext cx="320400" cy="3041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41" name="Håndskrift 40">
                  <a:extLst>
                    <a:ext uri="{FF2B5EF4-FFF2-40B4-BE49-F238E27FC236}">
                      <a16:creationId xmlns:a16="http://schemas.microsoft.com/office/drawing/2014/main" id="{DEAF27F1-49F9-484D-B9C0-6A10E23117A4}"/>
                    </a:ext>
                  </a:extLst>
                </p14:cNvPr>
                <p14:cNvContentPartPr/>
                <p14:nvPr/>
              </p14:nvContentPartPr>
              <p14:xfrm>
                <a:off x="7244736" y="2034680"/>
                <a:ext cx="280800" cy="264600"/>
              </p14:xfrm>
            </p:contentPart>
          </mc:Choice>
          <mc:Fallback xmlns="">
            <p:pic>
              <p:nvPicPr>
                <p:cNvPr id="41" name="Håndskrift 40">
                  <a:extLst>
                    <a:ext uri="{FF2B5EF4-FFF2-40B4-BE49-F238E27FC236}">
                      <a16:creationId xmlns:a16="http://schemas.microsoft.com/office/drawing/2014/main" id="{DEAF27F1-49F9-484D-B9C0-6A10E23117A4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7224736" y="2014695"/>
                  <a:ext cx="320400" cy="3041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42" name="Håndskrift 41">
                  <a:extLst>
                    <a:ext uri="{FF2B5EF4-FFF2-40B4-BE49-F238E27FC236}">
                      <a16:creationId xmlns:a16="http://schemas.microsoft.com/office/drawing/2014/main" id="{B8A3AD0B-E2D5-470E-80CE-C830F4BF7EBF}"/>
                    </a:ext>
                  </a:extLst>
                </p14:cNvPr>
                <p14:cNvContentPartPr/>
                <p14:nvPr/>
              </p14:nvContentPartPr>
              <p14:xfrm>
                <a:off x="7139819" y="2093853"/>
                <a:ext cx="95040" cy="31680"/>
              </p14:xfrm>
            </p:contentPart>
          </mc:Choice>
          <mc:Fallback xmlns="">
            <p:pic>
              <p:nvPicPr>
                <p:cNvPr id="42" name="Håndskrift 41">
                  <a:extLst>
                    <a:ext uri="{FF2B5EF4-FFF2-40B4-BE49-F238E27FC236}">
                      <a16:creationId xmlns:a16="http://schemas.microsoft.com/office/drawing/2014/main" id="{B8A3AD0B-E2D5-470E-80CE-C830F4BF7EBF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7119853" y="2073802"/>
                  <a:ext cx="134573" cy="713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43" name="Håndskrift 42">
                  <a:extLst>
                    <a:ext uri="{FF2B5EF4-FFF2-40B4-BE49-F238E27FC236}">
                      <a16:creationId xmlns:a16="http://schemas.microsoft.com/office/drawing/2014/main" id="{E8196A17-7C7B-4723-90BB-70C8C67BC69D}"/>
                    </a:ext>
                  </a:extLst>
                </p14:cNvPr>
                <p14:cNvContentPartPr/>
                <p14:nvPr/>
              </p14:nvContentPartPr>
              <p14:xfrm>
                <a:off x="7535413" y="2061616"/>
                <a:ext cx="89172" cy="48077"/>
              </p14:xfrm>
            </p:contentPart>
          </mc:Choice>
          <mc:Fallback xmlns="">
            <p:pic>
              <p:nvPicPr>
                <p:cNvPr id="43" name="Håndskrift 42">
                  <a:extLst>
                    <a:ext uri="{FF2B5EF4-FFF2-40B4-BE49-F238E27FC236}">
                      <a16:creationId xmlns:a16="http://schemas.microsoft.com/office/drawing/2014/main" id="{E8196A17-7C7B-4723-90BB-70C8C67BC69D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7515419" y="2041749"/>
                  <a:ext cx="128760" cy="87413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53" name="Billede 52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CBE69381-8CC7-43E5-977C-5B5D12BFDFA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7592" y="308156"/>
            <a:ext cx="1149885" cy="1038443"/>
          </a:xfrm>
          <a:prstGeom prst="rect">
            <a:avLst/>
          </a:prstGeom>
        </p:spPr>
      </p:pic>
      <p:sp>
        <p:nvSpPr>
          <p:cNvPr id="14" name="Bue 84">
            <a:extLst>
              <a:ext uri="{FF2B5EF4-FFF2-40B4-BE49-F238E27FC236}">
                <a16:creationId xmlns:a16="http://schemas.microsoft.com/office/drawing/2014/main" id="{C87419D5-3AC3-4ADD-983C-BE45AAED443F}"/>
              </a:ext>
            </a:extLst>
          </p:cNvPr>
          <p:cNvSpPr>
            <a:spLocks noChangeAspect="1"/>
          </p:cNvSpPr>
          <p:nvPr/>
        </p:nvSpPr>
        <p:spPr>
          <a:xfrm rot="10223043" flipH="1" flipV="1">
            <a:off x="4292664" y="1799515"/>
            <a:ext cx="1207653" cy="2057341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077438"/>
              <a:gd name="connsiteY0" fmla="*/ 2026813 h 3809273"/>
              <a:gd name="connsiteX1" fmla="*/ 737092 w 1077438"/>
              <a:gd name="connsiteY1" fmla="*/ 3040741 h 3809273"/>
              <a:gd name="connsiteX2" fmla="*/ 786720 w 1077438"/>
              <a:gd name="connsiteY2" fmla="*/ 3809273 h 3809273"/>
              <a:gd name="connsiteX3" fmla="*/ 1 w 1077438"/>
              <a:gd name="connsiteY3" fmla="*/ 3625484 h 3809273"/>
              <a:gd name="connsiteX4" fmla="*/ 0 w 1077438"/>
              <a:gd name="connsiteY4" fmla="*/ 2026813 h 3809273"/>
              <a:gd name="connsiteX0" fmla="*/ 0 w 1077438"/>
              <a:gd name="connsiteY0" fmla="*/ 2026813 h 3809273"/>
              <a:gd name="connsiteX1" fmla="*/ 996304 w 1077438"/>
              <a:gd name="connsiteY1" fmla="*/ 1689470 h 3809273"/>
              <a:gd name="connsiteX2" fmla="*/ 1076573 w 1077438"/>
              <a:gd name="connsiteY2" fmla="*/ 225 h 3809273"/>
              <a:gd name="connsiteX0" fmla="*/ 0 w 1580987"/>
              <a:gd name="connsiteY0" fmla="*/ 2013350 h 3795810"/>
              <a:gd name="connsiteX1" fmla="*/ 737092 w 1580987"/>
              <a:gd name="connsiteY1" fmla="*/ 3027278 h 3795810"/>
              <a:gd name="connsiteX2" fmla="*/ 786720 w 1580987"/>
              <a:gd name="connsiteY2" fmla="*/ 3795810 h 3795810"/>
              <a:gd name="connsiteX3" fmla="*/ 1 w 1580987"/>
              <a:gd name="connsiteY3" fmla="*/ 3612021 h 3795810"/>
              <a:gd name="connsiteX4" fmla="*/ 0 w 1580987"/>
              <a:gd name="connsiteY4" fmla="*/ 2013350 h 3795810"/>
              <a:gd name="connsiteX0" fmla="*/ 0 w 1580987"/>
              <a:gd name="connsiteY0" fmla="*/ 2013350 h 3795810"/>
              <a:gd name="connsiteX1" fmla="*/ 996304 w 1580987"/>
              <a:gd name="connsiteY1" fmla="*/ 1676007 h 3795810"/>
              <a:gd name="connsiteX2" fmla="*/ 1580844 w 1580987"/>
              <a:gd name="connsiteY2" fmla="*/ 228 h 3795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0987" h="3795810" stroke="0" extrusionOk="0">
                <a:moveTo>
                  <a:pt x="0" y="2013350"/>
                </a:moveTo>
                <a:cubicBezTo>
                  <a:pt x="325588" y="2013350"/>
                  <a:pt x="618002" y="2415588"/>
                  <a:pt x="737092" y="3027278"/>
                </a:cubicBezTo>
                <a:cubicBezTo>
                  <a:pt x="784612" y="3271361"/>
                  <a:pt x="801656" y="3535294"/>
                  <a:pt x="786720" y="3795810"/>
                </a:cubicBezTo>
                <a:lnTo>
                  <a:pt x="1" y="3612021"/>
                </a:lnTo>
                <a:cubicBezTo>
                  <a:pt x="1" y="3079131"/>
                  <a:pt x="0" y="2546240"/>
                  <a:pt x="0" y="2013350"/>
                </a:cubicBezTo>
                <a:close/>
              </a:path>
              <a:path w="1580987" h="3795810" fill="none">
                <a:moveTo>
                  <a:pt x="0" y="2013350"/>
                </a:moveTo>
                <a:cubicBezTo>
                  <a:pt x="325588" y="2013350"/>
                  <a:pt x="909975" y="1767180"/>
                  <a:pt x="996304" y="1676007"/>
                </a:cubicBezTo>
                <a:cubicBezTo>
                  <a:pt x="994327" y="1455742"/>
                  <a:pt x="1591593" y="-21037"/>
                  <a:pt x="1580844" y="228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86" name="Gruppe 85">
            <a:extLst>
              <a:ext uri="{FF2B5EF4-FFF2-40B4-BE49-F238E27FC236}">
                <a16:creationId xmlns:a16="http://schemas.microsoft.com/office/drawing/2014/main" id="{26A106DF-8AC2-4629-B849-6CE54FCD4B71}"/>
              </a:ext>
            </a:extLst>
          </p:cNvPr>
          <p:cNvGrpSpPr>
            <a:grpSpLocks noChangeAspect="1"/>
          </p:cNvGrpSpPr>
          <p:nvPr/>
        </p:nvGrpSpPr>
        <p:grpSpPr>
          <a:xfrm>
            <a:off x="5863237" y="3251835"/>
            <a:ext cx="1043668" cy="1538120"/>
            <a:chOff x="3333750" y="2371725"/>
            <a:chExt cx="1133475" cy="2038350"/>
          </a:xfrm>
        </p:grpSpPr>
        <p:sp>
          <p:nvSpPr>
            <p:cNvPr id="87" name="Ellipse 86">
              <a:extLst>
                <a:ext uri="{FF2B5EF4-FFF2-40B4-BE49-F238E27FC236}">
                  <a16:creationId xmlns:a16="http://schemas.microsoft.com/office/drawing/2014/main" id="{B83E8A49-918D-4275-9395-9C62CC652376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7">
              <p14:nvContentPartPr>
                <p14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3344369" y="2344441"/>
                  <a:ext cx="646895" cy="20730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9">
              <p14:nvContentPartPr>
                <p14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3342517" y="2409172"/>
                  <a:ext cx="468440" cy="177045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2" name="Gruppe 91">
            <a:extLst>
              <a:ext uri="{FF2B5EF4-FFF2-40B4-BE49-F238E27FC236}">
                <a16:creationId xmlns:a16="http://schemas.microsoft.com/office/drawing/2014/main" id="{D36A548F-7E6B-41D3-9462-61CA525584C6}"/>
              </a:ext>
            </a:extLst>
          </p:cNvPr>
          <p:cNvGrpSpPr>
            <a:grpSpLocks noChangeAspect="1"/>
          </p:cNvGrpSpPr>
          <p:nvPr/>
        </p:nvGrpSpPr>
        <p:grpSpPr>
          <a:xfrm rot="288606">
            <a:off x="6099019" y="2403940"/>
            <a:ext cx="556641" cy="850964"/>
            <a:chOff x="3591242" y="1406525"/>
            <a:chExt cx="618490" cy="945515"/>
          </a:xfrm>
        </p:grpSpPr>
        <p:sp>
          <p:nvSpPr>
            <p:cNvPr id="93" name="Ellipse 92">
              <a:extLst>
                <a:ext uri="{FF2B5EF4-FFF2-40B4-BE49-F238E27FC236}">
                  <a16:creationId xmlns:a16="http://schemas.microsoft.com/office/drawing/2014/main" id="{A463F710-0A2D-4B18-B6F0-8A8F2C4D4CBE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1">
              <p14:nvContentPartPr>
                <p14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3">
              <p14:nvContentPartPr>
                <p14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5">
            <p14:nvContentPartPr>
              <p14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768527" y="5871119"/>
              <a:ext cx="2263463" cy="334043"/>
            </p14:xfrm>
          </p:contentPart>
        </mc:Choice>
        <mc:Fallback xmlns="">
          <p:pic>
            <p:nvPicPr>
              <p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764207" y="5844151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7">
            <p14:nvContentPartPr>
              <p14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681593" y="5874397"/>
              <a:ext cx="969084" cy="359049"/>
            </p14:xfrm>
          </p:contentPart>
        </mc:Choice>
        <mc:Fallback xmlns="">
          <p:pic>
            <p:nvPicPr>
              <p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672590" y="5820323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9">
            <p14:nvContentPartPr>
              <p14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552007" y="5907056"/>
              <a:ext cx="969084" cy="359049"/>
            </p14:xfrm>
          </p:contentPart>
        </mc:Choice>
        <mc:Fallback xmlns="">
          <p:pic>
            <p:nvPicPr>
              <p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543004" y="5852982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1">
            <p14:nvContentPartPr>
              <p14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707782" y="5875210"/>
              <a:ext cx="860868" cy="321408"/>
            </p14:xfrm>
          </p:contentPart>
        </mc:Choice>
        <mc:Fallback xmlns="">
          <p:pic>
            <p:nvPicPr>
              <p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698781" y="5821222"/>
                <a:ext cx="878510" cy="429024"/>
              </a:xfrm>
              <a:prstGeom prst="rect">
                <a:avLst/>
              </a:prstGeom>
            </p:spPr>
          </p:pic>
        </mc:Fallback>
      </mc:AlternateContent>
      <p:cxnSp>
        <p:nvCxnSpPr>
          <p:cNvPr id="105" name="Lige forbindelse 104">
            <a:extLst>
              <a:ext uri="{FF2B5EF4-FFF2-40B4-BE49-F238E27FC236}">
                <a16:creationId xmlns:a16="http://schemas.microsoft.com/office/drawing/2014/main" id="{9FE27E43-DB93-4CBD-BF67-60E3DE5E462D}"/>
              </a:ext>
            </a:extLst>
          </p:cNvPr>
          <p:cNvCxnSpPr>
            <a:cxnSpLocks noChangeAspect="1"/>
          </p:cNvCxnSpPr>
          <p:nvPr/>
        </p:nvCxnSpPr>
        <p:spPr>
          <a:xfrm flipH="1">
            <a:off x="6169181" y="4771744"/>
            <a:ext cx="61891" cy="1234341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Lige forbindelse 105">
            <a:extLst>
              <a:ext uri="{FF2B5EF4-FFF2-40B4-BE49-F238E27FC236}">
                <a16:creationId xmlns:a16="http://schemas.microsoft.com/office/drawing/2014/main" id="{9853E925-E48F-40B3-AE36-8704A28845AF}"/>
              </a:ext>
            </a:extLst>
          </p:cNvPr>
          <p:cNvCxnSpPr>
            <a:cxnSpLocks noChangeAspect="1"/>
          </p:cNvCxnSpPr>
          <p:nvPr/>
        </p:nvCxnSpPr>
        <p:spPr>
          <a:xfrm>
            <a:off x="6537037" y="4732253"/>
            <a:ext cx="58703" cy="1299876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Bue 84">
            <a:extLst>
              <a:ext uri="{FF2B5EF4-FFF2-40B4-BE49-F238E27FC236}">
                <a16:creationId xmlns:a16="http://schemas.microsoft.com/office/drawing/2014/main" id="{A8FA5250-D8E5-4296-A749-9137B62C23AC}"/>
              </a:ext>
            </a:extLst>
          </p:cNvPr>
          <p:cNvSpPr>
            <a:spLocks noChangeAspect="1"/>
          </p:cNvSpPr>
          <p:nvPr/>
        </p:nvSpPr>
        <p:spPr>
          <a:xfrm rot="12573534" flipV="1">
            <a:off x="5076572" y="1967378"/>
            <a:ext cx="1320605" cy="1661052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324178 w 1291168"/>
              <a:gd name="connsiteY0" fmla="*/ 0 h 2475626"/>
              <a:gd name="connsiteX1" fmla="*/ 1061270 w 1291168"/>
              <a:gd name="connsiteY1" fmla="*/ 1013928 h 2475626"/>
              <a:gd name="connsiteX2" fmla="*/ 1110898 w 1291168"/>
              <a:gd name="connsiteY2" fmla="*/ 1782460 h 2475626"/>
              <a:gd name="connsiteX3" fmla="*/ 324179 w 1291168"/>
              <a:gd name="connsiteY3" fmla="*/ 1598671 h 2475626"/>
              <a:gd name="connsiteX4" fmla="*/ 324178 w 1291168"/>
              <a:gd name="connsiteY4" fmla="*/ 0 h 2475626"/>
              <a:gd name="connsiteX0" fmla="*/ 324178 w 1291168"/>
              <a:gd name="connsiteY0" fmla="*/ 0 h 2475626"/>
              <a:gd name="connsiteX1" fmla="*/ 1291102 w 1291168"/>
              <a:gd name="connsiteY1" fmla="*/ 686611 h 2475626"/>
              <a:gd name="connsiteX2" fmla="*/ 0 w 1291168"/>
              <a:gd name="connsiteY2" fmla="*/ 2475626 h 2475626"/>
              <a:gd name="connsiteX0" fmla="*/ 324178 w 1116149"/>
              <a:gd name="connsiteY0" fmla="*/ 0 h 2475626"/>
              <a:gd name="connsiteX1" fmla="*/ 1061270 w 1116149"/>
              <a:gd name="connsiteY1" fmla="*/ 1013928 h 2475626"/>
              <a:gd name="connsiteX2" fmla="*/ 1110898 w 1116149"/>
              <a:gd name="connsiteY2" fmla="*/ 1782460 h 2475626"/>
              <a:gd name="connsiteX3" fmla="*/ 324179 w 1116149"/>
              <a:gd name="connsiteY3" fmla="*/ 1598671 h 2475626"/>
              <a:gd name="connsiteX4" fmla="*/ 324178 w 1116149"/>
              <a:gd name="connsiteY4" fmla="*/ 0 h 2475626"/>
              <a:gd name="connsiteX0" fmla="*/ 324178 w 1116149"/>
              <a:gd name="connsiteY0" fmla="*/ 0 h 2475626"/>
              <a:gd name="connsiteX1" fmla="*/ 927333 w 1116149"/>
              <a:gd name="connsiteY1" fmla="*/ 1621695 h 2475626"/>
              <a:gd name="connsiteX2" fmla="*/ 0 w 1116149"/>
              <a:gd name="connsiteY2" fmla="*/ 2475626 h 2475626"/>
              <a:gd name="connsiteX0" fmla="*/ 324178 w 1164708"/>
              <a:gd name="connsiteY0" fmla="*/ 0 h 2475626"/>
              <a:gd name="connsiteX1" fmla="*/ 1061270 w 1164708"/>
              <a:gd name="connsiteY1" fmla="*/ 1013928 h 2475626"/>
              <a:gd name="connsiteX2" fmla="*/ 1110898 w 1164708"/>
              <a:gd name="connsiteY2" fmla="*/ 1782460 h 2475626"/>
              <a:gd name="connsiteX3" fmla="*/ 324179 w 1164708"/>
              <a:gd name="connsiteY3" fmla="*/ 1598671 h 2475626"/>
              <a:gd name="connsiteX4" fmla="*/ 324178 w 1164708"/>
              <a:gd name="connsiteY4" fmla="*/ 0 h 2475626"/>
              <a:gd name="connsiteX0" fmla="*/ 324178 w 1164708"/>
              <a:gd name="connsiteY0" fmla="*/ 0 h 2475626"/>
              <a:gd name="connsiteX1" fmla="*/ 1164636 w 1164708"/>
              <a:gd name="connsiteY1" fmla="*/ 1288086 h 2475626"/>
              <a:gd name="connsiteX2" fmla="*/ 0 w 1164708"/>
              <a:gd name="connsiteY2" fmla="*/ 2475626 h 2475626"/>
              <a:gd name="connsiteX0" fmla="*/ 412158 w 1252682"/>
              <a:gd name="connsiteY0" fmla="*/ 0 h 1782460"/>
              <a:gd name="connsiteX1" fmla="*/ 1149250 w 1252682"/>
              <a:gd name="connsiteY1" fmla="*/ 1013928 h 1782460"/>
              <a:gd name="connsiteX2" fmla="*/ 1198878 w 1252682"/>
              <a:gd name="connsiteY2" fmla="*/ 1782460 h 1782460"/>
              <a:gd name="connsiteX3" fmla="*/ 412159 w 1252682"/>
              <a:gd name="connsiteY3" fmla="*/ 1598671 h 1782460"/>
              <a:gd name="connsiteX4" fmla="*/ 412158 w 1252682"/>
              <a:gd name="connsiteY4" fmla="*/ 0 h 1782460"/>
              <a:gd name="connsiteX0" fmla="*/ 412158 w 1252682"/>
              <a:gd name="connsiteY0" fmla="*/ 0 h 1782460"/>
              <a:gd name="connsiteX1" fmla="*/ 1252616 w 1252682"/>
              <a:gd name="connsiteY1" fmla="*/ 1288086 h 1782460"/>
              <a:gd name="connsiteX2" fmla="*/ 0 w 1252682"/>
              <a:gd name="connsiteY2" fmla="*/ 1208994 h 1782460"/>
              <a:gd name="connsiteX0" fmla="*/ 189306 w 1029845"/>
              <a:gd name="connsiteY0" fmla="*/ 0 h 1782460"/>
              <a:gd name="connsiteX1" fmla="*/ 926398 w 1029845"/>
              <a:gd name="connsiteY1" fmla="*/ 1013928 h 1782460"/>
              <a:gd name="connsiteX2" fmla="*/ 976026 w 1029845"/>
              <a:gd name="connsiteY2" fmla="*/ 1782460 h 1782460"/>
              <a:gd name="connsiteX3" fmla="*/ 189307 w 1029845"/>
              <a:gd name="connsiteY3" fmla="*/ 1598671 h 1782460"/>
              <a:gd name="connsiteX4" fmla="*/ 189306 w 1029845"/>
              <a:gd name="connsiteY4" fmla="*/ 0 h 1782460"/>
              <a:gd name="connsiteX0" fmla="*/ 189306 w 1029845"/>
              <a:gd name="connsiteY0" fmla="*/ 0 h 1782460"/>
              <a:gd name="connsiteX1" fmla="*/ 1029764 w 1029845"/>
              <a:gd name="connsiteY1" fmla="*/ 1288086 h 1782460"/>
              <a:gd name="connsiteX2" fmla="*/ 0 w 1029845"/>
              <a:gd name="connsiteY2" fmla="*/ 415884 h 1782460"/>
              <a:gd name="connsiteX0" fmla="*/ 189306 w 1214242"/>
              <a:gd name="connsiteY0" fmla="*/ 0 h 1782460"/>
              <a:gd name="connsiteX1" fmla="*/ 926398 w 1214242"/>
              <a:gd name="connsiteY1" fmla="*/ 1013928 h 1782460"/>
              <a:gd name="connsiteX2" fmla="*/ 976026 w 1214242"/>
              <a:gd name="connsiteY2" fmla="*/ 1782460 h 1782460"/>
              <a:gd name="connsiteX3" fmla="*/ 189307 w 1214242"/>
              <a:gd name="connsiteY3" fmla="*/ 1598671 h 1782460"/>
              <a:gd name="connsiteX4" fmla="*/ 189306 w 1214242"/>
              <a:gd name="connsiteY4" fmla="*/ 0 h 1782460"/>
              <a:gd name="connsiteX0" fmla="*/ 189306 w 1214242"/>
              <a:gd name="connsiteY0" fmla="*/ 0 h 1782460"/>
              <a:gd name="connsiteX1" fmla="*/ 1214173 w 1214242"/>
              <a:gd name="connsiteY1" fmla="*/ 967236 h 1782460"/>
              <a:gd name="connsiteX2" fmla="*/ 0 w 1214242"/>
              <a:gd name="connsiteY2" fmla="*/ 415884 h 1782460"/>
              <a:gd name="connsiteX0" fmla="*/ 19900 w 1044847"/>
              <a:gd name="connsiteY0" fmla="*/ 612102 h 2394562"/>
              <a:gd name="connsiteX1" fmla="*/ 756992 w 1044847"/>
              <a:gd name="connsiteY1" fmla="*/ 1626030 h 2394562"/>
              <a:gd name="connsiteX2" fmla="*/ 806620 w 1044847"/>
              <a:gd name="connsiteY2" fmla="*/ 2394562 h 2394562"/>
              <a:gd name="connsiteX3" fmla="*/ 19901 w 1044847"/>
              <a:gd name="connsiteY3" fmla="*/ 2210773 h 2394562"/>
              <a:gd name="connsiteX4" fmla="*/ 19900 w 1044847"/>
              <a:gd name="connsiteY4" fmla="*/ 612102 h 2394562"/>
              <a:gd name="connsiteX0" fmla="*/ 19900 w 1044847"/>
              <a:gd name="connsiteY0" fmla="*/ 612102 h 2394562"/>
              <a:gd name="connsiteX1" fmla="*/ 1044767 w 1044847"/>
              <a:gd name="connsiteY1" fmla="*/ 1579338 h 2394562"/>
              <a:gd name="connsiteX2" fmla="*/ 0 w 1044847"/>
              <a:gd name="connsiteY2" fmla="*/ 191 h 2394562"/>
              <a:gd name="connsiteX0" fmla="*/ 19900 w 1044847"/>
              <a:gd name="connsiteY0" fmla="*/ 612102 h 2394562"/>
              <a:gd name="connsiteX1" fmla="*/ 756992 w 1044847"/>
              <a:gd name="connsiteY1" fmla="*/ 1626030 h 2394562"/>
              <a:gd name="connsiteX2" fmla="*/ 806620 w 1044847"/>
              <a:gd name="connsiteY2" fmla="*/ 2394562 h 2394562"/>
              <a:gd name="connsiteX3" fmla="*/ 19901 w 1044847"/>
              <a:gd name="connsiteY3" fmla="*/ 2210773 h 2394562"/>
              <a:gd name="connsiteX4" fmla="*/ 19900 w 1044847"/>
              <a:gd name="connsiteY4" fmla="*/ 612102 h 2394562"/>
              <a:gd name="connsiteX0" fmla="*/ 19900 w 1044847"/>
              <a:gd name="connsiteY0" fmla="*/ 612102 h 2394562"/>
              <a:gd name="connsiteX1" fmla="*/ 1044767 w 1044847"/>
              <a:gd name="connsiteY1" fmla="*/ 1579338 h 2394562"/>
              <a:gd name="connsiteX2" fmla="*/ 0 w 1044847"/>
              <a:gd name="connsiteY2" fmla="*/ 191 h 2394562"/>
              <a:gd name="connsiteX0" fmla="*/ 19900 w 1056747"/>
              <a:gd name="connsiteY0" fmla="*/ 612129 h 2394589"/>
              <a:gd name="connsiteX1" fmla="*/ 756992 w 1056747"/>
              <a:gd name="connsiteY1" fmla="*/ 1626057 h 2394589"/>
              <a:gd name="connsiteX2" fmla="*/ 806620 w 1056747"/>
              <a:gd name="connsiteY2" fmla="*/ 2394589 h 2394589"/>
              <a:gd name="connsiteX3" fmla="*/ 19901 w 1056747"/>
              <a:gd name="connsiteY3" fmla="*/ 2210800 h 2394589"/>
              <a:gd name="connsiteX4" fmla="*/ 19900 w 1056747"/>
              <a:gd name="connsiteY4" fmla="*/ 612129 h 2394589"/>
              <a:gd name="connsiteX0" fmla="*/ 19900 w 1056747"/>
              <a:gd name="connsiteY0" fmla="*/ 612129 h 2394589"/>
              <a:gd name="connsiteX1" fmla="*/ 1044767 w 1056747"/>
              <a:gd name="connsiteY1" fmla="*/ 1579365 h 2394589"/>
              <a:gd name="connsiteX2" fmla="*/ 0 w 1056747"/>
              <a:gd name="connsiteY2" fmla="*/ 218 h 2394589"/>
              <a:gd name="connsiteX0" fmla="*/ 0 w 1040261"/>
              <a:gd name="connsiteY0" fmla="*/ 393101 h 2175561"/>
              <a:gd name="connsiteX1" fmla="*/ 737092 w 1040261"/>
              <a:gd name="connsiteY1" fmla="*/ 1407029 h 2175561"/>
              <a:gd name="connsiteX2" fmla="*/ 786720 w 1040261"/>
              <a:gd name="connsiteY2" fmla="*/ 2175561 h 2175561"/>
              <a:gd name="connsiteX3" fmla="*/ 1 w 1040261"/>
              <a:gd name="connsiteY3" fmla="*/ 1991772 h 2175561"/>
              <a:gd name="connsiteX4" fmla="*/ 0 w 1040261"/>
              <a:gd name="connsiteY4" fmla="*/ 393101 h 2175561"/>
              <a:gd name="connsiteX0" fmla="*/ 0 w 1040261"/>
              <a:gd name="connsiteY0" fmla="*/ 393101 h 2175561"/>
              <a:gd name="connsiteX1" fmla="*/ 1024867 w 1040261"/>
              <a:gd name="connsiteY1" fmla="*/ 1360337 h 2175561"/>
              <a:gd name="connsiteX2" fmla="*/ 262472 w 1040261"/>
              <a:gd name="connsiteY2" fmla="*/ 253 h 2175561"/>
              <a:gd name="connsiteX0" fmla="*/ 0 w 982262"/>
              <a:gd name="connsiteY0" fmla="*/ 393099 h 2175559"/>
              <a:gd name="connsiteX1" fmla="*/ 737092 w 982262"/>
              <a:gd name="connsiteY1" fmla="*/ 1407027 h 2175559"/>
              <a:gd name="connsiteX2" fmla="*/ 786720 w 982262"/>
              <a:gd name="connsiteY2" fmla="*/ 2175559 h 2175559"/>
              <a:gd name="connsiteX3" fmla="*/ 1 w 982262"/>
              <a:gd name="connsiteY3" fmla="*/ 1991770 h 2175559"/>
              <a:gd name="connsiteX4" fmla="*/ 0 w 982262"/>
              <a:gd name="connsiteY4" fmla="*/ 393099 h 2175559"/>
              <a:gd name="connsiteX0" fmla="*/ 0 w 982262"/>
              <a:gd name="connsiteY0" fmla="*/ 393099 h 2175559"/>
              <a:gd name="connsiteX1" fmla="*/ 965894 w 982262"/>
              <a:gd name="connsiteY1" fmla="*/ 1370435 h 2175559"/>
              <a:gd name="connsiteX2" fmla="*/ 262472 w 982262"/>
              <a:gd name="connsiteY2" fmla="*/ 251 h 2175559"/>
              <a:gd name="connsiteX0" fmla="*/ 0 w 982262"/>
              <a:gd name="connsiteY0" fmla="*/ 393099 h 2175559"/>
              <a:gd name="connsiteX1" fmla="*/ 737092 w 982262"/>
              <a:gd name="connsiteY1" fmla="*/ 1407027 h 2175559"/>
              <a:gd name="connsiteX2" fmla="*/ 786720 w 982262"/>
              <a:gd name="connsiteY2" fmla="*/ 2175559 h 2175559"/>
              <a:gd name="connsiteX3" fmla="*/ 1 w 982262"/>
              <a:gd name="connsiteY3" fmla="*/ 1991770 h 2175559"/>
              <a:gd name="connsiteX4" fmla="*/ 0 w 982262"/>
              <a:gd name="connsiteY4" fmla="*/ 393099 h 2175559"/>
              <a:gd name="connsiteX0" fmla="*/ 0 w 982262"/>
              <a:gd name="connsiteY0" fmla="*/ 393099 h 2175559"/>
              <a:gd name="connsiteX1" fmla="*/ 965894 w 982262"/>
              <a:gd name="connsiteY1" fmla="*/ 1370435 h 2175559"/>
              <a:gd name="connsiteX2" fmla="*/ 262472 w 982262"/>
              <a:gd name="connsiteY2" fmla="*/ 251 h 2175559"/>
              <a:gd name="connsiteX0" fmla="*/ 0 w 986393"/>
              <a:gd name="connsiteY0" fmla="*/ 763617 h 2546077"/>
              <a:gd name="connsiteX1" fmla="*/ 737092 w 986393"/>
              <a:gd name="connsiteY1" fmla="*/ 1777545 h 2546077"/>
              <a:gd name="connsiteX2" fmla="*/ 786720 w 986393"/>
              <a:gd name="connsiteY2" fmla="*/ 2546077 h 2546077"/>
              <a:gd name="connsiteX3" fmla="*/ 1 w 986393"/>
              <a:gd name="connsiteY3" fmla="*/ 2362288 h 2546077"/>
              <a:gd name="connsiteX4" fmla="*/ 0 w 986393"/>
              <a:gd name="connsiteY4" fmla="*/ 763617 h 2546077"/>
              <a:gd name="connsiteX0" fmla="*/ 0 w 986393"/>
              <a:gd name="connsiteY0" fmla="*/ 763617 h 2546077"/>
              <a:gd name="connsiteX1" fmla="*/ 965894 w 986393"/>
              <a:gd name="connsiteY1" fmla="*/ 1740953 h 2546077"/>
              <a:gd name="connsiteX2" fmla="*/ 450378 w 986393"/>
              <a:gd name="connsiteY2" fmla="*/ 197 h 2546077"/>
              <a:gd name="connsiteX0" fmla="*/ 0 w 931350"/>
              <a:gd name="connsiteY0" fmla="*/ 763703 h 2546163"/>
              <a:gd name="connsiteX1" fmla="*/ 737092 w 931350"/>
              <a:gd name="connsiteY1" fmla="*/ 1777631 h 2546163"/>
              <a:gd name="connsiteX2" fmla="*/ 786720 w 931350"/>
              <a:gd name="connsiteY2" fmla="*/ 2546163 h 2546163"/>
              <a:gd name="connsiteX3" fmla="*/ 1 w 931350"/>
              <a:gd name="connsiteY3" fmla="*/ 2362374 h 2546163"/>
              <a:gd name="connsiteX4" fmla="*/ 0 w 931350"/>
              <a:gd name="connsiteY4" fmla="*/ 763703 h 2546163"/>
              <a:gd name="connsiteX0" fmla="*/ 0 w 931350"/>
              <a:gd name="connsiteY0" fmla="*/ 763703 h 2546163"/>
              <a:gd name="connsiteX1" fmla="*/ 909162 w 931350"/>
              <a:gd name="connsiteY1" fmla="*/ 1213163 h 2546163"/>
              <a:gd name="connsiteX2" fmla="*/ 450378 w 931350"/>
              <a:gd name="connsiteY2" fmla="*/ 283 h 2546163"/>
              <a:gd name="connsiteX0" fmla="*/ 0 w 791971"/>
              <a:gd name="connsiteY0" fmla="*/ 763565 h 2546025"/>
              <a:gd name="connsiteX1" fmla="*/ 737092 w 791971"/>
              <a:gd name="connsiteY1" fmla="*/ 1777493 h 2546025"/>
              <a:gd name="connsiteX2" fmla="*/ 786720 w 791971"/>
              <a:gd name="connsiteY2" fmla="*/ 2546025 h 2546025"/>
              <a:gd name="connsiteX3" fmla="*/ 1 w 791971"/>
              <a:gd name="connsiteY3" fmla="*/ 2362236 h 2546025"/>
              <a:gd name="connsiteX4" fmla="*/ 0 w 791971"/>
              <a:gd name="connsiteY4" fmla="*/ 763565 h 2546025"/>
              <a:gd name="connsiteX0" fmla="*/ 0 w 791971"/>
              <a:gd name="connsiteY0" fmla="*/ 763565 h 2546025"/>
              <a:gd name="connsiteX1" fmla="*/ 196190 w 791971"/>
              <a:gd name="connsiteY1" fmla="*/ 2360267 h 2546025"/>
              <a:gd name="connsiteX2" fmla="*/ 450378 w 791971"/>
              <a:gd name="connsiteY2" fmla="*/ 145 h 2546025"/>
              <a:gd name="connsiteX0" fmla="*/ 410663 w 1202634"/>
              <a:gd name="connsiteY0" fmla="*/ 0 h 2719115"/>
              <a:gd name="connsiteX1" fmla="*/ 1147755 w 1202634"/>
              <a:gd name="connsiteY1" fmla="*/ 1013928 h 2719115"/>
              <a:gd name="connsiteX2" fmla="*/ 1197383 w 1202634"/>
              <a:gd name="connsiteY2" fmla="*/ 1782460 h 2719115"/>
              <a:gd name="connsiteX3" fmla="*/ 410664 w 1202634"/>
              <a:gd name="connsiteY3" fmla="*/ 1598671 h 2719115"/>
              <a:gd name="connsiteX4" fmla="*/ 410663 w 1202634"/>
              <a:gd name="connsiteY4" fmla="*/ 0 h 2719115"/>
              <a:gd name="connsiteX0" fmla="*/ 410663 w 1202634"/>
              <a:gd name="connsiteY0" fmla="*/ 0 h 2719115"/>
              <a:gd name="connsiteX1" fmla="*/ 606853 w 1202634"/>
              <a:gd name="connsiteY1" fmla="*/ 1596702 h 2719115"/>
              <a:gd name="connsiteX2" fmla="*/ 0 w 1202634"/>
              <a:gd name="connsiteY2" fmla="*/ 2719115 h 2719115"/>
              <a:gd name="connsiteX0" fmla="*/ 410663 w 1202634"/>
              <a:gd name="connsiteY0" fmla="*/ 0 h 2719115"/>
              <a:gd name="connsiteX1" fmla="*/ 1147755 w 1202634"/>
              <a:gd name="connsiteY1" fmla="*/ 1013928 h 2719115"/>
              <a:gd name="connsiteX2" fmla="*/ 1197383 w 1202634"/>
              <a:gd name="connsiteY2" fmla="*/ 1782460 h 2719115"/>
              <a:gd name="connsiteX3" fmla="*/ 410664 w 1202634"/>
              <a:gd name="connsiteY3" fmla="*/ 1598671 h 2719115"/>
              <a:gd name="connsiteX4" fmla="*/ 410663 w 1202634"/>
              <a:gd name="connsiteY4" fmla="*/ 0 h 2719115"/>
              <a:gd name="connsiteX0" fmla="*/ 410663 w 1202634"/>
              <a:gd name="connsiteY0" fmla="*/ 0 h 2719115"/>
              <a:gd name="connsiteX1" fmla="*/ 606853 w 1202634"/>
              <a:gd name="connsiteY1" fmla="*/ 1596702 h 2719115"/>
              <a:gd name="connsiteX2" fmla="*/ 0 w 1202634"/>
              <a:gd name="connsiteY2" fmla="*/ 2719115 h 2719115"/>
              <a:gd name="connsiteX0" fmla="*/ 410663 w 1202634"/>
              <a:gd name="connsiteY0" fmla="*/ 0 h 2719115"/>
              <a:gd name="connsiteX1" fmla="*/ 1147755 w 1202634"/>
              <a:gd name="connsiteY1" fmla="*/ 1013928 h 2719115"/>
              <a:gd name="connsiteX2" fmla="*/ 1197383 w 1202634"/>
              <a:gd name="connsiteY2" fmla="*/ 1782460 h 2719115"/>
              <a:gd name="connsiteX3" fmla="*/ 410663 w 1202634"/>
              <a:gd name="connsiteY3" fmla="*/ 0 h 2719115"/>
              <a:gd name="connsiteX0" fmla="*/ 410663 w 1202634"/>
              <a:gd name="connsiteY0" fmla="*/ 0 h 2719115"/>
              <a:gd name="connsiteX1" fmla="*/ 606853 w 1202634"/>
              <a:gd name="connsiteY1" fmla="*/ 1596702 h 2719115"/>
              <a:gd name="connsiteX2" fmla="*/ 0 w 1202634"/>
              <a:gd name="connsiteY2" fmla="*/ 2719115 h 2719115"/>
              <a:gd name="connsiteX0" fmla="*/ 410663 w 1147755"/>
              <a:gd name="connsiteY0" fmla="*/ 0 h 2719115"/>
              <a:gd name="connsiteX1" fmla="*/ 1147755 w 1147755"/>
              <a:gd name="connsiteY1" fmla="*/ 1013928 h 2719115"/>
              <a:gd name="connsiteX2" fmla="*/ 410663 w 1147755"/>
              <a:gd name="connsiteY2" fmla="*/ 0 h 2719115"/>
              <a:gd name="connsiteX0" fmla="*/ 410663 w 1147755"/>
              <a:gd name="connsiteY0" fmla="*/ 0 h 2719115"/>
              <a:gd name="connsiteX1" fmla="*/ 606853 w 1147755"/>
              <a:gd name="connsiteY1" fmla="*/ 1596702 h 2719115"/>
              <a:gd name="connsiteX2" fmla="*/ 0 w 1147755"/>
              <a:gd name="connsiteY2" fmla="*/ 2719115 h 2719115"/>
              <a:gd name="connsiteX0" fmla="*/ 410663 w 1201546"/>
              <a:gd name="connsiteY0" fmla="*/ 0 h 2719115"/>
              <a:gd name="connsiteX1" fmla="*/ 1147755 w 1201546"/>
              <a:gd name="connsiteY1" fmla="*/ 1013928 h 2719115"/>
              <a:gd name="connsiteX2" fmla="*/ 410663 w 1201546"/>
              <a:gd name="connsiteY2" fmla="*/ 0 h 2719115"/>
              <a:gd name="connsiteX0" fmla="*/ 410663 w 1201546"/>
              <a:gd name="connsiteY0" fmla="*/ 0 h 2719115"/>
              <a:gd name="connsiteX1" fmla="*/ 606853 w 1201546"/>
              <a:gd name="connsiteY1" fmla="*/ 1596702 h 2719115"/>
              <a:gd name="connsiteX2" fmla="*/ 0 w 1201546"/>
              <a:gd name="connsiteY2" fmla="*/ 2719115 h 2719115"/>
              <a:gd name="connsiteX0" fmla="*/ 410663 w 1201546"/>
              <a:gd name="connsiteY0" fmla="*/ 0 h 2719115"/>
              <a:gd name="connsiteX1" fmla="*/ 1147755 w 1201546"/>
              <a:gd name="connsiteY1" fmla="*/ 1013928 h 2719115"/>
              <a:gd name="connsiteX2" fmla="*/ 410663 w 1201546"/>
              <a:gd name="connsiteY2" fmla="*/ 0 h 2719115"/>
              <a:gd name="connsiteX0" fmla="*/ 410663 w 1201546"/>
              <a:gd name="connsiteY0" fmla="*/ 0 h 2719115"/>
              <a:gd name="connsiteX1" fmla="*/ 433092 w 1201546"/>
              <a:gd name="connsiteY1" fmla="*/ 1646967 h 2719115"/>
              <a:gd name="connsiteX2" fmla="*/ 0 w 1201546"/>
              <a:gd name="connsiteY2" fmla="*/ 2719115 h 2719115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555957 w 1324411"/>
              <a:gd name="connsiteY1" fmla="*/ 1646967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670893 w 1324411"/>
              <a:gd name="connsiteY1" fmla="*/ 1511104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412605 w 1324411"/>
              <a:gd name="connsiteY1" fmla="*/ 1537542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412605 w 1324411"/>
              <a:gd name="connsiteY1" fmla="*/ 1537542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525794 w 1324411"/>
              <a:gd name="connsiteY1" fmla="*/ 1472372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525794 w 1324411"/>
              <a:gd name="connsiteY1" fmla="*/ 1472372 h 2660433"/>
              <a:gd name="connsiteX2" fmla="*/ 0 w 1324411"/>
              <a:gd name="connsiteY2" fmla="*/ 2660433 h 2660433"/>
              <a:gd name="connsiteX0" fmla="*/ 533528 w 1311603"/>
              <a:gd name="connsiteY0" fmla="*/ 0 h 2660433"/>
              <a:gd name="connsiteX1" fmla="*/ 1270620 w 1311603"/>
              <a:gd name="connsiteY1" fmla="*/ 1013928 h 2660433"/>
              <a:gd name="connsiteX2" fmla="*/ 533528 w 1311603"/>
              <a:gd name="connsiteY2" fmla="*/ 0 h 2660433"/>
              <a:gd name="connsiteX0" fmla="*/ 533528 w 1311603"/>
              <a:gd name="connsiteY0" fmla="*/ 0 h 2660433"/>
              <a:gd name="connsiteX1" fmla="*/ 525794 w 1311603"/>
              <a:gd name="connsiteY1" fmla="*/ 1472372 h 2660433"/>
              <a:gd name="connsiteX2" fmla="*/ 0 w 1311603"/>
              <a:gd name="connsiteY2" fmla="*/ 2660433 h 2660433"/>
              <a:gd name="connsiteX0" fmla="*/ 533528 w 1311603"/>
              <a:gd name="connsiteY0" fmla="*/ 0 h 2660433"/>
              <a:gd name="connsiteX1" fmla="*/ 1270620 w 1311603"/>
              <a:gd name="connsiteY1" fmla="*/ 1013928 h 2660433"/>
              <a:gd name="connsiteX2" fmla="*/ 533528 w 1311603"/>
              <a:gd name="connsiteY2" fmla="*/ 0 h 2660433"/>
              <a:gd name="connsiteX0" fmla="*/ 533528 w 1311603"/>
              <a:gd name="connsiteY0" fmla="*/ 0 h 2660433"/>
              <a:gd name="connsiteX1" fmla="*/ 525794 w 1311603"/>
              <a:gd name="connsiteY1" fmla="*/ 1472372 h 2660433"/>
              <a:gd name="connsiteX2" fmla="*/ 0 w 1311603"/>
              <a:gd name="connsiteY2" fmla="*/ 2660433 h 2660433"/>
              <a:gd name="connsiteX0" fmla="*/ 8869 w 1777266"/>
              <a:gd name="connsiteY0" fmla="*/ 1685637 h 3158818"/>
              <a:gd name="connsiteX1" fmla="*/ 745961 w 1777266"/>
              <a:gd name="connsiteY1" fmla="*/ 2699565 h 3158818"/>
              <a:gd name="connsiteX2" fmla="*/ 8869 w 1777266"/>
              <a:gd name="connsiteY2" fmla="*/ 1685637 h 3158818"/>
              <a:gd name="connsiteX0" fmla="*/ 8869 w 1777266"/>
              <a:gd name="connsiteY0" fmla="*/ 1685637 h 3158818"/>
              <a:gd name="connsiteX1" fmla="*/ 1135 w 1777266"/>
              <a:gd name="connsiteY1" fmla="*/ 3158009 h 3158818"/>
              <a:gd name="connsiteX2" fmla="*/ 1777216 w 1777266"/>
              <a:gd name="connsiteY2" fmla="*/ 116 h 3158818"/>
              <a:gd name="connsiteX0" fmla="*/ 8868 w 1885943"/>
              <a:gd name="connsiteY0" fmla="*/ 1571876 h 3045057"/>
              <a:gd name="connsiteX1" fmla="*/ 745960 w 1885943"/>
              <a:gd name="connsiteY1" fmla="*/ 2585804 h 3045057"/>
              <a:gd name="connsiteX2" fmla="*/ 8868 w 1885943"/>
              <a:gd name="connsiteY2" fmla="*/ 1571876 h 3045057"/>
              <a:gd name="connsiteX0" fmla="*/ 8868 w 1885943"/>
              <a:gd name="connsiteY0" fmla="*/ 1571876 h 3045057"/>
              <a:gd name="connsiteX1" fmla="*/ 1134 w 1885943"/>
              <a:gd name="connsiteY1" fmla="*/ 3044248 h 3045057"/>
              <a:gd name="connsiteX2" fmla="*/ 1885895 w 1885943"/>
              <a:gd name="connsiteY2" fmla="*/ 122 h 3045057"/>
              <a:gd name="connsiteX0" fmla="*/ 1001 w 1878158"/>
              <a:gd name="connsiteY0" fmla="*/ 1572064 h 2669599"/>
              <a:gd name="connsiteX1" fmla="*/ 738093 w 1878158"/>
              <a:gd name="connsiteY1" fmla="*/ 2585992 h 2669599"/>
              <a:gd name="connsiteX2" fmla="*/ 1001 w 1878158"/>
              <a:gd name="connsiteY2" fmla="*/ 1572064 h 2669599"/>
              <a:gd name="connsiteX0" fmla="*/ 1001 w 1878158"/>
              <a:gd name="connsiteY0" fmla="*/ 1572064 h 2669599"/>
              <a:gd name="connsiteX1" fmla="*/ 1122684 w 1878158"/>
              <a:gd name="connsiteY1" fmla="*/ 1310429 h 2669599"/>
              <a:gd name="connsiteX2" fmla="*/ 1878028 w 1878158"/>
              <a:gd name="connsiteY2" fmla="*/ 310 h 2669599"/>
              <a:gd name="connsiteX0" fmla="*/ 1001 w 1878128"/>
              <a:gd name="connsiteY0" fmla="*/ 1572055 h 2669590"/>
              <a:gd name="connsiteX1" fmla="*/ 738093 w 1878128"/>
              <a:gd name="connsiteY1" fmla="*/ 2585983 h 2669590"/>
              <a:gd name="connsiteX2" fmla="*/ 1001 w 1878128"/>
              <a:gd name="connsiteY2" fmla="*/ 1572055 h 2669590"/>
              <a:gd name="connsiteX0" fmla="*/ 1001 w 1878128"/>
              <a:gd name="connsiteY0" fmla="*/ 1572055 h 2669590"/>
              <a:gd name="connsiteX1" fmla="*/ 923332 w 1878128"/>
              <a:gd name="connsiteY1" fmla="*/ 1350178 h 2669590"/>
              <a:gd name="connsiteX2" fmla="*/ 1878028 w 1878128"/>
              <a:gd name="connsiteY2" fmla="*/ 301 h 2669590"/>
              <a:gd name="connsiteX0" fmla="*/ 1001 w 1567457"/>
              <a:gd name="connsiteY0" fmla="*/ 1967123 h 3064658"/>
              <a:gd name="connsiteX1" fmla="*/ 738093 w 1567457"/>
              <a:gd name="connsiteY1" fmla="*/ 2981051 h 3064658"/>
              <a:gd name="connsiteX2" fmla="*/ 1001 w 1567457"/>
              <a:gd name="connsiteY2" fmla="*/ 1967123 h 3064658"/>
              <a:gd name="connsiteX0" fmla="*/ 1001 w 1567457"/>
              <a:gd name="connsiteY0" fmla="*/ 1967123 h 3064658"/>
              <a:gd name="connsiteX1" fmla="*/ 923332 w 1567457"/>
              <a:gd name="connsiteY1" fmla="*/ 1745246 h 3064658"/>
              <a:gd name="connsiteX2" fmla="*/ 1567301 w 1567457"/>
              <a:gd name="connsiteY2" fmla="*/ 221 h 3064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7457" h="3064658" stroke="0" extrusionOk="0">
                <a:moveTo>
                  <a:pt x="1001" y="1967123"/>
                </a:moveTo>
                <a:cubicBezTo>
                  <a:pt x="46417" y="2561954"/>
                  <a:pt x="983790" y="3319027"/>
                  <a:pt x="738093" y="2981051"/>
                </a:cubicBezTo>
                <a:cubicBezTo>
                  <a:pt x="492396" y="2643075"/>
                  <a:pt x="-25800" y="2061825"/>
                  <a:pt x="1001" y="1967123"/>
                </a:cubicBezTo>
                <a:close/>
              </a:path>
              <a:path w="1567457" h="3064658" fill="none">
                <a:moveTo>
                  <a:pt x="1001" y="1967123"/>
                </a:moveTo>
                <a:cubicBezTo>
                  <a:pt x="326589" y="1967123"/>
                  <a:pt x="899714" y="1786019"/>
                  <a:pt x="923332" y="1745246"/>
                </a:cubicBezTo>
                <a:cubicBezTo>
                  <a:pt x="1031885" y="1487034"/>
                  <a:pt x="1578050" y="-21044"/>
                  <a:pt x="1567301" y="221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3" name="Bue 84">
            <a:extLst>
              <a:ext uri="{FF2B5EF4-FFF2-40B4-BE49-F238E27FC236}">
                <a16:creationId xmlns:a16="http://schemas.microsoft.com/office/drawing/2014/main" id="{BCB5D9F1-4FAB-4927-B15C-84D1180770CF}"/>
              </a:ext>
            </a:extLst>
          </p:cNvPr>
          <p:cNvSpPr>
            <a:spLocks noChangeAspect="1"/>
          </p:cNvSpPr>
          <p:nvPr/>
        </p:nvSpPr>
        <p:spPr>
          <a:xfrm rot="9821207" flipV="1">
            <a:off x="3263647" y="1356616"/>
            <a:ext cx="667245" cy="2704379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145831 w 1112830"/>
              <a:gd name="connsiteY0" fmla="*/ 0 h 1782460"/>
              <a:gd name="connsiteX1" fmla="*/ 882923 w 1112830"/>
              <a:gd name="connsiteY1" fmla="*/ 1013928 h 1782460"/>
              <a:gd name="connsiteX2" fmla="*/ 932551 w 1112830"/>
              <a:gd name="connsiteY2" fmla="*/ 1782460 h 1782460"/>
              <a:gd name="connsiteX3" fmla="*/ 145832 w 1112830"/>
              <a:gd name="connsiteY3" fmla="*/ 1598671 h 1782460"/>
              <a:gd name="connsiteX4" fmla="*/ 145831 w 1112830"/>
              <a:gd name="connsiteY4" fmla="*/ 0 h 1782460"/>
              <a:gd name="connsiteX0" fmla="*/ 145831 w 1112830"/>
              <a:gd name="connsiteY0" fmla="*/ 0 h 1782460"/>
              <a:gd name="connsiteX1" fmla="*/ 1112755 w 1112830"/>
              <a:gd name="connsiteY1" fmla="*/ 686611 h 1782460"/>
              <a:gd name="connsiteX2" fmla="*/ 0 w 1112830"/>
              <a:gd name="connsiteY2" fmla="*/ 394032 h 1782460"/>
              <a:gd name="connsiteX0" fmla="*/ 145831 w 1250918"/>
              <a:gd name="connsiteY0" fmla="*/ 176544 h 1959004"/>
              <a:gd name="connsiteX1" fmla="*/ 882923 w 1250918"/>
              <a:gd name="connsiteY1" fmla="*/ 1190472 h 1959004"/>
              <a:gd name="connsiteX2" fmla="*/ 932551 w 1250918"/>
              <a:gd name="connsiteY2" fmla="*/ 1959004 h 1959004"/>
              <a:gd name="connsiteX3" fmla="*/ 145832 w 1250918"/>
              <a:gd name="connsiteY3" fmla="*/ 1775215 h 1959004"/>
              <a:gd name="connsiteX4" fmla="*/ 145831 w 1250918"/>
              <a:gd name="connsiteY4" fmla="*/ 176544 h 1959004"/>
              <a:gd name="connsiteX0" fmla="*/ 145831 w 1250918"/>
              <a:gd name="connsiteY0" fmla="*/ 176544 h 1959004"/>
              <a:gd name="connsiteX1" fmla="*/ 1250851 w 1250918"/>
              <a:gd name="connsiteY1" fmla="*/ 102775 h 1959004"/>
              <a:gd name="connsiteX2" fmla="*/ 0 w 1250918"/>
              <a:gd name="connsiteY2" fmla="*/ 570576 h 1959004"/>
              <a:gd name="connsiteX0" fmla="*/ 207442 w 1312526"/>
              <a:gd name="connsiteY0" fmla="*/ 1183522 h 2965982"/>
              <a:gd name="connsiteX1" fmla="*/ 944534 w 1312526"/>
              <a:gd name="connsiteY1" fmla="*/ 2197450 h 2965982"/>
              <a:gd name="connsiteX2" fmla="*/ 994162 w 1312526"/>
              <a:gd name="connsiteY2" fmla="*/ 2965982 h 2965982"/>
              <a:gd name="connsiteX3" fmla="*/ 207443 w 1312526"/>
              <a:gd name="connsiteY3" fmla="*/ 2782193 h 2965982"/>
              <a:gd name="connsiteX4" fmla="*/ 207442 w 1312526"/>
              <a:gd name="connsiteY4" fmla="*/ 1183522 h 2965982"/>
              <a:gd name="connsiteX0" fmla="*/ 207442 w 1312526"/>
              <a:gd name="connsiteY0" fmla="*/ 1183522 h 2965982"/>
              <a:gd name="connsiteX1" fmla="*/ 1312462 w 1312526"/>
              <a:gd name="connsiteY1" fmla="*/ 1109753 h 2965982"/>
              <a:gd name="connsiteX2" fmla="*/ 0 w 1312526"/>
              <a:gd name="connsiteY2" fmla="*/ 259 h 2965982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5330"/>
              <a:gd name="connsiteY0" fmla="*/ 1183576 h 2966036"/>
              <a:gd name="connsiteX1" fmla="*/ 944534 w 1295330"/>
              <a:gd name="connsiteY1" fmla="*/ 2197504 h 2966036"/>
              <a:gd name="connsiteX2" fmla="*/ 994162 w 1295330"/>
              <a:gd name="connsiteY2" fmla="*/ 2966036 h 2966036"/>
              <a:gd name="connsiteX3" fmla="*/ 207443 w 1295330"/>
              <a:gd name="connsiteY3" fmla="*/ 2782247 h 2966036"/>
              <a:gd name="connsiteX4" fmla="*/ 207442 w 1295330"/>
              <a:gd name="connsiteY4" fmla="*/ 1183576 h 2966036"/>
              <a:gd name="connsiteX0" fmla="*/ 207442 w 1295330"/>
              <a:gd name="connsiteY0" fmla="*/ 1183576 h 2966036"/>
              <a:gd name="connsiteX1" fmla="*/ 1291025 w 1295330"/>
              <a:gd name="connsiteY1" fmla="*/ 1172615 h 2966036"/>
              <a:gd name="connsiteX2" fmla="*/ 0 w 1295330"/>
              <a:gd name="connsiteY2" fmla="*/ 313 h 2966036"/>
              <a:gd name="connsiteX0" fmla="*/ 0 w 1089572"/>
              <a:gd name="connsiteY0" fmla="*/ 1050533 h 2832993"/>
              <a:gd name="connsiteX1" fmla="*/ 737092 w 1089572"/>
              <a:gd name="connsiteY1" fmla="*/ 2064461 h 2832993"/>
              <a:gd name="connsiteX2" fmla="*/ 786720 w 1089572"/>
              <a:gd name="connsiteY2" fmla="*/ 2832993 h 2832993"/>
              <a:gd name="connsiteX3" fmla="*/ 1 w 1089572"/>
              <a:gd name="connsiteY3" fmla="*/ 2649204 h 2832993"/>
              <a:gd name="connsiteX4" fmla="*/ 0 w 1089572"/>
              <a:gd name="connsiteY4" fmla="*/ 1050533 h 2832993"/>
              <a:gd name="connsiteX0" fmla="*/ 0 w 1089572"/>
              <a:gd name="connsiteY0" fmla="*/ 1050533 h 2832993"/>
              <a:gd name="connsiteX1" fmla="*/ 1083583 w 1089572"/>
              <a:gd name="connsiteY1" fmla="*/ 1039572 h 2832993"/>
              <a:gd name="connsiteX2" fmla="*/ 195329 w 1089572"/>
              <a:gd name="connsiteY2" fmla="*/ 360 h 2832993"/>
              <a:gd name="connsiteX0" fmla="*/ 0 w 1090615"/>
              <a:gd name="connsiteY0" fmla="*/ 1271235 h 3053695"/>
              <a:gd name="connsiteX1" fmla="*/ 737092 w 1090615"/>
              <a:gd name="connsiteY1" fmla="*/ 2285163 h 3053695"/>
              <a:gd name="connsiteX2" fmla="*/ 786720 w 1090615"/>
              <a:gd name="connsiteY2" fmla="*/ 3053695 h 3053695"/>
              <a:gd name="connsiteX3" fmla="*/ 1 w 1090615"/>
              <a:gd name="connsiteY3" fmla="*/ 2869906 h 3053695"/>
              <a:gd name="connsiteX4" fmla="*/ 0 w 1090615"/>
              <a:gd name="connsiteY4" fmla="*/ 1271235 h 3053695"/>
              <a:gd name="connsiteX0" fmla="*/ 0 w 1090615"/>
              <a:gd name="connsiteY0" fmla="*/ 1271235 h 3053695"/>
              <a:gd name="connsiteX1" fmla="*/ 1083583 w 1090615"/>
              <a:gd name="connsiteY1" fmla="*/ 1260274 h 3053695"/>
              <a:gd name="connsiteX2" fmla="*/ 347950 w 1090615"/>
              <a:gd name="connsiteY2" fmla="*/ 291 h 3053695"/>
              <a:gd name="connsiteX0" fmla="*/ 0 w 1095595"/>
              <a:gd name="connsiteY0" fmla="*/ 1489472 h 3271932"/>
              <a:gd name="connsiteX1" fmla="*/ 737092 w 1095595"/>
              <a:gd name="connsiteY1" fmla="*/ 2503400 h 3271932"/>
              <a:gd name="connsiteX2" fmla="*/ 786720 w 1095595"/>
              <a:gd name="connsiteY2" fmla="*/ 3271932 h 3271932"/>
              <a:gd name="connsiteX3" fmla="*/ 1 w 1095595"/>
              <a:gd name="connsiteY3" fmla="*/ 3088143 h 3271932"/>
              <a:gd name="connsiteX4" fmla="*/ 0 w 1095595"/>
              <a:gd name="connsiteY4" fmla="*/ 1489472 h 3271932"/>
              <a:gd name="connsiteX0" fmla="*/ 0 w 1095595"/>
              <a:gd name="connsiteY0" fmla="*/ 1489472 h 3271932"/>
              <a:gd name="connsiteX1" fmla="*/ 1083583 w 1095595"/>
              <a:gd name="connsiteY1" fmla="*/ 1478511 h 3271932"/>
              <a:gd name="connsiteX2" fmla="*/ 711675 w 1095595"/>
              <a:gd name="connsiteY2" fmla="*/ 243 h 3271932"/>
              <a:gd name="connsiteX0" fmla="*/ 0 w 1074437"/>
              <a:gd name="connsiteY0" fmla="*/ 1489449 h 3271909"/>
              <a:gd name="connsiteX1" fmla="*/ 737092 w 1074437"/>
              <a:gd name="connsiteY1" fmla="*/ 2503377 h 3271909"/>
              <a:gd name="connsiteX2" fmla="*/ 786720 w 1074437"/>
              <a:gd name="connsiteY2" fmla="*/ 3271909 h 3271909"/>
              <a:gd name="connsiteX3" fmla="*/ 1 w 1074437"/>
              <a:gd name="connsiteY3" fmla="*/ 3088120 h 3271909"/>
              <a:gd name="connsiteX4" fmla="*/ 0 w 1074437"/>
              <a:gd name="connsiteY4" fmla="*/ 1489449 h 3271909"/>
              <a:gd name="connsiteX0" fmla="*/ 0 w 1074437"/>
              <a:gd name="connsiteY0" fmla="*/ 1489449 h 3271909"/>
              <a:gd name="connsiteX1" fmla="*/ 1061896 w 1074437"/>
              <a:gd name="connsiteY1" fmla="*/ 1639069 h 3271909"/>
              <a:gd name="connsiteX2" fmla="*/ 711675 w 1074437"/>
              <a:gd name="connsiteY2" fmla="*/ 220 h 3271909"/>
              <a:gd name="connsiteX0" fmla="*/ 0 w 1075748"/>
              <a:gd name="connsiteY0" fmla="*/ 1399561 h 3182021"/>
              <a:gd name="connsiteX1" fmla="*/ 737092 w 1075748"/>
              <a:gd name="connsiteY1" fmla="*/ 2413489 h 3182021"/>
              <a:gd name="connsiteX2" fmla="*/ 786720 w 1075748"/>
              <a:gd name="connsiteY2" fmla="*/ 3182021 h 3182021"/>
              <a:gd name="connsiteX3" fmla="*/ 1 w 1075748"/>
              <a:gd name="connsiteY3" fmla="*/ 2998232 h 3182021"/>
              <a:gd name="connsiteX4" fmla="*/ 0 w 1075748"/>
              <a:gd name="connsiteY4" fmla="*/ 1399561 h 3182021"/>
              <a:gd name="connsiteX0" fmla="*/ 0 w 1075748"/>
              <a:gd name="connsiteY0" fmla="*/ 1399561 h 3182021"/>
              <a:gd name="connsiteX1" fmla="*/ 1061896 w 1075748"/>
              <a:gd name="connsiteY1" fmla="*/ 1549181 h 3182021"/>
              <a:gd name="connsiteX2" fmla="*/ 758268 w 1075748"/>
              <a:gd name="connsiteY2" fmla="*/ 233 h 3182021"/>
              <a:gd name="connsiteX0" fmla="*/ 0 w 1025076"/>
              <a:gd name="connsiteY0" fmla="*/ 1399471 h 3181931"/>
              <a:gd name="connsiteX1" fmla="*/ 737092 w 1025076"/>
              <a:gd name="connsiteY1" fmla="*/ 2413399 h 3181931"/>
              <a:gd name="connsiteX2" fmla="*/ 786720 w 1025076"/>
              <a:gd name="connsiteY2" fmla="*/ 3181931 h 3181931"/>
              <a:gd name="connsiteX3" fmla="*/ 1 w 1025076"/>
              <a:gd name="connsiteY3" fmla="*/ 2998142 h 3181931"/>
              <a:gd name="connsiteX4" fmla="*/ 0 w 1025076"/>
              <a:gd name="connsiteY4" fmla="*/ 1399471 h 3181931"/>
              <a:gd name="connsiteX0" fmla="*/ 0 w 1025076"/>
              <a:gd name="connsiteY0" fmla="*/ 1399471 h 3181931"/>
              <a:gd name="connsiteX1" fmla="*/ 1009376 w 1025076"/>
              <a:gd name="connsiteY1" fmla="*/ 2459872 h 3181931"/>
              <a:gd name="connsiteX2" fmla="*/ 758268 w 1025076"/>
              <a:gd name="connsiteY2" fmla="*/ 143 h 3181931"/>
              <a:gd name="connsiteX0" fmla="*/ 0 w 1051440"/>
              <a:gd name="connsiteY0" fmla="*/ 717516 h 2499976"/>
              <a:gd name="connsiteX1" fmla="*/ 737092 w 1051440"/>
              <a:gd name="connsiteY1" fmla="*/ 1731444 h 2499976"/>
              <a:gd name="connsiteX2" fmla="*/ 786720 w 1051440"/>
              <a:gd name="connsiteY2" fmla="*/ 2499976 h 2499976"/>
              <a:gd name="connsiteX3" fmla="*/ 1 w 1051440"/>
              <a:gd name="connsiteY3" fmla="*/ 2316187 h 2499976"/>
              <a:gd name="connsiteX4" fmla="*/ 0 w 1051440"/>
              <a:gd name="connsiteY4" fmla="*/ 717516 h 2499976"/>
              <a:gd name="connsiteX0" fmla="*/ 0 w 1051440"/>
              <a:gd name="connsiteY0" fmla="*/ 717516 h 2499976"/>
              <a:gd name="connsiteX1" fmla="*/ 1009376 w 1051440"/>
              <a:gd name="connsiteY1" fmla="*/ 1777917 h 2499976"/>
              <a:gd name="connsiteX2" fmla="*/ 1006818 w 1051440"/>
              <a:gd name="connsiteY2" fmla="*/ 201 h 2499976"/>
              <a:gd name="connsiteX0" fmla="*/ 0 w 1018133"/>
              <a:gd name="connsiteY0" fmla="*/ 253063 h 2035523"/>
              <a:gd name="connsiteX1" fmla="*/ 737092 w 1018133"/>
              <a:gd name="connsiteY1" fmla="*/ 1266991 h 2035523"/>
              <a:gd name="connsiteX2" fmla="*/ 786720 w 1018133"/>
              <a:gd name="connsiteY2" fmla="*/ 2035523 h 2035523"/>
              <a:gd name="connsiteX3" fmla="*/ 1 w 1018133"/>
              <a:gd name="connsiteY3" fmla="*/ 1851734 h 2035523"/>
              <a:gd name="connsiteX4" fmla="*/ 0 w 1018133"/>
              <a:gd name="connsiteY4" fmla="*/ 253063 h 2035523"/>
              <a:gd name="connsiteX0" fmla="*/ 0 w 1018133"/>
              <a:gd name="connsiteY0" fmla="*/ 253063 h 2035523"/>
              <a:gd name="connsiteX1" fmla="*/ 1009376 w 1018133"/>
              <a:gd name="connsiteY1" fmla="*/ 1313464 h 2035523"/>
              <a:gd name="connsiteX2" fmla="*/ 446452 w 1018133"/>
              <a:gd name="connsiteY2" fmla="*/ 278 h 2035523"/>
              <a:gd name="connsiteX0" fmla="*/ 0 w 1018132"/>
              <a:gd name="connsiteY0" fmla="*/ 253063 h 2035523"/>
              <a:gd name="connsiteX1" fmla="*/ 737092 w 1018132"/>
              <a:gd name="connsiteY1" fmla="*/ 1266991 h 2035523"/>
              <a:gd name="connsiteX2" fmla="*/ 786720 w 1018132"/>
              <a:gd name="connsiteY2" fmla="*/ 2035523 h 2035523"/>
              <a:gd name="connsiteX3" fmla="*/ 1 w 1018132"/>
              <a:gd name="connsiteY3" fmla="*/ 1851734 h 2035523"/>
              <a:gd name="connsiteX4" fmla="*/ 0 w 1018132"/>
              <a:gd name="connsiteY4" fmla="*/ 253063 h 2035523"/>
              <a:gd name="connsiteX0" fmla="*/ 0 w 1018132"/>
              <a:gd name="connsiteY0" fmla="*/ 253063 h 2035523"/>
              <a:gd name="connsiteX1" fmla="*/ 1009376 w 1018132"/>
              <a:gd name="connsiteY1" fmla="*/ 1313464 h 2035523"/>
              <a:gd name="connsiteX2" fmla="*/ 446452 w 1018132"/>
              <a:gd name="connsiteY2" fmla="*/ 277 h 2035523"/>
              <a:gd name="connsiteX0" fmla="*/ 0 w 791971"/>
              <a:gd name="connsiteY0" fmla="*/ 253003 h 2035463"/>
              <a:gd name="connsiteX1" fmla="*/ 737092 w 791971"/>
              <a:gd name="connsiteY1" fmla="*/ 1266931 h 2035463"/>
              <a:gd name="connsiteX2" fmla="*/ 786720 w 791971"/>
              <a:gd name="connsiteY2" fmla="*/ 2035463 h 2035463"/>
              <a:gd name="connsiteX3" fmla="*/ 1 w 791971"/>
              <a:gd name="connsiteY3" fmla="*/ 1851674 h 2035463"/>
              <a:gd name="connsiteX4" fmla="*/ 0 w 791971"/>
              <a:gd name="connsiteY4" fmla="*/ 253003 h 2035463"/>
              <a:gd name="connsiteX0" fmla="*/ 0 w 791971"/>
              <a:gd name="connsiteY0" fmla="*/ 253003 h 2035463"/>
              <a:gd name="connsiteX1" fmla="*/ 764217 w 791971"/>
              <a:gd name="connsiteY1" fmla="*/ 1650055 h 2035463"/>
              <a:gd name="connsiteX2" fmla="*/ 446452 w 791971"/>
              <a:gd name="connsiteY2" fmla="*/ 217 h 2035463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0 w 791971"/>
              <a:gd name="connsiteY0" fmla="*/ 134348 h 1916808"/>
              <a:gd name="connsiteX1" fmla="*/ 737092 w 791971"/>
              <a:gd name="connsiteY1" fmla="*/ 1148276 h 1916808"/>
              <a:gd name="connsiteX2" fmla="*/ 786720 w 791971"/>
              <a:gd name="connsiteY2" fmla="*/ 1916808 h 1916808"/>
              <a:gd name="connsiteX3" fmla="*/ 1 w 791971"/>
              <a:gd name="connsiteY3" fmla="*/ 1733019 h 1916808"/>
              <a:gd name="connsiteX4" fmla="*/ 0 w 791971"/>
              <a:gd name="connsiteY4" fmla="*/ 134348 h 1916808"/>
              <a:gd name="connsiteX0" fmla="*/ 0 w 791971"/>
              <a:gd name="connsiteY0" fmla="*/ 134348 h 1916808"/>
              <a:gd name="connsiteX1" fmla="*/ 764217 w 791971"/>
              <a:gd name="connsiteY1" fmla="*/ 1531400 h 1916808"/>
              <a:gd name="connsiteX2" fmla="*/ 174139 w 791971"/>
              <a:gd name="connsiteY2" fmla="*/ 198 h 1916808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4"/>
              <a:gd name="connsiteY0" fmla="*/ 134351 h 1916811"/>
              <a:gd name="connsiteX1" fmla="*/ 737092 w 882464"/>
              <a:gd name="connsiteY1" fmla="*/ 1148279 h 1916811"/>
              <a:gd name="connsiteX2" fmla="*/ 786720 w 882464"/>
              <a:gd name="connsiteY2" fmla="*/ 1916811 h 1916811"/>
              <a:gd name="connsiteX3" fmla="*/ 1 w 882464"/>
              <a:gd name="connsiteY3" fmla="*/ 1733022 h 1916811"/>
              <a:gd name="connsiteX4" fmla="*/ 0 w 882464"/>
              <a:gd name="connsiteY4" fmla="*/ 134351 h 1916811"/>
              <a:gd name="connsiteX0" fmla="*/ 0 w 882464"/>
              <a:gd name="connsiteY0" fmla="*/ 134351 h 1916811"/>
              <a:gd name="connsiteX1" fmla="*/ 882461 w 882464"/>
              <a:gd name="connsiteY1" fmla="*/ 1501931 h 1916811"/>
              <a:gd name="connsiteX2" fmla="*/ 174139 w 882464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8525"/>
              <a:gd name="connsiteY0" fmla="*/ 823581 h 2606041"/>
              <a:gd name="connsiteX1" fmla="*/ 737092 w 898525"/>
              <a:gd name="connsiteY1" fmla="*/ 1837509 h 2606041"/>
              <a:gd name="connsiteX2" fmla="*/ 786720 w 898525"/>
              <a:gd name="connsiteY2" fmla="*/ 2606041 h 2606041"/>
              <a:gd name="connsiteX3" fmla="*/ 1 w 898525"/>
              <a:gd name="connsiteY3" fmla="*/ 2422252 h 2606041"/>
              <a:gd name="connsiteX4" fmla="*/ 0 w 898525"/>
              <a:gd name="connsiteY4" fmla="*/ 823581 h 2606041"/>
              <a:gd name="connsiteX0" fmla="*/ 0 w 898525"/>
              <a:gd name="connsiteY0" fmla="*/ 823581 h 2606041"/>
              <a:gd name="connsiteX1" fmla="*/ 882461 w 898525"/>
              <a:gd name="connsiteY1" fmla="*/ 2191161 h 2606041"/>
              <a:gd name="connsiteX2" fmla="*/ 274699 w 898525"/>
              <a:gd name="connsiteY2" fmla="*/ 161 h 2606041"/>
              <a:gd name="connsiteX0" fmla="*/ 0 w 943448"/>
              <a:gd name="connsiteY0" fmla="*/ 823682 h 2606142"/>
              <a:gd name="connsiteX1" fmla="*/ 737092 w 943448"/>
              <a:gd name="connsiteY1" fmla="*/ 1837610 h 2606142"/>
              <a:gd name="connsiteX2" fmla="*/ 786720 w 943448"/>
              <a:gd name="connsiteY2" fmla="*/ 2606142 h 2606142"/>
              <a:gd name="connsiteX3" fmla="*/ 1 w 943448"/>
              <a:gd name="connsiteY3" fmla="*/ 2422353 h 2606142"/>
              <a:gd name="connsiteX4" fmla="*/ 0 w 943448"/>
              <a:gd name="connsiteY4" fmla="*/ 823682 h 2606142"/>
              <a:gd name="connsiteX0" fmla="*/ 0 w 943448"/>
              <a:gd name="connsiteY0" fmla="*/ 823682 h 2606142"/>
              <a:gd name="connsiteX1" fmla="*/ 928234 w 943448"/>
              <a:gd name="connsiteY1" fmla="*/ 1377879 h 2606142"/>
              <a:gd name="connsiteX2" fmla="*/ 274699 w 943448"/>
              <a:gd name="connsiteY2" fmla="*/ 262 h 2606142"/>
              <a:gd name="connsiteX0" fmla="*/ 0 w 943449"/>
              <a:gd name="connsiteY0" fmla="*/ 823682 h 2606142"/>
              <a:gd name="connsiteX1" fmla="*/ 737092 w 943449"/>
              <a:gd name="connsiteY1" fmla="*/ 1837610 h 2606142"/>
              <a:gd name="connsiteX2" fmla="*/ 786720 w 943449"/>
              <a:gd name="connsiteY2" fmla="*/ 2606142 h 2606142"/>
              <a:gd name="connsiteX3" fmla="*/ 1 w 943449"/>
              <a:gd name="connsiteY3" fmla="*/ 2422353 h 2606142"/>
              <a:gd name="connsiteX4" fmla="*/ 0 w 943449"/>
              <a:gd name="connsiteY4" fmla="*/ 823682 h 2606142"/>
              <a:gd name="connsiteX0" fmla="*/ 0 w 943449"/>
              <a:gd name="connsiteY0" fmla="*/ 823682 h 2606142"/>
              <a:gd name="connsiteX1" fmla="*/ 928234 w 943449"/>
              <a:gd name="connsiteY1" fmla="*/ 1377879 h 2606142"/>
              <a:gd name="connsiteX2" fmla="*/ 274699 w 943449"/>
              <a:gd name="connsiteY2" fmla="*/ 262 h 2606142"/>
              <a:gd name="connsiteX0" fmla="*/ 0 w 818128"/>
              <a:gd name="connsiteY0" fmla="*/ 823621 h 2606081"/>
              <a:gd name="connsiteX1" fmla="*/ 737092 w 818128"/>
              <a:gd name="connsiteY1" fmla="*/ 1837549 h 2606081"/>
              <a:gd name="connsiteX2" fmla="*/ 786720 w 818128"/>
              <a:gd name="connsiteY2" fmla="*/ 2606081 h 2606081"/>
              <a:gd name="connsiteX3" fmla="*/ 1 w 818128"/>
              <a:gd name="connsiteY3" fmla="*/ 2422292 h 2606081"/>
              <a:gd name="connsiteX4" fmla="*/ 0 w 818128"/>
              <a:gd name="connsiteY4" fmla="*/ 823621 h 2606081"/>
              <a:gd name="connsiteX0" fmla="*/ 0 w 818128"/>
              <a:gd name="connsiteY0" fmla="*/ 823621 h 2606081"/>
              <a:gd name="connsiteX1" fmla="*/ 800274 w 818128"/>
              <a:gd name="connsiteY1" fmla="*/ 1780610 h 2606081"/>
              <a:gd name="connsiteX2" fmla="*/ 274699 w 818128"/>
              <a:gd name="connsiteY2" fmla="*/ 201 h 2606081"/>
              <a:gd name="connsiteX0" fmla="*/ 165634 w 977085"/>
              <a:gd name="connsiteY0" fmla="*/ 1 h 1782461"/>
              <a:gd name="connsiteX1" fmla="*/ 902726 w 977085"/>
              <a:gd name="connsiteY1" fmla="*/ 1013929 h 1782461"/>
              <a:gd name="connsiteX2" fmla="*/ 952354 w 977085"/>
              <a:gd name="connsiteY2" fmla="*/ 1782461 h 1782461"/>
              <a:gd name="connsiteX3" fmla="*/ 165635 w 977085"/>
              <a:gd name="connsiteY3" fmla="*/ 1598672 h 1782461"/>
              <a:gd name="connsiteX4" fmla="*/ 165634 w 977085"/>
              <a:gd name="connsiteY4" fmla="*/ 1 h 1782461"/>
              <a:gd name="connsiteX0" fmla="*/ 165634 w 977085"/>
              <a:gd name="connsiteY0" fmla="*/ 1 h 1782461"/>
              <a:gd name="connsiteX1" fmla="*/ 965908 w 977085"/>
              <a:gd name="connsiteY1" fmla="*/ 956990 h 1782461"/>
              <a:gd name="connsiteX2" fmla="*/ 0 w 977085"/>
              <a:gd name="connsiteY2" fmla="*/ 149261 h 1782461"/>
              <a:gd name="connsiteX0" fmla="*/ 165634 w 965908"/>
              <a:gd name="connsiteY0" fmla="*/ -1 h 1782459"/>
              <a:gd name="connsiteX1" fmla="*/ 902726 w 965908"/>
              <a:gd name="connsiteY1" fmla="*/ 1013927 h 1782459"/>
              <a:gd name="connsiteX2" fmla="*/ 952354 w 965908"/>
              <a:gd name="connsiteY2" fmla="*/ 1782459 h 1782459"/>
              <a:gd name="connsiteX3" fmla="*/ 165635 w 965908"/>
              <a:gd name="connsiteY3" fmla="*/ 1598670 h 1782459"/>
              <a:gd name="connsiteX4" fmla="*/ 165634 w 965908"/>
              <a:gd name="connsiteY4" fmla="*/ -1 h 1782459"/>
              <a:gd name="connsiteX0" fmla="*/ 165634 w 965908"/>
              <a:gd name="connsiteY0" fmla="*/ -1 h 1782459"/>
              <a:gd name="connsiteX1" fmla="*/ 965908 w 965908"/>
              <a:gd name="connsiteY1" fmla="*/ 956988 h 1782459"/>
              <a:gd name="connsiteX2" fmla="*/ 0 w 965908"/>
              <a:gd name="connsiteY2" fmla="*/ 149259 h 1782459"/>
              <a:gd name="connsiteX0" fmla="*/ 165634 w 967735"/>
              <a:gd name="connsiteY0" fmla="*/ 1 h 1782461"/>
              <a:gd name="connsiteX1" fmla="*/ 902726 w 967735"/>
              <a:gd name="connsiteY1" fmla="*/ 1013929 h 1782461"/>
              <a:gd name="connsiteX2" fmla="*/ 952354 w 967735"/>
              <a:gd name="connsiteY2" fmla="*/ 1782461 h 1782461"/>
              <a:gd name="connsiteX3" fmla="*/ 165635 w 967735"/>
              <a:gd name="connsiteY3" fmla="*/ 1598672 h 1782461"/>
              <a:gd name="connsiteX4" fmla="*/ 165634 w 967735"/>
              <a:gd name="connsiteY4" fmla="*/ 1 h 1782461"/>
              <a:gd name="connsiteX0" fmla="*/ 165634 w 967735"/>
              <a:gd name="connsiteY0" fmla="*/ 1 h 1782461"/>
              <a:gd name="connsiteX1" fmla="*/ 965908 w 967735"/>
              <a:gd name="connsiteY1" fmla="*/ 956990 h 1782461"/>
              <a:gd name="connsiteX2" fmla="*/ 0 w 967735"/>
              <a:gd name="connsiteY2" fmla="*/ 149261 h 1782461"/>
              <a:gd name="connsiteX0" fmla="*/ 221788 w 1023889"/>
              <a:gd name="connsiteY0" fmla="*/ -1 h 1782459"/>
              <a:gd name="connsiteX1" fmla="*/ 958880 w 1023889"/>
              <a:gd name="connsiteY1" fmla="*/ 1013927 h 1782459"/>
              <a:gd name="connsiteX2" fmla="*/ 1008508 w 1023889"/>
              <a:gd name="connsiteY2" fmla="*/ 1782459 h 1782459"/>
              <a:gd name="connsiteX3" fmla="*/ 221789 w 1023889"/>
              <a:gd name="connsiteY3" fmla="*/ 1598670 h 1782459"/>
              <a:gd name="connsiteX4" fmla="*/ 221788 w 1023889"/>
              <a:gd name="connsiteY4" fmla="*/ -1 h 1782459"/>
              <a:gd name="connsiteX0" fmla="*/ 221788 w 1023889"/>
              <a:gd name="connsiteY0" fmla="*/ -1 h 1782459"/>
              <a:gd name="connsiteX1" fmla="*/ 1022062 w 1023889"/>
              <a:gd name="connsiteY1" fmla="*/ 956988 h 1782459"/>
              <a:gd name="connsiteX2" fmla="*/ 0 w 1023889"/>
              <a:gd name="connsiteY2" fmla="*/ 959995 h 1782459"/>
              <a:gd name="connsiteX0" fmla="*/ 0 w 816115"/>
              <a:gd name="connsiteY0" fmla="*/ 736237 h 2518697"/>
              <a:gd name="connsiteX1" fmla="*/ 737092 w 816115"/>
              <a:gd name="connsiteY1" fmla="*/ 1750165 h 2518697"/>
              <a:gd name="connsiteX2" fmla="*/ 786720 w 816115"/>
              <a:gd name="connsiteY2" fmla="*/ 2518697 h 2518697"/>
              <a:gd name="connsiteX3" fmla="*/ 1 w 816115"/>
              <a:gd name="connsiteY3" fmla="*/ 2334908 h 2518697"/>
              <a:gd name="connsiteX4" fmla="*/ 0 w 816115"/>
              <a:gd name="connsiteY4" fmla="*/ 736237 h 2518697"/>
              <a:gd name="connsiteX0" fmla="*/ 0 w 816115"/>
              <a:gd name="connsiteY0" fmla="*/ 736237 h 2518697"/>
              <a:gd name="connsiteX1" fmla="*/ 800274 w 816115"/>
              <a:gd name="connsiteY1" fmla="*/ 1693226 h 2518697"/>
              <a:gd name="connsiteX2" fmla="*/ 815460 w 816115"/>
              <a:gd name="connsiteY2" fmla="*/ 174 h 2518697"/>
              <a:gd name="connsiteX0" fmla="*/ 0 w 816115"/>
              <a:gd name="connsiteY0" fmla="*/ 736237 h 2518697"/>
              <a:gd name="connsiteX1" fmla="*/ 737092 w 816115"/>
              <a:gd name="connsiteY1" fmla="*/ 1750165 h 2518697"/>
              <a:gd name="connsiteX2" fmla="*/ 786720 w 816115"/>
              <a:gd name="connsiteY2" fmla="*/ 2518697 h 2518697"/>
              <a:gd name="connsiteX3" fmla="*/ 1 w 816115"/>
              <a:gd name="connsiteY3" fmla="*/ 2334908 h 2518697"/>
              <a:gd name="connsiteX4" fmla="*/ 0 w 816115"/>
              <a:gd name="connsiteY4" fmla="*/ 736237 h 2518697"/>
              <a:gd name="connsiteX0" fmla="*/ 0 w 816115"/>
              <a:gd name="connsiteY0" fmla="*/ 736237 h 2518697"/>
              <a:gd name="connsiteX1" fmla="*/ 800274 w 816115"/>
              <a:gd name="connsiteY1" fmla="*/ 1693226 h 2518697"/>
              <a:gd name="connsiteX2" fmla="*/ 815460 w 816115"/>
              <a:gd name="connsiteY2" fmla="*/ 174 h 2518697"/>
              <a:gd name="connsiteX0" fmla="*/ 0 w 846229"/>
              <a:gd name="connsiteY0" fmla="*/ 736244 h 2518704"/>
              <a:gd name="connsiteX1" fmla="*/ 737092 w 846229"/>
              <a:gd name="connsiteY1" fmla="*/ 1750172 h 2518704"/>
              <a:gd name="connsiteX2" fmla="*/ 786720 w 846229"/>
              <a:gd name="connsiteY2" fmla="*/ 2518704 h 2518704"/>
              <a:gd name="connsiteX3" fmla="*/ 1 w 846229"/>
              <a:gd name="connsiteY3" fmla="*/ 2334915 h 2518704"/>
              <a:gd name="connsiteX4" fmla="*/ 0 w 846229"/>
              <a:gd name="connsiteY4" fmla="*/ 736244 h 2518704"/>
              <a:gd name="connsiteX0" fmla="*/ 0 w 846229"/>
              <a:gd name="connsiteY0" fmla="*/ 736244 h 2518704"/>
              <a:gd name="connsiteX1" fmla="*/ 800274 w 846229"/>
              <a:gd name="connsiteY1" fmla="*/ 1693233 h 2518704"/>
              <a:gd name="connsiteX2" fmla="*/ 815460 w 846229"/>
              <a:gd name="connsiteY2" fmla="*/ 181 h 2518704"/>
              <a:gd name="connsiteX0" fmla="*/ 0 w 812972"/>
              <a:gd name="connsiteY0" fmla="*/ 2929358 h 4711818"/>
              <a:gd name="connsiteX1" fmla="*/ 737092 w 812972"/>
              <a:gd name="connsiteY1" fmla="*/ 3943286 h 4711818"/>
              <a:gd name="connsiteX2" fmla="*/ 786720 w 812972"/>
              <a:gd name="connsiteY2" fmla="*/ 4711818 h 4711818"/>
              <a:gd name="connsiteX3" fmla="*/ 1 w 812972"/>
              <a:gd name="connsiteY3" fmla="*/ 4528029 h 4711818"/>
              <a:gd name="connsiteX4" fmla="*/ 0 w 812972"/>
              <a:gd name="connsiteY4" fmla="*/ 2929358 h 4711818"/>
              <a:gd name="connsiteX0" fmla="*/ 0 w 812972"/>
              <a:gd name="connsiteY0" fmla="*/ 2929358 h 4711818"/>
              <a:gd name="connsiteX1" fmla="*/ 800274 w 812972"/>
              <a:gd name="connsiteY1" fmla="*/ 3886347 h 4711818"/>
              <a:gd name="connsiteX2" fmla="*/ 489793 w 812972"/>
              <a:gd name="connsiteY2" fmla="*/ 83 h 4711818"/>
              <a:gd name="connsiteX0" fmla="*/ 0 w 791971"/>
              <a:gd name="connsiteY0" fmla="*/ 2929437 h 4711897"/>
              <a:gd name="connsiteX1" fmla="*/ 737092 w 791971"/>
              <a:gd name="connsiteY1" fmla="*/ 3943365 h 4711897"/>
              <a:gd name="connsiteX2" fmla="*/ 786720 w 791971"/>
              <a:gd name="connsiteY2" fmla="*/ 4711897 h 4711897"/>
              <a:gd name="connsiteX3" fmla="*/ 1 w 791971"/>
              <a:gd name="connsiteY3" fmla="*/ 4528108 h 4711897"/>
              <a:gd name="connsiteX4" fmla="*/ 0 w 791971"/>
              <a:gd name="connsiteY4" fmla="*/ 2929437 h 4711897"/>
              <a:gd name="connsiteX0" fmla="*/ 0 w 791971"/>
              <a:gd name="connsiteY0" fmla="*/ 2929437 h 4711897"/>
              <a:gd name="connsiteX1" fmla="*/ 755970 w 791971"/>
              <a:gd name="connsiteY1" fmla="*/ 1899381 h 4711897"/>
              <a:gd name="connsiteX2" fmla="*/ 489793 w 791971"/>
              <a:gd name="connsiteY2" fmla="*/ 162 h 4711897"/>
              <a:gd name="connsiteX0" fmla="*/ 0 w 791971"/>
              <a:gd name="connsiteY0" fmla="*/ 3207102 h 4989562"/>
              <a:gd name="connsiteX1" fmla="*/ 737092 w 791971"/>
              <a:gd name="connsiteY1" fmla="*/ 4221030 h 4989562"/>
              <a:gd name="connsiteX2" fmla="*/ 786720 w 791971"/>
              <a:gd name="connsiteY2" fmla="*/ 4989562 h 4989562"/>
              <a:gd name="connsiteX3" fmla="*/ 1 w 791971"/>
              <a:gd name="connsiteY3" fmla="*/ 4805773 h 4989562"/>
              <a:gd name="connsiteX4" fmla="*/ 0 w 791971"/>
              <a:gd name="connsiteY4" fmla="*/ 3207102 h 4989562"/>
              <a:gd name="connsiteX0" fmla="*/ 0 w 791971"/>
              <a:gd name="connsiteY0" fmla="*/ 3207102 h 4989562"/>
              <a:gd name="connsiteX1" fmla="*/ 755970 w 791971"/>
              <a:gd name="connsiteY1" fmla="*/ 2177046 h 4989562"/>
              <a:gd name="connsiteX2" fmla="*/ 520397 w 791971"/>
              <a:gd name="connsiteY2" fmla="*/ 144 h 4989562"/>
              <a:gd name="connsiteX0" fmla="*/ 0 w 791971"/>
              <a:gd name="connsiteY0" fmla="*/ 3207126 h 4989586"/>
              <a:gd name="connsiteX1" fmla="*/ 737092 w 791971"/>
              <a:gd name="connsiteY1" fmla="*/ 4221054 h 4989586"/>
              <a:gd name="connsiteX2" fmla="*/ 786720 w 791971"/>
              <a:gd name="connsiteY2" fmla="*/ 4989586 h 4989586"/>
              <a:gd name="connsiteX3" fmla="*/ 1 w 791971"/>
              <a:gd name="connsiteY3" fmla="*/ 4805797 h 4989586"/>
              <a:gd name="connsiteX4" fmla="*/ 0 w 791971"/>
              <a:gd name="connsiteY4" fmla="*/ 3207126 h 4989586"/>
              <a:gd name="connsiteX0" fmla="*/ 0 w 791971"/>
              <a:gd name="connsiteY0" fmla="*/ 3207126 h 4989586"/>
              <a:gd name="connsiteX1" fmla="*/ 586665 w 791971"/>
              <a:gd name="connsiteY1" fmla="*/ 1830581 h 4989586"/>
              <a:gd name="connsiteX2" fmla="*/ 520397 w 791971"/>
              <a:gd name="connsiteY2" fmla="*/ 168 h 4989586"/>
              <a:gd name="connsiteX0" fmla="*/ 0 w 791971"/>
              <a:gd name="connsiteY0" fmla="*/ 3207126 h 4989586"/>
              <a:gd name="connsiteX1" fmla="*/ 737092 w 791971"/>
              <a:gd name="connsiteY1" fmla="*/ 4221054 h 4989586"/>
              <a:gd name="connsiteX2" fmla="*/ 786720 w 791971"/>
              <a:gd name="connsiteY2" fmla="*/ 4989586 h 4989586"/>
              <a:gd name="connsiteX3" fmla="*/ 1 w 791971"/>
              <a:gd name="connsiteY3" fmla="*/ 4805797 h 4989586"/>
              <a:gd name="connsiteX4" fmla="*/ 0 w 791971"/>
              <a:gd name="connsiteY4" fmla="*/ 3207126 h 4989586"/>
              <a:gd name="connsiteX0" fmla="*/ 0 w 791971"/>
              <a:gd name="connsiteY0" fmla="*/ 3207126 h 4989586"/>
              <a:gd name="connsiteX1" fmla="*/ 586665 w 791971"/>
              <a:gd name="connsiteY1" fmla="*/ 1830581 h 4989586"/>
              <a:gd name="connsiteX2" fmla="*/ 520397 w 791971"/>
              <a:gd name="connsiteY2" fmla="*/ 168 h 4989586"/>
              <a:gd name="connsiteX0" fmla="*/ 0 w 791971"/>
              <a:gd name="connsiteY0" fmla="*/ 3207143 h 4989603"/>
              <a:gd name="connsiteX1" fmla="*/ 737092 w 791971"/>
              <a:gd name="connsiteY1" fmla="*/ 4221071 h 4989603"/>
              <a:gd name="connsiteX2" fmla="*/ 786720 w 791971"/>
              <a:gd name="connsiteY2" fmla="*/ 4989603 h 4989603"/>
              <a:gd name="connsiteX3" fmla="*/ 1 w 791971"/>
              <a:gd name="connsiteY3" fmla="*/ 4805814 h 4989603"/>
              <a:gd name="connsiteX4" fmla="*/ 0 w 791971"/>
              <a:gd name="connsiteY4" fmla="*/ 3207143 h 4989603"/>
              <a:gd name="connsiteX0" fmla="*/ 0 w 791971"/>
              <a:gd name="connsiteY0" fmla="*/ 3207143 h 4989603"/>
              <a:gd name="connsiteX1" fmla="*/ 586665 w 791971"/>
              <a:gd name="connsiteY1" fmla="*/ 1830598 h 4989603"/>
              <a:gd name="connsiteX2" fmla="*/ 520397 w 791971"/>
              <a:gd name="connsiteY2" fmla="*/ 185 h 4989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1971" h="4989603" stroke="0" extrusionOk="0">
                <a:moveTo>
                  <a:pt x="0" y="3207143"/>
                </a:moveTo>
                <a:cubicBezTo>
                  <a:pt x="325588" y="3207143"/>
                  <a:pt x="618002" y="3609381"/>
                  <a:pt x="737092" y="4221071"/>
                </a:cubicBezTo>
                <a:cubicBezTo>
                  <a:pt x="784612" y="4465154"/>
                  <a:pt x="801656" y="4729087"/>
                  <a:pt x="786720" y="4989603"/>
                </a:cubicBezTo>
                <a:lnTo>
                  <a:pt x="1" y="4805814"/>
                </a:lnTo>
                <a:cubicBezTo>
                  <a:pt x="1" y="4272924"/>
                  <a:pt x="0" y="3740033"/>
                  <a:pt x="0" y="3207143"/>
                </a:cubicBezTo>
                <a:close/>
              </a:path>
              <a:path w="791971" h="4989603" fill="none">
                <a:moveTo>
                  <a:pt x="0" y="3207143"/>
                </a:moveTo>
                <a:cubicBezTo>
                  <a:pt x="325588" y="3207143"/>
                  <a:pt x="410802" y="2163929"/>
                  <a:pt x="586665" y="1830598"/>
                </a:cubicBezTo>
                <a:cubicBezTo>
                  <a:pt x="594469" y="1801033"/>
                  <a:pt x="531146" y="-21080"/>
                  <a:pt x="520397" y="185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91" name="Bue 84">
            <a:extLst>
              <a:ext uri="{FF2B5EF4-FFF2-40B4-BE49-F238E27FC236}">
                <a16:creationId xmlns:a16="http://schemas.microsoft.com/office/drawing/2014/main" id="{AECAD018-D87E-4B1A-8331-D74369A7CF51}"/>
              </a:ext>
            </a:extLst>
          </p:cNvPr>
          <p:cNvSpPr>
            <a:spLocks noChangeAspect="1"/>
          </p:cNvSpPr>
          <p:nvPr/>
        </p:nvSpPr>
        <p:spPr>
          <a:xfrm rot="17730499" flipH="1" flipV="1">
            <a:off x="5998239" y="2412620"/>
            <a:ext cx="1065378" cy="1584630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967045"/>
              <a:gd name="connsiteY0" fmla="*/ 0 h 3227902"/>
              <a:gd name="connsiteX1" fmla="*/ 737092 w 967045"/>
              <a:gd name="connsiteY1" fmla="*/ 1013928 h 3227902"/>
              <a:gd name="connsiteX2" fmla="*/ 786720 w 967045"/>
              <a:gd name="connsiteY2" fmla="*/ 1782460 h 3227902"/>
              <a:gd name="connsiteX3" fmla="*/ 1 w 967045"/>
              <a:gd name="connsiteY3" fmla="*/ 1598671 h 3227902"/>
              <a:gd name="connsiteX4" fmla="*/ 0 w 967045"/>
              <a:gd name="connsiteY4" fmla="*/ 0 h 3227902"/>
              <a:gd name="connsiteX0" fmla="*/ 0 w 967045"/>
              <a:gd name="connsiteY0" fmla="*/ 0 h 3227902"/>
              <a:gd name="connsiteX1" fmla="*/ 966924 w 967045"/>
              <a:gd name="connsiteY1" fmla="*/ 686611 h 3227902"/>
              <a:gd name="connsiteX2" fmla="*/ 275367 w 967045"/>
              <a:gd name="connsiteY2" fmla="*/ 3227903 h 3227902"/>
              <a:gd name="connsiteX0" fmla="*/ 0 w 791971"/>
              <a:gd name="connsiteY0" fmla="*/ 0 h 3227904"/>
              <a:gd name="connsiteX1" fmla="*/ 737092 w 791971"/>
              <a:gd name="connsiteY1" fmla="*/ 1013928 h 3227904"/>
              <a:gd name="connsiteX2" fmla="*/ 786720 w 791971"/>
              <a:gd name="connsiteY2" fmla="*/ 1782460 h 3227904"/>
              <a:gd name="connsiteX3" fmla="*/ 1 w 791971"/>
              <a:gd name="connsiteY3" fmla="*/ 1598671 h 3227904"/>
              <a:gd name="connsiteX4" fmla="*/ 0 w 791971"/>
              <a:gd name="connsiteY4" fmla="*/ 0 h 3227904"/>
              <a:gd name="connsiteX0" fmla="*/ 0 w 791971"/>
              <a:gd name="connsiteY0" fmla="*/ 0 h 3227904"/>
              <a:gd name="connsiteX1" fmla="*/ 606114 w 791971"/>
              <a:gd name="connsiteY1" fmla="*/ 1711942 h 3227904"/>
              <a:gd name="connsiteX2" fmla="*/ 275367 w 791971"/>
              <a:gd name="connsiteY2" fmla="*/ 3227903 h 3227904"/>
              <a:gd name="connsiteX0" fmla="*/ 508693 w 1300664"/>
              <a:gd name="connsiteY0" fmla="*/ 0 h 2478252"/>
              <a:gd name="connsiteX1" fmla="*/ 1245785 w 1300664"/>
              <a:gd name="connsiteY1" fmla="*/ 1013928 h 2478252"/>
              <a:gd name="connsiteX2" fmla="*/ 1295413 w 1300664"/>
              <a:gd name="connsiteY2" fmla="*/ 1782460 h 2478252"/>
              <a:gd name="connsiteX3" fmla="*/ 508694 w 1300664"/>
              <a:gd name="connsiteY3" fmla="*/ 1598671 h 2478252"/>
              <a:gd name="connsiteX4" fmla="*/ 508693 w 1300664"/>
              <a:gd name="connsiteY4" fmla="*/ 0 h 2478252"/>
              <a:gd name="connsiteX0" fmla="*/ 508693 w 1300664"/>
              <a:gd name="connsiteY0" fmla="*/ 0 h 2478252"/>
              <a:gd name="connsiteX1" fmla="*/ 1114807 w 1300664"/>
              <a:gd name="connsiteY1" fmla="*/ 1711942 h 2478252"/>
              <a:gd name="connsiteX2" fmla="*/ 0 w 1300664"/>
              <a:gd name="connsiteY2" fmla="*/ 2478252 h 2478252"/>
              <a:gd name="connsiteX0" fmla="*/ 508693 w 1434341"/>
              <a:gd name="connsiteY0" fmla="*/ 0 h 2478252"/>
              <a:gd name="connsiteX1" fmla="*/ 1245785 w 1434341"/>
              <a:gd name="connsiteY1" fmla="*/ 1013928 h 2478252"/>
              <a:gd name="connsiteX2" fmla="*/ 1295413 w 1434341"/>
              <a:gd name="connsiteY2" fmla="*/ 1782460 h 2478252"/>
              <a:gd name="connsiteX3" fmla="*/ 508694 w 1434341"/>
              <a:gd name="connsiteY3" fmla="*/ 1598671 h 2478252"/>
              <a:gd name="connsiteX4" fmla="*/ 508693 w 1434341"/>
              <a:gd name="connsiteY4" fmla="*/ 0 h 2478252"/>
              <a:gd name="connsiteX0" fmla="*/ 508693 w 1434341"/>
              <a:gd name="connsiteY0" fmla="*/ 0 h 2478252"/>
              <a:gd name="connsiteX1" fmla="*/ 1434283 w 1434341"/>
              <a:gd name="connsiteY1" fmla="*/ 1082261 h 2478252"/>
              <a:gd name="connsiteX2" fmla="*/ 0 w 1434341"/>
              <a:gd name="connsiteY2" fmla="*/ 2478252 h 2478252"/>
              <a:gd name="connsiteX0" fmla="*/ 0 w 925738"/>
              <a:gd name="connsiteY0" fmla="*/ 0 h 2736332"/>
              <a:gd name="connsiteX1" fmla="*/ 737092 w 925738"/>
              <a:gd name="connsiteY1" fmla="*/ 1013928 h 2736332"/>
              <a:gd name="connsiteX2" fmla="*/ 786720 w 925738"/>
              <a:gd name="connsiteY2" fmla="*/ 1782460 h 2736332"/>
              <a:gd name="connsiteX3" fmla="*/ 1 w 925738"/>
              <a:gd name="connsiteY3" fmla="*/ 1598671 h 2736332"/>
              <a:gd name="connsiteX4" fmla="*/ 0 w 925738"/>
              <a:gd name="connsiteY4" fmla="*/ 0 h 2736332"/>
              <a:gd name="connsiteX0" fmla="*/ 0 w 925738"/>
              <a:gd name="connsiteY0" fmla="*/ 0 h 2736332"/>
              <a:gd name="connsiteX1" fmla="*/ 925590 w 925738"/>
              <a:gd name="connsiteY1" fmla="*/ 1082261 h 2736332"/>
              <a:gd name="connsiteX2" fmla="*/ 362400 w 925738"/>
              <a:gd name="connsiteY2" fmla="*/ 2736331 h 2736332"/>
              <a:gd name="connsiteX0" fmla="*/ 0 w 927122"/>
              <a:gd name="connsiteY0" fmla="*/ 0 h 1782460"/>
              <a:gd name="connsiteX1" fmla="*/ 737092 w 927122"/>
              <a:gd name="connsiteY1" fmla="*/ 1013928 h 1782460"/>
              <a:gd name="connsiteX2" fmla="*/ 786720 w 927122"/>
              <a:gd name="connsiteY2" fmla="*/ 1782460 h 1782460"/>
              <a:gd name="connsiteX3" fmla="*/ 1 w 927122"/>
              <a:gd name="connsiteY3" fmla="*/ 1598671 h 1782460"/>
              <a:gd name="connsiteX4" fmla="*/ 0 w 927122"/>
              <a:gd name="connsiteY4" fmla="*/ 0 h 1782460"/>
              <a:gd name="connsiteX0" fmla="*/ 0 w 927122"/>
              <a:gd name="connsiteY0" fmla="*/ 0 h 1782460"/>
              <a:gd name="connsiteX1" fmla="*/ 925590 w 927122"/>
              <a:gd name="connsiteY1" fmla="*/ 1082261 h 1782460"/>
              <a:gd name="connsiteX2" fmla="*/ 877756 w 927122"/>
              <a:gd name="connsiteY2" fmla="*/ 1747801 h 1782460"/>
              <a:gd name="connsiteX0" fmla="*/ 0 w 1042743"/>
              <a:gd name="connsiteY0" fmla="*/ 15283 h 1797743"/>
              <a:gd name="connsiteX1" fmla="*/ 737092 w 1042743"/>
              <a:gd name="connsiteY1" fmla="*/ 1029211 h 1797743"/>
              <a:gd name="connsiteX2" fmla="*/ 786720 w 1042743"/>
              <a:gd name="connsiteY2" fmla="*/ 1797743 h 1797743"/>
              <a:gd name="connsiteX3" fmla="*/ 1 w 1042743"/>
              <a:gd name="connsiteY3" fmla="*/ 1613954 h 1797743"/>
              <a:gd name="connsiteX4" fmla="*/ 0 w 1042743"/>
              <a:gd name="connsiteY4" fmla="*/ 15283 h 1797743"/>
              <a:gd name="connsiteX0" fmla="*/ 0 w 1042743"/>
              <a:gd name="connsiteY0" fmla="*/ 15283 h 1797743"/>
              <a:gd name="connsiteX1" fmla="*/ 1042250 w 1042743"/>
              <a:gd name="connsiteY1" fmla="*/ 191518 h 1797743"/>
              <a:gd name="connsiteX2" fmla="*/ 877756 w 1042743"/>
              <a:gd name="connsiteY2" fmla="*/ 1763084 h 1797743"/>
              <a:gd name="connsiteX0" fmla="*/ 0 w 1338415"/>
              <a:gd name="connsiteY0" fmla="*/ 15283 h 1797743"/>
              <a:gd name="connsiteX1" fmla="*/ 737092 w 1338415"/>
              <a:gd name="connsiteY1" fmla="*/ 1029211 h 1797743"/>
              <a:gd name="connsiteX2" fmla="*/ 786720 w 1338415"/>
              <a:gd name="connsiteY2" fmla="*/ 1797743 h 1797743"/>
              <a:gd name="connsiteX3" fmla="*/ 1 w 1338415"/>
              <a:gd name="connsiteY3" fmla="*/ 1613954 h 1797743"/>
              <a:gd name="connsiteX4" fmla="*/ 0 w 1338415"/>
              <a:gd name="connsiteY4" fmla="*/ 15283 h 1797743"/>
              <a:gd name="connsiteX0" fmla="*/ 0 w 1338415"/>
              <a:gd name="connsiteY0" fmla="*/ 15283 h 1797743"/>
              <a:gd name="connsiteX1" fmla="*/ 1042250 w 1338415"/>
              <a:gd name="connsiteY1" fmla="*/ 191518 h 1797743"/>
              <a:gd name="connsiteX2" fmla="*/ 1338130 w 1338415"/>
              <a:gd name="connsiteY2" fmla="*/ 1583422 h 1797743"/>
              <a:gd name="connsiteX0" fmla="*/ 0 w 1043837"/>
              <a:gd name="connsiteY0" fmla="*/ 15283 h 1797743"/>
              <a:gd name="connsiteX1" fmla="*/ 737092 w 1043837"/>
              <a:gd name="connsiteY1" fmla="*/ 1029211 h 1797743"/>
              <a:gd name="connsiteX2" fmla="*/ 786720 w 1043837"/>
              <a:gd name="connsiteY2" fmla="*/ 1797743 h 1797743"/>
              <a:gd name="connsiteX3" fmla="*/ 1 w 1043837"/>
              <a:gd name="connsiteY3" fmla="*/ 1613954 h 1797743"/>
              <a:gd name="connsiteX4" fmla="*/ 0 w 1043837"/>
              <a:gd name="connsiteY4" fmla="*/ 15283 h 1797743"/>
              <a:gd name="connsiteX0" fmla="*/ 0 w 1043837"/>
              <a:gd name="connsiteY0" fmla="*/ 15283 h 1797743"/>
              <a:gd name="connsiteX1" fmla="*/ 1042250 w 1043837"/>
              <a:gd name="connsiteY1" fmla="*/ 191518 h 1797743"/>
              <a:gd name="connsiteX2" fmla="*/ 996339 w 1043837"/>
              <a:gd name="connsiteY2" fmla="*/ 1401389 h 1797743"/>
              <a:gd name="connsiteX0" fmla="*/ 0 w 1072743"/>
              <a:gd name="connsiteY0" fmla="*/ 163397 h 1945857"/>
              <a:gd name="connsiteX1" fmla="*/ 737092 w 1072743"/>
              <a:gd name="connsiteY1" fmla="*/ 1177325 h 1945857"/>
              <a:gd name="connsiteX2" fmla="*/ 786720 w 1072743"/>
              <a:gd name="connsiteY2" fmla="*/ 1945857 h 1945857"/>
              <a:gd name="connsiteX3" fmla="*/ 1 w 1072743"/>
              <a:gd name="connsiteY3" fmla="*/ 1762068 h 1945857"/>
              <a:gd name="connsiteX4" fmla="*/ 0 w 1072743"/>
              <a:gd name="connsiteY4" fmla="*/ 163397 h 1945857"/>
              <a:gd name="connsiteX0" fmla="*/ 0 w 1072743"/>
              <a:gd name="connsiteY0" fmla="*/ 163397 h 1945857"/>
              <a:gd name="connsiteX1" fmla="*/ 1071719 w 1072743"/>
              <a:gd name="connsiteY1" fmla="*/ 106050 h 1945857"/>
              <a:gd name="connsiteX2" fmla="*/ 996339 w 1072743"/>
              <a:gd name="connsiteY2" fmla="*/ 1549503 h 1945857"/>
              <a:gd name="connsiteX0" fmla="*/ 0 w 1071947"/>
              <a:gd name="connsiteY0" fmla="*/ 163397 h 1945857"/>
              <a:gd name="connsiteX1" fmla="*/ 737092 w 1071947"/>
              <a:gd name="connsiteY1" fmla="*/ 1177325 h 1945857"/>
              <a:gd name="connsiteX2" fmla="*/ 786720 w 1071947"/>
              <a:gd name="connsiteY2" fmla="*/ 1945857 h 1945857"/>
              <a:gd name="connsiteX3" fmla="*/ 1 w 1071947"/>
              <a:gd name="connsiteY3" fmla="*/ 1762068 h 1945857"/>
              <a:gd name="connsiteX4" fmla="*/ 0 w 1071947"/>
              <a:gd name="connsiteY4" fmla="*/ 163397 h 1945857"/>
              <a:gd name="connsiteX0" fmla="*/ 0 w 1071947"/>
              <a:gd name="connsiteY0" fmla="*/ 163397 h 1945857"/>
              <a:gd name="connsiteX1" fmla="*/ 1071719 w 1071947"/>
              <a:gd name="connsiteY1" fmla="*/ 106050 h 1945857"/>
              <a:gd name="connsiteX2" fmla="*/ 708430 w 1071947"/>
              <a:gd name="connsiteY2" fmla="*/ 886189 h 1945857"/>
              <a:gd name="connsiteX0" fmla="*/ 0 w 1005464"/>
              <a:gd name="connsiteY0" fmla="*/ 579333 h 2361793"/>
              <a:gd name="connsiteX1" fmla="*/ 737092 w 1005464"/>
              <a:gd name="connsiteY1" fmla="*/ 1593261 h 2361793"/>
              <a:gd name="connsiteX2" fmla="*/ 786720 w 1005464"/>
              <a:gd name="connsiteY2" fmla="*/ 2361793 h 2361793"/>
              <a:gd name="connsiteX3" fmla="*/ 1 w 1005464"/>
              <a:gd name="connsiteY3" fmla="*/ 2178004 h 2361793"/>
              <a:gd name="connsiteX4" fmla="*/ 0 w 1005464"/>
              <a:gd name="connsiteY4" fmla="*/ 579333 h 2361793"/>
              <a:gd name="connsiteX0" fmla="*/ 0 w 1005464"/>
              <a:gd name="connsiteY0" fmla="*/ 579333 h 2361793"/>
              <a:gd name="connsiteX1" fmla="*/ 1005186 w 1005464"/>
              <a:gd name="connsiteY1" fmla="*/ 55510 h 2361793"/>
              <a:gd name="connsiteX2" fmla="*/ 708430 w 1005464"/>
              <a:gd name="connsiteY2" fmla="*/ 1302125 h 2361793"/>
              <a:gd name="connsiteX0" fmla="*/ 0 w 1005473"/>
              <a:gd name="connsiteY0" fmla="*/ 579333 h 2361793"/>
              <a:gd name="connsiteX1" fmla="*/ 737092 w 1005473"/>
              <a:gd name="connsiteY1" fmla="*/ 1593261 h 2361793"/>
              <a:gd name="connsiteX2" fmla="*/ 786720 w 1005473"/>
              <a:gd name="connsiteY2" fmla="*/ 2361793 h 2361793"/>
              <a:gd name="connsiteX3" fmla="*/ 1 w 1005473"/>
              <a:gd name="connsiteY3" fmla="*/ 2178004 h 2361793"/>
              <a:gd name="connsiteX4" fmla="*/ 0 w 1005473"/>
              <a:gd name="connsiteY4" fmla="*/ 579333 h 2361793"/>
              <a:gd name="connsiteX0" fmla="*/ 0 w 1005473"/>
              <a:gd name="connsiteY0" fmla="*/ 579333 h 2361793"/>
              <a:gd name="connsiteX1" fmla="*/ 1005186 w 1005473"/>
              <a:gd name="connsiteY1" fmla="*/ 55510 h 2361793"/>
              <a:gd name="connsiteX2" fmla="*/ 718741 w 1005473"/>
              <a:gd name="connsiteY2" fmla="*/ 1401096 h 2361793"/>
              <a:gd name="connsiteX0" fmla="*/ 0 w 1100234"/>
              <a:gd name="connsiteY0" fmla="*/ 761722 h 2544182"/>
              <a:gd name="connsiteX1" fmla="*/ 737092 w 1100234"/>
              <a:gd name="connsiteY1" fmla="*/ 1775650 h 2544182"/>
              <a:gd name="connsiteX2" fmla="*/ 786720 w 1100234"/>
              <a:gd name="connsiteY2" fmla="*/ 2544182 h 2544182"/>
              <a:gd name="connsiteX3" fmla="*/ 1 w 1100234"/>
              <a:gd name="connsiteY3" fmla="*/ 2360393 h 2544182"/>
              <a:gd name="connsiteX4" fmla="*/ 0 w 1100234"/>
              <a:gd name="connsiteY4" fmla="*/ 761722 h 2544182"/>
              <a:gd name="connsiteX0" fmla="*/ 0 w 1100234"/>
              <a:gd name="connsiteY0" fmla="*/ 761722 h 2544182"/>
              <a:gd name="connsiteX1" fmla="*/ 1100017 w 1100234"/>
              <a:gd name="connsiteY1" fmla="*/ 46400 h 2544182"/>
              <a:gd name="connsiteX2" fmla="*/ 718741 w 1100234"/>
              <a:gd name="connsiteY2" fmla="*/ 1583485 h 2544182"/>
              <a:gd name="connsiteX0" fmla="*/ 0 w 1102547"/>
              <a:gd name="connsiteY0" fmla="*/ 761722 h 2898286"/>
              <a:gd name="connsiteX1" fmla="*/ 737092 w 1102547"/>
              <a:gd name="connsiteY1" fmla="*/ 1775650 h 2898286"/>
              <a:gd name="connsiteX2" fmla="*/ 786720 w 1102547"/>
              <a:gd name="connsiteY2" fmla="*/ 2544182 h 2898286"/>
              <a:gd name="connsiteX3" fmla="*/ 1 w 1102547"/>
              <a:gd name="connsiteY3" fmla="*/ 2360393 h 2898286"/>
              <a:gd name="connsiteX4" fmla="*/ 0 w 1102547"/>
              <a:gd name="connsiteY4" fmla="*/ 761722 h 2898286"/>
              <a:gd name="connsiteX0" fmla="*/ 0 w 1102547"/>
              <a:gd name="connsiteY0" fmla="*/ 761722 h 2898286"/>
              <a:gd name="connsiteX1" fmla="*/ 1100017 w 1102547"/>
              <a:gd name="connsiteY1" fmla="*/ 46400 h 2898286"/>
              <a:gd name="connsiteX2" fmla="*/ 1074308 w 1102547"/>
              <a:gd name="connsiteY2" fmla="*/ 2898285 h 2898286"/>
              <a:gd name="connsiteX0" fmla="*/ 0 w 1076443"/>
              <a:gd name="connsiteY0" fmla="*/ 0 h 2136562"/>
              <a:gd name="connsiteX1" fmla="*/ 737092 w 1076443"/>
              <a:gd name="connsiteY1" fmla="*/ 1013928 h 2136562"/>
              <a:gd name="connsiteX2" fmla="*/ 786720 w 1076443"/>
              <a:gd name="connsiteY2" fmla="*/ 1782460 h 2136562"/>
              <a:gd name="connsiteX3" fmla="*/ 1 w 1076443"/>
              <a:gd name="connsiteY3" fmla="*/ 1598671 h 2136562"/>
              <a:gd name="connsiteX4" fmla="*/ 0 w 1076443"/>
              <a:gd name="connsiteY4" fmla="*/ 0 h 2136562"/>
              <a:gd name="connsiteX0" fmla="*/ 0 w 1076443"/>
              <a:gd name="connsiteY0" fmla="*/ 0 h 2136562"/>
              <a:gd name="connsiteX1" fmla="*/ 1041654 w 1076443"/>
              <a:gd name="connsiteY1" fmla="*/ 908790 h 2136562"/>
              <a:gd name="connsiteX2" fmla="*/ 1074308 w 1076443"/>
              <a:gd name="connsiteY2" fmla="*/ 2136563 h 2136562"/>
              <a:gd name="connsiteX0" fmla="*/ 0 w 1044220"/>
              <a:gd name="connsiteY0" fmla="*/ 0 h 2414402"/>
              <a:gd name="connsiteX1" fmla="*/ 737092 w 1044220"/>
              <a:gd name="connsiteY1" fmla="*/ 1013928 h 2414402"/>
              <a:gd name="connsiteX2" fmla="*/ 786720 w 1044220"/>
              <a:gd name="connsiteY2" fmla="*/ 1782460 h 2414402"/>
              <a:gd name="connsiteX3" fmla="*/ 1 w 1044220"/>
              <a:gd name="connsiteY3" fmla="*/ 1598671 h 2414402"/>
              <a:gd name="connsiteX4" fmla="*/ 0 w 1044220"/>
              <a:gd name="connsiteY4" fmla="*/ 0 h 2414402"/>
              <a:gd name="connsiteX0" fmla="*/ 0 w 1044220"/>
              <a:gd name="connsiteY0" fmla="*/ 0 h 2414402"/>
              <a:gd name="connsiteX1" fmla="*/ 1041654 w 1044220"/>
              <a:gd name="connsiteY1" fmla="*/ 908790 h 2414402"/>
              <a:gd name="connsiteX2" fmla="*/ 1016418 w 1044220"/>
              <a:gd name="connsiteY2" fmla="*/ 2414402 h 2414402"/>
              <a:gd name="connsiteX0" fmla="*/ 0 w 1022931"/>
              <a:gd name="connsiteY0" fmla="*/ 0 h 2414402"/>
              <a:gd name="connsiteX1" fmla="*/ 737092 w 1022931"/>
              <a:gd name="connsiteY1" fmla="*/ 1013928 h 2414402"/>
              <a:gd name="connsiteX2" fmla="*/ 786720 w 1022931"/>
              <a:gd name="connsiteY2" fmla="*/ 1782460 h 2414402"/>
              <a:gd name="connsiteX3" fmla="*/ 1 w 1022931"/>
              <a:gd name="connsiteY3" fmla="*/ 1598671 h 2414402"/>
              <a:gd name="connsiteX4" fmla="*/ 0 w 1022931"/>
              <a:gd name="connsiteY4" fmla="*/ 0 h 2414402"/>
              <a:gd name="connsiteX0" fmla="*/ 0 w 1022931"/>
              <a:gd name="connsiteY0" fmla="*/ 0 h 2414402"/>
              <a:gd name="connsiteX1" fmla="*/ 1012994 w 1022931"/>
              <a:gd name="connsiteY1" fmla="*/ 1151041 h 2414402"/>
              <a:gd name="connsiteX2" fmla="*/ 1016418 w 1022931"/>
              <a:gd name="connsiteY2" fmla="*/ 2414402 h 2414402"/>
              <a:gd name="connsiteX0" fmla="*/ 0 w 1016582"/>
              <a:gd name="connsiteY0" fmla="*/ 908388 h 3322790"/>
              <a:gd name="connsiteX1" fmla="*/ 737092 w 1016582"/>
              <a:gd name="connsiteY1" fmla="*/ 1922316 h 3322790"/>
              <a:gd name="connsiteX2" fmla="*/ 786720 w 1016582"/>
              <a:gd name="connsiteY2" fmla="*/ 2690848 h 3322790"/>
              <a:gd name="connsiteX3" fmla="*/ 1 w 1016582"/>
              <a:gd name="connsiteY3" fmla="*/ 2507059 h 3322790"/>
              <a:gd name="connsiteX4" fmla="*/ 0 w 1016582"/>
              <a:gd name="connsiteY4" fmla="*/ 908388 h 3322790"/>
              <a:gd name="connsiteX0" fmla="*/ 0 w 1016582"/>
              <a:gd name="connsiteY0" fmla="*/ 908388 h 3322790"/>
              <a:gd name="connsiteX1" fmla="*/ 498082 w 1016582"/>
              <a:gd name="connsiteY1" fmla="*/ 41049 h 3322790"/>
              <a:gd name="connsiteX2" fmla="*/ 1016418 w 1016582"/>
              <a:gd name="connsiteY2" fmla="*/ 3322790 h 3322790"/>
              <a:gd name="connsiteX0" fmla="*/ 727302 w 1519273"/>
              <a:gd name="connsiteY0" fmla="*/ 908390 h 2690850"/>
              <a:gd name="connsiteX1" fmla="*/ 1464394 w 1519273"/>
              <a:gd name="connsiteY1" fmla="*/ 1922318 h 2690850"/>
              <a:gd name="connsiteX2" fmla="*/ 1514022 w 1519273"/>
              <a:gd name="connsiteY2" fmla="*/ 2690850 h 2690850"/>
              <a:gd name="connsiteX3" fmla="*/ 727303 w 1519273"/>
              <a:gd name="connsiteY3" fmla="*/ 2507061 h 2690850"/>
              <a:gd name="connsiteX4" fmla="*/ 727302 w 1519273"/>
              <a:gd name="connsiteY4" fmla="*/ 908390 h 2690850"/>
              <a:gd name="connsiteX0" fmla="*/ 727302 w 1519273"/>
              <a:gd name="connsiteY0" fmla="*/ 908390 h 2690850"/>
              <a:gd name="connsiteX1" fmla="*/ 1225384 w 1519273"/>
              <a:gd name="connsiteY1" fmla="*/ 41051 h 2690850"/>
              <a:gd name="connsiteX2" fmla="*/ 0 w 1519273"/>
              <a:gd name="connsiteY2" fmla="*/ 430927 h 2690850"/>
              <a:gd name="connsiteX0" fmla="*/ 727302 w 1519273"/>
              <a:gd name="connsiteY0" fmla="*/ 986089 h 2768549"/>
              <a:gd name="connsiteX1" fmla="*/ 1464394 w 1519273"/>
              <a:gd name="connsiteY1" fmla="*/ 2000017 h 2768549"/>
              <a:gd name="connsiteX2" fmla="*/ 1514022 w 1519273"/>
              <a:gd name="connsiteY2" fmla="*/ 2768549 h 2768549"/>
              <a:gd name="connsiteX3" fmla="*/ 727303 w 1519273"/>
              <a:gd name="connsiteY3" fmla="*/ 2584760 h 2768549"/>
              <a:gd name="connsiteX4" fmla="*/ 727302 w 1519273"/>
              <a:gd name="connsiteY4" fmla="*/ 986089 h 2768549"/>
              <a:gd name="connsiteX0" fmla="*/ 727302 w 1519273"/>
              <a:gd name="connsiteY0" fmla="*/ 986089 h 2768549"/>
              <a:gd name="connsiteX1" fmla="*/ 1330251 w 1519273"/>
              <a:gd name="connsiteY1" fmla="*/ 38700 h 2768549"/>
              <a:gd name="connsiteX2" fmla="*/ 0 w 1519273"/>
              <a:gd name="connsiteY2" fmla="*/ 508626 h 27685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8097 h 2730557"/>
              <a:gd name="connsiteX1" fmla="*/ 1464394 w 1519273"/>
              <a:gd name="connsiteY1" fmla="*/ 1962025 h 2730557"/>
              <a:gd name="connsiteX2" fmla="*/ 1514022 w 1519273"/>
              <a:gd name="connsiteY2" fmla="*/ 2730557 h 2730557"/>
              <a:gd name="connsiteX3" fmla="*/ 727303 w 1519273"/>
              <a:gd name="connsiteY3" fmla="*/ 2546768 h 2730557"/>
              <a:gd name="connsiteX4" fmla="*/ 727302 w 1519273"/>
              <a:gd name="connsiteY4" fmla="*/ 948097 h 2730557"/>
              <a:gd name="connsiteX0" fmla="*/ 727302 w 1519273"/>
              <a:gd name="connsiteY0" fmla="*/ 948097 h 2730557"/>
              <a:gd name="connsiteX1" fmla="*/ 1330251 w 1519273"/>
              <a:gd name="connsiteY1" fmla="*/ 708 h 2730557"/>
              <a:gd name="connsiteX2" fmla="*/ 0 w 1519273"/>
              <a:gd name="connsiteY2" fmla="*/ 470634 h 2730557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856570 w 1519273"/>
              <a:gd name="connsiteY0" fmla="*/ 1428454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856570 w 1519273"/>
              <a:gd name="connsiteY0" fmla="*/ 1428454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19273" h="3184720" stroke="0" extrusionOk="0">
                <a:moveTo>
                  <a:pt x="727302" y="1402260"/>
                </a:moveTo>
                <a:cubicBezTo>
                  <a:pt x="1052890" y="1402260"/>
                  <a:pt x="1345304" y="1804498"/>
                  <a:pt x="1464394" y="2416188"/>
                </a:cubicBezTo>
                <a:cubicBezTo>
                  <a:pt x="1511914" y="2660271"/>
                  <a:pt x="1528958" y="2924204"/>
                  <a:pt x="1514022" y="3184720"/>
                </a:cubicBezTo>
                <a:lnTo>
                  <a:pt x="727303" y="3000931"/>
                </a:lnTo>
                <a:cubicBezTo>
                  <a:pt x="727303" y="2468041"/>
                  <a:pt x="727302" y="1935150"/>
                  <a:pt x="727302" y="1402260"/>
                </a:cubicBezTo>
                <a:close/>
              </a:path>
              <a:path w="1519273" h="3184720" fill="none">
                <a:moveTo>
                  <a:pt x="856570" y="1428454"/>
                </a:moveTo>
                <a:cubicBezTo>
                  <a:pt x="973184" y="890248"/>
                  <a:pt x="1191387" y="79872"/>
                  <a:pt x="1137830" y="365"/>
                </a:cubicBezTo>
                <a:cubicBezTo>
                  <a:pt x="907296" y="-21003"/>
                  <a:pt x="10749" y="903532"/>
                  <a:pt x="0" y="924797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0549" y="5321249"/>
            <a:ext cx="1255276" cy="76064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14:cNvPr>
              <p14:cNvContentPartPr/>
              <p14:nvPr/>
            </p14:nvContentPartPr>
            <p14:xfrm>
              <a:off x="615566" y="131486"/>
              <a:ext cx="8951760" cy="6197400"/>
            </p14:xfrm>
          </p:contentPart>
        </mc:Choice>
        <mc:Fallback xmlns="">
          <p:pic>
            <p:nvPicPr>
              <p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6566" y="122486"/>
                <a:ext cx="8969400" cy="62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14:cNvPr>
              <p14:cNvContentPartPr/>
              <p14:nvPr/>
            </p14:nvContentPartPr>
            <p14:xfrm>
              <a:off x="344523" y="377154"/>
              <a:ext cx="8904960" cy="6281280"/>
            </p14:xfrm>
          </p:contentPart>
        </mc:Choice>
        <mc:Fallback xmlns="">
          <p:pic>
            <p:nvPicPr>
              <p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5523" y="368154"/>
                <a:ext cx="8922600" cy="629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14:cNvPr>
              <p14:cNvContentPartPr/>
              <p14:nvPr/>
            </p14:nvContentPartPr>
            <p14:xfrm>
              <a:off x="4751094" y="1272315"/>
              <a:ext cx="116640" cy="117360"/>
            </p14:xfrm>
          </p:contentPart>
        </mc:Choice>
        <mc:Fallback xmlns="">
          <p:pic>
            <p:nvPicPr>
              <p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42094" y="1263315"/>
                <a:ext cx="13428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3" name="Håndskrift 282">
                <a:extLst>
                  <a:ext uri="{FF2B5EF4-FFF2-40B4-BE49-F238E27FC236}">
                    <a16:creationId xmlns:a16="http://schemas.microsoft.com/office/drawing/2014/main" id="{33B9C19E-1DE6-4B5D-AC76-A72540A846E2}"/>
                  </a:ext>
                </a:extLst>
              </p14:cNvPr>
              <p14:cNvContentPartPr/>
              <p14:nvPr/>
            </p14:nvContentPartPr>
            <p14:xfrm>
              <a:off x="4552360" y="1754810"/>
              <a:ext cx="192240" cy="54720"/>
            </p14:xfrm>
          </p:contentPart>
        </mc:Choice>
        <mc:Fallback xmlns="">
          <p:pic>
            <p:nvPicPr>
              <p:cNvPr id="283" name="Håndskrift 282">
                <a:extLst>
                  <a:ext uri="{FF2B5EF4-FFF2-40B4-BE49-F238E27FC236}">
                    <a16:creationId xmlns:a16="http://schemas.microsoft.com/office/drawing/2014/main" id="{33B9C19E-1DE6-4B5D-AC76-A72540A846E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543360" y="1745810"/>
                <a:ext cx="2098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0" name="Håndskrift 289">
                <a:extLst>
                  <a:ext uri="{FF2B5EF4-FFF2-40B4-BE49-F238E27FC236}">
                    <a16:creationId xmlns:a16="http://schemas.microsoft.com/office/drawing/2014/main" id="{05317B17-AE88-4058-9E2F-5702AF11DFDE}"/>
                  </a:ext>
                </a:extLst>
              </p14:cNvPr>
              <p14:cNvContentPartPr/>
              <p14:nvPr/>
            </p14:nvContentPartPr>
            <p14:xfrm flipV="1">
              <a:off x="4096536" y="1027558"/>
              <a:ext cx="1905244" cy="1054033"/>
            </p14:xfrm>
          </p:contentPart>
        </mc:Choice>
        <mc:Fallback xmlns="">
          <p:pic>
            <p:nvPicPr>
              <p:cNvPr id="290" name="Håndskrift 289">
                <a:extLst>
                  <a:ext uri="{FF2B5EF4-FFF2-40B4-BE49-F238E27FC236}">
                    <a16:creationId xmlns:a16="http://schemas.microsoft.com/office/drawing/2014/main" id="{05317B17-AE88-4058-9E2F-5702AF11DFD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 flipV="1">
                <a:off x="4087535" y="1018561"/>
                <a:ext cx="1922885" cy="1071666"/>
              </a:xfrm>
              <a:prstGeom prst="rect">
                <a:avLst/>
              </a:prstGeom>
            </p:spPr>
          </p:pic>
        </mc:Fallback>
      </mc:AlternateContent>
      <p:sp>
        <p:nvSpPr>
          <p:cNvPr id="291" name="Tekstfelt 290">
            <a:extLst>
              <a:ext uri="{FF2B5EF4-FFF2-40B4-BE49-F238E27FC236}">
                <a16:creationId xmlns:a16="http://schemas.microsoft.com/office/drawing/2014/main" id="{06A8E0ED-8044-470D-B3A5-9987F149F1AA}"/>
              </a:ext>
            </a:extLst>
          </p:cNvPr>
          <p:cNvSpPr txBox="1"/>
          <p:nvPr/>
        </p:nvSpPr>
        <p:spPr>
          <a:xfrm>
            <a:off x="4319415" y="606561"/>
            <a:ext cx="239046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dirty="0"/>
              <a:t>Trivsel &amp; samarbejde</a:t>
            </a:r>
          </a:p>
        </p:txBody>
      </p:sp>
      <p:grpSp>
        <p:nvGrpSpPr>
          <p:cNvPr id="294" name="Gruppe 293">
            <a:extLst>
              <a:ext uri="{FF2B5EF4-FFF2-40B4-BE49-F238E27FC236}">
                <a16:creationId xmlns:a16="http://schemas.microsoft.com/office/drawing/2014/main" id="{2E826893-8006-43A2-9926-017C21F882D4}"/>
              </a:ext>
            </a:extLst>
          </p:cNvPr>
          <p:cNvGrpSpPr/>
          <p:nvPr/>
        </p:nvGrpSpPr>
        <p:grpSpPr>
          <a:xfrm>
            <a:off x="5048385" y="1571250"/>
            <a:ext cx="133200" cy="256680"/>
            <a:chOff x="5048385" y="1571250"/>
            <a:chExt cx="133200" cy="25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292" name="Håndskrift 291">
                  <a:extLst>
                    <a:ext uri="{FF2B5EF4-FFF2-40B4-BE49-F238E27FC236}">
                      <a16:creationId xmlns:a16="http://schemas.microsoft.com/office/drawing/2014/main" id="{85855EF6-7D3C-419A-AAFB-3AC641D73E4F}"/>
                    </a:ext>
                  </a:extLst>
                </p14:cNvPr>
                <p14:cNvContentPartPr/>
                <p14:nvPr/>
              </p14:nvContentPartPr>
              <p14:xfrm>
                <a:off x="5048385" y="1571250"/>
                <a:ext cx="85680" cy="166680"/>
              </p14:xfrm>
            </p:contentPart>
          </mc:Choice>
          <mc:Fallback xmlns="">
            <p:pic>
              <p:nvPicPr>
                <p:cNvPr id="292" name="Håndskrift 291">
                  <a:extLst>
                    <a:ext uri="{FF2B5EF4-FFF2-40B4-BE49-F238E27FC236}">
                      <a16:creationId xmlns:a16="http://schemas.microsoft.com/office/drawing/2014/main" id="{85855EF6-7D3C-419A-AAFB-3AC641D73E4F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5044083" y="1566921"/>
                  <a:ext cx="94284" cy="17533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293" name="Håndskrift 292">
                  <a:extLst>
                    <a:ext uri="{FF2B5EF4-FFF2-40B4-BE49-F238E27FC236}">
                      <a16:creationId xmlns:a16="http://schemas.microsoft.com/office/drawing/2014/main" id="{12BF2E59-1365-4A3B-B085-9AA90A0650CD}"/>
                    </a:ext>
                  </a:extLst>
                </p14:cNvPr>
                <p14:cNvContentPartPr/>
                <p14:nvPr/>
              </p14:nvContentPartPr>
              <p14:xfrm>
                <a:off x="5143065" y="1666650"/>
                <a:ext cx="38520" cy="161280"/>
              </p14:xfrm>
            </p:contentPart>
          </mc:Choice>
          <mc:Fallback xmlns="">
            <p:pic>
              <p:nvPicPr>
                <p:cNvPr id="293" name="Håndskrift 292">
                  <a:extLst>
                    <a:ext uri="{FF2B5EF4-FFF2-40B4-BE49-F238E27FC236}">
                      <a16:creationId xmlns:a16="http://schemas.microsoft.com/office/drawing/2014/main" id="{12BF2E59-1365-4A3B-B085-9AA90A0650CD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5138745" y="1662330"/>
                  <a:ext cx="47160" cy="169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3" name="Gruppe 312">
            <a:extLst>
              <a:ext uri="{FF2B5EF4-FFF2-40B4-BE49-F238E27FC236}">
                <a16:creationId xmlns:a16="http://schemas.microsoft.com/office/drawing/2014/main" id="{06162E8A-960A-4480-936D-DD565E26373E}"/>
              </a:ext>
            </a:extLst>
          </p:cNvPr>
          <p:cNvGrpSpPr/>
          <p:nvPr/>
        </p:nvGrpSpPr>
        <p:grpSpPr>
          <a:xfrm>
            <a:off x="7892296" y="1716480"/>
            <a:ext cx="393480" cy="420480"/>
            <a:chOff x="1493025" y="693570"/>
            <a:chExt cx="39348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314" name="Håndskrift 313">
                  <a:extLst>
                    <a:ext uri="{FF2B5EF4-FFF2-40B4-BE49-F238E27FC236}">
                      <a16:creationId xmlns:a16="http://schemas.microsoft.com/office/drawing/2014/main" id="{8BC44A6F-725C-4C91-95BA-A35FCF91751C}"/>
                    </a:ext>
                  </a:extLst>
                </p14:cNvPr>
                <p14:cNvContentPartPr/>
                <p14:nvPr/>
              </p14:nvContentPartPr>
              <p14:xfrm>
                <a:off x="1493025" y="693570"/>
                <a:ext cx="393480" cy="420480"/>
              </p14:xfrm>
            </p:contentPart>
          </mc:Choice>
          <mc:Fallback xmlns="">
            <p:pic>
              <p:nvPicPr>
                <p:cNvPr id="314" name="Håndskrift 313">
                  <a:extLst>
                    <a:ext uri="{FF2B5EF4-FFF2-40B4-BE49-F238E27FC236}">
                      <a16:creationId xmlns:a16="http://schemas.microsoft.com/office/drawing/2014/main" id="{8BC44A6F-725C-4C91-95BA-A35FCF91751C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484025" y="684562"/>
                  <a:ext cx="411120" cy="438135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15" name="Gruppe 314">
              <a:extLst>
                <a:ext uri="{FF2B5EF4-FFF2-40B4-BE49-F238E27FC236}">
                  <a16:creationId xmlns:a16="http://schemas.microsoft.com/office/drawing/2014/main" id="{FF6EBDB8-669D-40D0-B72C-E80CBFE48189}"/>
                </a:ext>
              </a:extLst>
            </p:cNvPr>
            <p:cNvGrpSpPr/>
            <p:nvPr/>
          </p:nvGrpSpPr>
          <p:grpSpPr>
            <a:xfrm>
              <a:off x="1599945" y="837930"/>
              <a:ext cx="207000" cy="153360"/>
              <a:chOff x="1599945" y="837930"/>
              <a:chExt cx="207000" cy="15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316" name="Håndskrift 315">
                    <a:extLst>
                      <a:ext uri="{FF2B5EF4-FFF2-40B4-BE49-F238E27FC236}">
                        <a16:creationId xmlns:a16="http://schemas.microsoft.com/office/drawing/2014/main" id="{AFE42753-345F-4833-B35E-6732E24B8179}"/>
                      </a:ext>
                    </a:extLst>
                  </p14:cNvPr>
                  <p14:cNvContentPartPr/>
                  <p14:nvPr/>
                </p14:nvContentPartPr>
                <p14:xfrm>
                  <a:off x="1619025" y="837930"/>
                  <a:ext cx="360" cy="360"/>
                </p14:xfrm>
              </p:contentPart>
            </mc:Choice>
            <mc:Fallback xmlns="">
              <p:pic>
                <p:nvPicPr>
                  <p:cNvPr id="316" name="Håndskrift 315">
                    <a:extLst>
                      <a:ext uri="{FF2B5EF4-FFF2-40B4-BE49-F238E27FC236}">
                        <a16:creationId xmlns:a16="http://schemas.microsoft.com/office/drawing/2014/main" id="{AFE42753-345F-4833-B35E-6732E24B8179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160102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317" name="Håndskrift 316">
                    <a:extLst>
                      <a:ext uri="{FF2B5EF4-FFF2-40B4-BE49-F238E27FC236}">
                        <a16:creationId xmlns:a16="http://schemas.microsoft.com/office/drawing/2014/main" id="{427FEC56-0432-47BE-A75F-61B5C419B0A5}"/>
                      </a:ext>
                    </a:extLst>
                  </p14:cNvPr>
                  <p14:cNvContentPartPr/>
                  <p14:nvPr/>
                </p14:nvContentPartPr>
                <p14:xfrm>
                  <a:off x="1761945" y="837930"/>
                  <a:ext cx="360" cy="360"/>
                </p14:xfrm>
              </p:contentPart>
            </mc:Choice>
            <mc:Fallback xmlns="">
              <p:pic>
                <p:nvPicPr>
                  <p:cNvPr id="317" name="Håndskrift 316">
                    <a:extLst>
                      <a:ext uri="{FF2B5EF4-FFF2-40B4-BE49-F238E27FC236}">
                        <a16:creationId xmlns:a16="http://schemas.microsoft.com/office/drawing/2014/main" id="{427FEC56-0432-47BE-A75F-61B5C419B0A5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174394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">
                <p14:nvContentPartPr>
                  <p14:cNvPr id="318" name="Håndskrift 317">
                    <a:extLst>
                      <a:ext uri="{FF2B5EF4-FFF2-40B4-BE49-F238E27FC236}">
                        <a16:creationId xmlns:a16="http://schemas.microsoft.com/office/drawing/2014/main" id="{4886096D-B736-4E89-B0BF-2F3CBF87E99A}"/>
                      </a:ext>
                    </a:extLst>
                  </p14:cNvPr>
                  <p14:cNvContentPartPr/>
                  <p14:nvPr/>
                </p14:nvContentPartPr>
                <p14:xfrm>
                  <a:off x="1599945" y="905970"/>
                  <a:ext cx="207000" cy="85320"/>
                </p14:xfrm>
              </p:contentPart>
            </mc:Choice>
            <mc:Fallback xmlns="">
              <p:pic>
                <p:nvPicPr>
                  <p:cNvPr id="318" name="Håndskrift 317">
                    <a:extLst>
                      <a:ext uri="{FF2B5EF4-FFF2-40B4-BE49-F238E27FC236}">
                        <a16:creationId xmlns:a16="http://schemas.microsoft.com/office/drawing/2014/main" id="{4886096D-B736-4E89-B0BF-2F3CBF87E99A}"/>
                      </a:ext>
                    </a:extLst>
                  </p:cNvPr>
                  <p:cNvPicPr/>
                  <p:nvPr/>
                </p:nvPicPr>
                <p:blipFill>
                  <a:blip r:embed="rId64"/>
                  <a:stretch>
                    <a:fillRect/>
                  </a:stretch>
                </p:blipFill>
                <p:spPr>
                  <a:xfrm>
                    <a:off x="1590929" y="896970"/>
                    <a:ext cx="224671" cy="10296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319" name="Gruppe 318">
            <a:extLst>
              <a:ext uri="{FF2B5EF4-FFF2-40B4-BE49-F238E27FC236}">
                <a16:creationId xmlns:a16="http://schemas.microsoft.com/office/drawing/2014/main" id="{57955F22-DB36-40E1-9C2C-3C0D6D4674DF}"/>
              </a:ext>
            </a:extLst>
          </p:cNvPr>
          <p:cNvGrpSpPr/>
          <p:nvPr/>
        </p:nvGrpSpPr>
        <p:grpSpPr>
          <a:xfrm>
            <a:off x="6928945" y="2050340"/>
            <a:ext cx="393480" cy="420480"/>
            <a:chOff x="1493025" y="693570"/>
            <a:chExt cx="39348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320" name="Håndskrift 319">
                  <a:extLst>
                    <a:ext uri="{FF2B5EF4-FFF2-40B4-BE49-F238E27FC236}">
                      <a16:creationId xmlns:a16="http://schemas.microsoft.com/office/drawing/2014/main" id="{BCFD0E2A-89FA-4ABA-AB87-8556B4CE2060}"/>
                    </a:ext>
                  </a:extLst>
                </p14:cNvPr>
                <p14:cNvContentPartPr/>
                <p14:nvPr/>
              </p14:nvContentPartPr>
              <p14:xfrm>
                <a:off x="1493025" y="693570"/>
                <a:ext cx="393480" cy="420480"/>
              </p14:xfrm>
            </p:contentPart>
          </mc:Choice>
          <mc:Fallback xmlns="">
            <p:pic>
              <p:nvPicPr>
                <p:cNvPr id="320" name="Håndskrift 319">
                  <a:extLst>
                    <a:ext uri="{FF2B5EF4-FFF2-40B4-BE49-F238E27FC236}">
                      <a16:creationId xmlns:a16="http://schemas.microsoft.com/office/drawing/2014/main" id="{BCFD0E2A-89FA-4ABA-AB87-8556B4CE2060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484025" y="684562"/>
                  <a:ext cx="411120" cy="438135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21" name="Gruppe 320">
              <a:extLst>
                <a:ext uri="{FF2B5EF4-FFF2-40B4-BE49-F238E27FC236}">
                  <a16:creationId xmlns:a16="http://schemas.microsoft.com/office/drawing/2014/main" id="{5559EA41-0147-41E5-B843-A1429C5476B1}"/>
                </a:ext>
              </a:extLst>
            </p:cNvPr>
            <p:cNvGrpSpPr/>
            <p:nvPr/>
          </p:nvGrpSpPr>
          <p:grpSpPr>
            <a:xfrm>
              <a:off x="1599945" y="837930"/>
              <a:ext cx="207000" cy="153360"/>
              <a:chOff x="1599945" y="837930"/>
              <a:chExt cx="207000" cy="15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322" name="Håndskrift 321">
                    <a:extLst>
                      <a:ext uri="{FF2B5EF4-FFF2-40B4-BE49-F238E27FC236}">
                        <a16:creationId xmlns:a16="http://schemas.microsoft.com/office/drawing/2014/main" id="{74502CB9-E9A8-4EF9-AAB3-812DC38906C9}"/>
                      </a:ext>
                    </a:extLst>
                  </p14:cNvPr>
                  <p14:cNvContentPartPr/>
                  <p14:nvPr/>
                </p14:nvContentPartPr>
                <p14:xfrm>
                  <a:off x="1619025" y="837930"/>
                  <a:ext cx="360" cy="360"/>
                </p14:xfrm>
              </p:contentPart>
            </mc:Choice>
            <mc:Fallback xmlns="">
              <p:pic>
                <p:nvPicPr>
                  <p:cNvPr id="322" name="Håndskrift 321">
                    <a:extLst>
                      <a:ext uri="{FF2B5EF4-FFF2-40B4-BE49-F238E27FC236}">
                        <a16:creationId xmlns:a16="http://schemas.microsoft.com/office/drawing/2014/main" id="{74502CB9-E9A8-4EF9-AAB3-812DC38906C9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160102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">
                <p14:nvContentPartPr>
                  <p14:cNvPr id="323" name="Håndskrift 322">
                    <a:extLst>
                      <a:ext uri="{FF2B5EF4-FFF2-40B4-BE49-F238E27FC236}">
                        <a16:creationId xmlns:a16="http://schemas.microsoft.com/office/drawing/2014/main" id="{D0DAF4AD-E75B-4C42-A2D4-F7A0DEC54657}"/>
                      </a:ext>
                    </a:extLst>
                  </p14:cNvPr>
                  <p14:cNvContentPartPr/>
                  <p14:nvPr/>
                </p14:nvContentPartPr>
                <p14:xfrm>
                  <a:off x="1761945" y="837930"/>
                  <a:ext cx="360" cy="360"/>
                </p14:xfrm>
              </p:contentPart>
            </mc:Choice>
            <mc:Fallback xmlns="">
              <p:pic>
                <p:nvPicPr>
                  <p:cNvPr id="323" name="Håndskrift 322">
                    <a:extLst>
                      <a:ext uri="{FF2B5EF4-FFF2-40B4-BE49-F238E27FC236}">
                        <a16:creationId xmlns:a16="http://schemas.microsoft.com/office/drawing/2014/main" id="{D0DAF4AD-E75B-4C42-A2D4-F7A0DEC54657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174394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324" name="Håndskrift 323">
                    <a:extLst>
                      <a:ext uri="{FF2B5EF4-FFF2-40B4-BE49-F238E27FC236}">
                        <a16:creationId xmlns:a16="http://schemas.microsoft.com/office/drawing/2014/main" id="{7855A0FF-B2E9-49A1-9FAA-4AD1A29C9031}"/>
                      </a:ext>
                    </a:extLst>
                  </p14:cNvPr>
                  <p14:cNvContentPartPr/>
                  <p14:nvPr/>
                </p14:nvContentPartPr>
                <p14:xfrm>
                  <a:off x="1599945" y="905970"/>
                  <a:ext cx="207000" cy="85320"/>
                </p14:xfrm>
              </p:contentPart>
            </mc:Choice>
            <mc:Fallback xmlns="">
              <p:pic>
                <p:nvPicPr>
                  <p:cNvPr id="324" name="Håndskrift 323">
                    <a:extLst>
                      <a:ext uri="{FF2B5EF4-FFF2-40B4-BE49-F238E27FC236}">
                        <a16:creationId xmlns:a16="http://schemas.microsoft.com/office/drawing/2014/main" id="{7855A0FF-B2E9-49A1-9FAA-4AD1A29C9031}"/>
                      </a:ext>
                    </a:extLst>
                  </p:cNvPr>
                  <p:cNvPicPr/>
                  <p:nvPr/>
                </p:nvPicPr>
                <p:blipFill>
                  <a:blip r:embed="rId64"/>
                  <a:stretch>
                    <a:fillRect/>
                  </a:stretch>
                </p:blipFill>
                <p:spPr>
                  <a:xfrm>
                    <a:off x="1590929" y="896970"/>
                    <a:ext cx="224671" cy="10296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327" name="Gruppe 326">
            <a:extLst>
              <a:ext uri="{FF2B5EF4-FFF2-40B4-BE49-F238E27FC236}">
                <a16:creationId xmlns:a16="http://schemas.microsoft.com/office/drawing/2014/main" id="{C1B8503B-A286-40CF-AB8C-CA78A5943E67}"/>
              </a:ext>
            </a:extLst>
          </p:cNvPr>
          <p:cNvGrpSpPr/>
          <p:nvPr/>
        </p:nvGrpSpPr>
        <p:grpSpPr>
          <a:xfrm rot="6424820">
            <a:off x="5945712" y="1985058"/>
            <a:ext cx="142560" cy="161280"/>
            <a:chOff x="8830185" y="2438130"/>
            <a:chExt cx="142560" cy="161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325" name="Håndskrift 324">
                  <a:extLst>
                    <a:ext uri="{FF2B5EF4-FFF2-40B4-BE49-F238E27FC236}">
                      <a16:creationId xmlns:a16="http://schemas.microsoft.com/office/drawing/2014/main" id="{1A64BA4A-2517-4E51-96C4-5EFA49878494}"/>
                    </a:ext>
                  </a:extLst>
                </p14:cNvPr>
                <p14:cNvContentPartPr/>
                <p14:nvPr/>
              </p14:nvContentPartPr>
              <p14:xfrm>
                <a:off x="8830185" y="2456850"/>
                <a:ext cx="113760" cy="33120"/>
              </p14:xfrm>
            </p:contentPart>
          </mc:Choice>
          <mc:Fallback xmlns="">
            <p:pic>
              <p:nvPicPr>
                <p:cNvPr id="325" name="Håndskrift 324">
                  <a:extLst>
                    <a:ext uri="{FF2B5EF4-FFF2-40B4-BE49-F238E27FC236}">
                      <a16:creationId xmlns:a16="http://schemas.microsoft.com/office/drawing/2014/main" id="{1A64BA4A-2517-4E51-96C4-5EFA49878494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8821156" y="2447850"/>
                  <a:ext cx="131456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326" name="Håndskrift 325">
                  <a:extLst>
                    <a:ext uri="{FF2B5EF4-FFF2-40B4-BE49-F238E27FC236}">
                      <a16:creationId xmlns:a16="http://schemas.microsoft.com/office/drawing/2014/main" id="{C6F50860-EB68-4839-BF40-7A08A3EE0C84}"/>
                    </a:ext>
                  </a:extLst>
                </p14:cNvPr>
                <p14:cNvContentPartPr/>
                <p14:nvPr/>
              </p14:nvContentPartPr>
              <p14:xfrm>
                <a:off x="8962665" y="2438130"/>
                <a:ext cx="10080" cy="161280"/>
              </p14:xfrm>
            </p:contentPart>
          </mc:Choice>
          <mc:Fallback xmlns="">
            <p:pic>
              <p:nvPicPr>
                <p:cNvPr id="326" name="Håndskrift 325">
                  <a:extLst>
                    <a:ext uri="{FF2B5EF4-FFF2-40B4-BE49-F238E27FC236}">
                      <a16:creationId xmlns:a16="http://schemas.microsoft.com/office/drawing/2014/main" id="{C6F50860-EB68-4839-BF40-7A08A3EE0C84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8953665" y="2429130"/>
                  <a:ext cx="27720" cy="178920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403" name="Grafik 402" descr="Rejsetaske med massiv udfyldning">
            <a:extLst>
              <a:ext uri="{FF2B5EF4-FFF2-40B4-BE49-F238E27FC236}">
                <a16:creationId xmlns:a16="http://schemas.microsoft.com/office/drawing/2014/main" id="{35FF3B49-9A06-49E4-B5BB-012FDA0295EF}"/>
              </a:ext>
            </a:extLst>
          </p:cNvPr>
          <p:cNvPicPr>
            <a:picLocks noChangeAspect="1"/>
          </p:cNvPicPr>
          <p:nvPr/>
        </p:nvPicPr>
        <p:blipFill>
          <a:blip r:embed="rId7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4"/>
              </a:ext>
            </a:extLst>
          </a:blip>
          <a:stretch>
            <a:fillRect/>
          </a:stretch>
        </p:blipFill>
        <p:spPr>
          <a:xfrm rot="624685">
            <a:off x="3799930" y="5015628"/>
            <a:ext cx="1203847" cy="1203847"/>
          </a:xfrm>
          <a:prstGeom prst="rect">
            <a:avLst/>
          </a:prstGeom>
        </p:spPr>
      </p:pic>
      <p:grpSp>
        <p:nvGrpSpPr>
          <p:cNvPr id="409" name="Gruppe 408">
            <a:extLst>
              <a:ext uri="{FF2B5EF4-FFF2-40B4-BE49-F238E27FC236}">
                <a16:creationId xmlns:a16="http://schemas.microsoft.com/office/drawing/2014/main" id="{2AF77BDC-E019-4D48-8E02-20076480E5C4}"/>
              </a:ext>
            </a:extLst>
          </p:cNvPr>
          <p:cNvGrpSpPr/>
          <p:nvPr/>
        </p:nvGrpSpPr>
        <p:grpSpPr>
          <a:xfrm>
            <a:off x="5799705" y="3285210"/>
            <a:ext cx="383040" cy="1172520"/>
            <a:chOff x="5799705" y="3285210"/>
            <a:chExt cx="383040" cy="117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404" name="Håndskrift 403">
                  <a:extLst>
                    <a:ext uri="{FF2B5EF4-FFF2-40B4-BE49-F238E27FC236}">
                      <a16:creationId xmlns:a16="http://schemas.microsoft.com/office/drawing/2014/main" id="{A33878AE-BBAC-4350-BF14-E009D697CEE5}"/>
                    </a:ext>
                  </a:extLst>
                </p14:cNvPr>
                <p14:cNvContentPartPr/>
                <p14:nvPr/>
              </p14:nvContentPartPr>
              <p14:xfrm>
                <a:off x="5799705" y="3285210"/>
                <a:ext cx="383040" cy="1172520"/>
              </p14:xfrm>
            </p:contentPart>
          </mc:Choice>
          <mc:Fallback xmlns="">
            <p:pic>
              <p:nvPicPr>
                <p:cNvPr id="404" name="Håndskrift 403">
                  <a:extLst>
                    <a:ext uri="{FF2B5EF4-FFF2-40B4-BE49-F238E27FC236}">
                      <a16:creationId xmlns:a16="http://schemas.microsoft.com/office/drawing/2014/main" id="{A33878AE-BBAC-4350-BF14-E009D697CEE5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5790705" y="3276210"/>
                  <a:ext cx="400680" cy="11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405" name="Håndskrift 404">
                  <a:extLst>
                    <a:ext uri="{FF2B5EF4-FFF2-40B4-BE49-F238E27FC236}">
                      <a16:creationId xmlns:a16="http://schemas.microsoft.com/office/drawing/2014/main" id="{33984350-3458-44A3-8B60-CBA775989DF7}"/>
                    </a:ext>
                  </a:extLst>
                </p14:cNvPr>
                <p14:cNvContentPartPr/>
                <p14:nvPr/>
              </p14:nvContentPartPr>
              <p14:xfrm>
                <a:off x="6048826" y="3410845"/>
                <a:ext cx="51840" cy="105840"/>
              </p14:xfrm>
            </p:contentPart>
          </mc:Choice>
          <mc:Fallback xmlns="">
            <p:pic>
              <p:nvPicPr>
                <p:cNvPr id="405" name="Håndskrift 404">
                  <a:extLst>
                    <a:ext uri="{FF2B5EF4-FFF2-40B4-BE49-F238E27FC236}">
                      <a16:creationId xmlns:a16="http://schemas.microsoft.com/office/drawing/2014/main" id="{33984350-3458-44A3-8B60-CBA775989DF7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6039763" y="3401845"/>
                  <a:ext cx="69603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406" name="Håndskrift 405">
                  <a:extLst>
                    <a:ext uri="{FF2B5EF4-FFF2-40B4-BE49-F238E27FC236}">
                      <a16:creationId xmlns:a16="http://schemas.microsoft.com/office/drawing/2014/main" id="{732598FD-B777-4F29-AF96-2A579D88867D}"/>
                    </a:ext>
                  </a:extLst>
                </p14:cNvPr>
                <p14:cNvContentPartPr/>
                <p14:nvPr/>
              </p14:nvContentPartPr>
              <p14:xfrm>
                <a:off x="5849026" y="3433165"/>
                <a:ext cx="270360" cy="971280"/>
              </p14:xfrm>
            </p:contentPart>
          </mc:Choice>
          <mc:Fallback xmlns="">
            <p:pic>
              <p:nvPicPr>
                <p:cNvPr id="406" name="Håndskrift 405">
                  <a:extLst>
                    <a:ext uri="{FF2B5EF4-FFF2-40B4-BE49-F238E27FC236}">
                      <a16:creationId xmlns:a16="http://schemas.microsoft.com/office/drawing/2014/main" id="{732598FD-B777-4F29-AF96-2A579D88867D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5813026" y="3397152"/>
                  <a:ext cx="342000" cy="10429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407" name="Håndskrift 406">
                  <a:extLst>
                    <a:ext uri="{FF2B5EF4-FFF2-40B4-BE49-F238E27FC236}">
                      <a16:creationId xmlns:a16="http://schemas.microsoft.com/office/drawing/2014/main" id="{3D589888-8CE8-4BBF-BD00-6EB417F54884}"/>
                    </a:ext>
                  </a:extLst>
                </p14:cNvPr>
                <p14:cNvContentPartPr/>
                <p14:nvPr/>
              </p14:nvContentPartPr>
              <p14:xfrm>
                <a:off x="6016992" y="3481313"/>
                <a:ext cx="112222" cy="900811"/>
              </p14:xfrm>
            </p:contentPart>
          </mc:Choice>
          <mc:Fallback xmlns="">
            <p:pic>
              <p:nvPicPr>
                <p:cNvPr id="407" name="Håndskrift 406">
                  <a:extLst>
                    <a:ext uri="{FF2B5EF4-FFF2-40B4-BE49-F238E27FC236}">
                      <a16:creationId xmlns:a16="http://schemas.microsoft.com/office/drawing/2014/main" id="{3D589888-8CE8-4BBF-BD00-6EB417F54884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5980908" y="3445324"/>
                  <a:ext cx="184030" cy="9724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408" name="Håndskrift 407">
                  <a:extLst>
                    <a:ext uri="{FF2B5EF4-FFF2-40B4-BE49-F238E27FC236}">
                      <a16:creationId xmlns:a16="http://schemas.microsoft.com/office/drawing/2014/main" id="{A1F01457-7069-4C72-86EF-BB501F8B2ECF}"/>
                    </a:ext>
                  </a:extLst>
                </p14:cNvPr>
                <p14:cNvContentPartPr/>
                <p14:nvPr/>
              </p14:nvContentPartPr>
              <p14:xfrm>
                <a:off x="5847586" y="3711085"/>
                <a:ext cx="272880" cy="614160"/>
              </p14:xfrm>
            </p:contentPart>
          </mc:Choice>
          <mc:Fallback xmlns="">
            <p:pic>
              <p:nvPicPr>
                <p:cNvPr id="408" name="Håndskrift 407">
                  <a:extLst>
                    <a:ext uri="{FF2B5EF4-FFF2-40B4-BE49-F238E27FC236}">
                      <a16:creationId xmlns:a16="http://schemas.microsoft.com/office/drawing/2014/main" id="{A1F01457-7069-4C72-86EF-BB501F8B2ECF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5811586" y="3675106"/>
                  <a:ext cx="344520" cy="685758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0" name="Gruppe 409">
            <a:extLst>
              <a:ext uri="{FF2B5EF4-FFF2-40B4-BE49-F238E27FC236}">
                <a16:creationId xmlns:a16="http://schemas.microsoft.com/office/drawing/2014/main" id="{72C27695-0E41-4564-AE6F-C3AFB53E8697}"/>
              </a:ext>
            </a:extLst>
          </p:cNvPr>
          <p:cNvGrpSpPr/>
          <p:nvPr/>
        </p:nvGrpSpPr>
        <p:grpSpPr>
          <a:xfrm flipH="1">
            <a:off x="6533563" y="3250750"/>
            <a:ext cx="427838" cy="1172520"/>
            <a:chOff x="5799705" y="3285210"/>
            <a:chExt cx="383040" cy="117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411" name="Håndskrift 410">
                  <a:extLst>
                    <a:ext uri="{FF2B5EF4-FFF2-40B4-BE49-F238E27FC236}">
                      <a16:creationId xmlns:a16="http://schemas.microsoft.com/office/drawing/2014/main" id="{881C2BBB-E08C-4C6D-9706-F1AB0FB266D7}"/>
                    </a:ext>
                  </a:extLst>
                </p14:cNvPr>
                <p14:cNvContentPartPr/>
                <p14:nvPr/>
              </p14:nvContentPartPr>
              <p14:xfrm>
                <a:off x="5799705" y="3285210"/>
                <a:ext cx="383040" cy="1172520"/>
              </p14:xfrm>
            </p:contentPart>
          </mc:Choice>
          <mc:Fallback xmlns="">
            <p:pic>
              <p:nvPicPr>
                <p:cNvPr id="411" name="Håndskrift 410">
                  <a:extLst>
                    <a:ext uri="{FF2B5EF4-FFF2-40B4-BE49-F238E27FC236}">
                      <a16:creationId xmlns:a16="http://schemas.microsoft.com/office/drawing/2014/main" id="{881C2BBB-E08C-4C6D-9706-F1AB0FB266D7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5791651" y="3276210"/>
                  <a:ext cx="398826" cy="11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412" name="Håndskrift 411">
                  <a:extLst>
                    <a:ext uri="{FF2B5EF4-FFF2-40B4-BE49-F238E27FC236}">
                      <a16:creationId xmlns:a16="http://schemas.microsoft.com/office/drawing/2014/main" id="{BE3D0D66-F4C9-4EDB-A8B3-98581DBF1DF5}"/>
                    </a:ext>
                  </a:extLst>
                </p14:cNvPr>
                <p14:cNvContentPartPr/>
                <p14:nvPr/>
              </p14:nvContentPartPr>
              <p14:xfrm>
                <a:off x="6048826" y="3410845"/>
                <a:ext cx="51840" cy="105840"/>
              </p14:xfrm>
            </p:contentPart>
          </mc:Choice>
          <mc:Fallback xmlns="">
            <p:pic>
              <p:nvPicPr>
                <p:cNvPr id="412" name="Håndskrift 411">
                  <a:extLst>
                    <a:ext uri="{FF2B5EF4-FFF2-40B4-BE49-F238E27FC236}">
                      <a16:creationId xmlns:a16="http://schemas.microsoft.com/office/drawing/2014/main" id="{BE3D0D66-F4C9-4EDB-A8B3-98581DBF1DF5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6040726" y="3401845"/>
                  <a:ext cx="67716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413" name="Håndskrift 412">
                  <a:extLst>
                    <a:ext uri="{FF2B5EF4-FFF2-40B4-BE49-F238E27FC236}">
                      <a16:creationId xmlns:a16="http://schemas.microsoft.com/office/drawing/2014/main" id="{D09BA602-BAE8-4087-90EB-62D466DACDCF}"/>
                    </a:ext>
                  </a:extLst>
                </p14:cNvPr>
                <p14:cNvContentPartPr/>
                <p14:nvPr/>
              </p14:nvContentPartPr>
              <p14:xfrm>
                <a:off x="5849026" y="3433165"/>
                <a:ext cx="270360" cy="971280"/>
              </p14:xfrm>
            </p:contentPart>
          </mc:Choice>
          <mc:Fallback xmlns="">
            <p:pic>
              <p:nvPicPr>
                <p:cNvPr id="413" name="Håndskrift 412">
                  <a:extLst>
                    <a:ext uri="{FF2B5EF4-FFF2-40B4-BE49-F238E27FC236}">
                      <a16:creationId xmlns:a16="http://schemas.microsoft.com/office/drawing/2014/main" id="{D09BA602-BAE8-4087-90EB-62D466DACDCF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5816802" y="3397152"/>
                  <a:ext cx="334486" cy="10429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414" name="Håndskrift 413">
                  <a:extLst>
                    <a:ext uri="{FF2B5EF4-FFF2-40B4-BE49-F238E27FC236}">
                      <a16:creationId xmlns:a16="http://schemas.microsoft.com/office/drawing/2014/main" id="{9F6E821F-5938-418D-A509-D2F23D5BBC4D}"/>
                    </a:ext>
                  </a:extLst>
                </p14:cNvPr>
                <p14:cNvContentPartPr/>
                <p14:nvPr/>
              </p14:nvContentPartPr>
              <p14:xfrm>
                <a:off x="6016992" y="3481313"/>
                <a:ext cx="112222" cy="900811"/>
              </p14:xfrm>
            </p:contentPart>
          </mc:Choice>
          <mc:Fallback xmlns="">
            <p:pic>
              <p:nvPicPr>
                <p:cNvPr id="414" name="Håndskrift 413">
                  <a:extLst>
                    <a:ext uri="{FF2B5EF4-FFF2-40B4-BE49-F238E27FC236}">
                      <a16:creationId xmlns:a16="http://schemas.microsoft.com/office/drawing/2014/main" id="{9F6E821F-5938-418D-A509-D2F23D5BBC4D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5984744" y="3445324"/>
                  <a:ext cx="176395" cy="9724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415" name="Håndskrift 414">
                  <a:extLst>
                    <a:ext uri="{FF2B5EF4-FFF2-40B4-BE49-F238E27FC236}">
                      <a16:creationId xmlns:a16="http://schemas.microsoft.com/office/drawing/2014/main" id="{36DCD9BA-177C-4F4C-B4EB-DCC086E27130}"/>
                    </a:ext>
                  </a:extLst>
                </p14:cNvPr>
                <p14:cNvContentPartPr/>
                <p14:nvPr/>
              </p14:nvContentPartPr>
              <p14:xfrm>
                <a:off x="5847586" y="3711085"/>
                <a:ext cx="272880" cy="614160"/>
              </p14:xfrm>
            </p:contentPart>
          </mc:Choice>
          <mc:Fallback xmlns="">
            <p:pic>
              <p:nvPicPr>
                <p:cNvPr id="415" name="Håndskrift 414">
                  <a:extLst>
                    <a:ext uri="{FF2B5EF4-FFF2-40B4-BE49-F238E27FC236}">
                      <a16:creationId xmlns:a16="http://schemas.microsoft.com/office/drawing/2014/main" id="{36DCD9BA-177C-4F4C-B4EB-DCC086E27130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5815331" y="3675106"/>
                  <a:ext cx="337068" cy="685758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8" name="Gruppe 417">
            <a:extLst>
              <a:ext uri="{FF2B5EF4-FFF2-40B4-BE49-F238E27FC236}">
                <a16:creationId xmlns:a16="http://schemas.microsoft.com/office/drawing/2014/main" id="{B2647C93-AC7A-45F3-9530-8E51AE4E92DA}"/>
              </a:ext>
            </a:extLst>
          </p:cNvPr>
          <p:cNvGrpSpPr/>
          <p:nvPr/>
        </p:nvGrpSpPr>
        <p:grpSpPr>
          <a:xfrm>
            <a:off x="6585272" y="3964436"/>
            <a:ext cx="357480" cy="188640"/>
            <a:chOff x="6558738" y="3973080"/>
            <a:chExt cx="357480" cy="188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416" name="Håndskrift 415">
                  <a:extLst>
                    <a:ext uri="{FF2B5EF4-FFF2-40B4-BE49-F238E27FC236}">
                      <a16:creationId xmlns:a16="http://schemas.microsoft.com/office/drawing/2014/main" id="{469488AD-15C2-4804-B54D-6330E6FE4C87}"/>
                    </a:ext>
                  </a:extLst>
                </p14:cNvPr>
                <p14:cNvContentPartPr/>
                <p14:nvPr/>
              </p14:nvContentPartPr>
              <p14:xfrm>
                <a:off x="6558738" y="4143720"/>
                <a:ext cx="357480" cy="18000"/>
              </p14:xfrm>
            </p:contentPart>
          </mc:Choice>
          <mc:Fallback xmlns="">
            <p:pic>
              <p:nvPicPr>
                <p:cNvPr id="416" name="Håndskrift 415">
                  <a:extLst>
                    <a:ext uri="{FF2B5EF4-FFF2-40B4-BE49-F238E27FC236}">
                      <a16:creationId xmlns:a16="http://schemas.microsoft.com/office/drawing/2014/main" id="{469488AD-15C2-4804-B54D-6330E6FE4C87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6522738" y="4108426"/>
                  <a:ext cx="429120" cy="882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417" name="Håndskrift 416">
                  <a:extLst>
                    <a:ext uri="{FF2B5EF4-FFF2-40B4-BE49-F238E27FC236}">
                      <a16:creationId xmlns:a16="http://schemas.microsoft.com/office/drawing/2014/main" id="{26BFE825-F8CA-484C-A0EC-3AFA3A5B3D3F}"/>
                    </a:ext>
                  </a:extLst>
                </p14:cNvPr>
                <p14:cNvContentPartPr/>
                <p14:nvPr/>
              </p14:nvContentPartPr>
              <p14:xfrm>
                <a:off x="6576378" y="3973080"/>
                <a:ext cx="298440" cy="25920"/>
              </p14:xfrm>
            </p:contentPart>
          </mc:Choice>
          <mc:Fallback xmlns="">
            <p:pic>
              <p:nvPicPr>
                <p:cNvPr id="417" name="Håndskrift 416">
                  <a:extLst>
                    <a:ext uri="{FF2B5EF4-FFF2-40B4-BE49-F238E27FC236}">
                      <a16:creationId xmlns:a16="http://schemas.microsoft.com/office/drawing/2014/main" id="{26BFE825-F8CA-484C-A0EC-3AFA3A5B3D3F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6540378" y="3936573"/>
                  <a:ext cx="370080" cy="9856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1" name="Gruppe 420">
            <a:extLst>
              <a:ext uri="{FF2B5EF4-FFF2-40B4-BE49-F238E27FC236}">
                <a16:creationId xmlns:a16="http://schemas.microsoft.com/office/drawing/2014/main" id="{E7469BE2-04B4-496C-9605-31312A64F4F2}"/>
              </a:ext>
            </a:extLst>
          </p:cNvPr>
          <p:cNvGrpSpPr/>
          <p:nvPr/>
        </p:nvGrpSpPr>
        <p:grpSpPr>
          <a:xfrm>
            <a:off x="5814258" y="3903600"/>
            <a:ext cx="316800" cy="208800"/>
            <a:chOff x="5814258" y="3903600"/>
            <a:chExt cx="31680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419" name="Håndskrift 418">
                  <a:extLst>
                    <a:ext uri="{FF2B5EF4-FFF2-40B4-BE49-F238E27FC236}">
                      <a16:creationId xmlns:a16="http://schemas.microsoft.com/office/drawing/2014/main" id="{B46BB8C1-5855-41D2-B38B-9BAB9ACEE095}"/>
                    </a:ext>
                  </a:extLst>
                </p14:cNvPr>
                <p14:cNvContentPartPr/>
                <p14:nvPr/>
              </p14:nvContentPartPr>
              <p14:xfrm>
                <a:off x="5843778" y="3903600"/>
                <a:ext cx="276480" cy="25920"/>
              </p14:xfrm>
            </p:contentPart>
          </mc:Choice>
          <mc:Fallback xmlns="">
            <p:pic>
              <p:nvPicPr>
                <p:cNvPr id="419" name="Håndskrift 418">
                  <a:extLst>
                    <a:ext uri="{FF2B5EF4-FFF2-40B4-BE49-F238E27FC236}">
                      <a16:creationId xmlns:a16="http://schemas.microsoft.com/office/drawing/2014/main" id="{B46BB8C1-5855-41D2-B38B-9BAB9ACEE095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5807778" y="3868093"/>
                  <a:ext cx="348120" cy="9657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420" name="Håndskrift 419">
                  <a:extLst>
                    <a:ext uri="{FF2B5EF4-FFF2-40B4-BE49-F238E27FC236}">
                      <a16:creationId xmlns:a16="http://schemas.microsoft.com/office/drawing/2014/main" id="{7E0FE672-1EBF-4F21-AB63-AEF71E4D745D}"/>
                    </a:ext>
                  </a:extLst>
                </p14:cNvPr>
                <p14:cNvContentPartPr/>
                <p14:nvPr/>
              </p14:nvContentPartPr>
              <p14:xfrm>
                <a:off x="5814258" y="4078560"/>
                <a:ext cx="316800" cy="33840"/>
              </p14:xfrm>
            </p:contentPart>
          </mc:Choice>
          <mc:Fallback xmlns="">
            <p:pic>
              <p:nvPicPr>
                <p:cNvPr id="420" name="Håndskrift 419">
                  <a:extLst>
                    <a:ext uri="{FF2B5EF4-FFF2-40B4-BE49-F238E27FC236}">
                      <a16:creationId xmlns:a16="http://schemas.microsoft.com/office/drawing/2014/main" id="{7E0FE672-1EBF-4F21-AB63-AEF71E4D745D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5778258" y="4042560"/>
                  <a:ext cx="388440" cy="105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2" name="Gruppe 421">
            <a:extLst>
              <a:ext uri="{FF2B5EF4-FFF2-40B4-BE49-F238E27FC236}">
                <a16:creationId xmlns:a16="http://schemas.microsoft.com/office/drawing/2014/main" id="{6CD4DB27-F536-4DF9-B314-45825777AC6C}"/>
              </a:ext>
            </a:extLst>
          </p:cNvPr>
          <p:cNvGrpSpPr>
            <a:grpSpLocks noChangeAspect="1"/>
          </p:cNvGrpSpPr>
          <p:nvPr/>
        </p:nvGrpSpPr>
        <p:grpSpPr>
          <a:xfrm>
            <a:off x="7506829" y="3288871"/>
            <a:ext cx="906429" cy="1538120"/>
            <a:chOff x="3333750" y="2371725"/>
            <a:chExt cx="1133475" cy="2038350"/>
          </a:xfrm>
        </p:grpSpPr>
        <p:sp>
          <p:nvSpPr>
            <p:cNvPr id="423" name="Ellipse 422">
              <a:extLst>
                <a:ext uri="{FF2B5EF4-FFF2-40B4-BE49-F238E27FC236}">
                  <a16:creationId xmlns:a16="http://schemas.microsoft.com/office/drawing/2014/main" id="{4A7EAA18-67D6-4044-A63A-34C8DBBDBEEA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3">
              <p14:nvContentPartPr>
                <p14:cNvPr id="424" name="Håndskrift 423">
                  <a:extLst>
                    <a:ext uri="{FF2B5EF4-FFF2-40B4-BE49-F238E27FC236}">
                      <a16:creationId xmlns:a16="http://schemas.microsoft.com/office/drawing/2014/main" id="{A81F1547-253D-4614-B0FB-99C9A2912C3B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424" name="Håndskrift 423">
                  <a:extLst>
                    <a:ext uri="{FF2B5EF4-FFF2-40B4-BE49-F238E27FC236}">
                      <a16:creationId xmlns:a16="http://schemas.microsoft.com/office/drawing/2014/main" id="{A81F1547-253D-4614-B0FB-99C9A2912C3B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3333994" y="2344441"/>
                  <a:ext cx="667585" cy="20730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5">
              <p14:nvContentPartPr>
                <p14:cNvPr id="425" name="Håndskrift 424">
                  <a:extLst>
                    <a:ext uri="{FF2B5EF4-FFF2-40B4-BE49-F238E27FC236}">
                      <a16:creationId xmlns:a16="http://schemas.microsoft.com/office/drawing/2014/main" id="{C03B9CF7-961E-4ED5-9098-9BDCEC404E44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425" name="Håndskrift 424">
                  <a:extLst>
                    <a:ext uri="{FF2B5EF4-FFF2-40B4-BE49-F238E27FC236}">
                      <a16:creationId xmlns:a16="http://schemas.microsoft.com/office/drawing/2014/main" id="{C03B9CF7-961E-4ED5-9098-9BDCEC404E44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3341037" y="2409172"/>
                  <a:ext cx="471339" cy="177045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6" name="Gruppe 425">
            <a:extLst>
              <a:ext uri="{FF2B5EF4-FFF2-40B4-BE49-F238E27FC236}">
                <a16:creationId xmlns:a16="http://schemas.microsoft.com/office/drawing/2014/main" id="{0E30173E-BDA5-4F03-933B-CB827D70FA1D}"/>
              </a:ext>
            </a:extLst>
          </p:cNvPr>
          <p:cNvGrpSpPr>
            <a:grpSpLocks noChangeAspect="1"/>
          </p:cNvGrpSpPr>
          <p:nvPr/>
        </p:nvGrpSpPr>
        <p:grpSpPr>
          <a:xfrm rot="158184">
            <a:off x="7697954" y="2423172"/>
            <a:ext cx="556641" cy="850964"/>
            <a:chOff x="3591242" y="1406525"/>
            <a:chExt cx="618490" cy="945515"/>
          </a:xfrm>
        </p:grpSpPr>
        <p:sp>
          <p:nvSpPr>
            <p:cNvPr id="427" name="Ellipse 426">
              <a:extLst>
                <a:ext uri="{FF2B5EF4-FFF2-40B4-BE49-F238E27FC236}">
                  <a16:creationId xmlns:a16="http://schemas.microsoft.com/office/drawing/2014/main" id="{56A683FE-BA46-4A39-9911-0AACD7E090F1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7">
              <p14:nvContentPartPr>
                <p14:cNvPr id="428" name="Håndskrift 427">
                  <a:extLst>
                    <a:ext uri="{FF2B5EF4-FFF2-40B4-BE49-F238E27FC236}">
                      <a16:creationId xmlns:a16="http://schemas.microsoft.com/office/drawing/2014/main" id="{A9840E63-6F72-4D9B-BC0A-6B005E11BE38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428" name="Håndskrift 427">
                  <a:extLst>
                    <a:ext uri="{FF2B5EF4-FFF2-40B4-BE49-F238E27FC236}">
                      <a16:creationId xmlns:a16="http://schemas.microsoft.com/office/drawing/2014/main" id="{A9840E63-6F72-4D9B-BC0A-6B005E11BE38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9">
              <p14:nvContentPartPr>
                <p14:cNvPr id="429" name="Håndskrift 428">
                  <a:extLst>
                    <a:ext uri="{FF2B5EF4-FFF2-40B4-BE49-F238E27FC236}">
                      <a16:creationId xmlns:a16="http://schemas.microsoft.com/office/drawing/2014/main" id="{8B0DEDF0-2132-4B11-931D-6AD9EE4CFB92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429" name="Håndskrift 428">
                  <a:extLst>
                    <a:ext uri="{FF2B5EF4-FFF2-40B4-BE49-F238E27FC236}">
                      <a16:creationId xmlns:a16="http://schemas.microsoft.com/office/drawing/2014/main" id="{8B0DEDF0-2132-4B11-931D-6AD9EE4CFB92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0" name="Lige forbindelse 429">
            <a:extLst>
              <a:ext uri="{FF2B5EF4-FFF2-40B4-BE49-F238E27FC236}">
                <a16:creationId xmlns:a16="http://schemas.microsoft.com/office/drawing/2014/main" id="{73BE1B40-71E7-471F-B43E-BB0F92067039}"/>
              </a:ext>
            </a:extLst>
          </p:cNvPr>
          <p:cNvCxnSpPr>
            <a:cxnSpLocks noChangeAspect="1"/>
          </p:cNvCxnSpPr>
          <p:nvPr/>
        </p:nvCxnSpPr>
        <p:spPr>
          <a:xfrm flipH="1">
            <a:off x="7715501" y="4808780"/>
            <a:ext cx="61891" cy="1234341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1" name="Lige forbindelse 430">
            <a:extLst>
              <a:ext uri="{FF2B5EF4-FFF2-40B4-BE49-F238E27FC236}">
                <a16:creationId xmlns:a16="http://schemas.microsoft.com/office/drawing/2014/main" id="{3CE0DF6F-22A9-4D9C-A165-42324A7DB282}"/>
              </a:ext>
            </a:extLst>
          </p:cNvPr>
          <p:cNvCxnSpPr>
            <a:cxnSpLocks noChangeAspect="1"/>
          </p:cNvCxnSpPr>
          <p:nvPr/>
        </p:nvCxnSpPr>
        <p:spPr>
          <a:xfrm>
            <a:off x="8083357" y="4769289"/>
            <a:ext cx="58703" cy="1299876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2" name="Bue 84">
            <a:extLst>
              <a:ext uri="{FF2B5EF4-FFF2-40B4-BE49-F238E27FC236}">
                <a16:creationId xmlns:a16="http://schemas.microsoft.com/office/drawing/2014/main" id="{26231B68-C306-4AC8-B021-E91D223FD01C}"/>
              </a:ext>
            </a:extLst>
          </p:cNvPr>
          <p:cNvSpPr>
            <a:spLocks noChangeAspect="1"/>
          </p:cNvSpPr>
          <p:nvPr/>
        </p:nvSpPr>
        <p:spPr>
          <a:xfrm rot="17730499" flipH="1" flipV="1">
            <a:off x="7108288" y="2099831"/>
            <a:ext cx="2056177" cy="1242897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967045"/>
              <a:gd name="connsiteY0" fmla="*/ 0 h 3227902"/>
              <a:gd name="connsiteX1" fmla="*/ 737092 w 967045"/>
              <a:gd name="connsiteY1" fmla="*/ 1013928 h 3227902"/>
              <a:gd name="connsiteX2" fmla="*/ 786720 w 967045"/>
              <a:gd name="connsiteY2" fmla="*/ 1782460 h 3227902"/>
              <a:gd name="connsiteX3" fmla="*/ 1 w 967045"/>
              <a:gd name="connsiteY3" fmla="*/ 1598671 h 3227902"/>
              <a:gd name="connsiteX4" fmla="*/ 0 w 967045"/>
              <a:gd name="connsiteY4" fmla="*/ 0 h 3227902"/>
              <a:gd name="connsiteX0" fmla="*/ 0 w 967045"/>
              <a:gd name="connsiteY0" fmla="*/ 0 h 3227902"/>
              <a:gd name="connsiteX1" fmla="*/ 966924 w 967045"/>
              <a:gd name="connsiteY1" fmla="*/ 686611 h 3227902"/>
              <a:gd name="connsiteX2" fmla="*/ 275367 w 967045"/>
              <a:gd name="connsiteY2" fmla="*/ 3227903 h 3227902"/>
              <a:gd name="connsiteX0" fmla="*/ 0 w 791971"/>
              <a:gd name="connsiteY0" fmla="*/ 0 h 3227904"/>
              <a:gd name="connsiteX1" fmla="*/ 737092 w 791971"/>
              <a:gd name="connsiteY1" fmla="*/ 1013928 h 3227904"/>
              <a:gd name="connsiteX2" fmla="*/ 786720 w 791971"/>
              <a:gd name="connsiteY2" fmla="*/ 1782460 h 3227904"/>
              <a:gd name="connsiteX3" fmla="*/ 1 w 791971"/>
              <a:gd name="connsiteY3" fmla="*/ 1598671 h 3227904"/>
              <a:gd name="connsiteX4" fmla="*/ 0 w 791971"/>
              <a:gd name="connsiteY4" fmla="*/ 0 h 3227904"/>
              <a:gd name="connsiteX0" fmla="*/ 0 w 791971"/>
              <a:gd name="connsiteY0" fmla="*/ 0 h 3227904"/>
              <a:gd name="connsiteX1" fmla="*/ 606114 w 791971"/>
              <a:gd name="connsiteY1" fmla="*/ 1711942 h 3227904"/>
              <a:gd name="connsiteX2" fmla="*/ 275367 w 791971"/>
              <a:gd name="connsiteY2" fmla="*/ 3227903 h 3227904"/>
              <a:gd name="connsiteX0" fmla="*/ 508693 w 1300664"/>
              <a:gd name="connsiteY0" fmla="*/ 0 h 2478252"/>
              <a:gd name="connsiteX1" fmla="*/ 1245785 w 1300664"/>
              <a:gd name="connsiteY1" fmla="*/ 1013928 h 2478252"/>
              <a:gd name="connsiteX2" fmla="*/ 1295413 w 1300664"/>
              <a:gd name="connsiteY2" fmla="*/ 1782460 h 2478252"/>
              <a:gd name="connsiteX3" fmla="*/ 508694 w 1300664"/>
              <a:gd name="connsiteY3" fmla="*/ 1598671 h 2478252"/>
              <a:gd name="connsiteX4" fmla="*/ 508693 w 1300664"/>
              <a:gd name="connsiteY4" fmla="*/ 0 h 2478252"/>
              <a:gd name="connsiteX0" fmla="*/ 508693 w 1300664"/>
              <a:gd name="connsiteY0" fmla="*/ 0 h 2478252"/>
              <a:gd name="connsiteX1" fmla="*/ 1114807 w 1300664"/>
              <a:gd name="connsiteY1" fmla="*/ 1711942 h 2478252"/>
              <a:gd name="connsiteX2" fmla="*/ 0 w 1300664"/>
              <a:gd name="connsiteY2" fmla="*/ 2478252 h 2478252"/>
              <a:gd name="connsiteX0" fmla="*/ 508693 w 1434341"/>
              <a:gd name="connsiteY0" fmla="*/ 0 h 2478252"/>
              <a:gd name="connsiteX1" fmla="*/ 1245785 w 1434341"/>
              <a:gd name="connsiteY1" fmla="*/ 1013928 h 2478252"/>
              <a:gd name="connsiteX2" fmla="*/ 1295413 w 1434341"/>
              <a:gd name="connsiteY2" fmla="*/ 1782460 h 2478252"/>
              <a:gd name="connsiteX3" fmla="*/ 508694 w 1434341"/>
              <a:gd name="connsiteY3" fmla="*/ 1598671 h 2478252"/>
              <a:gd name="connsiteX4" fmla="*/ 508693 w 1434341"/>
              <a:gd name="connsiteY4" fmla="*/ 0 h 2478252"/>
              <a:gd name="connsiteX0" fmla="*/ 508693 w 1434341"/>
              <a:gd name="connsiteY0" fmla="*/ 0 h 2478252"/>
              <a:gd name="connsiteX1" fmla="*/ 1434283 w 1434341"/>
              <a:gd name="connsiteY1" fmla="*/ 1082261 h 2478252"/>
              <a:gd name="connsiteX2" fmla="*/ 0 w 1434341"/>
              <a:gd name="connsiteY2" fmla="*/ 2478252 h 2478252"/>
              <a:gd name="connsiteX0" fmla="*/ 0 w 925738"/>
              <a:gd name="connsiteY0" fmla="*/ 0 h 2736332"/>
              <a:gd name="connsiteX1" fmla="*/ 737092 w 925738"/>
              <a:gd name="connsiteY1" fmla="*/ 1013928 h 2736332"/>
              <a:gd name="connsiteX2" fmla="*/ 786720 w 925738"/>
              <a:gd name="connsiteY2" fmla="*/ 1782460 h 2736332"/>
              <a:gd name="connsiteX3" fmla="*/ 1 w 925738"/>
              <a:gd name="connsiteY3" fmla="*/ 1598671 h 2736332"/>
              <a:gd name="connsiteX4" fmla="*/ 0 w 925738"/>
              <a:gd name="connsiteY4" fmla="*/ 0 h 2736332"/>
              <a:gd name="connsiteX0" fmla="*/ 0 w 925738"/>
              <a:gd name="connsiteY0" fmla="*/ 0 h 2736332"/>
              <a:gd name="connsiteX1" fmla="*/ 925590 w 925738"/>
              <a:gd name="connsiteY1" fmla="*/ 1082261 h 2736332"/>
              <a:gd name="connsiteX2" fmla="*/ 362400 w 925738"/>
              <a:gd name="connsiteY2" fmla="*/ 2736331 h 2736332"/>
              <a:gd name="connsiteX0" fmla="*/ 0 w 927122"/>
              <a:gd name="connsiteY0" fmla="*/ 0 h 1782460"/>
              <a:gd name="connsiteX1" fmla="*/ 737092 w 927122"/>
              <a:gd name="connsiteY1" fmla="*/ 1013928 h 1782460"/>
              <a:gd name="connsiteX2" fmla="*/ 786720 w 927122"/>
              <a:gd name="connsiteY2" fmla="*/ 1782460 h 1782460"/>
              <a:gd name="connsiteX3" fmla="*/ 1 w 927122"/>
              <a:gd name="connsiteY3" fmla="*/ 1598671 h 1782460"/>
              <a:gd name="connsiteX4" fmla="*/ 0 w 927122"/>
              <a:gd name="connsiteY4" fmla="*/ 0 h 1782460"/>
              <a:gd name="connsiteX0" fmla="*/ 0 w 927122"/>
              <a:gd name="connsiteY0" fmla="*/ 0 h 1782460"/>
              <a:gd name="connsiteX1" fmla="*/ 925590 w 927122"/>
              <a:gd name="connsiteY1" fmla="*/ 1082261 h 1782460"/>
              <a:gd name="connsiteX2" fmla="*/ 877756 w 927122"/>
              <a:gd name="connsiteY2" fmla="*/ 1747801 h 1782460"/>
              <a:gd name="connsiteX0" fmla="*/ 0 w 1042743"/>
              <a:gd name="connsiteY0" fmla="*/ 15283 h 1797743"/>
              <a:gd name="connsiteX1" fmla="*/ 737092 w 1042743"/>
              <a:gd name="connsiteY1" fmla="*/ 1029211 h 1797743"/>
              <a:gd name="connsiteX2" fmla="*/ 786720 w 1042743"/>
              <a:gd name="connsiteY2" fmla="*/ 1797743 h 1797743"/>
              <a:gd name="connsiteX3" fmla="*/ 1 w 1042743"/>
              <a:gd name="connsiteY3" fmla="*/ 1613954 h 1797743"/>
              <a:gd name="connsiteX4" fmla="*/ 0 w 1042743"/>
              <a:gd name="connsiteY4" fmla="*/ 15283 h 1797743"/>
              <a:gd name="connsiteX0" fmla="*/ 0 w 1042743"/>
              <a:gd name="connsiteY0" fmla="*/ 15283 h 1797743"/>
              <a:gd name="connsiteX1" fmla="*/ 1042250 w 1042743"/>
              <a:gd name="connsiteY1" fmla="*/ 191518 h 1797743"/>
              <a:gd name="connsiteX2" fmla="*/ 877756 w 1042743"/>
              <a:gd name="connsiteY2" fmla="*/ 1763084 h 1797743"/>
              <a:gd name="connsiteX0" fmla="*/ 0 w 1338415"/>
              <a:gd name="connsiteY0" fmla="*/ 15283 h 1797743"/>
              <a:gd name="connsiteX1" fmla="*/ 737092 w 1338415"/>
              <a:gd name="connsiteY1" fmla="*/ 1029211 h 1797743"/>
              <a:gd name="connsiteX2" fmla="*/ 786720 w 1338415"/>
              <a:gd name="connsiteY2" fmla="*/ 1797743 h 1797743"/>
              <a:gd name="connsiteX3" fmla="*/ 1 w 1338415"/>
              <a:gd name="connsiteY3" fmla="*/ 1613954 h 1797743"/>
              <a:gd name="connsiteX4" fmla="*/ 0 w 1338415"/>
              <a:gd name="connsiteY4" fmla="*/ 15283 h 1797743"/>
              <a:gd name="connsiteX0" fmla="*/ 0 w 1338415"/>
              <a:gd name="connsiteY0" fmla="*/ 15283 h 1797743"/>
              <a:gd name="connsiteX1" fmla="*/ 1042250 w 1338415"/>
              <a:gd name="connsiteY1" fmla="*/ 191518 h 1797743"/>
              <a:gd name="connsiteX2" fmla="*/ 1338130 w 1338415"/>
              <a:gd name="connsiteY2" fmla="*/ 1583422 h 1797743"/>
              <a:gd name="connsiteX0" fmla="*/ 0 w 1043837"/>
              <a:gd name="connsiteY0" fmla="*/ 15283 h 1797743"/>
              <a:gd name="connsiteX1" fmla="*/ 737092 w 1043837"/>
              <a:gd name="connsiteY1" fmla="*/ 1029211 h 1797743"/>
              <a:gd name="connsiteX2" fmla="*/ 786720 w 1043837"/>
              <a:gd name="connsiteY2" fmla="*/ 1797743 h 1797743"/>
              <a:gd name="connsiteX3" fmla="*/ 1 w 1043837"/>
              <a:gd name="connsiteY3" fmla="*/ 1613954 h 1797743"/>
              <a:gd name="connsiteX4" fmla="*/ 0 w 1043837"/>
              <a:gd name="connsiteY4" fmla="*/ 15283 h 1797743"/>
              <a:gd name="connsiteX0" fmla="*/ 0 w 1043837"/>
              <a:gd name="connsiteY0" fmla="*/ 15283 h 1797743"/>
              <a:gd name="connsiteX1" fmla="*/ 1042250 w 1043837"/>
              <a:gd name="connsiteY1" fmla="*/ 191518 h 1797743"/>
              <a:gd name="connsiteX2" fmla="*/ 996339 w 1043837"/>
              <a:gd name="connsiteY2" fmla="*/ 1401389 h 1797743"/>
              <a:gd name="connsiteX0" fmla="*/ 0 w 1072743"/>
              <a:gd name="connsiteY0" fmla="*/ 163397 h 1945857"/>
              <a:gd name="connsiteX1" fmla="*/ 737092 w 1072743"/>
              <a:gd name="connsiteY1" fmla="*/ 1177325 h 1945857"/>
              <a:gd name="connsiteX2" fmla="*/ 786720 w 1072743"/>
              <a:gd name="connsiteY2" fmla="*/ 1945857 h 1945857"/>
              <a:gd name="connsiteX3" fmla="*/ 1 w 1072743"/>
              <a:gd name="connsiteY3" fmla="*/ 1762068 h 1945857"/>
              <a:gd name="connsiteX4" fmla="*/ 0 w 1072743"/>
              <a:gd name="connsiteY4" fmla="*/ 163397 h 1945857"/>
              <a:gd name="connsiteX0" fmla="*/ 0 w 1072743"/>
              <a:gd name="connsiteY0" fmla="*/ 163397 h 1945857"/>
              <a:gd name="connsiteX1" fmla="*/ 1071719 w 1072743"/>
              <a:gd name="connsiteY1" fmla="*/ 106050 h 1945857"/>
              <a:gd name="connsiteX2" fmla="*/ 996339 w 1072743"/>
              <a:gd name="connsiteY2" fmla="*/ 1549503 h 1945857"/>
              <a:gd name="connsiteX0" fmla="*/ 0 w 1071947"/>
              <a:gd name="connsiteY0" fmla="*/ 163397 h 1945857"/>
              <a:gd name="connsiteX1" fmla="*/ 737092 w 1071947"/>
              <a:gd name="connsiteY1" fmla="*/ 1177325 h 1945857"/>
              <a:gd name="connsiteX2" fmla="*/ 786720 w 1071947"/>
              <a:gd name="connsiteY2" fmla="*/ 1945857 h 1945857"/>
              <a:gd name="connsiteX3" fmla="*/ 1 w 1071947"/>
              <a:gd name="connsiteY3" fmla="*/ 1762068 h 1945857"/>
              <a:gd name="connsiteX4" fmla="*/ 0 w 1071947"/>
              <a:gd name="connsiteY4" fmla="*/ 163397 h 1945857"/>
              <a:gd name="connsiteX0" fmla="*/ 0 w 1071947"/>
              <a:gd name="connsiteY0" fmla="*/ 163397 h 1945857"/>
              <a:gd name="connsiteX1" fmla="*/ 1071719 w 1071947"/>
              <a:gd name="connsiteY1" fmla="*/ 106050 h 1945857"/>
              <a:gd name="connsiteX2" fmla="*/ 708430 w 1071947"/>
              <a:gd name="connsiteY2" fmla="*/ 886189 h 1945857"/>
              <a:gd name="connsiteX0" fmla="*/ 0 w 1005464"/>
              <a:gd name="connsiteY0" fmla="*/ 579333 h 2361793"/>
              <a:gd name="connsiteX1" fmla="*/ 737092 w 1005464"/>
              <a:gd name="connsiteY1" fmla="*/ 1593261 h 2361793"/>
              <a:gd name="connsiteX2" fmla="*/ 786720 w 1005464"/>
              <a:gd name="connsiteY2" fmla="*/ 2361793 h 2361793"/>
              <a:gd name="connsiteX3" fmla="*/ 1 w 1005464"/>
              <a:gd name="connsiteY3" fmla="*/ 2178004 h 2361793"/>
              <a:gd name="connsiteX4" fmla="*/ 0 w 1005464"/>
              <a:gd name="connsiteY4" fmla="*/ 579333 h 2361793"/>
              <a:gd name="connsiteX0" fmla="*/ 0 w 1005464"/>
              <a:gd name="connsiteY0" fmla="*/ 579333 h 2361793"/>
              <a:gd name="connsiteX1" fmla="*/ 1005186 w 1005464"/>
              <a:gd name="connsiteY1" fmla="*/ 55510 h 2361793"/>
              <a:gd name="connsiteX2" fmla="*/ 708430 w 1005464"/>
              <a:gd name="connsiteY2" fmla="*/ 1302125 h 2361793"/>
              <a:gd name="connsiteX0" fmla="*/ 0 w 1005473"/>
              <a:gd name="connsiteY0" fmla="*/ 579333 h 2361793"/>
              <a:gd name="connsiteX1" fmla="*/ 737092 w 1005473"/>
              <a:gd name="connsiteY1" fmla="*/ 1593261 h 2361793"/>
              <a:gd name="connsiteX2" fmla="*/ 786720 w 1005473"/>
              <a:gd name="connsiteY2" fmla="*/ 2361793 h 2361793"/>
              <a:gd name="connsiteX3" fmla="*/ 1 w 1005473"/>
              <a:gd name="connsiteY3" fmla="*/ 2178004 h 2361793"/>
              <a:gd name="connsiteX4" fmla="*/ 0 w 1005473"/>
              <a:gd name="connsiteY4" fmla="*/ 579333 h 2361793"/>
              <a:gd name="connsiteX0" fmla="*/ 0 w 1005473"/>
              <a:gd name="connsiteY0" fmla="*/ 579333 h 2361793"/>
              <a:gd name="connsiteX1" fmla="*/ 1005186 w 1005473"/>
              <a:gd name="connsiteY1" fmla="*/ 55510 h 2361793"/>
              <a:gd name="connsiteX2" fmla="*/ 718741 w 1005473"/>
              <a:gd name="connsiteY2" fmla="*/ 1401096 h 2361793"/>
              <a:gd name="connsiteX0" fmla="*/ 0 w 1100234"/>
              <a:gd name="connsiteY0" fmla="*/ 761722 h 2544182"/>
              <a:gd name="connsiteX1" fmla="*/ 737092 w 1100234"/>
              <a:gd name="connsiteY1" fmla="*/ 1775650 h 2544182"/>
              <a:gd name="connsiteX2" fmla="*/ 786720 w 1100234"/>
              <a:gd name="connsiteY2" fmla="*/ 2544182 h 2544182"/>
              <a:gd name="connsiteX3" fmla="*/ 1 w 1100234"/>
              <a:gd name="connsiteY3" fmla="*/ 2360393 h 2544182"/>
              <a:gd name="connsiteX4" fmla="*/ 0 w 1100234"/>
              <a:gd name="connsiteY4" fmla="*/ 761722 h 2544182"/>
              <a:gd name="connsiteX0" fmla="*/ 0 w 1100234"/>
              <a:gd name="connsiteY0" fmla="*/ 761722 h 2544182"/>
              <a:gd name="connsiteX1" fmla="*/ 1100017 w 1100234"/>
              <a:gd name="connsiteY1" fmla="*/ 46400 h 2544182"/>
              <a:gd name="connsiteX2" fmla="*/ 718741 w 1100234"/>
              <a:gd name="connsiteY2" fmla="*/ 1583485 h 2544182"/>
              <a:gd name="connsiteX0" fmla="*/ 0 w 1102547"/>
              <a:gd name="connsiteY0" fmla="*/ 761722 h 2898286"/>
              <a:gd name="connsiteX1" fmla="*/ 737092 w 1102547"/>
              <a:gd name="connsiteY1" fmla="*/ 1775650 h 2898286"/>
              <a:gd name="connsiteX2" fmla="*/ 786720 w 1102547"/>
              <a:gd name="connsiteY2" fmla="*/ 2544182 h 2898286"/>
              <a:gd name="connsiteX3" fmla="*/ 1 w 1102547"/>
              <a:gd name="connsiteY3" fmla="*/ 2360393 h 2898286"/>
              <a:gd name="connsiteX4" fmla="*/ 0 w 1102547"/>
              <a:gd name="connsiteY4" fmla="*/ 761722 h 2898286"/>
              <a:gd name="connsiteX0" fmla="*/ 0 w 1102547"/>
              <a:gd name="connsiteY0" fmla="*/ 761722 h 2898286"/>
              <a:gd name="connsiteX1" fmla="*/ 1100017 w 1102547"/>
              <a:gd name="connsiteY1" fmla="*/ 46400 h 2898286"/>
              <a:gd name="connsiteX2" fmla="*/ 1074308 w 1102547"/>
              <a:gd name="connsiteY2" fmla="*/ 2898285 h 2898286"/>
              <a:gd name="connsiteX0" fmla="*/ 0 w 1076443"/>
              <a:gd name="connsiteY0" fmla="*/ 0 h 2136562"/>
              <a:gd name="connsiteX1" fmla="*/ 737092 w 1076443"/>
              <a:gd name="connsiteY1" fmla="*/ 1013928 h 2136562"/>
              <a:gd name="connsiteX2" fmla="*/ 786720 w 1076443"/>
              <a:gd name="connsiteY2" fmla="*/ 1782460 h 2136562"/>
              <a:gd name="connsiteX3" fmla="*/ 1 w 1076443"/>
              <a:gd name="connsiteY3" fmla="*/ 1598671 h 2136562"/>
              <a:gd name="connsiteX4" fmla="*/ 0 w 1076443"/>
              <a:gd name="connsiteY4" fmla="*/ 0 h 2136562"/>
              <a:gd name="connsiteX0" fmla="*/ 0 w 1076443"/>
              <a:gd name="connsiteY0" fmla="*/ 0 h 2136562"/>
              <a:gd name="connsiteX1" fmla="*/ 1041654 w 1076443"/>
              <a:gd name="connsiteY1" fmla="*/ 908790 h 2136562"/>
              <a:gd name="connsiteX2" fmla="*/ 1074308 w 1076443"/>
              <a:gd name="connsiteY2" fmla="*/ 2136563 h 2136562"/>
              <a:gd name="connsiteX0" fmla="*/ 0 w 1044220"/>
              <a:gd name="connsiteY0" fmla="*/ 0 h 2414402"/>
              <a:gd name="connsiteX1" fmla="*/ 737092 w 1044220"/>
              <a:gd name="connsiteY1" fmla="*/ 1013928 h 2414402"/>
              <a:gd name="connsiteX2" fmla="*/ 786720 w 1044220"/>
              <a:gd name="connsiteY2" fmla="*/ 1782460 h 2414402"/>
              <a:gd name="connsiteX3" fmla="*/ 1 w 1044220"/>
              <a:gd name="connsiteY3" fmla="*/ 1598671 h 2414402"/>
              <a:gd name="connsiteX4" fmla="*/ 0 w 1044220"/>
              <a:gd name="connsiteY4" fmla="*/ 0 h 2414402"/>
              <a:gd name="connsiteX0" fmla="*/ 0 w 1044220"/>
              <a:gd name="connsiteY0" fmla="*/ 0 h 2414402"/>
              <a:gd name="connsiteX1" fmla="*/ 1041654 w 1044220"/>
              <a:gd name="connsiteY1" fmla="*/ 908790 h 2414402"/>
              <a:gd name="connsiteX2" fmla="*/ 1016418 w 1044220"/>
              <a:gd name="connsiteY2" fmla="*/ 2414402 h 2414402"/>
              <a:gd name="connsiteX0" fmla="*/ 0 w 1022931"/>
              <a:gd name="connsiteY0" fmla="*/ 0 h 2414402"/>
              <a:gd name="connsiteX1" fmla="*/ 737092 w 1022931"/>
              <a:gd name="connsiteY1" fmla="*/ 1013928 h 2414402"/>
              <a:gd name="connsiteX2" fmla="*/ 786720 w 1022931"/>
              <a:gd name="connsiteY2" fmla="*/ 1782460 h 2414402"/>
              <a:gd name="connsiteX3" fmla="*/ 1 w 1022931"/>
              <a:gd name="connsiteY3" fmla="*/ 1598671 h 2414402"/>
              <a:gd name="connsiteX4" fmla="*/ 0 w 1022931"/>
              <a:gd name="connsiteY4" fmla="*/ 0 h 2414402"/>
              <a:gd name="connsiteX0" fmla="*/ 0 w 1022931"/>
              <a:gd name="connsiteY0" fmla="*/ 0 h 2414402"/>
              <a:gd name="connsiteX1" fmla="*/ 1012994 w 1022931"/>
              <a:gd name="connsiteY1" fmla="*/ 1151041 h 2414402"/>
              <a:gd name="connsiteX2" fmla="*/ 1016418 w 1022931"/>
              <a:gd name="connsiteY2" fmla="*/ 2414402 h 2414402"/>
              <a:gd name="connsiteX0" fmla="*/ 0 w 1016582"/>
              <a:gd name="connsiteY0" fmla="*/ 908388 h 3322790"/>
              <a:gd name="connsiteX1" fmla="*/ 737092 w 1016582"/>
              <a:gd name="connsiteY1" fmla="*/ 1922316 h 3322790"/>
              <a:gd name="connsiteX2" fmla="*/ 786720 w 1016582"/>
              <a:gd name="connsiteY2" fmla="*/ 2690848 h 3322790"/>
              <a:gd name="connsiteX3" fmla="*/ 1 w 1016582"/>
              <a:gd name="connsiteY3" fmla="*/ 2507059 h 3322790"/>
              <a:gd name="connsiteX4" fmla="*/ 0 w 1016582"/>
              <a:gd name="connsiteY4" fmla="*/ 908388 h 3322790"/>
              <a:gd name="connsiteX0" fmla="*/ 0 w 1016582"/>
              <a:gd name="connsiteY0" fmla="*/ 908388 h 3322790"/>
              <a:gd name="connsiteX1" fmla="*/ 498082 w 1016582"/>
              <a:gd name="connsiteY1" fmla="*/ 41049 h 3322790"/>
              <a:gd name="connsiteX2" fmla="*/ 1016418 w 1016582"/>
              <a:gd name="connsiteY2" fmla="*/ 3322790 h 3322790"/>
              <a:gd name="connsiteX0" fmla="*/ 727302 w 1519273"/>
              <a:gd name="connsiteY0" fmla="*/ 908390 h 2690850"/>
              <a:gd name="connsiteX1" fmla="*/ 1464394 w 1519273"/>
              <a:gd name="connsiteY1" fmla="*/ 1922318 h 2690850"/>
              <a:gd name="connsiteX2" fmla="*/ 1514022 w 1519273"/>
              <a:gd name="connsiteY2" fmla="*/ 2690850 h 2690850"/>
              <a:gd name="connsiteX3" fmla="*/ 727303 w 1519273"/>
              <a:gd name="connsiteY3" fmla="*/ 2507061 h 2690850"/>
              <a:gd name="connsiteX4" fmla="*/ 727302 w 1519273"/>
              <a:gd name="connsiteY4" fmla="*/ 908390 h 2690850"/>
              <a:gd name="connsiteX0" fmla="*/ 727302 w 1519273"/>
              <a:gd name="connsiteY0" fmla="*/ 908390 h 2690850"/>
              <a:gd name="connsiteX1" fmla="*/ 1225384 w 1519273"/>
              <a:gd name="connsiteY1" fmla="*/ 41051 h 2690850"/>
              <a:gd name="connsiteX2" fmla="*/ 0 w 1519273"/>
              <a:gd name="connsiteY2" fmla="*/ 430927 h 2690850"/>
              <a:gd name="connsiteX0" fmla="*/ 727302 w 1519273"/>
              <a:gd name="connsiteY0" fmla="*/ 986089 h 2768549"/>
              <a:gd name="connsiteX1" fmla="*/ 1464394 w 1519273"/>
              <a:gd name="connsiteY1" fmla="*/ 2000017 h 2768549"/>
              <a:gd name="connsiteX2" fmla="*/ 1514022 w 1519273"/>
              <a:gd name="connsiteY2" fmla="*/ 2768549 h 2768549"/>
              <a:gd name="connsiteX3" fmla="*/ 727303 w 1519273"/>
              <a:gd name="connsiteY3" fmla="*/ 2584760 h 2768549"/>
              <a:gd name="connsiteX4" fmla="*/ 727302 w 1519273"/>
              <a:gd name="connsiteY4" fmla="*/ 986089 h 2768549"/>
              <a:gd name="connsiteX0" fmla="*/ 727302 w 1519273"/>
              <a:gd name="connsiteY0" fmla="*/ 986089 h 2768549"/>
              <a:gd name="connsiteX1" fmla="*/ 1330251 w 1519273"/>
              <a:gd name="connsiteY1" fmla="*/ 38700 h 2768549"/>
              <a:gd name="connsiteX2" fmla="*/ 0 w 1519273"/>
              <a:gd name="connsiteY2" fmla="*/ 508626 h 27685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8097 h 2730557"/>
              <a:gd name="connsiteX1" fmla="*/ 1464394 w 1519273"/>
              <a:gd name="connsiteY1" fmla="*/ 1962025 h 2730557"/>
              <a:gd name="connsiteX2" fmla="*/ 1514022 w 1519273"/>
              <a:gd name="connsiteY2" fmla="*/ 2730557 h 2730557"/>
              <a:gd name="connsiteX3" fmla="*/ 727303 w 1519273"/>
              <a:gd name="connsiteY3" fmla="*/ 2546768 h 2730557"/>
              <a:gd name="connsiteX4" fmla="*/ 727302 w 1519273"/>
              <a:gd name="connsiteY4" fmla="*/ 948097 h 2730557"/>
              <a:gd name="connsiteX0" fmla="*/ 727302 w 1519273"/>
              <a:gd name="connsiteY0" fmla="*/ 948097 h 2730557"/>
              <a:gd name="connsiteX1" fmla="*/ 1330251 w 1519273"/>
              <a:gd name="connsiteY1" fmla="*/ 708 h 2730557"/>
              <a:gd name="connsiteX2" fmla="*/ 0 w 1519273"/>
              <a:gd name="connsiteY2" fmla="*/ 470634 h 2730557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856570 w 1519273"/>
              <a:gd name="connsiteY0" fmla="*/ 1428454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856570 w 1519273"/>
              <a:gd name="connsiteY0" fmla="*/ 1428454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2140224 w 2932195"/>
              <a:gd name="connsiteY0" fmla="*/ 1402063 h 3184523"/>
              <a:gd name="connsiteX1" fmla="*/ 2877316 w 2932195"/>
              <a:gd name="connsiteY1" fmla="*/ 2415991 h 3184523"/>
              <a:gd name="connsiteX2" fmla="*/ 2926944 w 2932195"/>
              <a:gd name="connsiteY2" fmla="*/ 3184523 h 3184523"/>
              <a:gd name="connsiteX3" fmla="*/ 2140225 w 2932195"/>
              <a:gd name="connsiteY3" fmla="*/ 3000734 h 3184523"/>
              <a:gd name="connsiteX4" fmla="*/ 2140224 w 2932195"/>
              <a:gd name="connsiteY4" fmla="*/ 1402063 h 3184523"/>
              <a:gd name="connsiteX0" fmla="*/ 2269492 w 2932195"/>
              <a:gd name="connsiteY0" fmla="*/ 1428257 h 3184523"/>
              <a:gd name="connsiteX1" fmla="*/ 2550752 w 2932195"/>
              <a:gd name="connsiteY1" fmla="*/ 168 h 3184523"/>
              <a:gd name="connsiteX2" fmla="*/ 1 w 2932195"/>
              <a:gd name="connsiteY2" fmla="*/ 2013124 h 3184523"/>
              <a:gd name="connsiteX0" fmla="*/ 2140223 w 2932194"/>
              <a:gd name="connsiteY0" fmla="*/ 678846 h 2461306"/>
              <a:gd name="connsiteX1" fmla="*/ 2877315 w 2932194"/>
              <a:gd name="connsiteY1" fmla="*/ 1692774 h 2461306"/>
              <a:gd name="connsiteX2" fmla="*/ 2926943 w 2932194"/>
              <a:gd name="connsiteY2" fmla="*/ 2461306 h 2461306"/>
              <a:gd name="connsiteX3" fmla="*/ 2140224 w 2932194"/>
              <a:gd name="connsiteY3" fmla="*/ 2277517 h 2461306"/>
              <a:gd name="connsiteX4" fmla="*/ 2140223 w 2932194"/>
              <a:gd name="connsiteY4" fmla="*/ 678846 h 2461306"/>
              <a:gd name="connsiteX0" fmla="*/ 2269491 w 2932194"/>
              <a:gd name="connsiteY0" fmla="*/ 705040 h 2461306"/>
              <a:gd name="connsiteX1" fmla="*/ 1210559 w 2932194"/>
              <a:gd name="connsiteY1" fmla="*/ 262 h 2461306"/>
              <a:gd name="connsiteX2" fmla="*/ 0 w 2932194"/>
              <a:gd name="connsiteY2" fmla="*/ 1289907 h 2461306"/>
              <a:gd name="connsiteX0" fmla="*/ 2140223 w 2932194"/>
              <a:gd name="connsiteY0" fmla="*/ 715460 h 2497920"/>
              <a:gd name="connsiteX1" fmla="*/ 2877315 w 2932194"/>
              <a:gd name="connsiteY1" fmla="*/ 1729388 h 2497920"/>
              <a:gd name="connsiteX2" fmla="*/ 2926943 w 2932194"/>
              <a:gd name="connsiteY2" fmla="*/ 2497920 h 2497920"/>
              <a:gd name="connsiteX3" fmla="*/ 2140224 w 2932194"/>
              <a:gd name="connsiteY3" fmla="*/ 2314131 h 2497920"/>
              <a:gd name="connsiteX4" fmla="*/ 2140223 w 2932194"/>
              <a:gd name="connsiteY4" fmla="*/ 715460 h 2497920"/>
              <a:gd name="connsiteX0" fmla="*/ 2269491 w 2932194"/>
              <a:gd name="connsiteY0" fmla="*/ 741654 h 2497920"/>
              <a:gd name="connsiteX1" fmla="*/ 1029835 w 2932194"/>
              <a:gd name="connsiteY1" fmla="*/ 255 h 2497920"/>
              <a:gd name="connsiteX2" fmla="*/ 0 w 2932194"/>
              <a:gd name="connsiteY2" fmla="*/ 1326521 h 2497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32194" h="2497920" stroke="0" extrusionOk="0">
                <a:moveTo>
                  <a:pt x="2140223" y="715460"/>
                </a:moveTo>
                <a:cubicBezTo>
                  <a:pt x="2465811" y="715460"/>
                  <a:pt x="2758225" y="1117698"/>
                  <a:pt x="2877315" y="1729388"/>
                </a:cubicBezTo>
                <a:cubicBezTo>
                  <a:pt x="2924835" y="1973471"/>
                  <a:pt x="2941879" y="2237404"/>
                  <a:pt x="2926943" y="2497920"/>
                </a:cubicBezTo>
                <a:lnTo>
                  <a:pt x="2140224" y="2314131"/>
                </a:lnTo>
                <a:cubicBezTo>
                  <a:pt x="2140224" y="1781241"/>
                  <a:pt x="2140223" y="1248350"/>
                  <a:pt x="2140223" y="715460"/>
                </a:cubicBezTo>
                <a:close/>
              </a:path>
              <a:path w="2932194" h="2497920" fill="none">
                <a:moveTo>
                  <a:pt x="2269491" y="741654"/>
                </a:moveTo>
                <a:cubicBezTo>
                  <a:pt x="2386105" y="203448"/>
                  <a:pt x="1083392" y="79762"/>
                  <a:pt x="1029835" y="255"/>
                </a:cubicBezTo>
                <a:cubicBezTo>
                  <a:pt x="799301" y="-21113"/>
                  <a:pt x="10749" y="1305256"/>
                  <a:pt x="0" y="1326521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433" name="Gruppe 432">
            <a:extLst>
              <a:ext uri="{FF2B5EF4-FFF2-40B4-BE49-F238E27FC236}">
                <a16:creationId xmlns:a16="http://schemas.microsoft.com/office/drawing/2014/main" id="{DA02DF48-6E9F-4D45-8D24-D2D0502228CD}"/>
              </a:ext>
            </a:extLst>
          </p:cNvPr>
          <p:cNvGrpSpPr/>
          <p:nvPr/>
        </p:nvGrpSpPr>
        <p:grpSpPr>
          <a:xfrm>
            <a:off x="7270425" y="1551046"/>
            <a:ext cx="223920" cy="294840"/>
            <a:chOff x="5724105" y="1514010"/>
            <a:chExt cx="223920" cy="294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434" name="Håndskrift 433">
                  <a:extLst>
                    <a:ext uri="{FF2B5EF4-FFF2-40B4-BE49-F238E27FC236}">
                      <a16:creationId xmlns:a16="http://schemas.microsoft.com/office/drawing/2014/main" id="{8FA10892-B088-4375-A107-77B08C9A2AAC}"/>
                    </a:ext>
                  </a:extLst>
                </p14:cNvPr>
                <p14:cNvContentPartPr/>
                <p14:nvPr/>
              </p14:nvContentPartPr>
              <p14:xfrm>
                <a:off x="5724105" y="1542450"/>
                <a:ext cx="115560" cy="266400"/>
              </p14:xfrm>
            </p:contentPart>
          </mc:Choice>
          <mc:Fallback xmlns="">
            <p:pic>
              <p:nvPicPr>
                <p:cNvPr id="434" name="Håndskrift 433">
                  <a:extLst>
                    <a:ext uri="{FF2B5EF4-FFF2-40B4-BE49-F238E27FC236}">
                      <a16:creationId xmlns:a16="http://schemas.microsoft.com/office/drawing/2014/main" id="{8FA10892-B088-4375-A107-77B08C9A2AAC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5719785" y="1538130"/>
                  <a:ext cx="124200" cy="27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435" name="Håndskrift 434">
                  <a:extLst>
                    <a:ext uri="{FF2B5EF4-FFF2-40B4-BE49-F238E27FC236}">
                      <a16:creationId xmlns:a16="http://schemas.microsoft.com/office/drawing/2014/main" id="{B726470C-3F0D-4FE5-B0C0-8BA1D8F5DA78}"/>
                    </a:ext>
                  </a:extLst>
                </p14:cNvPr>
                <p14:cNvContentPartPr/>
                <p14:nvPr/>
              </p14:nvContentPartPr>
              <p14:xfrm>
                <a:off x="5857305" y="1514010"/>
                <a:ext cx="90720" cy="176400"/>
              </p14:xfrm>
            </p:contentPart>
          </mc:Choice>
          <mc:Fallback xmlns="">
            <p:pic>
              <p:nvPicPr>
                <p:cNvPr id="435" name="Håndskrift 434">
                  <a:extLst>
                    <a:ext uri="{FF2B5EF4-FFF2-40B4-BE49-F238E27FC236}">
                      <a16:creationId xmlns:a16="http://schemas.microsoft.com/office/drawing/2014/main" id="{B726470C-3F0D-4FE5-B0C0-8BA1D8F5DA78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5852985" y="1509681"/>
                  <a:ext cx="99360" cy="185058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9" name="Gruppe 438">
            <a:extLst>
              <a:ext uri="{FF2B5EF4-FFF2-40B4-BE49-F238E27FC236}">
                <a16:creationId xmlns:a16="http://schemas.microsoft.com/office/drawing/2014/main" id="{7A39E700-415B-44B1-A545-D69B65178E17}"/>
              </a:ext>
            </a:extLst>
          </p:cNvPr>
          <p:cNvGrpSpPr/>
          <p:nvPr/>
        </p:nvGrpSpPr>
        <p:grpSpPr>
          <a:xfrm>
            <a:off x="7471735" y="3304350"/>
            <a:ext cx="383040" cy="1172520"/>
            <a:chOff x="5799705" y="3285210"/>
            <a:chExt cx="383040" cy="117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440" name="Håndskrift 439">
                  <a:extLst>
                    <a:ext uri="{FF2B5EF4-FFF2-40B4-BE49-F238E27FC236}">
                      <a16:creationId xmlns:a16="http://schemas.microsoft.com/office/drawing/2014/main" id="{41E80FE1-5140-4487-BEA8-B96AD82984B2}"/>
                    </a:ext>
                  </a:extLst>
                </p14:cNvPr>
                <p14:cNvContentPartPr/>
                <p14:nvPr/>
              </p14:nvContentPartPr>
              <p14:xfrm>
                <a:off x="5799705" y="3285210"/>
                <a:ext cx="383040" cy="1172520"/>
              </p14:xfrm>
            </p:contentPart>
          </mc:Choice>
          <mc:Fallback xmlns="">
            <p:pic>
              <p:nvPicPr>
                <p:cNvPr id="440" name="Håndskrift 439">
                  <a:extLst>
                    <a:ext uri="{FF2B5EF4-FFF2-40B4-BE49-F238E27FC236}">
                      <a16:creationId xmlns:a16="http://schemas.microsoft.com/office/drawing/2014/main" id="{41E80FE1-5140-4487-BEA8-B96AD82984B2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5790705" y="3276210"/>
                  <a:ext cx="400680" cy="11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441" name="Håndskrift 440">
                  <a:extLst>
                    <a:ext uri="{FF2B5EF4-FFF2-40B4-BE49-F238E27FC236}">
                      <a16:creationId xmlns:a16="http://schemas.microsoft.com/office/drawing/2014/main" id="{3070E23F-40D3-47DD-90CC-AECE58974C79}"/>
                    </a:ext>
                  </a:extLst>
                </p14:cNvPr>
                <p14:cNvContentPartPr/>
                <p14:nvPr/>
              </p14:nvContentPartPr>
              <p14:xfrm>
                <a:off x="6048826" y="3410845"/>
                <a:ext cx="51840" cy="105840"/>
              </p14:xfrm>
            </p:contentPart>
          </mc:Choice>
          <mc:Fallback xmlns="">
            <p:pic>
              <p:nvPicPr>
                <p:cNvPr id="441" name="Håndskrift 440">
                  <a:extLst>
                    <a:ext uri="{FF2B5EF4-FFF2-40B4-BE49-F238E27FC236}">
                      <a16:creationId xmlns:a16="http://schemas.microsoft.com/office/drawing/2014/main" id="{3070E23F-40D3-47DD-90CC-AECE58974C79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6039763" y="3401845"/>
                  <a:ext cx="69603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442" name="Håndskrift 441">
                  <a:extLst>
                    <a:ext uri="{FF2B5EF4-FFF2-40B4-BE49-F238E27FC236}">
                      <a16:creationId xmlns:a16="http://schemas.microsoft.com/office/drawing/2014/main" id="{BCA6E374-7310-4488-AA9D-1CC9BAD23810}"/>
                    </a:ext>
                  </a:extLst>
                </p14:cNvPr>
                <p14:cNvContentPartPr/>
                <p14:nvPr/>
              </p14:nvContentPartPr>
              <p14:xfrm>
                <a:off x="5849026" y="3433165"/>
                <a:ext cx="270360" cy="971280"/>
              </p14:xfrm>
            </p:contentPart>
          </mc:Choice>
          <mc:Fallback xmlns="">
            <p:pic>
              <p:nvPicPr>
                <p:cNvPr id="442" name="Håndskrift 441">
                  <a:extLst>
                    <a:ext uri="{FF2B5EF4-FFF2-40B4-BE49-F238E27FC236}">
                      <a16:creationId xmlns:a16="http://schemas.microsoft.com/office/drawing/2014/main" id="{BCA6E374-7310-4488-AA9D-1CC9BAD23810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5813026" y="3397152"/>
                  <a:ext cx="342000" cy="10429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443" name="Håndskrift 442">
                  <a:extLst>
                    <a:ext uri="{FF2B5EF4-FFF2-40B4-BE49-F238E27FC236}">
                      <a16:creationId xmlns:a16="http://schemas.microsoft.com/office/drawing/2014/main" id="{2391BA57-93D2-44E5-92BC-EC0B317611FB}"/>
                    </a:ext>
                  </a:extLst>
                </p14:cNvPr>
                <p14:cNvContentPartPr/>
                <p14:nvPr/>
              </p14:nvContentPartPr>
              <p14:xfrm>
                <a:off x="6016992" y="3481313"/>
                <a:ext cx="112222" cy="900811"/>
              </p14:xfrm>
            </p:contentPart>
          </mc:Choice>
          <mc:Fallback xmlns="">
            <p:pic>
              <p:nvPicPr>
                <p:cNvPr id="443" name="Håndskrift 442">
                  <a:extLst>
                    <a:ext uri="{FF2B5EF4-FFF2-40B4-BE49-F238E27FC236}">
                      <a16:creationId xmlns:a16="http://schemas.microsoft.com/office/drawing/2014/main" id="{2391BA57-93D2-44E5-92BC-EC0B317611FB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5980908" y="3445324"/>
                  <a:ext cx="184030" cy="9724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444" name="Håndskrift 443">
                  <a:extLst>
                    <a:ext uri="{FF2B5EF4-FFF2-40B4-BE49-F238E27FC236}">
                      <a16:creationId xmlns:a16="http://schemas.microsoft.com/office/drawing/2014/main" id="{00A064EA-DFF9-47E5-92C2-16FC33670996}"/>
                    </a:ext>
                  </a:extLst>
                </p14:cNvPr>
                <p14:cNvContentPartPr/>
                <p14:nvPr/>
              </p14:nvContentPartPr>
              <p14:xfrm>
                <a:off x="5847586" y="3711085"/>
                <a:ext cx="272880" cy="614160"/>
              </p14:xfrm>
            </p:contentPart>
          </mc:Choice>
          <mc:Fallback xmlns="">
            <p:pic>
              <p:nvPicPr>
                <p:cNvPr id="444" name="Håndskrift 443">
                  <a:extLst>
                    <a:ext uri="{FF2B5EF4-FFF2-40B4-BE49-F238E27FC236}">
                      <a16:creationId xmlns:a16="http://schemas.microsoft.com/office/drawing/2014/main" id="{00A064EA-DFF9-47E5-92C2-16FC33670996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5811586" y="3675106"/>
                  <a:ext cx="344520" cy="685758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5" name="Gruppe 444">
            <a:extLst>
              <a:ext uri="{FF2B5EF4-FFF2-40B4-BE49-F238E27FC236}">
                <a16:creationId xmlns:a16="http://schemas.microsoft.com/office/drawing/2014/main" id="{CCD133B9-6C6E-4DB3-BA96-78CFD52327B5}"/>
              </a:ext>
            </a:extLst>
          </p:cNvPr>
          <p:cNvGrpSpPr/>
          <p:nvPr/>
        </p:nvGrpSpPr>
        <p:grpSpPr>
          <a:xfrm flipH="1">
            <a:off x="8070647" y="3310969"/>
            <a:ext cx="427838" cy="1172520"/>
            <a:chOff x="5799705" y="3285210"/>
            <a:chExt cx="383040" cy="117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446" name="Håndskrift 445">
                  <a:extLst>
                    <a:ext uri="{FF2B5EF4-FFF2-40B4-BE49-F238E27FC236}">
                      <a16:creationId xmlns:a16="http://schemas.microsoft.com/office/drawing/2014/main" id="{6E2822D5-4D57-4ACC-8829-F0D2C45D2682}"/>
                    </a:ext>
                  </a:extLst>
                </p14:cNvPr>
                <p14:cNvContentPartPr/>
                <p14:nvPr/>
              </p14:nvContentPartPr>
              <p14:xfrm>
                <a:off x="5799705" y="3285210"/>
                <a:ext cx="383040" cy="1172520"/>
              </p14:xfrm>
            </p:contentPart>
          </mc:Choice>
          <mc:Fallback xmlns="">
            <p:pic>
              <p:nvPicPr>
                <p:cNvPr id="446" name="Håndskrift 445">
                  <a:extLst>
                    <a:ext uri="{FF2B5EF4-FFF2-40B4-BE49-F238E27FC236}">
                      <a16:creationId xmlns:a16="http://schemas.microsoft.com/office/drawing/2014/main" id="{6E2822D5-4D57-4ACC-8829-F0D2C45D2682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5791651" y="3276210"/>
                  <a:ext cx="398826" cy="11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447" name="Håndskrift 446">
                  <a:extLst>
                    <a:ext uri="{FF2B5EF4-FFF2-40B4-BE49-F238E27FC236}">
                      <a16:creationId xmlns:a16="http://schemas.microsoft.com/office/drawing/2014/main" id="{4326C324-0DA2-4B60-9A54-71DD450A128F}"/>
                    </a:ext>
                  </a:extLst>
                </p14:cNvPr>
                <p14:cNvContentPartPr/>
                <p14:nvPr/>
              </p14:nvContentPartPr>
              <p14:xfrm>
                <a:off x="6048826" y="3410845"/>
                <a:ext cx="51840" cy="105840"/>
              </p14:xfrm>
            </p:contentPart>
          </mc:Choice>
          <mc:Fallback xmlns="">
            <p:pic>
              <p:nvPicPr>
                <p:cNvPr id="447" name="Håndskrift 446">
                  <a:extLst>
                    <a:ext uri="{FF2B5EF4-FFF2-40B4-BE49-F238E27FC236}">
                      <a16:creationId xmlns:a16="http://schemas.microsoft.com/office/drawing/2014/main" id="{4326C324-0DA2-4B60-9A54-71DD450A128F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6040726" y="3401845"/>
                  <a:ext cx="67716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448" name="Håndskrift 447">
                  <a:extLst>
                    <a:ext uri="{FF2B5EF4-FFF2-40B4-BE49-F238E27FC236}">
                      <a16:creationId xmlns:a16="http://schemas.microsoft.com/office/drawing/2014/main" id="{117D914E-4527-4B8F-B8C2-CFA428C2EDA9}"/>
                    </a:ext>
                  </a:extLst>
                </p14:cNvPr>
                <p14:cNvContentPartPr/>
                <p14:nvPr/>
              </p14:nvContentPartPr>
              <p14:xfrm>
                <a:off x="5849026" y="3433165"/>
                <a:ext cx="270360" cy="971280"/>
              </p14:xfrm>
            </p:contentPart>
          </mc:Choice>
          <mc:Fallback xmlns="">
            <p:pic>
              <p:nvPicPr>
                <p:cNvPr id="448" name="Håndskrift 447">
                  <a:extLst>
                    <a:ext uri="{FF2B5EF4-FFF2-40B4-BE49-F238E27FC236}">
                      <a16:creationId xmlns:a16="http://schemas.microsoft.com/office/drawing/2014/main" id="{117D914E-4527-4B8F-B8C2-CFA428C2EDA9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5816802" y="3397152"/>
                  <a:ext cx="334486" cy="10429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449" name="Håndskrift 448">
                  <a:extLst>
                    <a:ext uri="{FF2B5EF4-FFF2-40B4-BE49-F238E27FC236}">
                      <a16:creationId xmlns:a16="http://schemas.microsoft.com/office/drawing/2014/main" id="{79A38861-8C63-41E6-8AAC-F5945D43FE3B}"/>
                    </a:ext>
                  </a:extLst>
                </p14:cNvPr>
                <p14:cNvContentPartPr/>
                <p14:nvPr/>
              </p14:nvContentPartPr>
              <p14:xfrm>
                <a:off x="6016992" y="3481313"/>
                <a:ext cx="112222" cy="900811"/>
              </p14:xfrm>
            </p:contentPart>
          </mc:Choice>
          <mc:Fallback xmlns="">
            <p:pic>
              <p:nvPicPr>
                <p:cNvPr id="449" name="Håndskrift 448">
                  <a:extLst>
                    <a:ext uri="{FF2B5EF4-FFF2-40B4-BE49-F238E27FC236}">
                      <a16:creationId xmlns:a16="http://schemas.microsoft.com/office/drawing/2014/main" id="{79A38861-8C63-41E6-8AAC-F5945D43FE3B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5984744" y="3445324"/>
                  <a:ext cx="176395" cy="9724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450" name="Håndskrift 449">
                  <a:extLst>
                    <a:ext uri="{FF2B5EF4-FFF2-40B4-BE49-F238E27FC236}">
                      <a16:creationId xmlns:a16="http://schemas.microsoft.com/office/drawing/2014/main" id="{29055AF7-7926-4AF2-97FB-09CA27789273}"/>
                    </a:ext>
                  </a:extLst>
                </p14:cNvPr>
                <p14:cNvContentPartPr/>
                <p14:nvPr/>
              </p14:nvContentPartPr>
              <p14:xfrm>
                <a:off x="5847586" y="3711085"/>
                <a:ext cx="272880" cy="614160"/>
              </p14:xfrm>
            </p:contentPart>
          </mc:Choice>
          <mc:Fallback xmlns="">
            <p:pic>
              <p:nvPicPr>
                <p:cNvPr id="450" name="Håndskrift 449">
                  <a:extLst>
                    <a:ext uri="{FF2B5EF4-FFF2-40B4-BE49-F238E27FC236}">
                      <a16:creationId xmlns:a16="http://schemas.microsoft.com/office/drawing/2014/main" id="{29055AF7-7926-4AF2-97FB-09CA27789273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5815331" y="3675106"/>
                  <a:ext cx="337068" cy="685758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1" name="Gruppe 450">
            <a:extLst>
              <a:ext uri="{FF2B5EF4-FFF2-40B4-BE49-F238E27FC236}">
                <a16:creationId xmlns:a16="http://schemas.microsoft.com/office/drawing/2014/main" id="{2E342942-A462-4586-BA53-83414420CCB9}"/>
              </a:ext>
            </a:extLst>
          </p:cNvPr>
          <p:cNvGrpSpPr/>
          <p:nvPr/>
        </p:nvGrpSpPr>
        <p:grpSpPr>
          <a:xfrm>
            <a:off x="8131592" y="4001472"/>
            <a:ext cx="357480" cy="188640"/>
            <a:chOff x="6558738" y="3973080"/>
            <a:chExt cx="357480" cy="188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452" name="Håndskrift 451">
                  <a:extLst>
                    <a:ext uri="{FF2B5EF4-FFF2-40B4-BE49-F238E27FC236}">
                      <a16:creationId xmlns:a16="http://schemas.microsoft.com/office/drawing/2014/main" id="{CC277BC8-3D28-4047-B55B-4BDB2B77E031}"/>
                    </a:ext>
                  </a:extLst>
                </p14:cNvPr>
                <p14:cNvContentPartPr/>
                <p14:nvPr/>
              </p14:nvContentPartPr>
              <p14:xfrm>
                <a:off x="6558738" y="4143720"/>
                <a:ext cx="357480" cy="18000"/>
              </p14:xfrm>
            </p:contentPart>
          </mc:Choice>
          <mc:Fallback xmlns="">
            <p:pic>
              <p:nvPicPr>
                <p:cNvPr id="452" name="Håndskrift 451">
                  <a:extLst>
                    <a:ext uri="{FF2B5EF4-FFF2-40B4-BE49-F238E27FC236}">
                      <a16:creationId xmlns:a16="http://schemas.microsoft.com/office/drawing/2014/main" id="{CC277BC8-3D28-4047-B55B-4BDB2B77E031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6522738" y="4108426"/>
                  <a:ext cx="429120" cy="882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453" name="Håndskrift 452">
                  <a:extLst>
                    <a:ext uri="{FF2B5EF4-FFF2-40B4-BE49-F238E27FC236}">
                      <a16:creationId xmlns:a16="http://schemas.microsoft.com/office/drawing/2014/main" id="{5A6A497E-A018-41BE-B1A2-C64A68CB6219}"/>
                    </a:ext>
                  </a:extLst>
                </p14:cNvPr>
                <p14:cNvContentPartPr/>
                <p14:nvPr/>
              </p14:nvContentPartPr>
              <p14:xfrm>
                <a:off x="6576378" y="3973080"/>
                <a:ext cx="298440" cy="25920"/>
              </p14:xfrm>
            </p:contentPart>
          </mc:Choice>
          <mc:Fallback xmlns="">
            <p:pic>
              <p:nvPicPr>
                <p:cNvPr id="453" name="Håndskrift 452">
                  <a:extLst>
                    <a:ext uri="{FF2B5EF4-FFF2-40B4-BE49-F238E27FC236}">
                      <a16:creationId xmlns:a16="http://schemas.microsoft.com/office/drawing/2014/main" id="{5A6A497E-A018-41BE-B1A2-C64A68CB6219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6540378" y="3936573"/>
                  <a:ext cx="370080" cy="9856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4" name="Gruppe 453">
            <a:extLst>
              <a:ext uri="{FF2B5EF4-FFF2-40B4-BE49-F238E27FC236}">
                <a16:creationId xmlns:a16="http://schemas.microsoft.com/office/drawing/2014/main" id="{038622D0-7BA6-4182-8042-3A33AC23295E}"/>
              </a:ext>
            </a:extLst>
          </p:cNvPr>
          <p:cNvGrpSpPr/>
          <p:nvPr/>
        </p:nvGrpSpPr>
        <p:grpSpPr>
          <a:xfrm>
            <a:off x="7451492" y="3948966"/>
            <a:ext cx="316800" cy="208800"/>
            <a:chOff x="5814258" y="3903600"/>
            <a:chExt cx="31680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455" name="Håndskrift 454">
                  <a:extLst>
                    <a:ext uri="{FF2B5EF4-FFF2-40B4-BE49-F238E27FC236}">
                      <a16:creationId xmlns:a16="http://schemas.microsoft.com/office/drawing/2014/main" id="{7459F85C-110C-4778-962C-01DC2396B7DB}"/>
                    </a:ext>
                  </a:extLst>
                </p14:cNvPr>
                <p14:cNvContentPartPr/>
                <p14:nvPr/>
              </p14:nvContentPartPr>
              <p14:xfrm>
                <a:off x="5843778" y="3903600"/>
                <a:ext cx="276480" cy="25920"/>
              </p14:xfrm>
            </p:contentPart>
          </mc:Choice>
          <mc:Fallback xmlns="">
            <p:pic>
              <p:nvPicPr>
                <p:cNvPr id="455" name="Håndskrift 454">
                  <a:extLst>
                    <a:ext uri="{FF2B5EF4-FFF2-40B4-BE49-F238E27FC236}">
                      <a16:creationId xmlns:a16="http://schemas.microsoft.com/office/drawing/2014/main" id="{7459F85C-110C-4778-962C-01DC2396B7DB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5807778" y="3868093"/>
                  <a:ext cx="348120" cy="9657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456" name="Håndskrift 455">
                  <a:extLst>
                    <a:ext uri="{FF2B5EF4-FFF2-40B4-BE49-F238E27FC236}">
                      <a16:creationId xmlns:a16="http://schemas.microsoft.com/office/drawing/2014/main" id="{F25B3B5E-5E67-4125-A09C-B413AF541AC9}"/>
                    </a:ext>
                  </a:extLst>
                </p14:cNvPr>
                <p14:cNvContentPartPr/>
                <p14:nvPr/>
              </p14:nvContentPartPr>
              <p14:xfrm>
                <a:off x="5814258" y="4078560"/>
                <a:ext cx="316800" cy="33840"/>
              </p14:xfrm>
            </p:contentPart>
          </mc:Choice>
          <mc:Fallback xmlns="">
            <p:pic>
              <p:nvPicPr>
                <p:cNvPr id="456" name="Håndskrift 455">
                  <a:extLst>
                    <a:ext uri="{FF2B5EF4-FFF2-40B4-BE49-F238E27FC236}">
                      <a16:creationId xmlns:a16="http://schemas.microsoft.com/office/drawing/2014/main" id="{F25B3B5E-5E67-4125-A09C-B413AF541AC9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5778258" y="4042560"/>
                  <a:ext cx="388440" cy="1054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457" name="Bue 84">
            <a:extLst>
              <a:ext uri="{FF2B5EF4-FFF2-40B4-BE49-F238E27FC236}">
                <a16:creationId xmlns:a16="http://schemas.microsoft.com/office/drawing/2014/main" id="{178D66AE-F8C7-4FA7-A004-77A88EB20FF6}"/>
              </a:ext>
            </a:extLst>
          </p:cNvPr>
          <p:cNvSpPr>
            <a:spLocks noChangeAspect="1"/>
          </p:cNvSpPr>
          <p:nvPr/>
        </p:nvSpPr>
        <p:spPr>
          <a:xfrm rot="20707830" flipH="1" flipV="1">
            <a:off x="6671583" y="2312430"/>
            <a:ext cx="1065378" cy="1349651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967045"/>
              <a:gd name="connsiteY0" fmla="*/ 0 h 3227902"/>
              <a:gd name="connsiteX1" fmla="*/ 737092 w 967045"/>
              <a:gd name="connsiteY1" fmla="*/ 1013928 h 3227902"/>
              <a:gd name="connsiteX2" fmla="*/ 786720 w 967045"/>
              <a:gd name="connsiteY2" fmla="*/ 1782460 h 3227902"/>
              <a:gd name="connsiteX3" fmla="*/ 1 w 967045"/>
              <a:gd name="connsiteY3" fmla="*/ 1598671 h 3227902"/>
              <a:gd name="connsiteX4" fmla="*/ 0 w 967045"/>
              <a:gd name="connsiteY4" fmla="*/ 0 h 3227902"/>
              <a:gd name="connsiteX0" fmla="*/ 0 w 967045"/>
              <a:gd name="connsiteY0" fmla="*/ 0 h 3227902"/>
              <a:gd name="connsiteX1" fmla="*/ 966924 w 967045"/>
              <a:gd name="connsiteY1" fmla="*/ 686611 h 3227902"/>
              <a:gd name="connsiteX2" fmla="*/ 275367 w 967045"/>
              <a:gd name="connsiteY2" fmla="*/ 3227903 h 3227902"/>
              <a:gd name="connsiteX0" fmla="*/ 0 w 791971"/>
              <a:gd name="connsiteY0" fmla="*/ 0 h 3227904"/>
              <a:gd name="connsiteX1" fmla="*/ 737092 w 791971"/>
              <a:gd name="connsiteY1" fmla="*/ 1013928 h 3227904"/>
              <a:gd name="connsiteX2" fmla="*/ 786720 w 791971"/>
              <a:gd name="connsiteY2" fmla="*/ 1782460 h 3227904"/>
              <a:gd name="connsiteX3" fmla="*/ 1 w 791971"/>
              <a:gd name="connsiteY3" fmla="*/ 1598671 h 3227904"/>
              <a:gd name="connsiteX4" fmla="*/ 0 w 791971"/>
              <a:gd name="connsiteY4" fmla="*/ 0 h 3227904"/>
              <a:gd name="connsiteX0" fmla="*/ 0 w 791971"/>
              <a:gd name="connsiteY0" fmla="*/ 0 h 3227904"/>
              <a:gd name="connsiteX1" fmla="*/ 606114 w 791971"/>
              <a:gd name="connsiteY1" fmla="*/ 1711942 h 3227904"/>
              <a:gd name="connsiteX2" fmla="*/ 275367 w 791971"/>
              <a:gd name="connsiteY2" fmla="*/ 3227903 h 3227904"/>
              <a:gd name="connsiteX0" fmla="*/ 508693 w 1300664"/>
              <a:gd name="connsiteY0" fmla="*/ 0 h 2478252"/>
              <a:gd name="connsiteX1" fmla="*/ 1245785 w 1300664"/>
              <a:gd name="connsiteY1" fmla="*/ 1013928 h 2478252"/>
              <a:gd name="connsiteX2" fmla="*/ 1295413 w 1300664"/>
              <a:gd name="connsiteY2" fmla="*/ 1782460 h 2478252"/>
              <a:gd name="connsiteX3" fmla="*/ 508694 w 1300664"/>
              <a:gd name="connsiteY3" fmla="*/ 1598671 h 2478252"/>
              <a:gd name="connsiteX4" fmla="*/ 508693 w 1300664"/>
              <a:gd name="connsiteY4" fmla="*/ 0 h 2478252"/>
              <a:gd name="connsiteX0" fmla="*/ 508693 w 1300664"/>
              <a:gd name="connsiteY0" fmla="*/ 0 h 2478252"/>
              <a:gd name="connsiteX1" fmla="*/ 1114807 w 1300664"/>
              <a:gd name="connsiteY1" fmla="*/ 1711942 h 2478252"/>
              <a:gd name="connsiteX2" fmla="*/ 0 w 1300664"/>
              <a:gd name="connsiteY2" fmla="*/ 2478252 h 2478252"/>
              <a:gd name="connsiteX0" fmla="*/ 508693 w 1434341"/>
              <a:gd name="connsiteY0" fmla="*/ 0 h 2478252"/>
              <a:gd name="connsiteX1" fmla="*/ 1245785 w 1434341"/>
              <a:gd name="connsiteY1" fmla="*/ 1013928 h 2478252"/>
              <a:gd name="connsiteX2" fmla="*/ 1295413 w 1434341"/>
              <a:gd name="connsiteY2" fmla="*/ 1782460 h 2478252"/>
              <a:gd name="connsiteX3" fmla="*/ 508694 w 1434341"/>
              <a:gd name="connsiteY3" fmla="*/ 1598671 h 2478252"/>
              <a:gd name="connsiteX4" fmla="*/ 508693 w 1434341"/>
              <a:gd name="connsiteY4" fmla="*/ 0 h 2478252"/>
              <a:gd name="connsiteX0" fmla="*/ 508693 w 1434341"/>
              <a:gd name="connsiteY0" fmla="*/ 0 h 2478252"/>
              <a:gd name="connsiteX1" fmla="*/ 1434283 w 1434341"/>
              <a:gd name="connsiteY1" fmla="*/ 1082261 h 2478252"/>
              <a:gd name="connsiteX2" fmla="*/ 0 w 1434341"/>
              <a:gd name="connsiteY2" fmla="*/ 2478252 h 2478252"/>
              <a:gd name="connsiteX0" fmla="*/ 0 w 925738"/>
              <a:gd name="connsiteY0" fmla="*/ 0 h 2736332"/>
              <a:gd name="connsiteX1" fmla="*/ 737092 w 925738"/>
              <a:gd name="connsiteY1" fmla="*/ 1013928 h 2736332"/>
              <a:gd name="connsiteX2" fmla="*/ 786720 w 925738"/>
              <a:gd name="connsiteY2" fmla="*/ 1782460 h 2736332"/>
              <a:gd name="connsiteX3" fmla="*/ 1 w 925738"/>
              <a:gd name="connsiteY3" fmla="*/ 1598671 h 2736332"/>
              <a:gd name="connsiteX4" fmla="*/ 0 w 925738"/>
              <a:gd name="connsiteY4" fmla="*/ 0 h 2736332"/>
              <a:gd name="connsiteX0" fmla="*/ 0 w 925738"/>
              <a:gd name="connsiteY0" fmla="*/ 0 h 2736332"/>
              <a:gd name="connsiteX1" fmla="*/ 925590 w 925738"/>
              <a:gd name="connsiteY1" fmla="*/ 1082261 h 2736332"/>
              <a:gd name="connsiteX2" fmla="*/ 362400 w 925738"/>
              <a:gd name="connsiteY2" fmla="*/ 2736331 h 2736332"/>
              <a:gd name="connsiteX0" fmla="*/ 0 w 927122"/>
              <a:gd name="connsiteY0" fmla="*/ 0 h 1782460"/>
              <a:gd name="connsiteX1" fmla="*/ 737092 w 927122"/>
              <a:gd name="connsiteY1" fmla="*/ 1013928 h 1782460"/>
              <a:gd name="connsiteX2" fmla="*/ 786720 w 927122"/>
              <a:gd name="connsiteY2" fmla="*/ 1782460 h 1782460"/>
              <a:gd name="connsiteX3" fmla="*/ 1 w 927122"/>
              <a:gd name="connsiteY3" fmla="*/ 1598671 h 1782460"/>
              <a:gd name="connsiteX4" fmla="*/ 0 w 927122"/>
              <a:gd name="connsiteY4" fmla="*/ 0 h 1782460"/>
              <a:gd name="connsiteX0" fmla="*/ 0 w 927122"/>
              <a:gd name="connsiteY0" fmla="*/ 0 h 1782460"/>
              <a:gd name="connsiteX1" fmla="*/ 925590 w 927122"/>
              <a:gd name="connsiteY1" fmla="*/ 1082261 h 1782460"/>
              <a:gd name="connsiteX2" fmla="*/ 877756 w 927122"/>
              <a:gd name="connsiteY2" fmla="*/ 1747801 h 1782460"/>
              <a:gd name="connsiteX0" fmla="*/ 0 w 1042743"/>
              <a:gd name="connsiteY0" fmla="*/ 15283 h 1797743"/>
              <a:gd name="connsiteX1" fmla="*/ 737092 w 1042743"/>
              <a:gd name="connsiteY1" fmla="*/ 1029211 h 1797743"/>
              <a:gd name="connsiteX2" fmla="*/ 786720 w 1042743"/>
              <a:gd name="connsiteY2" fmla="*/ 1797743 h 1797743"/>
              <a:gd name="connsiteX3" fmla="*/ 1 w 1042743"/>
              <a:gd name="connsiteY3" fmla="*/ 1613954 h 1797743"/>
              <a:gd name="connsiteX4" fmla="*/ 0 w 1042743"/>
              <a:gd name="connsiteY4" fmla="*/ 15283 h 1797743"/>
              <a:gd name="connsiteX0" fmla="*/ 0 w 1042743"/>
              <a:gd name="connsiteY0" fmla="*/ 15283 h 1797743"/>
              <a:gd name="connsiteX1" fmla="*/ 1042250 w 1042743"/>
              <a:gd name="connsiteY1" fmla="*/ 191518 h 1797743"/>
              <a:gd name="connsiteX2" fmla="*/ 877756 w 1042743"/>
              <a:gd name="connsiteY2" fmla="*/ 1763084 h 1797743"/>
              <a:gd name="connsiteX0" fmla="*/ 0 w 1338415"/>
              <a:gd name="connsiteY0" fmla="*/ 15283 h 1797743"/>
              <a:gd name="connsiteX1" fmla="*/ 737092 w 1338415"/>
              <a:gd name="connsiteY1" fmla="*/ 1029211 h 1797743"/>
              <a:gd name="connsiteX2" fmla="*/ 786720 w 1338415"/>
              <a:gd name="connsiteY2" fmla="*/ 1797743 h 1797743"/>
              <a:gd name="connsiteX3" fmla="*/ 1 w 1338415"/>
              <a:gd name="connsiteY3" fmla="*/ 1613954 h 1797743"/>
              <a:gd name="connsiteX4" fmla="*/ 0 w 1338415"/>
              <a:gd name="connsiteY4" fmla="*/ 15283 h 1797743"/>
              <a:gd name="connsiteX0" fmla="*/ 0 w 1338415"/>
              <a:gd name="connsiteY0" fmla="*/ 15283 h 1797743"/>
              <a:gd name="connsiteX1" fmla="*/ 1042250 w 1338415"/>
              <a:gd name="connsiteY1" fmla="*/ 191518 h 1797743"/>
              <a:gd name="connsiteX2" fmla="*/ 1338130 w 1338415"/>
              <a:gd name="connsiteY2" fmla="*/ 1583422 h 1797743"/>
              <a:gd name="connsiteX0" fmla="*/ 0 w 1043837"/>
              <a:gd name="connsiteY0" fmla="*/ 15283 h 1797743"/>
              <a:gd name="connsiteX1" fmla="*/ 737092 w 1043837"/>
              <a:gd name="connsiteY1" fmla="*/ 1029211 h 1797743"/>
              <a:gd name="connsiteX2" fmla="*/ 786720 w 1043837"/>
              <a:gd name="connsiteY2" fmla="*/ 1797743 h 1797743"/>
              <a:gd name="connsiteX3" fmla="*/ 1 w 1043837"/>
              <a:gd name="connsiteY3" fmla="*/ 1613954 h 1797743"/>
              <a:gd name="connsiteX4" fmla="*/ 0 w 1043837"/>
              <a:gd name="connsiteY4" fmla="*/ 15283 h 1797743"/>
              <a:gd name="connsiteX0" fmla="*/ 0 w 1043837"/>
              <a:gd name="connsiteY0" fmla="*/ 15283 h 1797743"/>
              <a:gd name="connsiteX1" fmla="*/ 1042250 w 1043837"/>
              <a:gd name="connsiteY1" fmla="*/ 191518 h 1797743"/>
              <a:gd name="connsiteX2" fmla="*/ 996339 w 1043837"/>
              <a:gd name="connsiteY2" fmla="*/ 1401389 h 1797743"/>
              <a:gd name="connsiteX0" fmla="*/ 0 w 1072743"/>
              <a:gd name="connsiteY0" fmla="*/ 163397 h 1945857"/>
              <a:gd name="connsiteX1" fmla="*/ 737092 w 1072743"/>
              <a:gd name="connsiteY1" fmla="*/ 1177325 h 1945857"/>
              <a:gd name="connsiteX2" fmla="*/ 786720 w 1072743"/>
              <a:gd name="connsiteY2" fmla="*/ 1945857 h 1945857"/>
              <a:gd name="connsiteX3" fmla="*/ 1 w 1072743"/>
              <a:gd name="connsiteY3" fmla="*/ 1762068 h 1945857"/>
              <a:gd name="connsiteX4" fmla="*/ 0 w 1072743"/>
              <a:gd name="connsiteY4" fmla="*/ 163397 h 1945857"/>
              <a:gd name="connsiteX0" fmla="*/ 0 w 1072743"/>
              <a:gd name="connsiteY0" fmla="*/ 163397 h 1945857"/>
              <a:gd name="connsiteX1" fmla="*/ 1071719 w 1072743"/>
              <a:gd name="connsiteY1" fmla="*/ 106050 h 1945857"/>
              <a:gd name="connsiteX2" fmla="*/ 996339 w 1072743"/>
              <a:gd name="connsiteY2" fmla="*/ 1549503 h 1945857"/>
              <a:gd name="connsiteX0" fmla="*/ 0 w 1071947"/>
              <a:gd name="connsiteY0" fmla="*/ 163397 h 1945857"/>
              <a:gd name="connsiteX1" fmla="*/ 737092 w 1071947"/>
              <a:gd name="connsiteY1" fmla="*/ 1177325 h 1945857"/>
              <a:gd name="connsiteX2" fmla="*/ 786720 w 1071947"/>
              <a:gd name="connsiteY2" fmla="*/ 1945857 h 1945857"/>
              <a:gd name="connsiteX3" fmla="*/ 1 w 1071947"/>
              <a:gd name="connsiteY3" fmla="*/ 1762068 h 1945857"/>
              <a:gd name="connsiteX4" fmla="*/ 0 w 1071947"/>
              <a:gd name="connsiteY4" fmla="*/ 163397 h 1945857"/>
              <a:gd name="connsiteX0" fmla="*/ 0 w 1071947"/>
              <a:gd name="connsiteY0" fmla="*/ 163397 h 1945857"/>
              <a:gd name="connsiteX1" fmla="*/ 1071719 w 1071947"/>
              <a:gd name="connsiteY1" fmla="*/ 106050 h 1945857"/>
              <a:gd name="connsiteX2" fmla="*/ 708430 w 1071947"/>
              <a:gd name="connsiteY2" fmla="*/ 886189 h 1945857"/>
              <a:gd name="connsiteX0" fmla="*/ 0 w 1005464"/>
              <a:gd name="connsiteY0" fmla="*/ 579333 h 2361793"/>
              <a:gd name="connsiteX1" fmla="*/ 737092 w 1005464"/>
              <a:gd name="connsiteY1" fmla="*/ 1593261 h 2361793"/>
              <a:gd name="connsiteX2" fmla="*/ 786720 w 1005464"/>
              <a:gd name="connsiteY2" fmla="*/ 2361793 h 2361793"/>
              <a:gd name="connsiteX3" fmla="*/ 1 w 1005464"/>
              <a:gd name="connsiteY3" fmla="*/ 2178004 h 2361793"/>
              <a:gd name="connsiteX4" fmla="*/ 0 w 1005464"/>
              <a:gd name="connsiteY4" fmla="*/ 579333 h 2361793"/>
              <a:gd name="connsiteX0" fmla="*/ 0 w 1005464"/>
              <a:gd name="connsiteY0" fmla="*/ 579333 h 2361793"/>
              <a:gd name="connsiteX1" fmla="*/ 1005186 w 1005464"/>
              <a:gd name="connsiteY1" fmla="*/ 55510 h 2361793"/>
              <a:gd name="connsiteX2" fmla="*/ 708430 w 1005464"/>
              <a:gd name="connsiteY2" fmla="*/ 1302125 h 2361793"/>
              <a:gd name="connsiteX0" fmla="*/ 0 w 1005473"/>
              <a:gd name="connsiteY0" fmla="*/ 579333 h 2361793"/>
              <a:gd name="connsiteX1" fmla="*/ 737092 w 1005473"/>
              <a:gd name="connsiteY1" fmla="*/ 1593261 h 2361793"/>
              <a:gd name="connsiteX2" fmla="*/ 786720 w 1005473"/>
              <a:gd name="connsiteY2" fmla="*/ 2361793 h 2361793"/>
              <a:gd name="connsiteX3" fmla="*/ 1 w 1005473"/>
              <a:gd name="connsiteY3" fmla="*/ 2178004 h 2361793"/>
              <a:gd name="connsiteX4" fmla="*/ 0 w 1005473"/>
              <a:gd name="connsiteY4" fmla="*/ 579333 h 2361793"/>
              <a:gd name="connsiteX0" fmla="*/ 0 w 1005473"/>
              <a:gd name="connsiteY0" fmla="*/ 579333 h 2361793"/>
              <a:gd name="connsiteX1" fmla="*/ 1005186 w 1005473"/>
              <a:gd name="connsiteY1" fmla="*/ 55510 h 2361793"/>
              <a:gd name="connsiteX2" fmla="*/ 718741 w 1005473"/>
              <a:gd name="connsiteY2" fmla="*/ 1401096 h 2361793"/>
              <a:gd name="connsiteX0" fmla="*/ 0 w 1100234"/>
              <a:gd name="connsiteY0" fmla="*/ 761722 h 2544182"/>
              <a:gd name="connsiteX1" fmla="*/ 737092 w 1100234"/>
              <a:gd name="connsiteY1" fmla="*/ 1775650 h 2544182"/>
              <a:gd name="connsiteX2" fmla="*/ 786720 w 1100234"/>
              <a:gd name="connsiteY2" fmla="*/ 2544182 h 2544182"/>
              <a:gd name="connsiteX3" fmla="*/ 1 w 1100234"/>
              <a:gd name="connsiteY3" fmla="*/ 2360393 h 2544182"/>
              <a:gd name="connsiteX4" fmla="*/ 0 w 1100234"/>
              <a:gd name="connsiteY4" fmla="*/ 761722 h 2544182"/>
              <a:gd name="connsiteX0" fmla="*/ 0 w 1100234"/>
              <a:gd name="connsiteY0" fmla="*/ 761722 h 2544182"/>
              <a:gd name="connsiteX1" fmla="*/ 1100017 w 1100234"/>
              <a:gd name="connsiteY1" fmla="*/ 46400 h 2544182"/>
              <a:gd name="connsiteX2" fmla="*/ 718741 w 1100234"/>
              <a:gd name="connsiteY2" fmla="*/ 1583485 h 2544182"/>
              <a:gd name="connsiteX0" fmla="*/ 0 w 1102547"/>
              <a:gd name="connsiteY0" fmla="*/ 761722 h 2898286"/>
              <a:gd name="connsiteX1" fmla="*/ 737092 w 1102547"/>
              <a:gd name="connsiteY1" fmla="*/ 1775650 h 2898286"/>
              <a:gd name="connsiteX2" fmla="*/ 786720 w 1102547"/>
              <a:gd name="connsiteY2" fmla="*/ 2544182 h 2898286"/>
              <a:gd name="connsiteX3" fmla="*/ 1 w 1102547"/>
              <a:gd name="connsiteY3" fmla="*/ 2360393 h 2898286"/>
              <a:gd name="connsiteX4" fmla="*/ 0 w 1102547"/>
              <a:gd name="connsiteY4" fmla="*/ 761722 h 2898286"/>
              <a:gd name="connsiteX0" fmla="*/ 0 w 1102547"/>
              <a:gd name="connsiteY0" fmla="*/ 761722 h 2898286"/>
              <a:gd name="connsiteX1" fmla="*/ 1100017 w 1102547"/>
              <a:gd name="connsiteY1" fmla="*/ 46400 h 2898286"/>
              <a:gd name="connsiteX2" fmla="*/ 1074308 w 1102547"/>
              <a:gd name="connsiteY2" fmla="*/ 2898285 h 2898286"/>
              <a:gd name="connsiteX0" fmla="*/ 0 w 1076443"/>
              <a:gd name="connsiteY0" fmla="*/ 0 h 2136562"/>
              <a:gd name="connsiteX1" fmla="*/ 737092 w 1076443"/>
              <a:gd name="connsiteY1" fmla="*/ 1013928 h 2136562"/>
              <a:gd name="connsiteX2" fmla="*/ 786720 w 1076443"/>
              <a:gd name="connsiteY2" fmla="*/ 1782460 h 2136562"/>
              <a:gd name="connsiteX3" fmla="*/ 1 w 1076443"/>
              <a:gd name="connsiteY3" fmla="*/ 1598671 h 2136562"/>
              <a:gd name="connsiteX4" fmla="*/ 0 w 1076443"/>
              <a:gd name="connsiteY4" fmla="*/ 0 h 2136562"/>
              <a:gd name="connsiteX0" fmla="*/ 0 w 1076443"/>
              <a:gd name="connsiteY0" fmla="*/ 0 h 2136562"/>
              <a:gd name="connsiteX1" fmla="*/ 1041654 w 1076443"/>
              <a:gd name="connsiteY1" fmla="*/ 908790 h 2136562"/>
              <a:gd name="connsiteX2" fmla="*/ 1074308 w 1076443"/>
              <a:gd name="connsiteY2" fmla="*/ 2136563 h 2136562"/>
              <a:gd name="connsiteX0" fmla="*/ 0 w 1044220"/>
              <a:gd name="connsiteY0" fmla="*/ 0 h 2414402"/>
              <a:gd name="connsiteX1" fmla="*/ 737092 w 1044220"/>
              <a:gd name="connsiteY1" fmla="*/ 1013928 h 2414402"/>
              <a:gd name="connsiteX2" fmla="*/ 786720 w 1044220"/>
              <a:gd name="connsiteY2" fmla="*/ 1782460 h 2414402"/>
              <a:gd name="connsiteX3" fmla="*/ 1 w 1044220"/>
              <a:gd name="connsiteY3" fmla="*/ 1598671 h 2414402"/>
              <a:gd name="connsiteX4" fmla="*/ 0 w 1044220"/>
              <a:gd name="connsiteY4" fmla="*/ 0 h 2414402"/>
              <a:gd name="connsiteX0" fmla="*/ 0 w 1044220"/>
              <a:gd name="connsiteY0" fmla="*/ 0 h 2414402"/>
              <a:gd name="connsiteX1" fmla="*/ 1041654 w 1044220"/>
              <a:gd name="connsiteY1" fmla="*/ 908790 h 2414402"/>
              <a:gd name="connsiteX2" fmla="*/ 1016418 w 1044220"/>
              <a:gd name="connsiteY2" fmla="*/ 2414402 h 2414402"/>
              <a:gd name="connsiteX0" fmla="*/ 0 w 1022931"/>
              <a:gd name="connsiteY0" fmla="*/ 0 h 2414402"/>
              <a:gd name="connsiteX1" fmla="*/ 737092 w 1022931"/>
              <a:gd name="connsiteY1" fmla="*/ 1013928 h 2414402"/>
              <a:gd name="connsiteX2" fmla="*/ 786720 w 1022931"/>
              <a:gd name="connsiteY2" fmla="*/ 1782460 h 2414402"/>
              <a:gd name="connsiteX3" fmla="*/ 1 w 1022931"/>
              <a:gd name="connsiteY3" fmla="*/ 1598671 h 2414402"/>
              <a:gd name="connsiteX4" fmla="*/ 0 w 1022931"/>
              <a:gd name="connsiteY4" fmla="*/ 0 h 2414402"/>
              <a:gd name="connsiteX0" fmla="*/ 0 w 1022931"/>
              <a:gd name="connsiteY0" fmla="*/ 0 h 2414402"/>
              <a:gd name="connsiteX1" fmla="*/ 1012994 w 1022931"/>
              <a:gd name="connsiteY1" fmla="*/ 1151041 h 2414402"/>
              <a:gd name="connsiteX2" fmla="*/ 1016418 w 1022931"/>
              <a:gd name="connsiteY2" fmla="*/ 2414402 h 2414402"/>
              <a:gd name="connsiteX0" fmla="*/ 0 w 1016582"/>
              <a:gd name="connsiteY0" fmla="*/ 908388 h 3322790"/>
              <a:gd name="connsiteX1" fmla="*/ 737092 w 1016582"/>
              <a:gd name="connsiteY1" fmla="*/ 1922316 h 3322790"/>
              <a:gd name="connsiteX2" fmla="*/ 786720 w 1016582"/>
              <a:gd name="connsiteY2" fmla="*/ 2690848 h 3322790"/>
              <a:gd name="connsiteX3" fmla="*/ 1 w 1016582"/>
              <a:gd name="connsiteY3" fmla="*/ 2507059 h 3322790"/>
              <a:gd name="connsiteX4" fmla="*/ 0 w 1016582"/>
              <a:gd name="connsiteY4" fmla="*/ 908388 h 3322790"/>
              <a:gd name="connsiteX0" fmla="*/ 0 w 1016582"/>
              <a:gd name="connsiteY0" fmla="*/ 908388 h 3322790"/>
              <a:gd name="connsiteX1" fmla="*/ 498082 w 1016582"/>
              <a:gd name="connsiteY1" fmla="*/ 41049 h 3322790"/>
              <a:gd name="connsiteX2" fmla="*/ 1016418 w 1016582"/>
              <a:gd name="connsiteY2" fmla="*/ 3322790 h 3322790"/>
              <a:gd name="connsiteX0" fmla="*/ 727302 w 1519273"/>
              <a:gd name="connsiteY0" fmla="*/ 908390 h 2690850"/>
              <a:gd name="connsiteX1" fmla="*/ 1464394 w 1519273"/>
              <a:gd name="connsiteY1" fmla="*/ 1922318 h 2690850"/>
              <a:gd name="connsiteX2" fmla="*/ 1514022 w 1519273"/>
              <a:gd name="connsiteY2" fmla="*/ 2690850 h 2690850"/>
              <a:gd name="connsiteX3" fmla="*/ 727303 w 1519273"/>
              <a:gd name="connsiteY3" fmla="*/ 2507061 h 2690850"/>
              <a:gd name="connsiteX4" fmla="*/ 727302 w 1519273"/>
              <a:gd name="connsiteY4" fmla="*/ 908390 h 2690850"/>
              <a:gd name="connsiteX0" fmla="*/ 727302 w 1519273"/>
              <a:gd name="connsiteY0" fmla="*/ 908390 h 2690850"/>
              <a:gd name="connsiteX1" fmla="*/ 1225384 w 1519273"/>
              <a:gd name="connsiteY1" fmla="*/ 41051 h 2690850"/>
              <a:gd name="connsiteX2" fmla="*/ 0 w 1519273"/>
              <a:gd name="connsiteY2" fmla="*/ 430927 h 2690850"/>
              <a:gd name="connsiteX0" fmla="*/ 727302 w 1519273"/>
              <a:gd name="connsiteY0" fmla="*/ 986089 h 2768549"/>
              <a:gd name="connsiteX1" fmla="*/ 1464394 w 1519273"/>
              <a:gd name="connsiteY1" fmla="*/ 2000017 h 2768549"/>
              <a:gd name="connsiteX2" fmla="*/ 1514022 w 1519273"/>
              <a:gd name="connsiteY2" fmla="*/ 2768549 h 2768549"/>
              <a:gd name="connsiteX3" fmla="*/ 727303 w 1519273"/>
              <a:gd name="connsiteY3" fmla="*/ 2584760 h 2768549"/>
              <a:gd name="connsiteX4" fmla="*/ 727302 w 1519273"/>
              <a:gd name="connsiteY4" fmla="*/ 986089 h 2768549"/>
              <a:gd name="connsiteX0" fmla="*/ 727302 w 1519273"/>
              <a:gd name="connsiteY0" fmla="*/ 986089 h 2768549"/>
              <a:gd name="connsiteX1" fmla="*/ 1330251 w 1519273"/>
              <a:gd name="connsiteY1" fmla="*/ 38700 h 2768549"/>
              <a:gd name="connsiteX2" fmla="*/ 0 w 1519273"/>
              <a:gd name="connsiteY2" fmla="*/ 508626 h 27685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8097 h 2730557"/>
              <a:gd name="connsiteX1" fmla="*/ 1464394 w 1519273"/>
              <a:gd name="connsiteY1" fmla="*/ 1962025 h 2730557"/>
              <a:gd name="connsiteX2" fmla="*/ 1514022 w 1519273"/>
              <a:gd name="connsiteY2" fmla="*/ 2730557 h 2730557"/>
              <a:gd name="connsiteX3" fmla="*/ 727303 w 1519273"/>
              <a:gd name="connsiteY3" fmla="*/ 2546768 h 2730557"/>
              <a:gd name="connsiteX4" fmla="*/ 727302 w 1519273"/>
              <a:gd name="connsiteY4" fmla="*/ 948097 h 2730557"/>
              <a:gd name="connsiteX0" fmla="*/ 727302 w 1519273"/>
              <a:gd name="connsiteY0" fmla="*/ 948097 h 2730557"/>
              <a:gd name="connsiteX1" fmla="*/ 1330251 w 1519273"/>
              <a:gd name="connsiteY1" fmla="*/ 708 h 2730557"/>
              <a:gd name="connsiteX2" fmla="*/ 0 w 1519273"/>
              <a:gd name="connsiteY2" fmla="*/ 470634 h 2730557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856570 w 1519273"/>
              <a:gd name="connsiteY0" fmla="*/ 1428454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856570 w 1519273"/>
              <a:gd name="connsiteY0" fmla="*/ 1428454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930009 h 2712469"/>
              <a:gd name="connsiteX1" fmla="*/ 1464394 w 1519273"/>
              <a:gd name="connsiteY1" fmla="*/ 1943937 h 2712469"/>
              <a:gd name="connsiteX2" fmla="*/ 1514022 w 1519273"/>
              <a:gd name="connsiteY2" fmla="*/ 2712469 h 2712469"/>
              <a:gd name="connsiteX3" fmla="*/ 727303 w 1519273"/>
              <a:gd name="connsiteY3" fmla="*/ 2528680 h 2712469"/>
              <a:gd name="connsiteX4" fmla="*/ 727302 w 1519273"/>
              <a:gd name="connsiteY4" fmla="*/ 930009 h 2712469"/>
              <a:gd name="connsiteX0" fmla="*/ 856570 w 1519273"/>
              <a:gd name="connsiteY0" fmla="*/ 956203 h 2712469"/>
              <a:gd name="connsiteX1" fmla="*/ 970199 w 1519273"/>
              <a:gd name="connsiteY1" fmla="*/ 734 h 2712469"/>
              <a:gd name="connsiteX2" fmla="*/ 0 w 1519273"/>
              <a:gd name="connsiteY2" fmla="*/ 452546 h 2712469"/>
              <a:gd name="connsiteX0" fmla="*/ 727302 w 1519273"/>
              <a:gd name="connsiteY0" fmla="*/ 930009 h 2712469"/>
              <a:gd name="connsiteX1" fmla="*/ 1464394 w 1519273"/>
              <a:gd name="connsiteY1" fmla="*/ 1943937 h 2712469"/>
              <a:gd name="connsiteX2" fmla="*/ 1514022 w 1519273"/>
              <a:gd name="connsiteY2" fmla="*/ 2712469 h 2712469"/>
              <a:gd name="connsiteX3" fmla="*/ 727303 w 1519273"/>
              <a:gd name="connsiteY3" fmla="*/ 2528680 h 2712469"/>
              <a:gd name="connsiteX4" fmla="*/ 727302 w 1519273"/>
              <a:gd name="connsiteY4" fmla="*/ 930009 h 2712469"/>
              <a:gd name="connsiteX0" fmla="*/ 745355 w 1519273"/>
              <a:gd name="connsiteY0" fmla="*/ 1616072 h 2712469"/>
              <a:gd name="connsiteX1" fmla="*/ 970199 w 1519273"/>
              <a:gd name="connsiteY1" fmla="*/ 734 h 2712469"/>
              <a:gd name="connsiteX2" fmla="*/ 0 w 1519273"/>
              <a:gd name="connsiteY2" fmla="*/ 452546 h 271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19273" h="2712469" stroke="0" extrusionOk="0">
                <a:moveTo>
                  <a:pt x="727302" y="930009"/>
                </a:moveTo>
                <a:cubicBezTo>
                  <a:pt x="1052890" y="930009"/>
                  <a:pt x="1345304" y="1332247"/>
                  <a:pt x="1464394" y="1943937"/>
                </a:cubicBezTo>
                <a:cubicBezTo>
                  <a:pt x="1511914" y="2188020"/>
                  <a:pt x="1528958" y="2451953"/>
                  <a:pt x="1514022" y="2712469"/>
                </a:cubicBezTo>
                <a:lnTo>
                  <a:pt x="727303" y="2528680"/>
                </a:lnTo>
                <a:cubicBezTo>
                  <a:pt x="727303" y="1995790"/>
                  <a:pt x="727302" y="1462899"/>
                  <a:pt x="727302" y="930009"/>
                </a:cubicBezTo>
                <a:close/>
              </a:path>
              <a:path w="1519273" h="2712469" fill="none">
                <a:moveTo>
                  <a:pt x="745355" y="1616072"/>
                </a:moveTo>
                <a:cubicBezTo>
                  <a:pt x="861969" y="1077866"/>
                  <a:pt x="1023756" y="80241"/>
                  <a:pt x="970199" y="734"/>
                </a:cubicBezTo>
                <a:cubicBezTo>
                  <a:pt x="739665" y="-20634"/>
                  <a:pt x="10749" y="431281"/>
                  <a:pt x="0" y="452546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3" name="Håndskrift 2">
                <a:extLst>
                  <a:ext uri="{FF2B5EF4-FFF2-40B4-BE49-F238E27FC236}">
                    <a16:creationId xmlns:a16="http://schemas.microsoft.com/office/drawing/2014/main" id="{ADFC8E51-F48E-4B71-B89A-5514ECF68380}"/>
                  </a:ext>
                </a:extLst>
              </p14:cNvPr>
              <p14:cNvContentPartPr/>
              <p14:nvPr/>
            </p14:nvContentPartPr>
            <p14:xfrm>
              <a:off x="4126830" y="3000268"/>
              <a:ext cx="24480" cy="757800"/>
            </p14:xfrm>
          </p:contentPart>
        </mc:Choice>
        <mc:Fallback xmlns="">
          <p:pic>
            <p:nvPicPr>
              <p:cNvPr id="3" name="Håndskrift 2">
                <a:extLst>
                  <a:ext uri="{FF2B5EF4-FFF2-40B4-BE49-F238E27FC236}">
                    <a16:creationId xmlns:a16="http://schemas.microsoft.com/office/drawing/2014/main" id="{ADFC8E51-F48E-4B71-B89A-5514ECF6838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090830" y="2964268"/>
                <a:ext cx="96120" cy="82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" name="Håndskrift 9">
                <a:extLst>
                  <a:ext uri="{FF2B5EF4-FFF2-40B4-BE49-F238E27FC236}">
                    <a16:creationId xmlns:a16="http://schemas.microsoft.com/office/drawing/2014/main" id="{5F37180E-F441-4C93-B620-79740D4FA335}"/>
                  </a:ext>
                </a:extLst>
              </p14:cNvPr>
              <p14:cNvContentPartPr/>
              <p14:nvPr/>
            </p14:nvContentPartPr>
            <p14:xfrm>
              <a:off x="4056630" y="2995228"/>
              <a:ext cx="159840" cy="112320"/>
            </p14:xfrm>
          </p:contentPart>
        </mc:Choice>
        <mc:Fallback xmlns="">
          <p:pic>
            <p:nvPicPr>
              <p:cNvPr id="10" name="Håndskrift 9">
                <a:extLst>
                  <a:ext uri="{FF2B5EF4-FFF2-40B4-BE49-F238E27FC236}">
                    <a16:creationId xmlns:a16="http://schemas.microsoft.com/office/drawing/2014/main" id="{5F37180E-F441-4C93-B620-79740D4FA335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020990" y="2959588"/>
                <a:ext cx="231480" cy="183960"/>
              </a:xfrm>
              <a:prstGeom prst="rect">
                <a:avLst/>
              </a:prstGeom>
            </p:spPr>
          </p:pic>
        </mc:Fallback>
      </mc:AlternateContent>
      <p:cxnSp>
        <p:nvCxnSpPr>
          <p:cNvPr id="458" name="Lige forbindelse 457">
            <a:extLst>
              <a:ext uri="{FF2B5EF4-FFF2-40B4-BE49-F238E27FC236}">
                <a16:creationId xmlns:a16="http://schemas.microsoft.com/office/drawing/2014/main" id="{D6701310-BDA4-4156-A87C-9DB4B57A366C}"/>
              </a:ext>
            </a:extLst>
          </p:cNvPr>
          <p:cNvCxnSpPr>
            <a:cxnSpLocks/>
          </p:cNvCxnSpPr>
          <p:nvPr/>
        </p:nvCxnSpPr>
        <p:spPr>
          <a:xfrm flipH="1">
            <a:off x="2178765" y="4398422"/>
            <a:ext cx="155754" cy="1543407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9" name="Lige forbindelse 458">
            <a:extLst>
              <a:ext uri="{FF2B5EF4-FFF2-40B4-BE49-F238E27FC236}">
                <a16:creationId xmlns:a16="http://schemas.microsoft.com/office/drawing/2014/main" id="{8BAB78D6-2172-4025-968C-BA720FA1D5D5}"/>
              </a:ext>
            </a:extLst>
          </p:cNvPr>
          <p:cNvCxnSpPr>
            <a:cxnSpLocks/>
          </p:cNvCxnSpPr>
          <p:nvPr/>
        </p:nvCxnSpPr>
        <p:spPr>
          <a:xfrm>
            <a:off x="2581909" y="4482995"/>
            <a:ext cx="60870" cy="147798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0" name="Gruppe 459">
            <a:extLst>
              <a:ext uri="{FF2B5EF4-FFF2-40B4-BE49-F238E27FC236}">
                <a16:creationId xmlns:a16="http://schemas.microsoft.com/office/drawing/2014/main" id="{69CF3C13-B52E-4F04-A88B-04D9346F1801}"/>
              </a:ext>
            </a:extLst>
          </p:cNvPr>
          <p:cNvGrpSpPr/>
          <p:nvPr/>
        </p:nvGrpSpPr>
        <p:grpSpPr>
          <a:xfrm>
            <a:off x="1923229" y="2654917"/>
            <a:ext cx="1159630" cy="1851735"/>
            <a:chOff x="3333750" y="2371725"/>
            <a:chExt cx="1133475" cy="2038350"/>
          </a:xfrm>
        </p:grpSpPr>
        <p:sp>
          <p:nvSpPr>
            <p:cNvPr id="461" name="Ellipse 460">
              <a:extLst>
                <a:ext uri="{FF2B5EF4-FFF2-40B4-BE49-F238E27FC236}">
                  <a16:creationId xmlns:a16="http://schemas.microsoft.com/office/drawing/2014/main" id="{871CE7CC-F91E-4FD5-8CA6-CF48ED8C6186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33">
              <p14:nvContentPartPr>
                <p14:cNvPr id="462" name="Håndskrift 461">
                  <a:extLst>
                    <a:ext uri="{FF2B5EF4-FFF2-40B4-BE49-F238E27FC236}">
                      <a16:creationId xmlns:a16="http://schemas.microsoft.com/office/drawing/2014/main" id="{1237CFF8-C100-4DA6-BEC4-C2F43FAD0EB2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74" name="Håndskrift 73">
                  <a:extLst>
                    <a:ext uri="{FF2B5EF4-FFF2-40B4-BE49-F238E27FC236}">
                      <a16:creationId xmlns:a16="http://schemas.microsoft.com/office/drawing/2014/main" id="{A8BDF6F4-2399-44C0-B179-0DB003F177C8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3351205" y="2358585"/>
                  <a:ext cx="633263" cy="20448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35">
              <p14:nvContentPartPr>
                <p14:cNvPr id="463" name="Håndskrift 462">
                  <a:extLst>
                    <a:ext uri="{FF2B5EF4-FFF2-40B4-BE49-F238E27FC236}">
                      <a16:creationId xmlns:a16="http://schemas.microsoft.com/office/drawing/2014/main" id="{5D3BA3ED-F531-4C1A-814E-E66A1A267500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75" name="Håndskrift 74">
                  <a:extLst>
                    <a:ext uri="{FF2B5EF4-FFF2-40B4-BE49-F238E27FC236}">
                      <a16:creationId xmlns:a16="http://schemas.microsoft.com/office/drawing/2014/main" id="{18FAD6D0-EE0E-40F7-8407-BF67BDF134D5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3343496" y="2411192"/>
                  <a:ext cx="466519" cy="1766492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4" name="Gruppe 463">
            <a:extLst>
              <a:ext uri="{FF2B5EF4-FFF2-40B4-BE49-F238E27FC236}">
                <a16:creationId xmlns:a16="http://schemas.microsoft.com/office/drawing/2014/main" id="{EBE94FFF-528B-45DC-83E4-6FA20AC6B73F}"/>
              </a:ext>
            </a:extLst>
          </p:cNvPr>
          <p:cNvGrpSpPr/>
          <p:nvPr/>
        </p:nvGrpSpPr>
        <p:grpSpPr>
          <a:xfrm>
            <a:off x="2379754" y="2322144"/>
            <a:ext cx="9000" cy="9720"/>
            <a:chOff x="2468664" y="2559888"/>
            <a:chExt cx="9000" cy="972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37">
              <p14:nvContentPartPr>
                <p14:cNvPr id="465" name="Håndskrift 464">
                  <a:extLst>
                    <a:ext uri="{FF2B5EF4-FFF2-40B4-BE49-F238E27FC236}">
                      <a16:creationId xmlns:a16="http://schemas.microsoft.com/office/drawing/2014/main" id="{1B27CA0B-CAF2-4630-9274-EA8D789387FD}"/>
                    </a:ext>
                  </a:extLst>
                </p14:cNvPr>
                <p14:cNvContentPartPr/>
                <p14:nvPr/>
              </p14:nvContentPartPr>
              <p14:xfrm>
                <a:off x="2468664" y="2565648"/>
                <a:ext cx="3960" cy="3960"/>
              </p14:xfrm>
            </p:contentPart>
          </mc:Choice>
          <mc:Fallback xmlns="">
            <p:pic>
              <p:nvPicPr>
                <p:cNvPr id="102" name="Håndskrift 101">
                  <a:extLst>
                    <a:ext uri="{FF2B5EF4-FFF2-40B4-BE49-F238E27FC236}">
                      <a16:creationId xmlns:a16="http://schemas.microsoft.com/office/drawing/2014/main" id="{545A4BF8-38A1-4AC1-93A5-4893C8D251D8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2458764" y="2516148"/>
                  <a:ext cx="23364" cy="1026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39">
              <p14:nvContentPartPr>
                <p14:cNvPr id="466" name="Håndskrift 465">
                  <a:extLst>
                    <a:ext uri="{FF2B5EF4-FFF2-40B4-BE49-F238E27FC236}">
                      <a16:creationId xmlns:a16="http://schemas.microsoft.com/office/drawing/2014/main" id="{905961D3-CC1B-4AF9-8ADB-B411B3AC9F73}"/>
                    </a:ext>
                  </a:extLst>
                </p14:cNvPr>
                <p14:cNvContentPartPr/>
                <p14:nvPr/>
              </p14:nvContentPartPr>
              <p14:xfrm>
                <a:off x="2477304" y="2559888"/>
                <a:ext cx="360" cy="360"/>
              </p14:xfrm>
            </p:contentPart>
          </mc:Choice>
          <mc:Fallback xmlns="">
            <p:pic>
              <p:nvPicPr>
                <p:cNvPr id="103" name="Håndskrift 102">
                  <a:extLst>
                    <a:ext uri="{FF2B5EF4-FFF2-40B4-BE49-F238E27FC236}">
                      <a16:creationId xmlns:a16="http://schemas.microsoft.com/office/drawing/2014/main" id="{D342170E-F2EB-4505-BD74-0113AE2FFA89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2468304" y="250588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7" name="Gruppe 466">
            <a:extLst>
              <a:ext uri="{FF2B5EF4-FFF2-40B4-BE49-F238E27FC236}">
                <a16:creationId xmlns:a16="http://schemas.microsoft.com/office/drawing/2014/main" id="{1740369C-A932-4737-873A-C598E09CB606}"/>
              </a:ext>
            </a:extLst>
          </p:cNvPr>
          <p:cNvGrpSpPr/>
          <p:nvPr/>
        </p:nvGrpSpPr>
        <p:grpSpPr>
          <a:xfrm>
            <a:off x="2244912" y="1702349"/>
            <a:ext cx="618490" cy="945515"/>
            <a:chOff x="3591242" y="1406525"/>
            <a:chExt cx="618490" cy="945515"/>
          </a:xfrm>
        </p:grpSpPr>
        <p:sp>
          <p:nvSpPr>
            <p:cNvPr id="468" name="Ellipse 467">
              <a:extLst>
                <a:ext uri="{FF2B5EF4-FFF2-40B4-BE49-F238E27FC236}">
                  <a16:creationId xmlns:a16="http://schemas.microsoft.com/office/drawing/2014/main" id="{60085A92-0A9A-48BC-BB71-288D072E9130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41">
              <p14:nvContentPartPr>
                <p14:cNvPr id="469" name="Håndskrift 468">
                  <a:extLst>
                    <a:ext uri="{FF2B5EF4-FFF2-40B4-BE49-F238E27FC236}">
                      <a16:creationId xmlns:a16="http://schemas.microsoft.com/office/drawing/2014/main" id="{ED7E9E0F-B2C2-4C57-9638-7C8CAB9BD7C6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82" name="Håndskrift 81">
                  <a:extLst>
                    <a:ext uri="{FF2B5EF4-FFF2-40B4-BE49-F238E27FC236}">
                      <a16:creationId xmlns:a16="http://schemas.microsoft.com/office/drawing/2014/main" id="{3A83215E-E699-49B4-B9BD-D7E3AB76B898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3606705" y="1412595"/>
                  <a:ext cx="340920" cy="9312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43">
              <p14:nvContentPartPr>
                <p14:cNvPr id="470" name="Håndskrift 469">
                  <a:extLst>
                    <a:ext uri="{FF2B5EF4-FFF2-40B4-BE49-F238E27FC236}">
                      <a16:creationId xmlns:a16="http://schemas.microsoft.com/office/drawing/2014/main" id="{0F36F90F-D072-4DED-B6D3-2364A19929E7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84" name="Håndskrift 83">
                  <a:extLst>
                    <a:ext uri="{FF2B5EF4-FFF2-40B4-BE49-F238E27FC236}">
                      <a16:creationId xmlns:a16="http://schemas.microsoft.com/office/drawing/2014/main" id="{F3CACCC4-963C-4652-95E6-BA290B560FB4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3606705" y="1804980"/>
                  <a:ext cx="156240" cy="459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1" name="Gruppe 470">
            <a:extLst>
              <a:ext uri="{FF2B5EF4-FFF2-40B4-BE49-F238E27FC236}">
                <a16:creationId xmlns:a16="http://schemas.microsoft.com/office/drawing/2014/main" id="{4F8B724E-859D-4AC1-8701-44646DE47435}"/>
              </a:ext>
            </a:extLst>
          </p:cNvPr>
          <p:cNvGrpSpPr/>
          <p:nvPr/>
        </p:nvGrpSpPr>
        <p:grpSpPr>
          <a:xfrm rot="2209960">
            <a:off x="3046525" y="2514937"/>
            <a:ext cx="360" cy="360"/>
            <a:chOff x="4096584" y="3044808"/>
            <a:chExt cx="360" cy="36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45">
              <p14:nvContentPartPr>
                <p14:cNvPr id="472" name="Håndskrift 471">
                  <a:extLst>
                    <a:ext uri="{FF2B5EF4-FFF2-40B4-BE49-F238E27FC236}">
                      <a16:creationId xmlns:a16="http://schemas.microsoft.com/office/drawing/2014/main" id="{14476937-6EE7-4B77-9C9B-A594C64FEA85}"/>
                    </a:ext>
                  </a:extLst>
                </p14:cNvPr>
                <p14:cNvContentPartPr/>
                <p14:nvPr/>
              </p14:nvContentPartPr>
              <p14:xfrm>
                <a:off x="4096584" y="3044808"/>
                <a:ext cx="360" cy="360"/>
              </p14:xfrm>
            </p:contentPart>
          </mc:Choice>
          <mc:Fallback xmlns="">
            <p:pic>
              <p:nvPicPr>
                <p:cNvPr id="14" name="Håndskrift 13">
                  <a:extLst>
                    <a:ext uri="{FF2B5EF4-FFF2-40B4-BE49-F238E27FC236}">
                      <a16:creationId xmlns:a16="http://schemas.microsoft.com/office/drawing/2014/main" id="{529386A5-6BF7-44A6-8591-EB3F9EDFA647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4087584" y="299080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47">
              <p14:nvContentPartPr>
                <p14:cNvPr id="473" name="Håndskrift 472">
                  <a:extLst>
                    <a:ext uri="{FF2B5EF4-FFF2-40B4-BE49-F238E27FC236}">
                      <a16:creationId xmlns:a16="http://schemas.microsoft.com/office/drawing/2014/main" id="{920D4331-4547-4F6D-8553-55D2FC6020AD}"/>
                    </a:ext>
                  </a:extLst>
                </p14:cNvPr>
                <p14:cNvContentPartPr/>
                <p14:nvPr/>
              </p14:nvContentPartPr>
              <p14:xfrm>
                <a:off x="4096584" y="3044808"/>
                <a:ext cx="360" cy="360"/>
              </p14:xfrm>
            </p:contentPart>
          </mc:Choice>
          <mc:Fallback xmlns="">
            <p:pic>
              <p:nvPicPr>
                <p:cNvPr id="15" name="Håndskrift 14">
                  <a:extLst>
                    <a:ext uri="{FF2B5EF4-FFF2-40B4-BE49-F238E27FC236}">
                      <a16:creationId xmlns:a16="http://schemas.microsoft.com/office/drawing/2014/main" id="{9509143A-DE8A-4AB6-98C8-A4AEA6DCFA8A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4087584" y="299080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474" name="Bue 136">
            <a:extLst>
              <a:ext uri="{FF2B5EF4-FFF2-40B4-BE49-F238E27FC236}">
                <a16:creationId xmlns:a16="http://schemas.microsoft.com/office/drawing/2014/main" id="{5BF74612-D3DC-4C85-AC48-6F6B263DC9D2}"/>
              </a:ext>
            </a:extLst>
          </p:cNvPr>
          <p:cNvSpPr/>
          <p:nvPr/>
        </p:nvSpPr>
        <p:spPr>
          <a:xfrm rot="5806623" flipH="1" flipV="1">
            <a:off x="2500445" y="2037868"/>
            <a:ext cx="1227305" cy="817996"/>
          </a:xfrm>
          <a:custGeom>
            <a:avLst/>
            <a:gdLst>
              <a:gd name="connsiteX0" fmla="*/ 661440 w 1322881"/>
              <a:gd name="connsiteY0" fmla="*/ 0 h 3430046"/>
              <a:gd name="connsiteX1" fmla="*/ 1293939 w 1322881"/>
              <a:gd name="connsiteY1" fmla="*/ 1213255 h 3430046"/>
              <a:gd name="connsiteX2" fmla="*/ 1320213 w 1322881"/>
              <a:gd name="connsiteY2" fmla="*/ 1868922 h 3430046"/>
              <a:gd name="connsiteX3" fmla="*/ 661441 w 1322881"/>
              <a:gd name="connsiteY3" fmla="*/ 1715023 h 3430046"/>
              <a:gd name="connsiteX4" fmla="*/ 661440 w 1322881"/>
              <a:gd name="connsiteY4" fmla="*/ 0 h 3430046"/>
              <a:gd name="connsiteX0" fmla="*/ 661440 w 1322881"/>
              <a:gd name="connsiteY0" fmla="*/ 0 h 3430046"/>
              <a:gd name="connsiteX1" fmla="*/ 1293939 w 1322881"/>
              <a:gd name="connsiteY1" fmla="*/ 1213255 h 3430046"/>
              <a:gd name="connsiteX2" fmla="*/ 1320213 w 1322881"/>
              <a:gd name="connsiteY2" fmla="*/ 1868922 h 3430046"/>
              <a:gd name="connsiteX0" fmla="*/ 0 w 994292"/>
              <a:gd name="connsiteY0" fmla="*/ 0 h 1868922"/>
              <a:gd name="connsiteX1" fmla="*/ 632499 w 994292"/>
              <a:gd name="connsiteY1" fmla="*/ 1213255 h 1868922"/>
              <a:gd name="connsiteX2" fmla="*/ 658773 w 994292"/>
              <a:gd name="connsiteY2" fmla="*/ 1868922 h 1868922"/>
              <a:gd name="connsiteX3" fmla="*/ 1 w 994292"/>
              <a:gd name="connsiteY3" fmla="*/ 1715023 h 1868922"/>
              <a:gd name="connsiteX4" fmla="*/ 0 w 994292"/>
              <a:gd name="connsiteY4" fmla="*/ 0 h 1868922"/>
              <a:gd name="connsiteX0" fmla="*/ 0 w 994292"/>
              <a:gd name="connsiteY0" fmla="*/ 0 h 1868922"/>
              <a:gd name="connsiteX1" fmla="*/ 993017 w 994292"/>
              <a:gd name="connsiteY1" fmla="*/ 1043357 h 1868922"/>
              <a:gd name="connsiteX2" fmla="*/ 658773 w 994292"/>
              <a:gd name="connsiteY2" fmla="*/ 1868922 h 1868922"/>
              <a:gd name="connsiteX0" fmla="*/ 0 w 862973"/>
              <a:gd name="connsiteY0" fmla="*/ 0 h 1868922"/>
              <a:gd name="connsiteX1" fmla="*/ 632499 w 862973"/>
              <a:gd name="connsiteY1" fmla="*/ 1213255 h 1868922"/>
              <a:gd name="connsiteX2" fmla="*/ 658773 w 862973"/>
              <a:gd name="connsiteY2" fmla="*/ 1868922 h 1868922"/>
              <a:gd name="connsiteX3" fmla="*/ 1 w 862973"/>
              <a:gd name="connsiteY3" fmla="*/ 1715023 h 1868922"/>
              <a:gd name="connsiteX4" fmla="*/ 0 w 862973"/>
              <a:gd name="connsiteY4" fmla="*/ 0 h 1868922"/>
              <a:gd name="connsiteX0" fmla="*/ 0 w 862973"/>
              <a:gd name="connsiteY0" fmla="*/ 0 h 1868922"/>
              <a:gd name="connsiteX1" fmla="*/ 860987 w 862973"/>
              <a:gd name="connsiteY1" fmla="*/ 822414 h 1868922"/>
              <a:gd name="connsiteX2" fmla="*/ 658773 w 862973"/>
              <a:gd name="connsiteY2" fmla="*/ 1868922 h 1868922"/>
              <a:gd name="connsiteX0" fmla="*/ 0 w 861955"/>
              <a:gd name="connsiteY0" fmla="*/ 0 h 1868922"/>
              <a:gd name="connsiteX1" fmla="*/ 632499 w 861955"/>
              <a:gd name="connsiteY1" fmla="*/ 1213255 h 1868922"/>
              <a:gd name="connsiteX2" fmla="*/ 658773 w 861955"/>
              <a:gd name="connsiteY2" fmla="*/ 1868922 h 1868922"/>
              <a:gd name="connsiteX3" fmla="*/ 1 w 861955"/>
              <a:gd name="connsiteY3" fmla="*/ 1715023 h 1868922"/>
              <a:gd name="connsiteX4" fmla="*/ 0 w 861955"/>
              <a:gd name="connsiteY4" fmla="*/ 0 h 1868922"/>
              <a:gd name="connsiteX0" fmla="*/ 0 w 861955"/>
              <a:gd name="connsiteY0" fmla="*/ 0 h 1868922"/>
              <a:gd name="connsiteX1" fmla="*/ 860987 w 861955"/>
              <a:gd name="connsiteY1" fmla="*/ 822414 h 1868922"/>
              <a:gd name="connsiteX2" fmla="*/ 410289 w 861955"/>
              <a:gd name="connsiteY2" fmla="*/ 1057508 h 1868922"/>
              <a:gd name="connsiteX0" fmla="*/ 0 w 861974"/>
              <a:gd name="connsiteY0" fmla="*/ 0 h 1868922"/>
              <a:gd name="connsiteX1" fmla="*/ 632499 w 861974"/>
              <a:gd name="connsiteY1" fmla="*/ 1213255 h 1868922"/>
              <a:gd name="connsiteX2" fmla="*/ 658773 w 861974"/>
              <a:gd name="connsiteY2" fmla="*/ 1868922 h 1868922"/>
              <a:gd name="connsiteX3" fmla="*/ 1 w 861974"/>
              <a:gd name="connsiteY3" fmla="*/ 1715023 h 1868922"/>
              <a:gd name="connsiteX4" fmla="*/ 0 w 861974"/>
              <a:gd name="connsiteY4" fmla="*/ 0 h 1868922"/>
              <a:gd name="connsiteX0" fmla="*/ 0 w 861974"/>
              <a:gd name="connsiteY0" fmla="*/ 0 h 1868922"/>
              <a:gd name="connsiteX1" fmla="*/ 860987 w 861974"/>
              <a:gd name="connsiteY1" fmla="*/ 822414 h 1868922"/>
              <a:gd name="connsiteX2" fmla="*/ 419456 w 861974"/>
              <a:gd name="connsiteY2" fmla="*/ 1422157 h 1868922"/>
              <a:gd name="connsiteX0" fmla="*/ 0 w 861967"/>
              <a:gd name="connsiteY0" fmla="*/ 0 h 1868922"/>
              <a:gd name="connsiteX1" fmla="*/ 632499 w 861967"/>
              <a:gd name="connsiteY1" fmla="*/ 1213255 h 1868922"/>
              <a:gd name="connsiteX2" fmla="*/ 658773 w 861967"/>
              <a:gd name="connsiteY2" fmla="*/ 1868922 h 1868922"/>
              <a:gd name="connsiteX3" fmla="*/ 1 w 861967"/>
              <a:gd name="connsiteY3" fmla="*/ 1715023 h 1868922"/>
              <a:gd name="connsiteX4" fmla="*/ 0 w 861967"/>
              <a:gd name="connsiteY4" fmla="*/ 0 h 1868922"/>
              <a:gd name="connsiteX0" fmla="*/ 0 w 861967"/>
              <a:gd name="connsiteY0" fmla="*/ 0 h 1868922"/>
              <a:gd name="connsiteX1" fmla="*/ 860987 w 861967"/>
              <a:gd name="connsiteY1" fmla="*/ 822414 h 1868922"/>
              <a:gd name="connsiteX2" fmla="*/ 419456 w 861967"/>
              <a:gd name="connsiteY2" fmla="*/ 1422157 h 1868922"/>
              <a:gd name="connsiteX0" fmla="*/ 0 w 861913"/>
              <a:gd name="connsiteY0" fmla="*/ 0 h 1868922"/>
              <a:gd name="connsiteX1" fmla="*/ 632499 w 861913"/>
              <a:gd name="connsiteY1" fmla="*/ 1213255 h 1868922"/>
              <a:gd name="connsiteX2" fmla="*/ 658773 w 861913"/>
              <a:gd name="connsiteY2" fmla="*/ 1868922 h 1868922"/>
              <a:gd name="connsiteX3" fmla="*/ 1 w 861913"/>
              <a:gd name="connsiteY3" fmla="*/ 1715023 h 1868922"/>
              <a:gd name="connsiteX4" fmla="*/ 0 w 861913"/>
              <a:gd name="connsiteY4" fmla="*/ 0 h 1868922"/>
              <a:gd name="connsiteX0" fmla="*/ 0 w 861913"/>
              <a:gd name="connsiteY0" fmla="*/ 0 h 1868922"/>
              <a:gd name="connsiteX1" fmla="*/ 860987 w 861913"/>
              <a:gd name="connsiteY1" fmla="*/ 822414 h 1868922"/>
              <a:gd name="connsiteX2" fmla="*/ 391532 w 861913"/>
              <a:gd name="connsiteY2" fmla="*/ 1535665 h 1868922"/>
              <a:gd name="connsiteX0" fmla="*/ 0 w 863615"/>
              <a:gd name="connsiteY0" fmla="*/ 0 h 2092001"/>
              <a:gd name="connsiteX1" fmla="*/ 632499 w 863615"/>
              <a:gd name="connsiteY1" fmla="*/ 1213255 h 2092001"/>
              <a:gd name="connsiteX2" fmla="*/ 658773 w 863615"/>
              <a:gd name="connsiteY2" fmla="*/ 1868922 h 2092001"/>
              <a:gd name="connsiteX3" fmla="*/ 1 w 863615"/>
              <a:gd name="connsiteY3" fmla="*/ 1715023 h 2092001"/>
              <a:gd name="connsiteX4" fmla="*/ 0 w 863615"/>
              <a:gd name="connsiteY4" fmla="*/ 0 h 2092001"/>
              <a:gd name="connsiteX0" fmla="*/ 0 w 863615"/>
              <a:gd name="connsiteY0" fmla="*/ 0 h 2092001"/>
              <a:gd name="connsiteX1" fmla="*/ 860987 w 863615"/>
              <a:gd name="connsiteY1" fmla="*/ 822414 h 2092001"/>
              <a:gd name="connsiteX2" fmla="*/ 719937 w 863615"/>
              <a:gd name="connsiteY2" fmla="*/ 2092001 h 2092001"/>
              <a:gd name="connsiteX0" fmla="*/ 0 w 863615"/>
              <a:gd name="connsiteY0" fmla="*/ 30908 h 2122909"/>
              <a:gd name="connsiteX1" fmla="*/ 632499 w 863615"/>
              <a:gd name="connsiteY1" fmla="*/ 1244163 h 2122909"/>
              <a:gd name="connsiteX2" fmla="*/ 658773 w 863615"/>
              <a:gd name="connsiteY2" fmla="*/ 1899830 h 2122909"/>
              <a:gd name="connsiteX3" fmla="*/ 1 w 863615"/>
              <a:gd name="connsiteY3" fmla="*/ 1745931 h 2122909"/>
              <a:gd name="connsiteX4" fmla="*/ 0 w 863615"/>
              <a:gd name="connsiteY4" fmla="*/ 30908 h 2122909"/>
              <a:gd name="connsiteX0" fmla="*/ 216267 w 863615"/>
              <a:gd name="connsiteY0" fmla="*/ 0 h 2122909"/>
              <a:gd name="connsiteX1" fmla="*/ 860987 w 863615"/>
              <a:gd name="connsiteY1" fmla="*/ 853322 h 2122909"/>
              <a:gd name="connsiteX2" fmla="*/ 719937 w 863615"/>
              <a:gd name="connsiteY2" fmla="*/ 2122909 h 2122909"/>
              <a:gd name="connsiteX0" fmla="*/ 0 w 998903"/>
              <a:gd name="connsiteY0" fmla="*/ 30908 h 2247663"/>
              <a:gd name="connsiteX1" fmla="*/ 632499 w 998903"/>
              <a:gd name="connsiteY1" fmla="*/ 1244163 h 2247663"/>
              <a:gd name="connsiteX2" fmla="*/ 658773 w 998903"/>
              <a:gd name="connsiteY2" fmla="*/ 1899830 h 2247663"/>
              <a:gd name="connsiteX3" fmla="*/ 1 w 998903"/>
              <a:gd name="connsiteY3" fmla="*/ 1745931 h 2247663"/>
              <a:gd name="connsiteX4" fmla="*/ 0 w 998903"/>
              <a:gd name="connsiteY4" fmla="*/ 30908 h 2247663"/>
              <a:gd name="connsiteX0" fmla="*/ 216267 w 998903"/>
              <a:gd name="connsiteY0" fmla="*/ 0 h 2247663"/>
              <a:gd name="connsiteX1" fmla="*/ 860987 w 998903"/>
              <a:gd name="connsiteY1" fmla="*/ 853322 h 2247663"/>
              <a:gd name="connsiteX2" fmla="*/ 998790 w 998903"/>
              <a:gd name="connsiteY2" fmla="*/ 2247663 h 2247663"/>
              <a:gd name="connsiteX0" fmla="*/ 0 w 1197645"/>
              <a:gd name="connsiteY0" fmla="*/ 30908 h 2207105"/>
              <a:gd name="connsiteX1" fmla="*/ 632499 w 1197645"/>
              <a:gd name="connsiteY1" fmla="*/ 1244163 h 2207105"/>
              <a:gd name="connsiteX2" fmla="*/ 658773 w 1197645"/>
              <a:gd name="connsiteY2" fmla="*/ 1899830 h 2207105"/>
              <a:gd name="connsiteX3" fmla="*/ 1 w 1197645"/>
              <a:gd name="connsiteY3" fmla="*/ 1745931 h 2207105"/>
              <a:gd name="connsiteX4" fmla="*/ 0 w 1197645"/>
              <a:gd name="connsiteY4" fmla="*/ 30908 h 2207105"/>
              <a:gd name="connsiteX0" fmla="*/ 216267 w 1197645"/>
              <a:gd name="connsiteY0" fmla="*/ 0 h 2207105"/>
              <a:gd name="connsiteX1" fmla="*/ 860987 w 1197645"/>
              <a:gd name="connsiteY1" fmla="*/ 853322 h 2207105"/>
              <a:gd name="connsiteX2" fmla="*/ 1197603 w 1197645"/>
              <a:gd name="connsiteY2" fmla="*/ 2207105 h 2207105"/>
              <a:gd name="connsiteX0" fmla="*/ 0 w 1197652"/>
              <a:gd name="connsiteY0" fmla="*/ 30908 h 2207105"/>
              <a:gd name="connsiteX1" fmla="*/ 632499 w 1197652"/>
              <a:gd name="connsiteY1" fmla="*/ 1244163 h 2207105"/>
              <a:gd name="connsiteX2" fmla="*/ 658773 w 1197652"/>
              <a:gd name="connsiteY2" fmla="*/ 1899830 h 2207105"/>
              <a:gd name="connsiteX3" fmla="*/ 1 w 1197652"/>
              <a:gd name="connsiteY3" fmla="*/ 1745931 h 2207105"/>
              <a:gd name="connsiteX4" fmla="*/ 0 w 1197652"/>
              <a:gd name="connsiteY4" fmla="*/ 30908 h 2207105"/>
              <a:gd name="connsiteX0" fmla="*/ 216267 w 1197652"/>
              <a:gd name="connsiteY0" fmla="*/ 0 h 2207105"/>
              <a:gd name="connsiteX1" fmla="*/ 906548 w 1197652"/>
              <a:gd name="connsiteY1" fmla="*/ 812766 h 2207105"/>
              <a:gd name="connsiteX2" fmla="*/ 1197603 w 1197652"/>
              <a:gd name="connsiteY2" fmla="*/ 2207105 h 2207105"/>
              <a:gd name="connsiteX0" fmla="*/ 0 w 1197652"/>
              <a:gd name="connsiteY0" fmla="*/ 30908 h 2207105"/>
              <a:gd name="connsiteX1" fmla="*/ 690486 w 1197652"/>
              <a:gd name="connsiteY1" fmla="*/ 1149531 h 2207105"/>
              <a:gd name="connsiteX2" fmla="*/ 658773 w 1197652"/>
              <a:gd name="connsiteY2" fmla="*/ 1899830 h 2207105"/>
              <a:gd name="connsiteX3" fmla="*/ 1 w 1197652"/>
              <a:gd name="connsiteY3" fmla="*/ 1745931 h 2207105"/>
              <a:gd name="connsiteX4" fmla="*/ 0 w 1197652"/>
              <a:gd name="connsiteY4" fmla="*/ 30908 h 2207105"/>
              <a:gd name="connsiteX0" fmla="*/ 216267 w 1197652"/>
              <a:gd name="connsiteY0" fmla="*/ 0 h 2207105"/>
              <a:gd name="connsiteX1" fmla="*/ 906548 w 1197652"/>
              <a:gd name="connsiteY1" fmla="*/ 812766 h 2207105"/>
              <a:gd name="connsiteX2" fmla="*/ 1197603 w 1197652"/>
              <a:gd name="connsiteY2" fmla="*/ 2207105 h 2207105"/>
              <a:gd name="connsiteX0" fmla="*/ 0 w 1197650"/>
              <a:gd name="connsiteY0" fmla="*/ 33899 h 2210096"/>
              <a:gd name="connsiteX1" fmla="*/ 690486 w 1197650"/>
              <a:gd name="connsiteY1" fmla="*/ 1152522 h 2210096"/>
              <a:gd name="connsiteX2" fmla="*/ 658773 w 1197650"/>
              <a:gd name="connsiteY2" fmla="*/ 1902821 h 2210096"/>
              <a:gd name="connsiteX3" fmla="*/ 1 w 1197650"/>
              <a:gd name="connsiteY3" fmla="*/ 1748922 h 2210096"/>
              <a:gd name="connsiteX4" fmla="*/ 0 w 1197650"/>
              <a:gd name="connsiteY4" fmla="*/ 33899 h 2210096"/>
              <a:gd name="connsiteX0" fmla="*/ 216267 w 1197650"/>
              <a:gd name="connsiteY0" fmla="*/ 2991 h 2210096"/>
              <a:gd name="connsiteX1" fmla="*/ 889980 w 1197650"/>
              <a:gd name="connsiteY1" fmla="*/ 640011 h 2210096"/>
              <a:gd name="connsiteX2" fmla="*/ 1197603 w 1197650"/>
              <a:gd name="connsiteY2" fmla="*/ 2210096 h 2210096"/>
              <a:gd name="connsiteX0" fmla="*/ 0 w 1197650"/>
              <a:gd name="connsiteY0" fmla="*/ 30908 h 2207105"/>
              <a:gd name="connsiteX1" fmla="*/ 690486 w 1197650"/>
              <a:gd name="connsiteY1" fmla="*/ 1149531 h 2207105"/>
              <a:gd name="connsiteX2" fmla="*/ 658773 w 1197650"/>
              <a:gd name="connsiteY2" fmla="*/ 1899830 h 2207105"/>
              <a:gd name="connsiteX3" fmla="*/ 1 w 1197650"/>
              <a:gd name="connsiteY3" fmla="*/ 1745931 h 2207105"/>
              <a:gd name="connsiteX4" fmla="*/ 0 w 1197650"/>
              <a:gd name="connsiteY4" fmla="*/ 30908 h 2207105"/>
              <a:gd name="connsiteX0" fmla="*/ 216267 w 1197650"/>
              <a:gd name="connsiteY0" fmla="*/ 0 h 2207105"/>
              <a:gd name="connsiteX1" fmla="*/ 889980 w 1197650"/>
              <a:gd name="connsiteY1" fmla="*/ 637020 h 2207105"/>
              <a:gd name="connsiteX2" fmla="*/ 1197603 w 1197650"/>
              <a:gd name="connsiteY2" fmla="*/ 2207105 h 2207105"/>
              <a:gd name="connsiteX0" fmla="*/ 0 w 1197640"/>
              <a:gd name="connsiteY0" fmla="*/ 358871 h 2535068"/>
              <a:gd name="connsiteX1" fmla="*/ 690486 w 1197640"/>
              <a:gd name="connsiteY1" fmla="*/ 1477494 h 2535068"/>
              <a:gd name="connsiteX2" fmla="*/ 658773 w 1197640"/>
              <a:gd name="connsiteY2" fmla="*/ 2227793 h 2535068"/>
              <a:gd name="connsiteX3" fmla="*/ 1 w 1197640"/>
              <a:gd name="connsiteY3" fmla="*/ 2073894 h 2535068"/>
              <a:gd name="connsiteX4" fmla="*/ 0 w 1197640"/>
              <a:gd name="connsiteY4" fmla="*/ 358871 h 2535068"/>
              <a:gd name="connsiteX0" fmla="*/ 216267 w 1197640"/>
              <a:gd name="connsiteY0" fmla="*/ 327963 h 2535068"/>
              <a:gd name="connsiteX1" fmla="*/ 817323 w 1197640"/>
              <a:gd name="connsiteY1" fmla="*/ 15384 h 2535068"/>
              <a:gd name="connsiteX2" fmla="*/ 1197603 w 1197640"/>
              <a:gd name="connsiteY2" fmla="*/ 2535068 h 2535068"/>
              <a:gd name="connsiteX0" fmla="*/ 0 w 1060898"/>
              <a:gd name="connsiteY0" fmla="*/ 358871 h 2227793"/>
              <a:gd name="connsiteX1" fmla="*/ 690486 w 1060898"/>
              <a:gd name="connsiteY1" fmla="*/ 1477494 h 2227793"/>
              <a:gd name="connsiteX2" fmla="*/ 658773 w 1060898"/>
              <a:gd name="connsiteY2" fmla="*/ 2227793 h 2227793"/>
              <a:gd name="connsiteX3" fmla="*/ 1 w 1060898"/>
              <a:gd name="connsiteY3" fmla="*/ 2073894 h 2227793"/>
              <a:gd name="connsiteX4" fmla="*/ 0 w 1060898"/>
              <a:gd name="connsiteY4" fmla="*/ 358871 h 2227793"/>
              <a:gd name="connsiteX0" fmla="*/ 216267 w 1060898"/>
              <a:gd name="connsiteY0" fmla="*/ 327963 h 2227793"/>
              <a:gd name="connsiteX1" fmla="*/ 817323 w 1060898"/>
              <a:gd name="connsiteY1" fmla="*/ 15384 h 2227793"/>
              <a:gd name="connsiteX2" fmla="*/ 1060838 w 1060898"/>
              <a:gd name="connsiteY2" fmla="*/ 1545900 h 2227793"/>
              <a:gd name="connsiteX0" fmla="*/ 0 w 844255"/>
              <a:gd name="connsiteY0" fmla="*/ 358871 h 2227793"/>
              <a:gd name="connsiteX1" fmla="*/ 690486 w 844255"/>
              <a:gd name="connsiteY1" fmla="*/ 1477494 h 2227793"/>
              <a:gd name="connsiteX2" fmla="*/ 658773 w 844255"/>
              <a:gd name="connsiteY2" fmla="*/ 2227793 h 2227793"/>
              <a:gd name="connsiteX3" fmla="*/ 1 w 844255"/>
              <a:gd name="connsiteY3" fmla="*/ 2073894 h 2227793"/>
              <a:gd name="connsiteX4" fmla="*/ 0 w 844255"/>
              <a:gd name="connsiteY4" fmla="*/ 358871 h 2227793"/>
              <a:gd name="connsiteX0" fmla="*/ 216267 w 844255"/>
              <a:gd name="connsiteY0" fmla="*/ 327963 h 2227793"/>
              <a:gd name="connsiteX1" fmla="*/ 817323 w 844255"/>
              <a:gd name="connsiteY1" fmla="*/ 15384 h 2227793"/>
              <a:gd name="connsiteX2" fmla="*/ 842869 w 844255"/>
              <a:gd name="connsiteY2" fmla="*/ 1723951 h 2227793"/>
              <a:gd name="connsiteX0" fmla="*/ 0 w 818539"/>
              <a:gd name="connsiteY0" fmla="*/ 358871 h 2227793"/>
              <a:gd name="connsiteX1" fmla="*/ 690486 w 818539"/>
              <a:gd name="connsiteY1" fmla="*/ 1477494 h 2227793"/>
              <a:gd name="connsiteX2" fmla="*/ 658773 w 818539"/>
              <a:gd name="connsiteY2" fmla="*/ 2227793 h 2227793"/>
              <a:gd name="connsiteX3" fmla="*/ 1 w 818539"/>
              <a:gd name="connsiteY3" fmla="*/ 2073894 h 2227793"/>
              <a:gd name="connsiteX4" fmla="*/ 0 w 818539"/>
              <a:gd name="connsiteY4" fmla="*/ 358871 h 2227793"/>
              <a:gd name="connsiteX0" fmla="*/ 216267 w 818539"/>
              <a:gd name="connsiteY0" fmla="*/ 327963 h 2227793"/>
              <a:gd name="connsiteX1" fmla="*/ 817323 w 818539"/>
              <a:gd name="connsiteY1" fmla="*/ 15384 h 2227793"/>
              <a:gd name="connsiteX2" fmla="*/ 468728 w 818539"/>
              <a:gd name="connsiteY2" fmla="*/ 756060 h 2227793"/>
              <a:gd name="connsiteX0" fmla="*/ 0 w 777501"/>
              <a:gd name="connsiteY0" fmla="*/ 925263 h 2794185"/>
              <a:gd name="connsiteX1" fmla="*/ 690486 w 777501"/>
              <a:gd name="connsiteY1" fmla="*/ 2043886 h 2794185"/>
              <a:gd name="connsiteX2" fmla="*/ 658773 w 777501"/>
              <a:gd name="connsiteY2" fmla="*/ 2794185 h 2794185"/>
              <a:gd name="connsiteX3" fmla="*/ 1 w 777501"/>
              <a:gd name="connsiteY3" fmla="*/ 2640286 h 2794185"/>
              <a:gd name="connsiteX4" fmla="*/ 0 w 777501"/>
              <a:gd name="connsiteY4" fmla="*/ 925263 h 2794185"/>
              <a:gd name="connsiteX0" fmla="*/ 216267 w 777501"/>
              <a:gd name="connsiteY0" fmla="*/ 894355 h 2794185"/>
              <a:gd name="connsiteX1" fmla="*/ 776140 w 777501"/>
              <a:gd name="connsiteY1" fmla="*/ 6988 h 2794185"/>
              <a:gd name="connsiteX2" fmla="*/ 468728 w 777501"/>
              <a:gd name="connsiteY2" fmla="*/ 1322452 h 2794185"/>
              <a:gd name="connsiteX0" fmla="*/ 0 w 780208"/>
              <a:gd name="connsiteY0" fmla="*/ 925263 h 2794185"/>
              <a:gd name="connsiteX1" fmla="*/ 690486 w 780208"/>
              <a:gd name="connsiteY1" fmla="*/ 2043886 h 2794185"/>
              <a:gd name="connsiteX2" fmla="*/ 658773 w 780208"/>
              <a:gd name="connsiteY2" fmla="*/ 2794185 h 2794185"/>
              <a:gd name="connsiteX3" fmla="*/ 1 w 780208"/>
              <a:gd name="connsiteY3" fmla="*/ 2640286 h 2794185"/>
              <a:gd name="connsiteX4" fmla="*/ 0 w 780208"/>
              <a:gd name="connsiteY4" fmla="*/ 925263 h 2794185"/>
              <a:gd name="connsiteX0" fmla="*/ 216267 w 780208"/>
              <a:gd name="connsiteY0" fmla="*/ 894355 h 2794185"/>
              <a:gd name="connsiteX1" fmla="*/ 776140 w 780208"/>
              <a:gd name="connsiteY1" fmla="*/ 6988 h 2794185"/>
              <a:gd name="connsiteX2" fmla="*/ 698468 w 780208"/>
              <a:gd name="connsiteY2" fmla="*/ 1892921 h 2794185"/>
              <a:gd name="connsiteX0" fmla="*/ 0 w 751621"/>
              <a:gd name="connsiteY0" fmla="*/ 30908 h 1899830"/>
              <a:gd name="connsiteX1" fmla="*/ 690486 w 751621"/>
              <a:gd name="connsiteY1" fmla="*/ 1149531 h 1899830"/>
              <a:gd name="connsiteX2" fmla="*/ 658773 w 751621"/>
              <a:gd name="connsiteY2" fmla="*/ 1899830 h 1899830"/>
              <a:gd name="connsiteX3" fmla="*/ 1 w 751621"/>
              <a:gd name="connsiteY3" fmla="*/ 1745931 h 1899830"/>
              <a:gd name="connsiteX4" fmla="*/ 0 w 751621"/>
              <a:gd name="connsiteY4" fmla="*/ 30908 h 1899830"/>
              <a:gd name="connsiteX0" fmla="*/ 216267 w 751621"/>
              <a:gd name="connsiteY0" fmla="*/ 0 h 1899830"/>
              <a:gd name="connsiteX1" fmla="*/ 746132 w 751621"/>
              <a:gd name="connsiteY1" fmla="*/ 250424 h 1899830"/>
              <a:gd name="connsiteX2" fmla="*/ 698468 w 751621"/>
              <a:gd name="connsiteY2" fmla="*/ 998566 h 1899830"/>
              <a:gd name="connsiteX0" fmla="*/ 0 w 797466"/>
              <a:gd name="connsiteY0" fmla="*/ 30908 h 2365886"/>
              <a:gd name="connsiteX1" fmla="*/ 690486 w 797466"/>
              <a:gd name="connsiteY1" fmla="*/ 1149531 h 2365886"/>
              <a:gd name="connsiteX2" fmla="*/ 658773 w 797466"/>
              <a:gd name="connsiteY2" fmla="*/ 1899830 h 2365886"/>
              <a:gd name="connsiteX3" fmla="*/ 1 w 797466"/>
              <a:gd name="connsiteY3" fmla="*/ 1745931 h 2365886"/>
              <a:gd name="connsiteX4" fmla="*/ 0 w 797466"/>
              <a:gd name="connsiteY4" fmla="*/ 30908 h 2365886"/>
              <a:gd name="connsiteX0" fmla="*/ 216267 w 797466"/>
              <a:gd name="connsiteY0" fmla="*/ 0 h 2365886"/>
              <a:gd name="connsiteX1" fmla="*/ 746132 w 797466"/>
              <a:gd name="connsiteY1" fmla="*/ 250424 h 2365886"/>
              <a:gd name="connsiteX2" fmla="*/ 797060 w 797466"/>
              <a:gd name="connsiteY2" fmla="*/ 2365887 h 2365886"/>
              <a:gd name="connsiteX0" fmla="*/ 0 w 797144"/>
              <a:gd name="connsiteY0" fmla="*/ 30908 h 2365886"/>
              <a:gd name="connsiteX1" fmla="*/ 690486 w 797144"/>
              <a:gd name="connsiteY1" fmla="*/ 1149531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4"/>
              <a:gd name="connsiteY0" fmla="*/ 30908 h 2365886"/>
              <a:gd name="connsiteX1" fmla="*/ 682314 w 797144"/>
              <a:gd name="connsiteY1" fmla="*/ 1024156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4"/>
              <a:gd name="connsiteY0" fmla="*/ 30908 h 2365886"/>
              <a:gd name="connsiteX1" fmla="*/ 682314 w 797144"/>
              <a:gd name="connsiteY1" fmla="*/ 1024156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4"/>
              <a:gd name="connsiteY0" fmla="*/ 30908 h 2365886"/>
              <a:gd name="connsiteX1" fmla="*/ 682314 w 797144"/>
              <a:gd name="connsiteY1" fmla="*/ 1024156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1"/>
              <a:gd name="connsiteY0" fmla="*/ 30908 h 2365886"/>
              <a:gd name="connsiteX1" fmla="*/ 682314 w 797141"/>
              <a:gd name="connsiteY1" fmla="*/ 1024156 h 2365886"/>
              <a:gd name="connsiteX2" fmla="*/ 658773 w 797141"/>
              <a:gd name="connsiteY2" fmla="*/ 1899830 h 2365886"/>
              <a:gd name="connsiteX3" fmla="*/ 1 w 797141"/>
              <a:gd name="connsiteY3" fmla="*/ 1745931 h 2365886"/>
              <a:gd name="connsiteX4" fmla="*/ 0 w 797141"/>
              <a:gd name="connsiteY4" fmla="*/ 30908 h 2365886"/>
              <a:gd name="connsiteX0" fmla="*/ 216267 w 797141"/>
              <a:gd name="connsiteY0" fmla="*/ 0 h 2365886"/>
              <a:gd name="connsiteX1" fmla="*/ 618347 w 797141"/>
              <a:gd name="connsiteY1" fmla="*/ 1010249 h 2365886"/>
              <a:gd name="connsiteX2" fmla="*/ 797060 w 797141"/>
              <a:gd name="connsiteY2" fmla="*/ 2365887 h 2365886"/>
              <a:gd name="connsiteX0" fmla="*/ 0 w 797181"/>
              <a:gd name="connsiteY0" fmla="*/ 30908 h 2365886"/>
              <a:gd name="connsiteX1" fmla="*/ 682314 w 797181"/>
              <a:gd name="connsiteY1" fmla="*/ 1024156 h 2365886"/>
              <a:gd name="connsiteX2" fmla="*/ 658773 w 797181"/>
              <a:gd name="connsiteY2" fmla="*/ 1899830 h 2365886"/>
              <a:gd name="connsiteX3" fmla="*/ 1 w 797181"/>
              <a:gd name="connsiteY3" fmla="*/ 1745931 h 2365886"/>
              <a:gd name="connsiteX4" fmla="*/ 0 w 797181"/>
              <a:gd name="connsiteY4" fmla="*/ 30908 h 2365886"/>
              <a:gd name="connsiteX0" fmla="*/ 216267 w 797181"/>
              <a:gd name="connsiteY0" fmla="*/ 0 h 2365886"/>
              <a:gd name="connsiteX1" fmla="*/ 674241 w 797181"/>
              <a:gd name="connsiteY1" fmla="*/ 1017684 h 2365886"/>
              <a:gd name="connsiteX2" fmla="*/ 797060 w 797181"/>
              <a:gd name="connsiteY2" fmla="*/ 2365887 h 2365886"/>
              <a:gd name="connsiteX0" fmla="*/ 0 w 682890"/>
              <a:gd name="connsiteY0" fmla="*/ 30908 h 2909647"/>
              <a:gd name="connsiteX1" fmla="*/ 682314 w 682890"/>
              <a:gd name="connsiteY1" fmla="*/ 1024156 h 2909647"/>
              <a:gd name="connsiteX2" fmla="*/ 658773 w 682890"/>
              <a:gd name="connsiteY2" fmla="*/ 1899830 h 2909647"/>
              <a:gd name="connsiteX3" fmla="*/ 1 w 682890"/>
              <a:gd name="connsiteY3" fmla="*/ 1745931 h 2909647"/>
              <a:gd name="connsiteX4" fmla="*/ 0 w 682890"/>
              <a:gd name="connsiteY4" fmla="*/ 30908 h 2909647"/>
              <a:gd name="connsiteX0" fmla="*/ 216267 w 682890"/>
              <a:gd name="connsiteY0" fmla="*/ 0 h 2909647"/>
              <a:gd name="connsiteX1" fmla="*/ 674241 w 682890"/>
              <a:gd name="connsiteY1" fmla="*/ 1017684 h 2909647"/>
              <a:gd name="connsiteX2" fmla="*/ 614932 w 682890"/>
              <a:gd name="connsiteY2" fmla="*/ 2909646 h 2909647"/>
              <a:gd name="connsiteX0" fmla="*/ 0 w 814574"/>
              <a:gd name="connsiteY0" fmla="*/ 30908 h 3007774"/>
              <a:gd name="connsiteX1" fmla="*/ 682314 w 814574"/>
              <a:gd name="connsiteY1" fmla="*/ 1024156 h 3007774"/>
              <a:gd name="connsiteX2" fmla="*/ 658773 w 814574"/>
              <a:gd name="connsiteY2" fmla="*/ 1899830 h 3007774"/>
              <a:gd name="connsiteX3" fmla="*/ 1 w 814574"/>
              <a:gd name="connsiteY3" fmla="*/ 1745931 h 3007774"/>
              <a:gd name="connsiteX4" fmla="*/ 0 w 814574"/>
              <a:gd name="connsiteY4" fmla="*/ 30908 h 3007774"/>
              <a:gd name="connsiteX0" fmla="*/ 216267 w 814574"/>
              <a:gd name="connsiteY0" fmla="*/ 0 h 3007774"/>
              <a:gd name="connsiteX1" fmla="*/ 674241 w 814574"/>
              <a:gd name="connsiteY1" fmla="*/ 1017684 h 3007774"/>
              <a:gd name="connsiteX2" fmla="*/ 814469 w 814574"/>
              <a:gd name="connsiteY2" fmla="*/ 3007774 h 3007774"/>
              <a:gd name="connsiteX0" fmla="*/ 0 w 814561"/>
              <a:gd name="connsiteY0" fmla="*/ 30908 h 3007774"/>
              <a:gd name="connsiteX1" fmla="*/ 682314 w 814561"/>
              <a:gd name="connsiteY1" fmla="*/ 1024156 h 3007774"/>
              <a:gd name="connsiteX2" fmla="*/ 658773 w 814561"/>
              <a:gd name="connsiteY2" fmla="*/ 1899830 h 3007774"/>
              <a:gd name="connsiteX3" fmla="*/ 1 w 814561"/>
              <a:gd name="connsiteY3" fmla="*/ 1745931 h 3007774"/>
              <a:gd name="connsiteX4" fmla="*/ 0 w 814561"/>
              <a:gd name="connsiteY4" fmla="*/ 30908 h 3007774"/>
              <a:gd name="connsiteX0" fmla="*/ 216267 w 814561"/>
              <a:gd name="connsiteY0" fmla="*/ 0 h 3007774"/>
              <a:gd name="connsiteX1" fmla="*/ 657029 w 814561"/>
              <a:gd name="connsiteY1" fmla="*/ 114360 h 3007774"/>
              <a:gd name="connsiteX2" fmla="*/ 814469 w 814561"/>
              <a:gd name="connsiteY2" fmla="*/ 3007774 h 3007774"/>
              <a:gd name="connsiteX0" fmla="*/ 0 w 931703"/>
              <a:gd name="connsiteY0" fmla="*/ 30908 h 1899829"/>
              <a:gd name="connsiteX1" fmla="*/ 682314 w 931703"/>
              <a:gd name="connsiteY1" fmla="*/ 1024156 h 1899829"/>
              <a:gd name="connsiteX2" fmla="*/ 658773 w 931703"/>
              <a:gd name="connsiteY2" fmla="*/ 1899830 h 1899829"/>
              <a:gd name="connsiteX3" fmla="*/ 1 w 931703"/>
              <a:gd name="connsiteY3" fmla="*/ 1745931 h 1899829"/>
              <a:gd name="connsiteX4" fmla="*/ 0 w 931703"/>
              <a:gd name="connsiteY4" fmla="*/ 30908 h 1899829"/>
              <a:gd name="connsiteX0" fmla="*/ 216267 w 931703"/>
              <a:gd name="connsiteY0" fmla="*/ 0 h 1899829"/>
              <a:gd name="connsiteX1" fmla="*/ 657029 w 931703"/>
              <a:gd name="connsiteY1" fmla="*/ 114360 h 1899829"/>
              <a:gd name="connsiteX2" fmla="*/ 931652 w 931703"/>
              <a:gd name="connsiteY2" fmla="*/ 1595328 h 1899829"/>
              <a:gd name="connsiteX0" fmla="*/ 0 w 785633"/>
              <a:gd name="connsiteY0" fmla="*/ 30908 h 1899829"/>
              <a:gd name="connsiteX1" fmla="*/ 682314 w 785633"/>
              <a:gd name="connsiteY1" fmla="*/ 1024156 h 1899829"/>
              <a:gd name="connsiteX2" fmla="*/ 658773 w 785633"/>
              <a:gd name="connsiteY2" fmla="*/ 1899830 h 1899829"/>
              <a:gd name="connsiteX3" fmla="*/ 1 w 785633"/>
              <a:gd name="connsiteY3" fmla="*/ 1745931 h 1899829"/>
              <a:gd name="connsiteX4" fmla="*/ 0 w 785633"/>
              <a:gd name="connsiteY4" fmla="*/ 30908 h 1899829"/>
              <a:gd name="connsiteX0" fmla="*/ 216267 w 785633"/>
              <a:gd name="connsiteY0" fmla="*/ 0 h 1899829"/>
              <a:gd name="connsiteX1" fmla="*/ 657029 w 785633"/>
              <a:gd name="connsiteY1" fmla="*/ 114360 h 1899829"/>
              <a:gd name="connsiteX2" fmla="*/ 785518 w 785633"/>
              <a:gd name="connsiteY2" fmla="*/ 1738259 h 1899829"/>
              <a:gd name="connsiteX0" fmla="*/ 0 w 785608"/>
              <a:gd name="connsiteY0" fmla="*/ 411002 h 2279923"/>
              <a:gd name="connsiteX1" fmla="*/ 682314 w 785608"/>
              <a:gd name="connsiteY1" fmla="*/ 1404250 h 2279923"/>
              <a:gd name="connsiteX2" fmla="*/ 658773 w 785608"/>
              <a:gd name="connsiteY2" fmla="*/ 2279924 h 2279923"/>
              <a:gd name="connsiteX3" fmla="*/ 1 w 785608"/>
              <a:gd name="connsiteY3" fmla="*/ 2126025 h 2279923"/>
              <a:gd name="connsiteX4" fmla="*/ 0 w 785608"/>
              <a:gd name="connsiteY4" fmla="*/ 411002 h 2279923"/>
              <a:gd name="connsiteX0" fmla="*/ 216267 w 785608"/>
              <a:gd name="connsiteY0" fmla="*/ 380094 h 2279923"/>
              <a:gd name="connsiteX1" fmla="*/ 624592 w 785608"/>
              <a:gd name="connsiteY1" fmla="*/ 13834 h 2279923"/>
              <a:gd name="connsiteX2" fmla="*/ 785518 w 785608"/>
              <a:gd name="connsiteY2" fmla="*/ 2118353 h 2279923"/>
              <a:gd name="connsiteX0" fmla="*/ 0 w 682890"/>
              <a:gd name="connsiteY0" fmla="*/ 411002 h 2452908"/>
              <a:gd name="connsiteX1" fmla="*/ 682314 w 682890"/>
              <a:gd name="connsiteY1" fmla="*/ 1404250 h 2452908"/>
              <a:gd name="connsiteX2" fmla="*/ 658773 w 682890"/>
              <a:gd name="connsiteY2" fmla="*/ 2279924 h 2452908"/>
              <a:gd name="connsiteX3" fmla="*/ 1 w 682890"/>
              <a:gd name="connsiteY3" fmla="*/ 2126025 h 2452908"/>
              <a:gd name="connsiteX4" fmla="*/ 0 w 682890"/>
              <a:gd name="connsiteY4" fmla="*/ 411002 h 2452908"/>
              <a:gd name="connsiteX0" fmla="*/ 216267 w 682890"/>
              <a:gd name="connsiteY0" fmla="*/ 380094 h 2452908"/>
              <a:gd name="connsiteX1" fmla="*/ 624592 w 682890"/>
              <a:gd name="connsiteY1" fmla="*/ 13834 h 2452908"/>
              <a:gd name="connsiteX2" fmla="*/ 536271 w 682890"/>
              <a:gd name="connsiteY2" fmla="*/ 2452908 h 2452908"/>
              <a:gd name="connsiteX0" fmla="*/ 0 w 843582"/>
              <a:gd name="connsiteY0" fmla="*/ 411002 h 2279925"/>
              <a:gd name="connsiteX1" fmla="*/ 682314 w 843582"/>
              <a:gd name="connsiteY1" fmla="*/ 1404250 h 2279925"/>
              <a:gd name="connsiteX2" fmla="*/ 658773 w 843582"/>
              <a:gd name="connsiteY2" fmla="*/ 2279924 h 2279925"/>
              <a:gd name="connsiteX3" fmla="*/ 1 w 843582"/>
              <a:gd name="connsiteY3" fmla="*/ 2126025 h 2279925"/>
              <a:gd name="connsiteX4" fmla="*/ 0 w 843582"/>
              <a:gd name="connsiteY4" fmla="*/ 411002 h 2279925"/>
              <a:gd name="connsiteX0" fmla="*/ 216267 w 843582"/>
              <a:gd name="connsiteY0" fmla="*/ 380094 h 2279925"/>
              <a:gd name="connsiteX1" fmla="*/ 624592 w 843582"/>
              <a:gd name="connsiteY1" fmla="*/ 13834 h 2279925"/>
              <a:gd name="connsiteX2" fmla="*/ 843517 w 843582"/>
              <a:gd name="connsiteY2" fmla="*/ 1664897 h 2279925"/>
              <a:gd name="connsiteX0" fmla="*/ 0 w 1079214"/>
              <a:gd name="connsiteY0" fmla="*/ 462323 h 2331246"/>
              <a:gd name="connsiteX1" fmla="*/ 682314 w 1079214"/>
              <a:gd name="connsiteY1" fmla="*/ 1455571 h 2331246"/>
              <a:gd name="connsiteX2" fmla="*/ 658773 w 1079214"/>
              <a:gd name="connsiteY2" fmla="*/ 2331245 h 2331246"/>
              <a:gd name="connsiteX3" fmla="*/ 1 w 1079214"/>
              <a:gd name="connsiteY3" fmla="*/ 2177346 h 2331246"/>
              <a:gd name="connsiteX4" fmla="*/ 0 w 1079214"/>
              <a:gd name="connsiteY4" fmla="*/ 462323 h 2331246"/>
              <a:gd name="connsiteX0" fmla="*/ 216267 w 1079214"/>
              <a:gd name="connsiteY0" fmla="*/ 431415 h 2331246"/>
              <a:gd name="connsiteX1" fmla="*/ 624592 w 1079214"/>
              <a:gd name="connsiteY1" fmla="*/ 65155 h 2331246"/>
              <a:gd name="connsiteX2" fmla="*/ 1079184 w 1079214"/>
              <a:gd name="connsiteY2" fmla="*/ 14029 h 2331246"/>
              <a:gd name="connsiteX0" fmla="*/ 0 w 966990"/>
              <a:gd name="connsiteY0" fmla="*/ 940413 h 2809336"/>
              <a:gd name="connsiteX1" fmla="*/ 682314 w 966990"/>
              <a:gd name="connsiteY1" fmla="*/ 1933661 h 2809336"/>
              <a:gd name="connsiteX2" fmla="*/ 658773 w 966990"/>
              <a:gd name="connsiteY2" fmla="*/ 2809335 h 2809336"/>
              <a:gd name="connsiteX3" fmla="*/ 1 w 966990"/>
              <a:gd name="connsiteY3" fmla="*/ 2655436 h 2809336"/>
              <a:gd name="connsiteX4" fmla="*/ 0 w 966990"/>
              <a:gd name="connsiteY4" fmla="*/ 940413 h 2809336"/>
              <a:gd name="connsiteX0" fmla="*/ 216267 w 966990"/>
              <a:gd name="connsiteY0" fmla="*/ 909505 h 2809336"/>
              <a:gd name="connsiteX1" fmla="*/ 624592 w 966990"/>
              <a:gd name="connsiteY1" fmla="*/ 543245 h 2809336"/>
              <a:gd name="connsiteX2" fmla="*/ 966949 w 966990"/>
              <a:gd name="connsiteY2" fmla="*/ 2639 h 2809336"/>
              <a:gd name="connsiteX0" fmla="*/ 0 w 961073"/>
              <a:gd name="connsiteY0" fmla="*/ 411002 h 2279925"/>
              <a:gd name="connsiteX1" fmla="*/ 682314 w 961073"/>
              <a:gd name="connsiteY1" fmla="*/ 1404250 h 2279925"/>
              <a:gd name="connsiteX2" fmla="*/ 658773 w 961073"/>
              <a:gd name="connsiteY2" fmla="*/ 2279924 h 2279925"/>
              <a:gd name="connsiteX3" fmla="*/ 1 w 961073"/>
              <a:gd name="connsiteY3" fmla="*/ 2126025 h 2279925"/>
              <a:gd name="connsiteX4" fmla="*/ 0 w 961073"/>
              <a:gd name="connsiteY4" fmla="*/ 411002 h 2279925"/>
              <a:gd name="connsiteX0" fmla="*/ 216267 w 961073"/>
              <a:gd name="connsiteY0" fmla="*/ 380094 h 2279925"/>
              <a:gd name="connsiteX1" fmla="*/ 624592 w 961073"/>
              <a:gd name="connsiteY1" fmla="*/ 13834 h 2279925"/>
              <a:gd name="connsiteX2" fmla="*/ 961032 w 961073"/>
              <a:gd name="connsiteY2" fmla="*/ 1042896 h 2279925"/>
              <a:gd name="connsiteX0" fmla="*/ 0 w 885119"/>
              <a:gd name="connsiteY0" fmla="*/ 411002 h 2279925"/>
              <a:gd name="connsiteX1" fmla="*/ 682314 w 885119"/>
              <a:gd name="connsiteY1" fmla="*/ 1404250 h 2279925"/>
              <a:gd name="connsiteX2" fmla="*/ 658773 w 885119"/>
              <a:gd name="connsiteY2" fmla="*/ 2279924 h 2279925"/>
              <a:gd name="connsiteX3" fmla="*/ 1 w 885119"/>
              <a:gd name="connsiteY3" fmla="*/ 2126025 h 2279925"/>
              <a:gd name="connsiteX4" fmla="*/ 0 w 885119"/>
              <a:gd name="connsiteY4" fmla="*/ 411002 h 2279925"/>
              <a:gd name="connsiteX0" fmla="*/ 216267 w 885119"/>
              <a:gd name="connsiteY0" fmla="*/ 380094 h 2279925"/>
              <a:gd name="connsiteX1" fmla="*/ 624592 w 885119"/>
              <a:gd name="connsiteY1" fmla="*/ 13834 h 2279925"/>
              <a:gd name="connsiteX2" fmla="*/ 885065 w 885119"/>
              <a:gd name="connsiteY2" fmla="*/ 1506123 h 2279925"/>
              <a:gd name="connsiteX0" fmla="*/ 0 w 885121"/>
              <a:gd name="connsiteY0" fmla="*/ 560349 h 2429272"/>
              <a:gd name="connsiteX1" fmla="*/ 682314 w 885121"/>
              <a:gd name="connsiteY1" fmla="*/ 1553597 h 2429272"/>
              <a:gd name="connsiteX2" fmla="*/ 658773 w 885121"/>
              <a:gd name="connsiteY2" fmla="*/ 2429271 h 2429272"/>
              <a:gd name="connsiteX3" fmla="*/ 1 w 885121"/>
              <a:gd name="connsiteY3" fmla="*/ 2275372 h 2429272"/>
              <a:gd name="connsiteX4" fmla="*/ 0 w 885121"/>
              <a:gd name="connsiteY4" fmla="*/ 560349 h 2429272"/>
              <a:gd name="connsiteX0" fmla="*/ 216267 w 885121"/>
              <a:gd name="connsiteY0" fmla="*/ 529441 h 2429272"/>
              <a:gd name="connsiteX1" fmla="*/ 633718 w 885121"/>
              <a:gd name="connsiteY1" fmla="*/ 10756 h 2429272"/>
              <a:gd name="connsiteX2" fmla="*/ 885065 w 885121"/>
              <a:gd name="connsiteY2" fmla="*/ 1655470 h 2429272"/>
              <a:gd name="connsiteX0" fmla="*/ 0 w 885113"/>
              <a:gd name="connsiteY0" fmla="*/ 1125797 h 2994720"/>
              <a:gd name="connsiteX1" fmla="*/ 682314 w 885113"/>
              <a:gd name="connsiteY1" fmla="*/ 2119045 h 2994720"/>
              <a:gd name="connsiteX2" fmla="*/ 658773 w 885113"/>
              <a:gd name="connsiteY2" fmla="*/ 2994719 h 2994720"/>
              <a:gd name="connsiteX3" fmla="*/ 1 w 885113"/>
              <a:gd name="connsiteY3" fmla="*/ 2840820 h 2994720"/>
              <a:gd name="connsiteX4" fmla="*/ 0 w 885113"/>
              <a:gd name="connsiteY4" fmla="*/ 1125797 h 2994720"/>
              <a:gd name="connsiteX0" fmla="*/ 216267 w 885113"/>
              <a:gd name="connsiteY0" fmla="*/ 1094889 h 2994720"/>
              <a:gd name="connsiteX1" fmla="*/ 591957 w 885113"/>
              <a:gd name="connsiteY1" fmla="*/ 5866 h 2994720"/>
              <a:gd name="connsiteX2" fmla="*/ 885065 w 885113"/>
              <a:gd name="connsiteY2" fmla="*/ 2220918 h 2994720"/>
              <a:gd name="connsiteX0" fmla="*/ 0 w 814130"/>
              <a:gd name="connsiteY0" fmla="*/ 1125797 h 2994720"/>
              <a:gd name="connsiteX1" fmla="*/ 682314 w 814130"/>
              <a:gd name="connsiteY1" fmla="*/ 2119045 h 2994720"/>
              <a:gd name="connsiteX2" fmla="*/ 658773 w 814130"/>
              <a:gd name="connsiteY2" fmla="*/ 2994719 h 2994720"/>
              <a:gd name="connsiteX3" fmla="*/ 1 w 814130"/>
              <a:gd name="connsiteY3" fmla="*/ 2840820 h 2994720"/>
              <a:gd name="connsiteX4" fmla="*/ 0 w 814130"/>
              <a:gd name="connsiteY4" fmla="*/ 1125797 h 2994720"/>
              <a:gd name="connsiteX0" fmla="*/ 216267 w 814130"/>
              <a:gd name="connsiteY0" fmla="*/ 1094889 h 2994720"/>
              <a:gd name="connsiteX1" fmla="*/ 591957 w 814130"/>
              <a:gd name="connsiteY1" fmla="*/ 5866 h 2994720"/>
              <a:gd name="connsiteX2" fmla="*/ 814066 w 814130"/>
              <a:gd name="connsiteY2" fmla="*/ 2099350 h 2994720"/>
              <a:gd name="connsiteX0" fmla="*/ 0 w 1009907"/>
              <a:gd name="connsiteY0" fmla="*/ 1902448 h 3771371"/>
              <a:gd name="connsiteX1" fmla="*/ 682314 w 1009907"/>
              <a:gd name="connsiteY1" fmla="*/ 2895696 h 3771371"/>
              <a:gd name="connsiteX2" fmla="*/ 658773 w 1009907"/>
              <a:gd name="connsiteY2" fmla="*/ 3771370 h 3771371"/>
              <a:gd name="connsiteX3" fmla="*/ 1 w 1009907"/>
              <a:gd name="connsiteY3" fmla="*/ 3617471 h 3771371"/>
              <a:gd name="connsiteX4" fmla="*/ 0 w 1009907"/>
              <a:gd name="connsiteY4" fmla="*/ 1902448 h 3771371"/>
              <a:gd name="connsiteX0" fmla="*/ 216267 w 1009907"/>
              <a:gd name="connsiteY0" fmla="*/ 1871540 h 3771371"/>
              <a:gd name="connsiteX1" fmla="*/ 591957 w 1009907"/>
              <a:gd name="connsiteY1" fmla="*/ 782517 h 3771371"/>
              <a:gd name="connsiteX2" fmla="*/ 1009874 w 1009907"/>
              <a:gd name="connsiteY2" fmla="*/ 1887 h 3771371"/>
              <a:gd name="connsiteX0" fmla="*/ 0 w 1009913"/>
              <a:gd name="connsiteY0" fmla="*/ 1902054 h 3770977"/>
              <a:gd name="connsiteX1" fmla="*/ 682314 w 1009913"/>
              <a:gd name="connsiteY1" fmla="*/ 2895302 h 3770977"/>
              <a:gd name="connsiteX2" fmla="*/ 658773 w 1009913"/>
              <a:gd name="connsiteY2" fmla="*/ 3770976 h 3770977"/>
              <a:gd name="connsiteX3" fmla="*/ 1 w 1009913"/>
              <a:gd name="connsiteY3" fmla="*/ 3617077 h 3770977"/>
              <a:gd name="connsiteX4" fmla="*/ 0 w 1009913"/>
              <a:gd name="connsiteY4" fmla="*/ 1902054 h 3770977"/>
              <a:gd name="connsiteX0" fmla="*/ 216267 w 1009913"/>
              <a:gd name="connsiteY0" fmla="*/ 1871146 h 3770977"/>
              <a:gd name="connsiteX1" fmla="*/ 651634 w 1009913"/>
              <a:gd name="connsiteY1" fmla="*/ 1004498 h 3770977"/>
              <a:gd name="connsiteX2" fmla="*/ 1009874 w 1009913"/>
              <a:gd name="connsiteY2" fmla="*/ 1493 h 3770977"/>
              <a:gd name="connsiteX0" fmla="*/ 0 w 951914"/>
              <a:gd name="connsiteY0" fmla="*/ 2805927 h 4674850"/>
              <a:gd name="connsiteX1" fmla="*/ 682314 w 951914"/>
              <a:gd name="connsiteY1" fmla="*/ 3799175 h 4674850"/>
              <a:gd name="connsiteX2" fmla="*/ 658773 w 951914"/>
              <a:gd name="connsiteY2" fmla="*/ 4674849 h 4674850"/>
              <a:gd name="connsiteX3" fmla="*/ 1 w 951914"/>
              <a:gd name="connsiteY3" fmla="*/ 4520950 h 4674850"/>
              <a:gd name="connsiteX4" fmla="*/ 0 w 951914"/>
              <a:gd name="connsiteY4" fmla="*/ 2805927 h 4674850"/>
              <a:gd name="connsiteX0" fmla="*/ 216267 w 951914"/>
              <a:gd name="connsiteY0" fmla="*/ 2775019 h 4674850"/>
              <a:gd name="connsiteX1" fmla="*/ 651634 w 951914"/>
              <a:gd name="connsiteY1" fmla="*/ 1908371 h 4674850"/>
              <a:gd name="connsiteX2" fmla="*/ 951867 w 951914"/>
              <a:gd name="connsiteY2" fmla="*/ 805 h 4674850"/>
              <a:gd name="connsiteX0" fmla="*/ 0 w 951921"/>
              <a:gd name="connsiteY0" fmla="*/ 2805656 h 4674579"/>
              <a:gd name="connsiteX1" fmla="*/ 682314 w 951921"/>
              <a:gd name="connsiteY1" fmla="*/ 3798904 h 4674579"/>
              <a:gd name="connsiteX2" fmla="*/ 658773 w 951921"/>
              <a:gd name="connsiteY2" fmla="*/ 4674578 h 4674579"/>
              <a:gd name="connsiteX3" fmla="*/ 1 w 951921"/>
              <a:gd name="connsiteY3" fmla="*/ 4520679 h 4674579"/>
              <a:gd name="connsiteX4" fmla="*/ 0 w 951921"/>
              <a:gd name="connsiteY4" fmla="*/ 2805656 h 4674579"/>
              <a:gd name="connsiteX0" fmla="*/ 216267 w 951921"/>
              <a:gd name="connsiteY0" fmla="*/ 2774748 h 4674579"/>
              <a:gd name="connsiteX1" fmla="*/ 688969 w 951921"/>
              <a:gd name="connsiteY1" fmla="*/ 2907757 h 4674579"/>
              <a:gd name="connsiteX2" fmla="*/ 951867 w 951921"/>
              <a:gd name="connsiteY2" fmla="*/ 534 h 4674579"/>
              <a:gd name="connsiteX0" fmla="*/ 0 w 798641"/>
              <a:gd name="connsiteY0" fmla="*/ 2497575 h 4366498"/>
              <a:gd name="connsiteX1" fmla="*/ 682314 w 798641"/>
              <a:gd name="connsiteY1" fmla="*/ 3490823 h 4366498"/>
              <a:gd name="connsiteX2" fmla="*/ 658773 w 798641"/>
              <a:gd name="connsiteY2" fmla="*/ 4366497 h 4366498"/>
              <a:gd name="connsiteX3" fmla="*/ 1 w 798641"/>
              <a:gd name="connsiteY3" fmla="*/ 4212598 h 4366498"/>
              <a:gd name="connsiteX4" fmla="*/ 0 w 798641"/>
              <a:gd name="connsiteY4" fmla="*/ 2497575 h 4366498"/>
              <a:gd name="connsiteX0" fmla="*/ 216267 w 798641"/>
              <a:gd name="connsiteY0" fmla="*/ 2466667 h 4366498"/>
              <a:gd name="connsiteX1" fmla="*/ 688969 w 798641"/>
              <a:gd name="connsiteY1" fmla="*/ 2599676 h 4366498"/>
              <a:gd name="connsiteX2" fmla="*/ 798504 w 798641"/>
              <a:gd name="connsiteY2" fmla="*/ 598 h 4366498"/>
              <a:gd name="connsiteX0" fmla="*/ 0 w 798648"/>
              <a:gd name="connsiteY0" fmla="*/ 2497876 h 4366799"/>
              <a:gd name="connsiteX1" fmla="*/ 682314 w 798648"/>
              <a:gd name="connsiteY1" fmla="*/ 3491124 h 4366799"/>
              <a:gd name="connsiteX2" fmla="*/ 658773 w 798648"/>
              <a:gd name="connsiteY2" fmla="*/ 4366798 h 4366799"/>
              <a:gd name="connsiteX3" fmla="*/ 1 w 798648"/>
              <a:gd name="connsiteY3" fmla="*/ 4212899 h 4366799"/>
              <a:gd name="connsiteX4" fmla="*/ 0 w 798648"/>
              <a:gd name="connsiteY4" fmla="*/ 2497876 h 4366799"/>
              <a:gd name="connsiteX0" fmla="*/ 216267 w 798648"/>
              <a:gd name="connsiteY0" fmla="*/ 2466968 h 4366799"/>
              <a:gd name="connsiteX1" fmla="*/ 693595 w 798648"/>
              <a:gd name="connsiteY1" fmla="*/ 1706600 h 4366799"/>
              <a:gd name="connsiteX2" fmla="*/ 798504 w 798648"/>
              <a:gd name="connsiteY2" fmla="*/ 899 h 4366799"/>
              <a:gd name="connsiteX0" fmla="*/ 0 w 798841"/>
              <a:gd name="connsiteY0" fmla="*/ 2497575 h 4366498"/>
              <a:gd name="connsiteX1" fmla="*/ 682314 w 798841"/>
              <a:gd name="connsiteY1" fmla="*/ 3490823 h 4366498"/>
              <a:gd name="connsiteX2" fmla="*/ 658773 w 798841"/>
              <a:gd name="connsiteY2" fmla="*/ 4366497 h 4366498"/>
              <a:gd name="connsiteX3" fmla="*/ 1 w 798841"/>
              <a:gd name="connsiteY3" fmla="*/ 4212598 h 4366498"/>
              <a:gd name="connsiteX4" fmla="*/ 0 w 798841"/>
              <a:gd name="connsiteY4" fmla="*/ 2497575 h 4366498"/>
              <a:gd name="connsiteX0" fmla="*/ 216267 w 798841"/>
              <a:gd name="connsiteY0" fmla="*/ 2466667 h 4366498"/>
              <a:gd name="connsiteX1" fmla="*/ 747974 w 798841"/>
              <a:gd name="connsiteY1" fmla="*/ 2596588 h 4366498"/>
              <a:gd name="connsiteX2" fmla="*/ 798504 w 798841"/>
              <a:gd name="connsiteY2" fmla="*/ 598 h 4366498"/>
              <a:gd name="connsiteX0" fmla="*/ 0 w 748485"/>
              <a:gd name="connsiteY0" fmla="*/ 1218572 h 3087495"/>
              <a:gd name="connsiteX1" fmla="*/ 682314 w 748485"/>
              <a:gd name="connsiteY1" fmla="*/ 2211820 h 3087495"/>
              <a:gd name="connsiteX2" fmla="*/ 658773 w 748485"/>
              <a:gd name="connsiteY2" fmla="*/ 3087494 h 3087495"/>
              <a:gd name="connsiteX3" fmla="*/ 1 w 748485"/>
              <a:gd name="connsiteY3" fmla="*/ 2933595 h 3087495"/>
              <a:gd name="connsiteX4" fmla="*/ 0 w 748485"/>
              <a:gd name="connsiteY4" fmla="*/ 1218572 h 3087495"/>
              <a:gd name="connsiteX0" fmla="*/ 216267 w 748485"/>
              <a:gd name="connsiteY0" fmla="*/ 1187664 h 3087495"/>
              <a:gd name="connsiteX1" fmla="*/ 747974 w 748485"/>
              <a:gd name="connsiteY1" fmla="*/ 1317585 h 3087495"/>
              <a:gd name="connsiteX2" fmla="*/ 324038 w 748485"/>
              <a:gd name="connsiteY2" fmla="*/ 1153 h 3087495"/>
              <a:gd name="connsiteX0" fmla="*/ 0 w 748545"/>
              <a:gd name="connsiteY0" fmla="*/ 30909 h 1899832"/>
              <a:gd name="connsiteX1" fmla="*/ 682314 w 748545"/>
              <a:gd name="connsiteY1" fmla="*/ 1024157 h 1899832"/>
              <a:gd name="connsiteX2" fmla="*/ 658773 w 748545"/>
              <a:gd name="connsiteY2" fmla="*/ 1899831 h 1899832"/>
              <a:gd name="connsiteX3" fmla="*/ 1 w 748545"/>
              <a:gd name="connsiteY3" fmla="*/ 1745932 h 1899832"/>
              <a:gd name="connsiteX4" fmla="*/ 0 w 748545"/>
              <a:gd name="connsiteY4" fmla="*/ 30909 h 1899832"/>
              <a:gd name="connsiteX0" fmla="*/ 216267 w 748545"/>
              <a:gd name="connsiteY0" fmla="*/ 1 h 1899832"/>
              <a:gd name="connsiteX1" fmla="*/ 747974 w 748545"/>
              <a:gd name="connsiteY1" fmla="*/ 129922 h 1899832"/>
              <a:gd name="connsiteX2" fmla="*/ 371394 w 748545"/>
              <a:gd name="connsiteY2" fmla="*/ 1175828 h 1899832"/>
              <a:gd name="connsiteX0" fmla="*/ 0 w 682890"/>
              <a:gd name="connsiteY0" fmla="*/ 41664 h 1910587"/>
              <a:gd name="connsiteX1" fmla="*/ 682314 w 682890"/>
              <a:gd name="connsiteY1" fmla="*/ 1034912 h 1910587"/>
              <a:gd name="connsiteX2" fmla="*/ 658773 w 682890"/>
              <a:gd name="connsiteY2" fmla="*/ 1910586 h 1910587"/>
              <a:gd name="connsiteX3" fmla="*/ 1 w 682890"/>
              <a:gd name="connsiteY3" fmla="*/ 1756687 h 1910587"/>
              <a:gd name="connsiteX4" fmla="*/ 0 w 682890"/>
              <a:gd name="connsiteY4" fmla="*/ 41664 h 1910587"/>
              <a:gd name="connsiteX0" fmla="*/ 216267 w 682890"/>
              <a:gd name="connsiteY0" fmla="*/ 10756 h 1910587"/>
              <a:gd name="connsiteX1" fmla="*/ 631233 w 682890"/>
              <a:gd name="connsiteY1" fmla="*/ 63621 h 1910587"/>
              <a:gd name="connsiteX2" fmla="*/ 371394 w 682890"/>
              <a:gd name="connsiteY2" fmla="*/ 1186583 h 1910587"/>
              <a:gd name="connsiteX0" fmla="*/ 0 w 682890"/>
              <a:gd name="connsiteY0" fmla="*/ 41664 h 1910587"/>
              <a:gd name="connsiteX1" fmla="*/ 682314 w 682890"/>
              <a:gd name="connsiteY1" fmla="*/ 1034912 h 1910587"/>
              <a:gd name="connsiteX2" fmla="*/ 658773 w 682890"/>
              <a:gd name="connsiteY2" fmla="*/ 1910586 h 1910587"/>
              <a:gd name="connsiteX3" fmla="*/ 1 w 682890"/>
              <a:gd name="connsiteY3" fmla="*/ 1756687 h 1910587"/>
              <a:gd name="connsiteX4" fmla="*/ 0 w 682890"/>
              <a:gd name="connsiteY4" fmla="*/ 41664 h 1910587"/>
              <a:gd name="connsiteX0" fmla="*/ 216267 w 682890"/>
              <a:gd name="connsiteY0" fmla="*/ 10756 h 1910587"/>
              <a:gd name="connsiteX1" fmla="*/ 631233 w 682890"/>
              <a:gd name="connsiteY1" fmla="*/ 63621 h 1910587"/>
              <a:gd name="connsiteX2" fmla="*/ 370261 w 682890"/>
              <a:gd name="connsiteY2" fmla="*/ 1682026 h 1910587"/>
              <a:gd name="connsiteX0" fmla="*/ 0 w 682890"/>
              <a:gd name="connsiteY0" fmla="*/ 41664 h 3740657"/>
              <a:gd name="connsiteX1" fmla="*/ 682314 w 682890"/>
              <a:gd name="connsiteY1" fmla="*/ 1034912 h 3740657"/>
              <a:gd name="connsiteX2" fmla="*/ 658773 w 682890"/>
              <a:gd name="connsiteY2" fmla="*/ 1910586 h 3740657"/>
              <a:gd name="connsiteX3" fmla="*/ 1 w 682890"/>
              <a:gd name="connsiteY3" fmla="*/ 1756687 h 3740657"/>
              <a:gd name="connsiteX4" fmla="*/ 0 w 682890"/>
              <a:gd name="connsiteY4" fmla="*/ 41664 h 3740657"/>
              <a:gd name="connsiteX0" fmla="*/ 216267 w 682890"/>
              <a:gd name="connsiteY0" fmla="*/ 10756 h 3740657"/>
              <a:gd name="connsiteX1" fmla="*/ 631233 w 682890"/>
              <a:gd name="connsiteY1" fmla="*/ 63621 h 3740657"/>
              <a:gd name="connsiteX2" fmla="*/ 347902 w 682890"/>
              <a:gd name="connsiteY2" fmla="*/ 3740657 h 3740657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1 h 3729902"/>
              <a:gd name="connsiteX1" fmla="*/ 496413 w 682890"/>
              <a:gd name="connsiteY1" fmla="*/ 1669009 h 3729902"/>
              <a:gd name="connsiteX2" fmla="*/ 347902 w 682890"/>
              <a:gd name="connsiteY2" fmla="*/ 3729902 h 3729902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1 h 3729902"/>
              <a:gd name="connsiteX1" fmla="*/ 506681 w 682890"/>
              <a:gd name="connsiteY1" fmla="*/ 1415356 h 3729902"/>
              <a:gd name="connsiteX2" fmla="*/ 347902 w 682890"/>
              <a:gd name="connsiteY2" fmla="*/ 3729902 h 3729902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1 h 3729902"/>
              <a:gd name="connsiteX1" fmla="*/ 496105 w 682890"/>
              <a:gd name="connsiteY1" fmla="*/ 1520769 h 3729902"/>
              <a:gd name="connsiteX2" fmla="*/ 347902 w 682890"/>
              <a:gd name="connsiteY2" fmla="*/ 3729902 h 3729902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0 h 3729902"/>
              <a:gd name="connsiteX1" fmla="*/ 496105 w 682890"/>
              <a:gd name="connsiteY1" fmla="*/ 1520769 h 3729902"/>
              <a:gd name="connsiteX2" fmla="*/ 347902 w 682890"/>
              <a:gd name="connsiteY2" fmla="*/ 3729902 h 3729902"/>
              <a:gd name="connsiteX0" fmla="*/ 0 w 682890"/>
              <a:gd name="connsiteY0" fmla="*/ 31229 h 3730222"/>
              <a:gd name="connsiteX1" fmla="*/ 682314 w 682890"/>
              <a:gd name="connsiteY1" fmla="*/ 1024477 h 3730222"/>
              <a:gd name="connsiteX2" fmla="*/ 658773 w 682890"/>
              <a:gd name="connsiteY2" fmla="*/ 1900151 h 3730222"/>
              <a:gd name="connsiteX3" fmla="*/ 1 w 682890"/>
              <a:gd name="connsiteY3" fmla="*/ 1746252 h 3730222"/>
              <a:gd name="connsiteX4" fmla="*/ 0 w 682890"/>
              <a:gd name="connsiteY4" fmla="*/ 31229 h 3730222"/>
              <a:gd name="connsiteX0" fmla="*/ 216267 w 682890"/>
              <a:gd name="connsiteY0" fmla="*/ 320 h 3730222"/>
              <a:gd name="connsiteX1" fmla="*/ 496105 w 682890"/>
              <a:gd name="connsiteY1" fmla="*/ 1521089 h 3730222"/>
              <a:gd name="connsiteX2" fmla="*/ 347902 w 682890"/>
              <a:gd name="connsiteY2" fmla="*/ 3730222 h 3730222"/>
              <a:gd name="connsiteX0" fmla="*/ 0 w 682890"/>
              <a:gd name="connsiteY0" fmla="*/ 31229 h 5012755"/>
              <a:gd name="connsiteX1" fmla="*/ 682314 w 682890"/>
              <a:gd name="connsiteY1" fmla="*/ 1024477 h 5012755"/>
              <a:gd name="connsiteX2" fmla="*/ 658773 w 682890"/>
              <a:gd name="connsiteY2" fmla="*/ 1900151 h 5012755"/>
              <a:gd name="connsiteX3" fmla="*/ 1 w 682890"/>
              <a:gd name="connsiteY3" fmla="*/ 1746252 h 5012755"/>
              <a:gd name="connsiteX4" fmla="*/ 0 w 682890"/>
              <a:gd name="connsiteY4" fmla="*/ 31229 h 5012755"/>
              <a:gd name="connsiteX0" fmla="*/ 216267 w 682890"/>
              <a:gd name="connsiteY0" fmla="*/ 320 h 5012755"/>
              <a:gd name="connsiteX1" fmla="*/ 496105 w 682890"/>
              <a:gd name="connsiteY1" fmla="*/ 1521089 h 5012755"/>
              <a:gd name="connsiteX2" fmla="*/ 300186 w 682890"/>
              <a:gd name="connsiteY2" fmla="*/ 5012755 h 5012755"/>
              <a:gd name="connsiteX0" fmla="*/ 0 w 682890"/>
              <a:gd name="connsiteY0" fmla="*/ 31131 h 5012657"/>
              <a:gd name="connsiteX1" fmla="*/ 682314 w 682890"/>
              <a:gd name="connsiteY1" fmla="*/ 1024379 h 5012657"/>
              <a:gd name="connsiteX2" fmla="*/ 658773 w 682890"/>
              <a:gd name="connsiteY2" fmla="*/ 1900053 h 5012657"/>
              <a:gd name="connsiteX3" fmla="*/ 1 w 682890"/>
              <a:gd name="connsiteY3" fmla="*/ 1746154 h 5012657"/>
              <a:gd name="connsiteX4" fmla="*/ 0 w 682890"/>
              <a:gd name="connsiteY4" fmla="*/ 31131 h 5012657"/>
              <a:gd name="connsiteX0" fmla="*/ 216267 w 682890"/>
              <a:gd name="connsiteY0" fmla="*/ 222 h 5012657"/>
              <a:gd name="connsiteX1" fmla="*/ 334835 w 682890"/>
              <a:gd name="connsiteY1" fmla="*/ 2180297 h 5012657"/>
              <a:gd name="connsiteX2" fmla="*/ 300186 w 682890"/>
              <a:gd name="connsiteY2" fmla="*/ 5012657 h 5012657"/>
              <a:gd name="connsiteX0" fmla="*/ 930 w 683820"/>
              <a:gd name="connsiteY0" fmla="*/ 31131 h 4430059"/>
              <a:gd name="connsiteX1" fmla="*/ 683244 w 683820"/>
              <a:gd name="connsiteY1" fmla="*/ 1024379 h 4430059"/>
              <a:gd name="connsiteX2" fmla="*/ 659703 w 683820"/>
              <a:gd name="connsiteY2" fmla="*/ 1900053 h 4430059"/>
              <a:gd name="connsiteX3" fmla="*/ 931 w 683820"/>
              <a:gd name="connsiteY3" fmla="*/ 1746154 h 4430059"/>
              <a:gd name="connsiteX4" fmla="*/ 930 w 683820"/>
              <a:gd name="connsiteY4" fmla="*/ 31131 h 4430059"/>
              <a:gd name="connsiteX0" fmla="*/ 217197 w 683820"/>
              <a:gd name="connsiteY0" fmla="*/ 222 h 4430059"/>
              <a:gd name="connsiteX1" fmla="*/ 335765 w 683820"/>
              <a:gd name="connsiteY1" fmla="*/ 2180297 h 4430059"/>
              <a:gd name="connsiteX2" fmla="*/ 0 w 683820"/>
              <a:gd name="connsiteY2" fmla="*/ 4430058 h 4430059"/>
              <a:gd name="connsiteX0" fmla="*/ 383925 w 1066815"/>
              <a:gd name="connsiteY0" fmla="*/ 31131 h 2990292"/>
              <a:gd name="connsiteX1" fmla="*/ 1066239 w 1066815"/>
              <a:gd name="connsiteY1" fmla="*/ 1024379 h 2990292"/>
              <a:gd name="connsiteX2" fmla="*/ 1042698 w 1066815"/>
              <a:gd name="connsiteY2" fmla="*/ 1900053 h 2990292"/>
              <a:gd name="connsiteX3" fmla="*/ 383926 w 1066815"/>
              <a:gd name="connsiteY3" fmla="*/ 1746154 h 2990292"/>
              <a:gd name="connsiteX4" fmla="*/ 383925 w 1066815"/>
              <a:gd name="connsiteY4" fmla="*/ 31131 h 2990292"/>
              <a:gd name="connsiteX0" fmla="*/ 600192 w 1066815"/>
              <a:gd name="connsiteY0" fmla="*/ 222 h 2990292"/>
              <a:gd name="connsiteX1" fmla="*/ 718760 w 1066815"/>
              <a:gd name="connsiteY1" fmla="*/ 2180297 h 2990292"/>
              <a:gd name="connsiteX2" fmla="*/ 0 w 1066815"/>
              <a:gd name="connsiteY2" fmla="*/ 2990291 h 2990292"/>
              <a:gd name="connsiteX0" fmla="*/ 383925 w 1066815"/>
              <a:gd name="connsiteY0" fmla="*/ 31104 h 2990265"/>
              <a:gd name="connsiteX1" fmla="*/ 1066239 w 1066815"/>
              <a:gd name="connsiteY1" fmla="*/ 1024352 h 2990265"/>
              <a:gd name="connsiteX2" fmla="*/ 1042698 w 1066815"/>
              <a:gd name="connsiteY2" fmla="*/ 1900026 h 2990265"/>
              <a:gd name="connsiteX3" fmla="*/ 383926 w 1066815"/>
              <a:gd name="connsiteY3" fmla="*/ 1746127 h 2990265"/>
              <a:gd name="connsiteX4" fmla="*/ 383925 w 1066815"/>
              <a:gd name="connsiteY4" fmla="*/ 31104 h 2990265"/>
              <a:gd name="connsiteX0" fmla="*/ 600192 w 1066815"/>
              <a:gd name="connsiteY0" fmla="*/ 195 h 2990265"/>
              <a:gd name="connsiteX1" fmla="*/ 594991 w 1066815"/>
              <a:gd name="connsiteY1" fmla="*/ 2464915 h 2990265"/>
              <a:gd name="connsiteX2" fmla="*/ 0 w 1066815"/>
              <a:gd name="connsiteY2" fmla="*/ 2990264 h 2990265"/>
              <a:gd name="connsiteX0" fmla="*/ 0 w 682890"/>
              <a:gd name="connsiteY0" fmla="*/ 31104 h 4953183"/>
              <a:gd name="connsiteX1" fmla="*/ 682314 w 682890"/>
              <a:gd name="connsiteY1" fmla="*/ 1024352 h 4953183"/>
              <a:gd name="connsiteX2" fmla="*/ 658773 w 682890"/>
              <a:gd name="connsiteY2" fmla="*/ 1900026 h 4953183"/>
              <a:gd name="connsiteX3" fmla="*/ 1 w 682890"/>
              <a:gd name="connsiteY3" fmla="*/ 1746127 h 4953183"/>
              <a:gd name="connsiteX4" fmla="*/ 0 w 682890"/>
              <a:gd name="connsiteY4" fmla="*/ 31104 h 4953183"/>
              <a:gd name="connsiteX0" fmla="*/ 216267 w 682890"/>
              <a:gd name="connsiteY0" fmla="*/ 195 h 4953183"/>
              <a:gd name="connsiteX1" fmla="*/ 211066 w 682890"/>
              <a:gd name="connsiteY1" fmla="*/ 2464915 h 4953183"/>
              <a:gd name="connsiteX2" fmla="*/ 48733 w 682890"/>
              <a:gd name="connsiteY2" fmla="*/ 4953182 h 4953183"/>
              <a:gd name="connsiteX0" fmla="*/ 0 w 768001"/>
              <a:gd name="connsiteY0" fmla="*/ 31104 h 3929391"/>
              <a:gd name="connsiteX1" fmla="*/ 682314 w 768001"/>
              <a:gd name="connsiteY1" fmla="*/ 1024352 h 3929391"/>
              <a:gd name="connsiteX2" fmla="*/ 658773 w 768001"/>
              <a:gd name="connsiteY2" fmla="*/ 1900026 h 3929391"/>
              <a:gd name="connsiteX3" fmla="*/ 1 w 768001"/>
              <a:gd name="connsiteY3" fmla="*/ 1746127 h 3929391"/>
              <a:gd name="connsiteX4" fmla="*/ 0 w 768001"/>
              <a:gd name="connsiteY4" fmla="*/ 31104 h 3929391"/>
              <a:gd name="connsiteX0" fmla="*/ 216267 w 768001"/>
              <a:gd name="connsiteY0" fmla="*/ 195 h 3929391"/>
              <a:gd name="connsiteX1" fmla="*/ 211066 w 768001"/>
              <a:gd name="connsiteY1" fmla="*/ 2464915 h 3929391"/>
              <a:gd name="connsiteX2" fmla="*/ 767977 w 768001"/>
              <a:gd name="connsiteY2" fmla="*/ 3929390 h 3929391"/>
              <a:gd name="connsiteX0" fmla="*/ 0 w 892493"/>
              <a:gd name="connsiteY0" fmla="*/ 31104 h 2464914"/>
              <a:gd name="connsiteX1" fmla="*/ 682314 w 892493"/>
              <a:gd name="connsiteY1" fmla="*/ 1024352 h 2464914"/>
              <a:gd name="connsiteX2" fmla="*/ 658773 w 892493"/>
              <a:gd name="connsiteY2" fmla="*/ 1900026 h 2464914"/>
              <a:gd name="connsiteX3" fmla="*/ 1 w 892493"/>
              <a:gd name="connsiteY3" fmla="*/ 1746127 h 2464914"/>
              <a:gd name="connsiteX4" fmla="*/ 0 w 892493"/>
              <a:gd name="connsiteY4" fmla="*/ 31104 h 2464914"/>
              <a:gd name="connsiteX0" fmla="*/ 216267 w 892493"/>
              <a:gd name="connsiteY0" fmla="*/ 195 h 2464914"/>
              <a:gd name="connsiteX1" fmla="*/ 211066 w 892493"/>
              <a:gd name="connsiteY1" fmla="*/ 2464915 h 2464914"/>
              <a:gd name="connsiteX2" fmla="*/ 892473 w 892493"/>
              <a:gd name="connsiteY2" fmla="*/ 2300328 h 2464914"/>
              <a:gd name="connsiteX0" fmla="*/ 0 w 840100"/>
              <a:gd name="connsiteY0" fmla="*/ 31104 h 2464914"/>
              <a:gd name="connsiteX1" fmla="*/ 682314 w 840100"/>
              <a:gd name="connsiteY1" fmla="*/ 1024352 h 2464914"/>
              <a:gd name="connsiteX2" fmla="*/ 658773 w 840100"/>
              <a:gd name="connsiteY2" fmla="*/ 1900026 h 2464914"/>
              <a:gd name="connsiteX3" fmla="*/ 1 w 840100"/>
              <a:gd name="connsiteY3" fmla="*/ 1746127 h 2464914"/>
              <a:gd name="connsiteX4" fmla="*/ 0 w 840100"/>
              <a:gd name="connsiteY4" fmla="*/ 31104 h 2464914"/>
              <a:gd name="connsiteX0" fmla="*/ 216267 w 840100"/>
              <a:gd name="connsiteY0" fmla="*/ 195 h 2464914"/>
              <a:gd name="connsiteX1" fmla="*/ 211066 w 840100"/>
              <a:gd name="connsiteY1" fmla="*/ 2464915 h 2464914"/>
              <a:gd name="connsiteX2" fmla="*/ 840078 w 840100"/>
              <a:gd name="connsiteY2" fmla="*/ 120292 h 2464914"/>
              <a:gd name="connsiteX0" fmla="*/ 0 w 840119"/>
              <a:gd name="connsiteY0" fmla="*/ 31116 h 2316601"/>
              <a:gd name="connsiteX1" fmla="*/ 682314 w 840119"/>
              <a:gd name="connsiteY1" fmla="*/ 1024364 h 2316601"/>
              <a:gd name="connsiteX2" fmla="*/ 658773 w 840119"/>
              <a:gd name="connsiteY2" fmla="*/ 1900038 h 2316601"/>
              <a:gd name="connsiteX3" fmla="*/ 1 w 840119"/>
              <a:gd name="connsiteY3" fmla="*/ 1746139 h 2316601"/>
              <a:gd name="connsiteX4" fmla="*/ 0 w 840119"/>
              <a:gd name="connsiteY4" fmla="*/ 31116 h 2316601"/>
              <a:gd name="connsiteX0" fmla="*/ 216267 w 840119"/>
              <a:gd name="connsiteY0" fmla="*/ 207 h 2316601"/>
              <a:gd name="connsiteX1" fmla="*/ 499648 w 840119"/>
              <a:gd name="connsiteY1" fmla="*/ 2316602 h 2316601"/>
              <a:gd name="connsiteX2" fmla="*/ 840078 w 840119"/>
              <a:gd name="connsiteY2" fmla="*/ 120304 h 2316601"/>
              <a:gd name="connsiteX0" fmla="*/ 0 w 840126"/>
              <a:gd name="connsiteY0" fmla="*/ 31107 h 2421789"/>
              <a:gd name="connsiteX1" fmla="*/ 682314 w 840126"/>
              <a:gd name="connsiteY1" fmla="*/ 1024355 h 2421789"/>
              <a:gd name="connsiteX2" fmla="*/ 658773 w 840126"/>
              <a:gd name="connsiteY2" fmla="*/ 1900029 h 2421789"/>
              <a:gd name="connsiteX3" fmla="*/ 1 w 840126"/>
              <a:gd name="connsiteY3" fmla="*/ 1746130 h 2421789"/>
              <a:gd name="connsiteX4" fmla="*/ 0 w 840126"/>
              <a:gd name="connsiteY4" fmla="*/ 31107 h 2421789"/>
              <a:gd name="connsiteX0" fmla="*/ 216267 w 840126"/>
              <a:gd name="connsiteY0" fmla="*/ 198 h 2421789"/>
              <a:gd name="connsiteX1" fmla="*/ 547563 w 840126"/>
              <a:gd name="connsiteY1" fmla="*/ 2421788 h 2421789"/>
              <a:gd name="connsiteX2" fmla="*/ 840078 w 840126"/>
              <a:gd name="connsiteY2" fmla="*/ 120295 h 2421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40126" h="2421789" stroke="0" extrusionOk="0">
                <a:moveTo>
                  <a:pt x="0" y="31107"/>
                </a:moveTo>
                <a:cubicBezTo>
                  <a:pt x="290763" y="31107"/>
                  <a:pt x="700366" y="1162268"/>
                  <a:pt x="682314" y="1024355"/>
                </a:cubicBezTo>
                <a:cubicBezTo>
                  <a:pt x="672671" y="950686"/>
                  <a:pt x="666449" y="1679124"/>
                  <a:pt x="658773" y="1900029"/>
                </a:cubicBezTo>
                <a:lnTo>
                  <a:pt x="1" y="1746130"/>
                </a:lnTo>
                <a:cubicBezTo>
                  <a:pt x="1" y="1174456"/>
                  <a:pt x="0" y="602781"/>
                  <a:pt x="0" y="31107"/>
                </a:cubicBezTo>
                <a:close/>
              </a:path>
              <a:path w="840126" h="2421789" fill="none">
                <a:moveTo>
                  <a:pt x="216267" y="198"/>
                </a:moveTo>
                <a:cubicBezTo>
                  <a:pt x="224162" y="-24769"/>
                  <a:pt x="553616" y="2322736"/>
                  <a:pt x="547563" y="2421788"/>
                </a:cubicBezTo>
                <a:cubicBezTo>
                  <a:pt x="565060" y="2405012"/>
                  <a:pt x="844344" y="74313"/>
                  <a:pt x="840078" y="120295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76" name="Håndskrift 475">
                <a:extLst>
                  <a:ext uri="{FF2B5EF4-FFF2-40B4-BE49-F238E27FC236}">
                    <a16:creationId xmlns:a16="http://schemas.microsoft.com/office/drawing/2014/main" id="{9DCC99B8-3E2F-4246-87C4-42862EE7A039}"/>
                  </a:ext>
                </a:extLst>
              </p14:cNvPr>
              <p14:cNvContentPartPr/>
              <p14:nvPr/>
            </p14:nvContentPartPr>
            <p14:xfrm>
              <a:off x="2397289" y="1336899"/>
              <a:ext cx="188640" cy="178560"/>
            </p14:xfrm>
          </p:contentPart>
        </mc:Choice>
        <mc:Fallback xmlns="">
          <p:pic>
            <p:nvPicPr>
              <p:cNvPr id="476" name="Håndskrift 475">
                <a:extLst>
                  <a:ext uri="{FF2B5EF4-FFF2-40B4-BE49-F238E27FC236}">
                    <a16:creationId xmlns:a16="http://schemas.microsoft.com/office/drawing/2014/main" id="{9DCC99B8-3E2F-4246-87C4-42862EE7A03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388289" y="1327917"/>
                <a:ext cx="206280" cy="1961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77" name="Håndskrift 476">
                <a:extLst>
                  <a:ext uri="{FF2B5EF4-FFF2-40B4-BE49-F238E27FC236}">
                    <a16:creationId xmlns:a16="http://schemas.microsoft.com/office/drawing/2014/main" id="{6C1B7E59-C285-48FA-AA4B-E75B33B36E7A}"/>
                  </a:ext>
                </a:extLst>
              </p14:cNvPr>
              <p14:cNvContentPartPr/>
              <p14:nvPr/>
            </p14:nvContentPartPr>
            <p14:xfrm rot="3480762">
              <a:off x="2683566" y="1345422"/>
              <a:ext cx="188640" cy="178560"/>
            </p14:xfrm>
          </p:contentPart>
        </mc:Choice>
        <mc:Fallback xmlns="">
          <p:pic>
            <p:nvPicPr>
              <p:cNvPr id="477" name="Håndskrift 476">
                <a:extLst>
                  <a:ext uri="{FF2B5EF4-FFF2-40B4-BE49-F238E27FC236}">
                    <a16:creationId xmlns:a16="http://schemas.microsoft.com/office/drawing/2014/main" id="{6C1B7E59-C285-48FA-AA4B-E75B33B36E7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 rot="3480762">
                <a:off x="2674566" y="1336440"/>
                <a:ext cx="206280" cy="196165"/>
              </a:xfrm>
              <a:prstGeom prst="rect">
                <a:avLst/>
              </a:prstGeom>
            </p:spPr>
          </p:pic>
        </mc:Fallback>
      </mc:AlternateContent>
      <p:grpSp>
        <p:nvGrpSpPr>
          <p:cNvPr id="328" name="Gruppe 327">
            <a:extLst>
              <a:ext uri="{FF2B5EF4-FFF2-40B4-BE49-F238E27FC236}">
                <a16:creationId xmlns:a16="http://schemas.microsoft.com/office/drawing/2014/main" id="{84FD76C1-1C80-4C46-A110-2B58FBCCD03D}"/>
              </a:ext>
            </a:extLst>
          </p:cNvPr>
          <p:cNvGrpSpPr/>
          <p:nvPr/>
        </p:nvGrpSpPr>
        <p:grpSpPr>
          <a:xfrm rot="577355">
            <a:off x="7736793" y="4988759"/>
            <a:ext cx="1603501" cy="1351256"/>
            <a:chOff x="5828265" y="2592971"/>
            <a:chExt cx="2403000" cy="1743120"/>
          </a:xfrm>
        </p:grpSpPr>
        <p:grpSp>
          <p:nvGrpSpPr>
            <p:cNvPr id="329" name="Gruppe 328">
              <a:extLst>
                <a:ext uri="{FF2B5EF4-FFF2-40B4-BE49-F238E27FC236}">
                  <a16:creationId xmlns:a16="http://schemas.microsoft.com/office/drawing/2014/main" id="{49E0B508-C262-4CE0-8918-30167E3498BF}"/>
                </a:ext>
              </a:extLst>
            </p:cNvPr>
            <p:cNvGrpSpPr/>
            <p:nvPr/>
          </p:nvGrpSpPr>
          <p:grpSpPr>
            <a:xfrm>
              <a:off x="5828265" y="2592971"/>
              <a:ext cx="2403000" cy="1743120"/>
              <a:chOff x="5588797" y="3083666"/>
              <a:chExt cx="2403000" cy="17431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51">
                <p14:nvContentPartPr>
                  <p14:cNvPr id="368" name="Håndskrift 367">
                    <a:extLst>
                      <a:ext uri="{FF2B5EF4-FFF2-40B4-BE49-F238E27FC236}">
                        <a16:creationId xmlns:a16="http://schemas.microsoft.com/office/drawing/2014/main" id="{15348D64-135F-4C2E-AE7E-1B4C991ECA68}"/>
                      </a:ext>
                    </a:extLst>
                  </p14:cNvPr>
                  <p14:cNvContentPartPr/>
                  <p14:nvPr/>
                </p14:nvContentPartPr>
                <p14:xfrm>
                  <a:off x="5773117" y="3377786"/>
                  <a:ext cx="1782360" cy="1449000"/>
                </p14:xfrm>
              </p:contentPart>
            </mc:Choice>
            <mc:Fallback xmlns="">
              <p:pic>
                <p:nvPicPr>
                  <p:cNvPr id="368" name="Håndskrift 367">
                    <a:extLst>
                      <a:ext uri="{FF2B5EF4-FFF2-40B4-BE49-F238E27FC236}">
                        <a16:creationId xmlns:a16="http://schemas.microsoft.com/office/drawing/2014/main" id="{15348D64-135F-4C2E-AE7E-1B4C991ECA68}"/>
                      </a:ext>
                    </a:extLst>
                  </p:cNvPr>
                  <p:cNvPicPr/>
                  <p:nvPr/>
                </p:nvPicPr>
                <p:blipFill>
                  <a:blip r:embed="rId152"/>
                  <a:stretch>
                    <a:fillRect/>
                  </a:stretch>
                </p:blipFill>
                <p:spPr>
                  <a:xfrm>
                    <a:off x="5746144" y="3354572"/>
                    <a:ext cx="1835766" cy="14949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3">
                <p14:nvContentPartPr>
                  <p14:cNvPr id="369" name="Håndskrift 368">
                    <a:extLst>
                      <a:ext uri="{FF2B5EF4-FFF2-40B4-BE49-F238E27FC236}">
                        <a16:creationId xmlns:a16="http://schemas.microsoft.com/office/drawing/2014/main" id="{7F855F86-C74D-4E4F-88EE-9058F9600BC9}"/>
                      </a:ext>
                    </a:extLst>
                  </p14:cNvPr>
                  <p14:cNvContentPartPr/>
                  <p14:nvPr/>
                </p14:nvContentPartPr>
                <p14:xfrm>
                  <a:off x="6448117" y="3179426"/>
                  <a:ext cx="598680" cy="224280"/>
                </p14:xfrm>
              </p:contentPart>
            </mc:Choice>
            <mc:Fallback xmlns="">
              <p:pic>
                <p:nvPicPr>
                  <p:cNvPr id="369" name="Håndskrift 368">
                    <a:extLst>
                      <a:ext uri="{FF2B5EF4-FFF2-40B4-BE49-F238E27FC236}">
                        <a16:creationId xmlns:a16="http://schemas.microsoft.com/office/drawing/2014/main" id="{7F855F86-C74D-4E4F-88EE-9058F9600BC9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6421149" y="3156257"/>
                    <a:ext cx="652076" cy="27015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5">
                <p14:nvContentPartPr>
                  <p14:cNvPr id="370" name="Håndskrift 369">
                    <a:extLst>
                      <a:ext uri="{FF2B5EF4-FFF2-40B4-BE49-F238E27FC236}">
                        <a16:creationId xmlns:a16="http://schemas.microsoft.com/office/drawing/2014/main" id="{AC96DCF8-EBB4-45CB-8E50-531018E9EC67}"/>
                      </a:ext>
                    </a:extLst>
                  </p14:cNvPr>
                  <p14:cNvContentPartPr/>
                  <p14:nvPr/>
                </p14:nvContentPartPr>
                <p14:xfrm>
                  <a:off x="6281077" y="3482546"/>
                  <a:ext cx="860040" cy="526680"/>
                </p14:xfrm>
              </p:contentPart>
            </mc:Choice>
            <mc:Fallback xmlns="">
              <p:pic>
                <p:nvPicPr>
                  <p:cNvPr id="370" name="Håndskrift 369">
                    <a:extLst>
                      <a:ext uri="{FF2B5EF4-FFF2-40B4-BE49-F238E27FC236}">
                        <a16:creationId xmlns:a16="http://schemas.microsoft.com/office/drawing/2014/main" id="{AC96DCF8-EBB4-45CB-8E50-531018E9EC67}"/>
                      </a:ext>
                    </a:extLst>
                  </p:cNvPr>
                  <p:cNvPicPr/>
                  <p:nvPr/>
                </p:nvPicPr>
                <p:blipFill>
                  <a:blip r:embed="rId156"/>
                  <a:stretch>
                    <a:fillRect/>
                  </a:stretch>
                </p:blipFill>
                <p:spPr>
                  <a:xfrm>
                    <a:off x="6254100" y="3459324"/>
                    <a:ext cx="913455" cy="5726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7">
                <p14:nvContentPartPr>
                  <p14:cNvPr id="371" name="Håndskrift 370">
                    <a:extLst>
                      <a:ext uri="{FF2B5EF4-FFF2-40B4-BE49-F238E27FC236}">
                        <a16:creationId xmlns:a16="http://schemas.microsoft.com/office/drawing/2014/main" id="{4C12F83C-9F80-4223-AD6F-C20ECAE0FE93}"/>
                      </a:ext>
                    </a:extLst>
                  </p14:cNvPr>
                  <p14:cNvContentPartPr/>
                  <p14:nvPr/>
                </p14:nvContentPartPr>
                <p14:xfrm>
                  <a:off x="6654757" y="3847946"/>
                  <a:ext cx="177480" cy="304200"/>
                </p14:xfrm>
              </p:contentPart>
            </mc:Choice>
            <mc:Fallback xmlns="">
              <p:pic>
                <p:nvPicPr>
                  <p:cNvPr id="371" name="Håndskrift 370">
                    <a:extLst>
                      <a:ext uri="{FF2B5EF4-FFF2-40B4-BE49-F238E27FC236}">
                        <a16:creationId xmlns:a16="http://schemas.microsoft.com/office/drawing/2014/main" id="{4C12F83C-9F80-4223-AD6F-C20ECAE0FE93}"/>
                      </a:ext>
                    </a:extLst>
                  </p:cNvPr>
                  <p:cNvPicPr/>
                  <p:nvPr/>
                </p:nvPicPr>
                <p:blipFill>
                  <a:blip r:embed="rId158"/>
                  <a:stretch>
                    <a:fillRect/>
                  </a:stretch>
                </p:blipFill>
                <p:spPr>
                  <a:xfrm>
                    <a:off x="6627784" y="3824760"/>
                    <a:ext cx="230886" cy="35010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9">
                <p14:nvContentPartPr>
                  <p14:cNvPr id="372" name="Håndskrift 371">
                    <a:extLst>
                      <a:ext uri="{FF2B5EF4-FFF2-40B4-BE49-F238E27FC236}">
                        <a16:creationId xmlns:a16="http://schemas.microsoft.com/office/drawing/2014/main" id="{E67A439B-8AE6-4D01-B972-66251415455C}"/>
                      </a:ext>
                    </a:extLst>
                  </p14:cNvPr>
                  <p14:cNvContentPartPr/>
                  <p14:nvPr/>
                </p14:nvContentPartPr>
                <p14:xfrm>
                  <a:off x="6732877" y="3929666"/>
                  <a:ext cx="33120" cy="90000"/>
                </p14:xfrm>
              </p:contentPart>
            </mc:Choice>
            <mc:Fallback xmlns="">
              <p:pic>
                <p:nvPicPr>
                  <p:cNvPr id="372" name="Håndskrift 371">
                    <a:extLst>
                      <a:ext uri="{FF2B5EF4-FFF2-40B4-BE49-F238E27FC236}">
                        <a16:creationId xmlns:a16="http://schemas.microsoft.com/office/drawing/2014/main" id="{E67A439B-8AE6-4D01-B972-66251415455C}"/>
                      </a:ext>
                    </a:extLst>
                  </p:cNvPr>
                  <p:cNvPicPr/>
                  <p:nvPr/>
                </p:nvPicPr>
                <p:blipFill>
                  <a:blip r:embed="rId160"/>
                  <a:stretch>
                    <a:fillRect/>
                  </a:stretch>
                </p:blipFill>
                <p:spPr>
                  <a:xfrm>
                    <a:off x="6706167" y="3906350"/>
                    <a:ext cx="86005" cy="1361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1">
                <p14:nvContentPartPr>
                  <p14:cNvPr id="373" name="Håndskrift 372">
                    <a:extLst>
                      <a:ext uri="{FF2B5EF4-FFF2-40B4-BE49-F238E27FC236}">
                        <a16:creationId xmlns:a16="http://schemas.microsoft.com/office/drawing/2014/main" id="{B5EB951A-62F4-4819-8558-F448002CE74E}"/>
                      </a:ext>
                    </a:extLst>
                  </p14:cNvPr>
                  <p14:cNvContentPartPr/>
                  <p14:nvPr/>
                </p14:nvContentPartPr>
                <p14:xfrm>
                  <a:off x="6694357" y="4078706"/>
                  <a:ext cx="25560" cy="230040"/>
                </p14:xfrm>
              </p:contentPart>
            </mc:Choice>
            <mc:Fallback xmlns="">
              <p:pic>
                <p:nvPicPr>
                  <p:cNvPr id="373" name="Håndskrift 372">
                    <a:extLst>
                      <a:ext uri="{FF2B5EF4-FFF2-40B4-BE49-F238E27FC236}">
                        <a16:creationId xmlns:a16="http://schemas.microsoft.com/office/drawing/2014/main" id="{B5EB951A-62F4-4819-8558-F448002CE74E}"/>
                      </a:ext>
                    </a:extLst>
                  </p:cNvPr>
                  <p:cNvPicPr/>
                  <p:nvPr/>
                </p:nvPicPr>
                <p:blipFill>
                  <a:blip r:embed="rId162"/>
                  <a:stretch>
                    <a:fillRect/>
                  </a:stretch>
                </p:blipFill>
                <p:spPr>
                  <a:xfrm>
                    <a:off x="6667732" y="4055516"/>
                    <a:ext cx="78278" cy="27595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3">
                <p14:nvContentPartPr>
                  <p14:cNvPr id="374" name="Håndskrift 373">
                    <a:extLst>
                      <a:ext uri="{FF2B5EF4-FFF2-40B4-BE49-F238E27FC236}">
                        <a16:creationId xmlns:a16="http://schemas.microsoft.com/office/drawing/2014/main" id="{FE67C238-1D3B-4156-83CA-EC54C412904C}"/>
                      </a:ext>
                    </a:extLst>
                  </p14:cNvPr>
                  <p14:cNvContentPartPr/>
                  <p14:nvPr/>
                </p14:nvContentPartPr>
                <p14:xfrm>
                  <a:off x="6360277" y="4361666"/>
                  <a:ext cx="718920" cy="377280"/>
                </p14:xfrm>
              </p:contentPart>
            </mc:Choice>
            <mc:Fallback xmlns="">
              <p:pic>
                <p:nvPicPr>
                  <p:cNvPr id="374" name="Håndskrift 373">
                    <a:extLst>
                      <a:ext uri="{FF2B5EF4-FFF2-40B4-BE49-F238E27FC236}">
                        <a16:creationId xmlns:a16="http://schemas.microsoft.com/office/drawing/2014/main" id="{FE67C238-1D3B-4156-83CA-EC54C412904C}"/>
                      </a:ext>
                    </a:extLst>
                  </p:cNvPr>
                  <p:cNvPicPr/>
                  <p:nvPr/>
                </p:nvPicPr>
                <p:blipFill>
                  <a:blip r:embed="rId164"/>
                  <a:stretch>
                    <a:fillRect/>
                  </a:stretch>
                </p:blipFill>
                <p:spPr>
                  <a:xfrm>
                    <a:off x="6333311" y="4338463"/>
                    <a:ext cx="772313" cy="42322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5">
                <p14:nvContentPartPr>
                  <p14:cNvPr id="375" name="Håndskrift 374">
                    <a:extLst>
                      <a:ext uri="{FF2B5EF4-FFF2-40B4-BE49-F238E27FC236}">
                        <a16:creationId xmlns:a16="http://schemas.microsoft.com/office/drawing/2014/main" id="{09E09396-3D73-4134-B518-19DB5FF5FCC3}"/>
                      </a:ext>
                    </a:extLst>
                  </p14:cNvPr>
                  <p14:cNvContentPartPr/>
                  <p14:nvPr/>
                </p14:nvContentPartPr>
                <p14:xfrm>
                  <a:off x="7053637" y="4331786"/>
                  <a:ext cx="160920" cy="77760"/>
                </p14:xfrm>
              </p:contentPart>
            </mc:Choice>
            <mc:Fallback xmlns="">
              <p:pic>
                <p:nvPicPr>
                  <p:cNvPr id="375" name="Håndskrift 374">
                    <a:extLst>
                      <a:ext uri="{FF2B5EF4-FFF2-40B4-BE49-F238E27FC236}">
                        <a16:creationId xmlns:a16="http://schemas.microsoft.com/office/drawing/2014/main" id="{09E09396-3D73-4134-B518-19DB5FF5FCC3}"/>
                      </a:ext>
                    </a:extLst>
                  </p:cNvPr>
                  <p:cNvPicPr/>
                  <p:nvPr/>
                </p:nvPicPr>
                <p:blipFill>
                  <a:blip r:embed="rId166"/>
                  <a:stretch>
                    <a:fillRect/>
                  </a:stretch>
                </p:blipFill>
                <p:spPr>
                  <a:xfrm>
                    <a:off x="7026727" y="4308505"/>
                    <a:ext cx="214201" cy="1238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7">
                <p14:nvContentPartPr>
                  <p14:cNvPr id="376" name="Håndskrift 375">
                    <a:extLst>
                      <a:ext uri="{FF2B5EF4-FFF2-40B4-BE49-F238E27FC236}">
                        <a16:creationId xmlns:a16="http://schemas.microsoft.com/office/drawing/2014/main" id="{CBA00C17-3170-4AC4-824F-4E4BC10FE9D0}"/>
                      </a:ext>
                    </a:extLst>
                  </p14:cNvPr>
                  <p14:cNvContentPartPr/>
                  <p14:nvPr/>
                </p14:nvContentPartPr>
                <p14:xfrm>
                  <a:off x="5794357" y="3840386"/>
                  <a:ext cx="344160" cy="509040"/>
                </p14:xfrm>
              </p:contentPart>
            </mc:Choice>
            <mc:Fallback xmlns="">
              <p:pic>
                <p:nvPicPr>
                  <p:cNvPr id="376" name="Håndskrift 375">
                    <a:extLst>
                      <a:ext uri="{FF2B5EF4-FFF2-40B4-BE49-F238E27FC236}">
                        <a16:creationId xmlns:a16="http://schemas.microsoft.com/office/drawing/2014/main" id="{CBA00C17-3170-4AC4-824F-4E4BC10FE9D0}"/>
                      </a:ext>
                    </a:extLst>
                  </p:cNvPr>
                  <p:cNvPicPr/>
                  <p:nvPr/>
                </p:nvPicPr>
                <p:blipFill>
                  <a:blip r:embed="rId168"/>
                  <a:stretch>
                    <a:fillRect/>
                  </a:stretch>
                </p:blipFill>
                <p:spPr>
                  <a:xfrm>
                    <a:off x="5767427" y="3817185"/>
                    <a:ext cx="397481" cy="55497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9">
                <p14:nvContentPartPr>
                  <p14:cNvPr id="377" name="Håndskrift 376">
                    <a:extLst>
                      <a:ext uri="{FF2B5EF4-FFF2-40B4-BE49-F238E27FC236}">
                        <a16:creationId xmlns:a16="http://schemas.microsoft.com/office/drawing/2014/main" id="{E82B3731-DBE5-40A4-8D87-1E5B441B2BF8}"/>
                      </a:ext>
                    </a:extLst>
                  </p14:cNvPr>
                  <p14:cNvContentPartPr/>
                  <p14:nvPr/>
                </p14:nvContentPartPr>
                <p14:xfrm>
                  <a:off x="7322557" y="3823466"/>
                  <a:ext cx="309240" cy="519840"/>
                </p14:xfrm>
              </p:contentPart>
            </mc:Choice>
            <mc:Fallback xmlns="">
              <p:pic>
                <p:nvPicPr>
                  <p:cNvPr id="377" name="Håndskrift 376">
                    <a:extLst>
                      <a:ext uri="{FF2B5EF4-FFF2-40B4-BE49-F238E27FC236}">
                        <a16:creationId xmlns:a16="http://schemas.microsoft.com/office/drawing/2014/main" id="{E82B3731-DBE5-40A4-8D87-1E5B441B2BF8}"/>
                      </a:ext>
                    </a:extLst>
                  </p:cNvPr>
                  <p:cNvPicPr/>
                  <p:nvPr/>
                </p:nvPicPr>
                <p:blipFill>
                  <a:blip r:embed="rId170"/>
                  <a:stretch>
                    <a:fillRect/>
                  </a:stretch>
                </p:blipFill>
                <p:spPr>
                  <a:xfrm>
                    <a:off x="7295620" y="3800238"/>
                    <a:ext cx="362576" cy="56583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1">
                <p14:nvContentPartPr>
                  <p14:cNvPr id="378" name="Håndskrift 377">
                    <a:extLst>
                      <a:ext uri="{FF2B5EF4-FFF2-40B4-BE49-F238E27FC236}">
                        <a16:creationId xmlns:a16="http://schemas.microsoft.com/office/drawing/2014/main" id="{0EA045DE-24DF-4262-B6BE-1CF094A959C6}"/>
                      </a:ext>
                    </a:extLst>
                  </p14:cNvPr>
                  <p14:cNvContentPartPr/>
                  <p14:nvPr/>
                </p14:nvContentPartPr>
                <p14:xfrm>
                  <a:off x="5684557" y="3298946"/>
                  <a:ext cx="605520" cy="1270080"/>
                </p14:xfrm>
              </p:contentPart>
            </mc:Choice>
            <mc:Fallback xmlns="">
              <p:pic>
                <p:nvPicPr>
                  <p:cNvPr id="378" name="Håndskrift 377">
                    <a:extLst>
                      <a:ext uri="{FF2B5EF4-FFF2-40B4-BE49-F238E27FC236}">
                        <a16:creationId xmlns:a16="http://schemas.microsoft.com/office/drawing/2014/main" id="{0EA045DE-24DF-4262-B6BE-1CF094A959C6}"/>
                      </a:ext>
                    </a:extLst>
                  </p:cNvPr>
                  <p:cNvPicPr/>
                  <p:nvPr/>
                </p:nvPicPr>
                <p:blipFill>
                  <a:blip r:embed="rId172"/>
                  <a:stretch>
                    <a:fillRect/>
                  </a:stretch>
                </p:blipFill>
                <p:spPr>
                  <a:xfrm>
                    <a:off x="5657597" y="3275727"/>
                    <a:ext cx="658901" cy="131605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3">
                <p14:nvContentPartPr>
                  <p14:cNvPr id="379" name="Håndskrift 378">
                    <a:extLst>
                      <a:ext uri="{FF2B5EF4-FFF2-40B4-BE49-F238E27FC236}">
                        <a16:creationId xmlns:a16="http://schemas.microsoft.com/office/drawing/2014/main" id="{504CB7F6-F024-42A0-AC68-128136FEF78F}"/>
                      </a:ext>
                    </a:extLst>
                  </p14:cNvPr>
                  <p14:cNvContentPartPr/>
                  <p14:nvPr/>
                </p14:nvContentPartPr>
                <p14:xfrm>
                  <a:off x="5779237" y="3196346"/>
                  <a:ext cx="661320" cy="277200"/>
                </p14:xfrm>
              </p:contentPart>
            </mc:Choice>
            <mc:Fallback xmlns="">
              <p:pic>
                <p:nvPicPr>
                  <p:cNvPr id="379" name="Håndskrift 378">
                    <a:extLst>
                      <a:ext uri="{FF2B5EF4-FFF2-40B4-BE49-F238E27FC236}">
                        <a16:creationId xmlns:a16="http://schemas.microsoft.com/office/drawing/2014/main" id="{504CB7F6-F024-42A0-AC68-128136FEF78F}"/>
                      </a:ext>
                    </a:extLst>
                  </p:cNvPr>
                  <p:cNvPicPr/>
                  <p:nvPr/>
                </p:nvPicPr>
                <p:blipFill>
                  <a:blip r:embed="rId174"/>
                  <a:stretch>
                    <a:fillRect/>
                  </a:stretch>
                </p:blipFill>
                <p:spPr>
                  <a:xfrm>
                    <a:off x="5752288" y="3173130"/>
                    <a:ext cx="714678" cy="32316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5">
                <p14:nvContentPartPr>
                  <p14:cNvPr id="380" name="Håndskrift 379">
                    <a:extLst>
                      <a:ext uri="{FF2B5EF4-FFF2-40B4-BE49-F238E27FC236}">
                        <a16:creationId xmlns:a16="http://schemas.microsoft.com/office/drawing/2014/main" id="{B0AED2C7-CA2B-4190-9751-C80724C4838F}"/>
                      </a:ext>
                    </a:extLst>
                  </p14:cNvPr>
                  <p14:cNvContentPartPr/>
                  <p14:nvPr/>
                </p14:nvContentPartPr>
                <p14:xfrm>
                  <a:off x="5595637" y="3267626"/>
                  <a:ext cx="200880" cy="1322640"/>
                </p14:xfrm>
              </p:contentPart>
            </mc:Choice>
            <mc:Fallback xmlns="">
              <p:pic>
                <p:nvPicPr>
                  <p:cNvPr id="380" name="Håndskrift 379">
                    <a:extLst>
                      <a:ext uri="{FF2B5EF4-FFF2-40B4-BE49-F238E27FC236}">
                        <a16:creationId xmlns:a16="http://schemas.microsoft.com/office/drawing/2014/main" id="{B0AED2C7-CA2B-4190-9751-C80724C4838F}"/>
                      </a:ext>
                    </a:extLst>
                  </p:cNvPr>
                  <p:cNvPicPr/>
                  <p:nvPr/>
                </p:nvPicPr>
                <p:blipFill>
                  <a:blip r:embed="rId176"/>
                  <a:stretch>
                    <a:fillRect/>
                  </a:stretch>
                </p:blipFill>
                <p:spPr>
                  <a:xfrm>
                    <a:off x="5568709" y="3244405"/>
                    <a:ext cx="254197" cy="136861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7">
                <p14:nvContentPartPr>
                  <p14:cNvPr id="381" name="Håndskrift 380">
                    <a:extLst>
                      <a:ext uri="{FF2B5EF4-FFF2-40B4-BE49-F238E27FC236}">
                        <a16:creationId xmlns:a16="http://schemas.microsoft.com/office/drawing/2014/main" id="{FC5617FC-7A0E-448A-BECD-AC1B349A33E8}"/>
                      </a:ext>
                    </a:extLst>
                  </p14:cNvPr>
                  <p14:cNvContentPartPr/>
                  <p14:nvPr/>
                </p14:nvContentPartPr>
                <p14:xfrm>
                  <a:off x="5737117" y="3307586"/>
                  <a:ext cx="298800" cy="309240"/>
                </p14:xfrm>
              </p:contentPart>
            </mc:Choice>
            <mc:Fallback xmlns="">
              <p:pic>
                <p:nvPicPr>
                  <p:cNvPr id="381" name="Håndskrift 380">
                    <a:extLst>
                      <a:ext uri="{FF2B5EF4-FFF2-40B4-BE49-F238E27FC236}">
                        <a16:creationId xmlns:a16="http://schemas.microsoft.com/office/drawing/2014/main" id="{FC5617FC-7A0E-448A-BECD-AC1B349A33E8}"/>
                      </a:ext>
                    </a:extLst>
                  </p:cNvPr>
                  <p:cNvPicPr/>
                  <p:nvPr/>
                </p:nvPicPr>
                <p:blipFill>
                  <a:blip r:embed="rId178"/>
                  <a:stretch>
                    <a:fillRect/>
                  </a:stretch>
                </p:blipFill>
                <p:spPr>
                  <a:xfrm>
                    <a:off x="5710149" y="3284370"/>
                    <a:ext cx="352196" cy="35520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9">
                <p14:nvContentPartPr>
                  <p14:cNvPr id="382" name="Håndskrift 381">
                    <a:extLst>
                      <a:ext uri="{FF2B5EF4-FFF2-40B4-BE49-F238E27FC236}">
                        <a16:creationId xmlns:a16="http://schemas.microsoft.com/office/drawing/2014/main" id="{90A10486-AED3-4D6E-8790-2AAC78F30DBE}"/>
                      </a:ext>
                    </a:extLst>
                  </p14:cNvPr>
                  <p14:cNvContentPartPr/>
                  <p14:nvPr/>
                </p14:nvContentPartPr>
                <p14:xfrm>
                  <a:off x="5627677" y="3083666"/>
                  <a:ext cx="325800" cy="398160"/>
                </p14:xfrm>
              </p:contentPart>
            </mc:Choice>
            <mc:Fallback xmlns="">
              <p:pic>
                <p:nvPicPr>
                  <p:cNvPr id="382" name="Håndskrift 381">
                    <a:extLst>
                      <a:ext uri="{FF2B5EF4-FFF2-40B4-BE49-F238E27FC236}">
                        <a16:creationId xmlns:a16="http://schemas.microsoft.com/office/drawing/2014/main" id="{90A10486-AED3-4D6E-8790-2AAC78F30DBE}"/>
                      </a:ext>
                    </a:extLst>
                  </p:cNvPr>
                  <p:cNvPicPr/>
                  <p:nvPr/>
                </p:nvPicPr>
                <p:blipFill>
                  <a:blip r:embed="rId180"/>
                  <a:stretch>
                    <a:fillRect/>
                  </a:stretch>
                </p:blipFill>
                <p:spPr>
                  <a:xfrm>
                    <a:off x="5600707" y="3060463"/>
                    <a:ext cx="379201" cy="44410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1">
                <p14:nvContentPartPr>
                  <p14:cNvPr id="383" name="Håndskrift 382">
                    <a:extLst>
                      <a:ext uri="{FF2B5EF4-FFF2-40B4-BE49-F238E27FC236}">
                        <a16:creationId xmlns:a16="http://schemas.microsoft.com/office/drawing/2014/main" id="{419C8B59-4577-4F49-B16E-602A91E2CFA0}"/>
                      </a:ext>
                    </a:extLst>
                  </p14:cNvPr>
                  <p14:cNvContentPartPr/>
                  <p14:nvPr/>
                </p14:nvContentPartPr>
                <p14:xfrm>
                  <a:off x="5651077" y="3116066"/>
                  <a:ext cx="326880" cy="274320"/>
                </p14:xfrm>
              </p:contentPart>
            </mc:Choice>
            <mc:Fallback xmlns="">
              <p:pic>
                <p:nvPicPr>
                  <p:cNvPr id="383" name="Håndskrift 382">
                    <a:extLst>
                      <a:ext uri="{FF2B5EF4-FFF2-40B4-BE49-F238E27FC236}">
                        <a16:creationId xmlns:a16="http://schemas.microsoft.com/office/drawing/2014/main" id="{419C8B59-4577-4F49-B16E-602A91E2CFA0}"/>
                      </a:ext>
                    </a:extLst>
                  </p:cNvPr>
                  <p:cNvPicPr/>
                  <p:nvPr/>
                </p:nvPicPr>
                <p:blipFill>
                  <a:blip r:embed="rId182"/>
                  <a:stretch>
                    <a:fillRect/>
                  </a:stretch>
                </p:blipFill>
                <p:spPr>
                  <a:xfrm>
                    <a:off x="5624107" y="3092858"/>
                    <a:ext cx="380281" cy="32027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3">
                <p14:nvContentPartPr>
                  <p14:cNvPr id="384" name="Håndskrift 383">
                    <a:extLst>
                      <a:ext uri="{FF2B5EF4-FFF2-40B4-BE49-F238E27FC236}">
                        <a16:creationId xmlns:a16="http://schemas.microsoft.com/office/drawing/2014/main" id="{DB86AA8E-F071-43C9-8AA0-775B2718FBDA}"/>
                      </a:ext>
                    </a:extLst>
                  </p14:cNvPr>
                  <p14:cNvContentPartPr/>
                  <p14:nvPr/>
                </p14:nvContentPartPr>
                <p14:xfrm>
                  <a:off x="5692837" y="3307586"/>
                  <a:ext cx="98640" cy="104760"/>
                </p14:xfrm>
              </p:contentPart>
            </mc:Choice>
            <mc:Fallback xmlns="">
              <p:pic>
                <p:nvPicPr>
                  <p:cNvPr id="384" name="Håndskrift 383">
                    <a:extLst>
                      <a:ext uri="{FF2B5EF4-FFF2-40B4-BE49-F238E27FC236}">
                        <a16:creationId xmlns:a16="http://schemas.microsoft.com/office/drawing/2014/main" id="{DB86AA8E-F071-43C9-8AA0-775B2718FBDA}"/>
                      </a:ext>
                    </a:extLst>
                  </p:cNvPr>
                  <p:cNvPicPr/>
                  <p:nvPr/>
                </p:nvPicPr>
                <p:blipFill>
                  <a:blip r:embed="rId184"/>
                  <a:stretch>
                    <a:fillRect/>
                  </a:stretch>
                </p:blipFill>
                <p:spPr>
                  <a:xfrm>
                    <a:off x="5665886" y="3284409"/>
                    <a:ext cx="152003" cy="1506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5">
                <p14:nvContentPartPr>
                  <p14:cNvPr id="385" name="Håndskrift 384">
                    <a:extLst>
                      <a:ext uri="{FF2B5EF4-FFF2-40B4-BE49-F238E27FC236}">
                        <a16:creationId xmlns:a16="http://schemas.microsoft.com/office/drawing/2014/main" id="{03093CFC-AAA5-4553-92E6-04004841B61A}"/>
                      </a:ext>
                    </a:extLst>
                  </p14:cNvPr>
                  <p14:cNvContentPartPr/>
                  <p14:nvPr/>
                </p14:nvContentPartPr>
                <p14:xfrm>
                  <a:off x="5784277" y="3180506"/>
                  <a:ext cx="175680" cy="184680"/>
                </p14:xfrm>
              </p:contentPart>
            </mc:Choice>
            <mc:Fallback xmlns="">
              <p:pic>
                <p:nvPicPr>
                  <p:cNvPr id="385" name="Håndskrift 384">
                    <a:extLst>
                      <a:ext uri="{FF2B5EF4-FFF2-40B4-BE49-F238E27FC236}">
                        <a16:creationId xmlns:a16="http://schemas.microsoft.com/office/drawing/2014/main" id="{03093CFC-AAA5-4553-92E6-04004841B61A}"/>
                      </a:ext>
                    </a:extLst>
                  </p:cNvPr>
                  <p:cNvPicPr/>
                  <p:nvPr/>
                </p:nvPicPr>
                <p:blipFill>
                  <a:blip r:embed="rId186"/>
                  <a:stretch>
                    <a:fillRect/>
                  </a:stretch>
                </p:blipFill>
                <p:spPr>
                  <a:xfrm>
                    <a:off x="5757249" y="3157305"/>
                    <a:ext cx="229195" cy="23061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7">
                <p14:nvContentPartPr>
                  <p14:cNvPr id="386" name="Håndskrift 385">
                    <a:extLst>
                      <a:ext uri="{FF2B5EF4-FFF2-40B4-BE49-F238E27FC236}">
                        <a16:creationId xmlns:a16="http://schemas.microsoft.com/office/drawing/2014/main" id="{F30EA760-1792-4201-97CE-4FFE030A923A}"/>
                      </a:ext>
                    </a:extLst>
                  </p14:cNvPr>
                  <p14:cNvContentPartPr/>
                  <p14:nvPr/>
                </p14:nvContentPartPr>
                <p14:xfrm>
                  <a:off x="5756557" y="3180146"/>
                  <a:ext cx="134640" cy="138600"/>
                </p14:xfrm>
              </p:contentPart>
            </mc:Choice>
            <mc:Fallback xmlns="">
              <p:pic>
                <p:nvPicPr>
                  <p:cNvPr id="386" name="Håndskrift 385">
                    <a:extLst>
                      <a:ext uri="{FF2B5EF4-FFF2-40B4-BE49-F238E27FC236}">
                        <a16:creationId xmlns:a16="http://schemas.microsoft.com/office/drawing/2014/main" id="{F30EA760-1792-4201-97CE-4FFE030A923A}"/>
                      </a:ext>
                    </a:extLst>
                  </p:cNvPr>
                  <p:cNvPicPr/>
                  <p:nvPr/>
                </p:nvPicPr>
                <p:blipFill>
                  <a:blip r:embed="rId188"/>
                  <a:stretch>
                    <a:fillRect/>
                  </a:stretch>
                </p:blipFill>
                <p:spPr>
                  <a:xfrm>
                    <a:off x="5729521" y="3156969"/>
                    <a:ext cx="188172" cy="18449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9">
                <p14:nvContentPartPr>
                  <p14:cNvPr id="387" name="Håndskrift 386">
                    <a:extLst>
                      <a:ext uri="{FF2B5EF4-FFF2-40B4-BE49-F238E27FC236}">
                        <a16:creationId xmlns:a16="http://schemas.microsoft.com/office/drawing/2014/main" id="{8CBCB77A-934D-4EDB-8D0F-94C66D243FC1}"/>
                      </a:ext>
                    </a:extLst>
                  </p14:cNvPr>
                  <p14:cNvContentPartPr/>
                  <p14:nvPr/>
                </p14:nvContentPartPr>
                <p14:xfrm>
                  <a:off x="5588797" y="3291746"/>
                  <a:ext cx="89280" cy="167040"/>
                </p14:xfrm>
              </p:contentPart>
            </mc:Choice>
            <mc:Fallback xmlns="">
              <p:pic>
                <p:nvPicPr>
                  <p:cNvPr id="387" name="Håndskrift 386">
                    <a:extLst>
                      <a:ext uri="{FF2B5EF4-FFF2-40B4-BE49-F238E27FC236}">
                        <a16:creationId xmlns:a16="http://schemas.microsoft.com/office/drawing/2014/main" id="{8CBCB77A-934D-4EDB-8D0F-94C66D243FC1}"/>
                      </a:ext>
                    </a:extLst>
                  </p:cNvPr>
                  <p:cNvPicPr/>
                  <p:nvPr/>
                </p:nvPicPr>
                <p:blipFill>
                  <a:blip r:embed="rId190"/>
                  <a:stretch>
                    <a:fillRect/>
                  </a:stretch>
                </p:blipFill>
                <p:spPr>
                  <a:xfrm>
                    <a:off x="5561905" y="3268546"/>
                    <a:ext cx="142525" cy="21297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1">
                <p14:nvContentPartPr>
                  <p14:cNvPr id="388" name="Håndskrift 387">
                    <a:extLst>
                      <a:ext uri="{FF2B5EF4-FFF2-40B4-BE49-F238E27FC236}">
                        <a16:creationId xmlns:a16="http://schemas.microsoft.com/office/drawing/2014/main" id="{509CA70E-DBD9-4E37-A934-98A3EEEA59B8}"/>
                      </a:ext>
                    </a:extLst>
                  </p14:cNvPr>
                  <p14:cNvContentPartPr/>
                  <p14:nvPr/>
                </p14:nvContentPartPr>
                <p14:xfrm>
                  <a:off x="7139677" y="3401186"/>
                  <a:ext cx="773280" cy="1290600"/>
                </p14:xfrm>
              </p:contentPart>
            </mc:Choice>
            <mc:Fallback xmlns="">
              <p:pic>
                <p:nvPicPr>
                  <p:cNvPr id="388" name="Håndskrift 387">
                    <a:extLst>
                      <a:ext uri="{FF2B5EF4-FFF2-40B4-BE49-F238E27FC236}">
                        <a16:creationId xmlns:a16="http://schemas.microsoft.com/office/drawing/2014/main" id="{509CA70E-DBD9-4E37-A934-98A3EEEA59B8}"/>
                      </a:ext>
                    </a:extLst>
                  </p:cNvPr>
                  <p:cNvPicPr/>
                  <p:nvPr/>
                </p:nvPicPr>
                <p:blipFill>
                  <a:blip r:embed="rId192"/>
                  <a:stretch>
                    <a:fillRect/>
                  </a:stretch>
                </p:blipFill>
                <p:spPr>
                  <a:xfrm>
                    <a:off x="7112715" y="3377974"/>
                    <a:ext cx="826665" cy="133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3">
                <p14:nvContentPartPr>
                  <p14:cNvPr id="389" name="Håndskrift 388">
                    <a:extLst>
                      <a:ext uri="{FF2B5EF4-FFF2-40B4-BE49-F238E27FC236}">
                        <a16:creationId xmlns:a16="http://schemas.microsoft.com/office/drawing/2014/main" id="{EF546DD5-E720-4A14-8422-A4D6C8EC4963}"/>
                      </a:ext>
                    </a:extLst>
                  </p14:cNvPr>
                  <p14:cNvContentPartPr/>
                  <p14:nvPr/>
                </p14:nvContentPartPr>
                <p14:xfrm>
                  <a:off x="7044277" y="3290306"/>
                  <a:ext cx="947520" cy="1465200"/>
                </p14:xfrm>
              </p:contentPart>
            </mc:Choice>
            <mc:Fallback xmlns="">
              <p:pic>
                <p:nvPicPr>
                  <p:cNvPr id="389" name="Håndskrift 388">
                    <a:extLst>
                      <a:ext uri="{FF2B5EF4-FFF2-40B4-BE49-F238E27FC236}">
                        <a16:creationId xmlns:a16="http://schemas.microsoft.com/office/drawing/2014/main" id="{EF546DD5-E720-4A14-8422-A4D6C8EC4963}"/>
                      </a:ext>
                    </a:extLst>
                  </p:cNvPr>
                  <p:cNvPicPr/>
                  <p:nvPr/>
                </p:nvPicPr>
                <p:blipFill>
                  <a:blip r:embed="rId194"/>
                  <a:stretch>
                    <a:fillRect/>
                  </a:stretch>
                </p:blipFill>
                <p:spPr>
                  <a:xfrm>
                    <a:off x="7017313" y="3267086"/>
                    <a:ext cx="1000909" cy="151117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5">
                <p14:nvContentPartPr>
                  <p14:cNvPr id="390" name="Håndskrift 389">
                    <a:extLst>
                      <a:ext uri="{FF2B5EF4-FFF2-40B4-BE49-F238E27FC236}">
                        <a16:creationId xmlns:a16="http://schemas.microsoft.com/office/drawing/2014/main" id="{5DB7E60D-B2E9-4B06-97A5-F8D56A79A44E}"/>
                      </a:ext>
                    </a:extLst>
                  </p14:cNvPr>
                  <p14:cNvContentPartPr/>
                  <p14:nvPr/>
                </p14:nvContentPartPr>
                <p14:xfrm>
                  <a:off x="7457917" y="3244946"/>
                  <a:ext cx="390960" cy="462600"/>
                </p14:xfrm>
              </p:contentPart>
            </mc:Choice>
            <mc:Fallback xmlns="">
              <p:pic>
                <p:nvPicPr>
                  <p:cNvPr id="390" name="Håndskrift 389">
                    <a:extLst>
                      <a:ext uri="{FF2B5EF4-FFF2-40B4-BE49-F238E27FC236}">
                        <a16:creationId xmlns:a16="http://schemas.microsoft.com/office/drawing/2014/main" id="{5DB7E60D-B2E9-4B06-97A5-F8D56A79A44E}"/>
                      </a:ext>
                    </a:extLst>
                  </p:cNvPr>
                  <p:cNvPicPr/>
                  <p:nvPr/>
                </p:nvPicPr>
                <p:blipFill>
                  <a:blip r:embed="rId196"/>
                  <a:stretch>
                    <a:fillRect/>
                  </a:stretch>
                </p:blipFill>
                <p:spPr>
                  <a:xfrm>
                    <a:off x="7430954" y="3221723"/>
                    <a:ext cx="444346" cy="50858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7">
                <p14:nvContentPartPr>
                  <p14:cNvPr id="391" name="Håndskrift 390">
                    <a:extLst>
                      <a:ext uri="{FF2B5EF4-FFF2-40B4-BE49-F238E27FC236}">
                        <a16:creationId xmlns:a16="http://schemas.microsoft.com/office/drawing/2014/main" id="{80A2EA62-7622-4AA8-AF11-FBD466FDAF55}"/>
                      </a:ext>
                    </a:extLst>
                  </p14:cNvPr>
                  <p14:cNvContentPartPr/>
                  <p14:nvPr/>
                </p14:nvContentPartPr>
                <p14:xfrm>
                  <a:off x="7362517" y="3434666"/>
                  <a:ext cx="329040" cy="336600"/>
                </p14:xfrm>
              </p:contentPart>
            </mc:Choice>
            <mc:Fallback xmlns="">
              <p:pic>
                <p:nvPicPr>
                  <p:cNvPr id="391" name="Håndskrift 390">
                    <a:extLst>
                      <a:ext uri="{FF2B5EF4-FFF2-40B4-BE49-F238E27FC236}">
                        <a16:creationId xmlns:a16="http://schemas.microsoft.com/office/drawing/2014/main" id="{80A2EA62-7622-4AA8-AF11-FBD466FDAF55}"/>
                      </a:ext>
                    </a:extLst>
                  </p:cNvPr>
                  <p:cNvPicPr/>
                  <p:nvPr/>
                </p:nvPicPr>
                <p:blipFill>
                  <a:blip r:embed="rId198"/>
                  <a:stretch>
                    <a:fillRect/>
                  </a:stretch>
                </p:blipFill>
                <p:spPr>
                  <a:xfrm>
                    <a:off x="7335591" y="3411452"/>
                    <a:ext cx="382354" cy="38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9">
                <p14:nvContentPartPr>
                  <p14:cNvPr id="392" name="Håndskrift 391">
                    <a:extLst>
                      <a:ext uri="{FF2B5EF4-FFF2-40B4-BE49-F238E27FC236}">
                        <a16:creationId xmlns:a16="http://schemas.microsoft.com/office/drawing/2014/main" id="{1BF6D212-B38D-4B85-A737-7BF8E4B8DDB5}"/>
                      </a:ext>
                    </a:extLst>
                  </p14:cNvPr>
                  <p14:cNvContentPartPr/>
                  <p14:nvPr/>
                </p14:nvContentPartPr>
                <p14:xfrm>
                  <a:off x="7390597" y="3330986"/>
                  <a:ext cx="185040" cy="141120"/>
                </p14:xfrm>
              </p:contentPart>
            </mc:Choice>
            <mc:Fallback xmlns="">
              <p:pic>
                <p:nvPicPr>
                  <p:cNvPr id="392" name="Håndskrift 391">
                    <a:extLst>
                      <a:ext uri="{FF2B5EF4-FFF2-40B4-BE49-F238E27FC236}">
                        <a16:creationId xmlns:a16="http://schemas.microsoft.com/office/drawing/2014/main" id="{1BF6D212-B38D-4B85-A737-7BF8E4B8DDB5}"/>
                      </a:ext>
                    </a:extLst>
                  </p:cNvPr>
                  <p:cNvPicPr/>
                  <p:nvPr/>
                </p:nvPicPr>
                <p:blipFill>
                  <a:blip r:embed="rId200"/>
                  <a:stretch>
                    <a:fillRect/>
                  </a:stretch>
                </p:blipFill>
                <p:spPr>
                  <a:xfrm>
                    <a:off x="7363623" y="3307775"/>
                    <a:ext cx="238448" cy="187077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393" name="Gruppe 392">
                <a:extLst>
                  <a:ext uri="{FF2B5EF4-FFF2-40B4-BE49-F238E27FC236}">
                    <a16:creationId xmlns:a16="http://schemas.microsoft.com/office/drawing/2014/main" id="{5D1D1B5C-3308-40E5-B3B5-6735D21D7BD7}"/>
                  </a:ext>
                </a:extLst>
              </p:cNvPr>
              <p:cNvGrpSpPr/>
              <p:nvPr/>
            </p:nvGrpSpPr>
            <p:grpSpPr>
              <a:xfrm>
                <a:off x="7490317" y="3275906"/>
                <a:ext cx="334800" cy="388800"/>
                <a:chOff x="7490317" y="3275906"/>
                <a:chExt cx="334800" cy="38880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01">
                  <p14:nvContentPartPr>
                    <p14:cNvPr id="400" name="Håndskrift 399">
                      <a:extLst>
                        <a:ext uri="{FF2B5EF4-FFF2-40B4-BE49-F238E27FC236}">
                          <a16:creationId xmlns:a16="http://schemas.microsoft.com/office/drawing/2014/main" id="{5C0229F9-447D-4C52-A81C-CD32F01A8BC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490317" y="3275906"/>
                    <a:ext cx="334800" cy="353160"/>
                  </p14:xfrm>
                </p:contentPart>
              </mc:Choice>
              <mc:Fallback xmlns="">
                <p:pic>
                  <p:nvPicPr>
                    <p:cNvPr id="400" name="Håndskrift 399">
                      <a:extLst>
                        <a:ext uri="{FF2B5EF4-FFF2-40B4-BE49-F238E27FC236}">
                          <a16:creationId xmlns:a16="http://schemas.microsoft.com/office/drawing/2014/main" id="{5C0229F9-447D-4C52-A81C-CD32F01A8BC5}"/>
                        </a:ext>
                      </a:extLst>
                    </p:cNvPr>
                    <p:cNvPicPr/>
                    <p:nvPr/>
                  </p:nvPicPr>
                  <p:blipFill>
                    <a:blip r:embed="rId202"/>
                    <a:stretch>
                      <a:fillRect/>
                    </a:stretch>
                  </p:blipFill>
                  <p:spPr>
                    <a:xfrm>
                      <a:off x="7463360" y="3252702"/>
                      <a:ext cx="388174" cy="39910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3">
                  <p14:nvContentPartPr>
                    <p14:cNvPr id="401" name="Håndskrift 400">
                      <a:extLst>
                        <a:ext uri="{FF2B5EF4-FFF2-40B4-BE49-F238E27FC236}">
                          <a16:creationId xmlns:a16="http://schemas.microsoft.com/office/drawing/2014/main" id="{E91B9EF8-0337-40ED-B61A-827ED178A44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807837" y="3526826"/>
                    <a:ext cx="14760" cy="3600"/>
                  </p14:xfrm>
                </p:contentPart>
              </mc:Choice>
              <mc:Fallback xmlns="">
                <p:pic>
                  <p:nvPicPr>
                    <p:cNvPr id="401" name="Håndskrift 400">
                      <a:extLst>
                        <a:ext uri="{FF2B5EF4-FFF2-40B4-BE49-F238E27FC236}">
                          <a16:creationId xmlns:a16="http://schemas.microsoft.com/office/drawing/2014/main" id="{E91B9EF8-0337-40ED-B61A-827ED178A441}"/>
                        </a:ext>
                      </a:extLst>
                    </p:cNvPr>
                    <p:cNvPicPr/>
                    <p:nvPr/>
                  </p:nvPicPr>
                  <p:blipFill>
                    <a:blip r:embed="rId204"/>
                    <a:stretch>
                      <a:fillRect/>
                    </a:stretch>
                  </p:blipFill>
                  <p:spPr>
                    <a:xfrm>
                      <a:off x="7781480" y="3504326"/>
                      <a:ext cx="66947" cy="481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5">
                  <p14:nvContentPartPr>
                    <p14:cNvPr id="402" name="Håndskrift 401">
                      <a:extLst>
                        <a:ext uri="{FF2B5EF4-FFF2-40B4-BE49-F238E27FC236}">
                          <a16:creationId xmlns:a16="http://schemas.microsoft.com/office/drawing/2014/main" id="{94D34D34-EC11-4269-B1B3-A112C953217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569157" y="3530066"/>
                    <a:ext cx="223200" cy="134640"/>
                  </p14:xfrm>
                </p:contentPart>
              </mc:Choice>
              <mc:Fallback xmlns="">
                <p:pic>
                  <p:nvPicPr>
                    <p:cNvPr id="402" name="Håndskrift 401">
                      <a:extLst>
                        <a:ext uri="{FF2B5EF4-FFF2-40B4-BE49-F238E27FC236}">
                          <a16:creationId xmlns:a16="http://schemas.microsoft.com/office/drawing/2014/main" id="{94D34D34-EC11-4269-B1B3-A112C953217D}"/>
                        </a:ext>
                      </a:extLst>
                    </p:cNvPr>
                    <p:cNvPicPr/>
                    <p:nvPr/>
                  </p:nvPicPr>
                  <p:blipFill>
                    <a:blip r:embed="rId206"/>
                    <a:stretch>
                      <a:fillRect/>
                    </a:stretch>
                  </p:blipFill>
                  <p:spPr>
                    <a:xfrm>
                      <a:off x="7542265" y="3506852"/>
                      <a:ext cx="276445" cy="180603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grpSp>
            <p:nvGrpSpPr>
              <p:cNvPr id="394" name="Gruppe 393">
                <a:extLst>
                  <a:ext uri="{FF2B5EF4-FFF2-40B4-BE49-F238E27FC236}">
                    <a16:creationId xmlns:a16="http://schemas.microsoft.com/office/drawing/2014/main" id="{27F68918-8201-4C78-980F-1C1016709857}"/>
                  </a:ext>
                </a:extLst>
              </p:cNvPr>
              <p:cNvGrpSpPr/>
              <p:nvPr/>
            </p:nvGrpSpPr>
            <p:grpSpPr>
              <a:xfrm>
                <a:off x="6392677" y="4062866"/>
                <a:ext cx="700920" cy="423360"/>
                <a:chOff x="6392677" y="4062866"/>
                <a:chExt cx="700920" cy="4233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07">
                  <p14:nvContentPartPr>
                    <p14:cNvPr id="395" name="Håndskrift 394">
                      <a:extLst>
                        <a:ext uri="{FF2B5EF4-FFF2-40B4-BE49-F238E27FC236}">
                          <a16:creationId xmlns:a16="http://schemas.microsoft.com/office/drawing/2014/main" id="{4593DDDF-B68A-471F-8EDF-4C85006437A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695797" y="4142066"/>
                    <a:ext cx="150120" cy="199440"/>
                  </p14:xfrm>
                </p:contentPart>
              </mc:Choice>
              <mc:Fallback xmlns="">
                <p:pic>
                  <p:nvPicPr>
                    <p:cNvPr id="395" name="Håndskrift 394">
                      <a:extLst>
                        <a:ext uri="{FF2B5EF4-FFF2-40B4-BE49-F238E27FC236}">
                          <a16:creationId xmlns:a16="http://schemas.microsoft.com/office/drawing/2014/main" id="{4593DDDF-B68A-471F-8EDF-4C85006437AA}"/>
                        </a:ext>
                      </a:extLst>
                    </p:cNvPr>
                    <p:cNvPicPr/>
                    <p:nvPr/>
                  </p:nvPicPr>
                  <p:blipFill>
                    <a:blip r:embed="rId208"/>
                    <a:stretch>
                      <a:fillRect/>
                    </a:stretch>
                  </p:blipFill>
                  <p:spPr>
                    <a:xfrm>
                      <a:off x="6668894" y="4118875"/>
                      <a:ext cx="203388" cy="24535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9">
                  <p14:nvContentPartPr>
                    <p14:cNvPr id="396" name="Håndskrift 395">
                      <a:extLst>
                        <a:ext uri="{FF2B5EF4-FFF2-40B4-BE49-F238E27FC236}">
                          <a16:creationId xmlns:a16="http://schemas.microsoft.com/office/drawing/2014/main" id="{AF2ED867-9E98-4BB8-94B5-B5B233BA24D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758077" y="4198226"/>
                    <a:ext cx="360" cy="360"/>
                  </p14:xfrm>
                </p:contentPart>
              </mc:Choice>
              <mc:Fallback xmlns="">
                <p:pic>
                  <p:nvPicPr>
                    <p:cNvPr id="396" name="Håndskrift 395">
                      <a:extLst>
                        <a:ext uri="{FF2B5EF4-FFF2-40B4-BE49-F238E27FC236}">
                          <a16:creationId xmlns:a16="http://schemas.microsoft.com/office/drawing/2014/main" id="{AF2ED867-9E98-4BB8-94B5-B5B233BA24D4}"/>
                        </a:ext>
                      </a:extLst>
                    </p:cNvPr>
                    <p:cNvPicPr/>
                    <p:nvPr/>
                  </p:nvPicPr>
                  <p:blipFill>
                    <a:blip r:embed="rId61"/>
                    <a:stretch>
                      <a:fillRect/>
                    </a:stretch>
                  </p:blipFill>
                  <p:spPr>
                    <a:xfrm>
                      <a:off x="6740077" y="4180226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10">
                  <p14:nvContentPartPr>
                    <p14:cNvPr id="397" name="Håndskrift 396">
                      <a:extLst>
                        <a:ext uri="{FF2B5EF4-FFF2-40B4-BE49-F238E27FC236}">
                          <a16:creationId xmlns:a16="http://schemas.microsoft.com/office/drawing/2014/main" id="{9A04415D-50FA-4F19-908A-DE4F0844E45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742237" y="4253666"/>
                    <a:ext cx="360" cy="360"/>
                  </p14:xfrm>
                </p:contentPart>
              </mc:Choice>
              <mc:Fallback xmlns="">
                <p:pic>
                  <p:nvPicPr>
                    <p:cNvPr id="397" name="Håndskrift 396">
                      <a:extLst>
                        <a:ext uri="{FF2B5EF4-FFF2-40B4-BE49-F238E27FC236}">
                          <a16:creationId xmlns:a16="http://schemas.microsoft.com/office/drawing/2014/main" id="{9A04415D-50FA-4F19-908A-DE4F0844E457}"/>
                        </a:ext>
                      </a:extLst>
                    </p:cNvPr>
                    <p:cNvPicPr/>
                    <p:nvPr/>
                  </p:nvPicPr>
                  <p:blipFill>
                    <a:blip r:embed="rId61"/>
                    <a:stretch>
                      <a:fillRect/>
                    </a:stretch>
                  </p:blipFill>
                  <p:spPr>
                    <a:xfrm>
                      <a:off x="6724237" y="4235666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11">
                  <p14:nvContentPartPr>
                    <p14:cNvPr id="398" name="Håndskrift 397">
                      <a:extLst>
                        <a:ext uri="{FF2B5EF4-FFF2-40B4-BE49-F238E27FC236}">
                          <a16:creationId xmlns:a16="http://schemas.microsoft.com/office/drawing/2014/main" id="{CE93C86F-8E1B-489B-B91A-236900C4FDA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758077" y="4062866"/>
                    <a:ext cx="360" cy="360"/>
                  </p14:xfrm>
                </p:contentPart>
              </mc:Choice>
              <mc:Fallback xmlns="">
                <p:pic>
                  <p:nvPicPr>
                    <p:cNvPr id="398" name="Håndskrift 397">
                      <a:extLst>
                        <a:ext uri="{FF2B5EF4-FFF2-40B4-BE49-F238E27FC236}">
                          <a16:creationId xmlns:a16="http://schemas.microsoft.com/office/drawing/2014/main" id="{CE93C86F-8E1B-489B-B91A-236900C4FDAA}"/>
                        </a:ext>
                      </a:extLst>
                    </p:cNvPr>
                    <p:cNvPicPr/>
                    <p:nvPr/>
                  </p:nvPicPr>
                  <p:blipFill>
                    <a:blip r:embed="rId61"/>
                    <a:stretch>
                      <a:fillRect/>
                    </a:stretch>
                  </p:blipFill>
                  <p:spPr>
                    <a:xfrm>
                      <a:off x="6740077" y="4044866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12">
                  <p14:nvContentPartPr>
                    <p14:cNvPr id="399" name="Håndskrift 398">
                      <a:extLst>
                        <a:ext uri="{FF2B5EF4-FFF2-40B4-BE49-F238E27FC236}">
                          <a16:creationId xmlns:a16="http://schemas.microsoft.com/office/drawing/2014/main" id="{D144A079-B37D-44AB-BF3B-85CF2BDA803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92677" y="4412426"/>
                    <a:ext cx="700920" cy="73800"/>
                  </p14:xfrm>
                </p:contentPart>
              </mc:Choice>
              <mc:Fallback xmlns="">
                <p:pic>
                  <p:nvPicPr>
                    <p:cNvPr id="399" name="Håndskrift 398">
                      <a:extLst>
                        <a:ext uri="{FF2B5EF4-FFF2-40B4-BE49-F238E27FC236}">
                          <a16:creationId xmlns:a16="http://schemas.microsoft.com/office/drawing/2014/main" id="{D144A079-B37D-44AB-BF3B-85CF2BDA8033}"/>
                        </a:ext>
                      </a:extLst>
                    </p:cNvPr>
                    <p:cNvPicPr/>
                    <p:nvPr/>
                  </p:nvPicPr>
                  <p:blipFill>
                    <a:blip r:embed="rId213"/>
                    <a:stretch>
                      <a:fillRect/>
                    </a:stretch>
                  </p:blipFill>
                  <p:spPr>
                    <a:xfrm>
                      <a:off x="6365698" y="4389218"/>
                      <a:ext cx="754339" cy="119751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330" name="Håndskrift 329">
                  <a:extLst>
                    <a:ext uri="{FF2B5EF4-FFF2-40B4-BE49-F238E27FC236}">
                      <a16:creationId xmlns:a16="http://schemas.microsoft.com/office/drawing/2014/main" id="{77D60D92-DB3E-48D6-8093-708C9E9A537B}"/>
                    </a:ext>
                  </a:extLst>
                </p14:cNvPr>
                <p14:cNvContentPartPr/>
                <p14:nvPr/>
              </p14:nvContentPartPr>
              <p14:xfrm>
                <a:off x="6053223" y="3073046"/>
                <a:ext cx="445680" cy="1090440"/>
              </p14:xfrm>
            </p:contentPart>
          </mc:Choice>
          <mc:Fallback xmlns="">
            <p:pic>
              <p:nvPicPr>
                <p:cNvPr id="330" name="Håndskrift 329">
                  <a:extLst>
                    <a:ext uri="{FF2B5EF4-FFF2-40B4-BE49-F238E27FC236}">
                      <a16:creationId xmlns:a16="http://schemas.microsoft.com/office/drawing/2014/main" id="{77D60D92-DB3E-48D6-8093-708C9E9A537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6026277" y="3049835"/>
                  <a:ext cx="499032" cy="113639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331" name="Håndskrift 330">
                  <a:extLst>
                    <a:ext uri="{FF2B5EF4-FFF2-40B4-BE49-F238E27FC236}">
                      <a16:creationId xmlns:a16="http://schemas.microsoft.com/office/drawing/2014/main" id="{7DA4A2CC-B542-4D22-B8B8-AFA1CFF5CA72}"/>
                    </a:ext>
                  </a:extLst>
                </p14:cNvPr>
                <p14:cNvContentPartPr/>
                <p14:nvPr/>
              </p14:nvContentPartPr>
              <p14:xfrm>
                <a:off x="6413943" y="3055046"/>
                <a:ext cx="510120" cy="781200"/>
              </p14:xfrm>
            </p:contentPart>
          </mc:Choice>
          <mc:Fallback xmlns="">
            <p:pic>
              <p:nvPicPr>
                <p:cNvPr id="331" name="Håndskrift 330">
                  <a:extLst>
                    <a:ext uri="{FF2B5EF4-FFF2-40B4-BE49-F238E27FC236}">
                      <a16:creationId xmlns:a16="http://schemas.microsoft.com/office/drawing/2014/main" id="{7DA4A2CC-B542-4D22-B8B8-AFA1CFF5CA72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6386981" y="3031837"/>
                  <a:ext cx="563505" cy="82715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332" name="Håndskrift 331">
                  <a:extLst>
                    <a:ext uri="{FF2B5EF4-FFF2-40B4-BE49-F238E27FC236}">
                      <a16:creationId xmlns:a16="http://schemas.microsoft.com/office/drawing/2014/main" id="{B74287E8-A38C-4A79-B20A-490B6CD72D47}"/>
                    </a:ext>
                  </a:extLst>
                </p14:cNvPr>
                <p14:cNvContentPartPr/>
                <p14:nvPr/>
              </p14:nvContentPartPr>
              <p14:xfrm>
                <a:off x="6552903" y="2923286"/>
                <a:ext cx="792000" cy="568800"/>
              </p14:xfrm>
            </p:contentPart>
          </mc:Choice>
          <mc:Fallback xmlns="">
            <p:pic>
              <p:nvPicPr>
                <p:cNvPr id="332" name="Håndskrift 331">
                  <a:extLst>
                    <a:ext uri="{FF2B5EF4-FFF2-40B4-BE49-F238E27FC236}">
                      <a16:creationId xmlns:a16="http://schemas.microsoft.com/office/drawing/2014/main" id="{B74287E8-A38C-4A79-B20A-490B6CD72D47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6525909" y="2900070"/>
                  <a:ext cx="845448" cy="61476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333" name="Håndskrift 332">
                  <a:extLst>
                    <a:ext uri="{FF2B5EF4-FFF2-40B4-BE49-F238E27FC236}">
                      <a16:creationId xmlns:a16="http://schemas.microsoft.com/office/drawing/2014/main" id="{ABF50622-FC9E-4117-BC45-F6F479B32E3E}"/>
                    </a:ext>
                  </a:extLst>
                </p14:cNvPr>
                <p14:cNvContentPartPr/>
                <p14:nvPr/>
              </p14:nvContentPartPr>
              <p14:xfrm>
                <a:off x="6563703" y="3025886"/>
                <a:ext cx="394920" cy="435240"/>
              </p14:xfrm>
            </p:contentPart>
          </mc:Choice>
          <mc:Fallback xmlns="">
            <p:pic>
              <p:nvPicPr>
                <p:cNvPr id="333" name="Håndskrift 332">
                  <a:extLst>
                    <a:ext uri="{FF2B5EF4-FFF2-40B4-BE49-F238E27FC236}">
                      <a16:creationId xmlns:a16="http://schemas.microsoft.com/office/drawing/2014/main" id="{ABF50622-FC9E-4117-BC45-F6F479B32E3E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6536728" y="3002686"/>
                  <a:ext cx="448331" cy="48117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334" name="Håndskrift 333">
                  <a:extLst>
                    <a:ext uri="{FF2B5EF4-FFF2-40B4-BE49-F238E27FC236}">
                      <a16:creationId xmlns:a16="http://schemas.microsoft.com/office/drawing/2014/main" id="{BF3B83CE-D4CA-4502-AC64-2EC705272067}"/>
                    </a:ext>
                  </a:extLst>
                </p14:cNvPr>
                <p14:cNvContentPartPr/>
                <p14:nvPr/>
              </p14:nvContentPartPr>
              <p14:xfrm>
                <a:off x="7093623" y="3215606"/>
                <a:ext cx="312120" cy="373680"/>
              </p14:xfrm>
            </p:contentPart>
          </mc:Choice>
          <mc:Fallback xmlns="">
            <p:pic>
              <p:nvPicPr>
                <p:cNvPr id="334" name="Håndskrift 333">
                  <a:extLst>
                    <a:ext uri="{FF2B5EF4-FFF2-40B4-BE49-F238E27FC236}">
                      <a16:creationId xmlns:a16="http://schemas.microsoft.com/office/drawing/2014/main" id="{BF3B83CE-D4CA-4502-AC64-2EC705272067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7066670" y="3192367"/>
                  <a:ext cx="365488" cy="41969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335" name="Håndskrift 334">
                  <a:extLst>
                    <a:ext uri="{FF2B5EF4-FFF2-40B4-BE49-F238E27FC236}">
                      <a16:creationId xmlns:a16="http://schemas.microsoft.com/office/drawing/2014/main" id="{5FBA3B17-BAE4-4261-8EAC-28F2704E4024}"/>
                    </a:ext>
                  </a:extLst>
                </p14:cNvPr>
                <p14:cNvContentPartPr/>
                <p14:nvPr/>
              </p14:nvContentPartPr>
              <p14:xfrm>
                <a:off x="7405743" y="3240086"/>
                <a:ext cx="367200" cy="876960"/>
              </p14:xfrm>
            </p:contentPart>
          </mc:Choice>
          <mc:Fallback xmlns="">
            <p:pic>
              <p:nvPicPr>
                <p:cNvPr id="335" name="Håndskrift 334">
                  <a:extLst>
                    <a:ext uri="{FF2B5EF4-FFF2-40B4-BE49-F238E27FC236}">
                      <a16:creationId xmlns:a16="http://schemas.microsoft.com/office/drawing/2014/main" id="{5FBA3B17-BAE4-4261-8EAC-28F2704E4024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7378822" y="3216861"/>
                  <a:ext cx="420503" cy="9229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336" name="Håndskrift 335">
                  <a:extLst>
                    <a:ext uri="{FF2B5EF4-FFF2-40B4-BE49-F238E27FC236}">
                      <a16:creationId xmlns:a16="http://schemas.microsoft.com/office/drawing/2014/main" id="{C4C2BD3C-463F-4E92-9F31-767096628443}"/>
                    </a:ext>
                  </a:extLst>
                </p14:cNvPr>
                <p14:cNvContentPartPr/>
                <p14:nvPr/>
              </p14:nvContentPartPr>
              <p14:xfrm>
                <a:off x="7301703" y="3363566"/>
                <a:ext cx="473400" cy="863640"/>
              </p14:xfrm>
            </p:contentPart>
          </mc:Choice>
          <mc:Fallback xmlns="">
            <p:pic>
              <p:nvPicPr>
                <p:cNvPr id="336" name="Håndskrift 335">
                  <a:extLst>
                    <a:ext uri="{FF2B5EF4-FFF2-40B4-BE49-F238E27FC236}">
                      <a16:creationId xmlns:a16="http://schemas.microsoft.com/office/drawing/2014/main" id="{C4C2BD3C-463F-4E92-9F31-767096628443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7274744" y="3340350"/>
                  <a:ext cx="526779" cy="9096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337" name="Håndskrift 336">
                  <a:extLst>
                    <a:ext uri="{FF2B5EF4-FFF2-40B4-BE49-F238E27FC236}">
                      <a16:creationId xmlns:a16="http://schemas.microsoft.com/office/drawing/2014/main" id="{7F5DC692-16A9-44A7-A35F-72F9369CC2C2}"/>
                    </a:ext>
                  </a:extLst>
                </p14:cNvPr>
                <p14:cNvContentPartPr/>
                <p14:nvPr/>
              </p14:nvContentPartPr>
              <p14:xfrm>
                <a:off x="7049703" y="3563006"/>
                <a:ext cx="445320" cy="326520"/>
              </p14:xfrm>
            </p:contentPart>
          </mc:Choice>
          <mc:Fallback xmlns="">
            <p:pic>
              <p:nvPicPr>
                <p:cNvPr id="337" name="Håndskrift 336">
                  <a:extLst>
                    <a:ext uri="{FF2B5EF4-FFF2-40B4-BE49-F238E27FC236}">
                      <a16:creationId xmlns:a16="http://schemas.microsoft.com/office/drawing/2014/main" id="{7F5DC692-16A9-44A7-A35F-72F9369CC2C2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7022747" y="3539783"/>
                  <a:ext cx="498694" cy="3725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338" name="Håndskrift 337">
                  <a:extLst>
                    <a:ext uri="{FF2B5EF4-FFF2-40B4-BE49-F238E27FC236}">
                      <a16:creationId xmlns:a16="http://schemas.microsoft.com/office/drawing/2014/main" id="{F35E830C-9711-43D5-BC7F-4B2CE099786B}"/>
                    </a:ext>
                  </a:extLst>
                </p14:cNvPr>
                <p14:cNvContentPartPr/>
                <p14:nvPr/>
              </p14:nvContentPartPr>
              <p14:xfrm>
                <a:off x="6868263" y="3570206"/>
                <a:ext cx="437760" cy="324360"/>
              </p14:xfrm>
            </p:contentPart>
          </mc:Choice>
          <mc:Fallback xmlns="">
            <p:pic>
              <p:nvPicPr>
                <p:cNvPr id="338" name="Håndskrift 337">
                  <a:extLst>
                    <a:ext uri="{FF2B5EF4-FFF2-40B4-BE49-F238E27FC236}">
                      <a16:creationId xmlns:a16="http://schemas.microsoft.com/office/drawing/2014/main" id="{F35E830C-9711-43D5-BC7F-4B2CE099786B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6841307" y="3547004"/>
                  <a:ext cx="491132" cy="3702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339" name="Håndskrift 338">
                  <a:extLst>
                    <a:ext uri="{FF2B5EF4-FFF2-40B4-BE49-F238E27FC236}">
                      <a16:creationId xmlns:a16="http://schemas.microsoft.com/office/drawing/2014/main" id="{5D21E469-A6A8-4071-820E-0415AA65514F}"/>
                    </a:ext>
                  </a:extLst>
                </p14:cNvPr>
                <p14:cNvContentPartPr/>
                <p14:nvPr/>
              </p14:nvContentPartPr>
              <p14:xfrm>
                <a:off x="6640023" y="3809606"/>
                <a:ext cx="413640" cy="76680"/>
              </p14:xfrm>
            </p:contentPart>
          </mc:Choice>
          <mc:Fallback xmlns="">
            <p:pic>
              <p:nvPicPr>
                <p:cNvPr id="339" name="Håndskrift 338">
                  <a:extLst>
                    <a:ext uri="{FF2B5EF4-FFF2-40B4-BE49-F238E27FC236}">
                      <a16:creationId xmlns:a16="http://schemas.microsoft.com/office/drawing/2014/main" id="{5D21E469-A6A8-4071-820E-0415AA65514F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6613058" y="3786370"/>
                  <a:ext cx="467030" cy="1226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340" name="Håndskrift 339">
                  <a:extLst>
                    <a:ext uri="{FF2B5EF4-FFF2-40B4-BE49-F238E27FC236}">
                      <a16:creationId xmlns:a16="http://schemas.microsoft.com/office/drawing/2014/main" id="{797A193D-C8C6-4C05-8A35-02AC295762B4}"/>
                    </a:ext>
                  </a:extLst>
                </p14:cNvPr>
                <p14:cNvContentPartPr/>
                <p14:nvPr/>
              </p14:nvContentPartPr>
              <p14:xfrm>
                <a:off x="6554703" y="3820766"/>
                <a:ext cx="114120" cy="406080"/>
              </p14:xfrm>
            </p:contentPart>
          </mc:Choice>
          <mc:Fallback xmlns="">
            <p:pic>
              <p:nvPicPr>
                <p:cNvPr id="340" name="Håndskrift 339">
                  <a:extLst>
                    <a:ext uri="{FF2B5EF4-FFF2-40B4-BE49-F238E27FC236}">
                      <a16:creationId xmlns:a16="http://schemas.microsoft.com/office/drawing/2014/main" id="{797A193D-C8C6-4C05-8A35-02AC295762B4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6527660" y="3797561"/>
                  <a:ext cx="167664" cy="45202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341" name="Håndskrift 340">
                  <a:extLst>
                    <a:ext uri="{FF2B5EF4-FFF2-40B4-BE49-F238E27FC236}">
                      <a16:creationId xmlns:a16="http://schemas.microsoft.com/office/drawing/2014/main" id="{A606D1BC-2EB1-46CE-B38F-7F220AF792DB}"/>
                    </a:ext>
                  </a:extLst>
                </p14:cNvPr>
                <p14:cNvContentPartPr/>
                <p14:nvPr/>
              </p14:nvContentPartPr>
              <p14:xfrm>
                <a:off x="6625983" y="3940286"/>
                <a:ext cx="675000" cy="311400"/>
              </p14:xfrm>
            </p:contentPart>
          </mc:Choice>
          <mc:Fallback xmlns="">
            <p:pic>
              <p:nvPicPr>
                <p:cNvPr id="341" name="Håndskrift 340">
                  <a:extLst>
                    <a:ext uri="{FF2B5EF4-FFF2-40B4-BE49-F238E27FC236}">
                      <a16:creationId xmlns:a16="http://schemas.microsoft.com/office/drawing/2014/main" id="{A606D1BC-2EB1-46CE-B38F-7F220AF792DB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6599026" y="3917047"/>
                  <a:ext cx="728375" cy="35741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342" name="Håndskrift 341">
                  <a:extLst>
                    <a:ext uri="{FF2B5EF4-FFF2-40B4-BE49-F238E27FC236}">
                      <a16:creationId xmlns:a16="http://schemas.microsoft.com/office/drawing/2014/main" id="{DF34037E-6C1E-4F83-84C0-82AB5A907AE1}"/>
                    </a:ext>
                  </a:extLst>
                </p14:cNvPr>
                <p14:cNvContentPartPr/>
                <p14:nvPr/>
              </p14:nvContentPartPr>
              <p14:xfrm>
                <a:off x="6601503" y="2964326"/>
                <a:ext cx="732600" cy="483480"/>
              </p14:xfrm>
            </p:contentPart>
          </mc:Choice>
          <mc:Fallback xmlns="">
            <p:pic>
              <p:nvPicPr>
                <p:cNvPr id="342" name="Håndskrift 341">
                  <a:extLst>
                    <a:ext uri="{FF2B5EF4-FFF2-40B4-BE49-F238E27FC236}">
                      <a16:creationId xmlns:a16="http://schemas.microsoft.com/office/drawing/2014/main" id="{DF34037E-6C1E-4F83-84C0-82AB5A907AE1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6547556" y="2917882"/>
                  <a:ext cx="839954" cy="57590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343" name="Håndskrift 342">
                  <a:extLst>
                    <a:ext uri="{FF2B5EF4-FFF2-40B4-BE49-F238E27FC236}">
                      <a16:creationId xmlns:a16="http://schemas.microsoft.com/office/drawing/2014/main" id="{0DBB412C-D19C-411D-B2A7-D60893083ADA}"/>
                    </a:ext>
                  </a:extLst>
                </p14:cNvPr>
                <p14:cNvContentPartPr/>
                <p14:nvPr/>
              </p14:nvContentPartPr>
              <p14:xfrm>
                <a:off x="7346343" y="3345206"/>
                <a:ext cx="362520" cy="810360"/>
              </p14:xfrm>
            </p:contentPart>
          </mc:Choice>
          <mc:Fallback xmlns="">
            <p:pic>
              <p:nvPicPr>
                <p:cNvPr id="343" name="Håndskrift 342">
                  <a:extLst>
                    <a:ext uri="{FF2B5EF4-FFF2-40B4-BE49-F238E27FC236}">
                      <a16:creationId xmlns:a16="http://schemas.microsoft.com/office/drawing/2014/main" id="{0DBB412C-D19C-411D-B2A7-D60893083ADA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7292397" y="3298767"/>
                  <a:ext cx="469873" cy="9027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344" name="Håndskrift 343">
                  <a:extLst>
                    <a:ext uri="{FF2B5EF4-FFF2-40B4-BE49-F238E27FC236}">
                      <a16:creationId xmlns:a16="http://schemas.microsoft.com/office/drawing/2014/main" id="{0A82B99E-7902-4934-96AB-CDD4A076785E}"/>
                    </a:ext>
                  </a:extLst>
                </p14:cNvPr>
                <p14:cNvContentPartPr/>
                <p14:nvPr/>
              </p14:nvContentPartPr>
              <p14:xfrm>
                <a:off x="7109103" y="3399566"/>
                <a:ext cx="471240" cy="456840"/>
              </p14:xfrm>
            </p:contentPart>
          </mc:Choice>
          <mc:Fallback xmlns="">
            <p:pic>
              <p:nvPicPr>
                <p:cNvPr id="344" name="Håndskrift 343">
                  <a:extLst>
                    <a:ext uri="{FF2B5EF4-FFF2-40B4-BE49-F238E27FC236}">
                      <a16:creationId xmlns:a16="http://schemas.microsoft.com/office/drawing/2014/main" id="{0A82B99E-7902-4934-96AB-CDD4A076785E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7055124" y="3353139"/>
                  <a:ext cx="578659" cy="5492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345" name="Håndskrift 344">
                  <a:extLst>
                    <a:ext uri="{FF2B5EF4-FFF2-40B4-BE49-F238E27FC236}">
                      <a16:creationId xmlns:a16="http://schemas.microsoft.com/office/drawing/2014/main" id="{2BEA04B0-71CB-41CA-9B41-DF276B2DE7C8}"/>
                    </a:ext>
                  </a:extLst>
                </p14:cNvPr>
                <p14:cNvContentPartPr/>
                <p14:nvPr/>
              </p14:nvContentPartPr>
              <p14:xfrm>
                <a:off x="6080583" y="3475886"/>
                <a:ext cx="811800" cy="785520"/>
              </p14:xfrm>
            </p:contentPart>
          </mc:Choice>
          <mc:Fallback xmlns="">
            <p:pic>
              <p:nvPicPr>
                <p:cNvPr id="345" name="Håndskrift 344">
                  <a:extLst>
                    <a:ext uri="{FF2B5EF4-FFF2-40B4-BE49-F238E27FC236}">
                      <a16:creationId xmlns:a16="http://schemas.microsoft.com/office/drawing/2014/main" id="{2BEA04B0-71CB-41CA-9B41-DF276B2DE7C8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6026643" y="3429488"/>
                  <a:ext cx="919141" cy="8778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346" name="Håndskrift 345">
                  <a:extLst>
                    <a:ext uri="{FF2B5EF4-FFF2-40B4-BE49-F238E27FC236}">
                      <a16:creationId xmlns:a16="http://schemas.microsoft.com/office/drawing/2014/main" id="{C2FC2803-2945-412F-9A49-33251EE36BC8}"/>
                    </a:ext>
                  </a:extLst>
                </p14:cNvPr>
                <p14:cNvContentPartPr/>
                <p14:nvPr/>
              </p14:nvContentPartPr>
              <p14:xfrm>
                <a:off x="6679983" y="3983846"/>
                <a:ext cx="587160" cy="243360"/>
              </p14:xfrm>
            </p:contentPart>
          </mc:Choice>
          <mc:Fallback xmlns="">
            <p:pic>
              <p:nvPicPr>
                <p:cNvPr id="346" name="Håndskrift 345">
                  <a:extLst>
                    <a:ext uri="{FF2B5EF4-FFF2-40B4-BE49-F238E27FC236}">
                      <a16:creationId xmlns:a16="http://schemas.microsoft.com/office/drawing/2014/main" id="{C2FC2803-2945-412F-9A49-33251EE36BC8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6626066" y="3937492"/>
                  <a:ext cx="694456" cy="33560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347" name="Håndskrift 346">
                  <a:extLst>
                    <a:ext uri="{FF2B5EF4-FFF2-40B4-BE49-F238E27FC236}">
                      <a16:creationId xmlns:a16="http://schemas.microsoft.com/office/drawing/2014/main" id="{575BF7EC-DC10-4D25-BA20-EE488E8E1A38}"/>
                    </a:ext>
                  </a:extLst>
                </p14:cNvPr>
                <p14:cNvContentPartPr/>
                <p14:nvPr/>
              </p14:nvContentPartPr>
              <p14:xfrm>
                <a:off x="7303503" y="2833646"/>
                <a:ext cx="413280" cy="80640"/>
              </p14:xfrm>
            </p:contentPart>
          </mc:Choice>
          <mc:Fallback xmlns="">
            <p:pic>
              <p:nvPicPr>
                <p:cNvPr id="347" name="Håndskrift 346">
                  <a:extLst>
                    <a:ext uri="{FF2B5EF4-FFF2-40B4-BE49-F238E27FC236}">
                      <a16:creationId xmlns:a16="http://schemas.microsoft.com/office/drawing/2014/main" id="{575BF7EC-DC10-4D25-BA20-EE488E8E1A38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7276562" y="2810340"/>
                  <a:ext cx="466624" cy="12678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348" name="Håndskrift 347">
                  <a:extLst>
                    <a:ext uri="{FF2B5EF4-FFF2-40B4-BE49-F238E27FC236}">
                      <a16:creationId xmlns:a16="http://schemas.microsoft.com/office/drawing/2014/main" id="{8A798527-313D-49CE-B365-D93D2C429FB7}"/>
                    </a:ext>
                  </a:extLst>
                </p14:cNvPr>
                <p14:cNvContentPartPr/>
                <p14:nvPr/>
              </p14:nvContentPartPr>
              <p14:xfrm>
                <a:off x="7761423" y="2924726"/>
                <a:ext cx="178920" cy="163440"/>
              </p14:xfrm>
            </p:contentPart>
          </mc:Choice>
          <mc:Fallback xmlns="">
            <p:pic>
              <p:nvPicPr>
                <p:cNvPr id="348" name="Håndskrift 347">
                  <a:extLst>
                    <a:ext uri="{FF2B5EF4-FFF2-40B4-BE49-F238E27FC236}">
                      <a16:creationId xmlns:a16="http://schemas.microsoft.com/office/drawing/2014/main" id="{8A798527-313D-49CE-B365-D93D2C429FB7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7734477" y="2901510"/>
                  <a:ext cx="232273" cy="2094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349" name="Håndskrift 348">
                  <a:extLst>
                    <a:ext uri="{FF2B5EF4-FFF2-40B4-BE49-F238E27FC236}">
                      <a16:creationId xmlns:a16="http://schemas.microsoft.com/office/drawing/2014/main" id="{7342A0CD-2A28-4755-9768-D90AF61C0FFC}"/>
                    </a:ext>
                  </a:extLst>
                </p14:cNvPr>
                <p14:cNvContentPartPr/>
                <p14:nvPr/>
              </p14:nvContentPartPr>
              <p14:xfrm>
                <a:off x="7960863" y="3156566"/>
                <a:ext cx="247680" cy="975960"/>
              </p14:xfrm>
            </p:contentPart>
          </mc:Choice>
          <mc:Fallback xmlns="">
            <p:pic>
              <p:nvPicPr>
                <p:cNvPr id="349" name="Håndskrift 348">
                  <a:extLst>
                    <a:ext uri="{FF2B5EF4-FFF2-40B4-BE49-F238E27FC236}">
                      <a16:creationId xmlns:a16="http://schemas.microsoft.com/office/drawing/2014/main" id="{7342A0CD-2A28-4755-9768-D90AF61C0FFC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7933883" y="3133351"/>
                  <a:ext cx="301101" cy="102192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350" name="Håndskrift 349">
                  <a:extLst>
                    <a:ext uri="{FF2B5EF4-FFF2-40B4-BE49-F238E27FC236}">
                      <a16:creationId xmlns:a16="http://schemas.microsoft.com/office/drawing/2014/main" id="{18C664D3-6103-459F-8D58-9871D54E838E}"/>
                    </a:ext>
                  </a:extLst>
                </p14:cNvPr>
                <p14:cNvContentPartPr/>
                <p14:nvPr/>
              </p14:nvContentPartPr>
              <p14:xfrm>
                <a:off x="7755663" y="3586766"/>
                <a:ext cx="438120" cy="654480"/>
              </p14:xfrm>
            </p:contentPart>
          </mc:Choice>
          <mc:Fallback xmlns="">
            <p:pic>
              <p:nvPicPr>
                <p:cNvPr id="350" name="Håndskrift 349">
                  <a:extLst>
                    <a:ext uri="{FF2B5EF4-FFF2-40B4-BE49-F238E27FC236}">
                      <a16:creationId xmlns:a16="http://schemas.microsoft.com/office/drawing/2014/main" id="{18C664D3-6103-459F-8D58-9871D54E838E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7728685" y="3563541"/>
                  <a:ext cx="491536" cy="7004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351" name="Håndskrift 350">
                  <a:extLst>
                    <a:ext uri="{FF2B5EF4-FFF2-40B4-BE49-F238E27FC236}">
                      <a16:creationId xmlns:a16="http://schemas.microsoft.com/office/drawing/2014/main" id="{79F5075B-AE72-48A2-9286-1D1744C938FB}"/>
                    </a:ext>
                  </a:extLst>
                </p14:cNvPr>
                <p14:cNvContentPartPr/>
                <p14:nvPr/>
              </p14:nvContentPartPr>
              <p14:xfrm>
                <a:off x="7918743" y="3138566"/>
                <a:ext cx="111600" cy="462600"/>
              </p14:xfrm>
            </p:contentPart>
          </mc:Choice>
          <mc:Fallback xmlns="">
            <p:pic>
              <p:nvPicPr>
                <p:cNvPr id="351" name="Håndskrift 350">
                  <a:extLst>
                    <a:ext uri="{FF2B5EF4-FFF2-40B4-BE49-F238E27FC236}">
                      <a16:creationId xmlns:a16="http://schemas.microsoft.com/office/drawing/2014/main" id="{79F5075B-AE72-48A2-9286-1D1744C938FB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7891786" y="3115343"/>
                  <a:ext cx="164974" cy="50858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352" name="Håndskrift 351">
                  <a:extLst>
                    <a:ext uri="{FF2B5EF4-FFF2-40B4-BE49-F238E27FC236}">
                      <a16:creationId xmlns:a16="http://schemas.microsoft.com/office/drawing/2014/main" id="{E69BABFE-E2DB-4051-B75E-0F6B39CB8432}"/>
                    </a:ext>
                  </a:extLst>
                </p14:cNvPr>
                <p14:cNvContentPartPr/>
                <p14:nvPr/>
              </p14:nvContentPartPr>
              <p14:xfrm>
                <a:off x="5995983" y="2769926"/>
                <a:ext cx="137160" cy="117360"/>
              </p14:xfrm>
            </p:contentPart>
          </mc:Choice>
          <mc:Fallback xmlns="">
            <p:pic>
              <p:nvPicPr>
                <p:cNvPr id="352" name="Håndskrift 351">
                  <a:extLst>
                    <a:ext uri="{FF2B5EF4-FFF2-40B4-BE49-F238E27FC236}">
                      <a16:creationId xmlns:a16="http://schemas.microsoft.com/office/drawing/2014/main" id="{E69BABFE-E2DB-4051-B75E-0F6B39CB8432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5968983" y="2746732"/>
                  <a:ext cx="190620" cy="1632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353" name="Håndskrift 352">
                  <a:extLst>
                    <a:ext uri="{FF2B5EF4-FFF2-40B4-BE49-F238E27FC236}">
                      <a16:creationId xmlns:a16="http://schemas.microsoft.com/office/drawing/2014/main" id="{E99D4138-C6FC-4C10-B5A9-2B12A0A4ED79}"/>
                    </a:ext>
                  </a:extLst>
                </p14:cNvPr>
                <p14:cNvContentPartPr/>
                <p14:nvPr/>
              </p14:nvContentPartPr>
              <p14:xfrm>
                <a:off x="6183543" y="2736446"/>
                <a:ext cx="473040" cy="210960"/>
              </p14:xfrm>
            </p:contentPart>
          </mc:Choice>
          <mc:Fallback xmlns="">
            <p:pic>
              <p:nvPicPr>
                <p:cNvPr id="353" name="Håndskrift 352">
                  <a:extLst>
                    <a:ext uri="{FF2B5EF4-FFF2-40B4-BE49-F238E27FC236}">
                      <a16:creationId xmlns:a16="http://schemas.microsoft.com/office/drawing/2014/main" id="{E99D4138-C6FC-4C10-B5A9-2B12A0A4ED79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6156574" y="2713213"/>
                  <a:ext cx="526439" cy="2569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354" name="Håndskrift 353">
                  <a:extLst>
                    <a:ext uri="{FF2B5EF4-FFF2-40B4-BE49-F238E27FC236}">
                      <a16:creationId xmlns:a16="http://schemas.microsoft.com/office/drawing/2014/main" id="{619EF75E-2ABA-4B27-B391-5105783E75D9}"/>
                    </a:ext>
                  </a:extLst>
                </p14:cNvPr>
                <p14:cNvContentPartPr/>
                <p14:nvPr/>
              </p14:nvContentPartPr>
              <p14:xfrm>
                <a:off x="5852703" y="2896286"/>
                <a:ext cx="116640" cy="995400"/>
              </p14:xfrm>
            </p:contentPart>
          </mc:Choice>
          <mc:Fallback xmlns="">
            <p:pic>
              <p:nvPicPr>
                <p:cNvPr id="354" name="Håndskrift 353">
                  <a:extLst>
                    <a:ext uri="{FF2B5EF4-FFF2-40B4-BE49-F238E27FC236}">
                      <a16:creationId xmlns:a16="http://schemas.microsoft.com/office/drawing/2014/main" id="{619EF75E-2ABA-4B27-B391-5105783E75D9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5825703" y="2873062"/>
                  <a:ext cx="170100" cy="1041384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55" name="Gruppe 354">
              <a:extLst>
                <a:ext uri="{FF2B5EF4-FFF2-40B4-BE49-F238E27FC236}">
                  <a16:creationId xmlns:a16="http://schemas.microsoft.com/office/drawing/2014/main" id="{380CAEC8-4546-4A66-B3AE-AE691BF75D46}"/>
                </a:ext>
              </a:extLst>
            </p:cNvPr>
            <p:cNvGrpSpPr/>
            <p:nvPr/>
          </p:nvGrpSpPr>
          <p:grpSpPr>
            <a:xfrm>
              <a:off x="5879343" y="2909966"/>
              <a:ext cx="702000" cy="1398600"/>
              <a:chOff x="5879343" y="2909966"/>
              <a:chExt cx="702000" cy="13986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64">
                <p14:nvContentPartPr>
                  <p14:cNvPr id="365" name="Håndskrift 364">
                    <a:extLst>
                      <a:ext uri="{FF2B5EF4-FFF2-40B4-BE49-F238E27FC236}">
                        <a16:creationId xmlns:a16="http://schemas.microsoft.com/office/drawing/2014/main" id="{8B050DD9-9714-4E6C-BB91-E952BEC29EBD}"/>
                      </a:ext>
                    </a:extLst>
                  </p14:cNvPr>
                  <p14:cNvContentPartPr/>
                  <p14:nvPr/>
                </p14:nvContentPartPr>
                <p14:xfrm>
                  <a:off x="6052143" y="4110566"/>
                  <a:ext cx="529200" cy="198000"/>
                </p14:xfrm>
              </p:contentPart>
            </mc:Choice>
            <mc:Fallback xmlns="">
              <p:pic>
                <p:nvPicPr>
                  <p:cNvPr id="365" name="Håndskrift 364">
                    <a:extLst>
                      <a:ext uri="{FF2B5EF4-FFF2-40B4-BE49-F238E27FC236}">
                        <a16:creationId xmlns:a16="http://schemas.microsoft.com/office/drawing/2014/main" id="{8B050DD9-9714-4E6C-BB91-E952BEC29EBD}"/>
                      </a:ext>
                    </a:extLst>
                  </p:cNvPr>
                  <p:cNvPicPr/>
                  <p:nvPr/>
                </p:nvPicPr>
                <p:blipFill>
                  <a:blip r:embed="rId265"/>
                  <a:stretch>
                    <a:fillRect/>
                  </a:stretch>
                </p:blipFill>
                <p:spPr>
                  <a:xfrm>
                    <a:off x="6025171" y="4087381"/>
                    <a:ext cx="582606" cy="24390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6">
                <p14:nvContentPartPr>
                  <p14:cNvPr id="366" name="Håndskrift 365">
                    <a:extLst>
                      <a:ext uri="{FF2B5EF4-FFF2-40B4-BE49-F238E27FC236}">
                        <a16:creationId xmlns:a16="http://schemas.microsoft.com/office/drawing/2014/main" id="{F52081CC-6F94-4074-9FD7-6EDB15AF8B76}"/>
                      </a:ext>
                    </a:extLst>
                  </p14:cNvPr>
                  <p14:cNvContentPartPr/>
                  <p14:nvPr/>
                </p14:nvContentPartPr>
                <p14:xfrm>
                  <a:off x="6202263" y="3733646"/>
                  <a:ext cx="75600" cy="135720"/>
                </p14:xfrm>
              </p:contentPart>
            </mc:Choice>
            <mc:Fallback xmlns="">
              <p:pic>
                <p:nvPicPr>
                  <p:cNvPr id="366" name="Håndskrift 365">
                    <a:extLst>
                      <a:ext uri="{FF2B5EF4-FFF2-40B4-BE49-F238E27FC236}">
                        <a16:creationId xmlns:a16="http://schemas.microsoft.com/office/drawing/2014/main" id="{F52081CC-6F94-4074-9FD7-6EDB15AF8B76}"/>
                      </a:ext>
                    </a:extLst>
                  </p:cNvPr>
                  <p:cNvPicPr/>
                  <p:nvPr/>
                </p:nvPicPr>
                <p:blipFill>
                  <a:blip r:embed="rId267"/>
                  <a:stretch>
                    <a:fillRect/>
                  </a:stretch>
                </p:blipFill>
                <p:spPr>
                  <a:xfrm>
                    <a:off x="6175263" y="3710486"/>
                    <a:ext cx="129060" cy="18157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8">
                <p14:nvContentPartPr>
                  <p14:cNvPr id="367" name="Håndskrift 366">
                    <a:extLst>
                      <a:ext uri="{FF2B5EF4-FFF2-40B4-BE49-F238E27FC236}">
                        <a16:creationId xmlns:a16="http://schemas.microsoft.com/office/drawing/2014/main" id="{2742B958-2A62-4F7C-AEE8-672220EB9A09}"/>
                      </a:ext>
                    </a:extLst>
                  </p14:cNvPr>
                  <p14:cNvContentPartPr/>
                  <p14:nvPr/>
                </p14:nvContentPartPr>
                <p14:xfrm>
                  <a:off x="5879343" y="2909966"/>
                  <a:ext cx="108360" cy="1041840"/>
                </p14:xfrm>
              </p:contentPart>
            </mc:Choice>
            <mc:Fallback xmlns="">
              <p:pic>
                <p:nvPicPr>
                  <p:cNvPr id="367" name="Håndskrift 366">
                    <a:extLst>
                      <a:ext uri="{FF2B5EF4-FFF2-40B4-BE49-F238E27FC236}">
                        <a16:creationId xmlns:a16="http://schemas.microsoft.com/office/drawing/2014/main" id="{2742B958-2A62-4F7C-AEE8-672220EB9A09}"/>
                      </a:ext>
                    </a:extLst>
                  </p:cNvPr>
                  <p:cNvPicPr/>
                  <p:nvPr/>
                </p:nvPicPr>
                <p:blipFill>
                  <a:blip r:embed="rId269"/>
                  <a:stretch>
                    <a:fillRect/>
                  </a:stretch>
                </p:blipFill>
                <p:spPr>
                  <a:xfrm>
                    <a:off x="5852521" y="2886742"/>
                    <a:ext cx="161467" cy="1087824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356" name="Gruppe 355">
              <a:extLst>
                <a:ext uri="{FF2B5EF4-FFF2-40B4-BE49-F238E27FC236}">
                  <a16:creationId xmlns:a16="http://schemas.microsoft.com/office/drawing/2014/main" id="{9683FF99-3895-4E33-A96E-19C53D3E92DC}"/>
                </a:ext>
              </a:extLst>
            </p:cNvPr>
            <p:cNvGrpSpPr/>
            <p:nvPr/>
          </p:nvGrpSpPr>
          <p:grpSpPr>
            <a:xfrm>
              <a:off x="7590783" y="3356006"/>
              <a:ext cx="248400" cy="464040"/>
              <a:chOff x="7590783" y="3356006"/>
              <a:chExt cx="248400" cy="4640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70">
                <p14:nvContentPartPr>
                  <p14:cNvPr id="362" name="Håndskrift 361">
                    <a:extLst>
                      <a:ext uri="{FF2B5EF4-FFF2-40B4-BE49-F238E27FC236}">
                        <a16:creationId xmlns:a16="http://schemas.microsoft.com/office/drawing/2014/main" id="{4860BB32-752D-4121-AE3B-2985B6003C2C}"/>
                      </a:ext>
                    </a:extLst>
                  </p14:cNvPr>
                  <p14:cNvContentPartPr/>
                  <p14:nvPr/>
                </p14:nvContentPartPr>
                <p14:xfrm>
                  <a:off x="7648743" y="3679286"/>
                  <a:ext cx="360" cy="360"/>
                </p14:xfrm>
              </p:contentPart>
            </mc:Choice>
            <mc:Fallback xmlns="">
              <p:pic>
                <p:nvPicPr>
                  <p:cNvPr id="362" name="Håndskrift 361">
                    <a:extLst>
                      <a:ext uri="{FF2B5EF4-FFF2-40B4-BE49-F238E27FC236}">
                        <a16:creationId xmlns:a16="http://schemas.microsoft.com/office/drawing/2014/main" id="{4860BB32-752D-4121-AE3B-2985B6003C2C}"/>
                      </a:ext>
                    </a:extLst>
                  </p:cNvPr>
                  <p:cNvPicPr/>
                  <p:nvPr/>
                </p:nvPicPr>
                <p:blipFill>
                  <a:blip r:embed="rId271"/>
                  <a:stretch>
                    <a:fillRect/>
                  </a:stretch>
                </p:blipFill>
                <p:spPr>
                  <a:xfrm>
                    <a:off x="7630743" y="366128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2">
                <p14:nvContentPartPr>
                  <p14:cNvPr id="363" name="Håndskrift 362">
                    <a:extLst>
                      <a:ext uri="{FF2B5EF4-FFF2-40B4-BE49-F238E27FC236}">
                        <a16:creationId xmlns:a16="http://schemas.microsoft.com/office/drawing/2014/main" id="{FC2907FA-4B5B-48DB-976C-3E75D65E5D8F}"/>
                      </a:ext>
                    </a:extLst>
                  </p14:cNvPr>
                  <p14:cNvContentPartPr/>
                  <p14:nvPr/>
                </p14:nvContentPartPr>
                <p14:xfrm>
                  <a:off x="7645143" y="3690086"/>
                  <a:ext cx="360" cy="360"/>
                </p14:xfrm>
              </p:contentPart>
            </mc:Choice>
            <mc:Fallback xmlns="">
              <p:pic>
                <p:nvPicPr>
                  <p:cNvPr id="363" name="Håndskrift 362">
                    <a:extLst>
                      <a:ext uri="{FF2B5EF4-FFF2-40B4-BE49-F238E27FC236}">
                        <a16:creationId xmlns:a16="http://schemas.microsoft.com/office/drawing/2014/main" id="{FC2907FA-4B5B-48DB-976C-3E75D65E5D8F}"/>
                      </a:ext>
                    </a:extLst>
                  </p:cNvPr>
                  <p:cNvPicPr/>
                  <p:nvPr/>
                </p:nvPicPr>
                <p:blipFill>
                  <a:blip r:embed="rId271"/>
                  <a:stretch>
                    <a:fillRect/>
                  </a:stretch>
                </p:blipFill>
                <p:spPr>
                  <a:xfrm>
                    <a:off x="7627143" y="367208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3">
                <p14:nvContentPartPr>
                  <p14:cNvPr id="364" name="Håndskrift 363">
                    <a:extLst>
                      <a:ext uri="{FF2B5EF4-FFF2-40B4-BE49-F238E27FC236}">
                        <a16:creationId xmlns:a16="http://schemas.microsoft.com/office/drawing/2014/main" id="{4F028A54-5A78-4B51-883C-6ABEF30B6B61}"/>
                      </a:ext>
                    </a:extLst>
                  </p14:cNvPr>
                  <p14:cNvContentPartPr/>
                  <p14:nvPr/>
                </p14:nvContentPartPr>
                <p14:xfrm>
                  <a:off x="7590783" y="3356006"/>
                  <a:ext cx="248400" cy="464040"/>
                </p14:xfrm>
              </p:contentPart>
            </mc:Choice>
            <mc:Fallback xmlns="">
              <p:pic>
                <p:nvPicPr>
                  <p:cNvPr id="364" name="Håndskrift 363">
                    <a:extLst>
                      <a:ext uri="{FF2B5EF4-FFF2-40B4-BE49-F238E27FC236}">
                        <a16:creationId xmlns:a16="http://schemas.microsoft.com/office/drawing/2014/main" id="{4F028A54-5A78-4B51-883C-6ABEF30B6B61}"/>
                      </a:ext>
                    </a:extLst>
                  </p:cNvPr>
                  <p:cNvPicPr/>
                  <p:nvPr/>
                </p:nvPicPr>
                <p:blipFill>
                  <a:blip r:embed="rId274"/>
                  <a:stretch>
                    <a:fillRect/>
                  </a:stretch>
                </p:blipFill>
                <p:spPr>
                  <a:xfrm>
                    <a:off x="7563783" y="3332781"/>
                    <a:ext cx="301860" cy="51002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357" name="Håndskrift 356">
                  <a:extLst>
                    <a:ext uri="{FF2B5EF4-FFF2-40B4-BE49-F238E27FC236}">
                      <a16:creationId xmlns:a16="http://schemas.microsoft.com/office/drawing/2014/main" id="{86AC08FA-87B7-4295-BF37-C3FBE1333D56}"/>
                    </a:ext>
                  </a:extLst>
                </p14:cNvPr>
                <p14:cNvContentPartPr/>
                <p14:nvPr/>
              </p14:nvContentPartPr>
              <p14:xfrm>
                <a:off x="6066183" y="3373646"/>
                <a:ext cx="289080" cy="457920"/>
              </p14:xfrm>
            </p:contentPart>
          </mc:Choice>
          <mc:Fallback xmlns="">
            <p:pic>
              <p:nvPicPr>
                <p:cNvPr id="357" name="Håndskrift 356">
                  <a:extLst>
                    <a:ext uri="{FF2B5EF4-FFF2-40B4-BE49-F238E27FC236}">
                      <a16:creationId xmlns:a16="http://schemas.microsoft.com/office/drawing/2014/main" id="{86AC08FA-87B7-4295-BF37-C3FBE1333D56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6039217" y="3350448"/>
                  <a:ext cx="342474" cy="5038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358" name="Håndskrift 357">
                  <a:extLst>
                    <a:ext uri="{FF2B5EF4-FFF2-40B4-BE49-F238E27FC236}">
                      <a16:creationId xmlns:a16="http://schemas.microsoft.com/office/drawing/2014/main" id="{F1EDEA76-CA10-4A8B-9AF0-BEDCBFFCE594}"/>
                    </a:ext>
                  </a:extLst>
                </p14:cNvPr>
                <p14:cNvContentPartPr/>
                <p14:nvPr/>
              </p14:nvContentPartPr>
              <p14:xfrm>
                <a:off x="6943503" y="3515846"/>
                <a:ext cx="111240" cy="116640"/>
              </p14:xfrm>
            </p:contentPart>
          </mc:Choice>
          <mc:Fallback xmlns="">
            <p:pic>
              <p:nvPicPr>
                <p:cNvPr id="358" name="Håndskrift 357">
                  <a:extLst>
                    <a:ext uri="{FF2B5EF4-FFF2-40B4-BE49-F238E27FC236}">
                      <a16:creationId xmlns:a16="http://schemas.microsoft.com/office/drawing/2014/main" id="{F1EDEA76-CA10-4A8B-9AF0-BEDCBFFCE594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6930003" y="3504275"/>
                  <a:ext cx="13770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359" name="Håndskrift 358">
                  <a:extLst>
                    <a:ext uri="{FF2B5EF4-FFF2-40B4-BE49-F238E27FC236}">
                      <a16:creationId xmlns:a16="http://schemas.microsoft.com/office/drawing/2014/main" id="{E4BE107C-E691-4B92-A0C5-93FE81B1D630}"/>
                    </a:ext>
                  </a:extLst>
                </p14:cNvPr>
                <p14:cNvContentPartPr/>
                <p14:nvPr/>
              </p14:nvContentPartPr>
              <p14:xfrm>
                <a:off x="6926583" y="3450326"/>
                <a:ext cx="360" cy="360"/>
              </p14:xfrm>
            </p:contentPart>
          </mc:Choice>
          <mc:Fallback xmlns="">
            <p:pic>
              <p:nvPicPr>
                <p:cNvPr id="359" name="Håndskrift 358">
                  <a:extLst>
                    <a:ext uri="{FF2B5EF4-FFF2-40B4-BE49-F238E27FC236}">
                      <a16:creationId xmlns:a16="http://schemas.microsoft.com/office/drawing/2014/main" id="{E4BE107C-E691-4B92-A0C5-93FE81B1D630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6917583" y="3441326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360" name="Håndskrift 359">
                  <a:extLst>
                    <a:ext uri="{FF2B5EF4-FFF2-40B4-BE49-F238E27FC236}">
                      <a16:creationId xmlns:a16="http://schemas.microsoft.com/office/drawing/2014/main" id="{42159D82-35B6-4A56-BC6F-5696DF40B5D5}"/>
                    </a:ext>
                  </a:extLst>
                </p14:cNvPr>
                <p14:cNvContentPartPr/>
                <p14:nvPr/>
              </p14:nvContentPartPr>
              <p14:xfrm>
                <a:off x="6926583" y="3384446"/>
                <a:ext cx="116640" cy="92160"/>
              </p14:xfrm>
            </p:contentPart>
          </mc:Choice>
          <mc:Fallback xmlns="">
            <p:pic>
              <p:nvPicPr>
                <p:cNvPr id="360" name="Håndskrift 359">
                  <a:extLst>
                    <a:ext uri="{FF2B5EF4-FFF2-40B4-BE49-F238E27FC236}">
                      <a16:creationId xmlns:a16="http://schemas.microsoft.com/office/drawing/2014/main" id="{42159D82-35B6-4A56-BC6F-5696DF40B5D5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6913083" y="3372868"/>
                  <a:ext cx="143100" cy="11485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361" name="Håndskrift 360">
                  <a:extLst>
                    <a:ext uri="{FF2B5EF4-FFF2-40B4-BE49-F238E27FC236}">
                      <a16:creationId xmlns:a16="http://schemas.microsoft.com/office/drawing/2014/main" id="{267E6547-DEEF-46E0-9370-2E92073632E2}"/>
                    </a:ext>
                  </a:extLst>
                </p14:cNvPr>
                <p14:cNvContentPartPr/>
                <p14:nvPr/>
              </p14:nvContentPartPr>
              <p14:xfrm>
                <a:off x="6955743" y="3662366"/>
                <a:ext cx="92880" cy="160560"/>
              </p14:xfrm>
            </p:contentPart>
          </mc:Choice>
          <mc:Fallback xmlns="">
            <p:pic>
              <p:nvPicPr>
                <p:cNvPr id="361" name="Håndskrift 360">
                  <a:extLst>
                    <a:ext uri="{FF2B5EF4-FFF2-40B4-BE49-F238E27FC236}">
                      <a16:creationId xmlns:a16="http://schemas.microsoft.com/office/drawing/2014/main" id="{267E6547-DEEF-46E0-9370-2E92073632E2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6942243" y="3650765"/>
                  <a:ext cx="119340" cy="183298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" name="Gruppe 25">
            <a:extLst>
              <a:ext uri="{FF2B5EF4-FFF2-40B4-BE49-F238E27FC236}">
                <a16:creationId xmlns:a16="http://schemas.microsoft.com/office/drawing/2014/main" id="{BC8208C9-26DC-49E7-AE57-F58753059912}"/>
              </a:ext>
            </a:extLst>
          </p:cNvPr>
          <p:cNvGrpSpPr/>
          <p:nvPr/>
        </p:nvGrpSpPr>
        <p:grpSpPr>
          <a:xfrm>
            <a:off x="3482680" y="1322501"/>
            <a:ext cx="393480" cy="420480"/>
            <a:chOff x="3482680" y="1322501"/>
            <a:chExt cx="39348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308" name="Håndskrift 307">
                  <a:extLst>
                    <a:ext uri="{FF2B5EF4-FFF2-40B4-BE49-F238E27FC236}">
                      <a16:creationId xmlns:a16="http://schemas.microsoft.com/office/drawing/2014/main" id="{1882EFE0-6384-4927-8987-C095FE6DD39A}"/>
                    </a:ext>
                  </a:extLst>
                </p14:cNvPr>
                <p14:cNvContentPartPr/>
                <p14:nvPr/>
              </p14:nvContentPartPr>
              <p14:xfrm>
                <a:off x="3482680" y="1322501"/>
                <a:ext cx="393480" cy="420480"/>
              </p14:xfrm>
            </p:contentPart>
          </mc:Choice>
          <mc:Fallback xmlns="">
            <p:pic>
              <p:nvPicPr>
                <p:cNvPr id="308" name="Håndskrift 307">
                  <a:extLst>
                    <a:ext uri="{FF2B5EF4-FFF2-40B4-BE49-F238E27FC236}">
                      <a16:creationId xmlns:a16="http://schemas.microsoft.com/office/drawing/2014/main" id="{1882EFE0-6384-4927-8987-C095FE6DD39A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73680" y="1313493"/>
                  <a:ext cx="411120" cy="438135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5" name="Gruppe 24">
              <a:extLst>
                <a:ext uri="{FF2B5EF4-FFF2-40B4-BE49-F238E27FC236}">
                  <a16:creationId xmlns:a16="http://schemas.microsoft.com/office/drawing/2014/main" id="{1B3FDB0F-B333-4E46-AA22-68C063C3ABDC}"/>
                </a:ext>
              </a:extLst>
            </p:cNvPr>
            <p:cNvGrpSpPr/>
            <p:nvPr/>
          </p:nvGrpSpPr>
          <p:grpSpPr>
            <a:xfrm>
              <a:off x="3603390" y="1455508"/>
              <a:ext cx="158760" cy="176040"/>
              <a:chOff x="3603390" y="1455508"/>
              <a:chExt cx="158760" cy="1760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86">
                <p14:nvContentPartPr>
                  <p14:cNvPr id="11" name="Håndskrift 10">
                    <a:extLst>
                      <a:ext uri="{FF2B5EF4-FFF2-40B4-BE49-F238E27FC236}">
                        <a16:creationId xmlns:a16="http://schemas.microsoft.com/office/drawing/2014/main" id="{24EAA723-254A-4D0F-97BB-5211821C1112}"/>
                      </a:ext>
                    </a:extLst>
                  </p14:cNvPr>
                  <p14:cNvContentPartPr/>
                  <p14:nvPr/>
                </p14:nvContentPartPr>
                <p14:xfrm>
                  <a:off x="3613110" y="1455508"/>
                  <a:ext cx="360" cy="360"/>
                </p14:xfrm>
              </p:contentPart>
            </mc:Choice>
            <mc:Fallback xmlns="">
              <p:pic>
                <p:nvPicPr>
                  <p:cNvPr id="11" name="Håndskrift 10">
                    <a:extLst>
                      <a:ext uri="{FF2B5EF4-FFF2-40B4-BE49-F238E27FC236}">
                        <a16:creationId xmlns:a16="http://schemas.microsoft.com/office/drawing/2014/main" id="{24EAA723-254A-4D0F-97BB-5211821C1112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3595110" y="1437508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7">
                <p14:nvContentPartPr>
                  <p14:cNvPr id="12" name="Håndskrift 11">
                    <a:extLst>
                      <a:ext uri="{FF2B5EF4-FFF2-40B4-BE49-F238E27FC236}">
                        <a16:creationId xmlns:a16="http://schemas.microsoft.com/office/drawing/2014/main" id="{1400FB1F-748E-4A30-9D12-4F51E45E097B}"/>
                      </a:ext>
                    </a:extLst>
                  </p14:cNvPr>
                  <p14:cNvContentPartPr/>
                  <p14:nvPr/>
                </p14:nvContentPartPr>
                <p14:xfrm>
                  <a:off x="3754590" y="1473508"/>
                  <a:ext cx="360" cy="360"/>
                </p14:xfrm>
              </p:contentPart>
            </mc:Choice>
            <mc:Fallback xmlns="">
              <p:pic>
                <p:nvPicPr>
                  <p:cNvPr id="12" name="Håndskrift 11">
                    <a:extLst>
                      <a:ext uri="{FF2B5EF4-FFF2-40B4-BE49-F238E27FC236}">
                        <a16:creationId xmlns:a16="http://schemas.microsoft.com/office/drawing/2014/main" id="{1400FB1F-748E-4A30-9D12-4F51E45E097B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3736950" y="1455508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8">
                <p14:nvContentPartPr>
                  <p14:cNvPr id="24" name="Håndskrift 23">
                    <a:extLst>
                      <a:ext uri="{FF2B5EF4-FFF2-40B4-BE49-F238E27FC236}">
                        <a16:creationId xmlns:a16="http://schemas.microsoft.com/office/drawing/2014/main" id="{1CF6B8BD-3733-459B-8144-04BB993A94C6}"/>
                      </a:ext>
                    </a:extLst>
                  </p14:cNvPr>
                  <p14:cNvContentPartPr/>
                  <p14:nvPr/>
                </p14:nvContentPartPr>
                <p14:xfrm>
                  <a:off x="3603390" y="1542988"/>
                  <a:ext cx="158760" cy="88560"/>
                </p14:xfrm>
              </p:contentPart>
            </mc:Choice>
            <mc:Fallback xmlns="">
              <p:pic>
                <p:nvPicPr>
                  <p:cNvPr id="24" name="Håndskrift 23">
                    <a:extLst>
                      <a:ext uri="{FF2B5EF4-FFF2-40B4-BE49-F238E27FC236}">
                        <a16:creationId xmlns:a16="http://schemas.microsoft.com/office/drawing/2014/main" id="{1CF6B8BD-3733-459B-8144-04BB993A94C6}"/>
                      </a:ext>
                    </a:extLst>
                  </p:cNvPr>
                  <p:cNvPicPr/>
                  <p:nvPr/>
                </p:nvPicPr>
                <p:blipFill>
                  <a:blip r:embed="rId289"/>
                  <a:stretch>
                    <a:fillRect/>
                  </a:stretch>
                </p:blipFill>
                <p:spPr>
                  <a:xfrm>
                    <a:off x="3585750" y="1525348"/>
                    <a:ext cx="194400" cy="12420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483" name="Gruppe 482">
            <a:extLst>
              <a:ext uri="{FF2B5EF4-FFF2-40B4-BE49-F238E27FC236}">
                <a16:creationId xmlns:a16="http://schemas.microsoft.com/office/drawing/2014/main" id="{4EB1DB24-7965-4D44-9BED-32CFA69C9EF9}"/>
              </a:ext>
            </a:extLst>
          </p:cNvPr>
          <p:cNvGrpSpPr/>
          <p:nvPr/>
        </p:nvGrpSpPr>
        <p:grpSpPr>
          <a:xfrm rot="1636743">
            <a:off x="4425785" y="1599290"/>
            <a:ext cx="393480" cy="420480"/>
            <a:chOff x="3482680" y="1322501"/>
            <a:chExt cx="39348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484" name="Håndskrift 483">
                  <a:extLst>
                    <a:ext uri="{FF2B5EF4-FFF2-40B4-BE49-F238E27FC236}">
                      <a16:creationId xmlns:a16="http://schemas.microsoft.com/office/drawing/2014/main" id="{A8A0CE1C-3E81-4DFC-B684-DF5660ADE21A}"/>
                    </a:ext>
                  </a:extLst>
                </p14:cNvPr>
                <p14:cNvContentPartPr/>
                <p14:nvPr/>
              </p14:nvContentPartPr>
              <p14:xfrm>
                <a:off x="3482680" y="1322501"/>
                <a:ext cx="393480" cy="420480"/>
              </p14:xfrm>
            </p:contentPart>
          </mc:Choice>
          <mc:Fallback xmlns="">
            <p:pic>
              <p:nvPicPr>
                <p:cNvPr id="484" name="Håndskrift 483">
                  <a:extLst>
                    <a:ext uri="{FF2B5EF4-FFF2-40B4-BE49-F238E27FC236}">
                      <a16:creationId xmlns:a16="http://schemas.microsoft.com/office/drawing/2014/main" id="{A8A0CE1C-3E81-4DFC-B684-DF5660ADE21A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73680" y="1313493"/>
                  <a:ext cx="411120" cy="438135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485" name="Gruppe 484">
              <a:extLst>
                <a:ext uri="{FF2B5EF4-FFF2-40B4-BE49-F238E27FC236}">
                  <a16:creationId xmlns:a16="http://schemas.microsoft.com/office/drawing/2014/main" id="{9EADC799-D251-4174-BDB2-59BFF430EA6F}"/>
                </a:ext>
              </a:extLst>
            </p:cNvPr>
            <p:cNvGrpSpPr/>
            <p:nvPr/>
          </p:nvGrpSpPr>
          <p:grpSpPr>
            <a:xfrm>
              <a:off x="3603390" y="1455508"/>
              <a:ext cx="158760" cy="176040"/>
              <a:chOff x="3603390" y="1455508"/>
              <a:chExt cx="158760" cy="1760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91">
                <p14:nvContentPartPr>
                  <p14:cNvPr id="486" name="Håndskrift 485">
                    <a:extLst>
                      <a:ext uri="{FF2B5EF4-FFF2-40B4-BE49-F238E27FC236}">
                        <a16:creationId xmlns:a16="http://schemas.microsoft.com/office/drawing/2014/main" id="{8D4ABBF3-DD87-4898-9CA5-A236D8739D3F}"/>
                      </a:ext>
                    </a:extLst>
                  </p14:cNvPr>
                  <p14:cNvContentPartPr/>
                  <p14:nvPr/>
                </p14:nvContentPartPr>
                <p14:xfrm>
                  <a:off x="3613110" y="1455508"/>
                  <a:ext cx="360" cy="360"/>
                </p14:xfrm>
              </p:contentPart>
            </mc:Choice>
            <mc:Fallback xmlns="">
              <p:pic>
                <p:nvPicPr>
                  <p:cNvPr id="486" name="Håndskrift 485">
                    <a:extLst>
                      <a:ext uri="{FF2B5EF4-FFF2-40B4-BE49-F238E27FC236}">
                        <a16:creationId xmlns:a16="http://schemas.microsoft.com/office/drawing/2014/main" id="{8D4ABBF3-DD87-4898-9CA5-A236D8739D3F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3595110" y="1437508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2">
                <p14:nvContentPartPr>
                  <p14:cNvPr id="487" name="Håndskrift 486">
                    <a:extLst>
                      <a:ext uri="{FF2B5EF4-FFF2-40B4-BE49-F238E27FC236}">
                        <a16:creationId xmlns:a16="http://schemas.microsoft.com/office/drawing/2014/main" id="{6A677FB4-3C47-4D45-95DA-6B4B5C9EE3AA}"/>
                      </a:ext>
                    </a:extLst>
                  </p14:cNvPr>
                  <p14:cNvContentPartPr/>
                  <p14:nvPr/>
                </p14:nvContentPartPr>
                <p14:xfrm>
                  <a:off x="3754590" y="1473508"/>
                  <a:ext cx="360" cy="360"/>
                </p14:xfrm>
              </p:contentPart>
            </mc:Choice>
            <mc:Fallback xmlns="">
              <p:pic>
                <p:nvPicPr>
                  <p:cNvPr id="487" name="Håndskrift 486">
                    <a:extLst>
                      <a:ext uri="{FF2B5EF4-FFF2-40B4-BE49-F238E27FC236}">
                        <a16:creationId xmlns:a16="http://schemas.microsoft.com/office/drawing/2014/main" id="{6A677FB4-3C47-4D45-95DA-6B4B5C9EE3AA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3736950" y="1455508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3">
                <p14:nvContentPartPr>
                  <p14:cNvPr id="488" name="Håndskrift 487">
                    <a:extLst>
                      <a:ext uri="{FF2B5EF4-FFF2-40B4-BE49-F238E27FC236}">
                        <a16:creationId xmlns:a16="http://schemas.microsoft.com/office/drawing/2014/main" id="{FC6448DD-165B-4374-8858-D8E97ADE21E6}"/>
                      </a:ext>
                    </a:extLst>
                  </p14:cNvPr>
                  <p14:cNvContentPartPr/>
                  <p14:nvPr/>
                </p14:nvContentPartPr>
                <p14:xfrm>
                  <a:off x="3603390" y="1542988"/>
                  <a:ext cx="158760" cy="88560"/>
                </p14:xfrm>
              </p:contentPart>
            </mc:Choice>
            <mc:Fallback xmlns="">
              <p:pic>
                <p:nvPicPr>
                  <p:cNvPr id="488" name="Håndskrift 487">
                    <a:extLst>
                      <a:ext uri="{FF2B5EF4-FFF2-40B4-BE49-F238E27FC236}">
                        <a16:creationId xmlns:a16="http://schemas.microsoft.com/office/drawing/2014/main" id="{FC6448DD-165B-4374-8858-D8E97ADE21E6}"/>
                      </a:ext>
                    </a:extLst>
                  </p:cNvPr>
                  <p:cNvPicPr/>
                  <p:nvPr/>
                </p:nvPicPr>
                <p:blipFill>
                  <a:blip r:embed="rId289"/>
                  <a:stretch>
                    <a:fillRect/>
                  </a:stretch>
                </p:blipFill>
                <p:spPr>
                  <a:xfrm>
                    <a:off x="3585750" y="1525348"/>
                    <a:ext cx="194400" cy="12420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489" name="Håndskrift 488">
                <a:extLst>
                  <a:ext uri="{FF2B5EF4-FFF2-40B4-BE49-F238E27FC236}">
                    <a16:creationId xmlns:a16="http://schemas.microsoft.com/office/drawing/2014/main" id="{792F70E7-FD1B-42D2-8EBE-2866708AB704}"/>
                  </a:ext>
                </a:extLst>
              </p14:cNvPr>
              <p14:cNvContentPartPr/>
              <p14:nvPr/>
            </p14:nvContentPartPr>
            <p14:xfrm>
              <a:off x="3668316" y="1986397"/>
              <a:ext cx="188640" cy="178560"/>
            </p14:xfrm>
          </p:contentPart>
        </mc:Choice>
        <mc:Fallback xmlns="">
          <p:pic>
            <p:nvPicPr>
              <p:cNvPr id="489" name="Håndskrift 488">
                <a:extLst>
                  <a:ext uri="{FF2B5EF4-FFF2-40B4-BE49-F238E27FC236}">
                    <a16:creationId xmlns:a16="http://schemas.microsoft.com/office/drawing/2014/main" id="{792F70E7-FD1B-42D2-8EBE-2866708AB70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659316" y="1977415"/>
                <a:ext cx="206280" cy="196165"/>
              </a:xfrm>
              <a:prstGeom prst="rect">
                <a:avLst/>
              </a:prstGeom>
            </p:spPr>
          </p:pic>
        </mc:Fallback>
      </mc:AlternateContent>
      <p:cxnSp>
        <p:nvCxnSpPr>
          <p:cNvPr id="490" name="Lige forbindelse 489">
            <a:extLst>
              <a:ext uri="{FF2B5EF4-FFF2-40B4-BE49-F238E27FC236}">
                <a16:creationId xmlns:a16="http://schemas.microsoft.com/office/drawing/2014/main" id="{5BE030B5-9A74-4331-A185-CF8737626C0D}"/>
              </a:ext>
            </a:extLst>
          </p:cNvPr>
          <p:cNvCxnSpPr>
            <a:cxnSpLocks noChangeAspect="1"/>
          </p:cNvCxnSpPr>
          <p:nvPr/>
        </p:nvCxnSpPr>
        <p:spPr>
          <a:xfrm flipH="1">
            <a:off x="1130926" y="3747725"/>
            <a:ext cx="79948" cy="142001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1" name="Lige forbindelse 490">
            <a:extLst>
              <a:ext uri="{FF2B5EF4-FFF2-40B4-BE49-F238E27FC236}">
                <a16:creationId xmlns:a16="http://schemas.microsoft.com/office/drawing/2014/main" id="{91C59486-2BB7-44A9-A7A6-953838335105}"/>
              </a:ext>
            </a:extLst>
          </p:cNvPr>
          <p:cNvCxnSpPr>
            <a:cxnSpLocks noChangeAspect="1"/>
          </p:cNvCxnSpPr>
          <p:nvPr/>
        </p:nvCxnSpPr>
        <p:spPr>
          <a:xfrm>
            <a:off x="1609657" y="3853165"/>
            <a:ext cx="28649" cy="1282213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92" name="Gruppe 491">
            <a:extLst>
              <a:ext uri="{FF2B5EF4-FFF2-40B4-BE49-F238E27FC236}">
                <a16:creationId xmlns:a16="http://schemas.microsoft.com/office/drawing/2014/main" id="{18E97A64-7417-4863-BEC4-9F9E664115E7}"/>
              </a:ext>
            </a:extLst>
          </p:cNvPr>
          <p:cNvGrpSpPr>
            <a:grpSpLocks noChangeAspect="1"/>
          </p:cNvGrpSpPr>
          <p:nvPr/>
        </p:nvGrpSpPr>
        <p:grpSpPr>
          <a:xfrm>
            <a:off x="920921" y="2252847"/>
            <a:ext cx="1043668" cy="1666562"/>
            <a:chOff x="3333750" y="2371725"/>
            <a:chExt cx="1133475" cy="2038350"/>
          </a:xfrm>
        </p:grpSpPr>
        <p:sp>
          <p:nvSpPr>
            <p:cNvPr id="493" name="Ellipse 492">
              <a:extLst>
                <a:ext uri="{FF2B5EF4-FFF2-40B4-BE49-F238E27FC236}">
                  <a16:creationId xmlns:a16="http://schemas.microsoft.com/office/drawing/2014/main" id="{2329DEE5-064F-4887-AFB1-D24EA452AE73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95">
              <p14:nvContentPartPr>
                <p14:cNvPr id="494" name="Håndskrift 493">
                  <a:extLst>
                    <a:ext uri="{FF2B5EF4-FFF2-40B4-BE49-F238E27FC236}">
                      <a16:creationId xmlns:a16="http://schemas.microsoft.com/office/drawing/2014/main" id="{DF4C93E8-90D7-4BA1-B010-0240ADA26344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494" name="Håndskrift 493">
                  <a:extLst>
                    <a:ext uri="{FF2B5EF4-FFF2-40B4-BE49-F238E27FC236}">
                      <a16:creationId xmlns:a16="http://schemas.microsoft.com/office/drawing/2014/main" id="{DF4C93E8-90D7-4BA1-B010-0240ADA26344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3344369" y="2350881"/>
                  <a:ext cx="646895" cy="20602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97">
              <p14:nvContentPartPr>
                <p14:cNvPr id="495" name="Håndskrift 494">
                  <a:extLst>
                    <a:ext uri="{FF2B5EF4-FFF2-40B4-BE49-F238E27FC236}">
                      <a16:creationId xmlns:a16="http://schemas.microsoft.com/office/drawing/2014/main" id="{8DC463AE-2688-44FE-ADA6-E6DB3A286000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495" name="Håndskrift 494">
                  <a:extLst>
                    <a:ext uri="{FF2B5EF4-FFF2-40B4-BE49-F238E27FC236}">
                      <a16:creationId xmlns:a16="http://schemas.microsoft.com/office/drawing/2014/main" id="{8DC463AE-2688-44FE-ADA6-E6DB3A286000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3342517" y="2410091"/>
                  <a:ext cx="468440" cy="176864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6" name="Gruppe 495">
            <a:extLst>
              <a:ext uri="{FF2B5EF4-FFF2-40B4-BE49-F238E27FC236}">
                <a16:creationId xmlns:a16="http://schemas.microsoft.com/office/drawing/2014/main" id="{A9FDE144-5552-40BD-9955-5E486F9EC907}"/>
              </a:ext>
            </a:extLst>
          </p:cNvPr>
          <p:cNvGrpSpPr>
            <a:grpSpLocks noChangeAspect="1"/>
          </p:cNvGrpSpPr>
          <p:nvPr/>
        </p:nvGrpSpPr>
        <p:grpSpPr>
          <a:xfrm>
            <a:off x="1140988" y="1400154"/>
            <a:ext cx="556641" cy="850964"/>
            <a:chOff x="3591242" y="1406525"/>
            <a:chExt cx="618490" cy="945515"/>
          </a:xfrm>
        </p:grpSpPr>
        <p:sp>
          <p:nvSpPr>
            <p:cNvPr id="497" name="Ellipse 496">
              <a:extLst>
                <a:ext uri="{FF2B5EF4-FFF2-40B4-BE49-F238E27FC236}">
                  <a16:creationId xmlns:a16="http://schemas.microsoft.com/office/drawing/2014/main" id="{A53AEEE0-8ACF-4291-83C8-9E164A2035EA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99">
              <p14:nvContentPartPr>
                <p14:cNvPr id="498" name="Håndskrift 497">
                  <a:extLst>
                    <a:ext uri="{FF2B5EF4-FFF2-40B4-BE49-F238E27FC236}">
                      <a16:creationId xmlns:a16="http://schemas.microsoft.com/office/drawing/2014/main" id="{BD060444-506D-4047-BC51-D6EE2070B8E7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498" name="Håndskrift 497">
                  <a:extLst>
                    <a:ext uri="{FF2B5EF4-FFF2-40B4-BE49-F238E27FC236}">
                      <a16:creationId xmlns:a16="http://schemas.microsoft.com/office/drawing/2014/main" id="{BD060444-506D-4047-BC51-D6EE2070B8E7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01">
              <p14:nvContentPartPr>
                <p14:cNvPr id="499" name="Håndskrift 498">
                  <a:extLst>
                    <a:ext uri="{FF2B5EF4-FFF2-40B4-BE49-F238E27FC236}">
                      <a16:creationId xmlns:a16="http://schemas.microsoft.com/office/drawing/2014/main" id="{1DF114FF-8527-4FFF-BAEE-79DF1F01FFC9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499" name="Håndskrift 498">
                  <a:extLst>
                    <a:ext uri="{FF2B5EF4-FFF2-40B4-BE49-F238E27FC236}">
                      <a16:creationId xmlns:a16="http://schemas.microsoft.com/office/drawing/2014/main" id="{1DF114FF-8527-4FFF-BAEE-79DF1F01FFC9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505" name="Bue 84">
            <a:extLst>
              <a:ext uri="{FF2B5EF4-FFF2-40B4-BE49-F238E27FC236}">
                <a16:creationId xmlns:a16="http://schemas.microsoft.com/office/drawing/2014/main" id="{207704EC-EA3C-48D4-A75B-010D49AA8723}"/>
              </a:ext>
            </a:extLst>
          </p:cNvPr>
          <p:cNvSpPr>
            <a:spLocks noChangeAspect="1"/>
          </p:cNvSpPr>
          <p:nvPr/>
        </p:nvSpPr>
        <p:spPr>
          <a:xfrm rot="10223043" flipH="1" flipV="1">
            <a:off x="1560438" y="781012"/>
            <a:ext cx="732536" cy="2394787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077438"/>
              <a:gd name="connsiteY0" fmla="*/ 2026813 h 3809273"/>
              <a:gd name="connsiteX1" fmla="*/ 737092 w 1077438"/>
              <a:gd name="connsiteY1" fmla="*/ 3040741 h 3809273"/>
              <a:gd name="connsiteX2" fmla="*/ 786720 w 1077438"/>
              <a:gd name="connsiteY2" fmla="*/ 3809273 h 3809273"/>
              <a:gd name="connsiteX3" fmla="*/ 1 w 1077438"/>
              <a:gd name="connsiteY3" fmla="*/ 3625484 h 3809273"/>
              <a:gd name="connsiteX4" fmla="*/ 0 w 1077438"/>
              <a:gd name="connsiteY4" fmla="*/ 2026813 h 3809273"/>
              <a:gd name="connsiteX0" fmla="*/ 0 w 1077438"/>
              <a:gd name="connsiteY0" fmla="*/ 2026813 h 3809273"/>
              <a:gd name="connsiteX1" fmla="*/ 996304 w 1077438"/>
              <a:gd name="connsiteY1" fmla="*/ 1689470 h 3809273"/>
              <a:gd name="connsiteX2" fmla="*/ 1076573 w 1077438"/>
              <a:gd name="connsiteY2" fmla="*/ 225 h 3809273"/>
              <a:gd name="connsiteX0" fmla="*/ 0 w 1580987"/>
              <a:gd name="connsiteY0" fmla="*/ 2013350 h 3795810"/>
              <a:gd name="connsiteX1" fmla="*/ 737092 w 1580987"/>
              <a:gd name="connsiteY1" fmla="*/ 3027278 h 3795810"/>
              <a:gd name="connsiteX2" fmla="*/ 786720 w 1580987"/>
              <a:gd name="connsiteY2" fmla="*/ 3795810 h 3795810"/>
              <a:gd name="connsiteX3" fmla="*/ 1 w 1580987"/>
              <a:gd name="connsiteY3" fmla="*/ 3612021 h 3795810"/>
              <a:gd name="connsiteX4" fmla="*/ 0 w 1580987"/>
              <a:gd name="connsiteY4" fmla="*/ 2013350 h 3795810"/>
              <a:gd name="connsiteX0" fmla="*/ 0 w 1580987"/>
              <a:gd name="connsiteY0" fmla="*/ 2013350 h 3795810"/>
              <a:gd name="connsiteX1" fmla="*/ 996304 w 1580987"/>
              <a:gd name="connsiteY1" fmla="*/ 1676007 h 3795810"/>
              <a:gd name="connsiteX2" fmla="*/ 1580844 w 1580987"/>
              <a:gd name="connsiteY2" fmla="*/ 228 h 3795810"/>
              <a:gd name="connsiteX0" fmla="*/ 0 w 996304"/>
              <a:gd name="connsiteY0" fmla="*/ 2301732 h 4084192"/>
              <a:gd name="connsiteX1" fmla="*/ 737092 w 996304"/>
              <a:gd name="connsiteY1" fmla="*/ 3315660 h 4084192"/>
              <a:gd name="connsiteX2" fmla="*/ 786720 w 996304"/>
              <a:gd name="connsiteY2" fmla="*/ 4084192 h 4084192"/>
              <a:gd name="connsiteX3" fmla="*/ 1 w 996304"/>
              <a:gd name="connsiteY3" fmla="*/ 3900403 h 4084192"/>
              <a:gd name="connsiteX4" fmla="*/ 0 w 996304"/>
              <a:gd name="connsiteY4" fmla="*/ 2301732 h 4084192"/>
              <a:gd name="connsiteX0" fmla="*/ 0 w 996304"/>
              <a:gd name="connsiteY0" fmla="*/ 2301732 h 4084192"/>
              <a:gd name="connsiteX1" fmla="*/ 996304 w 996304"/>
              <a:gd name="connsiteY1" fmla="*/ 1964389 h 4084192"/>
              <a:gd name="connsiteX2" fmla="*/ 790376 w 996304"/>
              <a:gd name="connsiteY2" fmla="*/ 190 h 4084192"/>
              <a:gd name="connsiteX0" fmla="*/ 0 w 958992"/>
              <a:gd name="connsiteY0" fmla="*/ 2301800 h 4084260"/>
              <a:gd name="connsiteX1" fmla="*/ 737092 w 958992"/>
              <a:gd name="connsiteY1" fmla="*/ 3315728 h 4084260"/>
              <a:gd name="connsiteX2" fmla="*/ 786720 w 958992"/>
              <a:gd name="connsiteY2" fmla="*/ 4084260 h 4084260"/>
              <a:gd name="connsiteX3" fmla="*/ 1 w 958992"/>
              <a:gd name="connsiteY3" fmla="*/ 3900471 h 4084260"/>
              <a:gd name="connsiteX4" fmla="*/ 0 w 958992"/>
              <a:gd name="connsiteY4" fmla="*/ 2301800 h 4084260"/>
              <a:gd name="connsiteX0" fmla="*/ 0 w 958992"/>
              <a:gd name="connsiteY0" fmla="*/ 2301800 h 4084260"/>
              <a:gd name="connsiteX1" fmla="*/ 958992 w 958992"/>
              <a:gd name="connsiteY1" fmla="*/ 1490390 h 4084260"/>
              <a:gd name="connsiteX2" fmla="*/ 790376 w 958992"/>
              <a:gd name="connsiteY2" fmla="*/ 258 h 4084260"/>
              <a:gd name="connsiteX0" fmla="*/ 0 w 958992"/>
              <a:gd name="connsiteY0" fmla="*/ 2635940 h 4418400"/>
              <a:gd name="connsiteX1" fmla="*/ 737092 w 958992"/>
              <a:gd name="connsiteY1" fmla="*/ 3649868 h 4418400"/>
              <a:gd name="connsiteX2" fmla="*/ 786720 w 958992"/>
              <a:gd name="connsiteY2" fmla="*/ 4418400 h 4418400"/>
              <a:gd name="connsiteX3" fmla="*/ 1 w 958992"/>
              <a:gd name="connsiteY3" fmla="*/ 4234611 h 4418400"/>
              <a:gd name="connsiteX4" fmla="*/ 0 w 958992"/>
              <a:gd name="connsiteY4" fmla="*/ 2635940 h 4418400"/>
              <a:gd name="connsiteX0" fmla="*/ 0 w 958992"/>
              <a:gd name="connsiteY0" fmla="*/ 2635940 h 4418400"/>
              <a:gd name="connsiteX1" fmla="*/ 958992 w 958992"/>
              <a:gd name="connsiteY1" fmla="*/ 1824530 h 4418400"/>
              <a:gd name="connsiteX2" fmla="*/ 712673 w 958992"/>
              <a:gd name="connsiteY2" fmla="*/ 205 h 441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8992" h="4418400" stroke="0" extrusionOk="0">
                <a:moveTo>
                  <a:pt x="0" y="2635940"/>
                </a:moveTo>
                <a:cubicBezTo>
                  <a:pt x="325588" y="2635940"/>
                  <a:pt x="618002" y="3038178"/>
                  <a:pt x="737092" y="3649868"/>
                </a:cubicBezTo>
                <a:cubicBezTo>
                  <a:pt x="784612" y="3893951"/>
                  <a:pt x="801656" y="4157884"/>
                  <a:pt x="786720" y="4418400"/>
                </a:cubicBezTo>
                <a:lnTo>
                  <a:pt x="1" y="4234611"/>
                </a:lnTo>
                <a:cubicBezTo>
                  <a:pt x="1" y="3701721"/>
                  <a:pt x="0" y="3168830"/>
                  <a:pt x="0" y="2635940"/>
                </a:cubicBezTo>
                <a:close/>
              </a:path>
              <a:path w="958992" h="4418400" fill="none">
                <a:moveTo>
                  <a:pt x="0" y="2635940"/>
                </a:moveTo>
                <a:cubicBezTo>
                  <a:pt x="325588" y="2635940"/>
                  <a:pt x="872663" y="1915703"/>
                  <a:pt x="958992" y="1824530"/>
                </a:cubicBezTo>
                <a:cubicBezTo>
                  <a:pt x="957015" y="1604265"/>
                  <a:pt x="723422" y="-21060"/>
                  <a:pt x="712673" y="205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506" name="Bue 84">
            <a:extLst>
              <a:ext uri="{FF2B5EF4-FFF2-40B4-BE49-F238E27FC236}">
                <a16:creationId xmlns:a16="http://schemas.microsoft.com/office/drawing/2014/main" id="{AEB5E173-B846-4170-BE06-E125BFD0DCC3}"/>
              </a:ext>
            </a:extLst>
          </p:cNvPr>
          <p:cNvSpPr>
            <a:spLocks noChangeAspect="1"/>
          </p:cNvSpPr>
          <p:nvPr/>
        </p:nvSpPr>
        <p:spPr>
          <a:xfrm rot="9821207" flipV="1">
            <a:off x="595579" y="907788"/>
            <a:ext cx="691599" cy="2420971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145831 w 1112830"/>
              <a:gd name="connsiteY0" fmla="*/ 0 h 1782460"/>
              <a:gd name="connsiteX1" fmla="*/ 882923 w 1112830"/>
              <a:gd name="connsiteY1" fmla="*/ 1013928 h 1782460"/>
              <a:gd name="connsiteX2" fmla="*/ 932551 w 1112830"/>
              <a:gd name="connsiteY2" fmla="*/ 1782460 h 1782460"/>
              <a:gd name="connsiteX3" fmla="*/ 145832 w 1112830"/>
              <a:gd name="connsiteY3" fmla="*/ 1598671 h 1782460"/>
              <a:gd name="connsiteX4" fmla="*/ 145831 w 1112830"/>
              <a:gd name="connsiteY4" fmla="*/ 0 h 1782460"/>
              <a:gd name="connsiteX0" fmla="*/ 145831 w 1112830"/>
              <a:gd name="connsiteY0" fmla="*/ 0 h 1782460"/>
              <a:gd name="connsiteX1" fmla="*/ 1112755 w 1112830"/>
              <a:gd name="connsiteY1" fmla="*/ 686611 h 1782460"/>
              <a:gd name="connsiteX2" fmla="*/ 0 w 1112830"/>
              <a:gd name="connsiteY2" fmla="*/ 394032 h 1782460"/>
              <a:gd name="connsiteX0" fmla="*/ 145831 w 1250918"/>
              <a:gd name="connsiteY0" fmla="*/ 176544 h 1959004"/>
              <a:gd name="connsiteX1" fmla="*/ 882923 w 1250918"/>
              <a:gd name="connsiteY1" fmla="*/ 1190472 h 1959004"/>
              <a:gd name="connsiteX2" fmla="*/ 932551 w 1250918"/>
              <a:gd name="connsiteY2" fmla="*/ 1959004 h 1959004"/>
              <a:gd name="connsiteX3" fmla="*/ 145832 w 1250918"/>
              <a:gd name="connsiteY3" fmla="*/ 1775215 h 1959004"/>
              <a:gd name="connsiteX4" fmla="*/ 145831 w 1250918"/>
              <a:gd name="connsiteY4" fmla="*/ 176544 h 1959004"/>
              <a:gd name="connsiteX0" fmla="*/ 145831 w 1250918"/>
              <a:gd name="connsiteY0" fmla="*/ 176544 h 1959004"/>
              <a:gd name="connsiteX1" fmla="*/ 1250851 w 1250918"/>
              <a:gd name="connsiteY1" fmla="*/ 102775 h 1959004"/>
              <a:gd name="connsiteX2" fmla="*/ 0 w 1250918"/>
              <a:gd name="connsiteY2" fmla="*/ 570576 h 1959004"/>
              <a:gd name="connsiteX0" fmla="*/ 207442 w 1312526"/>
              <a:gd name="connsiteY0" fmla="*/ 1183522 h 2965982"/>
              <a:gd name="connsiteX1" fmla="*/ 944534 w 1312526"/>
              <a:gd name="connsiteY1" fmla="*/ 2197450 h 2965982"/>
              <a:gd name="connsiteX2" fmla="*/ 994162 w 1312526"/>
              <a:gd name="connsiteY2" fmla="*/ 2965982 h 2965982"/>
              <a:gd name="connsiteX3" fmla="*/ 207443 w 1312526"/>
              <a:gd name="connsiteY3" fmla="*/ 2782193 h 2965982"/>
              <a:gd name="connsiteX4" fmla="*/ 207442 w 1312526"/>
              <a:gd name="connsiteY4" fmla="*/ 1183522 h 2965982"/>
              <a:gd name="connsiteX0" fmla="*/ 207442 w 1312526"/>
              <a:gd name="connsiteY0" fmla="*/ 1183522 h 2965982"/>
              <a:gd name="connsiteX1" fmla="*/ 1312462 w 1312526"/>
              <a:gd name="connsiteY1" fmla="*/ 1109753 h 2965982"/>
              <a:gd name="connsiteX2" fmla="*/ 0 w 1312526"/>
              <a:gd name="connsiteY2" fmla="*/ 259 h 2965982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5330"/>
              <a:gd name="connsiteY0" fmla="*/ 1183576 h 2966036"/>
              <a:gd name="connsiteX1" fmla="*/ 944534 w 1295330"/>
              <a:gd name="connsiteY1" fmla="*/ 2197504 h 2966036"/>
              <a:gd name="connsiteX2" fmla="*/ 994162 w 1295330"/>
              <a:gd name="connsiteY2" fmla="*/ 2966036 h 2966036"/>
              <a:gd name="connsiteX3" fmla="*/ 207443 w 1295330"/>
              <a:gd name="connsiteY3" fmla="*/ 2782247 h 2966036"/>
              <a:gd name="connsiteX4" fmla="*/ 207442 w 1295330"/>
              <a:gd name="connsiteY4" fmla="*/ 1183576 h 2966036"/>
              <a:gd name="connsiteX0" fmla="*/ 207442 w 1295330"/>
              <a:gd name="connsiteY0" fmla="*/ 1183576 h 2966036"/>
              <a:gd name="connsiteX1" fmla="*/ 1291025 w 1295330"/>
              <a:gd name="connsiteY1" fmla="*/ 1172615 h 2966036"/>
              <a:gd name="connsiteX2" fmla="*/ 0 w 1295330"/>
              <a:gd name="connsiteY2" fmla="*/ 313 h 2966036"/>
              <a:gd name="connsiteX0" fmla="*/ 0 w 1089572"/>
              <a:gd name="connsiteY0" fmla="*/ 1050533 h 2832993"/>
              <a:gd name="connsiteX1" fmla="*/ 737092 w 1089572"/>
              <a:gd name="connsiteY1" fmla="*/ 2064461 h 2832993"/>
              <a:gd name="connsiteX2" fmla="*/ 786720 w 1089572"/>
              <a:gd name="connsiteY2" fmla="*/ 2832993 h 2832993"/>
              <a:gd name="connsiteX3" fmla="*/ 1 w 1089572"/>
              <a:gd name="connsiteY3" fmla="*/ 2649204 h 2832993"/>
              <a:gd name="connsiteX4" fmla="*/ 0 w 1089572"/>
              <a:gd name="connsiteY4" fmla="*/ 1050533 h 2832993"/>
              <a:gd name="connsiteX0" fmla="*/ 0 w 1089572"/>
              <a:gd name="connsiteY0" fmla="*/ 1050533 h 2832993"/>
              <a:gd name="connsiteX1" fmla="*/ 1083583 w 1089572"/>
              <a:gd name="connsiteY1" fmla="*/ 1039572 h 2832993"/>
              <a:gd name="connsiteX2" fmla="*/ 195329 w 1089572"/>
              <a:gd name="connsiteY2" fmla="*/ 360 h 2832993"/>
              <a:gd name="connsiteX0" fmla="*/ 0 w 1090615"/>
              <a:gd name="connsiteY0" fmla="*/ 1271235 h 3053695"/>
              <a:gd name="connsiteX1" fmla="*/ 737092 w 1090615"/>
              <a:gd name="connsiteY1" fmla="*/ 2285163 h 3053695"/>
              <a:gd name="connsiteX2" fmla="*/ 786720 w 1090615"/>
              <a:gd name="connsiteY2" fmla="*/ 3053695 h 3053695"/>
              <a:gd name="connsiteX3" fmla="*/ 1 w 1090615"/>
              <a:gd name="connsiteY3" fmla="*/ 2869906 h 3053695"/>
              <a:gd name="connsiteX4" fmla="*/ 0 w 1090615"/>
              <a:gd name="connsiteY4" fmla="*/ 1271235 h 3053695"/>
              <a:gd name="connsiteX0" fmla="*/ 0 w 1090615"/>
              <a:gd name="connsiteY0" fmla="*/ 1271235 h 3053695"/>
              <a:gd name="connsiteX1" fmla="*/ 1083583 w 1090615"/>
              <a:gd name="connsiteY1" fmla="*/ 1260274 h 3053695"/>
              <a:gd name="connsiteX2" fmla="*/ 347950 w 1090615"/>
              <a:gd name="connsiteY2" fmla="*/ 291 h 3053695"/>
              <a:gd name="connsiteX0" fmla="*/ 0 w 1095595"/>
              <a:gd name="connsiteY0" fmla="*/ 1489472 h 3271932"/>
              <a:gd name="connsiteX1" fmla="*/ 737092 w 1095595"/>
              <a:gd name="connsiteY1" fmla="*/ 2503400 h 3271932"/>
              <a:gd name="connsiteX2" fmla="*/ 786720 w 1095595"/>
              <a:gd name="connsiteY2" fmla="*/ 3271932 h 3271932"/>
              <a:gd name="connsiteX3" fmla="*/ 1 w 1095595"/>
              <a:gd name="connsiteY3" fmla="*/ 3088143 h 3271932"/>
              <a:gd name="connsiteX4" fmla="*/ 0 w 1095595"/>
              <a:gd name="connsiteY4" fmla="*/ 1489472 h 3271932"/>
              <a:gd name="connsiteX0" fmla="*/ 0 w 1095595"/>
              <a:gd name="connsiteY0" fmla="*/ 1489472 h 3271932"/>
              <a:gd name="connsiteX1" fmla="*/ 1083583 w 1095595"/>
              <a:gd name="connsiteY1" fmla="*/ 1478511 h 3271932"/>
              <a:gd name="connsiteX2" fmla="*/ 711675 w 1095595"/>
              <a:gd name="connsiteY2" fmla="*/ 243 h 3271932"/>
              <a:gd name="connsiteX0" fmla="*/ 0 w 1074437"/>
              <a:gd name="connsiteY0" fmla="*/ 1489449 h 3271909"/>
              <a:gd name="connsiteX1" fmla="*/ 737092 w 1074437"/>
              <a:gd name="connsiteY1" fmla="*/ 2503377 h 3271909"/>
              <a:gd name="connsiteX2" fmla="*/ 786720 w 1074437"/>
              <a:gd name="connsiteY2" fmla="*/ 3271909 h 3271909"/>
              <a:gd name="connsiteX3" fmla="*/ 1 w 1074437"/>
              <a:gd name="connsiteY3" fmla="*/ 3088120 h 3271909"/>
              <a:gd name="connsiteX4" fmla="*/ 0 w 1074437"/>
              <a:gd name="connsiteY4" fmla="*/ 1489449 h 3271909"/>
              <a:gd name="connsiteX0" fmla="*/ 0 w 1074437"/>
              <a:gd name="connsiteY0" fmla="*/ 1489449 h 3271909"/>
              <a:gd name="connsiteX1" fmla="*/ 1061896 w 1074437"/>
              <a:gd name="connsiteY1" fmla="*/ 1639069 h 3271909"/>
              <a:gd name="connsiteX2" fmla="*/ 711675 w 1074437"/>
              <a:gd name="connsiteY2" fmla="*/ 220 h 3271909"/>
              <a:gd name="connsiteX0" fmla="*/ 0 w 1075748"/>
              <a:gd name="connsiteY0" fmla="*/ 1399561 h 3182021"/>
              <a:gd name="connsiteX1" fmla="*/ 737092 w 1075748"/>
              <a:gd name="connsiteY1" fmla="*/ 2413489 h 3182021"/>
              <a:gd name="connsiteX2" fmla="*/ 786720 w 1075748"/>
              <a:gd name="connsiteY2" fmla="*/ 3182021 h 3182021"/>
              <a:gd name="connsiteX3" fmla="*/ 1 w 1075748"/>
              <a:gd name="connsiteY3" fmla="*/ 2998232 h 3182021"/>
              <a:gd name="connsiteX4" fmla="*/ 0 w 1075748"/>
              <a:gd name="connsiteY4" fmla="*/ 1399561 h 3182021"/>
              <a:gd name="connsiteX0" fmla="*/ 0 w 1075748"/>
              <a:gd name="connsiteY0" fmla="*/ 1399561 h 3182021"/>
              <a:gd name="connsiteX1" fmla="*/ 1061896 w 1075748"/>
              <a:gd name="connsiteY1" fmla="*/ 1549181 h 3182021"/>
              <a:gd name="connsiteX2" fmla="*/ 758268 w 1075748"/>
              <a:gd name="connsiteY2" fmla="*/ 233 h 3182021"/>
              <a:gd name="connsiteX0" fmla="*/ 0 w 1025076"/>
              <a:gd name="connsiteY0" fmla="*/ 1399471 h 3181931"/>
              <a:gd name="connsiteX1" fmla="*/ 737092 w 1025076"/>
              <a:gd name="connsiteY1" fmla="*/ 2413399 h 3181931"/>
              <a:gd name="connsiteX2" fmla="*/ 786720 w 1025076"/>
              <a:gd name="connsiteY2" fmla="*/ 3181931 h 3181931"/>
              <a:gd name="connsiteX3" fmla="*/ 1 w 1025076"/>
              <a:gd name="connsiteY3" fmla="*/ 2998142 h 3181931"/>
              <a:gd name="connsiteX4" fmla="*/ 0 w 1025076"/>
              <a:gd name="connsiteY4" fmla="*/ 1399471 h 3181931"/>
              <a:gd name="connsiteX0" fmla="*/ 0 w 1025076"/>
              <a:gd name="connsiteY0" fmla="*/ 1399471 h 3181931"/>
              <a:gd name="connsiteX1" fmla="*/ 1009376 w 1025076"/>
              <a:gd name="connsiteY1" fmla="*/ 2459872 h 3181931"/>
              <a:gd name="connsiteX2" fmla="*/ 758268 w 1025076"/>
              <a:gd name="connsiteY2" fmla="*/ 143 h 3181931"/>
              <a:gd name="connsiteX0" fmla="*/ 0 w 1051440"/>
              <a:gd name="connsiteY0" fmla="*/ 717516 h 2499976"/>
              <a:gd name="connsiteX1" fmla="*/ 737092 w 1051440"/>
              <a:gd name="connsiteY1" fmla="*/ 1731444 h 2499976"/>
              <a:gd name="connsiteX2" fmla="*/ 786720 w 1051440"/>
              <a:gd name="connsiteY2" fmla="*/ 2499976 h 2499976"/>
              <a:gd name="connsiteX3" fmla="*/ 1 w 1051440"/>
              <a:gd name="connsiteY3" fmla="*/ 2316187 h 2499976"/>
              <a:gd name="connsiteX4" fmla="*/ 0 w 1051440"/>
              <a:gd name="connsiteY4" fmla="*/ 717516 h 2499976"/>
              <a:gd name="connsiteX0" fmla="*/ 0 w 1051440"/>
              <a:gd name="connsiteY0" fmla="*/ 717516 h 2499976"/>
              <a:gd name="connsiteX1" fmla="*/ 1009376 w 1051440"/>
              <a:gd name="connsiteY1" fmla="*/ 1777917 h 2499976"/>
              <a:gd name="connsiteX2" fmla="*/ 1006818 w 1051440"/>
              <a:gd name="connsiteY2" fmla="*/ 201 h 2499976"/>
              <a:gd name="connsiteX0" fmla="*/ 0 w 1018133"/>
              <a:gd name="connsiteY0" fmla="*/ 253063 h 2035523"/>
              <a:gd name="connsiteX1" fmla="*/ 737092 w 1018133"/>
              <a:gd name="connsiteY1" fmla="*/ 1266991 h 2035523"/>
              <a:gd name="connsiteX2" fmla="*/ 786720 w 1018133"/>
              <a:gd name="connsiteY2" fmla="*/ 2035523 h 2035523"/>
              <a:gd name="connsiteX3" fmla="*/ 1 w 1018133"/>
              <a:gd name="connsiteY3" fmla="*/ 1851734 h 2035523"/>
              <a:gd name="connsiteX4" fmla="*/ 0 w 1018133"/>
              <a:gd name="connsiteY4" fmla="*/ 253063 h 2035523"/>
              <a:gd name="connsiteX0" fmla="*/ 0 w 1018133"/>
              <a:gd name="connsiteY0" fmla="*/ 253063 h 2035523"/>
              <a:gd name="connsiteX1" fmla="*/ 1009376 w 1018133"/>
              <a:gd name="connsiteY1" fmla="*/ 1313464 h 2035523"/>
              <a:gd name="connsiteX2" fmla="*/ 446452 w 1018133"/>
              <a:gd name="connsiteY2" fmla="*/ 278 h 2035523"/>
              <a:gd name="connsiteX0" fmla="*/ 0 w 1018132"/>
              <a:gd name="connsiteY0" fmla="*/ 253063 h 2035523"/>
              <a:gd name="connsiteX1" fmla="*/ 737092 w 1018132"/>
              <a:gd name="connsiteY1" fmla="*/ 1266991 h 2035523"/>
              <a:gd name="connsiteX2" fmla="*/ 786720 w 1018132"/>
              <a:gd name="connsiteY2" fmla="*/ 2035523 h 2035523"/>
              <a:gd name="connsiteX3" fmla="*/ 1 w 1018132"/>
              <a:gd name="connsiteY3" fmla="*/ 1851734 h 2035523"/>
              <a:gd name="connsiteX4" fmla="*/ 0 w 1018132"/>
              <a:gd name="connsiteY4" fmla="*/ 253063 h 2035523"/>
              <a:gd name="connsiteX0" fmla="*/ 0 w 1018132"/>
              <a:gd name="connsiteY0" fmla="*/ 253063 h 2035523"/>
              <a:gd name="connsiteX1" fmla="*/ 1009376 w 1018132"/>
              <a:gd name="connsiteY1" fmla="*/ 1313464 h 2035523"/>
              <a:gd name="connsiteX2" fmla="*/ 446452 w 1018132"/>
              <a:gd name="connsiteY2" fmla="*/ 277 h 2035523"/>
              <a:gd name="connsiteX0" fmla="*/ 0 w 791971"/>
              <a:gd name="connsiteY0" fmla="*/ 253003 h 2035463"/>
              <a:gd name="connsiteX1" fmla="*/ 737092 w 791971"/>
              <a:gd name="connsiteY1" fmla="*/ 1266931 h 2035463"/>
              <a:gd name="connsiteX2" fmla="*/ 786720 w 791971"/>
              <a:gd name="connsiteY2" fmla="*/ 2035463 h 2035463"/>
              <a:gd name="connsiteX3" fmla="*/ 1 w 791971"/>
              <a:gd name="connsiteY3" fmla="*/ 1851674 h 2035463"/>
              <a:gd name="connsiteX4" fmla="*/ 0 w 791971"/>
              <a:gd name="connsiteY4" fmla="*/ 253003 h 2035463"/>
              <a:gd name="connsiteX0" fmla="*/ 0 w 791971"/>
              <a:gd name="connsiteY0" fmla="*/ 253003 h 2035463"/>
              <a:gd name="connsiteX1" fmla="*/ 764217 w 791971"/>
              <a:gd name="connsiteY1" fmla="*/ 1650055 h 2035463"/>
              <a:gd name="connsiteX2" fmla="*/ 446452 w 791971"/>
              <a:gd name="connsiteY2" fmla="*/ 217 h 2035463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0 w 791971"/>
              <a:gd name="connsiteY0" fmla="*/ 134348 h 1916808"/>
              <a:gd name="connsiteX1" fmla="*/ 737092 w 791971"/>
              <a:gd name="connsiteY1" fmla="*/ 1148276 h 1916808"/>
              <a:gd name="connsiteX2" fmla="*/ 786720 w 791971"/>
              <a:gd name="connsiteY2" fmla="*/ 1916808 h 1916808"/>
              <a:gd name="connsiteX3" fmla="*/ 1 w 791971"/>
              <a:gd name="connsiteY3" fmla="*/ 1733019 h 1916808"/>
              <a:gd name="connsiteX4" fmla="*/ 0 w 791971"/>
              <a:gd name="connsiteY4" fmla="*/ 134348 h 1916808"/>
              <a:gd name="connsiteX0" fmla="*/ 0 w 791971"/>
              <a:gd name="connsiteY0" fmla="*/ 134348 h 1916808"/>
              <a:gd name="connsiteX1" fmla="*/ 764217 w 791971"/>
              <a:gd name="connsiteY1" fmla="*/ 1531400 h 1916808"/>
              <a:gd name="connsiteX2" fmla="*/ 174139 w 791971"/>
              <a:gd name="connsiteY2" fmla="*/ 198 h 1916808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4"/>
              <a:gd name="connsiteY0" fmla="*/ 134351 h 1916811"/>
              <a:gd name="connsiteX1" fmla="*/ 737092 w 882464"/>
              <a:gd name="connsiteY1" fmla="*/ 1148279 h 1916811"/>
              <a:gd name="connsiteX2" fmla="*/ 786720 w 882464"/>
              <a:gd name="connsiteY2" fmla="*/ 1916811 h 1916811"/>
              <a:gd name="connsiteX3" fmla="*/ 1 w 882464"/>
              <a:gd name="connsiteY3" fmla="*/ 1733022 h 1916811"/>
              <a:gd name="connsiteX4" fmla="*/ 0 w 882464"/>
              <a:gd name="connsiteY4" fmla="*/ 134351 h 1916811"/>
              <a:gd name="connsiteX0" fmla="*/ 0 w 882464"/>
              <a:gd name="connsiteY0" fmla="*/ 134351 h 1916811"/>
              <a:gd name="connsiteX1" fmla="*/ 882461 w 882464"/>
              <a:gd name="connsiteY1" fmla="*/ 1501931 h 1916811"/>
              <a:gd name="connsiteX2" fmla="*/ 174139 w 882464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8525"/>
              <a:gd name="connsiteY0" fmla="*/ 823581 h 2606041"/>
              <a:gd name="connsiteX1" fmla="*/ 737092 w 898525"/>
              <a:gd name="connsiteY1" fmla="*/ 1837509 h 2606041"/>
              <a:gd name="connsiteX2" fmla="*/ 786720 w 898525"/>
              <a:gd name="connsiteY2" fmla="*/ 2606041 h 2606041"/>
              <a:gd name="connsiteX3" fmla="*/ 1 w 898525"/>
              <a:gd name="connsiteY3" fmla="*/ 2422252 h 2606041"/>
              <a:gd name="connsiteX4" fmla="*/ 0 w 898525"/>
              <a:gd name="connsiteY4" fmla="*/ 823581 h 2606041"/>
              <a:gd name="connsiteX0" fmla="*/ 0 w 898525"/>
              <a:gd name="connsiteY0" fmla="*/ 823581 h 2606041"/>
              <a:gd name="connsiteX1" fmla="*/ 882461 w 898525"/>
              <a:gd name="connsiteY1" fmla="*/ 2191161 h 2606041"/>
              <a:gd name="connsiteX2" fmla="*/ 274699 w 898525"/>
              <a:gd name="connsiteY2" fmla="*/ 161 h 2606041"/>
              <a:gd name="connsiteX0" fmla="*/ 0 w 943448"/>
              <a:gd name="connsiteY0" fmla="*/ 823682 h 2606142"/>
              <a:gd name="connsiteX1" fmla="*/ 737092 w 943448"/>
              <a:gd name="connsiteY1" fmla="*/ 1837610 h 2606142"/>
              <a:gd name="connsiteX2" fmla="*/ 786720 w 943448"/>
              <a:gd name="connsiteY2" fmla="*/ 2606142 h 2606142"/>
              <a:gd name="connsiteX3" fmla="*/ 1 w 943448"/>
              <a:gd name="connsiteY3" fmla="*/ 2422353 h 2606142"/>
              <a:gd name="connsiteX4" fmla="*/ 0 w 943448"/>
              <a:gd name="connsiteY4" fmla="*/ 823682 h 2606142"/>
              <a:gd name="connsiteX0" fmla="*/ 0 w 943448"/>
              <a:gd name="connsiteY0" fmla="*/ 823682 h 2606142"/>
              <a:gd name="connsiteX1" fmla="*/ 928234 w 943448"/>
              <a:gd name="connsiteY1" fmla="*/ 1377879 h 2606142"/>
              <a:gd name="connsiteX2" fmla="*/ 274699 w 943448"/>
              <a:gd name="connsiteY2" fmla="*/ 262 h 2606142"/>
              <a:gd name="connsiteX0" fmla="*/ 0 w 943449"/>
              <a:gd name="connsiteY0" fmla="*/ 823682 h 2606142"/>
              <a:gd name="connsiteX1" fmla="*/ 737092 w 943449"/>
              <a:gd name="connsiteY1" fmla="*/ 1837610 h 2606142"/>
              <a:gd name="connsiteX2" fmla="*/ 786720 w 943449"/>
              <a:gd name="connsiteY2" fmla="*/ 2606142 h 2606142"/>
              <a:gd name="connsiteX3" fmla="*/ 1 w 943449"/>
              <a:gd name="connsiteY3" fmla="*/ 2422353 h 2606142"/>
              <a:gd name="connsiteX4" fmla="*/ 0 w 943449"/>
              <a:gd name="connsiteY4" fmla="*/ 823682 h 2606142"/>
              <a:gd name="connsiteX0" fmla="*/ 0 w 943449"/>
              <a:gd name="connsiteY0" fmla="*/ 823682 h 2606142"/>
              <a:gd name="connsiteX1" fmla="*/ 928234 w 943449"/>
              <a:gd name="connsiteY1" fmla="*/ 1377879 h 2606142"/>
              <a:gd name="connsiteX2" fmla="*/ 274699 w 943449"/>
              <a:gd name="connsiteY2" fmla="*/ 262 h 2606142"/>
              <a:gd name="connsiteX0" fmla="*/ 0 w 818128"/>
              <a:gd name="connsiteY0" fmla="*/ 823621 h 2606081"/>
              <a:gd name="connsiteX1" fmla="*/ 737092 w 818128"/>
              <a:gd name="connsiteY1" fmla="*/ 1837549 h 2606081"/>
              <a:gd name="connsiteX2" fmla="*/ 786720 w 818128"/>
              <a:gd name="connsiteY2" fmla="*/ 2606081 h 2606081"/>
              <a:gd name="connsiteX3" fmla="*/ 1 w 818128"/>
              <a:gd name="connsiteY3" fmla="*/ 2422292 h 2606081"/>
              <a:gd name="connsiteX4" fmla="*/ 0 w 818128"/>
              <a:gd name="connsiteY4" fmla="*/ 823621 h 2606081"/>
              <a:gd name="connsiteX0" fmla="*/ 0 w 818128"/>
              <a:gd name="connsiteY0" fmla="*/ 823621 h 2606081"/>
              <a:gd name="connsiteX1" fmla="*/ 800274 w 818128"/>
              <a:gd name="connsiteY1" fmla="*/ 1780610 h 2606081"/>
              <a:gd name="connsiteX2" fmla="*/ 274699 w 818128"/>
              <a:gd name="connsiteY2" fmla="*/ 201 h 2606081"/>
              <a:gd name="connsiteX0" fmla="*/ 165634 w 977085"/>
              <a:gd name="connsiteY0" fmla="*/ 1 h 1782461"/>
              <a:gd name="connsiteX1" fmla="*/ 902726 w 977085"/>
              <a:gd name="connsiteY1" fmla="*/ 1013929 h 1782461"/>
              <a:gd name="connsiteX2" fmla="*/ 952354 w 977085"/>
              <a:gd name="connsiteY2" fmla="*/ 1782461 h 1782461"/>
              <a:gd name="connsiteX3" fmla="*/ 165635 w 977085"/>
              <a:gd name="connsiteY3" fmla="*/ 1598672 h 1782461"/>
              <a:gd name="connsiteX4" fmla="*/ 165634 w 977085"/>
              <a:gd name="connsiteY4" fmla="*/ 1 h 1782461"/>
              <a:gd name="connsiteX0" fmla="*/ 165634 w 977085"/>
              <a:gd name="connsiteY0" fmla="*/ 1 h 1782461"/>
              <a:gd name="connsiteX1" fmla="*/ 965908 w 977085"/>
              <a:gd name="connsiteY1" fmla="*/ 956990 h 1782461"/>
              <a:gd name="connsiteX2" fmla="*/ 0 w 977085"/>
              <a:gd name="connsiteY2" fmla="*/ 149261 h 1782461"/>
              <a:gd name="connsiteX0" fmla="*/ 165634 w 965908"/>
              <a:gd name="connsiteY0" fmla="*/ -1 h 1782459"/>
              <a:gd name="connsiteX1" fmla="*/ 902726 w 965908"/>
              <a:gd name="connsiteY1" fmla="*/ 1013927 h 1782459"/>
              <a:gd name="connsiteX2" fmla="*/ 952354 w 965908"/>
              <a:gd name="connsiteY2" fmla="*/ 1782459 h 1782459"/>
              <a:gd name="connsiteX3" fmla="*/ 165635 w 965908"/>
              <a:gd name="connsiteY3" fmla="*/ 1598670 h 1782459"/>
              <a:gd name="connsiteX4" fmla="*/ 165634 w 965908"/>
              <a:gd name="connsiteY4" fmla="*/ -1 h 1782459"/>
              <a:gd name="connsiteX0" fmla="*/ 165634 w 965908"/>
              <a:gd name="connsiteY0" fmla="*/ -1 h 1782459"/>
              <a:gd name="connsiteX1" fmla="*/ 965908 w 965908"/>
              <a:gd name="connsiteY1" fmla="*/ 956988 h 1782459"/>
              <a:gd name="connsiteX2" fmla="*/ 0 w 965908"/>
              <a:gd name="connsiteY2" fmla="*/ 149259 h 1782459"/>
              <a:gd name="connsiteX0" fmla="*/ 165634 w 967735"/>
              <a:gd name="connsiteY0" fmla="*/ 1 h 1782461"/>
              <a:gd name="connsiteX1" fmla="*/ 902726 w 967735"/>
              <a:gd name="connsiteY1" fmla="*/ 1013929 h 1782461"/>
              <a:gd name="connsiteX2" fmla="*/ 952354 w 967735"/>
              <a:gd name="connsiteY2" fmla="*/ 1782461 h 1782461"/>
              <a:gd name="connsiteX3" fmla="*/ 165635 w 967735"/>
              <a:gd name="connsiteY3" fmla="*/ 1598672 h 1782461"/>
              <a:gd name="connsiteX4" fmla="*/ 165634 w 967735"/>
              <a:gd name="connsiteY4" fmla="*/ 1 h 1782461"/>
              <a:gd name="connsiteX0" fmla="*/ 165634 w 967735"/>
              <a:gd name="connsiteY0" fmla="*/ 1 h 1782461"/>
              <a:gd name="connsiteX1" fmla="*/ 965908 w 967735"/>
              <a:gd name="connsiteY1" fmla="*/ 956990 h 1782461"/>
              <a:gd name="connsiteX2" fmla="*/ 0 w 967735"/>
              <a:gd name="connsiteY2" fmla="*/ 149261 h 1782461"/>
              <a:gd name="connsiteX0" fmla="*/ 221788 w 1023889"/>
              <a:gd name="connsiteY0" fmla="*/ -1 h 1782459"/>
              <a:gd name="connsiteX1" fmla="*/ 958880 w 1023889"/>
              <a:gd name="connsiteY1" fmla="*/ 1013927 h 1782459"/>
              <a:gd name="connsiteX2" fmla="*/ 1008508 w 1023889"/>
              <a:gd name="connsiteY2" fmla="*/ 1782459 h 1782459"/>
              <a:gd name="connsiteX3" fmla="*/ 221789 w 1023889"/>
              <a:gd name="connsiteY3" fmla="*/ 1598670 h 1782459"/>
              <a:gd name="connsiteX4" fmla="*/ 221788 w 1023889"/>
              <a:gd name="connsiteY4" fmla="*/ -1 h 1782459"/>
              <a:gd name="connsiteX0" fmla="*/ 221788 w 1023889"/>
              <a:gd name="connsiteY0" fmla="*/ -1 h 1782459"/>
              <a:gd name="connsiteX1" fmla="*/ 1022062 w 1023889"/>
              <a:gd name="connsiteY1" fmla="*/ 956988 h 1782459"/>
              <a:gd name="connsiteX2" fmla="*/ 0 w 1023889"/>
              <a:gd name="connsiteY2" fmla="*/ 959995 h 1782459"/>
              <a:gd name="connsiteX0" fmla="*/ 0 w 816115"/>
              <a:gd name="connsiteY0" fmla="*/ 736237 h 2518697"/>
              <a:gd name="connsiteX1" fmla="*/ 737092 w 816115"/>
              <a:gd name="connsiteY1" fmla="*/ 1750165 h 2518697"/>
              <a:gd name="connsiteX2" fmla="*/ 786720 w 816115"/>
              <a:gd name="connsiteY2" fmla="*/ 2518697 h 2518697"/>
              <a:gd name="connsiteX3" fmla="*/ 1 w 816115"/>
              <a:gd name="connsiteY3" fmla="*/ 2334908 h 2518697"/>
              <a:gd name="connsiteX4" fmla="*/ 0 w 816115"/>
              <a:gd name="connsiteY4" fmla="*/ 736237 h 2518697"/>
              <a:gd name="connsiteX0" fmla="*/ 0 w 816115"/>
              <a:gd name="connsiteY0" fmla="*/ 736237 h 2518697"/>
              <a:gd name="connsiteX1" fmla="*/ 800274 w 816115"/>
              <a:gd name="connsiteY1" fmla="*/ 1693226 h 2518697"/>
              <a:gd name="connsiteX2" fmla="*/ 815460 w 816115"/>
              <a:gd name="connsiteY2" fmla="*/ 174 h 2518697"/>
              <a:gd name="connsiteX0" fmla="*/ 0 w 816115"/>
              <a:gd name="connsiteY0" fmla="*/ 736237 h 2518697"/>
              <a:gd name="connsiteX1" fmla="*/ 737092 w 816115"/>
              <a:gd name="connsiteY1" fmla="*/ 1750165 h 2518697"/>
              <a:gd name="connsiteX2" fmla="*/ 786720 w 816115"/>
              <a:gd name="connsiteY2" fmla="*/ 2518697 h 2518697"/>
              <a:gd name="connsiteX3" fmla="*/ 1 w 816115"/>
              <a:gd name="connsiteY3" fmla="*/ 2334908 h 2518697"/>
              <a:gd name="connsiteX4" fmla="*/ 0 w 816115"/>
              <a:gd name="connsiteY4" fmla="*/ 736237 h 2518697"/>
              <a:gd name="connsiteX0" fmla="*/ 0 w 816115"/>
              <a:gd name="connsiteY0" fmla="*/ 736237 h 2518697"/>
              <a:gd name="connsiteX1" fmla="*/ 800274 w 816115"/>
              <a:gd name="connsiteY1" fmla="*/ 1693226 h 2518697"/>
              <a:gd name="connsiteX2" fmla="*/ 815460 w 816115"/>
              <a:gd name="connsiteY2" fmla="*/ 174 h 2518697"/>
              <a:gd name="connsiteX0" fmla="*/ 0 w 846229"/>
              <a:gd name="connsiteY0" fmla="*/ 736244 h 2518704"/>
              <a:gd name="connsiteX1" fmla="*/ 737092 w 846229"/>
              <a:gd name="connsiteY1" fmla="*/ 1750172 h 2518704"/>
              <a:gd name="connsiteX2" fmla="*/ 786720 w 846229"/>
              <a:gd name="connsiteY2" fmla="*/ 2518704 h 2518704"/>
              <a:gd name="connsiteX3" fmla="*/ 1 w 846229"/>
              <a:gd name="connsiteY3" fmla="*/ 2334915 h 2518704"/>
              <a:gd name="connsiteX4" fmla="*/ 0 w 846229"/>
              <a:gd name="connsiteY4" fmla="*/ 736244 h 2518704"/>
              <a:gd name="connsiteX0" fmla="*/ 0 w 846229"/>
              <a:gd name="connsiteY0" fmla="*/ 736244 h 2518704"/>
              <a:gd name="connsiteX1" fmla="*/ 800274 w 846229"/>
              <a:gd name="connsiteY1" fmla="*/ 1693233 h 2518704"/>
              <a:gd name="connsiteX2" fmla="*/ 815460 w 846229"/>
              <a:gd name="connsiteY2" fmla="*/ 181 h 2518704"/>
              <a:gd name="connsiteX0" fmla="*/ 0 w 812972"/>
              <a:gd name="connsiteY0" fmla="*/ 2929358 h 4711818"/>
              <a:gd name="connsiteX1" fmla="*/ 737092 w 812972"/>
              <a:gd name="connsiteY1" fmla="*/ 3943286 h 4711818"/>
              <a:gd name="connsiteX2" fmla="*/ 786720 w 812972"/>
              <a:gd name="connsiteY2" fmla="*/ 4711818 h 4711818"/>
              <a:gd name="connsiteX3" fmla="*/ 1 w 812972"/>
              <a:gd name="connsiteY3" fmla="*/ 4528029 h 4711818"/>
              <a:gd name="connsiteX4" fmla="*/ 0 w 812972"/>
              <a:gd name="connsiteY4" fmla="*/ 2929358 h 4711818"/>
              <a:gd name="connsiteX0" fmla="*/ 0 w 812972"/>
              <a:gd name="connsiteY0" fmla="*/ 2929358 h 4711818"/>
              <a:gd name="connsiteX1" fmla="*/ 800274 w 812972"/>
              <a:gd name="connsiteY1" fmla="*/ 3886347 h 4711818"/>
              <a:gd name="connsiteX2" fmla="*/ 489793 w 812972"/>
              <a:gd name="connsiteY2" fmla="*/ 83 h 4711818"/>
              <a:gd name="connsiteX0" fmla="*/ 0 w 791971"/>
              <a:gd name="connsiteY0" fmla="*/ 2929437 h 4711897"/>
              <a:gd name="connsiteX1" fmla="*/ 737092 w 791971"/>
              <a:gd name="connsiteY1" fmla="*/ 3943365 h 4711897"/>
              <a:gd name="connsiteX2" fmla="*/ 786720 w 791971"/>
              <a:gd name="connsiteY2" fmla="*/ 4711897 h 4711897"/>
              <a:gd name="connsiteX3" fmla="*/ 1 w 791971"/>
              <a:gd name="connsiteY3" fmla="*/ 4528108 h 4711897"/>
              <a:gd name="connsiteX4" fmla="*/ 0 w 791971"/>
              <a:gd name="connsiteY4" fmla="*/ 2929437 h 4711897"/>
              <a:gd name="connsiteX0" fmla="*/ 0 w 791971"/>
              <a:gd name="connsiteY0" fmla="*/ 2929437 h 4711897"/>
              <a:gd name="connsiteX1" fmla="*/ 755970 w 791971"/>
              <a:gd name="connsiteY1" fmla="*/ 1899381 h 4711897"/>
              <a:gd name="connsiteX2" fmla="*/ 489793 w 791971"/>
              <a:gd name="connsiteY2" fmla="*/ 162 h 4711897"/>
              <a:gd name="connsiteX0" fmla="*/ 0 w 791971"/>
              <a:gd name="connsiteY0" fmla="*/ 3207102 h 4989562"/>
              <a:gd name="connsiteX1" fmla="*/ 737092 w 791971"/>
              <a:gd name="connsiteY1" fmla="*/ 4221030 h 4989562"/>
              <a:gd name="connsiteX2" fmla="*/ 786720 w 791971"/>
              <a:gd name="connsiteY2" fmla="*/ 4989562 h 4989562"/>
              <a:gd name="connsiteX3" fmla="*/ 1 w 791971"/>
              <a:gd name="connsiteY3" fmla="*/ 4805773 h 4989562"/>
              <a:gd name="connsiteX4" fmla="*/ 0 w 791971"/>
              <a:gd name="connsiteY4" fmla="*/ 3207102 h 4989562"/>
              <a:gd name="connsiteX0" fmla="*/ 0 w 791971"/>
              <a:gd name="connsiteY0" fmla="*/ 3207102 h 4989562"/>
              <a:gd name="connsiteX1" fmla="*/ 755970 w 791971"/>
              <a:gd name="connsiteY1" fmla="*/ 2177046 h 4989562"/>
              <a:gd name="connsiteX2" fmla="*/ 520397 w 791971"/>
              <a:gd name="connsiteY2" fmla="*/ 144 h 4989562"/>
              <a:gd name="connsiteX0" fmla="*/ 0 w 791971"/>
              <a:gd name="connsiteY0" fmla="*/ 3207126 h 4989586"/>
              <a:gd name="connsiteX1" fmla="*/ 737092 w 791971"/>
              <a:gd name="connsiteY1" fmla="*/ 4221054 h 4989586"/>
              <a:gd name="connsiteX2" fmla="*/ 786720 w 791971"/>
              <a:gd name="connsiteY2" fmla="*/ 4989586 h 4989586"/>
              <a:gd name="connsiteX3" fmla="*/ 1 w 791971"/>
              <a:gd name="connsiteY3" fmla="*/ 4805797 h 4989586"/>
              <a:gd name="connsiteX4" fmla="*/ 0 w 791971"/>
              <a:gd name="connsiteY4" fmla="*/ 3207126 h 4989586"/>
              <a:gd name="connsiteX0" fmla="*/ 0 w 791971"/>
              <a:gd name="connsiteY0" fmla="*/ 3207126 h 4989586"/>
              <a:gd name="connsiteX1" fmla="*/ 586665 w 791971"/>
              <a:gd name="connsiteY1" fmla="*/ 1830581 h 4989586"/>
              <a:gd name="connsiteX2" fmla="*/ 520397 w 791971"/>
              <a:gd name="connsiteY2" fmla="*/ 168 h 4989586"/>
              <a:gd name="connsiteX0" fmla="*/ 0 w 791971"/>
              <a:gd name="connsiteY0" fmla="*/ 3207126 h 4989586"/>
              <a:gd name="connsiteX1" fmla="*/ 737092 w 791971"/>
              <a:gd name="connsiteY1" fmla="*/ 4221054 h 4989586"/>
              <a:gd name="connsiteX2" fmla="*/ 786720 w 791971"/>
              <a:gd name="connsiteY2" fmla="*/ 4989586 h 4989586"/>
              <a:gd name="connsiteX3" fmla="*/ 1 w 791971"/>
              <a:gd name="connsiteY3" fmla="*/ 4805797 h 4989586"/>
              <a:gd name="connsiteX4" fmla="*/ 0 w 791971"/>
              <a:gd name="connsiteY4" fmla="*/ 3207126 h 4989586"/>
              <a:gd name="connsiteX0" fmla="*/ 0 w 791971"/>
              <a:gd name="connsiteY0" fmla="*/ 3207126 h 4989586"/>
              <a:gd name="connsiteX1" fmla="*/ 586665 w 791971"/>
              <a:gd name="connsiteY1" fmla="*/ 1830581 h 4989586"/>
              <a:gd name="connsiteX2" fmla="*/ 520397 w 791971"/>
              <a:gd name="connsiteY2" fmla="*/ 168 h 4989586"/>
              <a:gd name="connsiteX0" fmla="*/ 0 w 791971"/>
              <a:gd name="connsiteY0" fmla="*/ 3207143 h 4989603"/>
              <a:gd name="connsiteX1" fmla="*/ 737092 w 791971"/>
              <a:gd name="connsiteY1" fmla="*/ 4221071 h 4989603"/>
              <a:gd name="connsiteX2" fmla="*/ 786720 w 791971"/>
              <a:gd name="connsiteY2" fmla="*/ 4989603 h 4989603"/>
              <a:gd name="connsiteX3" fmla="*/ 1 w 791971"/>
              <a:gd name="connsiteY3" fmla="*/ 4805814 h 4989603"/>
              <a:gd name="connsiteX4" fmla="*/ 0 w 791971"/>
              <a:gd name="connsiteY4" fmla="*/ 3207143 h 4989603"/>
              <a:gd name="connsiteX0" fmla="*/ 0 w 791971"/>
              <a:gd name="connsiteY0" fmla="*/ 3207143 h 4989603"/>
              <a:gd name="connsiteX1" fmla="*/ 586665 w 791971"/>
              <a:gd name="connsiteY1" fmla="*/ 1830598 h 4989603"/>
              <a:gd name="connsiteX2" fmla="*/ 520397 w 791971"/>
              <a:gd name="connsiteY2" fmla="*/ 185 h 4989603"/>
              <a:gd name="connsiteX0" fmla="*/ 224256 w 1016227"/>
              <a:gd name="connsiteY0" fmla="*/ 3021991 h 4804451"/>
              <a:gd name="connsiteX1" fmla="*/ 961348 w 1016227"/>
              <a:gd name="connsiteY1" fmla="*/ 4035919 h 4804451"/>
              <a:gd name="connsiteX2" fmla="*/ 1010976 w 1016227"/>
              <a:gd name="connsiteY2" fmla="*/ 4804451 h 4804451"/>
              <a:gd name="connsiteX3" fmla="*/ 224257 w 1016227"/>
              <a:gd name="connsiteY3" fmla="*/ 4620662 h 4804451"/>
              <a:gd name="connsiteX4" fmla="*/ 224256 w 1016227"/>
              <a:gd name="connsiteY4" fmla="*/ 3021991 h 4804451"/>
              <a:gd name="connsiteX0" fmla="*/ 224256 w 1016227"/>
              <a:gd name="connsiteY0" fmla="*/ 3021991 h 4804451"/>
              <a:gd name="connsiteX1" fmla="*/ 810921 w 1016227"/>
              <a:gd name="connsiteY1" fmla="*/ 1645446 h 4804451"/>
              <a:gd name="connsiteX2" fmla="*/ 0 w 1016227"/>
              <a:gd name="connsiteY2" fmla="*/ 206 h 4804451"/>
              <a:gd name="connsiteX0" fmla="*/ 28907 w 820878"/>
              <a:gd name="connsiteY0" fmla="*/ 2684253 h 4466713"/>
              <a:gd name="connsiteX1" fmla="*/ 765999 w 820878"/>
              <a:gd name="connsiteY1" fmla="*/ 3698181 h 4466713"/>
              <a:gd name="connsiteX2" fmla="*/ 815627 w 820878"/>
              <a:gd name="connsiteY2" fmla="*/ 4466713 h 4466713"/>
              <a:gd name="connsiteX3" fmla="*/ 28908 w 820878"/>
              <a:gd name="connsiteY3" fmla="*/ 4282924 h 4466713"/>
              <a:gd name="connsiteX4" fmla="*/ 28907 w 820878"/>
              <a:gd name="connsiteY4" fmla="*/ 2684253 h 4466713"/>
              <a:gd name="connsiteX0" fmla="*/ 28907 w 820878"/>
              <a:gd name="connsiteY0" fmla="*/ 2684253 h 4466713"/>
              <a:gd name="connsiteX1" fmla="*/ 615572 w 820878"/>
              <a:gd name="connsiteY1" fmla="*/ 1307708 h 4466713"/>
              <a:gd name="connsiteX2" fmla="*/ 0 w 820878"/>
              <a:gd name="connsiteY2" fmla="*/ 259 h 4466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20878" h="4466713" stroke="0" extrusionOk="0">
                <a:moveTo>
                  <a:pt x="28907" y="2684253"/>
                </a:moveTo>
                <a:cubicBezTo>
                  <a:pt x="354495" y="2684253"/>
                  <a:pt x="646909" y="3086491"/>
                  <a:pt x="765999" y="3698181"/>
                </a:cubicBezTo>
                <a:cubicBezTo>
                  <a:pt x="813519" y="3942264"/>
                  <a:pt x="830563" y="4206197"/>
                  <a:pt x="815627" y="4466713"/>
                </a:cubicBezTo>
                <a:lnTo>
                  <a:pt x="28908" y="4282924"/>
                </a:lnTo>
                <a:cubicBezTo>
                  <a:pt x="28908" y="3750034"/>
                  <a:pt x="28907" y="3217143"/>
                  <a:pt x="28907" y="2684253"/>
                </a:cubicBezTo>
                <a:close/>
              </a:path>
              <a:path w="820878" h="4466713" fill="none">
                <a:moveTo>
                  <a:pt x="28907" y="2684253"/>
                </a:moveTo>
                <a:cubicBezTo>
                  <a:pt x="354495" y="2684253"/>
                  <a:pt x="439709" y="1641039"/>
                  <a:pt x="615572" y="1307708"/>
                </a:cubicBezTo>
                <a:cubicBezTo>
                  <a:pt x="623376" y="1278143"/>
                  <a:pt x="10749" y="-21006"/>
                  <a:pt x="0" y="259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03">
            <p14:nvContentPartPr>
              <p14:cNvPr id="509" name="Håndskrift 508">
                <a:extLst>
                  <a:ext uri="{FF2B5EF4-FFF2-40B4-BE49-F238E27FC236}">
                    <a16:creationId xmlns:a16="http://schemas.microsoft.com/office/drawing/2014/main" id="{6A067076-33AB-4D45-89F0-10C6711C03B6}"/>
                  </a:ext>
                </a:extLst>
              </p14:cNvPr>
              <p14:cNvContentPartPr/>
              <p14:nvPr/>
            </p14:nvContentPartPr>
            <p14:xfrm>
              <a:off x="960935" y="1263287"/>
              <a:ext cx="188640" cy="178560"/>
            </p14:xfrm>
          </p:contentPart>
        </mc:Choice>
        <mc:Fallback xmlns="">
          <p:pic>
            <p:nvPicPr>
              <p:cNvPr id="509" name="Håndskrift 508">
                <a:extLst>
                  <a:ext uri="{FF2B5EF4-FFF2-40B4-BE49-F238E27FC236}">
                    <a16:creationId xmlns:a16="http://schemas.microsoft.com/office/drawing/2014/main" id="{6A067076-33AB-4D45-89F0-10C6711C03B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951935" y="1254305"/>
                <a:ext cx="206280" cy="196165"/>
              </a:xfrm>
              <a:prstGeom prst="rect">
                <a:avLst/>
              </a:prstGeom>
            </p:spPr>
          </p:pic>
        </mc:Fallback>
      </mc:AlternateContent>
      <p:grpSp>
        <p:nvGrpSpPr>
          <p:cNvPr id="510" name="Gruppe 509">
            <a:extLst>
              <a:ext uri="{FF2B5EF4-FFF2-40B4-BE49-F238E27FC236}">
                <a16:creationId xmlns:a16="http://schemas.microsoft.com/office/drawing/2014/main" id="{DEDBDA70-F10F-4880-BC15-872B1EB78145}"/>
              </a:ext>
            </a:extLst>
          </p:cNvPr>
          <p:cNvGrpSpPr/>
          <p:nvPr/>
        </p:nvGrpSpPr>
        <p:grpSpPr>
          <a:xfrm>
            <a:off x="1165417" y="596968"/>
            <a:ext cx="393480" cy="420480"/>
            <a:chOff x="3482680" y="1322501"/>
            <a:chExt cx="39348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511" name="Håndskrift 510">
                  <a:extLst>
                    <a:ext uri="{FF2B5EF4-FFF2-40B4-BE49-F238E27FC236}">
                      <a16:creationId xmlns:a16="http://schemas.microsoft.com/office/drawing/2014/main" id="{9EFC3574-632E-4B6C-B854-F2C4E002E57B}"/>
                    </a:ext>
                  </a:extLst>
                </p14:cNvPr>
                <p14:cNvContentPartPr/>
                <p14:nvPr/>
              </p14:nvContentPartPr>
              <p14:xfrm>
                <a:off x="3482680" y="1322501"/>
                <a:ext cx="393480" cy="420480"/>
              </p14:xfrm>
            </p:contentPart>
          </mc:Choice>
          <mc:Fallback xmlns="">
            <p:pic>
              <p:nvPicPr>
                <p:cNvPr id="511" name="Håndskrift 510">
                  <a:extLst>
                    <a:ext uri="{FF2B5EF4-FFF2-40B4-BE49-F238E27FC236}">
                      <a16:creationId xmlns:a16="http://schemas.microsoft.com/office/drawing/2014/main" id="{9EFC3574-632E-4B6C-B854-F2C4E002E57B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73680" y="1313493"/>
                  <a:ext cx="411120" cy="438135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512" name="Gruppe 511">
              <a:extLst>
                <a:ext uri="{FF2B5EF4-FFF2-40B4-BE49-F238E27FC236}">
                  <a16:creationId xmlns:a16="http://schemas.microsoft.com/office/drawing/2014/main" id="{77C70A05-9B13-4436-B7E2-19A3187291CC}"/>
                </a:ext>
              </a:extLst>
            </p:cNvPr>
            <p:cNvGrpSpPr/>
            <p:nvPr/>
          </p:nvGrpSpPr>
          <p:grpSpPr>
            <a:xfrm>
              <a:off x="3603390" y="1455508"/>
              <a:ext cx="158760" cy="176040"/>
              <a:chOff x="3603390" y="1455508"/>
              <a:chExt cx="158760" cy="1760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05">
                <p14:nvContentPartPr>
                  <p14:cNvPr id="513" name="Håndskrift 512">
                    <a:extLst>
                      <a:ext uri="{FF2B5EF4-FFF2-40B4-BE49-F238E27FC236}">
                        <a16:creationId xmlns:a16="http://schemas.microsoft.com/office/drawing/2014/main" id="{D293BF34-B060-4709-86DD-E6647EC04950}"/>
                      </a:ext>
                    </a:extLst>
                  </p14:cNvPr>
                  <p14:cNvContentPartPr/>
                  <p14:nvPr/>
                </p14:nvContentPartPr>
                <p14:xfrm>
                  <a:off x="3613110" y="1455508"/>
                  <a:ext cx="360" cy="360"/>
                </p14:xfrm>
              </p:contentPart>
            </mc:Choice>
            <mc:Fallback xmlns="">
              <p:pic>
                <p:nvPicPr>
                  <p:cNvPr id="513" name="Håndskrift 512">
                    <a:extLst>
                      <a:ext uri="{FF2B5EF4-FFF2-40B4-BE49-F238E27FC236}">
                        <a16:creationId xmlns:a16="http://schemas.microsoft.com/office/drawing/2014/main" id="{D293BF34-B060-4709-86DD-E6647EC04950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3595110" y="1437508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6">
                <p14:nvContentPartPr>
                  <p14:cNvPr id="514" name="Håndskrift 513">
                    <a:extLst>
                      <a:ext uri="{FF2B5EF4-FFF2-40B4-BE49-F238E27FC236}">
                        <a16:creationId xmlns:a16="http://schemas.microsoft.com/office/drawing/2014/main" id="{9C260315-D6B7-4FA3-8841-B9C75E0FB80F}"/>
                      </a:ext>
                    </a:extLst>
                  </p14:cNvPr>
                  <p14:cNvContentPartPr/>
                  <p14:nvPr/>
                </p14:nvContentPartPr>
                <p14:xfrm>
                  <a:off x="3754590" y="1473508"/>
                  <a:ext cx="360" cy="360"/>
                </p14:xfrm>
              </p:contentPart>
            </mc:Choice>
            <mc:Fallback xmlns="">
              <p:pic>
                <p:nvPicPr>
                  <p:cNvPr id="514" name="Håndskrift 513">
                    <a:extLst>
                      <a:ext uri="{FF2B5EF4-FFF2-40B4-BE49-F238E27FC236}">
                        <a16:creationId xmlns:a16="http://schemas.microsoft.com/office/drawing/2014/main" id="{9C260315-D6B7-4FA3-8841-B9C75E0FB80F}"/>
                      </a:ext>
                    </a:extLst>
                  </p:cNvPr>
                  <p:cNvPicPr/>
                  <p:nvPr/>
                </p:nvPicPr>
                <p:blipFill>
                  <a:blip r:embed="rId61"/>
                  <a:stretch>
                    <a:fillRect/>
                  </a:stretch>
                </p:blipFill>
                <p:spPr>
                  <a:xfrm>
                    <a:off x="3736950" y="1455508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7">
                <p14:nvContentPartPr>
                  <p14:cNvPr id="515" name="Håndskrift 514">
                    <a:extLst>
                      <a:ext uri="{FF2B5EF4-FFF2-40B4-BE49-F238E27FC236}">
                        <a16:creationId xmlns:a16="http://schemas.microsoft.com/office/drawing/2014/main" id="{12FED466-58DA-4B9E-905F-DB95869B2208}"/>
                      </a:ext>
                    </a:extLst>
                  </p14:cNvPr>
                  <p14:cNvContentPartPr/>
                  <p14:nvPr/>
                </p14:nvContentPartPr>
                <p14:xfrm>
                  <a:off x="3603390" y="1542988"/>
                  <a:ext cx="158760" cy="88560"/>
                </p14:xfrm>
              </p:contentPart>
            </mc:Choice>
            <mc:Fallback xmlns="">
              <p:pic>
                <p:nvPicPr>
                  <p:cNvPr id="515" name="Håndskrift 514">
                    <a:extLst>
                      <a:ext uri="{FF2B5EF4-FFF2-40B4-BE49-F238E27FC236}">
                        <a16:creationId xmlns:a16="http://schemas.microsoft.com/office/drawing/2014/main" id="{12FED466-58DA-4B9E-905F-DB95869B2208}"/>
                      </a:ext>
                    </a:extLst>
                  </p:cNvPr>
                  <p:cNvPicPr/>
                  <p:nvPr/>
                </p:nvPicPr>
                <p:blipFill>
                  <a:blip r:embed="rId289"/>
                  <a:stretch>
                    <a:fillRect/>
                  </a:stretch>
                </p:blipFill>
                <p:spPr>
                  <a:xfrm>
                    <a:off x="3585750" y="1525348"/>
                    <a:ext cx="194400" cy="12420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478" name="Bue 84">
            <a:extLst>
              <a:ext uri="{FF2B5EF4-FFF2-40B4-BE49-F238E27FC236}">
                <a16:creationId xmlns:a16="http://schemas.microsoft.com/office/drawing/2014/main" id="{9B117A18-4606-4982-9513-08A50668A56F}"/>
              </a:ext>
            </a:extLst>
          </p:cNvPr>
          <p:cNvSpPr/>
          <p:nvPr/>
        </p:nvSpPr>
        <p:spPr>
          <a:xfrm rot="12432770" flipV="1">
            <a:off x="1144035" y="2312681"/>
            <a:ext cx="1092803" cy="1303609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0 w 791971"/>
              <a:gd name="connsiteY0" fmla="*/ 0 h 2659043"/>
              <a:gd name="connsiteX1" fmla="*/ 737092 w 791971"/>
              <a:gd name="connsiteY1" fmla="*/ 1013928 h 2659043"/>
              <a:gd name="connsiteX2" fmla="*/ 786720 w 791971"/>
              <a:gd name="connsiteY2" fmla="*/ 1782460 h 2659043"/>
              <a:gd name="connsiteX3" fmla="*/ 1 w 791971"/>
              <a:gd name="connsiteY3" fmla="*/ 1598671 h 2659043"/>
              <a:gd name="connsiteX4" fmla="*/ 0 w 791971"/>
              <a:gd name="connsiteY4" fmla="*/ 0 h 2659043"/>
              <a:gd name="connsiteX0" fmla="*/ 0 w 791971"/>
              <a:gd name="connsiteY0" fmla="*/ 0 h 2659043"/>
              <a:gd name="connsiteX1" fmla="*/ 528285 w 791971"/>
              <a:gd name="connsiteY1" fmla="*/ 1318958 h 2659043"/>
              <a:gd name="connsiteX2" fmla="*/ 78957 w 791971"/>
              <a:gd name="connsiteY2" fmla="*/ 2659044 h 2659043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391333 w 791971"/>
              <a:gd name="connsiteY1" fmla="*/ 1454043 h 2659045"/>
              <a:gd name="connsiteX2" fmla="*/ 78957 w 791971"/>
              <a:gd name="connsiteY2" fmla="*/ 2659044 h 2659045"/>
              <a:gd name="connsiteX0" fmla="*/ 0 w 791971"/>
              <a:gd name="connsiteY0" fmla="*/ 0 h 2659043"/>
              <a:gd name="connsiteX1" fmla="*/ 737092 w 791971"/>
              <a:gd name="connsiteY1" fmla="*/ 1013928 h 2659043"/>
              <a:gd name="connsiteX2" fmla="*/ 786720 w 791971"/>
              <a:gd name="connsiteY2" fmla="*/ 1782460 h 2659043"/>
              <a:gd name="connsiteX3" fmla="*/ 1 w 791971"/>
              <a:gd name="connsiteY3" fmla="*/ 1598671 h 2659043"/>
              <a:gd name="connsiteX4" fmla="*/ 0 w 791971"/>
              <a:gd name="connsiteY4" fmla="*/ 0 h 2659043"/>
              <a:gd name="connsiteX0" fmla="*/ 0 w 791971"/>
              <a:gd name="connsiteY0" fmla="*/ 0 h 2659043"/>
              <a:gd name="connsiteX1" fmla="*/ 539532 w 791971"/>
              <a:gd name="connsiteY1" fmla="*/ 1103625 h 2659043"/>
              <a:gd name="connsiteX2" fmla="*/ 78957 w 791971"/>
              <a:gd name="connsiteY2" fmla="*/ 2659044 h 2659043"/>
              <a:gd name="connsiteX0" fmla="*/ 0 w 791971"/>
              <a:gd name="connsiteY0" fmla="*/ 0 h 2311860"/>
              <a:gd name="connsiteX1" fmla="*/ 737092 w 791971"/>
              <a:gd name="connsiteY1" fmla="*/ 1013928 h 2311860"/>
              <a:gd name="connsiteX2" fmla="*/ 786720 w 791971"/>
              <a:gd name="connsiteY2" fmla="*/ 1782460 h 2311860"/>
              <a:gd name="connsiteX3" fmla="*/ 1 w 791971"/>
              <a:gd name="connsiteY3" fmla="*/ 1598671 h 2311860"/>
              <a:gd name="connsiteX4" fmla="*/ 0 w 791971"/>
              <a:gd name="connsiteY4" fmla="*/ 0 h 2311860"/>
              <a:gd name="connsiteX0" fmla="*/ 0 w 791971"/>
              <a:gd name="connsiteY0" fmla="*/ 0 h 2311860"/>
              <a:gd name="connsiteX1" fmla="*/ 539532 w 791971"/>
              <a:gd name="connsiteY1" fmla="*/ 1103625 h 2311860"/>
              <a:gd name="connsiteX2" fmla="*/ 189796 w 791971"/>
              <a:gd name="connsiteY2" fmla="*/ 2311860 h 2311860"/>
              <a:gd name="connsiteX0" fmla="*/ 0 w 791971"/>
              <a:gd name="connsiteY0" fmla="*/ 0 h 2311860"/>
              <a:gd name="connsiteX1" fmla="*/ 737092 w 791971"/>
              <a:gd name="connsiteY1" fmla="*/ 1013928 h 2311860"/>
              <a:gd name="connsiteX2" fmla="*/ 786720 w 791971"/>
              <a:gd name="connsiteY2" fmla="*/ 1782460 h 2311860"/>
              <a:gd name="connsiteX3" fmla="*/ 1 w 791971"/>
              <a:gd name="connsiteY3" fmla="*/ 1598671 h 2311860"/>
              <a:gd name="connsiteX4" fmla="*/ 0 w 791971"/>
              <a:gd name="connsiteY4" fmla="*/ 0 h 2311860"/>
              <a:gd name="connsiteX0" fmla="*/ 0 w 791971"/>
              <a:gd name="connsiteY0" fmla="*/ 0 h 2311860"/>
              <a:gd name="connsiteX1" fmla="*/ 745386 w 791971"/>
              <a:gd name="connsiteY1" fmla="*/ 1024832 h 2311860"/>
              <a:gd name="connsiteX2" fmla="*/ 189796 w 791971"/>
              <a:gd name="connsiteY2" fmla="*/ 2311860 h 23118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04110 w 791971"/>
              <a:gd name="connsiteY2" fmla="*/ 971060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23299 w 791971"/>
              <a:gd name="connsiteY2" fmla="*/ 57057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23299 w 791971"/>
              <a:gd name="connsiteY2" fmla="*/ 570570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23299 w 791971"/>
              <a:gd name="connsiteY2" fmla="*/ 570570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12904 w 791971"/>
              <a:gd name="connsiteY2" fmla="*/ 1487154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5 w 791971"/>
              <a:gd name="connsiteY1" fmla="*/ 1024833 h 1782460"/>
              <a:gd name="connsiteX2" fmla="*/ 112904 w 791971"/>
              <a:gd name="connsiteY2" fmla="*/ 1487154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5 w 791971"/>
              <a:gd name="connsiteY1" fmla="*/ 1024833 h 1782460"/>
              <a:gd name="connsiteX2" fmla="*/ 112904 w 791971"/>
              <a:gd name="connsiteY2" fmla="*/ 1487154 h 1782460"/>
              <a:gd name="connsiteX0" fmla="*/ 0 w 791971"/>
              <a:gd name="connsiteY0" fmla="*/ 73271 h 1855731"/>
              <a:gd name="connsiteX1" fmla="*/ 737092 w 791971"/>
              <a:gd name="connsiteY1" fmla="*/ 1087199 h 1855731"/>
              <a:gd name="connsiteX2" fmla="*/ 786720 w 791971"/>
              <a:gd name="connsiteY2" fmla="*/ 1855731 h 1855731"/>
              <a:gd name="connsiteX3" fmla="*/ 1 w 791971"/>
              <a:gd name="connsiteY3" fmla="*/ 1671942 h 1855731"/>
              <a:gd name="connsiteX4" fmla="*/ 0 w 791971"/>
              <a:gd name="connsiteY4" fmla="*/ 73271 h 1855731"/>
              <a:gd name="connsiteX0" fmla="*/ 19646 w 791971"/>
              <a:gd name="connsiteY0" fmla="*/ 0 h 1855731"/>
              <a:gd name="connsiteX1" fmla="*/ 745385 w 791971"/>
              <a:gd name="connsiteY1" fmla="*/ 1098104 h 1855731"/>
              <a:gd name="connsiteX2" fmla="*/ 112904 w 791971"/>
              <a:gd name="connsiteY2" fmla="*/ 1560425 h 1855731"/>
              <a:gd name="connsiteX0" fmla="*/ 0 w 791971"/>
              <a:gd name="connsiteY0" fmla="*/ 73354 h 1855814"/>
              <a:gd name="connsiteX1" fmla="*/ 737092 w 791971"/>
              <a:gd name="connsiteY1" fmla="*/ 1087282 h 1855814"/>
              <a:gd name="connsiteX2" fmla="*/ 786720 w 791971"/>
              <a:gd name="connsiteY2" fmla="*/ 1855814 h 1855814"/>
              <a:gd name="connsiteX3" fmla="*/ 1 w 791971"/>
              <a:gd name="connsiteY3" fmla="*/ 1672025 h 1855814"/>
              <a:gd name="connsiteX4" fmla="*/ 0 w 791971"/>
              <a:gd name="connsiteY4" fmla="*/ 73354 h 1855814"/>
              <a:gd name="connsiteX0" fmla="*/ 19646 w 791971"/>
              <a:gd name="connsiteY0" fmla="*/ 83 h 1855814"/>
              <a:gd name="connsiteX1" fmla="*/ 745385 w 791971"/>
              <a:gd name="connsiteY1" fmla="*/ 1098187 h 1855814"/>
              <a:gd name="connsiteX2" fmla="*/ 112904 w 791971"/>
              <a:gd name="connsiteY2" fmla="*/ 1560508 h 1855814"/>
              <a:gd name="connsiteX0" fmla="*/ 0 w 791971"/>
              <a:gd name="connsiteY0" fmla="*/ 73356 h 3482311"/>
              <a:gd name="connsiteX1" fmla="*/ 737092 w 791971"/>
              <a:gd name="connsiteY1" fmla="*/ 1087284 h 3482311"/>
              <a:gd name="connsiteX2" fmla="*/ 786720 w 791971"/>
              <a:gd name="connsiteY2" fmla="*/ 1855816 h 3482311"/>
              <a:gd name="connsiteX3" fmla="*/ 1 w 791971"/>
              <a:gd name="connsiteY3" fmla="*/ 1672027 h 3482311"/>
              <a:gd name="connsiteX4" fmla="*/ 0 w 791971"/>
              <a:gd name="connsiteY4" fmla="*/ 73356 h 3482311"/>
              <a:gd name="connsiteX0" fmla="*/ 19646 w 791971"/>
              <a:gd name="connsiteY0" fmla="*/ 85 h 3482311"/>
              <a:gd name="connsiteX1" fmla="*/ 745385 w 791971"/>
              <a:gd name="connsiteY1" fmla="*/ 1098189 h 3482311"/>
              <a:gd name="connsiteX2" fmla="*/ 41473 w 791971"/>
              <a:gd name="connsiteY2" fmla="*/ 3482312 h 3482311"/>
              <a:gd name="connsiteX0" fmla="*/ 0 w 791971"/>
              <a:gd name="connsiteY0" fmla="*/ 73328 h 3482285"/>
              <a:gd name="connsiteX1" fmla="*/ 737092 w 791971"/>
              <a:gd name="connsiteY1" fmla="*/ 1087256 h 3482285"/>
              <a:gd name="connsiteX2" fmla="*/ 786720 w 791971"/>
              <a:gd name="connsiteY2" fmla="*/ 1855788 h 3482285"/>
              <a:gd name="connsiteX3" fmla="*/ 1 w 791971"/>
              <a:gd name="connsiteY3" fmla="*/ 1671999 h 3482285"/>
              <a:gd name="connsiteX4" fmla="*/ 0 w 791971"/>
              <a:gd name="connsiteY4" fmla="*/ 73328 h 3482285"/>
              <a:gd name="connsiteX0" fmla="*/ 19646 w 791971"/>
              <a:gd name="connsiteY0" fmla="*/ 57 h 3482285"/>
              <a:gd name="connsiteX1" fmla="*/ 229208 w 791971"/>
              <a:gd name="connsiteY1" fmla="*/ 1643855 h 3482285"/>
              <a:gd name="connsiteX2" fmla="*/ 41473 w 791971"/>
              <a:gd name="connsiteY2" fmla="*/ 3482284 h 3482285"/>
              <a:gd name="connsiteX0" fmla="*/ 494776 w 1286747"/>
              <a:gd name="connsiteY0" fmla="*/ 73326 h 2355489"/>
              <a:gd name="connsiteX1" fmla="*/ 1231868 w 1286747"/>
              <a:gd name="connsiteY1" fmla="*/ 1087254 h 2355489"/>
              <a:gd name="connsiteX2" fmla="*/ 1281496 w 1286747"/>
              <a:gd name="connsiteY2" fmla="*/ 1855786 h 2355489"/>
              <a:gd name="connsiteX3" fmla="*/ 494777 w 1286747"/>
              <a:gd name="connsiteY3" fmla="*/ 1671997 h 2355489"/>
              <a:gd name="connsiteX4" fmla="*/ 494776 w 1286747"/>
              <a:gd name="connsiteY4" fmla="*/ 73326 h 2355489"/>
              <a:gd name="connsiteX0" fmla="*/ 514422 w 1286747"/>
              <a:gd name="connsiteY0" fmla="*/ 55 h 2355489"/>
              <a:gd name="connsiteX1" fmla="*/ 723984 w 1286747"/>
              <a:gd name="connsiteY1" fmla="*/ 1643853 h 2355489"/>
              <a:gd name="connsiteX2" fmla="*/ 0 w 1286747"/>
              <a:gd name="connsiteY2" fmla="*/ 2355489 h 2355489"/>
              <a:gd name="connsiteX0" fmla="*/ 474956 w 1266927"/>
              <a:gd name="connsiteY0" fmla="*/ 73326 h 1855786"/>
              <a:gd name="connsiteX1" fmla="*/ 1212048 w 1266927"/>
              <a:gd name="connsiteY1" fmla="*/ 1087254 h 1855786"/>
              <a:gd name="connsiteX2" fmla="*/ 1261676 w 1266927"/>
              <a:gd name="connsiteY2" fmla="*/ 1855786 h 1855786"/>
              <a:gd name="connsiteX3" fmla="*/ 474957 w 1266927"/>
              <a:gd name="connsiteY3" fmla="*/ 1671997 h 1855786"/>
              <a:gd name="connsiteX4" fmla="*/ 474956 w 1266927"/>
              <a:gd name="connsiteY4" fmla="*/ 73326 h 1855786"/>
              <a:gd name="connsiteX0" fmla="*/ 494602 w 1266927"/>
              <a:gd name="connsiteY0" fmla="*/ 55 h 1855786"/>
              <a:gd name="connsiteX1" fmla="*/ 704164 w 1266927"/>
              <a:gd name="connsiteY1" fmla="*/ 1643853 h 1855786"/>
              <a:gd name="connsiteX2" fmla="*/ 0 w 1266927"/>
              <a:gd name="connsiteY2" fmla="*/ 1567908 h 1855786"/>
              <a:gd name="connsiteX0" fmla="*/ 474956 w 1266927"/>
              <a:gd name="connsiteY0" fmla="*/ 73316 h 2040323"/>
              <a:gd name="connsiteX1" fmla="*/ 1212048 w 1266927"/>
              <a:gd name="connsiteY1" fmla="*/ 1087244 h 2040323"/>
              <a:gd name="connsiteX2" fmla="*/ 1261676 w 1266927"/>
              <a:gd name="connsiteY2" fmla="*/ 1855776 h 2040323"/>
              <a:gd name="connsiteX3" fmla="*/ 474957 w 1266927"/>
              <a:gd name="connsiteY3" fmla="*/ 1671987 h 2040323"/>
              <a:gd name="connsiteX4" fmla="*/ 474956 w 1266927"/>
              <a:gd name="connsiteY4" fmla="*/ 73316 h 2040323"/>
              <a:gd name="connsiteX0" fmla="*/ 494602 w 1266927"/>
              <a:gd name="connsiteY0" fmla="*/ 45 h 2040323"/>
              <a:gd name="connsiteX1" fmla="*/ 499972 w 1266927"/>
              <a:gd name="connsiteY1" fmla="*/ 1990726 h 2040323"/>
              <a:gd name="connsiteX2" fmla="*/ 0 w 1266927"/>
              <a:gd name="connsiteY2" fmla="*/ 1567898 h 2040323"/>
              <a:gd name="connsiteX0" fmla="*/ 652476 w 1444447"/>
              <a:gd name="connsiteY0" fmla="*/ 73316 h 2030121"/>
              <a:gd name="connsiteX1" fmla="*/ 1389568 w 1444447"/>
              <a:gd name="connsiteY1" fmla="*/ 1087244 h 2030121"/>
              <a:gd name="connsiteX2" fmla="*/ 1439196 w 1444447"/>
              <a:gd name="connsiteY2" fmla="*/ 1855776 h 2030121"/>
              <a:gd name="connsiteX3" fmla="*/ 652477 w 1444447"/>
              <a:gd name="connsiteY3" fmla="*/ 1671987 h 2030121"/>
              <a:gd name="connsiteX4" fmla="*/ 652476 w 1444447"/>
              <a:gd name="connsiteY4" fmla="*/ 73316 h 2030121"/>
              <a:gd name="connsiteX0" fmla="*/ 672122 w 1444447"/>
              <a:gd name="connsiteY0" fmla="*/ 45 h 2030121"/>
              <a:gd name="connsiteX1" fmla="*/ 677492 w 1444447"/>
              <a:gd name="connsiteY1" fmla="*/ 1990726 h 2030121"/>
              <a:gd name="connsiteX2" fmla="*/ 0 w 1444447"/>
              <a:gd name="connsiteY2" fmla="*/ 1335040 h 2030121"/>
              <a:gd name="connsiteX0" fmla="*/ 652476 w 1444447"/>
              <a:gd name="connsiteY0" fmla="*/ 73316 h 2030121"/>
              <a:gd name="connsiteX1" fmla="*/ 1389568 w 1444447"/>
              <a:gd name="connsiteY1" fmla="*/ 1087244 h 2030121"/>
              <a:gd name="connsiteX2" fmla="*/ 1439196 w 1444447"/>
              <a:gd name="connsiteY2" fmla="*/ 1855776 h 2030121"/>
              <a:gd name="connsiteX3" fmla="*/ 679383 w 1444447"/>
              <a:gd name="connsiteY3" fmla="*/ 2017776 h 2030121"/>
              <a:gd name="connsiteX4" fmla="*/ 652476 w 1444447"/>
              <a:gd name="connsiteY4" fmla="*/ 73316 h 2030121"/>
              <a:gd name="connsiteX0" fmla="*/ 672122 w 1444447"/>
              <a:gd name="connsiteY0" fmla="*/ 45 h 2030121"/>
              <a:gd name="connsiteX1" fmla="*/ 677492 w 1444447"/>
              <a:gd name="connsiteY1" fmla="*/ 1990726 h 2030121"/>
              <a:gd name="connsiteX2" fmla="*/ 0 w 1444447"/>
              <a:gd name="connsiteY2" fmla="*/ 1335040 h 2030121"/>
              <a:gd name="connsiteX0" fmla="*/ 652476 w 1444447"/>
              <a:gd name="connsiteY0" fmla="*/ 73316 h 2030121"/>
              <a:gd name="connsiteX1" fmla="*/ 1389568 w 1444447"/>
              <a:gd name="connsiteY1" fmla="*/ 1087244 h 2030121"/>
              <a:gd name="connsiteX2" fmla="*/ 1439196 w 1444447"/>
              <a:gd name="connsiteY2" fmla="*/ 1855776 h 2030121"/>
              <a:gd name="connsiteX3" fmla="*/ 679383 w 1444447"/>
              <a:gd name="connsiteY3" fmla="*/ 2017776 h 2030121"/>
              <a:gd name="connsiteX4" fmla="*/ 652476 w 1444447"/>
              <a:gd name="connsiteY4" fmla="*/ 73316 h 2030121"/>
              <a:gd name="connsiteX0" fmla="*/ 672122 w 1444447"/>
              <a:gd name="connsiteY0" fmla="*/ 45 h 2030121"/>
              <a:gd name="connsiteX1" fmla="*/ 677492 w 1444447"/>
              <a:gd name="connsiteY1" fmla="*/ 1990726 h 2030121"/>
              <a:gd name="connsiteX2" fmla="*/ 0 w 1444447"/>
              <a:gd name="connsiteY2" fmla="*/ 1335040 h 2030121"/>
              <a:gd name="connsiteX0" fmla="*/ 652476 w 1444447"/>
              <a:gd name="connsiteY0" fmla="*/ 73331 h 2017811"/>
              <a:gd name="connsiteX1" fmla="*/ 1389568 w 1444447"/>
              <a:gd name="connsiteY1" fmla="*/ 1087259 h 2017811"/>
              <a:gd name="connsiteX2" fmla="*/ 1439196 w 1444447"/>
              <a:gd name="connsiteY2" fmla="*/ 1855791 h 2017811"/>
              <a:gd name="connsiteX3" fmla="*/ 679383 w 1444447"/>
              <a:gd name="connsiteY3" fmla="*/ 2017791 h 2017811"/>
              <a:gd name="connsiteX4" fmla="*/ 652476 w 1444447"/>
              <a:gd name="connsiteY4" fmla="*/ 73331 h 2017811"/>
              <a:gd name="connsiteX0" fmla="*/ 672122 w 1444447"/>
              <a:gd name="connsiteY0" fmla="*/ 60 h 2017811"/>
              <a:gd name="connsiteX1" fmla="*/ 374927 w 1444447"/>
              <a:gd name="connsiteY1" fmla="*/ 1491226 h 2017811"/>
              <a:gd name="connsiteX2" fmla="*/ 0 w 1444447"/>
              <a:gd name="connsiteY2" fmla="*/ 1335055 h 2017811"/>
              <a:gd name="connsiteX0" fmla="*/ 846681 w 1638652"/>
              <a:gd name="connsiteY0" fmla="*/ 73333 h 2017811"/>
              <a:gd name="connsiteX1" fmla="*/ 1583773 w 1638652"/>
              <a:gd name="connsiteY1" fmla="*/ 1087261 h 2017811"/>
              <a:gd name="connsiteX2" fmla="*/ 1633401 w 1638652"/>
              <a:gd name="connsiteY2" fmla="*/ 1855793 h 2017811"/>
              <a:gd name="connsiteX3" fmla="*/ 873588 w 1638652"/>
              <a:gd name="connsiteY3" fmla="*/ 2017793 h 2017811"/>
              <a:gd name="connsiteX4" fmla="*/ 846681 w 1638652"/>
              <a:gd name="connsiteY4" fmla="*/ 73333 h 2017811"/>
              <a:gd name="connsiteX0" fmla="*/ 866327 w 1638652"/>
              <a:gd name="connsiteY0" fmla="*/ 62 h 2017811"/>
              <a:gd name="connsiteX1" fmla="*/ 569132 w 1638652"/>
              <a:gd name="connsiteY1" fmla="*/ 1491228 h 2017811"/>
              <a:gd name="connsiteX2" fmla="*/ 0 w 1638652"/>
              <a:gd name="connsiteY2" fmla="*/ 1748656 h 2017811"/>
              <a:gd name="connsiteX0" fmla="*/ 846681 w 1638652"/>
              <a:gd name="connsiteY0" fmla="*/ 73319 h 2017799"/>
              <a:gd name="connsiteX1" fmla="*/ 1583773 w 1638652"/>
              <a:gd name="connsiteY1" fmla="*/ 1087247 h 2017799"/>
              <a:gd name="connsiteX2" fmla="*/ 1633401 w 1638652"/>
              <a:gd name="connsiteY2" fmla="*/ 1855779 h 2017799"/>
              <a:gd name="connsiteX3" fmla="*/ 873588 w 1638652"/>
              <a:gd name="connsiteY3" fmla="*/ 2017779 h 2017799"/>
              <a:gd name="connsiteX4" fmla="*/ 846681 w 1638652"/>
              <a:gd name="connsiteY4" fmla="*/ 73319 h 2017799"/>
              <a:gd name="connsiteX0" fmla="*/ 866327 w 1638652"/>
              <a:gd name="connsiteY0" fmla="*/ 48 h 2017799"/>
              <a:gd name="connsiteX1" fmla="*/ 879403 w 1638652"/>
              <a:gd name="connsiteY1" fmla="*/ 1921285 h 2017799"/>
              <a:gd name="connsiteX2" fmla="*/ 0 w 1638652"/>
              <a:gd name="connsiteY2" fmla="*/ 1748642 h 2017799"/>
              <a:gd name="connsiteX0" fmla="*/ 352684 w 1144655"/>
              <a:gd name="connsiteY0" fmla="*/ 73319 h 2017797"/>
              <a:gd name="connsiteX1" fmla="*/ 1089776 w 1144655"/>
              <a:gd name="connsiteY1" fmla="*/ 1087247 h 2017797"/>
              <a:gd name="connsiteX2" fmla="*/ 1139404 w 1144655"/>
              <a:gd name="connsiteY2" fmla="*/ 1855779 h 2017797"/>
              <a:gd name="connsiteX3" fmla="*/ 379591 w 1144655"/>
              <a:gd name="connsiteY3" fmla="*/ 2017779 h 2017797"/>
              <a:gd name="connsiteX4" fmla="*/ 352684 w 1144655"/>
              <a:gd name="connsiteY4" fmla="*/ 73319 h 2017797"/>
              <a:gd name="connsiteX0" fmla="*/ 372330 w 1144655"/>
              <a:gd name="connsiteY0" fmla="*/ 48 h 2017797"/>
              <a:gd name="connsiteX1" fmla="*/ 385406 w 1144655"/>
              <a:gd name="connsiteY1" fmla="*/ 1921285 h 2017797"/>
              <a:gd name="connsiteX2" fmla="*/ 0 w 1144655"/>
              <a:gd name="connsiteY2" fmla="*/ 1306466 h 2017797"/>
              <a:gd name="connsiteX0" fmla="*/ 352684 w 1144655"/>
              <a:gd name="connsiteY0" fmla="*/ 73313 h 2207646"/>
              <a:gd name="connsiteX1" fmla="*/ 1089776 w 1144655"/>
              <a:gd name="connsiteY1" fmla="*/ 1087241 h 2207646"/>
              <a:gd name="connsiteX2" fmla="*/ 1139404 w 1144655"/>
              <a:gd name="connsiteY2" fmla="*/ 1855773 h 2207646"/>
              <a:gd name="connsiteX3" fmla="*/ 379591 w 1144655"/>
              <a:gd name="connsiteY3" fmla="*/ 2017773 h 2207646"/>
              <a:gd name="connsiteX4" fmla="*/ 352684 w 1144655"/>
              <a:gd name="connsiteY4" fmla="*/ 73313 h 2207646"/>
              <a:gd name="connsiteX0" fmla="*/ 372330 w 1144655"/>
              <a:gd name="connsiteY0" fmla="*/ 42 h 2207646"/>
              <a:gd name="connsiteX1" fmla="*/ 528636 w 1144655"/>
              <a:gd name="connsiteY1" fmla="*/ 2174469 h 2207646"/>
              <a:gd name="connsiteX2" fmla="*/ 0 w 1144655"/>
              <a:gd name="connsiteY2" fmla="*/ 1306460 h 2207646"/>
              <a:gd name="connsiteX0" fmla="*/ 353960 w 1145931"/>
              <a:gd name="connsiteY0" fmla="*/ 73313 h 2277760"/>
              <a:gd name="connsiteX1" fmla="*/ 1091052 w 1145931"/>
              <a:gd name="connsiteY1" fmla="*/ 1087241 h 2277760"/>
              <a:gd name="connsiteX2" fmla="*/ 1140680 w 1145931"/>
              <a:gd name="connsiteY2" fmla="*/ 1855773 h 2277760"/>
              <a:gd name="connsiteX3" fmla="*/ 380867 w 1145931"/>
              <a:gd name="connsiteY3" fmla="*/ 2017773 h 2277760"/>
              <a:gd name="connsiteX4" fmla="*/ 353960 w 1145931"/>
              <a:gd name="connsiteY4" fmla="*/ 73313 h 2277760"/>
              <a:gd name="connsiteX0" fmla="*/ 373606 w 1145931"/>
              <a:gd name="connsiteY0" fmla="*/ 42 h 2277760"/>
              <a:gd name="connsiteX1" fmla="*/ 529912 w 1145931"/>
              <a:gd name="connsiteY1" fmla="*/ 2174469 h 2277760"/>
              <a:gd name="connsiteX2" fmla="*/ 0 w 1145931"/>
              <a:gd name="connsiteY2" fmla="*/ 2216695 h 2277760"/>
              <a:gd name="connsiteX0" fmla="*/ 274829 w 1066800"/>
              <a:gd name="connsiteY0" fmla="*/ 73313 h 3432603"/>
              <a:gd name="connsiteX1" fmla="*/ 1011921 w 1066800"/>
              <a:gd name="connsiteY1" fmla="*/ 1087241 h 3432603"/>
              <a:gd name="connsiteX2" fmla="*/ 1061549 w 1066800"/>
              <a:gd name="connsiteY2" fmla="*/ 1855773 h 3432603"/>
              <a:gd name="connsiteX3" fmla="*/ 301736 w 1066800"/>
              <a:gd name="connsiteY3" fmla="*/ 2017773 h 3432603"/>
              <a:gd name="connsiteX4" fmla="*/ 274829 w 1066800"/>
              <a:gd name="connsiteY4" fmla="*/ 73313 h 3432603"/>
              <a:gd name="connsiteX0" fmla="*/ 294475 w 1066800"/>
              <a:gd name="connsiteY0" fmla="*/ 42 h 3432603"/>
              <a:gd name="connsiteX1" fmla="*/ 450781 w 1066800"/>
              <a:gd name="connsiteY1" fmla="*/ 2174469 h 3432603"/>
              <a:gd name="connsiteX2" fmla="*/ 0 w 1066800"/>
              <a:gd name="connsiteY2" fmla="*/ 3432604 h 3432603"/>
              <a:gd name="connsiteX0" fmla="*/ 7324 w 799295"/>
              <a:gd name="connsiteY0" fmla="*/ 73313 h 4038852"/>
              <a:gd name="connsiteX1" fmla="*/ 744416 w 799295"/>
              <a:gd name="connsiteY1" fmla="*/ 1087241 h 4038852"/>
              <a:gd name="connsiteX2" fmla="*/ 794044 w 799295"/>
              <a:gd name="connsiteY2" fmla="*/ 1855773 h 4038852"/>
              <a:gd name="connsiteX3" fmla="*/ 34231 w 799295"/>
              <a:gd name="connsiteY3" fmla="*/ 2017773 h 4038852"/>
              <a:gd name="connsiteX4" fmla="*/ 7324 w 799295"/>
              <a:gd name="connsiteY4" fmla="*/ 73313 h 4038852"/>
              <a:gd name="connsiteX0" fmla="*/ 26970 w 799295"/>
              <a:gd name="connsiteY0" fmla="*/ 42 h 4038852"/>
              <a:gd name="connsiteX1" fmla="*/ 183276 w 799295"/>
              <a:gd name="connsiteY1" fmla="*/ 2174469 h 4038852"/>
              <a:gd name="connsiteX2" fmla="*/ 0 w 799295"/>
              <a:gd name="connsiteY2" fmla="*/ 4038853 h 4038852"/>
              <a:gd name="connsiteX0" fmla="*/ 114192 w 906163"/>
              <a:gd name="connsiteY0" fmla="*/ 73313 h 3974560"/>
              <a:gd name="connsiteX1" fmla="*/ 851284 w 906163"/>
              <a:gd name="connsiteY1" fmla="*/ 1087241 h 3974560"/>
              <a:gd name="connsiteX2" fmla="*/ 900912 w 906163"/>
              <a:gd name="connsiteY2" fmla="*/ 1855773 h 3974560"/>
              <a:gd name="connsiteX3" fmla="*/ 141099 w 906163"/>
              <a:gd name="connsiteY3" fmla="*/ 2017773 h 3974560"/>
              <a:gd name="connsiteX4" fmla="*/ 114192 w 906163"/>
              <a:gd name="connsiteY4" fmla="*/ 73313 h 3974560"/>
              <a:gd name="connsiteX0" fmla="*/ 133838 w 906163"/>
              <a:gd name="connsiteY0" fmla="*/ 42 h 3974560"/>
              <a:gd name="connsiteX1" fmla="*/ 290144 w 906163"/>
              <a:gd name="connsiteY1" fmla="*/ 2174469 h 3974560"/>
              <a:gd name="connsiteX2" fmla="*/ 0 w 906163"/>
              <a:gd name="connsiteY2" fmla="*/ 3974559 h 3974560"/>
              <a:gd name="connsiteX0" fmla="*/ 135074 w 927045"/>
              <a:gd name="connsiteY0" fmla="*/ 73313 h 3660253"/>
              <a:gd name="connsiteX1" fmla="*/ 872166 w 927045"/>
              <a:gd name="connsiteY1" fmla="*/ 1087241 h 3660253"/>
              <a:gd name="connsiteX2" fmla="*/ 921794 w 927045"/>
              <a:gd name="connsiteY2" fmla="*/ 1855773 h 3660253"/>
              <a:gd name="connsiteX3" fmla="*/ 161981 w 927045"/>
              <a:gd name="connsiteY3" fmla="*/ 2017773 h 3660253"/>
              <a:gd name="connsiteX4" fmla="*/ 135074 w 927045"/>
              <a:gd name="connsiteY4" fmla="*/ 73313 h 3660253"/>
              <a:gd name="connsiteX0" fmla="*/ 154720 w 927045"/>
              <a:gd name="connsiteY0" fmla="*/ 42 h 3660253"/>
              <a:gd name="connsiteX1" fmla="*/ 311026 w 927045"/>
              <a:gd name="connsiteY1" fmla="*/ 2174469 h 3660253"/>
              <a:gd name="connsiteX2" fmla="*/ 0 w 927045"/>
              <a:gd name="connsiteY2" fmla="*/ 3660252 h 3660253"/>
              <a:gd name="connsiteX0" fmla="*/ 135074 w 927045"/>
              <a:gd name="connsiteY0" fmla="*/ 73313 h 3660253"/>
              <a:gd name="connsiteX1" fmla="*/ 872166 w 927045"/>
              <a:gd name="connsiteY1" fmla="*/ 1087241 h 3660253"/>
              <a:gd name="connsiteX2" fmla="*/ 921794 w 927045"/>
              <a:gd name="connsiteY2" fmla="*/ 1855773 h 3660253"/>
              <a:gd name="connsiteX3" fmla="*/ 161981 w 927045"/>
              <a:gd name="connsiteY3" fmla="*/ 2017773 h 3660253"/>
              <a:gd name="connsiteX4" fmla="*/ 135074 w 927045"/>
              <a:gd name="connsiteY4" fmla="*/ 73313 h 3660253"/>
              <a:gd name="connsiteX0" fmla="*/ 154720 w 927045"/>
              <a:gd name="connsiteY0" fmla="*/ 42 h 3660253"/>
              <a:gd name="connsiteX1" fmla="*/ 393740 w 927045"/>
              <a:gd name="connsiteY1" fmla="*/ 2239582 h 3660253"/>
              <a:gd name="connsiteX2" fmla="*/ 0 w 927045"/>
              <a:gd name="connsiteY2" fmla="*/ 3660252 h 3660253"/>
              <a:gd name="connsiteX0" fmla="*/ 0 w 791971"/>
              <a:gd name="connsiteY0" fmla="*/ 73313 h 4248951"/>
              <a:gd name="connsiteX1" fmla="*/ 737092 w 791971"/>
              <a:gd name="connsiteY1" fmla="*/ 1087241 h 4248951"/>
              <a:gd name="connsiteX2" fmla="*/ 786720 w 791971"/>
              <a:gd name="connsiteY2" fmla="*/ 1855773 h 4248951"/>
              <a:gd name="connsiteX3" fmla="*/ 26907 w 791971"/>
              <a:gd name="connsiteY3" fmla="*/ 2017773 h 4248951"/>
              <a:gd name="connsiteX4" fmla="*/ 0 w 791971"/>
              <a:gd name="connsiteY4" fmla="*/ 73313 h 4248951"/>
              <a:gd name="connsiteX0" fmla="*/ 19646 w 791971"/>
              <a:gd name="connsiteY0" fmla="*/ 42 h 4248951"/>
              <a:gd name="connsiteX1" fmla="*/ 258666 w 791971"/>
              <a:gd name="connsiteY1" fmla="*/ 2239582 h 4248951"/>
              <a:gd name="connsiteX2" fmla="*/ 203472 w 791971"/>
              <a:gd name="connsiteY2" fmla="*/ 4248950 h 4248951"/>
              <a:gd name="connsiteX0" fmla="*/ 0 w 791971"/>
              <a:gd name="connsiteY0" fmla="*/ 73313 h 3827876"/>
              <a:gd name="connsiteX1" fmla="*/ 737092 w 791971"/>
              <a:gd name="connsiteY1" fmla="*/ 1087241 h 3827876"/>
              <a:gd name="connsiteX2" fmla="*/ 786720 w 791971"/>
              <a:gd name="connsiteY2" fmla="*/ 1855773 h 3827876"/>
              <a:gd name="connsiteX3" fmla="*/ 26907 w 791971"/>
              <a:gd name="connsiteY3" fmla="*/ 2017773 h 3827876"/>
              <a:gd name="connsiteX4" fmla="*/ 0 w 791971"/>
              <a:gd name="connsiteY4" fmla="*/ 73313 h 3827876"/>
              <a:gd name="connsiteX0" fmla="*/ 19646 w 791971"/>
              <a:gd name="connsiteY0" fmla="*/ 42 h 3827876"/>
              <a:gd name="connsiteX1" fmla="*/ 258666 w 791971"/>
              <a:gd name="connsiteY1" fmla="*/ 2239582 h 3827876"/>
              <a:gd name="connsiteX2" fmla="*/ 17231 w 791971"/>
              <a:gd name="connsiteY2" fmla="*/ 3827876 h 3827876"/>
              <a:gd name="connsiteX0" fmla="*/ 0 w 791971"/>
              <a:gd name="connsiteY0" fmla="*/ 73313 h 3576954"/>
              <a:gd name="connsiteX1" fmla="*/ 737092 w 791971"/>
              <a:gd name="connsiteY1" fmla="*/ 1087241 h 3576954"/>
              <a:gd name="connsiteX2" fmla="*/ 786720 w 791971"/>
              <a:gd name="connsiteY2" fmla="*/ 1855773 h 3576954"/>
              <a:gd name="connsiteX3" fmla="*/ 26907 w 791971"/>
              <a:gd name="connsiteY3" fmla="*/ 2017773 h 3576954"/>
              <a:gd name="connsiteX4" fmla="*/ 0 w 791971"/>
              <a:gd name="connsiteY4" fmla="*/ 73313 h 3576954"/>
              <a:gd name="connsiteX0" fmla="*/ 19646 w 791971"/>
              <a:gd name="connsiteY0" fmla="*/ 42 h 3576954"/>
              <a:gd name="connsiteX1" fmla="*/ 258666 w 791971"/>
              <a:gd name="connsiteY1" fmla="*/ 2239582 h 3576954"/>
              <a:gd name="connsiteX2" fmla="*/ 15546 w 791971"/>
              <a:gd name="connsiteY2" fmla="*/ 3576954 h 3576954"/>
              <a:gd name="connsiteX0" fmla="*/ 0 w 791971"/>
              <a:gd name="connsiteY0" fmla="*/ 73325 h 3576966"/>
              <a:gd name="connsiteX1" fmla="*/ 737092 w 791971"/>
              <a:gd name="connsiteY1" fmla="*/ 1087253 h 3576966"/>
              <a:gd name="connsiteX2" fmla="*/ 786720 w 791971"/>
              <a:gd name="connsiteY2" fmla="*/ 1855785 h 3576966"/>
              <a:gd name="connsiteX3" fmla="*/ 26907 w 791971"/>
              <a:gd name="connsiteY3" fmla="*/ 2017785 h 3576966"/>
              <a:gd name="connsiteX4" fmla="*/ 0 w 791971"/>
              <a:gd name="connsiteY4" fmla="*/ 73325 h 3576966"/>
              <a:gd name="connsiteX0" fmla="*/ 19646 w 791971"/>
              <a:gd name="connsiteY0" fmla="*/ 54 h 3576966"/>
              <a:gd name="connsiteX1" fmla="*/ 274642 w 791971"/>
              <a:gd name="connsiteY1" fmla="*/ 1720225 h 3576966"/>
              <a:gd name="connsiteX2" fmla="*/ 15546 w 791971"/>
              <a:gd name="connsiteY2" fmla="*/ 3576966 h 3576966"/>
              <a:gd name="connsiteX0" fmla="*/ 0 w 791971"/>
              <a:gd name="connsiteY0" fmla="*/ 73325 h 3820311"/>
              <a:gd name="connsiteX1" fmla="*/ 737092 w 791971"/>
              <a:gd name="connsiteY1" fmla="*/ 1087253 h 3820311"/>
              <a:gd name="connsiteX2" fmla="*/ 786720 w 791971"/>
              <a:gd name="connsiteY2" fmla="*/ 1855785 h 3820311"/>
              <a:gd name="connsiteX3" fmla="*/ 26907 w 791971"/>
              <a:gd name="connsiteY3" fmla="*/ 2017785 h 3820311"/>
              <a:gd name="connsiteX4" fmla="*/ 0 w 791971"/>
              <a:gd name="connsiteY4" fmla="*/ 73325 h 3820311"/>
              <a:gd name="connsiteX0" fmla="*/ 19646 w 791971"/>
              <a:gd name="connsiteY0" fmla="*/ 54 h 3820311"/>
              <a:gd name="connsiteX1" fmla="*/ 274642 w 791971"/>
              <a:gd name="connsiteY1" fmla="*/ 1720225 h 3820311"/>
              <a:gd name="connsiteX2" fmla="*/ 289262 w 791971"/>
              <a:gd name="connsiteY2" fmla="*/ 3820310 h 3820311"/>
              <a:gd name="connsiteX0" fmla="*/ 198338 w 990309"/>
              <a:gd name="connsiteY0" fmla="*/ 73325 h 3639631"/>
              <a:gd name="connsiteX1" fmla="*/ 935430 w 990309"/>
              <a:gd name="connsiteY1" fmla="*/ 1087253 h 3639631"/>
              <a:gd name="connsiteX2" fmla="*/ 985058 w 990309"/>
              <a:gd name="connsiteY2" fmla="*/ 1855785 h 3639631"/>
              <a:gd name="connsiteX3" fmla="*/ 225245 w 990309"/>
              <a:gd name="connsiteY3" fmla="*/ 2017785 h 3639631"/>
              <a:gd name="connsiteX4" fmla="*/ 198338 w 990309"/>
              <a:gd name="connsiteY4" fmla="*/ 73325 h 3639631"/>
              <a:gd name="connsiteX0" fmla="*/ 217984 w 990309"/>
              <a:gd name="connsiteY0" fmla="*/ 54 h 3639631"/>
              <a:gd name="connsiteX1" fmla="*/ 472980 w 990309"/>
              <a:gd name="connsiteY1" fmla="*/ 1720225 h 3639631"/>
              <a:gd name="connsiteX2" fmla="*/ 0 w 990309"/>
              <a:gd name="connsiteY2" fmla="*/ 3639631 h 3639631"/>
              <a:gd name="connsiteX0" fmla="*/ 0 w 792702"/>
              <a:gd name="connsiteY0" fmla="*/ 73325 h 3620389"/>
              <a:gd name="connsiteX1" fmla="*/ 737092 w 792702"/>
              <a:gd name="connsiteY1" fmla="*/ 1087253 h 3620389"/>
              <a:gd name="connsiteX2" fmla="*/ 786720 w 792702"/>
              <a:gd name="connsiteY2" fmla="*/ 1855785 h 3620389"/>
              <a:gd name="connsiteX3" fmla="*/ 26907 w 792702"/>
              <a:gd name="connsiteY3" fmla="*/ 2017785 h 3620389"/>
              <a:gd name="connsiteX4" fmla="*/ 0 w 792702"/>
              <a:gd name="connsiteY4" fmla="*/ 73325 h 3620389"/>
              <a:gd name="connsiteX0" fmla="*/ 19646 w 792702"/>
              <a:gd name="connsiteY0" fmla="*/ 54 h 3620389"/>
              <a:gd name="connsiteX1" fmla="*/ 274642 w 792702"/>
              <a:gd name="connsiteY1" fmla="*/ 1720225 h 3620389"/>
              <a:gd name="connsiteX2" fmla="*/ 792696 w 792702"/>
              <a:gd name="connsiteY2" fmla="*/ 3620389 h 3620389"/>
              <a:gd name="connsiteX0" fmla="*/ 0 w 792706"/>
              <a:gd name="connsiteY0" fmla="*/ 73337 h 3620401"/>
              <a:gd name="connsiteX1" fmla="*/ 737092 w 792706"/>
              <a:gd name="connsiteY1" fmla="*/ 1087265 h 3620401"/>
              <a:gd name="connsiteX2" fmla="*/ 786720 w 792706"/>
              <a:gd name="connsiteY2" fmla="*/ 1855797 h 3620401"/>
              <a:gd name="connsiteX3" fmla="*/ 26907 w 792706"/>
              <a:gd name="connsiteY3" fmla="*/ 2017797 h 3620401"/>
              <a:gd name="connsiteX4" fmla="*/ 0 w 792706"/>
              <a:gd name="connsiteY4" fmla="*/ 73337 h 3620401"/>
              <a:gd name="connsiteX0" fmla="*/ 19646 w 792706"/>
              <a:gd name="connsiteY0" fmla="*/ 66 h 3620401"/>
              <a:gd name="connsiteX1" fmla="*/ 494436 w 792706"/>
              <a:gd name="connsiteY1" fmla="*/ 1390239 h 3620401"/>
              <a:gd name="connsiteX2" fmla="*/ 792696 w 792706"/>
              <a:gd name="connsiteY2" fmla="*/ 3620401 h 3620401"/>
              <a:gd name="connsiteX0" fmla="*/ 0 w 791971"/>
              <a:gd name="connsiteY0" fmla="*/ 73337 h 3242257"/>
              <a:gd name="connsiteX1" fmla="*/ 737092 w 791971"/>
              <a:gd name="connsiteY1" fmla="*/ 1087265 h 3242257"/>
              <a:gd name="connsiteX2" fmla="*/ 786720 w 791971"/>
              <a:gd name="connsiteY2" fmla="*/ 1855797 h 3242257"/>
              <a:gd name="connsiteX3" fmla="*/ 26907 w 791971"/>
              <a:gd name="connsiteY3" fmla="*/ 2017797 h 3242257"/>
              <a:gd name="connsiteX4" fmla="*/ 0 w 791971"/>
              <a:gd name="connsiteY4" fmla="*/ 73337 h 3242257"/>
              <a:gd name="connsiteX0" fmla="*/ 19646 w 791971"/>
              <a:gd name="connsiteY0" fmla="*/ 66 h 3242257"/>
              <a:gd name="connsiteX1" fmla="*/ 494436 w 791971"/>
              <a:gd name="connsiteY1" fmla="*/ 1390239 h 3242257"/>
              <a:gd name="connsiteX2" fmla="*/ 765528 w 791971"/>
              <a:gd name="connsiteY2" fmla="*/ 3242257 h 3242257"/>
              <a:gd name="connsiteX0" fmla="*/ 433257 w 1225228"/>
              <a:gd name="connsiteY0" fmla="*/ 73337 h 2118712"/>
              <a:gd name="connsiteX1" fmla="*/ 1170349 w 1225228"/>
              <a:gd name="connsiteY1" fmla="*/ 1087265 h 2118712"/>
              <a:gd name="connsiteX2" fmla="*/ 1219977 w 1225228"/>
              <a:gd name="connsiteY2" fmla="*/ 1855797 h 2118712"/>
              <a:gd name="connsiteX3" fmla="*/ 460164 w 1225228"/>
              <a:gd name="connsiteY3" fmla="*/ 2017797 h 2118712"/>
              <a:gd name="connsiteX4" fmla="*/ 433257 w 1225228"/>
              <a:gd name="connsiteY4" fmla="*/ 73337 h 2118712"/>
              <a:gd name="connsiteX0" fmla="*/ 452903 w 1225228"/>
              <a:gd name="connsiteY0" fmla="*/ 66 h 2118712"/>
              <a:gd name="connsiteX1" fmla="*/ 927693 w 1225228"/>
              <a:gd name="connsiteY1" fmla="*/ 1390239 h 2118712"/>
              <a:gd name="connsiteX2" fmla="*/ 0 w 1225228"/>
              <a:gd name="connsiteY2" fmla="*/ 2118711 h 2118712"/>
              <a:gd name="connsiteX0" fmla="*/ 532190 w 1324161"/>
              <a:gd name="connsiteY0" fmla="*/ 73337 h 2017815"/>
              <a:gd name="connsiteX1" fmla="*/ 1269282 w 1324161"/>
              <a:gd name="connsiteY1" fmla="*/ 1087265 h 2017815"/>
              <a:gd name="connsiteX2" fmla="*/ 1318910 w 1324161"/>
              <a:gd name="connsiteY2" fmla="*/ 1855797 h 2017815"/>
              <a:gd name="connsiteX3" fmla="*/ 559097 w 1324161"/>
              <a:gd name="connsiteY3" fmla="*/ 2017797 h 2017815"/>
              <a:gd name="connsiteX4" fmla="*/ 532190 w 1324161"/>
              <a:gd name="connsiteY4" fmla="*/ 73337 h 2017815"/>
              <a:gd name="connsiteX0" fmla="*/ 551836 w 1324161"/>
              <a:gd name="connsiteY0" fmla="*/ 66 h 2017815"/>
              <a:gd name="connsiteX1" fmla="*/ 1026626 w 1324161"/>
              <a:gd name="connsiteY1" fmla="*/ 1390239 h 2017815"/>
              <a:gd name="connsiteX2" fmla="*/ 0 w 1324161"/>
              <a:gd name="connsiteY2" fmla="*/ 1470786 h 2017815"/>
              <a:gd name="connsiteX0" fmla="*/ 0 w 791971"/>
              <a:gd name="connsiteY0" fmla="*/ 73337 h 3165213"/>
              <a:gd name="connsiteX1" fmla="*/ 737092 w 791971"/>
              <a:gd name="connsiteY1" fmla="*/ 1087265 h 3165213"/>
              <a:gd name="connsiteX2" fmla="*/ 786720 w 791971"/>
              <a:gd name="connsiteY2" fmla="*/ 1855797 h 3165213"/>
              <a:gd name="connsiteX3" fmla="*/ 26907 w 791971"/>
              <a:gd name="connsiteY3" fmla="*/ 2017797 h 3165213"/>
              <a:gd name="connsiteX4" fmla="*/ 0 w 791971"/>
              <a:gd name="connsiteY4" fmla="*/ 73337 h 3165213"/>
              <a:gd name="connsiteX0" fmla="*/ 19646 w 791971"/>
              <a:gd name="connsiteY0" fmla="*/ 66 h 3165213"/>
              <a:gd name="connsiteX1" fmla="*/ 494436 w 791971"/>
              <a:gd name="connsiteY1" fmla="*/ 1390239 h 3165213"/>
              <a:gd name="connsiteX2" fmla="*/ 486994 w 791971"/>
              <a:gd name="connsiteY2" fmla="*/ 3165212 h 3165213"/>
              <a:gd name="connsiteX0" fmla="*/ 0 w 791971"/>
              <a:gd name="connsiteY0" fmla="*/ 73337 h 2687998"/>
              <a:gd name="connsiteX1" fmla="*/ 737092 w 791971"/>
              <a:gd name="connsiteY1" fmla="*/ 1087265 h 2687998"/>
              <a:gd name="connsiteX2" fmla="*/ 786720 w 791971"/>
              <a:gd name="connsiteY2" fmla="*/ 1855797 h 2687998"/>
              <a:gd name="connsiteX3" fmla="*/ 26907 w 791971"/>
              <a:gd name="connsiteY3" fmla="*/ 2017797 h 2687998"/>
              <a:gd name="connsiteX4" fmla="*/ 0 w 791971"/>
              <a:gd name="connsiteY4" fmla="*/ 73337 h 2687998"/>
              <a:gd name="connsiteX0" fmla="*/ 19646 w 791971"/>
              <a:gd name="connsiteY0" fmla="*/ 66 h 2687998"/>
              <a:gd name="connsiteX1" fmla="*/ 494436 w 791971"/>
              <a:gd name="connsiteY1" fmla="*/ 1390239 h 2687998"/>
              <a:gd name="connsiteX2" fmla="*/ 20259 w 791971"/>
              <a:gd name="connsiteY2" fmla="*/ 2687998 h 268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1971" h="2687998" stroke="0" extrusionOk="0">
                <a:moveTo>
                  <a:pt x="0" y="73337"/>
                </a:moveTo>
                <a:cubicBezTo>
                  <a:pt x="325588" y="73337"/>
                  <a:pt x="618002" y="475575"/>
                  <a:pt x="737092" y="1087265"/>
                </a:cubicBezTo>
                <a:cubicBezTo>
                  <a:pt x="784612" y="1331348"/>
                  <a:pt x="801656" y="1595281"/>
                  <a:pt x="786720" y="1855797"/>
                </a:cubicBezTo>
                <a:lnTo>
                  <a:pt x="26907" y="2017797"/>
                </a:lnTo>
                <a:cubicBezTo>
                  <a:pt x="19831" y="2023815"/>
                  <a:pt x="0" y="606227"/>
                  <a:pt x="0" y="73337"/>
                </a:cubicBezTo>
                <a:close/>
              </a:path>
              <a:path w="791971" h="2687998" fill="none">
                <a:moveTo>
                  <a:pt x="19646" y="66"/>
                </a:moveTo>
                <a:cubicBezTo>
                  <a:pt x="496" y="-10883"/>
                  <a:pt x="478722" y="1336059"/>
                  <a:pt x="494436" y="1390239"/>
                </a:cubicBezTo>
                <a:cubicBezTo>
                  <a:pt x="541956" y="1634322"/>
                  <a:pt x="22150" y="2614928"/>
                  <a:pt x="20259" y="2687998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191620813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Lige forbindelse 3">
            <a:extLst>
              <a:ext uri="{FF2B5EF4-FFF2-40B4-BE49-F238E27FC236}">
                <a16:creationId xmlns:a16="http://schemas.microsoft.com/office/drawing/2014/main" id="{DC755C79-08D2-4DD1-AAD0-33349F1D7765}"/>
              </a:ext>
            </a:extLst>
          </p:cNvPr>
          <p:cNvCxnSpPr>
            <a:cxnSpLocks noChangeAspect="1"/>
          </p:cNvCxnSpPr>
          <p:nvPr/>
        </p:nvCxnSpPr>
        <p:spPr>
          <a:xfrm flipH="1">
            <a:off x="4770788" y="4513268"/>
            <a:ext cx="79948" cy="142001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Lige forbindelse 4">
            <a:extLst>
              <a:ext uri="{FF2B5EF4-FFF2-40B4-BE49-F238E27FC236}">
                <a16:creationId xmlns:a16="http://schemas.microsoft.com/office/drawing/2014/main" id="{90091148-61E4-4139-9D21-9E1F174376AA}"/>
              </a:ext>
            </a:extLst>
          </p:cNvPr>
          <p:cNvCxnSpPr>
            <a:cxnSpLocks noChangeAspect="1"/>
          </p:cNvCxnSpPr>
          <p:nvPr/>
        </p:nvCxnSpPr>
        <p:spPr>
          <a:xfrm>
            <a:off x="5249519" y="4618708"/>
            <a:ext cx="28649" cy="1282213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uppe 5">
            <a:extLst>
              <a:ext uri="{FF2B5EF4-FFF2-40B4-BE49-F238E27FC236}">
                <a16:creationId xmlns:a16="http://schemas.microsoft.com/office/drawing/2014/main" id="{F899A88A-3ED3-45C6-9373-6E22FFDAB5DF}"/>
              </a:ext>
            </a:extLst>
          </p:cNvPr>
          <p:cNvGrpSpPr>
            <a:grpSpLocks noChangeAspect="1"/>
          </p:cNvGrpSpPr>
          <p:nvPr/>
        </p:nvGrpSpPr>
        <p:grpSpPr>
          <a:xfrm>
            <a:off x="4560783" y="3018390"/>
            <a:ext cx="1043668" cy="1666562"/>
            <a:chOff x="3333750" y="2371725"/>
            <a:chExt cx="1133475" cy="2038350"/>
          </a:xfrm>
        </p:grpSpPr>
        <p:sp>
          <p:nvSpPr>
            <p:cNvPr id="7" name="Ellipse 6">
              <a:extLst>
                <a:ext uri="{FF2B5EF4-FFF2-40B4-BE49-F238E27FC236}">
                  <a16:creationId xmlns:a16="http://schemas.microsoft.com/office/drawing/2014/main" id="{56EE8E4F-2495-4A80-A32E-8164423C81B8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">
              <p14:nvContentPartPr>
                <p14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344369" y="2350881"/>
                  <a:ext cx="646895" cy="20602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">
              <p14:nvContentPartPr>
                <p14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342517" y="2410091"/>
                  <a:ext cx="468440" cy="176864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Gruppe 14">
            <a:extLst>
              <a:ext uri="{FF2B5EF4-FFF2-40B4-BE49-F238E27FC236}">
                <a16:creationId xmlns:a16="http://schemas.microsoft.com/office/drawing/2014/main" id="{7AB0E56E-42DE-4861-9900-2F3441C8C243}"/>
              </a:ext>
            </a:extLst>
          </p:cNvPr>
          <p:cNvGrpSpPr>
            <a:grpSpLocks noChangeAspect="1"/>
          </p:cNvGrpSpPr>
          <p:nvPr/>
        </p:nvGrpSpPr>
        <p:grpSpPr>
          <a:xfrm>
            <a:off x="4780850" y="2165697"/>
            <a:ext cx="556641" cy="850964"/>
            <a:chOff x="3591242" y="1406525"/>
            <a:chExt cx="618490" cy="945515"/>
          </a:xfrm>
        </p:grpSpPr>
        <p:sp>
          <p:nvSpPr>
            <p:cNvPr id="16" name="Ellipse 15">
              <a:extLst>
                <a:ext uri="{FF2B5EF4-FFF2-40B4-BE49-F238E27FC236}">
                  <a16:creationId xmlns:a16="http://schemas.microsoft.com/office/drawing/2014/main" id="{73D67AD2-2DB7-43AA-9B72-0BABAD040E6A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">
              <p14:nvContentPartPr>
                <p14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">
              <p14:nvContentPartPr>
                <p14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0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344157" y="5886901"/>
              <a:ext cx="2263463" cy="334043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39837" y="5859933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">
            <p14:nvContentPartPr>
              <p14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059094" y="5212743"/>
              <a:ext cx="969084" cy="359049"/>
            </p14:xfrm>
          </p:contentPart>
        </mc:Choice>
        <mc:Fallback xmlns="">
          <p:pic>
            <p:nvPicPr>
              <p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50091" y="5158669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4">
            <p14:nvContentPartPr>
              <p14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7490984" y="5975055"/>
              <a:ext cx="860868" cy="321408"/>
            </p14:xfrm>
          </p:contentPart>
        </mc:Choice>
        <mc:Fallback xmlns="">
          <p:pic>
            <p:nvPicPr>
              <p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81983" y="5921067"/>
                <a:ext cx="878510" cy="429024"/>
              </a:xfrm>
              <a:prstGeom prst="rect">
                <a:avLst/>
              </a:prstGeom>
            </p:spPr>
          </p:pic>
        </mc:Fallback>
      </mc:AlternateContent>
      <p:grpSp>
        <p:nvGrpSpPr>
          <p:cNvPr id="46" name="Gruppe 45">
            <a:extLst>
              <a:ext uri="{FF2B5EF4-FFF2-40B4-BE49-F238E27FC236}">
                <a16:creationId xmlns:a16="http://schemas.microsoft.com/office/drawing/2014/main" id="{D38E9E4C-9BCA-4C3A-B6C7-388CDDDDD844}"/>
              </a:ext>
            </a:extLst>
          </p:cNvPr>
          <p:cNvGrpSpPr>
            <a:grpSpLocks noChangeAspect="1"/>
          </p:cNvGrpSpPr>
          <p:nvPr/>
        </p:nvGrpSpPr>
        <p:grpSpPr>
          <a:xfrm>
            <a:off x="4744337" y="2419038"/>
            <a:ext cx="682678" cy="244503"/>
            <a:chOff x="6866054" y="2034680"/>
            <a:chExt cx="758531" cy="27167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40" name="Håndskrift 39">
                  <a:extLst>
                    <a:ext uri="{FF2B5EF4-FFF2-40B4-BE49-F238E27FC236}">
                      <a16:creationId xmlns:a16="http://schemas.microsoft.com/office/drawing/2014/main" id="{153E7B11-8A4C-4A78-82EE-EDA07C89E16D}"/>
                    </a:ext>
                  </a:extLst>
                </p14:cNvPr>
                <p14:cNvContentPartPr/>
                <p14:nvPr/>
              </p14:nvContentPartPr>
              <p14:xfrm>
                <a:off x="6866054" y="2041750"/>
                <a:ext cx="280800" cy="264600"/>
              </p14:xfrm>
            </p:contentPart>
          </mc:Choice>
          <mc:Fallback xmlns="">
            <p:pic>
              <p:nvPicPr>
                <p:cNvPr id="40" name="Håndskrift 39">
                  <a:extLst>
                    <a:ext uri="{FF2B5EF4-FFF2-40B4-BE49-F238E27FC236}">
                      <a16:creationId xmlns:a16="http://schemas.microsoft.com/office/drawing/2014/main" id="{153E7B11-8A4C-4A78-82EE-EDA07C89E16D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6846054" y="2021765"/>
                  <a:ext cx="320400" cy="3041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41" name="Håndskrift 40">
                  <a:extLst>
                    <a:ext uri="{FF2B5EF4-FFF2-40B4-BE49-F238E27FC236}">
                      <a16:creationId xmlns:a16="http://schemas.microsoft.com/office/drawing/2014/main" id="{DEAF27F1-49F9-484D-B9C0-6A10E23117A4}"/>
                    </a:ext>
                  </a:extLst>
                </p14:cNvPr>
                <p14:cNvContentPartPr/>
                <p14:nvPr/>
              </p14:nvContentPartPr>
              <p14:xfrm>
                <a:off x="7244736" y="2034680"/>
                <a:ext cx="280800" cy="264600"/>
              </p14:xfrm>
            </p:contentPart>
          </mc:Choice>
          <mc:Fallback xmlns="">
            <p:pic>
              <p:nvPicPr>
                <p:cNvPr id="41" name="Håndskrift 40">
                  <a:extLst>
                    <a:ext uri="{FF2B5EF4-FFF2-40B4-BE49-F238E27FC236}">
                      <a16:creationId xmlns:a16="http://schemas.microsoft.com/office/drawing/2014/main" id="{DEAF27F1-49F9-484D-B9C0-6A10E23117A4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7224736" y="2014695"/>
                  <a:ext cx="320400" cy="3041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42" name="Håndskrift 41">
                  <a:extLst>
                    <a:ext uri="{FF2B5EF4-FFF2-40B4-BE49-F238E27FC236}">
                      <a16:creationId xmlns:a16="http://schemas.microsoft.com/office/drawing/2014/main" id="{B8A3AD0B-E2D5-470E-80CE-C830F4BF7EBF}"/>
                    </a:ext>
                  </a:extLst>
                </p14:cNvPr>
                <p14:cNvContentPartPr/>
                <p14:nvPr/>
              </p14:nvContentPartPr>
              <p14:xfrm>
                <a:off x="7139819" y="2093853"/>
                <a:ext cx="95040" cy="31680"/>
              </p14:xfrm>
            </p:contentPart>
          </mc:Choice>
          <mc:Fallback xmlns="">
            <p:pic>
              <p:nvPicPr>
                <p:cNvPr id="42" name="Håndskrift 41">
                  <a:extLst>
                    <a:ext uri="{FF2B5EF4-FFF2-40B4-BE49-F238E27FC236}">
                      <a16:creationId xmlns:a16="http://schemas.microsoft.com/office/drawing/2014/main" id="{B8A3AD0B-E2D5-470E-80CE-C830F4BF7EBF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7119853" y="2073802"/>
                  <a:ext cx="134573" cy="713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43" name="Håndskrift 42">
                  <a:extLst>
                    <a:ext uri="{FF2B5EF4-FFF2-40B4-BE49-F238E27FC236}">
                      <a16:creationId xmlns:a16="http://schemas.microsoft.com/office/drawing/2014/main" id="{E8196A17-7C7B-4723-90BB-70C8C67BC69D}"/>
                    </a:ext>
                  </a:extLst>
                </p14:cNvPr>
                <p14:cNvContentPartPr/>
                <p14:nvPr/>
              </p14:nvContentPartPr>
              <p14:xfrm>
                <a:off x="7535413" y="2061616"/>
                <a:ext cx="89172" cy="48077"/>
              </p14:xfrm>
            </p:contentPart>
          </mc:Choice>
          <mc:Fallback xmlns="">
            <p:pic>
              <p:nvPicPr>
                <p:cNvPr id="43" name="Håndskrift 42">
                  <a:extLst>
                    <a:ext uri="{FF2B5EF4-FFF2-40B4-BE49-F238E27FC236}">
                      <a16:creationId xmlns:a16="http://schemas.microsoft.com/office/drawing/2014/main" id="{E8196A17-7C7B-4723-90BB-70C8C67BC69D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7515419" y="2041749"/>
                  <a:ext cx="128760" cy="87413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53" name="Billede 52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CBE69381-8CC7-43E5-977C-5B5D12BFDFA2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7592" y="308156"/>
            <a:ext cx="1149885" cy="1038443"/>
          </a:xfrm>
          <a:prstGeom prst="rect">
            <a:avLst/>
          </a:prstGeom>
        </p:spPr>
      </p:pic>
      <p:sp>
        <p:nvSpPr>
          <p:cNvPr id="14" name="Bue 84">
            <a:extLst>
              <a:ext uri="{FF2B5EF4-FFF2-40B4-BE49-F238E27FC236}">
                <a16:creationId xmlns:a16="http://schemas.microsoft.com/office/drawing/2014/main" id="{C87419D5-3AC3-4ADD-983C-BE45AAED443F}"/>
              </a:ext>
            </a:extLst>
          </p:cNvPr>
          <p:cNvSpPr>
            <a:spLocks noChangeAspect="1"/>
          </p:cNvSpPr>
          <p:nvPr/>
        </p:nvSpPr>
        <p:spPr>
          <a:xfrm rot="10223043" flipH="1" flipV="1">
            <a:off x="5236487" y="2996881"/>
            <a:ext cx="630647" cy="966099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077438"/>
              <a:gd name="connsiteY0" fmla="*/ 2026813 h 3809273"/>
              <a:gd name="connsiteX1" fmla="*/ 737092 w 1077438"/>
              <a:gd name="connsiteY1" fmla="*/ 3040741 h 3809273"/>
              <a:gd name="connsiteX2" fmla="*/ 786720 w 1077438"/>
              <a:gd name="connsiteY2" fmla="*/ 3809273 h 3809273"/>
              <a:gd name="connsiteX3" fmla="*/ 1 w 1077438"/>
              <a:gd name="connsiteY3" fmla="*/ 3625484 h 3809273"/>
              <a:gd name="connsiteX4" fmla="*/ 0 w 1077438"/>
              <a:gd name="connsiteY4" fmla="*/ 2026813 h 3809273"/>
              <a:gd name="connsiteX0" fmla="*/ 0 w 1077438"/>
              <a:gd name="connsiteY0" fmla="*/ 2026813 h 3809273"/>
              <a:gd name="connsiteX1" fmla="*/ 996304 w 1077438"/>
              <a:gd name="connsiteY1" fmla="*/ 1689470 h 3809273"/>
              <a:gd name="connsiteX2" fmla="*/ 1076573 w 1077438"/>
              <a:gd name="connsiteY2" fmla="*/ 225 h 3809273"/>
              <a:gd name="connsiteX0" fmla="*/ 0 w 1580987"/>
              <a:gd name="connsiteY0" fmla="*/ 2013350 h 3795810"/>
              <a:gd name="connsiteX1" fmla="*/ 737092 w 1580987"/>
              <a:gd name="connsiteY1" fmla="*/ 3027278 h 3795810"/>
              <a:gd name="connsiteX2" fmla="*/ 786720 w 1580987"/>
              <a:gd name="connsiteY2" fmla="*/ 3795810 h 3795810"/>
              <a:gd name="connsiteX3" fmla="*/ 1 w 1580987"/>
              <a:gd name="connsiteY3" fmla="*/ 3612021 h 3795810"/>
              <a:gd name="connsiteX4" fmla="*/ 0 w 1580987"/>
              <a:gd name="connsiteY4" fmla="*/ 2013350 h 3795810"/>
              <a:gd name="connsiteX0" fmla="*/ 0 w 1580987"/>
              <a:gd name="connsiteY0" fmla="*/ 2013350 h 3795810"/>
              <a:gd name="connsiteX1" fmla="*/ 996304 w 1580987"/>
              <a:gd name="connsiteY1" fmla="*/ 1676007 h 3795810"/>
              <a:gd name="connsiteX2" fmla="*/ 1580844 w 1580987"/>
              <a:gd name="connsiteY2" fmla="*/ 228 h 3795810"/>
              <a:gd name="connsiteX0" fmla="*/ 0 w 1580977"/>
              <a:gd name="connsiteY0" fmla="*/ 2013269 h 3795729"/>
              <a:gd name="connsiteX1" fmla="*/ 737092 w 1580977"/>
              <a:gd name="connsiteY1" fmla="*/ 3027197 h 3795729"/>
              <a:gd name="connsiteX2" fmla="*/ 786720 w 1580977"/>
              <a:gd name="connsiteY2" fmla="*/ 3795729 h 3795729"/>
              <a:gd name="connsiteX3" fmla="*/ 1 w 1580977"/>
              <a:gd name="connsiteY3" fmla="*/ 3611940 h 3795729"/>
              <a:gd name="connsiteX4" fmla="*/ 0 w 1580977"/>
              <a:gd name="connsiteY4" fmla="*/ 2013269 h 3795729"/>
              <a:gd name="connsiteX0" fmla="*/ 0 w 1580977"/>
              <a:gd name="connsiteY0" fmla="*/ 2013269 h 3795729"/>
              <a:gd name="connsiteX1" fmla="*/ 948672 w 1580977"/>
              <a:gd name="connsiteY1" fmla="*/ 2501909 h 3795729"/>
              <a:gd name="connsiteX2" fmla="*/ 1580844 w 1580977"/>
              <a:gd name="connsiteY2" fmla="*/ 147 h 3795729"/>
              <a:gd name="connsiteX0" fmla="*/ 0 w 948673"/>
              <a:gd name="connsiteY0" fmla="*/ 1167482 h 2949942"/>
              <a:gd name="connsiteX1" fmla="*/ 737092 w 948673"/>
              <a:gd name="connsiteY1" fmla="*/ 2181410 h 2949942"/>
              <a:gd name="connsiteX2" fmla="*/ 786720 w 948673"/>
              <a:gd name="connsiteY2" fmla="*/ 2949942 h 2949942"/>
              <a:gd name="connsiteX3" fmla="*/ 1 w 948673"/>
              <a:gd name="connsiteY3" fmla="*/ 2766153 h 2949942"/>
              <a:gd name="connsiteX4" fmla="*/ 0 w 948673"/>
              <a:gd name="connsiteY4" fmla="*/ 1167482 h 2949942"/>
              <a:gd name="connsiteX0" fmla="*/ 0 w 948673"/>
              <a:gd name="connsiteY0" fmla="*/ 1167482 h 2949942"/>
              <a:gd name="connsiteX1" fmla="*/ 948672 w 948673"/>
              <a:gd name="connsiteY1" fmla="*/ 1656122 h 2949942"/>
              <a:gd name="connsiteX2" fmla="*/ 549178 w 948673"/>
              <a:gd name="connsiteY2" fmla="*/ 231 h 2949942"/>
              <a:gd name="connsiteX0" fmla="*/ 0 w 829959"/>
              <a:gd name="connsiteY0" fmla="*/ 1167403 h 2949863"/>
              <a:gd name="connsiteX1" fmla="*/ 737092 w 829959"/>
              <a:gd name="connsiteY1" fmla="*/ 2181331 h 2949863"/>
              <a:gd name="connsiteX2" fmla="*/ 786720 w 829959"/>
              <a:gd name="connsiteY2" fmla="*/ 2949863 h 2949863"/>
              <a:gd name="connsiteX3" fmla="*/ 1 w 829959"/>
              <a:gd name="connsiteY3" fmla="*/ 2766074 h 2949863"/>
              <a:gd name="connsiteX4" fmla="*/ 0 w 829959"/>
              <a:gd name="connsiteY4" fmla="*/ 1167403 h 2949863"/>
              <a:gd name="connsiteX0" fmla="*/ 0 w 829959"/>
              <a:gd name="connsiteY0" fmla="*/ 1167403 h 2949863"/>
              <a:gd name="connsiteX1" fmla="*/ 829959 w 829959"/>
              <a:gd name="connsiteY1" fmla="*/ 2428644 h 2949863"/>
              <a:gd name="connsiteX2" fmla="*/ 549178 w 829959"/>
              <a:gd name="connsiteY2" fmla="*/ 152 h 2949863"/>
              <a:gd name="connsiteX0" fmla="*/ 33636 w 863595"/>
              <a:gd name="connsiteY0" fmla="*/ 0 h 1782460"/>
              <a:gd name="connsiteX1" fmla="*/ 770728 w 863595"/>
              <a:gd name="connsiteY1" fmla="*/ 1013928 h 1782460"/>
              <a:gd name="connsiteX2" fmla="*/ 820356 w 863595"/>
              <a:gd name="connsiteY2" fmla="*/ 1782460 h 1782460"/>
              <a:gd name="connsiteX3" fmla="*/ 33637 w 863595"/>
              <a:gd name="connsiteY3" fmla="*/ 1598671 h 1782460"/>
              <a:gd name="connsiteX4" fmla="*/ 33636 w 863595"/>
              <a:gd name="connsiteY4" fmla="*/ 0 h 1782460"/>
              <a:gd name="connsiteX0" fmla="*/ 33636 w 863595"/>
              <a:gd name="connsiteY0" fmla="*/ 0 h 1782460"/>
              <a:gd name="connsiteX1" fmla="*/ 863595 w 863595"/>
              <a:gd name="connsiteY1" fmla="*/ 1261241 h 1782460"/>
              <a:gd name="connsiteX2" fmla="*/ 0 w 863595"/>
              <a:gd name="connsiteY2" fmla="*/ 350093 h 1782460"/>
              <a:gd name="connsiteX0" fmla="*/ 33636 w 825608"/>
              <a:gd name="connsiteY0" fmla="*/ 0 h 1782460"/>
              <a:gd name="connsiteX1" fmla="*/ 770728 w 825608"/>
              <a:gd name="connsiteY1" fmla="*/ 1013928 h 1782460"/>
              <a:gd name="connsiteX2" fmla="*/ 820356 w 825608"/>
              <a:gd name="connsiteY2" fmla="*/ 1782460 h 1782460"/>
              <a:gd name="connsiteX3" fmla="*/ 33637 w 825608"/>
              <a:gd name="connsiteY3" fmla="*/ 1598671 h 1782460"/>
              <a:gd name="connsiteX4" fmla="*/ 33636 w 825608"/>
              <a:gd name="connsiteY4" fmla="*/ 0 h 1782460"/>
              <a:gd name="connsiteX0" fmla="*/ 33636 w 825608"/>
              <a:gd name="connsiteY0" fmla="*/ 0 h 1782460"/>
              <a:gd name="connsiteX1" fmla="*/ 685061 w 825608"/>
              <a:gd name="connsiteY1" fmla="*/ 1564476 h 1782460"/>
              <a:gd name="connsiteX2" fmla="*/ 0 w 825608"/>
              <a:gd name="connsiteY2" fmla="*/ 350093 h 1782460"/>
              <a:gd name="connsiteX0" fmla="*/ 33636 w 825607"/>
              <a:gd name="connsiteY0" fmla="*/ 0 h 1782460"/>
              <a:gd name="connsiteX1" fmla="*/ 770728 w 825607"/>
              <a:gd name="connsiteY1" fmla="*/ 1013928 h 1782460"/>
              <a:gd name="connsiteX2" fmla="*/ 820356 w 825607"/>
              <a:gd name="connsiteY2" fmla="*/ 1782460 h 1782460"/>
              <a:gd name="connsiteX3" fmla="*/ 33637 w 825607"/>
              <a:gd name="connsiteY3" fmla="*/ 1598671 h 1782460"/>
              <a:gd name="connsiteX4" fmla="*/ 33636 w 825607"/>
              <a:gd name="connsiteY4" fmla="*/ 0 h 1782460"/>
              <a:gd name="connsiteX0" fmla="*/ 33636 w 825607"/>
              <a:gd name="connsiteY0" fmla="*/ 0 h 1782460"/>
              <a:gd name="connsiteX1" fmla="*/ 685061 w 825607"/>
              <a:gd name="connsiteY1" fmla="*/ 1564476 h 1782460"/>
              <a:gd name="connsiteX2" fmla="*/ 0 w 825607"/>
              <a:gd name="connsiteY2" fmla="*/ 350093 h 1782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25607" h="1782460" stroke="0" extrusionOk="0">
                <a:moveTo>
                  <a:pt x="33636" y="0"/>
                </a:moveTo>
                <a:cubicBezTo>
                  <a:pt x="359224" y="0"/>
                  <a:pt x="651638" y="402238"/>
                  <a:pt x="770728" y="1013928"/>
                </a:cubicBezTo>
                <a:cubicBezTo>
                  <a:pt x="818248" y="1258011"/>
                  <a:pt x="835292" y="1521944"/>
                  <a:pt x="820356" y="1782460"/>
                </a:cubicBezTo>
                <a:lnTo>
                  <a:pt x="33637" y="1598671"/>
                </a:lnTo>
                <a:cubicBezTo>
                  <a:pt x="33637" y="1065781"/>
                  <a:pt x="33636" y="532890"/>
                  <a:pt x="33636" y="0"/>
                </a:cubicBezTo>
                <a:close/>
              </a:path>
              <a:path w="825607" h="1782460" fill="none">
                <a:moveTo>
                  <a:pt x="33636" y="0"/>
                </a:moveTo>
                <a:cubicBezTo>
                  <a:pt x="359224" y="0"/>
                  <a:pt x="598732" y="1655649"/>
                  <a:pt x="685061" y="1564476"/>
                </a:cubicBezTo>
                <a:cubicBezTo>
                  <a:pt x="400056" y="1549682"/>
                  <a:pt x="10749" y="328828"/>
                  <a:pt x="0" y="350093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86" name="Gruppe 85">
            <a:extLst>
              <a:ext uri="{FF2B5EF4-FFF2-40B4-BE49-F238E27FC236}">
                <a16:creationId xmlns:a16="http://schemas.microsoft.com/office/drawing/2014/main" id="{26A106DF-8AC2-4629-B849-6CE54FCD4B71}"/>
              </a:ext>
            </a:extLst>
          </p:cNvPr>
          <p:cNvGrpSpPr>
            <a:grpSpLocks noChangeAspect="1"/>
          </p:cNvGrpSpPr>
          <p:nvPr/>
        </p:nvGrpSpPr>
        <p:grpSpPr>
          <a:xfrm>
            <a:off x="5950789" y="3251835"/>
            <a:ext cx="1043668" cy="1538120"/>
            <a:chOff x="3333750" y="2371725"/>
            <a:chExt cx="1133475" cy="2038350"/>
          </a:xfrm>
        </p:grpSpPr>
        <p:sp>
          <p:nvSpPr>
            <p:cNvPr id="87" name="Ellipse 86">
              <a:extLst>
                <a:ext uri="{FF2B5EF4-FFF2-40B4-BE49-F238E27FC236}">
                  <a16:creationId xmlns:a16="http://schemas.microsoft.com/office/drawing/2014/main" id="{B83E8A49-918D-4275-9395-9C62CC652376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5">
              <p14:nvContentPartPr>
                <p14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3344369" y="2344441"/>
                  <a:ext cx="646895" cy="20730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7">
              <p14:nvContentPartPr>
                <p14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3342517" y="2409172"/>
                  <a:ext cx="468440" cy="177045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2" name="Gruppe 91">
            <a:extLst>
              <a:ext uri="{FF2B5EF4-FFF2-40B4-BE49-F238E27FC236}">
                <a16:creationId xmlns:a16="http://schemas.microsoft.com/office/drawing/2014/main" id="{D36A548F-7E6B-41D3-9462-61CA525584C6}"/>
              </a:ext>
            </a:extLst>
          </p:cNvPr>
          <p:cNvGrpSpPr>
            <a:grpSpLocks noChangeAspect="1"/>
          </p:cNvGrpSpPr>
          <p:nvPr/>
        </p:nvGrpSpPr>
        <p:grpSpPr>
          <a:xfrm rot="288606">
            <a:off x="6186571" y="2403940"/>
            <a:ext cx="556641" cy="850964"/>
            <a:chOff x="3591242" y="1406525"/>
            <a:chExt cx="618490" cy="945515"/>
          </a:xfrm>
        </p:grpSpPr>
        <p:sp>
          <p:nvSpPr>
            <p:cNvPr id="93" name="Ellipse 92">
              <a:extLst>
                <a:ext uri="{FF2B5EF4-FFF2-40B4-BE49-F238E27FC236}">
                  <a16:creationId xmlns:a16="http://schemas.microsoft.com/office/drawing/2014/main" id="{A463F710-0A2D-4B18-B6F0-8A8F2C4D4CBE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9">
              <p14:nvContentPartPr>
                <p14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1">
              <p14:nvContentPartPr>
                <p14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3">
            <p14:nvContentPartPr>
              <p14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768527" y="5871119"/>
              <a:ext cx="2263463" cy="334043"/>
            </p14:xfrm>
          </p:contentPart>
        </mc:Choice>
        <mc:Fallback xmlns="">
          <p:pic>
            <p:nvPicPr>
              <p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764207" y="5844151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5">
            <p14:nvContentPartPr>
              <p14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681593" y="5874397"/>
              <a:ext cx="969084" cy="359049"/>
            </p14:xfrm>
          </p:contentPart>
        </mc:Choice>
        <mc:Fallback xmlns="">
          <p:pic>
            <p:nvPicPr>
              <p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672590" y="5820323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7">
            <p14:nvContentPartPr>
              <p14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552007" y="5907056"/>
              <a:ext cx="969084" cy="359049"/>
            </p14:xfrm>
          </p:contentPart>
        </mc:Choice>
        <mc:Fallback xmlns="">
          <p:pic>
            <p:nvPicPr>
              <p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543004" y="5852982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9">
            <p14:nvContentPartPr>
              <p14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707782" y="5875210"/>
              <a:ext cx="860868" cy="321408"/>
            </p14:xfrm>
          </p:contentPart>
        </mc:Choice>
        <mc:Fallback xmlns="">
          <p:pic>
            <p:nvPicPr>
              <p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698781" y="5821222"/>
                <a:ext cx="878510" cy="429024"/>
              </a:xfrm>
              <a:prstGeom prst="rect">
                <a:avLst/>
              </a:prstGeom>
            </p:spPr>
          </p:pic>
        </mc:Fallback>
      </mc:AlternateContent>
      <p:cxnSp>
        <p:nvCxnSpPr>
          <p:cNvPr id="105" name="Lige forbindelse 104">
            <a:extLst>
              <a:ext uri="{FF2B5EF4-FFF2-40B4-BE49-F238E27FC236}">
                <a16:creationId xmlns:a16="http://schemas.microsoft.com/office/drawing/2014/main" id="{9FE27E43-DB93-4CBD-BF67-60E3DE5E462D}"/>
              </a:ext>
            </a:extLst>
          </p:cNvPr>
          <p:cNvCxnSpPr>
            <a:cxnSpLocks noChangeAspect="1"/>
          </p:cNvCxnSpPr>
          <p:nvPr/>
        </p:nvCxnSpPr>
        <p:spPr>
          <a:xfrm flipH="1">
            <a:off x="6256733" y="4771744"/>
            <a:ext cx="61891" cy="1234341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Lige forbindelse 105">
            <a:extLst>
              <a:ext uri="{FF2B5EF4-FFF2-40B4-BE49-F238E27FC236}">
                <a16:creationId xmlns:a16="http://schemas.microsoft.com/office/drawing/2014/main" id="{9853E925-E48F-40B3-AE36-8704A28845AF}"/>
              </a:ext>
            </a:extLst>
          </p:cNvPr>
          <p:cNvCxnSpPr>
            <a:cxnSpLocks noChangeAspect="1"/>
          </p:cNvCxnSpPr>
          <p:nvPr/>
        </p:nvCxnSpPr>
        <p:spPr>
          <a:xfrm>
            <a:off x="6624589" y="4732253"/>
            <a:ext cx="58703" cy="1299876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Bue 84">
            <a:extLst>
              <a:ext uri="{FF2B5EF4-FFF2-40B4-BE49-F238E27FC236}">
                <a16:creationId xmlns:a16="http://schemas.microsoft.com/office/drawing/2014/main" id="{A8FA5250-D8E5-4296-A749-9137B62C23AC}"/>
              </a:ext>
            </a:extLst>
          </p:cNvPr>
          <p:cNvSpPr>
            <a:spLocks noChangeAspect="1"/>
          </p:cNvSpPr>
          <p:nvPr/>
        </p:nvSpPr>
        <p:spPr>
          <a:xfrm rot="12573534" flipV="1">
            <a:off x="5164124" y="1967378"/>
            <a:ext cx="1320605" cy="1661052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324178 w 1291168"/>
              <a:gd name="connsiteY0" fmla="*/ 0 h 2475626"/>
              <a:gd name="connsiteX1" fmla="*/ 1061270 w 1291168"/>
              <a:gd name="connsiteY1" fmla="*/ 1013928 h 2475626"/>
              <a:gd name="connsiteX2" fmla="*/ 1110898 w 1291168"/>
              <a:gd name="connsiteY2" fmla="*/ 1782460 h 2475626"/>
              <a:gd name="connsiteX3" fmla="*/ 324179 w 1291168"/>
              <a:gd name="connsiteY3" fmla="*/ 1598671 h 2475626"/>
              <a:gd name="connsiteX4" fmla="*/ 324178 w 1291168"/>
              <a:gd name="connsiteY4" fmla="*/ 0 h 2475626"/>
              <a:gd name="connsiteX0" fmla="*/ 324178 w 1291168"/>
              <a:gd name="connsiteY0" fmla="*/ 0 h 2475626"/>
              <a:gd name="connsiteX1" fmla="*/ 1291102 w 1291168"/>
              <a:gd name="connsiteY1" fmla="*/ 686611 h 2475626"/>
              <a:gd name="connsiteX2" fmla="*/ 0 w 1291168"/>
              <a:gd name="connsiteY2" fmla="*/ 2475626 h 2475626"/>
              <a:gd name="connsiteX0" fmla="*/ 324178 w 1116149"/>
              <a:gd name="connsiteY0" fmla="*/ 0 h 2475626"/>
              <a:gd name="connsiteX1" fmla="*/ 1061270 w 1116149"/>
              <a:gd name="connsiteY1" fmla="*/ 1013928 h 2475626"/>
              <a:gd name="connsiteX2" fmla="*/ 1110898 w 1116149"/>
              <a:gd name="connsiteY2" fmla="*/ 1782460 h 2475626"/>
              <a:gd name="connsiteX3" fmla="*/ 324179 w 1116149"/>
              <a:gd name="connsiteY3" fmla="*/ 1598671 h 2475626"/>
              <a:gd name="connsiteX4" fmla="*/ 324178 w 1116149"/>
              <a:gd name="connsiteY4" fmla="*/ 0 h 2475626"/>
              <a:gd name="connsiteX0" fmla="*/ 324178 w 1116149"/>
              <a:gd name="connsiteY0" fmla="*/ 0 h 2475626"/>
              <a:gd name="connsiteX1" fmla="*/ 927333 w 1116149"/>
              <a:gd name="connsiteY1" fmla="*/ 1621695 h 2475626"/>
              <a:gd name="connsiteX2" fmla="*/ 0 w 1116149"/>
              <a:gd name="connsiteY2" fmla="*/ 2475626 h 2475626"/>
              <a:gd name="connsiteX0" fmla="*/ 324178 w 1164708"/>
              <a:gd name="connsiteY0" fmla="*/ 0 h 2475626"/>
              <a:gd name="connsiteX1" fmla="*/ 1061270 w 1164708"/>
              <a:gd name="connsiteY1" fmla="*/ 1013928 h 2475626"/>
              <a:gd name="connsiteX2" fmla="*/ 1110898 w 1164708"/>
              <a:gd name="connsiteY2" fmla="*/ 1782460 h 2475626"/>
              <a:gd name="connsiteX3" fmla="*/ 324179 w 1164708"/>
              <a:gd name="connsiteY3" fmla="*/ 1598671 h 2475626"/>
              <a:gd name="connsiteX4" fmla="*/ 324178 w 1164708"/>
              <a:gd name="connsiteY4" fmla="*/ 0 h 2475626"/>
              <a:gd name="connsiteX0" fmla="*/ 324178 w 1164708"/>
              <a:gd name="connsiteY0" fmla="*/ 0 h 2475626"/>
              <a:gd name="connsiteX1" fmla="*/ 1164636 w 1164708"/>
              <a:gd name="connsiteY1" fmla="*/ 1288086 h 2475626"/>
              <a:gd name="connsiteX2" fmla="*/ 0 w 1164708"/>
              <a:gd name="connsiteY2" fmla="*/ 2475626 h 2475626"/>
              <a:gd name="connsiteX0" fmla="*/ 412158 w 1252682"/>
              <a:gd name="connsiteY0" fmla="*/ 0 h 1782460"/>
              <a:gd name="connsiteX1" fmla="*/ 1149250 w 1252682"/>
              <a:gd name="connsiteY1" fmla="*/ 1013928 h 1782460"/>
              <a:gd name="connsiteX2" fmla="*/ 1198878 w 1252682"/>
              <a:gd name="connsiteY2" fmla="*/ 1782460 h 1782460"/>
              <a:gd name="connsiteX3" fmla="*/ 412159 w 1252682"/>
              <a:gd name="connsiteY3" fmla="*/ 1598671 h 1782460"/>
              <a:gd name="connsiteX4" fmla="*/ 412158 w 1252682"/>
              <a:gd name="connsiteY4" fmla="*/ 0 h 1782460"/>
              <a:gd name="connsiteX0" fmla="*/ 412158 w 1252682"/>
              <a:gd name="connsiteY0" fmla="*/ 0 h 1782460"/>
              <a:gd name="connsiteX1" fmla="*/ 1252616 w 1252682"/>
              <a:gd name="connsiteY1" fmla="*/ 1288086 h 1782460"/>
              <a:gd name="connsiteX2" fmla="*/ 0 w 1252682"/>
              <a:gd name="connsiteY2" fmla="*/ 1208994 h 1782460"/>
              <a:gd name="connsiteX0" fmla="*/ 189306 w 1029845"/>
              <a:gd name="connsiteY0" fmla="*/ 0 h 1782460"/>
              <a:gd name="connsiteX1" fmla="*/ 926398 w 1029845"/>
              <a:gd name="connsiteY1" fmla="*/ 1013928 h 1782460"/>
              <a:gd name="connsiteX2" fmla="*/ 976026 w 1029845"/>
              <a:gd name="connsiteY2" fmla="*/ 1782460 h 1782460"/>
              <a:gd name="connsiteX3" fmla="*/ 189307 w 1029845"/>
              <a:gd name="connsiteY3" fmla="*/ 1598671 h 1782460"/>
              <a:gd name="connsiteX4" fmla="*/ 189306 w 1029845"/>
              <a:gd name="connsiteY4" fmla="*/ 0 h 1782460"/>
              <a:gd name="connsiteX0" fmla="*/ 189306 w 1029845"/>
              <a:gd name="connsiteY0" fmla="*/ 0 h 1782460"/>
              <a:gd name="connsiteX1" fmla="*/ 1029764 w 1029845"/>
              <a:gd name="connsiteY1" fmla="*/ 1288086 h 1782460"/>
              <a:gd name="connsiteX2" fmla="*/ 0 w 1029845"/>
              <a:gd name="connsiteY2" fmla="*/ 415884 h 1782460"/>
              <a:gd name="connsiteX0" fmla="*/ 189306 w 1214242"/>
              <a:gd name="connsiteY0" fmla="*/ 0 h 1782460"/>
              <a:gd name="connsiteX1" fmla="*/ 926398 w 1214242"/>
              <a:gd name="connsiteY1" fmla="*/ 1013928 h 1782460"/>
              <a:gd name="connsiteX2" fmla="*/ 976026 w 1214242"/>
              <a:gd name="connsiteY2" fmla="*/ 1782460 h 1782460"/>
              <a:gd name="connsiteX3" fmla="*/ 189307 w 1214242"/>
              <a:gd name="connsiteY3" fmla="*/ 1598671 h 1782460"/>
              <a:gd name="connsiteX4" fmla="*/ 189306 w 1214242"/>
              <a:gd name="connsiteY4" fmla="*/ 0 h 1782460"/>
              <a:gd name="connsiteX0" fmla="*/ 189306 w 1214242"/>
              <a:gd name="connsiteY0" fmla="*/ 0 h 1782460"/>
              <a:gd name="connsiteX1" fmla="*/ 1214173 w 1214242"/>
              <a:gd name="connsiteY1" fmla="*/ 967236 h 1782460"/>
              <a:gd name="connsiteX2" fmla="*/ 0 w 1214242"/>
              <a:gd name="connsiteY2" fmla="*/ 415884 h 1782460"/>
              <a:gd name="connsiteX0" fmla="*/ 19900 w 1044847"/>
              <a:gd name="connsiteY0" fmla="*/ 612102 h 2394562"/>
              <a:gd name="connsiteX1" fmla="*/ 756992 w 1044847"/>
              <a:gd name="connsiteY1" fmla="*/ 1626030 h 2394562"/>
              <a:gd name="connsiteX2" fmla="*/ 806620 w 1044847"/>
              <a:gd name="connsiteY2" fmla="*/ 2394562 h 2394562"/>
              <a:gd name="connsiteX3" fmla="*/ 19901 w 1044847"/>
              <a:gd name="connsiteY3" fmla="*/ 2210773 h 2394562"/>
              <a:gd name="connsiteX4" fmla="*/ 19900 w 1044847"/>
              <a:gd name="connsiteY4" fmla="*/ 612102 h 2394562"/>
              <a:gd name="connsiteX0" fmla="*/ 19900 w 1044847"/>
              <a:gd name="connsiteY0" fmla="*/ 612102 h 2394562"/>
              <a:gd name="connsiteX1" fmla="*/ 1044767 w 1044847"/>
              <a:gd name="connsiteY1" fmla="*/ 1579338 h 2394562"/>
              <a:gd name="connsiteX2" fmla="*/ 0 w 1044847"/>
              <a:gd name="connsiteY2" fmla="*/ 191 h 2394562"/>
              <a:gd name="connsiteX0" fmla="*/ 19900 w 1044847"/>
              <a:gd name="connsiteY0" fmla="*/ 612102 h 2394562"/>
              <a:gd name="connsiteX1" fmla="*/ 756992 w 1044847"/>
              <a:gd name="connsiteY1" fmla="*/ 1626030 h 2394562"/>
              <a:gd name="connsiteX2" fmla="*/ 806620 w 1044847"/>
              <a:gd name="connsiteY2" fmla="*/ 2394562 h 2394562"/>
              <a:gd name="connsiteX3" fmla="*/ 19901 w 1044847"/>
              <a:gd name="connsiteY3" fmla="*/ 2210773 h 2394562"/>
              <a:gd name="connsiteX4" fmla="*/ 19900 w 1044847"/>
              <a:gd name="connsiteY4" fmla="*/ 612102 h 2394562"/>
              <a:gd name="connsiteX0" fmla="*/ 19900 w 1044847"/>
              <a:gd name="connsiteY0" fmla="*/ 612102 h 2394562"/>
              <a:gd name="connsiteX1" fmla="*/ 1044767 w 1044847"/>
              <a:gd name="connsiteY1" fmla="*/ 1579338 h 2394562"/>
              <a:gd name="connsiteX2" fmla="*/ 0 w 1044847"/>
              <a:gd name="connsiteY2" fmla="*/ 191 h 2394562"/>
              <a:gd name="connsiteX0" fmla="*/ 19900 w 1056747"/>
              <a:gd name="connsiteY0" fmla="*/ 612129 h 2394589"/>
              <a:gd name="connsiteX1" fmla="*/ 756992 w 1056747"/>
              <a:gd name="connsiteY1" fmla="*/ 1626057 h 2394589"/>
              <a:gd name="connsiteX2" fmla="*/ 806620 w 1056747"/>
              <a:gd name="connsiteY2" fmla="*/ 2394589 h 2394589"/>
              <a:gd name="connsiteX3" fmla="*/ 19901 w 1056747"/>
              <a:gd name="connsiteY3" fmla="*/ 2210800 h 2394589"/>
              <a:gd name="connsiteX4" fmla="*/ 19900 w 1056747"/>
              <a:gd name="connsiteY4" fmla="*/ 612129 h 2394589"/>
              <a:gd name="connsiteX0" fmla="*/ 19900 w 1056747"/>
              <a:gd name="connsiteY0" fmla="*/ 612129 h 2394589"/>
              <a:gd name="connsiteX1" fmla="*/ 1044767 w 1056747"/>
              <a:gd name="connsiteY1" fmla="*/ 1579365 h 2394589"/>
              <a:gd name="connsiteX2" fmla="*/ 0 w 1056747"/>
              <a:gd name="connsiteY2" fmla="*/ 218 h 2394589"/>
              <a:gd name="connsiteX0" fmla="*/ 0 w 1040261"/>
              <a:gd name="connsiteY0" fmla="*/ 393101 h 2175561"/>
              <a:gd name="connsiteX1" fmla="*/ 737092 w 1040261"/>
              <a:gd name="connsiteY1" fmla="*/ 1407029 h 2175561"/>
              <a:gd name="connsiteX2" fmla="*/ 786720 w 1040261"/>
              <a:gd name="connsiteY2" fmla="*/ 2175561 h 2175561"/>
              <a:gd name="connsiteX3" fmla="*/ 1 w 1040261"/>
              <a:gd name="connsiteY3" fmla="*/ 1991772 h 2175561"/>
              <a:gd name="connsiteX4" fmla="*/ 0 w 1040261"/>
              <a:gd name="connsiteY4" fmla="*/ 393101 h 2175561"/>
              <a:gd name="connsiteX0" fmla="*/ 0 w 1040261"/>
              <a:gd name="connsiteY0" fmla="*/ 393101 h 2175561"/>
              <a:gd name="connsiteX1" fmla="*/ 1024867 w 1040261"/>
              <a:gd name="connsiteY1" fmla="*/ 1360337 h 2175561"/>
              <a:gd name="connsiteX2" fmla="*/ 262472 w 1040261"/>
              <a:gd name="connsiteY2" fmla="*/ 253 h 2175561"/>
              <a:gd name="connsiteX0" fmla="*/ 0 w 982262"/>
              <a:gd name="connsiteY0" fmla="*/ 393099 h 2175559"/>
              <a:gd name="connsiteX1" fmla="*/ 737092 w 982262"/>
              <a:gd name="connsiteY1" fmla="*/ 1407027 h 2175559"/>
              <a:gd name="connsiteX2" fmla="*/ 786720 w 982262"/>
              <a:gd name="connsiteY2" fmla="*/ 2175559 h 2175559"/>
              <a:gd name="connsiteX3" fmla="*/ 1 w 982262"/>
              <a:gd name="connsiteY3" fmla="*/ 1991770 h 2175559"/>
              <a:gd name="connsiteX4" fmla="*/ 0 w 982262"/>
              <a:gd name="connsiteY4" fmla="*/ 393099 h 2175559"/>
              <a:gd name="connsiteX0" fmla="*/ 0 w 982262"/>
              <a:gd name="connsiteY0" fmla="*/ 393099 h 2175559"/>
              <a:gd name="connsiteX1" fmla="*/ 965894 w 982262"/>
              <a:gd name="connsiteY1" fmla="*/ 1370435 h 2175559"/>
              <a:gd name="connsiteX2" fmla="*/ 262472 w 982262"/>
              <a:gd name="connsiteY2" fmla="*/ 251 h 2175559"/>
              <a:gd name="connsiteX0" fmla="*/ 0 w 982262"/>
              <a:gd name="connsiteY0" fmla="*/ 393099 h 2175559"/>
              <a:gd name="connsiteX1" fmla="*/ 737092 w 982262"/>
              <a:gd name="connsiteY1" fmla="*/ 1407027 h 2175559"/>
              <a:gd name="connsiteX2" fmla="*/ 786720 w 982262"/>
              <a:gd name="connsiteY2" fmla="*/ 2175559 h 2175559"/>
              <a:gd name="connsiteX3" fmla="*/ 1 w 982262"/>
              <a:gd name="connsiteY3" fmla="*/ 1991770 h 2175559"/>
              <a:gd name="connsiteX4" fmla="*/ 0 w 982262"/>
              <a:gd name="connsiteY4" fmla="*/ 393099 h 2175559"/>
              <a:gd name="connsiteX0" fmla="*/ 0 w 982262"/>
              <a:gd name="connsiteY0" fmla="*/ 393099 h 2175559"/>
              <a:gd name="connsiteX1" fmla="*/ 965894 w 982262"/>
              <a:gd name="connsiteY1" fmla="*/ 1370435 h 2175559"/>
              <a:gd name="connsiteX2" fmla="*/ 262472 w 982262"/>
              <a:gd name="connsiteY2" fmla="*/ 251 h 2175559"/>
              <a:gd name="connsiteX0" fmla="*/ 0 w 986393"/>
              <a:gd name="connsiteY0" fmla="*/ 763617 h 2546077"/>
              <a:gd name="connsiteX1" fmla="*/ 737092 w 986393"/>
              <a:gd name="connsiteY1" fmla="*/ 1777545 h 2546077"/>
              <a:gd name="connsiteX2" fmla="*/ 786720 w 986393"/>
              <a:gd name="connsiteY2" fmla="*/ 2546077 h 2546077"/>
              <a:gd name="connsiteX3" fmla="*/ 1 w 986393"/>
              <a:gd name="connsiteY3" fmla="*/ 2362288 h 2546077"/>
              <a:gd name="connsiteX4" fmla="*/ 0 w 986393"/>
              <a:gd name="connsiteY4" fmla="*/ 763617 h 2546077"/>
              <a:gd name="connsiteX0" fmla="*/ 0 w 986393"/>
              <a:gd name="connsiteY0" fmla="*/ 763617 h 2546077"/>
              <a:gd name="connsiteX1" fmla="*/ 965894 w 986393"/>
              <a:gd name="connsiteY1" fmla="*/ 1740953 h 2546077"/>
              <a:gd name="connsiteX2" fmla="*/ 450378 w 986393"/>
              <a:gd name="connsiteY2" fmla="*/ 197 h 2546077"/>
              <a:gd name="connsiteX0" fmla="*/ 0 w 931350"/>
              <a:gd name="connsiteY0" fmla="*/ 763703 h 2546163"/>
              <a:gd name="connsiteX1" fmla="*/ 737092 w 931350"/>
              <a:gd name="connsiteY1" fmla="*/ 1777631 h 2546163"/>
              <a:gd name="connsiteX2" fmla="*/ 786720 w 931350"/>
              <a:gd name="connsiteY2" fmla="*/ 2546163 h 2546163"/>
              <a:gd name="connsiteX3" fmla="*/ 1 w 931350"/>
              <a:gd name="connsiteY3" fmla="*/ 2362374 h 2546163"/>
              <a:gd name="connsiteX4" fmla="*/ 0 w 931350"/>
              <a:gd name="connsiteY4" fmla="*/ 763703 h 2546163"/>
              <a:gd name="connsiteX0" fmla="*/ 0 w 931350"/>
              <a:gd name="connsiteY0" fmla="*/ 763703 h 2546163"/>
              <a:gd name="connsiteX1" fmla="*/ 909162 w 931350"/>
              <a:gd name="connsiteY1" fmla="*/ 1213163 h 2546163"/>
              <a:gd name="connsiteX2" fmla="*/ 450378 w 931350"/>
              <a:gd name="connsiteY2" fmla="*/ 283 h 2546163"/>
              <a:gd name="connsiteX0" fmla="*/ 0 w 791971"/>
              <a:gd name="connsiteY0" fmla="*/ 763565 h 2546025"/>
              <a:gd name="connsiteX1" fmla="*/ 737092 w 791971"/>
              <a:gd name="connsiteY1" fmla="*/ 1777493 h 2546025"/>
              <a:gd name="connsiteX2" fmla="*/ 786720 w 791971"/>
              <a:gd name="connsiteY2" fmla="*/ 2546025 h 2546025"/>
              <a:gd name="connsiteX3" fmla="*/ 1 w 791971"/>
              <a:gd name="connsiteY3" fmla="*/ 2362236 h 2546025"/>
              <a:gd name="connsiteX4" fmla="*/ 0 w 791971"/>
              <a:gd name="connsiteY4" fmla="*/ 763565 h 2546025"/>
              <a:gd name="connsiteX0" fmla="*/ 0 w 791971"/>
              <a:gd name="connsiteY0" fmla="*/ 763565 h 2546025"/>
              <a:gd name="connsiteX1" fmla="*/ 196190 w 791971"/>
              <a:gd name="connsiteY1" fmla="*/ 2360267 h 2546025"/>
              <a:gd name="connsiteX2" fmla="*/ 450378 w 791971"/>
              <a:gd name="connsiteY2" fmla="*/ 145 h 2546025"/>
              <a:gd name="connsiteX0" fmla="*/ 410663 w 1202634"/>
              <a:gd name="connsiteY0" fmla="*/ 0 h 2719115"/>
              <a:gd name="connsiteX1" fmla="*/ 1147755 w 1202634"/>
              <a:gd name="connsiteY1" fmla="*/ 1013928 h 2719115"/>
              <a:gd name="connsiteX2" fmla="*/ 1197383 w 1202634"/>
              <a:gd name="connsiteY2" fmla="*/ 1782460 h 2719115"/>
              <a:gd name="connsiteX3" fmla="*/ 410664 w 1202634"/>
              <a:gd name="connsiteY3" fmla="*/ 1598671 h 2719115"/>
              <a:gd name="connsiteX4" fmla="*/ 410663 w 1202634"/>
              <a:gd name="connsiteY4" fmla="*/ 0 h 2719115"/>
              <a:gd name="connsiteX0" fmla="*/ 410663 w 1202634"/>
              <a:gd name="connsiteY0" fmla="*/ 0 h 2719115"/>
              <a:gd name="connsiteX1" fmla="*/ 606853 w 1202634"/>
              <a:gd name="connsiteY1" fmla="*/ 1596702 h 2719115"/>
              <a:gd name="connsiteX2" fmla="*/ 0 w 1202634"/>
              <a:gd name="connsiteY2" fmla="*/ 2719115 h 2719115"/>
              <a:gd name="connsiteX0" fmla="*/ 410663 w 1202634"/>
              <a:gd name="connsiteY0" fmla="*/ 0 h 2719115"/>
              <a:gd name="connsiteX1" fmla="*/ 1147755 w 1202634"/>
              <a:gd name="connsiteY1" fmla="*/ 1013928 h 2719115"/>
              <a:gd name="connsiteX2" fmla="*/ 1197383 w 1202634"/>
              <a:gd name="connsiteY2" fmla="*/ 1782460 h 2719115"/>
              <a:gd name="connsiteX3" fmla="*/ 410664 w 1202634"/>
              <a:gd name="connsiteY3" fmla="*/ 1598671 h 2719115"/>
              <a:gd name="connsiteX4" fmla="*/ 410663 w 1202634"/>
              <a:gd name="connsiteY4" fmla="*/ 0 h 2719115"/>
              <a:gd name="connsiteX0" fmla="*/ 410663 w 1202634"/>
              <a:gd name="connsiteY0" fmla="*/ 0 h 2719115"/>
              <a:gd name="connsiteX1" fmla="*/ 606853 w 1202634"/>
              <a:gd name="connsiteY1" fmla="*/ 1596702 h 2719115"/>
              <a:gd name="connsiteX2" fmla="*/ 0 w 1202634"/>
              <a:gd name="connsiteY2" fmla="*/ 2719115 h 2719115"/>
              <a:gd name="connsiteX0" fmla="*/ 410663 w 1202634"/>
              <a:gd name="connsiteY0" fmla="*/ 0 h 2719115"/>
              <a:gd name="connsiteX1" fmla="*/ 1147755 w 1202634"/>
              <a:gd name="connsiteY1" fmla="*/ 1013928 h 2719115"/>
              <a:gd name="connsiteX2" fmla="*/ 1197383 w 1202634"/>
              <a:gd name="connsiteY2" fmla="*/ 1782460 h 2719115"/>
              <a:gd name="connsiteX3" fmla="*/ 410663 w 1202634"/>
              <a:gd name="connsiteY3" fmla="*/ 0 h 2719115"/>
              <a:gd name="connsiteX0" fmla="*/ 410663 w 1202634"/>
              <a:gd name="connsiteY0" fmla="*/ 0 h 2719115"/>
              <a:gd name="connsiteX1" fmla="*/ 606853 w 1202634"/>
              <a:gd name="connsiteY1" fmla="*/ 1596702 h 2719115"/>
              <a:gd name="connsiteX2" fmla="*/ 0 w 1202634"/>
              <a:gd name="connsiteY2" fmla="*/ 2719115 h 2719115"/>
              <a:gd name="connsiteX0" fmla="*/ 410663 w 1147755"/>
              <a:gd name="connsiteY0" fmla="*/ 0 h 2719115"/>
              <a:gd name="connsiteX1" fmla="*/ 1147755 w 1147755"/>
              <a:gd name="connsiteY1" fmla="*/ 1013928 h 2719115"/>
              <a:gd name="connsiteX2" fmla="*/ 410663 w 1147755"/>
              <a:gd name="connsiteY2" fmla="*/ 0 h 2719115"/>
              <a:gd name="connsiteX0" fmla="*/ 410663 w 1147755"/>
              <a:gd name="connsiteY0" fmla="*/ 0 h 2719115"/>
              <a:gd name="connsiteX1" fmla="*/ 606853 w 1147755"/>
              <a:gd name="connsiteY1" fmla="*/ 1596702 h 2719115"/>
              <a:gd name="connsiteX2" fmla="*/ 0 w 1147755"/>
              <a:gd name="connsiteY2" fmla="*/ 2719115 h 2719115"/>
              <a:gd name="connsiteX0" fmla="*/ 410663 w 1201546"/>
              <a:gd name="connsiteY0" fmla="*/ 0 h 2719115"/>
              <a:gd name="connsiteX1" fmla="*/ 1147755 w 1201546"/>
              <a:gd name="connsiteY1" fmla="*/ 1013928 h 2719115"/>
              <a:gd name="connsiteX2" fmla="*/ 410663 w 1201546"/>
              <a:gd name="connsiteY2" fmla="*/ 0 h 2719115"/>
              <a:gd name="connsiteX0" fmla="*/ 410663 w 1201546"/>
              <a:gd name="connsiteY0" fmla="*/ 0 h 2719115"/>
              <a:gd name="connsiteX1" fmla="*/ 606853 w 1201546"/>
              <a:gd name="connsiteY1" fmla="*/ 1596702 h 2719115"/>
              <a:gd name="connsiteX2" fmla="*/ 0 w 1201546"/>
              <a:gd name="connsiteY2" fmla="*/ 2719115 h 2719115"/>
              <a:gd name="connsiteX0" fmla="*/ 410663 w 1201546"/>
              <a:gd name="connsiteY0" fmla="*/ 0 h 2719115"/>
              <a:gd name="connsiteX1" fmla="*/ 1147755 w 1201546"/>
              <a:gd name="connsiteY1" fmla="*/ 1013928 h 2719115"/>
              <a:gd name="connsiteX2" fmla="*/ 410663 w 1201546"/>
              <a:gd name="connsiteY2" fmla="*/ 0 h 2719115"/>
              <a:gd name="connsiteX0" fmla="*/ 410663 w 1201546"/>
              <a:gd name="connsiteY0" fmla="*/ 0 h 2719115"/>
              <a:gd name="connsiteX1" fmla="*/ 433092 w 1201546"/>
              <a:gd name="connsiteY1" fmla="*/ 1646967 h 2719115"/>
              <a:gd name="connsiteX2" fmla="*/ 0 w 1201546"/>
              <a:gd name="connsiteY2" fmla="*/ 2719115 h 2719115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555957 w 1324411"/>
              <a:gd name="connsiteY1" fmla="*/ 1646967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670893 w 1324411"/>
              <a:gd name="connsiteY1" fmla="*/ 1511104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412605 w 1324411"/>
              <a:gd name="connsiteY1" fmla="*/ 1537542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412605 w 1324411"/>
              <a:gd name="connsiteY1" fmla="*/ 1537542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525794 w 1324411"/>
              <a:gd name="connsiteY1" fmla="*/ 1472372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525794 w 1324411"/>
              <a:gd name="connsiteY1" fmla="*/ 1472372 h 2660433"/>
              <a:gd name="connsiteX2" fmla="*/ 0 w 1324411"/>
              <a:gd name="connsiteY2" fmla="*/ 2660433 h 2660433"/>
              <a:gd name="connsiteX0" fmla="*/ 533528 w 1311603"/>
              <a:gd name="connsiteY0" fmla="*/ 0 h 2660433"/>
              <a:gd name="connsiteX1" fmla="*/ 1270620 w 1311603"/>
              <a:gd name="connsiteY1" fmla="*/ 1013928 h 2660433"/>
              <a:gd name="connsiteX2" fmla="*/ 533528 w 1311603"/>
              <a:gd name="connsiteY2" fmla="*/ 0 h 2660433"/>
              <a:gd name="connsiteX0" fmla="*/ 533528 w 1311603"/>
              <a:gd name="connsiteY0" fmla="*/ 0 h 2660433"/>
              <a:gd name="connsiteX1" fmla="*/ 525794 w 1311603"/>
              <a:gd name="connsiteY1" fmla="*/ 1472372 h 2660433"/>
              <a:gd name="connsiteX2" fmla="*/ 0 w 1311603"/>
              <a:gd name="connsiteY2" fmla="*/ 2660433 h 2660433"/>
              <a:gd name="connsiteX0" fmla="*/ 533528 w 1311603"/>
              <a:gd name="connsiteY0" fmla="*/ 0 h 2660433"/>
              <a:gd name="connsiteX1" fmla="*/ 1270620 w 1311603"/>
              <a:gd name="connsiteY1" fmla="*/ 1013928 h 2660433"/>
              <a:gd name="connsiteX2" fmla="*/ 533528 w 1311603"/>
              <a:gd name="connsiteY2" fmla="*/ 0 h 2660433"/>
              <a:gd name="connsiteX0" fmla="*/ 533528 w 1311603"/>
              <a:gd name="connsiteY0" fmla="*/ 0 h 2660433"/>
              <a:gd name="connsiteX1" fmla="*/ 525794 w 1311603"/>
              <a:gd name="connsiteY1" fmla="*/ 1472372 h 2660433"/>
              <a:gd name="connsiteX2" fmla="*/ 0 w 1311603"/>
              <a:gd name="connsiteY2" fmla="*/ 2660433 h 2660433"/>
              <a:gd name="connsiteX0" fmla="*/ 8869 w 1777266"/>
              <a:gd name="connsiteY0" fmla="*/ 1685637 h 3158818"/>
              <a:gd name="connsiteX1" fmla="*/ 745961 w 1777266"/>
              <a:gd name="connsiteY1" fmla="*/ 2699565 h 3158818"/>
              <a:gd name="connsiteX2" fmla="*/ 8869 w 1777266"/>
              <a:gd name="connsiteY2" fmla="*/ 1685637 h 3158818"/>
              <a:gd name="connsiteX0" fmla="*/ 8869 w 1777266"/>
              <a:gd name="connsiteY0" fmla="*/ 1685637 h 3158818"/>
              <a:gd name="connsiteX1" fmla="*/ 1135 w 1777266"/>
              <a:gd name="connsiteY1" fmla="*/ 3158009 h 3158818"/>
              <a:gd name="connsiteX2" fmla="*/ 1777216 w 1777266"/>
              <a:gd name="connsiteY2" fmla="*/ 116 h 3158818"/>
              <a:gd name="connsiteX0" fmla="*/ 8868 w 1885943"/>
              <a:gd name="connsiteY0" fmla="*/ 1571876 h 3045057"/>
              <a:gd name="connsiteX1" fmla="*/ 745960 w 1885943"/>
              <a:gd name="connsiteY1" fmla="*/ 2585804 h 3045057"/>
              <a:gd name="connsiteX2" fmla="*/ 8868 w 1885943"/>
              <a:gd name="connsiteY2" fmla="*/ 1571876 h 3045057"/>
              <a:gd name="connsiteX0" fmla="*/ 8868 w 1885943"/>
              <a:gd name="connsiteY0" fmla="*/ 1571876 h 3045057"/>
              <a:gd name="connsiteX1" fmla="*/ 1134 w 1885943"/>
              <a:gd name="connsiteY1" fmla="*/ 3044248 h 3045057"/>
              <a:gd name="connsiteX2" fmla="*/ 1885895 w 1885943"/>
              <a:gd name="connsiteY2" fmla="*/ 122 h 3045057"/>
              <a:gd name="connsiteX0" fmla="*/ 1001 w 1878158"/>
              <a:gd name="connsiteY0" fmla="*/ 1572064 h 2669599"/>
              <a:gd name="connsiteX1" fmla="*/ 738093 w 1878158"/>
              <a:gd name="connsiteY1" fmla="*/ 2585992 h 2669599"/>
              <a:gd name="connsiteX2" fmla="*/ 1001 w 1878158"/>
              <a:gd name="connsiteY2" fmla="*/ 1572064 h 2669599"/>
              <a:gd name="connsiteX0" fmla="*/ 1001 w 1878158"/>
              <a:gd name="connsiteY0" fmla="*/ 1572064 h 2669599"/>
              <a:gd name="connsiteX1" fmla="*/ 1122684 w 1878158"/>
              <a:gd name="connsiteY1" fmla="*/ 1310429 h 2669599"/>
              <a:gd name="connsiteX2" fmla="*/ 1878028 w 1878158"/>
              <a:gd name="connsiteY2" fmla="*/ 310 h 2669599"/>
              <a:gd name="connsiteX0" fmla="*/ 1001 w 1878128"/>
              <a:gd name="connsiteY0" fmla="*/ 1572055 h 2669590"/>
              <a:gd name="connsiteX1" fmla="*/ 738093 w 1878128"/>
              <a:gd name="connsiteY1" fmla="*/ 2585983 h 2669590"/>
              <a:gd name="connsiteX2" fmla="*/ 1001 w 1878128"/>
              <a:gd name="connsiteY2" fmla="*/ 1572055 h 2669590"/>
              <a:gd name="connsiteX0" fmla="*/ 1001 w 1878128"/>
              <a:gd name="connsiteY0" fmla="*/ 1572055 h 2669590"/>
              <a:gd name="connsiteX1" fmla="*/ 923332 w 1878128"/>
              <a:gd name="connsiteY1" fmla="*/ 1350178 h 2669590"/>
              <a:gd name="connsiteX2" fmla="*/ 1878028 w 1878128"/>
              <a:gd name="connsiteY2" fmla="*/ 301 h 2669590"/>
              <a:gd name="connsiteX0" fmla="*/ 1001 w 1567457"/>
              <a:gd name="connsiteY0" fmla="*/ 1967123 h 3064658"/>
              <a:gd name="connsiteX1" fmla="*/ 738093 w 1567457"/>
              <a:gd name="connsiteY1" fmla="*/ 2981051 h 3064658"/>
              <a:gd name="connsiteX2" fmla="*/ 1001 w 1567457"/>
              <a:gd name="connsiteY2" fmla="*/ 1967123 h 3064658"/>
              <a:gd name="connsiteX0" fmla="*/ 1001 w 1567457"/>
              <a:gd name="connsiteY0" fmla="*/ 1967123 h 3064658"/>
              <a:gd name="connsiteX1" fmla="*/ 923332 w 1567457"/>
              <a:gd name="connsiteY1" fmla="*/ 1745246 h 3064658"/>
              <a:gd name="connsiteX2" fmla="*/ 1567301 w 1567457"/>
              <a:gd name="connsiteY2" fmla="*/ 221 h 3064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7457" h="3064658" stroke="0" extrusionOk="0">
                <a:moveTo>
                  <a:pt x="1001" y="1967123"/>
                </a:moveTo>
                <a:cubicBezTo>
                  <a:pt x="46417" y="2561954"/>
                  <a:pt x="983790" y="3319027"/>
                  <a:pt x="738093" y="2981051"/>
                </a:cubicBezTo>
                <a:cubicBezTo>
                  <a:pt x="492396" y="2643075"/>
                  <a:pt x="-25800" y="2061825"/>
                  <a:pt x="1001" y="1967123"/>
                </a:cubicBezTo>
                <a:close/>
              </a:path>
              <a:path w="1567457" h="3064658" fill="none">
                <a:moveTo>
                  <a:pt x="1001" y="1967123"/>
                </a:moveTo>
                <a:cubicBezTo>
                  <a:pt x="326589" y="1967123"/>
                  <a:pt x="899714" y="1786019"/>
                  <a:pt x="923332" y="1745246"/>
                </a:cubicBezTo>
                <a:cubicBezTo>
                  <a:pt x="1031885" y="1487034"/>
                  <a:pt x="1578050" y="-21044"/>
                  <a:pt x="1567301" y="221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3" name="Bue 84">
            <a:extLst>
              <a:ext uri="{FF2B5EF4-FFF2-40B4-BE49-F238E27FC236}">
                <a16:creationId xmlns:a16="http://schemas.microsoft.com/office/drawing/2014/main" id="{BCB5D9F1-4FAB-4927-B15C-84D1180770CF}"/>
              </a:ext>
            </a:extLst>
          </p:cNvPr>
          <p:cNvSpPr>
            <a:spLocks noChangeAspect="1"/>
          </p:cNvSpPr>
          <p:nvPr/>
        </p:nvSpPr>
        <p:spPr>
          <a:xfrm rot="9821207" flipV="1">
            <a:off x="4373355" y="3116788"/>
            <a:ext cx="919113" cy="966099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145831 w 1112830"/>
              <a:gd name="connsiteY0" fmla="*/ 0 h 1782460"/>
              <a:gd name="connsiteX1" fmla="*/ 882923 w 1112830"/>
              <a:gd name="connsiteY1" fmla="*/ 1013928 h 1782460"/>
              <a:gd name="connsiteX2" fmla="*/ 932551 w 1112830"/>
              <a:gd name="connsiteY2" fmla="*/ 1782460 h 1782460"/>
              <a:gd name="connsiteX3" fmla="*/ 145832 w 1112830"/>
              <a:gd name="connsiteY3" fmla="*/ 1598671 h 1782460"/>
              <a:gd name="connsiteX4" fmla="*/ 145831 w 1112830"/>
              <a:gd name="connsiteY4" fmla="*/ 0 h 1782460"/>
              <a:gd name="connsiteX0" fmla="*/ 145831 w 1112830"/>
              <a:gd name="connsiteY0" fmla="*/ 0 h 1782460"/>
              <a:gd name="connsiteX1" fmla="*/ 1112755 w 1112830"/>
              <a:gd name="connsiteY1" fmla="*/ 686611 h 1782460"/>
              <a:gd name="connsiteX2" fmla="*/ 0 w 1112830"/>
              <a:gd name="connsiteY2" fmla="*/ 394032 h 1782460"/>
              <a:gd name="connsiteX0" fmla="*/ 145831 w 1250918"/>
              <a:gd name="connsiteY0" fmla="*/ 176544 h 1959004"/>
              <a:gd name="connsiteX1" fmla="*/ 882923 w 1250918"/>
              <a:gd name="connsiteY1" fmla="*/ 1190472 h 1959004"/>
              <a:gd name="connsiteX2" fmla="*/ 932551 w 1250918"/>
              <a:gd name="connsiteY2" fmla="*/ 1959004 h 1959004"/>
              <a:gd name="connsiteX3" fmla="*/ 145832 w 1250918"/>
              <a:gd name="connsiteY3" fmla="*/ 1775215 h 1959004"/>
              <a:gd name="connsiteX4" fmla="*/ 145831 w 1250918"/>
              <a:gd name="connsiteY4" fmla="*/ 176544 h 1959004"/>
              <a:gd name="connsiteX0" fmla="*/ 145831 w 1250918"/>
              <a:gd name="connsiteY0" fmla="*/ 176544 h 1959004"/>
              <a:gd name="connsiteX1" fmla="*/ 1250851 w 1250918"/>
              <a:gd name="connsiteY1" fmla="*/ 102775 h 1959004"/>
              <a:gd name="connsiteX2" fmla="*/ 0 w 1250918"/>
              <a:gd name="connsiteY2" fmla="*/ 570576 h 1959004"/>
              <a:gd name="connsiteX0" fmla="*/ 207442 w 1312526"/>
              <a:gd name="connsiteY0" fmla="*/ 1183522 h 2965982"/>
              <a:gd name="connsiteX1" fmla="*/ 944534 w 1312526"/>
              <a:gd name="connsiteY1" fmla="*/ 2197450 h 2965982"/>
              <a:gd name="connsiteX2" fmla="*/ 994162 w 1312526"/>
              <a:gd name="connsiteY2" fmla="*/ 2965982 h 2965982"/>
              <a:gd name="connsiteX3" fmla="*/ 207443 w 1312526"/>
              <a:gd name="connsiteY3" fmla="*/ 2782193 h 2965982"/>
              <a:gd name="connsiteX4" fmla="*/ 207442 w 1312526"/>
              <a:gd name="connsiteY4" fmla="*/ 1183522 h 2965982"/>
              <a:gd name="connsiteX0" fmla="*/ 207442 w 1312526"/>
              <a:gd name="connsiteY0" fmla="*/ 1183522 h 2965982"/>
              <a:gd name="connsiteX1" fmla="*/ 1312462 w 1312526"/>
              <a:gd name="connsiteY1" fmla="*/ 1109753 h 2965982"/>
              <a:gd name="connsiteX2" fmla="*/ 0 w 1312526"/>
              <a:gd name="connsiteY2" fmla="*/ 259 h 2965982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5330"/>
              <a:gd name="connsiteY0" fmla="*/ 1183576 h 2966036"/>
              <a:gd name="connsiteX1" fmla="*/ 944534 w 1295330"/>
              <a:gd name="connsiteY1" fmla="*/ 2197504 h 2966036"/>
              <a:gd name="connsiteX2" fmla="*/ 994162 w 1295330"/>
              <a:gd name="connsiteY2" fmla="*/ 2966036 h 2966036"/>
              <a:gd name="connsiteX3" fmla="*/ 207443 w 1295330"/>
              <a:gd name="connsiteY3" fmla="*/ 2782247 h 2966036"/>
              <a:gd name="connsiteX4" fmla="*/ 207442 w 1295330"/>
              <a:gd name="connsiteY4" fmla="*/ 1183576 h 2966036"/>
              <a:gd name="connsiteX0" fmla="*/ 207442 w 1295330"/>
              <a:gd name="connsiteY0" fmla="*/ 1183576 h 2966036"/>
              <a:gd name="connsiteX1" fmla="*/ 1291025 w 1295330"/>
              <a:gd name="connsiteY1" fmla="*/ 1172615 h 2966036"/>
              <a:gd name="connsiteX2" fmla="*/ 0 w 1295330"/>
              <a:gd name="connsiteY2" fmla="*/ 313 h 2966036"/>
              <a:gd name="connsiteX0" fmla="*/ 0 w 1089572"/>
              <a:gd name="connsiteY0" fmla="*/ 1050533 h 2832993"/>
              <a:gd name="connsiteX1" fmla="*/ 737092 w 1089572"/>
              <a:gd name="connsiteY1" fmla="*/ 2064461 h 2832993"/>
              <a:gd name="connsiteX2" fmla="*/ 786720 w 1089572"/>
              <a:gd name="connsiteY2" fmla="*/ 2832993 h 2832993"/>
              <a:gd name="connsiteX3" fmla="*/ 1 w 1089572"/>
              <a:gd name="connsiteY3" fmla="*/ 2649204 h 2832993"/>
              <a:gd name="connsiteX4" fmla="*/ 0 w 1089572"/>
              <a:gd name="connsiteY4" fmla="*/ 1050533 h 2832993"/>
              <a:gd name="connsiteX0" fmla="*/ 0 w 1089572"/>
              <a:gd name="connsiteY0" fmla="*/ 1050533 h 2832993"/>
              <a:gd name="connsiteX1" fmla="*/ 1083583 w 1089572"/>
              <a:gd name="connsiteY1" fmla="*/ 1039572 h 2832993"/>
              <a:gd name="connsiteX2" fmla="*/ 195329 w 1089572"/>
              <a:gd name="connsiteY2" fmla="*/ 360 h 2832993"/>
              <a:gd name="connsiteX0" fmla="*/ 0 w 1090615"/>
              <a:gd name="connsiteY0" fmla="*/ 1271235 h 3053695"/>
              <a:gd name="connsiteX1" fmla="*/ 737092 w 1090615"/>
              <a:gd name="connsiteY1" fmla="*/ 2285163 h 3053695"/>
              <a:gd name="connsiteX2" fmla="*/ 786720 w 1090615"/>
              <a:gd name="connsiteY2" fmla="*/ 3053695 h 3053695"/>
              <a:gd name="connsiteX3" fmla="*/ 1 w 1090615"/>
              <a:gd name="connsiteY3" fmla="*/ 2869906 h 3053695"/>
              <a:gd name="connsiteX4" fmla="*/ 0 w 1090615"/>
              <a:gd name="connsiteY4" fmla="*/ 1271235 h 3053695"/>
              <a:gd name="connsiteX0" fmla="*/ 0 w 1090615"/>
              <a:gd name="connsiteY0" fmla="*/ 1271235 h 3053695"/>
              <a:gd name="connsiteX1" fmla="*/ 1083583 w 1090615"/>
              <a:gd name="connsiteY1" fmla="*/ 1260274 h 3053695"/>
              <a:gd name="connsiteX2" fmla="*/ 347950 w 1090615"/>
              <a:gd name="connsiteY2" fmla="*/ 291 h 3053695"/>
              <a:gd name="connsiteX0" fmla="*/ 0 w 1095595"/>
              <a:gd name="connsiteY0" fmla="*/ 1489472 h 3271932"/>
              <a:gd name="connsiteX1" fmla="*/ 737092 w 1095595"/>
              <a:gd name="connsiteY1" fmla="*/ 2503400 h 3271932"/>
              <a:gd name="connsiteX2" fmla="*/ 786720 w 1095595"/>
              <a:gd name="connsiteY2" fmla="*/ 3271932 h 3271932"/>
              <a:gd name="connsiteX3" fmla="*/ 1 w 1095595"/>
              <a:gd name="connsiteY3" fmla="*/ 3088143 h 3271932"/>
              <a:gd name="connsiteX4" fmla="*/ 0 w 1095595"/>
              <a:gd name="connsiteY4" fmla="*/ 1489472 h 3271932"/>
              <a:gd name="connsiteX0" fmla="*/ 0 w 1095595"/>
              <a:gd name="connsiteY0" fmla="*/ 1489472 h 3271932"/>
              <a:gd name="connsiteX1" fmla="*/ 1083583 w 1095595"/>
              <a:gd name="connsiteY1" fmla="*/ 1478511 h 3271932"/>
              <a:gd name="connsiteX2" fmla="*/ 711675 w 1095595"/>
              <a:gd name="connsiteY2" fmla="*/ 243 h 3271932"/>
              <a:gd name="connsiteX0" fmla="*/ 0 w 1074437"/>
              <a:gd name="connsiteY0" fmla="*/ 1489449 h 3271909"/>
              <a:gd name="connsiteX1" fmla="*/ 737092 w 1074437"/>
              <a:gd name="connsiteY1" fmla="*/ 2503377 h 3271909"/>
              <a:gd name="connsiteX2" fmla="*/ 786720 w 1074437"/>
              <a:gd name="connsiteY2" fmla="*/ 3271909 h 3271909"/>
              <a:gd name="connsiteX3" fmla="*/ 1 w 1074437"/>
              <a:gd name="connsiteY3" fmla="*/ 3088120 h 3271909"/>
              <a:gd name="connsiteX4" fmla="*/ 0 w 1074437"/>
              <a:gd name="connsiteY4" fmla="*/ 1489449 h 3271909"/>
              <a:gd name="connsiteX0" fmla="*/ 0 w 1074437"/>
              <a:gd name="connsiteY0" fmla="*/ 1489449 h 3271909"/>
              <a:gd name="connsiteX1" fmla="*/ 1061896 w 1074437"/>
              <a:gd name="connsiteY1" fmla="*/ 1639069 h 3271909"/>
              <a:gd name="connsiteX2" fmla="*/ 711675 w 1074437"/>
              <a:gd name="connsiteY2" fmla="*/ 220 h 3271909"/>
              <a:gd name="connsiteX0" fmla="*/ 0 w 1075748"/>
              <a:gd name="connsiteY0" fmla="*/ 1399561 h 3182021"/>
              <a:gd name="connsiteX1" fmla="*/ 737092 w 1075748"/>
              <a:gd name="connsiteY1" fmla="*/ 2413489 h 3182021"/>
              <a:gd name="connsiteX2" fmla="*/ 786720 w 1075748"/>
              <a:gd name="connsiteY2" fmla="*/ 3182021 h 3182021"/>
              <a:gd name="connsiteX3" fmla="*/ 1 w 1075748"/>
              <a:gd name="connsiteY3" fmla="*/ 2998232 h 3182021"/>
              <a:gd name="connsiteX4" fmla="*/ 0 w 1075748"/>
              <a:gd name="connsiteY4" fmla="*/ 1399561 h 3182021"/>
              <a:gd name="connsiteX0" fmla="*/ 0 w 1075748"/>
              <a:gd name="connsiteY0" fmla="*/ 1399561 h 3182021"/>
              <a:gd name="connsiteX1" fmla="*/ 1061896 w 1075748"/>
              <a:gd name="connsiteY1" fmla="*/ 1549181 h 3182021"/>
              <a:gd name="connsiteX2" fmla="*/ 758268 w 1075748"/>
              <a:gd name="connsiteY2" fmla="*/ 233 h 3182021"/>
              <a:gd name="connsiteX0" fmla="*/ 0 w 1025076"/>
              <a:gd name="connsiteY0" fmla="*/ 1399471 h 3181931"/>
              <a:gd name="connsiteX1" fmla="*/ 737092 w 1025076"/>
              <a:gd name="connsiteY1" fmla="*/ 2413399 h 3181931"/>
              <a:gd name="connsiteX2" fmla="*/ 786720 w 1025076"/>
              <a:gd name="connsiteY2" fmla="*/ 3181931 h 3181931"/>
              <a:gd name="connsiteX3" fmla="*/ 1 w 1025076"/>
              <a:gd name="connsiteY3" fmla="*/ 2998142 h 3181931"/>
              <a:gd name="connsiteX4" fmla="*/ 0 w 1025076"/>
              <a:gd name="connsiteY4" fmla="*/ 1399471 h 3181931"/>
              <a:gd name="connsiteX0" fmla="*/ 0 w 1025076"/>
              <a:gd name="connsiteY0" fmla="*/ 1399471 h 3181931"/>
              <a:gd name="connsiteX1" fmla="*/ 1009376 w 1025076"/>
              <a:gd name="connsiteY1" fmla="*/ 2459872 h 3181931"/>
              <a:gd name="connsiteX2" fmla="*/ 758268 w 1025076"/>
              <a:gd name="connsiteY2" fmla="*/ 143 h 3181931"/>
              <a:gd name="connsiteX0" fmla="*/ 0 w 1051440"/>
              <a:gd name="connsiteY0" fmla="*/ 717516 h 2499976"/>
              <a:gd name="connsiteX1" fmla="*/ 737092 w 1051440"/>
              <a:gd name="connsiteY1" fmla="*/ 1731444 h 2499976"/>
              <a:gd name="connsiteX2" fmla="*/ 786720 w 1051440"/>
              <a:gd name="connsiteY2" fmla="*/ 2499976 h 2499976"/>
              <a:gd name="connsiteX3" fmla="*/ 1 w 1051440"/>
              <a:gd name="connsiteY3" fmla="*/ 2316187 h 2499976"/>
              <a:gd name="connsiteX4" fmla="*/ 0 w 1051440"/>
              <a:gd name="connsiteY4" fmla="*/ 717516 h 2499976"/>
              <a:gd name="connsiteX0" fmla="*/ 0 w 1051440"/>
              <a:gd name="connsiteY0" fmla="*/ 717516 h 2499976"/>
              <a:gd name="connsiteX1" fmla="*/ 1009376 w 1051440"/>
              <a:gd name="connsiteY1" fmla="*/ 1777917 h 2499976"/>
              <a:gd name="connsiteX2" fmla="*/ 1006818 w 1051440"/>
              <a:gd name="connsiteY2" fmla="*/ 201 h 2499976"/>
              <a:gd name="connsiteX0" fmla="*/ 0 w 1018133"/>
              <a:gd name="connsiteY0" fmla="*/ 253063 h 2035523"/>
              <a:gd name="connsiteX1" fmla="*/ 737092 w 1018133"/>
              <a:gd name="connsiteY1" fmla="*/ 1266991 h 2035523"/>
              <a:gd name="connsiteX2" fmla="*/ 786720 w 1018133"/>
              <a:gd name="connsiteY2" fmla="*/ 2035523 h 2035523"/>
              <a:gd name="connsiteX3" fmla="*/ 1 w 1018133"/>
              <a:gd name="connsiteY3" fmla="*/ 1851734 h 2035523"/>
              <a:gd name="connsiteX4" fmla="*/ 0 w 1018133"/>
              <a:gd name="connsiteY4" fmla="*/ 253063 h 2035523"/>
              <a:gd name="connsiteX0" fmla="*/ 0 w 1018133"/>
              <a:gd name="connsiteY0" fmla="*/ 253063 h 2035523"/>
              <a:gd name="connsiteX1" fmla="*/ 1009376 w 1018133"/>
              <a:gd name="connsiteY1" fmla="*/ 1313464 h 2035523"/>
              <a:gd name="connsiteX2" fmla="*/ 446452 w 1018133"/>
              <a:gd name="connsiteY2" fmla="*/ 278 h 2035523"/>
              <a:gd name="connsiteX0" fmla="*/ 0 w 1018132"/>
              <a:gd name="connsiteY0" fmla="*/ 253063 h 2035523"/>
              <a:gd name="connsiteX1" fmla="*/ 737092 w 1018132"/>
              <a:gd name="connsiteY1" fmla="*/ 1266991 h 2035523"/>
              <a:gd name="connsiteX2" fmla="*/ 786720 w 1018132"/>
              <a:gd name="connsiteY2" fmla="*/ 2035523 h 2035523"/>
              <a:gd name="connsiteX3" fmla="*/ 1 w 1018132"/>
              <a:gd name="connsiteY3" fmla="*/ 1851734 h 2035523"/>
              <a:gd name="connsiteX4" fmla="*/ 0 w 1018132"/>
              <a:gd name="connsiteY4" fmla="*/ 253063 h 2035523"/>
              <a:gd name="connsiteX0" fmla="*/ 0 w 1018132"/>
              <a:gd name="connsiteY0" fmla="*/ 253063 h 2035523"/>
              <a:gd name="connsiteX1" fmla="*/ 1009376 w 1018132"/>
              <a:gd name="connsiteY1" fmla="*/ 1313464 h 2035523"/>
              <a:gd name="connsiteX2" fmla="*/ 446452 w 1018132"/>
              <a:gd name="connsiteY2" fmla="*/ 277 h 2035523"/>
              <a:gd name="connsiteX0" fmla="*/ 0 w 791971"/>
              <a:gd name="connsiteY0" fmla="*/ 253003 h 2035463"/>
              <a:gd name="connsiteX1" fmla="*/ 737092 w 791971"/>
              <a:gd name="connsiteY1" fmla="*/ 1266931 h 2035463"/>
              <a:gd name="connsiteX2" fmla="*/ 786720 w 791971"/>
              <a:gd name="connsiteY2" fmla="*/ 2035463 h 2035463"/>
              <a:gd name="connsiteX3" fmla="*/ 1 w 791971"/>
              <a:gd name="connsiteY3" fmla="*/ 1851674 h 2035463"/>
              <a:gd name="connsiteX4" fmla="*/ 0 w 791971"/>
              <a:gd name="connsiteY4" fmla="*/ 253003 h 2035463"/>
              <a:gd name="connsiteX0" fmla="*/ 0 w 791971"/>
              <a:gd name="connsiteY0" fmla="*/ 253003 h 2035463"/>
              <a:gd name="connsiteX1" fmla="*/ 764217 w 791971"/>
              <a:gd name="connsiteY1" fmla="*/ 1650055 h 2035463"/>
              <a:gd name="connsiteX2" fmla="*/ 446452 w 791971"/>
              <a:gd name="connsiteY2" fmla="*/ 217 h 2035463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0 w 791971"/>
              <a:gd name="connsiteY0" fmla="*/ 134348 h 1916808"/>
              <a:gd name="connsiteX1" fmla="*/ 737092 w 791971"/>
              <a:gd name="connsiteY1" fmla="*/ 1148276 h 1916808"/>
              <a:gd name="connsiteX2" fmla="*/ 786720 w 791971"/>
              <a:gd name="connsiteY2" fmla="*/ 1916808 h 1916808"/>
              <a:gd name="connsiteX3" fmla="*/ 1 w 791971"/>
              <a:gd name="connsiteY3" fmla="*/ 1733019 h 1916808"/>
              <a:gd name="connsiteX4" fmla="*/ 0 w 791971"/>
              <a:gd name="connsiteY4" fmla="*/ 134348 h 1916808"/>
              <a:gd name="connsiteX0" fmla="*/ 0 w 791971"/>
              <a:gd name="connsiteY0" fmla="*/ 134348 h 1916808"/>
              <a:gd name="connsiteX1" fmla="*/ 764217 w 791971"/>
              <a:gd name="connsiteY1" fmla="*/ 1531400 h 1916808"/>
              <a:gd name="connsiteX2" fmla="*/ 174139 w 791971"/>
              <a:gd name="connsiteY2" fmla="*/ 198 h 1916808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4"/>
              <a:gd name="connsiteY0" fmla="*/ 134351 h 1916811"/>
              <a:gd name="connsiteX1" fmla="*/ 737092 w 882464"/>
              <a:gd name="connsiteY1" fmla="*/ 1148279 h 1916811"/>
              <a:gd name="connsiteX2" fmla="*/ 786720 w 882464"/>
              <a:gd name="connsiteY2" fmla="*/ 1916811 h 1916811"/>
              <a:gd name="connsiteX3" fmla="*/ 1 w 882464"/>
              <a:gd name="connsiteY3" fmla="*/ 1733022 h 1916811"/>
              <a:gd name="connsiteX4" fmla="*/ 0 w 882464"/>
              <a:gd name="connsiteY4" fmla="*/ 134351 h 1916811"/>
              <a:gd name="connsiteX0" fmla="*/ 0 w 882464"/>
              <a:gd name="connsiteY0" fmla="*/ 134351 h 1916811"/>
              <a:gd name="connsiteX1" fmla="*/ 882461 w 882464"/>
              <a:gd name="connsiteY1" fmla="*/ 1501931 h 1916811"/>
              <a:gd name="connsiteX2" fmla="*/ 174139 w 882464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8525"/>
              <a:gd name="connsiteY0" fmla="*/ 823581 h 2606041"/>
              <a:gd name="connsiteX1" fmla="*/ 737092 w 898525"/>
              <a:gd name="connsiteY1" fmla="*/ 1837509 h 2606041"/>
              <a:gd name="connsiteX2" fmla="*/ 786720 w 898525"/>
              <a:gd name="connsiteY2" fmla="*/ 2606041 h 2606041"/>
              <a:gd name="connsiteX3" fmla="*/ 1 w 898525"/>
              <a:gd name="connsiteY3" fmla="*/ 2422252 h 2606041"/>
              <a:gd name="connsiteX4" fmla="*/ 0 w 898525"/>
              <a:gd name="connsiteY4" fmla="*/ 823581 h 2606041"/>
              <a:gd name="connsiteX0" fmla="*/ 0 w 898525"/>
              <a:gd name="connsiteY0" fmla="*/ 823581 h 2606041"/>
              <a:gd name="connsiteX1" fmla="*/ 882461 w 898525"/>
              <a:gd name="connsiteY1" fmla="*/ 2191161 h 2606041"/>
              <a:gd name="connsiteX2" fmla="*/ 274699 w 898525"/>
              <a:gd name="connsiteY2" fmla="*/ 161 h 2606041"/>
              <a:gd name="connsiteX0" fmla="*/ 0 w 943448"/>
              <a:gd name="connsiteY0" fmla="*/ 823682 h 2606142"/>
              <a:gd name="connsiteX1" fmla="*/ 737092 w 943448"/>
              <a:gd name="connsiteY1" fmla="*/ 1837610 h 2606142"/>
              <a:gd name="connsiteX2" fmla="*/ 786720 w 943448"/>
              <a:gd name="connsiteY2" fmla="*/ 2606142 h 2606142"/>
              <a:gd name="connsiteX3" fmla="*/ 1 w 943448"/>
              <a:gd name="connsiteY3" fmla="*/ 2422353 h 2606142"/>
              <a:gd name="connsiteX4" fmla="*/ 0 w 943448"/>
              <a:gd name="connsiteY4" fmla="*/ 823682 h 2606142"/>
              <a:gd name="connsiteX0" fmla="*/ 0 w 943448"/>
              <a:gd name="connsiteY0" fmla="*/ 823682 h 2606142"/>
              <a:gd name="connsiteX1" fmla="*/ 928234 w 943448"/>
              <a:gd name="connsiteY1" fmla="*/ 1377879 h 2606142"/>
              <a:gd name="connsiteX2" fmla="*/ 274699 w 943448"/>
              <a:gd name="connsiteY2" fmla="*/ 262 h 2606142"/>
              <a:gd name="connsiteX0" fmla="*/ 0 w 943449"/>
              <a:gd name="connsiteY0" fmla="*/ 823682 h 2606142"/>
              <a:gd name="connsiteX1" fmla="*/ 737092 w 943449"/>
              <a:gd name="connsiteY1" fmla="*/ 1837610 h 2606142"/>
              <a:gd name="connsiteX2" fmla="*/ 786720 w 943449"/>
              <a:gd name="connsiteY2" fmla="*/ 2606142 h 2606142"/>
              <a:gd name="connsiteX3" fmla="*/ 1 w 943449"/>
              <a:gd name="connsiteY3" fmla="*/ 2422353 h 2606142"/>
              <a:gd name="connsiteX4" fmla="*/ 0 w 943449"/>
              <a:gd name="connsiteY4" fmla="*/ 823682 h 2606142"/>
              <a:gd name="connsiteX0" fmla="*/ 0 w 943449"/>
              <a:gd name="connsiteY0" fmla="*/ 823682 h 2606142"/>
              <a:gd name="connsiteX1" fmla="*/ 928234 w 943449"/>
              <a:gd name="connsiteY1" fmla="*/ 1377879 h 2606142"/>
              <a:gd name="connsiteX2" fmla="*/ 274699 w 943449"/>
              <a:gd name="connsiteY2" fmla="*/ 262 h 2606142"/>
              <a:gd name="connsiteX0" fmla="*/ 0 w 818128"/>
              <a:gd name="connsiteY0" fmla="*/ 823621 h 2606081"/>
              <a:gd name="connsiteX1" fmla="*/ 737092 w 818128"/>
              <a:gd name="connsiteY1" fmla="*/ 1837549 h 2606081"/>
              <a:gd name="connsiteX2" fmla="*/ 786720 w 818128"/>
              <a:gd name="connsiteY2" fmla="*/ 2606081 h 2606081"/>
              <a:gd name="connsiteX3" fmla="*/ 1 w 818128"/>
              <a:gd name="connsiteY3" fmla="*/ 2422292 h 2606081"/>
              <a:gd name="connsiteX4" fmla="*/ 0 w 818128"/>
              <a:gd name="connsiteY4" fmla="*/ 823621 h 2606081"/>
              <a:gd name="connsiteX0" fmla="*/ 0 w 818128"/>
              <a:gd name="connsiteY0" fmla="*/ 823621 h 2606081"/>
              <a:gd name="connsiteX1" fmla="*/ 800274 w 818128"/>
              <a:gd name="connsiteY1" fmla="*/ 1780610 h 2606081"/>
              <a:gd name="connsiteX2" fmla="*/ 274699 w 818128"/>
              <a:gd name="connsiteY2" fmla="*/ 201 h 2606081"/>
              <a:gd name="connsiteX0" fmla="*/ 165634 w 977085"/>
              <a:gd name="connsiteY0" fmla="*/ 1 h 1782461"/>
              <a:gd name="connsiteX1" fmla="*/ 902726 w 977085"/>
              <a:gd name="connsiteY1" fmla="*/ 1013929 h 1782461"/>
              <a:gd name="connsiteX2" fmla="*/ 952354 w 977085"/>
              <a:gd name="connsiteY2" fmla="*/ 1782461 h 1782461"/>
              <a:gd name="connsiteX3" fmla="*/ 165635 w 977085"/>
              <a:gd name="connsiteY3" fmla="*/ 1598672 h 1782461"/>
              <a:gd name="connsiteX4" fmla="*/ 165634 w 977085"/>
              <a:gd name="connsiteY4" fmla="*/ 1 h 1782461"/>
              <a:gd name="connsiteX0" fmla="*/ 165634 w 977085"/>
              <a:gd name="connsiteY0" fmla="*/ 1 h 1782461"/>
              <a:gd name="connsiteX1" fmla="*/ 965908 w 977085"/>
              <a:gd name="connsiteY1" fmla="*/ 956990 h 1782461"/>
              <a:gd name="connsiteX2" fmla="*/ 0 w 977085"/>
              <a:gd name="connsiteY2" fmla="*/ 149261 h 1782461"/>
              <a:gd name="connsiteX0" fmla="*/ 165634 w 965908"/>
              <a:gd name="connsiteY0" fmla="*/ -1 h 1782459"/>
              <a:gd name="connsiteX1" fmla="*/ 902726 w 965908"/>
              <a:gd name="connsiteY1" fmla="*/ 1013927 h 1782459"/>
              <a:gd name="connsiteX2" fmla="*/ 952354 w 965908"/>
              <a:gd name="connsiteY2" fmla="*/ 1782459 h 1782459"/>
              <a:gd name="connsiteX3" fmla="*/ 165635 w 965908"/>
              <a:gd name="connsiteY3" fmla="*/ 1598670 h 1782459"/>
              <a:gd name="connsiteX4" fmla="*/ 165634 w 965908"/>
              <a:gd name="connsiteY4" fmla="*/ -1 h 1782459"/>
              <a:gd name="connsiteX0" fmla="*/ 165634 w 965908"/>
              <a:gd name="connsiteY0" fmla="*/ -1 h 1782459"/>
              <a:gd name="connsiteX1" fmla="*/ 965908 w 965908"/>
              <a:gd name="connsiteY1" fmla="*/ 956988 h 1782459"/>
              <a:gd name="connsiteX2" fmla="*/ 0 w 965908"/>
              <a:gd name="connsiteY2" fmla="*/ 149259 h 1782459"/>
              <a:gd name="connsiteX0" fmla="*/ 165634 w 967735"/>
              <a:gd name="connsiteY0" fmla="*/ 1 h 1782461"/>
              <a:gd name="connsiteX1" fmla="*/ 902726 w 967735"/>
              <a:gd name="connsiteY1" fmla="*/ 1013929 h 1782461"/>
              <a:gd name="connsiteX2" fmla="*/ 952354 w 967735"/>
              <a:gd name="connsiteY2" fmla="*/ 1782461 h 1782461"/>
              <a:gd name="connsiteX3" fmla="*/ 165635 w 967735"/>
              <a:gd name="connsiteY3" fmla="*/ 1598672 h 1782461"/>
              <a:gd name="connsiteX4" fmla="*/ 165634 w 967735"/>
              <a:gd name="connsiteY4" fmla="*/ 1 h 1782461"/>
              <a:gd name="connsiteX0" fmla="*/ 165634 w 967735"/>
              <a:gd name="connsiteY0" fmla="*/ 1 h 1782461"/>
              <a:gd name="connsiteX1" fmla="*/ 965908 w 967735"/>
              <a:gd name="connsiteY1" fmla="*/ 956990 h 1782461"/>
              <a:gd name="connsiteX2" fmla="*/ 0 w 967735"/>
              <a:gd name="connsiteY2" fmla="*/ 149261 h 1782461"/>
              <a:gd name="connsiteX0" fmla="*/ 221788 w 1023889"/>
              <a:gd name="connsiteY0" fmla="*/ -1 h 1782459"/>
              <a:gd name="connsiteX1" fmla="*/ 958880 w 1023889"/>
              <a:gd name="connsiteY1" fmla="*/ 1013927 h 1782459"/>
              <a:gd name="connsiteX2" fmla="*/ 1008508 w 1023889"/>
              <a:gd name="connsiteY2" fmla="*/ 1782459 h 1782459"/>
              <a:gd name="connsiteX3" fmla="*/ 221789 w 1023889"/>
              <a:gd name="connsiteY3" fmla="*/ 1598670 h 1782459"/>
              <a:gd name="connsiteX4" fmla="*/ 221788 w 1023889"/>
              <a:gd name="connsiteY4" fmla="*/ -1 h 1782459"/>
              <a:gd name="connsiteX0" fmla="*/ 221788 w 1023889"/>
              <a:gd name="connsiteY0" fmla="*/ -1 h 1782459"/>
              <a:gd name="connsiteX1" fmla="*/ 1022062 w 1023889"/>
              <a:gd name="connsiteY1" fmla="*/ 956988 h 1782459"/>
              <a:gd name="connsiteX2" fmla="*/ 0 w 1023889"/>
              <a:gd name="connsiteY2" fmla="*/ 959995 h 1782459"/>
              <a:gd name="connsiteX0" fmla="*/ 0 w 816115"/>
              <a:gd name="connsiteY0" fmla="*/ 736237 h 2518697"/>
              <a:gd name="connsiteX1" fmla="*/ 737092 w 816115"/>
              <a:gd name="connsiteY1" fmla="*/ 1750165 h 2518697"/>
              <a:gd name="connsiteX2" fmla="*/ 786720 w 816115"/>
              <a:gd name="connsiteY2" fmla="*/ 2518697 h 2518697"/>
              <a:gd name="connsiteX3" fmla="*/ 1 w 816115"/>
              <a:gd name="connsiteY3" fmla="*/ 2334908 h 2518697"/>
              <a:gd name="connsiteX4" fmla="*/ 0 w 816115"/>
              <a:gd name="connsiteY4" fmla="*/ 736237 h 2518697"/>
              <a:gd name="connsiteX0" fmla="*/ 0 w 816115"/>
              <a:gd name="connsiteY0" fmla="*/ 736237 h 2518697"/>
              <a:gd name="connsiteX1" fmla="*/ 800274 w 816115"/>
              <a:gd name="connsiteY1" fmla="*/ 1693226 h 2518697"/>
              <a:gd name="connsiteX2" fmla="*/ 815460 w 816115"/>
              <a:gd name="connsiteY2" fmla="*/ 174 h 2518697"/>
              <a:gd name="connsiteX0" fmla="*/ 0 w 816115"/>
              <a:gd name="connsiteY0" fmla="*/ 736237 h 2518697"/>
              <a:gd name="connsiteX1" fmla="*/ 737092 w 816115"/>
              <a:gd name="connsiteY1" fmla="*/ 1750165 h 2518697"/>
              <a:gd name="connsiteX2" fmla="*/ 786720 w 816115"/>
              <a:gd name="connsiteY2" fmla="*/ 2518697 h 2518697"/>
              <a:gd name="connsiteX3" fmla="*/ 1 w 816115"/>
              <a:gd name="connsiteY3" fmla="*/ 2334908 h 2518697"/>
              <a:gd name="connsiteX4" fmla="*/ 0 w 816115"/>
              <a:gd name="connsiteY4" fmla="*/ 736237 h 2518697"/>
              <a:gd name="connsiteX0" fmla="*/ 0 w 816115"/>
              <a:gd name="connsiteY0" fmla="*/ 736237 h 2518697"/>
              <a:gd name="connsiteX1" fmla="*/ 800274 w 816115"/>
              <a:gd name="connsiteY1" fmla="*/ 1693226 h 2518697"/>
              <a:gd name="connsiteX2" fmla="*/ 815460 w 816115"/>
              <a:gd name="connsiteY2" fmla="*/ 174 h 2518697"/>
              <a:gd name="connsiteX0" fmla="*/ 0 w 846229"/>
              <a:gd name="connsiteY0" fmla="*/ 736244 h 2518704"/>
              <a:gd name="connsiteX1" fmla="*/ 737092 w 846229"/>
              <a:gd name="connsiteY1" fmla="*/ 1750172 h 2518704"/>
              <a:gd name="connsiteX2" fmla="*/ 786720 w 846229"/>
              <a:gd name="connsiteY2" fmla="*/ 2518704 h 2518704"/>
              <a:gd name="connsiteX3" fmla="*/ 1 w 846229"/>
              <a:gd name="connsiteY3" fmla="*/ 2334915 h 2518704"/>
              <a:gd name="connsiteX4" fmla="*/ 0 w 846229"/>
              <a:gd name="connsiteY4" fmla="*/ 736244 h 2518704"/>
              <a:gd name="connsiteX0" fmla="*/ 0 w 846229"/>
              <a:gd name="connsiteY0" fmla="*/ 736244 h 2518704"/>
              <a:gd name="connsiteX1" fmla="*/ 800274 w 846229"/>
              <a:gd name="connsiteY1" fmla="*/ 1693233 h 2518704"/>
              <a:gd name="connsiteX2" fmla="*/ 815460 w 846229"/>
              <a:gd name="connsiteY2" fmla="*/ 181 h 2518704"/>
              <a:gd name="connsiteX0" fmla="*/ 0 w 812972"/>
              <a:gd name="connsiteY0" fmla="*/ 2929358 h 4711818"/>
              <a:gd name="connsiteX1" fmla="*/ 737092 w 812972"/>
              <a:gd name="connsiteY1" fmla="*/ 3943286 h 4711818"/>
              <a:gd name="connsiteX2" fmla="*/ 786720 w 812972"/>
              <a:gd name="connsiteY2" fmla="*/ 4711818 h 4711818"/>
              <a:gd name="connsiteX3" fmla="*/ 1 w 812972"/>
              <a:gd name="connsiteY3" fmla="*/ 4528029 h 4711818"/>
              <a:gd name="connsiteX4" fmla="*/ 0 w 812972"/>
              <a:gd name="connsiteY4" fmla="*/ 2929358 h 4711818"/>
              <a:gd name="connsiteX0" fmla="*/ 0 w 812972"/>
              <a:gd name="connsiteY0" fmla="*/ 2929358 h 4711818"/>
              <a:gd name="connsiteX1" fmla="*/ 800274 w 812972"/>
              <a:gd name="connsiteY1" fmla="*/ 3886347 h 4711818"/>
              <a:gd name="connsiteX2" fmla="*/ 489793 w 812972"/>
              <a:gd name="connsiteY2" fmla="*/ 83 h 4711818"/>
              <a:gd name="connsiteX0" fmla="*/ 0 w 791971"/>
              <a:gd name="connsiteY0" fmla="*/ 2929437 h 4711897"/>
              <a:gd name="connsiteX1" fmla="*/ 737092 w 791971"/>
              <a:gd name="connsiteY1" fmla="*/ 3943365 h 4711897"/>
              <a:gd name="connsiteX2" fmla="*/ 786720 w 791971"/>
              <a:gd name="connsiteY2" fmla="*/ 4711897 h 4711897"/>
              <a:gd name="connsiteX3" fmla="*/ 1 w 791971"/>
              <a:gd name="connsiteY3" fmla="*/ 4528108 h 4711897"/>
              <a:gd name="connsiteX4" fmla="*/ 0 w 791971"/>
              <a:gd name="connsiteY4" fmla="*/ 2929437 h 4711897"/>
              <a:gd name="connsiteX0" fmla="*/ 0 w 791971"/>
              <a:gd name="connsiteY0" fmla="*/ 2929437 h 4711897"/>
              <a:gd name="connsiteX1" fmla="*/ 755970 w 791971"/>
              <a:gd name="connsiteY1" fmla="*/ 1899381 h 4711897"/>
              <a:gd name="connsiteX2" fmla="*/ 489793 w 791971"/>
              <a:gd name="connsiteY2" fmla="*/ 162 h 4711897"/>
              <a:gd name="connsiteX0" fmla="*/ 0 w 791971"/>
              <a:gd name="connsiteY0" fmla="*/ 3207102 h 4989562"/>
              <a:gd name="connsiteX1" fmla="*/ 737092 w 791971"/>
              <a:gd name="connsiteY1" fmla="*/ 4221030 h 4989562"/>
              <a:gd name="connsiteX2" fmla="*/ 786720 w 791971"/>
              <a:gd name="connsiteY2" fmla="*/ 4989562 h 4989562"/>
              <a:gd name="connsiteX3" fmla="*/ 1 w 791971"/>
              <a:gd name="connsiteY3" fmla="*/ 4805773 h 4989562"/>
              <a:gd name="connsiteX4" fmla="*/ 0 w 791971"/>
              <a:gd name="connsiteY4" fmla="*/ 3207102 h 4989562"/>
              <a:gd name="connsiteX0" fmla="*/ 0 w 791971"/>
              <a:gd name="connsiteY0" fmla="*/ 3207102 h 4989562"/>
              <a:gd name="connsiteX1" fmla="*/ 755970 w 791971"/>
              <a:gd name="connsiteY1" fmla="*/ 2177046 h 4989562"/>
              <a:gd name="connsiteX2" fmla="*/ 520397 w 791971"/>
              <a:gd name="connsiteY2" fmla="*/ 144 h 4989562"/>
              <a:gd name="connsiteX0" fmla="*/ 0 w 791971"/>
              <a:gd name="connsiteY0" fmla="*/ 3207126 h 4989586"/>
              <a:gd name="connsiteX1" fmla="*/ 737092 w 791971"/>
              <a:gd name="connsiteY1" fmla="*/ 4221054 h 4989586"/>
              <a:gd name="connsiteX2" fmla="*/ 786720 w 791971"/>
              <a:gd name="connsiteY2" fmla="*/ 4989586 h 4989586"/>
              <a:gd name="connsiteX3" fmla="*/ 1 w 791971"/>
              <a:gd name="connsiteY3" fmla="*/ 4805797 h 4989586"/>
              <a:gd name="connsiteX4" fmla="*/ 0 w 791971"/>
              <a:gd name="connsiteY4" fmla="*/ 3207126 h 4989586"/>
              <a:gd name="connsiteX0" fmla="*/ 0 w 791971"/>
              <a:gd name="connsiteY0" fmla="*/ 3207126 h 4989586"/>
              <a:gd name="connsiteX1" fmla="*/ 586665 w 791971"/>
              <a:gd name="connsiteY1" fmla="*/ 1830581 h 4989586"/>
              <a:gd name="connsiteX2" fmla="*/ 520397 w 791971"/>
              <a:gd name="connsiteY2" fmla="*/ 168 h 4989586"/>
              <a:gd name="connsiteX0" fmla="*/ 0 w 791971"/>
              <a:gd name="connsiteY0" fmla="*/ 3207126 h 4989586"/>
              <a:gd name="connsiteX1" fmla="*/ 737092 w 791971"/>
              <a:gd name="connsiteY1" fmla="*/ 4221054 h 4989586"/>
              <a:gd name="connsiteX2" fmla="*/ 786720 w 791971"/>
              <a:gd name="connsiteY2" fmla="*/ 4989586 h 4989586"/>
              <a:gd name="connsiteX3" fmla="*/ 1 w 791971"/>
              <a:gd name="connsiteY3" fmla="*/ 4805797 h 4989586"/>
              <a:gd name="connsiteX4" fmla="*/ 0 w 791971"/>
              <a:gd name="connsiteY4" fmla="*/ 3207126 h 4989586"/>
              <a:gd name="connsiteX0" fmla="*/ 0 w 791971"/>
              <a:gd name="connsiteY0" fmla="*/ 3207126 h 4989586"/>
              <a:gd name="connsiteX1" fmla="*/ 586665 w 791971"/>
              <a:gd name="connsiteY1" fmla="*/ 1830581 h 4989586"/>
              <a:gd name="connsiteX2" fmla="*/ 520397 w 791971"/>
              <a:gd name="connsiteY2" fmla="*/ 168 h 4989586"/>
              <a:gd name="connsiteX0" fmla="*/ 0 w 791971"/>
              <a:gd name="connsiteY0" fmla="*/ 3207143 h 4989603"/>
              <a:gd name="connsiteX1" fmla="*/ 737092 w 791971"/>
              <a:gd name="connsiteY1" fmla="*/ 4221071 h 4989603"/>
              <a:gd name="connsiteX2" fmla="*/ 786720 w 791971"/>
              <a:gd name="connsiteY2" fmla="*/ 4989603 h 4989603"/>
              <a:gd name="connsiteX3" fmla="*/ 1 w 791971"/>
              <a:gd name="connsiteY3" fmla="*/ 4805814 h 4989603"/>
              <a:gd name="connsiteX4" fmla="*/ 0 w 791971"/>
              <a:gd name="connsiteY4" fmla="*/ 3207143 h 4989603"/>
              <a:gd name="connsiteX0" fmla="*/ 0 w 791971"/>
              <a:gd name="connsiteY0" fmla="*/ 3207143 h 4989603"/>
              <a:gd name="connsiteX1" fmla="*/ 586665 w 791971"/>
              <a:gd name="connsiteY1" fmla="*/ 1830598 h 4989603"/>
              <a:gd name="connsiteX2" fmla="*/ 520397 w 791971"/>
              <a:gd name="connsiteY2" fmla="*/ 185 h 4989603"/>
              <a:gd name="connsiteX0" fmla="*/ 0 w 937845"/>
              <a:gd name="connsiteY0" fmla="*/ 3207054 h 4989514"/>
              <a:gd name="connsiteX1" fmla="*/ 737092 w 937845"/>
              <a:gd name="connsiteY1" fmla="*/ 4220982 h 4989514"/>
              <a:gd name="connsiteX2" fmla="*/ 786720 w 937845"/>
              <a:gd name="connsiteY2" fmla="*/ 4989514 h 4989514"/>
              <a:gd name="connsiteX3" fmla="*/ 1 w 937845"/>
              <a:gd name="connsiteY3" fmla="*/ 4805725 h 4989514"/>
              <a:gd name="connsiteX4" fmla="*/ 0 w 937845"/>
              <a:gd name="connsiteY4" fmla="*/ 3207054 h 4989514"/>
              <a:gd name="connsiteX0" fmla="*/ 0 w 937845"/>
              <a:gd name="connsiteY0" fmla="*/ 3207054 h 4989514"/>
              <a:gd name="connsiteX1" fmla="*/ 937737 w 937845"/>
              <a:gd name="connsiteY1" fmla="*/ 3503439 h 4989514"/>
              <a:gd name="connsiteX2" fmla="*/ 520397 w 937845"/>
              <a:gd name="connsiteY2" fmla="*/ 96 h 4989514"/>
              <a:gd name="connsiteX0" fmla="*/ 179365 w 1117142"/>
              <a:gd name="connsiteY0" fmla="*/ -1 h 1782459"/>
              <a:gd name="connsiteX1" fmla="*/ 916457 w 1117142"/>
              <a:gd name="connsiteY1" fmla="*/ 1013927 h 1782459"/>
              <a:gd name="connsiteX2" fmla="*/ 966085 w 1117142"/>
              <a:gd name="connsiteY2" fmla="*/ 1782459 h 1782459"/>
              <a:gd name="connsiteX3" fmla="*/ 179366 w 1117142"/>
              <a:gd name="connsiteY3" fmla="*/ 1598670 h 1782459"/>
              <a:gd name="connsiteX4" fmla="*/ 179365 w 1117142"/>
              <a:gd name="connsiteY4" fmla="*/ -1 h 1782459"/>
              <a:gd name="connsiteX0" fmla="*/ 179365 w 1117142"/>
              <a:gd name="connsiteY0" fmla="*/ -1 h 1782459"/>
              <a:gd name="connsiteX1" fmla="*/ 1117102 w 1117142"/>
              <a:gd name="connsiteY1" fmla="*/ 296384 h 1782459"/>
              <a:gd name="connsiteX2" fmla="*/ 0 w 1117142"/>
              <a:gd name="connsiteY2" fmla="*/ 552282 h 1782459"/>
              <a:gd name="connsiteX0" fmla="*/ 179365 w 1112813"/>
              <a:gd name="connsiteY0" fmla="*/ 1 h 1782461"/>
              <a:gd name="connsiteX1" fmla="*/ 916457 w 1112813"/>
              <a:gd name="connsiteY1" fmla="*/ 1013929 h 1782461"/>
              <a:gd name="connsiteX2" fmla="*/ 966085 w 1112813"/>
              <a:gd name="connsiteY2" fmla="*/ 1782461 h 1782461"/>
              <a:gd name="connsiteX3" fmla="*/ 179366 w 1112813"/>
              <a:gd name="connsiteY3" fmla="*/ 1598672 h 1782461"/>
              <a:gd name="connsiteX4" fmla="*/ 179365 w 1112813"/>
              <a:gd name="connsiteY4" fmla="*/ 1 h 1782461"/>
              <a:gd name="connsiteX0" fmla="*/ 179365 w 1112813"/>
              <a:gd name="connsiteY0" fmla="*/ 1 h 1782461"/>
              <a:gd name="connsiteX1" fmla="*/ 1112773 w 1112813"/>
              <a:gd name="connsiteY1" fmla="*/ 784567 h 1782461"/>
              <a:gd name="connsiteX2" fmla="*/ 0 w 1112813"/>
              <a:gd name="connsiteY2" fmla="*/ 552284 h 1782461"/>
              <a:gd name="connsiteX0" fmla="*/ 179365 w 1112813"/>
              <a:gd name="connsiteY0" fmla="*/ -1 h 1782459"/>
              <a:gd name="connsiteX1" fmla="*/ 916457 w 1112813"/>
              <a:gd name="connsiteY1" fmla="*/ 1013927 h 1782459"/>
              <a:gd name="connsiteX2" fmla="*/ 966085 w 1112813"/>
              <a:gd name="connsiteY2" fmla="*/ 1782459 h 1782459"/>
              <a:gd name="connsiteX3" fmla="*/ 179366 w 1112813"/>
              <a:gd name="connsiteY3" fmla="*/ 1598670 h 1782459"/>
              <a:gd name="connsiteX4" fmla="*/ 179365 w 1112813"/>
              <a:gd name="connsiteY4" fmla="*/ -1 h 1782459"/>
              <a:gd name="connsiteX0" fmla="*/ 179365 w 1112813"/>
              <a:gd name="connsiteY0" fmla="*/ -1 h 1782459"/>
              <a:gd name="connsiteX1" fmla="*/ 1112773 w 1112813"/>
              <a:gd name="connsiteY1" fmla="*/ 784565 h 1782459"/>
              <a:gd name="connsiteX2" fmla="*/ 0 w 1112813"/>
              <a:gd name="connsiteY2" fmla="*/ 552282 h 1782459"/>
              <a:gd name="connsiteX0" fmla="*/ 179365 w 1038219"/>
              <a:gd name="connsiteY0" fmla="*/ 1 h 1782461"/>
              <a:gd name="connsiteX1" fmla="*/ 916457 w 1038219"/>
              <a:gd name="connsiteY1" fmla="*/ 1013929 h 1782461"/>
              <a:gd name="connsiteX2" fmla="*/ 966085 w 1038219"/>
              <a:gd name="connsiteY2" fmla="*/ 1782461 h 1782461"/>
              <a:gd name="connsiteX3" fmla="*/ 179366 w 1038219"/>
              <a:gd name="connsiteY3" fmla="*/ 1598672 h 1782461"/>
              <a:gd name="connsiteX4" fmla="*/ 179365 w 1038219"/>
              <a:gd name="connsiteY4" fmla="*/ 1 h 1782461"/>
              <a:gd name="connsiteX0" fmla="*/ 179365 w 1038219"/>
              <a:gd name="connsiteY0" fmla="*/ 1 h 1782461"/>
              <a:gd name="connsiteX1" fmla="*/ 1038176 w 1038219"/>
              <a:gd name="connsiteY1" fmla="*/ 1155113 h 1782461"/>
              <a:gd name="connsiteX2" fmla="*/ 0 w 1038219"/>
              <a:gd name="connsiteY2" fmla="*/ 552284 h 1782461"/>
              <a:gd name="connsiteX0" fmla="*/ 157742 w 1016597"/>
              <a:gd name="connsiteY0" fmla="*/ -1 h 1782459"/>
              <a:gd name="connsiteX1" fmla="*/ 894834 w 1016597"/>
              <a:gd name="connsiteY1" fmla="*/ 1013927 h 1782459"/>
              <a:gd name="connsiteX2" fmla="*/ 944462 w 1016597"/>
              <a:gd name="connsiteY2" fmla="*/ 1782459 h 1782459"/>
              <a:gd name="connsiteX3" fmla="*/ 157743 w 1016597"/>
              <a:gd name="connsiteY3" fmla="*/ 1598670 h 1782459"/>
              <a:gd name="connsiteX4" fmla="*/ 157742 w 1016597"/>
              <a:gd name="connsiteY4" fmla="*/ -1 h 1782459"/>
              <a:gd name="connsiteX0" fmla="*/ 157742 w 1016597"/>
              <a:gd name="connsiteY0" fmla="*/ -1 h 1782459"/>
              <a:gd name="connsiteX1" fmla="*/ 1016553 w 1016597"/>
              <a:gd name="connsiteY1" fmla="*/ 1155111 h 1782459"/>
              <a:gd name="connsiteX2" fmla="*/ 0 w 1016597"/>
              <a:gd name="connsiteY2" fmla="*/ 411540 h 1782459"/>
              <a:gd name="connsiteX0" fmla="*/ 194814 w 1053669"/>
              <a:gd name="connsiteY0" fmla="*/ 1 h 1782461"/>
              <a:gd name="connsiteX1" fmla="*/ 931906 w 1053669"/>
              <a:gd name="connsiteY1" fmla="*/ 1013929 h 1782461"/>
              <a:gd name="connsiteX2" fmla="*/ 981534 w 1053669"/>
              <a:gd name="connsiteY2" fmla="*/ 1782461 h 1782461"/>
              <a:gd name="connsiteX3" fmla="*/ 194815 w 1053669"/>
              <a:gd name="connsiteY3" fmla="*/ 1598672 h 1782461"/>
              <a:gd name="connsiteX4" fmla="*/ 194814 w 1053669"/>
              <a:gd name="connsiteY4" fmla="*/ 1 h 1782461"/>
              <a:gd name="connsiteX0" fmla="*/ 194814 w 1053669"/>
              <a:gd name="connsiteY0" fmla="*/ 1 h 1782461"/>
              <a:gd name="connsiteX1" fmla="*/ 1053625 w 1053669"/>
              <a:gd name="connsiteY1" fmla="*/ 1155113 h 1782461"/>
              <a:gd name="connsiteX2" fmla="*/ 37072 w 1053669"/>
              <a:gd name="connsiteY2" fmla="*/ 411542 h 1782461"/>
              <a:gd name="connsiteX3" fmla="*/ 302994 w 1053669"/>
              <a:gd name="connsiteY3" fmla="*/ 8323 h 1782461"/>
              <a:gd name="connsiteX0" fmla="*/ 84939 w 943800"/>
              <a:gd name="connsiteY0" fmla="*/ -1 h 1782459"/>
              <a:gd name="connsiteX1" fmla="*/ 822031 w 943800"/>
              <a:gd name="connsiteY1" fmla="*/ 1013927 h 1782459"/>
              <a:gd name="connsiteX2" fmla="*/ 871659 w 943800"/>
              <a:gd name="connsiteY2" fmla="*/ 1782459 h 1782459"/>
              <a:gd name="connsiteX3" fmla="*/ 84940 w 943800"/>
              <a:gd name="connsiteY3" fmla="*/ 1598670 h 1782459"/>
              <a:gd name="connsiteX4" fmla="*/ 84939 w 943800"/>
              <a:gd name="connsiteY4" fmla="*/ -1 h 1782459"/>
              <a:gd name="connsiteX0" fmla="*/ 84939 w 943800"/>
              <a:gd name="connsiteY0" fmla="*/ -1 h 1782459"/>
              <a:gd name="connsiteX1" fmla="*/ 943750 w 943800"/>
              <a:gd name="connsiteY1" fmla="*/ 1155111 h 1782459"/>
              <a:gd name="connsiteX2" fmla="*/ 48011 w 943800"/>
              <a:gd name="connsiteY2" fmla="*/ 94771 h 1782459"/>
              <a:gd name="connsiteX3" fmla="*/ 193119 w 943800"/>
              <a:gd name="connsiteY3" fmla="*/ 8321 h 1782459"/>
              <a:gd name="connsiteX0" fmla="*/ 36928 w 895789"/>
              <a:gd name="connsiteY0" fmla="*/ 93626 h 1876086"/>
              <a:gd name="connsiteX1" fmla="*/ 774020 w 895789"/>
              <a:gd name="connsiteY1" fmla="*/ 1107554 h 1876086"/>
              <a:gd name="connsiteX2" fmla="*/ 823648 w 895789"/>
              <a:gd name="connsiteY2" fmla="*/ 1876086 h 1876086"/>
              <a:gd name="connsiteX3" fmla="*/ 36929 w 895789"/>
              <a:gd name="connsiteY3" fmla="*/ 1692297 h 1876086"/>
              <a:gd name="connsiteX4" fmla="*/ 36928 w 895789"/>
              <a:gd name="connsiteY4" fmla="*/ 93626 h 1876086"/>
              <a:gd name="connsiteX0" fmla="*/ 36928 w 895789"/>
              <a:gd name="connsiteY0" fmla="*/ 93626 h 1876086"/>
              <a:gd name="connsiteX1" fmla="*/ 895739 w 895789"/>
              <a:gd name="connsiteY1" fmla="*/ 1248738 h 1876086"/>
              <a:gd name="connsiteX2" fmla="*/ 0 w 895789"/>
              <a:gd name="connsiteY2" fmla="*/ 188398 h 1876086"/>
              <a:gd name="connsiteX3" fmla="*/ 145108 w 895789"/>
              <a:gd name="connsiteY3" fmla="*/ 101948 h 1876086"/>
              <a:gd name="connsiteX0" fmla="*/ 232066 w 1090917"/>
              <a:gd name="connsiteY0" fmla="*/ -1 h 1782459"/>
              <a:gd name="connsiteX1" fmla="*/ 969158 w 1090917"/>
              <a:gd name="connsiteY1" fmla="*/ 1013927 h 1782459"/>
              <a:gd name="connsiteX2" fmla="*/ 1018786 w 1090917"/>
              <a:gd name="connsiteY2" fmla="*/ 1782459 h 1782459"/>
              <a:gd name="connsiteX3" fmla="*/ 232067 w 1090917"/>
              <a:gd name="connsiteY3" fmla="*/ 1598670 h 1782459"/>
              <a:gd name="connsiteX4" fmla="*/ 232066 w 1090917"/>
              <a:gd name="connsiteY4" fmla="*/ -1 h 1782459"/>
              <a:gd name="connsiteX0" fmla="*/ 232066 w 1090917"/>
              <a:gd name="connsiteY0" fmla="*/ -1 h 1782459"/>
              <a:gd name="connsiteX1" fmla="*/ 1090877 w 1090917"/>
              <a:gd name="connsiteY1" fmla="*/ 1155111 h 1782459"/>
              <a:gd name="connsiteX2" fmla="*/ 0 w 1090917"/>
              <a:gd name="connsiteY2" fmla="*/ 464055 h 1782459"/>
              <a:gd name="connsiteX3" fmla="*/ 340246 w 1090917"/>
              <a:gd name="connsiteY3" fmla="*/ 8321 h 1782459"/>
              <a:gd name="connsiteX0" fmla="*/ 232066 w 1090918"/>
              <a:gd name="connsiteY0" fmla="*/ 1 h 1782461"/>
              <a:gd name="connsiteX1" fmla="*/ 969158 w 1090918"/>
              <a:gd name="connsiteY1" fmla="*/ 1013929 h 1782461"/>
              <a:gd name="connsiteX2" fmla="*/ 1018786 w 1090918"/>
              <a:gd name="connsiteY2" fmla="*/ 1782461 h 1782461"/>
              <a:gd name="connsiteX3" fmla="*/ 232067 w 1090918"/>
              <a:gd name="connsiteY3" fmla="*/ 1598672 h 1782461"/>
              <a:gd name="connsiteX4" fmla="*/ 232066 w 1090918"/>
              <a:gd name="connsiteY4" fmla="*/ 1 h 1782461"/>
              <a:gd name="connsiteX0" fmla="*/ 232066 w 1090918"/>
              <a:gd name="connsiteY0" fmla="*/ 1 h 1782461"/>
              <a:gd name="connsiteX1" fmla="*/ 1090877 w 1090918"/>
              <a:gd name="connsiteY1" fmla="*/ 1155113 h 1782461"/>
              <a:gd name="connsiteX2" fmla="*/ 0 w 1090918"/>
              <a:gd name="connsiteY2" fmla="*/ 464057 h 1782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0918" h="1782461" stroke="0" extrusionOk="0">
                <a:moveTo>
                  <a:pt x="232066" y="1"/>
                </a:moveTo>
                <a:cubicBezTo>
                  <a:pt x="557654" y="1"/>
                  <a:pt x="850068" y="402239"/>
                  <a:pt x="969158" y="1013929"/>
                </a:cubicBezTo>
                <a:cubicBezTo>
                  <a:pt x="1016678" y="1258012"/>
                  <a:pt x="1033722" y="1521945"/>
                  <a:pt x="1018786" y="1782461"/>
                </a:cubicBezTo>
                <a:lnTo>
                  <a:pt x="232067" y="1598672"/>
                </a:lnTo>
                <a:cubicBezTo>
                  <a:pt x="232067" y="1065782"/>
                  <a:pt x="232066" y="532891"/>
                  <a:pt x="232066" y="1"/>
                </a:cubicBezTo>
                <a:close/>
              </a:path>
              <a:path w="1090918" h="1782461" fill="none">
                <a:moveTo>
                  <a:pt x="232066" y="1"/>
                </a:moveTo>
                <a:cubicBezTo>
                  <a:pt x="557654" y="1"/>
                  <a:pt x="791776" y="833892"/>
                  <a:pt x="1090877" y="1155113"/>
                </a:cubicBezTo>
                <a:cubicBezTo>
                  <a:pt x="1098681" y="1125548"/>
                  <a:pt x="10749" y="442792"/>
                  <a:pt x="0" y="464057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91" name="Bue 84">
            <a:extLst>
              <a:ext uri="{FF2B5EF4-FFF2-40B4-BE49-F238E27FC236}">
                <a16:creationId xmlns:a16="http://schemas.microsoft.com/office/drawing/2014/main" id="{AECAD018-D87E-4B1A-8331-D74369A7CF51}"/>
              </a:ext>
            </a:extLst>
          </p:cNvPr>
          <p:cNvSpPr>
            <a:spLocks noChangeAspect="1"/>
          </p:cNvSpPr>
          <p:nvPr/>
        </p:nvSpPr>
        <p:spPr>
          <a:xfrm rot="17730499" flipH="1" flipV="1">
            <a:off x="5739053" y="2252210"/>
            <a:ext cx="1666389" cy="1195405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967045"/>
              <a:gd name="connsiteY0" fmla="*/ 0 h 3227902"/>
              <a:gd name="connsiteX1" fmla="*/ 737092 w 967045"/>
              <a:gd name="connsiteY1" fmla="*/ 1013928 h 3227902"/>
              <a:gd name="connsiteX2" fmla="*/ 786720 w 967045"/>
              <a:gd name="connsiteY2" fmla="*/ 1782460 h 3227902"/>
              <a:gd name="connsiteX3" fmla="*/ 1 w 967045"/>
              <a:gd name="connsiteY3" fmla="*/ 1598671 h 3227902"/>
              <a:gd name="connsiteX4" fmla="*/ 0 w 967045"/>
              <a:gd name="connsiteY4" fmla="*/ 0 h 3227902"/>
              <a:gd name="connsiteX0" fmla="*/ 0 w 967045"/>
              <a:gd name="connsiteY0" fmla="*/ 0 h 3227902"/>
              <a:gd name="connsiteX1" fmla="*/ 966924 w 967045"/>
              <a:gd name="connsiteY1" fmla="*/ 686611 h 3227902"/>
              <a:gd name="connsiteX2" fmla="*/ 275367 w 967045"/>
              <a:gd name="connsiteY2" fmla="*/ 3227903 h 3227902"/>
              <a:gd name="connsiteX0" fmla="*/ 0 w 791971"/>
              <a:gd name="connsiteY0" fmla="*/ 0 h 3227904"/>
              <a:gd name="connsiteX1" fmla="*/ 737092 w 791971"/>
              <a:gd name="connsiteY1" fmla="*/ 1013928 h 3227904"/>
              <a:gd name="connsiteX2" fmla="*/ 786720 w 791971"/>
              <a:gd name="connsiteY2" fmla="*/ 1782460 h 3227904"/>
              <a:gd name="connsiteX3" fmla="*/ 1 w 791971"/>
              <a:gd name="connsiteY3" fmla="*/ 1598671 h 3227904"/>
              <a:gd name="connsiteX4" fmla="*/ 0 w 791971"/>
              <a:gd name="connsiteY4" fmla="*/ 0 h 3227904"/>
              <a:gd name="connsiteX0" fmla="*/ 0 w 791971"/>
              <a:gd name="connsiteY0" fmla="*/ 0 h 3227904"/>
              <a:gd name="connsiteX1" fmla="*/ 606114 w 791971"/>
              <a:gd name="connsiteY1" fmla="*/ 1711942 h 3227904"/>
              <a:gd name="connsiteX2" fmla="*/ 275367 w 791971"/>
              <a:gd name="connsiteY2" fmla="*/ 3227903 h 3227904"/>
              <a:gd name="connsiteX0" fmla="*/ 508693 w 1300664"/>
              <a:gd name="connsiteY0" fmla="*/ 0 h 2478252"/>
              <a:gd name="connsiteX1" fmla="*/ 1245785 w 1300664"/>
              <a:gd name="connsiteY1" fmla="*/ 1013928 h 2478252"/>
              <a:gd name="connsiteX2" fmla="*/ 1295413 w 1300664"/>
              <a:gd name="connsiteY2" fmla="*/ 1782460 h 2478252"/>
              <a:gd name="connsiteX3" fmla="*/ 508694 w 1300664"/>
              <a:gd name="connsiteY3" fmla="*/ 1598671 h 2478252"/>
              <a:gd name="connsiteX4" fmla="*/ 508693 w 1300664"/>
              <a:gd name="connsiteY4" fmla="*/ 0 h 2478252"/>
              <a:gd name="connsiteX0" fmla="*/ 508693 w 1300664"/>
              <a:gd name="connsiteY0" fmla="*/ 0 h 2478252"/>
              <a:gd name="connsiteX1" fmla="*/ 1114807 w 1300664"/>
              <a:gd name="connsiteY1" fmla="*/ 1711942 h 2478252"/>
              <a:gd name="connsiteX2" fmla="*/ 0 w 1300664"/>
              <a:gd name="connsiteY2" fmla="*/ 2478252 h 2478252"/>
              <a:gd name="connsiteX0" fmla="*/ 508693 w 1434341"/>
              <a:gd name="connsiteY0" fmla="*/ 0 h 2478252"/>
              <a:gd name="connsiteX1" fmla="*/ 1245785 w 1434341"/>
              <a:gd name="connsiteY1" fmla="*/ 1013928 h 2478252"/>
              <a:gd name="connsiteX2" fmla="*/ 1295413 w 1434341"/>
              <a:gd name="connsiteY2" fmla="*/ 1782460 h 2478252"/>
              <a:gd name="connsiteX3" fmla="*/ 508694 w 1434341"/>
              <a:gd name="connsiteY3" fmla="*/ 1598671 h 2478252"/>
              <a:gd name="connsiteX4" fmla="*/ 508693 w 1434341"/>
              <a:gd name="connsiteY4" fmla="*/ 0 h 2478252"/>
              <a:gd name="connsiteX0" fmla="*/ 508693 w 1434341"/>
              <a:gd name="connsiteY0" fmla="*/ 0 h 2478252"/>
              <a:gd name="connsiteX1" fmla="*/ 1434283 w 1434341"/>
              <a:gd name="connsiteY1" fmla="*/ 1082261 h 2478252"/>
              <a:gd name="connsiteX2" fmla="*/ 0 w 1434341"/>
              <a:gd name="connsiteY2" fmla="*/ 2478252 h 2478252"/>
              <a:gd name="connsiteX0" fmla="*/ 0 w 925738"/>
              <a:gd name="connsiteY0" fmla="*/ 0 h 2736332"/>
              <a:gd name="connsiteX1" fmla="*/ 737092 w 925738"/>
              <a:gd name="connsiteY1" fmla="*/ 1013928 h 2736332"/>
              <a:gd name="connsiteX2" fmla="*/ 786720 w 925738"/>
              <a:gd name="connsiteY2" fmla="*/ 1782460 h 2736332"/>
              <a:gd name="connsiteX3" fmla="*/ 1 w 925738"/>
              <a:gd name="connsiteY3" fmla="*/ 1598671 h 2736332"/>
              <a:gd name="connsiteX4" fmla="*/ 0 w 925738"/>
              <a:gd name="connsiteY4" fmla="*/ 0 h 2736332"/>
              <a:gd name="connsiteX0" fmla="*/ 0 w 925738"/>
              <a:gd name="connsiteY0" fmla="*/ 0 h 2736332"/>
              <a:gd name="connsiteX1" fmla="*/ 925590 w 925738"/>
              <a:gd name="connsiteY1" fmla="*/ 1082261 h 2736332"/>
              <a:gd name="connsiteX2" fmla="*/ 362400 w 925738"/>
              <a:gd name="connsiteY2" fmla="*/ 2736331 h 2736332"/>
              <a:gd name="connsiteX0" fmla="*/ 0 w 927122"/>
              <a:gd name="connsiteY0" fmla="*/ 0 h 1782460"/>
              <a:gd name="connsiteX1" fmla="*/ 737092 w 927122"/>
              <a:gd name="connsiteY1" fmla="*/ 1013928 h 1782460"/>
              <a:gd name="connsiteX2" fmla="*/ 786720 w 927122"/>
              <a:gd name="connsiteY2" fmla="*/ 1782460 h 1782460"/>
              <a:gd name="connsiteX3" fmla="*/ 1 w 927122"/>
              <a:gd name="connsiteY3" fmla="*/ 1598671 h 1782460"/>
              <a:gd name="connsiteX4" fmla="*/ 0 w 927122"/>
              <a:gd name="connsiteY4" fmla="*/ 0 h 1782460"/>
              <a:gd name="connsiteX0" fmla="*/ 0 w 927122"/>
              <a:gd name="connsiteY0" fmla="*/ 0 h 1782460"/>
              <a:gd name="connsiteX1" fmla="*/ 925590 w 927122"/>
              <a:gd name="connsiteY1" fmla="*/ 1082261 h 1782460"/>
              <a:gd name="connsiteX2" fmla="*/ 877756 w 927122"/>
              <a:gd name="connsiteY2" fmla="*/ 1747801 h 1782460"/>
              <a:gd name="connsiteX0" fmla="*/ 0 w 1042743"/>
              <a:gd name="connsiteY0" fmla="*/ 15283 h 1797743"/>
              <a:gd name="connsiteX1" fmla="*/ 737092 w 1042743"/>
              <a:gd name="connsiteY1" fmla="*/ 1029211 h 1797743"/>
              <a:gd name="connsiteX2" fmla="*/ 786720 w 1042743"/>
              <a:gd name="connsiteY2" fmla="*/ 1797743 h 1797743"/>
              <a:gd name="connsiteX3" fmla="*/ 1 w 1042743"/>
              <a:gd name="connsiteY3" fmla="*/ 1613954 h 1797743"/>
              <a:gd name="connsiteX4" fmla="*/ 0 w 1042743"/>
              <a:gd name="connsiteY4" fmla="*/ 15283 h 1797743"/>
              <a:gd name="connsiteX0" fmla="*/ 0 w 1042743"/>
              <a:gd name="connsiteY0" fmla="*/ 15283 h 1797743"/>
              <a:gd name="connsiteX1" fmla="*/ 1042250 w 1042743"/>
              <a:gd name="connsiteY1" fmla="*/ 191518 h 1797743"/>
              <a:gd name="connsiteX2" fmla="*/ 877756 w 1042743"/>
              <a:gd name="connsiteY2" fmla="*/ 1763084 h 1797743"/>
              <a:gd name="connsiteX0" fmla="*/ 0 w 1338415"/>
              <a:gd name="connsiteY0" fmla="*/ 15283 h 1797743"/>
              <a:gd name="connsiteX1" fmla="*/ 737092 w 1338415"/>
              <a:gd name="connsiteY1" fmla="*/ 1029211 h 1797743"/>
              <a:gd name="connsiteX2" fmla="*/ 786720 w 1338415"/>
              <a:gd name="connsiteY2" fmla="*/ 1797743 h 1797743"/>
              <a:gd name="connsiteX3" fmla="*/ 1 w 1338415"/>
              <a:gd name="connsiteY3" fmla="*/ 1613954 h 1797743"/>
              <a:gd name="connsiteX4" fmla="*/ 0 w 1338415"/>
              <a:gd name="connsiteY4" fmla="*/ 15283 h 1797743"/>
              <a:gd name="connsiteX0" fmla="*/ 0 w 1338415"/>
              <a:gd name="connsiteY0" fmla="*/ 15283 h 1797743"/>
              <a:gd name="connsiteX1" fmla="*/ 1042250 w 1338415"/>
              <a:gd name="connsiteY1" fmla="*/ 191518 h 1797743"/>
              <a:gd name="connsiteX2" fmla="*/ 1338130 w 1338415"/>
              <a:gd name="connsiteY2" fmla="*/ 1583422 h 1797743"/>
              <a:gd name="connsiteX0" fmla="*/ 0 w 1043837"/>
              <a:gd name="connsiteY0" fmla="*/ 15283 h 1797743"/>
              <a:gd name="connsiteX1" fmla="*/ 737092 w 1043837"/>
              <a:gd name="connsiteY1" fmla="*/ 1029211 h 1797743"/>
              <a:gd name="connsiteX2" fmla="*/ 786720 w 1043837"/>
              <a:gd name="connsiteY2" fmla="*/ 1797743 h 1797743"/>
              <a:gd name="connsiteX3" fmla="*/ 1 w 1043837"/>
              <a:gd name="connsiteY3" fmla="*/ 1613954 h 1797743"/>
              <a:gd name="connsiteX4" fmla="*/ 0 w 1043837"/>
              <a:gd name="connsiteY4" fmla="*/ 15283 h 1797743"/>
              <a:gd name="connsiteX0" fmla="*/ 0 w 1043837"/>
              <a:gd name="connsiteY0" fmla="*/ 15283 h 1797743"/>
              <a:gd name="connsiteX1" fmla="*/ 1042250 w 1043837"/>
              <a:gd name="connsiteY1" fmla="*/ 191518 h 1797743"/>
              <a:gd name="connsiteX2" fmla="*/ 996339 w 1043837"/>
              <a:gd name="connsiteY2" fmla="*/ 1401389 h 1797743"/>
              <a:gd name="connsiteX0" fmla="*/ 0 w 1072743"/>
              <a:gd name="connsiteY0" fmla="*/ 163397 h 1945857"/>
              <a:gd name="connsiteX1" fmla="*/ 737092 w 1072743"/>
              <a:gd name="connsiteY1" fmla="*/ 1177325 h 1945857"/>
              <a:gd name="connsiteX2" fmla="*/ 786720 w 1072743"/>
              <a:gd name="connsiteY2" fmla="*/ 1945857 h 1945857"/>
              <a:gd name="connsiteX3" fmla="*/ 1 w 1072743"/>
              <a:gd name="connsiteY3" fmla="*/ 1762068 h 1945857"/>
              <a:gd name="connsiteX4" fmla="*/ 0 w 1072743"/>
              <a:gd name="connsiteY4" fmla="*/ 163397 h 1945857"/>
              <a:gd name="connsiteX0" fmla="*/ 0 w 1072743"/>
              <a:gd name="connsiteY0" fmla="*/ 163397 h 1945857"/>
              <a:gd name="connsiteX1" fmla="*/ 1071719 w 1072743"/>
              <a:gd name="connsiteY1" fmla="*/ 106050 h 1945857"/>
              <a:gd name="connsiteX2" fmla="*/ 996339 w 1072743"/>
              <a:gd name="connsiteY2" fmla="*/ 1549503 h 1945857"/>
              <a:gd name="connsiteX0" fmla="*/ 0 w 1071947"/>
              <a:gd name="connsiteY0" fmla="*/ 163397 h 1945857"/>
              <a:gd name="connsiteX1" fmla="*/ 737092 w 1071947"/>
              <a:gd name="connsiteY1" fmla="*/ 1177325 h 1945857"/>
              <a:gd name="connsiteX2" fmla="*/ 786720 w 1071947"/>
              <a:gd name="connsiteY2" fmla="*/ 1945857 h 1945857"/>
              <a:gd name="connsiteX3" fmla="*/ 1 w 1071947"/>
              <a:gd name="connsiteY3" fmla="*/ 1762068 h 1945857"/>
              <a:gd name="connsiteX4" fmla="*/ 0 w 1071947"/>
              <a:gd name="connsiteY4" fmla="*/ 163397 h 1945857"/>
              <a:gd name="connsiteX0" fmla="*/ 0 w 1071947"/>
              <a:gd name="connsiteY0" fmla="*/ 163397 h 1945857"/>
              <a:gd name="connsiteX1" fmla="*/ 1071719 w 1071947"/>
              <a:gd name="connsiteY1" fmla="*/ 106050 h 1945857"/>
              <a:gd name="connsiteX2" fmla="*/ 708430 w 1071947"/>
              <a:gd name="connsiteY2" fmla="*/ 886189 h 1945857"/>
              <a:gd name="connsiteX0" fmla="*/ 0 w 1005464"/>
              <a:gd name="connsiteY0" fmla="*/ 579333 h 2361793"/>
              <a:gd name="connsiteX1" fmla="*/ 737092 w 1005464"/>
              <a:gd name="connsiteY1" fmla="*/ 1593261 h 2361793"/>
              <a:gd name="connsiteX2" fmla="*/ 786720 w 1005464"/>
              <a:gd name="connsiteY2" fmla="*/ 2361793 h 2361793"/>
              <a:gd name="connsiteX3" fmla="*/ 1 w 1005464"/>
              <a:gd name="connsiteY3" fmla="*/ 2178004 h 2361793"/>
              <a:gd name="connsiteX4" fmla="*/ 0 w 1005464"/>
              <a:gd name="connsiteY4" fmla="*/ 579333 h 2361793"/>
              <a:gd name="connsiteX0" fmla="*/ 0 w 1005464"/>
              <a:gd name="connsiteY0" fmla="*/ 579333 h 2361793"/>
              <a:gd name="connsiteX1" fmla="*/ 1005186 w 1005464"/>
              <a:gd name="connsiteY1" fmla="*/ 55510 h 2361793"/>
              <a:gd name="connsiteX2" fmla="*/ 708430 w 1005464"/>
              <a:gd name="connsiteY2" fmla="*/ 1302125 h 2361793"/>
              <a:gd name="connsiteX0" fmla="*/ 0 w 1005473"/>
              <a:gd name="connsiteY0" fmla="*/ 579333 h 2361793"/>
              <a:gd name="connsiteX1" fmla="*/ 737092 w 1005473"/>
              <a:gd name="connsiteY1" fmla="*/ 1593261 h 2361793"/>
              <a:gd name="connsiteX2" fmla="*/ 786720 w 1005473"/>
              <a:gd name="connsiteY2" fmla="*/ 2361793 h 2361793"/>
              <a:gd name="connsiteX3" fmla="*/ 1 w 1005473"/>
              <a:gd name="connsiteY3" fmla="*/ 2178004 h 2361793"/>
              <a:gd name="connsiteX4" fmla="*/ 0 w 1005473"/>
              <a:gd name="connsiteY4" fmla="*/ 579333 h 2361793"/>
              <a:gd name="connsiteX0" fmla="*/ 0 w 1005473"/>
              <a:gd name="connsiteY0" fmla="*/ 579333 h 2361793"/>
              <a:gd name="connsiteX1" fmla="*/ 1005186 w 1005473"/>
              <a:gd name="connsiteY1" fmla="*/ 55510 h 2361793"/>
              <a:gd name="connsiteX2" fmla="*/ 718741 w 1005473"/>
              <a:gd name="connsiteY2" fmla="*/ 1401096 h 2361793"/>
              <a:gd name="connsiteX0" fmla="*/ 0 w 1100234"/>
              <a:gd name="connsiteY0" fmla="*/ 761722 h 2544182"/>
              <a:gd name="connsiteX1" fmla="*/ 737092 w 1100234"/>
              <a:gd name="connsiteY1" fmla="*/ 1775650 h 2544182"/>
              <a:gd name="connsiteX2" fmla="*/ 786720 w 1100234"/>
              <a:gd name="connsiteY2" fmla="*/ 2544182 h 2544182"/>
              <a:gd name="connsiteX3" fmla="*/ 1 w 1100234"/>
              <a:gd name="connsiteY3" fmla="*/ 2360393 h 2544182"/>
              <a:gd name="connsiteX4" fmla="*/ 0 w 1100234"/>
              <a:gd name="connsiteY4" fmla="*/ 761722 h 2544182"/>
              <a:gd name="connsiteX0" fmla="*/ 0 w 1100234"/>
              <a:gd name="connsiteY0" fmla="*/ 761722 h 2544182"/>
              <a:gd name="connsiteX1" fmla="*/ 1100017 w 1100234"/>
              <a:gd name="connsiteY1" fmla="*/ 46400 h 2544182"/>
              <a:gd name="connsiteX2" fmla="*/ 718741 w 1100234"/>
              <a:gd name="connsiteY2" fmla="*/ 1583485 h 2544182"/>
              <a:gd name="connsiteX0" fmla="*/ 0 w 1102547"/>
              <a:gd name="connsiteY0" fmla="*/ 761722 h 2898286"/>
              <a:gd name="connsiteX1" fmla="*/ 737092 w 1102547"/>
              <a:gd name="connsiteY1" fmla="*/ 1775650 h 2898286"/>
              <a:gd name="connsiteX2" fmla="*/ 786720 w 1102547"/>
              <a:gd name="connsiteY2" fmla="*/ 2544182 h 2898286"/>
              <a:gd name="connsiteX3" fmla="*/ 1 w 1102547"/>
              <a:gd name="connsiteY3" fmla="*/ 2360393 h 2898286"/>
              <a:gd name="connsiteX4" fmla="*/ 0 w 1102547"/>
              <a:gd name="connsiteY4" fmla="*/ 761722 h 2898286"/>
              <a:gd name="connsiteX0" fmla="*/ 0 w 1102547"/>
              <a:gd name="connsiteY0" fmla="*/ 761722 h 2898286"/>
              <a:gd name="connsiteX1" fmla="*/ 1100017 w 1102547"/>
              <a:gd name="connsiteY1" fmla="*/ 46400 h 2898286"/>
              <a:gd name="connsiteX2" fmla="*/ 1074308 w 1102547"/>
              <a:gd name="connsiteY2" fmla="*/ 2898285 h 2898286"/>
              <a:gd name="connsiteX0" fmla="*/ 0 w 1076443"/>
              <a:gd name="connsiteY0" fmla="*/ 0 h 2136562"/>
              <a:gd name="connsiteX1" fmla="*/ 737092 w 1076443"/>
              <a:gd name="connsiteY1" fmla="*/ 1013928 h 2136562"/>
              <a:gd name="connsiteX2" fmla="*/ 786720 w 1076443"/>
              <a:gd name="connsiteY2" fmla="*/ 1782460 h 2136562"/>
              <a:gd name="connsiteX3" fmla="*/ 1 w 1076443"/>
              <a:gd name="connsiteY3" fmla="*/ 1598671 h 2136562"/>
              <a:gd name="connsiteX4" fmla="*/ 0 w 1076443"/>
              <a:gd name="connsiteY4" fmla="*/ 0 h 2136562"/>
              <a:gd name="connsiteX0" fmla="*/ 0 w 1076443"/>
              <a:gd name="connsiteY0" fmla="*/ 0 h 2136562"/>
              <a:gd name="connsiteX1" fmla="*/ 1041654 w 1076443"/>
              <a:gd name="connsiteY1" fmla="*/ 908790 h 2136562"/>
              <a:gd name="connsiteX2" fmla="*/ 1074308 w 1076443"/>
              <a:gd name="connsiteY2" fmla="*/ 2136563 h 2136562"/>
              <a:gd name="connsiteX0" fmla="*/ 0 w 1044220"/>
              <a:gd name="connsiteY0" fmla="*/ 0 h 2414402"/>
              <a:gd name="connsiteX1" fmla="*/ 737092 w 1044220"/>
              <a:gd name="connsiteY1" fmla="*/ 1013928 h 2414402"/>
              <a:gd name="connsiteX2" fmla="*/ 786720 w 1044220"/>
              <a:gd name="connsiteY2" fmla="*/ 1782460 h 2414402"/>
              <a:gd name="connsiteX3" fmla="*/ 1 w 1044220"/>
              <a:gd name="connsiteY3" fmla="*/ 1598671 h 2414402"/>
              <a:gd name="connsiteX4" fmla="*/ 0 w 1044220"/>
              <a:gd name="connsiteY4" fmla="*/ 0 h 2414402"/>
              <a:gd name="connsiteX0" fmla="*/ 0 w 1044220"/>
              <a:gd name="connsiteY0" fmla="*/ 0 h 2414402"/>
              <a:gd name="connsiteX1" fmla="*/ 1041654 w 1044220"/>
              <a:gd name="connsiteY1" fmla="*/ 908790 h 2414402"/>
              <a:gd name="connsiteX2" fmla="*/ 1016418 w 1044220"/>
              <a:gd name="connsiteY2" fmla="*/ 2414402 h 2414402"/>
              <a:gd name="connsiteX0" fmla="*/ 0 w 1022931"/>
              <a:gd name="connsiteY0" fmla="*/ 0 h 2414402"/>
              <a:gd name="connsiteX1" fmla="*/ 737092 w 1022931"/>
              <a:gd name="connsiteY1" fmla="*/ 1013928 h 2414402"/>
              <a:gd name="connsiteX2" fmla="*/ 786720 w 1022931"/>
              <a:gd name="connsiteY2" fmla="*/ 1782460 h 2414402"/>
              <a:gd name="connsiteX3" fmla="*/ 1 w 1022931"/>
              <a:gd name="connsiteY3" fmla="*/ 1598671 h 2414402"/>
              <a:gd name="connsiteX4" fmla="*/ 0 w 1022931"/>
              <a:gd name="connsiteY4" fmla="*/ 0 h 2414402"/>
              <a:gd name="connsiteX0" fmla="*/ 0 w 1022931"/>
              <a:gd name="connsiteY0" fmla="*/ 0 h 2414402"/>
              <a:gd name="connsiteX1" fmla="*/ 1012994 w 1022931"/>
              <a:gd name="connsiteY1" fmla="*/ 1151041 h 2414402"/>
              <a:gd name="connsiteX2" fmla="*/ 1016418 w 1022931"/>
              <a:gd name="connsiteY2" fmla="*/ 2414402 h 2414402"/>
              <a:gd name="connsiteX0" fmla="*/ 0 w 1016582"/>
              <a:gd name="connsiteY0" fmla="*/ 908388 h 3322790"/>
              <a:gd name="connsiteX1" fmla="*/ 737092 w 1016582"/>
              <a:gd name="connsiteY1" fmla="*/ 1922316 h 3322790"/>
              <a:gd name="connsiteX2" fmla="*/ 786720 w 1016582"/>
              <a:gd name="connsiteY2" fmla="*/ 2690848 h 3322790"/>
              <a:gd name="connsiteX3" fmla="*/ 1 w 1016582"/>
              <a:gd name="connsiteY3" fmla="*/ 2507059 h 3322790"/>
              <a:gd name="connsiteX4" fmla="*/ 0 w 1016582"/>
              <a:gd name="connsiteY4" fmla="*/ 908388 h 3322790"/>
              <a:gd name="connsiteX0" fmla="*/ 0 w 1016582"/>
              <a:gd name="connsiteY0" fmla="*/ 908388 h 3322790"/>
              <a:gd name="connsiteX1" fmla="*/ 498082 w 1016582"/>
              <a:gd name="connsiteY1" fmla="*/ 41049 h 3322790"/>
              <a:gd name="connsiteX2" fmla="*/ 1016418 w 1016582"/>
              <a:gd name="connsiteY2" fmla="*/ 3322790 h 3322790"/>
              <a:gd name="connsiteX0" fmla="*/ 727302 w 1519273"/>
              <a:gd name="connsiteY0" fmla="*/ 908390 h 2690850"/>
              <a:gd name="connsiteX1" fmla="*/ 1464394 w 1519273"/>
              <a:gd name="connsiteY1" fmla="*/ 1922318 h 2690850"/>
              <a:gd name="connsiteX2" fmla="*/ 1514022 w 1519273"/>
              <a:gd name="connsiteY2" fmla="*/ 2690850 h 2690850"/>
              <a:gd name="connsiteX3" fmla="*/ 727303 w 1519273"/>
              <a:gd name="connsiteY3" fmla="*/ 2507061 h 2690850"/>
              <a:gd name="connsiteX4" fmla="*/ 727302 w 1519273"/>
              <a:gd name="connsiteY4" fmla="*/ 908390 h 2690850"/>
              <a:gd name="connsiteX0" fmla="*/ 727302 w 1519273"/>
              <a:gd name="connsiteY0" fmla="*/ 908390 h 2690850"/>
              <a:gd name="connsiteX1" fmla="*/ 1225384 w 1519273"/>
              <a:gd name="connsiteY1" fmla="*/ 41051 h 2690850"/>
              <a:gd name="connsiteX2" fmla="*/ 0 w 1519273"/>
              <a:gd name="connsiteY2" fmla="*/ 430927 h 2690850"/>
              <a:gd name="connsiteX0" fmla="*/ 727302 w 1519273"/>
              <a:gd name="connsiteY0" fmla="*/ 986089 h 2768549"/>
              <a:gd name="connsiteX1" fmla="*/ 1464394 w 1519273"/>
              <a:gd name="connsiteY1" fmla="*/ 2000017 h 2768549"/>
              <a:gd name="connsiteX2" fmla="*/ 1514022 w 1519273"/>
              <a:gd name="connsiteY2" fmla="*/ 2768549 h 2768549"/>
              <a:gd name="connsiteX3" fmla="*/ 727303 w 1519273"/>
              <a:gd name="connsiteY3" fmla="*/ 2584760 h 2768549"/>
              <a:gd name="connsiteX4" fmla="*/ 727302 w 1519273"/>
              <a:gd name="connsiteY4" fmla="*/ 986089 h 2768549"/>
              <a:gd name="connsiteX0" fmla="*/ 727302 w 1519273"/>
              <a:gd name="connsiteY0" fmla="*/ 986089 h 2768549"/>
              <a:gd name="connsiteX1" fmla="*/ 1330251 w 1519273"/>
              <a:gd name="connsiteY1" fmla="*/ 38700 h 2768549"/>
              <a:gd name="connsiteX2" fmla="*/ 0 w 1519273"/>
              <a:gd name="connsiteY2" fmla="*/ 508626 h 27685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8097 h 2730557"/>
              <a:gd name="connsiteX1" fmla="*/ 1464394 w 1519273"/>
              <a:gd name="connsiteY1" fmla="*/ 1962025 h 2730557"/>
              <a:gd name="connsiteX2" fmla="*/ 1514022 w 1519273"/>
              <a:gd name="connsiteY2" fmla="*/ 2730557 h 2730557"/>
              <a:gd name="connsiteX3" fmla="*/ 727303 w 1519273"/>
              <a:gd name="connsiteY3" fmla="*/ 2546768 h 2730557"/>
              <a:gd name="connsiteX4" fmla="*/ 727302 w 1519273"/>
              <a:gd name="connsiteY4" fmla="*/ 948097 h 2730557"/>
              <a:gd name="connsiteX0" fmla="*/ 727302 w 1519273"/>
              <a:gd name="connsiteY0" fmla="*/ 948097 h 2730557"/>
              <a:gd name="connsiteX1" fmla="*/ 1330251 w 1519273"/>
              <a:gd name="connsiteY1" fmla="*/ 708 h 2730557"/>
              <a:gd name="connsiteX2" fmla="*/ 0 w 1519273"/>
              <a:gd name="connsiteY2" fmla="*/ 470634 h 2730557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856570 w 1519273"/>
              <a:gd name="connsiteY0" fmla="*/ 1428454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856570 w 1519273"/>
              <a:gd name="connsiteY0" fmla="*/ 1428454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872393 w 1664364"/>
              <a:gd name="connsiteY0" fmla="*/ 621898 h 2404358"/>
              <a:gd name="connsiteX1" fmla="*/ 1609485 w 1664364"/>
              <a:gd name="connsiteY1" fmla="*/ 1635826 h 2404358"/>
              <a:gd name="connsiteX2" fmla="*/ 1659113 w 1664364"/>
              <a:gd name="connsiteY2" fmla="*/ 2404358 h 2404358"/>
              <a:gd name="connsiteX3" fmla="*/ 872394 w 1664364"/>
              <a:gd name="connsiteY3" fmla="*/ 2220569 h 2404358"/>
              <a:gd name="connsiteX4" fmla="*/ 872393 w 1664364"/>
              <a:gd name="connsiteY4" fmla="*/ 621898 h 2404358"/>
              <a:gd name="connsiteX0" fmla="*/ 1001661 w 1664364"/>
              <a:gd name="connsiteY0" fmla="*/ 648092 h 2404358"/>
              <a:gd name="connsiteX1" fmla="*/ 87562 w 1664364"/>
              <a:gd name="connsiteY1" fmla="*/ 2180 h 2404358"/>
              <a:gd name="connsiteX2" fmla="*/ 145091 w 1664364"/>
              <a:gd name="connsiteY2" fmla="*/ 144435 h 2404358"/>
              <a:gd name="connsiteX0" fmla="*/ 1584368 w 2376339"/>
              <a:gd name="connsiteY0" fmla="*/ 620013 h 2402473"/>
              <a:gd name="connsiteX1" fmla="*/ 2321460 w 2376339"/>
              <a:gd name="connsiteY1" fmla="*/ 1633941 h 2402473"/>
              <a:gd name="connsiteX2" fmla="*/ 2371088 w 2376339"/>
              <a:gd name="connsiteY2" fmla="*/ 2402473 h 2402473"/>
              <a:gd name="connsiteX3" fmla="*/ 1584369 w 2376339"/>
              <a:gd name="connsiteY3" fmla="*/ 2218684 h 2402473"/>
              <a:gd name="connsiteX4" fmla="*/ 1584368 w 2376339"/>
              <a:gd name="connsiteY4" fmla="*/ 620013 h 2402473"/>
              <a:gd name="connsiteX0" fmla="*/ 1713636 w 2376339"/>
              <a:gd name="connsiteY0" fmla="*/ 646207 h 2402473"/>
              <a:gd name="connsiteX1" fmla="*/ 799537 w 2376339"/>
              <a:gd name="connsiteY1" fmla="*/ 295 h 2402473"/>
              <a:gd name="connsiteX2" fmla="*/ -1 w 2376339"/>
              <a:gd name="connsiteY2" fmla="*/ 1152136 h 2402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76339" h="2402473" stroke="0" extrusionOk="0">
                <a:moveTo>
                  <a:pt x="1584368" y="620013"/>
                </a:moveTo>
                <a:cubicBezTo>
                  <a:pt x="1909956" y="620013"/>
                  <a:pt x="2202370" y="1022251"/>
                  <a:pt x="2321460" y="1633941"/>
                </a:cubicBezTo>
                <a:cubicBezTo>
                  <a:pt x="2368980" y="1878024"/>
                  <a:pt x="2386024" y="2141957"/>
                  <a:pt x="2371088" y="2402473"/>
                </a:cubicBezTo>
                <a:lnTo>
                  <a:pt x="1584369" y="2218684"/>
                </a:lnTo>
                <a:cubicBezTo>
                  <a:pt x="1584369" y="1685794"/>
                  <a:pt x="1584368" y="1152903"/>
                  <a:pt x="1584368" y="620013"/>
                </a:cubicBezTo>
                <a:close/>
              </a:path>
              <a:path w="2376339" h="2402473" fill="none">
                <a:moveTo>
                  <a:pt x="1713636" y="646207"/>
                </a:moveTo>
                <a:cubicBezTo>
                  <a:pt x="1830250" y="108001"/>
                  <a:pt x="853094" y="79802"/>
                  <a:pt x="799537" y="295"/>
                </a:cubicBezTo>
                <a:cubicBezTo>
                  <a:pt x="569003" y="-21073"/>
                  <a:pt x="10748" y="1130871"/>
                  <a:pt x="-1" y="1152136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0549" y="5321249"/>
            <a:ext cx="1255276" cy="76064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14:cNvPr>
              <p14:cNvContentPartPr/>
              <p14:nvPr/>
            </p14:nvContentPartPr>
            <p14:xfrm>
              <a:off x="615566" y="131486"/>
              <a:ext cx="8951760" cy="6197400"/>
            </p14:xfrm>
          </p:contentPart>
        </mc:Choice>
        <mc:Fallback xmlns="">
          <p:pic>
            <p:nvPicPr>
              <p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6566" y="122486"/>
                <a:ext cx="8969400" cy="62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14:cNvPr>
              <p14:cNvContentPartPr/>
              <p14:nvPr/>
            </p14:nvContentPartPr>
            <p14:xfrm>
              <a:off x="344523" y="377154"/>
              <a:ext cx="8904960" cy="6281280"/>
            </p14:xfrm>
          </p:contentPart>
        </mc:Choice>
        <mc:Fallback xmlns="">
          <p:pic>
            <p:nvPicPr>
              <p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35523" y="368154"/>
                <a:ext cx="8922600" cy="629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14:cNvPr>
              <p14:cNvContentPartPr/>
              <p14:nvPr/>
            </p14:nvContentPartPr>
            <p14:xfrm>
              <a:off x="5683575" y="1314748"/>
              <a:ext cx="116640" cy="117360"/>
            </p14:xfrm>
          </p:contentPart>
        </mc:Choice>
        <mc:Fallback xmlns="">
          <p:pic>
            <p:nvPicPr>
              <p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74575" y="1305748"/>
                <a:ext cx="13428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3" name="Håndskrift 282">
                <a:extLst>
                  <a:ext uri="{FF2B5EF4-FFF2-40B4-BE49-F238E27FC236}">
                    <a16:creationId xmlns:a16="http://schemas.microsoft.com/office/drawing/2014/main" id="{33B9C19E-1DE6-4B5D-AC76-A72540A846E2}"/>
                  </a:ext>
                </a:extLst>
              </p14:cNvPr>
              <p14:cNvContentPartPr/>
              <p14:nvPr/>
            </p14:nvContentPartPr>
            <p14:xfrm>
              <a:off x="5484841" y="1797243"/>
              <a:ext cx="192240" cy="54720"/>
            </p14:xfrm>
          </p:contentPart>
        </mc:Choice>
        <mc:Fallback xmlns="">
          <p:pic>
            <p:nvPicPr>
              <p:cNvPr id="283" name="Håndskrift 282">
                <a:extLst>
                  <a:ext uri="{FF2B5EF4-FFF2-40B4-BE49-F238E27FC236}">
                    <a16:creationId xmlns:a16="http://schemas.microsoft.com/office/drawing/2014/main" id="{33B9C19E-1DE6-4B5D-AC76-A72540A846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75841" y="1788243"/>
                <a:ext cx="209880" cy="72360"/>
              </a:xfrm>
              <a:prstGeom prst="rect">
                <a:avLst/>
              </a:prstGeom>
            </p:spPr>
          </p:pic>
        </mc:Fallback>
      </mc:AlternateContent>
      <p:grpSp>
        <p:nvGrpSpPr>
          <p:cNvPr id="294" name="Gruppe 293">
            <a:extLst>
              <a:ext uri="{FF2B5EF4-FFF2-40B4-BE49-F238E27FC236}">
                <a16:creationId xmlns:a16="http://schemas.microsoft.com/office/drawing/2014/main" id="{2E826893-8006-43A2-9926-017C21F882D4}"/>
              </a:ext>
            </a:extLst>
          </p:cNvPr>
          <p:cNvGrpSpPr/>
          <p:nvPr/>
        </p:nvGrpSpPr>
        <p:grpSpPr>
          <a:xfrm>
            <a:off x="6642982" y="1892759"/>
            <a:ext cx="133200" cy="256680"/>
            <a:chOff x="5048385" y="1571250"/>
            <a:chExt cx="133200" cy="25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92" name="Håndskrift 291">
                  <a:extLst>
                    <a:ext uri="{FF2B5EF4-FFF2-40B4-BE49-F238E27FC236}">
                      <a16:creationId xmlns:a16="http://schemas.microsoft.com/office/drawing/2014/main" id="{85855EF6-7D3C-419A-AAFB-3AC641D73E4F}"/>
                    </a:ext>
                  </a:extLst>
                </p14:cNvPr>
                <p14:cNvContentPartPr/>
                <p14:nvPr/>
              </p14:nvContentPartPr>
              <p14:xfrm>
                <a:off x="5048385" y="1571250"/>
                <a:ext cx="85680" cy="166680"/>
              </p14:xfrm>
            </p:contentPart>
          </mc:Choice>
          <mc:Fallback xmlns="">
            <p:pic>
              <p:nvPicPr>
                <p:cNvPr id="292" name="Håndskrift 291">
                  <a:extLst>
                    <a:ext uri="{FF2B5EF4-FFF2-40B4-BE49-F238E27FC236}">
                      <a16:creationId xmlns:a16="http://schemas.microsoft.com/office/drawing/2014/main" id="{85855EF6-7D3C-419A-AAFB-3AC641D73E4F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044083" y="1566921"/>
                  <a:ext cx="94284" cy="17533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293" name="Håndskrift 292">
                  <a:extLst>
                    <a:ext uri="{FF2B5EF4-FFF2-40B4-BE49-F238E27FC236}">
                      <a16:creationId xmlns:a16="http://schemas.microsoft.com/office/drawing/2014/main" id="{12BF2E59-1365-4A3B-B085-9AA90A0650CD}"/>
                    </a:ext>
                  </a:extLst>
                </p14:cNvPr>
                <p14:cNvContentPartPr/>
                <p14:nvPr/>
              </p14:nvContentPartPr>
              <p14:xfrm>
                <a:off x="5143065" y="1666650"/>
                <a:ext cx="38520" cy="161280"/>
              </p14:xfrm>
            </p:contentPart>
          </mc:Choice>
          <mc:Fallback xmlns="">
            <p:pic>
              <p:nvPicPr>
                <p:cNvPr id="293" name="Håndskrift 292">
                  <a:extLst>
                    <a:ext uri="{FF2B5EF4-FFF2-40B4-BE49-F238E27FC236}">
                      <a16:creationId xmlns:a16="http://schemas.microsoft.com/office/drawing/2014/main" id="{12BF2E59-1365-4A3B-B085-9AA90A0650CD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5138745" y="1662330"/>
                  <a:ext cx="47160" cy="169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3" name="Gruppe 312">
            <a:extLst>
              <a:ext uri="{FF2B5EF4-FFF2-40B4-BE49-F238E27FC236}">
                <a16:creationId xmlns:a16="http://schemas.microsoft.com/office/drawing/2014/main" id="{06162E8A-960A-4480-936D-DD565E26373E}"/>
              </a:ext>
            </a:extLst>
          </p:cNvPr>
          <p:cNvGrpSpPr/>
          <p:nvPr/>
        </p:nvGrpSpPr>
        <p:grpSpPr>
          <a:xfrm>
            <a:off x="6031339" y="1696911"/>
            <a:ext cx="393480" cy="420480"/>
            <a:chOff x="1493025" y="693570"/>
            <a:chExt cx="39348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14" name="Håndskrift 313">
                  <a:extLst>
                    <a:ext uri="{FF2B5EF4-FFF2-40B4-BE49-F238E27FC236}">
                      <a16:creationId xmlns:a16="http://schemas.microsoft.com/office/drawing/2014/main" id="{8BC44A6F-725C-4C91-95BA-A35FCF91751C}"/>
                    </a:ext>
                  </a:extLst>
                </p14:cNvPr>
                <p14:cNvContentPartPr/>
                <p14:nvPr/>
              </p14:nvContentPartPr>
              <p14:xfrm>
                <a:off x="1493025" y="693570"/>
                <a:ext cx="393480" cy="420480"/>
              </p14:xfrm>
            </p:contentPart>
          </mc:Choice>
          <mc:Fallback xmlns="">
            <p:pic>
              <p:nvPicPr>
                <p:cNvPr id="314" name="Håndskrift 313">
                  <a:extLst>
                    <a:ext uri="{FF2B5EF4-FFF2-40B4-BE49-F238E27FC236}">
                      <a16:creationId xmlns:a16="http://schemas.microsoft.com/office/drawing/2014/main" id="{8BC44A6F-725C-4C91-95BA-A35FCF91751C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484025" y="684562"/>
                  <a:ext cx="411120" cy="438135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15" name="Gruppe 314">
              <a:extLst>
                <a:ext uri="{FF2B5EF4-FFF2-40B4-BE49-F238E27FC236}">
                  <a16:creationId xmlns:a16="http://schemas.microsoft.com/office/drawing/2014/main" id="{FF6EBDB8-669D-40D0-B72C-E80CBFE48189}"/>
                </a:ext>
              </a:extLst>
            </p:cNvPr>
            <p:cNvGrpSpPr/>
            <p:nvPr/>
          </p:nvGrpSpPr>
          <p:grpSpPr>
            <a:xfrm>
              <a:off x="1599945" y="837930"/>
              <a:ext cx="207000" cy="153360"/>
              <a:chOff x="1599945" y="837930"/>
              <a:chExt cx="207000" cy="15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316" name="Håndskrift 315">
                    <a:extLst>
                      <a:ext uri="{FF2B5EF4-FFF2-40B4-BE49-F238E27FC236}">
                        <a16:creationId xmlns:a16="http://schemas.microsoft.com/office/drawing/2014/main" id="{AFE42753-345F-4833-B35E-6732E24B8179}"/>
                      </a:ext>
                    </a:extLst>
                  </p14:cNvPr>
                  <p14:cNvContentPartPr/>
                  <p14:nvPr/>
                </p14:nvContentPartPr>
                <p14:xfrm>
                  <a:off x="1619025" y="837930"/>
                  <a:ext cx="360" cy="360"/>
                </p14:xfrm>
              </p:contentPart>
            </mc:Choice>
            <mc:Fallback xmlns="">
              <p:pic>
                <p:nvPicPr>
                  <p:cNvPr id="316" name="Håndskrift 315">
                    <a:extLst>
                      <a:ext uri="{FF2B5EF4-FFF2-40B4-BE49-F238E27FC236}">
                        <a16:creationId xmlns:a16="http://schemas.microsoft.com/office/drawing/2014/main" id="{AFE42753-345F-4833-B35E-6732E24B8179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160102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317" name="Håndskrift 316">
                    <a:extLst>
                      <a:ext uri="{FF2B5EF4-FFF2-40B4-BE49-F238E27FC236}">
                        <a16:creationId xmlns:a16="http://schemas.microsoft.com/office/drawing/2014/main" id="{427FEC56-0432-47BE-A75F-61B5C419B0A5}"/>
                      </a:ext>
                    </a:extLst>
                  </p14:cNvPr>
                  <p14:cNvContentPartPr/>
                  <p14:nvPr/>
                </p14:nvContentPartPr>
                <p14:xfrm>
                  <a:off x="1761945" y="837930"/>
                  <a:ext cx="360" cy="360"/>
                </p14:xfrm>
              </p:contentPart>
            </mc:Choice>
            <mc:Fallback xmlns="">
              <p:pic>
                <p:nvPicPr>
                  <p:cNvPr id="317" name="Håndskrift 316">
                    <a:extLst>
                      <a:ext uri="{FF2B5EF4-FFF2-40B4-BE49-F238E27FC236}">
                        <a16:creationId xmlns:a16="http://schemas.microsoft.com/office/drawing/2014/main" id="{427FEC56-0432-47BE-A75F-61B5C419B0A5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174394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">
                <p14:nvContentPartPr>
                  <p14:cNvPr id="318" name="Håndskrift 317">
                    <a:extLst>
                      <a:ext uri="{FF2B5EF4-FFF2-40B4-BE49-F238E27FC236}">
                        <a16:creationId xmlns:a16="http://schemas.microsoft.com/office/drawing/2014/main" id="{4886096D-B736-4E89-B0BF-2F3CBF87E99A}"/>
                      </a:ext>
                    </a:extLst>
                  </p14:cNvPr>
                  <p14:cNvContentPartPr/>
                  <p14:nvPr/>
                </p14:nvContentPartPr>
                <p14:xfrm>
                  <a:off x="1599945" y="905970"/>
                  <a:ext cx="207000" cy="85320"/>
                </p14:xfrm>
              </p:contentPart>
            </mc:Choice>
            <mc:Fallback xmlns="">
              <p:pic>
                <p:nvPicPr>
                  <p:cNvPr id="318" name="Håndskrift 317">
                    <a:extLst>
                      <a:ext uri="{FF2B5EF4-FFF2-40B4-BE49-F238E27FC236}">
                        <a16:creationId xmlns:a16="http://schemas.microsoft.com/office/drawing/2014/main" id="{4886096D-B736-4E89-B0BF-2F3CBF87E99A}"/>
                      </a:ext>
                    </a:extLst>
                  </p:cNvPr>
                  <p:cNvPicPr/>
                  <p:nvPr/>
                </p:nvPicPr>
                <p:blipFill>
                  <a:blip r:embed="rId60"/>
                  <a:stretch>
                    <a:fillRect/>
                  </a:stretch>
                </p:blipFill>
                <p:spPr>
                  <a:xfrm>
                    <a:off x="1590929" y="896970"/>
                    <a:ext cx="224671" cy="10296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319" name="Gruppe 318">
            <a:extLst>
              <a:ext uri="{FF2B5EF4-FFF2-40B4-BE49-F238E27FC236}">
                <a16:creationId xmlns:a16="http://schemas.microsoft.com/office/drawing/2014/main" id="{57955F22-DB36-40E1-9C2C-3C0D6D4674DF}"/>
              </a:ext>
            </a:extLst>
          </p:cNvPr>
          <p:cNvGrpSpPr/>
          <p:nvPr/>
        </p:nvGrpSpPr>
        <p:grpSpPr>
          <a:xfrm>
            <a:off x="5069826" y="1585009"/>
            <a:ext cx="393480" cy="420480"/>
            <a:chOff x="1493025" y="693570"/>
            <a:chExt cx="39348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320" name="Håndskrift 319">
                  <a:extLst>
                    <a:ext uri="{FF2B5EF4-FFF2-40B4-BE49-F238E27FC236}">
                      <a16:creationId xmlns:a16="http://schemas.microsoft.com/office/drawing/2014/main" id="{BCFD0E2A-89FA-4ABA-AB87-8556B4CE2060}"/>
                    </a:ext>
                  </a:extLst>
                </p14:cNvPr>
                <p14:cNvContentPartPr/>
                <p14:nvPr/>
              </p14:nvContentPartPr>
              <p14:xfrm>
                <a:off x="1493025" y="693570"/>
                <a:ext cx="393480" cy="420480"/>
              </p14:xfrm>
            </p:contentPart>
          </mc:Choice>
          <mc:Fallback xmlns="">
            <p:pic>
              <p:nvPicPr>
                <p:cNvPr id="320" name="Håndskrift 319">
                  <a:extLst>
                    <a:ext uri="{FF2B5EF4-FFF2-40B4-BE49-F238E27FC236}">
                      <a16:creationId xmlns:a16="http://schemas.microsoft.com/office/drawing/2014/main" id="{BCFD0E2A-89FA-4ABA-AB87-8556B4CE2060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484025" y="684562"/>
                  <a:ext cx="411120" cy="438135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21" name="Gruppe 320">
              <a:extLst>
                <a:ext uri="{FF2B5EF4-FFF2-40B4-BE49-F238E27FC236}">
                  <a16:creationId xmlns:a16="http://schemas.microsoft.com/office/drawing/2014/main" id="{5559EA41-0147-41E5-B843-A1429C5476B1}"/>
                </a:ext>
              </a:extLst>
            </p:cNvPr>
            <p:cNvGrpSpPr/>
            <p:nvPr/>
          </p:nvGrpSpPr>
          <p:grpSpPr>
            <a:xfrm>
              <a:off x="1599945" y="837930"/>
              <a:ext cx="207000" cy="153360"/>
              <a:chOff x="1599945" y="837930"/>
              <a:chExt cx="207000" cy="15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62">
                <p14:nvContentPartPr>
                  <p14:cNvPr id="322" name="Håndskrift 321">
                    <a:extLst>
                      <a:ext uri="{FF2B5EF4-FFF2-40B4-BE49-F238E27FC236}">
                        <a16:creationId xmlns:a16="http://schemas.microsoft.com/office/drawing/2014/main" id="{74502CB9-E9A8-4EF9-AAB3-812DC38906C9}"/>
                      </a:ext>
                    </a:extLst>
                  </p14:cNvPr>
                  <p14:cNvContentPartPr/>
                  <p14:nvPr/>
                </p14:nvContentPartPr>
                <p14:xfrm>
                  <a:off x="1619025" y="837930"/>
                  <a:ext cx="360" cy="360"/>
                </p14:xfrm>
              </p:contentPart>
            </mc:Choice>
            <mc:Fallback xmlns="">
              <p:pic>
                <p:nvPicPr>
                  <p:cNvPr id="322" name="Håndskrift 321">
                    <a:extLst>
                      <a:ext uri="{FF2B5EF4-FFF2-40B4-BE49-F238E27FC236}">
                        <a16:creationId xmlns:a16="http://schemas.microsoft.com/office/drawing/2014/main" id="{74502CB9-E9A8-4EF9-AAB3-812DC38906C9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160102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">
                <p14:nvContentPartPr>
                  <p14:cNvPr id="323" name="Håndskrift 322">
                    <a:extLst>
                      <a:ext uri="{FF2B5EF4-FFF2-40B4-BE49-F238E27FC236}">
                        <a16:creationId xmlns:a16="http://schemas.microsoft.com/office/drawing/2014/main" id="{D0DAF4AD-E75B-4C42-A2D4-F7A0DEC54657}"/>
                      </a:ext>
                    </a:extLst>
                  </p14:cNvPr>
                  <p14:cNvContentPartPr/>
                  <p14:nvPr/>
                </p14:nvContentPartPr>
                <p14:xfrm>
                  <a:off x="1761945" y="837930"/>
                  <a:ext cx="360" cy="360"/>
                </p14:xfrm>
              </p:contentPart>
            </mc:Choice>
            <mc:Fallback xmlns="">
              <p:pic>
                <p:nvPicPr>
                  <p:cNvPr id="323" name="Håndskrift 322">
                    <a:extLst>
                      <a:ext uri="{FF2B5EF4-FFF2-40B4-BE49-F238E27FC236}">
                        <a16:creationId xmlns:a16="http://schemas.microsoft.com/office/drawing/2014/main" id="{D0DAF4AD-E75B-4C42-A2D4-F7A0DEC54657}"/>
                      </a:ext>
                    </a:extLst>
                  </p:cNvPr>
                  <p:cNvPicPr/>
                  <p:nvPr/>
                </p:nvPicPr>
                <p:blipFill>
                  <a:blip r:embed="rId57"/>
                  <a:stretch>
                    <a:fillRect/>
                  </a:stretch>
                </p:blipFill>
                <p:spPr>
                  <a:xfrm>
                    <a:off x="174394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324" name="Håndskrift 323">
                    <a:extLst>
                      <a:ext uri="{FF2B5EF4-FFF2-40B4-BE49-F238E27FC236}">
                        <a16:creationId xmlns:a16="http://schemas.microsoft.com/office/drawing/2014/main" id="{7855A0FF-B2E9-49A1-9FAA-4AD1A29C9031}"/>
                      </a:ext>
                    </a:extLst>
                  </p14:cNvPr>
                  <p14:cNvContentPartPr/>
                  <p14:nvPr/>
                </p14:nvContentPartPr>
                <p14:xfrm>
                  <a:off x="1599945" y="905970"/>
                  <a:ext cx="207000" cy="85320"/>
                </p14:xfrm>
              </p:contentPart>
            </mc:Choice>
            <mc:Fallback xmlns="">
              <p:pic>
                <p:nvPicPr>
                  <p:cNvPr id="324" name="Håndskrift 323">
                    <a:extLst>
                      <a:ext uri="{FF2B5EF4-FFF2-40B4-BE49-F238E27FC236}">
                        <a16:creationId xmlns:a16="http://schemas.microsoft.com/office/drawing/2014/main" id="{7855A0FF-B2E9-49A1-9FAA-4AD1A29C9031}"/>
                      </a:ext>
                    </a:extLst>
                  </p:cNvPr>
                  <p:cNvPicPr/>
                  <p:nvPr/>
                </p:nvPicPr>
                <p:blipFill>
                  <a:blip r:embed="rId60"/>
                  <a:stretch>
                    <a:fillRect/>
                  </a:stretch>
                </p:blipFill>
                <p:spPr>
                  <a:xfrm>
                    <a:off x="1590929" y="896970"/>
                    <a:ext cx="224671" cy="10296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pic>
        <p:nvPicPr>
          <p:cNvPr id="403" name="Grafik 402" descr="Rejsetaske med massiv udfyldning">
            <a:extLst>
              <a:ext uri="{FF2B5EF4-FFF2-40B4-BE49-F238E27FC236}">
                <a16:creationId xmlns:a16="http://schemas.microsoft.com/office/drawing/2014/main" id="{35FF3B49-9A06-49E4-B5BB-012FDA0295EF}"/>
              </a:ext>
            </a:extLst>
          </p:cNvPr>
          <p:cNvPicPr>
            <a:picLocks noChangeAspect="1"/>
          </p:cNvPicPr>
          <p:nvPr/>
        </p:nvPicPr>
        <p:blipFill>
          <a:blip r:embed="rId6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6"/>
              </a:ext>
            </a:extLst>
          </a:blip>
          <a:stretch>
            <a:fillRect/>
          </a:stretch>
        </p:blipFill>
        <p:spPr>
          <a:xfrm rot="624685">
            <a:off x="4732411" y="5058061"/>
            <a:ext cx="1203847" cy="1203847"/>
          </a:xfrm>
          <a:prstGeom prst="rect">
            <a:avLst/>
          </a:prstGeom>
        </p:spPr>
      </p:pic>
      <p:grpSp>
        <p:nvGrpSpPr>
          <p:cNvPr id="409" name="Gruppe 408">
            <a:extLst>
              <a:ext uri="{FF2B5EF4-FFF2-40B4-BE49-F238E27FC236}">
                <a16:creationId xmlns:a16="http://schemas.microsoft.com/office/drawing/2014/main" id="{2AF77BDC-E019-4D48-8E02-20076480E5C4}"/>
              </a:ext>
            </a:extLst>
          </p:cNvPr>
          <p:cNvGrpSpPr/>
          <p:nvPr/>
        </p:nvGrpSpPr>
        <p:grpSpPr>
          <a:xfrm>
            <a:off x="5887257" y="3285210"/>
            <a:ext cx="383040" cy="1172520"/>
            <a:chOff x="5799705" y="3285210"/>
            <a:chExt cx="383040" cy="117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404" name="Håndskrift 403">
                  <a:extLst>
                    <a:ext uri="{FF2B5EF4-FFF2-40B4-BE49-F238E27FC236}">
                      <a16:creationId xmlns:a16="http://schemas.microsoft.com/office/drawing/2014/main" id="{A33878AE-BBAC-4350-BF14-E009D697CEE5}"/>
                    </a:ext>
                  </a:extLst>
                </p14:cNvPr>
                <p14:cNvContentPartPr/>
                <p14:nvPr/>
              </p14:nvContentPartPr>
              <p14:xfrm>
                <a:off x="5799705" y="3285210"/>
                <a:ext cx="383040" cy="1172520"/>
              </p14:xfrm>
            </p:contentPart>
          </mc:Choice>
          <mc:Fallback xmlns="">
            <p:pic>
              <p:nvPicPr>
                <p:cNvPr id="404" name="Håndskrift 403">
                  <a:extLst>
                    <a:ext uri="{FF2B5EF4-FFF2-40B4-BE49-F238E27FC236}">
                      <a16:creationId xmlns:a16="http://schemas.microsoft.com/office/drawing/2014/main" id="{A33878AE-BBAC-4350-BF14-E009D697CEE5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5790705" y="3276210"/>
                  <a:ext cx="400680" cy="11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405" name="Håndskrift 404">
                  <a:extLst>
                    <a:ext uri="{FF2B5EF4-FFF2-40B4-BE49-F238E27FC236}">
                      <a16:creationId xmlns:a16="http://schemas.microsoft.com/office/drawing/2014/main" id="{33984350-3458-44A3-8B60-CBA775989DF7}"/>
                    </a:ext>
                  </a:extLst>
                </p14:cNvPr>
                <p14:cNvContentPartPr/>
                <p14:nvPr/>
              </p14:nvContentPartPr>
              <p14:xfrm>
                <a:off x="6048826" y="3410845"/>
                <a:ext cx="51840" cy="105840"/>
              </p14:xfrm>
            </p:contentPart>
          </mc:Choice>
          <mc:Fallback xmlns="">
            <p:pic>
              <p:nvPicPr>
                <p:cNvPr id="405" name="Håndskrift 404">
                  <a:extLst>
                    <a:ext uri="{FF2B5EF4-FFF2-40B4-BE49-F238E27FC236}">
                      <a16:creationId xmlns:a16="http://schemas.microsoft.com/office/drawing/2014/main" id="{33984350-3458-44A3-8B60-CBA775989DF7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6039763" y="3401845"/>
                  <a:ext cx="69603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406" name="Håndskrift 405">
                  <a:extLst>
                    <a:ext uri="{FF2B5EF4-FFF2-40B4-BE49-F238E27FC236}">
                      <a16:creationId xmlns:a16="http://schemas.microsoft.com/office/drawing/2014/main" id="{732598FD-B777-4F29-AF96-2A579D88867D}"/>
                    </a:ext>
                  </a:extLst>
                </p14:cNvPr>
                <p14:cNvContentPartPr/>
                <p14:nvPr/>
              </p14:nvContentPartPr>
              <p14:xfrm>
                <a:off x="5849026" y="3433165"/>
                <a:ext cx="270360" cy="971280"/>
              </p14:xfrm>
            </p:contentPart>
          </mc:Choice>
          <mc:Fallback xmlns="">
            <p:pic>
              <p:nvPicPr>
                <p:cNvPr id="406" name="Håndskrift 405">
                  <a:extLst>
                    <a:ext uri="{FF2B5EF4-FFF2-40B4-BE49-F238E27FC236}">
                      <a16:creationId xmlns:a16="http://schemas.microsoft.com/office/drawing/2014/main" id="{732598FD-B777-4F29-AF96-2A579D88867D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5813026" y="3397152"/>
                  <a:ext cx="342000" cy="10429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407" name="Håndskrift 406">
                  <a:extLst>
                    <a:ext uri="{FF2B5EF4-FFF2-40B4-BE49-F238E27FC236}">
                      <a16:creationId xmlns:a16="http://schemas.microsoft.com/office/drawing/2014/main" id="{3D589888-8CE8-4BBF-BD00-6EB417F54884}"/>
                    </a:ext>
                  </a:extLst>
                </p14:cNvPr>
                <p14:cNvContentPartPr/>
                <p14:nvPr/>
              </p14:nvContentPartPr>
              <p14:xfrm>
                <a:off x="6016992" y="3481313"/>
                <a:ext cx="112222" cy="900811"/>
              </p14:xfrm>
            </p:contentPart>
          </mc:Choice>
          <mc:Fallback xmlns="">
            <p:pic>
              <p:nvPicPr>
                <p:cNvPr id="407" name="Håndskrift 406">
                  <a:extLst>
                    <a:ext uri="{FF2B5EF4-FFF2-40B4-BE49-F238E27FC236}">
                      <a16:creationId xmlns:a16="http://schemas.microsoft.com/office/drawing/2014/main" id="{3D589888-8CE8-4BBF-BD00-6EB417F54884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5980908" y="3445324"/>
                  <a:ext cx="184030" cy="9724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408" name="Håndskrift 407">
                  <a:extLst>
                    <a:ext uri="{FF2B5EF4-FFF2-40B4-BE49-F238E27FC236}">
                      <a16:creationId xmlns:a16="http://schemas.microsoft.com/office/drawing/2014/main" id="{A1F01457-7069-4C72-86EF-BB501F8B2ECF}"/>
                    </a:ext>
                  </a:extLst>
                </p14:cNvPr>
                <p14:cNvContentPartPr/>
                <p14:nvPr/>
              </p14:nvContentPartPr>
              <p14:xfrm>
                <a:off x="5847586" y="3711085"/>
                <a:ext cx="272880" cy="614160"/>
              </p14:xfrm>
            </p:contentPart>
          </mc:Choice>
          <mc:Fallback xmlns="">
            <p:pic>
              <p:nvPicPr>
                <p:cNvPr id="408" name="Håndskrift 407">
                  <a:extLst>
                    <a:ext uri="{FF2B5EF4-FFF2-40B4-BE49-F238E27FC236}">
                      <a16:creationId xmlns:a16="http://schemas.microsoft.com/office/drawing/2014/main" id="{A1F01457-7069-4C72-86EF-BB501F8B2ECF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5811586" y="3675106"/>
                  <a:ext cx="344520" cy="685758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0" name="Gruppe 409">
            <a:extLst>
              <a:ext uri="{FF2B5EF4-FFF2-40B4-BE49-F238E27FC236}">
                <a16:creationId xmlns:a16="http://schemas.microsoft.com/office/drawing/2014/main" id="{72C27695-0E41-4564-AE6F-C3AFB53E8697}"/>
              </a:ext>
            </a:extLst>
          </p:cNvPr>
          <p:cNvGrpSpPr/>
          <p:nvPr/>
        </p:nvGrpSpPr>
        <p:grpSpPr>
          <a:xfrm flipH="1">
            <a:off x="6621115" y="3250750"/>
            <a:ext cx="427838" cy="1172520"/>
            <a:chOff x="5799705" y="3285210"/>
            <a:chExt cx="383040" cy="117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411" name="Håndskrift 410">
                  <a:extLst>
                    <a:ext uri="{FF2B5EF4-FFF2-40B4-BE49-F238E27FC236}">
                      <a16:creationId xmlns:a16="http://schemas.microsoft.com/office/drawing/2014/main" id="{881C2BBB-E08C-4C6D-9706-F1AB0FB266D7}"/>
                    </a:ext>
                  </a:extLst>
                </p14:cNvPr>
                <p14:cNvContentPartPr/>
                <p14:nvPr/>
              </p14:nvContentPartPr>
              <p14:xfrm>
                <a:off x="5799705" y="3285210"/>
                <a:ext cx="383040" cy="1172520"/>
              </p14:xfrm>
            </p:contentPart>
          </mc:Choice>
          <mc:Fallback xmlns="">
            <p:pic>
              <p:nvPicPr>
                <p:cNvPr id="411" name="Håndskrift 410">
                  <a:extLst>
                    <a:ext uri="{FF2B5EF4-FFF2-40B4-BE49-F238E27FC236}">
                      <a16:creationId xmlns:a16="http://schemas.microsoft.com/office/drawing/2014/main" id="{881C2BBB-E08C-4C6D-9706-F1AB0FB266D7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5791651" y="3276210"/>
                  <a:ext cx="398826" cy="11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412" name="Håndskrift 411">
                  <a:extLst>
                    <a:ext uri="{FF2B5EF4-FFF2-40B4-BE49-F238E27FC236}">
                      <a16:creationId xmlns:a16="http://schemas.microsoft.com/office/drawing/2014/main" id="{BE3D0D66-F4C9-4EDB-A8B3-98581DBF1DF5}"/>
                    </a:ext>
                  </a:extLst>
                </p14:cNvPr>
                <p14:cNvContentPartPr/>
                <p14:nvPr/>
              </p14:nvContentPartPr>
              <p14:xfrm>
                <a:off x="6048826" y="3410845"/>
                <a:ext cx="51840" cy="105840"/>
              </p14:xfrm>
            </p:contentPart>
          </mc:Choice>
          <mc:Fallback xmlns="">
            <p:pic>
              <p:nvPicPr>
                <p:cNvPr id="412" name="Håndskrift 411">
                  <a:extLst>
                    <a:ext uri="{FF2B5EF4-FFF2-40B4-BE49-F238E27FC236}">
                      <a16:creationId xmlns:a16="http://schemas.microsoft.com/office/drawing/2014/main" id="{BE3D0D66-F4C9-4EDB-A8B3-98581DBF1DF5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6040726" y="3401845"/>
                  <a:ext cx="67716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413" name="Håndskrift 412">
                  <a:extLst>
                    <a:ext uri="{FF2B5EF4-FFF2-40B4-BE49-F238E27FC236}">
                      <a16:creationId xmlns:a16="http://schemas.microsoft.com/office/drawing/2014/main" id="{D09BA602-BAE8-4087-90EB-62D466DACDCF}"/>
                    </a:ext>
                  </a:extLst>
                </p14:cNvPr>
                <p14:cNvContentPartPr/>
                <p14:nvPr/>
              </p14:nvContentPartPr>
              <p14:xfrm>
                <a:off x="5849026" y="3433165"/>
                <a:ext cx="270360" cy="971280"/>
              </p14:xfrm>
            </p:contentPart>
          </mc:Choice>
          <mc:Fallback xmlns="">
            <p:pic>
              <p:nvPicPr>
                <p:cNvPr id="413" name="Håndskrift 412">
                  <a:extLst>
                    <a:ext uri="{FF2B5EF4-FFF2-40B4-BE49-F238E27FC236}">
                      <a16:creationId xmlns:a16="http://schemas.microsoft.com/office/drawing/2014/main" id="{D09BA602-BAE8-4087-90EB-62D466DACDCF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5816802" y="3397152"/>
                  <a:ext cx="334486" cy="10429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414" name="Håndskrift 413">
                  <a:extLst>
                    <a:ext uri="{FF2B5EF4-FFF2-40B4-BE49-F238E27FC236}">
                      <a16:creationId xmlns:a16="http://schemas.microsoft.com/office/drawing/2014/main" id="{9F6E821F-5938-418D-A509-D2F23D5BBC4D}"/>
                    </a:ext>
                  </a:extLst>
                </p14:cNvPr>
                <p14:cNvContentPartPr/>
                <p14:nvPr/>
              </p14:nvContentPartPr>
              <p14:xfrm>
                <a:off x="6016992" y="3481313"/>
                <a:ext cx="112222" cy="900811"/>
              </p14:xfrm>
            </p:contentPart>
          </mc:Choice>
          <mc:Fallback xmlns="">
            <p:pic>
              <p:nvPicPr>
                <p:cNvPr id="414" name="Håndskrift 413">
                  <a:extLst>
                    <a:ext uri="{FF2B5EF4-FFF2-40B4-BE49-F238E27FC236}">
                      <a16:creationId xmlns:a16="http://schemas.microsoft.com/office/drawing/2014/main" id="{9F6E821F-5938-418D-A509-D2F23D5BBC4D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5984744" y="3445324"/>
                  <a:ext cx="176395" cy="9724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415" name="Håndskrift 414">
                  <a:extLst>
                    <a:ext uri="{FF2B5EF4-FFF2-40B4-BE49-F238E27FC236}">
                      <a16:creationId xmlns:a16="http://schemas.microsoft.com/office/drawing/2014/main" id="{36DCD9BA-177C-4F4C-B4EB-DCC086E27130}"/>
                    </a:ext>
                  </a:extLst>
                </p14:cNvPr>
                <p14:cNvContentPartPr/>
                <p14:nvPr/>
              </p14:nvContentPartPr>
              <p14:xfrm>
                <a:off x="5847586" y="3711085"/>
                <a:ext cx="272880" cy="614160"/>
              </p14:xfrm>
            </p:contentPart>
          </mc:Choice>
          <mc:Fallback xmlns="">
            <p:pic>
              <p:nvPicPr>
                <p:cNvPr id="415" name="Håndskrift 414">
                  <a:extLst>
                    <a:ext uri="{FF2B5EF4-FFF2-40B4-BE49-F238E27FC236}">
                      <a16:creationId xmlns:a16="http://schemas.microsoft.com/office/drawing/2014/main" id="{36DCD9BA-177C-4F4C-B4EB-DCC086E27130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5815331" y="3675106"/>
                  <a:ext cx="337068" cy="685758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8" name="Gruppe 417">
            <a:extLst>
              <a:ext uri="{FF2B5EF4-FFF2-40B4-BE49-F238E27FC236}">
                <a16:creationId xmlns:a16="http://schemas.microsoft.com/office/drawing/2014/main" id="{B2647C93-AC7A-45F3-9530-8E51AE4E92DA}"/>
              </a:ext>
            </a:extLst>
          </p:cNvPr>
          <p:cNvGrpSpPr/>
          <p:nvPr/>
        </p:nvGrpSpPr>
        <p:grpSpPr>
          <a:xfrm>
            <a:off x="6672824" y="3964436"/>
            <a:ext cx="357480" cy="188640"/>
            <a:chOff x="6558738" y="3973080"/>
            <a:chExt cx="357480" cy="188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416" name="Håndskrift 415">
                  <a:extLst>
                    <a:ext uri="{FF2B5EF4-FFF2-40B4-BE49-F238E27FC236}">
                      <a16:creationId xmlns:a16="http://schemas.microsoft.com/office/drawing/2014/main" id="{469488AD-15C2-4804-B54D-6330E6FE4C87}"/>
                    </a:ext>
                  </a:extLst>
                </p14:cNvPr>
                <p14:cNvContentPartPr/>
                <p14:nvPr/>
              </p14:nvContentPartPr>
              <p14:xfrm>
                <a:off x="6558738" y="4143720"/>
                <a:ext cx="357480" cy="18000"/>
              </p14:xfrm>
            </p:contentPart>
          </mc:Choice>
          <mc:Fallback xmlns="">
            <p:pic>
              <p:nvPicPr>
                <p:cNvPr id="416" name="Håndskrift 415">
                  <a:extLst>
                    <a:ext uri="{FF2B5EF4-FFF2-40B4-BE49-F238E27FC236}">
                      <a16:creationId xmlns:a16="http://schemas.microsoft.com/office/drawing/2014/main" id="{469488AD-15C2-4804-B54D-6330E6FE4C87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6522738" y="4108426"/>
                  <a:ext cx="429120" cy="882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417" name="Håndskrift 416">
                  <a:extLst>
                    <a:ext uri="{FF2B5EF4-FFF2-40B4-BE49-F238E27FC236}">
                      <a16:creationId xmlns:a16="http://schemas.microsoft.com/office/drawing/2014/main" id="{26BFE825-F8CA-484C-A0EC-3AFA3A5B3D3F}"/>
                    </a:ext>
                  </a:extLst>
                </p14:cNvPr>
                <p14:cNvContentPartPr/>
                <p14:nvPr/>
              </p14:nvContentPartPr>
              <p14:xfrm>
                <a:off x="6576378" y="3973080"/>
                <a:ext cx="298440" cy="25920"/>
              </p14:xfrm>
            </p:contentPart>
          </mc:Choice>
          <mc:Fallback xmlns="">
            <p:pic>
              <p:nvPicPr>
                <p:cNvPr id="417" name="Håndskrift 416">
                  <a:extLst>
                    <a:ext uri="{FF2B5EF4-FFF2-40B4-BE49-F238E27FC236}">
                      <a16:creationId xmlns:a16="http://schemas.microsoft.com/office/drawing/2014/main" id="{26BFE825-F8CA-484C-A0EC-3AFA3A5B3D3F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6540378" y="3936573"/>
                  <a:ext cx="370080" cy="9856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1" name="Gruppe 420">
            <a:extLst>
              <a:ext uri="{FF2B5EF4-FFF2-40B4-BE49-F238E27FC236}">
                <a16:creationId xmlns:a16="http://schemas.microsoft.com/office/drawing/2014/main" id="{E7469BE2-04B4-496C-9605-31312A64F4F2}"/>
              </a:ext>
            </a:extLst>
          </p:cNvPr>
          <p:cNvGrpSpPr/>
          <p:nvPr/>
        </p:nvGrpSpPr>
        <p:grpSpPr>
          <a:xfrm>
            <a:off x="5901810" y="3903600"/>
            <a:ext cx="316800" cy="208800"/>
            <a:chOff x="5814258" y="3903600"/>
            <a:chExt cx="31680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419" name="Håndskrift 418">
                  <a:extLst>
                    <a:ext uri="{FF2B5EF4-FFF2-40B4-BE49-F238E27FC236}">
                      <a16:creationId xmlns:a16="http://schemas.microsoft.com/office/drawing/2014/main" id="{B46BB8C1-5855-41D2-B38B-9BAB9ACEE095}"/>
                    </a:ext>
                  </a:extLst>
                </p14:cNvPr>
                <p14:cNvContentPartPr/>
                <p14:nvPr/>
              </p14:nvContentPartPr>
              <p14:xfrm>
                <a:off x="5843778" y="3903600"/>
                <a:ext cx="276480" cy="25920"/>
              </p14:xfrm>
            </p:contentPart>
          </mc:Choice>
          <mc:Fallback xmlns="">
            <p:pic>
              <p:nvPicPr>
                <p:cNvPr id="419" name="Håndskrift 418">
                  <a:extLst>
                    <a:ext uri="{FF2B5EF4-FFF2-40B4-BE49-F238E27FC236}">
                      <a16:creationId xmlns:a16="http://schemas.microsoft.com/office/drawing/2014/main" id="{B46BB8C1-5855-41D2-B38B-9BAB9ACEE095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5807778" y="3868093"/>
                  <a:ext cx="348120" cy="9657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420" name="Håndskrift 419">
                  <a:extLst>
                    <a:ext uri="{FF2B5EF4-FFF2-40B4-BE49-F238E27FC236}">
                      <a16:creationId xmlns:a16="http://schemas.microsoft.com/office/drawing/2014/main" id="{7E0FE672-1EBF-4F21-AB63-AEF71E4D745D}"/>
                    </a:ext>
                  </a:extLst>
                </p14:cNvPr>
                <p14:cNvContentPartPr/>
                <p14:nvPr/>
              </p14:nvContentPartPr>
              <p14:xfrm>
                <a:off x="5814258" y="4078560"/>
                <a:ext cx="316800" cy="33840"/>
              </p14:xfrm>
            </p:contentPart>
          </mc:Choice>
          <mc:Fallback xmlns="">
            <p:pic>
              <p:nvPicPr>
                <p:cNvPr id="420" name="Håndskrift 419">
                  <a:extLst>
                    <a:ext uri="{FF2B5EF4-FFF2-40B4-BE49-F238E27FC236}">
                      <a16:creationId xmlns:a16="http://schemas.microsoft.com/office/drawing/2014/main" id="{7E0FE672-1EBF-4F21-AB63-AEF71E4D745D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5778258" y="4042560"/>
                  <a:ext cx="388440" cy="105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2" name="Gruppe 421">
            <a:extLst>
              <a:ext uri="{FF2B5EF4-FFF2-40B4-BE49-F238E27FC236}">
                <a16:creationId xmlns:a16="http://schemas.microsoft.com/office/drawing/2014/main" id="{6CD4DB27-F536-4DF9-B314-45825777AC6C}"/>
              </a:ext>
            </a:extLst>
          </p:cNvPr>
          <p:cNvGrpSpPr>
            <a:grpSpLocks noChangeAspect="1"/>
          </p:cNvGrpSpPr>
          <p:nvPr/>
        </p:nvGrpSpPr>
        <p:grpSpPr>
          <a:xfrm>
            <a:off x="7506829" y="3288871"/>
            <a:ext cx="906429" cy="1538120"/>
            <a:chOff x="3333750" y="2371725"/>
            <a:chExt cx="1133475" cy="2038350"/>
          </a:xfrm>
        </p:grpSpPr>
        <p:sp>
          <p:nvSpPr>
            <p:cNvPr id="423" name="Ellipse 422">
              <a:extLst>
                <a:ext uri="{FF2B5EF4-FFF2-40B4-BE49-F238E27FC236}">
                  <a16:creationId xmlns:a16="http://schemas.microsoft.com/office/drawing/2014/main" id="{4A7EAA18-67D6-4044-A63A-34C8DBBDBEEA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5">
              <p14:nvContentPartPr>
                <p14:cNvPr id="424" name="Håndskrift 423">
                  <a:extLst>
                    <a:ext uri="{FF2B5EF4-FFF2-40B4-BE49-F238E27FC236}">
                      <a16:creationId xmlns:a16="http://schemas.microsoft.com/office/drawing/2014/main" id="{A81F1547-253D-4614-B0FB-99C9A2912C3B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424" name="Håndskrift 423">
                  <a:extLst>
                    <a:ext uri="{FF2B5EF4-FFF2-40B4-BE49-F238E27FC236}">
                      <a16:creationId xmlns:a16="http://schemas.microsoft.com/office/drawing/2014/main" id="{A81F1547-253D-4614-B0FB-99C9A2912C3B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3333994" y="2344441"/>
                  <a:ext cx="667585" cy="20730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7">
              <p14:nvContentPartPr>
                <p14:cNvPr id="425" name="Håndskrift 424">
                  <a:extLst>
                    <a:ext uri="{FF2B5EF4-FFF2-40B4-BE49-F238E27FC236}">
                      <a16:creationId xmlns:a16="http://schemas.microsoft.com/office/drawing/2014/main" id="{C03B9CF7-961E-4ED5-9098-9BDCEC404E44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425" name="Håndskrift 424">
                  <a:extLst>
                    <a:ext uri="{FF2B5EF4-FFF2-40B4-BE49-F238E27FC236}">
                      <a16:creationId xmlns:a16="http://schemas.microsoft.com/office/drawing/2014/main" id="{C03B9CF7-961E-4ED5-9098-9BDCEC404E44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3341037" y="2409172"/>
                  <a:ext cx="471339" cy="177045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6" name="Gruppe 425">
            <a:extLst>
              <a:ext uri="{FF2B5EF4-FFF2-40B4-BE49-F238E27FC236}">
                <a16:creationId xmlns:a16="http://schemas.microsoft.com/office/drawing/2014/main" id="{0E30173E-BDA5-4F03-933B-CB827D70FA1D}"/>
              </a:ext>
            </a:extLst>
          </p:cNvPr>
          <p:cNvGrpSpPr>
            <a:grpSpLocks noChangeAspect="1"/>
          </p:cNvGrpSpPr>
          <p:nvPr/>
        </p:nvGrpSpPr>
        <p:grpSpPr>
          <a:xfrm rot="158184">
            <a:off x="7697954" y="2423172"/>
            <a:ext cx="556641" cy="850964"/>
            <a:chOff x="3591242" y="1406525"/>
            <a:chExt cx="618490" cy="945515"/>
          </a:xfrm>
        </p:grpSpPr>
        <p:sp>
          <p:nvSpPr>
            <p:cNvPr id="427" name="Ellipse 426">
              <a:extLst>
                <a:ext uri="{FF2B5EF4-FFF2-40B4-BE49-F238E27FC236}">
                  <a16:creationId xmlns:a16="http://schemas.microsoft.com/office/drawing/2014/main" id="{56A683FE-BA46-4A39-9911-0AACD7E090F1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9">
              <p14:nvContentPartPr>
                <p14:cNvPr id="428" name="Håndskrift 427">
                  <a:extLst>
                    <a:ext uri="{FF2B5EF4-FFF2-40B4-BE49-F238E27FC236}">
                      <a16:creationId xmlns:a16="http://schemas.microsoft.com/office/drawing/2014/main" id="{A9840E63-6F72-4D9B-BC0A-6B005E11BE38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428" name="Håndskrift 427">
                  <a:extLst>
                    <a:ext uri="{FF2B5EF4-FFF2-40B4-BE49-F238E27FC236}">
                      <a16:creationId xmlns:a16="http://schemas.microsoft.com/office/drawing/2014/main" id="{A9840E63-6F72-4D9B-BC0A-6B005E11BE38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1">
              <p14:nvContentPartPr>
                <p14:cNvPr id="429" name="Håndskrift 428">
                  <a:extLst>
                    <a:ext uri="{FF2B5EF4-FFF2-40B4-BE49-F238E27FC236}">
                      <a16:creationId xmlns:a16="http://schemas.microsoft.com/office/drawing/2014/main" id="{8B0DEDF0-2132-4B11-931D-6AD9EE4CFB92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429" name="Håndskrift 428">
                  <a:extLst>
                    <a:ext uri="{FF2B5EF4-FFF2-40B4-BE49-F238E27FC236}">
                      <a16:creationId xmlns:a16="http://schemas.microsoft.com/office/drawing/2014/main" id="{8B0DEDF0-2132-4B11-931D-6AD9EE4CFB92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0" name="Lige forbindelse 429">
            <a:extLst>
              <a:ext uri="{FF2B5EF4-FFF2-40B4-BE49-F238E27FC236}">
                <a16:creationId xmlns:a16="http://schemas.microsoft.com/office/drawing/2014/main" id="{73BE1B40-71E7-471F-B43E-BB0F92067039}"/>
              </a:ext>
            </a:extLst>
          </p:cNvPr>
          <p:cNvCxnSpPr>
            <a:cxnSpLocks noChangeAspect="1"/>
          </p:cNvCxnSpPr>
          <p:nvPr/>
        </p:nvCxnSpPr>
        <p:spPr>
          <a:xfrm flipH="1">
            <a:off x="7715501" y="4808780"/>
            <a:ext cx="61891" cy="1234341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1" name="Lige forbindelse 430">
            <a:extLst>
              <a:ext uri="{FF2B5EF4-FFF2-40B4-BE49-F238E27FC236}">
                <a16:creationId xmlns:a16="http://schemas.microsoft.com/office/drawing/2014/main" id="{3CE0DF6F-22A9-4D9C-A165-42324A7DB282}"/>
              </a:ext>
            </a:extLst>
          </p:cNvPr>
          <p:cNvCxnSpPr>
            <a:cxnSpLocks noChangeAspect="1"/>
          </p:cNvCxnSpPr>
          <p:nvPr/>
        </p:nvCxnSpPr>
        <p:spPr>
          <a:xfrm>
            <a:off x="8083357" y="4769289"/>
            <a:ext cx="58703" cy="1299876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2" name="Bue 84">
            <a:extLst>
              <a:ext uri="{FF2B5EF4-FFF2-40B4-BE49-F238E27FC236}">
                <a16:creationId xmlns:a16="http://schemas.microsoft.com/office/drawing/2014/main" id="{26231B68-C306-4AC8-B021-E91D223FD01C}"/>
              </a:ext>
            </a:extLst>
          </p:cNvPr>
          <p:cNvSpPr>
            <a:spLocks noChangeAspect="1"/>
          </p:cNvSpPr>
          <p:nvPr/>
        </p:nvSpPr>
        <p:spPr>
          <a:xfrm rot="17730499" flipH="1" flipV="1">
            <a:off x="7108288" y="2099831"/>
            <a:ext cx="2056177" cy="1242897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967045"/>
              <a:gd name="connsiteY0" fmla="*/ 0 h 3227902"/>
              <a:gd name="connsiteX1" fmla="*/ 737092 w 967045"/>
              <a:gd name="connsiteY1" fmla="*/ 1013928 h 3227902"/>
              <a:gd name="connsiteX2" fmla="*/ 786720 w 967045"/>
              <a:gd name="connsiteY2" fmla="*/ 1782460 h 3227902"/>
              <a:gd name="connsiteX3" fmla="*/ 1 w 967045"/>
              <a:gd name="connsiteY3" fmla="*/ 1598671 h 3227902"/>
              <a:gd name="connsiteX4" fmla="*/ 0 w 967045"/>
              <a:gd name="connsiteY4" fmla="*/ 0 h 3227902"/>
              <a:gd name="connsiteX0" fmla="*/ 0 w 967045"/>
              <a:gd name="connsiteY0" fmla="*/ 0 h 3227902"/>
              <a:gd name="connsiteX1" fmla="*/ 966924 w 967045"/>
              <a:gd name="connsiteY1" fmla="*/ 686611 h 3227902"/>
              <a:gd name="connsiteX2" fmla="*/ 275367 w 967045"/>
              <a:gd name="connsiteY2" fmla="*/ 3227903 h 3227902"/>
              <a:gd name="connsiteX0" fmla="*/ 0 w 791971"/>
              <a:gd name="connsiteY0" fmla="*/ 0 h 3227904"/>
              <a:gd name="connsiteX1" fmla="*/ 737092 w 791971"/>
              <a:gd name="connsiteY1" fmla="*/ 1013928 h 3227904"/>
              <a:gd name="connsiteX2" fmla="*/ 786720 w 791971"/>
              <a:gd name="connsiteY2" fmla="*/ 1782460 h 3227904"/>
              <a:gd name="connsiteX3" fmla="*/ 1 w 791971"/>
              <a:gd name="connsiteY3" fmla="*/ 1598671 h 3227904"/>
              <a:gd name="connsiteX4" fmla="*/ 0 w 791971"/>
              <a:gd name="connsiteY4" fmla="*/ 0 h 3227904"/>
              <a:gd name="connsiteX0" fmla="*/ 0 w 791971"/>
              <a:gd name="connsiteY0" fmla="*/ 0 h 3227904"/>
              <a:gd name="connsiteX1" fmla="*/ 606114 w 791971"/>
              <a:gd name="connsiteY1" fmla="*/ 1711942 h 3227904"/>
              <a:gd name="connsiteX2" fmla="*/ 275367 w 791971"/>
              <a:gd name="connsiteY2" fmla="*/ 3227903 h 3227904"/>
              <a:gd name="connsiteX0" fmla="*/ 508693 w 1300664"/>
              <a:gd name="connsiteY0" fmla="*/ 0 h 2478252"/>
              <a:gd name="connsiteX1" fmla="*/ 1245785 w 1300664"/>
              <a:gd name="connsiteY1" fmla="*/ 1013928 h 2478252"/>
              <a:gd name="connsiteX2" fmla="*/ 1295413 w 1300664"/>
              <a:gd name="connsiteY2" fmla="*/ 1782460 h 2478252"/>
              <a:gd name="connsiteX3" fmla="*/ 508694 w 1300664"/>
              <a:gd name="connsiteY3" fmla="*/ 1598671 h 2478252"/>
              <a:gd name="connsiteX4" fmla="*/ 508693 w 1300664"/>
              <a:gd name="connsiteY4" fmla="*/ 0 h 2478252"/>
              <a:gd name="connsiteX0" fmla="*/ 508693 w 1300664"/>
              <a:gd name="connsiteY0" fmla="*/ 0 h 2478252"/>
              <a:gd name="connsiteX1" fmla="*/ 1114807 w 1300664"/>
              <a:gd name="connsiteY1" fmla="*/ 1711942 h 2478252"/>
              <a:gd name="connsiteX2" fmla="*/ 0 w 1300664"/>
              <a:gd name="connsiteY2" fmla="*/ 2478252 h 2478252"/>
              <a:gd name="connsiteX0" fmla="*/ 508693 w 1434341"/>
              <a:gd name="connsiteY0" fmla="*/ 0 h 2478252"/>
              <a:gd name="connsiteX1" fmla="*/ 1245785 w 1434341"/>
              <a:gd name="connsiteY1" fmla="*/ 1013928 h 2478252"/>
              <a:gd name="connsiteX2" fmla="*/ 1295413 w 1434341"/>
              <a:gd name="connsiteY2" fmla="*/ 1782460 h 2478252"/>
              <a:gd name="connsiteX3" fmla="*/ 508694 w 1434341"/>
              <a:gd name="connsiteY3" fmla="*/ 1598671 h 2478252"/>
              <a:gd name="connsiteX4" fmla="*/ 508693 w 1434341"/>
              <a:gd name="connsiteY4" fmla="*/ 0 h 2478252"/>
              <a:gd name="connsiteX0" fmla="*/ 508693 w 1434341"/>
              <a:gd name="connsiteY0" fmla="*/ 0 h 2478252"/>
              <a:gd name="connsiteX1" fmla="*/ 1434283 w 1434341"/>
              <a:gd name="connsiteY1" fmla="*/ 1082261 h 2478252"/>
              <a:gd name="connsiteX2" fmla="*/ 0 w 1434341"/>
              <a:gd name="connsiteY2" fmla="*/ 2478252 h 2478252"/>
              <a:gd name="connsiteX0" fmla="*/ 0 w 925738"/>
              <a:gd name="connsiteY0" fmla="*/ 0 h 2736332"/>
              <a:gd name="connsiteX1" fmla="*/ 737092 w 925738"/>
              <a:gd name="connsiteY1" fmla="*/ 1013928 h 2736332"/>
              <a:gd name="connsiteX2" fmla="*/ 786720 w 925738"/>
              <a:gd name="connsiteY2" fmla="*/ 1782460 h 2736332"/>
              <a:gd name="connsiteX3" fmla="*/ 1 w 925738"/>
              <a:gd name="connsiteY3" fmla="*/ 1598671 h 2736332"/>
              <a:gd name="connsiteX4" fmla="*/ 0 w 925738"/>
              <a:gd name="connsiteY4" fmla="*/ 0 h 2736332"/>
              <a:gd name="connsiteX0" fmla="*/ 0 w 925738"/>
              <a:gd name="connsiteY0" fmla="*/ 0 h 2736332"/>
              <a:gd name="connsiteX1" fmla="*/ 925590 w 925738"/>
              <a:gd name="connsiteY1" fmla="*/ 1082261 h 2736332"/>
              <a:gd name="connsiteX2" fmla="*/ 362400 w 925738"/>
              <a:gd name="connsiteY2" fmla="*/ 2736331 h 2736332"/>
              <a:gd name="connsiteX0" fmla="*/ 0 w 927122"/>
              <a:gd name="connsiteY0" fmla="*/ 0 h 1782460"/>
              <a:gd name="connsiteX1" fmla="*/ 737092 w 927122"/>
              <a:gd name="connsiteY1" fmla="*/ 1013928 h 1782460"/>
              <a:gd name="connsiteX2" fmla="*/ 786720 w 927122"/>
              <a:gd name="connsiteY2" fmla="*/ 1782460 h 1782460"/>
              <a:gd name="connsiteX3" fmla="*/ 1 w 927122"/>
              <a:gd name="connsiteY3" fmla="*/ 1598671 h 1782460"/>
              <a:gd name="connsiteX4" fmla="*/ 0 w 927122"/>
              <a:gd name="connsiteY4" fmla="*/ 0 h 1782460"/>
              <a:gd name="connsiteX0" fmla="*/ 0 w 927122"/>
              <a:gd name="connsiteY0" fmla="*/ 0 h 1782460"/>
              <a:gd name="connsiteX1" fmla="*/ 925590 w 927122"/>
              <a:gd name="connsiteY1" fmla="*/ 1082261 h 1782460"/>
              <a:gd name="connsiteX2" fmla="*/ 877756 w 927122"/>
              <a:gd name="connsiteY2" fmla="*/ 1747801 h 1782460"/>
              <a:gd name="connsiteX0" fmla="*/ 0 w 1042743"/>
              <a:gd name="connsiteY0" fmla="*/ 15283 h 1797743"/>
              <a:gd name="connsiteX1" fmla="*/ 737092 w 1042743"/>
              <a:gd name="connsiteY1" fmla="*/ 1029211 h 1797743"/>
              <a:gd name="connsiteX2" fmla="*/ 786720 w 1042743"/>
              <a:gd name="connsiteY2" fmla="*/ 1797743 h 1797743"/>
              <a:gd name="connsiteX3" fmla="*/ 1 w 1042743"/>
              <a:gd name="connsiteY3" fmla="*/ 1613954 h 1797743"/>
              <a:gd name="connsiteX4" fmla="*/ 0 w 1042743"/>
              <a:gd name="connsiteY4" fmla="*/ 15283 h 1797743"/>
              <a:gd name="connsiteX0" fmla="*/ 0 w 1042743"/>
              <a:gd name="connsiteY0" fmla="*/ 15283 h 1797743"/>
              <a:gd name="connsiteX1" fmla="*/ 1042250 w 1042743"/>
              <a:gd name="connsiteY1" fmla="*/ 191518 h 1797743"/>
              <a:gd name="connsiteX2" fmla="*/ 877756 w 1042743"/>
              <a:gd name="connsiteY2" fmla="*/ 1763084 h 1797743"/>
              <a:gd name="connsiteX0" fmla="*/ 0 w 1338415"/>
              <a:gd name="connsiteY0" fmla="*/ 15283 h 1797743"/>
              <a:gd name="connsiteX1" fmla="*/ 737092 w 1338415"/>
              <a:gd name="connsiteY1" fmla="*/ 1029211 h 1797743"/>
              <a:gd name="connsiteX2" fmla="*/ 786720 w 1338415"/>
              <a:gd name="connsiteY2" fmla="*/ 1797743 h 1797743"/>
              <a:gd name="connsiteX3" fmla="*/ 1 w 1338415"/>
              <a:gd name="connsiteY3" fmla="*/ 1613954 h 1797743"/>
              <a:gd name="connsiteX4" fmla="*/ 0 w 1338415"/>
              <a:gd name="connsiteY4" fmla="*/ 15283 h 1797743"/>
              <a:gd name="connsiteX0" fmla="*/ 0 w 1338415"/>
              <a:gd name="connsiteY0" fmla="*/ 15283 h 1797743"/>
              <a:gd name="connsiteX1" fmla="*/ 1042250 w 1338415"/>
              <a:gd name="connsiteY1" fmla="*/ 191518 h 1797743"/>
              <a:gd name="connsiteX2" fmla="*/ 1338130 w 1338415"/>
              <a:gd name="connsiteY2" fmla="*/ 1583422 h 1797743"/>
              <a:gd name="connsiteX0" fmla="*/ 0 w 1043837"/>
              <a:gd name="connsiteY0" fmla="*/ 15283 h 1797743"/>
              <a:gd name="connsiteX1" fmla="*/ 737092 w 1043837"/>
              <a:gd name="connsiteY1" fmla="*/ 1029211 h 1797743"/>
              <a:gd name="connsiteX2" fmla="*/ 786720 w 1043837"/>
              <a:gd name="connsiteY2" fmla="*/ 1797743 h 1797743"/>
              <a:gd name="connsiteX3" fmla="*/ 1 w 1043837"/>
              <a:gd name="connsiteY3" fmla="*/ 1613954 h 1797743"/>
              <a:gd name="connsiteX4" fmla="*/ 0 w 1043837"/>
              <a:gd name="connsiteY4" fmla="*/ 15283 h 1797743"/>
              <a:gd name="connsiteX0" fmla="*/ 0 w 1043837"/>
              <a:gd name="connsiteY0" fmla="*/ 15283 h 1797743"/>
              <a:gd name="connsiteX1" fmla="*/ 1042250 w 1043837"/>
              <a:gd name="connsiteY1" fmla="*/ 191518 h 1797743"/>
              <a:gd name="connsiteX2" fmla="*/ 996339 w 1043837"/>
              <a:gd name="connsiteY2" fmla="*/ 1401389 h 1797743"/>
              <a:gd name="connsiteX0" fmla="*/ 0 w 1072743"/>
              <a:gd name="connsiteY0" fmla="*/ 163397 h 1945857"/>
              <a:gd name="connsiteX1" fmla="*/ 737092 w 1072743"/>
              <a:gd name="connsiteY1" fmla="*/ 1177325 h 1945857"/>
              <a:gd name="connsiteX2" fmla="*/ 786720 w 1072743"/>
              <a:gd name="connsiteY2" fmla="*/ 1945857 h 1945857"/>
              <a:gd name="connsiteX3" fmla="*/ 1 w 1072743"/>
              <a:gd name="connsiteY3" fmla="*/ 1762068 h 1945857"/>
              <a:gd name="connsiteX4" fmla="*/ 0 w 1072743"/>
              <a:gd name="connsiteY4" fmla="*/ 163397 h 1945857"/>
              <a:gd name="connsiteX0" fmla="*/ 0 w 1072743"/>
              <a:gd name="connsiteY0" fmla="*/ 163397 h 1945857"/>
              <a:gd name="connsiteX1" fmla="*/ 1071719 w 1072743"/>
              <a:gd name="connsiteY1" fmla="*/ 106050 h 1945857"/>
              <a:gd name="connsiteX2" fmla="*/ 996339 w 1072743"/>
              <a:gd name="connsiteY2" fmla="*/ 1549503 h 1945857"/>
              <a:gd name="connsiteX0" fmla="*/ 0 w 1071947"/>
              <a:gd name="connsiteY0" fmla="*/ 163397 h 1945857"/>
              <a:gd name="connsiteX1" fmla="*/ 737092 w 1071947"/>
              <a:gd name="connsiteY1" fmla="*/ 1177325 h 1945857"/>
              <a:gd name="connsiteX2" fmla="*/ 786720 w 1071947"/>
              <a:gd name="connsiteY2" fmla="*/ 1945857 h 1945857"/>
              <a:gd name="connsiteX3" fmla="*/ 1 w 1071947"/>
              <a:gd name="connsiteY3" fmla="*/ 1762068 h 1945857"/>
              <a:gd name="connsiteX4" fmla="*/ 0 w 1071947"/>
              <a:gd name="connsiteY4" fmla="*/ 163397 h 1945857"/>
              <a:gd name="connsiteX0" fmla="*/ 0 w 1071947"/>
              <a:gd name="connsiteY0" fmla="*/ 163397 h 1945857"/>
              <a:gd name="connsiteX1" fmla="*/ 1071719 w 1071947"/>
              <a:gd name="connsiteY1" fmla="*/ 106050 h 1945857"/>
              <a:gd name="connsiteX2" fmla="*/ 708430 w 1071947"/>
              <a:gd name="connsiteY2" fmla="*/ 886189 h 1945857"/>
              <a:gd name="connsiteX0" fmla="*/ 0 w 1005464"/>
              <a:gd name="connsiteY0" fmla="*/ 579333 h 2361793"/>
              <a:gd name="connsiteX1" fmla="*/ 737092 w 1005464"/>
              <a:gd name="connsiteY1" fmla="*/ 1593261 h 2361793"/>
              <a:gd name="connsiteX2" fmla="*/ 786720 w 1005464"/>
              <a:gd name="connsiteY2" fmla="*/ 2361793 h 2361793"/>
              <a:gd name="connsiteX3" fmla="*/ 1 w 1005464"/>
              <a:gd name="connsiteY3" fmla="*/ 2178004 h 2361793"/>
              <a:gd name="connsiteX4" fmla="*/ 0 w 1005464"/>
              <a:gd name="connsiteY4" fmla="*/ 579333 h 2361793"/>
              <a:gd name="connsiteX0" fmla="*/ 0 w 1005464"/>
              <a:gd name="connsiteY0" fmla="*/ 579333 h 2361793"/>
              <a:gd name="connsiteX1" fmla="*/ 1005186 w 1005464"/>
              <a:gd name="connsiteY1" fmla="*/ 55510 h 2361793"/>
              <a:gd name="connsiteX2" fmla="*/ 708430 w 1005464"/>
              <a:gd name="connsiteY2" fmla="*/ 1302125 h 2361793"/>
              <a:gd name="connsiteX0" fmla="*/ 0 w 1005473"/>
              <a:gd name="connsiteY0" fmla="*/ 579333 h 2361793"/>
              <a:gd name="connsiteX1" fmla="*/ 737092 w 1005473"/>
              <a:gd name="connsiteY1" fmla="*/ 1593261 h 2361793"/>
              <a:gd name="connsiteX2" fmla="*/ 786720 w 1005473"/>
              <a:gd name="connsiteY2" fmla="*/ 2361793 h 2361793"/>
              <a:gd name="connsiteX3" fmla="*/ 1 w 1005473"/>
              <a:gd name="connsiteY3" fmla="*/ 2178004 h 2361793"/>
              <a:gd name="connsiteX4" fmla="*/ 0 w 1005473"/>
              <a:gd name="connsiteY4" fmla="*/ 579333 h 2361793"/>
              <a:gd name="connsiteX0" fmla="*/ 0 w 1005473"/>
              <a:gd name="connsiteY0" fmla="*/ 579333 h 2361793"/>
              <a:gd name="connsiteX1" fmla="*/ 1005186 w 1005473"/>
              <a:gd name="connsiteY1" fmla="*/ 55510 h 2361793"/>
              <a:gd name="connsiteX2" fmla="*/ 718741 w 1005473"/>
              <a:gd name="connsiteY2" fmla="*/ 1401096 h 2361793"/>
              <a:gd name="connsiteX0" fmla="*/ 0 w 1100234"/>
              <a:gd name="connsiteY0" fmla="*/ 761722 h 2544182"/>
              <a:gd name="connsiteX1" fmla="*/ 737092 w 1100234"/>
              <a:gd name="connsiteY1" fmla="*/ 1775650 h 2544182"/>
              <a:gd name="connsiteX2" fmla="*/ 786720 w 1100234"/>
              <a:gd name="connsiteY2" fmla="*/ 2544182 h 2544182"/>
              <a:gd name="connsiteX3" fmla="*/ 1 w 1100234"/>
              <a:gd name="connsiteY3" fmla="*/ 2360393 h 2544182"/>
              <a:gd name="connsiteX4" fmla="*/ 0 w 1100234"/>
              <a:gd name="connsiteY4" fmla="*/ 761722 h 2544182"/>
              <a:gd name="connsiteX0" fmla="*/ 0 w 1100234"/>
              <a:gd name="connsiteY0" fmla="*/ 761722 h 2544182"/>
              <a:gd name="connsiteX1" fmla="*/ 1100017 w 1100234"/>
              <a:gd name="connsiteY1" fmla="*/ 46400 h 2544182"/>
              <a:gd name="connsiteX2" fmla="*/ 718741 w 1100234"/>
              <a:gd name="connsiteY2" fmla="*/ 1583485 h 2544182"/>
              <a:gd name="connsiteX0" fmla="*/ 0 w 1102547"/>
              <a:gd name="connsiteY0" fmla="*/ 761722 h 2898286"/>
              <a:gd name="connsiteX1" fmla="*/ 737092 w 1102547"/>
              <a:gd name="connsiteY1" fmla="*/ 1775650 h 2898286"/>
              <a:gd name="connsiteX2" fmla="*/ 786720 w 1102547"/>
              <a:gd name="connsiteY2" fmla="*/ 2544182 h 2898286"/>
              <a:gd name="connsiteX3" fmla="*/ 1 w 1102547"/>
              <a:gd name="connsiteY3" fmla="*/ 2360393 h 2898286"/>
              <a:gd name="connsiteX4" fmla="*/ 0 w 1102547"/>
              <a:gd name="connsiteY4" fmla="*/ 761722 h 2898286"/>
              <a:gd name="connsiteX0" fmla="*/ 0 w 1102547"/>
              <a:gd name="connsiteY0" fmla="*/ 761722 h 2898286"/>
              <a:gd name="connsiteX1" fmla="*/ 1100017 w 1102547"/>
              <a:gd name="connsiteY1" fmla="*/ 46400 h 2898286"/>
              <a:gd name="connsiteX2" fmla="*/ 1074308 w 1102547"/>
              <a:gd name="connsiteY2" fmla="*/ 2898285 h 2898286"/>
              <a:gd name="connsiteX0" fmla="*/ 0 w 1076443"/>
              <a:gd name="connsiteY0" fmla="*/ 0 h 2136562"/>
              <a:gd name="connsiteX1" fmla="*/ 737092 w 1076443"/>
              <a:gd name="connsiteY1" fmla="*/ 1013928 h 2136562"/>
              <a:gd name="connsiteX2" fmla="*/ 786720 w 1076443"/>
              <a:gd name="connsiteY2" fmla="*/ 1782460 h 2136562"/>
              <a:gd name="connsiteX3" fmla="*/ 1 w 1076443"/>
              <a:gd name="connsiteY3" fmla="*/ 1598671 h 2136562"/>
              <a:gd name="connsiteX4" fmla="*/ 0 w 1076443"/>
              <a:gd name="connsiteY4" fmla="*/ 0 h 2136562"/>
              <a:gd name="connsiteX0" fmla="*/ 0 w 1076443"/>
              <a:gd name="connsiteY0" fmla="*/ 0 h 2136562"/>
              <a:gd name="connsiteX1" fmla="*/ 1041654 w 1076443"/>
              <a:gd name="connsiteY1" fmla="*/ 908790 h 2136562"/>
              <a:gd name="connsiteX2" fmla="*/ 1074308 w 1076443"/>
              <a:gd name="connsiteY2" fmla="*/ 2136563 h 2136562"/>
              <a:gd name="connsiteX0" fmla="*/ 0 w 1044220"/>
              <a:gd name="connsiteY0" fmla="*/ 0 h 2414402"/>
              <a:gd name="connsiteX1" fmla="*/ 737092 w 1044220"/>
              <a:gd name="connsiteY1" fmla="*/ 1013928 h 2414402"/>
              <a:gd name="connsiteX2" fmla="*/ 786720 w 1044220"/>
              <a:gd name="connsiteY2" fmla="*/ 1782460 h 2414402"/>
              <a:gd name="connsiteX3" fmla="*/ 1 w 1044220"/>
              <a:gd name="connsiteY3" fmla="*/ 1598671 h 2414402"/>
              <a:gd name="connsiteX4" fmla="*/ 0 w 1044220"/>
              <a:gd name="connsiteY4" fmla="*/ 0 h 2414402"/>
              <a:gd name="connsiteX0" fmla="*/ 0 w 1044220"/>
              <a:gd name="connsiteY0" fmla="*/ 0 h 2414402"/>
              <a:gd name="connsiteX1" fmla="*/ 1041654 w 1044220"/>
              <a:gd name="connsiteY1" fmla="*/ 908790 h 2414402"/>
              <a:gd name="connsiteX2" fmla="*/ 1016418 w 1044220"/>
              <a:gd name="connsiteY2" fmla="*/ 2414402 h 2414402"/>
              <a:gd name="connsiteX0" fmla="*/ 0 w 1022931"/>
              <a:gd name="connsiteY0" fmla="*/ 0 h 2414402"/>
              <a:gd name="connsiteX1" fmla="*/ 737092 w 1022931"/>
              <a:gd name="connsiteY1" fmla="*/ 1013928 h 2414402"/>
              <a:gd name="connsiteX2" fmla="*/ 786720 w 1022931"/>
              <a:gd name="connsiteY2" fmla="*/ 1782460 h 2414402"/>
              <a:gd name="connsiteX3" fmla="*/ 1 w 1022931"/>
              <a:gd name="connsiteY3" fmla="*/ 1598671 h 2414402"/>
              <a:gd name="connsiteX4" fmla="*/ 0 w 1022931"/>
              <a:gd name="connsiteY4" fmla="*/ 0 h 2414402"/>
              <a:gd name="connsiteX0" fmla="*/ 0 w 1022931"/>
              <a:gd name="connsiteY0" fmla="*/ 0 h 2414402"/>
              <a:gd name="connsiteX1" fmla="*/ 1012994 w 1022931"/>
              <a:gd name="connsiteY1" fmla="*/ 1151041 h 2414402"/>
              <a:gd name="connsiteX2" fmla="*/ 1016418 w 1022931"/>
              <a:gd name="connsiteY2" fmla="*/ 2414402 h 2414402"/>
              <a:gd name="connsiteX0" fmla="*/ 0 w 1016582"/>
              <a:gd name="connsiteY0" fmla="*/ 908388 h 3322790"/>
              <a:gd name="connsiteX1" fmla="*/ 737092 w 1016582"/>
              <a:gd name="connsiteY1" fmla="*/ 1922316 h 3322790"/>
              <a:gd name="connsiteX2" fmla="*/ 786720 w 1016582"/>
              <a:gd name="connsiteY2" fmla="*/ 2690848 h 3322790"/>
              <a:gd name="connsiteX3" fmla="*/ 1 w 1016582"/>
              <a:gd name="connsiteY3" fmla="*/ 2507059 h 3322790"/>
              <a:gd name="connsiteX4" fmla="*/ 0 w 1016582"/>
              <a:gd name="connsiteY4" fmla="*/ 908388 h 3322790"/>
              <a:gd name="connsiteX0" fmla="*/ 0 w 1016582"/>
              <a:gd name="connsiteY0" fmla="*/ 908388 h 3322790"/>
              <a:gd name="connsiteX1" fmla="*/ 498082 w 1016582"/>
              <a:gd name="connsiteY1" fmla="*/ 41049 h 3322790"/>
              <a:gd name="connsiteX2" fmla="*/ 1016418 w 1016582"/>
              <a:gd name="connsiteY2" fmla="*/ 3322790 h 3322790"/>
              <a:gd name="connsiteX0" fmla="*/ 727302 w 1519273"/>
              <a:gd name="connsiteY0" fmla="*/ 908390 h 2690850"/>
              <a:gd name="connsiteX1" fmla="*/ 1464394 w 1519273"/>
              <a:gd name="connsiteY1" fmla="*/ 1922318 h 2690850"/>
              <a:gd name="connsiteX2" fmla="*/ 1514022 w 1519273"/>
              <a:gd name="connsiteY2" fmla="*/ 2690850 h 2690850"/>
              <a:gd name="connsiteX3" fmla="*/ 727303 w 1519273"/>
              <a:gd name="connsiteY3" fmla="*/ 2507061 h 2690850"/>
              <a:gd name="connsiteX4" fmla="*/ 727302 w 1519273"/>
              <a:gd name="connsiteY4" fmla="*/ 908390 h 2690850"/>
              <a:gd name="connsiteX0" fmla="*/ 727302 w 1519273"/>
              <a:gd name="connsiteY0" fmla="*/ 908390 h 2690850"/>
              <a:gd name="connsiteX1" fmla="*/ 1225384 w 1519273"/>
              <a:gd name="connsiteY1" fmla="*/ 41051 h 2690850"/>
              <a:gd name="connsiteX2" fmla="*/ 0 w 1519273"/>
              <a:gd name="connsiteY2" fmla="*/ 430927 h 2690850"/>
              <a:gd name="connsiteX0" fmla="*/ 727302 w 1519273"/>
              <a:gd name="connsiteY0" fmla="*/ 986089 h 2768549"/>
              <a:gd name="connsiteX1" fmla="*/ 1464394 w 1519273"/>
              <a:gd name="connsiteY1" fmla="*/ 2000017 h 2768549"/>
              <a:gd name="connsiteX2" fmla="*/ 1514022 w 1519273"/>
              <a:gd name="connsiteY2" fmla="*/ 2768549 h 2768549"/>
              <a:gd name="connsiteX3" fmla="*/ 727303 w 1519273"/>
              <a:gd name="connsiteY3" fmla="*/ 2584760 h 2768549"/>
              <a:gd name="connsiteX4" fmla="*/ 727302 w 1519273"/>
              <a:gd name="connsiteY4" fmla="*/ 986089 h 2768549"/>
              <a:gd name="connsiteX0" fmla="*/ 727302 w 1519273"/>
              <a:gd name="connsiteY0" fmla="*/ 986089 h 2768549"/>
              <a:gd name="connsiteX1" fmla="*/ 1330251 w 1519273"/>
              <a:gd name="connsiteY1" fmla="*/ 38700 h 2768549"/>
              <a:gd name="connsiteX2" fmla="*/ 0 w 1519273"/>
              <a:gd name="connsiteY2" fmla="*/ 508626 h 27685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8097 h 2730557"/>
              <a:gd name="connsiteX1" fmla="*/ 1464394 w 1519273"/>
              <a:gd name="connsiteY1" fmla="*/ 1962025 h 2730557"/>
              <a:gd name="connsiteX2" fmla="*/ 1514022 w 1519273"/>
              <a:gd name="connsiteY2" fmla="*/ 2730557 h 2730557"/>
              <a:gd name="connsiteX3" fmla="*/ 727303 w 1519273"/>
              <a:gd name="connsiteY3" fmla="*/ 2546768 h 2730557"/>
              <a:gd name="connsiteX4" fmla="*/ 727302 w 1519273"/>
              <a:gd name="connsiteY4" fmla="*/ 948097 h 2730557"/>
              <a:gd name="connsiteX0" fmla="*/ 727302 w 1519273"/>
              <a:gd name="connsiteY0" fmla="*/ 948097 h 2730557"/>
              <a:gd name="connsiteX1" fmla="*/ 1330251 w 1519273"/>
              <a:gd name="connsiteY1" fmla="*/ 708 h 2730557"/>
              <a:gd name="connsiteX2" fmla="*/ 0 w 1519273"/>
              <a:gd name="connsiteY2" fmla="*/ 470634 h 2730557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856570 w 1519273"/>
              <a:gd name="connsiteY0" fmla="*/ 1428454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856570 w 1519273"/>
              <a:gd name="connsiteY0" fmla="*/ 1428454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2140224 w 2932195"/>
              <a:gd name="connsiteY0" fmla="*/ 1402063 h 3184523"/>
              <a:gd name="connsiteX1" fmla="*/ 2877316 w 2932195"/>
              <a:gd name="connsiteY1" fmla="*/ 2415991 h 3184523"/>
              <a:gd name="connsiteX2" fmla="*/ 2926944 w 2932195"/>
              <a:gd name="connsiteY2" fmla="*/ 3184523 h 3184523"/>
              <a:gd name="connsiteX3" fmla="*/ 2140225 w 2932195"/>
              <a:gd name="connsiteY3" fmla="*/ 3000734 h 3184523"/>
              <a:gd name="connsiteX4" fmla="*/ 2140224 w 2932195"/>
              <a:gd name="connsiteY4" fmla="*/ 1402063 h 3184523"/>
              <a:gd name="connsiteX0" fmla="*/ 2269492 w 2932195"/>
              <a:gd name="connsiteY0" fmla="*/ 1428257 h 3184523"/>
              <a:gd name="connsiteX1" fmla="*/ 2550752 w 2932195"/>
              <a:gd name="connsiteY1" fmla="*/ 168 h 3184523"/>
              <a:gd name="connsiteX2" fmla="*/ 1 w 2932195"/>
              <a:gd name="connsiteY2" fmla="*/ 2013124 h 3184523"/>
              <a:gd name="connsiteX0" fmla="*/ 2140223 w 2932194"/>
              <a:gd name="connsiteY0" fmla="*/ 678846 h 2461306"/>
              <a:gd name="connsiteX1" fmla="*/ 2877315 w 2932194"/>
              <a:gd name="connsiteY1" fmla="*/ 1692774 h 2461306"/>
              <a:gd name="connsiteX2" fmla="*/ 2926943 w 2932194"/>
              <a:gd name="connsiteY2" fmla="*/ 2461306 h 2461306"/>
              <a:gd name="connsiteX3" fmla="*/ 2140224 w 2932194"/>
              <a:gd name="connsiteY3" fmla="*/ 2277517 h 2461306"/>
              <a:gd name="connsiteX4" fmla="*/ 2140223 w 2932194"/>
              <a:gd name="connsiteY4" fmla="*/ 678846 h 2461306"/>
              <a:gd name="connsiteX0" fmla="*/ 2269491 w 2932194"/>
              <a:gd name="connsiteY0" fmla="*/ 705040 h 2461306"/>
              <a:gd name="connsiteX1" fmla="*/ 1210559 w 2932194"/>
              <a:gd name="connsiteY1" fmla="*/ 262 h 2461306"/>
              <a:gd name="connsiteX2" fmla="*/ 0 w 2932194"/>
              <a:gd name="connsiteY2" fmla="*/ 1289907 h 2461306"/>
              <a:gd name="connsiteX0" fmla="*/ 2140223 w 2932194"/>
              <a:gd name="connsiteY0" fmla="*/ 715460 h 2497920"/>
              <a:gd name="connsiteX1" fmla="*/ 2877315 w 2932194"/>
              <a:gd name="connsiteY1" fmla="*/ 1729388 h 2497920"/>
              <a:gd name="connsiteX2" fmla="*/ 2926943 w 2932194"/>
              <a:gd name="connsiteY2" fmla="*/ 2497920 h 2497920"/>
              <a:gd name="connsiteX3" fmla="*/ 2140224 w 2932194"/>
              <a:gd name="connsiteY3" fmla="*/ 2314131 h 2497920"/>
              <a:gd name="connsiteX4" fmla="*/ 2140223 w 2932194"/>
              <a:gd name="connsiteY4" fmla="*/ 715460 h 2497920"/>
              <a:gd name="connsiteX0" fmla="*/ 2269491 w 2932194"/>
              <a:gd name="connsiteY0" fmla="*/ 741654 h 2497920"/>
              <a:gd name="connsiteX1" fmla="*/ 1029835 w 2932194"/>
              <a:gd name="connsiteY1" fmla="*/ 255 h 2497920"/>
              <a:gd name="connsiteX2" fmla="*/ 0 w 2932194"/>
              <a:gd name="connsiteY2" fmla="*/ 1326521 h 2497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32194" h="2497920" stroke="0" extrusionOk="0">
                <a:moveTo>
                  <a:pt x="2140223" y="715460"/>
                </a:moveTo>
                <a:cubicBezTo>
                  <a:pt x="2465811" y="715460"/>
                  <a:pt x="2758225" y="1117698"/>
                  <a:pt x="2877315" y="1729388"/>
                </a:cubicBezTo>
                <a:cubicBezTo>
                  <a:pt x="2924835" y="1973471"/>
                  <a:pt x="2941879" y="2237404"/>
                  <a:pt x="2926943" y="2497920"/>
                </a:cubicBezTo>
                <a:lnTo>
                  <a:pt x="2140224" y="2314131"/>
                </a:lnTo>
                <a:cubicBezTo>
                  <a:pt x="2140224" y="1781241"/>
                  <a:pt x="2140223" y="1248350"/>
                  <a:pt x="2140223" y="715460"/>
                </a:cubicBezTo>
                <a:close/>
              </a:path>
              <a:path w="2932194" h="2497920" fill="none">
                <a:moveTo>
                  <a:pt x="2269491" y="741654"/>
                </a:moveTo>
                <a:cubicBezTo>
                  <a:pt x="2386105" y="203448"/>
                  <a:pt x="1083392" y="79762"/>
                  <a:pt x="1029835" y="255"/>
                </a:cubicBezTo>
                <a:cubicBezTo>
                  <a:pt x="799301" y="-21113"/>
                  <a:pt x="10749" y="1305256"/>
                  <a:pt x="0" y="1326521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433" name="Gruppe 432">
            <a:extLst>
              <a:ext uri="{FF2B5EF4-FFF2-40B4-BE49-F238E27FC236}">
                <a16:creationId xmlns:a16="http://schemas.microsoft.com/office/drawing/2014/main" id="{DA02DF48-6E9F-4D45-8D24-D2D0502228CD}"/>
              </a:ext>
            </a:extLst>
          </p:cNvPr>
          <p:cNvGrpSpPr/>
          <p:nvPr/>
        </p:nvGrpSpPr>
        <p:grpSpPr>
          <a:xfrm>
            <a:off x="7745133" y="1842466"/>
            <a:ext cx="223920" cy="294840"/>
            <a:chOff x="5724105" y="1514010"/>
            <a:chExt cx="223920" cy="294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434" name="Håndskrift 433">
                  <a:extLst>
                    <a:ext uri="{FF2B5EF4-FFF2-40B4-BE49-F238E27FC236}">
                      <a16:creationId xmlns:a16="http://schemas.microsoft.com/office/drawing/2014/main" id="{8FA10892-B088-4375-A107-77B08C9A2AAC}"/>
                    </a:ext>
                  </a:extLst>
                </p14:cNvPr>
                <p14:cNvContentPartPr/>
                <p14:nvPr/>
              </p14:nvContentPartPr>
              <p14:xfrm>
                <a:off x="5724105" y="1542450"/>
                <a:ext cx="115560" cy="266400"/>
              </p14:xfrm>
            </p:contentPart>
          </mc:Choice>
          <mc:Fallback xmlns="">
            <p:pic>
              <p:nvPicPr>
                <p:cNvPr id="434" name="Håndskrift 433">
                  <a:extLst>
                    <a:ext uri="{FF2B5EF4-FFF2-40B4-BE49-F238E27FC236}">
                      <a16:creationId xmlns:a16="http://schemas.microsoft.com/office/drawing/2014/main" id="{8FA10892-B088-4375-A107-77B08C9A2AAC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5719785" y="1538130"/>
                  <a:ext cx="124200" cy="27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435" name="Håndskrift 434">
                  <a:extLst>
                    <a:ext uri="{FF2B5EF4-FFF2-40B4-BE49-F238E27FC236}">
                      <a16:creationId xmlns:a16="http://schemas.microsoft.com/office/drawing/2014/main" id="{B726470C-3F0D-4FE5-B0C0-8BA1D8F5DA78}"/>
                    </a:ext>
                  </a:extLst>
                </p14:cNvPr>
                <p14:cNvContentPartPr/>
                <p14:nvPr/>
              </p14:nvContentPartPr>
              <p14:xfrm>
                <a:off x="5857305" y="1514010"/>
                <a:ext cx="90720" cy="176400"/>
              </p14:xfrm>
            </p:contentPart>
          </mc:Choice>
          <mc:Fallback xmlns="">
            <p:pic>
              <p:nvPicPr>
                <p:cNvPr id="435" name="Håndskrift 434">
                  <a:extLst>
                    <a:ext uri="{FF2B5EF4-FFF2-40B4-BE49-F238E27FC236}">
                      <a16:creationId xmlns:a16="http://schemas.microsoft.com/office/drawing/2014/main" id="{B726470C-3F0D-4FE5-B0C0-8BA1D8F5DA78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5852985" y="1509681"/>
                  <a:ext cx="99360" cy="185058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9" name="Gruppe 438">
            <a:extLst>
              <a:ext uri="{FF2B5EF4-FFF2-40B4-BE49-F238E27FC236}">
                <a16:creationId xmlns:a16="http://schemas.microsoft.com/office/drawing/2014/main" id="{7A39E700-415B-44B1-A545-D69B65178E17}"/>
              </a:ext>
            </a:extLst>
          </p:cNvPr>
          <p:cNvGrpSpPr/>
          <p:nvPr/>
        </p:nvGrpSpPr>
        <p:grpSpPr>
          <a:xfrm>
            <a:off x="7471735" y="3304350"/>
            <a:ext cx="383040" cy="1172520"/>
            <a:chOff x="5799705" y="3285210"/>
            <a:chExt cx="383040" cy="117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440" name="Håndskrift 439">
                  <a:extLst>
                    <a:ext uri="{FF2B5EF4-FFF2-40B4-BE49-F238E27FC236}">
                      <a16:creationId xmlns:a16="http://schemas.microsoft.com/office/drawing/2014/main" id="{41E80FE1-5140-4487-BEA8-B96AD82984B2}"/>
                    </a:ext>
                  </a:extLst>
                </p14:cNvPr>
                <p14:cNvContentPartPr/>
                <p14:nvPr/>
              </p14:nvContentPartPr>
              <p14:xfrm>
                <a:off x="5799705" y="3285210"/>
                <a:ext cx="383040" cy="1172520"/>
              </p14:xfrm>
            </p:contentPart>
          </mc:Choice>
          <mc:Fallback xmlns="">
            <p:pic>
              <p:nvPicPr>
                <p:cNvPr id="440" name="Håndskrift 439">
                  <a:extLst>
                    <a:ext uri="{FF2B5EF4-FFF2-40B4-BE49-F238E27FC236}">
                      <a16:creationId xmlns:a16="http://schemas.microsoft.com/office/drawing/2014/main" id="{41E80FE1-5140-4487-BEA8-B96AD82984B2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5790705" y="3276210"/>
                  <a:ext cx="400680" cy="11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441" name="Håndskrift 440">
                  <a:extLst>
                    <a:ext uri="{FF2B5EF4-FFF2-40B4-BE49-F238E27FC236}">
                      <a16:creationId xmlns:a16="http://schemas.microsoft.com/office/drawing/2014/main" id="{3070E23F-40D3-47DD-90CC-AECE58974C79}"/>
                    </a:ext>
                  </a:extLst>
                </p14:cNvPr>
                <p14:cNvContentPartPr/>
                <p14:nvPr/>
              </p14:nvContentPartPr>
              <p14:xfrm>
                <a:off x="6048826" y="3410845"/>
                <a:ext cx="51840" cy="105840"/>
              </p14:xfrm>
            </p:contentPart>
          </mc:Choice>
          <mc:Fallback xmlns="">
            <p:pic>
              <p:nvPicPr>
                <p:cNvPr id="441" name="Håndskrift 440">
                  <a:extLst>
                    <a:ext uri="{FF2B5EF4-FFF2-40B4-BE49-F238E27FC236}">
                      <a16:creationId xmlns:a16="http://schemas.microsoft.com/office/drawing/2014/main" id="{3070E23F-40D3-47DD-90CC-AECE58974C79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6039763" y="3401845"/>
                  <a:ext cx="69603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442" name="Håndskrift 441">
                  <a:extLst>
                    <a:ext uri="{FF2B5EF4-FFF2-40B4-BE49-F238E27FC236}">
                      <a16:creationId xmlns:a16="http://schemas.microsoft.com/office/drawing/2014/main" id="{BCA6E374-7310-4488-AA9D-1CC9BAD23810}"/>
                    </a:ext>
                  </a:extLst>
                </p14:cNvPr>
                <p14:cNvContentPartPr/>
                <p14:nvPr/>
              </p14:nvContentPartPr>
              <p14:xfrm>
                <a:off x="5849026" y="3433165"/>
                <a:ext cx="270360" cy="971280"/>
              </p14:xfrm>
            </p:contentPart>
          </mc:Choice>
          <mc:Fallback xmlns="">
            <p:pic>
              <p:nvPicPr>
                <p:cNvPr id="442" name="Håndskrift 441">
                  <a:extLst>
                    <a:ext uri="{FF2B5EF4-FFF2-40B4-BE49-F238E27FC236}">
                      <a16:creationId xmlns:a16="http://schemas.microsoft.com/office/drawing/2014/main" id="{BCA6E374-7310-4488-AA9D-1CC9BAD23810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5813026" y="3397152"/>
                  <a:ext cx="342000" cy="10429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443" name="Håndskrift 442">
                  <a:extLst>
                    <a:ext uri="{FF2B5EF4-FFF2-40B4-BE49-F238E27FC236}">
                      <a16:creationId xmlns:a16="http://schemas.microsoft.com/office/drawing/2014/main" id="{2391BA57-93D2-44E5-92BC-EC0B317611FB}"/>
                    </a:ext>
                  </a:extLst>
                </p14:cNvPr>
                <p14:cNvContentPartPr/>
                <p14:nvPr/>
              </p14:nvContentPartPr>
              <p14:xfrm>
                <a:off x="6016992" y="3481313"/>
                <a:ext cx="112222" cy="900811"/>
              </p14:xfrm>
            </p:contentPart>
          </mc:Choice>
          <mc:Fallback xmlns="">
            <p:pic>
              <p:nvPicPr>
                <p:cNvPr id="443" name="Håndskrift 442">
                  <a:extLst>
                    <a:ext uri="{FF2B5EF4-FFF2-40B4-BE49-F238E27FC236}">
                      <a16:creationId xmlns:a16="http://schemas.microsoft.com/office/drawing/2014/main" id="{2391BA57-93D2-44E5-92BC-EC0B317611FB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5980908" y="3445324"/>
                  <a:ext cx="184030" cy="9724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444" name="Håndskrift 443">
                  <a:extLst>
                    <a:ext uri="{FF2B5EF4-FFF2-40B4-BE49-F238E27FC236}">
                      <a16:creationId xmlns:a16="http://schemas.microsoft.com/office/drawing/2014/main" id="{00A064EA-DFF9-47E5-92C2-16FC33670996}"/>
                    </a:ext>
                  </a:extLst>
                </p14:cNvPr>
                <p14:cNvContentPartPr/>
                <p14:nvPr/>
              </p14:nvContentPartPr>
              <p14:xfrm>
                <a:off x="5847586" y="3711085"/>
                <a:ext cx="272880" cy="614160"/>
              </p14:xfrm>
            </p:contentPart>
          </mc:Choice>
          <mc:Fallback xmlns="">
            <p:pic>
              <p:nvPicPr>
                <p:cNvPr id="444" name="Håndskrift 443">
                  <a:extLst>
                    <a:ext uri="{FF2B5EF4-FFF2-40B4-BE49-F238E27FC236}">
                      <a16:creationId xmlns:a16="http://schemas.microsoft.com/office/drawing/2014/main" id="{00A064EA-DFF9-47E5-92C2-16FC33670996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5811586" y="3675106"/>
                  <a:ext cx="344520" cy="685758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5" name="Gruppe 444">
            <a:extLst>
              <a:ext uri="{FF2B5EF4-FFF2-40B4-BE49-F238E27FC236}">
                <a16:creationId xmlns:a16="http://schemas.microsoft.com/office/drawing/2014/main" id="{CCD133B9-6C6E-4DB3-BA96-78CFD52327B5}"/>
              </a:ext>
            </a:extLst>
          </p:cNvPr>
          <p:cNvGrpSpPr/>
          <p:nvPr/>
        </p:nvGrpSpPr>
        <p:grpSpPr>
          <a:xfrm flipH="1">
            <a:off x="8070647" y="3310969"/>
            <a:ext cx="427838" cy="1172520"/>
            <a:chOff x="5799705" y="3285210"/>
            <a:chExt cx="383040" cy="117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446" name="Håndskrift 445">
                  <a:extLst>
                    <a:ext uri="{FF2B5EF4-FFF2-40B4-BE49-F238E27FC236}">
                      <a16:creationId xmlns:a16="http://schemas.microsoft.com/office/drawing/2014/main" id="{6E2822D5-4D57-4ACC-8829-F0D2C45D2682}"/>
                    </a:ext>
                  </a:extLst>
                </p14:cNvPr>
                <p14:cNvContentPartPr/>
                <p14:nvPr/>
              </p14:nvContentPartPr>
              <p14:xfrm>
                <a:off x="5799705" y="3285210"/>
                <a:ext cx="383040" cy="1172520"/>
              </p14:xfrm>
            </p:contentPart>
          </mc:Choice>
          <mc:Fallback xmlns="">
            <p:pic>
              <p:nvPicPr>
                <p:cNvPr id="446" name="Håndskrift 445">
                  <a:extLst>
                    <a:ext uri="{FF2B5EF4-FFF2-40B4-BE49-F238E27FC236}">
                      <a16:creationId xmlns:a16="http://schemas.microsoft.com/office/drawing/2014/main" id="{6E2822D5-4D57-4ACC-8829-F0D2C45D2682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5791651" y="3276210"/>
                  <a:ext cx="398826" cy="11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447" name="Håndskrift 446">
                  <a:extLst>
                    <a:ext uri="{FF2B5EF4-FFF2-40B4-BE49-F238E27FC236}">
                      <a16:creationId xmlns:a16="http://schemas.microsoft.com/office/drawing/2014/main" id="{4326C324-0DA2-4B60-9A54-71DD450A128F}"/>
                    </a:ext>
                  </a:extLst>
                </p14:cNvPr>
                <p14:cNvContentPartPr/>
                <p14:nvPr/>
              </p14:nvContentPartPr>
              <p14:xfrm>
                <a:off x="6048826" y="3410845"/>
                <a:ext cx="51840" cy="105840"/>
              </p14:xfrm>
            </p:contentPart>
          </mc:Choice>
          <mc:Fallback xmlns="">
            <p:pic>
              <p:nvPicPr>
                <p:cNvPr id="447" name="Håndskrift 446">
                  <a:extLst>
                    <a:ext uri="{FF2B5EF4-FFF2-40B4-BE49-F238E27FC236}">
                      <a16:creationId xmlns:a16="http://schemas.microsoft.com/office/drawing/2014/main" id="{4326C324-0DA2-4B60-9A54-71DD450A128F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6040726" y="3401845"/>
                  <a:ext cx="67716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448" name="Håndskrift 447">
                  <a:extLst>
                    <a:ext uri="{FF2B5EF4-FFF2-40B4-BE49-F238E27FC236}">
                      <a16:creationId xmlns:a16="http://schemas.microsoft.com/office/drawing/2014/main" id="{117D914E-4527-4B8F-B8C2-CFA428C2EDA9}"/>
                    </a:ext>
                  </a:extLst>
                </p14:cNvPr>
                <p14:cNvContentPartPr/>
                <p14:nvPr/>
              </p14:nvContentPartPr>
              <p14:xfrm>
                <a:off x="5849026" y="3433165"/>
                <a:ext cx="270360" cy="971280"/>
              </p14:xfrm>
            </p:contentPart>
          </mc:Choice>
          <mc:Fallback xmlns="">
            <p:pic>
              <p:nvPicPr>
                <p:cNvPr id="448" name="Håndskrift 447">
                  <a:extLst>
                    <a:ext uri="{FF2B5EF4-FFF2-40B4-BE49-F238E27FC236}">
                      <a16:creationId xmlns:a16="http://schemas.microsoft.com/office/drawing/2014/main" id="{117D914E-4527-4B8F-B8C2-CFA428C2EDA9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5816802" y="3397152"/>
                  <a:ext cx="334486" cy="10429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449" name="Håndskrift 448">
                  <a:extLst>
                    <a:ext uri="{FF2B5EF4-FFF2-40B4-BE49-F238E27FC236}">
                      <a16:creationId xmlns:a16="http://schemas.microsoft.com/office/drawing/2014/main" id="{79A38861-8C63-41E6-8AAC-F5945D43FE3B}"/>
                    </a:ext>
                  </a:extLst>
                </p14:cNvPr>
                <p14:cNvContentPartPr/>
                <p14:nvPr/>
              </p14:nvContentPartPr>
              <p14:xfrm>
                <a:off x="6016992" y="3481313"/>
                <a:ext cx="112222" cy="900811"/>
              </p14:xfrm>
            </p:contentPart>
          </mc:Choice>
          <mc:Fallback xmlns="">
            <p:pic>
              <p:nvPicPr>
                <p:cNvPr id="449" name="Håndskrift 448">
                  <a:extLst>
                    <a:ext uri="{FF2B5EF4-FFF2-40B4-BE49-F238E27FC236}">
                      <a16:creationId xmlns:a16="http://schemas.microsoft.com/office/drawing/2014/main" id="{79A38861-8C63-41E6-8AAC-F5945D43FE3B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5984744" y="3445324"/>
                  <a:ext cx="176395" cy="9724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450" name="Håndskrift 449">
                  <a:extLst>
                    <a:ext uri="{FF2B5EF4-FFF2-40B4-BE49-F238E27FC236}">
                      <a16:creationId xmlns:a16="http://schemas.microsoft.com/office/drawing/2014/main" id="{29055AF7-7926-4AF2-97FB-09CA27789273}"/>
                    </a:ext>
                  </a:extLst>
                </p14:cNvPr>
                <p14:cNvContentPartPr/>
                <p14:nvPr/>
              </p14:nvContentPartPr>
              <p14:xfrm>
                <a:off x="5847586" y="3711085"/>
                <a:ext cx="272880" cy="614160"/>
              </p14:xfrm>
            </p:contentPart>
          </mc:Choice>
          <mc:Fallback xmlns="">
            <p:pic>
              <p:nvPicPr>
                <p:cNvPr id="450" name="Håndskrift 449">
                  <a:extLst>
                    <a:ext uri="{FF2B5EF4-FFF2-40B4-BE49-F238E27FC236}">
                      <a16:creationId xmlns:a16="http://schemas.microsoft.com/office/drawing/2014/main" id="{29055AF7-7926-4AF2-97FB-09CA27789273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5815331" y="3675106"/>
                  <a:ext cx="337068" cy="685758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1" name="Gruppe 450">
            <a:extLst>
              <a:ext uri="{FF2B5EF4-FFF2-40B4-BE49-F238E27FC236}">
                <a16:creationId xmlns:a16="http://schemas.microsoft.com/office/drawing/2014/main" id="{2E342942-A462-4586-BA53-83414420CCB9}"/>
              </a:ext>
            </a:extLst>
          </p:cNvPr>
          <p:cNvGrpSpPr/>
          <p:nvPr/>
        </p:nvGrpSpPr>
        <p:grpSpPr>
          <a:xfrm>
            <a:off x="8131592" y="4001472"/>
            <a:ext cx="357480" cy="188640"/>
            <a:chOff x="6558738" y="3973080"/>
            <a:chExt cx="357480" cy="188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452" name="Håndskrift 451">
                  <a:extLst>
                    <a:ext uri="{FF2B5EF4-FFF2-40B4-BE49-F238E27FC236}">
                      <a16:creationId xmlns:a16="http://schemas.microsoft.com/office/drawing/2014/main" id="{CC277BC8-3D28-4047-B55B-4BDB2B77E031}"/>
                    </a:ext>
                  </a:extLst>
                </p14:cNvPr>
                <p14:cNvContentPartPr/>
                <p14:nvPr/>
              </p14:nvContentPartPr>
              <p14:xfrm>
                <a:off x="6558738" y="4143720"/>
                <a:ext cx="357480" cy="18000"/>
              </p14:xfrm>
            </p:contentPart>
          </mc:Choice>
          <mc:Fallback xmlns="">
            <p:pic>
              <p:nvPicPr>
                <p:cNvPr id="452" name="Håndskrift 451">
                  <a:extLst>
                    <a:ext uri="{FF2B5EF4-FFF2-40B4-BE49-F238E27FC236}">
                      <a16:creationId xmlns:a16="http://schemas.microsoft.com/office/drawing/2014/main" id="{CC277BC8-3D28-4047-B55B-4BDB2B77E031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6522738" y="4108426"/>
                  <a:ext cx="429120" cy="882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453" name="Håndskrift 452">
                  <a:extLst>
                    <a:ext uri="{FF2B5EF4-FFF2-40B4-BE49-F238E27FC236}">
                      <a16:creationId xmlns:a16="http://schemas.microsoft.com/office/drawing/2014/main" id="{5A6A497E-A018-41BE-B1A2-C64A68CB6219}"/>
                    </a:ext>
                  </a:extLst>
                </p14:cNvPr>
                <p14:cNvContentPartPr/>
                <p14:nvPr/>
              </p14:nvContentPartPr>
              <p14:xfrm>
                <a:off x="6576378" y="3973080"/>
                <a:ext cx="298440" cy="25920"/>
              </p14:xfrm>
            </p:contentPart>
          </mc:Choice>
          <mc:Fallback xmlns="">
            <p:pic>
              <p:nvPicPr>
                <p:cNvPr id="453" name="Håndskrift 452">
                  <a:extLst>
                    <a:ext uri="{FF2B5EF4-FFF2-40B4-BE49-F238E27FC236}">
                      <a16:creationId xmlns:a16="http://schemas.microsoft.com/office/drawing/2014/main" id="{5A6A497E-A018-41BE-B1A2-C64A68CB6219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6540378" y="3936573"/>
                  <a:ext cx="370080" cy="9856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4" name="Gruppe 453">
            <a:extLst>
              <a:ext uri="{FF2B5EF4-FFF2-40B4-BE49-F238E27FC236}">
                <a16:creationId xmlns:a16="http://schemas.microsoft.com/office/drawing/2014/main" id="{038622D0-7BA6-4182-8042-3A33AC23295E}"/>
              </a:ext>
            </a:extLst>
          </p:cNvPr>
          <p:cNvGrpSpPr/>
          <p:nvPr/>
        </p:nvGrpSpPr>
        <p:grpSpPr>
          <a:xfrm>
            <a:off x="7451492" y="3948966"/>
            <a:ext cx="316800" cy="208800"/>
            <a:chOff x="5814258" y="3903600"/>
            <a:chExt cx="31680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455" name="Håndskrift 454">
                  <a:extLst>
                    <a:ext uri="{FF2B5EF4-FFF2-40B4-BE49-F238E27FC236}">
                      <a16:creationId xmlns:a16="http://schemas.microsoft.com/office/drawing/2014/main" id="{7459F85C-110C-4778-962C-01DC2396B7DB}"/>
                    </a:ext>
                  </a:extLst>
                </p14:cNvPr>
                <p14:cNvContentPartPr/>
                <p14:nvPr/>
              </p14:nvContentPartPr>
              <p14:xfrm>
                <a:off x="5843778" y="3903600"/>
                <a:ext cx="276480" cy="25920"/>
              </p14:xfrm>
            </p:contentPart>
          </mc:Choice>
          <mc:Fallback xmlns="">
            <p:pic>
              <p:nvPicPr>
                <p:cNvPr id="455" name="Håndskrift 454">
                  <a:extLst>
                    <a:ext uri="{FF2B5EF4-FFF2-40B4-BE49-F238E27FC236}">
                      <a16:creationId xmlns:a16="http://schemas.microsoft.com/office/drawing/2014/main" id="{7459F85C-110C-4778-962C-01DC2396B7DB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5807778" y="3868093"/>
                  <a:ext cx="348120" cy="9657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456" name="Håndskrift 455">
                  <a:extLst>
                    <a:ext uri="{FF2B5EF4-FFF2-40B4-BE49-F238E27FC236}">
                      <a16:creationId xmlns:a16="http://schemas.microsoft.com/office/drawing/2014/main" id="{F25B3B5E-5E67-4125-A09C-B413AF541AC9}"/>
                    </a:ext>
                  </a:extLst>
                </p14:cNvPr>
                <p14:cNvContentPartPr/>
                <p14:nvPr/>
              </p14:nvContentPartPr>
              <p14:xfrm>
                <a:off x="5814258" y="4078560"/>
                <a:ext cx="316800" cy="33840"/>
              </p14:xfrm>
            </p:contentPart>
          </mc:Choice>
          <mc:Fallback xmlns="">
            <p:pic>
              <p:nvPicPr>
                <p:cNvPr id="456" name="Håndskrift 455">
                  <a:extLst>
                    <a:ext uri="{FF2B5EF4-FFF2-40B4-BE49-F238E27FC236}">
                      <a16:creationId xmlns:a16="http://schemas.microsoft.com/office/drawing/2014/main" id="{F25B3B5E-5E67-4125-A09C-B413AF541AC9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5778258" y="4042560"/>
                  <a:ext cx="388440" cy="1054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457" name="Bue 84">
            <a:extLst>
              <a:ext uri="{FF2B5EF4-FFF2-40B4-BE49-F238E27FC236}">
                <a16:creationId xmlns:a16="http://schemas.microsoft.com/office/drawing/2014/main" id="{178D66AE-F8C7-4FA7-A004-77A88EB20FF6}"/>
              </a:ext>
            </a:extLst>
          </p:cNvPr>
          <p:cNvSpPr>
            <a:spLocks noChangeAspect="1"/>
          </p:cNvSpPr>
          <p:nvPr/>
        </p:nvSpPr>
        <p:spPr>
          <a:xfrm rot="20707830" flipH="1" flipV="1">
            <a:off x="6638718" y="2106044"/>
            <a:ext cx="1126555" cy="1299710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967045"/>
              <a:gd name="connsiteY0" fmla="*/ 0 h 3227902"/>
              <a:gd name="connsiteX1" fmla="*/ 737092 w 967045"/>
              <a:gd name="connsiteY1" fmla="*/ 1013928 h 3227902"/>
              <a:gd name="connsiteX2" fmla="*/ 786720 w 967045"/>
              <a:gd name="connsiteY2" fmla="*/ 1782460 h 3227902"/>
              <a:gd name="connsiteX3" fmla="*/ 1 w 967045"/>
              <a:gd name="connsiteY3" fmla="*/ 1598671 h 3227902"/>
              <a:gd name="connsiteX4" fmla="*/ 0 w 967045"/>
              <a:gd name="connsiteY4" fmla="*/ 0 h 3227902"/>
              <a:gd name="connsiteX0" fmla="*/ 0 w 967045"/>
              <a:gd name="connsiteY0" fmla="*/ 0 h 3227902"/>
              <a:gd name="connsiteX1" fmla="*/ 966924 w 967045"/>
              <a:gd name="connsiteY1" fmla="*/ 686611 h 3227902"/>
              <a:gd name="connsiteX2" fmla="*/ 275367 w 967045"/>
              <a:gd name="connsiteY2" fmla="*/ 3227903 h 3227902"/>
              <a:gd name="connsiteX0" fmla="*/ 0 w 791971"/>
              <a:gd name="connsiteY0" fmla="*/ 0 h 3227904"/>
              <a:gd name="connsiteX1" fmla="*/ 737092 w 791971"/>
              <a:gd name="connsiteY1" fmla="*/ 1013928 h 3227904"/>
              <a:gd name="connsiteX2" fmla="*/ 786720 w 791971"/>
              <a:gd name="connsiteY2" fmla="*/ 1782460 h 3227904"/>
              <a:gd name="connsiteX3" fmla="*/ 1 w 791971"/>
              <a:gd name="connsiteY3" fmla="*/ 1598671 h 3227904"/>
              <a:gd name="connsiteX4" fmla="*/ 0 w 791971"/>
              <a:gd name="connsiteY4" fmla="*/ 0 h 3227904"/>
              <a:gd name="connsiteX0" fmla="*/ 0 w 791971"/>
              <a:gd name="connsiteY0" fmla="*/ 0 h 3227904"/>
              <a:gd name="connsiteX1" fmla="*/ 606114 w 791971"/>
              <a:gd name="connsiteY1" fmla="*/ 1711942 h 3227904"/>
              <a:gd name="connsiteX2" fmla="*/ 275367 w 791971"/>
              <a:gd name="connsiteY2" fmla="*/ 3227903 h 3227904"/>
              <a:gd name="connsiteX0" fmla="*/ 508693 w 1300664"/>
              <a:gd name="connsiteY0" fmla="*/ 0 h 2478252"/>
              <a:gd name="connsiteX1" fmla="*/ 1245785 w 1300664"/>
              <a:gd name="connsiteY1" fmla="*/ 1013928 h 2478252"/>
              <a:gd name="connsiteX2" fmla="*/ 1295413 w 1300664"/>
              <a:gd name="connsiteY2" fmla="*/ 1782460 h 2478252"/>
              <a:gd name="connsiteX3" fmla="*/ 508694 w 1300664"/>
              <a:gd name="connsiteY3" fmla="*/ 1598671 h 2478252"/>
              <a:gd name="connsiteX4" fmla="*/ 508693 w 1300664"/>
              <a:gd name="connsiteY4" fmla="*/ 0 h 2478252"/>
              <a:gd name="connsiteX0" fmla="*/ 508693 w 1300664"/>
              <a:gd name="connsiteY0" fmla="*/ 0 h 2478252"/>
              <a:gd name="connsiteX1" fmla="*/ 1114807 w 1300664"/>
              <a:gd name="connsiteY1" fmla="*/ 1711942 h 2478252"/>
              <a:gd name="connsiteX2" fmla="*/ 0 w 1300664"/>
              <a:gd name="connsiteY2" fmla="*/ 2478252 h 2478252"/>
              <a:gd name="connsiteX0" fmla="*/ 508693 w 1434341"/>
              <a:gd name="connsiteY0" fmla="*/ 0 h 2478252"/>
              <a:gd name="connsiteX1" fmla="*/ 1245785 w 1434341"/>
              <a:gd name="connsiteY1" fmla="*/ 1013928 h 2478252"/>
              <a:gd name="connsiteX2" fmla="*/ 1295413 w 1434341"/>
              <a:gd name="connsiteY2" fmla="*/ 1782460 h 2478252"/>
              <a:gd name="connsiteX3" fmla="*/ 508694 w 1434341"/>
              <a:gd name="connsiteY3" fmla="*/ 1598671 h 2478252"/>
              <a:gd name="connsiteX4" fmla="*/ 508693 w 1434341"/>
              <a:gd name="connsiteY4" fmla="*/ 0 h 2478252"/>
              <a:gd name="connsiteX0" fmla="*/ 508693 w 1434341"/>
              <a:gd name="connsiteY0" fmla="*/ 0 h 2478252"/>
              <a:gd name="connsiteX1" fmla="*/ 1434283 w 1434341"/>
              <a:gd name="connsiteY1" fmla="*/ 1082261 h 2478252"/>
              <a:gd name="connsiteX2" fmla="*/ 0 w 1434341"/>
              <a:gd name="connsiteY2" fmla="*/ 2478252 h 2478252"/>
              <a:gd name="connsiteX0" fmla="*/ 0 w 925738"/>
              <a:gd name="connsiteY0" fmla="*/ 0 h 2736332"/>
              <a:gd name="connsiteX1" fmla="*/ 737092 w 925738"/>
              <a:gd name="connsiteY1" fmla="*/ 1013928 h 2736332"/>
              <a:gd name="connsiteX2" fmla="*/ 786720 w 925738"/>
              <a:gd name="connsiteY2" fmla="*/ 1782460 h 2736332"/>
              <a:gd name="connsiteX3" fmla="*/ 1 w 925738"/>
              <a:gd name="connsiteY3" fmla="*/ 1598671 h 2736332"/>
              <a:gd name="connsiteX4" fmla="*/ 0 w 925738"/>
              <a:gd name="connsiteY4" fmla="*/ 0 h 2736332"/>
              <a:gd name="connsiteX0" fmla="*/ 0 w 925738"/>
              <a:gd name="connsiteY0" fmla="*/ 0 h 2736332"/>
              <a:gd name="connsiteX1" fmla="*/ 925590 w 925738"/>
              <a:gd name="connsiteY1" fmla="*/ 1082261 h 2736332"/>
              <a:gd name="connsiteX2" fmla="*/ 362400 w 925738"/>
              <a:gd name="connsiteY2" fmla="*/ 2736331 h 2736332"/>
              <a:gd name="connsiteX0" fmla="*/ 0 w 927122"/>
              <a:gd name="connsiteY0" fmla="*/ 0 h 1782460"/>
              <a:gd name="connsiteX1" fmla="*/ 737092 w 927122"/>
              <a:gd name="connsiteY1" fmla="*/ 1013928 h 1782460"/>
              <a:gd name="connsiteX2" fmla="*/ 786720 w 927122"/>
              <a:gd name="connsiteY2" fmla="*/ 1782460 h 1782460"/>
              <a:gd name="connsiteX3" fmla="*/ 1 w 927122"/>
              <a:gd name="connsiteY3" fmla="*/ 1598671 h 1782460"/>
              <a:gd name="connsiteX4" fmla="*/ 0 w 927122"/>
              <a:gd name="connsiteY4" fmla="*/ 0 h 1782460"/>
              <a:gd name="connsiteX0" fmla="*/ 0 w 927122"/>
              <a:gd name="connsiteY0" fmla="*/ 0 h 1782460"/>
              <a:gd name="connsiteX1" fmla="*/ 925590 w 927122"/>
              <a:gd name="connsiteY1" fmla="*/ 1082261 h 1782460"/>
              <a:gd name="connsiteX2" fmla="*/ 877756 w 927122"/>
              <a:gd name="connsiteY2" fmla="*/ 1747801 h 1782460"/>
              <a:gd name="connsiteX0" fmla="*/ 0 w 1042743"/>
              <a:gd name="connsiteY0" fmla="*/ 15283 h 1797743"/>
              <a:gd name="connsiteX1" fmla="*/ 737092 w 1042743"/>
              <a:gd name="connsiteY1" fmla="*/ 1029211 h 1797743"/>
              <a:gd name="connsiteX2" fmla="*/ 786720 w 1042743"/>
              <a:gd name="connsiteY2" fmla="*/ 1797743 h 1797743"/>
              <a:gd name="connsiteX3" fmla="*/ 1 w 1042743"/>
              <a:gd name="connsiteY3" fmla="*/ 1613954 h 1797743"/>
              <a:gd name="connsiteX4" fmla="*/ 0 w 1042743"/>
              <a:gd name="connsiteY4" fmla="*/ 15283 h 1797743"/>
              <a:gd name="connsiteX0" fmla="*/ 0 w 1042743"/>
              <a:gd name="connsiteY0" fmla="*/ 15283 h 1797743"/>
              <a:gd name="connsiteX1" fmla="*/ 1042250 w 1042743"/>
              <a:gd name="connsiteY1" fmla="*/ 191518 h 1797743"/>
              <a:gd name="connsiteX2" fmla="*/ 877756 w 1042743"/>
              <a:gd name="connsiteY2" fmla="*/ 1763084 h 1797743"/>
              <a:gd name="connsiteX0" fmla="*/ 0 w 1338415"/>
              <a:gd name="connsiteY0" fmla="*/ 15283 h 1797743"/>
              <a:gd name="connsiteX1" fmla="*/ 737092 w 1338415"/>
              <a:gd name="connsiteY1" fmla="*/ 1029211 h 1797743"/>
              <a:gd name="connsiteX2" fmla="*/ 786720 w 1338415"/>
              <a:gd name="connsiteY2" fmla="*/ 1797743 h 1797743"/>
              <a:gd name="connsiteX3" fmla="*/ 1 w 1338415"/>
              <a:gd name="connsiteY3" fmla="*/ 1613954 h 1797743"/>
              <a:gd name="connsiteX4" fmla="*/ 0 w 1338415"/>
              <a:gd name="connsiteY4" fmla="*/ 15283 h 1797743"/>
              <a:gd name="connsiteX0" fmla="*/ 0 w 1338415"/>
              <a:gd name="connsiteY0" fmla="*/ 15283 h 1797743"/>
              <a:gd name="connsiteX1" fmla="*/ 1042250 w 1338415"/>
              <a:gd name="connsiteY1" fmla="*/ 191518 h 1797743"/>
              <a:gd name="connsiteX2" fmla="*/ 1338130 w 1338415"/>
              <a:gd name="connsiteY2" fmla="*/ 1583422 h 1797743"/>
              <a:gd name="connsiteX0" fmla="*/ 0 w 1043837"/>
              <a:gd name="connsiteY0" fmla="*/ 15283 h 1797743"/>
              <a:gd name="connsiteX1" fmla="*/ 737092 w 1043837"/>
              <a:gd name="connsiteY1" fmla="*/ 1029211 h 1797743"/>
              <a:gd name="connsiteX2" fmla="*/ 786720 w 1043837"/>
              <a:gd name="connsiteY2" fmla="*/ 1797743 h 1797743"/>
              <a:gd name="connsiteX3" fmla="*/ 1 w 1043837"/>
              <a:gd name="connsiteY3" fmla="*/ 1613954 h 1797743"/>
              <a:gd name="connsiteX4" fmla="*/ 0 w 1043837"/>
              <a:gd name="connsiteY4" fmla="*/ 15283 h 1797743"/>
              <a:gd name="connsiteX0" fmla="*/ 0 w 1043837"/>
              <a:gd name="connsiteY0" fmla="*/ 15283 h 1797743"/>
              <a:gd name="connsiteX1" fmla="*/ 1042250 w 1043837"/>
              <a:gd name="connsiteY1" fmla="*/ 191518 h 1797743"/>
              <a:gd name="connsiteX2" fmla="*/ 996339 w 1043837"/>
              <a:gd name="connsiteY2" fmla="*/ 1401389 h 1797743"/>
              <a:gd name="connsiteX0" fmla="*/ 0 w 1072743"/>
              <a:gd name="connsiteY0" fmla="*/ 163397 h 1945857"/>
              <a:gd name="connsiteX1" fmla="*/ 737092 w 1072743"/>
              <a:gd name="connsiteY1" fmla="*/ 1177325 h 1945857"/>
              <a:gd name="connsiteX2" fmla="*/ 786720 w 1072743"/>
              <a:gd name="connsiteY2" fmla="*/ 1945857 h 1945857"/>
              <a:gd name="connsiteX3" fmla="*/ 1 w 1072743"/>
              <a:gd name="connsiteY3" fmla="*/ 1762068 h 1945857"/>
              <a:gd name="connsiteX4" fmla="*/ 0 w 1072743"/>
              <a:gd name="connsiteY4" fmla="*/ 163397 h 1945857"/>
              <a:gd name="connsiteX0" fmla="*/ 0 w 1072743"/>
              <a:gd name="connsiteY0" fmla="*/ 163397 h 1945857"/>
              <a:gd name="connsiteX1" fmla="*/ 1071719 w 1072743"/>
              <a:gd name="connsiteY1" fmla="*/ 106050 h 1945857"/>
              <a:gd name="connsiteX2" fmla="*/ 996339 w 1072743"/>
              <a:gd name="connsiteY2" fmla="*/ 1549503 h 1945857"/>
              <a:gd name="connsiteX0" fmla="*/ 0 w 1071947"/>
              <a:gd name="connsiteY0" fmla="*/ 163397 h 1945857"/>
              <a:gd name="connsiteX1" fmla="*/ 737092 w 1071947"/>
              <a:gd name="connsiteY1" fmla="*/ 1177325 h 1945857"/>
              <a:gd name="connsiteX2" fmla="*/ 786720 w 1071947"/>
              <a:gd name="connsiteY2" fmla="*/ 1945857 h 1945857"/>
              <a:gd name="connsiteX3" fmla="*/ 1 w 1071947"/>
              <a:gd name="connsiteY3" fmla="*/ 1762068 h 1945857"/>
              <a:gd name="connsiteX4" fmla="*/ 0 w 1071947"/>
              <a:gd name="connsiteY4" fmla="*/ 163397 h 1945857"/>
              <a:gd name="connsiteX0" fmla="*/ 0 w 1071947"/>
              <a:gd name="connsiteY0" fmla="*/ 163397 h 1945857"/>
              <a:gd name="connsiteX1" fmla="*/ 1071719 w 1071947"/>
              <a:gd name="connsiteY1" fmla="*/ 106050 h 1945857"/>
              <a:gd name="connsiteX2" fmla="*/ 708430 w 1071947"/>
              <a:gd name="connsiteY2" fmla="*/ 886189 h 1945857"/>
              <a:gd name="connsiteX0" fmla="*/ 0 w 1005464"/>
              <a:gd name="connsiteY0" fmla="*/ 579333 h 2361793"/>
              <a:gd name="connsiteX1" fmla="*/ 737092 w 1005464"/>
              <a:gd name="connsiteY1" fmla="*/ 1593261 h 2361793"/>
              <a:gd name="connsiteX2" fmla="*/ 786720 w 1005464"/>
              <a:gd name="connsiteY2" fmla="*/ 2361793 h 2361793"/>
              <a:gd name="connsiteX3" fmla="*/ 1 w 1005464"/>
              <a:gd name="connsiteY3" fmla="*/ 2178004 h 2361793"/>
              <a:gd name="connsiteX4" fmla="*/ 0 w 1005464"/>
              <a:gd name="connsiteY4" fmla="*/ 579333 h 2361793"/>
              <a:gd name="connsiteX0" fmla="*/ 0 w 1005464"/>
              <a:gd name="connsiteY0" fmla="*/ 579333 h 2361793"/>
              <a:gd name="connsiteX1" fmla="*/ 1005186 w 1005464"/>
              <a:gd name="connsiteY1" fmla="*/ 55510 h 2361793"/>
              <a:gd name="connsiteX2" fmla="*/ 708430 w 1005464"/>
              <a:gd name="connsiteY2" fmla="*/ 1302125 h 2361793"/>
              <a:gd name="connsiteX0" fmla="*/ 0 w 1005473"/>
              <a:gd name="connsiteY0" fmla="*/ 579333 h 2361793"/>
              <a:gd name="connsiteX1" fmla="*/ 737092 w 1005473"/>
              <a:gd name="connsiteY1" fmla="*/ 1593261 h 2361793"/>
              <a:gd name="connsiteX2" fmla="*/ 786720 w 1005473"/>
              <a:gd name="connsiteY2" fmla="*/ 2361793 h 2361793"/>
              <a:gd name="connsiteX3" fmla="*/ 1 w 1005473"/>
              <a:gd name="connsiteY3" fmla="*/ 2178004 h 2361793"/>
              <a:gd name="connsiteX4" fmla="*/ 0 w 1005473"/>
              <a:gd name="connsiteY4" fmla="*/ 579333 h 2361793"/>
              <a:gd name="connsiteX0" fmla="*/ 0 w 1005473"/>
              <a:gd name="connsiteY0" fmla="*/ 579333 h 2361793"/>
              <a:gd name="connsiteX1" fmla="*/ 1005186 w 1005473"/>
              <a:gd name="connsiteY1" fmla="*/ 55510 h 2361793"/>
              <a:gd name="connsiteX2" fmla="*/ 718741 w 1005473"/>
              <a:gd name="connsiteY2" fmla="*/ 1401096 h 2361793"/>
              <a:gd name="connsiteX0" fmla="*/ 0 w 1100234"/>
              <a:gd name="connsiteY0" fmla="*/ 761722 h 2544182"/>
              <a:gd name="connsiteX1" fmla="*/ 737092 w 1100234"/>
              <a:gd name="connsiteY1" fmla="*/ 1775650 h 2544182"/>
              <a:gd name="connsiteX2" fmla="*/ 786720 w 1100234"/>
              <a:gd name="connsiteY2" fmla="*/ 2544182 h 2544182"/>
              <a:gd name="connsiteX3" fmla="*/ 1 w 1100234"/>
              <a:gd name="connsiteY3" fmla="*/ 2360393 h 2544182"/>
              <a:gd name="connsiteX4" fmla="*/ 0 w 1100234"/>
              <a:gd name="connsiteY4" fmla="*/ 761722 h 2544182"/>
              <a:gd name="connsiteX0" fmla="*/ 0 w 1100234"/>
              <a:gd name="connsiteY0" fmla="*/ 761722 h 2544182"/>
              <a:gd name="connsiteX1" fmla="*/ 1100017 w 1100234"/>
              <a:gd name="connsiteY1" fmla="*/ 46400 h 2544182"/>
              <a:gd name="connsiteX2" fmla="*/ 718741 w 1100234"/>
              <a:gd name="connsiteY2" fmla="*/ 1583485 h 2544182"/>
              <a:gd name="connsiteX0" fmla="*/ 0 w 1102547"/>
              <a:gd name="connsiteY0" fmla="*/ 761722 h 2898286"/>
              <a:gd name="connsiteX1" fmla="*/ 737092 w 1102547"/>
              <a:gd name="connsiteY1" fmla="*/ 1775650 h 2898286"/>
              <a:gd name="connsiteX2" fmla="*/ 786720 w 1102547"/>
              <a:gd name="connsiteY2" fmla="*/ 2544182 h 2898286"/>
              <a:gd name="connsiteX3" fmla="*/ 1 w 1102547"/>
              <a:gd name="connsiteY3" fmla="*/ 2360393 h 2898286"/>
              <a:gd name="connsiteX4" fmla="*/ 0 w 1102547"/>
              <a:gd name="connsiteY4" fmla="*/ 761722 h 2898286"/>
              <a:gd name="connsiteX0" fmla="*/ 0 w 1102547"/>
              <a:gd name="connsiteY0" fmla="*/ 761722 h 2898286"/>
              <a:gd name="connsiteX1" fmla="*/ 1100017 w 1102547"/>
              <a:gd name="connsiteY1" fmla="*/ 46400 h 2898286"/>
              <a:gd name="connsiteX2" fmla="*/ 1074308 w 1102547"/>
              <a:gd name="connsiteY2" fmla="*/ 2898285 h 2898286"/>
              <a:gd name="connsiteX0" fmla="*/ 0 w 1076443"/>
              <a:gd name="connsiteY0" fmla="*/ 0 h 2136562"/>
              <a:gd name="connsiteX1" fmla="*/ 737092 w 1076443"/>
              <a:gd name="connsiteY1" fmla="*/ 1013928 h 2136562"/>
              <a:gd name="connsiteX2" fmla="*/ 786720 w 1076443"/>
              <a:gd name="connsiteY2" fmla="*/ 1782460 h 2136562"/>
              <a:gd name="connsiteX3" fmla="*/ 1 w 1076443"/>
              <a:gd name="connsiteY3" fmla="*/ 1598671 h 2136562"/>
              <a:gd name="connsiteX4" fmla="*/ 0 w 1076443"/>
              <a:gd name="connsiteY4" fmla="*/ 0 h 2136562"/>
              <a:gd name="connsiteX0" fmla="*/ 0 w 1076443"/>
              <a:gd name="connsiteY0" fmla="*/ 0 h 2136562"/>
              <a:gd name="connsiteX1" fmla="*/ 1041654 w 1076443"/>
              <a:gd name="connsiteY1" fmla="*/ 908790 h 2136562"/>
              <a:gd name="connsiteX2" fmla="*/ 1074308 w 1076443"/>
              <a:gd name="connsiteY2" fmla="*/ 2136563 h 2136562"/>
              <a:gd name="connsiteX0" fmla="*/ 0 w 1044220"/>
              <a:gd name="connsiteY0" fmla="*/ 0 h 2414402"/>
              <a:gd name="connsiteX1" fmla="*/ 737092 w 1044220"/>
              <a:gd name="connsiteY1" fmla="*/ 1013928 h 2414402"/>
              <a:gd name="connsiteX2" fmla="*/ 786720 w 1044220"/>
              <a:gd name="connsiteY2" fmla="*/ 1782460 h 2414402"/>
              <a:gd name="connsiteX3" fmla="*/ 1 w 1044220"/>
              <a:gd name="connsiteY3" fmla="*/ 1598671 h 2414402"/>
              <a:gd name="connsiteX4" fmla="*/ 0 w 1044220"/>
              <a:gd name="connsiteY4" fmla="*/ 0 h 2414402"/>
              <a:gd name="connsiteX0" fmla="*/ 0 w 1044220"/>
              <a:gd name="connsiteY0" fmla="*/ 0 h 2414402"/>
              <a:gd name="connsiteX1" fmla="*/ 1041654 w 1044220"/>
              <a:gd name="connsiteY1" fmla="*/ 908790 h 2414402"/>
              <a:gd name="connsiteX2" fmla="*/ 1016418 w 1044220"/>
              <a:gd name="connsiteY2" fmla="*/ 2414402 h 2414402"/>
              <a:gd name="connsiteX0" fmla="*/ 0 w 1022931"/>
              <a:gd name="connsiteY0" fmla="*/ 0 h 2414402"/>
              <a:gd name="connsiteX1" fmla="*/ 737092 w 1022931"/>
              <a:gd name="connsiteY1" fmla="*/ 1013928 h 2414402"/>
              <a:gd name="connsiteX2" fmla="*/ 786720 w 1022931"/>
              <a:gd name="connsiteY2" fmla="*/ 1782460 h 2414402"/>
              <a:gd name="connsiteX3" fmla="*/ 1 w 1022931"/>
              <a:gd name="connsiteY3" fmla="*/ 1598671 h 2414402"/>
              <a:gd name="connsiteX4" fmla="*/ 0 w 1022931"/>
              <a:gd name="connsiteY4" fmla="*/ 0 h 2414402"/>
              <a:gd name="connsiteX0" fmla="*/ 0 w 1022931"/>
              <a:gd name="connsiteY0" fmla="*/ 0 h 2414402"/>
              <a:gd name="connsiteX1" fmla="*/ 1012994 w 1022931"/>
              <a:gd name="connsiteY1" fmla="*/ 1151041 h 2414402"/>
              <a:gd name="connsiteX2" fmla="*/ 1016418 w 1022931"/>
              <a:gd name="connsiteY2" fmla="*/ 2414402 h 2414402"/>
              <a:gd name="connsiteX0" fmla="*/ 0 w 1016582"/>
              <a:gd name="connsiteY0" fmla="*/ 908388 h 3322790"/>
              <a:gd name="connsiteX1" fmla="*/ 737092 w 1016582"/>
              <a:gd name="connsiteY1" fmla="*/ 1922316 h 3322790"/>
              <a:gd name="connsiteX2" fmla="*/ 786720 w 1016582"/>
              <a:gd name="connsiteY2" fmla="*/ 2690848 h 3322790"/>
              <a:gd name="connsiteX3" fmla="*/ 1 w 1016582"/>
              <a:gd name="connsiteY3" fmla="*/ 2507059 h 3322790"/>
              <a:gd name="connsiteX4" fmla="*/ 0 w 1016582"/>
              <a:gd name="connsiteY4" fmla="*/ 908388 h 3322790"/>
              <a:gd name="connsiteX0" fmla="*/ 0 w 1016582"/>
              <a:gd name="connsiteY0" fmla="*/ 908388 h 3322790"/>
              <a:gd name="connsiteX1" fmla="*/ 498082 w 1016582"/>
              <a:gd name="connsiteY1" fmla="*/ 41049 h 3322790"/>
              <a:gd name="connsiteX2" fmla="*/ 1016418 w 1016582"/>
              <a:gd name="connsiteY2" fmla="*/ 3322790 h 3322790"/>
              <a:gd name="connsiteX0" fmla="*/ 727302 w 1519273"/>
              <a:gd name="connsiteY0" fmla="*/ 908390 h 2690850"/>
              <a:gd name="connsiteX1" fmla="*/ 1464394 w 1519273"/>
              <a:gd name="connsiteY1" fmla="*/ 1922318 h 2690850"/>
              <a:gd name="connsiteX2" fmla="*/ 1514022 w 1519273"/>
              <a:gd name="connsiteY2" fmla="*/ 2690850 h 2690850"/>
              <a:gd name="connsiteX3" fmla="*/ 727303 w 1519273"/>
              <a:gd name="connsiteY3" fmla="*/ 2507061 h 2690850"/>
              <a:gd name="connsiteX4" fmla="*/ 727302 w 1519273"/>
              <a:gd name="connsiteY4" fmla="*/ 908390 h 2690850"/>
              <a:gd name="connsiteX0" fmla="*/ 727302 w 1519273"/>
              <a:gd name="connsiteY0" fmla="*/ 908390 h 2690850"/>
              <a:gd name="connsiteX1" fmla="*/ 1225384 w 1519273"/>
              <a:gd name="connsiteY1" fmla="*/ 41051 h 2690850"/>
              <a:gd name="connsiteX2" fmla="*/ 0 w 1519273"/>
              <a:gd name="connsiteY2" fmla="*/ 430927 h 2690850"/>
              <a:gd name="connsiteX0" fmla="*/ 727302 w 1519273"/>
              <a:gd name="connsiteY0" fmla="*/ 986089 h 2768549"/>
              <a:gd name="connsiteX1" fmla="*/ 1464394 w 1519273"/>
              <a:gd name="connsiteY1" fmla="*/ 2000017 h 2768549"/>
              <a:gd name="connsiteX2" fmla="*/ 1514022 w 1519273"/>
              <a:gd name="connsiteY2" fmla="*/ 2768549 h 2768549"/>
              <a:gd name="connsiteX3" fmla="*/ 727303 w 1519273"/>
              <a:gd name="connsiteY3" fmla="*/ 2584760 h 2768549"/>
              <a:gd name="connsiteX4" fmla="*/ 727302 w 1519273"/>
              <a:gd name="connsiteY4" fmla="*/ 986089 h 2768549"/>
              <a:gd name="connsiteX0" fmla="*/ 727302 w 1519273"/>
              <a:gd name="connsiteY0" fmla="*/ 986089 h 2768549"/>
              <a:gd name="connsiteX1" fmla="*/ 1330251 w 1519273"/>
              <a:gd name="connsiteY1" fmla="*/ 38700 h 2768549"/>
              <a:gd name="connsiteX2" fmla="*/ 0 w 1519273"/>
              <a:gd name="connsiteY2" fmla="*/ 508626 h 27685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8097 h 2730557"/>
              <a:gd name="connsiteX1" fmla="*/ 1464394 w 1519273"/>
              <a:gd name="connsiteY1" fmla="*/ 1962025 h 2730557"/>
              <a:gd name="connsiteX2" fmla="*/ 1514022 w 1519273"/>
              <a:gd name="connsiteY2" fmla="*/ 2730557 h 2730557"/>
              <a:gd name="connsiteX3" fmla="*/ 727303 w 1519273"/>
              <a:gd name="connsiteY3" fmla="*/ 2546768 h 2730557"/>
              <a:gd name="connsiteX4" fmla="*/ 727302 w 1519273"/>
              <a:gd name="connsiteY4" fmla="*/ 948097 h 2730557"/>
              <a:gd name="connsiteX0" fmla="*/ 727302 w 1519273"/>
              <a:gd name="connsiteY0" fmla="*/ 948097 h 2730557"/>
              <a:gd name="connsiteX1" fmla="*/ 1330251 w 1519273"/>
              <a:gd name="connsiteY1" fmla="*/ 708 h 2730557"/>
              <a:gd name="connsiteX2" fmla="*/ 0 w 1519273"/>
              <a:gd name="connsiteY2" fmla="*/ 470634 h 2730557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856570 w 1519273"/>
              <a:gd name="connsiteY0" fmla="*/ 1428454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856570 w 1519273"/>
              <a:gd name="connsiteY0" fmla="*/ 1428454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930009 h 2712469"/>
              <a:gd name="connsiteX1" fmla="*/ 1464394 w 1519273"/>
              <a:gd name="connsiteY1" fmla="*/ 1943937 h 2712469"/>
              <a:gd name="connsiteX2" fmla="*/ 1514022 w 1519273"/>
              <a:gd name="connsiteY2" fmla="*/ 2712469 h 2712469"/>
              <a:gd name="connsiteX3" fmla="*/ 727303 w 1519273"/>
              <a:gd name="connsiteY3" fmla="*/ 2528680 h 2712469"/>
              <a:gd name="connsiteX4" fmla="*/ 727302 w 1519273"/>
              <a:gd name="connsiteY4" fmla="*/ 930009 h 2712469"/>
              <a:gd name="connsiteX0" fmla="*/ 856570 w 1519273"/>
              <a:gd name="connsiteY0" fmla="*/ 956203 h 2712469"/>
              <a:gd name="connsiteX1" fmla="*/ 970199 w 1519273"/>
              <a:gd name="connsiteY1" fmla="*/ 734 h 2712469"/>
              <a:gd name="connsiteX2" fmla="*/ 0 w 1519273"/>
              <a:gd name="connsiteY2" fmla="*/ 452546 h 2712469"/>
              <a:gd name="connsiteX0" fmla="*/ 727302 w 1519273"/>
              <a:gd name="connsiteY0" fmla="*/ 930009 h 2712469"/>
              <a:gd name="connsiteX1" fmla="*/ 1464394 w 1519273"/>
              <a:gd name="connsiteY1" fmla="*/ 1943937 h 2712469"/>
              <a:gd name="connsiteX2" fmla="*/ 1514022 w 1519273"/>
              <a:gd name="connsiteY2" fmla="*/ 2712469 h 2712469"/>
              <a:gd name="connsiteX3" fmla="*/ 727303 w 1519273"/>
              <a:gd name="connsiteY3" fmla="*/ 2528680 h 2712469"/>
              <a:gd name="connsiteX4" fmla="*/ 727302 w 1519273"/>
              <a:gd name="connsiteY4" fmla="*/ 930009 h 2712469"/>
              <a:gd name="connsiteX0" fmla="*/ 745355 w 1519273"/>
              <a:gd name="connsiteY0" fmla="*/ 1616072 h 2712469"/>
              <a:gd name="connsiteX1" fmla="*/ 970199 w 1519273"/>
              <a:gd name="connsiteY1" fmla="*/ 734 h 2712469"/>
              <a:gd name="connsiteX2" fmla="*/ 0 w 1519273"/>
              <a:gd name="connsiteY2" fmla="*/ 452546 h 2712469"/>
              <a:gd name="connsiteX0" fmla="*/ 727302 w 1519273"/>
              <a:gd name="connsiteY0" fmla="*/ 930009 h 2823371"/>
              <a:gd name="connsiteX1" fmla="*/ 1464394 w 1519273"/>
              <a:gd name="connsiteY1" fmla="*/ 1943937 h 2823371"/>
              <a:gd name="connsiteX2" fmla="*/ 1514022 w 1519273"/>
              <a:gd name="connsiteY2" fmla="*/ 2712469 h 2823371"/>
              <a:gd name="connsiteX3" fmla="*/ 727303 w 1519273"/>
              <a:gd name="connsiteY3" fmla="*/ 2528680 h 2823371"/>
              <a:gd name="connsiteX4" fmla="*/ 727302 w 1519273"/>
              <a:gd name="connsiteY4" fmla="*/ 930009 h 2823371"/>
              <a:gd name="connsiteX0" fmla="*/ 187796 w 1519273"/>
              <a:gd name="connsiteY0" fmla="*/ 2823372 h 2823371"/>
              <a:gd name="connsiteX1" fmla="*/ 970199 w 1519273"/>
              <a:gd name="connsiteY1" fmla="*/ 734 h 2823371"/>
              <a:gd name="connsiteX2" fmla="*/ 0 w 1519273"/>
              <a:gd name="connsiteY2" fmla="*/ 452546 h 2823371"/>
              <a:gd name="connsiteX0" fmla="*/ 727302 w 1519273"/>
              <a:gd name="connsiteY0" fmla="*/ 477868 h 2371230"/>
              <a:gd name="connsiteX1" fmla="*/ 1464394 w 1519273"/>
              <a:gd name="connsiteY1" fmla="*/ 1491796 h 2371230"/>
              <a:gd name="connsiteX2" fmla="*/ 1514022 w 1519273"/>
              <a:gd name="connsiteY2" fmla="*/ 2260328 h 2371230"/>
              <a:gd name="connsiteX3" fmla="*/ 727303 w 1519273"/>
              <a:gd name="connsiteY3" fmla="*/ 2076539 h 2371230"/>
              <a:gd name="connsiteX4" fmla="*/ 727302 w 1519273"/>
              <a:gd name="connsiteY4" fmla="*/ 477868 h 2371230"/>
              <a:gd name="connsiteX0" fmla="*/ 187796 w 1519273"/>
              <a:gd name="connsiteY0" fmla="*/ 2371231 h 2371230"/>
              <a:gd name="connsiteX1" fmla="*/ 644127 w 1519273"/>
              <a:gd name="connsiteY1" fmla="*/ 822283 h 2371230"/>
              <a:gd name="connsiteX2" fmla="*/ 0 w 1519273"/>
              <a:gd name="connsiteY2" fmla="*/ 405 h 2371230"/>
              <a:gd name="connsiteX0" fmla="*/ 727302 w 1519273"/>
              <a:gd name="connsiteY0" fmla="*/ 477731 h 2371093"/>
              <a:gd name="connsiteX1" fmla="*/ 1464394 w 1519273"/>
              <a:gd name="connsiteY1" fmla="*/ 1491659 h 2371093"/>
              <a:gd name="connsiteX2" fmla="*/ 1514022 w 1519273"/>
              <a:gd name="connsiteY2" fmla="*/ 2260191 h 2371093"/>
              <a:gd name="connsiteX3" fmla="*/ 727303 w 1519273"/>
              <a:gd name="connsiteY3" fmla="*/ 2076402 h 2371093"/>
              <a:gd name="connsiteX4" fmla="*/ 727302 w 1519273"/>
              <a:gd name="connsiteY4" fmla="*/ 477731 h 2371093"/>
              <a:gd name="connsiteX0" fmla="*/ 187796 w 1519273"/>
              <a:gd name="connsiteY0" fmla="*/ 2371094 h 2371093"/>
              <a:gd name="connsiteX1" fmla="*/ 592626 w 1519273"/>
              <a:gd name="connsiteY1" fmla="*/ 1247881 h 2371093"/>
              <a:gd name="connsiteX2" fmla="*/ 0 w 1519273"/>
              <a:gd name="connsiteY2" fmla="*/ 268 h 2371093"/>
              <a:gd name="connsiteX0" fmla="*/ 727302 w 1519273"/>
              <a:gd name="connsiteY0" fmla="*/ 477781 h 2371143"/>
              <a:gd name="connsiteX1" fmla="*/ 1464394 w 1519273"/>
              <a:gd name="connsiteY1" fmla="*/ 1491709 h 2371143"/>
              <a:gd name="connsiteX2" fmla="*/ 1514022 w 1519273"/>
              <a:gd name="connsiteY2" fmla="*/ 2260241 h 2371143"/>
              <a:gd name="connsiteX3" fmla="*/ 727303 w 1519273"/>
              <a:gd name="connsiteY3" fmla="*/ 2076452 h 2371143"/>
              <a:gd name="connsiteX4" fmla="*/ 727302 w 1519273"/>
              <a:gd name="connsiteY4" fmla="*/ 477781 h 2371143"/>
              <a:gd name="connsiteX0" fmla="*/ 187796 w 1519273"/>
              <a:gd name="connsiteY0" fmla="*/ 2371144 h 2371143"/>
              <a:gd name="connsiteX1" fmla="*/ 592626 w 1519273"/>
              <a:gd name="connsiteY1" fmla="*/ 1247931 h 2371143"/>
              <a:gd name="connsiteX2" fmla="*/ 0 w 1519273"/>
              <a:gd name="connsiteY2" fmla="*/ 318 h 2371143"/>
              <a:gd name="connsiteX0" fmla="*/ 814543 w 1606514"/>
              <a:gd name="connsiteY0" fmla="*/ 477781 h 2612099"/>
              <a:gd name="connsiteX1" fmla="*/ 1551635 w 1606514"/>
              <a:gd name="connsiteY1" fmla="*/ 1491709 h 2612099"/>
              <a:gd name="connsiteX2" fmla="*/ 1601263 w 1606514"/>
              <a:gd name="connsiteY2" fmla="*/ 2260241 h 2612099"/>
              <a:gd name="connsiteX3" fmla="*/ 814544 w 1606514"/>
              <a:gd name="connsiteY3" fmla="*/ 2076452 h 2612099"/>
              <a:gd name="connsiteX4" fmla="*/ 814543 w 1606514"/>
              <a:gd name="connsiteY4" fmla="*/ 477781 h 2612099"/>
              <a:gd name="connsiteX0" fmla="*/ 0 w 1606514"/>
              <a:gd name="connsiteY0" fmla="*/ 2612099 h 2612099"/>
              <a:gd name="connsiteX1" fmla="*/ 679867 w 1606514"/>
              <a:gd name="connsiteY1" fmla="*/ 1247931 h 2612099"/>
              <a:gd name="connsiteX2" fmla="*/ 87241 w 1606514"/>
              <a:gd name="connsiteY2" fmla="*/ 318 h 2612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06514" h="2612099" stroke="0" extrusionOk="0">
                <a:moveTo>
                  <a:pt x="814543" y="477781"/>
                </a:moveTo>
                <a:cubicBezTo>
                  <a:pt x="1140131" y="477781"/>
                  <a:pt x="1432545" y="880019"/>
                  <a:pt x="1551635" y="1491709"/>
                </a:cubicBezTo>
                <a:cubicBezTo>
                  <a:pt x="1599155" y="1735792"/>
                  <a:pt x="1616199" y="1999725"/>
                  <a:pt x="1601263" y="2260241"/>
                </a:cubicBezTo>
                <a:lnTo>
                  <a:pt x="814544" y="2076452"/>
                </a:lnTo>
                <a:cubicBezTo>
                  <a:pt x="814544" y="1543562"/>
                  <a:pt x="814543" y="1010671"/>
                  <a:pt x="814543" y="477781"/>
                </a:cubicBezTo>
                <a:close/>
              </a:path>
              <a:path w="1606514" h="2612099" fill="none">
                <a:moveTo>
                  <a:pt x="0" y="2612099"/>
                </a:moveTo>
                <a:cubicBezTo>
                  <a:pt x="116614" y="2073893"/>
                  <a:pt x="733424" y="1327438"/>
                  <a:pt x="679867" y="1247931"/>
                </a:cubicBezTo>
                <a:cubicBezTo>
                  <a:pt x="572495" y="1029918"/>
                  <a:pt x="97990" y="-20947"/>
                  <a:pt x="87241" y="318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3" name="Håndskrift 2">
                <a:extLst>
                  <a:ext uri="{FF2B5EF4-FFF2-40B4-BE49-F238E27FC236}">
                    <a16:creationId xmlns:a16="http://schemas.microsoft.com/office/drawing/2014/main" id="{ADFC8E51-F48E-4B71-B89A-5514ECF68380}"/>
                  </a:ext>
                </a:extLst>
              </p14:cNvPr>
              <p14:cNvContentPartPr/>
              <p14:nvPr/>
            </p14:nvContentPartPr>
            <p14:xfrm>
              <a:off x="5059311" y="3042701"/>
              <a:ext cx="24480" cy="757800"/>
            </p14:xfrm>
          </p:contentPart>
        </mc:Choice>
        <mc:Fallback xmlns="">
          <p:pic>
            <p:nvPicPr>
              <p:cNvPr id="3" name="Håndskrift 2">
                <a:extLst>
                  <a:ext uri="{FF2B5EF4-FFF2-40B4-BE49-F238E27FC236}">
                    <a16:creationId xmlns:a16="http://schemas.microsoft.com/office/drawing/2014/main" id="{ADFC8E51-F48E-4B71-B89A-5514ECF6838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023311" y="3006701"/>
                <a:ext cx="96120" cy="82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0" name="Håndskrift 9">
                <a:extLst>
                  <a:ext uri="{FF2B5EF4-FFF2-40B4-BE49-F238E27FC236}">
                    <a16:creationId xmlns:a16="http://schemas.microsoft.com/office/drawing/2014/main" id="{5F37180E-F441-4C93-B620-79740D4FA335}"/>
                  </a:ext>
                </a:extLst>
              </p14:cNvPr>
              <p14:cNvContentPartPr/>
              <p14:nvPr/>
            </p14:nvContentPartPr>
            <p14:xfrm>
              <a:off x="4989111" y="3037661"/>
              <a:ext cx="159840" cy="112320"/>
            </p14:xfrm>
          </p:contentPart>
        </mc:Choice>
        <mc:Fallback xmlns="">
          <p:pic>
            <p:nvPicPr>
              <p:cNvPr id="10" name="Håndskrift 9">
                <a:extLst>
                  <a:ext uri="{FF2B5EF4-FFF2-40B4-BE49-F238E27FC236}">
                    <a16:creationId xmlns:a16="http://schemas.microsoft.com/office/drawing/2014/main" id="{5F37180E-F441-4C93-B620-79740D4FA3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953030" y="3001545"/>
                <a:ext cx="231642" cy="184190"/>
              </a:xfrm>
              <a:prstGeom prst="rect">
                <a:avLst/>
              </a:prstGeom>
            </p:spPr>
          </p:pic>
        </mc:Fallback>
      </mc:AlternateContent>
      <p:grpSp>
        <p:nvGrpSpPr>
          <p:cNvPr id="328" name="Gruppe 327">
            <a:extLst>
              <a:ext uri="{FF2B5EF4-FFF2-40B4-BE49-F238E27FC236}">
                <a16:creationId xmlns:a16="http://schemas.microsoft.com/office/drawing/2014/main" id="{84FD76C1-1C80-4C46-A110-2B58FBCCD03D}"/>
              </a:ext>
            </a:extLst>
          </p:cNvPr>
          <p:cNvGrpSpPr/>
          <p:nvPr/>
        </p:nvGrpSpPr>
        <p:grpSpPr>
          <a:xfrm rot="577355">
            <a:off x="7736793" y="4988759"/>
            <a:ext cx="1603501" cy="1351256"/>
            <a:chOff x="5828265" y="2592971"/>
            <a:chExt cx="2403000" cy="1743120"/>
          </a:xfrm>
        </p:grpSpPr>
        <p:grpSp>
          <p:nvGrpSpPr>
            <p:cNvPr id="329" name="Gruppe 328">
              <a:extLst>
                <a:ext uri="{FF2B5EF4-FFF2-40B4-BE49-F238E27FC236}">
                  <a16:creationId xmlns:a16="http://schemas.microsoft.com/office/drawing/2014/main" id="{49E0B508-C262-4CE0-8918-30167E3498BF}"/>
                </a:ext>
              </a:extLst>
            </p:cNvPr>
            <p:cNvGrpSpPr/>
            <p:nvPr/>
          </p:nvGrpSpPr>
          <p:grpSpPr>
            <a:xfrm>
              <a:off x="5828265" y="2592971"/>
              <a:ext cx="2403000" cy="1743120"/>
              <a:chOff x="5588797" y="3083666"/>
              <a:chExt cx="2403000" cy="17431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25">
                <p14:nvContentPartPr>
                  <p14:cNvPr id="368" name="Håndskrift 367">
                    <a:extLst>
                      <a:ext uri="{FF2B5EF4-FFF2-40B4-BE49-F238E27FC236}">
                        <a16:creationId xmlns:a16="http://schemas.microsoft.com/office/drawing/2014/main" id="{15348D64-135F-4C2E-AE7E-1B4C991ECA68}"/>
                      </a:ext>
                    </a:extLst>
                  </p14:cNvPr>
                  <p14:cNvContentPartPr/>
                  <p14:nvPr/>
                </p14:nvContentPartPr>
                <p14:xfrm>
                  <a:off x="5773117" y="3377786"/>
                  <a:ext cx="1782360" cy="1449000"/>
                </p14:xfrm>
              </p:contentPart>
            </mc:Choice>
            <mc:Fallback xmlns="">
              <p:pic>
                <p:nvPicPr>
                  <p:cNvPr id="368" name="Håndskrift 367">
                    <a:extLst>
                      <a:ext uri="{FF2B5EF4-FFF2-40B4-BE49-F238E27FC236}">
                        <a16:creationId xmlns:a16="http://schemas.microsoft.com/office/drawing/2014/main" id="{15348D64-135F-4C2E-AE7E-1B4C991ECA68}"/>
                      </a:ext>
                    </a:extLst>
                  </p:cNvPr>
                  <p:cNvPicPr/>
                  <p:nvPr/>
                </p:nvPicPr>
                <p:blipFill>
                  <a:blip r:embed="rId126"/>
                  <a:stretch>
                    <a:fillRect/>
                  </a:stretch>
                </p:blipFill>
                <p:spPr>
                  <a:xfrm>
                    <a:off x="5746144" y="3354572"/>
                    <a:ext cx="1835766" cy="14949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7">
                <p14:nvContentPartPr>
                  <p14:cNvPr id="369" name="Håndskrift 368">
                    <a:extLst>
                      <a:ext uri="{FF2B5EF4-FFF2-40B4-BE49-F238E27FC236}">
                        <a16:creationId xmlns:a16="http://schemas.microsoft.com/office/drawing/2014/main" id="{7F855F86-C74D-4E4F-88EE-9058F9600BC9}"/>
                      </a:ext>
                    </a:extLst>
                  </p14:cNvPr>
                  <p14:cNvContentPartPr/>
                  <p14:nvPr/>
                </p14:nvContentPartPr>
                <p14:xfrm>
                  <a:off x="6448117" y="3179426"/>
                  <a:ext cx="598680" cy="224280"/>
                </p14:xfrm>
              </p:contentPart>
            </mc:Choice>
            <mc:Fallback xmlns="">
              <p:pic>
                <p:nvPicPr>
                  <p:cNvPr id="369" name="Håndskrift 368">
                    <a:extLst>
                      <a:ext uri="{FF2B5EF4-FFF2-40B4-BE49-F238E27FC236}">
                        <a16:creationId xmlns:a16="http://schemas.microsoft.com/office/drawing/2014/main" id="{7F855F86-C74D-4E4F-88EE-9058F9600BC9}"/>
                      </a:ext>
                    </a:extLst>
                  </p:cNvPr>
                  <p:cNvPicPr/>
                  <p:nvPr/>
                </p:nvPicPr>
                <p:blipFill>
                  <a:blip r:embed="rId128"/>
                  <a:stretch>
                    <a:fillRect/>
                  </a:stretch>
                </p:blipFill>
                <p:spPr>
                  <a:xfrm>
                    <a:off x="6421149" y="3156257"/>
                    <a:ext cx="652076" cy="27015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9">
                <p14:nvContentPartPr>
                  <p14:cNvPr id="370" name="Håndskrift 369">
                    <a:extLst>
                      <a:ext uri="{FF2B5EF4-FFF2-40B4-BE49-F238E27FC236}">
                        <a16:creationId xmlns:a16="http://schemas.microsoft.com/office/drawing/2014/main" id="{AC96DCF8-EBB4-45CB-8E50-531018E9EC67}"/>
                      </a:ext>
                    </a:extLst>
                  </p14:cNvPr>
                  <p14:cNvContentPartPr/>
                  <p14:nvPr/>
                </p14:nvContentPartPr>
                <p14:xfrm>
                  <a:off x="6281077" y="3482546"/>
                  <a:ext cx="860040" cy="526680"/>
                </p14:xfrm>
              </p:contentPart>
            </mc:Choice>
            <mc:Fallback xmlns="">
              <p:pic>
                <p:nvPicPr>
                  <p:cNvPr id="370" name="Håndskrift 369">
                    <a:extLst>
                      <a:ext uri="{FF2B5EF4-FFF2-40B4-BE49-F238E27FC236}">
                        <a16:creationId xmlns:a16="http://schemas.microsoft.com/office/drawing/2014/main" id="{AC96DCF8-EBB4-45CB-8E50-531018E9EC67}"/>
                      </a:ext>
                    </a:extLst>
                  </p:cNvPr>
                  <p:cNvPicPr/>
                  <p:nvPr/>
                </p:nvPicPr>
                <p:blipFill>
                  <a:blip r:embed="rId130"/>
                  <a:stretch>
                    <a:fillRect/>
                  </a:stretch>
                </p:blipFill>
                <p:spPr>
                  <a:xfrm>
                    <a:off x="6254100" y="3459324"/>
                    <a:ext cx="913455" cy="5726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1">
                <p14:nvContentPartPr>
                  <p14:cNvPr id="371" name="Håndskrift 370">
                    <a:extLst>
                      <a:ext uri="{FF2B5EF4-FFF2-40B4-BE49-F238E27FC236}">
                        <a16:creationId xmlns:a16="http://schemas.microsoft.com/office/drawing/2014/main" id="{4C12F83C-9F80-4223-AD6F-C20ECAE0FE93}"/>
                      </a:ext>
                    </a:extLst>
                  </p14:cNvPr>
                  <p14:cNvContentPartPr/>
                  <p14:nvPr/>
                </p14:nvContentPartPr>
                <p14:xfrm>
                  <a:off x="6654757" y="3847946"/>
                  <a:ext cx="177480" cy="304200"/>
                </p14:xfrm>
              </p:contentPart>
            </mc:Choice>
            <mc:Fallback xmlns="">
              <p:pic>
                <p:nvPicPr>
                  <p:cNvPr id="371" name="Håndskrift 370">
                    <a:extLst>
                      <a:ext uri="{FF2B5EF4-FFF2-40B4-BE49-F238E27FC236}">
                        <a16:creationId xmlns:a16="http://schemas.microsoft.com/office/drawing/2014/main" id="{4C12F83C-9F80-4223-AD6F-C20ECAE0FE93}"/>
                      </a:ext>
                    </a:extLst>
                  </p:cNvPr>
                  <p:cNvPicPr/>
                  <p:nvPr/>
                </p:nvPicPr>
                <p:blipFill>
                  <a:blip r:embed="rId132"/>
                  <a:stretch>
                    <a:fillRect/>
                  </a:stretch>
                </p:blipFill>
                <p:spPr>
                  <a:xfrm>
                    <a:off x="6627784" y="3824760"/>
                    <a:ext cx="230886" cy="35010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3">
                <p14:nvContentPartPr>
                  <p14:cNvPr id="372" name="Håndskrift 371">
                    <a:extLst>
                      <a:ext uri="{FF2B5EF4-FFF2-40B4-BE49-F238E27FC236}">
                        <a16:creationId xmlns:a16="http://schemas.microsoft.com/office/drawing/2014/main" id="{E67A439B-8AE6-4D01-B972-66251415455C}"/>
                      </a:ext>
                    </a:extLst>
                  </p14:cNvPr>
                  <p14:cNvContentPartPr/>
                  <p14:nvPr/>
                </p14:nvContentPartPr>
                <p14:xfrm>
                  <a:off x="6732877" y="3929666"/>
                  <a:ext cx="33120" cy="90000"/>
                </p14:xfrm>
              </p:contentPart>
            </mc:Choice>
            <mc:Fallback xmlns="">
              <p:pic>
                <p:nvPicPr>
                  <p:cNvPr id="372" name="Håndskrift 371">
                    <a:extLst>
                      <a:ext uri="{FF2B5EF4-FFF2-40B4-BE49-F238E27FC236}">
                        <a16:creationId xmlns:a16="http://schemas.microsoft.com/office/drawing/2014/main" id="{E67A439B-8AE6-4D01-B972-66251415455C}"/>
                      </a:ext>
                    </a:extLst>
                  </p:cNvPr>
                  <p:cNvPicPr/>
                  <p:nvPr/>
                </p:nvPicPr>
                <p:blipFill>
                  <a:blip r:embed="rId134"/>
                  <a:stretch>
                    <a:fillRect/>
                  </a:stretch>
                </p:blipFill>
                <p:spPr>
                  <a:xfrm>
                    <a:off x="6706167" y="3906350"/>
                    <a:ext cx="86005" cy="1361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5">
                <p14:nvContentPartPr>
                  <p14:cNvPr id="373" name="Håndskrift 372">
                    <a:extLst>
                      <a:ext uri="{FF2B5EF4-FFF2-40B4-BE49-F238E27FC236}">
                        <a16:creationId xmlns:a16="http://schemas.microsoft.com/office/drawing/2014/main" id="{B5EB951A-62F4-4819-8558-F448002CE74E}"/>
                      </a:ext>
                    </a:extLst>
                  </p14:cNvPr>
                  <p14:cNvContentPartPr/>
                  <p14:nvPr/>
                </p14:nvContentPartPr>
                <p14:xfrm>
                  <a:off x="6694357" y="4078706"/>
                  <a:ext cx="25560" cy="230040"/>
                </p14:xfrm>
              </p:contentPart>
            </mc:Choice>
            <mc:Fallback xmlns="">
              <p:pic>
                <p:nvPicPr>
                  <p:cNvPr id="373" name="Håndskrift 372">
                    <a:extLst>
                      <a:ext uri="{FF2B5EF4-FFF2-40B4-BE49-F238E27FC236}">
                        <a16:creationId xmlns:a16="http://schemas.microsoft.com/office/drawing/2014/main" id="{B5EB951A-62F4-4819-8558-F448002CE74E}"/>
                      </a:ext>
                    </a:extLst>
                  </p:cNvPr>
                  <p:cNvPicPr/>
                  <p:nvPr/>
                </p:nvPicPr>
                <p:blipFill>
                  <a:blip r:embed="rId136"/>
                  <a:stretch>
                    <a:fillRect/>
                  </a:stretch>
                </p:blipFill>
                <p:spPr>
                  <a:xfrm>
                    <a:off x="6667732" y="4055516"/>
                    <a:ext cx="78278" cy="27595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7">
                <p14:nvContentPartPr>
                  <p14:cNvPr id="374" name="Håndskrift 373">
                    <a:extLst>
                      <a:ext uri="{FF2B5EF4-FFF2-40B4-BE49-F238E27FC236}">
                        <a16:creationId xmlns:a16="http://schemas.microsoft.com/office/drawing/2014/main" id="{FE67C238-1D3B-4156-83CA-EC54C412904C}"/>
                      </a:ext>
                    </a:extLst>
                  </p14:cNvPr>
                  <p14:cNvContentPartPr/>
                  <p14:nvPr/>
                </p14:nvContentPartPr>
                <p14:xfrm>
                  <a:off x="6360277" y="4361666"/>
                  <a:ext cx="718920" cy="377280"/>
                </p14:xfrm>
              </p:contentPart>
            </mc:Choice>
            <mc:Fallback xmlns="">
              <p:pic>
                <p:nvPicPr>
                  <p:cNvPr id="374" name="Håndskrift 373">
                    <a:extLst>
                      <a:ext uri="{FF2B5EF4-FFF2-40B4-BE49-F238E27FC236}">
                        <a16:creationId xmlns:a16="http://schemas.microsoft.com/office/drawing/2014/main" id="{FE67C238-1D3B-4156-83CA-EC54C412904C}"/>
                      </a:ext>
                    </a:extLst>
                  </p:cNvPr>
                  <p:cNvPicPr/>
                  <p:nvPr/>
                </p:nvPicPr>
                <p:blipFill>
                  <a:blip r:embed="rId138"/>
                  <a:stretch>
                    <a:fillRect/>
                  </a:stretch>
                </p:blipFill>
                <p:spPr>
                  <a:xfrm>
                    <a:off x="6333311" y="4338463"/>
                    <a:ext cx="772313" cy="42322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9">
                <p14:nvContentPartPr>
                  <p14:cNvPr id="375" name="Håndskrift 374">
                    <a:extLst>
                      <a:ext uri="{FF2B5EF4-FFF2-40B4-BE49-F238E27FC236}">
                        <a16:creationId xmlns:a16="http://schemas.microsoft.com/office/drawing/2014/main" id="{09E09396-3D73-4134-B518-19DB5FF5FCC3}"/>
                      </a:ext>
                    </a:extLst>
                  </p14:cNvPr>
                  <p14:cNvContentPartPr/>
                  <p14:nvPr/>
                </p14:nvContentPartPr>
                <p14:xfrm>
                  <a:off x="7053637" y="4331786"/>
                  <a:ext cx="160920" cy="77760"/>
                </p14:xfrm>
              </p:contentPart>
            </mc:Choice>
            <mc:Fallback xmlns="">
              <p:pic>
                <p:nvPicPr>
                  <p:cNvPr id="375" name="Håndskrift 374">
                    <a:extLst>
                      <a:ext uri="{FF2B5EF4-FFF2-40B4-BE49-F238E27FC236}">
                        <a16:creationId xmlns:a16="http://schemas.microsoft.com/office/drawing/2014/main" id="{09E09396-3D73-4134-B518-19DB5FF5FCC3}"/>
                      </a:ext>
                    </a:extLst>
                  </p:cNvPr>
                  <p:cNvPicPr/>
                  <p:nvPr/>
                </p:nvPicPr>
                <p:blipFill>
                  <a:blip r:embed="rId140"/>
                  <a:stretch>
                    <a:fillRect/>
                  </a:stretch>
                </p:blipFill>
                <p:spPr>
                  <a:xfrm>
                    <a:off x="7026727" y="4308505"/>
                    <a:ext cx="214201" cy="1238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1">
                <p14:nvContentPartPr>
                  <p14:cNvPr id="376" name="Håndskrift 375">
                    <a:extLst>
                      <a:ext uri="{FF2B5EF4-FFF2-40B4-BE49-F238E27FC236}">
                        <a16:creationId xmlns:a16="http://schemas.microsoft.com/office/drawing/2014/main" id="{CBA00C17-3170-4AC4-824F-4E4BC10FE9D0}"/>
                      </a:ext>
                    </a:extLst>
                  </p14:cNvPr>
                  <p14:cNvContentPartPr/>
                  <p14:nvPr/>
                </p14:nvContentPartPr>
                <p14:xfrm>
                  <a:off x="5794357" y="3840386"/>
                  <a:ext cx="344160" cy="509040"/>
                </p14:xfrm>
              </p:contentPart>
            </mc:Choice>
            <mc:Fallback xmlns="">
              <p:pic>
                <p:nvPicPr>
                  <p:cNvPr id="376" name="Håndskrift 375">
                    <a:extLst>
                      <a:ext uri="{FF2B5EF4-FFF2-40B4-BE49-F238E27FC236}">
                        <a16:creationId xmlns:a16="http://schemas.microsoft.com/office/drawing/2014/main" id="{CBA00C17-3170-4AC4-824F-4E4BC10FE9D0}"/>
                      </a:ext>
                    </a:extLst>
                  </p:cNvPr>
                  <p:cNvPicPr/>
                  <p:nvPr/>
                </p:nvPicPr>
                <p:blipFill>
                  <a:blip r:embed="rId142"/>
                  <a:stretch>
                    <a:fillRect/>
                  </a:stretch>
                </p:blipFill>
                <p:spPr>
                  <a:xfrm>
                    <a:off x="5767427" y="3817185"/>
                    <a:ext cx="397481" cy="55497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3">
                <p14:nvContentPartPr>
                  <p14:cNvPr id="377" name="Håndskrift 376">
                    <a:extLst>
                      <a:ext uri="{FF2B5EF4-FFF2-40B4-BE49-F238E27FC236}">
                        <a16:creationId xmlns:a16="http://schemas.microsoft.com/office/drawing/2014/main" id="{E82B3731-DBE5-40A4-8D87-1E5B441B2BF8}"/>
                      </a:ext>
                    </a:extLst>
                  </p14:cNvPr>
                  <p14:cNvContentPartPr/>
                  <p14:nvPr/>
                </p14:nvContentPartPr>
                <p14:xfrm>
                  <a:off x="7322557" y="3823466"/>
                  <a:ext cx="309240" cy="519840"/>
                </p14:xfrm>
              </p:contentPart>
            </mc:Choice>
            <mc:Fallback xmlns="">
              <p:pic>
                <p:nvPicPr>
                  <p:cNvPr id="377" name="Håndskrift 376">
                    <a:extLst>
                      <a:ext uri="{FF2B5EF4-FFF2-40B4-BE49-F238E27FC236}">
                        <a16:creationId xmlns:a16="http://schemas.microsoft.com/office/drawing/2014/main" id="{E82B3731-DBE5-40A4-8D87-1E5B441B2BF8}"/>
                      </a:ext>
                    </a:extLst>
                  </p:cNvPr>
                  <p:cNvPicPr/>
                  <p:nvPr/>
                </p:nvPicPr>
                <p:blipFill>
                  <a:blip r:embed="rId144"/>
                  <a:stretch>
                    <a:fillRect/>
                  </a:stretch>
                </p:blipFill>
                <p:spPr>
                  <a:xfrm>
                    <a:off x="7295620" y="3800238"/>
                    <a:ext cx="362576" cy="56583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5">
                <p14:nvContentPartPr>
                  <p14:cNvPr id="378" name="Håndskrift 377">
                    <a:extLst>
                      <a:ext uri="{FF2B5EF4-FFF2-40B4-BE49-F238E27FC236}">
                        <a16:creationId xmlns:a16="http://schemas.microsoft.com/office/drawing/2014/main" id="{0EA045DE-24DF-4262-B6BE-1CF094A959C6}"/>
                      </a:ext>
                    </a:extLst>
                  </p14:cNvPr>
                  <p14:cNvContentPartPr/>
                  <p14:nvPr/>
                </p14:nvContentPartPr>
                <p14:xfrm>
                  <a:off x="5684557" y="3298946"/>
                  <a:ext cx="605520" cy="1270080"/>
                </p14:xfrm>
              </p:contentPart>
            </mc:Choice>
            <mc:Fallback xmlns="">
              <p:pic>
                <p:nvPicPr>
                  <p:cNvPr id="378" name="Håndskrift 377">
                    <a:extLst>
                      <a:ext uri="{FF2B5EF4-FFF2-40B4-BE49-F238E27FC236}">
                        <a16:creationId xmlns:a16="http://schemas.microsoft.com/office/drawing/2014/main" id="{0EA045DE-24DF-4262-B6BE-1CF094A959C6}"/>
                      </a:ext>
                    </a:extLst>
                  </p:cNvPr>
                  <p:cNvPicPr/>
                  <p:nvPr/>
                </p:nvPicPr>
                <p:blipFill>
                  <a:blip r:embed="rId146"/>
                  <a:stretch>
                    <a:fillRect/>
                  </a:stretch>
                </p:blipFill>
                <p:spPr>
                  <a:xfrm>
                    <a:off x="5657597" y="3275727"/>
                    <a:ext cx="658901" cy="131605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7">
                <p14:nvContentPartPr>
                  <p14:cNvPr id="379" name="Håndskrift 378">
                    <a:extLst>
                      <a:ext uri="{FF2B5EF4-FFF2-40B4-BE49-F238E27FC236}">
                        <a16:creationId xmlns:a16="http://schemas.microsoft.com/office/drawing/2014/main" id="{504CB7F6-F024-42A0-AC68-128136FEF78F}"/>
                      </a:ext>
                    </a:extLst>
                  </p14:cNvPr>
                  <p14:cNvContentPartPr/>
                  <p14:nvPr/>
                </p14:nvContentPartPr>
                <p14:xfrm>
                  <a:off x="5779237" y="3196346"/>
                  <a:ext cx="661320" cy="277200"/>
                </p14:xfrm>
              </p:contentPart>
            </mc:Choice>
            <mc:Fallback xmlns="">
              <p:pic>
                <p:nvPicPr>
                  <p:cNvPr id="379" name="Håndskrift 378">
                    <a:extLst>
                      <a:ext uri="{FF2B5EF4-FFF2-40B4-BE49-F238E27FC236}">
                        <a16:creationId xmlns:a16="http://schemas.microsoft.com/office/drawing/2014/main" id="{504CB7F6-F024-42A0-AC68-128136FEF78F}"/>
                      </a:ext>
                    </a:extLst>
                  </p:cNvPr>
                  <p:cNvPicPr/>
                  <p:nvPr/>
                </p:nvPicPr>
                <p:blipFill>
                  <a:blip r:embed="rId148"/>
                  <a:stretch>
                    <a:fillRect/>
                  </a:stretch>
                </p:blipFill>
                <p:spPr>
                  <a:xfrm>
                    <a:off x="5752288" y="3173130"/>
                    <a:ext cx="714678" cy="32316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9">
                <p14:nvContentPartPr>
                  <p14:cNvPr id="380" name="Håndskrift 379">
                    <a:extLst>
                      <a:ext uri="{FF2B5EF4-FFF2-40B4-BE49-F238E27FC236}">
                        <a16:creationId xmlns:a16="http://schemas.microsoft.com/office/drawing/2014/main" id="{B0AED2C7-CA2B-4190-9751-C80724C4838F}"/>
                      </a:ext>
                    </a:extLst>
                  </p14:cNvPr>
                  <p14:cNvContentPartPr/>
                  <p14:nvPr/>
                </p14:nvContentPartPr>
                <p14:xfrm>
                  <a:off x="5595637" y="3267626"/>
                  <a:ext cx="200880" cy="1322640"/>
                </p14:xfrm>
              </p:contentPart>
            </mc:Choice>
            <mc:Fallback xmlns="">
              <p:pic>
                <p:nvPicPr>
                  <p:cNvPr id="380" name="Håndskrift 379">
                    <a:extLst>
                      <a:ext uri="{FF2B5EF4-FFF2-40B4-BE49-F238E27FC236}">
                        <a16:creationId xmlns:a16="http://schemas.microsoft.com/office/drawing/2014/main" id="{B0AED2C7-CA2B-4190-9751-C80724C4838F}"/>
                      </a:ext>
                    </a:extLst>
                  </p:cNvPr>
                  <p:cNvPicPr/>
                  <p:nvPr/>
                </p:nvPicPr>
                <p:blipFill>
                  <a:blip r:embed="rId150"/>
                  <a:stretch>
                    <a:fillRect/>
                  </a:stretch>
                </p:blipFill>
                <p:spPr>
                  <a:xfrm>
                    <a:off x="5568709" y="3244405"/>
                    <a:ext cx="254197" cy="136861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1">
                <p14:nvContentPartPr>
                  <p14:cNvPr id="381" name="Håndskrift 380">
                    <a:extLst>
                      <a:ext uri="{FF2B5EF4-FFF2-40B4-BE49-F238E27FC236}">
                        <a16:creationId xmlns:a16="http://schemas.microsoft.com/office/drawing/2014/main" id="{FC5617FC-7A0E-448A-BECD-AC1B349A33E8}"/>
                      </a:ext>
                    </a:extLst>
                  </p14:cNvPr>
                  <p14:cNvContentPartPr/>
                  <p14:nvPr/>
                </p14:nvContentPartPr>
                <p14:xfrm>
                  <a:off x="5737117" y="3307586"/>
                  <a:ext cx="298800" cy="309240"/>
                </p14:xfrm>
              </p:contentPart>
            </mc:Choice>
            <mc:Fallback xmlns="">
              <p:pic>
                <p:nvPicPr>
                  <p:cNvPr id="381" name="Håndskrift 380">
                    <a:extLst>
                      <a:ext uri="{FF2B5EF4-FFF2-40B4-BE49-F238E27FC236}">
                        <a16:creationId xmlns:a16="http://schemas.microsoft.com/office/drawing/2014/main" id="{FC5617FC-7A0E-448A-BECD-AC1B349A33E8}"/>
                      </a:ext>
                    </a:extLst>
                  </p:cNvPr>
                  <p:cNvPicPr/>
                  <p:nvPr/>
                </p:nvPicPr>
                <p:blipFill>
                  <a:blip r:embed="rId152"/>
                  <a:stretch>
                    <a:fillRect/>
                  </a:stretch>
                </p:blipFill>
                <p:spPr>
                  <a:xfrm>
                    <a:off x="5710149" y="3284370"/>
                    <a:ext cx="352196" cy="35520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3">
                <p14:nvContentPartPr>
                  <p14:cNvPr id="382" name="Håndskrift 381">
                    <a:extLst>
                      <a:ext uri="{FF2B5EF4-FFF2-40B4-BE49-F238E27FC236}">
                        <a16:creationId xmlns:a16="http://schemas.microsoft.com/office/drawing/2014/main" id="{90A10486-AED3-4D6E-8790-2AAC78F30DBE}"/>
                      </a:ext>
                    </a:extLst>
                  </p14:cNvPr>
                  <p14:cNvContentPartPr/>
                  <p14:nvPr/>
                </p14:nvContentPartPr>
                <p14:xfrm>
                  <a:off x="5627677" y="3083666"/>
                  <a:ext cx="325800" cy="398160"/>
                </p14:xfrm>
              </p:contentPart>
            </mc:Choice>
            <mc:Fallback xmlns="">
              <p:pic>
                <p:nvPicPr>
                  <p:cNvPr id="382" name="Håndskrift 381">
                    <a:extLst>
                      <a:ext uri="{FF2B5EF4-FFF2-40B4-BE49-F238E27FC236}">
                        <a16:creationId xmlns:a16="http://schemas.microsoft.com/office/drawing/2014/main" id="{90A10486-AED3-4D6E-8790-2AAC78F30DBE}"/>
                      </a:ext>
                    </a:extLst>
                  </p:cNvPr>
                  <p:cNvPicPr/>
                  <p:nvPr/>
                </p:nvPicPr>
                <p:blipFill>
                  <a:blip r:embed="rId154"/>
                  <a:stretch>
                    <a:fillRect/>
                  </a:stretch>
                </p:blipFill>
                <p:spPr>
                  <a:xfrm>
                    <a:off x="5600707" y="3060463"/>
                    <a:ext cx="379201" cy="44410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5">
                <p14:nvContentPartPr>
                  <p14:cNvPr id="383" name="Håndskrift 382">
                    <a:extLst>
                      <a:ext uri="{FF2B5EF4-FFF2-40B4-BE49-F238E27FC236}">
                        <a16:creationId xmlns:a16="http://schemas.microsoft.com/office/drawing/2014/main" id="{419C8B59-4577-4F49-B16E-602A91E2CFA0}"/>
                      </a:ext>
                    </a:extLst>
                  </p14:cNvPr>
                  <p14:cNvContentPartPr/>
                  <p14:nvPr/>
                </p14:nvContentPartPr>
                <p14:xfrm>
                  <a:off x="5651077" y="3116066"/>
                  <a:ext cx="326880" cy="274320"/>
                </p14:xfrm>
              </p:contentPart>
            </mc:Choice>
            <mc:Fallback xmlns="">
              <p:pic>
                <p:nvPicPr>
                  <p:cNvPr id="383" name="Håndskrift 382">
                    <a:extLst>
                      <a:ext uri="{FF2B5EF4-FFF2-40B4-BE49-F238E27FC236}">
                        <a16:creationId xmlns:a16="http://schemas.microsoft.com/office/drawing/2014/main" id="{419C8B59-4577-4F49-B16E-602A91E2CFA0}"/>
                      </a:ext>
                    </a:extLst>
                  </p:cNvPr>
                  <p:cNvPicPr/>
                  <p:nvPr/>
                </p:nvPicPr>
                <p:blipFill>
                  <a:blip r:embed="rId156"/>
                  <a:stretch>
                    <a:fillRect/>
                  </a:stretch>
                </p:blipFill>
                <p:spPr>
                  <a:xfrm>
                    <a:off x="5624107" y="3092858"/>
                    <a:ext cx="380281" cy="32027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7">
                <p14:nvContentPartPr>
                  <p14:cNvPr id="384" name="Håndskrift 383">
                    <a:extLst>
                      <a:ext uri="{FF2B5EF4-FFF2-40B4-BE49-F238E27FC236}">
                        <a16:creationId xmlns:a16="http://schemas.microsoft.com/office/drawing/2014/main" id="{DB86AA8E-F071-43C9-8AA0-775B2718FBDA}"/>
                      </a:ext>
                    </a:extLst>
                  </p14:cNvPr>
                  <p14:cNvContentPartPr/>
                  <p14:nvPr/>
                </p14:nvContentPartPr>
                <p14:xfrm>
                  <a:off x="5692837" y="3307586"/>
                  <a:ext cx="98640" cy="104760"/>
                </p14:xfrm>
              </p:contentPart>
            </mc:Choice>
            <mc:Fallback xmlns="">
              <p:pic>
                <p:nvPicPr>
                  <p:cNvPr id="384" name="Håndskrift 383">
                    <a:extLst>
                      <a:ext uri="{FF2B5EF4-FFF2-40B4-BE49-F238E27FC236}">
                        <a16:creationId xmlns:a16="http://schemas.microsoft.com/office/drawing/2014/main" id="{DB86AA8E-F071-43C9-8AA0-775B2718FBDA}"/>
                      </a:ext>
                    </a:extLst>
                  </p:cNvPr>
                  <p:cNvPicPr/>
                  <p:nvPr/>
                </p:nvPicPr>
                <p:blipFill>
                  <a:blip r:embed="rId158"/>
                  <a:stretch>
                    <a:fillRect/>
                  </a:stretch>
                </p:blipFill>
                <p:spPr>
                  <a:xfrm>
                    <a:off x="5665886" y="3284409"/>
                    <a:ext cx="152003" cy="1506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9">
                <p14:nvContentPartPr>
                  <p14:cNvPr id="385" name="Håndskrift 384">
                    <a:extLst>
                      <a:ext uri="{FF2B5EF4-FFF2-40B4-BE49-F238E27FC236}">
                        <a16:creationId xmlns:a16="http://schemas.microsoft.com/office/drawing/2014/main" id="{03093CFC-AAA5-4553-92E6-04004841B61A}"/>
                      </a:ext>
                    </a:extLst>
                  </p14:cNvPr>
                  <p14:cNvContentPartPr/>
                  <p14:nvPr/>
                </p14:nvContentPartPr>
                <p14:xfrm>
                  <a:off x="5784277" y="3180506"/>
                  <a:ext cx="175680" cy="184680"/>
                </p14:xfrm>
              </p:contentPart>
            </mc:Choice>
            <mc:Fallback xmlns="">
              <p:pic>
                <p:nvPicPr>
                  <p:cNvPr id="385" name="Håndskrift 384">
                    <a:extLst>
                      <a:ext uri="{FF2B5EF4-FFF2-40B4-BE49-F238E27FC236}">
                        <a16:creationId xmlns:a16="http://schemas.microsoft.com/office/drawing/2014/main" id="{03093CFC-AAA5-4553-92E6-04004841B61A}"/>
                      </a:ext>
                    </a:extLst>
                  </p:cNvPr>
                  <p:cNvPicPr/>
                  <p:nvPr/>
                </p:nvPicPr>
                <p:blipFill>
                  <a:blip r:embed="rId160"/>
                  <a:stretch>
                    <a:fillRect/>
                  </a:stretch>
                </p:blipFill>
                <p:spPr>
                  <a:xfrm>
                    <a:off x="5757249" y="3157305"/>
                    <a:ext cx="229195" cy="23061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1">
                <p14:nvContentPartPr>
                  <p14:cNvPr id="386" name="Håndskrift 385">
                    <a:extLst>
                      <a:ext uri="{FF2B5EF4-FFF2-40B4-BE49-F238E27FC236}">
                        <a16:creationId xmlns:a16="http://schemas.microsoft.com/office/drawing/2014/main" id="{F30EA760-1792-4201-97CE-4FFE030A923A}"/>
                      </a:ext>
                    </a:extLst>
                  </p14:cNvPr>
                  <p14:cNvContentPartPr/>
                  <p14:nvPr/>
                </p14:nvContentPartPr>
                <p14:xfrm>
                  <a:off x="5756557" y="3180146"/>
                  <a:ext cx="134640" cy="138600"/>
                </p14:xfrm>
              </p:contentPart>
            </mc:Choice>
            <mc:Fallback xmlns="">
              <p:pic>
                <p:nvPicPr>
                  <p:cNvPr id="386" name="Håndskrift 385">
                    <a:extLst>
                      <a:ext uri="{FF2B5EF4-FFF2-40B4-BE49-F238E27FC236}">
                        <a16:creationId xmlns:a16="http://schemas.microsoft.com/office/drawing/2014/main" id="{F30EA760-1792-4201-97CE-4FFE030A923A}"/>
                      </a:ext>
                    </a:extLst>
                  </p:cNvPr>
                  <p:cNvPicPr/>
                  <p:nvPr/>
                </p:nvPicPr>
                <p:blipFill>
                  <a:blip r:embed="rId162"/>
                  <a:stretch>
                    <a:fillRect/>
                  </a:stretch>
                </p:blipFill>
                <p:spPr>
                  <a:xfrm>
                    <a:off x="5729521" y="3156969"/>
                    <a:ext cx="188172" cy="18449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3">
                <p14:nvContentPartPr>
                  <p14:cNvPr id="387" name="Håndskrift 386">
                    <a:extLst>
                      <a:ext uri="{FF2B5EF4-FFF2-40B4-BE49-F238E27FC236}">
                        <a16:creationId xmlns:a16="http://schemas.microsoft.com/office/drawing/2014/main" id="{8CBCB77A-934D-4EDB-8D0F-94C66D243FC1}"/>
                      </a:ext>
                    </a:extLst>
                  </p14:cNvPr>
                  <p14:cNvContentPartPr/>
                  <p14:nvPr/>
                </p14:nvContentPartPr>
                <p14:xfrm>
                  <a:off x="5588797" y="3291746"/>
                  <a:ext cx="89280" cy="167040"/>
                </p14:xfrm>
              </p:contentPart>
            </mc:Choice>
            <mc:Fallback xmlns="">
              <p:pic>
                <p:nvPicPr>
                  <p:cNvPr id="387" name="Håndskrift 386">
                    <a:extLst>
                      <a:ext uri="{FF2B5EF4-FFF2-40B4-BE49-F238E27FC236}">
                        <a16:creationId xmlns:a16="http://schemas.microsoft.com/office/drawing/2014/main" id="{8CBCB77A-934D-4EDB-8D0F-94C66D243FC1}"/>
                      </a:ext>
                    </a:extLst>
                  </p:cNvPr>
                  <p:cNvPicPr/>
                  <p:nvPr/>
                </p:nvPicPr>
                <p:blipFill>
                  <a:blip r:embed="rId164"/>
                  <a:stretch>
                    <a:fillRect/>
                  </a:stretch>
                </p:blipFill>
                <p:spPr>
                  <a:xfrm>
                    <a:off x="5561905" y="3268546"/>
                    <a:ext cx="142525" cy="21297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5">
                <p14:nvContentPartPr>
                  <p14:cNvPr id="388" name="Håndskrift 387">
                    <a:extLst>
                      <a:ext uri="{FF2B5EF4-FFF2-40B4-BE49-F238E27FC236}">
                        <a16:creationId xmlns:a16="http://schemas.microsoft.com/office/drawing/2014/main" id="{509CA70E-DBD9-4E37-A934-98A3EEEA59B8}"/>
                      </a:ext>
                    </a:extLst>
                  </p14:cNvPr>
                  <p14:cNvContentPartPr/>
                  <p14:nvPr/>
                </p14:nvContentPartPr>
                <p14:xfrm>
                  <a:off x="7139677" y="3401186"/>
                  <a:ext cx="773280" cy="1290600"/>
                </p14:xfrm>
              </p:contentPart>
            </mc:Choice>
            <mc:Fallback xmlns="">
              <p:pic>
                <p:nvPicPr>
                  <p:cNvPr id="388" name="Håndskrift 387">
                    <a:extLst>
                      <a:ext uri="{FF2B5EF4-FFF2-40B4-BE49-F238E27FC236}">
                        <a16:creationId xmlns:a16="http://schemas.microsoft.com/office/drawing/2014/main" id="{509CA70E-DBD9-4E37-A934-98A3EEEA59B8}"/>
                      </a:ext>
                    </a:extLst>
                  </p:cNvPr>
                  <p:cNvPicPr/>
                  <p:nvPr/>
                </p:nvPicPr>
                <p:blipFill>
                  <a:blip r:embed="rId166"/>
                  <a:stretch>
                    <a:fillRect/>
                  </a:stretch>
                </p:blipFill>
                <p:spPr>
                  <a:xfrm>
                    <a:off x="7112715" y="3377974"/>
                    <a:ext cx="826665" cy="133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7">
                <p14:nvContentPartPr>
                  <p14:cNvPr id="389" name="Håndskrift 388">
                    <a:extLst>
                      <a:ext uri="{FF2B5EF4-FFF2-40B4-BE49-F238E27FC236}">
                        <a16:creationId xmlns:a16="http://schemas.microsoft.com/office/drawing/2014/main" id="{EF546DD5-E720-4A14-8422-A4D6C8EC4963}"/>
                      </a:ext>
                    </a:extLst>
                  </p14:cNvPr>
                  <p14:cNvContentPartPr/>
                  <p14:nvPr/>
                </p14:nvContentPartPr>
                <p14:xfrm>
                  <a:off x="7044277" y="3290306"/>
                  <a:ext cx="947520" cy="1465200"/>
                </p14:xfrm>
              </p:contentPart>
            </mc:Choice>
            <mc:Fallback xmlns="">
              <p:pic>
                <p:nvPicPr>
                  <p:cNvPr id="389" name="Håndskrift 388">
                    <a:extLst>
                      <a:ext uri="{FF2B5EF4-FFF2-40B4-BE49-F238E27FC236}">
                        <a16:creationId xmlns:a16="http://schemas.microsoft.com/office/drawing/2014/main" id="{EF546DD5-E720-4A14-8422-A4D6C8EC4963}"/>
                      </a:ext>
                    </a:extLst>
                  </p:cNvPr>
                  <p:cNvPicPr/>
                  <p:nvPr/>
                </p:nvPicPr>
                <p:blipFill>
                  <a:blip r:embed="rId168"/>
                  <a:stretch>
                    <a:fillRect/>
                  </a:stretch>
                </p:blipFill>
                <p:spPr>
                  <a:xfrm>
                    <a:off x="7017313" y="3267086"/>
                    <a:ext cx="1000909" cy="151117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9">
                <p14:nvContentPartPr>
                  <p14:cNvPr id="390" name="Håndskrift 389">
                    <a:extLst>
                      <a:ext uri="{FF2B5EF4-FFF2-40B4-BE49-F238E27FC236}">
                        <a16:creationId xmlns:a16="http://schemas.microsoft.com/office/drawing/2014/main" id="{5DB7E60D-B2E9-4B06-97A5-F8D56A79A44E}"/>
                      </a:ext>
                    </a:extLst>
                  </p14:cNvPr>
                  <p14:cNvContentPartPr/>
                  <p14:nvPr/>
                </p14:nvContentPartPr>
                <p14:xfrm>
                  <a:off x="7457917" y="3244946"/>
                  <a:ext cx="390960" cy="462600"/>
                </p14:xfrm>
              </p:contentPart>
            </mc:Choice>
            <mc:Fallback xmlns="">
              <p:pic>
                <p:nvPicPr>
                  <p:cNvPr id="390" name="Håndskrift 389">
                    <a:extLst>
                      <a:ext uri="{FF2B5EF4-FFF2-40B4-BE49-F238E27FC236}">
                        <a16:creationId xmlns:a16="http://schemas.microsoft.com/office/drawing/2014/main" id="{5DB7E60D-B2E9-4B06-97A5-F8D56A79A44E}"/>
                      </a:ext>
                    </a:extLst>
                  </p:cNvPr>
                  <p:cNvPicPr/>
                  <p:nvPr/>
                </p:nvPicPr>
                <p:blipFill>
                  <a:blip r:embed="rId170"/>
                  <a:stretch>
                    <a:fillRect/>
                  </a:stretch>
                </p:blipFill>
                <p:spPr>
                  <a:xfrm>
                    <a:off x="7430954" y="3221723"/>
                    <a:ext cx="444346" cy="50858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1">
                <p14:nvContentPartPr>
                  <p14:cNvPr id="391" name="Håndskrift 390">
                    <a:extLst>
                      <a:ext uri="{FF2B5EF4-FFF2-40B4-BE49-F238E27FC236}">
                        <a16:creationId xmlns:a16="http://schemas.microsoft.com/office/drawing/2014/main" id="{80A2EA62-7622-4AA8-AF11-FBD466FDAF55}"/>
                      </a:ext>
                    </a:extLst>
                  </p14:cNvPr>
                  <p14:cNvContentPartPr/>
                  <p14:nvPr/>
                </p14:nvContentPartPr>
                <p14:xfrm>
                  <a:off x="7362517" y="3434666"/>
                  <a:ext cx="329040" cy="336600"/>
                </p14:xfrm>
              </p:contentPart>
            </mc:Choice>
            <mc:Fallback xmlns="">
              <p:pic>
                <p:nvPicPr>
                  <p:cNvPr id="391" name="Håndskrift 390">
                    <a:extLst>
                      <a:ext uri="{FF2B5EF4-FFF2-40B4-BE49-F238E27FC236}">
                        <a16:creationId xmlns:a16="http://schemas.microsoft.com/office/drawing/2014/main" id="{80A2EA62-7622-4AA8-AF11-FBD466FDAF55}"/>
                      </a:ext>
                    </a:extLst>
                  </p:cNvPr>
                  <p:cNvPicPr/>
                  <p:nvPr/>
                </p:nvPicPr>
                <p:blipFill>
                  <a:blip r:embed="rId172"/>
                  <a:stretch>
                    <a:fillRect/>
                  </a:stretch>
                </p:blipFill>
                <p:spPr>
                  <a:xfrm>
                    <a:off x="7335591" y="3411452"/>
                    <a:ext cx="382354" cy="38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3">
                <p14:nvContentPartPr>
                  <p14:cNvPr id="392" name="Håndskrift 391">
                    <a:extLst>
                      <a:ext uri="{FF2B5EF4-FFF2-40B4-BE49-F238E27FC236}">
                        <a16:creationId xmlns:a16="http://schemas.microsoft.com/office/drawing/2014/main" id="{1BF6D212-B38D-4B85-A737-7BF8E4B8DDB5}"/>
                      </a:ext>
                    </a:extLst>
                  </p14:cNvPr>
                  <p14:cNvContentPartPr/>
                  <p14:nvPr/>
                </p14:nvContentPartPr>
                <p14:xfrm>
                  <a:off x="7390597" y="3330986"/>
                  <a:ext cx="185040" cy="141120"/>
                </p14:xfrm>
              </p:contentPart>
            </mc:Choice>
            <mc:Fallback xmlns="">
              <p:pic>
                <p:nvPicPr>
                  <p:cNvPr id="392" name="Håndskrift 391">
                    <a:extLst>
                      <a:ext uri="{FF2B5EF4-FFF2-40B4-BE49-F238E27FC236}">
                        <a16:creationId xmlns:a16="http://schemas.microsoft.com/office/drawing/2014/main" id="{1BF6D212-B38D-4B85-A737-7BF8E4B8DDB5}"/>
                      </a:ext>
                    </a:extLst>
                  </p:cNvPr>
                  <p:cNvPicPr/>
                  <p:nvPr/>
                </p:nvPicPr>
                <p:blipFill>
                  <a:blip r:embed="rId174"/>
                  <a:stretch>
                    <a:fillRect/>
                  </a:stretch>
                </p:blipFill>
                <p:spPr>
                  <a:xfrm>
                    <a:off x="7363623" y="3307775"/>
                    <a:ext cx="238448" cy="187077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393" name="Gruppe 392">
                <a:extLst>
                  <a:ext uri="{FF2B5EF4-FFF2-40B4-BE49-F238E27FC236}">
                    <a16:creationId xmlns:a16="http://schemas.microsoft.com/office/drawing/2014/main" id="{5D1D1B5C-3308-40E5-B3B5-6735D21D7BD7}"/>
                  </a:ext>
                </a:extLst>
              </p:cNvPr>
              <p:cNvGrpSpPr/>
              <p:nvPr/>
            </p:nvGrpSpPr>
            <p:grpSpPr>
              <a:xfrm>
                <a:off x="7490317" y="3275906"/>
                <a:ext cx="334800" cy="388800"/>
                <a:chOff x="7490317" y="3275906"/>
                <a:chExt cx="334800" cy="38880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75">
                  <p14:nvContentPartPr>
                    <p14:cNvPr id="400" name="Håndskrift 399">
                      <a:extLst>
                        <a:ext uri="{FF2B5EF4-FFF2-40B4-BE49-F238E27FC236}">
                          <a16:creationId xmlns:a16="http://schemas.microsoft.com/office/drawing/2014/main" id="{5C0229F9-447D-4C52-A81C-CD32F01A8BC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490317" y="3275906"/>
                    <a:ext cx="334800" cy="353160"/>
                  </p14:xfrm>
                </p:contentPart>
              </mc:Choice>
              <mc:Fallback xmlns="">
                <p:pic>
                  <p:nvPicPr>
                    <p:cNvPr id="400" name="Håndskrift 399">
                      <a:extLst>
                        <a:ext uri="{FF2B5EF4-FFF2-40B4-BE49-F238E27FC236}">
                          <a16:creationId xmlns:a16="http://schemas.microsoft.com/office/drawing/2014/main" id="{5C0229F9-447D-4C52-A81C-CD32F01A8BC5}"/>
                        </a:ext>
                      </a:extLst>
                    </p:cNvPr>
                    <p:cNvPicPr/>
                    <p:nvPr/>
                  </p:nvPicPr>
                  <p:blipFill>
                    <a:blip r:embed="rId176"/>
                    <a:stretch>
                      <a:fillRect/>
                    </a:stretch>
                  </p:blipFill>
                  <p:spPr>
                    <a:xfrm>
                      <a:off x="7463360" y="3252702"/>
                      <a:ext cx="388174" cy="39910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7">
                  <p14:nvContentPartPr>
                    <p14:cNvPr id="401" name="Håndskrift 400">
                      <a:extLst>
                        <a:ext uri="{FF2B5EF4-FFF2-40B4-BE49-F238E27FC236}">
                          <a16:creationId xmlns:a16="http://schemas.microsoft.com/office/drawing/2014/main" id="{E91B9EF8-0337-40ED-B61A-827ED178A44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807837" y="3526826"/>
                    <a:ext cx="14760" cy="3600"/>
                  </p14:xfrm>
                </p:contentPart>
              </mc:Choice>
              <mc:Fallback xmlns="">
                <p:pic>
                  <p:nvPicPr>
                    <p:cNvPr id="401" name="Håndskrift 400">
                      <a:extLst>
                        <a:ext uri="{FF2B5EF4-FFF2-40B4-BE49-F238E27FC236}">
                          <a16:creationId xmlns:a16="http://schemas.microsoft.com/office/drawing/2014/main" id="{E91B9EF8-0337-40ED-B61A-827ED178A441}"/>
                        </a:ext>
                      </a:extLst>
                    </p:cNvPr>
                    <p:cNvPicPr/>
                    <p:nvPr/>
                  </p:nvPicPr>
                  <p:blipFill>
                    <a:blip r:embed="rId178"/>
                    <a:stretch>
                      <a:fillRect/>
                    </a:stretch>
                  </p:blipFill>
                  <p:spPr>
                    <a:xfrm>
                      <a:off x="7781480" y="3504326"/>
                      <a:ext cx="66947" cy="481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9">
                  <p14:nvContentPartPr>
                    <p14:cNvPr id="402" name="Håndskrift 401">
                      <a:extLst>
                        <a:ext uri="{FF2B5EF4-FFF2-40B4-BE49-F238E27FC236}">
                          <a16:creationId xmlns:a16="http://schemas.microsoft.com/office/drawing/2014/main" id="{94D34D34-EC11-4269-B1B3-A112C953217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569157" y="3530066"/>
                    <a:ext cx="223200" cy="134640"/>
                  </p14:xfrm>
                </p:contentPart>
              </mc:Choice>
              <mc:Fallback xmlns="">
                <p:pic>
                  <p:nvPicPr>
                    <p:cNvPr id="402" name="Håndskrift 401">
                      <a:extLst>
                        <a:ext uri="{FF2B5EF4-FFF2-40B4-BE49-F238E27FC236}">
                          <a16:creationId xmlns:a16="http://schemas.microsoft.com/office/drawing/2014/main" id="{94D34D34-EC11-4269-B1B3-A112C953217D}"/>
                        </a:ext>
                      </a:extLst>
                    </p:cNvPr>
                    <p:cNvPicPr/>
                    <p:nvPr/>
                  </p:nvPicPr>
                  <p:blipFill>
                    <a:blip r:embed="rId180"/>
                    <a:stretch>
                      <a:fillRect/>
                    </a:stretch>
                  </p:blipFill>
                  <p:spPr>
                    <a:xfrm>
                      <a:off x="7542265" y="3506852"/>
                      <a:ext cx="276445" cy="180603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grpSp>
            <p:nvGrpSpPr>
              <p:cNvPr id="394" name="Gruppe 393">
                <a:extLst>
                  <a:ext uri="{FF2B5EF4-FFF2-40B4-BE49-F238E27FC236}">
                    <a16:creationId xmlns:a16="http://schemas.microsoft.com/office/drawing/2014/main" id="{27F68918-8201-4C78-980F-1C1016709857}"/>
                  </a:ext>
                </a:extLst>
              </p:cNvPr>
              <p:cNvGrpSpPr/>
              <p:nvPr/>
            </p:nvGrpSpPr>
            <p:grpSpPr>
              <a:xfrm>
                <a:off x="6392677" y="4062866"/>
                <a:ext cx="700920" cy="423360"/>
                <a:chOff x="6392677" y="4062866"/>
                <a:chExt cx="700920" cy="4233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81">
                  <p14:nvContentPartPr>
                    <p14:cNvPr id="395" name="Håndskrift 394">
                      <a:extLst>
                        <a:ext uri="{FF2B5EF4-FFF2-40B4-BE49-F238E27FC236}">
                          <a16:creationId xmlns:a16="http://schemas.microsoft.com/office/drawing/2014/main" id="{4593DDDF-B68A-471F-8EDF-4C85006437A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695797" y="4142066"/>
                    <a:ext cx="150120" cy="199440"/>
                  </p14:xfrm>
                </p:contentPart>
              </mc:Choice>
              <mc:Fallback xmlns="">
                <p:pic>
                  <p:nvPicPr>
                    <p:cNvPr id="395" name="Håndskrift 394">
                      <a:extLst>
                        <a:ext uri="{FF2B5EF4-FFF2-40B4-BE49-F238E27FC236}">
                          <a16:creationId xmlns:a16="http://schemas.microsoft.com/office/drawing/2014/main" id="{4593DDDF-B68A-471F-8EDF-4C85006437AA}"/>
                        </a:ext>
                      </a:extLst>
                    </p:cNvPr>
                    <p:cNvPicPr/>
                    <p:nvPr/>
                  </p:nvPicPr>
                  <p:blipFill>
                    <a:blip r:embed="rId182"/>
                    <a:stretch>
                      <a:fillRect/>
                    </a:stretch>
                  </p:blipFill>
                  <p:spPr>
                    <a:xfrm>
                      <a:off x="6668894" y="4118875"/>
                      <a:ext cx="203388" cy="24535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3">
                  <p14:nvContentPartPr>
                    <p14:cNvPr id="396" name="Håndskrift 395">
                      <a:extLst>
                        <a:ext uri="{FF2B5EF4-FFF2-40B4-BE49-F238E27FC236}">
                          <a16:creationId xmlns:a16="http://schemas.microsoft.com/office/drawing/2014/main" id="{AF2ED867-9E98-4BB8-94B5-B5B233BA24D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758077" y="4198226"/>
                    <a:ext cx="360" cy="360"/>
                  </p14:xfrm>
                </p:contentPart>
              </mc:Choice>
              <mc:Fallback xmlns="">
                <p:pic>
                  <p:nvPicPr>
                    <p:cNvPr id="396" name="Håndskrift 395">
                      <a:extLst>
                        <a:ext uri="{FF2B5EF4-FFF2-40B4-BE49-F238E27FC236}">
                          <a16:creationId xmlns:a16="http://schemas.microsoft.com/office/drawing/2014/main" id="{AF2ED867-9E98-4BB8-94B5-B5B233BA24D4}"/>
                        </a:ext>
                      </a:extLst>
                    </p:cNvPr>
                    <p:cNvPicPr/>
                    <p:nvPr/>
                  </p:nvPicPr>
                  <p:blipFill>
                    <a:blip r:embed="rId57"/>
                    <a:stretch>
                      <a:fillRect/>
                    </a:stretch>
                  </p:blipFill>
                  <p:spPr>
                    <a:xfrm>
                      <a:off x="6740077" y="4180226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4">
                  <p14:nvContentPartPr>
                    <p14:cNvPr id="397" name="Håndskrift 396">
                      <a:extLst>
                        <a:ext uri="{FF2B5EF4-FFF2-40B4-BE49-F238E27FC236}">
                          <a16:creationId xmlns:a16="http://schemas.microsoft.com/office/drawing/2014/main" id="{9A04415D-50FA-4F19-908A-DE4F0844E45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742237" y="4253666"/>
                    <a:ext cx="360" cy="360"/>
                  </p14:xfrm>
                </p:contentPart>
              </mc:Choice>
              <mc:Fallback xmlns="">
                <p:pic>
                  <p:nvPicPr>
                    <p:cNvPr id="397" name="Håndskrift 396">
                      <a:extLst>
                        <a:ext uri="{FF2B5EF4-FFF2-40B4-BE49-F238E27FC236}">
                          <a16:creationId xmlns:a16="http://schemas.microsoft.com/office/drawing/2014/main" id="{9A04415D-50FA-4F19-908A-DE4F0844E457}"/>
                        </a:ext>
                      </a:extLst>
                    </p:cNvPr>
                    <p:cNvPicPr/>
                    <p:nvPr/>
                  </p:nvPicPr>
                  <p:blipFill>
                    <a:blip r:embed="rId57"/>
                    <a:stretch>
                      <a:fillRect/>
                    </a:stretch>
                  </p:blipFill>
                  <p:spPr>
                    <a:xfrm>
                      <a:off x="6724237" y="4235666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5">
                  <p14:nvContentPartPr>
                    <p14:cNvPr id="398" name="Håndskrift 397">
                      <a:extLst>
                        <a:ext uri="{FF2B5EF4-FFF2-40B4-BE49-F238E27FC236}">
                          <a16:creationId xmlns:a16="http://schemas.microsoft.com/office/drawing/2014/main" id="{CE93C86F-8E1B-489B-B91A-236900C4FDA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758077" y="4062866"/>
                    <a:ext cx="360" cy="360"/>
                  </p14:xfrm>
                </p:contentPart>
              </mc:Choice>
              <mc:Fallback xmlns="">
                <p:pic>
                  <p:nvPicPr>
                    <p:cNvPr id="398" name="Håndskrift 397">
                      <a:extLst>
                        <a:ext uri="{FF2B5EF4-FFF2-40B4-BE49-F238E27FC236}">
                          <a16:creationId xmlns:a16="http://schemas.microsoft.com/office/drawing/2014/main" id="{CE93C86F-8E1B-489B-B91A-236900C4FDAA}"/>
                        </a:ext>
                      </a:extLst>
                    </p:cNvPr>
                    <p:cNvPicPr/>
                    <p:nvPr/>
                  </p:nvPicPr>
                  <p:blipFill>
                    <a:blip r:embed="rId57"/>
                    <a:stretch>
                      <a:fillRect/>
                    </a:stretch>
                  </p:blipFill>
                  <p:spPr>
                    <a:xfrm>
                      <a:off x="6740077" y="4044866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6">
                  <p14:nvContentPartPr>
                    <p14:cNvPr id="399" name="Håndskrift 398">
                      <a:extLst>
                        <a:ext uri="{FF2B5EF4-FFF2-40B4-BE49-F238E27FC236}">
                          <a16:creationId xmlns:a16="http://schemas.microsoft.com/office/drawing/2014/main" id="{D144A079-B37D-44AB-BF3B-85CF2BDA803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92677" y="4412426"/>
                    <a:ext cx="700920" cy="73800"/>
                  </p14:xfrm>
                </p:contentPart>
              </mc:Choice>
              <mc:Fallback xmlns="">
                <p:pic>
                  <p:nvPicPr>
                    <p:cNvPr id="399" name="Håndskrift 398">
                      <a:extLst>
                        <a:ext uri="{FF2B5EF4-FFF2-40B4-BE49-F238E27FC236}">
                          <a16:creationId xmlns:a16="http://schemas.microsoft.com/office/drawing/2014/main" id="{D144A079-B37D-44AB-BF3B-85CF2BDA8033}"/>
                        </a:ext>
                      </a:extLst>
                    </p:cNvPr>
                    <p:cNvPicPr/>
                    <p:nvPr/>
                  </p:nvPicPr>
                  <p:blipFill>
                    <a:blip r:embed="rId187"/>
                    <a:stretch>
                      <a:fillRect/>
                    </a:stretch>
                  </p:blipFill>
                  <p:spPr>
                    <a:xfrm>
                      <a:off x="6365698" y="4389218"/>
                      <a:ext cx="754339" cy="119751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330" name="Håndskrift 329">
                  <a:extLst>
                    <a:ext uri="{FF2B5EF4-FFF2-40B4-BE49-F238E27FC236}">
                      <a16:creationId xmlns:a16="http://schemas.microsoft.com/office/drawing/2014/main" id="{77D60D92-DB3E-48D6-8093-708C9E9A537B}"/>
                    </a:ext>
                  </a:extLst>
                </p14:cNvPr>
                <p14:cNvContentPartPr/>
                <p14:nvPr/>
              </p14:nvContentPartPr>
              <p14:xfrm>
                <a:off x="6053223" y="3073046"/>
                <a:ext cx="445680" cy="1090440"/>
              </p14:xfrm>
            </p:contentPart>
          </mc:Choice>
          <mc:Fallback xmlns="">
            <p:pic>
              <p:nvPicPr>
                <p:cNvPr id="330" name="Håndskrift 329">
                  <a:extLst>
                    <a:ext uri="{FF2B5EF4-FFF2-40B4-BE49-F238E27FC236}">
                      <a16:creationId xmlns:a16="http://schemas.microsoft.com/office/drawing/2014/main" id="{77D60D92-DB3E-48D6-8093-708C9E9A537B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6026277" y="3049835"/>
                  <a:ext cx="499032" cy="113639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331" name="Håndskrift 330">
                  <a:extLst>
                    <a:ext uri="{FF2B5EF4-FFF2-40B4-BE49-F238E27FC236}">
                      <a16:creationId xmlns:a16="http://schemas.microsoft.com/office/drawing/2014/main" id="{7DA4A2CC-B542-4D22-B8B8-AFA1CFF5CA72}"/>
                    </a:ext>
                  </a:extLst>
                </p14:cNvPr>
                <p14:cNvContentPartPr/>
                <p14:nvPr/>
              </p14:nvContentPartPr>
              <p14:xfrm>
                <a:off x="6413943" y="3055046"/>
                <a:ext cx="510120" cy="781200"/>
              </p14:xfrm>
            </p:contentPart>
          </mc:Choice>
          <mc:Fallback xmlns="">
            <p:pic>
              <p:nvPicPr>
                <p:cNvPr id="331" name="Håndskrift 330">
                  <a:extLst>
                    <a:ext uri="{FF2B5EF4-FFF2-40B4-BE49-F238E27FC236}">
                      <a16:creationId xmlns:a16="http://schemas.microsoft.com/office/drawing/2014/main" id="{7DA4A2CC-B542-4D22-B8B8-AFA1CFF5CA72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6386981" y="3031837"/>
                  <a:ext cx="563505" cy="82715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332" name="Håndskrift 331">
                  <a:extLst>
                    <a:ext uri="{FF2B5EF4-FFF2-40B4-BE49-F238E27FC236}">
                      <a16:creationId xmlns:a16="http://schemas.microsoft.com/office/drawing/2014/main" id="{B74287E8-A38C-4A79-B20A-490B6CD72D47}"/>
                    </a:ext>
                  </a:extLst>
                </p14:cNvPr>
                <p14:cNvContentPartPr/>
                <p14:nvPr/>
              </p14:nvContentPartPr>
              <p14:xfrm>
                <a:off x="6552903" y="2923286"/>
                <a:ext cx="792000" cy="568800"/>
              </p14:xfrm>
            </p:contentPart>
          </mc:Choice>
          <mc:Fallback xmlns="">
            <p:pic>
              <p:nvPicPr>
                <p:cNvPr id="332" name="Håndskrift 331">
                  <a:extLst>
                    <a:ext uri="{FF2B5EF4-FFF2-40B4-BE49-F238E27FC236}">
                      <a16:creationId xmlns:a16="http://schemas.microsoft.com/office/drawing/2014/main" id="{B74287E8-A38C-4A79-B20A-490B6CD72D47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6525909" y="2900070"/>
                  <a:ext cx="845448" cy="61476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333" name="Håndskrift 332">
                  <a:extLst>
                    <a:ext uri="{FF2B5EF4-FFF2-40B4-BE49-F238E27FC236}">
                      <a16:creationId xmlns:a16="http://schemas.microsoft.com/office/drawing/2014/main" id="{ABF50622-FC9E-4117-BC45-F6F479B32E3E}"/>
                    </a:ext>
                  </a:extLst>
                </p14:cNvPr>
                <p14:cNvContentPartPr/>
                <p14:nvPr/>
              </p14:nvContentPartPr>
              <p14:xfrm>
                <a:off x="6563703" y="3025886"/>
                <a:ext cx="394920" cy="435240"/>
              </p14:xfrm>
            </p:contentPart>
          </mc:Choice>
          <mc:Fallback xmlns="">
            <p:pic>
              <p:nvPicPr>
                <p:cNvPr id="333" name="Håndskrift 332">
                  <a:extLst>
                    <a:ext uri="{FF2B5EF4-FFF2-40B4-BE49-F238E27FC236}">
                      <a16:creationId xmlns:a16="http://schemas.microsoft.com/office/drawing/2014/main" id="{ABF50622-FC9E-4117-BC45-F6F479B32E3E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6536728" y="3002686"/>
                  <a:ext cx="448331" cy="48117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334" name="Håndskrift 333">
                  <a:extLst>
                    <a:ext uri="{FF2B5EF4-FFF2-40B4-BE49-F238E27FC236}">
                      <a16:creationId xmlns:a16="http://schemas.microsoft.com/office/drawing/2014/main" id="{BF3B83CE-D4CA-4502-AC64-2EC705272067}"/>
                    </a:ext>
                  </a:extLst>
                </p14:cNvPr>
                <p14:cNvContentPartPr/>
                <p14:nvPr/>
              </p14:nvContentPartPr>
              <p14:xfrm>
                <a:off x="7093623" y="3215606"/>
                <a:ext cx="312120" cy="373680"/>
              </p14:xfrm>
            </p:contentPart>
          </mc:Choice>
          <mc:Fallback xmlns="">
            <p:pic>
              <p:nvPicPr>
                <p:cNvPr id="334" name="Håndskrift 333">
                  <a:extLst>
                    <a:ext uri="{FF2B5EF4-FFF2-40B4-BE49-F238E27FC236}">
                      <a16:creationId xmlns:a16="http://schemas.microsoft.com/office/drawing/2014/main" id="{BF3B83CE-D4CA-4502-AC64-2EC705272067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7066670" y="3192367"/>
                  <a:ext cx="365488" cy="41969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335" name="Håndskrift 334">
                  <a:extLst>
                    <a:ext uri="{FF2B5EF4-FFF2-40B4-BE49-F238E27FC236}">
                      <a16:creationId xmlns:a16="http://schemas.microsoft.com/office/drawing/2014/main" id="{5FBA3B17-BAE4-4261-8EAC-28F2704E4024}"/>
                    </a:ext>
                  </a:extLst>
                </p14:cNvPr>
                <p14:cNvContentPartPr/>
                <p14:nvPr/>
              </p14:nvContentPartPr>
              <p14:xfrm>
                <a:off x="7405743" y="3240086"/>
                <a:ext cx="367200" cy="876960"/>
              </p14:xfrm>
            </p:contentPart>
          </mc:Choice>
          <mc:Fallback xmlns="">
            <p:pic>
              <p:nvPicPr>
                <p:cNvPr id="335" name="Håndskrift 334">
                  <a:extLst>
                    <a:ext uri="{FF2B5EF4-FFF2-40B4-BE49-F238E27FC236}">
                      <a16:creationId xmlns:a16="http://schemas.microsoft.com/office/drawing/2014/main" id="{5FBA3B17-BAE4-4261-8EAC-28F2704E4024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7378822" y="3216861"/>
                  <a:ext cx="420503" cy="9229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336" name="Håndskrift 335">
                  <a:extLst>
                    <a:ext uri="{FF2B5EF4-FFF2-40B4-BE49-F238E27FC236}">
                      <a16:creationId xmlns:a16="http://schemas.microsoft.com/office/drawing/2014/main" id="{C4C2BD3C-463F-4E92-9F31-767096628443}"/>
                    </a:ext>
                  </a:extLst>
                </p14:cNvPr>
                <p14:cNvContentPartPr/>
                <p14:nvPr/>
              </p14:nvContentPartPr>
              <p14:xfrm>
                <a:off x="7301703" y="3363566"/>
                <a:ext cx="473400" cy="863640"/>
              </p14:xfrm>
            </p:contentPart>
          </mc:Choice>
          <mc:Fallback xmlns="">
            <p:pic>
              <p:nvPicPr>
                <p:cNvPr id="336" name="Håndskrift 335">
                  <a:extLst>
                    <a:ext uri="{FF2B5EF4-FFF2-40B4-BE49-F238E27FC236}">
                      <a16:creationId xmlns:a16="http://schemas.microsoft.com/office/drawing/2014/main" id="{C4C2BD3C-463F-4E92-9F31-767096628443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7274744" y="3340350"/>
                  <a:ext cx="526779" cy="9096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337" name="Håndskrift 336">
                  <a:extLst>
                    <a:ext uri="{FF2B5EF4-FFF2-40B4-BE49-F238E27FC236}">
                      <a16:creationId xmlns:a16="http://schemas.microsoft.com/office/drawing/2014/main" id="{7F5DC692-16A9-44A7-A35F-72F9369CC2C2}"/>
                    </a:ext>
                  </a:extLst>
                </p14:cNvPr>
                <p14:cNvContentPartPr/>
                <p14:nvPr/>
              </p14:nvContentPartPr>
              <p14:xfrm>
                <a:off x="7049703" y="3563006"/>
                <a:ext cx="445320" cy="326520"/>
              </p14:xfrm>
            </p:contentPart>
          </mc:Choice>
          <mc:Fallback xmlns="">
            <p:pic>
              <p:nvPicPr>
                <p:cNvPr id="337" name="Håndskrift 336">
                  <a:extLst>
                    <a:ext uri="{FF2B5EF4-FFF2-40B4-BE49-F238E27FC236}">
                      <a16:creationId xmlns:a16="http://schemas.microsoft.com/office/drawing/2014/main" id="{7F5DC692-16A9-44A7-A35F-72F9369CC2C2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7022747" y="3539783"/>
                  <a:ext cx="498694" cy="3725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338" name="Håndskrift 337">
                  <a:extLst>
                    <a:ext uri="{FF2B5EF4-FFF2-40B4-BE49-F238E27FC236}">
                      <a16:creationId xmlns:a16="http://schemas.microsoft.com/office/drawing/2014/main" id="{F35E830C-9711-43D5-BC7F-4B2CE099786B}"/>
                    </a:ext>
                  </a:extLst>
                </p14:cNvPr>
                <p14:cNvContentPartPr/>
                <p14:nvPr/>
              </p14:nvContentPartPr>
              <p14:xfrm>
                <a:off x="6868263" y="3570206"/>
                <a:ext cx="437760" cy="324360"/>
              </p14:xfrm>
            </p:contentPart>
          </mc:Choice>
          <mc:Fallback xmlns="">
            <p:pic>
              <p:nvPicPr>
                <p:cNvPr id="338" name="Håndskrift 337">
                  <a:extLst>
                    <a:ext uri="{FF2B5EF4-FFF2-40B4-BE49-F238E27FC236}">
                      <a16:creationId xmlns:a16="http://schemas.microsoft.com/office/drawing/2014/main" id="{F35E830C-9711-43D5-BC7F-4B2CE099786B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6841307" y="3547004"/>
                  <a:ext cx="491132" cy="3702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339" name="Håndskrift 338">
                  <a:extLst>
                    <a:ext uri="{FF2B5EF4-FFF2-40B4-BE49-F238E27FC236}">
                      <a16:creationId xmlns:a16="http://schemas.microsoft.com/office/drawing/2014/main" id="{5D21E469-A6A8-4071-820E-0415AA65514F}"/>
                    </a:ext>
                  </a:extLst>
                </p14:cNvPr>
                <p14:cNvContentPartPr/>
                <p14:nvPr/>
              </p14:nvContentPartPr>
              <p14:xfrm>
                <a:off x="6640023" y="3809606"/>
                <a:ext cx="413640" cy="76680"/>
              </p14:xfrm>
            </p:contentPart>
          </mc:Choice>
          <mc:Fallback xmlns="">
            <p:pic>
              <p:nvPicPr>
                <p:cNvPr id="339" name="Håndskrift 338">
                  <a:extLst>
                    <a:ext uri="{FF2B5EF4-FFF2-40B4-BE49-F238E27FC236}">
                      <a16:creationId xmlns:a16="http://schemas.microsoft.com/office/drawing/2014/main" id="{5D21E469-A6A8-4071-820E-0415AA65514F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6613058" y="3786370"/>
                  <a:ext cx="467030" cy="1226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340" name="Håndskrift 339">
                  <a:extLst>
                    <a:ext uri="{FF2B5EF4-FFF2-40B4-BE49-F238E27FC236}">
                      <a16:creationId xmlns:a16="http://schemas.microsoft.com/office/drawing/2014/main" id="{797A193D-C8C6-4C05-8A35-02AC295762B4}"/>
                    </a:ext>
                  </a:extLst>
                </p14:cNvPr>
                <p14:cNvContentPartPr/>
                <p14:nvPr/>
              </p14:nvContentPartPr>
              <p14:xfrm>
                <a:off x="6554703" y="3820766"/>
                <a:ext cx="114120" cy="406080"/>
              </p14:xfrm>
            </p:contentPart>
          </mc:Choice>
          <mc:Fallback xmlns="">
            <p:pic>
              <p:nvPicPr>
                <p:cNvPr id="340" name="Håndskrift 339">
                  <a:extLst>
                    <a:ext uri="{FF2B5EF4-FFF2-40B4-BE49-F238E27FC236}">
                      <a16:creationId xmlns:a16="http://schemas.microsoft.com/office/drawing/2014/main" id="{797A193D-C8C6-4C05-8A35-02AC295762B4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6527660" y="3797561"/>
                  <a:ext cx="167664" cy="45202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341" name="Håndskrift 340">
                  <a:extLst>
                    <a:ext uri="{FF2B5EF4-FFF2-40B4-BE49-F238E27FC236}">
                      <a16:creationId xmlns:a16="http://schemas.microsoft.com/office/drawing/2014/main" id="{A606D1BC-2EB1-46CE-B38F-7F220AF792DB}"/>
                    </a:ext>
                  </a:extLst>
                </p14:cNvPr>
                <p14:cNvContentPartPr/>
                <p14:nvPr/>
              </p14:nvContentPartPr>
              <p14:xfrm>
                <a:off x="6625983" y="3940286"/>
                <a:ext cx="675000" cy="311400"/>
              </p14:xfrm>
            </p:contentPart>
          </mc:Choice>
          <mc:Fallback xmlns="">
            <p:pic>
              <p:nvPicPr>
                <p:cNvPr id="341" name="Håndskrift 340">
                  <a:extLst>
                    <a:ext uri="{FF2B5EF4-FFF2-40B4-BE49-F238E27FC236}">
                      <a16:creationId xmlns:a16="http://schemas.microsoft.com/office/drawing/2014/main" id="{A606D1BC-2EB1-46CE-B38F-7F220AF792DB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6599026" y="3917047"/>
                  <a:ext cx="728375" cy="35741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342" name="Håndskrift 341">
                  <a:extLst>
                    <a:ext uri="{FF2B5EF4-FFF2-40B4-BE49-F238E27FC236}">
                      <a16:creationId xmlns:a16="http://schemas.microsoft.com/office/drawing/2014/main" id="{DF34037E-6C1E-4F83-84C0-82AB5A907AE1}"/>
                    </a:ext>
                  </a:extLst>
                </p14:cNvPr>
                <p14:cNvContentPartPr/>
                <p14:nvPr/>
              </p14:nvContentPartPr>
              <p14:xfrm>
                <a:off x="6601503" y="2964326"/>
                <a:ext cx="732600" cy="483480"/>
              </p14:xfrm>
            </p:contentPart>
          </mc:Choice>
          <mc:Fallback xmlns="">
            <p:pic>
              <p:nvPicPr>
                <p:cNvPr id="342" name="Håndskrift 341">
                  <a:extLst>
                    <a:ext uri="{FF2B5EF4-FFF2-40B4-BE49-F238E27FC236}">
                      <a16:creationId xmlns:a16="http://schemas.microsoft.com/office/drawing/2014/main" id="{DF34037E-6C1E-4F83-84C0-82AB5A907AE1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6547556" y="2917882"/>
                  <a:ext cx="839954" cy="57590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343" name="Håndskrift 342">
                  <a:extLst>
                    <a:ext uri="{FF2B5EF4-FFF2-40B4-BE49-F238E27FC236}">
                      <a16:creationId xmlns:a16="http://schemas.microsoft.com/office/drawing/2014/main" id="{0DBB412C-D19C-411D-B2A7-D60893083ADA}"/>
                    </a:ext>
                  </a:extLst>
                </p14:cNvPr>
                <p14:cNvContentPartPr/>
                <p14:nvPr/>
              </p14:nvContentPartPr>
              <p14:xfrm>
                <a:off x="7346343" y="3345206"/>
                <a:ext cx="362520" cy="810360"/>
              </p14:xfrm>
            </p:contentPart>
          </mc:Choice>
          <mc:Fallback xmlns="">
            <p:pic>
              <p:nvPicPr>
                <p:cNvPr id="343" name="Håndskrift 342">
                  <a:extLst>
                    <a:ext uri="{FF2B5EF4-FFF2-40B4-BE49-F238E27FC236}">
                      <a16:creationId xmlns:a16="http://schemas.microsoft.com/office/drawing/2014/main" id="{0DBB412C-D19C-411D-B2A7-D60893083ADA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7292397" y="3298767"/>
                  <a:ext cx="469873" cy="9027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344" name="Håndskrift 343">
                  <a:extLst>
                    <a:ext uri="{FF2B5EF4-FFF2-40B4-BE49-F238E27FC236}">
                      <a16:creationId xmlns:a16="http://schemas.microsoft.com/office/drawing/2014/main" id="{0A82B99E-7902-4934-96AB-CDD4A076785E}"/>
                    </a:ext>
                  </a:extLst>
                </p14:cNvPr>
                <p14:cNvContentPartPr/>
                <p14:nvPr/>
              </p14:nvContentPartPr>
              <p14:xfrm>
                <a:off x="7109103" y="3399566"/>
                <a:ext cx="471240" cy="456840"/>
              </p14:xfrm>
            </p:contentPart>
          </mc:Choice>
          <mc:Fallback xmlns="">
            <p:pic>
              <p:nvPicPr>
                <p:cNvPr id="344" name="Håndskrift 343">
                  <a:extLst>
                    <a:ext uri="{FF2B5EF4-FFF2-40B4-BE49-F238E27FC236}">
                      <a16:creationId xmlns:a16="http://schemas.microsoft.com/office/drawing/2014/main" id="{0A82B99E-7902-4934-96AB-CDD4A076785E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7055124" y="3353139"/>
                  <a:ext cx="578659" cy="5492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345" name="Håndskrift 344">
                  <a:extLst>
                    <a:ext uri="{FF2B5EF4-FFF2-40B4-BE49-F238E27FC236}">
                      <a16:creationId xmlns:a16="http://schemas.microsoft.com/office/drawing/2014/main" id="{2BEA04B0-71CB-41CA-9B41-DF276B2DE7C8}"/>
                    </a:ext>
                  </a:extLst>
                </p14:cNvPr>
                <p14:cNvContentPartPr/>
                <p14:nvPr/>
              </p14:nvContentPartPr>
              <p14:xfrm>
                <a:off x="6080583" y="3475886"/>
                <a:ext cx="811800" cy="785520"/>
              </p14:xfrm>
            </p:contentPart>
          </mc:Choice>
          <mc:Fallback xmlns="">
            <p:pic>
              <p:nvPicPr>
                <p:cNvPr id="345" name="Håndskrift 344">
                  <a:extLst>
                    <a:ext uri="{FF2B5EF4-FFF2-40B4-BE49-F238E27FC236}">
                      <a16:creationId xmlns:a16="http://schemas.microsoft.com/office/drawing/2014/main" id="{2BEA04B0-71CB-41CA-9B41-DF276B2DE7C8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6026643" y="3429488"/>
                  <a:ext cx="919141" cy="8778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346" name="Håndskrift 345">
                  <a:extLst>
                    <a:ext uri="{FF2B5EF4-FFF2-40B4-BE49-F238E27FC236}">
                      <a16:creationId xmlns:a16="http://schemas.microsoft.com/office/drawing/2014/main" id="{C2FC2803-2945-412F-9A49-33251EE36BC8}"/>
                    </a:ext>
                  </a:extLst>
                </p14:cNvPr>
                <p14:cNvContentPartPr/>
                <p14:nvPr/>
              </p14:nvContentPartPr>
              <p14:xfrm>
                <a:off x="6679983" y="3983846"/>
                <a:ext cx="587160" cy="243360"/>
              </p14:xfrm>
            </p:contentPart>
          </mc:Choice>
          <mc:Fallback xmlns="">
            <p:pic>
              <p:nvPicPr>
                <p:cNvPr id="346" name="Håndskrift 345">
                  <a:extLst>
                    <a:ext uri="{FF2B5EF4-FFF2-40B4-BE49-F238E27FC236}">
                      <a16:creationId xmlns:a16="http://schemas.microsoft.com/office/drawing/2014/main" id="{C2FC2803-2945-412F-9A49-33251EE36BC8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6626066" y="3937492"/>
                  <a:ext cx="694456" cy="33560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347" name="Håndskrift 346">
                  <a:extLst>
                    <a:ext uri="{FF2B5EF4-FFF2-40B4-BE49-F238E27FC236}">
                      <a16:creationId xmlns:a16="http://schemas.microsoft.com/office/drawing/2014/main" id="{575BF7EC-DC10-4D25-BA20-EE488E8E1A38}"/>
                    </a:ext>
                  </a:extLst>
                </p14:cNvPr>
                <p14:cNvContentPartPr/>
                <p14:nvPr/>
              </p14:nvContentPartPr>
              <p14:xfrm>
                <a:off x="7303503" y="2833646"/>
                <a:ext cx="413280" cy="80640"/>
              </p14:xfrm>
            </p:contentPart>
          </mc:Choice>
          <mc:Fallback xmlns="">
            <p:pic>
              <p:nvPicPr>
                <p:cNvPr id="347" name="Håndskrift 346">
                  <a:extLst>
                    <a:ext uri="{FF2B5EF4-FFF2-40B4-BE49-F238E27FC236}">
                      <a16:creationId xmlns:a16="http://schemas.microsoft.com/office/drawing/2014/main" id="{575BF7EC-DC10-4D25-BA20-EE488E8E1A38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7276562" y="2810340"/>
                  <a:ext cx="466624" cy="12678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348" name="Håndskrift 347">
                  <a:extLst>
                    <a:ext uri="{FF2B5EF4-FFF2-40B4-BE49-F238E27FC236}">
                      <a16:creationId xmlns:a16="http://schemas.microsoft.com/office/drawing/2014/main" id="{8A798527-313D-49CE-B365-D93D2C429FB7}"/>
                    </a:ext>
                  </a:extLst>
                </p14:cNvPr>
                <p14:cNvContentPartPr/>
                <p14:nvPr/>
              </p14:nvContentPartPr>
              <p14:xfrm>
                <a:off x="7761423" y="2924726"/>
                <a:ext cx="178920" cy="163440"/>
              </p14:xfrm>
            </p:contentPart>
          </mc:Choice>
          <mc:Fallback xmlns="">
            <p:pic>
              <p:nvPicPr>
                <p:cNvPr id="348" name="Håndskrift 347">
                  <a:extLst>
                    <a:ext uri="{FF2B5EF4-FFF2-40B4-BE49-F238E27FC236}">
                      <a16:creationId xmlns:a16="http://schemas.microsoft.com/office/drawing/2014/main" id="{8A798527-313D-49CE-B365-D93D2C429FB7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7734477" y="2901510"/>
                  <a:ext cx="232273" cy="2094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349" name="Håndskrift 348">
                  <a:extLst>
                    <a:ext uri="{FF2B5EF4-FFF2-40B4-BE49-F238E27FC236}">
                      <a16:creationId xmlns:a16="http://schemas.microsoft.com/office/drawing/2014/main" id="{7342A0CD-2A28-4755-9768-D90AF61C0FFC}"/>
                    </a:ext>
                  </a:extLst>
                </p14:cNvPr>
                <p14:cNvContentPartPr/>
                <p14:nvPr/>
              </p14:nvContentPartPr>
              <p14:xfrm>
                <a:off x="7960863" y="3156566"/>
                <a:ext cx="247680" cy="975960"/>
              </p14:xfrm>
            </p:contentPart>
          </mc:Choice>
          <mc:Fallback xmlns="">
            <p:pic>
              <p:nvPicPr>
                <p:cNvPr id="349" name="Håndskrift 348">
                  <a:extLst>
                    <a:ext uri="{FF2B5EF4-FFF2-40B4-BE49-F238E27FC236}">
                      <a16:creationId xmlns:a16="http://schemas.microsoft.com/office/drawing/2014/main" id="{7342A0CD-2A28-4755-9768-D90AF61C0FFC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7933883" y="3133351"/>
                  <a:ext cx="301101" cy="102192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350" name="Håndskrift 349">
                  <a:extLst>
                    <a:ext uri="{FF2B5EF4-FFF2-40B4-BE49-F238E27FC236}">
                      <a16:creationId xmlns:a16="http://schemas.microsoft.com/office/drawing/2014/main" id="{18C664D3-6103-459F-8D58-9871D54E838E}"/>
                    </a:ext>
                  </a:extLst>
                </p14:cNvPr>
                <p14:cNvContentPartPr/>
                <p14:nvPr/>
              </p14:nvContentPartPr>
              <p14:xfrm>
                <a:off x="7755663" y="3586766"/>
                <a:ext cx="438120" cy="654480"/>
              </p14:xfrm>
            </p:contentPart>
          </mc:Choice>
          <mc:Fallback xmlns="">
            <p:pic>
              <p:nvPicPr>
                <p:cNvPr id="350" name="Håndskrift 349">
                  <a:extLst>
                    <a:ext uri="{FF2B5EF4-FFF2-40B4-BE49-F238E27FC236}">
                      <a16:creationId xmlns:a16="http://schemas.microsoft.com/office/drawing/2014/main" id="{18C664D3-6103-459F-8D58-9871D54E838E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7728685" y="3563541"/>
                  <a:ext cx="491536" cy="7004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351" name="Håndskrift 350">
                  <a:extLst>
                    <a:ext uri="{FF2B5EF4-FFF2-40B4-BE49-F238E27FC236}">
                      <a16:creationId xmlns:a16="http://schemas.microsoft.com/office/drawing/2014/main" id="{79F5075B-AE72-48A2-9286-1D1744C938FB}"/>
                    </a:ext>
                  </a:extLst>
                </p14:cNvPr>
                <p14:cNvContentPartPr/>
                <p14:nvPr/>
              </p14:nvContentPartPr>
              <p14:xfrm>
                <a:off x="7918743" y="3138566"/>
                <a:ext cx="111600" cy="462600"/>
              </p14:xfrm>
            </p:contentPart>
          </mc:Choice>
          <mc:Fallback xmlns="">
            <p:pic>
              <p:nvPicPr>
                <p:cNvPr id="351" name="Håndskrift 350">
                  <a:extLst>
                    <a:ext uri="{FF2B5EF4-FFF2-40B4-BE49-F238E27FC236}">
                      <a16:creationId xmlns:a16="http://schemas.microsoft.com/office/drawing/2014/main" id="{79F5075B-AE72-48A2-9286-1D1744C938FB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7891786" y="3115343"/>
                  <a:ext cx="164974" cy="50858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352" name="Håndskrift 351">
                  <a:extLst>
                    <a:ext uri="{FF2B5EF4-FFF2-40B4-BE49-F238E27FC236}">
                      <a16:creationId xmlns:a16="http://schemas.microsoft.com/office/drawing/2014/main" id="{E69BABFE-E2DB-4051-B75E-0F6B39CB8432}"/>
                    </a:ext>
                  </a:extLst>
                </p14:cNvPr>
                <p14:cNvContentPartPr/>
                <p14:nvPr/>
              </p14:nvContentPartPr>
              <p14:xfrm>
                <a:off x="5995983" y="2769926"/>
                <a:ext cx="137160" cy="117360"/>
              </p14:xfrm>
            </p:contentPart>
          </mc:Choice>
          <mc:Fallback xmlns="">
            <p:pic>
              <p:nvPicPr>
                <p:cNvPr id="352" name="Håndskrift 351">
                  <a:extLst>
                    <a:ext uri="{FF2B5EF4-FFF2-40B4-BE49-F238E27FC236}">
                      <a16:creationId xmlns:a16="http://schemas.microsoft.com/office/drawing/2014/main" id="{E69BABFE-E2DB-4051-B75E-0F6B39CB8432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5968983" y="2746732"/>
                  <a:ext cx="190620" cy="1632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353" name="Håndskrift 352">
                  <a:extLst>
                    <a:ext uri="{FF2B5EF4-FFF2-40B4-BE49-F238E27FC236}">
                      <a16:creationId xmlns:a16="http://schemas.microsoft.com/office/drawing/2014/main" id="{E99D4138-C6FC-4C10-B5A9-2B12A0A4ED79}"/>
                    </a:ext>
                  </a:extLst>
                </p14:cNvPr>
                <p14:cNvContentPartPr/>
                <p14:nvPr/>
              </p14:nvContentPartPr>
              <p14:xfrm>
                <a:off x="6183543" y="2736446"/>
                <a:ext cx="473040" cy="210960"/>
              </p14:xfrm>
            </p:contentPart>
          </mc:Choice>
          <mc:Fallback xmlns="">
            <p:pic>
              <p:nvPicPr>
                <p:cNvPr id="353" name="Håndskrift 352">
                  <a:extLst>
                    <a:ext uri="{FF2B5EF4-FFF2-40B4-BE49-F238E27FC236}">
                      <a16:creationId xmlns:a16="http://schemas.microsoft.com/office/drawing/2014/main" id="{E99D4138-C6FC-4C10-B5A9-2B12A0A4ED79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6156574" y="2713213"/>
                  <a:ext cx="526439" cy="2569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354" name="Håndskrift 353">
                  <a:extLst>
                    <a:ext uri="{FF2B5EF4-FFF2-40B4-BE49-F238E27FC236}">
                      <a16:creationId xmlns:a16="http://schemas.microsoft.com/office/drawing/2014/main" id="{619EF75E-2ABA-4B27-B391-5105783E75D9}"/>
                    </a:ext>
                  </a:extLst>
                </p14:cNvPr>
                <p14:cNvContentPartPr/>
                <p14:nvPr/>
              </p14:nvContentPartPr>
              <p14:xfrm>
                <a:off x="5852703" y="2896286"/>
                <a:ext cx="116640" cy="995400"/>
              </p14:xfrm>
            </p:contentPart>
          </mc:Choice>
          <mc:Fallback xmlns="">
            <p:pic>
              <p:nvPicPr>
                <p:cNvPr id="354" name="Håndskrift 353">
                  <a:extLst>
                    <a:ext uri="{FF2B5EF4-FFF2-40B4-BE49-F238E27FC236}">
                      <a16:creationId xmlns:a16="http://schemas.microsoft.com/office/drawing/2014/main" id="{619EF75E-2ABA-4B27-B391-5105783E75D9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5825703" y="2873062"/>
                  <a:ext cx="170100" cy="1041384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55" name="Gruppe 354">
              <a:extLst>
                <a:ext uri="{FF2B5EF4-FFF2-40B4-BE49-F238E27FC236}">
                  <a16:creationId xmlns:a16="http://schemas.microsoft.com/office/drawing/2014/main" id="{380CAEC8-4546-4A66-B3AE-AE691BF75D46}"/>
                </a:ext>
              </a:extLst>
            </p:cNvPr>
            <p:cNvGrpSpPr/>
            <p:nvPr/>
          </p:nvGrpSpPr>
          <p:grpSpPr>
            <a:xfrm>
              <a:off x="5879343" y="2909966"/>
              <a:ext cx="702000" cy="1398600"/>
              <a:chOff x="5879343" y="2909966"/>
              <a:chExt cx="702000" cy="13986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38">
                <p14:nvContentPartPr>
                  <p14:cNvPr id="365" name="Håndskrift 364">
                    <a:extLst>
                      <a:ext uri="{FF2B5EF4-FFF2-40B4-BE49-F238E27FC236}">
                        <a16:creationId xmlns:a16="http://schemas.microsoft.com/office/drawing/2014/main" id="{8B050DD9-9714-4E6C-BB91-E952BEC29EBD}"/>
                      </a:ext>
                    </a:extLst>
                  </p14:cNvPr>
                  <p14:cNvContentPartPr/>
                  <p14:nvPr/>
                </p14:nvContentPartPr>
                <p14:xfrm>
                  <a:off x="6052143" y="4110566"/>
                  <a:ext cx="529200" cy="198000"/>
                </p14:xfrm>
              </p:contentPart>
            </mc:Choice>
            <mc:Fallback xmlns="">
              <p:pic>
                <p:nvPicPr>
                  <p:cNvPr id="365" name="Håndskrift 364">
                    <a:extLst>
                      <a:ext uri="{FF2B5EF4-FFF2-40B4-BE49-F238E27FC236}">
                        <a16:creationId xmlns:a16="http://schemas.microsoft.com/office/drawing/2014/main" id="{8B050DD9-9714-4E6C-BB91-E952BEC29EBD}"/>
                      </a:ext>
                    </a:extLst>
                  </p:cNvPr>
                  <p:cNvPicPr/>
                  <p:nvPr/>
                </p:nvPicPr>
                <p:blipFill>
                  <a:blip r:embed="rId239"/>
                  <a:stretch>
                    <a:fillRect/>
                  </a:stretch>
                </p:blipFill>
                <p:spPr>
                  <a:xfrm>
                    <a:off x="6025171" y="4087381"/>
                    <a:ext cx="582606" cy="24390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0">
                <p14:nvContentPartPr>
                  <p14:cNvPr id="366" name="Håndskrift 365">
                    <a:extLst>
                      <a:ext uri="{FF2B5EF4-FFF2-40B4-BE49-F238E27FC236}">
                        <a16:creationId xmlns:a16="http://schemas.microsoft.com/office/drawing/2014/main" id="{F52081CC-6F94-4074-9FD7-6EDB15AF8B76}"/>
                      </a:ext>
                    </a:extLst>
                  </p14:cNvPr>
                  <p14:cNvContentPartPr/>
                  <p14:nvPr/>
                </p14:nvContentPartPr>
                <p14:xfrm>
                  <a:off x="6202263" y="3733646"/>
                  <a:ext cx="75600" cy="135720"/>
                </p14:xfrm>
              </p:contentPart>
            </mc:Choice>
            <mc:Fallback xmlns="">
              <p:pic>
                <p:nvPicPr>
                  <p:cNvPr id="366" name="Håndskrift 365">
                    <a:extLst>
                      <a:ext uri="{FF2B5EF4-FFF2-40B4-BE49-F238E27FC236}">
                        <a16:creationId xmlns:a16="http://schemas.microsoft.com/office/drawing/2014/main" id="{F52081CC-6F94-4074-9FD7-6EDB15AF8B76}"/>
                      </a:ext>
                    </a:extLst>
                  </p:cNvPr>
                  <p:cNvPicPr/>
                  <p:nvPr/>
                </p:nvPicPr>
                <p:blipFill>
                  <a:blip r:embed="rId241"/>
                  <a:stretch>
                    <a:fillRect/>
                  </a:stretch>
                </p:blipFill>
                <p:spPr>
                  <a:xfrm>
                    <a:off x="6175263" y="3710486"/>
                    <a:ext cx="129060" cy="18157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2">
                <p14:nvContentPartPr>
                  <p14:cNvPr id="367" name="Håndskrift 366">
                    <a:extLst>
                      <a:ext uri="{FF2B5EF4-FFF2-40B4-BE49-F238E27FC236}">
                        <a16:creationId xmlns:a16="http://schemas.microsoft.com/office/drawing/2014/main" id="{2742B958-2A62-4F7C-AEE8-672220EB9A09}"/>
                      </a:ext>
                    </a:extLst>
                  </p14:cNvPr>
                  <p14:cNvContentPartPr/>
                  <p14:nvPr/>
                </p14:nvContentPartPr>
                <p14:xfrm>
                  <a:off x="5879343" y="2909966"/>
                  <a:ext cx="108360" cy="1041840"/>
                </p14:xfrm>
              </p:contentPart>
            </mc:Choice>
            <mc:Fallback xmlns="">
              <p:pic>
                <p:nvPicPr>
                  <p:cNvPr id="367" name="Håndskrift 366">
                    <a:extLst>
                      <a:ext uri="{FF2B5EF4-FFF2-40B4-BE49-F238E27FC236}">
                        <a16:creationId xmlns:a16="http://schemas.microsoft.com/office/drawing/2014/main" id="{2742B958-2A62-4F7C-AEE8-672220EB9A09}"/>
                      </a:ext>
                    </a:extLst>
                  </p:cNvPr>
                  <p:cNvPicPr/>
                  <p:nvPr/>
                </p:nvPicPr>
                <p:blipFill>
                  <a:blip r:embed="rId243"/>
                  <a:stretch>
                    <a:fillRect/>
                  </a:stretch>
                </p:blipFill>
                <p:spPr>
                  <a:xfrm>
                    <a:off x="5852521" y="2886742"/>
                    <a:ext cx="161467" cy="1087824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356" name="Gruppe 355">
              <a:extLst>
                <a:ext uri="{FF2B5EF4-FFF2-40B4-BE49-F238E27FC236}">
                  <a16:creationId xmlns:a16="http://schemas.microsoft.com/office/drawing/2014/main" id="{9683FF99-3895-4E33-A96E-19C53D3E92DC}"/>
                </a:ext>
              </a:extLst>
            </p:cNvPr>
            <p:cNvGrpSpPr/>
            <p:nvPr/>
          </p:nvGrpSpPr>
          <p:grpSpPr>
            <a:xfrm>
              <a:off x="7590783" y="3356006"/>
              <a:ext cx="248400" cy="464040"/>
              <a:chOff x="7590783" y="3356006"/>
              <a:chExt cx="248400" cy="4640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44">
                <p14:nvContentPartPr>
                  <p14:cNvPr id="362" name="Håndskrift 361">
                    <a:extLst>
                      <a:ext uri="{FF2B5EF4-FFF2-40B4-BE49-F238E27FC236}">
                        <a16:creationId xmlns:a16="http://schemas.microsoft.com/office/drawing/2014/main" id="{4860BB32-752D-4121-AE3B-2985B6003C2C}"/>
                      </a:ext>
                    </a:extLst>
                  </p14:cNvPr>
                  <p14:cNvContentPartPr/>
                  <p14:nvPr/>
                </p14:nvContentPartPr>
                <p14:xfrm>
                  <a:off x="7648743" y="3679286"/>
                  <a:ext cx="360" cy="360"/>
                </p14:xfrm>
              </p:contentPart>
            </mc:Choice>
            <mc:Fallback xmlns="">
              <p:pic>
                <p:nvPicPr>
                  <p:cNvPr id="362" name="Håndskrift 361">
                    <a:extLst>
                      <a:ext uri="{FF2B5EF4-FFF2-40B4-BE49-F238E27FC236}">
                        <a16:creationId xmlns:a16="http://schemas.microsoft.com/office/drawing/2014/main" id="{4860BB32-752D-4121-AE3B-2985B6003C2C}"/>
                      </a:ext>
                    </a:extLst>
                  </p:cNvPr>
                  <p:cNvPicPr/>
                  <p:nvPr/>
                </p:nvPicPr>
                <p:blipFill>
                  <a:blip r:embed="rId245"/>
                  <a:stretch>
                    <a:fillRect/>
                  </a:stretch>
                </p:blipFill>
                <p:spPr>
                  <a:xfrm>
                    <a:off x="7630743" y="366128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6">
                <p14:nvContentPartPr>
                  <p14:cNvPr id="363" name="Håndskrift 362">
                    <a:extLst>
                      <a:ext uri="{FF2B5EF4-FFF2-40B4-BE49-F238E27FC236}">
                        <a16:creationId xmlns:a16="http://schemas.microsoft.com/office/drawing/2014/main" id="{FC2907FA-4B5B-48DB-976C-3E75D65E5D8F}"/>
                      </a:ext>
                    </a:extLst>
                  </p14:cNvPr>
                  <p14:cNvContentPartPr/>
                  <p14:nvPr/>
                </p14:nvContentPartPr>
                <p14:xfrm>
                  <a:off x="7645143" y="3690086"/>
                  <a:ext cx="360" cy="360"/>
                </p14:xfrm>
              </p:contentPart>
            </mc:Choice>
            <mc:Fallback xmlns="">
              <p:pic>
                <p:nvPicPr>
                  <p:cNvPr id="363" name="Håndskrift 362">
                    <a:extLst>
                      <a:ext uri="{FF2B5EF4-FFF2-40B4-BE49-F238E27FC236}">
                        <a16:creationId xmlns:a16="http://schemas.microsoft.com/office/drawing/2014/main" id="{FC2907FA-4B5B-48DB-976C-3E75D65E5D8F}"/>
                      </a:ext>
                    </a:extLst>
                  </p:cNvPr>
                  <p:cNvPicPr/>
                  <p:nvPr/>
                </p:nvPicPr>
                <p:blipFill>
                  <a:blip r:embed="rId245"/>
                  <a:stretch>
                    <a:fillRect/>
                  </a:stretch>
                </p:blipFill>
                <p:spPr>
                  <a:xfrm>
                    <a:off x="7627143" y="367208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7">
                <p14:nvContentPartPr>
                  <p14:cNvPr id="364" name="Håndskrift 363">
                    <a:extLst>
                      <a:ext uri="{FF2B5EF4-FFF2-40B4-BE49-F238E27FC236}">
                        <a16:creationId xmlns:a16="http://schemas.microsoft.com/office/drawing/2014/main" id="{4F028A54-5A78-4B51-883C-6ABEF30B6B61}"/>
                      </a:ext>
                    </a:extLst>
                  </p14:cNvPr>
                  <p14:cNvContentPartPr/>
                  <p14:nvPr/>
                </p14:nvContentPartPr>
                <p14:xfrm>
                  <a:off x="7590783" y="3356006"/>
                  <a:ext cx="248400" cy="464040"/>
                </p14:xfrm>
              </p:contentPart>
            </mc:Choice>
            <mc:Fallback xmlns="">
              <p:pic>
                <p:nvPicPr>
                  <p:cNvPr id="364" name="Håndskrift 363">
                    <a:extLst>
                      <a:ext uri="{FF2B5EF4-FFF2-40B4-BE49-F238E27FC236}">
                        <a16:creationId xmlns:a16="http://schemas.microsoft.com/office/drawing/2014/main" id="{4F028A54-5A78-4B51-883C-6ABEF30B6B61}"/>
                      </a:ext>
                    </a:extLst>
                  </p:cNvPr>
                  <p:cNvPicPr/>
                  <p:nvPr/>
                </p:nvPicPr>
                <p:blipFill>
                  <a:blip r:embed="rId248"/>
                  <a:stretch>
                    <a:fillRect/>
                  </a:stretch>
                </p:blipFill>
                <p:spPr>
                  <a:xfrm>
                    <a:off x="7563783" y="3332781"/>
                    <a:ext cx="301860" cy="51002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357" name="Håndskrift 356">
                  <a:extLst>
                    <a:ext uri="{FF2B5EF4-FFF2-40B4-BE49-F238E27FC236}">
                      <a16:creationId xmlns:a16="http://schemas.microsoft.com/office/drawing/2014/main" id="{86AC08FA-87B7-4295-BF37-C3FBE1333D56}"/>
                    </a:ext>
                  </a:extLst>
                </p14:cNvPr>
                <p14:cNvContentPartPr/>
                <p14:nvPr/>
              </p14:nvContentPartPr>
              <p14:xfrm>
                <a:off x="6066183" y="3373646"/>
                <a:ext cx="289080" cy="457920"/>
              </p14:xfrm>
            </p:contentPart>
          </mc:Choice>
          <mc:Fallback xmlns="">
            <p:pic>
              <p:nvPicPr>
                <p:cNvPr id="357" name="Håndskrift 356">
                  <a:extLst>
                    <a:ext uri="{FF2B5EF4-FFF2-40B4-BE49-F238E27FC236}">
                      <a16:creationId xmlns:a16="http://schemas.microsoft.com/office/drawing/2014/main" id="{86AC08FA-87B7-4295-BF37-C3FBE1333D56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6039217" y="3350448"/>
                  <a:ext cx="342474" cy="5038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358" name="Håndskrift 357">
                  <a:extLst>
                    <a:ext uri="{FF2B5EF4-FFF2-40B4-BE49-F238E27FC236}">
                      <a16:creationId xmlns:a16="http://schemas.microsoft.com/office/drawing/2014/main" id="{F1EDEA76-CA10-4A8B-9AF0-BEDCBFFCE594}"/>
                    </a:ext>
                  </a:extLst>
                </p14:cNvPr>
                <p14:cNvContentPartPr/>
                <p14:nvPr/>
              </p14:nvContentPartPr>
              <p14:xfrm>
                <a:off x="6943503" y="3515846"/>
                <a:ext cx="111240" cy="116640"/>
              </p14:xfrm>
            </p:contentPart>
          </mc:Choice>
          <mc:Fallback xmlns="">
            <p:pic>
              <p:nvPicPr>
                <p:cNvPr id="358" name="Håndskrift 357">
                  <a:extLst>
                    <a:ext uri="{FF2B5EF4-FFF2-40B4-BE49-F238E27FC236}">
                      <a16:creationId xmlns:a16="http://schemas.microsoft.com/office/drawing/2014/main" id="{F1EDEA76-CA10-4A8B-9AF0-BEDCBFFCE594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6930003" y="3504275"/>
                  <a:ext cx="13770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359" name="Håndskrift 358">
                  <a:extLst>
                    <a:ext uri="{FF2B5EF4-FFF2-40B4-BE49-F238E27FC236}">
                      <a16:creationId xmlns:a16="http://schemas.microsoft.com/office/drawing/2014/main" id="{E4BE107C-E691-4B92-A0C5-93FE81B1D630}"/>
                    </a:ext>
                  </a:extLst>
                </p14:cNvPr>
                <p14:cNvContentPartPr/>
                <p14:nvPr/>
              </p14:nvContentPartPr>
              <p14:xfrm>
                <a:off x="6926583" y="3450326"/>
                <a:ext cx="360" cy="360"/>
              </p14:xfrm>
            </p:contentPart>
          </mc:Choice>
          <mc:Fallback xmlns="">
            <p:pic>
              <p:nvPicPr>
                <p:cNvPr id="359" name="Håndskrift 358">
                  <a:extLst>
                    <a:ext uri="{FF2B5EF4-FFF2-40B4-BE49-F238E27FC236}">
                      <a16:creationId xmlns:a16="http://schemas.microsoft.com/office/drawing/2014/main" id="{E4BE107C-E691-4B92-A0C5-93FE81B1D630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6917583" y="3441326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360" name="Håndskrift 359">
                  <a:extLst>
                    <a:ext uri="{FF2B5EF4-FFF2-40B4-BE49-F238E27FC236}">
                      <a16:creationId xmlns:a16="http://schemas.microsoft.com/office/drawing/2014/main" id="{42159D82-35B6-4A56-BC6F-5696DF40B5D5}"/>
                    </a:ext>
                  </a:extLst>
                </p14:cNvPr>
                <p14:cNvContentPartPr/>
                <p14:nvPr/>
              </p14:nvContentPartPr>
              <p14:xfrm>
                <a:off x="6926583" y="3384446"/>
                <a:ext cx="116640" cy="92160"/>
              </p14:xfrm>
            </p:contentPart>
          </mc:Choice>
          <mc:Fallback xmlns="">
            <p:pic>
              <p:nvPicPr>
                <p:cNvPr id="360" name="Håndskrift 359">
                  <a:extLst>
                    <a:ext uri="{FF2B5EF4-FFF2-40B4-BE49-F238E27FC236}">
                      <a16:creationId xmlns:a16="http://schemas.microsoft.com/office/drawing/2014/main" id="{42159D82-35B6-4A56-BC6F-5696DF40B5D5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6913083" y="3372868"/>
                  <a:ext cx="143100" cy="11485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361" name="Håndskrift 360">
                  <a:extLst>
                    <a:ext uri="{FF2B5EF4-FFF2-40B4-BE49-F238E27FC236}">
                      <a16:creationId xmlns:a16="http://schemas.microsoft.com/office/drawing/2014/main" id="{267E6547-DEEF-46E0-9370-2E92073632E2}"/>
                    </a:ext>
                  </a:extLst>
                </p14:cNvPr>
                <p14:cNvContentPartPr/>
                <p14:nvPr/>
              </p14:nvContentPartPr>
              <p14:xfrm>
                <a:off x="6955743" y="3662366"/>
                <a:ext cx="92880" cy="160560"/>
              </p14:xfrm>
            </p:contentPart>
          </mc:Choice>
          <mc:Fallback xmlns="">
            <p:pic>
              <p:nvPicPr>
                <p:cNvPr id="361" name="Håndskrift 360">
                  <a:extLst>
                    <a:ext uri="{FF2B5EF4-FFF2-40B4-BE49-F238E27FC236}">
                      <a16:creationId xmlns:a16="http://schemas.microsoft.com/office/drawing/2014/main" id="{267E6547-DEEF-46E0-9370-2E92073632E2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6942243" y="3650765"/>
                  <a:ext cx="119340" cy="183298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59" name="Lige forbindelse 458">
            <a:extLst>
              <a:ext uri="{FF2B5EF4-FFF2-40B4-BE49-F238E27FC236}">
                <a16:creationId xmlns:a16="http://schemas.microsoft.com/office/drawing/2014/main" id="{8BAB78D6-2172-4025-968C-BA720FA1D5D5}"/>
              </a:ext>
            </a:extLst>
          </p:cNvPr>
          <p:cNvCxnSpPr>
            <a:cxnSpLocks/>
          </p:cNvCxnSpPr>
          <p:nvPr/>
        </p:nvCxnSpPr>
        <p:spPr>
          <a:xfrm>
            <a:off x="2773337" y="4075338"/>
            <a:ext cx="55107" cy="1369483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59">
            <p14:nvContentPartPr>
              <p14:cNvPr id="27" name="Håndskrift 26">
                <a:extLst>
                  <a:ext uri="{FF2B5EF4-FFF2-40B4-BE49-F238E27FC236}">
                    <a16:creationId xmlns:a16="http://schemas.microsoft.com/office/drawing/2014/main" id="{33AA7DCD-14B8-4E49-8544-1C0481F50968}"/>
                  </a:ext>
                </a:extLst>
              </p14:cNvPr>
              <p14:cNvContentPartPr/>
              <p14:nvPr/>
            </p14:nvContentPartPr>
            <p14:xfrm>
              <a:off x="3966304" y="680791"/>
              <a:ext cx="208800" cy="4434840"/>
            </p14:xfrm>
          </p:contentPart>
        </mc:Choice>
        <mc:Fallback xmlns="">
          <p:pic>
            <p:nvPicPr>
              <p:cNvPr id="27" name="Håndskrift 26">
                <a:extLst>
                  <a:ext uri="{FF2B5EF4-FFF2-40B4-BE49-F238E27FC236}">
                    <a16:creationId xmlns:a16="http://schemas.microsoft.com/office/drawing/2014/main" id="{33AA7DCD-14B8-4E49-8544-1C0481F50968}"/>
                  </a:ext>
                </a:extLst>
              </p:cNvPr>
              <p:cNvPicPr/>
              <p:nvPr/>
            </p:nvPicPr>
            <p:blipFill>
              <a:blip r:embed="rId471"/>
              <a:stretch>
                <a:fillRect/>
              </a:stretch>
            </p:blipFill>
            <p:spPr>
              <a:xfrm>
                <a:off x="3961984" y="653791"/>
                <a:ext cx="217440" cy="4488480"/>
              </a:xfrm>
              <a:prstGeom prst="rect">
                <a:avLst/>
              </a:prstGeom>
            </p:spPr>
          </p:pic>
        </mc:Fallback>
      </mc:AlternateContent>
      <p:grpSp>
        <p:nvGrpSpPr>
          <p:cNvPr id="75" name="Gruppe 74">
            <a:extLst>
              <a:ext uri="{FF2B5EF4-FFF2-40B4-BE49-F238E27FC236}">
                <a16:creationId xmlns:a16="http://schemas.microsoft.com/office/drawing/2014/main" id="{02DD2CB7-65DD-48CB-920C-311D22369FB5}"/>
              </a:ext>
            </a:extLst>
          </p:cNvPr>
          <p:cNvGrpSpPr/>
          <p:nvPr/>
        </p:nvGrpSpPr>
        <p:grpSpPr>
          <a:xfrm>
            <a:off x="975077" y="330511"/>
            <a:ext cx="2926067" cy="5096562"/>
            <a:chOff x="975077" y="330511"/>
            <a:chExt cx="2926067" cy="5096562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72">
              <p14:nvContentPartPr>
                <p14:cNvPr id="20" name="Håndskrift 19">
                  <a:extLst>
                    <a:ext uri="{FF2B5EF4-FFF2-40B4-BE49-F238E27FC236}">
                      <a16:creationId xmlns:a16="http://schemas.microsoft.com/office/drawing/2014/main" id="{3B5BEC65-BD88-4ED2-8D4C-472C98B0A809}"/>
                    </a:ext>
                  </a:extLst>
                </p14:cNvPr>
                <p14:cNvContentPartPr>
                  <a14:cpLocks xmlns:a14="http://schemas.microsoft.com/office/drawing/2010/main" noChangeAspect="1"/>
                </p14:cNvContentPartPr>
                <p14:nvPr/>
              </p14:nvContentPartPr>
              <p14:xfrm>
                <a:off x="1187728" y="4501314"/>
                <a:ext cx="877329" cy="332690"/>
              </p14:xfrm>
            </p:contentPart>
          </mc:Choice>
          <mc:Fallback xmlns="">
            <p:pic>
              <p:nvPicPr>
                <p:cNvPr id="20" name="Håndskrift 19">
                  <a:extLst>
                    <a:ext uri="{FF2B5EF4-FFF2-40B4-BE49-F238E27FC236}">
                      <a16:creationId xmlns:a16="http://schemas.microsoft.com/office/drawing/2014/main" id="{3B5BEC65-BD88-4ED2-8D4C-472C98B0A80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1178724" y="4447247"/>
                  <a:ext cx="894976" cy="440463"/>
                </a:xfrm>
                <a:prstGeom prst="rect">
                  <a:avLst/>
                </a:prstGeom>
              </p:spPr>
            </p:pic>
          </mc:Fallback>
        </mc:AlternateContent>
        <p:cxnSp>
          <p:nvCxnSpPr>
            <p:cNvPr id="458" name="Lige forbindelse 457">
              <a:extLst>
                <a:ext uri="{FF2B5EF4-FFF2-40B4-BE49-F238E27FC236}">
                  <a16:creationId xmlns:a16="http://schemas.microsoft.com/office/drawing/2014/main" id="{D6701310-BDA4-4156-A87C-9DB4B57A36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408364" y="3996973"/>
              <a:ext cx="141007" cy="14301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60" name="Gruppe 459">
              <a:extLst>
                <a:ext uri="{FF2B5EF4-FFF2-40B4-BE49-F238E27FC236}">
                  <a16:creationId xmlns:a16="http://schemas.microsoft.com/office/drawing/2014/main" id="{69CF3C13-B52E-4F04-A88B-04D9346F1801}"/>
                </a:ext>
              </a:extLst>
            </p:cNvPr>
            <p:cNvGrpSpPr/>
            <p:nvPr/>
          </p:nvGrpSpPr>
          <p:grpSpPr>
            <a:xfrm>
              <a:off x="2177022" y="2381465"/>
              <a:ext cx="1049834" cy="1715792"/>
              <a:chOff x="3333750" y="2371725"/>
              <a:chExt cx="1133475" cy="2038350"/>
            </a:xfrm>
          </p:grpSpPr>
          <p:sp>
            <p:nvSpPr>
              <p:cNvPr id="461" name="Ellipse 460">
                <a:extLst>
                  <a:ext uri="{FF2B5EF4-FFF2-40B4-BE49-F238E27FC236}">
                    <a16:creationId xmlns:a16="http://schemas.microsoft.com/office/drawing/2014/main" id="{871CE7CC-F91E-4FD5-8CA6-CF48ED8C6186}"/>
                  </a:ext>
                </a:extLst>
              </p:cNvPr>
              <p:cNvSpPr/>
              <p:nvPr/>
            </p:nvSpPr>
            <p:spPr>
              <a:xfrm>
                <a:off x="3333750" y="2371725"/>
                <a:ext cx="1133475" cy="2038350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473">
                <p14:nvContentPartPr>
                  <p14:cNvPr id="462" name="Håndskrift 461">
                    <a:extLst>
                      <a:ext uri="{FF2B5EF4-FFF2-40B4-BE49-F238E27FC236}">
                        <a16:creationId xmlns:a16="http://schemas.microsoft.com/office/drawing/2014/main" id="{1237CFF8-C100-4DA6-BEC4-C2F43FAD0EB2}"/>
                      </a:ext>
                    </a:extLst>
                  </p14:cNvPr>
                  <p14:cNvContentPartPr/>
                  <p14:nvPr/>
                </p14:nvContentPartPr>
                <p14:xfrm>
                  <a:off x="3412772" y="2427936"/>
                  <a:ext cx="510480" cy="1906560"/>
                </p14:xfrm>
              </p:contentPart>
            </mc:Choice>
            <mc:Fallback xmlns="">
              <p:pic>
                <p:nvPicPr>
                  <p:cNvPr id="462" name="Håndskrift 461">
                    <a:extLst>
                      <a:ext uri="{FF2B5EF4-FFF2-40B4-BE49-F238E27FC236}">
                        <a16:creationId xmlns:a16="http://schemas.microsoft.com/office/drawing/2014/main" id="{1237CFF8-C100-4DA6-BEC4-C2F43FAD0EB2}"/>
                      </a:ext>
                    </a:extLst>
                  </p:cNvPr>
                  <p:cNvPicPr/>
                  <p:nvPr/>
                </p:nvPicPr>
                <p:blipFill>
                  <a:blip r:embed="rId262"/>
                  <a:stretch>
                    <a:fillRect/>
                  </a:stretch>
                </p:blipFill>
                <p:spPr>
                  <a:xfrm>
                    <a:off x="3344786" y="2353093"/>
                    <a:ext cx="646064" cy="205581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474">
                <p14:nvContentPartPr>
                  <p14:cNvPr id="463" name="Håndskrift 462">
                    <a:extLst>
                      <a:ext uri="{FF2B5EF4-FFF2-40B4-BE49-F238E27FC236}">
                        <a16:creationId xmlns:a16="http://schemas.microsoft.com/office/drawing/2014/main" id="{5D3BA3ED-F531-4C1A-814E-E66A1A267500}"/>
                      </a:ext>
                    </a:extLst>
                  </p14:cNvPr>
                  <p14:cNvContentPartPr/>
                  <p14:nvPr/>
                </p14:nvContentPartPr>
                <p14:xfrm>
                  <a:off x="3352292" y="2421096"/>
                  <a:ext cx="449280" cy="1747080"/>
                </p14:xfrm>
              </p:contentPart>
            </mc:Choice>
            <mc:Fallback xmlns="">
              <p:pic>
                <p:nvPicPr>
                  <p:cNvPr id="463" name="Håndskrift 462">
                    <a:extLst>
                      <a:ext uri="{FF2B5EF4-FFF2-40B4-BE49-F238E27FC236}">
                        <a16:creationId xmlns:a16="http://schemas.microsoft.com/office/drawing/2014/main" id="{5D3BA3ED-F531-4C1A-814E-E66A1A267500}"/>
                      </a:ext>
                    </a:extLst>
                  </p:cNvPr>
                  <p:cNvPicPr/>
                  <p:nvPr/>
                </p:nvPicPr>
                <p:blipFill>
                  <a:blip r:embed="rId264"/>
                  <a:stretch>
                    <a:fillRect/>
                  </a:stretch>
                </p:blipFill>
                <p:spPr>
                  <a:xfrm>
                    <a:off x="3342576" y="2410407"/>
                    <a:ext cx="468324" cy="1768031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464" name="Gruppe 463">
              <a:extLst>
                <a:ext uri="{FF2B5EF4-FFF2-40B4-BE49-F238E27FC236}">
                  <a16:creationId xmlns:a16="http://schemas.microsoft.com/office/drawing/2014/main" id="{EBE94FFF-528B-45DC-83E4-6FA20AC6B73F}"/>
                </a:ext>
              </a:extLst>
            </p:cNvPr>
            <p:cNvGrpSpPr/>
            <p:nvPr/>
          </p:nvGrpSpPr>
          <p:grpSpPr>
            <a:xfrm>
              <a:off x="2590323" y="2073123"/>
              <a:ext cx="8148" cy="9006"/>
              <a:chOff x="2468664" y="2559888"/>
              <a:chExt cx="9000" cy="9720"/>
            </a:xfrm>
          </p:grpSpPr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475">
                <p14:nvContentPartPr>
                  <p14:cNvPr id="465" name="Håndskrift 464">
                    <a:extLst>
                      <a:ext uri="{FF2B5EF4-FFF2-40B4-BE49-F238E27FC236}">
                        <a16:creationId xmlns:a16="http://schemas.microsoft.com/office/drawing/2014/main" id="{1B27CA0B-CAF2-4630-9274-EA8D789387FD}"/>
                      </a:ext>
                    </a:extLst>
                  </p14:cNvPr>
                  <p14:cNvContentPartPr/>
                  <p14:nvPr/>
                </p14:nvContentPartPr>
                <p14:xfrm>
                  <a:off x="2468664" y="2565648"/>
                  <a:ext cx="3960" cy="3960"/>
                </p14:xfrm>
              </p:contentPart>
            </mc:Choice>
            <mc:Fallback xmlns="">
              <p:pic>
                <p:nvPicPr>
                  <p:cNvPr id="465" name="Håndskrift 464">
                    <a:extLst>
                      <a:ext uri="{FF2B5EF4-FFF2-40B4-BE49-F238E27FC236}">
                        <a16:creationId xmlns:a16="http://schemas.microsoft.com/office/drawing/2014/main" id="{1B27CA0B-CAF2-4630-9274-EA8D789387FD}"/>
                      </a:ext>
                    </a:extLst>
                  </p:cNvPr>
                  <p:cNvPicPr/>
                  <p:nvPr/>
                </p:nvPicPr>
                <p:blipFill>
                  <a:blip r:embed="rId266"/>
                  <a:stretch>
                    <a:fillRect/>
                  </a:stretch>
                </p:blipFill>
                <p:spPr>
                  <a:xfrm>
                    <a:off x="2457664" y="2511648"/>
                    <a:ext cx="25520" cy="111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476">
                <p14:nvContentPartPr>
                  <p14:cNvPr id="466" name="Håndskrift 465">
                    <a:extLst>
                      <a:ext uri="{FF2B5EF4-FFF2-40B4-BE49-F238E27FC236}">
                        <a16:creationId xmlns:a16="http://schemas.microsoft.com/office/drawing/2014/main" id="{905961D3-CC1B-4AF9-8ADB-B411B3AC9F73}"/>
                      </a:ext>
                    </a:extLst>
                  </p14:cNvPr>
                  <p14:cNvContentPartPr/>
                  <p14:nvPr/>
                </p14:nvContentPartPr>
                <p14:xfrm>
                  <a:off x="2477304" y="2559888"/>
                  <a:ext cx="360" cy="360"/>
                </p14:xfrm>
              </p:contentPart>
            </mc:Choice>
            <mc:Fallback xmlns="">
              <p:pic>
                <p:nvPicPr>
                  <p:cNvPr id="466" name="Håndskrift 465">
                    <a:extLst>
                      <a:ext uri="{FF2B5EF4-FFF2-40B4-BE49-F238E27FC236}">
                        <a16:creationId xmlns:a16="http://schemas.microsoft.com/office/drawing/2014/main" id="{905961D3-CC1B-4AF9-8ADB-B411B3AC9F73}"/>
                      </a:ext>
                    </a:extLst>
                  </p:cNvPr>
                  <p:cNvPicPr/>
                  <p:nvPr/>
                </p:nvPicPr>
                <p:blipFill>
                  <a:blip r:embed="rId268"/>
                  <a:stretch>
                    <a:fillRect/>
                  </a:stretch>
                </p:blipFill>
                <p:spPr>
                  <a:xfrm>
                    <a:off x="2468304" y="2505888"/>
                    <a:ext cx="18000" cy="108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467" name="Gruppe 466">
              <a:extLst>
                <a:ext uri="{FF2B5EF4-FFF2-40B4-BE49-F238E27FC236}">
                  <a16:creationId xmlns:a16="http://schemas.microsoft.com/office/drawing/2014/main" id="{1740369C-A932-4737-873A-C598E09CB606}"/>
                </a:ext>
              </a:extLst>
            </p:cNvPr>
            <p:cNvGrpSpPr/>
            <p:nvPr/>
          </p:nvGrpSpPr>
          <p:grpSpPr>
            <a:xfrm>
              <a:off x="2468248" y="1498829"/>
              <a:ext cx="559930" cy="876101"/>
              <a:chOff x="3591242" y="1406525"/>
              <a:chExt cx="618490" cy="945515"/>
            </a:xfrm>
          </p:grpSpPr>
          <p:sp>
            <p:nvSpPr>
              <p:cNvPr id="468" name="Ellipse 467">
                <a:extLst>
                  <a:ext uri="{FF2B5EF4-FFF2-40B4-BE49-F238E27FC236}">
                    <a16:creationId xmlns:a16="http://schemas.microsoft.com/office/drawing/2014/main" id="{60085A92-0A9A-48BC-BB71-288D072E9130}"/>
                  </a:ext>
                </a:extLst>
              </p:cNvPr>
              <p:cNvSpPr/>
              <p:nvPr/>
            </p:nvSpPr>
            <p:spPr>
              <a:xfrm>
                <a:off x="3591242" y="1406525"/>
                <a:ext cx="618490" cy="945515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477">
                <p14:nvContentPartPr>
                  <p14:cNvPr id="469" name="Håndskrift 468">
                    <a:extLst>
                      <a:ext uri="{FF2B5EF4-FFF2-40B4-BE49-F238E27FC236}">
                        <a16:creationId xmlns:a16="http://schemas.microsoft.com/office/drawing/2014/main" id="{ED7E9E0F-B2C2-4C57-9638-7C8CAB9BD7C6}"/>
                      </a:ext>
                    </a:extLst>
                  </p14:cNvPr>
                  <p14:cNvContentPartPr/>
                  <p14:nvPr/>
                </p14:nvContentPartPr>
                <p14:xfrm>
                  <a:off x="3642705" y="1448580"/>
                  <a:ext cx="269280" cy="859680"/>
                </p14:xfrm>
              </p:contentPart>
            </mc:Choice>
            <mc:Fallback xmlns="">
              <p:pic>
                <p:nvPicPr>
                  <p:cNvPr id="469" name="Håndskrift 468">
                    <a:extLst>
                      <a:ext uri="{FF2B5EF4-FFF2-40B4-BE49-F238E27FC236}">
                        <a16:creationId xmlns:a16="http://schemas.microsoft.com/office/drawing/2014/main" id="{ED7E9E0F-B2C2-4C57-9638-7C8CAB9BD7C6}"/>
                      </a:ext>
                    </a:extLst>
                  </p:cNvPr>
                  <p:cNvPicPr/>
                  <p:nvPr/>
                </p:nvPicPr>
                <p:blipFill>
                  <a:blip r:embed="rId270"/>
                  <a:stretch>
                    <a:fillRect/>
                  </a:stretch>
                </p:blipFill>
                <p:spPr>
                  <a:xfrm>
                    <a:off x="3602930" y="1409751"/>
                    <a:ext cx="348433" cy="9369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478">
                <p14:nvContentPartPr>
                  <p14:cNvPr id="470" name="Håndskrift 469">
                    <a:extLst>
                      <a:ext uri="{FF2B5EF4-FFF2-40B4-BE49-F238E27FC236}">
                        <a16:creationId xmlns:a16="http://schemas.microsoft.com/office/drawing/2014/main" id="{0F36F90F-D072-4DED-B6D3-2364A19929E7}"/>
                      </a:ext>
                    </a:extLst>
                  </p14:cNvPr>
                  <p14:cNvContentPartPr/>
                  <p14:nvPr/>
                </p14:nvContentPartPr>
                <p14:xfrm>
                  <a:off x="3615705" y="1813980"/>
                  <a:ext cx="138600" cy="441360"/>
                </p14:xfrm>
              </p:contentPart>
            </mc:Choice>
            <mc:Fallback xmlns="">
              <p:pic>
                <p:nvPicPr>
                  <p:cNvPr id="470" name="Håndskrift 469">
                    <a:extLst>
                      <a:ext uri="{FF2B5EF4-FFF2-40B4-BE49-F238E27FC236}">
                        <a16:creationId xmlns:a16="http://schemas.microsoft.com/office/drawing/2014/main" id="{0F36F90F-D072-4DED-B6D3-2364A19929E7}"/>
                      </a:ext>
                    </a:extLst>
                  </p:cNvPr>
                  <p:cNvPicPr/>
                  <p:nvPr/>
                </p:nvPicPr>
                <p:blipFill>
                  <a:blip r:embed="rId272"/>
                  <a:stretch>
                    <a:fillRect/>
                  </a:stretch>
                </p:blipFill>
                <p:spPr>
                  <a:xfrm>
                    <a:off x="3605777" y="1804267"/>
                    <a:ext cx="158060" cy="460398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471" name="Gruppe 470">
              <a:extLst>
                <a:ext uri="{FF2B5EF4-FFF2-40B4-BE49-F238E27FC236}">
                  <a16:creationId xmlns:a16="http://schemas.microsoft.com/office/drawing/2014/main" id="{4F8B724E-859D-4AC1-8701-44646DE47435}"/>
                </a:ext>
              </a:extLst>
            </p:cNvPr>
            <p:cNvGrpSpPr/>
            <p:nvPr/>
          </p:nvGrpSpPr>
          <p:grpSpPr>
            <a:xfrm rot="2209960">
              <a:off x="3193963" y="2251762"/>
              <a:ext cx="326" cy="334"/>
              <a:chOff x="4096584" y="3044808"/>
              <a:chExt cx="360" cy="360"/>
            </a:xfrm>
          </p:grpSpPr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479">
                <p14:nvContentPartPr>
                  <p14:cNvPr id="472" name="Håndskrift 471">
                    <a:extLst>
                      <a:ext uri="{FF2B5EF4-FFF2-40B4-BE49-F238E27FC236}">
                        <a16:creationId xmlns:a16="http://schemas.microsoft.com/office/drawing/2014/main" id="{14476937-6EE7-4B77-9C9B-A594C64FEA85}"/>
                      </a:ext>
                    </a:extLst>
                  </p14:cNvPr>
                  <p14:cNvContentPartPr/>
                  <p14:nvPr/>
                </p14:nvContentPartPr>
                <p14:xfrm>
                  <a:off x="4096584" y="3044808"/>
                  <a:ext cx="360" cy="360"/>
                </p14:xfrm>
              </p:contentPart>
            </mc:Choice>
            <mc:Fallback xmlns="">
              <p:pic>
                <p:nvPicPr>
                  <p:cNvPr id="472" name="Håndskrift 471">
                    <a:extLst>
                      <a:ext uri="{FF2B5EF4-FFF2-40B4-BE49-F238E27FC236}">
                        <a16:creationId xmlns:a16="http://schemas.microsoft.com/office/drawing/2014/main" id="{14476937-6EE7-4B77-9C9B-A594C64FEA85}"/>
                      </a:ext>
                    </a:extLst>
                  </p:cNvPr>
                  <p:cNvPicPr/>
                  <p:nvPr/>
                </p:nvPicPr>
                <p:blipFill>
                  <a:blip r:embed="rId274"/>
                  <a:stretch>
                    <a:fillRect/>
                  </a:stretch>
                </p:blipFill>
                <p:spPr>
                  <a:xfrm>
                    <a:off x="4087584" y="2990808"/>
                    <a:ext cx="18000" cy="108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480">
                <p14:nvContentPartPr>
                  <p14:cNvPr id="473" name="Håndskrift 472">
                    <a:extLst>
                      <a:ext uri="{FF2B5EF4-FFF2-40B4-BE49-F238E27FC236}">
                        <a16:creationId xmlns:a16="http://schemas.microsoft.com/office/drawing/2014/main" id="{920D4331-4547-4F6D-8553-55D2FC6020AD}"/>
                      </a:ext>
                    </a:extLst>
                  </p14:cNvPr>
                  <p14:cNvContentPartPr/>
                  <p14:nvPr/>
                </p14:nvContentPartPr>
                <p14:xfrm>
                  <a:off x="4096584" y="3044808"/>
                  <a:ext cx="360" cy="360"/>
                </p14:xfrm>
              </p:contentPart>
            </mc:Choice>
            <mc:Fallback xmlns="">
              <p:pic>
                <p:nvPicPr>
                  <p:cNvPr id="473" name="Håndskrift 472">
                    <a:extLst>
                      <a:ext uri="{FF2B5EF4-FFF2-40B4-BE49-F238E27FC236}">
                        <a16:creationId xmlns:a16="http://schemas.microsoft.com/office/drawing/2014/main" id="{920D4331-4547-4F6D-8553-55D2FC6020AD}"/>
                      </a:ext>
                    </a:extLst>
                  </p:cNvPr>
                  <p:cNvPicPr/>
                  <p:nvPr/>
                </p:nvPicPr>
                <p:blipFill>
                  <a:blip r:embed="rId274"/>
                  <a:stretch>
                    <a:fillRect/>
                  </a:stretch>
                </p:blipFill>
                <p:spPr>
                  <a:xfrm>
                    <a:off x="4087584" y="2990808"/>
                    <a:ext cx="18000" cy="108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474" name="Bue 136">
              <a:extLst>
                <a:ext uri="{FF2B5EF4-FFF2-40B4-BE49-F238E27FC236}">
                  <a16:creationId xmlns:a16="http://schemas.microsoft.com/office/drawing/2014/main" id="{5BF74612-D3DC-4C85-AC48-6F6B263DC9D2}"/>
                </a:ext>
              </a:extLst>
            </p:cNvPr>
            <p:cNvSpPr/>
            <p:nvPr/>
          </p:nvSpPr>
          <p:spPr>
            <a:xfrm rot="5806623" flipH="1" flipV="1">
              <a:off x="2686535" y="1818416"/>
              <a:ext cx="1137204" cy="740547"/>
            </a:xfrm>
            <a:custGeom>
              <a:avLst/>
              <a:gdLst>
                <a:gd name="connsiteX0" fmla="*/ 661440 w 1322881"/>
                <a:gd name="connsiteY0" fmla="*/ 0 h 3430046"/>
                <a:gd name="connsiteX1" fmla="*/ 1293939 w 1322881"/>
                <a:gd name="connsiteY1" fmla="*/ 1213255 h 3430046"/>
                <a:gd name="connsiteX2" fmla="*/ 1320213 w 1322881"/>
                <a:gd name="connsiteY2" fmla="*/ 1868922 h 3430046"/>
                <a:gd name="connsiteX3" fmla="*/ 661441 w 1322881"/>
                <a:gd name="connsiteY3" fmla="*/ 1715023 h 3430046"/>
                <a:gd name="connsiteX4" fmla="*/ 661440 w 1322881"/>
                <a:gd name="connsiteY4" fmla="*/ 0 h 3430046"/>
                <a:gd name="connsiteX0" fmla="*/ 661440 w 1322881"/>
                <a:gd name="connsiteY0" fmla="*/ 0 h 3430046"/>
                <a:gd name="connsiteX1" fmla="*/ 1293939 w 1322881"/>
                <a:gd name="connsiteY1" fmla="*/ 1213255 h 3430046"/>
                <a:gd name="connsiteX2" fmla="*/ 1320213 w 1322881"/>
                <a:gd name="connsiteY2" fmla="*/ 1868922 h 3430046"/>
                <a:gd name="connsiteX0" fmla="*/ 0 w 994292"/>
                <a:gd name="connsiteY0" fmla="*/ 0 h 1868922"/>
                <a:gd name="connsiteX1" fmla="*/ 632499 w 994292"/>
                <a:gd name="connsiteY1" fmla="*/ 1213255 h 1868922"/>
                <a:gd name="connsiteX2" fmla="*/ 658773 w 994292"/>
                <a:gd name="connsiteY2" fmla="*/ 1868922 h 1868922"/>
                <a:gd name="connsiteX3" fmla="*/ 1 w 994292"/>
                <a:gd name="connsiteY3" fmla="*/ 1715023 h 1868922"/>
                <a:gd name="connsiteX4" fmla="*/ 0 w 994292"/>
                <a:gd name="connsiteY4" fmla="*/ 0 h 1868922"/>
                <a:gd name="connsiteX0" fmla="*/ 0 w 994292"/>
                <a:gd name="connsiteY0" fmla="*/ 0 h 1868922"/>
                <a:gd name="connsiteX1" fmla="*/ 993017 w 994292"/>
                <a:gd name="connsiteY1" fmla="*/ 1043357 h 1868922"/>
                <a:gd name="connsiteX2" fmla="*/ 658773 w 994292"/>
                <a:gd name="connsiteY2" fmla="*/ 1868922 h 1868922"/>
                <a:gd name="connsiteX0" fmla="*/ 0 w 862973"/>
                <a:gd name="connsiteY0" fmla="*/ 0 h 1868922"/>
                <a:gd name="connsiteX1" fmla="*/ 632499 w 862973"/>
                <a:gd name="connsiteY1" fmla="*/ 1213255 h 1868922"/>
                <a:gd name="connsiteX2" fmla="*/ 658773 w 862973"/>
                <a:gd name="connsiteY2" fmla="*/ 1868922 h 1868922"/>
                <a:gd name="connsiteX3" fmla="*/ 1 w 862973"/>
                <a:gd name="connsiteY3" fmla="*/ 1715023 h 1868922"/>
                <a:gd name="connsiteX4" fmla="*/ 0 w 862973"/>
                <a:gd name="connsiteY4" fmla="*/ 0 h 1868922"/>
                <a:gd name="connsiteX0" fmla="*/ 0 w 862973"/>
                <a:gd name="connsiteY0" fmla="*/ 0 h 1868922"/>
                <a:gd name="connsiteX1" fmla="*/ 860987 w 862973"/>
                <a:gd name="connsiteY1" fmla="*/ 822414 h 1868922"/>
                <a:gd name="connsiteX2" fmla="*/ 658773 w 862973"/>
                <a:gd name="connsiteY2" fmla="*/ 1868922 h 1868922"/>
                <a:gd name="connsiteX0" fmla="*/ 0 w 861955"/>
                <a:gd name="connsiteY0" fmla="*/ 0 h 1868922"/>
                <a:gd name="connsiteX1" fmla="*/ 632499 w 861955"/>
                <a:gd name="connsiteY1" fmla="*/ 1213255 h 1868922"/>
                <a:gd name="connsiteX2" fmla="*/ 658773 w 861955"/>
                <a:gd name="connsiteY2" fmla="*/ 1868922 h 1868922"/>
                <a:gd name="connsiteX3" fmla="*/ 1 w 861955"/>
                <a:gd name="connsiteY3" fmla="*/ 1715023 h 1868922"/>
                <a:gd name="connsiteX4" fmla="*/ 0 w 861955"/>
                <a:gd name="connsiteY4" fmla="*/ 0 h 1868922"/>
                <a:gd name="connsiteX0" fmla="*/ 0 w 861955"/>
                <a:gd name="connsiteY0" fmla="*/ 0 h 1868922"/>
                <a:gd name="connsiteX1" fmla="*/ 860987 w 861955"/>
                <a:gd name="connsiteY1" fmla="*/ 822414 h 1868922"/>
                <a:gd name="connsiteX2" fmla="*/ 410289 w 861955"/>
                <a:gd name="connsiteY2" fmla="*/ 1057508 h 1868922"/>
                <a:gd name="connsiteX0" fmla="*/ 0 w 861974"/>
                <a:gd name="connsiteY0" fmla="*/ 0 h 1868922"/>
                <a:gd name="connsiteX1" fmla="*/ 632499 w 861974"/>
                <a:gd name="connsiteY1" fmla="*/ 1213255 h 1868922"/>
                <a:gd name="connsiteX2" fmla="*/ 658773 w 861974"/>
                <a:gd name="connsiteY2" fmla="*/ 1868922 h 1868922"/>
                <a:gd name="connsiteX3" fmla="*/ 1 w 861974"/>
                <a:gd name="connsiteY3" fmla="*/ 1715023 h 1868922"/>
                <a:gd name="connsiteX4" fmla="*/ 0 w 861974"/>
                <a:gd name="connsiteY4" fmla="*/ 0 h 1868922"/>
                <a:gd name="connsiteX0" fmla="*/ 0 w 861974"/>
                <a:gd name="connsiteY0" fmla="*/ 0 h 1868922"/>
                <a:gd name="connsiteX1" fmla="*/ 860987 w 861974"/>
                <a:gd name="connsiteY1" fmla="*/ 822414 h 1868922"/>
                <a:gd name="connsiteX2" fmla="*/ 419456 w 861974"/>
                <a:gd name="connsiteY2" fmla="*/ 1422157 h 1868922"/>
                <a:gd name="connsiteX0" fmla="*/ 0 w 861967"/>
                <a:gd name="connsiteY0" fmla="*/ 0 h 1868922"/>
                <a:gd name="connsiteX1" fmla="*/ 632499 w 861967"/>
                <a:gd name="connsiteY1" fmla="*/ 1213255 h 1868922"/>
                <a:gd name="connsiteX2" fmla="*/ 658773 w 861967"/>
                <a:gd name="connsiteY2" fmla="*/ 1868922 h 1868922"/>
                <a:gd name="connsiteX3" fmla="*/ 1 w 861967"/>
                <a:gd name="connsiteY3" fmla="*/ 1715023 h 1868922"/>
                <a:gd name="connsiteX4" fmla="*/ 0 w 861967"/>
                <a:gd name="connsiteY4" fmla="*/ 0 h 1868922"/>
                <a:gd name="connsiteX0" fmla="*/ 0 w 861967"/>
                <a:gd name="connsiteY0" fmla="*/ 0 h 1868922"/>
                <a:gd name="connsiteX1" fmla="*/ 860987 w 861967"/>
                <a:gd name="connsiteY1" fmla="*/ 822414 h 1868922"/>
                <a:gd name="connsiteX2" fmla="*/ 419456 w 861967"/>
                <a:gd name="connsiteY2" fmla="*/ 1422157 h 1868922"/>
                <a:gd name="connsiteX0" fmla="*/ 0 w 861913"/>
                <a:gd name="connsiteY0" fmla="*/ 0 h 1868922"/>
                <a:gd name="connsiteX1" fmla="*/ 632499 w 861913"/>
                <a:gd name="connsiteY1" fmla="*/ 1213255 h 1868922"/>
                <a:gd name="connsiteX2" fmla="*/ 658773 w 861913"/>
                <a:gd name="connsiteY2" fmla="*/ 1868922 h 1868922"/>
                <a:gd name="connsiteX3" fmla="*/ 1 w 861913"/>
                <a:gd name="connsiteY3" fmla="*/ 1715023 h 1868922"/>
                <a:gd name="connsiteX4" fmla="*/ 0 w 861913"/>
                <a:gd name="connsiteY4" fmla="*/ 0 h 1868922"/>
                <a:gd name="connsiteX0" fmla="*/ 0 w 861913"/>
                <a:gd name="connsiteY0" fmla="*/ 0 h 1868922"/>
                <a:gd name="connsiteX1" fmla="*/ 860987 w 861913"/>
                <a:gd name="connsiteY1" fmla="*/ 822414 h 1868922"/>
                <a:gd name="connsiteX2" fmla="*/ 391532 w 861913"/>
                <a:gd name="connsiteY2" fmla="*/ 1535665 h 1868922"/>
                <a:gd name="connsiteX0" fmla="*/ 0 w 863615"/>
                <a:gd name="connsiteY0" fmla="*/ 0 h 2092001"/>
                <a:gd name="connsiteX1" fmla="*/ 632499 w 863615"/>
                <a:gd name="connsiteY1" fmla="*/ 1213255 h 2092001"/>
                <a:gd name="connsiteX2" fmla="*/ 658773 w 863615"/>
                <a:gd name="connsiteY2" fmla="*/ 1868922 h 2092001"/>
                <a:gd name="connsiteX3" fmla="*/ 1 w 863615"/>
                <a:gd name="connsiteY3" fmla="*/ 1715023 h 2092001"/>
                <a:gd name="connsiteX4" fmla="*/ 0 w 863615"/>
                <a:gd name="connsiteY4" fmla="*/ 0 h 2092001"/>
                <a:gd name="connsiteX0" fmla="*/ 0 w 863615"/>
                <a:gd name="connsiteY0" fmla="*/ 0 h 2092001"/>
                <a:gd name="connsiteX1" fmla="*/ 860987 w 863615"/>
                <a:gd name="connsiteY1" fmla="*/ 822414 h 2092001"/>
                <a:gd name="connsiteX2" fmla="*/ 719937 w 863615"/>
                <a:gd name="connsiteY2" fmla="*/ 2092001 h 2092001"/>
                <a:gd name="connsiteX0" fmla="*/ 0 w 863615"/>
                <a:gd name="connsiteY0" fmla="*/ 30908 h 2122909"/>
                <a:gd name="connsiteX1" fmla="*/ 632499 w 863615"/>
                <a:gd name="connsiteY1" fmla="*/ 1244163 h 2122909"/>
                <a:gd name="connsiteX2" fmla="*/ 658773 w 863615"/>
                <a:gd name="connsiteY2" fmla="*/ 1899830 h 2122909"/>
                <a:gd name="connsiteX3" fmla="*/ 1 w 863615"/>
                <a:gd name="connsiteY3" fmla="*/ 1745931 h 2122909"/>
                <a:gd name="connsiteX4" fmla="*/ 0 w 863615"/>
                <a:gd name="connsiteY4" fmla="*/ 30908 h 2122909"/>
                <a:gd name="connsiteX0" fmla="*/ 216267 w 863615"/>
                <a:gd name="connsiteY0" fmla="*/ 0 h 2122909"/>
                <a:gd name="connsiteX1" fmla="*/ 860987 w 863615"/>
                <a:gd name="connsiteY1" fmla="*/ 853322 h 2122909"/>
                <a:gd name="connsiteX2" fmla="*/ 719937 w 863615"/>
                <a:gd name="connsiteY2" fmla="*/ 2122909 h 2122909"/>
                <a:gd name="connsiteX0" fmla="*/ 0 w 998903"/>
                <a:gd name="connsiteY0" fmla="*/ 30908 h 2247663"/>
                <a:gd name="connsiteX1" fmla="*/ 632499 w 998903"/>
                <a:gd name="connsiteY1" fmla="*/ 1244163 h 2247663"/>
                <a:gd name="connsiteX2" fmla="*/ 658773 w 998903"/>
                <a:gd name="connsiteY2" fmla="*/ 1899830 h 2247663"/>
                <a:gd name="connsiteX3" fmla="*/ 1 w 998903"/>
                <a:gd name="connsiteY3" fmla="*/ 1745931 h 2247663"/>
                <a:gd name="connsiteX4" fmla="*/ 0 w 998903"/>
                <a:gd name="connsiteY4" fmla="*/ 30908 h 2247663"/>
                <a:gd name="connsiteX0" fmla="*/ 216267 w 998903"/>
                <a:gd name="connsiteY0" fmla="*/ 0 h 2247663"/>
                <a:gd name="connsiteX1" fmla="*/ 860987 w 998903"/>
                <a:gd name="connsiteY1" fmla="*/ 853322 h 2247663"/>
                <a:gd name="connsiteX2" fmla="*/ 998790 w 998903"/>
                <a:gd name="connsiteY2" fmla="*/ 2247663 h 2247663"/>
                <a:gd name="connsiteX0" fmla="*/ 0 w 1197645"/>
                <a:gd name="connsiteY0" fmla="*/ 30908 h 2207105"/>
                <a:gd name="connsiteX1" fmla="*/ 632499 w 1197645"/>
                <a:gd name="connsiteY1" fmla="*/ 1244163 h 2207105"/>
                <a:gd name="connsiteX2" fmla="*/ 658773 w 1197645"/>
                <a:gd name="connsiteY2" fmla="*/ 1899830 h 2207105"/>
                <a:gd name="connsiteX3" fmla="*/ 1 w 1197645"/>
                <a:gd name="connsiteY3" fmla="*/ 1745931 h 2207105"/>
                <a:gd name="connsiteX4" fmla="*/ 0 w 1197645"/>
                <a:gd name="connsiteY4" fmla="*/ 30908 h 2207105"/>
                <a:gd name="connsiteX0" fmla="*/ 216267 w 1197645"/>
                <a:gd name="connsiteY0" fmla="*/ 0 h 2207105"/>
                <a:gd name="connsiteX1" fmla="*/ 860987 w 1197645"/>
                <a:gd name="connsiteY1" fmla="*/ 853322 h 2207105"/>
                <a:gd name="connsiteX2" fmla="*/ 1197603 w 1197645"/>
                <a:gd name="connsiteY2" fmla="*/ 2207105 h 2207105"/>
                <a:gd name="connsiteX0" fmla="*/ 0 w 1197652"/>
                <a:gd name="connsiteY0" fmla="*/ 30908 h 2207105"/>
                <a:gd name="connsiteX1" fmla="*/ 632499 w 1197652"/>
                <a:gd name="connsiteY1" fmla="*/ 1244163 h 2207105"/>
                <a:gd name="connsiteX2" fmla="*/ 658773 w 1197652"/>
                <a:gd name="connsiteY2" fmla="*/ 1899830 h 2207105"/>
                <a:gd name="connsiteX3" fmla="*/ 1 w 1197652"/>
                <a:gd name="connsiteY3" fmla="*/ 1745931 h 2207105"/>
                <a:gd name="connsiteX4" fmla="*/ 0 w 1197652"/>
                <a:gd name="connsiteY4" fmla="*/ 30908 h 2207105"/>
                <a:gd name="connsiteX0" fmla="*/ 216267 w 1197652"/>
                <a:gd name="connsiteY0" fmla="*/ 0 h 2207105"/>
                <a:gd name="connsiteX1" fmla="*/ 906548 w 1197652"/>
                <a:gd name="connsiteY1" fmla="*/ 812766 h 2207105"/>
                <a:gd name="connsiteX2" fmla="*/ 1197603 w 1197652"/>
                <a:gd name="connsiteY2" fmla="*/ 2207105 h 2207105"/>
                <a:gd name="connsiteX0" fmla="*/ 0 w 1197652"/>
                <a:gd name="connsiteY0" fmla="*/ 30908 h 2207105"/>
                <a:gd name="connsiteX1" fmla="*/ 690486 w 1197652"/>
                <a:gd name="connsiteY1" fmla="*/ 1149531 h 2207105"/>
                <a:gd name="connsiteX2" fmla="*/ 658773 w 1197652"/>
                <a:gd name="connsiteY2" fmla="*/ 1899830 h 2207105"/>
                <a:gd name="connsiteX3" fmla="*/ 1 w 1197652"/>
                <a:gd name="connsiteY3" fmla="*/ 1745931 h 2207105"/>
                <a:gd name="connsiteX4" fmla="*/ 0 w 1197652"/>
                <a:gd name="connsiteY4" fmla="*/ 30908 h 2207105"/>
                <a:gd name="connsiteX0" fmla="*/ 216267 w 1197652"/>
                <a:gd name="connsiteY0" fmla="*/ 0 h 2207105"/>
                <a:gd name="connsiteX1" fmla="*/ 906548 w 1197652"/>
                <a:gd name="connsiteY1" fmla="*/ 812766 h 2207105"/>
                <a:gd name="connsiteX2" fmla="*/ 1197603 w 1197652"/>
                <a:gd name="connsiteY2" fmla="*/ 2207105 h 2207105"/>
                <a:gd name="connsiteX0" fmla="*/ 0 w 1197650"/>
                <a:gd name="connsiteY0" fmla="*/ 33899 h 2210096"/>
                <a:gd name="connsiteX1" fmla="*/ 690486 w 1197650"/>
                <a:gd name="connsiteY1" fmla="*/ 1152522 h 2210096"/>
                <a:gd name="connsiteX2" fmla="*/ 658773 w 1197650"/>
                <a:gd name="connsiteY2" fmla="*/ 1902821 h 2210096"/>
                <a:gd name="connsiteX3" fmla="*/ 1 w 1197650"/>
                <a:gd name="connsiteY3" fmla="*/ 1748922 h 2210096"/>
                <a:gd name="connsiteX4" fmla="*/ 0 w 1197650"/>
                <a:gd name="connsiteY4" fmla="*/ 33899 h 2210096"/>
                <a:gd name="connsiteX0" fmla="*/ 216267 w 1197650"/>
                <a:gd name="connsiteY0" fmla="*/ 2991 h 2210096"/>
                <a:gd name="connsiteX1" fmla="*/ 889980 w 1197650"/>
                <a:gd name="connsiteY1" fmla="*/ 640011 h 2210096"/>
                <a:gd name="connsiteX2" fmla="*/ 1197603 w 1197650"/>
                <a:gd name="connsiteY2" fmla="*/ 2210096 h 2210096"/>
                <a:gd name="connsiteX0" fmla="*/ 0 w 1197650"/>
                <a:gd name="connsiteY0" fmla="*/ 30908 h 2207105"/>
                <a:gd name="connsiteX1" fmla="*/ 690486 w 1197650"/>
                <a:gd name="connsiteY1" fmla="*/ 1149531 h 2207105"/>
                <a:gd name="connsiteX2" fmla="*/ 658773 w 1197650"/>
                <a:gd name="connsiteY2" fmla="*/ 1899830 h 2207105"/>
                <a:gd name="connsiteX3" fmla="*/ 1 w 1197650"/>
                <a:gd name="connsiteY3" fmla="*/ 1745931 h 2207105"/>
                <a:gd name="connsiteX4" fmla="*/ 0 w 1197650"/>
                <a:gd name="connsiteY4" fmla="*/ 30908 h 2207105"/>
                <a:gd name="connsiteX0" fmla="*/ 216267 w 1197650"/>
                <a:gd name="connsiteY0" fmla="*/ 0 h 2207105"/>
                <a:gd name="connsiteX1" fmla="*/ 889980 w 1197650"/>
                <a:gd name="connsiteY1" fmla="*/ 637020 h 2207105"/>
                <a:gd name="connsiteX2" fmla="*/ 1197603 w 1197650"/>
                <a:gd name="connsiteY2" fmla="*/ 2207105 h 2207105"/>
                <a:gd name="connsiteX0" fmla="*/ 0 w 1197640"/>
                <a:gd name="connsiteY0" fmla="*/ 358871 h 2535068"/>
                <a:gd name="connsiteX1" fmla="*/ 690486 w 1197640"/>
                <a:gd name="connsiteY1" fmla="*/ 1477494 h 2535068"/>
                <a:gd name="connsiteX2" fmla="*/ 658773 w 1197640"/>
                <a:gd name="connsiteY2" fmla="*/ 2227793 h 2535068"/>
                <a:gd name="connsiteX3" fmla="*/ 1 w 1197640"/>
                <a:gd name="connsiteY3" fmla="*/ 2073894 h 2535068"/>
                <a:gd name="connsiteX4" fmla="*/ 0 w 1197640"/>
                <a:gd name="connsiteY4" fmla="*/ 358871 h 2535068"/>
                <a:gd name="connsiteX0" fmla="*/ 216267 w 1197640"/>
                <a:gd name="connsiteY0" fmla="*/ 327963 h 2535068"/>
                <a:gd name="connsiteX1" fmla="*/ 817323 w 1197640"/>
                <a:gd name="connsiteY1" fmla="*/ 15384 h 2535068"/>
                <a:gd name="connsiteX2" fmla="*/ 1197603 w 1197640"/>
                <a:gd name="connsiteY2" fmla="*/ 2535068 h 2535068"/>
                <a:gd name="connsiteX0" fmla="*/ 0 w 1060898"/>
                <a:gd name="connsiteY0" fmla="*/ 358871 h 2227793"/>
                <a:gd name="connsiteX1" fmla="*/ 690486 w 1060898"/>
                <a:gd name="connsiteY1" fmla="*/ 1477494 h 2227793"/>
                <a:gd name="connsiteX2" fmla="*/ 658773 w 1060898"/>
                <a:gd name="connsiteY2" fmla="*/ 2227793 h 2227793"/>
                <a:gd name="connsiteX3" fmla="*/ 1 w 1060898"/>
                <a:gd name="connsiteY3" fmla="*/ 2073894 h 2227793"/>
                <a:gd name="connsiteX4" fmla="*/ 0 w 1060898"/>
                <a:gd name="connsiteY4" fmla="*/ 358871 h 2227793"/>
                <a:gd name="connsiteX0" fmla="*/ 216267 w 1060898"/>
                <a:gd name="connsiteY0" fmla="*/ 327963 h 2227793"/>
                <a:gd name="connsiteX1" fmla="*/ 817323 w 1060898"/>
                <a:gd name="connsiteY1" fmla="*/ 15384 h 2227793"/>
                <a:gd name="connsiteX2" fmla="*/ 1060838 w 1060898"/>
                <a:gd name="connsiteY2" fmla="*/ 1545900 h 2227793"/>
                <a:gd name="connsiteX0" fmla="*/ 0 w 844255"/>
                <a:gd name="connsiteY0" fmla="*/ 358871 h 2227793"/>
                <a:gd name="connsiteX1" fmla="*/ 690486 w 844255"/>
                <a:gd name="connsiteY1" fmla="*/ 1477494 h 2227793"/>
                <a:gd name="connsiteX2" fmla="*/ 658773 w 844255"/>
                <a:gd name="connsiteY2" fmla="*/ 2227793 h 2227793"/>
                <a:gd name="connsiteX3" fmla="*/ 1 w 844255"/>
                <a:gd name="connsiteY3" fmla="*/ 2073894 h 2227793"/>
                <a:gd name="connsiteX4" fmla="*/ 0 w 844255"/>
                <a:gd name="connsiteY4" fmla="*/ 358871 h 2227793"/>
                <a:gd name="connsiteX0" fmla="*/ 216267 w 844255"/>
                <a:gd name="connsiteY0" fmla="*/ 327963 h 2227793"/>
                <a:gd name="connsiteX1" fmla="*/ 817323 w 844255"/>
                <a:gd name="connsiteY1" fmla="*/ 15384 h 2227793"/>
                <a:gd name="connsiteX2" fmla="*/ 842869 w 844255"/>
                <a:gd name="connsiteY2" fmla="*/ 1723951 h 2227793"/>
                <a:gd name="connsiteX0" fmla="*/ 0 w 818539"/>
                <a:gd name="connsiteY0" fmla="*/ 358871 h 2227793"/>
                <a:gd name="connsiteX1" fmla="*/ 690486 w 818539"/>
                <a:gd name="connsiteY1" fmla="*/ 1477494 h 2227793"/>
                <a:gd name="connsiteX2" fmla="*/ 658773 w 818539"/>
                <a:gd name="connsiteY2" fmla="*/ 2227793 h 2227793"/>
                <a:gd name="connsiteX3" fmla="*/ 1 w 818539"/>
                <a:gd name="connsiteY3" fmla="*/ 2073894 h 2227793"/>
                <a:gd name="connsiteX4" fmla="*/ 0 w 818539"/>
                <a:gd name="connsiteY4" fmla="*/ 358871 h 2227793"/>
                <a:gd name="connsiteX0" fmla="*/ 216267 w 818539"/>
                <a:gd name="connsiteY0" fmla="*/ 327963 h 2227793"/>
                <a:gd name="connsiteX1" fmla="*/ 817323 w 818539"/>
                <a:gd name="connsiteY1" fmla="*/ 15384 h 2227793"/>
                <a:gd name="connsiteX2" fmla="*/ 468728 w 818539"/>
                <a:gd name="connsiteY2" fmla="*/ 756060 h 2227793"/>
                <a:gd name="connsiteX0" fmla="*/ 0 w 777501"/>
                <a:gd name="connsiteY0" fmla="*/ 925263 h 2794185"/>
                <a:gd name="connsiteX1" fmla="*/ 690486 w 777501"/>
                <a:gd name="connsiteY1" fmla="*/ 2043886 h 2794185"/>
                <a:gd name="connsiteX2" fmla="*/ 658773 w 777501"/>
                <a:gd name="connsiteY2" fmla="*/ 2794185 h 2794185"/>
                <a:gd name="connsiteX3" fmla="*/ 1 w 777501"/>
                <a:gd name="connsiteY3" fmla="*/ 2640286 h 2794185"/>
                <a:gd name="connsiteX4" fmla="*/ 0 w 777501"/>
                <a:gd name="connsiteY4" fmla="*/ 925263 h 2794185"/>
                <a:gd name="connsiteX0" fmla="*/ 216267 w 777501"/>
                <a:gd name="connsiteY0" fmla="*/ 894355 h 2794185"/>
                <a:gd name="connsiteX1" fmla="*/ 776140 w 777501"/>
                <a:gd name="connsiteY1" fmla="*/ 6988 h 2794185"/>
                <a:gd name="connsiteX2" fmla="*/ 468728 w 777501"/>
                <a:gd name="connsiteY2" fmla="*/ 1322452 h 2794185"/>
                <a:gd name="connsiteX0" fmla="*/ 0 w 780208"/>
                <a:gd name="connsiteY0" fmla="*/ 925263 h 2794185"/>
                <a:gd name="connsiteX1" fmla="*/ 690486 w 780208"/>
                <a:gd name="connsiteY1" fmla="*/ 2043886 h 2794185"/>
                <a:gd name="connsiteX2" fmla="*/ 658773 w 780208"/>
                <a:gd name="connsiteY2" fmla="*/ 2794185 h 2794185"/>
                <a:gd name="connsiteX3" fmla="*/ 1 w 780208"/>
                <a:gd name="connsiteY3" fmla="*/ 2640286 h 2794185"/>
                <a:gd name="connsiteX4" fmla="*/ 0 w 780208"/>
                <a:gd name="connsiteY4" fmla="*/ 925263 h 2794185"/>
                <a:gd name="connsiteX0" fmla="*/ 216267 w 780208"/>
                <a:gd name="connsiteY0" fmla="*/ 894355 h 2794185"/>
                <a:gd name="connsiteX1" fmla="*/ 776140 w 780208"/>
                <a:gd name="connsiteY1" fmla="*/ 6988 h 2794185"/>
                <a:gd name="connsiteX2" fmla="*/ 698468 w 780208"/>
                <a:gd name="connsiteY2" fmla="*/ 1892921 h 2794185"/>
                <a:gd name="connsiteX0" fmla="*/ 0 w 751621"/>
                <a:gd name="connsiteY0" fmla="*/ 30908 h 1899830"/>
                <a:gd name="connsiteX1" fmla="*/ 690486 w 751621"/>
                <a:gd name="connsiteY1" fmla="*/ 1149531 h 1899830"/>
                <a:gd name="connsiteX2" fmla="*/ 658773 w 751621"/>
                <a:gd name="connsiteY2" fmla="*/ 1899830 h 1899830"/>
                <a:gd name="connsiteX3" fmla="*/ 1 w 751621"/>
                <a:gd name="connsiteY3" fmla="*/ 1745931 h 1899830"/>
                <a:gd name="connsiteX4" fmla="*/ 0 w 751621"/>
                <a:gd name="connsiteY4" fmla="*/ 30908 h 1899830"/>
                <a:gd name="connsiteX0" fmla="*/ 216267 w 751621"/>
                <a:gd name="connsiteY0" fmla="*/ 0 h 1899830"/>
                <a:gd name="connsiteX1" fmla="*/ 746132 w 751621"/>
                <a:gd name="connsiteY1" fmla="*/ 250424 h 1899830"/>
                <a:gd name="connsiteX2" fmla="*/ 698468 w 751621"/>
                <a:gd name="connsiteY2" fmla="*/ 998566 h 1899830"/>
                <a:gd name="connsiteX0" fmla="*/ 0 w 797466"/>
                <a:gd name="connsiteY0" fmla="*/ 30908 h 2365886"/>
                <a:gd name="connsiteX1" fmla="*/ 690486 w 797466"/>
                <a:gd name="connsiteY1" fmla="*/ 1149531 h 2365886"/>
                <a:gd name="connsiteX2" fmla="*/ 658773 w 797466"/>
                <a:gd name="connsiteY2" fmla="*/ 1899830 h 2365886"/>
                <a:gd name="connsiteX3" fmla="*/ 1 w 797466"/>
                <a:gd name="connsiteY3" fmla="*/ 1745931 h 2365886"/>
                <a:gd name="connsiteX4" fmla="*/ 0 w 797466"/>
                <a:gd name="connsiteY4" fmla="*/ 30908 h 2365886"/>
                <a:gd name="connsiteX0" fmla="*/ 216267 w 797466"/>
                <a:gd name="connsiteY0" fmla="*/ 0 h 2365886"/>
                <a:gd name="connsiteX1" fmla="*/ 746132 w 797466"/>
                <a:gd name="connsiteY1" fmla="*/ 250424 h 2365886"/>
                <a:gd name="connsiteX2" fmla="*/ 797060 w 797466"/>
                <a:gd name="connsiteY2" fmla="*/ 2365887 h 2365886"/>
                <a:gd name="connsiteX0" fmla="*/ 0 w 797144"/>
                <a:gd name="connsiteY0" fmla="*/ 30908 h 2365886"/>
                <a:gd name="connsiteX1" fmla="*/ 690486 w 797144"/>
                <a:gd name="connsiteY1" fmla="*/ 1149531 h 2365886"/>
                <a:gd name="connsiteX2" fmla="*/ 658773 w 797144"/>
                <a:gd name="connsiteY2" fmla="*/ 1899830 h 2365886"/>
                <a:gd name="connsiteX3" fmla="*/ 1 w 797144"/>
                <a:gd name="connsiteY3" fmla="*/ 1745931 h 2365886"/>
                <a:gd name="connsiteX4" fmla="*/ 0 w 797144"/>
                <a:gd name="connsiteY4" fmla="*/ 30908 h 2365886"/>
                <a:gd name="connsiteX0" fmla="*/ 216267 w 797144"/>
                <a:gd name="connsiteY0" fmla="*/ 0 h 2365886"/>
                <a:gd name="connsiteX1" fmla="*/ 618347 w 797144"/>
                <a:gd name="connsiteY1" fmla="*/ 1010249 h 2365886"/>
                <a:gd name="connsiteX2" fmla="*/ 797060 w 797144"/>
                <a:gd name="connsiteY2" fmla="*/ 2365887 h 2365886"/>
                <a:gd name="connsiteX0" fmla="*/ 0 w 797144"/>
                <a:gd name="connsiteY0" fmla="*/ 30908 h 2365886"/>
                <a:gd name="connsiteX1" fmla="*/ 682314 w 797144"/>
                <a:gd name="connsiteY1" fmla="*/ 1024156 h 2365886"/>
                <a:gd name="connsiteX2" fmla="*/ 658773 w 797144"/>
                <a:gd name="connsiteY2" fmla="*/ 1899830 h 2365886"/>
                <a:gd name="connsiteX3" fmla="*/ 1 w 797144"/>
                <a:gd name="connsiteY3" fmla="*/ 1745931 h 2365886"/>
                <a:gd name="connsiteX4" fmla="*/ 0 w 797144"/>
                <a:gd name="connsiteY4" fmla="*/ 30908 h 2365886"/>
                <a:gd name="connsiteX0" fmla="*/ 216267 w 797144"/>
                <a:gd name="connsiteY0" fmla="*/ 0 h 2365886"/>
                <a:gd name="connsiteX1" fmla="*/ 618347 w 797144"/>
                <a:gd name="connsiteY1" fmla="*/ 1010249 h 2365886"/>
                <a:gd name="connsiteX2" fmla="*/ 797060 w 797144"/>
                <a:gd name="connsiteY2" fmla="*/ 2365887 h 2365886"/>
                <a:gd name="connsiteX0" fmla="*/ 0 w 797144"/>
                <a:gd name="connsiteY0" fmla="*/ 30908 h 2365886"/>
                <a:gd name="connsiteX1" fmla="*/ 682314 w 797144"/>
                <a:gd name="connsiteY1" fmla="*/ 1024156 h 2365886"/>
                <a:gd name="connsiteX2" fmla="*/ 658773 w 797144"/>
                <a:gd name="connsiteY2" fmla="*/ 1899830 h 2365886"/>
                <a:gd name="connsiteX3" fmla="*/ 1 w 797144"/>
                <a:gd name="connsiteY3" fmla="*/ 1745931 h 2365886"/>
                <a:gd name="connsiteX4" fmla="*/ 0 w 797144"/>
                <a:gd name="connsiteY4" fmla="*/ 30908 h 2365886"/>
                <a:gd name="connsiteX0" fmla="*/ 216267 w 797144"/>
                <a:gd name="connsiteY0" fmla="*/ 0 h 2365886"/>
                <a:gd name="connsiteX1" fmla="*/ 618347 w 797144"/>
                <a:gd name="connsiteY1" fmla="*/ 1010249 h 2365886"/>
                <a:gd name="connsiteX2" fmla="*/ 797060 w 797144"/>
                <a:gd name="connsiteY2" fmla="*/ 2365887 h 2365886"/>
                <a:gd name="connsiteX0" fmla="*/ 0 w 797144"/>
                <a:gd name="connsiteY0" fmla="*/ 30908 h 2365886"/>
                <a:gd name="connsiteX1" fmla="*/ 682314 w 797144"/>
                <a:gd name="connsiteY1" fmla="*/ 1024156 h 2365886"/>
                <a:gd name="connsiteX2" fmla="*/ 658773 w 797144"/>
                <a:gd name="connsiteY2" fmla="*/ 1899830 h 2365886"/>
                <a:gd name="connsiteX3" fmla="*/ 1 w 797144"/>
                <a:gd name="connsiteY3" fmla="*/ 1745931 h 2365886"/>
                <a:gd name="connsiteX4" fmla="*/ 0 w 797144"/>
                <a:gd name="connsiteY4" fmla="*/ 30908 h 2365886"/>
                <a:gd name="connsiteX0" fmla="*/ 216267 w 797144"/>
                <a:gd name="connsiteY0" fmla="*/ 0 h 2365886"/>
                <a:gd name="connsiteX1" fmla="*/ 618347 w 797144"/>
                <a:gd name="connsiteY1" fmla="*/ 1010249 h 2365886"/>
                <a:gd name="connsiteX2" fmla="*/ 797060 w 797144"/>
                <a:gd name="connsiteY2" fmla="*/ 2365887 h 2365886"/>
                <a:gd name="connsiteX0" fmla="*/ 0 w 797141"/>
                <a:gd name="connsiteY0" fmla="*/ 30908 h 2365886"/>
                <a:gd name="connsiteX1" fmla="*/ 682314 w 797141"/>
                <a:gd name="connsiteY1" fmla="*/ 1024156 h 2365886"/>
                <a:gd name="connsiteX2" fmla="*/ 658773 w 797141"/>
                <a:gd name="connsiteY2" fmla="*/ 1899830 h 2365886"/>
                <a:gd name="connsiteX3" fmla="*/ 1 w 797141"/>
                <a:gd name="connsiteY3" fmla="*/ 1745931 h 2365886"/>
                <a:gd name="connsiteX4" fmla="*/ 0 w 797141"/>
                <a:gd name="connsiteY4" fmla="*/ 30908 h 2365886"/>
                <a:gd name="connsiteX0" fmla="*/ 216267 w 797141"/>
                <a:gd name="connsiteY0" fmla="*/ 0 h 2365886"/>
                <a:gd name="connsiteX1" fmla="*/ 618347 w 797141"/>
                <a:gd name="connsiteY1" fmla="*/ 1010249 h 2365886"/>
                <a:gd name="connsiteX2" fmla="*/ 797060 w 797141"/>
                <a:gd name="connsiteY2" fmla="*/ 2365887 h 2365886"/>
                <a:gd name="connsiteX0" fmla="*/ 0 w 797181"/>
                <a:gd name="connsiteY0" fmla="*/ 30908 h 2365886"/>
                <a:gd name="connsiteX1" fmla="*/ 682314 w 797181"/>
                <a:gd name="connsiteY1" fmla="*/ 1024156 h 2365886"/>
                <a:gd name="connsiteX2" fmla="*/ 658773 w 797181"/>
                <a:gd name="connsiteY2" fmla="*/ 1899830 h 2365886"/>
                <a:gd name="connsiteX3" fmla="*/ 1 w 797181"/>
                <a:gd name="connsiteY3" fmla="*/ 1745931 h 2365886"/>
                <a:gd name="connsiteX4" fmla="*/ 0 w 797181"/>
                <a:gd name="connsiteY4" fmla="*/ 30908 h 2365886"/>
                <a:gd name="connsiteX0" fmla="*/ 216267 w 797181"/>
                <a:gd name="connsiteY0" fmla="*/ 0 h 2365886"/>
                <a:gd name="connsiteX1" fmla="*/ 674241 w 797181"/>
                <a:gd name="connsiteY1" fmla="*/ 1017684 h 2365886"/>
                <a:gd name="connsiteX2" fmla="*/ 797060 w 797181"/>
                <a:gd name="connsiteY2" fmla="*/ 2365887 h 2365886"/>
                <a:gd name="connsiteX0" fmla="*/ 0 w 682890"/>
                <a:gd name="connsiteY0" fmla="*/ 30908 h 2909647"/>
                <a:gd name="connsiteX1" fmla="*/ 682314 w 682890"/>
                <a:gd name="connsiteY1" fmla="*/ 1024156 h 2909647"/>
                <a:gd name="connsiteX2" fmla="*/ 658773 w 682890"/>
                <a:gd name="connsiteY2" fmla="*/ 1899830 h 2909647"/>
                <a:gd name="connsiteX3" fmla="*/ 1 w 682890"/>
                <a:gd name="connsiteY3" fmla="*/ 1745931 h 2909647"/>
                <a:gd name="connsiteX4" fmla="*/ 0 w 682890"/>
                <a:gd name="connsiteY4" fmla="*/ 30908 h 2909647"/>
                <a:gd name="connsiteX0" fmla="*/ 216267 w 682890"/>
                <a:gd name="connsiteY0" fmla="*/ 0 h 2909647"/>
                <a:gd name="connsiteX1" fmla="*/ 674241 w 682890"/>
                <a:gd name="connsiteY1" fmla="*/ 1017684 h 2909647"/>
                <a:gd name="connsiteX2" fmla="*/ 614932 w 682890"/>
                <a:gd name="connsiteY2" fmla="*/ 2909646 h 2909647"/>
                <a:gd name="connsiteX0" fmla="*/ 0 w 814574"/>
                <a:gd name="connsiteY0" fmla="*/ 30908 h 3007774"/>
                <a:gd name="connsiteX1" fmla="*/ 682314 w 814574"/>
                <a:gd name="connsiteY1" fmla="*/ 1024156 h 3007774"/>
                <a:gd name="connsiteX2" fmla="*/ 658773 w 814574"/>
                <a:gd name="connsiteY2" fmla="*/ 1899830 h 3007774"/>
                <a:gd name="connsiteX3" fmla="*/ 1 w 814574"/>
                <a:gd name="connsiteY3" fmla="*/ 1745931 h 3007774"/>
                <a:gd name="connsiteX4" fmla="*/ 0 w 814574"/>
                <a:gd name="connsiteY4" fmla="*/ 30908 h 3007774"/>
                <a:gd name="connsiteX0" fmla="*/ 216267 w 814574"/>
                <a:gd name="connsiteY0" fmla="*/ 0 h 3007774"/>
                <a:gd name="connsiteX1" fmla="*/ 674241 w 814574"/>
                <a:gd name="connsiteY1" fmla="*/ 1017684 h 3007774"/>
                <a:gd name="connsiteX2" fmla="*/ 814469 w 814574"/>
                <a:gd name="connsiteY2" fmla="*/ 3007774 h 3007774"/>
                <a:gd name="connsiteX0" fmla="*/ 0 w 814561"/>
                <a:gd name="connsiteY0" fmla="*/ 30908 h 3007774"/>
                <a:gd name="connsiteX1" fmla="*/ 682314 w 814561"/>
                <a:gd name="connsiteY1" fmla="*/ 1024156 h 3007774"/>
                <a:gd name="connsiteX2" fmla="*/ 658773 w 814561"/>
                <a:gd name="connsiteY2" fmla="*/ 1899830 h 3007774"/>
                <a:gd name="connsiteX3" fmla="*/ 1 w 814561"/>
                <a:gd name="connsiteY3" fmla="*/ 1745931 h 3007774"/>
                <a:gd name="connsiteX4" fmla="*/ 0 w 814561"/>
                <a:gd name="connsiteY4" fmla="*/ 30908 h 3007774"/>
                <a:gd name="connsiteX0" fmla="*/ 216267 w 814561"/>
                <a:gd name="connsiteY0" fmla="*/ 0 h 3007774"/>
                <a:gd name="connsiteX1" fmla="*/ 657029 w 814561"/>
                <a:gd name="connsiteY1" fmla="*/ 114360 h 3007774"/>
                <a:gd name="connsiteX2" fmla="*/ 814469 w 814561"/>
                <a:gd name="connsiteY2" fmla="*/ 3007774 h 3007774"/>
                <a:gd name="connsiteX0" fmla="*/ 0 w 931703"/>
                <a:gd name="connsiteY0" fmla="*/ 30908 h 1899829"/>
                <a:gd name="connsiteX1" fmla="*/ 682314 w 931703"/>
                <a:gd name="connsiteY1" fmla="*/ 1024156 h 1899829"/>
                <a:gd name="connsiteX2" fmla="*/ 658773 w 931703"/>
                <a:gd name="connsiteY2" fmla="*/ 1899830 h 1899829"/>
                <a:gd name="connsiteX3" fmla="*/ 1 w 931703"/>
                <a:gd name="connsiteY3" fmla="*/ 1745931 h 1899829"/>
                <a:gd name="connsiteX4" fmla="*/ 0 w 931703"/>
                <a:gd name="connsiteY4" fmla="*/ 30908 h 1899829"/>
                <a:gd name="connsiteX0" fmla="*/ 216267 w 931703"/>
                <a:gd name="connsiteY0" fmla="*/ 0 h 1899829"/>
                <a:gd name="connsiteX1" fmla="*/ 657029 w 931703"/>
                <a:gd name="connsiteY1" fmla="*/ 114360 h 1899829"/>
                <a:gd name="connsiteX2" fmla="*/ 931652 w 931703"/>
                <a:gd name="connsiteY2" fmla="*/ 1595328 h 1899829"/>
                <a:gd name="connsiteX0" fmla="*/ 0 w 785633"/>
                <a:gd name="connsiteY0" fmla="*/ 30908 h 1899829"/>
                <a:gd name="connsiteX1" fmla="*/ 682314 w 785633"/>
                <a:gd name="connsiteY1" fmla="*/ 1024156 h 1899829"/>
                <a:gd name="connsiteX2" fmla="*/ 658773 w 785633"/>
                <a:gd name="connsiteY2" fmla="*/ 1899830 h 1899829"/>
                <a:gd name="connsiteX3" fmla="*/ 1 w 785633"/>
                <a:gd name="connsiteY3" fmla="*/ 1745931 h 1899829"/>
                <a:gd name="connsiteX4" fmla="*/ 0 w 785633"/>
                <a:gd name="connsiteY4" fmla="*/ 30908 h 1899829"/>
                <a:gd name="connsiteX0" fmla="*/ 216267 w 785633"/>
                <a:gd name="connsiteY0" fmla="*/ 0 h 1899829"/>
                <a:gd name="connsiteX1" fmla="*/ 657029 w 785633"/>
                <a:gd name="connsiteY1" fmla="*/ 114360 h 1899829"/>
                <a:gd name="connsiteX2" fmla="*/ 785518 w 785633"/>
                <a:gd name="connsiteY2" fmla="*/ 1738259 h 1899829"/>
                <a:gd name="connsiteX0" fmla="*/ 0 w 785608"/>
                <a:gd name="connsiteY0" fmla="*/ 411002 h 2279923"/>
                <a:gd name="connsiteX1" fmla="*/ 682314 w 785608"/>
                <a:gd name="connsiteY1" fmla="*/ 1404250 h 2279923"/>
                <a:gd name="connsiteX2" fmla="*/ 658773 w 785608"/>
                <a:gd name="connsiteY2" fmla="*/ 2279924 h 2279923"/>
                <a:gd name="connsiteX3" fmla="*/ 1 w 785608"/>
                <a:gd name="connsiteY3" fmla="*/ 2126025 h 2279923"/>
                <a:gd name="connsiteX4" fmla="*/ 0 w 785608"/>
                <a:gd name="connsiteY4" fmla="*/ 411002 h 2279923"/>
                <a:gd name="connsiteX0" fmla="*/ 216267 w 785608"/>
                <a:gd name="connsiteY0" fmla="*/ 380094 h 2279923"/>
                <a:gd name="connsiteX1" fmla="*/ 624592 w 785608"/>
                <a:gd name="connsiteY1" fmla="*/ 13834 h 2279923"/>
                <a:gd name="connsiteX2" fmla="*/ 785518 w 785608"/>
                <a:gd name="connsiteY2" fmla="*/ 2118353 h 2279923"/>
                <a:gd name="connsiteX0" fmla="*/ 0 w 682890"/>
                <a:gd name="connsiteY0" fmla="*/ 411002 h 2452908"/>
                <a:gd name="connsiteX1" fmla="*/ 682314 w 682890"/>
                <a:gd name="connsiteY1" fmla="*/ 1404250 h 2452908"/>
                <a:gd name="connsiteX2" fmla="*/ 658773 w 682890"/>
                <a:gd name="connsiteY2" fmla="*/ 2279924 h 2452908"/>
                <a:gd name="connsiteX3" fmla="*/ 1 w 682890"/>
                <a:gd name="connsiteY3" fmla="*/ 2126025 h 2452908"/>
                <a:gd name="connsiteX4" fmla="*/ 0 w 682890"/>
                <a:gd name="connsiteY4" fmla="*/ 411002 h 2452908"/>
                <a:gd name="connsiteX0" fmla="*/ 216267 w 682890"/>
                <a:gd name="connsiteY0" fmla="*/ 380094 h 2452908"/>
                <a:gd name="connsiteX1" fmla="*/ 624592 w 682890"/>
                <a:gd name="connsiteY1" fmla="*/ 13834 h 2452908"/>
                <a:gd name="connsiteX2" fmla="*/ 536271 w 682890"/>
                <a:gd name="connsiteY2" fmla="*/ 2452908 h 2452908"/>
                <a:gd name="connsiteX0" fmla="*/ 0 w 843582"/>
                <a:gd name="connsiteY0" fmla="*/ 411002 h 2279925"/>
                <a:gd name="connsiteX1" fmla="*/ 682314 w 843582"/>
                <a:gd name="connsiteY1" fmla="*/ 1404250 h 2279925"/>
                <a:gd name="connsiteX2" fmla="*/ 658773 w 843582"/>
                <a:gd name="connsiteY2" fmla="*/ 2279924 h 2279925"/>
                <a:gd name="connsiteX3" fmla="*/ 1 w 843582"/>
                <a:gd name="connsiteY3" fmla="*/ 2126025 h 2279925"/>
                <a:gd name="connsiteX4" fmla="*/ 0 w 843582"/>
                <a:gd name="connsiteY4" fmla="*/ 411002 h 2279925"/>
                <a:gd name="connsiteX0" fmla="*/ 216267 w 843582"/>
                <a:gd name="connsiteY0" fmla="*/ 380094 h 2279925"/>
                <a:gd name="connsiteX1" fmla="*/ 624592 w 843582"/>
                <a:gd name="connsiteY1" fmla="*/ 13834 h 2279925"/>
                <a:gd name="connsiteX2" fmla="*/ 843517 w 843582"/>
                <a:gd name="connsiteY2" fmla="*/ 1664897 h 2279925"/>
                <a:gd name="connsiteX0" fmla="*/ 0 w 1079214"/>
                <a:gd name="connsiteY0" fmla="*/ 462323 h 2331246"/>
                <a:gd name="connsiteX1" fmla="*/ 682314 w 1079214"/>
                <a:gd name="connsiteY1" fmla="*/ 1455571 h 2331246"/>
                <a:gd name="connsiteX2" fmla="*/ 658773 w 1079214"/>
                <a:gd name="connsiteY2" fmla="*/ 2331245 h 2331246"/>
                <a:gd name="connsiteX3" fmla="*/ 1 w 1079214"/>
                <a:gd name="connsiteY3" fmla="*/ 2177346 h 2331246"/>
                <a:gd name="connsiteX4" fmla="*/ 0 w 1079214"/>
                <a:gd name="connsiteY4" fmla="*/ 462323 h 2331246"/>
                <a:gd name="connsiteX0" fmla="*/ 216267 w 1079214"/>
                <a:gd name="connsiteY0" fmla="*/ 431415 h 2331246"/>
                <a:gd name="connsiteX1" fmla="*/ 624592 w 1079214"/>
                <a:gd name="connsiteY1" fmla="*/ 65155 h 2331246"/>
                <a:gd name="connsiteX2" fmla="*/ 1079184 w 1079214"/>
                <a:gd name="connsiteY2" fmla="*/ 14029 h 2331246"/>
                <a:gd name="connsiteX0" fmla="*/ 0 w 966990"/>
                <a:gd name="connsiteY0" fmla="*/ 940413 h 2809336"/>
                <a:gd name="connsiteX1" fmla="*/ 682314 w 966990"/>
                <a:gd name="connsiteY1" fmla="*/ 1933661 h 2809336"/>
                <a:gd name="connsiteX2" fmla="*/ 658773 w 966990"/>
                <a:gd name="connsiteY2" fmla="*/ 2809335 h 2809336"/>
                <a:gd name="connsiteX3" fmla="*/ 1 w 966990"/>
                <a:gd name="connsiteY3" fmla="*/ 2655436 h 2809336"/>
                <a:gd name="connsiteX4" fmla="*/ 0 w 966990"/>
                <a:gd name="connsiteY4" fmla="*/ 940413 h 2809336"/>
                <a:gd name="connsiteX0" fmla="*/ 216267 w 966990"/>
                <a:gd name="connsiteY0" fmla="*/ 909505 h 2809336"/>
                <a:gd name="connsiteX1" fmla="*/ 624592 w 966990"/>
                <a:gd name="connsiteY1" fmla="*/ 543245 h 2809336"/>
                <a:gd name="connsiteX2" fmla="*/ 966949 w 966990"/>
                <a:gd name="connsiteY2" fmla="*/ 2639 h 2809336"/>
                <a:gd name="connsiteX0" fmla="*/ 0 w 961073"/>
                <a:gd name="connsiteY0" fmla="*/ 411002 h 2279925"/>
                <a:gd name="connsiteX1" fmla="*/ 682314 w 961073"/>
                <a:gd name="connsiteY1" fmla="*/ 1404250 h 2279925"/>
                <a:gd name="connsiteX2" fmla="*/ 658773 w 961073"/>
                <a:gd name="connsiteY2" fmla="*/ 2279924 h 2279925"/>
                <a:gd name="connsiteX3" fmla="*/ 1 w 961073"/>
                <a:gd name="connsiteY3" fmla="*/ 2126025 h 2279925"/>
                <a:gd name="connsiteX4" fmla="*/ 0 w 961073"/>
                <a:gd name="connsiteY4" fmla="*/ 411002 h 2279925"/>
                <a:gd name="connsiteX0" fmla="*/ 216267 w 961073"/>
                <a:gd name="connsiteY0" fmla="*/ 380094 h 2279925"/>
                <a:gd name="connsiteX1" fmla="*/ 624592 w 961073"/>
                <a:gd name="connsiteY1" fmla="*/ 13834 h 2279925"/>
                <a:gd name="connsiteX2" fmla="*/ 961032 w 961073"/>
                <a:gd name="connsiteY2" fmla="*/ 1042896 h 2279925"/>
                <a:gd name="connsiteX0" fmla="*/ 0 w 885119"/>
                <a:gd name="connsiteY0" fmla="*/ 411002 h 2279925"/>
                <a:gd name="connsiteX1" fmla="*/ 682314 w 885119"/>
                <a:gd name="connsiteY1" fmla="*/ 1404250 h 2279925"/>
                <a:gd name="connsiteX2" fmla="*/ 658773 w 885119"/>
                <a:gd name="connsiteY2" fmla="*/ 2279924 h 2279925"/>
                <a:gd name="connsiteX3" fmla="*/ 1 w 885119"/>
                <a:gd name="connsiteY3" fmla="*/ 2126025 h 2279925"/>
                <a:gd name="connsiteX4" fmla="*/ 0 w 885119"/>
                <a:gd name="connsiteY4" fmla="*/ 411002 h 2279925"/>
                <a:gd name="connsiteX0" fmla="*/ 216267 w 885119"/>
                <a:gd name="connsiteY0" fmla="*/ 380094 h 2279925"/>
                <a:gd name="connsiteX1" fmla="*/ 624592 w 885119"/>
                <a:gd name="connsiteY1" fmla="*/ 13834 h 2279925"/>
                <a:gd name="connsiteX2" fmla="*/ 885065 w 885119"/>
                <a:gd name="connsiteY2" fmla="*/ 1506123 h 2279925"/>
                <a:gd name="connsiteX0" fmla="*/ 0 w 885121"/>
                <a:gd name="connsiteY0" fmla="*/ 560349 h 2429272"/>
                <a:gd name="connsiteX1" fmla="*/ 682314 w 885121"/>
                <a:gd name="connsiteY1" fmla="*/ 1553597 h 2429272"/>
                <a:gd name="connsiteX2" fmla="*/ 658773 w 885121"/>
                <a:gd name="connsiteY2" fmla="*/ 2429271 h 2429272"/>
                <a:gd name="connsiteX3" fmla="*/ 1 w 885121"/>
                <a:gd name="connsiteY3" fmla="*/ 2275372 h 2429272"/>
                <a:gd name="connsiteX4" fmla="*/ 0 w 885121"/>
                <a:gd name="connsiteY4" fmla="*/ 560349 h 2429272"/>
                <a:gd name="connsiteX0" fmla="*/ 216267 w 885121"/>
                <a:gd name="connsiteY0" fmla="*/ 529441 h 2429272"/>
                <a:gd name="connsiteX1" fmla="*/ 633718 w 885121"/>
                <a:gd name="connsiteY1" fmla="*/ 10756 h 2429272"/>
                <a:gd name="connsiteX2" fmla="*/ 885065 w 885121"/>
                <a:gd name="connsiteY2" fmla="*/ 1655470 h 2429272"/>
                <a:gd name="connsiteX0" fmla="*/ 0 w 885113"/>
                <a:gd name="connsiteY0" fmla="*/ 1125797 h 2994720"/>
                <a:gd name="connsiteX1" fmla="*/ 682314 w 885113"/>
                <a:gd name="connsiteY1" fmla="*/ 2119045 h 2994720"/>
                <a:gd name="connsiteX2" fmla="*/ 658773 w 885113"/>
                <a:gd name="connsiteY2" fmla="*/ 2994719 h 2994720"/>
                <a:gd name="connsiteX3" fmla="*/ 1 w 885113"/>
                <a:gd name="connsiteY3" fmla="*/ 2840820 h 2994720"/>
                <a:gd name="connsiteX4" fmla="*/ 0 w 885113"/>
                <a:gd name="connsiteY4" fmla="*/ 1125797 h 2994720"/>
                <a:gd name="connsiteX0" fmla="*/ 216267 w 885113"/>
                <a:gd name="connsiteY0" fmla="*/ 1094889 h 2994720"/>
                <a:gd name="connsiteX1" fmla="*/ 591957 w 885113"/>
                <a:gd name="connsiteY1" fmla="*/ 5866 h 2994720"/>
                <a:gd name="connsiteX2" fmla="*/ 885065 w 885113"/>
                <a:gd name="connsiteY2" fmla="*/ 2220918 h 2994720"/>
                <a:gd name="connsiteX0" fmla="*/ 0 w 814130"/>
                <a:gd name="connsiteY0" fmla="*/ 1125797 h 2994720"/>
                <a:gd name="connsiteX1" fmla="*/ 682314 w 814130"/>
                <a:gd name="connsiteY1" fmla="*/ 2119045 h 2994720"/>
                <a:gd name="connsiteX2" fmla="*/ 658773 w 814130"/>
                <a:gd name="connsiteY2" fmla="*/ 2994719 h 2994720"/>
                <a:gd name="connsiteX3" fmla="*/ 1 w 814130"/>
                <a:gd name="connsiteY3" fmla="*/ 2840820 h 2994720"/>
                <a:gd name="connsiteX4" fmla="*/ 0 w 814130"/>
                <a:gd name="connsiteY4" fmla="*/ 1125797 h 2994720"/>
                <a:gd name="connsiteX0" fmla="*/ 216267 w 814130"/>
                <a:gd name="connsiteY0" fmla="*/ 1094889 h 2994720"/>
                <a:gd name="connsiteX1" fmla="*/ 591957 w 814130"/>
                <a:gd name="connsiteY1" fmla="*/ 5866 h 2994720"/>
                <a:gd name="connsiteX2" fmla="*/ 814066 w 814130"/>
                <a:gd name="connsiteY2" fmla="*/ 2099350 h 2994720"/>
                <a:gd name="connsiteX0" fmla="*/ 0 w 1009907"/>
                <a:gd name="connsiteY0" fmla="*/ 1902448 h 3771371"/>
                <a:gd name="connsiteX1" fmla="*/ 682314 w 1009907"/>
                <a:gd name="connsiteY1" fmla="*/ 2895696 h 3771371"/>
                <a:gd name="connsiteX2" fmla="*/ 658773 w 1009907"/>
                <a:gd name="connsiteY2" fmla="*/ 3771370 h 3771371"/>
                <a:gd name="connsiteX3" fmla="*/ 1 w 1009907"/>
                <a:gd name="connsiteY3" fmla="*/ 3617471 h 3771371"/>
                <a:gd name="connsiteX4" fmla="*/ 0 w 1009907"/>
                <a:gd name="connsiteY4" fmla="*/ 1902448 h 3771371"/>
                <a:gd name="connsiteX0" fmla="*/ 216267 w 1009907"/>
                <a:gd name="connsiteY0" fmla="*/ 1871540 h 3771371"/>
                <a:gd name="connsiteX1" fmla="*/ 591957 w 1009907"/>
                <a:gd name="connsiteY1" fmla="*/ 782517 h 3771371"/>
                <a:gd name="connsiteX2" fmla="*/ 1009874 w 1009907"/>
                <a:gd name="connsiteY2" fmla="*/ 1887 h 3771371"/>
                <a:gd name="connsiteX0" fmla="*/ 0 w 1009913"/>
                <a:gd name="connsiteY0" fmla="*/ 1902054 h 3770977"/>
                <a:gd name="connsiteX1" fmla="*/ 682314 w 1009913"/>
                <a:gd name="connsiteY1" fmla="*/ 2895302 h 3770977"/>
                <a:gd name="connsiteX2" fmla="*/ 658773 w 1009913"/>
                <a:gd name="connsiteY2" fmla="*/ 3770976 h 3770977"/>
                <a:gd name="connsiteX3" fmla="*/ 1 w 1009913"/>
                <a:gd name="connsiteY3" fmla="*/ 3617077 h 3770977"/>
                <a:gd name="connsiteX4" fmla="*/ 0 w 1009913"/>
                <a:gd name="connsiteY4" fmla="*/ 1902054 h 3770977"/>
                <a:gd name="connsiteX0" fmla="*/ 216267 w 1009913"/>
                <a:gd name="connsiteY0" fmla="*/ 1871146 h 3770977"/>
                <a:gd name="connsiteX1" fmla="*/ 651634 w 1009913"/>
                <a:gd name="connsiteY1" fmla="*/ 1004498 h 3770977"/>
                <a:gd name="connsiteX2" fmla="*/ 1009874 w 1009913"/>
                <a:gd name="connsiteY2" fmla="*/ 1493 h 3770977"/>
                <a:gd name="connsiteX0" fmla="*/ 0 w 951914"/>
                <a:gd name="connsiteY0" fmla="*/ 2805927 h 4674850"/>
                <a:gd name="connsiteX1" fmla="*/ 682314 w 951914"/>
                <a:gd name="connsiteY1" fmla="*/ 3799175 h 4674850"/>
                <a:gd name="connsiteX2" fmla="*/ 658773 w 951914"/>
                <a:gd name="connsiteY2" fmla="*/ 4674849 h 4674850"/>
                <a:gd name="connsiteX3" fmla="*/ 1 w 951914"/>
                <a:gd name="connsiteY3" fmla="*/ 4520950 h 4674850"/>
                <a:gd name="connsiteX4" fmla="*/ 0 w 951914"/>
                <a:gd name="connsiteY4" fmla="*/ 2805927 h 4674850"/>
                <a:gd name="connsiteX0" fmla="*/ 216267 w 951914"/>
                <a:gd name="connsiteY0" fmla="*/ 2775019 h 4674850"/>
                <a:gd name="connsiteX1" fmla="*/ 651634 w 951914"/>
                <a:gd name="connsiteY1" fmla="*/ 1908371 h 4674850"/>
                <a:gd name="connsiteX2" fmla="*/ 951867 w 951914"/>
                <a:gd name="connsiteY2" fmla="*/ 805 h 4674850"/>
                <a:gd name="connsiteX0" fmla="*/ 0 w 951921"/>
                <a:gd name="connsiteY0" fmla="*/ 2805656 h 4674579"/>
                <a:gd name="connsiteX1" fmla="*/ 682314 w 951921"/>
                <a:gd name="connsiteY1" fmla="*/ 3798904 h 4674579"/>
                <a:gd name="connsiteX2" fmla="*/ 658773 w 951921"/>
                <a:gd name="connsiteY2" fmla="*/ 4674578 h 4674579"/>
                <a:gd name="connsiteX3" fmla="*/ 1 w 951921"/>
                <a:gd name="connsiteY3" fmla="*/ 4520679 h 4674579"/>
                <a:gd name="connsiteX4" fmla="*/ 0 w 951921"/>
                <a:gd name="connsiteY4" fmla="*/ 2805656 h 4674579"/>
                <a:gd name="connsiteX0" fmla="*/ 216267 w 951921"/>
                <a:gd name="connsiteY0" fmla="*/ 2774748 h 4674579"/>
                <a:gd name="connsiteX1" fmla="*/ 688969 w 951921"/>
                <a:gd name="connsiteY1" fmla="*/ 2907757 h 4674579"/>
                <a:gd name="connsiteX2" fmla="*/ 951867 w 951921"/>
                <a:gd name="connsiteY2" fmla="*/ 534 h 4674579"/>
                <a:gd name="connsiteX0" fmla="*/ 0 w 798641"/>
                <a:gd name="connsiteY0" fmla="*/ 2497575 h 4366498"/>
                <a:gd name="connsiteX1" fmla="*/ 682314 w 798641"/>
                <a:gd name="connsiteY1" fmla="*/ 3490823 h 4366498"/>
                <a:gd name="connsiteX2" fmla="*/ 658773 w 798641"/>
                <a:gd name="connsiteY2" fmla="*/ 4366497 h 4366498"/>
                <a:gd name="connsiteX3" fmla="*/ 1 w 798641"/>
                <a:gd name="connsiteY3" fmla="*/ 4212598 h 4366498"/>
                <a:gd name="connsiteX4" fmla="*/ 0 w 798641"/>
                <a:gd name="connsiteY4" fmla="*/ 2497575 h 4366498"/>
                <a:gd name="connsiteX0" fmla="*/ 216267 w 798641"/>
                <a:gd name="connsiteY0" fmla="*/ 2466667 h 4366498"/>
                <a:gd name="connsiteX1" fmla="*/ 688969 w 798641"/>
                <a:gd name="connsiteY1" fmla="*/ 2599676 h 4366498"/>
                <a:gd name="connsiteX2" fmla="*/ 798504 w 798641"/>
                <a:gd name="connsiteY2" fmla="*/ 598 h 4366498"/>
                <a:gd name="connsiteX0" fmla="*/ 0 w 798648"/>
                <a:gd name="connsiteY0" fmla="*/ 2497876 h 4366799"/>
                <a:gd name="connsiteX1" fmla="*/ 682314 w 798648"/>
                <a:gd name="connsiteY1" fmla="*/ 3491124 h 4366799"/>
                <a:gd name="connsiteX2" fmla="*/ 658773 w 798648"/>
                <a:gd name="connsiteY2" fmla="*/ 4366798 h 4366799"/>
                <a:gd name="connsiteX3" fmla="*/ 1 w 798648"/>
                <a:gd name="connsiteY3" fmla="*/ 4212899 h 4366799"/>
                <a:gd name="connsiteX4" fmla="*/ 0 w 798648"/>
                <a:gd name="connsiteY4" fmla="*/ 2497876 h 4366799"/>
                <a:gd name="connsiteX0" fmla="*/ 216267 w 798648"/>
                <a:gd name="connsiteY0" fmla="*/ 2466968 h 4366799"/>
                <a:gd name="connsiteX1" fmla="*/ 693595 w 798648"/>
                <a:gd name="connsiteY1" fmla="*/ 1706600 h 4366799"/>
                <a:gd name="connsiteX2" fmla="*/ 798504 w 798648"/>
                <a:gd name="connsiteY2" fmla="*/ 899 h 4366799"/>
                <a:gd name="connsiteX0" fmla="*/ 0 w 798841"/>
                <a:gd name="connsiteY0" fmla="*/ 2497575 h 4366498"/>
                <a:gd name="connsiteX1" fmla="*/ 682314 w 798841"/>
                <a:gd name="connsiteY1" fmla="*/ 3490823 h 4366498"/>
                <a:gd name="connsiteX2" fmla="*/ 658773 w 798841"/>
                <a:gd name="connsiteY2" fmla="*/ 4366497 h 4366498"/>
                <a:gd name="connsiteX3" fmla="*/ 1 w 798841"/>
                <a:gd name="connsiteY3" fmla="*/ 4212598 h 4366498"/>
                <a:gd name="connsiteX4" fmla="*/ 0 w 798841"/>
                <a:gd name="connsiteY4" fmla="*/ 2497575 h 4366498"/>
                <a:gd name="connsiteX0" fmla="*/ 216267 w 798841"/>
                <a:gd name="connsiteY0" fmla="*/ 2466667 h 4366498"/>
                <a:gd name="connsiteX1" fmla="*/ 747974 w 798841"/>
                <a:gd name="connsiteY1" fmla="*/ 2596588 h 4366498"/>
                <a:gd name="connsiteX2" fmla="*/ 798504 w 798841"/>
                <a:gd name="connsiteY2" fmla="*/ 598 h 4366498"/>
                <a:gd name="connsiteX0" fmla="*/ 0 w 748485"/>
                <a:gd name="connsiteY0" fmla="*/ 1218572 h 3087495"/>
                <a:gd name="connsiteX1" fmla="*/ 682314 w 748485"/>
                <a:gd name="connsiteY1" fmla="*/ 2211820 h 3087495"/>
                <a:gd name="connsiteX2" fmla="*/ 658773 w 748485"/>
                <a:gd name="connsiteY2" fmla="*/ 3087494 h 3087495"/>
                <a:gd name="connsiteX3" fmla="*/ 1 w 748485"/>
                <a:gd name="connsiteY3" fmla="*/ 2933595 h 3087495"/>
                <a:gd name="connsiteX4" fmla="*/ 0 w 748485"/>
                <a:gd name="connsiteY4" fmla="*/ 1218572 h 3087495"/>
                <a:gd name="connsiteX0" fmla="*/ 216267 w 748485"/>
                <a:gd name="connsiteY0" fmla="*/ 1187664 h 3087495"/>
                <a:gd name="connsiteX1" fmla="*/ 747974 w 748485"/>
                <a:gd name="connsiteY1" fmla="*/ 1317585 h 3087495"/>
                <a:gd name="connsiteX2" fmla="*/ 324038 w 748485"/>
                <a:gd name="connsiteY2" fmla="*/ 1153 h 3087495"/>
                <a:gd name="connsiteX0" fmla="*/ 0 w 748545"/>
                <a:gd name="connsiteY0" fmla="*/ 30909 h 1899832"/>
                <a:gd name="connsiteX1" fmla="*/ 682314 w 748545"/>
                <a:gd name="connsiteY1" fmla="*/ 1024157 h 1899832"/>
                <a:gd name="connsiteX2" fmla="*/ 658773 w 748545"/>
                <a:gd name="connsiteY2" fmla="*/ 1899831 h 1899832"/>
                <a:gd name="connsiteX3" fmla="*/ 1 w 748545"/>
                <a:gd name="connsiteY3" fmla="*/ 1745932 h 1899832"/>
                <a:gd name="connsiteX4" fmla="*/ 0 w 748545"/>
                <a:gd name="connsiteY4" fmla="*/ 30909 h 1899832"/>
                <a:gd name="connsiteX0" fmla="*/ 216267 w 748545"/>
                <a:gd name="connsiteY0" fmla="*/ 1 h 1899832"/>
                <a:gd name="connsiteX1" fmla="*/ 747974 w 748545"/>
                <a:gd name="connsiteY1" fmla="*/ 129922 h 1899832"/>
                <a:gd name="connsiteX2" fmla="*/ 371394 w 748545"/>
                <a:gd name="connsiteY2" fmla="*/ 1175828 h 1899832"/>
                <a:gd name="connsiteX0" fmla="*/ 0 w 682890"/>
                <a:gd name="connsiteY0" fmla="*/ 41664 h 1910587"/>
                <a:gd name="connsiteX1" fmla="*/ 682314 w 682890"/>
                <a:gd name="connsiteY1" fmla="*/ 1034912 h 1910587"/>
                <a:gd name="connsiteX2" fmla="*/ 658773 w 682890"/>
                <a:gd name="connsiteY2" fmla="*/ 1910586 h 1910587"/>
                <a:gd name="connsiteX3" fmla="*/ 1 w 682890"/>
                <a:gd name="connsiteY3" fmla="*/ 1756687 h 1910587"/>
                <a:gd name="connsiteX4" fmla="*/ 0 w 682890"/>
                <a:gd name="connsiteY4" fmla="*/ 41664 h 1910587"/>
                <a:gd name="connsiteX0" fmla="*/ 216267 w 682890"/>
                <a:gd name="connsiteY0" fmla="*/ 10756 h 1910587"/>
                <a:gd name="connsiteX1" fmla="*/ 631233 w 682890"/>
                <a:gd name="connsiteY1" fmla="*/ 63621 h 1910587"/>
                <a:gd name="connsiteX2" fmla="*/ 371394 w 682890"/>
                <a:gd name="connsiteY2" fmla="*/ 1186583 h 1910587"/>
                <a:gd name="connsiteX0" fmla="*/ 0 w 682890"/>
                <a:gd name="connsiteY0" fmla="*/ 41664 h 1910587"/>
                <a:gd name="connsiteX1" fmla="*/ 682314 w 682890"/>
                <a:gd name="connsiteY1" fmla="*/ 1034912 h 1910587"/>
                <a:gd name="connsiteX2" fmla="*/ 658773 w 682890"/>
                <a:gd name="connsiteY2" fmla="*/ 1910586 h 1910587"/>
                <a:gd name="connsiteX3" fmla="*/ 1 w 682890"/>
                <a:gd name="connsiteY3" fmla="*/ 1756687 h 1910587"/>
                <a:gd name="connsiteX4" fmla="*/ 0 w 682890"/>
                <a:gd name="connsiteY4" fmla="*/ 41664 h 1910587"/>
                <a:gd name="connsiteX0" fmla="*/ 216267 w 682890"/>
                <a:gd name="connsiteY0" fmla="*/ 10756 h 1910587"/>
                <a:gd name="connsiteX1" fmla="*/ 631233 w 682890"/>
                <a:gd name="connsiteY1" fmla="*/ 63621 h 1910587"/>
                <a:gd name="connsiteX2" fmla="*/ 370261 w 682890"/>
                <a:gd name="connsiteY2" fmla="*/ 1682026 h 1910587"/>
                <a:gd name="connsiteX0" fmla="*/ 0 w 682890"/>
                <a:gd name="connsiteY0" fmla="*/ 41664 h 3740657"/>
                <a:gd name="connsiteX1" fmla="*/ 682314 w 682890"/>
                <a:gd name="connsiteY1" fmla="*/ 1034912 h 3740657"/>
                <a:gd name="connsiteX2" fmla="*/ 658773 w 682890"/>
                <a:gd name="connsiteY2" fmla="*/ 1910586 h 3740657"/>
                <a:gd name="connsiteX3" fmla="*/ 1 w 682890"/>
                <a:gd name="connsiteY3" fmla="*/ 1756687 h 3740657"/>
                <a:gd name="connsiteX4" fmla="*/ 0 w 682890"/>
                <a:gd name="connsiteY4" fmla="*/ 41664 h 3740657"/>
                <a:gd name="connsiteX0" fmla="*/ 216267 w 682890"/>
                <a:gd name="connsiteY0" fmla="*/ 10756 h 3740657"/>
                <a:gd name="connsiteX1" fmla="*/ 631233 w 682890"/>
                <a:gd name="connsiteY1" fmla="*/ 63621 h 3740657"/>
                <a:gd name="connsiteX2" fmla="*/ 347902 w 682890"/>
                <a:gd name="connsiteY2" fmla="*/ 3740657 h 3740657"/>
                <a:gd name="connsiteX0" fmla="*/ 0 w 682890"/>
                <a:gd name="connsiteY0" fmla="*/ 30909 h 3729902"/>
                <a:gd name="connsiteX1" fmla="*/ 682314 w 682890"/>
                <a:gd name="connsiteY1" fmla="*/ 1024157 h 3729902"/>
                <a:gd name="connsiteX2" fmla="*/ 658773 w 682890"/>
                <a:gd name="connsiteY2" fmla="*/ 1899831 h 3729902"/>
                <a:gd name="connsiteX3" fmla="*/ 1 w 682890"/>
                <a:gd name="connsiteY3" fmla="*/ 1745932 h 3729902"/>
                <a:gd name="connsiteX4" fmla="*/ 0 w 682890"/>
                <a:gd name="connsiteY4" fmla="*/ 30909 h 3729902"/>
                <a:gd name="connsiteX0" fmla="*/ 216267 w 682890"/>
                <a:gd name="connsiteY0" fmla="*/ 1 h 3729902"/>
                <a:gd name="connsiteX1" fmla="*/ 496413 w 682890"/>
                <a:gd name="connsiteY1" fmla="*/ 1669009 h 3729902"/>
                <a:gd name="connsiteX2" fmla="*/ 347902 w 682890"/>
                <a:gd name="connsiteY2" fmla="*/ 3729902 h 3729902"/>
                <a:gd name="connsiteX0" fmla="*/ 0 w 682890"/>
                <a:gd name="connsiteY0" fmla="*/ 30909 h 3729902"/>
                <a:gd name="connsiteX1" fmla="*/ 682314 w 682890"/>
                <a:gd name="connsiteY1" fmla="*/ 1024157 h 3729902"/>
                <a:gd name="connsiteX2" fmla="*/ 658773 w 682890"/>
                <a:gd name="connsiteY2" fmla="*/ 1899831 h 3729902"/>
                <a:gd name="connsiteX3" fmla="*/ 1 w 682890"/>
                <a:gd name="connsiteY3" fmla="*/ 1745932 h 3729902"/>
                <a:gd name="connsiteX4" fmla="*/ 0 w 682890"/>
                <a:gd name="connsiteY4" fmla="*/ 30909 h 3729902"/>
                <a:gd name="connsiteX0" fmla="*/ 216267 w 682890"/>
                <a:gd name="connsiteY0" fmla="*/ 1 h 3729902"/>
                <a:gd name="connsiteX1" fmla="*/ 506681 w 682890"/>
                <a:gd name="connsiteY1" fmla="*/ 1415356 h 3729902"/>
                <a:gd name="connsiteX2" fmla="*/ 347902 w 682890"/>
                <a:gd name="connsiteY2" fmla="*/ 3729902 h 3729902"/>
                <a:gd name="connsiteX0" fmla="*/ 0 w 682890"/>
                <a:gd name="connsiteY0" fmla="*/ 30909 h 3729902"/>
                <a:gd name="connsiteX1" fmla="*/ 682314 w 682890"/>
                <a:gd name="connsiteY1" fmla="*/ 1024157 h 3729902"/>
                <a:gd name="connsiteX2" fmla="*/ 658773 w 682890"/>
                <a:gd name="connsiteY2" fmla="*/ 1899831 h 3729902"/>
                <a:gd name="connsiteX3" fmla="*/ 1 w 682890"/>
                <a:gd name="connsiteY3" fmla="*/ 1745932 h 3729902"/>
                <a:gd name="connsiteX4" fmla="*/ 0 w 682890"/>
                <a:gd name="connsiteY4" fmla="*/ 30909 h 3729902"/>
                <a:gd name="connsiteX0" fmla="*/ 216267 w 682890"/>
                <a:gd name="connsiteY0" fmla="*/ 1 h 3729902"/>
                <a:gd name="connsiteX1" fmla="*/ 496105 w 682890"/>
                <a:gd name="connsiteY1" fmla="*/ 1520769 h 3729902"/>
                <a:gd name="connsiteX2" fmla="*/ 347902 w 682890"/>
                <a:gd name="connsiteY2" fmla="*/ 3729902 h 3729902"/>
                <a:gd name="connsiteX0" fmla="*/ 0 w 682890"/>
                <a:gd name="connsiteY0" fmla="*/ 30909 h 3729902"/>
                <a:gd name="connsiteX1" fmla="*/ 682314 w 682890"/>
                <a:gd name="connsiteY1" fmla="*/ 1024157 h 3729902"/>
                <a:gd name="connsiteX2" fmla="*/ 658773 w 682890"/>
                <a:gd name="connsiteY2" fmla="*/ 1899831 h 3729902"/>
                <a:gd name="connsiteX3" fmla="*/ 1 w 682890"/>
                <a:gd name="connsiteY3" fmla="*/ 1745932 h 3729902"/>
                <a:gd name="connsiteX4" fmla="*/ 0 w 682890"/>
                <a:gd name="connsiteY4" fmla="*/ 30909 h 3729902"/>
                <a:gd name="connsiteX0" fmla="*/ 216267 w 682890"/>
                <a:gd name="connsiteY0" fmla="*/ 0 h 3729902"/>
                <a:gd name="connsiteX1" fmla="*/ 496105 w 682890"/>
                <a:gd name="connsiteY1" fmla="*/ 1520769 h 3729902"/>
                <a:gd name="connsiteX2" fmla="*/ 347902 w 682890"/>
                <a:gd name="connsiteY2" fmla="*/ 3729902 h 3729902"/>
                <a:gd name="connsiteX0" fmla="*/ 0 w 682890"/>
                <a:gd name="connsiteY0" fmla="*/ 31229 h 3730222"/>
                <a:gd name="connsiteX1" fmla="*/ 682314 w 682890"/>
                <a:gd name="connsiteY1" fmla="*/ 1024477 h 3730222"/>
                <a:gd name="connsiteX2" fmla="*/ 658773 w 682890"/>
                <a:gd name="connsiteY2" fmla="*/ 1900151 h 3730222"/>
                <a:gd name="connsiteX3" fmla="*/ 1 w 682890"/>
                <a:gd name="connsiteY3" fmla="*/ 1746252 h 3730222"/>
                <a:gd name="connsiteX4" fmla="*/ 0 w 682890"/>
                <a:gd name="connsiteY4" fmla="*/ 31229 h 3730222"/>
                <a:gd name="connsiteX0" fmla="*/ 216267 w 682890"/>
                <a:gd name="connsiteY0" fmla="*/ 320 h 3730222"/>
                <a:gd name="connsiteX1" fmla="*/ 496105 w 682890"/>
                <a:gd name="connsiteY1" fmla="*/ 1521089 h 3730222"/>
                <a:gd name="connsiteX2" fmla="*/ 347902 w 682890"/>
                <a:gd name="connsiteY2" fmla="*/ 3730222 h 3730222"/>
                <a:gd name="connsiteX0" fmla="*/ 0 w 682890"/>
                <a:gd name="connsiteY0" fmla="*/ 31229 h 5012755"/>
                <a:gd name="connsiteX1" fmla="*/ 682314 w 682890"/>
                <a:gd name="connsiteY1" fmla="*/ 1024477 h 5012755"/>
                <a:gd name="connsiteX2" fmla="*/ 658773 w 682890"/>
                <a:gd name="connsiteY2" fmla="*/ 1900151 h 5012755"/>
                <a:gd name="connsiteX3" fmla="*/ 1 w 682890"/>
                <a:gd name="connsiteY3" fmla="*/ 1746252 h 5012755"/>
                <a:gd name="connsiteX4" fmla="*/ 0 w 682890"/>
                <a:gd name="connsiteY4" fmla="*/ 31229 h 5012755"/>
                <a:gd name="connsiteX0" fmla="*/ 216267 w 682890"/>
                <a:gd name="connsiteY0" fmla="*/ 320 h 5012755"/>
                <a:gd name="connsiteX1" fmla="*/ 496105 w 682890"/>
                <a:gd name="connsiteY1" fmla="*/ 1521089 h 5012755"/>
                <a:gd name="connsiteX2" fmla="*/ 300186 w 682890"/>
                <a:gd name="connsiteY2" fmla="*/ 5012755 h 5012755"/>
                <a:gd name="connsiteX0" fmla="*/ 0 w 682890"/>
                <a:gd name="connsiteY0" fmla="*/ 31131 h 5012657"/>
                <a:gd name="connsiteX1" fmla="*/ 682314 w 682890"/>
                <a:gd name="connsiteY1" fmla="*/ 1024379 h 5012657"/>
                <a:gd name="connsiteX2" fmla="*/ 658773 w 682890"/>
                <a:gd name="connsiteY2" fmla="*/ 1900053 h 5012657"/>
                <a:gd name="connsiteX3" fmla="*/ 1 w 682890"/>
                <a:gd name="connsiteY3" fmla="*/ 1746154 h 5012657"/>
                <a:gd name="connsiteX4" fmla="*/ 0 w 682890"/>
                <a:gd name="connsiteY4" fmla="*/ 31131 h 5012657"/>
                <a:gd name="connsiteX0" fmla="*/ 216267 w 682890"/>
                <a:gd name="connsiteY0" fmla="*/ 222 h 5012657"/>
                <a:gd name="connsiteX1" fmla="*/ 334835 w 682890"/>
                <a:gd name="connsiteY1" fmla="*/ 2180297 h 5012657"/>
                <a:gd name="connsiteX2" fmla="*/ 300186 w 682890"/>
                <a:gd name="connsiteY2" fmla="*/ 5012657 h 5012657"/>
                <a:gd name="connsiteX0" fmla="*/ 930 w 683820"/>
                <a:gd name="connsiteY0" fmla="*/ 31131 h 4430059"/>
                <a:gd name="connsiteX1" fmla="*/ 683244 w 683820"/>
                <a:gd name="connsiteY1" fmla="*/ 1024379 h 4430059"/>
                <a:gd name="connsiteX2" fmla="*/ 659703 w 683820"/>
                <a:gd name="connsiteY2" fmla="*/ 1900053 h 4430059"/>
                <a:gd name="connsiteX3" fmla="*/ 931 w 683820"/>
                <a:gd name="connsiteY3" fmla="*/ 1746154 h 4430059"/>
                <a:gd name="connsiteX4" fmla="*/ 930 w 683820"/>
                <a:gd name="connsiteY4" fmla="*/ 31131 h 4430059"/>
                <a:gd name="connsiteX0" fmla="*/ 217197 w 683820"/>
                <a:gd name="connsiteY0" fmla="*/ 222 h 4430059"/>
                <a:gd name="connsiteX1" fmla="*/ 335765 w 683820"/>
                <a:gd name="connsiteY1" fmla="*/ 2180297 h 4430059"/>
                <a:gd name="connsiteX2" fmla="*/ 0 w 683820"/>
                <a:gd name="connsiteY2" fmla="*/ 4430058 h 4430059"/>
                <a:gd name="connsiteX0" fmla="*/ 383925 w 1066815"/>
                <a:gd name="connsiteY0" fmla="*/ 31131 h 2990292"/>
                <a:gd name="connsiteX1" fmla="*/ 1066239 w 1066815"/>
                <a:gd name="connsiteY1" fmla="*/ 1024379 h 2990292"/>
                <a:gd name="connsiteX2" fmla="*/ 1042698 w 1066815"/>
                <a:gd name="connsiteY2" fmla="*/ 1900053 h 2990292"/>
                <a:gd name="connsiteX3" fmla="*/ 383926 w 1066815"/>
                <a:gd name="connsiteY3" fmla="*/ 1746154 h 2990292"/>
                <a:gd name="connsiteX4" fmla="*/ 383925 w 1066815"/>
                <a:gd name="connsiteY4" fmla="*/ 31131 h 2990292"/>
                <a:gd name="connsiteX0" fmla="*/ 600192 w 1066815"/>
                <a:gd name="connsiteY0" fmla="*/ 222 h 2990292"/>
                <a:gd name="connsiteX1" fmla="*/ 718760 w 1066815"/>
                <a:gd name="connsiteY1" fmla="*/ 2180297 h 2990292"/>
                <a:gd name="connsiteX2" fmla="*/ 0 w 1066815"/>
                <a:gd name="connsiteY2" fmla="*/ 2990291 h 2990292"/>
                <a:gd name="connsiteX0" fmla="*/ 383925 w 1066815"/>
                <a:gd name="connsiteY0" fmla="*/ 31104 h 2990265"/>
                <a:gd name="connsiteX1" fmla="*/ 1066239 w 1066815"/>
                <a:gd name="connsiteY1" fmla="*/ 1024352 h 2990265"/>
                <a:gd name="connsiteX2" fmla="*/ 1042698 w 1066815"/>
                <a:gd name="connsiteY2" fmla="*/ 1900026 h 2990265"/>
                <a:gd name="connsiteX3" fmla="*/ 383926 w 1066815"/>
                <a:gd name="connsiteY3" fmla="*/ 1746127 h 2990265"/>
                <a:gd name="connsiteX4" fmla="*/ 383925 w 1066815"/>
                <a:gd name="connsiteY4" fmla="*/ 31104 h 2990265"/>
                <a:gd name="connsiteX0" fmla="*/ 600192 w 1066815"/>
                <a:gd name="connsiteY0" fmla="*/ 195 h 2990265"/>
                <a:gd name="connsiteX1" fmla="*/ 594991 w 1066815"/>
                <a:gd name="connsiteY1" fmla="*/ 2464915 h 2990265"/>
                <a:gd name="connsiteX2" fmla="*/ 0 w 1066815"/>
                <a:gd name="connsiteY2" fmla="*/ 2990264 h 2990265"/>
                <a:gd name="connsiteX0" fmla="*/ 0 w 682890"/>
                <a:gd name="connsiteY0" fmla="*/ 31104 h 4953183"/>
                <a:gd name="connsiteX1" fmla="*/ 682314 w 682890"/>
                <a:gd name="connsiteY1" fmla="*/ 1024352 h 4953183"/>
                <a:gd name="connsiteX2" fmla="*/ 658773 w 682890"/>
                <a:gd name="connsiteY2" fmla="*/ 1900026 h 4953183"/>
                <a:gd name="connsiteX3" fmla="*/ 1 w 682890"/>
                <a:gd name="connsiteY3" fmla="*/ 1746127 h 4953183"/>
                <a:gd name="connsiteX4" fmla="*/ 0 w 682890"/>
                <a:gd name="connsiteY4" fmla="*/ 31104 h 4953183"/>
                <a:gd name="connsiteX0" fmla="*/ 216267 w 682890"/>
                <a:gd name="connsiteY0" fmla="*/ 195 h 4953183"/>
                <a:gd name="connsiteX1" fmla="*/ 211066 w 682890"/>
                <a:gd name="connsiteY1" fmla="*/ 2464915 h 4953183"/>
                <a:gd name="connsiteX2" fmla="*/ 48733 w 682890"/>
                <a:gd name="connsiteY2" fmla="*/ 4953182 h 4953183"/>
                <a:gd name="connsiteX0" fmla="*/ 0 w 768001"/>
                <a:gd name="connsiteY0" fmla="*/ 31104 h 3929391"/>
                <a:gd name="connsiteX1" fmla="*/ 682314 w 768001"/>
                <a:gd name="connsiteY1" fmla="*/ 1024352 h 3929391"/>
                <a:gd name="connsiteX2" fmla="*/ 658773 w 768001"/>
                <a:gd name="connsiteY2" fmla="*/ 1900026 h 3929391"/>
                <a:gd name="connsiteX3" fmla="*/ 1 w 768001"/>
                <a:gd name="connsiteY3" fmla="*/ 1746127 h 3929391"/>
                <a:gd name="connsiteX4" fmla="*/ 0 w 768001"/>
                <a:gd name="connsiteY4" fmla="*/ 31104 h 3929391"/>
                <a:gd name="connsiteX0" fmla="*/ 216267 w 768001"/>
                <a:gd name="connsiteY0" fmla="*/ 195 h 3929391"/>
                <a:gd name="connsiteX1" fmla="*/ 211066 w 768001"/>
                <a:gd name="connsiteY1" fmla="*/ 2464915 h 3929391"/>
                <a:gd name="connsiteX2" fmla="*/ 767977 w 768001"/>
                <a:gd name="connsiteY2" fmla="*/ 3929390 h 3929391"/>
                <a:gd name="connsiteX0" fmla="*/ 0 w 892493"/>
                <a:gd name="connsiteY0" fmla="*/ 31104 h 2464914"/>
                <a:gd name="connsiteX1" fmla="*/ 682314 w 892493"/>
                <a:gd name="connsiteY1" fmla="*/ 1024352 h 2464914"/>
                <a:gd name="connsiteX2" fmla="*/ 658773 w 892493"/>
                <a:gd name="connsiteY2" fmla="*/ 1900026 h 2464914"/>
                <a:gd name="connsiteX3" fmla="*/ 1 w 892493"/>
                <a:gd name="connsiteY3" fmla="*/ 1746127 h 2464914"/>
                <a:gd name="connsiteX4" fmla="*/ 0 w 892493"/>
                <a:gd name="connsiteY4" fmla="*/ 31104 h 2464914"/>
                <a:gd name="connsiteX0" fmla="*/ 216267 w 892493"/>
                <a:gd name="connsiteY0" fmla="*/ 195 h 2464914"/>
                <a:gd name="connsiteX1" fmla="*/ 211066 w 892493"/>
                <a:gd name="connsiteY1" fmla="*/ 2464915 h 2464914"/>
                <a:gd name="connsiteX2" fmla="*/ 892473 w 892493"/>
                <a:gd name="connsiteY2" fmla="*/ 2300328 h 2464914"/>
                <a:gd name="connsiteX0" fmla="*/ 0 w 840100"/>
                <a:gd name="connsiteY0" fmla="*/ 31104 h 2464914"/>
                <a:gd name="connsiteX1" fmla="*/ 682314 w 840100"/>
                <a:gd name="connsiteY1" fmla="*/ 1024352 h 2464914"/>
                <a:gd name="connsiteX2" fmla="*/ 658773 w 840100"/>
                <a:gd name="connsiteY2" fmla="*/ 1900026 h 2464914"/>
                <a:gd name="connsiteX3" fmla="*/ 1 w 840100"/>
                <a:gd name="connsiteY3" fmla="*/ 1746127 h 2464914"/>
                <a:gd name="connsiteX4" fmla="*/ 0 w 840100"/>
                <a:gd name="connsiteY4" fmla="*/ 31104 h 2464914"/>
                <a:gd name="connsiteX0" fmla="*/ 216267 w 840100"/>
                <a:gd name="connsiteY0" fmla="*/ 195 h 2464914"/>
                <a:gd name="connsiteX1" fmla="*/ 211066 w 840100"/>
                <a:gd name="connsiteY1" fmla="*/ 2464915 h 2464914"/>
                <a:gd name="connsiteX2" fmla="*/ 840078 w 840100"/>
                <a:gd name="connsiteY2" fmla="*/ 120292 h 2464914"/>
                <a:gd name="connsiteX0" fmla="*/ 0 w 840119"/>
                <a:gd name="connsiteY0" fmla="*/ 31116 h 2316601"/>
                <a:gd name="connsiteX1" fmla="*/ 682314 w 840119"/>
                <a:gd name="connsiteY1" fmla="*/ 1024364 h 2316601"/>
                <a:gd name="connsiteX2" fmla="*/ 658773 w 840119"/>
                <a:gd name="connsiteY2" fmla="*/ 1900038 h 2316601"/>
                <a:gd name="connsiteX3" fmla="*/ 1 w 840119"/>
                <a:gd name="connsiteY3" fmla="*/ 1746139 h 2316601"/>
                <a:gd name="connsiteX4" fmla="*/ 0 w 840119"/>
                <a:gd name="connsiteY4" fmla="*/ 31116 h 2316601"/>
                <a:gd name="connsiteX0" fmla="*/ 216267 w 840119"/>
                <a:gd name="connsiteY0" fmla="*/ 207 h 2316601"/>
                <a:gd name="connsiteX1" fmla="*/ 499648 w 840119"/>
                <a:gd name="connsiteY1" fmla="*/ 2316602 h 2316601"/>
                <a:gd name="connsiteX2" fmla="*/ 840078 w 840119"/>
                <a:gd name="connsiteY2" fmla="*/ 120304 h 2316601"/>
                <a:gd name="connsiteX0" fmla="*/ 0 w 840126"/>
                <a:gd name="connsiteY0" fmla="*/ 31107 h 2421789"/>
                <a:gd name="connsiteX1" fmla="*/ 682314 w 840126"/>
                <a:gd name="connsiteY1" fmla="*/ 1024355 h 2421789"/>
                <a:gd name="connsiteX2" fmla="*/ 658773 w 840126"/>
                <a:gd name="connsiteY2" fmla="*/ 1900029 h 2421789"/>
                <a:gd name="connsiteX3" fmla="*/ 1 w 840126"/>
                <a:gd name="connsiteY3" fmla="*/ 1746130 h 2421789"/>
                <a:gd name="connsiteX4" fmla="*/ 0 w 840126"/>
                <a:gd name="connsiteY4" fmla="*/ 31107 h 2421789"/>
                <a:gd name="connsiteX0" fmla="*/ 216267 w 840126"/>
                <a:gd name="connsiteY0" fmla="*/ 198 h 2421789"/>
                <a:gd name="connsiteX1" fmla="*/ 547563 w 840126"/>
                <a:gd name="connsiteY1" fmla="*/ 2421788 h 2421789"/>
                <a:gd name="connsiteX2" fmla="*/ 840078 w 840126"/>
                <a:gd name="connsiteY2" fmla="*/ 120295 h 2421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0126" h="2421789" stroke="0" extrusionOk="0">
                  <a:moveTo>
                    <a:pt x="0" y="31107"/>
                  </a:moveTo>
                  <a:cubicBezTo>
                    <a:pt x="290763" y="31107"/>
                    <a:pt x="700366" y="1162268"/>
                    <a:pt x="682314" y="1024355"/>
                  </a:cubicBezTo>
                  <a:cubicBezTo>
                    <a:pt x="672671" y="950686"/>
                    <a:pt x="666449" y="1679124"/>
                    <a:pt x="658773" y="1900029"/>
                  </a:cubicBezTo>
                  <a:lnTo>
                    <a:pt x="1" y="1746130"/>
                  </a:lnTo>
                  <a:cubicBezTo>
                    <a:pt x="1" y="1174456"/>
                    <a:pt x="0" y="602781"/>
                    <a:pt x="0" y="31107"/>
                  </a:cubicBezTo>
                  <a:close/>
                </a:path>
                <a:path w="840126" h="2421789" fill="none">
                  <a:moveTo>
                    <a:pt x="216267" y="198"/>
                  </a:moveTo>
                  <a:cubicBezTo>
                    <a:pt x="224162" y="-24769"/>
                    <a:pt x="553616" y="2322736"/>
                    <a:pt x="547563" y="2421788"/>
                  </a:cubicBezTo>
                  <a:cubicBezTo>
                    <a:pt x="565060" y="2405012"/>
                    <a:pt x="844344" y="74313"/>
                    <a:pt x="840078" y="120295"/>
                  </a:cubicBezTo>
                </a:path>
              </a:pathLst>
            </a:cu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476" name="Håndskrift 475">
                  <a:extLst>
                    <a:ext uri="{FF2B5EF4-FFF2-40B4-BE49-F238E27FC236}">
                      <a16:creationId xmlns:a16="http://schemas.microsoft.com/office/drawing/2014/main" id="{9DCC99B8-3E2F-4246-87C4-42862EE7A039}"/>
                    </a:ext>
                  </a:extLst>
                </p14:cNvPr>
                <p14:cNvContentPartPr/>
                <p14:nvPr/>
              </p14:nvContentPartPr>
              <p14:xfrm>
                <a:off x="2606198" y="1160208"/>
                <a:ext cx="170779" cy="165451"/>
              </p14:xfrm>
            </p:contentPart>
          </mc:Choice>
          <mc:Fallback xmlns="">
            <p:pic>
              <p:nvPicPr>
                <p:cNvPr id="476" name="Håndskrift 475">
                  <a:extLst>
                    <a:ext uri="{FF2B5EF4-FFF2-40B4-BE49-F238E27FC236}">
                      <a16:creationId xmlns:a16="http://schemas.microsoft.com/office/drawing/2014/main" id="{9DCC99B8-3E2F-4246-87C4-42862EE7A039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2597191" y="1151236"/>
                  <a:ext cx="188433" cy="18303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477" name="Håndskrift 476">
                  <a:extLst>
                    <a:ext uri="{FF2B5EF4-FFF2-40B4-BE49-F238E27FC236}">
                      <a16:creationId xmlns:a16="http://schemas.microsoft.com/office/drawing/2014/main" id="{6C1B7E59-C285-48FA-AA4B-E75B33B36E7A}"/>
                    </a:ext>
                  </a:extLst>
                </p14:cNvPr>
                <p14:cNvContentPartPr/>
                <p14:nvPr/>
              </p14:nvContentPartPr>
              <p14:xfrm rot="3480762">
                <a:off x="2863363" y="1170004"/>
                <a:ext cx="174791" cy="161654"/>
              </p14:xfrm>
            </p:contentPart>
          </mc:Choice>
          <mc:Fallback xmlns="">
            <p:pic>
              <p:nvPicPr>
                <p:cNvPr id="477" name="Håndskrift 476">
                  <a:extLst>
                    <a:ext uri="{FF2B5EF4-FFF2-40B4-BE49-F238E27FC236}">
                      <a16:creationId xmlns:a16="http://schemas.microsoft.com/office/drawing/2014/main" id="{6C1B7E59-C285-48FA-AA4B-E75B33B36E7A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 rot="3480762">
                  <a:off x="2854372" y="1161023"/>
                  <a:ext cx="192414" cy="179256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6" name="Gruppe 25">
              <a:extLst>
                <a:ext uri="{FF2B5EF4-FFF2-40B4-BE49-F238E27FC236}">
                  <a16:creationId xmlns:a16="http://schemas.microsoft.com/office/drawing/2014/main" id="{BC8208C9-26DC-49E7-AE57-F58753059912}"/>
                </a:ext>
              </a:extLst>
            </p:cNvPr>
            <p:cNvGrpSpPr/>
            <p:nvPr/>
          </p:nvGrpSpPr>
          <p:grpSpPr>
            <a:xfrm>
              <a:off x="2533200" y="624701"/>
              <a:ext cx="356225" cy="389611"/>
              <a:chOff x="3482680" y="1322501"/>
              <a:chExt cx="393480" cy="420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83">
                <p14:nvContentPartPr>
                  <p14:cNvPr id="308" name="Håndskrift 307">
                    <a:extLst>
                      <a:ext uri="{FF2B5EF4-FFF2-40B4-BE49-F238E27FC236}">
                        <a16:creationId xmlns:a16="http://schemas.microsoft.com/office/drawing/2014/main" id="{1882EFE0-6384-4927-8987-C095FE6DD39A}"/>
                      </a:ext>
                    </a:extLst>
                  </p14:cNvPr>
                  <p14:cNvContentPartPr/>
                  <p14:nvPr/>
                </p14:nvContentPartPr>
                <p14:xfrm>
                  <a:off x="3482680" y="1322501"/>
                  <a:ext cx="393480" cy="420480"/>
                </p14:xfrm>
              </p:contentPart>
            </mc:Choice>
            <mc:Fallback xmlns="">
              <p:pic>
                <p:nvPicPr>
                  <p:cNvPr id="308" name="Håndskrift 307">
                    <a:extLst>
                      <a:ext uri="{FF2B5EF4-FFF2-40B4-BE49-F238E27FC236}">
                        <a16:creationId xmlns:a16="http://schemas.microsoft.com/office/drawing/2014/main" id="{1882EFE0-6384-4927-8987-C095FE6DD39A}"/>
                      </a:ext>
                    </a:extLst>
                  </p:cNvPr>
                  <p:cNvPicPr/>
                  <p:nvPr/>
                </p:nvPicPr>
                <p:blipFill>
                  <a:blip r:embed="rId281"/>
                  <a:stretch>
                    <a:fillRect/>
                  </a:stretch>
                </p:blipFill>
                <p:spPr>
                  <a:xfrm>
                    <a:off x="3472744" y="1312777"/>
                    <a:ext cx="412955" cy="43954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5" name="Gruppe 24">
                <a:extLst>
                  <a:ext uri="{FF2B5EF4-FFF2-40B4-BE49-F238E27FC236}">
                    <a16:creationId xmlns:a16="http://schemas.microsoft.com/office/drawing/2014/main" id="{1B3FDB0F-B333-4E46-AA22-68C063C3ABDC}"/>
                  </a:ext>
                </a:extLst>
              </p:cNvPr>
              <p:cNvGrpSpPr/>
              <p:nvPr/>
            </p:nvGrpSpPr>
            <p:grpSpPr>
              <a:xfrm>
                <a:off x="3603390" y="1455508"/>
                <a:ext cx="158760" cy="176040"/>
                <a:chOff x="3603390" y="1455508"/>
                <a:chExt cx="158760" cy="1760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484">
                  <p14:nvContentPartPr>
                    <p14:cNvPr id="11" name="Håndskrift 10">
                      <a:extLst>
                        <a:ext uri="{FF2B5EF4-FFF2-40B4-BE49-F238E27FC236}">
                          <a16:creationId xmlns:a16="http://schemas.microsoft.com/office/drawing/2014/main" id="{24EAA723-254A-4D0F-97BB-5211821C111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613110" y="1455508"/>
                    <a:ext cx="360" cy="360"/>
                  </p14:xfrm>
                </p:contentPart>
              </mc:Choice>
              <mc:Fallback xmlns="">
                <p:pic>
                  <p:nvPicPr>
                    <p:cNvPr id="11" name="Håndskrift 10">
                      <a:extLst>
                        <a:ext uri="{FF2B5EF4-FFF2-40B4-BE49-F238E27FC236}">
                          <a16:creationId xmlns:a16="http://schemas.microsoft.com/office/drawing/2014/main" id="{24EAA723-254A-4D0F-97BB-5211821C1112}"/>
                        </a:ext>
                      </a:extLst>
                    </p:cNvPr>
                    <p:cNvPicPr/>
                    <p:nvPr/>
                  </p:nvPicPr>
                  <p:blipFill>
                    <a:blip r:embed="rId57"/>
                    <a:stretch>
                      <a:fillRect/>
                    </a:stretch>
                  </p:blipFill>
                  <p:spPr>
                    <a:xfrm>
                      <a:off x="3595110" y="1437508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85">
                  <p14:nvContentPartPr>
                    <p14:cNvPr id="12" name="Håndskrift 11">
                      <a:extLst>
                        <a:ext uri="{FF2B5EF4-FFF2-40B4-BE49-F238E27FC236}">
                          <a16:creationId xmlns:a16="http://schemas.microsoft.com/office/drawing/2014/main" id="{1400FB1F-748E-4A30-9D12-4F51E45E097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54590" y="1473508"/>
                    <a:ext cx="360" cy="360"/>
                  </p14:xfrm>
                </p:contentPart>
              </mc:Choice>
              <mc:Fallback xmlns="">
                <p:pic>
                  <p:nvPicPr>
                    <p:cNvPr id="12" name="Håndskrift 11">
                      <a:extLst>
                        <a:ext uri="{FF2B5EF4-FFF2-40B4-BE49-F238E27FC236}">
                          <a16:creationId xmlns:a16="http://schemas.microsoft.com/office/drawing/2014/main" id="{1400FB1F-748E-4A30-9D12-4F51E45E097B}"/>
                        </a:ext>
                      </a:extLst>
                    </p:cNvPr>
                    <p:cNvPicPr/>
                    <p:nvPr/>
                  </p:nvPicPr>
                  <p:blipFill>
                    <a:blip r:embed="rId57"/>
                    <a:stretch>
                      <a:fillRect/>
                    </a:stretch>
                  </p:blipFill>
                  <p:spPr>
                    <a:xfrm>
                      <a:off x="3736590" y="1455508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86">
                  <p14:nvContentPartPr>
                    <p14:cNvPr id="24" name="Håndskrift 23">
                      <a:extLst>
                        <a:ext uri="{FF2B5EF4-FFF2-40B4-BE49-F238E27FC236}">
                          <a16:creationId xmlns:a16="http://schemas.microsoft.com/office/drawing/2014/main" id="{1CF6B8BD-3733-459B-8144-04BB993A94C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603390" y="1542988"/>
                    <a:ext cx="158760" cy="88560"/>
                  </p14:xfrm>
                </p:contentPart>
              </mc:Choice>
              <mc:Fallback xmlns="">
                <p:pic>
                  <p:nvPicPr>
                    <p:cNvPr id="24" name="Håndskrift 23">
                      <a:extLst>
                        <a:ext uri="{FF2B5EF4-FFF2-40B4-BE49-F238E27FC236}">
                          <a16:creationId xmlns:a16="http://schemas.microsoft.com/office/drawing/2014/main" id="{1CF6B8BD-3733-459B-8144-04BB993A94C6}"/>
                        </a:ext>
                      </a:extLst>
                    </p:cNvPr>
                    <p:cNvPicPr/>
                    <p:nvPr/>
                  </p:nvPicPr>
                  <p:blipFill>
                    <a:blip r:embed="rId285"/>
                    <a:stretch>
                      <a:fillRect/>
                    </a:stretch>
                  </p:blipFill>
                  <p:spPr>
                    <a:xfrm>
                      <a:off x="3583495" y="1523567"/>
                      <a:ext cx="198152" cy="127014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  <p:grpSp>
          <p:nvGrpSpPr>
            <p:cNvPr id="483" name="Gruppe 482">
              <a:extLst>
                <a:ext uri="{FF2B5EF4-FFF2-40B4-BE49-F238E27FC236}">
                  <a16:creationId xmlns:a16="http://schemas.microsoft.com/office/drawing/2014/main" id="{4EB1DB24-7965-4D44-9BED-32CFA69C9EF9}"/>
                </a:ext>
              </a:extLst>
            </p:cNvPr>
            <p:cNvGrpSpPr/>
            <p:nvPr/>
          </p:nvGrpSpPr>
          <p:grpSpPr>
            <a:xfrm rot="1636743">
              <a:off x="3403919" y="1106887"/>
              <a:ext cx="356225" cy="389611"/>
              <a:chOff x="3482680" y="1322501"/>
              <a:chExt cx="393480" cy="420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87">
                <p14:nvContentPartPr>
                  <p14:cNvPr id="484" name="Håndskrift 483">
                    <a:extLst>
                      <a:ext uri="{FF2B5EF4-FFF2-40B4-BE49-F238E27FC236}">
                        <a16:creationId xmlns:a16="http://schemas.microsoft.com/office/drawing/2014/main" id="{A8A0CE1C-3E81-4DFC-B684-DF5660ADE21A}"/>
                      </a:ext>
                    </a:extLst>
                  </p14:cNvPr>
                  <p14:cNvContentPartPr/>
                  <p14:nvPr/>
                </p14:nvContentPartPr>
                <p14:xfrm>
                  <a:off x="3482680" y="1322501"/>
                  <a:ext cx="393480" cy="420480"/>
                </p14:xfrm>
              </p:contentPart>
            </mc:Choice>
            <mc:Fallback xmlns="">
              <p:pic>
                <p:nvPicPr>
                  <p:cNvPr id="484" name="Håndskrift 483">
                    <a:extLst>
                      <a:ext uri="{FF2B5EF4-FFF2-40B4-BE49-F238E27FC236}">
                        <a16:creationId xmlns:a16="http://schemas.microsoft.com/office/drawing/2014/main" id="{A8A0CE1C-3E81-4DFC-B684-DF5660ADE21A}"/>
                      </a:ext>
                    </a:extLst>
                  </p:cNvPr>
                  <p:cNvPicPr/>
                  <p:nvPr/>
                </p:nvPicPr>
                <p:blipFill>
                  <a:blip r:embed="rId281"/>
                  <a:stretch>
                    <a:fillRect/>
                  </a:stretch>
                </p:blipFill>
                <p:spPr>
                  <a:xfrm>
                    <a:off x="3472744" y="1312777"/>
                    <a:ext cx="412955" cy="43954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485" name="Gruppe 484">
                <a:extLst>
                  <a:ext uri="{FF2B5EF4-FFF2-40B4-BE49-F238E27FC236}">
                    <a16:creationId xmlns:a16="http://schemas.microsoft.com/office/drawing/2014/main" id="{9EADC799-D251-4174-BDB2-59BFF430EA6F}"/>
                  </a:ext>
                </a:extLst>
              </p:cNvPr>
              <p:cNvGrpSpPr/>
              <p:nvPr/>
            </p:nvGrpSpPr>
            <p:grpSpPr>
              <a:xfrm>
                <a:off x="3603390" y="1455508"/>
                <a:ext cx="158760" cy="176040"/>
                <a:chOff x="3603390" y="1455508"/>
                <a:chExt cx="158760" cy="1760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488">
                  <p14:nvContentPartPr>
                    <p14:cNvPr id="486" name="Håndskrift 485">
                      <a:extLst>
                        <a:ext uri="{FF2B5EF4-FFF2-40B4-BE49-F238E27FC236}">
                          <a16:creationId xmlns:a16="http://schemas.microsoft.com/office/drawing/2014/main" id="{8D4ABBF3-DD87-4898-9CA5-A236D8739D3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613110" y="1455508"/>
                    <a:ext cx="360" cy="360"/>
                  </p14:xfrm>
                </p:contentPart>
              </mc:Choice>
              <mc:Fallback xmlns="">
                <p:pic>
                  <p:nvPicPr>
                    <p:cNvPr id="486" name="Håndskrift 485">
                      <a:extLst>
                        <a:ext uri="{FF2B5EF4-FFF2-40B4-BE49-F238E27FC236}">
                          <a16:creationId xmlns:a16="http://schemas.microsoft.com/office/drawing/2014/main" id="{8D4ABBF3-DD87-4898-9CA5-A236D8739D3F}"/>
                        </a:ext>
                      </a:extLst>
                    </p:cNvPr>
                    <p:cNvPicPr/>
                    <p:nvPr/>
                  </p:nvPicPr>
                  <p:blipFill>
                    <a:blip r:embed="rId57"/>
                    <a:stretch>
                      <a:fillRect/>
                    </a:stretch>
                  </p:blipFill>
                  <p:spPr>
                    <a:xfrm>
                      <a:off x="3595110" y="1437508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89">
                  <p14:nvContentPartPr>
                    <p14:cNvPr id="487" name="Håndskrift 486">
                      <a:extLst>
                        <a:ext uri="{FF2B5EF4-FFF2-40B4-BE49-F238E27FC236}">
                          <a16:creationId xmlns:a16="http://schemas.microsoft.com/office/drawing/2014/main" id="{6A677FB4-3C47-4D45-95DA-6B4B5C9EE3A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54590" y="1473508"/>
                    <a:ext cx="360" cy="360"/>
                  </p14:xfrm>
                </p:contentPart>
              </mc:Choice>
              <mc:Fallback xmlns="">
                <p:pic>
                  <p:nvPicPr>
                    <p:cNvPr id="487" name="Håndskrift 486">
                      <a:extLst>
                        <a:ext uri="{FF2B5EF4-FFF2-40B4-BE49-F238E27FC236}">
                          <a16:creationId xmlns:a16="http://schemas.microsoft.com/office/drawing/2014/main" id="{6A677FB4-3C47-4D45-95DA-6B4B5C9EE3AA}"/>
                        </a:ext>
                      </a:extLst>
                    </p:cNvPr>
                    <p:cNvPicPr/>
                    <p:nvPr/>
                  </p:nvPicPr>
                  <p:blipFill>
                    <a:blip r:embed="rId57"/>
                    <a:stretch>
                      <a:fillRect/>
                    </a:stretch>
                  </p:blipFill>
                  <p:spPr>
                    <a:xfrm>
                      <a:off x="3736590" y="1455508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90">
                  <p14:nvContentPartPr>
                    <p14:cNvPr id="488" name="Håndskrift 487">
                      <a:extLst>
                        <a:ext uri="{FF2B5EF4-FFF2-40B4-BE49-F238E27FC236}">
                          <a16:creationId xmlns:a16="http://schemas.microsoft.com/office/drawing/2014/main" id="{FC6448DD-165B-4374-8858-D8E97ADE21E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603390" y="1542988"/>
                    <a:ext cx="158760" cy="88560"/>
                  </p14:xfrm>
                </p:contentPart>
              </mc:Choice>
              <mc:Fallback xmlns="">
                <p:pic>
                  <p:nvPicPr>
                    <p:cNvPr id="488" name="Håndskrift 487">
                      <a:extLst>
                        <a:ext uri="{FF2B5EF4-FFF2-40B4-BE49-F238E27FC236}">
                          <a16:creationId xmlns:a16="http://schemas.microsoft.com/office/drawing/2014/main" id="{FC6448DD-165B-4374-8858-D8E97ADE21E6}"/>
                        </a:ext>
                      </a:extLst>
                    </p:cNvPr>
                    <p:cNvPicPr/>
                    <p:nvPr/>
                  </p:nvPicPr>
                  <p:blipFill>
                    <a:blip r:embed="rId285"/>
                    <a:stretch>
                      <a:fillRect/>
                    </a:stretch>
                  </p:blipFill>
                  <p:spPr>
                    <a:xfrm>
                      <a:off x="3583495" y="1523567"/>
                      <a:ext cx="198152" cy="127014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489" name="Håndskrift 488">
                  <a:extLst>
                    <a:ext uri="{FF2B5EF4-FFF2-40B4-BE49-F238E27FC236}">
                      <a16:creationId xmlns:a16="http://schemas.microsoft.com/office/drawing/2014/main" id="{792F70E7-FD1B-42D2-8EBE-2866708AB704}"/>
                    </a:ext>
                  </a:extLst>
                </p14:cNvPr>
                <p14:cNvContentPartPr/>
                <p14:nvPr/>
              </p14:nvContentPartPr>
              <p14:xfrm>
                <a:off x="1512090" y="995905"/>
                <a:ext cx="170779" cy="165451"/>
              </p14:xfrm>
            </p:contentPart>
          </mc:Choice>
          <mc:Fallback xmlns="">
            <p:pic>
              <p:nvPicPr>
                <p:cNvPr id="489" name="Håndskrift 488">
                  <a:extLst>
                    <a:ext uri="{FF2B5EF4-FFF2-40B4-BE49-F238E27FC236}">
                      <a16:creationId xmlns:a16="http://schemas.microsoft.com/office/drawing/2014/main" id="{792F70E7-FD1B-42D2-8EBE-2866708AB704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503083" y="986933"/>
                  <a:ext cx="188433" cy="183037"/>
                </a:xfrm>
                <a:prstGeom prst="rect">
                  <a:avLst/>
                </a:prstGeom>
              </p:spPr>
            </p:pic>
          </mc:Fallback>
        </mc:AlternateContent>
        <p:cxnSp>
          <p:nvCxnSpPr>
            <p:cNvPr id="490" name="Lige forbindelse 489">
              <a:extLst>
                <a:ext uri="{FF2B5EF4-FFF2-40B4-BE49-F238E27FC236}">
                  <a16:creationId xmlns:a16="http://schemas.microsoft.com/office/drawing/2014/main" id="{5BE030B5-9A74-4331-A185-CF8737626C0D}"/>
                </a:ext>
              </a:extLst>
            </p:cNvPr>
            <p:cNvCxnSpPr>
              <a:cxnSpLocks noChangeAspect="1"/>
            </p:cNvCxnSpPr>
            <p:nvPr/>
          </p:nvCxnSpPr>
          <p:spPr>
            <a:xfrm flipH="1">
              <a:off x="1459736" y="3394046"/>
              <a:ext cx="72378" cy="1315762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1" name="Lige forbindelse 490">
              <a:extLst>
                <a:ext uri="{FF2B5EF4-FFF2-40B4-BE49-F238E27FC236}">
                  <a16:creationId xmlns:a16="http://schemas.microsoft.com/office/drawing/2014/main" id="{91C59486-2BB7-44A9-A7A6-953838335105}"/>
                </a:ext>
              </a:extLst>
            </p:cNvPr>
            <p:cNvCxnSpPr>
              <a:cxnSpLocks noChangeAspect="1"/>
            </p:cNvCxnSpPr>
            <p:nvPr/>
          </p:nvCxnSpPr>
          <p:spPr>
            <a:xfrm>
              <a:off x="1893140" y="3491746"/>
              <a:ext cx="25936" cy="1188081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92" name="Gruppe 491">
              <a:extLst>
                <a:ext uri="{FF2B5EF4-FFF2-40B4-BE49-F238E27FC236}">
                  <a16:creationId xmlns:a16="http://schemas.microsoft.com/office/drawing/2014/main" id="{18E97A64-7417-4863-BEC4-9F9E664115E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269615" y="2008913"/>
              <a:ext cx="944851" cy="1544214"/>
              <a:chOff x="3333750" y="2371725"/>
              <a:chExt cx="1133475" cy="2038350"/>
            </a:xfrm>
          </p:grpSpPr>
          <p:sp>
            <p:nvSpPr>
              <p:cNvPr id="493" name="Ellipse 492">
                <a:extLst>
                  <a:ext uri="{FF2B5EF4-FFF2-40B4-BE49-F238E27FC236}">
                    <a16:creationId xmlns:a16="http://schemas.microsoft.com/office/drawing/2014/main" id="{2329DEE5-064F-4887-AFB1-D24EA452AE73}"/>
                  </a:ext>
                </a:extLst>
              </p:cNvPr>
              <p:cNvSpPr/>
              <p:nvPr/>
            </p:nvSpPr>
            <p:spPr>
              <a:xfrm>
                <a:off x="3333750" y="2371725"/>
                <a:ext cx="1133475" cy="2038350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492">
                <p14:nvContentPartPr>
                  <p14:cNvPr id="494" name="Håndskrift 493">
                    <a:extLst>
                      <a:ext uri="{FF2B5EF4-FFF2-40B4-BE49-F238E27FC236}">
                        <a16:creationId xmlns:a16="http://schemas.microsoft.com/office/drawing/2014/main" id="{DF4C93E8-90D7-4BA1-B010-0240ADA26344}"/>
                      </a:ext>
                    </a:extLst>
                  </p14:cNvPr>
                  <p14:cNvContentPartPr/>
                  <p14:nvPr/>
                </p14:nvContentPartPr>
                <p14:xfrm>
                  <a:off x="3412772" y="2427936"/>
                  <a:ext cx="510480" cy="1906560"/>
                </p14:xfrm>
              </p:contentPart>
            </mc:Choice>
            <mc:Fallback xmlns="">
              <p:pic>
                <p:nvPicPr>
                  <p:cNvPr id="494" name="Håndskrift 493">
                    <a:extLst>
                      <a:ext uri="{FF2B5EF4-FFF2-40B4-BE49-F238E27FC236}">
                        <a16:creationId xmlns:a16="http://schemas.microsoft.com/office/drawing/2014/main" id="{DF4C93E8-90D7-4BA1-B010-0240ADA26344}"/>
                      </a:ext>
                    </a:extLst>
                  </p:cNvPr>
                  <p:cNvPicPr/>
                  <p:nvPr/>
                </p:nvPicPr>
                <p:blipFill>
                  <a:blip r:embed="rId292"/>
                  <a:stretch>
                    <a:fillRect/>
                  </a:stretch>
                </p:blipFill>
                <p:spPr>
                  <a:xfrm>
                    <a:off x="3337193" y="2344773"/>
                    <a:ext cx="661205" cy="207241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493">
                <p14:nvContentPartPr>
                  <p14:cNvPr id="495" name="Håndskrift 494">
                    <a:extLst>
                      <a:ext uri="{FF2B5EF4-FFF2-40B4-BE49-F238E27FC236}">
                        <a16:creationId xmlns:a16="http://schemas.microsoft.com/office/drawing/2014/main" id="{8DC463AE-2688-44FE-ADA6-E6DB3A286000}"/>
                      </a:ext>
                    </a:extLst>
                  </p14:cNvPr>
                  <p14:cNvContentPartPr/>
                  <p14:nvPr/>
                </p14:nvContentPartPr>
                <p14:xfrm>
                  <a:off x="3352292" y="2421096"/>
                  <a:ext cx="449280" cy="1747080"/>
                </p14:xfrm>
              </p:contentPart>
            </mc:Choice>
            <mc:Fallback xmlns="">
              <p:pic>
                <p:nvPicPr>
                  <p:cNvPr id="495" name="Håndskrift 494">
                    <a:extLst>
                      <a:ext uri="{FF2B5EF4-FFF2-40B4-BE49-F238E27FC236}">
                        <a16:creationId xmlns:a16="http://schemas.microsoft.com/office/drawing/2014/main" id="{8DC463AE-2688-44FE-ADA6-E6DB3A286000}"/>
                      </a:ext>
                    </a:extLst>
                  </p:cNvPr>
                  <p:cNvPicPr/>
                  <p:nvPr/>
                </p:nvPicPr>
                <p:blipFill>
                  <a:blip r:embed="rId294"/>
                  <a:stretch>
                    <a:fillRect/>
                  </a:stretch>
                </p:blipFill>
                <p:spPr>
                  <a:xfrm>
                    <a:off x="3341492" y="2409221"/>
                    <a:ext cx="470448" cy="1770355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496" name="Gruppe 495">
              <a:extLst>
                <a:ext uri="{FF2B5EF4-FFF2-40B4-BE49-F238E27FC236}">
                  <a16:creationId xmlns:a16="http://schemas.microsoft.com/office/drawing/2014/main" id="{A9FDE144-5552-40BD-9955-5E486F9EC90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468846" y="1218819"/>
              <a:ext cx="503937" cy="788492"/>
              <a:chOff x="3591242" y="1406525"/>
              <a:chExt cx="618490" cy="945515"/>
            </a:xfrm>
          </p:grpSpPr>
          <p:sp>
            <p:nvSpPr>
              <p:cNvPr id="497" name="Ellipse 496">
                <a:extLst>
                  <a:ext uri="{FF2B5EF4-FFF2-40B4-BE49-F238E27FC236}">
                    <a16:creationId xmlns:a16="http://schemas.microsoft.com/office/drawing/2014/main" id="{A53AEEE0-8ACF-4291-83C8-9E164A2035EA}"/>
                  </a:ext>
                </a:extLst>
              </p:cNvPr>
              <p:cNvSpPr/>
              <p:nvPr/>
            </p:nvSpPr>
            <p:spPr>
              <a:xfrm>
                <a:off x="3591242" y="1406525"/>
                <a:ext cx="618490" cy="945515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494">
                <p14:nvContentPartPr>
                  <p14:cNvPr id="498" name="Håndskrift 497">
                    <a:extLst>
                      <a:ext uri="{FF2B5EF4-FFF2-40B4-BE49-F238E27FC236}">
                        <a16:creationId xmlns:a16="http://schemas.microsoft.com/office/drawing/2014/main" id="{BD060444-506D-4047-BC51-D6EE2070B8E7}"/>
                      </a:ext>
                    </a:extLst>
                  </p14:cNvPr>
                  <p14:cNvContentPartPr/>
                  <p14:nvPr/>
                </p14:nvContentPartPr>
                <p14:xfrm>
                  <a:off x="3642705" y="1448580"/>
                  <a:ext cx="269280" cy="859680"/>
                </p14:xfrm>
              </p:contentPart>
            </mc:Choice>
            <mc:Fallback xmlns="">
              <p:pic>
                <p:nvPicPr>
                  <p:cNvPr id="498" name="Håndskrift 497">
                    <a:extLst>
                      <a:ext uri="{FF2B5EF4-FFF2-40B4-BE49-F238E27FC236}">
                        <a16:creationId xmlns:a16="http://schemas.microsoft.com/office/drawing/2014/main" id="{BD060444-506D-4047-BC51-D6EE2070B8E7}"/>
                      </a:ext>
                    </a:extLst>
                  </p:cNvPr>
                  <p:cNvPicPr/>
                  <p:nvPr/>
                </p:nvPicPr>
                <p:blipFill>
                  <a:blip r:embed="rId296"/>
                  <a:stretch>
                    <a:fillRect/>
                  </a:stretch>
                </p:blipFill>
                <p:spPr>
                  <a:xfrm>
                    <a:off x="3598488" y="1405423"/>
                    <a:ext cx="357271" cy="9455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495">
                <p14:nvContentPartPr>
                  <p14:cNvPr id="499" name="Håndskrift 498">
                    <a:extLst>
                      <a:ext uri="{FF2B5EF4-FFF2-40B4-BE49-F238E27FC236}">
                        <a16:creationId xmlns:a16="http://schemas.microsoft.com/office/drawing/2014/main" id="{1DF114FF-8527-4FFF-BAEE-79DF1F01FFC9}"/>
                      </a:ext>
                    </a:extLst>
                  </p14:cNvPr>
                  <p14:cNvContentPartPr/>
                  <p14:nvPr/>
                </p14:nvContentPartPr>
                <p14:xfrm>
                  <a:off x="3615705" y="1813980"/>
                  <a:ext cx="138600" cy="441360"/>
                </p14:xfrm>
              </p:contentPart>
            </mc:Choice>
            <mc:Fallback xmlns="">
              <p:pic>
                <p:nvPicPr>
                  <p:cNvPr id="499" name="Håndskrift 498">
                    <a:extLst>
                      <a:ext uri="{FF2B5EF4-FFF2-40B4-BE49-F238E27FC236}">
                        <a16:creationId xmlns:a16="http://schemas.microsoft.com/office/drawing/2014/main" id="{1DF114FF-8527-4FFF-BAEE-79DF1F01FFC9}"/>
                      </a:ext>
                    </a:extLst>
                  </p:cNvPr>
                  <p:cNvPicPr/>
                  <p:nvPr/>
                </p:nvPicPr>
                <p:blipFill>
                  <a:blip r:embed="rId298"/>
                  <a:stretch>
                    <a:fillRect/>
                  </a:stretch>
                </p:blipFill>
                <p:spPr>
                  <a:xfrm>
                    <a:off x="3604670" y="1803184"/>
                    <a:ext cx="160229" cy="462521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505" name="Bue 84">
              <a:extLst>
                <a:ext uri="{FF2B5EF4-FFF2-40B4-BE49-F238E27FC236}">
                  <a16:creationId xmlns:a16="http://schemas.microsoft.com/office/drawing/2014/main" id="{207704EC-EA3C-48D4-A75B-010D49AA8723}"/>
                </a:ext>
              </a:extLst>
            </p:cNvPr>
            <p:cNvSpPr>
              <a:spLocks noChangeAspect="1"/>
            </p:cNvSpPr>
            <p:nvPr/>
          </p:nvSpPr>
          <p:spPr>
            <a:xfrm rot="10223043" flipH="1" flipV="1">
              <a:off x="1848581" y="645131"/>
              <a:ext cx="663178" cy="2218977"/>
            </a:xfrm>
            <a:custGeom>
              <a:avLst/>
              <a:gdLst>
                <a:gd name="connsiteX0" fmla="*/ 791970 w 1583941"/>
                <a:gd name="connsiteY0" fmla="*/ 0 h 3197342"/>
                <a:gd name="connsiteX1" fmla="*/ 1529062 w 1583941"/>
                <a:gd name="connsiteY1" fmla="*/ 1013928 h 3197342"/>
                <a:gd name="connsiteX2" fmla="*/ 1578690 w 1583941"/>
                <a:gd name="connsiteY2" fmla="*/ 1782460 h 3197342"/>
                <a:gd name="connsiteX3" fmla="*/ 791971 w 1583941"/>
                <a:gd name="connsiteY3" fmla="*/ 1598671 h 3197342"/>
                <a:gd name="connsiteX4" fmla="*/ 791970 w 1583941"/>
                <a:gd name="connsiteY4" fmla="*/ 0 h 3197342"/>
                <a:gd name="connsiteX0" fmla="*/ 791970 w 1583941"/>
                <a:gd name="connsiteY0" fmla="*/ 0 h 3197342"/>
                <a:gd name="connsiteX1" fmla="*/ 1529062 w 1583941"/>
                <a:gd name="connsiteY1" fmla="*/ 1013928 h 3197342"/>
                <a:gd name="connsiteX2" fmla="*/ 1578690 w 1583941"/>
                <a:gd name="connsiteY2" fmla="*/ 1782460 h 3197342"/>
                <a:gd name="connsiteX0" fmla="*/ 621119 w 1413090"/>
                <a:gd name="connsiteY0" fmla="*/ 0 h 1782460"/>
                <a:gd name="connsiteX1" fmla="*/ 1358211 w 1413090"/>
                <a:gd name="connsiteY1" fmla="*/ 1013928 h 1782460"/>
                <a:gd name="connsiteX2" fmla="*/ 1407839 w 1413090"/>
                <a:gd name="connsiteY2" fmla="*/ 1782460 h 1782460"/>
                <a:gd name="connsiteX3" fmla="*/ 621120 w 1413090"/>
                <a:gd name="connsiteY3" fmla="*/ 1598671 h 1782460"/>
                <a:gd name="connsiteX4" fmla="*/ 621119 w 1413090"/>
                <a:gd name="connsiteY4" fmla="*/ 0 h 1782460"/>
                <a:gd name="connsiteX0" fmla="*/ 621119 w 1413090"/>
                <a:gd name="connsiteY0" fmla="*/ 0 h 1782460"/>
                <a:gd name="connsiteX1" fmla="*/ 1358211 w 1413090"/>
                <a:gd name="connsiteY1" fmla="*/ 1013928 h 1782460"/>
                <a:gd name="connsiteX2" fmla="*/ 0 w 1413090"/>
                <a:gd name="connsiteY2" fmla="*/ 1124267 h 1782460"/>
                <a:gd name="connsiteX0" fmla="*/ -1 w 791970"/>
                <a:gd name="connsiteY0" fmla="*/ 0 h 2377241"/>
                <a:gd name="connsiteX1" fmla="*/ 737091 w 791970"/>
                <a:gd name="connsiteY1" fmla="*/ 1013928 h 2377241"/>
                <a:gd name="connsiteX2" fmla="*/ 786719 w 791970"/>
                <a:gd name="connsiteY2" fmla="*/ 1782460 h 2377241"/>
                <a:gd name="connsiteX3" fmla="*/ 0 w 791970"/>
                <a:gd name="connsiteY3" fmla="*/ 1598671 h 2377241"/>
                <a:gd name="connsiteX4" fmla="*/ -1 w 791970"/>
                <a:gd name="connsiteY4" fmla="*/ 0 h 2377241"/>
                <a:gd name="connsiteX0" fmla="*/ -1 w 791970"/>
                <a:gd name="connsiteY0" fmla="*/ 0 h 2377241"/>
                <a:gd name="connsiteX1" fmla="*/ 737091 w 791970"/>
                <a:gd name="connsiteY1" fmla="*/ 1013928 h 2377241"/>
                <a:gd name="connsiteX2" fmla="*/ 117238 w 791970"/>
                <a:gd name="connsiteY2" fmla="*/ 2377241 h 2377241"/>
                <a:gd name="connsiteX0" fmla="*/ 0 w 791971"/>
                <a:gd name="connsiteY0" fmla="*/ 0 h 2772542"/>
                <a:gd name="connsiteX1" fmla="*/ 737092 w 791971"/>
                <a:gd name="connsiteY1" fmla="*/ 1013928 h 2772542"/>
                <a:gd name="connsiteX2" fmla="*/ 786720 w 791971"/>
                <a:gd name="connsiteY2" fmla="*/ 1782460 h 2772542"/>
                <a:gd name="connsiteX3" fmla="*/ 1 w 791971"/>
                <a:gd name="connsiteY3" fmla="*/ 1598671 h 2772542"/>
                <a:gd name="connsiteX4" fmla="*/ 0 w 791971"/>
                <a:gd name="connsiteY4" fmla="*/ 0 h 2772542"/>
                <a:gd name="connsiteX0" fmla="*/ 0 w 791971"/>
                <a:gd name="connsiteY0" fmla="*/ 0 h 2772542"/>
                <a:gd name="connsiteX1" fmla="*/ 737092 w 791971"/>
                <a:gd name="connsiteY1" fmla="*/ 1013928 h 2772542"/>
                <a:gd name="connsiteX2" fmla="*/ 607245 w 791971"/>
                <a:gd name="connsiteY2" fmla="*/ 2772541 h 2772542"/>
                <a:gd name="connsiteX0" fmla="*/ 0 w 791971"/>
                <a:gd name="connsiteY0" fmla="*/ 0 h 2659045"/>
                <a:gd name="connsiteX1" fmla="*/ 737092 w 791971"/>
                <a:gd name="connsiteY1" fmla="*/ 1013928 h 2659045"/>
                <a:gd name="connsiteX2" fmla="*/ 786720 w 791971"/>
                <a:gd name="connsiteY2" fmla="*/ 1782460 h 2659045"/>
                <a:gd name="connsiteX3" fmla="*/ 1 w 791971"/>
                <a:gd name="connsiteY3" fmla="*/ 1598671 h 2659045"/>
                <a:gd name="connsiteX4" fmla="*/ 0 w 791971"/>
                <a:gd name="connsiteY4" fmla="*/ 0 h 2659045"/>
                <a:gd name="connsiteX0" fmla="*/ 0 w 791971"/>
                <a:gd name="connsiteY0" fmla="*/ 0 h 2659045"/>
                <a:gd name="connsiteX1" fmla="*/ 737092 w 791971"/>
                <a:gd name="connsiteY1" fmla="*/ 1013928 h 2659045"/>
                <a:gd name="connsiteX2" fmla="*/ 78957 w 791971"/>
                <a:gd name="connsiteY2" fmla="*/ 2659044 h 2659045"/>
                <a:gd name="connsiteX0" fmla="*/ 354852 w 1146823"/>
                <a:gd name="connsiteY0" fmla="*/ 0 h 1782460"/>
                <a:gd name="connsiteX1" fmla="*/ 1091944 w 1146823"/>
                <a:gd name="connsiteY1" fmla="*/ 1013928 h 1782460"/>
                <a:gd name="connsiteX2" fmla="*/ 1141572 w 1146823"/>
                <a:gd name="connsiteY2" fmla="*/ 1782460 h 1782460"/>
                <a:gd name="connsiteX3" fmla="*/ 354853 w 1146823"/>
                <a:gd name="connsiteY3" fmla="*/ 1598671 h 1782460"/>
                <a:gd name="connsiteX4" fmla="*/ 354852 w 1146823"/>
                <a:gd name="connsiteY4" fmla="*/ 0 h 1782460"/>
                <a:gd name="connsiteX0" fmla="*/ 354852 w 1146823"/>
                <a:gd name="connsiteY0" fmla="*/ 0 h 1782460"/>
                <a:gd name="connsiteX1" fmla="*/ 1091944 w 1146823"/>
                <a:gd name="connsiteY1" fmla="*/ 1013928 h 1782460"/>
                <a:gd name="connsiteX2" fmla="*/ 0 w 1146823"/>
                <a:gd name="connsiteY2" fmla="*/ 1104031 h 1782460"/>
                <a:gd name="connsiteX0" fmla="*/ 354852 w 1224925"/>
                <a:gd name="connsiteY0" fmla="*/ 0 h 1782460"/>
                <a:gd name="connsiteX1" fmla="*/ 1091944 w 1224925"/>
                <a:gd name="connsiteY1" fmla="*/ 1013928 h 1782460"/>
                <a:gd name="connsiteX2" fmla="*/ 1141572 w 1224925"/>
                <a:gd name="connsiteY2" fmla="*/ 1782460 h 1782460"/>
                <a:gd name="connsiteX3" fmla="*/ 354853 w 1224925"/>
                <a:gd name="connsiteY3" fmla="*/ 1598671 h 1782460"/>
                <a:gd name="connsiteX4" fmla="*/ 354852 w 1224925"/>
                <a:gd name="connsiteY4" fmla="*/ 0 h 1782460"/>
                <a:gd name="connsiteX0" fmla="*/ 354852 w 1224925"/>
                <a:gd name="connsiteY0" fmla="*/ 0 h 1782460"/>
                <a:gd name="connsiteX1" fmla="*/ 1223611 w 1224925"/>
                <a:gd name="connsiteY1" fmla="*/ 1228918 h 1782460"/>
                <a:gd name="connsiteX2" fmla="*/ 0 w 1224925"/>
                <a:gd name="connsiteY2" fmla="*/ 1104031 h 1782460"/>
                <a:gd name="connsiteX0" fmla="*/ 153127 w 1023446"/>
                <a:gd name="connsiteY0" fmla="*/ 0 h 1782460"/>
                <a:gd name="connsiteX1" fmla="*/ 890219 w 1023446"/>
                <a:gd name="connsiteY1" fmla="*/ 1013928 h 1782460"/>
                <a:gd name="connsiteX2" fmla="*/ 939847 w 1023446"/>
                <a:gd name="connsiteY2" fmla="*/ 1782460 h 1782460"/>
                <a:gd name="connsiteX3" fmla="*/ 153128 w 1023446"/>
                <a:gd name="connsiteY3" fmla="*/ 1598671 h 1782460"/>
                <a:gd name="connsiteX4" fmla="*/ 153127 w 1023446"/>
                <a:gd name="connsiteY4" fmla="*/ 0 h 1782460"/>
                <a:gd name="connsiteX0" fmla="*/ 153127 w 1023446"/>
                <a:gd name="connsiteY0" fmla="*/ 0 h 1782460"/>
                <a:gd name="connsiteX1" fmla="*/ 1021886 w 1023446"/>
                <a:gd name="connsiteY1" fmla="*/ 1228918 h 1782460"/>
                <a:gd name="connsiteX2" fmla="*/ 0 w 1023446"/>
                <a:gd name="connsiteY2" fmla="*/ 1044621 h 1782460"/>
                <a:gd name="connsiteX0" fmla="*/ 44178 w 914669"/>
                <a:gd name="connsiteY0" fmla="*/ 0 h 1782460"/>
                <a:gd name="connsiteX1" fmla="*/ 781270 w 914669"/>
                <a:gd name="connsiteY1" fmla="*/ 1013928 h 1782460"/>
                <a:gd name="connsiteX2" fmla="*/ 830898 w 914669"/>
                <a:gd name="connsiteY2" fmla="*/ 1782460 h 1782460"/>
                <a:gd name="connsiteX3" fmla="*/ 44179 w 914669"/>
                <a:gd name="connsiteY3" fmla="*/ 1598671 h 1782460"/>
                <a:gd name="connsiteX4" fmla="*/ 44178 w 914669"/>
                <a:gd name="connsiteY4" fmla="*/ 0 h 1782460"/>
                <a:gd name="connsiteX0" fmla="*/ 44178 w 914669"/>
                <a:gd name="connsiteY0" fmla="*/ 0 h 1782460"/>
                <a:gd name="connsiteX1" fmla="*/ 912937 w 914669"/>
                <a:gd name="connsiteY1" fmla="*/ 1228918 h 1782460"/>
                <a:gd name="connsiteX2" fmla="*/ 0 w 914669"/>
                <a:gd name="connsiteY2" fmla="*/ 1584599 h 1782460"/>
                <a:gd name="connsiteX0" fmla="*/ 0 w 870753"/>
                <a:gd name="connsiteY0" fmla="*/ 0 h 2494661"/>
                <a:gd name="connsiteX1" fmla="*/ 737092 w 870753"/>
                <a:gd name="connsiteY1" fmla="*/ 1013928 h 2494661"/>
                <a:gd name="connsiteX2" fmla="*/ 786720 w 870753"/>
                <a:gd name="connsiteY2" fmla="*/ 1782460 h 2494661"/>
                <a:gd name="connsiteX3" fmla="*/ 1 w 870753"/>
                <a:gd name="connsiteY3" fmla="*/ 1598671 h 2494661"/>
                <a:gd name="connsiteX4" fmla="*/ 0 w 870753"/>
                <a:gd name="connsiteY4" fmla="*/ 0 h 2494661"/>
                <a:gd name="connsiteX0" fmla="*/ 0 w 870753"/>
                <a:gd name="connsiteY0" fmla="*/ 0 h 2494661"/>
                <a:gd name="connsiteX1" fmla="*/ 868759 w 870753"/>
                <a:gd name="connsiteY1" fmla="*/ 1228918 h 2494661"/>
                <a:gd name="connsiteX2" fmla="*/ 83826 w 870753"/>
                <a:gd name="connsiteY2" fmla="*/ 2494660 h 2494661"/>
                <a:gd name="connsiteX0" fmla="*/ 0 w 791971"/>
                <a:gd name="connsiteY0" fmla="*/ 0 h 2494659"/>
                <a:gd name="connsiteX1" fmla="*/ 737092 w 791971"/>
                <a:gd name="connsiteY1" fmla="*/ 1013928 h 2494659"/>
                <a:gd name="connsiteX2" fmla="*/ 786720 w 791971"/>
                <a:gd name="connsiteY2" fmla="*/ 1782460 h 2494659"/>
                <a:gd name="connsiteX3" fmla="*/ 1 w 791971"/>
                <a:gd name="connsiteY3" fmla="*/ 1598671 h 2494659"/>
                <a:gd name="connsiteX4" fmla="*/ 0 w 791971"/>
                <a:gd name="connsiteY4" fmla="*/ 0 h 2494659"/>
                <a:gd name="connsiteX0" fmla="*/ 0 w 791971"/>
                <a:gd name="connsiteY0" fmla="*/ 0 h 2494659"/>
                <a:gd name="connsiteX1" fmla="*/ 776613 w 791971"/>
                <a:gd name="connsiteY1" fmla="*/ 1344118 h 2494659"/>
                <a:gd name="connsiteX2" fmla="*/ 83826 w 791971"/>
                <a:gd name="connsiteY2" fmla="*/ 2494660 h 2494659"/>
                <a:gd name="connsiteX0" fmla="*/ 0 w 791971"/>
                <a:gd name="connsiteY0" fmla="*/ 0 h 2494661"/>
                <a:gd name="connsiteX1" fmla="*/ 737092 w 791971"/>
                <a:gd name="connsiteY1" fmla="*/ 1013928 h 2494661"/>
                <a:gd name="connsiteX2" fmla="*/ 786720 w 791971"/>
                <a:gd name="connsiteY2" fmla="*/ 1782460 h 2494661"/>
                <a:gd name="connsiteX3" fmla="*/ 1 w 791971"/>
                <a:gd name="connsiteY3" fmla="*/ 1598671 h 2494661"/>
                <a:gd name="connsiteX4" fmla="*/ 0 w 791971"/>
                <a:gd name="connsiteY4" fmla="*/ 0 h 2494661"/>
                <a:gd name="connsiteX0" fmla="*/ 0 w 791971"/>
                <a:gd name="connsiteY0" fmla="*/ 0 h 2494661"/>
                <a:gd name="connsiteX1" fmla="*/ 547356 w 791971"/>
                <a:gd name="connsiteY1" fmla="*/ 1439548 h 2494661"/>
                <a:gd name="connsiteX2" fmla="*/ 83826 w 791971"/>
                <a:gd name="connsiteY2" fmla="*/ 2494660 h 2494661"/>
                <a:gd name="connsiteX0" fmla="*/ 0 w 791971"/>
                <a:gd name="connsiteY0" fmla="*/ 0 h 2669441"/>
                <a:gd name="connsiteX1" fmla="*/ 737092 w 791971"/>
                <a:gd name="connsiteY1" fmla="*/ 1013928 h 2669441"/>
                <a:gd name="connsiteX2" fmla="*/ 786720 w 791971"/>
                <a:gd name="connsiteY2" fmla="*/ 1782460 h 2669441"/>
                <a:gd name="connsiteX3" fmla="*/ 1 w 791971"/>
                <a:gd name="connsiteY3" fmla="*/ 1598671 h 2669441"/>
                <a:gd name="connsiteX4" fmla="*/ 0 w 791971"/>
                <a:gd name="connsiteY4" fmla="*/ 0 h 2669441"/>
                <a:gd name="connsiteX0" fmla="*/ 0 w 791971"/>
                <a:gd name="connsiteY0" fmla="*/ 0 h 2669441"/>
                <a:gd name="connsiteX1" fmla="*/ 547356 w 791971"/>
                <a:gd name="connsiteY1" fmla="*/ 1439548 h 2669441"/>
                <a:gd name="connsiteX2" fmla="*/ 237546 w 791971"/>
                <a:gd name="connsiteY2" fmla="*/ 2669442 h 2669441"/>
                <a:gd name="connsiteX0" fmla="*/ 0 w 791971"/>
                <a:gd name="connsiteY0" fmla="*/ 0 h 2669443"/>
                <a:gd name="connsiteX1" fmla="*/ 737092 w 791971"/>
                <a:gd name="connsiteY1" fmla="*/ 1013928 h 2669443"/>
                <a:gd name="connsiteX2" fmla="*/ 786720 w 791971"/>
                <a:gd name="connsiteY2" fmla="*/ 1782460 h 2669443"/>
                <a:gd name="connsiteX3" fmla="*/ 1 w 791971"/>
                <a:gd name="connsiteY3" fmla="*/ 1598671 h 2669443"/>
                <a:gd name="connsiteX4" fmla="*/ 0 w 791971"/>
                <a:gd name="connsiteY4" fmla="*/ 0 h 2669443"/>
                <a:gd name="connsiteX0" fmla="*/ 0 w 791971"/>
                <a:gd name="connsiteY0" fmla="*/ 0 h 2669443"/>
                <a:gd name="connsiteX1" fmla="*/ 765102 w 791971"/>
                <a:gd name="connsiteY1" fmla="*/ 1201329 h 2669443"/>
                <a:gd name="connsiteX2" fmla="*/ 237546 w 791971"/>
                <a:gd name="connsiteY2" fmla="*/ 2669442 h 2669443"/>
                <a:gd name="connsiteX0" fmla="*/ 0 w 791971"/>
                <a:gd name="connsiteY0" fmla="*/ 0 h 2090525"/>
                <a:gd name="connsiteX1" fmla="*/ 737092 w 791971"/>
                <a:gd name="connsiteY1" fmla="*/ 1013928 h 2090525"/>
                <a:gd name="connsiteX2" fmla="*/ 786720 w 791971"/>
                <a:gd name="connsiteY2" fmla="*/ 1782460 h 2090525"/>
                <a:gd name="connsiteX3" fmla="*/ 1 w 791971"/>
                <a:gd name="connsiteY3" fmla="*/ 1598671 h 2090525"/>
                <a:gd name="connsiteX4" fmla="*/ 0 w 791971"/>
                <a:gd name="connsiteY4" fmla="*/ 0 h 2090525"/>
                <a:gd name="connsiteX0" fmla="*/ 0 w 791971"/>
                <a:gd name="connsiteY0" fmla="*/ 0 h 2090525"/>
                <a:gd name="connsiteX1" fmla="*/ 765102 w 791971"/>
                <a:gd name="connsiteY1" fmla="*/ 1201329 h 2090525"/>
                <a:gd name="connsiteX2" fmla="*/ 377305 w 791971"/>
                <a:gd name="connsiteY2" fmla="*/ 2090525 h 2090525"/>
                <a:gd name="connsiteX0" fmla="*/ 0 w 791971"/>
                <a:gd name="connsiteY0" fmla="*/ 0 h 2090525"/>
                <a:gd name="connsiteX1" fmla="*/ 737092 w 791971"/>
                <a:gd name="connsiteY1" fmla="*/ 1013928 h 2090525"/>
                <a:gd name="connsiteX2" fmla="*/ 786720 w 791971"/>
                <a:gd name="connsiteY2" fmla="*/ 1782460 h 2090525"/>
                <a:gd name="connsiteX3" fmla="*/ 1 w 791971"/>
                <a:gd name="connsiteY3" fmla="*/ 1598671 h 2090525"/>
                <a:gd name="connsiteX4" fmla="*/ 0 w 791971"/>
                <a:gd name="connsiteY4" fmla="*/ 0 h 2090525"/>
                <a:gd name="connsiteX0" fmla="*/ 0 w 791971"/>
                <a:gd name="connsiteY0" fmla="*/ 0 h 2090525"/>
                <a:gd name="connsiteX1" fmla="*/ 765102 w 791971"/>
                <a:gd name="connsiteY1" fmla="*/ 1201329 h 2090525"/>
                <a:gd name="connsiteX2" fmla="*/ 377305 w 791971"/>
                <a:gd name="connsiteY2" fmla="*/ 2090525 h 2090525"/>
                <a:gd name="connsiteX0" fmla="*/ 0 w 791971"/>
                <a:gd name="connsiteY0" fmla="*/ 0 h 2600369"/>
                <a:gd name="connsiteX1" fmla="*/ 737092 w 791971"/>
                <a:gd name="connsiteY1" fmla="*/ 1013928 h 2600369"/>
                <a:gd name="connsiteX2" fmla="*/ 786720 w 791971"/>
                <a:gd name="connsiteY2" fmla="*/ 1782460 h 2600369"/>
                <a:gd name="connsiteX3" fmla="*/ 1 w 791971"/>
                <a:gd name="connsiteY3" fmla="*/ 1598671 h 2600369"/>
                <a:gd name="connsiteX4" fmla="*/ 0 w 791971"/>
                <a:gd name="connsiteY4" fmla="*/ 0 h 2600369"/>
                <a:gd name="connsiteX0" fmla="*/ 0 w 791971"/>
                <a:gd name="connsiteY0" fmla="*/ 0 h 2600369"/>
                <a:gd name="connsiteX1" fmla="*/ 765102 w 791971"/>
                <a:gd name="connsiteY1" fmla="*/ 1201329 h 2600369"/>
                <a:gd name="connsiteX2" fmla="*/ 659125 w 791971"/>
                <a:gd name="connsiteY2" fmla="*/ 2600369 h 2600369"/>
                <a:gd name="connsiteX0" fmla="*/ 467224 w 1259195"/>
                <a:gd name="connsiteY0" fmla="*/ 0 h 1782460"/>
                <a:gd name="connsiteX1" fmla="*/ 1204316 w 1259195"/>
                <a:gd name="connsiteY1" fmla="*/ 1013928 h 1782460"/>
                <a:gd name="connsiteX2" fmla="*/ 1253944 w 1259195"/>
                <a:gd name="connsiteY2" fmla="*/ 1782460 h 1782460"/>
                <a:gd name="connsiteX3" fmla="*/ 467225 w 1259195"/>
                <a:gd name="connsiteY3" fmla="*/ 1598671 h 1782460"/>
                <a:gd name="connsiteX4" fmla="*/ 467224 w 1259195"/>
                <a:gd name="connsiteY4" fmla="*/ 0 h 1782460"/>
                <a:gd name="connsiteX0" fmla="*/ 467224 w 1259195"/>
                <a:gd name="connsiteY0" fmla="*/ 0 h 1782460"/>
                <a:gd name="connsiteX1" fmla="*/ 1232326 w 1259195"/>
                <a:gd name="connsiteY1" fmla="*/ 1201329 h 1782460"/>
                <a:gd name="connsiteX2" fmla="*/ 0 w 1259195"/>
                <a:gd name="connsiteY2" fmla="*/ 1766032 h 1782460"/>
                <a:gd name="connsiteX0" fmla="*/ 467224 w 1259195"/>
                <a:gd name="connsiteY0" fmla="*/ 0 h 1782460"/>
                <a:gd name="connsiteX1" fmla="*/ 1204316 w 1259195"/>
                <a:gd name="connsiteY1" fmla="*/ 1013928 h 1782460"/>
                <a:gd name="connsiteX2" fmla="*/ 1253944 w 1259195"/>
                <a:gd name="connsiteY2" fmla="*/ 1782460 h 1782460"/>
                <a:gd name="connsiteX3" fmla="*/ 467225 w 1259195"/>
                <a:gd name="connsiteY3" fmla="*/ 1598671 h 1782460"/>
                <a:gd name="connsiteX4" fmla="*/ 467224 w 1259195"/>
                <a:gd name="connsiteY4" fmla="*/ 0 h 1782460"/>
                <a:gd name="connsiteX0" fmla="*/ 467224 w 1259195"/>
                <a:gd name="connsiteY0" fmla="*/ 0 h 1782460"/>
                <a:gd name="connsiteX1" fmla="*/ 979012 w 1259195"/>
                <a:gd name="connsiteY1" fmla="*/ 1330408 h 1782460"/>
                <a:gd name="connsiteX2" fmla="*/ 0 w 1259195"/>
                <a:gd name="connsiteY2" fmla="*/ 1766032 h 1782460"/>
                <a:gd name="connsiteX0" fmla="*/ 467224 w 1259195"/>
                <a:gd name="connsiteY0" fmla="*/ 0 h 1782460"/>
                <a:gd name="connsiteX1" fmla="*/ 1204316 w 1259195"/>
                <a:gd name="connsiteY1" fmla="*/ 1013928 h 1782460"/>
                <a:gd name="connsiteX2" fmla="*/ 1253944 w 1259195"/>
                <a:gd name="connsiteY2" fmla="*/ 1782460 h 1782460"/>
                <a:gd name="connsiteX3" fmla="*/ 467225 w 1259195"/>
                <a:gd name="connsiteY3" fmla="*/ 1598671 h 1782460"/>
                <a:gd name="connsiteX4" fmla="*/ 467224 w 1259195"/>
                <a:gd name="connsiteY4" fmla="*/ 0 h 1782460"/>
                <a:gd name="connsiteX0" fmla="*/ 467224 w 1259195"/>
                <a:gd name="connsiteY0" fmla="*/ 0 h 1782460"/>
                <a:gd name="connsiteX1" fmla="*/ 1184206 w 1259195"/>
                <a:gd name="connsiteY1" fmla="*/ 1314834 h 1782460"/>
                <a:gd name="connsiteX2" fmla="*/ 0 w 1259195"/>
                <a:gd name="connsiteY2" fmla="*/ 1766032 h 1782460"/>
                <a:gd name="connsiteX0" fmla="*/ 255484 w 1047455"/>
                <a:gd name="connsiteY0" fmla="*/ 0 h 1790954"/>
                <a:gd name="connsiteX1" fmla="*/ 992576 w 1047455"/>
                <a:gd name="connsiteY1" fmla="*/ 1013928 h 1790954"/>
                <a:gd name="connsiteX2" fmla="*/ 1042204 w 1047455"/>
                <a:gd name="connsiteY2" fmla="*/ 1782460 h 1790954"/>
                <a:gd name="connsiteX3" fmla="*/ 255485 w 1047455"/>
                <a:gd name="connsiteY3" fmla="*/ 1598671 h 1790954"/>
                <a:gd name="connsiteX4" fmla="*/ 255484 w 1047455"/>
                <a:gd name="connsiteY4" fmla="*/ 0 h 1790954"/>
                <a:gd name="connsiteX0" fmla="*/ 255484 w 1047455"/>
                <a:gd name="connsiteY0" fmla="*/ 0 h 1790954"/>
                <a:gd name="connsiteX1" fmla="*/ 972466 w 1047455"/>
                <a:gd name="connsiteY1" fmla="*/ 1314834 h 1790954"/>
                <a:gd name="connsiteX2" fmla="*/ 0 w 1047455"/>
                <a:gd name="connsiteY2" fmla="*/ 1790953 h 1790954"/>
                <a:gd name="connsiteX0" fmla="*/ 168864 w 960835"/>
                <a:gd name="connsiteY0" fmla="*/ 0 h 1782460"/>
                <a:gd name="connsiteX1" fmla="*/ 905956 w 960835"/>
                <a:gd name="connsiteY1" fmla="*/ 1013928 h 1782460"/>
                <a:gd name="connsiteX2" fmla="*/ 955584 w 960835"/>
                <a:gd name="connsiteY2" fmla="*/ 1782460 h 1782460"/>
                <a:gd name="connsiteX3" fmla="*/ 168865 w 960835"/>
                <a:gd name="connsiteY3" fmla="*/ 1598671 h 1782460"/>
                <a:gd name="connsiteX4" fmla="*/ 168864 w 960835"/>
                <a:gd name="connsiteY4" fmla="*/ 0 h 1782460"/>
                <a:gd name="connsiteX0" fmla="*/ 168864 w 960835"/>
                <a:gd name="connsiteY0" fmla="*/ 0 h 1782460"/>
                <a:gd name="connsiteX1" fmla="*/ 885846 w 960835"/>
                <a:gd name="connsiteY1" fmla="*/ 1314834 h 1782460"/>
                <a:gd name="connsiteX2" fmla="*/ 0 w 960835"/>
                <a:gd name="connsiteY2" fmla="*/ 1761426 h 1782460"/>
                <a:gd name="connsiteX0" fmla="*/ 168864 w 960835"/>
                <a:gd name="connsiteY0" fmla="*/ 0 h 1782460"/>
                <a:gd name="connsiteX1" fmla="*/ 905956 w 960835"/>
                <a:gd name="connsiteY1" fmla="*/ 1013928 h 1782460"/>
                <a:gd name="connsiteX2" fmla="*/ 955584 w 960835"/>
                <a:gd name="connsiteY2" fmla="*/ 1782460 h 1782460"/>
                <a:gd name="connsiteX3" fmla="*/ 168865 w 960835"/>
                <a:gd name="connsiteY3" fmla="*/ 1598671 h 1782460"/>
                <a:gd name="connsiteX4" fmla="*/ 168864 w 960835"/>
                <a:gd name="connsiteY4" fmla="*/ 0 h 1782460"/>
                <a:gd name="connsiteX0" fmla="*/ 168864 w 960835"/>
                <a:gd name="connsiteY0" fmla="*/ 0 h 1782460"/>
                <a:gd name="connsiteX1" fmla="*/ 651395 w 960835"/>
                <a:gd name="connsiteY1" fmla="*/ 1406410 h 1782460"/>
                <a:gd name="connsiteX2" fmla="*/ 0 w 960835"/>
                <a:gd name="connsiteY2" fmla="*/ 1761426 h 1782460"/>
                <a:gd name="connsiteX0" fmla="*/ 409354 w 1201325"/>
                <a:gd name="connsiteY0" fmla="*/ 0 h 1782460"/>
                <a:gd name="connsiteX1" fmla="*/ 1146446 w 1201325"/>
                <a:gd name="connsiteY1" fmla="*/ 1013928 h 1782460"/>
                <a:gd name="connsiteX2" fmla="*/ 1196074 w 1201325"/>
                <a:gd name="connsiteY2" fmla="*/ 1782460 h 1782460"/>
                <a:gd name="connsiteX3" fmla="*/ 409355 w 1201325"/>
                <a:gd name="connsiteY3" fmla="*/ 1598671 h 1782460"/>
                <a:gd name="connsiteX4" fmla="*/ 409354 w 1201325"/>
                <a:gd name="connsiteY4" fmla="*/ 0 h 1782460"/>
                <a:gd name="connsiteX0" fmla="*/ 409354 w 1201325"/>
                <a:gd name="connsiteY0" fmla="*/ 0 h 1782460"/>
                <a:gd name="connsiteX1" fmla="*/ 891885 w 1201325"/>
                <a:gd name="connsiteY1" fmla="*/ 1406410 h 1782460"/>
                <a:gd name="connsiteX2" fmla="*/ 0 w 1201325"/>
                <a:gd name="connsiteY2" fmla="*/ 1627196 h 1782460"/>
                <a:gd name="connsiteX0" fmla="*/ 409354 w 1201325"/>
                <a:gd name="connsiteY0" fmla="*/ 0 h 1782460"/>
                <a:gd name="connsiteX1" fmla="*/ 1146446 w 1201325"/>
                <a:gd name="connsiteY1" fmla="*/ 1013928 h 1782460"/>
                <a:gd name="connsiteX2" fmla="*/ 1196074 w 1201325"/>
                <a:gd name="connsiteY2" fmla="*/ 1782460 h 1782460"/>
                <a:gd name="connsiteX3" fmla="*/ 409355 w 1201325"/>
                <a:gd name="connsiteY3" fmla="*/ 1598671 h 1782460"/>
                <a:gd name="connsiteX4" fmla="*/ 409354 w 1201325"/>
                <a:gd name="connsiteY4" fmla="*/ 0 h 1782460"/>
                <a:gd name="connsiteX0" fmla="*/ 409354 w 1201325"/>
                <a:gd name="connsiteY0" fmla="*/ 0 h 1782460"/>
                <a:gd name="connsiteX1" fmla="*/ 1068332 w 1201325"/>
                <a:gd name="connsiteY1" fmla="*/ 1281526 h 1782460"/>
                <a:gd name="connsiteX2" fmla="*/ 0 w 1201325"/>
                <a:gd name="connsiteY2" fmla="*/ 1627196 h 1782460"/>
                <a:gd name="connsiteX0" fmla="*/ 253694 w 1045665"/>
                <a:gd name="connsiteY0" fmla="*/ 0 h 1782460"/>
                <a:gd name="connsiteX1" fmla="*/ 990786 w 1045665"/>
                <a:gd name="connsiteY1" fmla="*/ 1013928 h 1782460"/>
                <a:gd name="connsiteX2" fmla="*/ 1040414 w 1045665"/>
                <a:gd name="connsiteY2" fmla="*/ 1782460 h 1782460"/>
                <a:gd name="connsiteX3" fmla="*/ 253695 w 1045665"/>
                <a:gd name="connsiteY3" fmla="*/ 1598671 h 1782460"/>
                <a:gd name="connsiteX4" fmla="*/ 253694 w 1045665"/>
                <a:gd name="connsiteY4" fmla="*/ 0 h 1782460"/>
                <a:gd name="connsiteX0" fmla="*/ 253694 w 1045665"/>
                <a:gd name="connsiteY0" fmla="*/ 0 h 1782460"/>
                <a:gd name="connsiteX1" fmla="*/ 912672 w 1045665"/>
                <a:gd name="connsiteY1" fmla="*/ 1281526 h 1782460"/>
                <a:gd name="connsiteX2" fmla="*/ 0 w 1045665"/>
                <a:gd name="connsiteY2" fmla="*/ 1579311 h 1782460"/>
                <a:gd name="connsiteX0" fmla="*/ 0 w 791971"/>
                <a:gd name="connsiteY0" fmla="*/ 0 h 1782460"/>
                <a:gd name="connsiteX1" fmla="*/ 737092 w 791971"/>
                <a:gd name="connsiteY1" fmla="*/ 1013928 h 1782460"/>
                <a:gd name="connsiteX2" fmla="*/ 786720 w 791971"/>
                <a:gd name="connsiteY2" fmla="*/ 1782460 h 1782460"/>
                <a:gd name="connsiteX3" fmla="*/ 1 w 791971"/>
                <a:gd name="connsiteY3" fmla="*/ 1598671 h 1782460"/>
                <a:gd name="connsiteX4" fmla="*/ 0 w 791971"/>
                <a:gd name="connsiteY4" fmla="*/ 0 h 1782460"/>
                <a:gd name="connsiteX0" fmla="*/ 0 w 791971"/>
                <a:gd name="connsiteY0" fmla="*/ 0 h 1782460"/>
                <a:gd name="connsiteX1" fmla="*/ 658978 w 791971"/>
                <a:gd name="connsiteY1" fmla="*/ 1281526 h 1782460"/>
                <a:gd name="connsiteX2" fmla="*/ 632252 w 791971"/>
                <a:gd name="connsiteY2" fmla="*/ 703749 h 1782460"/>
                <a:gd name="connsiteX0" fmla="*/ 0 w 1194732"/>
                <a:gd name="connsiteY0" fmla="*/ 0 h 1782460"/>
                <a:gd name="connsiteX1" fmla="*/ 737092 w 1194732"/>
                <a:gd name="connsiteY1" fmla="*/ 1013928 h 1782460"/>
                <a:gd name="connsiteX2" fmla="*/ 786720 w 1194732"/>
                <a:gd name="connsiteY2" fmla="*/ 1782460 h 1782460"/>
                <a:gd name="connsiteX3" fmla="*/ 1 w 1194732"/>
                <a:gd name="connsiteY3" fmla="*/ 1598671 h 1782460"/>
                <a:gd name="connsiteX4" fmla="*/ 0 w 1194732"/>
                <a:gd name="connsiteY4" fmla="*/ 0 h 1782460"/>
                <a:gd name="connsiteX0" fmla="*/ 0 w 1194732"/>
                <a:gd name="connsiteY0" fmla="*/ 0 h 1782460"/>
                <a:gd name="connsiteX1" fmla="*/ 658978 w 1194732"/>
                <a:gd name="connsiteY1" fmla="*/ 1281526 h 1782460"/>
                <a:gd name="connsiteX2" fmla="*/ 1194561 w 1194732"/>
                <a:gd name="connsiteY2" fmla="*/ 1951 h 1782460"/>
                <a:gd name="connsiteX0" fmla="*/ 0 w 1194926"/>
                <a:gd name="connsiteY0" fmla="*/ 12145 h 1794605"/>
                <a:gd name="connsiteX1" fmla="*/ 737092 w 1194926"/>
                <a:gd name="connsiteY1" fmla="*/ 1026073 h 1794605"/>
                <a:gd name="connsiteX2" fmla="*/ 786720 w 1194926"/>
                <a:gd name="connsiteY2" fmla="*/ 1794605 h 1794605"/>
                <a:gd name="connsiteX3" fmla="*/ 1 w 1194926"/>
                <a:gd name="connsiteY3" fmla="*/ 1610816 h 1794605"/>
                <a:gd name="connsiteX4" fmla="*/ 0 w 1194926"/>
                <a:gd name="connsiteY4" fmla="*/ 12145 h 1794605"/>
                <a:gd name="connsiteX0" fmla="*/ 0 w 1194926"/>
                <a:gd name="connsiteY0" fmla="*/ 12145 h 1794605"/>
                <a:gd name="connsiteX1" fmla="*/ 928057 w 1194926"/>
                <a:gd name="connsiteY1" fmla="*/ 491155 h 1794605"/>
                <a:gd name="connsiteX2" fmla="*/ 1194561 w 1194926"/>
                <a:gd name="connsiteY2" fmla="*/ 14096 h 1794605"/>
                <a:gd name="connsiteX0" fmla="*/ 0 w 1194926"/>
                <a:gd name="connsiteY0" fmla="*/ 0 h 1782460"/>
                <a:gd name="connsiteX1" fmla="*/ 737092 w 1194926"/>
                <a:gd name="connsiteY1" fmla="*/ 1013928 h 1782460"/>
                <a:gd name="connsiteX2" fmla="*/ 786720 w 1194926"/>
                <a:gd name="connsiteY2" fmla="*/ 1782460 h 1782460"/>
                <a:gd name="connsiteX3" fmla="*/ 1 w 1194926"/>
                <a:gd name="connsiteY3" fmla="*/ 1598671 h 1782460"/>
                <a:gd name="connsiteX4" fmla="*/ 0 w 1194926"/>
                <a:gd name="connsiteY4" fmla="*/ 0 h 1782460"/>
                <a:gd name="connsiteX0" fmla="*/ 0 w 1194926"/>
                <a:gd name="connsiteY0" fmla="*/ 0 h 1782460"/>
                <a:gd name="connsiteX1" fmla="*/ 928057 w 1194926"/>
                <a:gd name="connsiteY1" fmla="*/ 479010 h 1782460"/>
                <a:gd name="connsiteX2" fmla="*/ 1194561 w 1194926"/>
                <a:gd name="connsiteY2" fmla="*/ 1951 h 1782460"/>
                <a:gd name="connsiteX0" fmla="*/ 0 w 943987"/>
                <a:gd name="connsiteY0" fmla="*/ 1304967 h 3087427"/>
                <a:gd name="connsiteX1" fmla="*/ 737092 w 943987"/>
                <a:gd name="connsiteY1" fmla="*/ 2318895 h 3087427"/>
                <a:gd name="connsiteX2" fmla="*/ 786720 w 943987"/>
                <a:gd name="connsiteY2" fmla="*/ 3087427 h 3087427"/>
                <a:gd name="connsiteX3" fmla="*/ 1 w 943987"/>
                <a:gd name="connsiteY3" fmla="*/ 2903638 h 3087427"/>
                <a:gd name="connsiteX4" fmla="*/ 0 w 943987"/>
                <a:gd name="connsiteY4" fmla="*/ 1304967 h 3087427"/>
                <a:gd name="connsiteX0" fmla="*/ 0 w 943987"/>
                <a:gd name="connsiteY0" fmla="*/ 1304967 h 3087427"/>
                <a:gd name="connsiteX1" fmla="*/ 928057 w 943987"/>
                <a:gd name="connsiteY1" fmla="*/ 1783977 h 3087427"/>
                <a:gd name="connsiteX2" fmla="*/ 891931 w 943987"/>
                <a:gd name="connsiteY2" fmla="*/ 163 h 3087427"/>
                <a:gd name="connsiteX0" fmla="*/ 0 w 962073"/>
                <a:gd name="connsiteY0" fmla="*/ 1305063 h 3087523"/>
                <a:gd name="connsiteX1" fmla="*/ 737092 w 962073"/>
                <a:gd name="connsiteY1" fmla="*/ 2318991 h 3087523"/>
                <a:gd name="connsiteX2" fmla="*/ 786720 w 962073"/>
                <a:gd name="connsiteY2" fmla="*/ 3087523 h 3087523"/>
                <a:gd name="connsiteX3" fmla="*/ 1 w 962073"/>
                <a:gd name="connsiteY3" fmla="*/ 2903734 h 3087523"/>
                <a:gd name="connsiteX4" fmla="*/ 0 w 962073"/>
                <a:gd name="connsiteY4" fmla="*/ 1305063 h 3087523"/>
                <a:gd name="connsiteX0" fmla="*/ 0 w 962073"/>
                <a:gd name="connsiteY0" fmla="*/ 1305063 h 3087523"/>
                <a:gd name="connsiteX1" fmla="*/ 948698 w 962073"/>
                <a:gd name="connsiteY1" fmla="*/ 1025145 h 3087523"/>
                <a:gd name="connsiteX2" fmla="*/ 891931 w 962073"/>
                <a:gd name="connsiteY2" fmla="*/ 259 h 3087523"/>
                <a:gd name="connsiteX0" fmla="*/ 0 w 962073"/>
                <a:gd name="connsiteY0" fmla="*/ 1305065 h 3087525"/>
                <a:gd name="connsiteX1" fmla="*/ 737092 w 962073"/>
                <a:gd name="connsiteY1" fmla="*/ 2318993 h 3087525"/>
                <a:gd name="connsiteX2" fmla="*/ 786720 w 962073"/>
                <a:gd name="connsiteY2" fmla="*/ 3087525 h 3087525"/>
                <a:gd name="connsiteX3" fmla="*/ 1 w 962073"/>
                <a:gd name="connsiteY3" fmla="*/ 2903736 h 3087525"/>
                <a:gd name="connsiteX4" fmla="*/ 0 w 962073"/>
                <a:gd name="connsiteY4" fmla="*/ 1305065 h 3087525"/>
                <a:gd name="connsiteX0" fmla="*/ 0 w 962073"/>
                <a:gd name="connsiteY0" fmla="*/ 1305065 h 3087525"/>
                <a:gd name="connsiteX1" fmla="*/ 948698 w 962073"/>
                <a:gd name="connsiteY1" fmla="*/ 1025147 h 3087525"/>
                <a:gd name="connsiteX2" fmla="*/ 891931 w 962073"/>
                <a:gd name="connsiteY2" fmla="*/ 261 h 3087525"/>
                <a:gd name="connsiteX0" fmla="*/ 0 w 1648628"/>
                <a:gd name="connsiteY0" fmla="*/ 1419027 h 3201487"/>
                <a:gd name="connsiteX1" fmla="*/ 737092 w 1648628"/>
                <a:gd name="connsiteY1" fmla="*/ 2432955 h 3201487"/>
                <a:gd name="connsiteX2" fmla="*/ 786720 w 1648628"/>
                <a:gd name="connsiteY2" fmla="*/ 3201487 h 3201487"/>
                <a:gd name="connsiteX3" fmla="*/ 1 w 1648628"/>
                <a:gd name="connsiteY3" fmla="*/ 3017698 h 3201487"/>
                <a:gd name="connsiteX4" fmla="*/ 0 w 1648628"/>
                <a:gd name="connsiteY4" fmla="*/ 1419027 h 3201487"/>
                <a:gd name="connsiteX0" fmla="*/ 0 w 1648628"/>
                <a:gd name="connsiteY0" fmla="*/ 1419027 h 3201487"/>
                <a:gd name="connsiteX1" fmla="*/ 948698 w 1648628"/>
                <a:gd name="connsiteY1" fmla="*/ 1139109 h 3201487"/>
                <a:gd name="connsiteX2" fmla="*/ 1648499 w 1648628"/>
                <a:gd name="connsiteY2" fmla="*/ 239 h 3201487"/>
                <a:gd name="connsiteX0" fmla="*/ 0 w 1648642"/>
                <a:gd name="connsiteY0" fmla="*/ 1419100 h 3201560"/>
                <a:gd name="connsiteX1" fmla="*/ 737092 w 1648642"/>
                <a:gd name="connsiteY1" fmla="*/ 2433028 h 3201560"/>
                <a:gd name="connsiteX2" fmla="*/ 786720 w 1648642"/>
                <a:gd name="connsiteY2" fmla="*/ 3201560 h 3201560"/>
                <a:gd name="connsiteX3" fmla="*/ 1 w 1648642"/>
                <a:gd name="connsiteY3" fmla="*/ 3017771 h 3201560"/>
                <a:gd name="connsiteX4" fmla="*/ 0 w 1648642"/>
                <a:gd name="connsiteY4" fmla="*/ 1419100 h 3201560"/>
                <a:gd name="connsiteX0" fmla="*/ 0 w 1648642"/>
                <a:gd name="connsiteY0" fmla="*/ 1419100 h 3201560"/>
                <a:gd name="connsiteX1" fmla="*/ 948698 w 1648642"/>
                <a:gd name="connsiteY1" fmla="*/ 1139182 h 3201560"/>
                <a:gd name="connsiteX2" fmla="*/ 1648499 w 1648642"/>
                <a:gd name="connsiteY2" fmla="*/ 312 h 3201560"/>
                <a:gd name="connsiteX0" fmla="*/ 0 w 1648642"/>
                <a:gd name="connsiteY0" fmla="*/ 1419100 h 3201560"/>
                <a:gd name="connsiteX1" fmla="*/ 737092 w 1648642"/>
                <a:gd name="connsiteY1" fmla="*/ 2433028 h 3201560"/>
                <a:gd name="connsiteX2" fmla="*/ 786720 w 1648642"/>
                <a:gd name="connsiteY2" fmla="*/ 3201560 h 3201560"/>
                <a:gd name="connsiteX3" fmla="*/ 1 w 1648642"/>
                <a:gd name="connsiteY3" fmla="*/ 3017771 h 3201560"/>
                <a:gd name="connsiteX4" fmla="*/ 0 w 1648642"/>
                <a:gd name="connsiteY4" fmla="*/ 1419100 h 3201560"/>
                <a:gd name="connsiteX0" fmla="*/ 0 w 1648642"/>
                <a:gd name="connsiteY0" fmla="*/ 1419100 h 3201560"/>
                <a:gd name="connsiteX1" fmla="*/ 948698 w 1648642"/>
                <a:gd name="connsiteY1" fmla="*/ 1139182 h 3201560"/>
                <a:gd name="connsiteX2" fmla="*/ 1648499 w 1648642"/>
                <a:gd name="connsiteY2" fmla="*/ 312 h 3201560"/>
                <a:gd name="connsiteX0" fmla="*/ 0 w 1648590"/>
                <a:gd name="connsiteY0" fmla="*/ 1419842 h 3202302"/>
                <a:gd name="connsiteX1" fmla="*/ 737092 w 1648590"/>
                <a:gd name="connsiteY1" fmla="*/ 2433770 h 3202302"/>
                <a:gd name="connsiteX2" fmla="*/ 786720 w 1648590"/>
                <a:gd name="connsiteY2" fmla="*/ 3202302 h 3202302"/>
                <a:gd name="connsiteX3" fmla="*/ 1 w 1648590"/>
                <a:gd name="connsiteY3" fmla="*/ 3018513 h 3202302"/>
                <a:gd name="connsiteX4" fmla="*/ 0 w 1648590"/>
                <a:gd name="connsiteY4" fmla="*/ 1419842 h 3202302"/>
                <a:gd name="connsiteX0" fmla="*/ 0 w 1648590"/>
                <a:gd name="connsiteY0" fmla="*/ 1419842 h 3202302"/>
                <a:gd name="connsiteX1" fmla="*/ 610360 w 1648590"/>
                <a:gd name="connsiteY1" fmla="*/ 376812 h 3202302"/>
                <a:gd name="connsiteX2" fmla="*/ 1648499 w 1648590"/>
                <a:gd name="connsiteY2" fmla="*/ 1054 h 3202302"/>
                <a:gd name="connsiteX0" fmla="*/ 0 w 791971"/>
                <a:gd name="connsiteY0" fmla="*/ 2903290 h 4685750"/>
                <a:gd name="connsiteX1" fmla="*/ 737092 w 791971"/>
                <a:gd name="connsiteY1" fmla="*/ 3917218 h 4685750"/>
                <a:gd name="connsiteX2" fmla="*/ 786720 w 791971"/>
                <a:gd name="connsiteY2" fmla="*/ 4685750 h 4685750"/>
                <a:gd name="connsiteX3" fmla="*/ 1 w 791971"/>
                <a:gd name="connsiteY3" fmla="*/ 4501961 h 4685750"/>
                <a:gd name="connsiteX4" fmla="*/ 0 w 791971"/>
                <a:gd name="connsiteY4" fmla="*/ 2903290 h 4685750"/>
                <a:gd name="connsiteX0" fmla="*/ 0 w 791971"/>
                <a:gd name="connsiteY0" fmla="*/ 2903290 h 4685750"/>
                <a:gd name="connsiteX1" fmla="*/ 610360 w 791971"/>
                <a:gd name="connsiteY1" fmla="*/ 1860260 h 4685750"/>
                <a:gd name="connsiteX2" fmla="*/ 357539 w 791971"/>
                <a:gd name="connsiteY2" fmla="*/ 187 h 4685750"/>
                <a:gd name="connsiteX0" fmla="*/ 0 w 941036"/>
                <a:gd name="connsiteY0" fmla="*/ 2903224 h 4685684"/>
                <a:gd name="connsiteX1" fmla="*/ 737092 w 941036"/>
                <a:gd name="connsiteY1" fmla="*/ 3917152 h 4685684"/>
                <a:gd name="connsiteX2" fmla="*/ 786720 w 941036"/>
                <a:gd name="connsiteY2" fmla="*/ 4685684 h 4685684"/>
                <a:gd name="connsiteX3" fmla="*/ 1 w 941036"/>
                <a:gd name="connsiteY3" fmla="*/ 4501895 h 4685684"/>
                <a:gd name="connsiteX4" fmla="*/ 0 w 941036"/>
                <a:gd name="connsiteY4" fmla="*/ 2903224 h 4685684"/>
                <a:gd name="connsiteX0" fmla="*/ 0 w 941036"/>
                <a:gd name="connsiteY0" fmla="*/ 2903224 h 4685684"/>
                <a:gd name="connsiteX1" fmla="*/ 928290 w 941036"/>
                <a:gd name="connsiteY1" fmla="*/ 2874688 h 4685684"/>
                <a:gd name="connsiteX2" fmla="*/ 357539 w 941036"/>
                <a:gd name="connsiteY2" fmla="*/ 121 h 4685684"/>
                <a:gd name="connsiteX0" fmla="*/ 0 w 943937"/>
                <a:gd name="connsiteY0" fmla="*/ 1567287 h 3349747"/>
                <a:gd name="connsiteX1" fmla="*/ 737092 w 943937"/>
                <a:gd name="connsiteY1" fmla="*/ 2581215 h 3349747"/>
                <a:gd name="connsiteX2" fmla="*/ 786720 w 943937"/>
                <a:gd name="connsiteY2" fmla="*/ 3349747 h 3349747"/>
                <a:gd name="connsiteX3" fmla="*/ 1 w 943937"/>
                <a:gd name="connsiteY3" fmla="*/ 3165958 h 3349747"/>
                <a:gd name="connsiteX4" fmla="*/ 0 w 943937"/>
                <a:gd name="connsiteY4" fmla="*/ 1567287 h 3349747"/>
                <a:gd name="connsiteX0" fmla="*/ 0 w 943937"/>
                <a:gd name="connsiteY0" fmla="*/ 1567287 h 3349747"/>
                <a:gd name="connsiteX1" fmla="*/ 928290 w 943937"/>
                <a:gd name="connsiteY1" fmla="*/ 1538751 h 3349747"/>
                <a:gd name="connsiteX2" fmla="*/ 496543 w 943937"/>
                <a:gd name="connsiteY2" fmla="*/ 229 h 3349747"/>
                <a:gd name="connsiteX0" fmla="*/ 0 w 943088"/>
                <a:gd name="connsiteY0" fmla="*/ 1685597 h 3468057"/>
                <a:gd name="connsiteX1" fmla="*/ 737092 w 943088"/>
                <a:gd name="connsiteY1" fmla="*/ 2699525 h 3468057"/>
                <a:gd name="connsiteX2" fmla="*/ 786720 w 943088"/>
                <a:gd name="connsiteY2" fmla="*/ 3468057 h 3468057"/>
                <a:gd name="connsiteX3" fmla="*/ 1 w 943088"/>
                <a:gd name="connsiteY3" fmla="*/ 3284268 h 3468057"/>
                <a:gd name="connsiteX4" fmla="*/ 0 w 943088"/>
                <a:gd name="connsiteY4" fmla="*/ 1685597 h 3468057"/>
                <a:gd name="connsiteX0" fmla="*/ 0 w 943088"/>
                <a:gd name="connsiteY0" fmla="*/ 1685597 h 3468057"/>
                <a:gd name="connsiteX1" fmla="*/ 928290 w 943088"/>
                <a:gd name="connsiteY1" fmla="*/ 1657061 h 3468057"/>
                <a:gd name="connsiteX2" fmla="*/ 461489 w 943088"/>
                <a:gd name="connsiteY2" fmla="*/ 211 h 3468057"/>
                <a:gd name="connsiteX0" fmla="*/ 0 w 1844373"/>
                <a:gd name="connsiteY0" fmla="*/ 745935 h 2528395"/>
                <a:gd name="connsiteX1" fmla="*/ 737092 w 1844373"/>
                <a:gd name="connsiteY1" fmla="*/ 1759863 h 2528395"/>
                <a:gd name="connsiteX2" fmla="*/ 786720 w 1844373"/>
                <a:gd name="connsiteY2" fmla="*/ 2528395 h 2528395"/>
                <a:gd name="connsiteX3" fmla="*/ 1 w 1844373"/>
                <a:gd name="connsiteY3" fmla="*/ 2344606 h 2528395"/>
                <a:gd name="connsiteX4" fmla="*/ 0 w 1844373"/>
                <a:gd name="connsiteY4" fmla="*/ 745935 h 2528395"/>
                <a:gd name="connsiteX0" fmla="*/ 0 w 1844373"/>
                <a:gd name="connsiteY0" fmla="*/ 745935 h 2528395"/>
                <a:gd name="connsiteX1" fmla="*/ 928290 w 1844373"/>
                <a:gd name="connsiteY1" fmla="*/ 717399 h 2528395"/>
                <a:gd name="connsiteX2" fmla="*/ 1844268 w 1844373"/>
                <a:gd name="connsiteY2" fmla="*/ 513 h 2528395"/>
                <a:gd name="connsiteX0" fmla="*/ 0 w 939224"/>
                <a:gd name="connsiteY0" fmla="*/ 31204 h 2192366"/>
                <a:gd name="connsiteX1" fmla="*/ 737092 w 939224"/>
                <a:gd name="connsiteY1" fmla="*/ 1045132 h 2192366"/>
                <a:gd name="connsiteX2" fmla="*/ 786720 w 939224"/>
                <a:gd name="connsiteY2" fmla="*/ 1813664 h 2192366"/>
                <a:gd name="connsiteX3" fmla="*/ 1 w 939224"/>
                <a:gd name="connsiteY3" fmla="*/ 1629875 h 2192366"/>
                <a:gd name="connsiteX4" fmla="*/ 0 w 939224"/>
                <a:gd name="connsiteY4" fmla="*/ 31204 h 2192366"/>
                <a:gd name="connsiteX0" fmla="*/ 0 w 939224"/>
                <a:gd name="connsiteY0" fmla="*/ 31204 h 2192366"/>
                <a:gd name="connsiteX1" fmla="*/ 928290 w 939224"/>
                <a:gd name="connsiteY1" fmla="*/ 2668 h 2192366"/>
                <a:gd name="connsiteX2" fmla="*/ 233314 w 939224"/>
                <a:gd name="connsiteY2" fmla="*/ 2192367 h 2192366"/>
                <a:gd name="connsiteX0" fmla="*/ 0 w 981649"/>
                <a:gd name="connsiteY0" fmla="*/ 0 h 2161163"/>
                <a:gd name="connsiteX1" fmla="*/ 737092 w 981649"/>
                <a:gd name="connsiteY1" fmla="*/ 1013928 h 2161163"/>
                <a:gd name="connsiteX2" fmla="*/ 786720 w 981649"/>
                <a:gd name="connsiteY2" fmla="*/ 1782460 h 2161163"/>
                <a:gd name="connsiteX3" fmla="*/ 1 w 981649"/>
                <a:gd name="connsiteY3" fmla="*/ 1598671 h 2161163"/>
                <a:gd name="connsiteX4" fmla="*/ 0 w 981649"/>
                <a:gd name="connsiteY4" fmla="*/ 0 h 2161163"/>
                <a:gd name="connsiteX0" fmla="*/ 0 w 981649"/>
                <a:gd name="connsiteY0" fmla="*/ 0 h 2161163"/>
                <a:gd name="connsiteX1" fmla="*/ 971227 w 981649"/>
                <a:gd name="connsiteY1" fmla="*/ 598294 h 2161163"/>
                <a:gd name="connsiteX2" fmla="*/ 233314 w 981649"/>
                <a:gd name="connsiteY2" fmla="*/ 2161163 h 2161163"/>
                <a:gd name="connsiteX0" fmla="*/ 61877 w 1040986"/>
                <a:gd name="connsiteY0" fmla="*/ 0 h 1782459"/>
                <a:gd name="connsiteX1" fmla="*/ 798969 w 1040986"/>
                <a:gd name="connsiteY1" fmla="*/ 1013928 h 1782459"/>
                <a:gd name="connsiteX2" fmla="*/ 848597 w 1040986"/>
                <a:gd name="connsiteY2" fmla="*/ 1782460 h 1782459"/>
                <a:gd name="connsiteX3" fmla="*/ 61878 w 1040986"/>
                <a:gd name="connsiteY3" fmla="*/ 1598671 h 1782459"/>
                <a:gd name="connsiteX4" fmla="*/ 61877 w 1040986"/>
                <a:gd name="connsiteY4" fmla="*/ 0 h 1782459"/>
                <a:gd name="connsiteX0" fmla="*/ 61877 w 1040986"/>
                <a:gd name="connsiteY0" fmla="*/ 0 h 1782459"/>
                <a:gd name="connsiteX1" fmla="*/ 1033104 w 1040986"/>
                <a:gd name="connsiteY1" fmla="*/ 598294 h 1782459"/>
                <a:gd name="connsiteX2" fmla="*/ 0 w 1040986"/>
                <a:gd name="connsiteY2" fmla="*/ 679842 h 1782459"/>
                <a:gd name="connsiteX0" fmla="*/ 61877 w 1036712"/>
                <a:gd name="connsiteY0" fmla="*/ 0 h 1782461"/>
                <a:gd name="connsiteX1" fmla="*/ 798969 w 1036712"/>
                <a:gd name="connsiteY1" fmla="*/ 1013928 h 1782461"/>
                <a:gd name="connsiteX2" fmla="*/ 848597 w 1036712"/>
                <a:gd name="connsiteY2" fmla="*/ 1782460 h 1782461"/>
                <a:gd name="connsiteX3" fmla="*/ 61878 w 1036712"/>
                <a:gd name="connsiteY3" fmla="*/ 1598671 h 1782461"/>
                <a:gd name="connsiteX4" fmla="*/ 61877 w 1036712"/>
                <a:gd name="connsiteY4" fmla="*/ 0 h 1782461"/>
                <a:gd name="connsiteX0" fmla="*/ 61877 w 1036712"/>
                <a:gd name="connsiteY0" fmla="*/ 0 h 1782461"/>
                <a:gd name="connsiteX1" fmla="*/ 1028801 w 1036712"/>
                <a:gd name="connsiteY1" fmla="*/ 686611 h 1782461"/>
                <a:gd name="connsiteX2" fmla="*/ 0 w 1036712"/>
                <a:gd name="connsiteY2" fmla="*/ 679842 h 1782461"/>
                <a:gd name="connsiteX0" fmla="*/ 61877 w 1036712"/>
                <a:gd name="connsiteY0" fmla="*/ 0 h 1782459"/>
                <a:gd name="connsiteX1" fmla="*/ 798969 w 1036712"/>
                <a:gd name="connsiteY1" fmla="*/ 1013928 h 1782459"/>
                <a:gd name="connsiteX2" fmla="*/ 848597 w 1036712"/>
                <a:gd name="connsiteY2" fmla="*/ 1782460 h 1782459"/>
                <a:gd name="connsiteX3" fmla="*/ 61878 w 1036712"/>
                <a:gd name="connsiteY3" fmla="*/ 1598671 h 1782459"/>
                <a:gd name="connsiteX4" fmla="*/ 61877 w 1036712"/>
                <a:gd name="connsiteY4" fmla="*/ 0 h 1782459"/>
                <a:gd name="connsiteX0" fmla="*/ 61877 w 1036712"/>
                <a:gd name="connsiteY0" fmla="*/ 0 h 1782459"/>
                <a:gd name="connsiteX1" fmla="*/ 1028801 w 1036712"/>
                <a:gd name="connsiteY1" fmla="*/ 686611 h 1782459"/>
                <a:gd name="connsiteX2" fmla="*/ 0 w 1036712"/>
                <a:gd name="connsiteY2" fmla="*/ 679842 h 1782459"/>
                <a:gd name="connsiteX0" fmla="*/ 61877 w 1028882"/>
                <a:gd name="connsiteY0" fmla="*/ 0 h 1782461"/>
                <a:gd name="connsiteX1" fmla="*/ 798969 w 1028882"/>
                <a:gd name="connsiteY1" fmla="*/ 1013928 h 1782461"/>
                <a:gd name="connsiteX2" fmla="*/ 848597 w 1028882"/>
                <a:gd name="connsiteY2" fmla="*/ 1782460 h 1782461"/>
                <a:gd name="connsiteX3" fmla="*/ 61878 w 1028882"/>
                <a:gd name="connsiteY3" fmla="*/ 1598671 h 1782461"/>
                <a:gd name="connsiteX4" fmla="*/ 61877 w 1028882"/>
                <a:gd name="connsiteY4" fmla="*/ 0 h 1782461"/>
                <a:gd name="connsiteX0" fmla="*/ 61877 w 1028882"/>
                <a:gd name="connsiteY0" fmla="*/ 0 h 1782461"/>
                <a:gd name="connsiteX1" fmla="*/ 1028801 w 1028882"/>
                <a:gd name="connsiteY1" fmla="*/ 686611 h 1782461"/>
                <a:gd name="connsiteX2" fmla="*/ 0 w 1028882"/>
                <a:gd name="connsiteY2" fmla="*/ 679842 h 1782461"/>
                <a:gd name="connsiteX0" fmla="*/ 0 w 967031"/>
                <a:gd name="connsiteY0" fmla="*/ 0 h 2190038"/>
                <a:gd name="connsiteX1" fmla="*/ 737092 w 967031"/>
                <a:gd name="connsiteY1" fmla="*/ 1013928 h 2190038"/>
                <a:gd name="connsiteX2" fmla="*/ 786720 w 967031"/>
                <a:gd name="connsiteY2" fmla="*/ 1782460 h 2190038"/>
                <a:gd name="connsiteX3" fmla="*/ 1 w 967031"/>
                <a:gd name="connsiteY3" fmla="*/ 1598671 h 2190038"/>
                <a:gd name="connsiteX4" fmla="*/ 0 w 967031"/>
                <a:gd name="connsiteY4" fmla="*/ 0 h 2190038"/>
                <a:gd name="connsiteX0" fmla="*/ 0 w 967031"/>
                <a:gd name="connsiteY0" fmla="*/ 0 h 2190038"/>
                <a:gd name="connsiteX1" fmla="*/ 966924 w 967031"/>
                <a:gd name="connsiteY1" fmla="*/ 686611 h 2190038"/>
                <a:gd name="connsiteX2" fmla="*/ 191092 w 967031"/>
                <a:gd name="connsiteY2" fmla="*/ 2190037 h 2190038"/>
                <a:gd name="connsiteX0" fmla="*/ 0 w 836596"/>
                <a:gd name="connsiteY0" fmla="*/ 0 h 2190036"/>
                <a:gd name="connsiteX1" fmla="*/ 737092 w 836596"/>
                <a:gd name="connsiteY1" fmla="*/ 1013928 h 2190036"/>
                <a:gd name="connsiteX2" fmla="*/ 786720 w 836596"/>
                <a:gd name="connsiteY2" fmla="*/ 1782460 h 2190036"/>
                <a:gd name="connsiteX3" fmla="*/ 1 w 836596"/>
                <a:gd name="connsiteY3" fmla="*/ 1598671 h 2190036"/>
                <a:gd name="connsiteX4" fmla="*/ 0 w 836596"/>
                <a:gd name="connsiteY4" fmla="*/ 0 h 2190036"/>
                <a:gd name="connsiteX0" fmla="*/ 0 w 836596"/>
                <a:gd name="connsiteY0" fmla="*/ 0 h 2190036"/>
                <a:gd name="connsiteX1" fmla="*/ 836467 w 836596"/>
                <a:gd name="connsiteY1" fmla="*/ 1185356 h 2190036"/>
                <a:gd name="connsiteX2" fmla="*/ 191092 w 836596"/>
                <a:gd name="connsiteY2" fmla="*/ 2190037 h 2190036"/>
                <a:gd name="connsiteX0" fmla="*/ 170538 w 1007088"/>
                <a:gd name="connsiteY0" fmla="*/ 0 h 2070572"/>
                <a:gd name="connsiteX1" fmla="*/ 907630 w 1007088"/>
                <a:gd name="connsiteY1" fmla="*/ 1013928 h 2070572"/>
                <a:gd name="connsiteX2" fmla="*/ 957258 w 1007088"/>
                <a:gd name="connsiteY2" fmla="*/ 1782460 h 2070572"/>
                <a:gd name="connsiteX3" fmla="*/ 170539 w 1007088"/>
                <a:gd name="connsiteY3" fmla="*/ 1598671 h 2070572"/>
                <a:gd name="connsiteX4" fmla="*/ 170538 w 1007088"/>
                <a:gd name="connsiteY4" fmla="*/ 0 h 2070572"/>
                <a:gd name="connsiteX0" fmla="*/ 170538 w 1007088"/>
                <a:gd name="connsiteY0" fmla="*/ 0 h 2070572"/>
                <a:gd name="connsiteX1" fmla="*/ 1007005 w 1007088"/>
                <a:gd name="connsiteY1" fmla="*/ 1185356 h 2070572"/>
                <a:gd name="connsiteX2" fmla="*/ 0 w 1007088"/>
                <a:gd name="connsiteY2" fmla="*/ 2070573 h 2070572"/>
                <a:gd name="connsiteX0" fmla="*/ 371695 w 1208230"/>
                <a:gd name="connsiteY0" fmla="*/ 0 h 1782461"/>
                <a:gd name="connsiteX1" fmla="*/ 1108787 w 1208230"/>
                <a:gd name="connsiteY1" fmla="*/ 1013928 h 1782461"/>
                <a:gd name="connsiteX2" fmla="*/ 1158415 w 1208230"/>
                <a:gd name="connsiteY2" fmla="*/ 1782460 h 1782461"/>
                <a:gd name="connsiteX3" fmla="*/ 371696 w 1208230"/>
                <a:gd name="connsiteY3" fmla="*/ 1598671 h 1782461"/>
                <a:gd name="connsiteX4" fmla="*/ 371695 w 1208230"/>
                <a:gd name="connsiteY4" fmla="*/ 0 h 1782461"/>
                <a:gd name="connsiteX0" fmla="*/ 371695 w 1208230"/>
                <a:gd name="connsiteY0" fmla="*/ 0 h 1782461"/>
                <a:gd name="connsiteX1" fmla="*/ 1208162 w 1208230"/>
                <a:gd name="connsiteY1" fmla="*/ 1185356 h 1782461"/>
                <a:gd name="connsiteX2" fmla="*/ 0 w 1208230"/>
                <a:gd name="connsiteY2" fmla="*/ 1691359 h 1782461"/>
                <a:gd name="connsiteX0" fmla="*/ 371695 w 1454828"/>
                <a:gd name="connsiteY0" fmla="*/ 0 h 1782459"/>
                <a:gd name="connsiteX1" fmla="*/ 1108787 w 1454828"/>
                <a:gd name="connsiteY1" fmla="*/ 1013928 h 1782459"/>
                <a:gd name="connsiteX2" fmla="*/ 1158415 w 1454828"/>
                <a:gd name="connsiteY2" fmla="*/ 1782460 h 1782459"/>
                <a:gd name="connsiteX3" fmla="*/ 371696 w 1454828"/>
                <a:gd name="connsiteY3" fmla="*/ 1598671 h 1782459"/>
                <a:gd name="connsiteX4" fmla="*/ 371695 w 1454828"/>
                <a:gd name="connsiteY4" fmla="*/ 0 h 1782459"/>
                <a:gd name="connsiteX0" fmla="*/ 371695 w 1454828"/>
                <a:gd name="connsiteY0" fmla="*/ 0 h 1782459"/>
                <a:gd name="connsiteX1" fmla="*/ 1454771 w 1454828"/>
                <a:gd name="connsiteY1" fmla="*/ 697784 h 1782459"/>
                <a:gd name="connsiteX2" fmla="*/ 0 w 1454828"/>
                <a:gd name="connsiteY2" fmla="*/ 1691359 h 1782459"/>
                <a:gd name="connsiteX0" fmla="*/ 438336 w 1521466"/>
                <a:gd name="connsiteY0" fmla="*/ 0 h 1782461"/>
                <a:gd name="connsiteX1" fmla="*/ 1175428 w 1521466"/>
                <a:gd name="connsiteY1" fmla="*/ 1013928 h 1782461"/>
                <a:gd name="connsiteX2" fmla="*/ 1225056 w 1521466"/>
                <a:gd name="connsiteY2" fmla="*/ 1782460 h 1782461"/>
                <a:gd name="connsiteX3" fmla="*/ 438337 w 1521466"/>
                <a:gd name="connsiteY3" fmla="*/ 1598671 h 1782461"/>
                <a:gd name="connsiteX4" fmla="*/ 438336 w 1521466"/>
                <a:gd name="connsiteY4" fmla="*/ 0 h 1782461"/>
                <a:gd name="connsiteX0" fmla="*/ 438336 w 1521466"/>
                <a:gd name="connsiteY0" fmla="*/ 0 h 1782461"/>
                <a:gd name="connsiteX1" fmla="*/ 1521412 w 1521466"/>
                <a:gd name="connsiteY1" fmla="*/ 697784 h 1782461"/>
                <a:gd name="connsiteX2" fmla="*/ 0 w 1521466"/>
                <a:gd name="connsiteY2" fmla="*/ 681897 h 1782461"/>
                <a:gd name="connsiteX0" fmla="*/ 438336 w 1608357"/>
                <a:gd name="connsiteY0" fmla="*/ 68860 h 1851319"/>
                <a:gd name="connsiteX1" fmla="*/ 1175428 w 1608357"/>
                <a:gd name="connsiteY1" fmla="*/ 1082788 h 1851319"/>
                <a:gd name="connsiteX2" fmla="*/ 1225056 w 1608357"/>
                <a:gd name="connsiteY2" fmla="*/ 1851320 h 1851319"/>
                <a:gd name="connsiteX3" fmla="*/ 438337 w 1608357"/>
                <a:gd name="connsiteY3" fmla="*/ 1667531 h 1851319"/>
                <a:gd name="connsiteX4" fmla="*/ 438336 w 1608357"/>
                <a:gd name="connsiteY4" fmla="*/ 68860 h 1851319"/>
                <a:gd name="connsiteX0" fmla="*/ 438336 w 1608357"/>
                <a:gd name="connsiteY0" fmla="*/ 68860 h 1851319"/>
                <a:gd name="connsiteX1" fmla="*/ 1608305 w 1608357"/>
                <a:gd name="connsiteY1" fmla="*/ 141582 h 1851319"/>
                <a:gd name="connsiteX2" fmla="*/ 0 w 1608357"/>
                <a:gd name="connsiteY2" fmla="*/ 750757 h 1851319"/>
                <a:gd name="connsiteX0" fmla="*/ 359608 w 1529633"/>
                <a:gd name="connsiteY0" fmla="*/ 657525 h 2439986"/>
                <a:gd name="connsiteX1" fmla="*/ 1096700 w 1529633"/>
                <a:gd name="connsiteY1" fmla="*/ 1671453 h 2439986"/>
                <a:gd name="connsiteX2" fmla="*/ 1146328 w 1529633"/>
                <a:gd name="connsiteY2" fmla="*/ 2439985 h 2439986"/>
                <a:gd name="connsiteX3" fmla="*/ 359609 w 1529633"/>
                <a:gd name="connsiteY3" fmla="*/ 2256196 h 2439986"/>
                <a:gd name="connsiteX4" fmla="*/ 359608 w 1529633"/>
                <a:gd name="connsiteY4" fmla="*/ 657525 h 2439986"/>
                <a:gd name="connsiteX0" fmla="*/ 359608 w 1529633"/>
                <a:gd name="connsiteY0" fmla="*/ 657525 h 2439986"/>
                <a:gd name="connsiteX1" fmla="*/ 1529577 w 1529633"/>
                <a:gd name="connsiteY1" fmla="*/ 730247 h 2439986"/>
                <a:gd name="connsiteX2" fmla="*/ 0 w 1529633"/>
                <a:gd name="connsiteY2" fmla="*/ 365 h 2439986"/>
                <a:gd name="connsiteX0" fmla="*/ 359608 w 1529632"/>
                <a:gd name="connsiteY0" fmla="*/ 657525 h 2439984"/>
                <a:gd name="connsiteX1" fmla="*/ 1096700 w 1529632"/>
                <a:gd name="connsiteY1" fmla="*/ 1671453 h 2439984"/>
                <a:gd name="connsiteX2" fmla="*/ 1146328 w 1529632"/>
                <a:gd name="connsiteY2" fmla="*/ 2439985 h 2439984"/>
                <a:gd name="connsiteX3" fmla="*/ 359609 w 1529632"/>
                <a:gd name="connsiteY3" fmla="*/ 2256196 h 2439984"/>
                <a:gd name="connsiteX4" fmla="*/ 359608 w 1529632"/>
                <a:gd name="connsiteY4" fmla="*/ 657525 h 2439984"/>
                <a:gd name="connsiteX0" fmla="*/ 359608 w 1529632"/>
                <a:gd name="connsiteY0" fmla="*/ 657525 h 2439984"/>
                <a:gd name="connsiteX1" fmla="*/ 1529577 w 1529632"/>
                <a:gd name="connsiteY1" fmla="*/ 730247 h 2439984"/>
                <a:gd name="connsiteX2" fmla="*/ 0 w 1529632"/>
                <a:gd name="connsiteY2" fmla="*/ 365 h 2439984"/>
                <a:gd name="connsiteX0" fmla="*/ 359608 w 1529577"/>
                <a:gd name="connsiteY0" fmla="*/ 657781 h 2440241"/>
                <a:gd name="connsiteX1" fmla="*/ 1096700 w 1529577"/>
                <a:gd name="connsiteY1" fmla="*/ 1671709 h 2440241"/>
                <a:gd name="connsiteX2" fmla="*/ 1146328 w 1529577"/>
                <a:gd name="connsiteY2" fmla="*/ 2440241 h 2440241"/>
                <a:gd name="connsiteX3" fmla="*/ 359609 w 1529577"/>
                <a:gd name="connsiteY3" fmla="*/ 2256452 h 2440241"/>
                <a:gd name="connsiteX4" fmla="*/ 359608 w 1529577"/>
                <a:gd name="connsiteY4" fmla="*/ 657781 h 2440241"/>
                <a:gd name="connsiteX0" fmla="*/ 359608 w 1529577"/>
                <a:gd name="connsiteY0" fmla="*/ 657781 h 2440241"/>
                <a:gd name="connsiteX1" fmla="*/ 1529577 w 1529577"/>
                <a:gd name="connsiteY1" fmla="*/ 730503 h 2440241"/>
                <a:gd name="connsiteX2" fmla="*/ 0 w 1529577"/>
                <a:gd name="connsiteY2" fmla="*/ 621 h 2440241"/>
                <a:gd name="connsiteX0" fmla="*/ 359608 w 1508101"/>
                <a:gd name="connsiteY0" fmla="*/ 657573 h 2440033"/>
                <a:gd name="connsiteX1" fmla="*/ 1096700 w 1508101"/>
                <a:gd name="connsiteY1" fmla="*/ 1671501 h 2440033"/>
                <a:gd name="connsiteX2" fmla="*/ 1146328 w 1508101"/>
                <a:gd name="connsiteY2" fmla="*/ 2440033 h 2440033"/>
                <a:gd name="connsiteX3" fmla="*/ 359609 w 1508101"/>
                <a:gd name="connsiteY3" fmla="*/ 2256244 h 2440033"/>
                <a:gd name="connsiteX4" fmla="*/ 359608 w 1508101"/>
                <a:gd name="connsiteY4" fmla="*/ 657573 h 2440033"/>
                <a:gd name="connsiteX0" fmla="*/ 359608 w 1508101"/>
                <a:gd name="connsiteY0" fmla="*/ 657573 h 2440033"/>
                <a:gd name="connsiteX1" fmla="*/ 1508101 w 1508101"/>
                <a:gd name="connsiteY1" fmla="*/ 1006674 h 2440033"/>
                <a:gd name="connsiteX2" fmla="*/ 0 w 1508101"/>
                <a:gd name="connsiteY2" fmla="*/ 413 h 2440033"/>
                <a:gd name="connsiteX0" fmla="*/ 57211 w 1205704"/>
                <a:gd name="connsiteY0" fmla="*/ 436486 h 2218946"/>
                <a:gd name="connsiteX1" fmla="*/ 794303 w 1205704"/>
                <a:gd name="connsiteY1" fmla="*/ 1450414 h 2218946"/>
                <a:gd name="connsiteX2" fmla="*/ 843931 w 1205704"/>
                <a:gd name="connsiteY2" fmla="*/ 2218946 h 2218946"/>
                <a:gd name="connsiteX3" fmla="*/ 57212 w 1205704"/>
                <a:gd name="connsiteY3" fmla="*/ 2035157 h 2218946"/>
                <a:gd name="connsiteX4" fmla="*/ 57211 w 1205704"/>
                <a:gd name="connsiteY4" fmla="*/ 436486 h 2218946"/>
                <a:gd name="connsiteX0" fmla="*/ 57211 w 1205704"/>
                <a:gd name="connsiteY0" fmla="*/ 436486 h 2218946"/>
                <a:gd name="connsiteX1" fmla="*/ 1205704 w 1205704"/>
                <a:gd name="connsiteY1" fmla="*/ 785587 h 2218946"/>
                <a:gd name="connsiteX2" fmla="*/ 0 w 1205704"/>
                <a:gd name="connsiteY2" fmla="*/ 563 h 2218946"/>
                <a:gd name="connsiteX0" fmla="*/ 57211 w 1333090"/>
                <a:gd name="connsiteY0" fmla="*/ 436398 h 2218858"/>
                <a:gd name="connsiteX1" fmla="*/ 794303 w 1333090"/>
                <a:gd name="connsiteY1" fmla="*/ 1450326 h 2218858"/>
                <a:gd name="connsiteX2" fmla="*/ 843931 w 1333090"/>
                <a:gd name="connsiteY2" fmla="*/ 2218858 h 2218858"/>
                <a:gd name="connsiteX3" fmla="*/ 57212 w 1333090"/>
                <a:gd name="connsiteY3" fmla="*/ 2035069 h 2218858"/>
                <a:gd name="connsiteX4" fmla="*/ 57211 w 1333090"/>
                <a:gd name="connsiteY4" fmla="*/ 436398 h 2218858"/>
                <a:gd name="connsiteX0" fmla="*/ 57211 w 1333090"/>
                <a:gd name="connsiteY0" fmla="*/ 436398 h 2218858"/>
                <a:gd name="connsiteX1" fmla="*/ 1333091 w 1333090"/>
                <a:gd name="connsiteY1" fmla="*/ 898713 h 2218858"/>
                <a:gd name="connsiteX2" fmla="*/ 0 w 1333090"/>
                <a:gd name="connsiteY2" fmla="*/ 475 h 2218858"/>
                <a:gd name="connsiteX0" fmla="*/ 181340 w 1457220"/>
                <a:gd name="connsiteY0" fmla="*/ 1260624 h 3043084"/>
                <a:gd name="connsiteX1" fmla="*/ 918432 w 1457220"/>
                <a:gd name="connsiteY1" fmla="*/ 2274552 h 3043084"/>
                <a:gd name="connsiteX2" fmla="*/ 968060 w 1457220"/>
                <a:gd name="connsiteY2" fmla="*/ 3043084 h 3043084"/>
                <a:gd name="connsiteX3" fmla="*/ 181341 w 1457220"/>
                <a:gd name="connsiteY3" fmla="*/ 2859295 h 3043084"/>
                <a:gd name="connsiteX4" fmla="*/ 181340 w 1457220"/>
                <a:gd name="connsiteY4" fmla="*/ 1260624 h 3043084"/>
                <a:gd name="connsiteX0" fmla="*/ 181340 w 1457220"/>
                <a:gd name="connsiteY0" fmla="*/ 1260624 h 3043084"/>
                <a:gd name="connsiteX1" fmla="*/ 1457220 w 1457220"/>
                <a:gd name="connsiteY1" fmla="*/ 1722939 h 3043084"/>
                <a:gd name="connsiteX2" fmla="*/ 0 w 1457220"/>
                <a:gd name="connsiteY2" fmla="*/ 220 h 3043084"/>
                <a:gd name="connsiteX0" fmla="*/ 181340 w 1211133"/>
                <a:gd name="connsiteY0" fmla="*/ 1260855 h 3043315"/>
                <a:gd name="connsiteX1" fmla="*/ 918432 w 1211133"/>
                <a:gd name="connsiteY1" fmla="*/ 2274783 h 3043315"/>
                <a:gd name="connsiteX2" fmla="*/ 968060 w 1211133"/>
                <a:gd name="connsiteY2" fmla="*/ 3043315 h 3043315"/>
                <a:gd name="connsiteX3" fmla="*/ 181341 w 1211133"/>
                <a:gd name="connsiteY3" fmla="*/ 2859526 h 3043315"/>
                <a:gd name="connsiteX4" fmla="*/ 181340 w 1211133"/>
                <a:gd name="connsiteY4" fmla="*/ 1260855 h 3043315"/>
                <a:gd name="connsiteX0" fmla="*/ 181340 w 1211133"/>
                <a:gd name="connsiteY0" fmla="*/ 1260855 h 3043315"/>
                <a:gd name="connsiteX1" fmla="*/ 1211133 w 1211133"/>
                <a:gd name="connsiteY1" fmla="*/ 935805 h 3043315"/>
                <a:gd name="connsiteX2" fmla="*/ 0 w 1211133"/>
                <a:gd name="connsiteY2" fmla="*/ 451 h 3043315"/>
                <a:gd name="connsiteX0" fmla="*/ 203617 w 1233410"/>
                <a:gd name="connsiteY0" fmla="*/ 1564110 h 3346570"/>
                <a:gd name="connsiteX1" fmla="*/ 940709 w 1233410"/>
                <a:gd name="connsiteY1" fmla="*/ 2578038 h 3346570"/>
                <a:gd name="connsiteX2" fmla="*/ 990337 w 1233410"/>
                <a:gd name="connsiteY2" fmla="*/ 3346570 h 3346570"/>
                <a:gd name="connsiteX3" fmla="*/ 203618 w 1233410"/>
                <a:gd name="connsiteY3" fmla="*/ 3162781 h 3346570"/>
                <a:gd name="connsiteX4" fmla="*/ 203617 w 1233410"/>
                <a:gd name="connsiteY4" fmla="*/ 1564110 h 3346570"/>
                <a:gd name="connsiteX0" fmla="*/ 203617 w 1233410"/>
                <a:gd name="connsiteY0" fmla="*/ 1564110 h 3346570"/>
                <a:gd name="connsiteX1" fmla="*/ 1233410 w 1233410"/>
                <a:gd name="connsiteY1" fmla="*/ 1239060 h 3346570"/>
                <a:gd name="connsiteX2" fmla="*/ 0 w 1233410"/>
                <a:gd name="connsiteY2" fmla="*/ 321 h 3346570"/>
                <a:gd name="connsiteX0" fmla="*/ 203617 w 1360184"/>
                <a:gd name="connsiteY0" fmla="*/ 1564480 h 3346940"/>
                <a:gd name="connsiteX1" fmla="*/ 940709 w 1360184"/>
                <a:gd name="connsiteY1" fmla="*/ 2578408 h 3346940"/>
                <a:gd name="connsiteX2" fmla="*/ 990337 w 1360184"/>
                <a:gd name="connsiteY2" fmla="*/ 3346940 h 3346940"/>
                <a:gd name="connsiteX3" fmla="*/ 203618 w 1360184"/>
                <a:gd name="connsiteY3" fmla="*/ 3163151 h 3346940"/>
                <a:gd name="connsiteX4" fmla="*/ 203617 w 1360184"/>
                <a:gd name="connsiteY4" fmla="*/ 1564480 h 3346940"/>
                <a:gd name="connsiteX0" fmla="*/ 203617 w 1360184"/>
                <a:gd name="connsiteY0" fmla="*/ 1564480 h 3346940"/>
                <a:gd name="connsiteX1" fmla="*/ 1360184 w 1360184"/>
                <a:gd name="connsiteY1" fmla="*/ 673572 h 3346940"/>
                <a:gd name="connsiteX2" fmla="*/ 0 w 1360184"/>
                <a:gd name="connsiteY2" fmla="*/ 691 h 3346940"/>
                <a:gd name="connsiteX0" fmla="*/ 0 w 1156567"/>
                <a:gd name="connsiteY0" fmla="*/ 2597885 h 4380345"/>
                <a:gd name="connsiteX1" fmla="*/ 737092 w 1156567"/>
                <a:gd name="connsiteY1" fmla="*/ 3611813 h 4380345"/>
                <a:gd name="connsiteX2" fmla="*/ 786720 w 1156567"/>
                <a:gd name="connsiteY2" fmla="*/ 4380345 h 4380345"/>
                <a:gd name="connsiteX3" fmla="*/ 1 w 1156567"/>
                <a:gd name="connsiteY3" fmla="*/ 4196556 h 4380345"/>
                <a:gd name="connsiteX4" fmla="*/ 0 w 1156567"/>
                <a:gd name="connsiteY4" fmla="*/ 2597885 h 4380345"/>
                <a:gd name="connsiteX0" fmla="*/ 0 w 1156567"/>
                <a:gd name="connsiteY0" fmla="*/ 2597885 h 4380345"/>
                <a:gd name="connsiteX1" fmla="*/ 1156567 w 1156567"/>
                <a:gd name="connsiteY1" fmla="*/ 1706977 h 4380345"/>
                <a:gd name="connsiteX2" fmla="*/ 1083891 w 1156567"/>
                <a:gd name="connsiteY2" fmla="*/ 222 h 4380345"/>
                <a:gd name="connsiteX0" fmla="*/ 0 w 1156567"/>
                <a:gd name="connsiteY0" fmla="*/ 2597885 h 4380345"/>
                <a:gd name="connsiteX1" fmla="*/ 737092 w 1156567"/>
                <a:gd name="connsiteY1" fmla="*/ 3611813 h 4380345"/>
                <a:gd name="connsiteX2" fmla="*/ 786720 w 1156567"/>
                <a:gd name="connsiteY2" fmla="*/ 4380345 h 4380345"/>
                <a:gd name="connsiteX3" fmla="*/ 1 w 1156567"/>
                <a:gd name="connsiteY3" fmla="*/ 4196556 h 4380345"/>
                <a:gd name="connsiteX4" fmla="*/ 0 w 1156567"/>
                <a:gd name="connsiteY4" fmla="*/ 2597885 h 4380345"/>
                <a:gd name="connsiteX0" fmla="*/ 0 w 1156567"/>
                <a:gd name="connsiteY0" fmla="*/ 2597885 h 4380345"/>
                <a:gd name="connsiteX1" fmla="*/ 1156567 w 1156567"/>
                <a:gd name="connsiteY1" fmla="*/ 1706977 h 4380345"/>
                <a:gd name="connsiteX2" fmla="*/ 1083891 w 1156567"/>
                <a:gd name="connsiteY2" fmla="*/ 222 h 4380345"/>
                <a:gd name="connsiteX0" fmla="*/ 0 w 1846965"/>
                <a:gd name="connsiteY0" fmla="*/ 2200521 h 3982981"/>
                <a:gd name="connsiteX1" fmla="*/ 737092 w 1846965"/>
                <a:gd name="connsiteY1" fmla="*/ 3214449 h 3982981"/>
                <a:gd name="connsiteX2" fmla="*/ 786720 w 1846965"/>
                <a:gd name="connsiteY2" fmla="*/ 3982981 h 3982981"/>
                <a:gd name="connsiteX3" fmla="*/ 1 w 1846965"/>
                <a:gd name="connsiteY3" fmla="*/ 3799192 h 3982981"/>
                <a:gd name="connsiteX4" fmla="*/ 0 w 1846965"/>
                <a:gd name="connsiteY4" fmla="*/ 2200521 h 3982981"/>
                <a:gd name="connsiteX0" fmla="*/ 0 w 1846965"/>
                <a:gd name="connsiteY0" fmla="*/ 2200521 h 3982981"/>
                <a:gd name="connsiteX1" fmla="*/ 1156567 w 1846965"/>
                <a:gd name="connsiteY1" fmla="*/ 1309613 h 3982981"/>
                <a:gd name="connsiteX2" fmla="*/ 1846843 w 1846965"/>
                <a:gd name="connsiteY2" fmla="*/ 302 h 3982981"/>
                <a:gd name="connsiteX0" fmla="*/ 0 w 1156567"/>
                <a:gd name="connsiteY0" fmla="*/ 2152444 h 3934904"/>
                <a:gd name="connsiteX1" fmla="*/ 737092 w 1156567"/>
                <a:gd name="connsiteY1" fmla="*/ 3166372 h 3934904"/>
                <a:gd name="connsiteX2" fmla="*/ 786720 w 1156567"/>
                <a:gd name="connsiteY2" fmla="*/ 3934904 h 3934904"/>
                <a:gd name="connsiteX3" fmla="*/ 1 w 1156567"/>
                <a:gd name="connsiteY3" fmla="*/ 3751115 h 3934904"/>
                <a:gd name="connsiteX4" fmla="*/ 0 w 1156567"/>
                <a:gd name="connsiteY4" fmla="*/ 2152444 h 3934904"/>
                <a:gd name="connsiteX0" fmla="*/ 0 w 1156567"/>
                <a:gd name="connsiteY0" fmla="*/ 2152444 h 3934904"/>
                <a:gd name="connsiteX1" fmla="*/ 1156567 w 1156567"/>
                <a:gd name="connsiteY1" fmla="*/ 1261536 h 3934904"/>
                <a:gd name="connsiteX2" fmla="*/ 1077330 w 1156567"/>
                <a:gd name="connsiteY2" fmla="*/ 315 h 3934904"/>
                <a:gd name="connsiteX0" fmla="*/ 0 w 1156567"/>
                <a:gd name="connsiteY0" fmla="*/ 2423572 h 4206032"/>
                <a:gd name="connsiteX1" fmla="*/ 737092 w 1156567"/>
                <a:gd name="connsiteY1" fmla="*/ 3437500 h 4206032"/>
                <a:gd name="connsiteX2" fmla="*/ 786720 w 1156567"/>
                <a:gd name="connsiteY2" fmla="*/ 4206032 h 4206032"/>
                <a:gd name="connsiteX3" fmla="*/ 1 w 1156567"/>
                <a:gd name="connsiteY3" fmla="*/ 4022243 h 4206032"/>
                <a:gd name="connsiteX4" fmla="*/ 0 w 1156567"/>
                <a:gd name="connsiteY4" fmla="*/ 2423572 h 4206032"/>
                <a:gd name="connsiteX0" fmla="*/ 0 w 1156567"/>
                <a:gd name="connsiteY0" fmla="*/ 2423572 h 4206032"/>
                <a:gd name="connsiteX1" fmla="*/ 1156567 w 1156567"/>
                <a:gd name="connsiteY1" fmla="*/ 1532664 h 4206032"/>
                <a:gd name="connsiteX2" fmla="*/ 1051184 w 1156567"/>
                <a:gd name="connsiteY2" fmla="*/ 252 h 4206032"/>
                <a:gd name="connsiteX0" fmla="*/ 0 w 1156567"/>
                <a:gd name="connsiteY0" fmla="*/ 1451006 h 3233466"/>
                <a:gd name="connsiteX1" fmla="*/ 737092 w 1156567"/>
                <a:gd name="connsiteY1" fmla="*/ 2464934 h 3233466"/>
                <a:gd name="connsiteX2" fmla="*/ 786720 w 1156567"/>
                <a:gd name="connsiteY2" fmla="*/ 3233466 h 3233466"/>
                <a:gd name="connsiteX3" fmla="*/ 1 w 1156567"/>
                <a:gd name="connsiteY3" fmla="*/ 3049677 h 3233466"/>
                <a:gd name="connsiteX4" fmla="*/ 0 w 1156567"/>
                <a:gd name="connsiteY4" fmla="*/ 1451006 h 3233466"/>
                <a:gd name="connsiteX0" fmla="*/ 0 w 1156567"/>
                <a:gd name="connsiteY0" fmla="*/ 1451006 h 3233466"/>
                <a:gd name="connsiteX1" fmla="*/ 1156567 w 1156567"/>
                <a:gd name="connsiteY1" fmla="*/ 560098 h 3233466"/>
                <a:gd name="connsiteX2" fmla="*/ 558563 w 1156567"/>
                <a:gd name="connsiteY2" fmla="*/ 901 h 3233466"/>
                <a:gd name="connsiteX0" fmla="*/ 0 w 1130549"/>
                <a:gd name="connsiteY0" fmla="*/ 1450340 h 3232800"/>
                <a:gd name="connsiteX1" fmla="*/ 737092 w 1130549"/>
                <a:gd name="connsiteY1" fmla="*/ 2464268 h 3232800"/>
                <a:gd name="connsiteX2" fmla="*/ 786720 w 1130549"/>
                <a:gd name="connsiteY2" fmla="*/ 3232800 h 3232800"/>
                <a:gd name="connsiteX3" fmla="*/ 1 w 1130549"/>
                <a:gd name="connsiteY3" fmla="*/ 3049011 h 3232800"/>
                <a:gd name="connsiteX4" fmla="*/ 0 w 1130549"/>
                <a:gd name="connsiteY4" fmla="*/ 1450340 h 3232800"/>
                <a:gd name="connsiteX0" fmla="*/ 0 w 1130549"/>
                <a:gd name="connsiteY0" fmla="*/ 1450340 h 3232800"/>
                <a:gd name="connsiteX1" fmla="*/ 1130549 w 1130549"/>
                <a:gd name="connsiteY1" fmla="*/ 1628014 h 3232800"/>
                <a:gd name="connsiteX2" fmla="*/ 558563 w 1130549"/>
                <a:gd name="connsiteY2" fmla="*/ 235 h 3232800"/>
                <a:gd name="connsiteX0" fmla="*/ 0 w 1138640"/>
                <a:gd name="connsiteY0" fmla="*/ 1450272 h 3232732"/>
                <a:gd name="connsiteX1" fmla="*/ 737092 w 1138640"/>
                <a:gd name="connsiteY1" fmla="*/ 2464200 h 3232732"/>
                <a:gd name="connsiteX2" fmla="*/ 786720 w 1138640"/>
                <a:gd name="connsiteY2" fmla="*/ 3232732 h 3232732"/>
                <a:gd name="connsiteX3" fmla="*/ 1 w 1138640"/>
                <a:gd name="connsiteY3" fmla="*/ 3048943 h 3232732"/>
                <a:gd name="connsiteX4" fmla="*/ 0 w 1138640"/>
                <a:gd name="connsiteY4" fmla="*/ 1450272 h 3232732"/>
                <a:gd name="connsiteX0" fmla="*/ 0 w 1138640"/>
                <a:gd name="connsiteY0" fmla="*/ 1450272 h 3232732"/>
                <a:gd name="connsiteX1" fmla="*/ 1138640 w 1138640"/>
                <a:gd name="connsiteY1" fmla="*/ 2223422 h 3232732"/>
                <a:gd name="connsiteX2" fmla="*/ 558563 w 1138640"/>
                <a:gd name="connsiteY2" fmla="*/ 167 h 3232732"/>
                <a:gd name="connsiteX0" fmla="*/ 0 w 1138640"/>
                <a:gd name="connsiteY0" fmla="*/ 325312 h 2107772"/>
                <a:gd name="connsiteX1" fmla="*/ 737092 w 1138640"/>
                <a:gd name="connsiteY1" fmla="*/ 1339240 h 2107772"/>
                <a:gd name="connsiteX2" fmla="*/ 786720 w 1138640"/>
                <a:gd name="connsiteY2" fmla="*/ 2107772 h 2107772"/>
                <a:gd name="connsiteX3" fmla="*/ 1 w 1138640"/>
                <a:gd name="connsiteY3" fmla="*/ 1923983 h 2107772"/>
                <a:gd name="connsiteX4" fmla="*/ 0 w 1138640"/>
                <a:gd name="connsiteY4" fmla="*/ 325312 h 2107772"/>
                <a:gd name="connsiteX0" fmla="*/ 0 w 1138640"/>
                <a:gd name="connsiteY0" fmla="*/ 325312 h 2107772"/>
                <a:gd name="connsiteX1" fmla="*/ 1138640 w 1138640"/>
                <a:gd name="connsiteY1" fmla="*/ 1098462 h 2107772"/>
                <a:gd name="connsiteX2" fmla="*/ 366389 w 1138640"/>
                <a:gd name="connsiteY2" fmla="*/ 372 h 2107772"/>
                <a:gd name="connsiteX0" fmla="*/ 0 w 1470036"/>
                <a:gd name="connsiteY0" fmla="*/ 1825894 h 3608354"/>
                <a:gd name="connsiteX1" fmla="*/ 737092 w 1470036"/>
                <a:gd name="connsiteY1" fmla="*/ 2839822 h 3608354"/>
                <a:gd name="connsiteX2" fmla="*/ 786720 w 1470036"/>
                <a:gd name="connsiteY2" fmla="*/ 3608354 h 3608354"/>
                <a:gd name="connsiteX3" fmla="*/ 1 w 1470036"/>
                <a:gd name="connsiteY3" fmla="*/ 3424565 h 3608354"/>
                <a:gd name="connsiteX4" fmla="*/ 0 w 1470036"/>
                <a:gd name="connsiteY4" fmla="*/ 1825894 h 3608354"/>
                <a:gd name="connsiteX0" fmla="*/ 0 w 1470036"/>
                <a:gd name="connsiteY0" fmla="*/ 1825894 h 3608354"/>
                <a:gd name="connsiteX1" fmla="*/ 1138640 w 1470036"/>
                <a:gd name="connsiteY1" fmla="*/ 2599044 h 3608354"/>
                <a:gd name="connsiteX2" fmla="*/ 1469791 w 1470036"/>
                <a:gd name="connsiteY2" fmla="*/ 139 h 3608354"/>
                <a:gd name="connsiteX0" fmla="*/ 0 w 1469966"/>
                <a:gd name="connsiteY0" fmla="*/ 1826015 h 3608475"/>
                <a:gd name="connsiteX1" fmla="*/ 737092 w 1469966"/>
                <a:gd name="connsiteY1" fmla="*/ 2839943 h 3608475"/>
                <a:gd name="connsiteX2" fmla="*/ 786720 w 1469966"/>
                <a:gd name="connsiteY2" fmla="*/ 3608475 h 3608475"/>
                <a:gd name="connsiteX3" fmla="*/ 1 w 1469966"/>
                <a:gd name="connsiteY3" fmla="*/ 3424686 h 3608475"/>
                <a:gd name="connsiteX4" fmla="*/ 0 w 1469966"/>
                <a:gd name="connsiteY4" fmla="*/ 1826015 h 3608475"/>
                <a:gd name="connsiteX0" fmla="*/ 0 w 1469966"/>
                <a:gd name="connsiteY0" fmla="*/ 1826015 h 3608475"/>
                <a:gd name="connsiteX1" fmla="*/ 996304 w 1469966"/>
                <a:gd name="connsiteY1" fmla="*/ 1488672 h 3608475"/>
                <a:gd name="connsiteX2" fmla="*/ 1469791 w 1469966"/>
                <a:gd name="connsiteY2" fmla="*/ 260 h 3608475"/>
                <a:gd name="connsiteX0" fmla="*/ 0 w 1077438"/>
                <a:gd name="connsiteY0" fmla="*/ 2026813 h 3809273"/>
                <a:gd name="connsiteX1" fmla="*/ 737092 w 1077438"/>
                <a:gd name="connsiteY1" fmla="*/ 3040741 h 3809273"/>
                <a:gd name="connsiteX2" fmla="*/ 786720 w 1077438"/>
                <a:gd name="connsiteY2" fmla="*/ 3809273 h 3809273"/>
                <a:gd name="connsiteX3" fmla="*/ 1 w 1077438"/>
                <a:gd name="connsiteY3" fmla="*/ 3625484 h 3809273"/>
                <a:gd name="connsiteX4" fmla="*/ 0 w 1077438"/>
                <a:gd name="connsiteY4" fmla="*/ 2026813 h 3809273"/>
                <a:gd name="connsiteX0" fmla="*/ 0 w 1077438"/>
                <a:gd name="connsiteY0" fmla="*/ 2026813 h 3809273"/>
                <a:gd name="connsiteX1" fmla="*/ 996304 w 1077438"/>
                <a:gd name="connsiteY1" fmla="*/ 1689470 h 3809273"/>
                <a:gd name="connsiteX2" fmla="*/ 1076573 w 1077438"/>
                <a:gd name="connsiteY2" fmla="*/ 225 h 3809273"/>
                <a:gd name="connsiteX0" fmla="*/ 0 w 1580987"/>
                <a:gd name="connsiteY0" fmla="*/ 2013350 h 3795810"/>
                <a:gd name="connsiteX1" fmla="*/ 737092 w 1580987"/>
                <a:gd name="connsiteY1" fmla="*/ 3027278 h 3795810"/>
                <a:gd name="connsiteX2" fmla="*/ 786720 w 1580987"/>
                <a:gd name="connsiteY2" fmla="*/ 3795810 h 3795810"/>
                <a:gd name="connsiteX3" fmla="*/ 1 w 1580987"/>
                <a:gd name="connsiteY3" fmla="*/ 3612021 h 3795810"/>
                <a:gd name="connsiteX4" fmla="*/ 0 w 1580987"/>
                <a:gd name="connsiteY4" fmla="*/ 2013350 h 3795810"/>
                <a:gd name="connsiteX0" fmla="*/ 0 w 1580987"/>
                <a:gd name="connsiteY0" fmla="*/ 2013350 h 3795810"/>
                <a:gd name="connsiteX1" fmla="*/ 996304 w 1580987"/>
                <a:gd name="connsiteY1" fmla="*/ 1676007 h 3795810"/>
                <a:gd name="connsiteX2" fmla="*/ 1580844 w 1580987"/>
                <a:gd name="connsiteY2" fmla="*/ 228 h 3795810"/>
                <a:gd name="connsiteX0" fmla="*/ 0 w 996304"/>
                <a:gd name="connsiteY0" fmla="*/ 2301732 h 4084192"/>
                <a:gd name="connsiteX1" fmla="*/ 737092 w 996304"/>
                <a:gd name="connsiteY1" fmla="*/ 3315660 h 4084192"/>
                <a:gd name="connsiteX2" fmla="*/ 786720 w 996304"/>
                <a:gd name="connsiteY2" fmla="*/ 4084192 h 4084192"/>
                <a:gd name="connsiteX3" fmla="*/ 1 w 996304"/>
                <a:gd name="connsiteY3" fmla="*/ 3900403 h 4084192"/>
                <a:gd name="connsiteX4" fmla="*/ 0 w 996304"/>
                <a:gd name="connsiteY4" fmla="*/ 2301732 h 4084192"/>
                <a:gd name="connsiteX0" fmla="*/ 0 w 996304"/>
                <a:gd name="connsiteY0" fmla="*/ 2301732 h 4084192"/>
                <a:gd name="connsiteX1" fmla="*/ 996304 w 996304"/>
                <a:gd name="connsiteY1" fmla="*/ 1964389 h 4084192"/>
                <a:gd name="connsiteX2" fmla="*/ 790376 w 996304"/>
                <a:gd name="connsiteY2" fmla="*/ 190 h 4084192"/>
                <a:gd name="connsiteX0" fmla="*/ 0 w 958992"/>
                <a:gd name="connsiteY0" fmla="*/ 2301800 h 4084260"/>
                <a:gd name="connsiteX1" fmla="*/ 737092 w 958992"/>
                <a:gd name="connsiteY1" fmla="*/ 3315728 h 4084260"/>
                <a:gd name="connsiteX2" fmla="*/ 786720 w 958992"/>
                <a:gd name="connsiteY2" fmla="*/ 4084260 h 4084260"/>
                <a:gd name="connsiteX3" fmla="*/ 1 w 958992"/>
                <a:gd name="connsiteY3" fmla="*/ 3900471 h 4084260"/>
                <a:gd name="connsiteX4" fmla="*/ 0 w 958992"/>
                <a:gd name="connsiteY4" fmla="*/ 2301800 h 4084260"/>
                <a:gd name="connsiteX0" fmla="*/ 0 w 958992"/>
                <a:gd name="connsiteY0" fmla="*/ 2301800 h 4084260"/>
                <a:gd name="connsiteX1" fmla="*/ 958992 w 958992"/>
                <a:gd name="connsiteY1" fmla="*/ 1490390 h 4084260"/>
                <a:gd name="connsiteX2" fmla="*/ 790376 w 958992"/>
                <a:gd name="connsiteY2" fmla="*/ 258 h 4084260"/>
                <a:gd name="connsiteX0" fmla="*/ 0 w 958992"/>
                <a:gd name="connsiteY0" fmla="*/ 2635940 h 4418400"/>
                <a:gd name="connsiteX1" fmla="*/ 737092 w 958992"/>
                <a:gd name="connsiteY1" fmla="*/ 3649868 h 4418400"/>
                <a:gd name="connsiteX2" fmla="*/ 786720 w 958992"/>
                <a:gd name="connsiteY2" fmla="*/ 4418400 h 4418400"/>
                <a:gd name="connsiteX3" fmla="*/ 1 w 958992"/>
                <a:gd name="connsiteY3" fmla="*/ 4234611 h 4418400"/>
                <a:gd name="connsiteX4" fmla="*/ 0 w 958992"/>
                <a:gd name="connsiteY4" fmla="*/ 2635940 h 4418400"/>
                <a:gd name="connsiteX0" fmla="*/ 0 w 958992"/>
                <a:gd name="connsiteY0" fmla="*/ 2635940 h 4418400"/>
                <a:gd name="connsiteX1" fmla="*/ 958992 w 958992"/>
                <a:gd name="connsiteY1" fmla="*/ 1824530 h 4418400"/>
                <a:gd name="connsiteX2" fmla="*/ 712673 w 958992"/>
                <a:gd name="connsiteY2" fmla="*/ 205 h 441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8992" h="4418400" stroke="0" extrusionOk="0">
                  <a:moveTo>
                    <a:pt x="0" y="2635940"/>
                  </a:moveTo>
                  <a:cubicBezTo>
                    <a:pt x="325588" y="2635940"/>
                    <a:pt x="618002" y="3038178"/>
                    <a:pt x="737092" y="3649868"/>
                  </a:cubicBezTo>
                  <a:cubicBezTo>
                    <a:pt x="784612" y="3893951"/>
                    <a:pt x="801656" y="4157884"/>
                    <a:pt x="786720" y="4418400"/>
                  </a:cubicBezTo>
                  <a:lnTo>
                    <a:pt x="1" y="4234611"/>
                  </a:lnTo>
                  <a:cubicBezTo>
                    <a:pt x="1" y="3701721"/>
                    <a:pt x="0" y="3168830"/>
                    <a:pt x="0" y="2635940"/>
                  </a:cubicBezTo>
                  <a:close/>
                </a:path>
                <a:path w="958992" h="4418400" fill="none">
                  <a:moveTo>
                    <a:pt x="0" y="2635940"/>
                  </a:moveTo>
                  <a:cubicBezTo>
                    <a:pt x="325588" y="2635940"/>
                    <a:pt x="872663" y="1915703"/>
                    <a:pt x="958992" y="1824530"/>
                  </a:cubicBezTo>
                  <a:cubicBezTo>
                    <a:pt x="957015" y="1604265"/>
                    <a:pt x="723422" y="-21060"/>
                    <a:pt x="712673" y="205"/>
                  </a:cubicBezTo>
                </a:path>
              </a:pathLst>
            </a:cu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506" name="Bue 84">
              <a:extLst>
                <a:ext uri="{FF2B5EF4-FFF2-40B4-BE49-F238E27FC236}">
                  <a16:creationId xmlns:a16="http://schemas.microsoft.com/office/drawing/2014/main" id="{AEB5E173-B846-4170-BE06-E125BFD0DCC3}"/>
                </a:ext>
              </a:extLst>
            </p:cNvPr>
            <p:cNvSpPr>
              <a:spLocks noChangeAspect="1"/>
            </p:cNvSpPr>
            <p:nvPr/>
          </p:nvSpPr>
          <p:spPr>
            <a:xfrm rot="9821207" flipV="1">
              <a:off x="975077" y="762600"/>
              <a:ext cx="626117" cy="2243239"/>
            </a:xfrm>
            <a:custGeom>
              <a:avLst/>
              <a:gdLst>
                <a:gd name="connsiteX0" fmla="*/ 791970 w 1583941"/>
                <a:gd name="connsiteY0" fmla="*/ 0 h 3197342"/>
                <a:gd name="connsiteX1" fmla="*/ 1529062 w 1583941"/>
                <a:gd name="connsiteY1" fmla="*/ 1013928 h 3197342"/>
                <a:gd name="connsiteX2" fmla="*/ 1578690 w 1583941"/>
                <a:gd name="connsiteY2" fmla="*/ 1782460 h 3197342"/>
                <a:gd name="connsiteX3" fmla="*/ 791971 w 1583941"/>
                <a:gd name="connsiteY3" fmla="*/ 1598671 h 3197342"/>
                <a:gd name="connsiteX4" fmla="*/ 791970 w 1583941"/>
                <a:gd name="connsiteY4" fmla="*/ 0 h 3197342"/>
                <a:gd name="connsiteX0" fmla="*/ 791970 w 1583941"/>
                <a:gd name="connsiteY0" fmla="*/ 0 h 3197342"/>
                <a:gd name="connsiteX1" fmla="*/ 1529062 w 1583941"/>
                <a:gd name="connsiteY1" fmla="*/ 1013928 h 3197342"/>
                <a:gd name="connsiteX2" fmla="*/ 1578690 w 1583941"/>
                <a:gd name="connsiteY2" fmla="*/ 1782460 h 3197342"/>
                <a:gd name="connsiteX0" fmla="*/ 621119 w 1413090"/>
                <a:gd name="connsiteY0" fmla="*/ 0 h 1782460"/>
                <a:gd name="connsiteX1" fmla="*/ 1358211 w 1413090"/>
                <a:gd name="connsiteY1" fmla="*/ 1013928 h 1782460"/>
                <a:gd name="connsiteX2" fmla="*/ 1407839 w 1413090"/>
                <a:gd name="connsiteY2" fmla="*/ 1782460 h 1782460"/>
                <a:gd name="connsiteX3" fmla="*/ 621120 w 1413090"/>
                <a:gd name="connsiteY3" fmla="*/ 1598671 h 1782460"/>
                <a:gd name="connsiteX4" fmla="*/ 621119 w 1413090"/>
                <a:gd name="connsiteY4" fmla="*/ 0 h 1782460"/>
                <a:gd name="connsiteX0" fmla="*/ 621119 w 1413090"/>
                <a:gd name="connsiteY0" fmla="*/ 0 h 1782460"/>
                <a:gd name="connsiteX1" fmla="*/ 1358211 w 1413090"/>
                <a:gd name="connsiteY1" fmla="*/ 1013928 h 1782460"/>
                <a:gd name="connsiteX2" fmla="*/ 0 w 1413090"/>
                <a:gd name="connsiteY2" fmla="*/ 1124267 h 1782460"/>
                <a:gd name="connsiteX0" fmla="*/ -1 w 791970"/>
                <a:gd name="connsiteY0" fmla="*/ 0 h 2377241"/>
                <a:gd name="connsiteX1" fmla="*/ 737091 w 791970"/>
                <a:gd name="connsiteY1" fmla="*/ 1013928 h 2377241"/>
                <a:gd name="connsiteX2" fmla="*/ 786719 w 791970"/>
                <a:gd name="connsiteY2" fmla="*/ 1782460 h 2377241"/>
                <a:gd name="connsiteX3" fmla="*/ 0 w 791970"/>
                <a:gd name="connsiteY3" fmla="*/ 1598671 h 2377241"/>
                <a:gd name="connsiteX4" fmla="*/ -1 w 791970"/>
                <a:gd name="connsiteY4" fmla="*/ 0 h 2377241"/>
                <a:gd name="connsiteX0" fmla="*/ -1 w 791970"/>
                <a:gd name="connsiteY0" fmla="*/ 0 h 2377241"/>
                <a:gd name="connsiteX1" fmla="*/ 737091 w 791970"/>
                <a:gd name="connsiteY1" fmla="*/ 1013928 h 2377241"/>
                <a:gd name="connsiteX2" fmla="*/ 117238 w 791970"/>
                <a:gd name="connsiteY2" fmla="*/ 2377241 h 2377241"/>
                <a:gd name="connsiteX0" fmla="*/ 0 w 791971"/>
                <a:gd name="connsiteY0" fmla="*/ 0 h 2772542"/>
                <a:gd name="connsiteX1" fmla="*/ 737092 w 791971"/>
                <a:gd name="connsiteY1" fmla="*/ 1013928 h 2772542"/>
                <a:gd name="connsiteX2" fmla="*/ 786720 w 791971"/>
                <a:gd name="connsiteY2" fmla="*/ 1782460 h 2772542"/>
                <a:gd name="connsiteX3" fmla="*/ 1 w 791971"/>
                <a:gd name="connsiteY3" fmla="*/ 1598671 h 2772542"/>
                <a:gd name="connsiteX4" fmla="*/ 0 w 791971"/>
                <a:gd name="connsiteY4" fmla="*/ 0 h 2772542"/>
                <a:gd name="connsiteX0" fmla="*/ 0 w 791971"/>
                <a:gd name="connsiteY0" fmla="*/ 0 h 2772542"/>
                <a:gd name="connsiteX1" fmla="*/ 737092 w 791971"/>
                <a:gd name="connsiteY1" fmla="*/ 1013928 h 2772542"/>
                <a:gd name="connsiteX2" fmla="*/ 607245 w 791971"/>
                <a:gd name="connsiteY2" fmla="*/ 2772541 h 2772542"/>
                <a:gd name="connsiteX0" fmla="*/ 0 w 791971"/>
                <a:gd name="connsiteY0" fmla="*/ 0 h 2659045"/>
                <a:gd name="connsiteX1" fmla="*/ 737092 w 791971"/>
                <a:gd name="connsiteY1" fmla="*/ 1013928 h 2659045"/>
                <a:gd name="connsiteX2" fmla="*/ 786720 w 791971"/>
                <a:gd name="connsiteY2" fmla="*/ 1782460 h 2659045"/>
                <a:gd name="connsiteX3" fmla="*/ 1 w 791971"/>
                <a:gd name="connsiteY3" fmla="*/ 1598671 h 2659045"/>
                <a:gd name="connsiteX4" fmla="*/ 0 w 791971"/>
                <a:gd name="connsiteY4" fmla="*/ 0 h 2659045"/>
                <a:gd name="connsiteX0" fmla="*/ 0 w 791971"/>
                <a:gd name="connsiteY0" fmla="*/ 0 h 2659045"/>
                <a:gd name="connsiteX1" fmla="*/ 737092 w 791971"/>
                <a:gd name="connsiteY1" fmla="*/ 1013928 h 2659045"/>
                <a:gd name="connsiteX2" fmla="*/ 78957 w 791971"/>
                <a:gd name="connsiteY2" fmla="*/ 2659044 h 2659045"/>
                <a:gd name="connsiteX0" fmla="*/ 354852 w 1146823"/>
                <a:gd name="connsiteY0" fmla="*/ 0 h 1782460"/>
                <a:gd name="connsiteX1" fmla="*/ 1091944 w 1146823"/>
                <a:gd name="connsiteY1" fmla="*/ 1013928 h 1782460"/>
                <a:gd name="connsiteX2" fmla="*/ 1141572 w 1146823"/>
                <a:gd name="connsiteY2" fmla="*/ 1782460 h 1782460"/>
                <a:gd name="connsiteX3" fmla="*/ 354853 w 1146823"/>
                <a:gd name="connsiteY3" fmla="*/ 1598671 h 1782460"/>
                <a:gd name="connsiteX4" fmla="*/ 354852 w 1146823"/>
                <a:gd name="connsiteY4" fmla="*/ 0 h 1782460"/>
                <a:gd name="connsiteX0" fmla="*/ 354852 w 1146823"/>
                <a:gd name="connsiteY0" fmla="*/ 0 h 1782460"/>
                <a:gd name="connsiteX1" fmla="*/ 1091944 w 1146823"/>
                <a:gd name="connsiteY1" fmla="*/ 1013928 h 1782460"/>
                <a:gd name="connsiteX2" fmla="*/ 0 w 1146823"/>
                <a:gd name="connsiteY2" fmla="*/ 1104031 h 1782460"/>
                <a:gd name="connsiteX0" fmla="*/ 354852 w 1224925"/>
                <a:gd name="connsiteY0" fmla="*/ 0 h 1782460"/>
                <a:gd name="connsiteX1" fmla="*/ 1091944 w 1224925"/>
                <a:gd name="connsiteY1" fmla="*/ 1013928 h 1782460"/>
                <a:gd name="connsiteX2" fmla="*/ 1141572 w 1224925"/>
                <a:gd name="connsiteY2" fmla="*/ 1782460 h 1782460"/>
                <a:gd name="connsiteX3" fmla="*/ 354853 w 1224925"/>
                <a:gd name="connsiteY3" fmla="*/ 1598671 h 1782460"/>
                <a:gd name="connsiteX4" fmla="*/ 354852 w 1224925"/>
                <a:gd name="connsiteY4" fmla="*/ 0 h 1782460"/>
                <a:gd name="connsiteX0" fmla="*/ 354852 w 1224925"/>
                <a:gd name="connsiteY0" fmla="*/ 0 h 1782460"/>
                <a:gd name="connsiteX1" fmla="*/ 1223611 w 1224925"/>
                <a:gd name="connsiteY1" fmla="*/ 1228918 h 1782460"/>
                <a:gd name="connsiteX2" fmla="*/ 0 w 1224925"/>
                <a:gd name="connsiteY2" fmla="*/ 1104031 h 1782460"/>
                <a:gd name="connsiteX0" fmla="*/ 153127 w 1023446"/>
                <a:gd name="connsiteY0" fmla="*/ 0 h 1782460"/>
                <a:gd name="connsiteX1" fmla="*/ 890219 w 1023446"/>
                <a:gd name="connsiteY1" fmla="*/ 1013928 h 1782460"/>
                <a:gd name="connsiteX2" fmla="*/ 939847 w 1023446"/>
                <a:gd name="connsiteY2" fmla="*/ 1782460 h 1782460"/>
                <a:gd name="connsiteX3" fmla="*/ 153128 w 1023446"/>
                <a:gd name="connsiteY3" fmla="*/ 1598671 h 1782460"/>
                <a:gd name="connsiteX4" fmla="*/ 153127 w 1023446"/>
                <a:gd name="connsiteY4" fmla="*/ 0 h 1782460"/>
                <a:gd name="connsiteX0" fmla="*/ 153127 w 1023446"/>
                <a:gd name="connsiteY0" fmla="*/ 0 h 1782460"/>
                <a:gd name="connsiteX1" fmla="*/ 1021886 w 1023446"/>
                <a:gd name="connsiteY1" fmla="*/ 1228918 h 1782460"/>
                <a:gd name="connsiteX2" fmla="*/ 0 w 1023446"/>
                <a:gd name="connsiteY2" fmla="*/ 1044621 h 1782460"/>
                <a:gd name="connsiteX0" fmla="*/ 44178 w 914669"/>
                <a:gd name="connsiteY0" fmla="*/ 0 h 1782460"/>
                <a:gd name="connsiteX1" fmla="*/ 781270 w 914669"/>
                <a:gd name="connsiteY1" fmla="*/ 1013928 h 1782460"/>
                <a:gd name="connsiteX2" fmla="*/ 830898 w 914669"/>
                <a:gd name="connsiteY2" fmla="*/ 1782460 h 1782460"/>
                <a:gd name="connsiteX3" fmla="*/ 44179 w 914669"/>
                <a:gd name="connsiteY3" fmla="*/ 1598671 h 1782460"/>
                <a:gd name="connsiteX4" fmla="*/ 44178 w 914669"/>
                <a:gd name="connsiteY4" fmla="*/ 0 h 1782460"/>
                <a:gd name="connsiteX0" fmla="*/ 44178 w 914669"/>
                <a:gd name="connsiteY0" fmla="*/ 0 h 1782460"/>
                <a:gd name="connsiteX1" fmla="*/ 912937 w 914669"/>
                <a:gd name="connsiteY1" fmla="*/ 1228918 h 1782460"/>
                <a:gd name="connsiteX2" fmla="*/ 0 w 914669"/>
                <a:gd name="connsiteY2" fmla="*/ 1584599 h 1782460"/>
                <a:gd name="connsiteX0" fmla="*/ 0 w 870753"/>
                <a:gd name="connsiteY0" fmla="*/ 0 h 2494661"/>
                <a:gd name="connsiteX1" fmla="*/ 737092 w 870753"/>
                <a:gd name="connsiteY1" fmla="*/ 1013928 h 2494661"/>
                <a:gd name="connsiteX2" fmla="*/ 786720 w 870753"/>
                <a:gd name="connsiteY2" fmla="*/ 1782460 h 2494661"/>
                <a:gd name="connsiteX3" fmla="*/ 1 w 870753"/>
                <a:gd name="connsiteY3" fmla="*/ 1598671 h 2494661"/>
                <a:gd name="connsiteX4" fmla="*/ 0 w 870753"/>
                <a:gd name="connsiteY4" fmla="*/ 0 h 2494661"/>
                <a:gd name="connsiteX0" fmla="*/ 0 w 870753"/>
                <a:gd name="connsiteY0" fmla="*/ 0 h 2494661"/>
                <a:gd name="connsiteX1" fmla="*/ 868759 w 870753"/>
                <a:gd name="connsiteY1" fmla="*/ 1228918 h 2494661"/>
                <a:gd name="connsiteX2" fmla="*/ 83826 w 870753"/>
                <a:gd name="connsiteY2" fmla="*/ 2494660 h 2494661"/>
                <a:gd name="connsiteX0" fmla="*/ 0 w 791971"/>
                <a:gd name="connsiteY0" fmla="*/ 0 h 2494659"/>
                <a:gd name="connsiteX1" fmla="*/ 737092 w 791971"/>
                <a:gd name="connsiteY1" fmla="*/ 1013928 h 2494659"/>
                <a:gd name="connsiteX2" fmla="*/ 786720 w 791971"/>
                <a:gd name="connsiteY2" fmla="*/ 1782460 h 2494659"/>
                <a:gd name="connsiteX3" fmla="*/ 1 w 791971"/>
                <a:gd name="connsiteY3" fmla="*/ 1598671 h 2494659"/>
                <a:gd name="connsiteX4" fmla="*/ 0 w 791971"/>
                <a:gd name="connsiteY4" fmla="*/ 0 h 2494659"/>
                <a:gd name="connsiteX0" fmla="*/ 0 w 791971"/>
                <a:gd name="connsiteY0" fmla="*/ 0 h 2494659"/>
                <a:gd name="connsiteX1" fmla="*/ 776613 w 791971"/>
                <a:gd name="connsiteY1" fmla="*/ 1344118 h 2494659"/>
                <a:gd name="connsiteX2" fmla="*/ 83826 w 791971"/>
                <a:gd name="connsiteY2" fmla="*/ 2494660 h 2494659"/>
                <a:gd name="connsiteX0" fmla="*/ 0 w 791971"/>
                <a:gd name="connsiteY0" fmla="*/ 0 h 2494661"/>
                <a:gd name="connsiteX1" fmla="*/ 737092 w 791971"/>
                <a:gd name="connsiteY1" fmla="*/ 1013928 h 2494661"/>
                <a:gd name="connsiteX2" fmla="*/ 786720 w 791971"/>
                <a:gd name="connsiteY2" fmla="*/ 1782460 h 2494661"/>
                <a:gd name="connsiteX3" fmla="*/ 1 w 791971"/>
                <a:gd name="connsiteY3" fmla="*/ 1598671 h 2494661"/>
                <a:gd name="connsiteX4" fmla="*/ 0 w 791971"/>
                <a:gd name="connsiteY4" fmla="*/ 0 h 2494661"/>
                <a:gd name="connsiteX0" fmla="*/ 0 w 791971"/>
                <a:gd name="connsiteY0" fmla="*/ 0 h 2494661"/>
                <a:gd name="connsiteX1" fmla="*/ 547356 w 791971"/>
                <a:gd name="connsiteY1" fmla="*/ 1439548 h 2494661"/>
                <a:gd name="connsiteX2" fmla="*/ 83826 w 791971"/>
                <a:gd name="connsiteY2" fmla="*/ 2494660 h 2494661"/>
                <a:gd name="connsiteX0" fmla="*/ 0 w 791971"/>
                <a:gd name="connsiteY0" fmla="*/ 0 h 2669441"/>
                <a:gd name="connsiteX1" fmla="*/ 737092 w 791971"/>
                <a:gd name="connsiteY1" fmla="*/ 1013928 h 2669441"/>
                <a:gd name="connsiteX2" fmla="*/ 786720 w 791971"/>
                <a:gd name="connsiteY2" fmla="*/ 1782460 h 2669441"/>
                <a:gd name="connsiteX3" fmla="*/ 1 w 791971"/>
                <a:gd name="connsiteY3" fmla="*/ 1598671 h 2669441"/>
                <a:gd name="connsiteX4" fmla="*/ 0 w 791971"/>
                <a:gd name="connsiteY4" fmla="*/ 0 h 2669441"/>
                <a:gd name="connsiteX0" fmla="*/ 0 w 791971"/>
                <a:gd name="connsiteY0" fmla="*/ 0 h 2669441"/>
                <a:gd name="connsiteX1" fmla="*/ 547356 w 791971"/>
                <a:gd name="connsiteY1" fmla="*/ 1439548 h 2669441"/>
                <a:gd name="connsiteX2" fmla="*/ 237546 w 791971"/>
                <a:gd name="connsiteY2" fmla="*/ 2669442 h 2669441"/>
                <a:gd name="connsiteX0" fmla="*/ 0 w 791971"/>
                <a:gd name="connsiteY0" fmla="*/ 0 h 2669443"/>
                <a:gd name="connsiteX1" fmla="*/ 737092 w 791971"/>
                <a:gd name="connsiteY1" fmla="*/ 1013928 h 2669443"/>
                <a:gd name="connsiteX2" fmla="*/ 786720 w 791971"/>
                <a:gd name="connsiteY2" fmla="*/ 1782460 h 2669443"/>
                <a:gd name="connsiteX3" fmla="*/ 1 w 791971"/>
                <a:gd name="connsiteY3" fmla="*/ 1598671 h 2669443"/>
                <a:gd name="connsiteX4" fmla="*/ 0 w 791971"/>
                <a:gd name="connsiteY4" fmla="*/ 0 h 2669443"/>
                <a:gd name="connsiteX0" fmla="*/ 0 w 791971"/>
                <a:gd name="connsiteY0" fmla="*/ 0 h 2669443"/>
                <a:gd name="connsiteX1" fmla="*/ 765102 w 791971"/>
                <a:gd name="connsiteY1" fmla="*/ 1201329 h 2669443"/>
                <a:gd name="connsiteX2" fmla="*/ 237546 w 791971"/>
                <a:gd name="connsiteY2" fmla="*/ 2669442 h 2669443"/>
                <a:gd name="connsiteX0" fmla="*/ 0 w 791971"/>
                <a:gd name="connsiteY0" fmla="*/ 0 h 2090525"/>
                <a:gd name="connsiteX1" fmla="*/ 737092 w 791971"/>
                <a:gd name="connsiteY1" fmla="*/ 1013928 h 2090525"/>
                <a:gd name="connsiteX2" fmla="*/ 786720 w 791971"/>
                <a:gd name="connsiteY2" fmla="*/ 1782460 h 2090525"/>
                <a:gd name="connsiteX3" fmla="*/ 1 w 791971"/>
                <a:gd name="connsiteY3" fmla="*/ 1598671 h 2090525"/>
                <a:gd name="connsiteX4" fmla="*/ 0 w 791971"/>
                <a:gd name="connsiteY4" fmla="*/ 0 h 2090525"/>
                <a:gd name="connsiteX0" fmla="*/ 0 w 791971"/>
                <a:gd name="connsiteY0" fmla="*/ 0 h 2090525"/>
                <a:gd name="connsiteX1" fmla="*/ 765102 w 791971"/>
                <a:gd name="connsiteY1" fmla="*/ 1201329 h 2090525"/>
                <a:gd name="connsiteX2" fmla="*/ 377305 w 791971"/>
                <a:gd name="connsiteY2" fmla="*/ 2090525 h 2090525"/>
                <a:gd name="connsiteX0" fmla="*/ 0 w 791971"/>
                <a:gd name="connsiteY0" fmla="*/ 0 h 2090525"/>
                <a:gd name="connsiteX1" fmla="*/ 737092 w 791971"/>
                <a:gd name="connsiteY1" fmla="*/ 1013928 h 2090525"/>
                <a:gd name="connsiteX2" fmla="*/ 786720 w 791971"/>
                <a:gd name="connsiteY2" fmla="*/ 1782460 h 2090525"/>
                <a:gd name="connsiteX3" fmla="*/ 1 w 791971"/>
                <a:gd name="connsiteY3" fmla="*/ 1598671 h 2090525"/>
                <a:gd name="connsiteX4" fmla="*/ 0 w 791971"/>
                <a:gd name="connsiteY4" fmla="*/ 0 h 2090525"/>
                <a:gd name="connsiteX0" fmla="*/ 0 w 791971"/>
                <a:gd name="connsiteY0" fmla="*/ 0 h 2090525"/>
                <a:gd name="connsiteX1" fmla="*/ 765102 w 791971"/>
                <a:gd name="connsiteY1" fmla="*/ 1201329 h 2090525"/>
                <a:gd name="connsiteX2" fmla="*/ 377305 w 791971"/>
                <a:gd name="connsiteY2" fmla="*/ 2090525 h 2090525"/>
                <a:gd name="connsiteX0" fmla="*/ 0 w 791971"/>
                <a:gd name="connsiteY0" fmla="*/ 0 h 2600369"/>
                <a:gd name="connsiteX1" fmla="*/ 737092 w 791971"/>
                <a:gd name="connsiteY1" fmla="*/ 1013928 h 2600369"/>
                <a:gd name="connsiteX2" fmla="*/ 786720 w 791971"/>
                <a:gd name="connsiteY2" fmla="*/ 1782460 h 2600369"/>
                <a:gd name="connsiteX3" fmla="*/ 1 w 791971"/>
                <a:gd name="connsiteY3" fmla="*/ 1598671 h 2600369"/>
                <a:gd name="connsiteX4" fmla="*/ 0 w 791971"/>
                <a:gd name="connsiteY4" fmla="*/ 0 h 2600369"/>
                <a:gd name="connsiteX0" fmla="*/ 0 w 791971"/>
                <a:gd name="connsiteY0" fmla="*/ 0 h 2600369"/>
                <a:gd name="connsiteX1" fmla="*/ 765102 w 791971"/>
                <a:gd name="connsiteY1" fmla="*/ 1201329 h 2600369"/>
                <a:gd name="connsiteX2" fmla="*/ 659125 w 791971"/>
                <a:gd name="connsiteY2" fmla="*/ 2600369 h 2600369"/>
                <a:gd name="connsiteX0" fmla="*/ 467224 w 1259195"/>
                <a:gd name="connsiteY0" fmla="*/ 0 h 1782460"/>
                <a:gd name="connsiteX1" fmla="*/ 1204316 w 1259195"/>
                <a:gd name="connsiteY1" fmla="*/ 1013928 h 1782460"/>
                <a:gd name="connsiteX2" fmla="*/ 1253944 w 1259195"/>
                <a:gd name="connsiteY2" fmla="*/ 1782460 h 1782460"/>
                <a:gd name="connsiteX3" fmla="*/ 467225 w 1259195"/>
                <a:gd name="connsiteY3" fmla="*/ 1598671 h 1782460"/>
                <a:gd name="connsiteX4" fmla="*/ 467224 w 1259195"/>
                <a:gd name="connsiteY4" fmla="*/ 0 h 1782460"/>
                <a:gd name="connsiteX0" fmla="*/ 467224 w 1259195"/>
                <a:gd name="connsiteY0" fmla="*/ 0 h 1782460"/>
                <a:gd name="connsiteX1" fmla="*/ 1232326 w 1259195"/>
                <a:gd name="connsiteY1" fmla="*/ 1201329 h 1782460"/>
                <a:gd name="connsiteX2" fmla="*/ 0 w 1259195"/>
                <a:gd name="connsiteY2" fmla="*/ 1766032 h 1782460"/>
                <a:gd name="connsiteX0" fmla="*/ 467224 w 1259195"/>
                <a:gd name="connsiteY0" fmla="*/ 0 h 1782460"/>
                <a:gd name="connsiteX1" fmla="*/ 1204316 w 1259195"/>
                <a:gd name="connsiteY1" fmla="*/ 1013928 h 1782460"/>
                <a:gd name="connsiteX2" fmla="*/ 1253944 w 1259195"/>
                <a:gd name="connsiteY2" fmla="*/ 1782460 h 1782460"/>
                <a:gd name="connsiteX3" fmla="*/ 467225 w 1259195"/>
                <a:gd name="connsiteY3" fmla="*/ 1598671 h 1782460"/>
                <a:gd name="connsiteX4" fmla="*/ 467224 w 1259195"/>
                <a:gd name="connsiteY4" fmla="*/ 0 h 1782460"/>
                <a:gd name="connsiteX0" fmla="*/ 467224 w 1259195"/>
                <a:gd name="connsiteY0" fmla="*/ 0 h 1782460"/>
                <a:gd name="connsiteX1" fmla="*/ 979012 w 1259195"/>
                <a:gd name="connsiteY1" fmla="*/ 1330408 h 1782460"/>
                <a:gd name="connsiteX2" fmla="*/ 0 w 1259195"/>
                <a:gd name="connsiteY2" fmla="*/ 1766032 h 1782460"/>
                <a:gd name="connsiteX0" fmla="*/ 467224 w 1259195"/>
                <a:gd name="connsiteY0" fmla="*/ 0 h 1782460"/>
                <a:gd name="connsiteX1" fmla="*/ 1204316 w 1259195"/>
                <a:gd name="connsiteY1" fmla="*/ 1013928 h 1782460"/>
                <a:gd name="connsiteX2" fmla="*/ 1253944 w 1259195"/>
                <a:gd name="connsiteY2" fmla="*/ 1782460 h 1782460"/>
                <a:gd name="connsiteX3" fmla="*/ 467225 w 1259195"/>
                <a:gd name="connsiteY3" fmla="*/ 1598671 h 1782460"/>
                <a:gd name="connsiteX4" fmla="*/ 467224 w 1259195"/>
                <a:gd name="connsiteY4" fmla="*/ 0 h 1782460"/>
                <a:gd name="connsiteX0" fmla="*/ 467224 w 1259195"/>
                <a:gd name="connsiteY0" fmla="*/ 0 h 1782460"/>
                <a:gd name="connsiteX1" fmla="*/ 1184206 w 1259195"/>
                <a:gd name="connsiteY1" fmla="*/ 1314834 h 1782460"/>
                <a:gd name="connsiteX2" fmla="*/ 0 w 1259195"/>
                <a:gd name="connsiteY2" fmla="*/ 1766032 h 1782460"/>
                <a:gd name="connsiteX0" fmla="*/ 255484 w 1047455"/>
                <a:gd name="connsiteY0" fmla="*/ 0 h 1790954"/>
                <a:gd name="connsiteX1" fmla="*/ 992576 w 1047455"/>
                <a:gd name="connsiteY1" fmla="*/ 1013928 h 1790954"/>
                <a:gd name="connsiteX2" fmla="*/ 1042204 w 1047455"/>
                <a:gd name="connsiteY2" fmla="*/ 1782460 h 1790954"/>
                <a:gd name="connsiteX3" fmla="*/ 255485 w 1047455"/>
                <a:gd name="connsiteY3" fmla="*/ 1598671 h 1790954"/>
                <a:gd name="connsiteX4" fmla="*/ 255484 w 1047455"/>
                <a:gd name="connsiteY4" fmla="*/ 0 h 1790954"/>
                <a:gd name="connsiteX0" fmla="*/ 255484 w 1047455"/>
                <a:gd name="connsiteY0" fmla="*/ 0 h 1790954"/>
                <a:gd name="connsiteX1" fmla="*/ 972466 w 1047455"/>
                <a:gd name="connsiteY1" fmla="*/ 1314834 h 1790954"/>
                <a:gd name="connsiteX2" fmla="*/ 0 w 1047455"/>
                <a:gd name="connsiteY2" fmla="*/ 1790953 h 1790954"/>
                <a:gd name="connsiteX0" fmla="*/ 168864 w 960835"/>
                <a:gd name="connsiteY0" fmla="*/ 0 h 1782460"/>
                <a:gd name="connsiteX1" fmla="*/ 905956 w 960835"/>
                <a:gd name="connsiteY1" fmla="*/ 1013928 h 1782460"/>
                <a:gd name="connsiteX2" fmla="*/ 955584 w 960835"/>
                <a:gd name="connsiteY2" fmla="*/ 1782460 h 1782460"/>
                <a:gd name="connsiteX3" fmla="*/ 168865 w 960835"/>
                <a:gd name="connsiteY3" fmla="*/ 1598671 h 1782460"/>
                <a:gd name="connsiteX4" fmla="*/ 168864 w 960835"/>
                <a:gd name="connsiteY4" fmla="*/ 0 h 1782460"/>
                <a:gd name="connsiteX0" fmla="*/ 168864 w 960835"/>
                <a:gd name="connsiteY0" fmla="*/ 0 h 1782460"/>
                <a:gd name="connsiteX1" fmla="*/ 885846 w 960835"/>
                <a:gd name="connsiteY1" fmla="*/ 1314834 h 1782460"/>
                <a:gd name="connsiteX2" fmla="*/ 0 w 960835"/>
                <a:gd name="connsiteY2" fmla="*/ 1761426 h 1782460"/>
                <a:gd name="connsiteX0" fmla="*/ 168864 w 960835"/>
                <a:gd name="connsiteY0" fmla="*/ 0 h 1782460"/>
                <a:gd name="connsiteX1" fmla="*/ 905956 w 960835"/>
                <a:gd name="connsiteY1" fmla="*/ 1013928 h 1782460"/>
                <a:gd name="connsiteX2" fmla="*/ 955584 w 960835"/>
                <a:gd name="connsiteY2" fmla="*/ 1782460 h 1782460"/>
                <a:gd name="connsiteX3" fmla="*/ 168865 w 960835"/>
                <a:gd name="connsiteY3" fmla="*/ 1598671 h 1782460"/>
                <a:gd name="connsiteX4" fmla="*/ 168864 w 960835"/>
                <a:gd name="connsiteY4" fmla="*/ 0 h 1782460"/>
                <a:gd name="connsiteX0" fmla="*/ 168864 w 960835"/>
                <a:gd name="connsiteY0" fmla="*/ 0 h 1782460"/>
                <a:gd name="connsiteX1" fmla="*/ 651395 w 960835"/>
                <a:gd name="connsiteY1" fmla="*/ 1406410 h 1782460"/>
                <a:gd name="connsiteX2" fmla="*/ 0 w 960835"/>
                <a:gd name="connsiteY2" fmla="*/ 1761426 h 1782460"/>
                <a:gd name="connsiteX0" fmla="*/ 409354 w 1201325"/>
                <a:gd name="connsiteY0" fmla="*/ 0 h 1782460"/>
                <a:gd name="connsiteX1" fmla="*/ 1146446 w 1201325"/>
                <a:gd name="connsiteY1" fmla="*/ 1013928 h 1782460"/>
                <a:gd name="connsiteX2" fmla="*/ 1196074 w 1201325"/>
                <a:gd name="connsiteY2" fmla="*/ 1782460 h 1782460"/>
                <a:gd name="connsiteX3" fmla="*/ 409355 w 1201325"/>
                <a:gd name="connsiteY3" fmla="*/ 1598671 h 1782460"/>
                <a:gd name="connsiteX4" fmla="*/ 409354 w 1201325"/>
                <a:gd name="connsiteY4" fmla="*/ 0 h 1782460"/>
                <a:gd name="connsiteX0" fmla="*/ 409354 w 1201325"/>
                <a:gd name="connsiteY0" fmla="*/ 0 h 1782460"/>
                <a:gd name="connsiteX1" fmla="*/ 891885 w 1201325"/>
                <a:gd name="connsiteY1" fmla="*/ 1406410 h 1782460"/>
                <a:gd name="connsiteX2" fmla="*/ 0 w 1201325"/>
                <a:gd name="connsiteY2" fmla="*/ 1627196 h 1782460"/>
                <a:gd name="connsiteX0" fmla="*/ 409354 w 1201325"/>
                <a:gd name="connsiteY0" fmla="*/ 0 h 1782460"/>
                <a:gd name="connsiteX1" fmla="*/ 1146446 w 1201325"/>
                <a:gd name="connsiteY1" fmla="*/ 1013928 h 1782460"/>
                <a:gd name="connsiteX2" fmla="*/ 1196074 w 1201325"/>
                <a:gd name="connsiteY2" fmla="*/ 1782460 h 1782460"/>
                <a:gd name="connsiteX3" fmla="*/ 409355 w 1201325"/>
                <a:gd name="connsiteY3" fmla="*/ 1598671 h 1782460"/>
                <a:gd name="connsiteX4" fmla="*/ 409354 w 1201325"/>
                <a:gd name="connsiteY4" fmla="*/ 0 h 1782460"/>
                <a:gd name="connsiteX0" fmla="*/ 409354 w 1201325"/>
                <a:gd name="connsiteY0" fmla="*/ 0 h 1782460"/>
                <a:gd name="connsiteX1" fmla="*/ 1068332 w 1201325"/>
                <a:gd name="connsiteY1" fmla="*/ 1281526 h 1782460"/>
                <a:gd name="connsiteX2" fmla="*/ 0 w 1201325"/>
                <a:gd name="connsiteY2" fmla="*/ 1627196 h 1782460"/>
                <a:gd name="connsiteX0" fmla="*/ 253694 w 1045665"/>
                <a:gd name="connsiteY0" fmla="*/ 0 h 1782460"/>
                <a:gd name="connsiteX1" fmla="*/ 990786 w 1045665"/>
                <a:gd name="connsiteY1" fmla="*/ 1013928 h 1782460"/>
                <a:gd name="connsiteX2" fmla="*/ 1040414 w 1045665"/>
                <a:gd name="connsiteY2" fmla="*/ 1782460 h 1782460"/>
                <a:gd name="connsiteX3" fmla="*/ 253695 w 1045665"/>
                <a:gd name="connsiteY3" fmla="*/ 1598671 h 1782460"/>
                <a:gd name="connsiteX4" fmla="*/ 253694 w 1045665"/>
                <a:gd name="connsiteY4" fmla="*/ 0 h 1782460"/>
                <a:gd name="connsiteX0" fmla="*/ 253694 w 1045665"/>
                <a:gd name="connsiteY0" fmla="*/ 0 h 1782460"/>
                <a:gd name="connsiteX1" fmla="*/ 912672 w 1045665"/>
                <a:gd name="connsiteY1" fmla="*/ 1281526 h 1782460"/>
                <a:gd name="connsiteX2" fmla="*/ 0 w 1045665"/>
                <a:gd name="connsiteY2" fmla="*/ 1579311 h 1782460"/>
                <a:gd name="connsiteX0" fmla="*/ 0 w 791971"/>
                <a:gd name="connsiteY0" fmla="*/ 0 h 1782460"/>
                <a:gd name="connsiteX1" fmla="*/ 737092 w 791971"/>
                <a:gd name="connsiteY1" fmla="*/ 1013928 h 1782460"/>
                <a:gd name="connsiteX2" fmla="*/ 786720 w 791971"/>
                <a:gd name="connsiteY2" fmla="*/ 1782460 h 1782460"/>
                <a:gd name="connsiteX3" fmla="*/ 1 w 791971"/>
                <a:gd name="connsiteY3" fmla="*/ 1598671 h 1782460"/>
                <a:gd name="connsiteX4" fmla="*/ 0 w 791971"/>
                <a:gd name="connsiteY4" fmla="*/ 0 h 1782460"/>
                <a:gd name="connsiteX0" fmla="*/ 0 w 791971"/>
                <a:gd name="connsiteY0" fmla="*/ 0 h 1782460"/>
                <a:gd name="connsiteX1" fmla="*/ 658978 w 791971"/>
                <a:gd name="connsiteY1" fmla="*/ 1281526 h 1782460"/>
                <a:gd name="connsiteX2" fmla="*/ 632252 w 791971"/>
                <a:gd name="connsiteY2" fmla="*/ 703749 h 1782460"/>
                <a:gd name="connsiteX0" fmla="*/ 0 w 1194732"/>
                <a:gd name="connsiteY0" fmla="*/ 0 h 1782460"/>
                <a:gd name="connsiteX1" fmla="*/ 737092 w 1194732"/>
                <a:gd name="connsiteY1" fmla="*/ 1013928 h 1782460"/>
                <a:gd name="connsiteX2" fmla="*/ 786720 w 1194732"/>
                <a:gd name="connsiteY2" fmla="*/ 1782460 h 1782460"/>
                <a:gd name="connsiteX3" fmla="*/ 1 w 1194732"/>
                <a:gd name="connsiteY3" fmla="*/ 1598671 h 1782460"/>
                <a:gd name="connsiteX4" fmla="*/ 0 w 1194732"/>
                <a:gd name="connsiteY4" fmla="*/ 0 h 1782460"/>
                <a:gd name="connsiteX0" fmla="*/ 0 w 1194732"/>
                <a:gd name="connsiteY0" fmla="*/ 0 h 1782460"/>
                <a:gd name="connsiteX1" fmla="*/ 658978 w 1194732"/>
                <a:gd name="connsiteY1" fmla="*/ 1281526 h 1782460"/>
                <a:gd name="connsiteX2" fmla="*/ 1194561 w 1194732"/>
                <a:gd name="connsiteY2" fmla="*/ 1951 h 1782460"/>
                <a:gd name="connsiteX0" fmla="*/ 0 w 1194926"/>
                <a:gd name="connsiteY0" fmla="*/ 12145 h 1794605"/>
                <a:gd name="connsiteX1" fmla="*/ 737092 w 1194926"/>
                <a:gd name="connsiteY1" fmla="*/ 1026073 h 1794605"/>
                <a:gd name="connsiteX2" fmla="*/ 786720 w 1194926"/>
                <a:gd name="connsiteY2" fmla="*/ 1794605 h 1794605"/>
                <a:gd name="connsiteX3" fmla="*/ 1 w 1194926"/>
                <a:gd name="connsiteY3" fmla="*/ 1610816 h 1794605"/>
                <a:gd name="connsiteX4" fmla="*/ 0 w 1194926"/>
                <a:gd name="connsiteY4" fmla="*/ 12145 h 1794605"/>
                <a:gd name="connsiteX0" fmla="*/ 0 w 1194926"/>
                <a:gd name="connsiteY0" fmla="*/ 12145 h 1794605"/>
                <a:gd name="connsiteX1" fmla="*/ 928057 w 1194926"/>
                <a:gd name="connsiteY1" fmla="*/ 491155 h 1794605"/>
                <a:gd name="connsiteX2" fmla="*/ 1194561 w 1194926"/>
                <a:gd name="connsiteY2" fmla="*/ 14096 h 1794605"/>
                <a:gd name="connsiteX0" fmla="*/ 0 w 1194926"/>
                <a:gd name="connsiteY0" fmla="*/ 0 h 1782460"/>
                <a:gd name="connsiteX1" fmla="*/ 737092 w 1194926"/>
                <a:gd name="connsiteY1" fmla="*/ 1013928 h 1782460"/>
                <a:gd name="connsiteX2" fmla="*/ 786720 w 1194926"/>
                <a:gd name="connsiteY2" fmla="*/ 1782460 h 1782460"/>
                <a:gd name="connsiteX3" fmla="*/ 1 w 1194926"/>
                <a:gd name="connsiteY3" fmla="*/ 1598671 h 1782460"/>
                <a:gd name="connsiteX4" fmla="*/ 0 w 1194926"/>
                <a:gd name="connsiteY4" fmla="*/ 0 h 1782460"/>
                <a:gd name="connsiteX0" fmla="*/ 0 w 1194926"/>
                <a:gd name="connsiteY0" fmla="*/ 0 h 1782460"/>
                <a:gd name="connsiteX1" fmla="*/ 928057 w 1194926"/>
                <a:gd name="connsiteY1" fmla="*/ 479010 h 1782460"/>
                <a:gd name="connsiteX2" fmla="*/ 1194561 w 1194926"/>
                <a:gd name="connsiteY2" fmla="*/ 1951 h 1782460"/>
                <a:gd name="connsiteX0" fmla="*/ 0 w 943987"/>
                <a:gd name="connsiteY0" fmla="*/ 1304967 h 3087427"/>
                <a:gd name="connsiteX1" fmla="*/ 737092 w 943987"/>
                <a:gd name="connsiteY1" fmla="*/ 2318895 h 3087427"/>
                <a:gd name="connsiteX2" fmla="*/ 786720 w 943987"/>
                <a:gd name="connsiteY2" fmla="*/ 3087427 h 3087427"/>
                <a:gd name="connsiteX3" fmla="*/ 1 w 943987"/>
                <a:gd name="connsiteY3" fmla="*/ 2903638 h 3087427"/>
                <a:gd name="connsiteX4" fmla="*/ 0 w 943987"/>
                <a:gd name="connsiteY4" fmla="*/ 1304967 h 3087427"/>
                <a:gd name="connsiteX0" fmla="*/ 0 w 943987"/>
                <a:gd name="connsiteY0" fmla="*/ 1304967 h 3087427"/>
                <a:gd name="connsiteX1" fmla="*/ 928057 w 943987"/>
                <a:gd name="connsiteY1" fmla="*/ 1783977 h 3087427"/>
                <a:gd name="connsiteX2" fmla="*/ 891931 w 943987"/>
                <a:gd name="connsiteY2" fmla="*/ 163 h 3087427"/>
                <a:gd name="connsiteX0" fmla="*/ 0 w 962073"/>
                <a:gd name="connsiteY0" fmla="*/ 1305063 h 3087523"/>
                <a:gd name="connsiteX1" fmla="*/ 737092 w 962073"/>
                <a:gd name="connsiteY1" fmla="*/ 2318991 h 3087523"/>
                <a:gd name="connsiteX2" fmla="*/ 786720 w 962073"/>
                <a:gd name="connsiteY2" fmla="*/ 3087523 h 3087523"/>
                <a:gd name="connsiteX3" fmla="*/ 1 w 962073"/>
                <a:gd name="connsiteY3" fmla="*/ 2903734 h 3087523"/>
                <a:gd name="connsiteX4" fmla="*/ 0 w 962073"/>
                <a:gd name="connsiteY4" fmla="*/ 1305063 h 3087523"/>
                <a:gd name="connsiteX0" fmla="*/ 0 w 962073"/>
                <a:gd name="connsiteY0" fmla="*/ 1305063 h 3087523"/>
                <a:gd name="connsiteX1" fmla="*/ 948698 w 962073"/>
                <a:gd name="connsiteY1" fmla="*/ 1025145 h 3087523"/>
                <a:gd name="connsiteX2" fmla="*/ 891931 w 962073"/>
                <a:gd name="connsiteY2" fmla="*/ 259 h 3087523"/>
                <a:gd name="connsiteX0" fmla="*/ 0 w 962073"/>
                <a:gd name="connsiteY0" fmla="*/ 1305065 h 3087525"/>
                <a:gd name="connsiteX1" fmla="*/ 737092 w 962073"/>
                <a:gd name="connsiteY1" fmla="*/ 2318993 h 3087525"/>
                <a:gd name="connsiteX2" fmla="*/ 786720 w 962073"/>
                <a:gd name="connsiteY2" fmla="*/ 3087525 h 3087525"/>
                <a:gd name="connsiteX3" fmla="*/ 1 w 962073"/>
                <a:gd name="connsiteY3" fmla="*/ 2903736 h 3087525"/>
                <a:gd name="connsiteX4" fmla="*/ 0 w 962073"/>
                <a:gd name="connsiteY4" fmla="*/ 1305065 h 3087525"/>
                <a:gd name="connsiteX0" fmla="*/ 0 w 962073"/>
                <a:gd name="connsiteY0" fmla="*/ 1305065 h 3087525"/>
                <a:gd name="connsiteX1" fmla="*/ 948698 w 962073"/>
                <a:gd name="connsiteY1" fmla="*/ 1025147 h 3087525"/>
                <a:gd name="connsiteX2" fmla="*/ 891931 w 962073"/>
                <a:gd name="connsiteY2" fmla="*/ 261 h 3087525"/>
                <a:gd name="connsiteX0" fmla="*/ 0 w 1648628"/>
                <a:gd name="connsiteY0" fmla="*/ 1419027 h 3201487"/>
                <a:gd name="connsiteX1" fmla="*/ 737092 w 1648628"/>
                <a:gd name="connsiteY1" fmla="*/ 2432955 h 3201487"/>
                <a:gd name="connsiteX2" fmla="*/ 786720 w 1648628"/>
                <a:gd name="connsiteY2" fmla="*/ 3201487 h 3201487"/>
                <a:gd name="connsiteX3" fmla="*/ 1 w 1648628"/>
                <a:gd name="connsiteY3" fmla="*/ 3017698 h 3201487"/>
                <a:gd name="connsiteX4" fmla="*/ 0 w 1648628"/>
                <a:gd name="connsiteY4" fmla="*/ 1419027 h 3201487"/>
                <a:gd name="connsiteX0" fmla="*/ 0 w 1648628"/>
                <a:gd name="connsiteY0" fmla="*/ 1419027 h 3201487"/>
                <a:gd name="connsiteX1" fmla="*/ 948698 w 1648628"/>
                <a:gd name="connsiteY1" fmla="*/ 1139109 h 3201487"/>
                <a:gd name="connsiteX2" fmla="*/ 1648499 w 1648628"/>
                <a:gd name="connsiteY2" fmla="*/ 239 h 3201487"/>
                <a:gd name="connsiteX0" fmla="*/ 0 w 1648642"/>
                <a:gd name="connsiteY0" fmla="*/ 1419100 h 3201560"/>
                <a:gd name="connsiteX1" fmla="*/ 737092 w 1648642"/>
                <a:gd name="connsiteY1" fmla="*/ 2433028 h 3201560"/>
                <a:gd name="connsiteX2" fmla="*/ 786720 w 1648642"/>
                <a:gd name="connsiteY2" fmla="*/ 3201560 h 3201560"/>
                <a:gd name="connsiteX3" fmla="*/ 1 w 1648642"/>
                <a:gd name="connsiteY3" fmla="*/ 3017771 h 3201560"/>
                <a:gd name="connsiteX4" fmla="*/ 0 w 1648642"/>
                <a:gd name="connsiteY4" fmla="*/ 1419100 h 3201560"/>
                <a:gd name="connsiteX0" fmla="*/ 0 w 1648642"/>
                <a:gd name="connsiteY0" fmla="*/ 1419100 h 3201560"/>
                <a:gd name="connsiteX1" fmla="*/ 948698 w 1648642"/>
                <a:gd name="connsiteY1" fmla="*/ 1139182 h 3201560"/>
                <a:gd name="connsiteX2" fmla="*/ 1648499 w 1648642"/>
                <a:gd name="connsiteY2" fmla="*/ 312 h 3201560"/>
                <a:gd name="connsiteX0" fmla="*/ 0 w 1648642"/>
                <a:gd name="connsiteY0" fmla="*/ 1419100 h 3201560"/>
                <a:gd name="connsiteX1" fmla="*/ 737092 w 1648642"/>
                <a:gd name="connsiteY1" fmla="*/ 2433028 h 3201560"/>
                <a:gd name="connsiteX2" fmla="*/ 786720 w 1648642"/>
                <a:gd name="connsiteY2" fmla="*/ 3201560 h 3201560"/>
                <a:gd name="connsiteX3" fmla="*/ 1 w 1648642"/>
                <a:gd name="connsiteY3" fmla="*/ 3017771 h 3201560"/>
                <a:gd name="connsiteX4" fmla="*/ 0 w 1648642"/>
                <a:gd name="connsiteY4" fmla="*/ 1419100 h 3201560"/>
                <a:gd name="connsiteX0" fmla="*/ 0 w 1648642"/>
                <a:gd name="connsiteY0" fmla="*/ 1419100 h 3201560"/>
                <a:gd name="connsiteX1" fmla="*/ 948698 w 1648642"/>
                <a:gd name="connsiteY1" fmla="*/ 1139182 h 3201560"/>
                <a:gd name="connsiteX2" fmla="*/ 1648499 w 1648642"/>
                <a:gd name="connsiteY2" fmla="*/ 312 h 3201560"/>
                <a:gd name="connsiteX0" fmla="*/ 0 w 1648590"/>
                <a:gd name="connsiteY0" fmla="*/ 1419842 h 3202302"/>
                <a:gd name="connsiteX1" fmla="*/ 737092 w 1648590"/>
                <a:gd name="connsiteY1" fmla="*/ 2433770 h 3202302"/>
                <a:gd name="connsiteX2" fmla="*/ 786720 w 1648590"/>
                <a:gd name="connsiteY2" fmla="*/ 3202302 h 3202302"/>
                <a:gd name="connsiteX3" fmla="*/ 1 w 1648590"/>
                <a:gd name="connsiteY3" fmla="*/ 3018513 h 3202302"/>
                <a:gd name="connsiteX4" fmla="*/ 0 w 1648590"/>
                <a:gd name="connsiteY4" fmla="*/ 1419842 h 3202302"/>
                <a:gd name="connsiteX0" fmla="*/ 0 w 1648590"/>
                <a:gd name="connsiteY0" fmla="*/ 1419842 h 3202302"/>
                <a:gd name="connsiteX1" fmla="*/ 610360 w 1648590"/>
                <a:gd name="connsiteY1" fmla="*/ 376812 h 3202302"/>
                <a:gd name="connsiteX2" fmla="*/ 1648499 w 1648590"/>
                <a:gd name="connsiteY2" fmla="*/ 1054 h 3202302"/>
                <a:gd name="connsiteX0" fmla="*/ 0 w 791971"/>
                <a:gd name="connsiteY0" fmla="*/ 2903290 h 4685750"/>
                <a:gd name="connsiteX1" fmla="*/ 737092 w 791971"/>
                <a:gd name="connsiteY1" fmla="*/ 3917218 h 4685750"/>
                <a:gd name="connsiteX2" fmla="*/ 786720 w 791971"/>
                <a:gd name="connsiteY2" fmla="*/ 4685750 h 4685750"/>
                <a:gd name="connsiteX3" fmla="*/ 1 w 791971"/>
                <a:gd name="connsiteY3" fmla="*/ 4501961 h 4685750"/>
                <a:gd name="connsiteX4" fmla="*/ 0 w 791971"/>
                <a:gd name="connsiteY4" fmla="*/ 2903290 h 4685750"/>
                <a:gd name="connsiteX0" fmla="*/ 0 w 791971"/>
                <a:gd name="connsiteY0" fmla="*/ 2903290 h 4685750"/>
                <a:gd name="connsiteX1" fmla="*/ 610360 w 791971"/>
                <a:gd name="connsiteY1" fmla="*/ 1860260 h 4685750"/>
                <a:gd name="connsiteX2" fmla="*/ 357539 w 791971"/>
                <a:gd name="connsiteY2" fmla="*/ 187 h 4685750"/>
                <a:gd name="connsiteX0" fmla="*/ 0 w 941036"/>
                <a:gd name="connsiteY0" fmla="*/ 2903224 h 4685684"/>
                <a:gd name="connsiteX1" fmla="*/ 737092 w 941036"/>
                <a:gd name="connsiteY1" fmla="*/ 3917152 h 4685684"/>
                <a:gd name="connsiteX2" fmla="*/ 786720 w 941036"/>
                <a:gd name="connsiteY2" fmla="*/ 4685684 h 4685684"/>
                <a:gd name="connsiteX3" fmla="*/ 1 w 941036"/>
                <a:gd name="connsiteY3" fmla="*/ 4501895 h 4685684"/>
                <a:gd name="connsiteX4" fmla="*/ 0 w 941036"/>
                <a:gd name="connsiteY4" fmla="*/ 2903224 h 4685684"/>
                <a:gd name="connsiteX0" fmla="*/ 0 w 941036"/>
                <a:gd name="connsiteY0" fmla="*/ 2903224 h 4685684"/>
                <a:gd name="connsiteX1" fmla="*/ 928290 w 941036"/>
                <a:gd name="connsiteY1" fmla="*/ 2874688 h 4685684"/>
                <a:gd name="connsiteX2" fmla="*/ 357539 w 941036"/>
                <a:gd name="connsiteY2" fmla="*/ 121 h 4685684"/>
                <a:gd name="connsiteX0" fmla="*/ 0 w 943937"/>
                <a:gd name="connsiteY0" fmla="*/ 1567287 h 3349747"/>
                <a:gd name="connsiteX1" fmla="*/ 737092 w 943937"/>
                <a:gd name="connsiteY1" fmla="*/ 2581215 h 3349747"/>
                <a:gd name="connsiteX2" fmla="*/ 786720 w 943937"/>
                <a:gd name="connsiteY2" fmla="*/ 3349747 h 3349747"/>
                <a:gd name="connsiteX3" fmla="*/ 1 w 943937"/>
                <a:gd name="connsiteY3" fmla="*/ 3165958 h 3349747"/>
                <a:gd name="connsiteX4" fmla="*/ 0 w 943937"/>
                <a:gd name="connsiteY4" fmla="*/ 1567287 h 3349747"/>
                <a:gd name="connsiteX0" fmla="*/ 0 w 943937"/>
                <a:gd name="connsiteY0" fmla="*/ 1567287 h 3349747"/>
                <a:gd name="connsiteX1" fmla="*/ 928290 w 943937"/>
                <a:gd name="connsiteY1" fmla="*/ 1538751 h 3349747"/>
                <a:gd name="connsiteX2" fmla="*/ 496543 w 943937"/>
                <a:gd name="connsiteY2" fmla="*/ 229 h 3349747"/>
                <a:gd name="connsiteX0" fmla="*/ 0 w 943088"/>
                <a:gd name="connsiteY0" fmla="*/ 1685597 h 3468057"/>
                <a:gd name="connsiteX1" fmla="*/ 737092 w 943088"/>
                <a:gd name="connsiteY1" fmla="*/ 2699525 h 3468057"/>
                <a:gd name="connsiteX2" fmla="*/ 786720 w 943088"/>
                <a:gd name="connsiteY2" fmla="*/ 3468057 h 3468057"/>
                <a:gd name="connsiteX3" fmla="*/ 1 w 943088"/>
                <a:gd name="connsiteY3" fmla="*/ 3284268 h 3468057"/>
                <a:gd name="connsiteX4" fmla="*/ 0 w 943088"/>
                <a:gd name="connsiteY4" fmla="*/ 1685597 h 3468057"/>
                <a:gd name="connsiteX0" fmla="*/ 0 w 943088"/>
                <a:gd name="connsiteY0" fmla="*/ 1685597 h 3468057"/>
                <a:gd name="connsiteX1" fmla="*/ 928290 w 943088"/>
                <a:gd name="connsiteY1" fmla="*/ 1657061 h 3468057"/>
                <a:gd name="connsiteX2" fmla="*/ 461489 w 943088"/>
                <a:gd name="connsiteY2" fmla="*/ 211 h 3468057"/>
                <a:gd name="connsiteX0" fmla="*/ 0 w 1844373"/>
                <a:gd name="connsiteY0" fmla="*/ 745935 h 2528395"/>
                <a:gd name="connsiteX1" fmla="*/ 737092 w 1844373"/>
                <a:gd name="connsiteY1" fmla="*/ 1759863 h 2528395"/>
                <a:gd name="connsiteX2" fmla="*/ 786720 w 1844373"/>
                <a:gd name="connsiteY2" fmla="*/ 2528395 h 2528395"/>
                <a:gd name="connsiteX3" fmla="*/ 1 w 1844373"/>
                <a:gd name="connsiteY3" fmla="*/ 2344606 h 2528395"/>
                <a:gd name="connsiteX4" fmla="*/ 0 w 1844373"/>
                <a:gd name="connsiteY4" fmla="*/ 745935 h 2528395"/>
                <a:gd name="connsiteX0" fmla="*/ 0 w 1844373"/>
                <a:gd name="connsiteY0" fmla="*/ 745935 h 2528395"/>
                <a:gd name="connsiteX1" fmla="*/ 928290 w 1844373"/>
                <a:gd name="connsiteY1" fmla="*/ 717399 h 2528395"/>
                <a:gd name="connsiteX2" fmla="*/ 1844268 w 1844373"/>
                <a:gd name="connsiteY2" fmla="*/ 513 h 2528395"/>
                <a:gd name="connsiteX0" fmla="*/ 0 w 939224"/>
                <a:gd name="connsiteY0" fmla="*/ 31204 h 2192366"/>
                <a:gd name="connsiteX1" fmla="*/ 737092 w 939224"/>
                <a:gd name="connsiteY1" fmla="*/ 1045132 h 2192366"/>
                <a:gd name="connsiteX2" fmla="*/ 786720 w 939224"/>
                <a:gd name="connsiteY2" fmla="*/ 1813664 h 2192366"/>
                <a:gd name="connsiteX3" fmla="*/ 1 w 939224"/>
                <a:gd name="connsiteY3" fmla="*/ 1629875 h 2192366"/>
                <a:gd name="connsiteX4" fmla="*/ 0 w 939224"/>
                <a:gd name="connsiteY4" fmla="*/ 31204 h 2192366"/>
                <a:gd name="connsiteX0" fmla="*/ 0 w 939224"/>
                <a:gd name="connsiteY0" fmla="*/ 31204 h 2192366"/>
                <a:gd name="connsiteX1" fmla="*/ 928290 w 939224"/>
                <a:gd name="connsiteY1" fmla="*/ 2668 h 2192366"/>
                <a:gd name="connsiteX2" fmla="*/ 233314 w 939224"/>
                <a:gd name="connsiteY2" fmla="*/ 2192367 h 2192366"/>
                <a:gd name="connsiteX0" fmla="*/ 0 w 981649"/>
                <a:gd name="connsiteY0" fmla="*/ 0 h 2161163"/>
                <a:gd name="connsiteX1" fmla="*/ 737092 w 981649"/>
                <a:gd name="connsiteY1" fmla="*/ 1013928 h 2161163"/>
                <a:gd name="connsiteX2" fmla="*/ 786720 w 981649"/>
                <a:gd name="connsiteY2" fmla="*/ 1782460 h 2161163"/>
                <a:gd name="connsiteX3" fmla="*/ 1 w 981649"/>
                <a:gd name="connsiteY3" fmla="*/ 1598671 h 2161163"/>
                <a:gd name="connsiteX4" fmla="*/ 0 w 981649"/>
                <a:gd name="connsiteY4" fmla="*/ 0 h 2161163"/>
                <a:gd name="connsiteX0" fmla="*/ 0 w 981649"/>
                <a:gd name="connsiteY0" fmla="*/ 0 h 2161163"/>
                <a:gd name="connsiteX1" fmla="*/ 971227 w 981649"/>
                <a:gd name="connsiteY1" fmla="*/ 598294 h 2161163"/>
                <a:gd name="connsiteX2" fmla="*/ 233314 w 981649"/>
                <a:gd name="connsiteY2" fmla="*/ 2161163 h 2161163"/>
                <a:gd name="connsiteX0" fmla="*/ 61877 w 1040986"/>
                <a:gd name="connsiteY0" fmla="*/ 0 h 1782459"/>
                <a:gd name="connsiteX1" fmla="*/ 798969 w 1040986"/>
                <a:gd name="connsiteY1" fmla="*/ 1013928 h 1782459"/>
                <a:gd name="connsiteX2" fmla="*/ 848597 w 1040986"/>
                <a:gd name="connsiteY2" fmla="*/ 1782460 h 1782459"/>
                <a:gd name="connsiteX3" fmla="*/ 61878 w 1040986"/>
                <a:gd name="connsiteY3" fmla="*/ 1598671 h 1782459"/>
                <a:gd name="connsiteX4" fmla="*/ 61877 w 1040986"/>
                <a:gd name="connsiteY4" fmla="*/ 0 h 1782459"/>
                <a:gd name="connsiteX0" fmla="*/ 61877 w 1040986"/>
                <a:gd name="connsiteY0" fmla="*/ 0 h 1782459"/>
                <a:gd name="connsiteX1" fmla="*/ 1033104 w 1040986"/>
                <a:gd name="connsiteY1" fmla="*/ 598294 h 1782459"/>
                <a:gd name="connsiteX2" fmla="*/ 0 w 1040986"/>
                <a:gd name="connsiteY2" fmla="*/ 679842 h 1782459"/>
                <a:gd name="connsiteX0" fmla="*/ 61877 w 1036712"/>
                <a:gd name="connsiteY0" fmla="*/ 0 h 1782461"/>
                <a:gd name="connsiteX1" fmla="*/ 798969 w 1036712"/>
                <a:gd name="connsiteY1" fmla="*/ 1013928 h 1782461"/>
                <a:gd name="connsiteX2" fmla="*/ 848597 w 1036712"/>
                <a:gd name="connsiteY2" fmla="*/ 1782460 h 1782461"/>
                <a:gd name="connsiteX3" fmla="*/ 61878 w 1036712"/>
                <a:gd name="connsiteY3" fmla="*/ 1598671 h 1782461"/>
                <a:gd name="connsiteX4" fmla="*/ 61877 w 1036712"/>
                <a:gd name="connsiteY4" fmla="*/ 0 h 1782461"/>
                <a:gd name="connsiteX0" fmla="*/ 61877 w 1036712"/>
                <a:gd name="connsiteY0" fmla="*/ 0 h 1782461"/>
                <a:gd name="connsiteX1" fmla="*/ 1028801 w 1036712"/>
                <a:gd name="connsiteY1" fmla="*/ 686611 h 1782461"/>
                <a:gd name="connsiteX2" fmla="*/ 0 w 1036712"/>
                <a:gd name="connsiteY2" fmla="*/ 679842 h 1782461"/>
                <a:gd name="connsiteX0" fmla="*/ 61877 w 1036712"/>
                <a:gd name="connsiteY0" fmla="*/ 0 h 1782459"/>
                <a:gd name="connsiteX1" fmla="*/ 798969 w 1036712"/>
                <a:gd name="connsiteY1" fmla="*/ 1013928 h 1782459"/>
                <a:gd name="connsiteX2" fmla="*/ 848597 w 1036712"/>
                <a:gd name="connsiteY2" fmla="*/ 1782460 h 1782459"/>
                <a:gd name="connsiteX3" fmla="*/ 61878 w 1036712"/>
                <a:gd name="connsiteY3" fmla="*/ 1598671 h 1782459"/>
                <a:gd name="connsiteX4" fmla="*/ 61877 w 1036712"/>
                <a:gd name="connsiteY4" fmla="*/ 0 h 1782459"/>
                <a:gd name="connsiteX0" fmla="*/ 61877 w 1036712"/>
                <a:gd name="connsiteY0" fmla="*/ 0 h 1782459"/>
                <a:gd name="connsiteX1" fmla="*/ 1028801 w 1036712"/>
                <a:gd name="connsiteY1" fmla="*/ 686611 h 1782459"/>
                <a:gd name="connsiteX2" fmla="*/ 0 w 1036712"/>
                <a:gd name="connsiteY2" fmla="*/ 679842 h 1782459"/>
                <a:gd name="connsiteX0" fmla="*/ 61877 w 1028882"/>
                <a:gd name="connsiteY0" fmla="*/ 0 h 1782461"/>
                <a:gd name="connsiteX1" fmla="*/ 798969 w 1028882"/>
                <a:gd name="connsiteY1" fmla="*/ 1013928 h 1782461"/>
                <a:gd name="connsiteX2" fmla="*/ 848597 w 1028882"/>
                <a:gd name="connsiteY2" fmla="*/ 1782460 h 1782461"/>
                <a:gd name="connsiteX3" fmla="*/ 61878 w 1028882"/>
                <a:gd name="connsiteY3" fmla="*/ 1598671 h 1782461"/>
                <a:gd name="connsiteX4" fmla="*/ 61877 w 1028882"/>
                <a:gd name="connsiteY4" fmla="*/ 0 h 1782461"/>
                <a:gd name="connsiteX0" fmla="*/ 61877 w 1028882"/>
                <a:gd name="connsiteY0" fmla="*/ 0 h 1782461"/>
                <a:gd name="connsiteX1" fmla="*/ 1028801 w 1028882"/>
                <a:gd name="connsiteY1" fmla="*/ 686611 h 1782461"/>
                <a:gd name="connsiteX2" fmla="*/ 0 w 1028882"/>
                <a:gd name="connsiteY2" fmla="*/ 679842 h 1782461"/>
                <a:gd name="connsiteX0" fmla="*/ 0 w 967031"/>
                <a:gd name="connsiteY0" fmla="*/ 0 h 2190038"/>
                <a:gd name="connsiteX1" fmla="*/ 737092 w 967031"/>
                <a:gd name="connsiteY1" fmla="*/ 1013928 h 2190038"/>
                <a:gd name="connsiteX2" fmla="*/ 786720 w 967031"/>
                <a:gd name="connsiteY2" fmla="*/ 1782460 h 2190038"/>
                <a:gd name="connsiteX3" fmla="*/ 1 w 967031"/>
                <a:gd name="connsiteY3" fmla="*/ 1598671 h 2190038"/>
                <a:gd name="connsiteX4" fmla="*/ 0 w 967031"/>
                <a:gd name="connsiteY4" fmla="*/ 0 h 2190038"/>
                <a:gd name="connsiteX0" fmla="*/ 0 w 967031"/>
                <a:gd name="connsiteY0" fmla="*/ 0 h 2190038"/>
                <a:gd name="connsiteX1" fmla="*/ 966924 w 967031"/>
                <a:gd name="connsiteY1" fmla="*/ 686611 h 2190038"/>
                <a:gd name="connsiteX2" fmla="*/ 191092 w 967031"/>
                <a:gd name="connsiteY2" fmla="*/ 2190037 h 2190038"/>
                <a:gd name="connsiteX0" fmla="*/ 145831 w 1112830"/>
                <a:gd name="connsiteY0" fmla="*/ 0 h 1782460"/>
                <a:gd name="connsiteX1" fmla="*/ 882923 w 1112830"/>
                <a:gd name="connsiteY1" fmla="*/ 1013928 h 1782460"/>
                <a:gd name="connsiteX2" fmla="*/ 932551 w 1112830"/>
                <a:gd name="connsiteY2" fmla="*/ 1782460 h 1782460"/>
                <a:gd name="connsiteX3" fmla="*/ 145832 w 1112830"/>
                <a:gd name="connsiteY3" fmla="*/ 1598671 h 1782460"/>
                <a:gd name="connsiteX4" fmla="*/ 145831 w 1112830"/>
                <a:gd name="connsiteY4" fmla="*/ 0 h 1782460"/>
                <a:gd name="connsiteX0" fmla="*/ 145831 w 1112830"/>
                <a:gd name="connsiteY0" fmla="*/ 0 h 1782460"/>
                <a:gd name="connsiteX1" fmla="*/ 1112755 w 1112830"/>
                <a:gd name="connsiteY1" fmla="*/ 686611 h 1782460"/>
                <a:gd name="connsiteX2" fmla="*/ 0 w 1112830"/>
                <a:gd name="connsiteY2" fmla="*/ 394032 h 1782460"/>
                <a:gd name="connsiteX0" fmla="*/ 145831 w 1250918"/>
                <a:gd name="connsiteY0" fmla="*/ 176544 h 1959004"/>
                <a:gd name="connsiteX1" fmla="*/ 882923 w 1250918"/>
                <a:gd name="connsiteY1" fmla="*/ 1190472 h 1959004"/>
                <a:gd name="connsiteX2" fmla="*/ 932551 w 1250918"/>
                <a:gd name="connsiteY2" fmla="*/ 1959004 h 1959004"/>
                <a:gd name="connsiteX3" fmla="*/ 145832 w 1250918"/>
                <a:gd name="connsiteY3" fmla="*/ 1775215 h 1959004"/>
                <a:gd name="connsiteX4" fmla="*/ 145831 w 1250918"/>
                <a:gd name="connsiteY4" fmla="*/ 176544 h 1959004"/>
                <a:gd name="connsiteX0" fmla="*/ 145831 w 1250918"/>
                <a:gd name="connsiteY0" fmla="*/ 176544 h 1959004"/>
                <a:gd name="connsiteX1" fmla="*/ 1250851 w 1250918"/>
                <a:gd name="connsiteY1" fmla="*/ 102775 h 1959004"/>
                <a:gd name="connsiteX2" fmla="*/ 0 w 1250918"/>
                <a:gd name="connsiteY2" fmla="*/ 570576 h 1959004"/>
                <a:gd name="connsiteX0" fmla="*/ 207442 w 1312526"/>
                <a:gd name="connsiteY0" fmla="*/ 1183522 h 2965982"/>
                <a:gd name="connsiteX1" fmla="*/ 944534 w 1312526"/>
                <a:gd name="connsiteY1" fmla="*/ 2197450 h 2965982"/>
                <a:gd name="connsiteX2" fmla="*/ 994162 w 1312526"/>
                <a:gd name="connsiteY2" fmla="*/ 2965982 h 2965982"/>
                <a:gd name="connsiteX3" fmla="*/ 207443 w 1312526"/>
                <a:gd name="connsiteY3" fmla="*/ 2782193 h 2965982"/>
                <a:gd name="connsiteX4" fmla="*/ 207442 w 1312526"/>
                <a:gd name="connsiteY4" fmla="*/ 1183522 h 2965982"/>
                <a:gd name="connsiteX0" fmla="*/ 207442 w 1312526"/>
                <a:gd name="connsiteY0" fmla="*/ 1183522 h 2965982"/>
                <a:gd name="connsiteX1" fmla="*/ 1312462 w 1312526"/>
                <a:gd name="connsiteY1" fmla="*/ 1109753 h 2965982"/>
                <a:gd name="connsiteX2" fmla="*/ 0 w 1312526"/>
                <a:gd name="connsiteY2" fmla="*/ 259 h 2965982"/>
                <a:gd name="connsiteX0" fmla="*/ 207442 w 1291090"/>
                <a:gd name="connsiteY0" fmla="*/ 1183510 h 2965970"/>
                <a:gd name="connsiteX1" fmla="*/ 944534 w 1291090"/>
                <a:gd name="connsiteY1" fmla="*/ 2197438 h 2965970"/>
                <a:gd name="connsiteX2" fmla="*/ 994162 w 1291090"/>
                <a:gd name="connsiteY2" fmla="*/ 2965970 h 2965970"/>
                <a:gd name="connsiteX3" fmla="*/ 207443 w 1291090"/>
                <a:gd name="connsiteY3" fmla="*/ 2782181 h 2965970"/>
                <a:gd name="connsiteX4" fmla="*/ 207442 w 1291090"/>
                <a:gd name="connsiteY4" fmla="*/ 1183510 h 2965970"/>
                <a:gd name="connsiteX0" fmla="*/ 207442 w 1291090"/>
                <a:gd name="connsiteY0" fmla="*/ 1183510 h 2965970"/>
                <a:gd name="connsiteX1" fmla="*/ 1291025 w 1291090"/>
                <a:gd name="connsiteY1" fmla="*/ 1172549 h 2965970"/>
                <a:gd name="connsiteX2" fmla="*/ 0 w 1291090"/>
                <a:gd name="connsiteY2" fmla="*/ 247 h 2965970"/>
                <a:gd name="connsiteX0" fmla="*/ 207442 w 1291090"/>
                <a:gd name="connsiteY0" fmla="*/ 1183510 h 2965970"/>
                <a:gd name="connsiteX1" fmla="*/ 944534 w 1291090"/>
                <a:gd name="connsiteY1" fmla="*/ 2197438 h 2965970"/>
                <a:gd name="connsiteX2" fmla="*/ 994162 w 1291090"/>
                <a:gd name="connsiteY2" fmla="*/ 2965970 h 2965970"/>
                <a:gd name="connsiteX3" fmla="*/ 207443 w 1291090"/>
                <a:gd name="connsiteY3" fmla="*/ 2782181 h 2965970"/>
                <a:gd name="connsiteX4" fmla="*/ 207442 w 1291090"/>
                <a:gd name="connsiteY4" fmla="*/ 1183510 h 2965970"/>
                <a:gd name="connsiteX0" fmla="*/ 207442 w 1291090"/>
                <a:gd name="connsiteY0" fmla="*/ 1183510 h 2965970"/>
                <a:gd name="connsiteX1" fmla="*/ 1291025 w 1291090"/>
                <a:gd name="connsiteY1" fmla="*/ 1172549 h 2965970"/>
                <a:gd name="connsiteX2" fmla="*/ 0 w 1291090"/>
                <a:gd name="connsiteY2" fmla="*/ 247 h 2965970"/>
                <a:gd name="connsiteX0" fmla="*/ 207442 w 1295330"/>
                <a:gd name="connsiteY0" fmla="*/ 1183576 h 2966036"/>
                <a:gd name="connsiteX1" fmla="*/ 944534 w 1295330"/>
                <a:gd name="connsiteY1" fmla="*/ 2197504 h 2966036"/>
                <a:gd name="connsiteX2" fmla="*/ 994162 w 1295330"/>
                <a:gd name="connsiteY2" fmla="*/ 2966036 h 2966036"/>
                <a:gd name="connsiteX3" fmla="*/ 207443 w 1295330"/>
                <a:gd name="connsiteY3" fmla="*/ 2782247 h 2966036"/>
                <a:gd name="connsiteX4" fmla="*/ 207442 w 1295330"/>
                <a:gd name="connsiteY4" fmla="*/ 1183576 h 2966036"/>
                <a:gd name="connsiteX0" fmla="*/ 207442 w 1295330"/>
                <a:gd name="connsiteY0" fmla="*/ 1183576 h 2966036"/>
                <a:gd name="connsiteX1" fmla="*/ 1291025 w 1295330"/>
                <a:gd name="connsiteY1" fmla="*/ 1172615 h 2966036"/>
                <a:gd name="connsiteX2" fmla="*/ 0 w 1295330"/>
                <a:gd name="connsiteY2" fmla="*/ 313 h 2966036"/>
                <a:gd name="connsiteX0" fmla="*/ 0 w 1089572"/>
                <a:gd name="connsiteY0" fmla="*/ 1050533 h 2832993"/>
                <a:gd name="connsiteX1" fmla="*/ 737092 w 1089572"/>
                <a:gd name="connsiteY1" fmla="*/ 2064461 h 2832993"/>
                <a:gd name="connsiteX2" fmla="*/ 786720 w 1089572"/>
                <a:gd name="connsiteY2" fmla="*/ 2832993 h 2832993"/>
                <a:gd name="connsiteX3" fmla="*/ 1 w 1089572"/>
                <a:gd name="connsiteY3" fmla="*/ 2649204 h 2832993"/>
                <a:gd name="connsiteX4" fmla="*/ 0 w 1089572"/>
                <a:gd name="connsiteY4" fmla="*/ 1050533 h 2832993"/>
                <a:gd name="connsiteX0" fmla="*/ 0 w 1089572"/>
                <a:gd name="connsiteY0" fmla="*/ 1050533 h 2832993"/>
                <a:gd name="connsiteX1" fmla="*/ 1083583 w 1089572"/>
                <a:gd name="connsiteY1" fmla="*/ 1039572 h 2832993"/>
                <a:gd name="connsiteX2" fmla="*/ 195329 w 1089572"/>
                <a:gd name="connsiteY2" fmla="*/ 360 h 2832993"/>
                <a:gd name="connsiteX0" fmla="*/ 0 w 1090615"/>
                <a:gd name="connsiteY0" fmla="*/ 1271235 h 3053695"/>
                <a:gd name="connsiteX1" fmla="*/ 737092 w 1090615"/>
                <a:gd name="connsiteY1" fmla="*/ 2285163 h 3053695"/>
                <a:gd name="connsiteX2" fmla="*/ 786720 w 1090615"/>
                <a:gd name="connsiteY2" fmla="*/ 3053695 h 3053695"/>
                <a:gd name="connsiteX3" fmla="*/ 1 w 1090615"/>
                <a:gd name="connsiteY3" fmla="*/ 2869906 h 3053695"/>
                <a:gd name="connsiteX4" fmla="*/ 0 w 1090615"/>
                <a:gd name="connsiteY4" fmla="*/ 1271235 h 3053695"/>
                <a:gd name="connsiteX0" fmla="*/ 0 w 1090615"/>
                <a:gd name="connsiteY0" fmla="*/ 1271235 h 3053695"/>
                <a:gd name="connsiteX1" fmla="*/ 1083583 w 1090615"/>
                <a:gd name="connsiteY1" fmla="*/ 1260274 h 3053695"/>
                <a:gd name="connsiteX2" fmla="*/ 347950 w 1090615"/>
                <a:gd name="connsiteY2" fmla="*/ 291 h 3053695"/>
                <a:gd name="connsiteX0" fmla="*/ 0 w 1095595"/>
                <a:gd name="connsiteY0" fmla="*/ 1489472 h 3271932"/>
                <a:gd name="connsiteX1" fmla="*/ 737092 w 1095595"/>
                <a:gd name="connsiteY1" fmla="*/ 2503400 h 3271932"/>
                <a:gd name="connsiteX2" fmla="*/ 786720 w 1095595"/>
                <a:gd name="connsiteY2" fmla="*/ 3271932 h 3271932"/>
                <a:gd name="connsiteX3" fmla="*/ 1 w 1095595"/>
                <a:gd name="connsiteY3" fmla="*/ 3088143 h 3271932"/>
                <a:gd name="connsiteX4" fmla="*/ 0 w 1095595"/>
                <a:gd name="connsiteY4" fmla="*/ 1489472 h 3271932"/>
                <a:gd name="connsiteX0" fmla="*/ 0 w 1095595"/>
                <a:gd name="connsiteY0" fmla="*/ 1489472 h 3271932"/>
                <a:gd name="connsiteX1" fmla="*/ 1083583 w 1095595"/>
                <a:gd name="connsiteY1" fmla="*/ 1478511 h 3271932"/>
                <a:gd name="connsiteX2" fmla="*/ 711675 w 1095595"/>
                <a:gd name="connsiteY2" fmla="*/ 243 h 3271932"/>
                <a:gd name="connsiteX0" fmla="*/ 0 w 1074437"/>
                <a:gd name="connsiteY0" fmla="*/ 1489449 h 3271909"/>
                <a:gd name="connsiteX1" fmla="*/ 737092 w 1074437"/>
                <a:gd name="connsiteY1" fmla="*/ 2503377 h 3271909"/>
                <a:gd name="connsiteX2" fmla="*/ 786720 w 1074437"/>
                <a:gd name="connsiteY2" fmla="*/ 3271909 h 3271909"/>
                <a:gd name="connsiteX3" fmla="*/ 1 w 1074437"/>
                <a:gd name="connsiteY3" fmla="*/ 3088120 h 3271909"/>
                <a:gd name="connsiteX4" fmla="*/ 0 w 1074437"/>
                <a:gd name="connsiteY4" fmla="*/ 1489449 h 3271909"/>
                <a:gd name="connsiteX0" fmla="*/ 0 w 1074437"/>
                <a:gd name="connsiteY0" fmla="*/ 1489449 h 3271909"/>
                <a:gd name="connsiteX1" fmla="*/ 1061896 w 1074437"/>
                <a:gd name="connsiteY1" fmla="*/ 1639069 h 3271909"/>
                <a:gd name="connsiteX2" fmla="*/ 711675 w 1074437"/>
                <a:gd name="connsiteY2" fmla="*/ 220 h 3271909"/>
                <a:gd name="connsiteX0" fmla="*/ 0 w 1075748"/>
                <a:gd name="connsiteY0" fmla="*/ 1399561 h 3182021"/>
                <a:gd name="connsiteX1" fmla="*/ 737092 w 1075748"/>
                <a:gd name="connsiteY1" fmla="*/ 2413489 h 3182021"/>
                <a:gd name="connsiteX2" fmla="*/ 786720 w 1075748"/>
                <a:gd name="connsiteY2" fmla="*/ 3182021 h 3182021"/>
                <a:gd name="connsiteX3" fmla="*/ 1 w 1075748"/>
                <a:gd name="connsiteY3" fmla="*/ 2998232 h 3182021"/>
                <a:gd name="connsiteX4" fmla="*/ 0 w 1075748"/>
                <a:gd name="connsiteY4" fmla="*/ 1399561 h 3182021"/>
                <a:gd name="connsiteX0" fmla="*/ 0 w 1075748"/>
                <a:gd name="connsiteY0" fmla="*/ 1399561 h 3182021"/>
                <a:gd name="connsiteX1" fmla="*/ 1061896 w 1075748"/>
                <a:gd name="connsiteY1" fmla="*/ 1549181 h 3182021"/>
                <a:gd name="connsiteX2" fmla="*/ 758268 w 1075748"/>
                <a:gd name="connsiteY2" fmla="*/ 233 h 3182021"/>
                <a:gd name="connsiteX0" fmla="*/ 0 w 1025076"/>
                <a:gd name="connsiteY0" fmla="*/ 1399471 h 3181931"/>
                <a:gd name="connsiteX1" fmla="*/ 737092 w 1025076"/>
                <a:gd name="connsiteY1" fmla="*/ 2413399 h 3181931"/>
                <a:gd name="connsiteX2" fmla="*/ 786720 w 1025076"/>
                <a:gd name="connsiteY2" fmla="*/ 3181931 h 3181931"/>
                <a:gd name="connsiteX3" fmla="*/ 1 w 1025076"/>
                <a:gd name="connsiteY3" fmla="*/ 2998142 h 3181931"/>
                <a:gd name="connsiteX4" fmla="*/ 0 w 1025076"/>
                <a:gd name="connsiteY4" fmla="*/ 1399471 h 3181931"/>
                <a:gd name="connsiteX0" fmla="*/ 0 w 1025076"/>
                <a:gd name="connsiteY0" fmla="*/ 1399471 h 3181931"/>
                <a:gd name="connsiteX1" fmla="*/ 1009376 w 1025076"/>
                <a:gd name="connsiteY1" fmla="*/ 2459872 h 3181931"/>
                <a:gd name="connsiteX2" fmla="*/ 758268 w 1025076"/>
                <a:gd name="connsiteY2" fmla="*/ 143 h 3181931"/>
                <a:gd name="connsiteX0" fmla="*/ 0 w 1051440"/>
                <a:gd name="connsiteY0" fmla="*/ 717516 h 2499976"/>
                <a:gd name="connsiteX1" fmla="*/ 737092 w 1051440"/>
                <a:gd name="connsiteY1" fmla="*/ 1731444 h 2499976"/>
                <a:gd name="connsiteX2" fmla="*/ 786720 w 1051440"/>
                <a:gd name="connsiteY2" fmla="*/ 2499976 h 2499976"/>
                <a:gd name="connsiteX3" fmla="*/ 1 w 1051440"/>
                <a:gd name="connsiteY3" fmla="*/ 2316187 h 2499976"/>
                <a:gd name="connsiteX4" fmla="*/ 0 w 1051440"/>
                <a:gd name="connsiteY4" fmla="*/ 717516 h 2499976"/>
                <a:gd name="connsiteX0" fmla="*/ 0 w 1051440"/>
                <a:gd name="connsiteY0" fmla="*/ 717516 h 2499976"/>
                <a:gd name="connsiteX1" fmla="*/ 1009376 w 1051440"/>
                <a:gd name="connsiteY1" fmla="*/ 1777917 h 2499976"/>
                <a:gd name="connsiteX2" fmla="*/ 1006818 w 1051440"/>
                <a:gd name="connsiteY2" fmla="*/ 201 h 2499976"/>
                <a:gd name="connsiteX0" fmla="*/ 0 w 1018133"/>
                <a:gd name="connsiteY0" fmla="*/ 253063 h 2035523"/>
                <a:gd name="connsiteX1" fmla="*/ 737092 w 1018133"/>
                <a:gd name="connsiteY1" fmla="*/ 1266991 h 2035523"/>
                <a:gd name="connsiteX2" fmla="*/ 786720 w 1018133"/>
                <a:gd name="connsiteY2" fmla="*/ 2035523 h 2035523"/>
                <a:gd name="connsiteX3" fmla="*/ 1 w 1018133"/>
                <a:gd name="connsiteY3" fmla="*/ 1851734 h 2035523"/>
                <a:gd name="connsiteX4" fmla="*/ 0 w 1018133"/>
                <a:gd name="connsiteY4" fmla="*/ 253063 h 2035523"/>
                <a:gd name="connsiteX0" fmla="*/ 0 w 1018133"/>
                <a:gd name="connsiteY0" fmla="*/ 253063 h 2035523"/>
                <a:gd name="connsiteX1" fmla="*/ 1009376 w 1018133"/>
                <a:gd name="connsiteY1" fmla="*/ 1313464 h 2035523"/>
                <a:gd name="connsiteX2" fmla="*/ 446452 w 1018133"/>
                <a:gd name="connsiteY2" fmla="*/ 278 h 2035523"/>
                <a:gd name="connsiteX0" fmla="*/ 0 w 1018132"/>
                <a:gd name="connsiteY0" fmla="*/ 253063 h 2035523"/>
                <a:gd name="connsiteX1" fmla="*/ 737092 w 1018132"/>
                <a:gd name="connsiteY1" fmla="*/ 1266991 h 2035523"/>
                <a:gd name="connsiteX2" fmla="*/ 786720 w 1018132"/>
                <a:gd name="connsiteY2" fmla="*/ 2035523 h 2035523"/>
                <a:gd name="connsiteX3" fmla="*/ 1 w 1018132"/>
                <a:gd name="connsiteY3" fmla="*/ 1851734 h 2035523"/>
                <a:gd name="connsiteX4" fmla="*/ 0 w 1018132"/>
                <a:gd name="connsiteY4" fmla="*/ 253063 h 2035523"/>
                <a:gd name="connsiteX0" fmla="*/ 0 w 1018132"/>
                <a:gd name="connsiteY0" fmla="*/ 253063 h 2035523"/>
                <a:gd name="connsiteX1" fmla="*/ 1009376 w 1018132"/>
                <a:gd name="connsiteY1" fmla="*/ 1313464 h 2035523"/>
                <a:gd name="connsiteX2" fmla="*/ 446452 w 1018132"/>
                <a:gd name="connsiteY2" fmla="*/ 277 h 2035523"/>
                <a:gd name="connsiteX0" fmla="*/ 0 w 791971"/>
                <a:gd name="connsiteY0" fmla="*/ 253003 h 2035463"/>
                <a:gd name="connsiteX1" fmla="*/ 737092 w 791971"/>
                <a:gd name="connsiteY1" fmla="*/ 1266931 h 2035463"/>
                <a:gd name="connsiteX2" fmla="*/ 786720 w 791971"/>
                <a:gd name="connsiteY2" fmla="*/ 2035463 h 2035463"/>
                <a:gd name="connsiteX3" fmla="*/ 1 w 791971"/>
                <a:gd name="connsiteY3" fmla="*/ 1851674 h 2035463"/>
                <a:gd name="connsiteX4" fmla="*/ 0 w 791971"/>
                <a:gd name="connsiteY4" fmla="*/ 253003 h 2035463"/>
                <a:gd name="connsiteX0" fmla="*/ 0 w 791971"/>
                <a:gd name="connsiteY0" fmla="*/ 253003 h 2035463"/>
                <a:gd name="connsiteX1" fmla="*/ 764217 w 791971"/>
                <a:gd name="connsiteY1" fmla="*/ 1650055 h 2035463"/>
                <a:gd name="connsiteX2" fmla="*/ 446452 w 791971"/>
                <a:gd name="connsiteY2" fmla="*/ 217 h 2035463"/>
                <a:gd name="connsiteX0" fmla="*/ 25875 w 817846"/>
                <a:gd name="connsiteY0" fmla="*/ 0 h 1782460"/>
                <a:gd name="connsiteX1" fmla="*/ 762967 w 817846"/>
                <a:gd name="connsiteY1" fmla="*/ 1013928 h 1782460"/>
                <a:gd name="connsiteX2" fmla="*/ 812595 w 817846"/>
                <a:gd name="connsiteY2" fmla="*/ 1782460 h 1782460"/>
                <a:gd name="connsiteX3" fmla="*/ 25876 w 817846"/>
                <a:gd name="connsiteY3" fmla="*/ 1598671 h 1782460"/>
                <a:gd name="connsiteX4" fmla="*/ 25875 w 817846"/>
                <a:gd name="connsiteY4" fmla="*/ 0 h 1782460"/>
                <a:gd name="connsiteX0" fmla="*/ 25875 w 817846"/>
                <a:gd name="connsiteY0" fmla="*/ 0 h 1782460"/>
                <a:gd name="connsiteX1" fmla="*/ 790092 w 817846"/>
                <a:gd name="connsiteY1" fmla="*/ 1397052 h 1782460"/>
                <a:gd name="connsiteX2" fmla="*/ 0 w 817846"/>
                <a:gd name="connsiteY2" fmla="*/ 160793 h 1782460"/>
                <a:gd name="connsiteX0" fmla="*/ 25875 w 817846"/>
                <a:gd name="connsiteY0" fmla="*/ 0 h 1782460"/>
                <a:gd name="connsiteX1" fmla="*/ 762967 w 817846"/>
                <a:gd name="connsiteY1" fmla="*/ 1013928 h 1782460"/>
                <a:gd name="connsiteX2" fmla="*/ 812595 w 817846"/>
                <a:gd name="connsiteY2" fmla="*/ 1782460 h 1782460"/>
                <a:gd name="connsiteX3" fmla="*/ 25876 w 817846"/>
                <a:gd name="connsiteY3" fmla="*/ 1598671 h 1782460"/>
                <a:gd name="connsiteX4" fmla="*/ 25875 w 817846"/>
                <a:gd name="connsiteY4" fmla="*/ 0 h 1782460"/>
                <a:gd name="connsiteX0" fmla="*/ 25875 w 817846"/>
                <a:gd name="connsiteY0" fmla="*/ 0 h 1782460"/>
                <a:gd name="connsiteX1" fmla="*/ 790092 w 817846"/>
                <a:gd name="connsiteY1" fmla="*/ 1397052 h 1782460"/>
                <a:gd name="connsiteX2" fmla="*/ 0 w 817846"/>
                <a:gd name="connsiteY2" fmla="*/ 160793 h 1782460"/>
                <a:gd name="connsiteX0" fmla="*/ 25875 w 817846"/>
                <a:gd name="connsiteY0" fmla="*/ 0 h 1782460"/>
                <a:gd name="connsiteX1" fmla="*/ 762967 w 817846"/>
                <a:gd name="connsiteY1" fmla="*/ 1013928 h 1782460"/>
                <a:gd name="connsiteX2" fmla="*/ 812595 w 817846"/>
                <a:gd name="connsiteY2" fmla="*/ 1782460 h 1782460"/>
                <a:gd name="connsiteX3" fmla="*/ 25876 w 817846"/>
                <a:gd name="connsiteY3" fmla="*/ 1598671 h 1782460"/>
                <a:gd name="connsiteX4" fmla="*/ 25875 w 817846"/>
                <a:gd name="connsiteY4" fmla="*/ 0 h 1782460"/>
                <a:gd name="connsiteX0" fmla="*/ 25875 w 817846"/>
                <a:gd name="connsiteY0" fmla="*/ 0 h 1782460"/>
                <a:gd name="connsiteX1" fmla="*/ 790092 w 817846"/>
                <a:gd name="connsiteY1" fmla="*/ 1397052 h 1782460"/>
                <a:gd name="connsiteX2" fmla="*/ 0 w 817846"/>
                <a:gd name="connsiteY2" fmla="*/ 160793 h 1782460"/>
                <a:gd name="connsiteX0" fmla="*/ 0 w 791971"/>
                <a:gd name="connsiteY0" fmla="*/ 134348 h 1916808"/>
                <a:gd name="connsiteX1" fmla="*/ 737092 w 791971"/>
                <a:gd name="connsiteY1" fmla="*/ 1148276 h 1916808"/>
                <a:gd name="connsiteX2" fmla="*/ 786720 w 791971"/>
                <a:gd name="connsiteY2" fmla="*/ 1916808 h 1916808"/>
                <a:gd name="connsiteX3" fmla="*/ 1 w 791971"/>
                <a:gd name="connsiteY3" fmla="*/ 1733019 h 1916808"/>
                <a:gd name="connsiteX4" fmla="*/ 0 w 791971"/>
                <a:gd name="connsiteY4" fmla="*/ 134348 h 1916808"/>
                <a:gd name="connsiteX0" fmla="*/ 0 w 791971"/>
                <a:gd name="connsiteY0" fmla="*/ 134348 h 1916808"/>
                <a:gd name="connsiteX1" fmla="*/ 764217 w 791971"/>
                <a:gd name="connsiteY1" fmla="*/ 1531400 h 1916808"/>
                <a:gd name="connsiteX2" fmla="*/ 174139 w 791971"/>
                <a:gd name="connsiteY2" fmla="*/ 198 h 1916808"/>
                <a:gd name="connsiteX0" fmla="*/ 0 w 882461"/>
                <a:gd name="connsiteY0" fmla="*/ 134351 h 1916811"/>
                <a:gd name="connsiteX1" fmla="*/ 737092 w 882461"/>
                <a:gd name="connsiteY1" fmla="*/ 1148279 h 1916811"/>
                <a:gd name="connsiteX2" fmla="*/ 786720 w 882461"/>
                <a:gd name="connsiteY2" fmla="*/ 1916811 h 1916811"/>
                <a:gd name="connsiteX3" fmla="*/ 1 w 882461"/>
                <a:gd name="connsiteY3" fmla="*/ 1733022 h 1916811"/>
                <a:gd name="connsiteX4" fmla="*/ 0 w 882461"/>
                <a:gd name="connsiteY4" fmla="*/ 134351 h 1916811"/>
                <a:gd name="connsiteX0" fmla="*/ 0 w 882461"/>
                <a:gd name="connsiteY0" fmla="*/ 134351 h 1916811"/>
                <a:gd name="connsiteX1" fmla="*/ 882461 w 882461"/>
                <a:gd name="connsiteY1" fmla="*/ 1501931 h 1916811"/>
                <a:gd name="connsiteX2" fmla="*/ 174139 w 882461"/>
                <a:gd name="connsiteY2" fmla="*/ 201 h 1916811"/>
                <a:gd name="connsiteX0" fmla="*/ 0 w 882461"/>
                <a:gd name="connsiteY0" fmla="*/ 134351 h 1916811"/>
                <a:gd name="connsiteX1" fmla="*/ 737092 w 882461"/>
                <a:gd name="connsiteY1" fmla="*/ 1148279 h 1916811"/>
                <a:gd name="connsiteX2" fmla="*/ 786720 w 882461"/>
                <a:gd name="connsiteY2" fmla="*/ 1916811 h 1916811"/>
                <a:gd name="connsiteX3" fmla="*/ 1 w 882461"/>
                <a:gd name="connsiteY3" fmla="*/ 1733022 h 1916811"/>
                <a:gd name="connsiteX4" fmla="*/ 0 w 882461"/>
                <a:gd name="connsiteY4" fmla="*/ 134351 h 1916811"/>
                <a:gd name="connsiteX0" fmla="*/ 0 w 882461"/>
                <a:gd name="connsiteY0" fmla="*/ 134351 h 1916811"/>
                <a:gd name="connsiteX1" fmla="*/ 882461 w 882461"/>
                <a:gd name="connsiteY1" fmla="*/ 1501931 h 1916811"/>
                <a:gd name="connsiteX2" fmla="*/ 174139 w 882461"/>
                <a:gd name="connsiteY2" fmla="*/ 201 h 1916811"/>
                <a:gd name="connsiteX0" fmla="*/ 0 w 882464"/>
                <a:gd name="connsiteY0" fmla="*/ 134351 h 1916811"/>
                <a:gd name="connsiteX1" fmla="*/ 737092 w 882464"/>
                <a:gd name="connsiteY1" fmla="*/ 1148279 h 1916811"/>
                <a:gd name="connsiteX2" fmla="*/ 786720 w 882464"/>
                <a:gd name="connsiteY2" fmla="*/ 1916811 h 1916811"/>
                <a:gd name="connsiteX3" fmla="*/ 1 w 882464"/>
                <a:gd name="connsiteY3" fmla="*/ 1733022 h 1916811"/>
                <a:gd name="connsiteX4" fmla="*/ 0 w 882464"/>
                <a:gd name="connsiteY4" fmla="*/ 134351 h 1916811"/>
                <a:gd name="connsiteX0" fmla="*/ 0 w 882464"/>
                <a:gd name="connsiteY0" fmla="*/ 134351 h 1916811"/>
                <a:gd name="connsiteX1" fmla="*/ 882461 w 882464"/>
                <a:gd name="connsiteY1" fmla="*/ 1501931 h 1916811"/>
                <a:gd name="connsiteX2" fmla="*/ 174139 w 882464"/>
                <a:gd name="connsiteY2" fmla="*/ 201 h 1916811"/>
                <a:gd name="connsiteX0" fmla="*/ 0 w 882461"/>
                <a:gd name="connsiteY0" fmla="*/ 134351 h 1916811"/>
                <a:gd name="connsiteX1" fmla="*/ 737092 w 882461"/>
                <a:gd name="connsiteY1" fmla="*/ 1148279 h 1916811"/>
                <a:gd name="connsiteX2" fmla="*/ 786720 w 882461"/>
                <a:gd name="connsiteY2" fmla="*/ 1916811 h 1916811"/>
                <a:gd name="connsiteX3" fmla="*/ 1 w 882461"/>
                <a:gd name="connsiteY3" fmla="*/ 1733022 h 1916811"/>
                <a:gd name="connsiteX4" fmla="*/ 0 w 882461"/>
                <a:gd name="connsiteY4" fmla="*/ 134351 h 1916811"/>
                <a:gd name="connsiteX0" fmla="*/ 0 w 882461"/>
                <a:gd name="connsiteY0" fmla="*/ 134351 h 1916811"/>
                <a:gd name="connsiteX1" fmla="*/ 882461 w 882461"/>
                <a:gd name="connsiteY1" fmla="*/ 1501931 h 1916811"/>
                <a:gd name="connsiteX2" fmla="*/ 174139 w 882461"/>
                <a:gd name="connsiteY2" fmla="*/ 201 h 1916811"/>
                <a:gd name="connsiteX0" fmla="*/ 0 w 896770"/>
                <a:gd name="connsiteY0" fmla="*/ 134389 h 1916849"/>
                <a:gd name="connsiteX1" fmla="*/ 737092 w 896770"/>
                <a:gd name="connsiteY1" fmla="*/ 1148317 h 1916849"/>
                <a:gd name="connsiteX2" fmla="*/ 786720 w 896770"/>
                <a:gd name="connsiteY2" fmla="*/ 1916849 h 1916849"/>
                <a:gd name="connsiteX3" fmla="*/ 1 w 896770"/>
                <a:gd name="connsiteY3" fmla="*/ 1733060 h 1916849"/>
                <a:gd name="connsiteX4" fmla="*/ 0 w 896770"/>
                <a:gd name="connsiteY4" fmla="*/ 134389 h 1916849"/>
                <a:gd name="connsiteX0" fmla="*/ 0 w 896770"/>
                <a:gd name="connsiteY0" fmla="*/ 134389 h 1916849"/>
                <a:gd name="connsiteX1" fmla="*/ 882461 w 896770"/>
                <a:gd name="connsiteY1" fmla="*/ 1501969 h 1916849"/>
                <a:gd name="connsiteX2" fmla="*/ 174139 w 896770"/>
                <a:gd name="connsiteY2" fmla="*/ 239 h 1916849"/>
                <a:gd name="connsiteX0" fmla="*/ 0 w 896770"/>
                <a:gd name="connsiteY0" fmla="*/ 134389 h 1916849"/>
                <a:gd name="connsiteX1" fmla="*/ 737092 w 896770"/>
                <a:gd name="connsiteY1" fmla="*/ 1148317 h 1916849"/>
                <a:gd name="connsiteX2" fmla="*/ 786720 w 896770"/>
                <a:gd name="connsiteY2" fmla="*/ 1916849 h 1916849"/>
                <a:gd name="connsiteX3" fmla="*/ 1 w 896770"/>
                <a:gd name="connsiteY3" fmla="*/ 1733060 h 1916849"/>
                <a:gd name="connsiteX4" fmla="*/ 0 w 896770"/>
                <a:gd name="connsiteY4" fmla="*/ 134389 h 1916849"/>
                <a:gd name="connsiteX0" fmla="*/ 0 w 896770"/>
                <a:gd name="connsiteY0" fmla="*/ 134389 h 1916849"/>
                <a:gd name="connsiteX1" fmla="*/ 882461 w 896770"/>
                <a:gd name="connsiteY1" fmla="*/ 1501969 h 1916849"/>
                <a:gd name="connsiteX2" fmla="*/ 174139 w 896770"/>
                <a:gd name="connsiteY2" fmla="*/ 239 h 1916849"/>
                <a:gd name="connsiteX0" fmla="*/ 0 w 896770"/>
                <a:gd name="connsiteY0" fmla="*/ 134389 h 1916849"/>
                <a:gd name="connsiteX1" fmla="*/ 737092 w 896770"/>
                <a:gd name="connsiteY1" fmla="*/ 1148317 h 1916849"/>
                <a:gd name="connsiteX2" fmla="*/ 786720 w 896770"/>
                <a:gd name="connsiteY2" fmla="*/ 1916849 h 1916849"/>
                <a:gd name="connsiteX3" fmla="*/ 1 w 896770"/>
                <a:gd name="connsiteY3" fmla="*/ 1733060 h 1916849"/>
                <a:gd name="connsiteX4" fmla="*/ 0 w 896770"/>
                <a:gd name="connsiteY4" fmla="*/ 134389 h 1916849"/>
                <a:gd name="connsiteX0" fmla="*/ 0 w 896770"/>
                <a:gd name="connsiteY0" fmla="*/ 134389 h 1916849"/>
                <a:gd name="connsiteX1" fmla="*/ 882461 w 896770"/>
                <a:gd name="connsiteY1" fmla="*/ 1501969 h 1916849"/>
                <a:gd name="connsiteX2" fmla="*/ 174139 w 896770"/>
                <a:gd name="connsiteY2" fmla="*/ 239 h 1916849"/>
                <a:gd name="connsiteX0" fmla="*/ 0 w 898525"/>
                <a:gd name="connsiteY0" fmla="*/ 823581 h 2606041"/>
                <a:gd name="connsiteX1" fmla="*/ 737092 w 898525"/>
                <a:gd name="connsiteY1" fmla="*/ 1837509 h 2606041"/>
                <a:gd name="connsiteX2" fmla="*/ 786720 w 898525"/>
                <a:gd name="connsiteY2" fmla="*/ 2606041 h 2606041"/>
                <a:gd name="connsiteX3" fmla="*/ 1 w 898525"/>
                <a:gd name="connsiteY3" fmla="*/ 2422252 h 2606041"/>
                <a:gd name="connsiteX4" fmla="*/ 0 w 898525"/>
                <a:gd name="connsiteY4" fmla="*/ 823581 h 2606041"/>
                <a:gd name="connsiteX0" fmla="*/ 0 w 898525"/>
                <a:gd name="connsiteY0" fmla="*/ 823581 h 2606041"/>
                <a:gd name="connsiteX1" fmla="*/ 882461 w 898525"/>
                <a:gd name="connsiteY1" fmla="*/ 2191161 h 2606041"/>
                <a:gd name="connsiteX2" fmla="*/ 274699 w 898525"/>
                <a:gd name="connsiteY2" fmla="*/ 161 h 2606041"/>
                <a:gd name="connsiteX0" fmla="*/ 0 w 943448"/>
                <a:gd name="connsiteY0" fmla="*/ 823682 h 2606142"/>
                <a:gd name="connsiteX1" fmla="*/ 737092 w 943448"/>
                <a:gd name="connsiteY1" fmla="*/ 1837610 h 2606142"/>
                <a:gd name="connsiteX2" fmla="*/ 786720 w 943448"/>
                <a:gd name="connsiteY2" fmla="*/ 2606142 h 2606142"/>
                <a:gd name="connsiteX3" fmla="*/ 1 w 943448"/>
                <a:gd name="connsiteY3" fmla="*/ 2422353 h 2606142"/>
                <a:gd name="connsiteX4" fmla="*/ 0 w 943448"/>
                <a:gd name="connsiteY4" fmla="*/ 823682 h 2606142"/>
                <a:gd name="connsiteX0" fmla="*/ 0 w 943448"/>
                <a:gd name="connsiteY0" fmla="*/ 823682 h 2606142"/>
                <a:gd name="connsiteX1" fmla="*/ 928234 w 943448"/>
                <a:gd name="connsiteY1" fmla="*/ 1377879 h 2606142"/>
                <a:gd name="connsiteX2" fmla="*/ 274699 w 943448"/>
                <a:gd name="connsiteY2" fmla="*/ 262 h 2606142"/>
                <a:gd name="connsiteX0" fmla="*/ 0 w 943449"/>
                <a:gd name="connsiteY0" fmla="*/ 823682 h 2606142"/>
                <a:gd name="connsiteX1" fmla="*/ 737092 w 943449"/>
                <a:gd name="connsiteY1" fmla="*/ 1837610 h 2606142"/>
                <a:gd name="connsiteX2" fmla="*/ 786720 w 943449"/>
                <a:gd name="connsiteY2" fmla="*/ 2606142 h 2606142"/>
                <a:gd name="connsiteX3" fmla="*/ 1 w 943449"/>
                <a:gd name="connsiteY3" fmla="*/ 2422353 h 2606142"/>
                <a:gd name="connsiteX4" fmla="*/ 0 w 943449"/>
                <a:gd name="connsiteY4" fmla="*/ 823682 h 2606142"/>
                <a:gd name="connsiteX0" fmla="*/ 0 w 943449"/>
                <a:gd name="connsiteY0" fmla="*/ 823682 h 2606142"/>
                <a:gd name="connsiteX1" fmla="*/ 928234 w 943449"/>
                <a:gd name="connsiteY1" fmla="*/ 1377879 h 2606142"/>
                <a:gd name="connsiteX2" fmla="*/ 274699 w 943449"/>
                <a:gd name="connsiteY2" fmla="*/ 262 h 2606142"/>
                <a:gd name="connsiteX0" fmla="*/ 0 w 818128"/>
                <a:gd name="connsiteY0" fmla="*/ 823621 h 2606081"/>
                <a:gd name="connsiteX1" fmla="*/ 737092 w 818128"/>
                <a:gd name="connsiteY1" fmla="*/ 1837549 h 2606081"/>
                <a:gd name="connsiteX2" fmla="*/ 786720 w 818128"/>
                <a:gd name="connsiteY2" fmla="*/ 2606081 h 2606081"/>
                <a:gd name="connsiteX3" fmla="*/ 1 w 818128"/>
                <a:gd name="connsiteY3" fmla="*/ 2422292 h 2606081"/>
                <a:gd name="connsiteX4" fmla="*/ 0 w 818128"/>
                <a:gd name="connsiteY4" fmla="*/ 823621 h 2606081"/>
                <a:gd name="connsiteX0" fmla="*/ 0 w 818128"/>
                <a:gd name="connsiteY0" fmla="*/ 823621 h 2606081"/>
                <a:gd name="connsiteX1" fmla="*/ 800274 w 818128"/>
                <a:gd name="connsiteY1" fmla="*/ 1780610 h 2606081"/>
                <a:gd name="connsiteX2" fmla="*/ 274699 w 818128"/>
                <a:gd name="connsiteY2" fmla="*/ 201 h 2606081"/>
                <a:gd name="connsiteX0" fmla="*/ 165634 w 977085"/>
                <a:gd name="connsiteY0" fmla="*/ 1 h 1782461"/>
                <a:gd name="connsiteX1" fmla="*/ 902726 w 977085"/>
                <a:gd name="connsiteY1" fmla="*/ 1013929 h 1782461"/>
                <a:gd name="connsiteX2" fmla="*/ 952354 w 977085"/>
                <a:gd name="connsiteY2" fmla="*/ 1782461 h 1782461"/>
                <a:gd name="connsiteX3" fmla="*/ 165635 w 977085"/>
                <a:gd name="connsiteY3" fmla="*/ 1598672 h 1782461"/>
                <a:gd name="connsiteX4" fmla="*/ 165634 w 977085"/>
                <a:gd name="connsiteY4" fmla="*/ 1 h 1782461"/>
                <a:gd name="connsiteX0" fmla="*/ 165634 w 977085"/>
                <a:gd name="connsiteY0" fmla="*/ 1 h 1782461"/>
                <a:gd name="connsiteX1" fmla="*/ 965908 w 977085"/>
                <a:gd name="connsiteY1" fmla="*/ 956990 h 1782461"/>
                <a:gd name="connsiteX2" fmla="*/ 0 w 977085"/>
                <a:gd name="connsiteY2" fmla="*/ 149261 h 1782461"/>
                <a:gd name="connsiteX0" fmla="*/ 165634 w 965908"/>
                <a:gd name="connsiteY0" fmla="*/ -1 h 1782459"/>
                <a:gd name="connsiteX1" fmla="*/ 902726 w 965908"/>
                <a:gd name="connsiteY1" fmla="*/ 1013927 h 1782459"/>
                <a:gd name="connsiteX2" fmla="*/ 952354 w 965908"/>
                <a:gd name="connsiteY2" fmla="*/ 1782459 h 1782459"/>
                <a:gd name="connsiteX3" fmla="*/ 165635 w 965908"/>
                <a:gd name="connsiteY3" fmla="*/ 1598670 h 1782459"/>
                <a:gd name="connsiteX4" fmla="*/ 165634 w 965908"/>
                <a:gd name="connsiteY4" fmla="*/ -1 h 1782459"/>
                <a:gd name="connsiteX0" fmla="*/ 165634 w 965908"/>
                <a:gd name="connsiteY0" fmla="*/ -1 h 1782459"/>
                <a:gd name="connsiteX1" fmla="*/ 965908 w 965908"/>
                <a:gd name="connsiteY1" fmla="*/ 956988 h 1782459"/>
                <a:gd name="connsiteX2" fmla="*/ 0 w 965908"/>
                <a:gd name="connsiteY2" fmla="*/ 149259 h 1782459"/>
                <a:gd name="connsiteX0" fmla="*/ 165634 w 967735"/>
                <a:gd name="connsiteY0" fmla="*/ 1 h 1782461"/>
                <a:gd name="connsiteX1" fmla="*/ 902726 w 967735"/>
                <a:gd name="connsiteY1" fmla="*/ 1013929 h 1782461"/>
                <a:gd name="connsiteX2" fmla="*/ 952354 w 967735"/>
                <a:gd name="connsiteY2" fmla="*/ 1782461 h 1782461"/>
                <a:gd name="connsiteX3" fmla="*/ 165635 w 967735"/>
                <a:gd name="connsiteY3" fmla="*/ 1598672 h 1782461"/>
                <a:gd name="connsiteX4" fmla="*/ 165634 w 967735"/>
                <a:gd name="connsiteY4" fmla="*/ 1 h 1782461"/>
                <a:gd name="connsiteX0" fmla="*/ 165634 w 967735"/>
                <a:gd name="connsiteY0" fmla="*/ 1 h 1782461"/>
                <a:gd name="connsiteX1" fmla="*/ 965908 w 967735"/>
                <a:gd name="connsiteY1" fmla="*/ 956990 h 1782461"/>
                <a:gd name="connsiteX2" fmla="*/ 0 w 967735"/>
                <a:gd name="connsiteY2" fmla="*/ 149261 h 1782461"/>
                <a:gd name="connsiteX0" fmla="*/ 221788 w 1023889"/>
                <a:gd name="connsiteY0" fmla="*/ -1 h 1782459"/>
                <a:gd name="connsiteX1" fmla="*/ 958880 w 1023889"/>
                <a:gd name="connsiteY1" fmla="*/ 1013927 h 1782459"/>
                <a:gd name="connsiteX2" fmla="*/ 1008508 w 1023889"/>
                <a:gd name="connsiteY2" fmla="*/ 1782459 h 1782459"/>
                <a:gd name="connsiteX3" fmla="*/ 221789 w 1023889"/>
                <a:gd name="connsiteY3" fmla="*/ 1598670 h 1782459"/>
                <a:gd name="connsiteX4" fmla="*/ 221788 w 1023889"/>
                <a:gd name="connsiteY4" fmla="*/ -1 h 1782459"/>
                <a:gd name="connsiteX0" fmla="*/ 221788 w 1023889"/>
                <a:gd name="connsiteY0" fmla="*/ -1 h 1782459"/>
                <a:gd name="connsiteX1" fmla="*/ 1022062 w 1023889"/>
                <a:gd name="connsiteY1" fmla="*/ 956988 h 1782459"/>
                <a:gd name="connsiteX2" fmla="*/ 0 w 1023889"/>
                <a:gd name="connsiteY2" fmla="*/ 959995 h 1782459"/>
                <a:gd name="connsiteX0" fmla="*/ 0 w 816115"/>
                <a:gd name="connsiteY0" fmla="*/ 736237 h 2518697"/>
                <a:gd name="connsiteX1" fmla="*/ 737092 w 816115"/>
                <a:gd name="connsiteY1" fmla="*/ 1750165 h 2518697"/>
                <a:gd name="connsiteX2" fmla="*/ 786720 w 816115"/>
                <a:gd name="connsiteY2" fmla="*/ 2518697 h 2518697"/>
                <a:gd name="connsiteX3" fmla="*/ 1 w 816115"/>
                <a:gd name="connsiteY3" fmla="*/ 2334908 h 2518697"/>
                <a:gd name="connsiteX4" fmla="*/ 0 w 816115"/>
                <a:gd name="connsiteY4" fmla="*/ 736237 h 2518697"/>
                <a:gd name="connsiteX0" fmla="*/ 0 w 816115"/>
                <a:gd name="connsiteY0" fmla="*/ 736237 h 2518697"/>
                <a:gd name="connsiteX1" fmla="*/ 800274 w 816115"/>
                <a:gd name="connsiteY1" fmla="*/ 1693226 h 2518697"/>
                <a:gd name="connsiteX2" fmla="*/ 815460 w 816115"/>
                <a:gd name="connsiteY2" fmla="*/ 174 h 2518697"/>
                <a:gd name="connsiteX0" fmla="*/ 0 w 816115"/>
                <a:gd name="connsiteY0" fmla="*/ 736237 h 2518697"/>
                <a:gd name="connsiteX1" fmla="*/ 737092 w 816115"/>
                <a:gd name="connsiteY1" fmla="*/ 1750165 h 2518697"/>
                <a:gd name="connsiteX2" fmla="*/ 786720 w 816115"/>
                <a:gd name="connsiteY2" fmla="*/ 2518697 h 2518697"/>
                <a:gd name="connsiteX3" fmla="*/ 1 w 816115"/>
                <a:gd name="connsiteY3" fmla="*/ 2334908 h 2518697"/>
                <a:gd name="connsiteX4" fmla="*/ 0 w 816115"/>
                <a:gd name="connsiteY4" fmla="*/ 736237 h 2518697"/>
                <a:gd name="connsiteX0" fmla="*/ 0 w 816115"/>
                <a:gd name="connsiteY0" fmla="*/ 736237 h 2518697"/>
                <a:gd name="connsiteX1" fmla="*/ 800274 w 816115"/>
                <a:gd name="connsiteY1" fmla="*/ 1693226 h 2518697"/>
                <a:gd name="connsiteX2" fmla="*/ 815460 w 816115"/>
                <a:gd name="connsiteY2" fmla="*/ 174 h 2518697"/>
                <a:gd name="connsiteX0" fmla="*/ 0 w 846229"/>
                <a:gd name="connsiteY0" fmla="*/ 736244 h 2518704"/>
                <a:gd name="connsiteX1" fmla="*/ 737092 w 846229"/>
                <a:gd name="connsiteY1" fmla="*/ 1750172 h 2518704"/>
                <a:gd name="connsiteX2" fmla="*/ 786720 w 846229"/>
                <a:gd name="connsiteY2" fmla="*/ 2518704 h 2518704"/>
                <a:gd name="connsiteX3" fmla="*/ 1 w 846229"/>
                <a:gd name="connsiteY3" fmla="*/ 2334915 h 2518704"/>
                <a:gd name="connsiteX4" fmla="*/ 0 w 846229"/>
                <a:gd name="connsiteY4" fmla="*/ 736244 h 2518704"/>
                <a:gd name="connsiteX0" fmla="*/ 0 w 846229"/>
                <a:gd name="connsiteY0" fmla="*/ 736244 h 2518704"/>
                <a:gd name="connsiteX1" fmla="*/ 800274 w 846229"/>
                <a:gd name="connsiteY1" fmla="*/ 1693233 h 2518704"/>
                <a:gd name="connsiteX2" fmla="*/ 815460 w 846229"/>
                <a:gd name="connsiteY2" fmla="*/ 181 h 2518704"/>
                <a:gd name="connsiteX0" fmla="*/ 0 w 812972"/>
                <a:gd name="connsiteY0" fmla="*/ 2929358 h 4711818"/>
                <a:gd name="connsiteX1" fmla="*/ 737092 w 812972"/>
                <a:gd name="connsiteY1" fmla="*/ 3943286 h 4711818"/>
                <a:gd name="connsiteX2" fmla="*/ 786720 w 812972"/>
                <a:gd name="connsiteY2" fmla="*/ 4711818 h 4711818"/>
                <a:gd name="connsiteX3" fmla="*/ 1 w 812972"/>
                <a:gd name="connsiteY3" fmla="*/ 4528029 h 4711818"/>
                <a:gd name="connsiteX4" fmla="*/ 0 w 812972"/>
                <a:gd name="connsiteY4" fmla="*/ 2929358 h 4711818"/>
                <a:gd name="connsiteX0" fmla="*/ 0 w 812972"/>
                <a:gd name="connsiteY0" fmla="*/ 2929358 h 4711818"/>
                <a:gd name="connsiteX1" fmla="*/ 800274 w 812972"/>
                <a:gd name="connsiteY1" fmla="*/ 3886347 h 4711818"/>
                <a:gd name="connsiteX2" fmla="*/ 489793 w 812972"/>
                <a:gd name="connsiteY2" fmla="*/ 83 h 4711818"/>
                <a:gd name="connsiteX0" fmla="*/ 0 w 791971"/>
                <a:gd name="connsiteY0" fmla="*/ 2929437 h 4711897"/>
                <a:gd name="connsiteX1" fmla="*/ 737092 w 791971"/>
                <a:gd name="connsiteY1" fmla="*/ 3943365 h 4711897"/>
                <a:gd name="connsiteX2" fmla="*/ 786720 w 791971"/>
                <a:gd name="connsiteY2" fmla="*/ 4711897 h 4711897"/>
                <a:gd name="connsiteX3" fmla="*/ 1 w 791971"/>
                <a:gd name="connsiteY3" fmla="*/ 4528108 h 4711897"/>
                <a:gd name="connsiteX4" fmla="*/ 0 w 791971"/>
                <a:gd name="connsiteY4" fmla="*/ 2929437 h 4711897"/>
                <a:gd name="connsiteX0" fmla="*/ 0 w 791971"/>
                <a:gd name="connsiteY0" fmla="*/ 2929437 h 4711897"/>
                <a:gd name="connsiteX1" fmla="*/ 755970 w 791971"/>
                <a:gd name="connsiteY1" fmla="*/ 1899381 h 4711897"/>
                <a:gd name="connsiteX2" fmla="*/ 489793 w 791971"/>
                <a:gd name="connsiteY2" fmla="*/ 162 h 4711897"/>
                <a:gd name="connsiteX0" fmla="*/ 0 w 791971"/>
                <a:gd name="connsiteY0" fmla="*/ 3207102 h 4989562"/>
                <a:gd name="connsiteX1" fmla="*/ 737092 w 791971"/>
                <a:gd name="connsiteY1" fmla="*/ 4221030 h 4989562"/>
                <a:gd name="connsiteX2" fmla="*/ 786720 w 791971"/>
                <a:gd name="connsiteY2" fmla="*/ 4989562 h 4989562"/>
                <a:gd name="connsiteX3" fmla="*/ 1 w 791971"/>
                <a:gd name="connsiteY3" fmla="*/ 4805773 h 4989562"/>
                <a:gd name="connsiteX4" fmla="*/ 0 w 791971"/>
                <a:gd name="connsiteY4" fmla="*/ 3207102 h 4989562"/>
                <a:gd name="connsiteX0" fmla="*/ 0 w 791971"/>
                <a:gd name="connsiteY0" fmla="*/ 3207102 h 4989562"/>
                <a:gd name="connsiteX1" fmla="*/ 755970 w 791971"/>
                <a:gd name="connsiteY1" fmla="*/ 2177046 h 4989562"/>
                <a:gd name="connsiteX2" fmla="*/ 520397 w 791971"/>
                <a:gd name="connsiteY2" fmla="*/ 144 h 4989562"/>
                <a:gd name="connsiteX0" fmla="*/ 0 w 791971"/>
                <a:gd name="connsiteY0" fmla="*/ 3207126 h 4989586"/>
                <a:gd name="connsiteX1" fmla="*/ 737092 w 791971"/>
                <a:gd name="connsiteY1" fmla="*/ 4221054 h 4989586"/>
                <a:gd name="connsiteX2" fmla="*/ 786720 w 791971"/>
                <a:gd name="connsiteY2" fmla="*/ 4989586 h 4989586"/>
                <a:gd name="connsiteX3" fmla="*/ 1 w 791971"/>
                <a:gd name="connsiteY3" fmla="*/ 4805797 h 4989586"/>
                <a:gd name="connsiteX4" fmla="*/ 0 w 791971"/>
                <a:gd name="connsiteY4" fmla="*/ 3207126 h 4989586"/>
                <a:gd name="connsiteX0" fmla="*/ 0 w 791971"/>
                <a:gd name="connsiteY0" fmla="*/ 3207126 h 4989586"/>
                <a:gd name="connsiteX1" fmla="*/ 586665 w 791971"/>
                <a:gd name="connsiteY1" fmla="*/ 1830581 h 4989586"/>
                <a:gd name="connsiteX2" fmla="*/ 520397 w 791971"/>
                <a:gd name="connsiteY2" fmla="*/ 168 h 4989586"/>
                <a:gd name="connsiteX0" fmla="*/ 0 w 791971"/>
                <a:gd name="connsiteY0" fmla="*/ 3207126 h 4989586"/>
                <a:gd name="connsiteX1" fmla="*/ 737092 w 791971"/>
                <a:gd name="connsiteY1" fmla="*/ 4221054 h 4989586"/>
                <a:gd name="connsiteX2" fmla="*/ 786720 w 791971"/>
                <a:gd name="connsiteY2" fmla="*/ 4989586 h 4989586"/>
                <a:gd name="connsiteX3" fmla="*/ 1 w 791971"/>
                <a:gd name="connsiteY3" fmla="*/ 4805797 h 4989586"/>
                <a:gd name="connsiteX4" fmla="*/ 0 w 791971"/>
                <a:gd name="connsiteY4" fmla="*/ 3207126 h 4989586"/>
                <a:gd name="connsiteX0" fmla="*/ 0 w 791971"/>
                <a:gd name="connsiteY0" fmla="*/ 3207126 h 4989586"/>
                <a:gd name="connsiteX1" fmla="*/ 586665 w 791971"/>
                <a:gd name="connsiteY1" fmla="*/ 1830581 h 4989586"/>
                <a:gd name="connsiteX2" fmla="*/ 520397 w 791971"/>
                <a:gd name="connsiteY2" fmla="*/ 168 h 4989586"/>
                <a:gd name="connsiteX0" fmla="*/ 0 w 791971"/>
                <a:gd name="connsiteY0" fmla="*/ 3207143 h 4989603"/>
                <a:gd name="connsiteX1" fmla="*/ 737092 w 791971"/>
                <a:gd name="connsiteY1" fmla="*/ 4221071 h 4989603"/>
                <a:gd name="connsiteX2" fmla="*/ 786720 w 791971"/>
                <a:gd name="connsiteY2" fmla="*/ 4989603 h 4989603"/>
                <a:gd name="connsiteX3" fmla="*/ 1 w 791971"/>
                <a:gd name="connsiteY3" fmla="*/ 4805814 h 4989603"/>
                <a:gd name="connsiteX4" fmla="*/ 0 w 791971"/>
                <a:gd name="connsiteY4" fmla="*/ 3207143 h 4989603"/>
                <a:gd name="connsiteX0" fmla="*/ 0 w 791971"/>
                <a:gd name="connsiteY0" fmla="*/ 3207143 h 4989603"/>
                <a:gd name="connsiteX1" fmla="*/ 586665 w 791971"/>
                <a:gd name="connsiteY1" fmla="*/ 1830598 h 4989603"/>
                <a:gd name="connsiteX2" fmla="*/ 520397 w 791971"/>
                <a:gd name="connsiteY2" fmla="*/ 185 h 4989603"/>
                <a:gd name="connsiteX0" fmla="*/ 224256 w 1016227"/>
                <a:gd name="connsiteY0" fmla="*/ 3021991 h 4804451"/>
                <a:gd name="connsiteX1" fmla="*/ 961348 w 1016227"/>
                <a:gd name="connsiteY1" fmla="*/ 4035919 h 4804451"/>
                <a:gd name="connsiteX2" fmla="*/ 1010976 w 1016227"/>
                <a:gd name="connsiteY2" fmla="*/ 4804451 h 4804451"/>
                <a:gd name="connsiteX3" fmla="*/ 224257 w 1016227"/>
                <a:gd name="connsiteY3" fmla="*/ 4620662 h 4804451"/>
                <a:gd name="connsiteX4" fmla="*/ 224256 w 1016227"/>
                <a:gd name="connsiteY4" fmla="*/ 3021991 h 4804451"/>
                <a:gd name="connsiteX0" fmla="*/ 224256 w 1016227"/>
                <a:gd name="connsiteY0" fmla="*/ 3021991 h 4804451"/>
                <a:gd name="connsiteX1" fmla="*/ 810921 w 1016227"/>
                <a:gd name="connsiteY1" fmla="*/ 1645446 h 4804451"/>
                <a:gd name="connsiteX2" fmla="*/ 0 w 1016227"/>
                <a:gd name="connsiteY2" fmla="*/ 206 h 4804451"/>
                <a:gd name="connsiteX0" fmla="*/ 28907 w 820878"/>
                <a:gd name="connsiteY0" fmla="*/ 2684253 h 4466713"/>
                <a:gd name="connsiteX1" fmla="*/ 765999 w 820878"/>
                <a:gd name="connsiteY1" fmla="*/ 3698181 h 4466713"/>
                <a:gd name="connsiteX2" fmla="*/ 815627 w 820878"/>
                <a:gd name="connsiteY2" fmla="*/ 4466713 h 4466713"/>
                <a:gd name="connsiteX3" fmla="*/ 28908 w 820878"/>
                <a:gd name="connsiteY3" fmla="*/ 4282924 h 4466713"/>
                <a:gd name="connsiteX4" fmla="*/ 28907 w 820878"/>
                <a:gd name="connsiteY4" fmla="*/ 2684253 h 4466713"/>
                <a:gd name="connsiteX0" fmla="*/ 28907 w 820878"/>
                <a:gd name="connsiteY0" fmla="*/ 2684253 h 4466713"/>
                <a:gd name="connsiteX1" fmla="*/ 615572 w 820878"/>
                <a:gd name="connsiteY1" fmla="*/ 1307708 h 4466713"/>
                <a:gd name="connsiteX2" fmla="*/ 0 w 820878"/>
                <a:gd name="connsiteY2" fmla="*/ 259 h 44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0878" h="4466713" stroke="0" extrusionOk="0">
                  <a:moveTo>
                    <a:pt x="28907" y="2684253"/>
                  </a:moveTo>
                  <a:cubicBezTo>
                    <a:pt x="354495" y="2684253"/>
                    <a:pt x="646909" y="3086491"/>
                    <a:pt x="765999" y="3698181"/>
                  </a:cubicBezTo>
                  <a:cubicBezTo>
                    <a:pt x="813519" y="3942264"/>
                    <a:pt x="830563" y="4206197"/>
                    <a:pt x="815627" y="4466713"/>
                  </a:cubicBezTo>
                  <a:lnTo>
                    <a:pt x="28908" y="4282924"/>
                  </a:lnTo>
                  <a:cubicBezTo>
                    <a:pt x="28908" y="3750034"/>
                    <a:pt x="28907" y="3217143"/>
                    <a:pt x="28907" y="2684253"/>
                  </a:cubicBezTo>
                  <a:close/>
                </a:path>
                <a:path w="820878" h="4466713" fill="none">
                  <a:moveTo>
                    <a:pt x="28907" y="2684253"/>
                  </a:moveTo>
                  <a:cubicBezTo>
                    <a:pt x="354495" y="2684253"/>
                    <a:pt x="439709" y="1641039"/>
                    <a:pt x="615572" y="1307708"/>
                  </a:cubicBezTo>
                  <a:cubicBezTo>
                    <a:pt x="623376" y="1278143"/>
                    <a:pt x="10749" y="-21006"/>
                    <a:pt x="0" y="259"/>
                  </a:cubicBezTo>
                </a:path>
              </a:pathLst>
            </a:cu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509" name="Håndskrift 508">
                  <a:extLst>
                    <a:ext uri="{FF2B5EF4-FFF2-40B4-BE49-F238E27FC236}">
                      <a16:creationId xmlns:a16="http://schemas.microsoft.com/office/drawing/2014/main" id="{6A067076-33AB-4D45-89F0-10C6711C03B6}"/>
                    </a:ext>
                  </a:extLst>
                </p14:cNvPr>
                <p14:cNvContentPartPr/>
                <p14:nvPr/>
              </p14:nvContentPartPr>
              <p14:xfrm>
                <a:off x="1305840" y="1092000"/>
                <a:ext cx="170779" cy="165451"/>
              </p14:xfrm>
            </p:contentPart>
          </mc:Choice>
          <mc:Fallback xmlns="">
            <p:pic>
              <p:nvPicPr>
                <p:cNvPr id="509" name="Håndskrift 508">
                  <a:extLst>
                    <a:ext uri="{FF2B5EF4-FFF2-40B4-BE49-F238E27FC236}">
                      <a16:creationId xmlns:a16="http://schemas.microsoft.com/office/drawing/2014/main" id="{6A067076-33AB-4D45-89F0-10C6711C03B6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296833" y="1083028"/>
                  <a:ext cx="188433" cy="183037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510" name="Gruppe 509">
              <a:extLst>
                <a:ext uri="{FF2B5EF4-FFF2-40B4-BE49-F238E27FC236}">
                  <a16:creationId xmlns:a16="http://schemas.microsoft.com/office/drawing/2014/main" id="{DEDBDA70-F10F-4880-BC15-872B1EB78145}"/>
                </a:ext>
              </a:extLst>
            </p:cNvPr>
            <p:cNvGrpSpPr/>
            <p:nvPr/>
          </p:nvGrpSpPr>
          <p:grpSpPr>
            <a:xfrm>
              <a:off x="1490962" y="474598"/>
              <a:ext cx="356225" cy="389611"/>
              <a:chOff x="3482680" y="1322501"/>
              <a:chExt cx="393480" cy="420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97">
                <p14:nvContentPartPr>
                  <p14:cNvPr id="511" name="Håndskrift 510">
                    <a:extLst>
                      <a:ext uri="{FF2B5EF4-FFF2-40B4-BE49-F238E27FC236}">
                        <a16:creationId xmlns:a16="http://schemas.microsoft.com/office/drawing/2014/main" id="{9EFC3574-632E-4B6C-B854-F2C4E002E57B}"/>
                      </a:ext>
                    </a:extLst>
                  </p14:cNvPr>
                  <p14:cNvContentPartPr/>
                  <p14:nvPr/>
                </p14:nvContentPartPr>
                <p14:xfrm>
                  <a:off x="3482680" y="1322501"/>
                  <a:ext cx="393480" cy="420480"/>
                </p14:xfrm>
              </p:contentPart>
            </mc:Choice>
            <mc:Fallback xmlns="">
              <p:pic>
                <p:nvPicPr>
                  <p:cNvPr id="511" name="Håndskrift 510">
                    <a:extLst>
                      <a:ext uri="{FF2B5EF4-FFF2-40B4-BE49-F238E27FC236}">
                        <a16:creationId xmlns:a16="http://schemas.microsoft.com/office/drawing/2014/main" id="{9EFC3574-632E-4B6C-B854-F2C4E002E57B}"/>
                      </a:ext>
                    </a:extLst>
                  </p:cNvPr>
                  <p:cNvPicPr/>
                  <p:nvPr/>
                </p:nvPicPr>
                <p:blipFill>
                  <a:blip r:embed="rId281"/>
                  <a:stretch>
                    <a:fillRect/>
                  </a:stretch>
                </p:blipFill>
                <p:spPr>
                  <a:xfrm>
                    <a:off x="3472744" y="1312777"/>
                    <a:ext cx="412955" cy="43954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512" name="Gruppe 511">
                <a:extLst>
                  <a:ext uri="{FF2B5EF4-FFF2-40B4-BE49-F238E27FC236}">
                    <a16:creationId xmlns:a16="http://schemas.microsoft.com/office/drawing/2014/main" id="{77C70A05-9B13-4436-B7E2-19A3187291CC}"/>
                  </a:ext>
                </a:extLst>
              </p:cNvPr>
              <p:cNvGrpSpPr/>
              <p:nvPr/>
            </p:nvGrpSpPr>
            <p:grpSpPr>
              <a:xfrm>
                <a:off x="3603390" y="1455508"/>
                <a:ext cx="158760" cy="176040"/>
                <a:chOff x="3603390" y="1455508"/>
                <a:chExt cx="158760" cy="1760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498">
                  <p14:nvContentPartPr>
                    <p14:cNvPr id="513" name="Håndskrift 512">
                      <a:extLst>
                        <a:ext uri="{FF2B5EF4-FFF2-40B4-BE49-F238E27FC236}">
                          <a16:creationId xmlns:a16="http://schemas.microsoft.com/office/drawing/2014/main" id="{D293BF34-B060-4709-86DD-E6647EC0495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613110" y="1455508"/>
                    <a:ext cx="360" cy="360"/>
                  </p14:xfrm>
                </p:contentPart>
              </mc:Choice>
              <mc:Fallback xmlns="">
                <p:pic>
                  <p:nvPicPr>
                    <p:cNvPr id="513" name="Håndskrift 512">
                      <a:extLst>
                        <a:ext uri="{FF2B5EF4-FFF2-40B4-BE49-F238E27FC236}">
                          <a16:creationId xmlns:a16="http://schemas.microsoft.com/office/drawing/2014/main" id="{D293BF34-B060-4709-86DD-E6647EC04950}"/>
                        </a:ext>
                      </a:extLst>
                    </p:cNvPr>
                    <p:cNvPicPr/>
                    <p:nvPr/>
                  </p:nvPicPr>
                  <p:blipFill>
                    <a:blip r:embed="rId57"/>
                    <a:stretch>
                      <a:fillRect/>
                    </a:stretch>
                  </p:blipFill>
                  <p:spPr>
                    <a:xfrm>
                      <a:off x="3595110" y="1437508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99">
                  <p14:nvContentPartPr>
                    <p14:cNvPr id="514" name="Håndskrift 513">
                      <a:extLst>
                        <a:ext uri="{FF2B5EF4-FFF2-40B4-BE49-F238E27FC236}">
                          <a16:creationId xmlns:a16="http://schemas.microsoft.com/office/drawing/2014/main" id="{9C260315-D6B7-4FA3-8841-B9C75E0FB80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54590" y="1473508"/>
                    <a:ext cx="360" cy="360"/>
                  </p14:xfrm>
                </p:contentPart>
              </mc:Choice>
              <mc:Fallback xmlns="">
                <p:pic>
                  <p:nvPicPr>
                    <p:cNvPr id="514" name="Håndskrift 513">
                      <a:extLst>
                        <a:ext uri="{FF2B5EF4-FFF2-40B4-BE49-F238E27FC236}">
                          <a16:creationId xmlns:a16="http://schemas.microsoft.com/office/drawing/2014/main" id="{9C260315-D6B7-4FA3-8841-B9C75E0FB80F}"/>
                        </a:ext>
                      </a:extLst>
                    </p:cNvPr>
                    <p:cNvPicPr/>
                    <p:nvPr/>
                  </p:nvPicPr>
                  <p:blipFill>
                    <a:blip r:embed="rId57"/>
                    <a:stretch>
                      <a:fillRect/>
                    </a:stretch>
                  </p:blipFill>
                  <p:spPr>
                    <a:xfrm>
                      <a:off x="3736590" y="1455508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00">
                  <p14:nvContentPartPr>
                    <p14:cNvPr id="515" name="Håndskrift 514">
                      <a:extLst>
                        <a:ext uri="{FF2B5EF4-FFF2-40B4-BE49-F238E27FC236}">
                          <a16:creationId xmlns:a16="http://schemas.microsoft.com/office/drawing/2014/main" id="{12FED466-58DA-4B9E-905F-DB95869B220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603390" y="1542988"/>
                    <a:ext cx="158760" cy="88560"/>
                  </p14:xfrm>
                </p:contentPart>
              </mc:Choice>
              <mc:Fallback xmlns="">
                <p:pic>
                  <p:nvPicPr>
                    <p:cNvPr id="515" name="Håndskrift 514">
                      <a:extLst>
                        <a:ext uri="{FF2B5EF4-FFF2-40B4-BE49-F238E27FC236}">
                          <a16:creationId xmlns:a16="http://schemas.microsoft.com/office/drawing/2014/main" id="{12FED466-58DA-4B9E-905F-DB95869B2208}"/>
                        </a:ext>
                      </a:extLst>
                    </p:cNvPr>
                    <p:cNvPicPr/>
                    <p:nvPr/>
                  </p:nvPicPr>
                  <p:blipFill>
                    <a:blip r:embed="rId285"/>
                    <a:stretch>
                      <a:fillRect/>
                    </a:stretch>
                  </p:blipFill>
                  <p:spPr>
                    <a:xfrm>
                      <a:off x="3583495" y="1523567"/>
                      <a:ext cx="198152" cy="127014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  <p:grpSp>
          <p:nvGrpSpPr>
            <p:cNvPr id="255" name="Gruppe 254">
              <a:extLst>
                <a:ext uri="{FF2B5EF4-FFF2-40B4-BE49-F238E27FC236}">
                  <a16:creationId xmlns:a16="http://schemas.microsoft.com/office/drawing/2014/main" id="{D48E4858-992A-48CC-9D7C-F8DA841387F3}"/>
                </a:ext>
              </a:extLst>
            </p:cNvPr>
            <p:cNvGrpSpPr/>
            <p:nvPr/>
          </p:nvGrpSpPr>
          <p:grpSpPr>
            <a:xfrm flipH="1">
              <a:off x="2833844" y="2391776"/>
              <a:ext cx="427838" cy="1172520"/>
              <a:chOff x="5799705" y="3285210"/>
              <a:chExt cx="383040" cy="11725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01">
                <p14:nvContentPartPr>
                  <p14:cNvPr id="256" name="Håndskrift 255">
                    <a:extLst>
                      <a:ext uri="{FF2B5EF4-FFF2-40B4-BE49-F238E27FC236}">
                        <a16:creationId xmlns:a16="http://schemas.microsoft.com/office/drawing/2014/main" id="{7E296D6D-CF45-42AC-8471-1B39A5B0CB47}"/>
                      </a:ext>
                    </a:extLst>
                  </p14:cNvPr>
                  <p14:cNvContentPartPr/>
                  <p14:nvPr/>
                </p14:nvContentPartPr>
                <p14:xfrm>
                  <a:off x="5799705" y="3285210"/>
                  <a:ext cx="383040" cy="1172520"/>
                </p14:xfrm>
              </p:contentPart>
            </mc:Choice>
            <mc:Fallback xmlns="">
              <p:pic>
                <p:nvPicPr>
                  <p:cNvPr id="256" name="Håndskrift 255">
                    <a:extLst>
                      <a:ext uri="{FF2B5EF4-FFF2-40B4-BE49-F238E27FC236}">
                        <a16:creationId xmlns:a16="http://schemas.microsoft.com/office/drawing/2014/main" id="{7E296D6D-CF45-42AC-8471-1B39A5B0CB47}"/>
                      </a:ext>
                    </a:extLst>
                  </p:cNvPr>
                  <p:cNvPicPr/>
                  <p:nvPr/>
                </p:nvPicPr>
                <p:blipFill>
                  <a:blip r:embed="rId78"/>
                  <a:stretch>
                    <a:fillRect/>
                  </a:stretch>
                </p:blipFill>
                <p:spPr>
                  <a:xfrm>
                    <a:off x="5791651" y="3276210"/>
                    <a:ext cx="398826" cy="1190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2">
                <p14:nvContentPartPr>
                  <p14:cNvPr id="257" name="Håndskrift 256">
                    <a:extLst>
                      <a:ext uri="{FF2B5EF4-FFF2-40B4-BE49-F238E27FC236}">
                        <a16:creationId xmlns:a16="http://schemas.microsoft.com/office/drawing/2014/main" id="{21C1160B-FDFF-4A42-A5A6-A53AEF5B95C4}"/>
                      </a:ext>
                    </a:extLst>
                  </p14:cNvPr>
                  <p14:cNvContentPartPr/>
                  <p14:nvPr/>
                </p14:nvContentPartPr>
                <p14:xfrm>
                  <a:off x="6048826" y="3410845"/>
                  <a:ext cx="51840" cy="105840"/>
                </p14:xfrm>
              </p:contentPart>
            </mc:Choice>
            <mc:Fallback xmlns="">
              <p:pic>
                <p:nvPicPr>
                  <p:cNvPr id="257" name="Håndskrift 256">
                    <a:extLst>
                      <a:ext uri="{FF2B5EF4-FFF2-40B4-BE49-F238E27FC236}">
                        <a16:creationId xmlns:a16="http://schemas.microsoft.com/office/drawing/2014/main" id="{21C1160B-FDFF-4A42-A5A6-A53AEF5B95C4}"/>
                      </a:ext>
                    </a:extLst>
                  </p:cNvPr>
                  <p:cNvPicPr/>
                  <p:nvPr/>
                </p:nvPicPr>
                <p:blipFill>
                  <a:blip r:embed="rId80"/>
                  <a:stretch>
                    <a:fillRect/>
                  </a:stretch>
                </p:blipFill>
                <p:spPr>
                  <a:xfrm>
                    <a:off x="6040726" y="3401845"/>
                    <a:ext cx="67716" cy="123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3">
                <p14:nvContentPartPr>
                  <p14:cNvPr id="258" name="Håndskrift 257">
                    <a:extLst>
                      <a:ext uri="{FF2B5EF4-FFF2-40B4-BE49-F238E27FC236}">
                        <a16:creationId xmlns:a16="http://schemas.microsoft.com/office/drawing/2014/main" id="{27F1E95E-1741-49E7-BDB0-EEA7A63FC79E}"/>
                      </a:ext>
                    </a:extLst>
                  </p14:cNvPr>
                  <p14:cNvContentPartPr/>
                  <p14:nvPr/>
                </p14:nvContentPartPr>
                <p14:xfrm>
                  <a:off x="5849026" y="3433165"/>
                  <a:ext cx="270360" cy="971280"/>
                </p14:xfrm>
              </p:contentPart>
            </mc:Choice>
            <mc:Fallback xmlns="">
              <p:pic>
                <p:nvPicPr>
                  <p:cNvPr id="258" name="Håndskrift 257">
                    <a:extLst>
                      <a:ext uri="{FF2B5EF4-FFF2-40B4-BE49-F238E27FC236}">
                        <a16:creationId xmlns:a16="http://schemas.microsoft.com/office/drawing/2014/main" id="{27F1E95E-1741-49E7-BDB0-EEA7A63FC79E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816802" y="3397152"/>
                    <a:ext cx="334486" cy="104294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4">
                <p14:nvContentPartPr>
                  <p14:cNvPr id="259" name="Håndskrift 258">
                    <a:extLst>
                      <a:ext uri="{FF2B5EF4-FFF2-40B4-BE49-F238E27FC236}">
                        <a16:creationId xmlns:a16="http://schemas.microsoft.com/office/drawing/2014/main" id="{9FE8ADBD-CD86-49D1-8A06-39056F659995}"/>
                      </a:ext>
                    </a:extLst>
                  </p14:cNvPr>
                  <p14:cNvContentPartPr/>
                  <p14:nvPr/>
                </p14:nvContentPartPr>
                <p14:xfrm>
                  <a:off x="6016992" y="3481313"/>
                  <a:ext cx="112222" cy="900811"/>
                </p14:xfrm>
              </p:contentPart>
            </mc:Choice>
            <mc:Fallback xmlns="">
              <p:pic>
                <p:nvPicPr>
                  <p:cNvPr id="259" name="Håndskrift 258">
                    <a:extLst>
                      <a:ext uri="{FF2B5EF4-FFF2-40B4-BE49-F238E27FC236}">
                        <a16:creationId xmlns:a16="http://schemas.microsoft.com/office/drawing/2014/main" id="{9FE8ADBD-CD86-49D1-8A06-39056F659995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5984744" y="3445324"/>
                    <a:ext cx="176395" cy="9724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5">
                <p14:nvContentPartPr>
                  <p14:cNvPr id="260" name="Håndskrift 259">
                    <a:extLst>
                      <a:ext uri="{FF2B5EF4-FFF2-40B4-BE49-F238E27FC236}">
                        <a16:creationId xmlns:a16="http://schemas.microsoft.com/office/drawing/2014/main" id="{9FA7EDEA-BB6E-4FAC-959F-772B7C389305}"/>
                      </a:ext>
                    </a:extLst>
                  </p14:cNvPr>
                  <p14:cNvContentPartPr/>
                  <p14:nvPr/>
                </p14:nvContentPartPr>
                <p14:xfrm>
                  <a:off x="5847586" y="3711085"/>
                  <a:ext cx="272880" cy="614160"/>
                </p14:xfrm>
              </p:contentPart>
            </mc:Choice>
            <mc:Fallback xmlns="">
              <p:pic>
                <p:nvPicPr>
                  <p:cNvPr id="260" name="Håndskrift 259">
                    <a:extLst>
                      <a:ext uri="{FF2B5EF4-FFF2-40B4-BE49-F238E27FC236}">
                        <a16:creationId xmlns:a16="http://schemas.microsoft.com/office/drawing/2014/main" id="{9FA7EDEA-BB6E-4FAC-959F-772B7C389305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5815331" y="3675106"/>
                    <a:ext cx="337068" cy="685758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261" name="Gruppe 260">
              <a:extLst>
                <a:ext uri="{FF2B5EF4-FFF2-40B4-BE49-F238E27FC236}">
                  <a16:creationId xmlns:a16="http://schemas.microsoft.com/office/drawing/2014/main" id="{B2AE1DAA-FA02-4F60-BF85-77F47597B153}"/>
                </a:ext>
              </a:extLst>
            </p:cNvPr>
            <p:cNvGrpSpPr/>
            <p:nvPr/>
          </p:nvGrpSpPr>
          <p:grpSpPr>
            <a:xfrm>
              <a:off x="2885553" y="3105462"/>
              <a:ext cx="357480" cy="188640"/>
              <a:chOff x="6558738" y="3973080"/>
              <a:chExt cx="357480" cy="1886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06">
                <p14:nvContentPartPr>
                  <p14:cNvPr id="262" name="Håndskrift 261">
                    <a:extLst>
                      <a:ext uri="{FF2B5EF4-FFF2-40B4-BE49-F238E27FC236}">
                        <a16:creationId xmlns:a16="http://schemas.microsoft.com/office/drawing/2014/main" id="{A8A0C506-733A-4508-A3B0-0150F39BA832}"/>
                      </a:ext>
                    </a:extLst>
                  </p14:cNvPr>
                  <p14:cNvContentPartPr/>
                  <p14:nvPr/>
                </p14:nvContentPartPr>
                <p14:xfrm>
                  <a:off x="6558738" y="4143720"/>
                  <a:ext cx="357480" cy="18000"/>
                </p14:xfrm>
              </p:contentPart>
            </mc:Choice>
            <mc:Fallback xmlns="">
              <p:pic>
                <p:nvPicPr>
                  <p:cNvPr id="262" name="Håndskrift 261">
                    <a:extLst>
                      <a:ext uri="{FF2B5EF4-FFF2-40B4-BE49-F238E27FC236}">
                        <a16:creationId xmlns:a16="http://schemas.microsoft.com/office/drawing/2014/main" id="{A8A0C506-733A-4508-A3B0-0150F39BA832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522738" y="4108426"/>
                    <a:ext cx="429120" cy="8823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7">
                <p14:nvContentPartPr>
                  <p14:cNvPr id="263" name="Håndskrift 262">
                    <a:extLst>
                      <a:ext uri="{FF2B5EF4-FFF2-40B4-BE49-F238E27FC236}">
                        <a16:creationId xmlns:a16="http://schemas.microsoft.com/office/drawing/2014/main" id="{A85D4F0C-5DAF-41F6-9625-D977A5B1A289}"/>
                      </a:ext>
                    </a:extLst>
                  </p14:cNvPr>
                  <p14:cNvContentPartPr/>
                  <p14:nvPr/>
                </p14:nvContentPartPr>
                <p14:xfrm>
                  <a:off x="6576378" y="3973080"/>
                  <a:ext cx="298440" cy="25920"/>
                </p14:xfrm>
              </p:contentPart>
            </mc:Choice>
            <mc:Fallback xmlns="">
              <p:pic>
                <p:nvPicPr>
                  <p:cNvPr id="263" name="Håndskrift 262">
                    <a:extLst>
                      <a:ext uri="{FF2B5EF4-FFF2-40B4-BE49-F238E27FC236}">
                        <a16:creationId xmlns:a16="http://schemas.microsoft.com/office/drawing/2014/main" id="{A85D4F0C-5DAF-41F6-9625-D977A5B1A289}"/>
                      </a:ext>
                    </a:extLst>
                  </p:cNvPr>
                  <p:cNvPicPr/>
                  <p:nvPr/>
                </p:nvPicPr>
                <p:blipFill>
                  <a:blip r:embed="rId90"/>
                  <a:stretch>
                    <a:fillRect/>
                  </a:stretch>
                </p:blipFill>
                <p:spPr>
                  <a:xfrm>
                    <a:off x="6540378" y="3936573"/>
                    <a:ext cx="370080" cy="98569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267" name="Gruppe 266">
              <a:extLst>
                <a:ext uri="{FF2B5EF4-FFF2-40B4-BE49-F238E27FC236}">
                  <a16:creationId xmlns:a16="http://schemas.microsoft.com/office/drawing/2014/main" id="{F69DED0A-051B-4A6D-9D23-B15F04997CC0}"/>
                </a:ext>
              </a:extLst>
            </p:cNvPr>
            <p:cNvGrpSpPr/>
            <p:nvPr/>
          </p:nvGrpSpPr>
          <p:grpSpPr>
            <a:xfrm>
              <a:off x="1146024" y="2058102"/>
              <a:ext cx="383040" cy="1172520"/>
              <a:chOff x="5799705" y="3285210"/>
              <a:chExt cx="383040" cy="11725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08">
                <p14:nvContentPartPr>
                  <p14:cNvPr id="268" name="Håndskrift 267">
                    <a:extLst>
                      <a:ext uri="{FF2B5EF4-FFF2-40B4-BE49-F238E27FC236}">
                        <a16:creationId xmlns:a16="http://schemas.microsoft.com/office/drawing/2014/main" id="{F95E34BC-3D95-45C8-956F-9EC01C6A119F}"/>
                      </a:ext>
                    </a:extLst>
                  </p14:cNvPr>
                  <p14:cNvContentPartPr/>
                  <p14:nvPr/>
                </p14:nvContentPartPr>
                <p14:xfrm>
                  <a:off x="5799705" y="3285210"/>
                  <a:ext cx="383040" cy="1172520"/>
                </p14:xfrm>
              </p:contentPart>
            </mc:Choice>
            <mc:Fallback xmlns="">
              <p:pic>
                <p:nvPicPr>
                  <p:cNvPr id="268" name="Håndskrift 267">
                    <a:extLst>
                      <a:ext uri="{FF2B5EF4-FFF2-40B4-BE49-F238E27FC236}">
                        <a16:creationId xmlns:a16="http://schemas.microsoft.com/office/drawing/2014/main" id="{F95E34BC-3D95-45C8-956F-9EC01C6A119F}"/>
                      </a:ext>
                    </a:extLst>
                  </p:cNvPr>
                  <p:cNvPicPr/>
                  <p:nvPr/>
                </p:nvPicPr>
                <p:blipFill>
                  <a:blip r:embed="rId68"/>
                  <a:stretch>
                    <a:fillRect/>
                  </a:stretch>
                </p:blipFill>
                <p:spPr>
                  <a:xfrm>
                    <a:off x="5790705" y="3276210"/>
                    <a:ext cx="400680" cy="1190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9">
                <p14:nvContentPartPr>
                  <p14:cNvPr id="269" name="Håndskrift 268">
                    <a:extLst>
                      <a:ext uri="{FF2B5EF4-FFF2-40B4-BE49-F238E27FC236}">
                        <a16:creationId xmlns:a16="http://schemas.microsoft.com/office/drawing/2014/main" id="{F7359B2A-7595-40DB-BF29-61FD9505B1C6}"/>
                      </a:ext>
                    </a:extLst>
                  </p14:cNvPr>
                  <p14:cNvContentPartPr/>
                  <p14:nvPr/>
                </p14:nvContentPartPr>
                <p14:xfrm>
                  <a:off x="6048826" y="3410845"/>
                  <a:ext cx="51840" cy="105840"/>
                </p14:xfrm>
              </p:contentPart>
            </mc:Choice>
            <mc:Fallback xmlns="">
              <p:pic>
                <p:nvPicPr>
                  <p:cNvPr id="269" name="Håndskrift 268">
                    <a:extLst>
                      <a:ext uri="{FF2B5EF4-FFF2-40B4-BE49-F238E27FC236}">
                        <a16:creationId xmlns:a16="http://schemas.microsoft.com/office/drawing/2014/main" id="{F7359B2A-7595-40DB-BF29-61FD9505B1C6}"/>
                      </a:ext>
                    </a:extLst>
                  </p:cNvPr>
                  <p:cNvPicPr/>
                  <p:nvPr/>
                </p:nvPicPr>
                <p:blipFill>
                  <a:blip r:embed="rId70"/>
                  <a:stretch>
                    <a:fillRect/>
                  </a:stretch>
                </p:blipFill>
                <p:spPr>
                  <a:xfrm>
                    <a:off x="6039763" y="3401845"/>
                    <a:ext cx="69603" cy="123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0">
                <p14:nvContentPartPr>
                  <p14:cNvPr id="270" name="Håndskrift 269">
                    <a:extLst>
                      <a:ext uri="{FF2B5EF4-FFF2-40B4-BE49-F238E27FC236}">
                        <a16:creationId xmlns:a16="http://schemas.microsoft.com/office/drawing/2014/main" id="{3FA1AF21-BA8D-483C-B18F-77725C96C1BA}"/>
                      </a:ext>
                    </a:extLst>
                  </p14:cNvPr>
                  <p14:cNvContentPartPr/>
                  <p14:nvPr/>
                </p14:nvContentPartPr>
                <p14:xfrm>
                  <a:off x="5849026" y="3433165"/>
                  <a:ext cx="270360" cy="971280"/>
                </p14:xfrm>
              </p:contentPart>
            </mc:Choice>
            <mc:Fallback xmlns="">
              <p:pic>
                <p:nvPicPr>
                  <p:cNvPr id="270" name="Håndskrift 269">
                    <a:extLst>
                      <a:ext uri="{FF2B5EF4-FFF2-40B4-BE49-F238E27FC236}">
                        <a16:creationId xmlns:a16="http://schemas.microsoft.com/office/drawing/2014/main" id="{3FA1AF21-BA8D-483C-B18F-77725C96C1BA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5813026" y="3397152"/>
                    <a:ext cx="342000" cy="104294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1">
                <p14:nvContentPartPr>
                  <p14:cNvPr id="271" name="Håndskrift 270">
                    <a:extLst>
                      <a:ext uri="{FF2B5EF4-FFF2-40B4-BE49-F238E27FC236}">
                        <a16:creationId xmlns:a16="http://schemas.microsoft.com/office/drawing/2014/main" id="{08F853AC-AB27-4820-A4DC-881E3D6A2966}"/>
                      </a:ext>
                    </a:extLst>
                  </p14:cNvPr>
                  <p14:cNvContentPartPr/>
                  <p14:nvPr/>
                </p14:nvContentPartPr>
                <p14:xfrm>
                  <a:off x="6016992" y="3481313"/>
                  <a:ext cx="112222" cy="900811"/>
                </p14:xfrm>
              </p:contentPart>
            </mc:Choice>
            <mc:Fallback xmlns="">
              <p:pic>
                <p:nvPicPr>
                  <p:cNvPr id="271" name="Håndskrift 270">
                    <a:extLst>
                      <a:ext uri="{FF2B5EF4-FFF2-40B4-BE49-F238E27FC236}">
                        <a16:creationId xmlns:a16="http://schemas.microsoft.com/office/drawing/2014/main" id="{08F853AC-AB27-4820-A4DC-881E3D6A2966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5980908" y="3445324"/>
                    <a:ext cx="184030" cy="9724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2">
                <p14:nvContentPartPr>
                  <p14:cNvPr id="272" name="Håndskrift 271">
                    <a:extLst>
                      <a:ext uri="{FF2B5EF4-FFF2-40B4-BE49-F238E27FC236}">
                        <a16:creationId xmlns:a16="http://schemas.microsoft.com/office/drawing/2014/main" id="{855B96A1-35A5-4EEF-85BC-831497105612}"/>
                      </a:ext>
                    </a:extLst>
                  </p14:cNvPr>
                  <p14:cNvContentPartPr/>
                  <p14:nvPr/>
                </p14:nvContentPartPr>
                <p14:xfrm>
                  <a:off x="5847586" y="3711085"/>
                  <a:ext cx="272880" cy="614160"/>
                </p14:xfrm>
              </p:contentPart>
            </mc:Choice>
            <mc:Fallback xmlns="">
              <p:pic>
                <p:nvPicPr>
                  <p:cNvPr id="272" name="Håndskrift 271">
                    <a:extLst>
                      <a:ext uri="{FF2B5EF4-FFF2-40B4-BE49-F238E27FC236}">
                        <a16:creationId xmlns:a16="http://schemas.microsoft.com/office/drawing/2014/main" id="{855B96A1-35A5-4EEF-85BC-831497105612}"/>
                      </a:ext>
                    </a:extLst>
                  </p:cNvPr>
                  <p:cNvPicPr/>
                  <p:nvPr/>
                </p:nvPicPr>
                <p:blipFill>
                  <a:blip r:embed="rId76"/>
                  <a:stretch>
                    <a:fillRect/>
                  </a:stretch>
                </p:blipFill>
                <p:spPr>
                  <a:xfrm>
                    <a:off x="5811586" y="3675106"/>
                    <a:ext cx="344520" cy="685758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273" name="Gruppe 272">
              <a:extLst>
                <a:ext uri="{FF2B5EF4-FFF2-40B4-BE49-F238E27FC236}">
                  <a16:creationId xmlns:a16="http://schemas.microsoft.com/office/drawing/2014/main" id="{B3231602-B48D-4021-A759-F3CA835BBB2D}"/>
                </a:ext>
              </a:extLst>
            </p:cNvPr>
            <p:cNvGrpSpPr/>
            <p:nvPr/>
          </p:nvGrpSpPr>
          <p:grpSpPr>
            <a:xfrm flipH="1">
              <a:off x="1879882" y="2023642"/>
              <a:ext cx="427838" cy="1172520"/>
              <a:chOff x="5799705" y="3285210"/>
              <a:chExt cx="383040" cy="11725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13">
                <p14:nvContentPartPr>
                  <p14:cNvPr id="274" name="Håndskrift 273">
                    <a:extLst>
                      <a:ext uri="{FF2B5EF4-FFF2-40B4-BE49-F238E27FC236}">
                        <a16:creationId xmlns:a16="http://schemas.microsoft.com/office/drawing/2014/main" id="{1CB2297D-0BC9-4915-BFA5-A99FF649FB75}"/>
                      </a:ext>
                    </a:extLst>
                  </p14:cNvPr>
                  <p14:cNvContentPartPr/>
                  <p14:nvPr/>
                </p14:nvContentPartPr>
                <p14:xfrm>
                  <a:off x="5799705" y="3285210"/>
                  <a:ext cx="383040" cy="1172520"/>
                </p14:xfrm>
              </p:contentPart>
            </mc:Choice>
            <mc:Fallback xmlns="">
              <p:pic>
                <p:nvPicPr>
                  <p:cNvPr id="274" name="Håndskrift 273">
                    <a:extLst>
                      <a:ext uri="{FF2B5EF4-FFF2-40B4-BE49-F238E27FC236}">
                        <a16:creationId xmlns:a16="http://schemas.microsoft.com/office/drawing/2014/main" id="{1CB2297D-0BC9-4915-BFA5-A99FF649FB75}"/>
                      </a:ext>
                    </a:extLst>
                  </p:cNvPr>
                  <p:cNvPicPr/>
                  <p:nvPr/>
                </p:nvPicPr>
                <p:blipFill>
                  <a:blip r:embed="rId78"/>
                  <a:stretch>
                    <a:fillRect/>
                  </a:stretch>
                </p:blipFill>
                <p:spPr>
                  <a:xfrm>
                    <a:off x="5791651" y="3276210"/>
                    <a:ext cx="398826" cy="1190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4">
                <p14:nvContentPartPr>
                  <p14:cNvPr id="275" name="Håndskrift 274">
                    <a:extLst>
                      <a:ext uri="{FF2B5EF4-FFF2-40B4-BE49-F238E27FC236}">
                        <a16:creationId xmlns:a16="http://schemas.microsoft.com/office/drawing/2014/main" id="{7869A31F-A569-4B29-AEFF-10EA9E013062}"/>
                      </a:ext>
                    </a:extLst>
                  </p14:cNvPr>
                  <p14:cNvContentPartPr/>
                  <p14:nvPr/>
                </p14:nvContentPartPr>
                <p14:xfrm>
                  <a:off x="6048826" y="3410845"/>
                  <a:ext cx="51840" cy="105840"/>
                </p14:xfrm>
              </p:contentPart>
            </mc:Choice>
            <mc:Fallback xmlns="">
              <p:pic>
                <p:nvPicPr>
                  <p:cNvPr id="275" name="Håndskrift 274">
                    <a:extLst>
                      <a:ext uri="{FF2B5EF4-FFF2-40B4-BE49-F238E27FC236}">
                        <a16:creationId xmlns:a16="http://schemas.microsoft.com/office/drawing/2014/main" id="{7869A31F-A569-4B29-AEFF-10EA9E013062}"/>
                      </a:ext>
                    </a:extLst>
                  </p:cNvPr>
                  <p:cNvPicPr/>
                  <p:nvPr/>
                </p:nvPicPr>
                <p:blipFill>
                  <a:blip r:embed="rId80"/>
                  <a:stretch>
                    <a:fillRect/>
                  </a:stretch>
                </p:blipFill>
                <p:spPr>
                  <a:xfrm>
                    <a:off x="6040726" y="3401845"/>
                    <a:ext cx="67716" cy="123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5">
                <p14:nvContentPartPr>
                  <p14:cNvPr id="276" name="Håndskrift 275">
                    <a:extLst>
                      <a:ext uri="{FF2B5EF4-FFF2-40B4-BE49-F238E27FC236}">
                        <a16:creationId xmlns:a16="http://schemas.microsoft.com/office/drawing/2014/main" id="{9483E020-43C4-471A-8742-3182EB02B244}"/>
                      </a:ext>
                    </a:extLst>
                  </p14:cNvPr>
                  <p14:cNvContentPartPr/>
                  <p14:nvPr/>
                </p14:nvContentPartPr>
                <p14:xfrm>
                  <a:off x="5849026" y="3433165"/>
                  <a:ext cx="270360" cy="971280"/>
                </p14:xfrm>
              </p:contentPart>
            </mc:Choice>
            <mc:Fallback xmlns="">
              <p:pic>
                <p:nvPicPr>
                  <p:cNvPr id="276" name="Håndskrift 275">
                    <a:extLst>
                      <a:ext uri="{FF2B5EF4-FFF2-40B4-BE49-F238E27FC236}">
                        <a16:creationId xmlns:a16="http://schemas.microsoft.com/office/drawing/2014/main" id="{9483E020-43C4-471A-8742-3182EB02B244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5816802" y="3397152"/>
                    <a:ext cx="334486" cy="104294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6">
                <p14:nvContentPartPr>
                  <p14:cNvPr id="277" name="Håndskrift 276">
                    <a:extLst>
                      <a:ext uri="{FF2B5EF4-FFF2-40B4-BE49-F238E27FC236}">
                        <a16:creationId xmlns:a16="http://schemas.microsoft.com/office/drawing/2014/main" id="{0292460B-E95B-40C0-A539-F4FAB6548F15}"/>
                      </a:ext>
                    </a:extLst>
                  </p14:cNvPr>
                  <p14:cNvContentPartPr/>
                  <p14:nvPr/>
                </p14:nvContentPartPr>
                <p14:xfrm>
                  <a:off x="6016992" y="3481313"/>
                  <a:ext cx="112222" cy="900811"/>
                </p14:xfrm>
              </p:contentPart>
            </mc:Choice>
            <mc:Fallback xmlns="">
              <p:pic>
                <p:nvPicPr>
                  <p:cNvPr id="277" name="Håndskrift 276">
                    <a:extLst>
                      <a:ext uri="{FF2B5EF4-FFF2-40B4-BE49-F238E27FC236}">
                        <a16:creationId xmlns:a16="http://schemas.microsoft.com/office/drawing/2014/main" id="{0292460B-E95B-40C0-A539-F4FAB6548F15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5984744" y="3445324"/>
                    <a:ext cx="176395" cy="9724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7">
                <p14:nvContentPartPr>
                  <p14:cNvPr id="278" name="Håndskrift 277">
                    <a:extLst>
                      <a:ext uri="{FF2B5EF4-FFF2-40B4-BE49-F238E27FC236}">
                        <a16:creationId xmlns:a16="http://schemas.microsoft.com/office/drawing/2014/main" id="{9219C341-9463-4FA5-8A10-FB974F1D8360}"/>
                      </a:ext>
                    </a:extLst>
                  </p14:cNvPr>
                  <p14:cNvContentPartPr/>
                  <p14:nvPr/>
                </p14:nvContentPartPr>
                <p14:xfrm>
                  <a:off x="5847586" y="3711085"/>
                  <a:ext cx="272880" cy="614160"/>
                </p14:xfrm>
              </p:contentPart>
            </mc:Choice>
            <mc:Fallback xmlns="">
              <p:pic>
                <p:nvPicPr>
                  <p:cNvPr id="278" name="Håndskrift 277">
                    <a:extLst>
                      <a:ext uri="{FF2B5EF4-FFF2-40B4-BE49-F238E27FC236}">
                        <a16:creationId xmlns:a16="http://schemas.microsoft.com/office/drawing/2014/main" id="{9219C341-9463-4FA5-8A10-FB974F1D8360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5815331" y="3675106"/>
                    <a:ext cx="337068" cy="685758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279" name="Gruppe 278">
              <a:extLst>
                <a:ext uri="{FF2B5EF4-FFF2-40B4-BE49-F238E27FC236}">
                  <a16:creationId xmlns:a16="http://schemas.microsoft.com/office/drawing/2014/main" id="{043D4CFA-291E-4E8A-9739-A0799D31428F}"/>
                </a:ext>
              </a:extLst>
            </p:cNvPr>
            <p:cNvGrpSpPr/>
            <p:nvPr/>
          </p:nvGrpSpPr>
          <p:grpSpPr>
            <a:xfrm>
              <a:off x="1931591" y="2737328"/>
              <a:ext cx="357480" cy="188640"/>
              <a:chOff x="6558738" y="3973080"/>
              <a:chExt cx="357480" cy="1886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18">
                <p14:nvContentPartPr>
                  <p14:cNvPr id="280" name="Håndskrift 279">
                    <a:extLst>
                      <a:ext uri="{FF2B5EF4-FFF2-40B4-BE49-F238E27FC236}">
                        <a16:creationId xmlns:a16="http://schemas.microsoft.com/office/drawing/2014/main" id="{B594C6C1-8B80-4598-A7AE-7C8C06E894D0}"/>
                      </a:ext>
                    </a:extLst>
                  </p14:cNvPr>
                  <p14:cNvContentPartPr/>
                  <p14:nvPr/>
                </p14:nvContentPartPr>
                <p14:xfrm>
                  <a:off x="6558738" y="4143720"/>
                  <a:ext cx="357480" cy="18000"/>
                </p14:xfrm>
              </p:contentPart>
            </mc:Choice>
            <mc:Fallback xmlns="">
              <p:pic>
                <p:nvPicPr>
                  <p:cNvPr id="280" name="Håndskrift 279">
                    <a:extLst>
                      <a:ext uri="{FF2B5EF4-FFF2-40B4-BE49-F238E27FC236}">
                        <a16:creationId xmlns:a16="http://schemas.microsoft.com/office/drawing/2014/main" id="{B594C6C1-8B80-4598-A7AE-7C8C06E894D0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6522738" y="4108426"/>
                    <a:ext cx="429120" cy="8823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9">
                <p14:nvContentPartPr>
                  <p14:cNvPr id="281" name="Håndskrift 280">
                    <a:extLst>
                      <a:ext uri="{FF2B5EF4-FFF2-40B4-BE49-F238E27FC236}">
                        <a16:creationId xmlns:a16="http://schemas.microsoft.com/office/drawing/2014/main" id="{8ADEB693-6BDC-4D2E-B640-EBA12BF2DA92}"/>
                      </a:ext>
                    </a:extLst>
                  </p14:cNvPr>
                  <p14:cNvContentPartPr/>
                  <p14:nvPr/>
                </p14:nvContentPartPr>
                <p14:xfrm>
                  <a:off x="6576378" y="3973080"/>
                  <a:ext cx="298440" cy="25920"/>
                </p14:xfrm>
              </p:contentPart>
            </mc:Choice>
            <mc:Fallback xmlns="">
              <p:pic>
                <p:nvPicPr>
                  <p:cNvPr id="281" name="Håndskrift 280">
                    <a:extLst>
                      <a:ext uri="{FF2B5EF4-FFF2-40B4-BE49-F238E27FC236}">
                        <a16:creationId xmlns:a16="http://schemas.microsoft.com/office/drawing/2014/main" id="{8ADEB693-6BDC-4D2E-B640-EBA12BF2DA92}"/>
                      </a:ext>
                    </a:extLst>
                  </p:cNvPr>
                  <p:cNvPicPr/>
                  <p:nvPr/>
                </p:nvPicPr>
                <p:blipFill>
                  <a:blip r:embed="rId90"/>
                  <a:stretch>
                    <a:fillRect/>
                  </a:stretch>
                </p:blipFill>
                <p:spPr>
                  <a:xfrm>
                    <a:off x="6540378" y="3936573"/>
                    <a:ext cx="370080" cy="98569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284" name="Gruppe 283">
              <a:extLst>
                <a:ext uri="{FF2B5EF4-FFF2-40B4-BE49-F238E27FC236}">
                  <a16:creationId xmlns:a16="http://schemas.microsoft.com/office/drawing/2014/main" id="{7FBA364E-D423-469A-BA4E-F4B7F7263BFF}"/>
                </a:ext>
              </a:extLst>
            </p:cNvPr>
            <p:cNvGrpSpPr/>
            <p:nvPr/>
          </p:nvGrpSpPr>
          <p:grpSpPr>
            <a:xfrm>
              <a:off x="1160577" y="2676492"/>
              <a:ext cx="316800" cy="208800"/>
              <a:chOff x="5814258" y="3903600"/>
              <a:chExt cx="316800" cy="2088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20">
                <p14:nvContentPartPr>
                  <p14:cNvPr id="285" name="Håndskrift 284">
                    <a:extLst>
                      <a:ext uri="{FF2B5EF4-FFF2-40B4-BE49-F238E27FC236}">
                        <a16:creationId xmlns:a16="http://schemas.microsoft.com/office/drawing/2014/main" id="{E98741D6-2945-450C-8E3D-579B0F6220BB}"/>
                      </a:ext>
                    </a:extLst>
                  </p14:cNvPr>
                  <p14:cNvContentPartPr/>
                  <p14:nvPr/>
                </p14:nvContentPartPr>
                <p14:xfrm>
                  <a:off x="5843778" y="3903600"/>
                  <a:ext cx="276480" cy="25920"/>
                </p14:xfrm>
              </p:contentPart>
            </mc:Choice>
            <mc:Fallback xmlns="">
              <p:pic>
                <p:nvPicPr>
                  <p:cNvPr id="285" name="Håndskrift 284">
                    <a:extLst>
                      <a:ext uri="{FF2B5EF4-FFF2-40B4-BE49-F238E27FC236}">
                        <a16:creationId xmlns:a16="http://schemas.microsoft.com/office/drawing/2014/main" id="{E98741D6-2945-450C-8E3D-579B0F6220BB}"/>
                      </a:ext>
                    </a:extLst>
                  </p:cNvPr>
                  <p:cNvPicPr/>
                  <p:nvPr/>
                </p:nvPicPr>
                <p:blipFill>
                  <a:blip r:embed="rId92"/>
                  <a:stretch>
                    <a:fillRect/>
                  </a:stretch>
                </p:blipFill>
                <p:spPr>
                  <a:xfrm>
                    <a:off x="5807778" y="3868093"/>
                    <a:ext cx="348120" cy="9657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1">
                <p14:nvContentPartPr>
                  <p14:cNvPr id="286" name="Håndskrift 285">
                    <a:extLst>
                      <a:ext uri="{FF2B5EF4-FFF2-40B4-BE49-F238E27FC236}">
                        <a16:creationId xmlns:a16="http://schemas.microsoft.com/office/drawing/2014/main" id="{15E62779-718B-4C86-8E08-9D2758B8BF44}"/>
                      </a:ext>
                    </a:extLst>
                  </p14:cNvPr>
                  <p14:cNvContentPartPr/>
                  <p14:nvPr/>
                </p14:nvContentPartPr>
                <p14:xfrm>
                  <a:off x="5814258" y="4078560"/>
                  <a:ext cx="316800" cy="33840"/>
                </p14:xfrm>
              </p:contentPart>
            </mc:Choice>
            <mc:Fallback xmlns="">
              <p:pic>
                <p:nvPicPr>
                  <p:cNvPr id="286" name="Håndskrift 285">
                    <a:extLst>
                      <a:ext uri="{FF2B5EF4-FFF2-40B4-BE49-F238E27FC236}">
                        <a16:creationId xmlns:a16="http://schemas.microsoft.com/office/drawing/2014/main" id="{15E62779-718B-4C86-8E08-9D2758B8BF44}"/>
                      </a:ext>
                    </a:extLst>
                  </p:cNvPr>
                  <p:cNvPicPr/>
                  <p:nvPr/>
                </p:nvPicPr>
                <p:blipFill>
                  <a:blip r:embed="rId94"/>
                  <a:stretch>
                    <a:fillRect/>
                  </a:stretch>
                </p:blipFill>
                <p:spPr>
                  <a:xfrm>
                    <a:off x="5778258" y="4042560"/>
                    <a:ext cx="388440" cy="10548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249" name="Gruppe 248">
              <a:extLst>
                <a:ext uri="{FF2B5EF4-FFF2-40B4-BE49-F238E27FC236}">
                  <a16:creationId xmlns:a16="http://schemas.microsoft.com/office/drawing/2014/main" id="{309FCAC6-D6F0-40CD-9933-1B3B0F14AFDE}"/>
                </a:ext>
              </a:extLst>
            </p:cNvPr>
            <p:cNvGrpSpPr/>
            <p:nvPr/>
          </p:nvGrpSpPr>
          <p:grpSpPr>
            <a:xfrm>
              <a:off x="2099986" y="2426236"/>
              <a:ext cx="383040" cy="1172520"/>
              <a:chOff x="5799705" y="3285210"/>
              <a:chExt cx="383040" cy="11725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22">
                <p14:nvContentPartPr>
                  <p14:cNvPr id="250" name="Håndskrift 249">
                    <a:extLst>
                      <a:ext uri="{FF2B5EF4-FFF2-40B4-BE49-F238E27FC236}">
                        <a16:creationId xmlns:a16="http://schemas.microsoft.com/office/drawing/2014/main" id="{AB0294F6-15FF-46A4-879A-C018F51FAED1}"/>
                      </a:ext>
                    </a:extLst>
                  </p14:cNvPr>
                  <p14:cNvContentPartPr/>
                  <p14:nvPr/>
                </p14:nvContentPartPr>
                <p14:xfrm>
                  <a:off x="5799705" y="3285210"/>
                  <a:ext cx="383040" cy="1172520"/>
                </p14:xfrm>
              </p:contentPart>
            </mc:Choice>
            <mc:Fallback xmlns="">
              <p:pic>
                <p:nvPicPr>
                  <p:cNvPr id="250" name="Håndskrift 249">
                    <a:extLst>
                      <a:ext uri="{FF2B5EF4-FFF2-40B4-BE49-F238E27FC236}">
                        <a16:creationId xmlns:a16="http://schemas.microsoft.com/office/drawing/2014/main" id="{AB0294F6-15FF-46A4-879A-C018F51FAED1}"/>
                      </a:ext>
                    </a:extLst>
                  </p:cNvPr>
                  <p:cNvPicPr/>
                  <p:nvPr/>
                </p:nvPicPr>
                <p:blipFill>
                  <a:blip r:embed="rId68"/>
                  <a:stretch>
                    <a:fillRect/>
                  </a:stretch>
                </p:blipFill>
                <p:spPr>
                  <a:xfrm>
                    <a:off x="5790705" y="3276210"/>
                    <a:ext cx="400680" cy="1190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3">
                <p14:nvContentPartPr>
                  <p14:cNvPr id="251" name="Håndskrift 250">
                    <a:extLst>
                      <a:ext uri="{FF2B5EF4-FFF2-40B4-BE49-F238E27FC236}">
                        <a16:creationId xmlns:a16="http://schemas.microsoft.com/office/drawing/2014/main" id="{5265FC0B-45EB-4FE4-BDEC-5F0F0C04C3F1}"/>
                      </a:ext>
                    </a:extLst>
                  </p14:cNvPr>
                  <p14:cNvContentPartPr/>
                  <p14:nvPr/>
                </p14:nvContentPartPr>
                <p14:xfrm>
                  <a:off x="6048826" y="3410845"/>
                  <a:ext cx="51840" cy="105840"/>
                </p14:xfrm>
              </p:contentPart>
            </mc:Choice>
            <mc:Fallback xmlns="">
              <p:pic>
                <p:nvPicPr>
                  <p:cNvPr id="251" name="Håndskrift 250">
                    <a:extLst>
                      <a:ext uri="{FF2B5EF4-FFF2-40B4-BE49-F238E27FC236}">
                        <a16:creationId xmlns:a16="http://schemas.microsoft.com/office/drawing/2014/main" id="{5265FC0B-45EB-4FE4-BDEC-5F0F0C04C3F1}"/>
                      </a:ext>
                    </a:extLst>
                  </p:cNvPr>
                  <p:cNvPicPr/>
                  <p:nvPr/>
                </p:nvPicPr>
                <p:blipFill>
                  <a:blip r:embed="rId70"/>
                  <a:stretch>
                    <a:fillRect/>
                  </a:stretch>
                </p:blipFill>
                <p:spPr>
                  <a:xfrm>
                    <a:off x="6039763" y="3401845"/>
                    <a:ext cx="69603" cy="123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4">
                <p14:nvContentPartPr>
                  <p14:cNvPr id="252" name="Håndskrift 251">
                    <a:extLst>
                      <a:ext uri="{FF2B5EF4-FFF2-40B4-BE49-F238E27FC236}">
                        <a16:creationId xmlns:a16="http://schemas.microsoft.com/office/drawing/2014/main" id="{706024AD-B861-4636-9163-827E9A76CC18}"/>
                      </a:ext>
                    </a:extLst>
                  </p14:cNvPr>
                  <p14:cNvContentPartPr/>
                  <p14:nvPr/>
                </p14:nvContentPartPr>
                <p14:xfrm>
                  <a:off x="5849026" y="3433165"/>
                  <a:ext cx="270360" cy="971280"/>
                </p14:xfrm>
              </p:contentPart>
            </mc:Choice>
            <mc:Fallback xmlns="">
              <p:pic>
                <p:nvPicPr>
                  <p:cNvPr id="252" name="Håndskrift 251">
                    <a:extLst>
                      <a:ext uri="{FF2B5EF4-FFF2-40B4-BE49-F238E27FC236}">
                        <a16:creationId xmlns:a16="http://schemas.microsoft.com/office/drawing/2014/main" id="{706024AD-B861-4636-9163-827E9A76CC18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5813026" y="3397152"/>
                    <a:ext cx="342000" cy="104294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5">
                <p14:nvContentPartPr>
                  <p14:cNvPr id="253" name="Håndskrift 252">
                    <a:extLst>
                      <a:ext uri="{FF2B5EF4-FFF2-40B4-BE49-F238E27FC236}">
                        <a16:creationId xmlns:a16="http://schemas.microsoft.com/office/drawing/2014/main" id="{DACC417C-0780-42C8-8422-4052E4710F86}"/>
                      </a:ext>
                    </a:extLst>
                  </p14:cNvPr>
                  <p14:cNvContentPartPr/>
                  <p14:nvPr/>
                </p14:nvContentPartPr>
                <p14:xfrm>
                  <a:off x="6016992" y="3481313"/>
                  <a:ext cx="112222" cy="900811"/>
                </p14:xfrm>
              </p:contentPart>
            </mc:Choice>
            <mc:Fallback xmlns="">
              <p:pic>
                <p:nvPicPr>
                  <p:cNvPr id="253" name="Håndskrift 252">
                    <a:extLst>
                      <a:ext uri="{FF2B5EF4-FFF2-40B4-BE49-F238E27FC236}">
                        <a16:creationId xmlns:a16="http://schemas.microsoft.com/office/drawing/2014/main" id="{DACC417C-0780-42C8-8422-4052E4710F86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5980908" y="3445324"/>
                    <a:ext cx="184030" cy="9724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6">
                <p14:nvContentPartPr>
                  <p14:cNvPr id="254" name="Håndskrift 253">
                    <a:extLst>
                      <a:ext uri="{FF2B5EF4-FFF2-40B4-BE49-F238E27FC236}">
                        <a16:creationId xmlns:a16="http://schemas.microsoft.com/office/drawing/2014/main" id="{52C2F420-D3F5-4502-8556-4F97E80FDAD0}"/>
                      </a:ext>
                    </a:extLst>
                  </p14:cNvPr>
                  <p14:cNvContentPartPr/>
                  <p14:nvPr/>
                </p14:nvContentPartPr>
                <p14:xfrm>
                  <a:off x="5847586" y="3711085"/>
                  <a:ext cx="272880" cy="614160"/>
                </p14:xfrm>
              </p:contentPart>
            </mc:Choice>
            <mc:Fallback xmlns="">
              <p:pic>
                <p:nvPicPr>
                  <p:cNvPr id="254" name="Håndskrift 253">
                    <a:extLst>
                      <a:ext uri="{FF2B5EF4-FFF2-40B4-BE49-F238E27FC236}">
                        <a16:creationId xmlns:a16="http://schemas.microsoft.com/office/drawing/2014/main" id="{52C2F420-D3F5-4502-8556-4F97E80FDAD0}"/>
                      </a:ext>
                    </a:extLst>
                  </p:cNvPr>
                  <p:cNvPicPr/>
                  <p:nvPr/>
                </p:nvPicPr>
                <p:blipFill>
                  <a:blip r:embed="rId76"/>
                  <a:stretch>
                    <a:fillRect/>
                  </a:stretch>
                </p:blipFill>
                <p:spPr>
                  <a:xfrm>
                    <a:off x="5811586" y="3675106"/>
                    <a:ext cx="344520" cy="685758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264" name="Gruppe 263">
              <a:extLst>
                <a:ext uri="{FF2B5EF4-FFF2-40B4-BE49-F238E27FC236}">
                  <a16:creationId xmlns:a16="http://schemas.microsoft.com/office/drawing/2014/main" id="{14FB5C61-88F2-4CFC-AD94-CA07307BA3EA}"/>
                </a:ext>
              </a:extLst>
            </p:cNvPr>
            <p:cNvGrpSpPr/>
            <p:nvPr/>
          </p:nvGrpSpPr>
          <p:grpSpPr>
            <a:xfrm>
              <a:off x="2114539" y="3044626"/>
              <a:ext cx="316800" cy="208800"/>
              <a:chOff x="5814258" y="3903600"/>
              <a:chExt cx="316800" cy="2088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27">
                <p14:nvContentPartPr>
                  <p14:cNvPr id="265" name="Håndskrift 264">
                    <a:extLst>
                      <a:ext uri="{FF2B5EF4-FFF2-40B4-BE49-F238E27FC236}">
                        <a16:creationId xmlns:a16="http://schemas.microsoft.com/office/drawing/2014/main" id="{186B4114-0369-45FA-8AED-41C5EE325324}"/>
                      </a:ext>
                    </a:extLst>
                  </p14:cNvPr>
                  <p14:cNvContentPartPr/>
                  <p14:nvPr/>
                </p14:nvContentPartPr>
                <p14:xfrm>
                  <a:off x="5843778" y="3903600"/>
                  <a:ext cx="276480" cy="25920"/>
                </p14:xfrm>
              </p:contentPart>
            </mc:Choice>
            <mc:Fallback xmlns="">
              <p:pic>
                <p:nvPicPr>
                  <p:cNvPr id="265" name="Håndskrift 264">
                    <a:extLst>
                      <a:ext uri="{FF2B5EF4-FFF2-40B4-BE49-F238E27FC236}">
                        <a16:creationId xmlns:a16="http://schemas.microsoft.com/office/drawing/2014/main" id="{186B4114-0369-45FA-8AED-41C5EE325324}"/>
                      </a:ext>
                    </a:extLst>
                  </p:cNvPr>
                  <p:cNvPicPr/>
                  <p:nvPr/>
                </p:nvPicPr>
                <p:blipFill>
                  <a:blip r:embed="rId92"/>
                  <a:stretch>
                    <a:fillRect/>
                  </a:stretch>
                </p:blipFill>
                <p:spPr>
                  <a:xfrm>
                    <a:off x="5807778" y="3868093"/>
                    <a:ext cx="348120" cy="9657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8">
                <p14:nvContentPartPr>
                  <p14:cNvPr id="266" name="Håndskrift 265">
                    <a:extLst>
                      <a:ext uri="{FF2B5EF4-FFF2-40B4-BE49-F238E27FC236}">
                        <a16:creationId xmlns:a16="http://schemas.microsoft.com/office/drawing/2014/main" id="{DAAE2B70-1971-49A2-B1E7-85F496BA3A12}"/>
                      </a:ext>
                    </a:extLst>
                  </p14:cNvPr>
                  <p14:cNvContentPartPr/>
                  <p14:nvPr/>
                </p14:nvContentPartPr>
                <p14:xfrm>
                  <a:off x="5814258" y="4078560"/>
                  <a:ext cx="316800" cy="33840"/>
                </p14:xfrm>
              </p:contentPart>
            </mc:Choice>
            <mc:Fallback xmlns="">
              <p:pic>
                <p:nvPicPr>
                  <p:cNvPr id="266" name="Håndskrift 265">
                    <a:extLst>
                      <a:ext uri="{FF2B5EF4-FFF2-40B4-BE49-F238E27FC236}">
                        <a16:creationId xmlns:a16="http://schemas.microsoft.com/office/drawing/2014/main" id="{DAAE2B70-1971-49A2-B1E7-85F496BA3A12}"/>
                      </a:ext>
                    </a:extLst>
                  </p:cNvPr>
                  <p:cNvPicPr/>
                  <p:nvPr/>
                </p:nvPicPr>
                <p:blipFill>
                  <a:blip r:embed="rId94"/>
                  <a:stretch>
                    <a:fillRect/>
                  </a:stretch>
                </p:blipFill>
                <p:spPr>
                  <a:xfrm>
                    <a:off x="5778258" y="4042560"/>
                    <a:ext cx="388440" cy="105480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478" name="Bue 84">
              <a:extLst>
                <a:ext uri="{FF2B5EF4-FFF2-40B4-BE49-F238E27FC236}">
                  <a16:creationId xmlns:a16="http://schemas.microsoft.com/office/drawing/2014/main" id="{9B117A18-4606-4982-9513-08A50668A56F}"/>
                </a:ext>
              </a:extLst>
            </p:cNvPr>
            <p:cNvSpPr/>
            <p:nvPr/>
          </p:nvSpPr>
          <p:spPr>
            <a:xfrm rot="12432770" flipV="1">
              <a:off x="1471604" y="2064354"/>
              <a:ext cx="989334" cy="1207906"/>
            </a:xfrm>
            <a:custGeom>
              <a:avLst/>
              <a:gdLst>
                <a:gd name="connsiteX0" fmla="*/ 791970 w 1583941"/>
                <a:gd name="connsiteY0" fmla="*/ 0 h 3197342"/>
                <a:gd name="connsiteX1" fmla="*/ 1529062 w 1583941"/>
                <a:gd name="connsiteY1" fmla="*/ 1013928 h 3197342"/>
                <a:gd name="connsiteX2" fmla="*/ 1578690 w 1583941"/>
                <a:gd name="connsiteY2" fmla="*/ 1782460 h 3197342"/>
                <a:gd name="connsiteX3" fmla="*/ 791971 w 1583941"/>
                <a:gd name="connsiteY3" fmla="*/ 1598671 h 3197342"/>
                <a:gd name="connsiteX4" fmla="*/ 791970 w 1583941"/>
                <a:gd name="connsiteY4" fmla="*/ 0 h 3197342"/>
                <a:gd name="connsiteX0" fmla="*/ 791970 w 1583941"/>
                <a:gd name="connsiteY0" fmla="*/ 0 h 3197342"/>
                <a:gd name="connsiteX1" fmla="*/ 1529062 w 1583941"/>
                <a:gd name="connsiteY1" fmla="*/ 1013928 h 3197342"/>
                <a:gd name="connsiteX2" fmla="*/ 1578690 w 1583941"/>
                <a:gd name="connsiteY2" fmla="*/ 1782460 h 3197342"/>
                <a:gd name="connsiteX0" fmla="*/ 621119 w 1413090"/>
                <a:gd name="connsiteY0" fmla="*/ 0 h 1782460"/>
                <a:gd name="connsiteX1" fmla="*/ 1358211 w 1413090"/>
                <a:gd name="connsiteY1" fmla="*/ 1013928 h 1782460"/>
                <a:gd name="connsiteX2" fmla="*/ 1407839 w 1413090"/>
                <a:gd name="connsiteY2" fmla="*/ 1782460 h 1782460"/>
                <a:gd name="connsiteX3" fmla="*/ 621120 w 1413090"/>
                <a:gd name="connsiteY3" fmla="*/ 1598671 h 1782460"/>
                <a:gd name="connsiteX4" fmla="*/ 621119 w 1413090"/>
                <a:gd name="connsiteY4" fmla="*/ 0 h 1782460"/>
                <a:gd name="connsiteX0" fmla="*/ 621119 w 1413090"/>
                <a:gd name="connsiteY0" fmla="*/ 0 h 1782460"/>
                <a:gd name="connsiteX1" fmla="*/ 1358211 w 1413090"/>
                <a:gd name="connsiteY1" fmla="*/ 1013928 h 1782460"/>
                <a:gd name="connsiteX2" fmla="*/ 0 w 1413090"/>
                <a:gd name="connsiteY2" fmla="*/ 1124267 h 1782460"/>
                <a:gd name="connsiteX0" fmla="*/ -1 w 791970"/>
                <a:gd name="connsiteY0" fmla="*/ 0 h 2377241"/>
                <a:gd name="connsiteX1" fmla="*/ 737091 w 791970"/>
                <a:gd name="connsiteY1" fmla="*/ 1013928 h 2377241"/>
                <a:gd name="connsiteX2" fmla="*/ 786719 w 791970"/>
                <a:gd name="connsiteY2" fmla="*/ 1782460 h 2377241"/>
                <a:gd name="connsiteX3" fmla="*/ 0 w 791970"/>
                <a:gd name="connsiteY3" fmla="*/ 1598671 h 2377241"/>
                <a:gd name="connsiteX4" fmla="*/ -1 w 791970"/>
                <a:gd name="connsiteY4" fmla="*/ 0 h 2377241"/>
                <a:gd name="connsiteX0" fmla="*/ -1 w 791970"/>
                <a:gd name="connsiteY0" fmla="*/ 0 h 2377241"/>
                <a:gd name="connsiteX1" fmla="*/ 737091 w 791970"/>
                <a:gd name="connsiteY1" fmla="*/ 1013928 h 2377241"/>
                <a:gd name="connsiteX2" fmla="*/ 117238 w 791970"/>
                <a:gd name="connsiteY2" fmla="*/ 2377241 h 2377241"/>
                <a:gd name="connsiteX0" fmla="*/ 0 w 791971"/>
                <a:gd name="connsiteY0" fmla="*/ 0 h 2772542"/>
                <a:gd name="connsiteX1" fmla="*/ 737092 w 791971"/>
                <a:gd name="connsiteY1" fmla="*/ 1013928 h 2772542"/>
                <a:gd name="connsiteX2" fmla="*/ 786720 w 791971"/>
                <a:gd name="connsiteY2" fmla="*/ 1782460 h 2772542"/>
                <a:gd name="connsiteX3" fmla="*/ 1 w 791971"/>
                <a:gd name="connsiteY3" fmla="*/ 1598671 h 2772542"/>
                <a:gd name="connsiteX4" fmla="*/ 0 w 791971"/>
                <a:gd name="connsiteY4" fmla="*/ 0 h 2772542"/>
                <a:gd name="connsiteX0" fmla="*/ 0 w 791971"/>
                <a:gd name="connsiteY0" fmla="*/ 0 h 2772542"/>
                <a:gd name="connsiteX1" fmla="*/ 737092 w 791971"/>
                <a:gd name="connsiteY1" fmla="*/ 1013928 h 2772542"/>
                <a:gd name="connsiteX2" fmla="*/ 607245 w 791971"/>
                <a:gd name="connsiteY2" fmla="*/ 2772541 h 2772542"/>
                <a:gd name="connsiteX0" fmla="*/ 0 w 791971"/>
                <a:gd name="connsiteY0" fmla="*/ 0 h 2659045"/>
                <a:gd name="connsiteX1" fmla="*/ 737092 w 791971"/>
                <a:gd name="connsiteY1" fmla="*/ 1013928 h 2659045"/>
                <a:gd name="connsiteX2" fmla="*/ 786720 w 791971"/>
                <a:gd name="connsiteY2" fmla="*/ 1782460 h 2659045"/>
                <a:gd name="connsiteX3" fmla="*/ 1 w 791971"/>
                <a:gd name="connsiteY3" fmla="*/ 1598671 h 2659045"/>
                <a:gd name="connsiteX4" fmla="*/ 0 w 791971"/>
                <a:gd name="connsiteY4" fmla="*/ 0 h 2659045"/>
                <a:gd name="connsiteX0" fmla="*/ 0 w 791971"/>
                <a:gd name="connsiteY0" fmla="*/ 0 h 2659045"/>
                <a:gd name="connsiteX1" fmla="*/ 737092 w 791971"/>
                <a:gd name="connsiteY1" fmla="*/ 1013928 h 2659045"/>
                <a:gd name="connsiteX2" fmla="*/ 78957 w 791971"/>
                <a:gd name="connsiteY2" fmla="*/ 2659044 h 2659045"/>
                <a:gd name="connsiteX0" fmla="*/ 0 w 791971"/>
                <a:gd name="connsiteY0" fmla="*/ 0 h 2659043"/>
                <a:gd name="connsiteX1" fmla="*/ 737092 w 791971"/>
                <a:gd name="connsiteY1" fmla="*/ 1013928 h 2659043"/>
                <a:gd name="connsiteX2" fmla="*/ 786720 w 791971"/>
                <a:gd name="connsiteY2" fmla="*/ 1782460 h 2659043"/>
                <a:gd name="connsiteX3" fmla="*/ 1 w 791971"/>
                <a:gd name="connsiteY3" fmla="*/ 1598671 h 2659043"/>
                <a:gd name="connsiteX4" fmla="*/ 0 w 791971"/>
                <a:gd name="connsiteY4" fmla="*/ 0 h 2659043"/>
                <a:gd name="connsiteX0" fmla="*/ 0 w 791971"/>
                <a:gd name="connsiteY0" fmla="*/ 0 h 2659043"/>
                <a:gd name="connsiteX1" fmla="*/ 528285 w 791971"/>
                <a:gd name="connsiteY1" fmla="*/ 1318958 h 2659043"/>
                <a:gd name="connsiteX2" fmla="*/ 78957 w 791971"/>
                <a:gd name="connsiteY2" fmla="*/ 2659044 h 2659043"/>
                <a:gd name="connsiteX0" fmla="*/ 0 w 791971"/>
                <a:gd name="connsiteY0" fmla="*/ 0 h 2659045"/>
                <a:gd name="connsiteX1" fmla="*/ 737092 w 791971"/>
                <a:gd name="connsiteY1" fmla="*/ 1013928 h 2659045"/>
                <a:gd name="connsiteX2" fmla="*/ 786720 w 791971"/>
                <a:gd name="connsiteY2" fmla="*/ 1782460 h 2659045"/>
                <a:gd name="connsiteX3" fmla="*/ 1 w 791971"/>
                <a:gd name="connsiteY3" fmla="*/ 1598671 h 2659045"/>
                <a:gd name="connsiteX4" fmla="*/ 0 w 791971"/>
                <a:gd name="connsiteY4" fmla="*/ 0 h 2659045"/>
                <a:gd name="connsiteX0" fmla="*/ 0 w 791971"/>
                <a:gd name="connsiteY0" fmla="*/ 0 h 2659045"/>
                <a:gd name="connsiteX1" fmla="*/ 391333 w 791971"/>
                <a:gd name="connsiteY1" fmla="*/ 1454043 h 2659045"/>
                <a:gd name="connsiteX2" fmla="*/ 78957 w 791971"/>
                <a:gd name="connsiteY2" fmla="*/ 2659044 h 2659045"/>
                <a:gd name="connsiteX0" fmla="*/ 0 w 791971"/>
                <a:gd name="connsiteY0" fmla="*/ 0 h 2659043"/>
                <a:gd name="connsiteX1" fmla="*/ 737092 w 791971"/>
                <a:gd name="connsiteY1" fmla="*/ 1013928 h 2659043"/>
                <a:gd name="connsiteX2" fmla="*/ 786720 w 791971"/>
                <a:gd name="connsiteY2" fmla="*/ 1782460 h 2659043"/>
                <a:gd name="connsiteX3" fmla="*/ 1 w 791971"/>
                <a:gd name="connsiteY3" fmla="*/ 1598671 h 2659043"/>
                <a:gd name="connsiteX4" fmla="*/ 0 w 791971"/>
                <a:gd name="connsiteY4" fmla="*/ 0 h 2659043"/>
                <a:gd name="connsiteX0" fmla="*/ 0 w 791971"/>
                <a:gd name="connsiteY0" fmla="*/ 0 h 2659043"/>
                <a:gd name="connsiteX1" fmla="*/ 539532 w 791971"/>
                <a:gd name="connsiteY1" fmla="*/ 1103625 h 2659043"/>
                <a:gd name="connsiteX2" fmla="*/ 78957 w 791971"/>
                <a:gd name="connsiteY2" fmla="*/ 2659044 h 2659043"/>
                <a:gd name="connsiteX0" fmla="*/ 0 w 791971"/>
                <a:gd name="connsiteY0" fmla="*/ 0 h 2311860"/>
                <a:gd name="connsiteX1" fmla="*/ 737092 w 791971"/>
                <a:gd name="connsiteY1" fmla="*/ 1013928 h 2311860"/>
                <a:gd name="connsiteX2" fmla="*/ 786720 w 791971"/>
                <a:gd name="connsiteY2" fmla="*/ 1782460 h 2311860"/>
                <a:gd name="connsiteX3" fmla="*/ 1 w 791971"/>
                <a:gd name="connsiteY3" fmla="*/ 1598671 h 2311860"/>
                <a:gd name="connsiteX4" fmla="*/ 0 w 791971"/>
                <a:gd name="connsiteY4" fmla="*/ 0 h 2311860"/>
                <a:gd name="connsiteX0" fmla="*/ 0 w 791971"/>
                <a:gd name="connsiteY0" fmla="*/ 0 h 2311860"/>
                <a:gd name="connsiteX1" fmla="*/ 539532 w 791971"/>
                <a:gd name="connsiteY1" fmla="*/ 1103625 h 2311860"/>
                <a:gd name="connsiteX2" fmla="*/ 189796 w 791971"/>
                <a:gd name="connsiteY2" fmla="*/ 2311860 h 2311860"/>
                <a:gd name="connsiteX0" fmla="*/ 0 w 791971"/>
                <a:gd name="connsiteY0" fmla="*/ 0 h 2311860"/>
                <a:gd name="connsiteX1" fmla="*/ 737092 w 791971"/>
                <a:gd name="connsiteY1" fmla="*/ 1013928 h 2311860"/>
                <a:gd name="connsiteX2" fmla="*/ 786720 w 791971"/>
                <a:gd name="connsiteY2" fmla="*/ 1782460 h 2311860"/>
                <a:gd name="connsiteX3" fmla="*/ 1 w 791971"/>
                <a:gd name="connsiteY3" fmla="*/ 1598671 h 2311860"/>
                <a:gd name="connsiteX4" fmla="*/ 0 w 791971"/>
                <a:gd name="connsiteY4" fmla="*/ 0 h 2311860"/>
                <a:gd name="connsiteX0" fmla="*/ 0 w 791971"/>
                <a:gd name="connsiteY0" fmla="*/ 0 h 2311860"/>
                <a:gd name="connsiteX1" fmla="*/ 745386 w 791971"/>
                <a:gd name="connsiteY1" fmla="*/ 1024832 h 2311860"/>
                <a:gd name="connsiteX2" fmla="*/ 189796 w 791971"/>
                <a:gd name="connsiteY2" fmla="*/ 2311860 h 2311860"/>
                <a:gd name="connsiteX0" fmla="*/ 0 w 791971"/>
                <a:gd name="connsiteY0" fmla="*/ 0 h 1782460"/>
                <a:gd name="connsiteX1" fmla="*/ 737092 w 791971"/>
                <a:gd name="connsiteY1" fmla="*/ 1013928 h 1782460"/>
                <a:gd name="connsiteX2" fmla="*/ 786720 w 791971"/>
                <a:gd name="connsiteY2" fmla="*/ 1782460 h 1782460"/>
                <a:gd name="connsiteX3" fmla="*/ 1 w 791971"/>
                <a:gd name="connsiteY3" fmla="*/ 1598671 h 1782460"/>
                <a:gd name="connsiteX4" fmla="*/ 0 w 791971"/>
                <a:gd name="connsiteY4" fmla="*/ 0 h 1782460"/>
                <a:gd name="connsiteX0" fmla="*/ 0 w 791971"/>
                <a:gd name="connsiteY0" fmla="*/ 0 h 1782460"/>
                <a:gd name="connsiteX1" fmla="*/ 745386 w 791971"/>
                <a:gd name="connsiteY1" fmla="*/ 1024832 h 1782460"/>
                <a:gd name="connsiteX2" fmla="*/ 104110 w 791971"/>
                <a:gd name="connsiteY2" fmla="*/ 971060 h 1782460"/>
                <a:gd name="connsiteX0" fmla="*/ 0 w 791971"/>
                <a:gd name="connsiteY0" fmla="*/ 0 h 1782460"/>
                <a:gd name="connsiteX1" fmla="*/ 737092 w 791971"/>
                <a:gd name="connsiteY1" fmla="*/ 1013928 h 1782460"/>
                <a:gd name="connsiteX2" fmla="*/ 786720 w 791971"/>
                <a:gd name="connsiteY2" fmla="*/ 1782460 h 1782460"/>
                <a:gd name="connsiteX3" fmla="*/ 1 w 791971"/>
                <a:gd name="connsiteY3" fmla="*/ 1598671 h 1782460"/>
                <a:gd name="connsiteX4" fmla="*/ 0 w 791971"/>
                <a:gd name="connsiteY4" fmla="*/ 0 h 1782460"/>
                <a:gd name="connsiteX0" fmla="*/ 0 w 791971"/>
                <a:gd name="connsiteY0" fmla="*/ 0 h 1782460"/>
                <a:gd name="connsiteX1" fmla="*/ 745386 w 791971"/>
                <a:gd name="connsiteY1" fmla="*/ 1024832 h 1782460"/>
                <a:gd name="connsiteX2" fmla="*/ 123299 w 791971"/>
                <a:gd name="connsiteY2" fmla="*/ 570571 h 1782460"/>
                <a:gd name="connsiteX0" fmla="*/ 0 w 791971"/>
                <a:gd name="connsiteY0" fmla="*/ 0 h 1782460"/>
                <a:gd name="connsiteX1" fmla="*/ 737092 w 791971"/>
                <a:gd name="connsiteY1" fmla="*/ 1013928 h 1782460"/>
                <a:gd name="connsiteX2" fmla="*/ 786720 w 791971"/>
                <a:gd name="connsiteY2" fmla="*/ 1782460 h 1782460"/>
                <a:gd name="connsiteX3" fmla="*/ 1 w 791971"/>
                <a:gd name="connsiteY3" fmla="*/ 1598671 h 1782460"/>
                <a:gd name="connsiteX4" fmla="*/ 0 w 791971"/>
                <a:gd name="connsiteY4" fmla="*/ 0 h 1782460"/>
                <a:gd name="connsiteX0" fmla="*/ 0 w 791971"/>
                <a:gd name="connsiteY0" fmla="*/ 0 h 1782460"/>
                <a:gd name="connsiteX1" fmla="*/ 745386 w 791971"/>
                <a:gd name="connsiteY1" fmla="*/ 1024832 h 1782460"/>
                <a:gd name="connsiteX2" fmla="*/ 123299 w 791971"/>
                <a:gd name="connsiteY2" fmla="*/ 570570 h 1782460"/>
                <a:gd name="connsiteX0" fmla="*/ 0 w 791971"/>
                <a:gd name="connsiteY0" fmla="*/ 0 h 1782460"/>
                <a:gd name="connsiteX1" fmla="*/ 737092 w 791971"/>
                <a:gd name="connsiteY1" fmla="*/ 1013928 h 1782460"/>
                <a:gd name="connsiteX2" fmla="*/ 786720 w 791971"/>
                <a:gd name="connsiteY2" fmla="*/ 1782460 h 1782460"/>
                <a:gd name="connsiteX3" fmla="*/ 1 w 791971"/>
                <a:gd name="connsiteY3" fmla="*/ 1598671 h 1782460"/>
                <a:gd name="connsiteX4" fmla="*/ 0 w 791971"/>
                <a:gd name="connsiteY4" fmla="*/ 0 h 1782460"/>
                <a:gd name="connsiteX0" fmla="*/ 0 w 791971"/>
                <a:gd name="connsiteY0" fmla="*/ 0 h 1782460"/>
                <a:gd name="connsiteX1" fmla="*/ 745386 w 791971"/>
                <a:gd name="connsiteY1" fmla="*/ 1024832 h 1782460"/>
                <a:gd name="connsiteX2" fmla="*/ 123299 w 791971"/>
                <a:gd name="connsiteY2" fmla="*/ 570570 h 1782460"/>
                <a:gd name="connsiteX0" fmla="*/ 0 w 791971"/>
                <a:gd name="connsiteY0" fmla="*/ 0 h 1782460"/>
                <a:gd name="connsiteX1" fmla="*/ 737092 w 791971"/>
                <a:gd name="connsiteY1" fmla="*/ 1013928 h 1782460"/>
                <a:gd name="connsiteX2" fmla="*/ 786720 w 791971"/>
                <a:gd name="connsiteY2" fmla="*/ 1782460 h 1782460"/>
                <a:gd name="connsiteX3" fmla="*/ 1 w 791971"/>
                <a:gd name="connsiteY3" fmla="*/ 1598671 h 1782460"/>
                <a:gd name="connsiteX4" fmla="*/ 0 w 791971"/>
                <a:gd name="connsiteY4" fmla="*/ 0 h 1782460"/>
                <a:gd name="connsiteX0" fmla="*/ 0 w 791971"/>
                <a:gd name="connsiteY0" fmla="*/ 0 h 1782460"/>
                <a:gd name="connsiteX1" fmla="*/ 745386 w 791971"/>
                <a:gd name="connsiteY1" fmla="*/ 1024832 h 1782460"/>
                <a:gd name="connsiteX2" fmla="*/ 112904 w 791971"/>
                <a:gd name="connsiteY2" fmla="*/ 1487154 h 1782460"/>
                <a:gd name="connsiteX0" fmla="*/ 0 w 791971"/>
                <a:gd name="connsiteY0" fmla="*/ 0 h 1782460"/>
                <a:gd name="connsiteX1" fmla="*/ 737092 w 791971"/>
                <a:gd name="connsiteY1" fmla="*/ 1013928 h 1782460"/>
                <a:gd name="connsiteX2" fmla="*/ 786720 w 791971"/>
                <a:gd name="connsiteY2" fmla="*/ 1782460 h 1782460"/>
                <a:gd name="connsiteX3" fmla="*/ 1 w 791971"/>
                <a:gd name="connsiteY3" fmla="*/ 1598671 h 1782460"/>
                <a:gd name="connsiteX4" fmla="*/ 0 w 791971"/>
                <a:gd name="connsiteY4" fmla="*/ 0 h 1782460"/>
                <a:gd name="connsiteX0" fmla="*/ 0 w 791971"/>
                <a:gd name="connsiteY0" fmla="*/ 0 h 1782460"/>
                <a:gd name="connsiteX1" fmla="*/ 745385 w 791971"/>
                <a:gd name="connsiteY1" fmla="*/ 1024833 h 1782460"/>
                <a:gd name="connsiteX2" fmla="*/ 112904 w 791971"/>
                <a:gd name="connsiteY2" fmla="*/ 1487154 h 1782460"/>
                <a:gd name="connsiteX0" fmla="*/ 0 w 791971"/>
                <a:gd name="connsiteY0" fmla="*/ 0 h 1782460"/>
                <a:gd name="connsiteX1" fmla="*/ 737092 w 791971"/>
                <a:gd name="connsiteY1" fmla="*/ 1013928 h 1782460"/>
                <a:gd name="connsiteX2" fmla="*/ 786720 w 791971"/>
                <a:gd name="connsiteY2" fmla="*/ 1782460 h 1782460"/>
                <a:gd name="connsiteX3" fmla="*/ 1 w 791971"/>
                <a:gd name="connsiteY3" fmla="*/ 1598671 h 1782460"/>
                <a:gd name="connsiteX4" fmla="*/ 0 w 791971"/>
                <a:gd name="connsiteY4" fmla="*/ 0 h 1782460"/>
                <a:gd name="connsiteX0" fmla="*/ 0 w 791971"/>
                <a:gd name="connsiteY0" fmla="*/ 0 h 1782460"/>
                <a:gd name="connsiteX1" fmla="*/ 745385 w 791971"/>
                <a:gd name="connsiteY1" fmla="*/ 1024833 h 1782460"/>
                <a:gd name="connsiteX2" fmla="*/ 112904 w 791971"/>
                <a:gd name="connsiteY2" fmla="*/ 1487154 h 1782460"/>
                <a:gd name="connsiteX0" fmla="*/ 0 w 791971"/>
                <a:gd name="connsiteY0" fmla="*/ 73271 h 1855731"/>
                <a:gd name="connsiteX1" fmla="*/ 737092 w 791971"/>
                <a:gd name="connsiteY1" fmla="*/ 1087199 h 1855731"/>
                <a:gd name="connsiteX2" fmla="*/ 786720 w 791971"/>
                <a:gd name="connsiteY2" fmla="*/ 1855731 h 1855731"/>
                <a:gd name="connsiteX3" fmla="*/ 1 w 791971"/>
                <a:gd name="connsiteY3" fmla="*/ 1671942 h 1855731"/>
                <a:gd name="connsiteX4" fmla="*/ 0 w 791971"/>
                <a:gd name="connsiteY4" fmla="*/ 73271 h 1855731"/>
                <a:gd name="connsiteX0" fmla="*/ 19646 w 791971"/>
                <a:gd name="connsiteY0" fmla="*/ 0 h 1855731"/>
                <a:gd name="connsiteX1" fmla="*/ 745385 w 791971"/>
                <a:gd name="connsiteY1" fmla="*/ 1098104 h 1855731"/>
                <a:gd name="connsiteX2" fmla="*/ 112904 w 791971"/>
                <a:gd name="connsiteY2" fmla="*/ 1560425 h 1855731"/>
                <a:gd name="connsiteX0" fmla="*/ 0 w 791971"/>
                <a:gd name="connsiteY0" fmla="*/ 73354 h 1855814"/>
                <a:gd name="connsiteX1" fmla="*/ 737092 w 791971"/>
                <a:gd name="connsiteY1" fmla="*/ 1087282 h 1855814"/>
                <a:gd name="connsiteX2" fmla="*/ 786720 w 791971"/>
                <a:gd name="connsiteY2" fmla="*/ 1855814 h 1855814"/>
                <a:gd name="connsiteX3" fmla="*/ 1 w 791971"/>
                <a:gd name="connsiteY3" fmla="*/ 1672025 h 1855814"/>
                <a:gd name="connsiteX4" fmla="*/ 0 w 791971"/>
                <a:gd name="connsiteY4" fmla="*/ 73354 h 1855814"/>
                <a:gd name="connsiteX0" fmla="*/ 19646 w 791971"/>
                <a:gd name="connsiteY0" fmla="*/ 83 h 1855814"/>
                <a:gd name="connsiteX1" fmla="*/ 745385 w 791971"/>
                <a:gd name="connsiteY1" fmla="*/ 1098187 h 1855814"/>
                <a:gd name="connsiteX2" fmla="*/ 112904 w 791971"/>
                <a:gd name="connsiteY2" fmla="*/ 1560508 h 1855814"/>
                <a:gd name="connsiteX0" fmla="*/ 0 w 791971"/>
                <a:gd name="connsiteY0" fmla="*/ 73356 h 3482311"/>
                <a:gd name="connsiteX1" fmla="*/ 737092 w 791971"/>
                <a:gd name="connsiteY1" fmla="*/ 1087284 h 3482311"/>
                <a:gd name="connsiteX2" fmla="*/ 786720 w 791971"/>
                <a:gd name="connsiteY2" fmla="*/ 1855816 h 3482311"/>
                <a:gd name="connsiteX3" fmla="*/ 1 w 791971"/>
                <a:gd name="connsiteY3" fmla="*/ 1672027 h 3482311"/>
                <a:gd name="connsiteX4" fmla="*/ 0 w 791971"/>
                <a:gd name="connsiteY4" fmla="*/ 73356 h 3482311"/>
                <a:gd name="connsiteX0" fmla="*/ 19646 w 791971"/>
                <a:gd name="connsiteY0" fmla="*/ 85 h 3482311"/>
                <a:gd name="connsiteX1" fmla="*/ 745385 w 791971"/>
                <a:gd name="connsiteY1" fmla="*/ 1098189 h 3482311"/>
                <a:gd name="connsiteX2" fmla="*/ 41473 w 791971"/>
                <a:gd name="connsiteY2" fmla="*/ 3482312 h 3482311"/>
                <a:gd name="connsiteX0" fmla="*/ 0 w 791971"/>
                <a:gd name="connsiteY0" fmla="*/ 73328 h 3482285"/>
                <a:gd name="connsiteX1" fmla="*/ 737092 w 791971"/>
                <a:gd name="connsiteY1" fmla="*/ 1087256 h 3482285"/>
                <a:gd name="connsiteX2" fmla="*/ 786720 w 791971"/>
                <a:gd name="connsiteY2" fmla="*/ 1855788 h 3482285"/>
                <a:gd name="connsiteX3" fmla="*/ 1 w 791971"/>
                <a:gd name="connsiteY3" fmla="*/ 1671999 h 3482285"/>
                <a:gd name="connsiteX4" fmla="*/ 0 w 791971"/>
                <a:gd name="connsiteY4" fmla="*/ 73328 h 3482285"/>
                <a:gd name="connsiteX0" fmla="*/ 19646 w 791971"/>
                <a:gd name="connsiteY0" fmla="*/ 57 h 3482285"/>
                <a:gd name="connsiteX1" fmla="*/ 229208 w 791971"/>
                <a:gd name="connsiteY1" fmla="*/ 1643855 h 3482285"/>
                <a:gd name="connsiteX2" fmla="*/ 41473 w 791971"/>
                <a:gd name="connsiteY2" fmla="*/ 3482284 h 3482285"/>
                <a:gd name="connsiteX0" fmla="*/ 494776 w 1286747"/>
                <a:gd name="connsiteY0" fmla="*/ 73326 h 2355489"/>
                <a:gd name="connsiteX1" fmla="*/ 1231868 w 1286747"/>
                <a:gd name="connsiteY1" fmla="*/ 1087254 h 2355489"/>
                <a:gd name="connsiteX2" fmla="*/ 1281496 w 1286747"/>
                <a:gd name="connsiteY2" fmla="*/ 1855786 h 2355489"/>
                <a:gd name="connsiteX3" fmla="*/ 494777 w 1286747"/>
                <a:gd name="connsiteY3" fmla="*/ 1671997 h 2355489"/>
                <a:gd name="connsiteX4" fmla="*/ 494776 w 1286747"/>
                <a:gd name="connsiteY4" fmla="*/ 73326 h 2355489"/>
                <a:gd name="connsiteX0" fmla="*/ 514422 w 1286747"/>
                <a:gd name="connsiteY0" fmla="*/ 55 h 2355489"/>
                <a:gd name="connsiteX1" fmla="*/ 723984 w 1286747"/>
                <a:gd name="connsiteY1" fmla="*/ 1643853 h 2355489"/>
                <a:gd name="connsiteX2" fmla="*/ 0 w 1286747"/>
                <a:gd name="connsiteY2" fmla="*/ 2355489 h 2355489"/>
                <a:gd name="connsiteX0" fmla="*/ 474956 w 1266927"/>
                <a:gd name="connsiteY0" fmla="*/ 73326 h 1855786"/>
                <a:gd name="connsiteX1" fmla="*/ 1212048 w 1266927"/>
                <a:gd name="connsiteY1" fmla="*/ 1087254 h 1855786"/>
                <a:gd name="connsiteX2" fmla="*/ 1261676 w 1266927"/>
                <a:gd name="connsiteY2" fmla="*/ 1855786 h 1855786"/>
                <a:gd name="connsiteX3" fmla="*/ 474957 w 1266927"/>
                <a:gd name="connsiteY3" fmla="*/ 1671997 h 1855786"/>
                <a:gd name="connsiteX4" fmla="*/ 474956 w 1266927"/>
                <a:gd name="connsiteY4" fmla="*/ 73326 h 1855786"/>
                <a:gd name="connsiteX0" fmla="*/ 494602 w 1266927"/>
                <a:gd name="connsiteY0" fmla="*/ 55 h 1855786"/>
                <a:gd name="connsiteX1" fmla="*/ 704164 w 1266927"/>
                <a:gd name="connsiteY1" fmla="*/ 1643853 h 1855786"/>
                <a:gd name="connsiteX2" fmla="*/ 0 w 1266927"/>
                <a:gd name="connsiteY2" fmla="*/ 1567908 h 1855786"/>
                <a:gd name="connsiteX0" fmla="*/ 474956 w 1266927"/>
                <a:gd name="connsiteY0" fmla="*/ 73316 h 2040323"/>
                <a:gd name="connsiteX1" fmla="*/ 1212048 w 1266927"/>
                <a:gd name="connsiteY1" fmla="*/ 1087244 h 2040323"/>
                <a:gd name="connsiteX2" fmla="*/ 1261676 w 1266927"/>
                <a:gd name="connsiteY2" fmla="*/ 1855776 h 2040323"/>
                <a:gd name="connsiteX3" fmla="*/ 474957 w 1266927"/>
                <a:gd name="connsiteY3" fmla="*/ 1671987 h 2040323"/>
                <a:gd name="connsiteX4" fmla="*/ 474956 w 1266927"/>
                <a:gd name="connsiteY4" fmla="*/ 73316 h 2040323"/>
                <a:gd name="connsiteX0" fmla="*/ 494602 w 1266927"/>
                <a:gd name="connsiteY0" fmla="*/ 45 h 2040323"/>
                <a:gd name="connsiteX1" fmla="*/ 499972 w 1266927"/>
                <a:gd name="connsiteY1" fmla="*/ 1990726 h 2040323"/>
                <a:gd name="connsiteX2" fmla="*/ 0 w 1266927"/>
                <a:gd name="connsiteY2" fmla="*/ 1567898 h 2040323"/>
                <a:gd name="connsiteX0" fmla="*/ 652476 w 1444447"/>
                <a:gd name="connsiteY0" fmla="*/ 73316 h 2030121"/>
                <a:gd name="connsiteX1" fmla="*/ 1389568 w 1444447"/>
                <a:gd name="connsiteY1" fmla="*/ 1087244 h 2030121"/>
                <a:gd name="connsiteX2" fmla="*/ 1439196 w 1444447"/>
                <a:gd name="connsiteY2" fmla="*/ 1855776 h 2030121"/>
                <a:gd name="connsiteX3" fmla="*/ 652477 w 1444447"/>
                <a:gd name="connsiteY3" fmla="*/ 1671987 h 2030121"/>
                <a:gd name="connsiteX4" fmla="*/ 652476 w 1444447"/>
                <a:gd name="connsiteY4" fmla="*/ 73316 h 2030121"/>
                <a:gd name="connsiteX0" fmla="*/ 672122 w 1444447"/>
                <a:gd name="connsiteY0" fmla="*/ 45 h 2030121"/>
                <a:gd name="connsiteX1" fmla="*/ 677492 w 1444447"/>
                <a:gd name="connsiteY1" fmla="*/ 1990726 h 2030121"/>
                <a:gd name="connsiteX2" fmla="*/ 0 w 1444447"/>
                <a:gd name="connsiteY2" fmla="*/ 1335040 h 2030121"/>
                <a:gd name="connsiteX0" fmla="*/ 652476 w 1444447"/>
                <a:gd name="connsiteY0" fmla="*/ 73316 h 2030121"/>
                <a:gd name="connsiteX1" fmla="*/ 1389568 w 1444447"/>
                <a:gd name="connsiteY1" fmla="*/ 1087244 h 2030121"/>
                <a:gd name="connsiteX2" fmla="*/ 1439196 w 1444447"/>
                <a:gd name="connsiteY2" fmla="*/ 1855776 h 2030121"/>
                <a:gd name="connsiteX3" fmla="*/ 679383 w 1444447"/>
                <a:gd name="connsiteY3" fmla="*/ 2017776 h 2030121"/>
                <a:gd name="connsiteX4" fmla="*/ 652476 w 1444447"/>
                <a:gd name="connsiteY4" fmla="*/ 73316 h 2030121"/>
                <a:gd name="connsiteX0" fmla="*/ 672122 w 1444447"/>
                <a:gd name="connsiteY0" fmla="*/ 45 h 2030121"/>
                <a:gd name="connsiteX1" fmla="*/ 677492 w 1444447"/>
                <a:gd name="connsiteY1" fmla="*/ 1990726 h 2030121"/>
                <a:gd name="connsiteX2" fmla="*/ 0 w 1444447"/>
                <a:gd name="connsiteY2" fmla="*/ 1335040 h 2030121"/>
                <a:gd name="connsiteX0" fmla="*/ 652476 w 1444447"/>
                <a:gd name="connsiteY0" fmla="*/ 73316 h 2030121"/>
                <a:gd name="connsiteX1" fmla="*/ 1389568 w 1444447"/>
                <a:gd name="connsiteY1" fmla="*/ 1087244 h 2030121"/>
                <a:gd name="connsiteX2" fmla="*/ 1439196 w 1444447"/>
                <a:gd name="connsiteY2" fmla="*/ 1855776 h 2030121"/>
                <a:gd name="connsiteX3" fmla="*/ 679383 w 1444447"/>
                <a:gd name="connsiteY3" fmla="*/ 2017776 h 2030121"/>
                <a:gd name="connsiteX4" fmla="*/ 652476 w 1444447"/>
                <a:gd name="connsiteY4" fmla="*/ 73316 h 2030121"/>
                <a:gd name="connsiteX0" fmla="*/ 672122 w 1444447"/>
                <a:gd name="connsiteY0" fmla="*/ 45 h 2030121"/>
                <a:gd name="connsiteX1" fmla="*/ 677492 w 1444447"/>
                <a:gd name="connsiteY1" fmla="*/ 1990726 h 2030121"/>
                <a:gd name="connsiteX2" fmla="*/ 0 w 1444447"/>
                <a:gd name="connsiteY2" fmla="*/ 1335040 h 2030121"/>
                <a:gd name="connsiteX0" fmla="*/ 652476 w 1444447"/>
                <a:gd name="connsiteY0" fmla="*/ 73331 h 2017811"/>
                <a:gd name="connsiteX1" fmla="*/ 1389568 w 1444447"/>
                <a:gd name="connsiteY1" fmla="*/ 1087259 h 2017811"/>
                <a:gd name="connsiteX2" fmla="*/ 1439196 w 1444447"/>
                <a:gd name="connsiteY2" fmla="*/ 1855791 h 2017811"/>
                <a:gd name="connsiteX3" fmla="*/ 679383 w 1444447"/>
                <a:gd name="connsiteY3" fmla="*/ 2017791 h 2017811"/>
                <a:gd name="connsiteX4" fmla="*/ 652476 w 1444447"/>
                <a:gd name="connsiteY4" fmla="*/ 73331 h 2017811"/>
                <a:gd name="connsiteX0" fmla="*/ 672122 w 1444447"/>
                <a:gd name="connsiteY0" fmla="*/ 60 h 2017811"/>
                <a:gd name="connsiteX1" fmla="*/ 374927 w 1444447"/>
                <a:gd name="connsiteY1" fmla="*/ 1491226 h 2017811"/>
                <a:gd name="connsiteX2" fmla="*/ 0 w 1444447"/>
                <a:gd name="connsiteY2" fmla="*/ 1335055 h 2017811"/>
                <a:gd name="connsiteX0" fmla="*/ 846681 w 1638652"/>
                <a:gd name="connsiteY0" fmla="*/ 73333 h 2017811"/>
                <a:gd name="connsiteX1" fmla="*/ 1583773 w 1638652"/>
                <a:gd name="connsiteY1" fmla="*/ 1087261 h 2017811"/>
                <a:gd name="connsiteX2" fmla="*/ 1633401 w 1638652"/>
                <a:gd name="connsiteY2" fmla="*/ 1855793 h 2017811"/>
                <a:gd name="connsiteX3" fmla="*/ 873588 w 1638652"/>
                <a:gd name="connsiteY3" fmla="*/ 2017793 h 2017811"/>
                <a:gd name="connsiteX4" fmla="*/ 846681 w 1638652"/>
                <a:gd name="connsiteY4" fmla="*/ 73333 h 2017811"/>
                <a:gd name="connsiteX0" fmla="*/ 866327 w 1638652"/>
                <a:gd name="connsiteY0" fmla="*/ 62 h 2017811"/>
                <a:gd name="connsiteX1" fmla="*/ 569132 w 1638652"/>
                <a:gd name="connsiteY1" fmla="*/ 1491228 h 2017811"/>
                <a:gd name="connsiteX2" fmla="*/ 0 w 1638652"/>
                <a:gd name="connsiteY2" fmla="*/ 1748656 h 2017811"/>
                <a:gd name="connsiteX0" fmla="*/ 846681 w 1638652"/>
                <a:gd name="connsiteY0" fmla="*/ 73319 h 2017799"/>
                <a:gd name="connsiteX1" fmla="*/ 1583773 w 1638652"/>
                <a:gd name="connsiteY1" fmla="*/ 1087247 h 2017799"/>
                <a:gd name="connsiteX2" fmla="*/ 1633401 w 1638652"/>
                <a:gd name="connsiteY2" fmla="*/ 1855779 h 2017799"/>
                <a:gd name="connsiteX3" fmla="*/ 873588 w 1638652"/>
                <a:gd name="connsiteY3" fmla="*/ 2017779 h 2017799"/>
                <a:gd name="connsiteX4" fmla="*/ 846681 w 1638652"/>
                <a:gd name="connsiteY4" fmla="*/ 73319 h 2017799"/>
                <a:gd name="connsiteX0" fmla="*/ 866327 w 1638652"/>
                <a:gd name="connsiteY0" fmla="*/ 48 h 2017799"/>
                <a:gd name="connsiteX1" fmla="*/ 879403 w 1638652"/>
                <a:gd name="connsiteY1" fmla="*/ 1921285 h 2017799"/>
                <a:gd name="connsiteX2" fmla="*/ 0 w 1638652"/>
                <a:gd name="connsiteY2" fmla="*/ 1748642 h 2017799"/>
                <a:gd name="connsiteX0" fmla="*/ 352684 w 1144655"/>
                <a:gd name="connsiteY0" fmla="*/ 73319 h 2017797"/>
                <a:gd name="connsiteX1" fmla="*/ 1089776 w 1144655"/>
                <a:gd name="connsiteY1" fmla="*/ 1087247 h 2017797"/>
                <a:gd name="connsiteX2" fmla="*/ 1139404 w 1144655"/>
                <a:gd name="connsiteY2" fmla="*/ 1855779 h 2017797"/>
                <a:gd name="connsiteX3" fmla="*/ 379591 w 1144655"/>
                <a:gd name="connsiteY3" fmla="*/ 2017779 h 2017797"/>
                <a:gd name="connsiteX4" fmla="*/ 352684 w 1144655"/>
                <a:gd name="connsiteY4" fmla="*/ 73319 h 2017797"/>
                <a:gd name="connsiteX0" fmla="*/ 372330 w 1144655"/>
                <a:gd name="connsiteY0" fmla="*/ 48 h 2017797"/>
                <a:gd name="connsiteX1" fmla="*/ 385406 w 1144655"/>
                <a:gd name="connsiteY1" fmla="*/ 1921285 h 2017797"/>
                <a:gd name="connsiteX2" fmla="*/ 0 w 1144655"/>
                <a:gd name="connsiteY2" fmla="*/ 1306466 h 2017797"/>
                <a:gd name="connsiteX0" fmla="*/ 352684 w 1144655"/>
                <a:gd name="connsiteY0" fmla="*/ 73313 h 2207646"/>
                <a:gd name="connsiteX1" fmla="*/ 1089776 w 1144655"/>
                <a:gd name="connsiteY1" fmla="*/ 1087241 h 2207646"/>
                <a:gd name="connsiteX2" fmla="*/ 1139404 w 1144655"/>
                <a:gd name="connsiteY2" fmla="*/ 1855773 h 2207646"/>
                <a:gd name="connsiteX3" fmla="*/ 379591 w 1144655"/>
                <a:gd name="connsiteY3" fmla="*/ 2017773 h 2207646"/>
                <a:gd name="connsiteX4" fmla="*/ 352684 w 1144655"/>
                <a:gd name="connsiteY4" fmla="*/ 73313 h 2207646"/>
                <a:gd name="connsiteX0" fmla="*/ 372330 w 1144655"/>
                <a:gd name="connsiteY0" fmla="*/ 42 h 2207646"/>
                <a:gd name="connsiteX1" fmla="*/ 528636 w 1144655"/>
                <a:gd name="connsiteY1" fmla="*/ 2174469 h 2207646"/>
                <a:gd name="connsiteX2" fmla="*/ 0 w 1144655"/>
                <a:gd name="connsiteY2" fmla="*/ 1306460 h 2207646"/>
                <a:gd name="connsiteX0" fmla="*/ 353960 w 1145931"/>
                <a:gd name="connsiteY0" fmla="*/ 73313 h 2277760"/>
                <a:gd name="connsiteX1" fmla="*/ 1091052 w 1145931"/>
                <a:gd name="connsiteY1" fmla="*/ 1087241 h 2277760"/>
                <a:gd name="connsiteX2" fmla="*/ 1140680 w 1145931"/>
                <a:gd name="connsiteY2" fmla="*/ 1855773 h 2277760"/>
                <a:gd name="connsiteX3" fmla="*/ 380867 w 1145931"/>
                <a:gd name="connsiteY3" fmla="*/ 2017773 h 2277760"/>
                <a:gd name="connsiteX4" fmla="*/ 353960 w 1145931"/>
                <a:gd name="connsiteY4" fmla="*/ 73313 h 2277760"/>
                <a:gd name="connsiteX0" fmla="*/ 373606 w 1145931"/>
                <a:gd name="connsiteY0" fmla="*/ 42 h 2277760"/>
                <a:gd name="connsiteX1" fmla="*/ 529912 w 1145931"/>
                <a:gd name="connsiteY1" fmla="*/ 2174469 h 2277760"/>
                <a:gd name="connsiteX2" fmla="*/ 0 w 1145931"/>
                <a:gd name="connsiteY2" fmla="*/ 2216695 h 2277760"/>
                <a:gd name="connsiteX0" fmla="*/ 274829 w 1066800"/>
                <a:gd name="connsiteY0" fmla="*/ 73313 h 3432603"/>
                <a:gd name="connsiteX1" fmla="*/ 1011921 w 1066800"/>
                <a:gd name="connsiteY1" fmla="*/ 1087241 h 3432603"/>
                <a:gd name="connsiteX2" fmla="*/ 1061549 w 1066800"/>
                <a:gd name="connsiteY2" fmla="*/ 1855773 h 3432603"/>
                <a:gd name="connsiteX3" fmla="*/ 301736 w 1066800"/>
                <a:gd name="connsiteY3" fmla="*/ 2017773 h 3432603"/>
                <a:gd name="connsiteX4" fmla="*/ 274829 w 1066800"/>
                <a:gd name="connsiteY4" fmla="*/ 73313 h 3432603"/>
                <a:gd name="connsiteX0" fmla="*/ 294475 w 1066800"/>
                <a:gd name="connsiteY0" fmla="*/ 42 h 3432603"/>
                <a:gd name="connsiteX1" fmla="*/ 450781 w 1066800"/>
                <a:gd name="connsiteY1" fmla="*/ 2174469 h 3432603"/>
                <a:gd name="connsiteX2" fmla="*/ 0 w 1066800"/>
                <a:gd name="connsiteY2" fmla="*/ 3432604 h 3432603"/>
                <a:gd name="connsiteX0" fmla="*/ 7324 w 799295"/>
                <a:gd name="connsiteY0" fmla="*/ 73313 h 4038852"/>
                <a:gd name="connsiteX1" fmla="*/ 744416 w 799295"/>
                <a:gd name="connsiteY1" fmla="*/ 1087241 h 4038852"/>
                <a:gd name="connsiteX2" fmla="*/ 794044 w 799295"/>
                <a:gd name="connsiteY2" fmla="*/ 1855773 h 4038852"/>
                <a:gd name="connsiteX3" fmla="*/ 34231 w 799295"/>
                <a:gd name="connsiteY3" fmla="*/ 2017773 h 4038852"/>
                <a:gd name="connsiteX4" fmla="*/ 7324 w 799295"/>
                <a:gd name="connsiteY4" fmla="*/ 73313 h 4038852"/>
                <a:gd name="connsiteX0" fmla="*/ 26970 w 799295"/>
                <a:gd name="connsiteY0" fmla="*/ 42 h 4038852"/>
                <a:gd name="connsiteX1" fmla="*/ 183276 w 799295"/>
                <a:gd name="connsiteY1" fmla="*/ 2174469 h 4038852"/>
                <a:gd name="connsiteX2" fmla="*/ 0 w 799295"/>
                <a:gd name="connsiteY2" fmla="*/ 4038853 h 4038852"/>
                <a:gd name="connsiteX0" fmla="*/ 114192 w 906163"/>
                <a:gd name="connsiteY0" fmla="*/ 73313 h 3974560"/>
                <a:gd name="connsiteX1" fmla="*/ 851284 w 906163"/>
                <a:gd name="connsiteY1" fmla="*/ 1087241 h 3974560"/>
                <a:gd name="connsiteX2" fmla="*/ 900912 w 906163"/>
                <a:gd name="connsiteY2" fmla="*/ 1855773 h 3974560"/>
                <a:gd name="connsiteX3" fmla="*/ 141099 w 906163"/>
                <a:gd name="connsiteY3" fmla="*/ 2017773 h 3974560"/>
                <a:gd name="connsiteX4" fmla="*/ 114192 w 906163"/>
                <a:gd name="connsiteY4" fmla="*/ 73313 h 3974560"/>
                <a:gd name="connsiteX0" fmla="*/ 133838 w 906163"/>
                <a:gd name="connsiteY0" fmla="*/ 42 h 3974560"/>
                <a:gd name="connsiteX1" fmla="*/ 290144 w 906163"/>
                <a:gd name="connsiteY1" fmla="*/ 2174469 h 3974560"/>
                <a:gd name="connsiteX2" fmla="*/ 0 w 906163"/>
                <a:gd name="connsiteY2" fmla="*/ 3974559 h 3974560"/>
                <a:gd name="connsiteX0" fmla="*/ 135074 w 927045"/>
                <a:gd name="connsiteY0" fmla="*/ 73313 h 3660253"/>
                <a:gd name="connsiteX1" fmla="*/ 872166 w 927045"/>
                <a:gd name="connsiteY1" fmla="*/ 1087241 h 3660253"/>
                <a:gd name="connsiteX2" fmla="*/ 921794 w 927045"/>
                <a:gd name="connsiteY2" fmla="*/ 1855773 h 3660253"/>
                <a:gd name="connsiteX3" fmla="*/ 161981 w 927045"/>
                <a:gd name="connsiteY3" fmla="*/ 2017773 h 3660253"/>
                <a:gd name="connsiteX4" fmla="*/ 135074 w 927045"/>
                <a:gd name="connsiteY4" fmla="*/ 73313 h 3660253"/>
                <a:gd name="connsiteX0" fmla="*/ 154720 w 927045"/>
                <a:gd name="connsiteY0" fmla="*/ 42 h 3660253"/>
                <a:gd name="connsiteX1" fmla="*/ 311026 w 927045"/>
                <a:gd name="connsiteY1" fmla="*/ 2174469 h 3660253"/>
                <a:gd name="connsiteX2" fmla="*/ 0 w 927045"/>
                <a:gd name="connsiteY2" fmla="*/ 3660252 h 3660253"/>
                <a:gd name="connsiteX0" fmla="*/ 135074 w 927045"/>
                <a:gd name="connsiteY0" fmla="*/ 73313 h 3660253"/>
                <a:gd name="connsiteX1" fmla="*/ 872166 w 927045"/>
                <a:gd name="connsiteY1" fmla="*/ 1087241 h 3660253"/>
                <a:gd name="connsiteX2" fmla="*/ 921794 w 927045"/>
                <a:gd name="connsiteY2" fmla="*/ 1855773 h 3660253"/>
                <a:gd name="connsiteX3" fmla="*/ 161981 w 927045"/>
                <a:gd name="connsiteY3" fmla="*/ 2017773 h 3660253"/>
                <a:gd name="connsiteX4" fmla="*/ 135074 w 927045"/>
                <a:gd name="connsiteY4" fmla="*/ 73313 h 3660253"/>
                <a:gd name="connsiteX0" fmla="*/ 154720 w 927045"/>
                <a:gd name="connsiteY0" fmla="*/ 42 h 3660253"/>
                <a:gd name="connsiteX1" fmla="*/ 393740 w 927045"/>
                <a:gd name="connsiteY1" fmla="*/ 2239582 h 3660253"/>
                <a:gd name="connsiteX2" fmla="*/ 0 w 927045"/>
                <a:gd name="connsiteY2" fmla="*/ 3660252 h 3660253"/>
                <a:gd name="connsiteX0" fmla="*/ 0 w 791971"/>
                <a:gd name="connsiteY0" fmla="*/ 73313 h 4248951"/>
                <a:gd name="connsiteX1" fmla="*/ 737092 w 791971"/>
                <a:gd name="connsiteY1" fmla="*/ 1087241 h 4248951"/>
                <a:gd name="connsiteX2" fmla="*/ 786720 w 791971"/>
                <a:gd name="connsiteY2" fmla="*/ 1855773 h 4248951"/>
                <a:gd name="connsiteX3" fmla="*/ 26907 w 791971"/>
                <a:gd name="connsiteY3" fmla="*/ 2017773 h 4248951"/>
                <a:gd name="connsiteX4" fmla="*/ 0 w 791971"/>
                <a:gd name="connsiteY4" fmla="*/ 73313 h 4248951"/>
                <a:gd name="connsiteX0" fmla="*/ 19646 w 791971"/>
                <a:gd name="connsiteY0" fmla="*/ 42 h 4248951"/>
                <a:gd name="connsiteX1" fmla="*/ 258666 w 791971"/>
                <a:gd name="connsiteY1" fmla="*/ 2239582 h 4248951"/>
                <a:gd name="connsiteX2" fmla="*/ 203472 w 791971"/>
                <a:gd name="connsiteY2" fmla="*/ 4248950 h 4248951"/>
                <a:gd name="connsiteX0" fmla="*/ 0 w 791971"/>
                <a:gd name="connsiteY0" fmla="*/ 73313 h 3827876"/>
                <a:gd name="connsiteX1" fmla="*/ 737092 w 791971"/>
                <a:gd name="connsiteY1" fmla="*/ 1087241 h 3827876"/>
                <a:gd name="connsiteX2" fmla="*/ 786720 w 791971"/>
                <a:gd name="connsiteY2" fmla="*/ 1855773 h 3827876"/>
                <a:gd name="connsiteX3" fmla="*/ 26907 w 791971"/>
                <a:gd name="connsiteY3" fmla="*/ 2017773 h 3827876"/>
                <a:gd name="connsiteX4" fmla="*/ 0 w 791971"/>
                <a:gd name="connsiteY4" fmla="*/ 73313 h 3827876"/>
                <a:gd name="connsiteX0" fmla="*/ 19646 w 791971"/>
                <a:gd name="connsiteY0" fmla="*/ 42 h 3827876"/>
                <a:gd name="connsiteX1" fmla="*/ 258666 w 791971"/>
                <a:gd name="connsiteY1" fmla="*/ 2239582 h 3827876"/>
                <a:gd name="connsiteX2" fmla="*/ 17231 w 791971"/>
                <a:gd name="connsiteY2" fmla="*/ 3827876 h 3827876"/>
                <a:gd name="connsiteX0" fmla="*/ 0 w 791971"/>
                <a:gd name="connsiteY0" fmla="*/ 73313 h 3576954"/>
                <a:gd name="connsiteX1" fmla="*/ 737092 w 791971"/>
                <a:gd name="connsiteY1" fmla="*/ 1087241 h 3576954"/>
                <a:gd name="connsiteX2" fmla="*/ 786720 w 791971"/>
                <a:gd name="connsiteY2" fmla="*/ 1855773 h 3576954"/>
                <a:gd name="connsiteX3" fmla="*/ 26907 w 791971"/>
                <a:gd name="connsiteY3" fmla="*/ 2017773 h 3576954"/>
                <a:gd name="connsiteX4" fmla="*/ 0 w 791971"/>
                <a:gd name="connsiteY4" fmla="*/ 73313 h 3576954"/>
                <a:gd name="connsiteX0" fmla="*/ 19646 w 791971"/>
                <a:gd name="connsiteY0" fmla="*/ 42 h 3576954"/>
                <a:gd name="connsiteX1" fmla="*/ 258666 w 791971"/>
                <a:gd name="connsiteY1" fmla="*/ 2239582 h 3576954"/>
                <a:gd name="connsiteX2" fmla="*/ 15546 w 791971"/>
                <a:gd name="connsiteY2" fmla="*/ 3576954 h 3576954"/>
                <a:gd name="connsiteX0" fmla="*/ 0 w 791971"/>
                <a:gd name="connsiteY0" fmla="*/ 73325 h 3576966"/>
                <a:gd name="connsiteX1" fmla="*/ 737092 w 791971"/>
                <a:gd name="connsiteY1" fmla="*/ 1087253 h 3576966"/>
                <a:gd name="connsiteX2" fmla="*/ 786720 w 791971"/>
                <a:gd name="connsiteY2" fmla="*/ 1855785 h 3576966"/>
                <a:gd name="connsiteX3" fmla="*/ 26907 w 791971"/>
                <a:gd name="connsiteY3" fmla="*/ 2017785 h 3576966"/>
                <a:gd name="connsiteX4" fmla="*/ 0 w 791971"/>
                <a:gd name="connsiteY4" fmla="*/ 73325 h 3576966"/>
                <a:gd name="connsiteX0" fmla="*/ 19646 w 791971"/>
                <a:gd name="connsiteY0" fmla="*/ 54 h 3576966"/>
                <a:gd name="connsiteX1" fmla="*/ 274642 w 791971"/>
                <a:gd name="connsiteY1" fmla="*/ 1720225 h 3576966"/>
                <a:gd name="connsiteX2" fmla="*/ 15546 w 791971"/>
                <a:gd name="connsiteY2" fmla="*/ 3576966 h 3576966"/>
                <a:gd name="connsiteX0" fmla="*/ 0 w 791971"/>
                <a:gd name="connsiteY0" fmla="*/ 73325 h 3820311"/>
                <a:gd name="connsiteX1" fmla="*/ 737092 w 791971"/>
                <a:gd name="connsiteY1" fmla="*/ 1087253 h 3820311"/>
                <a:gd name="connsiteX2" fmla="*/ 786720 w 791971"/>
                <a:gd name="connsiteY2" fmla="*/ 1855785 h 3820311"/>
                <a:gd name="connsiteX3" fmla="*/ 26907 w 791971"/>
                <a:gd name="connsiteY3" fmla="*/ 2017785 h 3820311"/>
                <a:gd name="connsiteX4" fmla="*/ 0 w 791971"/>
                <a:gd name="connsiteY4" fmla="*/ 73325 h 3820311"/>
                <a:gd name="connsiteX0" fmla="*/ 19646 w 791971"/>
                <a:gd name="connsiteY0" fmla="*/ 54 h 3820311"/>
                <a:gd name="connsiteX1" fmla="*/ 274642 w 791971"/>
                <a:gd name="connsiteY1" fmla="*/ 1720225 h 3820311"/>
                <a:gd name="connsiteX2" fmla="*/ 289262 w 791971"/>
                <a:gd name="connsiteY2" fmla="*/ 3820310 h 3820311"/>
                <a:gd name="connsiteX0" fmla="*/ 198338 w 990309"/>
                <a:gd name="connsiteY0" fmla="*/ 73325 h 3639631"/>
                <a:gd name="connsiteX1" fmla="*/ 935430 w 990309"/>
                <a:gd name="connsiteY1" fmla="*/ 1087253 h 3639631"/>
                <a:gd name="connsiteX2" fmla="*/ 985058 w 990309"/>
                <a:gd name="connsiteY2" fmla="*/ 1855785 h 3639631"/>
                <a:gd name="connsiteX3" fmla="*/ 225245 w 990309"/>
                <a:gd name="connsiteY3" fmla="*/ 2017785 h 3639631"/>
                <a:gd name="connsiteX4" fmla="*/ 198338 w 990309"/>
                <a:gd name="connsiteY4" fmla="*/ 73325 h 3639631"/>
                <a:gd name="connsiteX0" fmla="*/ 217984 w 990309"/>
                <a:gd name="connsiteY0" fmla="*/ 54 h 3639631"/>
                <a:gd name="connsiteX1" fmla="*/ 472980 w 990309"/>
                <a:gd name="connsiteY1" fmla="*/ 1720225 h 3639631"/>
                <a:gd name="connsiteX2" fmla="*/ 0 w 990309"/>
                <a:gd name="connsiteY2" fmla="*/ 3639631 h 3639631"/>
                <a:gd name="connsiteX0" fmla="*/ 0 w 792702"/>
                <a:gd name="connsiteY0" fmla="*/ 73325 h 3620389"/>
                <a:gd name="connsiteX1" fmla="*/ 737092 w 792702"/>
                <a:gd name="connsiteY1" fmla="*/ 1087253 h 3620389"/>
                <a:gd name="connsiteX2" fmla="*/ 786720 w 792702"/>
                <a:gd name="connsiteY2" fmla="*/ 1855785 h 3620389"/>
                <a:gd name="connsiteX3" fmla="*/ 26907 w 792702"/>
                <a:gd name="connsiteY3" fmla="*/ 2017785 h 3620389"/>
                <a:gd name="connsiteX4" fmla="*/ 0 w 792702"/>
                <a:gd name="connsiteY4" fmla="*/ 73325 h 3620389"/>
                <a:gd name="connsiteX0" fmla="*/ 19646 w 792702"/>
                <a:gd name="connsiteY0" fmla="*/ 54 h 3620389"/>
                <a:gd name="connsiteX1" fmla="*/ 274642 w 792702"/>
                <a:gd name="connsiteY1" fmla="*/ 1720225 h 3620389"/>
                <a:gd name="connsiteX2" fmla="*/ 792696 w 792702"/>
                <a:gd name="connsiteY2" fmla="*/ 3620389 h 3620389"/>
                <a:gd name="connsiteX0" fmla="*/ 0 w 792706"/>
                <a:gd name="connsiteY0" fmla="*/ 73337 h 3620401"/>
                <a:gd name="connsiteX1" fmla="*/ 737092 w 792706"/>
                <a:gd name="connsiteY1" fmla="*/ 1087265 h 3620401"/>
                <a:gd name="connsiteX2" fmla="*/ 786720 w 792706"/>
                <a:gd name="connsiteY2" fmla="*/ 1855797 h 3620401"/>
                <a:gd name="connsiteX3" fmla="*/ 26907 w 792706"/>
                <a:gd name="connsiteY3" fmla="*/ 2017797 h 3620401"/>
                <a:gd name="connsiteX4" fmla="*/ 0 w 792706"/>
                <a:gd name="connsiteY4" fmla="*/ 73337 h 3620401"/>
                <a:gd name="connsiteX0" fmla="*/ 19646 w 792706"/>
                <a:gd name="connsiteY0" fmla="*/ 66 h 3620401"/>
                <a:gd name="connsiteX1" fmla="*/ 494436 w 792706"/>
                <a:gd name="connsiteY1" fmla="*/ 1390239 h 3620401"/>
                <a:gd name="connsiteX2" fmla="*/ 792696 w 792706"/>
                <a:gd name="connsiteY2" fmla="*/ 3620401 h 3620401"/>
                <a:gd name="connsiteX0" fmla="*/ 0 w 791971"/>
                <a:gd name="connsiteY0" fmla="*/ 73337 h 3242257"/>
                <a:gd name="connsiteX1" fmla="*/ 737092 w 791971"/>
                <a:gd name="connsiteY1" fmla="*/ 1087265 h 3242257"/>
                <a:gd name="connsiteX2" fmla="*/ 786720 w 791971"/>
                <a:gd name="connsiteY2" fmla="*/ 1855797 h 3242257"/>
                <a:gd name="connsiteX3" fmla="*/ 26907 w 791971"/>
                <a:gd name="connsiteY3" fmla="*/ 2017797 h 3242257"/>
                <a:gd name="connsiteX4" fmla="*/ 0 w 791971"/>
                <a:gd name="connsiteY4" fmla="*/ 73337 h 3242257"/>
                <a:gd name="connsiteX0" fmla="*/ 19646 w 791971"/>
                <a:gd name="connsiteY0" fmla="*/ 66 h 3242257"/>
                <a:gd name="connsiteX1" fmla="*/ 494436 w 791971"/>
                <a:gd name="connsiteY1" fmla="*/ 1390239 h 3242257"/>
                <a:gd name="connsiteX2" fmla="*/ 765528 w 791971"/>
                <a:gd name="connsiteY2" fmla="*/ 3242257 h 3242257"/>
                <a:gd name="connsiteX0" fmla="*/ 433257 w 1225228"/>
                <a:gd name="connsiteY0" fmla="*/ 73337 h 2118712"/>
                <a:gd name="connsiteX1" fmla="*/ 1170349 w 1225228"/>
                <a:gd name="connsiteY1" fmla="*/ 1087265 h 2118712"/>
                <a:gd name="connsiteX2" fmla="*/ 1219977 w 1225228"/>
                <a:gd name="connsiteY2" fmla="*/ 1855797 h 2118712"/>
                <a:gd name="connsiteX3" fmla="*/ 460164 w 1225228"/>
                <a:gd name="connsiteY3" fmla="*/ 2017797 h 2118712"/>
                <a:gd name="connsiteX4" fmla="*/ 433257 w 1225228"/>
                <a:gd name="connsiteY4" fmla="*/ 73337 h 2118712"/>
                <a:gd name="connsiteX0" fmla="*/ 452903 w 1225228"/>
                <a:gd name="connsiteY0" fmla="*/ 66 h 2118712"/>
                <a:gd name="connsiteX1" fmla="*/ 927693 w 1225228"/>
                <a:gd name="connsiteY1" fmla="*/ 1390239 h 2118712"/>
                <a:gd name="connsiteX2" fmla="*/ 0 w 1225228"/>
                <a:gd name="connsiteY2" fmla="*/ 2118711 h 2118712"/>
                <a:gd name="connsiteX0" fmla="*/ 532190 w 1324161"/>
                <a:gd name="connsiteY0" fmla="*/ 73337 h 2017815"/>
                <a:gd name="connsiteX1" fmla="*/ 1269282 w 1324161"/>
                <a:gd name="connsiteY1" fmla="*/ 1087265 h 2017815"/>
                <a:gd name="connsiteX2" fmla="*/ 1318910 w 1324161"/>
                <a:gd name="connsiteY2" fmla="*/ 1855797 h 2017815"/>
                <a:gd name="connsiteX3" fmla="*/ 559097 w 1324161"/>
                <a:gd name="connsiteY3" fmla="*/ 2017797 h 2017815"/>
                <a:gd name="connsiteX4" fmla="*/ 532190 w 1324161"/>
                <a:gd name="connsiteY4" fmla="*/ 73337 h 2017815"/>
                <a:gd name="connsiteX0" fmla="*/ 551836 w 1324161"/>
                <a:gd name="connsiteY0" fmla="*/ 66 h 2017815"/>
                <a:gd name="connsiteX1" fmla="*/ 1026626 w 1324161"/>
                <a:gd name="connsiteY1" fmla="*/ 1390239 h 2017815"/>
                <a:gd name="connsiteX2" fmla="*/ 0 w 1324161"/>
                <a:gd name="connsiteY2" fmla="*/ 1470786 h 2017815"/>
                <a:gd name="connsiteX0" fmla="*/ 0 w 791971"/>
                <a:gd name="connsiteY0" fmla="*/ 73337 h 3165213"/>
                <a:gd name="connsiteX1" fmla="*/ 737092 w 791971"/>
                <a:gd name="connsiteY1" fmla="*/ 1087265 h 3165213"/>
                <a:gd name="connsiteX2" fmla="*/ 786720 w 791971"/>
                <a:gd name="connsiteY2" fmla="*/ 1855797 h 3165213"/>
                <a:gd name="connsiteX3" fmla="*/ 26907 w 791971"/>
                <a:gd name="connsiteY3" fmla="*/ 2017797 h 3165213"/>
                <a:gd name="connsiteX4" fmla="*/ 0 w 791971"/>
                <a:gd name="connsiteY4" fmla="*/ 73337 h 3165213"/>
                <a:gd name="connsiteX0" fmla="*/ 19646 w 791971"/>
                <a:gd name="connsiteY0" fmla="*/ 66 h 3165213"/>
                <a:gd name="connsiteX1" fmla="*/ 494436 w 791971"/>
                <a:gd name="connsiteY1" fmla="*/ 1390239 h 3165213"/>
                <a:gd name="connsiteX2" fmla="*/ 486994 w 791971"/>
                <a:gd name="connsiteY2" fmla="*/ 3165212 h 3165213"/>
                <a:gd name="connsiteX0" fmla="*/ 0 w 791971"/>
                <a:gd name="connsiteY0" fmla="*/ 73337 h 2687998"/>
                <a:gd name="connsiteX1" fmla="*/ 737092 w 791971"/>
                <a:gd name="connsiteY1" fmla="*/ 1087265 h 2687998"/>
                <a:gd name="connsiteX2" fmla="*/ 786720 w 791971"/>
                <a:gd name="connsiteY2" fmla="*/ 1855797 h 2687998"/>
                <a:gd name="connsiteX3" fmla="*/ 26907 w 791971"/>
                <a:gd name="connsiteY3" fmla="*/ 2017797 h 2687998"/>
                <a:gd name="connsiteX4" fmla="*/ 0 w 791971"/>
                <a:gd name="connsiteY4" fmla="*/ 73337 h 2687998"/>
                <a:gd name="connsiteX0" fmla="*/ 19646 w 791971"/>
                <a:gd name="connsiteY0" fmla="*/ 66 h 2687998"/>
                <a:gd name="connsiteX1" fmla="*/ 494436 w 791971"/>
                <a:gd name="connsiteY1" fmla="*/ 1390239 h 2687998"/>
                <a:gd name="connsiteX2" fmla="*/ 20259 w 791971"/>
                <a:gd name="connsiteY2" fmla="*/ 2687998 h 268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971" h="2687998" stroke="0" extrusionOk="0">
                  <a:moveTo>
                    <a:pt x="0" y="73337"/>
                  </a:moveTo>
                  <a:cubicBezTo>
                    <a:pt x="325588" y="73337"/>
                    <a:pt x="618002" y="475575"/>
                    <a:pt x="737092" y="1087265"/>
                  </a:cubicBezTo>
                  <a:cubicBezTo>
                    <a:pt x="784612" y="1331348"/>
                    <a:pt x="801656" y="1595281"/>
                    <a:pt x="786720" y="1855797"/>
                  </a:cubicBezTo>
                  <a:lnTo>
                    <a:pt x="26907" y="2017797"/>
                  </a:lnTo>
                  <a:cubicBezTo>
                    <a:pt x="19831" y="2023815"/>
                    <a:pt x="0" y="606227"/>
                    <a:pt x="0" y="73337"/>
                  </a:cubicBezTo>
                  <a:close/>
                </a:path>
                <a:path w="791971" h="2687998" fill="none">
                  <a:moveTo>
                    <a:pt x="19646" y="66"/>
                  </a:moveTo>
                  <a:cubicBezTo>
                    <a:pt x="496" y="-10883"/>
                    <a:pt x="478722" y="1336059"/>
                    <a:pt x="494436" y="1390239"/>
                  </a:cubicBezTo>
                  <a:cubicBezTo>
                    <a:pt x="541956" y="1634322"/>
                    <a:pt x="22150" y="2614928"/>
                    <a:pt x="20259" y="2687998"/>
                  </a:cubicBezTo>
                </a:path>
              </a:pathLst>
            </a:cu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29">
              <p14:nvContentPartPr>
                <p14:cNvPr id="35" name="Håndskrift 34">
                  <a:extLst>
                    <a:ext uri="{FF2B5EF4-FFF2-40B4-BE49-F238E27FC236}">
                      <a16:creationId xmlns:a16="http://schemas.microsoft.com/office/drawing/2014/main" id="{C683AF7F-BECA-4AAE-AB6F-3C53DC8967AB}"/>
                    </a:ext>
                  </a:extLst>
                </p14:cNvPr>
                <p14:cNvContentPartPr/>
                <p14:nvPr/>
              </p14:nvContentPartPr>
              <p14:xfrm>
                <a:off x="3441784" y="573511"/>
                <a:ext cx="459360" cy="4727160"/>
              </p14:xfrm>
            </p:contentPart>
          </mc:Choice>
          <mc:Fallback xmlns="">
            <p:pic>
              <p:nvPicPr>
                <p:cNvPr id="35" name="Håndskrift 34">
                  <a:extLst>
                    <a:ext uri="{FF2B5EF4-FFF2-40B4-BE49-F238E27FC236}">
                      <a16:creationId xmlns:a16="http://schemas.microsoft.com/office/drawing/2014/main" id="{C683AF7F-BECA-4AAE-AB6F-3C53DC8967AB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3437464" y="546871"/>
                  <a:ext cx="468000" cy="47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31">
              <p14:nvContentPartPr>
                <p14:cNvPr id="55" name="Håndskrift 54">
                  <a:extLst>
                    <a:ext uri="{FF2B5EF4-FFF2-40B4-BE49-F238E27FC236}">
                      <a16:creationId xmlns:a16="http://schemas.microsoft.com/office/drawing/2014/main" id="{EF0DADAB-FF99-4D56-859E-8E3BC7E19D7C}"/>
                    </a:ext>
                  </a:extLst>
                </p14:cNvPr>
                <p14:cNvContentPartPr/>
                <p14:nvPr/>
              </p14:nvContentPartPr>
              <p14:xfrm>
                <a:off x="3044344" y="456871"/>
                <a:ext cx="225000" cy="4806000"/>
              </p14:xfrm>
            </p:contentPart>
          </mc:Choice>
          <mc:Fallback xmlns="">
            <p:pic>
              <p:nvPicPr>
                <p:cNvPr id="55" name="Håndskrift 54">
                  <a:extLst>
                    <a:ext uri="{FF2B5EF4-FFF2-40B4-BE49-F238E27FC236}">
                      <a16:creationId xmlns:a16="http://schemas.microsoft.com/office/drawing/2014/main" id="{EF0DADAB-FF99-4D56-859E-8E3BC7E19D7C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3040024" y="429871"/>
                  <a:ext cx="233640" cy="485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33">
              <p14:nvContentPartPr>
                <p14:cNvPr id="65" name="Håndskrift 64">
                  <a:extLst>
                    <a:ext uri="{FF2B5EF4-FFF2-40B4-BE49-F238E27FC236}">
                      <a16:creationId xmlns:a16="http://schemas.microsoft.com/office/drawing/2014/main" id="{0B3F60C8-8446-4495-AE6A-14D57A956618}"/>
                    </a:ext>
                  </a:extLst>
                </p14:cNvPr>
                <p14:cNvContentPartPr/>
                <p14:nvPr/>
              </p14:nvContentPartPr>
              <p14:xfrm>
                <a:off x="2410384" y="330511"/>
                <a:ext cx="586080" cy="4966920"/>
              </p14:xfrm>
            </p:contentPart>
          </mc:Choice>
          <mc:Fallback xmlns="">
            <p:pic>
              <p:nvPicPr>
                <p:cNvPr id="65" name="Håndskrift 64">
                  <a:extLst>
                    <a:ext uri="{FF2B5EF4-FFF2-40B4-BE49-F238E27FC236}">
                      <a16:creationId xmlns:a16="http://schemas.microsoft.com/office/drawing/2014/main" id="{0B3F60C8-8446-4495-AE6A-14D57A956618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2406064" y="303871"/>
                  <a:ext cx="594720" cy="5020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" name="Gruppe 70">
            <a:extLst>
              <a:ext uri="{FF2B5EF4-FFF2-40B4-BE49-F238E27FC236}">
                <a16:creationId xmlns:a16="http://schemas.microsoft.com/office/drawing/2014/main" id="{345B65CC-5CEB-41BC-A224-693EC75B3136}"/>
              </a:ext>
            </a:extLst>
          </p:cNvPr>
          <p:cNvGrpSpPr/>
          <p:nvPr/>
        </p:nvGrpSpPr>
        <p:grpSpPr>
          <a:xfrm>
            <a:off x="486849" y="410309"/>
            <a:ext cx="3834720" cy="5369760"/>
            <a:chOff x="475384" y="272911"/>
            <a:chExt cx="3834720" cy="536976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35">
              <p14:nvContentPartPr>
                <p14:cNvPr id="28" name="Håndskrift 27">
                  <a:extLst>
                    <a:ext uri="{FF2B5EF4-FFF2-40B4-BE49-F238E27FC236}">
                      <a16:creationId xmlns:a16="http://schemas.microsoft.com/office/drawing/2014/main" id="{515203F2-A138-40AE-8871-53DC02C4F140}"/>
                    </a:ext>
                  </a:extLst>
                </p14:cNvPr>
                <p14:cNvContentPartPr/>
                <p14:nvPr/>
              </p14:nvContentPartPr>
              <p14:xfrm>
                <a:off x="3179704" y="583231"/>
                <a:ext cx="370800" cy="4852440"/>
              </p14:xfrm>
            </p:contentPart>
          </mc:Choice>
          <mc:Fallback xmlns="">
            <p:pic>
              <p:nvPicPr>
                <p:cNvPr id="28" name="Håndskrift 27">
                  <a:extLst>
                    <a:ext uri="{FF2B5EF4-FFF2-40B4-BE49-F238E27FC236}">
                      <a16:creationId xmlns:a16="http://schemas.microsoft.com/office/drawing/2014/main" id="{515203F2-A138-40AE-8871-53DC02C4F140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3167104" y="570631"/>
                  <a:ext cx="396000" cy="487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37">
              <p14:nvContentPartPr>
                <p14:cNvPr id="29" name="Håndskrift 28">
                  <a:extLst>
                    <a:ext uri="{FF2B5EF4-FFF2-40B4-BE49-F238E27FC236}">
                      <a16:creationId xmlns:a16="http://schemas.microsoft.com/office/drawing/2014/main" id="{DD8ACCA5-1E19-4A9B-B40C-ABE1E4902FBE}"/>
                    </a:ext>
                  </a:extLst>
                </p14:cNvPr>
                <p14:cNvContentPartPr/>
                <p14:nvPr/>
              </p14:nvContentPartPr>
              <p14:xfrm>
                <a:off x="2468704" y="359671"/>
                <a:ext cx="313200" cy="4658760"/>
              </p14:xfrm>
            </p:contentPart>
          </mc:Choice>
          <mc:Fallback xmlns="">
            <p:pic>
              <p:nvPicPr>
                <p:cNvPr id="29" name="Håndskrift 28">
                  <a:extLst>
                    <a:ext uri="{FF2B5EF4-FFF2-40B4-BE49-F238E27FC236}">
                      <a16:creationId xmlns:a16="http://schemas.microsoft.com/office/drawing/2014/main" id="{DD8ACCA5-1E19-4A9B-B40C-ABE1E4902FBE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2456104" y="347071"/>
                  <a:ext cx="338400" cy="46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39">
              <p14:nvContentPartPr>
                <p14:cNvPr id="30" name="Håndskrift 29">
                  <a:extLst>
                    <a:ext uri="{FF2B5EF4-FFF2-40B4-BE49-F238E27FC236}">
                      <a16:creationId xmlns:a16="http://schemas.microsoft.com/office/drawing/2014/main" id="{EFD7601F-7A9D-47DC-8304-7A093B58B30C}"/>
                    </a:ext>
                  </a:extLst>
                </p14:cNvPr>
                <p14:cNvContentPartPr/>
                <p14:nvPr/>
              </p14:nvContentPartPr>
              <p14:xfrm>
                <a:off x="1882624" y="495391"/>
                <a:ext cx="354600" cy="4921560"/>
              </p14:xfrm>
            </p:contentPart>
          </mc:Choice>
          <mc:Fallback xmlns="">
            <p:pic>
              <p:nvPicPr>
                <p:cNvPr id="30" name="Håndskrift 29">
                  <a:extLst>
                    <a:ext uri="{FF2B5EF4-FFF2-40B4-BE49-F238E27FC236}">
                      <a16:creationId xmlns:a16="http://schemas.microsoft.com/office/drawing/2014/main" id="{EFD7601F-7A9D-47DC-8304-7A093B58B30C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1870024" y="483151"/>
                  <a:ext cx="379800" cy="494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41">
              <p14:nvContentPartPr>
                <p14:cNvPr id="31" name="Håndskrift 30">
                  <a:extLst>
                    <a:ext uri="{FF2B5EF4-FFF2-40B4-BE49-F238E27FC236}">
                      <a16:creationId xmlns:a16="http://schemas.microsoft.com/office/drawing/2014/main" id="{065D192D-F406-42BB-8586-D0F0281C9842}"/>
                    </a:ext>
                  </a:extLst>
                </p14:cNvPr>
                <p14:cNvContentPartPr/>
                <p14:nvPr/>
              </p14:nvContentPartPr>
              <p14:xfrm>
                <a:off x="1136344" y="447151"/>
                <a:ext cx="536760" cy="4386600"/>
              </p14:xfrm>
            </p:contentPart>
          </mc:Choice>
          <mc:Fallback xmlns="">
            <p:pic>
              <p:nvPicPr>
                <p:cNvPr id="31" name="Håndskrift 30">
                  <a:extLst>
                    <a:ext uri="{FF2B5EF4-FFF2-40B4-BE49-F238E27FC236}">
                      <a16:creationId xmlns:a16="http://schemas.microsoft.com/office/drawing/2014/main" id="{065D192D-F406-42BB-8586-D0F0281C9842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1123744" y="434911"/>
                  <a:ext cx="561600" cy="441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43">
              <p14:nvContentPartPr>
                <p14:cNvPr id="33" name="Håndskrift 32">
                  <a:extLst>
                    <a:ext uri="{FF2B5EF4-FFF2-40B4-BE49-F238E27FC236}">
                      <a16:creationId xmlns:a16="http://schemas.microsoft.com/office/drawing/2014/main" id="{DD455775-8081-4109-9A0D-F8FCE4D3C4D5}"/>
                    </a:ext>
                  </a:extLst>
                </p14:cNvPr>
                <p14:cNvContentPartPr/>
                <p14:nvPr/>
              </p14:nvContentPartPr>
              <p14:xfrm>
                <a:off x="544504" y="349951"/>
                <a:ext cx="303840" cy="4618080"/>
              </p14:xfrm>
            </p:contentPart>
          </mc:Choice>
          <mc:Fallback xmlns="">
            <p:pic>
              <p:nvPicPr>
                <p:cNvPr id="33" name="Håndskrift 32">
                  <a:extLst>
                    <a:ext uri="{FF2B5EF4-FFF2-40B4-BE49-F238E27FC236}">
                      <a16:creationId xmlns:a16="http://schemas.microsoft.com/office/drawing/2014/main" id="{DD455775-8081-4109-9A0D-F8FCE4D3C4D5}"/>
                    </a:ext>
                  </a:extLst>
                </p:cNvPr>
                <p:cNvPicPr/>
                <p:nvPr/>
              </p:nvPicPr>
              <p:blipFill>
                <a:blip r:embed="rId544"/>
                <a:stretch>
                  <a:fillRect/>
                </a:stretch>
              </p:blipFill>
              <p:spPr>
                <a:xfrm>
                  <a:off x="531904" y="337351"/>
                  <a:ext cx="328680" cy="46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45">
              <p14:nvContentPartPr>
                <p14:cNvPr id="36" name="Håndskrift 35">
                  <a:extLst>
                    <a:ext uri="{FF2B5EF4-FFF2-40B4-BE49-F238E27FC236}">
                      <a16:creationId xmlns:a16="http://schemas.microsoft.com/office/drawing/2014/main" id="{37FF6A94-1B1A-4C94-B55E-B5AF97EE62FE}"/>
                    </a:ext>
                  </a:extLst>
                </p14:cNvPr>
                <p14:cNvContentPartPr/>
                <p14:nvPr/>
              </p14:nvContentPartPr>
              <p14:xfrm>
                <a:off x="2644384" y="573511"/>
                <a:ext cx="381240" cy="4663080"/>
              </p14:xfrm>
            </p:contentPart>
          </mc:Choice>
          <mc:Fallback xmlns="">
            <p:pic>
              <p:nvPicPr>
                <p:cNvPr id="36" name="Håndskrift 35">
                  <a:extLst>
                    <a:ext uri="{FF2B5EF4-FFF2-40B4-BE49-F238E27FC236}">
                      <a16:creationId xmlns:a16="http://schemas.microsoft.com/office/drawing/2014/main" id="{37FF6A94-1B1A-4C94-B55E-B5AF97EE62FE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2631784" y="561271"/>
                  <a:ext cx="406080" cy="46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47">
              <p14:nvContentPartPr>
                <p14:cNvPr id="38" name="Håndskrift 37">
                  <a:extLst>
                    <a:ext uri="{FF2B5EF4-FFF2-40B4-BE49-F238E27FC236}">
                      <a16:creationId xmlns:a16="http://schemas.microsoft.com/office/drawing/2014/main" id="{F00F999E-7244-46EB-A0DE-7215363EC275}"/>
                    </a:ext>
                  </a:extLst>
                </p14:cNvPr>
                <p14:cNvContentPartPr/>
                <p14:nvPr/>
              </p14:nvContentPartPr>
              <p14:xfrm>
                <a:off x="1711264" y="700231"/>
                <a:ext cx="642600" cy="4256640"/>
              </p14:xfrm>
            </p:contentPart>
          </mc:Choice>
          <mc:Fallback xmlns="">
            <p:pic>
              <p:nvPicPr>
                <p:cNvPr id="38" name="Håndskrift 37">
                  <a:extLst>
                    <a:ext uri="{FF2B5EF4-FFF2-40B4-BE49-F238E27FC236}">
                      <a16:creationId xmlns:a16="http://schemas.microsoft.com/office/drawing/2014/main" id="{F00F999E-7244-46EB-A0DE-7215363EC275}"/>
                    </a:ext>
                  </a:extLst>
                </p:cNvPr>
                <p:cNvPicPr/>
                <p:nvPr/>
              </p:nvPicPr>
              <p:blipFill>
                <a:blip r:embed="rId548"/>
                <a:stretch>
                  <a:fillRect/>
                </a:stretch>
              </p:blipFill>
              <p:spPr>
                <a:xfrm>
                  <a:off x="1699024" y="687631"/>
                  <a:ext cx="667800" cy="428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49">
              <p14:nvContentPartPr>
                <p14:cNvPr id="51" name="Håndskrift 50">
                  <a:extLst>
                    <a:ext uri="{FF2B5EF4-FFF2-40B4-BE49-F238E27FC236}">
                      <a16:creationId xmlns:a16="http://schemas.microsoft.com/office/drawing/2014/main" id="{ED61B0EB-4647-4766-AFB5-EDB5C0F10E40}"/>
                    </a:ext>
                  </a:extLst>
                </p14:cNvPr>
                <p14:cNvContentPartPr/>
                <p14:nvPr/>
              </p14:nvContentPartPr>
              <p14:xfrm>
                <a:off x="563584" y="623191"/>
                <a:ext cx="3746520" cy="5019480"/>
              </p14:xfrm>
            </p:contentPart>
          </mc:Choice>
          <mc:Fallback xmlns="">
            <p:pic>
              <p:nvPicPr>
                <p:cNvPr id="51" name="Håndskrift 50">
                  <a:extLst>
                    <a:ext uri="{FF2B5EF4-FFF2-40B4-BE49-F238E27FC236}">
                      <a16:creationId xmlns:a16="http://schemas.microsoft.com/office/drawing/2014/main" id="{ED61B0EB-4647-4766-AFB5-EDB5C0F10E40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550984" y="610591"/>
                  <a:ext cx="3771360" cy="504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51">
              <p14:nvContentPartPr>
                <p14:cNvPr id="52" name="Håndskrift 51">
                  <a:extLst>
                    <a:ext uri="{FF2B5EF4-FFF2-40B4-BE49-F238E27FC236}">
                      <a16:creationId xmlns:a16="http://schemas.microsoft.com/office/drawing/2014/main" id="{ABE294A7-A42A-4E2D-AB17-D7B88855417E}"/>
                    </a:ext>
                  </a:extLst>
                </p14:cNvPr>
                <p14:cNvContentPartPr/>
                <p14:nvPr/>
              </p14:nvContentPartPr>
              <p14:xfrm>
                <a:off x="3569584" y="583231"/>
                <a:ext cx="389880" cy="4833720"/>
              </p14:xfrm>
            </p:contentPart>
          </mc:Choice>
          <mc:Fallback xmlns="">
            <p:pic>
              <p:nvPicPr>
                <p:cNvPr id="52" name="Håndskrift 51">
                  <a:extLst>
                    <a:ext uri="{FF2B5EF4-FFF2-40B4-BE49-F238E27FC236}">
                      <a16:creationId xmlns:a16="http://schemas.microsoft.com/office/drawing/2014/main" id="{ABE294A7-A42A-4E2D-AB17-D7B88855417E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3556984" y="570631"/>
                  <a:ext cx="414720" cy="48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53">
              <p14:nvContentPartPr>
                <p14:cNvPr id="57" name="Håndskrift 56">
                  <a:extLst>
                    <a:ext uri="{FF2B5EF4-FFF2-40B4-BE49-F238E27FC236}">
                      <a16:creationId xmlns:a16="http://schemas.microsoft.com/office/drawing/2014/main" id="{36F5FA09-0864-4CAB-BEEF-213C51ACF6AD}"/>
                    </a:ext>
                  </a:extLst>
                </p14:cNvPr>
                <p14:cNvContentPartPr/>
                <p14:nvPr/>
              </p14:nvContentPartPr>
              <p14:xfrm>
                <a:off x="1427944" y="417991"/>
                <a:ext cx="420120" cy="4568040"/>
              </p14:xfrm>
            </p:contentPart>
          </mc:Choice>
          <mc:Fallback xmlns="">
            <p:pic>
              <p:nvPicPr>
                <p:cNvPr id="57" name="Håndskrift 56">
                  <a:extLst>
                    <a:ext uri="{FF2B5EF4-FFF2-40B4-BE49-F238E27FC236}">
                      <a16:creationId xmlns:a16="http://schemas.microsoft.com/office/drawing/2014/main" id="{36F5FA09-0864-4CAB-BEEF-213C51ACF6AD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1415344" y="405391"/>
                  <a:ext cx="444960" cy="45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55">
              <p14:nvContentPartPr>
                <p14:cNvPr id="59" name="Håndskrift 58">
                  <a:extLst>
                    <a:ext uri="{FF2B5EF4-FFF2-40B4-BE49-F238E27FC236}">
                      <a16:creationId xmlns:a16="http://schemas.microsoft.com/office/drawing/2014/main" id="{98111810-5D04-46EA-BC48-9A473A28EEF3}"/>
                    </a:ext>
                  </a:extLst>
                </p14:cNvPr>
                <p14:cNvContentPartPr/>
                <p14:nvPr/>
              </p14:nvContentPartPr>
              <p14:xfrm>
                <a:off x="885064" y="330511"/>
                <a:ext cx="292680" cy="4406760"/>
              </p14:xfrm>
            </p:contentPart>
          </mc:Choice>
          <mc:Fallback xmlns="">
            <p:pic>
              <p:nvPicPr>
                <p:cNvPr id="59" name="Håndskrift 58">
                  <a:extLst>
                    <a:ext uri="{FF2B5EF4-FFF2-40B4-BE49-F238E27FC236}">
                      <a16:creationId xmlns:a16="http://schemas.microsoft.com/office/drawing/2014/main" id="{98111810-5D04-46EA-BC48-9A473A28EEF3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872464" y="317911"/>
                  <a:ext cx="317520" cy="443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57">
              <p14:nvContentPartPr>
                <p14:cNvPr id="62" name="Håndskrift 61">
                  <a:extLst>
                    <a:ext uri="{FF2B5EF4-FFF2-40B4-BE49-F238E27FC236}">
                      <a16:creationId xmlns:a16="http://schemas.microsoft.com/office/drawing/2014/main" id="{F005AE6E-3D81-4CAF-842F-A4D10AF8CAAF}"/>
                    </a:ext>
                  </a:extLst>
                </p14:cNvPr>
                <p14:cNvContentPartPr/>
                <p14:nvPr/>
              </p14:nvContentPartPr>
              <p14:xfrm>
                <a:off x="475384" y="300991"/>
                <a:ext cx="234720" cy="4329360"/>
              </p14:xfrm>
            </p:contentPart>
          </mc:Choice>
          <mc:Fallback xmlns="">
            <p:pic>
              <p:nvPicPr>
                <p:cNvPr id="62" name="Håndskrift 61">
                  <a:extLst>
                    <a:ext uri="{FF2B5EF4-FFF2-40B4-BE49-F238E27FC236}">
                      <a16:creationId xmlns:a16="http://schemas.microsoft.com/office/drawing/2014/main" id="{F005AE6E-3D81-4CAF-842F-A4D10AF8CAAF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462784" y="288751"/>
                  <a:ext cx="259920" cy="435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59">
              <p14:nvContentPartPr>
                <p14:cNvPr id="66" name="Håndskrift 65">
                  <a:extLst>
                    <a:ext uri="{FF2B5EF4-FFF2-40B4-BE49-F238E27FC236}">
                      <a16:creationId xmlns:a16="http://schemas.microsoft.com/office/drawing/2014/main" id="{00F4BB6E-DFBC-4DF1-91D4-0423EFAAECA0}"/>
                    </a:ext>
                  </a:extLst>
                </p14:cNvPr>
                <p14:cNvContentPartPr/>
                <p14:nvPr/>
              </p14:nvContentPartPr>
              <p14:xfrm>
                <a:off x="2359624" y="534631"/>
                <a:ext cx="656280" cy="4694400"/>
              </p14:xfrm>
            </p:contentPart>
          </mc:Choice>
          <mc:Fallback xmlns="">
            <p:pic>
              <p:nvPicPr>
                <p:cNvPr id="66" name="Håndskrift 65">
                  <a:extLst>
                    <a:ext uri="{FF2B5EF4-FFF2-40B4-BE49-F238E27FC236}">
                      <a16:creationId xmlns:a16="http://schemas.microsoft.com/office/drawing/2014/main" id="{00F4BB6E-DFBC-4DF1-91D4-0423EFAAECA0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2347024" y="522031"/>
                  <a:ext cx="681120" cy="47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61">
              <p14:nvContentPartPr>
                <p14:cNvPr id="70" name="Håndskrift 69">
                  <a:extLst>
                    <a:ext uri="{FF2B5EF4-FFF2-40B4-BE49-F238E27FC236}">
                      <a16:creationId xmlns:a16="http://schemas.microsoft.com/office/drawing/2014/main" id="{CF14AFAB-ED92-4BE3-A7F8-9E64681B532D}"/>
                    </a:ext>
                  </a:extLst>
                </p14:cNvPr>
                <p14:cNvContentPartPr/>
                <p14:nvPr/>
              </p14:nvContentPartPr>
              <p14:xfrm>
                <a:off x="2149744" y="272911"/>
                <a:ext cx="380880" cy="5096520"/>
              </p14:xfrm>
            </p:contentPart>
          </mc:Choice>
          <mc:Fallback xmlns="">
            <p:pic>
              <p:nvPicPr>
                <p:cNvPr id="70" name="Håndskrift 69">
                  <a:extLst>
                    <a:ext uri="{FF2B5EF4-FFF2-40B4-BE49-F238E27FC236}">
                      <a16:creationId xmlns:a16="http://schemas.microsoft.com/office/drawing/2014/main" id="{CF14AFAB-ED92-4BE3-A7F8-9E64681B532D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2137144" y="260671"/>
                  <a:ext cx="405720" cy="5121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563">
            <p14:nvContentPartPr>
              <p14:cNvPr id="72" name="Håndskrift 71">
                <a:extLst>
                  <a:ext uri="{FF2B5EF4-FFF2-40B4-BE49-F238E27FC236}">
                    <a16:creationId xmlns:a16="http://schemas.microsoft.com/office/drawing/2014/main" id="{7B43587E-B065-4A12-89CD-85F09BB5E2A6}"/>
                  </a:ext>
                </a:extLst>
              </p14:cNvPr>
              <p14:cNvContentPartPr/>
              <p14:nvPr/>
            </p14:nvContentPartPr>
            <p14:xfrm>
              <a:off x="10087384" y="1449031"/>
              <a:ext cx="360" cy="360"/>
            </p14:xfrm>
          </p:contentPart>
        </mc:Choice>
        <mc:Fallback xmlns="">
          <p:pic>
            <p:nvPicPr>
              <p:cNvPr id="72" name="Håndskrift 71">
                <a:extLst>
                  <a:ext uri="{FF2B5EF4-FFF2-40B4-BE49-F238E27FC236}">
                    <a16:creationId xmlns:a16="http://schemas.microsoft.com/office/drawing/2014/main" id="{7B43587E-B065-4A12-89CD-85F09BB5E2A6}"/>
                  </a:ext>
                </a:extLst>
              </p:cNvPr>
              <p:cNvPicPr/>
              <p:nvPr/>
            </p:nvPicPr>
            <p:blipFill>
              <a:blip r:embed="rId564"/>
              <a:stretch>
                <a:fillRect/>
              </a:stretch>
            </p:blipFill>
            <p:spPr>
              <a:xfrm>
                <a:off x="10083064" y="1422391"/>
                <a:ext cx="9000" cy="54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3382433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" name="Billede 138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22600B92-EAB8-485E-B0F9-A744CD12497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2394" y="246292"/>
            <a:ext cx="1149885" cy="1038443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078806" y="4767566"/>
              <a:ext cx="2263463" cy="334043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08"/>
              <a:stretch>
                <a:fillRect/>
              </a:stretch>
            </p:blipFill>
            <p:spPr>
              <a:xfrm>
                <a:off x="4074486" y="4740598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09">
            <p14:nvContentPartPr>
              <p14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3173269" y="4685865"/>
              <a:ext cx="969084" cy="359049"/>
            </p14:xfrm>
          </p:contentPart>
        </mc:Choice>
        <mc:Fallback xmlns="">
          <p:pic>
            <p:nvPicPr>
              <p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10"/>
              <a:stretch>
                <a:fillRect/>
              </a:stretch>
            </p:blipFill>
            <p:spPr>
              <a:xfrm>
                <a:off x="3164266" y="4631791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11">
            <p14:nvContentPartPr>
              <p14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020186" y="4946531"/>
              <a:ext cx="969084" cy="359049"/>
            </p14:xfrm>
          </p:contentPart>
        </mc:Choice>
        <mc:Fallback xmlns="">
          <p:pic>
            <p:nvPicPr>
              <p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12"/>
              <a:stretch>
                <a:fillRect/>
              </a:stretch>
            </p:blipFill>
            <p:spPr>
              <a:xfrm>
                <a:off x="5011183" y="4892457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13">
            <p14:nvContentPartPr>
              <p14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136009" y="4835732"/>
              <a:ext cx="860868" cy="321408"/>
            </p14:xfrm>
          </p:contentPart>
        </mc:Choice>
        <mc:Fallback xmlns="">
          <p:pic>
            <p:nvPicPr>
              <p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14"/>
              <a:stretch>
                <a:fillRect/>
              </a:stretch>
            </p:blipFill>
            <p:spPr>
              <a:xfrm>
                <a:off x="4127008" y="4781744"/>
                <a:ext cx="878510" cy="429024"/>
              </a:xfrm>
              <a:prstGeom prst="rect">
                <a:avLst/>
              </a:prstGeom>
            </p:spPr>
          </p:pic>
        </mc:Fallback>
      </mc:AlternateContent>
      <p:pic>
        <p:nvPicPr>
          <p:cNvPr id="53" name="Billede 52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CBE69381-8CC7-43E5-977C-5B5D12BFDFA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7592" y="308156"/>
            <a:ext cx="1149885" cy="1038443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15">
            <p14:nvContentPartPr>
              <p14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050332" y="4996436"/>
              <a:ext cx="969084" cy="359049"/>
            </p14:xfrm>
          </p:contentPart>
        </mc:Choice>
        <mc:Fallback xmlns="">
          <p:pic>
            <p:nvPicPr>
              <p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16"/>
              <a:stretch>
                <a:fillRect/>
              </a:stretch>
            </p:blipFill>
            <p:spPr>
              <a:xfrm>
                <a:off x="5041329" y="4942362"/>
                <a:ext cx="986730" cy="466836"/>
              </a:xfrm>
              <a:prstGeom prst="rect">
                <a:avLst/>
              </a:prstGeom>
            </p:spPr>
          </p:pic>
        </mc:Fallback>
      </mc:AlternateContent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4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1446" y="5413030"/>
            <a:ext cx="1255276" cy="76064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418">
            <p14:nvContentPartPr>
              <p14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14:cNvPr>
              <p14:cNvContentPartPr/>
              <p14:nvPr/>
            </p14:nvContentPartPr>
            <p14:xfrm>
              <a:off x="615566" y="131486"/>
              <a:ext cx="8951760" cy="6197400"/>
            </p14:xfrm>
          </p:contentPart>
        </mc:Choice>
        <mc:Fallback xmlns="">
          <p:pic>
            <p:nvPicPr>
              <p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06566" y="122486"/>
                <a:ext cx="8969400" cy="62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9">
            <p14:nvContentPartPr>
              <p14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14:cNvPr>
              <p14:cNvContentPartPr/>
              <p14:nvPr/>
            </p14:nvContentPartPr>
            <p14:xfrm>
              <a:off x="344523" y="288360"/>
              <a:ext cx="8904960" cy="6281280"/>
            </p14:xfrm>
          </p:contentPart>
        </mc:Choice>
        <mc:Fallback xmlns="">
          <p:pic>
            <p:nvPicPr>
              <p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35523" y="279360"/>
                <a:ext cx="8922600" cy="629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20">
            <p14:nvContentPartPr>
              <p14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flipH="1">
              <a:off x="5918551" y="4860595"/>
              <a:ext cx="830654" cy="321408"/>
            </p14:xfrm>
          </p:contentPart>
        </mc:Choice>
        <mc:Fallback xmlns="">
          <p:pic>
            <p:nvPicPr>
              <p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21"/>
              <a:stretch>
                <a:fillRect/>
              </a:stretch>
            </p:blipFill>
            <p:spPr>
              <a:xfrm>
                <a:off x="5909550" y="4806607"/>
                <a:ext cx="848297" cy="429024"/>
              </a:xfrm>
              <a:prstGeom prst="rect">
                <a:avLst/>
              </a:prstGeom>
            </p:spPr>
          </p:pic>
        </mc:Fallback>
      </mc:AlternateContent>
      <p:grpSp>
        <p:nvGrpSpPr>
          <p:cNvPr id="2" name="Gruppe 1">
            <a:extLst>
              <a:ext uri="{FF2B5EF4-FFF2-40B4-BE49-F238E27FC236}">
                <a16:creationId xmlns:a16="http://schemas.microsoft.com/office/drawing/2014/main" id="{A17F605D-642C-4BA7-96E6-D3AD1D0B53FD}"/>
              </a:ext>
            </a:extLst>
          </p:cNvPr>
          <p:cNvGrpSpPr/>
          <p:nvPr/>
        </p:nvGrpSpPr>
        <p:grpSpPr>
          <a:xfrm flipH="1">
            <a:off x="5156032" y="1607705"/>
            <a:ext cx="1657837" cy="3435431"/>
            <a:chOff x="4302678" y="2300881"/>
            <a:chExt cx="1785719" cy="3435431"/>
          </a:xfrm>
        </p:grpSpPr>
        <p:sp>
          <p:nvSpPr>
            <p:cNvPr id="90" name="Bue 84">
              <a:extLst>
                <a:ext uri="{FF2B5EF4-FFF2-40B4-BE49-F238E27FC236}">
                  <a16:creationId xmlns:a16="http://schemas.microsoft.com/office/drawing/2014/main" id="{A8FA5250-D8E5-4296-A749-9137B62C23AC}"/>
                </a:ext>
              </a:extLst>
            </p:cNvPr>
            <p:cNvSpPr>
              <a:spLocks noChangeAspect="1"/>
            </p:cNvSpPr>
            <p:nvPr/>
          </p:nvSpPr>
          <p:spPr>
            <a:xfrm rot="8485405" flipH="1" flipV="1">
              <a:off x="5098439" y="3013203"/>
              <a:ext cx="989958" cy="1441961"/>
            </a:xfrm>
            <a:custGeom>
              <a:avLst/>
              <a:gdLst>
                <a:gd name="connsiteX0" fmla="*/ 791970 w 1583941"/>
                <a:gd name="connsiteY0" fmla="*/ 0 h 3197342"/>
                <a:gd name="connsiteX1" fmla="*/ 1529062 w 1583941"/>
                <a:gd name="connsiteY1" fmla="*/ 1013928 h 3197342"/>
                <a:gd name="connsiteX2" fmla="*/ 1578690 w 1583941"/>
                <a:gd name="connsiteY2" fmla="*/ 1782460 h 3197342"/>
                <a:gd name="connsiteX3" fmla="*/ 791971 w 1583941"/>
                <a:gd name="connsiteY3" fmla="*/ 1598671 h 3197342"/>
                <a:gd name="connsiteX4" fmla="*/ 791970 w 1583941"/>
                <a:gd name="connsiteY4" fmla="*/ 0 h 3197342"/>
                <a:gd name="connsiteX0" fmla="*/ 791970 w 1583941"/>
                <a:gd name="connsiteY0" fmla="*/ 0 h 3197342"/>
                <a:gd name="connsiteX1" fmla="*/ 1529062 w 1583941"/>
                <a:gd name="connsiteY1" fmla="*/ 1013928 h 3197342"/>
                <a:gd name="connsiteX2" fmla="*/ 1578690 w 1583941"/>
                <a:gd name="connsiteY2" fmla="*/ 1782460 h 3197342"/>
                <a:gd name="connsiteX0" fmla="*/ 621119 w 1413090"/>
                <a:gd name="connsiteY0" fmla="*/ 0 h 1782460"/>
                <a:gd name="connsiteX1" fmla="*/ 1358211 w 1413090"/>
                <a:gd name="connsiteY1" fmla="*/ 1013928 h 1782460"/>
                <a:gd name="connsiteX2" fmla="*/ 1407839 w 1413090"/>
                <a:gd name="connsiteY2" fmla="*/ 1782460 h 1782460"/>
                <a:gd name="connsiteX3" fmla="*/ 621120 w 1413090"/>
                <a:gd name="connsiteY3" fmla="*/ 1598671 h 1782460"/>
                <a:gd name="connsiteX4" fmla="*/ 621119 w 1413090"/>
                <a:gd name="connsiteY4" fmla="*/ 0 h 1782460"/>
                <a:gd name="connsiteX0" fmla="*/ 621119 w 1413090"/>
                <a:gd name="connsiteY0" fmla="*/ 0 h 1782460"/>
                <a:gd name="connsiteX1" fmla="*/ 1358211 w 1413090"/>
                <a:gd name="connsiteY1" fmla="*/ 1013928 h 1782460"/>
                <a:gd name="connsiteX2" fmla="*/ 0 w 1413090"/>
                <a:gd name="connsiteY2" fmla="*/ 1124267 h 1782460"/>
                <a:gd name="connsiteX0" fmla="*/ -1 w 791970"/>
                <a:gd name="connsiteY0" fmla="*/ 0 h 2377241"/>
                <a:gd name="connsiteX1" fmla="*/ 737091 w 791970"/>
                <a:gd name="connsiteY1" fmla="*/ 1013928 h 2377241"/>
                <a:gd name="connsiteX2" fmla="*/ 786719 w 791970"/>
                <a:gd name="connsiteY2" fmla="*/ 1782460 h 2377241"/>
                <a:gd name="connsiteX3" fmla="*/ 0 w 791970"/>
                <a:gd name="connsiteY3" fmla="*/ 1598671 h 2377241"/>
                <a:gd name="connsiteX4" fmla="*/ -1 w 791970"/>
                <a:gd name="connsiteY4" fmla="*/ 0 h 2377241"/>
                <a:gd name="connsiteX0" fmla="*/ -1 w 791970"/>
                <a:gd name="connsiteY0" fmla="*/ 0 h 2377241"/>
                <a:gd name="connsiteX1" fmla="*/ 737091 w 791970"/>
                <a:gd name="connsiteY1" fmla="*/ 1013928 h 2377241"/>
                <a:gd name="connsiteX2" fmla="*/ 117238 w 791970"/>
                <a:gd name="connsiteY2" fmla="*/ 2377241 h 2377241"/>
                <a:gd name="connsiteX0" fmla="*/ 0 w 791971"/>
                <a:gd name="connsiteY0" fmla="*/ 0 h 2772542"/>
                <a:gd name="connsiteX1" fmla="*/ 737092 w 791971"/>
                <a:gd name="connsiteY1" fmla="*/ 1013928 h 2772542"/>
                <a:gd name="connsiteX2" fmla="*/ 786720 w 791971"/>
                <a:gd name="connsiteY2" fmla="*/ 1782460 h 2772542"/>
                <a:gd name="connsiteX3" fmla="*/ 1 w 791971"/>
                <a:gd name="connsiteY3" fmla="*/ 1598671 h 2772542"/>
                <a:gd name="connsiteX4" fmla="*/ 0 w 791971"/>
                <a:gd name="connsiteY4" fmla="*/ 0 h 2772542"/>
                <a:gd name="connsiteX0" fmla="*/ 0 w 791971"/>
                <a:gd name="connsiteY0" fmla="*/ 0 h 2772542"/>
                <a:gd name="connsiteX1" fmla="*/ 737092 w 791971"/>
                <a:gd name="connsiteY1" fmla="*/ 1013928 h 2772542"/>
                <a:gd name="connsiteX2" fmla="*/ 607245 w 791971"/>
                <a:gd name="connsiteY2" fmla="*/ 2772541 h 2772542"/>
                <a:gd name="connsiteX0" fmla="*/ 0 w 791971"/>
                <a:gd name="connsiteY0" fmla="*/ 0 h 2659045"/>
                <a:gd name="connsiteX1" fmla="*/ 737092 w 791971"/>
                <a:gd name="connsiteY1" fmla="*/ 1013928 h 2659045"/>
                <a:gd name="connsiteX2" fmla="*/ 786720 w 791971"/>
                <a:gd name="connsiteY2" fmla="*/ 1782460 h 2659045"/>
                <a:gd name="connsiteX3" fmla="*/ 1 w 791971"/>
                <a:gd name="connsiteY3" fmla="*/ 1598671 h 2659045"/>
                <a:gd name="connsiteX4" fmla="*/ 0 w 791971"/>
                <a:gd name="connsiteY4" fmla="*/ 0 h 2659045"/>
                <a:gd name="connsiteX0" fmla="*/ 0 w 791971"/>
                <a:gd name="connsiteY0" fmla="*/ 0 h 2659045"/>
                <a:gd name="connsiteX1" fmla="*/ 737092 w 791971"/>
                <a:gd name="connsiteY1" fmla="*/ 1013928 h 2659045"/>
                <a:gd name="connsiteX2" fmla="*/ 78957 w 791971"/>
                <a:gd name="connsiteY2" fmla="*/ 2659044 h 2659045"/>
                <a:gd name="connsiteX0" fmla="*/ 354852 w 1146823"/>
                <a:gd name="connsiteY0" fmla="*/ 0 h 1782460"/>
                <a:gd name="connsiteX1" fmla="*/ 1091944 w 1146823"/>
                <a:gd name="connsiteY1" fmla="*/ 1013928 h 1782460"/>
                <a:gd name="connsiteX2" fmla="*/ 1141572 w 1146823"/>
                <a:gd name="connsiteY2" fmla="*/ 1782460 h 1782460"/>
                <a:gd name="connsiteX3" fmla="*/ 354853 w 1146823"/>
                <a:gd name="connsiteY3" fmla="*/ 1598671 h 1782460"/>
                <a:gd name="connsiteX4" fmla="*/ 354852 w 1146823"/>
                <a:gd name="connsiteY4" fmla="*/ 0 h 1782460"/>
                <a:gd name="connsiteX0" fmla="*/ 354852 w 1146823"/>
                <a:gd name="connsiteY0" fmla="*/ 0 h 1782460"/>
                <a:gd name="connsiteX1" fmla="*/ 1091944 w 1146823"/>
                <a:gd name="connsiteY1" fmla="*/ 1013928 h 1782460"/>
                <a:gd name="connsiteX2" fmla="*/ 0 w 1146823"/>
                <a:gd name="connsiteY2" fmla="*/ 1104031 h 1782460"/>
                <a:gd name="connsiteX0" fmla="*/ 354852 w 1224925"/>
                <a:gd name="connsiteY0" fmla="*/ 0 h 1782460"/>
                <a:gd name="connsiteX1" fmla="*/ 1091944 w 1224925"/>
                <a:gd name="connsiteY1" fmla="*/ 1013928 h 1782460"/>
                <a:gd name="connsiteX2" fmla="*/ 1141572 w 1224925"/>
                <a:gd name="connsiteY2" fmla="*/ 1782460 h 1782460"/>
                <a:gd name="connsiteX3" fmla="*/ 354853 w 1224925"/>
                <a:gd name="connsiteY3" fmla="*/ 1598671 h 1782460"/>
                <a:gd name="connsiteX4" fmla="*/ 354852 w 1224925"/>
                <a:gd name="connsiteY4" fmla="*/ 0 h 1782460"/>
                <a:gd name="connsiteX0" fmla="*/ 354852 w 1224925"/>
                <a:gd name="connsiteY0" fmla="*/ 0 h 1782460"/>
                <a:gd name="connsiteX1" fmla="*/ 1223611 w 1224925"/>
                <a:gd name="connsiteY1" fmla="*/ 1228918 h 1782460"/>
                <a:gd name="connsiteX2" fmla="*/ 0 w 1224925"/>
                <a:gd name="connsiteY2" fmla="*/ 1104031 h 1782460"/>
                <a:gd name="connsiteX0" fmla="*/ 153127 w 1023446"/>
                <a:gd name="connsiteY0" fmla="*/ 0 h 1782460"/>
                <a:gd name="connsiteX1" fmla="*/ 890219 w 1023446"/>
                <a:gd name="connsiteY1" fmla="*/ 1013928 h 1782460"/>
                <a:gd name="connsiteX2" fmla="*/ 939847 w 1023446"/>
                <a:gd name="connsiteY2" fmla="*/ 1782460 h 1782460"/>
                <a:gd name="connsiteX3" fmla="*/ 153128 w 1023446"/>
                <a:gd name="connsiteY3" fmla="*/ 1598671 h 1782460"/>
                <a:gd name="connsiteX4" fmla="*/ 153127 w 1023446"/>
                <a:gd name="connsiteY4" fmla="*/ 0 h 1782460"/>
                <a:gd name="connsiteX0" fmla="*/ 153127 w 1023446"/>
                <a:gd name="connsiteY0" fmla="*/ 0 h 1782460"/>
                <a:gd name="connsiteX1" fmla="*/ 1021886 w 1023446"/>
                <a:gd name="connsiteY1" fmla="*/ 1228918 h 1782460"/>
                <a:gd name="connsiteX2" fmla="*/ 0 w 1023446"/>
                <a:gd name="connsiteY2" fmla="*/ 1044621 h 1782460"/>
                <a:gd name="connsiteX0" fmla="*/ 44178 w 914669"/>
                <a:gd name="connsiteY0" fmla="*/ 0 h 1782460"/>
                <a:gd name="connsiteX1" fmla="*/ 781270 w 914669"/>
                <a:gd name="connsiteY1" fmla="*/ 1013928 h 1782460"/>
                <a:gd name="connsiteX2" fmla="*/ 830898 w 914669"/>
                <a:gd name="connsiteY2" fmla="*/ 1782460 h 1782460"/>
                <a:gd name="connsiteX3" fmla="*/ 44179 w 914669"/>
                <a:gd name="connsiteY3" fmla="*/ 1598671 h 1782460"/>
                <a:gd name="connsiteX4" fmla="*/ 44178 w 914669"/>
                <a:gd name="connsiteY4" fmla="*/ 0 h 1782460"/>
                <a:gd name="connsiteX0" fmla="*/ 44178 w 914669"/>
                <a:gd name="connsiteY0" fmla="*/ 0 h 1782460"/>
                <a:gd name="connsiteX1" fmla="*/ 912937 w 914669"/>
                <a:gd name="connsiteY1" fmla="*/ 1228918 h 1782460"/>
                <a:gd name="connsiteX2" fmla="*/ 0 w 914669"/>
                <a:gd name="connsiteY2" fmla="*/ 1584599 h 1782460"/>
                <a:gd name="connsiteX0" fmla="*/ 0 w 870753"/>
                <a:gd name="connsiteY0" fmla="*/ 0 h 2494661"/>
                <a:gd name="connsiteX1" fmla="*/ 737092 w 870753"/>
                <a:gd name="connsiteY1" fmla="*/ 1013928 h 2494661"/>
                <a:gd name="connsiteX2" fmla="*/ 786720 w 870753"/>
                <a:gd name="connsiteY2" fmla="*/ 1782460 h 2494661"/>
                <a:gd name="connsiteX3" fmla="*/ 1 w 870753"/>
                <a:gd name="connsiteY3" fmla="*/ 1598671 h 2494661"/>
                <a:gd name="connsiteX4" fmla="*/ 0 w 870753"/>
                <a:gd name="connsiteY4" fmla="*/ 0 h 2494661"/>
                <a:gd name="connsiteX0" fmla="*/ 0 w 870753"/>
                <a:gd name="connsiteY0" fmla="*/ 0 h 2494661"/>
                <a:gd name="connsiteX1" fmla="*/ 868759 w 870753"/>
                <a:gd name="connsiteY1" fmla="*/ 1228918 h 2494661"/>
                <a:gd name="connsiteX2" fmla="*/ 83826 w 870753"/>
                <a:gd name="connsiteY2" fmla="*/ 2494660 h 2494661"/>
                <a:gd name="connsiteX0" fmla="*/ 0 w 791971"/>
                <a:gd name="connsiteY0" fmla="*/ 0 h 2494659"/>
                <a:gd name="connsiteX1" fmla="*/ 737092 w 791971"/>
                <a:gd name="connsiteY1" fmla="*/ 1013928 h 2494659"/>
                <a:gd name="connsiteX2" fmla="*/ 786720 w 791971"/>
                <a:gd name="connsiteY2" fmla="*/ 1782460 h 2494659"/>
                <a:gd name="connsiteX3" fmla="*/ 1 w 791971"/>
                <a:gd name="connsiteY3" fmla="*/ 1598671 h 2494659"/>
                <a:gd name="connsiteX4" fmla="*/ 0 w 791971"/>
                <a:gd name="connsiteY4" fmla="*/ 0 h 2494659"/>
                <a:gd name="connsiteX0" fmla="*/ 0 w 791971"/>
                <a:gd name="connsiteY0" fmla="*/ 0 h 2494659"/>
                <a:gd name="connsiteX1" fmla="*/ 776613 w 791971"/>
                <a:gd name="connsiteY1" fmla="*/ 1344118 h 2494659"/>
                <a:gd name="connsiteX2" fmla="*/ 83826 w 791971"/>
                <a:gd name="connsiteY2" fmla="*/ 2494660 h 2494659"/>
                <a:gd name="connsiteX0" fmla="*/ 0 w 791971"/>
                <a:gd name="connsiteY0" fmla="*/ 0 h 2494661"/>
                <a:gd name="connsiteX1" fmla="*/ 737092 w 791971"/>
                <a:gd name="connsiteY1" fmla="*/ 1013928 h 2494661"/>
                <a:gd name="connsiteX2" fmla="*/ 786720 w 791971"/>
                <a:gd name="connsiteY2" fmla="*/ 1782460 h 2494661"/>
                <a:gd name="connsiteX3" fmla="*/ 1 w 791971"/>
                <a:gd name="connsiteY3" fmla="*/ 1598671 h 2494661"/>
                <a:gd name="connsiteX4" fmla="*/ 0 w 791971"/>
                <a:gd name="connsiteY4" fmla="*/ 0 h 2494661"/>
                <a:gd name="connsiteX0" fmla="*/ 0 w 791971"/>
                <a:gd name="connsiteY0" fmla="*/ 0 h 2494661"/>
                <a:gd name="connsiteX1" fmla="*/ 547356 w 791971"/>
                <a:gd name="connsiteY1" fmla="*/ 1439548 h 2494661"/>
                <a:gd name="connsiteX2" fmla="*/ 83826 w 791971"/>
                <a:gd name="connsiteY2" fmla="*/ 2494660 h 2494661"/>
                <a:gd name="connsiteX0" fmla="*/ 0 w 791971"/>
                <a:gd name="connsiteY0" fmla="*/ 0 h 2669441"/>
                <a:gd name="connsiteX1" fmla="*/ 737092 w 791971"/>
                <a:gd name="connsiteY1" fmla="*/ 1013928 h 2669441"/>
                <a:gd name="connsiteX2" fmla="*/ 786720 w 791971"/>
                <a:gd name="connsiteY2" fmla="*/ 1782460 h 2669441"/>
                <a:gd name="connsiteX3" fmla="*/ 1 w 791971"/>
                <a:gd name="connsiteY3" fmla="*/ 1598671 h 2669441"/>
                <a:gd name="connsiteX4" fmla="*/ 0 w 791971"/>
                <a:gd name="connsiteY4" fmla="*/ 0 h 2669441"/>
                <a:gd name="connsiteX0" fmla="*/ 0 w 791971"/>
                <a:gd name="connsiteY0" fmla="*/ 0 h 2669441"/>
                <a:gd name="connsiteX1" fmla="*/ 547356 w 791971"/>
                <a:gd name="connsiteY1" fmla="*/ 1439548 h 2669441"/>
                <a:gd name="connsiteX2" fmla="*/ 237546 w 791971"/>
                <a:gd name="connsiteY2" fmla="*/ 2669442 h 2669441"/>
                <a:gd name="connsiteX0" fmla="*/ 0 w 791971"/>
                <a:gd name="connsiteY0" fmla="*/ 0 h 2669443"/>
                <a:gd name="connsiteX1" fmla="*/ 737092 w 791971"/>
                <a:gd name="connsiteY1" fmla="*/ 1013928 h 2669443"/>
                <a:gd name="connsiteX2" fmla="*/ 786720 w 791971"/>
                <a:gd name="connsiteY2" fmla="*/ 1782460 h 2669443"/>
                <a:gd name="connsiteX3" fmla="*/ 1 w 791971"/>
                <a:gd name="connsiteY3" fmla="*/ 1598671 h 2669443"/>
                <a:gd name="connsiteX4" fmla="*/ 0 w 791971"/>
                <a:gd name="connsiteY4" fmla="*/ 0 h 2669443"/>
                <a:gd name="connsiteX0" fmla="*/ 0 w 791971"/>
                <a:gd name="connsiteY0" fmla="*/ 0 h 2669443"/>
                <a:gd name="connsiteX1" fmla="*/ 765102 w 791971"/>
                <a:gd name="connsiteY1" fmla="*/ 1201329 h 2669443"/>
                <a:gd name="connsiteX2" fmla="*/ 237546 w 791971"/>
                <a:gd name="connsiteY2" fmla="*/ 2669442 h 2669443"/>
                <a:gd name="connsiteX0" fmla="*/ 0 w 791971"/>
                <a:gd name="connsiteY0" fmla="*/ 0 h 2090525"/>
                <a:gd name="connsiteX1" fmla="*/ 737092 w 791971"/>
                <a:gd name="connsiteY1" fmla="*/ 1013928 h 2090525"/>
                <a:gd name="connsiteX2" fmla="*/ 786720 w 791971"/>
                <a:gd name="connsiteY2" fmla="*/ 1782460 h 2090525"/>
                <a:gd name="connsiteX3" fmla="*/ 1 w 791971"/>
                <a:gd name="connsiteY3" fmla="*/ 1598671 h 2090525"/>
                <a:gd name="connsiteX4" fmla="*/ 0 w 791971"/>
                <a:gd name="connsiteY4" fmla="*/ 0 h 2090525"/>
                <a:gd name="connsiteX0" fmla="*/ 0 w 791971"/>
                <a:gd name="connsiteY0" fmla="*/ 0 h 2090525"/>
                <a:gd name="connsiteX1" fmla="*/ 765102 w 791971"/>
                <a:gd name="connsiteY1" fmla="*/ 1201329 h 2090525"/>
                <a:gd name="connsiteX2" fmla="*/ 377305 w 791971"/>
                <a:gd name="connsiteY2" fmla="*/ 2090525 h 2090525"/>
                <a:gd name="connsiteX0" fmla="*/ 0 w 791971"/>
                <a:gd name="connsiteY0" fmla="*/ 0 h 2090525"/>
                <a:gd name="connsiteX1" fmla="*/ 737092 w 791971"/>
                <a:gd name="connsiteY1" fmla="*/ 1013928 h 2090525"/>
                <a:gd name="connsiteX2" fmla="*/ 786720 w 791971"/>
                <a:gd name="connsiteY2" fmla="*/ 1782460 h 2090525"/>
                <a:gd name="connsiteX3" fmla="*/ 1 w 791971"/>
                <a:gd name="connsiteY3" fmla="*/ 1598671 h 2090525"/>
                <a:gd name="connsiteX4" fmla="*/ 0 w 791971"/>
                <a:gd name="connsiteY4" fmla="*/ 0 h 2090525"/>
                <a:gd name="connsiteX0" fmla="*/ 0 w 791971"/>
                <a:gd name="connsiteY0" fmla="*/ 0 h 2090525"/>
                <a:gd name="connsiteX1" fmla="*/ 765102 w 791971"/>
                <a:gd name="connsiteY1" fmla="*/ 1201329 h 2090525"/>
                <a:gd name="connsiteX2" fmla="*/ 377305 w 791971"/>
                <a:gd name="connsiteY2" fmla="*/ 2090525 h 2090525"/>
                <a:gd name="connsiteX0" fmla="*/ 0 w 791971"/>
                <a:gd name="connsiteY0" fmla="*/ 0 h 2600369"/>
                <a:gd name="connsiteX1" fmla="*/ 737092 w 791971"/>
                <a:gd name="connsiteY1" fmla="*/ 1013928 h 2600369"/>
                <a:gd name="connsiteX2" fmla="*/ 786720 w 791971"/>
                <a:gd name="connsiteY2" fmla="*/ 1782460 h 2600369"/>
                <a:gd name="connsiteX3" fmla="*/ 1 w 791971"/>
                <a:gd name="connsiteY3" fmla="*/ 1598671 h 2600369"/>
                <a:gd name="connsiteX4" fmla="*/ 0 w 791971"/>
                <a:gd name="connsiteY4" fmla="*/ 0 h 2600369"/>
                <a:gd name="connsiteX0" fmla="*/ 0 w 791971"/>
                <a:gd name="connsiteY0" fmla="*/ 0 h 2600369"/>
                <a:gd name="connsiteX1" fmla="*/ 765102 w 791971"/>
                <a:gd name="connsiteY1" fmla="*/ 1201329 h 2600369"/>
                <a:gd name="connsiteX2" fmla="*/ 659125 w 791971"/>
                <a:gd name="connsiteY2" fmla="*/ 2600369 h 2600369"/>
                <a:gd name="connsiteX0" fmla="*/ 467224 w 1259195"/>
                <a:gd name="connsiteY0" fmla="*/ 0 h 1782460"/>
                <a:gd name="connsiteX1" fmla="*/ 1204316 w 1259195"/>
                <a:gd name="connsiteY1" fmla="*/ 1013928 h 1782460"/>
                <a:gd name="connsiteX2" fmla="*/ 1253944 w 1259195"/>
                <a:gd name="connsiteY2" fmla="*/ 1782460 h 1782460"/>
                <a:gd name="connsiteX3" fmla="*/ 467225 w 1259195"/>
                <a:gd name="connsiteY3" fmla="*/ 1598671 h 1782460"/>
                <a:gd name="connsiteX4" fmla="*/ 467224 w 1259195"/>
                <a:gd name="connsiteY4" fmla="*/ 0 h 1782460"/>
                <a:gd name="connsiteX0" fmla="*/ 467224 w 1259195"/>
                <a:gd name="connsiteY0" fmla="*/ 0 h 1782460"/>
                <a:gd name="connsiteX1" fmla="*/ 1232326 w 1259195"/>
                <a:gd name="connsiteY1" fmla="*/ 1201329 h 1782460"/>
                <a:gd name="connsiteX2" fmla="*/ 0 w 1259195"/>
                <a:gd name="connsiteY2" fmla="*/ 1766032 h 1782460"/>
                <a:gd name="connsiteX0" fmla="*/ 467224 w 1259195"/>
                <a:gd name="connsiteY0" fmla="*/ 0 h 1782460"/>
                <a:gd name="connsiteX1" fmla="*/ 1204316 w 1259195"/>
                <a:gd name="connsiteY1" fmla="*/ 1013928 h 1782460"/>
                <a:gd name="connsiteX2" fmla="*/ 1253944 w 1259195"/>
                <a:gd name="connsiteY2" fmla="*/ 1782460 h 1782460"/>
                <a:gd name="connsiteX3" fmla="*/ 467225 w 1259195"/>
                <a:gd name="connsiteY3" fmla="*/ 1598671 h 1782460"/>
                <a:gd name="connsiteX4" fmla="*/ 467224 w 1259195"/>
                <a:gd name="connsiteY4" fmla="*/ 0 h 1782460"/>
                <a:gd name="connsiteX0" fmla="*/ 467224 w 1259195"/>
                <a:gd name="connsiteY0" fmla="*/ 0 h 1782460"/>
                <a:gd name="connsiteX1" fmla="*/ 979012 w 1259195"/>
                <a:gd name="connsiteY1" fmla="*/ 1330408 h 1782460"/>
                <a:gd name="connsiteX2" fmla="*/ 0 w 1259195"/>
                <a:gd name="connsiteY2" fmla="*/ 1766032 h 1782460"/>
                <a:gd name="connsiteX0" fmla="*/ 467224 w 1259195"/>
                <a:gd name="connsiteY0" fmla="*/ 0 h 1782460"/>
                <a:gd name="connsiteX1" fmla="*/ 1204316 w 1259195"/>
                <a:gd name="connsiteY1" fmla="*/ 1013928 h 1782460"/>
                <a:gd name="connsiteX2" fmla="*/ 1253944 w 1259195"/>
                <a:gd name="connsiteY2" fmla="*/ 1782460 h 1782460"/>
                <a:gd name="connsiteX3" fmla="*/ 467225 w 1259195"/>
                <a:gd name="connsiteY3" fmla="*/ 1598671 h 1782460"/>
                <a:gd name="connsiteX4" fmla="*/ 467224 w 1259195"/>
                <a:gd name="connsiteY4" fmla="*/ 0 h 1782460"/>
                <a:gd name="connsiteX0" fmla="*/ 467224 w 1259195"/>
                <a:gd name="connsiteY0" fmla="*/ 0 h 1782460"/>
                <a:gd name="connsiteX1" fmla="*/ 1184206 w 1259195"/>
                <a:gd name="connsiteY1" fmla="*/ 1314834 h 1782460"/>
                <a:gd name="connsiteX2" fmla="*/ 0 w 1259195"/>
                <a:gd name="connsiteY2" fmla="*/ 1766032 h 1782460"/>
                <a:gd name="connsiteX0" fmla="*/ 255484 w 1047455"/>
                <a:gd name="connsiteY0" fmla="*/ 0 h 1790954"/>
                <a:gd name="connsiteX1" fmla="*/ 992576 w 1047455"/>
                <a:gd name="connsiteY1" fmla="*/ 1013928 h 1790954"/>
                <a:gd name="connsiteX2" fmla="*/ 1042204 w 1047455"/>
                <a:gd name="connsiteY2" fmla="*/ 1782460 h 1790954"/>
                <a:gd name="connsiteX3" fmla="*/ 255485 w 1047455"/>
                <a:gd name="connsiteY3" fmla="*/ 1598671 h 1790954"/>
                <a:gd name="connsiteX4" fmla="*/ 255484 w 1047455"/>
                <a:gd name="connsiteY4" fmla="*/ 0 h 1790954"/>
                <a:gd name="connsiteX0" fmla="*/ 255484 w 1047455"/>
                <a:gd name="connsiteY0" fmla="*/ 0 h 1790954"/>
                <a:gd name="connsiteX1" fmla="*/ 972466 w 1047455"/>
                <a:gd name="connsiteY1" fmla="*/ 1314834 h 1790954"/>
                <a:gd name="connsiteX2" fmla="*/ 0 w 1047455"/>
                <a:gd name="connsiteY2" fmla="*/ 1790953 h 1790954"/>
                <a:gd name="connsiteX0" fmla="*/ 168864 w 960835"/>
                <a:gd name="connsiteY0" fmla="*/ 0 h 1782460"/>
                <a:gd name="connsiteX1" fmla="*/ 905956 w 960835"/>
                <a:gd name="connsiteY1" fmla="*/ 1013928 h 1782460"/>
                <a:gd name="connsiteX2" fmla="*/ 955584 w 960835"/>
                <a:gd name="connsiteY2" fmla="*/ 1782460 h 1782460"/>
                <a:gd name="connsiteX3" fmla="*/ 168865 w 960835"/>
                <a:gd name="connsiteY3" fmla="*/ 1598671 h 1782460"/>
                <a:gd name="connsiteX4" fmla="*/ 168864 w 960835"/>
                <a:gd name="connsiteY4" fmla="*/ 0 h 1782460"/>
                <a:gd name="connsiteX0" fmla="*/ 168864 w 960835"/>
                <a:gd name="connsiteY0" fmla="*/ 0 h 1782460"/>
                <a:gd name="connsiteX1" fmla="*/ 885846 w 960835"/>
                <a:gd name="connsiteY1" fmla="*/ 1314834 h 1782460"/>
                <a:gd name="connsiteX2" fmla="*/ 0 w 960835"/>
                <a:gd name="connsiteY2" fmla="*/ 1761426 h 1782460"/>
                <a:gd name="connsiteX0" fmla="*/ 168864 w 960835"/>
                <a:gd name="connsiteY0" fmla="*/ 0 h 1782460"/>
                <a:gd name="connsiteX1" fmla="*/ 905956 w 960835"/>
                <a:gd name="connsiteY1" fmla="*/ 1013928 h 1782460"/>
                <a:gd name="connsiteX2" fmla="*/ 955584 w 960835"/>
                <a:gd name="connsiteY2" fmla="*/ 1782460 h 1782460"/>
                <a:gd name="connsiteX3" fmla="*/ 168865 w 960835"/>
                <a:gd name="connsiteY3" fmla="*/ 1598671 h 1782460"/>
                <a:gd name="connsiteX4" fmla="*/ 168864 w 960835"/>
                <a:gd name="connsiteY4" fmla="*/ 0 h 1782460"/>
                <a:gd name="connsiteX0" fmla="*/ 168864 w 960835"/>
                <a:gd name="connsiteY0" fmla="*/ 0 h 1782460"/>
                <a:gd name="connsiteX1" fmla="*/ 651395 w 960835"/>
                <a:gd name="connsiteY1" fmla="*/ 1406410 h 1782460"/>
                <a:gd name="connsiteX2" fmla="*/ 0 w 960835"/>
                <a:gd name="connsiteY2" fmla="*/ 1761426 h 1782460"/>
                <a:gd name="connsiteX0" fmla="*/ 409354 w 1201325"/>
                <a:gd name="connsiteY0" fmla="*/ 0 h 1782460"/>
                <a:gd name="connsiteX1" fmla="*/ 1146446 w 1201325"/>
                <a:gd name="connsiteY1" fmla="*/ 1013928 h 1782460"/>
                <a:gd name="connsiteX2" fmla="*/ 1196074 w 1201325"/>
                <a:gd name="connsiteY2" fmla="*/ 1782460 h 1782460"/>
                <a:gd name="connsiteX3" fmla="*/ 409355 w 1201325"/>
                <a:gd name="connsiteY3" fmla="*/ 1598671 h 1782460"/>
                <a:gd name="connsiteX4" fmla="*/ 409354 w 1201325"/>
                <a:gd name="connsiteY4" fmla="*/ 0 h 1782460"/>
                <a:gd name="connsiteX0" fmla="*/ 409354 w 1201325"/>
                <a:gd name="connsiteY0" fmla="*/ 0 h 1782460"/>
                <a:gd name="connsiteX1" fmla="*/ 891885 w 1201325"/>
                <a:gd name="connsiteY1" fmla="*/ 1406410 h 1782460"/>
                <a:gd name="connsiteX2" fmla="*/ 0 w 1201325"/>
                <a:gd name="connsiteY2" fmla="*/ 1627196 h 1782460"/>
                <a:gd name="connsiteX0" fmla="*/ 409354 w 1201325"/>
                <a:gd name="connsiteY0" fmla="*/ 0 h 1782460"/>
                <a:gd name="connsiteX1" fmla="*/ 1146446 w 1201325"/>
                <a:gd name="connsiteY1" fmla="*/ 1013928 h 1782460"/>
                <a:gd name="connsiteX2" fmla="*/ 1196074 w 1201325"/>
                <a:gd name="connsiteY2" fmla="*/ 1782460 h 1782460"/>
                <a:gd name="connsiteX3" fmla="*/ 409355 w 1201325"/>
                <a:gd name="connsiteY3" fmla="*/ 1598671 h 1782460"/>
                <a:gd name="connsiteX4" fmla="*/ 409354 w 1201325"/>
                <a:gd name="connsiteY4" fmla="*/ 0 h 1782460"/>
                <a:gd name="connsiteX0" fmla="*/ 409354 w 1201325"/>
                <a:gd name="connsiteY0" fmla="*/ 0 h 1782460"/>
                <a:gd name="connsiteX1" fmla="*/ 1068332 w 1201325"/>
                <a:gd name="connsiteY1" fmla="*/ 1281526 h 1782460"/>
                <a:gd name="connsiteX2" fmla="*/ 0 w 1201325"/>
                <a:gd name="connsiteY2" fmla="*/ 1627196 h 1782460"/>
                <a:gd name="connsiteX0" fmla="*/ 253694 w 1045665"/>
                <a:gd name="connsiteY0" fmla="*/ 0 h 1782460"/>
                <a:gd name="connsiteX1" fmla="*/ 990786 w 1045665"/>
                <a:gd name="connsiteY1" fmla="*/ 1013928 h 1782460"/>
                <a:gd name="connsiteX2" fmla="*/ 1040414 w 1045665"/>
                <a:gd name="connsiteY2" fmla="*/ 1782460 h 1782460"/>
                <a:gd name="connsiteX3" fmla="*/ 253695 w 1045665"/>
                <a:gd name="connsiteY3" fmla="*/ 1598671 h 1782460"/>
                <a:gd name="connsiteX4" fmla="*/ 253694 w 1045665"/>
                <a:gd name="connsiteY4" fmla="*/ 0 h 1782460"/>
                <a:gd name="connsiteX0" fmla="*/ 253694 w 1045665"/>
                <a:gd name="connsiteY0" fmla="*/ 0 h 1782460"/>
                <a:gd name="connsiteX1" fmla="*/ 912672 w 1045665"/>
                <a:gd name="connsiteY1" fmla="*/ 1281526 h 1782460"/>
                <a:gd name="connsiteX2" fmla="*/ 0 w 1045665"/>
                <a:gd name="connsiteY2" fmla="*/ 1579311 h 1782460"/>
                <a:gd name="connsiteX0" fmla="*/ 0 w 791971"/>
                <a:gd name="connsiteY0" fmla="*/ 0 h 1782460"/>
                <a:gd name="connsiteX1" fmla="*/ 737092 w 791971"/>
                <a:gd name="connsiteY1" fmla="*/ 1013928 h 1782460"/>
                <a:gd name="connsiteX2" fmla="*/ 786720 w 791971"/>
                <a:gd name="connsiteY2" fmla="*/ 1782460 h 1782460"/>
                <a:gd name="connsiteX3" fmla="*/ 1 w 791971"/>
                <a:gd name="connsiteY3" fmla="*/ 1598671 h 1782460"/>
                <a:gd name="connsiteX4" fmla="*/ 0 w 791971"/>
                <a:gd name="connsiteY4" fmla="*/ 0 h 1782460"/>
                <a:gd name="connsiteX0" fmla="*/ 0 w 791971"/>
                <a:gd name="connsiteY0" fmla="*/ 0 h 1782460"/>
                <a:gd name="connsiteX1" fmla="*/ 658978 w 791971"/>
                <a:gd name="connsiteY1" fmla="*/ 1281526 h 1782460"/>
                <a:gd name="connsiteX2" fmla="*/ 632252 w 791971"/>
                <a:gd name="connsiteY2" fmla="*/ 703749 h 1782460"/>
                <a:gd name="connsiteX0" fmla="*/ 0 w 1194732"/>
                <a:gd name="connsiteY0" fmla="*/ 0 h 1782460"/>
                <a:gd name="connsiteX1" fmla="*/ 737092 w 1194732"/>
                <a:gd name="connsiteY1" fmla="*/ 1013928 h 1782460"/>
                <a:gd name="connsiteX2" fmla="*/ 786720 w 1194732"/>
                <a:gd name="connsiteY2" fmla="*/ 1782460 h 1782460"/>
                <a:gd name="connsiteX3" fmla="*/ 1 w 1194732"/>
                <a:gd name="connsiteY3" fmla="*/ 1598671 h 1782460"/>
                <a:gd name="connsiteX4" fmla="*/ 0 w 1194732"/>
                <a:gd name="connsiteY4" fmla="*/ 0 h 1782460"/>
                <a:gd name="connsiteX0" fmla="*/ 0 w 1194732"/>
                <a:gd name="connsiteY0" fmla="*/ 0 h 1782460"/>
                <a:gd name="connsiteX1" fmla="*/ 658978 w 1194732"/>
                <a:gd name="connsiteY1" fmla="*/ 1281526 h 1782460"/>
                <a:gd name="connsiteX2" fmla="*/ 1194561 w 1194732"/>
                <a:gd name="connsiteY2" fmla="*/ 1951 h 1782460"/>
                <a:gd name="connsiteX0" fmla="*/ 0 w 1194926"/>
                <a:gd name="connsiteY0" fmla="*/ 12145 h 1794605"/>
                <a:gd name="connsiteX1" fmla="*/ 737092 w 1194926"/>
                <a:gd name="connsiteY1" fmla="*/ 1026073 h 1794605"/>
                <a:gd name="connsiteX2" fmla="*/ 786720 w 1194926"/>
                <a:gd name="connsiteY2" fmla="*/ 1794605 h 1794605"/>
                <a:gd name="connsiteX3" fmla="*/ 1 w 1194926"/>
                <a:gd name="connsiteY3" fmla="*/ 1610816 h 1794605"/>
                <a:gd name="connsiteX4" fmla="*/ 0 w 1194926"/>
                <a:gd name="connsiteY4" fmla="*/ 12145 h 1794605"/>
                <a:gd name="connsiteX0" fmla="*/ 0 w 1194926"/>
                <a:gd name="connsiteY0" fmla="*/ 12145 h 1794605"/>
                <a:gd name="connsiteX1" fmla="*/ 928057 w 1194926"/>
                <a:gd name="connsiteY1" fmla="*/ 491155 h 1794605"/>
                <a:gd name="connsiteX2" fmla="*/ 1194561 w 1194926"/>
                <a:gd name="connsiteY2" fmla="*/ 14096 h 1794605"/>
                <a:gd name="connsiteX0" fmla="*/ 0 w 1194926"/>
                <a:gd name="connsiteY0" fmla="*/ 0 h 1782460"/>
                <a:gd name="connsiteX1" fmla="*/ 737092 w 1194926"/>
                <a:gd name="connsiteY1" fmla="*/ 1013928 h 1782460"/>
                <a:gd name="connsiteX2" fmla="*/ 786720 w 1194926"/>
                <a:gd name="connsiteY2" fmla="*/ 1782460 h 1782460"/>
                <a:gd name="connsiteX3" fmla="*/ 1 w 1194926"/>
                <a:gd name="connsiteY3" fmla="*/ 1598671 h 1782460"/>
                <a:gd name="connsiteX4" fmla="*/ 0 w 1194926"/>
                <a:gd name="connsiteY4" fmla="*/ 0 h 1782460"/>
                <a:gd name="connsiteX0" fmla="*/ 0 w 1194926"/>
                <a:gd name="connsiteY0" fmla="*/ 0 h 1782460"/>
                <a:gd name="connsiteX1" fmla="*/ 928057 w 1194926"/>
                <a:gd name="connsiteY1" fmla="*/ 479010 h 1782460"/>
                <a:gd name="connsiteX2" fmla="*/ 1194561 w 1194926"/>
                <a:gd name="connsiteY2" fmla="*/ 1951 h 1782460"/>
                <a:gd name="connsiteX0" fmla="*/ 0 w 943987"/>
                <a:gd name="connsiteY0" fmla="*/ 1304967 h 3087427"/>
                <a:gd name="connsiteX1" fmla="*/ 737092 w 943987"/>
                <a:gd name="connsiteY1" fmla="*/ 2318895 h 3087427"/>
                <a:gd name="connsiteX2" fmla="*/ 786720 w 943987"/>
                <a:gd name="connsiteY2" fmla="*/ 3087427 h 3087427"/>
                <a:gd name="connsiteX3" fmla="*/ 1 w 943987"/>
                <a:gd name="connsiteY3" fmla="*/ 2903638 h 3087427"/>
                <a:gd name="connsiteX4" fmla="*/ 0 w 943987"/>
                <a:gd name="connsiteY4" fmla="*/ 1304967 h 3087427"/>
                <a:gd name="connsiteX0" fmla="*/ 0 w 943987"/>
                <a:gd name="connsiteY0" fmla="*/ 1304967 h 3087427"/>
                <a:gd name="connsiteX1" fmla="*/ 928057 w 943987"/>
                <a:gd name="connsiteY1" fmla="*/ 1783977 h 3087427"/>
                <a:gd name="connsiteX2" fmla="*/ 891931 w 943987"/>
                <a:gd name="connsiteY2" fmla="*/ 163 h 3087427"/>
                <a:gd name="connsiteX0" fmla="*/ 0 w 962073"/>
                <a:gd name="connsiteY0" fmla="*/ 1305063 h 3087523"/>
                <a:gd name="connsiteX1" fmla="*/ 737092 w 962073"/>
                <a:gd name="connsiteY1" fmla="*/ 2318991 h 3087523"/>
                <a:gd name="connsiteX2" fmla="*/ 786720 w 962073"/>
                <a:gd name="connsiteY2" fmla="*/ 3087523 h 3087523"/>
                <a:gd name="connsiteX3" fmla="*/ 1 w 962073"/>
                <a:gd name="connsiteY3" fmla="*/ 2903734 h 3087523"/>
                <a:gd name="connsiteX4" fmla="*/ 0 w 962073"/>
                <a:gd name="connsiteY4" fmla="*/ 1305063 h 3087523"/>
                <a:gd name="connsiteX0" fmla="*/ 0 w 962073"/>
                <a:gd name="connsiteY0" fmla="*/ 1305063 h 3087523"/>
                <a:gd name="connsiteX1" fmla="*/ 948698 w 962073"/>
                <a:gd name="connsiteY1" fmla="*/ 1025145 h 3087523"/>
                <a:gd name="connsiteX2" fmla="*/ 891931 w 962073"/>
                <a:gd name="connsiteY2" fmla="*/ 259 h 3087523"/>
                <a:gd name="connsiteX0" fmla="*/ 0 w 962073"/>
                <a:gd name="connsiteY0" fmla="*/ 1305065 h 3087525"/>
                <a:gd name="connsiteX1" fmla="*/ 737092 w 962073"/>
                <a:gd name="connsiteY1" fmla="*/ 2318993 h 3087525"/>
                <a:gd name="connsiteX2" fmla="*/ 786720 w 962073"/>
                <a:gd name="connsiteY2" fmla="*/ 3087525 h 3087525"/>
                <a:gd name="connsiteX3" fmla="*/ 1 w 962073"/>
                <a:gd name="connsiteY3" fmla="*/ 2903736 h 3087525"/>
                <a:gd name="connsiteX4" fmla="*/ 0 w 962073"/>
                <a:gd name="connsiteY4" fmla="*/ 1305065 h 3087525"/>
                <a:gd name="connsiteX0" fmla="*/ 0 w 962073"/>
                <a:gd name="connsiteY0" fmla="*/ 1305065 h 3087525"/>
                <a:gd name="connsiteX1" fmla="*/ 948698 w 962073"/>
                <a:gd name="connsiteY1" fmla="*/ 1025147 h 3087525"/>
                <a:gd name="connsiteX2" fmla="*/ 891931 w 962073"/>
                <a:gd name="connsiteY2" fmla="*/ 261 h 3087525"/>
                <a:gd name="connsiteX0" fmla="*/ 0 w 1648628"/>
                <a:gd name="connsiteY0" fmla="*/ 1419027 h 3201487"/>
                <a:gd name="connsiteX1" fmla="*/ 737092 w 1648628"/>
                <a:gd name="connsiteY1" fmla="*/ 2432955 h 3201487"/>
                <a:gd name="connsiteX2" fmla="*/ 786720 w 1648628"/>
                <a:gd name="connsiteY2" fmla="*/ 3201487 h 3201487"/>
                <a:gd name="connsiteX3" fmla="*/ 1 w 1648628"/>
                <a:gd name="connsiteY3" fmla="*/ 3017698 h 3201487"/>
                <a:gd name="connsiteX4" fmla="*/ 0 w 1648628"/>
                <a:gd name="connsiteY4" fmla="*/ 1419027 h 3201487"/>
                <a:gd name="connsiteX0" fmla="*/ 0 w 1648628"/>
                <a:gd name="connsiteY0" fmla="*/ 1419027 h 3201487"/>
                <a:gd name="connsiteX1" fmla="*/ 948698 w 1648628"/>
                <a:gd name="connsiteY1" fmla="*/ 1139109 h 3201487"/>
                <a:gd name="connsiteX2" fmla="*/ 1648499 w 1648628"/>
                <a:gd name="connsiteY2" fmla="*/ 239 h 3201487"/>
                <a:gd name="connsiteX0" fmla="*/ 0 w 1648642"/>
                <a:gd name="connsiteY0" fmla="*/ 1419100 h 3201560"/>
                <a:gd name="connsiteX1" fmla="*/ 737092 w 1648642"/>
                <a:gd name="connsiteY1" fmla="*/ 2433028 h 3201560"/>
                <a:gd name="connsiteX2" fmla="*/ 786720 w 1648642"/>
                <a:gd name="connsiteY2" fmla="*/ 3201560 h 3201560"/>
                <a:gd name="connsiteX3" fmla="*/ 1 w 1648642"/>
                <a:gd name="connsiteY3" fmla="*/ 3017771 h 3201560"/>
                <a:gd name="connsiteX4" fmla="*/ 0 w 1648642"/>
                <a:gd name="connsiteY4" fmla="*/ 1419100 h 3201560"/>
                <a:gd name="connsiteX0" fmla="*/ 0 w 1648642"/>
                <a:gd name="connsiteY0" fmla="*/ 1419100 h 3201560"/>
                <a:gd name="connsiteX1" fmla="*/ 948698 w 1648642"/>
                <a:gd name="connsiteY1" fmla="*/ 1139182 h 3201560"/>
                <a:gd name="connsiteX2" fmla="*/ 1648499 w 1648642"/>
                <a:gd name="connsiteY2" fmla="*/ 312 h 3201560"/>
                <a:gd name="connsiteX0" fmla="*/ 0 w 1648642"/>
                <a:gd name="connsiteY0" fmla="*/ 1419100 h 3201560"/>
                <a:gd name="connsiteX1" fmla="*/ 737092 w 1648642"/>
                <a:gd name="connsiteY1" fmla="*/ 2433028 h 3201560"/>
                <a:gd name="connsiteX2" fmla="*/ 786720 w 1648642"/>
                <a:gd name="connsiteY2" fmla="*/ 3201560 h 3201560"/>
                <a:gd name="connsiteX3" fmla="*/ 1 w 1648642"/>
                <a:gd name="connsiteY3" fmla="*/ 3017771 h 3201560"/>
                <a:gd name="connsiteX4" fmla="*/ 0 w 1648642"/>
                <a:gd name="connsiteY4" fmla="*/ 1419100 h 3201560"/>
                <a:gd name="connsiteX0" fmla="*/ 0 w 1648642"/>
                <a:gd name="connsiteY0" fmla="*/ 1419100 h 3201560"/>
                <a:gd name="connsiteX1" fmla="*/ 948698 w 1648642"/>
                <a:gd name="connsiteY1" fmla="*/ 1139182 h 3201560"/>
                <a:gd name="connsiteX2" fmla="*/ 1648499 w 1648642"/>
                <a:gd name="connsiteY2" fmla="*/ 312 h 3201560"/>
                <a:gd name="connsiteX0" fmla="*/ 0 w 1648590"/>
                <a:gd name="connsiteY0" fmla="*/ 1419842 h 3202302"/>
                <a:gd name="connsiteX1" fmla="*/ 737092 w 1648590"/>
                <a:gd name="connsiteY1" fmla="*/ 2433770 h 3202302"/>
                <a:gd name="connsiteX2" fmla="*/ 786720 w 1648590"/>
                <a:gd name="connsiteY2" fmla="*/ 3202302 h 3202302"/>
                <a:gd name="connsiteX3" fmla="*/ 1 w 1648590"/>
                <a:gd name="connsiteY3" fmla="*/ 3018513 h 3202302"/>
                <a:gd name="connsiteX4" fmla="*/ 0 w 1648590"/>
                <a:gd name="connsiteY4" fmla="*/ 1419842 h 3202302"/>
                <a:gd name="connsiteX0" fmla="*/ 0 w 1648590"/>
                <a:gd name="connsiteY0" fmla="*/ 1419842 h 3202302"/>
                <a:gd name="connsiteX1" fmla="*/ 610360 w 1648590"/>
                <a:gd name="connsiteY1" fmla="*/ 376812 h 3202302"/>
                <a:gd name="connsiteX2" fmla="*/ 1648499 w 1648590"/>
                <a:gd name="connsiteY2" fmla="*/ 1054 h 3202302"/>
                <a:gd name="connsiteX0" fmla="*/ 0 w 791971"/>
                <a:gd name="connsiteY0" fmla="*/ 2903290 h 4685750"/>
                <a:gd name="connsiteX1" fmla="*/ 737092 w 791971"/>
                <a:gd name="connsiteY1" fmla="*/ 3917218 h 4685750"/>
                <a:gd name="connsiteX2" fmla="*/ 786720 w 791971"/>
                <a:gd name="connsiteY2" fmla="*/ 4685750 h 4685750"/>
                <a:gd name="connsiteX3" fmla="*/ 1 w 791971"/>
                <a:gd name="connsiteY3" fmla="*/ 4501961 h 4685750"/>
                <a:gd name="connsiteX4" fmla="*/ 0 w 791971"/>
                <a:gd name="connsiteY4" fmla="*/ 2903290 h 4685750"/>
                <a:gd name="connsiteX0" fmla="*/ 0 w 791971"/>
                <a:gd name="connsiteY0" fmla="*/ 2903290 h 4685750"/>
                <a:gd name="connsiteX1" fmla="*/ 610360 w 791971"/>
                <a:gd name="connsiteY1" fmla="*/ 1860260 h 4685750"/>
                <a:gd name="connsiteX2" fmla="*/ 357539 w 791971"/>
                <a:gd name="connsiteY2" fmla="*/ 187 h 4685750"/>
                <a:gd name="connsiteX0" fmla="*/ 0 w 941036"/>
                <a:gd name="connsiteY0" fmla="*/ 2903224 h 4685684"/>
                <a:gd name="connsiteX1" fmla="*/ 737092 w 941036"/>
                <a:gd name="connsiteY1" fmla="*/ 3917152 h 4685684"/>
                <a:gd name="connsiteX2" fmla="*/ 786720 w 941036"/>
                <a:gd name="connsiteY2" fmla="*/ 4685684 h 4685684"/>
                <a:gd name="connsiteX3" fmla="*/ 1 w 941036"/>
                <a:gd name="connsiteY3" fmla="*/ 4501895 h 4685684"/>
                <a:gd name="connsiteX4" fmla="*/ 0 w 941036"/>
                <a:gd name="connsiteY4" fmla="*/ 2903224 h 4685684"/>
                <a:gd name="connsiteX0" fmla="*/ 0 w 941036"/>
                <a:gd name="connsiteY0" fmla="*/ 2903224 h 4685684"/>
                <a:gd name="connsiteX1" fmla="*/ 928290 w 941036"/>
                <a:gd name="connsiteY1" fmla="*/ 2874688 h 4685684"/>
                <a:gd name="connsiteX2" fmla="*/ 357539 w 941036"/>
                <a:gd name="connsiteY2" fmla="*/ 121 h 4685684"/>
                <a:gd name="connsiteX0" fmla="*/ 0 w 943937"/>
                <a:gd name="connsiteY0" fmla="*/ 1567287 h 3349747"/>
                <a:gd name="connsiteX1" fmla="*/ 737092 w 943937"/>
                <a:gd name="connsiteY1" fmla="*/ 2581215 h 3349747"/>
                <a:gd name="connsiteX2" fmla="*/ 786720 w 943937"/>
                <a:gd name="connsiteY2" fmla="*/ 3349747 h 3349747"/>
                <a:gd name="connsiteX3" fmla="*/ 1 w 943937"/>
                <a:gd name="connsiteY3" fmla="*/ 3165958 h 3349747"/>
                <a:gd name="connsiteX4" fmla="*/ 0 w 943937"/>
                <a:gd name="connsiteY4" fmla="*/ 1567287 h 3349747"/>
                <a:gd name="connsiteX0" fmla="*/ 0 w 943937"/>
                <a:gd name="connsiteY0" fmla="*/ 1567287 h 3349747"/>
                <a:gd name="connsiteX1" fmla="*/ 928290 w 943937"/>
                <a:gd name="connsiteY1" fmla="*/ 1538751 h 3349747"/>
                <a:gd name="connsiteX2" fmla="*/ 496543 w 943937"/>
                <a:gd name="connsiteY2" fmla="*/ 229 h 3349747"/>
                <a:gd name="connsiteX0" fmla="*/ 0 w 943088"/>
                <a:gd name="connsiteY0" fmla="*/ 1685597 h 3468057"/>
                <a:gd name="connsiteX1" fmla="*/ 737092 w 943088"/>
                <a:gd name="connsiteY1" fmla="*/ 2699525 h 3468057"/>
                <a:gd name="connsiteX2" fmla="*/ 786720 w 943088"/>
                <a:gd name="connsiteY2" fmla="*/ 3468057 h 3468057"/>
                <a:gd name="connsiteX3" fmla="*/ 1 w 943088"/>
                <a:gd name="connsiteY3" fmla="*/ 3284268 h 3468057"/>
                <a:gd name="connsiteX4" fmla="*/ 0 w 943088"/>
                <a:gd name="connsiteY4" fmla="*/ 1685597 h 3468057"/>
                <a:gd name="connsiteX0" fmla="*/ 0 w 943088"/>
                <a:gd name="connsiteY0" fmla="*/ 1685597 h 3468057"/>
                <a:gd name="connsiteX1" fmla="*/ 928290 w 943088"/>
                <a:gd name="connsiteY1" fmla="*/ 1657061 h 3468057"/>
                <a:gd name="connsiteX2" fmla="*/ 461489 w 943088"/>
                <a:gd name="connsiteY2" fmla="*/ 211 h 3468057"/>
                <a:gd name="connsiteX0" fmla="*/ 0 w 1844373"/>
                <a:gd name="connsiteY0" fmla="*/ 745935 h 2528395"/>
                <a:gd name="connsiteX1" fmla="*/ 737092 w 1844373"/>
                <a:gd name="connsiteY1" fmla="*/ 1759863 h 2528395"/>
                <a:gd name="connsiteX2" fmla="*/ 786720 w 1844373"/>
                <a:gd name="connsiteY2" fmla="*/ 2528395 h 2528395"/>
                <a:gd name="connsiteX3" fmla="*/ 1 w 1844373"/>
                <a:gd name="connsiteY3" fmla="*/ 2344606 h 2528395"/>
                <a:gd name="connsiteX4" fmla="*/ 0 w 1844373"/>
                <a:gd name="connsiteY4" fmla="*/ 745935 h 2528395"/>
                <a:gd name="connsiteX0" fmla="*/ 0 w 1844373"/>
                <a:gd name="connsiteY0" fmla="*/ 745935 h 2528395"/>
                <a:gd name="connsiteX1" fmla="*/ 928290 w 1844373"/>
                <a:gd name="connsiteY1" fmla="*/ 717399 h 2528395"/>
                <a:gd name="connsiteX2" fmla="*/ 1844268 w 1844373"/>
                <a:gd name="connsiteY2" fmla="*/ 513 h 2528395"/>
                <a:gd name="connsiteX0" fmla="*/ 0 w 939224"/>
                <a:gd name="connsiteY0" fmla="*/ 31204 h 2192366"/>
                <a:gd name="connsiteX1" fmla="*/ 737092 w 939224"/>
                <a:gd name="connsiteY1" fmla="*/ 1045132 h 2192366"/>
                <a:gd name="connsiteX2" fmla="*/ 786720 w 939224"/>
                <a:gd name="connsiteY2" fmla="*/ 1813664 h 2192366"/>
                <a:gd name="connsiteX3" fmla="*/ 1 w 939224"/>
                <a:gd name="connsiteY3" fmla="*/ 1629875 h 2192366"/>
                <a:gd name="connsiteX4" fmla="*/ 0 w 939224"/>
                <a:gd name="connsiteY4" fmla="*/ 31204 h 2192366"/>
                <a:gd name="connsiteX0" fmla="*/ 0 w 939224"/>
                <a:gd name="connsiteY0" fmla="*/ 31204 h 2192366"/>
                <a:gd name="connsiteX1" fmla="*/ 928290 w 939224"/>
                <a:gd name="connsiteY1" fmla="*/ 2668 h 2192366"/>
                <a:gd name="connsiteX2" fmla="*/ 233314 w 939224"/>
                <a:gd name="connsiteY2" fmla="*/ 2192367 h 2192366"/>
                <a:gd name="connsiteX0" fmla="*/ 0 w 981649"/>
                <a:gd name="connsiteY0" fmla="*/ 0 h 2161163"/>
                <a:gd name="connsiteX1" fmla="*/ 737092 w 981649"/>
                <a:gd name="connsiteY1" fmla="*/ 1013928 h 2161163"/>
                <a:gd name="connsiteX2" fmla="*/ 786720 w 981649"/>
                <a:gd name="connsiteY2" fmla="*/ 1782460 h 2161163"/>
                <a:gd name="connsiteX3" fmla="*/ 1 w 981649"/>
                <a:gd name="connsiteY3" fmla="*/ 1598671 h 2161163"/>
                <a:gd name="connsiteX4" fmla="*/ 0 w 981649"/>
                <a:gd name="connsiteY4" fmla="*/ 0 h 2161163"/>
                <a:gd name="connsiteX0" fmla="*/ 0 w 981649"/>
                <a:gd name="connsiteY0" fmla="*/ 0 h 2161163"/>
                <a:gd name="connsiteX1" fmla="*/ 971227 w 981649"/>
                <a:gd name="connsiteY1" fmla="*/ 598294 h 2161163"/>
                <a:gd name="connsiteX2" fmla="*/ 233314 w 981649"/>
                <a:gd name="connsiteY2" fmla="*/ 2161163 h 2161163"/>
                <a:gd name="connsiteX0" fmla="*/ 61877 w 1040986"/>
                <a:gd name="connsiteY0" fmla="*/ 0 h 1782459"/>
                <a:gd name="connsiteX1" fmla="*/ 798969 w 1040986"/>
                <a:gd name="connsiteY1" fmla="*/ 1013928 h 1782459"/>
                <a:gd name="connsiteX2" fmla="*/ 848597 w 1040986"/>
                <a:gd name="connsiteY2" fmla="*/ 1782460 h 1782459"/>
                <a:gd name="connsiteX3" fmla="*/ 61878 w 1040986"/>
                <a:gd name="connsiteY3" fmla="*/ 1598671 h 1782459"/>
                <a:gd name="connsiteX4" fmla="*/ 61877 w 1040986"/>
                <a:gd name="connsiteY4" fmla="*/ 0 h 1782459"/>
                <a:gd name="connsiteX0" fmla="*/ 61877 w 1040986"/>
                <a:gd name="connsiteY0" fmla="*/ 0 h 1782459"/>
                <a:gd name="connsiteX1" fmla="*/ 1033104 w 1040986"/>
                <a:gd name="connsiteY1" fmla="*/ 598294 h 1782459"/>
                <a:gd name="connsiteX2" fmla="*/ 0 w 1040986"/>
                <a:gd name="connsiteY2" fmla="*/ 679842 h 1782459"/>
                <a:gd name="connsiteX0" fmla="*/ 61877 w 1036712"/>
                <a:gd name="connsiteY0" fmla="*/ 0 h 1782461"/>
                <a:gd name="connsiteX1" fmla="*/ 798969 w 1036712"/>
                <a:gd name="connsiteY1" fmla="*/ 1013928 h 1782461"/>
                <a:gd name="connsiteX2" fmla="*/ 848597 w 1036712"/>
                <a:gd name="connsiteY2" fmla="*/ 1782460 h 1782461"/>
                <a:gd name="connsiteX3" fmla="*/ 61878 w 1036712"/>
                <a:gd name="connsiteY3" fmla="*/ 1598671 h 1782461"/>
                <a:gd name="connsiteX4" fmla="*/ 61877 w 1036712"/>
                <a:gd name="connsiteY4" fmla="*/ 0 h 1782461"/>
                <a:gd name="connsiteX0" fmla="*/ 61877 w 1036712"/>
                <a:gd name="connsiteY0" fmla="*/ 0 h 1782461"/>
                <a:gd name="connsiteX1" fmla="*/ 1028801 w 1036712"/>
                <a:gd name="connsiteY1" fmla="*/ 686611 h 1782461"/>
                <a:gd name="connsiteX2" fmla="*/ 0 w 1036712"/>
                <a:gd name="connsiteY2" fmla="*/ 679842 h 1782461"/>
                <a:gd name="connsiteX0" fmla="*/ 61877 w 1036712"/>
                <a:gd name="connsiteY0" fmla="*/ 0 h 1782459"/>
                <a:gd name="connsiteX1" fmla="*/ 798969 w 1036712"/>
                <a:gd name="connsiteY1" fmla="*/ 1013928 h 1782459"/>
                <a:gd name="connsiteX2" fmla="*/ 848597 w 1036712"/>
                <a:gd name="connsiteY2" fmla="*/ 1782460 h 1782459"/>
                <a:gd name="connsiteX3" fmla="*/ 61878 w 1036712"/>
                <a:gd name="connsiteY3" fmla="*/ 1598671 h 1782459"/>
                <a:gd name="connsiteX4" fmla="*/ 61877 w 1036712"/>
                <a:gd name="connsiteY4" fmla="*/ 0 h 1782459"/>
                <a:gd name="connsiteX0" fmla="*/ 61877 w 1036712"/>
                <a:gd name="connsiteY0" fmla="*/ 0 h 1782459"/>
                <a:gd name="connsiteX1" fmla="*/ 1028801 w 1036712"/>
                <a:gd name="connsiteY1" fmla="*/ 686611 h 1782459"/>
                <a:gd name="connsiteX2" fmla="*/ 0 w 1036712"/>
                <a:gd name="connsiteY2" fmla="*/ 679842 h 1782459"/>
                <a:gd name="connsiteX0" fmla="*/ 61877 w 1028882"/>
                <a:gd name="connsiteY0" fmla="*/ 0 h 1782461"/>
                <a:gd name="connsiteX1" fmla="*/ 798969 w 1028882"/>
                <a:gd name="connsiteY1" fmla="*/ 1013928 h 1782461"/>
                <a:gd name="connsiteX2" fmla="*/ 848597 w 1028882"/>
                <a:gd name="connsiteY2" fmla="*/ 1782460 h 1782461"/>
                <a:gd name="connsiteX3" fmla="*/ 61878 w 1028882"/>
                <a:gd name="connsiteY3" fmla="*/ 1598671 h 1782461"/>
                <a:gd name="connsiteX4" fmla="*/ 61877 w 1028882"/>
                <a:gd name="connsiteY4" fmla="*/ 0 h 1782461"/>
                <a:gd name="connsiteX0" fmla="*/ 61877 w 1028882"/>
                <a:gd name="connsiteY0" fmla="*/ 0 h 1782461"/>
                <a:gd name="connsiteX1" fmla="*/ 1028801 w 1028882"/>
                <a:gd name="connsiteY1" fmla="*/ 686611 h 1782461"/>
                <a:gd name="connsiteX2" fmla="*/ 0 w 1028882"/>
                <a:gd name="connsiteY2" fmla="*/ 679842 h 1782461"/>
                <a:gd name="connsiteX0" fmla="*/ 0 w 967031"/>
                <a:gd name="connsiteY0" fmla="*/ 0 h 2190038"/>
                <a:gd name="connsiteX1" fmla="*/ 737092 w 967031"/>
                <a:gd name="connsiteY1" fmla="*/ 1013928 h 2190038"/>
                <a:gd name="connsiteX2" fmla="*/ 786720 w 967031"/>
                <a:gd name="connsiteY2" fmla="*/ 1782460 h 2190038"/>
                <a:gd name="connsiteX3" fmla="*/ 1 w 967031"/>
                <a:gd name="connsiteY3" fmla="*/ 1598671 h 2190038"/>
                <a:gd name="connsiteX4" fmla="*/ 0 w 967031"/>
                <a:gd name="connsiteY4" fmla="*/ 0 h 2190038"/>
                <a:gd name="connsiteX0" fmla="*/ 0 w 967031"/>
                <a:gd name="connsiteY0" fmla="*/ 0 h 2190038"/>
                <a:gd name="connsiteX1" fmla="*/ 966924 w 967031"/>
                <a:gd name="connsiteY1" fmla="*/ 686611 h 2190038"/>
                <a:gd name="connsiteX2" fmla="*/ 191092 w 967031"/>
                <a:gd name="connsiteY2" fmla="*/ 2190037 h 2190038"/>
                <a:gd name="connsiteX0" fmla="*/ 324178 w 1291168"/>
                <a:gd name="connsiteY0" fmla="*/ 0 h 2475626"/>
                <a:gd name="connsiteX1" fmla="*/ 1061270 w 1291168"/>
                <a:gd name="connsiteY1" fmla="*/ 1013928 h 2475626"/>
                <a:gd name="connsiteX2" fmla="*/ 1110898 w 1291168"/>
                <a:gd name="connsiteY2" fmla="*/ 1782460 h 2475626"/>
                <a:gd name="connsiteX3" fmla="*/ 324179 w 1291168"/>
                <a:gd name="connsiteY3" fmla="*/ 1598671 h 2475626"/>
                <a:gd name="connsiteX4" fmla="*/ 324178 w 1291168"/>
                <a:gd name="connsiteY4" fmla="*/ 0 h 2475626"/>
                <a:gd name="connsiteX0" fmla="*/ 324178 w 1291168"/>
                <a:gd name="connsiteY0" fmla="*/ 0 h 2475626"/>
                <a:gd name="connsiteX1" fmla="*/ 1291102 w 1291168"/>
                <a:gd name="connsiteY1" fmla="*/ 686611 h 2475626"/>
                <a:gd name="connsiteX2" fmla="*/ 0 w 1291168"/>
                <a:gd name="connsiteY2" fmla="*/ 2475626 h 2475626"/>
                <a:gd name="connsiteX0" fmla="*/ 324178 w 1116149"/>
                <a:gd name="connsiteY0" fmla="*/ 0 h 2475626"/>
                <a:gd name="connsiteX1" fmla="*/ 1061270 w 1116149"/>
                <a:gd name="connsiteY1" fmla="*/ 1013928 h 2475626"/>
                <a:gd name="connsiteX2" fmla="*/ 1110898 w 1116149"/>
                <a:gd name="connsiteY2" fmla="*/ 1782460 h 2475626"/>
                <a:gd name="connsiteX3" fmla="*/ 324179 w 1116149"/>
                <a:gd name="connsiteY3" fmla="*/ 1598671 h 2475626"/>
                <a:gd name="connsiteX4" fmla="*/ 324178 w 1116149"/>
                <a:gd name="connsiteY4" fmla="*/ 0 h 2475626"/>
                <a:gd name="connsiteX0" fmla="*/ 324178 w 1116149"/>
                <a:gd name="connsiteY0" fmla="*/ 0 h 2475626"/>
                <a:gd name="connsiteX1" fmla="*/ 927333 w 1116149"/>
                <a:gd name="connsiteY1" fmla="*/ 1621695 h 2475626"/>
                <a:gd name="connsiteX2" fmla="*/ 0 w 1116149"/>
                <a:gd name="connsiteY2" fmla="*/ 2475626 h 2475626"/>
                <a:gd name="connsiteX0" fmla="*/ 324178 w 1164708"/>
                <a:gd name="connsiteY0" fmla="*/ 0 h 2475626"/>
                <a:gd name="connsiteX1" fmla="*/ 1061270 w 1164708"/>
                <a:gd name="connsiteY1" fmla="*/ 1013928 h 2475626"/>
                <a:gd name="connsiteX2" fmla="*/ 1110898 w 1164708"/>
                <a:gd name="connsiteY2" fmla="*/ 1782460 h 2475626"/>
                <a:gd name="connsiteX3" fmla="*/ 324179 w 1164708"/>
                <a:gd name="connsiteY3" fmla="*/ 1598671 h 2475626"/>
                <a:gd name="connsiteX4" fmla="*/ 324178 w 1164708"/>
                <a:gd name="connsiteY4" fmla="*/ 0 h 2475626"/>
                <a:gd name="connsiteX0" fmla="*/ 324178 w 1164708"/>
                <a:gd name="connsiteY0" fmla="*/ 0 h 2475626"/>
                <a:gd name="connsiteX1" fmla="*/ 1164636 w 1164708"/>
                <a:gd name="connsiteY1" fmla="*/ 1288086 h 2475626"/>
                <a:gd name="connsiteX2" fmla="*/ 0 w 1164708"/>
                <a:gd name="connsiteY2" fmla="*/ 2475626 h 2475626"/>
                <a:gd name="connsiteX0" fmla="*/ 412158 w 1252682"/>
                <a:gd name="connsiteY0" fmla="*/ 0 h 1782460"/>
                <a:gd name="connsiteX1" fmla="*/ 1149250 w 1252682"/>
                <a:gd name="connsiteY1" fmla="*/ 1013928 h 1782460"/>
                <a:gd name="connsiteX2" fmla="*/ 1198878 w 1252682"/>
                <a:gd name="connsiteY2" fmla="*/ 1782460 h 1782460"/>
                <a:gd name="connsiteX3" fmla="*/ 412159 w 1252682"/>
                <a:gd name="connsiteY3" fmla="*/ 1598671 h 1782460"/>
                <a:gd name="connsiteX4" fmla="*/ 412158 w 1252682"/>
                <a:gd name="connsiteY4" fmla="*/ 0 h 1782460"/>
                <a:gd name="connsiteX0" fmla="*/ 412158 w 1252682"/>
                <a:gd name="connsiteY0" fmla="*/ 0 h 1782460"/>
                <a:gd name="connsiteX1" fmla="*/ 1252616 w 1252682"/>
                <a:gd name="connsiteY1" fmla="*/ 1288086 h 1782460"/>
                <a:gd name="connsiteX2" fmla="*/ 0 w 1252682"/>
                <a:gd name="connsiteY2" fmla="*/ 1208994 h 1782460"/>
                <a:gd name="connsiteX0" fmla="*/ 189306 w 1029845"/>
                <a:gd name="connsiteY0" fmla="*/ 0 h 1782460"/>
                <a:gd name="connsiteX1" fmla="*/ 926398 w 1029845"/>
                <a:gd name="connsiteY1" fmla="*/ 1013928 h 1782460"/>
                <a:gd name="connsiteX2" fmla="*/ 976026 w 1029845"/>
                <a:gd name="connsiteY2" fmla="*/ 1782460 h 1782460"/>
                <a:gd name="connsiteX3" fmla="*/ 189307 w 1029845"/>
                <a:gd name="connsiteY3" fmla="*/ 1598671 h 1782460"/>
                <a:gd name="connsiteX4" fmla="*/ 189306 w 1029845"/>
                <a:gd name="connsiteY4" fmla="*/ 0 h 1782460"/>
                <a:gd name="connsiteX0" fmla="*/ 189306 w 1029845"/>
                <a:gd name="connsiteY0" fmla="*/ 0 h 1782460"/>
                <a:gd name="connsiteX1" fmla="*/ 1029764 w 1029845"/>
                <a:gd name="connsiteY1" fmla="*/ 1288086 h 1782460"/>
                <a:gd name="connsiteX2" fmla="*/ 0 w 1029845"/>
                <a:gd name="connsiteY2" fmla="*/ 415884 h 1782460"/>
                <a:gd name="connsiteX0" fmla="*/ 189306 w 1214242"/>
                <a:gd name="connsiteY0" fmla="*/ 0 h 1782460"/>
                <a:gd name="connsiteX1" fmla="*/ 926398 w 1214242"/>
                <a:gd name="connsiteY1" fmla="*/ 1013928 h 1782460"/>
                <a:gd name="connsiteX2" fmla="*/ 976026 w 1214242"/>
                <a:gd name="connsiteY2" fmla="*/ 1782460 h 1782460"/>
                <a:gd name="connsiteX3" fmla="*/ 189307 w 1214242"/>
                <a:gd name="connsiteY3" fmla="*/ 1598671 h 1782460"/>
                <a:gd name="connsiteX4" fmla="*/ 189306 w 1214242"/>
                <a:gd name="connsiteY4" fmla="*/ 0 h 1782460"/>
                <a:gd name="connsiteX0" fmla="*/ 189306 w 1214242"/>
                <a:gd name="connsiteY0" fmla="*/ 0 h 1782460"/>
                <a:gd name="connsiteX1" fmla="*/ 1214173 w 1214242"/>
                <a:gd name="connsiteY1" fmla="*/ 967236 h 1782460"/>
                <a:gd name="connsiteX2" fmla="*/ 0 w 1214242"/>
                <a:gd name="connsiteY2" fmla="*/ 415884 h 1782460"/>
                <a:gd name="connsiteX0" fmla="*/ 19900 w 1044847"/>
                <a:gd name="connsiteY0" fmla="*/ 612102 h 2394562"/>
                <a:gd name="connsiteX1" fmla="*/ 756992 w 1044847"/>
                <a:gd name="connsiteY1" fmla="*/ 1626030 h 2394562"/>
                <a:gd name="connsiteX2" fmla="*/ 806620 w 1044847"/>
                <a:gd name="connsiteY2" fmla="*/ 2394562 h 2394562"/>
                <a:gd name="connsiteX3" fmla="*/ 19901 w 1044847"/>
                <a:gd name="connsiteY3" fmla="*/ 2210773 h 2394562"/>
                <a:gd name="connsiteX4" fmla="*/ 19900 w 1044847"/>
                <a:gd name="connsiteY4" fmla="*/ 612102 h 2394562"/>
                <a:gd name="connsiteX0" fmla="*/ 19900 w 1044847"/>
                <a:gd name="connsiteY0" fmla="*/ 612102 h 2394562"/>
                <a:gd name="connsiteX1" fmla="*/ 1044767 w 1044847"/>
                <a:gd name="connsiteY1" fmla="*/ 1579338 h 2394562"/>
                <a:gd name="connsiteX2" fmla="*/ 0 w 1044847"/>
                <a:gd name="connsiteY2" fmla="*/ 191 h 2394562"/>
                <a:gd name="connsiteX0" fmla="*/ 19900 w 1044847"/>
                <a:gd name="connsiteY0" fmla="*/ 612102 h 2394562"/>
                <a:gd name="connsiteX1" fmla="*/ 756992 w 1044847"/>
                <a:gd name="connsiteY1" fmla="*/ 1626030 h 2394562"/>
                <a:gd name="connsiteX2" fmla="*/ 806620 w 1044847"/>
                <a:gd name="connsiteY2" fmla="*/ 2394562 h 2394562"/>
                <a:gd name="connsiteX3" fmla="*/ 19901 w 1044847"/>
                <a:gd name="connsiteY3" fmla="*/ 2210773 h 2394562"/>
                <a:gd name="connsiteX4" fmla="*/ 19900 w 1044847"/>
                <a:gd name="connsiteY4" fmla="*/ 612102 h 2394562"/>
                <a:gd name="connsiteX0" fmla="*/ 19900 w 1044847"/>
                <a:gd name="connsiteY0" fmla="*/ 612102 h 2394562"/>
                <a:gd name="connsiteX1" fmla="*/ 1044767 w 1044847"/>
                <a:gd name="connsiteY1" fmla="*/ 1579338 h 2394562"/>
                <a:gd name="connsiteX2" fmla="*/ 0 w 1044847"/>
                <a:gd name="connsiteY2" fmla="*/ 191 h 2394562"/>
                <a:gd name="connsiteX0" fmla="*/ 19900 w 1056747"/>
                <a:gd name="connsiteY0" fmla="*/ 612129 h 2394589"/>
                <a:gd name="connsiteX1" fmla="*/ 756992 w 1056747"/>
                <a:gd name="connsiteY1" fmla="*/ 1626057 h 2394589"/>
                <a:gd name="connsiteX2" fmla="*/ 806620 w 1056747"/>
                <a:gd name="connsiteY2" fmla="*/ 2394589 h 2394589"/>
                <a:gd name="connsiteX3" fmla="*/ 19901 w 1056747"/>
                <a:gd name="connsiteY3" fmla="*/ 2210800 h 2394589"/>
                <a:gd name="connsiteX4" fmla="*/ 19900 w 1056747"/>
                <a:gd name="connsiteY4" fmla="*/ 612129 h 2394589"/>
                <a:gd name="connsiteX0" fmla="*/ 19900 w 1056747"/>
                <a:gd name="connsiteY0" fmla="*/ 612129 h 2394589"/>
                <a:gd name="connsiteX1" fmla="*/ 1044767 w 1056747"/>
                <a:gd name="connsiteY1" fmla="*/ 1579365 h 2394589"/>
                <a:gd name="connsiteX2" fmla="*/ 0 w 1056747"/>
                <a:gd name="connsiteY2" fmla="*/ 218 h 2394589"/>
                <a:gd name="connsiteX0" fmla="*/ 0 w 1040261"/>
                <a:gd name="connsiteY0" fmla="*/ 393101 h 2175561"/>
                <a:gd name="connsiteX1" fmla="*/ 737092 w 1040261"/>
                <a:gd name="connsiteY1" fmla="*/ 1407029 h 2175561"/>
                <a:gd name="connsiteX2" fmla="*/ 786720 w 1040261"/>
                <a:gd name="connsiteY2" fmla="*/ 2175561 h 2175561"/>
                <a:gd name="connsiteX3" fmla="*/ 1 w 1040261"/>
                <a:gd name="connsiteY3" fmla="*/ 1991772 h 2175561"/>
                <a:gd name="connsiteX4" fmla="*/ 0 w 1040261"/>
                <a:gd name="connsiteY4" fmla="*/ 393101 h 2175561"/>
                <a:gd name="connsiteX0" fmla="*/ 0 w 1040261"/>
                <a:gd name="connsiteY0" fmla="*/ 393101 h 2175561"/>
                <a:gd name="connsiteX1" fmla="*/ 1024867 w 1040261"/>
                <a:gd name="connsiteY1" fmla="*/ 1360337 h 2175561"/>
                <a:gd name="connsiteX2" fmla="*/ 262472 w 1040261"/>
                <a:gd name="connsiteY2" fmla="*/ 253 h 2175561"/>
                <a:gd name="connsiteX0" fmla="*/ 0 w 982262"/>
                <a:gd name="connsiteY0" fmla="*/ 393099 h 2175559"/>
                <a:gd name="connsiteX1" fmla="*/ 737092 w 982262"/>
                <a:gd name="connsiteY1" fmla="*/ 1407027 h 2175559"/>
                <a:gd name="connsiteX2" fmla="*/ 786720 w 982262"/>
                <a:gd name="connsiteY2" fmla="*/ 2175559 h 2175559"/>
                <a:gd name="connsiteX3" fmla="*/ 1 w 982262"/>
                <a:gd name="connsiteY3" fmla="*/ 1991770 h 2175559"/>
                <a:gd name="connsiteX4" fmla="*/ 0 w 982262"/>
                <a:gd name="connsiteY4" fmla="*/ 393099 h 2175559"/>
                <a:gd name="connsiteX0" fmla="*/ 0 w 982262"/>
                <a:gd name="connsiteY0" fmla="*/ 393099 h 2175559"/>
                <a:gd name="connsiteX1" fmla="*/ 965894 w 982262"/>
                <a:gd name="connsiteY1" fmla="*/ 1370435 h 2175559"/>
                <a:gd name="connsiteX2" fmla="*/ 262472 w 982262"/>
                <a:gd name="connsiteY2" fmla="*/ 251 h 2175559"/>
                <a:gd name="connsiteX0" fmla="*/ 0 w 982262"/>
                <a:gd name="connsiteY0" fmla="*/ 393099 h 2175559"/>
                <a:gd name="connsiteX1" fmla="*/ 737092 w 982262"/>
                <a:gd name="connsiteY1" fmla="*/ 1407027 h 2175559"/>
                <a:gd name="connsiteX2" fmla="*/ 786720 w 982262"/>
                <a:gd name="connsiteY2" fmla="*/ 2175559 h 2175559"/>
                <a:gd name="connsiteX3" fmla="*/ 1 w 982262"/>
                <a:gd name="connsiteY3" fmla="*/ 1991770 h 2175559"/>
                <a:gd name="connsiteX4" fmla="*/ 0 w 982262"/>
                <a:gd name="connsiteY4" fmla="*/ 393099 h 2175559"/>
                <a:gd name="connsiteX0" fmla="*/ 0 w 982262"/>
                <a:gd name="connsiteY0" fmla="*/ 393099 h 2175559"/>
                <a:gd name="connsiteX1" fmla="*/ 965894 w 982262"/>
                <a:gd name="connsiteY1" fmla="*/ 1370435 h 2175559"/>
                <a:gd name="connsiteX2" fmla="*/ 262472 w 982262"/>
                <a:gd name="connsiteY2" fmla="*/ 251 h 2175559"/>
                <a:gd name="connsiteX0" fmla="*/ 0 w 986393"/>
                <a:gd name="connsiteY0" fmla="*/ 763617 h 2546077"/>
                <a:gd name="connsiteX1" fmla="*/ 737092 w 986393"/>
                <a:gd name="connsiteY1" fmla="*/ 1777545 h 2546077"/>
                <a:gd name="connsiteX2" fmla="*/ 786720 w 986393"/>
                <a:gd name="connsiteY2" fmla="*/ 2546077 h 2546077"/>
                <a:gd name="connsiteX3" fmla="*/ 1 w 986393"/>
                <a:gd name="connsiteY3" fmla="*/ 2362288 h 2546077"/>
                <a:gd name="connsiteX4" fmla="*/ 0 w 986393"/>
                <a:gd name="connsiteY4" fmla="*/ 763617 h 2546077"/>
                <a:gd name="connsiteX0" fmla="*/ 0 w 986393"/>
                <a:gd name="connsiteY0" fmla="*/ 763617 h 2546077"/>
                <a:gd name="connsiteX1" fmla="*/ 965894 w 986393"/>
                <a:gd name="connsiteY1" fmla="*/ 1740953 h 2546077"/>
                <a:gd name="connsiteX2" fmla="*/ 450378 w 986393"/>
                <a:gd name="connsiteY2" fmla="*/ 197 h 2546077"/>
                <a:gd name="connsiteX0" fmla="*/ 0 w 931350"/>
                <a:gd name="connsiteY0" fmla="*/ 763703 h 2546163"/>
                <a:gd name="connsiteX1" fmla="*/ 737092 w 931350"/>
                <a:gd name="connsiteY1" fmla="*/ 1777631 h 2546163"/>
                <a:gd name="connsiteX2" fmla="*/ 786720 w 931350"/>
                <a:gd name="connsiteY2" fmla="*/ 2546163 h 2546163"/>
                <a:gd name="connsiteX3" fmla="*/ 1 w 931350"/>
                <a:gd name="connsiteY3" fmla="*/ 2362374 h 2546163"/>
                <a:gd name="connsiteX4" fmla="*/ 0 w 931350"/>
                <a:gd name="connsiteY4" fmla="*/ 763703 h 2546163"/>
                <a:gd name="connsiteX0" fmla="*/ 0 w 931350"/>
                <a:gd name="connsiteY0" fmla="*/ 763703 h 2546163"/>
                <a:gd name="connsiteX1" fmla="*/ 909162 w 931350"/>
                <a:gd name="connsiteY1" fmla="*/ 1213163 h 2546163"/>
                <a:gd name="connsiteX2" fmla="*/ 450378 w 931350"/>
                <a:gd name="connsiteY2" fmla="*/ 283 h 2546163"/>
                <a:gd name="connsiteX0" fmla="*/ 0 w 791971"/>
                <a:gd name="connsiteY0" fmla="*/ 763565 h 2546025"/>
                <a:gd name="connsiteX1" fmla="*/ 737092 w 791971"/>
                <a:gd name="connsiteY1" fmla="*/ 1777493 h 2546025"/>
                <a:gd name="connsiteX2" fmla="*/ 786720 w 791971"/>
                <a:gd name="connsiteY2" fmla="*/ 2546025 h 2546025"/>
                <a:gd name="connsiteX3" fmla="*/ 1 w 791971"/>
                <a:gd name="connsiteY3" fmla="*/ 2362236 h 2546025"/>
                <a:gd name="connsiteX4" fmla="*/ 0 w 791971"/>
                <a:gd name="connsiteY4" fmla="*/ 763565 h 2546025"/>
                <a:gd name="connsiteX0" fmla="*/ 0 w 791971"/>
                <a:gd name="connsiteY0" fmla="*/ 763565 h 2546025"/>
                <a:gd name="connsiteX1" fmla="*/ 196190 w 791971"/>
                <a:gd name="connsiteY1" fmla="*/ 2360267 h 2546025"/>
                <a:gd name="connsiteX2" fmla="*/ 450378 w 791971"/>
                <a:gd name="connsiteY2" fmla="*/ 145 h 2546025"/>
                <a:gd name="connsiteX0" fmla="*/ 410663 w 1202634"/>
                <a:gd name="connsiteY0" fmla="*/ 0 h 2719115"/>
                <a:gd name="connsiteX1" fmla="*/ 1147755 w 1202634"/>
                <a:gd name="connsiteY1" fmla="*/ 1013928 h 2719115"/>
                <a:gd name="connsiteX2" fmla="*/ 1197383 w 1202634"/>
                <a:gd name="connsiteY2" fmla="*/ 1782460 h 2719115"/>
                <a:gd name="connsiteX3" fmla="*/ 410664 w 1202634"/>
                <a:gd name="connsiteY3" fmla="*/ 1598671 h 2719115"/>
                <a:gd name="connsiteX4" fmla="*/ 410663 w 1202634"/>
                <a:gd name="connsiteY4" fmla="*/ 0 h 2719115"/>
                <a:gd name="connsiteX0" fmla="*/ 410663 w 1202634"/>
                <a:gd name="connsiteY0" fmla="*/ 0 h 2719115"/>
                <a:gd name="connsiteX1" fmla="*/ 606853 w 1202634"/>
                <a:gd name="connsiteY1" fmla="*/ 1596702 h 2719115"/>
                <a:gd name="connsiteX2" fmla="*/ 0 w 1202634"/>
                <a:gd name="connsiteY2" fmla="*/ 2719115 h 2719115"/>
                <a:gd name="connsiteX0" fmla="*/ 410663 w 1202634"/>
                <a:gd name="connsiteY0" fmla="*/ 0 h 2719115"/>
                <a:gd name="connsiteX1" fmla="*/ 1147755 w 1202634"/>
                <a:gd name="connsiteY1" fmla="*/ 1013928 h 2719115"/>
                <a:gd name="connsiteX2" fmla="*/ 1197383 w 1202634"/>
                <a:gd name="connsiteY2" fmla="*/ 1782460 h 2719115"/>
                <a:gd name="connsiteX3" fmla="*/ 410664 w 1202634"/>
                <a:gd name="connsiteY3" fmla="*/ 1598671 h 2719115"/>
                <a:gd name="connsiteX4" fmla="*/ 410663 w 1202634"/>
                <a:gd name="connsiteY4" fmla="*/ 0 h 2719115"/>
                <a:gd name="connsiteX0" fmla="*/ 410663 w 1202634"/>
                <a:gd name="connsiteY0" fmla="*/ 0 h 2719115"/>
                <a:gd name="connsiteX1" fmla="*/ 606853 w 1202634"/>
                <a:gd name="connsiteY1" fmla="*/ 1596702 h 2719115"/>
                <a:gd name="connsiteX2" fmla="*/ 0 w 1202634"/>
                <a:gd name="connsiteY2" fmla="*/ 2719115 h 2719115"/>
                <a:gd name="connsiteX0" fmla="*/ 410663 w 1202634"/>
                <a:gd name="connsiteY0" fmla="*/ 0 h 2719115"/>
                <a:gd name="connsiteX1" fmla="*/ 1147755 w 1202634"/>
                <a:gd name="connsiteY1" fmla="*/ 1013928 h 2719115"/>
                <a:gd name="connsiteX2" fmla="*/ 1197383 w 1202634"/>
                <a:gd name="connsiteY2" fmla="*/ 1782460 h 2719115"/>
                <a:gd name="connsiteX3" fmla="*/ 410663 w 1202634"/>
                <a:gd name="connsiteY3" fmla="*/ 0 h 2719115"/>
                <a:gd name="connsiteX0" fmla="*/ 410663 w 1202634"/>
                <a:gd name="connsiteY0" fmla="*/ 0 h 2719115"/>
                <a:gd name="connsiteX1" fmla="*/ 606853 w 1202634"/>
                <a:gd name="connsiteY1" fmla="*/ 1596702 h 2719115"/>
                <a:gd name="connsiteX2" fmla="*/ 0 w 1202634"/>
                <a:gd name="connsiteY2" fmla="*/ 2719115 h 2719115"/>
                <a:gd name="connsiteX0" fmla="*/ 410663 w 1147755"/>
                <a:gd name="connsiteY0" fmla="*/ 0 h 2719115"/>
                <a:gd name="connsiteX1" fmla="*/ 1147755 w 1147755"/>
                <a:gd name="connsiteY1" fmla="*/ 1013928 h 2719115"/>
                <a:gd name="connsiteX2" fmla="*/ 410663 w 1147755"/>
                <a:gd name="connsiteY2" fmla="*/ 0 h 2719115"/>
                <a:gd name="connsiteX0" fmla="*/ 410663 w 1147755"/>
                <a:gd name="connsiteY0" fmla="*/ 0 h 2719115"/>
                <a:gd name="connsiteX1" fmla="*/ 606853 w 1147755"/>
                <a:gd name="connsiteY1" fmla="*/ 1596702 h 2719115"/>
                <a:gd name="connsiteX2" fmla="*/ 0 w 1147755"/>
                <a:gd name="connsiteY2" fmla="*/ 2719115 h 2719115"/>
                <a:gd name="connsiteX0" fmla="*/ 410663 w 1201546"/>
                <a:gd name="connsiteY0" fmla="*/ 0 h 2719115"/>
                <a:gd name="connsiteX1" fmla="*/ 1147755 w 1201546"/>
                <a:gd name="connsiteY1" fmla="*/ 1013928 h 2719115"/>
                <a:gd name="connsiteX2" fmla="*/ 410663 w 1201546"/>
                <a:gd name="connsiteY2" fmla="*/ 0 h 2719115"/>
                <a:gd name="connsiteX0" fmla="*/ 410663 w 1201546"/>
                <a:gd name="connsiteY0" fmla="*/ 0 h 2719115"/>
                <a:gd name="connsiteX1" fmla="*/ 606853 w 1201546"/>
                <a:gd name="connsiteY1" fmla="*/ 1596702 h 2719115"/>
                <a:gd name="connsiteX2" fmla="*/ 0 w 1201546"/>
                <a:gd name="connsiteY2" fmla="*/ 2719115 h 2719115"/>
                <a:gd name="connsiteX0" fmla="*/ 410663 w 1201546"/>
                <a:gd name="connsiteY0" fmla="*/ 0 h 2719115"/>
                <a:gd name="connsiteX1" fmla="*/ 1147755 w 1201546"/>
                <a:gd name="connsiteY1" fmla="*/ 1013928 h 2719115"/>
                <a:gd name="connsiteX2" fmla="*/ 410663 w 1201546"/>
                <a:gd name="connsiteY2" fmla="*/ 0 h 2719115"/>
                <a:gd name="connsiteX0" fmla="*/ 410663 w 1201546"/>
                <a:gd name="connsiteY0" fmla="*/ 0 h 2719115"/>
                <a:gd name="connsiteX1" fmla="*/ 433092 w 1201546"/>
                <a:gd name="connsiteY1" fmla="*/ 1646967 h 2719115"/>
                <a:gd name="connsiteX2" fmla="*/ 0 w 1201546"/>
                <a:gd name="connsiteY2" fmla="*/ 2719115 h 2719115"/>
                <a:gd name="connsiteX0" fmla="*/ 533528 w 1324411"/>
                <a:gd name="connsiteY0" fmla="*/ 0 h 2660433"/>
                <a:gd name="connsiteX1" fmla="*/ 1270620 w 1324411"/>
                <a:gd name="connsiteY1" fmla="*/ 1013928 h 2660433"/>
                <a:gd name="connsiteX2" fmla="*/ 533528 w 1324411"/>
                <a:gd name="connsiteY2" fmla="*/ 0 h 2660433"/>
                <a:gd name="connsiteX0" fmla="*/ 533528 w 1324411"/>
                <a:gd name="connsiteY0" fmla="*/ 0 h 2660433"/>
                <a:gd name="connsiteX1" fmla="*/ 555957 w 1324411"/>
                <a:gd name="connsiteY1" fmla="*/ 1646967 h 2660433"/>
                <a:gd name="connsiteX2" fmla="*/ 0 w 1324411"/>
                <a:gd name="connsiteY2" fmla="*/ 2660433 h 2660433"/>
                <a:gd name="connsiteX0" fmla="*/ 533528 w 1324411"/>
                <a:gd name="connsiteY0" fmla="*/ 0 h 2660433"/>
                <a:gd name="connsiteX1" fmla="*/ 1270620 w 1324411"/>
                <a:gd name="connsiteY1" fmla="*/ 1013928 h 2660433"/>
                <a:gd name="connsiteX2" fmla="*/ 533528 w 1324411"/>
                <a:gd name="connsiteY2" fmla="*/ 0 h 2660433"/>
                <a:gd name="connsiteX0" fmla="*/ 533528 w 1324411"/>
                <a:gd name="connsiteY0" fmla="*/ 0 h 2660433"/>
                <a:gd name="connsiteX1" fmla="*/ 670893 w 1324411"/>
                <a:gd name="connsiteY1" fmla="*/ 1511104 h 2660433"/>
                <a:gd name="connsiteX2" fmla="*/ 0 w 1324411"/>
                <a:gd name="connsiteY2" fmla="*/ 2660433 h 2660433"/>
                <a:gd name="connsiteX0" fmla="*/ 533528 w 1324411"/>
                <a:gd name="connsiteY0" fmla="*/ 0 h 2660433"/>
                <a:gd name="connsiteX1" fmla="*/ 1270620 w 1324411"/>
                <a:gd name="connsiteY1" fmla="*/ 1013928 h 2660433"/>
                <a:gd name="connsiteX2" fmla="*/ 533528 w 1324411"/>
                <a:gd name="connsiteY2" fmla="*/ 0 h 2660433"/>
                <a:gd name="connsiteX0" fmla="*/ 533528 w 1324411"/>
                <a:gd name="connsiteY0" fmla="*/ 0 h 2660433"/>
                <a:gd name="connsiteX1" fmla="*/ 412605 w 1324411"/>
                <a:gd name="connsiteY1" fmla="*/ 1537542 h 2660433"/>
                <a:gd name="connsiteX2" fmla="*/ 0 w 1324411"/>
                <a:gd name="connsiteY2" fmla="*/ 2660433 h 2660433"/>
                <a:gd name="connsiteX0" fmla="*/ 533528 w 1324411"/>
                <a:gd name="connsiteY0" fmla="*/ 0 h 2660433"/>
                <a:gd name="connsiteX1" fmla="*/ 1270620 w 1324411"/>
                <a:gd name="connsiteY1" fmla="*/ 1013928 h 2660433"/>
                <a:gd name="connsiteX2" fmla="*/ 533528 w 1324411"/>
                <a:gd name="connsiteY2" fmla="*/ 0 h 2660433"/>
                <a:gd name="connsiteX0" fmla="*/ 533528 w 1324411"/>
                <a:gd name="connsiteY0" fmla="*/ 0 h 2660433"/>
                <a:gd name="connsiteX1" fmla="*/ 412605 w 1324411"/>
                <a:gd name="connsiteY1" fmla="*/ 1537542 h 2660433"/>
                <a:gd name="connsiteX2" fmla="*/ 0 w 1324411"/>
                <a:gd name="connsiteY2" fmla="*/ 2660433 h 2660433"/>
                <a:gd name="connsiteX0" fmla="*/ 533528 w 1324411"/>
                <a:gd name="connsiteY0" fmla="*/ 0 h 2660433"/>
                <a:gd name="connsiteX1" fmla="*/ 1270620 w 1324411"/>
                <a:gd name="connsiteY1" fmla="*/ 1013928 h 2660433"/>
                <a:gd name="connsiteX2" fmla="*/ 533528 w 1324411"/>
                <a:gd name="connsiteY2" fmla="*/ 0 h 2660433"/>
                <a:gd name="connsiteX0" fmla="*/ 533528 w 1324411"/>
                <a:gd name="connsiteY0" fmla="*/ 0 h 2660433"/>
                <a:gd name="connsiteX1" fmla="*/ 525794 w 1324411"/>
                <a:gd name="connsiteY1" fmla="*/ 1472372 h 2660433"/>
                <a:gd name="connsiteX2" fmla="*/ 0 w 1324411"/>
                <a:gd name="connsiteY2" fmla="*/ 2660433 h 2660433"/>
                <a:gd name="connsiteX0" fmla="*/ 533528 w 1324411"/>
                <a:gd name="connsiteY0" fmla="*/ 0 h 2660433"/>
                <a:gd name="connsiteX1" fmla="*/ 1270620 w 1324411"/>
                <a:gd name="connsiteY1" fmla="*/ 1013928 h 2660433"/>
                <a:gd name="connsiteX2" fmla="*/ 533528 w 1324411"/>
                <a:gd name="connsiteY2" fmla="*/ 0 h 2660433"/>
                <a:gd name="connsiteX0" fmla="*/ 533528 w 1324411"/>
                <a:gd name="connsiteY0" fmla="*/ 0 h 2660433"/>
                <a:gd name="connsiteX1" fmla="*/ 525794 w 1324411"/>
                <a:gd name="connsiteY1" fmla="*/ 1472372 h 2660433"/>
                <a:gd name="connsiteX2" fmla="*/ 0 w 1324411"/>
                <a:gd name="connsiteY2" fmla="*/ 2660433 h 2660433"/>
                <a:gd name="connsiteX0" fmla="*/ 533528 w 1311603"/>
                <a:gd name="connsiteY0" fmla="*/ 0 h 2660433"/>
                <a:gd name="connsiteX1" fmla="*/ 1270620 w 1311603"/>
                <a:gd name="connsiteY1" fmla="*/ 1013928 h 2660433"/>
                <a:gd name="connsiteX2" fmla="*/ 533528 w 1311603"/>
                <a:gd name="connsiteY2" fmla="*/ 0 h 2660433"/>
                <a:gd name="connsiteX0" fmla="*/ 533528 w 1311603"/>
                <a:gd name="connsiteY0" fmla="*/ 0 h 2660433"/>
                <a:gd name="connsiteX1" fmla="*/ 525794 w 1311603"/>
                <a:gd name="connsiteY1" fmla="*/ 1472372 h 2660433"/>
                <a:gd name="connsiteX2" fmla="*/ 0 w 1311603"/>
                <a:gd name="connsiteY2" fmla="*/ 2660433 h 2660433"/>
                <a:gd name="connsiteX0" fmla="*/ 533528 w 1311603"/>
                <a:gd name="connsiteY0" fmla="*/ 0 h 2660433"/>
                <a:gd name="connsiteX1" fmla="*/ 1270620 w 1311603"/>
                <a:gd name="connsiteY1" fmla="*/ 1013928 h 2660433"/>
                <a:gd name="connsiteX2" fmla="*/ 533528 w 1311603"/>
                <a:gd name="connsiteY2" fmla="*/ 0 h 2660433"/>
                <a:gd name="connsiteX0" fmla="*/ 533528 w 1311603"/>
                <a:gd name="connsiteY0" fmla="*/ 0 h 2660433"/>
                <a:gd name="connsiteX1" fmla="*/ 525794 w 1311603"/>
                <a:gd name="connsiteY1" fmla="*/ 1472372 h 2660433"/>
                <a:gd name="connsiteX2" fmla="*/ 0 w 1311603"/>
                <a:gd name="connsiteY2" fmla="*/ 2660433 h 2660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1603" h="2660433" stroke="0" extrusionOk="0">
                  <a:moveTo>
                    <a:pt x="533528" y="0"/>
                  </a:moveTo>
                  <a:cubicBezTo>
                    <a:pt x="578944" y="594831"/>
                    <a:pt x="1516317" y="1351904"/>
                    <a:pt x="1270620" y="1013928"/>
                  </a:cubicBezTo>
                  <a:cubicBezTo>
                    <a:pt x="1024923" y="675952"/>
                    <a:pt x="506727" y="94702"/>
                    <a:pt x="533528" y="0"/>
                  </a:cubicBezTo>
                  <a:close/>
                </a:path>
                <a:path w="1311603" h="2660433" fill="none">
                  <a:moveTo>
                    <a:pt x="533528" y="0"/>
                  </a:moveTo>
                  <a:cubicBezTo>
                    <a:pt x="859116" y="0"/>
                    <a:pt x="502176" y="1513145"/>
                    <a:pt x="525794" y="1472372"/>
                  </a:cubicBezTo>
                  <a:cubicBezTo>
                    <a:pt x="634347" y="1214160"/>
                    <a:pt x="10749" y="2639168"/>
                    <a:pt x="0" y="2660433"/>
                  </a:cubicBezTo>
                </a:path>
              </a:pathLst>
            </a:cu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86" name="Gruppe 85">
              <a:extLst>
                <a:ext uri="{FF2B5EF4-FFF2-40B4-BE49-F238E27FC236}">
                  <a16:creationId xmlns:a16="http://schemas.microsoft.com/office/drawing/2014/main" id="{26A106DF-8AC2-4629-B849-6CE54FCD4B7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424750" y="3174240"/>
              <a:ext cx="952596" cy="1538120"/>
              <a:chOff x="3333750" y="2371725"/>
              <a:chExt cx="1133475" cy="2038350"/>
            </a:xfrm>
          </p:grpSpPr>
          <p:sp>
            <p:nvSpPr>
              <p:cNvPr id="87" name="Ellipse 86">
                <a:extLst>
                  <a:ext uri="{FF2B5EF4-FFF2-40B4-BE49-F238E27FC236}">
                    <a16:creationId xmlns:a16="http://schemas.microsoft.com/office/drawing/2014/main" id="{B83E8A49-918D-4275-9395-9C62CC652376}"/>
                  </a:ext>
                </a:extLst>
              </p:cNvPr>
              <p:cNvSpPr/>
              <p:nvPr/>
            </p:nvSpPr>
            <p:spPr>
              <a:xfrm>
                <a:off x="3333750" y="2371725"/>
                <a:ext cx="1133475" cy="2038350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422">
                <p14:nvContentPartPr>
                  <p14:cNvPr id="88" name="Håndskrift 87">
                    <a:extLst>
                      <a:ext uri="{FF2B5EF4-FFF2-40B4-BE49-F238E27FC236}">
                        <a16:creationId xmlns:a16="http://schemas.microsoft.com/office/drawing/2014/main" id="{C04249AF-441F-4775-80A6-6D07925B32C5}"/>
                      </a:ext>
                    </a:extLst>
                  </p14:cNvPr>
                  <p14:cNvContentPartPr/>
                  <p14:nvPr/>
                </p14:nvContentPartPr>
                <p14:xfrm>
                  <a:off x="3412772" y="2427936"/>
                  <a:ext cx="510480" cy="1906560"/>
                </p14:xfrm>
              </p:contentPart>
            </mc:Choice>
            <mc:Fallback xmlns="">
              <p:pic>
                <p:nvPicPr>
                  <p:cNvPr id="88" name="Håndskrift 87">
                    <a:extLst>
                      <a:ext uri="{FF2B5EF4-FFF2-40B4-BE49-F238E27FC236}">
                        <a16:creationId xmlns:a16="http://schemas.microsoft.com/office/drawing/2014/main" id="{C04249AF-441F-4775-80A6-6D07925B32C5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3338256" y="2344441"/>
                    <a:ext cx="659941" cy="207307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423">
                <p14:nvContentPartPr>
                  <p14:cNvPr id="89" name="Håndskrift 88">
                    <a:extLst>
                      <a:ext uri="{FF2B5EF4-FFF2-40B4-BE49-F238E27FC236}">
                        <a16:creationId xmlns:a16="http://schemas.microsoft.com/office/drawing/2014/main" id="{18E6F1E8-CF64-4316-A0DA-8E5371ADBE76}"/>
                      </a:ext>
                    </a:extLst>
                  </p14:cNvPr>
                  <p14:cNvContentPartPr/>
                  <p14:nvPr/>
                </p14:nvContentPartPr>
                <p14:xfrm>
                  <a:off x="3352292" y="2421096"/>
                  <a:ext cx="449280" cy="1747080"/>
                </p14:xfrm>
              </p:contentPart>
            </mc:Choice>
            <mc:Fallback xmlns="">
              <p:pic>
                <p:nvPicPr>
                  <p:cNvPr id="89" name="Håndskrift 88">
                    <a:extLst>
                      <a:ext uri="{FF2B5EF4-FFF2-40B4-BE49-F238E27FC236}">
                        <a16:creationId xmlns:a16="http://schemas.microsoft.com/office/drawing/2014/main" id="{18E6F1E8-CF64-4316-A0DA-8E5371ADBE76}"/>
                      </a:ext>
                    </a:extLst>
                  </p:cNvPr>
                  <p:cNvPicPr/>
                  <p:nvPr/>
                </p:nvPicPr>
                <p:blipFill>
                  <a:blip r:embed="rId31"/>
                  <a:stretch>
                    <a:fillRect/>
                  </a:stretch>
                </p:blipFill>
                <p:spPr>
                  <a:xfrm>
                    <a:off x="3342013" y="2409172"/>
                    <a:ext cx="470266" cy="1770451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92" name="Gruppe 91">
              <a:extLst>
                <a:ext uri="{FF2B5EF4-FFF2-40B4-BE49-F238E27FC236}">
                  <a16:creationId xmlns:a16="http://schemas.microsoft.com/office/drawing/2014/main" id="{D36A548F-7E6B-41D3-9462-61CA525584C6}"/>
                </a:ext>
              </a:extLst>
            </p:cNvPr>
            <p:cNvGrpSpPr>
              <a:grpSpLocks noChangeAspect="1"/>
            </p:cNvGrpSpPr>
            <p:nvPr/>
          </p:nvGrpSpPr>
          <p:grpSpPr>
            <a:xfrm rot="21311394">
              <a:off x="4654917" y="2300881"/>
              <a:ext cx="508349" cy="850964"/>
              <a:chOff x="3591242" y="1406525"/>
              <a:chExt cx="618490" cy="945515"/>
            </a:xfrm>
          </p:grpSpPr>
          <p:sp>
            <p:nvSpPr>
              <p:cNvPr id="93" name="Ellipse 92">
                <a:extLst>
                  <a:ext uri="{FF2B5EF4-FFF2-40B4-BE49-F238E27FC236}">
                    <a16:creationId xmlns:a16="http://schemas.microsoft.com/office/drawing/2014/main" id="{A463F710-0A2D-4B18-B6F0-8A8F2C4D4CBE}"/>
                  </a:ext>
                </a:extLst>
              </p:cNvPr>
              <p:cNvSpPr/>
              <p:nvPr/>
            </p:nvSpPr>
            <p:spPr>
              <a:xfrm>
                <a:off x="3591242" y="1406525"/>
                <a:ext cx="618490" cy="945515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424">
                <p14:nvContentPartPr>
                  <p14:cNvPr id="94" name="Håndskrift 93">
                    <a:extLst>
                      <a:ext uri="{FF2B5EF4-FFF2-40B4-BE49-F238E27FC236}">
                        <a16:creationId xmlns:a16="http://schemas.microsoft.com/office/drawing/2014/main" id="{B470E448-D3C7-4E2A-82FF-7B7977B2CAD4}"/>
                      </a:ext>
                    </a:extLst>
                  </p14:cNvPr>
                  <p14:cNvContentPartPr/>
                  <p14:nvPr/>
                </p14:nvContentPartPr>
                <p14:xfrm>
                  <a:off x="3642705" y="1448580"/>
                  <a:ext cx="269280" cy="859680"/>
                </p14:xfrm>
              </p:contentPart>
            </mc:Choice>
            <mc:Fallback xmlns="">
              <p:pic>
                <p:nvPicPr>
                  <p:cNvPr id="94" name="Håndskrift 93">
                    <a:extLst>
                      <a:ext uri="{FF2B5EF4-FFF2-40B4-BE49-F238E27FC236}">
                        <a16:creationId xmlns:a16="http://schemas.microsoft.com/office/drawing/2014/main" id="{B470E448-D3C7-4E2A-82FF-7B7977B2CAD4}"/>
                      </a:ext>
                    </a:extLst>
                  </p:cNvPr>
                  <p:cNvPicPr/>
                  <p:nvPr/>
                </p:nvPicPr>
                <p:blipFill>
                  <a:blip r:embed="rId33"/>
                  <a:stretch>
                    <a:fillRect/>
                  </a:stretch>
                </p:blipFill>
                <p:spPr>
                  <a:xfrm>
                    <a:off x="3599357" y="1408595"/>
                    <a:ext cx="356413" cy="939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425">
                <p14:nvContentPartPr>
                  <p14:cNvPr id="95" name="Håndskrift 94">
                    <a:extLst>
                      <a:ext uri="{FF2B5EF4-FFF2-40B4-BE49-F238E27FC236}">
                        <a16:creationId xmlns:a16="http://schemas.microsoft.com/office/drawing/2014/main" id="{5308044F-82B5-491C-A01E-467620B9F77A}"/>
                      </a:ext>
                    </a:extLst>
                  </p14:cNvPr>
                  <p14:cNvContentPartPr/>
                  <p14:nvPr/>
                </p14:nvContentPartPr>
                <p14:xfrm>
                  <a:off x="3615705" y="1813980"/>
                  <a:ext cx="138600" cy="441360"/>
                </p14:xfrm>
              </p:contentPart>
            </mc:Choice>
            <mc:Fallback xmlns="">
              <p:pic>
                <p:nvPicPr>
                  <p:cNvPr id="95" name="Håndskrift 94">
                    <a:extLst>
                      <a:ext uri="{FF2B5EF4-FFF2-40B4-BE49-F238E27FC236}">
                        <a16:creationId xmlns:a16="http://schemas.microsoft.com/office/drawing/2014/main" id="{5308044F-82B5-491C-A01E-467620B9F77A}"/>
                      </a:ext>
                    </a:extLst>
                  </p:cNvPr>
                  <p:cNvPicPr/>
                  <p:nvPr/>
                </p:nvPicPr>
                <p:blipFill>
                  <a:blip r:embed="rId35"/>
                  <a:stretch>
                    <a:fillRect/>
                  </a:stretch>
                </p:blipFill>
                <p:spPr>
                  <a:xfrm>
                    <a:off x="3604774" y="1803976"/>
                    <a:ext cx="160024" cy="460967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91" name="Bue 84">
              <a:extLst>
                <a:ext uri="{FF2B5EF4-FFF2-40B4-BE49-F238E27FC236}">
                  <a16:creationId xmlns:a16="http://schemas.microsoft.com/office/drawing/2014/main" id="{AECAD018-D87E-4B1A-8331-D74369A7CF51}"/>
                </a:ext>
              </a:extLst>
            </p:cNvPr>
            <p:cNvSpPr>
              <a:spLocks noChangeAspect="1"/>
            </p:cNvSpPr>
            <p:nvPr/>
          </p:nvSpPr>
          <p:spPr>
            <a:xfrm rot="8178134" flipV="1">
              <a:off x="4343794" y="3067893"/>
              <a:ext cx="711009" cy="1256711"/>
            </a:xfrm>
            <a:custGeom>
              <a:avLst/>
              <a:gdLst>
                <a:gd name="connsiteX0" fmla="*/ 791970 w 1583941"/>
                <a:gd name="connsiteY0" fmla="*/ 0 h 3197342"/>
                <a:gd name="connsiteX1" fmla="*/ 1529062 w 1583941"/>
                <a:gd name="connsiteY1" fmla="*/ 1013928 h 3197342"/>
                <a:gd name="connsiteX2" fmla="*/ 1578690 w 1583941"/>
                <a:gd name="connsiteY2" fmla="*/ 1782460 h 3197342"/>
                <a:gd name="connsiteX3" fmla="*/ 791971 w 1583941"/>
                <a:gd name="connsiteY3" fmla="*/ 1598671 h 3197342"/>
                <a:gd name="connsiteX4" fmla="*/ 791970 w 1583941"/>
                <a:gd name="connsiteY4" fmla="*/ 0 h 3197342"/>
                <a:gd name="connsiteX0" fmla="*/ 791970 w 1583941"/>
                <a:gd name="connsiteY0" fmla="*/ 0 h 3197342"/>
                <a:gd name="connsiteX1" fmla="*/ 1529062 w 1583941"/>
                <a:gd name="connsiteY1" fmla="*/ 1013928 h 3197342"/>
                <a:gd name="connsiteX2" fmla="*/ 1578690 w 1583941"/>
                <a:gd name="connsiteY2" fmla="*/ 1782460 h 3197342"/>
                <a:gd name="connsiteX0" fmla="*/ 621119 w 1413090"/>
                <a:gd name="connsiteY0" fmla="*/ 0 h 1782460"/>
                <a:gd name="connsiteX1" fmla="*/ 1358211 w 1413090"/>
                <a:gd name="connsiteY1" fmla="*/ 1013928 h 1782460"/>
                <a:gd name="connsiteX2" fmla="*/ 1407839 w 1413090"/>
                <a:gd name="connsiteY2" fmla="*/ 1782460 h 1782460"/>
                <a:gd name="connsiteX3" fmla="*/ 621120 w 1413090"/>
                <a:gd name="connsiteY3" fmla="*/ 1598671 h 1782460"/>
                <a:gd name="connsiteX4" fmla="*/ 621119 w 1413090"/>
                <a:gd name="connsiteY4" fmla="*/ 0 h 1782460"/>
                <a:gd name="connsiteX0" fmla="*/ 621119 w 1413090"/>
                <a:gd name="connsiteY0" fmla="*/ 0 h 1782460"/>
                <a:gd name="connsiteX1" fmla="*/ 1358211 w 1413090"/>
                <a:gd name="connsiteY1" fmla="*/ 1013928 h 1782460"/>
                <a:gd name="connsiteX2" fmla="*/ 0 w 1413090"/>
                <a:gd name="connsiteY2" fmla="*/ 1124267 h 1782460"/>
                <a:gd name="connsiteX0" fmla="*/ -1 w 791970"/>
                <a:gd name="connsiteY0" fmla="*/ 0 h 2377241"/>
                <a:gd name="connsiteX1" fmla="*/ 737091 w 791970"/>
                <a:gd name="connsiteY1" fmla="*/ 1013928 h 2377241"/>
                <a:gd name="connsiteX2" fmla="*/ 786719 w 791970"/>
                <a:gd name="connsiteY2" fmla="*/ 1782460 h 2377241"/>
                <a:gd name="connsiteX3" fmla="*/ 0 w 791970"/>
                <a:gd name="connsiteY3" fmla="*/ 1598671 h 2377241"/>
                <a:gd name="connsiteX4" fmla="*/ -1 w 791970"/>
                <a:gd name="connsiteY4" fmla="*/ 0 h 2377241"/>
                <a:gd name="connsiteX0" fmla="*/ -1 w 791970"/>
                <a:gd name="connsiteY0" fmla="*/ 0 h 2377241"/>
                <a:gd name="connsiteX1" fmla="*/ 737091 w 791970"/>
                <a:gd name="connsiteY1" fmla="*/ 1013928 h 2377241"/>
                <a:gd name="connsiteX2" fmla="*/ 117238 w 791970"/>
                <a:gd name="connsiteY2" fmla="*/ 2377241 h 2377241"/>
                <a:gd name="connsiteX0" fmla="*/ 0 w 791971"/>
                <a:gd name="connsiteY0" fmla="*/ 0 h 2772542"/>
                <a:gd name="connsiteX1" fmla="*/ 737092 w 791971"/>
                <a:gd name="connsiteY1" fmla="*/ 1013928 h 2772542"/>
                <a:gd name="connsiteX2" fmla="*/ 786720 w 791971"/>
                <a:gd name="connsiteY2" fmla="*/ 1782460 h 2772542"/>
                <a:gd name="connsiteX3" fmla="*/ 1 w 791971"/>
                <a:gd name="connsiteY3" fmla="*/ 1598671 h 2772542"/>
                <a:gd name="connsiteX4" fmla="*/ 0 w 791971"/>
                <a:gd name="connsiteY4" fmla="*/ 0 h 2772542"/>
                <a:gd name="connsiteX0" fmla="*/ 0 w 791971"/>
                <a:gd name="connsiteY0" fmla="*/ 0 h 2772542"/>
                <a:gd name="connsiteX1" fmla="*/ 737092 w 791971"/>
                <a:gd name="connsiteY1" fmla="*/ 1013928 h 2772542"/>
                <a:gd name="connsiteX2" fmla="*/ 607245 w 791971"/>
                <a:gd name="connsiteY2" fmla="*/ 2772541 h 2772542"/>
                <a:gd name="connsiteX0" fmla="*/ 0 w 791971"/>
                <a:gd name="connsiteY0" fmla="*/ 0 h 2659045"/>
                <a:gd name="connsiteX1" fmla="*/ 737092 w 791971"/>
                <a:gd name="connsiteY1" fmla="*/ 1013928 h 2659045"/>
                <a:gd name="connsiteX2" fmla="*/ 786720 w 791971"/>
                <a:gd name="connsiteY2" fmla="*/ 1782460 h 2659045"/>
                <a:gd name="connsiteX3" fmla="*/ 1 w 791971"/>
                <a:gd name="connsiteY3" fmla="*/ 1598671 h 2659045"/>
                <a:gd name="connsiteX4" fmla="*/ 0 w 791971"/>
                <a:gd name="connsiteY4" fmla="*/ 0 h 2659045"/>
                <a:gd name="connsiteX0" fmla="*/ 0 w 791971"/>
                <a:gd name="connsiteY0" fmla="*/ 0 h 2659045"/>
                <a:gd name="connsiteX1" fmla="*/ 737092 w 791971"/>
                <a:gd name="connsiteY1" fmla="*/ 1013928 h 2659045"/>
                <a:gd name="connsiteX2" fmla="*/ 78957 w 791971"/>
                <a:gd name="connsiteY2" fmla="*/ 2659044 h 2659045"/>
                <a:gd name="connsiteX0" fmla="*/ 354852 w 1146823"/>
                <a:gd name="connsiteY0" fmla="*/ 0 h 1782460"/>
                <a:gd name="connsiteX1" fmla="*/ 1091944 w 1146823"/>
                <a:gd name="connsiteY1" fmla="*/ 1013928 h 1782460"/>
                <a:gd name="connsiteX2" fmla="*/ 1141572 w 1146823"/>
                <a:gd name="connsiteY2" fmla="*/ 1782460 h 1782460"/>
                <a:gd name="connsiteX3" fmla="*/ 354853 w 1146823"/>
                <a:gd name="connsiteY3" fmla="*/ 1598671 h 1782460"/>
                <a:gd name="connsiteX4" fmla="*/ 354852 w 1146823"/>
                <a:gd name="connsiteY4" fmla="*/ 0 h 1782460"/>
                <a:gd name="connsiteX0" fmla="*/ 354852 w 1146823"/>
                <a:gd name="connsiteY0" fmla="*/ 0 h 1782460"/>
                <a:gd name="connsiteX1" fmla="*/ 1091944 w 1146823"/>
                <a:gd name="connsiteY1" fmla="*/ 1013928 h 1782460"/>
                <a:gd name="connsiteX2" fmla="*/ 0 w 1146823"/>
                <a:gd name="connsiteY2" fmla="*/ 1104031 h 1782460"/>
                <a:gd name="connsiteX0" fmla="*/ 354852 w 1224925"/>
                <a:gd name="connsiteY0" fmla="*/ 0 h 1782460"/>
                <a:gd name="connsiteX1" fmla="*/ 1091944 w 1224925"/>
                <a:gd name="connsiteY1" fmla="*/ 1013928 h 1782460"/>
                <a:gd name="connsiteX2" fmla="*/ 1141572 w 1224925"/>
                <a:gd name="connsiteY2" fmla="*/ 1782460 h 1782460"/>
                <a:gd name="connsiteX3" fmla="*/ 354853 w 1224925"/>
                <a:gd name="connsiteY3" fmla="*/ 1598671 h 1782460"/>
                <a:gd name="connsiteX4" fmla="*/ 354852 w 1224925"/>
                <a:gd name="connsiteY4" fmla="*/ 0 h 1782460"/>
                <a:gd name="connsiteX0" fmla="*/ 354852 w 1224925"/>
                <a:gd name="connsiteY0" fmla="*/ 0 h 1782460"/>
                <a:gd name="connsiteX1" fmla="*/ 1223611 w 1224925"/>
                <a:gd name="connsiteY1" fmla="*/ 1228918 h 1782460"/>
                <a:gd name="connsiteX2" fmla="*/ 0 w 1224925"/>
                <a:gd name="connsiteY2" fmla="*/ 1104031 h 1782460"/>
                <a:gd name="connsiteX0" fmla="*/ 153127 w 1023446"/>
                <a:gd name="connsiteY0" fmla="*/ 0 h 1782460"/>
                <a:gd name="connsiteX1" fmla="*/ 890219 w 1023446"/>
                <a:gd name="connsiteY1" fmla="*/ 1013928 h 1782460"/>
                <a:gd name="connsiteX2" fmla="*/ 939847 w 1023446"/>
                <a:gd name="connsiteY2" fmla="*/ 1782460 h 1782460"/>
                <a:gd name="connsiteX3" fmla="*/ 153128 w 1023446"/>
                <a:gd name="connsiteY3" fmla="*/ 1598671 h 1782460"/>
                <a:gd name="connsiteX4" fmla="*/ 153127 w 1023446"/>
                <a:gd name="connsiteY4" fmla="*/ 0 h 1782460"/>
                <a:gd name="connsiteX0" fmla="*/ 153127 w 1023446"/>
                <a:gd name="connsiteY0" fmla="*/ 0 h 1782460"/>
                <a:gd name="connsiteX1" fmla="*/ 1021886 w 1023446"/>
                <a:gd name="connsiteY1" fmla="*/ 1228918 h 1782460"/>
                <a:gd name="connsiteX2" fmla="*/ 0 w 1023446"/>
                <a:gd name="connsiteY2" fmla="*/ 1044621 h 1782460"/>
                <a:gd name="connsiteX0" fmla="*/ 44178 w 914669"/>
                <a:gd name="connsiteY0" fmla="*/ 0 h 1782460"/>
                <a:gd name="connsiteX1" fmla="*/ 781270 w 914669"/>
                <a:gd name="connsiteY1" fmla="*/ 1013928 h 1782460"/>
                <a:gd name="connsiteX2" fmla="*/ 830898 w 914669"/>
                <a:gd name="connsiteY2" fmla="*/ 1782460 h 1782460"/>
                <a:gd name="connsiteX3" fmla="*/ 44179 w 914669"/>
                <a:gd name="connsiteY3" fmla="*/ 1598671 h 1782460"/>
                <a:gd name="connsiteX4" fmla="*/ 44178 w 914669"/>
                <a:gd name="connsiteY4" fmla="*/ 0 h 1782460"/>
                <a:gd name="connsiteX0" fmla="*/ 44178 w 914669"/>
                <a:gd name="connsiteY0" fmla="*/ 0 h 1782460"/>
                <a:gd name="connsiteX1" fmla="*/ 912937 w 914669"/>
                <a:gd name="connsiteY1" fmla="*/ 1228918 h 1782460"/>
                <a:gd name="connsiteX2" fmla="*/ 0 w 914669"/>
                <a:gd name="connsiteY2" fmla="*/ 1584599 h 1782460"/>
                <a:gd name="connsiteX0" fmla="*/ 0 w 870753"/>
                <a:gd name="connsiteY0" fmla="*/ 0 h 2494661"/>
                <a:gd name="connsiteX1" fmla="*/ 737092 w 870753"/>
                <a:gd name="connsiteY1" fmla="*/ 1013928 h 2494661"/>
                <a:gd name="connsiteX2" fmla="*/ 786720 w 870753"/>
                <a:gd name="connsiteY2" fmla="*/ 1782460 h 2494661"/>
                <a:gd name="connsiteX3" fmla="*/ 1 w 870753"/>
                <a:gd name="connsiteY3" fmla="*/ 1598671 h 2494661"/>
                <a:gd name="connsiteX4" fmla="*/ 0 w 870753"/>
                <a:gd name="connsiteY4" fmla="*/ 0 h 2494661"/>
                <a:gd name="connsiteX0" fmla="*/ 0 w 870753"/>
                <a:gd name="connsiteY0" fmla="*/ 0 h 2494661"/>
                <a:gd name="connsiteX1" fmla="*/ 868759 w 870753"/>
                <a:gd name="connsiteY1" fmla="*/ 1228918 h 2494661"/>
                <a:gd name="connsiteX2" fmla="*/ 83826 w 870753"/>
                <a:gd name="connsiteY2" fmla="*/ 2494660 h 2494661"/>
                <a:gd name="connsiteX0" fmla="*/ 0 w 791971"/>
                <a:gd name="connsiteY0" fmla="*/ 0 h 2494659"/>
                <a:gd name="connsiteX1" fmla="*/ 737092 w 791971"/>
                <a:gd name="connsiteY1" fmla="*/ 1013928 h 2494659"/>
                <a:gd name="connsiteX2" fmla="*/ 786720 w 791971"/>
                <a:gd name="connsiteY2" fmla="*/ 1782460 h 2494659"/>
                <a:gd name="connsiteX3" fmla="*/ 1 w 791971"/>
                <a:gd name="connsiteY3" fmla="*/ 1598671 h 2494659"/>
                <a:gd name="connsiteX4" fmla="*/ 0 w 791971"/>
                <a:gd name="connsiteY4" fmla="*/ 0 h 2494659"/>
                <a:gd name="connsiteX0" fmla="*/ 0 w 791971"/>
                <a:gd name="connsiteY0" fmla="*/ 0 h 2494659"/>
                <a:gd name="connsiteX1" fmla="*/ 776613 w 791971"/>
                <a:gd name="connsiteY1" fmla="*/ 1344118 h 2494659"/>
                <a:gd name="connsiteX2" fmla="*/ 83826 w 791971"/>
                <a:gd name="connsiteY2" fmla="*/ 2494660 h 2494659"/>
                <a:gd name="connsiteX0" fmla="*/ 0 w 791971"/>
                <a:gd name="connsiteY0" fmla="*/ 0 h 2494661"/>
                <a:gd name="connsiteX1" fmla="*/ 737092 w 791971"/>
                <a:gd name="connsiteY1" fmla="*/ 1013928 h 2494661"/>
                <a:gd name="connsiteX2" fmla="*/ 786720 w 791971"/>
                <a:gd name="connsiteY2" fmla="*/ 1782460 h 2494661"/>
                <a:gd name="connsiteX3" fmla="*/ 1 w 791971"/>
                <a:gd name="connsiteY3" fmla="*/ 1598671 h 2494661"/>
                <a:gd name="connsiteX4" fmla="*/ 0 w 791971"/>
                <a:gd name="connsiteY4" fmla="*/ 0 h 2494661"/>
                <a:gd name="connsiteX0" fmla="*/ 0 w 791971"/>
                <a:gd name="connsiteY0" fmla="*/ 0 h 2494661"/>
                <a:gd name="connsiteX1" fmla="*/ 547356 w 791971"/>
                <a:gd name="connsiteY1" fmla="*/ 1439548 h 2494661"/>
                <a:gd name="connsiteX2" fmla="*/ 83826 w 791971"/>
                <a:gd name="connsiteY2" fmla="*/ 2494660 h 2494661"/>
                <a:gd name="connsiteX0" fmla="*/ 0 w 791971"/>
                <a:gd name="connsiteY0" fmla="*/ 0 h 2669441"/>
                <a:gd name="connsiteX1" fmla="*/ 737092 w 791971"/>
                <a:gd name="connsiteY1" fmla="*/ 1013928 h 2669441"/>
                <a:gd name="connsiteX2" fmla="*/ 786720 w 791971"/>
                <a:gd name="connsiteY2" fmla="*/ 1782460 h 2669441"/>
                <a:gd name="connsiteX3" fmla="*/ 1 w 791971"/>
                <a:gd name="connsiteY3" fmla="*/ 1598671 h 2669441"/>
                <a:gd name="connsiteX4" fmla="*/ 0 w 791971"/>
                <a:gd name="connsiteY4" fmla="*/ 0 h 2669441"/>
                <a:gd name="connsiteX0" fmla="*/ 0 w 791971"/>
                <a:gd name="connsiteY0" fmla="*/ 0 h 2669441"/>
                <a:gd name="connsiteX1" fmla="*/ 547356 w 791971"/>
                <a:gd name="connsiteY1" fmla="*/ 1439548 h 2669441"/>
                <a:gd name="connsiteX2" fmla="*/ 237546 w 791971"/>
                <a:gd name="connsiteY2" fmla="*/ 2669442 h 2669441"/>
                <a:gd name="connsiteX0" fmla="*/ 0 w 791971"/>
                <a:gd name="connsiteY0" fmla="*/ 0 h 2669443"/>
                <a:gd name="connsiteX1" fmla="*/ 737092 w 791971"/>
                <a:gd name="connsiteY1" fmla="*/ 1013928 h 2669443"/>
                <a:gd name="connsiteX2" fmla="*/ 786720 w 791971"/>
                <a:gd name="connsiteY2" fmla="*/ 1782460 h 2669443"/>
                <a:gd name="connsiteX3" fmla="*/ 1 w 791971"/>
                <a:gd name="connsiteY3" fmla="*/ 1598671 h 2669443"/>
                <a:gd name="connsiteX4" fmla="*/ 0 w 791971"/>
                <a:gd name="connsiteY4" fmla="*/ 0 h 2669443"/>
                <a:gd name="connsiteX0" fmla="*/ 0 w 791971"/>
                <a:gd name="connsiteY0" fmla="*/ 0 h 2669443"/>
                <a:gd name="connsiteX1" fmla="*/ 765102 w 791971"/>
                <a:gd name="connsiteY1" fmla="*/ 1201329 h 2669443"/>
                <a:gd name="connsiteX2" fmla="*/ 237546 w 791971"/>
                <a:gd name="connsiteY2" fmla="*/ 2669442 h 2669443"/>
                <a:gd name="connsiteX0" fmla="*/ 0 w 791971"/>
                <a:gd name="connsiteY0" fmla="*/ 0 h 2090525"/>
                <a:gd name="connsiteX1" fmla="*/ 737092 w 791971"/>
                <a:gd name="connsiteY1" fmla="*/ 1013928 h 2090525"/>
                <a:gd name="connsiteX2" fmla="*/ 786720 w 791971"/>
                <a:gd name="connsiteY2" fmla="*/ 1782460 h 2090525"/>
                <a:gd name="connsiteX3" fmla="*/ 1 w 791971"/>
                <a:gd name="connsiteY3" fmla="*/ 1598671 h 2090525"/>
                <a:gd name="connsiteX4" fmla="*/ 0 w 791971"/>
                <a:gd name="connsiteY4" fmla="*/ 0 h 2090525"/>
                <a:gd name="connsiteX0" fmla="*/ 0 w 791971"/>
                <a:gd name="connsiteY0" fmla="*/ 0 h 2090525"/>
                <a:gd name="connsiteX1" fmla="*/ 765102 w 791971"/>
                <a:gd name="connsiteY1" fmla="*/ 1201329 h 2090525"/>
                <a:gd name="connsiteX2" fmla="*/ 377305 w 791971"/>
                <a:gd name="connsiteY2" fmla="*/ 2090525 h 2090525"/>
                <a:gd name="connsiteX0" fmla="*/ 0 w 791971"/>
                <a:gd name="connsiteY0" fmla="*/ 0 h 2090525"/>
                <a:gd name="connsiteX1" fmla="*/ 737092 w 791971"/>
                <a:gd name="connsiteY1" fmla="*/ 1013928 h 2090525"/>
                <a:gd name="connsiteX2" fmla="*/ 786720 w 791971"/>
                <a:gd name="connsiteY2" fmla="*/ 1782460 h 2090525"/>
                <a:gd name="connsiteX3" fmla="*/ 1 w 791971"/>
                <a:gd name="connsiteY3" fmla="*/ 1598671 h 2090525"/>
                <a:gd name="connsiteX4" fmla="*/ 0 w 791971"/>
                <a:gd name="connsiteY4" fmla="*/ 0 h 2090525"/>
                <a:gd name="connsiteX0" fmla="*/ 0 w 791971"/>
                <a:gd name="connsiteY0" fmla="*/ 0 h 2090525"/>
                <a:gd name="connsiteX1" fmla="*/ 765102 w 791971"/>
                <a:gd name="connsiteY1" fmla="*/ 1201329 h 2090525"/>
                <a:gd name="connsiteX2" fmla="*/ 377305 w 791971"/>
                <a:gd name="connsiteY2" fmla="*/ 2090525 h 2090525"/>
                <a:gd name="connsiteX0" fmla="*/ 0 w 791971"/>
                <a:gd name="connsiteY0" fmla="*/ 0 h 2600369"/>
                <a:gd name="connsiteX1" fmla="*/ 737092 w 791971"/>
                <a:gd name="connsiteY1" fmla="*/ 1013928 h 2600369"/>
                <a:gd name="connsiteX2" fmla="*/ 786720 w 791971"/>
                <a:gd name="connsiteY2" fmla="*/ 1782460 h 2600369"/>
                <a:gd name="connsiteX3" fmla="*/ 1 w 791971"/>
                <a:gd name="connsiteY3" fmla="*/ 1598671 h 2600369"/>
                <a:gd name="connsiteX4" fmla="*/ 0 w 791971"/>
                <a:gd name="connsiteY4" fmla="*/ 0 h 2600369"/>
                <a:gd name="connsiteX0" fmla="*/ 0 w 791971"/>
                <a:gd name="connsiteY0" fmla="*/ 0 h 2600369"/>
                <a:gd name="connsiteX1" fmla="*/ 765102 w 791971"/>
                <a:gd name="connsiteY1" fmla="*/ 1201329 h 2600369"/>
                <a:gd name="connsiteX2" fmla="*/ 659125 w 791971"/>
                <a:gd name="connsiteY2" fmla="*/ 2600369 h 2600369"/>
                <a:gd name="connsiteX0" fmla="*/ 467224 w 1259195"/>
                <a:gd name="connsiteY0" fmla="*/ 0 h 1782460"/>
                <a:gd name="connsiteX1" fmla="*/ 1204316 w 1259195"/>
                <a:gd name="connsiteY1" fmla="*/ 1013928 h 1782460"/>
                <a:gd name="connsiteX2" fmla="*/ 1253944 w 1259195"/>
                <a:gd name="connsiteY2" fmla="*/ 1782460 h 1782460"/>
                <a:gd name="connsiteX3" fmla="*/ 467225 w 1259195"/>
                <a:gd name="connsiteY3" fmla="*/ 1598671 h 1782460"/>
                <a:gd name="connsiteX4" fmla="*/ 467224 w 1259195"/>
                <a:gd name="connsiteY4" fmla="*/ 0 h 1782460"/>
                <a:gd name="connsiteX0" fmla="*/ 467224 w 1259195"/>
                <a:gd name="connsiteY0" fmla="*/ 0 h 1782460"/>
                <a:gd name="connsiteX1" fmla="*/ 1232326 w 1259195"/>
                <a:gd name="connsiteY1" fmla="*/ 1201329 h 1782460"/>
                <a:gd name="connsiteX2" fmla="*/ 0 w 1259195"/>
                <a:gd name="connsiteY2" fmla="*/ 1766032 h 1782460"/>
                <a:gd name="connsiteX0" fmla="*/ 467224 w 1259195"/>
                <a:gd name="connsiteY0" fmla="*/ 0 h 1782460"/>
                <a:gd name="connsiteX1" fmla="*/ 1204316 w 1259195"/>
                <a:gd name="connsiteY1" fmla="*/ 1013928 h 1782460"/>
                <a:gd name="connsiteX2" fmla="*/ 1253944 w 1259195"/>
                <a:gd name="connsiteY2" fmla="*/ 1782460 h 1782460"/>
                <a:gd name="connsiteX3" fmla="*/ 467225 w 1259195"/>
                <a:gd name="connsiteY3" fmla="*/ 1598671 h 1782460"/>
                <a:gd name="connsiteX4" fmla="*/ 467224 w 1259195"/>
                <a:gd name="connsiteY4" fmla="*/ 0 h 1782460"/>
                <a:gd name="connsiteX0" fmla="*/ 467224 w 1259195"/>
                <a:gd name="connsiteY0" fmla="*/ 0 h 1782460"/>
                <a:gd name="connsiteX1" fmla="*/ 979012 w 1259195"/>
                <a:gd name="connsiteY1" fmla="*/ 1330408 h 1782460"/>
                <a:gd name="connsiteX2" fmla="*/ 0 w 1259195"/>
                <a:gd name="connsiteY2" fmla="*/ 1766032 h 1782460"/>
                <a:gd name="connsiteX0" fmla="*/ 467224 w 1259195"/>
                <a:gd name="connsiteY0" fmla="*/ 0 h 1782460"/>
                <a:gd name="connsiteX1" fmla="*/ 1204316 w 1259195"/>
                <a:gd name="connsiteY1" fmla="*/ 1013928 h 1782460"/>
                <a:gd name="connsiteX2" fmla="*/ 1253944 w 1259195"/>
                <a:gd name="connsiteY2" fmla="*/ 1782460 h 1782460"/>
                <a:gd name="connsiteX3" fmla="*/ 467225 w 1259195"/>
                <a:gd name="connsiteY3" fmla="*/ 1598671 h 1782460"/>
                <a:gd name="connsiteX4" fmla="*/ 467224 w 1259195"/>
                <a:gd name="connsiteY4" fmla="*/ 0 h 1782460"/>
                <a:gd name="connsiteX0" fmla="*/ 467224 w 1259195"/>
                <a:gd name="connsiteY0" fmla="*/ 0 h 1782460"/>
                <a:gd name="connsiteX1" fmla="*/ 1184206 w 1259195"/>
                <a:gd name="connsiteY1" fmla="*/ 1314834 h 1782460"/>
                <a:gd name="connsiteX2" fmla="*/ 0 w 1259195"/>
                <a:gd name="connsiteY2" fmla="*/ 1766032 h 1782460"/>
                <a:gd name="connsiteX0" fmla="*/ 255484 w 1047455"/>
                <a:gd name="connsiteY0" fmla="*/ 0 h 1790954"/>
                <a:gd name="connsiteX1" fmla="*/ 992576 w 1047455"/>
                <a:gd name="connsiteY1" fmla="*/ 1013928 h 1790954"/>
                <a:gd name="connsiteX2" fmla="*/ 1042204 w 1047455"/>
                <a:gd name="connsiteY2" fmla="*/ 1782460 h 1790954"/>
                <a:gd name="connsiteX3" fmla="*/ 255485 w 1047455"/>
                <a:gd name="connsiteY3" fmla="*/ 1598671 h 1790954"/>
                <a:gd name="connsiteX4" fmla="*/ 255484 w 1047455"/>
                <a:gd name="connsiteY4" fmla="*/ 0 h 1790954"/>
                <a:gd name="connsiteX0" fmla="*/ 255484 w 1047455"/>
                <a:gd name="connsiteY0" fmla="*/ 0 h 1790954"/>
                <a:gd name="connsiteX1" fmla="*/ 972466 w 1047455"/>
                <a:gd name="connsiteY1" fmla="*/ 1314834 h 1790954"/>
                <a:gd name="connsiteX2" fmla="*/ 0 w 1047455"/>
                <a:gd name="connsiteY2" fmla="*/ 1790953 h 1790954"/>
                <a:gd name="connsiteX0" fmla="*/ 168864 w 960835"/>
                <a:gd name="connsiteY0" fmla="*/ 0 h 1782460"/>
                <a:gd name="connsiteX1" fmla="*/ 905956 w 960835"/>
                <a:gd name="connsiteY1" fmla="*/ 1013928 h 1782460"/>
                <a:gd name="connsiteX2" fmla="*/ 955584 w 960835"/>
                <a:gd name="connsiteY2" fmla="*/ 1782460 h 1782460"/>
                <a:gd name="connsiteX3" fmla="*/ 168865 w 960835"/>
                <a:gd name="connsiteY3" fmla="*/ 1598671 h 1782460"/>
                <a:gd name="connsiteX4" fmla="*/ 168864 w 960835"/>
                <a:gd name="connsiteY4" fmla="*/ 0 h 1782460"/>
                <a:gd name="connsiteX0" fmla="*/ 168864 w 960835"/>
                <a:gd name="connsiteY0" fmla="*/ 0 h 1782460"/>
                <a:gd name="connsiteX1" fmla="*/ 885846 w 960835"/>
                <a:gd name="connsiteY1" fmla="*/ 1314834 h 1782460"/>
                <a:gd name="connsiteX2" fmla="*/ 0 w 960835"/>
                <a:gd name="connsiteY2" fmla="*/ 1761426 h 1782460"/>
                <a:gd name="connsiteX0" fmla="*/ 168864 w 960835"/>
                <a:gd name="connsiteY0" fmla="*/ 0 h 1782460"/>
                <a:gd name="connsiteX1" fmla="*/ 905956 w 960835"/>
                <a:gd name="connsiteY1" fmla="*/ 1013928 h 1782460"/>
                <a:gd name="connsiteX2" fmla="*/ 955584 w 960835"/>
                <a:gd name="connsiteY2" fmla="*/ 1782460 h 1782460"/>
                <a:gd name="connsiteX3" fmla="*/ 168865 w 960835"/>
                <a:gd name="connsiteY3" fmla="*/ 1598671 h 1782460"/>
                <a:gd name="connsiteX4" fmla="*/ 168864 w 960835"/>
                <a:gd name="connsiteY4" fmla="*/ 0 h 1782460"/>
                <a:gd name="connsiteX0" fmla="*/ 168864 w 960835"/>
                <a:gd name="connsiteY0" fmla="*/ 0 h 1782460"/>
                <a:gd name="connsiteX1" fmla="*/ 651395 w 960835"/>
                <a:gd name="connsiteY1" fmla="*/ 1406410 h 1782460"/>
                <a:gd name="connsiteX2" fmla="*/ 0 w 960835"/>
                <a:gd name="connsiteY2" fmla="*/ 1761426 h 1782460"/>
                <a:gd name="connsiteX0" fmla="*/ 409354 w 1201325"/>
                <a:gd name="connsiteY0" fmla="*/ 0 h 1782460"/>
                <a:gd name="connsiteX1" fmla="*/ 1146446 w 1201325"/>
                <a:gd name="connsiteY1" fmla="*/ 1013928 h 1782460"/>
                <a:gd name="connsiteX2" fmla="*/ 1196074 w 1201325"/>
                <a:gd name="connsiteY2" fmla="*/ 1782460 h 1782460"/>
                <a:gd name="connsiteX3" fmla="*/ 409355 w 1201325"/>
                <a:gd name="connsiteY3" fmla="*/ 1598671 h 1782460"/>
                <a:gd name="connsiteX4" fmla="*/ 409354 w 1201325"/>
                <a:gd name="connsiteY4" fmla="*/ 0 h 1782460"/>
                <a:gd name="connsiteX0" fmla="*/ 409354 w 1201325"/>
                <a:gd name="connsiteY0" fmla="*/ 0 h 1782460"/>
                <a:gd name="connsiteX1" fmla="*/ 891885 w 1201325"/>
                <a:gd name="connsiteY1" fmla="*/ 1406410 h 1782460"/>
                <a:gd name="connsiteX2" fmla="*/ 0 w 1201325"/>
                <a:gd name="connsiteY2" fmla="*/ 1627196 h 1782460"/>
                <a:gd name="connsiteX0" fmla="*/ 409354 w 1201325"/>
                <a:gd name="connsiteY0" fmla="*/ 0 h 1782460"/>
                <a:gd name="connsiteX1" fmla="*/ 1146446 w 1201325"/>
                <a:gd name="connsiteY1" fmla="*/ 1013928 h 1782460"/>
                <a:gd name="connsiteX2" fmla="*/ 1196074 w 1201325"/>
                <a:gd name="connsiteY2" fmla="*/ 1782460 h 1782460"/>
                <a:gd name="connsiteX3" fmla="*/ 409355 w 1201325"/>
                <a:gd name="connsiteY3" fmla="*/ 1598671 h 1782460"/>
                <a:gd name="connsiteX4" fmla="*/ 409354 w 1201325"/>
                <a:gd name="connsiteY4" fmla="*/ 0 h 1782460"/>
                <a:gd name="connsiteX0" fmla="*/ 409354 w 1201325"/>
                <a:gd name="connsiteY0" fmla="*/ 0 h 1782460"/>
                <a:gd name="connsiteX1" fmla="*/ 1068332 w 1201325"/>
                <a:gd name="connsiteY1" fmla="*/ 1281526 h 1782460"/>
                <a:gd name="connsiteX2" fmla="*/ 0 w 1201325"/>
                <a:gd name="connsiteY2" fmla="*/ 1627196 h 1782460"/>
                <a:gd name="connsiteX0" fmla="*/ 253694 w 1045665"/>
                <a:gd name="connsiteY0" fmla="*/ 0 h 1782460"/>
                <a:gd name="connsiteX1" fmla="*/ 990786 w 1045665"/>
                <a:gd name="connsiteY1" fmla="*/ 1013928 h 1782460"/>
                <a:gd name="connsiteX2" fmla="*/ 1040414 w 1045665"/>
                <a:gd name="connsiteY2" fmla="*/ 1782460 h 1782460"/>
                <a:gd name="connsiteX3" fmla="*/ 253695 w 1045665"/>
                <a:gd name="connsiteY3" fmla="*/ 1598671 h 1782460"/>
                <a:gd name="connsiteX4" fmla="*/ 253694 w 1045665"/>
                <a:gd name="connsiteY4" fmla="*/ 0 h 1782460"/>
                <a:gd name="connsiteX0" fmla="*/ 253694 w 1045665"/>
                <a:gd name="connsiteY0" fmla="*/ 0 h 1782460"/>
                <a:gd name="connsiteX1" fmla="*/ 912672 w 1045665"/>
                <a:gd name="connsiteY1" fmla="*/ 1281526 h 1782460"/>
                <a:gd name="connsiteX2" fmla="*/ 0 w 1045665"/>
                <a:gd name="connsiteY2" fmla="*/ 1579311 h 1782460"/>
                <a:gd name="connsiteX0" fmla="*/ 0 w 791971"/>
                <a:gd name="connsiteY0" fmla="*/ 0 h 1782460"/>
                <a:gd name="connsiteX1" fmla="*/ 737092 w 791971"/>
                <a:gd name="connsiteY1" fmla="*/ 1013928 h 1782460"/>
                <a:gd name="connsiteX2" fmla="*/ 786720 w 791971"/>
                <a:gd name="connsiteY2" fmla="*/ 1782460 h 1782460"/>
                <a:gd name="connsiteX3" fmla="*/ 1 w 791971"/>
                <a:gd name="connsiteY3" fmla="*/ 1598671 h 1782460"/>
                <a:gd name="connsiteX4" fmla="*/ 0 w 791971"/>
                <a:gd name="connsiteY4" fmla="*/ 0 h 1782460"/>
                <a:gd name="connsiteX0" fmla="*/ 0 w 791971"/>
                <a:gd name="connsiteY0" fmla="*/ 0 h 1782460"/>
                <a:gd name="connsiteX1" fmla="*/ 658978 w 791971"/>
                <a:gd name="connsiteY1" fmla="*/ 1281526 h 1782460"/>
                <a:gd name="connsiteX2" fmla="*/ 632252 w 791971"/>
                <a:gd name="connsiteY2" fmla="*/ 703749 h 1782460"/>
                <a:gd name="connsiteX0" fmla="*/ 0 w 1194732"/>
                <a:gd name="connsiteY0" fmla="*/ 0 h 1782460"/>
                <a:gd name="connsiteX1" fmla="*/ 737092 w 1194732"/>
                <a:gd name="connsiteY1" fmla="*/ 1013928 h 1782460"/>
                <a:gd name="connsiteX2" fmla="*/ 786720 w 1194732"/>
                <a:gd name="connsiteY2" fmla="*/ 1782460 h 1782460"/>
                <a:gd name="connsiteX3" fmla="*/ 1 w 1194732"/>
                <a:gd name="connsiteY3" fmla="*/ 1598671 h 1782460"/>
                <a:gd name="connsiteX4" fmla="*/ 0 w 1194732"/>
                <a:gd name="connsiteY4" fmla="*/ 0 h 1782460"/>
                <a:gd name="connsiteX0" fmla="*/ 0 w 1194732"/>
                <a:gd name="connsiteY0" fmla="*/ 0 h 1782460"/>
                <a:gd name="connsiteX1" fmla="*/ 658978 w 1194732"/>
                <a:gd name="connsiteY1" fmla="*/ 1281526 h 1782460"/>
                <a:gd name="connsiteX2" fmla="*/ 1194561 w 1194732"/>
                <a:gd name="connsiteY2" fmla="*/ 1951 h 1782460"/>
                <a:gd name="connsiteX0" fmla="*/ 0 w 1194926"/>
                <a:gd name="connsiteY0" fmla="*/ 12145 h 1794605"/>
                <a:gd name="connsiteX1" fmla="*/ 737092 w 1194926"/>
                <a:gd name="connsiteY1" fmla="*/ 1026073 h 1794605"/>
                <a:gd name="connsiteX2" fmla="*/ 786720 w 1194926"/>
                <a:gd name="connsiteY2" fmla="*/ 1794605 h 1794605"/>
                <a:gd name="connsiteX3" fmla="*/ 1 w 1194926"/>
                <a:gd name="connsiteY3" fmla="*/ 1610816 h 1794605"/>
                <a:gd name="connsiteX4" fmla="*/ 0 w 1194926"/>
                <a:gd name="connsiteY4" fmla="*/ 12145 h 1794605"/>
                <a:gd name="connsiteX0" fmla="*/ 0 w 1194926"/>
                <a:gd name="connsiteY0" fmla="*/ 12145 h 1794605"/>
                <a:gd name="connsiteX1" fmla="*/ 928057 w 1194926"/>
                <a:gd name="connsiteY1" fmla="*/ 491155 h 1794605"/>
                <a:gd name="connsiteX2" fmla="*/ 1194561 w 1194926"/>
                <a:gd name="connsiteY2" fmla="*/ 14096 h 1794605"/>
                <a:gd name="connsiteX0" fmla="*/ 0 w 1194926"/>
                <a:gd name="connsiteY0" fmla="*/ 0 h 1782460"/>
                <a:gd name="connsiteX1" fmla="*/ 737092 w 1194926"/>
                <a:gd name="connsiteY1" fmla="*/ 1013928 h 1782460"/>
                <a:gd name="connsiteX2" fmla="*/ 786720 w 1194926"/>
                <a:gd name="connsiteY2" fmla="*/ 1782460 h 1782460"/>
                <a:gd name="connsiteX3" fmla="*/ 1 w 1194926"/>
                <a:gd name="connsiteY3" fmla="*/ 1598671 h 1782460"/>
                <a:gd name="connsiteX4" fmla="*/ 0 w 1194926"/>
                <a:gd name="connsiteY4" fmla="*/ 0 h 1782460"/>
                <a:gd name="connsiteX0" fmla="*/ 0 w 1194926"/>
                <a:gd name="connsiteY0" fmla="*/ 0 h 1782460"/>
                <a:gd name="connsiteX1" fmla="*/ 928057 w 1194926"/>
                <a:gd name="connsiteY1" fmla="*/ 479010 h 1782460"/>
                <a:gd name="connsiteX2" fmla="*/ 1194561 w 1194926"/>
                <a:gd name="connsiteY2" fmla="*/ 1951 h 1782460"/>
                <a:gd name="connsiteX0" fmla="*/ 0 w 943987"/>
                <a:gd name="connsiteY0" fmla="*/ 1304967 h 3087427"/>
                <a:gd name="connsiteX1" fmla="*/ 737092 w 943987"/>
                <a:gd name="connsiteY1" fmla="*/ 2318895 h 3087427"/>
                <a:gd name="connsiteX2" fmla="*/ 786720 w 943987"/>
                <a:gd name="connsiteY2" fmla="*/ 3087427 h 3087427"/>
                <a:gd name="connsiteX3" fmla="*/ 1 w 943987"/>
                <a:gd name="connsiteY3" fmla="*/ 2903638 h 3087427"/>
                <a:gd name="connsiteX4" fmla="*/ 0 w 943987"/>
                <a:gd name="connsiteY4" fmla="*/ 1304967 h 3087427"/>
                <a:gd name="connsiteX0" fmla="*/ 0 w 943987"/>
                <a:gd name="connsiteY0" fmla="*/ 1304967 h 3087427"/>
                <a:gd name="connsiteX1" fmla="*/ 928057 w 943987"/>
                <a:gd name="connsiteY1" fmla="*/ 1783977 h 3087427"/>
                <a:gd name="connsiteX2" fmla="*/ 891931 w 943987"/>
                <a:gd name="connsiteY2" fmla="*/ 163 h 3087427"/>
                <a:gd name="connsiteX0" fmla="*/ 0 w 962073"/>
                <a:gd name="connsiteY0" fmla="*/ 1305063 h 3087523"/>
                <a:gd name="connsiteX1" fmla="*/ 737092 w 962073"/>
                <a:gd name="connsiteY1" fmla="*/ 2318991 h 3087523"/>
                <a:gd name="connsiteX2" fmla="*/ 786720 w 962073"/>
                <a:gd name="connsiteY2" fmla="*/ 3087523 h 3087523"/>
                <a:gd name="connsiteX3" fmla="*/ 1 w 962073"/>
                <a:gd name="connsiteY3" fmla="*/ 2903734 h 3087523"/>
                <a:gd name="connsiteX4" fmla="*/ 0 w 962073"/>
                <a:gd name="connsiteY4" fmla="*/ 1305063 h 3087523"/>
                <a:gd name="connsiteX0" fmla="*/ 0 w 962073"/>
                <a:gd name="connsiteY0" fmla="*/ 1305063 h 3087523"/>
                <a:gd name="connsiteX1" fmla="*/ 948698 w 962073"/>
                <a:gd name="connsiteY1" fmla="*/ 1025145 h 3087523"/>
                <a:gd name="connsiteX2" fmla="*/ 891931 w 962073"/>
                <a:gd name="connsiteY2" fmla="*/ 259 h 3087523"/>
                <a:gd name="connsiteX0" fmla="*/ 0 w 962073"/>
                <a:gd name="connsiteY0" fmla="*/ 1305065 h 3087525"/>
                <a:gd name="connsiteX1" fmla="*/ 737092 w 962073"/>
                <a:gd name="connsiteY1" fmla="*/ 2318993 h 3087525"/>
                <a:gd name="connsiteX2" fmla="*/ 786720 w 962073"/>
                <a:gd name="connsiteY2" fmla="*/ 3087525 h 3087525"/>
                <a:gd name="connsiteX3" fmla="*/ 1 w 962073"/>
                <a:gd name="connsiteY3" fmla="*/ 2903736 h 3087525"/>
                <a:gd name="connsiteX4" fmla="*/ 0 w 962073"/>
                <a:gd name="connsiteY4" fmla="*/ 1305065 h 3087525"/>
                <a:gd name="connsiteX0" fmla="*/ 0 w 962073"/>
                <a:gd name="connsiteY0" fmla="*/ 1305065 h 3087525"/>
                <a:gd name="connsiteX1" fmla="*/ 948698 w 962073"/>
                <a:gd name="connsiteY1" fmla="*/ 1025147 h 3087525"/>
                <a:gd name="connsiteX2" fmla="*/ 891931 w 962073"/>
                <a:gd name="connsiteY2" fmla="*/ 261 h 3087525"/>
                <a:gd name="connsiteX0" fmla="*/ 0 w 1648628"/>
                <a:gd name="connsiteY0" fmla="*/ 1419027 h 3201487"/>
                <a:gd name="connsiteX1" fmla="*/ 737092 w 1648628"/>
                <a:gd name="connsiteY1" fmla="*/ 2432955 h 3201487"/>
                <a:gd name="connsiteX2" fmla="*/ 786720 w 1648628"/>
                <a:gd name="connsiteY2" fmla="*/ 3201487 h 3201487"/>
                <a:gd name="connsiteX3" fmla="*/ 1 w 1648628"/>
                <a:gd name="connsiteY3" fmla="*/ 3017698 h 3201487"/>
                <a:gd name="connsiteX4" fmla="*/ 0 w 1648628"/>
                <a:gd name="connsiteY4" fmla="*/ 1419027 h 3201487"/>
                <a:gd name="connsiteX0" fmla="*/ 0 w 1648628"/>
                <a:gd name="connsiteY0" fmla="*/ 1419027 h 3201487"/>
                <a:gd name="connsiteX1" fmla="*/ 948698 w 1648628"/>
                <a:gd name="connsiteY1" fmla="*/ 1139109 h 3201487"/>
                <a:gd name="connsiteX2" fmla="*/ 1648499 w 1648628"/>
                <a:gd name="connsiteY2" fmla="*/ 239 h 3201487"/>
                <a:gd name="connsiteX0" fmla="*/ 0 w 1648642"/>
                <a:gd name="connsiteY0" fmla="*/ 1419100 h 3201560"/>
                <a:gd name="connsiteX1" fmla="*/ 737092 w 1648642"/>
                <a:gd name="connsiteY1" fmla="*/ 2433028 h 3201560"/>
                <a:gd name="connsiteX2" fmla="*/ 786720 w 1648642"/>
                <a:gd name="connsiteY2" fmla="*/ 3201560 h 3201560"/>
                <a:gd name="connsiteX3" fmla="*/ 1 w 1648642"/>
                <a:gd name="connsiteY3" fmla="*/ 3017771 h 3201560"/>
                <a:gd name="connsiteX4" fmla="*/ 0 w 1648642"/>
                <a:gd name="connsiteY4" fmla="*/ 1419100 h 3201560"/>
                <a:gd name="connsiteX0" fmla="*/ 0 w 1648642"/>
                <a:gd name="connsiteY0" fmla="*/ 1419100 h 3201560"/>
                <a:gd name="connsiteX1" fmla="*/ 948698 w 1648642"/>
                <a:gd name="connsiteY1" fmla="*/ 1139182 h 3201560"/>
                <a:gd name="connsiteX2" fmla="*/ 1648499 w 1648642"/>
                <a:gd name="connsiteY2" fmla="*/ 312 h 3201560"/>
                <a:gd name="connsiteX0" fmla="*/ 0 w 1648642"/>
                <a:gd name="connsiteY0" fmla="*/ 1419100 h 3201560"/>
                <a:gd name="connsiteX1" fmla="*/ 737092 w 1648642"/>
                <a:gd name="connsiteY1" fmla="*/ 2433028 h 3201560"/>
                <a:gd name="connsiteX2" fmla="*/ 786720 w 1648642"/>
                <a:gd name="connsiteY2" fmla="*/ 3201560 h 3201560"/>
                <a:gd name="connsiteX3" fmla="*/ 1 w 1648642"/>
                <a:gd name="connsiteY3" fmla="*/ 3017771 h 3201560"/>
                <a:gd name="connsiteX4" fmla="*/ 0 w 1648642"/>
                <a:gd name="connsiteY4" fmla="*/ 1419100 h 3201560"/>
                <a:gd name="connsiteX0" fmla="*/ 0 w 1648642"/>
                <a:gd name="connsiteY0" fmla="*/ 1419100 h 3201560"/>
                <a:gd name="connsiteX1" fmla="*/ 948698 w 1648642"/>
                <a:gd name="connsiteY1" fmla="*/ 1139182 h 3201560"/>
                <a:gd name="connsiteX2" fmla="*/ 1648499 w 1648642"/>
                <a:gd name="connsiteY2" fmla="*/ 312 h 3201560"/>
                <a:gd name="connsiteX0" fmla="*/ 0 w 1648590"/>
                <a:gd name="connsiteY0" fmla="*/ 1419842 h 3202302"/>
                <a:gd name="connsiteX1" fmla="*/ 737092 w 1648590"/>
                <a:gd name="connsiteY1" fmla="*/ 2433770 h 3202302"/>
                <a:gd name="connsiteX2" fmla="*/ 786720 w 1648590"/>
                <a:gd name="connsiteY2" fmla="*/ 3202302 h 3202302"/>
                <a:gd name="connsiteX3" fmla="*/ 1 w 1648590"/>
                <a:gd name="connsiteY3" fmla="*/ 3018513 h 3202302"/>
                <a:gd name="connsiteX4" fmla="*/ 0 w 1648590"/>
                <a:gd name="connsiteY4" fmla="*/ 1419842 h 3202302"/>
                <a:gd name="connsiteX0" fmla="*/ 0 w 1648590"/>
                <a:gd name="connsiteY0" fmla="*/ 1419842 h 3202302"/>
                <a:gd name="connsiteX1" fmla="*/ 610360 w 1648590"/>
                <a:gd name="connsiteY1" fmla="*/ 376812 h 3202302"/>
                <a:gd name="connsiteX2" fmla="*/ 1648499 w 1648590"/>
                <a:gd name="connsiteY2" fmla="*/ 1054 h 3202302"/>
                <a:gd name="connsiteX0" fmla="*/ 0 w 791971"/>
                <a:gd name="connsiteY0" fmla="*/ 2903290 h 4685750"/>
                <a:gd name="connsiteX1" fmla="*/ 737092 w 791971"/>
                <a:gd name="connsiteY1" fmla="*/ 3917218 h 4685750"/>
                <a:gd name="connsiteX2" fmla="*/ 786720 w 791971"/>
                <a:gd name="connsiteY2" fmla="*/ 4685750 h 4685750"/>
                <a:gd name="connsiteX3" fmla="*/ 1 w 791971"/>
                <a:gd name="connsiteY3" fmla="*/ 4501961 h 4685750"/>
                <a:gd name="connsiteX4" fmla="*/ 0 w 791971"/>
                <a:gd name="connsiteY4" fmla="*/ 2903290 h 4685750"/>
                <a:gd name="connsiteX0" fmla="*/ 0 w 791971"/>
                <a:gd name="connsiteY0" fmla="*/ 2903290 h 4685750"/>
                <a:gd name="connsiteX1" fmla="*/ 610360 w 791971"/>
                <a:gd name="connsiteY1" fmla="*/ 1860260 h 4685750"/>
                <a:gd name="connsiteX2" fmla="*/ 357539 w 791971"/>
                <a:gd name="connsiteY2" fmla="*/ 187 h 4685750"/>
                <a:gd name="connsiteX0" fmla="*/ 0 w 941036"/>
                <a:gd name="connsiteY0" fmla="*/ 2903224 h 4685684"/>
                <a:gd name="connsiteX1" fmla="*/ 737092 w 941036"/>
                <a:gd name="connsiteY1" fmla="*/ 3917152 h 4685684"/>
                <a:gd name="connsiteX2" fmla="*/ 786720 w 941036"/>
                <a:gd name="connsiteY2" fmla="*/ 4685684 h 4685684"/>
                <a:gd name="connsiteX3" fmla="*/ 1 w 941036"/>
                <a:gd name="connsiteY3" fmla="*/ 4501895 h 4685684"/>
                <a:gd name="connsiteX4" fmla="*/ 0 w 941036"/>
                <a:gd name="connsiteY4" fmla="*/ 2903224 h 4685684"/>
                <a:gd name="connsiteX0" fmla="*/ 0 w 941036"/>
                <a:gd name="connsiteY0" fmla="*/ 2903224 h 4685684"/>
                <a:gd name="connsiteX1" fmla="*/ 928290 w 941036"/>
                <a:gd name="connsiteY1" fmla="*/ 2874688 h 4685684"/>
                <a:gd name="connsiteX2" fmla="*/ 357539 w 941036"/>
                <a:gd name="connsiteY2" fmla="*/ 121 h 4685684"/>
                <a:gd name="connsiteX0" fmla="*/ 0 w 943937"/>
                <a:gd name="connsiteY0" fmla="*/ 1567287 h 3349747"/>
                <a:gd name="connsiteX1" fmla="*/ 737092 w 943937"/>
                <a:gd name="connsiteY1" fmla="*/ 2581215 h 3349747"/>
                <a:gd name="connsiteX2" fmla="*/ 786720 w 943937"/>
                <a:gd name="connsiteY2" fmla="*/ 3349747 h 3349747"/>
                <a:gd name="connsiteX3" fmla="*/ 1 w 943937"/>
                <a:gd name="connsiteY3" fmla="*/ 3165958 h 3349747"/>
                <a:gd name="connsiteX4" fmla="*/ 0 w 943937"/>
                <a:gd name="connsiteY4" fmla="*/ 1567287 h 3349747"/>
                <a:gd name="connsiteX0" fmla="*/ 0 w 943937"/>
                <a:gd name="connsiteY0" fmla="*/ 1567287 h 3349747"/>
                <a:gd name="connsiteX1" fmla="*/ 928290 w 943937"/>
                <a:gd name="connsiteY1" fmla="*/ 1538751 h 3349747"/>
                <a:gd name="connsiteX2" fmla="*/ 496543 w 943937"/>
                <a:gd name="connsiteY2" fmla="*/ 229 h 3349747"/>
                <a:gd name="connsiteX0" fmla="*/ 0 w 943088"/>
                <a:gd name="connsiteY0" fmla="*/ 1685597 h 3468057"/>
                <a:gd name="connsiteX1" fmla="*/ 737092 w 943088"/>
                <a:gd name="connsiteY1" fmla="*/ 2699525 h 3468057"/>
                <a:gd name="connsiteX2" fmla="*/ 786720 w 943088"/>
                <a:gd name="connsiteY2" fmla="*/ 3468057 h 3468057"/>
                <a:gd name="connsiteX3" fmla="*/ 1 w 943088"/>
                <a:gd name="connsiteY3" fmla="*/ 3284268 h 3468057"/>
                <a:gd name="connsiteX4" fmla="*/ 0 w 943088"/>
                <a:gd name="connsiteY4" fmla="*/ 1685597 h 3468057"/>
                <a:gd name="connsiteX0" fmla="*/ 0 w 943088"/>
                <a:gd name="connsiteY0" fmla="*/ 1685597 h 3468057"/>
                <a:gd name="connsiteX1" fmla="*/ 928290 w 943088"/>
                <a:gd name="connsiteY1" fmla="*/ 1657061 h 3468057"/>
                <a:gd name="connsiteX2" fmla="*/ 461489 w 943088"/>
                <a:gd name="connsiteY2" fmla="*/ 211 h 3468057"/>
                <a:gd name="connsiteX0" fmla="*/ 0 w 1844373"/>
                <a:gd name="connsiteY0" fmla="*/ 745935 h 2528395"/>
                <a:gd name="connsiteX1" fmla="*/ 737092 w 1844373"/>
                <a:gd name="connsiteY1" fmla="*/ 1759863 h 2528395"/>
                <a:gd name="connsiteX2" fmla="*/ 786720 w 1844373"/>
                <a:gd name="connsiteY2" fmla="*/ 2528395 h 2528395"/>
                <a:gd name="connsiteX3" fmla="*/ 1 w 1844373"/>
                <a:gd name="connsiteY3" fmla="*/ 2344606 h 2528395"/>
                <a:gd name="connsiteX4" fmla="*/ 0 w 1844373"/>
                <a:gd name="connsiteY4" fmla="*/ 745935 h 2528395"/>
                <a:gd name="connsiteX0" fmla="*/ 0 w 1844373"/>
                <a:gd name="connsiteY0" fmla="*/ 745935 h 2528395"/>
                <a:gd name="connsiteX1" fmla="*/ 928290 w 1844373"/>
                <a:gd name="connsiteY1" fmla="*/ 717399 h 2528395"/>
                <a:gd name="connsiteX2" fmla="*/ 1844268 w 1844373"/>
                <a:gd name="connsiteY2" fmla="*/ 513 h 2528395"/>
                <a:gd name="connsiteX0" fmla="*/ 0 w 939224"/>
                <a:gd name="connsiteY0" fmla="*/ 31204 h 2192366"/>
                <a:gd name="connsiteX1" fmla="*/ 737092 w 939224"/>
                <a:gd name="connsiteY1" fmla="*/ 1045132 h 2192366"/>
                <a:gd name="connsiteX2" fmla="*/ 786720 w 939224"/>
                <a:gd name="connsiteY2" fmla="*/ 1813664 h 2192366"/>
                <a:gd name="connsiteX3" fmla="*/ 1 w 939224"/>
                <a:gd name="connsiteY3" fmla="*/ 1629875 h 2192366"/>
                <a:gd name="connsiteX4" fmla="*/ 0 w 939224"/>
                <a:gd name="connsiteY4" fmla="*/ 31204 h 2192366"/>
                <a:gd name="connsiteX0" fmla="*/ 0 w 939224"/>
                <a:gd name="connsiteY0" fmla="*/ 31204 h 2192366"/>
                <a:gd name="connsiteX1" fmla="*/ 928290 w 939224"/>
                <a:gd name="connsiteY1" fmla="*/ 2668 h 2192366"/>
                <a:gd name="connsiteX2" fmla="*/ 233314 w 939224"/>
                <a:gd name="connsiteY2" fmla="*/ 2192367 h 2192366"/>
                <a:gd name="connsiteX0" fmla="*/ 0 w 981649"/>
                <a:gd name="connsiteY0" fmla="*/ 0 h 2161163"/>
                <a:gd name="connsiteX1" fmla="*/ 737092 w 981649"/>
                <a:gd name="connsiteY1" fmla="*/ 1013928 h 2161163"/>
                <a:gd name="connsiteX2" fmla="*/ 786720 w 981649"/>
                <a:gd name="connsiteY2" fmla="*/ 1782460 h 2161163"/>
                <a:gd name="connsiteX3" fmla="*/ 1 w 981649"/>
                <a:gd name="connsiteY3" fmla="*/ 1598671 h 2161163"/>
                <a:gd name="connsiteX4" fmla="*/ 0 w 981649"/>
                <a:gd name="connsiteY4" fmla="*/ 0 h 2161163"/>
                <a:gd name="connsiteX0" fmla="*/ 0 w 981649"/>
                <a:gd name="connsiteY0" fmla="*/ 0 h 2161163"/>
                <a:gd name="connsiteX1" fmla="*/ 971227 w 981649"/>
                <a:gd name="connsiteY1" fmla="*/ 598294 h 2161163"/>
                <a:gd name="connsiteX2" fmla="*/ 233314 w 981649"/>
                <a:gd name="connsiteY2" fmla="*/ 2161163 h 2161163"/>
                <a:gd name="connsiteX0" fmla="*/ 61877 w 1040986"/>
                <a:gd name="connsiteY0" fmla="*/ 0 h 1782459"/>
                <a:gd name="connsiteX1" fmla="*/ 798969 w 1040986"/>
                <a:gd name="connsiteY1" fmla="*/ 1013928 h 1782459"/>
                <a:gd name="connsiteX2" fmla="*/ 848597 w 1040986"/>
                <a:gd name="connsiteY2" fmla="*/ 1782460 h 1782459"/>
                <a:gd name="connsiteX3" fmla="*/ 61878 w 1040986"/>
                <a:gd name="connsiteY3" fmla="*/ 1598671 h 1782459"/>
                <a:gd name="connsiteX4" fmla="*/ 61877 w 1040986"/>
                <a:gd name="connsiteY4" fmla="*/ 0 h 1782459"/>
                <a:gd name="connsiteX0" fmla="*/ 61877 w 1040986"/>
                <a:gd name="connsiteY0" fmla="*/ 0 h 1782459"/>
                <a:gd name="connsiteX1" fmla="*/ 1033104 w 1040986"/>
                <a:gd name="connsiteY1" fmla="*/ 598294 h 1782459"/>
                <a:gd name="connsiteX2" fmla="*/ 0 w 1040986"/>
                <a:gd name="connsiteY2" fmla="*/ 679842 h 1782459"/>
                <a:gd name="connsiteX0" fmla="*/ 61877 w 1036712"/>
                <a:gd name="connsiteY0" fmla="*/ 0 h 1782461"/>
                <a:gd name="connsiteX1" fmla="*/ 798969 w 1036712"/>
                <a:gd name="connsiteY1" fmla="*/ 1013928 h 1782461"/>
                <a:gd name="connsiteX2" fmla="*/ 848597 w 1036712"/>
                <a:gd name="connsiteY2" fmla="*/ 1782460 h 1782461"/>
                <a:gd name="connsiteX3" fmla="*/ 61878 w 1036712"/>
                <a:gd name="connsiteY3" fmla="*/ 1598671 h 1782461"/>
                <a:gd name="connsiteX4" fmla="*/ 61877 w 1036712"/>
                <a:gd name="connsiteY4" fmla="*/ 0 h 1782461"/>
                <a:gd name="connsiteX0" fmla="*/ 61877 w 1036712"/>
                <a:gd name="connsiteY0" fmla="*/ 0 h 1782461"/>
                <a:gd name="connsiteX1" fmla="*/ 1028801 w 1036712"/>
                <a:gd name="connsiteY1" fmla="*/ 686611 h 1782461"/>
                <a:gd name="connsiteX2" fmla="*/ 0 w 1036712"/>
                <a:gd name="connsiteY2" fmla="*/ 679842 h 1782461"/>
                <a:gd name="connsiteX0" fmla="*/ 61877 w 1036712"/>
                <a:gd name="connsiteY0" fmla="*/ 0 h 1782459"/>
                <a:gd name="connsiteX1" fmla="*/ 798969 w 1036712"/>
                <a:gd name="connsiteY1" fmla="*/ 1013928 h 1782459"/>
                <a:gd name="connsiteX2" fmla="*/ 848597 w 1036712"/>
                <a:gd name="connsiteY2" fmla="*/ 1782460 h 1782459"/>
                <a:gd name="connsiteX3" fmla="*/ 61878 w 1036712"/>
                <a:gd name="connsiteY3" fmla="*/ 1598671 h 1782459"/>
                <a:gd name="connsiteX4" fmla="*/ 61877 w 1036712"/>
                <a:gd name="connsiteY4" fmla="*/ 0 h 1782459"/>
                <a:gd name="connsiteX0" fmla="*/ 61877 w 1036712"/>
                <a:gd name="connsiteY0" fmla="*/ 0 h 1782459"/>
                <a:gd name="connsiteX1" fmla="*/ 1028801 w 1036712"/>
                <a:gd name="connsiteY1" fmla="*/ 686611 h 1782459"/>
                <a:gd name="connsiteX2" fmla="*/ 0 w 1036712"/>
                <a:gd name="connsiteY2" fmla="*/ 679842 h 1782459"/>
                <a:gd name="connsiteX0" fmla="*/ 61877 w 1028882"/>
                <a:gd name="connsiteY0" fmla="*/ 0 h 1782461"/>
                <a:gd name="connsiteX1" fmla="*/ 798969 w 1028882"/>
                <a:gd name="connsiteY1" fmla="*/ 1013928 h 1782461"/>
                <a:gd name="connsiteX2" fmla="*/ 848597 w 1028882"/>
                <a:gd name="connsiteY2" fmla="*/ 1782460 h 1782461"/>
                <a:gd name="connsiteX3" fmla="*/ 61878 w 1028882"/>
                <a:gd name="connsiteY3" fmla="*/ 1598671 h 1782461"/>
                <a:gd name="connsiteX4" fmla="*/ 61877 w 1028882"/>
                <a:gd name="connsiteY4" fmla="*/ 0 h 1782461"/>
                <a:gd name="connsiteX0" fmla="*/ 61877 w 1028882"/>
                <a:gd name="connsiteY0" fmla="*/ 0 h 1782461"/>
                <a:gd name="connsiteX1" fmla="*/ 1028801 w 1028882"/>
                <a:gd name="connsiteY1" fmla="*/ 686611 h 1782461"/>
                <a:gd name="connsiteX2" fmla="*/ 0 w 1028882"/>
                <a:gd name="connsiteY2" fmla="*/ 679842 h 1782461"/>
                <a:gd name="connsiteX0" fmla="*/ 0 w 967031"/>
                <a:gd name="connsiteY0" fmla="*/ 0 h 2190038"/>
                <a:gd name="connsiteX1" fmla="*/ 737092 w 967031"/>
                <a:gd name="connsiteY1" fmla="*/ 1013928 h 2190038"/>
                <a:gd name="connsiteX2" fmla="*/ 786720 w 967031"/>
                <a:gd name="connsiteY2" fmla="*/ 1782460 h 2190038"/>
                <a:gd name="connsiteX3" fmla="*/ 1 w 967031"/>
                <a:gd name="connsiteY3" fmla="*/ 1598671 h 2190038"/>
                <a:gd name="connsiteX4" fmla="*/ 0 w 967031"/>
                <a:gd name="connsiteY4" fmla="*/ 0 h 2190038"/>
                <a:gd name="connsiteX0" fmla="*/ 0 w 967031"/>
                <a:gd name="connsiteY0" fmla="*/ 0 h 2190038"/>
                <a:gd name="connsiteX1" fmla="*/ 966924 w 967031"/>
                <a:gd name="connsiteY1" fmla="*/ 686611 h 2190038"/>
                <a:gd name="connsiteX2" fmla="*/ 191092 w 967031"/>
                <a:gd name="connsiteY2" fmla="*/ 2190037 h 2190038"/>
                <a:gd name="connsiteX0" fmla="*/ 0 w 967045"/>
                <a:gd name="connsiteY0" fmla="*/ 0 h 3227902"/>
                <a:gd name="connsiteX1" fmla="*/ 737092 w 967045"/>
                <a:gd name="connsiteY1" fmla="*/ 1013928 h 3227902"/>
                <a:gd name="connsiteX2" fmla="*/ 786720 w 967045"/>
                <a:gd name="connsiteY2" fmla="*/ 1782460 h 3227902"/>
                <a:gd name="connsiteX3" fmla="*/ 1 w 967045"/>
                <a:gd name="connsiteY3" fmla="*/ 1598671 h 3227902"/>
                <a:gd name="connsiteX4" fmla="*/ 0 w 967045"/>
                <a:gd name="connsiteY4" fmla="*/ 0 h 3227902"/>
                <a:gd name="connsiteX0" fmla="*/ 0 w 967045"/>
                <a:gd name="connsiteY0" fmla="*/ 0 h 3227902"/>
                <a:gd name="connsiteX1" fmla="*/ 966924 w 967045"/>
                <a:gd name="connsiteY1" fmla="*/ 686611 h 3227902"/>
                <a:gd name="connsiteX2" fmla="*/ 275367 w 967045"/>
                <a:gd name="connsiteY2" fmla="*/ 3227903 h 3227902"/>
                <a:gd name="connsiteX0" fmla="*/ 0 w 791971"/>
                <a:gd name="connsiteY0" fmla="*/ 0 h 3227904"/>
                <a:gd name="connsiteX1" fmla="*/ 737092 w 791971"/>
                <a:gd name="connsiteY1" fmla="*/ 1013928 h 3227904"/>
                <a:gd name="connsiteX2" fmla="*/ 786720 w 791971"/>
                <a:gd name="connsiteY2" fmla="*/ 1782460 h 3227904"/>
                <a:gd name="connsiteX3" fmla="*/ 1 w 791971"/>
                <a:gd name="connsiteY3" fmla="*/ 1598671 h 3227904"/>
                <a:gd name="connsiteX4" fmla="*/ 0 w 791971"/>
                <a:gd name="connsiteY4" fmla="*/ 0 h 3227904"/>
                <a:gd name="connsiteX0" fmla="*/ 0 w 791971"/>
                <a:gd name="connsiteY0" fmla="*/ 0 h 3227904"/>
                <a:gd name="connsiteX1" fmla="*/ 606114 w 791971"/>
                <a:gd name="connsiteY1" fmla="*/ 1711942 h 3227904"/>
                <a:gd name="connsiteX2" fmla="*/ 275367 w 791971"/>
                <a:gd name="connsiteY2" fmla="*/ 3227903 h 3227904"/>
                <a:gd name="connsiteX0" fmla="*/ 508693 w 1300664"/>
                <a:gd name="connsiteY0" fmla="*/ 0 h 2478252"/>
                <a:gd name="connsiteX1" fmla="*/ 1245785 w 1300664"/>
                <a:gd name="connsiteY1" fmla="*/ 1013928 h 2478252"/>
                <a:gd name="connsiteX2" fmla="*/ 1295413 w 1300664"/>
                <a:gd name="connsiteY2" fmla="*/ 1782460 h 2478252"/>
                <a:gd name="connsiteX3" fmla="*/ 508694 w 1300664"/>
                <a:gd name="connsiteY3" fmla="*/ 1598671 h 2478252"/>
                <a:gd name="connsiteX4" fmla="*/ 508693 w 1300664"/>
                <a:gd name="connsiteY4" fmla="*/ 0 h 2478252"/>
                <a:gd name="connsiteX0" fmla="*/ 508693 w 1300664"/>
                <a:gd name="connsiteY0" fmla="*/ 0 h 2478252"/>
                <a:gd name="connsiteX1" fmla="*/ 1114807 w 1300664"/>
                <a:gd name="connsiteY1" fmla="*/ 1711942 h 2478252"/>
                <a:gd name="connsiteX2" fmla="*/ 0 w 1300664"/>
                <a:gd name="connsiteY2" fmla="*/ 2478252 h 2478252"/>
                <a:gd name="connsiteX0" fmla="*/ 508693 w 1434341"/>
                <a:gd name="connsiteY0" fmla="*/ 0 h 2478252"/>
                <a:gd name="connsiteX1" fmla="*/ 1245785 w 1434341"/>
                <a:gd name="connsiteY1" fmla="*/ 1013928 h 2478252"/>
                <a:gd name="connsiteX2" fmla="*/ 1295413 w 1434341"/>
                <a:gd name="connsiteY2" fmla="*/ 1782460 h 2478252"/>
                <a:gd name="connsiteX3" fmla="*/ 508694 w 1434341"/>
                <a:gd name="connsiteY3" fmla="*/ 1598671 h 2478252"/>
                <a:gd name="connsiteX4" fmla="*/ 508693 w 1434341"/>
                <a:gd name="connsiteY4" fmla="*/ 0 h 2478252"/>
                <a:gd name="connsiteX0" fmla="*/ 508693 w 1434341"/>
                <a:gd name="connsiteY0" fmla="*/ 0 h 2478252"/>
                <a:gd name="connsiteX1" fmla="*/ 1434283 w 1434341"/>
                <a:gd name="connsiteY1" fmla="*/ 1082261 h 2478252"/>
                <a:gd name="connsiteX2" fmla="*/ 0 w 1434341"/>
                <a:gd name="connsiteY2" fmla="*/ 2478252 h 2478252"/>
                <a:gd name="connsiteX0" fmla="*/ 0 w 925738"/>
                <a:gd name="connsiteY0" fmla="*/ 0 h 2736332"/>
                <a:gd name="connsiteX1" fmla="*/ 737092 w 925738"/>
                <a:gd name="connsiteY1" fmla="*/ 1013928 h 2736332"/>
                <a:gd name="connsiteX2" fmla="*/ 786720 w 925738"/>
                <a:gd name="connsiteY2" fmla="*/ 1782460 h 2736332"/>
                <a:gd name="connsiteX3" fmla="*/ 1 w 925738"/>
                <a:gd name="connsiteY3" fmla="*/ 1598671 h 2736332"/>
                <a:gd name="connsiteX4" fmla="*/ 0 w 925738"/>
                <a:gd name="connsiteY4" fmla="*/ 0 h 2736332"/>
                <a:gd name="connsiteX0" fmla="*/ 0 w 925738"/>
                <a:gd name="connsiteY0" fmla="*/ 0 h 2736332"/>
                <a:gd name="connsiteX1" fmla="*/ 925590 w 925738"/>
                <a:gd name="connsiteY1" fmla="*/ 1082261 h 2736332"/>
                <a:gd name="connsiteX2" fmla="*/ 362400 w 925738"/>
                <a:gd name="connsiteY2" fmla="*/ 2736331 h 2736332"/>
                <a:gd name="connsiteX0" fmla="*/ 0 w 927122"/>
                <a:gd name="connsiteY0" fmla="*/ 0 h 1782460"/>
                <a:gd name="connsiteX1" fmla="*/ 737092 w 927122"/>
                <a:gd name="connsiteY1" fmla="*/ 1013928 h 1782460"/>
                <a:gd name="connsiteX2" fmla="*/ 786720 w 927122"/>
                <a:gd name="connsiteY2" fmla="*/ 1782460 h 1782460"/>
                <a:gd name="connsiteX3" fmla="*/ 1 w 927122"/>
                <a:gd name="connsiteY3" fmla="*/ 1598671 h 1782460"/>
                <a:gd name="connsiteX4" fmla="*/ 0 w 927122"/>
                <a:gd name="connsiteY4" fmla="*/ 0 h 1782460"/>
                <a:gd name="connsiteX0" fmla="*/ 0 w 927122"/>
                <a:gd name="connsiteY0" fmla="*/ 0 h 1782460"/>
                <a:gd name="connsiteX1" fmla="*/ 925590 w 927122"/>
                <a:gd name="connsiteY1" fmla="*/ 1082261 h 1782460"/>
                <a:gd name="connsiteX2" fmla="*/ 877756 w 927122"/>
                <a:gd name="connsiteY2" fmla="*/ 1747801 h 1782460"/>
                <a:gd name="connsiteX0" fmla="*/ 0 w 1042743"/>
                <a:gd name="connsiteY0" fmla="*/ 15283 h 1797743"/>
                <a:gd name="connsiteX1" fmla="*/ 737092 w 1042743"/>
                <a:gd name="connsiteY1" fmla="*/ 1029211 h 1797743"/>
                <a:gd name="connsiteX2" fmla="*/ 786720 w 1042743"/>
                <a:gd name="connsiteY2" fmla="*/ 1797743 h 1797743"/>
                <a:gd name="connsiteX3" fmla="*/ 1 w 1042743"/>
                <a:gd name="connsiteY3" fmla="*/ 1613954 h 1797743"/>
                <a:gd name="connsiteX4" fmla="*/ 0 w 1042743"/>
                <a:gd name="connsiteY4" fmla="*/ 15283 h 1797743"/>
                <a:gd name="connsiteX0" fmla="*/ 0 w 1042743"/>
                <a:gd name="connsiteY0" fmla="*/ 15283 h 1797743"/>
                <a:gd name="connsiteX1" fmla="*/ 1042250 w 1042743"/>
                <a:gd name="connsiteY1" fmla="*/ 191518 h 1797743"/>
                <a:gd name="connsiteX2" fmla="*/ 877756 w 1042743"/>
                <a:gd name="connsiteY2" fmla="*/ 1763084 h 1797743"/>
                <a:gd name="connsiteX0" fmla="*/ 0 w 1338415"/>
                <a:gd name="connsiteY0" fmla="*/ 15283 h 1797743"/>
                <a:gd name="connsiteX1" fmla="*/ 737092 w 1338415"/>
                <a:gd name="connsiteY1" fmla="*/ 1029211 h 1797743"/>
                <a:gd name="connsiteX2" fmla="*/ 786720 w 1338415"/>
                <a:gd name="connsiteY2" fmla="*/ 1797743 h 1797743"/>
                <a:gd name="connsiteX3" fmla="*/ 1 w 1338415"/>
                <a:gd name="connsiteY3" fmla="*/ 1613954 h 1797743"/>
                <a:gd name="connsiteX4" fmla="*/ 0 w 1338415"/>
                <a:gd name="connsiteY4" fmla="*/ 15283 h 1797743"/>
                <a:gd name="connsiteX0" fmla="*/ 0 w 1338415"/>
                <a:gd name="connsiteY0" fmla="*/ 15283 h 1797743"/>
                <a:gd name="connsiteX1" fmla="*/ 1042250 w 1338415"/>
                <a:gd name="connsiteY1" fmla="*/ 191518 h 1797743"/>
                <a:gd name="connsiteX2" fmla="*/ 1338130 w 1338415"/>
                <a:gd name="connsiteY2" fmla="*/ 1583422 h 1797743"/>
                <a:gd name="connsiteX0" fmla="*/ 0 w 1043837"/>
                <a:gd name="connsiteY0" fmla="*/ 15283 h 1797743"/>
                <a:gd name="connsiteX1" fmla="*/ 737092 w 1043837"/>
                <a:gd name="connsiteY1" fmla="*/ 1029211 h 1797743"/>
                <a:gd name="connsiteX2" fmla="*/ 786720 w 1043837"/>
                <a:gd name="connsiteY2" fmla="*/ 1797743 h 1797743"/>
                <a:gd name="connsiteX3" fmla="*/ 1 w 1043837"/>
                <a:gd name="connsiteY3" fmla="*/ 1613954 h 1797743"/>
                <a:gd name="connsiteX4" fmla="*/ 0 w 1043837"/>
                <a:gd name="connsiteY4" fmla="*/ 15283 h 1797743"/>
                <a:gd name="connsiteX0" fmla="*/ 0 w 1043837"/>
                <a:gd name="connsiteY0" fmla="*/ 15283 h 1797743"/>
                <a:gd name="connsiteX1" fmla="*/ 1042250 w 1043837"/>
                <a:gd name="connsiteY1" fmla="*/ 191518 h 1797743"/>
                <a:gd name="connsiteX2" fmla="*/ 996339 w 1043837"/>
                <a:gd name="connsiteY2" fmla="*/ 1401389 h 1797743"/>
                <a:gd name="connsiteX0" fmla="*/ 0 w 1072743"/>
                <a:gd name="connsiteY0" fmla="*/ 163397 h 1945857"/>
                <a:gd name="connsiteX1" fmla="*/ 737092 w 1072743"/>
                <a:gd name="connsiteY1" fmla="*/ 1177325 h 1945857"/>
                <a:gd name="connsiteX2" fmla="*/ 786720 w 1072743"/>
                <a:gd name="connsiteY2" fmla="*/ 1945857 h 1945857"/>
                <a:gd name="connsiteX3" fmla="*/ 1 w 1072743"/>
                <a:gd name="connsiteY3" fmla="*/ 1762068 h 1945857"/>
                <a:gd name="connsiteX4" fmla="*/ 0 w 1072743"/>
                <a:gd name="connsiteY4" fmla="*/ 163397 h 1945857"/>
                <a:gd name="connsiteX0" fmla="*/ 0 w 1072743"/>
                <a:gd name="connsiteY0" fmla="*/ 163397 h 1945857"/>
                <a:gd name="connsiteX1" fmla="*/ 1071719 w 1072743"/>
                <a:gd name="connsiteY1" fmla="*/ 106050 h 1945857"/>
                <a:gd name="connsiteX2" fmla="*/ 996339 w 1072743"/>
                <a:gd name="connsiteY2" fmla="*/ 1549503 h 1945857"/>
                <a:gd name="connsiteX0" fmla="*/ 0 w 1071947"/>
                <a:gd name="connsiteY0" fmla="*/ 163397 h 1945857"/>
                <a:gd name="connsiteX1" fmla="*/ 737092 w 1071947"/>
                <a:gd name="connsiteY1" fmla="*/ 1177325 h 1945857"/>
                <a:gd name="connsiteX2" fmla="*/ 786720 w 1071947"/>
                <a:gd name="connsiteY2" fmla="*/ 1945857 h 1945857"/>
                <a:gd name="connsiteX3" fmla="*/ 1 w 1071947"/>
                <a:gd name="connsiteY3" fmla="*/ 1762068 h 1945857"/>
                <a:gd name="connsiteX4" fmla="*/ 0 w 1071947"/>
                <a:gd name="connsiteY4" fmla="*/ 163397 h 1945857"/>
                <a:gd name="connsiteX0" fmla="*/ 0 w 1071947"/>
                <a:gd name="connsiteY0" fmla="*/ 163397 h 1945857"/>
                <a:gd name="connsiteX1" fmla="*/ 1071719 w 1071947"/>
                <a:gd name="connsiteY1" fmla="*/ 106050 h 1945857"/>
                <a:gd name="connsiteX2" fmla="*/ 708430 w 1071947"/>
                <a:gd name="connsiteY2" fmla="*/ 886189 h 1945857"/>
                <a:gd name="connsiteX0" fmla="*/ 0 w 1005464"/>
                <a:gd name="connsiteY0" fmla="*/ 579333 h 2361793"/>
                <a:gd name="connsiteX1" fmla="*/ 737092 w 1005464"/>
                <a:gd name="connsiteY1" fmla="*/ 1593261 h 2361793"/>
                <a:gd name="connsiteX2" fmla="*/ 786720 w 1005464"/>
                <a:gd name="connsiteY2" fmla="*/ 2361793 h 2361793"/>
                <a:gd name="connsiteX3" fmla="*/ 1 w 1005464"/>
                <a:gd name="connsiteY3" fmla="*/ 2178004 h 2361793"/>
                <a:gd name="connsiteX4" fmla="*/ 0 w 1005464"/>
                <a:gd name="connsiteY4" fmla="*/ 579333 h 2361793"/>
                <a:gd name="connsiteX0" fmla="*/ 0 w 1005464"/>
                <a:gd name="connsiteY0" fmla="*/ 579333 h 2361793"/>
                <a:gd name="connsiteX1" fmla="*/ 1005186 w 1005464"/>
                <a:gd name="connsiteY1" fmla="*/ 55510 h 2361793"/>
                <a:gd name="connsiteX2" fmla="*/ 708430 w 1005464"/>
                <a:gd name="connsiteY2" fmla="*/ 1302125 h 2361793"/>
                <a:gd name="connsiteX0" fmla="*/ 0 w 1005473"/>
                <a:gd name="connsiteY0" fmla="*/ 579333 h 2361793"/>
                <a:gd name="connsiteX1" fmla="*/ 737092 w 1005473"/>
                <a:gd name="connsiteY1" fmla="*/ 1593261 h 2361793"/>
                <a:gd name="connsiteX2" fmla="*/ 786720 w 1005473"/>
                <a:gd name="connsiteY2" fmla="*/ 2361793 h 2361793"/>
                <a:gd name="connsiteX3" fmla="*/ 1 w 1005473"/>
                <a:gd name="connsiteY3" fmla="*/ 2178004 h 2361793"/>
                <a:gd name="connsiteX4" fmla="*/ 0 w 1005473"/>
                <a:gd name="connsiteY4" fmla="*/ 579333 h 2361793"/>
                <a:gd name="connsiteX0" fmla="*/ 0 w 1005473"/>
                <a:gd name="connsiteY0" fmla="*/ 579333 h 2361793"/>
                <a:gd name="connsiteX1" fmla="*/ 1005186 w 1005473"/>
                <a:gd name="connsiteY1" fmla="*/ 55510 h 2361793"/>
                <a:gd name="connsiteX2" fmla="*/ 718741 w 1005473"/>
                <a:gd name="connsiteY2" fmla="*/ 1401096 h 2361793"/>
                <a:gd name="connsiteX0" fmla="*/ 0 w 1100234"/>
                <a:gd name="connsiteY0" fmla="*/ 761722 h 2544182"/>
                <a:gd name="connsiteX1" fmla="*/ 737092 w 1100234"/>
                <a:gd name="connsiteY1" fmla="*/ 1775650 h 2544182"/>
                <a:gd name="connsiteX2" fmla="*/ 786720 w 1100234"/>
                <a:gd name="connsiteY2" fmla="*/ 2544182 h 2544182"/>
                <a:gd name="connsiteX3" fmla="*/ 1 w 1100234"/>
                <a:gd name="connsiteY3" fmla="*/ 2360393 h 2544182"/>
                <a:gd name="connsiteX4" fmla="*/ 0 w 1100234"/>
                <a:gd name="connsiteY4" fmla="*/ 761722 h 2544182"/>
                <a:gd name="connsiteX0" fmla="*/ 0 w 1100234"/>
                <a:gd name="connsiteY0" fmla="*/ 761722 h 2544182"/>
                <a:gd name="connsiteX1" fmla="*/ 1100017 w 1100234"/>
                <a:gd name="connsiteY1" fmla="*/ 46400 h 2544182"/>
                <a:gd name="connsiteX2" fmla="*/ 718741 w 1100234"/>
                <a:gd name="connsiteY2" fmla="*/ 1583485 h 2544182"/>
                <a:gd name="connsiteX0" fmla="*/ 0 w 1102547"/>
                <a:gd name="connsiteY0" fmla="*/ 761722 h 2898286"/>
                <a:gd name="connsiteX1" fmla="*/ 737092 w 1102547"/>
                <a:gd name="connsiteY1" fmla="*/ 1775650 h 2898286"/>
                <a:gd name="connsiteX2" fmla="*/ 786720 w 1102547"/>
                <a:gd name="connsiteY2" fmla="*/ 2544182 h 2898286"/>
                <a:gd name="connsiteX3" fmla="*/ 1 w 1102547"/>
                <a:gd name="connsiteY3" fmla="*/ 2360393 h 2898286"/>
                <a:gd name="connsiteX4" fmla="*/ 0 w 1102547"/>
                <a:gd name="connsiteY4" fmla="*/ 761722 h 2898286"/>
                <a:gd name="connsiteX0" fmla="*/ 0 w 1102547"/>
                <a:gd name="connsiteY0" fmla="*/ 761722 h 2898286"/>
                <a:gd name="connsiteX1" fmla="*/ 1100017 w 1102547"/>
                <a:gd name="connsiteY1" fmla="*/ 46400 h 2898286"/>
                <a:gd name="connsiteX2" fmla="*/ 1074308 w 1102547"/>
                <a:gd name="connsiteY2" fmla="*/ 2898285 h 2898286"/>
                <a:gd name="connsiteX0" fmla="*/ 0 w 1076443"/>
                <a:gd name="connsiteY0" fmla="*/ 0 h 2136562"/>
                <a:gd name="connsiteX1" fmla="*/ 737092 w 1076443"/>
                <a:gd name="connsiteY1" fmla="*/ 1013928 h 2136562"/>
                <a:gd name="connsiteX2" fmla="*/ 786720 w 1076443"/>
                <a:gd name="connsiteY2" fmla="*/ 1782460 h 2136562"/>
                <a:gd name="connsiteX3" fmla="*/ 1 w 1076443"/>
                <a:gd name="connsiteY3" fmla="*/ 1598671 h 2136562"/>
                <a:gd name="connsiteX4" fmla="*/ 0 w 1076443"/>
                <a:gd name="connsiteY4" fmla="*/ 0 h 2136562"/>
                <a:gd name="connsiteX0" fmla="*/ 0 w 1076443"/>
                <a:gd name="connsiteY0" fmla="*/ 0 h 2136562"/>
                <a:gd name="connsiteX1" fmla="*/ 1041654 w 1076443"/>
                <a:gd name="connsiteY1" fmla="*/ 908790 h 2136562"/>
                <a:gd name="connsiteX2" fmla="*/ 1074308 w 1076443"/>
                <a:gd name="connsiteY2" fmla="*/ 2136563 h 2136562"/>
                <a:gd name="connsiteX0" fmla="*/ 0 w 1044220"/>
                <a:gd name="connsiteY0" fmla="*/ 0 h 2414402"/>
                <a:gd name="connsiteX1" fmla="*/ 737092 w 1044220"/>
                <a:gd name="connsiteY1" fmla="*/ 1013928 h 2414402"/>
                <a:gd name="connsiteX2" fmla="*/ 786720 w 1044220"/>
                <a:gd name="connsiteY2" fmla="*/ 1782460 h 2414402"/>
                <a:gd name="connsiteX3" fmla="*/ 1 w 1044220"/>
                <a:gd name="connsiteY3" fmla="*/ 1598671 h 2414402"/>
                <a:gd name="connsiteX4" fmla="*/ 0 w 1044220"/>
                <a:gd name="connsiteY4" fmla="*/ 0 h 2414402"/>
                <a:gd name="connsiteX0" fmla="*/ 0 w 1044220"/>
                <a:gd name="connsiteY0" fmla="*/ 0 h 2414402"/>
                <a:gd name="connsiteX1" fmla="*/ 1041654 w 1044220"/>
                <a:gd name="connsiteY1" fmla="*/ 908790 h 2414402"/>
                <a:gd name="connsiteX2" fmla="*/ 1016418 w 1044220"/>
                <a:gd name="connsiteY2" fmla="*/ 2414402 h 2414402"/>
                <a:gd name="connsiteX0" fmla="*/ 0 w 1022931"/>
                <a:gd name="connsiteY0" fmla="*/ 0 h 2414402"/>
                <a:gd name="connsiteX1" fmla="*/ 737092 w 1022931"/>
                <a:gd name="connsiteY1" fmla="*/ 1013928 h 2414402"/>
                <a:gd name="connsiteX2" fmla="*/ 786720 w 1022931"/>
                <a:gd name="connsiteY2" fmla="*/ 1782460 h 2414402"/>
                <a:gd name="connsiteX3" fmla="*/ 1 w 1022931"/>
                <a:gd name="connsiteY3" fmla="*/ 1598671 h 2414402"/>
                <a:gd name="connsiteX4" fmla="*/ 0 w 1022931"/>
                <a:gd name="connsiteY4" fmla="*/ 0 h 2414402"/>
                <a:gd name="connsiteX0" fmla="*/ 0 w 1022931"/>
                <a:gd name="connsiteY0" fmla="*/ 0 h 2414402"/>
                <a:gd name="connsiteX1" fmla="*/ 1012994 w 1022931"/>
                <a:gd name="connsiteY1" fmla="*/ 1151041 h 2414402"/>
                <a:gd name="connsiteX2" fmla="*/ 1016418 w 1022931"/>
                <a:gd name="connsiteY2" fmla="*/ 2414402 h 2414402"/>
                <a:gd name="connsiteX0" fmla="*/ 0 w 1016582"/>
                <a:gd name="connsiteY0" fmla="*/ 908388 h 3322790"/>
                <a:gd name="connsiteX1" fmla="*/ 737092 w 1016582"/>
                <a:gd name="connsiteY1" fmla="*/ 1922316 h 3322790"/>
                <a:gd name="connsiteX2" fmla="*/ 786720 w 1016582"/>
                <a:gd name="connsiteY2" fmla="*/ 2690848 h 3322790"/>
                <a:gd name="connsiteX3" fmla="*/ 1 w 1016582"/>
                <a:gd name="connsiteY3" fmla="*/ 2507059 h 3322790"/>
                <a:gd name="connsiteX4" fmla="*/ 0 w 1016582"/>
                <a:gd name="connsiteY4" fmla="*/ 908388 h 3322790"/>
                <a:gd name="connsiteX0" fmla="*/ 0 w 1016582"/>
                <a:gd name="connsiteY0" fmla="*/ 908388 h 3322790"/>
                <a:gd name="connsiteX1" fmla="*/ 498082 w 1016582"/>
                <a:gd name="connsiteY1" fmla="*/ 41049 h 3322790"/>
                <a:gd name="connsiteX2" fmla="*/ 1016418 w 1016582"/>
                <a:gd name="connsiteY2" fmla="*/ 3322790 h 3322790"/>
                <a:gd name="connsiteX0" fmla="*/ 727302 w 1519273"/>
                <a:gd name="connsiteY0" fmla="*/ 908390 h 2690850"/>
                <a:gd name="connsiteX1" fmla="*/ 1464394 w 1519273"/>
                <a:gd name="connsiteY1" fmla="*/ 1922318 h 2690850"/>
                <a:gd name="connsiteX2" fmla="*/ 1514022 w 1519273"/>
                <a:gd name="connsiteY2" fmla="*/ 2690850 h 2690850"/>
                <a:gd name="connsiteX3" fmla="*/ 727303 w 1519273"/>
                <a:gd name="connsiteY3" fmla="*/ 2507061 h 2690850"/>
                <a:gd name="connsiteX4" fmla="*/ 727302 w 1519273"/>
                <a:gd name="connsiteY4" fmla="*/ 908390 h 2690850"/>
                <a:gd name="connsiteX0" fmla="*/ 727302 w 1519273"/>
                <a:gd name="connsiteY0" fmla="*/ 908390 h 2690850"/>
                <a:gd name="connsiteX1" fmla="*/ 1225384 w 1519273"/>
                <a:gd name="connsiteY1" fmla="*/ 41051 h 2690850"/>
                <a:gd name="connsiteX2" fmla="*/ 0 w 1519273"/>
                <a:gd name="connsiteY2" fmla="*/ 430927 h 2690850"/>
                <a:gd name="connsiteX0" fmla="*/ 727302 w 1519273"/>
                <a:gd name="connsiteY0" fmla="*/ 986089 h 2768549"/>
                <a:gd name="connsiteX1" fmla="*/ 1464394 w 1519273"/>
                <a:gd name="connsiteY1" fmla="*/ 2000017 h 2768549"/>
                <a:gd name="connsiteX2" fmla="*/ 1514022 w 1519273"/>
                <a:gd name="connsiteY2" fmla="*/ 2768549 h 2768549"/>
                <a:gd name="connsiteX3" fmla="*/ 727303 w 1519273"/>
                <a:gd name="connsiteY3" fmla="*/ 2584760 h 2768549"/>
                <a:gd name="connsiteX4" fmla="*/ 727302 w 1519273"/>
                <a:gd name="connsiteY4" fmla="*/ 986089 h 2768549"/>
                <a:gd name="connsiteX0" fmla="*/ 727302 w 1519273"/>
                <a:gd name="connsiteY0" fmla="*/ 986089 h 2768549"/>
                <a:gd name="connsiteX1" fmla="*/ 1330251 w 1519273"/>
                <a:gd name="connsiteY1" fmla="*/ 38700 h 2768549"/>
                <a:gd name="connsiteX2" fmla="*/ 0 w 1519273"/>
                <a:gd name="connsiteY2" fmla="*/ 508626 h 2768549"/>
                <a:gd name="connsiteX0" fmla="*/ 727302 w 1519273"/>
                <a:gd name="connsiteY0" fmla="*/ 947389 h 2729849"/>
                <a:gd name="connsiteX1" fmla="*/ 1464394 w 1519273"/>
                <a:gd name="connsiteY1" fmla="*/ 1961317 h 2729849"/>
                <a:gd name="connsiteX2" fmla="*/ 1514022 w 1519273"/>
                <a:gd name="connsiteY2" fmla="*/ 2729849 h 2729849"/>
                <a:gd name="connsiteX3" fmla="*/ 727303 w 1519273"/>
                <a:gd name="connsiteY3" fmla="*/ 2546060 h 2729849"/>
                <a:gd name="connsiteX4" fmla="*/ 727302 w 1519273"/>
                <a:gd name="connsiteY4" fmla="*/ 947389 h 2729849"/>
                <a:gd name="connsiteX0" fmla="*/ 727302 w 1519273"/>
                <a:gd name="connsiteY0" fmla="*/ 947389 h 2729849"/>
                <a:gd name="connsiteX1" fmla="*/ 1330251 w 1519273"/>
                <a:gd name="connsiteY1" fmla="*/ 0 h 2729849"/>
                <a:gd name="connsiteX2" fmla="*/ 0 w 1519273"/>
                <a:gd name="connsiteY2" fmla="*/ 469926 h 2729849"/>
                <a:gd name="connsiteX0" fmla="*/ 727302 w 1519273"/>
                <a:gd name="connsiteY0" fmla="*/ 947389 h 2729849"/>
                <a:gd name="connsiteX1" fmla="*/ 1464394 w 1519273"/>
                <a:gd name="connsiteY1" fmla="*/ 1961317 h 2729849"/>
                <a:gd name="connsiteX2" fmla="*/ 1514022 w 1519273"/>
                <a:gd name="connsiteY2" fmla="*/ 2729849 h 2729849"/>
                <a:gd name="connsiteX3" fmla="*/ 727303 w 1519273"/>
                <a:gd name="connsiteY3" fmla="*/ 2546060 h 2729849"/>
                <a:gd name="connsiteX4" fmla="*/ 727302 w 1519273"/>
                <a:gd name="connsiteY4" fmla="*/ 947389 h 2729849"/>
                <a:gd name="connsiteX0" fmla="*/ 727302 w 1519273"/>
                <a:gd name="connsiteY0" fmla="*/ 947389 h 2729849"/>
                <a:gd name="connsiteX1" fmla="*/ 1330251 w 1519273"/>
                <a:gd name="connsiteY1" fmla="*/ 0 h 2729849"/>
                <a:gd name="connsiteX2" fmla="*/ 0 w 1519273"/>
                <a:gd name="connsiteY2" fmla="*/ 469926 h 2729849"/>
                <a:gd name="connsiteX0" fmla="*/ 727302 w 1519273"/>
                <a:gd name="connsiteY0" fmla="*/ 949890 h 2732350"/>
                <a:gd name="connsiteX1" fmla="*/ 1464394 w 1519273"/>
                <a:gd name="connsiteY1" fmla="*/ 1963818 h 2732350"/>
                <a:gd name="connsiteX2" fmla="*/ 1514022 w 1519273"/>
                <a:gd name="connsiteY2" fmla="*/ 2732350 h 2732350"/>
                <a:gd name="connsiteX3" fmla="*/ 727303 w 1519273"/>
                <a:gd name="connsiteY3" fmla="*/ 2548561 h 2732350"/>
                <a:gd name="connsiteX4" fmla="*/ 727302 w 1519273"/>
                <a:gd name="connsiteY4" fmla="*/ 949890 h 2732350"/>
                <a:gd name="connsiteX0" fmla="*/ 727302 w 1519273"/>
                <a:gd name="connsiteY0" fmla="*/ 949890 h 2732350"/>
                <a:gd name="connsiteX1" fmla="*/ 1330251 w 1519273"/>
                <a:gd name="connsiteY1" fmla="*/ 2501 h 2732350"/>
                <a:gd name="connsiteX2" fmla="*/ 0 w 1519273"/>
                <a:gd name="connsiteY2" fmla="*/ 472427 h 2732350"/>
                <a:gd name="connsiteX0" fmla="*/ 727302 w 1519273"/>
                <a:gd name="connsiteY0" fmla="*/ 949890 h 2732350"/>
                <a:gd name="connsiteX1" fmla="*/ 1464394 w 1519273"/>
                <a:gd name="connsiteY1" fmla="*/ 1963818 h 2732350"/>
                <a:gd name="connsiteX2" fmla="*/ 1514022 w 1519273"/>
                <a:gd name="connsiteY2" fmla="*/ 2732350 h 2732350"/>
                <a:gd name="connsiteX3" fmla="*/ 727303 w 1519273"/>
                <a:gd name="connsiteY3" fmla="*/ 2548561 h 2732350"/>
                <a:gd name="connsiteX4" fmla="*/ 727302 w 1519273"/>
                <a:gd name="connsiteY4" fmla="*/ 949890 h 2732350"/>
                <a:gd name="connsiteX0" fmla="*/ 727302 w 1519273"/>
                <a:gd name="connsiteY0" fmla="*/ 949890 h 2732350"/>
                <a:gd name="connsiteX1" fmla="*/ 1330251 w 1519273"/>
                <a:gd name="connsiteY1" fmla="*/ 2501 h 2732350"/>
                <a:gd name="connsiteX2" fmla="*/ 0 w 1519273"/>
                <a:gd name="connsiteY2" fmla="*/ 472427 h 2732350"/>
                <a:gd name="connsiteX0" fmla="*/ 727302 w 1519273"/>
                <a:gd name="connsiteY0" fmla="*/ 949890 h 2732350"/>
                <a:gd name="connsiteX1" fmla="*/ 1464394 w 1519273"/>
                <a:gd name="connsiteY1" fmla="*/ 1963818 h 2732350"/>
                <a:gd name="connsiteX2" fmla="*/ 1514022 w 1519273"/>
                <a:gd name="connsiteY2" fmla="*/ 2732350 h 2732350"/>
                <a:gd name="connsiteX3" fmla="*/ 727303 w 1519273"/>
                <a:gd name="connsiteY3" fmla="*/ 2548561 h 2732350"/>
                <a:gd name="connsiteX4" fmla="*/ 727302 w 1519273"/>
                <a:gd name="connsiteY4" fmla="*/ 949890 h 2732350"/>
                <a:gd name="connsiteX0" fmla="*/ 727302 w 1519273"/>
                <a:gd name="connsiteY0" fmla="*/ 949890 h 2732350"/>
                <a:gd name="connsiteX1" fmla="*/ 1330251 w 1519273"/>
                <a:gd name="connsiteY1" fmla="*/ 2501 h 2732350"/>
                <a:gd name="connsiteX2" fmla="*/ 0 w 1519273"/>
                <a:gd name="connsiteY2" fmla="*/ 472427 h 2732350"/>
                <a:gd name="connsiteX0" fmla="*/ 727302 w 1519273"/>
                <a:gd name="connsiteY0" fmla="*/ 948097 h 2730557"/>
                <a:gd name="connsiteX1" fmla="*/ 1464394 w 1519273"/>
                <a:gd name="connsiteY1" fmla="*/ 1962025 h 2730557"/>
                <a:gd name="connsiteX2" fmla="*/ 1514022 w 1519273"/>
                <a:gd name="connsiteY2" fmla="*/ 2730557 h 2730557"/>
                <a:gd name="connsiteX3" fmla="*/ 727303 w 1519273"/>
                <a:gd name="connsiteY3" fmla="*/ 2546768 h 2730557"/>
                <a:gd name="connsiteX4" fmla="*/ 727302 w 1519273"/>
                <a:gd name="connsiteY4" fmla="*/ 948097 h 2730557"/>
                <a:gd name="connsiteX0" fmla="*/ 727302 w 1519273"/>
                <a:gd name="connsiteY0" fmla="*/ 948097 h 2730557"/>
                <a:gd name="connsiteX1" fmla="*/ 1330251 w 1519273"/>
                <a:gd name="connsiteY1" fmla="*/ 708 h 2730557"/>
                <a:gd name="connsiteX2" fmla="*/ 0 w 1519273"/>
                <a:gd name="connsiteY2" fmla="*/ 470634 h 2730557"/>
                <a:gd name="connsiteX0" fmla="*/ 727302 w 1519273"/>
                <a:gd name="connsiteY0" fmla="*/ 1402260 h 3184720"/>
                <a:gd name="connsiteX1" fmla="*/ 1464394 w 1519273"/>
                <a:gd name="connsiteY1" fmla="*/ 2416188 h 3184720"/>
                <a:gd name="connsiteX2" fmla="*/ 1514022 w 1519273"/>
                <a:gd name="connsiteY2" fmla="*/ 3184720 h 3184720"/>
                <a:gd name="connsiteX3" fmla="*/ 727303 w 1519273"/>
                <a:gd name="connsiteY3" fmla="*/ 3000931 h 3184720"/>
                <a:gd name="connsiteX4" fmla="*/ 727302 w 1519273"/>
                <a:gd name="connsiteY4" fmla="*/ 1402260 h 3184720"/>
                <a:gd name="connsiteX0" fmla="*/ 727302 w 1519273"/>
                <a:gd name="connsiteY0" fmla="*/ 1402260 h 3184720"/>
                <a:gd name="connsiteX1" fmla="*/ 1137830 w 1519273"/>
                <a:gd name="connsiteY1" fmla="*/ 365 h 3184720"/>
                <a:gd name="connsiteX2" fmla="*/ 0 w 1519273"/>
                <a:gd name="connsiteY2" fmla="*/ 924797 h 3184720"/>
                <a:gd name="connsiteX0" fmla="*/ 727302 w 1672963"/>
                <a:gd name="connsiteY0" fmla="*/ 500976 h 2283436"/>
                <a:gd name="connsiteX1" fmla="*/ 1464394 w 1672963"/>
                <a:gd name="connsiteY1" fmla="*/ 1514904 h 2283436"/>
                <a:gd name="connsiteX2" fmla="*/ 1514022 w 1672963"/>
                <a:gd name="connsiteY2" fmla="*/ 2283436 h 2283436"/>
                <a:gd name="connsiteX3" fmla="*/ 727303 w 1672963"/>
                <a:gd name="connsiteY3" fmla="*/ 2099647 h 2283436"/>
                <a:gd name="connsiteX4" fmla="*/ 727302 w 1672963"/>
                <a:gd name="connsiteY4" fmla="*/ 500976 h 2283436"/>
                <a:gd name="connsiteX0" fmla="*/ 727302 w 1672963"/>
                <a:gd name="connsiteY0" fmla="*/ 500976 h 2283436"/>
                <a:gd name="connsiteX1" fmla="*/ 1669936 w 1672963"/>
                <a:gd name="connsiteY1" fmla="*/ 11069 h 2283436"/>
                <a:gd name="connsiteX2" fmla="*/ 0 w 1672963"/>
                <a:gd name="connsiteY2" fmla="*/ 23513 h 2283436"/>
                <a:gd name="connsiteX0" fmla="*/ 0 w 945661"/>
                <a:gd name="connsiteY0" fmla="*/ 490107 h 2272567"/>
                <a:gd name="connsiteX1" fmla="*/ 737092 w 945661"/>
                <a:gd name="connsiteY1" fmla="*/ 1504035 h 2272567"/>
                <a:gd name="connsiteX2" fmla="*/ 786720 w 945661"/>
                <a:gd name="connsiteY2" fmla="*/ 2272567 h 2272567"/>
                <a:gd name="connsiteX3" fmla="*/ 1 w 945661"/>
                <a:gd name="connsiteY3" fmla="*/ 2088778 h 2272567"/>
                <a:gd name="connsiteX4" fmla="*/ 0 w 945661"/>
                <a:gd name="connsiteY4" fmla="*/ 490107 h 2272567"/>
                <a:gd name="connsiteX0" fmla="*/ 0 w 945661"/>
                <a:gd name="connsiteY0" fmla="*/ 490107 h 2272567"/>
                <a:gd name="connsiteX1" fmla="*/ 942634 w 945661"/>
                <a:gd name="connsiteY1" fmla="*/ 200 h 2272567"/>
                <a:gd name="connsiteX2" fmla="*/ 109722 w 945661"/>
                <a:gd name="connsiteY2" fmla="*/ 1705041 h 2272567"/>
                <a:gd name="connsiteX0" fmla="*/ 0 w 947655"/>
                <a:gd name="connsiteY0" fmla="*/ 489908 h 2272368"/>
                <a:gd name="connsiteX1" fmla="*/ 737092 w 947655"/>
                <a:gd name="connsiteY1" fmla="*/ 1503836 h 2272368"/>
                <a:gd name="connsiteX2" fmla="*/ 786720 w 947655"/>
                <a:gd name="connsiteY2" fmla="*/ 2272368 h 2272368"/>
                <a:gd name="connsiteX3" fmla="*/ 1 w 947655"/>
                <a:gd name="connsiteY3" fmla="*/ 2088579 h 2272368"/>
                <a:gd name="connsiteX4" fmla="*/ 0 w 947655"/>
                <a:gd name="connsiteY4" fmla="*/ 489908 h 2272368"/>
                <a:gd name="connsiteX0" fmla="*/ 0 w 947655"/>
                <a:gd name="connsiteY0" fmla="*/ 489908 h 2272368"/>
                <a:gd name="connsiteX1" fmla="*/ 942634 w 947655"/>
                <a:gd name="connsiteY1" fmla="*/ 1 h 2272368"/>
                <a:gd name="connsiteX2" fmla="*/ 109722 w 947655"/>
                <a:gd name="connsiteY2" fmla="*/ 1704842 h 2272368"/>
                <a:gd name="connsiteX0" fmla="*/ 0 w 949987"/>
                <a:gd name="connsiteY0" fmla="*/ 489906 h 2272366"/>
                <a:gd name="connsiteX1" fmla="*/ 737092 w 949987"/>
                <a:gd name="connsiteY1" fmla="*/ 1503834 h 2272366"/>
                <a:gd name="connsiteX2" fmla="*/ 786720 w 949987"/>
                <a:gd name="connsiteY2" fmla="*/ 2272366 h 2272366"/>
                <a:gd name="connsiteX3" fmla="*/ 1 w 949987"/>
                <a:gd name="connsiteY3" fmla="*/ 2088577 h 2272366"/>
                <a:gd name="connsiteX4" fmla="*/ 0 w 949987"/>
                <a:gd name="connsiteY4" fmla="*/ 489906 h 2272366"/>
                <a:gd name="connsiteX0" fmla="*/ 0 w 949987"/>
                <a:gd name="connsiteY0" fmla="*/ 489906 h 2272366"/>
                <a:gd name="connsiteX1" fmla="*/ 942634 w 949987"/>
                <a:gd name="connsiteY1" fmla="*/ -1 h 2272366"/>
                <a:gd name="connsiteX2" fmla="*/ 413041 w 949987"/>
                <a:gd name="connsiteY2" fmla="*/ 1490823 h 2272366"/>
                <a:gd name="connsiteX0" fmla="*/ 0 w 949987"/>
                <a:gd name="connsiteY0" fmla="*/ 536184 h 2318644"/>
                <a:gd name="connsiteX1" fmla="*/ 737092 w 949987"/>
                <a:gd name="connsiteY1" fmla="*/ 1550112 h 2318644"/>
                <a:gd name="connsiteX2" fmla="*/ 786720 w 949987"/>
                <a:gd name="connsiteY2" fmla="*/ 2318644 h 2318644"/>
                <a:gd name="connsiteX3" fmla="*/ 1 w 949987"/>
                <a:gd name="connsiteY3" fmla="*/ 2134855 h 2318644"/>
                <a:gd name="connsiteX4" fmla="*/ 0 w 949987"/>
                <a:gd name="connsiteY4" fmla="*/ 536184 h 2318644"/>
                <a:gd name="connsiteX0" fmla="*/ 0 w 949987"/>
                <a:gd name="connsiteY0" fmla="*/ 536184 h 2318644"/>
                <a:gd name="connsiteX1" fmla="*/ 942634 w 949987"/>
                <a:gd name="connsiteY1" fmla="*/ 46277 h 2318644"/>
                <a:gd name="connsiteX2" fmla="*/ 413041 w 949987"/>
                <a:gd name="connsiteY2" fmla="*/ 1537101 h 2318644"/>
                <a:gd name="connsiteX0" fmla="*/ 0 w 964672"/>
                <a:gd name="connsiteY0" fmla="*/ 536186 h 2318646"/>
                <a:gd name="connsiteX1" fmla="*/ 737092 w 964672"/>
                <a:gd name="connsiteY1" fmla="*/ 1550114 h 2318646"/>
                <a:gd name="connsiteX2" fmla="*/ 786720 w 964672"/>
                <a:gd name="connsiteY2" fmla="*/ 2318646 h 2318646"/>
                <a:gd name="connsiteX3" fmla="*/ 1 w 964672"/>
                <a:gd name="connsiteY3" fmla="*/ 2134857 h 2318646"/>
                <a:gd name="connsiteX4" fmla="*/ 0 w 964672"/>
                <a:gd name="connsiteY4" fmla="*/ 536186 h 2318646"/>
                <a:gd name="connsiteX0" fmla="*/ 0 w 964672"/>
                <a:gd name="connsiteY0" fmla="*/ 536186 h 2318646"/>
                <a:gd name="connsiteX1" fmla="*/ 942634 w 964672"/>
                <a:gd name="connsiteY1" fmla="*/ 46279 h 2318646"/>
                <a:gd name="connsiteX2" fmla="*/ 413041 w 964672"/>
                <a:gd name="connsiteY2" fmla="*/ 1537103 h 2318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72" h="2318646" stroke="0" extrusionOk="0">
                  <a:moveTo>
                    <a:pt x="0" y="536186"/>
                  </a:moveTo>
                  <a:cubicBezTo>
                    <a:pt x="325588" y="536186"/>
                    <a:pt x="618002" y="938424"/>
                    <a:pt x="737092" y="1550114"/>
                  </a:cubicBezTo>
                  <a:cubicBezTo>
                    <a:pt x="784612" y="1794197"/>
                    <a:pt x="801656" y="2058130"/>
                    <a:pt x="786720" y="2318646"/>
                  </a:cubicBezTo>
                  <a:lnTo>
                    <a:pt x="1" y="2134857"/>
                  </a:lnTo>
                  <a:cubicBezTo>
                    <a:pt x="1" y="1601967"/>
                    <a:pt x="0" y="1069076"/>
                    <a:pt x="0" y="536186"/>
                  </a:cubicBezTo>
                  <a:close/>
                </a:path>
                <a:path w="964672" h="2318646" fill="none">
                  <a:moveTo>
                    <a:pt x="0" y="536186"/>
                  </a:moveTo>
                  <a:cubicBezTo>
                    <a:pt x="325588" y="536186"/>
                    <a:pt x="939494" y="-186774"/>
                    <a:pt x="942634" y="46279"/>
                  </a:cubicBezTo>
                  <a:cubicBezTo>
                    <a:pt x="1093150" y="459729"/>
                    <a:pt x="423790" y="1515838"/>
                    <a:pt x="413041" y="1537103"/>
                  </a:cubicBezTo>
                </a:path>
              </a:pathLst>
            </a:cu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252" name="Lige forbindelse 251">
              <a:extLst>
                <a:ext uri="{FF2B5EF4-FFF2-40B4-BE49-F238E27FC236}">
                  <a16:creationId xmlns:a16="http://schemas.microsoft.com/office/drawing/2014/main" id="{64619E5D-40E5-473C-BF63-8EBBC8F28857}"/>
                </a:ext>
              </a:extLst>
            </p:cNvPr>
            <p:cNvCxnSpPr>
              <a:cxnSpLocks/>
            </p:cNvCxnSpPr>
            <p:nvPr/>
          </p:nvCxnSpPr>
          <p:spPr>
            <a:xfrm>
              <a:off x="5112183" y="4643929"/>
              <a:ext cx="342301" cy="559148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Lige forbindelse 271">
              <a:extLst>
                <a:ext uri="{FF2B5EF4-FFF2-40B4-BE49-F238E27FC236}">
                  <a16:creationId xmlns:a16="http://schemas.microsoft.com/office/drawing/2014/main" id="{27DDC803-0485-4534-B69C-AC8D6CD0EF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614185" y="4632567"/>
              <a:ext cx="56445" cy="57051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3" name="Lige forbindelse 272">
              <a:extLst>
                <a:ext uri="{FF2B5EF4-FFF2-40B4-BE49-F238E27FC236}">
                  <a16:creationId xmlns:a16="http://schemas.microsoft.com/office/drawing/2014/main" id="{2361B23A-76E8-48F9-A2E1-88A35C5F9B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94194" y="5165802"/>
              <a:ext cx="56445" cy="57051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4" name="Lige forbindelse 283">
              <a:extLst>
                <a:ext uri="{FF2B5EF4-FFF2-40B4-BE49-F238E27FC236}">
                  <a16:creationId xmlns:a16="http://schemas.microsoft.com/office/drawing/2014/main" id="{D12309CD-95B6-432E-A6ED-FB8C0AAE70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302678" y="5189499"/>
              <a:ext cx="302739" cy="480765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9" name="Grafik 48" descr="Kaffe med massiv udfyldning">
              <a:extLst>
                <a:ext uri="{FF2B5EF4-FFF2-40B4-BE49-F238E27FC236}">
                  <a16:creationId xmlns:a16="http://schemas.microsoft.com/office/drawing/2014/main" id="{692F33EB-0261-42B6-A363-EE9F67AECEC2}"/>
                </a:ext>
              </a:extLst>
            </p:cNvPr>
            <p:cNvPicPr>
              <a:picLocks noChangeAspect="1"/>
            </p:cNvPicPr>
            <p:nvPr/>
          </p:nvPicPr>
          <p:blipFill>
            <a:blip r:embed="rId42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27"/>
                </a:ext>
              </a:extLst>
            </a:blip>
            <a:stretch>
              <a:fillRect/>
            </a:stretch>
          </p:blipFill>
          <p:spPr>
            <a:xfrm flipH="1">
              <a:off x="4690652" y="3340141"/>
              <a:ext cx="548239" cy="708212"/>
            </a:xfrm>
            <a:prstGeom prst="rect">
              <a:avLst/>
            </a:prstGeom>
          </p:spPr>
        </p:pic>
      </p:grpSp>
      <p:grpSp>
        <p:nvGrpSpPr>
          <p:cNvPr id="167" name="Gruppe 166">
            <a:extLst>
              <a:ext uri="{FF2B5EF4-FFF2-40B4-BE49-F238E27FC236}">
                <a16:creationId xmlns:a16="http://schemas.microsoft.com/office/drawing/2014/main" id="{0D8329D5-7BF1-497B-A0DF-5C610C3954E0}"/>
              </a:ext>
            </a:extLst>
          </p:cNvPr>
          <p:cNvGrpSpPr/>
          <p:nvPr/>
        </p:nvGrpSpPr>
        <p:grpSpPr>
          <a:xfrm>
            <a:off x="6784741" y="2825327"/>
            <a:ext cx="2098080" cy="3462286"/>
            <a:chOff x="6925241" y="2986977"/>
            <a:chExt cx="2098080" cy="3462286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288" name="Håndskrift 287">
                  <a:extLst>
                    <a:ext uri="{FF2B5EF4-FFF2-40B4-BE49-F238E27FC236}">
                      <a16:creationId xmlns:a16="http://schemas.microsoft.com/office/drawing/2014/main" id="{A550CBF4-76EA-4F33-8DF1-9AB64A1312D9}"/>
                    </a:ext>
                  </a:extLst>
                </p14:cNvPr>
                <p14:cNvContentPartPr/>
                <p14:nvPr/>
              </p14:nvContentPartPr>
              <p14:xfrm>
                <a:off x="7431857" y="4998133"/>
                <a:ext cx="360" cy="1418040"/>
              </p14:xfrm>
            </p:contentPart>
          </mc:Choice>
          <mc:Fallback xmlns="">
            <p:pic>
              <p:nvPicPr>
                <p:cNvPr id="288" name="Håndskrift 287">
                  <a:extLst>
                    <a:ext uri="{FF2B5EF4-FFF2-40B4-BE49-F238E27FC236}">
                      <a16:creationId xmlns:a16="http://schemas.microsoft.com/office/drawing/2014/main" id="{A550CBF4-76EA-4F33-8DF1-9AB64A1312D9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7422857" y="4989133"/>
                  <a:ext cx="18000" cy="143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291" name="Håndskrift 290">
                  <a:extLst>
                    <a:ext uri="{FF2B5EF4-FFF2-40B4-BE49-F238E27FC236}">
                      <a16:creationId xmlns:a16="http://schemas.microsoft.com/office/drawing/2014/main" id="{85B2BCBF-9BB2-4B1E-A18F-D7D05A8F02CF}"/>
                    </a:ext>
                  </a:extLst>
                </p14:cNvPr>
                <p14:cNvContentPartPr/>
                <p14:nvPr/>
              </p14:nvContentPartPr>
              <p14:xfrm>
                <a:off x="6967758" y="4955976"/>
                <a:ext cx="511920" cy="18720"/>
              </p14:xfrm>
            </p:contentPart>
          </mc:Choice>
          <mc:Fallback xmlns="">
            <p:pic>
              <p:nvPicPr>
                <p:cNvPr id="291" name="Håndskrift 290">
                  <a:extLst>
                    <a:ext uri="{FF2B5EF4-FFF2-40B4-BE49-F238E27FC236}">
                      <a16:creationId xmlns:a16="http://schemas.microsoft.com/office/drawing/2014/main" id="{85B2BCBF-9BB2-4B1E-A18F-D7D05A8F02CF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6959118" y="4946976"/>
                  <a:ext cx="529560" cy="3636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57" name="Gruppe 156">
              <a:extLst>
                <a:ext uri="{FF2B5EF4-FFF2-40B4-BE49-F238E27FC236}">
                  <a16:creationId xmlns:a16="http://schemas.microsoft.com/office/drawing/2014/main" id="{9ABB3214-F37B-4C22-BF54-4E1822AB77FF}"/>
                </a:ext>
              </a:extLst>
            </p:cNvPr>
            <p:cNvGrpSpPr/>
            <p:nvPr/>
          </p:nvGrpSpPr>
          <p:grpSpPr>
            <a:xfrm>
              <a:off x="6925241" y="2986977"/>
              <a:ext cx="2098080" cy="3462286"/>
              <a:chOff x="5814886" y="2974228"/>
              <a:chExt cx="2098080" cy="3462286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30">
                <p14:nvContentPartPr>
                  <p14:cNvPr id="56" name="Håndskrift 55">
                    <a:extLst>
                      <a:ext uri="{FF2B5EF4-FFF2-40B4-BE49-F238E27FC236}">
                        <a16:creationId xmlns:a16="http://schemas.microsoft.com/office/drawing/2014/main" id="{E5E1B926-3447-4072-8A92-22690031D53B}"/>
                      </a:ext>
                    </a:extLst>
                  </p14:cNvPr>
                  <p14:cNvContentPartPr/>
                  <p14:nvPr/>
                </p14:nvContentPartPr>
                <p14:xfrm>
                  <a:off x="6307366" y="3394154"/>
                  <a:ext cx="1517040" cy="1612440"/>
                </p14:xfrm>
              </p:contentPart>
            </mc:Choice>
            <mc:Fallback xmlns="">
              <p:pic>
                <p:nvPicPr>
                  <p:cNvPr id="56" name="Håndskrift 55">
                    <a:extLst>
                      <a:ext uri="{FF2B5EF4-FFF2-40B4-BE49-F238E27FC236}">
                        <a16:creationId xmlns:a16="http://schemas.microsoft.com/office/drawing/2014/main" id="{E5E1B926-3447-4072-8A92-22690031D53B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6298726" y="3385514"/>
                    <a:ext cx="1534680" cy="1630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1">
                <p14:nvContentPartPr>
                  <p14:cNvPr id="62" name="Håndskrift 61">
                    <a:extLst>
                      <a:ext uri="{FF2B5EF4-FFF2-40B4-BE49-F238E27FC236}">
                        <a16:creationId xmlns:a16="http://schemas.microsoft.com/office/drawing/2014/main" id="{F77D7E8A-F98D-4999-BFE6-031CD8512A88}"/>
                      </a:ext>
                    </a:extLst>
                  </p14:cNvPr>
                  <p14:cNvContentPartPr/>
                  <p14:nvPr/>
                </p14:nvContentPartPr>
                <p14:xfrm>
                  <a:off x="7862566" y="3354194"/>
                  <a:ext cx="360" cy="1570680"/>
                </p14:xfrm>
              </p:contentPart>
            </mc:Choice>
            <mc:Fallback xmlns="">
              <p:pic>
                <p:nvPicPr>
                  <p:cNvPr id="62" name="Håndskrift 61">
                    <a:extLst>
                      <a:ext uri="{FF2B5EF4-FFF2-40B4-BE49-F238E27FC236}">
                        <a16:creationId xmlns:a16="http://schemas.microsoft.com/office/drawing/2014/main" id="{F77D7E8A-F98D-4999-BFE6-031CD8512A88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7853566" y="3345194"/>
                    <a:ext cx="18000" cy="1588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2">
                <p14:nvContentPartPr>
                  <p14:cNvPr id="63" name="Håndskrift 62">
                    <a:extLst>
                      <a:ext uri="{FF2B5EF4-FFF2-40B4-BE49-F238E27FC236}">
                        <a16:creationId xmlns:a16="http://schemas.microsoft.com/office/drawing/2014/main" id="{9C3F3E26-CB3C-43FF-AD39-63E85E9246F0}"/>
                      </a:ext>
                    </a:extLst>
                  </p14:cNvPr>
                  <p14:cNvContentPartPr/>
                  <p14:nvPr/>
                </p14:nvContentPartPr>
                <p14:xfrm>
                  <a:off x="6312766" y="4854674"/>
                  <a:ext cx="1600200" cy="1564560"/>
                </p14:xfrm>
              </p:contentPart>
            </mc:Choice>
            <mc:Fallback xmlns="">
              <p:pic>
                <p:nvPicPr>
                  <p:cNvPr id="63" name="Håndskrift 62">
                    <a:extLst>
                      <a:ext uri="{FF2B5EF4-FFF2-40B4-BE49-F238E27FC236}">
                        <a16:creationId xmlns:a16="http://schemas.microsoft.com/office/drawing/2014/main" id="{9C3F3E26-CB3C-43FF-AD39-63E85E9246F0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6303766" y="4846034"/>
                    <a:ext cx="1617840" cy="1582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3">
                <p14:nvContentPartPr>
                  <p14:cNvPr id="289" name="Håndskrift 288">
                    <a:extLst>
                      <a:ext uri="{FF2B5EF4-FFF2-40B4-BE49-F238E27FC236}">
                        <a16:creationId xmlns:a16="http://schemas.microsoft.com/office/drawing/2014/main" id="{43B4D710-D054-463D-959A-1815C297550D}"/>
                      </a:ext>
                    </a:extLst>
                  </p14:cNvPr>
                  <p14:cNvContentPartPr/>
                  <p14:nvPr/>
                </p14:nvContentPartPr>
                <p14:xfrm>
                  <a:off x="5823117" y="4957380"/>
                  <a:ext cx="360" cy="1418040"/>
                </p14:xfrm>
              </p:contentPart>
            </mc:Choice>
            <mc:Fallback xmlns="">
              <p:pic>
                <p:nvPicPr>
                  <p:cNvPr id="289" name="Håndskrift 288">
                    <a:extLst>
                      <a:ext uri="{FF2B5EF4-FFF2-40B4-BE49-F238E27FC236}">
                        <a16:creationId xmlns:a16="http://schemas.microsoft.com/office/drawing/2014/main" id="{43B4D710-D054-463D-959A-1815C297550D}"/>
                      </a:ext>
                    </a:extLst>
                  </p:cNvPr>
                  <p:cNvPicPr/>
                  <p:nvPr/>
                </p:nvPicPr>
                <p:blipFill>
                  <a:blip r:embed="rId39"/>
                  <a:stretch>
                    <a:fillRect/>
                  </a:stretch>
                </p:blipFill>
                <p:spPr>
                  <a:xfrm>
                    <a:off x="5814117" y="4948380"/>
                    <a:ext cx="18000" cy="1435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4">
                <p14:nvContentPartPr>
                  <p14:cNvPr id="290" name="Håndskrift 289">
                    <a:extLst>
                      <a:ext uri="{FF2B5EF4-FFF2-40B4-BE49-F238E27FC236}">
                        <a16:creationId xmlns:a16="http://schemas.microsoft.com/office/drawing/2014/main" id="{3D74E669-557D-4890-9C30-B3616D7C6A4F}"/>
                      </a:ext>
                    </a:extLst>
                  </p14:cNvPr>
                  <p14:cNvContentPartPr/>
                  <p14:nvPr/>
                </p14:nvContentPartPr>
                <p14:xfrm>
                  <a:off x="5815952" y="3377745"/>
                  <a:ext cx="1600200" cy="1564560"/>
                </p14:xfrm>
              </p:contentPart>
            </mc:Choice>
            <mc:Fallback xmlns="">
              <p:pic>
                <p:nvPicPr>
                  <p:cNvPr id="290" name="Håndskrift 289">
                    <a:extLst>
                      <a:ext uri="{FF2B5EF4-FFF2-40B4-BE49-F238E27FC236}">
                        <a16:creationId xmlns:a16="http://schemas.microsoft.com/office/drawing/2014/main" id="{3D74E669-557D-4890-9C30-B3616D7C6A4F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5806952" y="3369105"/>
                    <a:ext cx="1617840" cy="1582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5">
                <p14:nvContentPartPr>
                  <p14:cNvPr id="66" name="Håndskrift 65">
                    <a:extLst>
                      <a:ext uri="{FF2B5EF4-FFF2-40B4-BE49-F238E27FC236}">
                        <a16:creationId xmlns:a16="http://schemas.microsoft.com/office/drawing/2014/main" id="{0E2FE8E0-2E9C-47EC-94CC-38EC000DAFF6}"/>
                      </a:ext>
                    </a:extLst>
                  </p14:cNvPr>
                  <p14:cNvContentPartPr/>
                  <p14:nvPr/>
                </p14:nvContentPartPr>
                <p14:xfrm>
                  <a:off x="7432366" y="3352394"/>
                  <a:ext cx="422280" cy="29520"/>
                </p14:xfrm>
              </p:contentPart>
            </mc:Choice>
            <mc:Fallback xmlns="">
              <p:pic>
                <p:nvPicPr>
                  <p:cNvPr id="66" name="Håndskrift 65">
                    <a:extLst>
                      <a:ext uri="{FF2B5EF4-FFF2-40B4-BE49-F238E27FC236}">
                        <a16:creationId xmlns:a16="http://schemas.microsoft.com/office/drawing/2014/main" id="{0E2FE8E0-2E9C-47EC-94CC-38EC000DAFF6}"/>
                      </a:ext>
                    </a:extLst>
                  </p:cNvPr>
                  <p:cNvPicPr/>
                  <p:nvPr/>
                </p:nvPicPr>
                <p:blipFill>
                  <a:blip r:embed="rId51"/>
                  <a:stretch>
                    <a:fillRect/>
                  </a:stretch>
                </p:blipFill>
                <p:spPr>
                  <a:xfrm>
                    <a:off x="7423366" y="3343754"/>
                    <a:ext cx="439920" cy="47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6">
                <p14:nvContentPartPr>
                  <p14:cNvPr id="294" name="Håndskrift 293">
                    <a:extLst>
                      <a:ext uri="{FF2B5EF4-FFF2-40B4-BE49-F238E27FC236}">
                        <a16:creationId xmlns:a16="http://schemas.microsoft.com/office/drawing/2014/main" id="{FBC285D3-F606-4E67-A61C-3ADECFE8AAD2}"/>
                      </a:ext>
                    </a:extLst>
                  </p14:cNvPr>
                  <p14:cNvContentPartPr/>
                  <p14:nvPr/>
                </p14:nvContentPartPr>
                <p14:xfrm>
                  <a:off x="5814886" y="6373514"/>
                  <a:ext cx="492480" cy="63000"/>
                </p14:xfrm>
              </p:contentPart>
            </mc:Choice>
            <mc:Fallback xmlns="">
              <p:pic>
                <p:nvPicPr>
                  <p:cNvPr id="294" name="Håndskrift 293">
                    <a:extLst>
                      <a:ext uri="{FF2B5EF4-FFF2-40B4-BE49-F238E27FC236}">
                        <a16:creationId xmlns:a16="http://schemas.microsoft.com/office/drawing/2014/main" id="{FBC285D3-F606-4E67-A61C-3ADECFE8AAD2}"/>
                      </a:ext>
                    </a:extLst>
                  </p:cNvPr>
                  <p:cNvPicPr/>
                  <p:nvPr/>
                </p:nvPicPr>
                <p:blipFill>
                  <a:blip r:embed="rId53"/>
                  <a:stretch>
                    <a:fillRect/>
                  </a:stretch>
                </p:blipFill>
                <p:spPr>
                  <a:xfrm>
                    <a:off x="5805886" y="6364874"/>
                    <a:ext cx="510120" cy="8064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21" name="Gruppe 220">
                <a:extLst>
                  <a:ext uri="{FF2B5EF4-FFF2-40B4-BE49-F238E27FC236}">
                    <a16:creationId xmlns:a16="http://schemas.microsoft.com/office/drawing/2014/main" id="{0DA34EB2-9344-4942-A76E-E7C7561A89A1}"/>
                  </a:ext>
                </a:extLst>
              </p:cNvPr>
              <p:cNvGrpSpPr/>
              <p:nvPr/>
            </p:nvGrpSpPr>
            <p:grpSpPr>
              <a:xfrm>
                <a:off x="6753134" y="2974228"/>
                <a:ext cx="610200" cy="375480"/>
                <a:chOff x="3784480" y="3168170"/>
                <a:chExt cx="610200" cy="3754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437">
                  <p14:nvContentPartPr>
                    <p14:cNvPr id="165" name="Håndskrift 164">
                      <a:extLst>
                        <a:ext uri="{FF2B5EF4-FFF2-40B4-BE49-F238E27FC236}">
                          <a16:creationId xmlns:a16="http://schemas.microsoft.com/office/drawing/2014/main" id="{06C85C8B-B0FD-43C6-802B-AEB10F282D5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90600" y="3270050"/>
                    <a:ext cx="360" cy="360"/>
                  </p14:xfrm>
                </p:contentPart>
              </mc:Choice>
              <mc:Fallback xmlns="">
                <p:pic>
                  <p:nvPicPr>
                    <p:cNvPr id="165" name="Håndskrift 164">
                      <a:extLst>
                        <a:ext uri="{FF2B5EF4-FFF2-40B4-BE49-F238E27FC236}">
                          <a16:creationId xmlns:a16="http://schemas.microsoft.com/office/drawing/2014/main" id="{06C85C8B-B0FD-43C6-802B-AEB10F282D5A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754600" y="323405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38">
                  <p14:nvContentPartPr>
                    <p14:cNvPr id="166" name="Håndskrift 165">
                      <a:extLst>
                        <a:ext uri="{FF2B5EF4-FFF2-40B4-BE49-F238E27FC236}">
                          <a16:creationId xmlns:a16="http://schemas.microsoft.com/office/drawing/2014/main" id="{1F605716-E545-42B4-A96E-F9779C7C187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09680" y="3187610"/>
                    <a:ext cx="360" cy="360"/>
                  </p14:xfrm>
                </p:contentPart>
              </mc:Choice>
              <mc:Fallback xmlns="">
                <p:pic>
                  <p:nvPicPr>
                    <p:cNvPr id="166" name="Håndskrift 165">
                      <a:extLst>
                        <a:ext uri="{FF2B5EF4-FFF2-40B4-BE49-F238E27FC236}">
                          <a16:creationId xmlns:a16="http://schemas.microsoft.com/office/drawing/2014/main" id="{1F605716-E545-42B4-A96E-F9779C7C1876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773680" y="31516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39">
                  <p14:nvContentPartPr>
                    <p14:cNvPr id="168" name="Håndskrift 167">
                      <a:extLst>
                        <a:ext uri="{FF2B5EF4-FFF2-40B4-BE49-F238E27FC236}">
                          <a16:creationId xmlns:a16="http://schemas.microsoft.com/office/drawing/2014/main" id="{F576F3A6-DEAC-495B-98AF-52B4352EEE0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60440" y="3168170"/>
                    <a:ext cx="360" cy="360"/>
                  </p14:xfrm>
                </p:contentPart>
              </mc:Choice>
              <mc:Fallback xmlns="">
                <p:pic>
                  <p:nvPicPr>
                    <p:cNvPr id="168" name="Håndskrift 167">
                      <a:extLst>
                        <a:ext uri="{FF2B5EF4-FFF2-40B4-BE49-F238E27FC236}">
                          <a16:creationId xmlns:a16="http://schemas.microsoft.com/office/drawing/2014/main" id="{F576F3A6-DEAC-495B-98AF-52B4352EEE07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824440" y="3132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40">
                  <p14:nvContentPartPr>
                    <p14:cNvPr id="170" name="Håndskrift 169">
                      <a:extLst>
                        <a:ext uri="{FF2B5EF4-FFF2-40B4-BE49-F238E27FC236}">
                          <a16:creationId xmlns:a16="http://schemas.microsoft.com/office/drawing/2014/main" id="{FB608AFD-C2C4-45D8-8B1F-91D0A71A08B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200210"/>
                    <a:ext cx="360" cy="360"/>
                  </p14:xfrm>
                </p:contentPart>
              </mc:Choice>
              <mc:Fallback xmlns="">
                <p:pic>
                  <p:nvPicPr>
                    <p:cNvPr id="170" name="Håndskrift 169">
                      <a:extLst>
                        <a:ext uri="{FF2B5EF4-FFF2-40B4-BE49-F238E27FC236}">
                          <a16:creationId xmlns:a16="http://schemas.microsoft.com/office/drawing/2014/main" id="{FB608AFD-C2C4-45D8-8B1F-91D0A71A08B9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869080" y="31642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41">
                  <p14:nvContentPartPr>
                    <p14:cNvPr id="171" name="Håndskrift 170">
                      <a:extLst>
                        <a:ext uri="{FF2B5EF4-FFF2-40B4-BE49-F238E27FC236}">
                          <a16:creationId xmlns:a16="http://schemas.microsoft.com/office/drawing/2014/main" id="{69AE968C-E7FC-4716-9191-E8CAD87887D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257090"/>
                    <a:ext cx="360" cy="360"/>
                  </p14:xfrm>
                </p:contentPart>
              </mc:Choice>
              <mc:Fallback xmlns="">
                <p:pic>
                  <p:nvPicPr>
                    <p:cNvPr id="171" name="Håndskrift 170">
                      <a:extLst>
                        <a:ext uri="{FF2B5EF4-FFF2-40B4-BE49-F238E27FC236}">
                          <a16:creationId xmlns:a16="http://schemas.microsoft.com/office/drawing/2014/main" id="{69AE968C-E7FC-4716-9191-E8CAD87887D8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869080" y="32210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42">
                  <p14:nvContentPartPr>
                    <p14:cNvPr id="173" name="Håndskrift 172">
                      <a:extLst>
                        <a:ext uri="{FF2B5EF4-FFF2-40B4-BE49-F238E27FC236}">
                          <a16:creationId xmlns:a16="http://schemas.microsoft.com/office/drawing/2014/main" id="{3B8CBB77-464C-4872-AC8C-495D4903986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276170"/>
                    <a:ext cx="360" cy="360"/>
                  </p14:xfrm>
                </p:contentPart>
              </mc:Choice>
              <mc:Fallback xmlns="">
                <p:pic>
                  <p:nvPicPr>
                    <p:cNvPr id="173" name="Håndskrift 172">
                      <a:extLst>
                        <a:ext uri="{FF2B5EF4-FFF2-40B4-BE49-F238E27FC236}">
                          <a16:creationId xmlns:a16="http://schemas.microsoft.com/office/drawing/2014/main" id="{3B8CBB77-464C-4872-AC8C-495D4903986A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792760" y="3240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43">
                  <p14:nvContentPartPr>
                    <p14:cNvPr id="175" name="Håndskrift 174">
                      <a:extLst>
                        <a:ext uri="{FF2B5EF4-FFF2-40B4-BE49-F238E27FC236}">
                          <a16:creationId xmlns:a16="http://schemas.microsoft.com/office/drawing/2014/main" id="{B784A3CB-D427-4E4B-B4E0-FBEFACD82AF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66920" y="3250970"/>
                    <a:ext cx="2880" cy="360"/>
                  </p14:xfrm>
                </p:contentPart>
              </mc:Choice>
              <mc:Fallback xmlns="">
                <p:pic>
                  <p:nvPicPr>
                    <p:cNvPr id="175" name="Håndskrift 174">
                      <a:extLst>
                        <a:ext uri="{FF2B5EF4-FFF2-40B4-BE49-F238E27FC236}">
                          <a16:creationId xmlns:a16="http://schemas.microsoft.com/office/drawing/2014/main" id="{B784A3CB-D427-4E4B-B4E0-FBEFACD82AF4}"/>
                        </a:ext>
                      </a:extLst>
                    </p:cNvPr>
                    <p:cNvPicPr/>
                    <p:nvPr/>
                  </p:nvPicPr>
                  <p:blipFill>
                    <a:blip r:embed="rId62"/>
                    <a:stretch>
                      <a:fillRect/>
                    </a:stretch>
                  </p:blipFill>
                  <p:spPr>
                    <a:xfrm>
                      <a:off x="3830920" y="3214970"/>
                      <a:ext cx="7452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44">
                  <p14:nvContentPartPr>
                    <p14:cNvPr id="176" name="Håndskrift 175">
                      <a:extLst>
                        <a:ext uri="{FF2B5EF4-FFF2-40B4-BE49-F238E27FC236}">
                          <a16:creationId xmlns:a16="http://schemas.microsoft.com/office/drawing/2014/main" id="{3EBE923D-2848-43AA-B0B2-8F5B52F7F6E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84480" y="3218930"/>
                    <a:ext cx="360" cy="360"/>
                  </p14:xfrm>
                </p:contentPart>
              </mc:Choice>
              <mc:Fallback xmlns="">
                <p:pic>
                  <p:nvPicPr>
                    <p:cNvPr id="176" name="Håndskrift 175">
                      <a:extLst>
                        <a:ext uri="{FF2B5EF4-FFF2-40B4-BE49-F238E27FC236}">
                          <a16:creationId xmlns:a16="http://schemas.microsoft.com/office/drawing/2014/main" id="{3EBE923D-2848-43AA-B0B2-8F5B52F7F6EB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748480" y="31829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45">
                  <p14:nvContentPartPr>
                    <p14:cNvPr id="177" name="Håndskrift 176">
                      <a:extLst>
                        <a:ext uri="{FF2B5EF4-FFF2-40B4-BE49-F238E27FC236}">
                          <a16:creationId xmlns:a16="http://schemas.microsoft.com/office/drawing/2014/main" id="{ADF26C02-FA83-4E6D-9DC2-3B12D7A4086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210290"/>
                    <a:ext cx="360" cy="2880"/>
                  </p14:xfrm>
                </p:contentPart>
              </mc:Choice>
              <mc:Fallback xmlns="">
                <p:pic>
                  <p:nvPicPr>
                    <p:cNvPr id="177" name="Håndskrift 176">
                      <a:extLst>
                        <a:ext uri="{FF2B5EF4-FFF2-40B4-BE49-F238E27FC236}">
                          <a16:creationId xmlns:a16="http://schemas.microsoft.com/office/drawing/2014/main" id="{ADF26C02-FA83-4E6D-9DC2-3B12D7A40860}"/>
                        </a:ext>
                      </a:extLst>
                    </p:cNvPr>
                    <p:cNvPicPr/>
                    <p:nvPr/>
                  </p:nvPicPr>
                  <p:blipFill>
                    <a:blip r:embed="rId65"/>
                    <a:stretch>
                      <a:fillRect/>
                    </a:stretch>
                  </p:blipFill>
                  <p:spPr>
                    <a:xfrm>
                      <a:off x="3792760" y="3174290"/>
                      <a:ext cx="72000" cy="74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46">
                  <p14:nvContentPartPr>
                    <p14:cNvPr id="179" name="Håndskrift 178">
                      <a:extLst>
                        <a:ext uri="{FF2B5EF4-FFF2-40B4-BE49-F238E27FC236}">
                          <a16:creationId xmlns:a16="http://schemas.microsoft.com/office/drawing/2014/main" id="{054FF6D6-7CCA-4C62-BB16-782C900DACC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76440" y="3244490"/>
                    <a:ext cx="360" cy="360"/>
                  </p14:xfrm>
                </p:contentPart>
              </mc:Choice>
              <mc:Fallback xmlns="">
                <p:pic>
                  <p:nvPicPr>
                    <p:cNvPr id="179" name="Håndskrift 178">
                      <a:extLst>
                        <a:ext uri="{FF2B5EF4-FFF2-40B4-BE49-F238E27FC236}">
                          <a16:creationId xmlns:a16="http://schemas.microsoft.com/office/drawing/2014/main" id="{054FF6D6-7CCA-4C62-BB16-782C900DACCA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4040440" y="32084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47">
                  <p14:nvContentPartPr>
                    <p14:cNvPr id="181" name="Håndskrift 180">
                      <a:extLst>
                        <a:ext uri="{FF2B5EF4-FFF2-40B4-BE49-F238E27FC236}">
                          <a16:creationId xmlns:a16="http://schemas.microsoft.com/office/drawing/2014/main" id="{B11ED7F7-80E6-4F86-BDDD-4BF0CC23B04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89040" y="3180770"/>
                    <a:ext cx="360" cy="360"/>
                  </p14:xfrm>
                </p:contentPart>
              </mc:Choice>
              <mc:Fallback xmlns="">
                <p:pic>
                  <p:nvPicPr>
                    <p:cNvPr id="181" name="Håndskrift 180">
                      <a:extLst>
                        <a:ext uri="{FF2B5EF4-FFF2-40B4-BE49-F238E27FC236}">
                          <a16:creationId xmlns:a16="http://schemas.microsoft.com/office/drawing/2014/main" id="{B11ED7F7-80E6-4F86-BDDD-4BF0CC23B046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4053040" y="31447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48">
                  <p14:nvContentPartPr>
                    <p14:cNvPr id="183" name="Håndskrift 182">
                      <a:extLst>
                        <a:ext uri="{FF2B5EF4-FFF2-40B4-BE49-F238E27FC236}">
                          <a16:creationId xmlns:a16="http://schemas.microsoft.com/office/drawing/2014/main" id="{96734AD2-7063-4BBD-A91E-DD546245AB2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27200" y="3168170"/>
                    <a:ext cx="360" cy="360"/>
                  </p14:xfrm>
                </p:contentPart>
              </mc:Choice>
              <mc:Fallback xmlns="">
                <p:pic>
                  <p:nvPicPr>
                    <p:cNvPr id="183" name="Håndskrift 182">
                      <a:extLst>
                        <a:ext uri="{FF2B5EF4-FFF2-40B4-BE49-F238E27FC236}">
                          <a16:creationId xmlns:a16="http://schemas.microsoft.com/office/drawing/2014/main" id="{96734AD2-7063-4BBD-A91E-DD546245AB24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4091200" y="3132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49">
                  <p14:nvContentPartPr>
                    <p14:cNvPr id="184" name="Håndskrift 183">
                      <a:extLst>
                        <a:ext uri="{FF2B5EF4-FFF2-40B4-BE49-F238E27FC236}">
                          <a16:creationId xmlns:a16="http://schemas.microsoft.com/office/drawing/2014/main" id="{622B64D6-0868-4310-8A3B-CE6C47CBB1A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187610"/>
                    <a:ext cx="360" cy="360"/>
                  </p14:xfrm>
                </p:contentPart>
              </mc:Choice>
              <mc:Fallback xmlns="">
                <p:pic>
                  <p:nvPicPr>
                    <p:cNvPr id="184" name="Håndskrift 183">
                      <a:extLst>
                        <a:ext uri="{FF2B5EF4-FFF2-40B4-BE49-F238E27FC236}">
                          <a16:creationId xmlns:a16="http://schemas.microsoft.com/office/drawing/2014/main" id="{622B64D6-0868-4310-8A3B-CE6C47CBB1A0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4141960" y="31516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50">
                  <p14:nvContentPartPr>
                    <p14:cNvPr id="185" name="Håndskrift 184">
                      <a:extLst>
                        <a:ext uri="{FF2B5EF4-FFF2-40B4-BE49-F238E27FC236}">
                          <a16:creationId xmlns:a16="http://schemas.microsoft.com/office/drawing/2014/main" id="{AE2D8DC2-40ED-4FDA-8341-EA9EEE48B20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218930"/>
                    <a:ext cx="360" cy="360"/>
                  </p14:xfrm>
                </p:contentPart>
              </mc:Choice>
              <mc:Fallback xmlns="">
                <p:pic>
                  <p:nvPicPr>
                    <p:cNvPr id="185" name="Håndskrift 184">
                      <a:extLst>
                        <a:ext uri="{FF2B5EF4-FFF2-40B4-BE49-F238E27FC236}">
                          <a16:creationId xmlns:a16="http://schemas.microsoft.com/office/drawing/2014/main" id="{AE2D8DC2-40ED-4FDA-8341-EA9EEE48B20A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4141960" y="31829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51">
                  <p14:nvContentPartPr>
                    <p14:cNvPr id="186" name="Håndskrift 185">
                      <a:extLst>
                        <a:ext uri="{FF2B5EF4-FFF2-40B4-BE49-F238E27FC236}">
                          <a16:creationId xmlns:a16="http://schemas.microsoft.com/office/drawing/2014/main" id="{5B4120D2-72AA-4012-BC9A-0C48E273A70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62840" y="3250970"/>
                    <a:ext cx="2880" cy="360"/>
                  </p14:xfrm>
                </p:contentPart>
              </mc:Choice>
              <mc:Fallback xmlns="">
                <p:pic>
                  <p:nvPicPr>
                    <p:cNvPr id="186" name="Håndskrift 185">
                      <a:extLst>
                        <a:ext uri="{FF2B5EF4-FFF2-40B4-BE49-F238E27FC236}">
                          <a16:creationId xmlns:a16="http://schemas.microsoft.com/office/drawing/2014/main" id="{5B4120D2-72AA-4012-BC9A-0C48E273A703}"/>
                        </a:ext>
                      </a:extLst>
                    </p:cNvPr>
                    <p:cNvPicPr/>
                    <p:nvPr/>
                  </p:nvPicPr>
                  <p:blipFill>
                    <a:blip r:embed="rId62"/>
                    <a:stretch>
                      <a:fillRect/>
                    </a:stretch>
                  </p:blipFill>
                  <p:spPr>
                    <a:xfrm>
                      <a:off x="4126840" y="3214970"/>
                      <a:ext cx="7452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52">
                  <p14:nvContentPartPr>
                    <p14:cNvPr id="187" name="Håndskrift 186">
                      <a:extLst>
                        <a:ext uri="{FF2B5EF4-FFF2-40B4-BE49-F238E27FC236}">
                          <a16:creationId xmlns:a16="http://schemas.microsoft.com/office/drawing/2014/main" id="{D1C89E0F-E2C1-4945-B8BB-567BDD307B0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8120" y="3257090"/>
                    <a:ext cx="360" cy="6840"/>
                  </p14:xfrm>
                </p:contentPart>
              </mc:Choice>
              <mc:Fallback xmlns="">
                <p:pic>
                  <p:nvPicPr>
                    <p:cNvPr id="187" name="Håndskrift 186">
                      <a:extLst>
                        <a:ext uri="{FF2B5EF4-FFF2-40B4-BE49-F238E27FC236}">
                          <a16:creationId xmlns:a16="http://schemas.microsoft.com/office/drawing/2014/main" id="{D1C89E0F-E2C1-4945-B8BB-567BDD307B04}"/>
                        </a:ext>
                      </a:extLst>
                    </p:cNvPr>
                    <p:cNvPicPr/>
                    <p:nvPr/>
                  </p:nvPicPr>
                  <p:blipFill>
                    <a:blip r:embed="rId73"/>
                    <a:stretch>
                      <a:fillRect/>
                    </a:stretch>
                  </p:blipFill>
                  <p:spPr>
                    <a:xfrm>
                      <a:off x="4072120" y="3221090"/>
                      <a:ext cx="72000" cy="784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53">
                  <p14:nvContentPartPr>
                    <p14:cNvPr id="188" name="Håndskrift 187">
                      <a:extLst>
                        <a:ext uri="{FF2B5EF4-FFF2-40B4-BE49-F238E27FC236}">
                          <a16:creationId xmlns:a16="http://schemas.microsoft.com/office/drawing/2014/main" id="{BEC0FB9D-2244-4058-92BF-0E709B03BB8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8120" y="3206330"/>
                    <a:ext cx="6840" cy="360"/>
                  </p14:xfrm>
                </p:contentPart>
              </mc:Choice>
              <mc:Fallback xmlns="">
                <p:pic>
                  <p:nvPicPr>
                    <p:cNvPr id="188" name="Håndskrift 187">
                      <a:extLst>
                        <a:ext uri="{FF2B5EF4-FFF2-40B4-BE49-F238E27FC236}">
                          <a16:creationId xmlns:a16="http://schemas.microsoft.com/office/drawing/2014/main" id="{BEC0FB9D-2244-4058-92BF-0E709B03BB8D}"/>
                        </a:ext>
                      </a:extLst>
                    </p:cNvPr>
                    <p:cNvPicPr/>
                    <p:nvPr/>
                  </p:nvPicPr>
                  <p:blipFill>
                    <a:blip r:embed="rId75"/>
                    <a:stretch>
                      <a:fillRect/>
                    </a:stretch>
                  </p:blipFill>
                  <p:spPr>
                    <a:xfrm>
                      <a:off x="4072120" y="3170330"/>
                      <a:ext cx="7848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54">
                  <p14:nvContentPartPr>
                    <p14:cNvPr id="189" name="Håndskrift 188">
                      <a:extLst>
                        <a:ext uri="{FF2B5EF4-FFF2-40B4-BE49-F238E27FC236}">
                          <a16:creationId xmlns:a16="http://schemas.microsoft.com/office/drawing/2014/main" id="{73175A27-8F3C-460B-8D0A-802F001F0BE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212810"/>
                    <a:ext cx="2880" cy="360"/>
                  </p14:xfrm>
                </p:contentPart>
              </mc:Choice>
              <mc:Fallback xmlns="">
                <p:pic>
                  <p:nvPicPr>
                    <p:cNvPr id="189" name="Håndskrift 188">
                      <a:extLst>
                        <a:ext uri="{FF2B5EF4-FFF2-40B4-BE49-F238E27FC236}">
                          <a16:creationId xmlns:a16="http://schemas.microsoft.com/office/drawing/2014/main" id="{73175A27-8F3C-460B-8D0A-802F001F0BE3}"/>
                        </a:ext>
                      </a:extLst>
                    </p:cNvPr>
                    <p:cNvPicPr/>
                    <p:nvPr/>
                  </p:nvPicPr>
                  <p:blipFill>
                    <a:blip r:embed="rId77"/>
                    <a:stretch>
                      <a:fillRect/>
                    </a:stretch>
                  </p:blipFill>
                  <p:spPr>
                    <a:xfrm>
                      <a:off x="4136817" y="3176810"/>
                      <a:ext cx="8475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55">
                  <p14:nvContentPartPr>
                    <p14:cNvPr id="191" name="Håndskrift 190">
                      <a:extLst>
                        <a:ext uri="{FF2B5EF4-FFF2-40B4-BE49-F238E27FC236}">
                          <a16:creationId xmlns:a16="http://schemas.microsoft.com/office/drawing/2014/main" id="{0472E769-2A26-47A8-BC82-52745DFDB12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29880" y="3334850"/>
                    <a:ext cx="3600" cy="5400"/>
                  </p14:xfrm>
                </p:contentPart>
              </mc:Choice>
              <mc:Fallback xmlns="">
                <p:pic>
                  <p:nvPicPr>
                    <p:cNvPr id="191" name="Håndskrift 190">
                      <a:extLst>
                        <a:ext uri="{FF2B5EF4-FFF2-40B4-BE49-F238E27FC236}">
                          <a16:creationId xmlns:a16="http://schemas.microsoft.com/office/drawing/2014/main" id="{0472E769-2A26-47A8-BC82-52745DFDB123}"/>
                        </a:ext>
                      </a:extLst>
                    </p:cNvPr>
                    <p:cNvPicPr/>
                    <p:nvPr/>
                  </p:nvPicPr>
                  <p:blipFill>
                    <a:blip r:embed="rId79"/>
                    <a:stretch>
                      <a:fillRect/>
                    </a:stretch>
                  </p:blipFill>
                  <p:spPr>
                    <a:xfrm>
                      <a:off x="4297153" y="3301100"/>
                      <a:ext cx="68727" cy="7256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56">
                  <p14:nvContentPartPr>
                    <p14:cNvPr id="193" name="Håndskrift 192">
                      <a:extLst>
                        <a:ext uri="{FF2B5EF4-FFF2-40B4-BE49-F238E27FC236}">
                          <a16:creationId xmlns:a16="http://schemas.microsoft.com/office/drawing/2014/main" id="{0BF1C25A-1914-482F-B180-CB427E1D697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05040" y="3365090"/>
                    <a:ext cx="360" cy="6840"/>
                  </p14:xfrm>
                </p:contentPart>
              </mc:Choice>
              <mc:Fallback xmlns="">
                <p:pic>
                  <p:nvPicPr>
                    <p:cNvPr id="193" name="Håndskrift 192">
                      <a:extLst>
                        <a:ext uri="{FF2B5EF4-FFF2-40B4-BE49-F238E27FC236}">
                          <a16:creationId xmlns:a16="http://schemas.microsoft.com/office/drawing/2014/main" id="{0BF1C25A-1914-482F-B180-CB427E1D6977}"/>
                        </a:ext>
                      </a:extLst>
                    </p:cNvPr>
                    <p:cNvPicPr/>
                    <p:nvPr/>
                  </p:nvPicPr>
                  <p:blipFill>
                    <a:blip r:embed="rId73"/>
                    <a:stretch>
                      <a:fillRect/>
                    </a:stretch>
                  </p:blipFill>
                  <p:spPr>
                    <a:xfrm>
                      <a:off x="4269040" y="3329090"/>
                      <a:ext cx="72000" cy="784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57">
                  <p14:nvContentPartPr>
                    <p14:cNvPr id="194" name="Håndskrift 193">
                      <a:extLst>
                        <a:ext uri="{FF2B5EF4-FFF2-40B4-BE49-F238E27FC236}">
                          <a16:creationId xmlns:a16="http://schemas.microsoft.com/office/drawing/2014/main" id="{79BC029C-F4AE-4F55-A753-FE97F99C55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17640" y="3403250"/>
                    <a:ext cx="23760" cy="360"/>
                  </p14:xfrm>
                </p:contentPart>
              </mc:Choice>
              <mc:Fallback xmlns="">
                <p:pic>
                  <p:nvPicPr>
                    <p:cNvPr id="194" name="Håndskrift 193">
                      <a:extLst>
                        <a:ext uri="{FF2B5EF4-FFF2-40B4-BE49-F238E27FC236}">
                          <a16:creationId xmlns:a16="http://schemas.microsoft.com/office/drawing/2014/main" id="{79BC029C-F4AE-4F55-A753-FE97F99C55AF}"/>
                        </a:ext>
                      </a:extLst>
                    </p:cNvPr>
                    <p:cNvPicPr/>
                    <p:nvPr/>
                  </p:nvPicPr>
                  <p:blipFill>
                    <a:blip r:embed="rId82"/>
                    <a:stretch>
                      <a:fillRect/>
                    </a:stretch>
                  </p:blipFill>
                  <p:spPr>
                    <a:xfrm>
                      <a:off x="4281640" y="3367250"/>
                      <a:ext cx="954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58">
                  <p14:nvContentPartPr>
                    <p14:cNvPr id="195" name="Håndskrift 194">
                      <a:extLst>
                        <a:ext uri="{FF2B5EF4-FFF2-40B4-BE49-F238E27FC236}">
                          <a16:creationId xmlns:a16="http://schemas.microsoft.com/office/drawing/2014/main" id="{C400E904-67B8-4A1B-9D79-1C261EC4E80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61560" y="3385610"/>
                    <a:ext cx="3600" cy="5400"/>
                  </p14:xfrm>
                </p:contentPart>
              </mc:Choice>
              <mc:Fallback xmlns="">
                <p:pic>
                  <p:nvPicPr>
                    <p:cNvPr id="195" name="Håndskrift 194">
                      <a:extLst>
                        <a:ext uri="{FF2B5EF4-FFF2-40B4-BE49-F238E27FC236}">
                          <a16:creationId xmlns:a16="http://schemas.microsoft.com/office/drawing/2014/main" id="{C400E904-67B8-4A1B-9D79-1C261EC4E800}"/>
                        </a:ext>
                      </a:extLst>
                    </p:cNvPr>
                    <p:cNvPicPr/>
                    <p:nvPr/>
                  </p:nvPicPr>
                  <p:blipFill>
                    <a:blip r:embed="rId84"/>
                    <a:stretch>
                      <a:fillRect/>
                    </a:stretch>
                  </p:blipFill>
                  <p:spPr>
                    <a:xfrm>
                      <a:off x="4328833" y="3347039"/>
                      <a:ext cx="68727" cy="8215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59">
                  <p14:nvContentPartPr>
                    <p14:cNvPr id="196" name="Håndskrift 195">
                      <a:extLst>
                        <a:ext uri="{FF2B5EF4-FFF2-40B4-BE49-F238E27FC236}">
                          <a16:creationId xmlns:a16="http://schemas.microsoft.com/office/drawing/2014/main" id="{B6C5C467-8E9D-4FF9-8A47-0B70E51263D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42840" y="3339890"/>
                    <a:ext cx="6840" cy="360"/>
                  </p14:xfrm>
                </p:contentPart>
              </mc:Choice>
              <mc:Fallback xmlns="">
                <p:pic>
                  <p:nvPicPr>
                    <p:cNvPr id="196" name="Håndskrift 195">
                      <a:extLst>
                        <a:ext uri="{FF2B5EF4-FFF2-40B4-BE49-F238E27FC236}">
                          <a16:creationId xmlns:a16="http://schemas.microsoft.com/office/drawing/2014/main" id="{B6C5C467-8E9D-4FF9-8A47-0B70E51263D7}"/>
                        </a:ext>
                      </a:extLst>
                    </p:cNvPr>
                    <p:cNvPicPr/>
                    <p:nvPr/>
                  </p:nvPicPr>
                  <p:blipFill>
                    <a:blip r:embed="rId75"/>
                    <a:stretch>
                      <a:fillRect/>
                    </a:stretch>
                  </p:blipFill>
                  <p:spPr>
                    <a:xfrm>
                      <a:off x="4306840" y="3303890"/>
                      <a:ext cx="7848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60">
                  <p14:nvContentPartPr>
                    <p14:cNvPr id="197" name="Håndskrift 196">
                      <a:extLst>
                        <a:ext uri="{FF2B5EF4-FFF2-40B4-BE49-F238E27FC236}">
                          <a16:creationId xmlns:a16="http://schemas.microsoft.com/office/drawing/2014/main" id="{8787AB84-FA48-4398-B7C6-E8A68AEE50F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87840" y="3320810"/>
                    <a:ext cx="6840" cy="360"/>
                  </p14:xfrm>
                </p:contentPart>
              </mc:Choice>
              <mc:Fallback xmlns="">
                <p:pic>
                  <p:nvPicPr>
                    <p:cNvPr id="197" name="Håndskrift 196">
                      <a:extLst>
                        <a:ext uri="{FF2B5EF4-FFF2-40B4-BE49-F238E27FC236}">
                          <a16:creationId xmlns:a16="http://schemas.microsoft.com/office/drawing/2014/main" id="{8787AB84-FA48-4398-B7C6-E8A68AEE50F6}"/>
                        </a:ext>
                      </a:extLst>
                    </p:cNvPr>
                    <p:cNvPicPr/>
                    <p:nvPr/>
                  </p:nvPicPr>
                  <p:blipFill>
                    <a:blip r:embed="rId75"/>
                    <a:stretch>
                      <a:fillRect/>
                    </a:stretch>
                  </p:blipFill>
                  <p:spPr>
                    <a:xfrm>
                      <a:off x="4351840" y="3284810"/>
                      <a:ext cx="7848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61">
                  <p14:nvContentPartPr>
                    <p14:cNvPr id="199" name="Håndskrift 198">
                      <a:extLst>
                        <a:ext uri="{FF2B5EF4-FFF2-40B4-BE49-F238E27FC236}">
                          <a16:creationId xmlns:a16="http://schemas.microsoft.com/office/drawing/2014/main" id="{F645612A-A418-4AFE-9323-50713ABD5E1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46280" y="3416210"/>
                    <a:ext cx="2880" cy="360"/>
                  </p14:xfrm>
                </p:contentPart>
              </mc:Choice>
              <mc:Fallback xmlns="">
                <p:pic>
                  <p:nvPicPr>
                    <p:cNvPr id="199" name="Håndskrift 198">
                      <a:extLst>
                        <a:ext uri="{FF2B5EF4-FFF2-40B4-BE49-F238E27FC236}">
                          <a16:creationId xmlns:a16="http://schemas.microsoft.com/office/drawing/2014/main" id="{F645612A-A418-4AFE-9323-50713ABD5E10}"/>
                        </a:ext>
                      </a:extLst>
                    </p:cNvPr>
                    <p:cNvPicPr/>
                    <p:nvPr/>
                  </p:nvPicPr>
                  <p:blipFill>
                    <a:blip r:embed="rId62"/>
                    <a:stretch>
                      <a:fillRect/>
                    </a:stretch>
                  </p:blipFill>
                  <p:spPr>
                    <a:xfrm>
                      <a:off x="4110280" y="3380210"/>
                      <a:ext cx="7452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62">
                  <p14:nvContentPartPr>
                    <p14:cNvPr id="201" name="Håndskrift 200">
                      <a:extLst>
                        <a:ext uri="{FF2B5EF4-FFF2-40B4-BE49-F238E27FC236}">
                          <a16:creationId xmlns:a16="http://schemas.microsoft.com/office/drawing/2014/main" id="{F9490E7D-8ABA-4CA1-9526-2C150031906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95520" y="3409370"/>
                    <a:ext cx="360" cy="360"/>
                  </p14:xfrm>
                </p:contentPart>
              </mc:Choice>
              <mc:Fallback xmlns="">
                <p:pic>
                  <p:nvPicPr>
                    <p:cNvPr id="201" name="Håndskrift 200">
                      <a:extLst>
                        <a:ext uri="{FF2B5EF4-FFF2-40B4-BE49-F238E27FC236}">
                          <a16:creationId xmlns:a16="http://schemas.microsoft.com/office/drawing/2014/main" id="{F9490E7D-8ABA-4CA1-9526-2C1500319060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4059520" y="33733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63">
                  <p14:nvContentPartPr>
                    <p14:cNvPr id="202" name="Håndskrift 201">
                      <a:extLst>
                        <a:ext uri="{FF2B5EF4-FFF2-40B4-BE49-F238E27FC236}">
                          <a16:creationId xmlns:a16="http://schemas.microsoft.com/office/drawing/2014/main" id="{F2B416E6-EC39-4FE6-B69B-1934E743AF4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14240" y="3447530"/>
                    <a:ext cx="2880" cy="360"/>
                  </p14:xfrm>
                </p:contentPart>
              </mc:Choice>
              <mc:Fallback xmlns="">
                <p:pic>
                  <p:nvPicPr>
                    <p:cNvPr id="202" name="Håndskrift 201">
                      <a:extLst>
                        <a:ext uri="{FF2B5EF4-FFF2-40B4-BE49-F238E27FC236}">
                          <a16:creationId xmlns:a16="http://schemas.microsoft.com/office/drawing/2014/main" id="{F2B416E6-EC39-4FE6-B69B-1934E743AF4B}"/>
                        </a:ext>
                      </a:extLst>
                    </p:cNvPr>
                    <p:cNvPicPr/>
                    <p:nvPr/>
                  </p:nvPicPr>
                  <p:blipFill>
                    <a:blip r:embed="rId62"/>
                    <a:stretch>
                      <a:fillRect/>
                    </a:stretch>
                  </p:blipFill>
                  <p:spPr>
                    <a:xfrm>
                      <a:off x="4078240" y="3411530"/>
                      <a:ext cx="7452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64">
                  <p14:nvContentPartPr>
                    <p14:cNvPr id="203" name="Håndskrift 202">
                      <a:extLst>
                        <a:ext uri="{FF2B5EF4-FFF2-40B4-BE49-F238E27FC236}">
                          <a16:creationId xmlns:a16="http://schemas.microsoft.com/office/drawing/2014/main" id="{F4FA42B7-C399-485F-8CBC-DD6F440A76F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422330"/>
                    <a:ext cx="360" cy="360"/>
                  </p14:xfrm>
                </p:contentPart>
              </mc:Choice>
              <mc:Fallback xmlns="">
                <p:pic>
                  <p:nvPicPr>
                    <p:cNvPr id="203" name="Håndskrift 202">
                      <a:extLst>
                        <a:ext uri="{FF2B5EF4-FFF2-40B4-BE49-F238E27FC236}">
                          <a16:creationId xmlns:a16="http://schemas.microsoft.com/office/drawing/2014/main" id="{F4FA42B7-C399-485F-8CBC-DD6F440A76F6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4141960" y="33863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65">
                  <p14:nvContentPartPr>
                    <p14:cNvPr id="204" name="Håndskrift 203">
                      <a:extLst>
                        <a:ext uri="{FF2B5EF4-FFF2-40B4-BE49-F238E27FC236}">
                          <a16:creationId xmlns:a16="http://schemas.microsoft.com/office/drawing/2014/main" id="{8CE81036-FC7F-4CC2-932F-2A40D084A2F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47360" y="3466970"/>
                    <a:ext cx="11880" cy="360"/>
                  </p14:xfrm>
                </p:contentPart>
              </mc:Choice>
              <mc:Fallback xmlns="">
                <p:pic>
                  <p:nvPicPr>
                    <p:cNvPr id="204" name="Håndskrift 203">
                      <a:extLst>
                        <a:ext uri="{FF2B5EF4-FFF2-40B4-BE49-F238E27FC236}">
                          <a16:creationId xmlns:a16="http://schemas.microsoft.com/office/drawing/2014/main" id="{8CE81036-FC7F-4CC2-932F-2A40D084A2F3}"/>
                        </a:ext>
                      </a:extLst>
                    </p:cNvPr>
                    <p:cNvPicPr/>
                    <p:nvPr/>
                  </p:nvPicPr>
                  <p:blipFill>
                    <a:blip r:embed="rId92"/>
                    <a:stretch>
                      <a:fillRect/>
                    </a:stretch>
                  </p:blipFill>
                  <p:spPr>
                    <a:xfrm>
                      <a:off x="4111360" y="3430970"/>
                      <a:ext cx="8352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66">
                  <p14:nvContentPartPr>
                    <p14:cNvPr id="205" name="Håndskrift 204">
                      <a:extLst>
                        <a:ext uri="{FF2B5EF4-FFF2-40B4-BE49-F238E27FC236}">
                          <a16:creationId xmlns:a16="http://schemas.microsoft.com/office/drawing/2014/main" id="{99E8EF0B-6793-4CBE-8931-DC482949162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14600" y="3466970"/>
                    <a:ext cx="6840" cy="360"/>
                  </p14:xfrm>
                </p:contentPart>
              </mc:Choice>
              <mc:Fallback xmlns="">
                <p:pic>
                  <p:nvPicPr>
                    <p:cNvPr id="205" name="Håndskrift 204">
                      <a:extLst>
                        <a:ext uri="{FF2B5EF4-FFF2-40B4-BE49-F238E27FC236}">
                          <a16:creationId xmlns:a16="http://schemas.microsoft.com/office/drawing/2014/main" id="{99E8EF0B-6793-4CBE-8931-DC4829491627}"/>
                        </a:ext>
                      </a:extLst>
                    </p:cNvPr>
                    <p:cNvPicPr/>
                    <p:nvPr/>
                  </p:nvPicPr>
                  <p:blipFill>
                    <a:blip r:embed="rId75"/>
                    <a:stretch>
                      <a:fillRect/>
                    </a:stretch>
                  </p:blipFill>
                  <p:spPr>
                    <a:xfrm>
                      <a:off x="4078600" y="3430970"/>
                      <a:ext cx="7848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67">
                  <p14:nvContentPartPr>
                    <p14:cNvPr id="206" name="Håndskrift 205">
                      <a:extLst>
                        <a:ext uri="{FF2B5EF4-FFF2-40B4-BE49-F238E27FC236}">
                          <a16:creationId xmlns:a16="http://schemas.microsoft.com/office/drawing/2014/main" id="{CB355244-6351-4425-A2B5-F4C7710904A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1640" y="3451490"/>
                    <a:ext cx="360" cy="2880"/>
                  </p14:xfrm>
                </p:contentPart>
              </mc:Choice>
              <mc:Fallback xmlns="">
                <p:pic>
                  <p:nvPicPr>
                    <p:cNvPr id="206" name="Håndskrift 205">
                      <a:extLst>
                        <a:ext uri="{FF2B5EF4-FFF2-40B4-BE49-F238E27FC236}">
                          <a16:creationId xmlns:a16="http://schemas.microsoft.com/office/drawing/2014/main" id="{CB355244-6351-4425-A2B5-F4C7710904A8}"/>
                        </a:ext>
                      </a:extLst>
                    </p:cNvPr>
                    <p:cNvPicPr/>
                    <p:nvPr/>
                  </p:nvPicPr>
                  <p:blipFill>
                    <a:blip r:embed="rId65"/>
                    <a:stretch>
                      <a:fillRect/>
                    </a:stretch>
                  </p:blipFill>
                  <p:spPr>
                    <a:xfrm>
                      <a:off x="4065640" y="3415490"/>
                      <a:ext cx="72000" cy="74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68">
                  <p14:nvContentPartPr>
                    <p14:cNvPr id="207" name="Håndskrift 206">
                      <a:extLst>
                        <a:ext uri="{FF2B5EF4-FFF2-40B4-BE49-F238E27FC236}">
                          <a16:creationId xmlns:a16="http://schemas.microsoft.com/office/drawing/2014/main" id="{A069A071-8C2D-4A87-B5E5-08CF0BEF680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8000" y="3432410"/>
                    <a:ext cx="4320" cy="2880"/>
                  </p14:xfrm>
                </p:contentPart>
              </mc:Choice>
              <mc:Fallback xmlns="">
                <p:pic>
                  <p:nvPicPr>
                    <p:cNvPr id="207" name="Håndskrift 206">
                      <a:extLst>
                        <a:ext uri="{FF2B5EF4-FFF2-40B4-BE49-F238E27FC236}">
                          <a16:creationId xmlns:a16="http://schemas.microsoft.com/office/drawing/2014/main" id="{A069A071-8C2D-4A87-B5E5-08CF0BEF680B}"/>
                        </a:ext>
                      </a:extLst>
                    </p:cNvPr>
                    <p:cNvPicPr/>
                    <p:nvPr/>
                  </p:nvPicPr>
                  <p:blipFill>
                    <a:blip r:embed="rId96"/>
                    <a:stretch>
                      <a:fillRect/>
                    </a:stretch>
                  </p:blipFill>
                  <p:spPr>
                    <a:xfrm>
                      <a:off x="3922000" y="3396410"/>
                      <a:ext cx="75960" cy="74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69">
                  <p14:nvContentPartPr>
                    <p14:cNvPr id="208" name="Håndskrift 207">
                      <a:extLst>
                        <a:ext uri="{FF2B5EF4-FFF2-40B4-BE49-F238E27FC236}">
                          <a16:creationId xmlns:a16="http://schemas.microsoft.com/office/drawing/2014/main" id="{E1276EB2-F457-4389-BB28-3E8E28D0A6A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5840" y="3400730"/>
                    <a:ext cx="360" cy="2880"/>
                  </p14:xfrm>
                </p:contentPart>
              </mc:Choice>
              <mc:Fallback xmlns="">
                <p:pic>
                  <p:nvPicPr>
                    <p:cNvPr id="208" name="Håndskrift 207">
                      <a:extLst>
                        <a:ext uri="{FF2B5EF4-FFF2-40B4-BE49-F238E27FC236}">
                          <a16:creationId xmlns:a16="http://schemas.microsoft.com/office/drawing/2014/main" id="{E1276EB2-F457-4389-BB28-3E8E28D0A6A0}"/>
                        </a:ext>
                      </a:extLst>
                    </p:cNvPr>
                    <p:cNvPicPr/>
                    <p:nvPr/>
                  </p:nvPicPr>
                  <p:blipFill>
                    <a:blip r:embed="rId65"/>
                    <a:stretch>
                      <a:fillRect/>
                    </a:stretch>
                  </p:blipFill>
                  <p:spPr>
                    <a:xfrm>
                      <a:off x="3919840" y="3364730"/>
                      <a:ext cx="72000" cy="74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70">
                  <p14:nvContentPartPr>
                    <p14:cNvPr id="209" name="Håndskrift 208">
                      <a:extLst>
                        <a:ext uri="{FF2B5EF4-FFF2-40B4-BE49-F238E27FC236}">
                          <a16:creationId xmlns:a16="http://schemas.microsoft.com/office/drawing/2014/main" id="{CB515070-3FDE-4CC5-8C3D-E6CAD1BA389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384170"/>
                    <a:ext cx="360" cy="360"/>
                  </p14:xfrm>
                </p:contentPart>
              </mc:Choice>
              <mc:Fallback xmlns="">
                <p:pic>
                  <p:nvPicPr>
                    <p:cNvPr id="209" name="Håndskrift 208">
                      <a:extLst>
                        <a:ext uri="{FF2B5EF4-FFF2-40B4-BE49-F238E27FC236}">
                          <a16:creationId xmlns:a16="http://schemas.microsoft.com/office/drawing/2014/main" id="{CB515070-3FDE-4CC5-8C3D-E6CAD1BA389D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869080" y="3348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71">
                  <p14:nvContentPartPr>
                    <p14:cNvPr id="210" name="Håndskrift 209">
                      <a:extLst>
                        <a:ext uri="{FF2B5EF4-FFF2-40B4-BE49-F238E27FC236}">
                          <a16:creationId xmlns:a16="http://schemas.microsoft.com/office/drawing/2014/main" id="{01BDD56D-84C0-4032-91F1-A9CC962A5CE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5840" y="3434930"/>
                    <a:ext cx="4320" cy="2880"/>
                  </p14:xfrm>
                </p:contentPart>
              </mc:Choice>
              <mc:Fallback xmlns="">
                <p:pic>
                  <p:nvPicPr>
                    <p:cNvPr id="210" name="Håndskrift 209">
                      <a:extLst>
                        <a:ext uri="{FF2B5EF4-FFF2-40B4-BE49-F238E27FC236}">
                          <a16:creationId xmlns:a16="http://schemas.microsoft.com/office/drawing/2014/main" id="{01BDD56D-84C0-4032-91F1-A9CC962A5CEE}"/>
                        </a:ext>
                      </a:extLst>
                    </p:cNvPr>
                    <p:cNvPicPr/>
                    <p:nvPr/>
                  </p:nvPicPr>
                  <p:blipFill>
                    <a:blip r:embed="rId100"/>
                    <a:stretch>
                      <a:fillRect/>
                    </a:stretch>
                  </p:blipFill>
                  <p:spPr>
                    <a:xfrm>
                      <a:off x="3919840" y="3398930"/>
                      <a:ext cx="75960" cy="74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72">
                  <p14:nvContentPartPr>
                    <p14:cNvPr id="211" name="Håndskrift 210">
                      <a:extLst>
                        <a:ext uri="{FF2B5EF4-FFF2-40B4-BE49-F238E27FC236}">
                          <a16:creationId xmlns:a16="http://schemas.microsoft.com/office/drawing/2014/main" id="{B108739B-BD4C-42CE-81F6-A954D9F7218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96160" y="3398930"/>
                    <a:ext cx="4320" cy="17640"/>
                  </p14:xfrm>
                </p:contentPart>
              </mc:Choice>
              <mc:Fallback xmlns="">
                <p:pic>
                  <p:nvPicPr>
                    <p:cNvPr id="211" name="Håndskrift 210">
                      <a:extLst>
                        <a:ext uri="{FF2B5EF4-FFF2-40B4-BE49-F238E27FC236}">
                          <a16:creationId xmlns:a16="http://schemas.microsoft.com/office/drawing/2014/main" id="{B108739B-BD4C-42CE-81F6-A954D9F72188}"/>
                        </a:ext>
                      </a:extLst>
                    </p:cNvPr>
                    <p:cNvPicPr/>
                    <p:nvPr/>
                  </p:nvPicPr>
                  <p:blipFill>
                    <a:blip r:embed="rId102"/>
                    <a:stretch>
                      <a:fillRect/>
                    </a:stretch>
                  </p:blipFill>
                  <p:spPr>
                    <a:xfrm>
                      <a:off x="3956887" y="3362930"/>
                      <a:ext cx="82473" cy="892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73">
                  <p14:nvContentPartPr>
                    <p14:cNvPr id="213" name="Håndskrift 212">
                      <a:extLst>
                        <a:ext uri="{FF2B5EF4-FFF2-40B4-BE49-F238E27FC236}">
                          <a16:creationId xmlns:a16="http://schemas.microsoft.com/office/drawing/2014/main" id="{0FDA3849-90BC-469A-BFDB-15AE784A3E3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36760" y="3356450"/>
                    <a:ext cx="38520" cy="9000"/>
                  </p14:xfrm>
                </p:contentPart>
              </mc:Choice>
              <mc:Fallback xmlns="">
                <p:pic>
                  <p:nvPicPr>
                    <p:cNvPr id="213" name="Håndskrift 212">
                      <a:extLst>
                        <a:ext uri="{FF2B5EF4-FFF2-40B4-BE49-F238E27FC236}">
                          <a16:creationId xmlns:a16="http://schemas.microsoft.com/office/drawing/2014/main" id="{0FDA3849-90BC-469A-BFDB-15AE784A3E3B}"/>
                        </a:ext>
                      </a:extLst>
                    </p:cNvPr>
                    <p:cNvPicPr/>
                    <p:nvPr/>
                  </p:nvPicPr>
                  <p:blipFill>
                    <a:blip r:embed="rId104"/>
                    <a:stretch>
                      <a:fillRect/>
                    </a:stretch>
                  </p:blipFill>
                  <p:spPr>
                    <a:xfrm>
                      <a:off x="3900420" y="3321835"/>
                      <a:ext cx="110836" cy="77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74">
                  <p14:nvContentPartPr>
                    <p14:cNvPr id="215" name="Håndskrift 214">
                      <a:extLst>
                        <a:ext uri="{FF2B5EF4-FFF2-40B4-BE49-F238E27FC236}">
                          <a16:creationId xmlns:a16="http://schemas.microsoft.com/office/drawing/2014/main" id="{9413EA18-DBB2-4923-B35C-4D9F73D89B5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73040" y="3498650"/>
                    <a:ext cx="360" cy="360"/>
                  </p14:xfrm>
                </p:contentPart>
              </mc:Choice>
              <mc:Fallback xmlns="">
                <p:pic>
                  <p:nvPicPr>
                    <p:cNvPr id="215" name="Håndskrift 214">
                      <a:extLst>
                        <a:ext uri="{FF2B5EF4-FFF2-40B4-BE49-F238E27FC236}">
                          <a16:creationId xmlns:a16="http://schemas.microsoft.com/office/drawing/2014/main" id="{9413EA18-DBB2-4923-B35C-4D9F73D89B54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837040" y="346265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75">
                  <p14:nvContentPartPr>
                    <p14:cNvPr id="216" name="Håndskrift 215">
                      <a:extLst>
                        <a:ext uri="{FF2B5EF4-FFF2-40B4-BE49-F238E27FC236}">
                          <a16:creationId xmlns:a16="http://schemas.microsoft.com/office/drawing/2014/main" id="{F8956108-1270-4780-8987-B013E932AF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2640" y="3485690"/>
                    <a:ext cx="360" cy="360"/>
                  </p14:xfrm>
                </p:contentPart>
              </mc:Choice>
              <mc:Fallback xmlns="">
                <p:pic>
                  <p:nvPicPr>
                    <p:cNvPr id="216" name="Håndskrift 215">
                      <a:extLst>
                        <a:ext uri="{FF2B5EF4-FFF2-40B4-BE49-F238E27FC236}">
                          <a16:creationId xmlns:a16="http://schemas.microsoft.com/office/drawing/2014/main" id="{F8956108-1270-4780-8987-B013E932AFDD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786640" y="34496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76">
                  <p14:nvContentPartPr>
                    <p14:cNvPr id="217" name="Håndskrift 216">
                      <a:extLst>
                        <a:ext uri="{FF2B5EF4-FFF2-40B4-BE49-F238E27FC236}">
                          <a16:creationId xmlns:a16="http://schemas.microsoft.com/office/drawing/2014/main" id="{97F2D062-DBAF-4582-87BF-96D13D1093F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03200" y="3530330"/>
                    <a:ext cx="6840" cy="360"/>
                  </p14:xfrm>
                </p:contentPart>
              </mc:Choice>
              <mc:Fallback xmlns="">
                <p:pic>
                  <p:nvPicPr>
                    <p:cNvPr id="217" name="Håndskrift 216">
                      <a:extLst>
                        <a:ext uri="{FF2B5EF4-FFF2-40B4-BE49-F238E27FC236}">
                          <a16:creationId xmlns:a16="http://schemas.microsoft.com/office/drawing/2014/main" id="{97F2D062-DBAF-4582-87BF-96D13D1093F3}"/>
                        </a:ext>
                      </a:extLst>
                    </p:cNvPr>
                    <p:cNvPicPr/>
                    <p:nvPr/>
                  </p:nvPicPr>
                  <p:blipFill>
                    <a:blip r:embed="rId75"/>
                    <a:stretch>
                      <a:fillRect/>
                    </a:stretch>
                  </p:blipFill>
                  <p:spPr>
                    <a:xfrm>
                      <a:off x="3767200" y="3494330"/>
                      <a:ext cx="7848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77">
                  <p14:nvContentPartPr>
                    <p14:cNvPr id="218" name="Håndskrift 217">
                      <a:extLst>
                        <a:ext uri="{FF2B5EF4-FFF2-40B4-BE49-F238E27FC236}">
                          <a16:creationId xmlns:a16="http://schemas.microsoft.com/office/drawing/2014/main" id="{887712FE-5265-4002-A54F-D4CC7C78642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538250"/>
                    <a:ext cx="12600" cy="5400"/>
                  </p14:xfrm>
                </p:contentPart>
              </mc:Choice>
              <mc:Fallback xmlns="">
                <p:pic>
                  <p:nvPicPr>
                    <p:cNvPr id="218" name="Håndskrift 217">
                      <a:extLst>
                        <a:ext uri="{FF2B5EF4-FFF2-40B4-BE49-F238E27FC236}">
                          <a16:creationId xmlns:a16="http://schemas.microsoft.com/office/drawing/2014/main" id="{887712FE-5265-4002-A54F-D4CC7C78642E}"/>
                        </a:ext>
                      </a:extLst>
                    </p:cNvPr>
                    <p:cNvPicPr/>
                    <p:nvPr/>
                  </p:nvPicPr>
                  <p:blipFill>
                    <a:blip r:embed="rId109"/>
                    <a:stretch>
                      <a:fillRect/>
                    </a:stretch>
                  </p:blipFill>
                  <p:spPr>
                    <a:xfrm>
                      <a:off x="3791701" y="3502250"/>
                      <a:ext cx="86347" cy="770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78">
                  <p14:nvContentPartPr>
                    <p14:cNvPr id="219" name="Håndskrift 218">
                      <a:extLst>
                        <a:ext uri="{FF2B5EF4-FFF2-40B4-BE49-F238E27FC236}">
                          <a16:creationId xmlns:a16="http://schemas.microsoft.com/office/drawing/2014/main" id="{17F6B70C-D1FA-4DDB-AA10-BB98D73437C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54320" y="3527810"/>
                    <a:ext cx="360" cy="2880"/>
                  </p14:xfrm>
                </p:contentPart>
              </mc:Choice>
              <mc:Fallback xmlns="">
                <p:pic>
                  <p:nvPicPr>
                    <p:cNvPr id="219" name="Håndskrift 218">
                      <a:extLst>
                        <a:ext uri="{FF2B5EF4-FFF2-40B4-BE49-F238E27FC236}">
                          <a16:creationId xmlns:a16="http://schemas.microsoft.com/office/drawing/2014/main" id="{17F6B70C-D1FA-4DDB-AA10-BB98D73437C9}"/>
                        </a:ext>
                      </a:extLst>
                    </p:cNvPr>
                    <p:cNvPicPr/>
                    <p:nvPr/>
                  </p:nvPicPr>
                  <p:blipFill>
                    <a:blip r:embed="rId111"/>
                    <a:stretch>
                      <a:fillRect/>
                    </a:stretch>
                  </p:blipFill>
                  <p:spPr>
                    <a:xfrm>
                      <a:off x="3818320" y="3495810"/>
                      <a:ext cx="72000" cy="665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79">
                  <p14:nvContentPartPr>
                    <p14:cNvPr id="220" name="Håndskrift 219">
                      <a:extLst>
                        <a:ext uri="{FF2B5EF4-FFF2-40B4-BE49-F238E27FC236}">
                          <a16:creationId xmlns:a16="http://schemas.microsoft.com/office/drawing/2014/main" id="{DAB93BFB-FBBF-46FE-A182-7A80AF4E734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85640" y="3517370"/>
                    <a:ext cx="360" cy="360"/>
                  </p14:xfrm>
                </p:contentPart>
              </mc:Choice>
              <mc:Fallback xmlns="">
                <p:pic>
                  <p:nvPicPr>
                    <p:cNvPr id="220" name="Håndskrift 219">
                      <a:extLst>
                        <a:ext uri="{FF2B5EF4-FFF2-40B4-BE49-F238E27FC236}">
                          <a16:creationId xmlns:a16="http://schemas.microsoft.com/office/drawing/2014/main" id="{DAB93BFB-FBBF-46FE-A182-7A80AF4E7344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849640" y="34813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sp>
            <p:nvSpPr>
              <p:cNvPr id="222" name="Cylinder 221">
                <a:extLst>
                  <a:ext uri="{FF2B5EF4-FFF2-40B4-BE49-F238E27FC236}">
                    <a16:creationId xmlns:a16="http://schemas.microsoft.com/office/drawing/2014/main" id="{7DC17FC0-4A28-46A9-87AF-2A8F17337799}"/>
                  </a:ext>
                </a:extLst>
              </p:cNvPr>
              <p:cNvSpPr/>
              <p:nvPr/>
            </p:nvSpPr>
            <p:spPr>
              <a:xfrm>
                <a:off x="6868562" y="3594253"/>
                <a:ext cx="267091" cy="504424"/>
              </a:xfrm>
              <a:prstGeom prst="can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164" name="Gruppe 163">
                <a:extLst>
                  <a:ext uri="{FF2B5EF4-FFF2-40B4-BE49-F238E27FC236}">
                    <a16:creationId xmlns:a16="http://schemas.microsoft.com/office/drawing/2014/main" id="{EF068130-0D4A-46EC-9EF6-87BA98293FBC}"/>
                  </a:ext>
                </a:extLst>
              </p:cNvPr>
              <p:cNvGrpSpPr/>
              <p:nvPr/>
            </p:nvGrpSpPr>
            <p:grpSpPr>
              <a:xfrm>
                <a:off x="6856094" y="3069628"/>
                <a:ext cx="456120" cy="583200"/>
                <a:chOff x="3887440" y="3263570"/>
                <a:chExt cx="456120" cy="58320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480">
                  <p14:nvContentPartPr>
                    <p14:cNvPr id="160" name="Håndskrift 159">
                      <a:extLst>
                        <a:ext uri="{FF2B5EF4-FFF2-40B4-BE49-F238E27FC236}">
                          <a16:creationId xmlns:a16="http://schemas.microsoft.com/office/drawing/2014/main" id="{21B08AA3-2C92-4FBA-94B7-76EC51F8EC7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17680" y="3288770"/>
                    <a:ext cx="128160" cy="558000"/>
                  </p14:xfrm>
                </p:contentPart>
              </mc:Choice>
              <mc:Fallback xmlns="">
                <p:pic>
                  <p:nvPicPr>
                    <p:cNvPr id="160" name="Håndskrift 159">
                      <a:extLst>
                        <a:ext uri="{FF2B5EF4-FFF2-40B4-BE49-F238E27FC236}">
                          <a16:creationId xmlns:a16="http://schemas.microsoft.com/office/drawing/2014/main" id="{21B08AA3-2C92-4FBA-94B7-76EC51F8EC76}"/>
                        </a:ext>
                      </a:extLst>
                    </p:cNvPr>
                    <p:cNvPicPr/>
                    <p:nvPr/>
                  </p:nvPicPr>
                  <p:blipFill>
                    <a:blip r:embed="rId114"/>
                    <a:stretch>
                      <a:fillRect/>
                    </a:stretch>
                  </p:blipFill>
                  <p:spPr>
                    <a:xfrm>
                      <a:off x="3899680" y="3270770"/>
                      <a:ext cx="163800" cy="5936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81">
                  <p14:nvContentPartPr>
                    <p14:cNvPr id="161" name="Håndskrift 160">
                      <a:extLst>
                        <a:ext uri="{FF2B5EF4-FFF2-40B4-BE49-F238E27FC236}">
                          <a16:creationId xmlns:a16="http://schemas.microsoft.com/office/drawing/2014/main" id="{F7D99F05-19C1-471D-A6C9-0CBE49735BA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61320" y="3378050"/>
                    <a:ext cx="282240" cy="417600"/>
                  </p14:xfrm>
                </p:contentPart>
              </mc:Choice>
              <mc:Fallback xmlns="">
                <p:pic>
                  <p:nvPicPr>
                    <p:cNvPr id="161" name="Håndskrift 160">
                      <a:extLst>
                        <a:ext uri="{FF2B5EF4-FFF2-40B4-BE49-F238E27FC236}">
                          <a16:creationId xmlns:a16="http://schemas.microsoft.com/office/drawing/2014/main" id="{F7D99F05-19C1-471D-A6C9-0CBE49735BAA}"/>
                        </a:ext>
                      </a:extLst>
                    </p:cNvPr>
                    <p:cNvPicPr/>
                    <p:nvPr/>
                  </p:nvPicPr>
                  <p:blipFill>
                    <a:blip r:embed="rId116"/>
                    <a:stretch>
                      <a:fillRect/>
                    </a:stretch>
                  </p:blipFill>
                  <p:spPr>
                    <a:xfrm>
                      <a:off x="4043320" y="3360050"/>
                      <a:ext cx="317880" cy="4532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82">
                  <p14:nvContentPartPr>
                    <p14:cNvPr id="162" name="Håndskrift 161">
                      <a:extLst>
                        <a:ext uri="{FF2B5EF4-FFF2-40B4-BE49-F238E27FC236}">
                          <a16:creationId xmlns:a16="http://schemas.microsoft.com/office/drawing/2014/main" id="{CF86505A-9627-432E-9F9C-33D31196906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53400" y="3263570"/>
                    <a:ext cx="68040" cy="560520"/>
                  </p14:xfrm>
                </p:contentPart>
              </mc:Choice>
              <mc:Fallback xmlns="">
                <p:pic>
                  <p:nvPicPr>
                    <p:cNvPr id="162" name="Håndskrift 161">
                      <a:extLst>
                        <a:ext uri="{FF2B5EF4-FFF2-40B4-BE49-F238E27FC236}">
                          <a16:creationId xmlns:a16="http://schemas.microsoft.com/office/drawing/2014/main" id="{CF86505A-9627-432E-9F9C-33D311969065}"/>
                        </a:ext>
                      </a:extLst>
                    </p:cNvPr>
                    <p:cNvPicPr/>
                    <p:nvPr/>
                  </p:nvPicPr>
                  <p:blipFill>
                    <a:blip r:embed="rId118"/>
                    <a:stretch>
                      <a:fillRect/>
                    </a:stretch>
                  </p:blipFill>
                  <p:spPr>
                    <a:xfrm>
                      <a:off x="4035400" y="3245558"/>
                      <a:ext cx="103680" cy="59618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83">
                  <p14:nvContentPartPr>
                    <p14:cNvPr id="163" name="Håndskrift 162">
                      <a:extLst>
                        <a:ext uri="{FF2B5EF4-FFF2-40B4-BE49-F238E27FC236}">
                          <a16:creationId xmlns:a16="http://schemas.microsoft.com/office/drawing/2014/main" id="{BE6DBDD9-641B-4FF3-A77F-E24495AFBFA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87440" y="3459050"/>
                    <a:ext cx="435960" cy="367200"/>
                  </p14:xfrm>
                </p:contentPart>
              </mc:Choice>
              <mc:Fallback xmlns="">
                <p:pic>
                  <p:nvPicPr>
                    <p:cNvPr id="163" name="Håndskrift 162">
                      <a:extLst>
                        <a:ext uri="{FF2B5EF4-FFF2-40B4-BE49-F238E27FC236}">
                          <a16:creationId xmlns:a16="http://schemas.microsoft.com/office/drawing/2014/main" id="{BE6DBDD9-641B-4FF3-A77F-E24495AFBFAE}"/>
                        </a:ext>
                      </a:extLst>
                    </p:cNvPr>
                    <p:cNvPicPr/>
                    <p:nvPr/>
                  </p:nvPicPr>
                  <p:blipFill>
                    <a:blip r:embed="rId120"/>
                    <a:stretch>
                      <a:fillRect/>
                    </a:stretch>
                  </p:blipFill>
                  <p:spPr>
                    <a:xfrm>
                      <a:off x="3869425" y="3441050"/>
                      <a:ext cx="471629" cy="40284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grpSp>
            <p:nvGrpSpPr>
              <p:cNvPr id="296" name="Gruppe 295">
                <a:extLst>
                  <a:ext uri="{FF2B5EF4-FFF2-40B4-BE49-F238E27FC236}">
                    <a16:creationId xmlns:a16="http://schemas.microsoft.com/office/drawing/2014/main" id="{33401255-EF46-4B88-8D71-65D8E5A05E98}"/>
                  </a:ext>
                </a:extLst>
              </p:cNvPr>
              <p:cNvGrpSpPr/>
              <p:nvPr/>
            </p:nvGrpSpPr>
            <p:grpSpPr>
              <a:xfrm>
                <a:off x="6813872" y="3155511"/>
                <a:ext cx="610200" cy="375480"/>
                <a:chOff x="3784480" y="3168170"/>
                <a:chExt cx="610200" cy="3754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484">
                  <p14:nvContentPartPr>
                    <p14:cNvPr id="297" name="Håndskrift 296">
                      <a:extLst>
                        <a:ext uri="{FF2B5EF4-FFF2-40B4-BE49-F238E27FC236}">
                          <a16:creationId xmlns:a16="http://schemas.microsoft.com/office/drawing/2014/main" id="{A8E08C98-B50D-4E34-B2A8-DE295D85AA8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90600" y="3270050"/>
                    <a:ext cx="360" cy="360"/>
                  </p14:xfrm>
                </p:contentPart>
              </mc:Choice>
              <mc:Fallback xmlns="">
                <p:pic>
                  <p:nvPicPr>
                    <p:cNvPr id="297" name="Håndskrift 296">
                      <a:extLst>
                        <a:ext uri="{FF2B5EF4-FFF2-40B4-BE49-F238E27FC236}">
                          <a16:creationId xmlns:a16="http://schemas.microsoft.com/office/drawing/2014/main" id="{A8E08C98-B50D-4E34-B2A8-DE295D85AA8A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754600" y="323405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85">
                  <p14:nvContentPartPr>
                    <p14:cNvPr id="298" name="Håndskrift 297">
                      <a:extLst>
                        <a:ext uri="{FF2B5EF4-FFF2-40B4-BE49-F238E27FC236}">
                          <a16:creationId xmlns:a16="http://schemas.microsoft.com/office/drawing/2014/main" id="{AE60F742-DEE9-4390-9DFE-B9788D94D84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09680" y="3187610"/>
                    <a:ext cx="360" cy="360"/>
                  </p14:xfrm>
                </p:contentPart>
              </mc:Choice>
              <mc:Fallback xmlns="">
                <p:pic>
                  <p:nvPicPr>
                    <p:cNvPr id="298" name="Håndskrift 297">
                      <a:extLst>
                        <a:ext uri="{FF2B5EF4-FFF2-40B4-BE49-F238E27FC236}">
                          <a16:creationId xmlns:a16="http://schemas.microsoft.com/office/drawing/2014/main" id="{AE60F742-DEE9-4390-9DFE-B9788D94D846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773680" y="31516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86">
                  <p14:nvContentPartPr>
                    <p14:cNvPr id="299" name="Håndskrift 298">
                      <a:extLst>
                        <a:ext uri="{FF2B5EF4-FFF2-40B4-BE49-F238E27FC236}">
                          <a16:creationId xmlns:a16="http://schemas.microsoft.com/office/drawing/2014/main" id="{E9153DD4-0741-42FF-A59D-DC7D8A7481D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60440" y="3168170"/>
                    <a:ext cx="360" cy="360"/>
                  </p14:xfrm>
                </p:contentPart>
              </mc:Choice>
              <mc:Fallback xmlns="">
                <p:pic>
                  <p:nvPicPr>
                    <p:cNvPr id="299" name="Håndskrift 298">
                      <a:extLst>
                        <a:ext uri="{FF2B5EF4-FFF2-40B4-BE49-F238E27FC236}">
                          <a16:creationId xmlns:a16="http://schemas.microsoft.com/office/drawing/2014/main" id="{E9153DD4-0741-42FF-A59D-DC7D8A7481D4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824440" y="3132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87">
                  <p14:nvContentPartPr>
                    <p14:cNvPr id="300" name="Håndskrift 299">
                      <a:extLst>
                        <a:ext uri="{FF2B5EF4-FFF2-40B4-BE49-F238E27FC236}">
                          <a16:creationId xmlns:a16="http://schemas.microsoft.com/office/drawing/2014/main" id="{48EF75EE-4BBC-47D0-B213-81F735487C7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200210"/>
                    <a:ext cx="360" cy="360"/>
                  </p14:xfrm>
                </p:contentPart>
              </mc:Choice>
              <mc:Fallback xmlns="">
                <p:pic>
                  <p:nvPicPr>
                    <p:cNvPr id="300" name="Håndskrift 299">
                      <a:extLst>
                        <a:ext uri="{FF2B5EF4-FFF2-40B4-BE49-F238E27FC236}">
                          <a16:creationId xmlns:a16="http://schemas.microsoft.com/office/drawing/2014/main" id="{48EF75EE-4BBC-47D0-B213-81F735487C7C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869080" y="31642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88">
                  <p14:nvContentPartPr>
                    <p14:cNvPr id="301" name="Håndskrift 300">
                      <a:extLst>
                        <a:ext uri="{FF2B5EF4-FFF2-40B4-BE49-F238E27FC236}">
                          <a16:creationId xmlns:a16="http://schemas.microsoft.com/office/drawing/2014/main" id="{8FF187F6-F574-4576-B629-221FF394CE9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257090"/>
                    <a:ext cx="360" cy="360"/>
                  </p14:xfrm>
                </p:contentPart>
              </mc:Choice>
              <mc:Fallback xmlns="">
                <p:pic>
                  <p:nvPicPr>
                    <p:cNvPr id="301" name="Håndskrift 300">
                      <a:extLst>
                        <a:ext uri="{FF2B5EF4-FFF2-40B4-BE49-F238E27FC236}">
                          <a16:creationId xmlns:a16="http://schemas.microsoft.com/office/drawing/2014/main" id="{8FF187F6-F574-4576-B629-221FF394CE97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869080" y="32210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89">
                  <p14:nvContentPartPr>
                    <p14:cNvPr id="302" name="Håndskrift 301">
                      <a:extLst>
                        <a:ext uri="{FF2B5EF4-FFF2-40B4-BE49-F238E27FC236}">
                          <a16:creationId xmlns:a16="http://schemas.microsoft.com/office/drawing/2014/main" id="{25605EB5-1FA1-40F3-BC56-92FCB1ECAE4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276170"/>
                    <a:ext cx="360" cy="360"/>
                  </p14:xfrm>
                </p:contentPart>
              </mc:Choice>
              <mc:Fallback xmlns="">
                <p:pic>
                  <p:nvPicPr>
                    <p:cNvPr id="302" name="Håndskrift 301">
                      <a:extLst>
                        <a:ext uri="{FF2B5EF4-FFF2-40B4-BE49-F238E27FC236}">
                          <a16:creationId xmlns:a16="http://schemas.microsoft.com/office/drawing/2014/main" id="{25605EB5-1FA1-40F3-BC56-92FCB1ECAE41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792760" y="3240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90">
                  <p14:nvContentPartPr>
                    <p14:cNvPr id="303" name="Håndskrift 302">
                      <a:extLst>
                        <a:ext uri="{FF2B5EF4-FFF2-40B4-BE49-F238E27FC236}">
                          <a16:creationId xmlns:a16="http://schemas.microsoft.com/office/drawing/2014/main" id="{B77CC26D-6CE8-4BBB-9F12-BCB945F9FA2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66920" y="3250970"/>
                    <a:ext cx="2880" cy="360"/>
                  </p14:xfrm>
                </p:contentPart>
              </mc:Choice>
              <mc:Fallback xmlns="">
                <p:pic>
                  <p:nvPicPr>
                    <p:cNvPr id="303" name="Håndskrift 302">
                      <a:extLst>
                        <a:ext uri="{FF2B5EF4-FFF2-40B4-BE49-F238E27FC236}">
                          <a16:creationId xmlns:a16="http://schemas.microsoft.com/office/drawing/2014/main" id="{B77CC26D-6CE8-4BBB-9F12-BCB945F9FA2F}"/>
                        </a:ext>
                      </a:extLst>
                    </p:cNvPr>
                    <p:cNvPicPr/>
                    <p:nvPr/>
                  </p:nvPicPr>
                  <p:blipFill>
                    <a:blip r:embed="rId62"/>
                    <a:stretch>
                      <a:fillRect/>
                    </a:stretch>
                  </p:blipFill>
                  <p:spPr>
                    <a:xfrm>
                      <a:off x="3830920" y="3214970"/>
                      <a:ext cx="7452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91">
                  <p14:nvContentPartPr>
                    <p14:cNvPr id="304" name="Håndskrift 303">
                      <a:extLst>
                        <a:ext uri="{FF2B5EF4-FFF2-40B4-BE49-F238E27FC236}">
                          <a16:creationId xmlns:a16="http://schemas.microsoft.com/office/drawing/2014/main" id="{DF22DB34-C239-42D6-B47B-0FA6F4E8BFF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84480" y="3218930"/>
                    <a:ext cx="360" cy="360"/>
                  </p14:xfrm>
                </p:contentPart>
              </mc:Choice>
              <mc:Fallback xmlns="">
                <p:pic>
                  <p:nvPicPr>
                    <p:cNvPr id="304" name="Håndskrift 303">
                      <a:extLst>
                        <a:ext uri="{FF2B5EF4-FFF2-40B4-BE49-F238E27FC236}">
                          <a16:creationId xmlns:a16="http://schemas.microsoft.com/office/drawing/2014/main" id="{DF22DB34-C239-42D6-B47B-0FA6F4E8BFF7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748480" y="31829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92">
                  <p14:nvContentPartPr>
                    <p14:cNvPr id="305" name="Håndskrift 304">
                      <a:extLst>
                        <a:ext uri="{FF2B5EF4-FFF2-40B4-BE49-F238E27FC236}">
                          <a16:creationId xmlns:a16="http://schemas.microsoft.com/office/drawing/2014/main" id="{53AB99C2-710A-4FF0-BB10-A34B3C643B3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210290"/>
                    <a:ext cx="360" cy="2880"/>
                  </p14:xfrm>
                </p:contentPart>
              </mc:Choice>
              <mc:Fallback xmlns="">
                <p:pic>
                  <p:nvPicPr>
                    <p:cNvPr id="305" name="Håndskrift 304">
                      <a:extLst>
                        <a:ext uri="{FF2B5EF4-FFF2-40B4-BE49-F238E27FC236}">
                          <a16:creationId xmlns:a16="http://schemas.microsoft.com/office/drawing/2014/main" id="{53AB99C2-710A-4FF0-BB10-A34B3C643B3B}"/>
                        </a:ext>
                      </a:extLst>
                    </p:cNvPr>
                    <p:cNvPicPr/>
                    <p:nvPr/>
                  </p:nvPicPr>
                  <p:blipFill>
                    <a:blip r:embed="rId65"/>
                    <a:stretch>
                      <a:fillRect/>
                    </a:stretch>
                  </p:blipFill>
                  <p:spPr>
                    <a:xfrm>
                      <a:off x="3792760" y="3174290"/>
                      <a:ext cx="72000" cy="74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93">
                  <p14:nvContentPartPr>
                    <p14:cNvPr id="306" name="Håndskrift 305">
                      <a:extLst>
                        <a:ext uri="{FF2B5EF4-FFF2-40B4-BE49-F238E27FC236}">
                          <a16:creationId xmlns:a16="http://schemas.microsoft.com/office/drawing/2014/main" id="{5EBEA47B-D24F-478B-A240-D89483FEBE0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76440" y="3244490"/>
                    <a:ext cx="360" cy="360"/>
                  </p14:xfrm>
                </p:contentPart>
              </mc:Choice>
              <mc:Fallback xmlns="">
                <p:pic>
                  <p:nvPicPr>
                    <p:cNvPr id="306" name="Håndskrift 305">
                      <a:extLst>
                        <a:ext uri="{FF2B5EF4-FFF2-40B4-BE49-F238E27FC236}">
                          <a16:creationId xmlns:a16="http://schemas.microsoft.com/office/drawing/2014/main" id="{5EBEA47B-D24F-478B-A240-D89483FEBE04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4040440" y="32084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94">
                  <p14:nvContentPartPr>
                    <p14:cNvPr id="307" name="Håndskrift 306">
                      <a:extLst>
                        <a:ext uri="{FF2B5EF4-FFF2-40B4-BE49-F238E27FC236}">
                          <a16:creationId xmlns:a16="http://schemas.microsoft.com/office/drawing/2014/main" id="{174921A9-0369-426C-B1C3-0CDA7FEA07A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89040" y="3180770"/>
                    <a:ext cx="360" cy="360"/>
                  </p14:xfrm>
                </p:contentPart>
              </mc:Choice>
              <mc:Fallback xmlns="">
                <p:pic>
                  <p:nvPicPr>
                    <p:cNvPr id="307" name="Håndskrift 306">
                      <a:extLst>
                        <a:ext uri="{FF2B5EF4-FFF2-40B4-BE49-F238E27FC236}">
                          <a16:creationId xmlns:a16="http://schemas.microsoft.com/office/drawing/2014/main" id="{174921A9-0369-426C-B1C3-0CDA7FEA07AE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4053040" y="31447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95">
                  <p14:nvContentPartPr>
                    <p14:cNvPr id="308" name="Håndskrift 307">
                      <a:extLst>
                        <a:ext uri="{FF2B5EF4-FFF2-40B4-BE49-F238E27FC236}">
                          <a16:creationId xmlns:a16="http://schemas.microsoft.com/office/drawing/2014/main" id="{EDAA0145-C71C-4318-BE25-77CFCE81F6F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27200" y="3168170"/>
                    <a:ext cx="360" cy="360"/>
                  </p14:xfrm>
                </p:contentPart>
              </mc:Choice>
              <mc:Fallback xmlns="">
                <p:pic>
                  <p:nvPicPr>
                    <p:cNvPr id="308" name="Håndskrift 307">
                      <a:extLst>
                        <a:ext uri="{FF2B5EF4-FFF2-40B4-BE49-F238E27FC236}">
                          <a16:creationId xmlns:a16="http://schemas.microsoft.com/office/drawing/2014/main" id="{EDAA0145-C71C-4318-BE25-77CFCE81F6F5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4091200" y="3132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96">
                  <p14:nvContentPartPr>
                    <p14:cNvPr id="309" name="Håndskrift 308">
                      <a:extLst>
                        <a:ext uri="{FF2B5EF4-FFF2-40B4-BE49-F238E27FC236}">
                          <a16:creationId xmlns:a16="http://schemas.microsoft.com/office/drawing/2014/main" id="{6E3E9955-96EE-4C5C-BA8E-E050974BB56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187610"/>
                    <a:ext cx="360" cy="360"/>
                  </p14:xfrm>
                </p:contentPart>
              </mc:Choice>
              <mc:Fallback xmlns="">
                <p:pic>
                  <p:nvPicPr>
                    <p:cNvPr id="309" name="Håndskrift 308">
                      <a:extLst>
                        <a:ext uri="{FF2B5EF4-FFF2-40B4-BE49-F238E27FC236}">
                          <a16:creationId xmlns:a16="http://schemas.microsoft.com/office/drawing/2014/main" id="{6E3E9955-96EE-4C5C-BA8E-E050974BB565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4141960" y="31516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97">
                  <p14:nvContentPartPr>
                    <p14:cNvPr id="310" name="Håndskrift 309">
                      <a:extLst>
                        <a:ext uri="{FF2B5EF4-FFF2-40B4-BE49-F238E27FC236}">
                          <a16:creationId xmlns:a16="http://schemas.microsoft.com/office/drawing/2014/main" id="{338A1D0E-E9A8-461C-B2C5-184485872E4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218930"/>
                    <a:ext cx="360" cy="360"/>
                  </p14:xfrm>
                </p:contentPart>
              </mc:Choice>
              <mc:Fallback xmlns="">
                <p:pic>
                  <p:nvPicPr>
                    <p:cNvPr id="310" name="Håndskrift 309">
                      <a:extLst>
                        <a:ext uri="{FF2B5EF4-FFF2-40B4-BE49-F238E27FC236}">
                          <a16:creationId xmlns:a16="http://schemas.microsoft.com/office/drawing/2014/main" id="{338A1D0E-E9A8-461C-B2C5-184485872E4F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4141960" y="31829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98">
                  <p14:nvContentPartPr>
                    <p14:cNvPr id="311" name="Håndskrift 310">
                      <a:extLst>
                        <a:ext uri="{FF2B5EF4-FFF2-40B4-BE49-F238E27FC236}">
                          <a16:creationId xmlns:a16="http://schemas.microsoft.com/office/drawing/2014/main" id="{6EEB3DB2-8E03-47E4-BF57-275122D1263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62840" y="3250970"/>
                    <a:ext cx="2880" cy="360"/>
                  </p14:xfrm>
                </p:contentPart>
              </mc:Choice>
              <mc:Fallback xmlns="">
                <p:pic>
                  <p:nvPicPr>
                    <p:cNvPr id="311" name="Håndskrift 310">
                      <a:extLst>
                        <a:ext uri="{FF2B5EF4-FFF2-40B4-BE49-F238E27FC236}">
                          <a16:creationId xmlns:a16="http://schemas.microsoft.com/office/drawing/2014/main" id="{6EEB3DB2-8E03-47E4-BF57-275122D12637}"/>
                        </a:ext>
                      </a:extLst>
                    </p:cNvPr>
                    <p:cNvPicPr/>
                    <p:nvPr/>
                  </p:nvPicPr>
                  <p:blipFill>
                    <a:blip r:embed="rId62"/>
                    <a:stretch>
                      <a:fillRect/>
                    </a:stretch>
                  </p:blipFill>
                  <p:spPr>
                    <a:xfrm>
                      <a:off x="4126840" y="3214970"/>
                      <a:ext cx="7452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99">
                  <p14:nvContentPartPr>
                    <p14:cNvPr id="312" name="Håndskrift 311">
                      <a:extLst>
                        <a:ext uri="{FF2B5EF4-FFF2-40B4-BE49-F238E27FC236}">
                          <a16:creationId xmlns:a16="http://schemas.microsoft.com/office/drawing/2014/main" id="{390F9674-0512-4436-B31A-900423F835C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8120" y="3257090"/>
                    <a:ext cx="360" cy="6840"/>
                  </p14:xfrm>
                </p:contentPart>
              </mc:Choice>
              <mc:Fallback xmlns="">
                <p:pic>
                  <p:nvPicPr>
                    <p:cNvPr id="312" name="Håndskrift 311">
                      <a:extLst>
                        <a:ext uri="{FF2B5EF4-FFF2-40B4-BE49-F238E27FC236}">
                          <a16:creationId xmlns:a16="http://schemas.microsoft.com/office/drawing/2014/main" id="{390F9674-0512-4436-B31A-900423F835C0}"/>
                        </a:ext>
                      </a:extLst>
                    </p:cNvPr>
                    <p:cNvPicPr/>
                    <p:nvPr/>
                  </p:nvPicPr>
                  <p:blipFill>
                    <a:blip r:embed="rId73"/>
                    <a:stretch>
                      <a:fillRect/>
                    </a:stretch>
                  </p:blipFill>
                  <p:spPr>
                    <a:xfrm>
                      <a:off x="4072120" y="3221090"/>
                      <a:ext cx="72000" cy="784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00">
                  <p14:nvContentPartPr>
                    <p14:cNvPr id="313" name="Håndskrift 312">
                      <a:extLst>
                        <a:ext uri="{FF2B5EF4-FFF2-40B4-BE49-F238E27FC236}">
                          <a16:creationId xmlns:a16="http://schemas.microsoft.com/office/drawing/2014/main" id="{D4BCD73C-FBCC-43C2-943E-2505ADC0EBE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8120" y="3206330"/>
                    <a:ext cx="6840" cy="360"/>
                  </p14:xfrm>
                </p:contentPart>
              </mc:Choice>
              <mc:Fallback xmlns="">
                <p:pic>
                  <p:nvPicPr>
                    <p:cNvPr id="313" name="Håndskrift 312">
                      <a:extLst>
                        <a:ext uri="{FF2B5EF4-FFF2-40B4-BE49-F238E27FC236}">
                          <a16:creationId xmlns:a16="http://schemas.microsoft.com/office/drawing/2014/main" id="{D4BCD73C-FBCC-43C2-943E-2505ADC0EBE0}"/>
                        </a:ext>
                      </a:extLst>
                    </p:cNvPr>
                    <p:cNvPicPr/>
                    <p:nvPr/>
                  </p:nvPicPr>
                  <p:blipFill>
                    <a:blip r:embed="rId75"/>
                    <a:stretch>
                      <a:fillRect/>
                    </a:stretch>
                  </p:blipFill>
                  <p:spPr>
                    <a:xfrm>
                      <a:off x="4072120" y="3170330"/>
                      <a:ext cx="7848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01">
                  <p14:nvContentPartPr>
                    <p14:cNvPr id="314" name="Håndskrift 313">
                      <a:extLst>
                        <a:ext uri="{FF2B5EF4-FFF2-40B4-BE49-F238E27FC236}">
                          <a16:creationId xmlns:a16="http://schemas.microsoft.com/office/drawing/2014/main" id="{E648324C-C269-434C-9573-86314B461AB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212810"/>
                    <a:ext cx="2880" cy="360"/>
                  </p14:xfrm>
                </p:contentPart>
              </mc:Choice>
              <mc:Fallback xmlns="">
                <p:pic>
                  <p:nvPicPr>
                    <p:cNvPr id="314" name="Håndskrift 313">
                      <a:extLst>
                        <a:ext uri="{FF2B5EF4-FFF2-40B4-BE49-F238E27FC236}">
                          <a16:creationId xmlns:a16="http://schemas.microsoft.com/office/drawing/2014/main" id="{E648324C-C269-434C-9573-86314B461AB0}"/>
                        </a:ext>
                      </a:extLst>
                    </p:cNvPr>
                    <p:cNvPicPr/>
                    <p:nvPr/>
                  </p:nvPicPr>
                  <p:blipFill>
                    <a:blip r:embed="rId77"/>
                    <a:stretch>
                      <a:fillRect/>
                    </a:stretch>
                  </p:blipFill>
                  <p:spPr>
                    <a:xfrm>
                      <a:off x="4136817" y="3176810"/>
                      <a:ext cx="8475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02">
                  <p14:nvContentPartPr>
                    <p14:cNvPr id="315" name="Håndskrift 314">
                      <a:extLst>
                        <a:ext uri="{FF2B5EF4-FFF2-40B4-BE49-F238E27FC236}">
                          <a16:creationId xmlns:a16="http://schemas.microsoft.com/office/drawing/2014/main" id="{CB4C1F56-E3E3-4062-BD42-EFB2F9CFC16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29880" y="3334850"/>
                    <a:ext cx="3600" cy="5400"/>
                  </p14:xfrm>
                </p:contentPart>
              </mc:Choice>
              <mc:Fallback xmlns="">
                <p:pic>
                  <p:nvPicPr>
                    <p:cNvPr id="315" name="Håndskrift 314">
                      <a:extLst>
                        <a:ext uri="{FF2B5EF4-FFF2-40B4-BE49-F238E27FC236}">
                          <a16:creationId xmlns:a16="http://schemas.microsoft.com/office/drawing/2014/main" id="{CB4C1F56-E3E3-4062-BD42-EFB2F9CFC162}"/>
                        </a:ext>
                      </a:extLst>
                    </p:cNvPr>
                    <p:cNvPicPr/>
                    <p:nvPr/>
                  </p:nvPicPr>
                  <p:blipFill>
                    <a:blip r:embed="rId79"/>
                    <a:stretch>
                      <a:fillRect/>
                    </a:stretch>
                  </p:blipFill>
                  <p:spPr>
                    <a:xfrm>
                      <a:off x="4297153" y="3301100"/>
                      <a:ext cx="68727" cy="7256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03">
                  <p14:nvContentPartPr>
                    <p14:cNvPr id="316" name="Håndskrift 315">
                      <a:extLst>
                        <a:ext uri="{FF2B5EF4-FFF2-40B4-BE49-F238E27FC236}">
                          <a16:creationId xmlns:a16="http://schemas.microsoft.com/office/drawing/2014/main" id="{2ABA97A3-CA1C-47B7-82E2-6B4969884C1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05040" y="3365090"/>
                    <a:ext cx="360" cy="6840"/>
                  </p14:xfrm>
                </p:contentPart>
              </mc:Choice>
              <mc:Fallback xmlns="">
                <p:pic>
                  <p:nvPicPr>
                    <p:cNvPr id="316" name="Håndskrift 315">
                      <a:extLst>
                        <a:ext uri="{FF2B5EF4-FFF2-40B4-BE49-F238E27FC236}">
                          <a16:creationId xmlns:a16="http://schemas.microsoft.com/office/drawing/2014/main" id="{2ABA97A3-CA1C-47B7-82E2-6B4969884C1A}"/>
                        </a:ext>
                      </a:extLst>
                    </p:cNvPr>
                    <p:cNvPicPr/>
                    <p:nvPr/>
                  </p:nvPicPr>
                  <p:blipFill>
                    <a:blip r:embed="rId73"/>
                    <a:stretch>
                      <a:fillRect/>
                    </a:stretch>
                  </p:blipFill>
                  <p:spPr>
                    <a:xfrm>
                      <a:off x="4269040" y="3329090"/>
                      <a:ext cx="72000" cy="784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04">
                  <p14:nvContentPartPr>
                    <p14:cNvPr id="317" name="Håndskrift 316">
                      <a:extLst>
                        <a:ext uri="{FF2B5EF4-FFF2-40B4-BE49-F238E27FC236}">
                          <a16:creationId xmlns:a16="http://schemas.microsoft.com/office/drawing/2014/main" id="{88080A53-C0EB-4BC6-A443-FB14C03D2A1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17640" y="3403250"/>
                    <a:ext cx="23760" cy="360"/>
                  </p14:xfrm>
                </p:contentPart>
              </mc:Choice>
              <mc:Fallback xmlns="">
                <p:pic>
                  <p:nvPicPr>
                    <p:cNvPr id="317" name="Håndskrift 316">
                      <a:extLst>
                        <a:ext uri="{FF2B5EF4-FFF2-40B4-BE49-F238E27FC236}">
                          <a16:creationId xmlns:a16="http://schemas.microsoft.com/office/drawing/2014/main" id="{88080A53-C0EB-4BC6-A443-FB14C03D2A11}"/>
                        </a:ext>
                      </a:extLst>
                    </p:cNvPr>
                    <p:cNvPicPr/>
                    <p:nvPr/>
                  </p:nvPicPr>
                  <p:blipFill>
                    <a:blip r:embed="rId82"/>
                    <a:stretch>
                      <a:fillRect/>
                    </a:stretch>
                  </p:blipFill>
                  <p:spPr>
                    <a:xfrm>
                      <a:off x="4281640" y="3367250"/>
                      <a:ext cx="954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05">
                  <p14:nvContentPartPr>
                    <p14:cNvPr id="318" name="Håndskrift 317">
                      <a:extLst>
                        <a:ext uri="{FF2B5EF4-FFF2-40B4-BE49-F238E27FC236}">
                          <a16:creationId xmlns:a16="http://schemas.microsoft.com/office/drawing/2014/main" id="{5ADF77F8-902B-4EC4-A9DC-8BAFCC69729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61560" y="3385610"/>
                    <a:ext cx="3600" cy="5400"/>
                  </p14:xfrm>
                </p:contentPart>
              </mc:Choice>
              <mc:Fallback xmlns="">
                <p:pic>
                  <p:nvPicPr>
                    <p:cNvPr id="318" name="Håndskrift 317">
                      <a:extLst>
                        <a:ext uri="{FF2B5EF4-FFF2-40B4-BE49-F238E27FC236}">
                          <a16:creationId xmlns:a16="http://schemas.microsoft.com/office/drawing/2014/main" id="{5ADF77F8-902B-4EC4-A9DC-8BAFCC69729F}"/>
                        </a:ext>
                      </a:extLst>
                    </p:cNvPr>
                    <p:cNvPicPr/>
                    <p:nvPr/>
                  </p:nvPicPr>
                  <p:blipFill>
                    <a:blip r:embed="rId84"/>
                    <a:stretch>
                      <a:fillRect/>
                    </a:stretch>
                  </p:blipFill>
                  <p:spPr>
                    <a:xfrm>
                      <a:off x="4328833" y="3347039"/>
                      <a:ext cx="68727" cy="8215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06">
                  <p14:nvContentPartPr>
                    <p14:cNvPr id="319" name="Håndskrift 318">
                      <a:extLst>
                        <a:ext uri="{FF2B5EF4-FFF2-40B4-BE49-F238E27FC236}">
                          <a16:creationId xmlns:a16="http://schemas.microsoft.com/office/drawing/2014/main" id="{62046F7A-60C0-4111-9871-4D2E6682968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42840" y="3339890"/>
                    <a:ext cx="6840" cy="360"/>
                  </p14:xfrm>
                </p:contentPart>
              </mc:Choice>
              <mc:Fallback xmlns="">
                <p:pic>
                  <p:nvPicPr>
                    <p:cNvPr id="319" name="Håndskrift 318">
                      <a:extLst>
                        <a:ext uri="{FF2B5EF4-FFF2-40B4-BE49-F238E27FC236}">
                          <a16:creationId xmlns:a16="http://schemas.microsoft.com/office/drawing/2014/main" id="{62046F7A-60C0-4111-9871-4D2E6682968E}"/>
                        </a:ext>
                      </a:extLst>
                    </p:cNvPr>
                    <p:cNvPicPr/>
                    <p:nvPr/>
                  </p:nvPicPr>
                  <p:blipFill>
                    <a:blip r:embed="rId75"/>
                    <a:stretch>
                      <a:fillRect/>
                    </a:stretch>
                  </p:blipFill>
                  <p:spPr>
                    <a:xfrm>
                      <a:off x="4306840" y="3303890"/>
                      <a:ext cx="7848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07">
                  <p14:nvContentPartPr>
                    <p14:cNvPr id="320" name="Håndskrift 319">
                      <a:extLst>
                        <a:ext uri="{FF2B5EF4-FFF2-40B4-BE49-F238E27FC236}">
                          <a16:creationId xmlns:a16="http://schemas.microsoft.com/office/drawing/2014/main" id="{54B01A8F-6A6F-4B57-8E3F-89958AFCEFE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87840" y="3320810"/>
                    <a:ext cx="6840" cy="360"/>
                  </p14:xfrm>
                </p:contentPart>
              </mc:Choice>
              <mc:Fallback xmlns="">
                <p:pic>
                  <p:nvPicPr>
                    <p:cNvPr id="320" name="Håndskrift 319">
                      <a:extLst>
                        <a:ext uri="{FF2B5EF4-FFF2-40B4-BE49-F238E27FC236}">
                          <a16:creationId xmlns:a16="http://schemas.microsoft.com/office/drawing/2014/main" id="{54B01A8F-6A6F-4B57-8E3F-89958AFCEFE2}"/>
                        </a:ext>
                      </a:extLst>
                    </p:cNvPr>
                    <p:cNvPicPr/>
                    <p:nvPr/>
                  </p:nvPicPr>
                  <p:blipFill>
                    <a:blip r:embed="rId75"/>
                    <a:stretch>
                      <a:fillRect/>
                    </a:stretch>
                  </p:blipFill>
                  <p:spPr>
                    <a:xfrm>
                      <a:off x="4351840" y="3284810"/>
                      <a:ext cx="7848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08">
                  <p14:nvContentPartPr>
                    <p14:cNvPr id="321" name="Håndskrift 320">
                      <a:extLst>
                        <a:ext uri="{FF2B5EF4-FFF2-40B4-BE49-F238E27FC236}">
                          <a16:creationId xmlns:a16="http://schemas.microsoft.com/office/drawing/2014/main" id="{7A3B199A-C965-4599-B257-BB5EB2CE456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46280" y="3416210"/>
                    <a:ext cx="2880" cy="360"/>
                  </p14:xfrm>
                </p:contentPart>
              </mc:Choice>
              <mc:Fallback xmlns="">
                <p:pic>
                  <p:nvPicPr>
                    <p:cNvPr id="321" name="Håndskrift 320">
                      <a:extLst>
                        <a:ext uri="{FF2B5EF4-FFF2-40B4-BE49-F238E27FC236}">
                          <a16:creationId xmlns:a16="http://schemas.microsoft.com/office/drawing/2014/main" id="{7A3B199A-C965-4599-B257-BB5EB2CE4560}"/>
                        </a:ext>
                      </a:extLst>
                    </p:cNvPr>
                    <p:cNvPicPr/>
                    <p:nvPr/>
                  </p:nvPicPr>
                  <p:blipFill>
                    <a:blip r:embed="rId62"/>
                    <a:stretch>
                      <a:fillRect/>
                    </a:stretch>
                  </p:blipFill>
                  <p:spPr>
                    <a:xfrm>
                      <a:off x="4110280" y="3380210"/>
                      <a:ext cx="7452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09">
                  <p14:nvContentPartPr>
                    <p14:cNvPr id="322" name="Håndskrift 321">
                      <a:extLst>
                        <a:ext uri="{FF2B5EF4-FFF2-40B4-BE49-F238E27FC236}">
                          <a16:creationId xmlns:a16="http://schemas.microsoft.com/office/drawing/2014/main" id="{0A2291A3-EF38-4B89-8117-81D61841AE7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95520" y="3409370"/>
                    <a:ext cx="360" cy="360"/>
                  </p14:xfrm>
                </p:contentPart>
              </mc:Choice>
              <mc:Fallback xmlns="">
                <p:pic>
                  <p:nvPicPr>
                    <p:cNvPr id="322" name="Håndskrift 321">
                      <a:extLst>
                        <a:ext uri="{FF2B5EF4-FFF2-40B4-BE49-F238E27FC236}">
                          <a16:creationId xmlns:a16="http://schemas.microsoft.com/office/drawing/2014/main" id="{0A2291A3-EF38-4B89-8117-81D61841AE7D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4059520" y="33733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10">
                  <p14:nvContentPartPr>
                    <p14:cNvPr id="323" name="Håndskrift 322">
                      <a:extLst>
                        <a:ext uri="{FF2B5EF4-FFF2-40B4-BE49-F238E27FC236}">
                          <a16:creationId xmlns:a16="http://schemas.microsoft.com/office/drawing/2014/main" id="{1090CB31-7225-43BE-957C-0B6364B4C8D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14240" y="3447530"/>
                    <a:ext cx="2880" cy="360"/>
                  </p14:xfrm>
                </p:contentPart>
              </mc:Choice>
              <mc:Fallback xmlns="">
                <p:pic>
                  <p:nvPicPr>
                    <p:cNvPr id="323" name="Håndskrift 322">
                      <a:extLst>
                        <a:ext uri="{FF2B5EF4-FFF2-40B4-BE49-F238E27FC236}">
                          <a16:creationId xmlns:a16="http://schemas.microsoft.com/office/drawing/2014/main" id="{1090CB31-7225-43BE-957C-0B6364B4C8D0}"/>
                        </a:ext>
                      </a:extLst>
                    </p:cNvPr>
                    <p:cNvPicPr/>
                    <p:nvPr/>
                  </p:nvPicPr>
                  <p:blipFill>
                    <a:blip r:embed="rId62"/>
                    <a:stretch>
                      <a:fillRect/>
                    </a:stretch>
                  </p:blipFill>
                  <p:spPr>
                    <a:xfrm>
                      <a:off x="4078240" y="3411530"/>
                      <a:ext cx="7452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11">
                  <p14:nvContentPartPr>
                    <p14:cNvPr id="324" name="Håndskrift 323">
                      <a:extLst>
                        <a:ext uri="{FF2B5EF4-FFF2-40B4-BE49-F238E27FC236}">
                          <a16:creationId xmlns:a16="http://schemas.microsoft.com/office/drawing/2014/main" id="{E6F90ECA-E694-4662-9A6C-9AEC43855A6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422330"/>
                    <a:ext cx="360" cy="360"/>
                  </p14:xfrm>
                </p:contentPart>
              </mc:Choice>
              <mc:Fallback xmlns="">
                <p:pic>
                  <p:nvPicPr>
                    <p:cNvPr id="324" name="Håndskrift 323">
                      <a:extLst>
                        <a:ext uri="{FF2B5EF4-FFF2-40B4-BE49-F238E27FC236}">
                          <a16:creationId xmlns:a16="http://schemas.microsoft.com/office/drawing/2014/main" id="{E6F90ECA-E694-4662-9A6C-9AEC43855A6D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4141960" y="33863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12">
                  <p14:nvContentPartPr>
                    <p14:cNvPr id="325" name="Håndskrift 324">
                      <a:extLst>
                        <a:ext uri="{FF2B5EF4-FFF2-40B4-BE49-F238E27FC236}">
                          <a16:creationId xmlns:a16="http://schemas.microsoft.com/office/drawing/2014/main" id="{DA1B0B9F-D10B-4014-896E-5237B284CFD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47360" y="3466970"/>
                    <a:ext cx="11880" cy="360"/>
                  </p14:xfrm>
                </p:contentPart>
              </mc:Choice>
              <mc:Fallback xmlns="">
                <p:pic>
                  <p:nvPicPr>
                    <p:cNvPr id="325" name="Håndskrift 324">
                      <a:extLst>
                        <a:ext uri="{FF2B5EF4-FFF2-40B4-BE49-F238E27FC236}">
                          <a16:creationId xmlns:a16="http://schemas.microsoft.com/office/drawing/2014/main" id="{DA1B0B9F-D10B-4014-896E-5237B284CFD4}"/>
                        </a:ext>
                      </a:extLst>
                    </p:cNvPr>
                    <p:cNvPicPr/>
                    <p:nvPr/>
                  </p:nvPicPr>
                  <p:blipFill>
                    <a:blip r:embed="rId92"/>
                    <a:stretch>
                      <a:fillRect/>
                    </a:stretch>
                  </p:blipFill>
                  <p:spPr>
                    <a:xfrm>
                      <a:off x="4111360" y="3430970"/>
                      <a:ext cx="8352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13">
                  <p14:nvContentPartPr>
                    <p14:cNvPr id="326" name="Håndskrift 325">
                      <a:extLst>
                        <a:ext uri="{FF2B5EF4-FFF2-40B4-BE49-F238E27FC236}">
                          <a16:creationId xmlns:a16="http://schemas.microsoft.com/office/drawing/2014/main" id="{7BF24EA4-3FF5-4E88-86F5-1B79A295DE7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14600" y="3466970"/>
                    <a:ext cx="6840" cy="360"/>
                  </p14:xfrm>
                </p:contentPart>
              </mc:Choice>
              <mc:Fallback xmlns="">
                <p:pic>
                  <p:nvPicPr>
                    <p:cNvPr id="326" name="Håndskrift 325">
                      <a:extLst>
                        <a:ext uri="{FF2B5EF4-FFF2-40B4-BE49-F238E27FC236}">
                          <a16:creationId xmlns:a16="http://schemas.microsoft.com/office/drawing/2014/main" id="{7BF24EA4-3FF5-4E88-86F5-1B79A295DE78}"/>
                        </a:ext>
                      </a:extLst>
                    </p:cNvPr>
                    <p:cNvPicPr/>
                    <p:nvPr/>
                  </p:nvPicPr>
                  <p:blipFill>
                    <a:blip r:embed="rId75"/>
                    <a:stretch>
                      <a:fillRect/>
                    </a:stretch>
                  </p:blipFill>
                  <p:spPr>
                    <a:xfrm>
                      <a:off x="4078600" y="3430970"/>
                      <a:ext cx="7848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14">
                  <p14:nvContentPartPr>
                    <p14:cNvPr id="327" name="Håndskrift 326">
                      <a:extLst>
                        <a:ext uri="{FF2B5EF4-FFF2-40B4-BE49-F238E27FC236}">
                          <a16:creationId xmlns:a16="http://schemas.microsoft.com/office/drawing/2014/main" id="{828F774D-5369-451C-BCA6-03EA200A044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1640" y="3451490"/>
                    <a:ext cx="360" cy="2880"/>
                  </p14:xfrm>
                </p:contentPart>
              </mc:Choice>
              <mc:Fallback xmlns="">
                <p:pic>
                  <p:nvPicPr>
                    <p:cNvPr id="327" name="Håndskrift 326">
                      <a:extLst>
                        <a:ext uri="{FF2B5EF4-FFF2-40B4-BE49-F238E27FC236}">
                          <a16:creationId xmlns:a16="http://schemas.microsoft.com/office/drawing/2014/main" id="{828F774D-5369-451C-BCA6-03EA200A044B}"/>
                        </a:ext>
                      </a:extLst>
                    </p:cNvPr>
                    <p:cNvPicPr/>
                    <p:nvPr/>
                  </p:nvPicPr>
                  <p:blipFill>
                    <a:blip r:embed="rId65"/>
                    <a:stretch>
                      <a:fillRect/>
                    </a:stretch>
                  </p:blipFill>
                  <p:spPr>
                    <a:xfrm>
                      <a:off x="4065640" y="3415490"/>
                      <a:ext cx="72000" cy="74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15">
                  <p14:nvContentPartPr>
                    <p14:cNvPr id="328" name="Håndskrift 327">
                      <a:extLst>
                        <a:ext uri="{FF2B5EF4-FFF2-40B4-BE49-F238E27FC236}">
                          <a16:creationId xmlns:a16="http://schemas.microsoft.com/office/drawing/2014/main" id="{82C0342B-9F09-417D-B725-EB2FD1DE9BF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8000" y="3432410"/>
                    <a:ext cx="4320" cy="2880"/>
                  </p14:xfrm>
                </p:contentPart>
              </mc:Choice>
              <mc:Fallback xmlns="">
                <p:pic>
                  <p:nvPicPr>
                    <p:cNvPr id="328" name="Håndskrift 327">
                      <a:extLst>
                        <a:ext uri="{FF2B5EF4-FFF2-40B4-BE49-F238E27FC236}">
                          <a16:creationId xmlns:a16="http://schemas.microsoft.com/office/drawing/2014/main" id="{82C0342B-9F09-417D-B725-EB2FD1DE9BFD}"/>
                        </a:ext>
                      </a:extLst>
                    </p:cNvPr>
                    <p:cNvPicPr/>
                    <p:nvPr/>
                  </p:nvPicPr>
                  <p:blipFill>
                    <a:blip r:embed="rId96"/>
                    <a:stretch>
                      <a:fillRect/>
                    </a:stretch>
                  </p:blipFill>
                  <p:spPr>
                    <a:xfrm>
                      <a:off x="3922000" y="3396410"/>
                      <a:ext cx="75960" cy="74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16">
                  <p14:nvContentPartPr>
                    <p14:cNvPr id="329" name="Håndskrift 328">
                      <a:extLst>
                        <a:ext uri="{FF2B5EF4-FFF2-40B4-BE49-F238E27FC236}">
                          <a16:creationId xmlns:a16="http://schemas.microsoft.com/office/drawing/2014/main" id="{C9A25651-1530-4AA7-ABB0-8678569F6CA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5840" y="3400730"/>
                    <a:ext cx="360" cy="2880"/>
                  </p14:xfrm>
                </p:contentPart>
              </mc:Choice>
              <mc:Fallback xmlns="">
                <p:pic>
                  <p:nvPicPr>
                    <p:cNvPr id="329" name="Håndskrift 328">
                      <a:extLst>
                        <a:ext uri="{FF2B5EF4-FFF2-40B4-BE49-F238E27FC236}">
                          <a16:creationId xmlns:a16="http://schemas.microsoft.com/office/drawing/2014/main" id="{C9A25651-1530-4AA7-ABB0-8678569F6CA6}"/>
                        </a:ext>
                      </a:extLst>
                    </p:cNvPr>
                    <p:cNvPicPr/>
                    <p:nvPr/>
                  </p:nvPicPr>
                  <p:blipFill>
                    <a:blip r:embed="rId65"/>
                    <a:stretch>
                      <a:fillRect/>
                    </a:stretch>
                  </p:blipFill>
                  <p:spPr>
                    <a:xfrm>
                      <a:off x="3919840" y="3364730"/>
                      <a:ext cx="72000" cy="74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17">
                  <p14:nvContentPartPr>
                    <p14:cNvPr id="330" name="Håndskrift 329">
                      <a:extLst>
                        <a:ext uri="{FF2B5EF4-FFF2-40B4-BE49-F238E27FC236}">
                          <a16:creationId xmlns:a16="http://schemas.microsoft.com/office/drawing/2014/main" id="{6F82CABA-DC04-45DE-85A6-3AED2267E60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384170"/>
                    <a:ext cx="360" cy="360"/>
                  </p14:xfrm>
                </p:contentPart>
              </mc:Choice>
              <mc:Fallback xmlns="">
                <p:pic>
                  <p:nvPicPr>
                    <p:cNvPr id="330" name="Håndskrift 329">
                      <a:extLst>
                        <a:ext uri="{FF2B5EF4-FFF2-40B4-BE49-F238E27FC236}">
                          <a16:creationId xmlns:a16="http://schemas.microsoft.com/office/drawing/2014/main" id="{6F82CABA-DC04-45DE-85A6-3AED2267E60D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869080" y="3348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18">
                  <p14:nvContentPartPr>
                    <p14:cNvPr id="331" name="Håndskrift 330">
                      <a:extLst>
                        <a:ext uri="{FF2B5EF4-FFF2-40B4-BE49-F238E27FC236}">
                          <a16:creationId xmlns:a16="http://schemas.microsoft.com/office/drawing/2014/main" id="{E9B3B3AD-4E5A-49AA-AE85-3C79C4E3E9D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5840" y="3434930"/>
                    <a:ext cx="4320" cy="2880"/>
                  </p14:xfrm>
                </p:contentPart>
              </mc:Choice>
              <mc:Fallback xmlns="">
                <p:pic>
                  <p:nvPicPr>
                    <p:cNvPr id="331" name="Håndskrift 330">
                      <a:extLst>
                        <a:ext uri="{FF2B5EF4-FFF2-40B4-BE49-F238E27FC236}">
                          <a16:creationId xmlns:a16="http://schemas.microsoft.com/office/drawing/2014/main" id="{E9B3B3AD-4E5A-49AA-AE85-3C79C4E3E9DE}"/>
                        </a:ext>
                      </a:extLst>
                    </p:cNvPr>
                    <p:cNvPicPr/>
                    <p:nvPr/>
                  </p:nvPicPr>
                  <p:blipFill>
                    <a:blip r:embed="rId100"/>
                    <a:stretch>
                      <a:fillRect/>
                    </a:stretch>
                  </p:blipFill>
                  <p:spPr>
                    <a:xfrm>
                      <a:off x="3919840" y="3398930"/>
                      <a:ext cx="75960" cy="74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19">
                  <p14:nvContentPartPr>
                    <p14:cNvPr id="332" name="Håndskrift 331">
                      <a:extLst>
                        <a:ext uri="{FF2B5EF4-FFF2-40B4-BE49-F238E27FC236}">
                          <a16:creationId xmlns:a16="http://schemas.microsoft.com/office/drawing/2014/main" id="{26CE096C-3D37-455E-85B3-602369F37FC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96160" y="3398930"/>
                    <a:ext cx="4320" cy="17640"/>
                  </p14:xfrm>
                </p:contentPart>
              </mc:Choice>
              <mc:Fallback xmlns="">
                <p:pic>
                  <p:nvPicPr>
                    <p:cNvPr id="332" name="Håndskrift 331">
                      <a:extLst>
                        <a:ext uri="{FF2B5EF4-FFF2-40B4-BE49-F238E27FC236}">
                          <a16:creationId xmlns:a16="http://schemas.microsoft.com/office/drawing/2014/main" id="{26CE096C-3D37-455E-85B3-602369F37FCB}"/>
                        </a:ext>
                      </a:extLst>
                    </p:cNvPr>
                    <p:cNvPicPr/>
                    <p:nvPr/>
                  </p:nvPicPr>
                  <p:blipFill>
                    <a:blip r:embed="rId102"/>
                    <a:stretch>
                      <a:fillRect/>
                    </a:stretch>
                  </p:blipFill>
                  <p:spPr>
                    <a:xfrm>
                      <a:off x="3956887" y="3362930"/>
                      <a:ext cx="82473" cy="892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20">
                  <p14:nvContentPartPr>
                    <p14:cNvPr id="333" name="Håndskrift 332">
                      <a:extLst>
                        <a:ext uri="{FF2B5EF4-FFF2-40B4-BE49-F238E27FC236}">
                          <a16:creationId xmlns:a16="http://schemas.microsoft.com/office/drawing/2014/main" id="{CC3AAB08-55EB-4221-B511-31891962A48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36760" y="3356450"/>
                    <a:ext cx="38520" cy="9000"/>
                  </p14:xfrm>
                </p:contentPart>
              </mc:Choice>
              <mc:Fallback xmlns="">
                <p:pic>
                  <p:nvPicPr>
                    <p:cNvPr id="333" name="Håndskrift 332">
                      <a:extLst>
                        <a:ext uri="{FF2B5EF4-FFF2-40B4-BE49-F238E27FC236}">
                          <a16:creationId xmlns:a16="http://schemas.microsoft.com/office/drawing/2014/main" id="{CC3AAB08-55EB-4221-B511-31891962A48A}"/>
                        </a:ext>
                      </a:extLst>
                    </p:cNvPr>
                    <p:cNvPicPr/>
                    <p:nvPr/>
                  </p:nvPicPr>
                  <p:blipFill>
                    <a:blip r:embed="rId104"/>
                    <a:stretch>
                      <a:fillRect/>
                    </a:stretch>
                  </p:blipFill>
                  <p:spPr>
                    <a:xfrm>
                      <a:off x="3900420" y="3321835"/>
                      <a:ext cx="110836" cy="77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21">
                  <p14:nvContentPartPr>
                    <p14:cNvPr id="334" name="Håndskrift 333">
                      <a:extLst>
                        <a:ext uri="{FF2B5EF4-FFF2-40B4-BE49-F238E27FC236}">
                          <a16:creationId xmlns:a16="http://schemas.microsoft.com/office/drawing/2014/main" id="{29D0168A-433D-4783-8468-70C6F1F95ED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73040" y="3498650"/>
                    <a:ext cx="360" cy="360"/>
                  </p14:xfrm>
                </p:contentPart>
              </mc:Choice>
              <mc:Fallback xmlns="">
                <p:pic>
                  <p:nvPicPr>
                    <p:cNvPr id="334" name="Håndskrift 333">
                      <a:extLst>
                        <a:ext uri="{FF2B5EF4-FFF2-40B4-BE49-F238E27FC236}">
                          <a16:creationId xmlns:a16="http://schemas.microsoft.com/office/drawing/2014/main" id="{29D0168A-433D-4783-8468-70C6F1F95ED9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837040" y="346265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22">
                  <p14:nvContentPartPr>
                    <p14:cNvPr id="335" name="Håndskrift 334">
                      <a:extLst>
                        <a:ext uri="{FF2B5EF4-FFF2-40B4-BE49-F238E27FC236}">
                          <a16:creationId xmlns:a16="http://schemas.microsoft.com/office/drawing/2014/main" id="{12768BE6-21A6-4516-9AFF-6B49EFC1BB8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2640" y="3485690"/>
                    <a:ext cx="360" cy="360"/>
                  </p14:xfrm>
                </p:contentPart>
              </mc:Choice>
              <mc:Fallback xmlns="">
                <p:pic>
                  <p:nvPicPr>
                    <p:cNvPr id="335" name="Håndskrift 334">
                      <a:extLst>
                        <a:ext uri="{FF2B5EF4-FFF2-40B4-BE49-F238E27FC236}">
                          <a16:creationId xmlns:a16="http://schemas.microsoft.com/office/drawing/2014/main" id="{12768BE6-21A6-4516-9AFF-6B49EFC1BB86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786640" y="34496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23">
                  <p14:nvContentPartPr>
                    <p14:cNvPr id="336" name="Håndskrift 335">
                      <a:extLst>
                        <a:ext uri="{FF2B5EF4-FFF2-40B4-BE49-F238E27FC236}">
                          <a16:creationId xmlns:a16="http://schemas.microsoft.com/office/drawing/2014/main" id="{C38B0EA9-0CAA-4AF0-99FB-50B4E50D125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03200" y="3530330"/>
                    <a:ext cx="6840" cy="360"/>
                  </p14:xfrm>
                </p:contentPart>
              </mc:Choice>
              <mc:Fallback xmlns="">
                <p:pic>
                  <p:nvPicPr>
                    <p:cNvPr id="336" name="Håndskrift 335">
                      <a:extLst>
                        <a:ext uri="{FF2B5EF4-FFF2-40B4-BE49-F238E27FC236}">
                          <a16:creationId xmlns:a16="http://schemas.microsoft.com/office/drawing/2014/main" id="{C38B0EA9-0CAA-4AF0-99FB-50B4E50D1258}"/>
                        </a:ext>
                      </a:extLst>
                    </p:cNvPr>
                    <p:cNvPicPr/>
                    <p:nvPr/>
                  </p:nvPicPr>
                  <p:blipFill>
                    <a:blip r:embed="rId75"/>
                    <a:stretch>
                      <a:fillRect/>
                    </a:stretch>
                  </p:blipFill>
                  <p:spPr>
                    <a:xfrm>
                      <a:off x="3767200" y="3494330"/>
                      <a:ext cx="7848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24">
                  <p14:nvContentPartPr>
                    <p14:cNvPr id="337" name="Håndskrift 336">
                      <a:extLst>
                        <a:ext uri="{FF2B5EF4-FFF2-40B4-BE49-F238E27FC236}">
                          <a16:creationId xmlns:a16="http://schemas.microsoft.com/office/drawing/2014/main" id="{1A83F525-CA6E-4ADB-93AC-03236582FF0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538250"/>
                    <a:ext cx="12600" cy="5400"/>
                  </p14:xfrm>
                </p:contentPart>
              </mc:Choice>
              <mc:Fallback xmlns="">
                <p:pic>
                  <p:nvPicPr>
                    <p:cNvPr id="337" name="Håndskrift 336">
                      <a:extLst>
                        <a:ext uri="{FF2B5EF4-FFF2-40B4-BE49-F238E27FC236}">
                          <a16:creationId xmlns:a16="http://schemas.microsoft.com/office/drawing/2014/main" id="{1A83F525-CA6E-4ADB-93AC-03236582FF08}"/>
                        </a:ext>
                      </a:extLst>
                    </p:cNvPr>
                    <p:cNvPicPr/>
                    <p:nvPr/>
                  </p:nvPicPr>
                  <p:blipFill>
                    <a:blip r:embed="rId109"/>
                    <a:stretch>
                      <a:fillRect/>
                    </a:stretch>
                  </p:blipFill>
                  <p:spPr>
                    <a:xfrm>
                      <a:off x="3791701" y="3502250"/>
                      <a:ext cx="86347" cy="770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25">
                  <p14:nvContentPartPr>
                    <p14:cNvPr id="338" name="Håndskrift 337">
                      <a:extLst>
                        <a:ext uri="{FF2B5EF4-FFF2-40B4-BE49-F238E27FC236}">
                          <a16:creationId xmlns:a16="http://schemas.microsoft.com/office/drawing/2014/main" id="{68B65164-46B1-480C-8EDF-8ABE0ED0D34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54320" y="3527810"/>
                    <a:ext cx="360" cy="2880"/>
                  </p14:xfrm>
                </p:contentPart>
              </mc:Choice>
              <mc:Fallback xmlns="">
                <p:pic>
                  <p:nvPicPr>
                    <p:cNvPr id="338" name="Håndskrift 337">
                      <a:extLst>
                        <a:ext uri="{FF2B5EF4-FFF2-40B4-BE49-F238E27FC236}">
                          <a16:creationId xmlns:a16="http://schemas.microsoft.com/office/drawing/2014/main" id="{68B65164-46B1-480C-8EDF-8ABE0ED0D349}"/>
                        </a:ext>
                      </a:extLst>
                    </p:cNvPr>
                    <p:cNvPicPr/>
                    <p:nvPr/>
                  </p:nvPicPr>
                  <p:blipFill>
                    <a:blip r:embed="rId111"/>
                    <a:stretch>
                      <a:fillRect/>
                    </a:stretch>
                  </p:blipFill>
                  <p:spPr>
                    <a:xfrm>
                      <a:off x="3818320" y="3495810"/>
                      <a:ext cx="72000" cy="665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26">
                  <p14:nvContentPartPr>
                    <p14:cNvPr id="339" name="Håndskrift 338">
                      <a:extLst>
                        <a:ext uri="{FF2B5EF4-FFF2-40B4-BE49-F238E27FC236}">
                          <a16:creationId xmlns:a16="http://schemas.microsoft.com/office/drawing/2014/main" id="{05917629-EA32-4C03-BED7-8C5A5600056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85640" y="3517370"/>
                    <a:ext cx="360" cy="360"/>
                  </p14:xfrm>
                </p:contentPart>
              </mc:Choice>
              <mc:Fallback xmlns="">
                <p:pic>
                  <p:nvPicPr>
                    <p:cNvPr id="339" name="Håndskrift 338">
                      <a:extLst>
                        <a:ext uri="{FF2B5EF4-FFF2-40B4-BE49-F238E27FC236}">
                          <a16:creationId xmlns:a16="http://schemas.microsoft.com/office/drawing/2014/main" id="{05917629-EA32-4C03-BED7-8C5A5600056E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3849640" y="34813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527">
                <p14:nvContentPartPr>
                  <p14:cNvPr id="340" name="Håndskrift 339">
                    <a:extLst>
                      <a:ext uri="{FF2B5EF4-FFF2-40B4-BE49-F238E27FC236}">
                        <a16:creationId xmlns:a16="http://schemas.microsoft.com/office/drawing/2014/main" id="{0C49A89E-A7C8-4A5A-A137-CEDDE84173CC}"/>
                      </a:ext>
                    </a:extLst>
                  </p14:cNvPr>
                  <p14:cNvContentPartPr/>
                  <p14:nvPr/>
                </p14:nvContentPartPr>
                <p14:xfrm>
                  <a:off x="6330747" y="4069305"/>
                  <a:ext cx="1523831" cy="1489892"/>
                </p14:xfrm>
              </p:contentPart>
            </mc:Choice>
            <mc:Fallback xmlns="">
              <p:pic>
                <p:nvPicPr>
                  <p:cNvPr id="340" name="Håndskrift 339">
                    <a:extLst>
                      <a:ext uri="{FF2B5EF4-FFF2-40B4-BE49-F238E27FC236}">
                        <a16:creationId xmlns:a16="http://schemas.microsoft.com/office/drawing/2014/main" id="{0C49A89E-A7C8-4A5A-A137-CEDDE84173CC}"/>
                      </a:ext>
                    </a:extLst>
                  </p:cNvPr>
                  <p:cNvPicPr/>
                  <p:nvPr/>
                </p:nvPicPr>
                <p:blipFill>
                  <a:blip r:embed="rId165"/>
                  <a:stretch>
                    <a:fillRect/>
                  </a:stretch>
                </p:blipFill>
                <p:spPr>
                  <a:xfrm>
                    <a:off x="6311668" y="4050587"/>
                    <a:ext cx="1561270" cy="152768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8">
                <p14:nvContentPartPr>
                  <p14:cNvPr id="100" name="Håndskrift 99">
                    <a:extLst>
                      <a:ext uri="{FF2B5EF4-FFF2-40B4-BE49-F238E27FC236}">
                        <a16:creationId xmlns:a16="http://schemas.microsoft.com/office/drawing/2014/main" id="{2AB76228-E912-420C-AA12-472BA0FDC025}"/>
                      </a:ext>
                    </a:extLst>
                  </p14:cNvPr>
                  <p14:cNvContentPartPr/>
                  <p14:nvPr/>
                </p14:nvContentPartPr>
                <p14:xfrm>
                  <a:off x="7788184" y="3715807"/>
                  <a:ext cx="18720" cy="309960"/>
                </p14:xfrm>
              </p:contentPart>
            </mc:Choice>
            <mc:Fallback xmlns="">
              <p:pic>
                <p:nvPicPr>
                  <p:cNvPr id="100" name="Håndskrift 99">
                    <a:extLst>
                      <a:ext uri="{FF2B5EF4-FFF2-40B4-BE49-F238E27FC236}">
                        <a16:creationId xmlns:a16="http://schemas.microsoft.com/office/drawing/2014/main" id="{2AB76228-E912-420C-AA12-472BA0FDC025}"/>
                      </a:ext>
                    </a:extLst>
                  </p:cNvPr>
                  <p:cNvPicPr/>
                  <p:nvPr/>
                </p:nvPicPr>
                <p:blipFill>
                  <a:blip r:embed="rId167"/>
                  <a:stretch>
                    <a:fillRect/>
                  </a:stretch>
                </p:blipFill>
                <p:spPr>
                  <a:xfrm>
                    <a:off x="7734544" y="3608167"/>
                    <a:ext cx="126360" cy="52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9">
                <p14:nvContentPartPr>
                  <p14:cNvPr id="342" name="Håndskrift 341">
                    <a:extLst>
                      <a:ext uri="{FF2B5EF4-FFF2-40B4-BE49-F238E27FC236}">
                        <a16:creationId xmlns:a16="http://schemas.microsoft.com/office/drawing/2014/main" id="{45FDB7FA-B577-4DED-BBB8-434C2A4D2C2B}"/>
                      </a:ext>
                    </a:extLst>
                  </p14:cNvPr>
                  <p14:cNvContentPartPr/>
                  <p14:nvPr/>
                </p14:nvContentPartPr>
                <p14:xfrm>
                  <a:off x="7683348" y="3797347"/>
                  <a:ext cx="18720" cy="309960"/>
                </p14:xfrm>
              </p:contentPart>
            </mc:Choice>
            <mc:Fallback xmlns="">
              <p:pic>
                <p:nvPicPr>
                  <p:cNvPr id="342" name="Håndskrift 341">
                    <a:extLst>
                      <a:ext uri="{FF2B5EF4-FFF2-40B4-BE49-F238E27FC236}">
                        <a16:creationId xmlns:a16="http://schemas.microsoft.com/office/drawing/2014/main" id="{45FDB7FA-B577-4DED-BBB8-434C2A4D2C2B}"/>
                      </a:ext>
                    </a:extLst>
                  </p:cNvPr>
                  <p:cNvPicPr/>
                  <p:nvPr/>
                </p:nvPicPr>
                <p:blipFill>
                  <a:blip r:embed="rId169"/>
                  <a:stretch>
                    <a:fillRect/>
                  </a:stretch>
                </p:blipFill>
                <p:spPr>
                  <a:xfrm>
                    <a:off x="7629708" y="3689707"/>
                    <a:ext cx="126360" cy="52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0">
                <p14:nvContentPartPr>
                  <p14:cNvPr id="343" name="Håndskrift 342">
                    <a:extLst>
                      <a:ext uri="{FF2B5EF4-FFF2-40B4-BE49-F238E27FC236}">
                        <a16:creationId xmlns:a16="http://schemas.microsoft.com/office/drawing/2014/main" id="{2020C81D-2F07-4481-A02B-C2304331CCCC}"/>
                      </a:ext>
                    </a:extLst>
                  </p14:cNvPr>
                  <p14:cNvContentPartPr/>
                  <p14:nvPr/>
                </p14:nvContentPartPr>
                <p14:xfrm>
                  <a:off x="7565713" y="3886353"/>
                  <a:ext cx="18720" cy="309960"/>
                </p14:xfrm>
              </p:contentPart>
            </mc:Choice>
            <mc:Fallback xmlns="">
              <p:pic>
                <p:nvPicPr>
                  <p:cNvPr id="343" name="Håndskrift 342">
                    <a:extLst>
                      <a:ext uri="{FF2B5EF4-FFF2-40B4-BE49-F238E27FC236}">
                        <a16:creationId xmlns:a16="http://schemas.microsoft.com/office/drawing/2014/main" id="{2020C81D-2F07-4481-A02B-C2304331CCCC}"/>
                      </a:ext>
                    </a:extLst>
                  </p:cNvPr>
                  <p:cNvPicPr/>
                  <p:nvPr/>
                </p:nvPicPr>
                <p:blipFill>
                  <a:blip r:embed="rId171"/>
                  <a:stretch>
                    <a:fillRect/>
                  </a:stretch>
                </p:blipFill>
                <p:spPr>
                  <a:xfrm>
                    <a:off x="7512073" y="3778713"/>
                    <a:ext cx="126360" cy="52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1">
                <p14:nvContentPartPr>
                  <p14:cNvPr id="344" name="Håndskrift 343">
                    <a:extLst>
                      <a:ext uri="{FF2B5EF4-FFF2-40B4-BE49-F238E27FC236}">
                        <a16:creationId xmlns:a16="http://schemas.microsoft.com/office/drawing/2014/main" id="{C7B6CC1E-D144-4DBE-AE11-45194F025F71}"/>
                      </a:ext>
                    </a:extLst>
                  </p14:cNvPr>
                  <p14:cNvContentPartPr/>
                  <p14:nvPr/>
                </p14:nvContentPartPr>
                <p14:xfrm>
                  <a:off x="7436053" y="4034471"/>
                  <a:ext cx="18720" cy="309960"/>
                </p14:xfrm>
              </p:contentPart>
            </mc:Choice>
            <mc:Fallback xmlns="">
              <p:pic>
                <p:nvPicPr>
                  <p:cNvPr id="344" name="Håndskrift 343">
                    <a:extLst>
                      <a:ext uri="{FF2B5EF4-FFF2-40B4-BE49-F238E27FC236}">
                        <a16:creationId xmlns:a16="http://schemas.microsoft.com/office/drawing/2014/main" id="{C7B6CC1E-D144-4DBE-AE11-45194F025F71}"/>
                      </a:ext>
                    </a:extLst>
                  </p:cNvPr>
                  <p:cNvPicPr/>
                  <p:nvPr/>
                </p:nvPicPr>
                <p:blipFill>
                  <a:blip r:embed="rId173"/>
                  <a:stretch>
                    <a:fillRect/>
                  </a:stretch>
                </p:blipFill>
                <p:spPr>
                  <a:xfrm>
                    <a:off x="7382413" y="3926831"/>
                    <a:ext cx="126360" cy="52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2">
                <p14:nvContentPartPr>
                  <p14:cNvPr id="345" name="Håndskrift 344">
                    <a:extLst>
                      <a:ext uri="{FF2B5EF4-FFF2-40B4-BE49-F238E27FC236}">
                        <a16:creationId xmlns:a16="http://schemas.microsoft.com/office/drawing/2014/main" id="{3E56A986-1A54-4820-8EEE-697EFCF63FFD}"/>
                      </a:ext>
                    </a:extLst>
                  </p14:cNvPr>
                  <p14:cNvContentPartPr/>
                  <p14:nvPr/>
                </p14:nvContentPartPr>
                <p14:xfrm rot="21073535">
                  <a:off x="6423646" y="5804479"/>
                  <a:ext cx="18720" cy="309960"/>
                </p14:xfrm>
              </p:contentPart>
            </mc:Choice>
            <mc:Fallback xmlns="">
              <p:pic>
                <p:nvPicPr>
                  <p:cNvPr id="345" name="Håndskrift 344">
                    <a:extLst>
                      <a:ext uri="{FF2B5EF4-FFF2-40B4-BE49-F238E27FC236}">
                        <a16:creationId xmlns:a16="http://schemas.microsoft.com/office/drawing/2014/main" id="{3E56A986-1A54-4820-8EEE-697EFCF63FFD}"/>
                      </a:ext>
                    </a:extLst>
                  </p:cNvPr>
                  <p:cNvPicPr/>
                  <p:nvPr/>
                </p:nvPicPr>
                <p:blipFill>
                  <a:blip r:embed="rId167"/>
                  <a:stretch>
                    <a:fillRect/>
                  </a:stretch>
                </p:blipFill>
                <p:spPr>
                  <a:xfrm rot="21073535">
                    <a:off x="6370006" y="5696839"/>
                    <a:ext cx="126360" cy="52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3">
                <p14:nvContentPartPr>
                  <p14:cNvPr id="346" name="Håndskrift 345">
                    <a:extLst>
                      <a:ext uri="{FF2B5EF4-FFF2-40B4-BE49-F238E27FC236}">
                        <a16:creationId xmlns:a16="http://schemas.microsoft.com/office/drawing/2014/main" id="{25144BED-50DA-4A32-8397-412E7408B5E5}"/>
                      </a:ext>
                    </a:extLst>
                  </p14:cNvPr>
                  <p14:cNvContentPartPr/>
                  <p14:nvPr/>
                </p14:nvContentPartPr>
                <p14:xfrm>
                  <a:off x="6521617" y="4945656"/>
                  <a:ext cx="18720" cy="309960"/>
                </p14:xfrm>
              </p:contentPart>
            </mc:Choice>
            <mc:Fallback xmlns="">
              <p:pic>
                <p:nvPicPr>
                  <p:cNvPr id="346" name="Håndskrift 345">
                    <a:extLst>
                      <a:ext uri="{FF2B5EF4-FFF2-40B4-BE49-F238E27FC236}">
                        <a16:creationId xmlns:a16="http://schemas.microsoft.com/office/drawing/2014/main" id="{25144BED-50DA-4A32-8397-412E7408B5E5}"/>
                      </a:ext>
                    </a:extLst>
                  </p:cNvPr>
                  <p:cNvPicPr/>
                  <p:nvPr/>
                </p:nvPicPr>
                <p:blipFill>
                  <a:blip r:embed="rId176"/>
                  <a:stretch>
                    <a:fillRect/>
                  </a:stretch>
                </p:blipFill>
                <p:spPr>
                  <a:xfrm>
                    <a:off x="6467977" y="4838016"/>
                    <a:ext cx="126360" cy="52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4">
                <p14:nvContentPartPr>
                  <p14:cNvPr id="347" name="Håndskrift 346">
                    <a:extLst>
                      <a:ext uri="{FF2B5EF4-FFF2-40B4-BE49-F238E27FC236}">
                        <a16:creationId xmlns:a16="http://schemas.microsoft.com/office/drawing/2014/main" id="{96379328-7E2B-4ED2-8D9F-CEAEFECD7AFF}"/>
                      </a:ext>
                    </a:extLst>
                  </p14:cNvPr>
                  <p14:cNvContentPartPr/>
                  <p14:nvPr/>
                </p14:nvContentPartPr>
                <p14:xfrm>
                  <a:off x="6645463" y="4843494"/>
                  <a:ext cx="18720" cy="309960"/>
                </p14:xfrm>
              </p:contentPart>
            </mc:Choice>
            <mc:Fallback xmlns="">
              <p:pic>
                <p:nvPicPr>
                  <p:cNvPr id="347" name="Håndskrift 346">
                    <a:extLst>
                      <a:ext uri="{FF2B5EF4-FFF2-40B4-BE49-F238E27FC236}">
                        <a16:creationId xmlns:a16="http://schemas.microsoft.com/office/drawing/2014/main" id="{96379328-7E2B-4ED2-8D9F-CEAEFECD7AFF}"/>
                      </a:ext>
                    </a:extLst>
                  </p:cNvPr>
                  <p:cNvPicPr/>
                  <p:nvPr/>
                </p:nvPicPr>
                <p:blipFill>
                  <a:blip r:embed="rId167"/>
                  <a:stretch>
                    <a:fillRect/>
                  </a:stretch>
                </p:blipFill>
                <p:spPr>
                  <a:xfrm>
                    <a:off x="6591823" y="4735854"/>
                    <a:ext cx="126360" cy="52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5">
                <p14:nvContentPartPr>
                  <p14:cNvPr id="348" name="Håndskrift 347">
                    <a:extLst>
                      <a:ext uri="{FF2B5EF4-FFF2-40B4-BE49-F238E27FC236}">
                        <a16:creationId xmlns:a16="http://schemas.microsoft.com/office/drawing/2014/main" id="{E6B357CC-094C-441F-95B8-F9D52206E8D0}"/>
                      </a:ext>
                    </a:extLst>
                  </p14:cNvPr>
                  <p14:cNvContentPartPr/>
                  <p14:nvPr/>
                </p14:nvContentPartPr>
                <p14:xfrm>
                  <a:off x="6374420" y="5044003"/>
                  <a:ext cx="18720" cy="309960"/>
                </p14:xfrm>
              </p:contentPart>
            </mc:Choice>
            <mc:Fallback xmlns="">
              <p:pic>
                <p:nvPicPr>
                  <p:cNvPr id="348" name="Håndskrift 347">
                    <a:extLst>
                      <a:ext uri="{FF2B5EF4-FFF2-40B4-BE49-F238E27FC236}">
                        <a16:creationId xmlns:a16="http://schemas.microsoft.com/office/drawing/2014/main" id="{E6B357CC-094C-441F-95B8-F9D52206E8D0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6320780" y="4936363"/>
                    <a:ext cx="126360" cy="52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6">
                <p14:nvContentPartPr>
                  <p14:cNvPr id="349" name="Håndskrift 348">
                    <a:extLst>
                      <a:ext uri="{FF2B5EF4-FFF2-40B4-BE49-F238E27FC236}">
                        <a16:creationId xmlns:a16="http://schemas.microsoft.com/office/drawing/2014/main" id="{0C996934-6781-4BA1-8F4B-3C9C8EA128D6}"/>
                      </a:ext>
                    </a:extLst>
                  </p14:cNvPr>
                  <p14:cNvContentPartPr/>
                  <p14:nvPr/>
                </p14:nvContentPartPr>
                <p14:xfrm rot="21073535">
                  <a:off x="6542348" y="5693409"/>
                  <a:ext cx="18720" cy="309960"/>
                </p14:xfrm>
              </p:contentPart>
            </mc:Choice>
            <mc:Fallback xmlns="">
              <p:pic>
                <p:nvPicPr>
                  <p:cNvPr id="349" name="Håndskrift 348">
                    <a:extLst>
                      <a:ext uri="{FF2B5EF4-FFF2-40B4-BE49-F238E27FC236}">
                        <a16:creationId xmlns:a16="http://schemas.microsoft.com/office/drawing/2014/main" id="{0C996934-6781-4BA1-8F4B-3C9C8EA128D6}"/>
                      </a:ext>
                    </a:extLst>
                  </p:cNvPr>
                  <p:cNvPicPr/>
                  <p:nvPr/>
                </p:nvPicPr>
                <p:blipFill>
                  <a:blip r:embed="rId181"/>
                  <a:stretch>
                    <a:fillRect/>
                  </a:stretch>
                </p:blipFill>
                <p:spPr>
                  <a:xfrm rot="21073535">
                    <a:off x="6488708" y="5585769"/>
                    <a:ext cx="126360" cy="52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7">
                <p14:nvContentPartPr>
                  <p14:cNvPr id="350" name="Håndskrift 349">
                    <a:extLst>
                      <a:ext uri="{FF2B5EF4-FFF2-40B4-BE49-F238E27FC236}">
                        <a16:creationId xmlns:a16="http://schemas.microsoft.com/office/drawing/2014/main" id="{FE0DD5B8-4FF5-440F-A57D-69F88256B3AA}"/>
                      </a:ext>
                    </a:extLst>
                  </p14:cNvPr>
                  <p14:cNvContentPartPr/>
                  <p14:nvPr/>
                </p14:nvContentPartPr>
                <p14:xfrm rot="20005231">
                  <a:off x="6676445" y="5553897"/>
                  <a:ext cx="18720" cy="309960"/>
                </p14:xfrm>
              </p:contentPart>
            </mc:Choice>
            <mc:Fallback xmlns="">
              <p:pic>
                <p:nvPicPr>
                  <p:cNvPr id="350" name="Håndskrift 349">
                    <a:extLst>
                      <a:ext uri="{FF2B5EF4-FFF2-40B4-BE49-F238E27FC236}">
                        <a16:creationId xmlns:a16="http://schemas.microsoft.com/office/drawing/2014/main" id="{FE0DD5B8-4FF5-440F-A57D-69F88256B3AA}"/>
                      </a:ext>
                    </a:extLst>
                  </p:cNvPr>
                  <p:cNvPicPr/>
                  <p:nvPr/>
                </p:nvPicPr>
                <p:blipFill>
                  <a:blip r:embed="rId183"/>
                  <a:stretch>
                    <a:fillRect/>
                  </a:stretch>
                </p:blipFill>
                <p:spPr>
                  <a:xfrm rot="20005231">
                    <a:off x="6622445" y="5445897"/>
                    <a:ext cx="126360" cy="525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8">
                <p14:nvContentPartPr>
                  <p14:cNvPr id="351" name="Håndskrift 350">
                    <a:extLst>
                      <a:ext uri="{FF2B5EF4-FFF2-40B4-BE49-F238E27FC236}">
                        <a16:creationId xmlns:a16="http://schemas.microsoft.com/office/drawing/2014/main" id="{E8407747-2F85-4C23-8094-D2E71A17E24F}"/>
                      </a:ext>
                    </a:extLst>
                  </p14:cNvPr>
                  <p14:cNvContentPartPr/>
                  <p14:nvPr/>
                </p14:nvContentPartPr>
                <p14:xfrm rot="21245418">
                  <a:off x="7717685" y="4481196"/>
                  <a:ext cx="18720" cy="309960"/>
                </p14:xfrm>
              </p:contentPart>
            </mc:Choice>
            <mc:Fallback xmlns="">
              <p:pic>
                <p:nvPicPr>
                  <p:cNvPr id="351" name="Håndskrift 350">
                    <a:extLst>
                      <a:ext uri="{FF2B5EF4-FFF2-40B4-BE49-F238E27FC236}">
                        <a16:creationId xmlns:a16="http://schemas.microsoft.com/office/drawing/2014/main" id="{E8407747-2F85-4C23-8094-D2E71A17E24F}"/>
                      </a:ext>
                    </a:extLst>
                  </p:cNvPr>
                  <p:cNvPicPr/>
                  <p:nvPr/>
                </p:nvPicPr>
                <p:blipFill>
                  <a:blip r:embed="rId167"/>
                  <a:stretch>
                    <a:fillRect/>
                  </a:stretch>
                </p:blipFill>
                <p:spPr>
                  <a:xfrm rot="21245418">
                    <a:off x="7664045" y="4373556"/>
                    <a:ext cx="126360" cy="52560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539">
            <p14:nvContentPartPr>
              <p14:cNvPr id="363" name="Håndskrift 362">
                <a:extLst>
                  <a:ext uri="{FF2B5EF4-FFF2-40B4-BE49-F238E27FC236}">
                    <a16:creationId xmlns:a16="http://schemas.microsoft.com/office/drawing/2014/main" id="{83D9AB22-EE7D-45A3-AE46-B6720C7B286A}"/>
                  </a:ext>
                </a:extLst>
              </p14:cNvPr>
              <p14:cNvContentPartPr/>
              <p14:nvPr/>
            </p14:nvContentPartPr>
            <p14:xfrm>
              <a:off x="736551" y="4825092"/>
              <a:ext cx="2300320" cy="371160"/>
            </p14:xfrm>
          </p:contentPart>
        </mc:Choice>
        <mc:Fallback xmlns="">
          <p:pic>
            <p:nvPicPr>
              <p:cNvPr id="363" name="Håndskrift 362">
                <a:extLst>
                  <a:ext uri="{FF2B5EF4-FFF2-40B4-BE49-F238E27FC236}">
                    <a16:creationId xmlns:a16="http://schemas.microsoft.com/office/drawing/2014/main" id="{83D9AB22-EE7D-45A3-AE46-B6720C7B286A}"/>
                  </a:ext>
                </a:extLst>
              </p:cNvPr>
              <p:cNvPicPr/>
              <p:nvPr/>
            </p:nvPicPr>
            <p:blipFill>
              <a:blip r:embed="rId540"/>
              <a:stretch>
                <a:fillRect/>
              </a:stretch>
            </p:blipFill>
            <p:spPr>
              <a:xfrm>
                <a:off x="732230" y="4798118"/>
                <a:ext cx="2308961" cy="424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541">
            <p14:nvContentPartPr>
              <p14:cNvPr id="368" name="Håndskrift 367">
                <a:extLst>
                  <a:ext uri="{FF2B5EF4-FFF2-40B4-BE49-F238E27FC236}">
                    <a16:creationId xmlns:a16="http://schemas.microsoft.com/office/drawing/2014/main" id="{8975D78C-7717-4EEB-B32D-8FB260DFC17A}"/>
                  </a:ext>
                </a:extLst>
              </p14:cNvPr>
              <p14:cNvContentPartPr/>
              <p14:nvPr/>
            </p14:nvContentPartPr>
            <p14:xfrm>
              <a:off x="1809526" y="4616657"/>
              <a:ext cx="2300320" cy="371160"/>
            </p14:xfrm>
          </p:contentPart>
        </mc:Choice>
        <mc:Fallback xmlns="">
          <p:pic>
            <p:nvPicPr>
              <p:cNvPr id="368" name="Håndskrift 367">
                <a:extLst>
                  <a:ext uri="{FF2B5EF4-FFF2-40B4-BE49-F238E27FC236}">
                    <a16:creationId xmlns:a16="http://schemas.microsoft.com/office/drawing/2014/main" id="{8975D78C-7717-4EEB-B32D-8FB260DFC17A}"/>
                  </a:ext>
                </a:extLst>
              </p:cNvPr>
              <p:cNvPicPr/>
              <p:nvPr/>
            </p:nvPicPr>
            <p:blipFill>
              <a:blip r:embed="rId542"/>
              <a:stretch>
                <a:fillRect/>
              </a:stretch>
            </p:blipFill>
            <p:spPr>
              <a:xfrm>
                <a:off x="1805205" y="4589683"/>
                <a:ext cx="2308961" cy="424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3">
            <p14:nvContentPartPr>
              <p14:cNvPr id="387" name="Håndskrift 386">
                <a:extLst>
                  <a:ext uri="{FF2B5EF4-FFF2-40B4-BE49-F238E27FC236}">
                    <a16:creationId xmlns:a16="http://schemas.microsoft.com/office/drawing/2014/main" id="{51153E3C-319D-43B9-920F-82A8FA19B2AF}"/>
                  </a:ext>
                </a:extLst>
              </p14:cNvPr>
              <p14:cNvContentPartPr/>
              <p14:nvPr/>
            </p14:nvContentPartPr>
            <p14:xfrm>
              <a:off x="570205" y="3952074"/>
              <a:ext cx="80023" cy="162606"/>
            </p14:xfrm>
          </p:contentPart>
        </mc:Choice>
        <mc:Fallback xmlns="">
          <p:pic>
            <p:nvPicPr>
              <p:cNvPr id="387" name="Håndskrift 386">
                <a:extLst>
                  <a:ext uri="{FF2B5EF4-FFF2-40B4-BE49-F238E27FC236}">
                    <a16:creationId xmlns:a16="http://schemas.microsoft.com/office/drawing/2014/main" id="{51153E3C-319D-43B9-920F-82A8FA19B2AF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552182" y="3934087"/>
                <a:ext cx="115709" cy="198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4">
            <p14:nvContentPartPr>
              <p14:cNvPr id="143" name="Håndskrift 142">
                <a:extLst>
                  <a:ext uri="{FF2B5EF4-FFF2-40B4-BE49-F238E27FC236}">
                    <a16:creationId xmlns:a16="http://schemas.microsoft.com/office/drawing/2014/main" id="{6C83CDA0-FFFE-481F-8851-ED5A3FDB2A0D}"/>
                  </a:ext>
                </a:extLst>
              </p14:cNvPr>
              <p14:cNvContentPartPr/>
              <p14:nvPr/>
            </p14:nvContentPartPr>
            <p14:xfrm>
              <a:off x="2427446" y="674366"/>
              <a:ext cx="360" cy="360"/>
            </p14:xfrm>
          </p:contentPart>
        </mc:Choice>
        <mc:Fallback xmlns="">
          <p:pic>
            <p:nvPicPr>
              <p:cNvPr id="143" name="Håndskrift 142">
                <a:extLst>
                  <a:ext uri="{FF2B5EF4-FFF2-40B4-BE49-F238E27FC236}">
                    <a16:creationId xmlns:a16="http://schemas.microsoft.com/office/drawing/2014/main" id="{6C83CDA0-FFFE-481F-8851-ED5A3FDB2A0D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2418446" y="665726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5">
            <p14:nvContentPartPr>
              <p14:cNvPr id="148" name="Håndskrift 147">
                <a:extLst>
                  <a:ext uri="{FF2B5EF4-FFF2-40B4-BE49-F238E27FC236}">
                    <a16:creationId xmlns:a16="http://schemas.microsoft.com/office/drawing/2014/main" id="{676677D4-3570-4CFD-B7B4-D8B26020B09B}"/>
                  </a:ext>
                </a:extLst>
              </p14:cNvPr>
              <p14:cNvContentPartPr/>
              <p14:nvPr/>
            </p14:nvContentPartPr>
            <p14:xfrm>
              <a:off x="434846" y="86486"/>
              <a:ext cx="336600" cy="88560"/>
            </p14:xfrm>
          </p:contentPart>
        </mc:Choice>
        <mc:Fallback xmlns="">
          <p:pic>
            <p:nvPicPr>
              <p:cNvPr id="148" name="Håndskrift 147">
                <a:extLst>
                  <a:ext uri="{FF2B5EF4-FFF2-40B4-BE49-F238E27FC236}">
                    <a16:creationId xmlns:a16="http://schemas.microsoft.com/office/drawing/2014/main" id="{676677D4-3570-4CFD-B7B4-D8B26020B09B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26206" y="77486"/>
                <a:ext cx="354240" cy="106200"/>
              </a:xfrm>
              <a:prstGeom prst="rect">
                <a:avLst/>
              </a:prstGeom>
            </p:spPr>
          </p:pic>
        </mc:Fallback>
      </mc:AlternateContent>
      <p:pic>
        <p:nvPicPr>
          <p:cNvPr id="172" name="Grafik 171" descr="Rejsetaske med massiv udfyldning">
            <a:extLst>
              <a:ext uri="{FF2B5EF4-FFF2-40B4-BE49-F238E27FC236}">
                <a16:creationId xmlns:a16="http://schemas.microsoft.com/office/drawing/2014/main" id="{26720FBB-6F4B-4F7E-A5C3-9150303D856B}"/>
              </a:ext>
            </a:extLst>
          </p:cNvPr>
          <p:cNvPicPr>
            <a:picLocks noChangeAspect="1"/>
          </p:cNvPicPr>
          <p:nvPr/>
        </p:nvPicPr>
        <p:blipFill>
          <a:blip r:embed="rId54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47"/>
              </a:ext>
            </a:extLst>
          </a:blip>
          <a:stretch>
            <a:fillRect/>
          </a:stretch>
        </p:blipFill>
        <p:spPr>
          <a:xfrm>
            <a:off x="1558697" y="4024121"/>
            <a:ext cx="1086255" cy="108625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548">
            <p14:nvContentPartPr>
              <p14:cNvPr id="174" name="Håndskrift 173">
                <a:extLst>
                  <a:ext uri="{FF2B5EF4-FFF2-40B4-BE49-F238E27FC236}">
                    <a16:creationId xmlns:a16="http://schemas.microsoft.com/office/drawing/2014/main" id="{1E253EED-B426-48B9-87FB-2CFB8ED544BF}"/>
                  </a:ext>
                </a:extLst>
              </p14:cNvPr>
              <p14:cNvContentPartPr/>
              <p14:nvPr/>
            </p14:nvContentPartPr>
            <p14:xfrm>
              <a:off x="9142526" y="4767566"/>
              <a:ext cx="13320" cy="1274760"/>
            </p14:xfrm>
          </p:contentPart>
        </mc:Choice>
        <mc:Fallback xmlns="">
          <p:pic>
            <p:nvPicPr>
              <p:cNvPr id="174" name="Håndskrift 173">
                <a:extLst>
                  <a:ext uri="{FF2B5EF4-FFF2-40B4-BE49-F238E27FC236}">
                    <a16:creationId xmlns:a16="http://schemas.microsoft.com/office/drawing/2014/main" id="{1E253EED-B426-48B9-87FB-2CFB8ED544BF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9079886" y="4704926"/>
                <a:ext cx="138960" cy="14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9">
            <p14:nvContentPartPr>
              <p14:cNvPr id="182" name="Håndskrift 181">
                <a:extLst>
                  <a:ext uri="{FF2B5EF4-FFF2-40B4-BE49-F238E27FC236}">
                    <a16:creationId xmlns:a16="http://schemas.microsoft.com/office/drawing/2014/main" id="{793D5A4A-4777-4121-9094-AAE3C38E7452}"/>
                  </a:ext>
                </a:extLst>
              </p14:cNvPr>
              <p14:cNvContentPartPr/>
              <p14:nvPr/>
            </p14:nvContentPartPr>
            <p14:xfrm>
              <a:off x="9187166" y="4580366"/>
              <a:ext cx="294120" cy="234000"/>
            </p14:xfrm>
          </p:contentPart>
        </mc:Choice>
        <mc:Fallback xmlns="">
          <p:pic>
            <p:nvPicPr>
              <p:cNvPr id="182" name="Håndskrift 181">
                <a:extLst>
                  <a:ext uri="{FF2B5EF4-FFF2-40B4-BE49-F238E27FC236}">
                    <a16:creationId xmlns:a16="http://schemas.microsoft.com/office/drawing/2014/main" id="{793D5A4A-4777-4121-9094-AAE3C38E7452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9124166" y="4517726"/>
                <a:ext cx="419760" cy="359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90" name="Gruppe 189">
            <a:extLst>
              <a:ext uri="{FF2B5EF4-FFF2-40B4-BE49-F238E27FC236}">
                <a16:creationId xmlns:a16="http://schemas.microsoft.com/office/drawing/2014/main" id="{CEFA4EEA-060C-4A4F-BE2E-2598A9BFE1D9}"/>
              </a:ext>
            </a:extLst>
          </p:cNvPr>
          <p:cNvGrpSpPr/>
          <p:nvPr/>
        </p:nvGrpSpPr>
        <p:grpSpPr>
          <a:xfrm rot="21365291">
            <a:off x="2373789" y="3078552"/>
            <a:ext cx="3213833" cy="2237074"/>
            <a:chOff x="3258181" y="4061391"/>
            <a:chExt cx="2447384" cy="2237074"/>
          </a:xfrm>
        </p:grpSpPr>
        <p:grpSp>
          <p:nvGrpSpPr>
            <p:cNvPr id="200" name="Gruppe 199">
              <a:extLst>
                <a:ext uri="{FF2B5EF4-FFF2-40B4-BE49-F238E27FC236}">
                  <a16:creationId xmlns:a16="http://schemas.microsoft.com/office/drawing/2014/main" id="{1A3FFB1A-F93A-4033-8669-BAA774DEBC33}"/>
                </a:ext>
              </a:extLst>
            </p:cNvPr>
            <p:cNvGrpSpPr/>
            <p:nvPr/>
          </p:nvGrpSpPr>
          <p:grpSpPr>
            <a:xfrm>
              <a:off x="3258181" y="4062956"/>
              <a:ext cx="2447384" cy="2235509"/>
              <a:chOff x="3231771" y="3275366"/>
              <a:chExt cx="3462469" cy="2925066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50">
                <p14:nvContentPartPr>
                  <p14:cNvPr id="236" name="Håndskrift 235">
                    <a:extLst>
                      <a:ext uri="{FF2B5EF4-FFF2-40B4-BE49-F238E27FC236}">
                        <a16:creationId xmlns:a16="http://schemas.microsoft.com/office/drawing/2014/main" id="{D3227F9E-E1B9-4FA7-846A-41392D35EC9B}"/>
                      </a:ext>
                    </a:extLst>
                  </p14:cNvPr>
                  <p14:cNvContentPartPr/>
                  <p14:nvPr/>
                </p14:nvContentPartPr>
                <p14:xfrm>
                  <a:off x="6408604" y="4071256"/>
                  <a:ext cx="80250" cy="1761241"/>
                </p14:xfrm>
              </p:contentPart>
            </mc:Choice>
            <mc:Fallback xmlns="">
              <p:pic>
                <p:nvPicPr>
                  <p:cNvPr id="229" name="Håndskrift 228">
                    <a:extLst>
                      <a:ext uri="{FF2B5EF4-FFF2-40B4-BE49-F238E27FC236}">
                        <a16:creationId xmlns:a16="http://schemas.microsoft.com/office/drawing/2014/main" id="{166C44CF-F227-4505-BE87-40E659BFA815}"/>
                      </a:ext>
                    </a:extLst>
                  </p:cNvPr>
                  <p:cNvPicPr/>
                  <p:nvPr/>
                </p:nvPicPr>
                <p:blipFill>
                  <a:blip r:embed="rId232"/>
                  <a:stretch>
                    <a:fillRect/>
                  </a:stretch>
                </p:blipFill>
                <p:spPr>
                  <a:xfrm>
                    <a:off x="6383208" y="4047704"/>
                    <a:ext cx="130533" cy="1807875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37" name="Gruppe 236">
                <a:extLst>
                  <a:ext uri="{FF2B5EF4-FFF2-40B4-BE49-F238E27FC236}">
                    <a16:creationId xmlns:a16="http://schemas.microsoft.com/office/drawing/2014/main" id="{169AD11C-9BD3-4084-AD41-24F829F99FBE}"/>
                  </a:ext>
                </a:extLst>
              </p:cNvPr>
              <p:cNvGrpSpPr/>
              <p:nvPr/>
            </p:nvGrpSpPr>
            <p:grpSpPr>
              <a:xfrm>
                <a:off x="6454840" y="3883186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551">
                  <p14:nvContentPartPr>
                    <p14:cNvPr id="251" name="Håndskrift 250">
                      <a:extLst>
                        <a:ext uri="{FF2B5EF4-FFF2-40B4-BE49-F238E27FC236}">
                          <a16:creationId xmlns:a16="http://schemas.microsoft.com/office/drawing/2014/main" id="{4E806F17-48CA-4B03-B23D-0A0B9D474CD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195" name="Håndskrift 194">
                      <a:extLst>
                        <a:ext uri="{FF2B5EF4-FFF2-40B4-BE49-F238E27FC236}">
                          <a16:creationId xmlns:a16="http://schemas.microsoft.com/office/drawing/2014/main" id="{328E28A2-42C2-4974-805A-DD64E08E27F3}"/>
                        </a:ext>
                      </a:extLst>
                    </p:cNvPr>
                    <p:cNvPicPr/>
                    <p:nvPr/>
                  </p:nvPicPr>
                  <p:blipFill>
                    <a:blip r:embed="rId234"/>
                    <a:stretch>
                      <a:fillRect/>
                    </a:stretch>
                  </p:blipFill>
                  <p:spPr>
                    <a:xfrm>
                      <a:off x="3453531" y="3867926"/>
                      <a:ext cx="167040" cy="19944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52">
                  <p14:nvContentPartPr>
                    <p14:cNvPr id="253" name="Håndskrift 252">
                      <a:extLst>
                        <a:ext uri="{FF2B5EF4-FFF2-40B4-BE49-F238E27FC236}">
                          <a16:creationId xmlns:a16="http://schemas.microsoft.com/office/drawing/2014/main" id="{3EA145F5-99FC-47E5-9CD7-1015619E559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14" name="Håndskrift 213">
                      <a:extLst>
                        <a:ext uri="{FF2B5EF4-FFF2-40B4-BE49-F238E27FC236}">
                          <a16:creationId xmlns:a16="http://schemas.microsoft.com/office/drawing/2014/main" id="{EDA56B9A-4111-4106-82D3-E6843D0CD43F}"/>
                        </a:ext>
                      </a:extLst>
                    </p:cNvPr>
                    <p:cNvPicPr/>
                    <p:nvPr/>
                  </p:nvPicPr>
                  <p:blipFill>
                    <a:blip r:embed="rId236"/>
                    <a:stretch>
                      <a:fillRect/>
                    </a:stretch>
                  </p:blipFill>
                  <p:spPr>
                    <a:xfrm>
                      <a:off x="3345531" y="5685926"/>
                      <a:ext cx="47160" cy="13248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553">
                <p14:nvContentPartPr>
                  <p14:cNvPr id="238" name="Håndskrift 237">
                    <a:extLst>
                      <a:ext uri="{FF2B5EF4-FFF2-40B4-BE49-F238E27FC236}">
                        <a16:creationId xmlns:a16="http://schemas.microsoft.com/office/drawing/2014/main" id="{4300A315-BBDD-4CC9-967F-EF0D9BA9E578}"/>
                      </a:ext>
                    </a:extLst>
                  </p14:cNvPr>
                  <p14:cNvContentPartPr/>
                  <p14:nvPr/>
                </p14:nvContentPartPr>
                <p14:xfrm>
                  <a:off x="3298371" y="3874766"/>
                  <a:ext cx="88200" cy="1935720"/>
                </p14:xfrm>
              </p:contentPart>
            </mc:Choice>
            <mc:Fallback xmlns="">
              <p:pic>
                <p:nvPicPr>
                  <p:cNvPr id="239" name="Håndskrift 238">
                    <a:extLst>
                      <a:ext uri="{FF2B5EF4-FFF2-40B4-BE49-F238E27FC236}">
                        <a16:creationId xmlns:a16="http://schemas.microsoft.com/office/drawing/2014/main" id="{C422BBE7-6B07-41B5-84C2-CFDDD9CE18CB}"/>
                      </a:ext>
                    </a:extLst>
                  </p:cNvPr>
                  <p:cNvPicPr/>
                  <p:nvPr/>
                </p:nvPicPr>
                <p:blipFill>
                  <a:blip r:embed="rId190"/>
                  <a:stretch>
                    <a:fillRect/>
                  </a:stretch>
                </p:blipFill>
                <p:spPr>
                  <a:xfrm>
                    <a:off x="3272880" y="3851211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39" name="Gruppe 238">
                <a:extLst>
                  <a:ext uri="{FF2B5EF4-FFF2-40B4-BE49-F238E27FC236}">
                    <a16:creationId xmlns:a16="http://schemas.microsoft.com/office/drawing/2014/main" id="{2178BCF6-E2EB-4C38-BEC7-9138D1EF9533}"/>
                  </a:ext>
                </a:extLst>
              </p:cNvPr>
              <p:cNvGrpSpPr/>
              <p:nvPr/>
            </p:nvGrpSpPr>
            <p:grpSpPr>
              <a:xfrm>
                <a:off x="3363531" y="3885566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554">
                  <p14:nvContentPartPr>
                    <p14:cNvPr id="249" name="Håndskrift 248">
                      <a:extLst>
                        <a:ext uri="{FF2B5EF4-FFF2-40B4-BE49-F238E27FC236}">
                          <a16:creationId xmlns:a16="http://schemas.microsoft.com/office/drawing/2014/main" id="{A21505E3-BD17-415A-ACD7-E4BBCC10548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6" name="Håndskrift 5">
                      <a:extLst>
                        <a:ext uri="{FF2B5EF4-FFF2-40B4-BE49-F238E27FC236}">
                          <a16:creationId xmlns:a16="http://schemas.microsoft.com/office/drawing/2014/main" id="{4024ED58-2520-41BF-8DB0-D9E5A496ECB6}"/>
                        </a:ext>
                      </a:extLst>
                    </p:cNvPr>
                    <p:cNvPicPr/>
                    <p:nvPr/>
                  </p:nvPicPr>
                  <p:blipFill>
                    <a:blip r:embed="rId324"/>
                    <a:stretch>
                      <a:fillRect/>
                    </a:stretch>
                  </p:blipFill>
                  <p:spPr>
                    <a:xfrm>
                      <a:off x="3453891" y="3867926"/>
                      <a:ext cx="167040" cy="19944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55">
                  <p14:nvContentPartPr>
                    <p14:cNvPr id="250" name="Håndskrift 249">
                      <a:extLst>
                        <a:ext uri="{FF2B5EF4-FFF2-40B4-BE49-F238E27FC236}">
                          <a16:creationId xmlns:a16="http://schemas.microsoft.com/office/drawing/2014/main" id="{FA175950-2E2A-4DC1-A012-8D3E1C0098B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7" name="Håndskrift 6">
                      <a:extLst>
                        <a:ext uri="{FF2B5EF4-FFF2-40B4-BE49-F238E27FC236}">
                          <a16:creationId xmlns:a16="http://schemas.microsoft.com/office/drawing/2014/main" id="{D53048C6-EF2D-4E25-A3A6-D838BA34E5B3}"/>
                        </a:ext>
                      </a:extLst>
                    </p:cNvPr>
                    <p:cNvPicPr/>
                    <p:nvPr/>
                  </p:nvPicPr>
                  <p:blipFill>
                    <a:blip r:embed="rId236"/>
                    <a:stretch>
                      <a:fillRect/>
                    </a:stretch>
                  </p:blipFill>
                  <p:spPr>
                    <a:xfrm>
                      <a:off x="3345531" y="5685926"/>
                      <a:ext cx="47160" cy="13248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556">
                <p14:nvContentPartPr>
                  <p14:cNvPr id="240" name="Håndskrift 239">
                    <a:extLst>
                      <a:ext uri="{FF2B5EF4-FFF2-40B4-BE49-F238E27FC236}">
                        <a16:creationId xmlns:a16="http://schemas.microsoft.com/office/drawing/2014/main" id="{43B2B0B1-088F-425B-88BD-804B409CE6BB}"/>
                      </a:ext>
                    </a:extLst>
                  </p14:cNvPr>
                  <p14:cNvContentPartPr/>
                  <p14:nvPr/>
                </p14:nvContentPartPr>
                <p14:xfrm>
                  <a:off x="3231771" y="3275366"/>
                  <a:ext cx="3410280" cy="982080"/>
                </p14:xfrm>
              </p:contentPart>
            </mc:Choice>
            <mc:Fallback xmlns="">
              <p:pic>
                <p:nvPicPr>
                  <p:cNvPr id="252" name="Håndskrift 251">
                    <a:extLst>
                      <a:ext uri="{FF2B5EF4-FFF2-40B4-BE49-F238E27FC236}">
                        <a16:creationId xmlns:a16="http://schemas.microsoft.com/office/drawing/2014/main" id="{7A7E0739-852E-42CB-B953-DF14A0669C22}"/>
                      </a:ext>
                    </a:extLst>
                  </p:cNvPr>
                  <p:cNvPicPr/>
                  <p:nvPr/>
                </p:nvPicPr>
                <p:blipFill>
                  <a:blip r:embed="rId327"/>
                  <a:stretch>
                    <a:fillRect/>
                  </a:stretch>
                </p:blipFill>
                <p:spPr>
                  <a:xfrm>
                    <a:off x="3206306" y="3251826"/>
                    <a:ext cx="3460701" cy="102868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7">
                <p14:nvContentPartPr>
                  <p14:cNvPr id="241" name="Håndskrift 240">
                    <a:extLst>
                      <a:ext uri="{FF2B5EF4-FFF2-40B4-BE49-F238E27FC236}">
                        <a16:creationId xmlns:a16="http://schemas.microsoft.com/office/drawing/2014/main" id="{63A7428D-6D92-49BC-BA18-9E77EF9799B2}"/>
                      </a:ext>
                    </a:extLst>
                  </p14:cNvPr>
                  <p14:cNvContentPartPr/>
                  <p14:nvPr/>
                </p14:nvContentPartPr>
                <p14:xfrm>
                  <a:off x="5823291" y="4230872"/>
                  <a:ext cx="88200" cy="1935720"/>
                </p14:xfrm>
              </p:contentPart>
            </mc:Choice>
            <mc:Fallback xmlns="">
              <p:pic>
                <p:nvPicPr>
                  <p:cNvPr id="254" name="Håndskrift 253">
                    <a:extLst>
                      <a:ext uri="{FF2B5EF4-FFF2-40B4-BE49-F238E27FC236}">
                        <a16:creationId xmlns:a16="http://schemas.microsoft.com/office/drawing/2014/main" id="{EFAAEB03-51B3-4674-AB97-933F79793591}"/>
                      </a:ext>
                    </a:extLst>
                  </p:cNvPr>
                  <p:cNvPicPr/>
                  <p:nvPr/>
                </p:nvPicPr>
                <p:blipFill>
                  <a:blip r:embed="rId190"/>
                  <a:stretch>
                    <a:fillRect/>
                  </a:stretch>
                </p:blipFill>
                <p:spPr>
                  <a:xfrm>
                    <a:off x="5797800" y="4207317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42" name="Gruppe 241">
                <a:extLst>
                  <a:ext uri="{FF2B5EF4-FFF2-40B4-BE49-F238E27FC236}">
                    <a16:creationId xmlns:a16="http://schemas.microsoft.com/office/drawing/2014/main" id="{C04C28B2-61E8-4682-95A4-CD2669739A65}"/>
                  </a:ext>
                </a:extLst>
              </p:cNvPr>
              <p:cNvGrpSpPr/>
              <p:nvPr/>
            </p:nvGrpSpPr>
            <p:grpSpPr>
              <a:xfrm>
                <a:off x="5888451" y="4241672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558">
                  <p14:nvContentPartPr>
                    <p14:cNvPr id="247" name="Håndskrift 246">
                      <a:extLst>
                        <a:ext uri="{FF2B5EF4-FFF2-40B4-BE49-F238E27FC236}">
                          <a16:creationId xmlns:a16="http://schemas.microsoft.com/office/drawing/2014/main" id="{3A945E23-C684-41BC-8BFF-623D80EFA00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183" name="Håndskrift 182">
                      <a:extLst>
                        <a:ext uri="{FF2B5EF4-FFF2-40B4-BE49-F238E27FC236}">
                          <a16:creationId xmlns:a16="http://schemas.microsoft.com/office/drawing/2014/main" id="{AA61F19A-697F-4282-8A77-2DB26B735E07}"/>
                        </a:ext>
                      </a:extLst>
                    </p:cNvPr>
                    <p:cNvPicPr/>
                    <p:nvPr/>
                  </p:nvPicPr>
                  <p:blipFill>
                    <a:blip r:embed="rId324"/>
                    <a:stretch>
                      <a:fillRect/>
                    </a:stretch>
                  </p:blipFill>
                  <p:spPr>
                    <a:xfrm>
                      <a:off x="3453891" y="3867926"/>
                      <a:ext cx="167040" cy="19944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59">
                  <p14:nvContentPartPr>
                    <p14:cNvPr id="248" name="Håndskrift 247">
                      <a:extLst>
                        <a:ext uri="{FF2B5EF4-FFF2-40B4-BE49-F238E27FC236}">
                          <a16:creationId xmlns:a16="http://schemas.microsoft.com/office/drawing/2014/main" id="{320DD17F-A177-4BB2-8C19-5565068F2E5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184" name="Håndskrift 183">
                      <a:extLst>
                        <a:ext uri="{FF2B5EF4-FFF2-40B4-BE49-F238E27FC236}">
                          <a16:creationId xmlns:a16="http://schemas.microsoft.com/office/drawing/2014/main" id="{853A7DC2-1CCC-4CB0-B908-EB56767F905E}"/>
                        </a:ext>
                      </a:extLst>
                    </p:cNvPr>
                    <p:cNvPicPr/>
                    <p:nvPr/>
                  </p:nvPicPr>
                  <p:blipFill>
                    <a:blip r:embed="rId236"/>
                    <a:stretch>
                      <a:fillRect/>
                    </a:stretch>
                  </p:blipFill>
                  <p:spPr>
                    <a:xfrm>
                      <a:off x="3345531" y="5685926"/>
                      <a:ext cx="47160" cy="13248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560">
                <p14:nvContentPartPr>
                  <p14:cNvPr id="243" name="Håndskrift 242">
                    <a:extLst>
                      <a:ext uri="{FF2B5EF4-FFF2-40B4-BE49-F238E27FC236}">
                        <a16:creationId xmlns:a16="http://schemas.microsoft.com/office/drawing/2014/main" id="{617EF9E6-7E14-4755-A338-1F8279C080D7}"/>
                      </a:ext>
                    </a:extLst>
                  </p14:cNvPr>
                  <p14:cNvContentPartPr/>
                  <p14:nvPr/>
                </p14:nvContentPartPr>
                <p14:xfrm>
                  <a:off x="4189871" y="3950882"/>
                  <a:ext cx="88200" cy="1935720"/>
                </p14:xfrm>
              </p:contentPart>
            </mc:Choice>
            <mc:Fallback xmlns="">
              <p:pic>
                <p:nvPicPr>
                  <p:cNvPr id="285" name="Håndskrift 284">
                    <a:extLst>
                      <a:ext uri="{FF2B5EF4-FFF2-40B4-BE49-F238E27FC236}">
                        <a16:creationId xmlns:a16="http://schemas.microsoft.com/office/drawing/2014/main" id="{4E571B7C-BBFB-42B0-938E-85E5CDD809DA}"/>
                      </a:ext>
                    </a:extLst>
                  </p:cNvPr>
                  <p:cNvPicPr/>
                  <p:nvPr/>
                </p:nvPicPr>
                <p:blipFill>
                  <a:blip r:embed="rId190"/>
                  <a:stretch>
                    <a:fillRect/>
                  </a:stretch>
                </p:blipFill>
                <p:spPr>
                  <a:xfrm>
                    <a:off x="4164380" y="3927327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44" name="Gruppe 243">
                <a:extLst>
                  <a:ext uri="{FF2B5EF4-FFF2-40B4-BE49-F238E27FC236}">
                    <a16:creationId xmlns:a16="http://schemas.microsoft.com/office/drawing/2014/main" id="{39E2F465-48E7-42EC-B326-5C307718E1B1}"/>
                  </a:ext>
                </a:extLst>
              </p:cNvPr>
              <p:cNvGrpSpPr/>
              <p:nvPr/>
            </p:nvGrpSpPr>
            <p:grpSpPr>
              <a:xfrm>
                <a:off x="4255031" y="4030206"/>
                <a:ext cx="223042" cy="182492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561">
                  <p14:nvContentPartPr>
                    <p14:cNvPr id="245" name="Håndskrift 244">
                      <a:extLst>
                        <a:ext uri="{FF2B5EF4-FFF2-40B4-BE49-F238E27FC236}">
                          <a16:creationId xmlns:a16="http://schemas.microsoft.com/office/drawing/2014/main" id="{EDC88961-F6FD-47D3-A696-F13BFF4ED0E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187" name="Håndskrift 186">
                      <a:extLst>
                        <a:ext uri="{FF2B5EF4-FFF2-40B4-BE49-F238E27FC236}">
                          <a16:creationId xmlns:a16="http://schemas.microsoft.com/office/drawing/2014/main" id="{FA18606E-D745-418E-95BB-E9EE0CF63E5B}"/>
                        </a:ext>
                      </a:extLst>
                    </p:cNvPr>
                    <p:cNvPicPr/>
                    <p:nvPr/>
                  </p:nvPicPr>
                  <p:blipFill>
                    <a:blip r:embed="rId333"/>
                    <a:stretch>
                      <a:fillRect/>
                    </a:stretch>
                  </p:blipFill>
                  <p:spPr>
                    <a:xfrm>
                      <a:off x="3452594" y="3866631"/>
                      <a:ext cx="169661" cy="199701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62">
                  <p14:nvContentPartPr>
                    <p14:cNvPr id="246" name="Håndskrift 245">
                      <a:extLst>
                        <a:ext uri="{FF2B5EF4-FFF2-40B4-BE49-F238E27FC236}">
                          <a16:creationId xmlns:a16="http://schemas.microsoft.com/office/drawing/2014/main" id="{EE7F7382-AE50-4ECE-BFC2-073C712340A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188" name="Håndskrift 187">
                      <a:extLst>
                        <a:ext uri="{FF2B5EF4-FFF2-40B4-BE49-F238E27FC236}">
                          <a16:creationId xmlns:a16="http://schemas.microsoft.com/office/drawing/2014/main" id="{22FDB4CE-5013-4FED-B07A-E6C043D6CFCA}"/>
                        </a:ext>
                      </a:extLst>
                    </p:cNvPr>
                    <p:cNvPicPr/>
                    <p:nvPr/>
                  </p:nvPicPr>
                  <p:blipFill>
                    <a:blip r:embed="rId335"/>
                    <a:stretch>
                      <a:fillRect/>
                    </a:stretch>
                  </p:blipFill>
                  <p:spPr>
                    <a:xfrm>
                      <a:off x="3344331" y="5684585"/>
                      <a:ext cx="49536" cy="135189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  <p:grpSp>
          <p:nvGrpSpPr>
            <p:cNvPr id="212" name="Gruppe 211">
              <a:extLst>
                <a:ext uri="{FF2B5EF4-FFF2-40B4-BE49-F238E27FC236}">
                  <a16:creationId xmlns:a16="http://schemas.microsoft.com/office/drawing/2014/main" id="{948E0458-7EE6-4D7D-A426-09FD6AF01ED6}"/>
                </a:ext>
              </a:extLst>
            </p:cNvPr>
            <p:cNvGrpSpPr/>
            <p:nvPr/>
          </p:nvGrpSpPr>
          <p:grpSpPr>
            <a:xfrm>
              <a:off x="3304698" y="4061391"/>
              <a:ext cx="2394360" cy="2197080"/>
              <a:chOff x="3304698" y="4061391"/>
              <a:chExt cx="2394360" cy="21970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63">
                <p14:nvContentPartPr>
                  <p14:cNvPr id="214" name="Håndskrift 213">
                    <a:extLst>
                      <a:ext uri="{FF2B5EF4-FFF2-40B4-BE49-F238E27FC236}">
                        <a16:creationId xmlns:a16="http://schemas.microsoft.com/office/drawing/2014/main" id="{FC733AA0-2126-4656-9D1C-C5C18A9113CB}"/>
                      </a:ext>
                    </a:extLst>
                  </p14:cNvPr>
                  <p14:cNvContentPartPr/>
                  <p14:nvPr/>
                </p14:nvContentPartPr>
                <p14:xfrm>
                  <a:off x="3403698" y="4061391"/>
                  <a:ext cx="1452960" cy="203760"/>
                </p14:xfrm>
              </p:contentPart>
            </mc:Choice>
            <mc:Fallback xmlns="">
              <p:pic>
                <p:nvPicPr>
                  <p:cNvPr id="39" name="Håndskrift 38">
                    <a:extLst>
                      <a:ext uri="{FF2B5EF4-FFF2-40B4-BE49-F238E27FC236}">
                        <a16:creationId xmlns:a16="http://schemas.microsoft.com/office/drawing/2014/main" id="{1FBF3EE4-FE21-48B0-8835-7CFD14F181B6}"/>
                      </a:ext>
                    </a:extLst>
                  </p:cNvPr>
                  <p:cNvPicPr/>
                  <p:nvPr/>
                </p:nvPicPr>
                <p:blipFill>
                  <a:blip r:embed="rId337"/>
                  <a:stretch>
                    <a:fillRect/>
                  </a:stretch>
                </p:blipFill>
                <p:spPr>
                  <a:xfrm>
                    <a:off x="3368058" y="4025391"/>
                    <a:ext cx="1524600" cy="275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4">
                <p14:nvContentPartPr>
                  <p14:cNvPr id="223" name="Håndskrift 222">
                    <a:extLst>
                      <a:ext uri="{FF2B5EF4-FFF2-40B4-BE49-F238E27FC236}">
                        <a16:creationId xmlns:a16="http://schemas.microsoft.com/office/drawing/2014/main" id="{877F4B21-B64A-4AC9-B0D1-0ED73147AD31}"/>
                      </a:ext>
                    </a:extLst>
                  </p14:cNvPr>
                  <p14:cNvContentPartPr/>
                  <p14:nvPr/>
                </p14:nvContentPartPr>
                <p14:xfrm>
                  <a:off x="3304698" y="4249311"/>
                  <a:ext cx="2079000" cy="574560"/>
                </p14:xfrm>
              </p:contentPart>
            </mc:Choice>
            <mc:Fallback xmlns="">
              <p:pic>
                <p:nvPicPr>
                  <p:cNvPr id="45" name="Håndskrift 44">
                    <a:extLst>
                      <a:ext uri="{FF2B5EF4-FFF2-40B4-BE49-F238E27FC236}">
                        <a16:creationId xmlns:a16="http://schemas.microsoft.com/office/drawing/2014/main" id="{2534655C-7B74-4103-9F48-8CDB60CDA88C}"/>
                      </a:ext>
                    </a:extLst>
                  </p:cNvPr>
                  <p:cNvPicPr/>
                  <p:nvPr/>
                </p:nvPicPr>
                <p:blipFill>
                  <a:blip r:embed="rId339"/>
                  <a:stretch>
                    <a:fillRect/>
                  </a:stretch>
                </p:blipFill>
                <p:spPr>
                  <a:xfrm>
                    <a:off x="3269058" y="4213671"/>
                    <a:ext cx="2150640" cy="646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5">
                <p14:nvContentPartPr>
                  <p14:cNvPr id="224" name="Håndskrift 223">
                    <a:extLst>
                      <a:ext uri="{FF2B5EF4-FFF2-40B4-BE49-F238E27FC236}">
                        <a16:creationId xmlns:a16="http://schemas.microsoft.com/office/drawing/2014/main" id="{DA3AB237-4D67-4938-972C-A15ED7065F27}"/>
                      </a:ext>
                    </a:extLst>
                  </p14:cNvPr>
                  <p14:cNvContentPartPr/>
                  <p14:nvPr/>
                </p14:nvContentPartPr>
                <p14:xfrm>
                  <a:off x="4548138" y="4131591"/>
                  <a:ext cx="1150920" cy="669240"/>
                </p14:xfrm>
              </p:contentPart>
            </mc:Choice>
            <mc:Fallback xmlns="">
              <p:pic>
                <p:nvPicPr>
                  <p:cNvPr id="47" name="Håndskrift 46">
                    <a:extLst>
                      <a:ext uri="{FF2B5EF4-FFF2-40B4-BE49-F238E27FC236}">
                        <a16:creationId xmlns:a16="http://schemas.microsoft.com/office/drawing/2014/main" id="{27B8E9A6-7A80-48DC-A772-4E4AFE921C09}"/>
                      </a:ext>
                    </a:extLst>
                  </p:cNvPr>
                  <p:cNvPicPr/>
                  <p:nvPr/>
                </p:nvPicPr>
                <p:blipFill>
                  <a:blip r:embed="rId341"/>
                  <a:stretch>
                    <a:fillRect/>
                  </a:stretch>
                </p:blipFill>
                <p:spPr>
                  <a:xfrm>
                    <a:off x="4512498" y="4095951"/>
                    <a:ext cx="1222560" cy="7408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6">
                <p14:nvContentPartPr>
                  <p14:cNvPr id="225" name="Håndskrift 224">
                    <a:extLst>
                      <a:ext uri="{FF2B5EF4-FFF2-40B4-BE49-F238E27FC236}">
                        <a16:creationId xmlns:a16="http://schemas.microsoft.com/office/drawing/2014/main" id="{A4A10571-686E-4342-8063-362D5516440E}"/>
                      </a:ext>
                    </a:extLst>
                  </p14:cNvPr>
                  <p14:cNvContentPartPr/>
                  <p14:nvPr/>
                </p14:nvContentPartPr>
                <p14:xfrm>
                  <a:off x="4683138" y="4090551"/>
                  <a:ext cx="621360" cy="198720"/>
                </p14:xfrm>
              </p:contentPart>
            </mc:Choice>
            <mc:Fallback xmlns="">
              <p:pic>
                <p:nvPicPr>
                  <p:cNvPr id="48" name="Håndskrift 47">
                    <a:extLst>
                      <a:ext uri="{FF2B5EF4-FFF2-40B4-BE49-F238E27FC236}">
                        <a16:creationId xmlns:a16="http://schemas.microsoft.com/office/drawing/2014/main" id="{CCF41742-40F3-444D-88BA-CC3F9742764B}"/>
                      </a:ext>
                    </a:extLst>
                  </p:cNvPr>
                  <p:cNvPicPr/>
                  <p:nvPr/>
                </p:nvPicPr>
                <p:blipFill>
                  <a:blip r:embed="rId343"/>
                  <a:stretch>
                    <a:fillRect/>
                  </a:stretch>
                </p:blipFill>
                <p:spPr>
                  <a:xfrm>
                    <a:off x="4647138" y="4054911"/>
                    <a:ext cx="693000" cy="270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7">
                <p14:nvContentPartPr>
                  <p14:cNvPr id="226" name="Håndskrift 225">
                    <a:extLst>
                      <a:ext uri="{FF2B5EF4-FFF2-40B4-BE49-F238E27FC236}">
                        <a16:creationId xmlns:a16="http://schemas.microsoft.com/office/drawing/2014/main" id="{7051E074-4DC3-466F-B5A5-AE4B5D24A425}"/>
                      </a:ext>
                    </a:extLst>
                  </p14:cNvPr>
                  <p14:cNvContentPartPr/>
                  <p14:nvPr/>
                </p14:nvContentPartPr>
                <p14:xfrm>
                  <a:off x="3352578" y="4207551"/>
                  <a:ext cx="2284200" cy="540360"/>
                </p14:xfrm>
              </p:contentPart>
            </mc:Choice>
            <mc:Fallback xmlns="">
              <p:pic>
                <p:nvPicPr>
                  <p:cNvPr id="49" name="Håndskrift 48">
                    <a:extLst>
                      <a:ext uri="{FF2B5EF4-FFF2-40B4-BE49-F238E27FC236}">
                        <a16:creationId xmlns:a16="http://schemas.microsoft.com/office/drawing/2014/main" id="{11D32F80-A021-49EB-BFD9-A9E75B69F14E}"/>
                      </a:ext>
                    </a:extLst>
                  </p:cNvPr>
                  <p:cNvPicPr/>
                  <p:nvPr/>
                </p:nvPicPr>
                <p:blipFill>
                  <a:blip r:embed="rId345"/>
                  <a:stretch>
                    <a:fillRect/>
                  </a:stretch>
                </p:blipFill>
                <p:spPr>
                  <a:xfrm>
                    <a:off x="3316578" y="4171911"/>
                    <a:ext cx="2355840" cy="61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8">
                <p14:nvContentPartPr>
                  <p14:cNvPr id="227" name="Håndskrift 226">
                    <a:extLst>
                      <a:ext uri="{FF2B5EF4-FFF2-40B4-BE49-F238E27FC236}">
                        <a16:creationId xmlns:a16="http://schemas.microsoft.com/office/drawing/2014/main" id="{A77A5F99-49AF-42F5-8770-97470556C104}"/>
                      </a:ext>
                    </a:extLst>
                  </p14:cNvPr>
                  <p14:cNvContentPartPr/>
                  <p14:nvPr/>
                </p14:nvContentPartPr>
                <p14:xfrm>
                  <a:off x="3328458" y="4401591"/>
                  <a:ext cx="68760" cy="1569960"/>
                </p14:xfrm>
              </p:contentPart>
            </mc:Choice>
            <mc:Fallback xmlns="">
              <p:pic>
                <p:nvPicPr>
                  <p:cNvPr id="50" name="Håndskrift 49">
                    <a:extLst>
                      <a:ext uri="{FF2B5EF4-FFF2-40B4-BE49-F238E27FC236}">
                        <a16:creationId xmlns:a16="http://schemas.microsoft.com/office/drawing/2014/main" id="{DBF1C39F-9220-422D-9FB4-FB216F03047C}"/>
                      </a:ext>
                    </a:extLst>
                  </p:cNvPr>
                  <p:cNvPicPr/>
                  <p:nvPr/>
                </p:nvPicPr>
                <p:blipFill>
                  <a:blip r:embed="rId347"/>
                  <a:stretch>
                    <a:fillRect/>
                  </a:stretch>
                </p:blipFill>
                <p:spPr>
                  <a:xfrm>
                    <a:off x="3292818" y="4365951"/>
                    <a:ext cx="140400" cy="1641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9">
                <p14:nvContentPartPr>
                  <p14:cNvPr id="228" name="Håndskrift 227">
                    <a:extLst>
                      <a:ext uri="{FF2B5EF4-FFF2-40B4-BE49-F238E27FC236}">
                        <a16:creationId xmlns:a16="http://schemas.microsoft.com/office/drawing/2014/main" id="{084678D1-B803-4188-B74E-9BCFB0A0F1D0}"/>
                      </a:ext>
                    </a:extLst>
                  </p14:cNvPr>
                  <p14:cNvContentPartPr/>
                  <p14:nvPr/>
                </p14:nvContentPartPr>
                <p14:xfrm>
                  <a:off x="3368058" y="4436871"/>
                  <a:ext cx="119160" cy="1526040"/>
                </p14:xfrm>
              </p:contentPart>
            </mc:Choice>
            <mc:Fallback xmlns="">
              <p:pic>
                <p:nvPicPr>
                  <p:cNvPr id="52" name="Håndskrift 51">
                    <a:extLst>
                      <a:ext uri="{FF2B5EF4-FFF2-40B4-BE49-F238E27FC236}">
                        <a16:creationId xmlns:a16="http://schemas.microsoft.com/office/drawing/2014/main" id="{F0BC2C8B-761F-4D3B-B25B-E4F6DD9E3C9C}"/>
                      </a:ext>
                    </a:extLst>
                  </p:cNvPr>
                  <p:cNvPicPr/>
                  <p:nvPr/>
                </p:nvPicPr>
                <p:blipFill>
                  <a:blip r:embed="rId349"/>
                  <a:stretch>
                    <a:fillRect/>
                  </a:stretch>
                </p:blipFill>
                <p:spPr>
                  <a:xfrm>
                    <a:off x="3332418" y="4401231"/>
                    <a:ext cx="190800" cy="1597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0">
                <p14:nvContentPartPr>
                  <p14:cNvPr id="229" name="Håndskrift 228">
                    <a:extLst>
                      <a:ext uri="{FF2B5EF4-FFF2-40B4-BE49-F238E27FC236}">
                        <a16:creationId xmlns:a16="http://schemas.microsoft.com/office/drawing/2014/main" id="{A8E4733F-443E-41B0-8374-11EE3C693750}"/>
                      </a:ext>
                    </a:extLst>
                  </p14:cNvPr>
                  <p14:cNvContentPartPr/>
                  <p14:nvPr/>
                </p14:nvContentPartPr>
                <p14:xfrm>
                  <a:off x="3967458" y="4592031"/>
                  <a:ext cx="144000" cy="1427040"/>
                </p14:xfrm>
              </p:contentPart>
            </mc:Choice>
            <mc:Fallback xmlns="">
              <p:pic>
                <p:nvPicPr>
                  <p:cNvPr id="54" name="Håndskrift 53">
                    <a:extLst>
                      <a:ext uri="{FF2B5EF4-FFF2-40B4-BE49-F238E27FC236}">
                        <a16:creationId xmlns:a16="http://schemas.microsoft.com/office/drawing/2014/main" id="{C92ECB40-89EA-4B3A-9EB1-A4664C1CE996}"/>
                      </a:ext>
                    </a:extLst>
                  </p:cNvPr>
                  <p:cNvPicPr/>
                  <p:nvPr/>
                </p:nvPicPr>
                <p:blipFill>
                  <a:blip r:embed="rId351"/>
                  <a:stretch>
                    <a:fillRect/>
                  </a:stretch>
                </p:blipFill>
                <p:spPr>
                  <a:xfrm>
                    <a:off x="3931818" y="4556031"/>
                    <a:ext cx="215640" cy="1498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1">
                <p14:nvContentPartPr>
                  <p14:cNvPr id="230" name="Håndskrift 229">
                    <a:extLst>
                      <a:ext uri="{FF2B5EF4-FFF2-40B4-BE49-F238E27FC236}">
                        <a16:creationId xmlns:a16="http://schemas.microsoft.com/office/drawing/2014/main" id="{F6DAF110-0A75-435E-AFDD-B217B18C1341}"/>
                      </a:ext>
                    </a:extLst>
                  </p14:cNvPr>
                  <p14:cNvContentPartPr/>
                  <p14:nvPr/>
                </p14:nvContentPartPr>
                <p14:xfrm>
                  <a:off x="5148258" y="4759431"/>
                  <a:ext cx="121680" cy="1499040"/>
                </p14:xfrm>
              </p:contentPart>
            </mc:Choice>
            <mc:Fallback xmlns="">
              <p:pic>
                <p:nvPicPr>
                  <p:cNvPr id="56" name="Håndskrift 55">
                    <a:extLst>
                      <a:ext uri="{FF2B5EF4-FFF2-40B4-BE49-F238E27FC236}">
                        <a16:creationId xmlns:a16="http://schemas.microsoft.com/office/drawing/2014/main" id="{61155B86-4368-4557-B87A-1259273C3C11}"/>
                      </a:ext>
                    </a:extLst>
                  </p:cNvPr>
                  <p:cNvPicPr/>
                  <p:nvPr/>
                </p:nvPicPr>
                <p:blipFill>
                  <a:blip r:embed="rId353"/>
                  <a:stretch>
                    <a:fillRect/>
                  </a:stretch>
                </p:blipFill>
                <p:spPr>
                  <a:xfrm>
                    <a:off x="5112258" y="4723431"/>
                    <a:ext cx="193320" cy="1570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2">
                <p14:nvContentPartPr>
                  <p14:cNvPr id="231" name="Håndskrift 230">
                    <a:extLst>
                      <a:ext uri="{FF2B5EF4-FFF2-40B4-BE49-F238E27FC236}">
                        <a16:creationId xmlns:a16="http://schemas.microsoft.com/office/drawing/2014/main" id="{A757283D-7925-4DFB-B285-0B037C7BB44F}"/>
                      </a:ext>
                    </a:extLst>
                  </p14:cNvPr>
                  <p14:cNvContentPartPr/>
                  <p14:nvPr/>
                </p14:nvContentPartPr>
                <p14:xfrm>
                  <a:off x="5122698" y="4809111"/>
                  <a:ext cx="77040" cy="858240"/>
                </p14:xfrm>
              </p:contentPart>
            </mc:Choice>
            <mc:Fallback xmlns="">
              <p:pic>
                <p:nvPicPr>
                  <p:cNvPr id="57" name="Håndskrift 56">
                    <a:extLst>
                      <a:ext uri="{FF2B5EF4-FFF2-40B4-BE49-F238E27FC236}">
                        <a16:creationId xmlns:a16="http://schemas.microsoft.com/office/drawing/2014/main" id="{C08A4ABA-5630-450D-A12B-7774C5CFDFC7}"/>
                      </a:ext>
                    </a:extLst>
                  </p:cNvPr>
                  <p:cNvPicPr/>
                  <p:nvPr/>
                </p:nvPicPr>
                <p:blipFill>
                  <a:blip r:embed="rId355"/>
                  <a:stretch>
                    <a:fillRect/>
                  </a:stretch>
                </p:blipFill>
                <p:spPr>
                  <a:xfrm>
                    <a:off x="5086698" y="4773471"/>
                    <a:ext cx="148680" cy="92988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32" name="Gruppe 231">
                <a:extLst>
                  <a:ext uri="{FF2B5EF4-FFF2-40B4-BE49-F238E27FC236}">
                    <a16:creationId xmlns:a16="http://schemas.microsoft.com/office/drawing/2014/main" id="{47EC8783-40F9-42C5-B192-FDD6EDDADDB5}"/>
                  </a:ext>
                </a:extLst>
              </p:cNvPr>
              <p:cNvGrpSpPr/>
              <p:nvPr/>
            </p:nvGrpSpPr>
            <p:grpSpPr>
              <a:xfrm>
                <a:off x="3552018" y="4167231"/>
                <a:ext cx="2052000" cy="1813680"/>
                <a:chOff x="3552018" y="4167231"/>
                <a:chExt cx="2052000" cy="18136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573">
                  <p14:nvContentPartPr>
                    <p14:cNvPr id="233" name="Håndskrift 232">
                      <a:extLst>
                        <a:ext uri="{FF2B5EF4-FFF2-40B4-BE49-F238E27FC236}">
                          <a16:creationId xmlns:a16="http://schemas.microsoft.com/office/drawing/2014/main" id="{009B8D25-BD3F-4E10-8259-091DED02E83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75578" y="4653591"/>
                    <a:ext cx="28440" cy="1327320"/>
                  </p14:xfrm>
                </p:contentPart>
              </mc:Choice>
              <mc:Fallback xmlns="">
                <p:pic>
                  <p:nvPicPr>
                    <p:cNvPr id="58" name="Håndskrift 57">
                      <a:extLst>
                        <a:ext uri="{FF2B5EF4-FFF2-40B4-BE49-F238E27FC236}">
                          <a16:creationId xmlns:a16="http://schemas.microsoft.com/office/drawing/2014/main" id="{F3A827D2-A21F-44C0-BB4A-9BC4506D479A}"/>
                        </a:ext>
                      </a:extLst>
                    </p:cNvPr>
                    <p:cNvPicPr/>
                    <p:nvPr/>
                  </p:nvPicPr>
                  <p:blipFill>
                    <a:blip r:embed="rId357"/>
                    <a:stretch>
                      <a:fillRect/>
                    </a:stretch>
                  </p:blipFill>
                  <p:spPr>
                    <a:xfrm>
                      <a:off x="5539938" y="4617951"/>
                      <a:ext cx="100080" cy="13989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74">
                  <p14:nvContentPartPr>
                    <p14:cNvPr id="234" name="Håndskrift 233">
                      <a:extLst>
                        <a:ext uri="{FF2B5EF4-FFF2-40B4-BE49-F238E27FC236}">
                          <a16:creationId xmlns:a16="http://schemas.microsoft.com/office/drawing/2014/main" id="{B51B71D3-C5EE-4B5E-8715-C4983448406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21218" y="4677351"/>
                    <a:ext cx="76680" cy="398520"/>
                  </p14:xfrm>
                </p:contentPart>
              </mc:Choice>
              <mc:Fallback xmlns="">
                <p:pic>
                  <p:nvPicPr>
                    <p:cNvPr id="59" name="Håndskrift 58">
                      <a:extLst>
                        <a:ext uri="{FF2B5EF4-FFF2-40B4-BE49-F238E27FC236}">
                          <a16:creationId xmlns:a16="http://schemas.microsoft.com/office/drawing/2014/main" id="{A85089F2-695C-4374-B206-BD668D518D78}"/>
                        </a:ext>
                      </a:extLst>
                    </p:cNvPr>
                    <p:cNvPicPr/>
                    <p:nvPr/>
                  </p:nvPicPr>
                  <p:blipFill>
                    <a:blip r:embed="rId359"/>
                    <a:stretch>
                      <a:fillRect/>
                    </a:stretch>
                  </p:blipFill>
                  <p:spPr>
                    <a:xfrm>
                      <a:off x="5485578" y="4641351"/>
                      <a:ext cx="148320" cy="470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75">
                  <p14:nvContentPartPr>
                    <p14:cNvPr id="235" name="Håndskrift 234">
                      <a:extLst>
                        <a:ext uri="{FF2B5EF4-FFF2-40B4-BE49-F238E27FC236}">
                          <a16:creationId xmlns:a16="http://schemas.microsoft.com/office/drawing/2014/main" id="{27FF285F-6D12-4110-9478-9ED15C3504D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552018" y="4167231"/>
                    <a:ext cx="1884600" cy="569520"/>
                  </p14:xfrm>
                </p:contentPart>
              </mc:Choice>
              <mc:Fallback xmlns="">
                <p:pic>
                  <p:nvPicPr>
                    <p:cNvPr id="62" name="Håndskrift 61">
                      <a:extLst>
                        <a:ext uri="{FF2B5EF4-FFF2-40B4-BE49-F238E27FC236}">
                          <a16:creationId xmlns:a16="http://schemas.microsoft.com/office/drawing/2014/main" id="{1A2876DC-C6B5-4554-808D-ED81CA666981}"/>
                        </a:ext>
                      </a:extLst>
                    </p:cNvPr>
                    <p:cNvPicPr/>
                    <p:nvPr/>
                  </p:nvPicPr>
                  <p:blipFill>
                    <a:blip r:embed="rId361"/>
                    <a:stretch>
                      <a:fillRect/>
                    </a:stretch>
                  </p:blipFill>
                  <p:spPr>
                    <a:xfrm>
                      <a:off x="3489018" y="4104231"/>
                      <a:ext cx="2010240" cy="69516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sp>
        <p:nvSpPr>
          <p:cNvPr id="3" name="Rektangel: afrundede hjørner 2">
            <a:extLst>
              <a:ext uri="{FF2B5EF4-FFF2-40B4-BE49-F238E27FC236}">
                <a16:creationId xmlns:a16="http://schemas.microsoft.com/office/drawing/2014/main" id="{AD89DB00-4FBD-447C-B7A8-9FDD02A49760}"/>
              </a:ext>
            </a:extLst>
          </p:cNvPr>
          <p:cNvSpPr/>
          <p:nvPr/>
        </p:nvSpPr>
        <p:spPr>
          <a:xfrm rot="505210">
            <a:off x="3230291" y="1866615"/>
            <a:ext cx="1704454" cy="1225547"/>
          </a:xfrm>
          <a:prstGeom prst="roundRec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254" name="Gruppe 253">
            <a:extLst>
              <a:ext uri="{FF2B5EF4-FFF2-40B4-BE49-F238E27FC236}">
                <a16:creationId xmlns:a16="http://schemas.microsoft.com/office/drawing/2014/main" id="{F9CCE706-184D-4B95-A090-7D9C5C32AA2A}"/>
              </a:ext>
            </a:extLst>
          </p:cNvPr>
          <p:cNvGrpSpPr>
            <a:grpSpLocks noChangeAspect="1"/>
          </p:cNvGrpSpPr>
          <p:nvPr/>
        </p:nvGrpSpPr>
        <p:grpSpPr>
          <a:xfrm>
            <a:off x="2034079" y="2251467"/>
            <a:ext cx="1533632" cy="2978350"/>
            <a:chOff x="4513296" y="1882338"/>
            <a:chExt cx="2777423" cy="2633408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76">
              <p14:nvContentPartPr>
                <p14:cNvPr id="255" name="Håndskrift 254">
                  <a:extLst>
                    <a:ext uri="{FF2B5EF4-FFF2-40B4-BE49-F238E27FC236}">
                      <a16:creationId xmlns:a16="http://schemas.microsoft.com/office/drawing/2014/main" id="{E248A916-0EBE-4B2B-8D9E-4927771890D7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6304001" y="3898543"/>
                  <a:ext cx="104702" cy="4275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77">
              <p14:nvContentPartPr>
                <p14:cNvPr id="256" name="Håndskrift 255">
                  <a:extLst>
                    <a:ext uri="{FF2B5EF4-FFF2-40B4-BE49-F238E27FC236}">
                      <a16:creationId xmlns:a16="http://schemas.microsoft.com/office/drawing/2014/main" id="{C0B278C0-7629-4474-B546-E7294AB6ECB1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5837372" y="4248073"/>
                  <a:ext cx="507679" cy="23180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78">
              <p14:nvContentPartPr>
                <p14:cNvPr id="257" name="Håndskrift 256">
                  <a:extLst>
                    <a:ext uri="{FF2B5EF4-FFF2-40B4-BE49-F238E27FC236}">
                      <a16:creationId xmlns:a16="http://schemas.microsoft.com/office/drawing/2014/main" id="{F6A92CA5-1395-45C2-A0FB-004037103BD4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6288463" y="4114315"/>
                  <a:ext cx="252777" cy="168124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58" name="Gruppe 257">
              <a:extLst>
                <a:ext uri="{FF2B5EF4-FFF2-40B4-BE49-F238E27FC236}">
                  <a16:creationId xmlns:a16="http://schemas.microsoft.com/office/drawing/2014/main" id="{205B1F98-2F9D-4F35-8730-5C6A0868758A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79">
                <p14:nvContentPartPr>
                  <p14:cNvPr id="259" name="Håndskrift 258">
                    <a:extLst>
                      <a:ext uri="{FF2B5EF4-FFF2-40B4-BE49-F238E27FC236}">
                        <a16:creationId xmlns:a16="http://schemas.microsoft.com/office/drawing/2014/main" id="{FCB28065-BC76-49CA-AD8E-F625B04441C5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130" name="Håndskrift 129">
                    <a:extLst>
                      <a:ext uri="{FF2B5EF4-FFF2-40B4-BE49-F238E27FC236}">
                        <a16:creationId xmlns:a16="http://schemas.microsoft.com/office/drawing/2014/main" id="{BDD1F3A0-4C42-4D5C-9878-7DDBD2DE0149}"/>
                      </a:ext>
                    </a:extLst>
                  </p:cNvPr>
                  <p:cNvPicPr/>
                  <p:nvPr/>
                </p:nvPicPr>
                <p:blipFill>
                  <a:blip r:embed="rId369"/>
                  <a:stretch>
                    <a:fillRect/>
                  </a:stretch>
                </p:blipFill>
                <p:spPr>
                  <a:xfrm>
                    <a:off x="4448098" y="1840289"/>
                    <a:ext cx="2928030" cy="2087741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60" name="Gruppe 259">
                <a:extLst>
                  <a:ext uri="{FF2B5EF4-FFF2-40B4-BE49-F238E27FC236}">
                    <a16:creationId xmlns:a16="http://schemas.microsoft.com/office/drawing/2014/main" id="{163183BB-6F83-417D-AAAA-5D24C49C4529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580">
                  <p14:nvContentPartPr>
                    <p14:cNvPr id="261" name="Håndskrift 260">
                      <a:extLst>
                        <a:ext uri="{FF2B5EF4-FFF2-40B4-BE49-F238E27FC236}">
                          <a16:creationId xmlns:a16="http://schemas.microsoft.com/office/drawing/2014/main" id="{FB48937D-9F50-4FD6-A0CA-4630B43DC63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:cNvPr>
                    <p:cNvPicPr/>
                    <p:nvPr/>
                  </p:nvPicPr>
                  <p:blipFill>
                    <a:blip r:embed="rId15"/>
                    <a:stretch>
                      <a:fillRect/>
                    </a:stretch>
                  </p:blipFill>
                  <p:spPr>
                    <a:xfrm>
                      <a:off x="6328033" y="4224368"/>
                      <a:ext cx="513835" cy="25221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581">
                  <p14:nvContentPartPr>
                    <p14:cNvPr id="262" name="Håndskrift 261">
                      <a:extLst>
                        <a:ext uri="{FF2B5EF4-FFF2-40B4-BE49-F238E27FC236}">
                          <a16:creationId xmlns:a16="http://schemas.microsoft.com/office/drawing/2014/main" id="{0D63EDA1-C1C5-4568-954B-C4D48947F3A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:cNvPr>
                    <p:cNvPicPr/>
                    <p:nvPr/>
                  </p:nvPicPr>
                  <p:blipFill>
                    <a:blip r:embed="rId372"/>
                    <a:stretch>
                      <a:fillRect/>
                    </a:stretch>
                  </p:blipFill>
                  <p:spPr>
                    <a:xfrm>
                      <a:off x="6295952" y="4248522"/>
                      <a:ext cx="285317" cy="27446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582">
                  <p14:nvContentPartPr>
                    <p14:cNvPr id="263" name="Håndskrift 262">
                      <a:extLst>
                        <a:ext uri="{FF2B5EF4-FFF2-40B4-BE49-F238E27FC236}">
                          <a16:creationId xmlns:a16="http://schemas.microsoft.com/office/drawing/2014/main" id="{78448528-04F2-4139-8DC6-FA83AF5897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:cNvPr>
                    <p:cNvPicPr/>
                    <p:nvPr/>
                  </p:nvPicPr>
                  <p:blipFill>
                    <a:blip r:embed="rId19"/>
                    <a:stretch>
                      <a:fillRect/>
                    </a:stretch>
                  </p:blipFill>
                  <p:spPr>
                    <a:xfrm>
                      <a:off x="6089050" y="4224751"/>
                      <a:ext cx="288362" cy="31157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583">
                  <p14:nvContentPartPr>
                    <p14:cNvPr id="264" name="Håndskrift 263">
                      <a:extLst>
                        <a:ext uri="{FF2B5EF4-FFF2-40B4-BE49-F238E27FC236}">
                          <a16:creationId xmlns:a16="http://schemas.microsoft.com/office/drawing/2014/main" id="{0E253888-6AA5-448A-A4B3-AFE64981AD4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:cNvPr>
                    <p:cNvPicPr/>
                    <p:nvPr/>
                  </p:nvPicPr>
                  <p:blipFill>
                    <a:blip r:embed="rId21"/>
                    <a:stretch>
                      <a:fillRect/>
                    </a:stretch>
                  </p:blipFill>
                  <p:spPr>
                    <a:xfrm>
                      <a:off x="6102476" y="4136487"/>
                      <a:ext cx="234873" cy="10613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584">
                  <p14:nvContentPartPr>
                    <p14:cNvPr id="265" name="Håndskrift 264">
                      <a:extLst>
                        <a:ext uri="{FF2B5EF4-FFF2-40B4-BE49-F238E27FC236}">
                          <a16:creationId xmlns:a16="http://schemas.microsoft.com/office/drawing/2014/main" id="{C16C1C2D-25E8-417A-B17F-8F446EE41BB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:cNvPr>
                    <p:cNvPicPr/>
                    <p:nvPr/>
                  </p:nvPicPr>
                  <p:blipFill>
                    <a:blip r:embed="rId23"/>
                    <a:stretch>
                      <a:fillRect/>
                    </a:stretch>
                  </p:blipFill>
                  <p:spPr>
                    <a:xfrm>
                      <a:off x="6479261" y="4121087"/>
                      <a:ext cx="184381" cy="16069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585">
                  <p14:nvContentPartPr>
                    <p14:cNvPr id="266" name="Håndskrift 265">
                      <a:extLst>
                        <a:ext uri="{FF2B5EF4-FFF2-40B4-BE49-F238E27FC236}">
                          <a16:creationId xmlns:a16="http://schemas.microsoft.com/office/drawing/2014/main" id="{8BF159D7-C6C4-41F6-9B38-3DCB930F119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:cNvPr>
                    <p:cNvPicPr/>
                    <p:nvPr/>
                  </p:nvPicPr>
                  <p:blipFill>
                    <a:blip r:embed="rId377"/>
                    <a:stretch>
                      <a:fillRect/>
                    </a:stretch>
                  </p:blipFill>
                  <p:spPr>
                    <a:xfrm>
                      <a:off x="5987571" y="4145186"/>
                      <a:ext cx="174882" cy="945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586">
                  <p14:nvContentPartPr>
                    <p14:cNvPr id="267" name="Håndskrift 266">
                      <a:extLst>
                        <a:ext uri="{FF2B5EF4-FFF2-40B4-BE49-F238E27FC236}">
                          <a16:creationId xmlns:a16="http://schemas.microsoft.com/office/drawing/2014/main" id="{A703FE8B-56C8-4F80-91B5-58507682F77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:cNvPr>
                    <p:cNvPicPr/>
                    <p:nvPr/>
                  </p:nvPicPr>
                  <p:blipFill>
                    <a:blip r:embed="rId379"/>
                    <a:stretch>
                      <a:fillRect/>
                    </a:stretch>
                  </p:blipFill>
                  <p:spPr>
                    <a:xfrm>
                      <a:off x="6116362" y="3850696"/>
                      <a:ext cx="426337" cy="426079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sp>
        <p:nvSpPr>
          <p:cNvPr id="268" name="Rektangel: afrundede hjørner 267">
            <a:extLst>
              <a:ext uri="{FF2B5EF4-FFF2-40B4-BE49-F238E27FC236}">
                <a16:creationId xmlns:a16="http://schemas.microsoft.com/office/drawing/2014/main" id="{78E8E1A9-8C1F-4E9A-AC85-728D5795AAE4}"/>
              </a:ext>
            </a:extLst>
          </p:cNvPr>
          <p:cNvSpPr/>
          <p:nvPr/>
        </p:nvSpPr>
        <p:spPr>
          <a:xfrm rot="537303">
            <a:off x="3036974" y="3073756"/>
            <a:ext cx="1654898" cy="350981"/>
          </a:xfrm>
          <a:prstGeom prst="roundRect">
            <a:avLst>
              <a:gd name="adj" fmla="val 32740"/>
            </a:avLst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87">
            <p14:nvContentPartPr>
              <p14:cNvPr id="5" name="Håndskrift 4">
                <a:extLst>
                  <a:ext uri="{FF2B5EF4-FFF2-40B4-BE49-F238E27FC236}">
                    <a16:creationId xmlns:a16="http://schemas.microsoft.com/office/drawing/2014/main" id="{67426B01-B9EF-41CD-BE86-85B237168698}"/>
                  </a:ext>
                </a:extLst>
              </p14:cNvPr>
              <p14:cNvContentPartPr/>
              <p14:nvPr/>
            </p14:nvContentPartPr>
            <p14:xfrm>
              <a:off x="4839633" y="3335095"/>
              <a:ext cx="187200" cy="211680"/>
            </p14:xfrm>
          </p:contentPart>
        </mc:Choice>
        <mc:Fallback xmlns="">
          <p:pic>
            <p:nvPicPr>
              <p:cNvPr id="5" name="Håndskrift 4">
                <a:extLst>
                  <a:ext uri="{FF2B5EF4-FFF2-40B4-BE49-F238E27FC236}">
                    <a16:creationId xmlns:a16="http://schemas.microsoft.com/office/drawing/2014/main" id="{67426B01-B9EF-41CD-BE86-85B237168698}"/>
                  </a:ext>
                </a:extLst>
              </p:cNvPr>
              <p:cNvPicPr/>
              <p:nvPr/>
            </p:nvPicPr>
            <p:blipFill>
              <a:blip r:embed="rId381"/>
              <a:stretch>
                <a:fillRect/>
              </a:stretch>
            </p:blipFill>
            <p:spPr>
              <a:xfrm>
                <a:off x="4821633" y="3317455"/>
                <a:ext cx="222840" cy="247320"/>
              </a:xfrm>
              <a:prstGeom prst="rect">
                <a:avLst/>
              </a:prstGeom>
            </p:spPr>
          </p:pic>
        </mc:Fallback>
      </mc:AlternateContent>
      <p:grpSp>
        <p:nvGrpSpPr>
          <p:cNvPr id="269" name="Gruppe 268">
            <a:extLst>
              <a:ext uri="{FF2B5EF4-FFF2-40B4-BE49-F238E27FC236}">
                <a16:creationId xmlns:a16="http://schemas.microsoft.com/office/drawing/2014/main" id="{9B57D690-E737-4D8C-B0D1-BECC9DE71572}"/>
              </a:ext>
            </a:extLst>
          </p:cNvPr>
          <p:cNvGrpSpPr/>
          <p:nvPr/>
        </p:nvGrpSpPr>
        <p:grpSpPr>
          <a:xfrm flipH="1">
            <a:off x="517911" y="2353586"/>
            <a:ext cx="1282258" cy="2484198"/>
            <a:chOff x="7793691" y="1980806"/>
            <a:chExt cx="1567800" cy="4039200"/>
          </a:xfrm>
        </p:grpSpPr>
        <p:grpSp>
          <p:nvGrpSpPr>
            <p:cNvPr id="270" name="Gruppe 269">
              <a:extLst>
                <a:ext uri="{FF2B5EF4-FFF2-40B4-BE49-F238E27FC236}">
                  <a16:creationId xmlns:a16="http://schemas.microsoft.com/office/drawing/2014/main" id="{E9A13B2E-0999-48DA-B4A8-BDC956A0BFE0}"/>
                </a:ext>
              </a:extLst>
            </p:cNvPr>
            <p:cNvGrpSpPr/>
            <p:nvPr/>
          </p:nvGrpSpPr>
          <p:grpSpPr>
            <a:xfrm>
              <a:off x="9312193" y="5424935"/>
              <a:ext cx="109" cy="81"/>
              <a:chOff x="4096584" y="3044808"/>
              <a:chExt cx="360" cy="360"/>
            </a:xfrm>
          </p:grpSpPr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588">
                <p14:nvContentPartPr>
                  <p14:cNvPr id="285" name="Håndskrift 284">
                    <a:extLst>
                      <a:ext uri="{FF2B5EF4-FFF2-40B4-BE49-F238E27FC236}">
                        <a16:creationId xmlns:a16="http://schemas.microsoft.com/office/drawing/2014/main" id="{027CA997-4640-40C3-A199-6B1EB66B4D26}"/>
                      </a:ext>
                    </a:extLst>
                  </p14:cNvPr>
                  <p14:cNvContentPartPr/>
                  <p14:nvPr/>
                </p14:nvContentPartPr>
                <p14:xfrm>
                  <a:off x="4096584" y="3044808"/>
                  <a:ext cx="360" cy="360"/>
                </p14:xfrm>
              </p:contentPart>
            </mc:Choice>
            <mc:Fallback xmlns="">
              <p:pic>
                <p:nvPicPr>
                  <p:cNvPr id="14" name="Håndskrift 13">
                    <a:extLst>
                      <a:ext uri="{FF2B5EF4-FFF2-40B4-BE49-F238E27FC236}">
                        <a16:creationId xmlns:a16="http://schemas.microsoft.com/office/drawing/2014/main" id="{529386A5-6BF7-44A6-8591-EB3F9EDFA647}"/>
                      </a:ext>
                    </a:extLst>
                  </p:cNvPr>
                  <p:cNvPicPr/>
                  <p:nvPr/>
                </p:nvPicPr>
                <p:blipFill>
                  <a:blip r:embed="rId383"/>
                  <a:stretch>
                    <a:fillRect/>
                  </a:stretch>
                </p:blipFill>
                <p:spPr>
                  <a:xfrm>
                    <a:off x="4087584" y="2990808"/>
                    <a:ext cx="18000" cy="108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589">
                <p14:nvContentPartPr>
                  <p14:cNvPr id="286" name="Håndskrift 285">
                    <a:extLst>
                      <a:ext uri="{FF2B5EF4-FFF2-40B4-BE49-F238E27FC236}">
                        <a16:creationId xmlns:a16="http://schemas.microsoft.com/office/drawing/2014/main" id="{59626731-3157-4BD8-A60D-8016C35561BC}"/>
                      </a:ext>
                    </a:extLst>
                  </p14:cNvPr>
                  <p14:cNvContentPartPr/>
                  <p14:nvPr/>
                </p14:nvContentPartPr>
                <p14:xfrm>
                  <a:off x="4096584" y="3044808"/>
                  <a:ext cx="360" cy="360"/>
                </p14:xfrm>
              </p:contentPart>
            </mc:Choice>
            <mc:Fallback xmlns="">
              <p:pic>
                <p:nvPicPr>
                  <p:cNvPr id="15" name="Håndskrift 14">
                    <a:extLst>
                      <a:ext uri="{FF2B5EF4-FFF2-40B4-BE49-F238E27FC236}">
                        <a16:creationId xmlns:a16="http://schemas.microsoft.com/office/drawing/2014/main" id="{9509143A-DE8A-4AB6-98C8-A4AEA6DCFA8A}"/>
                      </a:ext>
                    </a:extLst>
                  </p:cNvPr>
                  <p:cNvPicPr/>
                  <p:nvPr/>
                </p:nvPicPr>
                <p:blipFill>
                  <a:blip r:embed="rId383"/>
                  <a:stretch>
                    <a:fillRect/>
                  </a:stretch>
                </p:blipFill>
                <p:spPr>
                  <a:xfrm>
                    <a:off x="4087584" y="2990808"/>
                    <a:ext cx="18000" cy="108000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271" name="Håndskrift 270">
                  <a:extLst>
                    <a:ext uri="{FF2B5EF4-FFF2-40B4-BE49-F238E27FC236}">
                      <a16:creationId xmlns:a16="http://schemas.microsoft.com/office/drawing/2014/main" id="{FEFB0B18-261C-4050-9459-9C669DF25AB4}"/>
                    </a:ext>
                  </a:extLst>
                </p14:cNvPr>
                <p14:cNvContentPartPr/>
                <p14:nvPr/>
              </p14:nvContentPartPr>
              <p14:xfrm>
                <a:off x="8214171" y="5082206"/>
                <a:ext cx="857160" cy="937800"/>
              </p14:xfrm>
            </p:contentPart>
          </mc:Choice>
          <mc:Fallback xmlns="">
            <p:pic>
              <p:nvPicPr>
                <p:cNvPr id="324" name="Håndskrift 323">
                  <a:extLst>
                    <a:ext uri="{FF2B5EF4-FFF2-40B4-BE49-F238E27FC236}">
                      <a16:creationId xmlns:a16="http://schemas.microsoft.com/office/drawing/2014/main" id="{8F426C11-D1AA-4800-8656-198A31F460AC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8126607" y="4848195"/>
                  <a:ext cx="1032728" cy="140523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1">
              <p14:nvContentPartPr>
                <p14:cNvPr id="274" name="Håndskrift 273">
                  <a:extLst>
                    <a:ext uri="{FF2B5EF4-FFF2-40B4-BE49-F238E27FC236}">
                      <a16:creationId xmlns:a16="http://schemas.microsoft.com/office/drawing/2014/main" id="{5E08A42E-0396-410D-AFA7-97E1D8FF9C06}"/>
                    </a:ext>
                  </a:extLst>
                </p14:cNvPr>
                <p14:cNvContentPartPr/>
                <p14:nvPr/>
              </p14:nvContentPartPr>
              <p14:xfrm>
                <a:off x="7902411" y="2862806"/>
                <a:ext cx="533520" cy="2023200"/>
              </p14:xfrm>
            </p:contentPart>
          </mc:Choice>
          <mc:Fallback xmlns="">
            <p:pic>
              <p:nvPicPr>
                <p:cNvPr id="325" name="Håndskrift 324">
                  <a:extLst>
                    <a:ext uri="{FF2B5EF4-FFF2-40B4-BE49-F238E27FC236}">
                      <a16:creationId xmlns:a16="http://schemas.microsoft.com/office/drawing/2014/main" id="{2DECFD99-F860-4211-9F11-04ACD1B94C7E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7858831" y="2745757"/>
                  <a:ext cx="621119" cy="22567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275" name="Håndskrift 274">
                  <a:extLst>
                    <a:ext uri="{FF2B5EF4-FFF2-40B4-BE49-F238E27FC236}">
                      <a16:creationId xmlns:a16="http://schemas.microsoft.com/office/drawing/2014/main" id="{4F43EBC0-6DCD-458C-A5E2-B0443B20B7A7}"/>
                    </a:ext>
                  </a:extLst>
                </p14:cNvPr>
                <p14:cNvContentPartPr/>
                <p14:nvPr/>
              </p14:nvContentPartPr>
              <p14:xfrm>
                <a:off x="8359251" y="1980806"/>
                <a:ext cx="82800" cy="2747160"/>
              </p14:xfrm>
            </p:contentPart>
          </mc:Choice>
          <mc:Fallback xmlns="">
            <p:pic>
              <p:nvPicPr>
                <p:cNvPr id="326" name="Håndskrift 325">
                  <a:extLst>
                    <a:ext uri="{FF2B5EF4-FFF2-40B4-BE49-F238E27FC236}">
                      <a16:creationId xmlns:a16="http://schemas.microsoft.com/office/drawing/2014/main" id="{416E807E-3F7F-401B-B046-AB4C1CD704E1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8315649" y="1863756"/>
                  <a:ext cx="170445" cy="29806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3">
              <p14:nvContentPartPr>
                <p14:cNvPr id="276" name="Håndskrift 275">
                  <a:extLst>
                    <a:ext uri="{FF2B5EF4-FFF2-40B4-BE49-F238E27FC236}">
                      <a16:creationId xmlns:a16="http://schemas.microsoft.com/office/drawing/2014/main" id="{42EE1EF2-1EF4-420A-935E-2790481A5FCA}"/>
                    </a:ext>
                  </a:extLst>
                </p14:cNvPr>
                <p14:cNvContentPartPr/>
                <p14:nvPr/>
              </p14:nvContentPartPr>
              <p14:xfrm>
                <a:off x="8380491" y="2024366"/>
                <a:ext cx="360720" cy="2645280"/>
              </p14:xfrm>
            </p:contentPart>
          </mc:Choice>
          <mc:Fallback xmlns="">
            <p:pic>
              <p:nvPicPr>
                <p:cNvPr id="327" name="Håndskrift 326">
                  <a:extLst>
                    <a:ext uri="{FF2B5EF4-FFF2-40B4-BE49-F238E27FC236}">
                      <a16:creationId xmlns:a16="http://schemas.microsoft.com/office/drawing/2014/main" id="{ACC15688-6B1F-45AB-8ACE-53DD569998FD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8336941" y="1907292"/>
                  <a:ext cx="448261" cy="287884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277" name="Håndskrift 276">
                  <a:extLst>
                    <a:ext uri="{FF2B5EF4-FFF2-40B4-BE49-F238E27FC236}">
                      <a16:creationId xmlns:a16="http://schemas.microsoft.com/office/drawing/2014/main" id="{02CA816B-7A0D-41D7-9202-FAA1566AFB51}"/>
                    </a:ext>
                  </a:extLst>
                </p14:cNvPr>
                <p14:cNvContentPartPr/>
                <p14:nvPr/>
              </p14:nvContentPartPr>
              <p14:xfrm>
                <a:off x="8541771" y="2644646"/>
                <a:ext cx="505440" cy="2224080"/>
              </p14:xfrm>
            </p:contentPart>
          </mc:Choice>
          <mc:Fallback xmlns="">
            <p:pic>
              <p:nvPicPr>
                <p:cNvPr id="328" name="Håndskrift 327">
                  <a:extLst>
                    <a:ext uri="{FF2B5EF4-FFF2-40B4-BE49-F238E27FC236}">
                      <a16:creationId xmlns:a16="http://schemas.microsoft.com/office/drawing/2014/main" id="{E8F80F17-405F-42FF-AC5B-187C8AE6EF7B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8498183" y="2527620"/>
                  <a:ext cx="593055" cy="24575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5">
              <p14:nvContentPartPr>
                <p14:cNvPr id="278" name="Håndskrift 277">
                  <a:extLst>
                    <a:ext uri="{FF2B5EF4-FFF2-40B4-BE49-F238E27FC236}">
                      <a16:creationId xmlns:a16="http://schemas.microsoft.com/office/drawing/2014/main" id="{D61ED772-8D99-40BE-82D0-A268484D7094}"/>
                    </a:ext>
                  </a:extLst>
                </p14:cNvPr>
                <p14:cNvContentPartPr/>
                <p14:nvPr/>
              </p14:nvContentPartPr>
              <p14:xfrm>
                <a:off x="8468331" y="2699006"/>
                <a:ext cx="414360" cy="2007720"/>
              </p14:xfrm>
            </p:contentPart>
          </mc:Choice>
          <mc:Fallback xmlns="">
            <p:pic>
              <p:nvPicPr>
                <p:cNvPr id="329" name="Håndskrift 328">
                  <a:extLst>
                    <a:ext uri="{FF2B5EF4-FFF2-40B4-BE49-F238E27FC236}">
                      <a16:creationId xmlns:a16="http://schemas.microsoft.com/office/drawing/2014/main" id="{27CE9439-9A2F-483C-88C6-FEA9C35027DD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8424784" y="2581938"/>
                  <a:ext cx="501895" cy="224127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279" name="Håndskrift 278">
                  <a:extLst>
                    <a:ext uri="{FF2B5EF4-FFF2-40B4-BE49-F238E27FC236}">
                      <a16:creationId xmlns:a16="http://schemas.microsoft.com/office/drawing/2014/main" id="{D89E8946-F45E-406D-A335-631C35711FA6}"/>
                    </a:ext>
                  </a:extLst>
                </p14:cNvPr>
                <p14:cNvContentPartPr/>
                <p14:nvPr/>
              </p14:nvContentPartPr>
              <p14:xfrm>
                <a:off x="7793691" y="2372486"/>
                <a:ext cx="554760" cy="971640"/>
              </p14:xfrm>
            </p:contentPart>
          </mc:Choice>
          <mc:Fallback xmlns="">
            <p:pic>
              <p:nvPicPr>
                <p:cNvPr id="330" name="Håndskrift 329">
                  <a:extLst>
                    <a:ext uri="{FF2B5EF4-FFF2-40B4-BE49-F238E27FC236}">
                      <a16:creationId xmlns:a16="http://schemas.microsoft.com/office/drawing/2014/main" id="{14FBF37A-D2BE-4BF6-A25B-D32064364367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7750137" y="2255421"/>
                  <a:ext cx="642307" cy="12051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7">
              <p14:nvContentPartPr>
                <p14:cNvPr id="280" name="Håndskrift 279">
                  <a:extLst>
                    <a:ext uri="{FF2B5EF4-FFF2-40B4-BE49-F238E27FC236}">
                      <a16:creationId xmlns:a16="http://schemas.microsoft.com/office/drawing/2014/main" id="{2F3AA566-DAC7-4282-BCCF-03939D8C3235}"/>
                    </a:ext>
                  </a:extLst>
                </p14:cNvPr>
                <p14:cNvContentPartPr/>
                <p14:nvPr/>
              </p14:nvContentPartPr>
              <p14:xfrm>
                <a:off x="8676771" y="3461486"/>
                <a:ext cx="684720" cy="1389240"/>
              </p14:xfrm>
            </p:contentPart>
          </mc:Choice>
          <mc:Fallback xmlns="">
            <p:pic>
              <p:nvPicPr>
                <p:cNvPr id="331" name="Håndskrift 330">
                  <a:extLst>
                    <a:ext uri="{FF2B5EF4-FFF2-40B4-BE49-F238E27FC236}">
                      <a16:creationId xmlns:a16="http://schemas.microsoft.com/office/drawing/2014/main" id="{23F5DB03-6633-476B-8C53-6117A36DAC4D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8633178" y="3344448"/>
                  <a:ext cx="772347" cy="16227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281" name="Håndskrift 280">
                  <a:extLst>
                    <a:ext uri="{FF2B5EF4-FFF2-40B4-BE49-F238E27FC236}">
                      <a16:creationId xmlns:a16="http://schemas.microsoft.com/office/drawing/2014/main" id="{1EA3C5E3-3DB4-407F-B1A8-6BC09B827267}"/>
                    </a:ext>
                  </a:extLst>
                </p14:cNvPr>
                <p14:cNvContentPartPr/>
                <p14:nvPr/>
              </p14:nvContentPartPr>
              <p14:xfrm>
                <a:off x="7870371" y="3483086"/>
                <a:ext cx="545760" cy="1249560"/>
              </p14:xfrm>
            </p:contentPart>
          </mc:Choice>
          <mc:Fallback xmlns="">
            <p:pic>
              <p:nvPicPr>
                <p:cNvPr id="332" name="Håndskrift 331">
                  <a:extLst>
                    <a:ext uri="{FF2B5EF4-FFF2-40B4-BE49-F238E27FC236}">
                      <a16:creationId xmlns:a16="http://schemas.microsoft.com/office/drawing/2014/main" id="{F60196DA-DC47-45F6-A5A1-77847C8BB2FC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7826798" y="3366031"/>
                  <a:ext cx="633346" cy="14830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9">
              <p14:nvContentPartPr>
                <p14:cNvPr id="282" name="Håndskrift 281">
                  <a:extLst>
                    <a:ext uri="{FF2B5EF4-FFF2-40B4-BE49-F238E27FC236}">
                      <a16:creationId xmlns:a16="http://schemas.microsoft.com/office/drawing/2014/main" id="{E199060F-E16B-4149-B4E8-87A6D7A07756}"/>
                    </a:ext>
                  </a:extLst>
                </p14:cNvPr>
                <p14:cNvContentPartPr/>
                <p14:nvPr/>
              </p14:nvContentPartPr>
              <p14:xfrm>
                <a:off x="8801691" y="4005446"/>
                <a:ext cx="201240" cy="904320"/>
              </p14:xfrm>
            </p:contentPart>
          </mc:Choice>
          <mc:Fallback xmlns="">
            <p:pic>
              <p:nvPicPr>
                <p:cNvPr id="333" name="Håndskrift 332">
                  <a:extLst>
                    <a:ext uri="{FF2B5EF4-FFF2-40B4-BE49-F238E27FC236}">
                      <a16:creationId xmlns:a16="http://schemas.microsoft.com/office/drawing/2014/main" id="{DB742C3C-CFAD-4CA9-89E7-FE96647B5262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8758096" y="3888382"/>
                  <a:ext cx="288870" cy="11378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283" name="Håndskrift 282">
                  <a:extLst>
                    <a:ext uri="{FF2B5EF4-FFF2-40B4-BE49-F238E27FC236}">
                      <a16:creationId xmlns:a16="http://schemas.microsoft.com/office/drawing/2014/main" id="{831729A5-93B8-42D1-A558-B126D8C320BF}"/>
                    </a:ext>
                  </a:extLst>
                </p14:cNvPr>
                <p14:cNvContentPartPr/>
                <p14:nvPr/>
              </p14:nvContentPartPr>
              <p14:xfrm>
                <a:off x="8533491" y="3537446"/>
                <a:ext cx="88200" cy="1263240"/>
              </p14:xfrm>
            </p:contentPart>
          </mc:Choice>
          <mc:Fallback xmlns="">
            <p:pic>
              <p:nvPicPr>
                <p:cNvPr id="334" name="Håndskrift 333">
                  <a:extLst>
                    <a:ext uri="{FF2B5EF4-FFF2-40B4-BE49-F238E27FC236}">
                      <a16:creationId xmlns:a16="http://schemas.microsoft.com/office/drawing/2014/main" id="{B74DB764-C996-46C5-AF2F-2ABECA489B9A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8490049" y="3420425"/>
                  <a:ext cx="175522" cy="1496697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6" name="Rektangel: afrundede hjørner 5">
            <a:extLst>
              <a:ext uri="{FF2B5EF4-FFF2-40B4-BE49-F238E27FC236}">
                <a16:creationId xmlns:a16="http://schemas.microsoft.com/office/drawing/2014/main" id="{CCD833BB-58F2-4304-BAB6-302520A38C6C}"/>
              </a:ext>
            </a:extLst>
          </p:cNvPr>
          <p:cNvSpPr/>
          <p:nvPr/>
        </p:nvSpPr>
        <p:spPr>
          <a:xfrm rot="489121">
            <a:off x="3320755" y="1957467"/>
            <a:ext cx="1502413" cy="1047192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pic>
        <p:nvPicPr>
          <p:cNvPr id="287" name="Billede 286">
            <a:extLst>
              <a:ext uri="{FF2B5EF4-FFF2-40B4-BE49-F238E27FC236}">
                <a16:creationId xmlns:a16="http://schemas.microsoft.com/office/drawing/2014/main" id="{9CFA0768-7432-49E8-8212-874D3E5382D5}"/>
              </a:ext>
            </a:extLst>
          </p:cNvPr>
          <p:cNvPicPr>
            <a:picLocks noChangeAspect="1"/>
          </p:cNvPicPr>
          <p:nvPr/>
        </p:nvPicPr>
        <p:blipFill rotWithShape="1">
          <a:blip r:embed="rId60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37" t="25705" r="68907" b="44679"/>
          <a:stretch/>
        </p:blipFill>
        <p:spPr>
          <a:xfrm rot="588183">
            <a:off x="3535175" y="2168166"/>
            <a:ext cx="961119" cy="643426"/>
          </a:xfrm>
          <a:prstGeom prst="rect">
            <a:avLst/>
          </a:prstGeom>
          <a:ln w="73025"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5910388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ruppe 156">
            <a:extLst>
              <a:ext uri="{FF2B5EF4-FFF2-40B4-BE49-F238E27FC236}">
                <a16:creationId xmlns:a16="http://schemas.microsoft.com/office/drawing/2014/main" id="{C0CCFEFF-42D4-478A-8B1C-4540B2E774D4}"/>
              </a:ext>
            </a:extLst>
          </p:cNvPr>
          <p:cNvGrpSpPr/>
          <p:nvPr/>
        </p:nvGrpSpPr>
        <p:grpSpPr>
          <a:xfrm>
            <a:off x="5450417" y="4208580"/>
            <a:ext cx="1744200" cy="1670040"/>
            <a:chOff x="5433467" y="4130960"/>
            <a:chExt cx="1744200" cy="1670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35" name="Håndskrift 34">
                  <a:extLst>
                    <a:ext uri="{FF2B5EF4-FFF2-40B4-BE49-F238E27FC236}">
                      <a16:creationId xmlns:a16="http://schemas.microsoft.com/office/drawing/2014/main" id="{B94AAB4F-DA1D-46AF-8077-76A20AB10FC3}"/>
                    </a:ext>
                  </a:extLst>
                </p14:cNvPr>
                <p14:cNvContentPartPr/>
                <p14:nvPr/>
              </p14:nvContentPartPr>
              <p14:xfrm>
                <a:off x="5433467" y="4130960"/>
                <a:ext cx="1744200" cy="237240"/>
              </p14:xfrm>
            </p:contentPart>
          </mc:Choice>
          <mc:Fallback xmlns="">
            <p:pic>
              <p:nvPicPr>
                <p:cNvPr id="35" name="Håndskrift 34">
                  <a:extLst>
                    <a:ext uri="{FF2B5EF4-FFF2-40B4-BE49-F238E27FC236}">
                      <a16:creationId xmlns:a16="http://schemas.microsoft.com/office/drawing/2014/main" id="{B94AAB4F-DA1D-46AF-8077-76A20AB10FC3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5397467" y="4095320"/>
                  <a:ext cx="1815840" cy="30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8" name="Håndskrift 37">
                  <a:extLst>
                    <a:ext uri="{FF2B5EF4-FFF2-40B4-BE49-F238E27FC236}">
                      <a16:creationId xmlns:a16="http://schemas.microsoft.com/office/drawing/2014/main" id="{8C314AA6-110D-4F41-9577-B5FBD6DCBC97}"/>
                    </a:ext>
                  </a:extLst>
                </p14:cNvPr>
                <p14:cNvContentPartPr/>
                <p14:nvPr/>
              </p14:nvContentPartPr>
              <p14:xfrm>
                <a:off x="6272987" y="4359560"/>
                <a:ext cx="736560" cy="1441440"/>
              </p14:xfrm>
            </p:contentPart>
          </mc:Choice>
          <mc:Fallback xmlns="">
            <p:pic>
              <p:nvPicPr>
                <p:cNvPr id="38" name="Håndskrift 37">
                  <a:extLst>
                    <a:ext uri="{FF2B5EF4-FFF2-40B4-BE49-F238E27FC236}">
                      <a16:creationId xmlns:a16="http://schemas.microsoft.com/office/drawing/2014/main" id="{8C314AA6-110D-4F41-9577-B5FBD6DCBC97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6237347" y="4323920"/>
                  <a:ext cx="808200" cy="151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5" name="Håndskrift 44">
                  <a:extLst>
                    <a:ext uri="{FF2B5EF4-FFF2-40B4-BE49-F238E27FC236}">
                      <a16:creationId xmlns:a16="http://schemas.microsoft.com/office/drawing/2014/main" id="{86D4FE02-5A5E-405E-81A5-26EFCA0B53B8}"/>
                    </a:ext>
                  </a:extLst>
                </p14:cNvPr>
                <p14:cNvContentPartPr/>
                <p14:nvPr/>
              </p14:nvContentPartPr>
              <p14:xfrm>
                <a:off x="5519147" y="4317800"/>
                <a:ext cx="712800" cy="1474560"/>
              </p14:xfrm>
            </p:contentPart>
          </mc:Choice>
          <mc:Fallback xmlns="">
            <p:pic>
              <p:nvPicPr>
                <p:cNvPr id="45" name="Håndskrift 44">
                  <a:extLst>
                    <a:ext uri="{FF2B5EF4-FFF2-40B4-BE49-F238E27FC236}">
                      <a16:creationId xmlns:a16="http://schemas.microsoft.com/office/drawing/2014/main" id="{86D4FE02-5A5E-405E-81A5-26EFCA0B53B8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5483147" y="4282160"/>
                  <a:ext cx="784440" cy="154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47" name="Håndskrift 46">
                  <a:extLst>
                    <a:ext uri="{FF2B5EF4-FFF2-40B4-BE49-F238E27FC236}">
                      <a16:creationId xmlns:a16="http://schemas.microsoft.com/office/drawing/2014/main" id="{A9961B72-921A-4C75-BDF5-B2FE24F25886}"/>
                    </a:ext>
                  </a:extLst>
                </p14:cNvPr>
                <p14:cNvContentPartPr/>
                <p14:nvPr/>
              </p14:nvContentPartPr>
              <p14:xfrm>
                <a:off x="6214307" y="4309160"/>
                <a:ext cx="365760" cy="1400400"/>
              </p14:xfrm>
            </p:contentPart>
          </mc:Choice>
          <mc:Fallback xmlns="">
            <p:pic>
              <p:nvPicPr>
                <p:cNvPr id="47" name="Håndskrift 46">
                  <a:extLst>
                    <a:ext uri="{FF2B5EF4-FFF2-40B4-BE49-F238E27FC236}">
                      <a16:creationId xmlns:a16="http://schemas.microsoft.com/office/drawing/2014/main" id="{A9961B72-921A-4C75-BDF5-B2FE24F25886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6178307" y="4273160"/>
                  <a:ext cx="437400" cy="147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48" name="Håndskrift 47">
                  <a:extLst>
                    <a:ext uri="{FF2B5EF4-FFF2-40B4-BE49-F238E27FC236}">
                      <a16:creationId xmlns:a16="http://schemas.microsoft.com/office/drawing/2014/main" id="{A55336FD-4EC4-4AE4-B5DB-2B3C4E9E5326}"/>
                    </a:ext>
                  </a:extLst>
                </p14:cNvPr>
                <p14:cNvContentPartPr/>
                <p14:nvPr/>
              </p14:nvContentPartPr>
              <p14:xfrm>
                <a:off x="5789507" y="4267040"/>
                <a:ext cx="459000" cy="1474560"/>
              </p14:xfrm>
            </p:contentPart>
          </mc:Choice>
          <mc:Fallback xmlns="">
            <p:pic>
              <p:nvPicPr>
                <p:cNvPr id="48" name="Håndskrift 47">
                  <a:extLst>
                    <a:ext uri="{FF2B5EF4-FFF2-40B4-BE49-F238E27FC236}">
                      <a16:creationId xmlns:a16="http://schemas.microsoft.com/office/drawing/2014/main" id="{A55336FD-4EC4-4AE4-B5DB-2B3C4E9E5326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5753867" y="4231040"/>
                  <a:ext cx="530640" cy="1546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4" name="Gruppe 153">
            <a:extLst>
              <a:ext uri="{FF2B5EF4-FFF2-40B4-BE49-F238E27FC236}">
                <a16:creationId xmlns:a16="http://schemas.microsoft.com/office/drawing/2014/main" id="{A6FD80F9-024A-464E-B023-D02450B0CFB5}"/>
              </a:ext>
            </a:extLst>
          </p:cNvPr>
          <p:cNvGrpSpPr/>
          <p:nvPr/>
        </p:nvGrpSpPr>
        <p:grpSpPr>
          <a:xfrm>
            <a:off x="7079729" y="4210608"/>
            <a:ext cx="1179000" cy="1748880"/>
            <a:chOff x="7111067" y="3773120"/>
            <a:chExt cx="1179000" cy="174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65" name="Håndskrift 64">
                  <a:extLst>
                    <a:ext uri="{FF2B5EF4-FFF2-40B4-BE49-F238E27FC236}">
                      <a16:creationId xmlns:a16="http://schemas.microsoft.com/office/drawing/2014/main" id="{283C5273-B473-438C-B538-7C6796DF3030}"/>
                    </a:ext>
                  </a:extLst>
                </p14:cNvPr>
                <p14:cNvContentPartPr/>
                <p14:nvPr/>
              </p14:nvContentPartPr>
              <p14:xfrm>
                <a:off x="7111067" y="4766360"/>
                <a:ext cx="230400" cy="755640"/>
              </p14:xfrm>
            </p:contentPart>
          </mc:Choice>
          <mc:Fallback xmlns="">
            <p:pic>
              <p:nvPicPr>
                <p:cNvPr id="65" name="Håndskrift 64">
                  <a:extLst>
                    <a:ext uri="{FF2B5EF4-FFF2-40B4-BE49-F238E27FC236}">
                      <a16:creationId xmlns:a16="http://schemas.microsoft.com/office/drawing/2014/main" id="{283C5273-B473-438C-B538-7C6796DF3030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075427" y="4730360"/>
                  <a:ext cx="302040" cy="82728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51" name="Gruppe 150">
              <a:extLst>
                <a:ext uri="{FF2B5EF4-FFF2-40B4-BE49-F238E27FC236}">
                  <a16:creationId xmlns:a16="http://schemas.microsoft.com/office/drawing/2014/main" id="{1CCCABD0-7E09-41F4-A461-742C20DF14DB}"/>
                </a:ext>
              </a:extLst>
            </p:cNvPr>
            <p:cNvGrpSpPr/>
            <p:nvPr/>
          </p:nvGrpSpPr>
          <p:grpSpPr>
            <a:xfrm>
              <a:off x="7182707" y="3773120"/>
              <a:ext cx="1107360" cy="1649160"/>
              <a:chOff x="7182707" y="3773120"/>
              <a:chExt cx="1107360" cy="16491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4">
                <p14:nvContentPartPr>
                  <p14:cNvPr id="52" name="Håndskrift 51">
                    <a:extLst>
                      <a:ext uri="{FF2B5EF4-FFF2-40B4-BE49-F238E27FC236}">
                        <a16:creationId xmlns:a16="http://schemas.microsoft.com/office/drawing/2014/main" id="{356BF837-4561-49AA-870C-FD25F3B0F909}"/>
                      </a:ext>
                    </a:extLst>
                  </p14:cNvPr>
                  <p14:cNvContentPartPr/>
                  <p14:nvPr/>
                </p14:nvContentPartPr>
                <p14:xfrm>
                  <a:off x="7534067" y="3773120"/>
                  <a:ext cx="756000" cy="804960"/>
                </p14:xfrm>
              </p:contentPart>
            </mc:Choice>
            <mc:Fallback xmlns="">
              <p:pic>
                <p:nvPicPr>
                  <p:cNvPr id="52" name="Håndskrift 51">
                    <a:extLst>
                      <a:ext uri="{FF2B5EF4-FFF2-40B4-BE49-F238E27FC236}">
                        <a16:creationId xmlns:a16="http://schemas.microsoft.com/office/drawing/2014/main" id="{356BF837-4561-49AA-870C-FD25F3B0F909}"/>
                      </a:ext>
                    </a:extLst>
                  </p:cNvPr>
                  <p:cNvPicPr/>
                  <p:nvPr/>
                </p:nvPicPr>
                <p:blipFill>
                  <a:blip r:embed="rId15"/>
                  <a:stretch>
                    <a:fillRect/>
                  </a:stretch>
                </p:blipFill>
                <p:spPr>
                  <a:xfrm>
                    <a:off x="7498427" y="3737480"/>
                    <a:ext cx="827640" cy="876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">
                <p14:nvContentPartPr>
                  <p14:cNvPr id="349" name="Håndskrift 348">
                    <a:extLst>
                      <a:ext uri="{FF2B5EF4-FFF2-40B4-BE49-F238E27FC236}">
                        <a16:creationId xmlns:a16="http://schemas.microsoft.com/office/drawing/2014/main" id="{8A33DDE8-6910-415F-B286-964FFCF151E9}"/>
                      </a:ext>
                    </a:extLst>
                  </p14:cNvPr>
                  <p14:cNvContentPartPr/>
                  <p14:nvPr/>
                </p14:nvContentPartPr>
                <p14:xfrm>
                  <a:off x="7848347" y="4215920"/>
                  <a:ext cx="392040" cy="322200"/>
                </p14:xfrm>
              </p:contentPart>
            </mc:Choice>
            <mc:Fallback xmlns="">
              <p:pic>
                <p:nvPicPr>
                  <p:cNvPr id="349" name="Håndskrift 348">
                    <a:extLst>
                      <a:ext uri="{FF2B5EF4-FFF2-40B4-BE49-F238E27FC236}">
                        <a16:creationId xmlns:a16="http://schemas.microsoft.com/office/drawing/2014/main" id="{8A33DDE8-6910-415F-B286-964FFCF151E9}"/>
                      </a:ext>
                    </a:extLst>
                  </p:cNvPr>
                  <p:cNvPicPr/>
                  <p:nvPr/>
                </p:nvPicPr>
                <p:blipFill>
                  <a:blip r:embed="rId17"/>
                  <a:stretch>
                    <a:fillRect/>
                  </a:stretch>
                </p:blipFill>
                <p:spPr>
                  <a:xfrm>
                    <a:off x="7812347" y="4180280"/>
                    <a:ext cx="463680" cy="39384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149" name="Gruppe 148">
                <a:extLst>
                  <a:ext uri="{FF2B5EF4-FFF2-40B4-BE49-F238E27FC236}">
                    <a16:creationId xmlns:a16="http://schemas.microsoft.com/office/drawing/2014/main" id="{BF8FE558-0D35-4456-9936-BA1485F05D5C}"/>
                  </a:ext>
                </a:extLst>
              </p:cNvPr>
              <p:cNvGrpSpPr/>
              <p:nvPr/>
            </p:nvGrpSpPr>
            <p:grpSpPr>
              <a:xfrm>
                <a:off x="7182707" y="3909200"/>
                <a:ext cx="1054080" cy="1513080"/>
                <a:chOff x="7182707" y="3909200"/>
                <a:chExt cx="1054080" cy="15130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8">
                  <p14:nvContentPartPr>
                    <p14:cNvPr id="49" name="Håndskrift 48">
                      <a:extLst>
                        <a:ext uri="{FF2B5EF4-FFF2-40B4-BE49-F238E27FC236}">
                          <a16:creationId xmlns:a16="http://schemas.microsoft.com/office/drawing/2014/main" id="{E23F6A56-5DB5-4CBD-911E-F14609250D7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182707" y="4537040"/>
                    <a:ext cx="836640" cy="204840"/>
                  </p14:xfrm>
                </p:contentPart>
              </mc:Choice>
              <mc:Fallback xmlns="">
                <p:pic>
                  <p:nvPicPr>
                    <p:cNvPr id="49" name="Håndskrift 48">
                      <a:extLst>
                        <a:ext uri="{FF2B5EF4-FFF2-40B4-BE49-F238E27FC236}">
                          <a16:creationId xmlns:a16="http://schemas.microsoft.com/office/drawing/2014/main" id="{E23F6A56-5DB5-4CBD-911E-F14609250D7E}"/>
                        </a:ext>
                      </a:extLst>
                    </p:cNvPr>
                    <p:cNvPicPr/>
                    <p:nvPr/>
                  </p:nvPicPr>
                  <p:blipFill>
                    <a:blip r:embed="rId19"/>
                    <a:stretch>
                      <a:fillRect/>
                    </a:stretch>
                  </p:blipFill>
                  <p:spPr>
                    <a:xfrm>
                      <a:off x="7147067" y="4501400"/>
                      <a:ext cx="908280" cy="2764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">
                  <p14:nvContentPartPr>
                    <p14:cNvPr id="50" name="Håndskrift 49">
                      <a:extLst>
                        <a:ext uri="{FF2B5EF4-FFF2-40B4-BE49-F238E27FC236}">
                          <a16:creationId xmlns:a16="http://schemas.microsoft.com/office/drawing/2014/main" id="{D77FDA6F-5D97-4EE7-963D-6E0BCE32D63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350107" y="4597160"/>
                    <a:ext cx="456120" cy="123840"/>
                  </p14:xfrm>
                </p:contentPart>
              </mc:Choice>
              <mc:Fallback xmlns="">
                <p:pic>
                  <p:nvPicPr>
                    <p:cNvPr id="50" name="Håndskrift 49">
                      <a:extLst>
                        <a:ext uri="{FF2B5EF4-FFF2-40B4-BE49-F238E27FC236}">
                          <a16:creationId xmlns:a16="http://schemas.microsoft.com/office/drawing/2014/main" id="{D77FDA6F-5D97-4EE7-963D-6E0BCE32D638}"/>
                        </a:ext>
                      </a:extLst>
                    </p:cNvPr>
                    <p:cNvPicPr/>
                    <p:nvPr/>
                  </p:nvPicPr>
                  <p:blipFill>
                    <a:blip r:embed="rId21"/>
                    <a:stretch>
                      <a:fillRect/>
                    </a:stretch>
                  </p:blipFill>
                  <p:spPr>
                    <a:xfrm>
                      <a:off x="7314467" y="4561160"/>
                      <a:ext cx="527760" cy="1954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2">
                  <p14:nvContentPartPr>
                    <p14:cNvPr id="100" name="Håndskrift 99">
                      <a:extLst>
                        <a:ext uri="{FF2B5EF4-FFF2-40B4-BE49-F238E27FC236}">
                          <a16:creationId xmlns:a16="http://schemas.microsoft.com/office/drawing/2014/main" id="{E0E6B0C1-C602-48A6-AD13-E160F4AF23C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862747" y="4639280"/>
                    <a:ext cx="163440" cy="783000"/>
                  </p14:xfrm>
                </p:contentPart>
              </mc:Choice>
              <mc:Fallback xmlns="">
                <p:pic>
                  <p:nvPicPr>
                    <p:cNvPr id="100" name="Håndskrift 99">
                      <a:extLst>
                        <a:ext uri="{FF2B5EF4-FFF2-40B4-BE49-F238E27FC236}">
                          <a16:creationId xmlns:a16="http://schemas.microsoft.com/office/drawing/2014/main" id="{E0E6B0C1-C602-48A6-AD13-E160F4AF23CC}"/>
                        </a:ext>
                      </a:extLst>
                    </p:cNvPr>
                    <p:cNvPicPr/>
                    <p:nvPr/>
                  </p:nvPicPr>
                  <p:blipFill>
                    <a:blip r:embed="rId23"/>
                    <a:stretch>
                      <a:fillRect/>
                    </a:stretch>
                  </p:blipFill>
                  <p:spPr>
                    <a:xfrm>
                      <a:off x="7827107" y="4603640"/>
                      <a:ext cx="235080" cy="8546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4">
                  <p14:nvContentPartPr>
                    <p14:cNvPr id="102" name="Håndskrift 101">
                      <a:extLst>
                        <a:ext uri="{FF2B5EF4-FFF2-40B4-BE49-F238E27FC236}">
                          <a16:creationId xmlns:a16="http://schemas.microsoft.com/office/drawing/2014/main" id="{7F340570-CA2A-41D0-A18A-8104E62EF6D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363787" y="4766360"/>
                    <a:ext cx="121680" cy="654120"/>
                  </p14:xfrm>
                </p:contentPart>
              </mc:Choice>
              <mc:Fallback xmlns="">
                <p:pic>
                  <p:nvPicPr>
                    <p:cNvPr id="102" name="Håndskrift 101">
                      <a:extLst>
                        <a:ext uri="{FF2B5EF4-FFF2-40B4-BE49-F238E27FC236}">
                          <a16:creationId xmlns:a16="http://schemas.microsoft.com/office/drawing/2014/main" id="{7F340570-CA2A-41D0-A18A-8104E62EF6DF}"/>
                        </a:ext>
                      </a:extLst>
                    </p:cNvPr>
                    <p:cNvPicPr/>
                    <p:nvPr/>
                  </p:nvPicPr>
                  <p:blipFill>
                    <a:blip r:embed="rId25"/>
                    <a:stretch>
                      <a:fillRect/>
                    </a:stretch>
                  </p:blipFill>
                  <p:spPr>
                    <a:xfrm>
                      <a:off x="7328147" y="4730360"/>
                      <a:ext cx="193320" cy="7257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6">
                  <p14:nvContentPartPr>
                    <p14:cNvPr id="104" name="Håndskrift 103">
                      <a:extLst>
                        <a:ext uri="{FF2B5EF4-FFF2-40B4-BE49-F238E27FC236}">
                          <a16:creationId xmlns:a16="http://schemas.microsoft.com/office/drawing/2014/main" id="{23629989-5E02-495E-AEA1-D3FF2A129E5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729907" y="4732520"/>
                    <a:ext cx="78120" cy="605880"/>
                  </p14:xfrm>
                </p:contentPart>
              </mc:Choice>
              <mc:Fallback xmlns="">
                <p:pic>
                  <p:nvPicPr>
                    <p:cNvPr id="104" name="Håndskrift 103">
                      <a:extLst>
                        <a:ext uri="{FF2B5EF4-FFF2-40B4-BE49-F238E27FC236}">
                          <a16:creationId xmlns:a16="http://schemas.microsoft.com/office/drawing/2014/main" id="{23629989-5E02-495E-AEA1-D3FF2A129E58}"/>
                        </a:ext>
                      </a:extLst>
                    </p:cNvPr>
                    <p:cNvPicPr/>
                    <p:nvPr/>
                  </p:nvPicPr>
                  <p:blipFill>
                    <a:blip r:embed="rId27"/>
                    <a:stretch>
                      <a:fillRect/>
                    </a:stretch>
                  </p:blipFill>
                  <p:spPr>
                    <a:xfrm>
                      <a:off x="7693907" y="4696880"/>
                      <a:ext cx="149760" cy="677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">
                  <p14:nvContentPartPr>
                    <p14:cNvPr id="351" name="Håndskrift 350">
                      <a:extLst>
                        <a:ext uri="{FF2B5EF4-FFF2-40B4-BE49-F238E27FC236}">
                          <a16:creationId xmlns:a16="http://schemas.microsoft.com/office/drawing/2014/main" id="{55F787A2-09C2-4EA3-A761-68BCA976DE4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865267" y="3944480"/>
                    <a:ext cx="371520" cy="577080"/>
                  </p14:xfrm>
                </p:contentPart>
              </mc:Choice>
              <mc:Fallback xmlns="">
                <p:pic>
                  <p:nvPicPr>
                    <p:cNvPr id="351" name="Håndskrift 350">
                      <a:extLst>
                        <a:ext uri="{FF2B5EF4-FFF2-40B4-BE49-F238E27FC236}">
                          <a16:creationId xmlns:a16="http://schemas.microsoft.com/office/drawing/2014/main" id="{55F787A2-09C2-4EA3-A761-68BCA976DE44}"/>
                        </a:ext>
                      </a:extLst>
                    </p:cNvPr>
                    <p:cNvPicPr/>
                    <p:nvPr/>
                  </p:nvPicPr>
                  <p:blipFill>
                    <a:blip r:embed="rId29"/>
                    <a:stretch>
                      <a:fillRect/>
                    </a:stretch>
                  </p:blipFill>
                  <p:spPr>
                    <a:xfrm>
                      <a:off x="7829267" y="3908480"/>
                      <a:ext cx="443160" cy="6487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">
                  <p14:nvContentPartPr>
                    <p14:cNvPr id="143" name="Håndskrift 142">
                      <a:extLst>
                        <a:ext uri="{FF2B5EF4-FFF2-40B4-BE49-F238E27FC236}">
                          <a16:creationId xmlns:a16="http://schemas.microsoft.com/office/drawing/2014/main" id="{E2EFC73A-B90A-4BE0-8B2B-8AF905C771A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770947" y="3909200"/>
                    <a:ext cx="213840" cy="519120"/>
                  </p14:xfrm>
                </p:contentPart>
              </mc:Choice>
              <mc:Fallback xmlns="">
                <p:pic>
                  <p:nvPicPr>
                    <p:cNvPr id="143" name="Håndskrift 142">
                      <a:extLst>
                        <a:ext uri="{FF2B5EF4-FFF2-40B4-BE49-F238E27FC236}">
                          <a16:creationId xmlns:a16="http://schemas.microsoft.com/office/drawing/2014/main" id="{E2EFC73A-B90A-4BE0-8B2B-8AF905C771A4}"/>
                        </a:ext>
                      </a:extLst>
                    </p:cNvPr>
                    <p:cNvPicPr/>
                    <p:nvPr/>
                  </p:nvPicPr>
                  <p:blipFill>
                    <a:blip r:embed="rId31"/>
                    <a:stretch>
                      <a:fillRect/>
                    </a:stretch>
                  </p:blipFill>
                  <p:spPr>
                    <a:xfrm>
                      <a:off x="7735307" y="3873200"/>
                      <a:ext cx="285480" cy="5907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">
                  <p14:nvContentPartPr>
                    <p14:cNvPr id="148" name="Håndskrift 147">
                      <a:extLst>
                        <a:ext uri="{FF2B5EF4-FFF2-40B4-BE49-F238E27FC236}">
                          <a16:creationId xmlns:a16="http://schemas.microsoft.com/office/drawing/2014/main" id="{F6993165-91E8-47EC-9D0E-32C6D99E8D5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618307" y="4181720"/>
                    <a:ext cx="306720" cy="280080"/>
                  </p14:xfrm>
                </p:contentPart>
              </mc:Choice>
              <mc:Fallback xmlns="">
                <p:pic>
                  <p:nvPicPr>
                    <p:cNvPr id="148" name="Håndskrift 147">
                      <a:extLst>
                        <a:ext uri="{FF2B5EF4-FFF2-40B4-BE49-F238E27FC236}">
                          <a16:creationId xmlns:a16="http://schemas.microsoft.com/office/drawing/2014/main" id="{F6993165-91E8-47EC-9D0E-32C6D99E8D5B}"/>
                        </a:ext>
                      </a:extLst>
                    </p:cNvPr>
                    <p:cNvPicPr/>
                    <p:nvPr/>
                  </p:nvPicPr>
                  <p:blipFill>
                    <a:blip r:embed="rId33"/>
                    <a:stretch>
                      <a:fillRect/>
                    </a:stretch>
                  </p:blipFill>
                  <p:spPr>
                    <a:xfrm>
                      <a:off x="7582667" y="4145720"/>
                      <a:ext cx="378360" cy="35172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352" name="Gruppe 351">
            <a:extLst>
              <a:ext uri="{FF2B5EF4-FFF2-40B4-BE49-F238E27FC236}">
                <a16:creationId xmlns:a16="http://schemas.microsoft.com/office/drawing/2014/main" id="{D0CF6926-DF9B-4E47-8094-5AC1CD9994F5}"/>
              </a:ext>
            </a:extLst>
          </p:cNvPr>
          <p:cNvGrpSpPr/>
          <p:nvPr/>
        </p:nvGrpSpPr>
        <p:grpSpPr>
          <a:xfrm flipH="1">
            <a:off x="4477075" y="4177440"/>
            <a:ext cx="1289264" cy="1748880"/>
            <a:chOff x="7111067" y="3773120"/>
            <a:chExt cx="1179000" cy="174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353" name="Håndskrift 352">
                  <a:extLst>
                    <a:ext uri="{FF2B5EF4-FFF2-40B4-BE49-F238E27FC236}">
                      <a16:creationId xmlns:a16="http://schemas.microsoft.com/office/drawing/2014/main" id="{0B059DC1-4F15-4CC4-911E-41AC54CDA504}"/>
                    </a:ext>
                  </a:extLst>
                </p14:cNvPr>
                <p14:cNvContentPartPr/>
                <p14:nvPr/>
              </p14:nvContentPartPr>
              <p14:xfrm>
                <a:off x="7111067" y="4766360"/>
                <a:ext cx="230400" cy="755640"/>
              </p14:xfrm>
            </p:contentPart>
          </mc:Choice>
          <mc:Fallback xmlns="">
            <p:pic>
              <p:nvPicPr>
                <p:cNvPr id="353" name="Håndskrift 352">
                  <a:extLst>
                    <a:ext uri="{FF2B5EF4-FFF2-40B4-BE49-F238E27FC236}">
                      <a16:creationId xmlns:a16="http://schemas.microsoft.com/office/drawing/2014/main" id="{0B059DC1-4F15-4CC4-911E-41AC54CDA504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7078435" y="4730360"/>
                  <a:ext cx="295993" cy="82728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54" name="Gruppe 353">
              <a:extLst>
                <a:ext uri="{FF2B5EF4-FFF2-40B4-BE49-F238E27FC236}">
                  <a16:creationId xmlns:a16="http://schemas.microsoft.com/office/drawing/2014/main" id="{0EBC6A30-B622-4732-BDC2-A39B67374755}"/>
                </a:ext>
              </a:extLst>
            </p:cNvPr>
            <p:cNvGrpSpPr/>
            <p:nvPr/>
          </p:nvGrpSpPr>
          <p:grpSpPr>
            <a:xfrm>
              <a:off x="7182707" y="3773120"/>
              <a:ext cx="1107360" cy="1649160"/>
              <a:chOff x="7182707" y="3773120"/>
              <a:chExt cx="1107360" cy="16491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6">
                <p14:nvContentPartPr>
                  <p14:cNvPr id="355" name="Håndskrift 354">
                    <a:extLst>
                      <a:ext uri="{FF2B5EF4-FFF2-40B4-BE49-F238E27FC236}">
                        <a16:creationId xmlns:a16="http://schemas.microsoft.com/office/drawing/2014/main" id="{FF580FCB-9948-46FE-BF0E-9C3338D7CEEF}"/>
                      </a:ext>
                    </a:extLst>
                  </p14:cNvPr>
                  <p14:cNvContentPartPr/>
                  <p14:nvPr/>
                </p14:nvContentPartPr>
                <p14:xfrm>
                  <a:off x="7534067" y="3773120"/>
                  <a:ext cx="756000" cy="804960"/>
                </p14:xfrm>
              </p:contentPart>
            </mc:Choice>
            <mc:Fallback xmlns="">
              <p:pic>
                <p:nvPicPr>
                  <p:cNvPr id="355" name="Håndskrift 354">
                    <a:extLst>
                      <a:ext uri="{FF2B5EF4-FFF2-40B4-BE49-F238E27FC236}">
                        <a16:creationId xmlns:a16="http://schemas.microsoft.com/office/drawing/2014/main" id="{FF580FCB-9948-46FE-BF0E-9C3338D7CEEF}"/>
                      </a:ext>
                    </a:extLst>
                  </p:cNvPr>
                  <p:cNvPicPr/>
                  <p:nvPr/>
                </p:nvPicPr>
                <p:blipFill>
                  <a:blip r:embed="rId37"/>
                  <a:stretch>
                    <a:fillRect/>
                  </a:stretch>
                </p:blipFill>
                <p:spPr>
                  <a:xfrm>
                    <a:off x="7501140" y="3737480"/>
                    <a:ext cx="821524" cy="876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">
                <p14:nvContentPartPr>
                  <p14:cNvPr id="356" name="Håndskrift 355">
                    <a:extLst>
                      <a:ext uri="{FF2B5EF4-FFF2-40B4-BE49-F238E27FC236}">
                        <a16:creationId xmlns:a16="http://schemas.microsoft.com/office/drawing/2014/main" id="{A6371DF0-3BBD-4192-88C4-47ACF0B9D940}"/>
                      </a:ext>
                    </a:extLst>
                  </p14:cNvPr>
                  <p14:cNvContentPartPr/>
                  <p14:nvPr/>
                </p14:nvContentPartPr>
                <p14:xfrm>
                  <a:off x="7848347" y="4215920"/>
                  <a:ext cx="392040" cy="322200"/>
                </p14:xfrm>
              </p:contentPart>
            </mc:Choice>
            <mc:Fallback xmlns="">
              <p:pic>
                <p:nvPicPr>
                  <p:cNvPr id="356" name="Håndskrift 355">
                    <a:extLst>
                      <a:ext uri="{FF2B5EF4-FFF2-40B4-BE49-F238E27FC236}">
                        <a16:creationId xmlns:a16="http://schemas.microsoft.com/office/drawing/2014/main" id="{A6371DF0-3BBD-4192-88C4-47ACF0B9D940}"/>
                      </a:ext>
                    </a:extLst>
                  </p:cNvPr>
                  <p:cNvPicPr/>
                  <p:nvPr/>
                </p:nvPicPr>
                <p:blipFill>
                  <a:blip r:embed="rId39"/>
                  <a:stretch>
                    <a:fillRect/>
                  </a:stretch>
                </p:blipFill>
                <p:spPr>
                  <a:xfrm>
                    <a:off x="7815430" y="4180280"/>
                    <a:ext cx="457545" cy="39384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357" name="Gruppe 356">
                <a:extLst>
                  <a:ext uri="{FF2B5EF4-FFF2-40B4-BE49-F238E27FC236}">
                    <a16:creationId xmlns:a16="http://schemas.microsoft.com/office/drawing/2014/main" id="{D9C27B16-9835-48FB-B38C-90274E4DB6DE}"/>
                  </a:ext>
                </a:extLst>
              </p:cNvPr>
              <p:cNvGrpSpPr/>
              <p:nvPr/>
            </p:nvGrpSpPr>
            <p:grpSpPr>
              <a:xfrm>
                <a:off x="7182707" y="3909200"/>
                <a:ext cx="1054080" cy="1513080"/>
                <a:chOff x="7182707" y="3909200"/>
                <a:chExt cx="1054080" cy="15130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40">
                  <p14:nvContentPartPr>
                    <p14:cNvPr id="358" name="Håndskrift 357">
                      <a:extLst>
                        <a:ext uri="{FF2B5EF4-FFF2-40B4-BE49-F238E27FC236}">
                          <a16:creationId xmlns:a16="http://schemas.microsoft.com/office/drawing/2014/main" id="{F891A283-BEDF-4419-B074-20A4DF22B13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182707" y="4537040"/>
                    <a:ext cx="836640" cy="204840"/>
                  </p14:xfrm>
                </p:contentPart>
              </mc:Choice>
              <mc:Fallback xmlns="">
                <p:pic>
                  <p:nvPicPr>
                    <p:cNvPr id="358" name="Håndskrift 357">
                      <a:extLst>
                        <a:ext uri="{FF2B5EF4-FFF2-40B4-BE49-F238E27FC236}">
                          <a16:creationId xmlns:a16="http://schemas.microsoft.com/office/drawing/2014/main" id="{F891A283-BEDF-4419-B074-20A4DF22B13A}"/>
                        </a:ext>
                      </a:extLst>
                    </p:cNvPr>
                    <p:cNvPicPr/>
                    <p:nvPr/>
                  </p:nvPicPr>
                  <p:blipFill>
                    <a:blip r:embed="rId41"/>
                    <a:stretch>
                      <a:fillRect/>
                    </a:stretch>
                  </p:blipFill>
                  <p:spPr>
                    <a:xfrm>
                      <a:off x="7150111" y="4501400"/>
                      <a:ext cx="902162" cy="2764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2">
                  <p14:nvContentPartPr>
                    <p14:cNvPr id="359" name="Håndskrift 358">
                      <a:extLst>
                        <a:ext uri="{FF2B5EF4-FFF2-40B4-BE49-F238E27FC236}">
                          <a16:creationId xmlns:a16="http://schemas.microsoft.com/office/drawing/2014/main" id="{BF5794CF-B65E-42E6-A53A-EBD32A314C7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350107" y="4597160"/>
                    <a:ext cx="456120" cy="123840"/>
                  </p14:xfrm>
                </p:contentPart>
              </mc:Choice>
              <mc:Fallback xmlns="">
                <p:pic>
                  <p:nvPicPr>
                    <p:cNvPr id="359" name="Håndskrift 358">
                      <a:extLst>
                        <a:ext uri="{FF2B5EF4-FFF2-40B4-BE49-F238E27FC236}">
                          <a16:creationId xmlns:a16="http://schemas.microsoft.com/office/drawing/2014/main" id="{BF5794CF-B65E-42E6-A53A-EBD32A314C7F}"/>
                        </a:ext>
                      </a:extLst>
                    </p:cNvPr>
                    <p:cNvPicPr/>
                    <p:nvPr/>
                  </p:nvPicPr>
                  <p:blipFill>
                    <a:blip r:embed="rId43"/>
                    <a:stretch>
                      <a:fillRect/>
                    </a:stretch>
                  </p:blipFill>
                  <p:spPr>
                    <a:xfrm>
                      <a:off x="7317174" y="4561160"/>
                      <a:ext cx="521656" cy="1954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4">
                  <p14:nvContentPartPr>
                    <p14:cNvPr id="360" name="Håndskrift 359">
                      <a:extLst>
                        <a:ext uri="{FF2B5EF4-FFF2-40B4-BE49-F238E27FC236}">
                          <a16:creationId xmlns:a16="http://schemas.microsoft.com/office/drawing/2014/main" id="{9F8A2E66-3CB8-41AE-9DC3-0EF897D6A4F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862747" y="4639280"/>
                    <a:ext cx="163440" cy="783000"/>
                  </p14:xfrm>
                </p:contentPart>
              </mc:Choice>
              <mc:Fallback xmlns="">
                <p:pic>
                  <p:nvPicPr>
                    <p:cNvPr id="360" name="Håndskrift 359">
                      <a:extLst>
                        <a:ext uri="{FF2B5EF4-FFF2-40B4-BE49-F238E27FC236}">
                          <a16:creationId xmlns:a16="http://schemas.microsoft.com/office/drawing/2014/main" id="{9F8A2E66-3CB8-41AE-9DC3-0EF897D6A4FA}"/>
                        </a:ext>
                      </a:extLst>
                    </p:cNvPr>
                    <p:cNvPicPr/>
                    <p:nvPr/>
                  </p:nvPicPr>
                  <p:blipFill>
                    <a:blip r:embed="rId45"/>
                    <a:stretch>
                      <a:fillRect/>
                    </a:stretch>
                  </p:blipFill>
                  <p:spPr>
                    <a:xfrm>
                      <a:off x="7830125" y="4603640"/>
                      <a:ext cx="229014" cy="8546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6">
                  <p14:nvContentPartPr>
                    <p14:cNvPr id="361" name="Håndskrift 360">
                      <a:extLst>
                        <a:ext uri="{FF2B5EF4-FFF2-40B4-BE49-F238E27FC236}">
                          <a16:creationId xmlns:a16="http://schemas.microsoft.com/office/drawing/2014/main" id="{87A9F489-B157-4F30-AE18-62390C522F3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363787" y="4766360"/>
                    <a:ext cx="121680" cy="654120"/>
                  </p14:xfrm>
                </p:contentPart>
              </mc:Choice>
              <mc:Fallback xmlns="">
                <p:pic>
                  <p:nvPicPr>
                    <p:cNvPr id="361" name="Håndskrift 360">
                      <a:extLst>
                        <a:ext uri="{FF2B5EF4-FFF2-40B4-BE49-F238E27FC236}">
                          <a16:creationId xmlns:a16="http://schemas.microsoft.com/office/drawing/2014/main" id="{87A9F489-B157-4F30-AE18-62390C522F3B}"/>
                        </a:ext>
                      </a:extLst>
                    </p:cNvPr>
                    <p:cNvPicPr/>
                    <p:nvPr/>
                  </p:nvPicPr>
                  <p:blipFill>
                    <a:blip r:embed="rId47"/>
                    <a:stretch>
                      <a:fillRect/>
                    </a:stretch>
                  </p:blipFill>
                  <p:spPr>
                    <a:xfrm>
                      <a:off x="7330811" y="4730360"/>
                      <a:ext cx="187301" cy="7257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8">
                  <p14:nvContentPartPr>
                    <p14:cNvPr id="362" name="Håndskrift 361">
                      <a:extLst>
                        <a:ext uri="{FF2B5EF4-FFF2-40B4-BE49-F238E27FC236}">
                          <a16:creationId xmlns:a16="http://schemas.microsoft.com/office/drawing/2014/main" id="{A1AD612E-7A56-4F12-902E-CF340C6B9FF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729907" y="4732520"/>
                    <a:ext cx="78120" cy="605880"/>
                  </p14:xfrm>
                </p:contentPart>
              </mc:Choice>
              <mc:Fallback xmlns="">
                <p:pic>
                  <p:nvPicPr>
                    <p:cNvPr id="362" name="Håndskrift 361">
                      <a:extLst>
                        <a:ext uri="{FF2B5EF4-FFF2-40B4-BE49-F238E27FC236}">
                          <a16:creationId xmlns:a16="http://schemas.microsoft.com/office/drawing/2014/main" id="{A1AD612E-7A56-4F12-902E-CF340C6B9FF0}"/>
                        </a:ext>
                      </a:extLst>
                    </p:cNvPr>
                    <p:cNvPicPr/>
                    <p:nvPr/>
                  </p:nvPicPr>
                  <p:blipFill>
                    <a:blip r:embed="rId49"/>
                    <a:stretch>
                      <a:fillRect/>
                    </a:stretch>
                  </p:blipFill>
                  <p:spPr>
                    <a:xfrm>
                      <a:off x="7697275" y="4696880"/>
                      <a:ext cx="143714" cy="677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0">
                  <p14:nvContentPartPr>
                    <p14:cNvPr id="363" name="Håndskrift 362">
                      <a:extLst>
                        <a:ext uri="{FF2B5EF4-FFF2-40B4-BE49-F238E27FC236}">
                          <a16:creationId xmlns:a16="http://schemas.microsoft.com/office/drawing/2014/main" id="{8E80FD5D-A545-46B0-8027-FCCFDD0C96A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865267" y="3944480"/>
                    <a:ext cx="371520" cy="577080"/>
                  </p14:xfrm>
                </p:contentPart>
              </mc:Choice>
              <mc:Fallback xmlns="">
                <p:pic>
                  <p:nvPicPr>
                    <p:cNvPr id="363" name="Håndskrift 362">
                      <a:extLst>
                        <a:ext uri="{FF2B5EF4-FFF2-40B4-BE49-F238E27FC236}">
                          <a16:creationId xmlns:a16="http://schemas.microsoft.com/office/drawing/2014/main" id="{8E80FD5D-A545-46B0-8027-FCCFDD0C96A2}"/>
                        </a:ext>
                      </a:extLst>
                    </p:cNvPr>
                    <p:cNvPicPr/>
                    <p:nvPr/>
                  </p:nvPicPr>
                  <p:blipFill>
                    <a:blip r:embed="rId51"/>
                    <a:stretch>
                      <a:fillRect/>
                    </a:stretch>
                  </p:blipFill>
                  <p:spPr>
                    <a:xfrm>
                      <a:off x="7832331" y="3908480"/>
                      <a:ext cx="437063" cy="6487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2">
                  <p14:nvContentPartPr>
                    <p14:cNvPr id="364" name="Håndskrift 363">
                      <a:extLst>
                        <a:ext uri="{FF2B5EF4-FFF2-40B4-BE49-F238E27FC236}">
                          <a16:creationId xmlns:a16="http://schemas.microsoft.com/office/drawing/2014/main" id="{70D2B47A-658F-43DA-85AB-ED45204CDF7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770947" y="3909200"/>
                    <a:ext cx="213840" cy="519120"/>
                  </p14:xfrm>
                </p:contentPart>
              </mc:Choice>
              <mc:Fallback xmlns="">
                <p:pic>
                  <p:nvPicPr>
                    <p:cNvPr id="364" name="Håndskrift 363">
                      <a:extLst>
                        <a:ext uri="{FF2B5EF4-FFF2-40B4-BE49-F238E27FC236}">
                          <a16:creationId xmlns:a16="http://schemas.microsoft.com/office/drawing/2014/main" id="{70D2B47A-658F-43DA-85AB-ED45204CDF72}"/>
                        </a:ext>
                      </a:extLst>
                    </p:cNvPr>
                    <p:cNvPicPr/>
                    <p:nvPr/>
                  </p:nvPicPr>
                  <p:blipFill>
                    <a:blip r:embed="rId53"/>
                    <a:stretch>
                      <a:fillRect/>
                    </a:stretch>
                  </p:blipFill>
                  <p:spPr>
                    <a:xfrm>
                      <a:off x="7737998" y="3873200"/>
                      <a:ext cx="279409" cy="5907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4">
                  <p14:nvContentPartPr>
                    <p14:cNvPr id="365" name="Håndskrift 364">
                      <a:extLst>
                        <a:ext uri="{FF2B5EF4-FFF2-40B4-BE49-F238E27FC236}">
                          <a16:creationId xmlns:a16="http://schemas.microsoft.com/office/drawing/2014/main" id="{4F23C4AC-A4E5-47A1-97F8-461C90A38F1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618307" y="4181720"/>
                    <a:ext cx="306720" cy="280080"/>
                  </p14:xfrm>
                </p:contentPart>
              </mc:Choice>
              <mc:Fallback xmlns="">
                <p:pic>
                  <p:nvPicPr>
                    <p:cNvPr id="365" name="Håndskrift 364">
                      <a:extLst>
                        <a:ext uri="{FF2B5EF4-FFF2-40B4-BE49-F238E27FC236}">
                          <a16:creationId xmlns:a16="http://schemas.microsoft.com/office/drawing/2014/main" id="{4F23C4AC-A4E5-47A1-97F8-461C90A38F1C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7585691" y="4145720"/>
                      <a:ext cx="372281" cy="35172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pic>
        <p:nvPicPr>
          <p:cNvPr id="139" name="Billede 138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22600B92-EAB8-485E-B0F9-A744CD124978}"/>
              </a:ext>
            </a:extLst>
          </p:cNvPr>
          <p:cNvPicPr>
            <a:picLocks noChangeAspect="1"/>
          </p:cNvPicPr>
          <p:nvPr/>
        </p:nvPicPr>
        <p:blipFill>
          <a:blip r:embed="rId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2394" y="246292"/>
            <a:ext cx="1149885" cy="1038443"/>
          </a:xfrm>
          <a:prstGeom prst="rect">
            <a:avLst/>
          </a:prstGeom>
        </p:spPr>
      </p:pic>
      <p:pic>
        <p:nvPicPr>
          <p:cNvPr id="53" name="Billede 52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CBE69381-8CC7-43E5-977C-5B5D12BFDFA2}"/>
              </a:ext>
            </a:extLst>
          </p:cNvPr>
          <p:cNvPicPr>
            <a:picLocks noChangeAspect="1"/>
          </p:cNvPicPr>
          <p:nvPr/>
        </p:nvPicPr>
        <p:blipFill>
          <a:blip r:embed="rId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7592" y="308156"/>
            <a:ext cx="1149885" cy="1038443"/>
          </a:xfrm>
          <a:prstGeom prst="rect">
            <a:avLst/>
          </a:prstGeom>
        </p:spPr>
      </p:pic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5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7159" y="5745365"/>
            <a:ext cx="1255276" cy="76064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14:cNvPr>
              <p14:cNvContentPartPr/>
              <p14:nvPr/>
            </p14:nvContentPartPr>
            <p14:xfrm>
              <a:off x="615566" y="131486"/>
              <a:ext cx="8951760" cy="6197400"/>
            </p14:xfrm>
          </p:contentPart>
        </mc:Choice>
        <mc:Fallback xmlns="">
          <p:pic>
            <p:nvPicPr>
              <p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6566" y="122486"/>
                <a:ext cx="8969400" cy="62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14:cNvPr>
              <p14:cNvContentPartPr/>
              <p14:nvPr/>
            </p14:nvContentPartPr>
            <p14:xfrm>
              <a:off x="344523" y="377154"/>
              <a:ext cx="8904960" cy="6281280"/>
            </p14:xfrm>
          </p:contentPart>
        </mc:Choice>
        <mc:Fallback xmlns="">
          <p:pic>
            <p:nvPicPr>
              <p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35523" y="368154"/>
                <a:ext cx="8922600" cy="629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62">
            <p14:nvContentPartPr>
              <p14:cNvPr id="229" name="Håndskrift 228">
                <a:extLst>
                  <a:ext uri="{FF2B5EF4-FFF2-40B4-BE49-F238E27FC236}">
                    <a16:creationId xmlns:a16="http://schemas.microsoft.com/office/drawing/2014/main" id="{D89BA865-D53F-4A51-81D3-4476832C7CCB}"/>
                  </a:ext>
                </a:extLst>
              </p14:cNvPr>
              <p14:cNvContentPartPr/>
              <p14:nvPr/>
            </p14:nvContentPartPr>
            <p14:xfrm>
              <a:off x="2476018" y="5716580"/>
              <a:ext cx="2514960" cy="371160"/>
            </p14:xfrm>
          </p:contentPart>
        </mc:Choice>
        <mc:Fallback xmlns="">
          <p:pic>
            <p:nvPicPr>
              <p:cNvPr id="229" name="Håndskrift 228">
                <a:extLst>
                  <a:ext uri="{FF2B5EF4-FFF2-40B4-BE49-F238E27FC236}">
                    <a16:creationId xmlns:a16="http://schemas.microsoft.com/office/drawing/2014/main" id="{D89BA865-D53F-4A51-81D3-4476832C7CC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466657" y="5707229"/>
                <a:ext cx="2533683" cy="389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64">
            <p14:nvContentPartPr>
              <p14:cNvPr id="231" name="Håndskrift 230">
                <a:extLst>
                  <a:ext uri="{FF2B5EF4-FFF2-40B4-BE49-F238E27FC236}">
                    <a16:creationId xmlns:a16="http://schemas.microsoft.com/office/drawing/2014/main" id="{2DCF3752-3571-492E-836C-ED5CB3F7370A}"/>
                  </a:ext>
                </a:extLst>
              </p14:cNvPr>
              <p14:cNvContentPartPr/>
              <p14:nvPr/>
            </p14:nvContentPartPr>
            <p14:xfrm>
              <a:off x="1888856" y="5712807"/>
              <a:ext cx="1076760" cy="398942"/>
            </p14:xfrm>
          </p:contentPart>
        </mc:Choice>
        <mc:Fallback xmlns="">
          <p:pic>
            <p:nvPicPr>
              <p:cNvPr id="231" name="Håndskrift 230">
                <a:extLst>
                  <a:ext uri="{FF2B5EF4-FFF2-40B4-BE49-F238E27FC236}">
                    <a16:creationId xmlns:a16="http://schemas.microsoft.com/office/drawing/2014/main" id="{2DCF3752-3571-492E-836C-ED5CB3F7370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79853" y="5658750"/>
                <a:ext cx="1094406" cy="506696"/>
              </a:xfrm>
              <a:prstGeom prst="rect">
                <a:avLst/>
              </a:prstGeom>
            </p:spPr>
          </p:pic>
        </mc:Fallback>
      </mc:AlternateContent>
      <p:cxnSp>
        <p:nvCxnSpPr>
          <p:cNvPr id="234" name="Lige forbindelse 233">
            <a:extLst>
              <a:ext uri="{FF2B5EF4-FFF2-40B4-BE49-F238E27FC236}">
                <a16:creationId xmlns:a16="http://schemas.microsoft.com/office/drawing/2014/main" id="{899D77D8-8565-472E-818B-4D9F579F36C2}"/>
              </a:ext>
            </a:extLst>
          </p:cNvPr>
          <p:cNvCxnSpPr>
            <a:cxnSpLocks/>
          </p:cNvCxnSpPr>
          <p:nvPr/>
        </p:nvCxnSpPr>
        <p:spPr>
          <a:xfrm flipH="1">
            <a:off x="3262501" y="4398422"/>
            <a:ext cx="155754" cy="1543407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6" name="Lige forbindelse 235">
            <a:extLst>
              <a:ext uri="{FF2B5EF4-FFF2-40B4-BE49-F238E27FC236}">
                <a16:creationId xmlns:a16="http://schemas.microsoft.com/office/drawing/2014/main" id="{881C1608-4B1A-4E0E-A8BA-2B1456FB75A3}"/>
              </a:ext>
            </a:extLst>
          </p:cNvPr>
          <p:cNvCxnSpPr>
            <a:cxnSpLocks/>
          </p:cNvCxnSpPr>
          <p:nvPr/>
        </p:nvCxnSpPr>
        <p:spPr>
          <a:xfrm>
            <a:off x="3665645" y="4482995"/>
            <a:ext cx="60870" cy="147798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66">
            <p14:nvContentPartPr>
              <p14:cNvPr id="239" name="Håndskrift 238">
                <a:extLst>
                  <a:ext uri="{FF2B5EF4-FFF2-40B4-BE49-F238E27FC236}">
                    <a16:creationId xmlns:a16="http://schemas.microsoft.com/office/drawing/2014/main" id="{383241AA-35B8-4CE4-8341-9DC1F17AA0F0}"/>
                  </a:ext>
                </a:extLst>
              </p14:cNvPr>
              <p14:cNvContentPartPr/>
              <p14:nvPr/>
            </p14:nvContentPartPr>
            <p14:xfrm>
              <a:off x="4838520" y="5780620"/>
              <a:ext cx="2514960" cy="371160"/>
            </p14:xfrm>
          </p:contentPart>
        </mc:Choice>
        <mc:Fallback xmlns="">
          <p:pic>
            <p:nvPicPr>
              <p:cNvPr id="239" name="Håndskrift 238">
                <a:extLst>
                  <a:ext uri="{FF2B5EF4-FFF2-40B4-BE49-F238E27FC236}">
                    <a16:creationId xmlns:a16="http://schemas.microsoft.com/office/drawing/2014/main" id="{383241AA-35B8-4CE4-8341-9DC1F17AA0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829159" y="5771269"/>
                <a:ext cx="2533683" cy="389862"/>
              </a:xfrm>
              <a:prstGeom prst="rect">
                <a:avLst/>
              </a:prstGeom>
            </p:spPr>
          </p:pic>
        </mc:Fallback>
      </mc:AlternateContent>
      <p:grpSp>
        <p:nvGrpSpPr>
          <p:cNvPr id="241" name="Gruppe 240">
            <a:extLst>
              <a:ext uri="{FF2B5EF4-FFF2-40B4-BE49-F238E27FC236}">
                <a16:creationId xmlns:a16="http://schemas.microsoft.com/office/drawing/2014/main" id="{A5A3A6DC-0393-439B-8774-F2E0BA1BC565}"/>
              </a:ext>
            </a:extLst>
          </p:cNvPr>
          <p:cNvGrpSpPr/>
          <p:nvPr/>
        </p:nvGrpSpPr>
        <p:grpSpPr>
          <a:xfrm>
            <a:off x="3006965" y="2654917"/>
            <a:ext cx="1159630" cy="1851735"/>
            <a:chOff x="3333750" y="2371725"/>
            <a:chExt cx="1133475" cy="2038350"/>
          </a:xfrm>
        </p:grpSpPr>
        <p:sp>
          <p:nvSpPr>
            <p:cNvPr id="243" name="Ellipse 242">
              <a:extLst>
                <a:ext uri="{FF2B5EF4-FFF2-40B4-BE49-F238E27FC236}">
                  <a16:creationId xmlns:a16="http://schemas.microsoft.com/office/drawing/2014/main" id="{46487749-3588-47A4-9C9F-DBA883ECF18A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8">
              <p14:nvContentPartPr>
                <p14:cNvPr id="250" name="Håndskrift 249">
                  <a:extLst>
                    <a:ext uri="{FF2B5EF4-FFF2-40B4-BE49-F238E27FC236}">
                      <a16:creationId xmlns:a16="http://schemas.microsoft.com/office/drawing/2014/main" id="{B579EEBE-609C-4B38-AA9D-13AF6DB09661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74" name="Håndskrift 73">
                  <a:extLst>
                    <a:ext uri="{FF2B5EF4-FFF2-40B4-BE49-F238E27FC236}">
                      <a16:creationId xmlns:a16="http://schemas.microsoft.com/office/drawing/2014/main" id="{A8BDF6F4-2399-44C0-B179-0DB003F177C8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3351205" y="2358585"/>
                  <a:ext cx="633263" cy="20448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0">
              <p14:nvContentPartPr>
                <p14:cNvPr id="252" name="Håndskrift 251">
                  <a:extLst>
                    <a:ext uri="{FF2B5EF4-FFF2-40B4-BE49-F238E27FC236}">
                      <a16:creationId xmlns:a16="http://schemas.microsoft.com/office/drawing/2014/main" id="{6C2D1FAA-16F6-4D8D-9B42-433F7986E7FA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75" name="Håndskrift 74">
                  <a:extLst>
                    <a:ext uri="{FF2B5EF4-FFF2-40B4-BE49-F238E27FC236}">
                      <a16:creationId xmlns:a16="http://schemas.microsoft.com/office/drawing/2014/main" id="{18FAD6D0-EE0E-40F7-8407-BF67BDF134D5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343496" y="2411192"/>
                  <a:ext cx="466519" cy="1766492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4" name="Gruppe 253">
            <a:extLst>
              <a:ext uri="{FF2B5EF4-FFF2-40B4-BE49-F238E27FC236}">
                <a16:creationId xmlns:a16="http://schemas.microsoft.com/office/drawing/2014/main" id="{11FE4191-98B2-472A-ABEF-03E5FC37D838}"/>
              </a:ext>
            </a:extLst>
          </p:cNvPr>
          <p:cNvGrpSpPr/>
          <p:nvPr/>
        </p:nvGrpSpPr>
        <p:grpSpPr>
          <a:xfrm>
            <a:off x="3463490" y="2322144"/>
            <a:ext cx="9000" cy="9720"/>
            <a:chOff x="2468664" y="2559888"/>
            <a:chExt cx="9000" cy="972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2">
              <p14:nvContentPartPr>
                <p14:cNvPr id="272" name="Håndskrift 271">
                  <a:extLst>
                    <a:ext uri="{FF2B5EF4-FFF2-40B4-BE49-F238E27FC236}">
                      <a16:creationId xmlns:a16="http://schemas.microsoft.com/office/drawing/2014/main" id="{D518F4B1-EBC7-499F-8489-6307D8D589D2}"/>
                    </a:ext>
                  </a:extLst>
                </p14:cNvPr>
                <p14:cNvContentPartPr/>
                <p14:nvPr/>
              </p14:nvContentPartPr>
              <p14:xfrm>
                <a:off x="2468664" y="2565648"/>
                <a:ext cx="3960" cy="3960"/>
              </p14:xfrm>
            </p:contentPart>
          </mc:Choice>
          <mc:Fallback xmlns="">
            <p:pic>
              <p:nvPicPr>
                <p:cNvPr id="102" name="Håndskrift 101">
                  <a:extLst>
                    <a:ext uri="{FF2B5EF4-FFF2-40B4-BE49-F238E27FC236}">
                      <a16:creationId xmlns:a16="http://schemas.microsoft.com/office/drawing/2014/main" id="{545A4BF8-38A1-4AC1-93A5-4893C8D251D8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458764" y="2516148"/>
                  <a:ext cx="23364" cy="1026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4">
              <p14:nvContentPartPr>
                <p14:cNvPr id="273" name="Håndskrift 272">
                  <a:extLst>
                    <a:ext uri="{FF2B5EF4-FFF2-40B4-BE49-F238E27FC236}">
                      <a16:creationId xmlns:a16="http://schemas.microsoft.com/office/drawing/2014/main" id="{A7BB2331-BB1D-410F-8D95-BAE0FBB0F95E}"/>
                    </a:ext>
                  </a:extLst>
                </p14:cNvPr>
                <p14:cNvContentPartPr/>
                <p14:nvPr/>
              </p14:nvContentPartPr>
              <p14:xfrm>
                <a:off x="2477304" y="2559888"/>
                <a:ext cx="360" cy="360"/>
              </p14:xfrm>
            </p:contentPart>
          </mc:Choice>
          <mc:Fallback xmlns="">
            <p:pic>
              <p:nvPicPr>
                <p:cNvPr id="103" name="Håndskrift 102">
                  <a:extLst>
                    <a:ext uri="{FF2B5EF4-FFF2-40B4-BE49-F238E27FC236}">
                      <a16:creationId xmlns:a16="http://schemas.microsoft.com/office/drawing/2014/main" id="{D342170E-F2EB-4505-BD74-0113AE2FFA89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2468304" y="250588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4" name="Gruppe 283">
            <a:extLst>
              <a:ext uri="{FF2B5EF4-FFF2-40B4-BE49-F238E27FC236}">
                <a16:creationId xmlns:a16="http://schemas.microsoft.com/office/drawing/2014/main" id="{62BA453B-E494-4ADB-AE89-97A71DFFC6C0}"/>
              </a:ext>
            </a:extLst>
          </p:cNvPr>
          <p:cNvGrpSpPr/>
          <p:nvPr/>
        </p:nvGrpSpPr>
        <p:grpSpPr>
          <a:xfrm>
            <a:off x="3328648" y="1702349"/>
            <a:ext cx="618490" cy="945515"/>
            <a:chOff x="3591242" y="1406525"/>
            <a:chExt cx="618490" cy="945515"/>
          </a:xfrm>
        </p:grpSpPr>
        <p:sp>
          <p:nvSpPr>
            <p:cNvPr id="285" name="Ellipse 284">
              <a:extLst>
                <a:ext uri="{FF2B5EF4-FFF2-40B4-BE49-F238E27FC236}">
                  <a16:creationId xmlns:a16="http://schemas.microsoft.com/office/drawing/2014/main" id="{850EB80B-8D3C-4400-B076-3B3DFC0F32BA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6">
              <p14:nvContentPartPr>
                <p14:cNvPr id="286" name="Håndskrift 285">
                  <a:extLst>
                    <a:ext uri="{FF2B5EF4-FFF2-40B4-BE49-F238E27FC236}">
                      <a16:creationId xmlns:a16="http://schemas.microsoft.com/office/drawing/2014/main" id="{B5FAE3FD-695C-42C8-9474-E757500913EF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82" name="Håndskrift 81">
                  <a:extLst>
                    <a:ext uri="{FF2B5EF4-FFF2-40B4-BE49-F238E27FC236}">
                      <a16:creationId xmlns:a16="http://schemas.microsoft.com/office/drawing/2014/main" id="{3A83215E-E699-49B4-B9BD-D7E3AB76B898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3606705" y="1412595"/>
                  <a:ext cx="340920" cy="9312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8">
              <p14:nvContentPartPr>
                <p14:cNvPr id="287" name="Håndskrift 286">
                  <a:extLst>
                    <a:ext uri="{FF2B5EF4-FFF2-40B4-BE49-F238E27FC236}">
                      <a16:creationId xmlns:a16="http://schemas.microsoft.com/office/drawing/2014/main" id="{6284D4E9-2C2A-4FD3-ABC0-6115526D3E90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84" name="Håndskrift 83">
                  <a:extLst>
                    <a:ext uri="{FF2B5EF4-FFF2-40B4-BE49-F238E27FC236}">
                      <a16:creationId xmlns:a16="http://schemas.microsoft.com/office/drawing/2014/main" id="{F3CACCC4-963C-4652-95E6-BA290B560FB4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3606705" y="1804980"/>
                  <a:ext cx="156240" cy="459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8" name="Gruppe 287">
            <a:extLst>
              <a:ext uri="{FF2B5EF4-FFF2-40B4-BE49-F238E27FC236}">
                <a16:creationId xmlns:a16="http://schemas.microsoft.com/office/drawing/2014/main" id="{D6104E7B-D347-4392-8409-B2A51380747C}"/>
              </a:ext>
            </a:extLst>
          </p:cNvPr>
          <p:cNvGrpSpPr/>
          <p:nvPr/>
        </p:nvGrpSpPr>
        <p:grpSpPr>
          <a:xfrm rot="2209960">
            <a:off x="4130261" y="2514937"/>
            <a:ext cx="360" cy="360"/>
            <a:chOff x="4096584" y="3044808"/>
            <a:chExt cx="360" cy="36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0">
              <p14:nvContentPartPr>
                <p14:cNvPr id="289" name="Håndskrift 288">
                  <a:extLst>
                    <a:ext uri="{FF2B5EF4-FFF2-40B4-BE49-F238E27FC236}">
                      <a16:creationId xmlns:a16="http://schemas.microsoft.com/office/drawing/2014/main" id="{7509F728-5661-48D6-BA1A-9D9FCBB7FD6F}"/>
                    </a:ext>
                  </a:extLst>
                </p14:cNvPr>
                <p14:cNvContentPartPr/>
                <p14:nvPr/>
              </p14:nvContentPartPr>
              <p14:xfrm>
                <a:off x="4096584" y="3044808"/>
                <a:ext cx="360" cy="360"/>
              </p14:xfrm>
            </p:contentPart>
          </mc:Choice>
          <mc:Fallback xmlns="">
            <p:pic>
              <p:nvPicPr>
                <p:cNvPr id="14" name="Håndskrift 13">
                  <a:extLst>
                    <a:ext uri="{FF2B5EF4-FFF2-40B4-BE49-F238E27FC236}">
                      <a16:creationId xmlns:a16="http://schemas.microsoft.com/office/drawing/2014/main" id="{529386A5-6BF7-44A6-8591-EB3F9EDFA647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087584" y="299080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2">
              <p14:nvContentPartPr>
                <p14:cNvPr id="290" name="Håndskrift 289">
                  <a:extLst>
                    <a:ext uri="{FF2B5EF4-FFF2-40B4-BE49-F238E27FC236}">
                      <a16:creationId xmlns:a16="http://schemas.microsoft.com/office/drawing/2014/main" id="{6450CCF6-6A75-48F0-9384-ED7917DEC9C1}"/>
                    </a:ext>
                  </a:extLst>
                </p14:cNvPr>
                <p14:cNvContentPartPr/>
                <p14:nvPr/>
              </p14:nvContentPartPr>
              <p14:xfrm>
                <a:off x="4096584" y="3044808"/>
                <a:ext cx="360" cy="360"/>
              </p14:xfrm>
            </p:contentPart>
          </mc:Choice>
          <mc:Fallback xmlns="">
            <p:pic>
              <p:nvPicPr>
                <p:cNvPr id="15" name="Håndskrift 14">
                  <a:extLst>
                    <a:ext uri="{FF2B5EF4-FFF2-40B4-BE49-F238E27FC236}">
                      <a16:creationId xmlns:a16="http://schemas.microsoft.com/office/drawing/2014/main" id="{9509143A-DE8A-4AB6-98C8-A4AEA6DCFA8A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087584" y="299080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91" name="Bue 84">
            <a:extLst>
              <a:ext uri="{FF2B5EF4-FFF2-40B4-BE49-F238E27FC236}">
                <a16:creationId xmlns:a16="http://schemas.microsoft.com/office/drawing/2014/main" id="{900FB2D5-543F-4D63-BDFD-7B1D89592F8F}"/>
              </a:ext>
            </a:extLst>
          </p:cNvPr>
          <p:cNvSpPr/>
          <p:nvPr/>
        </p:nvSpPr>
        <p:spPr>
          <a:xfrm rot="20040596" flipH="1" flipV="1">
            <a:off x="2416205" y="1541408"/>
            <a:ext cx="839385" cy="1358400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0 w 791971"/>
              <a:gd name="connsiteY0" fmla="*/ 0 h 2659043"/>
              <a:gd name="connsiteX1" fmla="*/ 737092 w 791971"/>
              <a:gd name="connsiteY1" fmla="*/ 1013928 h 2659043"/>
              <a:gd name="connsiteX2" fmla="*/ 786720 w 791971"/>
              <a:gd name="connsiteY2" fmla="*/ 1782460 h 2659043"/>
              <a:gd name="connsiteX3" fmla="*/ 1 w 791971"/>
              <a:gd name="connsiteY3" fmla="*/ 1598671 h 2659043"/>
              <a:gd name="connsiteX4" fmla="*/ 0 w 791971"/>
              <a:gd name="connsiteY4" fmla="*/ 0 h 2659043"/>
              <a:gd name="connsiteX0" fmla="*/ 0 w 791971"/>
              <a:gd name="connsiteY0" fmla="*/ 0 h 2659043"/>
              <a:gd name="connsiteX1" fmla="*/ 528285 w 791971"/>
              <a:gd name="connsiteY1" fmla="*/ 1318958 h 2659043"/>
              <a:gd name="connsiteX2" fmla="*/ 78957 w 791971"/>
              <a:gd name="connsiteY2" fmla="*/ 2659044 h 2659043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391333 w 791971"/>
              <a:gd name="connsiteY1" fmla="*/ 1454043 h 2659045"/>
              <a:gd name="connsiteX2" fmla="*/ 78957 w 791971"/>
              <a:gd name="connsiteY2" fmla="*/ 2659044 h 2659045"/>
              <a:gd name="connsiteX0" fmla="*/ 0 w 791971"/>
              <a:gd name="connsiteY0" fmla="*/ 0 h 2659043"/>
              <a:gd name="connsiteX1" fmla="*/ 737092 w 791971"/>
              <a:gd name="connsiteY1" fmla="*/ 1013928 h 2659043"/>
              <a:gd name="connsiteX2" fmla="*/ 786720 w 791971"/>
              <a:gd name="connsiteY2" fmla="*/ 1782460 h 2659043"/>
              <a:gd name="connsiteX3" fmla="*/ 1 w 791971"/>
              <a:gd name="connsiteY3" fmla="*/ 1598671 h 2659043"/>
              <a:gd name="connsiteX4" fmla="*/ 0 w 791971"/>
              <a:gd name="connsiteY4" fmla="*/ 0 h 2659043"/>
              <a:gd name="connsiteX0" fmla="*/ 0 w 791971"/>
              <a:gd name="connsiteY0" fmla="*/ 0 h 2659043"/>
              <a:gd name="connsiteX1" fmla="*/ 539532 w 791971"/>
              <a:gd name="connsiteY1" fmla="*/ 1103625 h 2659043"/>
              <a:gd name="connsiteX2" fmla="*/ 78957 w 791971"/>
              <a:gd name="connsiteY2" fmla="*/ 2659044 h 2659043"/>
              <a:gd name="connsiteX0" fmla="*/ 0 w 791971"/>
              <a:gd name="connsiteY0" fmla="*/ 0 h 2311860"/>
              <a:gd name="connsiteX1" fmla="*/ 737092 w 791971"/>
              <a:gd name="connsiteY1" fmla="*/ 1013928 h 2311860"/>
              <a:gd name="connsiteX2" fmla="*/ 786720 w 791971"/>
              <a:gd name="connsiteY2" fmla="*/ 1782460 h 2311860"/>
              <a:gd name="connsiteX3" fmla="*/ 1 w 791971"/>
              <a:gd name="connsiteY3" fmla="*/ 1598671 h 2311860"/>
              <a:gd name="connsiteX4" fmla="*/ 0 w 791971"/>
              <a:gd name="connsiteY4" fmla="*/ 0 h 2311860"/>
              <a:gd name="connsiteX0" fmla="*/ 0 w 791971"/>
              <a:gd name="connsiteY0" fmla="*/ 0 h 2311860"/>
              <a:gd name="connsiteX1" fmla="*/ 539532 w 791971"/>
              <a:gd name="connsiteY1" fmla="*/ 1103625 h 2311860"/>
              <a:gd name="connsiteX2" fmla="*/ 189796 w 791971"/>
              <a:gd name="connsiteY2" fmla="*/ 2311860 h 2311860"/>
              <a:gd name="connsiteX0" fmla="*/ 0 w 791971"/>
              <a:gd name="connsiteY0" fmla="*/ 0 h 2311860"/>
              <a:gd name="connsiteX1" fmla="*/ 737092 w 791971"/>
              <a:gd name="connsiteY1" fmla="*/ 1013928 h 2311860"/>
              <a:gd name="connsiteX2" fmla="*/ 786720 w 791971"/>
              <a:gd name="connsiteY2" fmla="*/ 1782460 h 2311860"/>
              <a:gd name="connsiteX3" fmla="*/ 1 w 791971"/>
              <a:gd name="connsiteY3" fmla="*/ 1598671 h 2311860"/>
              <a:gd name="connsiteX4" fmla="*/ 0 w 791971"/>
              <a:gd name="connsiteY4" fmla="*/ 0 h 2311860"/>
              <a:gd name="connsiteX0" fmla="*/ 0 w 791971"/>
              <a:gd name="connsiteY0" fmla="*/ 0 h 2311860"/>
              <a:gd name="connsiteX1" fmla="*/ 745386 w 791971"/>
              <a:gd name="connsiteY1" fmla="*/ 1024832 h 2311860"/>
              <a:gd name="connsiteX2" fmla="*/ 189796 w 791971"/>
              <a:gd name="connsiteY2" fmla="*/ 2311860 h 23118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04110 w 791971"/>
              <a:gd name="connsiteY2" fmla="*/ 971060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23299 w 791971"/>
              <a:gd name="connsiteY2" fmla="*/ 57057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23299 w 791971"/>
              <a:gd name="connsiteY2" fmla="*/ 570570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23299 w 791971"/>
              <a:gd name="connsiteY2" fmla="*/ 570570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12904 w 791971"/>
              <a:gd name="connsiteY2" fmla="*/ 1487154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5 w 791971"/>
              <a:gd name="connsiteY1" fmla="*/ 1024833 h 1782460"/>
              <a:gd name="connsiteX2" fmla="*/ 112904 w 791971"/>
              <a:gd name="connsiteY2" fmla="*/ 1487154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5 w 791971"/>
              <a:gd name="connsiteY1" fmla="*/ 1024833 h 1782460"/>
              <a:gd name="connsiteX2" fmla="*/ 112904 w 791971"/>
              <a:gd name="connsiteY2" fmla="*/ 1487154 h 1782460"/>
              <a:gd name="connsiteX0" fmla="*/ 0 w 791971"/>
              <a:gd name="connsiteY0" fmla="*/ 73271 h 1855731"/>
              <a:gd name="connsiteX1" fmla="*/ 737092 w 791971"/>
              <a:gd name="connsiteY1" fmla="*/ 1087199 h 1855731"/>
              <a:gd name="connsiteX2" fmla="*/ 786720 w 791971"/>
              <a:gd name="connsiteY2" fmla="*/ 1855731 h 1855731"/>
              <a:gd name="connsiteX3" fmla="*/ 1 w 791971"/>
              <a:gd name="connsiteY3" fmla="*/ 1671942 h 1855731"/>
              <a:gd name="connsiteX4" fmla="*/ 0 w 791971"/>
              <a:gd name="connsiteY4" fmla="*/ 73271 h 1855731"/>
              <a:gd name="connsiteX0" fmla="*/ 19646 w 791971"/>
              <a:gd name="connsiteY0" fmla="*/ 0 h 1855731"/>
              <a:gd name="connsiteX1" fmla="*/ 745385 w 791971"/>
              <a:gd name="connsiteY1" fmla="*/ 1098104 h 1855731"/>
              <a:gd name="connsiteX2" fmla="*/ 112904 w 791971"/>
              <a:gd name="connsiteY2" fmla="*/ 1560425 h 1855731"/>
              <a:gd name="connsiteX0" fmla="*/ 0 w 791971"/>
              <a:gd name="connsiteY0" fmla="*/ 73354 h 1855814"/>
              <a:gd name="connsiteX1" fmla="*/ 737092 w 791971"/>
              <a:gd name="connsiteY1" fmla="*/ 1087282 h 1855814"/>
              <a:gd name="connsiteX2" fmla="*/ 786720 w 791971"/>
              <a:gd name="connsiteY2" fmla="*/ 1855814 h 1855814"/>
              <a:gd name="connsiteX3" fmla="*/ 1 w 791971"/>
              <a:gd name="connsiteY3" fmla="*/ 1672025 h 1855814"/>
              <a:gd name="connsiteX4" fmla="*/ 0 w 791971"/>
              <a:gd name="connsiteY4" fmla="*/ 73354 h 1855814"/>
              <a:gd name="connsiteX0" fmla="*/ 19646 w 791971"/>
              <a:gd name="connsiteY0" fmla="*/ 83 h 1855814"/>
              <a:gd name="connsiteX1" fmla="*/ 745385 w 791971"/>
              <a:gd name="connsiteY1" fmla="*/ 1098187 h 1855814"/>
              <a:gd name="connsiteX2" fmla="*/ 112904 w 791971"/>
              <a:gd name="connsiteY2" fmla="*/ 1560508 h 1855814"/>
              <a:gd name="connsiteX0" fmla="*/ 0 w 791971"/>
              <a:gd name="connsiteY0" fmla="*/ 73356 h 3482311"/>
              <a:gd name="connsiteX1" fmla="*/ 737092 w 791971"/>
              <a:gd name="connsiteY1" fmla="*/ 1087284 h 3482311"/>
              <a:gd name="connsiteX2" fmla="*/ 786720 w 791971"/>
              <a:gd name="connsiteY2" fmla="*/ 1855816 h 3482311"/>
              <a:gd name="connsiteX3" fmla="*/ 1 w 791971"/>
              <a:gd name="connsiteY3" fmla="*/ 1672027 h 3482311"/>
              <a:gd name="connsiteX4" fmla="*/ 0 w 791971"/>
              <a:gd name="connsiteY4" fmla="*/ 73356 h 3482311"/>
              <a:gd name="connsiteX0" fmla="*/ 19646 w 791971"/>
              <a:gd name="connsiteY0" fmla="*/ 85 h 3482311"/>
              <a:gd name="connsiteX1" fmla="*/ 745385 w 791971"/>
              <a:gd name="connsiteY1" fmla="*/ 1098189 h 3482311"/>
              <a:gd name="connsiteX2" fmla="*/ 41473 w 791971"/>
              <a:gd name="connsiteY2" fmla="*/ 3482312 h 3482311"/>
              <a:gd name="connsiteX0" fmla="*/ 0 w 791971"/>
              <a:gd name="connsiteY0" fmla="*/ 73328 h 3482285"/>
              <a:gd name="connsiteX1" fmla="*/ 737092 w 791971"/>
              <a:gd name="connsiteY1" fmla="*/ 1087256 h 3482285"/>
              <a:gd name="connsiteX2" fmla="*/ 786720 w 791971"/>
              <a:gd name="connsiteY2" fmla="*/ 1855788 h 3482285"/>
              <a:gd name="connsiteX3" fmla="*/ 1 w 791971"/>
              <a:gd name="connsiteY3" fmla="*/ 1671999 h 3482285"/>
              <a:gd name="connsiteX4" fmla="*/ 0 w 791971"/>
              <a:gd name="connsiteY4" fmla="*/ 73328 h 3482285"/>
              <a:gd name="connsiteX0" fmla="*/ 19646 w 791971"/>
              <a:gd name="connsiteY0" fmla="*/ 57 h 3482285"/>
              <a:gd name="connsiteX1" fmla="*/ 229208 w 791971"/>
              <a:gd name="connsiteY1" fmla="*/ 1643855 h 3482285"/>
              <a:gd name="connsiteX2" fmla="*/ 41473 w 791971"/>
              <a:gd name="connsiteY2" fmla="*/ 3482284 h 3482285"/>
              <a:gd name="connsiteX0" fmla="*/ 494776 w 1286747"/>
              <a:gd name="connsiteY0" fmla="*/ 73326 h 2355489"/>
              <a:gd name="connsiteX1" fmla="*/ 1231868 w 1286747"/>
              <a:gd name="connsiteY1" fmla="*/ 1087254 h 2355489"/>
              <a:gd name="connsiteX2" fmla="*/ 1281496 w 1286747"/>
              <a:gd name="connsiteY2" fmla="*/ 1855786 h 2355489"/>
              <a:gd name="connsiteX3" fmla="*/ 494777 w 1286747"/>
              <a:gd name="connsiteY3" fmla="*/ 1671997 h 2355489"/>
              <a:gd name="connsiteX4" fmla="*/ 494776 w 1286747"/>
              <a:gd name="connsiteY4" fmla="*/ 73326 h 2355489"/>
              <a:gd name="connsiteX0" fmla="*/ 514422 w 1286747"/>
              <a:gd name="connsiteY0" fmla="*/ 55 h 2355489"/>
              <a:gd name="connsiteX1" fmla="*/ 723984 w 1286747"/>
              <a:gd name="connsiteY1" fmla="*/ 1643853 h 2355489"/>
              <a:gd name="connsiteX2" fmla="*/ 0 w 1286747"/>
              <a:gd name="connsiteY2" fmla="*/ 2355489 h 2355489"/>
              <a:gd name="connsiteX0" fmla="*/ 474956 w 1266927"/>
              <a:gd name="connsiteY0" fmla="*/ 73326 h 1855786"/>
              <a:gd name="connsiteX1" fmla="*/ 1212048 w 1266927"/>
              <a:gd name="connsiteY1" fmla="*/ 1087254 h 1855786"/>
              <a:gd name="connsiteX2" fmla="*/ 1261676 w 1266927"/>
              <a:gd name="connsiteY2" fmla="*/ 1855786 h 1855786"/>
              <a:gd name="connsiteX3" fmla="*/ 474957 w 1266927"/>
              <a:gd name="connsiteY3" fmla="*/ 1671997 h 1855786"/>
              <a:gd name="connsiteX4" fmla="*/ 474956 w 1266927"/>
              <a:gd name="connsiteY4" fmla="*/ 73326 h 1855786"/>
              <a:gd name="connsiteX0" fmla="*/ 494602 w 1266927"/>
              <a:gd name="connsiteY0" fmla="*/ 55 h 1855786"/>
              <a:gd name="connsiteX1" fmla="*/ 704164 w 1266927"/>
              <a:gd name="connsiteY1" fmla="*/ 1643853 h 1855786"/>
              <a:gd name="connsiteX2" fmla="*/ 0 w 1266927"/>
              <a:gd name="connsiteY2" fmla="*/ 1567908 h 1855786"/>
              <a:gd name="connsiteX0" fmla="*/ 474956 w 1266927"/>
              <a:gd name="connsiteY0" fmla="*/ 73316 h 2040323"/>
              <a:gd name="connsiteX1" fmla="*/ 1212048 w 1266927"/>
              <a:gd name="connsiteY1" fmla="*/ 1087244 h 2040323"/>
              <a:gd name="connsiteX2" fmla="*/ 1261676 w 1266927"/>
              <a:gd name="connsiteY2" fmla="*/ 1855776 h 2040323"/>
              <a:gd name="connsiteX3" fmla="*/ 474957 w 1266927"/>
              <a:gd name="connsiteY3" fmla="*/ 1671987 h 2040323"/>
              <a:gd name="connsiteX4" fmla="*/ 474956 w 1266927"/>
              <a:gd name="connsiteY4" fmla="*/ 73316 h 2040323"/>
              <a:gd name="connsiteX0" fmla="*/ 494602 w 1266927"/>
              <a:gd name="connsiteY0" fmla="*/ 45 h 2040323"/>
              <a:gd name="connsiteX1" fmla="*/ 499972 w 1266927"/>
              <a:gd name="connsiteY1" fmla="*/ 1990726 h 2040323"/>
              <a:gd name="connsiteX2" fmla="*/ 0 w 1266927"/>
              <a:gd name="connsiteY2" fmla="*/ 1567898 h 2040323"/>
              <a:gd name="connsiteX0" fmla="*/ 652476 w 1444447"/>
              <a:gd name="connsiteY0" fmla="*/ 73316 h 2030121"/>
              <a:gd name="connsiteX1" fmla="*/ 1389568 w 1444447"/>
              <a:gd name="connsiteY1" fmla="*/ 1087244 h 2030121"/>
              <a:gd name="connsiteX2" fmla="*/ 1439196 w 1444447"/>
              <a:gd name="connsiteY2" fmla="*/ 1855776 h 2030121"/>
              <a:gd name="connsiteX3" fmla="*/ 652477 w 1444447"/>
              <a:gd name="connsiteY3" fmla="*/ 1671987 h 2030121"/>
              <a:gd name="connsiteX4" fmla="*/ 652476 w 1444447"/>
              <a:gd name="connsiteY4" fmla="*/ 73316 h 2030121"/>
              <a:gd name="connsiteX0" fmla="*/ 672122 w 1444447"/>
              <a:gd name="connsiteY0" fmla="*/ 45 h 2030121"/>
              <a:gd name="connsiteX1" fmla="*/ 677492 w 1444447"/>
              <a:gd name="connsiteY1" fmla="*/ 1990726 h 2030121"/>
              <a:gd name="connsiteX2" fmla="*/ 0 w 1444447"/>
              <a:gd name="connsiteY2" fmla="*/ 1335040 h 2030121"/>
              <a:gd name="connsiteX0" fmla="*/ 652476 w 1444447"/>
              <a:gd name="connsiteY0" fmla="*/ 73316 h 2030121"/>
              <a:gd name="connsiteX1" fmla="*/ 1389568 w 1444447"/>
              <a:gd name="connsiteY1" fmla="*/ 1087244 h 2030121"/>
              <a:gd name="connsiteX2" fmla="*/ 1439196 w 1444447"/>
              <a:gd name="connsiteY2" fmla="*/ 1855776 h 2030121"/>
              <a:gd name="connsiteX3" fmla="*/ 679383 w 1444447"/>
              <a:gd name="connsiteY3" fmla="*/ 2017776 h 2030121"/>
              <a:gd name="connsiteX4" fmla="*/ 652476 w 1444447"/>
              <a:gd name="connsiteY4" fmla="*/ 73316 h 2030121"/>
              <a:gd name="connsiteX0" fmla="*/ 672122 w 1444447"/>
              <a:gd name="connsiteY0" fmla="*/ 45 h 2030121"/>
              <a:gd name="connsiteX1" fmla="*/ 677492 w 1444447"/>
              <a:gd name="connsiteY1" fmla="*/ 1990726 h 2030121"/>
              <a:gd name="connsiteX2" fmla="*/ 0 w 1444447"/>
              <a:gd name="connsiteY2" fmla="*/ 1335040 h 2030121"/>
              <a:gd name="connsiteX0" fmla="*/ 652476 w 1444447"/>
              <a:gd name="connsiteY0" fmla="*/ 73316 h 2030121"/>
              <a:gd name="connsiteX1" fmla="*/ 1389568 w 1444447"/>
              <a:gd name="connsiteY1" fmla="*/ 1087244 h 2030121"/>
              <a:gd name="connsiteX2" fmla="*/ 1439196 w 1444447"/>
              <a:gd name="connsiteY2" fmla="*/ 1855776 h 2030121"/>
              <a:gd name="connsiteX3" fmla="*/ 679383 w 1444447"/>
              <a:gd name="connsiteY3" fmla="*/ 2017776 h 2030121"/>
              <a:gd name="connsiteX4" fmla="*/ 652476 w 1444447"/>
              <a:gd name="connsiteY4" fmla="*/ 73316 h 2030121"/>
              <a:gd name="connsiteX0" fmla="*/ 672122 w 1444447"/>
              <a:gd name="connsiteY0" fmla="*/ 45 h 2030121"/>
              <a:gd name="connsiteX1" fmla="*/ 677492 w 1444447"/>
              <a:gd name="connsiteY1" fmla="*/ 1990726 h 2030121"/>
              <a:gd name="connsiteX2" fmla="*/ 0 w 1444447"/>
              <a:gd name="connsiteY2" fmla="*/ 1335040 h 2030121"/>
              <a:gd name="connsiteX0" fmla="*/ 652476 w 1444447"/>
              <a:gd name="connsiteY0" fmla="*/ 73331 h 2017811"/>
              <a:gd name="connsiteX1" fmla="*/ 1389568 w 1444447"/>
              <a:gd name="connsiteY1" fmla="*/ 1087259 h 2017811"/>
              <a:gd name="connsiteX2" fmla="*/ 1439196 w 1444447"/>
              <a:gd name="connsiteY2" fmla="*/ 1855791 h 2017811"/>
              <a:gd name="connsiteX3" fmla="*/ 679383 w 1444447"/>
              <a:gd name="connsiteY3" fmla="*/ 2017791 h 2017811"/>
              <a:gd name="connsiteX4" fmla="*/ 652476 w 1444447"/>
              <a:gd name="connsiteY4" fmla="*/ 73331 h 2017811"/>
              <a:gd name="connsiteX0" fmla="*/ 672122 w 1444447"/>
              <a:gd name="connsiteY0" fmla="*/ 60 h 2017811"/>
              <a:gd name="connsiteX1" fmla="*/ 374927 w 1444447"/>
              <a:gd name="connsiteY1" fmla="*/ 1491226 h 2017811"/>
              <a:gd name="connsiteX2" fmla="*/ 0 w 1444447"/>
              <a:gd name="connsiteY2" fmla="*/ 1335055 h 2017811"/>
              <a:gd name="connsiteX0" fmla="*/ 846681 w 1638652"/>
              <a:gd name="connsiteY0" fmla="*/ 73333 h 2017811"/>
              <a:gd name="connsiteX1" fmla="*/ 1583773 w 1638652"/>
              <a:gd name="connsiteY1" fmla="*/ 1087261 h 2017811"/>
              <a:gd name="connsiteX2" fmla="*/ 1633401 w 1638652"/>
              <a:gd name="connsiteY2" fmla="*/ 1855793 h 2017811"/>
              <a:gd name="connsiteX3" fmla="*/ 873588 w 1638652"/>
              <a:gd name="connsiteY3" fmla="*/ 2017793 h 2017811"/>
              <a:gd name="connsiteX4" fmla="*/ 846681 w 1638652"/>
              <a:gd name="connsiteY4" fmla="*/ 73333 h 2017811"/>
              <a:gd name="connsiteX0" fmla="*/ 866327 w 1638652"/>
              <a:gd name="connsiteY0" fmla="*/ 62 h 2017811"/>
              <a:gd name="connsiteX1" fmla="*/ 569132 w 1638652"/>
              <a:gd name="connsiteY1" fmla="*/ 1491228 h 2017811"/>
              <a:gd name="connsiteX2" fmla="*/ 0 w 1638652"/>
              <a:gd name="connsiteY2" fmla="*/ 1748656 h 2017811"/>
              <a:gd name="connsiteX0" fmla="*/ 846681 w 1638652"/>
              <a:gd name="connsiteY0" fmla="*/ 73319 h 2017799"/>
              <a:gd name="connsiteX1" fmla="*/ 1583773 w 1638652"/>
              <a:gd name="connsiteY1" fmla="*/ 1087247 h 2017799"/>
              <a:gd name="connsiteX2" fmla="*/ 1633401 w 1638652"/>
              <a:gd name="connsiteY2" fmla="*/ 1855779 h 2017799"/>
              <a:gd name="connsiteX3" fmla="*/ 873588 w 1638652"/>
              <a:gd name="connsiteY3" fmla="*/ 2017779 h 2017799"/>
              <a:gd name="connsiteX4" fmla="*/ 846681 w 1638652"/>
              <a:gd name="connsiteY4" fmla="*/ 73319 h 2017799"/>
              <a:gd name="connsiteX0" fmla="*/ 866327 w 1638652"/>
              <a:gd name="connsiteY0" fmla="*/ 48 h 2017799"/>
              <a:gd name="connsiteX1" fmla="*/ 879403 w 1638652"/>
              <a:gd name="connsiteY1" fmla="*/ 1921285 h 2017799"/>
              <a:gd name="connsiteX2" fmla="*/ 0 w 1638652"/>
              <a:gd name="connsiteY2" fmla="*/ 1748642 h 2017799"/>
              <a:gd name="connsiteX0" fmla="*/ 352684 w 1144655"/>
              <a:gd name="connsiteY0" fmla="*/ 73319 h 2017797"/>
              <a:gd name="connsiteX1" fmla="*/ 1089776 w 1144655"/>
              <a:gd name="connsiteY1" fmla="*/ 1087247 h 2017797"/>
              <a:gd name="connsiteX2" fmla="*/ 1139404 w 1144655"/>
              <a:gd name="connsiteY2" fmla="*/ 1855779 h 2017797"/>
              <a:gd name="connsiteX3" fmla="*/ 379591 w 1144655"/>
              <a:gd name="connsiteY3" fmla="*/ 2017779 h 2017797"/>
              <a:gd name="connsiteX4" fmla="*/ 352684 w 1144655"/>
              <a:gd name="connsiteY4" fmla="*/ 73319 h 2017797"/>
              <a:gd name="connsiteX0" fmla="*/ 372330 w 1144655"/>
              <a:gd name="connsiteY0" fmla="*/ 48 h 2017797"/>
              <a:gd name="connsiteX1" fmla="*/ 385406 w 1144655"/>
              <a:gd name="connsiteY1" fmla="*/ 1921285 h 2017797"/>
              <a:gd name="connsiteX2" fmla="*/ 0 w 1144655"/>
              <a:gd name="connsiteY2" fmla="*/ 1306466 h 2017797"/>
              <a:gd name="connsiteX0" fmla="*/ 352684 w 1144655"/>
              <a:gd name="connsiteY0" fmla="*/ 73313 h 2207646"/>
              <a:gd name="connsiteX1" fmla="*/ 1089776 w 1144655"/>
              <a:gd name="connsiteY1" fmla="*/ 1087241 h 2207646"/>
              <a:gd name="connsiteX2" fmla="*/ 1139404 w 1144655"/>
              <a:gd name="connsiteY2" fmla="*/ 1855773 h 2207646"/>
              <a:gd name="connsiteX3" fmla="*/ 379591 w 1144655"/>
              <a:gd name="connsiteY3" fmla="*/ 2017773 h 2207646"/>
              <a:gd name="connsiteX4" fmla="*/ 352684 w 1144655"/>
              <a:gd name="connsiteY4" fmla="*/ 73313 h 2207646"/>
              <a:gd name="connsiteX0" fmla="*/ 372330 w 1144655"/>
              <a:gd name="connsiteY0" fmla="*/ 42 h 2207646"/>
              <a:gd name="connsiteX1" fmla="*/ 528636 w 1144655"/>
              <a:gd name="connsiteY1" fmla="*/ 2174469 h 2207646"/>
              <a:gd name="connsiteX2" fmla="*/ 0 w 1144655"/>
              <a:gd name="connsiteY2" fmla="*/ 1306460 h 2207646"/>
              <a:gd name="connsiteX0" fmla="*/ 353960 w 1145931"/>
              <a:gd name="connsiteY0" fmla="*/ 73313 h 2277760"/>
              <a:gd name="connsiteX1" fmla="*/ 1091052 w 1145931"/>
              <a:gd name="connsiteY1" fmla="*/ 1087241 h 2277760"/>
              <a:gd name="connsiteX2" fmla="*/ 1140680 w 1145931"/>
              <a:gd name="connsiteY2" fmla="*/ 1855773 h 2277760"/>
              <a:gd name="connsiteX3" fmla="*/ 380867 w 1145931"/>
              <a:gd name="connsiteY3" fmla="*/ 2017773 h 2277760"/>
              <a:gd name="connsiteX4" fmla="*/ 353960 w 1145931"/>
              <a:gd name="connsiteY4" fmla="*/ 73313 h 2277760"/>
              <a:gd name="connsiteX0" fmla="*/ 373606 w 1145931"/>
              <a:gd name="connsiteY0" fmla="*/ 42 h 2277760"/>
              <a:gd name="connsiteX1" fmla="*/ 529912 w 1145931"/>
              <a:gd name="connsiteY1" fmla="*/ 2174469 h 2277760"/>
              <a:gd name="connsiteX2" fmla="*/ 0 w 1145931"/>
              <a:gd name="connsiteY2" fmla="*/ 2216695 h 2277760"/>
              <a:gd name="connsiteX0" fmla="*/ 274829 w 1066800"/>
              <a:gd name="connsiteY0" fmla="*/ 73313 h 3432603"/>
              <a:gd name="connsiteX1" fmla="*/ 1011921 w 1066800"/>
              <a:gd name="connsiteY1" fmla="*/ 1087241 h 3432603"/>
              <a:gd name="connsiteX2" fmla="*/ 1061549 w 1066800"/>
              <a:gd name="connsiteY2" fmla="*/ 1855773 h 3432603"/>
              <a:gd name="connsiteX3" fmla="*/ 301736 w 1066800"/>
              <a:gd name="connsiteY3" fmla="*/ 2017773 h 3432603"/>
              <a:gd name="connsiteX4" fmla="*/ 274829 w 1066800"/>
              <a:gd name="connsiteY4" fmla="*/ 73313 h 3432603"/>
              <a:gd name="connsiteX0" fmla="*/ 294475 w 1066800"/>
              <a:gd name="connsiteY0" fmla="*/ 42 h 3432603"/>
              <a:gd name="connsiteX1" fmla="*/ 450781 w 1066800"/>
              <a:gd name="connsiteY1" fmla="*/ 2174469 h 3432603"/>
              <a:gd name="connsiteX2" fmla="*/ 0 w 1066800"/>
              <a:gd name="connsiteY2" fmla="*/ 3432604 h 3432603"/>
              <a:gd name="connsiteX0" fmla="*/ 7324 w 799295"/>
              <a:gd name="connsiteY0" fmla="*/ 73313 h 4038852"/>
              <a:gd name="connsiteX1" fmla="*/ 744416 w 799295"/>
              <a:gd name="connsiteY1" fmla="*/ 1087241 h 4038852"/>
              <a:gd name="connsiteX2" fmla="*/ 794044 w 799295"/>
              <a:gd name="connsiteY2" fmla="*/ 1855773 h 4038852"/>
              <a:gd name="connsiteX3" fmla="*/ 34231 w 799295"/>
              <a:gd name="connsiteY3" fmla="*/ 2017773 h 4038852"/>
              <a:gd name="connsiteX4" fmla="*/ 7324 w 799295"/>
              <a:gd name="connsiteY4" fmla="*/ 73313 h 4038852"/>
              <a:gd name="connsiteX0" fmla="*/ 26970 w 799295"/>
              <a:gd name="connsiteY0" fmla="*/ 42 h 4038852"/>
              <a:gd name="connsiteX1" fmla="*/ 183276 w 799295"/>
              <a:gd name="connsiteY1" fmla="*/ 2174469 h 4038852"/>
              <a:gd name="connsiteX2" fmla="*/ 0 w 799295"/>
              <a:gd name="connsiteY2" fmla="*/ 4038853 h 4038852"/>
              <a:gd name="connsiteX0" fmla="*/ 114192 w 906163"/>
              <a:gd name="connsiteY0" fmla="*/ 73313 h 3974560"/>
              <a:gd name="connsiteX1" fmla="*/ 851284 w 906163"/>
              <a:gd name="connsiteY1" fmla="*/ 1087241 h 3974560"/>
              <a:gd name="connsiteX2" fmla="*/ 900912 w 906163"/>
              <a:gd name="connsiteY2" fmla="*/ 1855773 h 3974560"/>
              <a:gd name="connsiteX3" fmla="*/ 141099 w 906163"/>
              <a:gd name="connsiteY3" fmla="*/ 2017773 h 3974560"/>
              <a:gd name="connsiteX4" fmla="*/ 114192 w 906163"/>
              <a:gd name="connsiteY4" fmla="*/ 73313 h 3974560"/>
              <a:gd name="connsiteX0" fmla="*/ 133838 w 906163"/>
              <a:gd name="connsiteY0" fmla="*/ 42 h 3974560"/>
              <a:gd name="connsiteX1" fmla="*/ 290144 w 906163"/>
              <a:gd name="connsiteY1" fmla="*/ 2174469 h 3974560"/>
              <a:gd name="connsiteX2" fmla="*/ 0 w 906163"/>
              <a:gd name="connsiteY2" fmla="*/ 3974559 h 3974560"/>
              <a:gd name="connsiteX0" fmla="*/ 135074 w 927045"/>
              <a:gd name="connsiteY0" fmla="*/ 73313 h 3660253"/>
              <a:gd name="connsiteX1" fmla="*/ 872166 w 927045"/>
              <a:gd name="connsiteY1" fmla="*/ 1087241 h 3660253"/>
              <a:gd name="connsiteX2" fmla="*/ 921794 w 927045"/>
              <a:gd name="connsiteY2" fmla="*/ 1855773 h 3660253"/>
              <a:gd name="connsiteX3" fmla="*/ 161981 w 927045"/>
              <a:gd name="connsiteY3" fmla="*/ 2017773 h 3660253"/>
              <a:gd name="connsiteX4" fmla="*/ 135074 w 927045"/>
              <a:gd name="connsiteY4" fmla="*/ 73313 h 3660253"/>
              <a:gd name="connsiteX0" fmla="*/ 154720 w 927045"/>
              <a:gd name="connsiteY0" fmla="*/ 42 h 3660253"/>
              <a:gd name="connsiteX1" fmla="*/ 311026 w 927045"/>
              <a:gd name="connsiteY1" fmla="*/ 2174469 h 3660253"/>
              <a:gd name="connsiteX2" fmla="*/ 0 w 927045"/>
              <a:gd name="connsiteY2" fmla="*/ 3660252 h 3660253"/>
              <a:gd name="connsiteX0" fmla="*/ 135074 w 927045"/>
              <a:gd name="connsiteY0" fmla="*/ 73313 h 3660253"/>
              <a:gd name="connsiteX1" fmla="*/ 872166 w 927045"/>
              <a:gd name="connsiteY1" fmla="*/ 1087241 h 3660253"/>
              <a:gd name="connsiteX2" fmla="*/ 921794 w 927045"/>
              <a:gd name="connsiteY2" fmla="*/ 1855773 h 3660253"/>
              <a:gd name="connsiteX3" fmla="*/ 161981 w 927045"/>
              <a:gd name="connsiteY3" fmla="*/ 2017773 h 3660253"/>
              <a:gd name="connsiteX4" fmla="*/ 135074 w 927045"/>
              <a:gd name="connsiteY4" fmla="*/ 73313 h 3660253"/>
              <a:gd name="connsiteX0" fmla="*/ 154720 w 927045"/>
              <a:gd name="connsiteY0" fmla="*/ 42 h 3660253"/>
              <a:gd name="connsiteX1" fmla="*/ 393740 w 927045"/>
              <a:gd name="connsiteY1" fmla="*/ 2239582 h 3660253"/>
              <a:gd name="connsiteX2" fmla="*/ 0 w 927045"/>
              <a:gd name="connsiteY2" fmla="*/ 3660252 h 3660253"/>
              <a:gd name="connsiteX0" fmla="*/ 0 w 791971"/>
              <a:gd name="connsiteY0" fmla="*/ 73313 h 4248951"/>
              <a:gd name="connsiteX1" fmla="*/ 737092 w 791971"/>
              <a:gd name="connsiteY1" fmla="*/ 1087241 h 4248951"/>
              <a:gd name="connsiteX2" fmla="*/ 786720 w 791971"/>
              <a:gd name="connsiteY2" fmla="*/ 1855773 h 4248951"/>
              <a:gd name="connsiteX3" fmla="*/ 26907 w 791971"/>
              <a:gd name="connsiteY3" fmla="*/ 2017773 h 4248951"/>
              <a:gd name="connsiteX4" fmla="*/ 0 w 791971"/>
              <a:gd name="connsiteY4" fmla="*/ 73313 h 4248951"/>
              <a:gd name="connsiteX0" fmla="*/ 19646 w 791971"/>
              <a:gd name="connsiteY0" fmla="*/ 42 h 4248951"/>
              <a:gd name="connsiteX1" fmla="*/ 258666 w 791971"/>
              <a:gd name="connsiteY1" fmla="*/ 2239582 h 4248951"/>
              <a:gd name="connsiteX2" fmla="*/ 203472 w 791971"/>
              <a:gd name="connsiteY2" fmla="*/ 4248950 h 4248951"/>
              <a:gd name="connsiteX0" fmla="*/ 0 w 791971"/>
              <a:gd name="connsiteY0" fmla="*/ 73313 h 3827876"/>
              <a:gd name="connsiteX1" fmla="*/ 737092 w 791971"/>
              <a:gd name="connsiteY1" fmla="*/ 1087241 h 3827876"/>
              <a:gd name="connsiteX2" fmla="*/ 786720 w 791971"/>
              <a:gd name="connsiteY2" fmla="*/ 1855773 h 3827876"/>
              <a:gd name="connsiteX3" fmla="*/ 26907 w 791971"/>
              <a:gd name="connsiteY3" fmla="*/ 2017773 h 3827876"/>
              <a:gd name="connsiteX4" fmla="*/ 0 w 791971"/>
              <a:gd name="connsiteY4" fmla="*/ 73313 h 3827876"/>
              <a:gd name="connsiteX0" fmla="*/ 19646 w 791971"/>
              <a:gd name="connsiteY0" fmla="*/ 42 h 3827876"/>
              <a:gd name="connsiteX1" fmla="*/ 258666 w 791971"/>
              <a:gd name="connsiteY1" fmla="*/ 2239582 h 3827876"/>
              <a:gd name="connsiteX2" fmla="*/ 17231 w 791971"/>
              <a:gd name="connsiteY2" fmla="*/ 3827876 h 3827876"/>
              <a:gd name="connsiteX0" fmla="*/ 0 w 791971"/>
              <a:gd name="connsiteY0" fmla="*/ 73313 h 3576954"/>
              <a:gd name="connsiteX1" fmla="*/ 737092 w 791971"/>
              <a:gd name="connsiteY1" fmla="*/ 1087241 h 3576954"/>
              <a:gd name="connsiteX2" fmla="*/ 786720 w 791971"/>
              <a:gd name="connsiteY2" fmla="*/ 1855773 h 3576954"/>
              <a:gd name="connsiteX3" fmla="*/ 26907 w 791971"/>
              <a:gd name="connsiteY3" fmla="*/ 2017773 h 3576954"/>
              <a:gd name="connsiteX4" fmla="*/ 0 w 791971"/>
              <a:gd name="connsiteY4" fmla="*/ 73313 h 3576954"/>
              <a:gd name="connsiteX0" fmla="*/ 19646 w 791971"/>
              <a:gd name="connsiteY0" fmla="*/ 42 h 3576954"/>
              <a:gd name="connsiteX1" fmla="*/ 258666 w 791971"/>
              <a:gd name="connsiteY1" fmla="*/ 2239582 h 3576954"/>
              <a:gd name="connsiteX2" fmla="*/ 15546 w 791971"/>
              <a:gd name="connsiteY2" fmla="*/ 3576954 h 3576954"/>
              <a:gd name="connsiteX0" fmla="*/ 0 w 791971"/>
              <a:gd name="connsiteY0" fmla="*/ 73325 h 3576966"/>
              <a:gd name="connsiteX1" fmla="*/ 737092 w 791971"/>
              <a:gd name="connsiteY1" fmla="*/ 1087253 h 3576966"/>
              <a:gd name="connsiteX2" fmla="*/ 786720 w 791971"/>
              <a:gd name="connsiteY2" fmla="*/ 1855785 h 3576966"/>
              <a:gd name="connsiteX3" fmla="*/ 26907 w 791971"/>
              <a:gd name="connsiteY3" fmla="*/ 2017785 h 3576966"/>
              <a:gd name="connsiteX4" fmla="*/ 0 w 791971"/>
              <a:gd name="connsiteY4" fmla="*/ 73325 h 3576966"/>
              <a:gd name="connsiteX0" fmla="*/ 19646 w 791971"/>
              <a:gd name="connsiteY0" fmla="*/ 54 h 3576966"/>
              <a:gd name="connsiteX1" fmla="*/ 274642 w 791971"/>
              <a:gd name="connsiteY1" fmla="*/ 1720225 h 3576966"/>
              <a:gd name="connsiteX2" fmla="*/ 15546 w 791971"/>
              <a:gd name="connsiteY2" fmla="*/ 3576966 h 3576966"/>
              <a:gd name="connsiteX0" fmla="*/ 0 w 791971"/>
              <a:gd name="connsiteY0" fmla="*/ 73325 h 3820311"/>
              <a:gd name="connsiteX1" fmla="*/ 737092 w 791971"/>
              <a:gd name="connsiteY1" fmla="*/ 1087253 h 3820311"/>
              <a:gd name="connsiteX2" fmla="*/ 786720 w 791971"/>
              <a:gd name="connsiteY2" fmla="*/ 1855785 h 3820311"/>
              <a:gd name="connsiteX3" fmla="*/ 26907 w 791971"/>
              <a:gd name="connsiteY3" fmla="*/ 2017785 h 3820311"/>
              <a:gd name="connsiteX4" fmla="*/ 0 w 791971"/>
              <a:gd name="connsiteY4" fmla="*/ 73325 h 3820311"/>
              <a:gd name="connsiteX0" fmla="*/ 19646 w 791971"/>
              <a:gd name="connsiteY0" fmla="*/ 54 h 3820311"/>
              <a:gd name="connsiteX1" fmla="*/ 274642 w 791971"/>
              <a:gd name="connsiteY1" fmla="*/ 1720225 h 3820311"/>
              <a:gd name="connsiteX2" fmla="*/ 289262 w 791971"/>
              <a:gd name="connsiteY2" fmla="*/ 3820310 h 3820311"/>
              <a:gd name="connsiteX0" fmla="*/ 198338 w 990309"/>
              <a:gd name="connsiteY0" fmla="*/ 73325 h 3639631"/>
              <a:gd name="connsiteX1" fmla="*/ 935430 w 990309"/>
              <a:gd name="connsiteY1" fmla="*/ 1087253 h 3639631"/>
              <a:gd name="connsiteX2" fmla="*/ 985058 w 990309"/>
              <a:gd name="connsiteY2" fmla="*/ 1855785 h 3639631"/>
              <a:gd name="connsiteX3" fmla="*/ 225245 w 990309"/>
              <a:gd name="connsiteY3" fmla="*/ 2017785 h 3639631"/>
              <a:gd name="connsiteX4" fmla="*/ 198338 w 990309"/>
              <a:gd name="connsiteY4" fmla="*/ 73325 h 3639631"/>
              <a:gd name="connsiteX0" fmla="*/ 217984 w 990309"/>
              <a:gd name="connsiteY0" fmla="*/ 54 h 3639631"/>
              <a:gd name="connsiteX1" fmla="*/ 472980 w 990309"/>
              <a:gd name="connsiteY1" fmla="*/ 1720225 h 3639631"/>
              <a:gd name="connsiteX2" fmla="*/ 0 w 990309"/>
              <a:gd name="connsiteY2" fmla="*/ 3639631 h 3639631"/>
              <a:gd name="connsiteX0" fmla="*/ 0 w 792702"/>
              <a:gd name="connsiteY0" fmla="*/ 73325 h 3620389"/>
              <a:gd name="connsiteX1" fmla="*/ 737092 w 792702"/>
              <a:gd name="connsiteY1" fmla="*/ 1087253 h 3620389"/>
              <a:gd name="connsiteX2" fmla="*/ 786720 w 792702"/>
              <a:gd name="connsiteY2" fmla="*/ 1855785 h 3620389"/>
              <a:gd name="connsiteX3" fmla="*/ 26907 w 792702"/>
              <a:gd name="connsiteY3" fmla="*/ 2017785 h 3620389"/>
              <a:gd name="connsiteX4" fmla="*/ 0 w 792702"/>
              <a:gd name="connsiteY4" fmla="*/ 73325 h 3620389"/>
              <a:gd name="connsiteX0" fmla="*/ 19646 w 792702"/>
              <a:gd name="connsiteY0" fmla="*/ 54 h 3620389"/>
              <a:gd name="connsiteX1" fmla="*/ 274642 w 792702"/>
              <a:gd name="connsiteY1" fmla="*/ 1720225 h 3620389"/>
              <a:gd name="connsiteX2" fmla="*/ 792696 w 792702"/>
              <a:gd name="connsiteY2" fmla="*/ 3620389 h 3620389"/>
              <a:gd name="connsiteX0" fmla="*/ 0 w 792706"/>
              <a:gd name="connsiteY0" fmla="*/ 73337 h 3620401"/>
              <a:gd name="connsiteX1" fmla="*/ 737092 w 792706"/>
              <a:gd name="connsiteY1" fmla="*/ 1087265 h 3620401"/>
              <a:gd name="connsiteX2" fmla="*/ 786720 w 792706"/>
              <a:gd name="connsiteY2" fmla="*/ 1855797 h 3620401"/>
              <a:gd name="connsiteX3" fmla="*/ 26907 w 792706"/>
              <a:gd name="connsiteY3" fmla="*/ 2017797 h 3620401"/>
              <a:gd name="connsiteX4" fmla="*/ 0 w 792706"/>
              <a:gd name="connsiteY4" fmla="*/ 73337 h 3620401"/>
              <a:gd name="connsiteX0" fmla="*/ 19646 w 792706"/>
              <a:gd name="connsiteY0" fmla="*/ 66 h 3620401"/>
              <a:gd name="connsiteX1" fmla="*/ 494436 w 792706"/>
              <a:gd name="connsiteY1" fmla="*/ 1390239 h 3620401"/>
              <a:gd name="connsiteX2" fmla="*/ 792696 w 792706"/>
              <a:gd name="connsiteY2" fmla="*/ 3620401 h 3620401"/>
              <a:gd name="connsiteX0" fmla="*/ 0 w 791971"/>
              <a:gd name="connsiteY0" fmla="*/ 73337 h 3242257"/>
              <a:gd name="connsiteX1" fmla="*/ 737092 w 791971"/>
              <a:gd name="connsiteY1" fmla="*/ 1087265 h 3242257"/>
              <a:gd name="connsiteX2" fmla="*/ 786720 w 791971"/>
              <a:gd name="connsiteY2" fmla="*/ 1855797 h 3242257"/>
              <a:gd name="connsiteX3" fmla="*/ 26907 w 791971"/>
              <a:gd name="connsiteY3" fmla="*/ 2017797 h 3242257"/>
              <a:gd name="connsiteX4" fmla="*/ 0 w 791971"/>
              <a:gd name="connsiteY4" fmla="*/ 73337 h 3242257"/>
              <a:gd name="connsiteX0" fmla="*/ 19646 w 791971"/>
              <a:gd name="connsiteY0" fmla="*/ 66 h 3242257"/>
              <a:gd name="connsiteX1" fmla="*/ 494436 w 791971"/>
              <a:gd name="connsiteY1" fmla="*/ 1390239 h 3242257"/>
              <a:gd name="connsiteX2" fmla="*/ 765528 w 791971"/>
              <a:gd name="connsiteY2" fmla="*/ 3242257 h 3242257"/>
              <a:gd name="connsiteX0" fmla="*/ 433257 w 1225228"/>
              <a:gd name="connsiteY0" fmla="*/ 73337 h 2118712"/>
              <a:gd name="connsiteX1" fmla="*/ 1170349 w 1225228"/>
              <a:gd name="connsiteY1" fmla="*/ 1087265 h 2118712"/>
              <a:gd name="connsiteX2" fmla="*/ 1219977 w 1225228"/>
              <a:gd name="connsiteY2" fmla="*/ 1855797 h 2118712"/>
              <a:gd name="connsiteX3" fmla="*/ 460164 w 1225228"/>
              <a:gd name="connsiteY3" fmla="*/ 2017797 h 2118712"/>
              <a:gd name="connsiteX4" fmla="*/ 433257 w 1225228"/>
              <a:gd name="connsiteY4" fmla="*/ 73337 h 2118712"/>
              <a:gd name="connsiteX0" fmla="*/ 452903 w 1225228"/>
              <a:gd name="connsiteY0" fmla="*/ 66 h 2118712"/>
              <a:gd name="connsiteX1" fmla="*/ 927693 w 1225228"/>
              <a:gd name="connsiteY1" fmla="*/ 1390239 h 2118712"/>
              <a:gd name="connsiteX2" fmla="*/ 0 w 1225228"/>
              <a:gd name="connsiteY2" fmla="*/ 2118711 h 2118712"/>
              <a:gd name="connsiteX0" fmla="*/ 532190 w 1324161"/>
              <a:gd name="connsiteY0" fmla="*/ 73337 h 2017815"/>
              <a:gd name="connsiteX1" fmla="*/ 1269282 w 1324161"/>
              <a:gd name="connsiteY1" fmla="*/ 1087265 h 2017815"/>
              <a:gd name="connsiteX2" fmla="*/ 1318910 w 1324161"/>
              <a:gd name="connsiteY2" fmla="*/ 1855797 h 2017815"/>
              <a:gd name="connsiteX3" fmla="*/ 559097 w 1324161"/>
              <a:gd name="connsiteY3" fmla="*/ 2017797 h 2017815"/>
              <a:gd name="connsiteX4" fmla="*/ 532190 w 1324161"/>
              <a:gd name="connsiteY4" fmla="*/ 73337 h 2017815"/>
              <a:gd name="connsiteX0" fmla="*/ 551836 w 1324161"/>
              <a:gd name="connsiteY0" fmla="*/ 66 h 2017815"/>
              <a:gd name="connsiteX1" fmla="*/ 1026626 w 1324161"/>
              <a:gd name="connsiteY1" fmla="*/ 1390239 h 2017815"/>
              <a:gd name="connsiteX2" fmla="*/ 0 w 1324161"/>
              <a:gd name="connsiteY2" fmla="*/ 1470786 h 2017815"/>
              <a:gd name="connsiteX0" fmla="*/ 0 w 791971"/>
              <a:gd name="connsiteY0" fmla="*/ 73337 h 3165213"/>
              <a:gd name="connsiteX1" fmla="*/ 737092 w 791971"/>
              <a:gd name="connsiteY1" fmla="*/ 1087265 h 3165213"/>
              <a:gd name="connsiteX2" fmla="*/ 786720 w 791971"/>
              <a:gd name="connsiteY2" fmla="*/ 1855797 h 3165213"/>
              <a:gd name="connsiteX3" fmla="*/ 26907 w 791971"/>
              <a:gd name="connsiteY3" fmla="*/ 2017797 h 3165213"/>
              <a:gd name="connsiteX4" fmla="*/ 0 w 791971"/>
              <a:gd name="connsiteY4" fmla="*/ 73337 h 3165213"/>
              <a:gd name="connsiteX0" fmla="*/ 19646 w 791971"/>
              <a:gd name="connsiteY0" fmla="*/ 66 h 3165213"/>
              <a:gd name="connsiteX1" fmla="*/ 494436 w 791971"/>
              <a:gd name="connsiteY1" fmla="*/ 1390239 h 3165213"/>
              <a:gd name="connsiteX2" fmla="*/ 486994 w 791971"/>
              <a:gd name="connsiteY2" fmla="*/ 3165212 h 3165213"/>
              <a:gd name="connsiteX0" fmla="*/ 0 w 791971"/>
              <a:gd name="connsiteY0" fmla="*/ 73337 h 2687998"/>
              <a:gd name="connsiteX1" fmla="*/ 737092 w 791971"/>
              <a:gd name="connsiteY1" fmla="*/ 1087265 h 2687998"/>
              <a:gd name="connsiteX2" fmla="*/ 786720 w 791971"/>
              <a:gd name="connsiteY2" fmla="*/ 1855797 h 2687998"/>
              <a:gd name="connsiteX3" fmla="*/ 26907 w 791971"/>
              <a:gd name="connsiteY3" fmla="*/ 2017797 h 2687998"/>
              <a:gd name="connsiteX4" fmla="*/ 0 w 791971"/>
              <a:gd name="connsiteY4" fmla="*/ 73337 h 2687998"/>
              <a:gd name="connsiteX0" fmla="*/ 19646 w 791971"/>
              <a:gd name="connsiteY0" fmla="*/ 66 h 2687998"/>
              <a:gd name="connsiteX1" fmla="*/ 494436 w 791971"/>
              <a:gd name="connsiteY1" fmla="*/ 1390239 h 2687998"/>
              <a:gd name="connsiteX2" fmla="*/ 20259 w 791971"/>
              <a:gd name="connsiteY2" fmla="*/ 2687998 h 268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1971" h="2687998" stroke="0" extrusionOk="0">
                <a:moveTo>
                  <a:pt x="0" y="73337"/>
                </a:moveTo>
                <a:cubicBezTo>
                  <a:pt x="325588" y="73337"/>
                  <a:pt x="618002" y="475575"/>
                  <a:pt x="737092" y="1087265"/>
                </a:cubicBezTo>
                <a:cubicBezTo>
                  <a:pt x="784612" y="1331348"/>
                  <a:pt x="801656" y="1595281"/>
                  <a:pt x="786720" y="1855797"/>
                </a:cubicBezTo>
                <a:lnTo>
                  <a:pt x="26907" y="2017797"/>
                </a:lnTo>
                <a:cubicBezTo>
                  <a:pt x="19831" y="2023815"/>
                  <a:pt x="0" y="606227"/>
                  <a:pt x="0" y="73337"/>
                </a:cubicBezTo>
                <a:close/>
              </a:path>
              <a:path w="791971" h="2687998" fill="none">
                <a:moveTo>
                  <a:pt x="19646" y="66"/>
                </a:moveTo>
                <a:cubicBezTo>
                  <a:pt x="496" y="-10883"/>
                  <a:pt x="478722" y="1336059"/>
                  <a:pt x="494436" y="1390239"/>
                </a:cubicBezTo>
                <a:cubicBezTo>
                  <a:pt x="541956" y="1634322"/>
                  <a:pt x="22150" y="2614928"/>
                  <a:pt x="20259" y="2687998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292" name="Gruppe 291">
            <a:extLst>
              <a:ext uri="{FF2B5EF4-FFF2-40B4-BE49-F238E27FC236}">
                <a16:creationId xmlns:a16="http://schemas.microsoft.com/office/drawing/2014/main" id="{E4AD3810-D032-4F65-9393-78EDC9F738E5}"/>
              </a:ext>
            </a:extLst>
          </p:cNvPr>
          <p:cNvGrpSpPr/>
          <p:nvPr/>
        </p:nvGrpSpPr>
        <p:grpSpPr>
          <a:xfrm>
            <a:off x="2676135" y="5429968"/>
            <a:ext cx="320178" cy="430266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293" name="Håndskrift 292">
                  <a:extLst>
                    <a:ext uri="{FF2B5EF4-FFF2-40B4-BE49-F238E27FC236}">
                      <a16:creationId xmlns:a16="http://schemas.microsoft.com/office/drawing/2014/main" id="{AD7ECEA1-D653-4D56-A25D-9C7C25EFD3E0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2" name="Håndskrift 1">
                  <a:extLst>
                    <a:ext uri="{FF2B5EF4-FFF2-40B4-BE49-F238E27FC236}">
                      <a16:creationId xmlns:a16="http://schemas.microsoft.com/office/drawing/2014/main" id="{3558D1A2-1128-4885-A5E6-44D6D183708A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956160" y="5771400"/>
                  <a:ext cx="32832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294" name="Håndskrift 293">
                  <a:extLst>
                    <a:ext uri="{FF2B5EF4-FFF2-40B4-BE49-F238E27FC236}">
                      <a16:creationId xmlns:a16="http://schemas.microsoft.com/office/drawing/2014/main" id="{B2823EAE-6FAD-432F-84BF-327B9995A489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16" name="Håndskrift 15">
                  <a:extLst>
                    <a:ext uri="{FF2B5EF4-FFF2-40B4-BE49-F238E27FC236}">
                      <a16:creationId xmlns:a16="http://schemas.microsoft.com/office/drawing/2014/main" id="{91710B00-408C-4FCD-BF6C-4D4F0A136278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937662" y="5591478"/>
                  <a:ext cx="26496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295" name="Håndskrift 294">
                  <a:extLst>
                    <a:ext uri="{FF2B5EF4-FFF2-40B4-BE49-F238E27FC236}">
                      <a16:creationId xmlns:a16="http://schemas.microsoft.com/office/drawing/2014/main" id="{6E0626E2-30B2-4CFB-A852-8FA99C27024A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423967FF-2822-4EE1-A641-A7FE3AA9DC95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6" name="Gruppe 295">
            <a:extLst>
              <a:ext uri="{FF2B5EF4-FFF2-40B4-BE49-F238E27FC236}">
                <a16:creationId xmlns:a16="http://schemas.microsoft.com/office/drawing/2014/main" id="{D819C3DB-0AA7-496E-8A78-AF74452BC7FB}"/>
              </a:ext>
            </a:extLst>
          </p:cNvPr>
          <p:cNvGrpSpPr/>
          <p:nvPr/>
        </p:nvGrpSpPr>
        <p:grpSpPr>
          <a:xfrm>
            <a:off x="3793261" y="5462647"/>
            <a:ext cx="320178" cy="430266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297" name="Håndskrift 296">
                  <a:extLst>
                    <a:ext uri="{FF2B5EF4-FFF2-40B4-BE49-F238E27FC236}">
                      <a16:creationId xmlns:a16="http://schemas.microsoft.com/office/drawing/2014/main" id="{DDE5D5EC-CEE2-464F-8E5E-B9942D717499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2" name="Håndskrift 1">
                  <a:extLst>
                    <a:ext uri="{FF2B5EF4-FFF2-40B4-BE49-F238E27FC236}">
                      <a16:creationId xmlns:a16="http://schemas.microsoft.com/office/drawing/2014/main" id="{3558D1A2-1128-4885-A5E6-44D6D183708A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956160" y="5771400"/>
                  <a:ext cx="32832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298" name="Håndskrift 297">
                  <a:extLst>
                    <a:ext uri="{FF2B5EF4-FFF2-40B4-BE49-F238E27FC236}">
                      <a16:creationId xmlns:a16="http://schemas.microsoft.com/office/drawing/2014/main" id="{B230FF49-8AB0-4DC9-A885-728380BFE724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16" name="Håndskrift 15">
                  <a:extLst>
                    <a:ext uri="{FF2B5EF4-FFF2-40B4-BE49-F238E27FC236}">
                      <a16:creationId xmlns:a16="http://schemas.microsoft.com/office/drawing/2014/main" id="{91710B00-408C-4FCD-BF6C-4D4F0A136278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937662" y="5591478"/>
                  <a:ext cx="26496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299" name="Håndskrift 298">
                  <a:extLst>
                    <a:ext uri="{FF2B5EF4-FFF2-40B4-BE49-F238E27FC236}">
                      <a16:creationId xmlns:a16="http://schemas.microsoft.com/office/drawing/2014/main" id="{A10AF289-B91D-42B4-A509-A6AEE9599C55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423967FF-2822-4EE1-A641-A7FE3AA9DC95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300" name="Bue 136">
            <a:extLst>
              <a:ext uri="{FF2B5EF4-FFF2-40B4-BE49-F238E27FC236}">
                <a16:creationId xmlns:a16="http://schemas.microsoft.com/office/drawing/2014/main" id="{45C40B5C-FA17-422B-955E-94DAB529CE19}"/>
              </a:ext>
            </a:extLst>
          </p:cNvPr>
          <p:cNvSpPr/>
          <p:nvPr/>
        </p:nvSpPr>
        <p:spPr>
          <a:xfrm rot="5806623" flipH="1" flipV="1">
            <a:off x="3557679" y="1993461"/>
            <a:ext cx="1303806" cy="832562"/>
          </a:xfrm>
          <a:custGeom>
            <a:avLst/>
            <a:gdLst>
              <a:gd name="connsiteX0" fmla="*/ 661440 w 1322881"/>
              <a:gd name="connsiteY0" fmla="*/ 0 h 3430046"/>
              <a:gd name="connsiteX1" fmla="*/ 1293939 w 1322881"/>
              <a:gd name="connsiteY1" fmla="*/ 1213255 h 3430046"/>
              <a:gd name="connsiteX2" fmla="*/ 1320213 w 1322881"/>
              <a:gd name="connsiteY2" fmla="*/ 1868922 h 3430046"/>
              <a:gd name="connsiteX3" fmla="*/ 661441 w 1322881"/>
              <a:gd name="connsiteY3" fmla="*/ 1715023 h 3430046"/>
              <a:gd name="connsiteX4" fmla="*/ 661440 w 1322881"/>
              <a:gd name="connsiteY4" fmla="*/ 0 h 3430046"/>
              <a:gd name="connsiteX0" fmla="*/ 661440 w 1322881"/>
              <a:gd name="connsiteY0" fmla="*/ 0 h 3430046"/>
              <a:gd name="connsiteX1" fmla="*/ 1293939 w 1322881"/>
              <a:gd name="connsiteY1" fmla="*/ 1213255 h 3430046"/>
              <a:gd name="connsiteX2" fmla="*/ 1320213 w 1322881"/>
              <a:gd name="connsiteY2" fmla="*/ 1868922 h 3430046"/>
              <a:gd name="connsiteX0" fmla="*/ 0 w 994292"/>
              <a:gd name="connsiteY0" fmla="*/ 0 h 1868922"/>
              <a:gd name="connsiteX1" fmla="*/ 632499 w 994292"/>
              <a:gd name="connsiteY1" fmla="*/ 1213255 h 1868922"/>
              <a:gd name="connsiteX2" fmla="*/ 658773 w 994292"/>
              <a:gd name="connsiteY2" fmla="*/ 1868922 h 1868922"/>
              <a:gd name="connsiteX3" fmla="*/ 1 w 994292"/>
              <a:gd name="connsiteY3" fmla="*/ 1715023 h 1868922"/>
              <a:gd name="connsiteX4" fmla="*/ 0 w 994292"/>
              <a:gd name="connsiteY4" fmla="*/ 0 h 1868922"/>
              <a:gd name="connsiteX0" fmla="*/ 0 w 994292"/>
              <a:gd name="connsiteY0" fmla="*/ 0 h 1868922"/>
              <a:gd name="connsiteX1" fmla="*/ 993017 w 994292"/>
              <a:gd name="connsiteY1" fmla="*/ 1043357 h 1868922"/>
              <a:gd name="connsiteX2" fmla="*/ 658773 w 994292"/>
              <a:gd name="connsiteY2" fmla="*/ 1868922 h 1868922"/>
              <a:gd name="connsiteX0" fmla="*/ 0 w 862973"/>
              <a:gd name="connsiteY0" fmla="*/ 0 h 1868922"/>
              <a:gd name="connsiteX1" fmla="*/ 632499 w 862973"/>
              <a:gd name="connsiteY1" fmla="*/ 1213255 h 1868922"/>
              <a:gd name="connsiteX2" fmla="*/ 658773 w 862973"/>
              <a:gd name="connsiteY2" fmla="*/ 1868922 h 1868922"/>
              <a:gd name="connsiteX3" fmla="*/ 1 w 862973"/>
              <a:gd name="connsiteY3" fmla="*/ 1715023 h 1868922"/>
              <a:gd name="connsiteX4" fmla="*/ 0 w 862973"/>
              <a:gd name="connsiteY4" fmla="*/ 0 h 1868922"/>
              <a:gd name="connsiteX0" fmla="*/ 0 w 862973"/>
              <a:gd name="connsiteY0" fmla="*/ 0 h 1868922"/>
              <a:gd name="connsiteX1" fmla="*/ 860987 w 862973"/>
              <a:gd name="connsiteY1" fmla="*/ 822414 h 1868922"/>
              <a:gd name="connsiteX2" fmla="*/ 658773 w 862973"/>
              <a:gd name="connsiteY2" fmla="*/ 1868922 h 1868922"/>
              <a:gd name="connsiteX0" fmla="*/ 0 w 861955"/>
              <a:gd name="connsiteY0" fmla="*/ 0 h 1868922"/>
              <a:gd name="connsiteX1" fmla="*/ 632499 w 861955"/>
              <a:gd name="connsiteY1" fmla="*/ 1213255 h 1868922"/>
              <a:gd name="connsiteX2" fmla="*/ 658773 w 861955"/>
              <a:gd name="connsiteY2" fmla="*/ 1868922 h 1868922"/>
              <a:gd name="connsiteX3" fmla="*/ 1 w 861955"/>
              <a:gd name="connsiteY3" fmla="*/ 1715023 h 1868922"/>
              <a:gd name="connsiteX4" fmla="*/ 0 w 861955"/>
              <a:gd name="connsiteY4" fmla="*/ 0 h 1868922"/>
              <a:gd name="connsiteX0" fmla="*/ 0 w 861955"/>
              <a:gd name="connsiteY0" fmla="*/ 0 h 1868922"/>
              <a:gd name="connsiteX1" fmla="*/ 860987 w 861955"/>
              <a:gd name="connsiteY1" fmla="*/ 822414 h 1868922"/>
              <a:gd name="connsiteX2" fmla="*/ 410289 w 861955"/>
              <a:gd name="connsiteY2" fmla="*/ 1057508 h 1868922"/>
              <a:gd name="connsiteX0" fmla="*/ 0 w 861974"/>
              <a:gd name="connsiteY0" fmla="*/ 0 h 1868922"/>
              <a:gd name="connsiteX1" fmla="*/ 632499 w 861974"/>
              <a:gd name="connsiteY1" fmla="*/ 1213255 h 1868922"/>
              <a:gd name="connsiteX2" fmla="*/ 658773 w 861974"/>
              <a:gd name="connsiteY2" fmla="*/ 1868922 h 1868922"/>
              <a:gd name="connsiteX3" fmla="*/ 1 w 861974"/>
              <a:gd name="connsiteY3" fmla="*/ 1715023 h 1868922"/>
              <a:gd name="connsiteX4" fmla="*/ 0 w 861974"/>
              <a:gd name="connsiteY4" fmla="*/ 0 h 1868922"/>
              <a:gd name="connsiteX0" fmla="*/ 0 w 861974"/>
              <a:gd name="connsiteY0" fmla="*/ 0 h 1868922"/>
              <a:gd name="connsiteX1" fmla="*/ 860987 w 861974"/>
              <a:gd name="connsiteY1" fmla="*/ 822414 h 1868922"/>
              <a:gd name="connsiteX2" fmla="*/ 419456 w 861974"/>
              <a:gd name="connsiteY2" fmla="*/ 1422157 h 1868922"/>
              <a:gd name="connsiteX0" fmla="*/ 0 w 861967"/>
              <a:gd name="connsiteY0" fmla="*/ 0 h 1868922"/>
              <a:gd name="connsiteX1" fmla="*/ 632499 w 861967"/>
              <a:gd name="connsiteY1" fmla="*/ 1213255 h 1868922"/>
              <a:gd name="connsiteX2" fmla="*/ 658773 w 861967"/>
              <a:gd name="connsiteY2" fmla="*/ 1868922 h 1868922"/>
              <a:gd name="connsiteX3" fmla="*/ 1 w 861967"/>
              <a:gd name="connsiteY3" fmla="*/ 1715023 h 1868922"/>
              <a:gd name="connsiteX4" fmla="*/ 0 w 861967"/>
              <a:gd name="connsiteY4" fmla="*/ 0 h 1868922"/>
              <a:gd name="connsiteX0" fmla="*/ 0 w 861967"/>
              <a:gd name="connsiteY0" fmla="*/ 0 h 1868922"/>
              <a:gd name="connsiteX1" fmla="*/ 860987 w 861967"/>
              <a:gd name="connsiteY1" fmla="*/ 822414 h 1868922"/>
              <a:gd name="connsiteX2" fmla="*/ 419456 w 861967"/>
              <a:gd name="connsiteY2" fmla="*/ 1422157 h 1868922"/>
              <a:gd name="connsiteX0" fmla="*/ 0 w 861913"/>
              <a:gd name="connsiteY0" fmla="*/ 0 h 1868922"/>
              <a:gd name="connsiteX1" fmla="*/ 632499 w 861913"/>
              <a:gd name="connsiteY1" fmla="*/ 1213255 h 1868922"/>
              <a:gd name="connsiteX2" fmla="*/ 658773 w 861913"/>
              <a:gd name="connsiteY2" fmla="*/ 1868922 h 1868922"/>
              <a:gd name="connsiteX3" fmla="*/ 1 w 861913"/>
              <a:gd name="connsiteY3" fmla="*/ 1715023 h 1868922"/>
              <a:gd name="connsiteX4" fmla="*/ 0 w 861913"/>
              <a:gd name="connsiteY4" fmla="*/ 0 h 1868922"/>
              <a:gd name="connsiteX0" fmla="*/ 0 w 861913"/>
              <a:gd name="connsiteY0" fmla="*/ 0 h 1868922"/>
              <a:gd name="connsiteX1" fmla="*/ 860987 w 861913"/>
              <a:gd name="connsiteY1" fmla="*/ 822414 h 1868922"/>
              <a:gd name="connsiteX2" fmla="*/ 391532 w 861913"/>
              <a:gd name="connsiteY2" fmla="*/ 1535665 h 1868922"/>
              <a:gd name="connsiteX0" fmla="*/ 0 w 863615"/>
              <a:gd name="connsiteY0" fmla="*/ 0 h 2092001"/>
              <a:gd name="connsiteX1" fmla="*/ 632499 w 863615"/>
              <a:gd name="connsiteY1" fmla="*/ 1213255 h 2092001"/>
              <a:gd name="connsiteX2" fmla="*/ 658773 w 863615"/>
              <a:gd name="connsiteY2" fmla="*/ 1868922 h 2092001"/>
              <a:gd name="connsiteX3" fmla="*/ 1 w 863615"/>
              <a:gd name="connsiteY3" fmla="*/ 1715023 h 2092001"/>
              <a:gd name="connsiteX4" fmla="*/ 0 w 863615"/>
              <a:gd name="connsiteY4" fmla="*/ 0 h 2092001"/>
              <a:gd name="connsiteX0" fmla="*/ 0 w 863615"/>
              <a:gd name="connsiteY0" fmla="*/ 0 h 2092001"/>
              <a:gd name="connsiteX1" fmla="*/ 860987 w 863615"/>
              <a:gd name="connsiteY1" fmla="*/ 822414 h 2092001"/>
              <a:gd name="connsiteX2" fmla="*/ 719937 w 863615"/>
              <a:gd name="connsiteY2" fmla="*/ 2092001 h 2092001"/>
              <a:gd name="connsiteX0" fmla="*/ 0 w 863615"/>
              <a:gd name="connsiteY0" fmla="*/ 30908 h 2122909"/>
              <a:gd name="connsiteX1" fmla="*/ 632499 w 863615"/>
              <a:gd name="connsiteY1" fmla="*/ 1244163 h 2122909"/>
              <a:gd name="connsiteX2" fmla="*/ 658773 w 863615"/>
              <a:gd name="connsiteY2" fmla="*/ 1899830 h 2122909"/>
              <a:gd name="connsiteX3" fmla="*/ 1 w 863615"/>
              <a:gd name="connsiteY3" fmla="*/ 1745931 h 2122909"/>
              <a:gd name="connsiteX4" fmla="*/ 0 w 863615"/>
              <a:gd name="connsiteY4" fmla="*/ 30908 h 2122909"/>
              <a:gd name="connsiteX0" fmla="*/ 216267 w 863615"/>
              <a:gd name="connsiteY0" fmla="*/ 0 h 2122909"/>
              <a:gd name="connsiteX1" fmla="*/ 860987 w 863615"/>
              <a:gd name="connsiteY1" fmla="*/ 853322 h 2122909"/>
              <a:gd name="connsiteX2" fmla="*/ 719937 w 863615"/>
              <a:gd name="connsiteY2" fmla="*/ 2122909 h 2122909"/>
              <a:gd name="connsiteX0" fmla="*/ 0 w 998903"/>
              <a:gd name="connsiteY0" fmla="*/ 30908 h 2247663"/>
              <a:gd name="connsiteX1" fmla="*/ 632499 w 998903"/>
              <a:gd name="connsiteY1" fmla="*/ 1244163 h 2247663"/>
              <a:gd name="connsiteX2" fmla="*/ 658773 w 998903"/>
              <a:gd name="connsiteY2" fmla="*/ 1899830 h 2247663"/>
              <a:gd name="connsiteX3" fmla="*/ 1 w 998903"/>
              <a:gd name="connsiteY3" fmla="*/ 1745931 h 2247663"/>
              <a:gd name="connsiteX4" fmla="*/ 0 w 998903"/>
              <a:gd name="connsiteY4" fmla="*/ 30908 h 2247663"/>
              <a:gd name="connsiteX0" fmla="*/ 216267 w 998903"/>
              <a:gd name="connsiteY0" fmla="*/ 0 h 2247663"/>
              <a:gd name="connsiteX1" fmla="*/ 860987 w 998903"/>
              <a:gd name="connsiteY1" fmla="*/ 853322 h 2247663"/>
              <a:gd name="connsiteX2" fmla="*/ 998790 w 998903"/>
              <a:gd name="connsiteY2" fmla="*/ 2247663 h 2247663"/>
              <a:gd name="connsiteX0" fmla="*/ 0 w 1197645"/>
              <a:gd name="connsiteY0" fmla="*/ 30908 h 2207105"/>
              <a:gd name="connsiteX1" fmla="*/ 632499 w 1197645"/>
              <a:gd name="connsiteY1" fmla="*/ 1244163 h 2207105"/>
              <a:gd name="connsiteX2" fmla="*/ 658773 w 1197645"/>
              <a:gd name="connsiteY2" fmla="*/ 1899830 h 2207105"/>
              <a:gd name="connsiteX3" fmla="*/ 1 w 1197645"/>
              <a:gd name="connsiteY3" fmla="*/ 1745931 h 2207105"/>
              <a:gd name="connsiteX4" fmla="*/ 0 w 1197645"/>
              <a:gd name="connsiteY4" fmla="*/ 30908 h 2207105"/>
              <a:gd name="connsiteX0" fmla="*/ 216267 w 1197645"/>
              <a:gd name="connsiteY0" fmla="*/ 0 h 2207105"/>
              <a:gd name="connsiteX1" fmla="*/ 860987 w 1197645"/>
              <a:gd name="connsiteY1" fmla="*/ 853322 h 2207105"/>
              <a:gd name="connsiteX2" fmla="*/ 1197603 w 1197645"/>
              <a:gd name="connsiteY2" fmla="*/ 2207105 h 2207105"/>
              <a:gd name="connsiteX0" fmla="*/ 0 w 1197652"/>
              <a:gd name="connsiteY0" fmla="*/ 30908 h 2207105"/>
              <a:gd name="connsiteX1" fmla="*/ 632499 w 1197652"/>
              <a:gd name="connsiteY1" fmla="*/ 1244163 h 2207105"/>
              <a:gd name="connsiteX2" fmla="*/ 658773 w 1197652"/>
              <a:gd name="connsiteY2" fmla="*/ 1899830 h 2207105"/>
              <a:gd name="connsiteX3" fmla="*/ 1 w 1197652"/>
              <a:gd name="connsiteY3" fmla="*/ 1745931 h 2207105"/>
              <a:gd name="connsiteX4" fmla="*/ 0 w 1197652"/>
              <a:gd name="connsiteY4" fmla="*/ 30908 h 2207105"/>
              <a:gd name="connsiteX0" fmla="*/ 216267 w 1197652"/>
              <a:gd name="connsiteY0" fmla="*/ 0 h 2207105"/>
              <a:gd name="connsiteX1" fmla="*/ 906548 w 1197652"/>
              <a:gd name="connsiteY1" fmla="*/ 812766 h 2207105"/>
              <a:gd name="connsiteX2" fmla="*/ 1197603 w 1197652"/>
              <a:gd name="connsiteY2" fmla="*/ 2207105 h 2207105"/>
              <a:gd name="connsiteX0" fmla="*/ 0 w 1197652"/>
              <a:gd name="connsiteY0" fmla="*/ 30908 h 2207105"/>
              <a:gd name="connsiteX1" fmla="*/ 690486 w 1197652"/>
              <a:gd name="connsiteY1" fmla="*/ 1149531 h 2207105"/>
              <a:gd name="connsiteX2" fmla="*/ 658773 w 1197652"/>
              <a:gd name="connsiteY2" fmla="*/ 1899830 h 2207105"/>
              <a:gd name="connsiteX3" fmla="*/ 1 w 1197652"/>
              <a:gd name="connsiteY3" fmla="*/ 1745931 h 2207105"/>
              <a:gd name="connsiteX4" fmla="*/ 0 w 1197652"/>
              <a:gd name="connsiteY4" fmla="*/ 30908 h 2207105"/>
              <a:gd name="connsiteX0" fmla="*/ 216267 w 1197652"/>
              <a:gd name="connsiteY0" fmla="*/ 0 h 2207105"/>
              <a:gd name="connsiteX1" fmla="*/ 906548 w 1197652"/>
              <a:gd name="connsiteY1" fmla="*/ 812766 h 2207105"/>
              <a:gd name="connsiteX2" fmla="*/ 1197603 w 1197652"/>
              <a:gd name="connsiteY2" fmla="*/ 2207105 h 2207105"/>
              <a:gd name="connsiteX0" fmla="*/ 0 w 1197650"/>
              <a:gd name="connsiteY0" fmla="*/ 33899 h 2210096"/>
              <a:gd name="connsiteX1" fmla="*/ 690486 w 1197650"/>
              <a:gd name="connsiteY1" fmla="*/ 1152522 h 2210096"/>
              <a:gd name="connsiteX2" fmla="*/ 658773 w 1197650"/>
              <a:gd name="connsiteY2" fmla="*/ 1902821 h 2210096"/>
              <a:gd name="connsiteX3" fmla="*/ 1 w 1197650"/>
              <a:gd name="connsiteY3" fmla="*/ 1748922 h 2210096"/>
              <a:gd name="connsiteX4" fmla="*/ 0 w 1197650"/>
              <a:gd name="connsiteY4" fmla="*/ 33899 h 2210096"/>
              <a:gd name="connsiteX0" fmla="*/ 216267 w 1197650"/>
              <a:gd name="connsiteY0" fmla="*/ 2991 h 2210096"/>
              <a:gd name="connsiteX1" fmla="*/ 889980 w 1197650"/>
              <a:gd name="connsiteY1" fmla="*/ 640011 h 2210096"/>
              <a:gd name="connsiteX2" fmla="*/ 1197603 w 1197650"/>
              <a:gd name="connsiteY2" fmla="*/ 2210096 h 2210096"/>
              <a:gd name="connsiteX0" fmla="*/ 0 w 1197650"/>
              <a:gd name="connsiteY0" fmla="*/ 30908 h 2207105"/>
              <a:gd name="connsiteX1" fmla="*/ 690486 w 1197650"/>
              <a:gd name="connsiteY1" fmla="*/ 1149531 h 2207105"/>
              <a:gd name="connsiteX2" fmla="*/ 658773 w 1197650"/>
              <a:gd name="connsiteY2" fmla="*/ 1899830 h 2207105"/>
              <a:gd name="connsiteX3" fmla="*/ 1 w 1197650"/>
              <a:gd name="connsiteY3" fmla="*/ 1745931 h 2207105"/>
              <a:gd name="connsiteX4" fmla="*/ 0 w 1197650"/>
              <a:gd name="connsiteY4" fmla="*/ 30908 h 2207105"/>
              <a:gd name="connsiteX0" fmla="*/ 216267 w 1197650"/>
              <a:gd name="connsiteY0" fmla="*/ 0 h 2207105"/>
              <a:gd name="connsiteX1" fmla="*/ 889980 w 1197650"/>
              <a:gd name="connsiteY1" fmla="*/ 637020 h 2207105"/>
              <a:gd name="connsiteX2" fmla="*/ 1197603 w 1197650"/>
              <a:gd name="connsiteY2" fmla="*/ 2207105 h 2207105"/>
              <a:gd name="connsiteX0" fmla="*/ 0 w 1197640"/>
              <a:gd name="connsiteY0" fmla="*/ 358871 h 2535068"/>
              <a:gd name="connsiteX1" fmla="*/ 690486 w 1197640"/>
              <a:gd name="connsiteY1" fmla="*/ 1477494 h 2535068"/>
              <a:gd name="connsiteX2" fmla="*/ 658773 w 1197640"/>
              <a:gd name="connsiteY2" fmla="*/ 2227793 h 2535068"/>
              <a:gd name="connsiteX3" fmla="*/ 1 w 1197640"/>
              <a:gd name="connsiteY3" fmla="*/ 2073894 h 2535068"/>
              <a:gd name="connsiteX4" fmla="*/ 0 w 1197640"/>
              <a:gd name="connsiteY4" fmla="*/ 358871 h 2535068"/>
              <a:gd name="connsiteX0" fmla="*/ 216267 w 1197640"/>
              <a:gd name="connsiteY0" fmla="*/ 327963 h 2535068"/>
              <a:gd name="connsiteX1" fmla="*/ 817323 w 1197640"/>
              <a:gd name="connsiteY1" fmla="*/ 15384 h 2535068"/>
              <a:gd name="connsiteX2" fmla="*/ 1197603 w 1197640"/>
              <a:gd name="connsiteY2" fmla="*/ 2535068 h 2535068"/>
              <a:gd name="connsiteX0" fmla="*/ 0 w 1060898"/>
              <a:gd name="connsiteY0" fmla="*/ 358871 h 2227793"/>
              <a:gd name="connsiteX1" fmla="*/ 690486 w 1060898"/>
              <a:gd name="connsiteY1" fmla="*/ 1477494 h 2227793"/>
              <a:gd name="connsiteX2" fmla="*/ 658773 w 1060898"/>
              <a:gd name="connsiteY2" fmla="*/ 2227793 h 2227793"/>
              <a:gd name="connsiteX3" fmla="*/ 1 w 1060898"/>
              <a:gd name="connsiteY3" fmla="*/ 2073894 h 2227793"/>
              <a:gd name="connsiteX4" fmla="*/ 0 w 1060898"/>
              <a:gd name="connsiteY4" fmla="*/ 358871 h 2227793"/>
              <a:gd name="connsiteX0" fmla="*/ 216267 w 1060898"/>
              <a:gd name="connsiteY0" fmla="*/ 327963 h 2227793"/>
              <a:gd name="connsiteX1" fmla="*/ 817323 w 1060898"/>
              <a:gd name="connsiteY1" fmla="*/ 15384 h 2227793"/>
              <a:gd name="connsiteX2" fmla="*/ 1060838 w 1060898"/>
              <a:gd name="connsiteY2" fmla="*/ 1545900 h 2227793"/>
              <a:gd name="connsiteX0" fmla="*/ 0 w 844255"/>
              <a:gd name="connsiteY0" fmla="*/ 358871 h 2227793"/>
              <a:gd name="connsiteX1" fmla="*/ 690486 w 844255"/>
              <a:gd name="connsiteY1" fmla="*/ 1477494 h 2227793"/>
              <a:gd name="connsiteX2" fmla="*/ 658773 w 844255"/>
              <a:gd name="connsiteY2" fmla="*/ 2227793 h 2227793"/>
              <a:gd name="connsiteX3" fmla="*/ 1 w 844255"/>
              <a:gd name="connsiteY3" fmla="*/ 2073894 h 2227793"/>
              <a:gd name="connsiteX4" fmla="*/ 0 w 844255"/>
              <a:gd name="connsiteY4" fmla="*/ 358871 h 2227793"/>
              <a:gd name="connsiteX0" fmla="*/ 216267 w 844255"/>
              <a:gd name="connsiteY0" fmla="*/ 327963 h 2227793"/>
              <a:gd name="connsiteX1" fmla="*/ 817323 w 844255"/>
              <a:gd name="connsiteY1" fmla="*/ 15384 h 2227793"/>
              <a:gd name="connsiteX2" fmla="*/ 842869 w 844255"/>
              <a:gd name="connsiteY2" fmla="*/ 1723951 h 2227793"/>
              <a:gd name="connsiteX0" fmla="*/ 0 w 818539"/>
              <a:gd name="connsiteY0" fmla="*/ 358871 h 2227793"/>
              <a:gd name="connsiteX1" fmla="*/ 690486 w 818539"/>
              <a:gd name="connsiteY1" fmla="*/ 1477494 h 2227793"/>
              <a:gd name="connsiteX2" fmla="*/ 658773 w 818539"/>
              <a:gd name="connsiteY2" fmla="*/ 2227793 h 2227793"/>
              <a:gd name="connsiteX3" fmla="*/ 1 w 818539"/>
              <a:gd name="connsiteY3" fmla="*/ 2073894 h 2227793"/>
              <a:gd name="connsiteX4" fmla="*/ 0 w 818539"/>
              <a:gd name="connsiteY4" fmla="*/ 358871 h 2227793"/>
              <a:gd name="connsiteX0" fmla="*/ 216267 w 818539"/>
              <a:gd name="connsiteY0" fmla="*/ 327963 h 2227793"/>
              <a:gd name="connsiteX1" fmla="*/ 817323 w 818539"/>
              <a:gd name="connsiteY1" fmla="*/ 15384 h 2227793"/>
              <a:gd name="connsiteX2" fmla="*/ 468728 w 818539"/>
              <a:gd name="connsiteY2" fmla="*/ 756060 h 2227793"/>
              <a:gd name="connsiteX0" fmla="*/ 0 w 777501"/>
              <a:gd name="connsiteY0" fmla="*/ 925263 h 2794185"/>
              <a:gd name="connsiteX1" fmla="*/ 690486 w 777501"/>
              <a:gd name="connsiteY1" fmla="*/ 2043886 h 2794185"/>
              <a:gd name="connsiteX2" fmla="*/ 658773 w 777501"/>
              <a:gd name="connsiteY2" fmla="*/ 2794185 h 2794185"/>
              <a:gd name="connsiteX3" fmla="*/ 1 w 777501"/>
              <a:gd name="connsiteY3" fmla="*/ 2640286 h 2794185"/>
              <a:gd name="connsiteX4" fmla="*/ 0 w 777501"/>
              <a:gd name="connsiteY4" fmla="*/ 925263 h 2794185"/>
              <a:gd name="connsiteX0" fmla="*/ 216267 w 777501"/>
              <a:gd name="connsiteY0" fmla="*/ 894355 h 2794185"/>
              <a:gd name="connsiteX1" fmla="*/ 776140 w 777501"/>
              <a:gd name="connsiteY1" fmla="*/ 6988 h 2794185"/>
              <a:gd name="connsiteX2" fmla="*/ 468728 w 777501"/>
              <a:gd name="connsiteY2" fmla="*/ 1322452 h 2794185"/>
              <a:gd name="connsiteX0" fmla="*/ 0 w 780208"/>
              <a:gd name="connsiteY0" fmla="*/ 925263 h 2794185"/>
              <a:gd name="connsiteX1" fmla="*/ 690486 w 780208"/>
              <a:gd name="connsiteY1" fmla="*/ 2043886 h 2794185"/>
              <a:gd name="connsiteX2" fmla="*/ 658773 w 780208"/>
              <a:gd name="connsiteY2" fmla="*/ 2794185 h 2794185"/>
              <a:gd name="connsiteX3" fmla="*/ 1 w 780208"/>
              <a:gd name="connsiteY3" fmla="*/ 2640286 h 2794185"/>
              <a:gd name="connsiteX4" fmla="*/ 0 w 780208"/>
              <a:gd name="connsiteY4" fmla="*/ 925263 h 2794185"/>
              <a:gd name="connsiteX0" fmla="*/ 216267 w 780208"/>
              <a:gd name="connsiteY0" fmla="*/ 894355 h 2794185"/>
              <a:gd name="connsiteX1" fmla="*/ 776140 w 780208"/>
              <a:gd name="connsiteY1" fmla="*/ 6988 h 2794185"/>
              <a:gd name="connsiteX2" fmla="*/ 698468 w 780208"/>
              <a:gd name="connsiteY2" fmla="*/ 1892921 h 2794185"/>
              <a:gd name="connsiteX0" fmla="*/ 0 w 751621"/>
              <a:gd name="connsiteY0" fmla="*/ 30908 h 1899830"/>
              <a:gd name="connsiteX1" fmla="*/ 690486 w 751621"/>
              <a:gd name="connsiteY1" fmla="*/ 1149531 h 1899830"/>
              <a:gd name="connsiteX2" fmla="*/ 658773 w 751621"/>
              <a:gd name="connsiteY2" fmla="*/ 1899830 h 1899830"/>
              <a:gd name="connsiteX3" fmla="*/ 1 w 751621"/>
              <a:gd name="connsiteY3" fmla="*/ 1745931 h 1899830"/>
              <a:gd name="connsiteX4" fmla="*/ 0 w 751621"/>
              <a:gd name="connsiteY4" fmla="*/ 30908 h 1899830"/>
              <a:gd name="connsiteX0" fmla="*/ 216267 w 751621"/>
              <a:gd name="connsiteY0" fmla="*/ 0 h 1899830"/>
              <a:gd name="connsiteX1" fmla="*/ 746132 w 751621"/>
              <a:gd name="connsiteY1" fmla="*/ 250424 h 1899830"/>
              <a:gd name="connsiteX2" fmla="*/ 698468 w 751621"/>
              <a:gd name="connsiteY2" fmla="*/ 998566 h 1899830"/>
              <a:gd name="connsiteX0" fmla="*/ 0 w 797466"/>
              <a:gd name="connsiteY0" fmla="*/ 30908 h 2365886"/>
              <a:gd name="connsiteX1" fmla="*/ 690486 w 797466"/>
              <a:gd name="connsiteY1" fmla="*/ 1149531 h 2365886"/>
              <a:gd name="connsiteX2" fmla="*/ 658773 w 797466"/>
              <a:gd name="connsiteY2" fmla="*/ 1899830 h 2365886"/>
              <a:gd name="connsiteX3" fmla="*/ 1 w 797466"/>
              <a:gd name="connsiteY3" fmla="*/ 1745931 h 2365886"/>
              <a:gd name="connsiteX4" fmla="*/ 0 w 797466"/>
              <a:gd name="connsiteY4" fmla="*/ 30908 h 2365886"/>
              <a:gd name="connsiteX0" fmla="*/ 216267 w 797466"/>
              <a:gd name="connsiteY0" fmla="*/ 0 h 2365886"/>
              <a:gd name="connsiteX1" fmla="*/ 746132 w 797466"/>
              <a:gd name="connsiteY1" fmla="*/ 250424 h 2365886"/>
              <a:gd name="connsiteX2" fmla="*/ 797060 w 797466"/>
              <a:gd name="connsiteY2" fmla="*/ 2365887 h 2365886"/>
              <a:gd name="connsiteX0" fmla="*/ 0 w 797144"/>
              <a:gd name="connsiteY0" fmla="*/ 30908 h 2365886"/>
              <a:gd name="connsiteX1" fmla="*/ 690486 w 797144"/>
              <a:gd name="connsiteY1" fmla="*/ 1149531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4"/>
              <a:gd name="connsiteY0" fmla="*/ 30908 h 2365886"/>
              <a:gd name="connsiteX1" fmla="*/ 682314 w 797144"/>
              <a:gd name="connsiteY1" fmla="*/ 1024156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4"/>
              <a:gd name="connsiteY0" fmla="*/ 30908 h 2365886"/>
              <a:gd name="connsiteX1" fmla="*/ 682314 w 797144"/>
              <a:gd name="connsiteY1" fmla="*/ 1024156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4"/>
              <a:gd name="connsiteY0" fmla="*/ 30908 h 2365886"/>
              <a:gd name="connsiteX1" fmla="*/ 682314 w 797144"/>
              <a:gd name="connsiteY1" fmla="*/ 1024156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1"/>
              <a:gd name="connsiteY0" fmla="*/ 30908 h 2365886"/>
              <a:gd name="connsiteX1" fmla="*/ 682314 w 797141"/>
              <a:gd name="connsiteY1" fmla="*/ 1024156 h 2365886"/>
              <a:gd name="connsiteX2" fmla="*/ 658773 w 797141"/>
              <a:gd name="connsiteY2" fmla="*/ 1899830 h 2365886"/>
              <a:gd name="connsiteX3" fmla="*/ 1 w 797141"/>
              <a:gd name="connsiteY3" fmla="*/ 1745931 h 2365886"/>
              <a:gd name="connsiteX4" fmla="*/ 0 w 797141"/>
              <a:gd name="connsiteY4" fmla="*/ 30908 h 2365886"/>
              <a:gd name="connsiteX0" fmla="*/ 216267 w 797141"/>
              <a:gd name="connsiteY0" fmla="*/ 0 h 2365886"/>
              <a:gd name="connsiteX1" fmla="*/ 618347 w 797141"/>
              <a:gd name="connsiteY1" fmla="*/ 1010249 h 2365886"/>
              <a:gd name="connsiteX2" fmla="*/ 797060 w 797141"/>
              <a:gd name="connsiteY2" fmla="*/ 2365887 h 2365886"/>
              <a:gd name="connsiteX0" fmla="*/ 0 w 797181"/>
              <a:gd name="connsiteY0" fmla="*/ 30908 h 2365886"/>
              <a:gd name="connsiteX1" fmla="*/ 682314 w 797181"/>
              <a:gd name="connsiteY1" fmla="*/ 1024156 h 2365886"/>
              <a:gd name="connsiteX2" fmla="*/ 658773 w 797181"/>
              <a:gd name="connsiteY2" fmla="*/ 1899830 h 2365886"/>
              <a:gd name="connsiteX3" fmla="*/ 1 w 797181"/>
              <a:gd name="connsiteY3" fmla="*/ 1745931 h 2365886"/>
              <a:gd name="connsiteX4" fmla="*/ 0 w 797181"/>
              <a:gd name="connsiteY4" fmla="*/ 30908 h 2365886"/>
              <a:gd name="connsiteX0" fmla="*/ 216267 w 797181"/>
              <a:gd name="connsiteY0" fmla="*/ 0 h 2365886"/>
              <a:gd name="connsiteX1" fmla="*/ 674241 w 797181"/>
              <a:gd name="connsiteY1" fmla="*/ 1017684 h 2365886"/>
              <a:gd name="connsiteX2" fmla="*/ 797060 w 797181"/>
              <a:gd name="connsiteY2" fmla="*/ 2365887 h 2365886"/>
              <a:gd name="connsiteX0" fmla="*/ 0 w 682890"/>
              <a:gd name="connsiteY0" fmla="*/ 30908 h 2909647"/>
              <a:gd name="connsiteX1" fmla="*/ 682314 w 682890"/>
              <a:gd name="connsiteY1" fmla="*/ 1024156 h 2909647"/>
              <a:gd name="connsiteX2" fmla="*/ 658773 w 682890"/>
              <a:gd name="connsiteY2" fmla="*/ 1899830 h 2909647"/>
              <a:gd name="connsiteX3" fmla="*/ 1 w 682890"/>
              <a:gd name="connsiteY3" fmla="*/ 1745931 h 2909647"/>
              <a:gd name="connsiteX4" fmla="*/ 0 w 682890"/>
              <a:gd name="connsiteY4" fmla="*/ 30908 h 2909647"/>
              <a:gd name="connsiteX0" fmla="*/ 216267 w 682890"/>
              <a:gd name="connsiteY0" fmla="*/ 0 h 2909647"/>
              <a:gd name="connsiteX1" fmla="*/ 674241 w 682890"/>
              <a:gd name="connsiteY1" fmla="*/ 1017684 h 2909647"/>
              <a:gd name="connsiteX2" fmla="*/ 614932 w 682890"/>
              <a:gd name="connsiteY2" fmla="*/ 2909646 h 2909647"/>
              <a:gd name="connsiteX0" fmla="*/ 0 w 814574"/>
              <a:gd name="connsiteY0" fmla="*/ 30908 h 3007774"/>
              <a:gd name="connsiteX1" fmla="*/ 682314 w 814574"/>
              <a:gd name="connsiteY1" fmla="*/ 1024156 h 3007774"/>
              <a:gd name="connsiteX2" fmla="*/ 658773 w 814574"/>
              <a:gd name="connsiteY2" fmla="*/ 1899830 h 3007774"/>
              <a:gd name="connsiteX3" fmla="*/ 1 w 814574"/>
              <a:gd name="connsiteY3" fmla="*/ 1745931 h 3007774"/>
              <a:gd name="connsiteX4" fmla="*/ 0 w 814574"/>
              <a:gd name="connsiteY4" fmla="*/ 30908 h 3007774"/>
              <a:gd name="connsiteX0" fmla="*/ 216267 w 814574"/>
              <a:gd name="connsiteY0" fmla="*/ 0 h 3007774"/>
              <a:gd name="connsiteX1" fmla="*/ 674241 w 814574"/>
              <a:gd name="connsiteY1" fmla="*/ 1017684 h 3007774"/>
              <a:gd name="connsiteX2" fmla="*/ 814469 w 814574"/>
              <a:gd name="connsiteY2" fmla="*/ 3007774 h 3007774"/>
              <a:gd name="connsiteX0" fmla="*/ 0 w 814561"/>
              <a:gd name="connsiteY0" fmla="*/ 30908 h 3007774"/>
              <a:gd name="connsiteX1" fmla="*/ 682314 w 814561"/>
              <a:gd name="connsiteY1" fmla="*/ 1024156 h 3007774"/>
              <a:gd name="connsiteX2" fmla="*/ 658773 w 814561"/>
              <a:gd name="connsiteY2" fmla="*/ 1899830 h 3007774"/>
              <a:gd name="connsiteX3" fmla="*/ 1 w 814561"/>
              <a:gd name="connsiteY3" fmla="*/ 1745931 h 3007774"/>
              <a:gd name="connsiteX4" fmla="*/ 0 w 814561"/>
              <a:gd name="connsiteY4" fmla="*/ 30908 h 3007774"/>
              <a:gd name="connsiteX0" fmla="*/ 216267 w 814561"/>
              <a:gd name="connsiteY0" fmla="*/ 0 h 3007774"/>
              <a:gd name="connsiteX1" fmla="*/ 657029 w 814561"/>
              <a:gd name="connsiteY1" fmla="*/ 114360 h 3007774"/>
              <a:gd name="connsiteX2" fmla="*/ 814469 w 814561"/>
              <a:gd name="connsiteY2" fmla="*/ 3007774 h 3007774"/>
              <a:gd name="connsiteX0" fmla="*/ 0 w 931703"/>
              <a:gd name="connsiteY0" fmla="*/ 30908 h 1899829"/>
              <a:gd name="connsiteX1" fmla="*/ 682314 w 931703"/>
              <a:gd name="connsiteY1" fmla="*/ 1024156 h 1899829"/>
              <a:gd name="connsiteX2" fmla="*/ 658773 w 931703"/>
              <a:gd name="connsiteY2" fmla="*/ 1899830 h 1899829"/>
              <a:gd name="connsiteX3" fmla="*/ 1 w 931703"/>
              <a:gd name="connsiteY3" fmla="*/ 1745931 h 1899829"/>
              <a:gd name="connsiteX4" fmla="*/ 0 w 931703"/>
              <a:gd name="connsiteY4" fmla="*/ 30908 h 1899829"/>
              <a:gd name="connsiteX0" fmla="*/ 216267 w 931703"/>
              <a:gd name="connsiteY0" fmla="*/ 0 h 1899829"/>
              <a:gd name="connsiteX1" fmla="*/ 657029 w 931703"/>
              <a:gd name="connsiteY1" fmla="*/ 114360 h 1899829"/>
              <a:gd name="connsiteX2" fmla="*/ 931652 w 931703"/>
              <a:gd name="connsiteY2" fmla="*/ 1595328 h 1899829"/>
              <a:gd name="connsiteX0" fmla="*/ 0 w 785633"/>
              <a:gd name="connsiteY0" fmla="*/ 30908 h 1899829"/>
              <a:gd name="connsiteX1" fmla="*/ 682314 w 785633"/>
              <a:gd name="connsiteY1" fmla="*/ 1024156 h 1899829"/>
              <a:gd name="connsiteX2" fmla="*/ 658773 w 785633"/>
              <a:gd name="connsiteY2" fmla="*/ 1899830 h 1899829"/>
              <a:gd name="connsiteX3" fmla="*/ 1 w 785633"/>
              <a:gd name="connsiteY3" fmla="*/ 1745931 h 1899829"/>
              <a:gd name="connsiteX4" fmla="*/ 0 w 785633"/>
              <a:gd name="connsiteY4" fmla="*/ 30908 h 1899829"/>
              <a:gd name="connsiteX0" fmla="*/ 216267 w 785633"/>
              <a:gd name="connsiteY0" fmla="*/ 0 h 1899829"/>
              <a:gd name="connsiteX1" fmla="*/ 657029 w 785633"/>
              <a:gd name="connsiteY1" fmla="*/ 114360 h 1899829"/>
              <a:gd name="connsiteX2" fmla="*/ 785518 w 785633"/>
              <a:gd name="connsiteY2" fmla="*/ 1738259 h 1899829"/>
              <a:gd name="connsiteX0" fmla="*/ 0 w 785608"/>
              <a:gd name="connsiteY0" fmla="*/ 411002 h 2279923"/>
              <a:gd name="connsiteX1" fmla="*/ 682314 w 785608"/>
              <a:gd name="connsiteY1" fmla="*/ 1404250 h 2279923"/>
              <a:gd name="connsiteX2" fmla="*/ 658773 w 785608"/>
              <a:gd name="connsiteY2" fmla="*/ 2279924 h 2279923"/>
              <a:gd name="connsiteX3" fmla="*/ 1 w 785608"/>
              <a:gd name="connsiteY3" fmla="*/ 2126025 h 2279923"/>
              <a:gd name="connsiteX4" fmla="*/ 0 w 785608"/>
              <a:gd name="connsiteY4" fmla="*/ 411002 h 2279923"/>
              <a:gd name="connsiteX0" fmla="*/ 216267 w 785608"/>
              <a:gd name="connsiteY0" fmla="*/ 380094 h 2279923"/>
              <a:gd name="connsiteX1" fmla="*/ 624592 w 785608"/>
              <a:gd name="connsiteY1" fmla="*/ 13834 h 2279923"/>
              <a:gd name="connsiteX2" fmla="*/ 785518 w 785608"/>
              <a:gd name="connsiteY2" fmla="*/ 2118353 h 2279923"/>
              <a:gd name="connsiteX0" fmla="*/ 0 w 682890"/>
              <a:gd name="connsiteY0" fmla="*/ 411002 h 2452908"/>
              <a:gd name="connsiteX1" fmla="*/ 682314 w 682890"/>
              <a:gd name="connsiteY1" fmla="*/ 1404250 h 2452908"/>
              <a:gd name="connsiteX2" fmla="*/ 658773 w 682890"/>
              <a:gd name="connsiteY2" fmla="*/ 2279924 h 2452908"/>
              <a:gd name="connsiteX3" fmla="*/ 1 w 682890"/>
              <a:gd name="connsiteY3" fmla="*/ 2126025 h 2452908"/>
              <a:gd name="connsiteX4" fmla="*/ 0 w 682890"/>
              <a:gd name="connsiteY4" fmla="*/ 411002 h 2452908"/>
              <a:gd name="connsiteX0" fmla="*/ 216267 w 682890"/>
              <a:gd name="connsiteY0" fmla="*/ 380094 h 2452908"/>
              <a:gd name="connsiteX1" fmla="*/ 624592 w 682890"/>
              <a:gd name="connsiteY1" fmla="*/ 13834 h 2452908"/>
              <a:gd name="connsiteX2" fmla="*/ 536271 w 682890"/>
              <a:gd name="connsiteY2" fmla="*/ 2452908 h 2452908"/>
              <a:gd name="connsiteX0" fmla="*/ 0 w 843582"/>
              <a:gd name="connsiteY0" fmla="*/ 411002 h 2279925"/>
              <a:gd name="connsiteX1" fmla="*/ 682314 w 843582"/>
              <a:gd name="connsiteY1" fmla="*/ 1404250 h 2279925"/>
              <a:gd name="connsiteX2" fmla="*/ 658773 w 843582"/>
              <a:gd name="connsiteY2" fmla="*/ 2279924 h 2279925"/>
              <a:gd name="connsiteX3" fmla="*/ 1 w 843582"/>
              <a:gd name="connsiteY3" fmla="*/ 2126025 h 2279925"/>
              <a:gd name="connsiteX4" fmla="*/ 0 w 843582"/>
              <a:gd name="connsiteY4" fmla="*/ 411002 h 2279925"/>
              <a:gd name="connsiteX0" fmla="*/ 216267 w 843582"/>
              <a:gd name="connsiteY0" fmla="*/ 380094 h 2279925"/>
              <a:gd name="connsiteX1" fmla="*/ 624592 w 843582"/>
              <a:gd name="connsiteY1" fmla="*/ 13834 h 2279925"/>
              <a:gd name="connsiteX2" fmla="*/ 843517 w 843582"/>
              <a:gd name="connsiteY2" fmla="*/ 1664897 h 2279925"/>
              <a:gd name="connsiteX0" fmla="*/ 0 w 1079214"/>
              <a:gd name="connsiteY0" fmla="*/ 462323 h 2331246"/>
              <a:gd name="connsiteX1" fmla="*/ 682314 w 1079214"/>
              <a:gd name="connsiteY1" fmla="*/ 1455571 h 2331246"/>
              <a:gd name="connsiteX2" fmla="*/ 658773 w 1079214"/>
              <a:gd name="connsiteY2" fmla="*/ 2331245 h 2331246"/>
              <a:gd name="connsiteX3" fmla="*/ 1 w 1079214"/>
              <a:gd name="connsiteY3" fmla="*/ 2177346 h 2331246"/>
              <a:gd name="connsiteX4" fmla="*/ 0 w 1079214"/>
              <a:gd name="connsiteY4" fmla="*/ 462323 h 2331246"/>
              <a:gd name="connsiteX0" fmla="*/ 216267 w 1079214"/>
              <a:gd name="connsiteY0" fmla="*/ 431415 h 2331246"/>
              <a:gd name="connsiteX1" fmla="*/ 624592 w 1079214"/>
              <a:gd name="connsiteY1" fmla="*/ 65155 h 2331246"/>
              <a:gd name="connsiteX2" fmla="*/ 1079184 w 1079214"/>
              <a:gd name="connsiteY2" fmla="*/ 14029 h 2331246"/>
              <a:gd name="connsiteX0" fmla="*/ 0 w 966990"/>
              <a:gd name="connsiteY0" fmla="*/ 940413 h 2809336"/>
              <a:gd name="connsiteX1" fmla="*/ 682314 w 966990"/>
              <a:gd name="connsiteY1" fmla="*/ 1933661 h 2809336"/>
              <a:gd name="connsiteX2" fmla="*/ 658773 w 966990"/>
              <a:gd name="connsiteY2" fmla="*/ 2809335 h 2809336"/>
              <a:gd name="connsiteX3" fmla="*/ 1 w 966990"/>
              <a:gd name="connsiteY3" fmla="*/ 2655436 h 2809336"/>
              <a:gd name="connsiteX4" fmla="*/ 0 w 966990"/>
              <a:gd name="connsiteY4" fmla="*/ 940413 h 2809336"/>
              <a:gd name="connsiteX0" fmla="*/ 216267 w 966990"/>
              <a:gd name="connsiteY0" fmla="*/ 909505 h 2809336"/>
              <a:gd name="connsiteX1" fmla="*/ 624592 w 966990"/>
              <a:gd name="connsiteY1" fmla="*/ 543245 h 2809336"/>
              <a:gd name="connsiteX2" fmla="*/ 966949 w 966990"/>
              <a:gd name="connsiteY2" fmla="*/ 2639 h 2809336"/>
              <a:gd name="connsiteX0" fmla="*/ 0 w 961073"/>
              <a:gd name="connsiteY0" fmla="*/ 411002 h 2279925"/>
              <a:gd name="connsiteX1" fmla="*/ 682314 w 961073"/>
              <a:gd name="connsiteY1" fmla="*/ 1404250 h 2279925"/>
              <a:gd name="connsiteX2" fmla="*/ 658773 w 961073"/>
              <a:gd name="connsiteY2" fmla="*/ 2279924 h 2279925"/>
              <a:gd name="connsiteX3" fmla="*/ 1 w 961073"/>
              <a:gd name="connsiteY3" fmla="*/ 2126025 h 2279925"/>
              <a:gd name="connsiteX4" fmla="*/ 0 w 961073"/>
              <a:gd name="connsiteY4" fmla="*/ 411002 h 2279925"/>
              <a:gd name="connsiteX0" fmla="*/ 216267 w 961073"/>
              <a:gd name="connsiteY0" fmla="*/ 380094 h 2279925"/>
              <a:gd name="connsiteX1" fmla="*/ 624592 w 961073"/>
              <a:gd name="connsiteY1" fmla="*/ 13834 h 2279925"/>
              <a:gd name="connsiteX2" fmla="*/ 961032 w 961073"/>
              <a:gd name="connsiteY2" fmla="*/ 1042896 h 2279925"/>
              <a:gd name="connsiteX0" fmla="*/ 0 w 885119"/>
              <a:gd name="connsiteY0" fmla="*/ 411002 h 2279925"/>
              <a:gd name="connsiteX1" fmla="*/ 682314 w 885119"/>
              <a:gd name="connsiteY1" fmla="*/ 1404250 h 2279925"/>
              <a:gd name="connsiteX2" fmla="*/ 658773 w 885119"/>
              <a:gd name="connsiteY2" fmla="*/ 2279924 h 2279925"/>
              <a:gd name="connsiteX3" fmla="*/ 1 w 885119"/>
              <a:gd name="connsiteY3" fmla="*/ 2126025 h 2279925"/>
              <a:gd name="connsiteX4" fmla="*/ 0 w 885119"/>
              <a:gd name="connsiteY4" fmla="*/ 411002 h 2279925"/>
              <a:gd name="connsiteX0" fmla="*/ 216267 w 885119"/>
              <a:gd name="connsiteY0" fmla="*/ 380094 h 2279925"/>
              <a:gd name="connsiteX1" fmla="*/ 624592 w 885119"/>
              <a:gd name="connsiteY1" fmla="*/ 13834 h 2279925"/>
              <a:gd name="connsiteX2" fmla="*/ 885065 w 885119"/>
              <a:gd name="connsiteY2" fmla="*/ 1506123 h 2279925"/>
              <a:gd name="connsiteX0" fmla="*/ 0 w 885121"/>
              <a:gd name="connsiteY0" fmla="*/ 560349 h 2429272"/>
              <a:gd name="connsiteX1" fmla="*/ 682314 w 885121"/>
              <a:gd name="connsiteY1" fmla="*/ 1553597 h 2429272"/>
              <a:gd name="connsiteX2" fmla="*/ 658773 w 885121"/>
              <a:gd name="connsiteY2" fmla="*/ 2429271 h 2429272"/>
              <a:gd name="connsiteX3" fmla="*/ 1 w 885121"/>
              <a:gd name="connsiteY3" fmla="*/ 2275372 h 2429272"/>
              <a:gd name="connsiteX4" fmla="*/ 0 w 885121"/>
              <a:gd name="connsiteY4" fmla="*/ 560349 h 2429272"/>
              <a:gd name="connsiteX0" fmla="*/ 216267 w 885121"/>
              <a:gd name="connsiteY0" fmla="*/ 529441 h 2429272"/>
              <a:gd name="connsiteX1" fmla="*/ 633718 w 885121"/>
              <a:gd name="connsiteY1" fmla="*/ 10756 h 2429272"/>
              <a:gd name="connsiteX2" fmla="*/ 885065 w 885121"/>
              <a:gd name="connsiteY2" fmla="*/ 1655470 h 2429272"/>
              <a:gd name="connsiteX0" fmla="*/ 0 w 885113"/>
              <a:gd name="connsiteY0" fmla="*/ 1125797 h 2994720"/>
              <a:gd name="connsiteX1" fmla="*/ 682314 w 885113"/>
              <a:gd name="connsiteY1" fmla="*/ 2119045 h 2994720"/>
              <a:gd name="connsiteX2" fmla="*/ 658773 w 885113"/>
              <a:gd name="connsiteY2" fmla="*/ 2994719 h 2994720"/>
              <a:gd name="connsiteX3" fmla="*/ 1 w 885113"/>
              <a:gd name="connsiteY3" fmla="*/ 2840820 h 2994720"/>
              <a:gd name="connsiteX4" fmla="*/ 0 w 885113"/>
              <a:gd name="connsiteY4" fmla="*/ 1125797 h 2994720"/>
              <a:gd name="connsiteX0" fmla="*/ 216267 w 885113"/>
              <a:gd name="connsiteY0" fmla="*/ 1094889 h 2994720"/>
              <a:gd name="connsiteX1" fmla="*/ 591957 w 885113"/>
              <a:gd name="connsiteY1" fmla="*/ 5866 h 2994720"/>
              <a:gd name="connsiteX2" fmla="*/ 885065 w 885113"/>
              <a:gd name="connsiteY2" fmla="*/ 2220918 h 2994720"/>
              <a:gd name="connsiteX0" fmla="*/ 0 w 814130"/>
              <a:gd name="connsiteY0" fmla="*/ 1125797 h 2994720"/>
              <a:gd name="connsiteX1" fmla="*/ 682314 w 814130"/>
              <a:gd name="connsiteY1" fmla="*/ 2119045 h 2994720"/>
              <a:gd name="connsiteX2" fmla="*/ 658773 w 814130"/>
              <a:gd name="connsiteY2" fmla="*/ 2994719 h 2994720"/>
              <a:gd name="connsiteX3" fmla="*/ 1 w 814130"/>
              <a:gd name="connsiteY3" fmla="*/ 2840820 h 2994720"/>
              <a:gd name="connsiteX4" fmla="*/ 0 w 814130"/>
              <a:gd name="connsiteY4" fmla="*/ 1125797 h 2994720"/>
              <a:gd name="connsiteX0" fmla="*/ 216267 w 814130"/>
              <a:gd name="connsiteY0" fmla="*/ 1094889 h 2994720"/>
              <a:gd name="connsiteX1" fmla="*/ 591957 w 814130"/>
              <a:gd name="connsiteY1" fmla="*/ 5866 h 2994720"/>
              <a:gd name="connsiteX2" fmla="*/ 814066 w 814130"/>
              <a:gd name="connsiteY2" fmla="*/ 2099350 h 2994720"/>
              <a:gd name="connsiteX0" fmla="*/ 0 w 1009907"/>
              <a:gd name="connsiteY0" fmla="*/ 1902448 h 3771371"/>
              <a:gd name="connsiteX1" fmla="*/ 682314 w 1009907"/>
              <a:gd name="connsiteY1" fmla="*/ 2895696 h 3771371"/>
              <a:gd name="connsiteX2" fmla="*/ 658773 w 1009907"/>
              <a:gd name="connsiteY2" fmla="*/ 3771370 h 3771371"/>
              <a:gd name="connsiteX3" fmla="*/ 1 w 1009907"/>
              <a:gd name="connsiteY3" fmla="*/ 3617471 h 3771371"/>
              <a:gd name="connsiteX4" fmla="*/ 0 w 1009907"/>
              <a:gd name="connsiteY4" fmla="*/ 1902448 h 3771371"/>
              <a:gd name="connsiteX0" fmla="*/ 216267 w 1009907"/>
              <a:gd name="connsiteY0" fmla="*/ 1871540 h 3771371"/>
              <a:gd name="connsiteX1" fmla="*/ 591957 w 1009907"/>
              <a:gd name="connsiteY1" fmla="*/ 782517 h 3771371"/>
              <a:gd name="connsiteX2" fmla="*/ 1009874 w 1009907"/>
              <a:gd name="connsiteY2" fmla="*/ 1887 h 3771371"/>
              <a:gd name="connsiteX0" fmla="*/ 0 w 1009913"/>
              <a:gd name="connsiteY0" fmla="*/ 1902054 h 3770977"/>
              <a:gd name="connsiteX1" fmla="*/ 682314 w 1009913"/>
              <a:gd name="connsiteY1" fmla="*/ 2895302 h 3770977"/>
              <a:gd name="connsiteX2" fmla="*/ 658773 w 1009913"/>
              <a:gd name="connsiteY2" fmla="*/ 3770976 h 3770977"/>
              <a:gd name="connsiteX3" fmla="*/ 1 w 1009913"/>
              <a:gd name="connsiteY3" fmla="*/ 3617077 h 3770977"/>
              <a:gd name="connsiteX4" fmla="*/ 0 w 1009913"/>
              <a:gd name="connsiteY4" fmla="*/ 1902054 h 3770977"/>
              <a:gd name="connsiteX0" fmla="*/ 216267 w 1009913"/>
              <a:gd name="connsiteY0" fmla="*/ 1871146 h 3770977"/>
              <a:gd name="connsiteX1" fmla="*/ 651634 w 1009913"/>
              <a:gd name="connsiteY1" fmla="*/ 1004498 h 3770977"/>
              <a:gd name="connsiteX2" fmla="*/ 1009874 w 1009913"/>
              <a:gd name="connsiteY2" fmla="*/ 1493 h 3770977"/>
              <a:gd name="connsiteX0" fmla="*/ 0 w 951914"/>
              <a:gd name="connsiteY0" fmla="*/ 2805927 h 4674850"/>
              <a:gd name="connsiteX1" fmla="*/ 682314 w 951914"/>
              <a:gd name="connsiteY1" fmla="*/ 3799175 h 4674850"/>
              <a:gd name="connsiteX2" fmla="*/ 658773 w 951914"/>
              <a:gd name="connsiteY2" fmla="*/ 4674849 h 4674850"/>
              <a:gd name="connsiteX3" fmla="*/ 1 w 951914"/>
              <a:gd name="connsiteY3" fmla="*/ 4520950 h 4674850"/>
              <a:gd name="connsiteX4" fmla="*/ 0 w 951914"/>
              <a:gd name="connsiteY4" fmla="*/ 2805927 h 4674850"/>
              <a:gd name="connsiteX0" fmla="*/ 216267 w 951914"/>
              <a:gd name="connsiteY0" fmla="*/ 2775019 h 4674850"/>
              <a:gd name="connsiteX1" fmla="*/ 651634 w 951914"/>
              <a:gd name="connsiteY1" fmla="*/ 1908371 h 4674850"/>
              <a:gd name="connsiteX2" fmla="*/ 951867 w 951914"/>
              <a:gd name="connsiteY2" fmla="*/ 805 h 4674850"/>
              <a:gd name="connsiteX0" fmla="*/ 0 w 951921"/>
              <a:gd name="connsiteY0" fmla="*/ 2805656 h 4674579"/>
              <a:gd name="connsiteX1" fmla="*/ 682314 w 951921"/>
              <a:gd name="connsiteY1" fmla="*/ 3798904 h 4674579"/>
              <a:gd name="connsiteX2" fmla="*/ 658773 w 951921"/>
              <a:gd name="connsiteY2" fmla="*/ 4674578 h 4674579"/>
              <a:gd name="connsiteX3" fmla="*/ 1 w 951921"/>
              <a:gd name="connsiteY3" fmla="*/ 4520679 h 4674579"/>
              <a:gd name="connsiteX4" fmla="*/ 0 w 951921"/>
              <a:gd name="connsiteY4" fmla="*/ 2805656 h 4674579"/>
              <a:gd name="connsiteX0" fmla="*/ 216267 w 951921"/>
              <a:gd name="connsiteY0" fmla="*/ 2774748 h 4674579"/>
              <a:gd name="connsiteX1" fmla="*/ 688969 w 951921"/>
              <a:gd name="connsiteY1" fmla="*/ 2907757 h 4674579"/>
              <a:gd name="connsiteX2" fmla="*/ 951867 w 951921"/>
              <a:gd name="connsiteY2" fmla="*/ 534 h 4674579"/>
              <a:gd name="connsiteX0" fmla="*/ 0 w 798641"/>
              <a:gd name="connsiteY0" fmla="*/ 2497575 h 4366498"/>
              <a:gd name="connsiteX1" fmla="*/ 682314 w 798641"/>
              <a:gd name="connsiteY1" fmla="*/ 3490823 h 4366498"/>
              <a:gd name="connsiteX2" fmla="*/ 658773 w 798641"/>
              <a:gd name="connsiteY2" fmla="*/ 4366497 h 4366498"/>
              <a:gd name="connsiteX3" fmla="*/ 1 w 798641"/>
              <a:gd name="connsiteY3" fmla="*/ 4212598 h 4366498"/>
              <a:gd name="connsiteX4" fmla="*/ 0 w 798641"/>
              <a:gd name="connsiteY4" fmla="*/ 2497575 h 4366498"/>
              <a:gd name="connsiteX0" fmla="*/ 216267 w 798641"/>
              <a:gd name="connsiteY0" fmla="*/ 2466667 h 4366498"/>
              <a:gd name="connsiteX1" fmla="*/ 688969 w 798641"/>
              <a:gd name="connsiteY1" fmla="*/ 2599676 h 4366498"/>
              <a:gd name="connsiteX2" fmla="*/ 798504 w 798641"/>
              <a:gd name="connsiteY2" fmla="*/ 598 h 4366498"/>
              <a:gd name="connsiteX0" fmla="*/ 0 w 798648"/>
              <a:gd name="connsiteY0" fmla="*/ 2497876 h 4366799"/>
              <a:gd name="connsiteX1" fmla="*/ 682314 w 798648"/>
              <a:gd name="connsiteY1" fmla="*/ 3491124 h 4366799"/>
              <a:gd name="connsiteX2" fmla="*/ 658773 w 798648"/>
              <a:gd name="connsiteY2" fmla="*/ 4366798 h 4366799"/>
              <a:gd name="connsiteX3" fmla="*/ 1 w 798648"/>
              <a:gd name="connsiteY3" fmla="*/ 4212899 h 4366799"/>
              <a:gd name="connsiteX4" fmla="*/ 0 w 798648"/>
              <a:gd name="connsiteY4" fmla="*/ 2497876 h 4366799"/>
              <a:gd name="connsiteX0" fmla="*/ 216267 w 798648"/>
              <a:gd name="connsiteY0" fmla="*/ 2466968 h 4366799"/>
              <a:gd name="connsiteX1" fmla="*/ 693595 w 798648"/>
              <a:gd name="connsiteY1" fmla="*/ 1706600 h 4366799"/>
              <a:gd name="connsiteX2" fmla="*/ 798504 w 798648"/>
              <a:gd name="connsiteY2" fmla="*/ 899 h 4366799"/>
              <a:gd name="connsiteX0" fmla="*/ 0 w 798841"/>
              <a:gd name="connsiteY0" fmla="*/ 2497575 h 4366498"/>
              <a:gd name="connsiteX1" fmla="*/ 682314 w 798841"/>
              <a:gd name="connsiteY1" fmla="*/ 3490823 h 4366498"/>
              <a:gd name="connsiteX2" fmla="*/ 658773 w 798841"/>
              <a:gd name="connsiteY2" fmla="*/ 4366497 h 4366498"/>
              <a:gd name="connsiteX3" fmla="*/ 1 w 798841"/>
              <a:gd name="connsiteY3" fmla="*/ 4212598 h 4366498"/>
              <a:gd name="connsiteX4" fmla="*/ 0 w 798841"/>
              <a:gd name="connsiteY4" fmla="*/ 2497575 h 4366498"/>
              <a:gd name="connsiteX0" fmla="*/ 216267 w 798841"/>
              <a:gd name="connsiteY0" fmla="*/ 2466667 h 4366498"/>
              <a:gd name="connsiteX1" fmla="*/ 747974 w 798841"/>
              <a:gd name="connsiteY1" fmla="*/ 2596588 h 4366498"/>
              <a:gd name="connsiteX2" fmla="*/ 798504 w 798841"/>
              <a:gd name="connsiteY2" fmla="*/ 598 h 4366498"/>
              <a:gd name="connsiteX0" fmla="*/ 0 w 748485"/>
              <a:gd name="connsiteY0" fmla="*/ 1218572 h 3087495"/>
              <a:gd name="connsiteX1" fmla="*/ 682314 w 748485"/>
              <a:gd name="connsiteY1" fmla="*/ 2211820 h 3087495"/>
              <a:gd name="connsiteX2" fmla="*/ 658773 w 748485"/>
              <a:gd name="connsiteY2" fmla="*/ 3087494 h 3087495"/>
              <a:gd name="connsiteX3" fmla="*/ 1 w 748485"/>
              <a:gd name="connsiteY3" fmla="*/ 2933595 h 3087495"/>
              <a:gd name="connsiteX4" fmla="*/ 0 w 748485"/>
              <a:gd name="connsiteY4" fmla="*/ 1218572 h 3087495"/>
              <a:gd name="connsiteX0" fmla="*/ 216267 w 748485"/>
              <a:gd name="connsiteY0" fmla="*/ 1187664 h 3087495"/>
              <a:gd name="connsiteX1" fmla="*/ 747974 w 748485"/>
              <a:gd name="connsiteY1" fmla="*/ 1317585 h 3087495"/>
              <a:gd name="connsiteX2" fmla="*/ 324038 w 748485"/>
              <a:gd name="connsiteY2" fmla="*/ 1153 h 3087495"/>
              <a:gd name="connsiteX0" fmla="*/ 0 w 748545"/>
              <a:gd name="connsiteY0" fmla="*/ 30909 h 1899832"/>
              <a:gd name="connsiteX1" fmla="*/ 682314 w 748545"/>
              <a:gd name="connsiteY1" fmla="*/ 1024157 h 1899832"/>
              <a:gd name="connsiteX2" fmla="*/ 658773 w 748545"/>
              <a:gd name="connsiteY2" fmla="*/ 1899831 h 1899832"/>
              <a:gd name="connsiteX3" fmla="*/ 1 w 748545"/>
              <a:gd name="connsiteY3" fmla="*/ 1745932 h 1899832"/>
              <a:gd name="connsiteX4" fmla="*/ 0 w 748545"/>
              <a:gd name="connsiteY4" fmla="*/ 30909 h 1899832"/>
              <a:gd name="connsiteX0" fmla="*/ 216267 w 748545"/>
              <a:gd name="connsiteY0" fmla="*/ 1 h 1899832"/>
              <a:gd name="connsiteX1" fmla="*/ 747974 w 748545"/>
              <a:gd name="connsiteY1" fmla="*/ 129922 h 1899832"/>
              <a:gd name="connsiteX2" fmla="*/ 371394 w 748545"/>
              <a:gd name="connsiteY2" fmla="*/ 1175828 h 1899832"/>
              <a:gd name="connsiteX0" fmla="*/ 0 w 682890"/>
              <a:gd name="connsiteY0" fmla="*/ 41664 h 1910587"/>
              <a:gd name="connsiteX1" fmla="*/ 682314 w 682890"/>
              <a:gd name="connsiteY1" fmla="*/ 1034912 h 1910587"/>
              <a:gd name="connsiteX2" fmla="*/ 658773 w 682890"/>
              <a:gd name="connsiteY2" fmla="*/ 1910586 h 1910587"/>
              <a:gd name="connsiteX3" fmla="*/ 1 w 682890"/>
              <a:gd name="connsiteY3" fmla="*/ 1756687 h 1910587"/>
              <a:gd name="connsiteX4" fmla="*/ 0 w 682890"/>
              <a:gd name="connsiteY4" fmla="*/ 41664 h 1910587"/>
              <a:gd name="connsiteX0" fmla="*/ 216267 w 682890"/>
              <a:gd name="connsiteY0" fmla="*/ 10756 h 1910587"/>
              <a:gd name="connsiteX1" fmla="*/ 631233 w 682890"/>
              <a:gd name="connsiteY1" fmla="*/ 63621 h 1910587"/>
              <a:gd name="connsiteX2" fmla="*/ 371394 w 682890"/>
              <a:gd name="connsiteY2" fmla="*/ 1186583 h 1910587"/>
              <a:gd name="connsiteX0" fmla="*/ 0 w 682890"/>
              <a:gd name="connsiteY0" fmla="*/ 41664 h 1910587"/>
              <a:gd name="connsiteX1" fmla="*/ 682314 w 682890"/>
              <a:gd name="connsiteY1" fmla="*/ 1034912 h 1910587"/>
              <a:gd name="connsiteX2" fmla="*/ 658773 w 682890"/>
              <a:gd name="connsiteY2" fmla="*/ 1910586 h 1910587"/>
              <a:gd name="connsiteX3" fmla="*/ 1 w 682890"/>
              <a:gd name="connsiteY3" fmla="*/ 1756687 h 1910587"/>
              <a:gd name="connsiteX4" fmla="*/ 0 w 682890"/>
              <a:gd name="connsiteY4" fmla="*/ 41664 h 1910587"/>
              <a:gd name="connsiteX0" fmla="*/ 216267 w 682890"/>
              <a:gd name="connsiteY0" fmla="*/ 10756 h 1910587"/>
              <a:gd name="connsiteX1" fmla="*/ 631233 w 682890"/>
              <a:gd name="connsiteY1" fmla="*/ 63621 h 1910587"/>
              <a:gd name="connsiteX2" fmla="*/ 370261 w 682890"/>
              <a:gd name="connsiteY2" fmla="*/ 1682026 h 1910587"/>
              <a:gd name="connsiteX0" fmla="*/ 0 w 682890"/>
              <a:gd name="connsiteY0" fmla="*/ 41664 h 3740657"/>
              <a:gd name="connsiteX1" fmla="*/ 682314 w 682890"/>
              <a:gd name="connsiteY1" fmla="*/ 1034912 h 3740657"/>
              <a:gd name="connsiteX2" fmla="*/ 658773 w 682890"/>
              <a:gd name="connsiteY2" fmla="*/ 1910586 h 3740657"/>
              <a:gd name="connsiteX3" fmla="*/ 1 w 682890"/>
              <a:gd name="connsiteY3" fmla="*/ 1756687 h 3740657"/>
              <a:gd name="connsiteX4" fmla="*/ 0 w 682890"/>
              <a:gd name="connsiteY4" fmla="*/ 41664 h 3740657"/>
              <a:gd name="connsiteX0" fmla="*/ 216267 w 682890"/>
              <a:gd name="connsiteY0" fmla="*/ 10756 h 3740657"/>
              <a:gd name="connsiteX1" fmla="*/ 631233 w 682890"/>
              <a:gd name="connsiteY1" fmla="*/ 63621 h 3740657"/>
              <a:gd name="connsiteX2" fmla="*/ 347902 w 682890"/>
              <a:gd name="connsiteY2" fmla="*/ 3740657 h 3740657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1 h 3729902"/>
              <a:gd name="connsiteX1" fmla="*/ 496413 w 682890"/>
              <a:gd name="connsiteY1" fmla="*/ 1669009 h 3729902"/>
              <a:gd name="connsiteX2" fmla="*/ 347902 w 682890"/>
              <a:gd name="connsiteY2" fmla="*/ 3729902 h 3729902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1 h 3729902"/>
              <a:gd name="connsiteX1" fmla="*/ 506681 w 682890"/>
              <a:gd name="connsiteY1" fmla="*/ 1415356 h 3729902"/>
              <a:gd name="connsiteX2" fmla="*/ 347902 w 682890"/>
              <a:gd name="connsiteY2" fmla="*/ 3729902 h 3729902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1 h 3729902"/>
              <a:gd name="connsiteX1" fmla="*/ 496105 w 682890"/>
              <a:gd name="connsiteY1" fmla="*/ 1520769 h 3729902"/>
              <a:gd name="connsiteX2" fmla="*/ 347902 w 682890"/>
              <a:gd name="connsiteY2" fmla="*/ 3729902 h 3729902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0 h 3729902"/>
              <a:gd name="connsiteX1" fmla="*/ 496105 w 682890"/>
              <a:gd name="connsiteY1" fmla="*/ 1520769 h 3729902"/>
              <a:gd name="connsiteX2" fmla="*/ 347902 w 682890"/>
              <a:gd name="connsiteY2" fmla="*/ 3729902 h 3729902"/>
              <a:gd name="connsiteX0" fmla="*/ 0 w 682890"/>
              <a:gd name="connsiteY0" fmla="*/ 31229 h 3730222"/>
              <a:gd name="connsiteX1" fmla="*/ 682314 w 682890"/>
              <a:gd name="connsiteY1" fmla="*/ 1024477 h 3730222"/>
              <a:gd name="connsiteX2" fmla="*/ 658773 w 682890"/>
              <a:gd name="connsiteY2" fmla="*/ 1900151 h 3730222"/>
              <a:gd name="connsiteX3" fmla="*/ 1 w 682890"/>
              <a:gd name="connsiteY3" fmla="*/ 1746252 h 3730222"/>
              <a:gd name="connsiteX4" fmla="*/ 0 w 682890"/>
              <a:gd name="connsiteY4" fmla="*/ 31229 h 3730222"/>
              <a:gd name="connsiteX0" fmla="*/ 216267 w 682890"/>
              <a:gd name="connsiteY0" fmla="*/ 320 h 3730222"/>
              <a:gd name="connsiteX1" fmla="*/ 496105 w 682890"/>
              <a:gd name="connsiteY1" fmla="*/ 1521089 h 3730222"/>
              <a:gd name="connsiteX2" fmla="*/ 347902 w 682890"/>
              <a:gd name="connsiteY2" fmla="*/ 3730222 h 3730222"/>
              <a:gd name="connsiteX0" fmla="*/ 0 w 682890"/>
              <a:gd name="connsiteY0" fmla="*/ 31229 h 5012755"/>
              <a:gd name="connsiteX1" fmla="*/ 682314 w 682890"/>
              <a:gd name="connsiteY1" fmla="*/ 1024477 h 5012755"/>
              <a:gd name="connsiteX2" fmla="*/ 658773 w 682890"/>
              <a:gd name="connsiteY2" fmla="*/ 1900151 h 5012755"/>
              <a:gd name="connsiteX3" fmla="*/ 1 w 682890"/>
              <a:gd name="connsiteY3" fmla="*/ 1746252 h 5012755"/>
              <a:gd name="connsiteX4" fmla="*/ 0 w 682890"/>
              <a:gd name="connsiteY4" fmla="*/ 31229 h 5012755"/>
              <a:gd name="connsiteX0" fmla="*/ 216267 w 682890"/>
              <a:gd name="connsiteY0" fmla="*/ 320 h 5012755"/>
              <a:gd name="connsiteX1" fmla="*/ 496105 w 682890"/>
              <a:gd name="connsiteY1" fmla="*/ 1521089 h 5012755"/>
              <a:gd name="connsiteX2" fmla="*/ 300186 w 682890"/>
              <a:gd name="connsiteY2" fmla="*/ 5012755 h 5012755"/>
              <a:gd name="connsiteX0" fmla="*/ 0 w 682890"/>
              <a:gd name="connsiteY0" fmla="*/ 31131 h 5012657"/>
              <a:gd name="connsiteX1" fmla="*/ 682314 w 682890"/>
              <a:gd name="connsiteY1" fmla="*/ 1024379 h 5012657"/>
              <a:gd name="connsiteX2" fmla="*/ 658773 w 682890"/>
              <a:gd name="connsiteY2" fmla="*/ 1900053 h 5012657"/>
              <a:gd name="connsiteX3" fmla="*/ 1 w 682890"/>
              <a:gd name="connsiteY3" fmla="*/ 1746154 h 5012657"/>
              <a:gd name="connsiteX4" fmla="*/ 0 w 682890"/>
              <a:gd name="connsiteY4" fmla="*/ 31131 h 5012657"/>
              <a:gd name="connsiteX0" fmla="*/ 216267 w 682890"/>
              <a:gd name="connsiteY0" fmla="*/ 222 h 5012657"/>
              <a:gd name="connsiteX1" fmla="*/ 334835 w 682890"/>
              <a:gd name="connsiteY1" fmla="*/ 2180297 h 5012657"/>
              <a:gd name="connsiteX2" fmla="*/ 300186 w 682890"/>
              <a:gd name="connsiteY2" fmla="*/ 5012657 h 5012657"/>
              <a:gd name="connsiteX0" fmla="*/ 930 w 683820"/>
              <a:gd name="connsiteY0" fmla="*/ 31131 h 4430059"/>
              <a:gd name="connsiteX1" fmla="*/ 683244 w 683820"/>
              <a:gd name="connsiteY1" fmla="*/ 1024379 h 4430059"/>
              <a:gd name="connsiteX2" fmla="*/ 659703 w 683820"/>
              <a:gd name="connsiteY2" fmla="*/ 1900053 h 4430059"/>
              <a:gd name="connsiteX3" fmla="*/ 931 w 683820"/>
              <a:gd name="connsiteY3" fmla="*/ 1746154 h 4430059"/>
              <a:gd name="connsiteX4" fmla="*/ 930 w 683820"/>
              <a:gd name="connsiteY4" fmla="*/ 31131 h 4430059"/>
              <a:gd name="connsiteX0" fmla="*/ 217197 w 683820"/>
              <a:gd name="connsiteY0" fmla="*/ 222 h 4430059"/>
              <a:gd name="connsiteX1" fmla="*/ 335765 w 683820"/>
              <a:gd name="connsiteY1" fmla="*/ 2180297 h 4430059"/>
              <a:gd name="connsiteX2" fmla="*/ 0 w 683820"/>
              <a:gd name="connsiteY2" fmla="*/ 4430058 h 4430059"/>
              <a:gd name="connsiteX0" fmla="*/ 383925 w 1066815"/>
              <a:gd name="connsiteY0" fmla="*/ 31131 h 2990292"/>
              <a:gd name="connsiteX1" fmla="*/ 1066239 w 1066815"/>
              <a:gd name="connsiteY1" fmla="*/ 1024379 h 2990292"/>
              <a:gd name="connsiteX2" fmla="*/ 1042698 w 1066815"/>
              <a:gd name="connsiteY2" fmla="*/ 1900053 h 2990292"/>
              <a:gd name="connsiteX3" fmla="*/ 383926 w 1066815"/>
              <a:gd name="connsiteY3" fmla="*/ 1746154 h 2990292"/>
              <a:gd name="connsiteX4" fmla="*/ 383925 w 1066815"/>
              <a:gd name="connsiteY4" fmla="*/ 31131 h 2990292"/>
              <a:gd name="connsiteX0" fmla="*/ 600192 w 1066815"/>
              <a:gd name="connsiteY0" fmla="*/ 222 h 2990292"/>
              <a:gd name="connsiteX1" fmla="*/ 718760 w 1066815"/>
              <a:gd name="connsiteY1" fmla="*/ 2180297 h 2990292"/>
              <a:gd name="connsiteX2" fmla="*/ 0 w 1066815"/>
              <a:gd name="connsiteY2" fmla="*/ 2990291 h 2990292"/>
              <a:gd name="connsiteX0" fmla="*/ 383925 w 1066815"/>
              <a:gd name="connsiteY0" fmla="*/ 31104 h 2990265"/>
              <a:gd name="connsiteX1" fmla="*/ 1066239 w 1066815"/>
              <a:gd name="connsiteY1" fmla="*/ 1024352 h 2990265"/>
              <a:gd name="connsiteX2" fmla="*/ 1042698 w 1066815"/>
              <a:gd name="connsiteY2" fmla="*/ 1900026 h 2990265"/>
              <a:gd name="connsiteX3" fmla="*/ 383926 w 1066815"/>
              <a:gd name="connsiteY3" fmla="*/ 1746127 h 2990265"/>
              <a:gd name="connsiteX4" fmla="*/ 383925 w 1066815"/>
              <a:gd name="connsiteY4" fmla="*/ 31104 h 2990265"/>
              <a:gd name="connsiteX0" fmla="*/ 600192 w 1066815"/>
              <a:gd name="connsiteY0" fmla="*/ 195 h 2990265"/>
              <a:gd name="connsiteX1" fmla="*/ 594991 w 1066815"/>
              <a:gd name="connsiteY1" fmla="*/ 2464915 h 2990265"/>
              <a:gd name="connsiteX2" fmla="*/ 0 w 1066815"/>
              <a:gd name="connsiteY2" fmla="*/ 2990264 h 2990265"/>
              <a:gd name="connsiteX0" fmla="*/ 0 w 682890"/>
              <a:gd name="connsiteY0" fmla="*/ 31104 h 4953183"/>
              <a:gd name="connsiteX1" fmla="*/ 682314 w 682890"/>
              <a:gd name="connsiteY1" fmla="*/ 1024352 h 4953183"/>
              <a:gd name="connsiteX2" fmla="*/ 658773 w 682890"/>
              <a:gd name="connsiteY2" fmla="*/ 1900026 h 4953183"/>
              <a:gd name="connsiteX3" fmla="*/ 1 w 682890"/>
              <a:gd name="connsiteY3" fmla="*/ 1746127 h 4953183"/>
              <a:gd name="connsiteX4" fmla="*/ 0 w 682890"/>
              <a:gd name="connsiteY4" fmla="*/ 31104 h 4953183"/>
              <a:gd name="connsiteX0" fmla="*/ 216267 w 682890"/>
              <a:gd name="connsiteY0" fmla="*/ 195 h 4953183"/>
              <a:gd name="connsiteX1" fmla="*/ 211066 w 682890"/>
              <a:gd name="connsiteY1" fmla="*/ 2464915 h 4953183"/>
              <a:gd name="connsiteX2" fmla="*/ 48733 w 682890"/>
              <a:gd name="connsiteY2" fmla="*/ 4953182 h 4953183"/>
              <a:gd name="connsiteX0" fmla="*/ 0 w 768001"/>
              <a:gd name="connsiteY0" fmla="*/ 31104 h 3929391"/>
              <a:gd name="connsiteX1" fmla="*/ 682314 w 768001"/>
              <a:gd name="connsiteY1" fmla="*/ 1024352 h 3929391"/>
              <a:gd name="connsiteX2" fmla="*/ 658773 w 768001"/>
              <a:gd name="connsiteY2" fmla="*/ 1900026 h 3929391"/>
              <a:gd name="connsiteX3" fmla="*/ 1 w 768001"/>
              <a:gd name="connsiteY3" fmla="*/ 1746127 h 3929391"/>
              <a:gd name="connsiteX4" fmla="*/ 0 w 768001"/>
              <a:gd name="connsiteY4" fmla="*/ 31104 h 3929391"/>
              <a:gd name="connsiteX0" fmla="*/ 216267 w 768001"/>
              <a:gd name="connsiteY0" fmla="*/ 195 h 3929391"/>
              <a:gd name="connsiteX1" fmla="*/ 211066 w 768001"/>
              <a:gd name="connsiteY1" fmla="*/ 2464915 h 3929391"/>
              <a:gd name="connsiteX2" fmla="*/ 767977 w 768001"/>
              <a:gd name="connsiteY2" fmla="*/ 3929390 h 3929391"/>
              <a:gd name="connsiteX0" fmla="*/ 0 w 892493"/>
              <a:gd name="connsiteY0" fmla="*/ 31104 h 2464914"/>
              <a:gd name="connsiteX1" fmla="*/ 682314 w 892493"/>
              <a:gd name="connsiteY1" fmla="*/ 1024352 h 2464914"/>
              <a:gd name="connsiteX2" fmla="*/ 658773 w 892493"/>
              <a:gd name="connsiteY2" fmla="*/ 1900026 h 2464914"/>
              <a:gd name="connsiteX3" fmla="*/ 1 w 892493"/>
              <a:gd name="connsiteY3" fmla="*/ 1746127 h 2464914"/>
              <a:gd name="connsiteX4" fmla="*/ 0 w 892493"/>
              <a:gd name="connsiteY4" fmla="*/ 31104 h 2464914"/>
              <a:gd name="connsiteX0" fmla="*/ 216267 w 892493"/>
              <a:gd name="connsiteY0" fmla="*/ 195 h 2464914"/>
              <a:gd name="connsiteX1" fmla="*/ 211066 w 892493"/>
              <a:gd name="connsiteY1" fmla="*/ 2464915 h 2464914"/>
              <a:gd name="connsiteX2" fmla="*/ 892473 w 892493"/>
              <a:gd name="connsiteY2" fmla="*/ 2300328 h 2464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92493" h="2464914" stroke="0" extrusionOk="0">
                <a:moveTo>
                  <a:pt x="0" y="31104"/>
                </a:moveTo>
                <a:cubicBezTo>
                  <a:pt x="290763" y="31104"/>
                  <a:pt x="700366" y="1162265"/>
                  <a:pt x="682314" y="1024352"/>
                </a:cubicBezTo>
                <a:cubicBezTo>
                  <a:pt x="672671" y="950683"/>
                  <a:pt x="666449" y="1679121"/>
                  <a:pt x="658773" y="1900026"/>
                </a:cubicBezTo>
                <a:lnTo>
                  <a:pt x="1" y="1746127"/>
                </a:lnTo>
                <a:cubicBezTo>
                  <a:pt x="1" y="1174453"/>
                  <a:pt x="0" y="602778"/>
                  <a:pt x="0" y="31104"/>
                </a:cubicBezTo>
                <a:close/>
              </a:path>
              <a:path w="892493" h="2464914" fill="none">
                <a:moveTo>
                  <a:pt x="216267" y="195"/>
                </a:moveTo>
                <a:cubicBezTo>
                  <a:pt x="224162" y="-24772"/>
                  <a:pt x="217119" y="2365863"/>
                  <a:pt x="211066" y="2464915"/>
                </a:cubicBezTo>
                <a:cubicBezTo>
                  <a:pt x="228563" y="2448139"/>
                  <a:pt x="896739" y="2254346"/>
                  <a:pt x="892473" y="2300328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01" name="Gruppe 300">
            <a:extLst>
              <a:ext uri="{FF2B5EF4-FFF2-40B4-BE49-F238E27FC236}">
                <a16:creationId xmlns:a16="http://schemas.microsoft.com/office/drawing/2014/main" id="{A548FED5-26E5-4224-AE6F-C6EC73B5CEB2}"/>
              </a:ext>
            </a:extLst>
          </p:cNvPr>
          <p:cNvGrpSpPr/>
          <p:nvPr/>
        </p:nvGrpSpPr>
        <p:grpSpPr>
          <a:xfrm>
            <a:off x="2328455" y="5439575"/>
            <a:ext cx="320178" cy="430266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302" name="Håndskrift 301">
                  <a:extLst>
                    <a:ext uri="{FF2B5EF4-FFF2-40B4-BE49-F238E27FC236}">
                      <a16:creationId xmlns:a16="http://schemas.microsoft.com/office/drawing/2014/main" id="{1FE11C5F-7ADC-48CF-9074-3E3028AAE7F9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2" name="Håndskrift 1">
                  <a:extLst>
                    <a:ext uri="{FF2B5EF4-FFF2-40B4-BE49-F238E27FC236}">
                      <a16:creationId xmlns:a16="http://schemas.microsoft.com/office/drawing/2014/main" id="{3558D1A2-1128-4885-A5E6-44D6D183708A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956160" y="5771400"/>
                  <a:ext cx="32832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303" name="Håndskrift 302">
                  <a:extLst>
                    <a:ext uri="{FF2B5EF4-FFF2-40B4-BE49-F238E27FC236}">
                      <a16:creationId xmlns:a16="http://schemas.microsoft.com/office/drawing/2014/main" id="{480C7888-6DF4-420F-9720-E06EF6570D1E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16" name="Håndskrift 15">
                  <a:extLst>
                    <a:ext uri="{FF2B5EF4-FFF2-40B4-BE49-F238E27FC236}">
                      <a16:creationId xmlns:a16="http://schemas.microsoft.com/office/drawing/2014/main" id="{91710B00-408C-4FCD-BF6C-4D4F0A136278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937662" y="5591478"/>
                  <a:ext cx="26496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304" name="Håndskrift 303">
                  <a:extLst>
                    <a:ext uri="{FF2B5EF4-FFF2-40B4-BE49-F238E27FC236}">
                      <a16:creationId xmlns:a16="http://schemas.microsoft.com/office/drawing/2014/main" id="{809F7A0C-897E-4EC1-96A3-9561D7E93C8C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423967FF-2822-4EE1-A641-A7FE3AA9DC95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5" name="Gruppe 304">
            <a:extLst>
              <a:ext uri="{FF2B5EF4-FFF2-40B4-BE49-F238E27FC236}">
                <a16:creationId xmlns:a16="http://schemas.microsoft.com/office/drawing/2014/main" id="{C7EFE819-83F4-4D59-A749-7EFF7A68D230}"/>
              </a:ext>
            </a:extLst>
          </p:cNvPr>
          <p:cNvGrpSpPr/>
          <p:nvPr/>
        </p:nvGrpSpPr>
        <p:grpSpPr>
          <a:xfrm>
            <a:off x="3394814" y="5523346"/>
            <a:ext cx="320178" cy="430266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306" name="Håndskrift 305">
                  <a:extLst>
                    <a:ext uri="{FF2B5EF4-FFF2-40B4-BE49-F238E27FC236}">
                      <a16:creationId xmlns:a16="http://schemas.microsoft.com/office/drawing/2014/main" id="{8063BAD6-2B5C-4913-B910-F62F6D38C152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2" name="Håndskrift 1">
                  <a:extLst>
                    <a:ext uri="{FF2B5EF4-FFF2-40B4-BE49-F238E27FC236}">
                      <a16:creationId xmlns:a16="http://schemas.microsoft.com/office/drawing/2014/main" id="{3558D1A2-1128-4885-A5E6-44D6D183708A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956160" y="5771400"/>
                  <a:ext cx="32832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307" name="Håndskrift 306">
                  <a:extLst>
                    <a:ext uri="{FF2B5EF4-FFF2-40B4-BE49-F238E27FC236}">
                      <a16:creationId xmlns:a16="http://schemas.microsoft.com/office/drawing/2014/main" id="{EDB331C1-1247-47B3-ADFC-E05C1D00350B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16" name="Håndskrift 15">
                  <a:extLst>
                    <a:ext uri="{FF2B5EF4-FFF2-40B4-BE49-F238E27FC236}">
                      <a16:creationId xmlns:a16="http://schemas.microsoft.com/office/drawing/2014/main" id="{91710B00-408C-4FCD-BF6C-4D4F0A136278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937662" y="5591478"/>
                  <a:ext cx="26496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308" name="Håndskrift 307">
                  <a:extLst>
                    <a:ext uri="{FF2B5EF4-FFF2-40B4-BE49-F238E27FC236}">
                      <a16:creationId xmlns:a16="http://schemas.microsoft.com/office/drawing/2014/main" id="{C1983904-B5BF-49BD-9F30-47F1FF737680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423967FF-2822-4EE1-A641-A7FE3AA9DC95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9" name="Gruppe 308">
            <a:extLst>
              <a:ext uri="{FF2B5EF4-FFF2-40B4-BE49-F238E27FC236}">
                <a16:creationId xmlns:a16="http://schemas.microsoft.com/office/drawing/2014/main" id="{954780DB-D417-4EF8-8F5A-D7CE84F14897}"/>
              </a:ext>
            </a:extLst>
          </p:cNvPr>
          <p:cNvGrpSpPr/>
          <p:nvPr/>
        </p:nvGrpSpPr>
        <p:grpSpPr>
          <a:xfrm>
            <a:off x="5894878" y="5565380"/>
            <a:ext cx="320178" cy="430266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310" name="Håndskrift 309">
                  <a:extLst>
                    <a:ext uri="{FF2B5EF4-FFF2-40B4-BE49-F238E27FC236}">
                      <a16:creationId xmlns:a16="http://schemas.microsoft.com/office/drawing/2014/main" id="{041A32E4-86B6-445E-A84D-8AFE5860BA3E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2" name="Håndskrift 1">
                  <a:extLst>
                    <a:ext uri="{FF2B5EF4-FFF2-40B4-BE49-F238E27FC236}">
                      <a16:creationId xmlns:a16="http://schemas.microsoft.com/office/drawing/2014/main" id="{3558D1A2-1128-4885-A5E6-44D6D183708A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956160" y="5771400"/>
                  <a:ext cx="32832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311" name="Håndskrift 310">
                  <a:extLst>
                    <a:ext uri="{FF2B5EF4-FFF2-40B4-BE49-F238E27FC236}">
                      <a16:creationId xmlns:a16="http://schemas.microsoft.com/office/drawing/2014/main" id="{FE0AE1F0-F14B-4E3C-AEFD-5E6D8FA63FA7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16" name="Håndskrift 15">
                  <a:extLst>
                    <a:ext uri="{FF2B5EF4-FFF2-40B4-BE49-F238E27FC236}">
                      <a16:creationId xmlns:a16="http://schemas.microsoft.com/office/drawing/2014/main" id="{91710B00-408C-4FCD-BF6C-4D4F0A136278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937662" y="5591478"/>
                  <a:ext cx="26496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312" name="Håndskrift 311">
                  <a:extLst>
                    <a:ext uri="{FF2B5EF4-FFF2-40B4-BE49-F238E27FC236}">
                      <a16:creationId xmlns:a16="http://schemas.microsoft.com/office/drawing/2014/main" id="{BE419BC7-8F0C-4E69-93C0-36CE3871B6A0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423967FF-2822-4EE1-A641-A7FE3AA9DC95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3" name="Gruppe 312">
            <a:extLst>
              <a:ext uri="{FF2B5EF4-FFF2-40B4-BE49-F238E27FC236}">
                <a16:creationId xmlns:a16="http://schemas.microsoft.com/office/drawing/2014/main" id="{A43EA6FE-DF1D-4748-8ABA-25C86D67B5CC}"/>
              </a:ext>
            </a:extLst>
          </p:cNvPr>
          <p:cNvGrpSpPr/>
          <p:nvPr/>
        </p:nvGrpSpPr>
        <p:grpSpPr>
          <a:xfrm>
            <a:off x="6402945" y="5573746"/>
            <a:ext cx="320178" cy="430266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314" name="Håndskrift 313">
                  <a:extLst>
                    <a:ext uri="{FF2B5EF4-FFF2-40B4-BE49-F238E27FC236}">
                      <a16:creationId xmlns:a16="http://schemas.microsoft.com/office/drawing/2014/main" id="{0BA2DBFC-C896-435A-9E07-5F03DC95DF62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2" name="Håndskrift 1">
                  <a:extLst>
                    <a:ext uri="{FF2B5EF4-FFF2-40B4-BE49-F238E27FC236}">
                      <a16:creationId xmlns:a16="http://schemas.microsoft.com/office/drawing/2014/main" id="{3558D1A2-1128-4885-A5E6-44D6D183708A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956160" y="5771400"/>
                  <a:ext cx="32832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315" name="Håndskrift 314">
                  <a:extLst>
                    <a:ext uri="{FF2B5EF4-FFF2-40B4-BE49-F238E27FC236}">
                      <a16:creationId xmlns:a16="http://schemas.microsoft.com/office/drawing/2014/main" id="{03D32C9B-5FB9-4215-94D1-B3B1806093D1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16" name="Håndskrift 15">
                  <a:extLst>
                    <a:ext uri="{FF2B5EF4-FFF2-40B4-BE49-F238E27FC236}">
                      <a16:creationId xmlns:a16="http://schemas.microsoft.com/office/drawing/2014/main" id="{91710B00-408C-4FCD-BF6C-4D4F0A136278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937662" y="5591478"/>
                  <a:ext cx="26496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316" name="Håndskrift 315">
                  <a:extLst>
                    <a:ext uri="{FF2B5EF4-FFF2-40B4-BE49-F238E27FC236}">
                      <a16:creationId xmlns:a16="http://schemas.microsoft.com/office/drawing/2014/main" id="{4EDEA2EB-1B2E-4211-83F0-7B1C8F8C7CE1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423967FF-2822-4EE1-A641-A7FE3AA9DC95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317" name="Håndskrift 316">
                <a:extLst>
                  <a:ext uri="{FF2B5EF4-FFF2-40B4-BE49-F238E27FC236}">
                    <a16:creationId xmlns:a16="http://schemas.microsoft.com/office/drawing/2014/main" id="{1BA89571-5866-4CFB-9104-E753B1D2A5F9}"/>
                  </a:ext>
                </a:extLst>
              </p14:cNvPr>
              <p14:cNvContentPartPr/>
              <p14:nvPr/>
            </p14:nvContentPartPr>
            <p14:xfrm rot="607585">
              <a:off x="3800604" y="893446"/>
              <a:ext cx="171022" cy="146855"/>
            </p14:xfrm>
          </p:contentPart>
        </mc:Choice>
        <mc:Fallback xmlns="">
          <p:pic>
            <p:nvPicPr>
              <p:cNvPr id="317" name="Håndskrift 316">
                <a:extLst>
                  <a:ext uri="{FF2B5EF4-FFF2-40B4-BE49-F238E27FC236}">
                    <a16:creationId xmlns:a16="http://schemas.microsoft.com/office/drawing/2014/main" id="{1BA89571-5866-4CFB-9104-E753B1D2A5F9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 rot="607585">
                <a:off x="3782602" y="875493"/>
                <a:ext cx="206667" cy="18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22">
            <p14:nvContentPartPr>
              <p14:cNvPr id="318" name="Håndskrift 317">
                <a:extLst>
                  <a:ext uri="{FF2B5EF4-FFF2-40B4-BE49-F238E27FC236}">
                    <a16:creationId xmlns:a16="http://schemas.microsoft.com/office/drawing/2014/main" id="{7E6A4723-EB37-4E26-913C-16C04AD6E905}"/>
                  </a:ext>
                </a:extLst>
              </p14:cNvPr>
              <p14:cNvContentPartPr/>
              <p14:nvPr/>
            </p14:nvContentPartPr>
            <p14:xfrm>
              <a:off x="6556248" y="5816396"/>
              <a:ext cx="2514960" cy="371160"/>
            </p14:xfrm>
          </p:contentPart>
        </mc:Choice>
        <mc:Fallback xmlns="">
          <p:pic>
            <p:nvPicPr>
              <p:cNvPr id="318" name="Håndskrift 317">
                <a:extLst>
                  <a:ext uri="{FF2B5EF4-FFF2-40B4-BE49-F238E27FC236}">
                    <a16:creationId xmlns:a16="http://schemas.microsoft.com/office/drawing/2014/main" id="{7E6A4723-EB37-4E26-913C-16C04AD6E905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546887" y="5807045"/>
                <a:ext cx="2533683" cy="389862"/>
              </a:xfrm>
              <a:prstGeom prst="rect">
                <a:avLst/>
              </a:prstGeom>
            </p:spPr>
          </p:pic>
        </mc:Fallback>
      </mc:AlternateContent>
      <p:grpSp>
        <p:nvGrpSpPr>
          <p:cNvPr id="319" name="Gruppe 318">
            <a:extLst>
              <a:ext uri="{FF2B5EF4-FFF2-40B4-BE49-F238E27FC236}">
                <a16:creationId xmlns:a16="http://schemas.microsoft.com/office/drawing/2014/main" id="{E4EBA387-D7A8-4994-986F-E0892DD4C013}"/>
              </a:ext>
            </a:extLst>
          </p:cNvPr>
          <p:cNvGrpSpPr/>
          <p:nvPr/>
        </p:nvGrpSpPr>
        <p:grpSpPr>
          <a:xfrm>
            <a:off x="5108669" y="5548913"/>
            <a:ext cx="320178" cy="430266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320" name="Håndskrift 319">
                  <a:extLst>
                    <a:ext uri="{FF2B5EF4-FFF2-40B4-BE49-F238E27FC236}">
                      <a16:creationId xmlns:a16="http://schemas.microsoft.com/office/drawing/2014/main" id="{DACB3FBC-CFA7-43C5-8866-BA6D6CE99302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2" name="Håndskrift 1">
                  <a:extLst>
                    <a:ext uri="{FF2B5EF4-FFF2-40B4-BE49-F238E27FC236}">
                      <a16:creationId xmlns:a16="http://schemas.microsoft.com/office/drawing/2014/main" id="{3558D1A2-1128-4885-A5E6-44D6D183708A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956160" y="5771400"/>
                  <a:ext cx="32832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321" name="Håndskrift 320">
                  <a:extLst>
                    <a:ext uri="{FF2B5EF4-FFF2-40B4-BE49-F238E27FC236}">
                      <a16:creationId xmlns:a16="http://schemas.microsoft.com/office/drawing/2014/main" id="{966829EE-822A-4D89-B8DD-1828333F44F9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16" name="Håndskrift 15">
                  <a:extLst>
                    <a:ext uri="{FF2B5EF4-FFF2-40B4-BE49-F238E27FC236}">
                      <a16:creationId xmlns:a16="http://schemas.microsoft.com/office/drawing/2014/main" id="{91710B00-408C-4FCD-BF6C-4D4F0A136278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937662" y="5591478"/>
                  <a:ext cx="26496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322" name="Håndskrift 321">
                  <a:extLst>
                    <a:ext uri="{FF2B5EF4-FFF2-40B4-BE49-F238E27FC236}">
                      <a16:creationId xmlns:a16="http://schemas.microsoft.com/office/drawing/2014/main" id="{C10C8AB4-01B5-4E9E-8DAB-96DA9F543FBC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423967FF-2822-4EE1-A641-A7FE3AA9DC95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323" name="Håndskrift 322">
                <a:extLst>
                  <a:ext uri="{FF2B5EF4-FFF2-40B4-BE49-F238E27FC236}">
                    <a16:creationId xmlns:a16="http://schemas.microsoft.com/office/drawing/2014/main" id="{1BCFA4D8-17FA-4BF8-8980-5D74507B4AE8}"/>
                  </a:ext>
                </a:extLst>
              </p14:cNvPr>
              <p14:cNvContentPartPr/>
              <p14:nvPr/>
            </p14:nvContentPartPr>
            <p14:xfrm>
              <a:off x="3481025" y="1336899"/>
              <a:ext cx="188640" cy="178560"/>
            </p14:xfrm>
          </p:contentPart>
        </mc:Choice>
        <mc:Fallback xmlns="">
          <p:pic>
            <p:nvPicPr>
              <p:cNvPr id="323" name="Håndskrift 322">
                <a:extLst>
                  <a:ext uri="{FF2B5EF4-FFF2-40B4-BE49-F238E27FC236}">
                    <a16:creationId xmlns:a16="http://schemas.microsoft.com/office/drawing/2014/main" id="{1BCFA4D8-17FA-4BF8-8980-5D74507B4AE8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3472025" y="1327917"/>
                <a:ext cx="206280" cy="196165"/>
              </a:xfrm>
              <a:prstGeom prst="rect">
                <a:avLst/>
              </a:prstGeom>
            </p:spPr>
          </p:pic>
        </mc:Fallback>
      </mc:AlternateContent>
      <p:grpSp>
        <p:nvGrpSpPr>
          <p:cNvPr id="324" name="Gruppe 323">
            <a:extLst>
              <a:ext uri="{FF2B5EF4-FFF2-40B4-BE49-F238E27FC236}">
                <a16:creationId xmlns:a16="http://schemas.microsoft.com/office/drawing/2014/main" id="{668A2E77-E183-48B3-9FF8-1D6E39CAF6EC}"/>
              </a:ext>
            </a:extLst>
          </p:cNvPr>
          <p:cNvGrpSpPr/>
          <p:nvPr/>
        </p:nvGrpSpPr>
        <p:grpSpPr>
          <a:xfrm>
            <a:off x="4402651" y="5444914"/>
            <a:ext cx="320178" cy="430266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325" name="Håndskrift 324">
                  <a:extLst>
                    <a:ext uri="{FF2B5EF4-FFF2-40B4-BE49-F238E27FC236}">
                      <a16:creationId xmlns:a16="http://schemas.microsoft.com/office/drawing/2014/main" id="{4BDBDAEF-62F0-43B0-B1DF-EA0A60514B52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2" name="Håndskrift 1">
                  <a:extLst>
                    <a:ext uri="{FF2B5EF4-FFF2-40B4-BE49-F238E27FC236}">
                      <a16:creationId xmlns:a16="http://schemas.microsoft.com/office/drawing/2014/main" id="{3558D1A2-1128-4885-A5E6-44D6D183708A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956160" y="5771400"/>
                  <a:ext cx="32832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326" name="Håndskrift 325">
                  <a:extLst>
                    <a:ext uri="{FF2B5EF4-FFF2-40B4-BE49-F238E27FC236}">
                      <a16:creationId xmlns:a16="http://schemas.microsoft.com/office/drawing/2014/main" id="{88A1C202-05D7-4688-AEF2-C080EC9F75D0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16" name="Håndskrift 15">
                  <a:extLst>
                    <a:ext uri="{FF2B5EF4-FFF2-40B4-BE49-F238E27FC236}">
                      <a16:creationId xmlns:a16="http://schemas.microsoft.com/office/drawing/2014/main" id="{91710B00-408C-4FCD-BF6C-4D4F0A136278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937662" y="5591478"/>
                  <a:ext cx="26496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327" name="Håndskrift 326">
                  <a:extLst>
                    <a:ext uri="{FF2B5EF4-FFF2-40B4-BE49-F238E27FC236}">
                      <a16:creationId xmlns:a16="http://schemas.microsoft.com/office/drawing/2014/main" id="{38C47CC2-B90A-4E26-9B79-D4C1764CE4F0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423967FF-2822-4EE1-A641-A7FE3AA9DC95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328" name="Håndskrift 327">
                <a:extLst>
                  <a:ext uri="{FF2B5EF4-FFF2-40B4-BE49-F238E27FC236}">
                    <a16:creationId xmlns:a16="http://schemas.microsoft.com/office/drawing/2014/main" id="{D5813B7D-731A-48E1-AC04-8B77854534E5}"/>
                  </a:ext>
                </a:extLst>
              </p14:cNvPr>
              <p14:cNvContentPartPr/>
              <p14:nvPr/>
            </p14:nvContentPartPr>
            <p14:xfrm rot="3480762">
              <a:off x="3767302" y="1345422"/>
              <a:ext cx="188640" cy="178560"/>
            </p14:xfrm>
          </p:contentPart>
        </mc:Choice>
        <mc:Fallback xmlns="">
          <p:pic>
            <p:nvPicPr>
              <p:cNvPr id="328" name="Håndskrift 327">
                <a:extLst>
                  <a:ext uri="{FF2B5EF4-FFF2-40B4-BE49-F238E27FC236}">
                    <a16:creationId xmlns:a16="http://schemas.microsoft.com/office/drawing/2014/main" id="{D5813B7D-731A-48E1-AC04-8B77854534E5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 rot="3480762">
                <a:off x="3758302" y="1336440"/>
                <a:ext cx="206280" cy="1961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329" name="Håndskrift 328">
                <a:extLst>
                  <a:ext uri="{FF2B5EF4-FFF2-40B4-BE49-F238E27FC236}">
                    <a16:creationId xmlns:a16="http://schemas.microsoft.com/office/drawing/2014/main" id="{41D65D1F-25CA-4D31-A0DA-1BAB58394087}"/>
                  </a:ext>
                </a:extLst>
              </p14:cNvPr>
              <p14:cNvContentPartPr/>
              <p14:nvPr/>
            </p14:nvContentPartPr>
            <p14:xfrm>
              <a:off x="4008689" y="2613813"/>
              <a:ext cx="397080" cy="146520"/>
            </p14:xfrm>
          </p:contentPart>
        </mc:Choice>
        <mc:Fallback xmlns="">
          <p:pic>
            <p:nvPicPr>
              <p:cNvPr id="329" name="Håndskrift 328">
                <a:extLst>
                  <a:ext uri="{FF2B5EF4-FFF2-40B4-BE49-F238E27FC236}">
                    <a16:creationId xmlns:a16="http://schemas.microsoft.com/office/drawing/2014/main" id="{41D65D1F-25CA-4D31-A0DA-1BAB58394087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3999681" y="2604813"/>
                <a:ext cx="414736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330" name="Håndskrift 329">
                <a:extLst>
                  <a:ext uri="{FF2B5EF4-FFF2-40B4-BE49-F238E27FC236}">
                    <a16:creationId xmlns:a16="http://schemas.microsoft.com/office/drawing/2014/main" id="{D17C5DA7-EA7D-4E99-A637-0DC15AF328B8}"/>
                  </a:ext>
                </a:extLst>
              </p14:cNvPr>
              <p14:cNvContentPartPr/>
              <p14:nvPr/>
            </p14:nvContentPartPr>
            <p14:xfrm>
              <a:off x="2924729" y="2292693"/>
              <a:ext cx="311760" cy="222840"/>
            </p14:xfrm>
          </p:contentPart>
        </mc:Choice>
        <mc:Fallback xmlns="">
          <p:pic>
            <p:nvPicPr>
              <p:cNvPr id="330" name="Håndskrift 329">
                <a:extLst>
                  <a:ext uri="{FF2B5EF4-FFF2-40B4-BE49-F238E27FC236}">
                    <a16:creationId xmlns:a16="http://schemas.microsoft.com/office/drawing/2014/main" id="{D17C5DA7-EA7D-4E99-A637-0DC15AF328B8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2915729" y="2283693"/>
                <a:ext cx="3294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331" name="Håndskrift 330">
                <a:extLst>
                  <a:ext uri="{FF2B5EF4-FFF2-40B4-BE49-F238E27FC236}">
                    <a16:creationId xmlns:a16="http://schemas.microsoft.com/office/drawing/2014/main" id="{2245F4F0-9BDF-4E6E-87F9-252D5FC9D6AC}"/>
                  </a:ext>
                </a:extLst>
              </p14:cNvPr>
              <p14:cNvContentPartPr/>
              <p14:nvPr/>
            </p14:nvContentPartPr>
            <p14:xfrm>
              <a:off x="4268986" y="1524137"/>
              <a:ext cx="781200" cy="451440"/>
            </p14:xfrm>
          </p:contentPart>
        </mc:Choice>
        <mc:Fallback xmlns="">
          <p:pic>
            <p:nvPicPr>
              <p:cNvPr id="331" name="Håndskrift 330">
                <a:extLst>
                  <a:ext uri="{FF2B5EF4-FFF2-40B4-BE49-F238E27FC236}">
                    <a16:creationId xmlns:a16="http://schemas.microsoft.com/office/drawing/2014/main" id="{2245F4F0-9BDF-4E6E-87F9-252D5FC9D6AC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4250994" y="1506123"/>
                <a:ext cx="816824" cy="487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332" name="Håndskrift 331">
                <a:extLst>
                  <a:ext uri="{FF2B5EF4-FFF2-40B4-BE49-F238E27FC236}">
                    <a16:creationId xmlns:a16="http://schemas.microsoft.com/office/drawing/2014/main" id="{D8E8F8D5-3551-44D5-BD67-5A1959748E72}"/>
                  </a:ext>
                </a:extLst>
              </p14:cNvPr>
              <p14:cNvContentPartPr/>
              <p14:nvPr/>
            </p14:nvContentPartPr>
            <p14:xfrm>
              <a:off x="4284826" y="1513697"/>
              <a:ext cx="758880" cy="433800"/>
            </p14:xfrm>
          </p:contentPart>
        </mc:Choice>
        <mc:Fallback xmlns="">
          <p:pic>
            <p:nvPicPr>
              <p:cNvPr id="332" name="Håndskrift 331">
                <a:extLst>
                  <a:ext uri="{FF2B5EF4-FFF2-40B4-BE49-F238E27FC236}">
                    <a16:creationId xmlns:a16="http://schemas.microsoft.com/office/drawing/2014/main" id="{D8E8F8D5-3551-44D5-BD67-5A1959748E72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4266817" y="1495697"/>
                <a:ext cx="794537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333" name="Håndskrift 332">
                <a:extLst>
                  <a:ext uri="{FF2B5EF4-FFF2-40B4-BE49-F238E27FC236}">
                    <a16:creationId xmlns:a16="http://schemas.microsoft.com/office/drawing/2014/main" id="{83D2252D-AB93-4FB6-B098-A5343DACDED6}"/>
                  </a:ext>
                </a:extLst>
              </p14:cNvPr>
              <p14:cNvContentPartPr/>
              <p14:nvPr/>
            </p14:nvContentPartPr>
            <p14:xfrm>
              <a:off x="4898266" y="1537817"/>
              <a:ext cx="148320" cy="441720"/>
            </p14:xfrm>
          </p:contentPart>
        </mc:Choice>
        <mc:Fallback xmlns="">
          <p:pic>
            <p:nvPicPr>
              <p:cNvPr id="333" name="Håndskrift 332">
                <a:extLst>
                  <a:ext uri="{FF2B5EF4-FFF2-40B4-BE49-F238E27FC236}">
                    <a16:creationId xmlns:a16="http://schemas.microsoft.com/office/drawing/2014/main" id="{83D2252D-AB93-4FB6-B098-A5343DACDED6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4880310" y="1519817"/>
                <a:ext cx="183874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334" name="Håndskrift 333">
                <a:extLst>
                  <a:ext uri="{FF2B5EF4-FFF2-40B4-BE49-F238E27FC236}">
                    <a16:creationId xmlns:a16="http://schemas.microsoft.com/office/drawing/2014/main" id="{C5BD0956-E3ED-48CE-ABE7-B1766BEDF7DA}"/>
                  </a:ext>
                </a:extLst>
              </p14:cNvPr>
              <p14:cNvContentPartPr/>
              <p14:nvPr/>
            </p14:nvContentPartPr>
            <p14:xfrm>
              <a:off x="4273306" y="1526657"/>
              <a:ext cx="111240" cy="442080"/>
            </p14:xfrm>
          </p:contentPart>
        </mc:Choice>
        <mc:Fallback xmlns="">
          <p:pic>
            <p:nvPicPr>
              <p:cNvPr id="334" name="Håndskrift 333">
                <a:extLst>
                  <a:ext uri="{FF2B5EF4-FFF2-40B4-BE49-F238E27FC236}">
                    <a16:creationId xmlns:a16="http://schemas.microsoft.com/office/drawing/2014/main" id="{C5BD0956-E3ED-48CE-ABE7-B1766BEDF7DA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4255364" y="1508657"/>
                <a:ext cx="146765" cy="477720"/>
              </a:xfrm>
              <a:prstGeom prst="rect">
                <a:avLst/>
              </a:prstGeom>
            </p:spPr>
          </p:pic>
        </mc:Fallback>
      </mc:AlternateContent>
      <p:grpSp>
        <p:nvGrpSpPr>
          <p:cNvPr id="335" name="Gruppe 334">
            <a:extLst>
              <a:ext uri="{FF2B5EF4-FFF2-40B4-BE49-F238E27FC236}">
                <a16:creationId xmlns:a16="http://schemas.microsoft.com/office/drawing/2014/main" id="{06F3B382-E47F-4E4B-88F1-AC09BB107875}"/>
              </a:ext>
            </a:extLst>
          </p:cNvPr>
          <p:cNvGrpSpPr/>
          <p:nvPr/>
        </p:nvGrpSpPr>
        <p:grpSpPr>
          <a:xfrm>
            <a:off x="2414747" y="1220093"/>
            <a:ext cx="781200" cy="465840"/>
            <a:chOff x="1331011" y="1220093"/>
            <a:chExt cx="781200" cy="465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336" name="Håndskrift 335">
                  <a:extLst>
                    <a:ext uri="{FF2B5EF4-FFF2-40B4-BE49-F238E27FC236}">
                      <a16:creationId xmlns:a16="http://schemas.microsoft.com/office/drawing/2014/main" id="{80895F0E-DAE4-4C85-A82C-9D7F44824B23}"/>
                    </a:ext>
                  </a:extLst>
                </p14:cNvPr>
                <p14:cNvContentPartPr/>
                <p14:nvPr/>
              </p14:nvContentPartPr>
              <p14:xfrm>
                <a:off x="1331011" y="1230533"/>
                <a:ext cx="781200" cy="451440"/>
              </p14:xfrm>
            </p:contentPart>
          </mc:Choice>
          <mc:Fallback xmlns="">
            <p:pic>
              <p:nvPicPr>
                <p:cNvPr id="336" name="Håndskrift 335">
                  <a:extLst>
                    <a:ext uri="{FF2B5EF4-FFF2-40B4-BE49-F238E27FC236}">
                      <a16:creationId xmlns:a16="http://schemas.microsoft.com/office/drawing/2014/main" id="{80895F0E-DAE4-4C85-A82C-9D7F44824B23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1313019" y="1212519"/>
                  <a:ext cx="816824" cy="4871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337" name="Håndskrift 336">
                  <a:extLst>
                    <a:ext uri="{FF2B5EF4-FFF2-40B4-BE49-F238E27FC236}">
                      <a16:creationId xmlns:a16="http://schemas.microsoft.com/office/drawing/2014/main" id="{50D4EA1E-F65C-4ABF-B40B-7096A861AF63}"/>
                    </a:ext>
                  </a:extLst>
                </p14:cNvPr>
                <p14:cNvContentPartPr/>
                <p14:nvPr/>
              </p14:nvContentPartPr>
              <p14:xfrm>
                <a:off x="1346851" y="1220093"/>
                <a:ext cx="758880" cy="433800"/>
              </p14:xfrm>
            </p:contentPart>
          </mc:Choice>
          <mc:Fallback xmlns="">
            <p:pic>
              <p:nvPicPr>
                <p:cNvPr id="337" name="Håndskrift 336">
                  <a:extLst>
                    <a:ext uri="{FF2B5EF4-FFF2-40B4-BE49-F238E27FC236}">
                      <a16:creationId xmlns:a16="http://schemas.microsoft.com/office/drawing/2014/main" id="{50D4EA1E-F65C-4ABF-B40B-7096A861AF63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1328842" y="1202093"/>
                  <a:ext cx="794537" cy="46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338" name="Håndskrift 337">
                  <a:extLst>
                    <a:ext uri="{FF2B5EF4-FFF2-40B4-BE49-F238E27FC236}">
                      <a16:creationId xmlns:a16="http://schemas.microsoft.com/office/drawing/2014/main" id="{13C840AC-B8A4-43D5-AC81-206FDBDF38FB}"/>
                    </a:ext>
                  </a:extLst>
                </p14:cNvPr>
                <p14:cNvContentPartPr/>
                <p14:nvPr/>
              </p14:nvContentPartPr>
              <p14:xfrm>
                <a:off x="1960291" y="1244213"/>
                <a:ext cx="148320" cy="441720"/>
              </p14:xfrm>
            </p:contentPart>
          </mc:Choice>
          <mc:Fallback xmlns="">
            <p:pic>
              <p:nvPicPr>
                <p:cNvPr id="338" name="Håndskrift 337">
                  <a:extLst>
                    <a:ext uri="{FF2B5EF4-FFF2-40B4-BE49-F238E27FC236}">
                      <a16:creationId xmlns:a16="http://schemas.microsoft.com/office/drawing/2014/main" id="{13C840AC-B8A4-43D5-AC81-206FDBDF38FB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1942335" y="1226213"/>
                  <a:ext cx="183874" cy="47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339" name="Håndskrift 338">
                  <a:extLst>
                    <a:ext uri="{FF2B5EF4-FFF2-40B4-BE49-F238E27FC236}">
                      <a16:creationId xmlns:a16="http://schemas.microsoft.com/office/drawing/2014/main" id="{10AF4982-0E51-4286-8400-494D7F280118}"/>
                    </a:ext>
                  </a:extLst>
                </p14:cNvPr>
                <p14:cNvContentPartPr/>
                <p14:nvPr/>
              </p14:nvContentPartPr>
              <p14:xfrm>
                <a:off x="1335331" y="1233053"/>
                <a:ext cx="111240" cy="442080"/>
              </p14:xfrm>
            </p:contentPart>
          </mc:Choice>
          <mc:Fallback xmlns="">
            <p:pic>
              <p:nvPicPr>
                <p:cNvPr id="339" name="Håndskrift 338">
                  <a:extLst>
                    <a:ext uri="{FF2B5EF4-FFF2-40B4-BE49-F238E27FC236}">
                      <a16:creationId xmlns:a16="http://schemas.microsoft.com/office/drawing/2014/main" id="{10AF4982-0E51-4286-8400-494D7F280118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1317389" y="1215053"/>
                  <a:ext cx="146765" cy="477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5" name="Gruppe 224">
            <a:extLst>
              <a:ext uri="{FF2B5EF4-FFF2-40B4-BE49-F238E27FC236}">
                <a16:creationId xmlns:a16="http://schemas.microsoft.com/office/drawing/2014/main" id="{C117BE58-2AE4-46E7-B3EC-BABE2A99D76A}"/>
              </a:ext>
            </a:extLst>
          </p:cNvPr>
          <p:cNvGrpSpPr/>
          <p:nvPr/>
        </p:nvGrpSpPr>
        <p:grpSpPr>
          <a:xfrm>
            <a:off x="5428847" y="2709648"/>
            <a:ext cx="1791861" cy="1360113"/>
            <a:chOff x="5700258" y="1889760"/>
            <a:chExt cx="2460820" cy="2074437"/>
          </a:xfrm>
        </p:grpSpPr>
        <p:pic>
          <p:nvPicPr>
            <p:cNvPr id="340" name="Billede 339">
              <a:extLst>
                <a:ext uri="{FF2B5EF4-FFF2-40B4-BE49-F238E27FC236}">
                  <a16:creationId xmlns:a16="http://schemas.microsoft.com/office/drawing/2014/main" id="{1F6C8C7C-41E5-4890-845C-A93E2D52A99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452" t="23379" r="67241" b="41693"/>
            <a:stretch/>
          </p:blipFill>
          <p:spPr>
            <a:xfrm>
              <a:off x="5700258" y="1889760"/>
              <a:ext cx="2460820" cy="2074437"/>
            </a:xfrm>
            <a:prstGeom prst="rect">
              <a:avLst/>
            </a:prstGeom>
            <a:ln w="73025">
              <a:solidFill>
                <a:schemeClr val="tx1"/>
              </a:solidFill>
            </a:ln>
          </p:spPr>
        </p:pic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341" name="Håndskrift 340">
                  <a:extLst>
                    <a:ext uri="{FF2B5EF4-FFF2-40B4-BE49-F238E27FC236}">
                      <a16:creationId xmlns:a16="http://schemas.microsoft.com/office/drawing/2014/main" id="{12710037-52C7-4B4B-A05F-5E951C3EA23A}"/>
                    </a:ext>
                  </a:extLst>
                </p14:cNvPr>
                <p14:cNvContentPartPr/>
                <p14:nvPr/>
              </p14:nvContentPartPr>
              <p14:xfrm rot="1157596">
                <a:off x="7257485" y="2987516"/>
                <a:ext cx="397080" cy="146520"/>
              </p14:xfrm>
            </p:contentPart>
          </mc:Choice>
          <mc:Fallback xmlns="">
            <p:pic>
              <p:nvPicPr>
                <p:cNvPr id="341" name="Håndskrift 340">
                  <a:extLst>
                    <a:ext uri="{FF2B5EF4-FFF2-40B4-BE49-F238E27FC236}">
                      <a16:creationId xmlns:a16="http://schemas.microsoft.com/office/drawing/2014/main" id="{12710037-52C7-4B4B-A05F-5E951C3EA23A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 rot="1157596">
                  <a:off x="7245123" y="2973797"/>
                  <a:ext cx="421310" cy="173409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42" name="Gruppe 341">
              <a:extLst>
                <a:ext uri="{FF2B5EF4-FFF2-40B4-BE49-F238E27FC236}">
                  <a16:creationId xmlns:a16="http://schemas.microsoft.com/office/drawing/2014/main" id="{1AC18044-11AD-44F6-B338-72B50DAC71E2}"/>
                </a:ext>
              </a:extLst>
            </p:cNvPr>
            <p:cNvGrpSpPr/>
            <p:nvPr/>
          </p:nvGrpSpPr>
          <p:grpSpPr>
            <a:xfrm>
              <a:off x="7552271" y="2292693"/>
              <a:ext cx="608807" cy="363040"/>
              <a:chOff x="1331011" y="1220093"/>
              <a:chExt cx="781200" cy="4658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52">
                <p14:nvContentPartPr>
                  <p14:cNvPr id="343" name="Håndskrift 342">
                    <a:extLst>
                      <a:ext uri="{FF2B5EF4-FFF2-40B4-BE49-F238E27FC236}">
                        <a16:creationId xmlns:a16="http://schemas.microsoft.com/office/drawing/2014/main" id="{98B6B7D0-04E8-400B-AC2B-F0793A271407}"/>
                      </a:ext>
                    </a:extLst>
                  </p14:cNvPr>
                  <p14:cNvContentPartPr/>
                  <p14:nvPr/>
                </p14:nvContentPartPr>
                <p14:xfrm>
                  <a:off x="1331011" y="1230533"/>
                  <a:ext cx="781200" cy="451440"/>
                </p14:xfrm>
              </p:contentPart>
            </mc:Choice>
            <mc:Fallback xmlns="">
              <p:pic>
                <p:nvPicPr>
                  <p:cNvPr id="343" name="Håndskrift 342">
                    <a:extLst>
                      <a:ext uri="{FF2B5EF4-FFF2-40B4-BE49-F238E27FC236}">
                        <a16:creationId xmlns:a16="http://schemas.microsoft.com/office/drawing/2014/main" id="{98B6B7D0-04E8-400B-AC2B-F0793A271407}"/>
                      </a:ext>
                    </a:extLst>
                  </p:cNvPr>
                  <p:cNvPicPr/>
                  <p:nvPr/>
                </p:nvPicPr>
                <p:blipFill>
                  <a:blip r:embed="rId253"/>
                  <a:stretch>
                    <a:fillRect/>
                  </a:stretch>
                </p:blipFill>
                <p:spPr>
                  <a:xfrm>
                    <a:off x="1299306" y="1195319"/>
                    <a:ext cx="843975" cy="5211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4">
                <p14:nvContentPartPr>
                  <p14:cNvPr id="344" name="Håndskrift 343">
                    <a:extLst>
                      <a:ext uri="{FF2B5EF4-FFF2-40B4-BE49-F238E27FC236}">
                        <a16:creationId xmlns:a16="http://schemas.microsoft.com/office/drawing/2014/main" id="{B9045C5B-4802-452E-B345-370EF0CE0D83}"/>
                      </a:ext>
                    </a:extLst>
                  </p14:cNvPr>
                  <p14:cNvContentPartPr/>
                  <p14:nvPr/>
                </p14:nvContentPartPr>
                <p14:xfrm>
                  <a:off x="1346851" y="1220093"/>
                  <a:ext cx="758880" cy="433800"/>
                </p14:xfrm>
              </p:contentPart>
            </mc:Choice>
            <mc:Fallback xmlns="">
              <p:pic>
                <p:nvPicPr>
                  <p:cNvPr id="344" name="Håndskrift 343">
                    <a:extLst>
                      <a:ext uri="{FF2B5EF4-FFF2-40B4-BE49-F238E27FC236}">
                        <a16:creationId xmlns:a16="http://schemas.microsoft.com/office/drawing/2014/main" id="{B9045C5B-4802-452E-B345-370EF0CE0D83}"/>
                      </a:ext>
                    </a:extLst>
                  </p:cNvPr>
                  <p:cNvPicPr/>
                  <p:nvPr/>
                </p:nvPicPr>
                <p:blipFill>
                  <a:blip r:embed="rId255"/>
                  <a:stretch>
                    <a:fillRect/>
                  </a:stretch>
                </p:blipFill>
                <p:spPr>
                  <a:xfrm>
                    <a:off x="1315125" y="1184882"/>
                    <a:ext cx="821697" cy="50351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6">
                <p14:nvContentPartPr>
                  <p14:cNvPr id="345" name="Håndskrift 344">
                    <a:extLst>
                      <a:ext uri="{FF2B5EF4-FFF2-40B4-BE49-F238E27FC236}">
                        <a16:creationId xmlns:a16="http://schemas.microsoft.com/office/drawing/2014/main" id="{6A3A31C6-F482-412A-84B5-EFF0D3CB2CC5}"/>
                      </a:ext>
                    </a:extLst>
                  </p14:cNvPr>
                  <p14:cNvContentPartPr/>
                  <p14:nvPr/>
                </p14:nvContentPartPr>
                <p14:xfrm>
                  <a:off x="1960291" y="1244213"/>
                  <a:ext cx="148320" cy="441720"/>
                </p14:xfrm>
              </p:contentPart>
            </mc:Choice>
            <mc:Fallback xmlns="">
              <p:pic>
                <p:nvPicPr>
                  <p:cNvPr id="345" name="Håndskrift 344">
                    <a:extLst>
                      <a:ext uri="{FF2B5EF4-FFF2-40B4-BE49-F238E27FC236}">
                        <a16:creationId xmlns:a16="http://schemas.microsoft.com/office/drawing/2014/main" id="{6A3A31C6-F482-412A-84B5-EFF0D3CB2CC5}"/>
                      </a:ext>
                    </a:extLst>
                  </p:cNvPr>
                  <p:cNvPicPr/>
                  <p:nvPr/>
                </p:nvPicPr>
                <p:blipFill>
                  <a:blip r:embed="rId257"/>
                  <a:stretch>
                    <a:fillRect/>
                  </a:stretch>
                </p:blipFill>
                <p:spPr>
                  <a:xfrm>
                    <a:off x="1928734" y="1208988"/>
                    <a:ext cx="210804" cy="51146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8">
                <p14:nvContentPartPr>
                  <p14:cNvPr id="346" name="Håndskrift 345">
                    <a:extLst>
                      <a:ext uri="{FF2B5EF4-FFF2-40B4-BE49-F238E27FC236}">
                        <a16:creationId xmlns:a16="http://schemas.microsoft.com/office/drawing/2014/main" id="{DA577FAE-4917-4A0D-BAAE-59C29B4AE036}"/>
                      </a:ext>
                    </a:extLst>
                  </p14:cNvPr>
                  <p14:cNvContentPartPr/>
                  <p14:nvPr/>
                </p14:nvContentPartPr>
                <p14:xfrm>
                  <a:off x="1335331" y="1233053"/>
                  <a:ext cx="111240" cy="442080"/>
                </p14:xfrm>
              </p:contentPart>
            </mc:Choice>
            <mc:Fallback xmlns="">
              <p:pic>
                <p:nvPicPr>
                  <p:cNvPr id="346" name="Håndskrift 345">
                    <a:extLst>
                      <a:ext uri="{FF2B5EF4-FFF2-40B4-BE49-F238E27FC236}">
                        <a16:creationId xmlns:a16="http://schemas.microsoft.com/office/drawing/2014/main" id="{DA577FAE-4917-4A0D-BAAE-59C29B4AE036}"/>
                      </a:ext>
                    </a:extLst>
                  </p:cNvPr>
                  <p:cNvPicPr/>
                  <p:nvPr/>
                </p:nvPicPr>
                <p:blipFill>
                  <a:blip r:embed="rId259"/>
                  <a:stretch>
                    <a:fillRect/>
                  </a:stretch>
                </p:blipFill>
                <p:spPr>
                  <a:xfrm>
                    <a:off x="1303729" y="1197856"/>
                    <a:ext cx="173813" cy="511771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347" name="Håndskrift 346">
                  <a:extLst>
                    <a:ext uri="{FF2B5EF4-FFF2-40B4-BE49-F238E27FC236}">
                      <a16:creationId xmlns:a16="http://schemas.microsoft.com/office/drawing/2014/main" id="{EED8D7BF-7939-490B-AAB7-FE5560FCD707}"/>
                    </a:ext>
                  </a:extLst>
                </p14:cNvPr>
                <p14:cNvContentPartPr/>
                <p14:nvPr/>
              </p14:nvContentPartPr>
              <p14:xfrm rot="7813196">
                <a:off x="6089663" y="3140682"/>
                <a:ext cx="397080" cy="146520"/>
              </p14:xfrm>
            </p:contentPart>
          </mc:Choice>
          <mc:Fallback xmlns="">
            <p:pic>
              <p:nvPicPr>
                <p:cNvPr id="347" name="Håndskrift 346">
                  <a:extLst>
                    <a:ext uri="{FF2B5EF4-FFF2-40B4-BE49-F238E27FC236}">
                      <a16:creationId xmlns:a16="http://schemas.microsoft.com/office/drawing/2014/main" id="{EED8D7BF-7939-490B-AAB7-FE5560FCD707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 rot="7813196">
                  <a:off x="6075933" y="3128349"/>
                  <a:ext cx="423991" cy="170693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167" name="Billede 166" descr="Et billede, der indeholder tekst, plante&#10;&#10;Automatisk genereret beskrivelse">
            <a:extLst>
              <a:ext uri="{FF2B5EF4-FFF2-40B4-BE49-F238E27FC236}">
                <a16:creationId xmlns:a16="http://schemas.microsoft.com/office/drawing/2014/main" id="{BD8E6EB1-9249-437D-A0E1-D395E6E40C0D}"/>
              </a:ext>
            </a:extLst>
          </p:cNvPr>
          <p:cNvPicPr>
            <a:picLocks noChangeAspect="1"/>
          </p:cNvPicPr>
          <p:nvPr/>
        </p:nvPicPr>
        <p:blipFill rotWithShape="1">
          <a:blip r:embed="rId26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455"/>
          <a:stretch/>
        </p:blipFill>
        <p:spPr>
          <a:xfrm>
            <a:off x="574029" y="722795"/>
            <a:ext cx="2824523" cy="5364945"/>
          </a:xfrm>
          <a:prstGeom prst="rect">
            <a:avLst/>
          </a:prstGeom>
        </p:spPr>
      </p:pic>
      <p:grpSp>
        <p:nvGrpSpPr>
          <p:cNvPr id="1504" name="Gruppe 1503">
            <a:extLst>
              <a:ext uri="{FF2B5EF4-FFF2-40B4-BE49-F238E27FC236}">
                <a16:creationId xmlns:a16="http://schemas.microsoft.com/office/drawing/2014/main" id="{0757CC35-42CE-40E3-8BDA-A30ED9F4350B}"/>
              </a:ext>
            </a:extLst>
          </p:cNvPr>
          <p:cNvGrpSpPr/>
          <p:nvPr/>
        </p:nvGrpSpPr>
        <p:grpSpPr>
          <a:xfrm>
            <a:off x="8205449" y="5548456"/>
            <a:ext cx="320178" cy="430266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505" name="Håndskrift 1504">
                  <a:extLst>
                    <a:ext uri="{FF2B5EF4-FFF2-40B4-BE49-F238E27FC236}">
                      <a16:creationId xmlns:a16="http://schemas.microsoft.com/office/drawing/2014/main" id="{35F2ECDD-B1BA-4F69-84EA-261FBBC92E1B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2" name="Håndskrift 1">
                  <a:extLst>
                    <a:ext uri="{FF2B5EF4-FFF2-40B4-BE49-F238E27FC236}">
                      <a16:creationId xmlns:a16="http://schemas.microsoft.com/office/drawing/2014/main" id="{3558D1A2-1128-4885-A5E6-44D6D183708A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956160" y="5771400"/>
                  <a:ext cx="32832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506" name="Håndskrift 1505">
                  <a:extLst>
                    <a:ext uri="{FF2B5EF4-FFF2-40B4-BE49-F238E27FC236}">
                      <a16:creationId xmlns:a16="http://schemas.microsoft.com/office/drawing/2014/main" id="{7122D179-BCF2-4EC6-9BBF-30EC014090B8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16" name="Håndskrift 15">
                  <a:extLst>
                    <a:ext uri="{FF2B5EF4-FFF2-40B4-BE49-F238E27FC236}">
                      <a16:creationId xmlns:a16="http://schemas.microsoft.com/office/drawing/2014/main" id="{91710B00-408C-4FCD-BF6C-4D4F0A136278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937662" y="5591478"/>
                  <a:ext cx="26496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507" name="Håndskrift 1506">
                  <a:extLst>
                    <a:ext uri="{FF2B5EF4-FFF2-40B4-BE49-F238E27FC236}">
                      <a16:creationId xmlns:a16="http://schemas.microsoft.com/office/drawing/2014/main" id="{AFFDA71F-90F5-4E20-BE52-16CEB4EDDA32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423967FF-2822-4EE1-A641-A7FE3AA9DC95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12" name="Gruppe 1511">
            <a:extLst>
              <a:ext uri="{FF2B5EF4-FFF2-40B4-BE49-F238E27FC236}">
                <a16:creationId xmlns:a16="http://schemas.microsoft.com/office/drawing/2014/main" id="{B66268A8-6536-4F4A-98C3-438EC8E21FBA}"/>
              </a:ext>
            </a:extLst>
          </p:cNvPr>
          <p:cNvGrpSpPr/>
          <p:nvPr/>
        </p:nvGrpSpPr>
        <p:grpSpPr>
          <a:xfrm>
            <a:off x="7810458" y="3943431"/>
            <a:ext cx="436275" cy="449316"/>
            <a:chOff x="7810458" y="3943431"/>
            <a:chExt cx="436275" cy="449316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66">
              <p14:nvContentPartPr>
                <p14:cNvPr id="169" name="Håndskrift 168">
                  <a:extLst>
                    <a:ext uri="{FF2B5EF4-FFF2-40B4-BE49-F238E27FC236}">
                      <a16:creationId xmlns:a16="http://schemas.microsoft.com/office/drawing/2014/main" id="{6807ED9D-60AA-40DC-9218-ACE6101F2BB2}"/>
                    </a:ext>
                  </a:extLst>
                </p14:cNvPr>
                <p14:cNvContentPartPr/>
                <p14:nvPr/>
              </p14:nvContentPartPr>
              <p14:xfrm>
                <a:off x="7947978" y="4044231"/>
                <a:ext cx="274680" cy="178920"/>
              </p14:xfrm>
            </p:contentPart>
          </mc:Choice>
          <mc:Fallback xmlns="">
            <p:pic>
              <p:nvPicPr>
                <p:cNvPr id="169" name="Håndskrift 168">
                  <a:extLst>
                    <a:ext uri="{FF2B5EF4-FFF2-40B4-BE49-F238E27FC236}">
                      <a16:creationId xmlns:a16="http://schemas.microsoft.com/office/drawing/2014/main" id="{6807ED9D-60AA-40DC-9218-ACE6101F2BB2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7930338" y="4026231"/>
                  <a:ext cx="31032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68">
              <p14:nvContentPartPr>
                <p14:cNvPr id="172" name="Håndskrift 171">
                  <a:extLst>
                    <a:ext uri="{FF2B5EF4-FFF2-40B4-BE49-F238E27FC236}">
                      <a16:creationId xmlns:a16="http://schemas.microsoft.com/office/drawing/2014/main" id="{B14530B6-FA62-4C2A-97E3-D59531148246}"/>
                    </a:ext>
                  </a:extLst>
                </p14:cNvPr>
                <p14:cNvContentPartPr/>
                <p14:nvPr/>
              </p14:nvContentPartPr>
              <p14:xfrm>
                <a:off x="7947978" y="4031747"/>
                <a:ext cx="273459" cy="246484"/>
              </p14:xfrm>
            </p:contentPart>
          </mc:Choice>
          <mc:Fallback xmlns="">
            <p:pic>
              <p:nvPicPr>
                <p:cNvPr id="172" name="Håndskrift 171">
                  <a:extLst>
                    <a:ext uri="{FF2B5EF4-FFF2-40B4-BE49-F238E27FC236}">
                      <a16:creationId xmlns:a16="http://schemas.microsoft.com/office/drawing/2014/main" id="{B14530B6-FA62-4C2A-97E3-D59531148246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7930347" y="4013755"/>
                  <a:ext cx="309081" cy="2821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70">
              <p14:nvContentPartPr>
                <p14:cNvPr id="178" name="Håndskrift 177">
                  <a:extLst>
                    <a:ext uri="{FF2B5EF4-FFF2-40B4-BE49-F238E27FC236}">
                      <a16:creationId xmlns:a16="http://schemas.microsoft.com/office/drawing/2014/main" id="{BFB4AECF-A18B-4198-A18D-61EB17BC303F}"/>
                    </a:ext>
                  </a:extLst>
                </p14:cNvPr>
                <p14:cNvContentPartPr/>
                <p14:nvPr/>
              </p14:nvContentPartPr>
              <p14:xfrm>
                <a:off x="7875845" y="3944511"/>
                <a:ext cx="125640" cy="66240"/>
              </p14:xfrm>
            </p:contentPart>
          </mc:Choice>
          <mc:Fallback xmlns="">
            <p:pic>
              <p:nvPicPr>
                <p:cNvPr id="178" name="Håndskrift 177">
                  <a:extLst>
                    <a:ext uri="{FF2B5EF4-FFF2-40B4-BE49-F238E27FC236}">
                      <a16:creationId xmlns:a16="http://schemas.microsoft.com/office/drawing/2014/main" id="{BFB4AECF-A18B-4198-A18D-61EB17BC303F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7858205" y="3926871"/>
                  <a:ext cx="161280" cy="10188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510" name="Gruppe 1509">
              <a:extLst>
                <a:ext uri="{FF2B5EF4-FFF2-40B4-BE49-F238E27FC236}">
                  <a16:creationId xmlns:a16="http://schemas.microsoft.com/office/drawing/2014/main" id="{860B8F1B-324A-4E35-AC00-1202C25830B2}"/>
                </a:ext>
              </a:extLst>
            </p:cNvPr>
            <p:cNvGrpSpPr/>
            <p:nvPr/>
          </p:nvGrpSpPr>
          <p:grpSpPr>
            <a:xfrm>
              <a:off x="8148206" y="4178547"/>
              <a:ext cx="98527" cy="214200"/>
              <a:chOff x="8117898" y="4143591"/>
              <a:chExt cx="164520" cy="214200"/>
            </a:xfrm>
          </p:grpSpPr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272">
                <p14:nvContentPartPr>
                  <p14:cNvPr id="180" name="Håndskrift 179">
                    <a:extLst>
                      <a:ext uri="{FF2B5EF4-FFF2-40B4-BE49-F238E27FC236}">
                        <a16:creationId xmlns:a16="http://schemas.microsoft.com/office/drawing/2014/main" id="{3EF96FE6-C743-41E6-8939-965E1A910CCB}"/>
                      </a:ext>
                    </a:extLst>
                  </p14:cNvPr>
                  <p14:cNvContentPartPr/>
                  <p14:nvPr/>
                </p14:nvContentPartPr>
                <p14:xfrm>
                  <a:off x="8117898" y="4184631"/>
                  <a:ext cx="94320" cy="173160"/>
                </p14:xfrm>
              </p:contentPart>
            </mc:Choice>
            <mc:Fallback xmlns="">
              <p:pic>
                <p:nvPicPr>
                  <p:cNvPr id="180" name="Håndskrift 179">
                    <a:extLst>
                      <a:ext uri="{FF2B5EF4-FFF2-40B4-BE49-F238E27FC236}">
                        <a16:creationId xmlns:a16="http://schemas.microsoft.com/office/drawing/2014/main" id="{3EF96FE6-C743-41E6-8939-965E1A910CCB}"/>
                      </a:ext>
                    </a:extLst>
                  </p:cNvPr>
                  <p:cNvPicPr/>
                  <p:nvPr/>
                </p:nvPicPr>
                <p:blipFill>
                  <a:blip r:embed="rId273"/>
                  <a:stretch>
                    <a:fillRect/>
                  </a:stretch>
                </p:blipFill>
                <p:spPr>
                  <a:xfrm>
                    <a:off x="8088461" y="4166991"/>
                    <a:ext cx="153796" cy="208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274">
                <p14:nvContentPartPr>
                  <p14:cNvPr id="182" name="Håndskrift 181">
                    <a:extLst>
                      <a:ext uri="{FF2B5EF4-FFF2-40B4-BE49-F238E27FC236}">
                        <a16:creationId xmlns:a16="http://schemas.microsoft.com/office/drawing/2014/main" id="{12CAF669-AAD9-45AD-AA9E-774F5407AE1C}"/>
                      </a:ext>
                    </a:extLst>
                  </p14:cNvPr>
                  <p14:cNvContentPartPr/>
                  <p14:nvPr/>
                </p14:nvContentPartPr>
                <p14:xfrm>
                  <a:off x="8217618" y="4143591"/>
                  <a:ext cx="64800" cy="186480"/>
                </p14:xfrm>
              </p:contentPart>
            </mc:Choice>
            <mc:Fallback xmlns="">
              <p:pic>
                <p:nvPicPr>
                  <p:cNvPr id="182" name="Håndskrift 181">
                    <a:extLst>
                      <a:ext uri="{FF2B5EF4-FFF2-40B4-BE49-F238E27FC236}">
                        <a16:creationId xmlns:a16="http://schemas.microsoft.com/office/drawing/2014/main" id="{12CAF669-AAD9-45AD-AA9E-774F5407AE1C}"/>
                      </a:ext>
                    </a:extLst>
                  </p:cNvPr>
                  <p:cNvPicPr/>
                  <p:nvPr/>
                </p:nvPicPr>
                <p:blipFill>
                  <a:blip r:embed="rId275"/>
                  <a:stretch>
                    <a:fillRect/>
                  </a:stretch>
                </p:blipFill>
                <p:spPr>
                  <a:xfrm>
                    <a:off x="8187618" y="4125951"/>
                    <a:ext cx="124200" cy="22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276">
                <p14:nvContentPartPr>
                  <p14:cNvPr id="190" name="Håndskrift 189">
                    <a:extLst>
                      <a:ext uri="{FF2B5EF4-FFF2-40B4-BE49-F238E27FC236}">
                        <a16:creationId xmlns:a16="http://schemas.microsoft.com/office/drawing/2014/main" id="{0C63856A-28B4-4E3F-8A11-EE40DB274497}"/>
                      </a:ext>
                    </a:extLst>
                  </p14:cNvPr>
                  <p14:cNvContentPartPr/>
                  <p14:nvPr/>
                </p14:nvContentPartPr>
                <p14:xfrm>
                  <a:off x="8252538" y="4249431"/>
                  <a:ext cx="24120" cy="49680"/>
                </p14:xfrm>
              </p:contentPart>
            </mc:Choice>
            <mc:Fallback xmlns="">
              <p:pic>
                <p:nvPicPr>
                  <p:cNvPr id="190" name="Håndskrift 189">
                    <a:extLst>
                      <a:ext uri="{FF2B5EF4-FFF2-40B4-BE49-F238E27FC236}">
                        <a16:creationId xmlns:a16="http://schemas.microsoft.com/office/drawing/2014/main" id="{0C63856A-28B4-4E3F-8A11-EE40DB274497}"/>
                      </a:ext>
                    </a:extLst>
                  </p:cNvPr>
                  <p:cNvPicPr/>
                  <p:nvPr/>
                </p:nvPicPr>
                <p:blipFill>
                  <a:blip r:embed="rId277"/>
                  <a:stretch>
                    <a:fillRect/>
                  </a:stretch>
                </p:blipFill>
                <p:spPr>
                  <a:xfrm>
                    <a:off x="8223123" y="4231431"/>
                    <a:ext cx="82361" cy="85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278">
                <p14:nvContentPartPr>
                  <p14:cNvPr id="1509" name="Håndskrift 1508">
                    <a:extLst>
                      <a:ext uri="{FF2B5EF4-FFF2-40B4-BE49-F238E27FC236}">
                        <a16:creationId xmlns:a16="http://schemas.microsoft.com/office/drawing/2014/main" id="{D671CC2A-0ACF-4CC2-8EEE-58C5E1AC22DB}"/>
                      </a:ext>
                    </a:extLst>
                  </p14:cNvPr>
                  <p14:cNvContentPartPr/>
                  <p14:nvPr/>
                </p14:nvContentPartPr>
                <p14:xfrm>
                  <a:off x="8235258" y="4278591"/>
                  <a:ext cx="6120" cy="33840"/>
                </p14:xfrm>
              </p:contentPart>
            </mc:Choice>
            <mc:Fallback xmlns="">
              <p:pic>
                <p:nvPicPr>
                  <p:cNvPr id="1509" name="Håndskrift 1508">
                    <a:extLst>
                      <a:ext uri="{FF2B5EF4-FFF2-40B4-BE49-F238E27FC236}">
                        <a16:creationId xmlns:a16="http://schemas.microsoft.com/office/drawing/2014/main" id="{D671CC2A-0ACF-4CC2-8EEE-58C5E1AC22DB}"/>
                      </a:ext>
                    </a:extLst>
                  </p:cNvPr>
                  <p:cNvPicPr/>
                  <p:nvPr/>
                </p:nvPicPr>
                <p:blipFill>
                  <a:blip r:embed="rId279"/>
                  <a:stretch>
                    <a:fillRect/>
                  </a:stretch>
                </p:blipFill>
                <p:spPr>
                  <a:xfrm>
                    <a:off x="8207440" y="4260951"/>
                    <a:ext cx="61200" cy="69480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511" name="Håndskrift 1510">
                  <a:extLst>
                    <a:ext uri="{FF2B5EF4-FFF2-40B4-BE49-F238E27FC236}">
                      <a16:creationId xmlns:a16="http://schemas.microsoft.com/office/drawing/2014/main" id="{D3E456CF-B6E5-4908-AF23-8620C042F537}"/>
                    </a:ext>
                  </a:extLst>
                </p14:cNvPr>
                <p14:cNvContentPartPr/>
                <p14:nvPr/>
              </p14:nvContentPartPr>
              <p14:xfrm>
                <a:off x="7810458" y="3943431"/>
                <a:ext cx="55800" cy="12960"/>
              </p14:xfrm>
            </p:contentPart>
          </mc:Choice>
          <mc:Fallback xmlns="">
            <p:pic>
              <p:nvPicPr>
                <p:cNvPr id="1511" name="Håndskrift 1510">
                  <a:extLst>
                    <a:ext uri="{FF2B5EF4-FFF2-40B4-BE49-F238E27FC236}">
                      <a16:creationId xmlns:a16="http://schemas.microsoft.com/office/drawing/2014/main" id="{D3E456CF-B6E5-4908-AF23-8620C042F537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7801458" y="3934431"/>
                  <a:ext cx="73440" cy="30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13" name="Gruppe 1512">
            <a:extLst>
              <a:ext uri="{FF2B5EF4-FFF2-40B4-BE49-F238E27FC236}">
                <a16:creationId xmlns:a16="http://schemas.microsoft.com/office/drawing/2014/main" id="{E05EDF3E-4043-4E44-A813-27C86ECF7A6D}"/>
              </a:ext>
            </a:extLst>
          </p:cNvPr>
          <p:cNvGrpSpPr/>
          <p:nvPr/>
        </p:nvGrpSpPr>
        <p:grpSpPr>
          <a:xfrm rot="803057">
            <a:off x="7368276" y="4711795"/>
            <a:ext cx="436275" cy="449316"/>
            <a:chOff x="7810458" y="3943431"/>
            <a:chExt cx="436275" cy="449316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82">
              <p14:nvContentPartPr>
                <p14:cNvPr id="1514" name="Håndskrift 1513">
                  <a:extLst>
                    <a:ext uri="{FF2B5EF4-FFF2-40B4-BE49-F238E27FC236}">
                      <a16:creationId xmlns:a16="http://schemas.microsoft.com/office/drawing/2014/main" id="{CBAF6DCE-B579-44E8-8ECC-351647190E03}"/>
                    </a:ext>
                  </a:extLst>
                </p14:cNvPr>
                <p14:cNvContentPartPr/>
                <p14:nvPr/>
              </p14:nvContentPartPr>
              <p14:xfrm>
                <a:off x="7947978" y="4044231"/>
                <a:ext cx="274680" cy="178920"/>
              </p14:xfrm>
            </p:contentPart>
          </mc:Choice>
          <mc:Fallback xmlns="">
            <p:pic>
              <p:nvPicPr>
                <p:cNvPr id="1514" name="Håndskrift 1513">
                  <a:extLst>
                    <a:ext uri="{FF2B5EF4-FFF2-40B4-BE49-F238E27FC236}">
                      <a16:creationId xmlns:a16="http://schemas.microsoft.com/office/drawing/2014/main" id="{CBAF6DCE-B579-44E8-8ECC-351647190E03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7930338" y="4026231"/>
                  <a:ext cx="31032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84">
              <p14:nvContentPartPr>
                <p14:cNvPr id="1515" name="Håndskrift 1514">
                  <a:extLst>
                    <a:ext uri="{FF2B5EF4-FFF2-40B4-BE49-F238E27FC236}">
                      <a16:creationId xmlns:a16="http://schemas.microsoft.com/office/drawing/2014/main" id="{1B7635A7-A4AE-4A7C-9089-457424E1E196}"/>
                    </a:ext>
                  </a:extLst>
                </p14:cNvPr>
                <p14:cNvContentPartPr/>
                <p14:nvPr/>
              </p14:nvContentPartPr>
              <p14:xfrm>
                <a:off x="7947978" y="4031747"/>
                <a:ext cx="273459" cy="246484"/>
              </p14:xfrm>
            </p:contentPart>
          </mc:Choice>
          <mc:Fallback xmlns="">
            <p:pic>
              <p:nvPicPr>
                <p:cNvPr id="1515" name="Håndskrift 1514">
                  <a:extLst>
                    <a:ext uri="{FF2B5EF4-FFF2-40B4-BE49-F238E27FC236}">
                      <a16:creationId xmlns:a16="http://schemas.microsoft.com/office/drawing/2014/main" id="{1B7635A7-A4AE-4A7C-9089-457424E1E196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7930347" y="4013755"/>
                  <a:ext cx="309081" cy="2821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86">
              <p14:nvContentPartPr>
                <p14:cNvPr id="1516" name="Håndskrift 1515">
                  <a:extLst>
                    <a:ext uri="{FF2B5EF4-FFF2-40B4-BE49-F238E27FC236}">
                      <a16:creationId xmlns:a16="http://schemas.microsoft.com/office/drawing/2014/main" id="{512CEE08-F867-4EB0-9DA4-2F75D554603F}"/>
                    </a:ext>
                  </a:extLst>
                </p14:cNvPr>
                <p14:cNvContentPartPr/>
                <p14:nvPr/>
              </p14:nvContentPartPr>
              <p14:xfrm>
                <a:off x="7875845" y="3944511"/>
                <a:ext cx="125640" cy="66240"/>
              </p14:xfrm>
            </p:contentPart>
          </mc:Choice>
          <mc:Fallback xmlns="">
            <p:pic>
              <p:nvPicPr>
                <p:cNvPr id="1516" name="Håndskrift 1515">
                  <a:extLst>
                    <a:ext uri="{FF2B5EF4-FFF2-40B4-BE49-F238E27FC236}">
                      <a16:creationId xmlns:a16="http://schemas.microsoft.com/office/drawing/2014/main" id="{512CEE08-F867-4EB0-9DA4-2F75D554603F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7858205" y="3926871"/>
                  <a:ext cx="161280" cy="10188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517" name="Gruppe 1516">
              <a:extLst>
                <a:ext uri="{FF2B5EF4-FFF2-40B4-BE49-F238E27FC236}">
                  <a16:creationId xmlns:a16="http://schemas.microsoft.com/office/drawing/2014/main" id="{0BEAD29F-FBD5-4279-B95C-7EED3EEEC565}"/>
                </a:ext>
              </a:extLst>
            </p:cNvPr>
            <p:cNvGrpSpPr/>
            <p:nvPr/>
          </p:nvGrpSpPr>
          <p:grpSpPr>
            <a:xfrm>
              <a:off x="8148206" y="4178547"/>
              <a:ext cx="98527" cy="214200"/>
              <a:chOff x="8117898" y="4143591"/>
              <a:chExt cx="164520" cy="214200"/>
            </a:xfrm>
          </p:grpSpPr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288">
                <p14:nvContentPartPr>
                  <p14:cNvPr id="1519" name="Håndskrift 1518">
                    <a:extLst>
                      <a:ext uri="{FF2B5EF4-FFF2-40B4-BE49-F238E27FC236}">
                        <a16:creationId xmlns:a16="http://schemas.microsoft.com/office/drawing/2014/main" id="{DA90738A-FA84-493D-A578-81EFC8E2FFA9}"/>
                      </a:ext>
                    </a:extLst>
                  </p14:cNvPr>
                  <p14:cNvContentPartPr/>
                  <p14:nvPr/>
                </p14:nvContentPartPr>
                <p14:xfrm>
                  <a:off x="8117898" y="4184631"/>
                  <a:ext cx="94320" cy="173160"/>
                </p14:xfrm>
              </p:contentPart>
            </mc:Choice>
            <mc:Fallback xmlns="">
              <p:pic>
                <p:nvPicPr>
                  <p:cNvPr id="1519" name="Håndskrift 1518">
                    <a:extLst>
                      <a:ext uri="{FF2B5EF4-FFF2-40B4-BE49-F238E27FC236}">
                        <a16:creationId xmlns:a16="http://schemas.microsoft.com/office/drawing/2014/main" id="{DA90738A-FA84-493D-A578-81EFC8E2FFA9}"/>
                      </a:ext>
                    </a:extLst>
                  </p:cNvPr>
                  <p:cNvPicPr/>
                  <p:nvPr/>
                </p:nvPicPr>
                <p:blipFill>
                  <a:blip r:embed="rId289"/>
                  <a:stretch>
                    <a:fillRect/>
                  </a:stretch>
                </p:blipFill>
                <p:spPr>
                  <a:xfrm>
                    <a:off x="8088461" y="4166991"/>
                    <a:ext cx="153796" cy="208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290">
                <p14:nvContentPartPr>
                  <p14:cNvPr id="1520" name="Håndskrift 1519">
                    <a:extLst>
                      <a:ext uri="{FF2B5EF4-FFF2-40B4-BE49-F238E27FC236}">
                        <a16:creationId xmlns:a16="http://schemas.microsoft.com/office/drawing/2014/main" id="{000DF701-9604-4CF3-818B-E8B649BFA26E}"/>
                      </a:ext>
                    </a:extLst>
                  </p14:cNvPr>
                  <p14:cNvContentPartPr/>
                  <p14:nvPr/>
                </p14:nvContentPartPr>
                <p14:xfrm>
                  <a:off x="8217618" y="4143591"/>
                  <a:ext cx="64800" cy="186480"/>
                </p14:xfrm>
              </p:contentPart>
            </mc:Choice>
            <mc:Fallback xmlns="">
              <p:pic>
                <p:nvPicPr>
                  <p:cNvPr id="1520" name="Håndskrift 1519">
                    <a:extLst>
                      <a:ext uri="{FF2B5EF4-FFF2-40B4-BE49-F238E27FC236}">
                        <a16:creationId xmlns:a16="http://schemas.microsoft.com/office/drawing/2014/main" id="{000DF701-9604-4CF3-818B-E8B649BFA26E}"/>
                      </a:ext>
                    </a:extLst>
                  </p:cNvPr>
                  <p:cNvPicPr/>
                  <p:nvPr/>
                </p:nvPicPr>
                <p:blipFill>
                  <a:blip r:embed="rId291"/>
                  <a:stretch>
                    <a:fillRect/>
                  </a:stretch>
                </p:blipFill>
                <p:spPr>
                  <a:xfrm>
                    <a:off x="8187618" y="4125951"/>
                    <a:ext cx="124200" cy="22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292">
                <p14:nvContentPartPr>
                  <p14:cNvPr id="1521" name="Håndskrift 1520">
                    <a:extLst>
                      <a:ext uri="{FF2B5EF4-FFF2-40B4-BE49-F238E27FC236}">
                        <a16:creationId xmlns:a16="http://schemas.microsoft.com/office/drawing/2014/main" id="{2BFD1FAD-EB43-4013-A9C2-CD9FCF34ED88}"/>
                      </a:ext>
                    </a:extLst>
                  </p14:cNvPr>
                  <p14:cNvContentPartPr/>
                  <p14:nvPr/>
                </p14:nvContentPartPr>
                <p14:xfrm>
                  <a:off x="8252538" y="4249431"/>
                  <a:ext cx="24120" cy="49680"/>
                </p14:xfrm>
              </p:contentPart>
            </mc:Choice>
            <mc:Fallback xmlns="">
              <p:pic>
                <p:nvPicPr>
                  <p:cNvPr id="1521" name="Håndskrift 1520">
                    <a:extLst>
                      <a:ext uri="{FF2B5EF4-FFF2-40B4-BE49-F238E27FC236}">
                        <a16:creationId xmlns:a16="http://schemas.microsoft.com/office/drawing/2014/main" id="{2BFD1FAD-EB43-4013-A9C2-CD9FCF34ED88}"/>
                      </a:ext>
                    </a:extLst>
                  </p:cNvPr>
                  <p:cNvPicPr/>
                  <p:nvPr/>
                </p:nvPicPr>
                <p:blipFill>
                  <a:blip r:embed="rId293"/>
                  <a:stretch>
                    <a:fillRect/>
                  </a:stretch>
                </p:blipFill>
                <p:spPr>
                  <a:xfrm>
                    <a:off x="8223123" y="4231431"/>
                    <a:ext cx="82361" cy="85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294">
                <p14:nvContentPartPr>
                  <p14:cNvPr id="1522" name="Håndskrift 1521">
                    <a:extLst>
                      <a:ext uri="{FF2B5EF4-FFF2-40B4-BE49-F238E27FC236}">
                        <a16:creationId xmlns:a16="http://schemas.microsoft.com/office/drawing/2014/main" id="{94075221-7BB9-48F7-B12D-EDEB163D59E1}"/>
                      </a:ext>
                    </a:extLst>
                  </p14:cNvPr>
                  <p14:cNvContentPartPr/>
                  <p14:nvPr/>
                </p14:nvContentPartPr>
                <p14:xfrm>
                  <a:off x="8235258" y="4278591"/>
                  <a:ext cx="6120" cy="33840"/>
                </p14:xfrm>
              </p:contentPart>
            </mc:Choice>
            <mc:Fallback xmlns="">
              <p:pic>
                <p:nvPicPr>
                  <p:cNvPr id="1522" name="Håndskrift 1521">
                    <a:extLst>
                      <a:ext uri="{FF2B5EF4-FFF2-40B4-BE49-F238E27FC236}">
                        <a16:creationId xmlns:a16="http://schemas.microsoft.com/office/drawing/2014/main" id="{94075221-7BB9-48F7-B12D-EDEB163D59E1}"/>
                      </a:ext>
                    </a:extLst>
                  </p:cNvPr>
                  <p:cNvPicPr/>
                  <p:nvPr/>
                </p:nvPicPr>
                <p:blipFill>
                  <a:blip r:embed="rId295"/>
                  <a:stretch>
                    <a:fillRect/>
                  </a:stretch>
                </p:blipFill>
                <p:spPr>
                  <a:xfrm>
                    <a:off x="8207440" y="4260951"/>
                    <a:ext cx="61200" cy="69480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518" name="Håndskrift 1517">
                  <a:extLst>
                    <a:ext uri="{FF2B5EF4-FFF2-40B4-BE49-F238E27FC236}">
                      <a16:creationId xmlns:a16="http://schemas.microsoft.com/office/drawing/2014/main" id="{CEF8D4FA-3037-432C-A811-2D71ADA26DBB}"/>
                    </a:ext>
                  </a:extLst>
                </p14:cNvPr>
                <p14:cNvContentPartPr/>
                <p14:nvPr/>
              </p14:nvContentPartPr>
              <p14:xfrm>
                <a:off x="7810458" y="3943431"/>
                <a:ext cx="55800" cy="12960"/>
              </p14:xfrm>
            </p:contentPart>
          </mc:Choice>
          <mc:Fallback xmlns="">
            <p:pic>
              <p:nvPicPr>
                <p:cNvPr id="1518" name="Håndskrift 1517">
                  <a:extLst>
                    <a:ext uri="{FF2B5EF4-FFF2-40B4-BE49-F238E27FC236}">
                      <a16:creationId xmlns:a16="http://schemas.microsoft.com/office/drawing/2014/main" id="{CEF8D4FA-3037-432C-A811-2D71ADA26DBB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7801458" y="3934431"/>
                  <a:ext cx="73440" cy="30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1523" name="Håndskrift 1522">
                <a:extLst>
                  <a:ext uri="{FF2B5EF4-FFF2-40B4-BE49-F238E27FC236}">
                    <a16:creationId xmlns:a16="http://schemas.microsoft.com/office/drawing/2014/main" id="{679D3E0A-D041-4BAD-9D4C-0DA4D0700E65}"/>
                  </a:ext>
                </a:extLst>
              </p14:cNvPr>
              <p14:cNvContentPartPr/>
              <p14:nvPr/>
            </p14:nvContentPartPr>
            <p14:xfrm>
              <a:off x="416211" y="86486"/>
              <a:ext cx="356760" cy="97200"/>
            </p14:xfrm>
          </p:contentPart>
        </mc:Choice>
        <mc:Fallback xmlns="">
          <p:pic>
            <p:nvPicPr>
              <p:cNvPr id="1523" name="Håndskrift 1522">
                <a:extLst>
                  <a:ext uri="{FF2B5EF4-FFF2-40B4-BE49-F238E27FC236}">
                    <a16:creationId xmlns:a16="http://schemas.microsoft.com/office/drawing/2014/main" id="{679D3E0A-D041-4BAD-9D4C-0DA4D0700E65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380211" y="50846"/>
                <a:ext cx="428400" cy="168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2532967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ruppe 156">
            <a:extLst>
              <a:ext uri="{FF2B5EF4-FFF2-40B4-BE49-F238E27FC236}">
                <a16:creationId xmlns:a16="http://schemas.microsoft.com/office/drawing/2014/main" id="{C0CCFEFF-42D4-478A-8B1C-4540B2E774D4}"/>
              </a:ext>
            </a:extLst>
          </p:cNvPr>
          <p:cNvGrpSpPr/>
          <p:nvPr/>
        </p:nvGrpSpPr>
        <p:grpSpPr>
          <a:xfrm>
            <a:off x="5354909" y="4199648"/>
            <a:ext cx="1744200" cy="1670040"/>
            <a:chOff x="5433467" y="4130960"/>
            <a:chExt cx="1744200" cy="1670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35" name="Håndskrift 34">
                  <a:extLst>
                    <a:ext uri="{FF2B5EF4-FFF2-40B4-BE49-F238E27FC236}">
                      <a16:creationId xmlns:a16="http://schemas.microsoft.com/office/drawing/2014/main" id="{B94AAB4F-DA1D-46AF-8077-76A20AB10FC3}"/>
                    </a:ext>
                  </a:extLst>
                </p14:cNvPr>
                <p14:cNvContentPartPr/>
                <p14:nvPr/>
              </p14:nvContentPartPr>
              <p14:xfrm>
                <a:off x="5433467" y="4130960"/>
                <a:ext cx="1744200" cy="237240"/>
              </p14:xfrm>
            </p:contentPart>
          </mc:Choice>
          <mc:Fallback xmlns="">
            <p:pic>
              <p:nvPicPr>
                <p:cNvPr id="35" name="Håndskrift 34">
                  <a:extLst>
                    <a:ext uri="{FF2B5EF4-FFF2-40B4-BE49-F238E27FC236}">
                      <a16:creationId xmlns:a16="http://schemas.microsoft.com/office/drawing/2014/main" id="{B94AAB4F-DA1D-46AF-8077-76A20AB10FC3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5397467" y="4094905"/>
                  <a:ext cx="1815840" cy="30898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8" name="Håndskrift 37">
                  <a:extLst>
                    <a:ext uri="{FF2B5EF4-FFF2-40B4-BE49-F238E27FC236}">
                      <a16:creationId xmlns:a16="http://schemas.microsoft.com/office/drawing/2014/main" id="{8C314AA6-110D-4F41-9577-B5FBD6DCBC97}"/>
                    </a:ext>
                  </a:extLst>
                </p14:cNvPr>
                <p14:cNvContentPartPr/>
                <p14:nvPr/>
              </p14:nvContentPartPr>
              <p14:xfrm>
                <a:off x="6272987" y="4359560"/>
                <a:ext cx="736560" cy="1441440"/>
              </p14:xfrm>
            </p:contentPart>
          </mc:Choice>
          <mc:Fallback xmlns="">
            <p:pic>
              <p:nvPicPr>
                <p:cNvPr id="38" name="Håndskrift 37">
                  <a:extLst>
                    <a:ext uri="{FF2B5EF4-FFF2-40B4-BE49-F238E27FC236}">
                      <a16:creationId xmlns:a16="http://schemas.microsoft.com/office/drawing/2014/main" id="{8C314AA6-110D-4F41-9577-B5FBD6DCBC97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6236987" y="4323560"/>
                  <a:ext cx="808200" cy="151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5" name="Håndskrift 44">
                  <a:extLst>
                    <a:ext uri="{FF2B5EF4-FFF2-40B4-BE49-F238E27FC236}">
                      <a16:creationId xmlns:a16="http://schemas.microsoft.com/office/drawing/2014/main" id="{86D4FE02-5A5E-405E-81A5-26EFCA0B53B8}"/>
                    </a:ext>
                  </a:extLst>
                </p14:cNvPr>
                <p14:cNvContentPartPr/>
                <p14:nvPr/>
              </p14:nvContentPartPr>
              <p14:xfrm>
                <a:off x="5519147" y="4317800"/>
                <a:ext cx="712800" cy="1474560"/>
              </p14:xfrm>
            </p:contentPart>
          </mc:Choice>
          <mc:Fallback xmlns="">
            <p:pic>
              <p:nvPicPr>
                <p:cNvPr id="45" name="Håndskrift 44">
                  <a:extLst>
                    <a:ext uri="{FF2B5EF4-FFF2-40B4-BE49-F238E27FC236}">
                      <a16:creationId xmlns:a16="http://schemas.microsoft.com/office/drawing/2014/main" id="{86D4FE02-5A5E-405E-81A5-26EFCA0B53B8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5483147" y="4281791"/>
                  <a:ext cx="784440" cy="1546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47" name="Håndskrift 46">
                  <a:extLst>
                    <a:ext uri="{FF2B5EF4-FFF2-40B4-BE49-F238E27FC236}">
                      <a16:creationId xmlns:a16="http://schemas.microsoft.com/office/drawing/2014/main" id="{A9961B72-921A-4C75-BDF5-B2FE24F25886}"/>
                    </a:ext>
                  </a:extLst>
                </p14:cNvPr>
                <p14:cNvContentPartPr/>
                <p14:nvPr/>
              </p14:nvContentPartPr>
              <p14:xfrm>
                <a:off x="6214307" y="4309160"/>
                <a:ext cx="365760" cy="1400400"/>
              </p14:xfrm>
            </p:contentPart>
          </mc:Choice>
          <mc:Fallback xmlns="">
            <p:pic>
              <p:nvPicPr>
                <p:cNvPr id="47" name="Håndskrift 46">
                  <a:extLst>
                    <a:ext uri="{FF2B5EF4-FFF2-40B4-BE49-F238E27FC236}">
                      <a16:creationId xmlns:a16="http://schemas.microsoft.com/office/drawing/2014/main" id="{A9961B72-921A-4C75-BDF5-B2FE24F25886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6178307" y="4273160"/>
                  <a:ext cx="437400" cy="147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48" name="Håndskrift 47">
                  <a:extLst>
                    <a:ext uri="{FF2B5EF4-FFF2-40B4-BE49-F238E27FC236}">
                      <a16:creationId xmlns:a16="http://schemas.microsoft.com/office/drawing/2014/main" id="{A55336FD-4EC4-4AE4-B5DB-2B3C4E9E5326}"/>
                    </a:ext>
                  </a:extLst>
                </p14:cNvPr>
                <p14:cNvContentPartPr/>
                <p14:nvPr/>
              </p14:nvContentPartPr>
              <p14:xfrm>
                <a:off x="5789507" y="4267040"/>
                <a:ext cx="459000" cy="1474560"/>
              </p14:xfrm>
            </p:contentPart>
          </mc:Choice>
          <mc:Fallback xmlns="">
            <p:pic>
              <p:nvPicPr>
                <p:cNvPr id="48" name="Håndskrift 47">
                  <a:extLst>
                    <a:ext uri="{FF2B5EF4-FFF2-40B4-BE49-F238E27FC236}">
                      <a16:creationId xmlns:a16="http://schemas.microsoft.com/office/drawing/2014/main" id="{A55336FD-4EC4-4AE4-B5DB-2B3C4E9E5326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5753479" y="4231040"/>
                  <a:ext cx="530696" cy="1546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4" name="Gruppe 153">
            <a:extLst>
              <a:ext uri="{FF2B5EF4-FFF2-40B4-BE49-F238E27FC236}">
                <a16:creationId xmlns:a16="http://schemas.microsoft.com/office/drawing/2014/main" id="{A6FD80F9-024A-464E-B023-D02450B0CFB5}"/>
              </a:ext>
            </a:extLst>
          </p:cNvPr>
          <p:cNvGrpSpPr/>
          <p:nvPr/>
        </p:nvGrpSpPr>
        <p:grpSpPr>
          <a:xfrm>
            <a:off x="7079729" y="4210608"/>
            <a:ext cx="1179000" cy="1748880"/>
            <a:chOff x="7111067" y="3773120"/>
            <a:chExt cx="1179000" cy="174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65" name="Håndskrift 64">
                  <a:extLst>
                    <a:ext uri="{FF2B5EF4-FFF2-40B4-BE49-F238E27FC236}">
                      <a16:creationId xmlns:a16="http://schemas.microsoft.com/office/drawing/2014/main" id="{283C5273-B473-438C-B538-7C6796DF3030}"/>
                    </a:ext>
                  </a:extLst>
                </p14:cNvPr>
                <p14:cNvContentPartPr/>
                <p14:nvPr/>
              </p14:nvContentPartPr>
              <p14:xfrm>
                <a:off x="7111067" y="4766360"/>
                <a:ext cx="230400" cy="755640"/>
              </p14:xfrm>
            </p:contentPart>
          </mc:Choice>
          <mc:Fallback xmlns="">
            <p:pic>
              <p:nvPicPr>
                <p:cNvPr id="65" name="Håndskrift 64">
                  <a:extLst>
                    <a:ext uri="{FF2B5EF4-FFF2-40B4-BE49-F238E27FC236}">
                      <a16:creationId xmlns:a16="http://schemas.microsoft.com/office/drawing/2014/main" id="{283C5273-B473-438C-B538-7C6796DF3030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075067" y="4730360"/>
                  <a:ext cx="302040" cy="82728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51" name="Gruppe 150">
              <a:extLst>
                <a:ext uri="{FF2B5EF4-FFF2-40B4-BE49-F238E27FC236}">
                  <a16:creationId xmlns:a16="http://schemas.microsoft.com/office/drawing/2014/main" id="{1CCCABD0-7E09-41F4-A461-742C20DF14DB}"/>
                </a:ext>
              </a:extLst>
            </p:cNvPr>
            <p:cNvGrpSpPr/>
            <p:nvPr/>
          </p:nvGrpSpPr>
          <p:grpSpPr>
            <a:xfrm>
              <a:off x="7182707" y="3773120"/>
              <a:ext cx="1107360" cy="1649160"/>
              <a:chOff x="7182707" y="3773120"/>
              <a:chExt cx="1107360" cy="16491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4">
                <p14:nvContentPartPr>
                  <p14:cNvPr id="52" name="Håndskrift 51">
                    <a:extLst>
                      <a:ext uri="{FF2B5EF4-FFF2-40B4-BE49-F238E27FC236}">
                        <a16:creationId xmlns:a16="http://schemas.microsoft.com/office/drawing/2014/main" id="{356BF837-4561-49AA-870C-FD25F3B0F909}"/>
                      </a:ext>
                    </a:extLst>
                  </p14:cNvPr>
                  <p14:cNvContentPartPr/>
                  <p14:nvPr/>
                </p14:nvContentPartPr>
                <p14:xfrm>
                  <a:off x="7534067" y="3773120"/>
                  <a:ext cx="756000" cy="804960"/>
                </p14:xfrm>
              </p:contentPart>
            </mc:Choice>
            <mc:Fallback xmlns="">
              <p:pic>
                <p:nvPicPr>
                  <p:cNvPr id="52" name="Håndskrift 51">
                    <a:extLst>
                      <a:ext uri="{FF2B5EF4-FFF2-40B4-BE49-F238E27FC236}">
                        <a16:creationId xmlns:a16="http://schemas.microsoft.com/office/drawing/2014/main" id="{356BF837-4561-49AA-870C-FD25F3B0F909}"/>
                      </a:ext>
                    </a:extLst>
                  </p:cNvPr>
                  <p:cNvPicPr/>
                  <p:nvPr/>
                </p:nvPicPr>
                <p:blipFill>
                  <a:blip r:embed="rId15"/>
                  <a:stretch>
                    <a:fillRect/>
                  </a:stretch>
                </p:blipFill>
                <p:spPr>
                  <a:xfrm>
                    <a:off x="7498067" y="3737120"/>
                    <a:ext cx="827640" cy="876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">
                <p14:nvContentPartPr>
                  <p14:cNvPr id="349" name="Håndskrift 348">
                    <a:extLst>
                      <a:ext uri="{FF2B5EF4-FFF2-40B4-BE49-F238E27FC236}">
                        <a16:creationId xmlns:a16="http://schemas.microsoft.com/office/drawing/2014/main" id="{8A33DDE8-6910-415F-B286-964FFCF151E9}"/>
                      </a:ext>
                    </a:extLst>
                  </p14:cNvPr>
                  <p14:cNvContentPartPr/>
                  <p14:nvPr/>
                </p14:nvContentPartPr>
                <p14:xfrm>
                  <a:off x="7848347" y="4215920"/>
                  <a:ext cx="392040" cy="322200"/>
                </p14:xfrm>
              </p:contentPart>
            </mc:Choice>
            <mc:Fallback xmlns="">
              <p:pic>
                <p:nvPicPr>
                  <p:cNvPr id="349" name="Håndskrift 348">
                    <a:extLst>
                      <a:ext uri="{FF2B5EF4-FFF2-40B4-BE49-F238E27FC236}">
                        <a16:creationId xmlns:a16="http://schemas.microsoft.com/office/drawing/2014/main" id="{8A33DDE8-6910-415F-B286-964FFCF151E9}"/>
                      </a:ext>
                    </a:extLst>
                  </p:cNvPr>
                  <p:cNvPicPr/>
                  <p:nvPr/>
                </p:nvPicPr>
                <p:blipFill>
                  <a:blip r:embed="rId17"/>
                  <a:stretch>
                    <a:fillRect/>
                  </a:stretch>
                </p:blipFill>
                <p:spPr>
                  <a:xfrm>
                    <a:off x="7812380" y="4179920"/>
                    <a:ext cx="463614" cy="39384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149" name="Gruppe 148">
                <a:extLst>
                  <a:ext uri="{FF2B5EF4-FFF2-40B4-BE49-F238E27FC236}">
                    <a16:creationId xmlns:a16="http://schemas.microsoft.com/office/drawing/2014/main" id="{BF8FE558-0D35-4456-9936-BA1485F05D5C}"/>
                  </a:ext>
                </a:extLst>
              </p:cNvPr>
              <p:cNvGrpSpPr/>
              <p:nvPr/>
            </p:nvGrpSpPr>
            <p:grpSpPr>
              <a:xfrm>
                <a:off x="7182707" y="3909200"/>
                <a:ext cx="1054080" cy="1513080"/>
                <a:chOff x="7182707" y="3909200"/>
                <a:chExt cx="1054080" cy="15130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8">
                  <p14:nvContentPartPr>
                    <p14:cNvPr id="49" name="Håndskrift 48">
                      <a:extLst>
                        <a:ext uri="{FF2B5EF4-FFF2-40B4-BE49-F238E27FC236}">
                          <a16:creationId xmlns:a16="http://schemas.microsoft.com/office/drawing/2014/main" id="{E23F6A56-5DB5-4CBD-911E-F14609250D7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182707" y="4537040"/>
                    <a:ext cx="836640" cy="204840"/>
                  </p14:xfrm>
                </p:contentPart>
              </mc:Choice>
              <mc:Fallback xmlns="">
                <p:pic>
                  <p:nvPicPr>
                    <p:cNvPr id="49" name="Håndskrift 48">
                      <a:extLst>
                        <a:ext uri="{FF2B5EF4-FFF2-40B4-BE49-F238E27FC236}">
                          <a16:creationId xmlns:a16="http://schemas.microsoft.com/office/drawing/2014/main" id="{E23F6A56-5DB5-4CBD-911E-F14609250D7E}"/>
                        </a:ext>
                      </a:extLst>
                    </p:cNvPr>
                    <p:cNvPicPr/>
                    <p:nvPr/>
                  </p:nvPicPr>
                  <p:blipFill>
                    <a:blip r:embed="rId19"/>
                    <a:stretch>
                      <a:fillRect/>
                    </a:stretch>
                  </p:blipFill>
                  <p:spPr>
                    <a:xfrm>
                      <a:off x="7146692" y="4501040"/>
                      <a:ext cx="908311" cy="2764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">
                  <p14:nvContentPartPr>
                    <p14:cNvPr id="50" name="Håndskrift 49">
                      <a:extLst>
                        <a:ext uri="{FF2B5EF4-FFF2-40B4-BE49-F238E27FC236}">
                          <a16:creationId xmlns:a16="http://schemas.microsoft.com/office/drawing/2014/main" id="{D77FDA6F-5D97-4EE7-963D-6E0BCE32D63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350107" y="4597160"/>
                    <a:ext cx="456120" cy="123840"/>
                  </p14:xfrm>
                </p:contentPart>
              </mc:Choice>
              <mc:Fallback xmlns="">
                <p:pic>
                  <p:nvPicPr>
                    <p:cNvPr id="50" name="Håndskrift 49">
                      <a:extLst>
                        <a:ext uri="{FF2B5EF4-FFF2-40B4-BE49-F238E27FC236}">
                          <a16:creationId xmlns:a16="http://schemas.microsoft.com/office/drawing/2014/main" id="{D77FDA6F-5D97-4EE7-963D-6E0BCE32D638}"/>
                        </a:ext>
                      </a:extLst>
                    </p:cNvPr>
                    <p:cNvPicPr/>
                    <p:nvPr/>
                  </p:nvPicPr>
                  <p:blipFill>
                    <a:blip r:embed="rId21"/>
                    <a:stretch>
                      <a:fillRect/>
                    </a:stretch>
                  </p:blipFill>
                  <p:spPr>
                    <a:xfrm>
                      <a:off x="7314107" y="4561160"/>
                      <a:ext cx="527760" cy="1954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2">
                  <p14:nvContentPartPr>
                    <p14:cNvPr id="100" name="Håndskrift 99">
                      <a:extLst>
                        <a:ext uri="{FF2B5EF4-FFF2-40B4-BE49-F238E27FC236}">
                          <a16:creationId xmlns:a16="http://schemas.microsoft.com/office/drawing/2014/main" id="{E0E6B0C1-C602-48A6-AD13-E160F4AF23C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862747" y="4639280"/>
                    <a:ext cx="163440" cy="783000"/>
                  </p14:xfrm>
                </p:contentPart>
              </mc:Choice>
              <mc:Fallback xmlns="">
                <p:pic>
                  <p:nvPicPr>
                    <p:cNvPr id="100" name="Håndskrift 99">
                      <a:extLst>
                        <a:ext uri="{FF2B5EF4-FFF2-40B4-BE49-F238E27FC236}">
                          <a16:creationId xmlns:a16="http://schemas.microsoft.com/office/drawing/2014/main" id="{E0E6B0C1-C602-48A6-AD13-E160F4AF23CC}"/>
                        </a:ext>
                      </a:extLst>
                    </p:cNvPr>
                    <p:cNvPicPr/>
                    <p:nvPr/>
                  </p:nvPicPr>
                  <p:blipFill>
                    <a:blip r:embed="rId23"/>
                    <a:stretch>
                      <a:fillRect/>
                    </a:stretch>
                  </p:blipFill>
                  <p:spPr>
                    <a:xfrm>
                      <a:off x="7826747" y="4603280"/>
                      <a:ext cx="235080" cy="8546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4">
                  <p14:nvContentPartPr>
                    <p14:cNvPr id="102" name="Håndskrift 101">
                      <a:extLst>
                        <a:ext uri="{FF2B5EF4-FFF2-40B4-BE49-F238E27FC236}">
                          <a16:creationId xmlns:a16="http://schemas.microsoft.com/office/drawing/2014/main" id="{7F340570-CA2A-41D0-A18A-8104E62EF6D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363787" y="4766360"/>
                    <a:ext cx="121680" cy="654120"/>
                  </p14:xfrm>
                </p:contentPart>
              </mc:Choice>
              <mc:Fallback xmlns="">
                <p:pic>
                  <p:nvPicPr>
                    <p:cNvPr id="102" name="Håndskrift 101">
                      <a:extLst>
                        <a:ext uri="{FF2B5EF4-FFF2-40B4-BE49-F238E27FC236}">
                          <a16:creationId xmlns:a16="http://schemas.microsoft.com/office/drawing/2014/main" id="{7F340570-CA2A-41D0-A18A-8104E62EF6DF}"/>
                        </a:ext>
                      </a:extLst>
                    </p:cNvPr>
                    <p:cNvPicPr/>
                    <p:nvPr/>
                  </p:nvPicPr>
                  <p:blipFill>
                    <a:blip r:embed="rId25"/>
                    <a:stretch>
                      <a:fillRect/>
                    </a:stretch>
                  </p:blipFill>
                  <p:spPr>
                    <a:xfrm>
                      <a:off x="7327787" y="4730360"/>
                      <a:ext cx="193320" cy="7257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6">
                  <p14:nvContentPartPr>
                    <p14:cNvPr id="104" name="Håndskrift 103">
                      <a:extLst>
                        <a:ext uri="{FF2B5EF4-FFF2-40B4-BE49-F238E27FC236}">
                          <a16:creationId xmlns:a16="http://schemas.microsoft.com/office/drawing/2014/main" id="{23629989-5E02-495E-AEA1-D3FF2A129E5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729907" y="4732520"/>
                    <a:ext cx="78120" cy="605880"/>
                  </p14:xfrm>
                </p:contentPart>
              </mc:Choice>
              <mc:Fallback xmlns="">
                <p:pic>
                  <p:nvPicPr>
                    <p:cNvPr id="104" name="Håndskrift 103">
                      <a:extLst>
                        <a:ext uri="{FF2B5EF4-FFF2-40B4-BE49-F238E27FC236}">
                          <a16:creationId xmlns:a16="http://schemas.microsoft.com/office/drawing/2014/main" id="{23629989-5E02-495E-AEA1-D3FF2A129E58}"/>
                        </a:ext>
                      </a:extLst>
                    </p:cNvPr>
                    <p:cNvPicPr/>
                    <p:nvPr/>
                  </p:nvPicPr>
                  <p:blipFill>
                    <a:blip r:embed="rId27"/>
                    <a:stretch>
                      <a:fillRect/>
                    </a:stretch>
                  </p:blipFill>
                  <p:spPr>
                    <a:xfrm>
                      <a:off x="7693907" y="4696520"/>
                      <a:ext cx="149760" cy="677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">
                  <p14:nvContentPartPr>
                    <p14:cNvPr id="351" name="Håndskrift 350">
                      <a:extLst>
                        <a:ext uri="{FF2B5EF4-FFF2-40B4-BE49-F238E27FC236}">
                          <a16:creationId xmlns:a16="http://schemas.microsoft.com/office/drawing/2014/main" id="{55F787A2-09C2-4EA3-A761-68BCA976DE4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865267" y="3944480"/>
                    <a:ext cx="371520" cy="577080"/>
                  </p14:xfrm>
                </p:contentPart>
              </mc:Choice>
              <mc:Fallback xmlns="">
                <p:pic>
                  <p:nvPicPr>
                    <p:cNvPr id="351" name="Håndskrift 350">
                      <a:extLst>
                        <a:ext uri="{FF2B5EF4-FFF2-40B4-BE49-F238E27FC236}">
                          <a16:creationId xmlns:a16="http://schemas.microsoft.com/office/drawing/2014/main" id="{55F787A2-09C2-4EA3-A761-68BCA976DE44}"/>
                        </a:ext>
                      </a:extLst>
                    </p:cNvPr>
                    <p:cNvPicPr/>
                    <p:nvPr/>
                  </p:nvPicPr>
                  <p:blipFill>
                    <a:blip r:embed="rId29"/>
                    <a:stretch>
                      <a:fillRect/>
                    </a:stretch>
                  </p:blipFill>
                  <p:spPr>
                    <a:xfrm>
                      <a:off x="7829267" y="3908480"/>
                      <a:ext cx="443160" cy="6487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">
                  <p14:nvContentPartPr>
                    <p14:cNvPr id="143" name="Håndskrift 142">
                      <a:extLst>
                        <a:ext uri="{FF2B5EF4-FFF2-40B4-BE49-F238E27FC236}">
                          <a16:creationId xmlns:a16="http://schemas.microsoft.com/office/drawing/2014/main" id="{E2EFC73A-B90A-4BE0-8B2B-8AF905C771A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770947" y="3909200"/>
                    <a:ext cx="213840" cy="519120"/>
                  </p14:xfrm>
                </p:contentPart>
              </mc:Choice>
              <mc:Fallback xmlns="">
                <p:pic>
                  <p:nvPicPr>
                    <p:cNvPr id="143" name="Håndskrift 142">
                      <a:extLst>
                        <a:ext uri="{FF2B5EF4-FFF2-40B4-BE49-F238E27FC236}">
                          <a16:creationId xmlns:a16="http://schemas.microsoft.com/office/drawing/2014/main" id="{E2EFC73A-B90A-4BE0-8B2B-8AF905C771A4}"/>
                        </a:ext>
                      </a:extLst>
                    </p:cNvPr>
                    <p:cNvPicPr/>
                    <p:nvPr/>
                  </p:nvPicPr>
                  <p:blipFill>
                    <a:blip r:embed="rId31"/>
                    <a:stretch>
                      <a:fillRect/>
                    </a:stretch>
                  </p:blipFill>
                  <p:spPr>
                    <a:xfrm>
                      <a:off x="7734947" y="3873200"/>
                      <a:ext cx="285480" cy="5907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">
                  <p14:nvContentPartPr>
                    <p14:cNvPr id="148" name="Håndskrift 147">
                      <a:extLst>
                        <a:ext uri="{FF2B5EF4-FFF2-40B4-BE49-F238E27FC236}">
                          <a16:creationId xmlns:a16="http://schemas.microsoft.com/office/drawing/2014/main" id="{F6993165-91E8-47EC-9D0E-32C6D99E8D5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618307" y="4181720"/>
                    <a:ext cx="306720" cy="280080"/>
                  </p14:xfrm>
                </p:contentPart>
              </mc:Choice>
              <mc:Fallback xmlns="">
                <p:pic>
                  <p:nvPicPr>
                    <p:cNvPr id="148" name="Håndskrift 147">
                      <a:extLst>
                        <a:ext uri="{FF2B5EF4-FFF2-40B4-BE49-F238E27FC236}">
                          <a16:creationId xmlns:a16="http://schemas.microsoft.com/office/drawing/2014/main" id="{F6993165-91E8-47EC-9D0E-32C6D99E8D5B}"/>
                        </a:ext>
                      </a:extLst>
                    </p:cNvPr>
                    <p:cNvPicPr/>
                    <p:nvPr/>
                  </p:nvPicPr>
                  <p:blipFill>
                    <a:blip r:embed="rId33"/>
                    <a:stretch>
                      <a:fillRect/>
                    </a:stretch>
                  </p:blipFill>
                  <p:spPr>
                    <a:xfrm>
                      <a:off x="7582307" y="4145720"/>
                      <a:ext cx="378360" cy="35172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352" name="Gruppe 351">
            <a:extLst>
              <a:ext uri="{FF2B5EF4-FFF2-40B4-BE49-F238E27FC236}">
                <a16:creationId xmlns:a16="http://schemas.microsoft.com/office/drawing/2014/main" id="{D0CF6926-DF9B-4E47-8094-5AC1CD9994F5}"/>
              </a:ext>
            </a:extLst>
          </p:cNvPr>
          <p:cNvGrpSpPr/>
          <p:nvPr/>
        </p:nvGrpSpPr>
        <p:grpSpPr>
          <a:xfrm flipH="1">
            <a:off x="4477075" y="4177440"/>
            <a:ext cx="1289264" cy="1748880"/>
            <a:chOff x="7111067" y="3773120"/>
            <a:chExt cx="1179000" cy="174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353" name="Håndskrift 352">
                  <a:extLst>
                    <a:ext uri="{FF2B5EF4-FFF2-40B4-BE49-F238E27FC236}">
                      <a16:creationId xmlns:a16="http://schemas.microsoft.com/office/drawing/2014/main" id="{0B059DC1-4F15-4CC4-911E-41AC54CDA504}"/>
                    </a:ext>
                  </a:extLst>
                </p14:cNvPr>
                <p14:cNvContentPartPr/>
                <p14:nvPr/>
              </p14:nvContentPartPr>
              <p14:xfrm>
                <a:off x="7111067" y="4766360"/>
                <a:ext cx="230400" cy="755640"/>
              </p14:xfrm>
            </p:contentPart>
          </mc:Choice>
          <mc:Fallback xmlns="">
            <p:pic>
              <p:nvPicPr>
                <p:cNvPr id="353" name="Håndskrift 352">
                  <a:extLst>
                    <a:ext uri="{FF2B5EF4-FFF2-40B4-BE49-F238E27FC236}">
                      <a16:creationId xmlns:a16="http://schemas.microsoft.com/office/drawing/2014/main" id="{0B059DC1-4F15-4CC4-911E-41AC54CDA504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7078106" y="4730360"/>
                  <a:ext cx="295993" cy="82728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54" name="Gruppe 353">
              <a:extLst>
                <a:ext uri="{FF2B5EF4-FFF2-40B4-BE49-F238E27FC236}">
                  <a16:creationId xmlns:a16="http://schemas.microsoft.com/office/drawing/2014/main" id="{0EBC6A30-B622-4732-BDC2-A39B67374755}"/>
                </a:ext>
              </a:extLst>
            </p:cNvPr>
            <p:cNvGrpSpPr/>
            <p:nvPr/>
          </p:nvGrpSpPr>
          <p:grpSpPr>
            <a:xfrm>
              <a:off x="7182707" y="3773120"/>
              <a:ext cx="1107360" cy="1649160"/>
              <a:chOff x="7182707" y="3773120"/>
              <a:chExt cx="1107360" cy="16491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6">
                <p14:nvContentPartPr>
                  <p14:cNvPr id="355" name="Håndskrift 354">
                    <a:extLst>
                      <a:ext uri="{FF2B5EF4-FFF2-40B4-BE49-F238E27FC236}">
                        <a16:creationId xmlns:a16="http://schemas.microsoft.com/office/drawing/2014/main" id="{FF580FCB-9948-46FE-BF0E-9C3338D7CEEF}"/>
                      </a:ext>
                    </a:extLst>
                  </p14:cNvPr>
                  <p14:cNvContentPartPr/>
                  <p14:nvPr/>
                </p14:nvContentPartPr>
                <p14:xfrm>
                  <a:off x="7534067" y="3773120"/>
                  <a:ext cx="756000" cy="804960"/>
                </p14:xfrm>
              </p:contentPart>
            </mc:Choice>
            <mc:Fallback xmlns="">
              <p:pic>
                <p:nvPicPr>
                  <p:cNvPr id="355" name="Håndskrift 354">
                    <a:extLst>
                      <a:ext uri="{FF2B5EF4-FFF2-40B4-BE49-F238E27FC236}">
                        <a16:creationId xmlns:a16="http://schemas.microsoft.com/office/drawing/2014/main" id="{FF580FCB-9948-46FE-BF0E-9C3338D7CEEF}"/>
                      </a:ext>
                    </a:extLst>
                  </p:cNvPr>
                  <p:cNvPicPr/>
                  <p:nvPr/>
                </p:nvPicPr>
                <p:blipFill>
                  <a:blip r:embed="rId37"/>
                  <a:stretch>
                    <a:fillRect/>
                  </a:stretch>
                </p:blipFill>
                <p:spPr>
                  <a:xfrm>
                    <a:off x="7501155" y="3737120"/>
                    <a:ext cx="821496" cy="876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">
                <p14:nvContentPartPr>
                  <p14:cNvPr id="356" name="Håndskrift 355">
                    <a:extLst>
                      <a:ext uri="{FF2B5EF4-FFF2-40B4-BE49-F238E27FC236}">
                        <a16:creationId xmlns:a16="http://schemas.microsoft.com/office/drawing/2014/main" id="{A6371DF0-3BBD-4192-88C4-47ACF0B9D940}"/>
                      </a:ext>
                    </a:extLst>
                  </p14:cNvPr>
                  <p14:cNvContentPartPr/>
                  <p14:nvPr/>
                </p14:nvContentPartPr>
                <p14:xfrm>
                  <a:off x="7848347" y="4215920"/>
                  <a:ext cx="392040" cy="322200"/>
                </p14:xfrm>
              </p:contentPart>
            </mc:Choice>
            <mc:Fallback xmlns="">
              <p:pic>
                <p:nvPicPr>
                  <p:cNvPr id="356" name="Håndskrift 355">
                    <a:extLst>
                      <a:ext uri="{FF2B5EF4-FFF2-40B4-BE49-F238E27FC236}">
                        <a16:creationId xmlns:a16="http://schemas.microsoft.com/office/drawing/2014/main" id="{A6371DF0-3BBD-4192-88C4-47ACF0B9D940}"/>
                      </a:ext>
                    </a:extLst>
                  </p:cNvPr>
                  <p:cNvPicPr/>
                  <p:nvPr/>
                </p:nvPicPr>
                <p:blipFill>
                  <a:blip r:embed="rId39"/>
                  <a:stretch>
                    <a:fillRect/>
                  </a:stretch>
                </p:blipFill>
                <p:spPr>
                  <a:xfrm>
                    <a:off x="7815430" y="4179920"/>
                    <a:ext cx="457545" cy="39384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357" name="Gruppe 356">
                <a:extLst>
                  <a:ext uri="{FF2B5EF4-FFF2-40B4-BE49-F238E27FC236}">
                    <a16:creationId xmlns:a16="http://schemas.microsoft.com/office/drawing/2014/main" id="{D9C27B16-9835-48FB-B38C-90274E4DB6DE}"/>
                  </a:ext>
                </a:extLst>
              </p:cNvPr>
              <p:cNvGrpSpPr/>
              <p:nvPr/>
            </p:nvGrpSpPr>
            <p:grpSpPr>
              <a:xfrm>
                <a:off x="7182707" y="3909200"/>
                <a:ext cx="1054080" cy="1513080"/>
                <a:chOff x="7182707" y="3909200"/>
                <a:chExt cx="1054080" cy="15130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40">
                  <p14:nvContentPartPr>
                    <p14:cNvPr id="358" name="Håndskrift 357">
                      <a:extLst>
                        <a:ext uri="{FF2B5EF4-FFF2-40B4-BE49-F238E27FC236}">
                          <a16:creationId xmlns:a16="http://schemas.microsoft.com/office/drawing/2014/main" id="{F891A283-BEDF-4419-B074-20A4DF22B13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182707" y="4537040"/>
                    <a:ext cx="836640" cy="204840"/>
                  </p14:xfrm>
                </p:contentPart>
              </mc:Choice>
              <mc:Fallback xmlns="">
                <p:pic>
                  <p:nvPicPr>
                    <p:cNvPr id="358" name="Håndskrift 357">
                      <a:extLst>
                        <a:ext uri="{FF2B5EF4-FFF2-40B4-BE49-F238E27FC236}">
                          <a16:creationId xmlns:a16="http://schemas.microsoft.com/office/drawing/2014/main" id="{F891A283-BEDF-4419-B074-20A4DF22B13A}"/>
                        </a:ext>
                      </a:extLst>
                    </p:cNvPr>
                    <p:cNvPicPr/>
                    <p:nvPr/>
                  </p:nvPicPr>
                  <p:blipFill>
                    <a:blip r:embed="rId41"/>
                    <a:stretch>
                      <a:fillRect/>
                    </a:stretch>
                  </p:blipFill>
                  <p:spPr>
                    <a:xfrm>
                      <a:off x="7149781" y="4501040"/>
                      <a:ext cx="902162" cy="2764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2">
                  <p14:nvContentPartPr>
                    <p14:cNvPr id="359" name="Håndskrift 358">
                      <a:extLst>
                        <a:ext uri="{FF2B5EF4-FFF2-40B4-BE49-F238E27FC236}">
                          <a16:creationId xmlns:a16="http://schemas.microsoft.com/office/drawing/2014/main" id="{BF5794CF-B65E-42E6-A53A-EBD32A314C7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350107" y="4597160"/>
                    <a:ext cx="456120" cy="123840"/>
                  </p14:xfrm>
                </p:contentPart>
              </mc:Choice>
              <mc:Fallback xmlns="">
                <p:pic>
                  <p:nvPicPr>
                    <p:cNvPr id="359" name="Håndskrift 358">
                      <a:extLst>
                        <a:ext uri="{FF2B5EF4-FFF2-40B4-BE49-F238E27FC236}">
                          <a16:creationId xmlns:a16="http://schemas.microsoft.com/office/drawing/2014/main" id="{BF5794CF-B65E-42E6-A53A-EBD32A314C7F}"/>
                        </a:ext>
                      </a:extLst>
                    </p:cNvPr>
                    <p:cNvPicPr/>
                    <p:nvPr/>
                  </p:nvPicPr>
                  <p:blipFill>
                    <a:blip r:embed="rId43"/>
                    <a:stretch>
                      <a:fillRect/>
                    </a:stretch>
                  </p:blipFill>
                  <p:spPr>
                    <a:xfrm>
                      <a:off x="7317198" y="4561160"/>
                      <a:ext cx="521609" cy="1954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4">
                  <p14:nvContentPartPr>
                    <p14:cNvPr id="360" name="Håndskrift 359">
                      <a:extLst>
                        <a:ext uri="{FF2B5EF4-FFF2-40B4-BE49-F238E27FC236}">
                          <a16:creationId xmlns:a16="http://schemas.microsoft.com/office/drawing/2014/main" id="{9F8A2E66-3CB8-41AE-9DC3-0EF897D6A4F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862747" y="4639280"/>
                    <a:ext cx="163440" cy="783000"/>
                  </p14:xfrm>
                </p:contentPart>
              </mc:Choice>
              <mc:Fallback xmlns="">
                <p:pic>
                  <p:nvPicPr>
                    <p:cNvPr id="360" name="Håndskrift 359">
                      <a:extLst>
                        <a:ext uri="{FF2B5EF4-FFF2-40B4-BE49-F238E27FC236}">
                          <a16:creationId xmlns:a16="http://schemas.microsoft.com/office/drawing/2014/main" id="{9F8A2E66-3CB8-41AE-9DC3-0EF897D6A4FA}"/>
                        </a:ext>
                      </a:extLst>
                    </p:cNvPr>
                    <p:cNvPicPr/>
                    <p:nvPr/>
                  </p:nvPicPr>
                  <p:blipFill>
                    <a:blip r:embed="rId45"/>
                    <a:stretch>
                      <a:fillRect/>
                    </a:stretch>
                  </p:blipFill>
                  <p:spPr>
                    <a:xfrm>
                      <a:off x="7829795" y="4603280"/>
                      <a:ext cx="229014" cy="8546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6">
                  <p14:nvContentPartPr>
                    <p14:cNvPr id="361" name="Håndskrift 360">
                      <a:extLst>
                        <a:ext uri="{FF2B5EF4-FFF2-40B4-BE49-F238E27FC236}">
                          <a16:creationId xmlns:a16="http://schemas.microsoft.com/office/drawing/2014/main" id="{87A9F489-B157-4F30-AE18-62390C522F3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363787" y="4766360"/>
                    <a:ext cx="121680" cy="654120"/>
                  </p14:xfrm>
                </p:contentPart>
              </mc:Choice>
              <mc:Fallback xmlns="">
                <p:pic>
                  <p:nvPicPr>
                    <p:cNvPr id="361" name="Håndskrift 360">
                      <a:extLst>
                        <a:ext uri="{FF2B5EF4-FFF2-40B4-BE49-F238E27FC236}">
                          <a16:creationId xmlns:a16="http://schemas.microsoft.com/office/drawing/2014/main" id="{87A9F489-B157-4F30-AE18-62390C522F3B}"/>
                        </a:ext>
                      </a:extLst>
                    </p:cNvPr>
                    <p:cNvPicPr/>
                    <p:nvPr/>
                  </p:nvPicPr>
                  <p:blipFill>
                    <a:blip r:embed="rId47"/>
                    <a:stretch>
                      <a:fillRect/>
                    </a:stretch>
                  </p:blipFill>
                  <p:spPr>
                    <a:xfrm>
                      <a:off x="7330901" y="4730360"/>
                      <a:ext cx="187124" cy="7257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8">
                  <p14:nvContentPartPr>
                    <p14:cNvPr id="362" name="Håndskrift 361">
                      <a:extLst>
                        <a:ext uri="{FF2B5EF4-FFF2-40B4-BE49-F238E27FC236}">
                          <a16:creationId xmlns:a16="http://schemas.microsoft.com/office/drawing/2014/main" id="{A1AD612E-7A56-4F12-902E-CF340C6B9FF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729907" y="4732520"/>
                    <a:ext cx="78120" cy="605880"/>
                  </p14:xfrm>
                </p:contentPart>
              </mc:Choice>
              <mc:Fallback xmlns="">
                <p:pic>
                  <p:nvPicPr>
                    <p:cNvPr id="362" name="Håndskrift 361">
                      <a:extLst>
                        <a:ext uri="{FF2B5EF4-FFF2-40B4-BE49-F238E27FC236}">
                          <a16:creationId xmlns:a16="http://schemas.microsoft.com/office/drawing/2014/main" id="{A1AD612E-7A56-4F12-902E-CF340C6B9FF0}"/>
                        </a:ext>
                      </a:extLst>
                    </p:cNvPr>
                    <p:cNvPicPr/>
                    <p:nvPr/>
                  </p:nvPicPr>
                  <p:blipFill>
                    <a:blip r:embed="rId49"/>
                    <a:stretch>
                      <a:fillRect/>
                    </a:stretch>
                  </p:blipFill>
                  <p:spPr>
                    <a:xfrm>
                      <a:off x="7696945" y="4696520"/>
                      <a:ext cx="143714" cy="677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0">
                  <p14:nvContentPartPr>
                    <p14:cNvPr id="363" name="Håndskrift 362">
                      <a:extLst>
                        <a:ext uri="{FF2B5EF4-FFF2-40B4-BE49-F238E27FC236}">
                          <a16:creationId xmlns:a16="http://schemas.microsoft.com/office/drawing/2014/main" id="{8E80FD5D-A545-46B0-8027-FCCFDD0C96A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865267" y="3944480"/>
                    <a:ext cx="371520" cy="577080"/>
                  </p14:xfrm>
                </p:contentPart>
              </mc:Choice>
              <mc:Fallback xmlns="">
                <p:pic>
                  <p:nvPicPr>
                    <p:cNvPr id="363" name="Håndskrift 362">
                      <a:extLst>
                        <a:ext uri="{FF2B5EF4-FFF2-40B4-BE49-F238E27FC236}">
                          <a16:creationId xmlns:a16="http://schemas.microsoft.com/office/drawing/2014/main" id="{8E80FD5D-A545-46B0-8027-FCCFDD0C96A2}"/>
                        </a:ext>
                      </a:extLst>
                    </p:cNvPr>
                    <p:cNvPicPr/>
                    <p:nvPr/>
                  </p:nvPicPr>
                  <p:blipFill>
                    <a:blip r:embed="rId51"/>
                    <a:stretch>
                      <a:fillRect/>
                    </a:stretch>
                  </p:blipFill>
                  <p:spPr>
                    <a:xfrm>
                      <a:off x="7832360" y="3908480"/>
                      <a:ext cx="437005" cy="6487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2">
                  <p14:nvContentPartPr>
                    <p14:cNvPr id="364" name="Håndskrift 363">
                      <a:extLst>
                        <a:ext uri="{FF2B5EF4-FFF2-40B4-BE49-F238E27FC236}">
                          <a16:creationId xmlns:a16="http://schemas.microsoft.com/office/drawing/2014/main" id="{70D2B47A-658F-43DA-85AB-ED45204CDF7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770947" y="3909200"/>
                    <a:ext cx="213840" cy="519120"/>
                  </p14:xfrm>
                </p:contentPart>
              </mc:Choice>
              <mc:Fallback xmlns="">
                <p:pic>
                  <p:nvPicPr>
                    <p:cNvPr id="364" name="Håndskrift 363">
                      <a:extLst>
                        <a:ext uri="{FF2B5EF4-FFF2-40B4-BE49-F238E27FC236}">
                          <a16:creationId xmlns:a16="http://schemas.microsoft.com/office/drawing/2014/main" id="{70D2B47A-658F-43DA-85AB-ED45204CDF72}"/>
                        </a:ext>
                      </a:extLst>
                    </p:cNvPr>
                    <p:cNvPicPr/>
                    <p:nvPr/>
                  </p:nvPicPr>
                  <p:blipFill>
                    <a:blip r:embed="rId53"/>
                    <a:stretch>
                      <a:fillRect/>
                    </a:stretch>
                  </p:blipFill>
                  <p:spPr>
                    <a:xfrm>
                      <a:off x="7738049" y="3873200"/>
                      <a:ext cx="279308" cy="5907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4">
                  <p14:nvContentPartPr>
                    <p14:cNvPr id="365" name="Håndskrift 364">
                      <a:extLst>
                        <a:ext uri="{FF2B5EF4-FFF2-40B4-BE49-F238E27FC236}">
                          <a16:creationId xmlns:a16="http://schemas.microsoft.com/office/drawing/2014/main" id="{4F23C4AC-A4E5-47A1-97F8-461C90A38F1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618307" y="4181720"/>
                    <a:ext cx="306720" cy="280080"/>
                  </p14:xfrm>
                </p:contentPart>
              </mc:Choice>
              <mc:Fallback xmlns="">
                <p:pic>
                  <p:nvPicPr>
                    <p:cNvPr id="365" name="Håndskrift 364">
                      <a:extLst>
                        <a:ext uri="{FF2B5EF4-FFF2-40B4-BE49-F238E27FC236}">
                          <a16:creationId xmlns:a16="http://schemas.microsoft.com/office/drawing/2014/main" id="{4F23C4AC-A4E5-47A1-97F8-461C90A38F1C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7585362" y="4145720"/>
                      <a:ext cx="372281" cy="35172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pic>
        <p:nvPicPr>
          <p:cNvPr id="139" name="Billede 138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22600B92-EAB8-485E-B0F9-A744CD124978}"/>
              </a:ext>
            </a:extLst>
          </p:cNvPr>
          <p:cNvPicPr>
            <a:picLocks noChangeAspect="1"/>
          </p:cNvPicPr>
          <p:nvPr/>
        </p:nvPicPr>
        <p:blipFill>
          <a:blip r:embed="rId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2394" y="246292"/>
            <a:ext cx="1149885" cy="1038443"/>
          </a:xfrm>
          <a:prstGeom prst="rect">
            <a:avLst/>
          </a:prstGeom>
        </p:spPr>
      </p:pic>
      <p:pic>
        <p:nvPicPr>
          <p:cNvPr id="53" name="Billede 52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CBE69381-8CC7-43E5-977C-5B5D12BFDFA2}"/>
              </a:ext>
            </a:extLst>
          </p:cNvPr>
          <p:cNvPicPr>
            <a:picLocks noChangeAspect="1"/>
          </p:cNvPicPr>
          <p:nvPr/>
        </p:nvPicPr>
        <p:blipFill>
          <a:blip r:embed="rId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7592" y="308156"/>
            <a:ext cx="1149885" cy="1038443"/>
          </a:xfrm>
          <a:prstGeom prst="rect">
            <a:avLst/>
          </a:prstGeom>
        </p:spPr>
      </p:pic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5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7159" y="5745365"/>
            <a:ext cx="1255276" cy="76064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14:cNvPr>
              <p14:cNvContentPartPr/>
              <p14:nvPr/>
            </p14:nvContentPartPr>
            <p14:xfrm>
              <a:off x="615566" y="131486"/>
              <a:ext cx="8951760" cy="6197400"/>
            </p14:xfrm>
          </p:contentPart>
        </mc:Choice>
        <mc:Fallback xmlns="">
          <p:pic>
            <p:nvPicPr>
              <p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6566" y="122486"/>
                <a:ext cx="8969400" cy="62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14:cNvPr>
              <p14:cNvContentPartPr/>
              <p14:nvPr/>
            </p14:nvContentPartPr>
            <p14:xfrm>
              <a:off x="344523" y="377154"/>
              <a:ext cx="8904960" cy="6281280"/>
            </p14:xfrm>
          </p:contentPart>
        </mc:Choice>
        <mc:Fallback xmlns="">
          <p:pic>
            <p:nvPicPr>
              <p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35523" y="368154"/>
                <a:ext cx="8922600" cy="6298920"/>
              </a:xfrm>
              <a:prstGeom prst="rect">
                <a:avLst/>
              </a:prstGeom>
            </p:spPr>
          </p:pic>
        </mc:Fallback>
      </mc:AlternateContent>
      <p:cxnSp>
        <p:nvCxnSpPr>
          <p:cNvPr id="234" name="Lige forbindelse 233">
            <a:extLst>
              <a:ext uri="{FF2B5EF4-FFF2-40B4-BE49-F238E27FC236}">
                <a16:creationId xmlns:a16="http://schemas.microsoft.com/office/drawing/2014/main" id="{899D77D8-8565-472E-818B-4D9F579F36C2}"/>
              </a:ext>
            </a:extLst>
          </p:cNvPr>
          <p:cNvCxnSpPr>
            <a:cxnSpLocks/>
          </p:cNvCxnSpPr>
          <p:nvPr/>
        </p:nvCxnSpPr>
        <p:spPr>
          <a:xfrm flipH="1">
            <a:off x="3414238" y="4443208"/>
            <a:ext cx="155754" cy="1543407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6" name="Lige forbindelse 235">
            <a:extLst>
              <a:ext uri="{FF2B5EF4-FFF2-40B4-BE49-F238E27FC236}">
                <a16:creationId xmlns:a16="http://schemas.microsoft.com/office/drawing/2014/main" id="{881C1608-4B1A-4E0E-A8BA-2B1456FB75A3}"/>
              </a:ext>
            </a:extLst>
          </p:cNvPr>
          <p:cNvCxnSpPr>
            <a:cxnSpLocks/>
          </p:cNvCxnSpPr>
          <p:nvPr/>
        </p:nvCxnSpPr>
        <p:spPr>
          <a:xfrm>
            <a:off x="3887772" y="4503005"/>
            <a:ext cx="60870" cy="147798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62">
            <p14:nvContentPartPr>
              <p14:cNvPr id="239" name="Håndskrift 238">
                <a:extLst>
                  <a:ext uri="{FF2B5EF4-FFF2-40B4-BE49-F238E27FC236}">
                    <a16:creationId xmlns:a16="http://schemas.microsoft.com/office/drawing/2014/main" id="{383241AA-35B8-4CE4-8341-9DC1F17AA0F0}"/>
                  </a:ext>
                </a:extLst>
              </p14:cNvPr>
              <p14:cNvContentPartPr/>
              <p14:nvPr/>
            </p14:nvContentPartPr>
            <p14:xfrm>
              <a:off x="4838520" y="5780620"/>
              <a:ext cx="2514960" cy="371160"/>
            </p14:xfrm>
          </p:contentPart>
        </mc:Choice>
        <mc:Fallback xmlns="">
          <p:pic>
            <p:nvPicPr>
              <p:cNvPr id="239" name="Håndskrift 238">
                <a:extLst>
                  <a:ext uri="{FF2B5EF4-FFF2-40B4-BE49-F238E27FC236}">
                    <a16:creationId xmlns:a16="http://schemas.microsoft.com/office/drawing/2014/main" id="{383241AA-35B8-4CE4-8341-9DC1F17AA0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829159" y="5771269"/>
                <a:ext cx="2533683" cy="389862"/>
              </a:xfrm>
              <a:prstGeom prst="rect">
                <a:avLst/>
              </a:prstGeom>
            </p:spPr>
          </p:pic>
        </mc:Fallback>
      </mc:AlternateContent>
      <p:grpSp>
        <p:nvGrpSpPr>
          <p:cNvPr id="241" name="Gruppe 240">
            <a:extLst>
              <a:ext uri="{FF2B5EF4-FFF2-40B4-BE49-F238E27FC236}">
                <a16:creationId xmlns:a16="http://schemas.microsoft.com/office/drawing/2014/main" id="{A5A3A6DC-0393-439B-8774-F2E0BA1BC565}"/>
              </a:ext>
            </a:extLst>
          </p:cNvPr>
          <p:cNvGrpSpPr/>
          <p:nvPr/>
        </p:nvGrpSpPr>
        <p:grpSpPr>
          <a:xfrm rot="21165552">
            <a:off x="3123337" y="2691002"/>
            <a:ext cx="1159630" cy="1851735"/>
            <a:chOff x="3333750" y="2371725"/>
            <a:chExt cx="1133475" cy="2038350"/>
          </a:xfrm>
        </p:grpSpPr>
        <p:sp>
          <p:nvSpPr>
            <p:cNvPr id="243" name="Ellipse 242">
              <a:extLst>
                <a:ext uri="{FF2B5EF4-FFF2-40B4-BE49-F238E27FC236}">
                  <a16:creationId xmlns:a16="http://schemas.microsoft.com/office/drawing/2014/main" id="{46487749-3588-47A4-9C9F-DBA883ECF18A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8">
              <p14:nvContentPartPr>
                <p14:cNvPr id="250" name="Håndskrift 249">
                  <a:extLst>
                    <a:ext uri="{FF2B5EF4-FFF2-40B4-BE49-F238E27FC236}">
                      <a16:creationId xmlns:a16="http://schemas.microsoft.com/office/drawing/2014/main" id="{B579EEBE-609C-4B38-AA9D-13AF6DB09661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250" name="Håndskrift 249">
                  <a:extLst>
                    <a:ext uri="{FF2B5EF4-FFF2-40B4-BE49-F238E27FC236}">
                      <a16:creationId xmlns:a16="http://schemas.microsoft.com/office/drawing/2014/main" id="{B579EEBE-609C-4B38-AA9D-13AF6DB09661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3351205" y="2358585"/>
                  <a:ext cx="633263" cy="20448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0">
              <p14:nvContentPartPr>
                <p14:cNvPr id="252" name="Håndskrift 251">
                  <a:extLst>
                    <a:ext uri="{FF2B5EF4-FFF2-40B4-BE49-F238E27FC236}">
                      <a16:creationId xmlns:a16="http://schemas.microsoft.com/office/drawing/2014/main" id="{6C2D1FAA-16F6-4D8D-9B42-433F7986E7FA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252" name="Håndskrift 251">
                  <a:extLst>
                    <a:ext uri="{FF2B5EF4-FFF2-40B4-BE49-F238E27FC236}">
                      <a16:creationId xmlns:a16="http://schemas.microsoft.com/office/drawing/2014/main" id="{6C2D1FAA-16F6-4D8D-9B42-433F7986E7FA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343496" y="2411192"/>
                  <a:ext cx="466519" cy="1766492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4" name="Gruppe 253">
            <a:extLst>
              <a:ext uri="{FF2B5EF4-FFF2-40B4-BE49-F238E27FC236}">
                <a16:creationId xmlns:a16="http://schemas.microsoft.com/office/drawing/2014/main" id="{11FE4191-98B2-472A-ABEF-03E5FC37D838}"/>
              </a:ext>
            </a:extLst>
          </p:cNvPr>
          <p:cNvGrpSpPr/>
          <p:nvPr/>
        </p:nvGrpSpPr>
        <p:grpSpPr>
          <a:xfrm>
            <a:off x="3463490" y="2322144"/>
            <a:ext cx="9000" cy="9720"/>
            <a:chOff x="2468664" y="2559888"/>
            <a:chExt cx="9000" cy="972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2">
              <p14:nvContentPartPr>
                <p14:cNvPr id="272" name="Håndskrift 271">
                  <a:extLst>
                    <a:ext uri="{FF2B5EF4-FFF2-40B4-BE49-F238E27FC236}">
                      <a16:creationId xmlns:a16="http://schemas.microsoft.com/office/drawing/2014/main" id="{D518F4B1-EBC7-499F-8489-6307D8D589D2}"/>
                    </a:ext>
                  </a:extLst>
                </p14:cNvPr>
                <p14:cNvContentPartPr/>
                <p14:nvPr/>
              </p14:nvContentPartPr>
              <p14:xfrm>
                <a:off x="2468664" y="2565648"/>
                <a:ext cx="3960" cy="3960"/>
              </p14:xfrm>
            </p:contentPart>
          </mc:Choice>
          <mc:Fallback xmlns="">
            <p:pic>
              <p:nvPicPr>
                <p:cNvPr id="272" name="Håndskrift 271">
                  <a:extLst>
                    <a:ext uri="{FF2B5EF4-FFF2-40B4-BE49-F238E27FC236}">
                      <a16:creationId xmlns:a16="http://schemas.microsoft.com/office/drawing/2014/main" id="{D518F4B1-EBC7-499F-8489-6307D8D589D2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458764" y="2516148"/>
                  <a:ext cx="23364" cy="1026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4">
              <p14:nvContentPartPr>
                <p14:cNvPr id="273" name="Håndskrift 272">
                  <a:extLst>
                    <a:ext uri="{FF2B5EF4-FFF2-40B4-BE49-F238E27FC236}">
                      <a16:creationId xmlns:a16="http://schemas.microsoft.com/office/drawing/2014/main" id="{A7BB2331-BB1D-410F-8D95-BAE0FBB0F95E}"/>
                    </a:ext>
                  </a:extLst>
                </p14:cNvPr>
                <p14:cNvContentPartPr/>
                <p14:nvPr/>
              </p14:nvContentPartPr>
              <p14:xfrm>
                <a:off x="2477304" y="2559888"/>
                <a:ext cx="360" cy="360"/>
              </p14:xfrm>
            </p:contentPart>
          </mc:Choice>
          <mc:Fallback xmlns="">
            <p:pic>
              <p:nvPicPr>
                <p:cNvPr id="273" name="Håndskrift 272">
                  <a:extLst>
                    <a:ext uri="{FF2B5EF4-FFF2-40B4-BE49-F238E27FC236}">
                      <a16:creationId xmlns:a16="http://schemas.microsoft.com/office/drawing/2014/main" id="{A7BB2331-BB1D-410F-8D95-BAE0FBB0F95E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2468304" y="250588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4" name="Gruppe 283">
            <a:extLst>
              <a:ext uri="{FF2B5EF4-FFF2-40B4-BE49-F238E27FC236}">
                <a16:creationId xmlns:a16="http://schemas.microsoft.com/office/drawing/2014/main" id="{62BA453B-E494-4ADB-AE89-97A71DFFC6C0}"/>
              </a:ext>
            </a:extLst>
          </p:cNvPr>
          <p:cNvGrpSpPr/>
          <p:nvPr/>
        </p:nvGrpSpPr>
        <p:grpSpPr>
          <a:xfrm>
            <a:off x="3303587" y="1747068"/>
            <a:ext cx="618490" cy="945515"/>
            <a:chOff x="3591242" y="1406525"/>
            <a:chExt cx="618490" cy="945515"/>
          </a:xfrm>
        </p:grpSpPr>
        <p:sp>
          <p:nvSpPr>
            <p:cNvPr id="285" name="Ellipse 284">
              <a:extLst>
                <a:ext uri="{FF2B5EF4-FFF2-40B4-BE49-F238E27FC236}">
                  <a16:creationId xmlns:a16="http://schemas.microsoft.com/office/drawing/2014/main" id="{850EB80B-8D3C-4400-B076-3B3DFC0F32BA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6">
              <p14:nvContentPartPr>
                <p14:cNvPr id="286" name="Håndskrift 285">
                  <a:extLst>
                    <a:ext uri="{FF2B5EF4-FFF2-40B4-BE49-F238E27FC236}">
                      <a16:creationId xmlns:a16="http://schemas.microsoft.com/office/drawing/2014/main" id="{B5FAE3FD-695C-42C8-9474-E757500913EF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286" name="Håndskrift 285">
                  <a:extLst>
                    <a:ext uri="{FF2B5EF4-FFF2-40B4-BE49-F238E27FC236}">
                      <a16:creationId xmlns:a16="http://schemas.microsoft.com/office/drawing/2014/main" id="{B5FAE3FD-695C-42C8-9474-E757500913EF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3606705" y="1412595"/>
                  <a:ext cx="340920" cy="9312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8">
              <p14:nvContentPartPr>
                <p14:cNvPr id="287" name="Håndskrift 286">
                  <a:extLst>
                    <a:ext uri="{FF2B5EF4-FFF2-40B4-BE49-F238E27FC236}">
                      <a16:creationId xmlns:a16="http://schemas.microsoft.com/office/drawing/2014/main" id="{6284D4E9-2C2A-4FD3-ABC0-6115526D3E90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287" name="Håndskrift 286">
                  <a:extLst>
                    <a:ext uri="{FF2B5EF4-FFF2-40B4-BE49-F238E27FC236}">
                      <a16:creationId xmlns:a16="http://schemas.microsoft.com/office/drawing/2014/main" id="{6284D4E9-2C2A-4FD3-ABC0-6115526D3E90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3606705" y="1804980"/>
                  <a:ext cx="156240" cy="459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8" name="Gruppe 287">
            <a:extLst>
              <a:ext uri="{FF2B5EF4-FFF2-40B4-BE49-F238E27FC236}">
                <a16:creationId xmlns:a16="http://schemas.microsoft.com/office/drawing/2014/main" id="{D6104E7B-D347-4392-8409-B2A51380747C}"/>
              </a:ext>
            </a:extLst>
          </p:cNvPr>
          <p:cNvGrpSpPr/>
          <p:nvPr/>
        </p:nvGrpSpPr>
        <p:grpSpPr>
          <a:xfrm rot="2209960">
            <a:off x="4130261" y="2514937"/>
            <a:ext cx="360" cy="360"/>
            <a:chOff x="4096584" y="3044808"/>
            <a:chExt cx="360" cy="36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0">
              <p14:nvContentPartPr>
                <p14:cNvPr id="289" name="Håndskrift 288">
                  <a:extLst>
                    <a:ext uri="{FF2B5EF4-FFF2-40B4-BE49-F238E27FC236}">
                      <a16:creationId xmlns:a16="http://schemas.microsoft.com/office/drawing/2014/main" id="{7509F728-5661-48D6-BA1A-9D9FCBB7FD6F}"/>
                    </a:ext>
                  </a:extLst>
                </p14:cNvPr>
                <p14:cNvContentPartPr/>
                <p14:nvPr/>
              </p14:nvContentPartPr>
              <p14:xfrm>
                <a:off x="4096584" y="3044808"/>
                <a:ext cx="360" cy="360"/>
              </p14:xfrm>
            </p:contentPart>
          </mc:Choice>
          <mc:Fallback xmlns="">
            <p:pic>
              <p:nvPicPr>
                <p:cNvPr id="289" name="Håndskrift 288">
                  <a:extLst>
                    <a:ext uri="{FF2B5EF4-FFF2-40B4-BE49-F238E27FC236}">
                      <a16:creationId xmlns:a16="http://schemas.microsoft.com/office/drawing/2014/main" id="{7509F728-5661-48D6-BA1A-9D9FCBB7FD6F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087584" y="299080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2">
              <p14:nvContentPartPr>
                <p14:cNvPr id="290" name="Håndskrift 289">
                  <a:extLst>
                    <a:ext uri="{FF2B5EF4-FFF2-40B4-BE49-F238E27FC236}">
                      <a16:creationId xmlns:a16="http://schemas.microsoft.com/office/drawing/2014/main" id="{6450CCF6-6A75-48F0-9384-ED7917DEC9C1}"/>
                    </a:ext>
                  </a:extLst>
                </p14:cNvPr>
                <p14:cNvContentPartPr/>
                <p14:nvPr/>
              </p14:nvContentPartPr>
              <p14:xfrm>
                <a:off x="4096584" y="3044808"/>
                <a:ext cx="360" cy="360"/>
              </p14:xfrm>
            </p:contentPart>
          </mc:Choice>
          <mc:Fallback xmlns="">
            <p:pic>
              <p:nvPicPr>
                <p:cNvPr id="290" name="Håndskrift 289">
                  <a:extLst>
                    <a:ext uri="{FF2B5EF4-FFF2-40B4-BE49-F238E27FC236}">
                      <a16:creationId xmlns:a16="http://schemas.microsoft.com/office/drawing/2014/main" id="{6450CCF6-6A75-48F0-9384-ED7917DEC9C1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087584" y="299080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91" name="Bue 84">
            <a:extLst>
              <a:ext uri="{FF2B5EF4-FFF2-40B4-BE49-F238E27FC236}">
                <a16:creationId xmlns:a16="http://schemas.microsoft.com/office/drawing/2014/main" id="{900FB2D5-543F-4D63-BDFD-7B1D89592F8F}"/>
              </a:ext>
            </a:extLst>
          </p:cNvPr>
          <p:cNvSpPr/>
          <p:nvPr/>
        </p:nvSpPr>
        <p:spPr>
          <a:xfrm rot="20040596" flipH="1" flipV="1">
            <a:off x="1945874" y="2062828"/>
            <a:ext cx="1644026" cy="1775792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0 w 791971"/>
              <a:gd name="connsiteY0" fmla="*/ 0 h 2659043"/>
              <a:gd name="connsiteX1" fmla="*/ 737092 w 791971"/>
              <a:gd name="connsiteY1" fmla="*/ 1013928 h 2659043"/>
              <a:gd name="connsiteX2" fmla="*/ 786720 w 791971"/>
              <a:gd name="connsiteY2" fmla="*/ 1782460 h 2659043"/>
              <a:gd name="connsiteX3" fmla="*/ 1 w 791971"/>
              <a:gd name="connsiteY3" fmla="*/ 1598671 h 2659043"/>
              <a:gd name="connsiteX4" fmla="*/ 0 w 791971"/>
              <a:gd name="connsiteY4" fmla="*/ 0 h 2659043"/>
              <a:gd name="connsiteX0" fmla="*/ 0 w 791971"/>
              <a:gd name="connsiteY0" fmla="*/ 0 h 2659043"/>
              <a:gd name="connsiteX1" fmla="*/ 528285 w 791971"/>
              <a:gd name="connsiteY1" fmla="*/ 1318958 h 2659043"/>
              <a:gd name="connsiteX2" fmla="*/ 78957 w 791971"/>
              <a:gd name="connsiteY2" fmla="*/ 2659044 h 2659043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391333 w 791971"/>
              <a:gd name="connsiteY1" fmla="*/ 1454043 h 2659045"/>
              <a:gd name="connsiteX2" fmla="*/ 78957 w 791971"/>
              <a:gd name="connsiteY2" fmla="*/ 2659044 h 2659045"/>
              <a:gd name="connsiteX0" fmla="*/ 0 w 791971"/>
              <a:gd name="connsiteY0" fmla="*/ 0 h 2659043"/>
              <a:gd name="connsiteX1" fmla="*/ 737092 w 791971"/>
              <a:gd name="connsiteY1" fmla="*/ 1013928 h 2659043"/>
              <a:gd name="connsiteX2" fmla="*/ 786720 w 791971"/>
              <a:gd name="connsiteY2" fmla="*/ 1782460 h 2659043"/>
              <a:gd name="connsiteX3" fmla="*/ 1 w 791971"/>
              <a:gd name="connsiteY3" fmla="*/ 1598671 h 2659043"/>
              <a:gd name="connsiteX4" fmla="*/ 0 w 791971"/>
              <a:gd name="connsiteY4" fmla="*/ 0 h 2659043"/>
              <a:gd name="connsiteX0" fmla="*/ 0 w 791971"/>
              <a:gd name="connsiteY0" fmla="*/ 0 h 2659043"/>
              <a:gd name="connsiteX1" fmla="*/ 539532 w 791971"/>
              <a:gd name="connsiteY1" fmla="*/ 1103625 h 2659043"/>
              <a:gd name="connsiteX2" fmla="*/ 78957 w 791971"/>
              <a:gd name="connsiteY2" fmla="*/ 2659044 h 2659043"/>
              <a:gd name="connsiteX0" fmla="*/ 0 w 791971"/>
              <a:gd name="connsiteY0" fmla="*/ 0 h 2311860"/>
              <a:gd name="connsiteX1" fmla="*/ 737092 w 791971"/>
              <a:gd name="connsiteY1" fmla="*/ 1013928 h 2311860"/>
              <a:gd name="connsiteX2" fmla="*/ 786720 w 791971"/>
              <a:gd name="connsiteY2" fmla="*/ 1782460 h 2311860"/>
              <a:gd name="connsiteX3" fmla="*/ 1 w 791971"/>
              <a:gd name="connsiteY3" fmla="*/ 1598671 h 2311860"/>
              <a:gd name="connsiteX4" fmla="*/ 0 w 791971"/>
              <a:gd name="connsiteY4" fmla="*/ 0 h 2311860"/>
              <a:gd name="connsiteX0" fmla="*/ 0 w 791971"/>
              <a:gd name="connsiteY0" fmla="*/ 0 h 2311860"/>
              <a:gd name="connsiteX1" fmla="*/ 539532 w 791971"/>
              <a:gd name="connsiteY1" fmla="*/ 1103625 h 2311860"/>
              <a:gd name="connsiteX2" fmla="*/ 189796 w 791971"/>
              <a:gd name="connsiteY2" fmla="*/ 2311860 h 2311860"/>
              <a:gd name="connsiteX0" fmla="*/ 0 w 791971"/>
              <a:gd name="connsiteY0" fmla="*/ 0 h 2311860"/>
              <a:gd name="connsiteX1" fmla="*/ 737092 w 791971"/>
              <a:gd name="connsiteY1" fmla="*/ 1013928 h 2311860"/>
              <a:gd name="connsiteX2" fmla="*/ 786720 w 791971"/>
              <a:gd name="connsiteY2" fmla="*/ 1782460 h 2311860"/>
              <a:gd name="connsiteX3" fmla="*/ 1 w 791971"/>
              <a:gd name="connsiteY3" fmla="*/ 1598671 h 2311860"/>
              <a:gd name="connsiteX4" fmla="*/ 0 w 791971"/>
              <a:gd name="connsiteY4" fmla="*/ 0 h 2311860"/>
              <a:gd name="connsiteX0" fmla="*/ 0 w 791971"/>
              <a:gd name="connsiteY0" fmla="*/ 0 h 2311860"/>
              <a:gd name="connsiteX1" fmla="*/ 745386 w 791971"/>
              <a:gd name="connsiteY1" fmla="*/ 1024832 h 2311860"/>
              <a:gd name="connsiteX2" fmla="*/ 189796 w 791971"/>
              <a:gd name="connsiteY2" fmla="*/ 2311860 h 23118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04110 w 791971"/>
              <a:gd name="connsiteY2" fmla="*/ 971060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23299 w 791971"/>
              <a:gd name="connsiteY2" fmla="*/ 57057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23299 w 791971"/>
              <a:gd name="connsiteY2" fmla="*/ 570570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23299 w 791971"/>
              <a:gd name="connsiteY2" fmla="*/ 570570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12904 w 791971"/>
              <a:gd name="connsiteY2" fmla="*/ 1487154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5 w 791971"/>
              <a:gd name="connsiteY1" fmla="*/ 1024833 h 1782460"/>
              <a:gd name="connsiteX2" fmla="*/ 112904 w 791971"/>
              <a:gd name="connsiteY2" fmla="*/ 1487154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5 w 791971"/>
              <a:gd name="connsiteY1" fmla="*/ 1024833 h 1782460"/>
              <a:gd name="connsiteX2" fmla="*/ 112904 w 791971"/>
              <a:gd name="connsiteY2" fmla="*/ 1487154 h 1782460"/>
              <a:gd name="connsiteX0" fmla="*/ 0 w 791971"/>
              <a:gd name="connsiteY0" fmla="*/ 73271 h 1855731"/>
              <a:gd name="connsiteX1" fmla="*/ 737092 w 791971"/>
              <a:gd name="connsiteY1" fmla="*/ 1087199 h 1855731"/>
              <a:gd name="connsiteX2" fmla="*/ 786720 w 791971"/>
              <a:gd name="connsiteY2" fmla="*/ 1855731 h 1855731"/>
              <a:gd name="connsiteX3" fmla="*/ 1 w 791971"/>
              <a:gd name="connsiteY3" fmla="*/ 1671942 h 1855731"/>
              <a:gd name="connsiteX4" fmla="*/ 0 w 791971"/>
              <a:gd name="connsiteY4" fmla="*/ 73271 h 1855731"/>
              <a:gd name="connsiteX0" fmla="*/ 19646 w 791971"/>
              <a:gd name="connsiteY0" fmla="*/ 0 h 1855731"/>
              <a:gd name="connsiteX1" fmla="*/ 745385 w 791971"/>
              <a:gd name="connsiteY1" fmla="*/ 1098104 h 1855731"/>
              <a:gd name="connsiteX2" fmla="*/ 112904 w 791971"/>
              <a:gd name="connsiteY2" fmla="*/ 1560425 h 1855731"/>
              <a:gd name="connsiteX0" fmla="*/ 0 w 791971"/>
              <a:gd name="connsiteY0" fmla="*/ 73354 h 1855814"/>
              <a:gd name="connsiteX1" fmla="*/ 737092 w 791971"/>
              <a:gd name="connsiteY1" fmla="*/ 1087282 h 1855814"/>
              <a:gd name="connsiteX2" fmla="*/ 786720 w 791971"/>
              <a:gd name="connsiteY2" fmla="*/ 1855814 h 1855814"/>
              <a:gd name="connsiteX3" fmla="*/ 1 w 791971"/>
              <a:gd name="connsiteY3" fmla="*/ 1672025 h 1855814"/>
              <a:gd name="connsiteX4" fmla="*/ 0 w 791971"/>
              <a:gd name="connsiteY4" fmla="*/ 73354 h 1855814"/>
              <a:gd name="connsiteX0" fmla="*/ 19646 w 791971"/>
              <a:gd name="connsiteY0" fmla="*/ 83 h 1855814"/>
              <a:gd name="connsiteX1" fmla="*/ 745385 w 791971"/>
              <a:gd name="connsiteY1" fmla="*/ 1098187 h 1855814"/>
              <a:gd name="connsiteX2" fmla="*/ 112904 w 791971"/>
              <a:gd name="connsiteY2" fmla="*/ 1560508 h 1855814"/>
              <a:gd name="connsiteX0" fmla="*/ 0 w 791971"/>
              <a:gd name="connsiteY0" fmla="*/ 73356 h 3482311"/>
              <a:gd name="connsiteX1" fmla="*/ 737092 w 791971"/>
              <a:gd name="connsiteY1" fmla="*/ 1087284 h 3482311"/>
              <a:gd name="connsiteX2" fmla="*/ 786720 w 791971"/>
              <a:gd name="connsiteY2" fmla="*/ 1855816 h 3482311"/>
              <a:gd name="connsiteX3" fmla="*/ 1 w 791971"/>
              <a:gd name="connsiteY3" fmla="*/ 1672027 h 3482311"/>
              <a:gd name="connsiteX4" fmla="*/ 0 w 791971"/>
              <a:gd name="connsiteY4" fmla="*/ 73356 h 3482311"/>
              <a:gd name="connsiteX0" fmla="*/ 19646 w 791971"/>
              <a:gd name="connsiteY0" fmla="*/ 85 h 3482311"/>
              <a:gd name="connsiteX1" fmla="*/ 745385 w 791971"/>
              <a:gd name="connsiteY1" fmla="*/ 1098189 h 3482311"/>
              <a:gd name="connsiteX2" fmla="*/ 41473 w 791971"/>
              <a:gd name="connsiteY2" fmla="*/ 3482312 h 3482311"/>
              <a:gd name="connsiteX0" fmla="*/ 0 w 791971"/>
              <a:gd name="connsiteY0" fmla="*/ 73328 h 3482285"/>
              <a:gd name="connsiteX1" fmla="*/ 737092 w 791971"/>
              <a:gd name="connsiteY1" fmla="*/ 1087256 h 3482285"/>
              <a:gd name="connsiteX2" fmla="*/ 786720 w 791971"/>
              <a:gd name="connsiteY2" fmla="*/ 1855788 h 3482285"/>
              <a:gd name="connsiteX3" fmla="*/ 1 w 791971"/>
              <a:gd name="connsiteY3" fmla="*/ 1671999 h 3482285"/>
              <a:gd name="connsiteX4" fmla="*/ 0 w 791971"/>
              <a:gd name="connsiteY4" fmla="*/ 73328 h 3482285"/>
              <a:gd name="connsiteX0" fmla="*/ 19646 w 791971"/>
              <a:gd name="connsiteY0" fmla="*/ 57 h 3482285"/>
              <a:gd name="connsiteX1" fmla="*/ 229208 w 791971"/>
              <a:gd name="connsiteY1" fmla="*/ 1643855 h 3482285"/>
              <a:gd name="connsiteX2" fmla="*/ 41473 w 791971"/>
              <a:gd name="connsiteY2" fmla="*/ 3482284 h 3482285"/>
              <a:gd name="connsiteX0" fmla="*/ 494776 w 1286747"/>
              <a:gd name="connsiteY0" fmla="*/ 73326 h 2355489"/>
              <a:gd name="connsiteX1" fmla="*/ 1231868 w 1286747"/>
              <a:gd name="connsiteY1" fmla="*/ 1087254 h 2355489"/>
              <a:gd name="connsiteX2" fmla="*/ 1281496 w 1286747"/>
              <a:gd name="connsiteY2" fmla="*/ 1855786 h 2355489"/>
              <a:gd name="connsiteX3" fmla="*/ 494777 w 1286747"/>
              <a:gd name="connsiteY3" fmla="*/ 1671997 h 2355489"/>
              <a:gd name="connsiteX4" fmla="*/ 494776 w 1286747"/>
              <a:gd name="connsiteY4" fmla="*/ 73326 h 2355489"/>
              <a:gd name="connsiteX0" fmla="*/ 514422 w 1286747"/>
              <a:gd name="connsiteY0" fmla="*/ 55 h 2355489"/>
              <a:gd name="connsiteX1" fmla="*/ 723984 w 1286747"/>
              <a:gd name="connsiteY1" fmla="*/ 1643853 h 2355489"/>
              <a:gd name="connsiteX2" fmla="*/ 0 w 1286747"/>
              <a:gd name="connsiteY2" fmla="*/ 2355489 h 2355489"/>
              <a:gd name="connsiteX0" fmla="*/ 474956 w 1266927"/>
              <a:gd name="connsiteY0" fmla="*/ 73326 h 1855786"/>
              <a:gd name="connsiteX1" fmla="*/ 1212048 w 1266927"/>
              <a:gd name="connsiteY1" fmla="*/ 1087254 h 1855786"/>
              <a:gd name="connsiteX2" fmla="*/ 1261676 w 1266927"/>
              <a:gd name="connsiteY2" fmla="*/ 1855786 h 1855786"/>
              <a:gd name="connsiteX3" fmla="*/ 474957 w 1266927"/>
              <a:gd name="connsiteY3" fmla="*/ 1671997 h 1855786"/>
              <a:gd name="connsiteX4" fmla="*/ 474956 w 1266927"/>
              <a:gd name="connsiteY4" fmla="*/ 73326 h 1855786"/>
              <a:gd name="connsiteX0" fmla="*/ 494602 w 1266927"/>
              <a:gd name="connsiteY0" fmla="*/ 55 h 1855786"/>
              <a:gd name="connsiteX1" fmla="*/ 704164 w 1266927"/>
              <a:gd name="connsiteY1" fmla="*/ 1643853 h 1855786"/>
              <a:gd name="connsiteX2" fmla="*/ 0 w 1266927"/>
              <a:gd name="connsiteY2" fmla="*/ 1567908 h 1855786"/>
              <a:gd name="connsiteX0" fmla="*/ 474956 w 1266927"/>
              <a:gd name="connsiteY0" fmla="*/ 73316 h 2040323"/>
              <a:gd name="connsiteX1" fmla="*/ 1212048 w 1266927"/>
              <a:gd name="connsiteY1" fmla="*/ 1087244 h 2040323"/>
              <a:gd name="connsiteX2" fmla="*/ 1261676 w 1266927"/>
              <a:gd name="connsiteY2" fmla="*/ 1855776 h 2040323"/>
              <a:gd name="connsiteX3" fmla="*/ 474957 w 1266927"/>
              <a:gd name="connsiteY3" fmla="*/ 1671987 h 2040323"/>
              <a:gd name="connsiteX4" fmla="*/ 474956 w 1266927"/>
              <a:gd name="connsiteY4" fmla="*/ 73316 h 2040323"/>
              <a:gd name="connsiteX0" fmla="*/ 494602 w 1266927"/>
              <a:gd name="connsiteY0" fmla="*/ 45 h 2040323"/>
              <a:gd name="connsiteX1" fmla="*/ 499972 w 1266927"/>
              <a:gd name="connsiteY1" fmla="*/ 1990726 h 2040323"/>
              <a:gd name="connsiteX2" fmla="*/ 0 w 1266927"/>
              <a:gd name="connsiteY2" fmla="*/ 1567898 h 2040323"/>
              <a:gd name="connsiteX0" fmla="*/ 652476 w 1444447"/>
              <a:gd name="connsiteY0" fmla="*/ 73316 h 2030121"/>
              <a:gd name="connsiteX1" fmla="*/ 1389568 w 1444447"/>
              <a:gd name="connsiteY1" fmla="*/ 1087244 h 2030121"/>
              <a:gd name="connsiteX2" fmla="*/ 1439196 w 1444447"/>
              <a:gd name="connsiteY2" fmla="*/ 1855776 h 2030121"/>
              <a:gd name="connsiteX3" fmla="*/ 652477 w 1444447"/>
              <a:gd name="connsiteY3" fmla="*/ 1671987 h 2030121"/>
              <a:gd name="connsiteX4" fmla="*/ 652476 w 1444447"/>
              <a:gd name="connsiteY4" fmla="*/ 73316 h 2030121"/>
              <a:gd name="connsiteX0" fmla="*/ 672122 w 1444447"/>
              <a:gd name="connsiteY0" fmla="*/ 45 h 2030121"/>
              <a:gd name="connsiteX1" fmla="*/ 677492 w 1444447"/>
              <a:gd name="connsiteY1" fmla="*/ 1990726 h 2030121"/>
              <a:gd name="connsiteX2" fmla="*/ 0 w 1444447"/>
              <a:gd name="connsiteY2" fmla="*/ 1335040 h 2030121"/>
              <a:gd name="connsiteX0" fmla="*/ 652476 w 1444447"/>
              <a:gd name="connsiteY0" fmla="*/ 73316 h 2030121"/>
              <a:gd name="connsiteX1" fmla="*/ 1389568 w 1444447"/>
              <a:gd name="connsiteY1" fmla="*/ 1087244 h 2030121"/>
              <a:gd name="connsiteX2" fmla="*/ 1439196 w 1444447"/>
              <a:gd name="connsiteY2" fmla="*/ 1855776 h 2030121"/>
              <a:gd name="connsiteX3" fmla="*/ 679383 w 1444447"/>
              <a:gd name="connsiteY3" fmla="*/ 2017776 h 2030121"/>
              <a:gd name="connsiteX4" fmla="*/ 652476 w 1444447"/>
              <a:gd name="connsiteY4" fmla="*/ 73316 h 2030121"/>
              <a:gd name="connsiteX0" fmla="*/ 672122 w 1444447"/>
              <a:gd name="connsiteY0" fmla="*/ 45 h 2030121"/>
              <a:gd name="connsiteX1" fmla="*/ 677492 w 1444447"/>
              <a:gd name="connsiteY1" fmla="*/ 1990726 h 2030121"/>
              <a:gd name="connsiteX2" fmla="*/ 0 w 1444447"/>
              <a:gd name="connsiteY2" fmla="*/ 1335040 h 2030121"/>
              <a:gd name="connsiteX0" fmla="*/ 652476 w 1444447"/>
              <a:gd name="connsiteY0" fmla="*/ 73316 h 2030121"/>
              <a:gd name="connsiteX1" fmla="*/ 1389568 w 1444447"/>
              <a:gd name="connsiteY1" fmla="*/ 1087244 h 2030121"/>
              <a:gd name="connsiteX2" fmla="*/ 1439196 w 1444447"/>
              <a:gd name="connsiteY2" fmla="*/ 1855776 h 2030121"/>
              <a:gd name="connsiteX3" fmla="*/ 679383 w 1444447"/>
              <a:gd name="connsiteY3" fmla="*/ 2017776 h 2030121"/>
              <a:gd name="connsiteX4" fmla="*/ 652476 w 1444447"/>
              <a:gd name="connsiteY4" fmla="*/ 73316 h 2030121"/>
              <a:gd name="connsiteX0" fmla="*/ 672122 w 1444447"/>
              <a:gd name="connsiteY0" fmla="*/ 45 h 2030121"/>
              <a:gd name="connsiteX1" fmla="*/ 677492 w 1444447"/>
              <a:gd name="connsiteY1" fmla="*/ 1990726 h 2030121"/>
              <a:gd name="connsiteX2" fmla="*/ 0 w 1444447"/>
              <a:gd name="connsiteY2" fmla="*/ 1335040 h 2030121"/>
              <a:gd name="connsiteX0" fmla="*/ 652476 w 1444447"/>
              <a:gd name="connsiteY0" fmla="*/ 73331 h 2017811"/>
              <a:gd name="connsiteX1" fmla="*/ 1389568 w 1444447"/>
              <a:gd name="connsiteY1" fmla="*/ 1087259 h 2017811"/>
              <a:gd name="connsiteX2" fmla="*/ 1439196 w 1444447"/>
              <a:gd name="connsiteY2" fmla="*/ 1855791 h 2017811"/>
              <a:gd name="connsiteX3" fmla="*/ 679383 w 1444447"/>
              <a:gd name="connsiteY3" fmla="*/ 2017791 h 2017811"/>
              <a:gd name="connsiteX4" fmla="*/ 652476 w 1444447"/>
              <a:gd name="connsiteY4" fmla="*/ 73331 h 2017811"/>
              <a:gd name="connsiteX0" fmla="*/ 672122 w 1444447"/>
              <a:gd name="connsiteY0" fmla="*/ 60 h 2017811"/>
              <a:gd name="connsiteX1" fmla="*/ 374927 w 1444447"/>
              <a:gd name="connsiteY1" fmla="*/ 1491226 h 2017811"/>
              <a:gd name="connsiteX2" fmla="*/ 0 w 1444447"/>
              <a:gd name="connsiteY2" fmla="*/ 1335055 h 2017811"/>
              <a:gd name="connsiteX0" fmla="*/ 846681 w 1638652"/>
              <a:gd name="connsiteY0" fmla="*/ 73333 h 2017811"/>
              <a:gd name="connsiteX1" fmla="*/ 1583773 w 1638652"/>
              <a:gd name="connsiteY1" fmla="*/ 1087261 h 2017811"/>
              <a:gd name="connsiteX2" fmla="*/ 1633401 w 1638652"/>
              <a:gd name="connsiteY2" fmla="*/ 1855793 h 2017811"/>
              <a:gd name="connsiteX3" fmla="*/ 873588 w 1638652"/>
              <a:gd name="connsiteY3" fmla="*/ 2017793 h 2017811"/>
              <a:gd name="connsiteX4" fmla="*/ 846681 w 1638652"/>
              <a:gd name="connsiteY4" fmla="*/ 73333 h 2017811"/>
              <a:gd name="connsiteX0" fmla="*/ 866327 w 1638652"/>
              <a:gd name="connsiteY0" fmla="*/ 62 h 2017811"/>
              <a:gd name="connsiteX1" fmla="*/ 569132 w 1638652"/>
              <a:gd name="connsiteY1" fmla="*/ 1491228 h 2017811"/>
              <a:gd name="connsiteX2" fmla="*/ 0 w 1638652"/>
              <a:gd name="connsiteY2" fmla="*/ 1748656 h 2017811"/>
              <a:gd name="connsiteX0" fmla="*/ 846681 w 1638652"/>
              <a:gd name="connsiteY0" fmla="*/ 73319 h 2017799"/>
              <a:gd name="connsiteX1" fmla="*/ 1583773 w 1638652"/>
              <a:gd name="connsiteY1" fmla="*/ 1087247 h 2017799"/>
              <a:gd name="connsiteX2" fmla="*/ 1633401 w 1638652"/>
              <a:gd name="connsiteY2" fmla="*/ 1855779 h 2017799"/>
              <a:gd name="connsiteX3" fmla="*/ 873588 w 1638652"/>
              <a:gd name="connsiteY3" fmla="*/ 2017779 h 2017799"/>
              <a:gd name="connsiteX4" fmla="*/ 846681 w 1638652"/>
              <a:gd name="connsiteY4" fmla="*/ 73319 h 2017799"/>
              <a:gd name="connsiteX0" fmla="*/ 866327 w 1638652"/>
              <a:gd name="connsiteY0" fmla="*/ 48 h 2017799"/>
              <a:gd name="connsiteX1" fmla="*/ 879403 w 1638652"/>
              <a:gd name="connsiteY1" fmla="*/ 1921285 h 2017799"/>
              <a:gd name="connsiteX2" fmla="*/ 0 w 1638652"/>
              <a:gd name="connsiteY2" fmla="*/ 1748642 h 2017799"/>
              <a:gd name="connsiteX0" fmla="*/ 352684 w 1144655"/>
              <a:gd name="connsiteY0" fmla="*/ 73319 h 2017797"/>
              <a:gd name="connsiteX1" fmla="*/ 1089776 w 1144655"/>
              <a:gd name="connsiteY1" fmla="*/ 1087247 h 2017797"/>
              <a:gd name="connsiteX2" fmla="*/ 1139404 w 1144655"/>
              <a:gd name="connsiteY2" fmla="*/ 1855779 h 2017797"/>
              <a:gd name="connsiteX3" fmla="*/ 379591 w 1144655"/>
              <a:gd name="connsiteY3" fmla="*/ 2017779 h 2017797"/>
              <a:gd name="connsiteX4" fmla="*/ 352684 w 1144655"/>
              <a:gd name="connsiteY4" fmla="*/ 73319 h 2017797"/>
              <a:gd name="connsiteX0" fmla="*/ 372330 w 1144655"/>
              <a:gd name="connsiteY0" fmla="*/ 48 h 2017797"/>
              <a:gd name="connsiteX1" fmla="*/ 385406 w 1144655"/>
              <a:gd name="connsiteY1" fmla="*/ 1921285 h 2017797"/>
              <a:gd name="connsiteX2" fmla="*/ 0 w 1144655"/>
              <a:gd name="connsiteY2" fmla="*/ 1306466 h 2017797"/>
              <a:gd name="connsiteX0" fmla="*/ 352684 w 1144655"/>
              <a:gd name="connsiteY0" fmla="*/ 73313 h 2207646"/>
              <a:gd name="connsiteX1" fmla="*/ 1089776 w 1144655"/>
              <a:gd name="connsiteY1" fmla="*/ 1087241 h 2207646"/>
              <a:gd name="connsiteX2" fmla="*/ 1139404 w 1144655"/>
              <a:gd name="connsiteY2" fmla="*/ 1855773 h 2207646"/>
              <a:gd name="connsiteX3" fmla="*/ 379591 w 1144655"/>
              <a:gd name="connsiteY3" fmla="*/ 2017773 h 2207646"/>
              <a:gd name="connsiteX4" fmla="*/ 352684 w 1144655"/>
              <a:gd name="connsiteY4" fmla="*/ 73313 h 2207646"/>
              <a:gd name="connsiteX0" fmla="*/ 372330 w 1144655"/>
              <a:gd name="connsiteY0" fmla="*/ 42 h 2207646"/>
              <a:gd name="connsiteX1" fmla="*/ 528636 w 1144655"/>
              <a:gd name="connsiteY1" fmla="*/ 2174469 h 2207646"/>
              <a:gd name="connsiteX2" fmla="*/ 0 w 1144655"/>
              <a:gd name="connsiteY2" fmla="*/ 1306460 h 2207646"/>
              <a:gd name="connsiteX0" fmla="*/ 353960 w 1145931"/>
              <a:gd name="connsiteY0" fmla="*/ 73313 h 2277760"/>
              <a:gd name="connsiteX1" fmla="*/ 1091052 w 1145931"/>
              <a:gd name="connsiteY1" fmla="*/ 1087241 h 2277760"/>
              <a:gd name="connsiteX2" fmla="*/ 1140680 w 1145931"/>
              <a:gd name="connsiteY2" fmla="*/ 1855773 h 2277760"/>
              <a:gd name="connsiteX3" fmla="*/ 380867 w 1145931"/>
              <a:gd name="connsiteY3" fmla="*/ 2017773 h 2277760"/>
              <a:gd name="connsiteX4" fmla="*/ 353960 w 1145931"/>
              <a:gd name="connsiteY4" fmla="*/ 73313 h 2277760"/>
              <a:gd name="connsiteX0" fmla="*/ 373606 w 1145931"/>
              <a:gd name="connsiteY0" fmla="*/ 42 h 2277760"/>
              <a:gd name="connsiteX1" fmla="*/ 529912 w 1145931"/>
              <a:gd name="connsiteY1" fmla="*/ 2174469 h 2277760"/>
              <a:gd name="connsiteX2" fmla="*/ 0 w 1145931"/>
              <a:gd name="connsiteY2" fmla="*/ 2216695 h 2277760"/>
              <a:gd name="connsiteX0" fmla="*/ 274829 w 1066800"/>
              <a:gd name="connsiteY0" fmla="*/ 73313 h 3432603"/>
              <a:gd name="connsiteX1" fmla="*/ 1011921 w 1066800"/>
              <a:gd name="connsiteY1" fmla="*/ 1087241 h 3432603"/>
              <a:gd name="connsiteX2" fmla="*/ 1061549 w 1066800"/>
              <a:gd name="connsiteY2" fmla="*/ 1855773 h 3432603"/>
              <a:gd name="connsiteX3" fmla="*/ 301736 w 1066800"/>
              <a:gd name="connsiteY3" fmla="*/ 2017773 h 3432603"/>
              <a:gd name="connsiteX4" fmla="*/ 274829 w 1066800"/>
              <a:gd name="connsiteY4" fmla="*/ 73313 h 3432603"/>
              <a:gd name="connsiteX0" fmla="*/ 294475 w 1066800"/>
              <a:gd name="connsiteY0" fmla="*/ 42 h 3432603"/>
              <a:gd name="connsiteX1" fmla="*/ 450781 w 1066800"/>
              <a:gd name="connsiteY1" fmla="*/ 2174469 h 3432603"/>
              <a:gd name="connsiteX2" fmla="*/ 0 w 1066800"/>
              <a:gd name="connsiteY2" fmla="*/ 3432604 h 3432603"/>
              <a:gd name="connsiteX0" fmla="*/ 7324 w 799295"/>
              <a:gd name="connsiteY0" fmla="*/ 73313 h 4038852"/>
              <a:gd name="connsiteX1" fmla="*/ 744416 w 799295"/>
              <a:gd name="connsiteY1" fmla="*/ 1087241 h 4038852"/>
              <a:gd name="connsiteX2" fmla="*/ 794044 w 799295"/>
              <a:gd name="connsiteY2" fmla="*/ 1855773 h 4038852"/>
              <a:gd name="connsiteX3" fmla="*/ 34231 w 799295"/>
              <a:gd name="connsiteY3" fmla="*/ 2017773 h 4038852"/>
              <a:gd name="connsiteX4" fmla="*/ 7324 w 799295"/>
              <a:gd name="connsiteY4" fmla="*/ 73313 h 4038852"/>
              <a:gd name="connsiteX0" fmla="*/ 26970 w 799295"/>
              <a:gd name="connsiteY0" fmla="*/ 42 h 4038852"/>
              <a:gd name="connsiteX1" fmla="*/ 183276 w 799295"/>
              <a:gd name="connsiteY1" fmla="*/ 2174469 h 4038852"/>
              <a:gd name="connsiteX2" fmla="*/ 0 w 799295"/>
              <a:gd name="connsiteY2" fmla="*/ 4038853 h 4038852"/>
              <a:gd name="connsiteX0" fmla="*/ 114192 w 906163"/>
              <a:gd name="connsiteY0" fmla="*/ 73313 h 3974560"/>
              <a:gd name="connsiteX1" fmla="*/ 851284 w 906163"/>
              <a:gd name="connsiteY1" fmla="*/ 1087241 h 3974560"/>
              <a:gd name="connsiteX2" fmla="*/ 900912 w 906163"/>
              <a:gd name="connsiteY2" fmla="*/ 1855773 h 3974560"/>
              <a:gd name="connsiteX3" fmla="*/ 141099 w 906163"/>
              <a:gd name="connsiteY3" fmla="*/ 2017773 h 3974560"/>
              <a:gd name="connsiteX4" fmla="*/ 114192 w 906163"/>
              <a:gd name="connsiteY4" fmla="*/ 73313 h 3974560"/>
              <a:gd name="connsiteX0" fmla="*/ 133838 w 906163"/>
              <a:gd name="connsiteY0" fmla="*/ 42 h 3974560"/>
              <a:gd name="connsiteX1" fmla="*/ 290144 w 906163"/>
              <a:gd name="connsiteY1" fmla="*/ 2174469 h 3974560"/>
              <a:gd name="connsiteX2" fmla="*/ 0 w 906163"/>
              <a:gd name="connsiteY2" fmla="*/ 3974559 h 3974560"/>
              <a:gd name="connsiteX0" fmla="*/ 135074 w 927045"/>
              <a:gd name="connsiteY0" fmla="*/ 73313 h 3660253"/>
              <a:gd name="connsiteX1" fmla="*/ 872166 w 927045"/>
              <a:gd name="connsiteY1" fmla="*/ 1087241 h 3660253"/>
              <a:gd name="connsiteX2" fmla="*/ 921794 w 927045"/>
              <a:gd name="connsiteY2" fmla="*/ 1855773 h 3660253"/>
              <a:gd name="connsiteX3" fmla="*/ 161981 w 927045"/>
              <a:gd name="connsiteY3" fmla="*/ 2017773 h 3660253"/>
              <a:gd name="connsiteX4" fmla="*/ 135074 w 927045"/>
              <a:gd name="connsiteY4" fmla="*/ 73313 h 3660253"/>
              <a:gd name="connsiteX0" fmla="*/ 154720 w 927045"/>
              <a:gd name="connsiteY0" fmla="*/ 42 h 3660253"/>
              <a:gd name="connsiteX1" fmla="*/ 311026 w 927045"/>
              <a:gd name="connsiteY1" fmla="*/ 2174469 h 3660253"/>
              <a:gd name="connsiteX2" fmla="*/ 0 w 927045"/>
              <a:gd name="connsiteY2" fmla="*/ 3660252 h 3660253"/>
              <a:gd name="connsiteX0" fmla="*/ 135074 w 927045"/>
              <a:gd name="connsiteY0" fmla="*/ 73313 h 3660253"/>
              <a:gd name="connsiteX1" fmla="*/ 872166 w 927045"/>
              <a:gd name="connsiteY1" fmla="*/ 1087241 h 3660253"/>
              <a:gd name="connsiteX2" fmla="*/ 921794 w 927045"/>
              <a:gd name="connsiteY2" fmla="*/ 1855773 h 3660253"/>
              <a:gd name="connsiteX3" fmla="*/ 161981 w 927045"/>
              <a:gd name="connsiteY3" fmla="*/ 2017773 h 3660253"/>
              <a:gd name="connsiteX4" fmla="*/ 135074 w 927045"/>
              <a:gd name="connsiteY4" fmla="*/ 73313 h 3660253"/>
              <a:gd name="connsiteX0" fmla="*/ 154720 w 927045"/>
              <a:gd name="connsiteY0" fmla="*/ 42 h 3660253"/>
              <a:gd name="connsiteX1" fmla="*/ 393740 w 927045"/>
              <a:gd name="connsiteY1" fmla="*/ 2239582 h 3660253"/>
              <a:gd name="connsiteX2" fmla="*/ 0 w 927045"/>
              <a:gd name="connsiteY2" fmla="*/ 3660252 h 3660253"/>
              <a:gd name="connsiteX0" fmla="*/ 0 w 791971"/>
              <a:gd name="connsiteY0" fmla="*/ 73313 h 4248951"/>
              <a:gd name="connsiteX1" fmla="*/ 737092 w 791971"/>
              <a:gd name="connsiteY1" fmla="*/ 1087241 h 4248951"/>
              <a:gd name="connsiteX2" fmla="*/ 786720 w 791971"/>
              <a:gd name="connsiteY2" fmla="*/ 1855773 h 4248951"/>
              <a:gd name="connsiteX3" fmla="*/ 26907 w 791971"/>
              <a:gd name="connsiteY3" fmla="*/ 2017773 h 4248951"/>
              <a:gd name="connsiteX4" fmla="*/ 0 w 791971"/>
              <a:gd name="connsiteY4" fmla="*/ 73313 h 4248951"/>
              <a:gd name="connsiteX0" fmla="*/ 19646 w 791971"/>
              <a:gd name="connsiteY0" fmla="*/ 42 h 4248951"/>
              <a:gd name="connsiteX1" fmla="*/ 258666 w 791971"/>
              <a:gd name="connsiteY1" fmla="*/ 2239582 h 4248951"/>
              <a:gd name="connsiteX2" fmla="*/ 203472 w 791971"/>
              <a:gd name="connsiteY2" fmla="*/ 4248950 h 4248951"/>
              <a:gd name="connsiteX0" fmla="*/ 0 w 791971"/>
              <a:gd name="connsiteY0" fmla="*/ 73313 h 3827876"/>
              <a:gd name="connsiteX1" fmla="*/ 737092 w 791971"/>
              <a:gd name="connsiteY1" fmla="*/ 1087241 h 3827876"/>
              <a:gd name="connsiteX2" fmla="*/ 786720 w 791971"/>
              <a:gd name="connsiteY2" fmla="*/ 1855773 h 3827876"/>
              <a:gd name="connsiteX3" fmla="*/ 26907 w 791971"/>
              <a:gd name="connsiteY3" fmla="*/ 2017773 h 3827876"/>
              <a:gd name="connsiteX4" fmla="*/ 0 w 791971"/>
              <a:gd name="connsiteY4" fmla="*/ 73313 h 3827876"/>
              <a:gd name="connsiteX0" fmla="*/ 19646 w 791971"/>
              <a:gd name="connsiteY0" fmla="*/ 42 h 3827876"/>
              <a:gd name="connsiteX1" fmla="*/ 258666 w 791971"/>
              <a:gd name="connsiteY1" fmla="*/ 2239582 h 3827876"/>
              <a:gd name="connsiteX2" fmla="*/ 17231 w 791971"/>
              <a:gd name="connsiteY2" fmla="*/ 3827876 h 3827876"/>
              <a:gd name="connsiteX0" fmla="*/ 0 w 791971"/>
              <a:gd name="connsiteY0" fmla="*/ 73313 h 3576954"/>
              <a:gd name="connsiteX1" fmla="*/ 737092 w 791971"/>
              <a:gd name="connsiteY1" fmla="*/ 1087241 h 3576954"/>
              <a:gd name="connsiteX2" fmla="*/ 786720 w 791971"/>
              <a:gd name="connsiteY2" fmla="*/ 1855773 h 3576954"/>
              <a:gd name="connsiteX3" fmla="*/ 26907 w 791971"/>
              <a:gd name="connsiteY3" fmla="*/ 2017773 h 3576954"/>
              <a:gd name="connsiteX4" fmla="*/ 0 w 791971"/>
              <a:gd name="connsiteY4" fmla="*/ 73313 h 3576954"/>
              <a:gd name="connsiteX0" fmla="*/ 19646 w 791971"/>
              <a:gd name="connsiteY0" fmla="*/ 42 h 3576954"/>
              <a:gd name="connsiteX1" fmla="*/ 258666 w 791971"/>
              <a:gd name="connsiteY1" fmla="*/ 2239582 h 3576954"/>
              <a:gd name="connsiteX2" fmla="*/ 15546 w 791971"/>
              <a:gd name="connsiteY2" fmla="*/ 3576954 h 3576954"/>
              <a:gd name="connsiteX0" fmla="*/ 0 w 791971"/>
              <a:gd name="connsiteY0" fmla="*/ 73325 h 3576966"/>
              <a:gd name="connsiteX1" fmla="*/ 737092 w 791971"/>
              <a:gd name="connsiteY1" fmla="*/ 1087253 h 3576966"/>
              <a:gd name="connsiteX2" fmla="*/ 786720 w 791971"/>
              <a:gd name="connsiteY2" fmla="*/ 1855785 h 3576966"/>
              <a:gd name="connsiteX3" fmla="*/ 26907 w 791971"/>
              <a:gd name="connsiteY3" fmla="*/ 2017785 h 3576966"/>
              <a:gd name="connsiteX4" fmla="*/ 0 w 791971"/>
              <a:gd name="connsiteY4" fmla="*/ 73325 h 3576966"/>
              <a:gd name="connsiteX0" fmla="*/ 19646 w 791971"/>
              <a:gd name="connsiteY0" fmla="*/ 54 h 3576966"/>
              <a:gd name="connsiteX1" fmla="*/ 274642 w 791971"/>
              <a:gd name="connsiteY1" fmla="*/ 1720225 h 3576966"/>
              <a:gd name="connsiteX2" fmla="*/ 15546 w 791971"/>
              <a:gd name="connsiteY2" fmla="*/ 3576966 h 3576966"/>
              <a:gd name="connsiteX0" fmla="*/ 0 w 791971"/>
              <a:gd name="connsiteY0" fmla="*/ 73325 h 3820311"/>
              <a:gd name="connsiteX1" fmla="*/ 737092 w 791971"/>
              <a:gd name="connsiteY1" fmla="*/ 1087253 h 3820311"/>
              <a:gd name="connsiteX2" fmla="*/ 786720 w 791971"/>
              <a:gd name="connsiteY2" fmla="*/ 1855785 h 3820311"/>
              <a:gd name="connsiteX3" fmla="*/ 26907 w 791971"/>
              <a:gd name="connsiteY3" fmla="*/ 2017785 h 3820311"/>
              <a:gd name="connsiteX4" fmla="*/ 0 w 791971"/>
              <a:gd name="connsiteY4" fmla="*/ 73325 h 3820311"/>
              <a:gd name="connsiteX0" fmla="*/ 19646 w 791971"/>
              <a:gd name="connsiteY0" fmla="*/ 54 h 3820311"/>
              <a:gd name="connsiteX1" fmla="*/ 274642 w 791971"/>
              <a:gd name="connsiteY1" fmla="*/ 1720225 h 3820311"/>
              <a:gd name="connsiteX2" fmla="*/ 289262 w 791971"/>
              <a:gd name="connsiteY2" fmla="*/ 3820310 h 3820311"/>
              <a:gd name="connsiteX0" fmla="*/ 198338 w 990309"/>
              <a:gd name="connsiteY0" fmla="*/ 73325 h 3639631"/>
              <a:gd name="connsiteX1" fmla="*/ 935430 w 990309"/>
              <a:gd name="connsiteY1" fmla="*/ 1087253 h 3639631"/>
              <a:gd name="connsiteX2" fmla="*/ 985058 w 990309"/>
              <a:gd name="connsiteY2" fmla="*/ 1855785 h 3639631"/>
              <a:gd name="connsiteX3" fmla="*/ 225245 w 990309"/>
              <a:gd name="connsiteY3" fmla="*/ 2017785 h 3639631"/>
              <a:gd name="connsiteX4" fmla="*/ 198338 w 990309"/>
              <a:gd name="connsiteY4" fmla="*/ 73325 h 3639631"/>
              <a:gd name="connsiteX0" fmla="*/ 217984 w 990309"/>
              <a:gd name="connsiteY0" fmla="*/ 54 h 3639631"/>
              <a:gd name="connsiteX1" fmla="*/ 472980 w 990309"/>
              <a:gd name="connsiteY1" fmla="*/ 1720225 h 3639631"/>
              <a:gd name="connsiteX2" fmla="*/ 0 w 990309"/>
              <a:gd name="connsiteY2" fmla="*/ 3639631 h 3639631"/>
              <a:gd name="connsiteX0" fmla="*/ 0 w 792702"/>
              <a:gd name="connsiteY0" fmla="*/ 73325 h 3620389"/>
              <a:gd name="connsiteX1" fmla="*/ 737092 w 792702"/>
              <a:gd name="connsiteY1" fmla="*/ 1087253 h 3620389"/>
              <a:gd name="connsiteX2" fmla="*/ 786720 w 792702"/>
              <a:gd name="connsiteY2" fmla="*/ 1855785 h 3620389"/>
              <a:gd name="connsiteX3" fmla="*/ 26907 w 792702"/>
              <a:gd name="connsiteY3" fmla="*/ 2017785 h 3620389"/>
              <a:gd name="connsiteX4" fmla="*/ 0 w 792702"/>
              <a:gd name="connsiteY4" fmla="*/ 73325 h 3620389"/>
              <a:gd name="connsiteX0" fmla="*/ 19646 w 792702"/>
              <a:gd name="connsiteY0" fmla="*/ 54 h 3620389"/>
              <a:gd name="connsiteX1" fmla="*/ 274642 w 792702"/>
              <a:gd name="connsiteY1" fmla="*/ 1720225 h 3620389"/>
              <a:gd name="connsiteX2" fmla="*/ 792696 w 792702"/>
              <a:gd name="connsiteY2" fmla="*/ 3620389 h 3620389"/>
              <a:gd name="connsiteX0" fmla="*/ 0 w 792706"/>
              <a:gd name="connsiteY0" fmla="*/ 73337 h 3620401"/>
              <a:gd name="connsiteX1" fmla="*/ 737092 w 792706"/>
              <a:gd name="connsiteY1" fmla="*/ 1087265 h 3620401"/>
              <a:gd name="connsiteX2" fmla="*/ 786720 w 792706"/>
              <a:gd name="connsiteY2" fmla="*/ 1855797 h 3620401"/>
              <a:gd name="connsiteX3" fmla="*/ 26907 w 792706"/>
              <a:gd name="connsiteY3" fmla="*/ 2017797 h 3620401"/>
              <a:gd name="connsiteX4" fmla="*/ 0 w 792706"/>
              <a:gd name="connsiteY4" fmla="*/ 73337 h 3620401"/>
              <a:gd name="connsiteX0" fmla="*/ 19646 w 792706"/>
              <a:gd name="connsiteY0" fmla="*/ 66 h 3620401"/>
              <a:gd name="connsiteX1" fmla="*/ 494436 w 792706"/>
              <a:gd name="connsiteY1" fmla="*/ 1390239 h 3620401"/>
              <a:gd name="connsiteX2" fmla="*/ 792696 w 792706"/>
              <a:gd name="connsiteY2" fmla="*/ 3620401 h 3620401"/>
              <a:gd name="connsiteX0" fmla="*/ 0 w 791971"/>
              <a:gd name="connsiteY0" fmla="*/ 73337 h 3242257"/>
              <a:gd name="connsiteX1" fmla="*/ 737092 w 791971"/>
              <a:gd name="connsiteY1" fmla="*/ 1087265 h 3242257"/>
              <a:gd name="connsiteX2" fmla="*/ 786720 w 791971"/>
              <a:gd name="connsiteY2" fmla="*/ 1855797 h 3242257"/>
              <a:gd name="connsiteX3" fmla="*/ 26907 w 791971"/>
              <a:gd name="connsiteY3" fmla="*/ 2017797 h 3242257"/>
              <a:gd name="connsiteX4" fmla="*/ 0 w 791971"/>
              <a:gd name="connsiteY4" fmla="*/ 73337 h 3242257"/>
              <a:gd name="connsiteX0" fmla="*/ 19646 w 791971"/>
              <a:gd name="connsiteY0" fmla="*/ 66 h 3242257"/>
              <a:gd name="connsiteX1" fmla="*/ 494436 w 791971"/>
              <a:gd name="connsiteY1" fmla="*/ 1390239 h 3242257"/>
              <a:gd name="connsiteX2" fmla="*/ 765528 w 791971"/>
              <a:gd name="connsiteY2" fmla="*/ 3242257 h 3242257"/>
              <a:gd name="connsiteX0" fmla="*/ 433257 w 1225228"/>
              <a:gd name="connsiteY0" fmla="*/ 73337 h 2118712"/>
              <a:gd name="connsiteX1" fmla="*/ 1170349 w 1225228"/>
              <a:gd name="connsiteY1" fmla="*/ 1087265 h 2118712"/>
              <a:gd name="connsiteX2" fmla="*/ 1219977 w 1225228"/>
              <a:gd name="connsiteY2" fmla="*/ 1855797 h 2118712"/>
              <a:gd name="connsiteX3" fmla="*/ 460164 w 1225228"/>
              <a:gd name="connsiteY3" fmla="*/ 2017797 h 2118712"/>
              <a:gd name="connsiteX4" fmla="*/ 433257 w 1225228"/>
              <a:gd name="connsiteY4" fmla="*/ 73337 h 2118712"/>
              <a:gd name="connsiteX0" fmla="*/ 452903 w 1225228"/>
              <a:gd name="connsiteY0" fmla="*/ 66 h 2118712"/>
              <a:gd name="connsiteX1" fmla="*/ 927693 w 1225228"/>
              <a:gd name="connsiteY1" fmla="*/ 1390239 h 2118712"/>
              <a:gd name="connsiteX2" fmla="*/ 0 w 1225228"/>
              <a:gd name="connsiteY2" fmla="*/ 2118711 h 2118712"/>
              <a:gd name="connsiteX0" fmla="*/ 532190 w 1324161"/>
              <a:gd name="connsiteY0" fmla="*/ 73337 h 2017815"/>
              <a:gd name="connsiteX1" fmla="*/ 1269282 w 1324161"/>
              <a:gd name="connsiteY1" fmla="*/ 1087265 h 2017815"/>
              <a:gd name="connsiteX2" fmla="*/ 1318910 w 1324161"/>
              <a:gd name="connsiteY2" fmla="*/ 1855797 h 2017815"/>
              <a:gd name="connsiteX3" fmla="*/ 559097 w 1324161"/>
              <a:gd name="connsiteY3" fmla="*/ 2017797 h 2017815"/>
              <a:gd name="connsiteX4" fmla="*/ 532190 w 1324161"/>
              <a:gd name="connsiteY4" fmla="*/ 73337 h 2017815"/>
              <a:gd name="connsiteX0" fmla="*/ 551836 w 1324161"/>
              <a:gd name="connsiteY0" fmla="*/ 66 h 2017815"/>
              <a:gd name="connsiteX1" fmla="*/ 1026626 w 1324161"/>
              <a:gd name="connsiteY1" fmla="*/ 1390239 h 2017815"/>
              <a:gd name="connsiteX2" fmla="*/ 0 w 1324161"/>
              <a:gd name="connsiteY2" fmla="*/ 1470786 h 2017815"/>
              <a:gd name="connsiteX0" fmla="*/ 0 w 791971"/>
              <a:gd name="connsiteY0" fmla="*/ 73337 h 3165213"/>
              <a:gd name="connsiteX1" fmla="*/ 737092 w 791971"/>
              <a:gd name="connsiteY1" fmla="*/ 1087265 h 3165213"/>
              <a:gd name="connsiteX2" fmla="*/ 786720 w 791971"/>
              <a:gd name="connsiteY2" fmla="*/ 1855797 h 3165213"/>
              <a:gd name="connsiteX3" fmla="*/ 26907 w 791971"/>
              <a:gd name="connsiteY3" fmla="*/ 2017797 h 3165213"/>
              <a:gd name="connsiteX4" fmla="*/ 0 w 791971"/>
              <a:gd name="connsiteY4" fmla="*/ 73337 h 3165213"/>
              <a:gd name="connsiteX0" fmla="*/ 19646 w 791971"/>
              <a:gd name="connsiteY0" fmla="*/ 66 h 3165213"/>
              <a:gd name="connsiteX1" fmla="*/ 494436 w 791971"/>
              <a:gd name="connsiteY1" fmla="*/ 1390239 h 3165213"/>
              <a:gd name="connsiteX2" fmla="*/ 486994 w 791971"/>
              <a:gd name="connsiteY2" fmla="*/ 3165212 h 3165213"/>
              <a:gd name="connsiteX0" fmla="*/ 0 w 791971"/>
              <a:gd name="connsiteY0" fmla="*/ 73337 h 2687998"/>
              <a:gd name="connsiteX1" fmla="*/ 737092 w 791971"/>
              <a:gd name="connsiteY1" fmla="*/ 1087265 h 2687998"/>
              <a:gd name="connsiteX2" fmla="*/ 786720 w 791971"/>
              <a:gd name="connsiteY2" fmla="*/ 1855797 h 2687998"/>
              <a:gd name="connsiteX3" fmla="*/ 26907 w 791971"/>
              <a:gd name="connsiteY3" fmla="*/ 2017797 h 2687998"/>
              <a:gd name="connsiteX4" fmla="*/ 0 w 791971"/>
              <a:gd name="connsiteY4" fmla="*/ 73337 h 2687998"/>
              <a:gd name="connsiteX0" fmla="*/ 19646 w 791971"/>
              <a:gd name="connsiteY0" fmla="*/ 66 h 2687998"/>
              <a:gd name="connsiteX1" fmla="*/ 494436 w 791971"/>
              <a:gd name="connsiteY1" fmla="*/ 1390239 h 2687998"/>
              <a:gd name="connsiteX2" fmla="*/ 20259 w 791971"/>
              <a:gd name="connsiteY2" fmla="*/ 2687998 h 2687998"/>
              <a:gd name="connsiteX0" fmla="*/ 28377 w 820348"/>
              <a:gd name="connsiteY0" fmla="*/ 505237 h 2449715"/>
              <a:gd name="connsiteX1" fmla="*/ 765469 w 820348"/>
              <a:gd name="connsiteY1" fmla="*/ 1519165 h 2449715"/>
              <a:gd name="connsiteX2" fmla="*/ 815097 w 820348"/>
              <a:gd name="connsiteY2" fmla="*/ 2287697 h 2449715"/>
              <a:gd name="connsiteX3" fmla="*/ 55284 w 820348"/>
              <a:gd name="connsiteY3" fmla="*/ 2449697 h 2449715"/>
              <a:gd name="connsiteX4" fmla="*/ 28377 w 820348"/>
              <a:gd name="connsiteY4" fmla="*/ 505237 h 2449715"/>
              <a:gd name="connsiteX0" fmla="*/ 48023 w 820348"/>
              <a:gd name="connsiteY0" fmla="*/ 431966 h 2449715"/>
              <a:gd name="connsiteX1" fmla="*/ 522813 w 820348"/>
              <a:gd name="connsiteY1" fmla="*/ 1822139 h 2449715"/>
              <a:gd name="connsiteX2" fmla="*/ 0 w 820348"/>
              <a:gd name="connsiteY2" fmla="*/ 1831 h 2449715"/>
              <a:gd name="connsiteX0" fmla="*/ 28377 w 885244"/>
              <a:gd name="connsiteY0" fmla="*/ 1599017 h 3543497"/>
              <a:gd name="connsiteX1" fmla="*/ 765469 w 885244"/>
              <a:gd name="connsiteY1" fmla="*/ 2612945 h 3543497"/>
              <a:gd name="connsiteX2" fmla="*/ 815097 w 885244"/>
              <a:gd name="connsiteY2" fmla="*/ 3381477 h 3543497"/>
              <a:gd name="connsiteX3" fmla="*/ 55284 w 885244"/>
              <a:gd name="connsiteY3" fmla="*/ 3543477 h 3543497"/>
              <a:gd name="connsiteX4" fmla="*/ 28377 w 885244"/>
              <a:gd name="connsiteY4" fmla="*/ 1599017 h 3543497"/>
              <a:gd name="connsiteX0" fmla="*/ 48023 w 885244"/>
              <a:gd name="connsiteY0" fmla="*/ 1525746 h 3543497"/>
              <a:gd name="connsiteX1" fmla="*/ 883482 w 885244"/>
              <a:gd name="connsiteY1" fmla="*/ 1371 h 3543497"/>
              <a:gd name="connsiteX2" fmla="*/ 0 w 885244"/>
              <a:gd name="connsiteY2" fmla="*/ 1095611 h 3543497"/>
              <a:gd name="connsiteX0" fmla="*/ 28377 w 883482"/>
              <a:gd name="connsiteY0" fmla="*/ 1599019 h 3543497"/>
              <a:gd name="connsiteX1" fmla="*/ 765469 w 883482"/>
              <a:gd name="connsiteY1" fmla="*/ 2612947 h 3543497"/>
              <a:gd name="connsiteX2" fmla="*/ 815097 w 883482"/>
              <a:gd name="connsiteY2" fmla="*/ 3381479 h 3543497"/>
              <a:gd name="connsiteX3" fmla="*/ 55284 w 883482"/>
              <a:gd name="connsiteY3" fmla="*/ 3543479 h 3543497"/>
              <a:gd name="connsiteX4" fmla="*/ 28377 w 883482"/>
              <a:gd name="connsiteY4" fmla="*/ 1599019 h 3543497"/>
              <a:gd name="connsiteX0" fmla="*/ 48023 w 883482"/>
              <a:gd name="connsiteY0" fmla="*/ 1525748 h 3543497"/>
              <a:gd name="connsiteX1" fmla="*/ 883482 w 883482"/>
              <a:gd name="connsiteY1" fmla="*/ 1373 h 3543497"/>
              <a:gd name="connsiteX2" fmla="*/ 0 w 883482"/>
              <a:gd name="connsiteY2" fmla="*/ 1095613 h 3543497"/>
              <a:gd name="connsiteX0" fmla="*/ 28377 w 929033"/>
              <a:gd name="connsiteY0" fmla="*/ 1474386 h 3418866"/>
              <a:gd name="connsiteX1" fmla="*/ 765469 w 929033"/>
              <a:gd name="connsiteY1" fmla="*/ 2488314 h 3418866"/>
              <a:gd name="connsiteX2" fmla="*/ 815097 w 929033"/>
              <a:gd name="connsiteY2" fmla="*/ 3256846 h 3418866"/>
              <a:gd name="connsiteX3" fmla="*/ 55284 w 929033"/>
              <a:gd name="connsiteY3" fmla="*/ 3418846 h 3418866"/>
              <a:gd name="connsiteX4" fmla="*/ 28377 w 929033"/>
              <a:gd name="connsiteY4" fmla="*/ 1474386 h 3418866"/>
              <a:gd name="connsiteX0" fmla="*/ 48023 w 929033"/>
              <a:gd name="connsiteY0" fmla="*/ 1401115 h 3418866"/>
              <a:gd name="connsiteX1" fmla="*/ 929033 w 929033"/>
              <a:gd name="connsiteY1" fmla="*/ 1488 h 3418866"/>
              <a:gd name="connsiteX2" fmla="*/ 0 w 929033"/>
              <a:gd name="connsiteY2" fmla="*/ 970980 h 3418866"/>
              <a:gd name="connsiteX0" fmla="*/ 28377 w 820348"/>
              <a:gd name="connsiteY0" fmla="*/ 1699405 h 3643883"/>
              <a:gd name="connsiteX1" fmla="*/ 765469 w 820348"/>
              <a:gd name="connsiteY1" fmla="*/ 2713333 h 3643883"/>
              <a:gd name="connsiteX2" fmla="*/ 815097 w 820348"/>
              <a:gd name="connsiteY2" fmla="*/ 3481865 h 3643883"/>
              <a:gd name="connsiteX3" fmla="*/ 55284 w 820348"/>
              <a:gd name="connsiteY3" fmla="*/ 3643865 h 3643883"/>
              <a:gd name="connsiteX4" fmla="*/ 28377 w 820348"/>
              <a:gd name="connsiteY4" fmla="*/ 1699405 h 3643883"/>
              <a:gd name="connsiteX0" fmla="*/ 48023 w 820348"/>
              <a:gd name="connsiteY0" fmla="*/ 1626134 h 3643883"/>
              <a:gd name="connsiteX1" fmla="*/ 804333 w 820348"/>
              <a:gd name="connsiteY1" fmla="*/ 1291 h 3643883"/>
              <a:gd name="connsiteX2" fmla="*/ 0 w 820348"/>
              <a:gd name="connsiteY2" fmla="*/ 1195999 h 3643883"/>
              <a:gd name="connsiteX0" fmla="*/ 28377 w 820348"/>
              <a:gd name="connsiteY0" fmla="*/ 1702856 h 3647336"/>
              <a:gd name="connsiteX1" fmla="*/ 765469 w 820348"/>
              <a:gd name="connsiteY1" fmla="*/ 2716784 h 3647336"/>
              <a:gd name="connsiteX2" fmla="*/ 815097 w 820348"/>
              <a:gd name="connsiteY2" fmla="*/ 3485316 h 3647336"/>
              <a:gd name="connsiteX3" fmla="*/ 55284 w 820348"/>
              <a:gd name="connsiteY3" fmla="*/ 3647316 h 3647336"/>
              <a:gd name="connsiteX4" fmla="*/ 28377 w 820348"/>
              <a:gd name="connsiteY4" fmla="*/ 1702856 h 3647336"/>
              <a:gd name="connsiteX0" fmla="*/ 48023 w 820348"/>
              <a:gd name="connsiteY0" fmla="*/ 1629585 h 3647336"/>
              <a:gd name="connsiteX1" fmla="*/ 804333 w 820348"/>
              <a:gd name="connsiteY1" fmla="*/ 4742 h 3647336"/>
              <a:gd name="connsiteX2" fmla="*/ 0 w 820348"/>
              <a:gd name="connsiteY2" fmla="*/ 1199450 h 3647336"/>
              <a:gd name="connsiteX0" fmla="*/ 28377 w 820348"/>
              <a:gd name="connsiteY0" fmla="*/ 1773076 h 3717554"/>
              <a:gd name="connsiteX1" fmla="*/ 765469 w 820348"/>
              <a:gd name="connsiteY1" fmla="*/ 2787004 h 3717554"/>
              <a:gd name="connsiteX2" fmla="*/ 815097 w 820348"/>
              <a:gd name="connsiteY2" fmla="*/ 3555536 h 3717554"/>
              <a:gd name="connsiteX3" fmla="*/ 55284 w 820348"/>
              <a:gd name="connsiteY3" fmla="*/ 3717536 h 3717554"/>
              <a:gd name="connsiteX4" fmla="*/ 28377 w 820348"/>
              <a:gd name="connsiteY4" fmla="*/ 1773076 h 3717554"/>
              <a:gd name="connsiteX0" fmla="*/ 48023 w 820348"/>
              <a:gd name="connsiteY0" fmla="*/ 1699805 h 3717554"/>
              <a:gd name="connsiteX1" fmla="*/ 792758 w 820348"/>
              <a:gd name="connsiteY1" fmla="*/ 4495 h 3717554"/>
              <a:gd name="connsiteX2" fmla="*/ 0 w 820348"/>
              <a:gd name="connsiteY2" fmla="*/ 1269670 h 3717554"/>
              <a:gd name="connsiteX0" fmla="*/ 28377 w 820348"/>
              <a:gd name="connsiteY0" fmla="*/ 1749665 h 3694145"/>
              <a:gd name="connsiteX1" fmla="*/ 765469 w 820348"/>
              <a:gd name="connsiteY1" fmla="*/ 2763593 h 3694145"/>
              <a:gd name="connsiteX2" fmla="*/ 815097 w 820348"/>
              <a:gd name="connsiteY2" fmla="*/ 3532125 h 3694145"/>
              <a:gd name="connsiteX3" fmla="*/ 55284 w 820348"/>
              <a:gd name="connsiteY3" fmla="*/ 3694125 h 3694145"/>
              <a:gd name="connsiteX4" fmla="*/ 28377 w 820348"/>
              <a:gd name="connsiteY4" fmla="*/ 1749665 h 3694145"/>
              <a:gd name="connsiteX0" fmla="*/ 48023 w 820348"/>
              <a:gd name="connsiteY0" fmla="*/ 1676394 h 3694145"/>
              <a:gd name="connsiteX1" fmla="*/ 796617 w 820348"/>
              <a:gd name="connsiteY1" fmla="*/ 4575 h 3694145"/>
              <a:gd name="connsiteX2" fmla="*/ 0 w 820348"/>
              <a:gd name="connsiteY2" fmla="*/ 1246259 h 3694145"/>
              <a:gd name="connsiteX0" fmla="*/ 28377 w 1019661"/>
              <a:gd name="connsiteY0" fmla="*/ 587009 h 2531487"/>
              <a:gd name="connsiteX1" fmla="*/ 765469 w 1019661"/>
              <a:gd name="connsiteY1" fmla="*/ 1600937 h 2531487"/>
              <a:gd name="connsiteX2" fmla="*/ 815097 w 1019661"/>
              <a:gd name="connsiteY2" fmla="*/ 2369469 h 2531487"/>
              <a:gd name="connsiteX3" fmla="*/ 55284 w 1019661"/>
              <a:gd name="connsiteY3" fmla="*/ 2531469 h 2531487"/>
              <a:gd name="connsiteX4" fmla="*/ 28377 w 1019661"/>
              <a:gd name="connsiteY4" fmla="*/ 587009 h 2531487"/>
              <a:gd name="connsiteX0" fmla="*/ 48023 w 1019661"/>
              <a:gd name="connsiteY0" fmla="*/ 513738 h 2531487"/>
              <a:gd name="connsiteX1" fmla="*/ 1019661 w 1019661"/>
              <a:gd name="connsiteY1" fmla="*/ 47151 h 2531487"/>
              <a:gd name="connsiteX2" fmla="*/ 0 w 1019661"/>
              <a:gd name="connsiteY2" fmla="*/ 83603 h 2531487"/>
              <a:gd name="connsiteX0" fmla="*/ 0 w 1551158"/>
              <a:gd name="connsiteY0" fmla="*/ 1569654 h 3514134"/>
              <a:gd name="connsiteX1" fmla="*/ 737092 w 1551158"/>
              <a:gd name="connsiteY1" fmla="*/ 2583582 h 3514134"/>
              <a:gd name="connsiteX2" fmla="*/ 786720 w 1551158"/>
              <a:gd name="connsiteY2" fmla="*/ 3352114 h 3514134"/>
              <a:gd name="connsiteX3" fmla="*/ 26907 w 1551158"/>
              <a:gd name="connsiteY3" fmla="*/ 3514114 h 3514134"/>
              <a:gd name="connsiteX4" fmla="*/ 0 w 1551158"/>
              <a:gd name="connsiteY4" fmla="*/ 1569654 h 3514134"/>
              <a:gd name="connsiteX0" fmla="*/ 19646 w 1551158"/>
              <a:gd name="connsiteY0" fmla="*/ 1496383 h 3514134"/>
              <a:gd name="connsiteX1" fmla="*/ 991284 w 1551158"/>
              <a:gd name="connsiteY1" fmla="*/ 1029796 h 3514134"/>
              <a:gd name="connsiteX2" fmla="*/ 1551155 w 1551158"/>
              <a:gd name="connsiteY2" fmla="*/ 3780 h 3514134"/>
              <a:gd name="connsiteX0" fmla="*/ 0 w 1551158"/>
              <a:gd name="connsiteY0" fmla="*/ 1569021 h 3513499"/>
              <a:gd name="connsiteX1" fmla="*/ 737092 w 1551158"/>
              <a:gd name="connsiteY1" fmla="*/ 2582949 h 3513499"/>
              <a:gd name="connsiteX2" fmla="*/ 786720 w 1551158"/>
              <a:gd name="connsiteY2" fmla="*/ 3351481 h 3513499"/>
              <a:gd name="connsiteX3" fmla="*/ 26907 w 1551158"/>
              <a:gd name="connsiteY3" fmla="*/ 3513481 h 3513499"/>
              <a:gd name="connsiteX4" fmla="*/ 0 w 1551158"/>
              <a:gd name="connsiteY4" fmla="*/ 1569021 h 3513499"/>
              <a:gd name="connsiteX0" fmla="*/ 19646 w 1551158"/>
              <a:gd name="connsiteY0" fmla="*/ 1495750 h 3513499"/>
              <a:gd name="connsiteX1" fmla="*/ 913638 w 1551158"/>
              <a:gd name="connsiteY1" fmla="*/ 1242926 h 3513499"/>
              <a:gd name="connsiteX2" fmla="*/ 1551155 w 1551158"/>
              <a:gd name="connsiteY2" fmla="*/ 3147 h 3513499"/>
              <a:gd name="connsiteX0" fmla="*/ 0 w 1551160"/>
              <a:gd name="connsiteY0" fmla="*/ 1569452 h 3513932"/>
              <a:gd name="connsiteX1" fmla="*/ 737092 w 1551160"/>
              <a:gd name="connsiteY1" fmla="*/ 2583380 h 3513932"/>
              <a:gd name="connsiteX2" fmla="*/ 786720 w 1551160"/>
              <a:gd name="connsiteY2" fmla="*/ 3351912 h 3513932"/>
              <a:gd name="connsiteX3" fmla="*/ 26907 w 1551160"/>
              <a:gd name="connsiteY3" fmla="*/ 3513912 h 3513932"/>
              <a:gd name="connsiteX4" fmla="*/ 0 w 1551160"/>
              <a:gd name="connsiteY4" fmla="*/ 1569452 h 3513932"/>
              <a:gd name="connsiteX0" fmla="*/ 19646 w 1551160"/>
              <a:gd name="connsiteY0" fmla="*/ 1496181 h 3513932"/>
              <a:gd name="connsiteX1" fmla="*/ 913638 w 1551160"/>
              <a:gd name="connsiteY1" fmla="*/ 1243357 h 3513932"/>
              <a:gd name="connsiteX2" fmla="*/ 1551155 w 1551160"/>
              <a:gd name="connsiteY2" fmla="*/ 3578 h 3513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1160" h="3513932" stroke="0" extrusionOk="0">
                <a:moveTo>
                  <a:pt x="0" y="1569452"/>
                </a:moveTo>
                <a:cubicBezTo>
                  <a:pt x="325588" y="1569452"/>
                  <a:pt x="618002" y="1971690"/>
                  <a:pt x="737092" y="2583380"/>
                </a:cubicBezTo>
                <a:cubicBezTo>
                  <a:pt x="784612" y="2827463"/>
                  <a:pt x="801656" y="3091396"/>
                  <a:pt x="786720" y="3351912"/>
                </a:cubicBezTo>
                <a:lnTo>
                  <a:pt x="26907" y="3513912"/>
                </a:lnTo>
                <a:cubicBezTo>
                  <a:pt x="19831" y="3519930"/>
                  <a:pt x="0" y="2102342"/>
                  <a:pt x="0" y="1569452"/>
                </a:cubicBezTo>
                <a:close/>
              </a:path>
              <a:path w="1551160" h="3513932" fill="none">
                <a:moveTo>
                  <a:pt x="19646" y="1496181"/>
                </a:moveTo>
                <a:cubicBezTo>
                  <a:pt x="496" y="1485232"/>
                  <a:pt x="897924" y="1189177"/>
                  <a:pt x="913638" y="1243357"/>
                </a:cubicBezTo>
                <a:cubicBezTo>
                  <a:pt x="1074944" y="997932"/>
                  <a:pt x="1553046" y="-69492"/>
                  <a:pt x="1551155" y="3578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09" name="Gruppe 308">
            <a:extLst>
              <a:ext uri="{FF2B5EF4-FFF2-40B4-BE49-F238E27FC236}">
                <a16:creationId xmlns:a16="http://schemas.microsoft.com/office/drawing/2014/main" id="{954780DB-D417-4EF8-8F5A-D7CE84F14897}"/>
              </a:ext>
            </a:extLst>
          </p:cNvPr>
          <p:cNvGrpSpPr/>
          <p:nvPr/>
        </p:nvGrpSpPr>
        <p:grpSpPr>
          <a:xfrm>
            <a:off x="5850131" y="5309590"/>
            <a:ext cx="320178" cy="430266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310" name="Håndskrift 309">
                  <a:extLst>
                    <a:ext uri="{FF2B5EF4-FFF2-40B4-BE49-F238E27FC236}">
                      <a16:creationId xmlns:a16="http://schemas.microsoft.com/office/drawing/2014/main" id="{041A32E4-86B6-445E-A84D-8AFE5860BA3E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310" name="Håndskrift 309">
                  <a:extLst>
                    <a:ext uri="{FF2B5EF4-FFF2-40B4-BE49-F238E27FC236}">
                      <a16:creationId xmlns:a16="http://schemas.microsoft.com/office/drawing/2014/main" id="{041A32E4-86B6-445E-A84D-8AFE5860BA3E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1956170" y="5769015"/>
                  <a:ext cx="328300" cy="3952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311" name="Håndskrift 310">
                  <a:extLst>
                    <a:ext uri="{FF2B5EF4-FFF2-40B4-BE49-F238E27FC236}">
                      <a16:creationId xmlns:a16="http://schemas.microsoft.com/office/drawing/2014/main" id="{FE0AE1F0-F14B-4E3C-AEFD-5E6D8FA63FA7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311" name="Håndskrift 310">
                  <a:extLst>
                    <a:ext uri="{FF2B5EF4-FFF2-40B4-BE49-F238E27FC236}">
                      <a16:creationId xmlns:a16="http://schemas.microsoft.com/office/drawing/2014/main" id="{FE0AE1F0-F14B-4E3C-AEFD-5E6D8FA63FA7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1937662" y="5586315"/>
                  <a:ext cx="264960" cy="2622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312" name="Håndskrift 311">
                  <a:extLst>
                    <a:ext uri="{FF2B5EF4-FFF2-40B4-BE49-F238E27FC236}">
                      <a16:creationId xmlns:a16="http://schemas.microsoft.com/office/drawing/2014/main" id="{BE419BC7-8F0C-4E69-93C0-36CE3871B6A0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312" name="Håndskrift 311">
                  <a:extLst>
                    <a:ext uri="{FF2B5EF4-FFF2-40B4-BE49-F238E27FC236}">
                      <a16:creationId xmlns:a16="http://schemas.microsoft.com/office/drawing/2014/main" id="{BE419BC7-8F0C-4E69-93C0-36CE3871B6A0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3" name="Gruppe 312">
            <a:extLst>
              <a:ext uri="{FF2B5EF4-FFF2-40B4-BE49-F238E27FC236}">
                <a16:creationId xmlns:a16="http://schemas.microsoft.com/office/drawing/2014/main" id="{A43EA6FE-DF1D-4748-8ABA-25C86D67B5CC}"/>
              </a:ext>
            </a:extLst>
          </p:cNvPr>
          <p:cNvGrpSpPr/>
          <p:nvPr/>
        </p:nvGrpSpPr>
        <p:grpSpPr>
          <a:xfrm>
            <a:off x="6402945" y="5158488"/>
            <a:ext cx="629188" cy="845524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314" name="Håndskrift 313">
                  <a:extLst>
                    <a:ext uri="{FF2B5EF4-FFF2-40B4-BE49-F238E27FC236}">
                      <a16:creationId xmlns:a16="http://schemas.microsoft.com/office/drawing/2014/main" id="{0BA2DBFC-C896-435A-9E07-5F03DC95DF62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314" name="Håndskrift 313">
                  <a:extLst>
                    <a:ext uri="{FF2B5EF4-FFF2-40B4-BE49-F238E27FC236}">
                      <a16:creationId xmlns:a16="http://schemas.microsoft.com/office/drawing/2014/main" id="{0BA2DBFC-C896-435A-9E07-5F03DC95DF62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1956170" y="5769015"/>
                  <a:ext cx="328300" cy="3952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315" name="Håndskrift 314">
                  <a:extLst>
                    <a:ext uri="{FF2B5EF4-FFF2-40B4-BE49-F238E27FC236}">
                      <a16:creationId xmlns:a16="http://schemas.microsoft.com/office/drawing/2014/main" id="{03D32C9B-5FB9-4215-94D1-B3B1806093D1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315" name="Håndskrift 314">
                  <a:extLst>
                    <a:ext uri="{FF2B5EF4-FFF2-40B4-BE49-F238E27FC236}">
                      <a16:creationId xmlns:a16="http://schemas.microsoft.com/office/drawing/2014/main" id="{03D32C9B-5FB9-4215-94D1-B3B1806093D1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1937662" y="5586315"/>
                  <a:ext cx="264960" cy="2622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316" name="Håndskrift 315">
                  <a:extLst>
                    <a:ext uri="{FF2B5EF4-FFF2-40B4-BE49-F238E27FC236}">
                      <a16:creationId xmlns:a16="http://schemas.microsoft.com/office/drawing/2014/main" id="{4EDEA2EB-1B2E-4211-83F0-7B1C8F8C7CE1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316" name="Håndskrift 315">
                  <a:extLst>
                    <a:ext uri="{FF2B5EF4-FFF2-40B4-BE49-F238E27FC236}">
                      <a16:creationId xmlns:a16="http://schemas.microsoft.com/office/drawing/2014/main" id="{4EDEA2EB-1B2E-4211-83F0-7B1C8F8C7CE1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92">
            <p14:nvContentPartPr>
              <p14:cNvPr id="318" name="Håndskrift 317">
                <a:extLst>
                  <a:ext uri="{FF2B5EF4-FFF2-40B4-BE49-F238E27FC236}">
                    <a16:creationId xmlns:a16="http://schemas.microsoft.com/office/drawing/2014/main" id="{7E6A4723-EB37-4E26-913C-16C04AD6E905}"/>
                  </a:ext>
                </a:extLst>
              </p14:cNvPr>
              <p14:cNvContentPartPr/>
              <p14:nvPr/>
            </p14:nvContentPartPr>
            <p14:xfrm>
              <a:off x="6556248" y="5816396"/>
              <a:ext cx="2514960" cy="371160"/>
            </p14:xfrm>
          </p:contentPart>
        </mc:Choice>
        <mc:Fallback xmlns="">
          <p:pic>
            <p:nvPicPr>
              <p:cNvPr id="318" name="Håndskrift 317">
                <a:extLst>
                  <a:ext uri="{FF2B5EF4-FFF2-40B4-BE49-F238E27FC236}">
                    <a16:creationId xmlns:a16="http://schemas.microsoft.com/office/drawing/2014/main" id="{7E6A4723-EB37-4E26-913C-16C04AD6E90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546887" y="5807045"/>
                <a:ext cx="2533683" cy="389862"/>
              </a:xfrm>
              <a:prstGeom prst="rect">
                <a:avLst/>
              </a:prstGeom>
            </p:spPr>
          </p:pic>
        </mc:Fallback>
      </mc:AlternateContent>
      <p:grpSp>
        <p:nvGrpSpPr>
          <p:cNvPr id="319" name="Gruppe 318">
            <a:extLst>
              <a:ext uri="{FF2B5EF4-FFF2-40B4-BE49-F238E27FC236}">
                <a16:creationId xmlns:a16="http://schemas.microsoft.com/office/drawing/2014/main" id="{E4EBA387-D7A8-4994-986F-E0892DD4C013}"/>
              </a:ext>
            </a:extLst>
          </p:cNvPr>
          <p:cNvGrpSpPr/>
          <p:nvPr/>
        </p:nvGrpSpPr>
        <p:grpSpPr>
          <a:xfrm>
            <a:off x="5108668" y="5165280"/>
            <a:ext cx="605655" cy="813899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320" name="Håndskrift 319">
                  <a:extLst>
                    <a:ext uri="{FF2B5EF4-FFF2-40B4-BE49-F238E27FC236}">
                      <a16:creationId xmlns:a16="http://schemas.microsoft.com/office/drawing/2014/main" id="{DACB3FBC-CFA7-43C5-8866-BA6D6CE99302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320" name="Håndskrift 319">
                  <a:extLst>
                    <a:ext uri="{FF2B5EF4-FFF2-40B4-BE49-F238E27FC236}">
                      <a16:creationId xmlns:a16="http://schemas.microsoft.com/office/drawing/2014/main" id="{DACB3FBC-CFA7-43C5-8866-BA6D6CE99302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1956170" y="5769015"/>
                  <a:ext cx="328300" cy="3952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321" name="Håndskrift 320">
                  <a:extLst>
                    <a:ext uri="{FF2B5EF4-FFF2-40B4-BE49-F238E27FC236}">
                      <a16:creationId xmlns:a16="http://schemas.microsoft.com/office/drawing/2014/main" id="{966829EE-822A-4D89-B8DD-1828333F44F9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321" name="Håndskrift 320">
                  <a:extLst>
                    <a:ext uri="{FF2B5EF4-FFF2-40B4-BE49-F238E27FC236}">
                      <a16:creationId xmlns:a16="http://schemas.microsoft.com/office/drawing/2014/main" id="{966829EE-822A-4D89-B8DD-1828333F44F9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1937662" y="5586315"/>
                  <a:ext cx="264960" cy="2622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322" name="Håndskrift 321">
                  <a:extLst>
                    <a:ext uri="{FF2B5EF4-FFF2-40B4-BE49-F238E27FC236}">
                      <a16:creationId xmlns:a16="http://schemas.microsoft.com/office/drawing/2014/main" id="{C10C8AB4-01B5-4E9E-8DAB-96DA9F543FBC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322" name="Håndskrift 321">
                  <a:extLst>
                    <a:ext uri="{FF2B5EF4-FFF2-40B4-BE49-F238E27FC236}">
                      <a16:creationId xmlns:a16="http://schemas.microsoft.com/office/drawing/2014/main" id="{C10C8AB4-01B5-4E9E-8DAB-96DA9F543FBC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4" name="Gruppe 323">
            <a:extLst>
              <a:ext uri="{FF2B5EF4-FFF2-40B4-BE49-F238E27FC236}">
                <a16:creationId xmlns:a16="http://schemas.microsoft.com/office/drawing/2014/main" id="{668A2E77-E183-48B3-9FF8-1D6E39CAF6EC}"/>
              </a:ext>
            </a:extLst>
          </p:cNvPr>
          <p:cNvGrpSpPr/>
          <p:nvPr/>
        </p:nvGrpSpPr>
        <p:grpSpPr>
          <a:xfrm>
            <a:off x="4573192" y="5186871"/>
            <a:ext cx="551424" cy="741022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325" name="Håndskrift 324">
                  <a:extLst>
                    <a:ext uri="{FF2B5EF4-FFF2-40B4-BE49-F238E27FC236}">
                      <a16:creationId xmlns:a16="http://schemas.microsoft.com/office/drawing/2014/main" id="{4BDBDAEF-62F0-43B0-B1DF-EA0A60514B52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325" name="Håndskrift 324">
                  <a:extLst>
                    <a:ext uri="{FF2B5EF4-FFF2-40B4-BE49-F238E27FC236}">
                      <a16:creationId xmlns:a16="http://schemas.microsoft.com/office/drawing/2014/main" id="{4BDBDAEF-62F0-43B0-B1DF-EA0A60514B52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1956170" y="5769015"/>
                  <a:ext cx="328300" cy="3952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326" name="Håndskrift 325">
                  <a:extLst>
                    <a:ext uri="{FF2B5EF4-FFF2-40B4-BE49-F238E27FC236}">
                      <a16:creationId xmlns:a16="http://schemas.microsoft.com/office/drawing/2014/main" id="{88A1C202-05D7-4688-AEF2-C080EC9F75D0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326" name="Håndskrift 325">
                  <a:extLst>
                    <a:ext uri="{FF2B5EF4-FFF2-40B4-BE49-F238E27FC236}">
                      <a16:creationId xmlns:a16="http://schemas.microsoft.com/office/drawing/2014/main" id="{88A1C202-05D7-4688-AEF2-C080EC9F75D0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1937662" y="5586315"/>
                  <a:ext cx="264960" cy="2622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327" name="Håndskrift 326">
                  <a:extLst>
                    <a:ext uri="{FF2B5EF4-FFF2-40B4-BE49-F238E27FC236}">
                      <a16:creationId xmlns:a16="http://schemas.microsoft.com/office/drawing/2014/main" id="{38C47CC2-B90A-4E26-9B79-D4C1764CE4F0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327" name="Håndskrift 326">
                  <a:extLst>
                    <a:ext uri="{FF2B5EF4-FFF2-40B4-BE49-F238E27FC236}">
                      <a16:creationId xmlns:a16="http://schemas.microsoft.com/office/drawing/2014/main" id="{38C47CC2-B90A-4E26-9B79-D4C1764CE4F0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04" name="Gruppe 1503">
            <a:extLst>
              <a:ext uri="{FF2B5EF4-FFF2-40B4-BE49-F238E27FC236}">
                <a16:creationId xmlns:a16="http://schemas.microsoft.com/office/drawing/2014/main" id="{0757CC35-42CE-40E3-8BDA-A30ED9F4350B}"/>
              </a:ext>
            </a:extLst>
          </p:cNvPr>
          <p:cNvGrpSpPr/>
          <p:nvPr/>
        </p:nvGrpSpPr>
        <p:grpSpPr>
          <a:xfrm>
            <a:off x="8205449" y="5548456"/>
            <a:ext cx="320178" cy="430266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1505" name="Håndskrift 1504">
                  <a:extLst>
                    <a:ext uri="{FF2B5EF4-FFF2-40B4-BE49-F238E27FC236}">
                      <a16:creationId xmlns:a16="http://schemas.microsoft.com/office/drawing/2014/main" id="{35F2ECDD-B1BA-4F69-84EA-261FBBC92E1B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1505" name="Håndskrift 1504">
                  <a:extLst>
                    <a:ext uri="{FF2B5EF4-FFF2-40B4-BE49-F238E27FC236}">
                      <a16:creationId xmlns:a16="http://schemas.microsoft.com/office/drawing/2014/main" id="{35F2ECDD-B1BA-4F69-84EA-261FBBC92E1B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1956170" y="5769015"/>
                  <a:ext cx="328300" cy="3952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1506" name="Håndskrift 1505">
                  <a:extLst>
                    <a:ext uri="{FF2B5EF4-FFF2-40B4-BE49-F238E27FC236}">
                      <a16:creationId xmlns:a16="http://schemas.microsoft.com/office/drawing/2014/main" id="{7122D179-BCF2-4EC6-9BBF-30EC014090B8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1506" name="Håndskrift 1505">
                  <a:extLst>
                    <a:ext uri="{FF2B5EF4-FFF2-40B4-BE49-F238E27FC236}">
                      <a16:creationId xmlns:a16="http://schemas.microsoft.com/office/drawing/2014/main" id="{7122D179-BCF2-4EC6-9BBF-30EC014090B8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1937662" y="5586315"/>
                  <a:ext cx="264960" cy="2622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1507" name="Håndskrift 1506">
                  <a:extLst>
                    <a:ext uri="{FF2B5EF4-FFF2-40B4-BE49-F238E27FC236}">
                      <a16:creationId xmlns:a16="http://schemas.microsoft.com/office/drawing/2014/main" id="{AFFDA71F-90F5-4E20-BE52-16CEB4EDDA32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1507" name="Håndskrift 1506">
                  <a:extLst>
                    <a:ext uri="{FF2B5EF4-FFF2-40B4-BE49-F238E27FC236}">
                      <a16:creationId xmlns:a16="http://schemas.microsoft.com/office/drawing/2014/main" id="{AFFDA71F-90F5-4E20-BE52-16CEB4EDDA32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13" name="Gruppe 1512">
            <a:extLst>
              <a:ext uri="{FF2B5EF4-FFF2-40B4-BE49-F238E27FC236}">
                <a16:creationId xmlns:a16="http://schemas.microsoft.com/office/drawing/2014/main" id="{E05EDF3E-4043-4E44-A813-27C86ECF7A6D}"/>
              </a:ext>
            </a:extLst>
          </p:cNvPr>
          <p:cNvGrpSpPr/>
          <p:nvPr/>
        </p:nvGrpSpPr>
        <p:grpSpPr>
          <a:xfrm rot="803057">
            <a:off x="7781483" y="3930524"/>
            <a:ext cx="436275" cy="449316"/>
            <a:chOff x="7810458" y="3943431"/>
            <a:chExt cx="436275" cy="449316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7">
              <p14:nvContentPartPr>
                <p14:cNvPr id="1514" name="Håndskrift 1513">
                  <a:extLst>
                    <a:ext uri="{FF2B5EF4-FFF2-40B4-BE49-F238E27FC236}">
                      <a16:creationId xmlns:a16="http://schemas.microsoft.com/office/drawing/2014/main" id="{CBAF6DCE-B579-44E8-8ECC-351647190E03}"/>
                    </a:ext>
                  </a:extLst>
                </p14:cNvPr>
                <p14:cNvContentPartPr/>
                <p14:nvPr/>
              </p14:nvContentPartPr>
              <p14:xfrm>
                <a:off x="7947978" y="4044231"/>
                <a:ext cx="274680" cy="178920"/>
              </p14:xfrm>
            </p:contentPart>
          </mc:Choice>
          <mc:Fallback xmlns="">
            <p:pic>
              <p:nvPicPr>
                <p:cNvPr id="1514" name="Håndskrift 1513">
                  <a:extLst>
                    <a:ext uri="{FF2B5EF4-FFF2-40B4-BE49-F238E27FC236}">
                      <a16:creationId xmlns:a16="http://schemas.microsoft.com/office/drawing/2014/main" id="{CBAF6DCE-B579-44E8-8ECC-351647190E03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7929978" y="4026231"/>
                  <a:ext cx="31032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36">
              <p14:nvContentPartPr>
                <p14:cNvPr id="1515" name="Håndskrift 1514">
                  <a:extLst>
                    <a:ext uri="{FF2B5EF4-FFF2-40B4-BE49-F238E27FC236}">
                      <a16:creationId xmlns:a16="http://schemas.microsoft.com/office/drawing/2014/main" id="{1B7635A7-A4AE-4A7C-9089-457424E1E196}"/>
                    </a:ext>
                  </a:extLst>
                </p14:cNvPr>
                <p14:cNvContentPartPr/>
                <p14:nvPr/>
              </p14:nvContentPartPr>
              <p14:xfrm>
                <a:off x="7947978" y="4031747"/>
                <a:ext cx="273459" cy="246484"/>
              </p14:xfrm>
            </p:contentPart>
          </mc:Choice>
          <mc:Fallback xmlns="">
            <p:pic>
              <p:nvPicPr>
                <p:cNvPr id="1515" name="Håndskrift 1514">
                  <a:extLst>
                    <a:ext uri="{FF2B5EF4-FFF2-40B4-BE49-F238E27FC236}">
                      <a16:creationId xmlns:a16="http://schemas.microsoft.com/office/drawing/2014/main" id="{1B7635A7-A4AE-4A7C-9089-457424E1E196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7929987" y="4013755"/>
                  <a:ext cx="309081" cy="2821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38">
              <p14:nvContentPartPr>
                <p14:cNvPr id="1516" name="Håndskrift 1515">
                  <a:extLst>
                    <a:ext uri="{FF2B5EF4-FFF2-40B4-BE49-F238E27FC236}">
                      <a16:creationId xmlns:a16="http://schemas.microsoft.com/office/drawing/2014/main" id="{512CEE08-F867-4EB0-9DA4-2F75D554603F}"/>
                    </a:ext>
                  </a:extLst>
                </p14:cNvPr>
                <p14:cNvContentPartPr/>
                <p14:nvPr/>
              </p14:nvContentPartPr>
              <p14:xfrm>
                <a:off x="7875845" y="3944511"/>
                <a:ext cx="125640" cy="66240"/>
              </p14:xfrm>
            </p:contentPart>
          </mc:Choice>
          <mc:Fallback xmlns="">
            <p:pic>
              <p:nvPicPr>
                <p:cNvPr id="1516" name="Håndskrift 1515">
                  <a:extLst>
                    <a:ext uri="{FF2B5EF4-FFF2-40B4-BE49-F238E27FC236}">
                      <a16:creationId xmlns:a16="http://schemas.microsoft.com/office/drawing/2014/main" id="{512CEE08-F867-4EB0-9DA4-2F75D554603F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7857793" y="3926413"/>
                  <a:ext cx="161382" cy="102075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517" name="Gruppe 1516">
              <a:extLst>
                <a:ext uri="{FF2B5EF4-FFF2-40B4-BE49-F238E27FC236}">
                  <a16:creationId xmlns:a16="http://schemas.microsoft.com/office/drawing/2014/main" id="{0BEAD29F-FBD5-4279-B95C-7EED3EEEC565}"/>
                </a:ext>
              </a:extLst>
            </p:cNvPr>
            <p:cNvGrpSpPr/>
            <p:nvPr/>
          </p:nvGrpSpPr>
          <p:grpSpPr>
            <a:xfrm>
              <a:off x="8148206" y="4178547"/>
              <a:ext cx="98527" cy="214200"/>
              <a:chOff x="8117898" y="4143591"/>
              <a:chExt cx="164520" cy="214200"/>
            </a:xfrm>
          </p:grpSpPr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40">
                <p14:nvContentPartPr>
                  <p14:cNvPr id="1519" name="Håndskrift 1518">
                    <a:extLst>
                      <a:ext uri="{FF2B5EF4-FFF2-40B4-BE49-F238E27FC236}">
                        <a16:creationId xmlns:a16="http://schemas.microsoft.com/office/drawing/2014/main" id="{DA90738A-FA84-493D-A578-81EFC8E2FFA9}"/>
                      </a:ext>
                    </a:extLst>
                  </p14:cNvPr>
                  <p14:cNvContentPartPr/>
                  <p14:nvPr/>
                </p14:nvContentPartPr>
                <p14:xfrm>
                  <a:off x="8117898" y="4184631"/>
                  <a:ext cx="94320" cy="173160"/>
                </p14:xfrm>
              </p:contentPart>
            </mc:Choice>
            <mc:Fallback xmlns="">
              <p:pic>
                <p:nvPicPr>
                  <p:cNvPr id="1519" name="Håndskrift 1518">
                    <a:extLst>
                      <a:ext uri="{FF2B5EF4-FFF2-40B4-BE49-F238E27FC236}">
                        <a16:creationId xmlns:a16="http://schemas.microsoft.com/office/drawing/2014/main" id="{DA90738A-FA84-493D-A578-81EFC8E2FFA9}"/>
                      </a:ext>
                    </a:extLst>
                  </p:cNvPr>
                  <p:cNvPicPr/>
                  <p:nvPr/>
                </p:nvPicPr>
                <p:blipFill>
                  <a:blip r:embed="rId141"/>
                  <a:stretch>
                    <a:fillRect/>
                  </a:stretch>
                </p:blipFill>
                <p:spPr>
                  <a:xfrm>
                    <a:off x="8087860" y="4166631"/>
                    <a:ext cx="153796" cy="208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42">
                <p14:nvContentPartPr>
                  <p14:cNvPr id="1520" name="Håndskrift 1519">
                    <a:extLst>
                      <a:ext uri="{FF2B5EF4-FFF2-40B4-BE49-F238E27FC236}">
                        <a16:creationId xmlns:a16="http://schemas.microsoft.com/office/drawing/2014/main" id="{000DF701-9604-4CF3-818B-E8B649BFA26E}"/>
                      </a:ext>
                    </a:extLst>
                  </p14:cNvPr>
                  <p14:cNvContentPartPr/>
                  <p14:nvPr/>
                </p14:nvContentPartPr>
                <p14:xfrm>
                  <a:off x="8217618" y="4143591"/>
                  <a:ext cx="64800" cy="186480"/>
                </p14:xfrm>
              </p:contentPart>
            </mc:Choice>
            <mc:Fallback xmlns="">
              <p:pic>
                <p:nvPicPr>
                  <p:cNvPr id="1520" name="Håndskrift 1519">
                    <a:extLst>
                      <a:ext uri="{FF2B5EF4-FFF2-40B4-BE49-F238E27FC236}">
                        <a16:creationId xmlns:a16="http://schemas.microsoft.com/office/drawing/2014/main" id="{000DF701-9604-4CF3-818B-E8B649BFA26E}"/>
                      </a:ext>
                    </a:extLst>
                  </p:cNvPr>
                  <p:cNvPicPr/>
                  <p:nvPr/>
                </p:nvPicPr>
                <p:blipFill>
                  <a:blip r:embed="rId143"/>
                  <a:stretch>
                    <a:fillRect/>
                  </a:stretch>
                </p:blipFill>
                <p:spPr>
                  <a:xfrm>
                    <a:off x="8187618" y="4125591"/>
                    <a:ext cx="124200" cy="22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44">
                <p14:nvContentPartPr>
                  <p14:cNvPr id="1521" name="Håndskrift 1520">
                    <a:extLst>
                      <a:ext uri="{FF2B5EF4-FFF2-40B4-BE49-F238E27FC236}">
                        <a16:creationId xmlns:a16="http://schemas.microsoft.com/office/drawing/2014/main" id="{2BFD1FAD-EB43-4013-A9C2-CD9FCF34ED88}"/>
                      </a:ext>
                    </a:extLst>
                  </p14:cNvPr>
                  <p14:cNvContentPartPr/>
                  <p14:nvPr/>
                </p14:nvContentPartPr>
                <p14:xfrm>
                  <a:off x="8252538" y="4249431"/>
                  <a:ext cx="24120" cy="49680"/>
                </p14:xfrm>
              </p:contentPart>
            </mc:Choice>
            <mc:Fallback xmlns="">
              <p:pic>
                <p:nvPicPr>
                  <p:cNvPr id="1521" name="Håndskrift 1520">
                    <a:extLst>
                      <a:ext uri="{FF2B5EF4-FFF2-40B4-BE49-F238E27FC236}">
                        <a16:creationId xmlns:a16="http://schemas.microsoft.com/office/drawing/2014/main" id="{2BFD1FAD-EB43-4013-A9C2-CD9FCF34ED88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8223123" y="4231431"/>
                    <a:ext cx="82361" cy="85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46">
                <p14:nvContentPartPr>
                  <p14:cNvPr id="1522" name="Håndskrift 1521">
                    <a:extLst>
                      <a:ext uri="{FF2B5EF4-FFF2-40B4-BE49-F238E27FC236}">
                        <a16:creationId xmlns:a16="http://schemas.microsoft.com/office/drawing/2014/main" id="{94075221-7BB9-48F7-B12D-EDEB163D59E1}"/>
                      </a:ext>
                    </a:extLst>
                  </p14:cNvPr>
                  <p14:cNvContentPartPr/>
                  <p14:nvPr/>
                </p14:nvContentPartPr>
                <p14:xfrm>
                  <a:off x="8235258" y="4278591"/>
                  <a:ext cx="6120" cy="33840"/>
                </p14:xfrm>
              </p:contentPart>
            </mc:Choice>
            <mc:Fallback xmlns="">
              <p:pic>
                <p:nvPicPr>
                  <p:cNvPr id="1522" name="Håndskrift 1521">
                    <a:extLst>
                      <a:ext uri="{FF2B5EF4-FFF2-40B4-BE49-F238E27FC236}">
                        <a16:creationId xmlns:a16="http://schemas.microsoft.com/office/drawing/2014/main" id="{94075221-7BB9-48F7-B12D-EDEB163D59E1}"/>
                      </a:ext>
                    </a:extLst>
                  </p:cNvPr>
                  <p:cNvPicPr/>
                  <p:nvPr/>
                </p:nvPicPr>
                <p:blipFill>
                  <a:blip r:embed="rId147"/>
                  <a:stretch>
                    <a:fillRect/>
                  </a:stretch>
                </p:blipFill>
                <p:spPr>
                  <a:xfrm>
                    <a:off x="8207440" y="4260591"/>
                    <a:ext cx="61200" cy="69480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518" name="Håndskrift 1517">
                  <a:extLst>
                    <a:ext uri="{FF2B5EF4-FFF2-40B4-BE49-F238E27FC236}">
                      <a16:creationId xmlns:a16="http://schemas.microsoft.com/office/drawing/2014/main" id="{CEF8D4FA-3037-432C-A811-2D71ADA26DBB}"/>
                    </a:ext>
                  </a:extLst>
                </p14:cNvPr>
                <p14:cNvContentPartPr/>
                <p14:nvPr/>
              </p14:nvContentPartPr>
              <p14:xfrm>
                <a:off x="7810458" y="3943431"/>
                <a:ext cx="55800" cy="12960"/>
              </p14:xfrm>
            </p:contentPart>
          </mc:Choice>
          <mc:Fallback xmlns="">
            <p:pic>
              <p:nvPicPr>
                <p:cNvPr id="1518" name="Håndskrift 1517">
                  <a:extLst>
                    <a:ext uri="{FF2B5EF4-FFF2-40B4-BE49-F238E27FC236}">
                      <a16:creationId xmlns:a16="http://schemas.microsoft.com/office/drawing/2014/main" id="{CEF8D4FA-3037-432C-A811-2D71ADA26DBB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7801458" y="3934431"/>
                  <a:ext cx="73440" cy="30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523" name="Håndskrift 1522">
                <a:extLst>
                  <a:ext uri="{FF2B5EF4-FFF2-40B4-BE49-F238E27FC236}">
                    <a16:creationId xmlns:a16="http://schemas.microsoft.com/office/drawing/2014/main" id="{679D3E0A-D041-4BAD-9D4C-0DA4D0700E65}"/>
                  </a:ext>
                </a:extLst>
              </p14:cNvPr>
              <p14:cNvContentPartPr/>
              <p14:nvPr/>
            </p14:nvContentPartPr>
            <p14:xfrm>
              <a:off x="416211" y="86486"/>
              <a:ext cx="356760" cy="97200"/>
            </p14:xfrm>
          </p:contentPart>
        </mc:Choice>
        <mc:Fallback xmlns="">
          <p:pic>
            <p:nvPicPr>
              <p:cNvPr id="1523" name="Håndskrift 1522">
                <a:extLst>
                  <a:ext uri="{FF2B5EF4-FFF2-40B4-BE49-F238E27FC236}">
                    <a16:creationId xmlns:a16="http://schemas.microsoft.com/office/drawing/2014/main" id="{679D3E0A-D041-4BAD-9D4C-0DA4D0700E65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80211" y="50486"/>
                <a:ext cx="428400" cy="168840"/>
              </a:xfrm>
              <a:prstGeom prst="rect">
                <a:avLst/>
              </a:prstGeom>
            </p:spPr>
          </p:pic>
        </mc:Fallback>
      </mc:AlternateContent>
      <p:sp>
        <p:nvSpPr>
          <p:cNvPr id="2" name="Tekstfelt 1">
            <a:extLst>
              <a:ext uri="{FF2B5EF4-FFF2-40B4-BE49-F238E27FC236}">
                <a16:creationId xmlns:a16="http://schemas.microsoft.com/office/drawing/2014/main" id="{C659692E-C61F-43D4-B9D7-625BA19EAA6F}"/>
              </a:ext>
            </a:extLst>
          </p:cNvPr>
          <p:cNvSpPr txBox="1"/>
          <p:nvPr/>
        </p:nvSpPr>
        <p:spPr>
          <a:xfrm>
            <a:off x="972585" y="587203"/>
            <a:ext cx="72202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3200" dirty="0"/>
              <a:t>O Sense® holder sommerferie hele juli</a:t>
            </a:r>
          </a:p>
        </p:txBody>
      </p:sp>
      <p:sp>
        <p:nvSpPr>
          <p:cNvPr id="152" name="Tekstfelt 151">
            <a:extLst>
              <a:ext uri="{FF2B5EF4-FFF2-40B4-BE49-F238E27FC236}">
                <a16:creationId xmlns:a16="http://schemas.microsoft.com/office/drawing/2014/main" id="{D9AA489D-2CDB-4A4B-BE31-258301B28884}"/>
              </a:ext>
            </a:extLst>
          </p:cNvPr>
          <p:cNvSpPr txBox="1"/>
          <p:nvPr/>
        </p:nvSpPr>
        <p:spPr>
          <a:xfrm>
            <a:off x="5959228" y="2294042"/>
            <a:ext cx="2548918" cy="58477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da-DK" sz="3200" dirty="0"/>
              <a:t>God sommer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" name="Håndskrift 5">
                <a:extLst>
                  <a:ext uri="{FF2B5EF4-FFF2-40B4-BE49-F238E27FC236}">
                    <a16:creationId xmlns:a16="http://schemas.microsoft.com/office/drawing/2014/main" id="{ABF59831-FE67-48F1-8EB0-68F561B5BA50}"/>
                  </a:ext>
                </a:extLst>
              </p14:cNvPr>
              <p14:cNvContentPartPr/>
              <p14:nvPr/>
            </p14:nvContentPartPr>
            <p14:xfrm>
              <a:off x="7216350" y="3000238"/>
              <a:ext cx="137520" cy="2890440"/>
            </p14:xfrm>
          </p:contentPart>
        </mc:Choice>
        <mc:Fallback xmlns="">
          <p:pic>
            <p:nvPicPr>
              <p:cNvPr id="6" name="Håndskrift 5">
                <a:extLst>
                  <a:ext uri="{FF2B5EF4-FFF2-40B4-BE49-F238E27FC236}">
                    <a16:creationId xmlns:a16="http://schemas.microsoft.com/office/drawing/2014/main" id="{ABF59831-FE67-48F1-8EB0-68F561B5BA5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162350" y="2892598"/>
                <a:ext cx="245160" cy="3106080"/>
              </a:xfrm>
              <a:prstGeom prst="rect">
                <a:avLst/>
              </a:prstGeom>
            </p:spPr>
          </p:pic>
        </mc:Fallback>
      </mc:AlternateContent>
      <p:grpSp>
        <p:nvGrpSpPr>
          <p:cNvPr id="155" name="Gruppe 154">
            <a:extLst>
              <a:ext uri="{FF2B5EF4-FFF2-40B4-BE49-F238E27FC236}">
                <a16:creationId xmlns:a16="http://schemas.microsoft.com/office/drawing/2014/main" id="{61B7ECCF-FC1C-4C11-B01D-88A4AA15E935}"/>
              </a:ext>
            </a:extLst>
          </p:cNvPr>
          <p:cNvGrpSpPr/>
          <p:nvPr/>
        </p:nvGrpSpPr>
        <p:grpSpPr>
          <a:xfrm rot="20820392" flipH="1">
            <a:off x="5773699" y="2056865"/>
            <a:ext cx="611610" cy="449316"/>
            <a:chOff x="7810458" y="3943431"/>
            <a:chExt cx="436275" cy="449316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0">
              <p14:nvContentPartPr>
                <p14:cNvPr id="156" name="Håndskrift 155">
                  <a:extLst>
                    <a:ext uri="{FF2B5EF4-FFF2-40B4-BE49-F238E27FC236}">
                      <a16:creationId xmlns:a16="http://schemas.microsoft.com/office/drawing/2014/main" id="{9301E62B-E230-45A1-B508-EDCF04A7E81E}"/>
                    </a:ext>
                  </a:extLst>
                </p14:cNvPr>
                <p14:cNvContentPartPr/>
                <p14:nvPr/>
              </p14:nvContentPartPr>
              <p14:xfrm>
                <a:off x="7947978" y="4044231"/>
                <a:ext cx="274680" cy="178920"/>
              </p14:xfrm>
            </p:contentPart>
          </mc:Choice>
          <mc:Fallback xmlns="">
            <p:pic>
              <p:nvPicPr>
                <p:cNvPr id="156" name="Håndskrift 155">
                  <a:extLst>
                    <a:ext uri="{FF2B5EF4-FFF2-40B4-BE49-F238E27FC236}">
                      <a16:creationId xmlns:a16="http://schemas.microsoft.com/office/drawing/2014/main" id="{9301E62B-E230-45A1-B508-EDCF04A7E81E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7935387" y="4026231"/>
                  <a:ext cx="300118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2">
              <p14:nvContentPartPr>
                <p14:cNvPr id="158" name="Håndskrift 157">
                  <a:extLst>
                    <a:ext uri="{FF2B5EF4-FFF2-40B4-BE49-F238E27FC236}">
                      <a16:creationId xmlns:a16="http://schemas.microsoft.com/office/drawing/2014/main" id="{69251191-066F-4BD4-8ED0-E43234B6CDCF}"/>
                    </a:ext>
                  </a:extLst>
                </p14:cNvPr>
                <p14:cNvContentPartPr/>
                <p14:nvPr/>
              </p14:nvContentPartPr>
              <p14:xfrm>
                <a:off x="7947978" y="4031747"/>
                <a:ext cx="273459" cy="246484"/>
              </p14:xfrm>
            </p:contentPart>
          </mc:Choice>
          <mc:Fallback xmlns="">
            <p:pic>
              <p:nvPicPr>
                <p:cNvPr id="158" name="Håndskrift 157">
                  <a:extLst>
                    <a:ext uri="{FF2B5EF4-FFF2-40B4-BE49-F238E27FC236}">
                      <a16:creationId xmlns:a16="http://schemas.microsoft.com/office/drawing/2014/main" id="{69251191-066F-4BD4-8ED0-E43234B6CDCF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7935140" y="4013755"/>
                  <a:ext cx="298879" cy="2821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4">
              <p14:nvContentPartPr>
                <p14:cNvPr id="159" name="Håndskrift 158">
                  <a:extLst>
                    <a:ext uri="{FF2B5EF4-FFF2-40B4-BE49-F238E27FC236}">
                      <a16:creationId xmlns:a16="http://schemas.microsoft.com/office/drawing/2014/main" id="{43AAD9EE-73A7-4558-A711-57D7B74C782F}"/>
                    </a:ext>
                  </a:extLst>
                </p14:cNvPr>
                <p14:cNvContentPartPr/>
                <p14:nvPr/>
              </p14:nvContentPartPr>
              <p14:xfrm>
                <a:off x="7875845" y="3944511"/>
                <a:ext cx="125640" cy="66240"/>
              </p14:xfrm>
            </p:contentPart>
          </mc:Choice>
          <mc:Fallback xmlns="">
            <p:pic>
              <p:nvPicPr>
                <p:cNvPr id="159" name="Håndskrift 158">
                  <a:extLst>
                    <a:ext uri="{FF2B5EF4-FFF2-40B4-BE49-F238E27FC236}">
                      <a16:creationId xmlns:a16="http://schemas.microsoft.com/office/drawing/2014/main" id="{43AAD9EE-73A7-4558-A711-57D7B74C782F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7862946" y="3926413"/>
                  <a:ext cx="151181" cy="102075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60" name="Gruppe 159">
              <a:extLst>
                <a:ext uri="{FF2B5EF4-FFF2-40B4-BE49-F238E27FC236}">
                  <a16:creationId xmlns:a16="http://schemas.microsoft.com/office/drawing/2014/main" id="{22BA45D6-C7A9-49EE-9E62-D2CDB17645E7}"/>
                </a:ext>
              </a:extLst>
            </p:cNvPr>
            <p:cNvGrpSpPr/>
            <p:nvPr/>
          </p:nvGrpSpPr>
          <p:grpSpPr>
            <a:xfrm>
              <a:off x="8148206" y="4178547"/>
              <a:ext cx="98527" cy="214200"/>
              <a:chOff x="8117898" y="4143591"/>
              <a:chExt cx="164520" cy="214200"/>
            </a:xfrm>
          </p:grpSpPr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66">
                <p14:nvContentPartPr>
                  <p14:cNvPr id="162" name="Håndskrift 161">
                    <a:extLst>
                      <a:ext uri="{FF2B5EF4-FFF2-40B4-BE49-F238E27FC236}">
                        <a16:creationId xmlns:a16="http://schemas.microsoft.com/office/drawing/2014/main" id="{C96D0024-C83F-4A1C-B9C4-006A623A2DC0}"/>
                      </a:ext>
                    </a:extLst>
                  </p14:cNvPr>
                  <p14:cNvContentPartPr/>
                  <p14:nvPr/>
                </p14:nvContentPartPr>
                <p14:xfrm>
                  <a:off x="8117898" y="4184631"/>
                  <a:ext cx="94320" cy="173160"/>
                </p14:xfrm>
              </p:contentPart>
            </mc:Choice>
            <mc:Fallback xmlns="">
              <p:pic>
                <p:nvPicPr>
                  <p:cNvPr id="162" name="Håndskrift 161">
                    <a:extLst>
                      <a:ext uri="{FF2B5EF4-FFF2-40B4-BE49-F238E27FC236}">
                        <a16:creationId xmlns:a16="http://schemas.microsoft.com/office/drawing/2014/main" id="{C96D0024-C83F-4A1C-B9C4-006A623A2DC0}"/>
                      </a:ext>
                    </a:extLst>
                  </p:cNvPr>
                  <p:cNvPicPr/>
                  <p:nvPr/>
                </p:nvPicPr>
                <p:blipFill>
                  <a:blip r:embed="rId167"/>
                  <a:stretch>
                    <a:fillRect/>
                  </a:stretch>
                </p:blipFill>
                <p:spPr>
                  <a:xfrm>
                    <a:off x="8096462" y="4166631"/>
                    <a:ext cx="136764" cy="208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68">
                <p14:nvContentPartPr>
                  <p14:cNvPr id="163" name="Håndskrift 162">
                    <a:extLst>
                      <a:ext uri="{FF2B5EF4-FFF2-40B4-BE49-F238E27FC236}">
                        <a16:creationId xmlns:a16="http://schemas.microsoft.com/office/drawing/2014/main" id="{7871D494-4B1E-485F-B83D-F3BC4A345066}"/>
                      </a:ext>
                    </a:extLst>
                  </p14:cNvPr>
                  <p14:cNvContentPartPr/>
                  <p14:nvPr/>
                </p14:nvContentPartPr>
                <p14:xfrm>
                  <a:off x="8217618" y="4143591"/>
                  <a:ext cx="64800" cy="186480"/>
                </p14:xfrm>
              </p:contentPart>
            </mc:Choice>
            <mc:Fallback xmlns="">
              <p:pic>
                <p:nvPicPr>
                  <p:cNvPr id="163" name="Håndskrift 162">
                    <a:extLst>
                      <a:ext uri="{FF2B5EF4-FFF2-40B4-BE49-F238E27FC236}">
                        <a16:creationId xmlns:a16="http://schemas.microsoft.com/office/drawing/2014/main" id="{7871D494-4B1E-485F-B83D-F3BC4A345066}"/>
                      </a:ext>
                    </a:extLst>
                  </p:cNvPr>
                  <p:cNvPicPr/>
                  <p:nvPr/>
                </p:nvPicPr>
                <p:blipFill>
                  <a:blip r:embed="rId169"/>
                  <a:stretch>
                    <a:fillRect/>
                  </a:stretch>
                </p:blipFill>
                <p:spPr>
                  <a:xfrm>
                    <a:off x="8196161" y="4125591"/>
                    <a:ext cx="107285" cy="22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70">
                <p14:nvContentPartPr>
                  <p14:cNvPr id="164" name="Håndskrift 163">
                    <a:extLst>
                      <a:ext uri="{FF2B5EF4-FFF2-40B4-BE49-F238E27FC236}">
                        <a16:creationId xmlns:a16="http://schemas.microsoft.com/office/drawing/2014/main" id="{0D0E7B41-E068-4EDC-AB3D-7C0BBD8ADB83}"/>
                      </a:ext>
                    </a:extLst>
                  </p14:cNvPr>
                  <p14:cNvContentPartPr/>
                  <p14:nvPr/>
                </p14:nvContentPartPr>
                <p14:xfrm>
                  <a:off x="8252538" y="4249431"/>
                  <a:ext cx="24120" cy="49680"/>
                </p14:xfrm>
              </p:contentPart>
            </mc:Choice>
            <mc:Fallback xmlns="">
              <p:pic>
                <p:nvPicPr>
                  <p:cNvPr id="164" name="Håndskrift 163">
                    <a:extLst>
                      <a:ext uri="{FF2B5EF4-FFF2-40B4-BE49-F238E27FC236}">
                        <a16:creationId xmlns:a16="http://schemas.microsoft.com/office/drawing/2014/main" id="{0D0E7B41-E068-4EDC-AB3D-7C0BBD8ADB83}"/>
                      </a:ext>
                    </a:extLst>
                  </p:cNvPr>
                  <p:cNvPicPr/>
                  <p:nvPr/>
                </p:nvPicPr>
                <p:blipFill>
                  <a:blip r:embed="rId171"/>
                  <a:stretch>
                    <a:fillRect/>
                  </a:stretch>
                </p:blipFill>
                <p:spPr>
                  <a:xfrm>
                    <a:off x="8231380" y="4231431"/>
                    <a:ext cx="66013" cy="85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72">
                <p14:nvContentPartPr>
                  <p14:cNvPr id="165" name="Håndskrift 164">
                    <a:extLst>
                      <a:ext uri="{FF2B5EF4-FFF2-40B4-BE49-F238E27FC236}">
                        <a16:creationId xmlns:a16="http://schemas.microsoft.com/office/drawing/2014/main" id="{E41F0EE3-4A20-4D16-92EF-14ED07584BB8}"/>
                      </a:ext>
                    </a:extLst>
                  </p14:cNvPr>
                  <p14:cNvContentPartPr/>
                  <p14:nvPr/>
                </p14:nvContentPartPr>
                <p14:xfrm>
                  <a:off x="8235258" y="4278591"/>
                  <a:ext cx="6120" cy="33840"/>
                </p14:xfrm>
              </p:contentPart>
            </mc:Choice>
            <mc:Fallback xmlns="">
              <p:pic>
                <p:nvPicPr>
                  <p:cNvPr id="165" name="Håndskrift 164">
                    <a:extLst>
                      <a:ext uri="{FF2B5EF4-FFF2-40B4-BE49-F238E27FC236}">
                        <a16:creationId xmlns:a16="http://schemas.microsoft.com/office/drawing/2014/main" id="{E41F0EE3-4A20-4D16-92EF-14ED07584BB8}"/>
                      </a:ext>
                    </a:extLst>
                  </p:cNvPr>
                  <p:cNvPicPr/>
                  <p:nvPr/>
                </p:nvPicPr>
                <p:blipFill>
                  <a:blip r:embed="rId173"/>
                  <a:stretch>
                    <a:fillRect/>
                  </a:stretch>
                </p:blipFill>
                <p:spPr>
                  <a:xfrm>
                    <a:off x="8214858" y="4260591"/>
                    <a:ext cx="46512" cy="69480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61" name="Håndskrift 160">
                  <a:extLst>
                    <a:ext uri="{FF2B5EF4-FFF2-40B4-BE49-F238E27FC236}">
                      <a16:creationId xmlns:a16="http://schemas.microsoft.com/office/drawing/2014/main" id="{F31C0F60-C805-4C52-8732-CD5B48D39E31}"/>
                    </a:ext>
                  </a:extLst>
                </p14:cNvPr>
                <p14:cNvContentPartPr/>
                <p14:nvPr/>
              </p14:nvContentPartPr>
              <p14:xfrm>
                <a:off x="7810458" y="3943431"/>
                <a:ext cx="55800" cy="12960"/>
              </p14:xfrm>
            </p:contentPart>
          </mc:Choice>
          <mc:Fallback xmlns="">
            <p:pic>
              <p:nvPicPr>
                <p:cNvPr id="161" name="Håndskrift 160">
                  <a:extLst>
                    <a:ext uri="{FF2B5EF4-FFF2-40B4-BE49-F238E27FC236}">
                      <a16:creationId xmlns:a16="http://schemas.microsoft.com/office/drawing/2014/main" id="{F31C0F60-C805-4C52-8732-CD5B48D39E31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7804287" y="3934431"/>
                  <a:ext cx="68400" cy="30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" name="Gruppe 165">
            <a:extLst>
              <a:ext uri="{FF2B5EF4-FFF2-40B4-BE49-F238E27FC236}">
                <a16:creationId xmlns:a16="http://schemas.microsoft.com/office/drawing/2014/main" id="{8594F783-2EA6-4B3D-B793-B627B18B8E37}"/>
              </a:ext>
            </a:extLst>
          </p:cNvPr>
          <p:cNvGrpSpPr/>
          <p:nvPr/>
        </p:nvGrpSpPr>
        <p:grpSpPr>
          <a:xfrm rot="803057">
            <a:off x="7405390" y="2006051"/>
            <a:ext cx="436275" cy="449316"/>
            <a:chOff x="7810458" y="3943431"/>
            <a:chExt cx="436275" cy="449316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76">
              <p14:nvContentPartPr>
                <p14:cNvPr id="168" name="Håndskrift 167">
                  <a:extLst>
                    <a:ext uri="{FF2B5EF4-FFF2-40B4-BE49-F238E27FC236}">
                      <a16:creationId xmlns:a16="http://schemas.microsoft.com/office/drawing/2014/main" id="{F16D6738-8E07-42C8-AFF4-C0B777F304D9}"/>
                    </a:ext>
                  </a:extLst>
                </p14:cNvPr>
                <p14:cNvContentPartPr/>
                <p14:nvPr/>
              </p14:nvContentPartPr>
              <p14:xfrm>
                <a:off x="7947978" y="4044231"/>
                <a:ext cx="274680" cy="178920"/>
              </p14:xfrm>
            </p:contentPart>
          </mc:Choice>
          <mc:Fallback xmlns="">
            <p:pic>
              <p:nvPicPr>
                <p:cNvPr id="168" name="Håndskrift 167">
                  <a:extLst>
                    <a:ext uri="{FF2B5EF4-FFF2-40B4-BE49-F238E27FC236}">
                      <a16:creationId xmlns:a16="http://schemas.microsoft.com/office/drawing/2014/main" id="{F16D6738-8E07-42C8-AFF4-C0B777F304D9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7929978" y="4026231"/>
                  <a:ext cx="31032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78">
              <p14:nvContentPartPr>
                <p14:cNvPr id="170" name="Håndskrift 169">
                  <a:extLst>
                    <a:ext uri="{FF2B5EF4-FFF2-40B4-BE49-F238E27FC236}">
                      <a16:creationId xmlns:a16="http://schemas.microsoft.com/office/drawing/2014/main" id="{138D3E8D-7023-4B88-A882-AE277F9895F8}"/>
                    </a:ext>
                  </a:extLst>
                </p14:cNvPr>
                <p14:cNvContentPartPr/>
                <p14:nvPr/>
              </p14:nvContentPartPr>
              <p14:xfrm>
                <a:off x="7947978" y="4031747"/>
                <a:ext cx="273459" cy="246484"/>
              </p14:xfrm>
            </p:contentPart>
          </mc:Choice>
          <mc:Fallback xmlns="">
            <p:pic>
              <p:nvPicPr>
                <p:cNvPr id="170" name="Håndskrift 169">
                  <a:extLst>
                    <a:ext uri="{FF2B5EF4-FFF2-40B4-BE49-F238E27FC236}">
                      <a16:creationId xmlns:a16="http://schemas.microsoft.com/office/drawing/2014/main" id="{138D3E8D-7023-4B88-A882-AE277F9895F8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929987" y="4013755"/>
                  <a:ext cx="309081" cy="2821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80">
              <p14:nvContentPartPr>
                <p14:cNvPr id="171" name="Håndskrift 170">
                  <a:extLst>
                    <a:ext uri="{FF2B5EF4-FFF2-40B4-BE49-F238E27FC236}">
                      <a16:creationId xmlns:a16="http://schemas.microsoft.com/office/drawing/2014/main" id="{4C9D7CFB-2266-469C-AD60-0DCC9E51EC55}"/>
                    </a:ext>
                  </a:extLst>
                </p14:cNvPr>
                <p14:cNvContentPartPr/>
                <p14:nvPr/>
              </p14:nvContentPartPr>
              <p14:xfrm>
                <a:off x="7875845" y="3944511"/>
                <a:ext cx="125640" cy="66240"/>
              </p14:xfrm>
            </p:contentPart>
          </mc:Choice>
          <mc:Fallback xmlns="">
            <p:pic>
              <p:nvPicPr>
                <p:cNvPr id="171" name="Håndskrift 170">
                  <a:extLst>
                    <a:ext uri="{FF2B5EF4-FFF2-40B4-BE49-F238E27FC236}">
                      <a16:creationId xmlns:a16="http://schemas.microsoft.com/office/drawing/2014/main" id="{4C9D7CFB-2266-469C-AD60-0DCC9E51EC55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7857793" y="3926413"/>
                  <a:ext cx="161382" cy="102075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73" name="Gruppe 172">
              <a:extLst>
                <a:ext uri="{FF2B5EF4-FFF2-40B4-BE49-F238E27FC236}">
                  <a16:creationId xmlns:a16="http://schemas.microsoft.com/office/drawing/2014/main" id="{E0B4AA91-C001-43E5-AEFE-01185143B200}"/>
                </a:ext>
              </a:extLst>
            </p:cNvPr>
            <p:cNvGrpSpPr/>
            <p:nvPr/>
          </p:nvGrpSpPr>
          <p:grpSpPr>
            <a:xfrm>
              <a:off x="8148206" y="4178547"/>
              <a:ext cx="98527" cy="214200"/>
              <a:chOff x="8117898" y="4143591"/>
              <a:chExt cx="164520" cy="214200"/>
            </a:xfrm>
          </p:grpSpPr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82">
                <p14:nvContentPartPr>
                  <p14:cNvPr id="175" name="Håndskrift 174">
                    <a:extLst>
                      <a:ext uri="{FF2B5EF4-FFF2-40B4-BE49-F238E27FC236}">
                        <a16:creationId xmlns:a16="http://schemas.microsoft.com/office/drawing/2014/main" id="{7A17F9D4-A758-4152-8062-6DA6F7E8F698}"/>
                      </a:ext>
                    </a:extLst>
                  </p14:cNvPr>
                  <p14:cNvContentPartPr/>
                  <p14:nvPr/>
                </p14:nvContentPartPr>
                <p14:xfrm>
                  <a:off x="8117898" y="4184631"/>
                  <a:ext cx="94320" cy="173160"/>
                </p14:xfrm>
              </p:contentPart>
            </mc:Choice>
            <mc:Fallback xmlns="">
              <p:pic>
                <p:nvPicPr>
                  <p:cNvPr id="175" name="Håndskrift 174">
                    <a:extLst>
                      <a:ext uri="{FF2B5EF4-FFF2-40B4-BE49-F238E27FC236}">
                        <a16:creationId xmlns:a16="http://schemas.microsoft.com/office/drawing/2014/main" id="{7A17F9D4-A758-4152-8062-6DA6F7E8F698}"/>
                      </a:ext>
                    </a:extLst>
                  </p:cNvPr>
                  <p:cNvPicPr/>
                  <p:nvPr/>
                </p:nvPicPr>
                <p:blipFill>
                  <a:blip r:embed="rId183"/>
                  <a:stretch>
                    <a:fillRect/>
                  </a:stretch>
                </p:blipFill>
                <p:spPr>
                  <a:xfrm>
                    <a:off x="8087860" y="4166631"/>
                    <a:ext cx="153796" cy="208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84">
                <p14:nvContentPartPr>
                  <p14:cNvPr id="176" name="Håndskrift 175">
                    <a:extLst>
                      <a:ext uri="{FF2B5EF4-FFF2-40B4-BE49-F238E27FC236}">
                        <a16:creationId xmlns:a16="http://schemas.microsoft.com/office/drawing/2014/main" id="{FB4B89D9-F41E-4654-B4E5-5E73FA0A87FE}"/>
                      </a:ext>
                    </a:extLst>
                  </p14:cNvPr>
                  <p14:cNvContentPartPr/>
                  <p14:nvPr/>
                </p14:nvContentPartPr>
                <p14:xfrm>
                  <a:off x="8217618" y="4143591"/>
                  <a:ext cx="64800" cy="186480"/>
                </p14:xfrm>
              </p:contentPart>
            </mc:Choice>
            <mc:Fallback xmlns="">
              <p:pic>
                <p:nvPicPr>
                  <p:cNvPr id="176" name="Håndskrift 175">
                    <a:extLst>
                      <a:ext uri="{FF2B5EF4-FFF2-40B4-BE49-F238E27FC236}">
                        <a16:creationId xmlns:a16="http://schemas.microsoft.com/office/drawing/2014/main" id="{FB4B89D9-F41E-4654-B4E5-5E73FA0A87FE}"/>
                      </a:ext>
                    </a:extLst>
                  </p:cNvPr>
                  <p:cNvPicPr/>
                  <p:nvPr/>
                </p:nvPicPr>
                <p:blipFill>
                  <a:blip r:embed="rId185"/>
                  <a:stretch>
                    <a:fillRect/>
                  </a:stretch>
                </p:blipFill>
                <p:spPr>
                  <a:xfrm>
                    <a:off x="8187618" y="4125591"/>
                    <a:ext cx="124200" cy="22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86">
                <p14:nvContentPartPr>
                  <p14:cNvPr id="177" name="Håndskrift 176">
                    <a:extLst>
                      <a:ext uri="{FF2B5EF4-FFF2-40B4-BE49-F238E27FC236}">
                        <a16:creationId xmlns:a16="http://schemas.microsoft.com/office/drawing/2014/main" id="{7A0E782C-0FA7-4AE7-8E6C-640D4979A273}"/>
                      </a:ext>
                    </a:extLst>
                  </p14:cNvPr>
                  <p14:cNvContentPartPr/>
                  <p14:nvPr/>
                </p14:nvContentPartPr>
                <p14:xfrm>
                  <a:off x="8252538" y="4249431"/>
                  <a:ext cx="24120" cy="49680"/>
                </p14:xfrm>
              </p:contentPart>
            </mc:Choice>
            <mc:Fallback xmlns="">
              <p:pic>
                <p:nvPicPr>
                  <p:cNvPr id="177" name="Håndskrift 176">
                    <a:extLst>
                      <a:ext uri="{FF2B5EF4-FFF2-40B4-BE49-F238E27FC236}">
                        <a16:creationId xmlns:a16="http://schemas.microsoft.com/office/drawing/2014/main" id="{7A0E782C-0FA7-4AE7-8E6C-640D4979A273}"/>
                      </a:ext>
                    </a:extLst>
                  </p:cNvPr>
                  <p:cNvPicPr/>
                  <p:nvPr/>
                </p:nvPicPr>
                <p:blipFill>
                  <a:blip r:embed="rId187"/>
                  <a:stretch>
                    <a:fillRect/>
                  </a:stretch>
                </p:blipFill>
                <p:spPr>
                  <a:xfrm>
                    <a:off x="8223123" y="4231431"/>
                    <a:ext cx="82361" cy="85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88">
                <p14:nvContentPartPr>
                  <p14:cNvPr id="179" name="Håndskrift 178">
                    <a:extLst>
                      <a:ext uri="{FF2B5EF4-FFF2-40B4-BE49-F238E27FC236}">
                        <a16:creationId xmlns:a16="http://schemas.microsoft.com/office/drawing/2014/main" id="{F3A5844E-733C-49B6-A89C-EC76D53ED966}"/>
                      </a:ext>
                    </a:extLst>
                  </p14:cNvPr>
                  <p14:cNvContentPartPr/>
                  <p14:nvPr/>
                </p14:nvContentPartPr>
                <p14:xfrm>
                  <a:off x="8235258" y="4278591"/>
                  <a:ext cx="6120" cy="33840"/>
                </p14:xfrm>
              </p:contentPart>
            </mc:Choice>
            <mc:Fallback xmlns="">
              <p:pic>
                <p:nvPicPr>
                  <p:cNvPr id="179" name="Håndskrift 178">
                    <a:extLst>
                      <a:ext uri="{FF2B5EF4-FFF2-40B4-BE49-F238E27FC236}">
                        <a16:creationId xmlns:a16="http://schemas.microsoft.com/office/drawing/2014/main" id="{F3A5844E-733C-49B6-A89C-EC76D53ED966}"/>
                      </a:ext>
                    </a:extLst>
                  </p:cNvPr>
                  <p:cNvPicPr/>
                  <p:nvPr/>
                </p:nvPicPr>
                <p:blipFill>
                  <a:blip r:embed="rId189"/>
                  <a:stretch>
                    <a:fillRect/>
                  </a:stretch>
                </p:blipFill>
                <p:spPr>
                  <a:xfrm>
                    <a:off x="8207440" y="4260591"/>
                    <a:ext cx="61200" cy="69480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74" name="Håndskrift 173">
                  <a:extLst>
                    <a:ext uri="{FF2B5EF4-FFF2-40B4-BE49-F238E27FC236}">
                      <a16:creationId xmlns:a16="http://schemas.microsoft.com/office/drawing/2014/main" id="{D4461186-EC01-4882-8329-EAFE6FB3B89F}"/>
                    </a:ext>
                  </a:extLst>
                </p14:cNvPr>
                <p14:cNvContentPartPr/>
                <p14:nvPr/>
              </p14:nvContentPartPr>
              <p14:xfrm>
                <a:off x="7810458" y="3943431"/>
                <a:ext cx="55800" cy="12960"/>
              </p14:xfrm>
            </p:contentPart>
          </mc:Choice>
          <mc:Fallback xmlns="">
            <p:pic>
              <p:nvPicPr>
                <p:cNvPr id="174" name="Håndskrift 173">
                  <a:extLst>
                    <a:ext uri="{FF2B5EF4-FFF2-40B4-BE49-F238E27FC236}">
                      <a16:creationId xmlns:a16="http://schemas.microsoft.com/office/drawing/2014/main" id="{D4461186-EC01-4882-8329-EAFE6FB3B89F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7801458" y="3934431"/>
                  <a:ext cx="73440" cy="30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" name="Gruppe 68">
            <a:extLst>
              <a:ext uri="{FF2B5EF4-FFF2-40B4-BE49-F238E27FC236}">
                <a16:creationId xmlns:a16="http://schemas.microsoft.com/office/drawing/2014/main" id="{ED9753F8-DB09-4CC4-8557-618D74BFCE51}"/>
              </a:ext>
            </a:extLst>
          </p:cNvPr>
          <p:cNvGrpSpPr/>
          <p:nvPr/>
        </p:nvGrpSpPr>
        <p:grpSpPr>
          <a:xfrm>
            <a:off x="6976328" y="5405289"/>
            <a:ext cx="739080" cy="713520"/>
            <a:chOff x="6984870" y="5281588"/>
            <a:chExt cx="739080" cy="71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3" name="Håndskrift 2">
                  <a:extLst>
                    <a:ext uri="{FF2B5EF4-FFF2-40B4-BE49-F238E27FC236}">
                      <a16:creationId xmlns:a16="http://schemas.microsoft.com/office/drawing/2014/main" id="{40878660-BB72-4A34-A503-3F2C9CE3E373}"/>
                    </a:ext>
                  </a:extLst>
                </p14:cNvPr>
                <p14:cNvContentPartPr/>
                <p14:nvPr/>
              </p14:nvContentPartPr>
              <p14:xfrm>
                <a:off x="7151550" y="5556988"/>
                <a:ext cx="18000" cy="146880"/>
              </p14:xfrm>
            </p:contentPart>
          </mc:Choice>
          <mc:Fallback xmlns="">
            <p:pic>
              <p:nvPicPr>
                <p:cNvPr id="3" name="Håndskrift 2">
                  <a:extLst>
                    <a:ext uri="{FF2B5EF4-FFF2-40B4-BE49-F238E27FC236}">
                      <a16:creationId xmlns:a16="http://schemas.microsoft.com/office/drawing/2014/main" id="{40878660-BB72-4A34-A503-3F2C9CE3E373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7133550" y="5538988"/>
                  <a:ext cx="5364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4" name="Håndskrift 3">
                  <a:extLst>
                    <a:ext uri="{FF2B5EF4-FFF2-40B4-BE49-F238E27FC236}">
                      <a16:creationId xmlns:a16="http://schemas.microsoft.com/office/drawing/2014/main" id="{DCE48ACA-978E-4A89-A883-8E441BC25195}"/>
                    </a:ext>
                  </a:extLst>
                </p14:cNvPr>
                <p14:cNvContentPartPr/>
                <p14:nvPr/>
              </p14:nvContentPartPr>
              <p14:xfrm>
                <a:off x="7190070" y="5547988"/>
                <a:ext cx="75600" cy="295560"/>
              </p14:xfrm>
            </p:contentPart>
          </mc:Choice>
          <mc:Fallback xmlns="">
            <p:pic>
              <p:nvPicPr>
                <p:cNvPr id="4" name="Håndskrift 3">
                  <a:extLst>
                    <a:ext uri="{FF2B5EF4-FFF2-40B4-BE49-F238E27FC236}">
                      <a16:creationId xmlns:a16="http://schemas.microsoft.com/office/drawing/2014/main" id="{DCE48ACA-978E-4A89-A883-8E441BC25195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7172070" y="5530348"/>
                  <a:ext cx="111240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5" name="Håndskrift 4">
                  <a:extLst>
                    <a:ext uri="{FF2B5EF4-FFF2-40B4-BE49-F238E27FC236}">
                      <a16:creationId xmlns:a16="http://schemas.microsoft.com/office/drawing/2014/main" id="{7610D2E3-F87D-4021-8088-877AF35C2A58}"/>
                    </a:ext>
                  </a:extLst>
                </p14:cNvPr>
                <p14:cNvContentPartPr/>
                <p14:nvPr/>
              </p14:nvContentPartPr>
              <p14:xfrm>
                <a:off x="7228230" y="5610268"/>
                <a:ext cx="7200" cy="265680"/>
              </p14:xfrm>
            </p:contentPart>
          </mc:Choice>
          <mc:Fallback xmlns="">
            <p:pic>
              <p:nvPicPr>
                <p:cNvPr id="5" name="Håndskrift 4">
                  <a:extLst>
                    <a:ext uri="{FF2B5EF4-FFF2-40B4-BE49-F238E27FC236}">
                      <a16:creationId xmlns:a16="http://schemas.microsoft.com/office/drawing/2014/main" id="{7610D2E3-F87D-4021-8088-877AF35C2A58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7210230" y="5592268"/>
                  <a:ext cx="4284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7" name="Håndskrift 6">
                  <a:extLst>
                    <a:ext uri="{FF2B5EF4-FFF2-40B4-BE49-F238E27FC236}">
                      <a16:creationId xmlns:a16="http://schemas.microsoft.com/office/drawing/2014/main" id="{CCBC79A1-6112-4A99-B37F-DFC520B58236}"/>
                    </a:ext>
                  </a:extLst>
                </p14:cNvPr>
                <p14:cNvContentPartPr/>
                <p14:nvPr/>
              </p14:nvContentPartPr>
              <p14:xfrm>
                <a:off x="7190430" y="5663548"/>
                <a:ext cx="8280" cy="175680"/>
              </p14:xfrm>
            </p:contentPart>
          </mc:Choice>
          <mc:Fallback xmlns="">
            <p:pic>
              <p:nvPicPr>
                <p:cNvPr id="7" name="Håndskrift 6">
                  <a:extLst>
                    <a:ext uri="{FF2B5EF4-FFF2-40B4-BE49-F238E27FC236}">
                      <a16:creationId xmlns:a16="http://schemas.microsoft.com/office/drawing/2014/main" id="{CCBC79A1-6112-4A99-B37F-DFC520B58236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7172790" y="5645548"/>
                  <a:ext cx="4392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8" name="Håndskrift 7">
                  <a:extLst>
                    <a:ext uri="{FF2B5EF4-FFF2-40B4-BE49-F238E27FC236}">
                      <a16:creationId xmlns:a16="http://schemas.microsoft.com/office/drawing/2014/main" id="{AACD63D6-7763-4D2E-A563-C146310533EF}"/>
                    </a:ext>
                  </a:extLst>
                </p14:cNvPr>
                <p14:cNvContentPartPr/>
                <p14:nvPr/>
              </p14:nvContentPartPr>
              <p14:xfrm>
                <a:off x="7245870" y="5281588"/>
                <a:ext cx="24840" cy="407160"/>
              </p14:xfrm>
            </p:contentPart>
          </mc:Choice>
          <mc:Fallback xmlns="">
            <p:pic>
              <p:nvPicPr>
                <p:cNvPr id="8" name="Håndskrift 7">
                  <a:extLst>
                    <a:ext uri="{FF2B5EF4-FFF2-40B4-BE49-F238E27FC236}">
                      <a16:creationId xmlns:a16="http://schemas.microsoft.com/office/drawing/2014/main" id="{AACD63D6-7763-4D2E-A563-C146310533EF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7227870" y="5263948"/>
                  <a:ext cx="60480" cy="44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9" name="Håndskrift 8">
                  <a:extLst>
                    <a:ext uri="{FF2B5EF4-FFF2-40B4-BE49-F238E27FC236}">
                      <a16:creationId xmlns:a16="http://schemas.microsoft.com/office/drawing/2014/main" id="{57F2C639-ACD8-43A1-9E43-5D0EEE193B82}"/>
                    </a:ext>
                  </a:extLst>
                </p14:cNvPr>
                <p14:cNvContentPartPr/>
                <p14:nvPr/>
              </p14:nvContentPartPr>
              <p14:xfrm>
                <a:off x="7154790" y="5415148"/>
                <a:ext cx="27360" cy="293400"/>
              </p14:xfrm>
            </p:contentPart>
          </mc:Choice>
          <mc:Fallback xmlns="">
            <p:pic>
              <p:nvPicPr>
                <p:cNvPr id="9" name="Håndskrift 8">
                  <a:extLst>
                    <a:ext uri="{FF2B5EF4-FFF2-40B4-BE49-F238E27FC236}">
                      <a16:creationId xmlns:a16="http://schemas.microsoft.com/office/drawing/2014/main" id="{57F2C639-ACD8-43A1-9E43-5D0EEE193B82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7137150" y="5397148"/>
                  <a:ext cx="63000" cy="32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0" name="Håndskrift 9">
                  <a:extLst>
                    <a:ext uri="{FF2B5EF4-FFF2-40B4-BE49-F238E27FC236}">
                      <a16:creationId xmlns:a16="http://schemas.microsoft.com/office/drawing/2014/main" id="{02F7E126-CF70-4A18-B0DD-9F6EA2F1B0B5}"/>
                    </a:ext>
                  </a:extLst>
                </p14:cNvPr>
                <p14:cNvContentPartPr/>
                <p14:nvPr/>
              </p14:nvContentPartPr>
              <p14:xfrm>
                <a:off x="7226070" y="5610268"/>
                <a:ext cx="33840" cy="221040"/>
              </p14:xfrm>
            </p:contentPart>
          </mc:Choice>
          <mc:Fallback xmlns="">
            <p:pic>
              <p:nvPicPr>
                <p:cNvPr id="10" name="Håndskrift 9">
                  <a:extLst>
                    <a:ext uri="{FF2B5EF4-FFF2-40B4-BE49-F238E27FC236}">
                      <a16:creationId xmlns:a16="http://schemas.microsoft.com/office/drawing/2014/main" id="{02F7E126-CF70-4A18-B0DD-9F6EA2F1B0B5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7208430" y="5592268"/>
                  <a:ext cx="6948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1" name="Håndskrift 10">
                  <a:extLst>
                    <a:ext uri="{FF2B5EF4-FFF2-40B4-BE49-F238E27FC236}">
                      <a16:creationId xmlns:a16="http://schemas.microsoft.com/office/drawing/2014/main" id="{3A442B4A-0DE8-43AE-B2A7-09F17B2C49ED}"/>
                    </a:ext>
                  </a:extLst>
                </p14:cNvPr>
                <p14:cNvContentPartPr/>
                <p14:nvPr/>
              </p14:nvContentPartPr>
              <p14:xfrm>
                <a:off x="7367910" y="5486068"/>
                <a:ext cx="80640" cy="274320"/>
              </p14:xfrm>
            </p:contentPart>
          </mc:Choice>
          <mc:Fallback xmlns="">
            <p:pic>
              <p:nvPicPr>
                <p:cNvPr id="11" name="Håndskrift 10">
                  <a:extLst>
                    <a:ext uri="{FF2B5EF4-FFF2-40B4-BE49-F238E27FC236}">
                      <a16:creationId xmlns:a16="http://schemas.microsoft.com/office/drawing/2014/main" id="{3A442B4A-0DE8-43AE-B2A7-09F17B2C49ED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7350270" y="5468068"/>
                  <a:ext cx="11628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2" name="Håndskrift 11">
                  <a:extLst>
                    <a:ext uri="{FF2B5EF4-FFF2-40B4-BE49-F238E27FC236}">
                      <a16:creationId xmlns:a16="http://schemas.microsoft.com/office/drawing/2014/main" id="{EDA1FA22-8765-4518-9057-B020E61F37D7}"/>
                    </a:ext>
                  </a:extLst>
                </p14:cNvPr>
                <p14:cNvContentPartPr/>
                <p14:nvPr/>
              </p14:nvContentPartPr>
              <p14:xfrm>
                <a:off x="7358910" y="5592628"/>
                <a:ext cx="9720" cy="268200"/>
              </p14:xfrm>
            </p:contentPart>
          </mc:Choice>
          <mc:Fallback xmlns="">
            <p:pic>
              <p:nvPicPr>
                <p:cNvPr id="12" name="Håndskrift 11">
                  <a:extLst>
                    <a:ext uri="{FF2B5EF4-FFF2-40B4-BE49-F238E27FC236}">
                      <a16:creationId xmlns:a16="http://schemas.microsoft.com/office/drawing/2014/main" id="{EDA1FA22-8765-4518-9057-B020E61F37D7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7340910" y="5574628"/>
                  <a:ext cx="45360" cy="30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3" name="Håndskrift 12">
                  <a:extLst>
                    <a:ext uri="{FF2B5EF4-FFF2-40B4-BE49-F238E27FC236}">
                      <a16:creationId xmlns:a16="http://schemas.microsoft.com/office/drawing/2014/main" id="{450329B1-1AD3-44A4-9948-CFDAAB992EEA}"/>
                    </a:ext>
                  </a:extLst>
                </p14:cNvPr>
                <p14:cNvContentPartPr/>
                <p14:nvPr/>
              </p14:nvContentPartPr>
              <p14:xfrm>
                <a:off x="7469070" y="5681548"/>
                <a:ext cx="14760" cy="211320"/>
              </p14:xfrm>
            </p:contentPart>
          </mc:Choice>
          <mc:Fallback xmlns="">
            <p:pic>
              <p:nvPicPr>
                <p:cNvPr id="13" name="Håndskrift 12">
                  <a:extLst>
                    <a:ext uri="{FF2B5EF4-FFF2-40B4-BE49-F238E27FC236}">
                      <a16:creationId xmlns:a16="http://schemas.microsoft.com/office/drawing/2014/main" id="{450329B1-1AD3-44A4-9948-CFDAAB992EEA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7451430" y="5663548"/>
                  <a:ext cx="5040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4" name="Håndskrift 13">
                  <a:extLst>
                    <a:ext uri="{FF2B5EF4-FFF2-40B4-BE49-F238E27FC236}">
                      <a16:creationId xmlns:a16="http://schemas.microsoft.com/office/drawing/2014/main" id="{60505988-5E41-4E1F-8DAF-A614BA43B2BF}"/>
                    </a:ext>
                  </a:extLst>
                </p14:cNvPr>
                <p14:cNvContentPartPr/>
                <p14:nvPr/>
              </p14:nvContentPartPr>
              <p14:xfrm>
                <a:off x="7397790" y="5716828"/>
                <a:ext cx="59400" cy="232560"/>
              </p14:xfrm>
            </p:contentPart>
          </mc:Choice>
          <mc:Fallback xmlns="">
            <p:pic>
              <p:nvPicPr>
                <p:cNvPr id="14" name="Håndskrift 13">
                  <a:extLst>
                    <a:ext uri="{FF2B5EF4-FFF2-40B4-BE49-F238E27FC236}">
                      <a16:creationId xmlns:a16="http://schemas.microsoft.com/office/drawing/2014/main" id="{60505988-5E41-4E1F-8DAF-A614BA43B2BF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7380150" y="5698828"/>
                  <a:ext cx="9504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5" name="Håndskrift 14">
                  <a:extLst>
                    <a:ext uri="{FF2B5EF4-FFF2-40B4-BE49-F238E27FC236}">
                      <a16:creationId xmlns:a16="http://schemas.microsoft.com/office/drawing/2014/main" id="{CDC29E95-0DFD-40F3-9BF3-5A5991BD09B5}"/>
                    </a:ext>
                  </a:extLst>
                </p14:cNvPr>
                <p14:cNvContentPartPr/>
                <p14:nvPr/>
              </p14:nvContentPartPr>
              <p14:xfrm>
                <a:off x="7421190" y="5725828"/>
                <a:ext cx="74520" cy="138960"/>
              </p14:xfrm>
            </p:contentPart>
          </mc:Choice>
          <mc:Fallback xmlns="">
            <p:pic>
              <p:nvPicPr>
                <p:cNvPr id="15" name="Håndskrift 14">
                  <a:extLst>
                    <a:ext uri="{FF2B5EF4-FFF2-40B4-BE49-F238E27FC236}">
                      <a16:creationId xmlns:a16="http://schemas.microsoft.com/office/drawing/2014/main" id="{CDC29E95-0DFD-40F3-9BF3-5A5991BD09B5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7403550" y="5708188"/>
                  <a:ext cx="11016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6" name="Håndskrift 15">
                  <a:extLst>
                    <a:ext uri="{FF2B5EF4-FFF2-40B4-BE49-F238E27FC236}">
                      <a16:creationId xmlns:a16="http://schemas.microsoft.com/office/drawing/2014/main" id="{1733113E-6416-417E-9892-E6DBE79B8CDB}"/>
                    </a:ext>
                  </a:extLst>
                </p14:cNvPr>
                <p14:cNvContentPartPr/>
                <p14:nvPr/>
              </p14:nvContentPartPr>
              <p14:xfrm>
                <a:off x="7556910" y="5628268"/>
                <a:ext cx="21240" cy="267840"/>
              </p14:xfrm>
            </p:contentPart>
          </mc:Choice>
          <mc:Fallback xmlns="">
            <p:pic>
              <p:nvPicPr>
                <p:cNvPr id="16" name="Håndskrift 15">
                  <a:extLst>
                    <a:ext uri="{FF2B5EF4-FFF2-40B4-BE49-F238E27FC236}">
                      <a16:creationId xmlns:a16="http://schemas.microsoft.com/office/drawing/2014/main" id="{1733113E-6416-417E-9892-E6DBE79B8CDB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7539270" y="5610268"/>
                  <a:ext cx="5688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7" name="Håndskrift 16">
                  <a:extLst>
                    <a:ext uri="{FF2B5EF4-FFF2-40B4-BE49-F238E27FC236}">
                      <a16:creationId xmlns:a16="http://schemas.microsoft.com/office/drawing/2014/main" id="{E1DC6089-5119-4C3C-B6F0-43183BB5C252}"/>
                    </a:ext>
                  </a:extLst>
                </p14:cNvPr>
                <p14:cNvContentPartPr/>
                <p14:nvPr/>
              </p14:nvContentPartPr>
              <p14:xfrm>
                <a:off x="7449990" y="5645908"/>
                <a:ext cx="7200" cy="26532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E1DC6089-5119-4C3C-B6F0-43183BB5C252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7432350" y="5627908"/>
                  <a:ext cx="4284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8" name="Håndskrift 17">
                  <a:extLst>
                    <a:ext uri="{FF2B5EF4-FFF2-40B4-BE49-F238E27FC236}">
                      <a16:creationId xmlns:a16="http://schemas.microsoft.com/office/drawing/2014/main" id="{C7BA347E-6AA3-4013-B32E-076073BF8F8F}"/>
                    </a:ext>
                  </a:extLst>
                </p14:cNvPr>
                <p14:cNvContentPartPr/>
                <p14:nvPr/>
              </p14:nvContentPartPr>
              <p14:xfrm>
                <a:off x="7474470" y="5690188"/>
                <a:ext cx="37080" cy="134640"/>
              </p14:xfrm>
            </p:contentPart>
          </mc:Choice>
          <mc:Fallback xmlns="">
            <p:pic>
              <p:nvPicPr>
                <p:cNvPr id="18" name="Håndskrift 17">
                  <a:extLst>
                    <a:ext uri="{FF2B5EF4-FFF2-40B4-BE49-F238E27FC236}">
                      <a16:creationId xmlns:a16="http://schemas.microsoft.com/office/drawing/2014/main" id="{C7BA347E-6AA3-4013-B32E-076073BF8F8F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7456830" y="5672548"/>
                  <a:ext cx="7272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9" name="Håndskrift 18">
                  <a:extLst>
                    <a:ext uri="{FF2B5EF4-FFF2-40B4-BE49-F238E27FC236}">
                      <a16:creationId xmlns:a16="http://schemas.microsoft.com/office/drawing/2014/main" id="{EFBAB44C-59BE-43A7-B948-1CC7AED9794C}"/>
                    </a:ext>
                  </a:extLst>
                </p14:cNvPr>
                <p14:cNvContentPartPr/>
                <p14:nvPr/>
              </p14:nvContentPartPr>
              <p14:xfrm>
                <a:off x="7519110" y="5654548"/>
                <a:ext cx="3960" cy="211320"/>
              </p14:xfrm>
            </p:contentPart>
          </mc:Choice>
          <mc:Fallback xmlns="">
            <p:pic>
              <p:nvPicPr>
                <p:cNvPr id="19" name="Håndskrift 18">
                  <a:extLst>
                    <a:ext uri="{FF2B5EF4-FFF2-40B4-BE49-F238E27FC236}">
                      <a16:creationId xmlns:a16="http://schemas.microsoft.com/office/drawing/2014/main" id="{EFBAB44C-59BE-43A7-B948-1CC7AED9794C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7501110" y="5636908"/>
                  <a:ext cx="3960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20" name="Håndskrift 19">
                  <a:extLst>
                    <a:ext uri="{FF2B5EF4-FFF2-40B4-BE49-F238E27FC236}">
                      <a16:creationId xmlns:a16="http://schemas.microsoft.com/office/drawing/2014/main" id="{0E52462C-C7F5-48C7-B308-7DD9DC652B17}"/>
                    </a:ext>
                  </a:extLst>
                </p14:cNvPr>
                <p14:cNvContentPartPr/>
                <p14:nvPr/>
              </p14:nvContentPartPr>
              <p14:xfrm>
                <a:off x="7554750" y="5636908"/>
                <a:ext cx="153000" cy="358200"/>
              </p14:xfrm>
            </p:contentPart>
          </mc:Choice>
          <mc:Fallback xmlns="">
            <p:pic>
              <p:nvPicPr>
                <p:cNvPr id="20" name="Håndskrift 19">
                  <a:extLst>
                    <a:ext uri="{FF2B5EF4-FFF2-40B4-BE49-F238E27FC236}">
                      <a16:creationId xmlns:a16="http://schemas.microsoft.com/office/drawing/2014/main" id="{0E52462C-C7F5-48C7-B308-7DD9DC652B17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7536750" y="5619268"/>
                  <a:ext cx="188640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21" name="Håndskrift 20">
                  <a:extLst>
                    <a:ext uri="{FF2B5EF4-FFF2-40B4-BE49-F238E27FC236}">
                      <a16:creationId xmlns:a16="http://schemas.microsoft.com/office/drawing/2014/main" id="{A48AE14E-2B7D-4194-AA6E-BBE4E2B3D2AC}"/>
                    </a:ext>
                  </a:extLst>
                </p14:cNvPr>
                <p14:cNvContentPartPr/>
                <p14:nvPr/>
              </p14:nvContentPartPr>
              <p14:xfrm>
                <a:off x="7628550" y="5663548"/>
                <a:ext cx="95400" cy="178920"/>
              </p14:xfrm>
            </p:contentPart>
          </mc:Choice>
          <mc:Fallback xmlns="">
            <p:pic>
              <p:nvPicPr>
                <p:cNvPr id="21" name="Håndskrift 20">
                  <a:extLst>
                    <a:ext uri="{FF2B5EF4-FFF2-40B4-BE49-F238E27FC236}">
                      <a16:creationId xmlns:a16="http://schemas.microsoft.com/office/drawing/2014/main" id="{A48AE14E-2B7D-4194-AA6E-BBE4E2B3D2AC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7610550" y="5645548"/>
                  <a:ext cx="13104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22" name="Håndskrift 21">
                  <a:extLst>
                    <a:ext uri="{FF2B5EF4-FFF2-40B4-BE49-F238E27FC236}">
                      <a16:creationId xmlns:a16="http://schemas.microsoft.com/office/drawing/2014/main" id="{FA8BBF4C-38AC-4B47-B9A4-7445E86D2E39}"/>
                    </a:ext>
                  </a:extLst>
                </p14:cNvPr>
                <p14:cNvContentPartPr/>
                <p14:nvPr/>
              </p14:nvContentPartPr>
              <p14:xfrm>
                <a:off x="7533150" y="5690188"/>
                <a:ext cx="57240" cy="214920"/>
              </p14:xfrm>
            </p:contentPart>
          </mc:Choice>
          <mc:Fallback xmlns="">
            <p:pic>
              <p:nvPicPr>
                <p:cNvPr id="22" name="Håndskrift 21">
                  <a:extLst>
                    <a:ext uri="{FF2B5EF4-FFF2-40B4-BE49-F238E27FC236}">
                      <a16:creationId xmlns:a16="http://schemas.microsoft.com/office/drawing/2014/main" id="{FA8BBF4C-38AC-4B47-B9A4-7445E86D2E39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7515150" y="5672548"/>
                  <a:ext cx="92880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23" name="Håndskrift 22">
                  <a:extLst>
                    <a:ext uri="{FF2B5EF4-FFF2-40B4-BE49-F238E27FC236}">
                      <a16:creationId xmlns:a16="http://schemas.microsoft.com/office/drawing/2014/main" id="{FFA421AC-A567-4601-9419-802B2D1F2879}"/>
                    </a:ext>
                  </a:extLst>
                </p14:cNvPr>
                <p14:cNvContentPartPr/>
                <p14:nvPr/>
              </p14:nvContentPartPr>
              <p14:xfrm>
                <a:off x="7527750" y="5734828"/>
                <a:ext cx="32040" cy="209520"/>
              </p14:xfrm>
            </p:contentPart>
          </mc:Choice>
          <mc:Fallback xmlns="">
            <p:pic>
              <p:nvPicPr>
                <p:cNvPr id="23" name="Håndskrift 22">
                  <a:extLst>
                    <a:ext uri="{FF2B5EF4-FFF2-40B4-BE49-F238E27FC236}">
                      <a16:creationId xmlns:a16="http://schemas.microsoft.com/office/drawing/2014/main" id="{FFA421AC-A567-4601-9419-802B2D1F2879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7510110" y="5716828"/>
                  <a:ext cx="6768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24" name="Håndskrift 23">
                  <a:extLst>
                    <a:ext uri="{FF2B5EF4-FFF2-40B4-BE49-F238E27FC236}">
                      <a16:creationId xmlns:a16="http://schemas.microsoft.com/office/drawing/2014/main" id="{695E1159-B275-4A0C-839E-F15253F69655}"/>
                    </a:ext>
                  </a:extLst>
                </p14:cNvPr>
                <p14:cNvContentPartPr/>
                <p14:nvPr/>
              </p14:nvContentPartPr>
              <p14:xfrm>
                <a:off x="7608030" y="5645908"/>
                <a:ext cx="46080" cy="219960"/>
              </p14:xfrm>
            </p:contentPart>
          </mc:Choice>
          <mc:Fallback xmlns="">
            <p:pic>
              <p:nvPicPr>
                <p:cNvPr id="24" name="Håndskrift 23">
                  <a:extLst>
                    <a:ext uri="{FF2B5EF4-FFF2-40B4-BE49-F238E27FC236}">
                      <a16:creationId xmlns:a16="http://schemas.microsoft.com/office/drawing/2014/main" id="{695E1159-B275-4A0C-839E-F15253F69655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7590030" y="5627908"/>
                  <a:ext cx="81720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25" name="Håndskrift 24">
                  <a:extLst>
                    <a:ext uri="{FF2B5EF4-FFF2-40B4-BE49-F238E27FC236}">
                      <a16:creationId xmlns:a16="http://schemas.microsoft.com/office/drawing/2014/main" id="{6A16C396-2ED8-4A80-8AA1-22A13B17D9DB}"/>
                    </a:ext>
                  </a:extLst>
                </p14:cNvPr>
                <p14:cNvContentPartPr/>
                <p14:nvPr/>
              </p14:nvContentPartPr>
              <p14:xfrm>
                <a:off x="7643310" y="5716828"/>
                <a:ext cx="27720" cy="232200"/>
              </p14:xfrm>
            </p:contentPart>
          </mc:Choice>
          <mc:Fallback xmlns="">
            <p:pic>
              <p:nvPicPr>
                <p:cNvPr id="25" name="Håndskrift 24">
                  <a:extLst>
                    <a:ext uri="{FF2B5EF4-FFF2-40B4-BE49-F238E27FC236}">
                      <a16:creationId xmlns:a16="http://schemas.microsoft.com/office/drawing/2014/main" id="{6A16C396-2ED8-4A80-8AA1-22A13B17D9DB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7625670" y="5698828"/>
                  <a:ext cx="6336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26" name="Håndskrift 25">
                  <a:extLst>
                    <a:ext uri="{FF2B5EF4-FFF2-40B4-BE49-F238E27FC236}">
                      <a16:creationId xmlns:a16="http://schemas.microsoft.com/office/drawing/2014/main" id="{2D61378F-D87C-44CC-89E8-EEC3D531AE0E}"/>
                    </a:ext>
                  </a:extLst>
                </p14:cNvPr>
                <p14:cNvContentPartPr/>
                <p14:nvPr/>
              </p14:nvContentPartPr>
              <p14:xfrm>
                <a:off x="7477710" y="5841388"/>
                <a:ext cx="157320" cy="104400"/>
              </p14:xfrm>
            </p:contentPart>
          </mc:Choice>
          <mc:Fallback xmlns="">
            <p:pic>
              <p:nvPicPr>
                <p:cNvPr id="26" name="Håndskrift 25">
                  <a:extLst>
                    <a:ext uri="{FF2B5EF4-FFF2-40B4-BE49-F238E27FC236}">
                      <a16:creationId xmlns:a16="http://schemas.microsoft.com/office/drawing/2014/main" id="{2D61378F-D87C-44CC-89E8-EEC3D531AE0E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7459710" y="5823388"/>
                  <a:ext cx="19296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27" name="Håndskrift 26">
                  <a:extLst>
                    <a:ext uri="{FF2B5EF4-FFF2-40B4-BE49-F238E27FC236}">
                      <a16:creationId xmlns:a16="http://schemas.microsoft.com/office/drawing/2014/main" id="{04CACB12-46AF-4855-A1BE-9064C4E84A27}"/>
                    </a:ext>
                  </a:extLst>
                </p14:cNvPr>
                <p14:cNvContentPartPr/>
                <p14:nvPr/>
              </p14:nvContentPartPr>
              <p14:xfrm>
                <a:off x="7474470" y="5841388"/>
                <a:ext cx="55080" cy="95400"/>
              </p14:xfrm>
            </p:contentPart>
          </mc:Choice>
          <mc:Fallback xmlns="">
            <p:pic>
              <p:nvPicPr>
                <p:cNvPr id="27" name="Håndskrift 26">
                  <a:extLst>
                    <a:ext uri="{FF2B5EF4-FFF2-40B4-BE49-F238E27FC236}">
                      <a16:creationId xmlns:a16="http://schemas.microsoft.com/office/drawing/2014/main" id="{04CACB12-46AF-4855-A1BE-9064C4E84A27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7456830" y="5823388"/>
                  <a:ext cx="9072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29" name="Håndskrift 28">
                  <a:extLst>
                    <a:ext uri="{FF2B5EF4-FFF2-40B4-BE49-F238E27FC236}">
                      <a16:creationId xmlns:a16="http://schemas.microsoft.com/office/drawing/2014/main" id="{F2AE8818-A2FE-4653-A037-FA22F2B0DF5A}"/>
                    </a:ext>
                  </a:extLst>
                </p14:cNvPr>
                <p14:cNvContentPartPr/>
                <p14:nvPr/>
              </p14:nvContentPartPr>
              <p14:xfrm>
                <a:off x="7172790" y="5559868"/>
                <a:ext cx="136080" cy="230400"/>
              </p14:xfrm>
            </p:contentPart>
          </mc:Choice>
          <mc:Fallback xmlns="">
            <p:pic>
              <p:nvPicPr>
                <p:cNvPr id="29" name="Håndskrift 28">
                  <a:extLst>
                    <a:ext uri="{FF2B5EF4-FFF2-40B4-BE49-F238E27FC236}">
                      <a16:creationId xmlns:a16="http://schemas.microsoft.com/office/drawing/2014/main" id="{F2AE8818-A2FE-4653-A037-FA22F2B0DF5A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7154790" y="5542228"/>
                  <a:ext cx="171720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30" name="Håndskrift 29">
                  <a:extLst>
                    <a:ext uri="{FF2B5EF4-FFF2-40B4-BE49-F238E27FC236}">
                      <a16:creationId xmlns:a16="http://schemas.microsoft.com/office/drawing/2014/main" id="{7FEF739A-8F6C-4757-819A-315FF4F1ADE0}"/>
                    </a:ext>
                  </a:extLst>
                </p14:cNvPr>
                <p14:cNvContentPartPr/>
                <p14:nvPr/>
              </p14:nvContentPartPr>
              <p14:xfrm>
                <a:off x="7359270" y="5556988"/>
                <a:ext cx="33120" cy="128520"/>
              </p14:xfrm>
            </p:contentPart>
          </mc:Choice>
          <mc:Fallback xmlns="">
            <p:pic>
              <p:nvPicPr>
                <p:cNvPr id="30" name="Håndskrift 29">
                  <a:extLst>
                    <a:ext uri="{FF2B5EF4-FFF2-40B4-BE49-F238E27FC236}">
                      <a16:creationId xmlns:a16="http://schemas.microsoft.com/office/drawing/2014/main" id="{7FEF739A-8F6C-4757-819A-315FF4F1ADE0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7341270" y="5538988"/>
                  <a:ext cx="6876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31" name="Håndskrift 30">
                  <a:extLst>
                    <a:ext uri="{FF2B5EF4-FFF2-40B4-BE49-F238E27FC236}">
                      <a16:creationId xmlns:a16="http://schemas.microsoft.com/office/drawing/2014/main" id="{B393C93D-3EBA-4656-B812-D8F40FE302F3}"/>
                    </a:ext>
                  </a:extLst>
                </p14:cNvPr>
                <p14:cNvContentPartPr/>
                <p14:nvPr/>
              </p14:nvContentPartPr>
              <p14:xfrm>
                <a:off x="7296270" y="5503708"/>
                <a:ext cx="37800" cy="299520"/>
              </p14:xfrm>
            </p:contentPart>
          </mc:Choice>
          <mc:Fallback xmlns="">
            <p:pic>
              <p:nvPicPr>
                <p:cNvPr id="31" name="Håndskrift 30">
                  <a:extLst>
                    <a:ext uri="{FF2B5EF4-FFF2-40B4-BE49-F238E27FC236}">
                      <a16:creationId xmlns:a16="http://schemas.microsoft.com/office/drawing/2014/main" id="{B393C93D-3EBA-4656-B812-D8F40FE302F3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7278270" y="5485708"/>
                  <a:ext cx="73440" cy="33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32" name="Håndskrift 31">
                  <a:extLst>
                    <a:ext uri="{FF2B5EF4-FFF2-40B4-BE49-F238E27FC236}">
                      <a16:creationId xmlns:a16="http://schemas.microsoft.com/office/drawing/2014/main" id="{AE60C77C-98FE-442E-B88A-02729F10C296}"/>
                    </a:ext>
                  </a:extLst>
                </p14:cNvPr>
                <p14:cNvContentPartPr/>
                <p14:nvPr/>
              </p14:nvContentPartPr>
              <p14:xfrm>
                <a:off x="7279350" y="5592628"/>
                <a:ext cx="39960" cy="288720"/>
              </p14:xfrm>
            </p:contentPart>
          </mc:Choice>
          <mc:Fallback xmlns="">
            <p:pic>
              <p:nvPicPr>
                <p:cNvPr id="32" name="Håndskrift 31">
                  <a:extLst>
                    <a:ext uri="{FF2B5EF4-FFF2-40B4-BE49-F238E27FC236}">
                      <a16:creationId xmlns:a16="http://schemas.microsoft.com/office/drawing/2014/main" id="{AE60C77C-98FE-442E-B88A-02729F10C296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7261710" y="5574628"/>
                  <a:ext cx="75600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33" name="Håndskrift 32">
                  <a:extLst>
                    <a:ext uri="{FF2B5EF4-FFF2-40B4-BE49-F238E27FC236}">
                      <a16:creationId xmlns:a16="http://schemas.microsoft.com/office/drawing/2014/main" id="{40D5360F-DCF6-494A-A012-0C9102861BF2}"/>
                    </a:ext>
                  </a:extLst>
                </p14:cNvPr>
                <p14:cNvContentPartPr/>
                <p14:nvPr/>
              </p14:nvContentPartPr>
              <p14:xfrm>
                <a:off x="7359270" y="5574988"/>
                <a:ext cx="62280" cy="185760"/>
              </p14:xfrm>
            </p:contentPart>
          </mc:Choice>
          <mc:Fallback xmlns="">
            <p:pic>
              <p:nvPicPr>
                <p:cNvPr id="33" name="Håndskrift 32">
                  <a:extLst>
                    <a:ext uri="{FF2B5EF4-FFF2-40B4-BE49-F238E27FC236}">
                      <a16:creationId xmlns:a16="http://schemas.microsoft.com/office/drawing/2014/main" id="{40D5360F-DCF6-494A-A012-0C9102861BF2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7341270" y="5556988"/>
                  <a:ext cx="9792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34" name="Håndskrift 33">
                  <a:extLst>
                    <a:ext uri="{FF2B5EF4-FFF2-40B4-BE49-F238E27FC236}">
                      <a16:creationId xmlns:a16="http://schemas.microsoft.com/office/drawing/2014/main" id="{05A0E36F-6048-4412-8B59-2159602867D2}"/>
                    </a:ext>
                  </a:extLst>
                </p14:cNvPr>
                <p14:cNvContentPartPr/>
                <p14:nvPr/>
              </p14:nvContentPartPr>
              <p14:xfrm>
                <a:off x="7225710" y="5619268"/>
                <a:ext cx="142560" cy="160560"/>
              </p14:xfrm>
            </p:contentPart>
          </mc:Choice>
          <mc:Fallback xmlns="">
            <p:pic>
              <p:nvPicPr>
                <p:cNvPr id="34" name="Håndskrift 33">
                  <a:extLst>
                    <a:ext uri="{FF2B5EF4-FFF2-40B4-BE49-F238E27FC236}">
                      <a16:creationId xmlns:a16="http://schemas.microsoft.com/office/drawing/2014/main" id="{05A0E36F-6048-4412-8B59-2159602867D2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7208070" y="5601628"/>
                  <a:ext cx="17820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36" name="Håndskrift 35">
                  <a:extLst>
                    <a:ext uri="{FF2B5EF4-FFF2-40B4-BE49-F238E27FC236}">
                      <a16:creationId xmlns:a16="http://schemas.microsoft.com/office/drawing/2014/main" id="{F312F739-1084-45BD-B61C-C4C2334C2EC1}"/>
                    </a:ext>
                  </a:extLst>
                </p14:cNvPr>
                <p14:cNvContentPartPr/>
                <p14:nvPr/>
              </p14:nvContentPartPr>
              <p14:xfrm>
                <a:off x="7030230" y="5477068"/>
                <a:ext cx="116280" cy="315720"/>
              </p14:xfrm>
            </p:contentPart>
          </mc:Choice>
          <mc:Fallback xmlns="">
            <p:pic>
              <p:nvPicPr>
                <p:cNvPr id="36" name="Håndskrift 35">
                  <a:extLst>
                    <a:ext uri="{FF2B5EF4-FFF2-40B4-BE49-F238E27FC236}">
                      <a16:creationId xmlns:a16="http://schemas.microsoft.com/office/drawing/2014/main" id="{F312F739-1084-45BD-B61C-C4C2334C2EC1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7012230" y="5459428"/>
                  <a:ext cx="151920" cy="3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37" name="Håndskrift 36">
                  <a:extLst>
                    <a:ext uri="{FF2B5EF4-FFF2-40B4-BE49-F238E27FC236}">
                      <a16:creationId xmlns:a16="http://schemas.microsoft.com/office/drawing/2014/main" id="{F10685D0-99E7-4C88-BF0A-392790AA4E8B}"/>
                    </a:ext>
                  </a:extLst>
                </p14:cNvPr>
                <p14:cNvContentPartPr/>
                <p14:nvPr/>
              </p14:nvContentPartPr>
              <p14:xfrm>
                <a:off x="7039590" y="5601268"/>
                <a:ext cx="140760" cy="232920"/>
              </p14:xfrm>
            </p:contentPart>
          </mc:Choice>
          <mc:Fallback xmlns="">
            <p:pic>
              <p:nvPicPr>
                <p:cNvPr id="37" name="Håndskrift 36">
                  <a:extLst>
                    <a:ext uri="{FF2B5EF4-FFF2-40B4-BE49-F238E27FC236}">
                      <a16:creationId xmlns:a16="http://schemas.microsoft.com/office/drawing/2014/main" id="{F10685D0-99E7-4C88-BF0A-392790AA4E8B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7021950" y="5583628"/>
                  <a:ext cx="17640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39" name="Håndskrift 38">
                  <a:extLst>
                    <a:ext uri="{FF2B5EF4-FFF2-40B4-BE49-F238E27FC236}">
                      <a16:creationId xmlns:a16="http://schemas.microsoft.com/office/drawing/2014/main" id="{50491C59-813C-42F0-B7C4-6859A69F50FE}"/>
                    </a:ext>
                  </a:extLst>
                </p14:cNvPr>
                <p14:cNvContentPartPr/>
                <p14:nvPr/>
              </p14:nvContentPartPr>
              <p14:xfrm>
                <a:off x="7116990" y="5601268"/>
                <a:ext cx="91800" cy="188640"/>
              </p14:xfrm>
            </p:contentPart>
          </mc:Choice>
          <mc:Fallback xmlns="">
            <p:pic>
              <p:nvPicPr>
                <p:cNvPr id="39" name="Håndskrift 38">
                  <a:extLst>
                    <a:ext uri="{FF2B5EF4-FFF2-40B4-BE49-F238E27FC236}">
                      <a16:creationId xmlns:a16="http://schemas.microsoft.com/office/drawing/2014/main" id="{50491C59-813C-42F0-B7C4-6859A69F50FE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7098990" y="5583628"/>
                  <a:ext cx="12744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40" name="Håndskrift 39">
                  <a:extLst>
                    <a:ext uri="{FF2B5EF4-FFF2-40B4-BE49-F238E27FC236}">
                      <a16:creationId xmlns:a16="http://schemas.microsoft.com/office/drawing/2014/main" id="{536E9E3B-F357-46FB-BC9A-D69904A6ADC7}"/>
                    </a:ext>
                  </a:extLst>
                </p14:cNvPr>
                <p14:cNvContentPartPr/>
                <p14:nvPr/>
              </p14:nvContentPartPr>
              <p14:xfrm>
                <a:off x="7101510" y="5610268"/>
                <a:ext cx="17640" cy="148680"/>
              </p14:xfrm>
            </p:contentPart>
          </mc:Choice>
          <mc:Fallback xmlns="">
            <p:pic>
              <p:nvPicPr>
                <p:cNvPr id="40" name="Håndskrift 39">
                  <a:extLst>
                    <a:ext uri="{FF2B5EF4-FFF2-40B4-BE49-F238E27FC236}">
                      <a16:creationId xmlns:a16="http://schemas.microsoft.com/office/drawing/2014/main" id="{536E9E3B-F357-46FB-BC9A-D69904A6ADC7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7083510" y="5592268"/>
                  <a:ext cx="5328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41" name="Håndskrift 40">
                  <a:extLst>
                    <a:ext uri="{FF2B5EF4-FFF2-40B4-BE49-F238E27FC236}">
                      <a16:creationId xmlns:a16="http://schemas.microsoft.com/office/drawing/2014/main" id="{C1570433-D857-4F93-AB85-05036D441528}"/>
                    </a:ext>
                  </a:extLst>
                </p14:cNvPr>
                <p14:cNvContentPartPr/>
                <p14:nvPr/>
              </p14:nvContentPartPr>
              <p14:xfrm>
                <a:off x="6984870" y="5628268"/>
                <a:ext cx="99720" cy="190080"/>
              </p14:xfrm>
            </p:contentPart>
          </mc:Choice>
          <mc:Fallback xmlns="">
            <p:pic>
              <p:nvPicPr>
                <p:cNvPr id="41" name="Håndskrift 40">
                  <a:extLst>
                    <a:ext uri="{FF2B5EF4-FFF2-40B4-BE49-F238E27FC236}">
                      <a16:creationId xmlns:a16="http://schemas.microsoft.com/office/drawing/2014/main" id="{C1570433-D857-4F93-AB85-05036D441528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6966870" y="5610268"/>
                  <a:ext cx="13536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42" name="Håndskrift 41">
                  <a:extLst>
                    <a:ext uri="{FF2B5EF4-FFF2-40B4-BE49-F238E27FC236}">
                      <a16:creationId xmlns:a16="http://schemas.microsoft.com/office/drawing/2014/main" id="{8A834A29-3A85-402E-AF4B-817A781D23EF}"/>
                    </a:ext>
                  </a:extLst>
                </p14:cNvPr>
                <p14:cNvContentPartPr/>
                <p14:nvPr/>
              </p14:nvContentPartPr>
              <p14:xfrm>
                <a:off x="6986310" y="5592628"/>
                <a:ext cx="30960" cy="169200"/>
              </p14:xfrm>
            </p:contentPart>
          </mc:Choice>
          <mc:Fallback xmlns="">
            <p:pic>
              <p:nvPicPr>
                <p:cNvPr id="42" name="Håndskrift 41">
                  <a:extLst>
                    <a:ext uri="{FF2B5EF4-FFF2-40B4-BE49-F238E27FC236}">
                      <a16:creationId xmlns:a16="http://schemas.microsoft.com/office/drawing/2014/main" id="{8A834A29-3A85-402E-AF4B-817A781D23EF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6968670" y="5574628"/>
                  <a:ext cx="6660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43" name="Håndskrift 42">
                  <a:extLst>
                    <a:ext uri="{FF2B5EF4-FFF2-40B4-BE49-F238E27FC236}">
                      <a16:creationId xmlns:a16="http://schemas.microsoft.com/office/drawing/2014/main" id="{480BA1BE-6184-473D-AFE5-12544504D41C}"/>
                    </a:ext>
                  </a:extLst>
                </p14:cNvPr>
                <p14:cNvContentPartPr/>
                <p14:nvPr/>
              </p14:nvContentPartPr>
              <p14:xfrm>
                <a:off x="7039590" y="5547988"/>
                <a:ext cx="18360" cy="213480"/>
              </p14:xfrm>
            </p:contentPart>
          </mc:Choice>
          <mc:Fallback xmlns="">
            <p:pic>
              <p:nvPicPr>
                <p:cNvPr id="43" name="Håndskrift 42">
                  <a:extLst>
                    <a:ext uri="{FF2B5EF4-FFF2-40B4-BE49-F238E27FC236}">
                      <a16:creationId xmlns:a16="http://schemas.microsoft.com/office/drawing/2014/main" id="{480BA1BE-6184-473D-AFE5-12544504D41C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7021950" y="5530348"/>
                  <a:ext cx="5400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46" name="Håndskrift 45">
                  <a:extLst>
                    <a:ext uri="{FF2B5EF4-FFF2-40B4-BE49-F238E27FC236}">
                      <a16:creationId xmlns:a16="http://schemas.microsoft.com/office/drawing/2014/main" id="{AD39A067-15BF-4EDB-8D2B-6456783C362D}"/>
                    </a:ext>
                  </a:extLst>
                </p14:cNvPr>
                <p14:cNvContentPartPr/>
                <p14:nvPr/>
              </p14:nvContentPartPr>
              <p14:xfrm>
                <a:off x="7048590" y="5628268"/>
                <a:ext cx="32760" cy="100080"/>
              </p14:xfrm>
            </p:contentPart>
          </mc:Choice>
          <mc:Fallback xmlns="">
            <p:pic>
              <p:nvPicPr>
                <p:cNvPr id="46" name="Håndskrift 45">
                  <a:extLst>
                    <a:ext uri="{FF2B5EF4-FFF2-40B4-BE49-F238E27FC236}">
                      <a16:creationId xmlns:a16="http://schemas.microsoft.com/office/drawing/2014/main" id="{AD39A067-15BF-4EDB-8D2B-6456783C362D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7030590" y="5610268"/>
                  <a:ext cx="684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51" name="Håndskrift 50">
                  <a:extLst>
                    <a:ext uri="{FF2B5EF4-FFF2-40B4-BE49-F238E27FC236}">
                      <a16:creationId xmlns:a16="http://schemas.microsoft.com/office/drawing/2014/main" id="{AAE6A66F-64FF-4E21-8658-E0AEE259233C}"/>
                    </a:ext>
                  </a:extLst>
                </p14:cNvPr>
                <p14:cNvContentPartPr/>
                <p14:nvPr/>
              </p14:nvContentPartPr>
              <p14:xfrm>
                <a:off x="7137150" y="5636908"/>
                <a:ext cx="18360" cy="131760"/>
              </p14:xfrm>
            </p:contentPart>
          </mc:Choice>
          <mc:Fallback xmlns="">
            <p:pic>
              <p:nvPicPr>
                <p:cNvPr id="51" name="Håndskrift 50">
                  <a:extLst>
                    <a:ext uri="{FF2B5EF4-FFF2-40B4-BE49-F238E27FC236}">
                      <a16:creationId xmlns:a16="http://schemas.microsoft.com/office/drawing/2014/main" id="{AAE6A66F-64FF-4E21-8658-E0AEE259233C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7119510" y="5619268"/>
                  <a:ext cx="5400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54" name="Håndskrift 53">
                  <a:extLst>
                    <a:ext uri="{FF2B5EF4-FFF2-40B4-BE49-F238E27FC236}">
                      <a16:creationId xmlns:a16="http://schemas.microsoft.com/office/drawing/2014/main" id="{34C498DE-450C-4846-AFEE-8B5FA5005545}"/>
                    </a:ext>
                  </a:extLst>
                </p14:cNvPr>
                <p14:cNvContentPartPr/>
                <p14:nvPr/>
              </p14:nvContentPartPr>
              <p14:xfrm>
                <a:off x="7199430" y="5628268"/>
                <a:ext cx="38160" cy="172440"/>
              </p14:xfrm>
            </p:contentPart>
          </mc:Choice>
          <mc:Fallback xmlns="">
            <p:pic>
              <p:nvPicPr>
                <p:cNvPr id="54" name="Håndskrift 53">
                  <a:extLst>
                    <a:ext uri="{FF2B5EF4-FFF2-40B4-BE49-F238E27FC236}">
                      <a16:creationId xmlns:a16="http://schemas.microsoft.com/office/drawing/2014/main" id="{34C498DE-450C-4846-AFEE-8B5FA5005545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7181430" y="5610268"/>
                  <a:ext cx="7380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56" name="Håndskrift 55">
                  <a:extLst>
                    <a:ext uri="{FF2B5EF4-FFF2-40B4-BE49-F238E27FC236}">
                      <a16:creationId xmlns:a16="http://schemas.microsoft.com/office/drawing/2014/main" id="{2E933ACE-0F3E-42BE-A512-FA9ECCFE9826}"/>
                    </a:ext>
                  </a:extLst>
                </p14:cNvPr>
                <p14:cNvContentPartPr/>
                <p14:nvPr/>
              </p14:nvContentPartPr>
              <p14:xfrm>
                <a:off x="7465110" y="5489668"/>
                <a:ext cx="9720" cy="280800"/>
              </p14:xfrm>
            </p:contentPart>
          </mc:Choice>
          <mc:Fallback xmlns="">
            <p:pic>
              <p:nvPicPr>
                <p:cNvPr id="56" name="Håndskrift 55">
                  <a:extLst>
                    <a:ext uri="{FF2B5EF4-FFF2-40B4-BE49-F238E27FC236}">
                      <a16:creationId xmlns:a16="http://schemas.microsoft.com/office/drawing/2014/main" id="{2E933ACE-0F3E-42BE-A512-FA9ECCFE9826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7447110" y="5471668"/>
                  <a:ext cx="45360" cy="3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58" name="Håndskrift 57">
                  <a:extLst>
                    <a:ext uri="{FF2B5EF4-FFF2-40B4-BE49-F238E27FC236}">
                      <a16:creationId xmlns:a16="http://schemas.microsoft.com/office/drawing/2014/main" id="{DCA493B3-6D68-4773-8017-4EAFB97A6DB8}"/>
                    </a:ext>
                  </a:extLst>
                </p14:cNvPr>
                <p14:cNvContentPartPr/>
                <p14:nvPr/>
              </p14:nvContentPartPr>
              <p14:xfrm>
                <a:off x="7549350" y="5521708"/>
                <a:ext cx="5760" cy="60120"/>
              </p14:xfrm>
            </p:contentPart>
          </mc:Choice>
          <mc:Fallback xmlns="">
            <p:pic>
              <p:nvPicPr>
                <p:cNvPr id="58" name="Håndskrift 57">
                  <a:extLst>
                    <a:ext uri="{FF2B5EF4-FFF2-40B4-BE49-F238E27FC236}">
                      <a16:creationId xmlns:a16="http://schemas.microsoft.com/office/drawing/2014/main" id="{DCA493B3-6D68-4773-8017-4EAFB97A6DB8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7531350" y="5503708"/>
                  <a:ext cx="414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59" name="Håndskrift 58">
                  <a:extLst>
                    <a:ext uri="{FF2B5EF4-FFF2-40B4-BE49-F238E27FC236}">
                      <a16:creationId xmlns:a16="http://schemas.microsoft.com/office/drawing/2014/main" id="{54DC225E-B2B3-48F3-A254-9F2A29391909}"/>
                    </a:ext>
                  </a:extLst>
                </p14:cNvPr>
                <p14:cNvContentPartPr/>
                <p14:nvPr/>
              </p14:nvContentPartPr>
              <p14:xfrm>
                <a:off x="7467990" y="5556988"/>
                <a:ext cx="33480" cy="104400"/>
              </p14:xfrm>
            </p:contentPart>
          </mc:Choice>
          <mc:Fallback xmlns="">
            <p:pic>
              <p:nvPicPr>
                <p:cNvPr id="59" name="Håndskrift 58">
                  <a:extLst>
                    <a:ext uri="{FF2B5EF4-FFF2-40B4-BE49-F238E27FC236}">
                      <a16:creationId xmlns:a16="http://schemas.microsoft.com/office/drawing/2014/main" id="{54DC225E-B2B3-48F3-A254-9F2A29391909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7450350" y="5538988"/>
                  <a:ext cx="6912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62" name="Håndskrift 61">
                  <a:extLst>
                    <a:ext uri="{FF2B5EF4-FFF2-40B4-BE49-F238E27FC236}">
                      <a16:creationId xmlns:a16="http://schemas.microsoft.com/office/drawing/2014/main" id="{8AD4605C-14F2-4F62-AFAF-B6E2867978E3}"/>
                    </a:ext>
                  </a:extLst>
                </p14:cNvPr>
                <p14:cNvContentPartPr/>
                <p14:nvPr/>
              </p14:nvContentPartPr>
              <p14:xfrm>
                <a:off x="7048230" y="5725828"/>
                <a:ext cx="9360" cy="145440"/>
              </p14:xfrm>
            </p:contentPart>
          </mc:Choice>
          <mc:Fallback xmlns="">
            <p:pic>
              <p:nvPicPr>
                <p:cNvPr id="62" name="Håndskrift 61">
                  <a:extLst>
                    <a:ext uri="{FF2B5EF4-FFF2-40B4-BE49-F238E27FC236}">
                      <a16:creationId xmlns:a16="http://schemas.microsoft.com/office/drawing/2014/main" id="{8AD4605C-14F2-4F62-AFAF-B6E2867978E3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7030230" y="5708188"/>
                  <a:ext cx="4500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63" name="Håndskrift 62">
                  <a:extLst>
                    <a:ext uri="{FF2B5EF4-FFF2-40B4-BE49-F238E27FC236}">
                      <a16:creationId xmlns:a16="http://schemas.microsoft.com/office/drawing/2014/main" id="{7FFAD6B9-E4E1-4014-AEAD-89FFECF90E4F}"/>
                    </a:ext>
                  </a:extLst>
                </p14:cNvPr>
                <p14:cNvContentPartPr/>
                <p14:nvPr/>
              </p14:nvContentPartPr>
              <p14:xfrm>
                <a:off x="7048590" y="5770108"/>
                <a:ext cx="78480" cy="98280"/>
              </p14:xfrm>
            </p:contentPart>
          </mc:Choice>
          <mc:Fallback xmlns="">
            <p:pic>
              <p:nvPicPr>
                <p:cNvPr id="63" name="Håndskrift 62">
                  <a:extLst>
                    <a:ext uri="{FF2B5EF4-FFF2-40B4-BE49-F238E27FC236}">
                      <a16:creationId xmlns:a16="http://schemas.microsoft.com/office/drawing/2014/main" id="{7FFAD6B9-E4E1-4014-AEAD-89FFECF90E4F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7030590" y="5752108"/>
                  <a:ext cx="1141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66" name="Håndskrift 65">
                  <a:extLst>
                    <a:ext uri="{FF2B5EF4-FFF2-40B4-BE49-F238E27FC236}">
                      <a16:creationId xmlns:a16="http://schemas.microsoft.com/office/drawing/2014/main" id="{76755325-1422-450A-BE16-3883FC622EF0}"/>
                    </a:ext>
                  </a:extLst>
                </p14:cNvPr>
                <p14:cNvContentPartPr/>
                <p14:nvPr/>
              </p14:nvContentPartPr>
              <p14:xfrm>
                <a:off x="7173150" y="5725828"/>
                <a:ext cx="36720" cy="151920"/>
              </p14:xfrm>
            </p:contentPart>
          </mc:Choice>
          <mc:Fallback xmlns="">
            <p:pic>
              <p:nvPicPr>
                <p:cNvPr id="66" name="Håndskrift 65">
                  <a:extLst>
                    <a:ext uri="{FF2B5EF4-FFF2-40B4-BE49-F238E27FC236}">
                      <a16:creationId xmlns:a16="http://schemas.microsoft.com/office/drawing/2014/main" id="{76755325-1422-450A-BE16-3883FC622EF0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7155150" y="5708188"/>
                  <a:ext cx="7236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68" name="Håndskrift 67">
                  <a:extLst>
                    <a:ext uri="{FF2B5EF4-FFF2-40B4-BE49-F238E27FC236}">
                      <a16:creationId xmlns:a16="http://schemas.microsoft.com/office/drawing/2014/main" id="{01CA9E34-B486-4758-9382-EB34E7BA8FA5}"/>
                    </a:ext>
                  </a:extLst>
                </p14:cNvPr>
                <p14:cNvContentPartPr/>
                <p14:nvPr/>
              </p14:nvContentPartPr>
              <p14:xfrm>
                <a:off x="7066590" y="5743468"/>
                <a:ext cx="124560" cy="118440"/>
              </p14:xfrm>
            </p:contentPart>
          </mc:Choice>
          <mc:Fallback xmlns="">
            <p:pic>
              <p:nvPicPr>
                <p:cNvPr id="68" name="Håndskrift 67">
                  <a:extLst>
                    <a:ext uri="{FF2B5EF4-FFF2-40B4-BE49-F238E27FC236}">
                      <a16:creationId xmlns:a16="http://schemas.microsoft.com/office/drawing/2014/main" id="{01CA9E34-B486-4758-9382-EB34E7BA8FA5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7048590" y="5725828"/>
                  <a:ext cx="160200" cy="154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203" name="Håndskrift 202">
                <a:extLst>
                  <a:ext uri="{FF2B5EF4-FFF2-40B4-BE49-F238E27FC236}">
                    <a16:creationId xmlns:a16="http://schemas.microsoft.com/office/drawing/2014/main" id="{11D28762-1F1A-4E19-ADE1-D1F7891178CC}"/>
                  </a:ext>
                </a:extLst>
              </p14:cNvPr>
              <p14:cNvContentPartPr/>
              <p14:nvPr/>
            </p14:nvContentPartPr>
            <p14:xfrm>
              <a:off x="7760430" y="5798308"/>
              <a:ext cx="46080" cy="219960"/>
            </p14:xfrm>
          </p:contentPart>
        </mc:Choice>
        <mc:Fallback xmlns="">
          <p:pic>
            <p:nvPicPr>
              <p:cNvPr id="203" name="Håndskrift 202">
                <a:extLst>
                  <a:ext uri="{FF2B5EF4-FFF2-40B4-BE49-F238E27FC236}">
                    <a16:creationId xmlns:a16="http://schemas.microsoft.com/office/drawing/2014/main" id="{11D28762-1F1A-4E19-ADE1-D1F7891178CC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742430" y="5780308"/>
                <a:ext cx="81720" cy="255600"/>
              </a:xfrm>
              <a:prstGeom prst="rect">
                <a:avLst/>
              </a:prstGeom>
            </p:spPr>
          </p:pic>
        </mc:Fallback>
      </mc:AlternateContent>
      <p:grpSp>
        <p:nvGrpSpPr>
          <p:cNvPr id="204" name="Gruppe 203">
            <a:extLst>
              <a:ext uri="{FF2B5EF4-FFF2-40B4-BE49-F238E27FC236}">
                <a16:creationId xmlns:a16="http://schemas.microsoft.com/office/drawing/2014/main" id="{8C786C76-8245-443D-A156-42634C76A31F}"/>
              </a:ext>
            </a:extLst>
          </p:cNvPr>
          <p:cNvGrpSpPr/>
          <p:nvPr/>
        </p:nvGrpSpPr>
        <p:grpSpPr>
          <a:xfrm>
            <a:off x="7652567" y="5506693"/>
            <a:ext cx="739080" cy="713520"/>
            <a:chOff x="6984870" y="5281588"/>
            <a:chExt cx="739080" cy="71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205" name="Håndskrift 204">
                  <a:extLst>
                    <a:ext uri="{FF2B5EF4-FFF2-40B4-BE49-F238E27FC236}">
                      <a16:creationId xmlns:a16="http://schemas.microsoft.com/office/drawing/2014/main" id="{C78B793A-DDF1-4071-8645-6ECDCD989760}"/>
                    </a:ext>
                  </a:extLst>
                </p14:cNvPr>
                <p14:cNvContentPartPr/>
                <p14:nvPr/>
              </p14:nvContentPartPr>
              <p14:xfrm>
                <a:off x="7151550" y="5556988"/>
                <a:ext cx="18000" cy="146880"/>
              </p14:xfrm>
            </p:contentPart>
          </mc:Choice>
          <mc:Fallback xmlns="">
            <p:pic>
              <p:nvPicPr>
                <p:cNvPr id="205" name="Håndskrift 204">
                  <a:extLst>
                    <a:ext uri="{FF2B5EF4-FFF2-40B4-BE49-F238E27FC236}">
                      <a16:creationId xmlns:a16="http://schemas.microsoft.com/office/drawing/2014/main" id="{C78B793A-DDF1-4071-8645-6ECDCD989760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7133550" y="5538988"/>
                  <a:ext cx="5364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206" name="Håndskrift 205">
                  <a:extLst>
                    <a:ext uri="{FF2B5EF4-FFF2-40B4-BE49-F238E27FC236}">
                      <a16:creationId xmlns:a16="http://schemas.microsoft.com/office/drawing/2014/main" id="{37D2FDB4-5C04-47E5-A950-2FA73CA2FF68}"/>
                    </a:ext>
                  </a:extLst>
                </p14:cNvPr>
                <p14:cNvContentPartPr/>
                <p14:nvPr/>
              </p14:nvContentPartPr>
              <p14:xfrm>
                <a:off x="7190070" y="5547988"/>
                <a:ext cx="75600" cy="295560"/>
              </p14:xfrm>
            </p:contentPart>
          </mc:Choice>
          <mc:Fallback xmlns="">
            <p:pic>
              <p:nvPicPr>
                <p:cNvPr id="206" name="Håndskrift 205">
                  <a:extLst>
                    <a:ext uri="{FF2B5EF4-FFF2-40B4-BE49-F238E27FC236}">
                      <a16:creationId xmlns:a16="http://schemas.microsoft.com/office/drawing/2014/main" id="{37D2FDB4-5C04-47E5-A950-2FA73CA2FF68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7172070" y="5530348"/>
                  <a:ext cx="111240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207" name="Håndskrift 206">
                  <a:extLst>
                    <a:ext uri="{FF2B5EF4-FFF2-40B4-BE49-F238E27FC236}">
                      <a16:creationId xmlns:a16="http://schemas.microsoft.com/office/drawing/2014/main" id="{66DF5A86-B217-4C3C-8991-8A1F29CA941F}"/>
                    </a:ext>
                  </a:extLst>
                </p14:cNvPr>
                <p14:cNvContentPartPr/>
                <p14:nvPr/>
              </p14:nvContentPartPr>
              <p14:xfrm>
                <a:off x="7228230" y="5610268"/>
                <a:ext cx="7200" cy="265680"/>
              </p14:xfrm>
            </p:contentPart>
          </mc:Choice>
          <mc:Fallback xmlns="">
            <p:pic>
              <p:nvPicPr>
                <p:cNvPr id="207" name="Håndskrift 206">
                  <a:extLst>
                    <a:ext uri="{FF2B5EF4-FFF2-40B4-BE49-F238E27FC236}">
                      <a16:creationId xmlns:a16="http://schemas.microsoft.com/office/drawing/2014/main" id="{66DF5A86-B217-4C3C-8991-8A1F29CA941F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7210230" y="5592268"/>
                  <a:ext cx="4284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208" name="Håndskrift 207">
                  <a:extLst>
                    <a:ext uri="{FF2B5EF4-FFF2-40B4-BE49-F238E27FC236}">
                      <a16:creationId xmlns:a16="http://schemas.microsoft.com/office/drawing/2014/main" id="{3D5A6609-7174-4E6A-BB21-3C8B5175D0FB}"/>
                    </a:ext>
                  </a:extLst>
                </p14:cNvPr>
                <p14:cNvContentPartPr/>
                <p14:nvPr/>
              </p14:nvContentPartPr>
              <p14:xfrm>
                <a:off x="7190430" y="5663548"/>
                <a:ext cx="8280" cy="175680"/>
              </p14:xfrm>
            </p:contentPart>
          </mc:Choice>
          <mc:Fallback xmlns="">
            <p:pic>
              <p:nvPicPr>
                <p:cNvPr id="208" name="Håndskrift 207">
                  <a:extLst>
                    <a:ext uri="{FF2B5EF4-FFF2-40B4-BE49-F238E27FC236}">
                      <a16:creationId xmlns:a16="http://schemas.microsoft.com/office/drawing/2014/main" id="{3D5A6609-7174-4E6A-BB21-3C8B5175D0FB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7172790" y="5645548"/>
                  <a:ext cx="4392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209" name="Håndskrift 208">
                  <a:extLst>
                    <a:ext uri="{FF2B5EF4-FFF2-40B4-BE49-F238E27FC236}">
                      <a16:creationId xmlns:a16="http://schemas.microsoft.com/office/drawing/2014/main" id="{9C6A97C8-E6FD-4C61-BA56-F18C5E909F66}"/>
                    </a:ext>
                  </a:extLst>
                </p14:cNvPr>
                <p14:cNvContentPartPr/>
                <p14:nvPr/>
              </p14:nvContentPartPr>
              <p14:xfrm>
                <a:off x="7245870" y="5281588"/>
                <a:ext cx="24840" cy="407160"/>
              </p14:xfrm>
            </p:contentPart>
          </mc:Choice>
          <mc:Fallback xmlns="">
            <p:pic>
              <p:nvPicPr>
                <p:cNvPr id="209" name="Håndskrift 208">
                  <a:extLst>
                    <a:ext uri="{FF2B5EF4-FFF2-40B4-BE49-F238E27FC236}">
                      <a16:creationId xmlns:a16="http://schemas.microsoft.com/office/drawing/2014/main" id="{9C6A97C8-E6FD-4C61-BA56-F18C5E909F66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7227870" y="5263948"/>
                  <a:ext cx="60480" cy="44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210" name="Håndskrift 209">
                  <a:extLst>
                    <a:ext uri="{FF2B5EF4-FFF2-40B4-BE49-F238E27FC236}">
                      <a16:creationId xmlns:a16="http://schemas.microsoft.com/office/drawing/2014/main" id="{EE12A0F9-92CD-4082-814B-D82B77ED7106}"/>
                    </a:ext>
                  </a:extLst>
                </p14:cNvPr>
                <p14:cNvContentPartPr/>
                <p14:nvPr/>
              </p14:nvContentPartPr>
              <p14:xfrm>
                <a:off x="7154790" y="5415148"/>
                <a:ext cx="27360" cy="293400"/>
              </p14:xfrm>
            </p:contentPart>
          </mc:Choice>
          <mc:Fallback xmlns="">
            <p:pic>
              <p:nvPicPr>
                <p:cNvPr id="210" name="Håndskrift 209">
                  <a:extLst>
                    <a:ext uri="{FF2B5EF4-FFF2-40B4-BE49-F238E27FC236}">
                      <a16:creationId xmlns:a16="http://schemas.microsoft.com/office/drawing/2014/main" id="{EE12A0F9-92CD-4082-814B-D82B77ED7106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7137150" y="5397148"/>
                  <a:ext cx="63000" cy="32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211" name="Håndskrift 210">
                  <a:extLst>
                    <a:ext uri="{FF2B5EF4-FFF2-40B4-BE49-F238E27FC236}">
                      <a16:creationId xmlns:a16="http://schemas.microsoft.com/office/drawing/2014/main" id="{3C340BC6-6F10-4609-87E1-6CF8EF1F443A}"/>
                    </a:ext>
                  </a:extLst>
                </p14:cNvPr>
                <p14:cNvContentPartPr/>
                <p14:nvPr/>
              </p14:nvContentPartPr>
              <p14:xfrm>
                <a:off x="7226070" y="5610268"/>
                <a:ext cx="33840" cy="221040"/>
              </p14:xfrm>
            </p:contentPart>
          </mc:Choice>
          <mc:Fallback xmlns="">
            <p:pic>
              <p:nvPicPr>
                <p:cNvPr id="211" name="Håndskrift 210">
                  <a:extLst>
                    <a:ext uri="{FF2B5EF4-FFF2-40B4-BE49-F238E27FC236}">
                      <a16:creationId xmlns:a16="http://schemas.microsoft.com/office/drawing/2014/main" id="{3C340BC6-6F10-4609-87E1-6CF8EF1F443A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7208430" y="5592268"/>
                  <a:ext cx="6948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212" name="Håndskrift 211">
                  <a:extLst>
                    <a:ext uri="{FF2B5EF4-FFF2-40B4-BE49-F238E27FC236}">
                      <a16:creationId xmlns:a16="http://schemas.microsoft.com/office/drawing/2014/main" id="{A206C6F3-6CF7-4612-BC7E-C2C1451C4F53}"/>
                    </a:ext>
                  </a:extLst>
                </p14:cNvPr>
                <p14:cNvContentPartPr/>
                <p14:nvPr/>
              </p14:nvContentPartPr>
              <p14:xfrm>
                <a:off x="7367910" y="5486068"/>
                <a:ext cx="80640" cy="274320"/>
              </p14:xfrm>
            </p:contentPart>
          </mc:Choice>
          <mc:Fallback xmlns="">
            <p:pic>
              <p:nvPicPr>
                <p:cNvPr id="212" name="Håndskrift 211">
                  <a:extLst>
                    <a:ext uri="{FF2B5EF4-FFF2-40B4-BE49-F238E27FC236}">
                      <a16:creationId xmlns:a16="http://schemas.microsoft.com/office/drawing/2014/main" id="{A206C6F3-6CF7-4612-BC7E-C2C1451C4F53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7350270" y="5468068"/>
                  <a:ext cx="11628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213" name="Håndskrift 212">
                  <a:extLst>
                    <a:ext uri="{FF2B5EF4-FFF2-40B4-BE49-F238E27FC236}">
                      <a16:creationId xmlns:a16="http://schemas.microsoft.com/office/drawing/2014/main" id="{CA8A6AE0-6251-48DF-826E-C0F4A8FAAF8C}"/>
                    </a:ext>
                  </a:extLst>
                </p14:cNvPr>
                <p14:cNvContentPartPr/>
                <p14:nvPr/>
              </p14:nvContentPartPr>
              <p14:xfrm>
                <a:off x="7358910" y="5592628"/>
                <a:ext cx="9720" cy="268200"/>
              </p14:xfrm>
            </p:contentPart>
          </mc:Choice>
          <mc:Fallback xmlns="">
            <p:pic>
              <p:nvPicPr>
                <p:cNvPr id="213" name="Håndskrift 212">
                  <a:extLst>
                    <a:ext uri="{FF2B5EF4-FFF2-40B4-BE49-F238E27FC236}">
                      <a16:creationId xmlns:a16="http://schemas.microsoft.com/office/drawing/2014/main" id="{CA8A6AE0-6251-48DF-826E-C0F4A8FAAF8C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7340910" y="5574628"/>
                  <a:ext cx="45360" cy="30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214" name="Håndskrift 213">
                  <a:extLst>
                    <a:ext uri="{FF2B5EF4-FFF2-40B4-BE49-F238E27FC236}">
                      <a16:creationId xmlns:a16="http://schemas.microsoft.com/office/drawing/2014/main" id="{F66D66AC-EBFA-40F3-8DE3-DAF845716DA8}"/>
                    </a:ext>
                  </a:extLst>
                </p14:cNvPr>
                <p14:cNvContentPartPr/>
                <p14:nvPr/>
              </p14:nvContentPartPr>
              <p14:xfrm>
                <a:off x="7469070" y="5681548"/>
                <a:ext cx="14760" cy="211320"/>
              </p14:xfrm>
            </p:contentPart>
          </mc:Choice>
          <mc:Fallback xmlns="">
            <p:pic>
              <p:nvPicPr>
                <p:cNvPr id="214" name="Håndskrift 213">
                  <a:extLst>
                    <a:ext uri="{FF2B5EF4-FFF2-40B4-BE49-F238E27FC236}">
                      <a16:creationId xmlns:a16="http://schemas.microsoft.com/office/drawing/2014/main" id="{F66D66AC-EBFA-40F3-8DE3-DAF845716DA8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7451430" y="5663548"/>
                  <a:ext cx="5040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215" name="Håndskrift 214">
                  <a:extLst>
                    <a:ext uri="{FF2B5EF4-FFF2-40B4-BE49-F238E27FC236}">
                      <a16:creationId xmlns:a16="http://schemas.microsoft.com/office/drawing/2014/main" id="{A1830DDD-336E-498F-A2F1-DC5A36810B23}"/>
                    </a:ext>
                  </a:extLst>
                </p14:cNvPr>
                <p14:cNvContentPartPr/>
                <p14:nvPr/>
              </p14:nvContentPartPr>
              <p14:xfrm>
                <a:off x="7397790" y="5716828"/>
                <a:ext cx="59400" cy="232560"/>
              </p14:xfrm>
            </p:contentPart>
          </mc:Choice>
          <mc:Fallback xmlns="">
            <p:pic>
              <p:nvPicPr>
                <p:cNvPr id="215" name="Håndskrift 214">
                  <a:extLst>
                    <a:ext uri="{FF2B5EF4-FFF2-40B4-BE49-F238E27FC236}">
                      <a16:creationId xmlns:a16="http://schemas.microsoft.com/office/drawing/2014/main" id="{A1830DDD-336E-498F-A2F1-DC5A36810B23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7380150" y="5698828"/>
                  <a:ext cx="9504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216" name="Håndskrift 215">
                  <a:extLst>
                    <a:ext uri="{FF2B5EF4-FFF2-40B4-BE49-F238E27FC236}">
                      <a16:creationId xmlns:a16="http://schemas.microsoft.com/office/drawing/2014/main" id="{727349EC-06A0-4557-AD54-8E458CF51F18}"/>
                    </a:ext>
                  </a:extLst>
                </p14:cNvPr>
                <p14:cNvContentPartPr/>
                <p14:nvPr/>
              </p14:nvContentPartPr>
              <p14:xfrm>
                <a:off x="7421190" y="5725828"/>
                <a:ext cx="74520" cy="138960"/>
              </p14:xfrm>
            </p:contentPart>
          </mc:Choice>
          <mc:Fallback xmlns="">
            <p:pic>
              <p:nvPicPr>
                <p:cNvPr id="216" name="Håndskrift 215">
                  <a:extLst>
                    <a:ext uri="{FF2B5EF4-FFF2-40B4-BE49-F238E27FC236}">
                      <a16:creationId xmlns:a16="http://schemas.microsoft.com/office/drawing/2014/main" id="{727349EC-06A0-4557-AD54-8E458CF51F18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7403550" y="5708188"/>
                  <a:ext cx="11016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217" name="Håndskrift 216">
                  <a:extLst>
                    <a:ext uri="{FF2B5EF4-FFF2-40B4-BE49-F238E27FC236}">
                      <a16:creationId xmlns:a16="http://schemas.microsoft.com/office/drawing/2014/main" id="{C3D3FF88-A5A8-49F3-9F18-88C314CAC24F}"/>
                    </a:ext>
                  </a:extLst>
                </p14:cNvPr>
                <p14:cNvContentPartPr/>
                <p14:nvPr/>
              </p14:nvContentPartPr>
              <p14:xfrm>
                <a:off x="7556910" y="5628268"/>
                <a:ext cx="21240" cy="267840"/>
              </p14:xfrm>
            </p:contentPart>
          </mc:Choice>
          <mc:Fallback xmlns="">
            <p:pic>
              <p:nvPicPr>
                <p:cNvPr id="217" name="Håndskrift 216">
                  <a:extLst>
                    <a:ext uri="{FF2B5EF4-FFF2-40B4-BE49-F238E27FC236}">
                      <a16:creationId xmlns:a16="http://schemas.microsoft.com/office/drawing/2014/main" id="{C3D3FF88-A5A8-49F3-9F18-88C314CAC24F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7539270" y="5610268"/>
                  <a:ext cx="5688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218" name="Håndskrift 217">
                  <a:extLst>
                    <a:ext uri="{FF2B5EF4-FFF2-40B4-BE49-F238E27FC236}">
                      <a16:creationId xmlns:a16="http://schemas.microsoft.com/office/drawing/2014/main" id="{AC5A0CEB-0776-4A60-BE99-A8233F279CBF}"/>
                    </a:ext>
                  </a:extLst>
                </p14:cNvPr>
                <p14:cNvContentPartPr/>
                <p14:nvPr/>
              </p14:nvContentPartPr>
              <p14:xfrm>
                <a:off x="7449990" y="5645908"/>
                <a:ext cx="7200" cy="265320"/>
              </p14:xfrm>
            </p:contentPart>
          </mc:Choice>
          <mc:Fallback xmlns="">
            <p:pic>
              <p:nvPicPr>
                <p:cNvPr id="218" name="Håndskrift 217">
                  <a:extLst>
                    <a:ext uri="{FF2B5EF4-FFF2-40B4-BE49-F238E27FC236}">
                      <a16:creationId xmlns:a16="http://schemas.microsoft.com/office/drawing/2014/main" id="{AC5A0CEB-0776-4A60-BE99-A8233F279CBF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7432350" y="5627908"/>
                  <a:ext cx="4284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219" name="Håndskrift 218">
                  <a:extLst>
                    <a:ext uri="{FF2B5EF4-FFF2-40B4-BE49-F238E27FC236}">
                      <a16:creationId xmlns:a16="http://schemas.microsoft.com/office/drawing/2014/main" id="{73C93453-F000-446F-9793-2ABF81FC5B02}"/>
                    </a:ext>
                  </a:extLst>
                </p14:cNvPr>
                <p14:cNvContentPartPr/>
                <p14:nvPr/>
              </p14:nvContentPartPr>
              <p14:xfrm>
                <a:off x="7474470" y="5690188"/>
                <a:ext cx="37080" cy="134640"/>
              </p14:xfrm>
            </p:contentPart>
          </mc:Choice>
          <mc:Fallback xmlns="">
            <p:pic>
              <p:nvPicPr>
                <p:cNvPr id="219" name="Håndskrift 218">
                  <a:extLst>
                    <a:ext uri="{FF2B5EF4-FFF2-40B4-BE49-F238E27FC236}">
                      <a16:creationId xmlns:a16="http://schemas.microsoft.com/office/drawing/2014/main" id="{73C93453-F000-446F-9793-2ABF81FC5B02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7456830" y="5672548"/>
                  <a:ext cx="7272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220" name="Håndskrift 219">
                  <a:extLst>
                    <a:ext uri="{FF2B5EF4-FFF2-40B4-BE49-F238E27FC236}">
                      <a16:creationId xmlns:a16="http://schemas.microsoft.com/office/drawing/2014/main" id="{2F7478FF-124C-4539-86B7-3BD9A2518EFF}"/>
                    </a:ext>
                  </a:extLst>
                </p14:cNvPr>
                <p14:cNvContentPartPr/>
                <p14:nvPr/>
              </p14:nvContentPartPr>
              <p14:xfrm>
                <a:off x="7519110" y="5654548"/>
                <a:ext cx="3960" cy="211320"/>
              </p14:xfrm>
            </p:contentPart>
          </mc:Choice>
          <mc:Fallback xmlns="">
            <p:pic>
              <p:nvPicPr>
                <p:cNvPr id="220" name="Håndskrift 219">
                  <a:extLst>
                    <a:ext uri="{FF2B5EF4-FFF2-40B4-BE49-F238E27FC236}">
                      <a16:creationId xmlns:a16="http://schemas.microsoft.com/office/drawing/2014/main" id="{2F7478FF-124C-4539-86B7-3BD9A2518EFF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7501110" y="5636908"/>
                  <a:ext cx="3960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221" name="Håndskrift 220">
                  <a:extLst>
                    <a:ext uri="{FF2B5EF4-FFF2-40B4-BE49-F238E27FC236}">
                      <a16:creationId xmlns:a16="http://schemas.microsoft.com/office/drawing/2014/main" id="{E46A631F-FB7D-4C5D-BF0E-7D8ADC5A7D89}"/>
                    </a:ext>
                  </a:extLst>
                </p14:cNvPr>
                <p14:cNvContentPartPr/>
                <p14:nvPr/>
              </p14:nvContentPartPr>
              <p14:xfrm>
                <a:off x="7554750" y="5636908"/>
                <a:ext cx="153000" cy="358200"/>
              </p14:xfrm>
            </p:contentPart>
          </mc:Choice>
          <mc:Fallback xmlns="">
            <p:pic>
              <p:nvPicPr>
                <p:cNvPr id="221" name="Håndskrift 220">
                  <a:extLst>
                    <a:ext uri="{FF2B5EF4-FFF2-40B4-BE49-F238E27FC236}">
                      <a16:creationId xmlns:a16="http://schemas.microsoft.com/office/drawing/2014/main" id="{E46A631F-FB7D-4C5D-BF0E-7D8ADC5A7D89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7536750" y="5619268"/>
                  <a:ext cx="188640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222" name="Håndskrift 221">
                  <a:extLst>
                    <a:ext uri="{FF2B5EF4-FFF2-40B4-BE49-F238E27FC236}">
                      <a16:creationId xmlns:a16="http://schemas.microsoft.com/office/drawing/2014/main" id="{EC8A670F-231F-4180-97C0-2F629D20D7F2}"/>
                    </a:ext>
                  </a:extLst>
                </p14:cNvPr>
                <p14:cNvContentPartPr/>
                <p14:nvPr/>
              </p14:nvContentPartPr>
              <p14:xfrm>
                <a:off x="7628550" y="5663548"/>
                <a:ext cx="95400" cy="178920"/>
              </p14:xfrm>
            </p:contentPart>
          </mc:Choice>
          <mc:Fallback xmlns="">
            <p:pic>
              <p:nvPicPr>
                <p:cNvPr id="222" name="Håndskrift 221">
                  <a:extLst>
                    <a:ext uri="{FF2B5EF4-FFF2-40B4-BE49-F238E27FC236}">
                      <a16:creationId xmlns:a16="http://schemas.microsoft.com/office/drawing/2014/main" id="{EC8A670F-231F-4180-97C0-2F629D20D7F2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7610550" y="5645548"/>
                  <a:ext cx="13104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223" name="Håndskrift 222">
                  <a:extLst>
                    <a:ext uri="{FF2B5EF4-FFF2-40B4-BE49-F238E27FC236}">
                      <a16:creationId xmlns:a16="http://schemas.microsoft.com/office/drawing/2014/main" id="{41AD84BC-0519-4961-99DB-C7214E08F913}"/>
                    </a:ext>
                  </a:extLst>
                </p14:cNvPr>
                <p14:cNvContentPartPr/>
                <p14:nvPr/>
              </p14:nvContentPartPr>
              <p14:xfrm>
                <a:off x="7533150" y="5690188"/>
                <a:ext cx="57240" cy="214920"/>
              </p14:xfrm>
            </p:contentPart>
          </mc:Choice>
          <mc:Fallback xmlns="">
            <p:pic>
              <p:nvPicPr>
                <p:cNvPr id="223" name="Håndskrift 222">
                  <a:extLst>
                    <a:ext uri="{FF2B5EF4-FFF2-40B4-BE49-F238E27FC236}">
                      <a16:creationId xmlns:a16="http://schemas.microsoft.com/office/drawing/2014/main" id="{41AD84BC-0519-4961-99DB-C7214E08F913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7515150" y="5672548"/>
                  <a:ext cx="92880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224" name="Håndskrift 223">
                  <a:extLst>
                    <a:ext uri="{FF2B5EF4-FFF2-40B4-BE49-F238E27FC236}">
                      <a16:creationId xmlns:a16="http://schemas.microsoft.com/office/drawing/2014/main" id="{B5C82B60-AFB7-4326-921C-657F862572E5}"/>
                    </a:ext>
                  </a:extLst>
                </p14:cNvPr>
                <p14:cNvContentPartPr/>
                <p14:nvPr/>
              </p14:nvContentPartPr>
              <p14:xfrm>
                <a:off x="7527750" y="5734828"/>
                <a:ext cx="32040" cy="209520"/>
              </p14:xfrm>
            </p:contentPart>
          </mc:Choice>
          <mc:Fallback xmlns="">
            <p:pic>
              <p:nvPicPr>
                <p:cNvPr id="224" name="Håndskrift 223">
                  <a:extLst>
                    <a:ext uri="{FF2B5EF4-FFF2-40B4-BE49-F238E27FC236}">
                      <a16:creationId xmlns:a16="http://schemas.microsoft.com/office/drawing/2014/main" id="{B5C82B60-AFB7-4326-921C-657F862572E5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7510110" y="5716828"/>
                  <a:ext cx="6768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225" name="Håndskrift 224">
                  <a:extLst>
                    <a:ext uri="{FF2B5EF4-FFF2-40B4-BE49-F238E27FC236}">
                      <a16:creationId xmlns:a16="http://schemas.microsoft.com/office/drawing/2014/main" id="{4483761D-226D-4D0E-8444-4C7E0722AC6B}"/>
                    </a:ext>
                  </a:extLst>
                </p14:cNvPr>
                <p14:cNvContentPartPr/>
                <p14:nvPr/>
              </p14:nvContentPartPr>
              <p14:xfrm>
                <a:off x="7608030" y="5645908"/>
                <a:ext cx="46080" cy="219960"/>
              </p14:xfrm>
            </p:contentPart>
          </mc:Choice>
          <mc:Fallback xmlns="">
            <p:pic>
              <p:nvPicPr>
                <p:cNvPr id="225" name="Håndskrift 224">
                  <a:extLst>
                    <a:ext uri="{FF2B5EF4-FFF2-40B4-BE49-F238E27FC236}">
                      <a16:creationId xmlns:a16="http://schemas.microsoft.com/office/drawing/2014/main" id="{4483761D-226D-4D0E-8444-4C7E0722AC6B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7590030" y="5627908"/>
                  <a:ext cx="81720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226" name="Håndskrift 225">
                  <a:extLst>
                    <a:ext uri="{FF2B5EF4-FFF2-40B4-BE49-F238E27FC236}">
                      <a16:creationId xmlns:a16="http://schemas.microsoft.com/office/drawing/2014/main" id="{84CFC948-6CCA-4801-A37D-DB7683A8215D}"/>
                    </a:ext>
                  </a:extLst>
                </p14:cNvPr>
                <p14:cNvContentPartPr/>
                <p14:nvPr/>
              </p14:nvContentPartPr>
              <p14:xfrm>
                <a:off x="7643310" y="5716828"/>
                <a:ext cx="27720" cy="232200"/>
              </p14:xfrm>
            </p:contentPart>
          </mc:Choice>
          <mc:Fallback xmlns="">
            <p:pic>
              <p:nvPicPr>
                <p:cNvPr id="226" name="Håndskrift 225">
                  <a:extLst>
                    <a:ext uri="{FF2B5EF4-FFF2-40B4-BE49-F238E27FC236}">
                      <a16:creationId xmlns:a16="http://schemas.microsoft.com/office/drawing/2014/main" id="{84CFC948-6CCA-4801-A37D-DB7683A8215D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7625670" y="5698828"/>
                  <a:ext cx="6336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227" name="Håndskrift 226">
                  <a:extLst>
                    <a:ext uri="{FF2B5EF4-FFF2-40B4-BE49-F238E27FC236}">
                      <a16:creationId xmlns:a16="http://schemas.microsoft.com/office/drawing/2014/main" id="{4C1D9B7C-EA45-40FB-8FBB-F314F5784157}"/>
                    </a:ext>
                  </a:extLst>
                </p14:cNvPr>
                <p14:cNvContentPartPr/>
                <p14:nvPr/>
              </p14:nvContentPartPr>
              <p14:xfrm>
                <a:off x="7477710" y="5841388"/>
                <a:ext cx="157320" cy="104400"/>
              </p14:xfrm>
            </p:contentPart>
          </mc:Choice>
          <mc:Fallback xmlns="">
            <p:pic>
              <p:nvPicPr>
                <p:cNvPr id="227" name="Håndskrift 226">
                  <a:extLst>
                    <a:ext uri="{FF2B5EF4-FFF2-40B4-BE49-F238E27FC236}">
                      <a16:creationId xmlns:a16="http://schemas.microsoft.com/office/drawing/2014/main" id="{4C1D9B7C-EA45-40FB-8FBB-F314F5784157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7459710" y="5823388"/>
                  <a:ext cx="19296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228" name="Håndskrift 227">
                  <a:extLst>
                    <a:ext uri="{FF2B5EF4-FFF2-40B4-BE49-F238E27FC236}">
                      <a16:creationId xmlns:a16="http://schemas.microsoft.com/office/drawing/2014/main" id="{859D0C72-D46A-4299-A14E-1BBDDC82D12D}"/>
                    </a:ext>
                  </a:extLst>
                </p14:cNvPr>
                <p14:cNvContentPartPr/>
                <p14:nvPr/>
              </p14:nvContentPartPr>
              <p14:xfrm>
                <a:off x="7474470" y="5841388"/>
                <a:ext cx="55080" cy="95400"/>
              </p14:xfrm>
            </p:contentPart>
          </mc:Choice>
          <mc:Fallback xmlns="">
            <p:pic>
              <p:nvPicPr>
                <p:cNvPr id="228" name="Håndskrift 227">
                  <a:extLst>
                    <a:ext uri="{FF2B5EF4-FFF2-40B4-BE49-F238E27FC236}">
                      <a16:creationId xmlns:a16="http://schemas.microsoft.com/office/drawing/2014/main" id="{859D0C72-D46A-4299-A14E-1BBDDC82D12D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7456830" y="5823388"/>
                  <a:ext cx="9072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230" name="Håndskrift 229">
                  <a:extLst>
                    <a:ext uri="{FF2B5EF4-FFF2-40B4-BE49-F238E27FC236}">
                      <a16:creationId xmlns:a16="http://schemas.microsoft.com/office/drawing/2014/main" id="{133D8168-20CD-4977-B813-307B5AD64A39}"/>
                    </a:ext>
                  </a:extLst>
                </p14:cNvPr>
                <p14:cNvContentPartPr/>
                <p14:nvPr/>
              </p14:nvContentPartPr>
              <p14:xfrm>
                <a:off x="7172790" y="5559868"/>
                <a:ext cx="136080" cy="230400"/>
              </p14:xfrm>
            </p:contentPart>
          </mc:Choice>
          <mc:Fallback xmlns="">
            <p:pic>
              <p:nvPicPr>
                <p:cNvPr id="230" name="Håndskrift 229">
                  <a:extLst>
                    <a:ext uri="{FF2B5EF4-FFF2-40B4-BE49-F238E27FC236}">
                      <a16:creationId xmlns:a16="http://schemas.microsoft.com/office/drawing/2014/main" id="{133D8168-20CD-4977-B813-307B5AD64A39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7154790" y="5542228"/>
                  <a:ext cx="171720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232" name="Håndskrift 231">
                  <a:extLst>
                    <a:ext uri="{FF2B5EF4-FFF2-40B4-BE49-F238E27FC236}">
                      <a16:creationId xmlns:a16="http://schemas.microsoft.com/office/drawing/2014/main" id="{FCE666BA-1119-4175-8F59-5B064911E9F5}"/>
                    </a:ext>
                  </a:extLst>
                </p14:cNvPr>
                <p14:cNvContentPartPr/>
                <p14:nvPr/>
              </p14:nvContentPartPr>
              <p14:xfrm>
                <a:off x="7359270" y="5556988"/>
                <a:ext cx="33120" cy="128520"/>
              </p14:xfrm>
            </p:contentPart>
          </mc:Choice>
          <mc:Fallback xmlns="">
            <p:pic>
              <p:nvPicPr>
                <p:cNvPr id="232" name="Håndskrift 231">
                  <a:extLst>
                    <a:ext uri="{FF2B5EF4-FFF2-40B4-BE49-F238E27FC236}">
                      <a16:creationId xmlns:a16="http://schemas.microsoft.com/office/drawing/2014/main" id="{FCE666BA-1119-4175-8F59-5B064911E9F5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7341270" y="5538988"/>
                  <a:ext cx="6876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233" name="Håndskrift 232">
                  <a:extLst>
                    <a:ext uri="{FF2B5EF4-FFF2-40B4-BE49-F238E27FC236}">
                      <a16:creationId xmlns:a16="http://schemas.microsoft.com/office/drawing/2014/main" id="{7803E419-0BCC-445F-9565-E8290650230F}"/>
                    </a:ext>
                  </a:extLst>
                </p14:cNvPr>
                <p14:cNvContentPartPr/>
                <p14:nvPr/>
              </p14:nvContentPartPr>
              <p14:xfrm>
                <a:off x="7296270" y="5503708"/>
                <a:ext cx="37800" cy="299520"/>
              </p14:xfrm>
            </p:contentPart>
          </mc:Choice>
          <mc:Fallback xmlns="">
            <p:pic>
              <p:nvPicPr>
                <p:cNvPr id="233" name="Håndskrift 232">
                  <a:extLst>
                    <a:ext uri="{FF2B5EF4-FFF2-40B4-BE49-F238E27FC236}">
                      <a16:creationId xmlns:a16="http://schemas.microsoft.com/office/drawing/2014/main" id="{7803E419-0BCC-445F-9565-E8290650230F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7278270" y="5485708"/>
                  <a:ext cx="73440" cy="33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235" name="Håndskrift 234">
                  <a:extLst>
                    <a:ext uri="{FF2B5EF4-FFF2-40B4-BE49-F238E27FC236}">
                      <a16:creationId xmlns:a16="http://schemas.microsoft.com/office/drawing/2014/main" id="{D33076BF-0939-48BB-9099-4B2C1087E86D}"/>
                    </a:ext>
                  </a:extLst>
                </p14:cNvPr>
                <p14:cNvContentPartPr/>
                <p14:nvPr/>
              </p14:nvContentPartPr>
              <p14:xfrm>
                <a:off x="7279350" y="5592628"/>
                <a:ext cx="39960" cy="288720"/>
              </p14:xfrm>
            </p:contentPart>
          </mc:Choice>
          <mc:Fallback xmlns="">
            <p:pic>
              <p:nvPicPr>
                <p:cNvPr id="235" name="Håndskrift 234">
                  <a:extLst>
                    <a:ext uri="{FF2B5EF4-FFF2-40B4-BE49-F238E27FC236}">
                      <a16:creationId xmlns:a16="http://schemas.microsoft.com/office/drawing/2014/main" id="{D33076BF-0939-48BB-9099-4B2C1087E86D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7261710" y="5574628"/>
                  <a:ext cx="75600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237" name="Håndskrift 236">
                  <a:extLst>
                    <a:ext uri="{FF2B5EF4-FFF2-40B4-BE49-F238E27FC236}">
                      <a16:creationId xmlns:a16="http://schemas.microsoft.com/office/drawing/2014/main" id="{E27981A5-0665-4831-BC36-0D2A54515F9E}"/>
                    </a:ext>
                  </a:extLst>
                </p14:cNvPr>
                <p14:cNvContentPartPr/>
                <p14:nvPr/>
              </p14:nvContentPartPr>
              <p14:xfrm>
                <a:off x="7359270" y="5574988"/>
                <a:ext cx="62280" cy="185760"/>
              </p14:xfrm>
            </p:contentPart>
          </mc:Choice>
          <mc:Fallback xmlns="">
            <p:pic>
              <p:nvPicPr>
                <p:cNvPr id="237" name="Håndskrift 236">
                  <a:extLst>
                    <a:ext uri="{FF2B5EF4-FFF2-40B4-BE49-F238E27FC236}">
                      <a16:creationId xmlns:a16="http://schemas.microsoft.com/office/drawing/2014/main" id="{E27981A5-0665-4831-BC36-0D2A54515F9E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7341270" y="5556988"/>
                  <a:ext cx="9792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238" name="Håndskrift 237">
                  <a:extLst>
                    <a:ext uri="{FF2B5EF4-FFF2-40B4-BE49-F238E27FC236}">
                      <a16:creationId xmlns:a16="http://schemas.microsoft.com/office/drawing/2014/main" id="{780152B6-15D6-426F-AE28-63F214667644}"/>
                    </a:ext>
                  </a:extLst>
                </p14:cNvPr>
                <p14:cNvContentPartPr/>
                <p14:nvPr/>
              </p14:nvContentPartPr>
              <p14:xfrm>
                <a:off x="7225710" y="5619268"/>
                <a:ext cx="142560" cy="160560"/>
              </p14:xfrm>
            </p:contentPart>
          </mc:Choice>
          <mc:Fallback xmlns="">
            <p:pic>
              <p:nvPicPr>
                <p:cNvPr id="238" name="Håndskrift 237">
                  <a:extLst>
                    <a:ext uri="{FF2B5EF4-FFF2-40B4-BE49-F238E27FC236}">
                      <a16:creationId xmlns:a16="http://schemas.microsoft.com/office/drawing/2014/main" id="{780152B6-15D6-426F-AE28-63F214667644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7208070" y="5601628"/>
                  <a:ext cx="17820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240" name="Håndskrift 239">
                  <a:extLst>
                    <a:ext uri="{FF2B5EF4-FFF2-40B4-BE49-F238E27FC236}">
                      <a16:creationId xmlns:a16="http://schemas.microsoft.com/office/drawing/2014/main" id="{223F5BC3-68C0-485F-B6E2-1C8431CC0C01}"/>
                    </a:ext>
                  </a:extLst>
                </p14:cNvPr>
                <p14:cNvContentPartPr/>
                <p14:nvPr/>
              </p14:nvContentPartPr>
              <p14:xfrm>
                <a:off x="7030230" y="5477068"/>
                <a:ext cx="116280" cy="315720"/>
              </p14:xfrm>
            </p:contentPart>
          </mc:Choice>
          <mc:Fallback xmlns="">
            <p:pic>
              <p:nvPicPr>
                <p:cNvPr id="240" name="Håndskrift 239">
                  <a:extLst>
                    <a:ext uri="{FF2B5EF4-FFF2-40B4-BE49-F238E27FC236}">
                      <a16:creationId xmlns:a16="http://schemas.microsoft.com/office/drawing/2014/main" id="{223F5BC3-68C0-485F-B6E2-1C8431CC0C01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7012230" y="5459428"/>
                  <a:ext cx="151920" cy="3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242" name="Håndskrift 241">
                  <a:extLst>
                    <a:ext uri="{FF2B5EF4-FFF2-40B4-BE49-F238E27FC236}">
                      <a16:creationId xmlns:a16="http://schemas.microsoft.com/office/drawing/2014/main" id="{8355DB38-2880-4964-A8EF-0F4CA32732E8}"/>
                    </a:ext>
                  </a:extLst>
                </p14:cNvPr>
                <p14:cNvContentPartPr/>
                <p14:nvPr/>
              </p14:nvContentPartPr>
              <p14:xfrm>
                <a:off x="7039590" y="5601268"/>
                <a:ext cx="140760" cy="232920"/>
              </p14:xfrm>
            </p:contentPart>
          </mc:Choice>
          <mc:Fallback xmlns="">
            <p:pic>
              <p:nvPicPr>
                <p:cNvPr id="242" name="Håndskrift 241">
                  <a:extLst>
                    <a:ext uri="{FF2B5EF4-FFF2-40B4-BE49-F238E27FC236}">
                      <a16:creationId xmlns:a16="http://schemas.microsoft.com/office/drawing/2014/main" id="{8355DB38-2880-4964-A8EF-0F4CA32732E8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7021950" y="5583628"/>
                  <a:ext cx="17640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244" name="Håndskrift 243">
                  <a:extLst>
                    <a:ext uri="{FF2B5EF4-FFF2-40B4-BE49-F238E27FC236}">
                      <a16:creationId xmlns:a16="http://schemas.microsoft.com/office/drawing/2014/main" id="{5AA53DE4-DF4B-4B86-8D45-9A12DE19F084}"/>
                    </a:ext>
                  </a:extLst>
                </p14:cNvPr>
                <p14:cNvContentPartPr/>
                <p14:nvPr/>
              </p14:nvContentPartPr>
              <p14:xfrm>
                <a:off x="7116990" y="5601268"/>
                <a:ext cx="91800" cy="188640"/>
              </p14:xfrm>
            </p:contentPart>
          </mc:Choice>
          <mc:Fallback xmlns="">
            <p:pic>
              <p:nvPicPr>
                <p:cNvPr id="244" name="Håndskrift 243">
                  <a:extLst>
                    <a:ext uri="{FF2B5EF4-FFF2-40B4-BE49-F238E27FC236}">
                      <a16:creationId xmlns:a16="http://schemas.microsoft.com/office/drawing/2014/main" id="{5AA53DE4-DF4B-4B86-8D45-9A12DE19F084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7098990" y="5583628"/>
                  <a:ext cx="12744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245" name="Håndskrift 244">
                  <a:extLst>
                    <a:ext uri="{FF2B5EF4-FFF2-40B4-BE49-F238E27FC236}">
                      <a16:creationId xmlns:a16="http://schemas.microsoft.com/office/drawing/2014/main" id="{3FE7D575-6CC9-4C3A-B5DC-E344EE89B69C}"/>
                    </a:ext>
                  </a:extLst>
                </p14:cNvPr>
                <p14:cNvContentPartPr/>
                <p14:nvPr/>
              </p14:nvContentPartPr>
              <p14:xfrm>
                <a:off x="7101510" y="5610268"/>
                <a:ext cx="17640" cy="148680"/>
              </p14:xfrm>
            </p:contentPart>
          </mc:Choice>
          <mc:Fallback xmlns="">
            <p:pic>
              <p:nvPicPr>
                <p:cNvPr id="245" name="Håndskrift 244">
                  <a:extLst>
                    <a:ext uri="{FF2B5EF4-FFF2-40B4-BE49-F238E27FC236}">
                      <a16:creationId xmlns:a16="http://schemas.microsoft.com/office/drawing/2014/main" id="{3FE7D575-6CC9-4C3A-B5DC-E344EE89B69C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7083510" y="5592268"/>
                  <a:ext cx="5328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246" name="Håndskrift 245">
                  <a:extLst>
                    <a:ext uri="{FF2B5EF4-FFF2-40B4-BE49-F238E27FC236}">
                      <a16:creationId xmlns:a16="http://schemas.microsoft.com/office/drawing/2014/main" id="{8C6DA97D-20AB-415E-94E4-44A5D1B4F515}"/>
                    </a:ext>
                  </a:extLst>
                </p14:cNvPr>
                <p14:cNvContentPartPr/>
                <p14:nvPr/>
              </p14:nvContentPartPr>
              <p14:xfrm>
                <a:off x="6984870" y="5628268"/>
                <a:ext cx="99720" cy="190080"/>
              </p14:xfrm>
            </p:contentPart>
          </mc:Choice>
          <mc:Fallback xmlns="">
            <p:pic>
              <p:nvPicPr>
                <p:cNvPr id="246" name="Håndskrift 245">
                  <a:extLst>
                    <a:ext uri="{FF2B5EF4-FFF2-40B4-BE49-F238E27FC236}">
                      <a16:creationId xmlns:a16="http://schemas.microsoft.com/office/drawing/2014/main" id="{8C6DA97D-20AB-415E-94E4-44A5D1B4F515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6966870" y="5610268"/>
                  <a:ext cx="13536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247" name="Håndskrift 246">
                  <a:extLst>
                    <a:ext uri="{FF2B5EF4-FFF2-40B4-BE49-F238E27FC236}">
                      <a16:creationId xmlns:a16="http://schemas.microsoft.com/office/drawing/2014/main" id="{D50CE4A4-9A7F-4B01-B129-99FDF2093406}"/>
                    </a:ext>
                  </a:extLst>
                </p14:cNvPr>
                <p14:cNvContentPartPr/>
                <p14:nvPr/>
              </p14:nvContentPartPr>
              <p14:xfrm>
                <a:off x="6986310" y="5592628"/>
                <a:ext cx="30960" cy="169200"/>
              </p14:xfrm>
            </p:contentPart>
          </mc:Choice>
          <mc:Fallback xmlns="">
            <p:pic>
              <p:nvPicPr>
                <p:cNvPr id="247" name="Håndskrift 246">
                  <a:extLst>
                    <a:ext uri="{FF2B5EF4-FFF2-40B4-BE49-F238E27FC236}">
                      <a16:creationId xmlns:a16="http://schemas.microsoft.com/office/drawing/2014/main" id="{D50CE4A4-9A7F-4B01-B129-99FDF2093406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6968670" y="5574628"/>
                  <a:ext cx="6660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248" name="Håndskrift 247">
                  <a:extLst>
                    <a:ext uri="{FF2B5EF4-FFF2-40B4-BE49-F238E27FC236}">
                      <a16:creationId xmlns:a16="http://schemas.microsoft.com/office/drawing/2014/main" id="{99D309F5-80ED-441C-80CB-15C216E90C68}"/>
                    </a:ext>
                  </a:extLst>
                </p14:cNvPr>
                <p14:cNvContentPartPr/>
                <p14:nvPr/>
              </p14:nvContentPartPr>
              <p14:xfrm>
                <a:off x="7039590" y="5547988"/>
                <a:ext cx="18360" cy="213480"/>
              </p14:xfrm>
            </p:contentPart>
          </mc:Choice>
          <mc:Fallback xmlns="">
            <p:pic>
              <p:nvPicPr>
                <p:cNvPr id="248" name="Håndskrift 247">
                  <a:extLst>
                    <a:ext uri="{FF2B5EF4-FFF2-40B4-BE49-F238E27FC236}">
                      <a16:creationId xmlns:a16="http://schemas.microsoft.com/office/drawing/2014/main" id="{99D309F5-80ED-441C-80CB-15C216E90C68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7021950" y="5530348"/>
                  <a:ext cx="5400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249" name="Håndskrift 248">
                  <a:extLst>
                    <a:ext uri="{FF2B5EF4-FFF2-40B4-BE49-F238E27FC236}">
                      <a16:creationId xmlns:a16="http://schemas.microsoft.com/office/drawing/2014/main" id="{91C45474-8F0D-4F76-BDBD-3B805EE23A5E}"/>
                    </a:ext>
                  </a:extLst>
                </p14:cNvPr>
                <p14:cNvContentPartPr/>
                <p14:nvPr/>
              </p14:nvContentPartPr>
              <p14:xfrm>
                <a:off x="7048590" y="5628268"/>
                <a:ext cx="32760" cy="100080"/>
              </p14:xfrm>
            </p:contentPart>
          </mc:Choice>
          <mc:Fallback xmlns="">
            <p:pic>
              <p:nvPicPr>
                <p:cNvPr id="249" name="Håndskrift 248">
                  <a:extLst>
                    <a:ext uri="{FF2B5EF4-FFF2-40B4-BE49-F238E27FC236}">
                      <a16:creationId xmlns:a16="http://schemas.microsoft.com/office/drawing/2014/main" id="{91C45474-8F0D-4F76-BDBD-3B805EE23A5E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7030590" y="5610268"/>
                  <a:ext cx="684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251" name="Håndskrift 250">
                  <a:extLst>
                    <a:ext uri="{FF2B5EF4-FFF2-40B4-BE49-F238E27FC236}">
                      <a16:creationId xmlns:a16="http://schemas.microsoft.com/office/drawing/2014/main" id="{5398E674-9EBE-43BA-BC69-410F58AE03FB}"/>
                    </a:ext>
                  </a:extLst>
                </p14:cNvPr>
                <p14:cNvContentPartPr/>
                <p14:nvPr/>
              </p14:nvContentPartPr>
              <p14:xfrm>
                <a:off x="7137150" y="5636908"/>
                <a:ext cx="18360" cy="131760"/>
              </p14:xfrm>
            </p:contentPart>
          </mc:Choice>
          <mc:Fallback xmlns="">
            <p:pic>
              <p:nvPicPr>
                <p:cNvPr id="251" name="Håndskrift 250">
                  <a:extLst>
                    <a:ext uri="{FF2B5EF4-FFF2-40B4-BE49-F238E27FC236}">
                      <a16:creationId xmlns:a16="http://schemas.microsoft.com/office/drawing/2014/main" id="{5398E674-9EBE-43BA-BC69-410F58AE03FB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7119510" y="5619268"/>
                  <a:ext cx="5400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253" name="Håndskrift 252">
                  <a:extLst>
                    <a:ext uri="{FF2B5EF4-FFF2-40B4-BE49-F238E27FC236}">
                      <a16:creationId xmlns:a16="http://schemas.microsoft.com/office/drawing/2014/main" id="{8D957789-FDAE-44FD-8397-291CBE1646C6}"/>
                    </a:ext>
                  </a:extLst>
                </p14:cNvPr>
                <p14:cNvContentPartPr/>
                <p14:nvPr/>
              </p14:nvContentPartPr>
              <p14:xfrm>
                <a:off x="7199430" y="5628268"/>
                <a:ext cx="38160" cy="172440"/>
              </p14:xfrm>
            </p:contentPart>
          </mc:Choice>
          <mc:Fallback xmlns="">
            <p:pic>
              <p:nvPicPr>
                <p:cNvPr id="253" name="Håndskrift 252">
                  <a:extLst>
                    <a:ext uri="{FF2B5EF4-FFF2-40B4-BE49-F238E27FC236}">
                      <a16:creationId xmlns:a16="http://schemas.microsoft.com/office/drawing/2014/main" id="{8D957789-FDAE-44FD-8397-291CBE1646C6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7181430" y="5610268"/>
                  <a:ext cx="7380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255" name="Håndskrift 254">
                  <a:extLst>
                    <a:ext uri="{FF2B5EF4-FFF2-40B4-BE49-F238E27FC236}">
                      <a16:creationId xmlns:a16="http://schemas.microsoft.com/office/drawing/2014/main" id="{3C68E706-3638-4A8C-B9CE-F68BFC63404F}"/>
                    </a:ext>
                  </a:extLst>
                </p14:cNvPr>
                <p14:cNvContentPartPr/>
                <p14:nvPr/>
              </p14:nvContentPartPr>
              <p14:xfrm>
                <a:off x="7465110" y="5489668"/>
                <a:ext cx="9720" cy="280800"/>
              </p14:xfrm>
            </p:contentPart>
          </mc:Choice>
          <mc:Fallback xmlns="">
            <p:pic>
              <p:nvPicPr>
                <p:cNvPr id="255" name="Håndskrift 254">
                  <a:extLst>
                    <a:ext uri="{FF2B5EF4-FFF2-40B4-BE49-F238E27FC236}">
                      <a16:creationId xmlns:a16="http://schemas.microsoft.com/office/drawing/2014/main" id="{3C68E706-3638-4A8C-B9CE-F68BFC63404F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7447110" y="5471668"/>
                  <a:ext cx="45360" cy="3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256" name="Håndskrift 255">
                  <a:extLst>
                    <a:ext uri="{FF2B5EF4-FFF2-40B4-BE49-F238E27FC236}">
                      <a16:creationId xmlns:a16="http://schemas.microsoft.com/office/drawing/2014/main" id="{5B2A6148-2DB8-4311-A391-7B2B03817E81}"/>
                    </a:ext>
                  </a:extLst>
                </p14:cNvPr>
                <p14:cNvContentPartPr/>
                <p14:nvPr/>
              </p14:nvContentPartPr>
              <p14:xfrm>
                <a:off x="7549350" y="5521708"/>
                <a:ext cx="5760" cy="60120"/>
              </p14:xfrm>
            </p:contentPart>
          </mc:Choice>
          <mc:Fallback xmlns="">
            <p:pic>
              <p:nvPicPr>
                <p:cNvPr id="256" name="Håndskrift 255">
                  <a:extLst>
                    <a:ext uri="{FF2B5EF4-FFF2-40B4-BE49-F238E27FC236}">
                      <a16:creationId xmlns:a16="http://schemas.microsoft.com/office/drawing/2014/main" id="{5B2A6148-2DB8-4311-A391-7B2B03817E81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7531350" y="5503708"/>
                  <a:ext cx="414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257" name="Håndskrift 256">
                  <a:extLst>
                    <a:ext uri="{FF2B5EF4-FFF2-40B4-BE49-F238E27FC236}">
                      <a16:creationId xmlns:a16="http://schemas.microsoft.com/office/drawing/2014/main" id="{6FAA8AB2-9AD4-4722-BAE1-25B93AF74FA5}"/>
                    </a:ext>
                  </a:extLst>
                </p14:cNvPr>
                <p14:cNvContentPartPr/>
                <p14:nvPr/>
              </p14:nvContentPartPr>
              <p14:xfrm>
                <a:off x="7467990" y="5556988"/>
                <a:ext cx="33480" cy="104400"/>
              </p14:xfrm>
            </p:contentPart>
          </mc:Choice>
          <mc:Fallback xmlns="">
            <p:pic>
              <p:nvPicPr>
                <p:cNvPr id="257" name="Håndskrift 256">
                  <a:extLst>
                    <a:ext uri="{FF2B5EF4-FFF2-40B4-BE49-F238E27FC236}">
                      <a16:creationId xmlns:a16="http://schemas.microsoft.com/office/drawing/2014/main" id="{6FAA8AB2-9AD4-4722-BAE1-25B93AF74FA5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7450350" y="5538988"/>
                  <a:ext cx="6912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258" name="Håndskrift 257">
                  <a:extLst>
                    <a:ext uri="{FF2B5EF4-FFF2-40B4-BE49-F238E27FC236}">
                      <a16:creationId xmlns:a16="http://schemas.microsoft.com/office/drawing/2014/main" id="{E360364A-06B1-4C02-92DC-62336F4C2C68}"/>
                    </a:ext>
                  </a:extLst>
                </p14:cNvPr>
                <p14:cNvContentPartPr/>
                <p14:nvPr/>
              </p14:nvContentPartPr>
              <p14:xfrm>
                <a:off x="7048230" y="5725828"/>
                <a:ext cx="9360" cy="145440"/>
              </p14:xfrm>
            </p:contentPart>
          </mc:Choice>
          <mc:Fallback xmlns="">
            <p:pic>
              <p:nvPicPr>
                <p:cNvPr id="258" name="Håndskrift 257">
                  <a:extLst>
                    <a:ext uri="{FF2B5EF4-FFF2-40B4-BE49-F238E27FC236}">
                      <a16:creationId xmlns:a16="http://schemas.microsoft.com/office/drawing/2014/main" id="{E360364A-06B1-4C02-92DC-62336F4C2C68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7030230" y="5708188"/>
                  <a:ext cx="4500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59" name="Håndskrift 258">
                  <a:extLst>
                    <a:ext uri="{FF2B5EF4-FFF2-40B4-BE49-F238E27FC236}">
                      <a16:creationId xmlns:a16="http://schemas.microsoft.com/office/drawing/2014/main" id="{6CC8F4AF-64FE-456B-8423-0FF84544F608}"/>
                    </a:ext>
                  </a:extLst>
                </p14:cNvPr>
                <p14:cNvContentPartPr/>
                <p14:nvPr/>
              </p14:nvContentPartPr>
              <p14:xfrm>
                <a:off x="7048590" y="5770108"/>
                <a:ext cx="78480" cy="98280"/>
              </p14:xfrm>
            </p:contentPart>
          </mc:Choice>
          <mc:Fallback xmlns="">
            <p:pic>
              <p:nvPicPr>
                <p:cNvPr id="259" name="Håndskrift 258">
                  <a:extLst>
                    <a:ext uri="{FF2B5EF4-FFF2-40B4-BE49-F238E27FC236}">
                      <a16:creationId xmlns:a16="http://schemas.microsoft.com/office/drawing/2014/main" id="{6CC8F4AF-64FE-456B-8423-0FF84544F608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7030590" y="5752108"/>
                  <a:ext cx="1141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260" name="Håndskrift 259">
                  <a:extLst>
                    <a:ext uri="{FF2B5EF4-FFF2-40B4-BE49-F238E27FC236}">
                      <a16:creationId xmlns:a16="http://schemas.microsoft.com/office/drawing/2014/main" id="{62F8B212-E03A-4577-A5FC-B42A610BAFD4}"/>
                    </a:ext>
                  </a:extLst>
                </p14:cNvPr>
                <p14:cNvContentPartPr/>
                <p14:nvPr/>
              </p14:nvContentPartPr>
              <p14:xfrm>
                <a:off x="7173150" y="5725828"/>
                <a:ext cx="36720" cy="151920"/>
              </p14:xfrm>
            </p:contentPart>
          </mc:Choice>
          <mc:Fallback xmlns="">
            <p:pic>
              <p:nvPicPr>
                <p:cNvPr id="260" name="Håndskrift 259">
                  <a:extLst>
                    <a:ext uri="{FF2B5EF4-FFF2-40B4-BE49-F238E27FC236}">
                      <a16:creationId xmlns:a16="http://schemas.microsoft.com/office/drawing/2014/main" id="{62F8B212-E03A-4577-A5FC-B42A610BAFD4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7155150" y="5708188"/>
                  <a:ext cx="7236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61" name="Håndskrift 260">
                  <a:extLst>
                    <a:ext uri="{FF2B5EF4-FFF2-40B4-BE49-F238E27FC236}">
                      <a16:creationId xmlns:a16="http://schemas.microsoft.com/office/drawing/2014/main" id="{5DB93ADF-9BD6-4B4E-BC5D-4A869364BB26}"/>
                    </a:ext>
                  </a:extLst>
                </p14:cNvPr>
                <p14:cNvContentPartPr/>
                <p14:nvPr/>
              </p14:nvContentPartPr>
              <p14:xfrm>
                <a:off x="7066590" y="5743468"/>
                <a:ext cx="124560" cy="118440"/>
              </p14:xfrm>
            </p:contentPart>
          </mc:Choice>
          <mc:Fallback xmlns="">
            <p:pic>
              <p:nvPicPr>
                <p:cNvPr id="261" name="Håndskrift 260">
                  <a:extLst>
                    <a:ext uri="{FF2B5EF4-FFF2-40B4-BE49-F238E27FC236}">
                      <a16:creationId xmlns:a16="http://schemas.microsoft.com/office/drawing/2014/main" id="{5DB93ADF-9BD6-4B4E-BC5D-4A869364BB26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7048590" y="5725828"/>
                  <a:ext cx="160200" cy="154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2" name="Gruppe 261">
            <a:extLst>
              <a:ext uri="{FF2B5EF4-FFF2-40B4-BE49-F238E27FC236}">
                <a16:creationId xmlns:a16="http://schemas.microsoft.com/office/drawing/2014/main" id="{FCBD99F7-6D2D-4447-AAB5-D9C6EDB28BF6}"/>
              </a:ext>
            </a:extLst>
          </p:cNvPr>
          <p:cNvGrpSpPr/>
          <p:nvPr/>
        </p:nvGrpSpPr>
        <p:grpSpPr>
          <a:xfrm>
            <a:off x="8408688" y="5574616"/>
            <a:ext cx="739080" cy="713520"/>
            <a:chOff x="6984870" y="5281588"/>
            <a:chExt cx="739080" cy="71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263" name="Håndskrift 262">
                  <a:extLst>
                    <a:ext uri="{FF2B5EF4-FFF2-40B4-BE49-F238E27FC236}">
                      <a16:creationId xmlns:a16="http://schemas.microsoft.com/office/drawing/2014/main" id="{9FBAF987-C2FC-4E51-92B6-0F74CC7AE37E}"/>
                    </a:ext>
                  </a:extLst>
                </p14:cNvPr>
                <p14:cNvContentPartPr/>
                <p14:nvPr/>
              </p14:nvContentPartPr>
              <p14:xfrm>
                <a:off x="7151550" y="5556988"/>
                <a:ext cx="18000" cy="146880"/>
              </p14:xfrm>
            </p:contentPart>
          </mc:Choice>
          <mc:Fallback xmlns="">
            <p:pic>
              <p:nvPicPr>
                <p:cNvPr id="263" name="Håndskrift 262">
                  <a:extLst>
                    <a:ext uri="{FF2B5EF4-FFF2-40B4-BE49-F238E27FC236}">
                      <a16:creationId xmlns:a16="http://schemas.microsoft.com/office/drawing/2014/main" id="{9FBAF987-C2FC-4E51-92B6-0F74CC7AE37E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7133550" y="5538988"/>
                  <a:ext cx="5364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64" name="Håndskrift 263">
                  <a:extLst>
                    <a:ext uri="{FF2B5EF4-FFF2-40B4-BE49-F238E27FC236}">
                      <a16:creationId xmlns:a16="http://schemas.microsoft.com/office/drawing/2014/main" id="{BD5DD88E-E341-436D-AB48-17AE99571EB7}"/>
                    </a:ext>
                  </a:extLst>
                </p14:cNvPr>
                <p14:cNvContentPartPr/>
                <p14:nvPr/>
              </p14:nvContentPartPr>
              <p14:xfrm>
                <a:off x="7190070" y="5547988"/>
                <a:ext cx="75600" cy="295560"/>
              </p14:xfrm>
            </p:contentPart>
          </mc:Choice>
          <mc:Fallback xmlns="">
            <p:pic>
              <p:nvPicPr>
                <p:cNvPr id="264" name="Håndskrift 263">
                  <a:extLst>
                    <a:ext uri="{FF2B5EF4-FFF2-40B4-BE49-F238E27FC236}">
                      <a16:creationId xmlns:a16="http://schemas.microsoft.com/office/drawing/2014/main" id="{BD5DD88E-E341-436D-AB48-17AE99571EB7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7172070" y="5530348"/>
                  <a:ext cx="111240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265" name="Håndskrift 264">
                  <a:extLst>
                    <a:ext uri="{FF2B5EF4-FFF2-40B4-BE49-F238E27FC236}">
                      <a16:creationId xmlns:a16="http://schemas.microsoft.com/office/drawing/2014/main" id="{96921707-83DE-4052-AF5D-440F49DEA3DD}"/>
                    </a:ext>
                  </a:extLst>
                </p14:cNvPr>
                <p14:cNvContentPartPr/>
                <p14:nvPr/>
              </p14:nvContentPartPr>
              <p14:xfrm>
                <a:off x="7228230" y="5610268"/>
                <a:ext cx="7200" cy="265680"/>
              </p14:xfrm>
            </p:contentPart>
          </mc:Choice>
          <mc:Fallback xmlns="">
            <p:pic>
              <p:nvPicPr>
                <p:cNvPr id="265" name="Håndskrift 264">
                  <a:extLst>
                    <a:ext uri="{FF2B5EF4-FFF2-40B4-BE49-F238E27FC236}">
                      <a16:creationId xmlns:a16="http://schemas.microsoft.com/office/drawing/2014/main" id="{96921707-83DE-4052-AF5D-440F49DEA3DD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7210230" y="5592268"/>
                  <a:ext cx="4284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66" name="Håndskrift 265">
                  <a:extLst>
                    <a:ext uri="{FF2B5EF4-FFF2-40B4-BE49-F238E27FC236}">
                      <a16:creationId xmlns:a16="http://schemas.microsoft.com/office/drawing/2014/main" id="{ED7B0434-2093-4875-B6B1-3910D17CFDF3}"/>
                    </a:ext>
                  </a:extLst>
                </p14:cNvPr>
                <p14:cNvContentPartPr/>
                <p14:nvPr/>
              </p14:nvContentPartPr>
              <p14:xfrm>
                <a:off x="7190430" y="5663548"/>
                <a:ext cx="8280" cy="175680"/>
              </p14:xfrm>
            </p:contentPart>
          </mc:Choice>
          <mc:Fallback xmlns="">
            <p:pic>
              <p:nvPicPr>
                <p:cNvPr id="266" name="Håndskrift 265">
                  <a:extLst>
                    <a:ext uri="{FF2B5EF4-FFF2-40B4-BE49-F238E27FC236}">
                      <a16:creationId xmlns:a16="http://schemas.microsoft.com/office/drawing/2014/main" id="{ED7B0434-2093-4875-B6B1-3910D17CFDF3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7172790" y="5645548"/>
                  <a:ext cx="4392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267" name="Håndskrift 266">
                  <a:extLst>
                    <a:ext uri="{FF2B5EF4-FFF2-40B4-BE49-F238E27FC236}">
                      <a16:creationId xmlns:a16="http://schemas.microsoft.com/office/drawing/2014/main" id="{18A6816E-F539-4727-9830-C3ACB5BBB0B1}"/>
                    </a:ext>
                  </a:extLst>
                </p14:cNvPr>
                <p14:cNvContentPartPr/>
                <p14:nvPr/>
              </p14:nvContentPartPr>
              <p14:xfrm>
                <a:off x="7245870" y="5281588"/>
                <a:ext cx="24840" cy="407160"/>
              </p14:xfrm>
            </p:contentPart>
          </mc:Choice>
          <mc:Fallback xmlns="">
            <p:pic>
              <p:nvPicPr>
                <p:cNvPr id="267" name="Håndskrift 266">
                  <a:extLst>
                    <a:ext uri="{FF2B5EF4-FFF2-40B4-BE49-F238E27FC236}">
                      <a16:creationId xmlns:a16="http://schemas.microsoft.com/office/drawing/2014/main" id="{18A6816E-F539-4727-9830-C3ACB5BBB0B1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7227870" y="5263948"/>
                  <a:ext cx="60480" cy="44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68" name="Håndskrift 267">
                  <a:extLst>
                    <a:ext uri="{FF2B5EF4-FFF2-40B4-BE49-F238E27FC236}">
                      <a16:creationId xmlns:a16="http://schemas.microsoft.com/office/drawing/2014/main" id="{E291FFCA-B939-4ABF-B334-99BDE4822752}"/>
                    </a:ext>
                  </a:extLst>
                </p14:cNvPr>
                <p14:cNvContentPartPr/>
                <p14:nvPr/>
              </p14:nvContentPartPr>
              <p14:xfrm>
                <a:off x="7154790" y="5415148"/>
                <a:ext cx="27360" cy="293400"/>
              </p14:xfrm>
            </p:contentPart>
          </mc:Choice>
          <mc:Fallback xmlns="">
            <p:pic>
              <p:nvPicPr>
                <p:cNvPr id="268" name="Håndskrift 267">
                  <a:extLst>
                    <a:ext uri="{FF2B5EF4-FFF2-40B4-BE49-F238E27FC236}">
                      <a16:creationId xmlns:a16="http://schemas.microsoft.com/office/drawing/2014/main" id="{E291FFCA-B939-4ABF-B334-99BDE4822752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7137150" y="5397148"/>
                  <a:ext cx="63000" cy="32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269" name="Håndskrift 268">
                  <a:extLst>
                    <a:ext uri="{FF2B5EF4-FFF2-40B4-BE49-F238E27FC236}">
                      <a16:creationId xmlns:a16="http://schemas.microsoft.com/office/drawing/2014/main" id="{DF69B447-CB55-4FF9-9737-F33E4AAD38C3}"/>
                    </a:ext>
                  </a:extLst>
                </p14:cNvPr>
                <p14:cNvContentPartPr/>
                <p14:nvPr/>
              </p14:nvContentPartPr>
              <p14:xfrm>
                <a:off x="7226070" y="5610268"/>
                <a:ext cx="33840" cy="221040"/>
              </p14:xfrm>
            </p:contentPart>
          </mc:Choice>
          <mc:Fallback xmlns="">
            <p:pic>
              <p:nvPicPr>
                <p:cNvPr id="269" name="Håndskrift 268">
                  <a:extLst>
                    <a:ext uri="{FF2B5EF4-FFF2-40B4-BE49-F238E27FC236}">
                      <a16:creationId xmlns:a16="http://schemas.microsoft.com/office/drawing/2014/main" id="{DF69B447-CB55-4FF9-9737-F33E4AAD38C3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7208430" y="5592268"/>
                  <a:ext cx="6948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70" name="Håndskrift 269">
                  <a:extLst>
                    <a:ext uri="{FF2B5EF4-FFF2-40B4-BE49-F238E27FC236}">
                      <a16:creationId xmlns:a16="http://schemas.microsoft.com/office/drawing/2014/main" id="{4CCF2D5A-9E72-45AB-9B27-C7FCB33F2D3A}"/>
                    </a:ext>
                  </a:extLst>
                </p14:cNvPr>
                <p14:cNvContentPartPr/>
                <p14:nvPr/>
              </p14:nvContentPartPr>
              <p14:xfrm>
                <a:off x="7367910" y="5486068"/>
                <a:ext cx="80640" cy="274320"/>
              </p14:xfrm>
            </p:contentPart>
          </mc:Choice>
          <mc:Fallback xmlns="">
            <p:pic>
              <p:nvPicPr>
                <p:cNvPr id="270" name="Håndskrift 269">
                  <a:extLst>
                    <a:ext uri="{FF2B5EF4-FFF2-40B4-BE49-F238E27FC236}">
                      <a16:creationId xmlns:a16="http://schemas.microsoft.com/office/drawing/2014/main" id="{4CCF2D5A-9E72-45AB-9B27-C7FCB33F2D3A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7350270" y="5468068"/>
                  <a:ext cx="11628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271" name="Håndskrift 270">
                  <a:extLst>
                    <a:ext uri="{FF2B5EF4-FFF2-40B4-BE49-F238E27FC236}">
                      <a16:creationId xmlns:a16="http://schemas.microsoft.com/office/drawing/2014/main" id="{911CCD6A-8CA4-4023-9A39-B8946D4A0621}"/>
                    </a:ext>
                  </a:extLst>
                </p14:cNvPr>
                <p14:cNvContentPartPr/>
                <p14:nvPr/>
              </p14:nvContentPartPr>
              <p14:xfrm>
                <a:off x="7358910" y="5592628"/>
                <a:ext cx="9720" cy="268200"/>
              </p14:xfrm>
            </p:contentPart>
          </mc:Choice>
          <mc:Fallback xmlns="">
            <p:pic>
              <p:nvPicPr>
                <p:cNvPr id="271" name="Håndskrift 270">
                  <a:extLst>
                    <a:ext uri="{FF2B5EF4-FFF2-40B4-BE49-F238E27FC236}">
                      <a16:creationId xmlns:a16="http://schemas.microsoft.com/office/drawing/2014/main" id="{911CCD6A-8CA4-4023-9A39-B8946D4A0621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7340910" y="5574628"/>
                  <a:ext cx="45360" cy="30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74" name="Håndskrift 273">
                  <a:extLst>
                    <a:ext uri="{FF2B5EF4-FFF2-40B4-BE49-F238E27FC236}">
                      <a16:creationId xmlns:a16="http://schemas.microsoft.com/office/drawing/2014/main" id="{1860551F-0EF0-4853-AA9C-B31136C7C45B}"/>
                    </a:ext>
                  </a:extLst>
                </p14:cNvPr>
                <p14:cNvContentPartPr/>
                <p14:nvPr/>
              </p14:nvContentPartPr>
              <p14:xfrm>
                <a:off x="7469070" y="5681548"/>
                <a:ext cx="14760" cy="211320"/>
              </p14:xfrm>
            </p:contentPart>
          </mc:Choice>
          <mc:Fallback xmlns="">
            <p:pic>
              <p:nvPicPr>
                <p:cNvPr id="274" name="Håndskrift 273">
                  <a:extLst>
                    <a:ext uri="{FF2B5EF4-FFF2-40B4-BE49-F238E27FC236}">
                      <a16:creationId xmlns:a16="http://schemas.microsoft.com/office/drawing/2014/main" id="{1860551F-0EF0-4853-AA9C-B31136C7C45B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7451430" y="5663548"/>
                  <a:ext cx="5040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275" name="Håndskrift 274">
                  <a:extLst>
                    <a:ext uri="{FF2B5EF4-FFF2-40B4-BE49-F238E27FC236}">
                      <a16:creationId xmlns:a16="http://schemas.microsoft.com/office/drawing/2014/main" id="{D1FFEA8D-A828-4D43-94BB-A4B483770C8F}"/>
                    </a:ext>
                  </a:extLst>
                </p14:cNvPr>
                <p14:cNvContentPartPr/>
                <p14:nvPr/>
              </p14:nvContentPartPr>
              <p14:xfrm>
                <a:off x="7397790" y="5716828"/>
                <a:ext cx="59400" cy="232560"/>
              </p14:xfrm>
            </p:contentPart>
          </mc:Choice>
          <mc:Fallback xmlns="">
            <p:pic>
              <p:nvPicPr>
                <p:cNvPr id="275" name="Håndskrift 274">
                  <a:extLst>
                    <a:ext uri="{FF2B5EF4-FFF2-40B4-BE49-F238E27FC236}">
                      <a16:creationId xmlns:a16="http://schemas.microsoft.com/office/drawing/2014/main" id="{D1FFEA8D-A828-4D43-94BB-A4B483770C8F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7380150" y="5698828"/>
                  <a:ext cx="9504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76" name="Håndskrift 275">
                  <a:extLst>
                    <a:ext uri="{FF2B5EF4-FFF2-40B4-BE49-F238E27FC236}">
                      <a16:creationId xmlns:a16="http://schemas.microsoft.com/office/drawing/2014/main" id="{EAAD5F0F-7CE8-4F61-AD34-26F304CAE5BD}"/>
                    </a:ext>
                  </a:extLst>
                </p14:cNvPr>
                <p14:cNvContentPartPr/>
                <p14:nvPr/>
              </p14:nvContentPartPr>
              <p14:xfrm>
                <a:off x="7421190" y="5725828"/>
                <a:ext cx="74520" cy="138960"/>
              </p14:xfrm>
            </p:contentPart>
          </mc:Choice>
          <mc:Fallback xmlns="">
            <p:pic>
              <p:nvPicPr>
                <p:cNvPr id="276" name="Håndskrift 275">
                  <a:extLst>
                    <a:ext uri="{FF2B5EF4-FFF2-40B4-BE49-F238E27FC236}">
                      <a16:creationId xmlns:a16="http://schemas.microsoft.com/office/drawing/2014/main" id="{EAAD5F0F-7CE8-4F61-AD34-26F304CAE5BD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7403550" y="5708188"/>
                  <a:ext cx="11016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277" name="Håndskrift 276">
                  <a:extLst>
                    <a:ext uri="{FF2B5EF4-FFF2-40B4-BE49-F238E27FC236}">
                      <a16:creationId xmlns:a16="http://schemas.microsoft.com/office/drawing/2014/main" id="{E5C64FDF-9DA7-4F3A-89C3-90CEFC8876CC}"/>
                    </a:ext>
                  </a:extLst>
                </p14:cNvPr>
                <p14:cNvContentPartPr/>
                <p14:nvPr/>
              </p14:nvContentPartPr>
              <p14:xfrm>
                <a:off x="7556910" y="5628268"/>
                <a:ext cx="21240" cy="267840"/>
              </p14:xfrm>
            </p:contentPart>
          </mc:Choice>
          <mc:Fallback xmlns="">
            <p:pic>
              <p:nvPicPr>
                <p:cNvPr id="277" name="Håndskrift 276">
                  <a:extLst>
                    <a:ext uri="{FF2B5EF4-FFF2-40B4-BE49-F238E27FC236}">
                      <a16:creationId xmlns:a16="http://schemas.microsoft.com/office/drawing/2014/main" id="{E5C64FDF-9DA7-4F3A-89C3-90CEFC8876CC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7539270" y="5610268"/>
                  <a:ext cx="5688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78" name="Håndskrift 277">
                  <a:extLst>
                    <a:ext uri="{FF2B5EF4-FFF2-40B4-BE49-F238E27FC236}">
                      <a16:creationId xmlns:a16="http://schemas.microsoft.com/office/drawing/2014/main" id="{FCB9A188-AB24-48EB-BCF6-16E01528473D}"/>
                    </a:ext>
                  </a:extLst>
                </p14:cNvPr>
                <p14:cNvContentPartPr/>
                <p14:nvPr/>
              </p14:nvContentPartPr>
              <p14:xfrm>
                <a:off x="7449990" y="5645908"/>
                <a:ext cx="7200" cy="265320"/>
              </p14:xfrm>
            </p:contentPart>
          </mc:Choice>
          <mc:Fallback xmlns="">
            <p:pic>
              <p:nvPicPr>
                <p:cNvPr id="278" name="Håndskrift 277">
                  <a:extLst>
                    <a:ext uri="{FF2B5EF4-FFF2-40B4-BE49-F238E27FC236}">
                      <a16:creationId xmlns:a16="http://schemas.microsoft.com/office/drawing/2014/main" id="{FCB9A188-AB24-48EB-BCF6-16E01528473D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7432350" y="5627908"/>
                  <a:ext cx="4284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279" name="Håndskrift 278">
                  <a:extLst>
                    <a:ext uri="{FF2B5EF4-FFF2-40B4-BE49-F238E27FC236}">
                      <a16:creationId xmlns:a16="http://schemas.microsoft.com/office/drawing/2014/main" id="{D862DFF0-A06A-480F-9E83-F0258FF1D6EC}"/>
                    </a:ext>
                  </a:extLst>
                </p14:cNvPr>
                <p14:cNvContentPartPr/>
                <p14:nvPr/>
              </p14:nvContentPartPr>
              <p14:xfrm>
                <a:off x="7474470" y="5690188"/>
                <a:ext cx="37080" cy="134640"/>
              </p14:xfrm>
            </p:contentPart>
          </mc:Choice>
          <mc:Fallback xmlns="">
            <p:pic>
              <p:nvPicPr>
                <p:cNvPr id="279" name="Håndskrift 278">
                  <a:extLst>
                    <a:ext uri="{FF2B5EF4-FFF2-40B4-BE49-F238E27FC236}">
                      <a16:creationId xmlns:a16="http://schemas.microsoft.com/office/drawing/2014/main" id="{D862DFF0-A06A-480F-9E83-F0258FF1D6EC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7456830" y="5672548"/>
                  <a:ext cx="7272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80" name="Håndskrift 279">
                  <a:extLst>
                    <a:ext uri="{FF2B5EF4-FFF2-40B4-BE49-F238E27FC236}">
                      <a16:creationId xmlns:a16="http://schemas.microsoft.com/office/drawing/2014/main" id="{C831F5A6-16FB-49D0-B4C0-6F6B86A919A3}"/>
                    </a:ext>
                  </a:extLst>
                </p14:cNvPr>
                <p14:cNvContentPartPr/>
                <p14:nvPr/>
              </p14:nvContentPartPr>
              <p14:xfrm>
                <a:off x="7519110" y="5654548"/>
                <a:ext cx="3960" cy="211320"/>
              </p14:xfrm>
            </p:contentPart>
          </mc:Choice>
          <mc:Fallback xmlns="">
            <p:pic>
              <p:nvPicPr>
                <p:cNvPr id="280" name="Håndskrift 279">
                  <a:extLst>
                    <a:ext uri="{FF2B5EF4-FFF2-40B4-BE49-F238E27FC236}">
                      <a16:creationId xmlns:a16="http://schemas.microsoft.com/office/drawing/2014/main" id="{C831F5A6-16FB-49D0-B4C0-6F6B86A919A3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7501110" y="5636908"/>
                  <a:ext cx="3960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281" name="Håndskrift 280">
                  <a:extLst>
                    <a:ext uri="{FF2B5EF4-FFF2-40B4-BE49-F238E27FC236}">
                      <a16:creationId xmlns:a16="http://schemas.microsoft.com/office/drawing/2014/main" id="{0994E407-80AB-45CF-81E7-423B971B0180}"/>
                    </a:ext>
                  </a:extLst>
                </p14:cNvPr>
                <p14:cNvContentPartPr/>
                <p14:nvPr/>
              </p14:nvContentPartPr>
              <p14:xfrm>
                <a:off x="7554750" y="5636908"/>
                <a:ext cx="153000" cy="358200"/>
              </p14:xfrm>
            </p:contentPart>
          </mc:Choice>
          <mc:Fallback xmlns="">
            <p:pic>
              <p:nvPicPr>
                <p:cNvPr id="281" name="Håndskrift 280">
                  <a:extLst>
                    <a:ext uri="{FF2B5EF4-FFF2-40B4-BE49-F238E27FC236}">
                      <a16:creationId xmlns:a16="http://schemas.microsoft.com/office/drawing/2014/main" id="{0994E407-80AB-45CF-81E7-423B971B0180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7536750" y="5619268"/>
                  <a:ext cx="188640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82" name="Håndskrift 281">
                  <a:extLst>
                    <a:ext uri="{FF2B5EF4-FFF2-40B4-BE49-F238E27FC236}">
                      <a16:creationId xmlns:a16="http://schemas.microsoft.com/office/drawing/2014/main" id="{4D049B11-3B4E-4DD9-9869-BEB046F15DC8}"/>
                    </a:ext>
                  </a:extLst>
                </p14:cNvPr>
                <p14:cNvContentPartPr/>
                <p14:nvPr/>
              </p14:nvContentPartPr>
              <p14:xfrm>
                <a:off x="7628550" y="5663548"/>
                <a:ext cx="95400" cy="178920"/>
              </p14:xfrm>
            </p:contentPart>
          </mc:Choice>
          <mc:Fallback xmlns="">
            <p:pic>
              <p:nvPicPr>
                <p:cNvPr id="282" name="Håndskrift 281">
                  <a:extLst>
                    <a:ext uri="{FF2B5EF4-FFF2-40B4-BE49-F238E27FC236}">
                      <a16:creationId xmlns:a16="http://schemas.microsoft.com/office/drawing/2014/main" id="{4D049B11-3B4E-4DD9-9869-BEB046F15DC8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7610550" y="5645548"/>
                  <a:ext cx="13104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283" name="Håndskrift 282">
                  <a:extLst>
                    <a:ext uri="{FF2B5EF4-FFF2-40B4-BE49-F238E27FC236}">
                      <a16:creationId xmlns:a16="http://schemas.microsoft.com/office/drawing/2014/main" id="{90FF52E9-A2C0-4539-B6CC-46A99328E310}"/>
                    </a:ext>
                  </a:extLst>
                </p14:cNvPr>
                <p14:cNvContentPartPr/>
                <p14:nvPr/>
              </p14:nvContentPartPr>
              <p14:xfrm>
                <a:off x="7533150" y="5690188"/>
                <a:ext cx="57240" cy="214920"/>
              </p14:xfrm>
            </p:contentPart>
          </mc:Choice>
          <mc:Fallback xmlns="">
            <p:pic>
              <p:nvPicPr>
                <p:cNvPr id="283" name="Håndskrift 282">
                  <a:extLst>
                    <a:ext uri="{FF2B5EF4-FFF2-40B4-BE49-F238E27FC236}">
                      <a16:creationId xmlns:a16="http://schemas.microsoft.com/office/drawing/2014/main" id="{90FF52E9-A2C0-4539-B6CC-46A99328E310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7515150" y="5672548"/>
                  <a:ext cx="92880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323" name="Håndskrift 322">
                  <a:extLst>
                    <a:ext uri="{FF2B5EF4-FFF2-40B4-BE49-F238E27FC236}">
                      <a16:creationId xmlns:a16="http://schemas.microsoft.com/office/drawing/2014/main" id="{6B3B1DFB-898E-4418-8A23-B0BF10708DBE}"/>
                    </a:ext>
                  </a:extLst>
                </p14:cNvPr>
                <p14:cNvContentPartPr/>
                <p14:nvPr/>
              </p14:nvContentPartPr>
              <p14:xfrm>
                <a:off x="7527750" y="5734828"/>
                <a:ext cx="32040" cy="209520"/>
              </p14:xfrm>
            </p:contentPart>
          </mc:Choice>
          <mc:Fallback xmlns="">
            <p:pic>
              <p:nvPicPr>
                <p:cNvPr id="323" name="Håndskrift 322">
                  <a:extLst>
                    <a:ext uri="{FF2B5EF4-FFF2-40B4-BE49-F238E27FC236}">
                      <a16:creationId xmlns:a16="http://schemas.microsoft.com/office/drawing/2014/main" id="{6B3B1DFB-898E-4418-8A23-B0BF10708DBE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7510110" y="5716828"/>
                  <a:ext cx="6768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328" name="Håndskrift 327">
                  <a:extLst>
                    <a:ext uri="{FF2B5EF4-FFF2-40B4-BE49-F238E27FC236}">
                      <a16:creationId xmlns:a16="http://schemas.microsoft.com/office/drawing/2014/main" id="{A25421E9-F7B5-4191-AC6B-47498C4FBECD}"/>
                    </a:ext>
                  </a:extLst>
                </p14:cNvPr>
                <p14:cNvContentPartPr/>
                <p14:nvPr/>
              </p14:nvContentPartPr>
              <p14:xfrm>
                <a:off x="7608030" y="5645908"/>
                <a:ext cx="46080" cy="219960"/>
              </p14:xfrm>
            </p:contentPart>
          </mc:Choice>
          <mc:Fallback xmlns="">
            <p:pic>
              <p:nvPicPr>
                <p:cNvPr id="328" name="Håndskrift 327">
                  <a:extLst>
                    <a:ext uri="{FF2B5EF4-FFF2-40B4-BE49-F238E27FC236}">
                      <a16:creationId xmlns:a16="http://schemas.microsoft.com/office/drawing/2014/main" id="{A25421E9-F7B5-4191-AC6B-47498C4FBECD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7590030" y="5627908"/>
                  <a:ext cx="81720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329" name="Håndskrift 328">
                  <a:extLst>
                    <a:ext uri="{FF2B5EF4-FFF2-40B4-BE49-F238E27FC236}">
                      <a16:creationId xmlns:a16="http://schemas.microsoft.com/office/drawing/2014/main" id="{5F88080D-C86C-46A4-A5CA-0D53C651E6EB}"/>
                    </a:ext>
                  </a:extLst>
                </p14:cNvPr>
                <p14:cNvContentPartPr/>
                <p14:nvPr/>
              </p14:nvContentPartPr>
              <p14:xfrm>
                <a:off x="7643310" y="5716828"/>
                <a:ext cx="27720" cy="232200"/>
              </p14:xfrm>
            </p:contentPart>
          </mc:Choice>
          <mc:Fallback xmlns="">
            <p:pic>
              <p:nvPicPr>
                <p:cNvPr id="329" name="Håndskrift 328">
                  <a:extLst>
                    <a:ext uri="{FF2B5EF4-FFF2-40B4-BE49-F238E27FC236}">
                      <a16:creationId xmlns:a16="http://schemas.microsoft.com/office/drawing/2014/main" id="{5F88080D-C86C-46A4-A5CA-0D53C651E6EB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7625670" y="5698828"/>
                  <a:ext cx="6336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330" name="Håndskrift 329">
                  <a:extLst>
                    <a:ext uri="{FF2B5EF4-FFF2-40B4-BE49-F238E27FC236}">
                      <a16:creationId xmlns:a16="http://schemas.microsoft.com/office/drawing/2014/main" id="{5C9046B6-B0D3-4E47-9C54-29DC79F1EADF}"/>
                    </a:ext>
                  </a:extLst>
                </p14:cNvPr>
                <p14:cNvContentPartPr/>
                <p14:nvPr/>
              </p14:nvContentPartPr>
              <p14:xfrm>
                <a:off x="7477710" y="5841388"/>
                <a:ext cx="157320" cy="104400"/>
              </p14:xfrm>
            </p:contentPart>
          </mc:Choice>
          <mc:Fallback xmlns="">
            <p:pic>
              <p:nvPicPr>
                <p:cNvPr id="330" name="Håndskrift 329">
                  <a:extLst>
                    <a:ext uri="{FF2B5EF4-FFF2-40B4-BE49-F238E27FC236}">
                      <a16:creationId xmlns:a16="http://schemas.microsoft.com/office/drawing/2014/main" id="{5C9046B6-B0D3-4E47-9C54-29DC79F1EADF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7459710" y="5823388"/>
                  <a:ext cx="19296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331" name="Håndskrift 330">
                  <a:extLst>
                    <a:ext uri="{FF2B5EF4-FFF2-40B4-BE49-F238E27FC236}">
                      <a16:creationId xmlns:a16="http://schemas.microsoft.com/office/drawing/2014/main" id="{1412672E-672F-4A50-A5E2-969C1D80A05F}"/>
                    </a:ext>
                  </a:extLst>
                </p14:cNvPr>
                <p14:cNvContentPartPr/>
                <p14:nvPr/>
              </p14:nvContentPartPr>
              <p14:xfrm>
                <a:off x="7474470" y="5841388"/>
                <a:ext cx="55080" cy="95400"/>
              </p14:xfrm>
            </p:contentPart>
          </mc:Choice>
          <mc:Fallback xmlns="">
            <p:pic>
              <p:nvPicPr>
                <p:cNvPr id="331" name="Håndskrift 330">
                  <a:extLst>
                    <a:ext uri="{FF2B5EF4-FFF2-40B4-BE49-F238E27FC236}">
                      <a16:creationId xmlns:a16="http://schemas.microsoft.com/office/drawing/2014/main" id="{1412672E-672F-4A50-A5E2-969C1D80A05F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7456830" y="5823388"/>
                  <a:ext cx="9072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332" name="Håndskrift 331">
                  <a:extLst>
                    <a:ext uri="{FF2B5EF4-FFF2-40B4-BE49-F238E27FC236}">
                      <a16:creationId xmlns:a16="http://schemas.microsoft.com/office/drawing/2014/main" id="{59780636-C18C-4F11-B0DE-8508F11E45B2}"/>
                    </a:ext>
                  </a:extLst>
                </p14:cNvPr>
                <p14:cNvContentPartPr/>
                <p14:nvPr/>
              </p14:nvContentPartPr>
              <p14:xfrm>
                <a:off x="7172790" y="5559868"/>
                <a:ext cx="136080" cy="230400"/>
              </p14:xfrm>
            </p:contentPart>
          </mc:Choice>
          <mc:Fallback xmlns="">
            <p:pic>
              <p:nvPicPr>
                <p:cNvPr id="332" name="Håndskrift 331">
                  <a:extLst>
                    <a:ext uri="{FF2B5EF4-FFF2-40B4-BE49-F238E27FC236}">
                      <a16:creationId xmlns:a16="http://schemas.microsoft.com/office/drawing/2014/main" id="{59780636-C18C-4F11-B0DE-8508F11E45B2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7154790" y="5542228"/>
                  <a:ext cx="171720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333" name="Håndskrift 332">
                  <a:extLst>
                    <a:ext uri="{FF2B5EF4-FFF2-40B4-BE49-F238E27FC236}">
                      <a16:creationId xmlns:a16="http://schemas.microsoft.com/office/drawing/2014/main" id="{056467B4-F92B-4D49-A72E-0449820BBE19}"/>
                    </a:ext>
                  </a:extLst>
                </p14:cNvPr>
                <p14:cNvContentPartPr/>
                <p14:nvPr/>
              </p14:nvContentPartPr>
              <p14:xfrm>
                <a:off x="7359270" y="5556988"/>
                <a:ext cx="33120" cy="128520"/>
              </p14:xfrm>
            </p:contentPart>
          </mc:Choice>
          <mc:Fallback xmlns="">
            <p:pic>
              <p:nvPicPr>
                <p:cNvPr id="333" name="Håndskrift 332">
                  <a:extLst>
                    <a:ext uri="{FF2B5EF4-FFF2-40B4-BE49-F238E27FC236}">
                      <a16:creationId xmlns:a16="http://schemas.microsoft.com/office/drawing/2014/main" id="{056467B4-F92B-4D49-A72E-0449820BBE19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7341270" y="5538988"/>
                  <a:ext cx="6876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334" name="Håndskrift 333">
                  <a:extLst>
                    <a:ext uri="{FF2B5EF4-FFF2-40B4-BE49-F238E27FC236}">
                      <a16:creationId xmlns:a16="http://schemas.microsoft.com/office/drawing/2014/main" id="{92878ECC-DD16-4DDE-8988-5905FD29072D}"/>
                    </a:ext>
                  </a:extLst>
                </p14:cNvPr>
                <p14:cNvContentPartPr/>
                <p14:nvPr/>
              </p14:nvContentPartPr>
              <p14:xfrm>
                <a:off x="7296270" y="5503708"/>
                <a:ext cx="37800" cy="299520"/>
              </p14:xfrm>
            </p:contentPart>
          </mc:Choice>
          <mc:Fallback xmlns="">
            <p:pic>
              <p:nvPicPr>
                <p:cNvPr id="334" name="Håndskrift 333">
                  <a:extLst>
                    <a:ext uri="{FF2B5EF4-FFF2-40B4-BE49-F238E27FC236}">
                      <a16:creationId xmlns:a16="http://schemas.microsoft.com/office/drawing/2014/main" id="{92878ECC-DD16-4DDE-8988-5905FD29072D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7278270" y="5485708"/>
                  <a:ext cx="73440" cy="33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335" name="Håndskrift 334">
                  <a:extLst>
                    <a:ext uri="{FF2B5EF4-FFF2-40B4-BE49-F238E27FC236}">
                      <a16:creationId xmlns:a16="http://schemas.microsoft.com/office/drawing/2014/main" id="{7A59EDEE-B589-4BA8-8F06-BEA7F00F1356}"/>
                    </a:ext>
                  </a:extLst>
                </p14:cNvPr>
                <p14:cNvContentPartPr/>
                <p14:nvPr/>
              </p14:nvContentPartPr>
              <p14:xfrm>
                <a:off x="7279350" y="5592628"/>
                <a:ext cx="39960" cy="288720"/>
              </p14:xfrm>
            </p:contentPart>
          </mc:Choice>
          <mc:Fallback xmlns="">
            <p:pic>
              <p:nvPicPr>
                <p:cNvPr id="335" name="Håndskrift 334">
                  <a:extLst>
                    <a:ext uri="{FF2B5EF4-FFF2-40B4-BE49-F238E27FC236}">
                      <a16:creationId xmlns:a16="http://schemas.microsoft.com/office/drawing/2014/main" id="{7A59EDEE-B589-4BA8-8F06-BEA7F00F1356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7261710" y="5574628"/>
                  <a:ext cx="75600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336" name="Håndskrift 335">
                  <a:extLst>
                    <a:ext uri="{FF2B5EF4-FFF2-40B4-BE49-F238E27FC236}">
                      <a16:creationId xmlns:a16="http://schemas.microsoft.com/office/drawing/2014/main" id="{6D656371-7EAB-4501-860D-A56226F9E250}"/>
                    </a:ext>
                  </a:extLst>
                </p14:cNvPr>
                <p14:cNvContentPartPr/>
                <p14:nvPr/>
              </p14:nvContentPartPr>
              <p14:xfrm>
                <a:off x="7359270" y="5574988"/>
                <a:ext cx="62280" cy="185760"/>
              </p14:xfrm>
            </p:contentPart>
          </mc:Choice>
          <mc:Fallback xmlns="">
            <p:pic>
              <p:nvPicPr>
                <p:cNvPr id="336" name="Håndskrift 335">
                  <a:extLst>
                    <a:ext uri="{FF2B5EF4-FFF2-40B4-BE49-F238E27FC236}">
                      <a16:creationId xmlns:a16="http://schemas.microsoft.com/office/drawing/2014/main" id="{6D656371-7EAB-4501-860D-A56226F9E250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7341270" y="5556988"/>
                  <a:ext cx="9792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337" name="Håndskrift 336">
                  <a:extLst>
                    <a:ext uri="{FF2B5EF4-FFF2-40B4-BE49-F238E27FC236}">
                      <a16:creationId xmlns:a16="http://schemas.microsoft.com/office/drawing/2014/main" id="{5EB21B16-C0AA-4A18-B6B7-3A0CD57C0711}"/>
                    </a:ext>
                  </a:extLst>
                </p14:cNvPr>
                <p14:cNvContentPartPr/>
                <p14:nvPr/>
              </p14:nvContentPartPr>
              <p14:xfrm>
                <a:off x="7225710" y="5619268"/>
                <a:ext cx="142560" cy="160560"/>
              </p14:xfrm>
            </p:contentPart>
          </mc:Choice>
          <mc:Fallback xmlns="">
            <p:pic>
              <p:nvPicPr>
                <p:cNvPr id="337" name="Håndskrift 336">
                  <a:extLst>
                    <a:ext uri="{FF2B5EF4-FFF2-40B4-BE49-F238E27FC236}">
                      <a16:creationId xmlns:a16="http://schemas.microsoft.com/office/drawing/2014/main" id="{5EB21B16-C0AA-4A18-B6B7-3A0CD57C0711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7208070" y="5601628"/>
                  <a:ext cx="17820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338" name="Håndskrift 337">
                  <a:extLst>
                    <a:ext uri="{FF2B5EF4-FFF2-40B4-BE49-F238E27FC236}">
                      <a16:creationId xmlns:a16="http://schemas.microsoft.com/office/drawing/2014/main" id="{2A91F829-6FA6-4D59-A74A-71E018975870}"/>
                    </a:ext>
                  </a:extLst>
                </p14:cNvPr>
                <p14:cNvContentPartPr/>
                <p14:nvPr/>
              </p14:nvContentPartPr>
              <p14:xfrm>
                <a:off x="7030230" y="5477068"/>
                <a:ext cx="116280" cy="315720"/>
              </p14:xfrm>
            </p:contentPart>
          </mc:Choice>
          <mc:Fallback xmlns="">
            <p:pic>
              <p:nvPicPr>
                <p:cNvPr id="338" name="Håndskrift 337">
                  <a:extLst>
                    <a:ext uri="{FF2B5EF4-FFF2-40B4-BE49-F238E27FC236}">
                      <a16:creationId xmlns:a16="http://schemas.microsoft.com/office/drawing/2014/main" id="{2A91F829-6FA6-4D59-A74A-71E018975870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7012230" y="5459428"/>
                  <a:ext cx="151920" cy="3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339" name="Håndskrift 338">
                  <a:extLst>
                    <a:ext uri="{FF2B5EF4-FFF2-40B4-BE49-F238E27FC236}">
                      <a16:creationId xmlns:a16="http://schemas.microsoft.com/office/drawing/2014/main" id="{FF938778-C7C4-4D61-8FE4-7ECAA224ADE3}"/>
                    </a:ext>
                  </a:extLst>
                </p14:cNvPr>
                <p14:cNvContentPartPr/>
                <p14:nvPr/>
              </p14:nvContentPartPr>
              <p14:xfrm>
                <a:off x="7039590" y="5601268"/>
                <a:ext cx="140760" cy="232920"/>
              </p14:xfrm>
            </p:contentPart>
          </mc:Choice>
          <mc:Fallback xmlns="">
            <p:pic>
              <p:nvPicPr>
                <p:cNvPr id="339" name="Håndskrift 338">
                  <a:extLst>
                    <a:ext uri="{FF2B5EF4-FFF2-40B4-BE49-F238E27FC236}">
                      <a16:creationId xmlns:a16="http://schemas.microsoft.com/office/drawing/2014/main" id="{FF938778-C7C4-4D61-8FE4-7ECAA224ADE3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7021950" y="5583628"/>
                  <a:ext cx="17640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340" name="Håndskrift 339">
                  <a:extLst>
                    <a:ext uri="{FF2B5EF4-FFF2-40B4-BE49-F238E27FC236}">
                      <a16:creationId xmlns:a16="http://schemas.microsoft.com/office/drawing/2014/main" id="{2F99598B-3D6B-4236-AF7F-74A681E9F5D7}"/>
                    </a:ext>
                  </a:extLst>
                </p14:cNvPr>
                <p14:cNvContentPartPr/>
                <p14:nvPr/>
              </p14:nvContentPartPr>
              <p14:xfrm>
                <a:off x="7116990" y="5601268"/>
                <a:ext cx="91800" cy="188640"/>
              </p14:xfrm>
            </p:contentPart>
          </mc:Choice>
          <mc:Fallback xmlns="">
            <p:pic>
              <p:nvPicPr>
                <p:cNvPr id="340" name="Håndskrift 339">
                  <a:extLst>
                    <a:ext uri="{FF2B5EF4-FFF2-40B4-BE49-F238E27FC236}">
                      <a16:creationId xmlns:a16="http://schemas.microsoft.com/office/drawing/2014/main" id="{2F99598B-3D6B-4236-AF7F-74A681E9F5D7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7098990" y="5583628"/>
                  <a:ext cx="12744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341" name="Håndskrift 340">
                  <a:extLst>
                    <a:ext uri="{FF2B5EF4-FFF2-40B4-BE49-F238E27FC236}">
                      <a16:creationId xmlns:a16="http://schemas.microsoft.com/office/drawing/2014/main" id="{40606DD5-6D37-4EBF-BF06-B39F9E23732E}"/>
                    </a:ext>
                  </a:extLst>
                </p14:cNvPr>
                <p14:cNvContentPartPr/>
                <p14:nvPr/>
              </p14:nvContentPartPr>
              <p14:xfrm>
                <a:off x="7101510" y="5610268"/>
                <a:ext cx="17640" cy="148680"/>
              </p14:xfrm>
            </p:contentPart>
          </mc:Choice>
          <mc:Fallback xmlns="">
            <p:pic>
              <p:nvPicPr>
                <p:cNvPr id="341" name="Håndskrift 340">
                  <a:extLst>
                    <a:ext uri="{FF2B5EF4-FFF2-40B4-BE49-F238E27FC236}">
                      <a16:creationId xmlns:a16="http://schemas.microsoft.com/office/drawing/2014/main" id="{40606DD5-6D37-4EBF-BF06-B39F9E23732E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7083510" y="5592268"/>
                  <a:ext cx="5328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342" name="Håndskrift 341">
                  <a:extLst>
                    <a:ext uri="{FF2B5EF4-FFF2-40B4-BE49-F238E27FC236}">
                      <a16:creationId xmlns:a16="http://schemas.microsoft.com/office/drawing/2014/main" id="{5C45DEF3-37E2-4601-8DF9-354E3B56FC83}"/>
                    </a:ext>
                  </a:extLst>
                </p14:cNvPr>
                <p14:cNvContentPartPr/>
                <p14:nvPr/>
              </p14:nvContentPartPr>
              <p14:xfrm>
                <a:off x="6984870" y="5628268"/>
                <a:ext cx="99720" cy="190080"/>
              </p14:xfrm>
            </p:contentPart>
          </mc:Choice>
          <mc:Fallback xmlns="">
            <p:pic>
              <p:nvPicPr>
                <p:cNvPr id="342" name="Håndskrift 341">
                  <a:extLst>
                    <a:ext uri="{FF2B5EF4-FFF2-40B4-BE49-F238E27FC236}">
                      <a16:creationId xmlns:a16="http://schemas.microsoft.com/office/drawing/2014/main" id="{5C45DEF3-37E2-4601-8DF9-354E3B56FC83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6966870" y="5610268"/>
                  <a:ext cx="13536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343" name="Håndskrift 342">
                  <a:extLst>
                    <a:ext uri="{FF2B5EF4-FFF2-40B4-BE49-F238E27FC236}">
                      <a16:creationId xmlns:a16="http://schemas.microsoft.com/office/drawing/2014/main" id="{E6A21068-75B4-4D59-9009-ADF6CC0A1858}"/>
                    </a:ext>
                  </a:extLst>
                </p14:cNvPr>
                <p14:cNvContentPartPr/>
                <p14:nvPr/>
              </p14:nvContentPartPr>
              <p14:xfrm>
                <a:off x="6986310" y="5592628"/>
                <a:ext cx="30960" cy="169200"/>
              </p14:xfrm>
            </p:contentPart>
          </mc:Choice>
          <mc:Fallback xmlns="">
            <p:pic>
              <p:nvPicPr>
                <p:cNvPr id="343" name="Håndskrift 342">
                  <a:extLst>
                    <a:ext uri="{FF2B5EF4-FFF2-40B4-BE49-F238E27FC236}">
                      <a16:creationId xmlns:a16="http://schemas.microsoft.com/office/drawing/2014/main" id="{E6A21068-75B4-4D59-9009-ADF6CC0A1858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6968670" y="5574628"/>
                  <a:ext cx="6660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344" name="Håndskrift 343">
                  <a:extLst>
                    <a:ext uri="{FF2B5EF4-FFF2-40B4-BE49-F238E27FC236}">
                      <a16:creationId xmlns:a16="http://schemas.microsoft.com/office/drawing/2014/main" id="{94D91138-9BDD-428F-B6C0-EE30555417BE}"/>
                    </a:ext>
                  </a:extLst>
                </p14:cNvPr>
                <p14:cNvContentPartPr/>
                <p14:nvPr/>
              </p14:nvContentPartPr>
              <p14:xfrm>
                <a:off x="7039590" y="5547988"/>
                <a:ext cx="18360" cy="213480"/>
              </p14:xfrm>
            </p:contentPart>
          </mc:Choice>
          <mc:Fallback xmlns="">
            <p:pic>
              <p:nvPicPr>
                <p:cNvPr id="344" name="Håndskrift 343">
                  <a:extLst>
                    <a:ext uri="{FF2B5EF4-FFF2-40B4-BE49-F238E27FC236}">
                      <a16:creationId xmlns:a16="http://schemas.microsoft.com/office/drawing/2014/main" id="{94D91138-9BDD-428F-B6C0-EE30555417BE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7021950" y="5530348"/>
                  <a:ext cx="5400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345" name="Håndskrift 344">
                  <a:extLst>
                    <a:ext uri="{FF2B5EF4-FFF2-40B4-BE49-F238E27FC236}">
                      <a16:creationId xmlns:a16="http://schemas.microsoft.com/office/drawing/2014/main" id="{E9E24B87-954B-403A-A78F-0E6594F80AF3}"/>
                    </a:ext>
                  </a:extLst>
                </p14:cNvPr>
                <p14:cNvContentPartPr/>
                <p14:nvPr/>
              </p14:nvContentPartPr>
              <p14:xfrm>
                <a:off x="7048590" y="5628268"/>
                <a:ext cx="32760" cy="100080"/>
              </p14:xfrm>
            </p:contentPart>
          </mc:Choice>
          <mc:Fallback xmlns="">
            <p:pic>
              <p:nvPicPr>
                <p:cNvPr id="345" name="Håndskrift 344">
                  <a:extLst>
                    <a:ext uri="{FF2B5EF4-FFF2-40B4-BE49-F238E27FC236}">
                      <a16:creationId xmlns:a16="http://schemas.microsoft.com/office/drawing/2014/main" id="{E9E24B87-954B-403A-A78F-0E6594F80AF3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7030590" y="5610268"/>
                  <a:ext cx="684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346" name="Håndskrift 345">
                  <a:extLst>
                    <a:ext uri="{FF2B5EF4-FFF2-40B4-BE49-F238E27FC236}">
                      <a16:creationId xmlns:a16="http://schemas.microsoft.com/office/drawing/2014/main" id="{CC1CE044-EE07-4740-A976-A9D078325B88}"/>
                    </a:ext>
                  </a:extLst>
                </p14:cNvPr>
                <p14:cNvContentPartPr/>
                <p14:nvPr/>
              </p14:nvContentPartPr>
              <p14:xfrm>
                <a:off x="7137150" y="5636908"/>
                <a:ext cx="18360" cy="131760"/>
              </p14:xfrm>
            </p:contentPart>
          </mc:Choice>
          <mc:Fallback xmlns="">
            <p:pic>
              <p:nvPicPr>
                <p:cNvPr id="346" name="Håndskrift 345">
                  <a:extLst>
                    <a:ext uri="{FF2B5EF4-FFF2-40B4-BE49-F238E27FC236}">
                      <a16:creationId xmlns:a16="http://schemas.microsoft.com/office/drawing/2014/main" id="{CC1CE044-EE07-4740-A976-A9D078325B88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7119510" y="5619268"/>
                  <a:ext cx="5400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347" name="Håndskrift 346">
                  <a:extLst>
                    <a:ext uri="{FF2B5EF4-FFF2-40B4-BE49-F238E27FC236}">
                      <a16:creationId xmlns:a16="http://schemas.microsoft.com/office/drawing/2014/main" id="{282E4216-4F35-4C5D-8D08-F39ECBDC4996}"/>
                    </a:ext>
                  </a:extLst>
                </p14:cNvPr>
                <p14:cNvContentPartPr/>
                <p14:nvPr/>
              </p14:nvContentPartPr>
              <p14:xfrm>
                <a:off x="7199430" y="5628268"/>
                <a:ext cx="38160" cy="172440"/>
              </p14:xfrm>
            </p:contentPart>
          </mc:Choice>
          <mc:Fallback xmlns="">
            <p:pic>
              <p:nvPicPr>
                <p:cNvPr id="347" name="Håndskrift 346">
                  <a:extLst>
                    <a:ext uri="{FF2B5EF4-FFF2-40B4-BE49-F238E27FC236}">
                      <a16:creationId xmlns:a16="http://schemas.microsoft.com/office/drawing/2014/main" id="{282E4216-4F35-4C5D-8D08-F39ECBDC4996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7181430" y="5610268"/>
                  <a:ext cx="7380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348" name="Håndskrift 347">
                  <a:extLst>
                    <a:ext uri="{FF2B5EF4-FFF2-40B4-BE49-F238E27FC236}">
                      <a16:creationId xmlns:a16="http://schemas.microsoft.com/office/drawing/2014/main" id="{0848311C-364F-4C0D-9ADA-B5DD8B8FFA04}"/>
                    </a:ext>
                  </a:extLst>
                </p14:cNvPr>
                <p14:cNvContentPartPr/>
                <p14:nvPr/>
              </p14:nvContentPartPr>
              <p14:xfrm>
                <a:off x="7465110" y="5489668"/>
                <a:ext cx="9720" cy="280800"/>
              </p14:xfrm>
            </p:contentPart>
          </mc:Choice>
          <mc:Fallback xmlns="">
            <p:pic>
              <p:nvPicPr>
                <p:cNvPr id="348" name="Håndskrift 347">
                  <a:extLst>
                    <a:ext uri="{FF2B5EF4-FFF2-40B4-BE49-F238E27FC236}">
                      <a16:creationId xmlns:a16="http://schemas.microsoft.com/office/drawing/2014/main" id="{0848311C-364F-4C0D-9ADA-B5DD8B8FFA04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7447110" y="5471668"/>
                  <a:ext cx="45360" cy="3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350" name="Håndskrift 349">
                  <a:extLst>
                    <a:ext uri="{FF2B5EF4-FFF2-40B4-BE49-F238E27FC236}">
                      <a16:creationId xmlns:a16="http://schemas.microsoft.com/office/drawing/2014/main" id="{8137ECBA-7660-4422-A9E4-C96377D403E0}"/>
                    </a:ext>
                  </a:extLst>
                </p14:cNvPr>
                <p14:cNvContentPartPr/>
                <p14:nvPr/>
              </p14:nvContentPartPr>
              <p14:xfrm>
                <a:off x="7549350" y="5521708"/>
                <a:ext cx="5760" cy="60120"/>
              </p14:xfrm>
            </p:contentPart>
          </mc:Choice>
          <mc:Fallback xmlns="">
            <p:pic>
              <p:nvPicPr>
                <p:cNvPr id="350" name="Håndskrift 349">
                  <a:extLst>
                    <a:ext uri="{FF2B5EF4-FFF2-40B4-BE49-F238E27FC236}">
                      <a16:creationId xmlns:a16="http://schemas.microsoft.com/office/drawing/2014/main" id="{8137ECBA-7660-4422-A9E4-C96377D403E0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7531350" y="5503708"/>
                  <a:ext cx="414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366" name="Håndskrift 365">
                  <a:extLst>
                    <a:ext uri="{FF2B5EF4-FFF2-40B4-BE49-F238E27FC236}">
                      <a16:creationId xmlns:a16="http://schemas.microsoft.com/office/drawing/2014/main" id="{380B5ED4-EA98-4FC4-8563-356137CF5DA1}"/>
                    </a:ext>
                  </a:extLst>
                </p14:cNvPr>
                <p14:cNvContentPartPr/>
                <p14:nvPr/>
              </p14:nvContentPartPr>
              <p14:xfrm>
                <a:off x="7467990" y="5556988"/>
                <a:ext cx="33480" cy="104400"/>
              </p14:xfrm>
            </p:contentPart>
          </mc:Choice>
          <mc:Fallback xmlns="">
            <p:pic>
              <p:nvPicPr>
                <p:cNvPr id="366" name="Håndskrift 365">
                  <a:extLst>
                    <a:ext uri="{FF2B5EF4-FFF2-40B4-BE49-F238E27FC236}">
                      <a16:creationId xmlns:a16="http://schemas.microsoft.com/office/drawing/2014/main" id="{380B5ED4-EA98-4FC4-8563-356137CF5DA1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7450350" y="5538988"/>
                  <a:ext cx="6912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367" name="Håndskrift 366">
                  <a:extLst>
                    <a:ext uri="{FF2B5EF4-FFF2-40B4-BE49-F238E27FC236}">
                      <a16:creationId xmlns:a16="http://schemas.microsoft.com/office/drawing/2014/main" id="{88F064AA-2E5E-4E85-A768-7ADE420961FA}"/>
                    </a:ext>
                  </a:extLst>
                </p14:cNvPr>
                <p14:cNvContentPartPr/>
                <p14:nvPr/>
              </p14:nvContentPartPr>
              <p14:xfrm>
                <a:off x="7048230" y="5725828"/>
                <a:ext cx="9360" cy="145440"/>
              </p14:xfrm>
            </p:contentPart>
          </mc:Choice>
          <mc:Fallback xmlns="">
            <p:pic>
              <p:nvPicPr>
                <p:cNvPr id="367" name="Håndskrift 366">
                  <a:extLst>
                    <a:ext uri="{FF2B5EF4-FFF2-40B4-BE49-F238E27FC236}">
                      <a16:creationId xmlns:a16="http://schemas.microsoft.com/office/drawing/2014/main" id="{88F064AA-2E5E-4E85-A768-7ADE420961FA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7030230" y="5708188"/>
                  <a:ext cx="4500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368" name="Håndskrift 367">
                  <a:extLst>
                    <a:ext uri="{FF2B5EF4-FFF2-40B4-BE49-F238E27FC236}">
                      <a16:creationId xmlns:a16="http://schemas.microsoft.com/office/drawing/2014/main" id="{B27A6AAB-6DE3-4275-91FE-9D0379B8F077}"/>
                    </a:ext>
                  </a:extLst>
                </p14:cNvPr>
                <p14:cNvContentPartPr/>
                <p14:nvPr/>
              </p14:nvContentPartPr>
              <p14:xfrm>
                <a:off x="7048590" y="5770108"/>
                <a:ext cx="78480" cy="98280"/>
              </p14:xfrm>
            </p:contentPart>
          </mc:Choice>
          <mc:Fallback xmlns="">
            <p:pic>
              <p:nvPicPr>
                <p:cNvPr id="368" name="Håndskrift 367">
                  <a:extLst>
                    <a:ext uri="{FF2B5EF4-FFF2-40B4-BE49-F238E27FC236}">
                      <a16:creationId xmlns:a16="http://schemas.microsoft.com/office/drawing/2014/main" id="{B27A6AAB-6DE3-4275-91FE-9D0379B8F077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7030590" y="5752108"/>
                  <a:ext cx="1141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369" name="Håndskrift 368">
                  <a:extLst>
                    <a:ext uri="{FF2B5EF4-FFF2-40B4-BE49-F238E27FC236}">
                      <a16:creationId xmlns:a16="http://schemas.microsoft.com/office/drawing/2014/main" id="{E0253474-8D0D-4767-AC48-AB6167E93291}"/>
                    </a:ext>
                  </a:extLst>
                </p14:cNvPr>
                <p14:cNvContentPartPr/>
                <p14:nvPr/>
              </p14:nvContentPartPr>
              <p14:xfrm>
                <a:off x="7173150" y="5725828"/>
                <a:ext cx="36720" cy="151920"/>
              </p14:xfrm>
            </p:contentPart>
          </mc:Choice>
          <mc:Fallback xmlns="">
            <p:pic>
              <p:nvPicPr>
                <p:cNvPr id="369" name="Håndskrift 368">
                  <a:extLst>
                    <a:ext uri="{FF2B5EF4-FFF2-40B4-BE49-F238E27FC236}">
                      <a16:creationId xmlns:a16="http://schemas.microsoft.com/office/drawing/2014/main" id="{E0253474-8D0D-4767-AC48-AB6167E93291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7155150" y="5708188"/>
                  <a:ext cx="7236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370" name="Håndskrift 369">
                  <a:extLst>
                    <a:ext uri="{FF2B5EF4-FFF2-40B4-BE49-F238E27FC236}">
                      <a16:creationId xmlns:a16="http://schemas.microsoft.com/office/drawing/2014/main" id="{A4BD8662-BA22-4E01-B8E3-EE539893EF7D}"/>
                    </a:ext>
                  </a:extLst>
                </p14:cNvPr>
                <p14:cNvContentPartPr/>
                <p14:nvPr/>
              </p14:nvContentPartPr>
              <p14:xfrm>
                <a:off x="7066590" y="5743468"/>
                <a:ext cx="124560" cy="118440"/>
              </p14:xfrm>
            </p:contentPart>
          </mc:Choice>
          <mc:Fallback xmlns="">
            <p:pic>
              <p:nvPicPr>
                <p:cNvPr id="370" name="Håndskrift 369">
                  <a:extLst>
                    <a:ext uri="{FF2B5EF4-FFF2-40B4-BE49-F238E27FC236}">
                      <a16:creationId xmlns:a16="http://schemas.microsoft.com/office/drawing/2014/main" id="{A4BD8662-BA22-4E01-B8E3-EE539893EF7D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7048590" y="5725828"/>
                  <a:ext cx="160200" cy="154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3" name="Gruppe 562">
            <a:extLst>
              <a:ext uri="{FF2B5EF4-FFF2-40B4-BE49-F238E27FC236}">
                <a16:creationId xmlns:a16="http://schemas.microsoft.com/office/drawing/2014/main" id="{39890E6E-7646-4331-A46F-3F6C6BC0F5A3}"/>
              </a:ext>
            </a:extLst>
          </p:cNvPr>
          <p:cNvGrpSpPr/>
          <p:nvPr/>
        </p:nvGrpSpPr>
        <p:grpSpPr>
          <a:xfrm>
            <a:off x="5158772" y="5469683"/>
            <a:ext cx="1344495" cy="713520"/>
            <a:chOff x="6984870" y="5281588"/>
            <a:chExt cx="739080" cy="71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564" name="Håndskrift 563">
                  <a:extLst>
                    <a:ext uri="{FF2B5EF4-FFF2-40B4-BE49-F238E27FC236}">
                      <a16:creationId xmlns:a16="http://schemas.microsoft.com/office/drawing/2014/main" id="{41C45CDC-B63D-4867-B7CA-30CB27710886}"/>
                    </a:ext>
                  </a:extLst>
                </p14:cNvPr>
                <p14:cNvContentPartPr/>
                <p14:nvPr/>
              </p14:nvContentPartPr>
              <p14:xfrm>
                <a:off x="7151550" y="5556988"/>
                <a:ext cx="18000" cy="146880"/>
              </p14:xfrm>
            </p:contentPart>
          </mc:Choice>
          <mc:Fallback xmlns="">
            <p:pic>
              <p:nvPicPr>
                <p:cNvPr id="564" name="Håndskrift 563">
                  <a:extLst>
                    <a:ext uri="{FF2B5EF4-FFF2-40B4-BE49-F238E27FC236}">
                      <a16:creationId xmlns:a16="http://schemas.microsoft.com/office/drawing/2014/main" id="{41C45CDC-B63D-4867-B7CA-30CB27710886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7141550" y="5538988"/>
                  <a:ext cx="3780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565" name="Håndskrift 564">
                  <a:extLst>
                    <a:ext uri="{FF2B5EF4-FFF2-40B4-BE49-F238E27FC236}">
                      <a16:creationId xmlns:a16="http://schemas.microsoft.com/office/drawing/2014/main" id="{34D9605B-B79F-4EE5-817B-7C315EE9163B}"/>
                    </a:ext>
                  </a:extLst>
                </p14:cNvPr>
                <p14:cNvContentPartPr/>
                <p14:nvPr/>
              </p14:nvContentPartPr>
              <p14:xfrm>
                <a:off x="7190070" y="5547988"/>
                <a:ext cx="75600" cy="295560"/>
              </p14:xfrm>
            </p:contentPart>
          </mc:Choice>
          <mc:Fallback xmlns="">
            <p:pic>
              <p:nvPicPr>
                <p:cNvPr id="565" name="Håndskrift 564">
                  <a:extLst>
                    <a:ext uri="{FF2B5EF4-FFF2-40B4-BE49-F238E27FC236}">
                      <a16:creationId xmlns:a16="http://schemas.microsoft.com/office/drawing/2014/main" id="{34D9605B-B79F-4EE5-817B-7C315EE9163B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7180149" y="5530348"/>
                  <a:ext cx="95244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566" name="Håndskrift 565">
                  <a:extLst>
                    <a:ext uri="{FF2B5EF4-FFF2-40B4-BE49-F238E27FC236}">
                      <a16:creationId xmlns:a16="http://schemas.microsoft.com/office/drawing/2014/main" id="{0771C805-E685-4C0D-885A-72FC4D6911E4}"/>
                    </a:ext>
                  </a:extLst>
                </p14:cNvPr>
                <p14:cNvContentPartPr/>
                <p14:nvPr/>
              </p14:nvContentPartPr>
              <p14:xfrm>
                <a:off x="7228230" y="5610268"/>
                <a:ext cx="7200" cy="265680"/>
              </p14:xfrm>
            </p:contentPart>
          </mc:Choice>
          <mc:Fallback xmlns="">
            <p:pic>
              <p:nvPicPr>
                <p:cNvPr id="566" name="Håndskrift 565">
                  <a:extLst>
                    <a:ext uri="{FF2B5EF4-FFF2-40B4-BE49-F238E27FC236}">
                      <a16:creationId xmlns:a16="http://schemas.microsoft.com/office/drawing/2014/main" id="{0771C805-E685-4C0D-885A-72FC4D6911E4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7218230" y="5592268"/>
                  <a:ext cx="2700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567" name="Håndskrift 566">
                  <a:extLst>
                    <a:ext uri="{FF2B5EF4-FFF2-40B4-BE49-F238E27FC236}">
                      <a16:creationId xmlns:a16="http://schemas.microsoft.com/office/drawing/2014/main" id="{0397753F-A589-4FBA-8D3E-57D030FEB8B4}"/>
                    </a:ext>
                  </a:extLst>
                </p14:cNvPr>
                <p14:cNvContentPartPr/>
                <p14:nvPr/>
              </p14:nvContentPartPr>
              <p14:xfrm>
                <a:off x="7190430" y="5663548"/>
                <a:ext cx="8280" cy="175680"/>
              </p14:xfrm>
            </p:contentPart>
          </mc:Choice>
          <mc:Fallback xmlns="">
            <p:pic>
              <p:nvPicPr>
                <p:cNvPr id="567" name="Håndskrift 566">
                  <a:extLst>
                    <a:ext uri="{FF2B5EF4-FFF2-40B4-BE49-F238E27FC236}">
                      <a16:creationId xmlns:a16="http://schemas.microsoft.com/office/drawing/2014/main" id="{0397753F-A589-4FBA-8D3E-57D030FEB8B4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7180770" y="5645548"/>
                  <a:ext cx="27797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568" name="Håndskrift 567">
                  <a:extLst>
                    <a:ext uri="{FF2B5EF4-FFF2-40B4-BE49-F238E27FC236}">
                      <a16:creationId xmlns:a16="http://schemas.microsoft.com/office/drawing/2014/main" id="{C2050A97-A7BF-4CEA-B8C4-4F1E1CF27DFF}"/>
                    </a:ext>
                  </a:extLst>
                </p14:cNvPr>
                <p14:cNvContentPartPr/>
                <p14:nvPr/>
              </p14:nvContentPartPr>
              <p14:xfrm>
                <a:off x="7245870" y="5281588"/>
                <a:ext cx="24840" cy="407160"/>
              </p14:xfrm>
            </p:contentPart>
          </mc:Choice>
          <mc:Fallback xmlns="">
            <p:pic>
              <p:nvPicPr>
                <p:cNvPr id="568" name="Håndskrift 567">
                  <a:extLst>
                    <a:ext uri="{FF2B5EF4-FFF2-40B4-BE49-F238E27FC236}">
                      <a16:creationId xmlns:a16="http://schemas.microsoft.com/office/drawing/2014/main" id="{C2050A97-A7BF-4CEA-B8C4-4F1E1CF27DFF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7235934" y="5263948"/>
                  <a:ext cx="44513" cy="44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2">
              <p14:nvContentPartPr>
                <p14:cNvPr id="569" name="Håndskrift 568">
                  <a:extLst>
                    <a:ext uri="{FF2B5EF4-FFF2-40B4-BE49-F238E27FC236}">
                      <a16:creationId xmlns:a16="http://schemas.microsoft.com/office/drawing/2014/main" id="{95032D35-A6DE-49B4-B33F-497F36EAD6FF}"/>
                    </a:ext>
                  </a:extLst>
                </p14:cNvPr>
                <p14:cNvContentPartPr/>
                <p14:nvPr/>
              </p14:nvContentPartPr>
              <p14:xfrm>
                <a:off x="7154790" y="5415148"/>
                <a:ext cx="27360" cy="293400"/>
              </p14:xfrm>
            </p:contentPart>
          </mc:Choice>
          <mc:Fallback xmlns="">
            <p:pic>
              <p:nvPicPr>
                <p:cNvPr id="569" name="Håndskrift 568">
                  <a:extLst>
                    <a:ext uri="{FF2B5EF4-FFF2-40B4-BE49-F238E27FC236}">
                      <a16:creationId xmlns:a16="http://schemas.microsoft.com/office/drawing/2014/main" id="{95032D35-A6DE-49B4-B33F-497F36EAD6FF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7145075" y="5397148"/>
                  <a:ext cx="46988" cy="32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570" name="Håndskrift 569">
                  <a:extLst>
                    <a:ext uri="{FF2B5EF4-FFF2-40B4-BE49-F238E27FC236}">
                      <a16:creationId xmlns:a16="http://schemas.microsoft.com/office/drawing/2014/main" id="{393F9F8B-6875-4ACE-B7BD-FF65AB80361B}"/>
                    </a:ext>
                  </a:extLst>
                </p14:cNvPr>
                <p14:cNvContentPartPr/>
                <p14:nvPr/>
              </p14:nvContentPartPr>
              <p14:xfrm>
                <a:off x="7226070" y="5610268"/>
                <a:ext cx="33840" cy="221040"/>
              </p14:xfrm>
            </p:contentPart>
          </mc:Choice>
          <mc:Fallback xmlns="">
            <p:pic>
              <p:nvPicPr>
                <p:cNvPr id="570" name="Håndskrift 569">
                  <a:extLst>
                    <a:ext uri="{FF2B5EF4-FFF2-40B4-BE49-F238E27FC236}">
                      <a16:creationId xmlns:a16="http://schemas.microsoft.com/office/drawing/2014/main" id="{393F9F8B-6875-4ACE-B7BD-FF65AB80361B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7216373" y="5592268"/>
                  <a:ext cx="53432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571" name="Håndskrift 570">
                  <a:extLst>
                    <a:ext uri="{FF2B5EF4-FFF2-40B4-BE49-F238E27FC236}">
                      <a16:creationId xmlns:a16="http://schemas.microsoft.com/office/drawing/2014/main" id="{64DC14FD-42DE-4625-A82E-25CC860D06A2}"/>
                    </a:ext>
                  </a:extLst>
                </p14:cNvPr>
                <p14:cNvContentPartPr/>
                <p14:nvPr/>
              </p14:nvContentPartPr>
              <p14:xfrm>
                <a:off x="7367910" y="5486068"/>
                <a:ext cx="80640" cy="274320"/>
              </p14:xfrm>
            </p:contentPart>
          </mc:Choice>
          <mc:Fallback xmlns="">
            <p:pic>
              <p:nvPicPr>
                <p:cNvPr id="571" name="Håndskrift 570">
                  <a:extLst>
                    <a:ext uri="{FF2B5EF4-FFF2-40B4-BE49-F238E27FC236}">
                      <a16:creationId xmlns:a16="http://schemas.microsoft.com/office/drawing/2014/main" id="{64DC14FD-42DE-4625-A82E-25CC860D06A2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7358003" y="5468068"/>
                  <a:ext cx="100255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8">
              <p14:nvContentPartPr>
                <p14:cNvPr id="572" name="Håndskrift 571">
                  <a:extLst>
                    <a:ext uri="{FF2B5EF4-FFF2-40B4-BE49-F238E27FC236}">
                      <a16:creationId xmlns:a16="http://schemas.microsoft.com/office/drawing/2014/main" id="{A534303F-A597-4775-8B29-2E2C994519C8}"/>
                    </a:ext>
                  </a:extLst>
                </p14:cNvPr>
                <p14:cNvContentPartPr/>
                <p14:nvPr/>
              </p14:nvContentPartPr>
              <p14:xfrm>
                <a:off x="7358910" y="5592628"/>
                <a:ext cx="9720" cy="268200"/>
              </p14:xfrm>
            </p:contentPart>
          </mc:Choice>
          <mc:Fallback xmlns="">
            <p:pic>
              <p:nvPicPr>
                <p:cNvPr id="572" name="Håndskrift 571">
                  <a:extLst>
                    <a:ext uri="{FF2B5EF4-FFF2-40B4-BE49-F238E27FC236}">
                      <a16:creationId xmlns:a16="http://schemas.microsoft.com/office/drawing/2014/main" id="{A534303F-A597-4775-8B29-2E2C994519C8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7348570" y="5574628"/>
                  <a:ext cx="30194" cy="30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573" name="Håndskrift 572">
                  <a:extLst>
                    <a:ext uri="{FF2B5EF4-FFF2-40B4-BE49-F238E27FC236}">
                      <a16:creationId xmlns:a16="http://schemas.microsoft.com/office/drawing/2014/main" id="{40421EDF-F633-435F-8A8E-B4426295D955}"/>
                    </a:ext>
                  </a:extLst>
                </p14:cNvPr>
                <p14:cNvContentPartPr/>
                <p14:nvPr/>
              </p14:nvContentPartPr>
              <p14:xfrm>
                <a:off x="7469070" y="5681548"/>
                <a:ext cx="14760" cy="211320"/>
              </p14:xfrm>
            </p:contentPart>
          </mc:Choice>
          <mc:Fallback xmlns="">
            <p:pic>
              <p:nvPicPr>
                <p:cNvPr id="573" name="Håndskrift 572">
                  <a:extLst>
                    <a:ext uri="{FF2B5EF4-FFF2-40B4-BE49-F238E27FC236}">
                      <a16:creationId xmlns:a16="http://schemas.microsoft.com/office/drawing/2014/main" id="{40421EDF-F633-435F-8A8E-B4426295D955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7458960" y="5663548"/>
                  <a:ext cx="34777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574" name="Håndskrift 573">
                  <a:extLst>
                    <a:ext uri="{FF2B5EF4-FFF2-40B4-BE49-F238E27FC236}">
                      <a16:creationId xmlns:a16="http://schemas.microsoft.com/office/drawing/2014/main" id="{4DD751BA-7680-443D-88E3-D3219FF04129}"/>
                    </a:ext>
                  </a:extLst>
                </p14:cNvPr>
                <p14:cNvContentPartPr/>
                <p14:nvPr/>
              </p14:nvContentPartPr>
              <p14:xfrm>
                <a:off x="7397790" y="5716828"/>
                <a:ext cx="59400" cy="232560"/>
              </p14:xfrm>
            </p:contentPart>
          </mc:Choice>
          <mc:Fallback xmlns="">
            <p:pic>
              <p:nvPicPr>
                <p:cNvPr id="574" name="Håndskrift 573">
                  <a:extLst>
                    <a:ext uri="{FF2B5EF4-FFF2-40B4-BE49-F238E27FC236}">
                      <a16:creationId xmlns:a16="http://schemas.microsoft.com/office/drawing/2014/main" id="{4DD751BA-7680-443D-88E3-D3219FF04129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7388056" y="5698828"/>
                  <a:ext cx="79068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575" name="Håndskrift 574">
                  <a:extLst>
                    <a:ext uri="{FF2B5EF4-FFF2-40B4-BE49-F238E27FC236}">
                      <a16:creationId xmlns:a16="http://schemas.microsoft.com/office/drawing/2014/main" id="{877B5BB4-7045-4C3F-9DA1-4E8BD4ED45E3}"/>
                    </a:ext>
                  </a:extLst>
                </p14:cNvPr>
                <p14:cNvContentPartPr/>
                <p14:nvPr/>
              </p14:nvContentPartPr>
              <p14:xfrm>
                <a:off x="7421190" y="5725828"/>
                <a:ext cx="74520" cy="138960"/>
              </p14:xfrm>
            </p:contentPart>
          </mc:Choice>
          <mc:Fallback xmlns="">
            <p:pic>
              <p:nvPicPr>
                <p:cNvPr id="575" name="Håndskrift 574">
                  <a:extLst>
                    <a:ext uri="{FF2B5EF4-FFF2-40B4-BE49-F238E27FC236}">
                      <a16:creationId xmlns:a16="http://schemas.microsoft.com/office/drawing/2014/main" id="{877B5BB4-7045-4C3F-9DA1-4E8BD4ED45E3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7411280" y="5708188"/>
                  <a:ext cx="94141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576" name="Håndskrift 575">
                  <a:extLst>
                    <a:ext uri="{FF2B5EF4-FFF2-40B4-BE49-F238E27FC236}">
                      <a16:creationId xmlns:a16="http://schemas.microsoft.com/office/drawing/2014/main" id="{EB4F34A2-FB60-4655-95B7-39F9434C4E6A}"/>
                    </a:ext>
                  </a:extLst>
                </p14:cNvPr>
                <p14:cNvContentPartPr/>
                <p14:nvPr/>
              </p14:nvContentPartPr>
              <p14:xfrm>
                <a:off x="7556910" y="5628268"/>
                <a:ext cx="21240" cy="267840"/>
              </p14:xfrm>
            </p:contentPart>
          </mc:Choice>
          <mc:Fallback xmlns="">
            <p:pic>
              <p:nvPicPr>
                <p:cNvPr id="576" name="Håndskrift 575">
                  <a:extLst>
                    <a:ext uri="{FF2B5EF4-FFF2-40B4-BE49-F238E27FC236}">
                      <a16:creationId xmlns:a16="http://schemas.microsoft.com/office/drawing/2014/main" id="{EB4F34A2-FB60-4655-95B7-39F9434C4E6A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7546985" y="5610268"/>
                  <a:ext cx="40892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577" name="Håndskrift 576">
                  <a:extLst>
                    <a:ext uri="{FF2B5EF4-FFF2-40B4-BE49-F238E27FC236}">
                      <a16:creationId xmlns:a16="http://schemas.microsoft.com/office/drawing/2014/main" id="{D9DE6896-5FBF-456E-91BE-CED822831884}"/>
                    </a:ext>
                  </a:extLst>
                </p14:cNvPr>
                <p14:cNvContentPartPr/>
                <p14:nvPr/>
              </p14:nvContentPartPr>
              <p14:xfrm>
                <a:off x="7449990" y="5645908"/>
                <a:ext cx="7200" cy="265320"/>
              </p14:xfrm>
            </p:contentPart>
          </mc:Choice>
          <mc:Fallback xmlns="">
            <p:pic>
              <p:nvPicPr>
                <p:cNvPr id="577" name="Håndskrift 576">
                  <a:extLst>
                    <a:ext uri="{FF2B5EF4-FFF2-40B4-BE49-F238E27FC236}">
                      <a16:creationId xmlns:a16="http://schemas.microsoft.com/office/drawing/2014/main" id="{D9DE6896-5FBF-456E-91BE-CED822831884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7440190" y="5627908"/>
                  <a:ext cx="2700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578" name="Håndskrift 577">
                  <a:extLst>
                    <a:ext uri="{FF2B5EF4-FFF2-40B4-BE49-F238E27FC236}">
                      <a16:creationId xmlns:a16="http://schemas.microsoft.com/office/drawing/2014/main" id="{D5B32C80-5140-4998-BAD9-963A51C18262}"/>
                    </a:ext>
                  </a:extLst>
                </p14:cNvPr>
                <p14:cNvContentPartPr/>
                <p14:nvPr/>
              </p14:nvContentPartPr>
              <p14:xfrm>
                <a:off x="7474470" y="5690188"/>
                <a:ext cx="37080" cy="134640"/>
              </p14:xfrm>
            </p:contentPart>
          </mc:Choice>
          <mc:Fallback xmlns="">
            <p:pic>
              <p:nvPicPr>
                <p:cNvPr id="578" name="Håndskrift 577">
                  <a:extLst>
                    <a:ext uri="{FF2B5EF4-FFF2-40B4-BE49-F238E27FC236}">
                      <a16:creationId xmlns:a16="http://schemas.microsoft.com/office/drawing/2014/main" id="{D5B32C80-5140-4998-BAD9-963A51C18262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7464502" y="5672548"/>
                  <a:ext cx="56816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2">
              <p14:nvContentPartPr>
                <p14:cNvPr id="579" name="Håndskrift 578">
                  <a:extLst>
                    <a:ext uri="{FF2B5EF4-FFF2-40B4-BE49-F238E27FC236}">
                      <a16:creationId xmlns:a16="http://schemas.microsoft.com/office/drawing/2014/main" id="{D418AF2C-C1B3-43F6-805B-FEB6FCE4D1FC}"/>
                    </a:ext>
                  </a:extLst>
                </p14:cNvPr>
                <p14:cNvContentPartPr/>
                <p14:nvPr/>
              </p14:nvContentPartPr>
              <p14:xfrm>
                <a:off x="7519110" y="5654548"/>
                <a:ext cx="3960" cy="211320"/>
              </p14:xfrm>
            </p:contentPart>
          </mc:Choice>
          <mc:Fallback xmlns="">
            <p:pic>
              <p:nvPicPr>
                <p:cNvPr id="579" name="Håndskrift 578">
                  <a:extLst>
                    <a:ext uri="{FF2B5EF4-FFF2-40B4-BE49-F238E27FC236}">
                      <a16:creationId xmlns:a16="http://schemas.microsoft.com/office/drawing/2014/main" id="{D418AF2C-C1B3-43F6-805B-FEB6FCE4D1FC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7508689" y="5636908"/>
                  <a:ext cx="24594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580" name="Håndskrift 579">
                  <a:extLst>
                    <a:ext uri="{FF2B5EF4-FFF2-40B4-BE49-F238E27FC236}">
                      <a16:creationId xmlns:a16="http://schemas.microsoft.com/office/drawing/2014/main" id="{7D5C6CFD-F951-440E-85E3-26768C304337}"/>
                    </a:ext>
                  </a:extLst>
                </p14:cNvPr>
                <p14:cNvContentPartPr/>
                <p14:nvPr/>
              </p14:nvContentPartPr>
              <p14:xfrm>
                <a:off x="7554750" y="5636908"/>
                <a:ext cx="153000" cy="358200"/>
              </p14:xfrm>
            </p:contentPart>
          </mc:Choice>
          <mc:Fallback xmlns="">
            <p:pic>
              <p:nvPicPr>
                <p:cNvPr id="580" name="Håndskrift 579">
                  <a:extLst>
                    <a:ext uri="{FF2B5EF4-FFF2-40B4-BE49-F238E27FC236}">
                      <a16:creationId xmlns:a16="http://schemas.microsoft.com/office/drawing/2014/main" id="{7D5C6CFD-F951-440E-85E3-26768C304337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7544841" y="5619268"/>
                  <a:ext cx="172620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581" name="Håndskrift 580">
                  <a:extLst>
                    <a:ext uri="{FF2B5EF4-FFF2-40B4-BE49-F238E27FC236}">
                      <a16:creationId xmlns:a16="http://schemas.microsoft.com/office/drawing/2014/main" id="{8652992C-19FF-4630-B3BA-9EE08B4306D2}"/>
                    </a:ext>
                  </a:extLst>
                </p14:cNvPr>
                <p14:cNvContentPartPr/>
                <p14:nvPr/>
              </p14:nvContentPartPr>
              <p14:xfrm>
                <a:off x="7628550" y="5663548"/>
                <a:ext cx="95400" cy="178920"/>
              </p14:xfrm>
            </p:contentPart>
          </mc:Choice>
          <mc:Fallback xmlns="">
            <p:pic>
              <p:nvPicPr>
                <p:cNvPr id="581" name="Håndskrift 580">
                  <a:extLst>
                    <a:ext uri="{FF2B5EF4-FFF2-40B4-BE49-F238E27FC236}">
                      <a16:creationId xmlns:a16="http://schemas.microsoft.com/office/drawing/2014/main" id="{8652992C-19FF-4630-B3BA-9EE08B4306D2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7618811" y="5645548"/>
                  <a:ext cx="115076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582" name="Håndskrift 581">
                  <a:extLst>
                    <a:ext uri="{FF2B5EF4-FFF2-40B4-BE49-F238E27FC236}">
                      <a16:creationId xmlns:a16="http://schemas.microsoft.com/office/drawing/2014/main" id="{DCD060FE-CF9D-47B1-94A7-A4442181CA15}"/>
                    </a:ext>
                  </a:extLst>
                </p14:cNvPr>
                <p14:cNvContentPartPr/>
                <p14:nvPr/>
              </p14:nvContentPartPr>
              <p14:xfrm>
                <a:off x="7533150" y="5690188"/>
                <a:ext cx="57240" cy="214920"/>
              </p14:xfrm>
            </p:contentPart>
          </mc:Choice>
          <mc:Fallback xmlns="">
            <p:pic>
              <p:nvPicPr>
                <p:cNvPr id="582" name="Håndskrift 581">
                  <a:extLst>
                    <a:ext uri="{FF2B5EF4-FFF2-40B4-BE49-F238E27FC236}">
                      <a16:creationId xmlns:a16="http://schemas.microsoft.com/office/drawing/2014/main" id="{DCD060FE-CF9D-47B1-94A7-A4442181CA15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7523212" y="5672548"/>
                  <a:ext cx="76916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583" name="Håndskrift 582">
                  <a:extLst>
                    <a:ext uri="{FF2B5EF4-FFF2-40B4-BE49-F238E27FC236}">
                      <a16:creationId xmlns:a16="http://schemas.microsoft.com/office/drawing/2014/main" id="{04873D1E-C853-400C-9E94-90BA18B2C313}"/>
                    </a:ext>
                  </a:extLst>
                </p14:cNvPr>
                <p14:cNvContentPartPr/>
                <p14:nvPr/>
              </p14:nvContentPartPr>
              <p14:xfrm>
                <a:off x="7527750" y="5734828"/>
                <a:ext cx="32040" cy="209520"/>
              </p14:xfrm>
            </p:contentPart>
          </mc:Choice>
          <mc:Fallback xmlns="">
            <p:pic>
              <p:nvPicPr>
                <p:cNvPr id="583" name="Håndskrift 582">
                  <a:extLst>
                    <a:ext uri="{FF2B5EF4-FFF2-40B4-BE49-F238E27FC236}">
                      <a16:creationId xmlns:a16="http://schemas.microsoft.com/office/drawing/2014/main" id="{04873D1E-C853-400C-9E94-90BA18B2C313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7517800" y="5716828"/>
                  <a:ext cx="51742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584" name="Håndskrift 583">
                  <a:extLst>
                    <a:ext uri="{FF2B5EF4-FFF2-40B4-BE49-F238E27FC236}">
                      <a16:creationId xmlns:a16="http://schemas.microsoft.com/office/drawing/2014/main" id="{7E7565CB-2E17-47D0-AA1D-18FE289D2A2C}"/>
                    </a:ext>
                  </a:extLst>
                </p14:cNvPr>
                <p14:cNvContentPartPr/>
                <p14:nvPr/>
              </p14:nvContentPartPr>
              <p14:xfrm>
                <a:off x="7608030" y="5645908"/>
                <a:ext cx="46080" cy="219960"/>
              </p14:xfrm>
            </p:contentPart>
          </mc:Choice>
          <mc:Fallback xmlns="">
            <p:pic>
              <p:nvPicPr>
                <p:cNvPr id="584" name="Håndskrift 583">
                  <a:extLst>
                    <a:ext uri="{FF2B5EF4-FFF2-40B4-BE49-F238E27FC236}">
                      <a16:creationId xmlns:a16="http://schemas.microsoft.com/office/drawing/2014/main" id="{7E7565CB-2E17-47D0-AA1D-18FE289D2A2C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7598056" y="5627908"/>
                  <a:ext cx="65829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585" name="Håndskrift 584">
                  <a:extLst>
                    <a:ext uri="{FF2B5EF4-FFF2-40B4-BE49-F238E27FC236}">
                      <a16:creationId xmlns:a16="http://schemas.microsoft.com/office/drawing/2014/main" id="{9C16993E-6E61-4520-BFDF-87A508F17B0F}"/>
                    </a:ext>
                  </a:extLst>
                </p14:cNvPr>
                <p14:cNvContentPartPr/>
                <p14:nvPr/>
              </p14:nvContentPartPr>
              <p14:xfrm>
                <a:off x="7643310" y="5716828"/>
                <a:ext cx="27720" cy="232200"/>
              </p14:xfrm>
            </p:contentPart>
          </mc:Choice>
          <mc:Fallback xmlns="">
            <p:pic>
              <p:nvPicPr>
                <p:cNvPr id="585" name="Håndskrift 584">
                  <a:extLst>
                    <a:ext uri="{FF2B5EF4-FFF2-40B4-BE49-F238E27FC236}">
                      <a16:creationId xmlns:a16="http://schemas.microsoft.com/office/drawing/2014/main" id="{9C16993E-6E61-4520-BFDF-87A508F17B0F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7633339" y="5698828"/>
                  <a:ext cx="47463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586" name="Håndskrift 585">
                  <a:extLst>
                    <a:ext uri="{FF2B5EF4-FFF2-40B4-BE49-F238E27FC236}">
                      <a16:creationId xmlns:a16="http://schemas.microsoft.com/office/drawing/2014/main" id="{D06D9A08-5493-4267-B21F-B2AE08B4742B}"/>
                    </a:ext>
                  </a:extLst>
                </p14:cNvPr>
                <p14:cNvContentPartPr/>
                <p14:nvPr/>
              </p14:nvContentPartPr>
              <p14:xfrm>
                <a:off x="7477710" y="5841388"/>
                <a:ext cx="157320" cy="104400"/>
              </p14:xfrm>
            </p:contentPart>
          </mc:Choice>
          <mc:Fallback xmlns="">
            <p:pic>
              <p:nvPicPr>
                <p:cNvPr id="586" name="Håndskrift 585">
                  <a:extLst>
                    <a:ext uri="{FF2B5EF4-FFF2-40B4-BE49-F238E27FC236}">
                      <a16:creationId xmlns:a16="http://schemas.microsoft.com/office/drawing/2014/main" id="{D06D9A08-5493-4267-B21F-B2AE08B4742B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7467791" y="5823388"/>
                  <a:ext cx="17696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587" name="Håndskrift 586">
                  <a:extLst>
                    <a:ext uri="{FF2B5EF4-FFF2-40B4-BE49-F238E27FC236}">
                      <a16:creationId xmlns:a16="http://schemas.microsoft.com/office/drawing/2014/main" id="{8CB4E61D-8128-48CE-B2A7-DDBCA6856951}"/>
                    </a:ext>
                  </a:extLst>
                </p14:cNvPr>
                <p14:cNvContentPartPr/>
                <p14:nvPr/>
              </p14:nvContentPartPr>
              <p14:xfrm>
                <a:off x="7474470" y="5841388"/>
                <a:ext cx="55080" cy="95400"/>
              </p14:xfrm>
            </p:contentPart>
          </mc:Choice>
          <mc:Fallback xmlns="">
            <p:pic>
              <p:nvPicPr>
                <p:cNvPr id="587" name="Håndskrift 586">
                  <a:extLst>
                    <a:ext uri="{FF2B5EF4-FFF2-40B4-BE49-F238E27FC236}">
                      <a16:creationId xmlns:a16="http://schemas.microsoft.com/office/drawing/2014/main" id="{8CB4E61D-8128-48CE-B2A7-DDBCA6856951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7464564" y="5823388"/>
                  <a:ext cx="74695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588" name="Håndskrift 587">
                  <a:extLst>
                    <a:ext uri="{FF2B5EF4-FFF2-40B4-BE49-F238E27FC236}">
                      <a16:creationId xmlns:a16="http://schemas.microsoft.com/office/drawing/2014/main" id="{8CEFEB67-30A5-47E5-B7BE-F7C344F6640F}"/>
                    </a:ext>
                  </a:extLst>
                </p14:cNvPr>
                <p14:cNvContentPartPr/>
                <p14:nvPr/>
              </p14:nvContentPartPr>
              <p14:xfrm>
                <a:off x="7172790" y="5559868"/>
                <a:ext cx="136080" cy="230400"/>
              </p14:xfrm>
            </p:contentPart>
          </mc:Choice>
          <mc:Fallback xmlns="">
            <p:pic>
              <p:nvPicPr>
                <p:cNvPr id="588" name="Håndskrift 587">
                  <a:extLst>
                    <a:ext uri="{FF2B5EF4-FFF2-40B4-BE49-F238E27FC236}">
                      <a16:creationId xmlns:a16="http://schemas.microsoft.com/office/drawing/2014/main" id="{8CEFEB67-30A5-47E5-B7BE-F7C344F6640F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7162900" y="5542228"/>
                  <a:ext cx="155661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589" name="Håndskrift 588">
                  <a:extLst>
                    <a:ext uri="{FF2B5EF4-FFF2-40B4-BE49-F238E27FC236}">
                      <a16:creationId xmlns:a16="http://schemas.microsoft.com/office/drawing/2014/main" id="{2DA526E9-CCB0-458B-85AF-4D4F64B1CAB8}"/>
                    </a:ext>
                  </a:extLst>
                </p14:cNvPr>
                <p14:cNvContentPartPr/>
                <p14:nvPr/>
              </p14:nvContentPartPr>
              <p14:xfrm>
                <a:off x="7359270" y="5556988"/>
                <a:ext cx="33120" cy="128520"/>
              </p14:xfrm>
            </p:contentPart>
          </mc:Choice>
          <mc:Fallback xmlns="">
            <p:pic>
              <p:nvPicPr>
                <p:cNvPr id="589" name="Håndskrift 588">
                  <a:extLst>
                    <a:ext uri="{FF2B5EF4-FFF2-40B4-BE49-F238E27FC236}">
                      <a16:creationId xmlns:a16="http://schemas.microsoft.com/office/drawing/2014/main" id="{2DA526E9-CCB0-458B-85AF-4D4F64B1CAB8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7349552" y="5538988"/>
                  <a:ext cx="52754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590" name="Håndskrift 589">
                  <a:extLst>
                    <a:ext uri="{FF2B5EF4-FFF2-40B4-BE49-F238E27FC236}">
                      <a16:creationId xmlns:a16="http://schemas.microsoft.com/office/drawing/2014/main" id="{3364A465-EED3-4131-9D2F-C2C9A4FCD9FA}"/>
                    </a:ext>
                  </a:extLst>
                </p14:cNvPr>
                <p14:cNvContentPartPr/>
                <p14:nvPr/>
              </p14:nvContentPartPr>
              <p14:xfrm>
                <a:off x="7296270" y="5503708"/>
                <a:ext cx="37800" cy="299520"/>
              </p14:xfrm>
            </p:contentPart>
          </mc:Choice>
          <mc:Fallback xmlns="">
            <p:pic>
              <p:nvPicPr>
                <p:cNvPr id="590" name="Håndskrift 589">
                  <a:extLst>
                    <a:ext uri="{FF2B5EF4-FFF2-40B4-BE49-F238E27FC236}">
                      <a16:creationId xmlns:a16="http://schemas.microsoft.com/office/drawing/2014/main" id="{3364A465-EED3-4131-9D2F-C2C9A4FCD9FA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7286323" y="5485708"/>
                  <a:ext cx="57496" cy="33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6">
              <p14:nvContentPartPr>
                <p14:cNvPr id="591" name="Håndskrift 590">
                  <a:extLst>
                    <a:ext uri="{FF2B5EF4-FFF2-40B4-BE49-F238E27FC236}">
                      <a16:creationId xmlns:a16="http://schemas.microsoft.com/office/drawing/2014/main" id="{A6AC9965-25EC-444C-A748-C486164F8B5E}"/>
                    </a:ext>
                  </a:extLst>
                </p14:cNvPr>
                <p14:cNvContentPartPr/>
                <p14:nvPr/>
              </p14:nvContentPartPr>
              <p14:xfrm>
                <a:off x="7279350" y="5592628"/>
                <a:ext cx="39960" cy="288720"/>
              </p14:xfrm>
            </p:contentPart>
          </mc:Choice>
          <mc:Fallback xmlns="">
            <p:pic>
              <p:nvPicPr>
                <p:cNvPr id="591" name="Håndskrift 590">
                  <a:extLst>
                    <a:ext uri="{FF2B5EF4-FFF2-40B4-BE49-F238E27FC236}">
                      <a16:creationId xmlns:a16="http://schemas.microsoft.com/office/drawing/2014/main" id="{A6AC9965-25EC-444C-A748-C486164F8B5E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7269459" y="5574628"/>
                  <a:ext cx="59544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592" name="Håndskrift 591">
                  <a:extLst>
                    <a:ext uri="{FF2B5EF4-FFF2-40B4-BE49-F238E27FC236}">
                      <a16:creationId xmlns:a16="http://schemas.microsoft.com/office/drawing/2014/main" id="{2EBE6E1A-04CD-48F4-A14C-51B225291364}"/>
                    </a:ext>
                  </a:extLst>
                </p14:cNvPr>
                <p14:cNvContentPartPr/>
                <p14:nvPr/>
              </p14:nvContentPartPr>
              <p14:xfrm>
                <a:off x="7359270" y="5574988"/>
                <a:ext cx="62280" cy="185760"/>
              </p14:xfrm>
            </p:contentPart>
          </mc:Choice>
          <mc:Fallback xmlns="">
            <p:pic>
              <p:nvPicPr>
                <p:cNvPr id="592" name="Håndskrift 591">
                  <a:extLst>
                    <a:ext uri="{FF2B5EF4-FFF2-40B4-BE49-F238E27FC236}">
                      <a16:creationId xmlns:a16="http://schemas.microsoft.com/office/drawing/2014/main" id="{2EBE6E1A-04CD-48F4-A14C-51B225291364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7349520" y="5556988"/>
                  <a:ext cx="81979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0">
              <p14:nvContentPartPr>
                <p14:cNvPr id="593" name="Håndskrift 592">
                  <a:extLst>
                    <a:ext uri="{FF2B5EF4-FFF2-40B4-BE49-F238E27FC236}">
                      <a16:creationId xmlns:a16="http://schemas.microsoft.com/office/drawing/2014/main" id="{8F7AA582-E1C3-4FDC-94B2-0C46670B0069}"/>
                    </a:ext>
                  </a:extLst>
                </p14:cNvPr>
                <p14:cNvContentPartPr/>
                <p14:nvPr/>
              </p14:nvContentPartPr>
              <p14:xfrm>
                <a:off x="7225710" y="5619268"/>
                <a:ext cx="142560" cy="160560"/>
              </p14:xfrm>
            </p:contentPart>
          </mc:Choice>
          <mc:Fallback xmlns="">
            <p:pic>
              <p:nvPicPr>
                <p:cNvPr id="593" name="Håndskrift 592">
                  <a:extLst>
                    <a:ext uri="{FF2B5EF4-FFF2-40B4-BE49-F238E27FC236}">
                      <a16:creationId xmlns:a16="http://schemas.microsoft.com/office/drawing/2014/main" id="{8F7AA582-E1C3-4FDC-94B2-0C46670B0069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7216008" y="5601628"/>
                  <a:ext cx="162162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2">
              <p14:nvContentPartPr>
                <p14:cNvPr id="594" name="Håndskrift 593">
                  <a:extLst>
                    <a:ext uri="{FF2B5EF4-FFF2-40B4-BE49-F238E27FC236}">
                      <a16:creationId xmlns:a16="http://schemas.microsoft.com/office/drawing/2014/main" id="{12676C4A-19F2-434A-9CC3-AFEBC5DC1503}"/>
                    </a:ext>
                  </a:extLst>
                </p14:cNvPr>
                <p14:cNvContentPartPr/>
                <p14:nvPr/>
              </p14:nvContentPartPr>
              <p14:xfrm>
                <a:off x="7030230" y="5477068"/>
                <a:ext cx="116280" cy="315720"/>
              </p14:xfrm>
            </p:contentPart>
          </mc:Choice>
          <mc:Fallback xmlns="">
            <p:pic>
              <p:nvPicPr>
                <p:cNvPr id="594" name="Håndskrift 593">
                  <a:extLst>
                    <a:ext uri="{FF2B5EF4-FFF2-40B4-BE49-F238E27FC236}">
                      <a16:creationId xmlns:a16="http://schemas.microsoft.com/office/drawing/2014/main" id="{12676C4A-19F2-434A-9CC3-AFEBC5DC1503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7020325" y="5459428"/>
                  <a:ext cx="135891" cy="3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4">
              <p14:nvContentPartPr>
                <p14:cNvPr id="595" name="Håndskrift 594">
                  <a:extLst>
                    <a:ext uri="{FF2B5EF4-FFF2-40B4-BE49-F238E27FC236}">
                      <a16:creationId xmlns:a16="http://schemas.microsoft.com/office/drawing/2014/main" id="{977D7E32-463E-4893-8FD2-B5957510525A}"/>
                    </a:ext>
                  </a:extLst>
                </p14:cNvPr>
                <p14:cNvContentPartPr/>
                <p14:nvPr/>
              </p14:nvContentPartPr>
              <p14:xfrm>
                <a:off x="7039590" y="5601268"/>
                <a:ext cx="140760" cy="232920"/>
              </p14:xfrm>
            </p:contentPart>
          </mc:Choice>
          <mc:Fallback xmlns="">
            <p:pic>
              <p:nvPicPr>
                <p:cNvPr id="595" name="Håndskrift 594">
                  <a:extLst>
                    <a:ext uri="{FF2B5EF4-FFF2-40B4-BE49-F238E27FC236}">
                      <a16:creationId xmlns:a16="http://schemas.microsoft.com/office/drawing/2014/main" id="{977D7E32-463E-4893-8FD2-B5957510525A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7029876" y="5583628"/>
                  <a:ext cx="160387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596" name="Håndskrift 595">
                  <a:extLst>
                    <a:ext uri="{FF2B5EF4-FFF2-40B4-BE49-F238E27FC236}">
                      <a16:creationId xmlns:a16="http://schemas.microsoft.com/office/drawing/2014/main" id="{8CDEAD2A-7436-4FD3-A367-A249AF00699D}"/>
                    </a:ext>
                  </a:extLst>
                </p14:cNvPr>
                <p14:cNvContentPartPr/>
                <p14:nvPr/>
              </p14:nvContentPartPr>
              <p14:xfrm>
                <a:off x="7116990" y="5601268"/>
                <a:ext cx="91800" cy="188640"/>
              </p14:xfrm>
            </p:contentPart>
          </mc:Choice>
          <mc:Fallback xmlns="">
            <p:pic>
              <p:nvPicPr>
                <p:cNvPr id="596" name="Håndskrift 595">
                  <a:extLst>
                    <a:ext uri="{FF2B5EF4-FFF2-40B4-BE49-F238E27FC236}">
                      <a16:creationId xmlns:a16="http://schemas.microsoft.com/office/drawing/2014/main" id="{8CDEAD2A-7436-4FD3-A367-A249AF00699D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7107055" y="5583628"/>
                  <a:ext cx="111471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597" name="Håndskrift 596">
                  <a:extLst>
                    <a:ext uri="{FF2B5EF4-FFF2-40B4-BE49-F238E27FC236}">
                      <a16:creationId xmlns:a16="http://schemas.microsoft.com/office/drawing/2014/main" id="{28507678-19AC-4539-9628-161F8BA89560}"/>
                    </a:ext>
                  </a:extLst>
                </p14:cNvPr>
                <p14:cNvContentPartPr/>
                <p14:nvPr/>
              </p14:nvContentPartPr>
              <p14:xfrm>
                <a:off x="7101510" y="5610268"/>
                <a:ext cx="17640" cy="148680"/>
              </p14:xfrm>
            </p:contentPart>
          </mc:Choice>
          <mc:Fallback xmlns="">
            <p:pic>
              <p:nvPicPr>
                <p:cNvPr id="597" name="Håndskrift 596">
                  <a:extLst>
                    <a:ext uri="{FF2B5EF4-FFF2-40B4-BE49-F238E27FC236}">
                      <a16:creationId xmlns:a16="http://schemas.microsoft.com/office/drawing/2014/main" id="{28507678-19AC-4539-9628-161F8BA89560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7091688" y="5592268"/>
                  <a:ext cx="37485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598" name="Håndskrift 597">
                  <a:extLst>
                    <a:ext uri="{FF2B5EF4-FFF2-40B4-BE49-F238E27FC236}">
                      <a16:creationId xmlns:a16="http://schemas.microsoft.com/office/drawing/2014/main" id="{8B50CF55-6815-4E95-8BBA-71E918E8CC2B}"/>
                    </a:ext>
                  </a:extLst>
                </p14:cNvPr>
                <p14:cNvContentPartPr/>
                <p14:nvPr/>
              </p14:nvContentPartPr>
              <p14:xfrm>
                <a:off x="6984870" y="5628268"/>
                <a:ext cx="99720" cy="190080"/>
              </p14:xfrm>
            </p:contentPart>
          </mc:Choice>
          <mc:Fallback xmlns="">
            <p:pic>
              <p:nvPicPr>
                <p:cNvPr id="598" name="Håndskrift 597">
                  <a:extLst>
                    <a:ext uri="{FF2B5EF4-FFF2-40B4-BE49-F238E27FC236}">
                      <a16:creationId xmlns:a16="http://schemas.microsoft.com/office/drawing/2014/main" id="{8B50CF55-6815-4E95-8BBA-71E918E8CC2B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6974957" y="5610268"/>
                  <a:ext cx="119347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599" name="Håndskrift 598">
                  <a:extLst>
                    <a:ext uri="{FF2B5EF4-FFF2-40B4-BE49-F238E27FC236}">
                      <a16:creationId xmlns:a16="http://schemas.microsoft.com/office/drawing/2014/main" id="{E3157BD9-7633-4176-A8F3-375E3B927C32}"/>
                    </a:ext>
                  </a:extLst>
                </p14:cNvPr>
                <p14:cNvContentPartPr/>
                <p14:nvPr/>
              </p14:nvContentPartPr>
              <p14:xfrm>
                <a:off x="6986310" y="5592628"/>
                <a:ext cx="30960" cy="169200"/>
              </p14:xfrm>
            </p:contentPart>
          </mc:Choice>
          <mc:Fallback xmlns="">
            <p:pic>
              <p:nvPicPr>
                <p:cNvPr id="599" name="Håndskrift 598">
                  <a:extLst>
                    <a:ext uri="{FF2B5EF4-FFF2-40B4-BE49-F238E27FC236}">
                      <a16:creationId xmlns:a16="http://schemas.microsoft.com/office/drawing/2014/main" id="{E3157BD9-7633-4176-A8F3-375E3B927C32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6976323" y="5574628"/>
                  <a:ext cx="50734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600" name="Håndskrift 599">
                  <a:extLst>
                    <a:ext uri="{FF2B5EF4-FFF2-40B4-BE49-F238E27FC236}">
                      <a16:creationId xmlns:a16="http://schemas.microsoft.com/office/drawing/2014/main" id="{1E172A3B-CFD5-4879-952E-F130509A5CD7}"/>
                    </a:ext>
                  </a:extLst>
                </p14:cNvPr>
                <p14:cNvContentPartPr/>
                <p14:nvPr/>
              </p14:nvContentPartPr>
              <p14:xfrm>
                <a:off x="7039590" y="5547988"/>
                <a:ext cx="18360" cy="213480"/>
              </p14:xfrm>
            </p:contentPart>
          </mc:Choice>
          <mc:Fallback xmlns="">
            <p:pic>
              <p:nvPicPr>
                <p:cNvPr id="600" name="Håndskrift 599">
                  <a:extLst>
                    <a:ext uri="{FF2B5EF4-FFF2-40B4-BE49-F238E27FC236}">
                      <a16:creationId xmlns:a16="http://schemas.microsoft.com/office/drawing/2014/main" id="{1E172A3B-CFD5-4879-952E-F130509A5CD7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7029811" y="5530348"/>
                  <a:ext cx="38117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6">
              <p14:nvContentPartPr>
                <p14:cNvPr id="601" name="Håndskrift 600">
                  <a:extLst>
                    <a:ext uri="{FF2B5EF4-FFF2-40B4-BE49-F238E27FC236}">
                      <a16:creationId xmlns:a16="http://schemas.microsoft.com/office/drawing/2014/main" id="{6DDDFB06-F539-4891-B796-77C3AD396AA4}"/>
                    </a:ext>
                  </a:extLst>
                </p14:cNvPr>
                <p14:cNvContentPartPr/>
                <p14:nvPr/>
              </p14:nvContentPartPr>
              <p14:xfrm>
                <a:off x="7048590" y="5628268"/>
                <a:ext cx="32760" cy="100080"/>
              </p14:xfrm>
            </p:contentPart>
          </mc:Choice>
          <mc:Fallback xmlns="">
            <p:pic>
              <p:nvPicPr>
                <p:cNvPr id="601" name="Håndskrift 600">
                  <a:extLst>
                    <a:ext uri="{FF2B5EF4-FFF2-40B4-BE49-F238E27FC236}">
                      <a16:creationId xmlns:a16="http://schemas.microsoft.com/office/drawing/2014/main" id="{6DDDFB06-F539-4891-B796-77C3AD396AA4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7038602" y="5610268"/>
                  <a:ext cx="52536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602" name="Håndskrift 601">
                  <a:extLst>
                    <a:ext uri="{FF2B5EF4-FFF2-40B4-BE49-F238E27FC236}">
                      <a16:creationId xmlns:a16="http://schemas.microsoft.com/office/drawing/2014/main" id="{AC7EB0F7-9B7B-4A9D-8C39-71284683595C}"/>
                    </a:ext>
                  </a:extLst>
                </p14:cNvPr>
                <p14:cNvContentPartPr/>
                <p14:nvPr/>
              </p14:nvContentPartPr>
              <p14:xfrm>
                <a:off x="7137150" y="5636908"/>
                <a:ext cx="18360" cy="131760"/>
              </p14:xfrm>
            </p:contentPart>
          </mc:Choice>
          <mc:Fallback xmlns="">
            <p:pic>
              <p:nvPicPr>
                <p:cNvPr id="602" name="Håndskrift 601">
                  <a:extLst>
                    <a:ext uri="{FF2B5EF4-FFF2-40B4-BE49-F238E27FC236}">
                      <a16:creationId xmlns:a16="http://schemas.microsoft.com/office/drawing/2014/main" id="{AC7EB0F7-9B7B-4A9D-8C39-71284683595C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7127371" y="5619268"/>
                  <a:ext cx="38117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603" name="Håndskrift 602">
                  <a:extLst>
                    <a:ext uri="{FF2B5EF4-FFF2-40B4-BE49-F238E27FC236}">
                      <a16:creationId xmlns:a16="http://schemas.microsoft.com/office/drawing/2014/main" id="{2F8051EB-B90A-4B21-93F7-121BF3F2C400}"/>
                    </a:ext>
                  </a:extLst>
                </p14:cNvPr>
                <p14:cNvContentPartPr/>
                <p14:nvPr/>
              </p14:nvContentPartPr>
              <p14:xfrm>
                <a:off x="7199430" y="5628268"/>
                <a:ext cx="38160" cy="172440"/>
              </p14:xfrm>
            </p:contentPart>
          </mc:Choice>
          <mc:Fallback xmlns="">
            <p:pic>
              <p:nvPicPr>
                <p:cNvPr id="603" name="Håndskrift 602">
                  <a:extLst>
                    <a:ext uri="{FF2B5EF4-FFF2-40B4-BE49-F238E27FC236}">
                      <a16:creationId xmlns:a16="http://schemas.microsoft.com/office/drawing/2014/main" id="{2F8051EB-B90A-4B21-93F7-121BF3F2C400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7189691" y="5610268"/>
                  <a:ext cx="57836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604" name="Håndskrift 603">
                  <a:extLst>
                    <a:ext uri="{FF2B5EF4-FFF2-40B4-BE49-F238E27FC236}">
                      <a16:creationId xmlns:a16="http://schemas.microsoft.com/office/drawing/2014/main" id="{76527D6D-7EB2-47D3-BB6B-5E4B29125E19}"/>
                    </a:ext>
                  </a:extLst>
                </p14:cNvPr>
                <p14:cNvContentPartPr/>
                <p14:nvPr/>
              </p14:nvContentPartPr>
              <p14:xfrm>
                <a:off x="7465110" y="5489668"/>
                <a:ext cx="9720" cy="280800"/>
              </p14:xfrm>
            </p:contentPart>
          </mc:Choice>
          <mc:Fallback xmlns="">
            <p:pic>
              <p:nvPicPr>
                <p:cNvPr id="604" name="Håndskrift 603">
                  <a:extLst>
                    <a:ext uri="{FF2B5EF4-FFF2-40B4-BE49-F238E27FC236}">
                      <a16:creationId xmlns:a16="http://schemas.microsoft.com/office/drawing/2014/main" id="{76527D6D-7EB2-47D3-BB6B-5E4B29125E19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7455390" y="5471668"/>
                  <a:ext cx="29358" cy="3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4">
              <p14:nvContentPartPr>
                <p14:cNvPr id="605" name="Håndskrift 604">
                  <a:extLst>
                    <a:ext uri="{FF2B5EF4-FFF2-40B4-BE49-F238E27FC236}">
                      <a16:creationId xmlns:a16="http://schemas.microsoft.com/office/drawing/2014/main" id="{132E70E8-F7EE-478E-A8E4-A799101E8618}"/>
                    </a:ext>
                  </a:extLst>
                </p14:cNvPr>
                <p14:cNvContentPartPr/>
                <p14:nvPr/>
              </p14:nvContentPartPr>
              <p14:xfrm>
                <a:off x="7549350" y="5521708"/>
                <a:ext cx="5760" cy="60120"/>
              </p14:xfrm>
            </p:contentPart>
          </mc:Choice>
          <mc:Fallback xmlns="">
            <p:pic>
              <p:nvPicPr>
                <p:cNvPr id="605" name="Håndskrift 604">
                  <a:extLst>
                    <a:ext uri="{FF2B5EF4-FFF2-40B4-BE49-F238E27FC236}">
                      <a16:creationId xmlns:a16="http://schemas.microsoft.com/office/drawing/2014/main" id="{132E70E8-F7EE-478E-A8E4-A799101E8618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7539064" y="5503708"/>
                  <a:ext cx="26126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6">
              <p14:nvContentPartPr>
                <p14:cNvPr id="606" name="Håndskrift 605">
                  <a:extLst>
                    <a:ext uri="{FF2B5EF4-FFF2-40B4-BE49-F238E27FC236}">
                      <a16:creationId xmlns:a16="http://schemas.microsoft.com/office/drawing/2014/main" id="{80883864-AD9C-46FA-8501-9DF0E1808FA7}"/>
                    </a:ext>
                  </a:extLst>
                </p14:cNvPr>
                <p14:cNvContentPartPr/>
                <p14:nvPr/>
              </p14:nvContentPartPr>
              <p14:xfrm>
                <a:off x="7467990" y="5556988"/>
                <a:ext cx="33480" cy="104400"/>
              </p14:xfrm>
            </p:contentPart>
          </mc:Choice>
          <mc:Fallback xmlns="">
            <p:pic>
              <p:nvPicPr>
                <p:cNvPr id="606" name="Håndskrift 605">
                  <a:extLst>
                    <a:ext uri="{FF2B5EF4-FFF2-40B4-BE49-F238E27FC236}">
                      <a16:creationId xmlns:a16="http://schemas.microsoft.com/office/drawing/2014/main" id="{80883864-AD9C-46FA-8501-9DF0E1808FA7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7458283" y="5538988"/>
                  <a:ext cx="53093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8">
              <p14:nvContentPartPr>
                <p14:cNvPr id="607" name="Håndskrift 606">
                  <a:extLst>
                    <a:ext uri="{FF2B5EF4-FFF2-40B4-BE49-F238E27FC236}">
                      <a16:creationId xmlns:a16="http://schemas.microsoft.com/office/drawing/2014/main" id="{4236C881-832C-4DAB-B944-094E1728CB1B}"/>
                    </a:ext>
                  </a:extLst>
                </p14:cNvPr>
                <p14:cNvContentPartPr/>
                <p14:nvPr/>
              </p14:nvContentPartPr>
              <p14:xfrm>
                <a:off x="7048230" y="5725828"/>
                <a:ext cx="9360" cy="145440"/>
              </p14:xfrm>
            </p:contentPart>
          </mc:Choice>
          <mc:Fallback xmlns="">
            <p:pic>
              <p:nvPicPr>
                <p:cNvPr id="607" name="Håndskrift 606">
                  <a:extLst>
                    <a:ext uri="{FF2B5EF4-FFF2-40B4-BE49-F238E27FC236}">
                      <a16:creationId xmlns:a16="http://schemas.microsoft.com/office/drawing/2014/main" id="{4236C881-832C-4DAB-B944-094E1728CB1B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7038273" y="5708188"/>
                  <a:ext cx="29076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0">
              <p14:nvContentPartPr>
                <p14:cNvPr id="608" name="Håndskrift 607">
                  <a:extLst>
                    <a:ext uri="{FF2B5EF4-FFF2-40B4-BE49-F238E27FC236}">
                      <a16:creationId xmlns:a16="http://schemas.microsoft.com/office/drawing/2014/main" id="{76237098-6CDA-43F0-B030-A67A5FCB9F63}"/>
                    </a:ext>
                  </a:extLst>
                </p14:cNvPr>
                <p14:cNvContentPartPr/>
                <p14:nvPr/>
              </p14:nvContentPartPr>
              <p14:xfrm>
                <a:off x="7048590" y="5770108"/>
                <a:ext cx="78480" cy="98280"/>
              </p14:xfrm>
            </p:contentPart>
          </mc:Choice>
          <mc:Fallback xmlns="">
            <p:pic>
              <p:nvPicPr>
                <p:cNvPr id="608" name="Håndskrift 607">
                  <a:extLst>
                    <a:ext uri="{FF2B5EF4-FFF2-40B4-BE49-F238E27FC236}">
                      <a16:creationId xmlns:a16="http://schemas.microsoft.com/office/drawing/2014/main" id="{76237098-6CDA-43F0-B030-A67A5FCB9F63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7038656" y="5752108"/>
                  <a:ext cx="9815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2">
              <p14:nvContentPartPr>
                <p14:cNvPr id="609" name="Håndskrift 608">
                  <a:extLst>
                    <a:ext uri="{FF2B5EF4-FFF2-40B4-BE49-F238E27FC236}">
                      <a16:creationId xmlns:a16="http://schemas.microsoft.com/office/drawing/2014/main" id="{E296B6DE-2151-4008-AF2F-5CA261CB40D9}"/>
                    </a:ext>
                  </a:extLst>
                </p14:cNvPr>
                <p14:cNvContentPartPr/>
                <p14:nvPr/>
              </p14:nvContentPartPr>
              <p14:xfrm>
                <a:off x="7173150" y="5725828"/>
                <a:ext cx="36720" cy="151920"/>
              </p14:xfrm>
            </p:contentPart>
          </mc:Choice>
          <mc:Fallback xmlns="">
            <p:pic>
              <p:nvPicPr>
                <p:cNvPr id="609" name="Håndskrift 608">
                  <a:extLst>
                    <a:ext uri="{FF2B5EF4-FFF2-40B4-BE49-F238E27FC236}">
                      <a16:creationId xmlns:a16="http://schemas.microsoft.com/office/drawing/2014/main" id="{E296B6DE-2151-4008-AF2F-5CA261CB40D9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7163226" y="5708188"/>
                  <a:ext cx="5637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4">
              <p14:nvContentPartPr>
                <p14:cNvPr id="610" name="Håndskrift 609">
                  <a:extLst>
                    <a:ext uri="{FF2B5EF4-FFF2-40B4-BE49-F238E27FC236}">
                      <a16:creationId xmlns:a16="http://schemas.microsoft.com/office/drawing/2014/main" id="{32E4209A-5109-4030-B5FF-BCA0C8D6F595}"/>
                    </a:ext>
                  </a:extLst>
                </p14:cNvPr>
                <p14:cNvContentPartPr/>
                <p14:nvPr/>
              </p14:nvContentPartPr>
              <p14:xfrm>
                <a:off x="7066590" y="5743468"/>
                <a:ext cx="124560" cy="118440"/>
              </p14:xfrm>
            </p:contentPart>
          </mc:Choice>
          <mc:Fallback xmlns="">
            <p:pic>
              <p:nvPicPr>
                <p:cNvPr id="610" name="Håndskrift 609">
                  <a:extLst>
                    <a:ext uri="{FF2B5EF4-FFF2-40B4-BE49-F238E27FC236}">
                      <a16:creationId xmlns:a16="http://schemas.microsoft.com/office/drawing/2014/main" id="{32E4209A-5109-4030-B5FF-BCA0C8D6F595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7056673" y="5725828"/>
                  <a:ext cx="144196" cy="154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1" name="Gruppe 610">
            <a:extLst>
              <a:ext uri="{FF2B5EF4-FFF2-40B4-BE49-F238E27FC236}">
                <a16:creationId xmlns:a16="http://schemas.microsoft.com/office/drawing/2014/main" id="{0F7F8EB7-C862-45E7-8D19-4821DA898606}"/>
              </a:ext>
            </a:extLst>
          </p:cNvPr>
          <p:cNvGrpSpPr/>
          <p:nvPr/>
        </p:nvGrpSpPr>
        <p:grpSpPr>
          <a:xfrm>
            <a:off x="6367540" y="5462336"/>
            <a:ext cx="739080" cy="713520"/>
            <a:chOff x="6984870" y="5281588"/>
            <a:chExt cx="739080" cy="71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6">
              <p14:nvContentPartPr>
                <p14:cNvPr id="612" name="Håndskrift 611">
                  <a:extLst>
                    <a:ext uri="{FF2B5EF4-FFF2-40B4-BE49-F238E27FC236}">
                      <a16:creationId xmlns:a16="http://schemas.microsoft.com/office/drawing/2014/main" id="{374B58E0-FE93-47EF-96B1-245819F02C84}"/>
                    </a:ext>
                  </a:extLst>
                </p14:cNvPr>
                <p14:cNvContentPartPr/>
                <p14:nvPr/>
              </p14:nvContentPartPr>
              <p14:xfrm>
                <a:off x="7151550" y="5556988"/>
                <a:ext cx="18000" cy="146880"/>
              </p14:xfrm>
            </p:contentPart>
          </mc:Choice>
          <mc:Fallback xmlns="">
            <p:pic>
              <p:nvPicPr>
                <p:cNvPr id="612" name="Håndskrift 611">
                  <a:extLst>
                    <a:ext uri="{FF2B5EF4-FFF2-40B4-BE49-F238E27FC236}">
                      <a16:creationId xmlns:a16="http://schemas.microsoft.com/office/drawing/2014/main" id="{374B58E0-FE93-47EF-96B1-245819F02C84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7133550" y="5538988"/>
                  <a:ext cx="5364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7">
              <p14:nvContentPartPr>
                <p14:cNvPr id="613" name="Håndskrift 612">
                  <a:extLst>
                    <a:ext uri="{FF2B5EF4-FFF2-40B4-BE49-F238E27FC236}">
                      <a16:creationId xmlns:a16="http://schemas.microsoft.com/office/drawing/2014/main" id="{8A992C5D-4773-419C-AABE-29FE11B4D1B2}"/>
                    </a:ext>
                  </a:extLst>
                </p14:cNvPr>
                <p14:cNvContentPartPr/>
                <p14:nvPr/>
              </p14:nvContentPartPr>
              <p14:xfrm>
                <a:off x="7190070" y="5547988"/>
                <a:ext cx="75600" cy="295560"/>
              </p14:xfrm>
            </p:contentPart>
          </mc:Choice>
          <mc:Fallback xmlns="">
            <p:pic>
              <p:nvPicPr>
                <p:cNvPr id="613" name="Håndskrift 612">
                  <a:extLst>
                    <a:ext uri="{FF2B5EF4-FFF2-40B4-BE49-F238E27FC236}">
                      <a16:creationId xmlns:a16="http://schemas.microsoft.com/office/drawing/2014/main" id="{8A992C5D-4773-419C-AABE-29FE11B4D1B2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7172070" y="5530348"/>
                  <a:ext cx="111240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8">
              <p14:nvContentPartPr>
                <p14:cNvPr id="614" name="Håndskrift 613">
                  <a:extLst>
                    <a:ext uri="{FF2B5EF4-FFF2-40B4-BE49-F238E27FC236}">
                      <a16:creationId xmlns:a16="http://schemas.microsoft.com/office/drawing/2014/main" id="{3F9C2FE9-9AA8-4A75-AA17-5D19EBD6AC83}"/>
                    </a:ext>
                  </a:extLst>
                </p14:cNvPr>
                <p14:cNvContentPartPr/>
                <p14:nvPr/>
              </p14:nvContentPartPr>
              <p14:xfrm>
                <a:off x="7228230" y="5610268"/>
                <a:ext cx="7200" cy="265680"/>
              </p14:xfrm>
            </p:contentPart>
          </mc:Choice>
          <mc:Fallback xmlns="">
            <p:pic>
              <p:nvPicPr>
                <p:cNvPr id="614" name="Håndskrift 613">
                  <a:extLst>
                    <a:ext uri="{FF2B5EF4-FFF2-40B4-BE49-F238E27FC236}">
                      <a16:creationId xmlns:a16="http://schemas.microsoft.com/office/drawing/2014/main" id="{3F9C2FE9-9AA8-4A75-AA17-5D19EBD6AC83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7210230" y="5592268"/>
                  <a:ext cx="4284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9">
              <p14:nvContentPartPr>
                <p14:cNvPr id="615" name="Håndskrift 614">
                  <a:extLst>
                    <a:ext uri="{FF2B5EF4-FFF2-40B4-BE49-F238E27FC236}">
                      <a16:creationId xmlns:a16="http://schemas.microsoft.com/office/drawing/2014/main" id="{F3670D42-AC4E-46C4-8167-0F361DB4AB49}"/>
                    </a:ext>
                  </a:extLst>
                </p14:cNvPr>
                <p14:cNvContentPartPr/>
                <p14:nvPr/>
              </p14:nvContentPartPr>
              <p14:xfrm>
                <a:off x="7190430" y="5663548"/>
                <a:ext cx="8280" cy="175680"/>
              </p14:xfrm>
            </p:contentPart>
          </mc:Choice>
          <mc:Fallback xmlns="">
            <p:pic>
              <p:nvPicPr>
                <p:cNvPr id="615" name="Håndskrift 614">
                  <a:extLst>
                    <a:ext uri="{FF2B5EF4-FFF2-40B4-BE49-F238E27FC236}">
                      <a16:creationId xmlns:a16="http://schemas.microsoft.com/office/drawing/2014/main" id="{F3670D42-AC4E-46C4-8167-0F361DB4AB49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7172790" y="5645548"/>
                  <a:ext cx="4392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0">
              <p14:nvContentPartPr>
                <p14:cNvPr id="616" name="Håndskrift 615">
                  <a:extLst>
                    <a:ext uri="{FF2B5EF4-FFF2-40B4-BE49-F238E27FC236}">
                      <a16:creationId xmlns:a16="http://schemas.microsoft.com/office/drawing/2014/main" id="{0F865FA7-3C40-4947-823D-CEF4800E708B}"/>
                    </a:ext>
                  </a:extLst>
                </p14:cNvPr>
                <p14:cNvContentPartPr/>
                <p14:nvPr/>
              </p14:nvContentPartPr>
              <p14:xfrm>
                <a:off x="7245870" y="5281588"/>
                <a:ext cx="24840" cy="407160"/>
              </p14:xfrm>
            </p:contentPart>
          </mc:Choice>
          <mc:Fallback xmlns="">
            <p:pic>
              <p:nvPicPr>
                <p:cNvPr id="616" name="Håndskrift 615">
                  <a:extLst>
                    <a:ext uri="{FF2B5EF4-FFF2-40B4-BE49-F238E27FC236}">
                      <a16:creationId xmlns:a16="http://schemas.microsoft.com/office/drawing/2014/main" id="{0F865FA7-3C40-4947-823D-CEF4800E708B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7227870" y="5263948"/>
                  <a:ext cx="60480" cy="44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1">
              <p14:nvContentPartPr>
                <p14:cNvPr id="617" name="Håndskrift 616">
                  <a:extLst>
                    <a:ext uri="{FF2B5EF4-FFF2-40B4-BE49-F238E27FC236}">
                      <a16:creationId xmlns:a16="http://schemas.microsoft.com/office/drawing/2014/main" id="{177A95D1-AA5B-44C5-9809-FCB35D675F1D}"/>
                    </a:ext>
                  </a:extLst>
                </p14:cNvPr>
                <p14:cNvContentPartPr/>
                <p14:nvPr/>
              </p14:nvContentPartPr>
              <p14:xfrm>
                <a:off x="7154790" y="5415148"/>
                <a:ext cx="27360" cy="293400"/>
              </p14:xfrm>
            </p:contentPart>
          </mc:Choice>
          <mc:Fallback xmlns="">
            <p:pic>
              <p:nvPicPr>
                <p:cNvPr id="617" name="Håndskrift 616">
                  <a:extLst>
                    <a:ext uri="{FF2B5EF4-FFF2-40B4-BE49-F238E27FC236}">
                      <a16:creationId xmlns:a16="http://schemas.microsoft.com/office/drawing/2014/main" id="{177A95D1-AA5B-44C5-9809-FCB35D675F1D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7137150" y="5397148"/>
                  <a:ext cx="63000" cy="32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2">
              <p14:nvContentPartPr>
                <p14:cNvPr id="618" name="Håndskrift 617">
                  <a:extLst>
                    <a:ext uri="{FF2B5EF4-FFF2-40B4-BE49-F238E27FC236}">
                      <a16:creationId xmlns:a16="http://schemas.microsoft.com/office/drawing/2014/main" id="{1C949ABD-DD4B-486B-825F-BDB9B738E33D}"/>
                    </a:ext>
                  </a:extLst>
                </p14:cNvPr>
                <p14:cNvContentPartPr/>
                <p14:nvPr/>
              </p14:nvContentPartPr>
              <p14:xfrm>
                <a:off x="7226070" y="5610268"/>
                <a:ext cx="33840" cy="221040"/>
              </p14:xfrm>
            </p:contentPart>
          </mc:Choice>
          <mc:Fallback xmlns="">
            <p:pic>
              <p:nvPicPr>
                <p:cNvPr id="618" name="Håndskrift 617">
                  <a:extLst>
                    <a:ext uri="{FF2B5EF4-FFF2-40B4-BE49-F238E27FC236}">
                      <a16:creationId xmlns:a16="http://schemas.microsoft.com/office/drawing/2014/main" id="{1C949ABD-DD4B-486B-825F-BDB9B738E33D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7208430" y="5592268"/>
                  <a:ext cx="6948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3">
              <p14:nvContentPartPr>
                <p14:cNvPr id="619" name="Håndskrift 618">
                  <a:extLst>
                    <a:ext uri="{FF2B5EF4-FFF2-40B4-BE49-F238E27FC236}">
                      <a16:creationId xmlns:a16="http://schemas.microsoft.com/office/drawing/2014/main" id="{1DB28E31-1A76-4085-A6A8-A6F3FB81C093}"/>
                    </a:ext>
                  </a:extLst>
                </p14:cNvPr>
                <p14:cNvContentPartPr/>
                <p14:nvPr/>
              </p14:nvContentPartPr>
              <p14:xfrm>
                <a:off x="7367910" y="5486068"/>
                <a:ext cx="80640" cy="274320"/>
              </p14:xfrm>
            </p:contentPart>
          </mc:Choice>
          <mc:Fallback xmlns="">
            <p:pic>
              <p:nvPicPr>
                <p:cNvPr id="619" name="Håndskrift 618">
                  <a:extLst>
                    <a:ext uri="{FF2B5EF4-FFF2-40B4-BE49-F238E27FC236}">
                      <a16:creationId xmlns:a16="http://schemas.microsoft.com/office/drawing/2014/main" id="{1DB28E31-1A76-4085-A6A8-A6F3FB81C093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7350270" y="5468068"/>
                  <a:ext cx="11628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4">
              <p14:nvContentPartPr>
                <p14:cNvPr id="620" name="Håndskrift 619">
                  <a:extLst>
                    <a:ext uri="{FF2B5EF4-FFF2-40B4-BE49-F238E27FC236}">
                      <a16:creationId xmlns:a16="http://schemas.microsoft.com/office/drawing/2014/main" id="{A13F0B7F-A41E-498E-800E-913AF783EB0F}"/>
                    </a:ext>
                  </a:extLst>
                </p14:cNvPr>
                <p14:cNvContentPartPr/>
                <p14:nvPr/>
              </p14:nvContentPartPr>
              <p14:xfrm>
                <a:off x="7358910" y="5592628"/>
                <a:ext cx="9720" cy="268200"/>
              </p14:xfrm>
            </p:contentPart>
          </mc:Choice>
          <mc:Fallback xmlns="">
            <p:pic>
              <p:nvPicPr>
                <p:cNvPr id="620" name="Håndskrift 619">
                  <a:extLst>
                    <a:ext uri="{FF2B5EF4-FFF2-40B4-BE49-F238E27FC236}">
                      <a16:creationId xmlns:a16="http://schemas.microsoft.com/office/drawing/2014/main" id="{A13F0B7F-A41E-498E-800E-913AF783EB0F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7340910" y="5574628"/>
                  <a:ext cx="45360" cy="30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5">
              <p14:nvContentPartPr>
                <p14:cNvPr id="621" name="Håndskrift 620">
                  <a:extLst>
                    <a:ext uri="{FF2B5EF4-FFF2-40B4-BE49-F238E27FC236}">
                      <a16:creationId xmlns:a16="http://schemas.microsoft.com/office/drawing/2014/main" id="{72489989-0608-42C4-B379-1B53D9A661F3}"/>
                    </a:ext>
                  </a:extLst>
                </p14:cNvPr>
                <p14:cNvContentPartPr/>
                <p14:nvPr/>
              </p14:nvContentPartPr>
              <p14:xfrm>
                <a:off x="7469070" y="5681548"/>
                <a:ext cx="14760" cy="211320"/>
              </p14:xfrm>
            </p:contentPart>
          </mc:Choice>
          <mc:Fallback xmlns="">
            <p:pic>
              <p:nvPicPr>
                <p:cNvPr id="621" name="Håndskrift 620">
                  <a:extLst>
                    <a:ext uri="{FF2B5EF4-FFF2-40B4-BE49-F238E27FC236}">
                      <a16:creationId xmlns:a16="http://schemas.microsoft.com/office/drawing/2014/main" id="{72489989-0608-42C4-B379-1B53D9A661F3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7451430" y="5663548"/>
                  <a:ext cx="5040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6">
              <p14:nvContentPartPr>
                <p14:cNvPr id="622" name="Håndskrift 621">
                  <a:extLst>
                    <a:ext uri="{FF2B5EF4-FFF2-40B4-BE49-F238E27FC236}">
                      <a16:creationId xmlns:a16="http://schemas.microsoft.com/office/drawing/2014/main" id="{440ED8AE-8F82-4391-9764-B01B21A8D3A2}"/>
                    </a:ext>
                  </a:extLst>
                </p14:cNvPr>
                <p14:cNvContentPartPr/>
                <p14:nvPr/>
              </p14:nvContentPartPr>
              <p14:xfrm>
                <a:off x="7397790" y="5716828"/>
                <a:ext cx="59400" cy="232560"/>
              </p14:xfrm>
            </p:contentPart>
          </mc:Choice>
          <mc:Fallback xmlns="">
            <p:pic>
              <p:nvPicPr>
                <p:cNvPr id="622" name="Håndskrift 621">
                  <a:extLst>
                    <a:ext uri="{FF2B5EF4-FFF2-40B4-BE49-F238E27FC236}">
                      <a16:creationId xmlns:a16="http://schemas.microsoft.com/office/drawing/2014/main" id="{440ED8AE-8F82-4391-9764-B01B21A8D3A2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7380150" y="5698828"/>
                  <a:ext cx="9504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7">
              <p14:nvContentPartPr>
                <p14:cNvPr id="623" name="Håndskrift 622">
                  <a:extLst>
                    <a:ext uri="{FF2B5EF4-FFF2-40B4-BE49-F238E27FC236}">
                      <a16:creationId xmlns:a16="http://schemas.microsoft.com/office/drawing/2014/main" id="{7DD85449-F69C-4294-BC23-D71A85B12D5F}"/>
                    </a:ext>
                  </a:extLst>
                </p14:cNvPr>
                <p14:cNvContentPartPr/>
                <p14:nvPr/>
              </p14:nvContentPartPr>
              <p14:xfrm>
                <a:off x="7421190" y="5725828"/>
                <a:ext cx="74520" cy="138960"/>
              </p14:xfrm>
            </p:contentPart>
          </mc:Choice>
          <mc:Fallback xmlns="">
            <p:pic>
              <p:nvPicPr>
                <p:cNvPr id="623" name="Håndskrift 622">
                  <a:extLst>
                    <a:ext uri="{FF2B5EF4-FFF2-40B4-BE49-F238E27FC236}">
                      <a16:creationId xmlns:a16="http://schemas.microsoft.com/office/drawing/2014/main" id="{7DD85449-F69C-4294-BC23-D71A85B12D5F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7403550" y="5708188"/>
                  <a:ext cx="11016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8">
              <p14:nvContentPartPr>
                <p14:cNvPr id="624" name="Håndskrift 623">
                  <a:extLst>
                    <a:ext uri="{FF2B5EF4-FFF2-40B4-BE49-F238E27FC236}">
                      <a16:creationId xmlns:a16="http://schemas.microsoft.com/office/drawing/2014/main" id="{8BDC1355-E15B-467D-9D83-4890461B7792}"/>
                    </a:ext>
                  </a:extLst>
                </p14:cNvPr>
                <p14:cNvContentPartPr/>
                <p14:nvPr/>
              </p14:nvContentPartPr>
              <p14:xfrm>
                <a:off x="7556910" y="5628268"/>
                <a:ext cx="21240" cy="267840"/>
              </p14:xfrm>
            </p:contentPart>
          </mc:Choice>
          <mc:Fallback xmlns="">
            <p:pic>
              <p:nvPicPr>
                <p:cNvPr id="624" name="Håndskrift 623">
                  <a:extLst>
                    <a:ext uri="{FF2B5EF4-FFF2-40B4-BE49-F238E27FC236}">
                      <a16:creationId xmlns:a16="http://schemas.microsoft.com/office/drawing/2014/main" id="{8BDC1355-E15B-467D-9D83-4890461B7792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7539270" y="5610268"/>
                  <a:ext cx="5688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9">
              <p14:nvContentPartPr>
                <p14:cNvPr id="625" name="Håndskrift 624">
                  <a:extLst>
                    <a:ext uri="{FF2B5EF4-FFF2-40B4-BE49-F238E27FC236}">
                      <a16:creationId xmlns:a16="http://schemas.microsoft.com/office/drawing/2014/main" id="{E4710B4F-2293-48D8-97F4-602B9E1B895D}"/>
                    </a:ext>
                  </a:extLst>
                </p14:cNvPr>
                <p14:cNvContentPartPr/>
                <p14:nvPr/>
              </p14:nvContentPartPr>
              <p14:xfrm>
                <a:off x="7449990" y="5645908"/>
                <a:ext cx="7200" cy="265320"/>
              </p14:xfrm>
            </p:contentPart>
          </mc:Choice>
          <mc:Fallback xmlns="">
            <p:pic>
              <p:nvPicPr>
                <p:cNvPr id="625" name="Håndskrift 624">
                  <a:extLst>
                    <a:ext uri="{FF2B5EF4-FFF2-40B4-BE49-F238E27FC236}">
                      <a16:creationId xmlns:a16="http://schemas.microsoft.com/office/drawing/2014/main" id="{E4710B4F-2293-48D8-97F4-602B9E1B895D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7432350" y="5627908"/>
                  <a:ext cx="4284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0">
              <p14:nvContentPartPr>
                <p14:cNvPr id="626" name="Håndskrift 625">
                  <a:extLst>
                    <a:ext uri="{FF2B5EF4-FFF2-40B4-BE49-F238E27FC236}">
                      <a16:creationId xmlns:a16="http://schemas.microsoft.com/office/drawing/2014/main" id="{0D2C42C8-D557-42A1-95FE-628479B0E615}"/>
                    </a:ext>
                  </a:extLst>
                </p14:cNvPr>
                <p14:cNvContentPartPr/>
                <p14:nvPr/>
              </p14:nvContentPartPr>
              <p14:xfrm>
                <a:off x="7474470" y="5690188"/>
                <a:ext cx="37080" cy="134640"/>
              </p14:xfrm>
            </p:contentPart>
          </mc:Choice>
          <mc:Fallback xmlns="">
            <p:pic>
              <p:nvPicPr>
                <p:cNvPr id="626" name="Håndskrift 625">
                  <a:extLst>
                    <a:ext uri="{FF2B5EF4-FFF2-40B4-BE49-F238E27FC236}">
                      <a16:creationId xmlns:a16="http://schemas.microsoft.com/office/drawing/2014/main" id="{0D2C42C8-D557-42A1-95FE-628479B0E615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7456830" y="5672548"/>
                  <a:ext cx="7272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1">
              <p14:nvContentPartPr>
                <p14:cNvPr id="627" name="Håndskrift 626">
                  <a:extLst>
                    <a:ext uri="{FF2B5EF4-FFF2-40B4-BE49-F238E27FC236}">
                      <a16:creationId xmlns:a16="http://schemas.microsoft.com/office/drawing/2014/main" id="{3ABA7413-82A0-490B-99FF-FAA0AF04C84E}"/>
                    </a:ext>
                  </a:extLst>
                </p14:cNvPr>
                <p14:cNvContentPartPr/>
                <p14:nvPr/>
              </p14:nvContentPartPr>
              <p14:xfrm>
                <a:off x="7519110" y="5654548"/>
                <a:ext cx="3960" cy="211320"/>
              </p14:xfrm>
            </p:contentPart>
          </mc:Choice>
          <mc:Fallback xmlns="">
            <p:pic>
              <p:nvPicPr>
                <p:cNvPr id="627" name="Håndskrift 626">
                  <a:extLst>
                    <a:ext uri="{FF2B5EF4-FFF2-40B4-BE49-F238E27FC236}">
                      <a16:creationId xmlns:a16="http://schemas.microsoft.com/office/drawing/2014/main" id="{3ABA7413-82A0-490B-99FF-FAA0AF04C84E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7501110" y="5636908"/>
                  <a:ext cx="3960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2">
              <p14:nvContentPartPr>
                <p14:cNvPr id="628" name="Håndskrift 627">
                  <a:extLst>
                    <a:ext uri="{FF2B5EF4-FFF2-40B4-BE49-F238E27FC236}">
                      <a16:creationId xmlns:a16="http://schemas.microsoft.com/office/drawing/2014/main" id="{EFF86D81-3445-4B00-AD5D-B00816F56D68}"/>
                    </a:ext>
                  </a:extLst>
                </p14:cNvPr>
                <p14:cNvContentPartPr/>
                <p14:nvPr/>
              </p14:nvContentPartPr>
              <p14:xfrm>
                <a:off x="7554750" y="5636908"/>
                <a:ext cx="153000" cy="358200"/>
              </p14:xfrm>
            </p:contentPart>
          </mc:Choice>
          <mc:Fallback xmlns="">
            <p:pic>
              <p:nvPicPr>
                <p:cNvPr id="628" name="Håndskrift 627">
                  <a:extLst>
                    <a:ext uri="{FF2B5EF4-FFF2-40B4-BE49-F238E27FC236}">
                      <a16:creationId xmlns:a16="http://schemas.microsoft.com/office/drawing/2014/main" id="{EFF86D81-3445-4B00-AD5D-B00816F56D68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7536750" y="5619268"/>
                  <a:ext cx="188640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3">
              <p14:nvContentPartPr>
                <p14:cNvPr id="629" name="Håndskrift 628">
                  <a:extLst>
                    <a:ext uri="{FF2B5EF4-FFF2-40B4-BE49-F238E27FC236}">
                      <a16:creationId xmlns:a16="http://schemas.microsoft.com/office/drawing/2014/main" id="{F5D8C390-BD2E-4DD0-B073-4EE0E4F7D700}"/>
                    </a:ext>
                  </a:extLst>
                </p14:cNvPr>
                <p14:cNvContentPartPr/>
                <p14:nvPr/>
              </p14:nvContentPartPr>
              <p14:xfrm>
                <a:off x="7628550" y="5663548"/>
                <a:ext cx="95400" cy="178920"/>
              </p14:xfrm>
            </p:contentPart>
          </mc:Choice>
          <mc:Fallback xmlns="">
            <p:pic>
              <p:nvPicPr>
                <p:cNvPr id="629" name="Håndskrift 628">
                  <a:extLst>
                    <a:ext uri="{FF2B5EF4-FFF2-40B4-BE49-F238E27FC236}">
                      <a16:creationId xmlns:a16="http://schemas.microsoft.com/office/drawing/2014/main" id="{F5D8C390-BD2E-4DD0-B073-4EE0E4F7D700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7610550" y="5645548"/>
                  <a:ext cx="13104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4">
              <p14:nvContentPartPr>
                <p14:cNvPr id="630" name="Håndskrift 629">
                  <a:extLst>
                    <a:ext uri="{FF2B5EF4-FFF2-40B4-BE49-F238E27FC236}">
                      <a16:creationId xmlns:a16="http://schemas.microsoft.com/office/drawing/2014/main" id="{EA487402-AD1E-4934-9DF0-6A9F5EC1D979}"/>
                    </a:ext>
                  </a:extLst>
                </p14:cNvPr>
                <p14:cNvContentPartPr/>
                <p14:nvPr/>
              </p14:nvContentPartPr>
              <p14:xfrm>
                <a:off x="7533150" y="5690188"/>
                <a:ext cx="57240" cy="214920"/>
              </p14:xfrm>
            </p:contentPart>
          </mc:Choice>
          <mc:Fallback xmlns="">
            <p:pic>
              <p:nvPicPr>
                <p:cNvPr id="630" name="Håndskrift 629">
                  <a:extLst>
                    <a:ext uri="{FF2B5EF4-FFF2-40B4-BE49-F238E27FC236}">
                      <a16:creationId xmlns:a16="http://schemas.microsoft.com/office/drawing/2014/main" id="{EA487402-AD1E-4934-9DF0-6A9F5EC1D979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7515150" y="5672548"/>
                  <a:ext cx="92880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5">
              <p14:nvContentPartPr>
                <p14:cNvPr id="631" name="Håndskrift 630">
                  <a:extLst>
                    <a:ext uri="{FF2B5EF4-FFF2-40B4-BE49-F238E27FC236}">
                      <a16:creationId xmlns:a16="http://schemas.microsoft.com/office/drawing/2014/main" id="{05EF6906-9C5D-47CD-89D1-600BDF8F231F}"/>
                    </a:ext>
                  </a:extLst>
                </p14:cNvPr>
                <p14:cNvContentPartPr/>
                <p14:nvPr/>
              </p14:nvContentPartPr>
              <p14:xfrm>
                <a:off x="7527750" y="5734828"/>
                <a:ext cx="32040" cy="209520"/>
              </p14:xfrm>
            </p:contentPart>
          </mc:Choice>
          <mc:Fallback xmlns="">
            <p:pic>
              <p:nvPicPr>
                <p:cNvPr id="631" name="Håndskrift 630">
                  <a:extLst>
                    <a:ext uri="{FF2B5EF4-FFF2-40B4-BE49-F238E27FC236}">
                      <a16:creationId xmlns:a16="http://schemas.microsoft.com/office/drawing/2014/main" id="{05EF6906-9C5D-47CD-89D1-600BDF8F231F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7510110" y="5716828"/>
                  <a:ext cx="6768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6">
              <p14:nvContentPartPr>
                <p14:cNvPr id="632" name="Håndskrift 631">
                  <a:extLst>
                    <a:ext uri="{FF2B5EF4-FFF2-40B4-BE49-F238E27FC236}">
                      <a16:creationId xmlns:a16="http://schemas.microsoft.com/office/drawing/2014/main" id="{CCD604C5-5E4A-42E0-A72E-02B5A5FCCEE8}"/>
                    </a:ext>
                  </a:extLst>
                </p14:cNvPr>
                <p14:cNvContentPartPr/>
                <p14:nvPr/>
              </p14:nvContentPartPr>
              <p14:xfrm>
                <a:off x="7608030" y="5645908"/>
                <a:ext cx="46080" cy="219960"/>
              </p14:xfrm>
            </p:contentPart>
          </mc:Choice>
          <mc:Fallback xmlns="">
            <p:pic>
              <p:nvPicPr>
                <p:cNvPr id="632" name="Håndskrift 631">
                  <a:extLst>
                    <a:ext uri="{FF2B5EF4-FFF2-40B4-BE49-F238E27FC236}">
                      <a16:creationId xmlns:a16="http://schemas.microsoft.com/office/drawing/2014/main" id="{CCD604C5-5E4A-42E0-A72E-02B5A5FCCEE8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7590030" y="5627908"/>
                  <a:ext cx="81720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7">
              <p14:nvContentPartPr>
                <p14:cNvPr id="633" name="Håndskrift 632">
                  <a:extLst>
                    <a:ext uri="{FF2B5EF4-FFF2-40B4-BE49-F238E27FC236}">
                      <a16:creationId xmlns:a16="http://schemas.microsoft.com/office/drawing/2014/main" id="{B82D5A14-8F46-4EBE-8224-AB8874B91B7C}"/>
                    </a:ext>
                  </a:extLst>
                </p14:cNvPr>
                <p14:cNvContentPartPr/>
                <p14:nvPr/>
              </p14:nvContentPartPr>
              <p14:xfrm>
                <a:off x="7643310" y="5716828"/>
                <a:ext cx="27720" cy="232200"/>
              </p14:xfrm>
            </p:contentPart>
          </mc:Choice>
          <mc:Fallback xmlns="">
            <p:pic>
              <p:nvPicPr>
                <p:cNvPr id="633" name="Håndskrift 632">
                  <a:extLst>
                    <a:ext uri="{FF2B5EF4-FFF2-40B4-BE49-F238E27FC236}">
                      <a16:creationId xmlns:a16="http://schemas.microsoft.com/office/drawing/2014/main" id="{B82D5A14-8F46-4EBE-8224-AB8874B91B7C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7625670" y="5698828"/>
                  <a:ext cx="6336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8">
              <p14:nvContentPartPr>
                <p14:cNvPr id="634" name="Håndskrift 633">
                  <a:extLst>
                    <a:ext uri="{FF2B5EF4-FFF2-40B4-BE49-F238E27FC236}">
                      <a16:creationId xmlns:a16="http://schemas.microsoft.com/office/drawing/2014/main" id="{CDFFEBF3-A31B-46B9-853D-D6E73F5A63BD}"/>
                    </a:ext>
                  </a:extLst>
                </p14:cNvPr>
                <p14:cNvContentPartPr/>
                <p14:nvPr/>
              </p14:nvContentPartPr>
              <p14:xfrm>
                <a:off x="7477710" y="5841388"/>
                <a:ext cx="157320" cy="104400"/>
              </p14:xfrm>
            </p:contentPart>
          </mc:Choice>
          <mc:Fallback xmlns="">
            <p:pic>
              <p:nvPicPr>
                <p:cNvPr id="634" name="Håndskrift 633">
                  <a:extLst>
                    <a:ext uri="{FF2B5EF4-FFF2-40B4-BE49-F238E27FC236}">
                      <a16:creationId xmlns:a16="http://schemas.microsoft.com/office/drawing/2014/main" id="{CDFFEBF3-A31B-46B9-853D-D6E73F5A63BD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7459710" y="5823388"/>
                  <a:ext cx="19296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9">
              <p14:nvContentPartPr>
                <p14:cNvPr id="635" name="Håndskrift 634">
                  <a:extLst>
                    <a:ext uri="{FF2B5EF4-FFF2-40B4-BE49-F238E27FC236}">
                      <a16:creationId xmlns:a16="http://schemas.microsoft.com/office/drawing/2014/main" id="{610BA9CF-3B72-47EA-A075-BE39B1D0B7A0}"/>
                    </a:ext>
                  </a:extLst>
                </p14:cNvPr>
                <p14:cNvContentPartPr/>
                <p14:nvPr/>
              </p14:nvContentPartPr>
              <p14:xfrm>
                <a:off x="7474470" y="5841388"/>
                <a:ext cx="55080" cy="95400"/>
              </p14:xfrm>
            </p:contentPart>
          </mc:Choice>
          <mc:Fallback xmlns="">
            <p:pic>
              <p:nvPicPr>
                <p:cNvPr id="635" name="Håndskrift 634">
                  <a:extLst>
                    <a:ext uri="{FF2B5EF4-FFF2-40B4-BE49-F238E27FC236}">
                      <a16:creationId xmlns:a16="http://schemas.microsoft.com/office/drawing/2014/main" id="{610BA9CF-3B72-47EA-A075-BE39B1D0B7A0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7456830" y="5823388"/>
                  <a:ext cx="9072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0">
              <p14:nvContentPartPr>
                <p14:cNvPr id="636" name="Håndskrift 635">
                  <a:extLst>
                    <a:ext uri="{FF2B5EF4-FFF2-40B4-BE49-F238E27FC236}">
                      <a16:creationId xmlns:a16="http://schemas.microsoft.com/office/drawing/2014/main" id="{D1A0F207-B4C6-459D-96E9-41A00829D3B3}"/>
                    </a:ext>
                  </a:extLst>
                </p14:cNvPr>
                <p14:cNvContentPartPr/>
                <p14:nvPr/>
              </p14:nvContentPartPr>
              <p14:xfrm>
                <a:off x="7172790" y="5559868"/>
                <a:ext cx="136080" cy="230400"/>
              </p14:xfrm>
            </p:contentPart>
          </mc:Choice>
          <mc:Fallback xmlns="">
            <p:pic>
              <p:nvPicPr>
                <p:cNvPr id="636" name="Håndskrift 635">
                  <a:extLst>
                    <a:ext uri="{FF2B5EF4-FFF2-40B4-BE49-F238E27FC236}">
                      <a16:creationId xmlns:a16="http://schemas.microsoft.com/office/drawing/2014/main" id="{D1A0F207-B4C6-459D-96E9-41A00829D3B3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7154790" y="5542228"/>
                  <a:ext cx="171720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1">
              <p14:nvContentPartPr>
                <p14:cNvPr id="637" name="Håndskrift 636">
                  <a:extLst>
                    <a:ext uri="{FF2B5EF4-FFF2-40B4-BE49-F238E27FC236}">
                      <a16:creationId xmlns:a16="http://schemas.microsoft.com/office/drawing/2014/main" id="{E3620D31-0A0D-4BC1-8745-366943ABB4E1}"/>
                    </a:ext>
                  </a:extLst>
                </p14:cNvPr>
                <p14:cNvContentPartPr/>
                <p14:nvPr/>
              </p14:nvContentPartPr>
              <p14:xfrm>
                <a:off x="7359270" y="5556988"/>
                <a:ext cx="33120" cy="128520"/>
              </p14:xfrm>
            </p:contentPart>
          </mc:Choice>
          <mc:Fallback xmlns="">
            <p:pic>
              <p:nvPicPr>
                <p:cNvPr id="637" name="Håndskrift 636">
                  <a:extLst>
                    <a:ext uri="{FF2B5EF4-FFF2-40B4-BE49-F238E27FC236}">
                      <a16:creationId xmlns:a16="http://schemas.microsoft.com/office/drawing/2014/main" id="{E3620D31-0A0D-4BC1-8745-366943ABB4E1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7341270" y="5538988"/>
                  <a:ext cx="6876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2">
              <p14:nvContentPartPr>
                <p14:cNvPr id="638" name="Håndskrift 637">
                  <a:extLst>
                    <a:ext uri="{FF2B5EF4-FFF2-40B4-BE49-F238E27FC236}">
                      <a16:creationId xmlns:a16="http://schemas.microsoft.com/office/drawing/2014/main" id="{78FE388B-695E-45B7-AF12-DDBB7B5E42B0}"/>
                    </a:ext>
                  </a:extLst>
                </p14:cNvPr>
                <p14:cNvContentPartPr/>
                <p14:nvPr/>
              </p14:nvContentPartPr>
              <p14:xfrm>
                <a:off x="7296270" y="5503708"/>
                <a:ext cx="37800" cy="299520"/>
              </p14:xfrm>
            </p:contentPart>
          </mc:Choice>
          <mc:Fallback xmlns="">
            <p:pic>
              <p:nvPicPr>
                <p:cNvPr id="638" name="Håndskrift 637">
                  <a:extLst>
                    <a:ext uri="{FF2B5EF4-FFF2-40B4-BE49-F238E27FC236}">
                      <a16:creationId xmlns:a16="http://schemas.microsoft.com/office/drawing/2014/main" id="{78FE388B-695E-45B7-AF12-DDBB7B5E42B0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7278270" y="5485708"/>
                  <a:ext cx="73440" cy="33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3">
              <p14:nvContentPartPr>
                <p14:cNvPr id="639" name="Håndskrift 638">
                  <a:extLst>
                    <a:ext uri="{FF2B5EF4-FFF2-40B4-BE49-F238E27FC236}">
                      <a16:creationId xmlns:a16="http://schemas.microsoft.com/office/drawing/2014/main" id="{FDD6977C-1EC1-4C26-AF8B-29ECCA2E5901}"/>
                    </a:ext>
                  </a:extLst>
                </p14:cNvPr>
                <p14:cNvContentPartPr/>
                <p14:nvPr/>
              </p14:nvContentPartPr>
              <p14:xfrm>
                <a:off x="7279350" y="5592628"/>
                <a:ext cx="39960" cy="288720"/>
              </p14:xfrm>
            </p:contentPart>
          </mc:Choice>
          <mc:Fallback xmlns="">
            <p:pic>
              <p:nvPicPr>
                <p:cNvPr id="639" name="Håndskrift 638">
                  <a:extLst>
                    <a:ext uri="{FF2B5EF4-FFF2-40B4-BE49-F238E27FC236}">
                      <a16:creationId xmlns:a16="http://schemas.microsoft.com/office/drawing/2014/main" id="{FDD6977C-1EC1-4C26-AF8B-29ECCA2E5901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7261710" y="5574628"/>
                  <a:ext cx="75600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4">
              <p14:nvContentPartPr>
                <p14:cNvPr id="640" name="Håndskrift 639">
                  <a:extLst>
                    <a:ext uri="{FF2B5EF4-FFF2-40B4-BE49-F238E27FC236}">
                      <a16:creationId xmlns:a16="http://schemas.microsoft.com/office/drawing/2014/main" id="{945C85E7-415C-4646-AC17-8195D51639F6}"/>
                    </a:ext>
                  </a:extLst>
                </p14:cNvPr>
                <p14:cNvContentPartPr/>
                <p14:nvPr/>
              </p14:nvContentPartPr>
              <p14:xfrm>
                <a:off x="7359270" y="5574988"/>
                <a:ext cx="62280" cy="185760"/>
              </p14:xfrm>
            </p:contentPart>
          </mc:Choice>
          <mc:Fallback xmlns="">
            <p:pic>
              <p:nvPicPr>
                <p:cNvPr id="640" name="Håndskrift 639">
                  <a:extLst>
                    <a:ext uri="{FF2B5EF4-FFF2-40B4-BE49-F238E27FC236}">
                      <a16:creationId xmlns:a16="http://schemas.microsoft.com/office/drawing/2014/main" id="{945C85E7-415C-4646-AC17-8195D51639F6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7341270" y="5556988"/>
                  <a:ext cx="9792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5">
              <p14:nvContentPartPr>
                <p14:cNvPr id="641" name="Håndskrift 640">
                  <a:extLst>
                    <a:ext uri="{FF2B5EF4-FFF2-40B4-BE49-F238E27FC236}">
                      <a16:creationId xmlns:a16="http://schemas.microsoft.com/office/drawing/2014/main" id="{3A6182E9-B351-455D-9A91-D4C0E62686B4}"/>
                    </a:ext>
                  </a:extLst>
                </p14:cNvPr>
                <p14:cNvContentPartPr/>
                <p14:nvPr/>
              </p14:nvContentPartPr>
              <p14:xfrm>
                <a:off x="7225710" y="5619268"/>
                <a:ext cx="142560" cy="160560"/>
              </p14:xfrm>
            </p:contentPart>
          </mc:Choice>
          <mc:Fallback xmlns="">
            <p:pic>
              <p:nvPicPr>
                <p:cNvPr id="641" name="Håndskrift 640">
                  <a:extLst>
                    <a:ext uri="{FF2B5EF4-FFF2-40B4-BE49-F238E27FC236}">
                      <a16:creationId xmlns:a16="http://schemas.microsoft.com/office/drawing/2014/main" id="{3A6182E9-B351-455D-9A91-D4C0E62686B4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7208070" y="5601628"/>
                  <a:ext cx="17820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6">
              <p14:nvContentPartPr>
                <p14:cNvPr id="642" name="Håndskrift 641">
                  <a:extLst>
                    <a:ext uri="{FF2B5EF4-FFF2-40B4-BE49-F238E27FC236}">
                      <a16:creationId xmlns:a16="http://schemas.microsoft.com/office/drawing/2014/main" id="{426482FC-ADC4-41AA-8ACD-9BD3B9D7CDE5}"/>
                    </a:ext>
                  </a:extLst>
                </p14:cNvPr>
                <p14:cNvContentPartPr/>
                <p14:nvPr/>
              </p14:nvContentPartPr>
              <p14:xfrm>
                <a:off x="7030230" y="5477068"/>
                <a:ext cx="116280" cy="315720"/>
              </p14:xfrm>
            </p:contentPart>
          </mc:Choice>
          <mc:Fallback xmlns="">
            <p:pic>
              <p:nvPicPr>
                <p:cNvPr id="642" name="Håndskrift 641">
                  <a:extLst>
                    <a:ext uri="{FF2B5EF4-FFF2-40B4-BE49-F238E27FC236}">
                      <a16:creationId xmlns:a16="http://schemas.microsoft.com/office/drawing/2014/main" id="{426482FC-ADC4-41AA-8ACD-9BD3B9D7CDE5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7012230" y="5459428"/>
                  <a:ext cx="151920" cy="3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7">
              <p14:nvContentPartPr>
                <p14:cNvPr id="643" name="Håndskrift 642">
                  <a:extLst>
                    <a:ext uri="{FF2B5EF4-FFF2-40B4-BE49-F238E27FC236}">
                      <a16:creationId xmlns:a16="http://schemas.microsoft.com/office/drawing/2014/main" id="{02291BB0-3AF2-4EE1-A5B2-0AF88BF37E12}"/>
                    </a:ext>
                  </a:extLst>
                </p14:cNvPr>
                <p14:cNvContentPartPr/>
                <p14:nvPr/>
              </p14:nvContentPartPr>
              <p14:xfrm>
                <a:off x="7039590" y="5601268"/>
                <a:ext cx="140760" cy="232920"/>
              </p14:xfrm>
            </p:contentPart>
          </mc:Choice>
          <mc:Fallback xmlns="">
            <p:pic>
              <p:nvPicPr>
                <p:cNvPr id="643" name="Håndskrift 642">
                  <a:extLst>
                    <a:ext uri="{FF2B5EF4-FFF2-40B4-BE49-F238E27FC236}">
                      <a16:creationId xmlns:a16="http://schemas.microsoft.com/office/drawing/2014/main" id="{02291BB0-3AF2-4EE1-A5B2-0AF88BF37E12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7021950" y="5583628"/>
                  <a:ext cx="17640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8">
              <p14:nvContentPartPr>
                <p14:cNvPr id="644" name="Håndskrift 643">
                  <a:extLst>
                    <a:ext uri="{FF2B5EF4-FFF2-40B4-BE49-F238E27FC236}">
                      <a16:creationId xmlns:a16="http://schemas.microsoft.com/office/drawing/2014/main" id="{E68F23E7-1B16-4989-BE17-2047B1E5A1EB}"/>
                    </a:ext>
                  </a:extLst>
                </p14:cNvPr>
                <p14:cNvContentPartPr/>
                <p14:nvPr/>
              </p14:nvContentPartPr>
              <p14:xfrm>
                <a:off x="7116990" y="5601268"/>
                <a:ext cx="91800" cy="188640"/>
              </p14:xfrm>
            </p:contentPart>
          </mc:Choice>
          <mc:Fallback xmlns="">
            <p:pic>
              <p:nvPicPr>
                <p:cNvPr id="644" name="Håndskrift 643">
                  <a:extLst>
                    <a:ext uri="{FF2B5EF4-FFF2-40B4-BE49-F238E27FC236}">
                      <a16:creationId xmlns:a16="http://schemas.microsoft.com/office/drawing/2014/main" id="{E68F23E7-1B16-4989-BE17-2047B1E5A1EB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7098990" y="5583628"/>
                  <a:ext cx="12744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9">
              <p14:nvContentPartPr>
                <p14:cNvPr id="645" name="Håndskrift 644">
                  <a:extLst>
                    <a:ext uri="{FF2B5EF4-FFF2-40B4-BE49-F238E27FC236}">
                      <a16:creationId xmlns:a16="http://schemas.microsoft.com/office/drawing/2014/main" id="{E7B048D6-ABA0-4067-8603-BD07DB7A6354}"/>
                    </a:ext>
                  </a:extLst>
                </p14:cNvPr>
                <p14:cNvContentPartPr/>
                <p14:nvPr/>
              </p14:nvContentPartPr>
              <p14:xfrm>
                <a:off x="7101510" y="5610268"/>
                <a:ext cx="17640" cy="148680"/>
              </p14:xfrm>
            </p:contentPart>
          </mc:Choice>
          <mc:Fallback xmlns="">
            <p:pic>
              <p:nvPicPr>
                <p:cNvPr id="645" name="Håndskrift 644">
                  <a:extLst>
                    <a:ext uri="{FF2B5EF4-FFF2-40B4-BE49-F238E27FC236}">
                      <a16:creationId xmlns:a16="http://schemas.microsoft.com/office/drawing/2014/main" id="{E7B048D6-ABA0-4067-8603-BD07DB7A6354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7083510" y="5592268"/>
                  <a:ext cx="5328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0">
              <p14:nvContentPartPr>
                <p14:cNvPr id="646" name="Håndskrift 645">
                  <a:extLst>
                    <a:ext uri="{FF2B5EF4-FFF2-40B4-BE49-F238E27FC236}">
                      <a16:creationId xmlns:a16="http://schemas.microsoft.com/office/drawing/2014/main" id="{49EA3ECA-6FF4-4951-901F-2DACD574EA2B}"/>
                    </a:ext>
                  </a:extLst>
                </p14:cNvPr>
                <p14:cNvContentPartPr/>
                <p14:nvPr/>
              </p14:nvContentPartPr>
              <p14:xfrm>
                <a:off x="6984870" y="5628268"/>
                <a:ext cx="99720" cy="190080"/>
              </p14:xfrm>
            </p:contentPart>
          </mc:Choice>
          <mc:Fallback xmlns="">
            <p:pic>
              <p:nvPicPr>
                <p:cNvPr id="646" name="Håndskrift 645">
                  <a:extLst>
                    <a:ext uri="{FF2B5EF4-FFF2-40B4-BE49-F238E27FC236}">
                      <a16:creationId xmlns:a16="http://schemas.microsoft.com/office/drawing/2014/main" id="{49EA3ECA-6FF4-4951-901F-2DACD574EA2B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6966870" y="5610268"/>
                  <a:ext cx="13536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1">
              <p14:nvContentPartPr>
                <p14:cNvPr id="647" name="Håndskrift 646">
                  <a:extLst>
                    <a:ext uri="{FF2B5EF4-FFF2-40B4-BE49-F238E27FC236}">
                      <a16:creationId xmlns:a16="http://schemas.microsoft.com/office/drawing/2014/main" id="{DDA46143-DE3C-4D4F-B8FF-A77612ED425A}"/>
                    </a:ext>
                  </a:extLst>
                </p14:cNvPr>
                <p14:cNvContentPartPr/>
                <p14:nvPr/>
              </p14:nvContentPartPr>
              <p14:xfrm>
                <a:off x="6986310" y="5592628"/>
                <a:ext cx="30960" cy="169200"/>
              </p14:xfrm>
            </p:contentPart>
          </mc:Choice>
          <mc:Fallback xmlns="">
            <p:pic>
              <p:nvPicPr>
                <p:cNvPr id="647" name="Håndskrift 646">
                  <a:extLst>
                    <a:ext uri="{FF2B5EF4-FFF2-40B4-BE49-F238E27FC236}">
                      <a16:creationId xmlns:a16="http://schemas.microsoft.com/office/drawing/2014/main" id="{DDA46143-DE3C-4D4F-B8FF-A77612ED425A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6968670" y="5574628"/>
                  <a:ext cx="6660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2">
              <p14:nvContentPartPr>
                <p14:cNvPr id="648" name="Håndskrift 647">
                  <a:extLst>
                    <a:ext uri="{FF2B5EF4-FFF2-40B4-BE49-F238E27FC236}">
                      <a16:creationId xmlns:a16="http://schemas.microsoft.com/office/drawing/2014/main" id="{8FB69BE4-62DB-4844-A912-EFD7E057C1A1}"/>
                    </a:ext>
                  </a:extLst>
                </p14:cNvPr>
                <p14:cNvContentPartPr/>
                <p14:nvPr/>
              </p14:nvContentPartPr>
              <p14:xfrm>
                <a:off x="7039590" y="5547988"/>
                <a:ext cx="18360" cy="213480"/>
              </p14:xfrm>
            </p:contentPart>
          </mc:Choice>
          <mc:Fallback xmlns="">
            <p:pic>
              <p:nvPicPr>
                <p:cNvPr id="648" name="Håndskrift 647">
                  <a:extLst>
                    <a:ext uri="{FF2B5EF4-FFF2-40B4-BE49-F238E27FC236}">
                      <a16:creationId xmlns:a16="http://schemas.microsoft.com/office/drawing/2014/main" id="{8FB69BE4-62DB-4844-A912-EFD7E057C1A1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7021950" y="5530348"/>
                  <a:ext cx="5400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3">
              <p14:nvContentPartPr>
                <p14:cNvPr id="649" name="Håndskrift 648">
                  <a:extLst>
                    <a:ext uri="{FF2B5EF4-FFF2-40B4-BE49-F238E27FC236}">
                      <a16:creationId xmlns:a16="http://schemas.microsoft.com/office/drawing/2014/main" id="{C7214EF7-CE22-4FAF-BDF9-5BAC9FD8571B}"/>
                    </a:ext>
                  </a:extLst>
                </p14:cNvPr>
                <p14:cNvContentPartPr/>
                <p14:nvPr/>
              </p14:nvContentPartPr>
              <p14:xfrm>
                <a:off x="7048590" y="5628268"/>
                <a:ext cx="32760" cy="100080"/>
              </p14:xfrm>
            </p:contentPart>
          </mc:Choice>
          <mc:Fallback xmlns="">
            <p:pic>
              <p:nvPicPr>
                <p:cNvPr id="649" name="Håndskrift 648">
                  <a:extLst>
                    <a:ext uri="{FF2B5EF4-FFF2-40B4-BE49-F238E27FC236}">
                      <a16:creationId xmlns:a16="http://schemas.microsoft.com/office/drawing/2014/main" id="{C7214EF7-CE22-4FAF-BDF9-5BAC9FD8571B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7030590" y="5610268"/>
                  <a:ext cx="684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4">
              <p14:nvContentPartPr>
                <p14:cNvPr id="650" name="Håndskrift 649">
                  <a:extLst>
                    <a:ext uri="{FF2B5EF4-FFF2-40B4-BE49-F238E27FC236}">
                      <a16:creationId xmlns:a16="http://schemas.microsoft.com/office/drawing/2014/main" id="{C5522599-3650-40F9-8012-5AA514D52CF5}"/>
                    </a:ext>
                  </a:extLst>
                </p14:cNvPr>
                <p14:cNvContentPartPr/>
                <p14:nvPr/>
              </p14:nvContentPartPr>
              <p14:xfrm>
                <a:off x="7137150" y="5636908"/>
                <a:ext cx="18360" cy="131760"/>
              </p14:xfrm>
            </p:contentPart>
          </mc:Choice>
          <mc:Fallback xmlns="">
            <p:pic>
              <p:nvPicPr>
                <p:cNvPr id="650" name="Håndskrift 649">
                  <a:extLst>
                    <a:ext uri="{FF2B5EF4-FFF2-40B4-BE49-F238E27FC236}">
                      <a16:creationId xmlns:a16="http://schemas.microsoft.com/office/drawing/2014/main" id="{C5522599-3650-40F9-8012-5AA514D52CF5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7119510" y="5619268"/>
                  <a:ext cx="5400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5">
              <p14:nvContentPartPr>
                <p14:cNvPr id="651" name="Håndskrift 650">
                  <a:extLst>
                    <a:ext uri="{FF2B5EF4-FFF2-40B4-BE49-F238E27FC236}">
                      <a16:creationId xmlns:a16="http://schemas.microsoft.com/office/drawing/2014/main" id="{ADD7437D-7878-4C74-B910-567FD6A9B370}"/>
                    </a:ext>
                  </a:extLst>
                </p14:cNvPr>
                <p14:cNvContentPartPr/>
                <p14:nvPr/>
              </p14:nvContentPartPr>
              <p14:xfrm>
                <a:off x="7199430" y="5628268"/>
                <a:ext cx="38160" cy="172440"/>
              </p14:xfrm>
            </p:contentPart>
          </mc:Choice>
          <mc:Fallback xmlns="">
            <p:pic>
              <p:nvPicPr>
                <p:cNvPr id="651" name="Håndskrift 650">
                  <a:extLst>
                    <a:ext uri="{FF2B5EF4-FFF2-40B4-BE49-F238E27FC236}">
                      <a16:creationId xmlns:a16="http://schemas.microsoft.com/office/drawing/2014/main" id="{ADD7437D-7878-4C74-B910-567FD6A9B370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7181430" y="5610268"/>
                  <a:ext cx="7380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6">
              <p14:nvContentPartPr>
                <p14:cNvPr id="652" name="Håndskrift 651">
                  <a:extLst>
                    <a:ext uri="{FF2B5EF4-FFF2-40B4-BE49-F238E27FC236}">
                      <a16:creationId xmlns:a16="http://schemas.microsoft.com/office/drawing/2014/main" id="{9E3964BC-F91F-472C-912F-6249CBDF43F5}"/>
                    </a:ext>
                  </a:extLst>
                </p14:cNvPr>
                <p14:cNvContentPartPr/>
                <p14:nvPr/>
              </p14:nvContentPartPr>
              <p14:xfrm>
                <a:off x="7465110" y="5489668"/>
                <a:ext cx="9720" cy="280800"/>
              </p14:xfrm>
            </p:contentPart>
          </mc:Choice>
          <mc:Fallback xmlns="">
            <p:pic>
              <p:nvPicPr>
                <p:cNvPr id="652" name="Håndskrift 651">
                  <a:extLst>
                    <a:ext uri="{FF2B5EF4-FFF2-40B4-BE49-F238E27FC236}">
                      <a16:creationId xmlns:a16="http://schemas.microsoft.com/office/drawing/2014/main" id="{9E3964BC-F91F-472C-912F-6249CBDF43F5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7447110" y="5471668"/>
                  <a:ext cx="45360" cy="3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7">
              <p14:nvContentPartPr>
                <p14:cNvPr id="653" name="Håndskrift 652">
                  <a:extLst>
                    <a:ext uri="{FF2B5EF4-FFF2-40B4-BE49-F238E27FC236}">
                      <a16:creationId xmlns:a16="http://schemas.microsoft.com/office/drawing/2014/main" id="{9BFB5514-9271-4312-A7A5-7E97B673B6D0}"/>
                    </a:ext>
                  </a:extLst>
                </p14:cNvPr>
                <p14:cNvContentPartPr/>
                <p14:nvPr/>
              </p14:nvContentPartPr>
              <p14:xfrm>
                <a:off x="7549350" y="5521708"/>
                <a:ext cx="5760" cy="60120"/>
              </p14:xfrm>
            </p:contentPart>
          </mc:Choice>
          <mc:Fallback xmlns="">
            <p:pic>
              <p:nvPicPr>
                <p:cNvPr id="653" name="Håndskrift 652">
                  <a:extLst>
                    <a:ext uri="{FF2B5EF4-FFF2-40B4-BE49-F238E27FC236}">
                      <a16:creationId xmlns:a16="http://schemas.microsoft.com/office/drawing/2014/main" id="{9BFB5514-9271-4312-A7A5-7E97B673B6D0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7531350" y="5503708"/>
                  <a:ext cx="414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8">
              <p14:nvContentPartPr>
                <p14:cNvPr id="654" name="Håndskrift 653">
                  <a:extLst>
                    <a:ext uri="{FF2B5EF4-FFF2-40B4-BE49-F238E27FC236}">
                      <a16:creationId xmlns:a16="http://schemas.microsoft.com/office/drawing/2014/main" id="{2347ECD2-2D0E-4C6B-BD8C-51C218FFF8D2}"/>
                    </a:ext>
                  </a:extLst>
                </p14:cNvPr>
                <p14:cNvContentPartPr/>
                <p14:nvPr/>
              </p14:nvContentPartPr>
              <p14:xfrm>
                <a:off x="7467990" y="5556988"/>
                <a:ext cx="33480" cy="104400"/>
              </p14:xfrm>
            </p:contentPart>
          </mc:Choice>
          <mc:Fallback xmlns="">
            <p:pic>
              <p:nvPicPr>
                <p:cNvPr id="654" name="Håndskrift 653">
                  <a:extLst>
                    <a:ext uri="{FF2B5EF4-FFF2-40B4-BE49-F238E27FC236}">
                      <a16:creationId xmlns:a16="http://schemas.microsoft.com/office/drawing/2014/main" id="{2347ECD2-2D0E-4C6B-BD8C-51C218FFF8D2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7450350" y="5538988"/>
                  <a:ext cx="6912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9">
              <p14:nvContentPartPr>
                <p14:cNvPr id="655" name="Håndskrift 654">
                  <a:extLst>
                    <a:ext uri="{FF2B5EF4-FFF2-40B4-BE49-F238E27FC236}">
                      <a16:creationId xmlns:a16="http://schemas.microsoft.com/office/drawing/2014/main" id="{9D57A91B-A348-42B5-8D74-4CC04F4E8F30}"/>
                    </a:ext>
                  </a:extLst>
                </p14:cNvPr>
                <p14:cNvContentPartPr/>
                <p14:nvPr/>
              </p14:nvContentPartPr>
              <p14:xfrm>
                <a:off x="7048230" y="5725828"/>
                <a:ext cx="9360" cy="145440"/>
              </p14:xfrm>
            </p:contentPart>
          </mc:Choice>
          <mc:Fallback xmlns="">
            <p:pic>
              <p:nvPicPr>
                <p:cNvPr id="655" name="Håndskrift 654">
                  <a:extLst>
                    <a:ext uri="{FF2B5EF4-FFF2-40B4-BE49-F238E27FC236}">
                      <a16:creationId xmlns:a16="http://schemas.microsoft.com/office/drawing/2014/main" id="{9D57A91B-A348-42B5-8D74-4CC04F4E8F30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7030230" y="5708188"/>
                  <a:ext cx="4500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0">
              <p14:nvContentPartPr>
                <p14:cNvPr id="656" name="Håndskrift 655">
                  <a:extLst>
                    <a:ext uri="{FF2B5EF4-FFF2-40B4-BE49-F238E27FC236}">
                      <a16:creationId xmlns:a16="http://schemas.microsoft.com/office/drawing/2014/main" id="{A4D6EAAD-C9A7-454C-83CE-2869459B8698}"/>
                    </a:ext>
                  </a:extLst>
                </p14:cNvPr>
                <p14:cNvContentPartPr/>
                <p14:nvPr/>
              </p14:nvContentPartPr>
              <p14:xfrm>
                <a:off x="7048590" y="5770108"/>
                <a:ext cx="78480" cy="98280"/>
              </p14:xfrm>
            </p:contentPart>
          </mc:Choice>
          <mc:Fallback xmlns="">
            <p:pic>
              <p:nvPicPr>
                <p:cNvPr id="656" name="Håndskrift 655">
                  <a:extLst>
                    <a:ext uri="{FF2B5EF4-FFF2-40B4-BE49-F238E27FC236}">
                      <a16:creationId xmlns:a16="http://schemas.microsoft.com/office/drawing/2014/main" id="{A4D6EAAD-C9A7-454C-83CE-2869459B8698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7030590" y="5752108"/>
                  <a:ext cx="1141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1">
              <p14:nvContentPartPr>
                <p14:cNvPr id="657" name="Håndskrift 656">
                  <a:extLst>
                    <a:ext uri="{FF2B5EF4-FFF2-40B4-BE49-F238E27FC236}">
                      <a16:creationId xmlns:a16="http://schemas.microsoft.com/office/drawing/2014/main" id="{A8A29D29-32D5-4D2B-9DE5-A8E39F943E0F}"/>
                    </a:ext>
                  </a:extLst>
                </p14:cNvPr>
                <p14:cNvContentPartPr/>
                <p14:nvPr/>
              </p14:nvContentPartPr>
              <p14:xfrm>
                <a:off x="7173150" y="5725828"/>
                <a:ext cx="36720" cy="151920"/>
              </p14:xfrm>
            </p:contentPart>
          </mc:Choice>
          <mc:Fallback xmlns="">
            <p:pic>
              <p:nvPicPr>
                <p:cNvPr id="657" name="Håndskrift 656">
                  <a:extLst>
                    <a:ext uri="{FF2B5EF4-FFF2-40B4-BE49-F238E27FC236}">
                      <a16:creationId xmlns:a16="http://schemas.microsoft.com/office/drawing/2014/main" id="{A8A29D29-32D5-4D2B-9DE5-A8E39F943E0F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7155150" y="5708188"/>
                  <a:ext cx="7236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2">
              <p14:nvContentPartPr>
                <p14:cNvPr id="658" name="Håndskrift 657">
                  <a:extLst>
                    <a:ext uri="{FF2B5EF4-FFF2-40B4-BE49-F238E27FC236}">
                      <a16:creationId xmlns:a16="http://schemas.microsoft.com/office/drawing/2014/main" id="{E0D1E207-55F1-49D8-9BA1-78E58FC37B21}"/>
                    </a:ext>
                  </a:extLst>
                </p14:cNvPr>
                <p14:cNvContentPartPr/>
                <p14:nvPr/>
              </p14:nvContentPartPr>
              <p14:xfrm>
                <a:off x="7066590" y="5743468"/>
                <a:ext cx="124560" cy="118440"/>
              </p14:xfrm>
            </p:contentPart>
          </mc:Choice>
          <mc:Fallback xmlns="">
            <p:pic>
              <p:nvPicPr>
                <p:cNvPr id="658" name="Håndskrift 657">
                  <a:extLst>
                    <a:ext uri="{FF2B5EF4-FFF2-40B4-BE49-F238E27FC236}">
                      <a16:creationId xmlns:a16="http://schemas.microsoft.com/office/drawing/2014/main" id="{E0D1E207-55F1-49D8-9BA1-78E58FC37B21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7048590" y="5725828"/>
                  <a:ext cx="160200" cy="154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03">
            <p14:nvContentPartPr>
              <p14:cNvPr id="28" name="Håndskrift 27">
                <a:extLst>
                  <a:ext uri="{FF2B5EF4-FFF2-40B4-BE49-F238E27FC236}">
                    <a16:creationId xmlns:a16="http://schemas.microsoft.com/office/drawing/2014/main" id="{D025B377-6936-8D52-78DA-3360408E2207}"/>
                  </a:ext>
                </a:extLst>
              </p14:cNvPr>
              <p14:cNvContentPartPr/>
              <p14:nvPr/>
            </p14:nvContentPartPr>
            <p14:xfrm rot="21360923">
              <a:off x="1093611" y="3044890"/>
              <a:ext cx="2697480" cy="2399040"/>
            </p14:xfrm>
          </p:contentPart>
        </mc:Choice>
        <mc:Fallback xmlns="">
          <p:pic>
            <p:nvPicPr>
              <p:cNvPr id="28" name="Håndskrift 27">
                <a:extLst>
                  <a:ext uri="{FF2B5EF4-FFF2-40B4-BE49-F238E27FC236}">
                    <a16:creationId xmlns:a16="http://schemas.microsoft.com/office/drawing/2014/main" id="{D025B377-6936-8D52-78DA-3360408E2207}"/>
                  </a:ext>
                </a:extLst>
              </p:cNvPr>
              <p:cNvPicPr/>
              <p:nvPr/>
            </p:nvPicPr>
            <p:blipFill>
              <a:blip r:embed="rId804"/>
              <a:stretch>
                <a:fillRect/>
              </a:stretch>
            </p:blipFill>
            <p:spPr>
              <a:xfrm rot="21360923">
                <a:off x="1057611" y="3008890"/>
                <a:ext cx="2769120" cy="2470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67" name="Gruppe 466">
            <a:extLst>
              <a:ext uri="{FF2B5EF4-FFF2-40B4-BE49-F238E27FC236}">
                <a16:creationId xmlns:a16="http://schemas.microsoft.com/office/drawing/2014/main" id="{57EADA71-DFB9-48CC-84D3-1134221C7F47}"/>
              </a:ext>
            </a:extLst>
          </p:cNvPr>
          <p:cNvGrpSpPr/>
          <p:nvPr/>
        </p:nvGrpSpPr>
        <p:grpSpPr>
          <a:xfrm>
            <a:off x="4403452" y="5418297"/>
            <a:ext cx="1120734" cy="713520"/>
            <a:chOff x="6984870" y="5281588"/>
            <a:chExt cx="739080" cy="71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5">
              <p14:nvContentPartPr>
                <p14:cNvPr id="468" name="Håndskrift 467">
                  <a:extLst>
                    <a:ext uri="{FF2B5EF4-FFF2-40B4-BE49-F238E27FC236}">
                      <a16:creationId xmlns:a16="http://schemas.microsoft.com/office/drawing/2014/main" id="{E5D39BFD-902F-4656-8B44-41F948E09162}"/>
                    </a:ext>
                  </a:extLst>
                </p14:cNvPr>
                <p14:cNvContentPartPr/>
                <p14:nvPr/>
              </p14:nvContentPartPr>
              <p14:xfrm>
                <a:off x="7151550" y="5556988"/>
                <a:ext cx="18000" cy="146880"/>
              </p14:xfrm>
            </p:contentPart>
          </mc:Choice>
          <mc:Fallback xmlns="">
            <p:pic>
              <p:nvPicPr>
                <p:cNvPr id="468" name="Håndskrift 467">
                  <a:extLst>
                    <a:ext uri="{FF2B5EF4-FFF2-40B4-BE49-F238E27FC236}">
                      <a16:creationId xmlns:a16="http://schemas.microsoft.com/office/drawing/2014/main" id="{E5D39BFD-902F-4656-8B44-41F948E09162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7139550" y="5538988"/>
                  <a:ext cx="4176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6">
              <p14:nvContentPartPr>
                <p14:cNvPr id="469" name="Håndskrift 468">
                  <a:extLst>
                    <a:ext uri="{FF2B5EF4-FFF2-40B4-BE49-F238E27FC236}">
                      <a16:creationId xmlns:a16="http://schemas.microsoft.com/office/drawing/2014/main" id="{840412E3-018F-4F6C-9F47-13DBFCF689DE}"/>
                    </a:ext>
                  </a:extLst>
                </p14:cNvPr>
                <p14:cNvContentPartPr/>
                <p14:nvPr/>
              </p14:nvContentPartPr>
              <p14:xfrm>
                <a:off x="7190070" y="5547988"/>
                <a:ext cx="75600" cy="295560"/>
              </p14:xfrm>
            </p:contentPart>
          </mc:Choice>
          <mc:Fallback xmlns="">
            <p:pic>
              <p:nvPicPr>
                <p:cNvPr id="469" name="Håndskrift 468">
                  <a:extLst>
                    <a:ext uri="{FF2B5EF4-FFF2-40B4-BE49-F238E27FC236}">
                      <a16:creationId xmlns:a16="http://schemas.microsoft.com/office/drawing/2014/main" id="{840412E3-018F-4F6C-9F47-13DBFCF689DE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7178183" y="5530348"/>
                  <a:ext cx="99136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7">
              <p14:nvContentPartPr>
                <p14:cNvPr id="470" name="Håndskrift 469">
                  <a:extLst>
                    <a:ext uri="{FF2B5EF4-FFF2-40B4-BE49-F238E27FC236}">
                      <a16:creationId xmlns:a16="http://schemas.microsoft.com/office/drawing/2014/main" id="{471F65EA-D28A-453C-9108-255F90D59A07}"/>
                    </a:ext>
                  </a:extLst>
                </p14:cNvPr>
                <p14:cNvContentPartPr/>
                <p14:nvPr/>
              </p14:nvContentPartPr>
              <p14:xfrm>
                <a:off x="7228230" y="5610268"/>
                <a:ext cx="7200" cy="265680"/>
              </p14:xfrm>
            </p:contentPart>
          </mc:Choice>
          <mc:Fallback xmlns="">
            <p:pic>
              <p:nvPicPr>
                <p:cNvPr id="470" name="Håndskrift 469">
                  <a:extLst>
                    <a:ext uri="{FF2B5EF4-FFF2-40B4-BE49-F238E27FC236}">
                      <a16:creationId xmlns:a16="http://schemas.microsoft.com/office/drawing/2014/main" id="{471F65EA-D28A-453C-9108-255F90D59A07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7216230" y="5592268"/>
                  <a:ext cx="3096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8">
              <p14:nvContentPartPr>
                <p14:cNvPr id="471" name="Håndskrift 470">
                  <a:extLst>
                    <a:ext uri="{FF2B5EF4-FFF2-40B4-BE49-F238E27FC236}">
                      <a16:creationId xmlns:a16="http://schemas.microsoft.com/office/drawing/2014/main" id="{88AA692B-7717-444D-9BC9-3FE1F26C01D2}"/>
                    </a:ext>
                  </a:extLst>
                </p14:cNvPr>
                <p14:cNvContentPartPr/>
                <p14:nvPr/>
              </p14:nvContentPartPr>
              <p14:xfrm>
                <a:off x="7190430" y="5663548"/>
                <a:ext cx="8280" cy="175680"/>
              </p14:xfrm>
            </p:contentPart>
          </mc:Choice>
          <mc:Fallback xmlns="">
            <p:pic>
              <p:nvPicPr>
                <p:cNvPr id="471" name="Håndskrift 470">
                  <a:extLst>
                    <a:ext uri="{FF2B5EF4-FFF2-40B4-BE49-F238E27FC236}">
                      <a16:creationId xmlns:a16="http://schemas.microsoft.com/office/drawing/2014/main" id="{88AA692B-7717-444D-9BC9-3FE1F26C01D2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7178601" y="5645548"/>
                  <a:ext cx="31701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9">
              <p14:nvContentPartPr>
                <p14:cNvPr id="472" name="Håndskrift 471">
                  <a:extLst>
                    <a:ext uri="{FF2B5EF4-FFF2-40B4-BE49-F238E27FC236}">
                      <a16:creationId xmlns:a16="http://schemas.microsoft.com/office/drawing/2014/main" id="{EF8FC39A-DE00-439B-ADD8-5FA3C1D23F66}"/>
                    </a:ext>
                  </a:extLst>
                </p14:cNvPr>
                <p14:cNvContentPartPr/>
                <p14:nvPr/>
              </p14:nvContentPartPr>
              <p14:xfrm>
                <a:off x="7245870" y="5281588"/>
                <a:ext cx="24840" cy="407160"/>
              </p14:xfrm>
            </p:contentPart>
          </mc:Choice>
          <mc:Fallback xmlns="">
            <p:pic>
              <p:nvPicPr>
                <p:cNvPr id="472" name="Håndskrift 471">
                  <a:extLst>
                    <a:ext uri="{FF2B5EF4-FFF2-40B4-BE49-F238E27FC236}">
                      <a16:creationId xmlns:a16="http://schemas.microsoft.com/office/drawing/2014/main" id="{EF8FC39A-DE00-439B-ADD8-5FA3C1D23F66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7234041" y="5263948"/>
                  <a:ext cx="48261" cy="44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0">
              <p14:nvContentPartPr>
                <p14:cNvPr id="473" name="Håndskrift 472">
                  <a:extLst>
                    <a:ext uri="{FF2B5EF4-FFF2-40B4-BE49-F238E27FC236}">
                      <a16:creationId xmlns:a16="http://schemas.microsoft.com/office/drawing/2014/main" id="{2E952957-B2D2-416F-8C13-23E34F094EB9}"/>
                    </a:ext>
                  </a:extLst>
                </p14:cNvPr>
                <p14:cNvContentPartPr/>
                <p14:nvPr/>
              </p14:nvContentPartPr>
              <p14:xfrm>
                <a:off x="7154790" y="5415148"/>
                <a:ext cx="27360" cy="293400"/>
              </p14:xfrm>
            </p:contentPart>
          </mc:Choice>
          <mc:Fallback xmlns="">
            <p:pic>
              <p:nvPicPr>
                <p:cNvPr id="473" name="Håndskrift 472">
                  <a:extLst>
                    <a:ext uri="{FF2B5EF4-FFF2-40B4-BE49-F238E27FC236}">
                      <a16:creationId xmlns:a16="http://schemas.microsoft.com/office/drawing/2014/main" id="{2E952957-B2D2-416F-8C13-23E34F094EB9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7142894" y="5397148"/>
                  <a:ext cx="50913" cy="32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1">
              <p14:nvContentPartPr>
                <p14:cNvPr id="474" name="Håndskrift 473">
                  <a:extLst>
                    <a:ext uri="{FF2B5EF4-FFF2-40B4-BE49-F238E27FC236}">
                      <a16:creationId xmlns:a16="http://schemas.microsoft.com/office/drawing/2014/main" id="{F8E324CD-D344-41B3-8A98-ED0921D571C7}"/>
                    </a:ext>
                  </a:extLst>
                </p14:cNvPr>
                <p14:cNvContentPartPr/>
                <p14:nvPr/>
              </p14:nvContentPartPr>
              <p14:xfrm>
                <a:off x="7226070" y="5610268"/>
                <a:ext cx="33840" cy="221040"/>
              </p14:xfrm>
            </p:contentPart>
          </mc:Choice>
          <mc:Fallback xmlns="">
            <p:pic>
              <p:nvPicPr>
                <p:cNvPr id="474" name="Håndskrift 473">
                  <a:extLst>
                    <a:ext uri="{FF2B5EF4-FFF2-40B4-BE49-F238E27FC236}">
                      <a16:creationId xmlns:a16="http://schemas.microsoft.com/office/drawing/2014/main" id="{F8E324CD-D344-41B3-8A98-ED0921D571C7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7214238" y="5592268"/>
                  <a:ext cx="57268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2">
              <p14:nvContentPartPr>
                <p14:cNvPr id="475" name="Håndskrift 474">
                  <a:extLst>
                    <a:ext uri="{FF2B5EF4-FFF2-40B4-BE49-F238E27FC236}">
                      <a16:creationId xmlns:a16="http://schemas.microsoft.com/office/drawing/2014/main" id="{0872B2E9-6BB5-4622-8723-E8315ED2E645}"/>
                    </a:ext>
                  </a:extLst>
                </p14:cNvPr>
                <p14:cNvContentPartPr/>
                <p14:nvPr/>
              </p14:nvContentPartPr>
              <p14:xfrm>
                <a:off x="7367910" y="5486068"/>
                <a:ext cx="80640" cy="274320"/>
              </p14:xfrm>
            </p:contentPart>
          </mc:Choice>
          <mc:Fallback xmlns="">
            <p:pic>
              <p:nvPicPr>
                <p:cNvPr id="475" name="Håndskrift 474">
                  <a:extLst>
                    <a:ext uri="{FF2B5EF4-FFF2-40B4-BE49-F238E27FC236}">
                      <a16:creationId xmlns:a16="http://schemas.microsoft.com/office/drawing/2014/main" id="{0872B2E9-6BB5-4622-8723-E8315ED2E645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7356016" y="5468068"/>
                  <a:ext cx="10419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3">
              <p14:nvContentPartPr>
                <p14:cNvPr id="476" name="Håndskrift 475">
                  <a:extLst>
                    <a:ext uri="{FF2B5EF4-FFF2-40B4-BE49-F238E27FC236}">
                      <a16:creationId xmlns:a16="http://schemas.microsoft.com/office/drawing/2014/main" id="{A6CC6FFD-492F-401A-A5FA-E3F02E4363C8}"/>
                    </a:ext>
                  </a:extLst>
                </p14:cNvPr>
                <p14:cNvContentPartPr/>
                <p14:nvPr/>
              </p14:nvContentPartPr>
              <p14:xfrm>
                <a:off x="7358910" y="5592628"/>
                <a:ext cx="9720" cy="268200"/>
              </p14:xfrm>
            </p:contentPart>
          </mc:Choice>
          <mc:Fallback xmlns="">
            <p:pic>
              <p:nvPicPr>
                <p:cNvPr id="476" name="Håndskrift 475">
                  <a:extLst>
                    <a:ext uri="{FF2B5EF4-FFF2-40B4-BE49-F238E27FC236}">
                      <a16:creationId xmlns:a16="http://schemas.microsoft.com/office/drawing/2014/main" id="{A6CC6FFD-492F-401A-A5FA-E3F02E4363C8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7346760" y="5574628"/>
                  <a:ext cx="33777" cy="30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4">
              <p14:nvContentPartPr>
                <p14:cNvPr id="477" name="Håndskrift 476">
                  <a:extLst>
                    <a:ext uri="{FF2B5EF4-FFF2-40B4-BE49-F238E27FC236}">
                      <a16:creationId xmlns:a16="http://schemas.microsoft.com/office/drawing/2014/main" id="{6DD20985-A12C-4826-A1F4-0956B3BAAD54}"/>
                    </a:ext>
                  </a:extLst>
                </p14:cNvPr>
                <p14:cNvContentPartPr/>
                <p14:nvPr/>
              </p14:nvContentPartPr>
              <p14:xfrm>
                <a:off x="7469070" y="5681548"/>
                <a:ext cx="14760" cy="211320"/>
              </p14:xfrm>
            </p:contentPart>
          </mc:Choice>
          <mc:Fallback xmlns="">
            <p:pic>
              <p:nvPicPr>
                <p:cNvPr id="477" name="Håndskrift 476">
                  <a:extLst>
                    <a:ext uri="{FF2B5EF4-FFF2-40B4-BE49-F238E27FC236}">
                      <a16:creationId xmlns:a16="http://schemas.microsoft.com/office/drawing/2014/main" id="{6DD20985-A12C-4826-A1F4-0956B3BAAD54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7457214" y="5663548"/>
                  <a:ext cx="38715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5">
              <p14:nvContentPartPr>
                <p14:cNvPr id="478" name="Håndskrift 477">
                  <a:extLst>
                    <a:ext uri="{FF2B5EF4-FFF2-40B4-BE49-F238E27FC236}">
                      <a16:creationId xmlns:a16="http://schemas.microsoft.com/office/drawing/2014/main" id="{72776429-E99B-4DE0-92FA-257350B1E14E}"/>
                    </a:ext>
                  </a:extLst>
                </p14:cNvPr>
                <p14:cNvContentPartPr/>
                <p14:nvPr/>
              </p14:nvContentPartPr>
              <p14:xfrm>
                <a:off x="7397790" y="5716828"/>
                <a:ext cx="59400" cy="232560"/>
              </p14:xfrm>
            </p:contentPart>
          </mc:Choice>
          <mc:Fallback xmlns="">
            <p:pic>
              <p:nvPicPr>
                <p:cNvPr id="478" name="Håndskrift 477">
                  <a:extLst>
                    <a:ext uri="{FF2B5EF4-FFF2-40B4-BE49-F238E27FC236}">
                      <a16:creationId xmlns:a16="http://schemas.microsoft.com/office/drawing/2014/main" id="{72776429-E99B-4DE0-92FA-257350B1E14E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7385862" y="5698828"/>
                  <a:ext cx="83017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6">
              <p14:nvContentPartPr>
                <p14:cNvPr id="479" name="Håndskrift 478">
                  <a:extLst>
                    <a:ext uri="{FF2B5EF4-FFF2-40B4-BE49-F238E27FC236}">
                      <a16:creationId xmlns:a16="http://schemas.microsoft.com/office/drawing/2014/main" id="{7EB5B3A2-A056-471E-B409-55584BE75D35}"/>
                    </a:ext>
                  </a:extLst>
                </p14:cNvPr>
                <p14:cNvContentPartPr/>
                <p14:nvPr/>
              </p14:nvContentPartPr>
              <p14:xfrm>
                <a:off x="7421190" y="5725828"/>
                <a:ext cx="74520" cy="138960"/>
              </p14:xfrm>
            </p:contentPart>
          </mc:Choice>
          <mc:Fallback xmlns="">
            <p:pic>
              <p:nvPicPr>
                <p:cNvPr id="479" name="Håndskrift 478">
                  <a:extLst>
                    <a:ext uri="{FF2B5EF4-FFF2-40B4-BE49-F238E27FC236}">
                      <a16:creationId xmlns:a16="http://schemas.microsoft.com/office/drawing/2014/main" id="{7EB5B3A2-A056-471E-B409-55584BE75D35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7409286" y="5708188"/>
                  <a:ext cx="9809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7">
              <p14:nvContentPartPr>
                <p14:cNvPr id="480" name="Håndskrift 479">
                  <a:extLst>
                    <a:ext uri="{FF2B5EF4-FFF2-40B4-BE49-F238E27FC236}">
                      <a16:creationId xmlns:a16="http://schemas.microsoft.com/office/drawing/2014/main" id="{415C1043-E51E-4402-836A-4CCDC8ED4CF2}"/>
                    </a:ext>
                  </a:extLst>
                </p14:cNvPr>
                <p14:cNvContentPartPr/>
                <p14:nvPr/>
              </p14:nvContentPartPr>
              <p14:xfrm>
                <a:off x="7556910" y="5628268"/>
                <a:ext cx="21240" cy="267840"/>
              </p14:xfrm>
            </p:contentPart>
          </mc:Choice>
          <mc:Fallback xmlns="">
            <p:pic>
              <p:nvPicPr>
                <p:cNvPr id="480" name="Håndskrift 479">
                  <a:extLst>
                    <a:ext uri="{FF2B5EF4-FFF2-40B4-BE49-F238E27FC236}">
                      <a16:creationId xmlns:a16="http://schemas.microsoft.com/office/drawing/2014/main" id="{415C1043-E51E-4402-836A-4CCDC8ED4CF2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7545110" y="5610268"/>
                  <a:ext cx="44604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8">
              <p14:nvContentPartPr>
                <p14:cNvPr id="481" name="Håndskrift 480">
                  <a:extLst>
                    <a:ext uri="{FF2B5EF4-FFF2-40B4-BE49-F238E27FC236}">
                      <a16:creationId xmlns:a16="http://schemas.microsoft.com/office/drawing/2014/main" id="{A43FD05D-6522-48A3-919B-5671EA519DFE}"/>
                    </a:ext>
                  </a:extLst>
                </p14:cNvPr>
                <p14:cNvContentPartPr/>
                <p14:nvPr/>
              </p14:nvContentPartPr>
              <p14:xfrm>
                <a:off x="7449990" y="5645908"/>
                <a:ext cx="7200" cy="265320"/>
              </p14:xfrm>
            </p:contentPart>
          </mc:Choice>
          <mc:Fallback xmlns="">
            <p:pic>
              <p:nvPicPr>
                <p:cNvPr id="481" name="Håndskrift 480">
                  <a:extLst>
                    <a:ext uri="{FF2B5EF4-FFF2-40B4-BE49-F238E27FC236}">
                      <a16:creationId xmlns:a16="http://schemas.microsoft.com/office/drawing/2014/main" id="{A43FD05D-6522-48A3-919B-5671EA519DFE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7438230" y="5627908"/>
                  <a:ext cx="3096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9">
              <p14:nvContentPartPr>
                <p14:cNvPr id="482" name="Håndskrift 481">
                  <a:extLst>
                    <a:ext uri="{FF2B5EF4-FFF2-40B4-BE49-F238E27FC236}">
                      <a16:creationId xmlns:a16="http://schemas.microsoft.com/office/drawing/2014/main" id="{18F0CC88-1319-49F3-9844-12A509E795AD}"/>
                    </a:ext>
                  </a:extLst>
                </p14:cNvPr>
                <p14:cNvContentPartPr/>
                <p14:nvPr/>
              </p14:nvContentPartPr>
              <p14:xfrm>
                <a:off x="7474470" y="5690188"/>
                <a:ext cx="37080" cy="134640"/>
              </p14:xfrm>
            </p:contentPart>
          </mc:Choice>
          <mc:Fallback xmlns="">
            <p:pic>
              <p:nvPicPr>
                <p:cNvPr id="482" name="Håndskrift 481">
                  <a:extLst>
                    <a:ext uri="{FF2B5EF4-FFF2-40B4-BE49-F238E27FC236}">
                      <a16:creationId xmlns:a16="http://schemas.microsoft.com/office/drawing/2014/main" id="{18F0CC88-1319-49F3-9844-12A509E795AD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7462509" y="5672548"/>
                  <a:ext cx="60763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0">
              <p14:nvContentPartPr>
                <p14:cNvPr id="483" name="Håndskrift 482">
                  <a:extLst>
                    <a:ext uri="{FF2B5EF4-FFF2-40B4-BE49-F238E27FC236}">
                      <a16:creationId xmlns:a16="http://schemas.microsoft.com/office/drawing/2014/main" id="{4798256B-ACF2-4598-BC79-2BEB557340BA}"/>
                    </a:ext>
                  </a:extLst>
                </p14:cNvPr>
                <p14:cNvContentPartPr/>
                <p14:nvPr/>
              </p14:nvContentPartPr>
              <p14:xfrm>
                <a:off x="7519110" y="5654548"/>
                <a:ext cx="3960" cy="211320"/>
              </p14:xfrm>
            </p:contentPart>
          </mc:Choice>
          <mc:Fallback xmlns="">
            <p:pic>
              <p:nvPicPr>
                <p:cNvPr id="483" name="Håndskrift 482">
                  <a:extLst>
                    <a:ext uri="{FF2B5EF4-FFF2-40B4-BE49-F238E27FC236}">
                      <a16:creationId xmlns:a16="http://schemas.microsoft.com/office/drawing/2014/main" id="{4798256B-ACF2-4598-BC79-2BEB557340BA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7506735" y="5636908"/>
                  <a:ext cx="28463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1">
              <p14:nvContentPartPr>
                <p14:cNvPr id="484" name="Håndskrift 483">
                  <a:extLst>
                    <a:ext uri="{FF2B5EF4-FFF2-40B4-BE49-F238E27FC236}">
                      <a16:creationId xmlns:a16="http://schemas.microsoft.com/office/drawing/2014/main" id="{C405D75E-5B0C-4735-9AE2-82317E08C724}"/>
                    </a:ext>
                  </a:extLst>
                </p14:cNvPr>
                <p14:cNvContentPartPr/>
                <p14:nvPr/>
              </p14:nvContentPartPr>
              <p14:xfrm>
                <a:off x="7554750" y="5636908"/>
                <a:ext cx="153000" cy="358200"/>
              </p14:xfrm>
            </p:contentPart>
          </mc:Choice>
          <mc:Fallback xmlns="">
            <p:pic>
              <p:nvPicPr>
                <p:cNvPr id="484" name="Håndskrift 483">
                  <a:extLst>
                    <a:ext uri="{FF2B5EF4-FFF2-40B4-BE49-F238E27FC236}">
                      <a16:creationId xmlns:a16="http://schemas.microsoft.com/office/drawing/2014/main" id="{C405D75E-5B0C-4735-9AE2-82317E08C724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7542853" y="5619268"/>
                  <a:ext cx="176557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2">
              <p14:nvContentPartPr>
                <p14:cNvPr id="485" name="Håndskrift 484">
                  <a:extLst>
                    <a:ext uri="{FF2B5EF4-FFF2-40B4-BE49-F238E27FC236}">
                      <a16:creationId xmlns:a16="http://schemas.microsoft.com/office/drawing/2014/main" id="{FA3C659E-E21A-4CEF-9A9D-C306AF6C93DD}"/>
                    </a:ext>
                  </a:extLst>
                </p14:cNvPr>
                <p14:cNvContentPartPr/>
                <p14:nvPr/>
              </p14:nvContentPartPr>
              <p14:xfrm>
                <a:off x="7628550" y="5663548"/>
                <a:ext cx="95400" cy="178920"/>
              </p14:xfrm>
            </p:contentPart>
          </mc:Choice>
          <mc:Fallback xmlns="">
            <p:pic>
              <p:nvPicPr>
                <p:cNvPr id="485" name="Håndskrift 484">
                  <a:extLst>
                    <a:ext uri="{FF2B5EF4-FFF2-40B4-BE49-F238E27FC236}">
                      <a16:creationId xmlns:a16="http://schemas.microsoft.com/office/drawing/2014/main" id="{FA3C659E-E21A-4CEF-9A9D-C306AF6C93DD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7616893" y="5645548"/>
                  <a:ext cx="118953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3">
              <p14:nvContentPartPr>
                <p14:cNvPr id="486" name="Håndskrift 485">
                  <a:extLst>
                    <a:ext uri="{FF2B5EF4-FFF2-40B4-BE49-F238E27FC236}">
                      <a16:creationId xmlns:a16="http://schemas.microsoft.com/office/drawing/2014/main" id="{D2DE87A2-D74A-4326-8A78-F18AC89605D8}"/>
                    </a:ext>
                  </a:extLst>
                </p14:cNvPr>
                <p14:cNvContentPartPr/>
                <p14:nvPr/>
              </p14:nvContentPartPr>
              <p14:xfrm>
                <a:off x="7533150" y="5690188"/>
                <a:ext cx="57240" cy="214920"/>
              </p14:xfrm>
            </p:contentPart>
          </mc:Choice>
          <mc:Fallback xmlns="">
            <p:pic>
              <p:nvPicPr>
                <p:cNvPr id="486" name="Håndskrift 485">
                  <a:extLst>
                    <a:ext uri="{FF2B5EF4-FFF2-40B4-BE49-F238E27FC236}">
                      <a16:creationId xmlns:a16="http://schemas.microsoft.com/office/drawing/2014/main" id="{D2DE87A2-D74A-4326-8A78-F18AC89605D8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7521225" y="5672548"/>
                  <a:ext cx="80852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4">
              <p14:nvContentPartPr>
                <p14:cNvPr id="487" name="Håndskrift 486">
                  <a:extLst>
                    <a:ext uri="{FF2B5EF4-FFF2-40B4-BE49-F238E27FC236}">
                      <a16:creationId xmlns:a16="http://schemas.microsoft.com/office/drawing/2014/main" id="{34297AB5-24BF-422F-81EE-AD1CBE762E68}"/>
                    </a:ext>
                  </a:extLst>
                </p14:cNvPr>
                <p14:cNvContentPartPr/>
                <p14:nvPr/>
              </p14:nvContentPartPr>
              <p14:xfrm>
                <a:off x="7527750" y="5734828"/>
                <a:ext cx="32040" cy="209520"/>
              </p14:xfrm>
            </p:contentPart>
          </mc:Choice>
          <mc:Fallback xmlns="">
            <p:pic>
              <p:nvPicPr>
                <p:cNvPr id="487" name="Håndskrift 486">
                  <a:extLst>
                    <a:ext uri="{FF2B5EF4-FFF2-40B4-BE49-F238E27FC236}">
                      <a16:creationId xmlns:a16="http://schemas.microsoft.com/office/drawing/2014/main" id="{34297AB5-24BF-422F-81EE-AD1CBE762E68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7516121" y="5716828"/>
                  <a:ext cx="55536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5">
              <p14:nvContentPartPr>
                <p14:cNvPr id="488" name="Håndskrift 487">
                  <a:extLst>
                    <a:ext uri="{FF2B5EF4-FFF2-40B4-BE49-F238E27FC236}">
                      <a16:creationId xmlns:a16="http://schemas.microsoft.com/office/drawing/2014/main" id="{8DF0722B-AE90-46F9-8138-E7399E4E05CF}"/>
                    </a:ext>
                  </a:extLst>
                </p14:cNvPr>
                <p14:cNvContentPartPr/>
                <p14:nvPr/>
              </p14:nvContentPartPr>
              <p14:xfrm>
                <a:off x="7608030" y="5645908"/>
                <a:ext cx="46080" cy="219960"/>
              </p14:xfrm>
            </p:contentPart>
          </mc:Choice>
          <mc:Fallback xmlns="">
            <p:pic>
              <p:nvPicPr>
                <p:cNvPr id="488" name="Håndskrift 487">
                  <a:extLst>
                    <a:ext uri="{FF2B5EF4-FFF2-40B4-BE49-F238E27FC236}">
                      <a16:creationId xmlns:a16="http://schemas.microsoft.com/office/drawing/2014/main" id="{8DF0722B-AE90-46F9-8138-E7399E4E05CF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7596092" y="5627908"/>
                  <a:ext cx="69717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6">
              <p14:nvContentPartPr>
                <p14:cNvPr id="489" name="Håndskrift 488">
                  <a:extLst>
                    <a:ext uri="{FF2B5EF4-FFF2-40B4-BE49-F238E27FC236}">
                      <a16:creationId xmlns:a16="http://schemas.microsoft.com/office/drawing/2014/main" id="{8087EE50-5337-41DF-B11D-660949833A8D}"/>
                    </a:ext>
                  </a:extLst>
                </p14:cNvPr>
                <p14:cNvContentPartPr/>
                <p14:nvPr/>
              </p14:nvContentPartPr>
              <p14:xfrm>
                <a:off x="7643310" y="5716828"/>
                <a:ext cx="27720" cy="232200"/>
              </p14:xfrm>
            </p:contentPart>
          </mc:Choice>
          <mc:Fallback xmlns="">
            <p:pic>
              <p:nvPicPr>
                <p:cNvPr id="489" name="Håndskrift 488">
                  <a:extLst>
                    <a:ext uri="{FF2B5EF4-FFF2-40B4-BE49-F238E27FC236}">
                      <a16:creationId xmlns:a16="http://schemas.microsoft.com/office/drawing/2014/main" id="{8087EE50-5337-41DF-B11D-660949833A8D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7631601" y="5698828"/>
                  <a:ext cx="51378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7">
              <p14:nvContentPartPr>
                <p14:cNvPr id="490" name="Håndskrift 489">
                  <a:extLst>
                    <a:ext uri="{FF2B5EF4-FFF2-40B4-BE49-F238E27FC236}">
                      <a16:creationId xmlns:a16="http://schemas.microsoft.com/office/drawing/2014/main" id="{966E93F1-4A38-40FE-A3E0-AB33F431F144}"/>
                    </a:ext>
                  </a:extLst>
                </p14:cNvPr>
                <p14:cNvContentPartPr/>
                <p14:nvPr/>
              </p14:nvContentPartPr>
              <p14:xfrm>
                <a:off x="7477710" y="5841388"/>
                <a:ext cx="157320" cy="104400"/>
              </p14:xfrm>
            </p:contentPart>
          </mc:Choice>
          <mc:Fallback xmlns="">
            <p:pic>
              <p:nvPicPr>
                <p:cNvPr id="490" name="Håndskrift 489">
                  <a:extLst>
                    <a:ext uri="{FF2B5EF4-FFF2-40B4-BE49-F238E27FC236}">
                      <a16:creationId xmlns:a16="http://schemas.microsoft.com/office/drawing/2014/main" id="{966E93F1-4A38-40FE-A3E0-AB33F431F144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7465810" y="5823388"/>
                  <a:ext cx="180882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8">
              <p14:nvContentPartPr>
                <p14:cNvPr id="491" name="Håndskrift 490">
                  <a:extLst>
                    <a:ext uri="{FF2B5EF4-FFF2-40B4-BE49-F238E27FC236}">
                      <a16:creationId xmlns:a16="http://schemas.microsoft.com/office/drawing/2014/main" id="{0CB4219B-CF07-4D79-A02E-08A61F5734AF}"/>
                    </a:ext>
                  </a:extLst>
                </p14:cNvPr>
                <p14:cNvContentPartPr/>
                <p14:nvPr/>
              </p14:nvContentPartPr>
              <p14:xfrm>
                <a:off x="7474470" y="5841388"/>
                <a:ext cx="55080" cy="95400"/>
              </p14:xfrm>
            </p:contentPart>
          </mc:Choice>
          <mc:Fallback xmlns="">
            <p:pic>
              <p:nvPicPr>
                <p:cNvPr id="491" name="Håndskrift 490">
                  <a:extLst>
                    <a:ext uri="{FF2B5EF4-FFF2-40B4-BE49-F238E27FC236}">
                      <a16:creationId xmlns:a16="http://schemas.microsoft.com/office/drawing/2014/main" id="{0CB4219B-CF07-4D79-A02E-08A61F5734AF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7462599" y="5823388"/>
                  <a:ext cx="78584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9">
              <p14:nvContentPartPr>
                <p14:cNvPr id="492" name="Håndskrift 491">
                  <a:extLst>
                    <a:ext uri="{FF2B5EF4-FFF2-40B4-BE49-F238E27FC236}">
                      <a16:creationId xmlns:a16="http://schemas.microsoft.com/office/drawing/2014/main" id="{191197A6-A795-4FD9-80CD-3C3C85F58F43}"/>
                    </a:ext>
                  </a:extLst>
                </p14:cNvPr>
                <p14:cNvContentPartPr/>
                <p14:nvPr/>
              </p14:nvContentPartPr>
              <p14:xfrm>
                <a:off x="7172790" y="5559868"/>
                <a:ext cx="136080" cy="230400"/>
              </p14:xfrm>
            </p:contentPart>
          </mc:Choice>
          <mc:Fallback xmlns="">
            <p:pic>
              <p:nvPicPr>
                <p:cNvPr id="492" name="Håndskrift 491">
                  <a:extLst>
                    <a:ext uri="{FF2B5EF4-FFF2-40B4-BE49-F238E27FC236}">
                      <a16:creationId xmlns:a16="http://schemas.microsoft.com/office/drawing/2014/main" id="{191197A6-A795-4FD9-80CD-3C3C85F58F43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7160916" y="5542228"/>
                  <a:ext cx="159591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0">
              <p14:nvContentPartPr>
                <p14:cNvPr id="493" name="Håndskrift 492">
                  <a:extLst>
                    <a:ext uri="{FF2B5EF4-FFF2-40B4-BE49-F238E27FC236}">
                      <a16:creationId xmlns:a16="http://schemas.microsoft.com/office/drawing/2014/main" id="{53DBA0B6-A57A-495C-95E1-6327B4DA5696}"/>
                    </a:ext>
                  </a:extLst>
                </p14:cNvPr>
                <p14:cNvContentPartPr/>
                <p14:nvPr/>
              </p14:nvContentPartPr>
              <p14:xfrm>
                <a:off x="7359270" y="5556988"/>
                <a:ext cx="33120" cy="128520"/>
              </p14:xfrm>
            </p:contentPart>
          </mc:Choice>
          <mc:Fallback xmlns="">
            <p:pic>
              <p:nvPicPr>
                <p:cNvPr id="493" name="Håndskrift 492">
                  <a:extLst>
                    <a:ext uri="{FF2B5EF4-FFF2-40B4-BE49-F238E27FC236}">
                      <a16:creationId xmlns:a16="http://schemas.microsoft.com/office/drawing/2014/main" id="{53DBA0B6-A57A-495C-95E1-6327B4DA5696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7347441" y="5538988"/>
                  <a:ext cx="56541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1">
              <p14:nvContentPartPr>
                <p14:cNvPr id="494" name="Håndskrift 493">
                  <a:extLst>
                    <a:ext uri="{FF2B5EF4-FFF2-40B4-BE49-F238E27FC236}">
                      <a16:creationId xmlns:a16="http://schemas.microsoft.com/office/drawing/2014/main" id="{ECDA3202-AB5F-4A0D-95A4-47DDCF0A8EF2}"/>
                    </a:ext>
                  </a:extLst>
                </p14:cNvPr>
                <p14:cNvContentPartPr/>
                <p14:nvPr/>
              </p14:nvContentPartPr>
              <p14:xfrm>
                <a:off x="7296270" y="5503708"/>
                <a:ext cx="37800" cy="299520"/>
              </p14:xfrm>
            </p:contentPart>
          </mc:Choice>
          <mc:Fallback xmlns="">
            <p:pic>
              <p:nvPicPr>
                <p:cNvPr id="494" name="Håndskrift 493">
                  <a:extLst>
                    <a:ext uri="{FF2B5EF4-FFF2-40B4-BE49-F238E27FC236}">
                      <a16:creationId xmlns:a16="http://schemas.microsoft.com/office/drawing/2014/main" id="{ECDA3202-AB5F-4A0D-95A4-47DDCF0A8EF2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7284383" y="5485708"/>
                  <a:ext cx="61336" cy="33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2">
              <p14:nvContentPartPr>
                <p14:cNvPr id="495" name="Håndskrift 494">
                  <a:extLst>
                    <a:ext uri="{FF2B5EF4-FFF2-40B4-BE49-F238E27FC236}">
                      <a16:creationId xmlns:a16="http://schemas.microsoft.com/office/drawing/2014/main" id="{938118F8-D5D2-4DBB-8E50-201A035A8F5F}"/>
                    </a:ext>
                  </a:extLst>
                </p14:cNvPr>
                <p14:cNvContentPartPr/>
                <p14:nvPr/>
              </p14:nvContentPartPr>
              <p14:xfrm>
                <a:off x="7279350" y="5592628"/>
                <a:ext cx="39960" cy="288720"/>
              </p14:xfrm>
            </p:contentPart>
          </mc:Choice>
          <mc:Fallback xmlns="">
            <p:pic>
              <p:nvPicPr>
                <p:cNvPr id="495" name="Håndskrift 494">
                  <a:extLst>
                    <a:ext uri="{FF2B5EF4-FFF2-40B4-BE49-F238E27FC236}">
                      <a16:creationId xmlns:a16="http://schemas.microsoft.com/office/drawing/2014/main" id="{938118F8-D5D2-4DBB-8E50-201A035A8F5F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7267457" y="5574628"/>
                  <a:ext cx="63508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3">
              <p14:nvContentPartPr>
                <p14:cNvPr id="496" name="Håndskrift 495">
                  <a:extLst>
                    <a:ext uri="{FF2B5EF4-FFF2-40B4-BE49-F238E27FC236}">
                      <a16:creationId xmlns:a16="http://schemas.microsoft.com/office/drawing/2014/main" id="{AC0900C2-877A-4A6A-A603-7BFA1F1813AD}"/>
                    </a:ext>
                  </a:extLst>
                </p14:cNvPr>
                <p14:cNvContentPartPr/>
                <p14:nvPr/>
              </p14:nvContentPartPr>
              <p14:xfrm>
                <a:off x="7359270" y="5574988"/>
                <a:ext cx="62280" cy="185760"/>
              </p14:xfrm>
            </p:contentPart>
          </mc:Choice>
          <mc:Fallback xmlns="">
            <p:pic>
              <p:nvPicPr>
                <p:cNvPr id="496" name="Håndskrift 495">
                  <a:extLst>
                    <a:ext uri="{FF2B5EF4-FFF2-40B4-BE49-F238E27FC236}">
                      <a16:creationId xmlns:a16="http://schemas.microsoft.com/office/drawing/2014/main" id="{AC0900C2-877A-4A6A-A603-7BFA1F1813AD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7347339" y="5556988"/>
                  <a:ext cx="85903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4">
              <p14:nvContentPartPr>
                <p14:cNvPr id="497" name="Håndskrift 496">
                  <a:extLst>
                    <a:ext uri="{FF2B5EF4-FFF2-40B4-BE49-F238E27FC236}">
                      <a16:creationId xmlns:a16="http://schemas.microsoft.com/office/drawing/2014/main" id="{5DFF7909-7EC0-4C3E-B8E4-FE257E5400BF}"/>
                    </a:ext>
                  </a:extLst>
                </p14:cNvPr>
                <p14:cNvContentPartPr/>
                <p14:nvPr/>
              </p14:nvContentPartPr>
              <p14:xfrm>
                <a:off x="7225710" y="5619268"/>
                <a:ext cx="142560" cy="160560"/>
              </p14:xfrm>
            </p:contentPart>
          </mc:Choice>
          <mc:Fallback xmlns="">
            <p:pic>
              <p:nvPicPr>
                <p:cNvPr id="497" name="Håndskrift 496">
                  <a:extLst>
                    <a:ext uri="{FF2B5EF4-FFF2-40B4-BE49-F238E27FC236}">
                      <a16:creationId xmlns:a16="http://schemas.microsoft.com/office/drawing/2014/main" id="{5DFF7909-7EC0-4C3E-B8E4-FE257E5400BF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7214068" y="5601628"/>
                  <a:ext cx="166082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5">
              <p14:nvContentPartPr>
                <p14:cNvPr id="498" name="Håndskrift 497">
                  <a:extLst>
                    <a:ext uri="{FF2B5EF4-FFF2-40B4-BE49-F238E27FC236}">
                      <a16:creationId xmlns:a16="http://schemas.microsoft.com/office/drawing/2014/main" id="{4E97C209-A04A-4C63-BBBC-52609F69922E}"/>
                    </a:ext>
                  </a:extLst>
                </p14:cNvPr>
                <p14:cNvContentPartPr/>
                <p14:nvPr/>
              </p14:nvContentPartPr>
              <p14:xfrm>
                <a:off x="7030230" y="5477068"/>
                <a:ext cx="116280" cy="315720"/>
              </p14:xfrm>
            </p:contentPart>
          </mc:Choice>
          <mc:Fallback xmlns="">
            <p:pic>
              <p:nvPicPr>
                <p:cNvPr id="498" name="Håndskrift 497">
                  <a:extLst>
                    <a:ext uri="{FF2B5EF4-FFF2-40B4-BE49-F238E27FC236}">
                      <a16:creationId xmlns:a16="http://schemas.microsoft.com/office/drawing/2014/main" id="{4E97C209-A04A-4C63-BBBC-52609F69922E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7018365" y="5459428"/>
                  <a:ext cx="139773" cy="3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6">
              <p14:nvContentPartPr>
                <p14:cNvPr id="499" name="Håndskrift 498">
                  <a:extLst>
                    <a:ext uri="{FF2B5EF4-FFF2-40B4-BE49-F238E27FC236}">
                      <a16:creationId xmlns:a16="http://schemas.microsoft.com/office/drawing/2014/main" id="{770B2F91-E0B9-4CC9-B368-3D9E7B20CA24}"/>
                    </a:ext>
                  </a:extLst>
                </p14:cNvPr>
                <p14:cNvContentPartPr/>
                <p14:nvPr/>
              </p14:nvContentPartPr>
              <p14:xfrm>
                <a:off x="7039590" y="5601268"/>
                <a:ext cx="140760" cy="232920"/>
              </p14:xfrm>
            </p:contentPart>
          </mc:Choice>
          <mc:Fallback xmlns="">
            <p:pic>
              <p:nvPicPr>
                <p:cNvPr id="499" name="Håndskrift 498">
                  <a:extLst>
                    <a:ext uri="{FF2B5EF4-FFF2-40B4-BE49-F238E27FC236}">
                      <a16:creationId xmlns:a16="http://schemas.microsoft.com/office/drawing/2014/main" id="{770B2F91-E0B9-4CC9-B368-3D9E7B20CA24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7027939" y="5583628"/>
                  <a:ext cx="164299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7">
              <p14:nvContentPartPr>
                <p14:cNvPr id="500" name="Håndskrift 499">
                  <a:extLst>
                    <a:ext uri="{FF2B5EF4-FFF2-40B4-BE49-F238E27FC236}">
                      <a16:creationId xmlns:a16="http://schemas.microsoft.com/office/drawing/2014/main" id="{D57A8AFE-5E6A-4B3F-BF0D-1A720F5CC97A}"/>
                    </a:ext>
                  </a:extLst>
                </p14:cNvPr>
                <p14:cNvContentPartPr/>
                <p14:nvPr/>
              </p14:nvContentPartPr>
              <p14:xfrm>
                <a:off x="7116990" y="5601268"/>
                <a:ext cx="91800" cy="188640"/>
              </p14:xfrm>
            </p:contentPart>
          </mc:Choice>
          <mc:Fallback xmlns="">
            <p:pic>
              <p:nvPicPr>
                <p:cNvPr id="500" name="Håndskrift 499">
                  <a:extLst>
                    <a:ext uri="{FF2B5EF4-FFF2-40B4-BE49-F238E27FC236}">
                      <a16:creationId xmlns:a16="http://schemas.microsoft.com/office/drawing/2014/main" id="{D57A8AFE-5E6A-4B3F-BF0D-1A720F5CC97A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7105099" y="5583628"/>
                  <a:ext cx="115345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8">
              <p14:nvContentPartPr>
                <p14:cNvPr id="501" name="Håndskrift 500">
                  <a:extLst>
                    <a:ext uri="{FF2B5EF4-FFF2-40B4-BE49-F238E27FC236}">
                      <a16:creationId xmlns:a16="http://schemas.microsoft.com/office/drawing/2014/main" id="{7ACEF231-880C-4190-AA02-03174EDAA88B}"/>
                    </a:ext>
                  </a:extLst>
                </p14:cNvPr>
                <p14:cNvContentPartPr/>
                <p14:nvPr/>
              </p14:nvContentPartPr>
              <p14:xfrm>
                <a:off x="7101510" y="5610268"/>
                <a:ext cx="17640" cy="148680"/>
              </p14:xfrm>
            </p:contentPart>
          </mc:Choice>
          <mc:Fallback xmlns="">
            <p:pic>
              <p:nvPicPr>
                <p:cNvPr id="501" name="Håndskrift 500">
                  <a:extLst>
                    <a:ext uri="{FF2B5EF4-FFF2-40B4-BE49-F238E27FC236}">
                      <a16:creationId xmlns:a16="http://schemas.microsoft.com/office/drawing/2014/main" id="{7ACEF231-880C-4190-AA02-03174EDAA88B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7089829" y="5592268"/>
                  <a:ext cx="41239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9">
              <p14:nvContentPartPr>
                <p14:cNvPr id="502" name="Håndskrift 501">
                  <a:extLst>
                    <a:ext uri="{FF2B5EF4-FFF2-40B4-BE49-F238E27FC236}">
                      <a16:creationId xmlns:a16="http://schemas.microsoft.com/office/drawing/2014/main" id="{04297804-C1A7-48EB-A6CE-35B423F6AF85}"/>
                    </a:ext>
                  </a:extLst>
                </p14:cNvPr>
                <p14:cNvContentPartPr/>
                <p14:nvPr/>
              </p14:nvContentPartPr>
              <p14:xfrm>
                <a:off x="6984870" y="5628268"/>
                <a:ext cx="99720" cy="190080"/>
              </p14:xfrm>
            </p:contentPart>
          </mc:Choice>
          <mc:Fallback xmlns="">
            <p:pic>
              <p:nvPicPr>
                <p:cNvPr id="502" name="Håndskrift 501">
                  <a:extLst>
                    <a:ext uri="{FF2B5EF4-FFF2-40B4-BE49-F238E27FC236}">
                      <a16:creationId xmlns:a16="http://schemas.microsoft.com/office/drawing/2014/main" id="{04297804-C1A7-48EB-A6CE-35B423F6AF85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6972970" y="5610268"/>
                  <a:ext cx="123282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0">
              <p14:nvContentPartPr>
                <p14:cNvPr id="503" name="Håndskrift 502">
                  <a:extLst>
                    <a:ext uri="{FF2B5EF4-FFF2-40B4-BE49-F238E27FC236}">
                      <a16:creationId xmlns:a16="http://schemas.microsoft.com/office/drawing/2014/main" id="{83E77AA1-AEB4-4A1F-A7F0-EE308CFCC5BD}"/>
                    </a:ext>
                  </a:extLst>
                </p14:cNvPr>
                <p14:cNvContentPartPr/>
                <p14:nvPr/>
              </p14:nvContentPartPr>
              <p14:xfrm>
                <a:off x="6986310" y="5592628"/>
                <a:ext cx="30960" cy="169200"/>
              </p14:xfrm>
            </p:contentPart>
          </mc:Choice>
          <mc:Fallback xmlns="">
            <p:pic>
              <p:nvPicPr>
                <p:cNvPr id="503" name="Håndskrift 502">
                  <a:extLst>
                    <a:ext uri="{FF2B5EF4-FFF2-40B4-BE49-F238E27FC236}">
                      <a16:creationId xmlns:a16="http://schemas.microsoft.com/office/drawing/2014/main" id="{83E77AA1-AEB4-4A1F-A7F0-EE308CFCC5BD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6974550" y="5574628"/>
                  <a:ext cx="5472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1">
              <p14:nvContentPartPr>
                <p14:cNvPr id="504" name="Håndskrift 503">
                  <a:extLst>
                    <a:ext uri="{FF2B5EF4-FFF2-40B4-BE49-F238E27FC236}">
                      <a16:creationId xmlns:a16="http://schemas.microsoft.com/office/drawing/2014/main" id="{D241C65E-B4E8-45B6-8984-422859C639CF}"/>
                    </a:ext>
                  </a:extLst>
                </p14:cNvPr>
                <p14:cNvContentPartPr/>
                <p14:nvPr/>
              </p14:nvContentPartPr>
              <p14:xfrm>
                <a:off x="7039590" y="5547988"/>
                <a:ext cx="18360" cy="213480"/>
              </p14:xfrm>
            </p:contentPart>
          </mc:Choice>
          <mc:Fallback xmlns="">
            <p:pic>
              <p:nvPicPr>
                <p:cNvPr id="504" name="Håndskrift 503">
                  <a:extLst>
                    <a:ext uri="{FF2B5EF4-FFF2-40B4-BE49-F238E27FC236}">
                      <a16:creationId xmlns:a16="http://schemas.microsoft.com/office/drawing/2014/main" id="{D241C65E-B4E8-45B6-8984-422859C639CF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7027906" y="5530348"/>
                  <a:ext cx="41966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2">
              <p14:nvContentPartPr>
                <p14:cNvPr id="505" name="Håndskrift 504">
                  <a:extLst>
                    <a:ext uri="{FF2B5EF4-FFF2-40B4-BE49-F238E27FC236}">
                      <a16:creationId xmlns:a16="http://schemas.microsoft.com/office/drawing/2014/main" id="{E4B3557F-771E-49B7-AB27-807B709B5271}"/>
                    </a:ext>
                  </a:extLst>
                </p14:cNvPr>
                <p14:cNvContentPartPr/>
                <p14:nvPr/>
              </p14:nvContentPartPr>
              <p14:xfrm>
                <a:off x="7048590" y="5628268"/>
                <a:ext cx="32760" cy="100080"/>
              </p14:xfrm>
            </p:contentPart>
          </mc:Choice>
          <mc:Fallback xmlns="">
            <p:pic>
              <p:nvPicPr>
                <p:cNvPr id="505" name="Håndskrift 504">
                  <a:extLst>
                    <a:ext uri="{FF2B5EF4-FFF2-40B4-BE49-F238E27FC236}">
                      <a16:creationId xmlns:a16="http://schemas.microsoft.com/office/drawing/2014/main" id="{E4B3557F-771E-49B7-AB27-807B709B5271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7036634" y="5610268"/>
                  <a:ext cx="56433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3">
              <p14:nvContentPartPr>
                <p14:cNvPr id="506" name="Håndskrift 505">
                  <a:extLst>
                    <a:ext uri="{FF2B5EF4-FFF2-40B4-BE49-F238E27FC236}">
                      <a16:creationId xmlns:a16="http://schemas.microsoft.com/office/drawing/2014/main" id="{4551B481-AE6F-4752-BE0E-49720E7FB809}"/>
                    </a:ext>
                  </a:extLst>
                </p14:cNvPr>
                <p14:cNvContentPartPr/>
                <p14:nvPr/>
              </p14:nvContentPartPr>
              <p14:xfrm>
                <a:off x="7137150" y="5636908"/>
                <a:ext cx="18360" cy="131760"/>
              </p14:xfrm>
            </p:contentPart>
          </mc:Choice>
          <mc:Fallback xmlns="">
            <p:pic>
              <p:nvPicPr>
                <p:cNvPr id="506" name="Håndskrift 505">
                  <a:extLst>
                    <a:ext uri="{FF2B5EF4-FFF2-40B4-BE49-F238E27FC236}">
                      <a16:creationId xmlns:a16="http://schemas.microsoft.com/office/drawing/2014/main" id="{4551B481-AE6F-4752-BE0E-49720E7FB809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7125466" y="5619268"/>
                  <a:ext cx="41966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4">
              <p14:nvContentPartPr>
                <p14:cNvPr id="507" name="Håndskrift 506">
                  <a:extLst>
                    <a:ext uri="{FF2B5EF4-FFF2-40B4-BE49-F238E27FC236}">
                      <a16:creationId xmlns:a16="http://schemas.microsoft.com/office/drawing/2014/main" id="{BAB454A9-2E1D-4AB2-B6AD-7C0934AFE804}"/>
                    </a:ext>
                  </a:extLst>
                </p14:cNvPr>
                <p14:cNvContentPartPr/>
                <p14:nvPr/>
              </p14:nvContentPartPr>
              <p14:xfrm>
                <a:off x="7199430" y="5628268"/>
                <a:ext cx="38160" cy="172440"/>
              </p14:xfrm>
            </p:contentPart>
          </mc:Choice>
          <mc:Fallback xmlns="">
            <p:pic>
              <p:nvPicPr>
                <p:cNvPr id="507" name="Håndskrift 506">
                  <a:extLst>
                    <a:ext uri="{FF2B5EF4-FFF2-40B4-BE49-F238E27FC236}">
                      <a16:creationId xmlns:a16="http://schemas.microsoft.com/office/drawing/2014/main" id="{BAB454A9-2E1D-4AB2-B6AD-7C0934AFE804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7187816" y="5610268"/>
                  <a:ext cx="61625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5">
              <p14:nvContentPartPr>
                <p14:cNvPr id="508" name="Håndskrift 507">
                  <a:extLst>
                    <a:ext uri="{FF2B5EF4-FFF2-40B4-BE49-F238E27FC236}">
                      <a16:creationId xmlns:a16="http://schemas.microsoft.com/office/drawing/2014/main" id="{4FB6629E-1C9D-4714-909B-0FBDD1FC218B}"/>
                    </a:ext>
                  </a:extLst>
                </p14:cNvPr>
                <p14:cNvContentPartPr/>
                <p14:nvPr/>
              </p14:nvContentPartPr>
              <p14:xfrm>
                <a:off x="7465110" y="5489668"/>
                <a:ext cx="9720" cy="280800"/>
              </p14:xfrm>
            </p:contentPart>
          </mc:Choice>
          <mc:Fallback xmlns="">
            <p:pic>
              <p:nvPicPr>
                <p:cNvPr id="508" name="Håndskrift 507">
                  <a:extLst>
                    <a:ext uri="{FF2B5EF4-FFF2-40B4-BE49-F238E27FC236}">
                      <a16:creationId xmlns:a16="http://schemas.microsoft.com/office/drawing/2014/main" id="{4FB6629E-1C9D-4714-909B-0FBDD1FC218B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7453493" y="5471668"/>
                  <a:ext cx="33190" cy="3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6">
              <p14:nvContentPartPr>
                <p14:cNvPr id="509" name="Håndskrift 508">
                  <a:extLst>
                    <a:ext uri="{FF2B5EF4-FFF2-40B4-BE49-F238E27FC236}">
                      <a16:creationId xmlns:a16="http://schemas.microsoft.com/office/drawing/2014/main" id="{4D99C949-2137-425C-B9A5-9847E48DC0DC}"/>
                    </a:ext>
                  </a:extLst>
                </p14:cNvPr>
                <p14:cNvContentPartPr/>
                <p14:nvPr/>
              </p14:nvContentPartPr>
              <p14:xfrm>
                <a:off x="7549350" y="5521708"/>
                <a:ext cx="5760" cy="60120"/>
              </p14:xfrm>
            </p:contentPart>
          </mc:Choice>
          <mc:Fallback xmlns="">
            <p:pic>
              <p:nvPicPr>
                <p:cNvPr id="509" name="Håndskrift 508">
                  <a:extLst>
                    <a:ext uri="{FF2B5EF4-FFF2-40B4-BE49-F238E27FC236}">
                      <a16:creationId xmlns:a16="http://schemas.microsoft.com/office/drawing/2014/main" id="{4D99C949-2137-425C-B9A5-9847E48DC0DC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7537350" y="5503708"/>
                  <a:ext cx="2952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7">
              <p14:nvContentPartPr>
                <p14:cNvPr id="510" name="Håndskrift 509">
                  <a:extLst>
                    <a:ext uri="{FF2B5EF4-FFF2-40B4-BE49-F238E27FC236}">
                      <a16:creationId xmlns:a16="http://schemas.microsoft.com/office/drawing/2014/main" id="{820EE7CA-8AF4-4782-81AA-A328083F6ADB}"/>
                    </a:ext>
                  </a:extLst>
                </p14:cNvPr>
                <p14:cNvContentPartPr/>
                <p14:nvPr/>
              </p14:nvContentPartPr>
              <p14:xfrm>
                <a:off x="7467990" y="5556988"/>
                <a:ext cx="33480" cy="104400"/>
              </p14:xfrm>
            </p:contentPart>
          </mc:Choice>
          <mc:Fallback xmlns="">
            <p:pic>
              <p:nvPicPr>
                <p:cNvPr id="510" name="Håndskrift 509">
                  <a:extLst>
                    <a:ext uri="{FF2B5EF4-FFF2-40B4-BE49-F238E27FC236}">
                      <a16:creationId xmlns:a16="http://schemas.microsoft.com/office/drawing/2014/main" id="{820EE7CA-8AF4-4782-81AA-A328083F6ADB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7456118" y="5538988"/>
                  <a:ext cx="56987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8">
              <p14:nvContentPartPr>
                <p14:cNvPr id="511" name="Håndskrift 510">
                  <a:extLst>
                    <a:ext uri="{FF2B5EF4-FFF2-40B4-BE49-F238E27FC236}">
                      <a16:creationId xmlns:a16="http://schemas.microsoft.com/office/drawing/2014/main" id="{3A515671-0517-4DAE-9651-86D09CD0A594}"/>
                    </a:ext>
                  </a:extLst>
                </p14:cNvPr>
                <p14:cNvContentPartPr/>
                <p14:nvPr/>
              </p14:nvContentPartPr>
              <p14:xfrm>
                <a:off x="7048230" y="5725828"/>
                <a:ext cx="9360" cy="145440"/>
              </p14:xfrm>
            </p:contentPart>
          </mc:Choice>
          <mc:Fallback xmlns="">
            <p:pic>
              <p:nvPicPr>
                <p:cNvPr id="511" name="Håndskrift 510">
                  <a:extLst>
                    <a:ext uri="{FF2B5EF4-FFF2-40B4-BE49-F238E27FC236}">
                      <a16:creationId xmlns:a16="http://schemas.microsoft.com/office/drawing/2014/main" id="{3A515671-0517-4DAE-9651-86D09CD0A594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7036530" y="5708188"/>
                  <a:ext cx="32526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9">
              <p14:nvContentPartPr>
                <p14:cNvPr id="512" name="Håndskrift 511">
                  <a:extLst>
                    <a:ext uri="{FF2B5EF4-FFF2-40B4-BE49-F238E27FC236}">
                      <a16:creationId xmlns:a16="http://schemas.microsoft.com/office/drawing/2014/main" id="{488F0072-73F9-4F75-9E34-F4A4C3EECAC5}"/>
                    </a:ext>
                  </a:extLst>
                </p14:cNvPr>
                <p14:cNvContentPartPr/>
                <p14:nvPr/>
              </p14:nvContentPartPr>
              <p14:xfrm>
                <a:off x="7048590" y="5770108"/>
                <a:ext cx="78480" cy="98280"/>
              </p14:xfrm>
            </p:contentPart>
          </mc:Choice>
          <mc:Fallback xmlns="">
            <p:pic>
              <p:nvPicPr>
                <p:cNvPr id="512" name="Håndskrift 511">
                  <a:extLst>
                    <a:ext uri="{FF2B5EF4-FFF2-40B4-BE49-F238E27FC236}">
                      <a16:creationId xmlns:a16="http://schemas.microsoft.com/office/drawing/2014/main" id="{488F0072-73F9-4F75-9E34-F4A4C3EECAC5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7036699" y="5752108"/>
                  <a:ext cx="102024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0">
              <p14:nvContentPartPr>
                <p14:cNvPr id="513" name="Håndskrift 512">
                  <a:extLst>
                    <a:ext uri="{FF2B5EF4-FFF2-40B4-BE49-F238E27FC236}">
                      <a16:creationId xmlns:a16="http://schemas.microsoft.com/office/drawing/2014/main" id="{24354D98-CFF6-4920-AE00-DDE2B1029839}"/>
                    </a:ext>
                  </a:extLst>
                </p14:cNvPr>
                <p14:cNvContentPartPr/>
                <p14:nvPr/>
              </p14:nvContentPartPr>
              <p14:xfrm>
                <a:off x="7173150" y="5725828"/>
                <a:ext cx="36720" cy="151920"/>
              </p14:xfrm>
            </p:contentPart>
          </mc:Choice>
          <mc:Fallback xmlns="">
            <p:pic>
              <p:nvPicPr>
                <p:cNvPr id="513" name="Håndskrift 512">
                  <a:extLst>
                    <a:ext uri="{FF2B5EF4-FFF2-40B4-BE49-F238E27FC236}">
                      <a16:creationId xmlns:a16="http://schemas.microsoft.com/office/drawing/2014/main" id="{24354D98-CFF6-4920-AE00-DDE2B1029839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7161228" y="5708188"/>
                  <a:ext cx="60326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1">
              <p14:nvContentPartPr>
                <p14:cNvPr id="514" name="Håndskrift 513">
                  <a:extLst>
                    <a:ext uri="{FF2B5EF4-FFF2-40B4-BE49-F238E27FC236}">
                      <a16:creationId xmlns:a16="http://schemas.microsoft.com/office/drawing/2014/main" id="{76554F75-FB12-4E89-A784-B1E416E127AB}"/>
                    </a:ext>
                  </a:extLst>
                </p14:cNvPr>
                <p14:cNvContentPartPr/>
                <p14:nvPr/>
              </p14:nvContentPartPr>
              <p14:xfrm>
                <a:off x="7066590" y="5743468"/>
                <a:ext cx="124560" cy="118440"/>
              </p14:xfrm>
            </p:contentPart>
          </mc:Choice>
          <mc:Fallback xmlns="">
            <p:pic>
              <p:nvPicPr>
                <p:cNvPr id="514" name="Håndskrift 513">
                  <a:extLst>
                    <a:ext uri="{FF2B5EF4-FFF2-40B4-BE49-F238E27FC236}">
                      <a16:creationId xmlns:a16="http://schemas.microsoft.com/office/drawing/2014/main" id="{76554F75-FB12-4E89-A784-B1E416E127AB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7054705" y="5725828"/>
                  <a:ext cx="148093" cy="154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" name="Gruppe 59">
            <a:extLst>
              <a:ext uri="{FF2B5EF4-FFF2-40B4-BE49-F238E27FC236}">
                <a16:creationId xmlns:a16="http://schemas.microsoft.com/office/drawing/2014/main" id="{A95FE27C-7FA7-C043-1305-65B9060F3D61}"/>
              </a:ext>
            </a:extLst>
          </p:cNvPr>
          <p:cNvGrpSpPr/>
          <p:nvPr/>
        </p:nvGrpSpPr>
        <p:grpSpPr>
          <a:xfrm>
            <a:off x="657325" y="5506317"/>
            <a:ext cx="195840" cy="240120"/>
            <a:chOff x="976233" y="4926988"/>
            <a:chExt cx="195840" cy="240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52">
              <p14:nvContentPartPr>
                <p14:cNvPr id="55" name="Håndskrift 54">
                  <a:extLst>
                    <a:ext uri="{FF2B5EF4-FFF2-40B4-BE49-F238E27FC236}">
                      <a16:creationId xmlns:a16="http://schemas.microsoft.com/office/drawing/2014/main" id="{607D2985-3733-734F-DFF8-209A66472B78}"/>
                    </a:ext>
                  </a:extLst>
                </p14:cNvPr>
                <p14:cNvContentPartPr/>
                <p14:nvPr/>
              </p14:nvContentPartPr>
              <p14:xfrm>
                <a:off x="1020513" y="4926988"/>
                <a:ext cx="151560" cy="240120"/>
              </p14:xfrm>
            </p:contentPart>
          </mc:Choice>
          <mc:Fallback xmlns="">
            <p:pic>
              <p:nvPicPr>
                <p:cNvPr id="55" name="Håndskrift 54">
                  <a:extLst>
                    <a:ext uri="{FF2B5EF4-FFF2-40B4-BE49-F238E27FC236}">
                      <a16:creationId xmlns:a16="http://schemas.microsoft.com/office/drawing/2014/main" id="{607D2985-3733-734F-DFF8-209A66472B78}"/>
                    </a:ext>
                  </a:extLst>
                </p:cNvPr>
                <p:cNvPicPr/>
                <p:nvPr/>
              </p:nvPicPr>
              <p:blipFill>
                <a:blip r:embed="rId853"/>
                <a:stretch>
                  <a:fillRect/>
                </a:stretch>
              </p:blipFill>
              <p:spPr>
                <a:xfrm>
                  <a:off x="1011513" y="4917988"/>
                  <a:ext cx="169200" cy="25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4">
              <p14:nvContentPartPr>
                <p14:cNvPr id="57" name="Håndskrift 56">
                  <a:extLst>
                    <a:ext uri="{FF2B5EF4-FFF2-40B4-BE49-F238E27FC236}">
                      <a16:creationId xmlns:a16="http://schemas.microsoft.com/office/drawing/2014/main" id="{42C7C974-CEDD-221D-DCDC-50278D66AA42}"/>
                    </a:ext>
                  </a:extLst>
                </p14:cNvPr>
                <p14:cNvContentPartPr/>
                <p14:nvPr/>
              </p14:nvContentPartPr>
              <p14:xfrm>
                <a:off x="976233" y="5033548"/>
                <a:ext cx="16560" cy="95040"/>
              </p14:xfrm>
            </p:contentPart>
          </mc:Choice>
          <mc:Fallback xmlns="">
            <p:pic>
              <p:nvPicPr>
                <p:cNvPr id="57" name="Håndskrift 56">
                  <a:extLst>
                    <a:ext uri="{FF2B5EF4-FFF2-40B4-BE49-F238E27FC236}">
                      <a16:creationId xmlns:a16="http://schemas.microsoft.com/office/drawing/2014/main" id="{42C7C974-CEDD-221D-DCDC-50278D66AA42}"/>
                    </a:ext>
                  </a:extLst>
                </p:cNvPr>
                <p:cNvPicPr/>
                <p:nvPr/>
              </p:nvPicPr>
              <p:blipFill>
                <a:blip r:embed="rId855"/>
                <a:stretch>
                  <a:fillRect/>
                </a:stretch>
              </p:blipFill>
              <p:spPr>
                <a:xfrm>
                  <a:off x="967233" y="5024548"/>
                  <a:ext cx="34200" cy="112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" name="Gruppe 70">
            <a:extLst>
              <a:ext uri="{FF2B5EF4-FFF2-40B4-BE49-F238E27FC236}">
                <a16:creationId xmlns:a16="http://schemas.microsoft.com/office/drawing/2014/main" id="{A8DD8DE6-320C-D3CA-CB16-7D69858D1F34}"/>
              </a:ext>
            </a:extLst>
          </p:cNvPr>
          <p:cNvGrpSpPr/>
          <p:nvPr/>
        </p:nvGrpSpPr>
        <p:grpSpPr>
          <a:xfrm>
            <a:off x="4110031" y="3725542"/>
            <a:ext cx="250200" cy="377640"/>
            <a:chOff x="3595593" y="3213028"/>
            <a:chExt cx="250200" cy="377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56">
              <p14:nvContentPartPr>
                <p14:cNvPr id="67" name="Håndskrift 66">
                  <a:extLst>
                    <a:ext uri="{FF2B5EF4-FFF2-40B4-BE49-F238E27FC236}">
                      <a16:creationId xmlns:a16="http://schemas.microsoft.com/office/drawing/2014/main" id="{904E23A7-92FD-250C-72CF-D9F164CF698B}"/>
                    </a:ext>
                  </a:extLst>
                </p14:cNvPr>
                <p14:cNvContentPartPr/>
                <p14:nvPr/>
              </p14:nvContentPartPr>
              <p14:xfrm>
                <a:off x="3595593" y="3213028"/>
                <a:ext cx="133560" cy="185040"/>
              </p14:xfrm>
            </p:contentPart>
          </mc:Choice>
          <mc:Fallback xmlns="">
            <p:pic>
              <p:nvPicPr>
                <p:cNvPr id="67" name="Håndskrift 66">
                  <a:extLst>
                    <a:ext uri="{FF2B5EF4-FFF2-40B4-BE49-F238E27FC236}">
                      <a16:creationId xmlns:a16="http://schemas.microsoft.com/office/drawing/2014/main" id="{904E23A7-92FD-250C-72CF-D9F164CF698B}"/>
                    </a:ext>
                  </a:extLst>
                </p:cNvPr>
                <p:cNvPicPr/>
                <p:nvPr/>
              </p:nvPicPr>
              <p:blipFill>
                <a:blip r:embed="rId857"/>
                <a:stretch>
                  <a:fillRect/>
                </a:stretch>
              </p:blipFill>
              <p:spPr>
                <a:xfrm>
                  <a:off x="3586593" y="3204388"/>
                  <a:ext cx="15120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8">
              <p14:nvContentPartPr>
                <p14:cNvPr id="70" name="Håndskrift 69">
                  <a:extLst>
                    <a:ext uri="{FF2B5EF4-FFF2-40B4-BE49-F238E27FC236}">
                      <a16:creationId xmlns:a16="http://schemas.microsoft.com/office/drawing/2014/main" id="{880AED51-DC68-20F3-031B-5AB309950DEB}"/>
                    </a:ext>
                  </a:extLst>
                </p14:cNvPr>
                <p14:cNvContentPartPr/>
                <p14:nvPr/>
              </p14:nvContentPartPr>
              <p14:xfrm>
                <a:off x="3732393" y="3372868"/>
                <a:ext cx="113400" cy="217800"/>
              </p14:xfrm>
            </p:contentPart>
          </mc:Choice>
          <mc:Fallback xmlns="">
            <p:pic>
              <p:nvPicPr>
                <p:cNvPr id="70" name="Håndskrift 69">
                  <a:extLst>
                    <a:ext uri="{FF2B5EF4-FFF2-40B4-BE49-F238E27FC236}">
                      <a16:creationId xmlns:a16="http://schemas.microsoft.com/office/drawing/2014/main" id="{880AED51-DC68-20F3-031B-5AB309950DEB}"/>
                    </a:ext>
                  </a:extLst>
                </p:cNvPr>
                <p:cNvPicPr/>
                <p:nvPr/>
              </p:nvPicPr>
              <p:blipFill>
                <a:blip r:embed="rId859"/>
                <a:stretch>
                  <a:fillRect/>
                </a:stretch>
              </p:blipFill>
              <p:spPr>
                <a:xfrm>
                  <a:off x="3723753" y="3364228"/>
                  <a:ext cx="131040" cy="235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60">
            <p14:nvContentPartPr>
              <p14:cNvPr id="72" name="Håndskrift 71">
                <a:extLst>
                  <a:ext uri="{FF2B5EF4-FFF2-40B4-BE49-F238E27FC236}">
                    <a16:creationId xmlns:a16="http://schemas.microsoft.com/office/drawing/2014/main" id="{6C5497A1-7B67-7DF8-F96E-D311AAE9559B}"/>
                  </a:ext>
                </a:extLst>
              </p14:cNvPr>
              <p14:cNvContentPartPr/>
              <p14:nvPr/>
            </p14:nvContentPartPr>
            <p14:xfrm>
              <a:off x="1109433" y="5681548"/>
              <a:ext cx="360" cy="360"/>
            </p14:xfrm>
          </p:contentPart>
        </mc:Choice>
        <mc:Fallback xmlns="">
          <p:pic>
            <p:nvPicPr>
              <p:cNvPr id="72" name="Håndskrift 71">
                <a:extLst>
                  <a:ext uri="{FF2B5EF4-FFF2-40B4-BE49-F238E27FC236}">
                    <a16:creationId xmlns:a16="http://schemas.microsoft.com/office/drawing/2014/main" id="{6C5497A1-7B67-7DF8-F96E-D311AAE9559B}"/>
                  </a:ext>
                </a:extLst>
              </p:cNvPr>
              <p:cNvPicPr/>
              <p:nvPr/>
            </p:nvPicPr>
            <p:blipFill>
              <a:blip r:embed="rId861"/>
              <a:stretch>
                <a:fillRect/>
              </a:stretch>
            </p:blipFill>
            <p:spPr>
              <a:xfrm>
                <a:off x="1100793" y="5672548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2">
            <p14:nvContentPartPr>
              <p14:cNvPr id="73" name="Håndskrift 72">
                <a:extLst>
                  <a:ext uri="{FF2B5EF4-FFF2-40B4-BE49-F238E27FC236}">
                    <a16:creationId xmlns:a16="http://schemas.microsoft.com/office/drawing/2014/main" id="{7C90677D-2DDF-6827-2E65-B214AF15BA71}"/>
                  </a:ext>
                </a:extLst>
              </p14:cNvPr>
              <p14:cNvContentPartPr/>
              <p14:nvPr/>
            </p14:nvContentPartPr>
            <p14:xfrm>
              <a:off x="922953" y="5530348"/>
              <a:ext cx="413280" cy="156240"/>
            </p14:xfrm>
          </p:contentPart>
        </mc:Choice>
        <mc:Fallback xmlns="">
          <p:pic>
            <p:nvPicPr>
              <p:cNvPr id="73" name="Håndskrift 72">
                <a:extLst>
                  <a:ext uri="{FF2B5EF4-FFF2-40B4-BE49-F238E27FC236}">
                    <a16:creationId xmlns:a16="http://schemas.microsoft.com/office/drawing/2014/main" id="{7C90677D-2DDF-6827-2E65-B214AF15BA71}"/>
                  </a:ext>
                </a:extLst>
              </p:cNvPr>
              <p:cNvPicPr/>
              <p:nvPr/>
            </p:nvPicPr>
            <p:blipFill>
              <a:blip r:embed="rId863"/>
              <a:stretch>
                <a:fillRect/>
              </a:stretch>
            </p:blipFill>
            <p:spPr>
              <a:xfrm>
                <a:off x="859953" y="5467708"/>
                <a:ext cx="5389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4">
            <p14:nvContentPartPr>
              <p14:cNvPr id="74" name="Håndskrift 73">
                <a:extLst>
                  <a:ext uri="{FF2B5EF4-FFF2-40B4-BE49-F238E27FC236}">
                    <a16:creationId xmlns:a16="http://schemas.microsoft.com/office/drawing/2014/main" id="{AD4E5517-0038-5253-8CC9-E97DA0B005D6}"/>
                  </a:ext>
                </a:extLst>
              </p14:cNvPr>
              <p14:cNvContentPartPr/>
              <p14:nvPr/>
            </p14:nvContentPartPr>
            <p14:xfrm>
              <a:off x="1668513" y="5477068"/>
              <a:ext cx="41400" cy="181800"/>
            </p14:xfrm>
          </p:contentPart>
        </mc:Choice>
        <mc:Fallback xmlns="">
          <p:pic>
            <p:nvPicPr>
              <p:cNvPr id="74" name="Håndskrift 73">
                <a:extLst>
                  <a:ext uri="{FF2B5EF4-FFF2-40B4-BE49-F238E27FC236}">
                    <a16:creationId xmlns:a16="http://schemas.microsoft.com/office/drawing/2014/main" id="{AD4E5517-0038-5253-8CC9-E97DA0B005D6}"/>
                  </a:ext>
                </a:extLst>
              </p:cNvPr>
              <p:cNvPicPr/>
              <p:nvPr/>
            </p:nvPicPr>
            <p:blipFill>
              <a:blip r:embed="rId865"/>
              <a:stretch>
                <a:fillRect/>
              </a:stretch>
            </p:blipFill>
            <p:spPr>
              <a:xfrm>
                <a:off x="1632873" y="5441428"/>
                <a:ext cx="11304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6">
            <p14:nvContentPartPr>
              <p14:cNvPr id="75" name="Håndskrift 74">
                <a:extLst>
                  <a:ext uri="{FF2B5EF4-FFF2-40B4-BE49-F238E27FC236}">
                    <a16:creationId xmlns:a16="http://schemas.microsoft.com/office/drawing/2014/main" id="{AABA22EC-0463-0690-F437-767AB6711002}"/>
                  </a:ext>
                </a:extLst>
              </p14:cNvPr>
              <p14:cNvContentPartPr/>
              <p14:nvPr/>
            </p14:nvContentPartPr>
            <p14:xfrm>
              <a:off x="1713153" y="5591188"/>
              <a:ext cx="162360" cy="37440"/>
            </p14:xfrm>
          </p:contentPart>
        </mc:Choice>
        <mc:Fallback xmlns="">
          <p:pic>
            <p:nvPicPr>
              <p:cNvPr id="75" name="Håndskrift 74">
                <a:extLst>
                  <a:ext uri="{FF2B5EF4-FFF2-40B4-BE49-F238E27FC236}">
                    <a16:creationId xmlns:a16="http://schemas.microsoft.com/office/drawing/2014/main" id="{AABA22EC-0463-0690-F437-767AB6711002}"/>
                  </a:ext>
                </a:extLst>
              </p:cNvPr>
              <p:cNvPicPr/>
              <p:nvPr/>
            </p:nvPicPr>
            <p:blipFill>
              <a:blip r:embed="rId867"/>
              <a:stretch>
                <a:fillRect/>
              </a:stretch>
            </p:blipFill>
            <p:spPr>
              <a:xfrm>
                <a:off x="1677153" y="5555548"/>
                <a:ext cx="234000" cy="109080"/>
              </a:xfrm>
              <a:prstGeom prst="rect">
                <a:avLst/>
              </a:prstGeom>
            </p:spPr>
          </p:pic>
        </mc:Fallback>
      </mc:AlternateContent>
      <p:grpSp>
        <p:nvGrpSpPr>
          <p:cNvPr id="78" name="Gruppe 77">
            <a:extLst>
              <a:ext uri="{FF2B5EF4-FFF2-40B4-BE49-F238E27FC236}">
                <a16:creationId xmlns:a16="http://schemas.microsoft.com/office/drawing/2014/main" id="{88383D12-13BB-AD4A-39E0-A0E2E0038FA3}"/>
              </a:ext>
            </a:extLst>
          </p:cNvPr>
          <p:cNvGrpSpPr/>
          <p:nvPr/>
        </p:nvGrpSpPr>
        <p:grpSpPr>
          <a:xfrm>
            <a:off x="1766433" y="5264308"/>
            <a:ext cx="169200" cy="134280"/>
            <a:chOff x="1766433" y="5264308"/>
            <a:chExt cx="169200" cy="134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68">
              <p14:nvContentPartPr>
                <p14:cNvPr id="76" name="Håndskrift 75">
                  <a:extLst>
                    <a:ext uri="{FF2B5EF4-FFF2-40B4-BE49-F238E27FC236}">
                      <a16:creationId xmlns:a16="http://schemas.microsoft.com/office/drawing/2014/main" id="{7E0046B0-C6B1-D155-553F-7668B39A5658}"/>
                    </a:ext>
                  </a:extLst>
                </p14:cNvPr>
                <p14:cNvContentPartPr/>
                <p14:nvPr/>
              </p14:nvContentPartPr>
              <p14:xfrm>
                <a:off x="1766433" y="5264308"/>
                <a:ext cx="70920" cy="134280"/>
              </p14:xfrm>
            </p:contentPart>
          </mc:Choice>
          <mc:Fallback xmlns="">
            <p:pic>
              <p:nvPicPr>
                <p:cNvPr id="76" name="Håndskrift 75">
                  <a:extLst>
                    <a:ext uri="{FF2B5EF4-FFF2-40B4-BE49-F238E27FC236}">
                      <a16:creationId xmlns:a16="http://schemas.microsoft.com/office/drawing/2014/main" id="{7E0046B0-C6B1-D155-553F-7668B39A5658}"/>
                    </a:ext>
                  </a:extLst>
                </p:cNvPr>
                <p:cNvPicPr/>
                <p:nvPr/>
              </p:nvPicPr>
              <p:blipFill>
                <a:blip r:embed="rId869"/>
                <a:stretch>
                  <a:fillRect/>
                </a:stretch>
              </p:blipFill>
              <p:spPr>
                <a:xfrm>
                  <a:off x="1730433" y="5228308"/>
                  <a:ext cx="14256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0">
              <p14:nvContentPartPr>
                <p14:cNvPr id="77" name="Håndskrift 76">
                  <a:extLst>
                    <a:ext uri="{FF2B5EF4-FFF2-40B4-BE49-F238E27FC236}">
                      <a16:creationId xmlns:a16="http://schemas.microsoft.com/office/drawing/2014/main" id="{1AB3E971-A528-F544-AB3F-AA2608478369}"/>
                    </a:ext>
                  </a:extLst>
                </p14:cNvPr>
                <p14:cNvContentPartPr/>
                <p14:nvPr/>
              </p14:nvContentPartPr>
              <p14:xfrm>
                <a:off x="1863993" y="5281228"/>
                <a:ext cx="71640" cy="107280"/>
              </p14:xfrm>
            </p:contentPart>
          </mc:Choice>
          <mc:Fallback xmlns="">
            <p:pic>
              <p:nvPicPr>
                <p:cNvPr id="77" name="Håndskrift 76">
                  <a:extLst>
                    <a:ext uri="{FF2B5EF4-FFF2-40B4-BE49-F238E27FC236}">
                      <a16:creationId xmlns:a16="http://schemas.microsoft.com/office/drawing/2014/main" id="{1AB3E971-A528-F544-AB3F-AA2608478369}"/>
                    </a:ext>
                  </a:extLst>
                </p:cNvPr>
                <p:cNvPicPr/>
                <p:nvPr/>
              </p:nvPicPr>
              <p:blipFill>
                <a:blip r:embed="rId871"/>
                <a:stretch>
                  <a:fillRect/>
                </a:stretch>
              </p:blipFill>
              <p:spPr>
                <a:xfrm>
                  <a:off x="1827993" y="5245228"/>
                  <a:ext cx="143280" cy="178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72">
            <p14:nvContentPartPr>
              <p14:cNvPr id="79" name="Håndskrift 78">
                <a:extLst>
                  <a:ext uri="{FF2B5EF4-FFF2-40B4-BE49-F238E27FC236}">
                    <a16:creationId xmlns:a16="http://schemas.microsoft.com/office/drawing/2014/main" id="{CE30D504-5448-F4D8-C12D-ABA686F40188}"/>
                  </a:ext>
                </a:extLst>
              </p14:cNvPr>
              <p14:cNvContentPartPr/>
              <p14:nvPr/>
            </p14:nvContentPartPr>
            <p14:xfrm>
              <a:off x="1881633" y="4980268"/>
              <a:ext cx="137880" cy="128520"/>
            </p14:xfrm>
          </p:contentPart>
        </mc:Choice>
        <mc:Fallback xmlns="">
          <p:pic>
            <p:nvPicPr>
              <p:cNvPr id="79" name="Håndskrift 78">
                <a:extLst>
                  <a:ext uri="{FF2B5EF4-FFF2-40B4-BE49-F238E27FC236}">
                    <a16:creationId xmlns:a16="http://schemas.microsoft.com/office/drawing/2014/main" id="{CE30D504-5448-F4D8-C12D-ABA686F40188}"/>
                  </a:ext>
                </a:extLst>
              </p:cNvPr>
              <p:cNvPicPr/>
              <p:nvPr/>
            </p:nvPicPr>
            <p:blipFill>
              <a:blip r:embed="rId873"/>
              <a:stretch>
                <a:fillRect/>
              </a:stretch>
            </p:blipFill>
            <p:spPr>
              <a:xfrm>
                <a:off x="1845633" y="4944268"/>
                <a:ext cx="209520" cy="200160"/>
              </a:xfrm>
              <a:prstGeom prst="rect">
                <a:avLst/>
              </a:prstGeom>
            </p:spPr>
          </p:pic>
        </mc:Fallback>
      </mc:AlternateContent>
      <p:grpSp>
        <p:nvGrpSpPr>
          <p:cNvPr id="82" name="Gruppe 81">
            <a:extLst>
              <a:ext uri="{FF2B5EF4-FFF2-40B4-BE49-F238E27FC236}">
                <a16:creationId xmlns:a16="http://schemas.microsoft.com/office/drawing/2014/main" id="{8D2CBE16-611D-E85F-6795-D061E78ABFDE}"/>
              </a:ext>
            </a:extLst>
          </p:cNvPr>
          <p:cNvGrpSpPr/>
          <p:nvPr/>
        </p:nvGrpSpPr>
        <p:grpSpPr>
          <a:xfrm>
            <a:off x="2041473" y="4713868"/>
            <a:ext cx="97920" cy="133560"/>
            <a:chOff x="2041473" y="4713868"/>
            <a:chExt cx="97920" cy="133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74">
              <p14:nvContentPartPr>
                <p14:cNvPr id="80" name="Håndskrift 79">
                  <a:extLst>
                    <a:ext uri="{FF2B5EF4-FFF2-40B4-BE49-F238E27FC236}">
                      <a16:creationId xmlns:a16="http://schemas.microsoft.com/office/drawing/2014/main" id="{B5D04EFF-F6B4-B1CF-108D-0328D427C8C9}"/>
                    </a:ext>
                  </a:extLst>
                </p14:cNvPr>
                <p14:cNvContentPartPr/>
                <p14:nvPr/>
              </p14:nvContentPartPr>
              <p14:xfrm>
                <a:off x="2041473" y="4713868"/>
                <a:ext cx="9360" cy="129600"/>
              </p14:xfrm>
            </p:contentPart>
          </mc:Choice>
          <mc:Fallback xmlns="">
            <p:pic>
              <p:nvPicPr>
                <p:cNvPr id="80" name="Håndskrift 79">
                  <a:extLst>
                    <a:ext uri="{FF2B5EF4-FFF2-40B4-BE49-F238E27FC236}">
                      <a16:creationId xmlns:a16="http://schemas.microsoft.com/office/drawing/2014/main" id="{B5D04EFF-F6B4-B1CF-108D-0328D427C8C9}"/>
                    </a:ext>
                  </a:extLst>
                </p:cNvPr>
                <p:cNvPicPr/>
                <p:nvPr/>
              </p:nvPicPr>
              <p:blipFill>
                <a:blip r:embed="rId875"/>
                <a:stretch>
                  <a:fillRect/>
                </a:stretch>
              </p:blipFill>
              <p:spPr>
                <a:xfrm>
                  <a:off x="2005473" y="4677868"/>
                  <a:ext cx="8100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6">
              <p14:nvContentPartPr>
                <p14:cNvPr id="81" name="Håndskrift 80">
                  <a:extLst>
                    <a:ext uri="{FF2B5EF4-FFF2-40B4-BE49-F238E27FC236}">
                      <a16:creationId xmlns:a16="http://schemas.microsoft.com/office/drawing/2014/main" id="{CA851F66-D16B-F85F-B906-FC0C585B6DCE}"/>
                    </a:ext>
                  </a:extLst>
                </p14:cNvPr>
                <p14:cNvContentPartPr/>
                <p14:nvPr/>
              </p14:nvContentPartPr>
              <p14:xfrm>
                <a:off x="2058033" y="4749148"/>
                <a:ext cx="81360" cy="98280"/>
              </p14:xfrm>
            </p:contentPart>
          </mc:Choice>
          <mc:Fallback xmlns="">
            <p:pic>
              <p:nvPicPr>
                <p:cNvPr id="81" name="Håndskrift 80">
                  <a:extLst>
                    <a:ext uri="{FF2B5EF4-FFF2-40B4-BE49-F238E27FC236}">
                      <a16:creationId xmlns:a16="http://schemas.microsoft.com/office/drawing/2014/main" id="{CA851F66-D16B-F85F-B906-FC0C585B6DCE}"/>
                    </a:ext>
                  </a:extLst>
                </p:cNvPr>
                <p:cNvPicPr/>
                <p:nvPr/>
              </p:nvPicPr>
              <p:blipFill>
                <a:blip r:embed="rId877"/>
                <a:stretch>
                  <a:fillRect/>
                </a:stretch>
              </p:blipFill>
              <p:spPr>
                <a:xfrm>
                  <a:off x="2022393" y="4713148"/>
                  <a:ext cx="153000" cy="169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5" name="Gruppe 84">
            <a:extLst>
              <a:ext uri="{FF2B5EF4-FFF2-40B4-BE49-F238E27FC236}">
                <a16:creationId xmlns:a16="http://schemas.microsoft.com/office/drawing/2014/main" id="{7CC67E03-7E50-5D8B-9148-EE470E292C4B}"/>
              </a:ext>
            </a:extLst>
          </p:cNvPr>
          <p:cNvGrpSpPr/>
          <p:nvPr/>
        </p:nvGrpSpPr>
        <p:grpSpPr>
          <a:xfrm>
            <a:off x="2224353" y="4500748"/>
            <a:ext cx="57600" cy="96840"/>
            <a:chOff x="2224353" y="4500748"/>
            <a:chExt cx="57600" cy="96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78">
              <p14:nvContentPartPr>
                <p14:cNvPr id="83" name="Håndskrift 82">
                  <a:extLst>
                    <a:ext uri="{FF2B5EF4-FFF2-40B4-BE49-F238E27FC236}">
                      <a16:creationId xmlns:a16="http://schemas.microsoft.com/office/drawing/2014/main" id="{408FF70B-25D9-643B-5418-02B1614838AC}"/>
                    </a:ext>
                  </a:extLst>
                </p14:cNvPr>
                <p14:cNvContentPartPr/>
                <p14:nvPr/>
              </p14:nvContentPartPr>
              <p14:xfrm>
                <a:off x="2224353" y="4500748"/>
                <a:ext cx="57600" cy="68040"/>
              </p14:xfrm>
            </p:contentPart>
          </mc:Choice>
          <mc:Fallback xmlns="">
            <p:pic>
              <p:nvPicPr>
                <p:cNvPr id="83" name="Håndskrift 82">
                  <a:extLst>
                    <a:ext uri="{FF2B5EF4-FFF2-40B4-BE49-F238E27FC236}">
                      <a16:creationId xmlns:a16="http://schemas.microsoft.com/office/drawing/2014/main" id="{408FF70B-25D9-643B-5418-02B1614838AC}"/>
                    </a:ext>
                  </a:extLst>
                </p:cNvPr>
                <p:cNvPicPr/>
                <p:nvPr/>
              </p:nvPicPr>
              <p:blipFill>
                <a:blip r:embed="rId879"/>
                <a:stretch>
                  <a:fillRect/>
                </a:stretch>
              </p:blipFill>
              <p:spPr>
                <a:xfrm>
                  <a:off x="2188353" y="4465108"/>
                  <a:ext cx="12924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0">
              <p14:nvContentPartPr>
                <p14:cNvPr id="84" name="Håndskrift 83">
                  <a:extLst>
                    <a:ext uri="{FF2B5EF4-FFF2-40B4-BE49-F238E27FC236}">
                      <a16:creationId xmlns:a16="http://schemas.microsoft.com/office/drawing/2014/main" id="{2FAA26D8-1F31-5F2C-2519-C4951D1AE4A7}"/>
                    </a:ext>
                  </a:extLst>
                </p14:cNvPr>
                <p14:cNvContentPartPr/>
                <p14:nvPr/>
              </p14:nvContentPartPr>
              <p14:xfrm>
                <a:off x="2245593" y="4571668"/>
                <a:ext cx="34560" cy="25920"/>
              </p14:xfrm>
            </p:contentPart>
          </mc:Choice>
          <mc:Fallback xmlns="">
            <p:pic>
              <p:nvPicPr>
                <p:cNvPr id="84" name="Håndskrift 83">
                  <a:extLst>
                    <a:ext uri="{FF2B5EF4-FFF2-40B4-BE49-F238E27FC236}">
                      <a16:creationId xmlns:a16="http://schemas.microsoft.com/office/drawing/2014/main" id="{2FAA26D8-1F31-5F2C-2519-C4951D1AE4A7}"/>
                    </a:ext>
                  </a:extLst>
                </p:cNvPr>
                <p:cNvPicPr/>
                <p:nvPr/>
              </p:nvPicPr>
              <p:blipFill>
                <a:blip r:embed="rId881"/>
                <a:stretch>
                  <a:fillRect/>
                </a:stretch>
              </p:blipFill>
              <p:spPr>
                <a:xfrm>
                  <a:off x="2209953" y="4536028"/>
                  <a:ext cx="106200" cy="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8" name="Gruppe 87">
            <a:extLst>
              <a:ext uri="{FF2B5EF4-FFF2-40B4-BE49-F238E27FC236}">
                <a16:creationId xmlns:a16="http://schemas.microsoft.com/office/drawing/2014/main" id="{BE7138D8-235F-6682-C8CD-7236423864C9}"/>
              </a:ext>
            </a:extLst>
          </p:cNvPr>
          <p:cNvGrpSpPr/>
          <p:nvPr/>
        </p:nvGrpSpPr>
        <p:grpSpPr>
          <a:xfrm>
            <a:off x="2256033" y="5512708"/>
            <a:ext cx="132480" cy="131760"/>
            <a:chOff x="2256033" y="5512708"/>
            <a:chExt cx="132480" cy="131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2">
              <p14:nvContentPartPr>
                <p14:cNvPr id="86" name="Håndskrift 85">
                  <a:extLst>
                    <a:ext uri="{FF2B5EF4-FFF2-40B4-BE49-F238E27FC236}">
                      <a16:creationId xmlns:a16="http://schemas.microsoft.com/office/drawing/2014/main" id="{3EB1016F-1832-7EA9-E4C2-7BA05CA836A4}"/>
                    </a:ext>
                  </a:extLst>
                </p14:cNvPr>
                <p14:cNvContentPartPr/>
                <p14:nvPr/>
              </p14:nvContentPartPr>
              <p14:xfrm>
                <a:off x="2284833" y="5592628"/>
                <a:ext cx="103680" cy="51840"/>
              </p14:xfrm>
            </p:contentPart>
          </mc:Choice>
          <mc:Fallback xmlns="">
            <p:pic>
              <p:nvPicPr>
                <p:cNvPr id="86" name="Håndskrift 85">
                  <a:extLst>
                    <a:ext uri="{FF2B5EF4-FFF2-40B4-BE49-F238E27FC236}">
                      <a16:creationId xmlns:a16="http://schemas.microsoft.com/office/drawing/2014/main" id="{3EB1016F-1832-7EA9-E4C2-7BA05CA836A4}"/>
                    </a:ext>
                  </a:extLst>
                </p:cNvPr>
                <p:cNvPicPr/>
                <p:nvPr/>
              </p:nvPicPr>
              <p:blipFill>
                <a:blip r:embed="rId883"/>
                <a:stretch>
                  <a:fillRect/>
                </a:stretch>
              </p:blipFill>
              <p:spPr>
                <a:xfrm>
                  <a:off x="2248833" y="5556628"/>
                  <a:ext cx="17532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4">
              <p14:nvContentPartPr>
                <p14:cNvPr id="87" name="Håndskrift 86">
                  <a:extLst>
                    <a:ext uri="{FF2B5EF4-FFF2-40B4-BE49-F238E27FC236}">
                      <a16:creationId xmlns:a16="http://schemas.microsoft.com/office/drawing/2014/main" id="{47EA8651-E514-4098-8F73-D4605073E356}"/>
                    </a:ext>
                  </a:extLst>
                </p14:cNvPr>
                <p14:cNvContentPartPr/>
                <p14:nvPr/>
              </p14:nvContentPartPr>
              <p14:xfrm>
                <a:off x="2256033" y="5512708"/>
                <a:ext cx="16920" cy="61920"/>
              </p14:xfrm>
            </p:contentPart>
          </mc:Choice>
          <mc:Fallback xmlns="">
            <p:pic>
              <p:nvPicPr>
                <p:cNvPr id="87" name="Håndskrift 86">
                  <a:extLst>
                    <a:ext uri="{FF2B5EF4-FFF2-40B4-BE49-F238E27FC236}">
                      <a16:creationId xmlns:a16="http://schemas.microsoft.com/office/drawing/2014/main" id="{47EA8651-E514-4098-8F73-D4605073E356}"/>
                    </a:ext>
                  </a:extLst>
                </p:cNvPr>
                <p:cNvPicPr/>
                <p:nvPr/>
              </p:nvPicPr>
              <p:blipFill>
                <a:blip r:embed="rId885"/>
                <a:stretch>
                  <a:fillRect/>
                </a:stretch>
              </p:blipFill>
              <p:spPr>
                <a:xfrm>
                  <a:off x="2220033" y="5477068"/>
                  <a:ext cx="88560" cy="133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2" name="Gruppe 91">
            <a:extLst>
              <a:ext uri="{FF2B5EF4-FFF2-40B4-BE49-F238E27FC236}">
                <a16:creationId xmlns:a16="http://schemas.microsoft.com/office/drawing/2014/main" id="{120962FE-0EDB-5D91-33B3-671139D920B1}"/>
              </a:ext>
            </a:extLst>
          </p:cNvPr>
          <p:cNvGrpSpPr/>
          <p:nvPr/>
        </p:nvGrpSpPr>
        <p:grpSpPr>
          <a:xfrm>
            <a:off x="2352153" y="5237308"/>
            <a:ext cx="151560" cy="116280"/>
            <a:chOff x="2352153" y="5237308"/>
            <a:chExt cx="151560" cy="116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6">
              <p14:nvContentPartPr>
                <p14:cNvPr id="89" name="Håndskrift 88">
                  <a:extLst>
                    <a:ext uri="{FF2B5EF4-FFF2-40B4-BE49-F238E27FC236}">
                      <a16:creationId xmlns:a16="http://schemas.microsoft.com/office/drawing/2014/main" id="{93161693-B0F5-D22B-DA38-049CF3B91660}"/>
                    </a:ext>
                  </a:extLst>
                </p14:cNvPr>
                <p14:cNvContentPartPr/>
                <p14:nvPr/>
              </p14:nvContentPartPr>
              <p14:xfrm>
                <a:off x="2352153" y="5299948"/>
                <a:ext cx="27360" cy="53640"/>
              </p14:xfrm>
            </p:contentPart>
          </mc:Choice>
          <mc:Fallback xmlns="">
            <p:pic>
              <p:nvPicPr>
                <p:cNvPr id="89" name="Håndskrift 88">
                  <a:extLst>
                    <a:ext uri="{FF2B5EF4-FFF2-40B4-BE49-F238E27FC236}">
                      <a16:creationId xmlns:a16="http://schemas.microsoft.com/office/drawing/2014/main" id="{93161693-B0F5-D22B-DA38-049CF3B91660}"/>
                    </a:ext>
                  </a:extLst>
                </p:cNvPr>
                <p:cNvPicPr/>
                <p:nvPr/>
              </p:nvPicPr>
              <p:blipFill>
                <a:blip r:embed="rId887"/>
                <a:stretch>
                  <a:fillRect/>
                </a:stretch>
              </p:blipFill>
              <p:spPr>
                <a:xfrm>
                  <a:off x="2316513" y="5263948"/>
                  <a:ext cx="9900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8">
              <p14:nvContentPartPr>
                <p14:cNvPr id="90" name="Håndskrift 89">
                  <a:extLst>
                    <a:ext uri="{FF2B5EF4-FFF2-40B4-BE49-F238E27FC236}">
                      <a16:creationId xmlns:a16="http://schemas.microsoft.com/office/drawing/2014/main" id="{8D9F5F94-8F11-DC6B-8253-FE01B18A6385}"/>
                    </a:ext>
                  </a:extLst>
                </p14:cNvPr>
                <p14:cNvContentPartPr/>
                <p14:nvPr/>
              </p14:nvContentPartPr>
              <p14:xfrm>
                <a:off x="2407953" y="5237308"/>
                <a:ext cx="95760" cy="59040"/>
              </p14:xfrm>
            </p:contentPart>
          </mc:Choice>
          <mc:Fallback xmlns="">
            <p:pic>
              <p:nvPicPr>
                <p:cNvPr id="90" name="Håndskrift 89">
                  <a:extLst>
                    <a:ext uri="{FF2B5EF4-FFF2-40B4-BE49-F238E27FC236}">
                      <a16:creationId xmlns:a16="http://schemas.microsoft.com/office/drawing/2014/main" id="{8D9F5F94-8F11-DC6B-8253-FE01B18A6385}"/>
                    </a:ext>
                  </a:extLst>
                </p:cNvPr>
                <p:cNvPicPr/>
                <p:nvPr/>
              </p:nvPicPr>
              <p:blipFill>
                <a:blip r:embed="rId889"/>
                <a:stretch>
                  <a:fillRect/>
                </a:stretch>
              </p:blipFill>
              <p:spPr>
                <a:xfrm>
                  <a:off x="2371953" y="5201308"/>
                  <a:ext cx="167400" cy="130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4" name="Gruppe 93">
            <a:extLst>
              <a:ext uri="{FF2B5EF4-FFF2-40B4-BE49-F238E27FC236}">
                <a16:creationId xmlns:a16="http://schemas.microsoft.com/office/drawing/2014/main" id="{EC6BAF7E-EBFF-510B-2344-FE72C9609E88}"/>
              </a:ext>
            </a:extLst>
          </p:cNvPr>
          <p:cNvGrpSpPr/>
          <p:nvPr/>
        </p:nvGrpSpPr>
        <p:grpSpPr>
          <a:xfrm>
            <a:off x="2405433" y="4953268"/>
            <a:ext cx="115920" cy="140040"/>
            <a:chOff x="2405433" y="4953268"/>
            <a:chExt cx="115920" cy="140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90">
              <p14:nvContentPartPr>
                <p14:cNvPr id="91" name="Håndskrift 90">
                  <a:extLst>
                    <a:ext uri="{FF2B5EF4-FFF2-40B4-BE49-F238E27FC236}">
                      <a16:creationId xmlns:a16="http://schemas.microsoft.com/office/drawing/2014/main" id="{01FD7991-308F-E929-04AC-6594E4901604}"/>
                    </a:ext>
                  </a:extLst>
                </p14:cNvPr>
                <p14:cNvContentPartPr/>
                <p14:nvPr/>
              </p14:nvContentPartPr>
              <p14:xfrm>
                <a:off x="2405433" y="4953268"/>
                <a:ext cx="360" cy="116280"/>
              </p14:xfrm>
            </p:contentPart>
          </mc:Choice>
          <mc:Fallback xmlns="">
            <p:pic>
              <p:nvPicPr>
                <p:cNvPr id="91" name="Håndskrift 90">
                  <a:extLst>
                    <a:ext uri="{FF2B5EF4-FFF2-40B4-BE49-F238E27FC236}">
                      <a16:creationId xmlns:a16="http://schemas.microsoft.com/office/drawing/2014/main" id="{01FD7991-308F-E929-04AC-6594E4901604}"/>
                    </a:ext>
                  </a:extLst>
                </p:cNvPr>
                <p:cNvPicPr/>
                <p:nvPr/>
              </p:nvPicPr>
              <p:blipFill>
                <a:blip r:embed="rId891"/>
                <a:stretch>
                  <a:fillRect/>
                </a:stretch>
              </p:blipFill>
              <p:spPr>
                <a:xfrm>
                  <a:off x="2369793" y="4917628"/>
                  <a:ext cx="7200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2">
              <p14:nvContentPartPr>
                <p14:cNvPr id="93" name="Håndskrift 92">
                  <a:extLst>
                    <a:ext uri="{FF2B5EF4-FFF2-40B4-BE49-F238E27FC236}">
                      <a16:creationId xmlns:a16="http://schemas.microsoft.com/office/drawing/2014/main" id="{D9CDBCB6-F6B4-E5AF-ED6B-98B449C077B0}"/>
                    </a:ext>
                  </a:extLst>
                </p14:cNvPr>
                <p14:cNvContentPartPr/>
                <p14:nvPr/>
              </p14:nvContentPartPr>
              <p14:xfrm>
                <a:off x="2437473" y="4970908"/>
                <a:ext cx="83880" cy="122400"/>
              </p14:xfrm>
            </p:contentPart>
          </mc:Choice>
          <mc:Fallback xmlns="">
            <p:pic>
              <p:nvPicPr>
                <p:cNvPr id="93" name="Håndskrift 92">
                  <a:extLst>
                    <a:ext uri="{FF2B5EF4-FFF2-40B4-BE49-F238E27FC236}">
                      <a16:creationId xmlns:a16="http://schemas.microsoft.com/office/drawing/2014/main" id="{D9CDBCB6-F6B4-E5AF-ED6B-98B449C077B0}"/>
                    </a:ext>
                  </a:extLst>
                </p:cNvPr>
                <p:cNvPicPr/>
                <p:nvPr/>
              </p:nvPicPr>
              <p:blipFill>
                <a:blip r:embed="rId893"/>
                <a:stretch>
                  <a:fillRect/>
                </a:stretch>
              </p:blipFill>
              <p:spPr>
                <a:xfrm>
                  <a:off x="2401473" y="4935268"/>
                  <a:ext cx="155520" cy="194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7" name="Gruppe 96">
            <a:extLst>
              <a:ext uri="{FF2B5EF4-FFF2-40B4-BE49-F238E27FC236}">
                <a16:creationId xmlns:a16="http://schemas.microsoft.com/office/drawing/2014/main" id="{6F642812-5FF9-A562-E0EA-FB9648D32C37}"/>
              </a:ext>
            </a:extLst>
          </p:cNvPr>
          <p:cNvGrpSpPr/>
          <p:nvPr/>
        </p:nvGrpSpPr>
        <p:grpSpPr>
          <a:xfrm>
            <a:off x="2582553" y="4563028"/>
            <a:ext cx="125280" cy="186480"/>
            <a:chOff x="2582553" y="4563028"/>
            <a:chExt cx="125280" cy="186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94">
              <p14:nvContentPartPr>
                <p14:cNvPr id="95" name="Håndskrift 94">
                  <a:extLst>
                    <a:ext uri="{FF2B5EF4-FFF2-40B4-BE49-F238E27FC236}">
                      <a16:creationId xmlns:a16="http://schemas.microsoft.com/office/drawing/2014/main" id="{D0644768-C974-F9C5-A3B0-7646A21699D3}"/>
                    </a:ext>
                  </a:extLst>
                </p14:cNvPr>
                <p14:cNvContentPartPr/>
                <p14:nvPr/>
              </p14:nvContentPartPr>
              <p14:xfrm>
                <a:off x="2582553" y="4563028"/>
                <a:ext cx="18720" cy="130680"/>
              </p14:xfrm>
            </p:contentPart>
          </mc:Choice>
          <mc:Fallback xmlns="">
            <p:pic>
              <p:nvPicPr>
                <p:cNvPr id="95" name="Håndskrift 94">
                  <a:extLst>
                    <a:ext uri="{FF2B5EF4-FFF2-40B4-BE49-F238E27FC236}">
                      <a16:creationId xmlns:a16="http://schemas.microsoft.com/office/drawing/2014/main" id="{D0644768-C974-F9C5-A3B0-7646A21699D3}"/>
                    </a:ext>
                  </a:extLst>
                </p:cNvPr>
                <p:cNvPicPr/>
                <p:nvPr/>
              </p:nvPicPr>
              <p:blipFill>
                <a:blip r:embed="rId895"/>
                <a:stretch>
                  <a:fillRect/>
                </a:stretch>
              </p:blipFill>
              <p:spPr>
                <a:xfrm>
                  <a:off x="2546553" y="4527028"/>
                  <a:ext cx="9036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6">
              <p14:nvContentPartPr>
                <p14:cNvPr id="96" name="Håndskrift 95">
                  <a:extLst>
                    <a:ext uri="{FF2B5EF4-FFF2-40B4-BE49-F238E27FC236}">
                      <a16:creationId xmlns:a16="http://schemas.microsoft.com/office/drawing/2014/main" id="{9AE27E4B-488B-02EA-A343-1F84CE8D6294}"/>
                    </a:ext>
                  </a:extLst>
                </p14:cNvPr>
                <p14:cNvContentPartPr/>
                <p14:nvPr/>
              </p14:nvContentPartPr>
              <p14:xfrm>
                <a:off x="2616393" y="4633588"/>
                <a:ext cx="91440" cy="115920"/>
              </p14:xfrm>
            </p:contentPart>
          </mc:Choice>
          <mc:Fallback xmlns="">
            <p:pic>
              <p:nvPicPr>
                <p:cNvPr id="96" name="Håndskrift 95">
                  <a:extLst>
                    <a:ext uri="{FF2B5EF4-FFF2-40B4-BE49-F238E27FC236}">
                      <a16:creationId xmlns:a16="http://schemas.microsoft.com/office/drawing/2014/main" id="{9AE27E4B-488B-02EA-A343-1F84CE8D6294}"/>
                    </a:ext>
                  </a:extLst>
                </p:cNvPr>
                <p:cNvPicPr/>
                <p:nvPr/>
              </p:nvPicPr>
              <p:blipFill>
                <a:blip r:embed="rId897"/>
                <a:stretch>
                  <a:fillRect/>
                </a:stretch>
              </p:blipFill>
              <p:spPr>
                <a:xfrm>
                  <a:off x="2580393" y="4597948"/>
                  <a:ext cx="163080" cy="18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1" name="Gruppe 100">
            <a:extLst>
              <a:ext uri="{FF2B5EF4-FFF2-40B4-BE49-F238E27FC236}">
                <a16:creationId xmlns:a16="http://schemas.microsoft.com/office/drawing/2014/main" id="{D496732F-579C-10AF-AE4C-D032E891E152}"/>
              </a:ext>
            </a:extLst>
          </p:cNvPr>
          <p:cNvGrpSpPr/>
          <p:nvPr/>
        </p:nvGrpSpPr>
        <p:grpSpPr>
          <a:xfrm>
            <a:off x="2804673" y="4145428"/>
            <a:ext cx="107640" cy="156960"/>
            <a:chOff x="2804673" y="4145428"/>
            <a:chExt cx="107640" cy="156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98">
              <p14:nvContentPartPr>
                <p14:cNvPr id="98" name="Håndskrift 97">
                  <a:extLst>
                    <a:ext uri="{FF2B5EF4-FFF2-40B4-BE49-F238E27FC236}">
                      <a16:creationId xmlns:a16="http://schemas.microsoft.com/office/drawing/2014/main" id="{C36E0ADB-D56D-16D0-4FD2-7B94752A36CC}"/>
                    </a:ext>
                  </a:extLst>
                </p14:cNvPr>
                <p14:cNvContentPartPr/>
                <p14:nvPr/>
              </p14:nvContentPartPr>
              <p14:xfrm>
                <a:off x="2804673" y="4145428"/>
                <a:ext cx="25920" cy="140040"/>
              </p14:xfrm>
            </p:contentPart>
          </mc:Choice>
          <mc:Fallback xmlns="">
            <p:pic>
              <p:nvPicPr>
                <p:cNvPr id="98" name="Håndskrift 97">
                  <a:extLst>
                    <a:ext uri="{FF2B5EF4-FFF2-40B4-BE49-F238E27FC236}">
                      <a16:creationId xmlns:a16="http://schemas.microsoft.com/office/drawing/2014/main" id="{C36E0ADB-D56D-16D0-4FD2-7B94752A36CC}"/>
                    </a:ext>
                  </a:extLst>
                </p:cNvPr>
                <p:cNvPicPr/>
                <p:nvPr/>
              </p:nvPicPr>
              <p:blipFill>
                <a:blip r:embed="rId899"/>
                <a:stretch>
                  <a:fillRect/>
                </a:stretch>
              </p:blipFill>
              <p:spPr>
                <a:xfrm>
                  <a:off x="2769033" y="4109788"/>
                  <a:ext cx="9756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0">
              <p14:nvContentPartPr>
                <p14:cNvPr id="99" name="Håndskrift 98">
                  <a:extLst>
                    <a:ext uri="{FF2B5EF4-FFF2-40B4-BE49-F238E27FC236}">
                      <a16:creationId xmlns:a16="http://schemas.microsoft.com/office/drawing/2014/main" id="{B1F19A6A-B853-0936-FD23-DA1F12FB290D}"/>
                    </a:ext>
                  </a:extLst>
                </p14:cNvPr>
                <p14:cNvContentPartPr/>
                <p14:nvPr/>
              </p14:nvContentPartPr>
              <p14:xfrm>
                <a:off x="2847513" y="4251988"/>
                <a:ext cx="64800" cy="50400"/>
              </p14:xfrm>
            </p:contentPart>
          </mc:Choice>
          <mc:Fallback xmlns="">
            <p:pic>
              <p:nvPicPr>
                <p:cNvPr id="99" name="Håndskrift 98">
                  <a:extLst>
                    <a:ext uri="{FF2B5EF4-FFF2-40B4-BE49-F238E27FC236}">
                      <a16:creationId xmlns:a16="http://schemas.microsoft.com/office/drawing/2014/main" id="{B1F19A6A-B853-0936-FD23-DA1F12FB290D}"/>
                    </a:ext>
                  </a:extLst>
                </p:cNvPr>
                <p:cNvPicPr/>
                <p:nvPr/>
              </p:nvPicPr>
              <p:blipFill>
                <a:blip r:embed="rId901"/>
                <a:stretch>
                  <a:fillRect/>
                </a:stretch>
              </p:blipFill>
              <p:spPr>
                <a:xfrm>
                  <a:off x="2811513" y="4216348"/>
                  <a:ext cx="136440" cy="122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02">
            <p14:nvContentPartPr>
              <p14:cNvPr id="103" name="Håndskrift 102">
                <a:extLst>
                  <a:ext uri="{FF2B5EF4-FFF2-40B4-BE49-F238E27FC236}">
                    <a16:creationId xmlns:a16="http://schemas.microsoft.com/office/drawing/2014/main" id="{330AFD0F-7C43-5603-81F6-C3720C3C5F5E}"/>
                  </a:ext>
                </a:extLst>
              </p14:cNvPr>
              <p14:cNvContentPartPr/>
              <p14:nvPr/>
            </p14:nvContentPartPr>
            <p14:xfrm>
              <a:off x="2555913" y="4163068"/>
              <a:ext cx="36720" cy="22680"/>
            </p14:xfrm>
          </p:contentPart>
        </mc:Choice>
        <mc:Fallback xmlns="">
          <p:pic>
            <p:nvPicPr>
              <p:cNvPr id="103" name="Håndskrift 102">
                <a:extLst>
                  <a:ext uri="{FF2B5EF4-FFF2-40B4-BE49-F238E27FC236}">
                    <a16:creationId xmlns:a16="http://schemas.microsoft.com/office/drawing/2014/main" id="{330AFD0F-7C43-5603-81F6-C3720C3C5F5E}"/>
                  </a:ext>
                </a:extLst>
              </p:cNvPr>
              <p:cNvPicPr/>
              <p:nvPr/>
            </p:nvPicPr>
            <p:blipFill>
              <a:blip r:embed="rId903"/>
              <a:stretch>
                <a:fillRect/>
              </a:stretch>
            </p:blipFill>
            <p:spPr>
              <a:xfrm>
                <a:off x="2519913" y="4127428"/>
                <a:ext cx="1083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4">
            <p14:nvContentPartPr>
              <p14:cNvPr id="105" name="Håndskrift 104">
                <a:extLst>
                  <a:ext uri="{FF2B5EF4-FFF2-40B4-BE49-F238E27FC236}">
                    <a16:creationId xmlns:a16="http://schemas.microsoft.com/office/drawing/2014/main" id="{6556DD61-8C38-0BAE-92C5-0AC8311EA88C}"/>
                  </a:ext>
                </a:extLst>
              </p14:cNvPr>
              <p14:cNvContentPartPr/>
              <p14:nvPr/>
            </p14:nvContentPartPr>
            <p14:xfrm>
              <a:off x="2352153" y="4056508"/>
              <a:ext cx="9360" cy="31320"/>
            </p14:xfrm>
          </p:contentPart>
        </mc:Choice>
        <mc:Fallback xmlns="">
          <p:pic>
            <p:nvPicPr>
              <p:cNvPr id="105" name="Håndskrift 104">
                <a:extLst>
                  <a:ext uri="{FF2B5EF4-FFF2-40B4-BE49-F238E27FC236}">
                    <a16:creationId xmlns:a16="http://schemas.microsoft.com/office/drawing/2014/main" id="{6556DD61-8C38-0BAE-92C5-0AC8311EA88C}"/>
                  </a:ext>
                </a:extLst>
              </p:cNvPr>
              <p:cNvPicPr/>
              <p:nvPr/>
            </p:nvPicPr>
            <p:blipFill>
              <a:blip r:embed="rId905"/>
              <a:stretch>
                <a:fillRect/>
              </a:stretch>
            </p:blipFill>
            <p:spPr>
              <a:xfrm>
                <a:off x="2316513" y="4020868"/>
                <a:ext cx="81000" cy="102960"/>
              </a:xfrm>
              <a:prstGeom prst="rect">
                <a:avLst/>
              </a:prstGeom>
            </p:spPr>
          </p:pic>
        </mc:Fallback>
      </mc:AlternateContent>
      <p:grpSp>
        <p:nvGrpSpPr>
          <p:cNvPr id="109" name="Gruppe 108">
            <a:extLst>
              <a:ext uri="{FF2B5EF4-FFF2-40B4-BE49-F238E27FC236}">
                <a16:creationId xmlns:a16="http://schemas.microsoft.com/office/drawing/2014/main" id="{431380F5-9133-1321-9648-7CD56AC56F4B}"/>
              </a:ext>
            </a:extLst>
          </p:cNvPr>
          <p:cNvGrpSpPr/>
          <p:nvPr/>
        </p:nvGrpSpPr>
        <p:grpSpPr>
          <a:xfrm>
            <a:off x="1375833" y="5503708"/>
            <a:ext cx="141840" cy="194760"/>
            <a:chOff x="1375833" y="5503708"/>
            <a:chExt cx="141840" cy="194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06">
              <p14:nvContentPartPr>
                <p14:cNvPr id="106" name="Håndskrift 105">
                  <a:extLst>
                    <a:ext uri="{FF2B5EF4-FFF2-40B4-BE49-F238E27FC236}">
                      <a16:creationId xmlns:a16="http://schemas.microsoft.com/office/drawing/2014/main" id="{E3F25D72-1131-FD2E-DF9F-DFB22044F58E}"/>
                    </a:ext>
                  </a:extLst>
                </p14:cNvPr>
                <p14:cNvContentPartPr/>
                <p14:nvPr/>
              </p14:nvContentPartPr>
              <p14:xfrm>
                <a:off x="1402113" y="5503708"/>
                <a:ext cx="28800" cy="194760"/>
              </p14:xfrm>
            </p:contentPart>
          </mc:Choice>
          <mc:Fallback xmlns="">
            <p:pic>
              <p:nvPicPr>
                <p:cNvPr id="106" name="Håndskrift 105">
                  <a:extLst>
                    <a:ext uri="{FF2B5EF4-FFF2-40B4-BE49-F238E27FC236}">
                      <a16:creationId xmlns:a16="http://schemas.microsoft.com/office/drawing/2014/main" id="{E3F25D72-1131-FD2E-DF9F-DFB22044F58E}"/>
                    </a:ext>
                  </a:extLst>
                </p:cNvPr>
                <p:cNvPicPr/>
                <p:nvPr/>
              </p:nvPicPr>
              <p:blipFill>
                <a:blip r:embed="rId907"/>
                <a:stretch>
                  <a:fillRect/>
                </a:stretch>
              </p:blipFill>
              <p:spPr>
                <a:xfrm>
                  <a:off x="1393473" y="5494708"/>
                  <a:ext cx="4644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8">
              <p14:nvContentPartPr>
                <p14:cNvPr id="107" name="Håndskrift 106">
                  <a:extLst>
                    <a:ext uri="{FF2B5EF4-FFF2-40B4-BE49-F238E27FC236}">
                      <a16:creationId xmlns:a16="http://schemas.microsoft.com/office/drawing/2014/main" id="{7C02AD0C-FCF2-7BA0-E134-B75DCFFD5C91}"/>
                    </a:ext>
                  </a:extLst>
                </p14:cNvPr>
                <p14:cNvContentPartPr/>
                <p14:nvPr/>
              </p14:nvContentPartPr>
              <p14:xfrm>
                <a:off x="1375833" y="5539348"/>
                <a:ext cx="96480" cy="97560"/>
              </p14:xfrm>
            </p:contentPart>
          </mc:Choice>
          <mc:Fallback xmlns="">
            <p:pic>
              <p:nvPicPr>
                <p:cNvPr id="107" name="Håndskrift 106">
                  <a:extLst>
                    <a:ext uri="{FF2B5EF4-FFF2-40B4-BE49-F238E27FC236}">
                      <a16:creationId xmlns:a16="http://schemas.microsoft.com/office/drawing/2014/main" id="{7C02AD0C-FCF2-7BA0-E134-B75DCFFD5C91}"/>
                    </a:ext>
                  </a:extLst>
                </p:cNvPr>
                <p:cNvPicPr/>
                <p:nvPr/>
              </p:nvPicPr>
              <p:blipFill>
                <a:blip r:embed="rId909"/>
                <a:stretch>
                  <a:fillRect/>
                </a:stretch>
              </p:blipFill>
              <p:spPr>
                <a:xfrm>
                  <a:off x="1366833" y="5530348"/>
                  <a:ext cx="11412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0">
              <p14:nvContentPartPr>
                <p14:cNvPr id="108" name="Håndskrift 107">
                  <a:extLst>
                    <a:ext uri="{FF2B5EF4-FFF2-40B4-BE49-F238E27FC236}">
                      <a16:creationId xmlns:a16="http://schemas.microsoft.com/office/drawing/2014/main" id="{03A9B884-FA1A-A8C0-149A-F4FB933C6834}"/>
                    </a:ext>
                  </a:extLst>
                </p14:cNvPr>
                <p14:cNvContentPartPr/>
                <p14:nvPr/>
              </p14:nvContentPartPr>
              <p14:xfrm>
                <a:off x="1433433" y="5556988"/>
                <a:ext cx="84240" cy="105480"/>
              </p14:xfrm>
            </p:contentPart>
          </mc:Choice>
          <mc:Fallback xmlns="">
            <p:pic>
              <p:nvPicPr>
                <p:cNvPr id="108" name="Håndskrift 107">
                  <a:extLst>
                    <a:ext uri="{FF2B5EF4-FFF2-40B4-BE49-F238E27FC236}">
                      <a16:creationId xmlns:a16="http://schemas.microsoft.com/office/drawing/2014/main" id="{03A9B884-FA1A-A8C0-149A-F4FB933C6834}"/>
                    </a:ext>
                  </a:extLst>
                </p:cNvPr>
                <p:cNvPicPr/>
                <p:nvPr/>
              </p:nvPicPr>
              <p:blipFill>
                <a:blip r:embed="rId911"/>
                <a:stretch>
                  <a:fillRect/>
                </a:stretch>
              </p:blipFill>
              <p:spPr>
                <a:xfrm>
                  <a:off x="1424793" y="5547988"/>
                  <a:ext cx="101880" cy="123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3" name="Gruppe 112">
            <a:extLst>
              <a:ext uri="{FF2B5EF4-FFF2-40B4-BE49-F238E27FC236}">
                <a16:creationId xmlns:a16="http://schemas.microsoft.com/office/drawing/2014/main" id="{228FEE7E-BA86-D41F-F013-D164F8CDF0A6}"/>
              </a:ext>
            </a:extLst>
          </p:cNvPr>
          <p:cNvGrpSpPr/>
          <p:nvPr/>
        </p:nvGrpSpPr>
        <p:grpSpPr>
          <a:xfrm>
            <a:off x="1527753" y="5184028"/>
            <a:ext cx="70560" cy="113400"/>
            <a:chOff x="1527753" y="5184028"/>
            <a:chExt cx="70560" cy="113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12">
              <p14:nvContentPartPr>
                <p14:cNvPr id="110" name="Håndskrift 109">
                  <a:extLst>
                    <a:ext uri="{FF2B5EF4-FFF2-40B4-BE49-F238E27FC236}">
                      <a16:creationId xmlns:a16="http://schemas.microsoft.com/office/drawing/2014/main" id="{C8AB5818-0433-A0D9-C2C9-F1DBB51E8332}"/>
                    </a:ext>
                  </a:extLst>
                </p14:cNvPr>
                <p14:cNvContentPartPr/>
                <p14:nvPr/>
              </p14:nvContentPartPr>
              <p14:xfrm>
                <a:off x="1571673" y="5184028"/>
                <a:ext cx="26640" cy="79200"/>
              </p14:xfrm>
            </p:contentPart>
          </mc:Choice>
          <mc:Fallback xmlns="">
            <p:pic>
              <p:nvPicPr>
                <p:cNvPr id="110" name="Håndskrift 109">
                  <a:extLst>
                    <a:ext uri="{FF2B5EF4-FFF2-40B4-BE49-F238E27FC236}">
                      <a16:creationId xmlns:a16="http://schemas.microsoft.com/office/drawing/2014/main" id="{C8AB5818-0433-A0D9-C2C9-F1DBB51E8332}"/>
                    </a:ext>
                  </a:extLst>
                </p:cNvPr>
                <p:cNvPicPr/>
                <p:nvPr/>
              </p:nvPicPr>
              <p:blipFill>
                <a:blip r:embed="rId913"/>
                <a:stretch>
                  <a:fillRect/>
                </a:stretch>
              </p:blipFill>
              <p:spPr>
                <a:xfrm>
                  <a:off x="1562673" y="5175388"/>
                  <a:ext cx="4428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4">
              <p14:nvContentPartPr>
                <p14:cNvPr id="111" name="Håndskrift 110">
                  <a:extLst>
                    <a:ext uri="{FF2B5EF4-FFF2-40B4-BE49-F238E27FC236}">
                      <a16:creationId xmlns:a16="http://schemas.microsoft.com/office/drawing/2014/main" id="{4F3ED4B1-08F0-73F5-DB18-F13D3CAC9672}"/>
                    </a:ext>
                  </a:extLst>
                </p14:cNvPr>
                <p14:cNvContentPartPr/>
                <p14:nvPr/>
              </p14:nvContentPartPr>
              <p14:xfrm>
                <a:off x="1527753" y="5184028"/>
                <a:ext cx="8280" cy="78840"/>
              </p14:xfrm>
            </p:contentPart>
          </mc:Choice>
          <mc:Fallback xmlns="">
            <p:pic>
              <p:nvPicPr>
                <p:cNvPr id="111" name="Håndskrift 110">
                  <a:extLst>
                    <a:ext uri="{FF2B5EF4-FFF2-40B4-BE49-F238E27FC236}">
                      <a16:creationId xmlns:a16="http://schemas.microsoft.com/office/drawing/2014/main" id="{4F3ED4B1-08F0-73F5-DB18-F13D3CAC9672}"/>
                    </a:ext>
                  </a:extLst>
                </p:cNvPr>
                <p:cNvPicPr/>
                <p:nvPr/>
              </p:nvPicPr>
              <p:blipFill>
                <a:blip r:embed="rId915"/>
                <a:stretch>
                  <a:fillRect/>
                </a:stretch>
              </p:blipFill>
              <p:spPr>
                <a:xfrm>
                  <a:off x="1518753" y="5175388"/>
                  <a:ext cx="259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6">
              <p14:nvContentPartPr>
                <p14:cNvPr id="112" name="Håndskrift 111">
                  <a:extLst>
                    <a:ext uri="{FF2B5EF4-FFF2-40B4-BE49-F238E27FC236}">
                      <a16:creationId xmlns:a16="http://schemas.microsoft.com/office/drawing/2014/main" id="{1745565D-C639-E5E7-B298-DC09B463987E}"/>
                    </a:ext>
                  </a:extLst>
                </p14:cNvPr>
                <p14:cNvContentPartPr/>
                <p14:nvPr/>
              </p14:nvContentPartPr>
              <p14:xfrm>
                <a:off x="1570953" y="5264308"/>
                <a:ext cx="360" cy="33120"/>
              </p14:xfrm>
            </p:contentPart>
          </mc:Choice>
          <mc:Fallback xmlns="">
            <p:pic>
              <p:nvPicPr>
                <p:cNvPr id="112" name="Håndskrift 111">
                  <a:extLst>
                    <a:ext uri="{FF2B5EF4-FFF2-40B4-BE49-F238E27FC236}">
                      <a16:creationId xmlns:a16="http://schemas.microsoft.com/office/drawing/2014/main" id="{1745565D-C639-E5E7-B298-DC09B463987E}"/>
                    </a:ext>
                  </a:extLst>
                </p:cNvPr>
                <p:cNvPicPr/>
                <p:nvPr/>
              </p:nvPicPr>
              <p:blipFill>
                <a:blip r:embed="rId917"/>
                <a:stretch>
                  <a:fillRect/>
                </a:stretch>
              </p:blipFill>
              <p:spPr>
                <a:xfrm>
                  <a:off x="1561953" y="5255308"/>
                  <a:ext cx="18000" cy="50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7" name="Gruppe 116">
            <a:extLst>
              <a:ext uri="{FF2B5EF4-FFF2-40B4-BE49-F238E27FC236}">
                <a16:creationId xmlns:a16="http://schemas.microsoft.com/office/drawing/2014/main" id="{88C3B52D-376B-E999-3B3E-BF052922C7C2}"/>
              </a:ext>
            </a:extLst>
          </p:cNvPr>
          <p:cNvGrpSpPr/>
          <p:nvPr/>
        </p:nvGrpSpPr>
        <p:grpSpPr>
          <a:xfrm>
            <a:off x="2166033" y="5042188"/>
            <a:ext cx="124560" cy="214200"/>
            <a:chOff x="2166033" y="5042188"/>
            <a:chExt cx="124560" cy="214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18">
              <p14:nvContentPartPr>
                <p14:cNvPr id="114" name="Håndskrift 113">
                  <a:extLst>
                    <a:ext uri="{FF2B5EF4-FFF2-40B4-BE49-F238E27FC236}">
                      <a16:creationId xmlns:a16="http://schemas.microsoft.com/office/drawing/2014/main" id="{43597D86-31FA-9438-D36A-322AFD1E6B20}"/>
                    </a:ext>
                  </a:extLst>
                </p14:cNvPr>
                <p14:cNvContentPartPr/>
                <p14:nvPr/>
              </p14:nvContentPartPr>
              <p14:xfrm>
                <a:off x="2228313" y="5042188"/>
                <a:ext cx="9720" cy="204120"/>
              </p14:xfrm>
            </p:contentPart>
          </mc:Choice>
          <mc:Fallback xmlns="">
            <p:pic>
              <p:nvPicPr>
                <p:cNvPr id="114" name="Håndskrift 113">
                  <a:extLst>
                    <a:ext uri="{FF2B5EF4-FFF2-40B4-BE49-F238E27FC236}">
                      <a16:creationId xmlns:a16="http://schemas.microsoft.com/office/drawing/2014/main" id="{43597D86-31FA-9438-D36A-322AFD1E6B20}"/>
                    </a:ext>
                  </a:extLst>
                </p:cNvPr>
                <p:cNvPicPr/>
                <p:nvPr/>
              </p:nvPicPr>
              <p:blipFill>
                <a:blip r:embed="rId919"/>
                <a:stretch>
                  <a:fillRect/>
                </a:stretch>
              </p:blipFill>
              <p:spPr>
                <a:xfrm>
                  <a:off x="2219313" y="5033548"/>
                  <a:ext cx="2736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0">
              <p14:nvContentPartPr>
                <p14:cNvPr id="115" name="Håndskrift 114">
                  <a:extLst>
                    <a:ext uri="{FF2B5EF4-FFF2-40B4-BE49-F238E27FC236}">
                      <a16:creationId xmlns:a16="http://schemas.microsoft.com/office/drawing/2014/main" id="{AFFF7898-EECE-443D-96B7-D957CEA3C961}"/>
                    </a:ext>
                  </a:extLst>
                </p14:cNvPr>
                <p14:cNvContentPartPr/>
                <p14:nvPr/>
              </p14:nvContentPartPr>
              <p14:xfrm>
                <a:off x="2166033" y="5042188"/>
                <a:ext cx="51840" cy="150120"/>
              </p14:xfrm>
            </p:contentPart>
          </mc:Choice>
          <mc:Fallback xmlns="">
            <p:pic>
              <p:nvPicPr>
                <p:cNvPr id="115" name="Håndskrift 114">
                  <a:extLst>
                    <a:ext uri="{FF2B5EF4-FFF2-40B4-BE49-F238E27FC236}">
                      <a16:creationId xmlns:a16="http://schemas.microsoft.com/office/drawing/2014/main" id="{AFFF7898-EECE-443D-96B7-D957CEA3C961}"/>
                    </a:ext>
                  </a:extLst>
                </p:cNvPr>
                <p:cNvPicPr/>
                <p:nvPr/>
              </p:nvPicPr>
              <p:blipFill>
                <a:blip r:embed="rId921"/>
                <a:stretch>
                  <a:fillRect/>
                </a:stretch>
              </p:blipFill>
              <p:spPr>
                <a:xfrm>
                  <a:off x="2157033" y="5033548"/>
                  <a:ext cx="6948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2">
              <p14:nvContentPartPr>
                <p14:cNvPr id="116" name="Håndskrift 115">
                  <a:extLst>
                    <a:ext uri="{FF2B5EF4-FFF2-40B4-BE49-F238E27FC236}">
                      <a16:creationId xmlns:a16="http://schemas.microsoft.com/office/drawing/2014/main" id="{4DFA1283-4ECF-847F-BC8F-215124F477A3}"/>
                    </a:ext>
                  </a:extLst>
                </p14:cNvPr>
                <p14:cNvContentPartPr/>
                <p14:nvPr/>
              </p14:nvContentPartPr>
              <p14:xfrm>
                <a:off x="2211033" y="5059828"/>
                <a:ext cx="79560" cy="196560"/>
              </p14:xfrm>
            </p:contentPart>
          </mc:Choice>
          <mc:Fallback xmlns="">
            <p:pic>
              <p:nvPicPr>
                <p:cNvPr id="116" name="Håndskrift 115">
                  <a:extLst>
                    <a:ext uri="{FF2B5EF4-FFF2-40B4-BE49-F238E27FC236}">
                      <a16:creationId xmlns:a16="http://schemas.microsoft.com/office/drawing/2014/main" id="{4DFA1283-4ECF-847F-BC8F-215124F477A3}"/>
                    </a:ext>
                  </a:extLst>
                </p:cNvPr>
                <p:cNvPicPr/>
                <p:nvPr/>
              </p:nvPicPr>
              <p:blipFill>
                <a:blip r:embed="rId923"/>
                <a:stretch>
                  <a:fillRect/>
                </a:stretch>
              </p:blipFill>
              <p:spPr>
                <a:xfrm>
                  <a:off x="2202033" y="5051188"/>
                  <a:ext cx="97200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6" name="Gruppe 125">
            <a:extLst>
              <a:ext uri="{FF2B5EF4-FFF2-40B4-BE49-F238E27FC236}">
                <a16:creationId xmlns:a16="http://schemas.microsoft.com/office/drawing/2014/main" id="{74A0DE87-B804-931C-B8A6-76ED5D5B03E2}"/>
              </a:ext>
            </a:extLst>
          </p:cNvPr>
          <p:cNvGrpSpPr/>
          <p:nvPr/>
        </p:nvGrpSpPr>
        <p:grpSpPr>
          <a:xfrm>
            <a:off x="2491833" y="5477068"/>
            <a:ext cx="180360" cy="124560"/>
            <a:chOff x="2491833" y="5477068"/>
            <a:chExt cx="180360" cy="124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24">
              <p14:nvContentPartPr>
                <p14:cNvPr id="118" name="Håndskrift 117">
                  <a:extLst>
                    <a:ext uri="{FF2B5EF4-FFF2-40B4-BE49-F238E27FC236}">
                      <a16:creationId xmlns:a16="http://schemas.microsoft.com/office/drawing/2014/main" id="{56B58D3D-0A5F-B9A4-5E22-63CC77CEB65E}"/>
                    </a:ext>
                  </a:extLst>
                </p14:cNvPr>
                <p14:cNvContentPartPr/>
                <p14:nvPr/>
              </p14:nvContentPartPr>
              <p14:xfrm>
                <a:off x="2524953" y="5494708"/>
                <a:ext cx="147240" cy="91080"/>
              </p14:xfrm>
            </p:contentPart>
          </mc:Choice>
          <mc:Fallback xmlns="">
            <p:pic>
              <p:nvPicPr>
                <p:cNvPr id="118" name="Håndskrift 117">
                  <a:extLst>
                    <a:ext uri="{FF2B5EF4-FFF2-40B4-BE49-F238E27FC236}">
                      <a16:creationId xmlns:a16="http://schemas.microsoft.com/office/drawing/2014/main" id="{56B58D3D-0A5F-B9A4-5E22-63CC77CEB65E}"/>
                    </a:ext>
                  </a:extLst>
                </p:cNvPr>
                <p:cNvPicPr/>
                <p:nvPr/>
              </p:nvPicPr>
              <p:blipFill>
                <a:blip r:embed="rId925"/>
                <a:stretch>
                  <a:fillRect/>
                </a:stretch>
              </p:blipFill>
              <p:spPr>
                <a:xfrm>
                  <a:off x="2515953" y="5486068"/>
                  <a:ext cx="1648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6">
              <p14:nvContentPartPr>
                <p14:cNvPr id="119" name="Håndskrift 118">
                  <a:extLst>
                    <a:ext uri="{FF2B5EF4-FFF2-40B4-BE49-F238E27FC236}">
                      <a16:creationId xmlns:a16="http://schemas.microsoft.com/office/drawing/2014/main" id="{EB5C318F-F3C5-706D-FCDF-DE88C55D0ECA}"/>
                    </a:ext>
                  </a:extLst>
                </p14:cNvPr>
                <p14:cNvContentPartPr/>
                <p14:nvPr/>
              </p14:nvContentPartPr>
              <p14:xfrm>
                <a:off x="2529633" y="5512708"/>
                <a:ext cx="8640" cy="88920"/>
              </p14:xfrm>
            </p:contentPart>
          </mc:Choice>
          <mc:Fallback xmlns="">
            <p:pic>
              <p:nvPicPr>
                <p:cNvPr id="119" name="Håndskrift 118">
                  <a:extLst>
                    <a:ext uri="{FF2B5EF4-FFF2-40B4-BE49-F238E27FC236}">
                      <a16:creationId xmlns:a16="http://schemas.microsoft.com/office/drawing/2014/main" id="{EB5C318F-F3C5-706D-FCDF-DE88C55D0ECA}"/>
                    </a:ext>
                  </a:extLst>
                </p:cNvPr>
                <p:cNvPicPr/>
                <p:nvPr/>
              </p:nvPicPr>
              <p:blipFill>
                <a:blip r:embed="rId927"/>
                <a:stretch>
                  <a:fillRect/>
                </a:stretch>
              </p:blipFill>
              <p:spPr>
                <a:xfrm>
                  <a:off x="2520633" y="5504068"/>
                  <a:ext cx="2628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8">
              <p14:nvContentPartPr>
                <p14:cNvPr id="120" name="Håndskrift 119">
                  <a:extLst>
                    <a:ext uri="{FF2B5EF4-FFF2-40B4-BE49-F238E27FC236}">
                      <a16:creationId xmlns:a16="http://schemas.microsoft.com/office/drawing/2014/main" id="{C01F2EBE-A154-8B53-A719-CB4FB5D0554D}"/>
                    </a:ext>
                  </a:extLst>
                </p14:cNvPr>
                <p14:cNvContentPartPr/>
                <p14:nvPr/>
              </p14:nvContentPartPr>
              <p14:xfrm>
                <a:off x="2491833" y="5477068"/>
                <a:ext cx="65160" cy="111600"/>
              </p14:xfrm>
            </p:contentPart>
          </mc:Choice>
          <mc:Fallback xmlns="">
            <p:pic>
              <p:nvPicPr>
                <p:cNvPr id="120" name="Håndskrift 119">
                  <a:extLst>
                    <a:ext uri="{FF2B5EF4-FFF2-40B4-BE49-F238E27FC236}">
                      <a16:creationId xmlns:a16="http://schemas.microsoft.com/office/drawing/2014/main" id="{C01F2EBE-A154-8B53-A719-CB4FB5D0554D}"/>
                    </a:ext>
                  </a:extLst>
                </p:cNvPr>
                <p:cNvPicPr/>
                <p:nvPr/>
              </p:nvPicPr>
              <p:blipFill>
                <a:blip r:embed="rId929"/>
                <a:stretch>
                  <a:fillRect/>
                </a:stretch>
              </p:blipFill>
              <p:spPr>
                <a:xfrm>
                  <a:off x="2482833" y="5468428"/>
                  <a:ext cx="8280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0">
              <p14:nvContentPartPr>
                <p14:cNvPr id="121" name="Håndskrift 120">
                  <a:extLst>
                    <a:ext uri="{FF2B5EF4-FFF2-40B4-BE49-F238E27FC236}">
                      <a16:creationId xmlns:a16="http://schemas.microsoft.com/office/drawing/2014/main" id="{7C43681F-C143-FFC1-AC32-03CDD9E37056}"/>
                    </a:ext>
                  </a:extLst>
                </p14:cNvPr>
                <p14:cNvContentPartPr/>
                <p14:nvPr/>
              </p14:nvContentPartPr>
              <p14:xfrm>
                <a:off x="2570673" y="5583628"/>
                <a:ext cx="3960" cy="12600"/>
              </p14:xfrm>
            </p:contentPart>
          </mc:Choice>
          <mc:Fallback xmlns="">
            <p:pic>
              <p:nvPicPr>
                <p:cNvPr id="121" name="Håndskrift 120">
                  <a:extLst>
                    <a:ext uri="{FF2B5EF4-FFF2-40B4-BE49-F238E27FC236}">
                      <a16:creationId xmlns:a16="http://schemas.microsoft.com/office/drawing/2014/main" id="{7C43681F-C143-FFC1-AC32-03CDD9E37056}"/>
                    </a:ext>
                  </a:extLst>
                </p:cNvPr>
                <p:cNvPicPr/>
                <p:nvPr/>
              </p:nvPicPr>
              <p:blipFill>
                <a:blip r:embed="rId931"/>
                <a:stretch>
                  <a:fillRect/>
                </a:stretch>
              </p:blipFill>
              <p:spPr>
                <a:xfrm>
                  <a:off x="2561673" y="5574988"/>
                  <a:ext cx="21600" cy="30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5" name="Gruppe 124">
            <a:extLst>
              <a:ext uri="{FF2B5EF4-FFF2-40B4-BE49-F238E27FC236}">
                <a16:creationId xmlns:a16="http://schemas.microsoft.com/office/drawing/2014/main" id="{BF247DF9-1709-19D9-4395-69D639F29B2F}"/>
              </a:ext>
            </a:extLst>
          </p:cNvPr>
          <p:cNvGrpSpPr/>
          <p:nvPr/>
        </p:nvGrpSpPr>
        <p:grpSpPr>
          <a:xfrm>
            <a:off x="2769393" y="4882348"/>
            <a:ext cx="115920" cy="135000"/>
            <a:chOff x="2769393" y="4882348"/>
            <a:chExt cx="115920" cy="135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32">
              <p14:nvContentPartPr>
                <p14:cNvPr id="122" name="Håndskrift 121">
                  <a:extLst>
                    <a:ext uri="{FF2B5EF4-FFF2-40B4-BE49-F238E27FC236}">
                      <a16:creationId xmlns:a16="http://schemas.microsoft.com/office/drawing/2014/main" id="{A4F925E7-AA0B-F4CB-0C4A-41D6E33BD285}"/>
                    </a:ext>
                  </a:extLst>
                </p14:cNvPr>
                <p14:cNvContentPartPr/>
                <p14:nvPr/>
              </p14:nvContentPartPr>
              <p14:xfrm>
                <a:off x="2769393" y="4882348"/>
                <a:ext cx="79920" cy="135000"/>
              </p14:xfrm>
            </p:contentPart>
          </mc:Choice>
          <mc:Fallback xmlns="">
            <p:pic>
              <p:nvPicPr>
                <p:cNvPr id="122" name="Håndskrift 121">
                  <a:extLst>
                    <a:ext uri="{FF2B5EF4-FFF2-40B4-BE49-F238E27FC236}">
                      <a16:creationId xmlns:a16="http://schemas.microsoft.com/office/drawing/2014/main" id="{A4F925E7-AA0B-F4CB-0C4A-41D6E33BD285}"/>
                    </a:ext>
                  </a:extLst>
                </p:cNvPr>
                <p:cNvPicPr/>
                <p:nvPr/>
              </p:nvPicPr>
              <p:blipFill>
                <a:blip r:embed="rId933"/>
                <a:stretch>
                  <a:fillRect/>
                </a:stretch>
              </p:blipFill>
              <p:spPr>
                <a:xfrm>
                  <a:off x="2760753" y="4873708"/>
                  <a:ext cx="9756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4">
              <p14:nvContentPartPr>
                <p14:cNvPr id="123" name="Håndskrift 122">
                  <a:extLst>
                    <a:ext uri="{FF2B5EF4-FFF2-40B4-BE49-F238E27FC236}">
                      <a16:creationId xmlns:a16="http://schemas.microsoft.com/office/drawing/2014/main" id="{D2BBD461-6B08-9FF9-C4E0-3C695D9A9391}"/>
                    </a:ext>
                  </a:extLst>
                </p14:cNvPr>
                <p14:cNvContentPartPr/>
                <p14:nvPr/>
              </p14:nvContentPartPr>
              <p14:xfrm>
                <a:off x="2787033" y="4891348"/>
                <a:ext cx="17640" cy="99000"/>
              </p14:xfrm>
            </p:contentPart>
          </mc:Choice>
          <mc:Fallback xmlns="">
            <p:pic>
              <p:nvPicPr>
                <p:cNvPr id="123" name="Håndskrift 122">
                  <a:extLst>
                    <a:ext uri="{FF2B5EF4-FFF2-40B4-BE49-F238E27FC236}">
                      <a16:creationId xmlns:a16="http://schemas.microsoft.com/office/drawing/2014/main" id="{D2BBD461-6B08-9FF9-C4E0-3C695D9A9391}"/>
                    </a:ext>
                  </a:extLst>
                </p:cNvPr>
                <p:cNvPicPr/>
                <p:nvPr/>
              </p:nvPicPr>
              <p:blipFill>
                <a:blip r:embed="rId935"/>
                <a:stretch>
                  <a:fillRect/>
                </a:stretch>
              </p:blipFill>
              <p:spPr>
                <a:xfrm>
                  <a:off x="2778393" y="4882348"/>
                  <a:ext cx="3528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6">
              <p14:nvContentPartPr>
                <p14:cNvPr id="124" name="Håndskrift 123">
                  <a:extLst>
                    <a:ext uri="{FF2B5EF4-FFF2-40B4-BE49-F238E27FC236}">
                      <a16:creationId xmlns:a16="http://schemas.microsoft.com/office/drawing/2014/main" id="{A7CA737C-CE57-549B-091A-145BCFD0B254}"/>
                    </a:ext>
                  </a:extLst>
                </p14:cNvPr>
                <p14:cNvContentPartPr/>
                <p14:nvPr/>
              </p14:nvContentPartPr>
              <p14:xfrm>
                <a:off x="2792073" y="4882348"/>
                <a:ext cx="93240" cy="117000"/>
              </p14:xfrm>
            </p:contentPart>
          </mc:Choice>
          <mc:Fallback xmlns="">
            <p:pic>
              <p:nvPicPr>
                <p:cNvPr id="124" name="Håndskrift 123">
                  <a:extLst>
                    <a:ext uri="{FF2B5EF4-FFF2-40B4-BE49-F238E27FC236}">
                      <a16:creationId xmlns:a16="http://schemas.microsoft.com/office/drawing/2014/main" id="{A7CA737C-CE57-549B-091A-145BCFD0B254}"/>
                    </a:ext>
                  </a:extLst>
                </p:cNvPr>
                <p:cNvPicPr/>
                <p:nvPr/>
              </p:nvPicPr>
              <p:blipFill>
                <a:blip r:embed="rId937"/>
                <a:stretch>
                  <a:fillRect/>
                </a:stretch>
              </p:blipFill>
              <p:spPr>
                <a:xfrm>
                  <a:off x="2783073" y="4873708"/>
                  <a:ext cx="110880" cy="134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5" name="Gruppe 134">
            <a:extLst>
              <a:ext uri="{FF2B5EF4-FFF2-40B4-BE49-F238E27FC236}">
                <a16:creationId xmlns:a16="http://schemas.microsoft.com/office/drawing/2014/main" id="{6C610091-C039-7275-A534-55AD108BC1B0}"/>
              </a:ext>
            </a:extLst>
          </p:cNvPr>
          <p:cNvGrpSpPr/>
          <p:nvPr/>
        </p:nvGrpSpPr>
        <p:grpSpPr>
          <a:xfrm>
            <a:off x="3000153" y="4456468"/>
            <a:ext cx="142920" cy="199800"/>
            <a:chOff x="3000153" y="4456468"/>
            <a:chExt cx="142920" cy="199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38">
              <p14:nvContentPartPr>
                <p14:cNvPr id="127" name="Håndskrift 126">
                  <a:extLst>
                    <a:ext uri="{FF2B5EF4-FFF2-40B4-BE49-F238E27FC236}">
                      <a16:creationId xmlns:a16="http://schemas.microsoft.com/office/drawing/2014/main" id="{65479D96-8DDB-CC04-427E-C90A7D15E6B2}"/>
                    </a:ext>
                  </a:extLst>
                </p14:cNvPr>
                <p14:cNvContentPartPr/>
                <p14:nvPr/>
              </p14:nvContentPartPr>
              <p14:xfrm>
                <a:off x="3000153" y="4456468"/>
                <a:ext cx="101880" cy="199800"/>
              </p14:xfrm>
            </p:contentPart>
          </mc:Choice>
          <mc:Fallback xmlns="">
            <p:pic>
              <p:nvPicPr>
                <p:cNvPr id="127" name="Håndskrift 126">
                  <a:extLst>
                    <a:ext uri="{FF2B5EF4-FFF2-40B4-BE49-F238E27FC236}">
                      <a16:creationId xmlns:a16="http://schemas.microsoft.com/office/drawing/2014/main" id="{65479D96-8DDB-CC04-427E-C90A7D15E6B2}"/>
                    </a:ext>
                  </a:extLst>
                </p:cNvPr>
                <p:cNvPicPr/>
                <p:nvPr/>
              </p:nvPicPr>
              <p:blipFill>
                <a:blip r:embed="rId939"/>
                <a:stretch>
                  <a:fillRect/>
                </a:stretch>
              </p:blipFill>
              <p:spPr>
                <a:xfrm>
                  <a:off x="2991513" y="4447468"/>
                  <a:ext cx="11952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0">
              <p14:nvContentPartPr>
                <p14:cNvPr id="128" name="Håndskrift 127">
                  <a:extLst>
                    <a:ext uri="{FF2B5EF4-FFF2-40B4-BE49-F238E27FC236}">
                      <a16:creationId xmlns:a16="http://schemas.microsoft.com/office/drawing/2014/main" id="{D6F4FB84-05E7-0B62-50FE-0EC542B14224}"/>
                    </a:ext>
                  </a:extLst>
                </p14:cNvPr>
                <p14:cNvContentPartPr/>
                <p14:nvPr/>
              </p14:nvContentPartPr>
              <p14:xfrm>
                <a:off x="3057393" y="4518388"/>
                <a:ext cx="49680" cy="88200"/>
              </p14:xfrm>
            </p:contentPart>
          </mc:Choice>
          <mc:Fallback xmlns="">
            <p:pic>
              <p:nvPicPr>
                <p:cNvPr id="128" name="Håndskrift 127">
                  <a:extLst>
                    <a:ext uri="{FF2B5EF4-FFF2-40B4-BE49-F238E27FC236}">
                      <a16:creationId xmlns:a16="http://schemas.microsoft.com/office/drawing/2014/main" id="{D6F4FB84-05E7-0B62-50FE-0EC542B14224}"/>
                    </a:ext>
                  </a:extLst>
                </p:cNvPr>
                <p:cNvPicPr/>
                <p:nvPr/>
              </p:nvPicPr>
              <p:blipFill>
                <a:blip r:embed="rId941"/>
                <a:stretch>
                  <a:fillRect/>
                </a:stretch>
              </p:blipFill>
              <p:spPr>
                <a:xfrm>
                  <a:off x="3048753" y="4509748"/>
                  <a:ext cx="6732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2">
              <p14:nvContentPartPr>
                <p14:cNvPr id="129" name="Håndskrift 128">
                  <a:extLst>
                    <a:ext uri="{FF2B5EF4-FFF2-40B4-BE49-F238E27FC236}">
                      <a16:creationId xmlns:a16="http://schemas.microsoft.com/office/drawing/2014/main" id="{25422C31-9637-B90D-D8C6-528EA02DAA7F}"/>
                    </a:ext>
                  </a:extLst>
                </p14:cNvPr>
                <p14:cNvContentPartPr/>
                <p14:nvPr/>
              </p14:nvContentPartPr>
              <p14:xfrm>
                <a:off x="3091593" y="4536028"/>
                <a:ext cx="51480" cy="82800"/>
              </p14:xfrm>
            </p:contentPart>
          </mc:Choice>
          <mc:Fallback xmlns="">
            <p:pic>
              <p:nvPicPr>
                <p:cNvPr id="129" name="Håndskrift 128">
                  <a:extLst>
                    <a:ext uri="{FF2B5EF4-FFF2-40B4-BE49-F238E27FC236}">
                      <a16:creationId xmlns:a16="http://schemas.microsoft.com/office/drawing/2014/main" id="{25422C31-9637-B90D-D8C6-528EA02DAA7F}"/>
                    </a:ext>
                  </a:extLst>
                </p:cNvPr>
                <p:cNvPicPr/>
                <p:nvPr/>
              </p:nvPicPr>
              <p:blipFill>
                <a:blip r:embed="rId943"/>
                <a:stretch>
                  <a:fillRect/>
                </a:stretch>
              </p:blipFill>
              <p:spPr>
                <a:xfrm>
                  <a:off x="3082593" y="4527388"/>
                  <a:ext cx="6912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4">
              <p14:nvContentPartPr>
                <p14:cNvPr id="130" name="Håndskrift 129">
                  <a:extLst>
                    <a:ext uri="{FF2B5EF4-FFF2-40B4-BE49-F238E27FC236}">
                      <a16:creationId xmlns:a16="http://schemas.microsoft.com/office/drawing/2014/main" id="{B0BEE421-4EB4-3105-C547-11CE09486546}"/>
                    </a:ext>
                  </a:extLst>
                </p14:cNvPr>
                <p14:cNvContentPartPr/>
                <p14:nvPr/>
              </p14:nvContentPartPr>
              <p14:xfrm>
                <a:off x="3009153" y="4563028"/>
                <a:ext cx="22680" cy="65520"/>
              </p14:xfrm>
            </p:contentPart>
          </mc:Choice>
          <mc:Fallback xmlns="">
            <p:pic>
              <p:nvPicPr>
                <p:cNvPr id="130" name="Håndskrift 129">
                  <a:extLst>
                    <a:ext uri="{FF2B5EF4-FFF2-40B4-BE49-F238E27FC236}">
                      <a16:creationId xmlns:a16="http://schemas.microsoft.com/office/drawing/2014/main" id="{B0BEE421-4EB4-3105-C547-11CE09486546}"/>
                    </a:ext>
                  </a:extLst>
                </p:cNvPr>
                <p:cNvPicPr/>
                <p:nvPr/>
              </p:nvPicPr>
              <p:blipFill>
                <a:blip r:embed="rId945"/>
                <a:stretch>
                  <a:fillRect/>
                </a:stretch>
              </p:blipFill>
              <p:spPr>
                <a:xfrm>
                  <a:off x="3000153" y="4554028"/>
                  <a:ext cx="40320" cy="83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4" name="Gruppe 133">
            <a:extLst>
              <a:ext uri="{FF2B5EF4-FFF2-40B4-BE49-F238E27FC236}">
                <a16:creationId xmlns:a16="http://schemas.microsoft.com/office/drawing/2014/main" id="{34DBE822-C140-81FB-D88E-B63BD0FD85EA}"/>
              </a:ext>
            </a:extLst>
          </p:cNvPr>
          <p:cNvGrpSpPr/>
          <p:nvPr/>
        </p:nvGrpSpPr>
        <p:grpSpPr>
          <a:xfrm>
            <a:off x="2654193" y="4385188"/>
            <a:ext cx="97920" cy="142200"/>
            <a:chOff x="2654193" y="4385188"/>
            <a:chExt cx="97920" cy="14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46">
              <p14:nvContentPartPr>
                <p14:cNvPr id="131" name="Håndskrift 130">
                  <a:extLst>
                    <a:ext uri="{FF2B5EF4-FFF2-40B4-BE49-F238E27FC236}">
                      <a16:creationId xmlns:a16="http://schemas.microsoft.com/office/drawing/2014/main" id="{68A645AE-5373-4C24-61B8-DDB81F2F0105}"/>
                    </a:ext>
                  </a:extLst>
                </p14:cNvPr>
                <p14:cNvContentPartPr/>
                <p14:nvPr/>
              </p14:nvContentPartPr>
              <p14:xfrm>
                <a:off x="2716113" y="4385188"/>
                <a:ext cx="360" cy="142200"/>
              </p14:xfrm>
            </p:contentPart>
          </mc:Choice>
          <mc:Fallback xmlns="">
            <p:pic>
              <p:nvPicPr>
                <p:cNvPr id="131" name="Håndskrift 130">
                  <a:extLst>
                    <a:ext uri="{FF2B5EF4-FFF2-40B4-BE49-F238E27FC236}">
                      <a16:creationId xmlns:a16="http://schemas.microsoft.com/office/drawing/2014/main" id="{68A645AE-5373-4C24-61B8-DDB81F2F0105}"/>
                    </a:ext>
                  </a:extLst>
                </p:cNvPr>
                <p:cNvPicPr/>
                <p:nvPr/>
              </p:nvPicPr>
              <p:blipFill>
                <a:blip r:embed="rId947"/>
                <a:stretch>
                  <a:fillRect/>
                </a:stretch>
              </p:blipFill>
              <p:spPr>
                <a:xfrm>
                  <a:off x="2707473" y="4376188"/>
                  <a:ext cx="1800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8">
              <p14:nvContentPartPr>
                <p14:cNvPr id="132" name="Håndskrift 131">
                  <a:extLst>
                    <a:ext uri="{FF2B5EF4-FFF2-40B4-BE49-F238E27FC236}">
                      <a16:creationId xmlns:a16="http://schemas.microsoft.com/office/drawing/2014/main" id="{07BB4728-2400-D882-2EC9-82E5E394106C}"/>
                    </a:ext>
                  </a:extLst>
                </p14:cNvPr>
                <p14:cNvContentPartPr/>
                <p14:nvPr/>
              </p14:nvContentPartPr>
              <p14:xfrm>
                <a:off x="2654193" y="4429468"/>
                <a:ext cx="97920" cy="72000"/>
              </p14:xfrm>
            </p:contentPart>
          </mc:Choice>
          <mc:Fallback xmlns="">
            <p:pic>
              <p:nvPicPr>
                <p:cNvPr id="132" name="Håndskrift 131">
                  <a:extLst>
                    <a:ext uri="{FF2B5EF4-FFF2-40B4-BE49-F238E27FC236}">
                      <a16:creationId xmlns:a16="http://schemas.microsoft.com/office/drawing/2014/main" id="{07BB4728-2400-D882-2EC9-82E5E394106C}"/>
                    </a:ext>
                  </a:extLst>
                </p:cNvPr>
                <p:cNvPicPr/>
                <p:nvPr/>
              </p:nvPicPr>
              <p:blipFill>
                <a:blip r:embed="rId949"/>
                <a:stretch>
                  <a:fillRect/>
                </a:stretch>
              </p:blipFill>
              <p:spPr>
                <a:xfrm>
                  <a:off x="2645193" y="4420828"/>
                  <a:ext cx="11556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0">
              <p14:nvContentPartPr>
                <p14:cNvPr id="133" name="Håndskrift 132">
                  <a:extLst>
                    <a:ext uri="{FF2B5EF4-FFF2-40B4-BE49-F238E27FC236}">
                      <a16:creationId xmlns:a16="http://schemas.microsoft.com/office/drawing/2014/main" id="{095FF788-050B-C61B-EBEA-A737DE80D7A7}"/>
                    </a:ext>
                  </a:extLst>
                </p14:cNvPr>
                <p14:cNvContentPartPr/>
                <p14:nvPr/>
              </p14:nvContentPartPr>
              <p14:xfrm>
                <a:off x="2709993" y="4482748"/>
                <a:ext cx="33120" cy="26280"/>
              </p14:xfrm>
            </p:contentPart>
          </mc:Choice>
          <mc:Fallback xmlns="">
            <p:pic>
              <p:nvPicPr>
                <p:cNvPr id="133" name="Håndskrift 132">
                  <a:extLst>
                    <a:ext uri="{FF2B5EF4-FFF2-40B4-BE49-F238E27FC236}">
                      <a16:creationId xmlns:a16="http://schemas.microsoft.com/office/drawing/2014/main" id="{095FF788-050B-C61B-EBEA-A737DE80D7A7}"/>
                    </a:ext>
                  </a:extLst>
                </p:cNvPr>
                <p:cNvPicPr/>
                <p:nvPr/>
              </p:nvPicPr>
              <p:blipFill>
                <a:blip r:embed="rId951"/>
                <a:stretch>
                  <a:fillRect/>
                </a:stretch>
              </p:blipFill>
              <p:spPr>
                <a:xfrm>
                  <a:off x="2701353" y="4474108"/>
                  <a:ext cx="50760" cy="43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0" name="Gruppe 139">
            <a:extLst>
              <a:ext uri="{FF2B5EF4-FFF2-40B4-BE49-F238E27FC236}">
                <a16:creationId xmlns:a16="http://schemas.microsoft.com/office/drawing/2014/main" id="{5B1D108D-487C-0F35-669F-58A3E2BEE739}"/>
              </a:ext>
            </a:extLst>
          </p:cNvPr>
          <p:cNvGrpSpPr/>
          <p:nvPr/>
        </p:nvGrpSpPr>
        <p:grpSpPr>
          <a:xfrm>
            <a:off x="2405433" y="4358548"/>
            <a:ext cx="89640" cy="123480"/>
            <a:chOff x="2405433" y="4358548"/>
            <a:chExt cx="89640" cy="123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52">
              <p14:nvContentPartPr>
                <p14:cNvPr id="136" name="Håndskrift 135">
                  <a:extLst>
                    <a:ext uri="{FF2B5EF4-FFF2-40B4-BE49-F238E27FC236}">
                      <a16:creationId xmlns:a16="http://schemas.microsoft.com/office/drawing/2014/main" id="{592088D7-DE1D-CAA2-ECD4-14BAF6D40E59}"/>
                    </a:ext>
                  </a:extLst>
                </p14:cNvPr>
                <p14:cNvContentPartPr/>
                <p14:nvPr/>
              </p14:nvContentPartPr>
              <p14:xfrm>
                <a:off x="2430993" y="4385188"/>
                <a:ext cx="55080" cy="96840"/>
              </p14:xfrm>
            </p:contentPart>
          </mc:Choice>
          <mc:Fallback xmlns="">
            <p:pic>
              <p:nvPicPr>
                <p:cNvPr id="136" name="Håndskrift 135">
                  <a:extLst>
                    <a:ext uri="{FF2B5EF4-FFF2-40B4-BE49-F238E27FC236}">
                      <a16:creationId xmlns:a16="http://schemas.microsoft.com/office/drawing/2014/main" id="{592088D7-DE1D-CAA2-ECD4-14BAF6D40E59}"/>
                    </a:ext>
                  </a:extLst>
                </p:cNvPr>
                <p:cNvPicPr/>
                <p:nvPr/>
              </p:nvPicPr>
              <p:blipFill>
                <a:blip r:embed="rId953"/>
                <a:stretch>
                  <a:fillRect/>
                </a:stretch>
              </p:blipFill>
              <p:spPr>
                <a:xfrm>
                  <a:off x="2421993" y="4376188"/>
                  <a:ext cx="7272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4">
              <p14:nvContentPartPr>
                <p14:cNvPr id="137" name="Håndskrift 136">
                  <a:extLst>
                    <a:ext uri="{FF2B5EF4-FFF2-40B4-BE49-F238E27FC236}">
                      <a16:creationId xmlns:a16="http://schemas.microsoft.com/office/drawing/2014/main" id="{62ED8CA1-082C-00BC-DE11-8D538BBE7C8B}"/>
                    </a:ext>
                  </a:extLst>
                </p14:cNvPr>
                <p14:cNvContentPartPr/>
                <p14:nvPr/>
              </p14:nvContentPartPr>
              <p14:xfrm>
                <a:off x="2405433" y="4358548"/>
                <a:ext cx="42840" cy="91080"/>
              </p14:xfrm>
            </p:contentPart>
          </mc:Choice>
          <mc:Fallback xmlns="">
            <p:pic>
              <p:nvPicPr>
                <p:cNvPr id="137" name="Håndskrift 136">
                  <a:extLst>
                    <a:ext uri="{FF2B5EF4-FFF2-40B4-BE49-F238E27FC236}">
                      <a16:creationId xmlns:a16="http://schemas.microsoft.com/office/drawing/2014/main" id="{62ED8CA1-082C-00BC-DE11-8D538BBE7C8B}"/>
                    </a:ext>
                  </a:extLst>
                </p:cNvPr>
                <p:cNvPicPr/>
                <p:nvPr/>
              </p:nvPicPr>
              <p:blipFill>
                <a:blip r:embed="rId955"/>
                <a:stretch>
                  <a:fillRect/>
                </a:stretch>
              </p:blipFill>
              <p:spPr>
                <a:xfrm>
                  <a:off x="2396793" y="4349908"/>
                  <a:ext cx="604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6">
              <p14:nvContentPartPr>
                <p14:cNvPr id="138" name="Håndskrift 137">
                  <a:extLst>
                    <a:ext uri="{FF2B5EF4-FFF2-40B4-BE49-F238E27FC236}">
                      <a16:creationId xmlns:a16="http://schemas.microsoft.com/office/drawing/2014/main" id="{66799866-0931-80B7-69D8-9ECB68480C1A}"/>
                    </a:ext>
                  </a:extLst>
                </p14:cNvPr>
                <p14:cNvContentPartPr/>
                <p14:nvPr/>
              </p14:nvContentPartPr>
              <p14:xfrm>
                <a:off x="2478153" y="4429468"/>
                <a:ext cx="16920" cy="24480"/>
              </p14:xfrm>
            </p:contentPart>
          </mc:Choice>
          <mc:Fallback xmlns="">
            <p:pic>
              <p:nvPicPr>
                <p:cNvPr id="138" name="Håndskrift 137">
                  <a:extLst>
                    <a:ext uri="{FF2B5EF4-FFF2-40B4-BE49-F238E27FC236}">
                      <a16:creationId xmlns:a16="http://schemas.microsoft.com/office/drawing/2014/main" id="{66799866-0931-80B7-69D8-9ECB68480C1A}"/>
                    </a:ext>
                  </a:extLst>
                </p:cNvPr>
                <p:cNvPicPr/>
                <p:nvPr/>
              </p:nvPicPr>
              <p:blipFill>
                <a:blip r:embed="rId957"/>
                <a:stretch>
                  <a:fillRect/>
                </a:stretch>
              </p:blipFill>
              <p:spPr>
                <a:xfrm>
                  <a:off x="2469153" y="4420828"/>
                  <a:ext cx="34560" cy="42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1" name="Gruppe 180">
            <a:extLst>
              <a:ext uri="{FF2B5EF4-FFF2-40B4-BE49-F238E27FC236}">
                <a16:creationId xmlns:a16="http://schemas.microsoft.com/office/drawing/2014/main" id="{3C8BED29-F98C-9AA7-3F1A-612B4A102289}"/>
              </a:ext>
            </a:extLst>
          </p:cNvPr>
          <p:cNvGrpSpPr/>
          <p:nvPr/>
        </p:nvGrpSpPr>
        <p:grpSpPr>
          <a:xfrm>
            <a:off x="1533873" y="4616308"/>
            <a:ext cx="90720" cy="90360"/>
            <a:chOff x="1533873" y="4616308"/>
            <a:chExt cx="90720" cy="90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58">
              <p14:nvContentPartPr>
                <p14:cNvPr id="141" name="Håndskrift 140">
                  <a:extLst>
                    <a:ext uri="{FF2B5EF4-FFF2-40B4-BE49-F238E27FC236}">
                      <a16:creationId xmlns:a16="http://schemas.microsoft.com/office/drawing/2014/main" id="{01C66407-4D66-4994-DEB8-BFAF3EE0A2BB}"/>
                    </a:ext>
                  </a:extLst>
                </p14:cNvPr>
                <p14:cNvContentPartPr/>
                <p14:nvPr/>
              </p14:nvContentPartPr>
              <p14:xfrm>
                <a:off x="1561593" y="4616308"/>
                <a:ext cx="16560" cy="90360"/>
              </p14:xfrm>
            </p:contentPart>
          </mc:Choice>
          <mc:Fallback xmlns="">
            <p:pic>
              <p:nvPicPr>
                <p:cNvPr id="141" name="Håndskrift 140">
                  <a:extLst>
                    <a:ext uri="{FF2B5EF4-FFF2-40B4-BE49-F238E27FC236}">
                      <a16:creationId xmlns:a16="http://schemas.microsoft.com/office/drawing/2014/main" id="{01C66407-4D66-4994-DEB8-BFAF3EE0A2BB}"/>
                    </a:ext>
                  </a:extLst>
                </p:cNvPr>
                <p:cNvPicPr/>
                <p:nvPr/>
              </p:nvPicPr>
              <p:blipFill>
                <a:blip r:embed="rId959"/>
                <a:stretch>
                  <a:fillRect/>
                </a:stretch>
              </p:blipFill>
              <p:spPr>
                <a:xfrm>
                  <a:off x="1552953" y="4607308"/>
                  <a:ext cx="342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0">
              <p14:nvContentPartPr>
                <p14:cNvPr id="142" name="Håndskrift 141">
                  <a:extLst>
                    <a:ext uri="{FF2B5EF4-FFF2-40B4-BE49-F238E27FC236}">
                      <a16:creationId xmlns:a16="http://schemas.microsoft.com/office/drawing/2014/main" id="{4D1B5A90-9D61-2B7B-3C21-47911EB10DAE}"/>
                    </a:ext>
                  </a:extLst>
                </p14:cNvPr>
                <p14:cNvContentPartPr/>
                <p14:nvPr/>
              </p14:nvContentPartPr>
              <p14:xfrm>
                <a:off x="1533873" y="4624948"/>
                <a:ext cx="90720" cy="76320"/>
              </p14:xfrm>
            </p:contentPart>
          </mc:Choice>
          <mc:Fallback xmlns="">
            <p:pic>
              <p:nvPicPr>
                <p:cNvPr id="142" name="Håndskrift 141">
                  <a:extLst>
                    <a:ext uri="{FF2B5EF4-FFF2-40B4-BE49-F238E27FC236}">
                      <a16:creationId xmlns:a16="http://schemas.microsoft.com/office/drawing/2014/main" id="{4D1B5A90-9D61-2B7B-3C21-47911EB10DAE}"/>
                    </a:ext>
                  </a:extLst>
                </p:cNvPr>
                <p:cNvPicPr/>
                <p:nvPr/>
              </p:nvPicPr>
              <p:blipFill>
                <a:blip r:embed="rId961"/>
                <a:stretch>
                  <a:fillRect/>
                </a:stretch>
              </p:blipFill>
              <p:spPr>
                <a:xfrm>
                  <a:off x="1524873" y="4615948"/>
                  <a:ext cx="10836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2">
              <p14:nvContentPartPr>
                <p14:cNvPr id="153" name="Håndskrift 152">
                  <a:extLst>
                    <a:ext uri="{FF2B5EF4-FFF2-40B4-BE49-F238E27FC236}">
                      <a16:creationId xmlns:a16="http://schemas.microsoft.com/office/drawing/2014/main" id="{678D5E6C-6803-A1C3-D7A5-AC4847D1308F}"/>
                    </a:ext>
                  </a:extLst>
                </p14:cNvPr>
                <p14:cNvContentPartPr/>
                <p14:nvPr/>
              </p14:nvContentPartPr>
              <p14:xfrm>
                <a:off x="1535673" y="4624948"/>
                <a:ext cx="52560" cy="63360"/>
              </p14:xfrm>
            </p:contentPart>
          </mc:Choice>
          <mc:Fallback xmlns="">
            <p:pic>
              <p:nvPicPr>
                <p:cNvPr id="153" name="Håndskrift 152">
                  <a:extLst>
                    <a:ext uri="{FF2B5EF4-FFF2-40B4-BE49-F238E27FC236}">
                      <a16:creationId xmlns:a16="http://schemas.microsoft.com/office/drawing/2014/main" id="{678D5E6C-6803-A1C3-D7A5-AC4847D1308F}"/>
                    </a:ext>
                  </a:extLst>
                </p:cNvPr>
                <p:cNvPicPr/>
                <p:nvPr/>
              </p:nvPicPr>
              <p:blipFill>
                <a:blip r:embed="rId963"/>
                <a:stretch>
                  <a:fillRect/>
                </a:stretch>
              </p:blipFill>
              <p:spPr>
                <a:xfrm>
                  <a:off x="1526673" y="4615948"/>
                  <a:ext cx="70200" cy="81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64">
            <p14:nvContentPartPr>
              <p14:cNvPr id="711" name="Håndskrift 710">
                <a:extLst>
                  <a:ext uri="{FF2B5EF4-FFF2-40B4-BE49-F238E27FC236}">
                    <a16:creationId xmlns:a16="http://schemas.microsoft.com/office/drawing/2014/main" id="{2468EC5B-0DF3-99BB-3A1D-358299B2295D}"/>
                  </a:ext>
                </a:extLst>
              </p14:cNvPr>
              <p14:cNvContentPartPr/>
              <p14:nvPr/>
            </p14:nvContentPartPr>
            <p14:xfrm>
              <a:off x="1838417" y="3949080"/>
              <a:ext cx="162360" cy="37440"/>
            </p14:xfrm>
          </p:contentPart>
        </mc:Choice>
        <mc:Fallback xmlns="">
          <p:pic>
            <p:nvPicPr>
              <p:cNvPr id="711" name="Håndskrift 710">
                <a:extLst>
                  <a:ext uri="{FF2B5EF4-FFF2-40B4-BE49-F238E27FC236}">
                    <a16:creationId xmlns:a16="http://schemas.microsoft.com/office/drawing/2014/main" id="{2468EC5B-0DF3-99BB-3A1D-358299B2295D}"/>
                  </a:ext>
                </a:extLst>
              </p:cNvPr>
              <p:cNvPicPr/>
              <p:nvPr/>
            </p:nvPicPr>
            <p:blipFill>
              <a:blip r:embed="rId867"/>
              <a:stretch>
                <a:fillRect/>
              </a:stretch>
            </p:blipFill>
            <p:spPr>
              <a:xfrm>
                <a:off x="1802417" y="3913440"/>
                <a:ext cx="234000" cy="109080"/>
              </a:xfrm>
              <a:prstGeom prst="rect">
                <a:avLst/>
              </a:prstGeom>
            </p:spPr>
          </p:pic>
        </mc:Fallback>
      </mc:AlternateContent>
      <p:grpSp>
        <p:nvGrpSpPr>
          <p:cNvPr id="712" name="Gruppe 711">
            <a:extLst>
              <a:ext uri="{FF2B5EF4-FFF2-40B4-BE49-F238E27FC236}">
                <a16:creationId xmlns:a16="http://schemas.microsoft.com/office/drawing/2014/main" id="{9BC32517-AB3C-5C52-B0A7-C7BC79DE4FF7}"/>
              </a:ext>
            </a:extLst>
          </p:cNvPr>
          <p:cNvGrpSpPr/>
          <p:nvPr/>
        </p:nvGrpSpPr>
        <p:grpSpPr>
          <a:xfrm>
            <a:off x="1235067" y="4972785"/>
            <a:ext cx="169200" cy="134280"/>
            <a:chOff x="1766433" y="5264308"/>
            <a:chExt cx="169200" cy="134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65">
              <p14:nvContentPartPr>
                <p14:cNvPr id="713" name="Håndskrift 712">
                  <a:extLst>
                    <a:ext uri="{FF2B5EF4-FFF2-40B4-BE49-F238E27FC236}">
                      <a16:creationId xmlns:a16="http://schemas.microsoft.com/office/drawing/2014/main" id="{2F1FB93A-D012-BC6E-E01C-2706E13A7480}"/>
                    </a:ext>
                  </a:extLst>
                </p14:cNvPr>
                <p14:cNvContentPartPr/>
                <p14:nvPr/>
              </p14:nvContentPartPr>
              <p14:xfrm>
                <a:off x="1766433" y="5264308"/>
                <a:ext cx="70920" cy="134280"/>
              </p14:xfrm>
            </p:contentPart>
          </mc:Choice>
          <mc:Fallback xmlns="">
            <p:pic>
              <p:nvPicPr>
                <p:cNvPr id="713" name="Håndskrift 712">
                  <a:extLst>
                    <a:ext uri="{FF2B5EF4-FFF2-40B4-BE49-F238E27FC236}">
                      <a16:creationId xmlns:a16="http://schemas.microsoft.com/office/drawing/2014/main" id="{2F1FB93A-D012-BC6E-E01C-2706E13A7480}"/>
                    </a:ext>
                  </a:extLst>
                </p:cNvPr>
                <p:cNvPicPr/>
                <p:nvPr/>
              </p:nvPicPr>
              <p:blipFill>
                <a:blip r:embed="rId869"/>
                <a:stretch>
                  <a:fillRect/>
                </a:stretch>
              </p:blipFill>
              <p:spPr>
                <a:xfrm>
                  <a:off x="1730433" y="5228308"/>
                  <a:ext cx="14256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6">
              <p14:nvContentPartPr>
                <p14:cNvPr id="714" name="Håndskrift 713">
                  <a:extLst>
                    <a:ext uri="{FF2B5EF4-FFF2-40B4-BE49-F238E27FC236}">
                      <a16:creationId xmlns:a16="http://schemas.microsoft.com/office/drawing/2014/main" id="{810D9C25-BC6E-3BA0-4236-5BDB6EE3B43F}"/>
                    </a:ext>
                  </a:extLst>
                </p14:cNvPr>
                <p14:cNvContentPartPr/>
                <p14:nvPr/>
              </p14:nvContentPartPr>
              <p14:xfrm>
                <a:off x="1863993" y="5281228"/>
                <a:ext cx="71640" cy="107280"/>
              </p14:xfrm>
            </p:contentPart>
          </mc:Choice>
          <mc:Fallback xmlns="">
            <p:pic>
              <p:nvPicPr>
                <p:cNvPr id="714" name="Håndskrift 713">
                  <a:extLst>
                    <a:ext uri="{FF2B5EF4-FFF2-40B4-BE49-F238E27FC236}">
                      <a16:creationId xmlns:a16="http://schemas.microsoft.com/office/drawing/2014/main" id="{810D9C25-BC6E-3BA0-4236-5BDB6EE3B43F}"/>
                    </a:ext>
                  </a:extLst>
                </p:cNvPr>
                <p:cNvPicPr/>
                <p:nvPr/>
              </p:nvPicPr>
              <p:blipFill>
                <a:blip r:embed="rId871"/>
                <a:stretch>
                  <a:fillRect/>
                </a:stretch>
              </p:blipFill>
              <p:spPr>
                <a:xfrm>
                  <a:off x="1827993" y="5245228"/>
                  <a:ext cx="143280" cy="178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67">
            <p14:nvContentPartPr>
              <p14:cNvPr id="715" name="Håndskrift 714">
                <a:extLst>
                  <a:ext uri="{FF2B5EF4-FFF2-40B4-BE49-F238E27FC236}">
                    <a16:creationId xmlns:a16="http://schemas.microsoft.com/office/drawing/2014/main" id="{4AEE18E6-0273-8B0D-D5A7-0D2A7F53AAB0}"/>
                  </a:ext>
                </a:extLst>
              </p14:cNvPr>
              <p14:cNvContentPartPr/>
              <p14:nvPr/>
            </p14:nvContentPartPr>
            <p14:xfrm>
              <a:off x="1350267" y="4688745"/>
              <a:ext cx="137880" cy="128520"/>
            </p14:xfrm>
          </p:contentPart>
        </mc:Choice>
        <mc:Fallback xmlns="">
          <p:pic>
            <p:nvPicPr>
              <p:cNvPr id="715" name="Håndskrift 714">
                <a:extLst>
                  <a:ext uri="{FF2B5EF4-FFF2-40B4-BE49-F238E27FC236}">
                    <a16:creationId xmlns:a16="http://schemas.microsoft.com/office/drawing/2014/main" id="{4AEE18E6-0273-8B0D-D5A7-0D2A7F53AAB0}"/>
                  </a:ext>
                </a:extLst>
              </p:cNvPr>
              <p:cNvPicPr/>
              <p:nvPr/>
            </p:nvPicPr>
            <p:blipFill>
              <a:blip r:embed="rId873"/>
              <a:stretch>
                <a:fillRect/>
              </a:stretch>
            </p:blipFill>
            <p:spPr>
              <a:xfrm>
                <a:off x="1314267" y="4652745"/>
                <a:ext cx="209520" cy="200160"/>
              </a:xfrm>
              <a:prstGeom prst="rect">
                <a:avLst/>
              </a:prstGeom>
            </p:spPr>
          </p:pic>
        </mc:Fallback>
      </mc:AlternateContent>
      <p:grpSp>
        <p:nvGrpSpPr>
          <p:cNvPr id="716" name="Gruppe 715">
            <a:extLst>
              <a:ext uri="{FF2B5EF4-FFF2-40B4-BE49-F238E27FC236}">
                <a16:creationId xmlns:a16="http://schemas.microsoft.com/office/drawing/2014/main" id="{9F48168E-3A0C-32D1-2635-D93335AC1BF8}"/>
              </a:ext>
            </a:extLst>
          </p:cNvPr>
          <p:cNvGrpSpPr/>
          <p:nvPr/>
        </p:nvGrpSpPr>
        <p:grpSpPr>
          <a:xfrm>
            <a:off x="1510107" y="4422345"/>
            <a:ext cx="97920" cy="133560"/>
            <a:chOff x="2041473" y="4713868"/>
            <a:chExt cx="97920" cy="133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68">
              <p14:nvContentPartPr>
                <p14:cNvPr id="717" name="Håndskrift 716">
                  <a:extLst>
                    <a:ext uri="{FF2B5EF4-FFF2-40B4-BE49-F238E27FC236}">
                      <a16:creationId xmlns:a16="http://schemas.microsoft.com/office/drawing/2014/main" id="{E5623BED-581A-3D10-AA91-A539839B519A}"/>
                    </a:ext>
                  </a:extLst>
                </p14:cNvPr>
                <p14:cNvContentPartPr/>
                <p14:nvPr/>
              </p14:nvContentPartPr>
              <p14:xfrm>
                <a:off x="2041473" y="4713868"/>
                <a:ext cx="9360" cy="129600"/>
              </p14:xfrm>
            </p:contentPart>
          </mc:Choice>
          <mc:Fallback xmlns="">
            <p:pic>
              <p:nvPicPr>
                <p:cNvPr id="717" name="Håndskrift 716">
                  <a:extLst>
                    <a:ext uri="{FF2B5EF4-FFF2-40B4-BE49-F238E27FC236}">
                      <a16:creationId xmlns:a16="http://schemas.microsoft.com/office/drawing/2014/main" id="{E5623BED-581A-3D10-AA91-A539839B519A}"/>
                    </a:ext>
                  </a:extLst>
                </p:cNvPr>
                <p:cNvPicPr/>
                <p:nvPr/>
              </p:nvPicPr>
              <p:blipFill>
                <a:blip r:embed="rId875"/>
                <a:stretch>
                  <a:fillRect/>
                </a:stretch>
              </p:blipFill>
              <p:spPr>
                <a:xfrm>
                  <a:off x="2005473" y="4677868"/>
                  <a:ext cx="8100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9">
              <p14:nvContentPartPr>
                <p14:cNvPr id="718" name="Håndskrift 717">
                  <a:extLst>
                    <a:ext uri="{FF2B5EF4-FFF2-40B4-BE49-F238E27FC236}">
                      <a16:creationId xmlns:a16="http://schemas.microsoft.com/office/drawing/2014/main" id="{FB7E3628-0FA7-3AED-7DF1-63ABDFCB5610}"/>
                    </a:ext>
                  </a:extLst>
                </p14:cNvPr>
                <p14:cNvContentPartPr/>
                <p14:nvPr/>
              </p14:nvContentPartPr>
              <p14:xfrm>
                <a:off x="2058033" y="4749148"/>
                <a:ext cx="81360" cy="98280"/>
              </p14:xfrm>
            </p:contentPart>
          </mc:Choice>
          <mc:Fallback xmlns="">
            <p:pic>
              <p:nvPicPr>
                <p:cNvPr id="718" name="Håndskrift 717">
                  <a:extLst>
                    <a:ext uri="{FF2B5EF4-FFF2-40B4-BE49-F238E27FC236}">
                      <a16:creationId xmlns:a16="http://schemas.microsoft.com/office/drawing/2014/main" id="{FB7E3628-0FA7-3AED-7DF1-63ABDFCB5610}"/>
                    </a:ext>
                  </a:extLst>
                </p:cNvPr>
                <p:cNvPicPr/>
                <p:nvPr/>
              </p:nvPicPr>
              <p:blipFill>
                <a:blip r:embed="rId877"/>
                <a:stretch>
                  <a:fillRect/>
                </a:stretch>
              </p:blipFill>
              <p:spPr>
                <a:xfrm>
                  <a:off x="2022393" y="4713148"/>
                  <a:ext cx="153000" cy="169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9" name="Gruppe 718">
            <a:extLst>
              <a:ext uri="{FF2B5EF4-FFF2-40B4-BE49-F238E27FC236}">
                <a16:creationId xmlns:a16="http://schemas.microsoft.com/office/drawing/2014/main" id="{F527A8EF-E0B8-0EAE-501E-B4499F3367FA}"/>
              </a:ext>
            </a:extLst>
          </p:cNvPr>
          <p:cNvGrpSpPr/>
          <p:nvPr/>
        </p:nvGrpSpPr>
        <p:grpSpPr>
          <a:xfrm>
            <a:off x="1692987" y="4209225"/>
            <a:ext cx="57600" cy="96840"/>
            <a:chOff x="2224353" y="4500748"/>
            <a:chExt cx="57600" cy="96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70">
              <p14:nvContentPartPr>
                <p14:cNvPr id="720" name="Håndskrift 719">
                  <a:extLst>
                    <a:ext uri="{FF2B5EF4-FFF2-40B4-BE49-F238E27FC236}">
                      <a16:creationId xmlns:a16="http://schemas.microsoft.com/office/drawing/2014/main" id="{DF9215A7-1505-79F9-64E8-3B6C4D60A897}"/>
                    </a:ext>
                  </a:extLst>
                </p14:cNvPr>
                <p14:cNvContentPartPr/>
                <p14:nvPr/>
              </p14:nvContentPartPr>
              <p14:xfrm>
                <a:off x="2224353" y="4500748"/>
                <a:ext cx="57600" cy="68040"/>
              </p14:xfrm>
            </p:contentPart>
          </mc:Choice>
          <mc:Fallback xmlns="">
            <p:pic>
              <p:nvPicPr>
                <p:cNvPr id="720" name="Håndskrift 719">
                  <a:extLst>
                    <a:ext uri="{FF2B5EF4-FFF2-40B4-BE49-F238E27FC236}">
                      <a16:creationId xmlns:a16="http://schemas.microsoft.com/office/drawing/2014/main" id="{DF9215A7-1505-79F9-64E8-3B6C4D60A897}"/>
                    </a:ext>
                  </a:extLst>
                </p:cNvPr>
                <p:cNvPicPr/>
                <p:nvPr/>
              </p:nvPicPr>
              <p:blipFill>
                <a:blip r:embed="rId879"/>
                <a:stretch>
                  <a:fillRect/>
                </a:stretch>
              </p:blipFill>
              <p:spPr>
                <a:xfrm>
                  <a:off x="2188353" y="4465108"/>
                  <a:ext cx="12924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1">
              <p14:nvContentPartPr>
                <p14:cNvPr id="721" name="Håndskrift 720">
                  <a:extLst>
                    <a:ext uri="{FF2B5EF4-FFF2-40B4-BE49-F238E27FC236}">
                      <a16:creationId xmlns:a16="http://schemas.microsoft.com/office/drawing/2014/main" id="{7B5CED84-B636-4265-CF8C-AC6850A69DAD}"/>
                    </a:ext>
                  </a:extLst>
                </p14:cNvPr>
                <p14:cNvContentPartPr/>
                <p14:nvPr/>
              </p14:nvContentPartPr>
              <p14:xfrm>
                <a:off x="2245593" y="4571668"/>
                <a:ext cx="34560" cy="25920"/>
              </p14:xfrm>
            </p:contentPart>
          </mc:Choice>
          <mc:Fallback xmlns="">
            <p:pic>
              <p:nvPicPr>
                <p:cNvPr id="721" name="Håndskrift 720">
                  <a:extLst>
                    <a:ext uri="{FF2B5EF4-FFF2-40B4-BE49-F238E27FC236}">
                      <a16:creationId xmlns:a16="http://schemas.microsoft.com/office/drawing/2014/main" id="{7B5CED84-B636-4265-CF8C-AC6850A69DAD}"/>
                    </a:ext>
                  </a:extLst>
                </p:cNvPr>
                <p:cNvPicPr/>
                <p:nvPr/>
              </p:nvPicPr>
              <p:blipFill>
                <a:blip r:embed="rId881"/>
                <a:stretch>
                  <a:fillRect/>
                </a:stretch>
              </p:blipFill>
              <p:spPr>
                <a:xfrm>
                  <a:off x="2209953" y="4536028"/>
                  <a:ext cx="106200" cy="97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72">
            <p14:nvContentPartPr>
              <p14:cNvPr id="183" name="Håndskrift 182">
                <a:extLst>
                  <a:ext uri="{FF2B5EF4-FFF2-40B4-BE49-F238E27FC236}">
                    <a16:creationId xmlns:a16="http://schemas.microsoft.com/office/drawing/2014/main" id="{B9B275A8-6E22-0D35-1F47-3F0F61E866EB}"/>
                  </a:ext>
                </a:extLst>
              </p14:cNvPr>
              <p14:cNvContentPartPr/>
              <p14:nvPr/>
            </p14:nvContentPartPr>
            <p14:xfrm>
              <a:off x="2963793" y="1599508"/>
              <a:ext cx="143640" cy="255240"/>
            </p14:xfrm>
          </p:contentPart>
        </mc:Choice>
        <mc:Fallback xmlns="">
          <p:pic>
            <p:nvPicPr>
              <p:cNvPr id="183" name="Håndskrift 182">
                <a:extLst>
                  <a:ext uri="{FF2B5EF4-FFF2-40B4-BE49-F238E27FC236}">
                    <a16:creationId xmlns:a16="http://schemas.microsoft.com/office/drawing/2014/main" id="{B9B275A8-6E22-0D35-1F47-3F0F61E866EB}"/>
                  </a:ext>
                </a:extLst>
              </p:cNvPr>
              <p:cNvPicPr/>
              <p:nvPr/>
            </p:nvPicPr>
            <p:blipFill>
              <a:blip r:embed="rId973"/>
              <a:stretch>
                <a:fillRect/>
              </a:stretch>
            </p:blipFill>
            <p:spPr>
              <a:xfrm>
                <a:off x="2959473" y="1595188"/>
                <a:ext cx="152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4">
            <p14:nvContentPartPr>
              <p14:cNvPr id="184" name="Håndskrift 183">
                <a:extLst>
                  <a:ext uri="{FF2B5EF4-FFF2-40B4-BE49-F238E27FC236}">
                    <a16:creationId xmlns:a16="http://schemas.microsoft.com/office/drawing/2014/main" id="{F991A77B-C998-3117-9F6C-11F8D31C541A}"/>
                  </a:ext>
                </a:extLst>
              </p14:cNvPr>
              <p14:cNvContentPartPr/>
              <p14:nvPr/>
            </p14:nvContentPartPr>
            <p14:xfrm>
              <a:off x="2900433" y="1951948"/>
              <a:ext cx="237960" cy="90720"/>
            </p14:xfrm>
          </p:contentPart>
        </mc:Choice>
        <mc:Fallback xmlns="">
          <p:pic>
            <p:nvPicPr>
              <p:cNvPr id="184" name="Håndskrift 183">
                <a:extLst>
                  <a:ext uri="{FF2B5EF4-FFF2-40B4-BE49-F238E27FC236}">
                    <a16:creationId xmlns:a16="http://schemas.microsoft.com/office/drawing/2014/main" id="{F991A77B-C998-3117-9F6C-11F8D31C541A}"/>
                  </a:ext>
                </a:extLst>
              </p:cNvPr>
              <p:cNvPicPr/>
              <p:nvPr/>
            </p:nvPicPr>
            <p:blipFill>
              <a:blip r:embed="rId975"/>
              <a:stretch>
                <a:fillRect/>
              </a:stretch>
            </p:blipFill>
            <p:spPr>
              <a:xfrm>
                <a:off x="2896113" y="1947628"/>
                <a:ext cx="246600" cy="99360"/>
              </a:xfrm>
              <a:prstGeom prst="rect">
                <a:avLst/>
              </a:prstGeom>
            </p:spPr>
          </p:pic>
        </mc:Fallback>
      </mc:AlternateContent>
      <p:grpSp>
        <p:nvGrpSpPr>
          <p:cNvPr id="187" name="Gruppe 186">
            <a:extLst>
              <a:ext uri="{FF2B5EF4-FFF2-40B4-BE49-F238E27FC236}">
                <a16:creationId xmlns:a16="http://schemas.microsoft.com/office/drawing/2014/main" id="{47391C4F-21E6-2F90-E27A-C45F55E8B103}"/>
              </a:ext>
            </a:extLst>
          </p:cNvPr>
          <p:cNvGrpSpPr/>
          <p:nvPr/>
        </p:nvGrpSpPr>
        <p:grpSpPr>
          <a:xfrm>
            <a:off x="2386353" y="2937988"/>
            <a:ext cx="276840" cy="221760"/>
            <a:chOff x="2386353" y="2937988"/>
            <a:chExt cx="276840" cy="221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76">
              <p14:nvContentPartPr>
                <p14:cNvPr id="185" name="Håndskrift 184">
                  <a:extLst>
                    <a:ext uri="{FF2B5EF4-FFF2-40B4-BE49-F238E27FC236}">
                      <a16:creationId xmlns:a16="http://schemas.microsoft.com/office/drawing/2014/main" id="{5155D196-1E5A-A99C-DBFD-B536FADC3A76}"/>
                    </a:ext>
                  </a:extLst>
                </p14:cNvPr>
                <p14:cNvContentPartPr/>
                <p14:nvPr/>
              </p14:nvContentPartPr>
              <p14:xfrm>
                <a:off x="2528913" y="3035908"/>
                <a:ext cx="134280" cy="123840"/>
              </p14:xfrm>
            </p:contentPart>
          </mc:Choice>
          <mc:Fallback xmlns="">
            <p:pic>
              <p:nvPicPr>
                <p:cNvPr id="185" name="Håndskrift 184">
                  <a:extLst>
                    <a:ext uri="{FF2B5EF4-FFF2-40B4-BE49-F238E27FC236}">
                      <a16:creationId xmlns:a16="http://schemas.microsoft.com/office/drawing/2014/main" id="{5155D196-1E5A-A99C-DBFD-B536FADC3A76}"/>
                    </a:ext>
                  </a:extLst>
                </p:cNvPr>
                <p:cNvPicPr/>
                <p:nvPr/>
              </p:nvPicPr>
              <p:blipFill>
                <a:blip r:embed="rId977"/>
                <a:stretch>
                  <a:fillRect/>
                </a:stretch>
              </p:blipFill>
              <p:spPr>
                <a:xfrm>
                  <a:off x="2520993" y="3027988"/>
                  <a:ext cx="14976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8">
              <p14:nvContentPartPr>
                <p14:cNvPr id="186" name="Håndskrift 185">
                  <a:extLst>
                    <a:ext uri="{FF2B5EF4-FFF2-40B4-BE49-F238E27FC236}">
                      <a16:creationId xmlns:a16="http://schemas.microsoft.com/office/drawing/2014/main" id="{58D09136-A2B1-8A1B-EA1E-EDBFE374B270}"/>
                    </a:ext>
                  </a:extLst>
                </p14:cNvPr>
                <p14:cNvContentPartPr/>
                <p14:nvPr/>
              </p14:nvContentPartPr>
              <p14:xfrm>
                <a:off x="2386353" y="2937988"/>
                <a:ext cx="188280" cy="128520"/>
              </p14:xfrm>
            </p:contentPart>
          </mc:Choice>
          <mc:Fallback xmlns="">
            <p:pic>
              <p:nvPicPr>
                <p:cNvPr id="186" name="Håndskrift 185">
                  <a:extLst>
                    <a:ext uri="{FF2B5EF4-FFF2-40B4-BE49-F238E27FC236}">
                      <a16:creationId xmlns:a16="http://schemas.microsoft.com/office/drawing/2014/main" id="{58D09136-A2B1-8A1B-EA1E-EDBFE374B270}"/>
                    </a:ext>
                  </a:extLst>
                </p:cNvPr>
                <p:cNvPicPr/>
                <p:nvPr/>
              </p:nvPicPr>
              <p:blipFill>
                <a:blip r:embed="rId979"/>
                <a:stretch>
                  <a:fillRect/>
                </a:stretch>
              </p:blipFill>
              <p:spPr>
                <a:xfrm>
                  <a:off x="2378433" y="2930428"/>
                  <a:ext cx="203760" cy="14400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300" name="Bue 136">
            <a:extLst>
              <a:ext uri="{FF2B5EF4-FFF2-40B4-BE49-F238E27FC236}">
                <a16:creationId xmlns:a16="http://schemas.microsoft.com/office/drawing/2014/main" id="{45C40B5C-FA17-422B-955E-94DAB529CE19}"/>
              </a:ext>
            </a:extLst>
          </p:cNvPr>
          <p:cNvSpPr/>
          <p:nvPr/>
        </p:nvSpPr>
        <p:spPr>
          <a:xfrm rot="8465542" flipH="1" flipV="1">
            <a:off x="3604776" y="2515977"/>
            <a:ext cx="1284815" cy="983673"/>
          </a:xfrm>
          <a:custGeom>
            <a:avLst/>
            <a:gdLst>
              <a:gd name="connsiteX0" fmla="*/ 661440 w 1322881"/>
              <a:gd name="connsiteY0" fmla="*/ 0 h 3430046"/>
              <a:gd name="connsiteX1" fmla="*/ 1293939 w 1322881"/>
              <a:gd name="connsiteY1" fmla="*/ 1213255 h 3430046"/>
              <a:gd name="connsiteX2" fmla="*/ 1320213 w 1322881"/>
              <a:gd name="connsiteY2" fmla="*/ 1868922 h 3430046"/>
              <a:gd name="connsiteX3" fmla="*/ 661441 w 1322881"/>
              <a:gd name="connsiteY3" fmla="*/ 1715023 h 3430046"/>
              <a:gd name="connsiteX4" fmla="*/ 661440 w 1322881"/>
              <a:gd name="connsiteY4" fmla="*/ 0 h 3430046"/>
              <a:gd name="connsiteX0" fmla="*/ 661440 w 1322881"/>
              <a:gd name="connsiteY0" fmla="*/ 0 h 3430046"/>
              <a:gd name="connsiteX1" fmla="*/ 1293939 w 1322881"/>
              <a:gd name="connsiteY1" fmla="*/ 1213255 h 3430046"/>
              <a:gd name="connsiteX2" fmla="*/ 1320213 w 1322881"/>
              <a:gd name="connsiteY2" fmla="*/ 1868922 h 3430046"/>
              <a:gd name="connsiteX0" fmla="*/ 0 w 994292"/>
              <a:gd name="connsiteY0" fmla="*/ 0 h 1868922"/>
              <a:gd name="connsiteX1" fmla="*/ 632499 w 994292"/>
              <a:gd name="connsiteY1" fmla="*/ 1213255 h 1868922"/>
              <a:gd name="connsiteX2" fmla="*/ 658773 w 994292"/>
              <a:gd name="connsiteY2" fmla="*/ 1868922 h 1868922"/>
              <a:gd name="connsiteX3" fmla="*/ 1 w 994292"/>
              <a:gd name="connsiteY3" fmla="*/ 1715023 h 1868922"/>
              <a:gd name="connsiteX4" fmla="*/ 0 w 994292"/>
              <a:gd name="connsiteY4" fmla="*/ 0 h 1868922"/>
              <a:gd name="connsiteX0" fmla="*/ 0 w 994292"/>
              <a:gd name="connsiteY0" fmla="*/ 0 h 1868922"/>
              <a:gd name="connsiteX1" fmla="*/ 993017 w 994292"/>
              <a:gd name="connsiteY1" fmla="*/ 1043357 h 1868922"/>
              <a:gd name="connsiteX2" fmla="*/ 658773 w 994292"/>
              <a:gd name="connsiteY2" fmla="*/ 1868922 h 1868922"/>
              <a:gd name="connsiteX0" fmla="*/ 0 w 862973"/>
              <a:gd name="connsiteY0" fmla="*/ 0 h 1868922"/>
              <a:gd name="connsiteX1" fmla="*/ 632499 w 862973"/>
              <a:gd name="connsiteY1" fmla="*/ 1213255 h 1868922"/>
              <a:gd name="connsiteX2" fmla="*/ 658773 w 862973"/>
              <a:gd name="connsiteY2" fmla="*/ 1868922 h 1868922"/>
              <a:gd name="connsiteX3" fmla="*/ 1 w 862973"/>
              <a:gd name="connsiteY3" fmla="*/ 1715023 h 1868922"/>
              <a:gd name="connsiteX4" fmla="*/ 0 w 862973"/>
              <a:gd name="connsiteY4" fmla="*/ 0 h 1868922"/>
              <a:gd name="connsiteX0" fmla="*/ 0 w 862973"/>
              <a:gd name="connsiteY0" fmla="*/ 0 h 1868922"/>
              <a:gd name="connsiteX1" fmla="*/ 860987 w 862973"/>
              <a:gd name="connsiteY1" fmla="*/ 822414 h 1868922"/>
              <a:gd name="connsiteX2" fmla="*/ 658773 w 862973"/>
              <a:gd name="connsiteY2" fmla="*/ 1868922 h 1868922"/>
              <a:gd name="connsiteX0" fmla="*/ 0 w 861955"/>
              <a:gd name="connsiteY0" fmla="*/ 0 h 1868922"/>
              <a:gd name="connsiteX1" fmla="*/ 632499 w 861955"/>
              <a:gd name="connsiteY1" fmla="*/ 1213255 h 1868922"/>
              <a:gd name="connsiteX2" fmla="*/ 658773 w 861955"/>
              <a:gd name="connsiteY2" fmla="*/ 1868922 h 1868922"/>
              <a:gd name="connsiteX3" fmla="*/ 1 w 861955"/>
              <a:gd name="connsiteY3" fmla="*/ 1715023 h 1868922"/>
              <a:gd name="connsiteX4" fmla="*/ 0 w 861955"/>
              <a:gd name="connsiteY4" fmla="*/ 0 h 1868922"/>
              <a:gd name="connsiteX0" fmla="*/ 0 w 861955"/>
              <a:gd name="connsiteY0" fmla="*/ 0 h 1868922"/>
              <a:gd name="connsiteX1" fmla="*/ 860987 w 861955"/>
              <a:gd name="connsiteY1" fmla="*/ 822414 h 1868922"/>
              <a:gd name="connsiteX2" fmla="*/ 410289 w 861955"/>
              <a:gd name="connsiteY2" fmla="*/ 1057508 h 1868922"/>
              <a:gd name="connsiteX0" fmla="*/ 0 w 861974"/>
              <a:gd name="connsiteY0" fmla="*/ 0 h 1868922"/>
              <a:gd name="connsiteX1" fmla="*/ 632499 w 861974"/>
              <a:gd name="connsiteY1" fmla="*/ 1213255 h 1868922"/>
              <a:gd name="connsiteX2" fmla="*/ 658773 w 861974"/>
              <a:gd name="connsiteY2" fmla="*/ 1868922 h 1868922"/>
              <a:gd name="connsiteX3" fmla="*/ 1 w 861974"/>
              <a:gd name="connsiteY3" fmla="*/ 1715023 h 1868922"/>
              <a:gd name="connsiteX4" fmla="*/ 0 w 861974"/>
              <a:gd name="connsiteY4" fmla="*/ 0 h 1868922"/>
              <a:gd name="connsiteX0" fmla="*/ 0 w 861974"/>
              <a:gd name="connsiteY0" fmla="*/ 0 h 1868922"/>
              <a:gd name="connsiteX1" fmla="*/ 860987 w 861974"/>
              <a:gd name="connsiteY1" fmla="*/ 822414 h 1868922"/>
              <a:gd name="connsiteX2" fmla="*/ 419456 w 861974"/>
              <a:gd name="connsiteY2" fmla="*/ 1422157 h 1868922"/>
              <a:gd name="connsiteX0" fmla="*/ 0 w 861967"/>
              <a:gd name="connsiteY0" fmla="*/ 0 h 1868922"/>
              <a:gd name="connsiteX1" fmla="*/ 632499 w 861967"/>
              <a:gd name="connsiteY1" fmla="*/ 1213255 h 1868922"/>
              <a:gd name="connsiteX2" fmla="*/ 658773 w 861967"/>
              <a:gd name="connsiteY2" fmla="*/ 1868922 h 1868922"/>
              <a:gd name="connsiteX3" fmla="*/ 1 w 861967"/>
              <a:gd name="connsiteY3" fmla="*/ 1715023 h 1868922"/>
              <a:gd name="connsiteX4" fmla="*/ 0 w 861967"/>
              <a:gd name="connsiteY4" fmla="*/ 0 h 1868922"/>
              <a:gd name="connsiteX0" fmla="*/ 0 w 861967"/>
              <a:gd name="connsiteY0" fmla="*/ 0 h 1868922"/>
              <a:gd name="connsiteX1" fmla="*/ 860987 w 861967"/>
              <a:gd name="connsiteY1" fmla="*/ 822414 h 1868922"/>
              <a:gd name="connsiteX2" fmla="*/ 419456 w 861967"/>
              <a:gd name="connsiteY2" fmla="*/ 1422157 h 1868922"/>
              <a:gd name="connsiteX0" fmla="*/ 0 w 861913"/>
              <a:gd name="connsiteY0" fmla="*/ 0 h 1868922"/>
              <a:gd name="connsiteX1" fmla="*/ 632499 w 861913"/>
              <a:gd name="connsiteY1" fmla="*/ 1213255 h 1868922"/>
              <a:gd name="connsiteX2" fmla="*/ 658773 w 861913"/>
              <a:gd name="connsiteY2" fmla="*/ 1868922 h 1868922"/>
              <a:gd name="connsiteX3" fmla="*/ 1 w 861913"/>
              <a:gd name="connsiteY3" fmla="*/ 1715023 h 1868922"/>
              <a:gd name="connsiteX4" fmla="*/ 0 w 861913"/>
              <a:gd name="connsiteY4" fmla="*/ 0 h 1868922"/>
              <a:gd name="connsiteX0" fmla="*/ 0 w 861913"/>
              <a:gd name="connsiteY0" fmla="*/ 0 h 1868922"/>
              <a:gd name="connsiteX1" fmla="*/ 860987 w 861913"/>
              <a:gd name="connsiteY1" fmla="*/ 822414 h 1868922"/>
              <a:gd name="connsiteX2" fmla="*/ 391532 w 861913"/>
              <a:gd name="connsiteY2" fmla="*/ 1535665 h 1868922"/>
              <a:gd name="connsiteX0" fmla="*/ 0 w 863615"/>
              <a:gd name="connsiteY0" fmla="*/ 0 h 2092001"/>
              <a:gd name="connsiteX1" fmla="*/ 632499 w 863615"/>
              <a:gd name="connsiteY1" fmla="*/ 1213255 h 2092001"/>
              <a:gd name="connsiteX2" fmla="*/ 658773 w 863615"/>
              <a:gd name="connsiteY2" fmla="*/ 1868922 h 2092001"/>
              <a:gd name="connsiteX3" fmla="*/ 1 w 863615"/>
              <a:gd name="connsiteY3" fmla="*/ 1715023 h 2092001"/>
              <a:gd name="connsiteX4" fmla="*/ 0 w 863615"/>
              <a:gd name="connsiteY4" fmla="*/ 0 h 2092001"/>
              <a:gd name="connsiteX0" fmla="*/ 0 w 863615"/>
              <a:gd name="connsiteY0" fmla="*/ 0 h 2092001"/>
              <a:gd name="connsiteX1" fmla="*/ 860987 w 863615"/>
              <a:gd name="connsiteY1" fmla="*/ 822414 h 2092001"/>
              <a:gd name="connsiteX2" fmla="*/ 719937 w 863615"/>
              <a:gd name="connsiteY2" fmla="*/ 2092001 h 2092001"/>
              <a:gd name="connsiteX0" fmla="*/ 0 w 863615"/>
              <a:gd name="connsiteY0" fmla="*/ 30908 h 2122909"/>
              <a:gd name="connsiteX1" fmla="*/ 632499 w 863615"/>
              <a:gd name="connsiteY1" fmla="*/ 1244163 h 2122909"/>
              <a:gd name="connsiteX2" fmla="*/ 658773 w 863615"/>
              <a:gd name="connsiteY2" fmla="*/ 1899830 h 2122909"/>
              <a:gd name="connsiteX3" fmla="*/ 1 w 863615"/>
              <a:gd name="connsiteY3" fmla="*/ 1745931 h 2122909"/>
              <a:gd name="connsiteX4" fmla="*/ 0 w 863615"/>
              <a:gd name="connsiteY4" fmla="*/ 30908 h 2122909"/>
              <a:gd name="connsiteX0" fmla="*/ 216267 w 863615"/>
              <a:gd name="connsiteY0" fmla="*/ 0 h 2122909"/>
              <a:gd name="connsiteX1" fmla="*/ 860987 w 863615"/>
              <a:gd name="connsiteY1" fmla="*/ 853322 h 2122909"/>
              <a:gd name="connsiteX2" fmla="*/ 719937 w 863615"/>
              <a:gd name="connsiteY2" fmla="*/ 2122909 h 2122909"/>
              <a:gd name="connsiteX0" fmla="*/ 0 w 998903"/>
              <a:gd name="connsiteY0" fmla="*/ 30908 h 2247663"/>
              <a:gd name="connsiteX1" fmla="*/ 632499 w 998903"/>
              <a:gd name="connsiteY1" fmla="*/ 1244163 h 2247663"/>
              <a:gd name="connsiteX2" fmla="*/ 658773 w 998903"/>
              <a:gd name="connsiteY2" fmla="*/ 1899830 h 2247663"/>
              <a:gd name="connsiteX3" fmla="*/ 1 w 998903"/>
              <a:gd name="connsiteY3" fmla="*/ 1745931 h 2247663"/>
              <a:gd name="connsiteX4" fmla="*/ 0 w 998903"/>
              <a:gd name="connsiteY4" fmla="*/ 30908 h 2247663"/>
              <a:gd name="connsiteX0" fmla="*/ 216267 w 998903"/>
              <a:gd name="connsiteY0" fmla="*/ 0 h 2247663"/>
              <a:gd name="connsiteX1" fmla="*/ 860987 w 998903"/>
              <a:gd name="connsiteY1" fmla="*/ 853322 h 2247663"/>
              <a:gd name="connsiteX2" fmla="*/ 998790 w 998903"/>
              <a:gd name="connsiteY2" fmla="*/ 2247663 h 2247663"/>
              <a:gd name="connsiteX0" fmla="*/ 0 w 1197645"/>
              <a:gd name="connsiteY0" fmla="*/ 30908 h 2207105"/>
              <a:gd name="connsiteX1" fmla="*/ 632499 w 1197645"/>
              <a:gd name="connsiteY1" fmla="*/ 1244163 h 2207105"/>
              <a:gd name="connsiteX2" fmla="*/ 658773 w 1197645"/>
              <a:gd name="connsiteY2" fmla="*/ 1899830 h 2207105"/>
              <a:gd name="connsiteX3" fmla="*/ 1 w 1197645"/>
              <a:gd name="connsiteY3" fmla="*/ 1745931 h 2207105"/>
              <a:gd name="connsiteX4" fmla="*/ 0 w 1197645"/>
              <a:gd name="connsiteY4" fmla="*/ 30908 h 2207105"/>
              <a:gd name="connsiteX0" fmla="*/ 216267 w 1197645"/>
              <a:gd name="connsiteY0" fmla="*/ 0 h 2207105"/>
              <a:gd name="connsiteX1" fmla="*/ 860987 w 1197645"/>
              <a:gd name="connsiteY1" fmla="*/ 853322 h 2207105"/>
              <a:gd name="connsiteX2" fmla="*/ 1197603 w 1197645"/>
              <a:gd name="connsiteY2" fmla="*/ 2207105 h 2207105"/>
              <a:gd name="connsiteX0" fmla="*/ 0 w 1197652"/>
              <a:gd name="connsiteY0" fmla="*/ 30908 h 2207105"/>
              <a:gd name="connsiteX1" fmla="*/ 632499 w 1197652"/>
              <a:gd name="connsiteY1" fmla="*/ 1244163 h 2207105"/>
              <a:gd name="connsiteX2" fmla="*/ 658773 w 1197652"/>
              <a:gd name="connsiteY2" fmla="*/ 1899830 h 2207105"/>
              <a:gd name="connsiteX3" fmla="*/ 1 w 1197652"/>
              <a:gd name="connsiteY3" fmla="*/ 1745931 h 2207105"/>
              <a:gd name="connsiteX4" fmla="*/ 0 w 1197652"/>
              <a:gd name="connsiteY4" fmla="*/ 30908 h 2207105"/>
              <a:gd name="connsiteX0" fmla="*/ 216267 w 1197652"/>
              <a:gd name="connsiteY0" fmla="*/ 0 h 2207105"/>
              <a:gd name="connsiteX1" fmla="*/ 906548 w 1197652"/>
              <a:gd name="connsiteY1" fmla="*/ 812766 h 2207105"/>
              <a:gd name="connsiteX2" fmla="*/ 1197603 w 1197652"/>
              <a:gd name="connsiteY2" fmla="*/ 2207105 h 2207105"/>
              <a:gd name="connsiteX0" fmla="*/ 0 w 1197652"/>
              <a:gd name="connsiteY0" fmla="*/ 30908 h 2207105"/>
              <a:gd name="connsiteX1" fmla="*/ 690486 w 1197652"/>
              <a:gd name="connsiteY1" fmla="*/ 1149531 h 2207105"/>
              <a:gd name="connsiteX2" fmla="*/ 658773 w 1197652"/>
              <a:gd name="connsiteY2" fmla="*/ 1899830 h 2207105"/>
              <a:gd name="connsiteX3" fmla="*/ 1 w 1197652"/>
              <a:gd name="connsiteY3" fmla="*/ 1745931 h 2207105"/>
              <a:gd name="connsiteX4" fmla="*/ 0 w 1197652"/>
              <a:gd name="connsiteY4" fmla="*/ 30908 h 2207105"/>
              <a:gd name="connsiteX0" fmla="*/ 216267 w 1197652"/>
              <a:gd name="connsiteY0" fmla="*/ 0 h 2207105"/>
              <a:gd name="connsiteX1" fmla="*/ 906548 w 1197652"/>
              <a:gd name="connsiteY1" fmla="*/ 812766 h 2207105"/>
              <a:gd name="connsiteX2" fmla="*/ 1197603 w 1197652"/>
              <a:gd name="connsiteY2" fmla="*/ 2207105 h 2207105"/>
              <a:gd name="connsiteX0" fmla="*/ 0 w 1197650"/>
              <a:gd name="connsiteY0" fmla="*/ 33899 h 2210096"/>
              <a:gd name="connsiteX1" fmla="*/ 690486 w 1197650"/>
              <a:gd name="connsiteY1" fmla="*/ 1152522 h 2210096"/>
              <a:gd name="connsiteX2" fmla="*/ 658773 w 1197650"/>
              <a:gd name="connsiteY2" fmla="*/ 1902821 h 2210096"/>
              <a:gd name="connsiteX3" fmla="*/ 1 w 1197650"/>
              <a:gd name="connsiteY3" fmla="*/ 1748922 h 2210096"/>
              <a:gd name="connsiteX4" fmla="*/ 0 w 1197650"/>
              <a:gd name="connsiteY4" fmla="*/ 33899 h 2210096"/>
              <a:gd name="connsiteX0" fmla="*/ 216267 w 1197650"/>
              <a:gd name="connsiteY0" fmla="*/ 2991 h 2210096"/>
              <a:gd name="connsiteX1" fmla="*/ 889980 w 1197650"/>
              <a:gd name="connsiteY1" fmla="*/ 640011 h 2210096"/>
              <a:gd name="connsiteX2" fmla="*/ 1197603 w 1197650"/>
              <a:gd name="connsiteY2" fmla="*/ 2210096 h 2210096"/>
              <a:gd name="connsiteX0" fmla="*/ 0 w 1197650"/>
              <a:gd name="connsiteY0" fmla="*/ 30908 h 2207105"/>
              <a:gd name="connsiteX1" fmla="*/ 690486 w 1197650"/>
              <a:gd name="connsiteY1" fmla="*/ 1149531 h 2207105"/>
              <a:gd name="connsiteX2" fmla="*/ 658773 w 1197650"/>
              <a:gd name="connsiteY2" fmla="*/ 1899830 h 2207105"/>
              <a:gd name="connsiteX3" fmla="*/ 1 w 1197650"/>
              <a:gd name="connsiteY3" fmla="*/ 1745931 h 2207105"/>
              <a:gd name="connsiteX4" fmla="*/ 0 w 1197650"/>
              <a:gd name="connsiteY4" fmla="*/ 30908 h 2207105"/>
              <a:gd name="connsiteX0" fmla="*/ 216267 w 1197650"/>
              <a:gd name="connsiteY0" fmla="*/ 0 h 2207105"/>
              <a:gd name="connsiteX1" fmla="*/ 889980 w 1197650"/>
              <a:gd name="connsiteY1" fmla="*/ 637020 h 2207105"/>
              <a:gd name="connsiteX2" fmla="*/ 1197603 w 1197650"/>
              <a:gd name="connsiteY2" fmla="*/ 2207105 h 2207105"/>
              <a:gd name="connsiteX0" fmla="*/ 0 w 1197640"/>
              <a:gd name="connsiteY0" fmla="*/ 358871 h 2535068"/>
              <a:gd name="connsiteX1" fmla="*/ 690486 w 1197640"/>
              <a:gd name="connsiteY1" fmla="*/ 1477494 h 2535068"/>
              <a:gd name="connsiteX2" fmla="*/ 658773 w 1197640"/>
              <a:gd name="connsiteY2" fmla="*/ 2227793 h 2535068"/>
              <a:gd name="connsiteX3" fmla="*/ 1 w 1197640"/>
              <a:gd name="connsiteY3" fmla="*/ 2073894 h 2535068"/>
              <a:gd name="connsiteX4" fmla="*/ 0 w 1197640"/>
              <a:gd name="connsiteY4" fmla="*/ 358871 h 2535068"/>
              <a:gd name="connsiteX0" fmla="*/ 216267 w 1197640"/>
              <a:gd name="connsiteY0" fmla="*/ 327963 h 2535068"/>
              <a:gd name="connsiteX1" fmla="*/ 817323 w 1197640"/>
              <a:gd name="connsiteY1" fmla="*/ 15384 h 2535068"/>
              <a:gd name="connsiteX2" fmla="*/ 1197603 w 1197640"/>
              <a:gd name="connsiteY2" fmla="*/ 2535068 h 2535068"/>
              <a:gd name="connsiteX0" fmla="*/ 0 w 1060898"/>
              <a:gd name="connsiteY0" fmla="*/ 358871 h 2227793"/>
              <a:gd name="connsiteX1" fmla="*/ 690486 w 1060898"/>
              <a:gd name="connsiteY1" fmla="*/ 1477494 h 2227793"/>
              <a:gd name="connsiteX2" fmla="*/ 658773 w 1060898"/>
              <a:gd name="connsiteY2" fmla="*/ 2227793 h 2227793"/>
              <a:gd name="connsiteX3" fmla="*/ 1 w 1060898"/>
              <a:gd name="connsiteY3" fmla="*/ 2073894 h 2227793"/>
              <a:gd name="connsiteX4" fmla="*/ 0 w 1060898"/>
              <a:gd name="connsiteY4" fmla="*/ 358871 h 2227793"/>
              <a:gd name="connsiteX0" fmla="*/ 216267 w 1060898"/>
              <a:gd name="connsiteY0" fmla="*/ 327963 h 2227793"/>
              <a:gd name="connsiteX1" fmla="*/ 817323 w 1060898"/>
              <a:gd name="connsiteY1" fmla="*/ 15384 h 2227793"/>
              <a:gd name="connsiteX2" fmla="*/ 1060838 w 1060898"/>
              <a:gd name="connsiteY2" fmla="*/ 1545900 h 2227793"/>
              <a:gd name="connsiteX0" fmla="*/ 0 w 844255"/>
              <a:gd name="connsiteY0" fmla="*/ 358871 h 2227793"/>
              <a:gd name="connsiteX1" fmla="*/ 690486 w 844255"/>
              <a:gd name="connsiteY1" fmla="*/ 1477494 h 2227793"/>
              <a:gd name="connsiteX2" fmla="*/ 658773 w 844255"/>
              <a:gd name="connsiteY2" fmla="*/ 2227793 h 2227793"/>
              <a:gd name="connsiteX3" fmla="*/ 1 w 844255"/>
              <a:gd name="connsiteY3" fmla="*/ 2073894 h 2227793"/>
              <a:gd name="connsiteX4" fmla="*/ 0 w 844255"/>
              <a:gd name="connsiteY4" fmla="*/ 358871 h 2227793"/>
              <a:gd name="connsiteX0" fmla="*/ 216267 w 844255"/>
              <a:gd name="connsiteY0" fmla="*/ 327963 h 2227793"/>
              <a:gd name="connsiteX1" fmla="*/ 817323 w 844255"/>
              <a:gd name="connsiteY1" fmla="*/ 15384 h 2227793"/>
              <a:gd name="connsiteX2" fmla="*/ 842869 w 844255"/>
              <a:gd name="connsiteY2" fmla="*/ 1723951 h 2227793"/>
              <a:gd name="connsiteX0" fmla="*/ 0 w 818539"/>
              <a:gd name="connsiteY0" fmla="*/ 358871 h 2227793"/>
              <a:gd name="connsiteX1" fmla="*/ 690486 w 818539"/>
              <a:gd name="connsiteY1" fmla="*/ 1477494 h 2227793"/>
              <a:gd name="connsiteX2" fmla="*/ 658773 w 818539"/>
              <a:gd name="connsiteY2" fmla="*/ 2227793 h 2227793"/>
              <a:gd name="connsiteX3" fmla="*/ 1 w 818539"/>
              <a:gd name="connsiteY3" fmla="*/ 2073894 h 2227793"/>
              <a:gd name="connsiteX4" fmla="*/ 0 w 818539"/>
              <a:gd name="connsiteY4" fmla="*/ 358871 h 2227793"/>
              <a:gd name="connsiteX0" fmla="*/ 216267 w 818539"/>
              <a:gd name="connsiteY0" fmla="*/ 327963 h 2227793"/>
              <a:gd name="connsiteX1" fmla="*/ 817323 w 818539"/>
              <a:gd name="connsiteY1" fmla="*/ 15384 h 2227793"/>
              <a:gd name="connsiteX2" fmla="*/ 468728 w 818539"/>
              <a:gd name="connsiteY2" fmla="*/ 756060 h 2227793"/>
              <a:gd name="connsiteX0" fmla="*/ 0 w 777501"/>
              <a:gd name="connsiteY0" fmla="*/ 925263 h 2794185"/>
              <a:gd name="connsiteX1" fmla="*/ 690486 w 777501"/>
              <a:gd name="connsiteY1" fmla="*/ 2043886 h 2794185"/>
              <a:gd name="connsiteX2" fmla="*/ 658773 w 777501"/>
              <a:gd name="connsiteY2" fmla="*/ 2794185 h 2794185"/>
              <a:gd name="connsiteX3" fmla="*/ 1 w 777501"/>
              <a:gd name="connsiteY3" fmla="*/ 2640286 h 2794185"/>
              <a:gd name="connsiteX4" fmla="*/ 0 w 777501"/>
              <a:gd name="connsiteY4" fmla="*/ 925263 h 2794185"/>
              <a:gd name="connsiteX0" fmla="*/ 216267 w 777501"/>
              <a:gd name="connsiteY0" fmla="*/ 894355 h 2794185"/>
              <a:gd name="connsiteX1" fmla="*/ 776140 w 777501"/>
              <a:gd name="connsiteY1" fmla="*/ 6988 h 2794185"/>
              <a:gd name="connsiteX2" fmla="*/ 468728 w 777501"/>
              <a:gd name="connsiteY2" fmla="*/ 1322452 h 2794185"/>
              <a:gd name="connsiteX0" fmla="*/ 0 w 780208"/>
              <a:gd name="connsiteY0" fmla="*/ 925263 h 2794185"/>
              <a:gd name="connsiteX1" fmla="*/ 690486 w 780208"/>
              <a:gd name="connsiteY1" fmla="*/ 2043886 h 2794185"/>
              <a:gd name="connsiteX2" fmla="*/ 658773 w 780208"/>
              <a:gd name="connsiteY2" fmla="*/ 2794185 h 2794185"/>
              <a:gd name="connsiteX3" fmla="*/ 1 w 780208"/>
              <a:gd name="connsiteY3" fmla="*/ 2640286 h 2794185"/>
              <a:gd name="connsiteX4" fmla="*/ 0 w 780208"/>
              <a:gd name="connsiteY4" fmla="*/ 925263 h 2794185"/>
              <a:gd name="connsiteX0" fmla="*/ 216267 w 780208"/>
              <a:gd name="connsiteY0" fmla="*/ 894355 h 2794185"/>
              <a:gd name="connsiteX1" fmla="*/ 776140 w 780208"/>
              <a:gd name="connsiteY1" fmla="*/ 6988 h 2794185"/>
              <a:gd name="connsiteX2" fmla="*/ 698468 w 780208"/>
              <a:gd name="connsiteY2" fmla="*/ 1892921 h 2794185"/>
              <a:gd name="connsiteX0" fmla="*/ 0 w 751621"/>
              <a:gd name="connsiteY0" fmla="*/ 30908 h 1899830"/>
              <a:gd name="connsiteX1" fmla="*/ 690486 w 751621"/>
              <a:gd name="connsiteY1" fmla="*/ 1149531 h 1899830"/>
              <a:gd name="connsiteX2" fmla="*/ 658773 w 751621"/>
              <a:gd name="connsiteY2" fmla="*/ 1899830 h 1899830"/>
              <a:gd name="connsiteX3" fmla="*/ 1 w 751621"/>
              <a:gd name="connsiteY3" fmla="*/ 1745931 h 1899830"/>
              <a:gd name="connsiteX4" fmla="*/ 0 w 751621"/>
              <a:gd name="connsiteY4" fmla="*/ 30908 h 1899830"/>
              <a:gd name="connsiteX0" fmla="*/ 216267 w 751621"/>
              <a:gd name="connsiteY0" fmla="*/ 0 h 1899830"/>
              <a:gd name="connsiteX1" fmla="*/ 746132 w 751621"/>
              <a:gd name="connsiteY1" fmla="*/ 250424 h 1899830"/>
              <a:gd name="connsiteX2" fmla="*/ 698468 w 751621"/>
              <a:gd name="connsiteY2" fmla="*/ 998566 h 1899830"/>
              <a:gd name="connsiteX0" fmla="*/ 0 w 797466"/>
              <a:gd name="connsiteY0" fmla="*/ 30908 h 2365886"/>
              <a:gd name="connsiteX1" fmla="*/ 690486 w 797466"/>
              <a:gd name="connsiteY1" fmla="*/ 1149531 h 2365886"/>
              <a:gd name="connsiteX2" fmla="*/ 658773 w 797466"/>
              <a:gd name="connsiteY2" fmla="*/ 1899830 h 2365886"/>
              <a:gd name="connsiteX3" fmla="*/ 1 w 797466"/>
              <a:gd name="connsiteY3" fmla="*/ 1745931 h 2365886"/>
              <a:gd name="connsiteX4" fmla="*/ 0 w 797466"/>
              <a:gd name="connsiteY4" fmla="*/ 30908 h 2365886"/>
              <a:gd name="connsiteX0" fmla="*/ 216267 w 797466"/>
              <a:gd name="connsiteY0" fmla="*/ 0 h 2365886"/>
              <a:gd name="connsiteX1" fmla="*/ 746132 w 797466"/>
              <a:gd name="connsiteY1" fmla="*/ 250424 h 2365886"/>
              <a:gd name="connsiteX2" fmla="*/ 797060 w 797466"/>
              <a:gd name="connsiteY2" fmla="*/ 2365887 h 2365886"/>
              <a:gd name="connsiteX0" fmla="*/ 0 w 797144"/>
              <a:gd name="connsiteY0" fmla="*/ 30908 h 2365886"/>
              <a:gd name="connsiteX1" fmla="*/ 690486 w 797144"/>
              <a:gd name="connsiteY1" fmla="*/ 1149531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4"/>
              <a:gd name="connsiteY0" fmla="*/ 30908 h 2365886"/>
              <a:gd name="connsiteX1" fmla="*/ 682314 w 797144"/>
              <a:gd name="connsiteY1" fmla="*/ 1024156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4"/>
              <a:gd name="connsiteY0" fmla="*/ 30908 h 2365886"/>
              <a:gd name="connsiteX1" fmla="*/ 682314 w 797144"/>
              <a:gd name="connsiteY1" fmla="*/ 1024156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4"/>
              <a:gd name="connsiteY0" fmla="*/ 30908 h 2365886"/>
              <a:gd name="connsiteX1" fmla="*/ 682314 w 797144"/>
              <a:gd name="connsiteY1" fmla="*/ 1024156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1"/>
              <a:gd name="connsiteY0" fmla="*/ 30908 h 2365886"/>
              <a:gd name="connsiteX1" fmla="*/ 682314 w 797141"/>
              <a:gd name="connsiteY1" fmla="*/ 1024156 h 2365886"/>
              <a:gd name="connsiteX2" fmla="*/ 658773 w 797141"/>
              <a:gd name="connsiteY2" fmla="*/ 1899830 h 2365886"/>
              <a:gd name="connsiteX3" fmla="*/ 1 w 797141"/>
              <a:gd name="connsiteY3" fmla="*/ 1745931 h 2365886"/>
              <a:gd name="connsiteX4" fmla="*/ 0 w 797141"/>
              <a:gd name="connsiteY4" fmla="*/ 30908 h 2365886"/>
              <a:gd name="connsiteX0" fmla="*/ 216267 w 797141"/>
              <a:gd name="connsiteY0" fmla="*/ 0 h 2365886"/>
              <a:gd name="connsiteX1" fmla="*/ 618347 w 797141"/>
              <a:gd name="connsiteY1" fmla="*/ 1010249 h 2365886"/>
              <a:gd name="connsiteX2" fmla="*/ 797060 w 797141"/>
              <a:gd name="connsiteY2" fmla="*/ 2365887 h 2365886"/>
              <a:gd name="connsiteX0" fmla="*/ 0 w 797181"/>
              <a:gd name="connsiteY0" fmla="*/ 30908 h 2365886"/>
              <a:gd name="connsiteX1" fmla="*/ 682314 w 797181"/>
              <a:gd name="connsiteY1" fmla="*/ 1024156 h 2365886"/>
              <a:gd name="connsiteX2" fmla="*/ 658773 w 797181"/>
              <a:gd name="connsiteY2" fmla="*/ 1899830 h 2365886"/>
              <a:gd name="connsiteX3" fmla="*/ 1 w 797181"/>
              <a:gd name="connsiteY3" fmla="*/ 1745931 h 2365886"/>
              <a:gd name="connsiteX4" fmla="*/ 0 w 797181"/>
              <a:gd name="connsiteY4" fmla="*/ 30908 h 2365886"/>
              <a:gd name="connsiteX0" fmla="*/ 216267 w 797181"/>
              <a:gd name="connsiteY0" fmla="*/ 0 h 2365886"/>
              <a:gd name="connsiteX1" fmla="*/ 674241 w 797181"/>
              <a:gd name="connsiteY1" fmla="*/ 1017684 h 2365886"/>
              <a:gd name="connsiteX2" fmla="*/ 797060 w 797181"/>
              <a:gd name="connsiteY2" fmla="*/ 2365887 h 2365886"/>
              <a:gd name="connsiteX0" fmla="*/ 0 w 682890"/>
              <a:gd name="connsiteY0" fmla="*/ 30908 h 2909647"/>
              <a:gd name="connsiteX1" fmla="*/ 682314 w 682890"/>
              <a:gd name="connsiteY1" fmla="*/ 1024156 h 2909647"/>
              <a:gd name="connsiteX2" fmla="*/ 658773 w 682890"/>
              <a:gd name="connsiteY2" fmla="*/ 1899830 h 2909647"/>
              <a:gd name="connsiteX3" fmla="*/ 1 w 682890"/>
              <a:gd name="connsiteY3" fmla="*/ 1745931 h 2909647"/>
              <a:gd name="connsiteX4" fmla="*/ 0 w 682890"/>
              <a:gd name="connsiteY4" fmla="*/ 30908 h 2909647"/>
              <a:gd name="connsiteX0" fmla="*/ 216267 w 682890"/>
              <a:gd name="connsiteY0" fmla="*/ 0 h 2909647"/>
              <a:gd name="connsiteX1" fmla="*/ 674241 w 682890"/>
              <a:gd name="connsiteY1" fmla="*/ 1017684 h 2909647"/>
              <a:gd name="connsiteX2" fmla="*/ 614932 w 682890"/>
              <a:gd name="connsiteY2" fmla="*/ 2909646 h 2909647"/>
              <a:gd name="connsiteX0" fmla="*/ 0 w 814574"/>
              <a:gd name="connsiteY0" fmla="*/ 30908 h 3007774"/>
              <a:gd name="connsiteX1" fmla="*/ 682314 w 814574"/>
              <a:gd name="connsiteY1" fmla="*/ 1024156 h 3007774"/>
              <a:gd name="connsiteX2" fmla="*/ 658773 w 814574"/>
              <a:gd name="connsiteY2" fmla="*/ 1899830 h 3007774"/>
              <a:gd name="connsiteX3" fmla="*/ 1 w 814574"/>
              <a:gd name="connsiteY3" fmla="*/ 1745931 h 3007774"/>
              <a:gd name="connsiteX4" fmla="*/ 0 w 814574"/>
              <a:gd name="connsiteY4" fmla="*/ 30908 h 3007774"/>
              <a:gd name="connsiteX0" fmla="*/ 216267 w 814574"/>
              <a:gd name="connsiteY0" fmla="*/ 0 h 3007774"/>
              <a:gd name="connsiteX1" fmla="*/ 674241 w 814574"/>
              <a:gd name="connsiteY1" fmla="*/ 1017684 h 3007774"/>
              <a:gd name="connsiteX2" fmla="*/ 814469 w 814574"/>
              <a:gd name="connsiteY2" fmla="*/ 3007774 h 3007774"/>
              <a:gd name="connsiteX0" fmla="*/ 0 w 814561"/>
              <a:gd name="connsiteY0" fmla="*/ 30908 h 3007774"/>
              <a:gd name="connsiteX1" fmla="*/ 682314 w 814561"/>
              <a:gd name="connsiteY1" fmla="*/ 1024156 h 3007774"/>
              <a:gd name="connsiteX2" fmla="*/ 658773 w 814561"/>
              <a:gd name="connsiteY2" fmla="*/ 1899830 h 3007774"/>
              <a:gd name="connsiteX3" fmla="*/ 1 w 814561"/>
              <a:gd name="connsiteY3" fmla="*/ 1745931 h 3007774"/>
              <a:gd name="connsiteX4" fmla="*/ 0 w 814561"/>
              <a:gd name="connsiteY4" fmla="*/ 30908 h 3007774"/>
              <a:gd name="connsiteX0" fmla="*/ 216267 w 814561"/>
              <a:gd name="connsiteY0" fmla="*/ 0 h 3007774"/>
              <a:gd name="connsiteX1" fmla="*/ 657029 w 814561"/>
              <a:gd name="connsiteY1" fmla="*/ 114360 h 3007774"/>
              <a:gd name="connsiteX2" fmla="*/ 814469 w 814561"/>
              <a:gd name="connsiteY2" fmla="*/ 3007774 h 3007774"/>
              <a:gd name="connsiteX0" fmla="*/ 0 w 931703"/>
              <a:gd name="connsiteY0" fmla="*/ 30908 h 1899829"/>
              <a:gd name="connsiteX1" fmla="*/ 682314 w 931703"/>
              <a:gd name="connsiteY1" fmla="*/ 1024156 h 1899829"/>
              <a:gd name="connsiteX2" fmla="*/ 658773 w 931703"/>
              <a:gd name="connsiteY2" fmla="*/ 1899830 h 1899829"/>
              <a:gd name="connsiteX3" fmla="*/ 1 w 931703"/>
              <a:gd name="connsiteY3" fmla="*/ 1745931 h 1899829"/>
              <a:gd name="connsiteX4" fmla="*/ 0 w 931703"/>
              <a:gd name="connsiteY4" fmla="*/ 30908 h 1899829"/>
              <a:gd name="connsiteX0" fmla="*/ 216267 w 931703"/>
              <a:gd name="connsiteY0" fmla="*/ 0 h 1899829"/>
              <a:gd name="connsiteX1" fmla="*/ 657029 w 931703"/>
              <a:gd name="connsiteY1" fmla="*/ 114360 h 1899829"/>
              <a:gd name="connsiteX2" fmla="*/ 931652 w 931703"/>
              <a:gd name="connsiteY2" fmla="*/ 1595328 h 1899829"/>
              <a:gd name="connsiteX0" fmla="*/ 0 w 785633"/>
              <a:gd name="connsiteY0" fmla="*/ 30908 h 1899829"/>
              <a:gd name="connsiteX1" fmla="*/ 682314 w 785633"/>
              <a:gd name="connsiteY1" fmla="*/ 1024156 h 1899829"/>
              <a:gd name="connsiteX2" fmla="*/ 658773 w 785633"/>
              <a:gd name="connsiteY2" fmla="*/ 1899830 h 1899829"/>
              <a:gd name="connsiteX3" fmla="*/ 1 w 785633"/>
              <a:gd name="connsiteY3" fmla="*/ 1745931 h 1899829"/>
              <a:gd name="connsiteX4" fmla="*/ 0 w 785633"/>
              <a:gd name="connsiteY4" fmla="*/ 30908 h 1899829"/>
              <a:gd name="connsiteX0" fmla="*/ 216267 w 785633"/>
              <a:gd name="connsiteY0" fmla="*/ 0 h 1899829"/>
              <a:gd name="connsiteX1" fmla="*/ 657029 w 785633"/>
              <a:gd name="connsiteY1" fmla="*/ 114360 h 1899829"/>
              <a:gd name="connsiteX2" fmla="*/ 785518 w 785633"/>
              <a:gd name="connsiteY2" fmla="*/ 1738259 h 1899829"/>
              <a:gd name="connsiteX0" fmla="*/ 0 w 785608"/>
              <a:gd name="connsiteY0" fmla="*/ 411002 h 2279923"/>
              <a:gd name="connsiteX1" fmla="*/ 682314 w 785608"/>
              <a:gd name="connsiteY1" fmla="*/ 1404250 h 2279923"/>
              <a:gd name="connsiteX2" fmla="*/ 658773 w 785608"/>
              <a:gd name="connsiteY2" fmla="*/ 2279924 h 2279923"/>
              <a:gd name="connsiteX3" fmla="*/ 1 w 785608"/>
              <a:gd name="connsiteY3" fmla="*/ 2126025 h 2279923"/>
              <a:gd name="connsiteX4" fmla="*/ 0 w 785608"/>
              <a:gd name="connsiteY4" fmla="*/ 411002 h 2279923"/>
              <a:gd name="connsiteX0" fmla="*/ 216267 w 785608"/>
              <a:gd name="connsiteY0" fmla="*/ 380094 h 2279923"/>
              <a:gd name="connsiteX1" fmla="*/ 624592 w 785608"/>
              <a:gd name="connsiteY1" fmla="*/ 13834 h 2279923"/>
              <a:gd name="connsiteX2" fmla="*/ 785518 w 785608"/>
              <a:gd name="connsiteY2" fmla="*/ 2118353 h 2279923"/>
              <a:gd name="connsiteX0" fmla="*/ 0 w 682890"/>
              <a:gd name="connsiteY0" fmla="*/ 411002 h 2452908"/>
              <a:gd name="connsiteX1" fmla="*/ 682314 w 682890"/>
              <a:gd name="connsiteY1" fmla="*/ 1404250 h 2452908"/>
              <a:gd name="connsiteX2" fmla="*/ 658773 w 682890"/>
              <a:gd name="connsiteY2" fmla="*/ 2279924 h 2452908"/>
              <a:gd name="connsiteX3" fmla="*/ 1 w 682890"/>
              <a:gd name="connsiteY3" fmla="*/ 2126025 h 2452908"/>
              <a:gd name="connsiteX4" fmla="*/ 0 w 682890"/>
              <a:gd name="connsiteY4" fmla="*/ 411002 h 2452908"/>
              <a:gd name="connsiteX0" fmla="*/ 216267 w 682890"/>
              <a:gd name="connsiteY0" fmla="*/ 380094 h 2452908"/>
              <a:gd name="connsiteX1" fmla="*/ 624592 w 682890"/>
              <a:gd name="connsiteY1" fmla="*/ 13834 h 2452908"/>
              <a:gd name="connsiteX2" fmla="*/ 536271 w 682890"/>
              <a:gd name="connsiteY2" fmla="*/ 2452908 h 2452908"/>
              <a:gd name="connsiteX0" fmla="*/ 0 w 843582"/>
              <a:gd name="connsiteY0" fmla="*/ 411002 h 2279925"/>
              <a:gd name="connsiteX1" fmla="*/ 682314 w 843582"/>
              <a:gd name="connsiteY1" fmla="*/ 1404250 h 2279925"/>
              <a:gd name="connsiteX2" fmla="*/ 658773 w 843582"/>
              <a:gd name="connsiteY2" fmla="*/ 2279924 h 2279925"/>
              <a:gd name="connsiteX3" fmla="*/ 1 w 843582"/>
              <a:gd name="connsiteY3" fmla="*/ 2126025 h 2279925"/>
              <a:gd name="connsiteX4" fmla="*/ 0 w 843582"/>
              <a:gd name="connsiteY4" fmla="*/ 411002 h 2279925"/>
              <a:gd name="connsiteX0" fmla="*/ 216267 w 843582"/>
              <a:gd name="connsiteY0" fmla="*/ 380094 h 2279925"/>
              <a:gd name="connsiteX1" fmla="*/ 624592 w 843582"/>
              <a:gd name="connsiteY1" fmla="*/ 13834 h 2279925"/>
              <a:gd name="connsiteX2" fmla="*/ 843517 w 843582"/>
              <a:gd name="connsiteY2" fmla="*/ 1664897 h 2279925"/>
              <a:gd name="connsiteX0" fmla="*/ 0 w 1079214"/>
              <a:gd name="connsiteY0" fmla="*/ 462323 h 2331246"/>
              <a:gd name="connsiteX1" fmla="*/ 682314 w 1079214"/>
              <a:gd name="connsiteY1" fmla="*/ 1455571 h 2331246"/>
              <a:gd name="connsiteX2" fmla="*/ 658773 w 1079214"/>
              <a:gd name="connsiteY2" fmla="*/ 2331245 h 2331246"/>
              <a:gd name="connsiteX3" fmla="*/ 1 w 1079214"/>
              <a:gd name="connsiteY3" fmla="*/ 2177346 h 2331246"/>
              <a:gd name="connsiteX4" fmla="*/ 0 w 1079214"/>
              <a:gd name="connsiteY4" fmla="*/ 462323 h 2331246"/>
              <a:gd name="connsiteX0" fmla="*/ 216267 w 1079214"/>
              <a:gd name="connsiteY0" fmla="*/ 431415 h 2331246"/>
              <a:gd name="connsiteX1" fmla="*/ 624592 w 1079214"/>
              <a:gd name="connsiteY1" fmla="*/ 65155 h 2331246"/>
              <a:gd name="connsiteX2" fmla="*/ 1079184 w 1079214"/>
              <a:gd name="connsiteY2" fmla="*/ 14029 h 2331246"/>
              <a:gd name="connsiteX0" fmla="*/ 0 w 966990"/>
              <a:gd name="connsiteY0" fmla="*/ 940413 h 2809336"/>
              <a:gd name="connsiteX1" fmla="*/ 682314 w 966990"/>
              <a:gd name="connsiteY1" fmla="*/ 1933661 h 2809336"/>
              <a:gd name="connsiteX2" fmla="*/ 658773 w 966990"/>
              <a:gd name="connsiteY2" fmla="*/ 2809335 h 2809336"/>
              <a:gd name="connsiteX3" fmla="*/ 1 w 966990"/>
              <a:gd name="connsiteY3" fmla="*/ 2655436 h 2809336"/>
              <a:gd name="connsiteX4" fmla="*/ 0 w 966990"/>
              <a:gd name="connsiteY4" fmla="*/ 940413 h 2809336"/>
              <a:gd name="connsiteX0" fmla="*/ 216267 w 966990"/>
              <a:gd name="connsiteY0" fmla="*/ 909505 h 2809336"/>
              <a:gd name="connsiteX1" fmla="*/ 624592 w 966990"/>
              <a:gd name="connsiteY1" fmla="*/ 543245 h 2809336"/>
              <a:gd name="connsiteX2" fmla="*/ 966949 w 966990"/>
              <a:gd name="connsiteY2" fmla="*/ 2639 h 2809336"/>
              <a:gd name="connsiteX0" fmla="*/ 0 w 961073"/>
              <a:gd name="connsiteY0" fmla="*/ 411002 h 2279925"/>
              <a:gd name="connsiteX1" fmla="*/ 682314 w 961073"/>
              <a:gd name="connsiteY1" fmla="*/ 1404250 h 2279925"/>
              <a:gd name="connsiteX2" fmla="*/ 658773 w 961073"/>
              <a:gd name="connsiteY2" fmla="*/ 2279924 h 2279925"/>
              <a:gd name="connsiteX3" fmla="*/ 1 w 961073"/>
              <a:gd name="connsiteY3" fmla="*/ 2126025 h 2279925"/>
              <a:gd name="connsiteX4" fmla="*/ 0 w 961073"/>
              <a:gd name="connsiteY4" fmla="*/ 411002 h 2279925"/>
              <a:gd name="connsiteX0" fmla="*/ 216267 w 961073"/>
              <a:gd name="connsiteY0" fmla="*/ 380094 h 2279925"/>
              <a:gd name="connsiteX1" fmla="*/ 624592 w 961073"/>
              <a:gd name="connsiteY1" fmla="*/ 13834 h 2279925"/>
              <a:gd name="connsiteX2" fmla="*/ 961032 w 961073"/>
              <a:gd name="connsiteY2" fmla="*/ 1042896 h 2279925"/>
              <a:gd name="connsiteX0" fmla="*/ 0 w 885119"/>
              <a:gd name="connsiteY0" fmla="*/ 411002 h 2279925"/>
              <a:gd name="connsiteX1" fmla="*/ 682314 w 885119"/>
              <a:gd name="connsiteY1" fmla="*/ 1404250 h 2279925"/>
              <a:gd name="connsiteX2" fmla="*/ 658773 w 885119"/>
              <a:gd name="connsiteY2" fmla="*/ 2279924 h 2279925"/>
              <a:gd name="connsiteX3" fmla="*/ 1 w 885119"/>
              <a:gd name="connsiteY3" fmla="*/ 2126025 h 2279925"/>
              <a:gd name="connsiteX4" fmla="*/ 0 w 885119"/>
              <a:gd name="connsiteY4" fmla="*/ 411002 h 2279925"/>
              <a:gd name="connsiteX0" fmla="*/ 216267 w 885119"/>
              <a:gd name="connsiteY0" fmla="*/ 380094 h 2279925"/>
              <a:gd name="connsiteX1" fmla="*/ 624592 w 885119"/>
              <a:gd name="connsiteY1" fmla="*/ 13834 h 2279925"/>
              <a:gd name="connsiteX2" fmla="*/ 885065 w 885119"/>
              <a:gd name="connsiteY2" fmla="*/ 1506123 h 2279925"/>
              <a:gd name="connsiteX0" fmla="*/ 0 w 885121"/>
              <a:gd name="connsiteY0" fmla="*/ 560349 h 2429272"/>
              <a:gd name="connsiteX1" fmla="*/ 682314 w 885121"/>
              <a:gd name="connsiteY1" fmla="*/ 1553597 h 2429272"/>
              <a:gd name="connsiteX2" fmla="*/ 658773 w 885121"/>
              <a:gd name="connsiteY2" fmla="*/ 2429271 h 2429272"/>
              <a:gd name="connsiteX3" fmla="*/ 1 w 885121"/>
              <a:gd name="connsiteY3" fmla="*/ 2275372 h 2429272"/>
              <a:gd name="connsiteX4" fmla="*/ 0 w 885121"/>
              <a:gd name="connsiteY4" fmla="*/ 560349 h 2429272"/>
              <a:gd name="connsiteX0" fmla="*/ 216267 w 885121"/>
              <a:gd name="connsiteY0" fmla="*/ 529441 h 2429272"/>
              <a:gd name="connsiteX1" fmla="*/ 633718 w 885121"/>
              <a:gd name="connsiteY1" fmla="*/ 10756 h 2429272"/>
              <a:gd name="connsiteX2" fmla="*/ 885065 w 885121"/>
              <a:gd name="connsiteY2" fmla="*/ 1655470 h 2429272"/>
              <a:gd name="connsiteX0" fmla="*/ 0 w 885113"/>
              <a:gd name="connsiteY0" fmla="*/ 1125797 h 2994720"/>
              <a:gd name="connsiteX1" fmla="*/ 682314 w 885113"/>
              <a:gd name="connsiteY1" fmla="*/ 2119045 h 2994720"/>
              <a:gd name="connsiteX2" fmla="*/ 658773 w 885113"/>
              <a:gd name="connsiteY2" fmla="*/ 2994719 h 2994720"/>
              <a:gd name="connsiteX3" fmla="*/ 1 w 885113"/>
              <a:gd name="connsiteY3" fmla="*/ 2840820 h 2994720"/>
              <a:gd name="connsiteX4" fmla="*/ 0 w 885113"/>
              <a:gd name="connsiteY4" fmla="*/ 1125797 h 2994720"/>
              <a:gd name="connsiteX0" fmla="*/ 216267 w 885113"/>
              <a:gd name="connsiteY0" fmla="*/ 1094889 h 2994720"/>
              <a:gd name="connsiteX1" fmla="*/ 591957 w 885113"/>
              <a:gd name="connsiteY1" fmla="*/ 5866 h 2994720"/>
              <a:gd name="connsiteX2" fmla="*/ 885065 w 885113"/>
              <a:gd name="connsiteY2" fmla="*/ 2220918 h 2994720"/>
              <a:gd name="connsiteX0" fmla="*/ 0 w 814130"/>
              <a:gd name="connsiteY0" fmla="*/ 1125797 h 2994720"/>
              <a:gd name="connsiteX1" fmla="*/ 682314 w 814130"/>
              <a:gd name="connsiteY1" fmla="*/ 2119045 h 2994720"/>
              <a:gd name="connsiteX2" fmla="*/ 658773 w 814130"/>
              <a:gd name="connsiteY2" fmla="*/ 2994719 h 2994720"/>
              <a:gd name="connsiteX3" fmla="*/ 1 w 814130"/>
              <a:gd name="connsiteY3" fmla="*/ 2840820 h 2994720"/>
              <a:gd name="connsiteX4" fmla="*/ 0 w 814130"/>
              <a:gd name="connsiteY4" fmla="*/ 1125797 h 2994720"/>
              <a:gd name="connsiteX0" fmla="*/ 216267 w 814130"/>
              <a:gd name="connsiteY0" fmla="*/ 1094889 h 2994720"/>
              <a:gd name="connsiteX1" fmla="*/ 591957 w 814130"/>
              <a:gd name="connsiteY1" fmla="*/ 5866 h 2994720"/>
              <a:gd name="connsiteX2" fmla="*/ 814066 w 814130"/>
              <a:gd name="connsiteY2" fmla="*/ 2099350 h 2994720"/>
              <a:gd name="connsiteX0" fmla="*/ 0 w 1009907"/>
              <a:gd name="connsiteY0" fmla="*/ 1902448 h 3771371"/>
              <a:gd name="connsiteX1" fmla="*/ 682314 w 1009907"/>
              <a:gd name="connsiteY1" fmla="*/ 2895696 h 3771371"/>
              <a:gd name="connsiteX2" fmla="*/ 658773 w 1009907"/>
              <a:gd name="connsiteY2" fmla="*/ 3771370 h 3771371"/>
              <a:gd name="connsiteX3" fmla="*/ 1 w 1009907"/>
              <a:gd name="connsiteY3" fmla="*/ 3617471 h 3771371"/>
              <a:gd name="connsiteX4" fmla="*/ 0 w 1009907"/>
              <a:gd name="connsiteY4" fmla="*/ 1902448 h 3771371"/>
              <a:gd name="connsiteX0" fmla="*/ 216267 w 1009907"/>
              <a:gd name="connsiteY0" fmla="*/ 1871540 h 3771371"/>
              <a:gd name="connsiteX1" fmla="*/ 591957 w 1009907"/>
              <a:gd name="connsiteY1" fmla="*/ 782517 h 3771371"/>
              <a:gd name="connsiteX2" fmla="*/ 1009874 w 1009907"/>
              <a:gd name="connsiteY2" fmla="*/ 1887 h 3771371"/>
              <a:gd name="connsiteX0" fmla="*/ 0 w 1009913"/>
              <a:gd name="connsiteY0" fmla="*/ 1902054 h 3770977"/>
              <a:gd name="connsiteX1" fmla="*/ 682314 w 1009913"/>
              <a:gd name="connsiteY1" fmla="*/ 2895302 h 3770977"/>
              <a:gd name="connsiteX2" fmla="*/ 658773 w 1009913"/>
              <a:gd name="connsiteY2" fmla="*/ 3770976 h 3770977"/>
              <a:gd name="connsiteX3" fmla="*/ 1 w 1009913"/>
              <a:gd name="connsiteY3" fmla="*/ 3617077 h 3770977"/>
              <a:gd name="connsiteX4" fmla="*/ 0 w 1009913"/>
              <a:gd name="connsiteY4" fmla="*/ 1902054 h 3770977"/>
              <a:gd name="connsiteX0" fmla="*/ 216267 w 1009913"/>
              <a:gd name="connsiteY0" fmla="*/ 1871146 h 3770977"/>
              <a:gd name="connsiteX1" fmla="*/ 651634 w 1009913"/>
              <a:gd name="connsiteY1" fmla="*/ 1004498 h 3770977"/>
              <a:gd name="connsiteX2" fmla="*/ 1009874 w 1009913"/>
              <a:gd name="connsiteY2" fmla="*/ 1493 h 3770977"/>
              <a:gd name="connsiteX0" fmla="*/ 0 w 951914"/>
              <a:gd name="connsiteY0" fmla="*/ 2805927 h 4674850"/>
              <a:gd name="connsiteX1" fmla="*/ 682314 w 951914"/>
              <a:gd name="connsiteY1" fmla="*/ 3799175 h 4674850"/>
              <a:gd name="connsiteX2" fmla="*/ 658773 w 951914"/>
              <a:gd name="connsiteY2" fmla="*/ 4674849 h 4674850"/>
              <a:gd name="connsiteX3" fmla="*/ 1 w 951914"/>
              <a:gd name="connsiteY3" fmla="*/ 4520950 h 4674850"/>
              <a:gd name="connsiteX4" fmla="*/ 0 w 951914"/>
              <a:gd name="connsiteY4" fmla="*/ 2805927 h 4674850"/>
              <a:gd name="connsiteX0" fmla="*/ 216267 w 951914"/>
              <a:gd name="connsiteY0" fmla="*/ 2775019 h 4674850"/>
              <a:gd name="connsiteX1" fmla="*/ 651634 w 951914"/>
              <a:gd name="connsiteY1" fmla="*/ 1908371 h 4674850"/>
              <a:gd name="connsiteX2" fmla="*/ 951867 w 951914"/>
              <a:gd name="connsiteY2" fmla="*/ 805 h 4674850"/>
              <a:gd name="connsiteX0" fmla="*/ 0 w 951921"/>
              <a:gd name="connsiteY0" fmla="*/ 2805656 h 4674579"/>
              <a:gd name="connsiteX1" fmla="*/ 682314 w 951921"/>
              <a:gd name="connsiteY1" fmla="*/ 3798904 h 4674579"/>
              <a:gd name="connsiteX2" fmla="*/ 658773 w 951921"/>
              <a:gd name="connsiteY2" fmla="*/ 4674578 h 4674579"/>
              <a:gd name="connsiteX3" fmla="*/ 1 w 951921"/>
              <a:gd name="connsiteY3" fmla="*/ 4520679 h 4674579"/>
              <a:gd name="connsiteX4" fmla="*/ 0 w 951921"/>
              <a:gd name="connsiteY4" fmla="*/ 2805656 h 4674579"/>
              <a:gd name="connsiteX0" fmla="*/ 216267 w 951921"/>
              <a:gd name="connsiteY0" fmla="*/ 2774748 h 4674579"/>
              <a:gd name="connsiteX1" fmla="*/ 688969 w 951921"/>
              <a:gd name="connsiteY1" fmla="*/ 2907757 h 4674579"/>
              <a:gd name="connsiteX2" fmla="*/ 951867 w 951921"/>
              <a:gd name="connsiteY2" fmla="*/ 534 h 4674579"/>
              <a:gd name="connsiteX0" fmla="*/ 0 w 798641"/>
              <a:gd name="connsiteY0" fmla="*/ 2497575 h 4366498"/>
              <a:gd name="connsiteX1" fmla="*/ 682314 w 798641"/>
              <a:gd name="connsiteY1" fmla="*/ 3490823 h 4366498"/>
              <a:gd name="connsiteX2" fmla="*/ 658773 w 798641"/>
              <a:gd name="connsiteY2" fmla="*/ 4366497 h 4366498"/>
              <a:gd name="connsiteX3" fmla="*/ 1 w 798641"/>
              <a:gd name="connsiteY3" fmla="*/ 4212598 h 4366498"/>
              <a:gd name="connsiteX4" fmla="*/ 0 w 798641"/>
              <a:gd name="connsiteY4" fmla="*/ 2497575 h 4366498"/>
              <a:gd name="connsiteX0" fmla="*/ 216267 w 798641"/>
              <a:gd name="connsiteY0" fmla="*/ 2466667 h 4366498"/>
              <a:gd name="connsiteX1" fmla="*/ 688969 w 798641"/>
              <a:gd name="connsiteY1" fmla="*/ 2599676 h 4366498"/>
              <a:gd name="connsiteX2" fmla="*/ 798504 w 798641"/>
              <a:gd name="connsiteY2" fmla="*/ 598 h 4366498"/>
              <a:gd name="connsiteX0" fmla="*/ 0 w 798648"/>
              <a:gd name="connsiteY0" fmla="*/ 2497876 h 4366799"/>
              <a:gd name="connsiteX1" fmla="*/ 682314 w 798648"/>
              <a:gd name="connsiteY1" fmla="*/ 3491124 h 4366799"/>
              <a:gd name="connsiteX2" fmla="*/ 658773 w 798648"/>
              <a:gd name="connsiteY2" fmla="*/ 4366798 h 4366799"/>
              <a:gd name="connsiteX3" fmla="*/ 1 w 798648"/>
              <a:gd name="connsiteY3" fmla="*/ 4212899 h 4366799"/>
              <a:gd name="connsiteX4" fmla="*/ 0 w 798648"/>
              <a:gd name="connsiteY4" fmla="*/ 2497876 h 4366799"/>
              <a:gd name="connsiteX0" fmla="*/ 216267 w 798648"/>
              <a:gd name="connsiteY0" fmla="*/ 2466968 h 4366799"/>
              <a:gd name="connsiteX1" fmla="*/ 693595 w 798648"/>
              <a:gd name="connsiteY1" fmla="*/ 1706600 h 4366799"/>
              <a:gd name="connsiteX2" fmla="*/ 798504 w 798648"/>
              <a:gd name="connsiteY2" fmla="*/ 899 h 4366799"/>
              <a:gd name="connsiteX0" fmla="*/ 0 w 798841"/>
              <a:gd name="connsiteY0" fmla="*/ 2497575 h 4366498"/>
              <a:gd name="connsiteX1" fmla="*/ 682314 w 798841"/>
              <a:gd name="connsiteY1" fmla="*/ 3490823 h 4366498"/>
              <a:gd name="connsiteX2" fmla="*/ 658773 w 798841"/>
              <a:gd name="connsiteY2" fmla="*/ 4366497 h 4366498"/>
              <a:gd name="connsiteX3" fmla="*/ 1 w 798841"/>
              <a:gd name="connsiteY3" fmla="*/ 4212598 h 4366498"/>
              <a:gd name="connsiteX4" fmla="*/ 0 w 798841"/>
              <a:gd name="connsiteY4" fmla="*/ 2497575 h 4366498"/>
              <a:gd name="connsiteX0" fmla="*/ 216267 w 798841"/>
              <a:gd name="connsiteY0" fmla="*/ 2466667 h 4366498"/>
              <a:gd name="connsiteX1" fmla="*/ 747974 w 798841"/>
              <a:gd name="connsiteY1" fmla="*/ 2596588 h 4366498"/>
              <a:gd name="connsiteX2" fmla="*/ 798504 w 798841"/>
              <a:gd name="connsiteY2" fmla="*/ 598 h 4366498"/>
              <a:gd name="connsiteX0" fmla="*/ 0 w 748485"/>
              <a:gd name="connsiteY0" fmla="*/ 1218572 h 3087495"/>
              <a:gd name="connsiteX1" fmla="*/ 682314 w 748485"/>
              <a:gd name="connsiteY1" fmla="*/ 2211820 h 3087495"/>
              <a:gd name="connsiteX2" fmla="*/ 658773 w 748485"/>
              <a:gd name="connsiteY2" fmla="*/ 3087494 h 3087495"/>
              <a:gd name="connsiteX3" fmla="*/ 1 w 748485"/>
              <a:gd name="connsiteY3" fmla="*/ 2933595 h 3087495"/>
              <a:gd name="connsiteX4" fmla="*/ 0 w 748485"/>
              <a:gd name="connsiteY4" fmla="*/ 1218572 h 3087495"/>
              <a:gd name="connsiteX0" fmla="*/ 216267 w 748485"/>
              <a:gd name="connsiteY0" fmla="*/ 1187664 h 3087495"/>
              <a:gd name="connsiteX1" fmla="*/ 747974 w 748485"/>
              <a:gd name="connsiteY1" fmla="*/ 1317585 h 3087495"/>
              <a:gd name="connsiteX2" fmla="*/ 324038 w 748485"/>
              <a:gd name="connsiteY2" fmla="*/ 1153 h 3087495"/>
              <a:gd name="connsiteX0" fmla="*/ 0 w 748545"/>
              <a:gd name="connsiteY0" fmla="*/ 30909 h 1899832"/>
              <a:gd name="connsiteX1" fmla="*/ 682314 w 748545"/>
              <a:gd name="connsiteY1" fmla="*/ 1024157 h 1899832"/>
              <a:gd name="connsiteX2" fmla="*/ 658773 w 748545"/>
              <a:gd name="connsiteY2" fmla="*/ 1899831 h 1899832"/>
              <a:gd name="connsiteX3" fmla="*/ 1 w 748545"/>
              <a:gd name="connsiteY3" fmla="*/ 1745932 h 1899832"/>
              <a:gd name="connsiteX4" fmla="*/ 0 w 748545"/>
              <a:gd name="connsiteY4" fmla="*/ 30909 h 1899832"/>
              <a:gd name="connsiteX0" fmla="*/ 216267 w 748545"/>
              <a:gd name="connsiteY0" fmla="*/ 1 h 1899832"/>
              <a:gd name="connsiteX1" fmla="*/ 747974 w 748545"/>
              <a:gd name="connsiteY1" fmla="*/ 129922 h 1899832"/>
              <a:gd name="connsiteX2" fmla="*/ 371394 w 748545"/>
              <a:gd name="connsiteY2" fmla="*/ 1175828 h 1899832"/>
              <a:gd name="connsiteX0" fmla="*/ 0 w 682890"/>
              <a:gd name="connsiteY0" fmla="*/ 41664 h 1910587"/>
              <a:gd name="connsiteX1" fmla="*/ 682314 w 682890"/>
              <a:gd name="connsiteY1" fmla="*/ 1034912 h 1910587"/>
              <a:gd name="connsiteX2" fmla="*/ 658773 w 682890"/>
              <a:gd name="connsiteY2" fmla="*/ 1910586 h 1910587"/>
              <a:gd name="connsiteX3" fmla="*/ 1 w 682890"/>
              <a:gd name="connsiteY3" fmla="*/ 1756687 h 1910587"/>
              <a:gd name="connsiteX4" fmla="*/ 0 w 682890"/>
              <a:gd name="connsiteY4" fmla="*/ 41664 h 1910587"/>
              <a:gd name="connsiteX0" fmla="*/ 216267 w 682890"/>
              <a:gd name="connsiteY0" fmla="*/ 10756 h 1910587"/>
              <a:gd name="connsiteX1" fmla="*/ 631233 w 682890"/>
              <a:gd name="connsiteY1" fmla="*/ 63621 h 1910587"/>
              <a:gd name="connsiteX2" fmla="*/ 371394 w 682890"/>
              <a:gd name="connsiteY2" fmla="*/ 1186583 h 1910587"/>
              <a:gd name="connsiteX0" fmla="*/ 0 w 682890"/>
              <a:gd name="connsiteY0" fmla="*/ 41664 h 1910587"/>
              <a:gd name="connsiteX1" fmla="*/ 682314 w 682890"/>
              <a:gd name="connsiteY1" fmla="*/ 1034912 h 1910587"/>
              <a:gd name="connsiteX2" fmla="*/ 658773 w 682890"/>
              <a:gd name="connsiteY2" fmla="*/ 1910586 h 1910587"/>
              <a:gd name="connsiteX3" fmla="*/ 1 w 682890"/>
              <a:gd name="connsiteY3" fmla="*/ 1756687 h 1910587"/>
              <a:gd name="connsiteX4" fmla="*/ 0 w 682890"/>
              <a:gd name="connsiteY4" fmla="*/ 41664 h 1910587"/>
              <a:gd name="connsiteX0" fmla="*/ 216267 w 682890"/>
              <a:gd name="connsiteY0" fmla="*/ 10756 h 1910587"/>
              <a:gd name="connsiteX1" fmla="*/ 631233 w 682890"/>
              <a:gd name="connsiteY1" fmla="*/ 63621 h 1910587"/>
              <a:gd name="connsiteX2" fmla="*/ 370261 w 682890"/>
              <a:gd name="connsiteY2" fmla="*/ 1682026 h 1910587"/>
              <a:gd name="connsiteX0" fmla="*/ 0 w 682890"/>
              <a:gd name="connsiteY0" fmla="*/ 41664 h 3740657"/>
              <a:gd name="connsiteX1" fmla="*/ 682314 w 682890"/>
              <a:gd name="connsiteY1" fmla="*/ 1034912 h 3740657"/>
              <a:gd name="connsiteX2" fmla="*/ 658773 w 682890"/>
              <a:gd name="connsiteY2" fmla="*/ 1910586 h 3740657"/>
              <a:gd name="connsiteX3" fmla="*/ 1 w 682890"/>
              <a:gd name="connsiteY3" fmla="*/ 1756687 h 3740657"/>
              <a:gd name="connsiteX4" fmla="*/ 0 w 682890"/>
              <a:gd name="connsiteY4" fmla="*/ 41664 h 3740657"/>
              <a:gd name="connsiteX0" fmla="*/ 216267 w 682890"/>
              <a:gd name="connsiteY0" fmla="*/ 10756 h 3740657"/>
              <a:gd name="connsiteX1" fmla="*/ 631233 w 682890"/>
              <a:gd name="connsiteY1" fmla="*/ 63621 h 3740657"/>
              <a:gd name="connsiteX2" fmla="*/ 347902 w 682890"/>
              <a:gd name="connsiteY2" fmla="*/ 3740657 h 3740657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1 h 3729902"/>
              <a:gd name="connsiteX1" fmla="*/ 496413 w 682890"/>
              <a:gd name="connsiteY1" fmla="*/ 1669009 h 3729902"/>
              <a:gd name="connsiteX2" fmla="*/ 347902 w 682890"/>
              <a:gd name="connsiteY2" fmla="*/ 3729902 h 3729902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1 h 3729902"/>
              <a:gd name="connsiteX1" fmla="*/ 506681 w 682890"/>
              <a:gd name="connsiteY1" fmla="*/ 1415356 h 3729902"/>
              <a:gd name="connsiteX2" fmla="*/ 347902 w 682890"/>
              <a:gd name="connsiteY2" fmla="*/ 3729902 h 3729902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1 h 3729902"/>
              <a:gd name="connsiteX1" fmla="*/ 496105 w 682890"/>
              <a:gd name="connsiteY1" fmla="*/ 1520769 h 3729902"/>
              <a:gd name="connsiteX2" fmla="*/ 347902 w 682890"/>
              <a:gd name="connsiteY2" fmla="*/ 3729902 h 3729902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0 h 3729902"/>
              <a:gd name="connsiteX1" fmla="*/ 496105 w 682890"/>
              <a:gd name="connsiteY1" fmla="*/ 1520769 h 3729902"/>
              <a:gd name="connsiteX2" fmla="*/ 347902 w 682890"/>
              <a:gd name="connsiteY2" fmla="*/ 3729902 h 3729902"/>
              <a:gd name="connsiteX0" fmla="*/ 0 w 682890"/>
              <a:gd name="connsiteY0" fmla="*/ 31229 h 3730222"/>
              <a:gd name="connsiteX1" fmla="*/ 682314 w 682890"/>
              <a:gd name="connsiteY1" fmla="*/ 1024477 h 3730222"/>
              <a:gd name="connsiteX2" fmla="*/ 658773 w 682890"/>
              <a:gd name="connsiteY2" fmla="*/ 1900151 h 3730222"/>
              <a:gd name="connsiteX3" fmla="*/ 1 w 682890"/>
              <a:gd name="connsiteY3" fmla="*/ 1746252 h 3730222"/>
              <a:gd name="connsiteX4" fmla="*/ 0 w 682890"/>
              <a:gd name="connsiteY4" fmla="*/ 31229 h 3730222"/>
              <a:gd name="connsiteX0" fmla="*/ 216267 w 682890"/>
              <a:gd name="connsiteY0" fmla="*/ 320 h 3730222"/>
              <a:gd name="connsiteX1" fmla="*/ 496105 w 682890"/>
              <a:gd name="connsiteY1" fmla="*/ 1521089 h 3730222"/>
              <a:gd name="connsiteX2" fmla="*/ 347902 w 682890"/>
              <a:gd name="connsiteY2" fmla="*/ 3730222 h 3730222"/>
              <a:gd name="connsiteX0" fmla="*/ 0 w 682890"/>
              <a:gd name="connsiteY0" fmla="*/ 31229 h 5012755"/>
              <a:gd name="connsiteX1" fmla="*/ 682314 w 682890"/>
              <a:gd name="connsiteY1" fmla="*/ 1024477 h 5012755"/>
              <a:gd name="connsiteX2" fmla="*/ 658773 w 682890"/>
              <a:gd name="connsiteY2" fmla="*/ 1900151 h 5012755"/>
              <a:gd name="connsiteX3" fmla="*/ 1 w 682890"/>
              <a:gd name="connsiteY3" fmla="*/ 1746252 h 5012755"/>
              <a:gd name="connsiteX4" fmla="*/ 0 w 682890"/>
              <a:gd name="connsiteY4" fmla="*/ 31229 h 5012755"/>
              <a:gd name="connsiteX0" fmla="*/ 216267 w 682890"/>
              <a:gd name="connsiteY0" fmla="*/ 320 h 5012755"/>
              <a:gd name="connsiteX1" fmla="*/ 496105 w 682890"/>
              <a:gd name="connsiteY1" fmla="*/ 1521089 h 5012755"/>
              <a:gd name="connsiteX2" fmla="*/ 300186 w 682890"/>
              <a:gd name="connsiteY2" fmla="*/ 5012755 h 5012755"/>
              <a:gd name="connsiteX0" fmla="*/ 0 w 682890"/>
              <a:gd name="connsiteY0" fmla="*/ 31131 h 5012657"/>
              <a:gd name="connsiteX1" fmla="*/ 682314 w 682890"/>
              <a:gd name="connsiteY1" fmla="*/ 1024379 h 5012657"/>
              <a:gd name="connsiteX2" fmla="*/ 658773 w 682890"/>
              <a:gd name="connsiteY2" fmla="*/ 1900053 h 5012657"/>
              <a:gd name="connsiteX3" fmla="*/ 1 w 682890"/>
              <a:gd name="connsiteY3" fmla="*/ 1746154 h 5012657"/>
              <a:gd name="connsiteX4" fmla="*/ 0 w 682890"/>
              <a:gd name="connsiteY4" fmla="*/ 31131 h 5012657"/>
              <a:gd name="connsiteX0" fmla="*/ 216267 w 682890"/>
              <a:gd name="connsiteY0" fmla="*/ 222 h 5012657"/>
              <a:gd name="connsiteX1" fmla="*/ 334835 w 682890"/>
              <a:gd name="connsiteY1" fmla="*/ 2180297 h 5012657"/>
              <a:gd name="connsiteX2" fmla="*/ 300186 w 682890"/>
              <a:gd name="connsiteY2" fmla="*/ 5012657 h 5012657"/>
              <a:gd name="connsiteX0" fmla="*/ 930 w 683820"/>
              <a:gd name="connsiteY0" fmla="*/ 31131 h 4430059"/>
              <a:gd name="connsiteX1" fmla="*/ 683244 w 683820"/>
              <a:gd name="connsiteY1" fmla="*/ 1024379 h 4430059"/>
              <a:gd name="connsiteX2" fmla="*/ 659703 w 683820"/>
              <a:gd name="connsiteY2" fmla="*/ 1900053 h 4430059"/>
              <a:gd name="connsiteX3" fmla="*/ 931 w 683820"/>
              <a:gd name="connsiteY3" fmla="*/ 1746154 h 4430059"/>
              <a:gd name="connsiteX4" fmla="*/ 930 w 683820"/>
              <a:gd name="connsiteY4" fmla="*/ 31131 h 4430059"/>
              <a:gd name="connsiteX0" fmla="*/ 217197 w 683820"/>
              <a:gd name="connsiteY0" fmla="*/ 222 h 4430059"/>
              <a:gd name="connsiteX1" fmla="*/ 335765 w 683820"/>
              <a:gd name="connsiteY1" fmla="*/ 2180297 h 4430059"/>
              <a:gd name="connsiteX2" fmla="*/ 0 w 683820"/>
              <a:gd name="connsiteY2" fmla="*/ 4430058 h 4430059"/>
              <a:gd name="connsiteX0" fmla="*/ 383925 w 1066815"/>
              <a:gd name="connsiteY0" fmla="*/ 31131 h 2990292"/>
              <a:gd name="connsiteX1" fmla="*/ 1066239 w 1066815"/>
              <a:gd name="connsiteY1" fmla="*/ 1024379 h 2990292"/>
              <a:gd name="connsiteX2" fmla="*/ 1042698 w 1066815"/>
              <a:gd name="connsiteY2" fmla="*/ 1900053 h 2990292"/>
              <a:gd name="connsiteX3" fmla="*/ 383926 w 1066815"/>
              <a:gd name="connsiteY3" fmla="*/ 1746154 h 2990292"/>
              <a:gd name="connsiteX4" fmla="*/ 383925 w 1066815"/>
              <a:gd name="connsiteY4" fmla="*/ 31131 h 2990292"/>
              <a:gd name="connsiteX0" fmla="*/ 600192 w 1066815"/>
              <a:gd name="connsiteY0" fmla="*/ 222 h 2990292"/>
              <a:gd name="connsiteX1" fmla="*/ 718760 w 1066815"/>
              <a:gd name="connsiteY1" fmla="*/ 2180297 h 2990292"/>
              <a:gd name="connsiteX2" fmla="*/ 0 w 1066815"/>
              <a:gd name="connsiteY2" fmla="*/ 2990291 h 2990292"/>
              <a:gd name="connsiteX0" fmla="*/ 383925 w 1066815"/>
              <a:gd name="connsiteY0" fmla="*/ 31104 h 2990265"/>
              <a:gd name="connsiteX1" fmla="*/ 1066239 w 1066815"/>
              <a:gd name="connsiteY1" fmla="*/ 1024352 h 2990265"/>
              <a:gd name="connsiteX2" fmla="*/ 1042698 w 1066815"/>
              <a:gd name="connsiteY2" fmla="*/ 1900026 h 2990265"/>
              <a:gd name="connsiteX3" fmla="*/ 383926 w 1066815"/>
              <a:gd name="connsiteY3" fmla="*/ 1746127 h 2990265"/>
              <a:gd name="connsiteX4" fmla="*/ 383925 w 1066815"/>
              <a:gd name="connsiteY4" fmla="*/ 31104 h 2990265"/>
              <a:gd name="connsiteX0" fmla="*/ 600192 w 1066815"/>
              <a:gd name="connsiteY0" fmla="*/ 195 h 2990265"/>
              <a:gd name="connsiteX1" fmla="*/ 594991 w 1066815"/>
              <a:gd name="connsiteY1" fmla="*/ 2464915 h 2990265"/>
              <a:gd name="connsiteX2" fmla="*/ 0 w 1066815"/>
              <a:gd name="connsiteY2" fmla="*/ 2990264 h 2990265"/>
              <a:gd name="connsiteX0" fmla="*/ 0 w 682890"/>
              <a:gd name="connsiteY0" fmla="*/ 31104 h 4953183"/>
              <a:gd name="connsiteX1" fmla="*/ 682314 w 682890"/>
              <a:gd name="connsiteY1" fmla="*/ 1024352 h 4953183"/>
              <a:gd name="connsiteX2" fmla="*/ 658773 w 682890"/>
              <a:gd name="connsiteY2" fmla="*/ 1900026 h 4953183"/>
              <a:gd name="connsiteX3" fmla="*/ 1 w 682890"/>
              <a:gd name="connsiteY3" fmla="*/ 1746127 h 4953183"/>
              <a:gd name="connsiteX4" fmla="*/ 0 w 682890"/>
              <a:gd name="connsiteY4" fmla="*/ 31104 h 4953183"/>
              <a:gd name="connsiteX0" fmla="*/ 216267 w 682890"/>
              <a:gd name="connsiteY0" fmla="*/ 195 h 4953183"/>
              <a:gd name="connsiteX1" fmla="*/ 211066 w 682890"/>
              <a:gd name="connsiteY1" fmla="*/ 2464915 h 4953183"/>
              <a:gd name="connsiteX2" fmla="*/ 48733 w 682890"/>
              <a:gd name="connsiteY2" fmla="*/ 4953182 h 4953183"/>
              <a:gd name="connsiteX0" fmla="*/ 0 w 768001"/>
              <a:gd name="connsiteY0" fmla="*/ 31104 h 3929391"/>
              <a:gd name="connsiteX1" fmla="*/ 682314 w 768001"/>
              <a:gd name="connsiteY1" fmla="*/ 1024352 h 3929391"/>
              <a:gd name="connsiteX2" fmla="*/ 658773 w 768001"/>
              <a:gd name="connsiteY2" fmla="*/ 1900026 h 3929391"/>
              <a:gd name="connsiteX3" fmla="*/ 1 w 768001"/>
              <a:gd name="connsiteY3" fmla="*/ 1746127 h 3929391"/>
              <a:gd name="connsiteX4" fmla="*/ 0 w 768001"/>
              <a:gd name="connsiteY4" fmla="*/ 31104 h 3929391"/>
              <a:gd name="connsiteX0" fmla="*/ 216267 w 768001"/>
              <a:gd name="connsiteY0" fmla="*/ 195 h 3929391"/>
              <a:gd name="connsiteX1" fmla="*/ 211066 w 768001"/>
              <a:gd name="connsiteY1" fmla="*/ 2464915 h 3929391"/>
              <a:gd name="connsiteX2" fmla="*/ 767977 w 768001"/>
              <a:gd name="connsiteY2" fmla="*/ 3929390 h 3929391"/>
              <a:gd name="connsiteX0" fmla="*/ 0 w 892493"/>
              <a:gd name="connsiteY0" fmla="*/ 31104 h 2464914"/>
              <a:gd name="connsiteX1" fmla="*/ 682314 w 892493"/>
              <a:gd name="connsiteY1" fmla="*/ 1024352 h 2464914"/>
              <a:gd name="connsiteX2" fmla="*/ 658773 w 892493"/>
              <a:gd name="connsiteY2" fmla="*/ 1900026 h 2464914"/>
              <a:gd name="connsiteX3" fmla="*/ 1 w 892493"/>
              <a:gd name="connsiteY3" fmla="*/ 1746127 h 2464914"/>
              <a:gd name="connsiteX4" fmla="*/ 0 w 892493"/>
              <a:gd name="connsiteY4" fmla="*/ 31104 h 2464914"/>
              <a:gd name="connsiteX0" fmla="*/ 216267 w 892493"/>
              <a:gd name="connsiteY0" fmla="*/ 195 h 2464914"/>
              <a:gd name="connsiteX1" fmla="*/ 211066 w 892493"/>
              <a:gd name="connsiteY1" fmla="*/ 2464915 h 2464914"/>
              <a:gd name="connsiteX2" fmla="*/ 892473 w 892493"/>
              <a:gd name="connsiteY2" fmla="*/ 2300328 h 2464914"/>
              <a:gd name="connsiteX0" fmla="*/ 621904 w 1304794"/>
              <a:gd name="connsiteY0" fmla="*/ 31104 h 2866939"/>
              <a:gd name="connsiteX1" fmla="*/ 1304218 w 1304794"/>
              <a:gd name="connsiteY1" fmla="*/ 1024352 h 2866939"/>
              <a:gd name="connsiteX2" fmla="*/ 1280677 w 1304794"/>
              <a:gd name="connsiteY2" fmla="*/ 1900026 h 2866939"/>
              <a:gd name="connsiteX3" fmla="*/ 621905 w 1304794"/>
              <a:gd name="connsiteY3" fmla="*/ 1746127 h 2866939"/>
              <a:gd name="connsiteX4" fmla="*/ 621904 w 1304794"/>
              <a:gd name="connsiteY4" fmla="*/ 31104 h 2866939"/>
              <a:gd name="connsiteX0" fmla="*/ 838171 w 1304794"/>
              <a:gd name="connsiteY0" fmla="*/ 195 h 2866939"/>
              <a:gd name="connsiteX1" fmla="*/ 832970 w 1304794"/>
              <a:gd name="connsiteY1" fmla="*/ 2464915 h 2866939"/>
              <a:gd name="connsiteX2" fmla="*/ 0 w 1304794"/>
              <a:gd name="connsiteY2" fmla="*/ 2866940 h 2866939"/>
              <a:gd name="connsiteX0" fmla="*/ 621904 w 1304794"/>
              <a:gd name="connsiteY0" fmla="*/ 31160 h 2866995"/>
              <a:gd name="connsiteX1" fmla="*/ 1304218 w 1304794"/>
              <a:gd name="connsiteY1" fmla="*/ 1024408 h 2866995"/>
              <a:gd name="connsiteX2" fmla="*/ 1280677 w 1304794"/>
              <a:gd name="connsiteY2" fmla="*/ 1900082 h 2866995"/>
              <a:gd name="connsiteX3" fmla="*/ 621905 w 1304794"/>
              <a:gd name="connsiteY3" fmla="*/ 1746183 h 2866995"/>
              <a:gd name="connsiteX4" fmla="*/ 621904 w 1304794"/>
              <a:gd name="connsiteY4" fmla="*/ 31160 h 2866995"/>
              <a:gd name="connsiteX0" fmla="*/ 838171 w 1304794"/>
              <a:gd name="connsiteY0" fmla="*/ 251 h 2866995"/>
              <a:gd name="connsiteX1" fmla="*/ 321939 w 1304794"/>
              <a:gd name="connsiteY1" fmla="*/ 1907104 h 2866995"/>
              <a:gd name="connsiteX2" fmla="*/ 0 w 1304794"/>
              <a:gd name="connsiteY2" fmla="*/ 2866996 h 2866995"/>
              <a:gd name="connsiteX0" fmla="*/ 655960 w 1338850"/>
              <a:gd name="connsiteY0" fmla="*/ 31160 h 2963906"/>
              <a:gd name="connsiteX1" fmla="*/ 1338274 w 1338850"/>
              <a:gd name="connsiteY1" fmla="*/ 1024408 h 2963906"/>
              <a:gd name="connsiteX2" fmla="*/ 1314733 w 1338850"/>
              <a:gd name="connsiteY2" fmla="*/ 1900082 h 2963906"/>
              <a:gd name="connsiteX3" fmla="*/ 655961 w 1338850"/>
              <a:gd name="connsiteY3" fmla="*/ 1746183 h 2963906"/>
              <a:gd name="connsiteX4" fmla="*/ 655960 w 1338850"/>
              <a:gd name="connsiteY4" fmla="*/ 31160 h 2963906"/>
              <a:gd name="connsiteX0" fmla="*/ 872227 w 1338850"/>
              <a:gd name="connsiteY0" fmla="*/ 251 h 2963906"/>
              <a:gd name="connsiteX1" fmla="*/ 355995 w 1338850"/>
              <a:gd name="connsiteY1" fmla="*/ 1907104 h 2963906"/>
              <a:gd name="connsiteX2" fmla="*/ 0 w 1338850"/>
              <a:gd name="connsiteY2" fmla="*/ 2963906 h 2963906"/>
              <a:gd name="connsiteX0" fmla="*/ 728199 w 1411089"/>
              <a:gd name="connsiteY0" fmla="*/ 31160 h 2339324"/>
              <a:gd name="connsiteX1" fmla="*/ 1410513 w 1411089"/>
              <a:gd name="connsiteY1" fmla="*/ 1024408 h 2339324"/>
              <a:gd name="connsiteX2" fmla="*/ 1386972 w 1411089"/>
              <a:gd name="connsiteY2" fmla="*/ 1900082 h 2339324"/>
              <a:gd name="connsiteX3" fmla="*/ 728200 w 1411089"/>
              <a:gd name="connsiteY3" fmla="*/ 1746183 h 2339324"/>
              <a:gd name="connsiteX4" fmla="*/ 728199 w 1411089"/>
              <a:gd name="connsiteY4" fmla="*/ 31160 h 2339324"/>
              <a:gd name="connsiteX0" fmla="*/ 944466 w 1411089"/>
              <a:gd name="connsiteY0" fmla="*/ 251 h 2339324"/>
              <a:gd name="connsiteX1" fmla="*/ 428234 w 1411089"/>
              <a:gd name="connsiteY1" fmla="*/ 1907104 h 2339324"/>
              <a:gd name="connsiteX2" fmla="*/ 0 w 1411089"/>
              <a:gd name="connsiteY2" fmla="*/ 2339323 h 2339324"/>
              <a:gd name="connsiteX0" fmla="*/ 299965 w 982855"/>
              <a:gd name="connsiteY0" fmla="*/ 978463 h 2854407"/>
              <a:gd name="connsiteX1" fmla="*/ 982279 w 982855"/>
              <a:gd name="connsiteY1" fmla="*/ 1971711 h 2854407"/>
              <a:gd name="connsiteX2" fmla="*/ 958738 w 982855"/>
              <a:gd name="connsiteY2" fmla="*/ 2847385 h 2854407"/>
              <a:gd name="connsiteX3" fmla="*/ 299966 w 982855"/>
              <a:gd name="connsiteY3" fmla="*/ 2693486 h 2854407"/>
              <a:gd name="connsiteX4" fmla="*/ 299965 w 982855"/>
              <a:gd name="connsiteY4" fmla="*/ 978463 h 2854407"/>
              <a:gd name="connsiteX0" fmla="*/ 516232 w 982855"/>
              <a:gd name="connsiteY0" fmla="*/ 947554 h 2854407"/>
              <a:gd name="connsiteX1" fmla="*/ 0 w 982855"/>
              <a:gd name="connsiteY1" fmla="*/ 2854407 h 2854407"/>
              <a:gd name="connsiteX2" fmla="*/ 197492 w 982855"/>
              <a:gd name="connsiteY2" fmla="*/ 545 h 2854407"/>
              <a:gd name="connsiteX0" fmla="*/ 299965 w 982855"/>
              <a:gd name="connsiteY0" fmla="*/ 978463 h 2854407"/>
              <a:gd name="connsiteX1" fmla="*/ 982279 w 982855"/>
              <a:gd name="connsiteY1" fmla="*/ 1971711 h 2854407"/>
              <a:gd name="connsiteX2" fmla="*/ 958738 w 982855"/>
              <a:gd name="connsiteY2" fmla="*/ 2847385 h 2854407"/>
              <a:gd name="connsiteX3" fmla="*/ 299966 w 982855"/>
              <a:gd name="connsiteY3" fmla="*/ 2693486 h 2854407"/>
              <a:gd name="connsiteX4" fmla="*/ 299965 w 982855"/>
              <a:gd name="connsiteY4" fmla="*/ 978463 h 2854407"/>
              <a:gd name="connsiteX0" fmla="*/ 447530 w 982855"/>
              <a:gd name="connsiteY0" fmla="*/ 1315705 h 2854407"/>
              <a:gd name="connsiteX1" fmla="*/ 0 w 982855"/>
              <a:gd name="connsiteY1" fmla="*/ 2854407 h 2854407"/>
              <a:gd name="connsiteX2" fmla="*/ 197492 w 982855"/>
              <a:gd name="connsiteY2" fmla="*/ 545 h 2854407"/>
              <a:gd name="connsiteX0" fmla="*/ 299965 w 982855"/>
              <a:gd name="connsiteY0" fmla="*/ 805834 h 2681778"/>
              <a:gd name="connsiteX1" fmla="*/ 982279 w 982855"/>
              <a:gd name="connsiteY1" fmla="*/ 1799082 h 2681778"/>
              <a:gd name="connsiteX2" fmla="*/ 958738 w 982855"/>
              <a:gd name="connsiteY2" fmla="*/ 2674756 h 2681778"/>
              <a:gd name="connsiteX3" fmla="*/ 299966 w 982855"/>
              <a:gd name="connsiteY3" fmla="*/ 2520857 h 2681778"/>
              <a:gd name="connsiteX4" fmla="*/ 299965 w 982855"/>
              <a:gd name="connsiteY4" fmla="*/ 805834 h 2681778"/>
              <a:gd name="connsiteX0" fmla="*/ 447530 w 982855"/>
              <a:gd name="connsiteY0" fmla="*/ 1143076 h 2681778"/>
              <a:gd name="connsiteX1" fmla="*/ 0 w 982855"/>
              <a:gd name="connsiteY1" fmla="*/ 2681778 h 2681778"/>
              <a:gd name="connsiteX2" fmla="*/ 430792 w 982855"/>
              <a:gd name="connsiteY2" fmla="*/ 580 h 2681778"/>
              <a:gd name="connsiteX0" fmla="*/ 279801 w 962691"/>
              <a:gd name="connsiteY0" fmla="*/ 805887 h 2674809"/>
              <a:gd name="connsiteX1" fmla="*/ 962115 w 962691"/>
              <a:gd name="connsiteY1" fmla="*/ 1799135 h 2674809"/>
              <a:gd name="connsiteX2" fmla="*/ 938574 w 962691"/>
              <a:gd name="connsiteY2" fmla="*/ 2674809 h 2674809"/>
              <a:gd name="connsiteX3" fmla="*/ 279802 w 962691"/>
              <a:gd name="connsiteY3" fmla="*/ 2520910 h 2674809"/>
              <a:gd name="connsiteX4" fmla="*/ 279801 w 962691"/>
              <a:gd name="connsiteY4" fmla="*/ 805887 h 2674809"/>
              <a:gd name="connsiteX0" fmla="*/ 427366 w 962691"/>
              <a:gd name="connsiteY0" fmla="*/ 1143129 h 2674809"/>
              <a:gd name="connsiteX1" fmla="*/ 0 w 962691"/>
              <a:gd name="connsiteY1" fmla="*/ 2448230 h 2674809"/>
              <a:gd name="connsiteX2" fmla="*/ 410628 w 962691"/>
              <a:gd name="connsiteY2" fmla="*/ 633 h 2674809"/>
              <a:gd name="connsiteX0" fmla="*/ 279801 w 962691"/>
              <a:gd name="connsiteY0" fmla="*/ 349629 h 2218551"/>
              <a:gd name="connsiteX1" fmla="*/ 962115 w 962691"/>
              <a:gd name="connsiteY1" fmla="*/ 1342877 h 2218551"/>
              <a:gd name="connsiteX2" fmla="*/ 938574 w 962691"/>
              <a:gd name="connsiteY2" fmla="*/ 2218551 h 2218551"/>
              <a:gd name="connsiteX3" fmla="*/ 279802 w 962691"/>
              <a:gd name="connsiteY3" fmla="*/ 2064652 h 2218551"/>
              <a:gd name="connsiteX4" fmla="*/ 279801 w 962691"/>
              <a:gd name="connsiteY4" fmla="*/ 349629 h 2218551"/>
              <a:gd name="connsiteX0" fmla="*/ 427366 w 962691"/>
              <a:gd name="connsiteY0" fmla="*/ 686871 h 2218551"/>
              <a:gd name="connsiteX1" fmla="*/ 0 w 962691"/>
              <a:gd name="connsiteY1" fmla="*/ 1991972 h 2218551"/>
              <a:gd name="connsiteX2" fmla="*/ 231745 w 962691"/>
              <a:gd name="connsiteY2" fmla="*/ 774 h 2218551"/>
              <a:gd name="connsiteX0" fmla="*/ 196603 w 879493"/>
              <a:gd name="connsiteY0" fmla="*/ 349333 h 3261631"/>
              <a:gd name="connsiteX1" fmla="*/ 878917 w 879493"/>
              <a:gd name="connsiteY1" fmla="*/ 1342581 h 3261631"/>
              <a:gd name="connsiteX2" fmla="*/ 855376 w 879493"/>
              <a:gd name="connsiteY2" fmla="*/ 2218255 h 3261631"/>
              <a:gd name="connsiteX3" fmla="*/ 196604 w 879493"/>
              <a:gd name="connsiteY3" fmla="*/ 2064356 h 3261631"/>
              <a:gd name="connsiteX4" fmla="*/ 196603 w 879493"/>
              <a:gd name="connsiteY4" fmla="*/ 349333 h 3261631"/>
              <a:gd name="connsiteX0" fmla="*/ 344168 w 879493"/>
              <a:gd name="connsiteY0" fmla="*/ 686575 h 3261631"/>
              <a:gd name="connsiteX1" fmla="*/ 0 w 879493"/>
              <a:gd name="connsiteY1" fmla="*/ 3261632 h 3261631"/>
              <a:gd name="connsiteX2" fmla="*/ 148547 w 879493"/>
              <a:gd name="connsiteY2" fmla="*/ 478 h 3261631"/>
              <a:gd name="connsiteX0" fmla="*/ 196603 w 879493"/>
              <a:gd name="connsiteY0" fmla="*/ 1 h 2912299"/>
              <a:gd name="connsiteX1" fmla="*/ 878917 w 879493"/>
              <a:gd name="connsiteY1" fmla="*/ 993249 h 2912299"/>
              <a:gd name="connsiteX2" fmla="*/ 855376 w 879493"/>
              <a:gd name="connsiteY2" fmla="*/ 1868923 h 2912299"/>
              <a:gd name="connsiteX3" fmla="*/ 196604 w 879493"/>
              <a:gd name="connsiteY3" fmla="*/ 1715024 h 2912299"/>
              <a:gd name="connsiteX4" fmla="*/ 196603 w 879493"/>
              <a:gd name="connsiteY4" fmla="*/ 1 h 2912299"/>
              <a:gd name="connsiteX0" fmla="*/ 344168 w 879493"/>
              <a:gd name="connsiteY0" fmla="*/ 337243 h 2912299"/>
              <a:gd name="connsiteX1" fmla="*/ 0 w 879493"/>
              <a:gd name="connsiteY1" fmla="*/ 2912300 h 2912299"/>
              <a:gd name="connsiteX2" fmla="*/ 107138 w 879493"/>
              <a:gd name="connsiteY2" fmla="*/ 249674 h 2912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79493" h="2912299" stroke="0" extrusionOk="0">
                <a:moveTo>
                  <a:pt x="196603" y="1"/>
                </a:moveTo>
                <a:cubicBezTo>
                  <a:pt x="487366" y="1"/>
                  <a:pt x="896969" y="1131162"/>
                  <a:pt x="878917" y="993249"/>
                </a:cubicBezTo>
                <a:cubicBezTo>
                  <a:pt x="869274" y="919580"/>
                  <a:pt x="863052" y="1648018"/>
                  <a:pt x="855376" y="1868923"/>
                </a:cubicBezTo>
                <a:lnTo>
                  <a:pt x="196604" y="1715024"/>
                </a:lnTo>
                <a:cubicBezTo>
                  <a:pt x="196604" y="1143350"/>
                  <a:pt x="196603" y="571675"/>
                  <a:pt x="196603" y="1"/>
                </a:cubicBezTo>
                <a:close/>
              </a:path>
              <a:path w="879493" h="2912299" fill="none">
                <a:moveTo>
                  <a:pt x="344168" y="337243"/>
                </a:moveTo>
                <a:cubicBezTo>
                  <a:pt x="352063" y="312276"/>
                  <a:pt x="6053" y="2813248"/>
                  <a:pt x="0" y="2912300"/>
                </a:cubicBezTo>
                <a:cubicBezTo>
                  <a:pt x="17497" y="2895524"/>
                  <a:pt x="111404" y="203692"/>
                  <a:pt x="107138" y="249674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302911057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ruppe 156">
            <a:extLst>
              <a:ext uri="{FF2B5EF4-FFF2-40B4-BE49-F238E27FC236}">
                <a16:creationId xmlns:a16="http://schemas.microsoft.com/office/drawing/2014/main" id="{C0CCFEFF-42D4-478A-8B1C-4540B2E774D4}"/>
              </a:ext>
            </a:extLst>
          </p:cNvPr>
          <p:cNvGrpSpPr/>
          <p:nvPr/>
        </p:nvGrpSpPr>
        <p:grpSpPr>
          <a:xfrm>
            <a:off x="5354909" y="4199648"/>
            <a:ext cx="1744200" cy="1670040"/>
            <a:chOff x="5433467" y="4130960"/>
            <a:chExt cx="1744200" cy="1670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35" name="Håndskrift 34">
                  <a:extLst>
                    <a:ext uri="{FF2B5EF4-FFF2-40B4-BE49-F238E27FC236}">
                      <a16:creationId xmlns:a16="http://schemas.microsoft.com/office/drawing/2014/main" id="{B94AAB4F-DA1D-46AF-8077-76A20AB10FC3}"/>
                    </a:ext>
                  </a:extLst>
                </p14:cNvPr>
                <p14:cNvContentPartPr/>
                <p14:nvPr/>
              </p14:nvContentPartPr>
              <p14:xfrm>
                <a:off x="5433467" y="4130960"/>
                <a:ext cx="1744200" cy="237240"/>
              </p14:xfrm>
            </p:contentPart>
          </mc:Choice>
          <mc:Fallback xmlns="">
            <p:pic>
              <p:nvPicPr>
                <p:cNvPr id="35" name="Håndskrift 34">
                  <a:extLst>
                    <a:ext uri="{FF2B5EF4-FFF2-40B4-BE49-F238E27FC236}">
                      <a16:creationId xmlns:a16="http://schemas.microsoft.com/office/drawing/2014/main" id="{B94AAB4F-DA1D-46AF-8077-76A20AB10FC3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5397467" y="4094905"/>
                  <a:ext cx="1815840" cy="30898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8" name="Håndskrift 37">
                  <a:extLst>
                    <a:ext uri="{FF2B5EF4-FFF2-40B4-BE49-F238E27FC236}">
                      <a16:creationId xmlns:a16="http://schemas.microsoft.com/office/drawing/2014/main" id="{8C314AA6-110D-4F41-9577-B5FBD6DCBC97}"/>
                    </a:ext>
                  </a:extLst>
                </p14:cNvPr>
                <p14:cNvContentPartPr/>
                <p14:nvPr/>
              </p14:nvContentPartPr>
              <p14:xfrm>
                <a:off x="6272987" y="4359560"/>
                <a:ext cx="736560" cy="1441440"/>
              </p14:xfrm>
            </p:contentPart>
          </mc:Choice>
          <mc:Fallback xmlns="">
            <p:pic>
              <p:nvPicPr>
                <p:cNvPr id="38" name="Håndskrift 37">
                  <a:extLst>
                    <a:ext uri="{FF2B5EF4-FFF2-40B4-BE49-F238E27FC236}">
                      <a16:creationId xmlns:a16="http://schemas.microsoft.com/office/drawing/2014/main" id="{8C314AA6-110D-4F41-9577-B5FBD6DCBC97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6236987" y="4323560"/>
                  <a:ext cx="808200" cy="151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5" name="Håndskrift 44">
                  <a:extLst>
                    <a:ext uri="{FF2B5EF4-FFF2-40B4-BE49-F238E27FC236}">
                      <a16:creationId xmlns:a16="http://schemas.microsoft.com/office/drawing/2014/main" id="{86D4FE02-5A5E-405E-81A5-26EFCA0B53B8}"/>
                    </a:ext>
                  </a:extLst>
                </p14:cNvPr>
                <p14:cNvContentPartPr/>
                <p14:nvPr/>
              </p14:nvContentPartPr>
              <p14:xfrm>
                <a:off x="5519147" y="4317800"/>
                <a:ext cx="712800" cy="1474560"/>
              </p14:xfrm>
            </p:contentPart>
          </mc:Choice>
          <mc:Fallback xmlns="">
            <p:pic>
              <p:nvPicPr>
                <p:cNvPr id="45" name="Håndskrift 44">
                  <a:extLst>
                    <a:ext uri="{FF2B5EF4-FFF2-40B4-BE49-F238E27FC236}">
                      <a16:creationId xmlns:a16="http://schemas.microsoft.com/office/drawing/2014/main" id="{86D4FE02-5A5E-405E-81A5-26EFCA0B53B8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5483147" y="4281791"/>
                  <a:ext cx="784440" cy="15462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47" name="Håndskrift 46">
                  <a:extLst>
                    <a:ext uri="{FF2B5EF4-FFF2-40B4-BE49-F238E27FC236}">
                      <a16:creationId xmlns:a16="http://schemas.microsoft.com/office/drawing/2014/main" id="{A9961B72-921A-4C75-BDF5-B2FE24F25886}"/>
                    </a:ext>
                  </a:extLst>
                </p14:cNvPr>
                <p14:cNvContentPartPr/>
                <p14:nvPr/>
              </p14:nvContentPartPr>
              <p14:xfrm>
                <a:off x="6214307" y="4309160"/>
                <a:ext cx="365760" cy="1400400"/>
              </p14:xfrm>
            </p:contentPart>
          </mc:Choice>
          <mc:Fallback xmlns="">
            <p:pic>
              <p:nvPicPr>
                <p:cNvPr id="47" name="Håndskrift 46">
                  <a:extLst>
                    <a:ext uri="{FF2B5EF4-FFF2-40B4-BE49-F238E27FC236}">
                      <a16:creationId xmlns:a16="http://schemas.microsoft.com/office/drawing/2014/main" id="{A9961B72-921A-4C75-BDF5-B2FE24F25886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6178307" y="4273160"/>
                  <a:ext cx="437400" cy="147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48" name="Håndskrift 47">
                  <a:extLst>
                    <a:ext uri="{FF2B5EF4-FFF2-40B4-BE49-F238E27FC236}">
                      <a16:creationId xmlns:a16="http://schemas.microsoft.com/office/drawing/2014/main" id="{A55336FD-4EC4-4AE4-B5DB-2B3C4E9E5326}"/>
                    </a:ext>
                  </a:extLst>
                </p14:cNvPr>
                <p14:cNvContentPartPr/>
                <p14:nvPr/>
              </p14:nvContentPartPr>
              <p14:xfrm>
                <a:off x="5789507" y="4267040"/>
                <a:ext cx="459000" cy="1474560"/>
              </p14:xfrm>
            </p:contentPart>
          </mc:Choice>
          <mc:Fallback xmlns="">
            <p:pic>
              <p:nvPicPr>
                <p:cNvPr id="48" name="Håndskrift 47">
                  <a:extLst>
                    <a:ext uri="{FF2B5EF4-FFF2-40B4-BE49-F238E27FC236}">
                      <a16:creationId xmlns:a16="http://schemas.microsoft.com/office/drawing/2014/main" id="{A55336FD-4EC4-4AE4-B5DB-2B3C4E9E5326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5753479" y="4231040"/>
                  <a:ext cx="530696" cy="1546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4" name="Gruppe 153">
            <a:extLst>
              <a:ext uri="{FF2B5EF4-FFF2-40B4-BE49-F238E27FC236}">
                <a16:creationId xmlns:a16="http://schemas.microsoft.com/office/drawing/2014/main" id="{A6FD80F9-024A-464E-B023-D02450B0CFB5}"/>
              </a:ext>
            </a:extLst>
          </p:cNvPr>
          <p:cNvGrpSpPr/>
          <p:nvPr/>
        </p:nvGrpSpPr>
        <p:grpSpPr>
          <a:xfrm>
            <a:off x="7079729" y="4210608"/>
            <a:ext cx="1179000" cy="1748880"/>
            <a:chOff x="7111067" y="3773120"/>
            <a:chExt cx="1179000" cy="174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65" name="Håndskrift 64">
                  <a:extLst>
                    <a:ext uri="{FF2B5EF4-FFF2-40B4-BE49-F238E27FC236}">
                      <a16:creationId xmlns:a16="http://schemas.microsoft.com/office/drawing/2014/main" id="{283C5273-B473-438C-B538-7C6796DF3030}"/>
                    </a:ext>
                  </a:extLst>
                </p14:cNvPr>
                <p14:cNvContentPartPr/>
                <p14:nvPr/>
              </p14:nvContentPartPr>
              <p14:xfrm>
                <a:off x="7111067" y="4766360"/>
                <a:ext cx="230400" cy="755640"/>
              </p14:xfrm>
            </p:contentPart>
          </mc:Choice>
          <mc:Fallback xmlns="">
            <p:pic>
              <p:nvPicPr>
                <p:cNvPr id="65" name="Håndskrift 64">
                  <a:extLst>
                    <a:ext uri="{FF2B5EF4-FFF2-40B4-BE49-F238E27FC236}">
                      <a16:creationId xmlns:a16="http://schemas.microsoft.com/office/drawing/2014/main" id="{283C5273-B473-438C-B538-7C6796DF3030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075067" y="4730360"/>
                  <a:ext cx="302040" cy="82728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51" name="Gruppe 150">
              <a:extLst>
                <a:ext uri="{FF2B5EF4-FFF2-40B4-BE49-F238E27FC236}">
                  <a16:creationId xmlns:a16="http://schemas.microsoft.com/office/drawing/2014/main" id="{1CCCABD0-7E09-41F4-A461-742C20DF14DB}"/>
                </a:ext>
              </a:extLst>
            </p:cNvPr>
            <p:cNvGrpSpPr/>
            <p:nvPr/>
          </p:nvGrpSpPr>
          <p:grpSpPr>
            <a:xfrm>
              <a:off x="7182707" y="3773120"/>
              <a:ext cx="1107360" cy="1649160"/>
              <a:chOff x="7182707" y="3773120"/>
              <a:chExt cx="1107360" cy="16491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4">
                <p14:nvContentPartPr>
                  <p14:cNvPr id="52" name="Håndskrift 51">
                    <a:extLst>
                      <a:ext uri="{FF2B5EF4-FFF2-40B4-BE49-F238E27FC236}">
                        <a16:creationId xmlns:a16="http://schemas.microsoft.com/office/drawing/2014/main" id="{356BF837-4561-49AA-870C-FD25F3B0F909}"/>
                      </a:ext>
                    </a:extLst>
                  </p14:cNvPr>
                  <p14:cNvContentPartPr/>
                  <p14:nvPr/>
                </p14:nvContentPartPr>
                <p14:xfrm>
                  <a:off x="7534067" y="3773120"/>
                  <a:ext cx="756000" cy="804960"/>
                </p14:xfrm>
              </p:contentPart>
            </mc:Choice>
            <mc:Fallback xmlns="">
              <p:pic>
                <p:nvPicPr>
                  <p:cNvPr id="52" name="Håndskrift 51">
                    <a:extLst>
                      <a:ext uri="{FF2B5EF4-FFF2-40B4-BE49-F238E27FC236}">
                        <a16:creationId xmlns:a16="http://schemas.microsoft.com/office/drawing/2014/main" id="{356BF837-4561-49AA-870C-FD25F3B0F909}"/>
                      </a:ext>
                    </a:extLst>
                  </p:cNvPr>
                  <p:cNvPicPr/>
                  <p:nvPr/>
                </p:nvPicPr>
                <p:blipFill>
                  <a:blip r:embed="rId15"/>
                  <a:stretch>
                    <a:fillRect/>
                  </a:stretch>
                </p:blipFill>
                <p:spPr>
                  <a:xfrm>
                    <a:off x="7498067" y="3737120"/>
                    <a:ext cx="827640" cy="876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">
                <p14:nvContentPartPr>
                  <p14:cNvPr id="349" name="Håndskrift 348">
                    <a:extLst>
                      <a:ext uri="{FF2B5EF4-FFF2-40B4-BE49-F238E27FC236}">
                        <a16:creationId xmlns:a16="http://schemas.microsoft.com/office/drawing/2014/main" id="{8A33DDE8-6910-415F-B286-964FFCF151E9}"/>
                      </a:ext>
                    </a:extLst>
                  </p14:cNvPr>
                  <p14:cNvContentPartPr/>
                  <p14:nvPr/>
                </p14:nvContentPartPr>
                <p14:xfrm>
                  <a:off x="7848347" y="4215920"/>
                  <a:ext cx="392040" cy="322200"/>
                </p14:xfrm>
              </p:contentPart>
            </mc:Choice>
            <mc:Fallback xmlns="">
              <p:pic>
                <p:nvPicPr>
                  <p:cNvPr id="349" name="Håndskrift 348">
                    <a:extLst>
                      <a:ext uri="{FF2B5EF4-FFF2-40B4-BE49-F238E27FC236}">
                        <a16:creationId xmlns:a16="http://schemas.microsoft.com/office/drawing/2014/main" id="{8A33DDE8-6910-415F-B286-964FFCF151E9}"/>
                      </a:ext>
                    </a:extLst>
                  </p:cNvPr>
                  <p:cNvPicPr/>
                  <p:nvPr/>
                </p:nvPicPr>
                <p:blipFill>
                  <a:blip r:embed="rId17"/>
                  <a:stretch>
                    <a:fillRect/>
                  </a:stretch>
                </p:blipFill>
                <p:spPr>
                  <a:xfrm>
                    <a:off x="7812380" y="4179920"/>
                    <a:ext cx="463614" cy="39384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149" name="Gruppe 148">
                <a:extLst>
                  <a:ext uri="{FF2B5EF4-FFF2-40B4-BE49-F238E27FC236}">
                    <a16:creationId xmlns:a16="http://schemas.microsoft.com/office/drawing/2014/main" id="{BF8FE558-0D35-4456-9936-BA1485F05D5C}"/>
                  </a:ext>
                </a:extLst>
              </p:cNvPr>
              <p:cNvGrpSpPr/>
              <p:nvPr/>
            </p:nvGrpSpPr>
            <p:grpSpPr>
              <a:xfrm>
                <a:off x="7182707" y="3909200"/>
                <a:ext cx="1054080" cy="1513080"/>
                <a:chOff x="7182707" y="3909200"/>
                <a:chExt cx="1054080" cy="15130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8">
                  <p14:nvContentPartPr>
                    <p14:cNvPr id="49" name="Håndskrift 48">
                      <a:extLst>
                        <a:ext uri="{FF2B5EF4-FFF2-40B4-BE49-F238E27FC236}">
                          <a16:creationId xmlns:a16="http://schemas.microsoft.com/office/drawing/2014/main" id="{E23F6A56-5DB5-4CBD-911E-F14609250D7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182707" y="4537040"/>
                    <a:ext cx="836640" cy="204840"/>
                  </p14:xfrm>
                </p:contentPart>
              </mc:Choice>
              <mc:Fallback xmlns="">
                <p:pic>
                  <p:nvPicPr>
                    <p:cNvPr id="49" name="Håndskrift 48">
                      <a:extLst>
                        <a:ext uri="{FF2B5EF4-FFF2-40B4-BE49-F238E27FC236}">
                          <a16:creationId xmlns:a16="http://schemas.microsoft.com/office/drawing/2014/main" id="{E23F6A56-5DB5-4CBD-911E-F14609250D7E}"/>
                        </a:ext>
                      </a:extLst>
                    </p:cNvPr>
                    <p:cNvPicPr/>
                    <p:nvPr/>
                  </p:nvPicPr>
                  <p:blipFill>
                    <a:blip r:embed="rId19"/>
                    <a:stretch>
                      <a:fillRect/>
                    </a:stretch>
                  </p:blipFill>
                  <p:spPr>
                    <a:xfrm>
                      <a:off x="7146692" y="4501040"/>
                      <a:ext cx="908311" cy="2764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">
                  <p14:nvContentPartPr>
                    <p14:cNvPr id="50" name="Håndskrift 49">
                      <a:extLst>
                        <a:ext uri="{FF2B5EF4-FFF2-40B4-BE49-F238E27FC236}">
                          <a16:creationId xmlns:a16="http://schemas.microsoft.com/office/drawing/2014/main" id="{D77FDA6F-5D97-4EE7-963D-6E0BCE32D63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350107" y="4597160"/>
                    <a:ext cx="456120" cy="123840"/>
                  </p14:xfrm>
                </p:contentPart>
              </mc:Choice>
              <mc:Fallback xmlns="">
                <p:pic>
                  <p:nvPicPr>
                    <p:cNvPr id="50" name="Håndskrift 49">
                      <a:extLst>
                        <a:ext uri="{FF2B5EF4-FFF2-40B4-BE49-F238E27FC236}">
                          <a16:creationId xmlns:a16="http://schemas.microsoft.com/office/drawing/2014/main" id="{D77FDA6F-5D97-4EE7-963D-6E0BCE32D638}"/>
                        </a:ext>
                      </a:extLst>
                    </p:cNvPr>
                    <p:cNvPicPr/>
                    <p:nvPr/>
                  </p:nvPicPr>
                  <p:blipFill>
                    <a:blip r:embed="rId21"/>
                    <a:stretch>
                      <a:fillRect/>
                    </a:stretch>
                  </p:blipFill>
                  <p:spPr>
                    <a:xfrm>
                      <a:off x="7314107" y="4561160"/>
                      <a:ext cx="527760" cy="1954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2">
                  <p14:nvContentPartPr>
                    <p14:cNvPr id="100" name="Håndskrift 99">
                      <a:extLst>
                        <a:ext uri="{FF2B5EF4-FFF2-40B4-BE49-F238E27FC236}">
                          <a16:creationId xmlns:a16="http://schemas.microsoft.com/office/drawing/2014/main" id="{E0E6B0C1-C602-48A6-AD13-E160F4AF23C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862747" y="4639280"/>
                    <a:ext cx="163440" cy="783000"/>
                  </p14:xfrm>
                </p:contentPart>
              </mc:Choice>
              <mc:Fallback xmlns="">
                <p:pic>
                  <p:nvPicPr>
                    <p:cNvPr id="100" name="Håndskrift 99">
                      <a:extLst>
                        <a:ext uri="{FF2B5EF4-FFF2-40B4-BE49-F238E27FC236}">
                          <a16:creationId xmlns:a16="http://schemas.microsoft.com/office/drawing/2014/main" id="{E0E6B0C1-C602-48A6-AD13-E160F4AF23CC}"/>
                        </a:ext>
                      </a:extLst>
                    </p:cNvPr>
                    <p:cNvPicPr/>
                    <p:nvPr/>
                  </p:nvPicPr>
                  <p:blipFill>
                    <a:blip r:embed="rId23"/>
                    <a:stretch>
                      <a:fillRect/>
                    </a:stretch>
                  </p:blipFill>
                  <p:spPr>
                    <a:xfrm>
                      <a:off x="7826747" y="4603280"/>
                      <a:ext cx="235080" cy="8546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4">
                  <p14:nvContentPartPr>
                    <p14:cNvPr id="102" name="Håndskrift 101">
                      <a:extLst>
                        <a:ext uri="{FF2B5EF4-FFF2-40B4-BE49-F238E27FC236}">
                          <a16:creationId xmlns:a16="http://schemas.microsoft.com/office/drawing/2014/main" id="{7F340570-CA2A-41D0-A18A-8104E62EF6D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363787" y="4766360"/>
                    <a:ext cx="121680" cy="654120"/>
                  </p14:xfrm>
                </p:contentPart>
              </mc:Choice>
              <mc:Fallback xmlns="">
                <p:pic>
                  <p:nvPicPr>
                    <p:cNvPr id="102" name="Håndskrift 101">
                      <a:extLst>
                        <a:ext uri="{FF2B5EF4-FFF2-40B4-BE49-F238E27FC236}">
                          <a16:creationId xmlns:a16="http://schemas.microsoft.com/office/drawing/2014/main" id="{7F340570-CA2A-41D0-A18A-8104E62EF6DF}"/>
                        </a:ext>
                      </a:extLst>
                    </p:cNvPr>
                    <p:cNvPicPr/>
                    <p:nvPr/>
                  </p:nvPicPr>
                  <p:blipFill>
                    <a:blip r:embed="rId25"/>
                    <a:stretch>
                      <a:fillRect/>
                    </a:stretch>
                  </p:blipFill>
                  <p:spPr>
                    <a:xfrm>
                      <a:off x="7327787" y="4730360"/>
                      <a:ext cx="193320" cy="7257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6">
                  <p14:nvContentPartPr>
                    <p14:cNvPr id="104" name="Håndskrift 103">
                      <a:extLst>
                        <a:ext uri="{FF2B5EF4-FFF2-40B4-BE49-F238E27FC236}">
                          <a16:creationId xmlns:a16="http://schemas.microsoft.com/office/drawing/2014/main" id="{23629989-5E02-495E-AEA1-D3FF2A129E5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729907" y="4732520"/>
                    <a:ext cx="78120" cy="605880"/>
                  </p14:xfrm>
                </p:contentPart>
              </mc:Choice>
              <mc:Fallback xmlns="">
                <p:pic>
                  <p:nvPicPr>
                    <p:cNvPr id="104" name="Håndskrift 103">
                      <a:extLst>
                        <a:ext uri="{FF2B5EF4-FFF2-40B4-BE49-F238E27FC236}">
                          <a16:creationId xmlns:a16="http://schemas.microsoft.com/office/drawing/2014/main" id="{23629989-5E02-495E-AEA1-D3FF2A129E58}"/>
                        </a:ext>
                      </a:extLst>
                    </p:cNvPr>
                    <p:cNvPicPr/>
                    <p:nvPr/>
                  </p:nvPicPr>
                  <p:blipFill>
                    <a:blip r:embed="rId27"/>
                    <a:stretch>
                      <a:fillRect/>
                    </a:stretch>
                  </p:blipFill>
                  <p:spPr>
                    <a:xfrm>
                      <a:off x="7693907" y="4696520"/>
                      <a:ext cx="149760" cy="677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">
                  <p14:nvContentPartPr>
                    <p14:cNvPr id="351" name="Håndskrift 350">
                      <a:extLst>
                        <a:ext uri="{FF2B5EF4-FFF2-40B4-BE49-F238E27FC236}">
                          <a16:creationId xmlns:a16="http://schemas.microsoft.com/office/drawing/2014/main" id="{55F787A2-09C2-4EA3-A761-68BCA976DE4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865267" y="3944480"/>
                    <a:ext cx="371520" cy="577080"/>
                  </p14:xfrm>
                </p:contentPart>
              </mc:Choice>
              <mc:Fallback xmlns="">
                <p:pic>
                  <p:nvPicPr>
                    <p:cNvPr id="351" name="Håndskrift 350">
                      <a:extLst>
                        <a:ext uri="{FF2B5EF4-FFF2-40B4-BE49-F238E27FC236}">
                          <a16:creationId xmlns:a16="http://schemas.microsoft.com/office/drawing/2014/main" id="{55F787A2-09C2-4EA3-A761-68BCA976DE44}"/>
                        </a:ext>
                      </a:extLst>
                    </p:cNvPr>
                    <p:cNvPicPr/>
                    <p:nvPr/>
                  </p:nvPicPr>
                  <p:blipFill>
                    <a:blip r:embed="rId29"/>
                    <a:stretch>
                      <a:fillRect/>
                    </a:stretch>
                  </p:blipFill>
                  <p:spPr>
                    <a:xfrm>
                      <a:off x="7829267" y="3908480"/>
                      <a:ext cx="443160" cy="6487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">
                  <p14:nvContentPartPr>
                    <p14:cNvPr id="143" name="Håndskrift 142">
                      <a:extLst>
                        <a:ext uri="{FF2B5EF4-FFF2-40B4-BE49-F238E27FC236}">
                          <a16:creationId xmlns:a16="http://schemas.microsoft.com/office/drawing/2014/main" id="{E2EFC73A-B90A-4BE0-8B2B-8AF905C771A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770947" y="3909200"/>
                    <a:ext cx="213840" cy="519120"/>
                  </p14:xfrm>
                </p:contentPart>
              </mc:Choice>
              <mc:Fallback xmlns="">
                <p:pic>
                  <p:nvPicPr>
                    <p:cNvPr id="143" name="Håndskrift 142">
                      <a:extLst>
                        <a:ext uri="{FF2B5EF4-FFF2-40B4-BE49-F238E27FC236}">
                          <a16:creationId xmlns:a16="http://schemas.microsoft.com/office/drawing/2014/main" id="{E2EFC73A-B90A-4BE0-8B2B-8AF905C771A4}"/>
                        </a:ext>
                      </a:extLst>
                    </p:cNvPr>
                    <p:cNvPicPr/>
                    <p:nvPr/>
                  </p:nvPicPr>
                  <p:blipFill>
                    <a:blip r:embed="rId31"/>
                    <a:stretch>
                      <a:fillRect/>
                    </a:stretch>
                  </p:blipFill>
                  <p:spPr>
                    <a:xfrm>
                      <a:off x="7734947" y="3873200"/>
                      <a:ext cx="285480" cy="5907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">
                  <p14:nvContentPartPr>
                    <p14:cNvPr id="148" name="Håndskrift 147">
                      <a:extLst>
                        <a:ext uri="{FF2B5EF4-FFF2-40B4-BE49-F238E27FC236}">
                          <a16:creationId xmlns:a16="http://schemas.microsoft.com/office/drawing/2014/main" id="{F6993165-91E8-47EC-9D0E-32C6D99E8D5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618307" y="4181720"/>
                    <a:ext cx="306720" cy="280080"/>
                  </p14:xfrm>
                </p:contentPart>
              </mc:Choice>
              <mc:Fallback xmlns="">
                <p:pic>
                  <p:nvPicPr>
                    <p:cNvPr id="148" name="Håndskrift 147">
                      <a:extLst>
                        <a:ext uri="{FF2B5EF4-FFF2-40B4-BE49-F238E27FC236}">
                          <a16:creationId xmlns:a16="http://schemas.microsoft.com/office/drawing/2014/main" id="{F6993165-91E8-47EC-9D0E-32C6D99E8D5B}"/>
                        </a:ext>
                      </a:extLst>
                    </p:cNvPr>
                    <p:cNvPicPr/>
                    <p:nvPr/>
                  </p:nvPicPr>
                  <p:blipFill>
                    <a:blip r:embed="rId33"/>
                    <a:stretch>
                      <a:fillRect/>
                    </a:stretch>
                  </p:blipFill>
                  <p:spPr>
                    <a:xfrm>
                      <a:off x="7582307" y="4145720"/>
                      <a:ext cx="378360" cy="35172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352" name="Gruppe 351">
            <a:extLst>
              <a:ext uri="{FF2B5EF4-FFF2-40B4-BE49-F238E27FC236}">
                <a16:creationId xmlns:a16="http://schemas.microsoft.com/office/drawing/2014/main" id="{D0CF6926-DF9B-4E47-8094-5AC1CD9994F5}"/>
              </a:ext>
            </a:extLst>
          </p:cNvPr>
          <p:cNvGrpSpPr/>
          <p:nvPr/>
        </p:nvGrpSpPr>
        <p:grpSpPr>
          <a:xfrm flipH="1">
            <a:off x="4477075" y="4177440"/>
            <a:ext cx="1289264" cy="1748880"/>
            <a:chOff x="7111067" y="3773120"/>
            <a:chExt cx="1179000" cy="174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353" name="Håndskrift 352">
                  <a:extLst>
                    <a:ext uri="{FF2B5EF4-FFF2-40B4-BE49-F238E27FC236}">
                      <a16:creationId xmlns:a16="http://schemas.microsoft.com/office/drawing/2014/main" id="{0B059DC1-4F15-4CC4-911E-41AC54CDA504}"/>
                    </a:ext>
                  </a:extLst>
                </p14:cNvPr>
                <p14:cNvContentPartPr/>
                <p14:nvPr/>
              </p14:nvContentPartPr>
              <p14:xfrm>
                <a:off x="7111067" y="4766360"/>
                <a:ext cx="230400" cy="755640"/>
              </p14:xfrm>
            </p:contentPart>
          </mc:Choice>
          <mc:Fallback xmlns="">
            <p:pic>
              <p:nvPicPr>
                <p:cNvPr id="353" name="Håndskrift 352">
                  <a:extLst>
                    <a:ext uri="{FF2B5EF4-FFF2-40B4-BE49-F238E27FC236}">
                      <a16:creationId xmlns:a16="http://schemas.microsoft.com/office/drawing/2014/main" id="{0B059DC1-4F15-4CC4-911E-41AC54CDA504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7078106" y="4730360"/>
                  <a:ext cx="295993" cy="82728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54" name="Gruppe 353">
              <a:extLst>
                <a:ext uri="{FF2B5EF4-FFF2-40B4-BE49-F238E27FC236}">
                  <a16:creationId xmlns:a16="http://schemas.microsoft.com/office/drawing/2014/main" id="{0EBC6A30-B622-4732-BDC2-A39B67374755}"/>
                </a:ext>
              </a:extLst>
            </p:cNvPr>
            <p:cNvGrpSpPr/>
            <p:nvPr/>
          </p:nvGrpSpPr>
          <p:grpSpPr>
            <a:xfrm>
              <a:off x="7182707" y="3773120"/>
              <a:ext cx="1107360" cy="1649160"/>
              <a:chOff x="7182707" y="3773120"/>
              <a:chExt cx="1107360" cy="16491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6">
                <p14:nvContentPartPr>
                  <p14:cNvPr id="355" name="Håndskrift 354">
                    <a:extLst>
                      <a:ext uri="{FF2B5EF4-FFF2-40B4-BE49-F238E27FC236}">
                        <a16:creationId xmlns:a16="http://schemas.microsoft.com/office/drawing/2014/main" id="{FF580FCB-9948-46FE-BF0E-9C3338D7CEEF}"/>
                      </a:ext>
                    </a:extLst>
                  </p14:cNvPr>
                  <p14:cNvContentPartPr/>
                  <p14:nvPr/>
                </p14:nvContentPartPr>
                <p14:xfrm>
                  <a:off x="7534067" y="3773120"/>
                  <a:ext cx="756000" cy="804960"/>
                </p14:xfrm>
              </p:contentPart>
            </mc:Choice>
            <mc:Fallback xmlns="">
              <p:pic>
                <p:nvPicPr>
                  <p:cNvPr id="355" name="Håndskrift 354">
                    <a:extLst>
                      <a:ext uri="{FF2B5EF4-FFF2-40B4-BE49-F238E27FC236}">
                        <a16:creationId xmlns:a16="http://schemas.microsoft.com/office/drawing/2014/main" id="{FF580FCB-9948-46FE-BF0E-9C3338D7CEEF}"/>
                      </a:ext>
                    </a:extLst>
                  </p:cNvPr>
                  <p:cNvPicPr/>
                  <p:nvPr/>
                </p:nvPicPr>
                <p:blipFill>
                  <a:blip r:embed="rId37"/>
                  <a:stretch>
                    <a:fillRect/>
                  </a:stretch>
                </p:blipFill>
                <p:spPr>
                  <a:xfrm>
                    <a:off x="7501155" y="3737120"/>
                    <a:ext cx="821496" cy="876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">
                <p14:nvContentPartPr>
                  <p14:cNvPr id="356" name="Håndskrift 355">
                    <a:extLst>
                      <a:ext uri="{FF2B5EF4-FFF2-40B4-BE49-F238E27FC236}">
                        <a16:creationId xmlns:a16="http://schemas.microsoft.com/office/drawing/2014/main" id="{A6371DF0-3BBD-4192-88C4-47ACF0B9D940}"/>
                      </a:ext>
                    </a:extLst>
                  </p14:cNvPr>
                  <p14:cNvContentPartPr/>
                  <p14:nvPr/>
                </p14:nvContentPartPr>
                <p14:xfrm>
                  <a:off x="7848347" y="4215920"/>
                  <a:ext cx="392040" cy="322200"/>
                </p14:xfrm>
              </p:contentPart>
            </mc:Choice>
            <mc:Fallback xmlns="">
              <p:pic>
                <p:nvPicPr>
                  <p:cNvPr id="356" name="Håndskrift 355">
                    <a:extLst>
                      <a:ext uri="{FF2B5EF4-FFF2-40B4-BE49-F238E27FC236}">
                        <a16:creationId xmlns:a16="http://schemas.microsoft.com/office/drawing/2014/main" id="{A6371DF0-3BBD-4192-88C4-47ACF0B9D940}"/>
                      </a:ext>
                    </a:extLst>
                  </p:cNvPr>
                  <p:cNvPicPr/>
                  <p:nvPr/>
                </p:nvPicPr>
                <p:blipFill>
                  <a:blip r:embed="rId39"/>
                  <a:stretch>
                    <a:fillRect/>
                  </a:stretch>
                </p:blipFill>
                <p:spPr>
                  <a:xfrm>
                    <a:off x="7815430" y="4179920"/>
                    <a:ext cx="457545" cy="39384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357" name="Gruppe 356">
                <a:extLst>
                  <a:ext uri="{FF2B5EF4-FFF2-40B4-BE49-F238E27FC236}">
                    <a16:creationId xmlns:a16="http://schemas.microsoft.com/office/drawing/2014/main" id="{D9C27B16-9835-48FB-B38C-90274E4DB6DE}"/>
                  </a:ext>
                </a:extLst>
              </p:cNvPr>
              <p:cNvGrpSpPr/>
              <p:nvPr/>
            </p:nvGrpSpPr>
            <p:grpSpPr>
              <a:xfrm>
                <a:off x="7182707" y="3909200"/>
                <a:ext cx="1054080" cy="1513080"/>
                <a:chOff x="7182707" y="3909200"/>
                <a:chExt cx="1054080" cy="15130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40">
                  <p14:nvContentPartPr>
                    <p14:cNvPr id="358" name="Håndskrift 357">
                      <a:extLst>
                        <a:ext uri="{FF2B5EF4-FFF2-40B4-BE49-F238E27FC236}">
                          <a16:creationId xmlns:a16="http://schemas.microsoft.com/office/drawing/2014/main" id="{F891A283-BEDF-4419-B074-20A4DF22B13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182707" y="4537040"/>
                    <a:ext cx="836640" cy="204840"/>
                  </p14:xfrm>
                </p:contentPart>
              </mc:Choice>
              <mc:Fallback xmlns="">
                <p:pic>
                  <p:nvPicPr>
                    <p:cNvPr id="358" name="Håndskrift 357">
                      <a:extLst>
                        <a:ext uri="{FF2B5EF4-FFF2-40B4-BE49-F238E27FC236}">
                          <a16:creationId xmlns:a16="http://schemas.microsoft.com/office/drawing/2014/main" id="{F891A283-BEDF-4419-B074-20A4DF22B13A}"/>
                        </a:ext>
                      </a:extLst>
                    </p:cNvPr>
                    <p:cNvPicPr/>
                    <p:nvPr/>
                  </p:nvPicPr>
                  <p:blipFill>
                    <a:blip r:embed="rId41"/>
                    <a:stretch>
                      <a:fillRect/>
                    </a:stretch>
                  </p:blipFill>
                  <p:spPr>
                    <a:xfrm>
                      <a:off x="7149781" y="4501040"/>
                      <a:ext cx="902162" cy="2764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2">
                  <p14:nvContentPartPr>
                    <p14:cNvPr id="359" name="Håndskrift 358">
                      <a:extLst>
                        <a:ext uri="{FF2B5EF4-FFF2-40B4-BE49-F238E27FC236}">
                          <a16:creationId xmlns:a16="http://schemas.microsoft.com/office/drawing/2014/main" id="{BF5794CF-B65E-42E6-A53A-EBD32A314C7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350107" y="4597160"/>
                    <a:ext cx="456120" cy="123840"/>
                  </p14:xfrm>
                </p:contentPart>
              </mc:Choice>
              <mc:Fallback xmlns="">
                <p:pic>
                  <p:nvPicPr>
                    <p:cNvPr id="359" name="Håndskrift 358">
                      <a:extLst>
                        <a:ext uri="{FF2B5EF4-FFF2-40B4-BE49-F238E27FC236}">
                          <a16:creationId xmlns:a16="http://schemas.microsoft.com/office/drawing/2014/main" id="{BF5794CF-B65E-42E6-A53A-EBD32A314C7F}"/>
                        </a:ext>
                      </a:extLst>
                    </p:cNvPr>
                    <p:cNvPicPr/>
                    <p:nvPr/>
                  </p:nvPicPr>
                  <p:blipFill>
                    <a:blip r:embed="rId43"/>
                    <a:stretch>
                      <a:fillRect/>
                    </a:stretch>
                  </p:blipFill>
                  <p:spPr>
                    <a:xfrm>
                      <a:off x="7317198" y="4561160"/>
                      <a:ext cx="521609" cy="1954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4">
                  <p14:nvContentPartPr>
                    <p14:cNvPr id="360" name="Håndskrift 359">
                      <a:extLst>
                        <a:ext uri="{FF2B5EF4-FFF2-40B4-BE49-F238E27FC236}">
                          <a16:creationId xmlns:a16="http://schemas.microsoft.com/office/drawing/2014/main" id="{9F8A2E66-3CB8-41AE-9DC3-0EF897D6A4F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862747" y="4639280"/>
                    <a:ext cx="163440" cy="783000"/>
                  </p14:xfrm>
                </p:contentPart>
              </mc:Choice>
              <mc:Fallback xmlns="">
                <p:pic>
                  <p:nvPicPr>
                    <p:cNvPr id="360" name="Håndskrift 359">
                      <a:extLst>
                        <a:ext uri="{FF2B5EF4-FFF2-40B4-BE49-F238E27FC236}">
                          <a16:creationId xmlns:a16="http://schemas.microsoft.com/office/drawing/2014/main" id="{9F8A2E66-3CB8-41AE-9DC3-0EF897D6A4FA}"/>
                        </a:ext>
                      </a:extLst>
                    </p:cNvPr>
                    <p:cNvPicPr/>
                    <p:nvPr/>
                  </p:nvPicPr>
                  <p:blipFill>
                    <a:blip r:embed="rId45"/>
                    <a:stretch>
                      <a:fillRect/>
                    </a:stretch>
                  </p:blipFill>
                  <p:spPr>
                    <a:xfrm>
                      <a:off x="7829795" y="4603280"/>
                      <a:ext cx="229014" cy="8546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6">
                  <p14:nvContentPartPr>
                    <p14:cNvPr id="361" name="Håndskrift 360">
                      <a:extLst>
                        <a:ext uri="{FF2B5EF4-FFF2-40B4-BE49-F238E27FC236}">
                          <a16:creationId xmlns:a16="http://schemas.microsoft.com/office/drawing/2014/main" id="{87A9F489-B157-4F30-AE18-62390C522F3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363787" y="4766360"/>
                    <a:ext cx="121680" cy="654120"/>
                  </p14:xfrm>
                </p:contentPart>
              </mc:Choice>
              <mc:Fallback xmlns="">
                <p:pic>
                  <p:nvPicPr>
                    <p:cNvPr id="361" name="Håndskrift 360">
                      <a:extLst>
                        <a:ext uri="{FF2B5EF4-FFF2-40B4-BE49-F238E27FC236}">
                          <a16:creationId xmlns:a16="http://schemas.microsoft.com/office/drawing/2014/main" id="{87A9F489-B157-4F30-AE18-62390C522F3B}"/>
                        </a:ext>
                      </a:extLst>
                    </p:cNvPr>
                    <p:cNvPicPr/>
                    <p:nvPr/>
                  </p:nvPicPr>
                  <p:blipFill>
                    <a:blip r:embed="rId47"/>
                    <a:stretch>
                      <a:fillRect/>
                    </a:stretch>
                  </p:blipFill>
                  <p:spPr>
                    <a:xfrm>
                      <a:off x="7330901" y="4730360"/>
                      <a:ext cx="187124" cy="7257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8">
                  <p14:nvContentPartPr>
                    <p14:cNvPr id="362" name="Håndskrift 361">
                      <a:extLst>
                        <a:ext uri="{FF2B5EF4-FFF2-40B4-BE49-F238E27FC236}">
                          <a16:creationId xmlns:a16="http://schemas.microsoft.com/office/drawing/2014/main" id="{A1AD612E-7A56-4F12-902E-CF340C6B9FF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729907" y="4732520"/>
                    <a:ext cx="78120" cy="605880"/>
                  </p14:xfrm>
                </p:contentPart>
              </mc:Choice>
              <mc:Fallback xmlns="">
                <p:pic>
                  <p:nvPicPr>
                    <p:cNvPr id="362" name="Håndskrift 361">
                      <a:extLst>
                        <a:ext uri="{FF2B5EF4-FFF2-40B4-BE49-F238E27FC236}">
                          <a16:creationId xmlns:a16="http://schemas.microsoft.com/office/drawing/2014/main" id="{A1AD612E-7A56-4F12-902E-CF340C6B9FF0}"/>
                        </a:ext>
                      </a:extLst>
                    </p:cNvPr>
                    <p:cNvPicPr/>
                    <p:nvPr/>
                  </p:nvPicPr>
                  <p:blipFill>
                    <a:blip r:embed="rId49"/>
                    <a:stretch>
                      <a:fillRect/>
                    </a:stretch>
                  </p:blipFill>
                  <p:spPr>
                    <a:xfrm>
                      <a:off x="7696945" y="4696520"/>
                      <a:ext cx="143714" cy="677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0">
                  <p14:nvContentPartPr>
                    <p14:cNvPr id="363" name="Håndskrift 362">
                      <a:extLst>
                        <a:ext uri="{FF2B5EF4-FFF2-40B4-BE49-F238E27FC236}">
                          <a16:creationId xmlns:a16="http://schemas.microsoft.com/office/drawing/2014/main" id="{8E80FD5D-A545-46B0-8027-FCCFDD0C96A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865267" y="3944480"/>
                    <a:ext cx="371520" cy="577080"/>
                  </p14:xfrm>
                </p:contentPart>
              </mc:Choice>
              <mc:Fallback xmlns="">
                <p:pic>
                  <p:nvPicPr>
                    <p:cNvPr id="363" name="Håndskrift 362">
                      <a:extLst>
                        <a:ext uri="{FF2B5EF4-FFF2-40B4-BE49-F238E27FC236}">
                          <a16:creationId xmlns:a16="http://schemas.microsoft.com/office/drawing/2014/main" id="{8E80FD5D-A545-46B0-8027-FCCFDD0C96A2}"/>
                        </a:ext>
                      </a:extLst>
                    </p:cNvPr>
                    <p:cNvPicPr/>
                    <p:nvPr/>
                  </p:nvPicPr>
                  <p:blipFill>
                    <a:blip r:embed="rId51"/>
                    <a:stretch>
                      <a:fillRect/>
                    </a:stretch>
                  </p:blipFill>
                  <p:spPr>
                    <a:xfrm>
                      <a:off x="7832360" y="3908480"/>
                      <a:ext cx="437005" cy="6487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2">
                  <p14:nvContentPartPr>
                    <p14:cNvPr id="364" name="Håndskrift 363">
                      <a:extLst>
                        <a:ext uri="{FF2B5EF4-FFF2-40B4-BE49-F238E27FC236}">
                          <a16:creationId xmlns:a16="http://schemas.microsoft.com/office/drawing/2014/main" id="{70D2B47A-658F-43DA-85AB-ED45204CDF7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770947" y="3909200"/>
                    <a:ext cx="213840" cy="519120"/>
                  </p14:xfrm>
                </p:contentPart>
              </mc:Choice>
              <mc:Fallback xmlns="">
                <p:pic>
                  <p:nvPicPr>
                    <p:cNvPr id="364" name="Håndskrift 363">
                      <a:extLst>
                        <a:ext uri="{FF2B5EF4-FFF2-40B4-BE49-F238E27FC236}">
                          <a16:creationId xmlns:a16="http://schemas.microsoft.com/office/drawing/2014/main" id="{70D2B47A-658F-43DA-85AB-ED45204CDF72}"/>
                        </a:ext>
                      </a:extLst>
                    </p:cNvPr>
                    <p:cNvPicPr/>
                    <p:nvPr/>
                  </p:nvPicPr>
                  <p:blipFill>
                    <a:blip r:embed="rId53"/>
                    <a:stretch>
                      <a:fillRect/>
                    </a:stretch>
                  </p:blipFill>
                  <p:spPr>
                    <a:xfrm>
                      <a:off x="7738049" y="3873200"/>
                      <a:ext cx="279308" cy="5907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4">
                  <p14:nvContentPartPr>
                    <p14:cNvPr id="365" name="Håndskrift 364">
                      <a:extLst>
                        <a:ext uri="{FF2B5EF4-FFF2-40B4-BE49-F238E27FC236}">
                          <a16:creationId xmlns:a16="http://schemas.microsoft.com/office/drawing/2014/main" id="{4F23C4AC-A4E5-47A1-97F8-461C90A38F1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618307" y="4181720"/>
                    <a:ext cx="306720" cy="280080"/>
                  </p14:xfrm>
                </p:contentPart>
              </mc:Choice>
              <mc:Fallback xmlns="">
                <p:pic>
                  <p:nvPicPr>
                    <p:cNvPr id="365" name="Håndskrift 364">
                      <a:extLst>
                        <a:ext uri="{FF2B5EF4-FFF2-40B4-BE49-F238E27FC236}">
                          <a16:creationId xmlns:a16="http://schemas.microsoft.com/office/drawing/2014/main" id="{4F23C4AC-A4E5-47A1-97F8-461C90A38F1C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7585362" y="4145720"/>
                      <a:ext cx="372281" cy="35172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pic>
        <p:nvPicPr>
          <p:cNvPr id="139" name="Billede 138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22600B92-EAB8-485E-B0F9-A744CD124978}"/>
              </a:ext>
            </a:extLst>
          </p:cNvPr>
          <p:cNvPicPr>
            <a:picLocks noChangeAspect="1"/>
          </p:cNvPicPr>
          <p:nvPr/>
        </p:nvPicPr>
        <p:blipFill>
          <a:blip r:embed="rId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2394" y="246292"/>
            <a:ext cx="1149885" cy="1038443"/>
          </a:xfrm>
          <a:prstGeom prst="rect">
            <a:avLst/>
          </a:prstGeom>
        </p:spPr>
      </p:pic>
      <p:pic>
        <p:nvPicPr>
          <p:cNvPr id="53" name="Billede 52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CBE69381-8CC7-43E5-977C-5B5D12BFDFA2}"/>
              </a:ext>
            </a:extLst>
          </p:cNvPr>
          <p:cNvPicPr>
            <a:picLocks noChangeAspect="1"/>
          </p:cNvPicPr>
          <p:nvPr/>
        </p:nvPicPr>
        <p:blipFill>
          <a:blip r:embed="rId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7592" y="308156"/>
            <a:ext cx="1149885" cy="1038443"/>
          </a:xfrm>
          <a:prstGeom prst="rect">
            <a:avLst/>
          </a:prstGeom>
        </p:spPr>
      </p:pic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5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7159" y="5745365"/>
            <a:ext cx="1255276" cy="76064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14:cNvPr>
              <p14:cNvContentPartPr/>
              <p14:nvPr/>
            </p14:nvContentPartPr>
            <p14:xfrm>
              <a:off x="615566" y="131486"/>
              <a:ext cx="8951760" cy="6197400"/>
            </p14:xfrm>
          </p:contentPart>
        </mc:Choice>
        <mc:Fallback xmlns="">
          <p:pic>
            <p:nvPicPr>
              <p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6566" y="122486"/>
                <a:ext cx="8969400" cy="62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14:cNvPr>
              <p14:cNvContentPartPr/>
              <p14:nvPr/>
            </p14:nvContentPartPr>
            <p14:xfrm>
              <a:off x="344523" y="377154"/>
              <a:ext cx="8904960" cy="6281280"/>
            </p14:xfrm>
          </p:contentPart>
        </mc:Choice>
        <mc:Fallback xmlns="">
          <p:pic>
            <p:nvPicPr>
              <p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35523" y="368154"/>
                <a:ext cx="8922600" cy="6298920"/>
              </a:xfrm>
              <a:prstGeom prst="rect">
                <a:avLst/>
              </a:prstGeom>
            </p:spPr>
          </p:pic>
        </mc:Fallback>
      </mc:AlternateContent>
      <p:cxnSp>
        <p:nvCxnSpPr>
          <p:cNvPr id="234" name="Lige forbindelse 233">
            <a:extLst>
              <a:ext uri="{FF2B5EF4-FFF2-40B4-BE49-F238E27FC236}">
                <a16:creationId xmlns:a16="http://schemas.microsoft.com/office/drawing/2014/main" id="{899D77D8-8565-472E-818B-4D9F579F36C2}"/>
              </a:ext>
            </a:extLst>
          </p:cNvPr>
          <p:cNvCxnSpPr>
            <a:cxnSpLocks/>
          </p:cNvCxnSpPr>
          <p:nvPr/>
        </p:nvCxnSpPr>
        <p:spPr>
          <a:xfrm flipH="1">
            <a:off x="3414238" y="4443208"/>
            <a:ext cx="155754" cy="1543407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6" name="Lige forbindelse 235">
            <a:extLst>
              <a:ext uri="{FF2B5EF4-FFF2-40B4-BE49-F238E27FC236}">
                <a16:creationId xmlns:a16="http://schemas.microsoft.com/office/drawing/2014/main" id="{881C1608-4B1A-4E0E-A8BA-2B1456FB75A3}"/>
              </a:ext>
            </a:extLst>
          </p:cNvPr>
          <p:cNvCxnSpPr>
            <a:cxnSpLocks/>
          </p:cNvCxnSpPr>
          <p:nvPr/>
        </p:nvCxnSpPr>
        <p:spPr>
          <a:xfrm>
            <a:off x="3887772" y="4503005"/>
            <a:ext cx="60870" cy="147798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62">
            <p14:nvContentPartPr>
              <p14:cNvPr id="239" name="Håndskrift 238">
                <a:extLst>
                  <a:ext uri="{FF2B5EF4-FFF2-40B4-BE49-F238E27FC236}">
                    <a16:creationId xmlns:a16="http://schemas.microsoft.com/office/drawing/2014/main" id="{383241AA-35B8-4CE4-8341-9DC1F17AA0F0}"/>
                  </a:ext>
                </a:extLst>
              </p14:cNvPr>
              <p14:cNvContentPartPr/>
              <p14:nvPr/>
            </p14:nvContentPartPr>
            <p14:xfrm>
              <a:off x="4838520" y="5780620"/>
              <a:ext cx="2514960" cy="371160"/>
            </p14:xfrm>
          </p:contentPart>
        </mc:Choice>
        <mc:Fallback xmlns="">
          <p:pic>
            <p:nvPicPr>
              <p:cNvPr id="239" name="Håndskrift 238">
                <a:extLst>
                  <a:ext uri="{FF2B5EF4-FFF2-40B4-BE49-F238E27FC236}">
                    <a16:creationId xmlns:a16="http://schemas.microsoft.com/office/drawing/2014/main" id="{383241AA-35B8-4CE4-8341-9DC1F17AA0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829159" y="5771269"/>
                <a:ext cx="2533683" cy="389862"/>
              </a:xfrm>
              <a:prstGeom prst="rect">
                <a:avLst/>
              </a:prstGeom>
            </p:spPr>
          </p:pic>
        </mc:Fallback>
      </mc:AlternateContent>
      <p:grpSp>
        <p:nvGrpSpPr>
          <p:cNvPr id="241" name="Gruppe 240">
            <a:extLst>
              <a:ext uri="{FF2B5EF4-FFF2-40B4-BE49-F238E27FC236}">
                <a16:creationId xmlns:a16="http://schemas.microsoft.com/office/drawing/2014/main" id="{A5A3A6DC-0393-439B-8774-F2E0BA1BC565}"/>
              </a:ext>
            </a:extLst>
          </p:cNvPr>
          <p:cNvGrpSpPr/>
          <p:nvPr/>
        </p:nvGrpSpPr>
        <p:grpSpPr>
          <a:xfrm rot="21165552">
            <a:off x="3123337" y="2691002"/>
            <a:ext cx="1159630" cy="1851735"/>
            <a:chOff x="3333750" y="2371725"/>
            <a:chExt cx="1133475" cy="2038350"/>
          </a:xfrm>
        </p:grpSpPr>
        <p:sp>
          <p:nvSpPr>
            <p:cNvPr id="243" name="Ellipse 242">
              <a:extLst>
                <a:ext uri="{FF2B5EF4-FFF2-40B4-BE49-F238E27FC236}">
                  <a16:creationId xmlns:a16="http://schemas.microsoft.com/office/drawing/2014/main" id="{46487749-3588-47A4-9C9F-DBA883ECF18A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8">
              <p14:nvContentPartPr>
                <p14:cNvPr id="250" name="Håndskrift 249">
                  <a:extLst>
                    <a:ext uri="{FF2B5EF4-FFF2-40B4-BE49-F238E27FC236}">
                      <a16:creationId xmlns:a16="http://schemas.microsoft.com/office/drawing/2014/main" id="{B579EEBE-609C-4B38-AA9D-13AF6DB09661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250" name="Håndskrift 249">
                  <a:extLst>
                    <a:ext uri="{FF2B5EF4-FFF2-40B4-BE49-F238E27FC236}">
                      <a16:creationId xmlns:a16="http://schemas.microsoft.com/office/drawing/2014/main" id="{B579EEBE-609C-4B38-AA9D-13AF6DB09661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3351205" y="2358585"/>
                  <a:ext cx="633263" cy="20448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0">
              <p14:nvContentPartPr>
                <p14:cNvPr id="252" name="Håndskrift 251">
                  <a:extLst>
                    <a:ext uri="{FF2B5EF4-FFF2-40B4-BE49-F238E27FC236}">
                      <a16:creationId xmlns:a16="http://schemas.microsoft.com/office/drawing/2014/main" id="{6C2D1FAA-16F6-4D8D-9B42-433F7986E7FA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252" name="Håndskrift 251">
                  <a:extLst>
                    <a:ext uri="{FF2B5EF4-FFF2-40B4-BE49-F238E27FC236}">
                      <a16:creationId xmlns:a16="http://schemas.microsoft.com/office/drawing/2014/main" id="{6C2D1FAA-16F6-4D8D-9B42-433F7986E7FA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343496" y="2411192"/>
                  <a:ext cx="466519" cy="1766492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4" name="Gruppe 253">
            <a:extLst>
              <a:ext uri="{FF2B5EF4-FFF2-40B4-BE49-F238E27FC236}">
                <a16:creationId xmlns:a16="http://schemas.microsoft.com/office/drawing/2014/main" id="{11FE4191-98B2-472A-ABEF-03E5FC37D838}"/>
              </a:ext>
            </a:extLst>
          </p:cNvPr>
          <p:cNvGrpSpPr/>
          <p:nvPr/>
        </p:nvGrpSpPr>
        <p:grpSpPr>
          <a:xfrm>
            <a:off x="3463490" y="2322144"/>
            <a:ext cx="9000" cy="9720"/>
            <a:chOff x="2468664" y="2559888"/>
            <a:chExt cx="9000" cy="972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2">
              <p14:nvContentPartPr>
                <p14:cNvPr id="272" name="Håndskrift 271">
                  <a:extLst>
                    <a:ext uri="{FF2B5EF4-FFF2-40B4-BE49-F238E27FC236}">
                      <a16:creationId xmlns:a16="http://schemas.microsoft.com/office/drawing/2014/main" id="{D518F4B1-EBC7-499F-8489-6307D8D589D2}"/>
                    </a:ext>
                  </a:extLst>
                </p14:cNvPr>
                <p14:cNvContentPartPr/>
                <p14:nvPr/>
              </p14:nvContentPartPr>
              <p14:xfrm>
                <a:off x="2468664" y="2565648"/>
                <a:ext cx="3960" cy="3960"/>
              </p14:xfrm>
            </p:contentPart>
          </mc:Choice>
          <mc:Fallback xmlns="">
            <p:pic>
              <p:nvPicPr>
                <p:cNvPr id="272" name="Håndskrift 271">
                  <a:extLst>
                    <a:ext uri="{FF2B5EF4-FFF2-40B4-BE49-F238E27FC236}">
                      <a16:creationId xmlns:a16="http://schemas.microsoft.com/office/drawing/2014/main" id="{D518F4B1-EBC7-499F-8489-6307D8D589D2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458764" y="2516148"/>
                  <a:ext cx="23364" cy="1026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4">
              <p14:nvContentPartPr>
                <p14:cNvPr id="273" name="Håndskrift 272">
                  <a:extLst>
                    <a:ext uri="{FF2B5EF4-FFF2-40B4-BE49-F238E27FC236}">
                      <a16:creationId xmlns:a16="http://schemas.microsoft.com/office/drawing/2014/main" id="{A7BB2331-BB1D-410F-8D95-BAE0FBB0F95E}"/>
                    </a:ext>
                  </a:extLst>
                </p14:cNvPr>
                <p14:cNvContentPartPr/>
                <p14:nvPr/>
              </p14:nvContentPartPr>
              <p14:xfrm>
                <a:off x="2477304" y="2559888"/>
                <a:ext cx="360" cy="360"/>
              </p14:xfrm>
            </p:contentPart>
          </mc:Choice>
          <mc:Fallback xmlns="">
            <p:pic>
              <p:nvPicPr>
                <p:cNvPr id="273" name="Håndskrift 272">
                  <a:extLst>
                    <a:ext uri="{FF2B5EF4-FFF2-40B4-BE49-F238E27FC236}">
                      <a16:creationId xmlns:a16="http://schemas.microsoft.com/office/drawing/2014/main" id="{A7BB2331-BB1D-410F-8D95-BAE0FBB0F95E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2468304" y="250588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4" name="Gruppe 283">
            <a:extLst>
              <a:ext uri="{FF2B5EF4-FFF2-40B4-BE49-F238E27FC236}">
                <a16:creationId xmlns:a16="http://schemas.microsoft.com/office/drawing/2014/main" id="{62BA453B-E494-4ADB-AE89-97A71DFFC6C0}"/>
              </a:ext>
            </a:extLst>
          </p:cNvPr>
          <p:cNvGrpSpPr/>
          <p:nvPr/>
        </p:nvGrpSpPr>
        <p:grpSpPr>
          <a:xfrm>
            <a:off x="3303587" y="1747068"/>
            <a:ext cx="618490" cy="945515"/>
            <a:chOff x="3591242" y="1406525"/>
            <a:chExt cx="618490" cy="945515"/>
          </a:xfrm>
        </p:grpSpPr>
        <p:sp>
          <p:nvSpPr>
            <p:cNvPr id="285" name="Ellipse 284">
              <a:extLst>
                <a:ext uri="{FF2B5EF4-FFF2-40B4-BE49-F238E27FC236}">
                  <a16:creationId xmlns:a16="http://schemas.microsoft.com/office/drawing/2014/main" id="{850EB80B-8D3C-4400-B076-3B3DFC0F32BA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6">
              <p14:nvContentPartPr>
                <p14:cNvPr id="286" name="Håndskrift 285">
                  <a:extLst>
                    <a:ext uri="{FF2B5EF4-FFF2-40B4-BE49-F238E27FC236}">
                      <a16:creationId xmlns:a16="http://schemas.microsoft.com/office/drawing/2014/main" id="{B5FAE3FD-695C-42C8-9474-E757500913EF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286" name="Håndskrift 285">
                  <a:extLst>
                    <a:ext uri="{FF2B5EF4-FFF2-40B4-BE49-F238E27FC236}">
                      <a16:creationId xmlns:a16="http://schemas.microsoft.com/office/drawing/2014/main" id="{B5FAE3FD-695C-42C8-9474-E757500913EF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3606705" y="1412595"/>
                  <a:ext cx="340920" cy="9312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8">
              <p14:nvContentPartPr>
                <p14:cNvPr id="287" name="Håndskrift 286">
                  <a:extLst>
                    <a:ext uri="{FF2B5EF4-FFF2-40B4-BE49-F238E27FC236}">
                      <a16:creationId xmlns:a16="http://schemas.microsoft.com/office/drawing/2014/main" id="{6284D4E9-2C2A-4FD3-ABC0-6115526D3E90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287" name="Håndskrift 286">
                  <a:extLst>
                    <a:ext uri="{FF2B5EF4-FFF2-40B4-BE49-F238E27FC236}">
                      <a16:creationId xmlns:a16="http://schemas.microsoft.com/office/drawing/2014/main" id="{6284D4E9-2C2A-4FD3-ABC0-6115526D3E90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3606705" y="1804980"/>
                  <a:ext cx="156240" cy="459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8" name="Gruppe 287">
            <a:extLst>
              <a:ext uri="{FF2B5EF4-FFF2-40B4-BE49-F238E27FC236}">
                <a16:creationId xmlns:a16="http://schemas.microsoft.com/office/drawing/2014/main" id="{D6104E7B-D347-4392-8409-B2A51380747C}"/>
              </a:ext>
            </a:extLst>
          </p:cNvPr>
          <p:cNvGrpSpPr/>
          <p:nvPr/>
        </p:nvGrpSpPr>
        <p:grpSpPr>
          <a:xfrm rot="2209960">
            <a:off x="4130261" y="2514937"/>
            <a:ext cx="360" cy="360"/>
            <a:chOff x="4096584" y="3044808"/>
            <a:chExt cx="360" cy="36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0">
              <p14:nvContentPartPr>
                <p14:cNvPr id="289" name="Håndskrift 288">
                  <a:extLst>
                    <a:ext uri="{FF2B5EF4-FFF2-40B4-BE49-F238E27FC236}">
                      <a16:creationId xmlns:a16="http://schemas.microsoft.com/office/drawing/2014/main" id="{7509F728-5661-48D6-BA1A-9D9FCBB7FD6F}"/>
                    </a:ext>
                  </a:extLst>
                </p14:cNvPr>
                <p14:cNvContentPartPr/>
                <p14:nvPr/>
              </p14:nvContentPartPr>
              <p14:xfrm>
                <a:off x="4096584" y="3044808"/>
                <a:ext cx="360" cy="360"/>
              </p14:xfrm>
            </p:contentPart>
          </mc:Choice>
          <mc:Fallback xmlns="">
            <p:pic>
              <p:nvPicPr>
                <p:cNvPr id="289" name="Håndskrift 288">
                  <a:extLst>
                    <a:ext uri="{FF2B5EF4-FFF2-40B4-BE49-F238E27FC236}">
                      <a16:creationId xmlns:a16="http://schemas.microsoft.com/office/drawing/2014/main" id="{7509F728-5661-48D6-BA1A-9D9FCBB7FD6F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087584" y="299080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2">
              <p14:nvContentPartPr>
                <p14:cNvPr id="290" name="Håndskrift 289">
                  <a:extLst>
                    <a:ext uri="{FF2B5EF4-FFF2-40B4-BE49-F238E27FC236}">
                      <a16:creationId xmlns:a16="http://schemas.microsoft.com/office/drawing/2014/main" id="{6450CCF6-6A75-48F0-9384-ED7917DEC9C1}"/>
                    </a:ext>
                  </a:extLst>
                </p14:cNvPr>
                <p14:cNvContentPartPr/>
                <p14:nvPr/>
              </p14:nvContentPartPr>
              <p14:xfrm>
                <a:off x="4096584" y="3044808"/>
                <a:ext cx="360" cy="360"/>
              </p14:xfrm>
            </p:contentPart>
          </mc:Choice>
          <mc:Fallback xmlns="">
            <p:pic>
              <p:nvPicPr>
                <p:cNvPr id="290" name="Håndskrift 289">
                  <a:extLst>
                    <a:ext uri="{FF2B5EF4-FFF2-40B4-BE49-F238E27FC236}">
                      <a16:creationId xmlns:a16="http://schemas.microsoft.com/office/drawing/2014/main" id="{6450CCF6-6A75-48F0-9384-ED7917DEC9C1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087584" y="299080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91" name="Bue 84">
            <a:extLst>
              <a:ext uri="{FF2B5EF4-FFF2-40B4-BE49-F238E27FC236}">
                <a16:creationId xmlns:a16="http://schemas.microsoft.com/office/drawing/2014/main" id="{900FB2D5-543F-4D63-BDFD-7B1D89592F8F}"/>
              </a:ext>
            </a:extLst>
          </p:cNvPr>
          <p:cNvSpPr/>
          <p:nvPr/>
        </p:nvSpPr>
        <p:spPr>
          <a:xfrm rot="20040596" flipH="1" flipV="1">
            <a:off x="1945874" y="2062828"/>
            <a:ext cx="1644026" cy="1775792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0 w 791971"/>
              <a:gd name="connsiteY0" fmla="*/ 0 h 2659043"/>
              <a:gd name="connsiteX1" fmla="*/ 737092 w 791971"/>
              <a:gd name="connsiteY1" fmla="*/ 1013928 h 2659043"/>
              <a:gd name="connsiteX2" fmla="*/ 786720 w 791971"/>
              <a:gd name="connsiteY2" fmla="*/ 1782460 h 2659043"/>
              <a:gd name="connsiteX3" fmla="*/ 1 w 791971"/>
              <a:gd name="connsiteY3" fmla="*/ 1598671 h 2659043"/>
              <a:gd name="connsiteX4" fmla="*/ 0 w 791971"/>
              <a:gd name="connsiteY4" fmla="*/ 0 h 2659043"/>
              <a:gd name="connsiteX0" fmla="*/ 0 w 791971"/>
              <a:gd name="connsiteY0" fmla="*/ 0 h 2659043"/>
              <a:gd name="connsiteX1" fmla="*/ 528285 w 791971"/>
              <a:gd name="connsiteY1" fmla="*/ 1318958 h 2659043"/>
              <a:gd name="connsiteX2" fmla="*/ 78957 w 791971"/>
              <a:gd name="connsiteY2" fmla="*/ 2659044 h 2659043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391333 w 791971"/>
              <a:gd name="connsiteY1" fmla="*/ 1454043 h 2659045"/>
              <a:gd name="connsiteX2" fmla="*/ 78957 w 791971"/>
              <a:gd name="connsiteY2" fmla="*/ 2659044 h 2659045"/>
              <a:gd name="connsiteX0" fmla="*/ 0 w 791971"/>
              <a:gd name="connsiteY0" fmla="*/ 0 h 2659043"/>
              <a:gd name="connsiteX1" fmla="*/ 737092 w 791971"/>
              <a:gd name="connsiteY1" fmla="*/ 1013928 h 2659043"/>
              <a:gd name="connsiteX2" fmla="*/ 786720 w 791971"/>
              <a:gd name="connsiteY2" fmla="*/ 1782460 h 2659043"/>
              <a:gd name="connsiteX3" fmla="*/ 1 w 791971"/>
              <a:gd name="connsiteY3" fmla="*/ 1598671 h 2659043"/>
              <a:gd name="connsiteX4" fmla="*/ 0 w 791971"/>
              <a:gd name="connsiteY4" fmla="*/ 0 h 2659043"/>
              <a:gd name="connsiteX0" fmla="*/ 0 w 791971"/>
              <a:gd name="connsiteY0" fmla="*/ 0 h 2659043"/>
              <a:gd name="connsiteX1" fmla="*/ 539532 w 791971"/>
              <a:gd name="connsiteY1" fmla="*/ 1103625 h 2659043"/>
              <a:gd name="connsiteX2" fmla="*/ 78957 w 791971"/>
              <a:gd name="connsiteY2" fmla="*/ 2659044 h 2659043"/>
              <a:gd name="connsiteX0" fmla="*/ 0 w 791971"/>
              <a:gd name="connsiteY0" fmla="*/ 0 h 2311860"/>
              <a:gd name="connsiteX1" fmla="*/ 737092 w 791971"/>
              <a:gd name="connsiteY1" fmla="*/ 1013928 h 2311860"/>
              <a:gd name="connsiteX2" fmla="*/ 786720 w 791971"/>
              <a:gd name="connsiteY2" fmla="*/ 1782460 h 2311860"/>
              <a:gd name="connsiteX3" fmla="*/ 1 w 791971"/>
              <a:gd name="connsiteY3" fmla="*/ 1598671 h 2311860"/>
              <a:gd name="connsiteX4" fmla="*/ 0 w 791971"/>
              <a:gd name="connsiteY4" fmla="*/ 0 h 2311860"/>
              <a:gd name="connsiteX0" fmla="*/ 0 w 791971"/>
              <a:gd name="connsiteY0" fmla="*/ 0 h 2311860"/>
              <a:gd name="connsiteX1" fmla="*/ 539532 w 791971"/>
              <a:gd name="connsiteY1" fmla="*/ 1103625 h 2311860"/>
              <a:gd name="connsiteX2" fmla="*/ 189796 w 791971"/>
              <a:gd name="connsiteY2" fmla="*/ 2311860 h 2311860"/>
              <a:gd name="connsiteX0" fmla="*/ 0 w 791971"/>
              <a:gd name="connsiteY0" fmla="*/ 0 h 2311860"/>
              <a:gd name="connsiteX1" fmla="*/ 737092 w 791971"/>
              <a:gd name="connsiteY1" fmla="*/ 1013928 h 2311860"/>
              <a:gd name="connsiteX2" fmla="*/ 786720 w 791971"/>
              <a:gd name="connsiteY2" fmla="*/ 1782460 h 2311860"/>
              <a:gd name="connsiteX3" fmla="*/ 1 w 791971"/>
              <a:gd name="connsiteY3" fmla="*/ 1598671 h 2311860"/>
              <a:gd name="connsiteX4" fmla="*/ 0 w 791971"/>
              <a:gd name="connsiteY4" fmla="*/ 0 h 2311860"/>
              <a:gd name="connsiteX0" fmla="*/ 0 w 791971"/>
              <a:gd name="connsiteY0" fmla="*/ 0 h 2311860"/>
              <a:gd name="connsiteX1" fmla="*/ 745386 w 791971"/>
              <a:gd name="connsiteY1" fmla="*/ 1024832 h 2311860"/>
              <a:gd name="connsiteX2" fmla="*/ 189796 w 791971"/>
              <a:gd name="connsiteY2" fmla="*/ 2311860 h 23118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04110 w 791971"/>
              <a:gd name="connsiteY2" fmla="*/ 971060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23299 w 791971"/>
              <a:gd name="connsiteY2" fmla="*/ 57057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23299 w 791971"/>
              <a:gd name="connsiteY2" fmla="*/ 570570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23299 w 791971"/>
              <a:gd name="connsiteY2" fmla="*/ 570570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12904 w 791971"/>
              <a:gd name="connsiteY2" fmla="*/ 1487154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5 w 791971"/>
              <a:gd name="connsiteY1" fmla="*/ 1024833 h 1782460"/>
              <a:gd name="connsiteX2" fmla="*/ 112904 w 791971"/>
              <a:gd name="connsiteY2" fmla="*/ 1487154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5 w 791971"/>
              <a:gd name="connsiteY1" fmla="*/ 1024833 h 1782460"/>
              <a:gd name="connsiteX2" fmla="*/ 112904 w 791971"/>
              <a:gd name="connsiteY2" fmla="*/ 1487154 h 1782460"/>
              <a:gd name="connsiteX0" fmla="*/ 0 w 791971"/>
              <a:gd name="connsiteY0" fmla="*/ 73271 h 1855731"/>
              <a:gd name="connsiteX1" fmla="*/ 737092 w 791971"/>
              <a:gd name="connsiteY1" fmla="*/ 1087199 h 1855731"/>
              <a:gd name="connsiteX2" fmla="*/ 786720 w 791971"/>
              <a:gd name="connsiteY2" fmla="*/ 1855731 h 1855731"/>
              <a:gd name="connsiteX3" fmla="*/ 1 w 791971"/>
              <a:gd name="connsiteY3" fmla="*/ 1671942 h 1855731"/>
              <a:gd name="connsiteX4" fmla="*/ 0 w 791971"/>
              <a:gd name="connsiteY4" fmla="*/ 73271 h 1855731"/>
              <a:gd name="connsiteX0" fmla="*/ 19646 w 791971"/>
              <a:gd name="connsiteY0" fmla="*/ 0 h 1855731"/>
              <a:gd name="connsiteX1" fmla="*/ 745385 w 791971"/>
              <a:gd name="connsiteY1" fmla="*/ 1098104 h 1855731"/>
              <a:gd name="connsiteX2" fmla="*/ 112904 w 791971"/>
              <a:gd name="connsiteY2" fmla="*/ 1560425 h 1855731"/>
              <a:gd name="connsiteX0" fmla="*/ 0 w 791971"/>
              <a:gd name="connsiteY0" fmla="*/ 73354 h 1855814"/>
              <a:gd name="connsiteX1" fmla="*/ 737092 w 791971"/>
              <a:gd name="connsiteY1" fmla="*/ 1087282 h 1855814"/>
              <a:gd name="connsiteX2" fmla="*/ 786720 w 791971"/>
              <a:gd name="connsiteY2" fmla="*/ 1855814 h 1855814"/>
              <a:gd name="connsiteX3" fmla="*/ 1 w 791971"/>
              <a:gd name="connsiteY3" fmla="*/ 1672025 h 1855814"/>
              <a:gd name="connsiteX4" fmla="*/ 0 w 791971"/>
              <a:gd name="connsiteY4" fmla="*/ 73354 h 1855814"/>
              <a:gd name="connsiteX0" fmla="*/ 19646 w 791971"/>
              <a:gd name="connsiteY0" fmla="*/ 83 h 1855814"/>
              <a:gd name="connsiteX1" fmla="*/ 745385 w 791971"/>
              <a:gd name="connsiteY1" fmla="*/ 1098187 h 1855814"/>
              <a:gd name="connsiteX2" fmla="*/ 112904 w 791971"/>
              <a:gd name="connsiteY2" fmla="*/ 1560508 h 1855814"/>
              <a:gd name="connsiteX0" fmla="*/ 0 w 791971"/>
              <a:gd name="connsiteY0" fmla="*/ 73356 h 3482311"/>
              <a:gd name="connsiteX1" fmla="*/ 737092 w 791971"/>
              <a:gd name="connsiteY1" fmla="*/ 1087284 h 3482311"/>
              <a:gd name="connsiteX2" fmla="*/ 786720 w 791971"/>
              <a:gd name="connsiteY2" fmla="*/ 1855816 h 3482311"/>
              <a:gd name="connsiteX3" fmla="*/ 1 w 791971"/>
              <a:gd name="connsiteY3" fmla="*/ 1672027 h 3482311"/>
              <a:gd name="connsiteX4" fmla="*/ 0 w 791971"/>
              <a:gd name="connsiteY4" fmla="*/ 73356 h 3482311"/>
              <a:gd name="connsiteX0" fmla="*/ 19646 w 791971"/>
              <a:gd name="connsiteY0" fmla="*/ 85 h 3482311"/>
              <a:gd name="connsiteX1" fmla="*/ 745385 w 791971"/>
              <a:gd name="connsiteY1" fmla="*/ 1098189 h 3482311"/>
              <a:gd name="connsiteX2" fmla="*/ 41473 w 791971"/>
              <a:gd name="connsiteY2" fmla="*/ 3482312 h 3482311"/>
              <a:gd name="connsiteX0" fmla="*/ 0 w 791971"/>
              <a:gd name="connsiteY0" fmla="*/ 73328 h 3482285"/>
              <a:gd name="connsiteX1" fmla="*/ 737092 w 791971"/>
              <a:gd name="connsiteY1" fmla="*/ 1087256 h 3482285"/>
              <a:gd name="connsiteX2" fmla="*/ 786720 w 791971"/>
              <a:gd name="connsiteY2" fmla="*/ 1855788 h 3482285"/>
              <a:gd name="connsiteX3" fmla="*/ 1 w 791971"/>
              <a:gd name="connsiteY3" fmla="*/ 1671999 h 3482285"/>
              <a:gd name="connsiteX4" fmla="*/ 0 w 791971"/>
              <a:gd name="connsiteY4" fmla="*/ 73328 h 3482285"/>
              <a:gd name="connsiteX0" fmla="*/ 19646 w 791971"/>
              <a:gd name="connsiteY0" fmla="*/ 57 h 3482285"/>
              <a:gd name="connsiteX1" fmla="*/ 229208 w 791971"/>
              <a:gd name="connsiteY1" fmla="*/ 1643855 h 3482285"/>
              <a:gd name="connsiteX2" fmla="*/ 41473 w 791971"/>
              <a:gd name="connsiteY2" fmla="*/ 3482284 h 3482285"/>
              <a:gd name="connsiteX0" fmla="*/ 494776 w 1286747"/>
              <a:gd name="connsiteY0" fmla="*/ 73326 h 2355489"/>
              <a:gd name="connsiteX1" fmla="*/ 1231868 w 1286747"/>
              <a:gd name="connsiteY1" fmla="*/ 1087254 h 2355489"/>
              <a:gd name="connsiteX2" fmla="*/ 1281496 w 1286747"/>
              <a:gd name="connsiteY2" fmla="*/ 1855786 h 2355489"/>
              <a:gd name="connsiteX3" fmla="*/ 494777 w 1286747"/>
              <a:gd name="connsiteY3" fmla="*/ 1671997 h 2355489"/>
              <a:gd name="connsiteX4" fmla="*/ 494776 w 1286747"/>
              <a:gd name="connsiteY4" fmla="*/ 73326 h 2355489"/>
              <a:gd name="connsiteX0" fmla="*/ 514422 w 1286747"/>
              <a:gd name="connsiteY0" fmla="*/ 55 h 2355489"/>
              <a:gd name="connsiteX1" fmla="*/ 723984 w 1286747"/>
              <a:gd name="connsiteY1" fmla="*/ 1643853 h 2355489"/>
              <a:gd name="connsiteX2" fmla="*/ 0 w 1286747"/>
              <a:gd name="connsiteY2" fmla="*/ 2355489 h 2355489"/>
              <a:gd name="connsiteX0" fmla="*/ 474956 w 1266927"/>
              <a:gd name="connsiteY0" fmla="*/ 73326 h 1855786"/>
              <a:gd name="connsiteX1" fmla="*/ 1212048 w 1266927"/>
              <a:gd name="connsiteY1" fmla="*/ 1087254 h 1855786"/>
              <a:gd name="connsiteX2" fmla="*/ 1261676 w 1266927"/>
              <a:gd name="connsiteY2" fmla="*/ 1855786 h 1855786"/>
              <a:gd name="connsiteX3" fmla="*/ 474957 w 1266927"/>
              <a:gd name="connsiteY3" fmla="*/ 1671997 h 1855786"/>
              <a:gd name="connsiteX4" fmla="*/ 474956 w 1266927"/>
              <a:gd name="connsiteY4" fmla="*/ 73326 h 1855786"/>
              <a:gd name="connsiteX0" fmla="*/ 494602 w 1266927"/>
              <a:gd name="connsiteY0" fmla="*/ 55 h 1855786"/>
              <a:gd name="connsiteX1" fmla="*/ 704164 w 1266927"/>
              <a:gd name="connsiteY1" fmla="*/ 1643853 h 1855786"/>
              <a:gd name="connsiteX2" fmla="*/ 0 w 1266927"/>
              <a:gd name="connsiteY2" fmla="*/ 1567908 h 1855786"/>
              <a:gd name="connsiteX0" fmla="*/ 474956 w 1266927"/>
              <a:gd name="connsiteY0" fmla="*/ 73316 h 2040323"/>
              <a:gd name="connsiteX1" fmla="*/ 1212048 w 1266927"/>
              <a:gd name="connsiteY1" fmla="*/ 1087244 h 2040323"/>
              <a:gd name="connsiteX2" fmla="*/ 1261676 w 1266927"/>
              <a:gd name="connsiteY2" fmla="*/ 1855776 h 2040323"/>
              <a:gd name="connsiteX3" fmla="*/ 474957 w 1266927"/>
              <a:gd name="connsiteY3" fmla="*/ 1671987 h 2040323"/>
              <a:gd name="connsiteX4" fmla="*/ 474956 w 1266927"/>
              <a:gd name="connsiteY4" fmla="*/ 73316 h 2040323"/>
              <a:gd name="connsiteX0" fmla="*/ 494602 w 1266927"/>
              <a:gd name="connsiteY0" fmla="*/ 45 h 2040323"/>
              <a:gd name="connsiteX1" fmla="*/ 499972 w 1266927"/>
              <a:gd name="connsiteY1" fmla="*/ 1990726 h 2040323"/>
              <a:gd name="connsiteX2" fmla="*/ 0 w 1266927"/>
              <a:gd name="connsiteY2" fmla="*/ 1567898 h 2040323"/>
              <a:gd name="connsiteX0" fmla="*/ 652476 w 1444447"/>
              <a:gd name="connsiteY0" fmla="*/ 73316 h 2030121"/>
              <a:gd name="connsiteX1" fmla="*/ 1389568 w 1444447"/>
              <a:gd name="connsiteY1" fmla="*/ 1087244 h 2030121"/>
              <a:gd name="connsiteX2" fmla="*/ 1439196 w 1444447"/>
              <a:gd name="connsiteY2" fmla="*/ 1855776 h 2030121"/>
              <a:gd name="connsiteX3" fmla="*/ 652477 w 1444447"/>
              <a:gd name="connsiteY3" fmla="*/ 1671987 h 2030121"/>
              <a:gd name="connsiteX4" fmla="*/ 652476 w 1444447"/>
              <a:gd name="connsiteY4" fmla="*/ 73316 h 2030121"/>
              <a:gd name="connsiteX0" fmla="*/ 672122 w 1444447"/>
              <a:gd name="connsiteY0" fmla="*/ 45 h 2030121"/>
              <a:gd name="connsiteX1" fmla="*/ 677492 w 1444447"/>
              <a:gd name="connsiteY1" fmla="*/ 1990726 h 2030121"/>
              <a:gd name="connsiteX2" fmla="*/ 0 w 1444447"/>
              <a:gd name="connsiteY2" fmla="*/ 1335040 h 2030121"/>
              <a:gd name="connsiteX0" fmla="*/ 652476 w 1444447"/>
              <a:gd name="connsiteY0" fmla="*/ 73316 h 2030121"/>
              <a:gd name="connsiteX1" fmla="*/ 1389568 w 1444447"/>
              <a:gd name="connsiteY1" fmla="*/ 1087244 h 2030121"/>
              <a:gd name="connsiteX2" fmla="*/ 1439196 w 1444447"/>
              <a:gd name="connsiteY2" fmla="*/ 1855776 h 2030121"/>
              <a:gd name="connsiteX3" fmla="*/ 679383 w 1444447"/>
              <a:gd name="connsiteY3" fmla="*/ 2017776 h 2030121"/>
              <a:gd name="connsiteX4" fmla="*/ 652476 w 1444447"/>
              <a:gd name="connsiteY4" fmla="*/ 73316 h 2030121"/>
              <a:gd name="connsiteX0" fmla="*/ 672122 w 1444447"/>
              <a:gd name="connsiteY0" fmla="*/ 45 h 2030121"/>
              <a:gd name="connsiteX1" fmla="*/ 677492 w 1444447"/>
              <a:gd name="connsiteY1" fmla="*/ 1990726 h 2030121"/>
              <a:gd name="connsiteX2" fmla="*/ 0 w 1444447"/>
              <a:gd name="connsiteY2" fmla="*/ 1335040 h 2030121"/>
              <a:gd name="connsiteX0" fmla="*/ 652476 w 1444447"/>
              <a:gd name="connsiteY0" fmla="*/ 73316 h 2030121"/>
              <a:gd name="connsiteX1" fmla="*/ 1389568 w 1444447"/>
              <a:gd name="connsiteY1" fmla="*/ 1087244 h 2030121"/>
              <a:gd name="connsiteX2" fmla="*/ 1439196 w 1444447"/>
              <a:gd name="connsiteY2" fmla="*/ 1855776 h 2030121"/>
              <a:gd name="connsiteX3" fmla="*/ 679383 w 1444447"/>
              <a:gd name="connsiteY3" fmla="*/ 2017776 h 2030121"/>
              <a:gd name="connsiteX4" fmla="*/ 652476 w 1444447"/>
              <a:gd name="connsiteY4" fmla="*/ 73316 h 2030121"/>
              <a:gd name="connsiteX0" fmla="*/ 672122 w 1444447"/>
              <a:gd name="connsiteY0" fmla="*/ 45 h 2030121"/>
              <a:gd name="connsiteX1" fmla="*/ 677492 w 1444447"/>
              <a:gd name="connsiteY1" fmla="*/ 1990726 h 2030121"/>
              <a:gd name="connsiteX2" fmla="*/ 0 w 1444447"/>
              <a:gd name="connsiteY2" fmla="*/ 1335040 h 2030121"/>
              <a:gd name="connsiteX0" fmla="*/ 652476 w 1444447"/>
              <a:gd name="connsiteY0" fmla="*/ 73331 h 2017811"/>
              <a:gd name="connsiteX1" fmla="*/ 1389568 w 1444447"/>
              <a:gd name="connsiteY1" fmla="*/ 1087259 h 2017811"/>
              <a:gd name="connsiteX2" fmla="*/ 1439196 w 1444447"/>
              <a:gd name="connsiteY2" fmla="*/ 1855791 h 2017811"/>
              <a:gd name="connsiteX3" fmla="*/ 679383 w 1444447"/>
              <a:gd name="connsiteY3" fmla="*/ 2017791 h 2017811"/>
              <a:gd name="connsiteX4" fmla="*/ 652476 w 1444447"/>
              <a:gd name="connsiteY4" fmla="*/ 73331 h 2017811"/>
              <a:gd name="connsiteX0" fmla="*/ 672122 w 1444447"/>
              <a:gd name="connsiteY0" fmla="*/ 60 h 2017811"/>
              <a:gd name="connsiteX1" fmla="*/ 374927 w 1444447"/>
              <a:gd name="connsiteY1" fmla="*/ 1491226 h 2017811"/>
              <a:gd name="connsiteX2" fmla="*/ 0 w 1444447"/>
              <a:gd name="connsiteY2" fmla="*/ 1335055 h 2017811"/>
              <a:gd name="connsiteX0" fmla="*/ 846681 w 1638652"/>
              <a:gd name="connsiteY0" fmla="*/ 73333 h 2017811"/>
              <a:gd name="connsiteX1" fmla="*/ 1583773 w 1638652"/>
              <a:gd name="connsiteY1" fmla="*/ 1087261 h 2017811"/>
              <a:gd name="connsiteX2" fmla="*/ 1633401 w 1638652"/>
              <a:gd name="connsiteY2" fmla="*/ 1855793 h 2017811"/>
              <a:gd name="connsiteX3" fmla="*/ 873588 w 1638652"/>
              <a:gd name="connsiteY3" fmla="*/ 2017793 h 2017811"/>
              <a:gd name="connsiteX4" fmla="*/ 846681 w 1638652"/>
              <a:gd name="connsiteY4" fmla="*/ 73333 h 2017811"/>
              <a:gd name="connsiteX0" fmla="*/ 866327 w 1638652"/>
              <a:gd name="connsiteY0" fmla="*/ 62 h 2017811"/>
              <a:gd name="connsiteX1" fmla="*/ 569132 w 1638652"/>
              <a:gd name="connsiteY1" fmla="*/ 1491228 h 2017811"/>
              <a:gd name="connsiteX2" fmla="*/ 0 w 1638652"/>
              <a:gd name="connsiteY2" fmla="*/ 1748656 h 2017811"/>
              <a:gd name="connsiteX0" fmla="*/ 846681 w 1638652"/>
              <a:gd name="connsiteY0" fmla="*/ 73319 h 2017799"/>
              <a:gd name="connsiteX1" fmla="*/ 1583773 w 1638652"/>
              <a:gd name="connsiteY1" fmla="*/ 1087247 h 2017799"/>
              <a:gd name="connsiteX2" fmla="*/ 1633401 w 1638652"/>
              <a:gd name="connsiteY2" fmla="*/ 1855779 h 2017799"/>
              <a:gd name="connsiteX3" fmla="*/ 873588 w 1638652"/>
              <a:gd name="connsiteY3" fmla="*/ 2017779 h 2017799"/>
              <a:gd name="connsiteX4" fmla="*/ 846681 w 1638652"/>
              <a:gd name="connsiteY4" fmla="*/ 73319 h 2017799"/>
              <a:gd name="connsiteX0" fmla="*/ 866327 w 1638652"/>
              <a:gd name="connsiteY0" fmla="*/ 48 h 2017799"/>
              <a:gd name="connsiteX1" fmla="*/ 879403 w 1638652"/>
              <a:gd name="connsiteY1" fmla="*/ 1921285 h 2017799"/>
              <a:gd name="connsiteX2" fmla="*/ 0 w 1638652"/>
              <a:gd name="connsiteY2" fmla="*/ 1748642 h 2017799"/>
              <a:gd name="connsiteX0" fmla="*/ 352684 w 1144655"/>
              <a:gd name="connsiteY0" fmla="*/ 73319 h 2017797"/>
              <a:gd name="connsiteX1" fmla="*/ 1089776 w 1144655"/>
              <a:gd name="connsiteY1" fmla="*/ 1087247 h 2017797"/>
              <a:gd name="connsiteX2" fmla="*/ 1139404 w 1144655"/>
              <a:gd name="connsiteY2" fmla="*/ 1855779 h 2017797"/>
              <a:gd name="connsiteX3" fmla="*/ 379591 w 1144655"/>
              <a:gd name="connsiteY3" fmla="*/ 2017779 h 2017797"/>
              <a:gd name="connsiteX4" fmla="*/ 352684 w 1144655"/>
              <a:gd name="connsiteY4" fmla="*/ 73319 h 2017797"/>
              <a:gd name="connsiteX0" fmla="*/ 372330 w 1144655"/>
              <a:gd name="connsiteY0" fmla="*/ 48 h 2017797"/>
              <a:gd name="connsiteX1" fmla="*/ 385406 w 1144655"/>
              <a:gd name="connsiteY1" fmla="*/ 1921285 h 2017797"/>
              <a:gd name="connsiteX2" fmla="*/ 0 w 1144655"/>
              <a:gd name="connsiteY2" fmla="*/ 1306466 h 2017797"/>
              <a:gd name="connsiteX0" fmla="*/ 352684 w 1144655"/>
              <a:gd name="connsiteY0" fmla="*/ 73313 h 2207646"/>
              <a:gd name="connsiteX1" fmla="*/ 1089776 w 1144655"/>
              <a:gd name="connsiteY1" fmla="*/ 1087241 h 2207646"/>
              <a:gd name="connsiteX2" fmla="*/ 1139404 w 1144655"/>
              <a:gd name="connsiteY2" fmla="*/ 1855773 h 2207646"/>
              <a:gd name="connsiteX3" fmla="*/ 379591 w 1144655"/>
              <a:gd name="connsiteY3" fmla="*/ 2017773 h 2207646"/>
              <a:gd name="connsiteX4" fmla="*/ 352684 w 1144655"/>
              <a:gd name="connsiteY4" fmla="*/ 73313 h 2207646"/>
              <a:gd name="connsiteX0" fmla="*/ 372330 w 1144655"/>
              <a:gd name="connsiteY0" fmla="*/ 42 h 2207646"/>
              <a:gd name="connsiteX1" fmla="*/ 528636 w 1144655"/>
              <a:gd name="connsiteY1" fmla="*/ 2174469 h 2207646"/>
              <a:gd name="connsiteX2" fmla="*/ 0 w 1144655"/>
              <a:gd name="connsiteY2" fmla="*/ 1306460 h 2207646"/>
              <a:gd name="connsiteX0" fmla="*/ 353960 w 1145931"/>
              <a:gd name="connsiteY0" fmla="*/ 73313 h 2277760"/>
              <a:gd name="connsiteX1" fmla="*/ 1091052 w 1145931"/>
              <a:gd name="connsiteY1" fmla="*/ 1087241 h 2277760"/>
              <a:gd name="connsiteX2" fmla="*/ 1140680 w 1145931"/>
              <a:gd name="connsiteY2" fmla="*/ 1855773 h 2277760"/>
              <a:gd name="connsiteX3" fmla="*/ 380867 w 1145931"/>
              <a:gd name="connsiteY3" fmla="*/ 2017773 h 2277760"/>
              <a:gd name="connsiteX4" fmla="*/ 353960 w 1145931"/>
              <a:gd name="connsiteY4" fmla="*/ 73313 h 2277760"/>
              <a:gd name="connsiteX0" fmla="*/ 373606 w 1145931"/>
              <a:gd name="connsiteY0" fmla="*/ 42 h 2277760"/>
              <a:gd name="connsiteX1" fmla="*/ 529912 w 1145931"/>
              <a:gd name="connsiteY1" fmla="*/ 2174469 h 2277760"/>
              <a:gd name="connsiteX2" fmla="*/ 0 w 1145931"/>
              <a:gd name="connsiteY2" fmla="*/ 2216695 h 2277760"/>
              <a:gd name="connsiteX0" fmla="*/ 274829 w 1066800"/>
              <a:gd name="connsiteY0" fmla="*/ 73313 h 3432603"/>
              <a:gd name="connsiteX1" fmla="*/ 1011921 w 1066800"/>
              <a:gd name="connsiteY1" fmla="*/ 1087241 h 3432603"/>
              <a:gd name="connsiteX2" fmla="*/ 1061549 w 1066800"/>
              <a:gd name="connsiteY2" fmla="*/ 1855773 h 3432603"/>
              <a:gd name="connsiteX3" fmla="*/ 301736 w 1066800"/>
              <a:gd name="connsiteY3" fmla="*/ 2017773 h 3432603"/>
              <a:gd name="connsiteX4" fmla="*/ 274829 w 1066800"/>
              <a:gd name="connsiteY4" fmla="*/ 73313 h 3432603"/>
              <a:gd name="connsiteX0" fmla="*/ 294475 w 1066800"/>
              <a:gd name="connsiteY0" fmla="*/ 42 h 3432603"/>
              <a:gd name="connsiteX1" fmla="*/ 450781 w 1066800"/>
              <a:gd name="connsiteY1" fmla="*/ 2174469 h 3432603"/>
              <a:gd name="connsiteX2" fmla="*/ 0 w 1066800"/>
              <a:gd name="connsiteY2" fmla="*/ 3432604 h 3432603"/>
              <a:gd name="connsiteX0" fmla="*/ 7324 w 799295"/>
              <a:gd name="connsiteY0" fmla="*/ 73313 h 4038852"/>
              <a:gd name="connsiteX1" fmla="*/ 744416 w 799295"/>
              <a:gd name="connsiteY1" fmla="*/ 1087241 h 4038852"/>
              <a:gd name="connsiteX2" fmla="*/ 794044 w 799295"/>
              <a:gd name="connsiteY2" fmla="*/ 1855773 h 4038852"/>
              <a:gd name="connsiteX3" fmla="*/ 34231 w 799295"/>
              <a:gd name="connsiteY3" fmla="*/ 2017773 h 4038852"/>
              <a:gd name="connsiteX4" fmla="*/ 7324 w 799295"/>
              <a:gd name="connsiteY4" fmla="*/ 73313 h 4038852"/>
              <a:gd name="connsiteX0" fmla="*/ 26970 w 799295"/>
              <a:gd name="connsiteY0" fmla="*/ 42 h 4038852"/>
              <a:gd name="connsiteX1" fmla="*/ 183276 w 799295"/>
              <a:gd name="connsiteY1" fmla="*/ 2174469 h 4038852"/>
              <a:gd name="connsiteX2" fmla="*/ 0 w 799295"/>
              <a:gd name="connsiteY2" fmla="*/ 4038853 h 4038852"/>
              <a:gd name="connsiteX0" fmla="*/ 114192 w 906163"/>
              <a:gd name="connsiteY0" fmla="*/ 73313 h 3974560"/>
              <a:gd name="connsiteX1" fmla="*/ 851284 w 906163"/>
              <a:gd name="connsiteY1" fmla="*/ 1087241 h 3974560"/>
              <a:gd name="connsiteX2" fmla="*/ 900912 w 906163"/>
              <a:gd name="connsiteY2" fmla="*/ 1855773 h 3974560"/>
              <a:gd name="connsiteX3" fmla="*/ 141099 w 906163"/>
              <a:gd name="connsiteY3" fmla="*/ 2017773 h 3974560"/>
              <a:gd name="connsiteX4" fmla="*/ 114192 w 906163"/>
              <a:gd name="connsiteY4" fmla="*/ 73313 h 3974560"/>
              <a:gd name="connsiteX0" fmla="*/ 133838 w 906163"/>
              <a:gd name="connsiteY0" fmla="*/ 42 h 3974560"/>
              <a:gd name="connsiteX1" fmla="*/ 290144 w 906163"/>
              <a:gd name="connsiteY1" fmla="*/ 2174469 h 3974560"/>
              <a:gd name="connsiteX2" fmla="*/ 0 w 906163"/>
              <a:gd name="connsiteY2" fmla="*/ 3974559 h 3974560"/>
              <a:gd name="connsiteX0" fmla="*/ 135074 w 927045"/>
              <a:gd name="connsiteY0" fmla="*/ 73313 h 3660253"/>
              <a:gd name="connsiteX1" fmla="*/ 872166 w 927045"/>
              <a:gd name="connsiteY1" fmla="*/ 1087241 h 3660253"/>
              <a:gd name="connsiteX2" fmla="*/ 921794 w 927045"/>
              <a:gd name="connsiteY2" fmla="*/ 1855773 h 3660253"/>
              <a:gd name="connsiteX3" fmla="*/ 161981 w 927045"/>
              <a:gd name="connsiteY3" fmla="*/ 2017773 h 3660253"/>
              <a:gd name="connsiteX4" fmla="*/ 135074 w 927045"/>
              <a:gd name="connsiteY4" fmla="*/ 73313 h 3660253"/>
              <a:gd name="connsiteX0" fmla="*/ 154720 w 927045"/>
              <a:gd name="connsiteY0" fmla="*/ 42 h 3660253"/>
              <a:gd name="connsiteX1" fmla="*/ 311026 w 927045"/>
              <a:gd name="connsiteY1" fmla="*/ 2174469 h 3660253"/>
              <a:gd name="connsiteX2" fmla="*/ 0 w 927045"/>
              <a:gd name="connsiteY2" fmla="*/ 3660252 h 3660253"/>
              <a:gd name="connsiteX0" fmla="*/ 135074 w 927045"/>
              <a:gd name="connsiteY0" fmla="*/ 73313 h 3660253"/>
              <a:gd name="connsiteX1" fmla="*/ 872166 w 927045"/>
              <a:gd name="connsiteY1" fmla="*/ 1087241 h 3660253"/>
              <a:gd name="connsiteX2" fmla="*/ 921794 w 927045"/>
              <a:gd name="connsiteY2" fmla="*/ 1855773 h 3660253"/>
              <a:gd name="connsiteX3" fmla="*/ 161981 w 927045"/>
              <a:gd name="connsiteY3" fmla="*/ 2017773 h 3660253"/>
              <a:gd name="connsiteX4" fmla="*/ 135074 w 927045"/>
              <a:gd name="connsiteY4" fmla="*/ 73313 h 3660253"/>
              <a:gd name="connsiteX0" fmla="*/ 154720 w 927045"/>
              <a:gd name="connsiteY0" fmla="*/ 42 h 3660253"/>
              <a:gd name="connsiteX1" fmla="*/ 393740 w 927045"/>
              <a:gd name="connsiteY1" fmla="*/ 2239582 h 3660253"/>
              <a:gd name="connsiteX2" fmla="*/ 0 w 927045"/>
              <a:gd name="connsiteY2" fmla="*/ 3660252 h 3660253"/>
              <a:gd name="connsiteX0" fmla="*/ 0 w 791971"/>
              <a:gd name="connsiteY0" fmla="*/ 73313 h 4248951"/>
              <a:gd name="connsiteX1" fmla="*/ 737092 w 791971"/>
              <a:gd name="connsiteY1" fmla="*/ 1087241 h 4248951"/>
              <a:gd name="connsiteX2" fmla="*/ 786720 w 791971"/>
              <a:gd name="connsiteY2" fmla="*/ 1855773 h 4248951"/>
              <a:gd name="connsiteX3" fmla="*/ 26907 w 791971"/>
              <a:gd name="connsiteY3" fmla="*/ 2017773 h 4248951"/>
              <a:gd name="connsiteX4" fmla="*/ 0 w 791971"/>
              <a:gd name="connsiteY4" fmla="*/ 73313 h 4248951"/>
              <a:gd name="connsiteX0" fmla="*/ 19646 w 791971"/>
              <a:gd name="connsiteY0" fmla="*/ 42 h 4248951"/>
              <a:gd name="connsiteX1" fmla="*/ 258666 w 791971"/>
              <a:gd name="connsiteY1" fmla="*/ 2239582 h 4248951"/>
              <a:gd name="connsiteX2" fmla="*/ 203472 w 791971"/>
              <a:gd name="connsiteY2" fmla="*/ 4248950 h 4248951"/>
              <a:gd name="connsiteX0" fmla="*/ 0 w 791971"/>
              <a:gd name="connsiteY0" fmla="*/ 73313 h 3827876"/>
              <a:gd name="connsiteX1" fmla="*/ 737092 w 791971"/>
              <a:gd name="connsiteY1" fmla="*/ 1087241 h 3827876"/>
              <a:gd name="connsiteX2" fmla="*/ 786720 w 791971"/>
              <a:gd name="connsiteY2" fmla="*/ 1855773 h 3827876"/>
              <a:gd name="connsiteX3" fmla="*/ 26907 w 791971"/>
              <a:gd name="connsiteY3" fmla="*/ 2017773 h 3827876"/>
              <a:gd name="connsiteX4" fmla="*/ 0 w 791971"/>
              <a:gd name="connsiteY4" fmla="*/ 73313 h 3827876"/>
              <a:gd name="connsiteX0" fmla="*/ 19646 w 791971"/>
              <a:gd name="connsiteY0" fmla="*/ 42 h 3827876"/>
              <a:gd name="connsiteX1" fmla="*/ 258666 w 791971"/>
              <a:gd name="connsiteY1" fmla="*/ 2239582 h 3827876"/>
              <a:gd name="connsiteX2" fmla="*/ 17231 w 791971"/>
              <a:gd name="connsiteY2" fmla="*/ 3827876 h 3827876"/>
              <a:gd name="connsiteX0" fmla="*/ 0 w 791971"/>
              <a:gd name="connsiteY0" fmla="*/ 73313 h 3576954"/>
              <a:gd name="connsiteX1" fmla="*/ 737092 w 791971"/>
              <a:gd name="connsiteY1" fmla="*/ 1087241 h 3576954"/>
              <a:gd name="connsiteX2" fmla="*/ 786720 w 791971"/>
              <a:gd name="connsiteY2" fmla="*/ 1855773 h 3576954"/>
              <a:gd name="connsiteX3" fmla="*/ 26907 w 791971"/>
              <a:gd name="connsiteY3" fmla="*/ 2017773 h 3576954"/>
              <a:gd name="connsiteX4" fmla="*/ 0 w 791971"/>
              <a:gd name="connsiteY4" fmla="*/ 73313 h 3576954"/>
              <a:gd name="connsiteX0" fmla="*/ 19646 w 791971"/>
              <a:gd name="connsiteY0" fmla="*/ 42 h 3576954"/>
              <a:gd name="connsiteX1" fmla="*/ 258666 w 791971"/>
              <a:gd name="connsiteY1" fmla="*/ 2239582 h 3576954"/>
              <a:gd name="connsiteX2" fmla="*/ 15546 w 791971"/>
              <a:gd name="connsiteY2" fmla="*/ 3576954 h 3576954"/>
              <a:gd name="connsiteX0" fmla="*/ 0 w 791971"/>
              <a:gd name="connsiteY0" fmla="*/ 73325 h 3576966"/>
              <a:gd name="connsiteX1" fmla="*/ 737092 w 791971"/>
              <a:gd name="connsiteY1" fmla="*/ 1087253 h 3576966"/>
              <a:gd name="connsiteX2" fmla="*/ 786720 w 791971"/>
              <a:gd name="connsiteY2" fmla="*/ 1855785 h 3576966"/>
              <a:gd name="connsiteX3" fmla="*/ 26907 w 791971"/>
              <a:gd name="connsiteY3" fmla="*/ 2017785 h 3576966"/>
              <a:gd name="connsiteX4" fmla="*/ 0 w 791971"/>
              <a:gd name="connsiteY4" fmla="*/ 73325 h 3576966"/>
              <a:gd name="connsiteX0" fmla="*/ 19646 w 791971"/>
              <a:gd name="connsiteY0" fmla="*/ 54 h 3576966"/>
              <a:gd name="connsiteX1" fmla="*/ 274642 w 791971"/>
              <a:gd name="connsiteY1" fmla="*/ 1720225 h 3576966"/>
              <a:gd name="connsiteX2" fmla="*/ 15546 w 791971"/>
              <a:gd name="connsiteY2" fmla="*/ 3576966 h 3576966"/>
              <a:gd name="connsiteX0" fmla="*/ 0 w 791971"/>
              <a:gd name="connsiteY0" fmla="*/ 73325 h 3820311"/>
              <a:gd name="connsiteX1" fmla="*/ 737092 w 791971"/>
              <a:gd name="connsiteY1" fmla="*/ 1087253 h 3820311"/>
              <a:gd name="connsiteX2" fmla="*/ 786720 w 791971"/>
              <a:gd name="connsiteY2" fmla="*/ 1855785 h 3820311"/>
              <a:gd name="connsiteX3" fmla="*/ 26907 w 791971"/>
              <a:gd name="connsiteY3" fmla="*/ 2017785 h 3820311"/>
              <a:gd name="connsiteX4" fmla="*/ 0 w 791971"/>
              <a:gd name="connsiteY4" fmla="*/ 73325 h 3820311"/>
              <a:gd name="connsiteX0" fmla="*/ 19646 w 791971"/>
              <a:gd name="connsiteY0" fmla="*/ 54 h 3820311"/>
              <a:gd name="connsiteX1" fmla="*/ 274642 w 791971"/>
              <a:gd name="connsiteY1" fmla="*/ 1720225 h 3820311"/>
              <a:gd name="connsiteX2" fmla="*/ 289262 w 791971"/>
              <a:gd name="connsiteY2" fmla="*/ 3820310 h 3820311"/>
              <a:gd name="connsiteX0" fmla="*/ 198338 w 990309"/>
              <a:gd name="connsiteY0" fmla="*/ 73325 h 3639631"/>
              <a:gd name="connsiteX1" fmla="*/ 935430 w 990309"/>
              <a:gd name="connsiteY1" fmla="*/ 1087253 h 3639631"/>
              <a:gd name="connsiteX2" fmla="*/ 985058 w 990309"/>
              <a:gd name="connsiteY2" fmla="*/ 1855785 h 3639631"/>
              <a:gd name="connsiteX3" fmla="*/ 225245 w 990309"/>
              <a:gd name="connsiteY3" fmla="*/ 2017785 h 3639631"/>
              <a:gd name="connsiteX4" fmla="*/ 198338 w 990309"/>
              <a:gd name="connsiteY4" fmla="*/ 73325 h 3639631"/>
              <a:gd name="connsiteX0" fmla="*/ 217984 w 990309"/>
              <a:gd name="connsiteY0" fmla="*/ 54 h 3639631"/>
              <a:gd name="connsiteX1" fmla="*/ 472980 w 990309"/>
              <a:gd name="connsiteY1" fmla="*/ 1720225 h 3639631"/>
              <a:gd name="connsiteX2" fmla="*/ 0 w 990309"/>
              <a:gd name="connsiteY2" fmla="*/ 3639631 h 3639631"/>
              <a:gd name="connsiteX0" fmla="*/ 0 w 792702"/>
              <a:gd name="connsiteY0" fmla="*/ 73325 h 3620389"/>
              <a:gd name="connsiteX1" fmla="*/ 737092 w 792702"/>
              <a:gd name="connsiteY1" fmla="*/ 1087253 h 3620389"/>
              <a:gd name="connsiteX2" fmla="*/ 786720 w 792702"/>
              <a:gd name="connsiteY2" fmla="*/ 1855785 h 3620389"/>
              <a:gd name="connsiteX3" fmla="*/ 26907 w 792702"/>
              <a:gd name="connsiteY3" fmla="*/ 2017785 h 3620389"/>
              <a:gd name="connsiteX4" fmla="*/ 0 w 792702"/>
              <a:gd name="connsiteY4" fmla="*/ 73325 h 3620389"/>
              <a:gd name="connsiteX0" fmla="*/ 19646 w 792702"/>
              <a:gd name="connsiteY0" fmla="*/ 54 h 3620389"/>
              <a:gd name="connsiteX1" fmla="*/ 274642 w 792702"/>
              <a:gd name="connsiteY1" fmla="*/ 1720225 h 3620389"/>
              <a:gd name="connsiteX2" fmla="*/ 792696 w 792702"/>
              <a:gd name="connsiteY2" fmla="*/ 3620389 h 3620389"/>
              <a:gd name="connsiteX0" fmla="*/ 0 w 792706"/>
              <a:gd name="connsiteY0" fmla="*/ 73337 h 3620401"/>
              <a:gd name="connsiteX1" fmla="*/ 737092 w 792706"/>
              <a:gd name="connsiteY1" fmla="*/ 1087265 h 3620401"/>
              <a:gd name="connsiteX2" fmla="*/ 786720 w 792706"/>
              <a:gd name="connsiteY2" fmla="*/ 1855797 h 3620401"/>
              <a:gd name="connsiteX3" fmla="*/ 26907 w 792706"/>
              <a:gd name="connsiteY3" fmla="*/ 2017797 h 3620401"/>
              <a:gd name="connsiteX4" fmla="*/ 0 w 792706"/>
              <a:gd name="connsiteY4" fmla="*/ 73337 h 3620401"/>
              <a:gd name="connsiteX0" fmla="*/ 19646 w 792706"/>
              <a:gd name="connsiteY0" fmla="*/ 66 h 3620401"/>
              <a:gd name="connsiteX1" fmla="*/ 494436 w 792706"/>
              <a:gd name="connsiteY1" fmla="*/ 1390239 h 3620401"/>
              <a:gd name="connsiteX2" fmla="*/ 792696 w 792706"/>
              <a:gd name="connsiteY2" fmla="*/ 3620401 h 3620401"/>
              <a:gd name="connsiteX0" fmla="*/ 0 w 791971"/>
              <a:gd name="connsiteY0" fmla="*/ 73337 h 3242257"/>
              <a:gd name="connsiteX1" fmla="*/ 737092 w 791971"/>
              <a:gd name="connsiteY1" fmla="*/ 1087265 h 3242257"/>
              <a:gd name="connsiteX2" fmla="*/ 786720 w 791971"/>
              <a:gd name="connsiteY2" fmla="*/ 1855797 h 3242257"/>
              <a:gd name="connsiteX3" fmla="*/ 26907 w 791971"/>
              <a:gd name="connsiteY3" fmla="*/ 2017797 h 3242257"/>
              <a:gd name="connsiteX4" fmla="*/ 0 w 791971"/>
              <a:gd name="connsiteY4" fmla="*/ 73337 h 3242257"/>
              <a:gd name="connsiteX0" fmla="*/ 19646 w 791971"/>
              <a:gd name="connsiteY0" fmla="*/ 66 h 3242257"/>
              <a:gd name="connsiteX1" fmla="*/ 494436 w 791971"/>
              <a:gd name="connsiteY1" fmla="*/ 1390239 h 3242257"/>
              <a:gd name="connsiteX2" fmla="*/ 765528 w 791971"/>
              <a:gd name="connsiteY2" fmla="*/ 3242257 h 3242257"/>
              <a:gd name="connsiteX0" fmla="*/ 433257 w 1225228"/>
              <a:gd name="connsiteY0" fmla="*/ 73337 h 2118712"/>
              <a:gd name="connsiteX1" fmla="*/ 1170349 w 1225228"/>
              <a:gd name="connsiteY1" fmla="*/ 1087265 h 2118712"/>
              <a:gd name="connsiteX2" fmla="*/ 1219977 w 1225228"/>
              <a:gd name="connsiteY2" fmla="*/ 1855797 h 2118712"/>
              <a:gd name="connsiteX3" fmla="*/ 460164 w 1225228"/>
              <a:gd name="connsiteY3" fmla="*/ 2017797 h 2118712"/>
              <a:gd name="connsiteX4" fmla="*/ 433257 w 1225228"/>
              <a:gd name="connsiteY4" fmla="*/ 73337 h 2118712"/>
              <a:gd name="connsiteX0" fmla="*/ 452903 w 1225228"/>
              <a:gd name="connsiteY0" fmla="*/ 66 h 2118712"/>
              <a:gd name="connsiteX1" fmla="*/ 927693 w 1225228"/>
              <a:gd name="connsiteY1" fmla="*/ 1390239 h 2118712"/>
              <a:gd name="connsiteX2" fmla="*/ 0 w 1225228"/>
              <a:gd name="connsiteY2" fmla="*/ 2118711 h 2118712"/>
              <a:gd name="connsiteX0" fmla="*/ 532190 w 1324161"/>
              <a:gd name="connsiteY0" fmla="*/ 73337 h 2017815"/>
              <a:gd name="connsiteX1" fmla="*/ 1269282 w 1324161"/>
              <a:gd name="connsiteY1" fmla="*/ 1087265 h 2017815"/>
              <a:gd name="connsiteX2" fmla="*/ 1318910 w 1324161"/>
              <a:gd name="connsiteY2" fmla="*/ 1855797 h 2017815"/>
              <a:gd name="connsiteX3" fmla="*/ 559097 w 1324161"/>
              <a:gd name="connsiteY3" fmla="*/ 2017797 h 2017815"/>
              <a:gd name="connsiteX4" fmla="*/ 532190 w 1324161"/>
              <a:gd name="connsiteY4" fmla="*/ 73337 h 2017815"/>
              <a:gd name="connsiteX0" fmla="*/ 551836 w 1324161"/>
              <a:gd name="connsiteY0" fmla="*/ 66 h 2017815"/>
              <a:gd name="connsiteX1" fmla="*/ 1026626 w 1324161"/>
              <a:gd name="connsiteY1" fmla="*/ 1390239 h 2017815"/>
              <a:gd name="connsiteX2" fmla="*/ 0 w 1324161"/>
              <a:gd name="connsiteY2" fmla="*/ 1470786 h 2017815"/>
              <a:gd name="connsiteX0" fmla="*/ 0 w 791971"/>
              <a:gd name="connsiteY0" fmla="*/ 73337 h 3165213"/>
              <a:gd name="connsiteX1" fmla="*/ 737092 w 791971"/>
              <a:gd name="connsiteY1" fmla="*/ 1087265 h 3165213"/>
              <a:gd name="connsiteX2" fmla="*/ 786720 w 791971"/>
              <a:gd name="connsiteY2" fmla="*/ 1855797 h 3165213"/>
              <a:gd name="connsiteX3" fmla="*/ 26907 w 791971"/>
              <a:gd name="connsiteY3" fmla="*/ 2017797 h 3165213"/>
              <a:gd name="connsiteX4" fmla="*/ 0 w 791971"/>
              <a:gd name="connsiteY4" fmla="*/ 73337 h 3165213"/>
              <a:gd name="connsiteX0" fmla="*/ 19646 w 791971"/>
              <a:gd name="connsiteY0" fmla="*/ 66 h 3165213"/>
              <a:gd name="connsiteX1" fmla="*/ 494436 w 791971"/>
              <a:gd name="connsiteY1" fmla="*/ 1390239 h 3165213"/>
              <a:gd name="connsiteX2" fmla="*/ 486994 w 791971"/>
              <a:gd name="connsiteY2" fmla="*/ 3165212 h 3165213"/>
              <a:gd name="connsiteX0" fmla="*/ 0 w 791971"/>
              <a:gd name="connsiteY0" fmla="*/ 73337 h 2687998"/>
              <a:gd name="connsiteX1" fmla="*/ 737092 w 791971"/>
              <a:gd name="connsiteY1" fmla="*/ 1087265 h 2687998"/>
              <a:gd name="connsiteX2" fmla="*/ 786720 w 791971"/>
              <a:gd name="connsiteY2" fmla="*/ 1855797 h 2687998"/>
              <a:gd name="connsiteX3" fmla="*/ 26907 w 791971"/>
              <a:gd name="connsiteY3" fmla="*/ 2017797 h 2687998"/>
              <a:gd name="connsiteX4" fmla="*/ 0 w 791971"/>
              <a:gd name="connsiteY4" fmla="*/ 73337 h 2687998"/>
              <a:gd name="connsiteX0" fmla="*/ 19646 w 791971"/>
              <a:gd name="connsiteY0" fmla="*/ 66 h 2687998"/>
              <a:gd name="connsiteX1" fmla="*/ 494436 w 791971"/>
              <a:gd name="connsiteY1" fmla="*/ 1390239 h 2687998"/>
              <a:gd name="connsiteX2" fmla="*/ 20259 w 791971"/>
              <a:gd name="connsiteY2" fmla="*/ 2687998 h 2687998"/>
              <a:gd name="connsiteX0" fmla="*/ 28377 w 820348"/>
              <a:gd name="connsiteY0" fmla="*/ 505237 h 2449715"/>
              <a:gd name="connsiteX1" fmla="*/ 765469 w 820348"/>
              <a:gd name="connsiteY1" fmla="*/ 1519165 h 2449715"/>
              <a:gd name="connsiteX2" fmla="*/ 815097 w 820348"/>
              <a:gd name="connsiteY2" fmla="*/ 2287697 h 2449715"/>
              <a:gd name="connsiteX3" fmla="*/ 55284 w 820348"/>
              <a:gd name="connsiteY3" fmla="*/ 2449697 h 2449715"/>
              <a:gd name="connsiteX4" fmla="*/ 28377 w 820348"/>
              <a:gd name="connsiteY4" fmla="*/ 505237 h 2449715"/>
              <a:gd name="connsiteX0" fmla="*/ 48023 w 820348"/>
              <a:gd name="connsiteY0" fmla="*/ 431966 h 2449715"/>
              <a:gd name="connsiteX1" fmla="*/ 522813 w 820348"/>
              <a:gd name="connsiteY1" fmla="*/ 1822139 h 2449715"/>
              <a:gd name="connsiteX2" fmla="*/ 0 w 820348"/>
              <a:gd name="connsiteY2" fmla="*/ 1831 h 2449715"/>
              <a:gd name="connsiteX0" fmla="*/ 28377 w 885244"/>
              <a:gd name="connsiteY0" fmla="*/ 1599017 h 3543497"/>
              <a:gd name="connsiteX1" fmla="*/ 765469 w 885244"/>
              <a:gd name="connsiteY1" fmla="*/ 2612945 h 3543497"/>
              <a:gd name="connsiteX2" fmla="*/ 815097 w 885244"/>
              <a:gd name="connsiteY2" fmla="*/ 3381477 h 3543497"/>
              <a:gd name="connsiteX3" fmla="*/ 55284 w 885244"/>
              <a:gd name="connsiteY3" fmla="*/ 3543477 h 3543497"/>
              <a:gd name="connsiteX4" fmla="*/ 28377 w 885244"/>
              <a:gd name="connsiteY4" fmla="*/ 1599017 h 3543497"/>
              <a:gd name="connsiteX0" fmla="*/ 48023 w 885244"/>
              <a:gd name="connsiteY0" fmla="*/ 1525746 h 3543497"/>
              <a:gd name="connsiteX1" fmla="*/ 883482 w 885244"/>
              <a:gd name="connsiteY1" fmla="*/ 1371 h 3543497"/>
              <a:gd name="connsiteX2" fmla="*/ 0 w 885244"/>
              <a:gd name="connsiteY2" fmla="*/ 1095611 h 3543497"/>
              <a:gd name="connsiteX0" fmla="*/ 28377 w 883482"/>
              <a:gd name="connsiteY0" fmla="*/ 1599019 h 3543497"/>
              <a:gd name="connsiteX1" fmla="*/ 765469 w 883482"/>
              <a:gd name="connsiteY1" fmla="*/ 2612947 h 3543497"/>
              <a:gd name="connsiteX2" fmla="*/ 815097 w 883482"/>
              <a:gd name="connsiteY2" fmla="*/ 3381479 h 3543497"/>
              <a:gd name="connsiteX3" fmla="*/ 55284 w 883482"/>
              <a:gd name="connsiteY3" fmla="*/ 3543479 h 3543497"/>
              <a:gd name="connsiteX4" fmla="*/ 28377 w 883482"/>
              <a:gd name="connsiteY4" fmla="*/ 1599019 h 3543497"/>
              <a:gd name="connsiteX0" fmla="*/ 48023 w 883482"/>
              <a:gd name="connsiteY0" fmla="*/ 1525748 h 3543497"/>
              <a:gd name="connsiteX1" fmla="*/ 883482 w 883482"/>
              <a:gd name="connsiteY1" fmla="*/ 1373 h 3543497"/>
              <a:gd name="connsiteX2" fmla="*/ 0 w 883482"/>
              <a:gd name="connsiteY2" fmla="*/ 1095613 h 3543497"/>
              <a:gd name="connsiteX0" fmla="*/ 28377 w 929033"/>
              <a:gd name="connsiteY0" fmla="*/ 1474386 h 3418866"/>
              <a:gd name="connsiteX1" fmla="*/ 765469 w 929033"/>
              <a:gd name="connsiteY1" fmla="*/ 2488314 h 3418866"/>
              <a:gd name="connsiteX2" fmla="*/ 815097 w 929033"/>
              <a:gd name="connsiteY2" fmla="*/ 3256846 h 3418866"/>
              <a:gd name="connsiteX3" fmla="*/ 55284 w 929033"/>
              <a:gd name="connsiteY3" fmla="*/ 3418846 h 3418866"/>
              <a:gd name="connsiteX4" fmla="*/ 28377 w 929033"/>
              <a:gd name="connsiteY4" fmla="*/ 1474386 h 3418866"/>
              <a:gd name="connsiteX0" fmla="*/ 48023 w 929033"/>
              <a:gd name="connsiteY0" fmla="*/ 1401115 h 3418866"/>
              <a:gd name="connsiteX1" fmla="*/ 929033 w 929033"/>
              <a:gd name="connsiteY1" fmla="*/ 1488 h 3418866"/>
              <a:gd name="connsiteX2" fmla="*/ 0 w 929033"/>
              <a:gd name="connsiteY2" fmla="*/ 970980 h 3418866"/>
              <a:gd name="connsiteX0" fmla="*/ 28377 w 820348"/>
              <a:gd name="connsiteY0" fmla="*/ 1699405 h 3643883"/>
              <a:gd name="connsiteX1" fmla="*/ 765469 w 820348"/>
              <a:gd name="connsiteY1" fmla="*/ 2713333 h 3643883"/>
              <a:gd name="connsiteX2" fmla="*/ 815097 w 820348"/>
              <a:gd name="connsiteY2" fmla="*/ 3481865 h 3643883"/>
              <a:gd name="connsiteX3" fmla="*/ 55284 w 820348"/>
              <a:gd name="connsiteY3" fmla="*/ 3643865 h 3643883"/>
              <a:gd name="connsiteX4" fmla="*/ 28377 w 820348"/>
              <a:gd name="connsiteY4" fmla="*/ 1699405 h 3643883"/>
              <a:gd name="connsiteX0" fmla="*/ 48023 w 820348"/>
              <a:gd name="connsiteY0" fmla="*/ 1626134 h 3643883"/>
              <a:gd name="connsiteX1" fmla="*/ 804333 w 820348"/>
              <a:gd name="connsiteY1" fmla="*/ 1291 h 3643883"/>
              <a:gd name="connsiteX2" fmla="*/ 0 w 820348"/>
              <a:gd name="connsiteY2" fmla="*/ 1195999 h 3643883"/>
              <a:gd name="connsiteX0" fmla="*/ 28377 w 820348"/>
              <a:gd name="connsiteY0" fmla="*/ 1702856 h 3647336"/>
              <a:gd name="connsiteX1" fmla="*/ 765469 w 820348"/>
              <a:gd name="connsiteY1" fmla="*/ 2716784 h 3647336"/>
              <a:gd name="connsiteX2" fmla="*/ 815097 w 820348"/>
              <a:gd name="connsiteY2" fmla="*/ 3485316 h 3647336"/>
              <a:gd name="connsiteX3" fmla="*/ 55284 w 820348"/>
              <a:gd name="connsiteY3" fmla="*/ 3647316 h 3647336"/>
              <a:gd name="connsiteX4" fmla="*/ 28377 w 820348"/>
              <a:gd name="connsiteY4" fmla="*/ 1702856 h 3647336"/>
              <a:gd name="connsiteX0" fmla="*/ 48023 w 820348"/>
              <a:gd name="connsiteY0" fmla="*/ 1629585 h 3647336"/>
              <a:gd name="connsiteX1" fmla="*/ 804333 w 820348"/>
              <a:gd name="connsiteY1" fmla="*/ 4742 h 3647336"/>
              <a:gd name="connsiteX2" fmla="*/ 0 w 820348"/>
              <a:gd name="connsiteY2" fmla="*/ 1199450 h 3647336"/>
              <a:gd name="connsiteX0" fmla="*/ 28377 w 820348"/>
              <a:gd name="connsiteY0" fmla="*/ 1773076 h 3717554"/>
              <a:gd name="connsiteX1" fmla="*/ 765469 w 820348"/>
              <a:gd name="connsiteY1" fmla="*/ 2787004 h 3717554"/>
              <a:gd name="connsiteX2" fmla="*/ 815097 w 820348"/>
              <a:gd name="connsiteY2" fmla="*/ 3555536 h 3717554"/>
              <a:gd name="connsiteX3" fmla="*/ 55284 w 820348"/>
              <a:gd name="connsiteY3" fmla="*/ 3717536 h 3717554"/>
              <a:gd name="connsiteX4" fmla="*/ 28377 w 820348"/>
              <a:gd name="connsiteY4" fmla="*/ 1773076 h 3717554"/>
              <a:gd name="connsiteX0" fmla="*/ 48023 w 820348"/>
              <a:gd name="connsiteY0" fmla="*/ 1699805 h 3717554"/>
              <a:gd name="connsiteX1" fmla="*/ 792758 w 820348"/>
              <a:gd name="connsiteY1" fmla="*/ 4495 h 3717554"/>
              <a:gd name="connsiteX2" fmla="*/ 0 w 820348"/>
              <a:gd name="connsiteY2" fmla="*/ 1269670 h 3717554"/>
              <a:gd name="connsiteX0" fmla="*/ 28377 w 820348"/>
              <a:gd name="connsiteY0" fmla="*/ 1749665 h 3694145"/>
              <a:gd name="connsiteX1" fmla="*/ 765469 w 820348"/>
              <a:gd name="connsiteY1" fmla="*/ 2763593 h 3694145"/>
              <a:gd name="connsiteX2" fmla="*/ 815097 w 820348"/>
              <a:gd name="connsiteY2" fmla="*/ 3532125 h 3694145"/>
              <a:gd name="connsiteX3" fmla="*/ 55284 w 820348"/>
              <a:gd name="connsiteY3" fmla="*/ 3694125 h 3694145"/>
              <a:gd name="connsiteX4" fmla="*/ 28377 w 820348"/>
              <a:gd name="connsiteY4" fmla="*/ 1749665 h 3694145"/>
              <a:gd name="connsiteX0" fmla="*/ 48023 w 820348"/>
              <a:gd name="connsiteY0" fmla="*/ 1676394 h 3694145"/>
              <a:gd name="connsiteX1" fmla="*/ 796617 w 820348"/>
              <a:gd name="connsiteY1" fmla="*/ 4575 h 3694145"/>
              <a:gd name="connsiteX2" fmla="*/ 0 w 820348"/>
              <a:gd name="connsiteY2" fmla="*/ 1246259 h 3694145"/>
              <a:gd name="connsiteX0" fmla="*/ 28377 w 1019661"/>
              <a:gd name="connsiteY0" fmla="*/ 587009 h 2531487"/>
              <a:gd name="connsiteX1" fmla="*/ 765469 w 1019661"/>
              <a:gd name="connsiteY1" fmla="*/ 1600937 h 2531487"/>
              <a:gd name="connsiteX2" fmla="*/ 815097 w 1019661"/>
              <a:gd name="connsiteY2" fmla="*/ 2369469 h 2531487"/>
              <a:gd name="connsiteX3" fmla="*/ 55284 w 1019661"/>
              <a:gd name="connsiteY3" fmla="*/ 2531469 h 2531487"/>
              <a:gd name="connsiteX4" fmla="*/ 28377 w 1019661"/>
              <a:gd name="connsiteY4" fmla="*/ 587009 h 2531487"/>
              <a:gd name="connsiteX0" fmla="*/ 48023 w 1019661"/>
              <a:gd name="connsiteY0" fmla="*/ 513738 h 2531487"/>
              <a:gd name="connsiteX1" fmla="*/ 1019661 w 1019661"/>
              <a:gd name="connsiteY1" fmla="*/ 47151 h 2531487"/>
              <a:gd name="connsiteX2" fmla="*/ 0 w 1019661"/>
              <a:gd name="connsiteY2" fmla="*/ 83603 h 2531487"/>
              <a:gd name="connsiteX0" fmla="*/ 0 w 1551158"/>
              <a:gd name="connsiteY0" fmla="*/ 1569654 h 3514134"/>
              <a:gd name="connsiteX1" fmla="*/ 737092 w 1551158"/>
              <a:gd name="connsiteY1" fmla="*/ 2583582 h 3514134"/>
              <a:gd name="connsiteX2" fmla="*/ 786720 w 1551158"/>
              <a:gd name="connsiteY2" fmla="*/ 3352114 h 3514134"/>
              <a:gd name="connsiteX3" fmla="*/ 26907 w 1551158"/>
              <a:gd name="connsiteY3" fmla="*/ 3514114 h 3514134"/>
              <a:gd name="connsiteX4" fmla="*/ 0 w 1551158"/>
              <a:gd name="connsiteY4" fmla="*/ 1569654 h 3514134"/>
              <a:gd name="connsiteX0" fmla="*/ 19646 w 1551158"/>
              <a:gd name="connsiteY0" fmla="*/ 1496383 h 3514134"/>
              <a:gd name="connsiteX1" fmla="*/ 991284 w 1551158"/>
              <a:gd name="connsiteY1" fmla="*/ 1029796 h 3514134"/>
              <a:gd name="connsiteX2" fmla="*/ 1551155 w 1551158"/>
              <a:gd name="connsiteY2" fmla="*/ 3780 h 3514134"/>
              <a:gd name="connsiteX0" fmla="*/ 0 w 1551158"/>
              <a:gd name="connsiteY0" fmla="*/ 1569021 h 3513499"/>
              <a:gd name="connsiteX1" fmla="*/ 737092 w 1551158"/>
              <a:gd name="connsiteY1" fmla="*/ 2582949 h 3513499"/>
              <a:gd name="connsiteX2" fmla="*/ 786720 w 1551158"/>
              <a:gd name="connsiteY2" fmla="*/ 3351481 h 3513499"/>
              <a:gd name="connsiteX3" fmla="*/ 26907 w 1551158"/>
              <a:gd name="connsiteY3" fmla="*/ 3513481 h 3513499"/>
              <a:gd name="connsiteX4" fmla="*/ 0 w 1551158"/>
              <a:gd name="connsiteY4" fmla="*/ 1569021 h 3513499"/>
              <a:gd name="connsiteX0" fmla="*/ 19646 w 1551158"/>
              <a:gd name="connsiteY0" fmla="*/ 1495750 h 3513499"/>
              <a:gd name="connsiteX1" fmla="*/ 913638 w 1551158"/>
              <a:gd name="connsiteY1" fmla="*/ 1242926 h 3513499"/>
              <a:gd name="connsiteX2" fmla="*/ 1551155 w 1551158"/>
              <a:gd name="connsiteY2" fmla="*/ 3147 h 3513499"/>
              <a:gd name="connsiteX0" fmla="*/ 0 w 1551160"/>
              <a:gd name="connsiteY0" fmla="*/ 1569452 h 3513932"/>
              <a:gd name="connsiteX1" fmla="*/ 737092 w 1551160"/>
              <a:gd name="connsiteY1" fmla="*/ 2583380 h 3513932"/>
              <a:gd name="connsiteX2" fmla="*/ 786720 w 1551160"/>
              <a:gd name="connsiteY2" fmla="*/ 3351912 h 3513932"/>
              <a:gd name="connsiteX3" fmla="*/ 26907 w 1551160"/>
              <a:gd name="connsiteY3" fmla="*/ 3513912 h 3513932"/>
              <a:gd name="connsiteX4" fmla="*/ 0 w 1551160"/>
              <a:gd name="connsiteY4" fmla="*/ 1569452 h 3513932"/>
              <a:gd name="connsiteX0" fmla="*/ 19646 w 1551160"/>
              <a:gd name="connsiteY0" fmla="*/ 1496181 h 3513932"/>
              <a:gd name="connsiteX1" fmla="*/ 913638 w 1551160"/>
              <a:gd name="connsiteY1" fmla="*/ 1243357 h 3513932"/>
              <a:gd name="connsiteX2" fmla="*/ 1551155 w 1551160"/>
              <a:gd name="connsiteY2" fmla="*/ 3578 h 3513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1160" h="3513932" stroke="0" extrusionOk="0">
                <a:moveTo>
                  <a:pt x="0" y="1569452"/>
                </a:moveTo>
                <a:cubicBezTo>
                  <a:pt x="325588" y="1569452"/>
                  <a:pt x="618002" y="1971690"/>
                  <a:pt x="737092" y="2583380"/>
                </a:cubicBezTo>
                <a:cubicBezTo>
                  <a:pt x="784612" y="2827463"/>
                  <a:pt x="801656" y="3091396"/>
                  <a:pt x="786720" y="3351912"/>
                </a:cubicBezTo>
                <a:lnTo>
                  <a:pt x="26907" y="3513912"/>
                </a:lnTo>
                <a:cubicBezTo>
                  <a:pt x="19831" y="3519930"/>
                  <a:pt x="0" y="2102342"/>
                  <a:pt x="0" y="1569452"/>
                </a:cubicBezTo>
                <a:close/>
              </a:path>
              <a:path w="1551160" h="3513932" fill="none">
                <a:moveTo>
                  <a:pt x="19646" y="1496181"/>
                </a:moveTo>
                <a:cubicBezTo>
                  <a:pt x="496" y="1485232"/>
                  <a:pt x="897924" y="1189177"/>
                  <a:pt x="913638" y="1243357"/>
                </a:cubicBezTo>
                <a:cubicBezTo>
                  <a:pt x="1074944" y="997932"/>
                  <a:pt x="1553046" y="-69492"/>
                  <a:pt x="1551155" y="3578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09" name="Gruppe 308">
            <a:extLst>
              <a:ext uri="{FF2B5EF4-FFF2-40B4-BE49-F238E27FC236}">
                <a16:creationId xmlns:a16="http://schemas.microsoft.com/office/drawing/2014/main" id="{954780DB-D417-4EF8-8F5A-D7CE84F14897}"/>
              </a:ext>
            </a:extLst>
          </p:cNvPr>
          <p:cNvGrpSpPr/>
          <p:nvPr/>
        </p:nvGrpSpPr>
        <p:grpSpPr>
          <a:xfrm>
            <a:off x="5850131" y="5309590"/>
            <a:ext cx="320178" cy="430266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310" name="Håndskrift 309">
                  <a:extLst>
                    <a:ext uri="{FF2B5EF4-FFF2-40B4-BE49-F238E27FC236}">
                      <a16:creationId xmlns:a16="http://schemas.microsoft.com/office/drawing/2014/main" id="{041A32E4-86B6-445E-A84D-8AFE5860BA3E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310" name="Håndskrift 309">
                  <a:extLst>
                    <a:ext uri="{FF2B5EF4-FFF2-40B4-BE49-F238E27FC236}">
                      <a16:creationId xmlns:a16="http://schemas.microsoft.com/office/drawing/2014/main" id="{041A32E4-86B6-445E-A84D-8AFE5860BA3E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1956170" y="5769015"/>
                  <a:ext cx="328300" cy="3952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311" name="Håndskrift 310">
                  <a:extLst>
                    <a:ext uri="{FF2B5EF4-FFF2-40B4-BE49-F238E27FC236}">
                      <a16:creationId xmlns:a16="http://schemas.microsoft.com/office/drawing/2014/main" id="{FE0AE1F0-F14B-4E3C-AEFD-5E6D8FA63FA7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311" name="Håndskrift 310">
                  <a:extLst>
                    <a:ext uri="{FF2B5EF4-FFF2-40B4-BE49-F238E27FC236}">
                      <a16:creationId xmlns:a16="http://schemas.microsoft.com/office/drawing/2014/main" id="{FE0AE1F0-F14B-4E3C-AEFD-5E6D8FA63FA7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1937662" y="5586315"/>
                  <a:ext cx="264960" cy="2622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312" name="Håndskrift 311">
                  <a:extLst>
                    <a:ext uri="{FF2B5EF4-FFF2-40B4-BE49-F238E27FC236}">
                      <a16:creationId xmlns:a16="http://schemas.microsoft.com/office/drawing/2014/main" id="{BE419BC7-8F0C-4E69-93C0-36CE3871B6A0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312" name="Håndskrift 311">
                  <a:extLst>
                    <a:ext uri="{FF2B5EF4-FFF2-40B4-BE49-F238E27FC236}">
                      <a16:creationId xmlns:a16="http://schemas.microsoft.com/office/drawing/2014/main" id="{BE419BC7-8F0C-4E69-93C0-36CE3871B6A0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3" name="Gruppe 312">
            <a:extLst>
              <a:ext uri="{FF2B5EF4-FFF2-40B4-BE49-F238E27FC236}">
                <a16:creationId xmlns:a16="http://schemas.microsoft.com/office/drawing/2014/main" id="{A43EA6FE-DF1D-4748-8ABA-25C86D67B5CC}"/>
              </a:ext>
            </a:extLst>
          </p:cNvPr>
          <p:cNvGrpSpPr/>
          <p:nvPr/>
        </p:nvGrpSpPr>
        <p:grpSpPr>
          <a:xfrm>
            <a:off x="6402945" y="5158488"/>
            <a:ext cx="629188" cy="845524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314" name="Håndskrift 313">
                  <a:extLst>
                    <a:ext uri="{FF2B5EF4-FFF2-40B4-BE49-F238E27FC236}">
                      <a16:creationId xmlns:a16="http://schemas.microsoft.com/office/drawing/2014/main" id="{0BA2DBFC-C896-435A-9E07-5F03DC95DF62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314" name="Håndskrift 313">
                  <a:extLst>
                    <a:ext uri="{FF2B5EF4-FFF2-40B4-BE49-F238E27FC236}">
                      <a16:creationId xmlns:a16="http://schemas.microsoft.com/office/drawing/2014/main" id="{0BA2DBFC-C896-435A-9E07-5F03DC95DF62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1956170" y="5769015"/>
                  <a:ext cx="328300" cy="3952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315" name="Håndskrift 314">
                  <a:extLst>
                    <a:ext uri="{FF2B5EF4-FFF2-40B4-BE49-F238E27FC236}">
                      <a16:creationId xmlns:a16="http://schemas.microsoft.com/office/drawing/2014/main" id="{03D32C9B-5FB9-4215-94D1-B3B1806093D1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315" name="Håndskrift 314">
                  <a:extLst>
                    <a:ext uri="{FF2B5EF4-FFF2-40B4-BE49-F238E27FC236}">
                      <a16:creationId xmlns:a16="http://schemas.microsoft.com/office/drawing/2014/main" id="{03D32C9B-5FB9-4215-94D1-B3B1806093D1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1937662" y="5586315"/>
                  <a:ext cx="264960" cy="2622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316" name="Håndskrift 315">
                  <a:extLst>
                    <a:ext uri="{FF2B5EF4-FFF2-40B4-BE49-F238E27FC236}">
                      <a16:creationId xmlns:a16="http://schemas.microsoft.com/office/drawing/2014/main" id="{4EDEA2EB-1B2E-4211-83F0-7B1C8F8C7CE1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316" name="Håndskrift 315">
                  <a:extLst>
                    <a:ext uri="{FF2B5EF4-FFF2-40B4-BE49-F238E27FC236}">
                      <a16:creationId xmlns:a16="http://schemas.microsoft.com/office/drawing/2014/main" id="{4EDEA2EB-1B2E-4211-83F0-7B1C8F8C7CE1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92">
            <p14:nvContentPartPr>
              <p14:cNvPr id="318" name="Håndskrift 317">
                <a:extLst>
                  <a:ext uri="{FF2B5EF4-FFF2-40B4-BE49-F238E27FC236}">
                    <a16:creationId xmlns:a16="http://schemas.microsoft.com/office/drawing/2014/main" id="{7E6A4723-EB37-4E26-913C-16C04AD6E905}"/>
                  </a:ext>
                </a:extLst>
              </p14:cNvPr>
              <p14:cNvContentPartPr/>
              <p14:nvPr/>
            </p14:nvContentPartPr>
            <p14:xfrm>
              <a:off x="6556248" y="5816396"/>
              <a:ext cx="2514960" cy="371160"/>
            </p14:xfrm>
          </p:contentPart>
        </mc:Choice>
        <mc:Fallback xmlns="">
          <p:pic>
            <p:nvPicPr>
              <p:cNvPr id="318" name="Håndskrift 317">
                <a:extLst>
                  <a:ext uri="{FF2B5EF4-FFF2-40B4-BE49-F238E27FC236}">
                    <a16:creationId xmlns:a16="http://schemas.microsoft.com/office/drawing/2014/main" id="{7E6A4723-EB37-4E26-913C-16C04AD6E90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546887" y="5807045"/>
                <a:ext cx="2533683" cy="389862"/>
              </a:xfrm>
              <a:prstGeom prst="rect">
                <a:avLst/>
              </a:prstGeom>
            </p:spPr>
          </p:pic>
        </mc:Fallback>
      </mc:AlternateContent>
      <p:grpSp>
        <p:nvGrpSpPr>
          <p:cNvPr id="319" name="Gruppe 318">
            <a:extLst>
              <a:ext uri="{FF2B5EF4-FFF2-40B4-BE49-F238E27FC236}">
                <a16:creationId xmlns:a16="http://schemas.microsoft.com/office/drawing/2014/main" id="{E4EBA387-D7A8-4994-986F-E0892DD4C013}"/>
              </a:ext>
            </a:extLst>
          </p:cNvPr>
          <p:cNvGrpSpPr/>
          <p:nvPr/>
        </p:nvGrpSpPr>
        <p:grpSpPr>
          <a:xfrm>
            <a:off x="5108668" y="5165280"/>
            <a:ext cx="605655" cy="813899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320" name="Håndskrift 319">
                  <a:extLst>
                    <a:ext uri="{FF2B5EF4-FFF2-40B4-BE49-F238E27FC236}">
                      <a16:creationId xmlns:a16="http://schemas.microsoft.com/office/drawing/2014/main" id="{DACB3FBC-CFA7-43C5-8866-BA6D6CE99302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320" name="Håndskrift 319">
                  <a:extLst>
                    <a:ext uri="{FF2B5EF4-FFF2-40B4-BE49-F238E27FC236}">
                      <a16:creationId xmlns:a16="http://schemas.microsoft.com/office/drawing/2014/main" id="{DACB3FBC-CFA7-43C5-8866-BA6D6CE99302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1956170" y="5769015"/>
                  <a:ext cx="328300" cy="3952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321" name="Håndskrift 320">
                  <a:extLst>
                    <a:ext uri="{FF2B5EF4-FFF2-40B4-BE49-F238E27FC236}">
                      <a16:creationId xmlns:a16="http://schemas.microsoft.com/office/drawing/2014/main" id="{966829EE-822A-4D89-B8DD-1828333F44F9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321" name="Håndskrift 320">
                  <a:extLst>
                    <a:ext uri="{FF2B5EF4-FFF2-40B4-BE49-F238E27FC236}">
                      <a16:creationId xmlns:a16="http://schemas.microsoft.com/office/drawing/2014/main" id="{966829EE-822A-4D89-B8DD-1828333F44F9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1937662" y="5586315"/>
                  <a:ext cx="264960" cy="2622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322" name="Håndskrift 321">
                  <a:extLst>
                    <a:ext uri="{FF2B5EF4-FFF2-40B4-BE49-F238E27FC236}">
                      <a16:creationId xmlns:a16="http://schemas.microsoft.com/office/drawing/2014/main" id="{C10C8AB4-01B5-4E9E-8DAB-96DA9F543FBC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322" name="Håndskrift 321">
                  <a:extLst>
                    <a:ext uri="{FF2B5EF4-FFF2-40B4-BE49-F238E27FC236}">
                      <a16:creationId xmlns:a16="http://schemas.microsoft.com/office/drawing/2014/main" id="{C10C8AB4-01B5-4E9E-8DAB-96DA9F543FBC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4" name="Gruppe 323">
            <a:extLst>
              <a:ext uri="{FF2B5EF4-FFF2-40B4-BE49-F238E27FC236}">
                <a16:creationId xmlns:a16="http://schemas.microsoft.com/office/drawing/2014/main" id="{668A2E77-E183-48B3-9FF8-1D6E39CAF6EC}"/>
              </a:ext>
            </a:extLst>
          </p:cNvPr>
          <p:cNvGrpSpPr/>
          <p:nvPr/>
        </p:nvGrpSpPr>
        <p:grpSpPr>
          <a:xfrm>
            <a:off x="4573192" y="5186871"/>
            <a:ext cx="551424" cy="741022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325" name="Håndskrift 324">
                  <a:extLst>
                    <a:ext uri="{FF2B5EF4-FFF2-40B4-BE49-F238E27FC236}">
                      <a16:creationId xmlns:a16="http://schemas.microsoft.com/office/drawing/2014/main" id="{4BDBDAEF-62F0-43B0-B1DF-EA0A60514B52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325" name="Håndskrift 324">
                  <a:extLst>
                    <a:ext uri="{FF2B5EF4-FFF2-40B4-BE49-F238E27FC236}">
                      <a16:creationId xmlns:a16="http://schemas.microsoft.com/office/drawing/2014/main" id="{4BDBDAEF-62F0-43B0-B1DF-EA0A60514B52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1956170" y="5769015"/>
                  <a:ext cx="328300" cy="3952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326" name="Håndskrift 325">
                  <a:extLst>
                    <a:ext uri="{FF2B5EF4-FFF2-40B4-BE49-F238E27FC236}">
                      <a16:creationId xmlns:a16="http://schemas.microsoft.com/office/drawing/2014/main" id="{88A1C202-05D7-4688-AEF2-C080EC9F75D0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326" name="Håndskrift 325">
                  <a:extLst>
                    <a:ext uri="{FF2B5EF4-FFF2-40B4-BE49-F238E27FC236}">
                      <a16:creationId xmlns:a16="http://schemas.microsoft.com/office/drawing/2014/main" id="{88A1C202-05D7-4688-AEF2-C080EC9F75D0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1937662" y="5586315"/>
                  <a:ext cx="264960" cy="2622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327" name="Håndskrift 326">
                  <a:extLst>
                    <a:ext uri="{FF2B5EF4-FFF2-40B4-BE49-F238E27FC236}">
                      <a16:creationId xmlns:a16="http://schemas.microsoft.com/office/drawing/2014/main" id="{38C47CC2-B90A-4E26-9B79-D4C1764CE4F0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327" name="Håndskrift 326">
                  <a:extLst>
                    <a:ext uri="{FF2B5EF4-FFF2-40B4-BE49-F238E27FC236}">
                      <a16:creationId xmlns:a16="http://schemas.microsoft.com/office/drawing/2014/main" id="{38C47CC2-B90A-4E26-9B79-D4C1764CE4F0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04" name="Gruppe 1503">
            <a:extLst>
              <a:ext uri="{FF2B5EF4-FFF2-40B4-BE49-F238E27FC236}">
                <a16:creationId xmlns:a16="http://schemas.microsoft.com/office/drawing/2014/main" id="{0757CC35-42CE-40E3-8BDA-A30ED9F4350B}"/>
              </a:ext>
            </a:extLst>
          </p:cNvPr>
          <p:cNvGrpSpPr/>
          <p:nvPr/>
        </p:nvGrpSpPr>
        <p:grpSpPr>
          <a:xfrm>
            <a:off x="8205449" y="5548456"/>
            <a:ext cx="320178" cy="430266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1505" name="Håndskrift 1504">
                  <a:extLst>
                    <a:ext uri="{FF2B5EF4-FFF2-40B4-BE49-F238E27FC236}">
                      <a16:creationId xmlns:a16="http://schemas.microsoft.com/office/drawing/2014/main" id="{35F2ECDD-B1BA-4F69-84EA-261FBBC92E1B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1505" name="Håndskrift 1504">
                  <a:extLst>
                    <a:ext uri="{FF2B5EF4-FFF2-40B4-BE49-F238E27FC236}">
                      <a16:creationId xmlns:a16="http://schemas.microsoft.com/office/drawing/2014/main" id="{35F2ECDD-B1BA-4F69-84EA-261FBBC92E1B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1956170" y="5769015"/>
                  <a:ext cx="328300" cy="3952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1506" name="Håndskrift 1505">
                  <a:extLst>
                    <a:ext uri="{FF2B5EF4-FFF2-40B4-BE49-F238E27FC236}">
                      <a16:creationId xmlns:a16="http://schemas.microsoft.com/office/drawing/2014/main" id="{7122D179-BCF2-4EC6-9BBF-30EC014090B8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1506" name="Håndskrift 1505">
                  <a:extLst>
                    <a:ext uri="{FF2B5EF4-FFF2-40B4-BE49-F238E27FC236}">
                      <a16:creationId xmlns:a16="http://schemas.microsoft.com/office/drawing/2014/main" id="{7122D179-BCF2-4EC6-9BBF-30EC014090B8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1937662" y="5586315"/>
                  <a:ext cx="264960" cy="2622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1507" name="Håndskrift 1506">
                  <a:extLst>
                    <a:ext uri="{FF2B5EF4-FFF2-40B4-BE49-F238E27FC236}">
                      <a16:creationId xmlns:a16="http://schemas.microsoft.com/office/drawing/2014/main" id="{AFFDA71F-90F5-4E20-BE52-16CEB4EDDA32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1507" name="Håndskrift 1506">
                  <a:extLst>
                    <a:ext uri="{FF2B5EF4-FFF2-40B4-BE49-F238E27FC236}">
                      <a16:creationId xmlns:a16="http://schemas.microsoft.com/office/drawing/2014/main" id="{AFFDA71F-90F5-4E20-BE52-16CEB4EDDA32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13" name="Gruppe 1512">
            <a:extLst>
              <a:ext uri="{FF2B5EF4-FFF2-40B4-BE49-F238E27FC236}">
                <a16:creationId xmlns:a16="http://schemas.microsoft.com/office/drawing/2014/main" id="{E05EDF3E-4043-4E44-A813-27C86ECF7A6D}"/>
              </a:ext>
            </a:extLst>
          </p:cNvPr>
          <p:cNvGrpSpPr/>
          <p:nvPr/>
        </p:nvGrpSpPr>
        <p:grpSpPr>
          <a:xfrm rot="803057">
            <a:off x="7781483" y="3930524"/>
            <a:ext cx="436275" cy="449316"/>
            <a:chOff x="7810458" y="3943431"/>
            <a:chExt cx="436275" cy="449316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7">
              <p14:nvContentPartPr>
                <p14:cNvPr id="1514" name="Håndskrift 1513">
                  <a:extLst>
                    <a:ext uri="{FF2B5EF4-FFF2-40B4-BE49-F238E27FC236}">
                      <a16:creationId xmlns:a16="http://schemas.microsoft.com/office/drawing/2014/main" id="{CBAF6DCE-B579-44E8-8ECC-351647190E03}"/>
                    </a:ext>
                  </a:extLst>
                </p14:cNvPr>
                <p14:cNvContentPartPr/>
                <p14:nvPr/>
              </p14:nvContentPartPr>
              <p14:xfrm>
                <a:off x="7947978" y="4044231"/>
                <a:ext cx="274680" cy="178920"/>
              </p14:xfrm>
            </p:contentPart>
          </mc:Choice>
          <mc:Fallback xmlns="">
            <p:pic>
              <p:nvPicPr>
                <p:cNvPr id="1514" name="Håndskrift 1513">
                  <a:extLst>
                    <a:ext uri="{FF2B5EF4-FFF2-40B4-BE49-F238E27FC236}">
                      <a16:creationId xmlns:a16="http://schemas.microsoft.com/office/drawing/2014/main" id="{CBAF6DCE-B579-44E8-8ECC-351647190E03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7929978" y="4026231"/>
                  <a:ext cx="31032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36">
              <p14:nvContentPartPr>
                <p14:cNvPr id="1515" name="Håndskrift 1514">
                  <a:extLst>
                    <a:ext uri="{FF2B5EF4-FFF2-40B4-BE49-F238E27FC236}">
                      <a16:creationId xmlns:a16="http://schemas.microsoft.com/office/drawing/2014/main" id="{1B7635A7-A4AE-4A7C-9089-457424E1E196}"/>
                    </a:ext>
                  </a:extLst>
                </p14:cNvPr>
                <p14:cNvContentPartPr/>
                <p14:nvPr/>
              </p14:nvContentPartPr>
              <p14:xfrm>
                <a:off x="7947978" y="4031747"/>
                <a:ext cx="273459" cy="246484"/>
              </p14:xfrm>
            </p:contentPart>
          </mc:Choice>
          <mc:Fallback xmlns="">
            <p:pic>
              <p:nvPicPr>
                <p:cNvPr id="1515" name="Håndskrift 1514">
                  <a:extLst>
                    <a:ext uri="{FF2B5EF4-FFF2-40B4-BE49-F238E27FC236}">
                      <a16:creationId xmlns:a16="http://schemas.microsoft.com/office/drawing/2014/main" id="{1B7635A7-A4AE-4A7C-9089-457424E1E196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7929987" y="4013755"/>
                  <a:ext cx="309081" cy="2821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38">
              <p14:nvContentPartPr>
                <p14:cNvPr id="1516" name="Håndskrift 1515">
                  <a:extLst>
                    <a:ext uri="{FF2B5EF4-FFF2-40B4-BE49-F238E27FC236}">
                      <a16:creationId xmlns:a16="http://schemas.microsoft.com/office/drawing/2014/main" id="{512CEE08-F867-4EB0-9DA4-2F75D554603F}"/>
                    </a:ext>
                  </a:extLst>
                </p14:cNvPr>
                <p14:cNvContentPartPr/>
                <p14:nvPr/>
              </p14:nvContentPartPr>
              <p14:xfrm>
                <a:off x="7875845" y="3944511"/>
                <a:ext cx="125640" cy="66240"/>
              </p14:xfrm>
            </p:contentPart>
          </mc:Choice>
          <mc:Fallback xmlns="">
            <p:pic>
              <p:nvPicPr>
                <p:cNvPr id="1516" name="Håndskrift 1515">
                  <a:extLst>
                    <a:ext uri="{FF2B5EF4-FFF2-40B4-BE49-F238E27FC236}">
                      <a16:creationId xmlns:a16="http://schemas.microsoft.com/office/drawing/2014/main" id="{512CEE08-F867-4EB0-9DA4-2F75D554603F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7857793" y="3926413"/>
                  <a:ext cx="161382" cy="102075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517" name="Gruppe 1516">
              <a:extLst>
                <a:ext uri="{FF2B5EF4-FFF2-40B4-BE49-F238E27FC236}">
                  <a16:creationId xmlns:a16="http://schemas.microsoft.com/office/drawing/2014/main" id="{0BEAD29F-FBD5-4279-B95C-7EED3EEEC565}"/>
                </a:ext>
              </a:extLst>
            </p:cNvPr>
            <p:cNvGrpSpPr/>
            <p:nvPr/>
          </p:nvGrpSpPr>
          <p:grpSpPr>
            <a:xfrm>
              <a:off x="8148206" y="4178547"/>
              <a:ext cx="98527" cy="214200"/>
              <a:chOff x="8117898" y="4143591"/>
              <a:chExt cx="164520" cy="214200"/>
            </a:xfrm>
          </p:grpSpPr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40">
                <p14:nvContentPartPr>
                  <p14:cNvPr id="1519" name="Håndskrift 1518">
                    <a:extLst>
                      <a:ext uri="{FF2B5EF4-FFF2-40B4-BE49-F238E27FC236}">
                        <a16:creationId xmlns:a16="http://schemas.microsoft.com/office/drawing/2014/main" id="{DA90738A-FA84-493D-A578-81EFC8E2FFA9}"/>
                      </a:ext>
                    </a:extLst>
                  </p14:cNvPr>
                  <p14:cNvContentPartPr/>
                  <p14:nvPr/>
                </p14:nvContentPartPr>
                <p14:xfrm>
                  <a:off x="8117898" y="4184631"/>
                  <a:ext cx="94320" cy="173160"/>
                </p14:xfrm>
              </p:contentPart>
            </mc:Choice>
            <mc:Fallback xmlns="">
              <p:pic>
                <p:nvPicPr>
                  <p:cNvPr id="1519" name="Håndskrift 1518">
                    <a:extLst>
                      <a:ext uri="{FF2B5EF4-FFF2-40B4-BE49-F238E27FC236}">
                        <a16:creationId xmlns:a16="http://schemas.microsoft.com/office/drawing/2014/main" id="{DA90738A-FA84-493D-A578-81EFC8E2FFA9}"/>
                      </a:ext>
                    </a:extLst>
                  </p:cNvPr>
                  <p:cNvPicPr/>
                  <p:nvPr/>
                </p:nvPicPr>
                <p:blipFill>
                  <a:blip r:embed="rId141"/>
                  <a:stretch>
                    <a:fillRect/>
                  </a:stretch>
                </p:blipFill>
                <p:spPr>
                  <a:xfrm>
                    <a:off x="8087860" y="4166631"/>
                    <a:ext cx="153796" cy="208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42">
                <p14:nvContentPartPr>
                  <p14:cNvPr id="1520" name="Håndskrift 1519">
                    <a:extLst>
                      <a:ext uri="{FF2B5EF4-FFF2-40B4-BE49-F238E27FC236}">
                        <a16:creationId xmlns:a16="http://schemas.microsoft.com/office/drawing/2014/main" id="{000DF701-9604-4CF3-818B-E8B649BFA26E}"/>
                      </a:ext>
                    </a:extLst>
                  </p14:cNvPr>
                  <p14:cNvContentPartPr/>
                  <p14:nvPr/>
                </p14:nvContentPartPr>
                <p14:xfrm>
                  <a:off x="8217618" y="4143591"/>
                  <a:ext cx="64800" cy="186480"/>
                </p14:xfrm>
              </p:contentPart>
            </mc:Choice>
            <mc:Fallback xmlns="">
              <p:pic>
                <p:nvPicPr>
                  <p:cNvPr id="1520" name="Håndskrift 1519">
                    <a:extLst>
                      <a:ext uri="{FF2B5EF4-FFF2-40B4-BE49-F238E27FC236}">
                        <a16:creationId xmlns:a16="http://schemas.microsoft.com/office/drawing/2014/main" id="{000DF701-9604-4CF3-818B-E8B649BFA26E}"/>
                      </a:ext>
                    </a:extLst>
                  </p:cNvPr>
                  <p:cNvPicPr/>
                  <p:nvPr/>
                </p:nvPicPr>
                <p:blipFill>
                  <a:blip r:embed="rId143"/>
                  <a:stretch>
                    <a:fillRect/>
                  </a:stretch>
                </p:blipFill>
                <p:spPr>
                  <a:xfrm>
                    <a:off x="8187618" y="4125591"/>
                    <a:ext cx="124200" cy="22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44">
                <p14:nvContentPartPr>
                  <p14:cNvPr id="1521" name="Håndskrift 1520">
                    <a:extLst>
                      <a:ext uri="{FF2B5EF4-FFF2-40B4-BE49-F238E27FC236}">
                        <a16:creationId xmlns:a16="http://schemas.microsoft.com/office/drawing/2014/main" id="{2BFD1FAD-EB43-4013-A9C2-CD9FCF34ED88}"/>
                      </a:ext>
                    </a:extLst>
                  </p14:cNvPr>
                  <p14:cNvContentPartPr/>
                  <p14:nvPr/>
                </p14:nvContentPartPr>
                <p14:xfrm>
                  <a:off x="8252538" y="4249431"/>
                  <a:ext cx="24120" cy="49680"/>
                </p14:xfrm>
              </p:contentPart>
            </mc:Choice>
            <mc:Fallback xmlns="">
              <p:pic>
                <p:nvPicPr>
                  <p:cNvPr id="1521" name="Håndskrift 1520">
                    <a:extLst>
                      <a:ext uri="{FF2B5EF4-FFF2-40B4-BE49-F238E27FC236}">
                        <a16:creationId xmlns:a16="http://schemas.microsoft.com/office/drawing/2014/main" id="{2BFD1FAD-EB43-4013-A9C2-CD9FCF34ED88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8223123" y="4231431"/>
                    <a:ext cx="82361" cy="85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46">
                <p14:nvContentPartPr>
                  <p14:cNvPr id="1522" name="Håndskrift 1521">
                    <a:extLst>
                      <a:ext uri="{FF2B5EF4-FFF2-40B4-BE49-F238E27FC236}">
                        <a16:creationId xmlns:a16="http://schemas.microsoft.com/office/drawing/2014/main" id="{94075221-7BB9-48F7-B12D-EDEB163D59E1}"/>
                      </a:ext>
                    </a:extLst>
                  </p14:cNvPr>
                  <p14:cNvContentPartPr/>
                  <p14:nvPr/>
                </p14:nvContentPartPr>
                <p14:xfrm>
                  <a:off x="8235258" y="4278591"/>
                  <a:ext cx="6120" cy="33840"/>
                </p14:xfrm>
              </p:contentPart>
            </mc:Choice>
            <mc:Fallback xmlns="">
              <p:pic>
                <p:nvPicPr>
                  <p:cNvPr id="1522" name="Håndskrift 1521">
                    <a:extLst>
                      <a:ext uri="{FF2B5EF4-FFF2-40B4-BE49-F238E27FC236}">
                        <a16:creationId xmlns:a16="http://schemas.microsoft.com/office/drawing/2014/main" id="{94075221-7BB9-48F7-B12D-EDEB163D59E1}"/>
                      </a:ext>
                    </a:extLst>
                  </p:cNvPr>
                  <p:cNvPicPr/>
                  <p:nvPr/>
                </p:nvPicPr>
                <p:blipFill>
                  <a:blip r:embed="rId147"/>
                  <a:stretch>
                    <a:fillRect/>
                  </a:stretch>
                </p:blipFill>
                <p:spPr>
                  <a:xfrm>
                    <a:off x="8207440" y="4260591"/>
                    <a:ext cx="61200" cy="69480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518" name="Håndskrift 1517">
                  <a:extLst>
                    <a:ext uri="{FF2B5EF4-FFF2-40B4-BE49-F238E27FC236}">
                      <a16:creationId xmlns:a16="http://schemas.microsoft.com/office/drawing/2014/main" id="{CEF8D4FA-3037-432C-A811-2D71ADA26DBB}"/>
                    </a:ext>
                  </a:extLst>
                </p14:cNvPr>
                <p14:cNvContentPartPr/>
                <p14:nvPr/>
              </p14:nvContentPartPr>
              <p14:xfrm>
                <a:off x="7810458" y="3943431"/>
                <a:ext cx="55800" cy="12960"/>
              </p14:xfrm>
            </p:contentPart>
          </mc:Choice>
          <mc:Fallback xmlns="">
            <p:pic>
              <p:nvPicPr>
                <p:cNvPr id="1518" name="Håndskrift 1517">
                  <a:extLst>
                    <a:ext uri="{FF2B5EF4-FFF2-40B4-BE49-F238E27FC236}">
                      <a16:creationId xmlns:a16="http://schemas.microsoft.com/office/drawing/2014/main" id="{CEF8D4FA-3037-432C-A811-2D71ADA26DBB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7801458" y="3934431"/>
                  <a:ext cx="73440" cy="30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523" name="Håndskrift 1522">
                <a:extLst>
                  <a:ext uri="{FF2B5EF4-FFF2-40B4-BE49-F238E27FC236}">
                    <a16:creationId xmlns:a16="http://schemas.microsoft.com/office/drawing/2014/main" id="{679D3E0A-D041-4BAD-9D4C-0DA4D0700E65}"/>
                  </a:ext>
                </a:extLst>
              </p14:cNvPr>
              <p14:cNvContentPartPr/>
              <p14:nvPr/>
            </p14:nvContentPartPr>
            <p14:xfrm>
              <a:off x="416211" y="86486"/>
              <a:ext cx="356760" cy="97200"/>
            </p14:xfrm>
          </p:contentPart>
        </mc:Choice>
        <mc:Fallback xmlns="">
          <p:pic>
            <p:nvPicPr>
              <p:cNvPr id="1523" name="Håndskrift 1522">
                <a:extLst>
                  <a:ext uri="{FF2B5EF4-FFF2-40B4-BE49-F238E27FC236}">
                    <a16:creationId xmlns:a16="http://schemas.microsoft.com/office/drawing/2014/main" id="{679D3E0A-D041-4BAD-9D4C-0DA4D0700E65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80211" y="50486"/>
                <a:ext cx="428400" cy="168840"/>
              </a:xfrm>
              <a:prstGeom prst="rect">
                <a:avLst/>
              </a:prstGeom>
            </p:spPr>
          </p:pic>
        </mc:Fallback>
      </mc:AlternateContent>
      <p:sp>
        <p:nvSpPr>
          <p:cNvPr id="2" name="Tekstfelt 1">
            <a:extLst>
              <a:ext uri="{FF2B5EF4-FFF2-40B4-BE49-F238E27FC236}">
                <a16:creationId xmlns:a16="http://schemas.microsoft.com/office/drawing/2014/main" id="{C659692E-C61F-43D4-B9D7-625BA19EAA6F}"/>
              </a:ext>
            </a:extLst>
          </p:cNvPr>
          <p:cNvSpPr txBox="1"/>
          <p:nvPr/>
        </p:nvSpPr>
        <p:spPr>
          <a:xfrm>
            <a:off x="972585" y="587203"/>
            <a:ext cx="72202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3200" dirty="0"/>
              <a:t>O Sense® holder sommerferie hele juli</a:t>
            </a:r>
          </a:p>
        </p:txBody>
      </p:sp>
      <p:sp>
        <p:nvSpPr>
          <p:cNvPr id="152" name="Tekstfelt 151">
            <a:extLst>
              <a:ext uri="{FF2B5EF4-FFF2-40B4-BE49-F238E27FC236}">
                <a16:creationId xmlns:a16="http://schemas.microsoft.com/office/drawing/2014/main" id="{D9AA489D-2CDB-4A4B-BE31-258301B28884}"/>
              </a:ext>
            </a:extLst>
          </p:cNvPr>
          <p:cNvSpPr txBox="1"/>
          <p:nvPr/>
        </p:nvSpPr>
        <p:spPr>
          <a:xfrm>
            <a:off x="5959228" y="2294042"/>
            <a:ext cx="2548918" cy="58477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da-DK" sz="3200" dirty="0"/>
              <a:t>God sommer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" name="Håndskrift 5">
                <a:extLst>
                  <a:ext uri="{FF2B5EF4-FFF2-40B4-BE49-F238E27FC236}">
                    <a16:creationId xmlns:a16="http://schemas.microsoft.com/office/drawing/2014/main" id="{ABF59831-FE67-48F1-8EB0-68F561B5BA50}"/>
                  </a:ext>
                </a:extLst>
              </p14:cNvPr>
              <p14:cNvContentPartPr/>
              <p14:nvPr/>
            </p14:nvContentPartPr>
            <p14:xfrm>
              <a:off x="7216350" y="3000238"/>
              <a:ext cx="137520" cy="2890440"/>
            </p14:xfrm>
          </p:contentPart>
        </mc:Choice>
        <mc:Fallback xmlns="">
          <p:pic>
            <p:nvPicPr>
              <p:cNvPr id="6" name="Håndskrift 5">
                <a:extLst>
                  <a:ext uri="{FF2B5EF4-FFF2-40B4-BE49-F238E27FC236}">
                    <a16:creationId xmlns:a16="http://schemas.microsoft.com/office/drawing/2014/main" id="{ABF59831-FE67-48F1-8EB0-68F561B5BA5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162350" y="2892598"/>
                <a:ext cx="245160" cy="3106080"/>
              </a:xfrm>
              <a:prstGeom prst="rect">
                <a:avLst/>
              </a:prstGeom>
            </p:spPr>
          </p:pic>
        </mc:Fallback>
      </mc:AlternateContent>
      <p:grpSp>
        <p:nvGrpSpPr>
          <p:cNvPr id="155" name="Gruppe 154">
            <a:extLst>
              <a:ext uri="{FF2B5EF4-FFF2-40B4-BE49-F238E27FC236}">
                <a16:creationId xmlns:a16="http://schemas.microsoft.com/office/drawing/2014/main" id="{61B7ECCF-FC1C-4C11-B01D-88A4AA15E935}"/>
              </a:ext>
            </a:extLst>
          </p:cNvPr>
          <p:cNvGrpSpPr/>
          <p:nvPr/>
        </p:nvGrpSpPr>
        <p:grpSpPr>
          <a:xfrm rot="20820392" flipH="1">
            <a:off x="5773699" y="2056865"/>
            <a:ext cx="611610" cy="449316"/>
            <a:chOff x="7810458" y="3943431"/>
            <a:chExt cx="436275" cy="449316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0">
              <p14:nvContentPartPr>
                <p14:cNvPr id="156" name="Håndskrift 155">
                  <a:extLst>
                    <a:ext uri="{FF2B5EF4-FFF2-40B4-BE49-F238E27FC236}">
                      <a16:creationId xmlns:a16="http://schemas.microsoft.com/office/drawing/2014/main" id="{9301E62B-E230-45A1-B508-EDCF04A7E81E}"/>
                    </a:ext>
                  </a:extLst>
                </p14:cNvPr>
                <p14:cNvContentPartPr/>
                <p14:nvPr/>
              </p14:nvContentPartPr>
              <p14:xfrm>
                <a:off x="7947978" y="4044231"/>
                <a:ext cx="274680" cy="178920"/>
              </p14:xfrm>
            </p:contentPart>
          </mc:Choice>
          <mc:Fallback xmlns="">
            <p:pic>
              <p:nvPicPr>
                <p:cNvPr id="156" name="Håndskrift 155">
                  <a:extLst>
                    <a:ext uri="{FF2B5EF4-FFF2-40B4-BE49-F238E27FC236}">
                      <a16:creationId xmlns:a16="http://schemas.microsoft.com/office/drawing/2014/main" id="{9301E62B-E230-45A1-B508-EDCF04A7E81E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7935387" y="4026231"/>
                  <a:ext cx="300118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2">
              <p14:nvContentPartPr>
                <p14:cNvPr id="158" name="Håndskrift 157">
                  <a:extLst>
                    <a:ext uri="{FF2B5EF4-FFF2-40B4-BE49-F238E27FC236}">
                      <a16:creationId xmlns:a16="http://schemas.microsoft.com/office/drawing/2014/main" id="{69251191-066F-4BD4-8ED0-E43234B6CDCF}"/>
                    </a:ext>
                  </a:extLst>
                </p14:cNvPr>
                <p14:cNvContentPartPr/>
                <p14:nvPr/>
              </p14:nvContentPartPr>
              <p14:xfrm>
                <a:off x="7947978" y="4031747"/>
                <a:ext cx="273459" cy="246484"/>
              </p14:xfrm>
            </p:contentPart>
          </mc:Choice>
          <mc:Fallback xmlns="">
            <p:pic>
              <p:nvPicPr>
                <p:cNvPr id="158" name="Håndskrift 157">
                  <a:extLst>
                    <a:ext uri="{FF2B5EF4-FFF2-40B4-BE49-F238E27FC236}">
                      <a16:creationId xmlns:a16="http://schemas.microsoft.com/office/drawing/2014/main" id="{69251191-066F-4BD4-8ED0-E43234B6CDCF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7935140" y="4013755"/>
                  <a:ext cx="298879" cy="2821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4">
              <p14:nvContentPartPr>
                <p14:cNvPr id="159" name="Håndskrift 158">
                  <a:extLst>
                    <a:ext uri="{FF2B5EF4-FFF2-40B4-BE49-F238E27FC236}">
                      <a16:creationId xmlns:a16="http://schemas.microsoft.com/office/drawing/2014/main" id="{43AAD9EE-73A7-4558-A711-57D7B74C782F}"/>
                    </a:ext>
                  </a:extLst>
                </p14:cNvPr>
                <p14:cNvContentPartPr/>
                <p14:nvPr/>
              </p14:nvContentPartPr>
              <p14:xfrm>
                <a:off x="7875845" y="3944511"/>
                <a:ext cx="125640" cy="66240"/>
              </p14:xfrm>
            </p:contentPart>
          </mc:Choice>
          <mc:Fallback xmlns="">
            <p:pic>
              <p:nvPicPr>
                <p:cNvPr id="159" name="Håndskrift 158">
                  <a:extLst>
                    <a:ext uri="{FF2B5EF4-FFF2-40B4-BE49-F238E27FC236}">
                      <a16:creationId xmlns:a16="http://schemas.microsoft.com/office/drawing/2014/main" id="{43AAD9EE-73A7-4558-A711-57D7B74C782F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7862946" y="3926413"/>
                  <a:ext cx="151181" cy="102075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60" name="Gruppe 159">
              <a:extLst>
                <a:ext uri="{FF2B5EF4-FFF2-40B4-BE49-F238E27FC236}">
                  <a16:creationId xmlns:a16="http://schemas.microsoft.com/office/drawing/2014/main" id="{22BA45D6-C7A9-49EE-9E62-D2CDB17645E7}"/>
                </a:ext>
              </a:extLst>
            </p:cNvPr>
            <p:cNvGrpSpPr/>
            <p:nvPr/>
          </p:nvGrpSpPr>
          <p:grpSpPr>
            <a:xfrm>
              <a:off x="8148206" y="4178547"/>
              <a:ext cx="98527" cy="214200"/>
              <a:chOff x="8117898" y="4143591"/>
              <a:chExt cx="164520" cy="214200"/>
            </a:xfrm>
          </p:grpSpPr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66">
                <p14:nvContentPartPr>
                  <p14:cNvPr id="162" name="Håndskrift 161">
                    <a:extLst>
                      <a:ext uri="{FF2B5EF4-FFF2-40B4-BE49-F238E27FC236}">
                        <a16:creationId xmlns:a16="http://schemas.microsoft.com/office/drawing/2014/main" id="{C96D0024-C83F-4A1C-B9C4-006A623A2DC0}"/>
                      </a:ext>
                    </a:extLst>
                  </p14:cNvPr>
                  <p14:cNvContentPartPr/>
                  <p14:nvPr/>
                </p14:nvContentPartPr>
                <p14:xfrm>
                  <a:off x="8117898" y="4184631"/>
                  <a:ext cx="94320" cy="173160"/>
                </p14:xfrm>
              </p:contentPart>
            </mc:Choice>
            <mc:Fallback xmlns="">
              <p:pic>
                <p:nvPicPr>
                  <p:cNvPr id="162" name="Håndskrift 161">
                    <a:extLst>
                      <a:ext uri="{FF2B5EF4-FFF2-40B4-BE49-F238E27FC236}">
                        <a16:creationId xmlns:a16="http://schemas.microsoft.com/office/drawing/2014/main" id="{C96D0024-C83F-4A1C-B9C4-006A623A2DC0}"/>
                      </a:ext>
                    </a:extLst>
                  </p:cNvPr>
                  <p:cNvPicPr/>
                  <p:nvPr/>
                </p:nvPicPr>
                <p:blipFill>
                  <a:blip r:embed="rId167"/>
                  <a:stretch>
                    <a:fillRect/>
                  </a:stretch>
                </p:blipFill>
                <p:spPr>
                  <a:xfrm>
                    <a:off x="8096462" y="4166631"/>
                    <a:ext cx="136764" cy="208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68">
                <p14:nvContentPartPr>
                  <p14:cNvPr id="163" name="Håndskrift 162">
                    <a:extLst>
                      <a:ext uri="{FF2B5EF4-FFF2-40B4-BE49-F238E27FC236}">
                        <a16:creationId xmlns:a16="http://schemas.microsoft.com/office/drawing/2014/main" id="{7871D494-4B1E-485F-B83D-F3BC4A345066}"/>
                      </a:ext>
                    </a:extLst>
                  </p14:cNvPr>
                  <p14:cNvContentPartPr/>
                  <p14:nvPr/>
                </p14:nvContentPartPr>
                <p14:xfrm>
                  <a:off x="8217618" y="4143591"/>
                  <a:ext cx="64800" cy="186480"/>
                </p14:xfrm>
              </p:contentPart>
            </mc:Choice>
            <mc:Fallback xmlns="">
              <p:pic>
                <p:nvPicPr>
                  <p:cNvPr id="163" name="Håndskrift 162">
                    <a:extLst>
                      <a:ext uri="{FF2B5EF4-FFF2-40B4-BE49-F238E27FC236}">
                        <a16:creationId xmlns:a16="http://schemas.microsoft.com/office/drawing/2014/main" id="{7871D494-4B1E-485F-B83D-F3BC4A345066}"/>
                      </a:ext>
                    </a:extLst>
                  </p:cNvPr>
                  <p:cNvPicPr/>
                  <p:nvPr/>
                </p:nvPicPr>
                <p:blipFill>
                  <a:blip r:embed="rId169"/>
                  <a:stretch>
                    <a:fillRect/>
                  </a:stretch>
                </p:blipFill>
                <p:spPr>
                  <a:xfrm>
                    <a:off x="8196161" y="4125591"/>
                    <a:ext cx="107285" cy="22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70">
                <p14:nvContentPartPr>
                  <p14:cNvPr id="164" name="Håndskrift 163">
                    <a:extLst>
                      <a:ext uri="{FF2B5EF4-FFF2-40B4-BE49-F238E27FC236}">
                        <a16:creationId xmlns:a16="http://schemas.microsoft.com/office/drawing/2014/main" id="{0D0E7B41-E068-4EDC-AB3D-7C0BBD8ADB83}"/>
                      </a:ext>
                    </a:extLst>
                  </p14:cNvPr>
                  <p14:cNvContentPartPr/>
                  <p14:nvPr/>
                </p14:nvContentPartPr>
                <p14:xfrm>
                  <a:off x="8252538" y="4249431"/>
                  <a:ext cx="24120" cy="49680"/>
                </p14:xfrm>
              </p:contentPart>
            </mc:Choice>
            <mc:Fallback xmlns="">
              <p:pic>
                <p:nvPicPr>
                  <p:cNvPr id="164" name="Håndskrift 163">
                    <a:extLst>
                      <a:ext uri="{FF2B5EF4-FFF2-40B4-BE49-F238E27FC236}">
                        <a16:creationId xmlns:a16="http://schemas.microsoft.com/office/drawing/2014/main" id="{0D0E7B41-E068-4EDC-AB3D-7C0BBD8ADB83}"/>
                      </a:ext>
                    </a:extLst>
                  </p:cNvPr>
                  <p:cNvPicPr/>
                  <p:nvPr/>
                </p:nvPicPr>
                <p:blipFill>
                  <a:blip r:embed="rId171"/>
                  <a:stretch>
                    <a:fillRect/>
                  </a:stretch>
                </p:blipFill>
                <p:spPr>
                  <a:xfrm>
                    <a:off x="8231380" y="4231431"/>
                    <a:ext cx="66013" cy="85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72">
                <p14:nvContentPartPr>
                  <p14:cNvPr id="165" name="Håndskrift 164">
                    <a:extLst>
                      <a:ext uri="{FF2B5EF4-FFF2-40B4-BE49-F238E27FC236}">
                        <a16:creationId xmlns:a16="http://schemas.microsoft.com/office/drawing/2014/main" id="{E41F0EE3-4A20-4D16-92EF-14ED07584BB8}"/>
                      </a:ext>
                    </a:extLst>
                  </p14:cNvPr>
                  <p14:cNvContentPartPr/>
                  <p14:nvPr/>
                </p14:nvContentPartPr>
                <p14:xfrm>
                  <a:off x="8235258" y="4278591"/>
                  <a:ext cx="6120" cy="33840"/>
                </p14:xfrm>
              </p:contentPart>
            </mc:Choice>
            <mc:Fallback xmlns="">
              <p:pic>
                <p:nvPicPr>
                  <p:cNvPr id="165" name="Håndskrift 164">
                    <a:extLst>
                      <a:ext uri="{FF2B5EF4-FFF2-40B4-BE49-F238E27FC236}">
                        <a16:creationId xmlns:a16="http://schemas.microsoft.com/office/drawing/2014/main" id="{E41F0EE3-4A20-4D16-92EF-14ED07584BB8}"/>
                      </a:ext>
                    </a:extLst>
                  </p:cNvPr>
                  <p:cNvPicPr/>
                  <p:nvPr/>
                </p:nvPicPr>
                <p:blipFill>
                  <a:blip r:embed="rId173"/>
                  <a:stretch>
                    <a:fillRect/>
                  </a:stretch>
                </p:blipFill>
                <p:spPr>
                  <a:xfrm>
                    <a:off x="8214858" y="4260591"/>
                    <a:ext cx="46512" cy="69480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61" name="Håndskrift 160">
                  <a:extLst>
                    <a:ext uri="{FF2B5EF4-FFF2-40B4-BE49-F238E27FC236}">
                      <a16:creationId xmlns:a16="http://schemas.microsoft.com/office/drawing/2014/main" id="{F31C0F60-C805-4C52-8732-CD5B48D39E31}"/>
                    </a:ext>
                  </a:extLst>
                </p14:cNvPr>
                <p14:cNvContentPartPr/>
                <p14:nvPr/>
              </p14:nvContentPartPr>
              <p14:xfrm>
                <a:off x="7810458" y="3943431"/>
                <a:ext cx="55800" cy="12960"/>
              </p14:xfrm>
            </p:contentPart>
          </mc:Choice>
          <mc:Fallback xmlns="">
            <p:pic>
              <p:nvPicPr>
                <p:cNvPr id="161" name="Håndskrift 160">
                  <a:extLst>
                    <a:ext uri="{FF2B5EF4-FFF2-40B4-BE49-F238E27FC236}">
                      <a16:creationId xmlns:a16="http://schemas.microsoft.com/office/drawing/2014/main" id="{F31C0F60-C805-4C52-8732-CD5B48D39E31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7804287" y="3934431"/>
                  <a:ext cx="68400" cy="30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" name="Gruppe 165">
            <a:extLst>
              <a:ext uri="{FF2B5EF4-FFF2-40B4-BE49-F238E27FC236}">
                <a16:creationId xmlns:a16="http://schemas.microsoft.com/office/drawing/2014/main" id="{8594F783-2EA6-4B3D-B793-B627B18B8E37}"/>
              </a:ext>
            </a:extLst>
          </p:cNvPr>
          <p:cNvGrpSpPr/>
          <p:nvPr/>
        </p:nvGrpSpPr>
        <p:grpSpPr>
          <a:xfrm rot="803057">
            <a:off x="7405390" y="2006051"/>
            <a:ext cx="436275" cy="449316"/>
            <a:chOff x="7810458" y="3943431"/>
            <a:chExt cx="436275" cy="449316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76">
              <p14:nvContentPartPr>
                <p14:cNvPr id="168" name="Håndskrift 167">
                  <a:extLst>
                    <a:ext uri="{FF2B5EF4-FFF2-40B4-BE49-F238E27FC236}">
                      <a16:creationId xmlns:a16="http://schemas.microsoft.com/office/drawing/2014/main" id="{F16D6738-8E07-42C8-AFF4-C0B777F304D9}"/>
                    </a:ext>
                  </a:extLst>
                </p14:cNvPr>
                <p14:cNvContentPartPr/>
                <p14:nvPr/>
              </p14:nvContentPartPr>
              <p14:xfrm>
                <a:off x="7947978" y="4044231"/>
                <a:ext cx="274680" cy="178920"/>
              </p14:xfrm>
            </p:contentPart>
          </mc:Choice>
          <mc:Fallback xmlns="">
            <p:pic>
              <p:nvPicPr>
                <p:cNvPr id="168" name="Håndskrift 167">
                  <a:extLst>
                    <a:ext uri="{FF2B5EF4-FFF2-40B4-BE49-F238E27FC236}">
                      <a16:creationId xmlns:a16="http://schemas.microsoft.com/office/drawing/2014/main" id="{F16D6738-8E07-42C8-AFF4-C0B777F304D9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7929978" y="4026231"/>
                  <a:ext cx="31032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78">
              <p14:nvContentPartPr>
                <p14:cNvPr id="170" name="Håndskrift 169">
                  <a:extLst>
                    <a:ext uri="{FF2B5EF4-FFF2-40B4-BE49-F238E27FC236}">
                      <a16:creationId xmlns:a16="http://schemas.microsoft.com/office/drawing/2014/main" id="{138D3E8D-7023-4B88-A882-AE277F9895F8}"/>
                    </a:ext>
                  </a:extLst>
                </p14:cNvPr>
                <p14:cNvContentPartPr/>
                <p14:nvPr/>
              </p14:nvContentPartPr>
              <p14:xfrm>
                <a:off x="7947978" y="4031747"/>
                <a:ext cx="273459" cy="246484"/>
              </p14:xfrm>
            </p:contentPart>
          </mc:Choice>
          <mc:Fallback xmlns="">
            <p:pic>
              <p:nvPicPr>
                <p:cNvPr id="170" name="Håndskrift 169">
                  <a:extLst>
                    <a:ext uri="{FF2B5EF4-FFF2-40B4-BE49-F238E27FC236}">
                      <a16:creationId xmlns:a16="http://schemas.microsoft.com/office/drawing/2014/main" id="{138D3E8D-7023-4B88-A882-AE277F9895F8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929987" y="4013755"/>
                  <a:ext cx="309081" cy="2821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80">
              <p14:nvContentPartPr>
                <p14:cNvPr id="171" name="Håndskrift 170">
                  <a:extLst>
                    <a:ext uri="{FF2B5EF4-FFF2-40B4-BE49-F238E27FC236}">
                      <a16:creationId xmlns:a16="http://schemas.microsoft.com/office/drawing/2014/main" id="{4C9D7CFB-2266-469C-AD60-0DCC9E51EC55}"/>
                    </a:ext>
                  </a:extLst>
                </p14:cNvPr>
                <p14:cNvContentPartPr/>
                <p14:nvPr/>
              </p14:nvContentPartPr>
              <p14:xfrm>
                <a:off x="7875845" y="3944511"/>
                <a:ext cx="125640" cy="66240"/>
              </p14:xfrm>
            </p:contentPart>
          </mc:Choice>
          <mc:Fallback xmlns="">
            <p:pic>
              <p:nvPicPr>
                <p:cNvPr id="171" name="Håndskrift 170">
                  <a:extLst>
                    <a:ext uri="{FF2B5EF4-FFF2-40B4-BE49-F238E27FC236}">
                      <a16:creationId xmlns:a16="http://schemas.microsoft.com/office/drawing/2014/main" id="{4C9D7CFB-2266-469C-AD60-0DCC9E51EC55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7857793" y="3926413"/>
                  <a:ext cx="161382" cy="102075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73" name="Gruppe 172">
              <a:extLst>
                <a:ext uri="{FF2B5EF4-FFF2-40B4-BE49-F238E27FC236}">
                  <a16:creationId xmlns:a16="http://schemas.microsoft.com/office/drawing/2014/main" id="{E0B4AA91-C001-43E5-AEFE-01185143B200}"/>
                </a:ext>
              </a:extLst>
            </p:cNvPr>
            <p:cNvGrpSpPr/>
            <p:nvPr/>
          </p:nvGrpSpPr>
          <p:grpSpPr>
            <a:xfrm>
              <a:off x="8148206" y="4178547"/>
              <a:ext cx="98527" cy="214200"/>
              <a:chOff x="8117898" y="4143591"/>
              <a:chExt cx="164520" cy="214200"/>
            </a:xfrm>
          </p:grpSpPr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82">
                <p14:nvContentPartPr>
                  <p14:cNvPr id="175" name="Håndskrift 174">
                    <a:extLst>
                      <a:ext uri="{FF2B5EF4-FFF2-40B4-BE49-F238E27FC236}">
                        <a16:creationId xmlns:a16="http://schemas.microsoft.com/office/drawing/2014/main" id="{7A17F9D4-A758-4152-8062-6DA6F7E8F698}"/>
                      </a:ext>
                    </a:extLst>
                  </p14:cNvPr>
                  <p14:cNvContentPartPr/>
                  <p14:nvPr/>
                </p14:nvContentPartPr>
                <p14:xfrm>
                  <a:off x="8117898" y="4184631"/>
                  <a:ext cx="94320" cy="173160"/>
                </p14:xfrm>
              </p:contentPart>
            </mc:Choice>
            <mc:Fallback xmlns="">
              <p:pic>
                <p:nvPicPr>
                  <p:cNvPr id="175" name="Håndskrift 174">
                    <a:extLst>
                      <a:ext uri="{FF2B5EF4-FFF2-40B4-BE49-F238E27FC236}">
                        <a16:creationId xmlns:a16="http://schemas.microsoft.com/office/drawing/2014/main" id="{7A17F9D4-A758-4152-8062-6DA6F7E8F698}"/>
                      </a:ext>
                    </a:extLst>
                  </p:cNvPr>
                  <p:cNvPicPr/>
                  <p:nvPr/>
                </p:nvPicPr>
                <p:blipFill>
                  <a:blip r:embed="rId183"/>
                  <a:stretch>
                    <a:fillRect/>
                  </a:stretch>
                </p:blipFill>
                <p:spPr>
                  <a:xfrm>
                    <a:off x="8087860" y="4166631"/>
                    <a:ext cx="153796" cy="208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84">
                <p14:nvContentPartPr>
                  <p14:cNvPr id="176" name="Håndskrift 175">
                    <a:extLst>
                      <a:ext uri="{FF2B5EF4-FFF2-40B4-BE49-F238E27FC236}">
                        <a16:creationId xmlns:a16="http://schemas.microsoft.com/office/drawing/2014/main" id="{FB4B89D9-F41E-4654-B4E5-5E73FA0A87FE}"/>
                      </a:ext>
                    </a:extLst>
                  </p14:cNvPr>
                  <p14:cNvContentPartPr/>
                  <p14:nvPr/>
                </p14:nvContentPartPr>
                <p14:xfrm>
                  <a:off x="8217618" y="4143591"/>
                  <a:ext cx="64800" cy="186480"/>
                </p14:xfrm>
              </p:contentPart>
            </mc:Choice>
            <mc:Fallback xmlns="">
              <p:pic>
                <p:nvPicPr>
                  <p:cNvPr id="176" name="Håndskrift 175">
                    <a:extLst>
                      <a:ext uri="{FF2B5EF4-FFF2-40B4-BE49-F238E27FC236}">
                        <a16:creationId xmlns:a16="http://schemas.microsoft.com/office/drawing/2014/main" id="{FB4B89D9-F41E-4654-B4E5-5E73FA0A87FE}"/>
                      </a:ext>
                    </a:extLst>
                  </p:cNvPr>
                  <p:cNvPicPr/>
                  <p:nvPr/>
                </p:nvPicPr>
                <p:blipFill>
                  <a:blip r:embed="rId185"/>
                  <a:stretch>
                    <a:fillRect/>
                  </a:stretch>
                </p:blipFill>
                <p:spPr>
                  <a:xfrm>
                    <a:off x="8187618" y="4125591"/>
                    <a:ext cx="124200" cy="222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86">
                <p14:nvContentPartPr>
                  <p14:cNvPr id="177" name="Håndskrift 176">
                    <a:extLst>
                      <a:ext uri="{FF2B5EF4-FFF2-40B4-BE49-F238E27FC236}">
                        <a16:creationId xmlns:a16="http://schemas.microsoft.com/office/drawing/2014/main" id="{7A0E782C-0FA7-4AE7-8E6C-640D4979A273}"/>
                      </a:ext>
                    </a:extLst>
                  </p14:cNvPr>
                  <p14:cNvContentPartPr/>
                  <p14:nvPr/>
                </p14:nvContentPartPr>
                <p14:xfrm>
                  <a:off x="8252538" y="4249431"/>
                  <a:ext cx="24120" cy="49680"/>
                </p14:xfrm>
              </p:contentPart>
            </mc:Choice>
            <mc:Fallback xmlns="">
              <p:pic>
                <p:nvPicPr>
                  <p:cNvPr id="177" name="Håndskrift 176">
                    <a:extLst>
                      <a:ext uri="{FF2B5EF4-FFF2-40B4-BE49-F238E27FC236}">
                        <a16:creationId xmlns:a16="http://schemas.microsoft.com/office/drawing/2014/main" id="{7A0E782C-0FA7-4AE7-8E6C-640D4979A273}"/>
                      </a:ext>
                    </a:extLst>
                  </p:cNvPr>
                  <p:cNvPicPr/>
                  <p:nvPr/>
                </p:nvPicPr>
                <p:blipFill>
                  <a:blip r:embed="rId187"/>
                  <a:stretch>
                    <a:fillRect/>
                  </a:stretch>
                </p:blipFill>
                <p:spPr>
                  <a:xfrm>
                    <a:off x="8223123" y="4231431"/>
                    <a:ext cx="82361" cy="85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88">
                <p14:nvContentPartPr>
                  <p14:cNvPr id="179" name="Håndskrift 178">
                    <a:extLst>
                      <a:ext uri="{FF2B5EF4-FFF2-40B4-BE49-F238E27FC236}">
                        <a16:creationId xmlns:a16="http://schemas.microsoft.com/office/drawing/2014/main" id="{F3A5844E-733C-49B6-A89C-EC76D53ED966}"/>
                      </a:ext>
                    </a:extLst>
                  </p14:cNvPr>
                  <p14:cNvContentPartPr/>
                  <p14:nvPr/>
                </p14:nvContentPartPr>
                <p14:xfrm>
                  <a:off x="8235258" y="4278591"/>
                  <a:ext cx="6120" cy="33840"/>
                </p14:xfrm>
              </p:contentPart>
            </mc:Choice>
            <mc:Fallback xmlns="">
              <p:pic>
                <p:nvPicPr>
                  <p:cNvPr id="179" name="Håndskrift 178">
                    <a:extLst>
                      <a:ext uri="{FF2B5EF4-FFF2-40B4-BE49-F238E27FC236}">
                        <a16:creationId xmlns:a16="http://schemas.microsoft.com/office/drawing/2014/main" id="{F3A5844E-733C-49B6-A89C-EC76D53ED966}"/>
                      </a:ext>
                    </a:extLst>
                  </p:cNvPr>
                  <p:cNvPicPr/>
                  <p:nvPr/>
                </p:nvPicPr>
                <p:blipFill>
                  <a:blip r:embed="rId189"/>
                  <a:stretch>
                    <a:fillRect/>
                  </a:stretch>
                </p:blipFill>
                <p:spPr>
                  <a:xfrm>
                    <a:off x="8207440" y="4260591"/>
                    <a:ext cx="61200" cy="69480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74" name="Håndskrift 173">
                  <a:extLst>
                    <a:ext uri="{FF2B5EF4-FFF2-40B4-BE49-F238E27FC236}">
                      <a16:creationId xmlns:a16="http://schemas.microsoft.com/office/drawing/2014/main" id="{D4461186-EC01-4882-8329-EAFE6FB3B89F}"/>
                    </a:ext>
                  </a:extLst>
                </p14:cNvPr>
                <p14:cNvContentPartPr/>
                <p14:nvPr/>
              </p14:nvContentPartPr>
              <p14:xfrm>
                <a:off x="7810458" y="3943431"/>
                <a:ext cx="55800" cy="12960"/>
              </p14:xfrm>
            </p:contentPart>
          </mc:Choice>
          <mc:Fallback xmlns="">
            <p:pic>
              <p:nvPicPr>
                <p:cNvPr id="174" name="Håndskrift 173">
                  <a:extLst>
                    <a:ext uri="{FF2B5EF4-FFF2-40B4-BE49-F238E27FC236}">
                      <a16:creationId xmlns:a16="http://schemas.microsoft.com/office/drawing/2014/main" id="{D4461186-EC01-4882-8329-EAFE6FB3B89F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7801458" y="3934431"/>
                  <a:ext cx="73440" cy="30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" name="Gruppe 68">
            <a:extLst>
              <a:ext uri="{FF2B5EF4-FFF2-40B4-BE49-F238E27FC236}">
                <a16:creationId xmlns:a16="http://schemas.microsoft.com/office/drawing/2014/main" id="{ED9753F8-DB09-4CC4-8557-618D74BFCE51}"/>
              </a:ext>
            </a:extLst>
          </p:cNvPr>
          <p:cNvGrpSpPr/>
          <p:nvPr/>
        </p:nvGrpSpPr>
        <p:grpSpPr>
          <a:xfrm>
            <a:off x="6976328" y="5405289"/>
            <a:ext cx="739080" cy="713520"/>
            <a:chOff x="6984870" y="5281588"/>
            <a:chExt cx="739080" cy="71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3" name="Håndskrift 2">
                  <a:extLst>
                    <a:ext uri="{FF2B5EF4-FFF2-40B4-BE49-F238E27FC236}">
                      <a16:creationId xmlns:a16="http://schemas.microsoft.com/office/drawing/2014/main" id="{40878660-BB72-4A34-A503-3F2C9CE3E373}"/>
                    </a:ext>
                  </a:extLst>
                </p14:cNvPr>
                <p14:cNvContentPartPr/>
                <p14:nvPr/>
              </p14:nvContentPartPr>
              <p14:xfrm>
                <a:off x="7151550" y="5556988"/>
                <a:ext cx="18000" cy="146880"/>
              </p14:xfrm>
            </p:contentPart>
          </mc:Choice>
          <mc:Fallback xmlns="">
            <p:pic>
              <p:nvPicPr>
                <p:cNvPr id="3" name="Håndskrift 2">
                  <a:extLst>
                    <a:ext uri="{FF2B5EF4-FFF2-40B4-BE49-F238E27FC236}">
                      <a16:creationId xmlns:a16="http://schemas.microsoft.com/office/drawing/2014/main" id="{40878660-BB72-4A34-A503-3F2C9CE3E373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7133550" y="5538988"/>
                  <a:ext cx="5364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4" name="Håndskrift 3">
                  <a:extLst>
                    <a:ext uri="{FF2B5EF4-FFF2-40B4-BE49-F238E27FC236}">
                      <a16:creationId xmlns:a16="http://schemas.microsoft.com/office/drawing/2014/main" id="{DCE48ACA-978E-4A89-A883-8E441BC25195}"/>
                    </a:ext>
                  </a:extLst>
                </p14:cNvPr>
                <p14:cNvContentPartPr/>
                <p14:nvPr/>
              </p14:nvContentPartPr>
              <p14:xfrm>
                <a:off x="7190070" y="5547988"/>
                <a:ext cx="75600" cy="295560"/>
              </p14:xfrm>
            </p:contentPart>
          </mc:Choice>
          <mc:Fallback xmlns="">
            <p:pic>
              <p:nvPicPr>
                <p:cNvPr id="4" name="Håndskrift 3">
                  <a:extLst>
                    <a:ext uri="{FF2B5EF4-FFF2-40B4-BE49-F238E27FC236}">
                      <a16:creationId xmlns:a16="http://schemas.microsoft.com/office/drawing/2014/main" id="{DCE48ACA-978E-4A89-A883-8E441BC25195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7172070" y="5530348"/>
                  <a:ext cx="111240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5" name="Håndskrift 4">
                  <a:extLst>
                    <a:ext uri="{FF2B5EF4-FFF2-40B4-BE49-F238E27FC236}">
                      <a16:creationId xmlns:a16="http://schemas.microsoft.com/office/drawing/2014/main" id="{7610D2E3-F87D-4021-8088-877AF35C2A58}"/>
                    </a:ext>
                  </a:extLst>
                </p14:cNvPr>
                <p14:cNvContentPartPr/>
                <p14:nvPr/>
              </p14:nvContentPartPr>
              <p14:xfrm>
                <a:off x="7228230" y="5610268"/>
                <a:ext cx="7200" cy="265680"/>
              </p14:xfrm>
            </p:contentPart>
          </mc:Choice>
          <mc:Fallback xmlns="">
            <p:pic>
              <p:nvPicPr>
                <p:cNvPr id="5" name="Håndskrift 4">
                  <a:extLst>
                    <a:ext uri="{FF2B5EF4-FFF2-40B4-BE49-F238E27FC236}">
                      <a16:creationId xmlns:a16="http://schemas.microsoft.com/office/drawing/2014/main" id="{7610D2E3-F87D-4021-8088-877AF35C2A58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7210230" y="5592268"/>
                  <a:ext cx="4284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7" name="Håndskrift 6">
                  <a:extLst>
                    <a:ext uri="{FF2B5EF4-FFF2-40B4-BE49-F238E27FC236}">
                      <a16:creationId xmlns:a16="http://schemas.microsoft.com/office/drawing/2014/main" id="{CCBC79A1-6112-4A99-B37F-DFC520B58236}"/>
                    </a:ext>
                  </a:extLst>
                </p14:cNvPr>
                <p14:cNvContentPartPr/>
                <p14:nvPr/>
              </p14:nvContentPartPr>
              <p14:xfrm>
                <a:off x="7190430" y="5663548"/>
                <a:ext cx="8280" cy="175680"/>
              </p14:xfrm>
            </p:contentPart>
          </mc:Choice>
          <mc:Fallback xmlns="">
            <p:pic>
              <p:nvPicPr>
                <p:cNvPr id="7" name="Håndskrift 6">
                  <a:extLst>
                    <a:ext uri="{FF2B5EF4-FFF2-40B4-BE49-F238E27FC236}">
                      <a16:creationId xmlns:a16="http://schemas.microsoft.com/office/drawing/2014/main" id="{CCBC79A1-6112-4A99-B37F-DFC520B58236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7172790" y="5645548"/>
                  <a:ext cx="4392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8" name="Håndskrift 7">
                  <a:extLst>
                    <a:ext uri="{FF2B5EF4-FFF2-40B4-BE49-F238E27FC236}">
                      <a16:creationId xmlns:a16="http://schemas.microsoft.com/office/drawing/2014/main" id="{AACD63D6-7763-4D2E-A563-C146310533EF}"/>
                    </a:ext>
                  </a:extLst>
                </p14:cNvPr>
                <p14:cNvContentPartPr/>
                <p14:nvPr/>
              </p14:nvContentPartPr>
              <p14:xfrm>
                <a:off x="7245870" y="5281588"/>
                <a:ext cx="24840" cy="407160"/>
              </p14:xfrm>
            </p:contentPart>
          </mc:Choice>
          <mc:Fallback xmlns="">
            <p:pic>
              <p:nvPicPr>
                <p:cNvPr id="8" name="Håndskrift 7">
                  <a:extLst>
                    <a:ext uri="{FF2B5EF4-FFF2-40B4-BE49-F238E27FC236}">
                      <a16:creationId xmlns:a16="http://schemas.microsoft.com/office/drawing/2014/main" id="{AACD63D6-7763-4D2E-A563-C146310533EF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7227870" y="5263948"/>
                  <a:ext cx="60480" cy="44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9" name="Håndskrift 8">
                  <a:extLst>
                    <a:ext uri="{FF2B5EF4-FFF2-40B4-BE49-F238E27FC236}">
                      <a16:creationId xmlns:a16="http://schemas.microsoft.com/office/drawing/2014/main" id="{57F2C639-ACD8-43A1-9E43-5D0EEE193B82}"/>
                    </a:ext>
                  </a:extLst>
                </p14:cNvPr>
                <p14:cNvContentPartPr/>
                <p14:nvPr/>
              </p14:nvContentPartPr>
              <p14:xfrm>
                <a:off x="7154790" y="5415148"/>
                <a:ext cx="27360" cy="293400"/>
              </p14:xfrm>
            </p:contentPart>
          </mc:Choice>
          <mc:Fallback xmlns="">
            <p:pic>
              <p:nvPicPr>
                <p:cNvPr id="9" name="Håndskrift 8">
                  <a:extLst>
                    <a:ext uri="{FF2B5EF4-FFF2-40B4-BE49-F238E27FC236}">
                      <a16:creationId xmlns:a16="http://schemas.microsoft.com/office/drawing/2014/main" id="{57F2C639-ACD8-43A1-9E43-5D0EEE193B82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7137150" y="5397148"/>
                  <a:ext cx="63000" cy="32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0" name="Håndskrift 9">
                  <a:extLst>
                    <a:ext uri="{FF2B5EF4-FFF2-40B4-BE49-F238E27FC236}">
                      <a16:creationId xmlns:a16="http://schemas.microsoft.com/office/drawing/2014/main" id="{02F7E126-CF70-4A18-B0DD-9F6EA2F1B0B5}"/>
                    </a:ext>
                  </a:extLst>
                </p14:cNvPr>
                <p14:cNvContentPartPr/>
                <p14:nvPr/>
              </p14:nvContentPartPr>
              <p14:xfrm>
                <a:off x="7226070" y="5610268"/>
                <a:ext cx="33840" cy="221040"/>
              </p14:xfrm>
            </p:contentPart>
          </mc:Choice>
          <mc:Fallback xmlns="">
            <p:pic>
              <p:nvPicPr>
                <p:cNvPr id="10" name="Håndskrift 9">
                  <a:extLst>
                    <a:ext uri="{FF2B5EF4-FFF2-40B4-BE49-F238E27FC236}">
                      <a16:creationId xmlns:a16="http://schemas.microsoft.com/office/drawing/2014/main" id="{02F7E126-CF70-4A18-B0DD-9F6EA2F1B0B5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7208430" y="5592268"/>
                  <a:ext cx="6948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1" name="Håndskrift 10">
                  <a:extLst>
                    <a:ext uri="{FF2B5EF4-FFF2-40B4-BE49-F238E27FC236}">
                      <a16:creationId xmlns:a16="http://schemas.microsoft.com/office/drawing/2014/main" id="{3A442B4A-0DE8-43AE-B2A7-09F17B2C49ED}"/>
                    </a:ext>
                  </a:extLst>
                </p14:cNvPr>
                <p14:cNvContentPartPr/>
                <p14:nvPr/>
              </p14:nvContentPartPr>
              <p14:xfrm>
                <a:off x="7367910" y="5486068"/>
                <a:ext cx="80640" cy="274320"/>
              </p14:xfrm>
            </p:contentPart>
          </mc:Choice>
          <mc:Fallback xmlns="">
            <p:pic>
              <p:nvPicPr>
                <p:cNvPr id="11" name="Håndskrift 10">
                  <a:extLst>
                    <a:ext uri="{FF2B5EF4-FFF2-40B4-BE49-F238E27FC236}">
                      <a16:creationId xmlns:a16="http://schemas.microsoft.com/office/drawing/2014/main" id="{3A442B4A-0DE8-43AE-B2A7-09F17B2C49ED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7350270" y="5468068"/>
                  <a:ext cx="11628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2" name="Håndskrift 11">
                  <a:extLst>
                    <a:ext uri="{FF2B5EF4-FFF2-40B4-BE49-F238E27FC236}">
                      <a16:creationId xmlns:a16="http://schemas.microsoft.com/office/drawing/2014/main" id="{EDA1FA22-8765-4518-9057-B020E61F37D7}"/>
                    </a:ext>
                  </a:extLst>
                </p14:cNvPr>
                <p14:cNvContentPartPr/>
                <p14:nvPr/>
              </p14:nvContentPartPr>
              <p14:xfrm>
                <a:off x="7358910" y="5592628"/>
                <a:ext cx="9720" cy="268200"/>
              </p14:xfrm>
            </p:contentPart>
          </mc:Choice>
          <mc:Fallback xmlns="">
            <p:pic>
              <p:nvPicPr>
                <p:cNvPr id="12" name="Håndskrift 11">
                  <a:extLst>
                    <a:ext uri="{FF2B5EF4-FFF2-40B4-BE49-F238E27FC236}">
                      <a16:creationId xmlns:a16="http://schemas.microsoft.com/office/drawing/2014/main" id="{EDA1FA22-8765-4518-9057-B020E61F37D7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7340910" y="5574628"/>
                  <a:ext cx="45360" cy="30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3" name="Håndskrift 12">
                  <a:extLst>
                    <a:ext uri="{FF2B5EF4-FFF2-40B4-BE49-F238E27FC236}">
                      <a16:creationId xmlns:a16="http://schemas.microsoft.com/office/drawing/2014/main" id="{450329B1-1AD3-44A4-9948-CFDAAB992EEA}"/>
                    </a:ext>
                  </a:extLst>
                </p14:cNvPr>
                <p14:cNvContentPartPr/>
                <p14:nvPr/>
              </p14:nvContentPartPr>
              <p14:xfrm>
                <a:off x="7469070" y="5681548"/>
                <a:ext cx="14760" cy="211320"/>
              </p14:xfrm>
            </p:contentPart>
          </mc:Choice>
          <mc:Fallback xmlns="">
            <p:pic>
              <p:nvPicPr>
                <p:cNvPr id="13" name="Håndskrift 12">
                  <a:extLst>
                    <a:ext uri="{FF2B5EF4-FFF2-40B4-BE49-F238E27FC236}">
                      <a16:creationId xmlns:a16="http://schemas.microsoft.com/office/drawing/2014/main" id="{450329B1-1AD3-44A4-9948-CFDAAB992EEA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7451430" y="5663548"/>
                  <a:ext cx="5040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4" name="Håndskrift 13">
                  <a:extLst>
                    <a:ext uri="{FF2B5EF4-FFF2-40B4-BE49-F238E27FC236}">
                      <a16:creationId xmlns:a16="http://schemas.microsoft.com/office/drawing/2014/main" id="{60505988-5E41-4E1F-8DAF-A614BA43B2BF}"/>
                    </a:ext>
                  </a:extLst>
                </p14:cNvPr>
                <p14:cNvContentPartPr/>
                <p14:nvPr/>
              </p14:nvContentPartPr>
              <p14:xfrm>
                <a:off x="7397790" y="5716828"/>
                <a:ext cx="59400" cy="232560"/>
              </p14:xfrm>
            </p:contentPart>
          </mc:Choice>
          <mc:Fallback xmlns="">
            <p:pic>
              <p:nvPicPr>
                <p:cNvPr id="14" name="Håndskrift 13">
                  <a:extLst>
                    <a:ext uri="{FF2B5EF4-FFF2-40B4-BE49-F238E27FC236}">
                      <a16:creationId xmlns:a16="http://schemas.microsoft.com/office/drawing/2014/main" id="{60505988-5E41-4E1F-8DAF-A614BA43B2BF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7380150" y="5698828"/>
                  <a:ext cx="9504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5" name="Håndskrift 14">
                  <a:extLst>
                    <a:ext uri="{FF2B5EF4-FFF2-40B4-BE49-F238E27FC236}">
                      <a16:creationId xmlns:a16="http://schemas.microsoft.com/office/drawing/2014/main" id="{CDC29E95-0DFD-40F3-9BF3-5A5991BD09B5}"/>
                    </a:ext>
                  </a:extLst>
                </p14:cNvPr>
                <p14:cNvContentPartPr/>
                <p14:nvPr/>
              </p14:nvContentPartPr>
              <p14:xfrm>
                <a:off x="7421190" y="5725828"/>
                <a:ext cx="74520" cy="138960"/>
              </p14:xfrm>
            </p:contentPart>
          </mc:Choice>
          <mc:Fallback xmlns="">
            <p:pic>
              <p:nvPicPr>
                <p:cNvPr id="15" name="Håndskrift 14">
                  <a:extLst>
                    <a:ext uri="{FF2B5EF4-FFF2-40B4-BE49-F238E27FC236}">
                      <a16:creationId xmlns:a16="http://schemas.microsoft.com/office/drawing/2014/main" id="{CDC29E95-0DFD-40F3-9BF3-5A5991BD09B5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7403550" y="5708188"/>
                  <a:ext cx="11016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6" name="Håndskrift 15">
                  <a:extLst>
                    <a:ext uri="{FF2B5EF4-FFF2-40B4-BE49-F238E27FC236}">
                      <a16:creationId xmlns:a16="http://schemas.microsoft.com/office/drawing/2014/main" id="{1733113E-6416-417E-9892-E6DBE79B8CDB}"/>
                    </a:ext>
                  </a:extLst>
                </p14:cNvPr>
                <p14:cNvContentPartPr/>
                <p14:nvPr/>
              </p14:nvContentPartPr>
              <p14:xfrm>
                <a:off x="7556910" y="5628268"/>
                <a:ext cx="21240" cy="267840"/>
              </p14:xfrm>
            </p:contentPart>
          </mc:Choice>
          <mc:Fallback xmlns="">
            <p:pic>
              <p:nvPicPr>
                <p:cNvPr id="16" name="Håndskrift 15">
                  <a:extLst>
                    <a:ext uri="{FF2B5EF4-FFF2-40B4-BE49-F238E27FC236}">
                      <a16:creationId xmlns:a16="http://schemas.microsoft.com/office/drawing/2014/main" id="{1733113E-6416-417E-9892-E6DBE79B8CDB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7539270" y="5610268"/>
                  <a:ext cx="5688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7" name="Håndskrift 16">
                  <a:extLst>
                    <a:ext uri="{FF2B5EF4-FFF2-40B4-BE49-F238E27FC236}">
                      <a16:creationId xmlns:a16="http://schemas.microsoft.com/office/drawing/2014/main" id="{E1DC6089-5119-4C3C-B6F0-43183BB5C252}"/>
                    </a:ext>
                  </a:extLst>
                </p14:cNvPr>
                <p14:cNvContentPartPr/>
                <p14:nvPr/>
              </p14:nvContentPartPr>
              <p14:xfrm>
                <a:off x="7449990" y="5645908"/>
                <a:ext cx="7200" cy="26532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E1DC6089-5119-4C3C-B6F0-43183BB5C252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7432350" y="5627908"/>
                  <a:ext cx="4284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8" name="Håndskrift 17">
                  <a:extLst>
                    <a:ext uri="{FF2B5EF4-FFF2-40B4-BE49-F238E27FC236}">
                      <a16:creationId xmlns:a16="http://schemas.microsoft.com/office/drawing/2014/main" id="{C7BA347E-6AA3-4013-B32E-076073BF8F8F}"/>
                    </a:ext>
                  </a:extLst>
                </p14:cNvPr>
                <p14:cNvContentPartPr/>
                <p14:nvPr/>
              </p14:nvContentPartPr>
              <p14:xfrm>
                <a:off x="7474470" y="5690188"/>
                <a:ext cx="37080" cy="134640"/>
              </p14:xfrm>
            </p:contentPart>
          </mc:Choice>
          <mc:Fallback xmlns="">
            <p:pic>
              <p:nvPicPr>
                <p:cNvPr id="18" name="Håndskrift 17">
                  <a:extLst>
                    <a:ext uri="{FF2B5EF4-FFF2-40B4-BE49-F238E27FC236}">
                      <a16:creationId xmlns:a16="http://schemas.microsoft.com/office/drawing/2014/main" id="{C7BA347E-6AA3-4013-B32E-076073BF8F8F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7456830" y="5672548"/>
                  <a:ext cx="7272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9" name="Håndskrift 18">
                  <a:extLst>
                    <a:ext uri="{FF2B5EF4-FFF2-40B4-BE49-F238E27FC236}">
                      <a16:creationId xmlns:a16="http://schemas.microsoft.com/office/drawing/2014/main" id="{EFBAB44C-59BE-43A7-B948-1CC7AED9794C}"/>
                    </a:ext>
                  </a:extLst>
                </p14:cNvPr>
                <p14:cNvContentPartPr/>
                <p14:nvPr/>
              </p14:nvContentPartPr>
              <p14:xfrm>
                <a:off x="7519110" y="5654548"/>
                <a:ext cx="3960" cy="211320"/>
              </p14:xfrm>
            </p:contentPart>
          </mc:Choice>
          <mc:Fallback xmlns="">
            <p:pic>
              <p:nvPicPr>
                <p:cNvPr id="19" name="Håndskrift 18">
                  <a:extLst>
                    <a:ext uri="{FF2B5EF4-FFF2-40B4-BE49-F238E27FC236}">
                      <a16:creationId xmlns:a16="http://schemas.microsoft.com/office/drawing/2014/main" id="{EFBAB44C-59BE-43A7-B948-1CC7AED9794C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7501110" y="5636908"/>
                  <a:ext cx="3960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20" name="Håndskrift 19">
                  <a:extLst>
                    <a:ext uri="{FF2B5EF4-FFF2-40B4-BE49-F238E27FC236}">
                      <a16:creationId xmlns:a16="http://schemas.microsoft.com/office/drawing/2014/main" id="{0E52462C-C7F5-48C7-B308-7DD9DC652B17}"/>
                    </a:ext>
                  </a:extLst>
                </p14:cNvPr>
                <p14:cNvContentPartPr/>
                <p14:nvPr/>
              </p14:nvContentPartPr>
              <p14:xfrm>
                <a:off x="7554750" y="5636908"/>
                <a:ext cx="153000" cy="358200"/>
              </p14:xfrm>
            </p:contentPart>
          </mc:Choice>
          <mc:Fallback xmlns="">
            <p:pic>
              <p:nvPicPr>
                <p:cNvPr id="20" name="Håndskrift 19">
                  <a:extLst>
                    <a:ext uri="{FF2B5EF4-FFF2-40B4-BE49-F238E27FC236}">
                      <a16:creationId xmlns:a16="http://schemas.microsoft.com/office/drawing/2014/main" id="{0E52462C-C7F5-48C7-B308-7DD9DC652B17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7536750" y="5619268"/>
                  <a:ext cx="188640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21" name="Håndskrift 20">
                  <a:extLst>
                    <a:ext uri="{FF2B5EF4-FFF2-40B4-BE49-F238E27FC236}">
                      <a16:creationId xmlns:a16="http://schemas.microsoft.com/office/drawing/2014/main" id="{A48AE14E-2B7D-4194-AA6E-BBE4E2B3D2AC}"/>
                    </a:ext>
                  </a:extLst>
                </p14:cNvPr>
                <p14:cNvContentPartPr/>
                <p14:nvPr/>
              </p14:nvContentPartPr>
              <p14:xfrm>
                <a:off x="7628550" y="5663548"/>
                <a:ext cx="95400" cy="178920"/>
              </p14:xfrm>
            </p:contentPart>
          </mc:Choice>
          <mc:Fallback xmlns="">
            <p:pic>
              <p:nvPicPr>
                <p:cNvPr id="21" name="Håndskrift 20">
                  <a:extLst>
                    <a:ext uri="{FF2B5EF4-FFF2-40B4-BE49-F238E27FC236}">
                      <a16:creationId xmlns:a16="http://schemas.microsoft.com/office/drawing/2014/main" id="{A48AE14E-2B7D-4194-AA6E-BBE4E2B3D2AC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7610550" y="5645548"/>
                  <a:ext cx="13104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22" name="Håndskrift 21">
                  <a:extLst>
                    <a:ext uri="{FF2B5EF4-FFF2-40B4-BE49-F238E27FC236}">
                      <a16:creationId xmlns:a16="http://schemas.microsoft.com/office/drawing/2014/main" id="{FA8BBF4C-38AC-4B47-B9A4-7445E86D2E39}"/>
                    </a:ext>
                  </a:extLst>
                </p14:cNvPr>
                <p14:cNvContentPartPr/>
                <p14:nvPr/>
              </p14:nvContentPartPr>
              <p14:xfrm>
                <a:off x="7533150" y="5690188"/>
                <a:ext cx="57240" cy="214920"/>
              </p14:xfrm>
            </p:contentPart>
          </mc:Choice>
          <mc:Fallback xmlns="">
            <p:pic>
              <p:nvPicPr>
                <p:cNvPr id="22" name="Håndskrift 21">
                  <a:extLst>
                    <a:ext uri="{FF2B5EF4-FFF2-40B4-BE49-F238E27FC236}">
                      <a16:creationId xmlns:a16="http://schemas.microsoft.com/office/drawing/2014/main" id="{FA8BBF4C-38AC-4B47-B9A4-7445E86D2E39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7515150" y="5672548"/>
                  <a:ext cx="92880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23" name="Håndskrift 22">
                  <a:extLst>
                    <a:ext uri="{FF2B5EF4-FFF2-40B4-BE49-F238E27FC236}">
                      <a16:creationId xmlns:a16="http://schemas.microsoft.com/office/drawing/2014/main" id="{FFA421AC-A567-4601-9419-802B2D1F2879}"/>
                    </a:ext>
                  </a:extLst>
                </p14:cNvPr>
                <p14:cNvContentPartPr/>
                <p14:nvPr/>
              </p14:nvContentPartPr>
              <p14:xfrm>
                <a:off x="7527750" y="5734828"/>
                <a:ext cx="32040" cy="209520"/>
              </p14:xfrm>
            </p:contentPart>
          </mc:Choice>
          <mc:Fallback xmlns="">
            <p:pic>
              <p:nvPicPr>
                <p:cNvPr id="23" name="Håndskrift 22">
                  <a:extLst>
                    <a:ext uri="{FF2B5EF4-FFF2-40B4-BE49-F238E27FC236}">
                      <a16:creationId xmlns:a16="http://schemas.microsoft.com/office/drawing/2014/main" id="{FFA421AC-A567-4601-9419-802B2D1F2879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7510110" y="5716828"/>
                  <a:ext cx="6768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24" name="Håndskrift 23">
                  <a:extLst>
                    <a:ext uri="{FF2B5EF4-FFF2-40B4-BE49-F238E27FC236}">
                      <a16:creationId xmlns:a16="http://schemas.microsoft.com/office/drawing/2014/main" id="{695E1159-B275-4A0C-839E-F15253F69655}"/>
                    </a:ext>
                  </a:extLst>
                </p14:cNvPr>
                <p14:cNvContentPartPr/>
                <p14:nvPr/>
              </p14:nvContentPartPr>
              <p14:xfrm>
                <a:off x="7608030" y="5645908"/>
                <a:ext cx="46080" cy="219960"/>
              </p14:xfrm>
            </p:contentPart>
          </mc:Choice>
          <mc:Fallback xmlns="">
            <p:pic>
              <p:nvPicPr>
                <p:cNvPr id="24" name="Håndskrift 23">
                  <a:extLst>
                    <a:ext uri="{FF2B5EF4-FFF2-40B4-BE49-F238E27FC236}">
                      <a16:creationId xmlns:a16="http://schemas.microsoft.com/office/drawing/2014/main" id="{695E1159-B275-4A0C-839E-F15253F69655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7590030" y="5627908"/>
                  <a:ext cx="81720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25" name="Håndskrift 24">
                  <a:extLst>
                    <a:ext uri="{FF2B5EF4-FFF2-40B4-BE49-F238E27FC236}">
                      <a16:creationId xmlns:a16="http://schemas.microsoft.com/office/drawing/2014/main" id="{6A16C396-2ED8-4A80-8AA1-22A13B17D9DB}"/>
                    </a:ext>
                  </a:extLst>
                </p14:cNvPr>
                <p14:cNvContentPartPr/>
                <p14:nvPr/>
              </p14:nvContentPartPr>
              <p14:xfrm>
                <a:off x="7643310" y="5716828"/>
                <a:ext cx="27720" cy="232200"/>
              </p14:xfrm>
            </p:contentPart>
          </mc:Choice>
          <mc:Fallback xmlns="">
            <p:pic>
              <p:nvPicPr>
                <p:cNvPr id="25" name="Håndskrift 24">
                  <a:extLst>
                    <a:ext uri="{FF2B5EF4-FFF2-40B4-BE49-F238E27FC236}">
                      <a16:creationId xmlns:a16="http://schemas.microsoft.com/office/drawing/2014/main" id="{6A16C396-2ED8-4A80-8AA1-22A13B17D9DB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7625670" y="5698828"/>
                  <a:ext cx="6336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26" name="Håndskrift 25">
                  <a:extLst>
                    <a:ext uri="{FF2B5EF4-FFF2-40B4-BE49-F238E27FC236}">
                      <a16:creationId xmlns:a16="http://schemas.microsoft.com/office/drawing/2014/main" id="{2D61378F-D87C-44CC-89E8-EEC3D531AE0E}"/>
                    </a:ext>
                  </a:extLst>
                </p14:cNvPr>
                <p14:cNvContentPartPr/>
                <p14:nvPr/>
              </p14:nvContentPartPr>
              <p14:xfrm>
                <a:off x="7477710" y="5841388"/>
                <a:ext cx="157320" cy="104400"/>
              </p14:xfrm>
            </p:contentPart>
          </mc:Choice>
          <mc:Fallback xmlns="">
            <p:pic>
              <p:nvPicPr>
                <p:cNvPr id="26" name="Håndskrift 25">
                  <a:extLst>
                    <a:ext uri="{FF2B5EF4-FFF2-40B4-BE49-F238E27FC236}">
                      <a16:creationId xmlns:a16="http://schemas.microsoft.com/office/drawing/2014/main" id="{2D61378F-D87C-44CC-89E8-EEC3D531AE0E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7459710" y="5823388"/>
                  <a:ext cx="19296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27" name="Håndskrift 26">
                  <a:extLst>
                    <a:ext uri="{FF2B5EF4-FFF2-40B4-BE49-F238E27FC236}">
                      <a16:creationId xmlns:a16="http://schemas.microsoft.com/office/drawing/2014/main" id="{04CACB12-46AF-4855-A1BE-9064C4E84A27}"/>
                    </a:ext>
                  </a:extLst>
                </p14:cNvPr>
                <p14:cNvContentPartPr/>
                <p14:nvPr/>
              </p14:nvContentPartPr>
              <p14:xfrm>
                <a:off x="7474470" y="5841388"/>
                <a:ext cx="55080" cy="95400"/>
              </p14:xfrm>
            </p:contentPart>
          </mc:Choice>
          <mc:Fallback xmlns="">
            <p:pic>
              <p:nvPicPr>
                <p:cNvPr id="27" name="Håndskrift 26">
                  <a:extLst>
                    <a:ext uri="{FF2B5EF4-FFF2-40B4-BE49-F238E27FC236}">
                      <a16:creationId xmlns:a16="http://schemas.microsoft.com/office/drawing/2014/main" id="{04CACB12-46AF-4855-A1BE-9064C4E84A27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7456830" y="5823388"/>
                  <a:ext cx="9072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29" name="Håndskrift 28">
                  <a:extLst>
                    <a:ext uri="{FF2B5EF4-FFF2-40B4-BE49-F238E27FC236}">
                      <a16:creationId xmlns:a16="http://schemas.microsoft.com/office/drawing/2014/main" id="{F2AE8818-A2FE-4653-A037-FA22F2B0DF5A}"/>
                    </a:ext>
                  </a:extLst>
                </p14:cNvPr>
                <p14:cNvContentPartPr/>
                <p14:nvPr/>
              </p14:nvContentPartPr>
              <p14:xfrm>
                <a:off x="7172790" y="5559868"/>
                <a:ext cx="136080" cy="230400"/>
              </p14:xfrm>
            </p:contentPart>
          </mc:Choice>
          <mc:Fallback xmlns="">
            <p:pic>
              <p:nvPicPr>
                <p:cNvPr id="29" name="Håndskrift 28">
                  <a:extLst>
                    <a:ext uri="{FF2B5EF4-FFF2-40B4-BE49-F238E27FC236}">
                      <a16:creationId xmlns:a16="http://schemas.microsoft.com/office/drawing/2014/main" id="{F2AE8818-A2FE-4653-A037-FA22F2B0DF5A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7154790" y="5542228"/>
                  <a:ext cx="171720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30" name="Håndskrift 29">
                  <a:extLst>
                    <a:ext uri="{FF2B5EF4-FFF2-40B4-BE49-F238E27FC236}">
                      <a16:creationId xmlns:a16="http://schemas.microsoft.com/office/drawing/2014/main" id="{7FEF739A-8F6C-4757-819A-315FF4F1ADE0}"/>
                    </a:ext>
                  </a:extLst>
                </p14:cNvPr>
                <p14:cNvContentPartPr/>
                <p14:nvPr/>
              </p14:nvContentPartPr>
              <p14:xfrm>
                <a:off x="7359270" y="5556988"/>
                <a:ext cx="33120" cy="128520"/>
              </p14:xfrm>
            </p:contentPart>
          </mc:Choice>
          <mc:Fallback xmlns="">
            <p:pic>
              <p:nvPicPr>
                <p:cNvPr id="30" name="Håndskrift 29">
                  <a:extLst>
                    <a:ext uri="{FF2B5EF4-FFF2-40B4-BE49-F238E27FC236}">
                      <a16:creationId xmlns:a16="http://schemas.microsoft.com/office/drawing/2014/main" id="{7FEF739A-8F6C-4757-819A-315FF4F1ADE0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7341270" y="5538988"/>
                  <a:ext cx="6876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31" name="Håndskrift 30">
                  <a:extLst>
                    <a:ext uri="{FF2B5EF4-FFF2-40B4-BE49-F238E27FC236}">
                      <a16:creationId xmlns:a16="http://schemas.microsoft.com/office/drawing/2014/main" id="{B393C93D-3EBA-4656-B812-D8F40FE302F3}"/>
                    </a:ext>
                  </a:extLst>
                </p14:cNvPr>
                <p14:cNvContentPartPr/>
                <p14:nvPr/>
              </p14:nvContentPartPr>
              <p14:xfrm>
                <a:off x="7296270" y="5503708"/>
                <a:ext cx="37800" cy="299520"/>
              </p14:xfrm>
            </p:contentPart>
          </mc:Choice>
          <mc:Fallback xmlns="">
            <p:pic>
              <p:nvPicPr>
                <p:cNvPr id="31" name="Håndskrift 30">
                  <a:extLst>
                    <a:ext uri="{FF2B5EF4-FFF2-40B4-BE49-F238E27FC236}">
                      <a16:creationId xmlns:a16="http://schemas.microsoft.com/office/drawing/2014/main" id="{B393C93D-3EBA-4656-B812-D8F40FE302F3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7278270" y="5485708"/>
                  <a:ext cx="73440" cy="33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32" name="Håndskrift 31">
                  <a:extLst>
                    <a:ext uri="{FF2B5EF4-FFF2-40B4-BE49-F238E27FC236}">
                      <a16:creationId xmlns:a16="http://schemas.microsoft.com/office/drawing/2014/main" id="{AE60C77C-98FE-442E-B88A-02729F10C296}"/>
                    </a:ext>
                  </a:extLst>
                </p14:cNvPr>
                <p14:cNvContentPartPr/>
                <p14:nvPr/>
              </p14:nvContentPartPr>
              <p14:xfrm>
                <a:off x="7279350" y="5592628"/>
                <a:ext cx="39960" cy="288720"/>
              </p14:xfrm>
            </p:contentPart>
          </mc:Choice>
          <mc:Fallback xmlns="">
            <p:pic>
              <p:nvPicPr>
                <p:cNvPr id="32" name="Håndskrift 31">
                  <a:extLst>
                    <a:ext uri="{FF2B5EF4-FFF2-40B4-BE49-F238E27FC236}">
                      <a16:creationId xmlns:a16="http://schemas.microsoft.com/office/drawing/2014/main" id="{AE60C77C-98FE-442E-B88A-02729F10C296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7261710" y="5574628"/>
                  <a:ext cx="75600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33" name="Håndskrift 32">
                  <a:extLst>
                    <a:ext uri="{FF2B5EF4-FFF2-40B4-BE49-F238E27FC236}">
                      <a16:creationId xmlns:a16="http://schemas.microsoft.com/office/drawing/2014/main" id="{40D5360F-DCF6-494A-A012-0C9102861BF2}"/>
                    </a:ext>
                  </a:extLst>
                </p14:cNvPr>
                <p14:cNvContentPartPr/>
                <p14:nvPr/>
              </p14:nvContentPartPr>
              <p14:xfrm>
                <a:off x="7359270" y="5574988"/>
                <a:ext cx="62280" cy="185760"/>
              </p14:xfrm>
            </p:contentPart>
          </mc:Choice>
          <mc:Fallback xmlns="">
            <p:pic>
              <p:nvPicPr>
                <p:cNvPr id="33" name="Håndskrift 32">
                  <a:extLst>
                    <a:ext uri="{FF2B5EF4-FFF2-40B4-BE49-F238E27FC236}">
                      <a16:creationId xmlns:a16="http://schemas.microsoft.com/office/drawing/2014/main" id="{40D5360F-DCF6-494A-A012-0C9102861BF2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7341270" y="5556988"/>
                  <a:ext cx="9792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34" name="Håndskrift 33">
                  <a:extLst>
                    <a:ext uri="{FF2B5EF4-FFF2-40B4-BE49-F238E27FC236}">
                      <a16:creationId xmlns:a16="http://schemas.microsoft.com/office/drawing/2014/main" id="{05A0E36F-6048-4412-8B59-2159602867D2}"/>
                    </a:ext>
                  </a:extLst>
                </p14:cNvPr>
                <p14:cNvContentPartPr/>
                <p14:nvPr/>
              </p14:nvContentPartPr>
              <p14:xfrm>
                <a:off x="7225710" y="5619268"/>
                <a:ext cx="142560" cy="160560"/>
              </p14:xfrm>
            </p:contentPart>
          </mc:Choice>
          <mc:Fallback xmlns="">
            <p:pic>
              <p:nvPicPr>
                <p:cNvPr id="34" name="Håndskrift 33">
                  <a:extLst>
                    <a:ext uri="{FF2B5EF4-FFF2-40B4-BE49-F238E27FC236}">
                      <a16:creationId xmlns:a16="http://schemas.microsoft.com/office/drawing/2014/main" id="{05A0E36F-6048-4412-8B59-2159602867D2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7208070" y="5601628"/>
                  <a:ext cx="17820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36" name="Håndskrift 35">
                  <a:extLst>
                    <a:ext uri="{FF2B5EF4-FFF2-40B4-BE49-F238E27FC236}">
                      <a16:creationId xmlns:a16="http://schemas.microsoft.com/office/drawing/2014/main" id="{F312F739-1084-45BD-B61C-C4C2334C2EC1}"/>
                    </a:ext>
                  </a:extLst>
                </p14:cNvPr>
                <p14:cNvContentPartPr/>
                <p14:nvPr/>
              </p14:nvContentPartPr>
              <p14:xfrm>
                <a:off x="7030230" y="5477068"/>
                <a:ext cx="116280" cy="315720"/>
              </p14:xfrm>
            </p:contentPart>
          </mc:Choice>
          <mc:Fallback xmlns="">
            <p:pic>
              <p:nvPicPr>
                <p:cNvPr id="36" name="Håndskrift 35">
                  <a:extLst>
                    <a:ext uri="{FF2B5EF4-FFF2-40B4-BE49-F238E27FC236}">
                      <a16:creationId xmlns:a16="http://schemas.microsoft.com/office/drawing/2014/main" id="{F312F739-1084-45BD-B61C-C4C2334C2EC1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7012230" y="5459428"/>
                  <a:ext cx="151920" cy="3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37" name="Håndskrift 36">
                  <a:extLst>
                    <a:ext uri="{FF2B5EF4-FFF2-40B4-BE49-F238E27FC236}">
                      <a16:creationId xmlns:a16="http://schemas.microsoft.com/office/drawing/2014/main" id="{F10685D0-99E7-4C88-BF0A-392790AA4E8B}"/>
                    </a:ext>
                  </a:extLst>
                </p14:cNvPr>
                <p14:cNvContentPartPr/>
                <p14:nvPr/>
              </p14:nvContentPartPr>
              <p14:xfrm>
                <a:off x="7039590" y="5601268"/>
                <a:ext cx="140760" cy="232920"/>
              </p14:xfrm>
            </p:contentPart>
          </mc:Choice>
          <mc:Fallback xmlns="">
            <p:pic>
              <p:nvPicPr>
                <p:cNvPr id="37" name="Håndskrift 36">
                  <a:extLst>
                    <a:ext uri="{FF2B5EF4-FFF2-40B4-BE49-F238E27FC236}">
                      <a16:creationId xmlns:a16="http://schemas.microsoft.com/office/drawing/2014/main" id="{F10685D0-99E7-4C88-BF0A-392790AA4E8B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7021950" y="5583628"/>
                  <a:ext cx="17640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39" name="Håndskrift 38">
                  <a:extLst>
                    <a:ext uri="{FF2B5EF4-FFF2-40B4-BE49-F238E27FC236}">
                      <a16:creationId xmlns:a16="http://schemas.microsoft.com/office/drawing/2014/main" id="{50491C59-813C-42F0-B7C4-6859A69F50FE}"/>
                    </a:ext>
                  </a:extLst>
                </p14:cNvPr>
                <p14:cNvContentPartPr/>
                <p14:nvPr/>
              </p14:nvContentPartPr>
              <p14:xfrm>
                <a:off x="7116990" y="5601268"/>
                <a:ext cx="91800" cy="188640"/>
              </p14:xfrm>
            </p:contentPart>
          </mc:Choice>
          <mc:Fallback xmlns="">
            <p:pic>
              <p:nvPicPr>
                <p:cNvPr id="39" name="Håndskrift 38">
                  <a:extLst>
                    <a:ext uri="{FF2B5EF4-FFF2-40B4-BE49-F238E27FC236}">
                      <a16:creationId xmlns:a16="http://schemas.microsoft.com/office/drawing/2014/main" id="{50491C59-813C-42F0-B7C4-6859A69F50FE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7098990" y="5583628"/>
                  <a:ext cx="12744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40" name="Håndskrift 39">
                  <a:extLst>
                    <a:ext uri="{FF2B5EF4-FFF2-40B4-BE49-F238E27FC236}">
                      <a16:creationId xmlns:a16="http://schemas.microsoft.com/office/drawing/2014/main" id="{536E9E3B-F357-46FB-BC9A-D69904A6ADC7}"/>
                    </a:ext>
                  </a:extLst>
                </p14:cNvPr>
                <p14:cNvContentPartPr/>
                <p14:nvPr/>
              </p14:nvContentPartPr>
              <p14:xfrm>
                <a:off x="7101510" y="5610268"/>
                <a:ext cx="17640" cy="148680"/>
              </p14:xfrm>
            </p:contentPart>
          </mc:Choice>
          <mc:Fallback xmlns="">
            <p:pic>
              <p:nvPicPr>
                <p:cNvPr id="40" name="Håndskrift 39">
                  <a:extLst>
                    <a:ext uri="{FF2B5EF4-FFF2-40B4-BE49-F238E27FC236}">
                      <a16:creationId xmlns:a16="http://schemas.microsoft.com/office/drawing/2014/main" id="{536E9E3B-F357-46FB-BC9A-D69904A6ADC7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7083510" y="5592268"/>
                  <a:ext cx="5328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41" name="Håndskrift 40">
                  <a:extLst>
                    <a:ext uri="{FF2B5EF4-FFF2-40B4-BE49-F238E27FC236}">
                      <a16:creationId xmlns:a16="http://schemas.microsoft.com/office/drawing/2014/main" id="{C1570433-D857-4F93-AB85-05036D441528}"/>
                    </a:ext>
                  </a:extLst>
                </p14:cNvPr>
                <p14:cNvContentPartPr/>
                <p14:nvPr/>
              </p14:nvContentPartPr>
              <p14:xfrm>
                <a:off x="6984870" y="5628268"/>
                <a:ext cx="99720" cy="190080"/>
              </p14:xfrm>
            </p:contentPart>
          </mc:Choice>
          <mc:Fallback xmlns="">
            <p:pic>
              <p:nvPicPr>
                <p:cNvPr id="41" name="Håndskrift 40">
                  <a:extLst>
                    <a:ext uri="{FF2B5EF4-FFF2-40B4-BE49-F238E27FC236}">
                      <a16:creationId xmlns:a16="http://schemas.microsoft.com/office/drawing/2014/main" id="{C1570433-D857-4F93-AB85-05036D441528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6966870" y="5610268"/>
                  <a:ext cx="13536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42" name="Håndskrift 41">
                  <a:extLst>
                    <a:ext uri="{FF2B5EF4-FFF2-40B4-BE49-F238E27FC236}">
                      <a16:creationId xmlns:a16="http://schemas.microsoft.com/office/drawing/2014/main" id="{8A834A29-3A85-402E-AF4B-817A781D23EF}"/>
                    </a:ext>
                  </a:extLst>
                </p14:cNvPr>
                <p14:cNvContentPartPr/>
                <p14:nvPr/>
              </p14:nvContentPartPr>
              <p14:xfrm>
                <a:off x="6986310" y="5592628"/>
                <a:ext cx="30960" cy="169200"/>
              </p14:xfrm>
            </p:contentPart>
          </mc:Choice>
          <mc:Fallback xmlns="">
            <p:pic>
              <p:nvPicPr>
                <p:cNvPr id="42" name="Håndskrift 41">
                  <a:extLst>
                    <a:ext uri="{FF2B5EF4-FFF2-40B4-BE49-F238E27FC236}">
                      <a16:creationId xmlns:a16="http://schemas.microsoft.com/office/drawing/2014/main" id="{8A834A29-3A85-402E-AF4B-817A781D23EF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6968670" y="5574628"/>
                  <a:ext cx="6660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43" name="Håndskrift 42">
                  <a:extLst>
                    <a:ext uri="{FF2B5EF4-FFF2-40B4-BE49-F238E27FC236}">
                      <a16:creationId xmlns:a16="http://schemas.microsoft.com/office/drawing/2014/main" id="{480BA1BE-6184-473D-AFE5-12544504D41C}"/>
                    </a:ext>
                  </a:extLst>
                </p14:cNvPr>
                <p14:cNvContentPartPr/>
                <p14:nvPr/>
              </p14:nvContentPartPr>
              <p14:xfrm>
                <a:off x="7039590" y="5547988"/>
                <a:ext cx="18360" cy="213480"/>
              </p14:xfrm>
            </p:contentPart>
          </mc:Choice>
          <mc:Fallback xmlns="">
            <p:pic>
              <p:nvPicPr>
                <p:cNvPr id="43" name="Håndskrift 42">
                  <a:extLst>
                    <a:ext uri="{FF2B5EF4-FFF2-40B4-BE49-F238E27FC236}">
                      <a16:creationId xmlns:a16="http://schemas.microsoft.com/office/drawing/2014/main" id="{480BA1BE-6184-473D-AFE5-12544504D41C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7021950" y="5530348"/>
                  <a:ext cx="5400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46" name="Håndskrift 45">
                  <a:extLst>
                    <a:ext uri="{FF2B5EF4-FFF2-40B4-BE49-F238E27FC236}">
                      <a16:creationId xmlns:a16="http://schemas.microsoft.com/office/drawing/2014/main" id="{AD39A067-15BF-4EDB-8D2B-6456783C362D}"/>
                    </a:ext>
                  </a:extLst>
                </p14:cNvPr>
                <p14:cNvContentPartPr/>
                <p14:nvPr/>
              </p14:nvContentPartPr>
              <p14:xfrm>
                <a:off x="7048590" y="5628268"/>
                <a:ext cx="32760" cy="100080"/>
              </p14:xfrm>
            </p:contentPart>
          </mc:Choice>
          <mc:Fallback xmlns="">
            <p:pic>
              <p:nvPicPr>
                <p:cNvPr id="46" name="Håndskrift 45">
                  <a:extLst>
                    <a:ext uri="{FF2B5EF4-FFF2-40B4-BE49-F238E27FC236}">
                      <a16:creationId xmlns:a16="http://schemas.microsoft.com/office/drawing/2014/main" id="{AD39A067-15BF-4EDB-8D2B-6456783C362D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7030590" y="5610268"/>
                  <a:ext cx="684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51" name="Håndskrift 50">
                  <a:extLst>
                    <a:ext uri="{FF2B5EF4-FFF2-40B4-BE49-F238E27FC236}">
                      <a16:creationId xmlns:a16="http://schemas.microsoft.com/office/drawing/2014/main" id="{AAE6A66F-64FF-4E21-8658-E0AEE259233C}"/>
                    </a:ext>
                  </a:extLst>
                </p14:cNvPr>
                <p14:cNvContentPartPr/>
                <p14:nvPr/>
              </p14:nvContentPartPr>
              <p14:xfrm>
                <a:off x="7137150" y="5636908"/>
                <a:ext cx="18360" cy="131760"/>
              </p14:xfrm>
            </p:contentPart>
          </mc:Choice>
          <mc:Fallback xmlns="">
            <p:pic>
              <p:nvPicPr>
                <p:cNvPr id="51" name="Håndskrift 50">
                  <a:extLst>
                    <a:ext uri="{FF2B5EF4-FFF2-40B4-BE49-F238E27FC236}">
                      <a16:creationId xmlns:a16="http://schemas.microsoft.com/office/drawing/2014/main" id="{AAE6A66F-64FF-4E21-8658-E0AEE259233C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7119510" y="5619268"/>
                  <a:ext cx="5400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54" name="Håndskrift 53">
                  <a:extLst>
                    <a:ext uri="{FF2B5EF4-FFF2-40B4-BE49-F238E27FC236}">
                      <a16:creationId xmlns:a16="http://schemas.microsoft.com/office/drawing/2014/main" id="{34C498DE-450C-4846-AFEE-8B5FA5005545}"/>
                    </a:ext>
                  </a:extLst>
                </p14:cNvPr>
                <p14:cNvContentPartPr/>
                <p14:nvPr/>
              </p14:nvContentPartPr>
              <p14:xfrm>
                <a:off x="7199430" y="5628268"/>
                <a:ext cx="38160" cy="172440"/>
              </p14:xfrm>
            </p:contentPart>
          </mc:Choice>
          <mc:Fallback xmlns="">
            <p:pic>
              <p:nvPicPr>
                <p:cNvPr id="54" name="Håndskrift 53">
                  <a:extLst>
                    <a:ext uri="{FF2B5EF4-FFF2-40B4-BE49-F238E27FC236}">
                      <a16:creationId xmlns:a16="http://schemas.microsoft.com/office/drawing/2014/main" id="{34C498DE-450C-4846-AFEE-8B5FA5005545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7181430" y="5610268"/>
                  <a:ext cx="7380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56" name="Håndskrift 55">
                  <a:extLst>
                    <a:ext uri="{FF2B5EF4-FFF2-40B4-BE49-F238E27FC236}">
                      <a16:creationId xmlns:a16="http://schemas.microsoft.com/office/drawing/2014/main" id="{2E933ACE-0F3E-42BE-A512-FA9ECCFE9826}"/>
                    </a:ext>
                  </a:extLst>
                </p14:cNvPr>
                <p14:cNvContentPartPr/>
                <p14:nvPr/>
              </p14:nvContentPartPr>
              <p14:xfrm>
                <a:off x="7465110" y="5489668"/>
                <a:ext cx="9720" cy="280800"/>
              </p14:xfrm>
            </p:contentPart>
          </mc:Choice>
          <mc:Fallback xmlns="">
            <p:pic>
              <p:nvPicPr>
                <p:cNvPr id="56" name="Håndskrift 55">
                  <a:extLst>
                    <a:ext uri="{FF2B5EF4-FFF2-40B4-BE49-F238E27FC236}">
                      <a16:creationId xmlns:a16="http://schemas.microsoft.com/office/drawing/2014/main" id="{2E933ACE-0F3E-42BE-A512-FA9ECCFE9826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7447110" y="5471668"/>
                  <a:ext cx="45360" cy="3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58" name="Håndskrift 57">
                  <a:extLst>
                    <a:ext uri="{FF2B5EF4-FFF2-40B4-BE49-F238E27FC236}">
                      <a16:creationId xmlns:a16="http://schemas.microsoft.com/office/drawing/2014/main" id="{DCA493B3-6D68-4773-8017-4EAFB97A6DB8}"/>
                    </a:ext>
                  </a:extLst>
                </p14:cNvPr>
                <p14:cNvContentPartPr/>
                <p14:nvPr/>
              </p14:nvContentPartPr>
              <p14:xfrm>
                <a:off x="7549350" y="5521708"/>
                <a:ext cx="5760" cy="60120"/>
              </p14:xfrm>
            </p:contentPart>
          </mc:Choice>
          <mc:Fallback xmlns="">
            <p:pic>
              <p:nvPicPr>
                <p:cNvPr id="58" name="Håndskrift 57">
                  <a:extLst>
                    <a:ext uri="{FF2B5EF4-FFF2-40B4-BE49-F238E27FC236}">
                      <a16:creationId xmlns:a16="http://schemas.microsoft.com/office/drawing/2014/main" id="{DCA493B3-6D68-4773-8017-4EAFB97A6DB8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7531350" y="5503708"/>
                  <a:ext cx="414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59" name="Håndskrift 58">
                  <a:extLst>
                    <a:ext uri="{FF2B5EF4-FFF2-40B4-BE49-F238E27FC236}">
                      <a16:creationId xmlns:a16="http://schemas.microsoft.com/office/drawing/2014/main" id="{54DC225E-B2B3-48F3-A254-9F2A29391909}"/>
                    </a:ext>
                  </a:extLst>
                </p14:cNvPr>
                <p14:cNvContentPartPr/>
                <p14:nvPr/>
              </p14:nvContentPartPr>
              <p14:xfrm>
                <a:off x="7467990" y="5556988"/>
                <a:ext cx="33480" cy="104400"/>
              </p14:xfrm>
            </p:contentPart>
          </mc:Choice>
          <mc:Fallback xmlns="">
            <p:pic>
              <p:nvPicPr>
                <p:cNvPr id="59" name="Håndskrift 58">
                  <a:extLst>
                    <a:ext uri="{FF2B5EF4-FFF2-40B4-BE49-F238E27FC236}">
                      <a16:creationId xmlns:a16="http://schemas.microsoft.com/office/drawing/2014/main" id="{54DC225E-B2B3-48F3-A254-9F2A29391909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7450350" y="5538988"/>
                  <a:ext cx="6912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62" name="Håndskrift 61">
                  <a:extLst>
                    <a:ext uri="{FF2B5EF4-FFF2-40B4-BE49-F238E27FC236}">
                      <a16:creationId xmlns:a16="http://schemas.microsoft.com/office/drawing/2014/main" id="{8AD4605C-14F2-4F62-AFAF-B6E2867978E3}"/>
                    </a:ext>
                  </a:extLst>
                </p14:cNvPr>
                <p14:cNvContentPartPr/>
                <p14:nvPr/>
              </p14:nvContentPartPr>
              <p14:xfrm>
                <a:off x="7048230" y="5725828"/>
                <a:ext cx="9360" cy="145440"/>
              </p14:xfrm>
            </p:contentPart>
          </mc:Choice>
          <mc:Fallback xmlns="">
            <p:pic>
              <p:nvPicPr>
                <p:cNvPr id="62" name="Håndskrift 61">
                  <a:extLst>
                    <a:ext uri="{FF2B5EF4-FFF2-40B4-BE49-F238E27FC236}">
                      <a16:creationId xmlns:a16="http://schemas.microsoft.com/office/drawing/2014/main" id="{8AD4605C-14F2-4F62-AFAF-B6E2867978E3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7030230" y="5708188"/>
                  <a:ext cx="4500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63" name="Håndskrift 62">
                  <a:extLst>
                    <a:ext uri="{FF2B5EF4-FFF2-40B4-BE49-F238E27FC236}">
                      <a16:creationId xmlns:a16="http://schemas.microsoft.com/office/drawing/2014/main" id="{7FFAD6B9-E4E1-4014-AEAD-89FFECF90E4F}"/>
                    </a:ext>
                  </a:extLst>
                </p14:cNvPr>
                <p14:cNvContentPartPr/>
                <p14:nvPr/>
              </p14:nvContentPartPr>
              <p14:xfrm>
                <a:off x="7048590" y="5770108"/>
                <a:ext cx="78480" cy="98280"/>
              </p14:xfrm>
            </p:contentPart>
          </mc:Choice>
          <mc:Fallback xmlns="">
            <p:pic>
              <p:nvPicPr>
                <p:cNvPr id="63" name="Håndskrift 62">
                  <a:extLst>
                    <a:ext uri="{FF2B5EF4-FFF2-40B4-BE49-F238E27FC236}">
                      <a16:creationId xmlns:a16="http://schemas.microsoft.com/office/drawing/2014/main" id="{7FFAD6B9-E4E1-4014-AEAD-89FFECF90E4F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7030590" y="5752108"/>
                  <a:ext cx="1141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66" name="Håndskrift 65">
                  <a:extLst>
                    <a:ext uri="{FF2B5EF4-FFF2-40B4-BE49-F238E27FC236}">
                      <a16:creationId xmlns:a16="http://schemas.microsoft.com/office/drawing/2014/main" id="{76755325-1422-450A-BE16-3883FC622EF0}"/>
                    </a:ext>
                  </a:extLst>
                </p14:cNvPr>
                <p14:cNvContentPartPr/>
                <p14:nvPr/>
              </p14:nvContentPartPr>
              <p14:xfrm>
                <a:off x="7173150" y="5725828"/>
                <a:ext cx="36720" cy="151920"/>
              </p14:xfrm>
            </p:contentPart>
          </mc:Choice>
          <mc:Fallback xmlns="">
            <p:pic>
              <p:nvPicPr>
                <p:cNvPr id="66" name="Håndskrift 65">
                  <a:extLst>
                    <a:ext uri="{FF2B5EF4-FFF2-40B4-BE49-F238E27FC236}">
                      <a16:creationId xmlns:a16="http://schemas.microsoft.com/office/drawing/2014/main" id="{76755325-1422-450A-BE16-3883FC622EF0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7155150" y="5708188"/>
                  <a:ext cx="7236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68" name="Håndskrift 67">
                  <a:extLst>
                    <a:ext uri="{FF2B5EF4-FFF2-40B4-BE49-F238E27FC236}">
                      <a16:creationId xmlns:a16="http://schemas.microsoft.com/office/drawing/2014/main" id="{01CA9E34-B486-4758-9382-EB34E7BA8FA5}"/>
                    </a:ext>
                  </a:extLst>
                </p14:cNvPr>
                <p14:cNvContentPartPr/>
                <p14:nvPr/>
              </p14:nvContentPartPr>
              <p14:xfrm>
                <a:off x="7066590" y="5743468"/>
                <a:ext cx="124560" cy="118440"/>
              </p14:xfrm>
            </p:contentPart>
          </mc:Choice>
          <mc:Fallback xmlns="">
            <p:pic>
              <p:nvPicPr>
                <p:cNvPr id="68" name="Håndskrift 67">
                  <a:extLst>
                    <a:ext uri="{FF2B5EF4-FFF2-40B4-BE49-F238E27FC236}">
                      <a16:creationId xmlns:a16="http://schemas.microsoft.com/office/drawing/2014/main" id="{01CA9E34-B486-4758-9382-EB34E7BA8FA5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7048590" y="5725828"/>
                  <a:ext cx="160200" cy="154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203" name="Håndskrift 202">
                <a:extLst>
                  <a:ext uri="{FF2B5EF4-FFF2-40B4-BE49-F238E27FC236}">
                    <a16:creationId xmlns:a16="http://schemas.microsoft.com/office/drawing/2014/main" id="{11D28762-1F1A-4E19-ADE1-D1F7891178CC}"/>
                  </a:ext>
                </a:extLst>
              </p14:cNvPr>
              <p14:cNvContentPartPr/>
              <p14:nvPr/>
            </p14:nvContentPartPr>
            <p14:xfrm>
              <a:off x="7760430" y="5798308"/>
              <a:ext cx="46080" cy="219960"/>
            </p14:xfrm>
          </p:contentPart>
        </mc:Choice>
        <mc:Fallback xmlns="">
          <p:pic>
            <p:nvPicPr>
              <p:cNvPr id="203" name="Håndskrift 202">
                <a:extLst>
                  <a:ext uri="{FF2B5EF4-FFF2-40B4-BE49-F238E27FC236}">
                    <a16:creationId xmlns:a16="http://schemas.microsoft.com/office/drawing/2014/main" id="{11D28762-1F1A-4E19-ADE1-D1F7891178CC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742430" y="5780308"/>
                <a:ext cx="81720" cy="255600"/>
              </a:xfrm>
              <a:prstGeom prst="rect">
                <a:avLst/>
              </a:prstGeom>
            </p:spPr>
          </p:pic>
        </mc:Fallback>
      </mc:AlternateContent>
      <p:grpSp>
        <p:nvGrpSpPr>
          <p:cNvPr id="204" name="Gruppe 203">
            <a:extLst>
              <a:ext uri="{FF2B5EF4-FFF2-40B4-BE49-F238E27FC236}">
                <a16:creationId xmlns:a16="http://schemas.microsoft.com/office/drawing/2014/main" id="{8C786C76-8245-443D-A156-42634C76A31F}"/>
              </a:ext>
            </a:extLst>
          </p:cNvPr>
          <p:cNvGrpSpPr/>
          <p:nvPr/>
        </p:nvGrpSpPr>
        <p:grpSpPr>
          <a:xfrm>
            <a:off x="7652567" y="5506693"/>
            <a:ext cx="739080" cy="713520"/>
            <a:chOff x="6984870" y="5281588"/>
            <a:chExt cx="739080" cy="71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205" name="Håndskrift 204">
                  <a:extLst>
                    <a:ext uri="{FF2B5EF4-FFF2-40B4-BE49-F238E27FC236}">
                      <a16:creationId xmlns:a16="http://schemas.microsoft.com/office/drawing/2014/main" id="{C78B793A-DDF1-4071-8645-6ECDCD989760}"/>
                    </a:ext>
                  </a:extLst>
                </p14:cNvPr>
                <p14:cNvContentPartPr/>
                <p14:nvPr/>
              </p14:nvContentPartPr>
              <p14:xfrm>
                <a:off x="7151550" y="5556988"/>
                <a:ext cx="18000" cy="146880"/>
              </p14:xfrm>
            </p:contentPart>
          </mc:Choice>
          <mc:Fallback xmlns="">
            <p:pic>
              <p:nvPicPr>
                <p:cNvPr id="205" name="Håndskrift 204">
                  <a:extLst>
                    <a:ext uri="{FF2B5EF4-FFF2-40B4-BE49-F238E27FC236}">
                      <a16:creationId xmlns:a16="http://schemas.microsoft.com/office/drawing/2014/main" id="{C78B793A-DDF1-4071-8645-6ECDCD989760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7133550" y="5538988"/>
                  <a:ext cx="5364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206" name="Håndskrift 205">
                  <a:extLst>
                    <a:ext uri="{FF2B5EF4-FFF2-40B4-BE49-F238E27FC236}">
                      <a16:creationId xmlns:a16="http://schemas.microsoft.com/office/drawing/2014/main" id="{37D2FDB4-5C04-47E5-A950-2FA73CA2FF68}"/>
                    </a:ext>
                  </a:extLst>
                </p14:cNvPr>
                <p14:cNvContentPartPr/>
                <p14:nvPr/>
              </p14:nvContentPartPr>
              <p14:xfrm>
                <a:off x="7190070" y="5547988"/>
                <a:ext cx="75600" cy="295560"/>
              </p14:xfrm>
            </p:contentPart>
          </mc:Choice>
          <mc:Fallback xmlns="">
            <p:pic>
              <p:nvPicPr>
                <p:cNvPr id="206" name="Håndskrift 205">
                  <a:extLst>
                    <a:ext uri="{FF2B5EF4-FFF2-40B4-BE49-F238E27FC236}">
                      <a16:creationId xmlns:a16="http://schemas.microsoft.com/office/drawing/2014/main" id="{37D2FDB4-5C04-47E5-A950-2FA73CA2FF68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7172070" y="5530348"/>
                  <a:ext cx="111240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207" name="Håndskrift 206">
                  <a:extLst>
                    <a:ext uri="{FF2B5EF4-FFF2-40B4-BE49-F238E27FC236}">
                      <a16:creationId xmlns:a16="http://schemas.microsoft.com/office/drawing/2014/main" id="{66DF5A86-B217-4C3C-8991-8A1F29CA941F}"/>
                    </a:ext>
                  </a:extLst>
                </p14:cNvPr>
                <p14:cNvContentPartPr/>
                <p14:nvPr/>
              </p14:nvContentPartPr>
              <p14:xfrm>
                <a:off x="7228230" y="5610268"/>
                <a:ext cx="7200" cy="265680"/>
              </p14:xfrm>
            </p:contentPart>
          </mc:Choice>
          <mc:Fallback xmlns="">
            <p:pic>
              <p:nvPicPr>
                <p:cNvPr id="207" name="Håndskrift 206">
                  <a:extLst>
                    <a:ext uri="{FF2B5EF4-FFF2-40B4-BE49-F238E27FC236}">
                      <a16:creationId xmlns:a16="http://schemas.microsoft.com/office/drawing/2014/main" id="{66DF5A86-B217-4C3C-8991-8A1F29CA941F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7210230" y="5592268"/>
                  <a:ext cx="4284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208" name="Håndskrift 207">
                  <a:extLst>
                    <a:ext uri="{FF2B5EF4-FFF2-40B4-BE49-F238E27FC236}">
                      <a16:creationId xmlns:a16="http://schemas.microsoft.com/office/drawing/2014/main" id="{3D5A6609-7174-4E6A-BB21-3C8B5175D0FB}"/>
                    </a:ext>
                  </a:extLst>
                </p14:cNvPr>
                <p14:cNvContentPartPr/>
                <p14:nvPr/>
              </p14:nvContentPartPr>
              <p14:xfrm>
                <a:off x="7190430" y="5663548"/>
                <a:ext cx="8280" cy="175680"/>
              </p14:xfrm>
            </p:contentPart>
          </mc:Choice>
          <mc:Fallback xmlns="">
            <p:pic>
              <p:nvPicPr>
                <p:cNvPr id="208" name="Håndskrift 207">
                  <a:extLst>
                    <a:ext uri="{FF2B5EF4-FFF2-40B4-BE49-F238E27FC236}">
                      <a16:creationId xmlns:a16="http://schemas.microsoft.com/office/drawing/2014/main" id="{3D5A6609-7174-4E6A-BB21-3C8B5175D0FB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7172790" y="5645548"/>
                  <a:ext cx="4392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209" name="Håndskrift 208">
                  <a:extLst>
                    <a:ext uri="{FF2B5EF4-FFF2-40B4-BE49-F238E27FC236}">
                      <a16:creationId xmlns:a16="http://schemas.microsoft.com/office/drawing/2014/main" id="{9C6A97C8-E6FD-4C61-BA56-F18C5E909F66}"/>
                    </a:ext>
                  </a:extLst>
                </p14:cNvPr>
                <p14:cNvContentPartPr/>
                <p14:nvPr/>
              </p14:nvContentPartPr>
              <p14:xfrm>
                <a:off x="7245870" y="5281588"/>
                <a:ext cx="24840" cy="407160"/>
              </p14:xfrm>
            </p:contentPart>
          </mc:Choice>
          <mc:Fallback xmlns="">
            <p:pic>
              <p:nvPicPr>
                <p:cNvPr id="209" name="Håndskrift 208">
                  <a:extLst>
                    <a:ext uri="{FF2B5EF4-FFF2-40B4-BE49-F238E27FC236}">
                      <a16:creationId xmlns:a16="http://schemas.microsoft.com/office/drawing/2014/main" id="{9C6A97C8-E6FD-4C61-BA56-F18C5E909F66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7227870" y="5263948"/>
                  <a:ext cx="60480" cy="44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210" name="Håndskrift 209">
                  <a:extLst>
                    <a:ext uri="{FF2B5EF4-FFF2-40B4-BE49-F238E27FC236}">
                      <a16:creationId xmlns:a16="http://schemas.microsoft.com/office/drawing/2014/main" id="{EE12A0F9-92CD-4082-814B-D82B77ED7106}"/>
                    </a:ext>
                  </a:extLst>
                </p14:cNvPr>
                <p14:cNvContentPartPr/>
                <p14:nvPr/>
              </p14:nvContentPartPr>
              <p14:xfrm>
                <a:off x="7154790" y="5415148"/>
                <a:ext cx="27360" cy="293400"/>
              </p14:xfrm>
            </p:contentPart>
          </mc:Choice>
          <mc:Fallback xmlns="">
            <p:pic>
              <p:nvPicPr>
                <p:cNvPr id="210" name="Håndskrift 209">
                  <a:extLst>
                    <a:ext uri="{FF2B5EF4-FFF2-40B4-BE49-F238E27FC236}">
                      <a16:creationId xmlns:a16="http://schemas.microsoft.com/office/drawing/2014/main" id="{EE12A0F9-92CD-4082-814B-D82B77ED7106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7137150" y="5397148"/>
                  <a:ext cx="63000" cy="32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211" name="Håndskrift 210">
                  <a:extLst>
                    <a:ext uri="{FF2B5EF4-FFF2-40B4-BE49-F238E27FC236}">
                      <a16:creationId xmlns:a16="http://schemas.microsoft.com/office/drawing/2014/main" id="{3C340BC6-6F10-4609-87E1-6CF8EF1F443A}"/>
                    </a:ext>
                  </a:extLst>
                </p14:cNvPr>
                <p14:cNvContentPartPr/>
                <p14:nvPr/>
              </p14:nvContentPartPr>
              <p14:xfrm>
                <a:off x="7226070" y="5610268"/>
                <a:ext cx="33840" cy="221040"/>
              </p14:xfrm>
            </p:contentPart>
          </mc:Choice>
          <mc:Fallback xmlns="">
            <p:pic>
              <p:nvPicPr>
                <p:cNvPr id="211" name="Håndskrift 210">
                  <a:extLst>
                    <a:ext uri="{FF2B5EF4-FFF2-40B4-BE49-F238E27FC236}">
                      <a16:creationId xmlns:a16="http://schemas.microsoft.com/office/drawing/2014/main" id="{3C340BC6-6F10-4609-87E1-6CF8EF1F443A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7208430" y="5592268"/>
                  <a:ext cx="6948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212" name="Håndskrift 211">
                  <a:extLst>
                    <a:ext uri="{FF2B5EF4-FFF2-40B4-BE49-F238E27FC236}">
                      <a16:creationId xmlns:a16="http://schemas.microsoft.com/office/drawing/2014/main" id="{A206C6F3-6CF7-4612-BC7E-C2C1451C4F53}"/>
                    </a:ext>
                  </a:extLst>
                </p14:cNvPr>
                <p14:cNvContentPartPr/>
                <p14:nvPr/>
              </p14:nvContentPartPr>
              <p14:xfrm>
                <a:off x="7367910" y="5486068"/>
                <a:ext cx="80640" cy="274320"/>
              </p14:xfrm>
            </p:contentPart>
          </mc:Choice>
          <mc:Fallback xmlns="">
            <p:pic>
              <p:nvPicPr>
                <p:cNvPr id="212" name="Håndskrift 211">
                  <a:extLst>
                    <a:ext uri="{FF2B5EF4-FFF2-40B4-BE49-F238E27FC236}">
                      <a16:creationId xmlns:a16="http://schemas.microsoft.com/office/drawing/2014/main" id="{A206C6F3-6CF7-4612-BC7E-C2C1451C4F53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7350270" y="5468068"/>
                  <a:ext cx="11628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213" name="Håndskrift 212">
                  <a:extLst>
                    <a:ext uri="{FF2B5EF4-FFF2-40B4-BE49-F238E27FC236}">
                      <a16:creationId xmlns:a16="http://schemas.microsoft.com/office/drawing/2014/main" id="{CA8A6AE0-6251-48DF-826E-C0F4A8FAAF8C}"/>
                    </a:ext>
                  </a:extLst>
                </p14:cNvPr>
                <p14:cNvContentPartPr/>
                <p14:nvPr/>
              </p14:nvContentPartPr>
              <p14:xfrm>
                <a:off x="7358910" y="5592628"/>
                <a:ext cx="9720" cy="268200"/>
              </p14:xfrm>
            </p:contentPart>
          </mc:Choice>
          <mc:Fallback xmlns="">
            <p:pic>
              <p:nvPicPr>
                <p:cNvPr id="213" name="Håndskrift 212">
                  <a:extLst>
                    <a:ext uri="{FF2B5EF4-FFF2-40B4-BE49-F238E27FC236}">
                      <a16:creationId xmlns:a16="http://schemas.microsoft.com/office/drawing/2014/main" id="{CA8A6AE0-6251-48DF-826E-C0F4A8FAAF8C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7340910" y="5574628"/>
                  <a:ext cx="45360" cy="30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214" name="Håndskrift 213">
                  <a:extLst>
                    <a:ext uri="{FF2B5EF4-FFF2-40B4-BE49-F238E27FC236}">
                      <a16:creationId xmlns:a16="http://schemas.microsoft.com/office/drawing/2014/main" id="{F66D66AC-EBFA-40F3-8DE3-DAF845716DA8}"/>
                    </a:ext>
                  </a:extLst>
                </p14:cNvPr>
                <p14:cNvContentPartPr/>
                <p14:nvPr/>
              </p14:nvContentPartPr>
              <p14:xfrm>
                <a:off x="7469070" y="5681548"/>
                <a:ext cx="14760" cy="211320"/>
              </p14:xfrm>
            </p:contentPart>
          </mc:Choice>
          <mc:Fallback xmlns="">
            <p:pic>
              <p:nvPicPr>
                <p:cNvPr id="214" name="Håndskrift 213">
                  <a:extLst>
                    <a:ext uri="{FF2B5EF4-FFF2-40B4-BE49-F238E27FC236}">
                      <a16:creationId xmlns:a16="http://schemas.microsoft.com/office/drawing/2014/main" id="{F66D66AC-EBFA-40F3-8DE3-DAF845716DA8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7451430" y="5663548"/>
                  <a:ext cx="5040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215" name="Håndskrift 214">
                  <a:extLst>
                    <a:ext uri="{FF2B5EF4-FFF2-40B4-BE49-F238E27FC236}">
                      <a16:creationId xmlns:a16="http://schemas.microsoft.com/office/drawing/2014/main" id="{A1830DDD-336E-498F-A2F1-DC5A36810B23}"/>
                    </a:ext>
                  </a:extLst>
                </p14:cNvPr>
                <p14:cNvContentPartPr/>
                <p14:nvPr/>
              </p14:nvContentPartPr>
              <p14:xfrm>
                <a:off x="7397790" y="5716828"/>
                <a:ext cx="59400" cy="232560"/>
              </p14:xfrm>
            </p:contentPart>
          </mc:Choice>
          <mc:Fallback xmlns="">
            <p:pic>
              <p:nvPicPr>
                <p:cNvPr id="215" name="Håndskrift 214">
                  <a:extLst>
                    <a:ext uri="{FF2B5EF4-FFF2-40B4-BE49-F238E27FC236}">
                      <a16:creationId xmlns:a16="http://schemas.microsoft.com/office/drawing/2014/main" id="{A1830DDD-336E-498F-A2F1-DC5A36810B23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7380150" y="5698828"/>
                  <a:ext cx="9504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216" name="Håndskrift 215">
                  <a:extLst>
                    <a:ext uri="{FF2B5EF4-FFF2-40B4-BE49-F238E27FC236}">
                      <a16:creationId xmlns:a16="http://schemas.microsoft.com/office/drawing/2014/main" id="{727349EC-06A0-4557-AD54-8E458CF51F18}"/>
                    </a:ext>
                  </a:extLst>
                </p14:cNvPr>
                <p14:cNvContentPartPr/>
                <p14:nvPr/>
              </p14:nvContentPartPr>
              <p14:xfrm>
                <a:off x="7421190" y="5725828"/>
                <a:ext cx="74520" cy="138960"/>
              </p14:xfrm>
            </p:contentPart>
          </mc:Choice>
          <mc:Fallback xmlns="">
            <p:pic>
              <p:nvPicPr>
                <p:cNvPr id="216" name="Håndskrift 215">
                  <a:extLst>
                    <a:ext uri="{FF2B5EF4-FFF2-40B4-BE49-F238E27FC236}">
                      <a16:creationId xmlns:a16="http://schemas.microsoft.com/office/drawing/2014/main" id="{727349EC-06A0-4557-AD54-8E458CF51F18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7403550" y="5708188"/>
                  <a:ext cx="11016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217" name="Håndskrift 216">
                  <a:extLst>
                    <a:ext uri="{FF2B5EF4-FFF2-40B4-BE49-F238E27FC236}">
                      <a16:creationId xmlns:a16="http://schemas.microsoft.com/office/drawing/2014/main" id="{C3D3FF88-A5A8-49F3-9F18-88C314CAC24F}"/>
                    </a:ext>
                  </a:extLst>
                </p14:cNvPr>
                <p14:cNvContentPartPr/>
                <p14:nvPr/>
              </p14:nvContentPartPr>
              <p14:xfrm>
                <a:off x="7556910" y="5628268"/>
                <a:ext cx="21240" cy="267840"/>
              </p14:xfrm>
            </p:contentPart>
          </mc:Choice>
          <mc:Fallback xmlns="">
            <p:pic>
              <p:nvPicPr>
                <p:cNvPr id="217" name="Håndskrift 216">
                  <a:extLst>
                    <a:ext uri="{FF2B5EF4-FFF2-40B4-BE49-F238E27FC236}">
                      <a16:creationId xmlns:a16="http://schemas.microsoft.com/office/drawing/2014/main" id="{C3D3FF88-A5A8-49F3-9F18-88C314CAC24F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7539270" y="5610268"/>
                  <a:ext cx="5688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218" name="Håndskrift 217">
                  <a:extLst>
                    <a:ext uri="{FF2B5EF4-FFF2-40B4-BE49-F238E27FC236}">
                      <a16:creationId xmlns:a16="http://schemas.microsoft.com/office/drawing/2014/main" id="{AC5A0CEB-0776-4A60-BE99-A8233F279CBF}"/>
                    </a:ext>
                  </a:extLst>
                </p14:cNvPr>
                <p14:cNvContentPartPr/>
                <p14:nvPr/>
              </p14:nvContentPartPr>
              <p14:xfrm>
                <a:off x="7449990" y="5645908"/>
                <a:ext cx="7200" cy="265320"/>
              </p14:xfrm>
            </p:contentPart>
          </mc:Choice>
          <mc:Fallback xmlns="">
            <p:pic>
              <p:nvPicPr>
                <p:cNvPr id="218" name="Håndskrift 217">
                  <a:extLst>
                    <a:ext uri="{FF2B5EF4-FFF2-40B4-BE49-F238E27FC236}">
                      <a16:creationId xmlns:a16="http://schemas.microsoft.com/office/drawing/2014/main" id="{AC5A0CEB-0776-4A60-BE99-A8233F279CBF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7432350" y="5627908"/>
                  <a:ext cx="4284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219" name="Håndskrift 218">
                  <a:extLst>
                    <a:ext uri="{FF2B5EF4-FFF2-40B4-BE49-F238E27FC236}">
                      <a16:creationId xmlns:a16="http://schemas.microsoft.com/office/drawing/2014/main" id="{73C93453-F000-446F-9793-2ABF81FC5B02}"/>
                    </a:ext>
                  </a:extLst>
                </p14:cNvPr>
                <p14:cNvContentPartPr/>
                <p14:nvPr/>
              </p14:nvContentPartPr>
              <p14:xfrm>
                <a:off x="7474470" y="5690188"/>
                <a:ext cx="37080" cy="134640"/>
              </p14:xfrm>
            </p:contentPart>
          </mc:Choice>
          <mc:Fallback xmlns="">
            <p:pic>
              <p:nvPicPr>
                <p:cNvPr id="219" name="Håndskrift 218">
                  <a:extLst>
                    <a:ext uri="{FF2B5EF4-FFF2-40B4-BE49-F238E27FC236}">
                      <a16:creationId xmlns:a16="http://schemas.microsoft.com/office/drawing/2014/main" id="{73C93453-F000-446F-9793-2ABF81FC5B02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7456830" y="5672548"/>
                  <a:ext cx="7272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220" name="Håndskrift 219">
                  <a:extLst>
                    <a:ext uri="{FF2B5EF4-FFF2-40B4-BE49-F238E27FC236}">
                      <a16:creationId xmlns:a16="http://schemas.microsoft.com/office/drawing/2014/main" id="{2F7478FF-124C-4539-86B7-3BD9A2518EFF}"/>
                    </a:ext>
                  </a:extLst>
                </p14:cNvPr>
                <p14:cNvContentPartPr/>
                <p14:nvPr/>
              </p14:nvContentPartPr>
              <p14:xfrm>
                <a:off x="7519110" y="5654548"/>
                <a:ext cx="3960" cy="211320"/>
              </p14:xfrm>
            </p:contentPart>
          </mc:Choice>
          <mc:Fallback xmlns="">
            <p:pic>
              <p:nvPicPr>
                <p:cNvPr id="220" name="Håndskrift 219">
                  <a:extLst>
                    <a:ext uri="{FF2B5EF4-FFF2-40B4-BE49-F238E27FC236}">
                      <a16:creationId xmlns:a16="http://schemas.microsoft.com/office/drawing/2014/main" id="{2F7478FF-124C-4539-86B7-3BD9A2518EFF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7501110" y="5636908"/>
                  <a:ext cx="3960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221" name="Håndskrift 220">
                  <a:extLst>
                    <a:ext uri="{FF2B5EF4-FFF2-40B4-BE49-F238E27FC236}">
                      <a16:creationId xmlns:a16="http://schemas.microsoft.com/office/drawing/2014/main" id="{E46A631F-FB7D-4C5D-BF0E-7D8ADC5A7D89}"/>
                    </a:ext>
                  </a:extLst>
                </p14:cNvPr>
                <p14:cNvContentPartPr/>
                <p14:nvPr/>
              </p14:nvContentPartPr>
              <p14:xfrm>
                <a:off x="7554750" y="5636908"/>
                <a:ext cx="153000" cy="358200"/>
              </p14:xfrm>
            </p:contentPart>
          </mc:Choice>
          <mc:Fallback xmlns="">
            <p:pic>
              <p:nvPicPr>
                <p:cNvPr id="221" name="Håndskrift 220">
                  <a:extLst>
                    <a:ext uri="{FF2B5EF4-FFF2-40B4-BE49-F238E27FC236}">
                      <a16:creationId xmlns:a16="http://schemas.microsoft.com/office/drawing/2014/main" id="{E46A631F-FB7D-4C5D-BF0E-7D8ADC5A7D89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7536750" y="5619268"/>
                  <a:ext cx="188640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222" name="Håndskrift 221">
                  <a:extLst>
                    <a:ext uri="{FF2B5EF4-FFF2-40B4-BE49-F238E27FC236}">
                      <a16:creationId xmlns:a16="http://schemas.microsoft.com/office/drawing/2014/main" id="{EC8A670F-231F-4180-97C0-2F629D20D7F2}"/>
                    </a:ext>
                  </a:extLst>
                </p14:cNvPr>
                <p14:cNvContentPartPr/>
                <p14:nvPr/>
              </p14:nvContentPartPr>
              <p14:xfrm>
                <a:off x="7628550" y="5663548"/>
                <a:ext cx="95400" cy="178920"/>
              </p14:xfrm>
            </p:contentPart>
          </mc:Choice>
          <mc:Fallback xmlns="">
            <p:pic>
              <p:nvPicPr>
                <p:cNvPr id="222" name="Håndskrift 221">
                  <a:extLst>
                    <a:ext uri="{FF2B5EF4-FFF2-40B4-BE49-F238E27FC236}">
                      <a16:creationId xmlns:a16="http://schemas.microsoft.com/office/drawing/2014/main" id="{EC8A670F-231F-4180-97C0-2F629D20D7F2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7610550" y="5645548"/>
                  <a:ext cx="13104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223" name="Håndskrift 222">
                  <a:extLst>
                    <a:ext uri="{FF2B5EF4-FFF2-40B4-BE49-F238E27FC236}">
                      <a16:creationId xmlns:a16="http://schemas.microsoft.com/office/drawing/2014/main" id="{41AD84BC-0519-4961-99DB-C7214E08F913}"/>
                    </a:ext>
                  </a:extLst>
                </p14:cNvPr>
                <p14:cNvContentPartPr/>
                <p14:nvPr/>
              </p14:nvContentPartPr>
              <p14:xfrm>
                <a:off x="7533150" y="5690188"/>
                <a:ext cx="57240" cy="214920"/>
              </p14:xfrm>
            </p:contentPart>
          </mc:Choice>
          <mc:Fallback xmlns="">
            <p:pic>
              <p:nvPicPr>
                <p:cNvPr id="223" name="Håndskrift 222">
                  <a:extLst>
                    <a:ext uri="{FF2B5EF4-FFF2-40B4-BE49-F238E27FC236}">
                      <a16:creationId xmlns:a16="http://schemas.microsoft.com/office/drawing/2014/main" id="{41AD84BC-0519-4961-99DB-C7214E08F913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7515150" y="5672548"/>
                  <a:ext cx="92880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224" name="Håndskrift 223">
                  <a:extLst>
                    <a:ext uri="{FF2B5EF4-FFF2-40B4-BE49-F238E27FC236}">
                      <a16:creationId xmlns:a16="http://schemas.microsoft.com/office/drawing/2014/main" id="{B5C82B60-AFB7-4326-921C-657F862572E5}"/>
                    </a:ext>
                  </a:extLst>
                </p14:cNvPr>
                <p14:cNvContentPartPr/>
                <p14:nvPr/>
              </p14:nvContentPartPr>
              <p14:xfrm>
                <a:off x="7527750" y="5734828"/>
                <a:ext cx="32040" cy="209520"/>
              </p14:xfrm>
            </p:contentPart>
          </mc:Choice>
          <mc:Fallback xmlns="">
            <p:pic>
              <p:nvPicPr>
                <p:cNvPr id="224" name="Håndskrift 223">
                  <a:extLst>
                    <a:ext uri="{FF2B5EF4-FFF2-40B4-BE49-F238E27FC236}">
                      <a16:creationId xmlns:a16="http://schemas.microsoft.com/office/drawing/2014/main" id="{B5C82B60-AFB7-4326-921C-657F862572E5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7510110" y="5716828"/>
                  <a:ext cx="6768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225" name="Håndskrift 224">
                  <a:extLst>
                    <a:ext uri="{FF2B5EF4-FFF2-40B4-BE49-F238E27FC236}">
                      <a16:creationId xmlns:a16="http://schemas.microsoft.com/office/drawing/2014/main" id="{4483761D-226D-4D0E-8444-4C7E0722AC6B}"/>
                    </a:ext>
                  </a:extLst>
                </p14:cNvPr>
                <p14:cNvContentPartPr/>
                <p14:nvPr/>
              </p14:nvContentPartPr>
              <p14:xfrm>
                <a:off x="7608030" y="5645908"/>
                <a:ext cx="46080" cy="219960"/>
              </p14:xfrm>
            </p:contentPart>
          </mc:Choice>
          <mc:Fallback xmlns="">
            <p:pic>
              <p:nvPicPr>
                <p:cNvPr id="225" name="Håndskrift 224">
                  <a:extLst>
                    <a:ext uri="{FF2B5EF4-FFF2-40B4-BE49-F238E27FC236}">
                      <a16:creationId xmlns:a16="http://schemas.microsoft.com/office/drawing/2014/main" id="{4483761D-226D-4D0E-8444-4C7E0722AC6B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7590030" y="5627908"/>
                  <a:ext cx="81720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226" name="Håndskrift 225">
                  <a:extLst>
                    <a:ext uri="{FF2B5EF4-FFF2-40B4-BE49-F238E27FC236}">
                      <a16:creationId xmlns:a16="http://schemas.microsoft.com/office/drawing/2014/main" id="{84CFC948-6CCA-4801-A37D-DB7683A8215D}"/>
                    </a:ext>
                  </a:extLst>
                </p14:cNvPr>
                <p14:cNvContentPartPr/>
                <p14:nvPr/>
              </p14:nvContentPartPr>
              <p14:xfrm>
                <a:off x="7643310" y="5716828"/>
                <a:ext cx="27720" cy="232200"/>
              </p14:xfrm>
            </p:contentPart>
          </mc:Choice>
          <mc:Fallback xmlns="">
            <p:pic>
              <p:nvPicPr>
                <p:cNvPr id="226" name="Håndskrift 225">
                  <a:extLst>
                    <a:ext uri="{FF2B5EF4-FFF2-40B4-BE49-F238E27FC236}">
                      <a16:creationId xmlns:a16="http://schemas.microsoft.com/office/drawing/2014/main" id="{84CFC948-6CCA-4801-A37D-DB7683A8215D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7625670" y="5698828"/>
                  <a:ext cx="6336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227" name="Håndskrift 226">
                  <a:extLst>
                    <a:ext uri="{FF2B5EF4-FFF2-40B4-BE49-F238E27FC236}">
                      <a16:creationId xmlns:a16="http://schemas.microsoft.com/office/drawing/2014/main" id="{4C1D9B7C-EA45-40FB-8FBB-F314F5784157}"/>
                    </a:ext>
                  </a:extLst>
                </p14:cNvPr>
                <p14:cNvContentPartPr/>
                <p14:nvPr/>
              </p14:nvContentPartPr>
              <p14:xfrm>
                <a:off x="7477710" y="5841388"/>
                <a:ext cx="157320" cy="104400"/>
              </p14:xfrm>
            </p:contentPart>
          </mc:Choice>
          <mc:Fallback xmlns="">
            <p:pic>
              <p:nvPicPr>
                <p:cNvPr id="227" name="Håndskrift 226">
                  <a:extLst>
                    <a:ext uri="{FF2B5EF4-FFF2-40B4-BE49-F238E27FC236}">
                      <a16:creationId xmlns:a16="http://schemas.microsoft.com/office/drawing/2014/main" id="{4C1D9B7C-EA45-40FB-8FBB-F314F5784157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7459710" y="5823388"/>
                  <a:ext cx="19296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228" name="Håndskrift 227">
                  <a:extLst>
                    <a:ext uri="{FF2B5EF4-FFF2-40B4-BE49-F238E27FC236}">
                      <a16:creationId xmlns:a16="http://schemas.microsoft.com/office/drawing/2014/main" id="{859D0C72-D46A-4299-A14E-1BBDDC82D12D}"/>
                    </a:ext>
                  </a:extLst>
                </p14:cNvPr>
                <p14:cNvContentPartPr/>
                <p14:nvPr/>
              </p14:nvContentPartPr>
              <p14:xfrm>
                <a:off x="7474470" y="5841388"/>
                <a:ext cx="55080" cy="95400"/>
              </p14:xfrm>
            </p:contentPart>
          </mc:Choice>
          <mc:Fallback xmlns="">
            <p:pic>
              <p:nvPicPr>
                <p:cNvPr id="228" name="Håndskrift 227">
                  <a:extLst>
                    <a:ext uri="{FF2B5EF4-FFF2-40B4-BE49-F238E27FC236}">
                      <a16:creationId xmlns:a16="http://schemas.microsoft.com/office/drawing/2014/main" id="{859D0C72-D46A-4299-A14E-1BBDDC82D12D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7456830" y="5823388"/>
                  <a:ext cx="9072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230" name="Håndskrift 229">
                  <a:extLst>
                    <a:ext uri="{FF2B5EF4-FFF2-40B4-BE49-F238E27FC236}">
                      <a16:creationId xmlns:a16="http://schemas.microsoft.com/office/drawing/2014/main" id="{133D8168-20CD-4977-B813-307B5AD64A39}"/>
                    </a:ext>
                  </a:extLst>
                </p14:cNvPr>
                <p14:cNvContentPartPr/>
                <p14:nvPr/>
              </p14:nvContentPartPr>
              <p14:xfrm>
                <a:off x="7172790" y="5559868"/>
                <a:ext cx="136080" cy="230400"/>
              </p14:xfrm>
            </p:contentPart>
          </mc:Choice>
          <mc:Fallback xmlns="">
            <p:pic>
              <p:nvPicPr>
                <p:cNvPr id="230" name="Håndskrift 229">
                  <a:extLst>
                    <a:ext uri="{FF2B5EF4-FFF2-40B4-BE49-F238E27FC236}">
                      <a16:creationId xmlns:a16="http://schemas.microsoft.com/office/drawing/2014/main" id="{133D8168-20CD-4977-B813-307B5AD64A39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7154790" y="5542228"/>
                  <a:ext cx="171720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232" name="Håndskrift 231">
                  <a:extLst>
                    <a:ext uri="{FF2B5EF4-FFF2-40B4-BE49-F238E27FC236}">
                      <a16:creationId xmlns:a16="http://schemas.microsoft.com/office/drawing/2014/main" id="{FCE666BA-1119-4175-8F59-5B064911E9F5}"/>
                    </a:ext>
                  </a:extLst>
                </p14:cNvPr>
                <p14:cNvContentPartPr/>
                <p14:nvPr/>
              </p14:nvContentPartPr>
              <p14:xfrm>
                <a:off x="7359270" y="5556988"/>
                <a:ext cx="33120" cy="128520"/>
              </p14:xfrm>
            </p:contentPart>
          </mc:Choice>
          <mc:Fallback xmlns="">
            <p:pic>
              <p:nvPicPr>
                <p:cNvPr id="232" name="Håndskrift 231">
                  <a:extLst>
                    <a:ext uri="{FF2B5EF4-FFF2-40B4-BE49-F238E27FC236}">
                      <a16:creationId xmlns:a16="http://schemas.microsoft.com/office/drawing/2014/main" id="{FCE666BA-1119-4175-8F59-5B064911E9F5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7341270" y="5538988"/>
                  <a:ext cx="6876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233" name="Håndskrift 232">
                  <a:extLst>
                    <a:ext uri="{FF2B5EF4-FFF2-40B4-BE49-F238E27FC236}">
                      <a16:creationId xmlns:a16="http://schemas.microsoft.com/office/drawing/2014/main" id="{7803E419-0BCC-445F-9565-E8290650230F}"/>
                    </a:ext>
                  </a:extLst>
                </p14:cNvPr>
                <p14:cNvContentPartPr/>
                <p14:nvPr/>
              </p14:nvContentPartPr>
              <p14:xfrm>
                <a:off x="7296270" y="5503708"/>
                <a:ext cx="37800" cy="299520"/>
              </p14:xfrm>
            </p:contentPart>
          </mc:Choice>
          <mc:Fallback xmlns="">
            <p:pic>
              <p:nvPicPr>
                <p:cNvPr id="233" name="Håndskrift 232">
                  <a:extLst>
                    <a:ext uri="{FF2B5EF4-FFF2-40B4-BE49-F238E27FC236}">
                      <a16:creationId xmlns:a16="http://schemas.microsoft.com/office/drawing/2014/main" id="{7803E419-0BCC-445F-9565-E8290650230F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7278270" y="5485708"/>
                  <a:ext cx="73440" cy="33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235" name="Håndskrift 234">
                  <a:extLst>
                    <a:ext uri="{FF2B5EF4-FFF2-40B4-BE49-F238E27FC236}">
                      <a16:creationId xmlns:a16="http://schemas.microsoft.com/office/drawing/2014/main" id="{D33076BF-0939-48BB-9099-4B2C1087E86D}"/>
                    </a:ext>
                  </a:extLst>
                </p14:cNvPr>
                <p14:cNvContentPartPr/>
                <p14:nvPr/>
              </p14:nvContentPartPr>
              <p14:xfrm>
                <a:off x="7279350" y="5592628"/>
                <a:ext cx="39960" cy="288720"/>
              </p14:xfrm>
            </p:contentPart>
          </mc:Choice>
          <mc:Fallback xmlns="">
            <p:pic>
              <p:nvPicPr>
                <p:cNvPr id="235" name="Håndskrift 234">
                  <a:extLst>
                    <a:ext uri="{FF2B5EF4-FFF2-40B4-BE49-F238E27FC236}">
                      <a16:creationId xmlns:a16="http://schemas.microsoft.com/office/drawing/2014/main" id="{D33076BF-0939-48BB-9099-4B2C1087E86D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7261710" y="5574628"/>
                  <a:ext cx="75600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237" name="Håndskrift 236">
                  <a:extLst>
                    <a:ext uri="{FF2B5EF4-FFF2-40B4-BE49-F238E27FC236}">
                      <a16:creationId xmlns:a16="http://schemas.microsoft.com/office/drawing/2014/main" id="{E27981A5-0665-4831-BC36-0D2A54515F9E}"/>
                    </a:ext>
                  </a:extLst>
                </p14:cNvPr>
                <p14:cNvContentPartPr/>
                <p14:nvPr/>
              </p14:nvContentPartPr>
              <p14:xfrm>
                <a:off x="7359270" y="5574988"/>
                <a:ext cx="62280" cy="185760"/>
              </p14:xfrm>
            </p:contentPart>
          </mc:Choice>
          <mc:Fallback xmlns="">
            <p:pic>
              <p:nvPicPr>
                <p:cNvPr id="237" name="Håndskrift 236">
                  <a:extLst>
                    <a:ext uri="{FF2B5EF4-FFF2-40B4-BE49-F238E27FC236}">
                      <a16:creationId xmlns:a16="http://schemas.microsoft.com/office/drawing/2014/main" id="{E27981A5-0665-4831-BC36-0D2A54515F9E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7341270" y="5556988"/>
                  <a:ext cx="9792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238" name="Håndskrift 237">
                  <a:extLst>
                    <a:ext uri="{FF2B5EF4-FFF2-40B4-BE49-F238E27FC236}">
                      <a16:creationId xmlns:a16="http://schemas.microsoft.com/office/drawing/2014/main" id="{780152B6-15D6-426F-AE28-63F214667644}"/>
                    </a:ext>
                  </a:extLst>
                </p14:cNvPr>
                <p14:cNvContentPartPr/>
                <p14:nvPr/>
              </p14:nvContentPartPr>
              <p14:xfrm>
                <a:off x="7225710" y="5619268"/>
                <a:ext cx="142560" cy="160560"/>
              </p14:xfrm>
            </p:contentPart>
          </mc:Choice>
          <mc:Fallback xmlns="">
            <p:pic>
              <p:nvPicPr>
                <p:cNvPr id="238" name="Håndskrift 237">
                  <a:extLst>
                    <a:ext uri="{FF2B5EF4-FFF2-40B4-BE49-F238E27FC236}">
                      <a16:creationId xmlns:a16="http://schemas.microsoft.com/office/drawing/2014/main" id="{780152B6-15D6-426F-AE28-63F214667644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7208070" y="5601628"/>
                  <a:ext cx="17820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240" name="Håndskrift 239">
                  <a:extLst>
                    <a:ext uri="{FF2B5EF4-FFF2-40B4-BE49-F238E27FC236}">
                      <a16:creationId xmlns:a16="http://schemas.microsoft.com/office/drawing/2014/main" id="{223F5BC3-68C0-485F-B6E2-1C8431CC0C01}"/>
                    </a:ext>
                  </a:extLst>
                </p14:cNvPr>
                <p14:cNvContentPartPr/>
                <p14:nvPr/>
              </p14:nvContentPartPr>
              <p14:xfrm>
                <a:off x="7030230" y="5477068"/>
                <a:ext cx="116280" cy="315720"/>
              </p14:xfrm>
            </p:contentPart>
          </mc:Choice>
          <mc:Fallback xmlns="">
            <p:pic>
              <p:nvPicPr>
                <p:cNvPr id="240" name="Håndskrift 239">
                  <a:extLst>
                    <a:ext uri="{FF2B5EF4-FFF2-40B4-BE49-F238E27FC236}">
                      <a16:creationId xmlns:a16="http://schemas.microsoft.com/office/drawing/2014/main" id="{223F5BC3-68C0-485F-B6E2-1C8431CC0C01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7012230" y="5459428"/>
                  <a:ext cx="151920" cy="3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242" name="Håndskrift 241">
                  <a:extLst>
                    <a:ext uri="{FF2B5EF4-FFF2-40B4-BE49-F238E27FC236}">
                      <a16:creationId xmlns:a16="http://schemas.microsoft.com/office/drawing/2014/main" id="{8355DB38-2880-4964-A8EF-0F4CA32732E8}"/>
                    </a:ext>
                  </a:extLst>
                </p14:cNvPr>
                <p14:cNvContentPartPr/>
                <p14:nvPr/>
              </p14:nvContentPartPr>
              <p14:xfrm>
                <a:off x="7039590" y="5601268"/>
                <a:ext cx="140760" cy="232920"/>
              </p14:xfrm>
            </p:contentPart>
          </mc:Choice>
          <mc:Fallback xmlns="">
            <p:pic>
              <p:nvPicPr>
                <p:cNvPr id="242" name="Håndskrift 241">
                  <a:extLst>
                    <a:ext uri="{FF2B5EF4-FFF2-40B4-BE49-F238E27FC236}">
                      <a16:creationId xmlns:a16="http://schemas.microsoft.com/office/drawing/2014/main" id="{8355DB38-2880-4964-A8EF-0F4CA32732E8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7021950" y="5583628"/>
                  <a:ext cx="17640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244" name="Håndskrift 243">
                  <a:extLst>
                    <a:ext uri="{FF2B5EF4-FFF2-40B4-BE49-F238E27FC236}">
                      <a16:creationId xmlns:a16="http://schemas.microsoft.com/office/drawing/2014/main" id="{5AA53DE4-DF4B-4B86-8D45-9A12DE19F084}"/>
                    </a:ext>
                  </a:extLst>
                </p14:cNvPr>
                <p14:cNvContentPartPr/>
                <p14:nvPr/>
              </p14:nvContentPartPr>
              <p14:xfrm>
                <a:off x="7116990" y="5601268"/>
                <a:ext cx="91800" cy="188640"/>
              </p14:xfrm>
            </p:contentPart>
          </mc:Choice>
          <mc:Fallback xmlns="">
            <p:pic>
              <p:nvPicPr>
                <p:cNvPr id="244" name="Håndskrift 243">
                  <a:extLst>
                    <a:ext uri="{FF2B5EF4-FFF2-40B4-BE49-F238E27FC236}">
                      <a16:creationId xmlns:a16="http://schemas.microsoft.com/office/drawing/2014/main" id="{5AA53DE4-DF4B-4B86-8D45-9A12DE19F084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7098990" y="5583628"/>
                  <a:ext cx="12744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245" name="Håndskrift 244">
                  <a:extLst>
                    <a:ext uri="{FF2B5EF4-FFF2-40B4-BE49-F238E27FC236}">
                      <a16:creationId xmlns:a16="http://schemas.microsoft.com/office/drawing/2014/main" id="{3FE7D575-6CC9-4C3A-B5DC-E344EE89B69C}"/>
                    </a:ext>
                  </a:extLst>
                </p14:cNvPr>
                <p14:cNvContentPartPr/>
                <p14:nvPr/>
              </p14:nvContentPartPr>
              <p14:xfrm>
                <a:off x="7101510" y="5610268"/>
                <a:ext cx="17640" cy="148680"/>
              </p14:xfrm>
            </p:contentPart>
          </mc:Choice>
          <mc:Fallback xmlns="">
            <p:pic>
              <p:nvPicPr>
                <p:cNvPr id="245" name="Håndskrift 244">
                  <a:extLst>
                    <a:ext uri="{FF2B5EF4-FFF2-40B4-BE49-F238E27FC236}">
                      <a16:creationId xmlns:a16="http://schemas.microsoft.com/office/drawing/2014/main" id="{3FE7D575-6CC9-4C3A-B5DC-E344EE89B69C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7083510" y="5592268"/>
                  <a:ext cx="5328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246" name="Håndskrift 245">
                  <a:extLst>
                    <a:ext uri="{FF2B5EF4-FFF2-40B4-BE49-F238E27FC236}">
                      <a16:creationId xmlns:a16="http://schemas.microsoft.com/office/drawing/2014/main" id="{8C6DA97D-20AB-415E-94E4-44A5D1B4F515}"/>
                    </a:ext>
                  </a:extLst>
                </p14:cNvPr>
                <p14:cNvContentPartPr/>
                <p14:nvPr/>
              </p14:nvContentPartPr>
              <p14:xfrm>
                <a:off x="6984870" y="5628268"/>
                <a:ext cx="99720" cy="190080"/>
              </p14:xfrm>
            </p:contentPart>
          </mc:Choice>
          <mc:Fallback xmlns="">
            <p:pic>
              <p:nvPicPr>
                <p:cNvPr id="246" name="Håndskrift 245">
                  <a:extLst>
                    <a:ext uri="{FF2B5EF4-FFF2-40B4-BE49-F238E27FC236}">
                      <a16:creationId xmlns:a16="http://schemas.microsoft.com/office/drawing/2014/main" id="{8C6DA97D-20AB-415E-94E4-44A5D1B4F515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6966870" y="5610268"/>
                  <a:ext cx="13536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247" name="Håndskrift 246">
                  <a:extLst>
                    <a:ext uri="{FF2B5EF4-FFF2-40B4-BE49-F238E27FC236}">
                      <a16:creationId xmlns:a16="http://schemas.microsoft.com/office/drawing/2014/main" id="{D50CE4A4-9A7F-4B01-B129-99FDF2093406}"/>
                    </a:ext>
                  </a:extLst>
                </p14:cNvPr>
                <p14:cNvContentPartPr/>
                <p14:nvPr/>
              </p14:nvContentPartPr>
              <p14:xfrm>
                <a:off x="6986310" y="5592628"/>
                <a:ext cx="30960" cy="169200"/>
              </p14:xfrm>
            </p:contentPart>
          </mc:Choice>
          <mc:Fallback xmlns="">
            <p:pic>
              <p:nvPicPr>
                <p:cNvPr id="247" name="Håndskrift 246">
                  <a:extLst>
                    <a:ext uri="{FF2B5EF4-FFF2-40B4-BE49-F238E27FC236}">
                      <a16:creationId xmlns:a16="http://schemas.microsoft.com/office/drawing/2014/main" id="{D50CE4A4-9A7F-4B01-B129-99FDF2093406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6968670" y="5574628"/>
                  <a:ext cx="6660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248" name="Håndskrift 247">
                  <a:extLst>
                    <a:ext uri="{FF2B5EF4-FFF2-40B4-BE49-F238E27FC236}">
                      <a16:creationId xmlns:a16="http://schemas.microsoft.com/office/drawing/2014/main" id="{99D309F5-80ED-441C-80CB-15C216E90C68}"/>
                    </a:ext>
                  </a:extLst>
                </p14:cNvPr>
                <p14:cNvContentPartPr/>
                <p14:nvPr/>
              </p14:nvContentPartPr>
              <p14:xfrm>
                <a:off x="7039590" y="5547988"/>
                <a:ext cx="18360" cy="213480"/>
              </p14:xfrm>
            </p:contentPart>
          </mc:Choice>
          <mc:Fallback xmlns="">
            <p:pic>
              <p:nvPicPr>
                <p:cNvPr id="248" name="Håndskrift 247">
                  <a:extLst>
                    <a:ext uri="{FF2B5EF4-FFF2-40B4-BE49-F238E27FC236}">
                      <a16:creationId xmlns:a16="http://schemas.microsoft.com/office/drawing/2014/main" id="{99D309F5-80ED-441C-80CB-15C216E90C68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7021950" y="5530348"/>
                  <a:ext cx="5400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249" name="Håndskrift 248">
                  <a:extLst>
                    <a:ext uri="{FF2B5EF4-FFF2-40B4-BE49-F238E27FC236}">
                      <a16:creationId xmlns:a16="http://schemas.microsoft.com/office/drawing/2014/main" id="{91C45474-8F0D-4F76-BDBD-3B805EE23A5E}"/>
                    </a:ext>
                  </a:extLst>
                </p14:cNvPr>
                <p14:cNvContentPartPr/>
                <p14:nvPr/>
              </p14:nvContentPartPr>
              <p14:xfrm>
                <a:off x="7048590" y="5628268"/>
                <a:ext cx="32760" cy="100080"/>
              </p14:xfrm>
            </p:contentPart>
          </mc:Choice>
          <mc:Fallback xmlns="">
            <p:pic>
              <p:nvPicPr>
                <p:cNvPr id="249" name="Håndskrift 248">
                  <a:extLst>
                    <a:ext uri="{FF2B5EF4-FFF2-40B4-BE49-F238E27FC236}">
                      <a16:creationId xmlns:a16="http://schemas.microsoft.com/office/drawing/2014/main" id="{91C45474-8F0D-4F76-BDBD-3B805EE23A5E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7030590" y="5610268"/>
                  <a:ext cx="684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251" name="Håndskrift 250">
                  <a:extLst>
                    <a:ext uri="{FF2B5EF4-FFF2-40B4-BE49-F238E27FC236}">
                      <a16:creationId xmlns:a16="http://schemas.microsoft.com/office/drawing/2014/main" id="{5398E674-9EBE-43BA-BC69-410F58AE03FB}"/>
                    </a:ext>
                  </a:extLst>
                </p14:cNvPr>
                <p14:cNvContentPartPr/>
                <p14:nvPr/>
              </p14:nvContentPartPr>
              <p14:xfrm>
                <a:off x="7137150" y="5636908"/>
                <a:ext cx="18360" cy="131760"/>
              </p14:xfrm>
            </p:contentPart>
          </mc:Choice>
          <mc:Fallback xmlns="">
            <p:pic>
              <p:nvPicPr>
                <p:cNvPr id="251" name="Håndskrift 250">
                  <a:extLst>
                    <a:ext uri="{FF2B5EF4-FFF2-40B4-BE49-F238E27FC236}">
                      <a16:creationId xmlns:a16="http://schemas.microsoft.com/office/drawing/2014/main" id="{5398E674-9EBE-43BA-BC69-410F58AE03FB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7119510" y="5619268"/>
                  <a:ext cx="5400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253" name="Håndskrift 252">
                  <a:extLst>
                    <a:ext uri="{FF2B5EF4-FFF2-40B4-BE49-F238E27FC236}">
                      <a16:creationId xmlns:a16="http://schemas.microsoft.com/office/drawing/2014/main" id="{8D957789-FDAE-44FD-8397-291CBE1646C6}"/>
                    </a:ext>
                  </a:extLst>
                </p14:cNvPr>
                <p14:cNvContentPartPr/>
                <p14:nvPr/>
              </p14:nvContentPartPr>
              <p14:xfrm>
                <a:off x="7199430" y="5628268"/>
                <a:ext cx="38160" cy="172440"/>
              </p14:xfrm>
            </p:contentPart>
          </mc:Choice>
          <mc:Fallback xmlns="">
            <p:pic>
              <p:nvPicPr>
                <p:cNvPr id="253" name="Håndskrift 252">
                  <a:extLst>
                    <a:ext uri="{FF2B5EF4-FFF2-40B4-BE49-F238E27FC236}">
                      <a16:creationId xmlns:a16="http://schemas.microsoft.com/office/drawing/2014/main" id="{8D957789-FDAE-44FD-8397-291CBE1646C6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7181430" y="5610268"/>
                  <a:ext cx="7380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255" name="Håndskrift 254">
                  <a:extLst>
                    <a:ext uri="{FF2B5EF4-FFF2-40B4-BE49-F238E27FC236}">
                      <a16:creationId xmlns:a16="http://schemas.microsoft.com/office/drawing/2014/main" id="{3C68E706-3638-4A8C-B9CE-F68BFC63404F}"/>
                    </a:ext>
                  </a:extLst>
                </p14:cNvPr>
                <p14:cNvContentPartPr/>
                <p14:nvPr/>
              </p14:nvContentPartPr>
              <p14:xfrm>
                <a:off x="7465110" y="5489668"/>
                <a:ext cx="9720" cy="280800"/>
              </p14:xfrm>
            </p:contentPart>
          </mc:Choice>
          <mc:Fallback xmlns="">
            <p:pic>
              <p:nvPicPr>
                <p:cNvPr id="255" name="Håndskrift 254">
                  <a:extLst>
                    <a:ext uri="{FF2B5EF4-FFF2-40B4-BE49-F238E27FC236}">
                      <a16:creationId xmlns:a16="http://schemas.microsoft.com/office/drawing/2014/main" id="{3C68E706-3638-4A8C-B9CE-F68BFC63404F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7447110" y="5471668"/>
                  <a:ext cx="45360" cy="3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256" name="Håndskrift 255">
                  <a:extLst>
                    <a:ext uri="{FF2B5EF4-FFF2-40B4-BE49-F238E27FC236}">
                      <a16:creationId xmlns:a16="http://schemas.microsoft.com/office/drawing/2014/main" id="{5B2A6148-2DB8-4311-A391-7B2B03817E81}"/>
                    </a:ext>
                  </a:extLst>
                </p14:cNvPr>
                <p14:cNvContentPartPr/>
                <p14:nvPr/>
              </p14:nvContentPartPr>
              <p14:xfrm>
                <a:off x="7549350" y="5521708"/>
                <a:ext cx="5760" cy="60120"/>
              </p14:xfrm>
            </p:contentPart>
          </mc:Choice>
          <mc:Fallback xmlns="">
            <p:pic>
              <p:nvPicPr>
                <p:cNvPr id="256" name="Håndskrift 255">
                  <a:extLst>
                    <a:ext uri="{FF2B5EF4-FFF2-40B4-BE49-F238E27FC236}">
                      <a16:creationId xmlns:a16="http://schemas.microsoft.com/office/drawing/2014/main" id="{5B2A6148-2DB8-4311-A391-7B2B03817E81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7531350" y="5503708"/>
                  <a:ext cx="414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257" name="Håndskrift 256">
                  <a:extLst>
                    <a:ext uri="{FF2B5EF4-FFF2-40B4-BE49-F238E27FC236}">
                      <a16:creationId xmlns:a16="http://schemas.microsoft.com/office/drawing/2014/main" id="{6FAA8AB2-9AD4-4722-BAE1-25B93AF74FA5}"/>
                    </a:ext>
                  </a:extLst>
                </p14:cNvPr>
                <p14:cNvContentPartPr/>
                <p14:nvPr/>
              </p14:nvContentPartPr>
              <p14:xfrm>
                <a:off x="7467990" y="5556988"/>
                <a:ext cx="33480" cy="104400"/>
              </p14:xfrm>
            </p:contentPart>
          </mc:Choice>
          <mc:Fallback xmlns="">
            <p:pic>
              <p:nvPicPr>
                <p:cNvPr id="257" name="Håndskrift 256">
                  <a:extLst>
                    <a:ext uri="{FF2B5EF4-FFF2-40B4-BE49-F238E27FC236}">
                      <a16:creationId xmlns:a16="http://schemas.microsoft.com/office/drawing/2014/main" id="{6FAA8AB2-9AD4-4722-BAE1-25B93AF74FA5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7450350" y="5538988"/>
                  <a:ext cx="6912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258" name="Håndskrift 257">
                  <a:extLst>
                    <a:ext uri="{FF2B5EF4-FFF2-40B4-BE49-F238E27FC236}">
                      <a16:creationId xmlns:a16="http://schemas.microsoft.com/office/drawing/2014/main" id="{E360364A-06B1-4C02-92DC-62336F4C2C68}"/>
                    </a:ext>
                  </a:extLst>
                </p14:cNvPr>
                <p14:cNvContentPartPr/>
                <p14:nvPr/>
              </p14:nvContentPartPr>
              <p14:xfrm>
                <a:off x="7048230" y="5725828"/>
                <a:ext cx="9360" cy="145440"/>
              </p14:xfrm>
            </p:contentPart>
          </mc:Choice>
          <mc:Fallback xmlns="">
            <p:pic>
              <p:nvPicPr>
                <p:cNvPr id="258" name="Håndskrift 257">
                  <a:extLst>
                    <a:ext uri="{FF2B5EF4-FFF2-40B4-BE49-F238E27FC236}">
                      <a16:creationId xmlns:a16="http://schemas.microsoft.com/office/drawing/2014/main" id="{E360364A-06B1-4C02-92DC-62336F4C2C68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7030230" y="5708188"/>
                  <a:ext cx="4500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59" name="Håndskrift 258">
                  <a:extLst>
                    <a:ext uri="{FF2B5EF4-FFF2-40B4-BE49-F238E27FC236}">
                      <a16:creationId xmlns:a16="http://schemas.microsoft.com/office/drawing/2014/main" id="{6CC8F4AF-64FE-456B-8423-0FF84544F608}"/>
                    </a:ext>
                  </a:extLst>
                </p14:cNvPr>
                <p14:cNvContentPartPr/>
                <p14:nvPr/>
              </p14:nvContentPartPr>
              <p14:xfrm>
                <a:off x="7048590" y="5770108"/>
                <a:ext cx="78480" cy="98280"/>
              </p14:xfrm>
            </p:contentPart>
          </mc:Choice>
          <mc:Fallback xmlns="">
            <p:pic>
              <p:nvPicPr>
                <p:cNvPr id="259" name="Håndskrift 258">
                  <a:extLst>
                    <a:ext uri="{FF2B5EF4-FFF2-40B4-BE49-F238E27FC236}">
                      <a16:creationId xmlns:a16="http://schemas.microsoft.com/office/drawing/2014/main" id="{6CC8F4AF-64FE-456B-8423-0FF84544F608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7030590" y="5752108"/>
                  <a:ext cx="1141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260" name="Håndskrift 259">
                  <a:extLst>
                    <a:ext uri="{FF2B5EF4-FFF2-40B4-BE49-F238E27FC236}">
                      <a16:creationId xmlns:a16="http://schemas.microsoft.com/office/drawing/2014/main" id="{62F8B212-E03A-4577-A5FC-B42A610BAFD4}"/>
                    </a:ext>
                  </a:extLst>
                </p14:cNvPr>
                <p14:cNvContentPartPr/>
                <p14:nvPr/>
              </p14:nvContentPartPr>
              <p14:xfrm>
                <a:off x="7173150" y="5725828"/>
                <a:ext cx="36720" cy="151920"/>
              </p14:xfrm>
            </p:contentPart>
          </mc:Choice>
          <mc:Fallback xmlns="">
            <p:pic>
              <p:nvPicPr>
                <p:cNvPr id="260" name="Håndskrift 259">
                  <a:extLst>
                    <a:ext uri="{FF2B5EF4-FFF2-40B4-BE49-F238E27FC236}">
                      <a16:creationId xmlns:a16="http://schemas.microsoft.com/office/drawing/2014/main" id="{62F8B212-E03A-4577-A5FC-B42A610BAFD4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7155150" y="5708188"/>
                  <a:ext cx="7236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61" name="Håndskrift 260">
                  <a:extLst>
                    <a:ext uri="{FF2B5EF4-FFF2-40B4-BE49-F238E27FC236}">
                      <a16:creationId xmlns:a16="http://schemas.microsoft.com/office/drawing/2014/main" id="{5DB93ADF-9BD6-4B4E-BC5D-4A869364BB26}"/>
                    </a:ext>
                  </a:extLst>
                </p14:cNvPr>
                <p14:cNvContentPartPr/>
                <p14:nvPr/>
              </p14:nvContentPartPr>
              <p14:xfrm>
                <a:off x="7066590" y="5743468"/>
                <a:ext cx="124560" cy="118440"/>
              </p14:xfrm>
            </p:contentPart>
          </mc:Choice>
          <mc:Fallback xmlns="">
            <p:pic>
              <p:nvPicPr>
                <p:cNvPr id="261" name="Håndskrift 260">
                  <a:extLst>
                    <a:ext uri="{FF2B5EF4-FFF2-40B4-BE49-F238E27FC236}">
                      <a16:creationId xmlns:a16="http://schemas.microsoft.com/office/drawing/2014/main" id="{5DB93ADF-9BD6-4B4E-BC5D-4A869364BB26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7048590" y="5725828"/>
                  <a:ext cx="160200" cy="154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2" name="Gruppe 261">
            <a:extLst>
              <a:ext uri="{FF2B5EF4-FFF2-40B4-BE49-F238E27FC236}">
                <a16:creationId xmlns:a16="http://schemas.microsoft.com/office/drawing/2014/main" id="{FCBD99F7-6D2D-4447-AAB5-D9C6EDB28BF6}"/>
              </a:ext>
            </a:extLst>
          </p:cNvPr>
          <p:cNvGrpSpPr/>
          <p:nvPr/>
        </p:nvGrpSpPr>
        <p:grpSpPr>
          <a:xfrm>
            <a:off x="8408688" y="5574616"/>
            <a:ext cx="739080" cy="713520"/>
            <a:chOff x="6984870" y="5281588"/>
            <a:chExt cx="739080" cy="71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263" name="Håndskrift 262">
                  <a:extLst>
                    <a:ext uri="{FF2B5EF4-FFF2-40B4-BE49-F238E27FC236}">
                      <a16:creationId xmlns:a16="http://schemas.microsoft.com/office/drawing/2014/main" id="{9FBAF987-C2FC-4E51-92B6-0F74CC7AE37E}"/>
                    </a:ext>
                  </a:extLst>
                </p14:cNvPr>
                <p14:cNvContentPartPr/>
                <p14:nvPr/>
              </p14:nvContentPartPr>
              <p14:xfrm>
                <a:off x="7151550" y="5556988"/>
                <a:ext cx="18000" cy="146880"/>
              </p14:xfrm>
            </p:contentPart>
          </mc:Choice>
          <mc:Fallback xmlns="">
            <p:pic>
              <p:nvPicPr>
                <p:cNvPr id="263" name="Håndskrift 262">
                  <a:extLst>
                    <a:ext uri="{FF2B5EF4-FFF2-40B4-BE49-F238E27FC236}">
                      <a16:creationId xmlns:a16="http://schemas.microsoft.com/office/drawing/2014/main" id="{9FBAF987-C2FC-4E51-92B6-0F74CC7AE37E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7133550" y="5538988"/>
                  <a:ext cx="5364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64" name="Håndskrift 263">
                  <a:extLst>
                    <a:ext uri="{FF2B5EF4-FFF2-40B4-BE49-F238E27FC236}">
                      <a16:creationId xmlns:a16="http://schemas.microsoft.com/office/drawing/2014/main" id="{BD5DD88E-E341-436D-AB48-17AE99571EB7}"/>
                    </a:ext>
                  </a:extLst>
                </p14:cNvPr>
                <p14:cNvContentPartPr/>
                <p14:nvPr/>
              </p14:nvContentPartPr>
              <p14:xfrm>
                <a:off x="7190070" y="5547988"/>
                <a:ext cx="75600" cy="295560"/>
              </p14:xfrm>
            </p:contentPart>
          </mc:Choice>
          <mc:Fallback xmlns="">
            <p:pic>
              <p:nvPicPr>
                <p:cNvPr id="264" name="Håndskrift 263">
                  <a:extLst>
                    <a:ext uri="{FF2B5EF4-FFF2-40B4-BE49-F238E27FC236}">
                      <a16:creationId xmlns:a16="http://schemas.microsoft.com/office/drawing/2014/main" id="{BD5DD88E-E341-436D-AB48-17AE99571EB7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7172070" y="5530348"/>
                  <a:ext cx="111240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265" name="Håndskrift 264">
                  <a:extLst>
                    <a:ext uri="{FF2B5EF4-FFF2-40B4-BE49-F238E27FC236}">
                      <a16:creationId xmlns:a16="http://schemas.microsoft.com/office/drawing/2014/main" id="{96921707-83DE-4052-AF5D-440F49DEA3DD}"/>
                    </a:ext>
                  </a:extLst>
                </p14:cNvPr>
                <p14:cNvContentPartPr/>
                <p14:nvPr/>
              </p14:nvContentPartPr>
              <p14:xfrm>
                <a:off x="7228230" y="5610268"/>
                <a:ext cx="7200" cy="265680"/>
              </p14:xfrm>
            </p:contentPart>
          </mc:Choice>
          <mc:Fallback xmlns="">
            <p:pic>
              <p:nvPicPr>
                <p:cNvPr id="265" name="Håndskrift 264">
                  <a:extLst>
                    <a:ext uri="{FF2B5EF4-FFF2-40B4-BE49-F238E27FC236}">
                      <a16:creationId xmlns:a16="http://schemas.microsoft.com/office/drawing/2014/main" id="{96921707-83DE-4052-AF5D-440F49DEA3DD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7210230" y="5592268"/>
                  <a:ext cx="4284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66" name="Håndskrift 265">
                  <a:extLst>
                    <a:ext uri="{FF2B5EF4-FFF2-40B4-BE49-F238E27FC236}">
                      <a16:creationId xmlns:a16="http://schemas.microsoft.com/office/drawing/2014/main" id="{ED7B0434-2093-4875-B6B1-3910D17CFDF3}"/>
                    </a:ext>
                  </a:extLst>
                </p14:cNvPr>
                <p14:cNvContentPartPr/>
                <p14:nvPr/>
              </p14:nvContentPartPr>
              <p14:xfrm>
                <a:off x="7190430" y="5663548"/>
                <a:ext cx="8280" cy="175680"/>
              </p14:xfrm>
            </p:contentPart>
          </mc:Choice>
          <mc:Fallback xmlns="">
            <p:pic>
              <p:nvPicPr>
                <p:cNvPr id="266" name="Håndskrift 265">
                  <a:extLst>
                    <a:ext uri="{FF2B5EF4-FFF2-40B4-BE49-F238E27FC236}">
                      <a16:creationId xmlns:a16="http://schemas.microsoft.com/office/drawing/2014/main" id="{ED7B0434-2093-4875-B6B1-3910D17CFDF3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7172790" y="5645548"/>
                  <a:ext cx="4392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267" name="Håndskrift 266">
                  <a:extLst>
                    <a:ext uri="{FF2B5EF4-FFF2-40B4-BE49-F238E27FC236}">
                      <a16:creationId xmlns:a16="http://schemas.microsoft.com/office/drawing/2014/main" id="{18A6816E-F539-4727-9830-C3ACB5BBB0B1}"/>
                    </a:ext>
                  </a:extLst>
                </p14:cNvPr>
                <p14:cNvContentPartPr/>
                <p14:nvPr/>
              </p14:nvContentPartPr>
              <p14:xfrm>
                <a:off x="7245870" y="5281588"/>
                <a:ext cx="24840" cy="407160"/>
              </p14:xfrm>
            </p:contentPart>
          </mc:Choice>
          <mc:Fallback xmlns="">
            <p:pic>
              <p:nvPicPr>
                <p:cNvPr id="267" name="Håndskrift 266">
                  <a:extLst>
                    <a:ext uri="{FF2B5EF4-FFF2-40B4-BE49-F238E27FC236}">
                      <a16:creationId xmlns:a16="http://schemas.microsoft.com/office/drawing/2014/main" id="{18A6816E-F539-4727-9830-C3ACB5BBB0B1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7227870" y="5263948"/>
                  <a:ext cx="60480" cy="44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68" name="Håndskrift 267">
                  <a:extLst>
                    <a:ext uri="{FF2B5EF4-FFF2-40B4-BE49-F238E27FC236}">
                      <a16:creationId xmlns:a16="http://schemas.microsoft.com/office/drawing/2014/main" id="{E291FFCA-B939-4ABF-B334-99BDE4822752}"/>
                    </a:ext>
                  </a:extLst>
                </p14:cNvPr>
                <p14:cNvContentPartPr/>
                <p14:nvPr/>
              </p14:nvContentPartPr>
              <p14:xfrm>
                <a:off x="7154790" y="5415148"/>
                <a:ext cx="27360" cy="293400"/>
              </p14:xfrm>
            </p:contentPart>
          </mc:Choice>
          <mc:Fallback xmlns="">
            <p:pic>
              <p:nvPicPr>
                <p:cNvPr id="268" name="Håndskrift 267">
                  <a:extLst>
                    <a:ext uri="{FF2B5EF4-FFF2-40B4-BE49-F238E27FC236}">
                      <a16:creationId xmlns:a16="http://schemas.microsoft.com/office/drawing/2014/main" id="{E291FFCA-B939-4ABF-B334-99BDE4822752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7137150" y="5397148"/>
                  <a:ext cx="63000" cy="32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269" name="Håndskrift 268">
                  <a:extLst>
                    <a:ext uri="{FF2B5EF4-FFF2-40B4-BE49-F238E27FC236}">
                      <a16:creationId xmlns:a16="http://schemas.microsoft.com/office/drawing/2014/main" id="{DF69B447-CB55-4FF9-9737-F33E4AAD38C3}"/>
                    </a:ext>
                  </a:extLst>
                </p14:cNvPr>
                <p14:cNvContentPartPr/>
                <p14:nvPr/>
              </p14:nvContentPartPr>
              <p14:xfrm>
                <a:off x="7226070" y="5610268"/>
                <a:ext cx="33840" cy="221040"/>
              </p14:xfrm>
            </p:contentPart>
          </mc:Choice>
          <mc:Fallback xmlns="">
            <p:pic>
              <p:nvPicPr>
                <p:cNvPr id="269" name="Håndskrift 268">
                  <a:extLst>
                    <a:ext uri="{FF2B5EF4-FFF2-40B4-BE49-F238E27FC236}">
                      <a16:creationId xmlns:a16="http://schemas.microsoft.com/office/drawing/2014/main" id="{DF69B447-CB55-4FF9-9737-F33E4AAD38C3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7208430" y="5592268"/>
                  <a:ext cx="6948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70" name="Håndskrift 269">
                  <a:extLst>
                    <a:ext uri="{FF2B5EF4-FFF2-40B4-BE49-F238E27FC236}">
                      <a16:creationId xmlns:a16="http://schemas.microsoft.com/office/drawing/2014/main" id="{4CCF2D5A-9E72-45AB-9B27-C7FCB33F2D3A}"/>
                    </a:ext>
                  </a:extLst>
                </p14:cNvPr>
                <p14:cNvContentPartPr/>
                <p14:nvPr/>
              </p14:nvContentPartPr>
              <p14:xfrm>
                <a:off x="7367910" y="5486068"/>
                <a:ext cx="80640" cy="274320"/>
              </p14:xfrm>
            </p:contentPart>
          </mc:Choice>
          <mc:Fallback xmlns="">
            <p:pic>
              <p:nvPicPr>
                <p:cNvPr id="270" name="Håndskrift 269">
                  <a:extLst>
                    <a:ext uri="{FF2B5EF4-FFF2-40B4-BE49-F238E27FC236}">
                      <a16:creationId xmlns:a16="http://schemas.microsoft.com/office/drawing/2014/main" id="{4CCF2D5A-9E72-45AB-9B27-C7FCB33F2D3A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7350270" y="5468068"/>
                  <a:ext cx="11628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271" name="Håndskrift 270">
                  <a:extLst>
                    <a:ext uri="{FF2B5EF4-FFF2-40B4-BE49-F238E27FC236}">
                      <a16:creationId xmlns:a16="http://schemas.microsoft.com/office/drawing/2014/main" id="{911CCD6A-8CA4-4023-9A39-B8946D4A0621}"/>
                    </a:ext>
                  </a:extLst>
                </p14:cNvPr>
                <p14:cNvContentPartPr/>
                <p14:nvPr/>
              </p14:nvContentPartPr>
              <p14:xfrm>
                <a:off x="7358910" y="5592628"/>
                <a:ext cx="9720" cy="268200"/>
              </p14:xfrm>
            </p:contentPart>
          </mc:Choice>
          <mc:Fallback xmlns="">
            <p:pic>
              <p:nvPicPr>
                <p:cNvPr id="271" name="Håndskrift 270">
                  <a:extLst>
                    <a:ext uri="{FF2B5EF4-FFF2-40B4-BE49-F238E27FC236}">
                      <a16:creationId xmlns:a16="http://schemas.microsoft.com/office/drawing/2014/main" id="{911CCD6A-8CA4-4023-9A39-B8946D4A0621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7340910" y="5574628"/>
                  <a:ext cx="45360" cy="30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74" name="Håndskrift 273">
                  <a:extLst>
                    <a:ext uri="{FF2B5EF4-FFF2-40B4-BE49-F238E27FC236}">
                      <a16:creationId xmlns:a16="http://schemas.microsoft.com/office/drawing/2014/main" id="{1860551F-0EF0-4853-AA9C-B31136C7C45B}"/>
                    </a:ext>
                  </a:extLst>
                </p14:cNvPr>
                <p14:cNvContentPartPr/>
                <p14:nvPr/>
              </p14:nvContentPartPr>
              <p14:xfrm>
                <a:off x="7469070" y="5681548"/>
                <a:ext cx="14760" cy="211320"/>
              </p14:xfrm>
            </p:contentPart>
          </mc:Choice>
          <mc:Fallback xmlns="">
            <p:pic>
              <p:nvPicPr>
                <p:cNvPr id="274" name="Håndskrift 273">
                  <a:extLst>
                    <a:ext uri="{FF2B5EF4-FFF2-40B4-BE49-F238E27FC236}">
                      <a16:creationId xmlns:a16="http://schemas.microsoft.com/office/drawing/2014/main" id="{1860551F-0EF0-4853-AA9C-B31136C7C45B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7451430" y="5663548"/>
                  <a:ext cx="5040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275" name="Håndskrift 274">
                  <a:extLst>
                    <a:ext uri="{FF2B5EF4-FFF2-40B4-BE49-F238E27FC236}">
                      <a16:creationId xmlns:a16="http://schemas.microsoft.com/office/drawing/2014/main" id="{D1FFEA8D-A828-4D43-94BB-A4B483770C8F}"/>
                    </a:ext>
                  </a:extLst>
                </p14:cNvPr>
                <p14:cNvContentPartPr/>
                <p14:nvPr/>
              </p14:nvContentPartPr>
              <p14:xfrm>
                <a:off x="7397790" y="5716828"/>
                <a:ext cx="59400" cy="232560"/>
              </p14:xfrm>
            </p:contentPart>
          </mc:Choice>
          <mc:Fallback xmlns="">
            <p:pic>
              <p:nvPicPr>
                <p:cNvPr id="275" name="Håndskrift 274">
                  <a:extLst>
                    <a:ext uri="{FF2B5EF4-FFF2-40B4-BE49-F238E27FC236}">
                      <a16:creationId xmlns:a16="http://schemas.microsoft.com/office/drawing/2014/main" id="{D1FFEA8D-A828-4D43-94BB-A4B483770C8F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7380150" y="5698828"/>
                  <a:ext cx="9504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76" name="Håndskrift 275">
                  <a:extLst>
                    <a:ext uri="{FF2B5EF4-FFF2-40B4-BE49-F238E27FC236}">
                      <a16:creationId xmlns:a16="http://schemas.microsoft.com/office/drawing/2014/main" id="{EAAD5F0F-7CE8-4F61-AD34-26F304CAE5BD}"/>
                    </a:ext>
                  </a:extLst>
                </p14:cNvPr>
                <p14:cNvContentPartPr/>
                <p14:nvPr/>
              </p14:nvContentPartPr>
              <p14:xfrm>
                <a:off x="7421190" y="5725828"/>
                <a:ext cx="74520" cy="138960"/>
              </p14:xfrm>
            </p:contentPart>
          </mc:Choice>
          <mc:Fallback xmlns="">
            <p:pic>
              <p:nvPicPr>
                <p:cNvPr id="276" name="Håndskrift 275">
                  <a:extLst>
                    <a:ext uri="{FF2B5EF4-FFF2-40B4-BE49-F238E27FC236}">
                      <a16:creationId xmlns:a16="http://schemas.microsoft.com/office/drawing/2014/main" id="{EAAD5F0F-7CE8-4F61-AD34-26F304CAE5BD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7403550" y="5708188"/>
                  <a:ext cx="11016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277" name="Håndskrift 276">
                  <a:extLst>
                    <a:ext uri="{FF2B5EF4-FFF2-40B4-BE49-F238E27FC236}">
                      <a16:creationId xmlns:a16="http://schemas.microsoft.com/office/drawing/2014/main" id="{E5C64FDF-9DA7-4F3A-89C3-90CEFC8876CC}"/>
                    </a:ext>
                  </a:extLst>
                </p14:cNvPr>
                <p14:cNvContentPartPr/>
                <p14:nvPr/>
              </p14:nvContentPartPr>
              <p14:xfrm>
                <a:off x="7556910" y="5628268"/>
                <a:ext cx="21240" cy="267840"/>
              </p14:xfrm>
            </p:contentPart>
          </mc:Choice>
          <mc:Fallback xmlns="">
            <p:pic>
              <p:nvPicPr>
                <p:cNvPr id="277" name="Håndskrift 276">
                  <a:extLst>
                    <a:ext uri="{FF2B5EF4-FFF2-40B4-BE49-F238E27FC236}">
                      <a16:creationId xmlns:a16="http://schemas.microsoft.com/office/drawing/2014/main" id="{E5C64FDF-9DA7-4F3A-89C3-90CEFC8876CC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7539270" y="5610268"/>
                  <a:ext cx="5688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78" name="Håndskrift 277">
                  <a:extLst>
                    <a:ext uri="{FF2B5EF4-FFF2-40B4-BE49-F238E27FC236}">
                      <a16:creationId xmlns:a16="http://schemas.microsoft.com/office/drawing/2014/main" id="{FCB9A188-AB24-48EB-BCF6-16E01528473D}"/>
                    </a:ext>
                  </a:extLst>
                </p14:cNvPr>
                <p14:cNvContentPartPr/>
                <p14:nvPr/>
              </p14:nvContentPartPr>
              <p14:xfrm>
                <a:off x="7449990" y="5645908"/>
                <a:ext cx="7200" cy="265320"/>
              </p14:xfrm>
            </p:contentPart>
          </mc:Choice>
          <mc:Fallback xmlns="">
            <p:pic>
              <p:nvPicPr>
                <p:cNvPr id="278" name="Håndskrift 277">
                  <a:extLst>
                    <a:ext uri="{FF2B5EF4-FFF2-40B4-BE49-F238E27FC236}">
                      <a16:creationId xmlns:a16="http://schemas.microsoft.com/office/drawing/2014/main" id="{FCB9A188-AB24-48EB-BCF6-16E01528473D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7432350" y="5627908"/>
                  <a:ext cx="4284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279" name="Håndskrift 278">
                  <a:extLst>
                    <a:ext uri="{FF2B5EF4-FFF2-40B4-BE49-F238E27FC236}">
                      <a16:creationId xmlns:a16="http://schemas.microsoft.com/office/drawing/2014/main" id="{D862DFF0-A06A-480F-9E83-F0258FF1D6EC}"/>
                    </a:ext>
                  </a:extLst>
                </p14:cNvPr>
                <p14:cNvContentPartPr/>
                <p14:nvPr/>
              </p14:nvContentPartPr>
              <p14:xfrm>
                <a:off x="7474470" y="5690188"/>
                <a:ext cx="37080" cy="134640"/>
              </p14:xfrm>
            </p:contentPart>
          </mc:Choice>
          <mc:Fallback xmlns="">
            <p:pic>
              <p:nvPicPr>
                <p:cNvPr id="279" name="Håndskrift 278">
                  <a:extLst>
                    <a:ext uri="{FF2B5EF4-FFF2-40B4-BE49-F238E27FC236}">
                      <a16:creationId xmlns:a16="http://schemas.microsoft.com/office/drawing/2014/main" id="{D862DFF0-A06A-480F-9E83-F0258FF1D6EC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7456830" y="5672548"/>
                  <a:ext cx="7272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80" name="Håndskrift 279">
                  <a:extLst>
                    <a:ext uri="{FF2B5EF4-FFF2-40B4-BE49-F238E27FC236}">
                      <a16:creationId xmlns:a16="http://schemas.microsoft.com/office/drawing/2014/main" id="{C831F5A6-16FB-49D0-B4C0-6F6B86A919A3}"/>
                    </a:ext>
                  </a:extLst>
                </p14:cNvPr>
                <p14:cNvContentPartPr/>
                <p14:nvPr/>
              </p14:nvContentPartPr>
              <p14:xfrm>
                <a:off x="7519110" y="5654548"/>
                <a:ext cx="3960" cy="211320"/>
              </p14:xfrm>
            </p:contentPart>
          </mc:Choice>
          <mc:Fallback xmlns="">
            <p:pic>
              <p:nvPicPr>
                <p:cNvPr id="280" name="Håndskrift 279">
                  <a:extLst>
                    <a:ext uri="{FF2B5EF4-FFF2-40B4-BE49-F238E27FC236}">
                      <a16:creationId xmlns:a16="http://schemas.microsoft.com/office/drawing/2014/main" id="{C831F5A6-16FB-49D0-B4C0-6F6B86A919A3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7501110" y="5636908"/>
                  <a:ext cx="3960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281" name="Håndskrift 280">
                  <a:extLst>
                    <a:ext uri="{FF2B5EF4-FFF2-40B4-BE49-F238E27FC236}">
                      <a16:creationId xmlns:a16="http://schemas.microsoft.com/office/drawing/2014/main" id="{0994E407-80AB-45CF-81E7-423B971B0180}"/>
                    </a:ext>
                  </a:extLst>
                </p14:cNvPr>
                <p14:cNvContentPartPr/>
                <p14:nvPr/>
              </p14:nvContentPartPr>
              <p14:xfrm>
                <a:off x="7554750" y="5636908"/>
                <a:ext cx="153000" cy="358200"/>
              </p14:xfrm>
            </p:contentPart>
          </mc:Choice>
          <mc:Fallback xmlns="">
            <p:pic>
              <p:nvPicPr>
                <p:cNvPr id="281" name="Håndskrift 280">
                  <a:extLst>
                    <a:ext uri="{FF2B5EF4-FFF2-40B4-BE49-F238E27FC236}">
                      <a16:creationId xmlns:a16="http://schemas.microsoft.com/office/drawing/2014/main" id="{0994E407-80AB-45CF-81E7-423B971B0180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7536750" y="5619268"/>
                  <a:ext cx="188640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82" name="Håndskrift 281">
                  <a:extLst>
                    <a:ext uri="{FF2B5EF4-FFF2-40B4-BE49-F238E27FC236}">
                      <a16:creationId xmlns:a16="http://schemas.microsoft.com/office/drawing/2014/main" id="{4D049B11-3B4E-4DD9-9869-BEB046F15DC8}"/>
                    </a:ext>
                  </a:extLst>
                </p14:cNvPr>
                <p14:cNvContentPartPr/>
                <p14:nvPr/>
              </p14:nvContentPartPr>
              <p14:xfrm>
                <a:off x="7628550" y="5663548"/>
                <a:ext cx="95400" cy="178920"/>
              </p14:xfrm>
            </p:contentPart>
          </mc:Choice>
          <mc:Fallback xmlns="">
            <p:pic>
              <p:nvPicPr>
                <p:cNvPr id="282" name="Håndskrift 281">
                  <a:extLst>
                    <a:ext uri="{FF2B5EF4-FFF2-40B4-BE49-F238E27FC236}">
                      <a16:creationId xmlns:a16="http://schemas.microsoft.com/office/drawing/2014/main" id="{4D049B11-3B4E-4DD9-9869-BEB046F15DC8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7610550" y="5645548"/>
                  <a:ext cx="13104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283" name="Håndskrift 282">
                  <a:extLst>
                    <a:ext uri="{FF2B5EF4-FFF2-40B4-BE49-F238E27FC236}">
                      <a16:creationId xmlns:a16="http://schemas.microsoft.com/office/drawing/2014/main" id="{90FF52E9-A2C0-4539-B6CC-46A99328E310}"/>
                    </a:ext>
                  </a:extLst>
                </p14:cNvPr>
                <p14:cNvContentPartPr/>
                <p14:nvPr/>
              </p14:nvContentPartPr>
              <p14:xfrm>
                <a:off x="7533150" y="5690188"/>
                <a:ext cx="57240" cy="214920"/>
              </p14:xfrm>
            </p:contentPart>
          </mc:Choice>
          <mc:Fallback xmlns="">
            <p:pic>
              <p:nvPicPr>
                <p:cNvPr id="283" name="Håndskrift 282">
                  <a:extLst>
                    <a:ext uri="{FF2B5EF4-FFF2-40B4-BE49-F238E27FC236}">
                      <a16:creationId xmlns:a16="http://schemas.microsoft.com/office/drawing/2014/main" id="{90FF52E9-A2C0-4539-B6CC-46A99328E310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7515150" y="5672548"/>
                  <a:ext cx="92880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323" name="Håndskrift 322">
                  <a:extLst>
                    <a:ext uri="{FF2B5EF4-FFF2-40B4-BE49-F238E27FC236}">
                      <a16:creationId xmlns:a16="http://schemas.microsoft.com/office/drawing/2014/main" id="{6B3B1DFB-898E-4418-8A23-B0BF10708DBE}"/>
                    </a:ext>
                  </a:extLst>
                </p14:cNvPr>
                <p14:cNvContentPartPr/>
                <p14:nvPr/>
              </p14:nvContentPartPr>
              <p14:xfrm>
                <a:off x="7527750" y="5734828"/>
                <a:ext cx="32040" cy="209520"/>
              </p14:xfrm>
            </p:contentPart>
          </mc:Choice>
          <mc:Fallback xmlns="">
            <p:pic>
              <p:nvPicPr>
                <p:cNvPr id="323" name="Håndskrift 322">
                  <a:extLst>
                    <a:ext uri="{FF2B5EF4-FFF2-40B4-BE49-F238E27FC236}">
                      <a16:creationId xmlns:a16="http://schemas.microsoft.com/office/drawing/2014/main" id="{6B3B1DFB-898E-4418-8A23-B0BF10708DBE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7510110" y="5716828"/>
                  <a:ext cx="6768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328" name="Håndskrift 327">
                  <a:extLst>
                    <a:ext uri="{FF2B5EF4-FFF2-40B4-BE49-F238E27FC236}">
                      <a16:creationId xmlns:a16="http://schemas.microsoft.com/office/drawing/2014/main" id="{A25421E9-F7B5-4191-AC6B-47498C4FBECD}"/>
                    </a:ext>
                  </a:extLst>
                </p14:cNvPr>
                <p14:cNvContentPartPr/>
                <p14:nvPr/>
              </p14:nvContentPartPr>
              <p14:xfrm>
                <a:off x="7608030" y="5645908"/>
                <a:ext cx="46080" cy="219960"/>
              </p14:xfrm>
            </p:contentPart>
          </mc:Choice>
          <mc:Fallback xmlns="">
            <p:pic>
              <p:nvPicPr>
                <p:cNvPr id="328" name="Håndskrift 327">
                  <a:extLst>
                    <a:ext uri="{FF2B5EF4-FFF2-40B4-BE49-F238E27FC236}">
                      <a16:creationId xmlns:a16="http://schemas.microsoft.com/office/drawing/2014/main" id="{A25421E9-F7B5-4191-AC6B-47498C4FBECD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7590030" y="5627908"/>
                  <a:ext cx="81720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329" name="Håndskrift 328">
                  <a:extLst>
                    <a:ext uri="{FF2B5EF4-FFF2-40B4-BE49-F238E27FC236}">
                      <a16:creationId xmlns:a16="http://schemas.microsoft.com/office/drawing/2014/main" id="{5F88080D-C86C-46A4-A5CA-0D53C651E6EB}"/>
                    </a:ext>
                  </a:extLst>
                </p14:cNvPr>
                <p14:cNvContentPartPr/>
                <p14:nvPr/>
              </p14:nvContentPartPr>
              <p14:xfrm>
                <a:off x="7643310" y="5716828"/>
                <a:ext cx="27720" cy="232200"/>
              </p14:xfrm>
            </p:contentPart>
          </mc:Choice>
          <mc:Fallback xmlns="">
            <p:pic>
              <p:nvPicPr>
                <p:cNvPr id="329" name="Håndskrift 328">
                  <a:extLst>
                    <a:ext uri="{FF2B5EF4-FFF2-40B4-BE49-F238E27FC236}">
                      <a16:creationId xmlns:a16="http://schemas.microsoft.com/office/drawing/2014/main" id="{5F88080D-C86C-46A4-A5CA-0D53C651E6EB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7625670" y="5698828"/>
                  <a:ext cx="6336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330" name="Håndskrift 329">
                  <a:extLst>
                    <a:ext uri="{FF2B5EF4-FFF2-40B4-BE49-F238E27FC236}">
                      <a16:creationId xmlns:a16="http://schemas.microsoft.com/office/drawing/2014/main" id="{5C9046B6-B0D3-4E47-9C54-29DC79F1EADF}"/>
                    </a:ext>
                  </a:extLst>
                </p14:cNvPr>
                <p14:cNvContentPartPr/>
                <p14:nvPr/>
              </p14:nvContentPartPr>
              <p14:xfrm>
                <a:off x="7477710" y="5841388"/>
                <a:ext cx="157320" cy="104400"/>
              </p14:xfrm>
            </p:contentPart>
          </mc:Choice>
          <mc:Fallback xmlns="">
            <p:pic>
              <p:nvPicPr>
                <p:cNvPr id="330" name="Håndskrift 329">
                  <a:extLst>
                    <a:ext uri="{FF2B5EF4-FFF2-40B4-BE49-F238E27FC236}">
                      <a16:creationId xmlns:a16="http://schemas.microsoft.com/office/drawing/2014/main" id="{5C9046B6-B0D3-4E47-9C54-29DC79F1EADF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7459710" y="5823388"/>
                  <a:ext cx="19296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331" name="Håndskrift 330">
                  <a:extLst>
                    <a:ext uri="{FF2B5EF4-FFF2-40B4-BE49-F238E27FC236}">
                      <a16:creationId xmlns:a16="http://schemas.microsoft.com/office/drawing/2014/main" id="{1412672E-672F-4A50-A5E2-969C1D80A05F}"/>
                    </a:ext>
                  </a:extLst>
                </p14:cNvPr>
                <p14:cNvContentPartPr/>
                <p14:nvPr/>
              </p14:nvContentPartPr>
              <p14:xfrm>
                <a:off x="7474470" y="5841388"/>
                <a:ext cx="55080" cy="95400"/>
              </p14:xfrm>
            </p:contentPart>
          </mc:Choice>
          <mc:Fallback xmlns="">
            <p:pic>
              <p:nvPicPr>
                <p:cNvPr id="331" name="Håndskrift 330">
                  <a:extLst>
                    <a:ext uri="{FF2B5EF4-FFF2-40B4-BE49-F238E27FC236}">
                      <a16:creationId xmlns:a16="http://schemas.microsoft.com/office/drawing/2014/main" id="{1412672E-672F-4A50-A5E2-969C1D80A05F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7456830" y="5823388"/>
                  <a:ext cx="9072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332" name="Håndskrift 331">
                  <a:extLst>
                    <a:ext uri="{FF2B5EF4-FFF2-40B4-BE49-F238E27FC236}">
                      <a16:creationId xmlns:a16="http://schemas.microsoft.com/office/drawing/2014/main" id="{59780636-C18C-4F11-B0DE-8508F11E45B2}"/>
                    </a:ext>
                  </a:extLst>
                </p14:cNvPr>
                <p14:cNvContentPartPr/>
                <p14:nvPr/>
              </p14:nvContentPartPr>
              <p14:xfrm>
                <a:off x="7172790" y="5559868"/>
                <a:ext cx="136080" cy="230400"/>
              </p14:xfrm>
            </p:contentPart>
          </mc:Choice>
          <mc:Fallback xmlns="">
            <p:pic>
              <p:nvPicPr>
                <p:cNvPr id="332" name="Håndskrift 331">
                  <a:extLst>
                    <a:ext uri="{FF2B5EF4-FFF2-40B4-BE49-F238E27FC236}">
                      <a16:creationId xmlns:a16="http://schemas.microsoft.com/office/drawing/2014/main" id="{59780636-C18C-4F11-B0DE-8508F11E45B2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7154790" y="5542228"/>
                  <a:ext cx="171720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333" name="Håndskrift 332">
                  <a:extLst>
                    <a:ext uri="{FF2B5EF4-FFF2-40B4-BE49-F238E27FC236}">
                      <a16:creationId xmlns:a16="http://schemas.microsoft.com/office/drawing/2014/main" id="{056467B4-F92B-4D49-A72E-0449820BBE19}"/>
                    </a:ext>
                  </a:extLst>
                </p14:cNvPr>
                <p14:cNvContentPartPr/>
                <p14:nvPr/>
              </p14:nvContentPartPr>
              <p14:xfrm>
                <a:off x="7359270" y="5556988"/>
                <a:ext cx="33120" cy="128520"/>
              </p14:xfrm>
            </p:contentPart>
          </mc:Choice>
          <mc:Fallback xmlns="">
            <p:pic>
              <p:nvPicPr>
                <p:cNvPr id="333" name="Håndskrift 332">
                  <a:extLst>
                    <a:ext uri="{FF2B5EF4-FFF2-40B4-BE49-F238E27FC236}">
                      <a16:creationId xmlns:a16="http://schemas.microsoft.com/office/drawing/2014/main" id="{056467B4-F92B-4D49-A72E-0449820BBE19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7341270" y="5538988"/>
                  <a:ext cx="6876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334" name="Håndskrift 333">
                  <a:extLst>
                    <a:ext uri="{FF2B5EF4-FFF2-40B4-BE49-F238E27FC236}">
                      <a16:creationId xmlns:a16="http://schemas.microsoft.com/office/drawing/2014/main" id="{92878ECC-DD16-4DDE-8988-5905FD29072D}"/>
                    </a:ext>
                  </a:extLst>
                </p14:cNvPr>
                <p14:cNvContentPartPr/>
                <p14:nvPr/>
              </p14:nvContentPartPr>
              <p14:xfrm>
                <a:off x="7296270" y="5503708"/>
                <a:ext cx="37800" cy="299520"/>
              </p14:xfrm>
            </p:contentPart>
          </mc:Choice>
          <mc:Fallback xmlns="">
            <p:pic>
              <p:nvPicPr>
                <p:cNvPr id="334" name="Håndskrift 333">
                  <a:extLst>
                    <a:ext uri="{FF2B5EF4-FFF2-40B4-BE49-F238E27FC236}">
                      <a16:creationId xmlns:a16="http://schemas.microsoft.com/office/drawing/2014/main" id="{92878ECC-DD16-4DDE-8988-5905FD29072D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7278270" y="5485708"/>
                  <a:ext cx="73440" cy="33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335" name="Håndskrift 334">
                  <a:extLst>
                    <a:ext uri="{FF2B5EF4-FFF2-40B4-BE49-F238E27FC236}">
                      <a16:creationId xmlns:a16="http://schemas.microsoft.com/office/drawing/2014/main" id="{7A59EDEE-B589-4BA8-8F06-BEA7F00F1356}"/>
                    </a:ext>
                  </a:extLst>
                </p14:cNvPr>
                <p14:cNvContentPartPr/>
                <p14:nvPr/>
              </p14:nvContentPartPr>
              <p14:xfrm>
                <a:off x="7279350" y="5592628"/>
                <a:ext cx="39960" cy="288720"/>
              </p14:xfrm>
            </p:contentPart>
          </mc:Choice>
          <mc:Fallback xmlns="">
            <p:pic>
              <p:nvPicPr>
                <p:cNvPr id="335" name="Håndskrift 334">
                  <a:extLst>
                    <a:ext uri="{FF2B5EF4-FFF2-40B4-BE49-F238E27FC236}">
                      <a16:creationId xmlns:a16="http://schemas.microsoft.com/office/drawing/2014/main" id="{7A59EDEE-B589-4BA8-8F06-BEA7F00F1356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7261710" y="5574628"/>
                  <a:ext cx="75600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336" name="Håndskrift 335">
                  <a:extLst>
                    <a:ext uri="{FF2B5EF4-FFF2-40B4-BE49-F238E27FC236}">
                      <a16:creationId xmlns:a16="http://schemas.microsoft.com/office/drawing/2014/main" id="{6D656371-7EAB-4501-860D-A56226F9E250}"/>
                    </a:ext>
                  </a:extLst>
                </p14:cNvPr>
                <p14:cNvContentPartPr/>
                <p14:nvPr/>
              </p14:nvContentPartPr>
              <p14:xfrm>
                <a:off x="7359270" y="5574988"/>
                <a:ext cx="62280" cy="185760"/>
              </p14:xfrm>
            </p:contentPart>
          </mc:Choice>
          <mc:Fallback xmlns="">
            <p:pic>
              <p:nvPicPr>
                <p:cNvPr id="336" name="Håndskrift 335">
                  <a:extLst>
                    <a:ext uri="{FF2B5EF4-FFF2-40B4-BE49-F238E27FC236}">
                      <a16:creationId xmlns:a16="http://schemas.microsoft.com/office/drawing/2014/main" id="{6D656371-7EAB-4501-860D-A56226F9E250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7341270" y="5556988"/>
                  <a:ext cx="9792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337" name="Håndskrift 336">
                  <a:extLst>
                    <a:ext uri="{FF2B5EF4-FFF2-40B4-BE49-F238E27FC236}">
                      <a16:creationId xmlns:a16="http://schemas.microsoft.com/office/drawing/2014/main" id="{5EB21B16-C0AA-4A18-B6B7-3A0CD57C0711}"/>
                    </a:ext>
                  </a:extLst>
                </p14:cNvPr>
                <p14:cNvContentPartPr/>
                <p14:nvPr/>
              </p14:nvContentPartPr>
              <p14:xfrm>
                <a:off x="7225710" y="5619268"/>
                <a:ext cx="142560" cy="160560"/>
              </p14:xfrm>
            </p:contentPart>
          </mc:Choice>
          <mc:Fallback xmlns="">
            <p:pic>
              <p:nvPicPr>
                <p:cNvPr id="337" name="Håndskrift 336">
                  <a:extLst>
                    <a:ext uri="{FF2B5EF4-FFF2-40B4-BE49-F238E27FC236}">
                      <a16:creationId xmlns:a16="http://schemas.microsoft.com/office/drawing/2014/main" id="{5EB21B16-C0AA-4A18-B6B7-3A0CD57C0711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7208070" y="5601628"/>
                  <a:ext cx="17820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338" name="Håndskrift 337">
                  <a:extLst>
                    <a:ext uri="{FF2B5EF4-FFF2-40B4-BE49-F238E27FC236}">
                      <a16:creationId xmlns:a16="http://schemas.microsoft.com/office/drawing/2014/main" id="{2A91F829-6FA6-4D59-A74A-71E018975870}"/>
                    </a:ext>
                  </a:extLst>
                </p14:cNvPr>
                <p14:cNvContentPartPr/>
                <p14:nvPr/>
              </p14:nvContentPartPr>
              <p14:xfrm>
                <a:off x="7030230" y="5477068"/>
                <a:ext cx="116280" cy="315720"/>
              </p14:xfrm>
            </p:contentPart>
          </mc:Choice>
          <mc:Fallback xmlns="">
            <p:pic>
              <p:nvPicPr>
                <p:cNvPr id="338" name="Håndskrift 337">
                  <a:extLst>
                    <a:ext uri="{FF2B5EF4-FFF2-40B4-BE49-F238E27FC236}">
                      <a16:creationId xmlns:a16="http://schemas.microsoft.com/office/drawing/2014/main" id="{2A91F829-6FA6-4D59-A74A-71E018975870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7012230" y="5459428"/>
                  <a:ext cx="151920" cy="3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339" name="Håndskrift 338">
                  <a:extLst>
                    <a:ext uri="{FF2B5EF4-FFF2-40B4-BE49-F238E27FC236}">
                      <a16:creationId xmlns:a16="http://schemas.microsoft.com/office/drawing/2014/main" id="{FF938778-C7C4-4D61-8FE4-7ECAA224ADE3}"/>
                    </a:ext>
                  </a:extLst>
                </p14:cNvPr>
                <p14:cNvContentPartPr/>
                <p14:nvPr/>
              </p14:nvContentPartPr>
              <p14:xfrm>
                <a:off x="7039590" y="5601268"/>
                <a:ext cx="140760" cy="232920"/>
              </p14:xfrm>
            </p:contentPart>
          </mc:Choice>
          <mc:Fallback xmlns="">
            <p:pic>
              <p:nvPicPr>
                <p:cNvPr id="339" name="Håndskrift 338">
                  <a:extLst>
                    <a:ext uri="{FF2B5EF4-FFF2-40B4-BE49-F238E27FC236}">
                      <a16:creationId xmlns:a16="http://schemas.microsoft.com/office/drawing/2014/main" id="{FF938778-C7C4-4D61-8FE4-7ECAA224ADE3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7021950" y="5583628"/>
                  <a:ext cx="17640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340" name="Håndskrift 339">
                  <a:extLst>
                    <a:ext uri="{FF2B5EF4-FFF2-40B4-BE49-F238E27FC236}">
                      <a16:creationId xmlns:a16="http://schemas.microsoft.com/office/drawing/2014/main" id="{2F99598B-3D6B-4236-AF7F-74A681E9F5D7}"/>
                    </a:ext>
                  </a:extLst>
                </p14:cNvPr>
                <p14:cNvContentPartPr/>
                <p14:nvPr/>
              </p14:nvContentPartPr>
              <p14:xfrm>
                <a:off x="7116990" y="5601268"/>
                <a:ext cx="91800" cy="188640"/>
              </p14:xfrm>
            </p:contentPart>
          </mc:Choice>
          <mc:Fallback xmlns="">
            <p:pic>
              <p:nvPicPr>
                <p:cNvPr id="340" name="Håndskrift 339">
                  <a:extLst>
                    <a:ext uri="{FF2B5EF4-FFF2-40B4-BE49-F238E27FC236}">
                      <a16:creationId xmlns:a16="http://schemas.microsoft.com/office/drawing/2014/main" id="{2F99598B-3D6B-4236-AF7F-74A681E9F5D7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7098990" y="5583628"/>
                  <a:ext cx="12744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341" name="Håndskrift 340">
                  <a:extLst>
                    <a:ext uri="{FF2B5EF4-FFF2-40B4-BE49-F238E27FC236}">
                      <a16:creationId xmlns:a16="http://schemas.microsoft.com/office/drawing/2014/main" id="{40606DD5-6D37-4EBF-BF06-B39F9E23732E}"/>
                    </a:ext>
                  </a:extLst>
                </p14:cNvPr>
                <p14:cNvContentPartPr/>
                <p14:nvPr/>
              </p14:nvContentPartPr>
              <p14:xfrm>
                <a:off x="7101510" y="5610268"/>
                <a:ext cx="17640" cy="148680"/>
              </p14:xfrm>
            </p:contentPart>
          </mc:Choice>
          <mc:Fallback xmlns="">
            <p:pic>
              <p:nvPicPr>
                <p:cNvPr id="341" name="Håndskrift 340">
                  <a:extLst>
                    <a:ext uri="{FF2B5EF4-FFF2-40B4-BE49-F238E27FC236}">
                      <a16:creationId xmlns:a16="http://schemas.microsoft.com/office/drawing/2014/main" id="{40606DD5-6D37-4EBF-BF06-B39F9E23732E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7083510" y="5592268"/>
                  <a:ext cx="5328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342" name="Håndskrift 341">
                  <a:extLst>
                    <a:ext uri="{FF2B5EF4-FFF2-40B4-BE49-F238E27FC236}">
                      <a16:creationId xmlns:a16="http://schemas.microsoft.com/office/drawing/2014/main" id="{5C45DEF3-37E2-4601-8DF9-354E3B56FC83}"/>
                    </a:ext>
                  </a:extLst>
                </p14:cNvPr>
                <p14:cNvContentPartPr/>
                <p14:nvPr/>
              </p14:nvContentPartPr>
              <p14:xfrm>
                <a:off x="6984870" y="5628268"/>
                <a:ext cx="99720" cy="190080"/>
              </p14:xfrm>
            </p:contentPart>
          </mc:Choice>
          <mc:Fallback xmlns="">
            <p:pic>
              <p:nvPicPr>
                <p:cNvPr id="342" name="Håndskrift 341">
                  <a:extLst>
                    <a:ext uri="{FF2B5EF4-FFF2-40B4-BE49-F238E27FC236}">
                      <a16:creationId xmlns:a16="http://schemas.microsoft.com/office/drawing/2014/main" id="{5C45DEF3-37E2-4601-8DF9-354E3B56FC83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6966870" y="5610268"/>
                  <a:ext cx="13536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343" name="Håndskrift 342">
                  <a:extLst>
                    <a:ext uri="{FF2B5EF4-FFF2-40B4-BE49-F238E27FC236}">
                      <a16:creationId xmlns:a16="http://schemas.microsoft.com/office/drawing/2014/main" id="{E6A21068-75B4-4D59-9009-ADF6CC0A1858}"/>
                    </a:ext>
                  </a:extLst>
                </p14:cNvPr>
                <p14:cNvContentPartPr/>
                <p14:nvPr/>
              </p14:nvContentPartPr>
              <p14:xfrm>
                <a:off x="6986310" y="5592628"/>
                <a:ext cx="30960" cy="169200"/>
              </p14:xfrm>
            </p:contentPart>
          </mc:Choice>
          <mc:Fallback xmlns="">
            <p:pic>
              <p:nvPicPr>
                <p:cNvPr id="343" name="Håndskrift 342">
                  <a:extLst>
                    <a:ext uri="{FF2B5EF4-FFF2-40B4-BE49-F238E27FC236}">
                      <a16:creationId xmlns:a16="http://schemas.microsoft.com/office/drawing/2014/main" id="{E6A21068-75B4-4D59-9009-ADF6CC0A1858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6968670" y="5574628"/>
                  <a:ext cx="6660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344" name="Håndskrift 343">
                  <a:extLst>
                    <a:ext uri="{FF2B5EF4-FFF2-40B4-BE49-F238E27FC236}">
                      <a16:creationId xmlns:a16="http://schemas.microsoft.com/office/drawing/2014/main" id="{94D91138-9BDD-428F-B6C0-EE30555417BE}"/>
                    </a:ext>
                  </a:extLst>
                </p14:cNvPr>
                <p14:cNvContentPartPr/>
                <p14:nvPr/>
              </p14:nvContentPartPr>
              <p14:xfrm>
                <a:off x="7039590" y="5547988"/>
                <a:ext cx="18360" cy="213480"/>
              </p14:xfrm>
            </p:contentPart>
          </mc:Choice>
          <mc:Fallback xmlns="">
            <p:pic>
              <p:nvPicPr>
                <p:cNvPr id="344" name="Håndskrift 343">
                  <a:extLst>
                    <a:ext uri="{FF2B5EF4-FFF2-40B4-BE49-F238E27FC236}">
                      <a16:creationId xmlns:a16="http://schemas.microsoft.com/office/drawing/2014/main" id="{94D91138-9BDD-428F-B6C0-EE30555417BE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7021950" y="5530348"/>
                  <a:ext cx="5400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345" name="Håndskrift 344">
                  <a:extLst>
                    <a:ext uri="{FF2B5EF4-FFF2-40B4-BE49-F238E27FC236}">
                      <a16:creationId xmlns:a16="http://schemas.microsoft.com/office/drawing/2014/main" id="{E9E24B87-954B-403A-A78F-0E6594F80AF3}"/>
                    </a:ext>
                  </a:extLst>
                </p14:cNvPr>
                <p14:cNvContentPartPr/>
                <p14:nvPr/>
              </p14:nvContentPartPr>
              <p14:xfrm>
                <a:off x="7048590" y="5628268"/>
                <a:ext cx="32760" cy="100080"/>
              </p14:xfrm>
            </p:contentPart>
          </mc:Choice>
          <mc:Fallback xmlns="">
            <p:pic>
              <p:nvPicPr>
                <p:cNvPr id="345" name="Håndskrift 344">
                  <a:extLst>
                    <a:ext uri="{FF2B5EF4-FFF2-40B4-BE49-F238E27FC236}">
                      <a16:creationId xmlns:a16="http://schemas.microsoft.com/office/drawing/2014/main" id="{E9E24B87-954B-403A-A78F-0E6594F80AF3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7030590" y="5610268"/>
                  <a:ext cx="684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346" name="Håndskrift 345">
                  <a:extLst>
                    <a:ext uri="{FF2B5EF4-FFF2-40B4-BE49-F238E27FC236}">
                      <a16:creationId xmlns:a16="http://schemas.microsoft.com/office/drawing/2014/main" id="{CC1CE044-EE07-4740-A976-A9D078325B88}"/>
                    </a:ext>
                  </a:extLst>
                </p14:cNvPr>
                <p14:cNvContentPartPr/>
                <p14:nvPr/>
              </p14:nvContentPartPr>
              <p14:xfrm>
                <a:off x="7137150" y="5636908"/>
                <a:ext cx="18360" cy="131760"/>
              </p14:xfrm>
            </p:contentPart>
          </mc:Choice>
          <mc:Fallback xmlns="">
            <p:pic>
              <p:nvPicPr>
                <p:cNvPr id="346" name="Håndskrift 345">
                  <a:extLst>
                    <a:ext uri="{FF2B5EF4-FFF2-40B4-BE49-F238E27FC236}">
                      <a16:creationId xmlns:a16="http://schemas.microsoft.com/office/drawing/2014/main" id="{CC1CE044-EE07-4740-A976-A9D078325B88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7119510" y="5619268"/>
                  <a:ext cx="5400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347" name="Håndskrift 346">
                  <a:extLst>
                    <a:ext uri="{FF2B5EF4-FFF2-40B4-BE49-F238E27FC236}">
                      <a16:creationId xmlns:a16="http://schemas.microsoft.com/office/drawing/2014/main" id="{282E4216-4F35-4C5D-8D08-F39ECBDC4996}"/>
                    </a:ext>
                  </a:extLst>
                </p14:cNvPr>
                <p14:cNvContentPartPr/>
                <p14:nvPr/>
              </p14:nvContentPartPr>
              <p14:xfrm>
                <a:off x="7199430" y="5628268"/>
                <a:ext cx="38160" cy="172440"/>
              </p14:xfrm>
            </p:contentPart>
          </mc:Choice>
          <mc:Fallback xmlns="">
            <p:pic>
              <p:nvPicPr>
                <p:cNvPr id="347" name="Håndskrift 346">
                  <a:extLst>
                    <a:ext uri="{FF2B5EF4-FFF2-40B4-BE49-F238E27FC236}">
                      <a16:creationId xmlns:a16="http://schemas.microsoft.com/office/drawing/2014/main" id="{282E4216-4F35-4C5D-8D08-F39ECBDC4996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7181430" y="5610268"/>
                  <a:ext cx="7380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348" name="Håndskrift 347">
                  <a:extLst>
                    <a:ext uri="{FF2B5EF4-FFF2-40B4-BE49-F238E27FC236}">
                      <a16:creationId xmlns:a16="http://schemas.microsoft.com/office/drawing/2014/main" id="{0848311C-364F-4C0D-9ADA-B5DD8B8FFA04}"/>
                    </a:ext>
                  </a:extLst>
                </p14:cNvPr>
                <p14:cNvContentPartPr/>
                <p14:nvPr/>
              </p14:nvContentPartPr>
              <p14:xfrm>
                <a:off x="7465110" y="5489668"/>
                <a:ext cx="9720" cy="280800"/>
              </p14:xfrm>
            </p:contentPart>
          </mc:Choice>
          <mc:Fallback xmlns="">
            <p:pic>
              <p:nvPicPr>
                <p:cNvPr id="348" name="Håndskrift 347">
                  <a:extLst>
                    <a:ext uri="{FF2B5EF4-FFF2-40B4-BE49-F238E27FC236}">
                      <a16:creationId xmlns:a16="http://schemas.microsoft.com/office/drawing/2014/main" id="{0848311C-364F-4C0D-9ADA-B5DD8B8FFA04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7447110" y="5471668"/>
                  <a:ext cx="45360" cy="3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350" name="Håndskrift 349">
                  <a:extLst>
                    <a:ext uri="{FF2B5EF4-FFF2-40B4-BE49-F238E27FC236}">
                      <a16:creationId xmlns:a16="http://schemas.microsoft.com/office/drawing/2014/main" id="{8137ECBA-7660-4422-A9E4-C96377D403E0}"/>
                    </a:ext>
                  </a:extLst>
                </p14:cNvPr>
                <p14:cNvContentPartPr/>
                <p14:nvPr/>
              </p14:nvContentPartPr>
              <p14:xfrm>
                <a:off x="7549350" y="5521708"/>
                <a:ext cx="5760" cy="60120"/>
              </p14:xfrm>
            </p:contentPart>
          </mc:Choice>
          <mc:Fallback xmlns="">
            <p:pic>
              <p:nvPicPr>
                <p:cNvPr id="350" name="Håndskrift 349">
                  <a:extLst>
                    <a:ext uri="{FF2B5EF4-FFF2-40B4-BE49-F238E27FC236}">
                      <a16:creationId xmlns:a16="http://schemas.microsoft.com/office/drawing/2014/main" id="{8137ECBA-7660-4422-A9E4-C96377D403E0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7531350" y="5503708"/>
                  <a:ext cx="414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366" name="Håndskrift 365">
                  <a:extLst>
                    <a:ext uri="{FF2B5EF4-FFF2-40B4-BE49-F238E27FC236}">
                      <a16:creationId xmlns:a16="http://schemas.microsoft.com/office/drawing/2014/main" id="{380B5ED4-EA98-4FC4-8563-356137CF5DA1}"/>
                    </a:ext>
                  </a:extLst>
                </p14:cNvPr>
                <p14:cNvContentPartPr/>
                <p14:nvPr/>
              </p14:nvContentPartPr>
              <p14:xfrm>
                <a:off x="7467990" y="5556988"/>
                <a:ext cx="33480" cy="104400"/>
              </p14:xfrm>
            </p:contentPart>
          </mc:Choice>
          <mc:Fallback xmlns="">
            <p:pic>
              <p:nvPicPr>
                <p:cNvPr id="366" name="Håndskrift 365">
                  <a:extLst>
                    <a:ext uri="{FF2B5EF4-FFF2-40B4-BE49-F238E27FC236}">
                      <a16:creationId xmlns:a16="http://schemas.microsoft.com/office/drawing/2014/main" id="{380B5ED4-EA98-4FC4-8563-356137CF5DA1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7450350" y="5538988"/>
                  <a:ext cx="6912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367" name="Håndskrift 366">
                  <a:extLst>
                    <a:ext uri="{FF2B5EF4-FFF2-40B4-BE49-F238E27FC236}">
                      <a16:creationId xmlns:a16="http://schemas.microsoft.com/office/drawing/2014/main" id="{88F064AA-2E5E-4E85-A768-7ADE420961FA}"/>
                    </a:ext>
                  </a:extLst>
                </p14:cNvPr>
                <p14:cNvContentPartPr/>
                <p14:nvPr/>
              </p14:nvContentPartPr>
              <p14:xfrm>
                <a:off x="7048230" y="5725828"/>
                <a:ext cx="9360" cy="145440"/>
              </p14:xfrm>
            </p:contentPart>
          </mc:Choice>
          <mc:Fallback xmlns="">
            <p:pic>
              <p:nvPicPr>
                <p:cNvPr id="367" name="Håndskrift 366">
                  <a:extLst>
                    <a:ext uri="{FF2B5EF4-FFF2-40B4-BE49-F238E27FC236}">
                      <a16:creationId xmlns:a16="http://schemas.microsoft.com/office/drawing/2014/main" id="{88F064AA-2E5E-4E85-A768-7ADE420961FA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7030230" y="5708188"/>
                  <a:ext cx="4500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368" name="Håndskrift 367">
                  <a:extLst>
                    <a:ext uri="{FF2B5EF4-FFF2-40B4-BE49-F238E27FC236}">
                      <a16:creationId xmlns:a16="http://schemas.microsoft.com/office/drawing/2014/main" id="{B27A6AAB-6DE3-4275-91FE-9D0379B8F077}"/>
                    </a:ext>
                  </a:extLst>
                </p14:cNvPr>
                <p14:cNvContentPartPr/>
                <p14:nvPr/>
              </p14:nvContentPartPr>
              <p14:xfrm>
                <a:off x="7048590" y="5770108"/>
                <a:ext cx="78480" cy="98280"/>
              </p14:xfrm>
            </p:contentPart>
          </mc:Choice>
          <mc:Fallback xmlns="">
            <p:pic>
              <p:nvPicPr>
                <p:cNvPr id="368" name="Håndskrift 367">
                  <a:extLst>
                    <a:ext uri="{FF2B5EF4-FFF2-40B4-BE49-F238E27FC236}">
                      <a16:creationId xmlns:a16="http://schemas.microsoft.com/office/drawing/2014/main" id="{B27A6AAB-6DE3-4275-91FE-9D0379B8F077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7030590" y="5752108"/>
                  <a:ext cx="1141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369" name="Håndskrift 368">
                  <a:extLst>
                    <a:ext uri="{FF2B5EF4-FFF2-40B4-BE49-F238E27FC236}">
                      <a16:creationId xmlns:a16="http://schemas.microsoft.com/office/drawing/2014/main" id="{E0253474-8D0D-4767-AC48-AB6167E93291}"/>
                    </a:ext>
                  </a:extLst>
                </p14:cNvPr>
                <p14:cNvContentPartPr/>
                <p14:nvPr/>
              </p14:nvContentPartPr>
              <p14:xfrm>
                <a:off x="7173150" y="5725828"/>
                <a:ext cx="36720" cy="151920"/>
              </p14:xfrm>
            </p:contentPart>
          </mc:Choice>
          <mc:Fallback xmlns="">
            <p:pic>
              <p:nvPicPr>
                <p:cNvPr id="369" name="Håndskrift 368">
                  <a:extLst>
                    <a:ext uri="{FF2B5EF4-FFF2-40B4-BE49-F238E27FC236}">
                      <a16:creationId xmlns:a16="http://schemas.microsoft.com/office/drawing/2014/main" id="{E0253474-8D0D-4767-AC48-AB6167E93291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7155150" y="5708188"/>
                  <a:ext cx="7236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370" name="Håndskrift 369">
                  <a:extLst>
                    <a:ext uri="{FF2B5EF4-FFF2-40B4-BE49-F238E27FC236}">
                      <a16:creationId xmlns:a16="http://schemas.microsoft.com/office/drawing/2014/main" id="{A4BD8662-BA22-4E01-B8E3-EE539893EF7D}"/>
                    </a:ext>
                  </a:extLst>
                </p14:cNvPr>
                <p14:cNvContentPartPr/>
                <p14:nvPr/>
              </p14:nvContentPartPr>
              <p14:xfrm>
                <a:off x="7066590" y="5743468"/>
                <a:ext cx="124560" cy="118440"/>
              </p14:xfrm>
            </p:contentPart>
          </mc:Choice>
          <mc:Fallback xmlns="">
            <p:pic>
              <p:nvPicPr>
                <p:cNvPr id="370" name="Håndskrift 369">
                  <a:extLst>
                    <a:ext uri="{FF2B5EF4-FFF2-40B4-BE49-F238E27FC236}">
                      <a16:creationId xmlns:a16="http://schemas.microsoft.com/office/drawing/2014/main" id="{A4BD8662-BA22-4E01-B8E3-EE539893EF7D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7048590" y="5725828"/>
                  <a:ext cx="160200" cy="154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3" name="Gruppe 562">
            <a:extLst>
              <a:ext uri="{FF2B5EF4-FFF2-40B4-BE49-F238E27FC236}">
                <a16:creationId xmlns:a16="http://schemas.microsoft.com/office/drawing/2014/main" id="{39890E6E-7646-4331-A46F-3F6C6BC0F5A3}"/>
              </a:ext>
            </a:extLst>
          </p:cNvPr>
          <p:cNvGrpSpPr/>
          <p:nvPr/>
        </p:nvGrpSpPr>
        <p:grpSpPr>
          <a:xfrm>
            <a:off x="5158772" y="5469683"/>
            <a:ext cx="1344495" cy="713520"/>
            <a:chOff x="6984870" y="5281588"/>
            <a:chExt cx="739080" cy="71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564" name="Håndskrift 563">
                  <a:extLst>
                    <a:ext uri="{FF2B5EF4-FFF2-40B4-BE49-F238E27FC236}">
                      <a16:creationId xmlns:a16="http://schemas.microsoft.com/office/drawing/2014/main" id="{41C45CDC-B63D-4867-B7CA-30CB27710886}"/>
                    </a:ext>
                  </a:extLst>
                </p14:cNvPr>
                <p14:cNvContentPartPr/>
                <p14:nvPr/>
              </p14:nvContentPartPr>
              <p14:xfrm>
                <a:off x="7151550" y="5556988"/>
                <a:ext cx="18000" cy="146880"/>
              </p14:xfrm>
            </p:contentPart>
          </mc:Choice>
          <mc:Fallback xmlns="">
            <p:pic>
              <p:nvPicPr>
                <p:cNvPr id="564" name="Håndskrift 563">
                  <a:extLst>
                    <a:ext uri="{FF2B5EF4-FFF2-40B4-BE49-F238E27FC236}">
                      <a16:creationId xmlns:a16="http://schemas.microsoft.com/office/drawing/2014/main" id="{41C45CDC-B63D-4867-B7CA-30CB27710886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7141550" y="5538988"/>
                  <a:ext cx="3780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565" name="Håndskrift 564">
                  <a:extLst>
                    <a:ext uri="{FF2B5EF4-FFF2-40B4-BE49-F238E27FC236}">
                      <a16:creationId xmlns:a16="http://schemas.microsoft.com/office/drawing/2014/main" id="{34D9605B-B79F-4EE5-817B-7C315EE9163B}"/>
                    </a:ext>
                  </a:extLst>
                </p14:cNvPr>
                <p14:cNvContentPartPr/>
                <p14:nvPr/>
              </p14:nvContentPartPr>
              <p14:xfrm>
                <a:off x="7190070" y="5547988"/>
                <a:ext cx="75600" cy="295560"/>
              </p14:xfrm>
            </p:contentPart>
          </mc:Choice>
          <mc:Fallback xmlns="">
            <p:pic>
              <p:nvPicPr>
                <p:cNvPr id="565" name="Håndskrift 564">
                  <a:extLst>
                    <a:ext uri="{FF2B5EF4-FFF2-40B4-BE49-F238E27FC236}">
                      <a16:creationId xmlns:a16="http://schemas.microsoft.com/office/drawing/2014/main" id="{34D9605B-B79F-4EE5-817B-7C315EE9163B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7180149" y="5530348"/>
                  <a:ext cx="95244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566" name="Håndskrift 565">
                  <a:extLst>
                    <a:ext uri="{FF2B5EF4-FFF2-40B4-BE49-F238E27FC236}">
                      <a16:creationId xmlns:a16="http://schemas.microsoft.com/office/drawing/2014/main" id="{0771C805-E685-4C0D-885A-72FC4D6911E4}"/>
                    </a:ext>
                  </a:extLst>
                </p14:cNvPr>
                <p14:cNvContentPartPr/>
                <p14:nvPr/>
              </p14:nvContentPartPr>
              <p14:xfrm>
                <a:off x="7228230" y="5610268"/>
                <a:ext cx="7200" cy="265680"/>
              </p14:xfrm>
            </p:contentPart>
          </mc:Choice>
          <mc:Fallback xmlns="">
            <p:pic>
              <p:nvPicPr>
                <p:cNvPr id="566" name="Håndskrift 565">
                  <a:extLst>
                    <a:ext uri="{FF2B5EF4-FFF2-40B4-BE49-F238E27FC236}">
                      <a16:creationId xmlns:a16="http://schemas.microsoft.com/office/drawing/2014/main" id="{0771C805-E685-4C0D-885A-72FC4D6911E4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7218230" y="5592268"/>
                  <a:ext cx="2700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567" name="Håndskrift 566">
                  <a:extLst>
                    <a:ext uri="{FF2B5EF4-FFF2-40B4-BE49-F238E27FC236}">
                      <a16:creationId xmlns:a16="http://schemas.microsoft.com/office/drawing/2014/main" id="{0397753F-A589-4FBA-8D3E-57D030FEB8B4}"/>
                    </a:ext>
                  </a:extLst>
                </p14:cNvPr>
                <p14:cNvContentPartPr/>
                <p14:nvPr/>
              </p14:nvContentPartPr>
              <p14:xfrm>
                <a:off x="7190430" y="5663548"/>
                <a:ext cx="8280" cy="175680"/>
              </p14:xfrm>
            </p:contentPart>
          </mc:Choice>
          <mc:Fallback xmlns="">
            <p:pic>
              <p:nvPicPr>
                <p:cNvPr id="567" name="Håndskrift 566">
                  <a:extLst>
                    <a:ext uri="{FF2B5EF4-FFF2-40B4-BE49-F238E27FC236}">
                      <a16:creationId xmlns:a16="http://schemas.microsoft.com/office/drawing/2014/main" id="{0397753F-A589-4FBA-8D3E-57D030FEB8B4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7180770" y="5645548"/>
                  <a:ext cx="27797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568" name="Håndskrift 567">
                  <a:extLst>
                    <a:ext uri="{FF2B5EF4-FFF2-40B4-BE49-F238E27FC236}">
                      <a16:creationId xmlns:a16="http://schemas.microsoft.com/office/drawing/2014/main" id="{C2050A97-A7BF-4CEA-B8C4-4F1E1CF27DFF}"/>
                    </a:ext>
                  </a:extLst>
                </p14:cNvPr>
                <p14:cNvContentPartPr/>
                <p14:nvPr/>
              </p14:nvContentPartPr>
              <p14:xfrm>
                <a:off x="7245870" y="5281588"/>
                <a:ext cx="24840" cy="407160"/>
              </p14:xfrm>
            </p:contentPart>
          </mc:Choice>
          <mc:Fallback xmlns="">
            <p:pic>
              <p:nvPicPr>
                <p:cNvPr id="568" name="Håndskrift 567">
                  <a:extLst>
                    <a:ext uri="{FF2B5EF4-FFF2-40B4-BE49-F238E27FC236}">
                      <a16:creationId xmlns:a16="http://schemas.microsoft.com/office/drawing/2014/main" id="{C2050A97-A7BF-4CEA-B8C4-4F1E1CF27DFF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7235934" y="5263948"/>
                  <a:ext cx="44513" cy="44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2">
              <p14:nvContentPartPr>
                <p14:cNvPr id="569" name="Håndskrift 568">
                  <a:extLst>
                    <a:ext uri="{FF2B5EF4-FFF2-40B4-BE49-F238E27FC236}">
                      <a16:creationId xmlns:a16="http://schemas.microsoft.com/office/drawing/2014/main" id="{95032D35-A6DE-49B4-B33F-497F36EAD6FF}"/>
                    </a:ext>
                  </a:extLst>
                </p14:cNvPr>
                <p14:cNvContentPartPr/>
                <p14:nvPr/>
              </p14:nvContentPartPr>
              <p14:xfrm>
                <a:off x="7154790" y="5415148"/>
                <a:ext cx="27360" cy="293400"/>
              </p14:xfrm>
            </p:contentPart>
          </mc:Choice>
          <mc:Fallback xmlns="">
            <p:pic>
              <p:nvPicPr>
                <p:cNvPr id="569" name="Håndskrift 568">
                  <a:extLst>
                    <a:ext uri="{FF2B5EF4-FFF2-40B4-BE49-F238E27FC236}">
                      <a16:creationId xmlns:a16="http://schemas.microsoft.com/office/drawing/2014/main" id="{95032D35-A6DE-49B4-B33F-497F36EAD6FF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7145075" y="5397148"/>
                  <a:ext cx="46988" cy="32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570" name="Håndskrift 569">
                  <a:extLst>
                    <a:ext uri="{FF2B5EF4-FFF2-40B4-BE49-F238E27FC236}">
                      <a16:creationId xmlns:a16="http://schemas.microsoft.com/office/drawing/2014/main" id="{393F9F8B-6875-4ACE-B7BD-FF65AB80361B}"/>
                    </a:ext>
                  </a:extLst>
                </p14:cNvPr>
                <p14:cNvContentPartPr/>
                <p14:nvPr/>
              </p14:nvContentPartPr>
              <p14:xfrm>
                <a:off x="7226070" y="5610268"/>
                <a:ext cx="33840" cy="221040"/>
              </p14:xfrm>
            </p:contentPart>
          </mc:Choice>
          <mc:Fallback xmlns="">
            <p:pic>
              <p:nvPicPr>
                <p:cNvPr id="570" name="Håndskrift 569">
                  <a:extLst>
                    <a:ext uri="{FF2B5EF4-FFF2-40B4-BE49-F238E27FC236}">
                      <a16:creationId xmlns:a16="http://schemas.microsoft.com/office/drawing/2014/main" id="{393F9F8B-6875-4ACE-B7BD-FF65AB80361B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7216373" y="5592268"/>
                  <a:ext cx="53432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571" name="Håndskrift 570">
                  <a:extLst>
                    <a:ext uri="{FF2B5EF4-FFF2-40B4-BE49-F238E27FC236}">
                      <a16:creationId xmlns:a16="http://schemas.microsoft.com/office/drawing/2014/main" id="{64DC14FD-42DE-4625-A82E-25CC860D06A2}"/>
                    </a:ext>
                  </a:extLst>
                </p14:cNvPr>
                <p14:cNvContentPartPr/>
                <p14:nvPr/>
              </p14:nvContentPartPr>
              <p14:xfrm>
                <a:off x="7367910" y="5486068"/>
                <a:ext cx="80640" cy="274320"/>
              </p14:xfrm>
            </p:contentPart>
          </mc:Choice>
          <mc:Fallback xmlns="">
            <p:pic>
              <p:nvPicPr>
                <p:cNvPr id="571" name="Håndskrift 570">
                  <a:extLst>
                    <a:ext uri="{FF2B5EF4-FFF2-40B4-BE49-F238E27FC236}">
                      <a16:creationId xmlns:a16="http://schemas.microsoft.com/office/drawing/2014/main" id="{64DC14FD-42DE-4625-A82E-25CC860D06A2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7358003" y="5468068"/>
                  <a:ext cx="100255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8">
              <p14:nvContentPartPr>
                <p14:cNvPr id="572" name="Håndskrift 571">
                  <a:extLst>
                    <a:ext uri="{FF2B5EF4-FFF2-40B4-BE49-F238E27FC236}">
                      <a16:creationId xmlns:a16="http://schemas.microsoft.com/office/drawing/2014/main" id="{A534303F-A597-4775-8B29-2E2C994519C8}"/>
                    </a:ext>
                  </a:extLst>
                </p14:cNvPr>
                <p14:cNvContentPartPr/>
                <p14:nvPr/>
              </p14:nvContentPartPr>
              <p14:xfrm>
                <a:off x="7358910" y="5592628"/>
                <a:ext cx="9720" cy="268200"/>
              </p14:xfrm>
            </p:contentPart>
          </mc:Choice>
          <mc:Fallback xmlns="">
            <p:pic>
              <p:nvPicPr>
                <p:cNvPr id="572" name="Håndskrift 571">
                  <a:extLst>
                    <a:ext uri="{FF2B5EF4-FFF2-40B4-BE49-F238E27FC236}">
                      <a16:creationId xmlns:a16="http://schemas.microsoft.com/office/drawing/2014/main" id="{A534303F-A597-4775-8B29-2E2C994519C8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7348570" y="5574628"/>
                  <a:ext cx="30194" cy="30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573" name="Håndskrift 572">
                  <a:extLst>
                    <a:ext uri="{FF2B5EF4-FFF2-40B4-BE49-F238E27FC236}">
                      <a16:creationId xmlns:a16="http://schemas.microsoft.com/office/drawing/2014/main" id="{40421EDF-F633-435F-8A8E-B4426295D955}"/>
                    </a:ext>
                  </a:extLst>
                </p14:cNvPr>
                <p14:cNvContentPartPr/>
                <p14:nvPr/>
              </p14:nvContentPartPr>
              <p14:xfrm>
                <a:off x="7469070" y="5681548"/>
                <a:ext cx="14760" cy="211320"/>
              </p14:xfrm>
            </p:contentPart>
          </mc:Choice>
          <mc:Fallback xmlns="">
            <p:pic>
              <p:nvPicPr>
                <p:cNvPr id="573" name="Håndskrift 572">
                  <a:extLst>
                    <a:ext uri="{FF2B5EF4-FFF2-40B4-BE49-F238E27FC236}">
                      <a16:creationId xmlns:a16="http://schemas.microsoft.com/office/drawing/2014/main" id="{40421EDF-F633-435F-8A8E-B4426295D955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7458960" y="5663548"/>
                  <a:ext cx="34777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574" name="Håndskrift 573">
                  <a:extLst>
                    <a:ext uri="{FF2B5EF4-FFF2-40B4-BE49-F238E27FC236}">
                      <a16:creationId xmlns:a16="http://schemas.microsoft.com/office/drawing/2014/main" id="{4DD751BA-7680-443D-88E3-D3219FF04129}"/>
                    </a:ext>
                  </a:extLst>
                </p14:cNvPr>
                <p14:cNvContentPartPr/>
                <p14:nvPr/>
              </p14:nvContentPartPr>
              <p14:xfrm>
                <a:off x="7397790" y="5716828"/>
                <a:ext cx="59400" cy="232560"/>
              </p14:xfrm>
            </p:contentPart>
          </mc:Choice>
          <mc:Fallback xmlns="">
            <p:pic>
              <p:nvPicPr>
                <p:cNvPr id="574" name="Håndskrift 573">
                  <a:extLst>
                    <a:ext uri="{FF2B5EF4-FFF2-40B4-BE49-F238E27FC236}">
                      <a16:creationId xmlns:a16="http://schemas.microsoft.com/office/drawing/2014/main" id="{4DD751BA-7680-443D-88E3-D3219FF04129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7388056" y="5698828"/>
                  <a:ext cx="79068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575" name="Håndskrift 574">
                  <a:extLst>
                    <a:ext uri="{FF2B5EF4-FFF2-40B4-BE49-F238E27FC236}">
                      <a16:creationId xmlns:a16="http://schemas.microsoft.com/office/drawing/2014/main" id="{877B5BB4-7045-4C3F-9DA1-4E8BD4ED45E3}"/>
                    </a:ext>
                  </a:extLst>
                </p14:cNvPr>
                <p14:cNvContentPartPr/>
                <p14:nvPr/>
              </p14:nvContentPartPr>
              <p14:xfrm>
                <a:off x="7421190" y="5725828"/>
                <a:ext cx="74520" cy="138960"/>
              </p14:xfrm>
            </p:contentPart>
          </mc:Choice>
          <mc:Fallback xmlns="">
            <p:pic>
              <p:nvPicPr>
                <p:cNvPr id="575" name="Håndskrift 574">
                  <a:extLst>
                    <a:ext uri="{FF2B5EF4-FFF2-40B4-BE49-F238E27FC236}">
                      <a16:creationId xmlns:a16="http://schemas.microsoft.com/office/drawing/2014/main" id="{877B5BB4-7045-4C3F-9DA1-4E8BD4ED45E3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7411280" y="5708188"/>
                  <a:ext cx="94141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576" name="Håndskrift 575">
                  <a:extLst>
                    <a:ext uri="{FF2B5EF4-FFF2-40B4-BE49-F238E27FC236}">
                      <a16:creationId xmlns:a16="http://schemas.microsoft.com/office/drawing/2014/main" id="{EB4F34A2-FB60-4655-95B7-39F9434C4E6A}"/>
                    </a:ext>
                  </a:extLst>
                </p14:cNvPr>
                <p14:cNvContentPartPr/>
                <p14:nvPr/>
              </p14:nvContentPartPr>
              <p14:xfrm>
                <a:off x="7556910" y="5628268"/>
                <a:ext cx="21240" cy="267840"/>
              </p14:xfrm>
            </p:contentPart>
          </mc:Choice>
          <mc:Fallback xmlns="">
            <p:pic>
              <p:nvPicPr>
                <p:cNvPr id="576" name="Håndskrift 575">
                  <a:extLst>
                    <a:ext uri="{FF2B5EF4-FFF2-40B4-BE49-F238E27FC236}">
                      <a16:creationId xmlns:a16="http://schemas.microsoft.com/office/drawing/2014/main" id="{EB4F34A2-FB60-4655-95B7-39F9434C4E6A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7546985" y="5610268"/>
                  <a:ext cx="40892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577" name="Håndskrift 576">
                  <a:extLst>
                    <a:ext uri="{FF2B5EF4-FFF2-40B4-BE49-F238E27FC236}">
                      <a16:creationId xmlns:a16="http://schemas.microsoft.com/office/drawing/2014/main" id="{D9DE6896-5FBF-456E-91BE-CED822831884}"/>
                    </a:ext>
                  </a:extLst>
                </p14:cNvPr>
                <p14:cNvContentPartPr/>
                <p14:nvPr/>
              </p14:nvContentPartPr>
              <p14:xfrm>
                <a:off x="7449990" y="5645908"/>
                <a:ext cx="7200" cy="265320"/>
              </p14:xfrm>
            </p:contentPart>
          </mc:Choice>
          <mc:Fallback xmlns="">
            <p:pic>
              <p:nvPicPr>
                <p:cNvPr id="577" name="Håndskrift 576">
                  <a:extLst>
                    <a:ext uri="{FF2B5EF4-FFF2-40B4-BE49-F238E27FC236}">
                      <a16:creationId xmlns:a16="http://schemas.microsoft.com/office/drawing/2014/main" id="{D9DE6896-5FBF-456E-91BE-CED822831884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7440190" y="5627908"/>
                  <a:ext cx="2700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578" name="Håndskrift 577">
                  <a:extLst>
                    <a:ext uri="{FF2B5EF4-FFF2-40B4-BE49-F238E27FC236}">
                      <a16:creationId xmlns:a16="http://schemas.microsoft.com/office/drawing/2014/main" id="{D5B32C80-5140-4998-BAD9-963A51C18262}"/>
                    </a:ext>
                  </a:extLst>
                </p14:cNvPr>
                <p14:cNvContentPartPr/>
                <p14:nvPr/>
              </p14:nvContentPartPr>
              <p14:xfrm>
                <a:off x="7474470" y="5690188"/>
                <a:ext cx="37080" cy="134640"/>
              </p14:xfrm>
            </p:contentPart>
          </mc:Choice>
          <mc:Fallback xmlns="">
            <p:pic>
              <p:nvPicPr>
                <p:cNvPr id="578" name="Håndskrift 577">
                  <a:extLst>
                    <a:ext uri="{FF2B5EF4-FFF2-40B4-BE49-F238E27FC236}">
                      <a16:creationId xmlns:a16="http://schemas.microsoft.com/office/drawing/2014/main" id="{D5B32C80-5140-4998-BAD9-963A51C18262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7464502" y="5672548"/>
                  <a:ext cx="56816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2">
              <p14:nvContentPartPr>
                <p14:cNvPr id="579" name="Håndskrift 578">
                  <a:extLst>
                    <a:ext uri="{FF2B5EF4-FFF2-40B4-BE49-F238E27FC236}">
                      <a16:creationId xmlns:a16="http://schemas.microsoft.com/office/drawing/2014/main" id="{D418AF2C-C1B3-43F6-805B-FEB6FCE4D1FC}"/>
                    </a:ext>
                  </a:extLst>
                </p14:cNvPr>
                <p14:cNvContentPartPr/>
                <p14:nvPr/>
              </p14:nvContentPartPr>
              <p14:xfrm>
                <a:off x="7519110" y="5654548"/>
                <a:ext cx="3960" cy="211320"/>
              </p14:xfrm>
            </p:contentPart>
          </mc:Choice>
          <mc:Fallback xmlns="">
            <p:pic>
              <p:nvPicPr>
                <p:cNvPr id="579" name="Håndskrift 578">
                  <a:extLst>
                    <a:ext uri="{FF2B5EF4-FFF2-40B4-BE49-F238E27FC236}">
                      <a16:creationId xmlns:a16="http://schemas.microsoft.com/office/drawing/2014/main" id="{D418AF2C-C1B3-43F6-805B-FEB6FCE4D1FC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7508689" y="5636908"/>
                  <a:ext cx="24594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580" name="Håndskrift 579">
                  <a:extLst>
                    <a:ext uri="{FF2B5EF4-FFF2-40B4-BE49-F238E27FC236}">
                      <a16:creationId xmlns:a16="http://schemas.microsoft.com/office/drawing/2014/main" id="{7D5C6CFD-F951-440E-85E3-26768C304337}"/>
                    </a:ext>
                  </a:extLst>
                </p14:cNvPr>
                <p14:cNvContentPartPr/>
                <p14:nvPr/>
              </p14:nvContentPartPr>
              <p14:xfrm>
                <a:off x="7554750" y="5636908"/>
                <a:ext cx="153000" cy="358200"/>
              </p14:xfrm>
            </p:contentPart>
          </mc:Choice>
          <mc:Fallback xmlns="">
            <p:pic>
              <p:nvPicPr>
                <p:cNvPr id="580" name="Håndskrift 579">
                  <a:extLst>
                    <a:ext uri="{FF2B5EF4-FFF2-40B4-BE49-F238E27FC236}">
                      <a16:creationId xmlns:a16="http://schemas.microsoft.com/office/drawing/2014/main" id="{7D5C6CFD-F951-440E-85E3-26768C304337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7544841" y="5619268"/>
                  <a:ext cx="172620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581" name="Håndskrift 580">
                  <a:extLst>
                    <a:ext uri="{FF2B5EF4-FFF2-40B4-BE49-F238E27FC236}">
                      <a16:creationId xmlns:a16="http://schemas.microsoft.com/office/drawing/2014/main" id="{8652992C-19FF-4630-B3BA-9EE08B4306D2}"/>
                    </a:ext>
                  </a:extLst>
                </p14:cNvPr>
                <p14:cNvContentPartPr/>
                <p14:nvPr/>
              </p14:nvContentPartPr>
              <p14:xfrm>
                <a:off x="7628550" y="5663548"/>
                <a:ext cx="95400" cy="178920"/>
              </p14:xfrm>
            </p:contentPart>
          </mc:Choice>
          <mc:Fallback xmlns="">
            <p:pic>
              <p:nvPicPr>
                <p:cNvPr id="581" name="Håndskrift 580">
                  <a:extLst>
                    <a:ext uri="{FF2B5EF4-FFF2-40B4-BE49-F238E27FC236}">
                      <a16:creationId xmlns:a16="http://schemas.microsoft.com/office/drawing/2014/main" id="{8652992C-19FF-4630-B3BA-9EE08B4306D2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7618811" y="5645548"/>
                  <a:ext cx="115076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582" name="Håndskrift 581">
                  <a:extLst>
                    <a:ext uri="{FF2B5EF4-FFF2-40B4-BE49-F238E27FC236}">
                      <a16:creationId xmlns:a16="http://schemas.microsoft.com/office/drawing/2014/main" id="{DCD060FE-CF9D-47B1-94A7-A4442181CA15}"/>
                    </a:ext>
                  </a:extLst>
                </p14:cNvPr>
                <p14:cNvContentPartPr/>
                <p14:nvPr/>
              </p14:nvContentPartPr>
              <p14:xfrm>
                <a:off x="7533150" y="5690188"/>
                <a:ext cx="57240" cy="214920"/>
              </p14:xfrm>
            </p:contentPart>
          </mc:Choice>
          <mc:Fallback xmlns="">
            <p:pic>
              <p:nvPicPr>
                <p:cNvPr id="582" name="Håndskrift 581">
                  <a:extLst>
                    <a:ext uri="{FF2B5EF4-FFF2-40B4-BE49-F238E27FC236}">
                      <a16:creationId xmlns:a16="http://schemas.microsoft.com/office/drawing/2014/main" id="{DCD060FE-CF9D-47B1-94A7-A4442181CA15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7523212" y="5672548"/>
                  <a:ext cx="76916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583" name="Håndskrift 582">
                  <a:extLst>
                    <a:ext uri="{FF2B5EF4-FFF2-40B4-BE49-F238E27FC236}">
                      <a16:creationId xmlns:a16="http://schemas.microsoft.com/office/drawing/2014/main" id="{04873D1E-C853-400C-9E94-90BA18B2C313}"/>
                    </a:ext>
                  </a:extLst>
                </p14:cNvPr>
                <p14:cNvContentPartPr/>
                <p14:nvPr/>
              </p14:nvContentPartPr>
              <p14:xfrm>
                <a:off x="7527750" y="5734828"/>
                <a:ext cx="32040" cy="209520"/>
              </p14:xfrm>
            </p:contentPart>
          </mc:Choice>
          <mc:Fallback xmlns="">
            <p:pic>
              <p:nvPicPr>
                <p:cNvPr id="583" name="Håndskrift 582">
                  <a:extLst>
                    <a:ext uri="{FF2B5EF4-FFF2-40B4-BE49-F238E27FC236}">
                      <a16:creationId xmlns:a16="http://schemas.microsoft.com/office/drawing/2014/main" id="{04873D1E-C853-400C-9E94-90BA18B2C313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7517800" y="5716828"/>
                  <a:ext cx="51742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584" name="Håndskrift 583">
                  <a:extLst>
                    <a:ext uri="{FF2B5EF4-FFF2-40B4-BE49-F238E27FC236}">
                      <a16:creationId xmlns:a16="http://schemas.microsoft.com/office/drawing/2014/main" id="{7E7565CB-2E17-47D0-AA1D-18FE289D2A2C}"/>
                    </a:ext>
                  </a:extLst>
                </p14:cNvPr>
                <p14:cNvContentPartPr/>
                <p14:nvPr/>
              </p14:nvContentPartPr>
              <p14:xfrm>
                <a:off x="7608030" y="5645908"/>
                <a:ext cx="46080" cy="219960"/>
              </p14:xfrm>
            </p:contentPart>
          </mc:Choice>
          <mc:Fallback xmlns="">
            <p:pic>
              <p:nvPicPr>
                <p:cNvPr id="584" name="Håndskrift 583">
                  <a:extLst>
                    <a:ext uri="{FF2B5EF4-FFF2-40B4-BE49-F238E27FC236}">
                      <a16:creationId xmlns:a16="http://schemas.microsoft.com/office/drawing/2014/main" id="{7E7565CB-2E17-47D0-AA1D-18FE289D2A2C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7598056" y="5627908"/>
                  <a:ext cx="65829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585" name="Håndskrift 584">
                  <a:extLst>
                    <a:ext uri="{FF2B5EF4-FFF2-40B4-BE49-F238E27FC236}">
                      <a16:creationId xmlns:a16="http://schemas.microsoft.com/office/drawing/2014/main" id="{9C16993E-6E61-4520-BFDF-87A508F17B0F}"/>
                    </a:ext>
                  </a:extLst>
                </p14:cNvPr>
                <p14:cNvContentPartPr/>
                <p14:nvPr/>
              </p14:nvContentPartPr>
              <p14:xfrm>
                <a:off x="7643310" y="5716828"/>
                <a:ext cx="27720" cy="232200"/>
              </p14:xfrm>
            </p:contentPart>
          </mc:Choice>
          <mc:Fallback xmlns="">
            <p:pic>
              <p:nvPicPr>
                <p:cNvPr id="585" name="Håndskrift 584">
                  <a:extLst>
                    <a:ext uri="{FF2B5EF4-FFF2-40B4-BE49-F238E27FC236}">
                      <a16:creationId xmlns:a16="http://schemas.microsoft.com/office/drawing/2014/main" id="{9C16993E-6E61-4520-BFDF-87A508F17B0F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7633339" y="5698828"/>
                  <a:ext cx="47463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586" name="Håndskrift 585">
                  <a:extLst>
                    <a:ext uri="{FF2B5EF4-FFF2-40B4-BE49-F238E27FC236}">
                      <a16:creationId xmlns:a16="http://schemas.microsoft.com/office/drawing/2014/main" id="{D06D9A08-5493-4267-B21F-B2AE08B4742B}"/>
                    </a:ext>
                  </a:extLst>
                </p14:cNvPr>
                <p14:cNvContentPartPr/>
                <p14:nvPr/>
              </p14:nvContentPartPr>
              <p14:xfrm>
                <a:off x="7477710" y="5841388"/>
                <a:ext cx="157320" cy="104400"/>
              </p14:xfrm>
            </p:contentPart>
          </mc:Choice>
          <mc:Fallback xmlns="">
            <p:pic>
              <p:nvPicPr>
                <p:cNvPr id="586" name="Håndskrift 585">
                  <a:extLst>
                    <a:ext uri="{FF2B5EF4-FFF2-40B4-BE49-F238E27FC236}">
                      <a16:creationId xmlns:a16="http://schemas.microsoft.com/office/drawing/2014/main" id="{D06D9A08-5493-4267-B21F-B2AE08B4742B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7467791" y="5823388"/>
                  <a:ext cx="17696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587" name="Håndskrift 586">
                  <a:extLst>
                    <a:ext uri="{FF2B5EF4-FFF2-40B4-BE49-F238E27FC236}">
                      <a16:creationId xmlns:a16="http://schemas.microsoft.com/office/drawing/2014/main" id="{8CB4E61D-8128-48CE-B2A7-DDBCA6856951}"/>
                    </a:ext>
                  </a:extLst>
                </p14:cNvPr>
                <p14:cNvContentPartPr/>
                <p14:nvPr/>
              </p14:nvContentPartPr>
              <p14:xfrm>
                <a:off x="7474470" y="5841388"/>
                <a:ext cx="55080" cy="95400"/>
              </p14:xfrm>
            </p:contentPart>
          </mc:Choice>
          <mc:Fallback xmlns="">
            <p:pic>
              <p:nvPicPr>
                <p:cNvPr id="587" name="Håndskrift 586">
                  <a:extLst>
                    <a:ext uri="{FF2B5EF4-FFF2-40B4-BE49-F238E27FC236}">
                      <a16:creationId xmlns:a16="http://schemas.microsoft.com/office/drawing/2014/main" id="{8CB4E61D-8128-48CE-B2A7-DDBCA6856951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7464564" y="5823388"/>
                  <a:ext cx="74695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588" name="Håndskrift 587">
                  <a:extLst>
                    <a:ext uri="{FF2B5EF4-FFF2-40B4-BE49-F238E27FC236}">
                      <a16:creationId xmlns:a16="http://schemas.microsoft.com/office/drawing/2014/main" id="{8CEFEB67-30A5-47E5-B7BE-F7C344F6640F}"/>
                    </a:ext>
                  </a:extLst>
                </p14:cNvPr>
                <p14:cNvContentPartPr/>
                <p14:nvPr/>
              </p14:nvContentPartPr>
              <p14:xfrm>
                <a:off x="7172790" y="5559868"/>
                <a:ext cx="136080" cy="230400"/>
              </p14:xfrm>
            </p:contentPart>
          </mc:Choice>
          <mc:Fallback xmlns="">
            <p:pic>
              <p:nvPicPr>
                <p:cNvPr id="588" name="Håndskrift 587">
                  <a:extLst>
                    <a:ext uri="{FF2B5EF4-FFF2-40B4-BE49-F238E27FC236}">
                      <a16:creationId xmlns:a16="http://schemas.microsoft.com/office/drawing/2014/main" id="{8CEFEB67-30A5-47E5-B7BE-F7C344F6640F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7162900" y="5542228"/>
                  <a:ext cx="155661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589" name="Håndskrift 588">
                  <a:extLst>
                    <a:ext uri="{FF2B5EF4-FFF2-40B4-BE49-F238E27FC236}">
                      <a16:creationId xmlns:a16="http://schemas.microsoft.com/office/drawing/2014/main" id="{2DA526E9-CCB0-458B-85AF-4D4F64B1CAB8}"/>
                    </a:ext>
                  </a:extLst>
                </p14:cNvPr>
                <p14:cNvContentPartPr/>
                <p14:nvPr/>
              </p14:nvContentPartPr>
              <p14:xfrm>
                <a:off x="7359270" y="5556988"/>
                <a:ext cx="33120" cy="128520"/>
              </p14:xfrm>
            </p:contentPart>
          </mc:Choice>
          <mc:Fallback xmlns="">
            <p:pic>
              <p:nvPicPr>
                <p:cNvPr id="589" name="Håndskrift 588">
                  <a:extLst>
                    <a:ext uri="{FF2B5EF4-FFF2-40B4-BE49-F238E27FC236}">
                      <a16:creationId xmlns:a16="http://schemas.microsoft.com/office/drawing/2014/main" id="{2DA526E9-CCB0-458B-85AF-4D4F64B1CAB8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7349552" y="5538988"/>
                  <a:ext cx="52754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590" name="Håndskrift 589">
                  <a:extLst>
                    <a:ext uri="{FF2B5EF4-FFF2-40B4-BE49-F238E27FC236}">
                      <a16:creationId xmlns:a16="http://schemas.microsoft.com/office/drawing/2014/main" id="{3364A465-EED3-4131-9D2F-C2C9A4FCD9FA}"/>
                    </a:ext>
                  </a:extLst>
                </p14:cNvPr>
                <p14:cNvContentPartPr/>
                <p14:nvPr/>
              </p14:nvContentPartPr>
              <p14:xfrm>
                <a:off x="7296270" y="5503708"/>
                <a:ext cx="37800" cy="299520"/>
              </p14:xfrm>
            </p:contentPart>
          </mc:Choice>
          <mc:Fallback xmlns="">
            <p:pic>
              <p:nvPicPr>
                <p:cNvPr id="590" name="Håndskrift 589">
                  <a:extLst>
                    <a:ext uri="{FF2B5EF4-FFF2-40B4-BE49-F238E27FC236}">
                      <a16:creationId xmlns:a16="http://schemas.microsoft.com/office/drawing/2014/main" id="{3364A465-EED3-4131-9D2F-C2C9A4FCD9FA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7286323" y="5485708"/>
                  <a:ext cx="57496" cy="33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6">
              <p14:nvContentPartPr>
                <p14:cNvPr id="591" name="Håndskrift 590">
                  <a:extLst>
                    <a:ext uri="{FF2B5EF4-FFF2-40B4-BE49-F238E27FC236}">
                      <a16:creationId xmlns:a16="http://schemas.microsoft.com/office/drawing/2014/main" id="{A6AC9965-25EC-444C-A748-C486164F8B5E}"/>
                    </a:ext>
                  </a:extLst>
                </p14:cNvPr>
                <p14:cNvContentPartPr/>
                <p14:nvPr/>
              </p14:nvContentPartPr>
              <p14:xfrm>
                <a:off x="7279350" y="5592628"/>
                <a:ext cx="39960" cy="288720"/>
              </p14:xfrm>
            </p:contentPart>
          </mc:Choice>
          <mc:Fallback xmlns="">
            <p:pic>
              <p:nvPicPr>
                <p:cNvPr id="591" name="Håndskrift 590">
                  <a:extLst>
                    <a:ext uri="{FF2B5EF4-FFF2-40B4-BE49-F238E27FC236}">
                      <a16:creationId xmlns:a16="http://schemas.microsoft.com/office/drawing/2014/main" id="{A6AC9965-25EC-444C-A748-C486164F8B5E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7269459" y="5574628"/>
                  <a:ext cx="59544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592" name="Håndskrift 591">
                  <a:extLst>
                    <a:ext uri="{FF2B5EF4-FFF2-40B4-BE49-F238E27FC236}">
                      <a16:creationId xmlns:a16="http://schemas.microsoft.com/office/drawing/2014/main" id="{2EBE6E1A-04CD-48F4-A14C-51B225291364}"/>
                    </a:ext>
                  </a:extLst>
                </p14:cNvPr>
                <p14:cNvContentPartPr/>
                <p14:nvPr/>
              </p14:nvContentPartPr>
              <p14:xfrm>
                <a:off x="7359270" y="5574988"/>
                <a:ext cx="62280" cy="185760"/>
              </p14:xfrm>
            </p:contentPart>
          </mc:Choice>
          <mc:Fallback xmlns="">
            <p:pic>
              <p:nvPicPr>
                <p:cNvPr id="592" name="Håndskrift 591">
                  <a:extLst>
                    <a:ext uri="{FF2B5EF4-FFF2-40B4-BE49-F238E27FC236}">
                      <a16:creationId xmlns:a16="http://schemas.microsoft.com/office/drawing/2014/main" id="{2EBE6E1A-04CD-48F4-A14C-51B225291364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7349520" y="5556988"/>
                  <a:ext cx="81979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0">
              <p14:nvContentPartPr>
                <p14:cNvPr id="593" name="Håndskrift 592">
                  <a:extLst>
                    <a:ext uri="{FF2B5EF4-FFF2-40B4-BE49-F238E27FC236}">
                      <a16:creationId xmlns:a16="http://schemas.microsoft.com/office/drawing/2014/main" id="{8F7AA582-E1C3-4FDC-94B2-0C46670B0069}"/>
                    </a:ext>
                  </a:extLst>
                </p14:cNvPr>
                <p14:cNvContentPartPr/>
                <p14:nvPr/>
              </p14:nvContentPartPr>
              <p14:xfrm>
                <a:off x="7225710" y="5619268"/>
                <a:ext cx="142560" cy="160560"/>
              </p14:xfrm>
            </p:contentPart>
          </mc:Choice>
          <mc:Fallback xmlns="">
            <p:pic>
              <p:nvPicPr>
                <p:cNvPr id="593" name="Håndskrift 592">
                  <a:extLst>
                    <a:ext uri="{FF2B5EF4-FFF2-40B4-BE49-F238E27FC236}">
                      <a16:creationId xmlns:a16="http://schemas.microsoft.com/office/drawing/2014/main" id="{8F7AA582-E1C3-4FDC-94B2-0C46670B0069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7216008" y="5601628"/>
                  <a:ext cx="162162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2">
              <p14:nvContentPartPr>
                <p14:cNvPr id="594" name="Håndskrift 593">
                  <a:extLst>
                    <a:ext uri="{FF2B5EF4-FFF2-40B4-BE49-F238E27FC236}">
                      <a16:creationId xmlns:a16="http://schemas.microsoft.com/office/drawing/2014/main" id="{12676C4A-19F2-434A-9CC3-AFEBC5DC1503}"/>
                    </a:ext>
                  </a:extLst>
                </p14:cNvPr>
                <p14:cNvContentPartPr/>
                <p14:nvPr/>
              </p14:nvContentPartPr>
              <p14:xfrm>
                <a:off x="7030230" y="5477068"/>
                <a:ext cx="116280" cy="315720"/>
              </p14:xfrm>
            </p:contentPart>
          </mc:Choice>
          <mc:Fallback xmlns="">
            <p:pic>
              <p:nvPicPr>
                <p:cNvPr id="594" name="Håndskrift 593">
                  <a:extLst>
                    <a:ext uri="{FF2B5EF4-FFF2-40B4-BE49-F238E27FC236}">
                      <a16:creationId xmlns:a16="http://schemas.microsoft.com/office/drawing/2014/main" id="{12676C4A-19F2-434A-9CC3-AFEBC5DC1503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7020325" y="5459428"/>
                  <a:ext cx="135891" cy="3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4">
              <p14:nvContentPartPr>
                <p14:cNvPr id="595" name="Håndskrift 594">
                  <a:extLst>
                    <a:ext uri="{FF2B5EF4-FFF2-40B4-BE49-F238E27FC236}">
                      <a16:creationId xmlns:a16="http://schemas.microsoft.com/office/drawing/2014/main" id="{977D7E32-463E-4893-8FD2-B5957510525A}"/>
                    </a:ext>
                  </a:extLst>
                </p14:cNvPr>
                <p14:cNvContentPartPr/>
                <p14:nvPr/>
              </p14:nvContentPartPr>
              <p14:xfrm>
                <a:off x="7039590" y="5601268"/>
                <a:ext cx="140760" cy="232920"/>
              </p14:xfrm>
            </p:contentPart>
          </mc:Choice>
          <mc:Fallback xmlns="">
            <p:pic>
              <p:nvPicPr>
                <p:cNvPr id="595" name="Håndskrift 594">
                  <a:extLst>
                    <a:ext uri="{FF2B5EF4-FFF2-40B4-BE49-F238E27FC236}">
                      <a16:creationId xmlns:a16="http://schemas.microsoft.com/office/drawing/2014/main" id="{977D7E32-463E-4893-8FD2-B5957510525A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7029876" y="5583628"/>
                  <a:ext cx="160387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596" name="Håndskrift 595">
                  <a:extLst>
                    <a:ext uri="{FF2B5EF4-FFF2-40B4-BE49-F238E27FC236}">
                      <a16:creationId xmlns:a16="http://schemas.microsoft.com/office/drawing/2014/main" id="{8CDEAD2A-7436-4FD3-A367-A249AF00699D}"/>
                    </a:ext>
                  </a:extLst>
                </p14:cNvPr>
                <p14:cNvContentPartPr/>
                <p14:nvPr/>
              </p14:nvContentPartPr>
              <p14:xfrm>
                <a:off x="7116990" y="5601268"/>
                <a:ext cx="91800" cy="188640"/>
              </p14:xfrm>
            </p:contentPart>
          </mc:Choice>
          <mc:Fallback xmlns="">
            <p:pic>
              <p:nvPicPr>
                <p:cNvPr id="596" name="Håndskrift 595">
                  <a:extLst>
                    <a:ext uri="{FF2B5EF4-FFF2-40B4-BE49-F238E27FC236}">
                      <a16:creationId xmlns:a16="http://schemas.microsoft.com/office/drawing/2014/main" id="{8CDEAD2A-7436-4FD3-A367-A249AF00699D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7107055" y="5583628"/>
                  <a:ext cx="111471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597" name="Håndskrift 596">
                  <a:extLst>
                    <a:ext uri="{FF2B5EF4-FFF2-40B4-BE49-F238E27FC236}">
                      <a16:creationId xmlns:a16="http://schemas.microsoft.com/office/drawing/2014/main" id="{28507678-19AC-4539-9628-161F8BA89560}"/>
                    </a:ext>
                  </a:extLst>
                </p14:cNvPr>
                <p14:cNvContentPartPr/>
                <p14:nvPr/>
              </p14:nvContentPartPr>
              <p14:xfrm>
                <a:off x="7101510" y="5610268"/>
                <a:ext cx="17640" cy="148680"/>
              </p14:xfrm>
            </p:contentPart>
          </mc:Choice>
          <mc:Fallback xmlns="">
            <p:pic>
              <p:nvPicPr>
                <p:cNvPr id="597" name="Håndskrift 596">
                  <a:extLst>
                    <a:ext uri="{FF2B5EF4-FFF2-40B4-BE49-F238E27FC236}">
                      <a16:creationId xmlns:a16="http://schemas.microsoft.com/office/drawing/2014/main" id="{28507678-19AC-4539-9628-161F8BA89560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7091688" y="5592268"/>
                  <a:ext cx="37485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598" name="Håndskrift 597">
                  <a:extLst>
                    <a:ext uri="{FF2B5EF4-FFF2-40B4-BE49-F238E27FC236}">
                      <a16:creationId xmlns:a16="http://schemas.microsoft.com/office/drawing/2014/main" id="{8B50CF55-6815-4E95-8BBA-71E918E8CC2B}"/>
                    </a:ext>
                  </a:extLst>
                </p14:cNvPr>
                <p14:cNvContentPartPr/>
                <p14:nvPr/>
              </p14:nvContentPartPr>
              <p14:xfrm>
                <a:off x="6984870" y="5628268"/>
                <a:ext cx="99720" cy="190080"/>
              </p14:xfrm>
            </p:contentPart>
          </mc:Choice>
          <mc:Fallback xmlns="">
            <p:pic>
              <p:nvPicPr>
                <p:cNvPr id="598" name="Håndskrift 597">
                  <a:extLst>
                    <a:ext uri="{FF2B5EF4-FFF2-40B4-BE49-F238E27FC236}">
                      <a16:creationId xmlns:a16="http://schemas.microsoft.com/office/drawing/2014/main" id="{8B50CF55-6815-4E95-8BBA-71E918E8CC2B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6974957" y="5610268"/>
                  <a:ext cx="119347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599" name="Håndskrift 598">
                  <a:extLst>
                    <a:ext uri="{FF2B5EF4-FFF2-40B4-BE49-F238E27FC236}">
                      <a16:creationId xmlns:a16="http://schemas.microsoft.com/office/drawing/2014/main" id="{E3157BD9-7633-4176-A8F3-375E3B927C32}"/>
                    </a:ext>
                  </a:extLst>
                </p14:cNvPr>
                <p14:cNvContentPartPr/>
                <p14:nvPr/>
              </p14:nvContentPartPr>
              <p14:xfrm>
                <a:off x="6986310" y="5592628"/>
                <a:ext cx="30960" cy="169200"/>
              </p14:xfrm>
            </p:contentPart>
          </mc:Choice>
          <mc:Fallback xmlns="">
            <p:pic>
              <p:nvPicPr>
                <p:cNvPr id="599" name="Håndskrift 598">
                  <a:extLst>
                    <a:ext uri="{FF2B5EF4-FFF2-40B4-BE49-F238E27FC236}">
                      <a16:creationId xmlns:a16="http://schemas.microsoft.com/office/drawing/2014/main" id="{E3157BD9-7633-4176-A8F3-375E3B927C32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6976323" y="5574628"/>
                  <a:ext cx="50734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600" name="Håndskrift 599">
                  <a:extLst>
                    <a:ext uri="{FF2B5EF4-FFF2-40B4-BE49-F238E27FC236}">
                      <a16:creationId xmlns:a16="http://schemas.microsoft.com/office/drawing/2014/main" id="{1E172A3B-CFD5-4879-952E-F130509A5CD7}"/>
                    </a:ext>
                  </a:extLst>
                </p14:cNvPr>
                <p14:cNvContentPartPr/>
                <p14:nvPr/>
              </p14:nvContentPartPr>
              <p14:xfrm>
                <a:off x="7039590" y="5547988"/>
                <a:ext cx="18360" cy="213480"/>
              </p14:xfrm>
            </p:contentPart>
          </mc:Choice>
          <mc:Fallback xmlns="">
            <p:pic>
              <p:nvPicPr>
                <p:cNvPr id="600" name="Håndskrift 599">
                  <a:extLst>
                    <a:ext uri="{FF2B5EF4-FFF2-40B4-BE49-F238E27FC236}">
                      <a16:creationId xmlns:a16="http://schemas.microsoft.com/office/drawing/2014/main" id="{1E172A3B-CFD5-4879-952E-F130509A5CD7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7029811" y="5530348"/>
                  <a:ext cx="38117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6">
              <p14:nvContentPartPr>
                <p14:cNvPr id="601" name="Håndskrift 600">
                  <a:extLst>
                    <a:ext uri="{FF2B5EF4-FFF2-40B4-BE49-F238E27FC236}">
                      <a16:creationId xmlns:a16="http://schemas.microsoft.com/office/drawing/2014/main" id="{6DDDFB06-F539-4891-B796-77C3AD396AA4}"/>
                    </a:ext>
                  </a:extLst>
                </p14:cNvPr>
                <p14:cNvContentPartPr/>
                <p14:nvPr/>
              </p14:nvContentPartPr>
              <p14:xfrm>
                <a:off x="7048590" y="5628268"/>
                <a:ext cx="32760" cy="100080"/>
              </p14:xfrm>
            </p:contentPart>
          </mc:Choice>
          <mc:Fallback xmlns="">
            <p:pic>
              <p:nvPicPr>
                <p:cNvPr id="601" name="Håndskrift 600">
                  <a:extLst>
                    <a:ext uri="{FF2B5EF4-FFF2-40B4-BE49-F238E27FC236}">
                      <a16:creationId xmlns:a16="http://schemas.microsoft.com/office/drawing/2014/main" id="{6DDDFB06-F539-4891-B796-77C3AD396AA4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7038602" y="5610268"/>
                  <a:ext cx="52536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602" name="Håndskrift 601">
                  <a:extLst>
                    <a:ext uri="{FF2B5EF4-FFF2-40B4-BE49-F238E27FC236}">
                      <a16:creationId xmlns:a16="http://schemas.microsoft.com/office/drawing/2014/main" id="{AC7EB0F7-9B7B-4A9D-8C39-71284683595C}"/>
                    </a:ext>
                  </a:extLst>
                </p14:cNvPr>
                <p14:cNvContentPartPr/>
                <p14:nvPr/>
              </p14:nvContentPartPr>
              <p14:xfrm>
                <a:off x="7137150" y="5636908"/>
                <a:ext cx="18360" cy="131760"/>
              </p14:xfrm>
            </p:contentPart>
          </mc:Choice>
          <mc:Fallback xmlns="">
            <p:pic>
              <p:nvPicPr>
                <p:cNvPr id="602" name="Håndskrift 601">
                  <a:extLst>
                    <a:ext uri="{FF2B5EF4-FFF2-40B4-BE49-F238E27FC236}">
                      <a16:creationId xmlns:a16="http://schemas.microsoft.com/office/drawing/2014/main" id="{AC7EB0F7-9B7B-4A9D-8C39-71284683595C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7127371" y="5619268"/>
                  <a:ext cx="38117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603" name="Håndskrift 602">
                  <a:extLst>
                    <a:ext uri="{FF2B5EF4-FFF2-40B4-BE49-F238E27FC236}">
                      <a16:creationId xmlns:a16="http://schemas.microsoft.com/office/drawing/2014/main" id="{2F8051EB-B90A-4B21-93F7-121BF3F2C400}"/>
                    </a:ext>
                  </a:extLst>
                </p14:cNvPr>
                <p14:cNvContentPartPr/>
                <p14:nvPr/>
              </p14:nvContentPartPr>
              <p14:xfrm>
                <a:off x="7199430" y="5628268"/>
                <a:ext cx="38160" cy="172440"/>
              </p14:xfrm>
            </p:contentPart>
          </mc:Choice>
          <mc:Fallback xmlns="">
            <p:pic>
              <p:nvPicPr>
                <p:cNvPr id="603" name="Håndskrift 602">
                  <a:extLst>
                    <a:ext uri="{FF2B5EF4-FFF2-40B4-BE49-F238E27FC236}">
                      <a16:creationId xmlns:a16="http://schemas.microsoft.com/office/drawing/2014/main" id="{2F8051EB-B90A-4B21-93F7-121BF3F2C400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7189691" y="5610268"/>
                  <a:ext cx="57836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604" name="Håndskrift 603">
                  <a:extLst>
                    <a:ext uri="{FF2B5EF4-FFF2-40B4-BE49-F238E27FC236}">
                      <a16:creationId xmlns:a16="http://schemas.microsoft.com/office/drawing/2014/main" id="{76527D6D-7EB2-47D3-BB6B-5E4B29125E19}"/>
                    </a:ext>
                  </a:extLst>
                </p14:cNvPr>
                <p14:cNvContentPartPr/>
                <p14:nvPr/>
              </p14:nvContentPartPr>
              <p14:xfrm>
                <a:off x="7465110" y="5489668"/>
                <a:ext cx="9720" cy="280800"/>
              </p14:xfrm>
            </p:contentPart>
          </mc:Choice>
          <mc:Fallback xmlns="">
            <p:pic>
              <p:nvPicPr>
                <p:cNvPr id="604" name="Håndskrift 603">
                  <a:extLst>
                    <a:ext uri="{FF2B5EF4-FFF2-40B4-BE49-F238E27FC236}">
                      <a16:creationId xmlns:a16="http://schemas.microsoft.com/office/drawing/2014/main" id="{76527D6D-7EB2-47D3-BB6B-5E4B29125E19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7455390" y="5471668"/>
                  <a:ext cx="29358" cy="3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4">
              <p14:nvContentPartPr>
                <p14:cNvPr id="605" name="Håndskrift 604">
                  <a:extLst>
                    <a:ext uri="{FF2B5EF4-FFF2-40B4-BE49-F238E27FC236}">
                      <a16:creationId xmlns:a16="http://schemas.microsoft.com/office/drawing/2014/main" id="{132E70E8-F7EE-478E-A8E4-A799101E8618}"/>
                    </a:ext>
                  </a:extLst>
                </p14:cNvPr>
                <p14:cNvContentPartPr/>
                <p14:nvPr/>
              </p14:nvContentPartPr>
              <p14:xfrm>
                <a:off x="7549350" y="5521708"/>
                <a:ext cx="5760" cy="60120"/>
              </p14:xfrm>
            </p:contentPart>
          </mc:Choice>
          <mc:Fallback xmlns="">
            <p:pic>
              <p:nvPicPr>
                <p:cNvPr id="605" name="Håndskrift 604">
                  <a:extLst>
                    <a:ext uri="{FF2B5EF4-FFF2-40B4-BE49-F238E27FC236}">
                      <a16:creationId xmlns:a16="http://schemas.microsoft.com/office/drawing/2014/main" id="{132E70E8-F7EE-478E-A8E4-A799101E8618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7539064" y="5503708"/>
                  <a:ext cx="26126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6">
              <p14:nvContentPartPr>
                <p14:cNvPr id="606" name="Håndskrift 605">
                  <a:extLst>
                    <a:ext uri="{FF2B5EF4-FFF2-40B4-BE49-F238E27FC236}">
                      <a16:creationId xmlns:a16="http://schemas.microsoft.com/office/drawing/2014/main" id="{80883864-AD9C-46FA-8501-9DF0E1808FA7}"/>
                    </a:ext>
                  </a:extLst>
                </p14:cNvPr>
                <p14:cNvContentPartPr/>
                <p14:nvPr/>
              </p14:nvContentPartPr>
              <p14:xfrm>
                <a:off x="7467990" y="5556988"/>
                <a:ext cx="33480" cy="104400"/>
              </p14:xfrm>
            </p:contentPart>
          </mc:Choice>
          <mc:Fallback xmlns="">
            <p:pic>
              <p:nvPicPr>
                <p:cNvPr id="606" name="Håndskrift 605">
                  <a:extLst>
                    <a:ext uri="{FF2B5EF4-FFF2-40B4-BE49-F238E27FC236}">
                      <a16:creationId xmlns:a16="http://schemas.microsoft.com/office/drawing/2014/main" id="{80883864-AD9C-46FA-8501-9DF0E1808FA7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7458283" y="5538988"/>
                  <a:ext cx="53093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8">
              <p14:nvContentPartPr>
                <p14:cNvPr id="607" name="Håndskrift 606">
                  <a:extLst>
                    <a:ext uri="{FF2B5EF4-FFF2-40B4-BE49-F238E27FC236}">
                      <a16:creationId xmlns:a16="http://schemas.microsoft.com/office/drawing/2014/main" id="{4236C881-832C-4DAB-B944-094E1728CB1B}"/>
                    </a:ext>
                  </a:extLst>
                </p14:cNvPr>
                <p14:cNvContentPartPr/>
                <p14:nvPr/>
              </p14:nvContentPartPr>
              <p14:xfrm>
                <a:off x="7048230" y="5725828"/>
                <a:ext cx="9360" cy="145440"/>
              </p14:xfrm>
            </p:contentPart>
          </mc:Choice>
          <mc:Fallback xmlns="">
            <p:pic>
              <p:nvPicPr>
                <p:cNvPr id="607" name="Håndskrift 606">
                  <a:extLst>
                    <a:ext uri="{FF2B5EF4-FFF2-40B4-BE49-F238E27FC236}">
                      <a16:creationId xmlns:a16="http://schemas.microsoft.com/office/drawing/2014/main" id="{4236C881-832C-4DAB-B944-094E1728CB1B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7038273" y="5708188"/>
                  <a:ext cx="29076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0">
              <p14:nvContentPartPr>
                <p14:cNvPr id="608" name="Håndskrift 607">
                  <a:extLst>
                    <a:ext uri="{FF2B5EF4-FFF2-40B4-BE49-F238E27FC236}">
                      <a16:creationId xmlns:a16="http://schemas.microsoft.com/office/drawing/2014/main" id="{76237098-6CDA-43F0-B030-A67A5FCB9F63}"/>
                    </a:ext>
                  </a:extLst>
                </p14:cNvPr>
                <p14:cNvContentPartPr/>
                <p14:nvPr/>
              </p14:nvContentPartPr>
              <p14:xfrm>
                <a:off x="7048590" y="5770108"/>
                <a:ext cx="78480" cy="98280"/>
              </p14:xfrm>
            </p:contentPart>
          </mc:Choice>
          <mc:Fallback xmlns="">
            <p:pic>
              <p:nvPicPr>
                <p:cNvPr id="608" name="Håndskrift 607">
                  <a:extLst>
                    <a:ext uri="{FF2B5EF4-FFF2-40B4-BE49-F238E27FC236}">
                      <a16:creationId xmlns:a16="http://schemas.microsoft.com/office/drawing/2014/main" id="{76237098-6CDA-43F0-B030-A67A5FCB9F63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7038656" y="5752108"/>
                  <a:ext cx="9815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2">
              <p14:nvContentPartPr>
                <p14:cNvPr id="609" name="Håndskrift 608">
                  <a:extLst>
                    <a:ext uri="{FF2B5EF4-FFF2-40B4-BE49-F238E27FC236}">
                      <a16:creationId xmlns:a16="http://schemas.microsoft.com/office/drawing/2014/main" id="{E296B6DE-2151-4008-AF2F-5CA261CB40D9}"/>
                    </a:ext>
                  </a:extLst>
                </p14:cNvPr>
                <p14:cNvContentPartPr/>
                <p14:nvPr/>
              </p14:nvContentPartPr>
              <p14:xfrm>
                <a:off x="7173150" y="5725828"/>
                <a:ext cx="36720" cy="151920"/>
              </p14:xfrm>
            </p:contentPart>
          </mc:Choice>
          <mc:Fallback xmlns="">
            <p:pic>
              <p:nvPicPr>
                <p:cNvPr id="609" name="Håndskrift 608">
                  <a:extLst>
                    <a:ext uri="{FF2B5EF4-FFF2-40B4-BE49-F238E27FC236}">
                      <a16:creationId xmlns:a16="http://schemas.microsoft.com/office/drawing/2014/main" id="{E296B6DE-2151-4008-AF2F-5CA261CB40D9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7163226" y="5708188"/>
                  <a:ext cx="5637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4">
              <p14:nvContentPartPr>
                <p14:cNvPr id="610" name="Håndskrift 609">
                  <a:extLst>
                    <a:ext uri="{FF2B5EF4-FFF2-40B4-BE49-F238E27FC236}">
                      <a16:creationId xmlns:a16="http://schemas.microsoft.com/office/drawing/2014/main" id="{32E4209A-5109-4030-B5FF-BCA0C8D6F595}"/>
                    </a:ext>
                  </a:extLst>
                </p14:cNvPr>
                <p14:cNvContentPartPr/>
                <p14:nvPr/>
              </p14:nvContentPartPr>
              <p14:xfrm>
                <a:off x="7066590" y="5743468"/>
                <a:ext cx="124560" cy="118440"/>
              </p14:xfrm>
            </p:contentPart>
          </mc:Choice>
          <mc:Fallback xmlns="">
            <p:pic>
              <p:nvPicPr>
                <p:cNvPr id="610" name="Håndskrift 609">
                  <a:extLst>
                    <a:ext uri="{FF2B5EF4-FFF2-40B4-BE49-F238E27FC236}">
                      <a16:creationId xmlns:a16="http://schemas.microsoft.com/office/drawing/2014/main" id="{32E4209A-5109-4030-B5FF-BCA0C8D6F595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7056673" y="5725828"/>
                  <a:ext cx="144196" cy="154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1" name="Gruppe 610">
            <a:extLst>
              <a:ext uri="{FF2B5EF4-FFF2-40B4-BE49-F238E27FC236}">
                <a16:creationId xmlns:a16="http://schemas.microsoft.com/office/drawing/2014/main" id="{0F7F8EB7-C862-45E7-8D19-4821DA898606}"/>
              </a:ext>
            </a:extLst>
          </p:cNvPr>
          <p:cNvGrpSpPr/>
          <p:nvPr/>
        </p:nvGrpSpPr>
        <p:grpSpPr>
          <a:xfrm>
            <a:off x="6367540" y="5462336"/>
            <a:ext cx="739080" cy="713520"/>
            <a:chOff x="6984870" y="5281588"/>
            <a:chExt cx="739080" cy="71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6">
              <p14:nvContentPartPr>
                <p14:cNvPr id="612" name="Håndskrift 611">
                  <a:extLst>
                    <a:ext uri="{FF2B5EF4-FFF2-40B4-BE49-F238E27FC236}">
                      <a16:creationId xmlns:a16="http://schemas.microsoft.com/office/drawing/2014/main" id="{374B58E0-FE93-47EF-96B1-245819F02C84}"/>
                    </a:ext>
                  </a:extLst>
                </p14:cNvPr>
                <p14:cNvContentPartPr/>
                <p14:nvPr/>
              </p14:nvContentPartPr>
              <p14:xfrm>
                <a:off x="7151550" y="5556988"/>
                <a:ext cx="18000" cy="146880"/>
              </p14:xfrm>
            </p:contentPart>
          </mc:Choice>
          <mc:Fallback xmlns="">
            <p:pic>
              <p:nvPicPr>
                <p:cNvPr id="612" name="Håndskrift 611">
                  <a:extLst>
                    <a:ext uri="{FF2B5EF4-FFF2-40B4-BE49-F238E27FC236}">
                      <a16:creationId xmlns:a16="http://schemas.microsoft.com/office/drawing/2014/main" id="{374B58E0-FE93-47EF-96B1-245819F02C84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7133550" y="5538988"/>
                  <a:ext cx="5364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7">
              <p14:nvContentPartPr>
                <p14:cNvPr id="613" name="Håndskrift 612">
                  <a:extLst>
                    <a:ext uri="{FF2B5EF4-FFF2-40B4-BE49-F238E27FC236}">
                      <a16:creationId xmlns:a16="http://schemas.microsoft.com/office/drawing/2014/main" id="{8A992C5D-4773-419C-AABE-29FE11B4D1B2}"/>
                    </a:ext>
                  </a:extLst>
                </p14:cNvPr>
                <p14:cNvContentPartPr/>
                <p14:nvPr/>
              </p14:nvContentPartPr>
              <p14:xfrm>
                <a:off x="7190070" y="5547988"/>
                <a:ext cx="75600" cy="295560"/>
              </p14:xfrm>
            </p:contentPart>
          </mc:Choice>
          <mc:Fallback xmlns="">
            <p:pic>
              <p:nvPicPr>
                <p:cNvPr id="613" name="Håndskrift 612">
                  <a:extLst>
                    <a:ext uri="{FF2B5EF4-FFF2-40B4-BE49-F238E27FC236}">
                      <a16:creationId xmlns:a16="http://schemas.microsoft.com/office/drawing/2014/main" id="{8A992C5D-4773-419C-AABE-29FE11B4D1B2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7172070" y="5530348"/>
                  <a:ext cx="111240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8">
              <p14:nvContentPartPr>
                <p14:cNvPr id="614" name="Håndskrift 613">
                  <a:extLst>
                    <a:ext uri="{FF2B5EF4-FFF2-40B4-BE49-F238E27FC236}">
                      <a16:creationId xmlns:a16="http://schemas.microsoft.com/office/drawing/2014/main" id="{3F9C2FE9-9AA8-4A75-AA17-5D19EBD6AC83}"/>
                    </a:ext>
                  </a:extLst>
                </p14:cNvPr>
                <p14:cNvContentPartPr/>
                <p14:nvPr/>
              </p14:nvContentPartPr>
              <p14:xfrm>
                <a:off x="7228230" y="5610268"/>
                <a:ext cx="7200" cy="265680"/>
              </p14:xfrm>
            </p:contentPart>
          </mc:Choice>
          <mc:Fallback xmlns="">
            <p:pic>
              <p:nvPicPr>
                <p:cNvPr id="614" name="Håndskrift 613">
                  <a:extLst>
                    <a:ext uri="{FF2B5EF4-FFF2-40B4-BE49-F238E27FC236}">
                      <a16:creationId xmlns:a16="http://schemas.microsoft.com/office/drawing/2014/main" id="{3F9C2FE9-9AA8-4A75-AA17-5D19EBD6AC83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7210230" y="5592268"/>
                  <a:ext cx="4284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9">
              <p14:nvContentPartPr>
                <p14:cNvPr id="615" name="Håndskrift 614">
                  <a:extLst>
                    <a:ext uri="{FF2B5EF4-FFF2-40B4-BE49-F238E27FC236}">
                      <a16:creationId xmlns:a16="http://schemas.microsoft.com/office/drawing/2014/main" id="{F3670D42-AC4E-46C4-8167-0F361DB4AB49}"/>
                    </a:ext>
                  </a:extLst>
                </p14:cNvPr>
                <p14:cNvContentPartPr/>
                <p14:nvPr/>
              </p14:nvContentPartPr>
              <p14:xfrm>
                <a:off x="7190430" y="5663548"/>
                <a:ext cx="8280" cy="175680"/>
              </p14:xfrm>
            </p:contentPart>
          </mc:Choice>
          <mc:Fallback xmlns="">
            <p:pic>
              <p:nvPicPr>
                <p:cNvPr id="615" name="Håndskrift 614">
                  <a:extLst>
                    <a:ext uri="{FF2B5EF4-FFF2-40B4-BE49-F238E27FC236}">
                      <a16:creationId xmlns:a16="http://schemas.microsoft.com/office/drawing/2014/main" id="{F3670D42-AC4E-46C4-8167-0F361DB4AB49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7172790" y="5645548"/>
                  <a:ext cx="4392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0">
              <p14:nvContentPartPr>
                <p14:cNvPr id="616" name="Håndskrift 615">
                  <a:extLst>
                    <a:ext uri="{FF2B5EF4-FFF2-40B4-BE49-F238E27FC236}">
                      <a16:creationId xmlns:a16="http://schemas.microsoft.com/office/drawing/2014/main" id="{0F865FA7-3C40-4947-823D-CEF4800E708B}"/>
                    </a:ext>
                  </a:extLst>
                </p14:cNvPr>
                <p14:cNvContentPartPr/>
                <p14:nvPr/>
              </p14:nvContentPartPr>
              <p14:xfrm>
                <a:off x="7245870" y="5281588"/>
                <a:ext cx="24840" cy="407160"/>
              </p14:xfrm>
            </p:contentPart>
          </mc:Choice>
          <mc:Fallback xmlns="">
            <p:pic>
              <p:nvPicPr>
                <p:cNvPr id="616" name="Håndskrift 615">
                  <a:extLst>
                    <a:ext uri="{FF2B5EF4-FFF2-40B4-BE49-F238E27FC236}">
                      <a16:creationId xmlns:a16="http://schemas.microsoft.com/office/drawing/2014/main" id="{0F865FA7-3C40-4947-823D-CEF4800E708B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7227870" y="5263948"/>
                  <a:ext cx="60480" cy="44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1">
              <p14:nvContentPartPr>
                <p14:cNvPr id="617" name="Håndskrift 616">
                  <a:extLst>
                    <a:ext uri="{FF2B5EF4-FFF2-40B4-BE49-F238E27FC236}">
                      <a16:creationId xmlns:a16="http://schemas.microsoft.com/office/drawing/2014/main" id="{177A95D1-AA5B-44C5-9809-FCB35D675F1D}"/>
                    </a:ext>
                  </a:extLst>
                </p14:cNvPr>
                <p14:cNvContentPartPr/>
                <p14:nvPr/>
              </p14:nvContentPartPr>
              <p14:xfrm>
                <a:off x="7154790" y="5415148"/>
                <a:ext cx="27360" cy="293400"/>
              </p14:xfrm>
            </p:contentPart>
          </mc:Choice>
          <mc:Fallback xmlns="">
            <p:pic>
              <p:nvPicPr>
                <p:cNvPr id="617" name="Håndskrift 616">
                  <a:extLst>
                    <a:ext uri="{FF2B5EF4-FFF2-40B4-BE49-F238E27FC236}">
                      <a16:creationId xmlns:a16="http://schemas.microsoft.com/office/drawing/2014/main" id="{177A95D1-AA5B-44C5-9809-FCB35D675F1D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7137150" y="5397148"/>
                  <a:ext cx="63000" cy="32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2">
              <p14:nvContentPartPr>
                <p14:cNvPr id="618" name="Håndskrift 617">
                  <a:extLst>
                    <a:ext uri="{FF2B5EF4-FFF2-40B4-BE49-F238E27FC236}">
                      <a16:creationId xmlns:a16="http://schemas.microsoft.com/office/drawing/2014/main" id="{1C949ABD-DD4B-486B-825F-BDB9B738E33D}"/>
                    </a:ext>
                  </a:extLst>
                </p14:cNvPr>
                <p14:cNvContentPartPr/>
                <p14:nvPr/>
              </p14:nvContentPartPr>
              <p14:xfrm>
                <a:off x="7226070" y="5610268"/>
                <a:ext cx="33840" cy="221040"/>
              </p14:xfrm>
            </p:contentPart>
          </mc:Choice>
          <mc:Fallback xmlns="">
            <p:pic>
              <p:nvPicPr>
                <p:cNvPr id="618" name="Håndskrift 617">
                  <a:extLst>
                    <a:ext uri="{FF2B5EF4-FFF2-40B4-BE49-F238E27FC236}">
                      <a16:creationId xmlns:a16="http://schemas.microsoft.com/office/drawing/2014/main" id="{1C949ABD-DD4B-486B-825F-BDB9B738E33D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7208430" y="5592268"/>
                  <a:ext cx="6948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3">
              <p14:nvContentPartPr>
                <p14:cNvPr id="619" name="Håndskrift 618">
                  <a:extLst>
                    <a:ext uri="{FF2B5EF4-FFF2-40B4-BE49-F238E27FC236}">
                      <a16:creationId xmlns:a16="http://schemas.microsoft.com/office/drawing/2014/main" id="{1DB28E31-1A76-4085-A6A8-A6F3FB81C093}"/>
                    </a:ext>
                  </a:extLst>
                </p14:cNvPr>
                <p14:cNvContentPartPr/>
                <p14:nvPr/>
              </p14:nvContentPartPr>
              <p14:xfrm>
                <a:off x="7367910" y="5486068"/>
                <a:ext cx="80640" cy="274320"/>
              </p14:xfrm>
            </p:contentPart>
          </mc:Choice>
          <mc:Fallback xmlns="">
            <p:pic>
              <p:nvPicPr>
                <p:cNvPr id="619" name="Håndskrift 618">
                  <a:extLst>
                    <a:ext uri="{FF2B5EF4-FFF2-40B4-BE49-F238E27FC236}">
                      <a16:creationId xmlns:a16="http://schemas.microsoft.com/office/drawing/2014/main" id="{1DB28E31-1A76-4085-A6A8-A6F3FB81C093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7350270" y="5468068"/>
                  <a:ext cx="11628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4">
              <p14:nvContentPartPr>
                <p14:cNvPr id="620" name="Håndskrift 619">
                  <a:extLst>
                    <a:ext uri="{FF2B5EF4-FFF2-40B4-BE49-F238E27FC236}">
                      <a16:creationId xmlns:a16="http://schemas.microsoft.com/office/drawing/2014/main" id="{A13F0B7F-A41E-498E-800E-913AF783EB0F}"/>
                    </a:ext>
                  </a:extLst>
                </p14:cNvPr>
                <p14:cNvContentPartPr/>
                <p14:nvPr/>
              </p14:nvContentPartPr>
              <p14:xfrm>
                <a:off x="7358910" y="5592628"/>
                <a:ext cx="9720" cy="268200"/>
              </p14:xfrm>
            </p:contentPart>
          </mc:Choice>
          <mc:Fallback xmlns="">
            <p:pic>
              <p:nvPicPr>
                <p:cNvPr id="620" name="Håndskrift 619">
                  <a:extLst>
                    <a:ext uri="{FF2B5EF4-FFF2-40B4-BE49-F238E27FC236}">
                      <a16:creationId xmlns:a16="http://schemas.microsoft.com/office/drawing/2014/main" id="{A13F0B7F-A41E-498E-800E-913AF783EB0F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7340910" y="5574628"/>
                  <a:ext cx="45360" cy="30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5">
              <p14:nvContentPartPr>
                <p14:cNvPr id="621" name="Håndskrift 620">
                  <a:extLst>
                    <a:ext uri="{FF2B5EF4-FFF2-40B4-BE49-F238E27FC236}">
                      <a16:creationId xmlns:a16="http://schemas.microsoft.com/office/drawing/2014/main" id="{72489989-0608-42C4-B379-1B53D9A661F3}"/>
                    </a:ext>
                  </a:extLst>
                </p14:cNvPr>
                <p14:cNvContentPartPr/>
                <p14:nvPr/>
              </p14:nvContentPartPr>
              <p14:xfrm>
                <a:off x="7469070" y="5681548"/>
                <a:ext cx="14760" cy="211320"/>
              </p14:xfrm>
            </p:contentPart>
          </mc:Choice>
          <mc:Fallback xmlns="">
            <p:pic>
              <p:nvPicPr>
                <p:cNvPr id="621" name="Håndskrift 620">
                  <a:extLst>
                    <a:ext uri="{FF2B5EF4-FFF2-40B4-BE49-F238E27FC236}">
                      <a16:creationId xmlns:a16="http://schemas.microsoft.com/office/drawing/2014/main" id="{72489989-0608-42C4-B379-1B53D9A661F3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7451430" y="5663548"/>
                  <a:ext cx="5040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6">
              <p14:nvContentPartPr>
                <p14:cNvPr id="622" name="Håndskrift 621">
                  <a:extLst>
                    <a:ext uri="{FF2B5EF4-FFF2-40B4-BE49-F238E27FC236}">
                      <a16:creationId xmlns:a16="http://schemas.microsoft.com/office/drawing/2014/main" id="{440ED8AE-8F82-4391-9764-B01B21A8D3A2}"/>
                    </a:ext>
                  </a:extLst>
                </p14:cNvPr>
                <p14:cNvContentPartPr/>
                <p14:nvPr/>
              </p14:nvContentPartPr>
              <p14:xfrm>
                <a:off x="7397790" y="5716828"/>
                <a:ext cx="59400" cy="232560"/>
              </p14:xfrm>
            </p:contentPart>
          </mc:Choice>
          <mc:Fallback xmlns="">
            <p:pic>
              <p:nvPicPr>
                <p:cNvPr id="622" name="Håndskrift 621">
                  <a:extLst>
                    <a:ext uri="{FF2B5EF4-FFF2-40B4-BE49-F238E27FC236}">
                      <a16:creationId xmlns:a16="http://schemas.microsoft.com/office/drawing/2014/main" id="{440ED8AE-8F82-4391-9764-B01B21A8D3A2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7380150" y="5698828"/>
                  <a:ext cx="9504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7">
              <p14:nvContentPartPr>
                <p14:cNvPr id="623" name="Håndskrift 622">
                  <a:extLst>
                    <a:ext uri="{FF2B5EF4-FFF2-40B4-BE49-F238E27FC236}">
                      <a16:creationId xmlns:a16="http://schemas.microsoft.com/office/drawing/2014/main" id="{7DD85449-F69C-4294-BC23-D71A85B12D5F}"/>
                    </a:ext>
                  </a:extLst>
                </p14:cNvPr>
                <p14:cNvContentPartPr/>
                <p14:nvPr/>
              </p14:nvContentPartPr>
              <p14:xfrm>
                <a:off x="7421190" y="5725828"/>
                <a:ext cx="74520" cy="138960"/>
              </p14:xfrm>
            </p:contentPart>
          </mc:Choice>
          <mc:Fallback xmlns="">
            <p:pic>
              <p:nvPicPr>
                <p:cNvPr id="623" name="Håndskrift 622">
                  <a:extLst>
                    <a:ext uri="{FF2B5EF4-FFF2-40B4-BE49-F238E27FC236}">
                      <a16:creationId xmlns:a16="http://schemas.microsoft.com/office/drawing/2014/main" id="{7DD85449-F69C-4294-BC23-D71A85B12D5F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7403550" y="5708188"/>
                  <a:ext cx="11016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8">
              <p14:nvContentPartPr>
                <p14:cNvPr id="624" name="Håndskrift 623">
                  <a:extLst>
                    <a:ext uri="{FF2B5EF4-FFF2-40B4-BE49-F238E27FC236}">
                      <a16:creationId xmlns:a16="http://schemas.microsoft.com/office/drawing/2014/main" id="{8BDC1355-E15B-467D-9D83-4890461B7792}"/>
                    </a:ext>
                  </a:extLst>
                </p14:cNvPr>
                <p14:cNvContentPartPr/>
                <p14:nvPr/>
              </p14:nvContentPartPr>
              <p14:xfrm>
                <a:off x="7556910" y="5628268"/>
                <a:ext cx="21240" cy="267840"/>
              </p14:xfrm>
            </p:contentPart>
          </mc:Choice>
          <mc:Fallback xmlns="">
            <p:pic>
              <p:nvPicPr>
                <p:cNvPr id="624" name="Håndskrift 623">
                  <a:extLst>
                    <a:ext uri="{FF2B5EF4-FFF2-40B4-BE49-F238E27FC236}">
                      <a16:creationId xmlns:a16="http://schemas.microsoft.com/office/drawing/2014/main" id="{8BDC1355-E15B-467D-9D83-4890461B7792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7539270" y="5610268"/>
                  <a:ext cx="5688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9">
              <p14:nvContentPartPr>
                <p14:cNvPr id="625" name="Håndskrift 624">
                  <a:extLst>
                    <a:ext uri="{FF2B5EF4-FFF2-40B4-BE49-F238E27FC236}">
                      <a16:creationId xmlns:a16="http://schemas.microsoft.com/office/drawing/2014/main" id="{E4710B4F-2293-48D8-97F4-602B9E1B895D}"/>
                    </a:ext>
                  </a:extLst>
                </p14:cNvPr>
                <p14:cNvContentPartPr/>
                <p14:nvPr/>
              </p14:nvContentPartPr>
              <p14:xfrm>
                <a:off x="7449990" y="5645908"/>
                <a:ext cx="7200" cy="265320"/>
              </p14:xfrm>
            </p:contentPart>
          </mc:Choice>
          <mc:Fallback xmlns="">
            <p:pic>
              <p:nvPicPr>
                <p:cNvPr id="625" name="Håndskrift 624">
                  <a:extLst>
                    <a:ext uri="{FF2B5EF4-FFF2-40B4-BE49-F238E27FC236}">
                      <a16:creationId xmlns:a16="http://schemas.microsoft.com/office/drawing/2014/main" id="{E4710B4F-2293-48D8-97F4-602B9E1B895D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7432350" y="5627908"/>
                  <a:ext cx="4284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0">
              <p14:nvContentPartPr>
                <p14:cNvPr id="626" name="Håndskrift 625">
                  <a:extLst>
                    <a:ext uri="{FF2B5EF4-FFF2-40B4-BE49-F238E27FC236}">
                      <a16:creationId xmlns:a16="http://schemas.microsoft.com/office/drawing/2014/main" id="{0D2C42C8-D557-42A1-95FE-628479B0E615}"/>
                    </a:ext>
                  </a:extLst>
                </p14:cNvPr>
                <p14:cNvContentPartPr/>
                <p14:nvPr/>
              </p14:nvContentPartPr>
              <p14:xfrm>
                <a:off x="7474470" y="5690188"/>
                <a:ext cx="37080" cy="134640"/>
              </p14:xfrm>
            </p:contentPart>
          </mc:Choice>
          <mc:Fallback xmlns="">
            <p:pic>
              <p:nvPicPr>
                <p:cNvPr id="626" name="Håndskrift 625">
                  <a:extLst>
                    <a:ext uri="{FF2B5EF4-FFF2-40B4-BE49-F238E27FC236}">
                      <a16:creationId xmlns:a16="http://schemas.microsoft.com/office/drawing/2014/main" id="{0D2C42C8-D557-42A1-95FE-628479B0E615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7456830" y="5672548"/>
                  <a:ext cx="7272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1">
              <p14:nvContentPartPr>
                <p14:cNvPr id="627" name="Håndskrift 626">
                  <a:extLst>
                    <a:ext uri="{FF2B5EF4-FFF2-40B4-BE49-F238E27FC236}">
                      <a16:creationId xmlns:a16="http://schemas.microsoft.com/office/drawing/2014/main" id="{3ABA7413-82A0-490B-99FF-FAA0AF04C84E}"/>
                    </a:ext>
                  </a:extLst>
                </p14:cNvPr>
                <p14:cNvContentPartPr/>
                <p14:nvPr/>
              </p14:nvContentPartPr>
              <p14:xfrm>
                <a:off x="7519110" y="5654548"/>
                <a:ext cx="3960" cy="211320"/>
              </p14:xfrm>
            </p:contentPart>
          </mc:Choice>
          <mc:Fallback xmlns="">
            <p:pic>
              <p:nvPicPr>
                <p:cNvPr id="627" name="Håndskrift 626">
                  <a:extLst>
                    <a:ext uri="{FF2B5EF4-FFF2-40B4-BE49-F238E27FC236}">
                      <a16:creationId xmlns:a16="http://schemas.microsoft.com/office/drawing/2014/main" id="{3ABA7413-82A0-490B-99FF-FAA0AF04C84E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7501110" y="5636908"/>
                  <a:ext cx="3960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2">
              <p14:nvContentPartPr>
                <p14:cNvPr id="628" name="Håndskrift 627">
                  <a:extLst>
                    <a:ext uri="{FF2B5EF4-FFF2-40B4-BE49-F238E27FC236}">
                      <a16:creationId xmlns:a16="http://schemas.microsoft.com/office/drawing/2014/main" id="{EFF86D81-3445-4B00-AD5D-B00816F56D68}"/>
                    </a:ext>
                  </a:extLst>
                </p14:cNvPr>
                <p14:cNvContentPartPr/>
                <p14:nvPr/>
              </p14:nvContentPartPr>
              <p14:xfrm>
                <a:off x="7554750" y="5636908"/>
                <a:ext cx="153000" cy="358200"/>
              </p14:xfrm>
            </p:contentPart>
          </mc:Choice>
          <mc:Fallback xmlns="">
            <p:pic>
              <p:nvPicPr>
                <p:cNvPr id="628" name="Håndskrift 627">
                  <a:extLst>
                    <a:ext uri="{FF2B5EF4-FFF2-40B4-BE49-F238E27FC236}">
                      <a16:creationId xmlns:a16="http://schemas.microsoft.com/office/drawing/2014/main" id="{EFF86D81-3445-4B00-AD5D-B00816F56D68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7536750" y="5619268"/>
                  <a:ext cx="188640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3">
              <p14:nvContentPartPr>
                <p14:cNvPr id="629" name="Håndskrift 628">
                  <a:extLst>
                    <a:ext uri="{FF2B5EF4-FFF2-40B4-BE49-F238E27FC236}">
                      <a16:creationId xmlns:a16="http://schemas.microsoft.com/office/drawing/2014/main" id="{F5D8C390-BD2E-4DD0-B073-4EE0E4F7D700}"/>
                    </a:ext>
                  </a:extLst>
                </p14:cNvPr>
                <p14:cNvContentPartPr/>
                <p14:nvPr/>
              </p14:nvContentPartPr>
              <p14:xfrm>
                <a:off x="7628550" y="5663548"/>
                <a:ext cx="95400" cy="178920"/>
              </p14:xfrm>
            </p:contentPart>
          </mc:Choice>
          <mc:Fallback xmlns="">
            <p:pic>
              <p:nvPicPr>
                <p:cNvPr id="629" name="Håndskrift 628">
                  <a:extLst>
                    <a:ext uri="{FF2B5EF4-FFF2-40B4-BE49-F238E27FC236}">
                      <a16:creationId xmlns:a16="http://schemas.microsoft.com/office/drawing/2014/main" id="{F5D8C390-BD2E-4DD0-B073-4EE0E4F7D700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7610550" y="5645548"/>
                  <a:ext cx="13104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4">
              <p14:nvContentPartPr>
                <p14:cNvPr id="630" name="Håndskrift 629">
                  <a:extLst>
                    <a:ext uri="{FF2B5EF4-FFF2-40B4-BE49-F238E27FC236}">
                      <a16:creationId xmlns:a16="http://schemas.microsoft.com/office/drawing/2014/main" id="{EA487402-AD1E-4934-9DF0-6A9F5EC1D979}"/>
                    </a:ext>
                  </a:extLst>
                </p14:cNvPr>
                <p14:cNvContentPartPr/>
                <p14:nvPr/>
              </p14:nvContentPartPr>
              <p14:xfrm>
                <a:off x="7533150" y="5690188"/>
                <a:ext cx="57240" cy="214920"/>
              </p14:xfrm>
            </p:contentPart>
          </mc:Choice>
          <mc:Fallback xmlns="">
            <p:pic>
              <p:nvPicPr>
                <p:cNvPr id="630" name="Håndskrift 629">
                  <a:extLst>
                    <a:ext uri="{FF2B5EF4-FFF2-40B4-BE49-F238E27FC236}">
                      <a16:creationId xmlns:a16="http://schemas.microsoft.com/office/drawing/2014/main" id="{EA487402-AD1E-4934-9DF0-6A9F5EC1D979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7515150" y="5672548"/>
                  <a:ext cx="92880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5">
              <p14:nvContentPartPr>
                <p14:cNvPr id="631" name="Håndskrift 630">
                  <a:extLst>
                    <a:ext uri="{FF2B5EF4-FFF2-40B4-BE49-F238E27FC236}">
                      <a16:creationId xmlns:a16="http://schemas.microsoft.com/office/drawing/2014/main" id="{05EF6906-9C5D-47CD-89D1-600BDF8F231F}"/>
                    </a:ext>
                  </a:extLst>
                </p14:cNvPr>
                <p14:cNvContentPartPr/>
                <p14:nvPr/>
              </p14:nvContentPartPr>
              <p14:xfrm>
                <a:off x="7527750" y="5734828"/>
                <a:ext cx="32040" cy="209520"/>
              </p14:xfrm>
            </p:contentPart>
          </mc:Choice>
          <mc:Fallback xmlns="">
            <p:pic>
              <p:nvPicPr>
                <p:cNvPr id="631" name="Håndskrift 630">
                  <a:extLst>
                    <a:ext uri="{FF2B5EF4-FFF2-40B4-BE49-F238E27FC236}">
                      <a16:creationId xmlns:a16="http://schemas.microsoft.com/office/drawing/2014/main" id="{05EF6906-9C5D-47CD-89D1-600BDF8F231F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7510110" y="5716828"/>
                  <a:ext cx="6768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6">
              <p14:nvContentPartPr>
                <p14:cNvPr id="632" name="Håndskrift 631">
                  <a:extLst>
                    <a:ext uri="{FF2B5EF4-FFF2-40B4-BE49-F238E27FC236}">
                      <a16:creationId xmlns:a16="http://schemas.microsoft.com/office/drawing/2014/main" id="{CCD604C5-5E4A-42E0-A72E-02B5A5FCCEE8}"/>
                    </a:ext>
                  </a:extLst>
                </p14:cNvPr>
                <p14:cNvContentPartPr/>
                <p14:nvPr/>
              </p14:nvContentPartPr>
              <p14:xfrm>
                <a:off x="7608030" y="5645908"/>
                <a:ext cx="46080" cy="219960"/>
              </p14:xfrm>
            </p:contentPart>
          </mc:Choice>
          <mc:Fallback xmlns="">
            <p:pic>
              <p:nvPicPr>
                <p:cNvPr id="632" name="Håndskrift 631">
                  <a:extLst>
                    <a:ext uri="{FF2B5EF4-FFF2-40B4-BE49-F238E27FC236}">
                      <a16:creationId xmlns:a16="http://schemas.microsoft.com/office/drawing/2014/main" id="{CCD604C5-5E4A-42E0-A72E-02B5A5FCCEE8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7590030" y="5627908"/>
                  <a:ext cx="81720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7">
              <p14:nvContentPartPr>
                <p14:cNvPr id="633" name="Håndskrift 632">
                  <a:extLst>
                    <a:ext uri="{FF2B5EF4-FFF2-40B4-BE49-F238E27FC236}">
                      <a16:creationId xmlns:a16="http://schemas.microsoft.com/office/drawing/2014/main" id="{B82D5A14-8F46-4EBE-8224-AB8874B91B7C}"/>
                    </a:ext>
                  </a:extLst>
                </p14:cNvPr>
                <p14:cNvContentPartPr/>
                <p14:nvPr/>
              </p14:nvContentPartPr>
              <p14:xfrm>
                <a:off x="7643310" y="5716828"/>
                <a:ext cx="27720" cy="232200"/>
              </p14:xfrm>
            </p:contentPart>
          </mc:Choice>
          <mc:Fallback xmlns="">
            <p:pic>
              <p:nvPicPr>
                <p:cNvPr id="633" name="Håndskrift 632">
                  <a:extLst>
                    <a:ext uri="{FF2B5EF4-FFF2-40B4-BE49-F238E27FC236}">
                      <a16:creationId xmlns:a16="http://schemas.microsoft.com/office/drawing/2014/main" id="{B82D5A14-8F46-4EBE-8224-AB8874B91B7C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7625670" y="5698828"/>
                  <a:ext cx="6336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8">
              <p14:nvContentPartPr>
                <p14:cNvPr id="634" name="Håndskrift 633">
                  <a:extLst>
                    <a:ext uri="{FF2B5EF4-FFF2-40B4-BE49-F238E27FC236}">
                      <a16:creationId xmlns:a16="http://schemas.microsoft.com/office/drawing/2014/main" id="{CDFFEBF3-A31B-46B9-853D-D6E73F5A63BD}"/>
                    </a:ext>
                  </a:extLst>
                </p14:cNvPr>
                <p14:cNvContentPartPr/>
                <p14:nvPr/>
              </p14:nvContentPartPr>
              <p14:xfrm>
                <a:off x="7477710" y="5841388"/>
                <a:ext cx="157320" cy="104400"/>
              </p14:xfrm>
            </p:contentPart>
          </mc:Choice>
          <mc:Fallback xmlns="">
            <p:pic>
              <p:nvPicPr>
                <p:cNvPr id="634" name="Håndskrift 633">
                  <a:extLst>
                    <a:ext uri="{FF2B5EF4-FFF2-40B4-BE49-F238E27FC236}">
                      <a16:creationId xmlns:a16="http://schemas.microsoft.com/office/drawing/2014/main" id="{CDFFEBF3-A31B-46B9-853D-D6E73F5A63BD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7459710" y="5823388"/>
                  <a:ext cx="19296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9">
              <p14:nvContentPartPr>
                <p14:cNvPr id="635" name="Håndskrift 634">
                  <a:extLst>
                    <a:ext uri="{FF2B5EF4-FFF2-40B4-BE49-F238E27FC236}">
                      <a16:creationId xmlns:a16="http://schemas.microsoft.com/office/drawing/2014/main" id="{610BA9CF-3B72-47EA-A075-BE39B1D0B7A0}"/>
                    </a:ext>
                  </a:extLst>
                </p14:cNvPr>
                <p14:cNvContentPartPr/>
                <p14:nvPr/>
              </p14:nvContentPartPr>
              <p14:xfrm>
                <a:off x="7474470" y="5841388"/>
                <a:ext cx="55080" cy="95400"/>
              </p14:xfrm>
            </p:contentPart>
          </mc:Choice>
          <mc:Fallback xmlns="">
            <p:pic>
              <p:nvPicPr>
                <p:cNvPr id="635" name="Håndskrift 634">
                  <a:extLst>
                    <a:ext uri="{FF2B5EF4-FFF2-40B4-BE49-F238E27FC236}">
                      <a16:creationId xmlns:a16="http://schemas.microsoft.com/office/drawing/2014/main" id="{610BA9CF-3B72-47EA-A075-BE39B1D0B7A0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7456830" y="5823388"/>
                  <a:ext cx="9072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0">
              <p14:nvContentPartPr>
                <p14:cNvPr id="636" name="Håndskrift 635">
                  <a:extLst>
                    <a:ext uri="{FF2B5EF4-FFF2-40B4-BE49-F238E27FC236}">
                      <a16:creationId xmlns:a16="http://schemas.microsoft.com/office/drawing/2014/main" id="{D1A0F207-B4C6-459D-96E9-41A00829D3B3}"/>
                    </a:ext>
                  </a:extLst>
                </p14:cNvPr>
                <p14:cNvContentPartPr/>
                <p14:nvPr/>
              </p14:nvContentPartPr>
              <p14:xfrm>
                <a:off x="7172790" y="5559868"/>
                <a:ext cx="136080" cy="230400"/>
              </p14:xfrm>
            </p:contentPart>
          </mc:Choice>
          <mc:Fallback xmlns="">
            <p:pic>
              <p:nvPicPr>
                <p:cNvPr id="636" name="Håndskrift 635">
                  <a:extLst>
                    <a:ext uri="{FF2B5EF4-FFF2-40B4-BE49-F238E27FC236}">
                      <a16:creationId xmlns:a16="http://schemas.microsoft.com/office/drawing/2014/main" id="{D1A0F207-B4C6-459D-96E9-41A00829D3B3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7154790" y="5542228"/>
                  <a:ext cx="171720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1">
              <p14:nvContentPartPr>
                <p14:cNvPr id="637" name="Håndskrift 636">
                  <a:extLst>
                    <a:ext uri="{FF2B5EF4-FFF2-40B4-BE49-F238E27FC236}">
                      <a16:creationId xmlns:a16="http://schemas.microsoft.com/office/drawing/2014/main" id="{E3620D31-0A0D-4BC1-8745-366943ABB4E1}"/>
                    </a:ext>
                  </a:extLst>
                </p14:cNvPr>
                <p14:cNvContentPartPr/>
                <p14:nvPr/>
              </p14:nvContentPartPr>
              <p14:xfrm>
                <a:off x="7359270" y="5556988"/>
                <a:ext cx="33120" cy="128520"/>
              </p14:xfrm>
            </p:contentPart>
          </mc:Choice>
          <mc:Fallback xmlns="">
            <p:pic>
              <p:nvPicPr>
                <p:cNvPr id="637" name="Håndskrift 636">
                  <a:extLst>
                    <a:ext uri="{FF2B5EF4-FFF2-40B4-BE49-F238E27FC236}">
                      <a16:creationId xmlns:a16="http://schemas.microsoft.com/office/drawing/2014/main" id="{E3620D31-0A0D-4BC1-8745-366943ABB4E1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7341270" y="5538988"/>
                  <a:ext cx="6876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2">
              <p14:nvContentPartPr>
                <p14:cNvPr id="638" name="Håndskrift 637">
                  <a:extLst>
                    <a:ext uri="{FF2B5EF4-FFF2-40B4-BE49-F238E27FC236}">
                      <a16:creationId xmlns:a16="http://schemas.microsoft.com/office/drawing/2014/main" id="{78FE388B-695E-45B7-AF12-DDBB7B5E42B0}"/>
                    </a:ext>
                  </a:extLst>
                </p14:cNvPr>
                <p14:cNvContentPartPr/>
                <p14:nvPr/>
              </p14:nvContentPartPr>
              <p14:xfrm>
                <a:off x="7296270" y="5503708"/>
                <a:ext cx="37800" cy="299520"/>
              </p14:xfrm>
            </p:contentPart>
          </mc:Choice>
          <mc:Fallback xmlns="">
            <p:pic>
              <p:nvPicPr>
                <p:cNvPr id="638" name="Håndskrift 637">
                  <a:extLst>
                    <a:ext uri="{FF2B5EF4-FFF2-40B4-BE49-F238E27FC236}">
                      <a16:creationId xmlns:a16="http://schemas.microsoft.com/office/drawing/2014/main" id="{78FE388B-695E-45B7-AF12-DDBB7B5E42B0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7278270" y="5485708"/>
                  <a:ext cx="73440" cy="33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3">
              <p14:nvContentPartPr>
                <p14:cNvPr id="639" name="Håndskrift 638">
                  <a:extLst>
                    <a:ext uri="{FF2B5EF4-FFF2-40B4-BE49-F238E27FC236}">
                      <a16:creationId xmlns:a16="http://schemas.microsoft.com/office/drawing/2014/main" id="{FDD6977C-1EC1-4C26-AF8B-29ECCA2E5901}"/>
                    </a:ext>
                  </a:extLst>
                </p14:cNvPr>
                <p14:cNvContentPartPr/>
                <p14:nvPr/>
              </p14:nvContentPartPr>
              <p14:xfrm>
                <a:off x="7279350" y="5592628"/>
                <a:ext cx="39960" cy="288720"/>
              </p14:xfrm>
            </p:contentPart>
          </mc:Choice>
          <mc:Fallback xmlns="">
            <p:pic>
              <p:nvPicPr>
                <p:cNvPr id="639" name="Håndskrift 638">
                  <a:extLst>
                    <a:ext uri="{FF2B5EF4-FFF2-40B4-BE49-F238E27FC236}">
                      <a16:creationId xmlns:a16="http://schemas.microsoft.com/office/drawing/2014/main" id="{FDD6977C-1EC1-4C26-AF8B-29ECCA2E5901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7261710" y="5574628"/>
                  <a:ext cx="75600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4">
              <p14:nvContentPartPr>
                <p14:cNvPr id="640" name="Håndskrift 639">
                  <a:extLst>
                    <a:ext uri="{FF2B5EF4-FFF2-40B4-BE49-F238E27FC236}">
                      <a16:creationId xmlns:a16="http://schemas.microsoft.com/office/drawing/2014/main" id="{945C85E7-415C-4646-AC17-8195D51639F6}"/>
                    </a:ext>
                  </a:extLst>
                </p14:cNvPr>
                <p14:cNvContentPartPr/>
                <p14:nvPr/>
              </p14:nvContentPartPr>
              <p14:xfrm>
                <a:off x="7359270" y="5574988"/>
                <a:ext cx="62280" cy="185760"/>
              </p14:xfrm>
            </p:contentPart>
          </mc:Choice>
          <mc:Fallback xmlns="">
            <p:pic>
              <p:nvPicPr>
                <p:cNvPr id="640" name="Håndskrift 639">
                  <a:extLst>
                    <a:ext uri="{FF2B5EF4-FFF2-40B4-BE49-F238E27FC236}">
                      <a16:creationId xmlns:a16="http://schemas.microsoft.com/office/drawing/2014/main" id="{945C85E7-415C-4646-AC17-8195D51639F6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7341270" y="5556988"/>
                  <a:ext cx="9792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5">
              <p14:nvContentPartPr>
                <p14:cNvPr id="641" name="Håndskrift 640">
                  <a:extLst>
                    <a:ext uri="{FF2B5EF4-FFF2-40B4-BE49-F238E27FC236}">
                      <a16:creationId xmlns:a16="http://schemas.microsoft.com/office/drawing/2014/main" id="{3A6182E9-B351-455D-9A91-D4C0E62686B4}"/>
                    </a:ext>
                  </a:extLst>
                </p14:cNvPr>
                <p14:cNvContentPartPr/>
                <p14:nvPr/>
              </p14:nvContentPartPr>
              <p14:xfrm>
                <a:off x="7225710" y="5619268"/>
                <a:ext cx="142560" cy="160560"/>
              </p14:xfrm>
            </p:contentPart>
          </mc:Choice>
          <mc:Fallback xmlns="">
            <p:pic>
              <p:nvPicPr>
                <p:cNvPr id="641" name="Håndskrift 640">
                  <a:extLst>
                    <a:ext uri="{FF2B5EF4-FFF2-40B4-BE49-F238E27FC236}">
                      <a16:creationId xmlns:a16="http://schemas.microsoft.com/office/drawing/2014/main" id="{3A6182E9-B351-455D-9A91-D4C0E62686B4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7208070" y="5601628"/>
                  <a:ext cx="17820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6">
              <p14:nvContentPartPr>
                <p14:cNvPr id="642" name="Håndskrift 641">
                  <a:extLst>
                    <a:ext uri="{FF2B5EF4-FFF2-40B4-BE49-F238E27FC236}">
                      <a16:creationId xmlns:a16="http://schemas.microsoft.com/office/drawing/2014/main" id="{426482FC-ADC4-41AA-8ACD-9BD3B9D7CDE5}"/>
                    </a:ext>
                  </a:extLst>
                </p14:cNvPr>
                <p14:cNvContentPartPr/>
                <p14:nvPr/>
              </p14:nvContentPartPr>
              <p14:xfrm>
                <a:off x="7030230" y="5477068"/>
                <a:ext cx="116280" cy="315720"/>
              </p14:xfrm>
            </p:contentPart>
          </mc:Choice>
          <mc:Fallback xmlns="">
            <p:pic>
              <p:nvPicPr>
                <p:cNvPr id="642" name="Håndskrift 641">
                  <a:extLst>
                    <a:ext uri="{FF2B5EF4-FFF2-40B4-BE49-F238E27FC236}">
                      <a16:creationId xmlns:a16="http://schemas.microsoft.com/office/drawing/2014/main" id="{426482FC-ADC4-41AA-8ACD-9BD3B9D7CDE5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7012230" y="5459428"/>
                  <a:ext cx="151920" cy="3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7">
              <p14:nvContentPartPr>
                <p14:cNvPr id="643" name="Håndskrift 642">
                  <a:extLst>
                    <a:ext uri="{FF2B5EF4-FFF2-40B4-BE49-F238E27FC236}">
                      <a16:creationId xmlns:a16="http://schemas.microsoft.com/office/drawing/2014/main" id="{02291BB0-3AF2-4EE1-A5B2-0AF88BF37E12}"/>
                    </a:ext>
                  </a:extLst>
                </p14:cNvPr>
                <p14:cNvContentPartPr/>
                <p14:nvPr/>
              </p14:nvContentPartPr>
              <p14:xfrm>
                <a:off x="7039590" y="5601268"/>
                <a:ext cx="140760" cy="232920"/>
              </p14:xfrm>
            </p:contentPart>
          </mc:Choice>
          <mc:Fallback xmlns="">
            <p:pic>
              <p:nvPicPr>
                <p:cNvPr id="643" name="Håndskrift 642">
                  <a:extLst>
                    <a:ext uri="{FF2B5EF4-FFF2-40B4-BE49-F238E27FC236}">
                      <a16:creationId xmlns:a16="http://schemas.microsoft.com/office/drawing/2014/main" id="{02291BB0-3AF2-4EE1-A5B2-0AF88BF37E12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7021950" y="5583628"/>
                  <a:ext cx="17640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8">
              <p14:nvContentPartPr>
                <p14:cNvPr id="644" name="Håndskrift 643">
                  <a:extLst>
                    <a:ext uri="{FF2B5EF4-FFF2-40B4-BE49-F238E27FC236}">
                      <a16:creationId xmlns:a16="http://schemas.microsoft.com/office/drawing/2014/main" id="{E68F23E7-1B16-4989-BE17-2047B1E5A1EB}"/>
                    </a:ext>
                  </a:extLst>
                </p14:cNvPr>
                <p14:cNvContentPartPr/>
                <p14:nvPr/>
              </p14:nvContentPartPr>
              <p14:xfrm>
                <a:off x="7116990" y="5601268"/>
                <a:ext cx="91800" cy="188640"/>
              </p14:xfrm>
            </p:contentPart>
          </mc:Choice>
          <mc:Fallback xmlns="">
            <p:pic>
              <p:nvPicPr>
                <p:cNvPr id="644" name="Håndskrift 643">
                  <a:extLst>
                    <a:ext uri="{FF2B5EF4-FFF2-40B4-BE49-F238E27FC236}">
                      <a16:creationId xmlns:a16="http://schemas.microsoft.com/office/drawing/2014/main" id="{E68F23E7-1B16-4989-BE17-2047B1E5A1EB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7098990" y="5583628"/>
                  <a:ext cx="12744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9">
              <p14:nvContentPartPr>
                <p14:cNvPr id="645" name="Håndskrift 644">
                  <a:extLst>
                    <a:ext uri="{FF2B5EF4-FFF2-40B4-BE49-F238E27FC236}">
                      <a16:creationId xmlns:a16="http://schemas.microsoft.com/office/drawing/2014/main" id="{E7B048D6-ABA0-4067-8603-BD07DB7A6354}"/>
                    </a:ext>
                  </a:extLst>
                </p14:cNvPr>
                <p14:cNvContentPartPr/>
                <p14:nvPr/>
              </p14:nvContentPartPr>
              <p14:xfrm>
                <a:off x="7101510" y="5610268"/>
                <a:ext cx="17640" cy="148680"/>
              </p14:xfrm>
            </p:contentPart>
          </mc:Choice>
          <mc:Fallback xmlns="">
            <p:pic>
              <p:nvPicPr>
                <p:cNvPr id="645" name="Håndskrift 644">
                  <a:extLst>
                    <a:ext uri="{FF2B5EF4-FFF2-40B4-BE49-F238E27FC236}">
                      <a16:creationId xmlns:a16="http://schemas.microsoft.com/office/drawing/2014/main" id="{E7B048D6-ABA0-4067-8603-BD07DB7A6354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7083510" y="5592268"/>
                  <a:ext cx="5328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0">
              <p14:nvContentPartPr>
                <p14:cNvPr id="646" name="Håndskrift 645">
                  <a:extLst>
                    <a:ext uri="{FF2B5EF4-FFF2-40B4-BE49-F238E27FC236}">
                      <a16:creationId xmlns:a16="http://schemas.microsoft.com/office/drawing/2014/main" id="{49EA3ECA-6FF4-4951-901F-2DACD574EA2B}"/>
                    </a:ext>
                  </a:extLst>
                </p14:cNvPr>
                <p14:cNvContentPartPr/>
                <p14:nvPr/>
              </p14:nvContentPartPr>
              <p14:xfrm>
                <a:off x="6984870" y="5628268"/>
                <a:ext cx="99720" cy="190080"/>
              </p14:xfrm>
            </p:contentPart>
          </mc:Choice>
          <mc:Fallback xmlns="">
            <p:pic>
              <p:nvPicPr>
                <p:cNvPr id="646" name="Håndskrift 645">
                  <a:extLst>
                    <a:ext uri="{FF2B5EF4-FFF2-40B4-BE49-F238E27FC236}">
                      <a16:creationId xmlns:a16="http://schemas.microsoft.com/office/drawing/2014/main" id="{49EA3ECA-6FF4-4951-901F-2DACD574EA2B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6966870" y="5610268"/>
                  <a:ext cx="13536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1">
              <p14:nvContentPartPr>
                <p14:cNvPr id="647" name="Håndskrift 646">
                  <a:extLst>
                    <a:ext uri="{FF2B5EF4-FFF2-40B4-BE49-F238E27FC236}">
                      <a16:creationId xmlns:a16="http://schemas.microsoft.com/office/drawing/2014/main" id="{DDA46143-DE3C-4D4F-B8FF-A77612ED425A}"/>
                    </a:ext>
                  </a:extLst>
                </p14:cNvPr>
                <p14:cNvContentPartPr/>
                <p14:nvPr/>
              </p14:nvContentPartPr>
              <p14:xfrm>
                <a:off x="6986310" y="5592628"/>
                <a:ext cx="30960" cy="169200"/>
              </p14:xfrm>
            </p:contentPart>
          </mc:Choice>
          <mc:Fallback xmlns="">
            <p:pic>
              <p:nvPicPr>
                <p:cNvPr id="647" name="Håndskrift 646">
                  <a:extLst>
                    <a:ext uri="{FF2B5EF4-FFF2-40B4-BE49-F238E27FC236}">
                      <a16:creationId xmlns:a16="http://schemas.microsoft.com/office/drawing/2014/main" id="{DDA46143-DE3C-4D4F-B8FF-A77612ED425A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6968670" y="5574628"/>
                  <a:ext cx="6660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2">
              <p14:nvContentPartPr>
                <p14:cNvPr id="648" name="Håndskrift 647">
                  <a:extLst>
                    <a:ext uri="{FF2B5EF4-FFF2-40B4-BE49-F238E27FC236}">
                      <a16:creationId xmlns:a16="http://schemas.microsoft.com/office/drawing/2014/main" id="{8FB69BE4-62DB-4844-A912-EFD7E057C1A1}"/>
                    </a:ext>
                  </a:extLst>
                </p14:cNvPr>
                <p14:cNvContentPartPr/>
                <p14:nvPr/>
              </p14:nvContentPartPr>
              <p14:xfrm>
                <a:off x="7039590" y="5547988"/>
                <a:ext cx="18360" cy="213480"/>
              </p14:xfrm>
            </p:contentPart>
          </mc:Choice>
          <mc:Fallback xmlns="">
            <p:pic>
              <p:nvPicPr>
                <p:cNvPr id="648" name="Håndskrift 647">
                  <a:extLst>
                    <a:ext uri="{FF2B5EF4-FFF2-40B4-BE49-F238E27FC236}">
                      <a16:creationId xmlns:a16="http://schemas.microsoft.com/office/drawing/2014/main" id="{8FB69BE4-62DB-4844-A912-EFD7E057C1A1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7021950" y="5530348"/>
                  <a:ext cx="5400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3">
              <p14:nvContentPartPr>
                <p14:cNvPr id="649" name="Håndskrift 648">
                  <a:extLst>
                    <a:ext uri="{FF2B5EF4-FFF2-40B4-BE49-F238E27FC236}">
                      <a16:creationId xmlns:a16="http://schemas.microsoft.com/office/drawing/2014/main" id="{C7214EF7-CE22-4FAF-BDF9-5BAC9FD8571B}"/>
                    </a:ext>
                  </a:extLst>
                </p14:cNvPr>
                <p14:cNvContentPartPr/>
                <p14:nvPr/>
              </p14:nvContentPartPr>
              <p14:xfrm>
                <a:off x="7048590" y="5628268"/>
                <a:ext cx="32760" cy="100080"/>
              </p14:xfrm>
            </p:contentPart>
          </mc:Choice>
          <mc:Fallback xmlns="">
            <p:pic>
              <p:nvPicPr>
                <p:cNvPr id="649" name="Håndskrift 648">
                  <a:extLst>
                    <a:ext uri="{FF2B5EF4-FFF2-40B4-BE49-F238E27FC236}">
                      <a16:creationId xmlns:a16="http://schemas.microsoft.com/office/drawing/2014/main" id="{C7214EF7-CE22-4FAF-BDF9-5BAC9FD8571B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7030590" y="5610268"/>
                  <a:ext cx="684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4">
              <p14:nvContentPartPr>
                <p14:cNvPr id="650" name="Håndskrift 649">
                  <a:extLst>
                    <a:ext uri="{FF2B5EF4-FFF2-40B4-BE49-F238E27FC236}">
                      <a16:creationId xmlns:a16="http://schemas.microsoft.com/office/drawing/2014/main" id="{C5522599-3650-40F9-8012-5AA514D52CF5}"/>
                    </a:ext>
                  </a:extLst>
                </p14:cNvPr>
                <p14:cNvContentPartPr/>
                <p14:nvPr/>
              </p14:nvContentPartPr>
              <p14:xfrm>
                <a:off x="7137150" y="5636908"/>
                <a:ext cx="18360" cy="131760"/>
              </p14:xfrm>
            </p:contentPart>
          </mc:Choice>
          <mc:Fallback xmlns="">
            <p:pic>
              <p:nvPicPr>
                <p:cNvPr id="650" name="Håndskrift 649">
                  <a:extLst>
                    <a:ext uri="{FF2B5EF4-FFF2-40B4-BE49-F238E27FC236}">
                      <a16:creationId xmlns:a16="http://schemas.microsoft.com/office/drawing/2014/main" id="{C5522599-3650-40F9-8012-5AA514D52CF5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7119510" y="5619268"/>
                  <a:ext cx="5400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5">
              <p14:nvContentPartPr>
                <p14:cNvPr id="651" name="Håndskrift 650">
                  <a:extLst>
                    <a:ext uri="{FF2B5EF4-FFF2-40B4-BE49-F238E27FC236}">
                      <a16:creationId xmlns:a16="http://schemas.microsoft.com/office/drawing/2014/main" id="{ADD7437D-7878-4C74-B910-567FD6A9B370}"/>
                    </a:ext>
                  </a:extLst>
                </p14:cNvPr>
                <p14:cNvContentPartPr/>
                <p14:nvPr/>
              </p14:nvContentPartPr>
              <p14:xfrm>
                <a:off x="7199430" y="5628268"/>
                <a:ext cx="38160" cy="172440"/>
              </p14:xfrm>
            </p:contentPart>
          </mc:Choice>
          <mc:Fallback xmlns="">
            <p:pic>
              <p:nvPicPr>
                <p:cNvPr id="651" name="Håndskrift 650">
                  <a:extLst>
                    <a:ext uri="{FF2B5EF4-FFF2-40B4-BE49-F238E27FC236}">
                      <a16:creationId xmlns:a16="http://schemas.microsoft.com/office/drawing/2014/main" id="{ADD7437D-7878-4C74-B910-567FD6A9B370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7181430" y="5610268"/>
                  <a:ext cx="7380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6">
              <p14:nvContentPartPr>
                <p14:cNvPr id="652" name="Håndskrift 651">
                  <a:extLst>
                    <a:ext uri="{FF2B5EF4-FFF2-40B4-BE49-F238E27FC236}">
                      <a16:creationId xmlns:a16="http://schemas.microsoft.com/office/drawing/2014/main" id="{9E3964BC-F91F-472C-912F-6249CBDF43F5}"/>
                    </a:ext>
                  </a:extLst>
                </p14:cNvPr>
                <p14:cNvContentPartPr/>
                <p14:nvPr/>
              </p14:nvContentPartPr>
              <p14:xfrm>
                <a:off x="7465110" y="5489668"/>
                <a:ext cx="9720" cy="280800"/>
              </p14:xfrm>
            </p:contentPart>
          </mc:Choice>
          <mc:Fallback xmlns="">
            <p:pic>
              <p:nvPicPr>
                <p:cNvPr id="652" name="Håndskrift 651">
                  <a:extLst>
                    <a:ext uri="{FF2B5EF4-FFF2-40B4-BE49-F238E27FC236}">
                      <a16:creationId xmlns:a16="http://schemas.microsoft.com/office/drawing/2014/main" id="{9E3964BC-F91F-472C-912F-6249CBDF43F5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7447110" y="5471668"/>
                  <a:ext cx="45360" cy="3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7">
              <p14:nvContentPartPr>
                <p14:cNvPr id="653" name="Håndskrift 652">
                  <a:extLst>
                    <a:ext uri="{FF2B5EF4-FFF2-40B4-BE49-F238E27FC236}">
                      <a16:creationId xmlns:a16="http://schemas.microsoft.com/office/drawing/2014/main" id="{9BFB5514-9271-4312-A7A5-7E97B673B6D0}"/>
                    </a:ext>
                  </a:extLst>
                </p14:cNvPr>
                <p14:cNvContentPartPr/>
                <p14:nvPr/>
              </p14:nvContentPartPr>
              <p14:xfrm>
                <a:off x="7549350" y="5521708"/>
                <a:ext cx="5760" cy="60120"/>
              </p14:xfrm>
            </p:contentPart>
          </mc:Choice>
          <mc:Fallback xmlns="">
            <p:pic>
              <p:nvPicPr>
                <p:cNvPr id="653" name="Håndskrift 652">
                  <a:extLst>
                    <a:ext uri="{FF2B5EF4-FFF2-40B4-BE49-F238E27FC236}">
                      <a16:creationId xmlns:a16="http://schemas.microsoft.com/office/drawing/2014/main" id="{9BFB5514-9271-4312-A7A5-7E97B673B6D0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7531350" y="5503708"/>
                  <a:ext cx="414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8">
              <p14:nvContentPartPr>
                <p14:cNvPr id="654" name="Håndskrift 653">
                  <a:extLst>
                    <a:ext uri="{FF2B5EF4-FFF2-40B4-BE49-F238E27FC236}">
                      <a16:creationId xmlns:a16="http://schemas.microsoft.com/office/drawing/2014/main" id="{2347ECD2-2D0E-4C6B-BD8C-51C218FFF8D2}"/>
                    </a:ext>
                  </a:extLst>
                </p14:cNvPr>
                <p14:cNvContentPartPr/>
                <p14:nvPr/>
              </p14:nvContentPartPr>
              <p14:xfrm>
                <a:off x="7467990" y="5556988"/>
                <a:ext cx="33480" cy="104400"/>
              </p14:xfrm>
            </p:contentPart>
          </mc:Choice>
          <mc:Fallback xmlns="">
            <p:pic>
              <p:nvPicPr>
                <p:cNvPr id="654" name="Håndskrift 653">
                  <a:extLst>
                    <a:ext uri="{FF2B5EF4-FFF2-40B4-BE49-F238E27FC236}">
                      <a16:creationId xmlns:a16="http://schemas.microsoft.com/office/drawing/2014/main" id="{2347ECD2-2D0E-4C6B-BD8C-51C218FFF8D2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7450350" y="5538988"/>
                  <a:ext cx="6912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9">
              <p14:nvContentPartPr>
                <p14:cNvPr id="655" name="Håndskrift 654">
                  <a:extLst>
                    <a:ext uri="{FF2B5EF4-FFF2-40B4-BE49-F238E27FC236}">
                      <a16:creationId xmlns:a16="http://schemas.microsoft.com/office/drawing/2014/main" id="{9D57A91B-A348-42B5-8D74-4CC04F4E8F30}"/>
                    </a:ext>
                  </a:extLst>
                </p14:cNvPr>
                <p14:cNvContentPartPr/>
                <p14:nvPr/>
              </p14:nvContentPartPr>
              <p14:xfrm>
                <a:off x="7048230" y="5725828"/>
                <a:ext cx="9360" cy="145440"/>
              </p14:xfrm>
            </p:contentPart>
          </mc:Choice>
          <mc:Fallback xmlns="">
            <p:pic>
              <p:nvPicPr>
                <p:cNvPr id="655" name="Håndskrift 654">
                  <a:extLst>
                    <a:ext uri="{FF2B5EF4-FFF2-40B4-BE49-F238E27FC236}">
                      <a16:creationId xmlns:a16="http://schemas.microsoft.com/office/drawing/2014/main" id="{9D57A91B-A348-42B5-8D74-4CC04F4E8F30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7030230" y="5708188"/>
                  <a:ext cx="4500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0">
              <p14:nvContentPartPr>
                <p14:cNvPr id="656" name="Håndskrift 655">
                  <a:extLst>
                    <a:ext uri="{FF2B5EF4-FFF2-40B4-BE49-F238E27FC236}">
                      <a16:creationId xmlns:a16="http://schemas.microsoft.com/office/drawing/2014/main" id="{A4D6EAAD-C9A7-454C-83CE-2869459B8698}"/>
                    </a:ext>
                  </a:extLst>
                </p14:cNvPr>
                <p14:cNvContentPartPr/>
                <p14:nvPr/>
              </p14:nvContentPartPr>
              <p14:xfrm>
                <a:off x="7048590" y="5770108"/>
                <a:ext cx="78480" cy="98280"/>
              </p14:xfrm>
            </p:contentPart>
          </mc:Choice>
          <mc:Fallback xmlns="">
            <p:pic>
              <p:nvPicPr>
                <p:cNvPr id="656" name="Håndskrift 655">
                  <a:extLst>
                    <a:ext uri="{FF2B5EF4-FFF2-40B4-BE49-F238E27FC236}">
                      <a16:creationId xmlns:a16="http://schemas.microsoft.com/office/drawing/2014/main" id="{A4D6EAAD-C9A7-454C-83CE-2869459B8698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7030590" y="5752108"/>
                  <a:ext cx="1141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1">
              <p14:nvContentPartPr>
                <p14:cNvPr id="657" name="Håndskrift 656">
                  <a:extLst>
                    <a:ext uri="{FF2B5EF4-FFF2-40B4-BE49-F238E27FC236}">
                      <a16:creationId xmlns:a16="http://schemas.microsoft.com/office/drawing/2014/main" id="{A8A29D29-32D5-4D2B-9DE5-A8E39F943E0F}"/>
                    </a:ext>
                  </a:extLst>
                </p14:cNvPr>
                <p14:cNvContentPartPr/>
                <p14:nvPr/>
              </p14:nvContentPartPr>
              <p14:xfrm>
                <a:off x="7173150" y="5725828"/>
                <a:ext cx="36720" cy="151920"/>
              </p14:xfrm>
            </p:contentPart>
          </mc:Choice>
          <mc:Fallback xmlns="">
            <p:pic>
              <p:nvPicPr>
                <p:cNvPr id="657" name="Håndskrift 656">
                  <a:extLst>
                    <a:ext uri="{FF2B5EF4-FFF2-40B4-BE49-F238E27FC236}">
                      <a16:creationId xmlns:a16="http://schemas.microsoft.com/office/drawing/2014/main" id="{A8A29D29-32D5-4D2B-9DE5-A8E39F943E0F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7155150" y="5708188"/>
                  <a:ext cx="7236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2">
              <p14:nvContentPartPr>
                <p14:cNvPr id="658" name="Håndskrift 657">
                  <a:extLst>
                    <a:ext uri="{FF2B5EF4-FFF2-40B4-BE49-F238E27FC236}">
                      <a16:creationId xmlns:a16="http://schemas.microsoft.com/office/drawing/2014/main" id="{E0D1E207-55F1-49D8-9BA1-78E58FC37B21}"/>
                    </a:ext>
                  </a:extLst>
                </p14:cNvPr>
                <p14:cNvContentPartPr/>
                <p14:nvPr/>
              </p14:nvContentPartPr>
              <p14:xfrm>
                <a:off x="7066590" y="5743468"/>
                <a:ext cx="124560" cy="118440"/>
              </p14:xfrm>
            </p:contentPart>
          </mc:Choice>
          <mc:Fallback xmlns="">
            <p:pic>
              <p:nvPicPr>
                <p:cNvPr id="658" name="Håndskrift 657">
                  <a:extLst>
                    <a:ext uri="{FF2B5EF4-FFF2-40B4-BE49-F238E27FC236}">
                      <a16:creationId xmlns:a16="http://schemas.microsoft.com/office/drawing/2014/main" id="{E0D1E207-55F1-49D8-9BA1-78E58FC37B21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7048590" y="5725828"/>
                  <a:ext cx="160200" cy="154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03">
            <p14:nvContentPartPr>
              <p14:cNvPr id="28" name="Håndskrift 27">
                <a:extLst>
                  <a:ext uri="{FF2B5EF4-FFF2-40B4-BE49-F238E27FC236}">
                    <a16:creationId xmlns:a16="http://schemas.microsoft.com/office/drawing/2014/main" id="{D025B377-6936-8D52-78DA-3360408E2207}"/>
                  </a:ext>
                </a:extLst>
              </p14:cNvPr>
              <p14:cNvContentPartPr/>
              <p14:nvPr/>
            </p14:nvContentPartPr>
            <p14:xfrm rot="21360923">
              <a:off x="1093611" y="3044890"/>
              <a:ext cx="2697480" cy="2399040"/>
            </p14:xfrm>
          </p:contentPart>
        </mc:Choice>
        <mc:Fallback xmlns="">
          <p:pic>
            <p:nvPicPr>
              <p:cNvPr id="28" name="Håndskrift 27">
                <a:extLst>
                  <a:ext uri="{FF2B5EF4-FFF2-40B4-BE49-F238E27FC236}">
                    <a16:creationId xmlns:a16="http://schemas.microsoft.com/office/drawing/2014/main" id="{D025B377-6936-8D52-78DA-3360408E2207}"/>
                  </a:ext>
                </a:extLst>
              </p:cNvPr>
              <p:cNvPicPr/>
              <p:nvPr/>
            </p:nvPicPr>
            <p:blipFill>
              <a:blip r:embed="rId804"/>
              <a:stretch>
                <a:fillRect/>
              </a:stretch>
            </p:blipFill>
            <p:spPr>
              <a:xfrm rot="21360923">
                <a:off x="1057611" y="3008890"/>
                <a:ext cx="2769120" cy="2470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67" name="Gruppe 466">
            <a:extLst>
              <a:ext uri="{FF2B5EF4-FFF2-40B4-BE49-F238E27FC236}">
                <a16:creationId xmlns:a16="http://schemas.microsoft.com/office/drawing/2014/main" id="{57EADA71-DFB9-48CC-84D3-1134221C7F47}"/>
              </a:ext>
            </a:extLst>
          </p:cNvPr>
          <p:cNvGrpSpPr/>
          <p:nvPr/>
        </p:nvGrpSpPr>
        <p:grpSpPr>
          <a:xfrm>
            <a:off x="4403452" y="5418297"/>
            <a:ext cx="1120734" cy="713520"/>
            <a:chOff x="6984870" y="5281588"/>
            <a:chExt cx="739080" cy="71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5">
              <p14:nvContentPartPr>
                <p14:cNvPr id="468" name="Håndskrift 467">
                  <a:extLst>
                    <a:ext uri="{FF2B5EF4-FFF2-40B4-BE49-F238E27FC236}">
                      <a16:creationId xmlns:a16="http://schemas.microsoft.com/office/drawing/2014/main" id="{E5D39BFD-902F-4656-8B44-41F948E09162}"/>
                    </a:ext>
                  </a:extLst>
                </p14:cNvPr>
                <p14:cNvContentPartPr/>
                <p14:nvPr/>
              </p14:nvContentPartPr>
              <p14:xfrm>
                <a:off x="7151550" y="5556988"/>
                <a:ext cx="18000" cy="146880"/>
              </p14:xfrm>
            </p:contentPart>
          </mc:Choice>
          <mc:Fallback xmlns="">
            <p:pic>
              <p:nvPicPr>
                <p:cNvPr id="468" name="Håndskrift 467">
                  <a:extLst>
                    <a:ext uri="{FF2B5EF4-FFF2-40B4-BE49-F238E27FC236}">
                      <a16:creationId xmlns:a16="http://schemas.microsoft.com/office/drawing/2014/main" id="{E5D39BFD-902F-4656-8B44-41F948E09162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7139550" y="5538988"/>
                  <a:ext cx="4176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6">
              <p14:nvContentPartPr>
                <p14:cNvPr id="469" name="Håndskrift 468">
                  <a:extLst>
                    <a:ext uri="{FF2B5EF4-FFF2-40B4-BE49-F238E27FC236}">
                      <a16:creationId xmlns:a16="http://schemas.microsoft.com/office/drawing/2014/main" id="{840412E3-018F-4F6C-9F47-13DBFCF689DE}"/>
                    </a:ext>
                  </a:extLst>
                </p14:cNvPr>
                <p14:cNvContentPartPr/>
                <p14:nvPr/>
              </p14:nvContentPartPr>
              <p14:xfrm>
                <a:off x="7190070" y="5547988"/>
                <a:ext cx="75600" cy="295560"/>
              </p14:xfrm>
            </p:contentPart>
          </mc:Choice>
          <mc:Fallback xmlns="">
            <p:pic>
              <p:nvPicPr>
                <p:cNvPr id="469" name="Håndskrift 468">
                  <a:extLst>
                    <a:ext uri="{FF2B5EF4-FFF2-40B4-BE49-F238E27FC236}">
                      <a16:creationId xmlns:a16="http://schemas.microsoft.com/office/drawing/2014/main" id="{840412E3-018F-4F6C-9F47-13DBFCF689DE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7178183" y="5530348"/>
                  <a:ext cx="99136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7">
              <p14:nvContentPartPr>
                <p14:cNvPr id="470" name="Håndskrift 469">
                  <a:extLst>
                    <a:ext uri="{FF2B5EF4-FFF2-40B4-BE49-F238E27FC236}">
                      <a16:creationId xmlns:a16="http://schemas.microsoft.com/office/drawing/2014/main" id="{471F65EA-D28A-453C-9108-255F90D59A07}"/>
                    </a:ext>
                  </a:extLst>
                </p14:cNvPr>
                <p14:cNvContentPartPr/>
                <p14:nvPr/>
              </p14:nvContentPartPr>
              <p14:xfrm>
                <a:off x="7228230" y="5610268"/>
                <a:ext cx="7200" cy="265680"/>
              </p14:xfrm>
            </p:contentPart>
          </mc:Choice>
          <mc:Fallback xmlns="">
            <p:pic>
              <p:nvPicPr>
                <p:cNvPr id="470" name="Håndskrift 469">
                  <a:extLst>
                    <a:ext uri="{FF2B5EF4-FFF2-40B4-BE49-F238E27FC236}">
                      <a16:creationId xmlns:a16="http://schemas.microsoft.com/office/drawing/2014/main" id="{471F65EA-D28A-453C-9108-255F90D59A07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7216230" y="5592268"/>
                  <a:ext cx="3096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8">
              <p14:nvContentPartPr>
                <p14:cNvPr id="471" name="Håndskrift 470">
                  <a:extLst>
                    <a:ext uri="{FF2B5EF4-FFF2-40B4-BE49-F238E27FC236}">
                      <a16:creationId xmlns:a16="http://schemas.microsoft.com/office/drawing/2014/main" id="{88AA692B-7717-444D-9BC9-3FE1F26C01D2}"/>
                    </a:ext>
                  </a:extLst>
                </p14:cNvPr>
                <p14:cNvContentPartPr/>
                <p14:nvPr/>
              </p14:nvContentPartPr>
              <p14:xfrm>
                <a:off x="7190430" y="5663548"/>
                <a:ext cx="8280" cy="175680"/>
              </p14:xfrm>
            </p:contentPart>
          </mc:Choice>
          <mc:Fallback xmlns="">
            <p:pic>
              <p:nvPicPr>
                <p:cNvPr id="471" name="Håndskrift 470">
                  <a:extLst>
                    <a:ext uri="{FF2B5EF4-FFF2-40B4-BE49-F238E27FC236}">
                      <a16:creationId xmlns:a16="http://schemas.microsoft.com/office/drawing/2014/main" id="{88AA692B-7717-444D-9BC9-3FE1F26C01D2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7178601" y="5645548"/>
                  <a:ext cx="31701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9">
              <p14:nvContentPartPr>
                <p14:cNvPr id="472" name="Håndskrift 471">
                  <a:extLst>
                    <a:ext uri="{FF2B5EF4-FFF2-40B4-BE49-F238E27FC236}">
                      <a16:creationId xmlns:a16="http://schemas.microsoft.com/office/drawing/2014/main" id="{EF8FC39A-DE00-439B-ADD8-5FA3C1D23F66}"/>
                    </a:ext>
                  </a:extLst>
                </p14:cNvPr>
                <p14:cNvContentPartPr/>
                <p14:nvPr/>
              </p14:nvContentPartPr>
              <p14:xfrm>
                <a:off x="7245870" y="5281588"/>
                <a:ext cx="24840" cy="407160"/>
              </p14:xfrm>
            </p:contentPart>
          </mc:Choice>
          <mc:Fallback xmlns="">
            <p:pic>
              <p:nvPicPr>
                <p:cNvPr id="472" name="Håndskrift 471">
                  <a:extLst>
                    <a:ext uri="{FF2B5EF4-FFF2-40B4-BE49-F238E27FC236}">
                      <a16:creationId xmlns:a16="http://schemas.microsoft.com/office/drawing/2014/main" id="{EF8FC39A-DE00-439B-ADD8-5FA3C1D23F66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7234041" y="5263948"/>
                  <a:ext cx="48261" cy="44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0">
              <p14:nvContentPartPr>
                <p14:cNvPr id="473" name="Håndskrift 472">
                  <a:extLst>
                    <a:ext uri="{FF2B5EF4-FFF2-40B4-BE49-F238E27FC236}">
                      <a16:creationId xmlns:a16="http://schemas.microsoft.com/office/drawing/2014/main" id="{2E952957-B2D2-416F-8C13-23E34F094EB9}"/>
                    </a:ext>
                  </a:extLst>
                </p14:cNvPr>
                <p14:cNvContentPartPr/>
                <p14:nvPr/>
              </p14:nvContentPartPr>
              <p14:xfrm>
                <a:off x="7154790" y="5415148"/>
                <a:ext cx="27360" cy="293400"/>
              </p14:xfrm>
            </p:contentPart>
          </mc:Choice>
          <mc:Fallback xmlns="">
            <p:pic>
              <p:nvPicPr>
                <p:cNvPr id="473" name="Håndskrift 472">
                  <a:extLst>
                    <a:ext uri="{FF2B5EF4-FFF2-40B4-BE49-F238E27FC236}">
                      <a16:creationId xmlns:a16="http://schemas.microsoft.com/office/drawing/2014/main" id="{2E952957-B2D2-416F-8C13-23E34F094EB9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7142894" y="5397148"/>
                  <a:ext cx="50913" cy="32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1">
              <p14:nvContentPartPr>
                <p14:cNvPr id="474" name="Håndskrift 473">
                  <a:extLst>
                    <a:ext uri="{FF2B5EF4-FFF2-40B4-BE49-F238E27FC236}">
                      <a16:creationId xmlns:a16="http://schemas.microsoft.com/office/drawing/2014/main" id="{F8E324CD-D344-41B3-8A98-ED0921D571C7}"/>
                    </a:ext>
                  </a:extLst>
                </p14:cNvPr>
                <p14:cNvContentPartPr/>
                <p14:nvPr/>
              </p14:nvContentPartPr>
              <p14:xfrm>
                <a:off x="7226070" y="5610268"/>
                <a:ext cx="33840" cy="221040"/>
              </p14:xfrm>
            </p:contentPart>
          </mc:Choice>
          <mc:Fallback xmlns="">
            <p:pic>
              <p:nvPicPr>
                <p:cNvPr id="474" name="Håndskrift 473">
                  <a:extLst>
                    <a:ext uri="{FF2B5EF4-FFF2-40B4-BE49-F238E27FC236}">
                      <a16:creationId xmlns:a16="http://schemas.microsoft.com/office/drawing/2014/main" id="{F8E324CD-D344-41B3-8A98-ED0921D571C7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7214238" y="5592268"/>
                  <a:ext cx="57268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2">
              <p14:nvContentPartPr>
                <p14:cNvPr id="475" name="Håndskrift 474">
                  <a:extLst>
                    <a:ext uri="{FF2B5EF4-FFF2-40B4-BE49-F238E27FC236}">
                      <a16:creationId xmlns:a16="http://schemas.microsoft.com/office/drawing/2014/main" id="{0872B2E9-6BB5-4622-8723-E8315ED2E645}"/>
                    </a:ext>
                  </a:extLst>
                </p14:cNvPr>
                <p14:cNvContentPartPr/>
                <p14:nvPr/>
              </p14:nvContentPartPr>
              <p14:xfrm>
                <a:off x="7367910" y="5486068"/>
                <a:ext cx="80640" cy="274320"/>
              </p14:xfrm>
            </p:contentPart>
          </mc:Choice>
          <mc:Fallback xmlns="">
            <p:pic>
              <p:nvPicPr>
                <p:cNvPr id="475" name="Håndskrift 474">
                  <a:extLst>
                    <a:ext uri="{FF2B5EF4-FFF2-40B4-BE49-F238E27FC236}">
                      <a16:creationId xmlns:a16="http://schemas.microsoft.com/office/drawing/2014/main" id="{0872B2E9-6BB5-4622-8723-E8315ED2E645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7356016" y="5468068"/>
                  <a:ext cx="10419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3">
              <p14:nvContentPartPr>
                <p14:cNvPr id="476" name="Håndskrift 475">
                  <a:extLst>
                    <a:ext uri="{FF2B5EF4-FFF2-40B4-BE49-F238E27FC236}">
                      <a16:creationId xmlns:a16="http://schemas.microsoft.com/office/drawing/2014/main" id="{A6CC6FFD-492F-401A-A5FA-E3F02E4363C8}"/>
                    </a:ext>
                  </a:extLst>
                </p14:cNvPr>
                <p14:cNvContentPartPr/>
                <p14:nvPr/>
              </p14:nvContentPartPr>
              <p14:xfrm>
                <a:off x="7358910" y="5592628"/>
                <a:ext cx="9720" cy="268200"/>
              </p14:xfrm>
            </p:contentPart>
          </mc:Choice>
          <mc:Fallback xmlns="">
            <p:pic>
              <p:nvPicPr>
                <p:cNvPr id="476" name="Håndskrift 475">
                  <a:extLst>
                    <a:ext uri="{FF2B5EF4-FFF2-40B4-BE49-F238E27FC236}">
                      <a16:creationId xmlns:a16="http://schemas.microsoft.com/office/drawing/2014/main" id="{A6CC6FFD-492F-401A-A5FA-E3F02E4363C8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7346760" y="5574628"/>
                  <a:ext cx="33777" cy="30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4">
              <p14:nvContentPartPr>
                <p14:cNvPr id="477" name="Håndskrift 476">
                  <a:extLst>
                    <a:ext uri="{FF2B5EF4-FFF2-40B4-BE49-F238E27FC236}">
                      <a16:creationId xmlns:a16="http://schemas.microsoft.com/office/drawing/2014/main" id="{6DD20985-A12C-4826-A1F4-0956B3BAAD54}"/>
                    </a:ext>
                  </a:extLst>
                </p14:cNvPr>
                <p14:cNvContentPartPr/>
                <p14:nvPr/>
              </p14:nvContentPartPr>
              <p14:xfrm>
                <a:off x="7469070" y="5681548"/>
                <a:ext cx="14760" cy="211320"/>
              </p14:xfrm>
            </p:contentPart>
          </mc:Choice>
          <mc:Fallback xmlns="">
            <p:pic>
              <p:nvPicPr>
                <p:cNvPr id="477" name="Håndskrift 476">
                  <a:extLst>
                    <a:ext uri="{FF2B5EF4-FFF2-40B4-BE49-F238E27FC236}">
                      <a16:creationId xmlns:a16="http://schemas.microsoft.com/office/drawing/2014/main" id="{6DD20985-A12C-4826-A1F4-0956B3BAAD54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7457214" y="5663548"/>
                  <a:ext cx="38715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5">
              <p14:nvContentPartPr>
                <p14:cNvPr id="478" name="Håndskrift 477">
                  <a:extLst>
                    <a:ext uri="{FF2B5EF4-FFF2-40B4-BE49-F238E27FC236}">
                      <a16:creationId xmlns:a16="http://schemas.microsoft.com/office/drawing/2014/main" id="{72776429-E99B-4DE0-92FA-257350B1E14E}"/>
                    </a:ext>
                  </a:extLst>
                </p14:cNvPr>
                <p14:cNvContentPartPr/>
                <p14:nvPr/>
              </p14:nvContentPartPr>
              <p14:xfrm>
                <a:off x="7397790" y="5716828"/>
                <a:ext cx="59400" cy="232560"/>
              </p14:xfrm>
            </p:contentPart>
          </mc:Choice>
          <mc:Fallback xmlns="">
            <p:pic>
              <p:nvPicPr>
                <p:cNvPr id="478" name="Håndskrift 477">
                  <a:extLst>
                    <a:ext uri="{FF2B5EF4-FFF2-40B4-BE49-F238E27FC236}">
                      <a16:creationId xmlns:a16="http://schemas.microsoft.com/office/drawing/2014/main" id="{72776429-E99B-4DE0-92FA-257350B1E14E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7385862" y="5698828"/>
                  <a:ext cx="83017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6">
              <p14:nvContentPartPr>
                <p14:cNvPr id="479" name="Håndskrift 478">
                  <a:extLst>
                    <a:ext uri="{FF2B5EF4-FFF2-40B4-BE49-F238E27FC236}">
                      <a16:creationId xmlns:a16="http://schemas.microsoft.com/office/drawing/2014/main" id="{7EB5B3A2-A056-471E-B409-55584BE75D35}"/>
                    </a:ext>
                  </a:extLst>
                </p14:cNvPr>
                <p14:cNvContentPartPr/>
                <p14:nvPr/>
              </p14:nvContentPartPr>
              <p14:xfrm>
                <a:off x="7421190" y="5725828"/>
                <a:ext cx="74520" cy="138960"/>
              </p14:xfrm>
            </p:contentPart>
          </mc:Choice>
          <mc:Fallback xmlns="">
            <p:pic>
              <p:nvPicPr>
                <p:cNvPr id="479" name="Håndskrift 478">
                  <a:extLst>
                    <a:ext uri="{FF2B5EF4-FFF2-40B4-BE49-F238E27FC236}">
                      <a16:creationId xmlns:a16="http://schemas.microsoft.com/office/drawing/2014/main" id="{7EB5B3A2-A056-471E-B409-55584BE75D35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7409286" y="5708188"/>
                  <a:ext cx="9809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7">
              <p14:nvContentPartPr>
                <p14:cNvPr id="480" name="Håndskrift 479">
                  <a:extLst>
                    <a:ext uri="{FF2B5EF4-FFF2-40B4-BE49-F238E27FC236}">
                      <a16:creationId xmlns:a16="http://schemas.microsoft.com/office/drawing/2014/main" id="{415C1043-E51E-4402-836A-4CCDC8ED4CF2}"/>
                    </a:ext>
                  </a:extLst>
                </p14:cNvPr>
                <p14:cNvContentPartPr/>
                <p14:nvPr/>
              </p14:nvContentPartPr>
              <p14:xfrm>
                <a:off x="7556910" y="5628268"/>
                <a:ext cx="21240" cy="267840"/>
              </p14:xfrm>
            </p:contentPart>
          </mc:Choice>
          <mc:Fallback xmlns="">
            <p:pic>
              <p:nvPicPr>
                <p:cNvPr id="480" name="Håndskrift 479">
                  <a:extLst>
                    <a:ext uri="{FF2B5EF4-FFF2-40B4-BE49-F238E27FC236}">
                      <a16:creationId xmlns:a16="http://schemas.microsoft.com/office/drawing/2014/main" id="{415C1043-E51E-4402-836A-4CCDC8ED4CF2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7545110" y="5610268"/>
                  <a:ext cx="44604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8">
              <p14:nvContentPartPr>
                <p14:cNvPr id="481" name="Håndskrift 480">
                  <a:extLst>
                    <a:ext uri="{FF2B5EF4-FFF2-40B4-BE49-F238E27FC236}">
                      <a16:creationId xmlns:a16="http://schemas.microsoft.com/office/drawing/2014/main" id="{A43FD05D-6522-48A3-919B-5671EA519DFE}"/>
                    </a:ext>
                  </a:extLst>
                </p14:cNvPr>
                <p14:cNvContentPartPr/>
                <p14:nvPr/>
              </p14:nvContentPartPr>
              <p14:xfrm>
                <a:off x="7449990" y="5645908"/>
                <a:ext cx="7200" cy="265320"/>
              </p14:xfrm>
            </p:contentPart>
          </mc:Choice>
          <mc:Fallback xmlns="">
            <p:pic>
              <p:nvPicPr>
                <p:cNvPr id="481" name="Håndskrift 480">
                  <a:extLst>
                    <a:ext uri="{FF2B5EF4-FFF2-40B4-BE49-F238E27FC236}">
                      <a16:creationId xmlns:a16="http://schemas.microsoft.com/office/drawing/2014/main" id="{A43FD05D-6522-48A3-919B-5671EA519DFE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7438230" y="5627908"/>
                  <a:ext cx="3096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9">
              <p14:nvContentPartPr>
                <p14:cNvPr id="482" name="Håndskrift 481">
                  <a:extLst>
                    <a:ext uri="{FF2B5EF4-FFF2-40B4-BE49-F238E27FC236}">
                      <a16:creationId xmlns:a16="http://schemas.microsoft.com/office/drawing/2014/main" id="{18F0CC88-1319-49F3-9844-12A509E795AD}"/>
                    </a:ext>
                  </a:extLst>
                </p14:cNvPr>
                <p14:cNvContentPartPr/>
                <p14:nvPr/>
              </p14:nvContentPartPr>
              <p14:xfrm>
                <a:off x="7474470" y="5690188"/>
                <a:ext cx="37080" cy="134640"/>
              </p14:xfrm>
            </p:contentPart>
          </mc:Choice>
          <mc:Fallback xmlns="">
            <p:pic>
              <p:nvPicPr>
                <p:cNvPr id="482" name="Håndskrift 481">
                  <a:extLst>
                    <a:ext uri="{FF2B5EF4-FFF2-40B4-BE49-F238E27FC236}">
                      <a16:creationId xmlns:a16="http://schemas.microsoft.com/office/drawing/2014/main" id="{18F0CC88-1319-49F3-9844-12A509E795AD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7462509" y="5672548"/>
                  <a:ext cx="60763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0">
              <p14:nvContentPartPr>
                <p14:cNvPr id="483" name="Håndskrift 482">
                  <a:extLst>
                    <a:ext uri="{FF2B5EF4-FFF2-40B4-BE49-F238E27FC236}">
                      <a16:creationId xmlns:a16="http://schemas.microsoft.com/office/drawing/2014/main" id="{4798256B-ACF2-4598-BC79-2BEB557340BA}"/>
                    </a:ext>
                  </a:extLst>
                </p14:cNvPr>
                <p14:cNvContentPartPr/>
                <p14:nvPr/>
              </p14:nvContentPartPr>
              <p14:xfrm>
                <a:off x="7519110" y="5654548"/>
                <a:ext cx="3960" cy="211320"/>
              </p14:xfrm>
            </p:contentPart>
          </mc:Choice>
          <mc:Fallback xmlns="">
            <p:pic>
              <p:nvPicPr>
                <p:cNvPr id="483" name="Håndskrift 482">
                  <a:extLst>
                    <a:ext uri="{FF2B5EF4-FFF2-40B4-BE49-F238E27FC236}">
                      <a16:creationId xmlns:a16="http://schemas.microsoft.com/office/drawing/2014/main" id="{4798256B-ACF2-4598-BC79-2BEB557340BA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7506735" y="5636908"/>
                  <a:ext cx="28463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1">
              <p14:nvContentPartPr>
                <p14:cNvPr id="484" name="Håndskrift 483">
                  <a:extLst>
                    <a:ext uri="{FF2B5EF4-FFF2-40B4-BE49-F238E27FC236}">
                      <a16:creationId xmlns:a16="http://schemas.microsoft.com/office/drawing/2014/main" id="{C405D75E-5B0C-4735-9AE2-82317E08C724}"/>
                    </a:ext>
                  </a:extLst>
                </p14:cNvPr>
                <p14:cNvContentPartPr/>
                <p14:nvPr/>
              </p14:nvContentPartPr>
              <p14:xfrm>
                <a:off x="7554750" y="5636908"/>
                <a:ext cx="153000" cy="358200"/>
              </p14:xfrm>
            </p:contentPart>
          </mc:Choice>
          <mc:Fallback xmlns="">
            <p:pic>
              <p:nvPicPr>
                <p:cNvPr id="484" name="Håndskrift 483">
                  <a:extLst>
                    <a:ext uri="{FF2B5EF4-FFF2-40B4-BE49-F238E27FC236}">
                      <a16:creationId xmlns:a16="http://schemas.microsoft.com/office/drawing/2014/main" id="{C405D75E-5B0C-4735-9AE2-82317E08C724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7542853" y="5619268"/>
                  <a:ext cx="176557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2">
              <p14:nvContentPartPr>
                <p14:cNvPr id="485" name="Håndskrift 484">
                  <a:extLst>
                    <a:ext uri="{FF2B5EF4-FFF2-40B4-BE49-F238E27FC236}">
                      <a16:creationId xmlns:a16="http://schemas.microsoft.com/office/drawing/2014/main" id="{FA3C659E-E21A-4CEF-9A9D-C306AF6C93DD}"/>
                    </a:ext>
                  </a:extLst>
                </p14:cNvPr>
                <p14:cNvContentPartPr/>
                <p14:nvPr/>
              </p14:nvContentPartPr>
              <p14:xfrm>
                <a:off x="7628550" y="5663548"/>
                <a:ext cx="95400" cy="178920"/>
              </p14:xfrm>
            </p:contentPart>
          </mc:Choice>
          <mc:Fallback xmlns="">
            <p:pic>
              <p:nvPicPr>
                <p:cNvPr id="485" name="Håndskrift 484">
                  <a:extLst>
                    <a:ext uri="{FF2B5EF4-FFF2-40B4-BE49-F238E27FC236}">
                      <a16:creationId xmlns:a16="http://schemas.microsoft.com/office/drawing/2014/main" id="{FA3C659E-E21A-4CEF-9A9D-C306AF6C93DD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7616893" y="5645548"/>
                  <a:ext cx="118953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3">
              <p14:nvContentPartPr>
                <p14:cNvPr id="486" name="Håndskrift 485">
                  <a:extLst>
                    <a:ext uri="{FF2B5EF4-FFF2-40B4-BE49-F238E27FC236}">
                      <a16:creationId xmlns:a16="http://schemas.microsoft.com/office/drawing/2014/main" id="{D2DE87A2-D74A-4326-8A78-F18AC89605D8}"/>
                    </a:ext>
                  </a:extLst>
                </p14:cNvPr>
                <p14:cNvContentPartPr/>
                <p14:nvPr/>
              </p14:nvContentPartPr>
              <p14:xfrm>
                <a:off x="7533150" y="5690188"/>
                <a:ext cx="57240" cy="214920"/>
              </p14:xfrm>
            </p:contentPart>
          </mc:Choice>
          <mc:Fallback xmlns="">
            <p:pic>
              <p:nvPicPr>
                <p:cNvPr id="486" name="Håndskrift 485">
                  <a:extLst>
                    <a:ext uri="{FF2B5EF4-FFF2-40B4-BE49-F238E27FC236}">
                      <a16:creationId xmlns:a16="http://schemas.microsoft.com/office/drawing/2014/main" id="{D2DE87A2-D74A-4326-8A78-F18AC89605D8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7521225" y="5672548"/>
                  <a:ext cx="80852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4">
              <p14:nvContentPartPr>
                <p14:cNvPr id="487" name="Håndskrift 486">
                  <a:extLst>
                    <a:ext uri="{FF2B5EF4-FFF2-40B4-BE49-F238E27FC236}">
                      <a16:creationId xmlns:a16="http://schemas.microsoft.com/office/drawing/2014/main" id="{34297AB5-24BF-422F-81EE-AD1CBE762E68}"/>
                    </a:ext>
                  </a:extLst>
                </p14:cNvPr>
                <p14:cNvContentPartPr/>
                <p14:nvPr/>
              </p14:nvContentPartPr>
              <p14:xfrm>
                <a:off x="7527750" y="5734828"/>
                <a:ext cx="32040" cy="209520"/>
              </p14:xfrm>
            </p:contentPart>
          </mc:Choice>
          <mc:Fallback xmlns="">
            <p:pic>
              <p:nvPicPr>
                <p:cNvPr id="487" name="Håndskrift 486">
                  <a:extLst>
                    <a:ext uri="{FF2B5EF4-FFF2-40B4-BE49-F238E27FC236}">
                      <a16:creationId xmlns:a16="http://schemas.microsoft.com/office/drawing/2014/main" id="{34297AB5-24BF-422F-81EE-AD1CBE762E68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7516121" y="5716828"/>
                  <a:ext cx="55536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5">
              <p14:nvContentPartPr>
                <p14:cNvPr id="488" name="Håndskrift 487">
                  <a:extLst>
                    <a:ext uri="{FF2B5EF4-FFF2-40B4-BE49-F238E27FC236}">
                      <a16:creationId xmlns:a16="http://schemas.microsoft.com/office/drawing/2014/main" id="{8DF0722B-AE90-46F9-8138-E7399E4E05CF}"/>
                    </a:ext>
                  </a:extLst>
                </p14:cNvPr>
                <p14:cNvContentPartPr/>
                <p14:nvPr/>
              </p14:nvContentPartPr>
              <p14:xfrm>
                <a:off x="7608030" y="5645908"/>
                <a:ext cx="46080" cy="219960"/>
              </p14:xfrm>
            </p:contentPart>
          </mc:Choice>
          <mc:Fallback xmlns="">
            <p:pic>
              <p:nvPicPr>
                <p:cNvPr id="488" name="Håndskrift 487">
                  <a:extLst>
                    <a:ext uri="{FF2B5EF4-FFF2-40B4-BE49-F238E27FC236}">
                      <a16:creationId xmlns:a16="http://schemas.microsoft.com/office/drawing/2014/main" id="{8DF0722B-AE90-46F9-8138-E7399E4E05CF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7596092" y="5627908"/>
                  <a:ext cx="69717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6">
              <p14:nvContentPartPr>
                <p14:cNvPr id="489" name="Håndskrift 488">
                  <a:extLst>
                    <a:ext uri="{FF2B5EF4-FFF2-40B4-BE49-F238E27FC236}">
                      <a16:creationId xmlns:a16="http://schemas.microsoft.com/office/drawing/2014/main" id="{8087EE50-5337-41DF-B11D-660949833A8D}"/>
                    </a:ext>
                  </a:extLst>
                </p14:cNvPr>
                <p14:cNvContentPartPr/>
                <p14:nvPr/>
              </p14:nvContentPartPr>
              <p14:xfrm>
                <a:off x="7643310" y="5716828"/>
                <a:ext cx="27720" cy="232200"/>
              </p14:xfrm>
            </p:contentPart>
          </mc:Choice>
          <mc:Fallback xmlns="">
            <p:pic>
              <p:nvPicPr>
                <p:cNvPr id="489" name="Håndskrift 488">
                  <a:extLst>
                    <a:ext uri="{FF2B5EF4-FFF2-40B4-BE49-F238E27FC236}">
                      <a16:creationId xmlns:a16="http://schemas.microsoft.com/office/drawing/2014/main" id="{8087EE50-5337-41DF-B11D-660949833A8D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7631601" y="5698828"/>
                  <a:ext cx="51378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7">
              <p14:nvContentPartPr>
                <p14:cNvPr id="490" name="Håndskrift 489">
                  <a:extLst>
                    <a:ext uri="{FF2B5EF4-FFF2-40B4-BE49-F238E27FC236}">
                      <a16:creationId xmlns:a16="http://schemas.microsoft.com/office/drawing/2014/main" id="{966E93F1-4A38-40FE-A3E0-AB33F431F144}"/>
                    </a:ext>
                  </a:extLst>
                </p14:cNvPr>
                <p14:cNvContentPartPr/>
                <p14:nvPr/>
              </p14:nvContentPartPr>
              <p14:xfrm>
                <a:off x="7477710" y="5841388"/>
                <a:ext cx="157320" cy="104400"/>
              </p14:xfrm>
            </p:contentPart>
          </mc:Choice>
          <mc:Fallback xmlns="">
            <p:pic>
              <p:nvPicPr>
                <p:cNvPr id="490" name="Håndskrift 489">
                  <a:extLst>
                    <a:ext uri="{FF2B5EF4-FFF2-40B4-BE49-F238E27FC236}">
                      <a16:creationId xmlns:a16="http://schemas.microsoft.com/office/drawing/2014/main" id="{966E93F1-4A38-40FE-A3E0-AB33F431F144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7465810" y="5823388"/>
                  <a:ext cx="180882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8">
              <p14:nvContentPartPr>
                <p14:cNvPr id="491" name="Håndskrift 490">
                  <a:extLst>
                    <a:ext uri="{FF2B5EF4-FFF2-40B4-BE49-F238E27FC236}">
                      <a16:creationId xmlns:a16="http://schemas.microsoft.com/office/drawing/2014/main" id="{0CB4219B-CF07-4D79-A02E-08A61F5734AF}"/>
                    </a:ext>
                  </a:extLst>
                </p14:cNvPr>
                <p14:cNvContentPartPr/>
                <p14:nvPr/>
              </p14:nvContentPartPr>
              <p14:xfrm>
                <a:off x="7474470" y="5841388"/>
                <a:ext cx="55080" cy="95400"/>
              </p14:xfrm>
            </p:contentPart>
          </mc:Choice>
          <mc:Fallback xmlns="">
            <p:pic>
              <p:nvPicPr>
                <p:cNvPr id="491" name="Håndskrift 490">
                  <a:extLst>
                    <a:ext uri="{FF2B5EF4-FFF2-40B4-BE49-F238E27FC236}">
                      <a16:creationId xmlns:a16="http://schemas.microsoft.com/office/drawing/2014/main" id="{0CB4219B-CF07-4D79-A02E-08A61F5734AF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7462599" y="5823388"/>
                  <a:ext cx="78584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9">
              <p14:nvContentPartPr>
                <p14:cNvPr id="492" name="Håndskrift 491">
                  <a:extLst>
                    <a:ext uri="{FF2B5EF4-FFF2-40B4-BE49-F238E27FC236}">
                      <a16:creationId xmlns:a16="http://schemas.microsoft.com/office/drawing/2014/main" id="{191197A6-A795-4FD9-80CD-3C3C85F58F43}"/>
                    </a:ext>
                  </a:extLst>
                </p14:cNvPr>
                <p14:cNvContentPartPr/>
                <p14:nvPr/>
              </p14:nvContentPartPr>
              <p14:xfrm>
                <a:off x="7172790" y="5559868"/>
                <a:ext cx="136080" cy="230400"/>
              </p14:xfrm>
            </p:contentPart>
          </mc:Choice>
          <mc:Fallback xmlns="">
            <p:pic>
              <p:nvPicPr>
                <p:cNvPr id="492" name="Håndskrift 491">
                  <a:extLst>
                    <a:ext uri="{FF2B5EF4-FFF2-40B4-BE49-F238E27FC236}">
                      <a16:creationId xmlns:a16="http://schemas.microsoft.com/office/drawing/2014/main" id="{191197A6-A795-4FD9-80CD-3C3C85F58F43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7160916" y="5542228"/>
                  <a:ext cx="159591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0">
              <p14:nvContentPartPr>
                <p14:cNvPr id="493" name="Håndskrift 492">
                  <a:extLst>
                    <a:ext uri="{FF2B5EF4-FFF2-40B4-BE49-F238E27FC236}">
                      <a16:creationId xmlns:a16="http://schemas.microsoft.com/office/drawing/2014/main" id="{53DBA0B6-A57A-495C-95E1-6327B4DA5696}"/>
                    </a:ext>
                  </a:extLst>
                </p14:cNvPr>
                <p14:cNvContentPartPr/>
                <p14:nvPr/>
              </p14:nvContentPartPr>
              <p14:xfrm>
                <a:off x="7359270" y="5556988"/>
                <a:ext cx="33120" cy="128520"/>
              </p14:xfrm>
            </p:contentPart>
          </mc:Choice>
          <mc:Fallback xmlns="">
            <p:pic>
              <p:nvPicPr>
                <p:cNvPr id="493" name="Håndskrift 492">
                  <a:extLst>
                    <a:ext uri="{FF2B5EF4-FFF2-40B4-BE49-F238E27FC236}">
                      <a16:creationId xmlns:a16="http://schemas.microsoft.com/office/drawing/2014/main" id="{53DBA0B6-A57A-495C-95E1-6327B4DA5696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7347441" y="5538988"/>
                  <a:ext cx="56541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1">
              <p14:nvContentPartPr>
                <p14:cNvPr id="494" name="Håndskrift 493">
                  <a:extLst>
                    <a:ext uri="{FF2B5EF4-FFF2-40B4-BE49-F238E27FC236}">
                      <a16:creationId xmlns:a16="http://schemas.microsoft.com/office/drawing/2014/main" id="{ECDA3202-AB5F-4A0D-95A4-47DDCF0A8EF2}"/>
                    </a:ext>
                  </a:extLst>
                </p14:cNvPr>
                <p14:cNvContentPartPr/>
                <p14:nvPr/>
              </p14:nvContentPartPr>
              <p14:xfrm>
                <a:off x="7296270" y="5503708"/>
                <a:ext cx="37800" cy="299520"/>
              </p14:xfrm>
            </p:contentPart>
          </mc:Choice>
          <mc:Fallback xmlns="">
            <p:pic>
              <p:nvPicPr>
                <p:cNvPr id="494" name="Håndskrift 493">
                  <a:extLst>
                    <a:ext uri="{FF2B5EF4-FFF2-40B4-BE49-F238E27FC236}">
                      <a16:creationId xmlns:a16="http://schemas.microsoft.com/office/drawing/2014/main" id="{ECDA3202-AB5F-4A0D-95A4-47DDCF0A8EF2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7284383" y="5485708"/>
                  <a:ext cx="61336" cy="33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2">
              <p14:nvContentPartPr>
                <p14:cNvPr id="495" name="Håndskrift 494">
                  <a:extLst>
                    <a:ext uri="{FF2B5EF4-FFF2-40B4-BE49-F238E27FC236}">
                      <a16:creationId xmlns:a16="http://schemas.microsoft.com/office/drawing/2014/main" id="{938118F8-D5D2-4DBB-8E50-201A035A8F5F}"/>
                    </a:ext>
                  </a:extLst>
                </p14:cNvPr>
                <p14:cNvContentPartPr/>
                <p14:nvPr/>
              </p14:nvContentPartPr>
              <p14:xfrm>
                <a:off x="7279350" y="5592628"/>
                <a:ext cx="39960" cy="288720"/>
              </p14:xfrm>
            </p:contentPart>
          </mc:Choice>
          <mc:Fallback xmlns="">
            <p:pic>
              <p:nvPicPr>
                <p:cNvPr id="495" name="Håndskrift 494">
                  <a:extLst>
                    <a:ext uri="{FF2B5EF4-FFF2-40B4-BE49-F238E27FC236}">
                      <a16:creationId xmlns:a16="http://schemas.microsoft.com/office/drawing/2014/main" id="{938118F8-D5D2-4DBB-8E50-201A035A8F5F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7267457" y="5574628"/>
                  <a:ext cx="63508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3">
              <p14:nvContentPartPr>
                <p14:cNvPr id="496" name="Håndskrift 495">
                  <a:extLst>
                    <a:ext uri="{FF2B5EF4-FFF2-40B4-BE49-F238E27FC236}">
                      <a16:creationId xmlns:a16="http://schemas.microsoft.com/office/drawing/2014/main" id="{AC0900C2-877A-4A6A-A603-7BFA1F1813AD}"/>
                    </a:ext>
                  </a:extLst>
                </p14:cNvPr>
                <p14:cNvContentPartPr/>
                <p14:nvPr/>
              </p14:nvContentPartPr>
              <p14:xfrm>
                <a:off x="7359270" y="5574988"/>
                <a:ext cx="62280" cy="185760"/>
              </p14:xfrm>
            </p:contentPart>
          </mc:Choice>
          <mc:Fallback xmlns="">
            <p:pic>
              <p:nvPicPr>
                <p:cNvPr id="496" name="Håndskrift 495">
                  <a:extLst>
                    <a:ext uri="{FF2B5EF4-FFF2-40B4-BE49-F238E27FC236}">
                      <a16:creationId xmlns:a16="http://schemas.microsoft.com/office/drawing/2014/main" id="{AC0900C2-877A-4A6A-A603-7BFA1F1813AD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7347339" y="5556988"/>
                  <a:ext cx="85903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4">
              <p14:nvContentPartPr>
                <p14:cNvPr id="497" name="Håndskrift 496">
                  <a:extLst>
                    <a:ext uri="{FF2B5EF4-FFF2-40B4-BE49-F238E27FC236}">
                      <a16:creationId xmlns:a16="http://schemas.microsoft.com/office/drawing/2014/main" id="{5DFF7909-7EC0-4C3E-B8E4-FE257E5400BF}"/>
                    </a:ext>
                  </a:extLst>
                </p14:cNvPr>
                <p14:cNvContentPartPr/>
                <p14:nvPr/>
              </p14:nvContentPartPr>
              <p14:xfrm>
                <a:off x="7225710" y="5619268"/>
                <a:ext cx="142560" cy="160560"/>
              </p14:xfrm>
            </p:contentPart>
          </mc:Choice>
          <mc:Fallback xmlns="">
            <p:pic>
              <p:nvPicPr>
                <p:cNvPr id="497" name="Håndskrift 496">
                  <a:extLst>
                    <a:ext uri="{FF2B5EF4-FFF2-40B4-BE49-F238E27FC236}">
                      <a16:creationId xmlns:a16="http://schemas.microsoft.com/office/drawing/2014/main" id="{5DFF7909-7EC0-4C3E-B8E4-FE257E5400BF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7214068" y="5601628"/>
                  <a:ext cx="166082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5">
              <p14:nvContentPartPr>
                <p14:cNvPr id="498" name="Håndskrift 497">
                  <a:extLst>
                    <a:ext uri="{FF2B5EF4-FFF2-40B4-BE49-F238E27FC236}">
                      <a16:creationId xmlns:a16="http://schemas.microsoft.com/office/drawing/2014/main" id="{4E97C209-A04A-4C63-BBBC-52609F69922E}"/>
                    </a:ext>
                  </a:extLst>
                </p14:cNvPr>
                <p14:cNvContentPartPr/>
                <p14:nvPr/>
              </p14:nvContentPartPr>
              <p14:xfrm>
                <a:off x="7030230" y="5477068"/>
                <a:ext cx="116280" cy="315720"/>
              </p14:xfrm>
            </p:contentPart>
          </mc:Choice>
          <mc:Fallback xmlns="">
            <p:pic>
              <p:nvPicPr>
                <p:cNvPr id="498" name="Håndskrift 497">
                  <a:extLst>
                    <a:ext uri="{FF2B5EF4-FFF2-40B4-BE49-F238E27FC236}">
                      <a16:creationId xmlns:a16="http://schemas.microsoft.com/office/drawing/2014/main" id="{4E97C209-A04A-4C63-BBBC-52609F69922E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7018365" y="5459428"/>
                  <a:ext cx="139773" cy="3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6">
              <p14:nvContentPartPr>
                <p14:cNvPr id="499" name="Håndskrift 498">
                  <a:extLst>
                    <a:ext uri="{FF2B5EF4-FFF2-40B4-BE49-F238E27FC236}">
                      <a16:creationId xmlns:a16="http://schemas.microsoft.com/office/drawing/2014/main" id="{770B2F91-E0B9-4CC9-B368-3D9E7B20CA24}"/>
                    </a:ext>
                  </a:extLst>
                </p14:cNvPr>
                <p14:cNvContentPartPr/>
                <p14:nvPr/>
              </p14:nvContentPartPr>
              <p14:xfrm>
                <a:off x="7039590" y="5601268"/>
                <a:ext cx="140760" cy="232920"/>
              </p14:xfrm>
            </p:contentPart>
          </mc:Choice>
          <mc:Fallback xmlns="">
            <p:pic>
              <p:nvPicPr>
                <p:cNvPr id="499" name="Håndskrift 498">
                  <a:extLst>
                    <a:ext uri="{FF2B5EF4-FFF2-40B4-BE49-F238E27FC236}">
                      <a16:creationId xmlns:a16="http://schemas.microsoft.com/office/drawing/2014/main" id="{770B2F91-E0B9-4CC9-B368-3D9E7B20CA24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7027939" y="5583628"/>
                  <a:ext cx="164299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7">
              <p14:nvContentPartPr>
                <p14:cNvPr id="500" name="Håndskrift 499">
                  <a:extLst>
                    <a:ext uri="{FF2B5EF4-FFF2-40B4-BE49-F238E27FC236}">
                      <a16:creationId xmlns:a16="http://schemas.microsoft.com/office/drawing/2014/main" id="{D57A8AFE-5E6A-4B3F-BF0D-1A720F5CC97A}"/>
                    </a:ext>
                  </a:extLst>
                </p14:cNvPr>
                <p14:cNvContentPartPr/>
                <p14:nvPr/>
              </p14:nvContentPartPr>
              <p14:xfrm>
                <a:off x="7116990" y="5601268"/>
                <a:ext cx="91800" cy="188640"/>
              </p14:xfrm>
            </p:contentPart>
          </mc:Choice>
          <mc:Fallback xmlns="">
            <p:pic>
              <p:nvPicPr>
                <p:cNvPr id="500" name="Håndskrift 499">
                  <a:extLst>
                    <a:ext uri="{FF2B5EF4-FFF2-40B4-BE49-F238E27FC236}">
                      <a16:creationId xmlns:a16="http://schemas.microsoft.com/office/drawing/2014/main" id="{D57A8AFE-5E6A-4B3F-BF0D-1A720F5CC97A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7105099" y="5583628"/>
                  <a:ext cx="115345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8">
              <p14:nvContentPartPr>
                <p14:cNvPr id="501" name="Håndskrift 500">
                  <a:extLst>
                    <a:ext uri="{FF2B5EF4-FFF2-40B4-BE49-F238E27FC236}">
                      <a16:creationId xmlns:a16="http://schemas.microsoft.com/office/drawing/2014/main" id="{7ACEF231-880C-4190-AA02-03174EDAA88B}"/>
                    </a:ext>
                  </a:extLst>
                </p14:cNvPr>
                <p14:cNvContentPartPr/>
                <p14:nvPr/>
              </p14:nvContentPartPr>
              <p14:xfrm>
                <a:off x="7101510" y="5610268"/>
                <a:ext cx="17640" cy="148680"/>
              </p14:xfrm>
            </p:contentPart>
          </mc:Choice>
          <mc:Fallback xmlns="">
            <p:pic>
              <p:nvPicPr>
                <p:cNvPr id="501" name="Håndskrift 500">
                  <a:extLst>
                    <a:ext uri="{FF2B5EF4-FFF2-40B4-BE49-F238E27FC236}">
                      <a16:creationId xmlns:a16="http://schemas.microsoft.com/office/drawing/2014/main" id="{7ACEF231-880C-4190-AA02-03174EDAA88B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7089829" y="5592268"/>
                  <a:ext cx="41239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9">
              <p14:nvContentPartPr>
                <p14:cNvPr id="502" name="Håndskrift 501">
                  <a:extLst>
                    <a:ext uri="{FF2B5EF4-FFF2-40B4-BE49-F238E27FC236}">
                      <a16:creationId xmlns:a16="http://schemas.microsoft.com/office/drawing/2014/main" id="{04297804-C1A7-48EB-A6CE-35B423F6AF85}"/>
                    </a:ext>
                  </a:extLst>
                </p14:cNvPr>
                <p14:cNvContentPartPr/>
                <p14:nvPr/>
              </p14:nvContentPartPr>
              <p14:xfrm>
                <a:off x="6984870" y="5628268"/>
                <a:ext cx="99720" cy="190080"/>
              </p14:xfrm>
            </p:contentPart>
          </mc:Choice>
          <mc:Fallback xmlns="">
            <p:pic>
              <p:nvPicPr>
                <p:cNvPr id="502" name="Håndskrift 501">
                  <a:extLst>
                    <a:ext uri="{FF2B5EF4-FFF2-40B4-BE49-F238E27FC236}">
                      <a16:creationId xmlns:a16="http://schemas.microsoft.com/office/drawing/2014/main" id="{04297804-C1A7-48EB-A6CE-35B423F6AF85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6972970" y="5610268"/>
                  <a:ext cx="123282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0">
              <p14:nvContentPartPr>
                <p14:cNvPr id="503" name="Håndskrift 502">
                  <a:extLst>
                    <a:ext uri="{FF2B5EF4-FFF2-40B4-BE49-F238E27FC236}">
                      <a16:creationId xmlns:a16="http://schemas.microsoft.com/office/drawing/2014/main" id="{83E77AA1-AEB4-4A1F-A7F0-EE308CFCC5BD}"/>
                    </a:ext>
                  </a:extLst>
                </p14:cNvPr>
                <p14:cNvContentPartPr/>
                <p14:nvPr/>
              </p14:nvContentPartPr>
              <p14:xfrm>
                <a:off x="6986310" y="5592628"/>
                <a:ext cx="30960" cy="169200"/>
              </p14:xfrm>
            </p:contentPart>
          </mc:Choice>
          <mc:Fallback xmlns="">
            <p:pic>
              <p:nvPicPr>
                <p:cNvPr id="503" name="Håndskrift 502">
                  <a:extLst>
                    <a:ext uri="{FF2B5EF4-FFF2-40B4-BE49-F238E27FC236}">
                      <a16:creationId xmlns:a16="http://schemas.microsoft.com/office/drawing/2014/main" id="{83E77AA1-AEB4-4A1F-A7F0-EE308CFCC5BD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6974550" y="5574628"/>
                  <a:ext cx="5472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1">
              <p14:nvContentPartPr>
                <p14:cNvPr id="504" name="Håndskrift 503">
                  <a:extLst>
                    <a:ext uri="{FF2B5EF4-FFF2-40B4-BE49-F238E27FC236}">
                      <a16:creationId xmlns:a16="http://schemas.microsoft.com/office/drawing/2014/main" id="{D241C65E-B4E8-45B6-8984-422859C639CF}"/>
                    </a:ext>
                  </a:extLst>
                </p14:cNvPr>
                <p14:cNvContentPartPr/>
                <p14:nvPr/>
              </p14:nvContentPartPr>
              <p14:xfrm>
                <a:off x="7039590" y="5547988"/>
                <a:ext cx="18360" cy="213480"/>
              </p14:xfrm>
            </p:contentPart>
          </mc:Choice>
          <mc:Fallback xmlns="">
            <p:pic>
              <p:nvPicPr>
                <p:cNvPr id="504" name="Håndskrift 503">
                  <a:extLst>
                    <a:ext uri="{FF2B5EF4-FFF2-40B4-BE49-F238E27FC236}">
                      <a16:creationId xmlns:a16="http://schemas.microsoft.com/office/drawing/2014/main" id="{D241C65E-B4E8-45B6-8984-422859C639CF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7027906" y="5530348"/>
                  <a:ext cx="41966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2">
              <p14:nvContentPartPr>
                <p14:cNvPr id="505" name="Håndskrift 504">
                  <a:extLst>
                    <a:ext uri="{FF2B5EF4-FFF2-40B4-BE49-F238E27FC236}">
                      <a16:creationId xmlns:a16="http://schemas.microsoft.com/office/drawing/2014/main" id="{E4B3557F-771E-49B7-AB27-807B709B5271}"/>
                    </a:ext>
                  </a:extLst>
                </p14:cNvPr>
                <p14:cNvContentPartPr/>
                <p14:nvPr/>
              </p14:nvContentPartPr>
              <p14:xfrm>
                <a:off x="7048590" y="5628268"/>
                <a:ext cx="32760" cy="100080"/>
              </p14:xfrm>
            </p:contentPart>
          </mc:Choice>
          <mc:Fallback xmlns="">
            <p:pic>
              <p:nvPicPr>
                <p:cNvPr id="505" name="Håndskrift 504">
                  <a:extLst>
                    <a:ext uri="{FF2B5EF4-FFF2-40B4-BE49-F238E27FC236}">
                      <a16:creationId xmlns:a16="http://schemas.microsoft.com/office/drawing/2014/main" id="{E4B3557F-771E-49B7-AB27-807B709B5271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7036634" y="5610268"/>
                  <a:ext cx="56433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3">
              <p14:nvContentPartPr>
                <p14:cNvPr id="506" name="Håndskrift 505">
                  <a:extLst>
                    <a:ext uri="{FF2B5EF4-FFF2-40B4-BE49-F238E27FC236}">
                      <a16:creationId xmlns:a16="http://schemas.microsoft.com/office/drawing/2014/main" id="{4551B481-AE6F-4752-BE0E-49720E7FB809}"/>
                    </a:ext>
                  </a:extLst>
                </p14:cNvPr>
                <p14:cNvContentPartPr/>
                <p14:nvPr/>
              </p14:nvContentPartPr>
              <p14:xfrm>
                <a:off x="7137150" y="5636908"/>
                <a:ext cx="18360" cy="131760"/>
              </p14:xfrm>
            </p:contentPart>
          </mc:Choice>
          <mc:Fallback xmlns="">
            <p:pic>
              <p:nvPicPr>
                <p:cNvPr id="506" name="Håndskrift 505">
                  <a:extLst>
                    <a:ext uri="{FF2B5EF4-FFF2-40B4-BE49-F238E27FC236}">
                      <a16:creationId xmlns:a16="http://schemas.microsoft.com/office/drawing/2014/main" id="{4551B481-AE6F-4752-BE0E-49720E7FB809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7125466" y="5619268"/>
                  <a:ext cx="41966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4">
              <p14:nvContentPartPr>
                <p14:cNvPr id="507" name="Håndskrift 506">
                  <a:extLst>
                    <a:ext uri="{FF2B5EF4-FFF2-40B4-BE49-F238E27FC236}">
                      <a16:creationId xmlns:a16="http://schemas.microsoft.com/office/drawing/2014/main" id="{BAB454A9-2E1D-4AB2-B6AD-7C0934AFE804}"/>
                    </a:ext>
                  </a:extLst>
                </p14:cNvPr>
                <p14:cNvContentPartPr/>
                <p14:nvPr/>
              </p14:nvContentPartPr>
              <p14:xfrm>
                <a:off x="7199430" y="5628268"/>
                <a:ext cx="38160" cy="172440"/>
              </p14:xfrm>
            </p:contentPart>
          </mc:Choice>
          <mc:Fallback xmlns="">
            <p:pic>
              <p:nvPicPr>
                <p:cNvPr id="507" name="Håndskrift 506">
                  <a:extLst>
                    <a:ext uri="{FF2B5EF4-FFF2-40B4-BE49-F238E27FC236}">
                      <a16:creationId xmlns:a16="http://schemas.microsoft.com/office/drawing/2014/main" id="{BAB454A9-2E1D-4AB2-B6AD-7C0934AFE804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7187816" y="5610268"/>
                  <a:ext cx="61625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5">
              <p14:nvContentPartPr>
                <p14:cNvPr id="508" name="Håndskrift 507">
                  <a:extLst>
                    <a:ext uri="{FF2B5EF4-FFF2-40B4-BE49-F238E27FC236}">
                      <a16:creationId xmlns:a16="http://schemas.microsoft.com/office/drawing/2014/main" id="{4FB6629E-1C9D-4714-909B-0FBDD1FC218B}"/>
                    </a:ext>
                  </a:extLst>
                </p14:cNvPr>
                <p14:cNvContentPartPr/>
                <p14:nvPr/>
              </p14:nvContentPartPr>
              <p14:xfrm>
                <a:off x="7465110" y="5489668"/>
                <a:ext cx="9720" cy="280800"/>
              </p14:xfrm>
            </p:contentPart>
          </mc:Choice>
          <mc:Fallback xmlns="">
            <p:pic>
              <p:nvPicPr>
                <p:cNvPr id="508" name="Håndskrift 507">
                  <a:extLst>
                    <a:ext uri="{FF2B5EF4-FFF2-40B4-BE49-F238E27FC236}">
                      <a16:creationId xmlns:a16="http://schemas.microsoft.com/office/drawing/2014/main" id="{4FB6629E-1C9D-4714-909B-0FBDD1FC218B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7453493" y="5471668"/>
                  <a:ext cx="33190" cy="3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6">
              <p14:nvContentPartPr>
                <p14:cNvPr id="509" name="Håndskrift 508">
                  <a:extLst>
                    <a:ext uri="{FF2B5EF4-FFF2-40B4-BE49-F238E27FC236}">
                      <a16:creationId xmlns:a16="http://schemas.microsoft.com/office/drawing/2014/main" id="{4D99C949-2137-425C-B9A5-9847E48DC0DC}"/>
                    </a:ext>
                  </a:extLst>
                </p14:cNvPr>
                <p14:cNvContentPartPr/>
                <p14:nvPr/>
              </p14:nvContentPartPr>
              <p14:xfrm>
                <a:off x="7549350" y="5521708"/>
                <a:ext cx="5760" cy="60120"/>
              </p14:xfrm>
            </p:contentPart>
          </mc:Choice>
          <mc:Fallback xmlns="">
            <p:pic>
              <p:nvPicPr>
                <p:cNvPr id="509" name="Håndskrift 508">
                  <a:extLst>
                    <a:ext uri="{FF2B5EF4-FFF2-40B4-BE49-F238E27FC236}">
                      <a16:creationId xmlns:a16="http://schemas.microsoft.com/office/drawing/2014/main" id="{4D99C949-2137-425C-B9A5-9847E48DC0DC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7537350" y="5503708"/>
                  <a:ext cx="2952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7">
              <p14:nvContentPartPr>
                <p14:cNvPr id="510" name="Håndskrift 509">
                  <a:extLst>
                    <a:ext uri="{FF2B5EF4-FFF2-40B4-BE49-F238E27FC236}">
                      <a16:creationId xmlns:a16="http://schemas.microsoft.com/office/drawing/2014/main" id="{820EE7CA-8AF4-4782-81AA-A328083F6ADB}"/>
                    </a:ext>
                  </a:extLst>
                </p14:cNvPr>
                <p14:cNvContentPartPr/>
                <p14:nvPr/>
              </p14:nvContentPartPr>
              <p14:xfrm>
                <a:off x="7467990" y="5556988"/>
                <a:ext cx="33480" cy="104400"/>
              </p14:xfrm>
            </p:contentPart>
          </mc:Choice>
          <mc:Fallback xmlns="">
            <p:pic>
              <p:nvPicPr>
                <p:cNvPr id="510" name="Håndskrift 509">
                  <a:extLst>
                    <a:ext uri="{FF2B5EF4-FFF2-40B4-BE49-F238E27FC236}">
                      <a16:creationId xmlns:a16="http://schemas.microsoft.com/office/drawing/2014/main" id="{820EE7CA-8AF4-4782-81AA-A328083F6ADB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7456118" y="5538988"/>
                  <a:ext cx="56987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8">
              <p14:nvContentPartPr>
                <p14:cNvPr id="511" name="Håndskrift 510">
                  <a:extLst>
                    <a:ext uri="{FF2B5EF4-FFF2-40B4-BE49-F238E27FC236}">
                      <a16:creationId xmlns:a16="http://schemas.microsoft.com/office/drawing/2014/main" id="{3A515671-0517-4DAE-9651-86D09CD0A594}"/>
                    </a:ext>
                  </a:extLst>
                </p14:cNvPr>
                <p14:cNvContentPartPr/>
                <p14:nvPr/>
              </p14:nvContentPartPr>
              <p14:xfrm>
                <a:off x="7048230" y="5725828"/>
                <a:ext cx="9360" cy="145440"/>
              </p14:xfrm>
            </p:contentPart>
          </mc:Choice>
          <mc:Fallback xmlns="">
            <p:pic>
              <p:nvPicPr>
                <p:cNvPr id="511" name="Håndskrift 510">
                  <a:extLst>
                    <a:ext uri="{FF2B5EF4-FFF2-40B4-BE49-F238E27FC236}">
                      <a16:creationId xmlns:a16="http://schemas.microsoft.com/office/drawing/2014/main" id="{3A515671-0517-4DAE-9651-86D09CD0A594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7036530" y="5708188"/>
                  <a:ext cx="32526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9">
              <p14:nvContentPartPr>
                <p14:cNvPr id="512" name="Håndskrift 511">
                  <a:extLst>
                    <a:ext uri="{FF2B5EF4-FFF2-40B4-BE49-F238E27FC236}">
                      <a16:creationId xmlns:a16="http://schemas.microsoft.com/office/drawing/2014/main" id="{488F0072-73F9-4F75-9E34-F4A4C3EECAC5}"/>
                    </a:ext>
                  </a:extLst>
                </p14:cNvPr>
                <p14:cNvContentPartPr/>
                <p14:nvPr/>
              </p14:nvContentPartPr>
              <p14:xfrm>
                <a:off x="7048590" y="5770108"/>
                <a:ext cx="78480" cy="98280"/>
              </p14:xfrm>
            </p:contentPart>
          </mc:Choice>
          <mc:Fallback xmlns="">
            <p:pic>
              <p:nvPicPr>
                <p:cNvPr id="512" name="Håndskrift 511">
                  <a:extLst>
                    <a:ext uri="{FF2B5EF4-FFF2-40B4-BE49-F238E27FC236}">
                      <a16:creationId xmlns:a16="http://schemas.microsoft.com/office/drawing/2014/main" id="{488F0072-73F9-4F75-9E34-F4A4C3EECAC5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7036699" y="5752108"/>
                  <a:ext cx="102024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0">
              <p14:nvContentPartPr>
                <p14:cNvPr id="513" name="Håndskrift 512">
                  <a:extLst>
                    <a:ext uri="{FF2B5EF4-FFF2-40B4-BE49-F238E27FC236}">
                      <a16:creationId xmlns:a16="http://schemas.microsoft.com/office/drawing/2014/main" id="{24354D98-CFF6-4920-AE00-DDE2B1029839}"/>
                    </a:ext>
                  </a:extLst>
                </p14:cNvPr>
                <p14:cNvContentPartPr/>
                <p14:nvPr/>
              </p14:nvContentPartPr>
              <p14:xfrm>
                <a:off x="7173150" y="5725828"/>
                <a:ext cx="36720" cy="151920"/>
              </p14:xfrm>
            </p:contentPart>
          </mc:Choice>
          <mc:Fallback xmlns="">
            <p:pic>
              <p:nvPicPr>
                <p:cNvPr id="513" name="Håndskrift 512">
                  <a:extLst>
                    <a:ext uri="{FF2B5EF4-FFF2-40B4-BE49-F238E27FC236}">
                      <a16:creationId xmlns:a16="http://schemas.microsoft.com/office/drawing/2014/main" id="{24354D98-CFF6-4920-AE00-DDE2B1029839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7161228" y="5708188"/>
                  <a:ext cx="60326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1">
              <p14:nvContentPartPr>
                <p14:cNvPr id="514" name="Håndskrift 513">
                  <a:extLst>
                    <a:ext uri="{FF2B5EF4-FFF2-40B4-BE49-F238E27FC236}">
                      <a16:creationId xmlns:a16="http://schemas.microsoft.com/office/drawing/2014/main" id="{76554F75-FB12-4E89-A784-B1E416E127AB}"/>
                    </a:ext>
                  </a:extLst>
                </p14:cNvPr>
                <p14:cNvContentPartPr/>
                <p14:nvPr/>
              </p14:nvContentPartPr>
              <p14:xfrm>
                <a:off x="7066590" y="5743468"/>
                <a:ext cx="124560" cy="118440"/>
              </p14:xfrm>
            </p:contentPart>
          </mc:Choice>
          <mc:Fallback xmlns="">
            <p:pic>
              <p:nvPicPr>
                <p:cNvPr id="514" name="Håndskrift 513">
                  <a:extLst>
                    <a:ext uri="{FF2B5EF4-FFF2-40B4-BE49-F238E27FC236}">
                      <a16:creationId xmlns:a16="http://schemas.microsoft.com/office/drawing/2014/main" id="{76554F75-FB12-4E89-A784-B1E416E127AB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7054705" y="5725828"/>
                  <a:ext cx="148093" cy="154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" name="Gruppe 59">
            <a:extLst>
              <a:ext uri="{FF2B5EF4-FFF2-40B4-BE49-F238E27FC236}">
                <a16:creationId xmlns:a16="http://schemas.microsoft.com/office/drawing/2014/main" id="{A95FE27C-7FA7-C043-1305-65B9060F3D61}"/>
              </a:ext>
            </a:extLst>
          </p:cNvPr>
          <p:cNvGrpSpPr/>
          <p:nvPr/>
        </p:nvGrpSpPr>
        <p:grpSpPr>
          <a:xfrm>
            <a:off x="657325" y="5506317"/>
            <a:ext cx="195840" cy="240120"/>
            <a:chOff x="976233" y="4926988"/>
            <a:chExt cx="195840" cy="240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52">
              <p14:nvContentPartPr>
                <p14:cNvPr id="55" name="Håndskrift 54">
                  <a:extLst>
                    <a:ext uri="{FF2B5EF4-FFF2-40B4-BE49-F238E27FC236}">
                      <a16:creationId xmlns:a16="http://schemas.microsoft.com/office/drawing/2014/main" id="{607D2985-3733-734F-DFF8-209A66472B78}"/>
                    </a:ext>
                  </a:extLst>
                </p14:cNvPr>
                <p14:cNvContentPartPr/>
                <p14:nvPr/>
              </p14:nvContentPartPr>
              <p14:xfrm>
                <a:off x="1020513" y="4926988"/>
                <a:ext cx="151560" cy="240120"/>
              </p14:xfrm>
            </p:contentPart>
          </mc:Choice>
          <mc:Fallback xmlns="">
            <p:pic>
              <p:nvPicPr>
                <p:cNvPr id="55" name="Håndskrift 54">
                  <a:extLst>
                    <a:ext uri="{FF2B5EF4-FFF2-40B4-BE49-F238E27FC236}">
                      <a16:creationId xmlns:a16="http://schemas.microsoft.com/office/drawing/2014/main" id="{607D2985-3733-734F-DFF8-209A66472B78}"/>
                    </a:ext>
                  </a:extLst>
                </p:cNvPr>
                <p:cNvPicPr/>
                <p:nvPr/>
              </p:nvPicPr>
              <p:blipFill>
                <a:blip r:embed="rId853"/>
                <a:stretch>
                  <a:fillRect/>
                </a:stretch>
              </p:blipFill>
              <p:spPr>
                <a:xfrm>
                  <a:off x="1011513" y="4917988"/>
                  <a:ext cx="169200" cy="25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4">
              <p14:nvContentPartPr>
                <p14:cNvPr id="57" name="Håndskrift 56">
                  <a:extLst>
                    <a:ext uri="{FF2B5EF4-FFF2-40B4-BE49-F238E27FC236}">
                      <a16:creationId xmlns:a16="http://schemas.microsoft.com/office/drawing/2014/main" id="{42C7C974-CEDD-221D-DCDC-50278D66AA42}"/>
                    </a:ext>
                  </a:extLst>
                </p14:cNvPr>
                <p14:cNvContentPartPr/>
                <p14:nvPr/>
              </p14:nvContentPartPr>
              <p14:xfrm>
                <a:off x="976233" y="5033548"/>
                <a:ext cx="16560" cy="95040"/>
              </p14:xfrm>
            </p:contentPart>
          </mc:Choice>
          <mc:Fallback xmlns="">
            <p:pic>
              <p:nvPicPr>
                <p:cNvPr id="57" name="Håndskrift 56">
                  <a:extLst>
                    <a:ext uri="{FF2B5EF4-FFF2-40B4-BE49-F238E27FC236}">
                      <a16:creationId xmlns:a16="http://schemas.microsoft.com/office/drawing/2014/main" id="{42C7C974-CEDD-221D-DCDC-50278D66AA42}"/>
                    </a:ext>
                  </a:extLst>
                </p:cNvPr>
                <p:cNvPicPr/>
                <p:nvPr/>
              </p:nvPicPr>
              <p:blipFill>
                <a:blip r:embed="rId855"/>
                <a:stretch>
                  <a:fillRect/>
                </a:stretch>
              </p:blipFill>
              <p:spPr>
                <a:xfrm>
                  <a:off x="967233" y="5024548"/>
                  <a:ext cx="34200" cy="112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" name="Gruppe 70">
            <a:extLst>
              <a:ext uri="{FF2B5EF4-FFF2-40B4-BE49-F238E27FC236}">
                <a16:creationId xmlns:a16="http://schemas.microsoft.com/office/drawing/2014/main" id="{A8DD8DE6-320C-D3CA-CB16-7D69858D1F34}"/>
              </a:ext>
            </a:extLst>
          </p:cNvPr>
          <p:cNvGrpSpPr/>
          <p:nvPr/>
        </p:nvGrpSpPr>
        <p:grpSpPr>
          <a:xfrm>
            <a:off x="4110031" y="3725542"/>
            <a:ext cx="250200" cy="377640"/>
            <a:chOff x="3595593" y="3213028"/>
            <a:chExt cx="250200" cy="377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56">
              <p14:nvContentPartPr>
                <p14:cNvPr id="67" name="Håndskrift 66">
                  <a:extLst>
                    <a:ext uri="{FF2B5EF4-FFF2-40B4-BE49-F238E27FC236}">
                      <a16:creationId xmlns:a16="http://schemas.microsoft.com/office/drawing/2014/main" id="{904E23A7-92FD-250C-72CF-D9F164CF698B}"/>
                    </a:ext>
                  </a:extLst>
                </p14:cNvPr>
                <p14:cNvContentPartPr/>
                <p14:nvPr/>
              </p14:nvContentPartPr>
              <p14:xfrm>
                <a:off x="3595593" y="3213028"/>
                <a:ext cx="133560" cy="185040"/>
              </p14:xfrm>
            </p:contentPart>
          </mc:Choice>
          <mc:Fallback xmlns="">
            <p:pic>
              <p:nvPicPr>
                <p:cNvPr id="67" name="Håndskrift 66">
                  <a:extLst>
                    <a:ext uri="{FF2B5EF4-FFF2-40B4-BE49-F238E27FC236}">
                      <a16:creationId xmlns:a16="http://schemas.microsoft.com/office/drawing/2014/main" id="{904E23A7-92FD-250C-72CF-D9F164CF698B}"/>
                    </a:ext>
                  </a:extLst>
                </p:cNvPr>
                <p:cNvPicPr/>
                <p:nvPr/>
              </p:nvPicPr>
              <p:blipFill>
                <a:blip r:embed="rId857"/>
                <a:stretch>
                  <a:fillRect/>
                </a:stretch>
              </p:blipFill>
              <p:spPr>
                <a:xfrm>
                  <a:off x="3586593" y="3204388"/>
                  <a:ext cx="15120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8">
              <p14:nvContentPartPr>
                <p14:cNvPr id="70" name="Håndskrift 69">
                  <a:extLst>
                    <a:ext uri="{FF2B5EF4-FFF2-40B4-BE49-F238E27FC236}">
                      <a16:creationId xmlns:a16="http://schemas.microsoft.com/office/drawing/2014/main" id="{880AED51-DC68-20F3-031B-5AB309950DEB}"/>
                    </a:ext>
                  </a:extLst>
                </p14:cNvPr>
                <p14:cNvContentPartPr/>
                <p14:nvPr/>
              </p14:nvContentPartPr>
              <p14:xfrm>
                <a:off x="3732393" y="3372868"/>
                <a:ext cx="113400" cy="217800"/>
              </p14:xfrm>
            </p:contentPart>
          </mc:Choice>
          <mc:Fallback xmlns="">
            <p:pic>
              <p:nvPicPr>
                <p:cNvPr id="70" name="Håndskrift 69">
                  <a:extLst>
                    <a:ext uri="{FF2B5EF4-FFF2-40B4-BE49-F238E27FC236}">
                      <a16:creationId xmlns:a16="http://schemas.microsoft.com/office/drawing/2014/main" id="{880AED51-DC68-20F3-031B-5AB309950DEB}"/>
                    </a:ext>
                  </a:extLst>
                </p:cNvPr>
                <p:cNvPicPr/>
                <p:nvPr/>
              </p:nvPicPr>
              <p:blipFill>
                <a:blip r:embed="rId859"/>
                <a:stretch>
                  <a:fillRect/>
                </a:stretch>
              </p:blipFill>
              <p:spPr>
                <a:xfrm>
                  <a:off x="3723753" y="3364228"/>
                  <a:ext cx="131040" cy="235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60">
            <p14:nvContentPartPr>
              <p14:cNvPr id="72" name="Håndskrift 71">
                <a:extLst>
                  <a:ext uri="{FF2B5EF4-FFF2-40B4-BE49-F238E27FC236}">
                    <a16:creationId xmlns:a16="http://schemas.microsoft.com/office/drawing/2014/main" id="{6C5497A1-7B67-7DF8-F96E-D311AAE9559B}"/>
                  </a:ext>
                </a:extLst>
              </p14:cNvPr>
              <p14:cNvContentPartPr/>
              <p14:nvPr/>
            </p14:nvContentPartPr>
            <p14:xfrm>
              <a:off x="1109433" y="5681548"/>
              <a:ext cx="360" cy="360"/>
            </p14:xfrm>
          </p:contentPart>
        </mc:Choice>
        <mc:Fallback xmlns="">
          <p:pic>
            <p:nvPicPr>
              <p:cNvPr id="72" name="Håndskrift 71">
                <a:extLst>
                  <a:ext uri="{FF2B5EF4-FFF2-40B4-BE49-F238E27FC236}">
                    <a16:creationId xmlns:a16="http://schemas.microsoft.com/office/drawing/2014/main" id="{6C5497A1-7B67-7DF8-F96E-D311AAE9559B}"/>
                  </a:ext>
                </a:extLst>
              </p:cNvPr>
              <p:cNvPicPr/>
              <p:nvPr/>
            </p:nvPicPr>
            <p:blipFill>
              <a:blip r:embed="rId861"/>
              <a:stretch>
                <a:fillRect/>
              </a:stretch>
            </p:blipFill>
            <p:spPr>
              <a:xfrm>
                <a:off x="1100793" y="5672548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2">
            <p14:nvContentPartPr>
              <p14:cNvPr id="73" name="Håndskrift 72">
                <a:extLst>
                  <a:ext uri="{FF2B5EF4-FFF2-40B4-BE49-F238E27FC236}">
                    <a16:creationId xmlns:a16="http://schemas.microsoft.com/office/drawing/2014/main" id="{7C90677D-2DDF-6827-2E65-B214AF15BA71}"/>
                  </a:ext>
                </a:extLst>
              </p14:cNvPr>
              <p14:cNvContentPartPr/>
              <p14:nvPr/>
            </p14:nvContentPartPr>
            <p14:xfrm>
              <a:off x="922953" y="5530348"/>
              <a:ext cx="413280" cy="156240"/>
            </p14:xfrm>
          </p:contentPart>
        </mc:Choice>
        <mc:Fallback xmlns="">
          <p:pic>
            <p:nvPicPr>
              <p:cNvPr id="73" name="Håndskrift 72">
                <a:extLst>
                  <a:ext uri="{FF2B5EF4-FFF2-40B4-BE49-F238E27FC236}">
                    <a16:creationId xmlns:a16="http://schemas.microsoft.com/office/drawing/2014/main" id="{7C90677D-2DDF-6827-2E65-B214AF15BA71}"/>
                  </a:ext>
                </a:extLst>
              </p:cNvPr>
              <p:cNvPicPr/>
              <p:nvPr/>
            </p:nvPicPr>
            <p:blipFill>
              <a:blip r:embed="rId863"/>
              <a:stretch>
                <a:fillRect/>
              </a:stretch>
            </p:blipFill>
            <p:spPr>
              <a:xfrm>
                <a:off x="859953" y="5467708"/>
                <a:ext cx="5389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4">
            <p14:nvContentPartPr>
              <p14:cNvPr id="74" name="Håndskrift 73">
                <a:extLst>
                  <a:ext uri="{FF2B5EF4-FFF2-40B4-BE49-F238E27FC236}">
                    <a16:creationId xmlns:a16="http://schemas.microsoft.com/office/drawing/2014/main" id="{AD4E5517-0038-5253-8CC9-E97DA0B005D6}"/>
                  </a:ext>
                </a:extLst>
              </p14:cNvPr>
              <p14:cNvContentPartPr/>
              <p14:nvPr/>
            </p14:nvContentPartPr>
            <p14:xfrm>
              <a:off x="1668513" y="5477068"/>
              <a:ext cx="41400" cy="181800"/>
            </p14:xfrm>
          </p:contentPart>
        </mc:Choice>
        <mc:Fallback xmlns="">
          <p:pic>
            <p:nvPicPr>
              <p:cNvPr id="74" name="Håndskrift 73">
                <a:extLst>
                  <a:ext uri="{FF2B5EF4-FFF2-40B4-BE49-F238E27FC236}">
                    <a16:creationId xmlns:a16="http://schemas.microsoft.com/office/drawing/2014/main" id="{AD4E5517-0038-5253-8CC9-E97DA0B005D6}"/>
                  </a:ext>
                </a:extLst>
              </p:cNvPr>
              <p:cNvPicPr/>
              <p:nvPr/>
            </p:nvPicPr>
            <p:blipFill>
              <a:blip r:embed="rId865"/>
              <a:stretch>
                <a:fillRect/>
              </a:stretch>
            </p:blipFill>
            <p:spPr>
              <a:xfrm>
                <a:off x="1632873" y="5441428"/>
                <a:ext cx="11304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6">
            <p14:nvContentPartPr>
              <p14:cNvPr id="75" name="Håndskrift 74">
                <a:extLst>
                  <a:ext uri="{FF2B5EF4-FFF2-40B4-BE49-F238E27FC236}">
                    <a16:creationId xmlns:a16="http://schemas.microsoft.com/office/drawing/2014/main" id="{AABA22EC-0463-0690-F437-767AB6711002}"/>
                  </a:ext>
                </a:extLst>
              </p14:cNvPr>
              <p14:cNvContentPartPr/>
              <p14:nvPr/>
            </p14:nvContentPartPr>
            <p14:xfrm>
              <a:off x="1713153" y="5591188"/>
              <a:ext cx="162360" cy="37440"/>
            </p14:xfrm>
          </p:contentPart>
        </mc:Choice>
        <mc:Fallback xmlns="">
          <p:pic>
            <p:nvPicPr>
              <p:cNvPr id="75" name="Håndskrift 74">
                <a:extLst>
                  <a:ext uri="{FF2B5EF4-FFF2-40B4-BE49-F238E27FC236}">
                    <a16:creationId xmlns:a16="http://schemas.microsoft.com/office/drawing/2014/main" id="{AABA22EC-0463-0690-F437-767AB6711002}"/>
                  </a:ext>
                </a:extLst>
              </p:cNvPr>
              <p:cNvPicPr/>
              <p:nvPr/>
            </p:nvPicPr>
            <p:blipFill>
              <a:blip r:embed="rId867"/>
              <a:stretch>
                <a:fillRect/>
              </a:stretch>
            </p:blipFill>
            <p:spPr>
              <a:xfrm>
                <a:off x="1677153" y="5555548"/>
                <a:ext cx="234000" cy="109080"/>
              </a:xfrm>
              <a:prstGeom prst="rect">
                <a:avLst/>
              </a:prstGeom>
            </p:spPr>
          </p:pic>
        </mc:Fallback>
      </mc:AlternateContent>
      <p:grpSp>
        <p:nvGrpSpPr>
          <p:cNvPr id="78" name="Gruppe 77">
            <a:extLst>
              <a:ext uri="{FF2B5EF4-FFF2-40B4-BE49-F238E27FC236}">
                <a16:creationId xmlns:a16="http://schemas.microsoft.com/office/drawing/2014/main" id="{88383D12-13BB-AD4A-39E0-A0E2E0038FA3}"/>
              </a:ext>
            </a:extLst>
          </p:cNvPr>
          <p:cNvGrpSpPr/>
          <p:nvPr/>
        </p:nvGrpSpPr>
        <p:grpSpPr>
          <a:xfrm>
            <a:off x="1766433" y="5264308"/>
            <a:ext cx="169200" cy="134280"/>
            <a:chOff x="1766433" y="5264308"/>
            <a:chExt cx="169200" cy="134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68">
              <p14:nvContentPartPr>
                <p14:cNvPr id="76" name="Håndskrift 75">
                  <a:extLst>
                    <a:ext uri="{FF2B5EF4-FFF2-40B4-BE49-F238E27FC236}">
                      <a16:creationId xmlns:a16="http://schemas.microsoft.com/office/drawing/2014/main" id="{7E0046B0-C6B1-D155-553F-7668B39A5658}"/>
                    </a:ext>
                  </a:extLst>
                </p14:cNvPr>
                <p14:cNvContentPartPr/>
                <p14:nvPr/>
              </p14:nvContentPartPr>
              <p14:xfrm>
                <a:off x="1766433" y="5264308"/>
                <a:ext cx="70920" cy="134280"/>
              </p14:xfrm>
            </p:contentPart>
          </mc:Choice>
          <mc:Fallback xmlns="">
            <p:pic>
              <p:nvPicPr>
                <p:cNvPr id="76" name="Håndskrift 75">
                  <a:extLst>
                    <a:ext uri="{FF2B5EF4-FFF2-40B4-BE49-F238E27FC236}">
                      <a16:creationId xmlns:a16="http://schemas.microsoft.com/office/drawing/2014/main" id="{7E0046B0-C6B1-D155-553F-7668B39A5658}"/>
                    </a:ext>
                  </a:extLst>
                </p:cNvPr>
                <p:cNvPicPr/>
                <p:nvPr/>
              </p:nvPicPr>
              <p:blipFill>
                <a:blip r:embed="rId869"/>
                <a:stretch>
                  <a:fillRect/>
                </a:stretch>
              </p:blipFill>
              <p:spPr>
                <a:xfrm>
                  <a:off x="1730433" y="5228308"/>
                  <a:ext cx="14256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0">
              <p14:nvContentPartPr>
                <p14:cNvPr id="77" name="Håndskrift 76">
                  <a:extLst>
                    <a:ext uri="{FF2B5EF4-FFF2-40B4-BE49-F238E27FC236}">
                      <a16:creationId xmlns:a16="http://schemas.microsoft.com/office/drawing/2014/main" id="{1AB3E971-A528-F544-AB3F-AA2608478369}"/>
                    </a:ext>
                  </a:extLst>
                </p14:cNvPr>
                <p14:cNvContentPartPr/>
                <p14:nvPr/>
              </p14:nvContentPartPr>
              <p14:xfrm>
                <a:off x="1863993" y="5281228"/>
                <a:ext cx="71640" cy="107280"/>
              </p14:xfrm>
            </p:contentPart>
          </mc:Choice>
          <mc:Fallback xmlns="">
            <p:pic>
              <p:nvPicPr>
                <p:cNvPr id="77" name="Håndskrift 76">
                  <a:extLst>
                    <a:ext uri="{FF2B5EF4-FFF2-40B4-BE49-F238E27FC236}">
                      <a16:creationId xmlns:a16="http://schemas.microsoft.com/office/drawing/2014/main" id="{1AB3E971-A528-F544-AB3F-AA2608478369}"/>
                    </a:ext>
                  </a:extLst>
                </p:cNvPr>
                <p:cNvPicPr/>
                <p:nvPr/>
              </p:nvPicPr>
              <p:blipFill>
                <a:blip r:embed="rId871"/>
                <a:stretch>
                  <a:fillRect/>
                </a:stretch>
              </p:blipFill>
              <p:spPr>
                <a:xfrm>
                  <a:off x="1827993" y="5245228"/>
                  <a:ext cx="143280" cy="178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72">
            <p14:nvContentPartPr>
              <p14:cNvPr id="79" name="Håndskrift 78">
                <a:extLst>
                  <a:ext uri="{FF2B5EF4-FFF2-40B4-BE49-F238E27FC236}">
                    <a16:creationId xmlns:a16="http://schemas.microsoft.com/office/drawing/2014/main" id="{CE30D504-5448-F4D8-C12D-ABA686F40188}"/>
                  </a:ext>
                </a:extLst>
              </p14:cNvPr>
              <p14:cNvContentPartPr/>
              <p14:nvPr/>
            </p14:nvContentPartPr>
            <p14:xfrm>
              <a:off x="1881633" y="4980268"/>
              <a:ext cx="137880" cy="128520"/>
            </p14:xfrm>
          </p:contentPart>
        </mc:Choice>
        <mc:Fallback xmlns="">
          <p:pic>
            <p:nvPicPr>
              <p:cNvPr id="79" name="Håndskrift 78">
                <a:extLst>
                  <a:ext uri="{FF2B5EF4-FFF2-40B4-BE49-F238E27FC236}">
                    <a16:creationId xmlns:a16="http://schemas.microsoft.com/office/drawing/2014/main" id="{CE30D504-5448-F4D8-C12D-ABA686F40188}"/>
                  </a:ext>
                </a:extLst>
              </p:cNvPr>
              <p:cNvPicPr/>
              <p:nvPr/>
            </p:nvPicPr>
            <p:blipFill>
              <a:blip r:embed="rId873"/>
              <a:stretch>
                <a:fillRect/>
              </a:stretch>
            </p:blipFill>
            <p:spPr>
              <a:xfrm>
                <a:off x="1845633" y="4944268"/>
                <a:ext cx="209520" cy="200160"/>
              </a:xfrm>
              <a:prstGeom prst="rect">
                <a:avLst/>
              </a:prstGeom>
            </p:spPr>
          </p:pic>
        </mc:Fallback>
      </mc:AlternateContent>
      <p:grpSp>
        <p:nvGrpSpPr>
          <p:cNvPr id="82" name="Gruppe 81">
            <a:extLst>
              <a:ext uri="{FF2B5EF4-FFF2-40B4-BE49-F238E27FC236}">
                <a16:creationId xmlns:a16="http://schemas.microsoft.com/office/drawing/2014/main" id="{8D2CBE16-611D-E85F-6795-D061E78ABFDE}"/>
              </a:ext>
            </a:extLst>
          </p:cNvPr>
          <p:cNvGrpSpPr/>
          <p:nvPr/>
        </p:nvGrpSpPr>
        <p:grpSpPr>
          <a:xfrm>
            <a:off x="2041473" y="4713868"/>
            <a:ext cx="97920" cy="133560"/>
            <a:chOff x="2041473" y="4713868"/>
            <a:chExt cx="97920" cy="133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74">
              <p14:nvContentPartPr>
                <p14:cNvPr id="80" name="Håndskrift 79">
                  <a:extLst>
                    <a:ext uri="{FF2B5EF4-FFF2-40B4-BE49-F238E27FC236}">
                      <a16:creationId xmlns:a16="http://schemas.microsoft.com/office/drawing/2014/main" id="{B5D04EFF-F6B4-B1CF-108D-0328D427C8C9}"/>
                    </a:ext>
                  </a:extLst>
                </p14:cNvPr>
                <p14:cNvContentPartPr/>
                <p14:nvPr/>
              </p14:nvContentPartPr>
              <p14:xfrm>
                <a:off x="2041473" y="4713868"/>
                <a:ext cx="9360" cy="129600"/>
              </p14:xfrm>
            </p:contentPart>
          </mc:Choice>
          <mc:Fallback xmlns="">
            <p:pic>
              <p:nvPicPr>
                <p:cNvPr id="80" name="Håndskrift 79">
                  <a:extLst>
                    <a:ext uri="{FF2B5EF4-FFF2-40B4-BE49-F238E27FC236}">
                      <a16:creationId xmlns:a16="http://schemas.microsoft.com/office/drawing/2014/main" id="{B5D04EFF-F6B4-B1CF-108D-0328D427C8C9}"/>
                    </a:ext>
                  </a:extLst>
                </p:cNvPr>
                <p:cNvPicPr/>
                <p:nvPr/>
              </p:nvPicPr>
              <p:blipFill>
                <a:blip r:embed="rId875"/>
                <a:stretch>
                  <a:fillRect/>
                </a:stretch>
              </p:blipFill>
              <p:spPr>
                <a:xfrm>
                  <a:off x="2005473" y="4677868"/>
                  <a:ext cx="8100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6">
              <p14:nvContentPartPr>
                <p14:cNvPr id="81" name="Håndskrift 80">
                  <a:extLst>
                    <a:ext uri="{FF2B5EF4-FFF2-40B4-BE49-F238E27FC236}">
                      <a16:creationId xmlns:a16="http://schemas.microsoft.com/office/drawing/2014/main" id="{CA851F66-D16B-F85F-B906-FC0C585B6DCE}"/>
                    </a:ext>
                  </a:extLst>
                </p14:cNvPr>
                <p14:cNvContentPartPr/>
                <p14:nvPr/>
              </p14:nvContentPartPr>
              <p14:xfrm>
                <a:off x="2058033" y="4749148"/>
                <a:ext cx="81360" cy="98280"/>
              </p14:xfrm>
            </p:contentPart>
          </mc:Choice>
          <mc:Fallback xmlns="">
            <p:pic>
              <p:nvPicPr>
                <p:cNvPr id="81" name="Håndskrift 80">
                  <a:extLst>
                    <a:ext uri="{FF2B5EF4-FFF2-40B4-BE49-F238E27FC236}">
                      <a16:creationId xmlns:a16="http://schemas.microsoft.com/office/drawing/2014/main" id="{CA851F66-D16B-F85F-B906-FC0C585B6DCE}"/>
                    </a:ext>
                  </a:extLst>
                </p:cNvPr>
                <p:cNvPicPr/>
                <p:nvPr/>
              </p:nvPicPr>
              <p:blipFill>
                <a:blip r:embed="rId877"/>
                <a:stretch>
                  <a:fillRect/>
                </a:stretch>
              </p:blipFill>
              <p:spPr>
                <a:xfrm>
                  <a:off x="2022393" y="4713148"/>
                  <a:ext cx="153000" cy="169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5" name="Gruppe 84">
            <a:extLst>
              <a:ext uri="{FF2B5EF4-FFF2-40B4-BE49-F238E27FC236}">
                <a16:creationId xmlns:a16="http://schemas.microsoft.com/office/drawing/2014/main" id="{7CC67E03-7E50-5D8B-9148-EE470E292C4B}"/>
              </a:ext>
            </a:extLst>
          </p:cNvPr>
          <p:cNvGrpSpPr/>
          <p:nvPr/>
        </p:nvGrpSpPr>
        <p:grpSpPr>
          <a:xfrm>
            <a:off x="2224353" y="4500748"/>
            <a:ext cx="57600" cy="96840"/>
            <a:chOff x="2224353" y="4500748"/>
            <a:chExt cx="57600" cy="96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78">
              <p14:nvContentPartPr>
                <p14:cNvPr id="83" name="Håndskrift 82">
                  <a:extLst>
                    <a:ext uri="{FF2B5EF4-FFF2-40B4-BE49-F238E27FC236}">
                      <a16:creationId xmlns:a16="http://schemas.microsoft.com/office/drawing/2014/main" id="{408FF70B-25D9-643B-5418-02B1614838AC}"/>
                    </a:ext>
                  </a:extLst>
                </p14:cNvPr>
                <p14:cNvContentPartPr/>
                <p14:nvPr/>
              </p14:nvContentPartPr>
              <p14:xfrm>
                <a:off x="2224353" y="4500748"/>
                <a:ext cx="57600" cy="68040"/>
              </p14:xfrm>
            </p:contentPart>
          </mc:Choice>
          <mc:Fallback xmlns="">
            <p:pic>
              <p:nvPicPr>
                <p:cNvPr id="83" name="Håndskrift 82">
                  <a:extLst>
                    <a:ext uri="{FF2B5EF4-FFF2-40B4-BE49-F238E27FC236}">
                      <a16:creationId xmlns:a16="http://schemas.microsoft.com/office/drawing/2014/main" id="{408FF70B-25D9-643B-5418-02B1614838AC}"/>
                    </a:ext>
                  </a:extLst>
                </p:cNvPr>
                <p:cNvPicPr/>
                <p:nvPr/>
              </p:nvPicPr>
              <p:blipFill>
                <a:blip r:embed="rId879"/>
                <a:stretch>
                  <a:fillRect/>
                </a:stretch>
              </p:blipFill>
              <p:spPr>
                <a:xfrm>
                  <a:off x="2188353" y="4465108"/>
                  <a:ext cx="12924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0">
              <p14:nvContentPartPr>
                <p14:cNvPr id="84" name="Håndskrift 83">
                  <a:extLst>
                    <a:ext uri="{FF2B5EF4-FFF2-40B4-BE49-F238E27FC236}">
                      <a16:creationId xmlns:a16="http://schemas.microsoft.com/office/drawing/2014/main" id="{2FAA26D8-1F31-5F2C-2519-C4951D1AE4A7}"/>
                    </a:ext>
                  </a:extLst>
                </p14:cNvPr>
                <p14:cNvContentPartPr/>
                <p14:nvPr/>
              </p14:nvContentPartPr>
              <p14:xfrm>
                <a:off x="2245593" y="4571668"/>
                <a:ext cx="34560" cy="25920"/>
              </p14:xfrm>
            </p:contentPart>
          </mc:Choice>
          <mc:Fallback xmlns="">
            <p:pic>
              <p:nvPicPr>
                <p:cNvPr id="84" name="Håndskrift 83">
                  <a:extLst>
                    <a:ext uri="{FF2B5EF4-FFF2-40B4-BE49-F238E27FC236}">
                      <a16:creationId xmlns:a16="http://schemas.microsoft.com/office/drawing/2014/main" id="{2FAA26D8-1F31-5F2C-2519-C4951D1AE4A7}"/>
                    </a:ext>
                  </a:extLst>
                </p:cNvPr>
                <p:cNvPicPr/>
                <p:nvPr/>
              </p:nvPicPr>
              <p:blipFill>
                <a:blip r:embed="rId881"/>
                <a:stretch>
                  <a:fillRect/>
                </a:stretch>
              </p:blipFill>
              <p:spPr>
                <a:xfrm>
                  <a:off x="2209953" y="4536028"/>
                  <a:ext cx="106200" cy="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8" name="Gruppe 87">
            <a:extLst>
              <a:ext uri="{FF2B5EF4-FFF2-40B4-BE49-F238E27FC236}">
                <a16:creationId xmlns:a16="http://schemas.microsoft.com/office/drawing/2014/main" id="{BE7138D8-235F-6682-C8CD-7236423864C9}"/>
              </a:ext>
            </a:extLst>
          </p:cNvPr>
          <p:cNvGrpSpPr/>
          <p:nvPr/>
        </p:nvGrpSpPr>
        <p:grpSpPr>
          <a:xfrm>
            <a:off x="2256033" y="5512708"/>
            <a:ext cx="132480" cy="131760"/>
            <a:chOff x="2256033" y="5512708"/>
            <a:chExt cx="132480" cy="131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2">
              <p14:nvContentPartPr>
                <p14:cNvPr id="86" name="Håndskrift 85">
                  <a:extLst>
                    <a:ext uri="{FF2B5EF4-FFF2-40B4-BE49-F238E27FC236}">
                      <a16:creationId xmlns:a16="http://schemas.microsoft.com/office/drawing/2014/main" id="{3EB1016F-1832-7EA9-E4C2-7BA05CA836A4}"/>
                    </a:ext>
                  </a:extLst>
                </p14:cNvPr>
                <p14:cNvContentPartPr/>
                <p14:nvPr/>
              </p14:nvContentPartPr>
              <p14:xfrm>
                <a:off x="2284833" y="5592628"/>
                <a:ext cx="103680" cy="51840"/>
              </p14:xfrm>
            </p:contentPart>
          </mc:Choice>
          <mc:Fallback xmlns="">
            <p:pic>
              <p:nvPicPr>
                <p:cNvPr id="86" name="Håndskrift 85">
                  <a:extLst>
                    <a:ext uri="{FF2B5EF4-FFF2-40B4-BE49-F238E27FC236}">
                      <a16:creationId xmlns:a16="http://schemas.microsoft.com/office/drawing/2014/main" id="{3EB1016F-1832-7EA9-E4C2-7BA05CA836A4}"/>
                    </a:ext>
                  </a:extLst>
                </p:cNvPr>
                <p:cNvPicPr/>
                <p:nvPr/>
              </p:nvPicPr>
              <p:blipFill>
                <a:blip r:embed="rId883"/>
                <a:stretch>
                  <a:fillRect/>
                </a:stretch>
              </p:blipFill>
              <p:spPr>
                <a:xfrm>
                  <a:off x="2248833" y="5556628"/>
                  <a:ext cx="17532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4">
              <p14:nvContentPartPr>
                <p14:cNvPr id="87" name="Håndskrift 86">
                  <a:extLst>
                    <a:ext uri="{FF2B5EF4-FFF2-40B4-BE49-F238E27FC236}">
                      <a16:creationId xmlns:a16="http://schemas.microsoft.com/office/drawing/2014/main" id="{47EA8651-E514-4098-8F73-D4605073E356}"/>
                    </a:ext>
                  </a:extLst>
                </p14:cNvPr>
                <p14:cNvContentPartPr/>
                <p14:nvPr/>
              </p14:nvContentPartPr>
              <p14:xfrm>
                <a:off x="2256033" y="5512708"/>
                <a:ext cx="16920" cy="61920"/>
              </p14:xfrm>
            </p:contentPart>
          </mc:Choice>
          <mc:Fallback xmlns="">
            <p:pic>
              <p:nvPicPr>
                <p:cNvPr id="87" name="Håndskrift 86">
                  <a:extLst>
                    <a:ext uri="{FF2B5EF4-FFF2-40B4-BE49-F238E27FC236}">
                      <a16:creationId xmlns:a16="http://schemas.microsoft.com/office/drawing/2014/main" id="{47EA8651-E514-4098-8F73-D4605073E356}"/>
                    </a:ext>
                  </a:extLst>
                </p:cNvPr>
                <p:cNvPicPr/>
                <p:nvPr/>
              </p:nvPicPr>
              <p:blipFill>
                <a:blip r:embed="rId885"/>
                <a:stretch>
                  <a:fillRect/>
                </a:stretch>
              </p:blipFill>
              <p:spPr>
                <a:xfrm>
                  <a:off x="2220033" y="5477068"/>
                  <a:ext cx="88560" cy="133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2" name="Gruppe 91">
            <a:extLst>
              <a:ext uri="{FF2B5EF4-FFF2-40B4-BE49-F238E27FC236}">
                <a16:creationId xmlns:a16="http://schemas.microsoft.com/office/drawing/2014/main" id="{120962FE-0EDB-5D91-33B3-671139D920B1}"/>
              </a:ext>
            </a:extLst>
          </p:cNvPr>
          <p:cNvGrpSpPr/>
          <p:nvPr/>
        </p:nvGrpSpPr>
        <p:grpSpPr>
          <a:xfrm>
            <a:off x="2352153" y="5237308"/>
            <a:ext cx="151560" cy="116280"/>
            <a:chOff x="2352153" y="5237308"/>
            <a:chExt cx="151560" cy="116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6">
              <p14:nvContentPartPr>
                <p14:cNvPr id="89" name="Håndskrift 88">
                  <a:extLst>
                    <a:ext uri="{FF2B5EF4-FFF2-40B4-BE49-F238E27FC236}">
                      <a16:creationId xmlns:a16="http://schemas.microsoft.com/office/drawing/2014/main" id="{93161693-B0F5-D22B-DA38-049CF3B91660}"/>
                    </a:ext>
                  </a:extLst>
                </p14:cNvPr>
                <p14:cNvContentPartPr/>
                <p14:nvPr/>
              </p14:nvContentPartPr>
              <p14:xfrm>
                <a:off x="2352153" y="5299948"/>
                <a:ext cx="27360" cy="53640"/>
              </p14:xfrm>
            </p:contentPart>
          </mc:Choice>
          <mc:Fallback xmlns="">
            <p:pic>
              <p:nvPicPr>
                <p:cNvPr id="89" name="Håndskrift 88">
                  <a:extLst>
                    <a:ext uri="{FF2B5EF4-FFF2-40B4-BE49-F238E27FC236}">
                      <a16:creationId xmlns:a16="http://schemas.microsoft.com/office/drawing/2014/main" id="{93161693-B0F5-D22B-DA38-049CF3B91660}"/>
                    </a:ext>
                  </a:extLst>
                </p:cNvPr>
                <p:cNvPicPr/>
                <p:nvPr/>
              </p:nvPicPr>
              <p:blipFill>
                <a:blip r:embed="rId887"/>
                <a:stretch>
                  <a:fillRect/>
                </a:stretch>
              </p:blipFill>
              <p:spPr>
                <a:xfrm>
                  <a:off x="2316513" y="5263948"/>
                  <a:ext cx="9900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8">
              <p14:nvContentPartPr>
                <p14:cNvPr id="90" name="Håndskrift 89">
                  <a:extLst>
                    <a:ext uri="{FF2B5EF4-FFF2-40B4-BE49-F238E27FC236}">
                      <a16:creationId xmlns:a16="http://schemas.microsoft.com/office/drawing/2014/main" id="{8D9F5F94-8F11-DC6B-8253-FE01B18A6385}"/>
                    </a:ext>
                  </a:extLst>
                </p14:cNvPr>
                <p14:cNvContentPartPr/>
                <p14:nvPr/>
              </p14:nvContentPartPr>
              <p14:xfrm>
                <a:off x="2407953" y="5237308"/>
                <a:ext cx="95760" cy="59040"/>
              </p14:xfrm>
            </p:contentPart>
          </mc:Choice>
          <mc:Fallback xmlns="">
            <p:pic>
              <p:nvPicPr>
                <p:cNvPr id="90" name="Håndskrift 89">
                  <a:extLst>
                    <a:ext uri="{FF2B5EF4-FFF2-40B4-BE49-F238E27FC236}">
                      <a16:creationId xmlns:a16="http://schemas.microsoft.com/office/drawing/2014/main" id="{8D9F5F94-8F11-DC6B-8253-FE01B18A6385}"/>
                    </a:ext>
                  </a:extLst>
                </p:cNvPr>
                <p:cNvPicPr/>
                <p:nvPr/>
              </p:nvPicPr>
              <p:blipFill>
                <a:blip r:embed="rId889"/>
                <a:stretch>
                  <a:fillRect/>
                </a:stretch>
              </p:blipFill>
              <p:spPr>
                <a:xfrm>
                  <a:off x="2371953" y="5201308"/>
                  <a:ext cx="167400" cy="130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4" name="Gruppe 93">
            <a:extLst>
              <a:ext uri="{FF2B5EF4-FFF2-40B4-BE49-F238E27FC236}">
                <a16:creationId xmlns:a16="http://schemas.microsoft.com/office/drawing/2014/main" id="{EC6BAF7E-EBFF-510B-2344-FE72C9609E88}"/>
              </a:ext>
            </a:extLst>
          </p:cNvPr>
          <p:cNvGrpSpPr/>
          <p:nvPr/>
        </p:nvGrpSpPr>
        <p:grpSpPr>
          <a:xfrm>
            <a:off x="2405433" y="4953268"/>
            <a:ext cx="115920" cy="140040"/>
            <a:chOff x="2405433" y="4953268"/>
            <a:chExt cx="115920" cy="140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90">
              <p14:nvContentPartPr>
                <p14:cNvPr id="91" name="Håndskrift 90">
                  <a:extLst>
                    <a:ext uri="{FF2B5EF4-FFF2-40B4-BE49-F238E27FC236}">
                      <a16:creationId xmlns:a16="http://schemas.microsoft.com/office/drawing/2014/main" id="{01FD7991-308F-E929-04AC-6594E4901604}"/>
                    </a:ext>
                  </a:extLst>
                </p14:cNvPr>
                <p14:cNvContentPartPr/>
                <p14:nvPr/>
              </p14:nvContentPartPr>
              <p14:xfrm>
                <a:off x="2405433" y="4953268"/>
                <a:ext cx="360" cy="116280"/>
              </p14:xfrm>
            </p:contentPart>
          </mc:Choice>
          <mc:Fallback xmlns="">
            <p:pic>
              <p:nvPicPr>
                <p:cNvPr id="91" name="Håndskrift 90">
                  <a:extLst>
                    <a:ext uri="{FF2B5EF4-FFF2-40B4-BE49-F238E27FC236}">
                      <a16:creationId xmlns:a16="http://schemas.microsoft.com/office/drawing/2014/main" id="{01FD7991-308F-E929-04AC-6594E4901604}"/>
                    </a:ext>
                  </a:extLst>
                </p:cNvPr>
                <p:cNvPicPr/>
                <p:nvPr/>
              </p:nvPicPr>
              <p:blipFill>
                <a:blip r:embed="rId891"/>
                <a:stretch>
                  <a:fillRect/>
                </a:stretch>
              </p:blipFill>
              <p:spPr>
                <a:xfrm>
                  <a:off x="2369793" y="4917628"/>
                  <a:ext cx="7200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2">
              <p14:nvContentPartPr>
                <p14:cNvPr id="93" name="Håndskrift 92">
                  <a:extLst>
                    <a:ext uri="{FF2B5EF4-FFF2-40B4-BE49-F238E27FC236}">
                      <a16:creationId xmlns:a16="http://schemas.microsoft.com/office/drawing/2014/main" id="{D9CDBCB6-F6B4-E5AF-ED6B-98B449C077B0}"/>
                    </a:ext>
                  </a:extLst>
                </p14:cNvPr>
                <p14:cNvContentPartPr/>
                <p14:nvPr/>
              </p14:nvContentPartPr>
              <p14:xfrm>
                <a:off x="2437473" y="4970908"/>
                <a:ext cx="83880" cy="122400"/>
              </p14:xfrm>
            </p:contentPart>
          </mc:Choice>
          <mc:Fallback xmlns="">
            <p:pic>
              <p:nvPicPr>
                <p:cNvPr id="93" name="Håndskrift 92">
                  <a:extLst>
                    <a:ext uri="{FF2B5EF4-FFF2-40B4-BE49-F238E27FC236}">
                      <a16:creationId xmlns:a16="http://schemas.microsoft.com/office/drawing/2014/main" id="{D9CDBCB6-F6B4-E5AF-ED6B-98B449C077B0}"/>
                    </a:ext>
                  </a:extLst>
                </p:cNvPr>
                <p:cNvPicPr/>
                <p:nvPr/>
              </p:nvPicPr>
              <p:blipFill>
                <a:blip r:embed="rId893"/>
                <a:stretch>
                  <a:fillRect/>
                </a:stretch>
              </p:blipFill>
              <p:spPr>
                <a:xfrm>
                  <a:off x="2401473" y="4935268"/>
                  <a:ext cx="155520" cy="194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7" name="Gruppe 96">
            <a:extLst>
              <a:ext uri="{FF2B5EF4-FFF2-40B4-BE49-F238E27FC236}">
                <a16:creationId xmlns:a16="http://schemas.microsoft.com/office/drawing/2014/main" id="{6F642812-5FF9-A562-E0EA-FB9648D32C37}"/>
              </a:ext>
            </a:extLst>
          </p:cNvPr>
          <p:cNvGrpSpPr/>
          <p:nvPr/>
        </p:nvGrpSpPr>
        <p:grpSpPr>
          <a:xfrm>
            <a:off x="2582553" y="4563028"/>
            <a:ext cx="125280" cy="186480"/>
            <a:chOff x="2582553" y="4563028"/>
            <a:chExt cx="125280" cy="186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94">
              <p14:nvContentPartPr>
                <p14:cNvPr id="95" name="Håndskrift 94">
                  <a:extLst>
                    <a:ext uri="{FF2B5EF4-FFF2-40B4-BE49-F238E27FC236}">
                      <a16:creationId xmlns:a16="http://schemas.microsoft.com/office/drawing/2014/main" id="{D0644768-C974-F9C5-A3B0-7646A21699D3}"/>
                    </a:ext>
                  </a:extLst>
                </p14:cNvPr>
                <p14:cNvContentPartPr/>
                <p14:nvPr/>
              </p14:nvContentPartPr>
              <p14:xfrm>
                <a:off x="2582553" y="4563028"/>
                <a:ext cx="18720" cy="130680"/>
              </p14:xfrm>
            </p:contentPart>
          </mc:Choice>
          <mc:Fallback xmlns="">
            <p:pic>
              <p:nvPicPr>
                <p:cNvPr id="95" name="Håndskrift 94">
                  <a:extLst>
                    <a:ext uri="{FF2B5EF4-FFF2-40B4-BE49-F238E27FC236}">
                      <a16:creationId xmlns:a16="http://schemas.microsoft.com/office/drawing/2014/main" id="{D0644768-C974-F9C5-A3B0-7646A21699D3}"/>
                    </a:ext>
                  </a:extLst>
                </p:cNvPr>
                <p:cNvPicPr/>
                <p:nvPr/>
              </p:nvPicPr>
              <p:blipFill>
                <a:blip r:embed="rId895"/>
                <a:stretch>
                  <a:fillRect/>
                </a:stretch>
              </p:blipFill>
              <p:spPr>
                <a:xfrm>
                  <a:off x="2546553" y="4527028"/>
                  <a:ext cx="9036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6">
              <p14:nvContentPartPr>
                <p14:cNvPr id="96" name="Håndskrift 95">
                  <a:extLst>
                    <a:ext uri="{FF2B5EF4-FFF2-40B4-BE49-F238E27FC236}">
                      <a16:creationId xmlns:a16="http://schemas.microsoft.com/office/drawing/2014/main" id="{9AE27E4B-488B-02EA-A343-1F84CE8D6294}"/>
                    </a:ext>
                  </a:extLst>
                </p14:cNvPr>
                <p14:cNvContentPartPr/>
                <p14:nvPr/>
              </p14:nvContentPartPr>
              <p14:xfrm>
                <a:off x="2616393" y="4633588"/>
                <a:ext cx="91440" cy="115920"/>
              </p14:xfrm>
            </p:contentPart>
          </mc:Choice>
          <mc:Fallback xmlns="">
            <p:pic>
              <p:nvPicPr>
                <p:cNvPr id="96" name="Håndskrift 95">
                  <a:extLst>
                    <a:ext uri="{FF2B5EF4-FFF2-40B4-BE49-F238E27FC236}">
                      <a16:creationId xmlns:a16="http://schemas.microsoft.com/office/drawing/2014/main" id="{9AE27E4B-488B-02EA-A343-1F84CE8D6294}"/>
                    </a:ext>
                  </a:extLst>
                </p:cNvPr>
                <p:cNvPicPr/>
                <p:nvPr/>
              </p:nvPicPr>
              <p:blipFill>
                <a:blip r:embed="rId897"/>
                <a:stretch>
                  <a:fillRect/>
                </a:stretch>
              </p:blipFill>
              <p:spPr>
                <a:xfrm>
                  <a:off x="2580393" y="4597948"/>
                  <a:ext cx="163080" cy="18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1" name="Gruppe 100">
            <a:extLst>
              <a:ext uri="{FF2B5EF4-FFF2-40B4-BE49-F238E27FC236}">
                <a16:creationId xmlns:a16="http://schemas.microsoft.com/office/drawing/2014/main" id="{D496732F-579C-10AF-AE4C-D032E891E152}"/>
              </a:ext>
            </a:extLst>
          </p:cNvPr>
          <p:cNvGrpSpPr/>
          <p:nvPr/>
        </p:nvGrpSpPr>
        <p:grpSpPr>
          <a:xfrm>
            <a:off x="2804673" y="4145428"/>
            <a:ext cx="107640" cy="156960"/>
            <a:chOff x="2804673" y="4145428"/>
            <a:chExt cx="107640" cy="156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98">
              <p14:nvContentPartPr>
                <p14:cNvPr id="98" name="Håndskrift 97">
                  <a:extLst>
                    <a:ext uri="{FF2B5EF4-FFF2-40B4-BE49-F238E27FC236}">
                      <a16:creationId xmlns:a16="http://schemas.microsoft.com/office/drawing/2014/main" id="{C36E0ADB-D56D-16D0-4FD2-7B94752A36CC}"/>
                    </a:ext>
                  </a:extLst>
                </p14:cNvPr>
                <p14:cNvContentPartPr/>
                <p14:nvPr/>
              </p14:nvContentPartPr>
              <p14:xfrm>
                <a:off x="2804673" y="4145428"/>
                <a:ext cx="25920" cy="140040"/>
              </p14:xfrm>
            </p:contentPart>
          </mc:Choice>
          <mc:Fallback xmlns="">
            <p:pic>
              <p:nvPicPr>
                <p:cNvPr id="98" name="Håndskrift 97">
                  <a:extLst>
                    <a:ext uri="{FF2B5EF4-FFF2-40B4-BE49-F238E27FC236}">
                      <a16:creationId xmlns:a16="http://schemas.microsoft.com/office/drawing/2014/main" id="{C36E0ADB-D56D-16D0-4FD2-7B94752A36CC}"/>
                    </a:ext>
                  </a:extLst>
                </p:cNvPr>
                <p:cNvPicPr/>
                <p:nvPr/>
              </p:nvPicPr>
              <p:blipFill>
                <a:blip r:embed="rId899"/>
                <a:stretch>
                  <a:fillRect/>
                </a:stretch>
              </p:blipFill>
              <p:spPr>
                <a:xfrm>
                  <a:off x="2769033" y="4109788"/>
                  <a:ext cx="9756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0">
              <p14:nvContentPartPr>
                <p14:cNvPr id="99" name="Håndskrift 98">
                  <a:extLst>
                    <a:ext uri="{FF2B5EF4-FFF2-40B4-BE49-F238E27FC236}">
                      <a16:creationId xmlns:a16="http://schemas.microsoft.com/office/drawing/2014/main" id="{B1F19A6A-B853-0936-FD23-DA1F12FB290D}"/>
                    </a:ext>
                  </a:extLst>
                </p14:cNvPr>
                <p14:cNvContentPartPr/>
                <p14:nvPr/>
              </p14:nvContentPartPr>
              <p14:xfrm>
                <a:off x="2847513" y="4251988"/>
                <a:ext cx="64800" cy="50400"/>
              </p14:xfrm>
            </p:contentPart>
          </mc:Choice>
          <mc:Fallback xmlns="">
            <p:pic>
              <p:nvPicPr>
                <p:cNvPr id="99" name="Håndskrift 98">
                  <a:extLst>
                    <a:ext uri="{FF2B5EF4-FFF2-40B4-BE49-F238E27FC236}">
                      <a16:creationId xmlns:a16="http://schemas.microsoft.com/office/drawing/2014/main" id="{B1F19A6A-B853-0936-FD23-DA1F12FB290D}"/>
                    </a:ext>
                  </a:extLst>
                </p:cNvPr>
                <p:cNvPicPr/>
                <p:nvPr/>
              </p:nvPicPr>
              <p:blipFill>
                <a:blip r:embed="rId901"/>
                <a:stretch>
                  <a:fillRect/>
                </a:stretch>
              </p:blipFill>
              <p:spPr>
                <a:xfrm>
                  <a:off x="2811513" y="4216348"/>
                  <a:ext cx="136440" cy="122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02">
            <p14:nvContentPartPr>
              <p14:cNvPr id="103" name="Håndskrift 102">
                <a:extLst>
                  <a:ext uri="{FF2B5EF4-FFF2-40B4-BE49-F238E27FC236}">
                    <a16:creationId xmlns:a16="http://schemas.microsoft.com/office/drawing/2014/main" id="{330AFD0F-7C43-5603-81F6-C3720C3C5F5E}"/>
                  </a:ext>
                </a:extLst>
              </p14:cNvPr>
              <p14:cNvContentPartPr/>
              <p14:nvPr/>
            </p14:nvContentPartPr>
            <p14:xfrm>
              <a:off x="2555913" y="4163068"/>
              <a:ext cx="36720" cy="22680"/>
            </p14:xfrm>
          </p:contentPart>
        </mc:Choice>
        <mc:Fallback xmlns="">
          <p:pic>
            <p:nvPicPr>
              <p:cNvPr id="103" name="Håndskrift 102">
                <a:extLst>
                  <a:ext uri="{FF2B5EF4-FFF2-40B4-BE49-F238E27FC236}">
                    <a16:creationId xmlns:a16="http://schemas.microsoft.com/office/drawing/2014/main" id="{330AFD0F-7C43-5603-81F6-C3720C3C5F5E}"/>
                  </a:ext>
                </a:extLst>
              </p:cNvPr>
              <p:cNvPicPr/>
              <p:nvPr/>
            </p:nvPicPr>
            <p:blipFill>
              <a:blip r:embed="rId903"/>
              <a:stretch>
                <a:fillRect/>
              </a:stretch>
            </p:blipFill>
            <p:spPr>
              <a:xfrm>
                <a:off x="2519913" y="4127428"/>
                <a:ext cx="1083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4">
            <p14:nvContentPartPr>
              <p14:cNvPr id="105" name="Håndskrift 104">
                <a:extLst>
                  <a:ext uri="{FF2B5EF4-FFF2-40B4-BE49-F238E27FC236}">
                    <a16:creationId xmlns:a16="http://schemas.microsoft.com/office/drawing/2014/main" id="{6556DD61-8C38-0BAE-92C5-0AC8311EA88C}"/>
                  </a:ext>
                </a:extLst>
              </p14:cNvPr>
              <p14:cNvContentPartPr/>
              <p14:nvPr/>
            </p14:nvContentPartPr>
            <p14:xfrm>
              <a:off x="2352153" y="4056508"/>
              <a:ext cx="9360" cy="31320"/>
            </p14:xfrm>
          </p:contentPart>
        </mc:Choice>
        <mc:Fallback xmlns="">
          <p:pic>
            <p:nvPicPr>
              <p:cNvPr id="105" name="Håndskrift 104">
                <a:extLst>
                  <a:ext uri="{FF2B5EF4-FFF2-40B4-BE49-F238E27FC236}">
                    <a16:creationId xmlns:a16="http://schemas.microsoft.com/office/drawing/2014/main" id="{6556DD61-8C38-0BAE-92C5-0AC8311EA88C}"/>
                  </a:ext>
                </a:extLst>
              </p:cNvPr>
              <p:cNvPicPr/>
              <p:nvPr/>
            </p:nvPicPr>
            <p:blipFill>
              <a:blip r:embed="rId905"/>
              <a:stretch>
                <a:fillRect/>
              </a:stretch>
            </p:blipFill>
            <p:spPr>
              <a:xfrm>
                <a:off x="2316513" y="4020868"/>
                <a:ext cx="81000" cy="102960"/>
              </a:xfrm>
              <a:prstGeom prst="rect">
                <a:avLst/>
              </a:prstGeom>
            </p:spPr>
          </p:pic>
        </mc:Fallback>
      </mc:AlternateContent>
      <p:grpSp>
        <p:nvGrpSpPr>
          <p:cNvPr id="109" name="Gruppe 108">
            <a:extLst>
              <a:ext uri="{FF2B5EF4-FFF2-40B4-BE49-F238E27FC236}">
                <a16:creationId xmlns:a16="http://schemas.microsoft.com/office/drawing/2014/main" id="{431380F5-9133-1321-9648-7CD56AC56F4B}"/>
              </a:ext>
            </a:extLst>
          </p:cNvPr>
          <p:cNvGrpSpPr/>
          <p:nvPr/>
        </p:nvGrpSpPr>
        <p:grpSpPr>
          <a:xfrm>
            <a:off x="1375833" y="5503708"/>
            <a:ext cx="141840" cy="194760"/>
            <a:chOff x="1375833" y="5503708"/>
            <a:chExt cx="141840" cy="194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06">
              <p14:nvContentPartPr>
                <p14:cNvPr id="106" name="Håndskrift 105">
                  <a:extLst>
                    <a:ext uri="{FF2B5EF4-FFF2-40B4-BE49-F238E27FC236}">
                      <a16:creationId xmlns:a16="http://schemas.microsoft.com/office/drawing/2014/main" id="{E3F25D72-1131-FD2E-DF9F-DFB22044F58E}"/>
                    </a:ext>
                  </a:extLst>
                </p14:cNvPr>
                <p14:cNvContentPartPr/>
                <p14:nvPr/>
              </p14:nvContentPartPr>
              <p14:xfrm>
                <a:off x="1402113" y="5503708"/>
                <a:ext cx="28800" cy="194760"/>
              </p14:xfrm>
            </p:contentPart>
          </mc:Choice>
          <mc:Fallback xmlns="">
            <p:pic>
              <p:nvPicPr>
                <p:cNvPr id="106" name="Håndskrift 105">
                  <a:extLst>
                    <a:ext uri="{FF2B5EF4-FFF2-40B4-BE49-F238E27FC236}">
                      <a16:creationId xmlns:a16="http://schemas.microsoft.com/office/drawing/2014/main" id="{E3F25D72-1131-FD2E-DF9F-DFB22044F58E}"/>
                    </a:ext>
                  </a:extLst>
                </p:cNvPr>
                <p:cNvPicPr/>
                <p:nvPr/>
              </p:nvPicPr>
              <p:blipFill>
                <a:blip r:embed="rId907"/>
                <a:stretch>
                  <a:fillRect/>
                </a:stretch>
              </p:blipFill>
              <p:spPr>
                <a:xfrm>
                  <a:off x="1393473" y="5494708"/>
                  <a:ext cx="4644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8">
              <p14:nvContentPartPr>
                <p14:cNvPr id="107" name="Håndskrift 106">
                  <a:extLst>
                    <a:ext uri="{FF2B5EF4-FFF2-40B4-BE49-F238E27FC236}">
                      <a16:creationId xmlns:a16="http://schemas.microsoft.com/office/drawing/2014/main" id="{7C02AD0C-FCF2-7BA0-E134-B75DCFFD5C91}"/>
                    </a:ext>
                  </a:extLst>
                </p14:cNvPr>
                <p14:cNvContentPartPr/>
                <p14:nvPr/>
              </p14:nvContentPartPr>
              <p14:xfrm>
                <a:off x="1375833" y="5539348"/>
                <a:ext cx="96480" cy="97560"/>
              </p14:xfrm>
            </p:contentPart>
          </mc:Choice>
          <mc:Fallback xmlns="">
            <p:pic>
              <p:nvPicPr>
                <p:cNvPr id="107" name="Håndskrift 106">
                  <a:extLst>
                    <a:ext uri="{FF2B5EF4-FFF2-40B4-BE49-F238E27FC236}">
                      <a16:creationId xmlns:a16="http://schemas.microsoft.com/office/drawing/2014/main" id="{7C02AD0C-FCF2-7BA0-E134-B75DCFFD5C91}"/>
                    </a:ext>
                  </a:extLst>
                </p:cNvPr>
                <p:cNvPicPr/>
                <p:nvPr/>
              </p:nvPicPr>
              <p:blipFill>
                <a:blip r:embed="rId909"/>
                <a:stretch>
                  <a:fillRect/>
                </a:stretch>
              </p:blipFill>
              <p:spPr>
                <a:xfrm>
                  <a:off x="1366833" y="5530348"/>
                  <a:ext cx="11412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0">
              <p14:nvContentPartPr>
                <p14:cNvPr id="108" name="Håndskrift 107">
                  <a:extLst>
                    <a:ext uri="{FF2B5EF4-FFF2-40B4-BE49-F238E27FC236}">
                      <a16:creationId xmlns:a16="http://schemas.microsoft.com/office/drawing/2014/main" id="{03A9B884-FA1A-A8C0-149A-F4FB933C6834}"/>
                    </a:ext>
                  </a:extLst>
                </p14:cNvPr>
                <p14:cNvContentPartPr/>
                <p14:nvPr/>
              </p14:nvContentPartPr>
              <p14:xfrm>
                <a:off x="1433433" y="5556988"/>
                <a:ext cx="84240" cy="105480"/>
              </p14:xfrm>
            </p:contentPart>
          </mc:Choice>
          <mc:Fallback xmlns="">
            <p:pic>
              <p:nvPicPr>
                <p:cNvPr id="108" name="Håndskrift 107">
                  <a:extLst>
                    <a:ext uri="{FF2B5EF4-FFF2-40B4-BE49-F238E27FC236}">
                      <a16:creationId xmlns:a16="http://schemas.microsoft.com/office/drawing/2014/main" id="{03A9B884-FA1A-A8C0-149A-F4FB933C6834}"/>
                    </a:ext>
                  </a:extLst>
                </p:cNvPr>
                <p:cNvPicPr/>
                <p:nvPr/>
              </p:nvPicPr>
              <p:blipFill>
                <a:blip r:embed="rId911"/>
                <a:stretch>
                  <a:fillRect/>
                </a:stretch>
              </p:blipFill>
              <p:spPr>
                <a:xfrm>
                  <a:off x="1424793" y="5547988"/>
                  <a:ext cx="101880" cy="123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3" name="Gruppe 112">
            <a:extLst>
              <a:ext uri="{FF2B5EF4-FFF2-40B4-BE49-F238E27FC236}">
                <a16:creationId xmlns:a16="http://schemas.microsoft.com/office/drawing/2014/main" id="{228FEE7E-BA86-D41F-F013-D164F8CDF0A6}"/>
              </a:ext>
            </a:extLst>
          </p:cNvPr>
          <p:cNvGrpSpPr/>
          <p:nvPr/>
        </p:nvGrpSpPr>
        <p:grpSpPr>
          <a:xfrm>
            <a:off x="1527753" y="5184028"/>
            <a:ext cx="70560" cy="113400"/>
            <a:chOff x="1527753" y="5184028"/>
            <a:chExt cx="70560" cy="113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12">
              <p14:nvContentPartPr>
                <p14:cNvPr id="110" name="Håndskrift 109">
                  <a:extLst>
                    <a:ext uri="{FF2B5EF4-FFF2-40B4-BE49-F238E27FC236}">
                      <a16:creationId xmlns:a16="http://schemas.microsoft.com/office/drawing/2014/main" id="{C8AB5818-0433-A0D9-C2C9-F1DBB51E8332}"/>
                    </a:ext>
                  </a:extLst>
                </p14:cNvPr>
                <p14:cNvContentPartPr/>
                <p14:nvPr/>
              </p14:nvContentPartPr>
              <p14:xfrm>
                <a:off x="1571673" y="5184028"/>
                <a:ext cx="26640" cy="79200"/>
              </p14:xfrm>
            </p:contentPart>
          </mc:Choice>
          <mc:Fallback xmlns="">
            <p:pic>
              <p:nvPicPr>
                <p:cNvPr id="110" name="Håndskrift 109">
                  <a:extLst>
                    <a:ext uri="{FF2B5EF4-FFF2-40B4-BE49-F238E27FC236}">
                      <a16:creationId xmlns:a16="http://schemas.microsoft.com/office/drawing/2014/main" id="{C8AB5818-0433-A0D9-C2C9-F1DBB51E8332}"/>
                    </a:ext>
                  </a:extLst>
                </p:cNvPr>
                <p:cNvPicPr/>
                <p:nvPr/>
              </p:nvPicPr>
              <p:blipFill>
                <a:blip r:embed="rId913"/>
                <a:stretch>
                  <a:fillRect/>
                </a:stretch>
              </p:blipFill>
              <p:spPr>
                <a:xfrm>
                  <a:off x="1562673" y="5175388"/>
                  <a:ext cx="4428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4">
              <p14:nvContentPartPr>
                <p14:cNvPr id="111" name="Håndskrift 110">
                  <a:extLst>
                    <a:ext uri="{FF2B5EF4-FFF2-40B4-BE49-F238E27FC236}">
                      <a16:creationId xmlns:a16="http://schemas.microsoft.com/office/drawing/2014/main" id="{4F3ED4B1-08F0-73F5-DB18-F13D3CAC9672}"/>
                    </a:ext>
                  </a:extLst>
                </p14:cNvPr>
                <p14:cNvContentPartPr/>
                <p14:nvPr/>
              </p14:nvContentPartPr>
              <p14:xfrm>
                <a:off x="1527753" y="5184028"/>
                <a:ext cx="8280" cy="78840"/>
              </p14:xfrm>
            </p:contentPart>
          </mc:Choice>
          <mc:Fallback xmlns="">
            <p:pic>
              <p:nvPicPr>
                <p:cNvPr id="111" name="Håndskrift 110">
                  <a:extLst>
                    <a:ext uri="{FF2B5EF4-FFF2-40B4-BE49-F238E27FC236}">
                      <a16:creationId xmlns:a16="http://schemas.microsoft.com/office/drawing/2014/main" id="{4F3ED4B1-08F0-73F5-DB18-F13D3CAC9672}"/>
                    </a:ext>
                  </a:extLst>
                </p:cNvPr>
                <p:cNvPicPr/>
                <p:nvPr/>
              </p:nvPicPr>
              <p:blipFill>
                <a:blip r:embed="rId915"/>
                <a:stretch>
                  <a:fillRect/>
                </a:stretch>
              </p:blipFill>
              <p:spPr>
                <a:xfrm>
                  <a:off x="1518753" y="5175388"/>
                  <a:ext cx="259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6">
              <p14:nvContentPartPr>
                <p14:cNvPr id="112" name="Håndskrift 111">
                  <a:extLst>
                    <a:ext uri="{FF2B5EF4-FFF2-40B4-BE49-F238E27FC236}">
                      <a16:creationId xmlns:a16="http://schemas.microsoft.com/office/drawing/2014/main" id="{1745565D-C639-E5E7-B298-DC09B463987E}"/>
                    </a:ext>
                  </a:extLst>
                </p14:cNvPr>
                <p14:cNvContentPartPr/>
                <p14:nvPr/>
              </p14:nvContentPartPr>
              <p14:xfrm>
                <a:off x="1570953" y="5264308"/>
                <a:ext cx="360" cy="33120"/>
              </p14:xfrm>
            </p:contentPart>
          </mc:Choice>
          <mc:Fallback xmlns="">
            <p:pic>
              <p:nvPicPr>
                <p:cNvPr id="112" name="Håndskrift 111">
                  <a:extLst>
                    <a:ext uri="{FF2B5EF4-FFF2-40B4-BE49-F238E27FC236}">
                      <a16:creationId xmlns:a16="http://schemas.microsoft.com/office/drawing/2014/main" id="{1745565D-C639-E5E7-B298-DC09B463987E}"/>
                    </a:ext>
                  </a:extLst>
                </p:cNvPr>
                <p:cNvPicPr/>
                <p:nvPr/>
              </p:nvPicPr>
              <p:blipFill>
                <a:blip r:embed="rId917"/>
                <a:stretch>
                  <a:fillRect/>
                </a:stretch>
              </p:blipFill>
              <p:spPr>
                <a:xfrm>
                  <a:off x="1561953" y="5255308"/>
                  <a:ext cx="18000" cy="50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7" name="Gruppe 116">
            <a:extLst>
              <a:ext uri="{FF2B5EF4-FFF2-40B4-BE49-F238E27FC236}">
                <a16:creationId xmlns:a16="http://schemas.microsoft.com/office/drawing/2014/main" id="{88C3B52D-376B-E999-3B3E-BF052922C7C2}"/>
              </a:ext>
            </a:extLst>
          </p:cNvPr>
          <p:cNvGrpSpPr/>
          <p:nvPr/>
        </p:nvGrpSpPr>
        <p:grpSpPr>
          <a:xfrm>
            <a:off x="2166033" y="5042188"/>
            <a:ext cx="124560" cy="214200"/>
            <a:chOff x="2166033" y="5042188"/>
            <a:chExt cx="124560" cy="214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18">
              <p14:nvContentPartPr>
                <p14:cNvPr id="114" name="Håndskrift 113">
                  <a:extLst>
                    <a:ext uri="{FF2B5EF4-FFF2-40B4-BE49-F238E27FC236}">
                      <a16:creationId xmlns:a16="http://schemas.microsoft.com/office/drawing/2014/main" id="{43597D86-31FA-9438-D36A-322AFD1E6B20}"/>
                    </a:ext>
                  </a:extLst>
                </p14:cNvPr>
                <p14:cNvContentPartPr/>
                <p14:nvPr/>
              </p14:nvContentPartPr>
              <p14:xfrm>
                <a:off x="2228313" y="5042188"/>
                <a:ext cx="9720" cy="204120"/>
              </p14:xfrm>
            </p:contentPart>
          </mc:Choice>
          <mc:Fallback xmlns="">
            <p:pic>
              <p:nvPicPr>
                <p:cNvPr id="114" name="Håndskrift 113">
                  <a:extLst>
                    <a:ext uri="{FF2B5EF4-FFF2-40B4-BE49-F238E27FC236}">
                      <a16:creationId xmlns:a16="http://schemas.microsoft.com/office/drawing/2014/main" id="{43597D86-31FA-9438-D36A-322AFD1E6B20}"/>
                    </a:ext>
                  </a:extLst>
                </p:cNvPr>
                <p:cNvPicPr/>
                <p:nvPr/>
              </p:nvPicPr>
              <p:blipFill>
                <a:blip r:embed="rId919"/>
                <a:stretch>
                  <a:fillRect/>
                </a:stretch>
              </p:blipFill>
              <p:spPr>
                <a:xfrm>
                  <a:off x="2219313" y="5033548"/>
                  <a:ext cx="2736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0">
              <p14:nvContentPartPr>
                <p14:cNvPr id="115" name="Håndskrift 114">
                  <a:extLst>
                    <a:ext uri="{FF2B5EF4-FFF2-40B4-BE49-F238E27FC236}">
                      <a16:creationId xmlns:a16="http://schemas.microsoft.com/office/drawing/2014/main" id="{AFFF7898-EECE-443D-96B7-D957CEA3C961}"/>
                    </a:ext>
                  </a:extLst>
                </p14:cNvPr>
                <p14:cNvContentPartPr/>
                <p14:nvPr/>
              </p14:nvContentPartPr>
              <p14:xfrm>
                <a:off x="2166033" y="5042188"/>
                <a:ext cx="51840" cy="150120"/>
              </p14:xfrm>
            </p:contentPart>
          </mc:Choice>
          <mc:Fallback xmlns="">
            <p:pic>
              <p:nvPicPr>
                <p:cNvPr id="115" name="Håndskrift 114">
                  <a:extLst>
                    <a:ext uri="{FF2B5EF4-FFF2-40B4-BE49-F238E27FC236}">
                      <a16:creationId xmlns:a16="http://schemas.microsoft.com/office/drawing/2014/main" id="{AFFF7898-EECE-443D-96B7-D957CEA3C961}"/>
                    </a:ext>
                  </a:extLst>
                </p:cNvPr>
                <p:cNvPicPr/>
                <p:nvPr/>
              </p:nvPicPr>
              <p:blipFill>
                <a:blip r:embed="rId921"/>
                <a:stretch>
                  <a:fillRect/>
                </a:stretch>
              </p:blipFill>
              <p:spPr>
                <a:xfrm>
                  <a:off x="2157033" y="5033548"/>
                  <a:ext cx="6948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2">
              <p14:nvContentPartPr>
                <p14:cNvPr id="116" name="Håndskrift 115">
                  <a:extLst>
                    <a:ext uri="{FF2B5EF4-FFF2-40B4-BE49-F238E27FC236}">
                      <a16:creationId xmlns:a16="http://schemas.microsoft.com/office/drawing/2014/main" id="{4DFA1283-4ECF-847F-BC8F-215124F477A3}"/>
                    </a:ext>
                  </a:extLst>
                </p14:cNvPr>
                <p14:cNvContentPartPr/>
                <p14:nvPr/>
              </p14:nvContentPartPr>
              <p14:xfrm>
                <a:off x="2211033" y="5059828"/>
                <a:ext cx="79560" cy="196560"/>
              </p14:xfrm>
            </p:contentPart>
          </mc:Choice>
          <mc:Fallback xmlns="">
            <p:pic>
              <p:nvPicPr>
                <p:cNvPr id="116" name="Håndskrift 115">
                  <a:extLst>
                    <a:ext uri="{FF2B5EF4-FFF2-40B4-BE49-F238E27FC236}">
                      <a16:creationId xmlns:a16="http://schemas.microsoft.com/office/drawing/2014/main" id="{4DFA1283-4ECF-847F-BC8F-215124F477A3}"/>
                    </a:ext>
                  </a:extLst>
                </p:cNvPr>
                <p:cNvPicPr/>
                <p:nvPr/>
              </p:nvPicPr>
              <p:blipFill>
                <a:blip r:embed="rId923"/>
                <a:stretch>
                  <a:fillRect/>
                </a:stretch>
              </p:blipFill>
              <p:spPr>
                <a:xfrm>
                  <a:off x="2202033" y="5051188"/>
                  <a:ext cx="97200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6" name="Gruppe 125">
            <a:extLst>
              <a:ext uri="{FF2B5EF4-FFF2-40B4-BE49-F238E27FC236}">
                <a16:creationId xmlns:a16="http://schemas.microsoft.com/office/drawing/2014/main" id="{74A0DE87-B804-931C-B8A6-76ED5D5B03E2}"/>
              </a:ext>
            </a:extLst>
          </p:cNvPr>
          <p:cNvGrpSpPr/>
          <p:nvPr/>
        </p:nvGrpSpPr>
        <p:grpSpPr>
          <a:xfrm>
            <a:off x="2491833" y="5477068"/>
            <a:ext cx="180360" cy="124560"/>
            <a:chOff x="2491833" y="5477068"/>
            <a:chExt cx="180360" cy="124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24">
              <p14:nvContentPartPr>
                <p14:cNvPr id="118" name="Håndskrift 117">
                  <a:extLst>
                    <a:ext uri="{FF2B5EF4-FFF2-40B4-BE49-F238E27FC236}">
                      <a16:creationId xmlns:a16="http://schemas.microsoft.com/office/drawing/2014/main" id="{56B58D3D-0A5F-B9A4-5E22-63CC77CEB65E}"/>
                    </a:ext>
                  </a:extLst>
                </p14:cNvPr>
                <p14:cNvContentPartPr/>
                <p14:nvPr/>
              </p14:nvContentPartPr>
              <p14:xfrm>
                <a:off x="2524953" y="5494708"/>
                <a:ext cx="147240" cy="91080"/>
              </p14:xfrm>
            </p:contentPart>
          </mc:Choice>
          <mc:Fallback xmlns="">
            <p:pic>
              <p:nvPicPr>
                <p:cNvPr id="118" name="Håndskrift 117">
                  <a:extLst>
                    <a:ext uri="{FF2B5EF4-FFF2-40B4-BE49-F238E27FC236}">
                      <a16:creationId xmlns:a16="http://schemas.microsoft.com/office/drawing/2014/main" id="{56B58D3D-0A5F-B9A4-5E22-63CC77CEB65E}"/>
                    </a:ext>
                  </a:extLst>
                </p:cNvPr>
                <p:cNvPicPr/>
                <p:nvPr/>
              </p:nvPicPr>
              <p:blipFill>
                <a:blip r:embed="rId925"/>
                <a:stretch>
                  <a:fillRect/>
                </a:stretch>
              </p:blipFill>
              <p:spPr>
                <a:xfrm>
                  <a:off x="2515953" y="5486068"/>
                  <a:ext cx="1648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6">
              <p14:nvContentPartPr>
                <p14:cNvPr id="119" name="Håndskrift 118">
                  <a:extLst>
                    <a:ext uri="{FF2B5EF4-FFF2-40B4-BE49-F238E27FC236}">
                      <a16:creationId xmlns:a16="http://schemas.microsoft.com/office/drawing/2014/main" id="{EB5C318F-F3C5-706D-FCDF-DE88C55D0ECA}"/>
                    </a:ext>
                  </a:extLst>
                </p14:cNvPr>
                <p14:cNvContentPartPr/>
                <p14:nvPr/>
              </p14:nvContentPartPr>
              <p14:xfrm>
                <a:off x="2529633" y="5512708"/>
                <a:ext cx="8640" cy="88920"/>
              </p14:xfrm>
            </p:contentPart>
          </mc:Choice>
          <mc:Fallback xmlns="">
            <p:pic>
              <p:nvPicPr>
                <p:cNvPr id="119" name="Håndskrift 118">
                  <a:extLst>
                    <a:ext uri="{FF2B5EF4-FFF2-40B4-BE49-F238E27FC236}">
                      <a16:creationId xmlns:a16="http://schemas.microsoft.com/office/drawing/2014/main" id="{EB5C318F-F3C5-706D-FCDF-DE88C55D0ECA}"/>
                    </a:ext>
                  </a:extLst>
                </p:cNvPr>
                <p:cNvPicPr/>
                <p:nvPr/>
              </p:nvPicPr>
              <p:blipFill>
                <a:blip r:embed="rId927"/>
                <a:stretch>
                  <a:fillRect/>
                </a:stretch>
              </p:blipFill>
              <p:spPr>
                <a:xfrm>
                  <a:off x="2520633" y="5504068"/>
                  <a:ext cx="2628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8">
              <p14:nvContentPartPr>
                <p14:cNvPr id="120" name="Håndskrift 119">
                  <a:extLst>
                    <a:ext uri="{FF2B5EF4-FFF2-40B4-BE49-F238E27FC236}">
                      <a16:creationId xmlns:a16="http://schemas.microsoft.com/office/drawing/2014/main" id="{C01F2EBE-A154-8B53-A719-CB4FB5D0554D}"/>
                    </a:ext>
                  </a:extLst>
                </p14:cNvPr>
                <p14:cNvContentPartPr/>
                <p14:nvPr/>
              </p14:nvContentPartPr>
              <p14:xfrm>
                <a:off x="2491833" y="5477068"/>
                <a:ext cx="65160" cy="111600"/>
              </p14:xfrm>
            </p:contentPart>
          </mc:Choice>
          <mc:Fallback xmlns="">
            <p:pic>
              <p:nvPicPr>
                <p:cNvPr id="120" name="Håndskrift 119">
                  <a:extLst>
                    <a:ext uri="{FF2B5EF4-FFF2-40B4-BE49-F238E27FC236}">
                      <a16:creationId xmlns:a16="http://schemas.microsoft.com/office/drawing/2014/main" id="{C01F2EBE-A154-8B53-A719-CB4FB5D0554D}"/>
                    </a:ext>
                  </a:extLst>
                </p:cNvPr>
                <p:cNvPicPr/>
                <p:nvPr/>
              </p:nvPicPr>
              <p:blipFill>
                <a:blip r:embed="rId929"/>
                <a:stretch>
                  <a:fillRect/>
                </a:stretch>
              </p:blipFill>
              <p:spPr>
                <a:xfrm>
                  <a:off x="2482833" y="5468428"/>
                  <a:ext cx="8280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0">
              <p14:nvContentPartPr>
                <p14:cNvPr id="121" name="Håndskrift 120">
                  <a:extLst>
                    <a:ext uri="{FF2B5EF4-FFF2-40B4-BE49-F238E27FC236}">
                      <a16:creationId xmlns:a16="http://schemas.microsoft.com/office/drawing/2014/main" id="{7C43681F-C143-FFC1-AC32-03CDD9E37056}"/>
                    </a:ext>
                  </a:extLst>
                </p14:cNvPr>
                <p14:cNvContentPartPr/>
                <p14:nvPr/>
              </p14:nvContentPartPr>
              <p14:xfrm>
                <a:off x="2570673" y="5583628"/>
                <a:ext cx="3960" cy="12600"/>
              </p14:xfrm>
            </p:contentPart>
          </mc:Choice>
          <mc:Fallback xmlns="">
            <p:pic>
              <p:nvPicPr>
                <p:cNvPr id="121" name="Håndskrift 120">
                  <a:extLst>
                    <a:ext uri="{FF2B5EF4-FFF2-40B4-BE49-F238E27FC236}">
                      <a16:creationId xmlns:a16="http://schemas.microsoft.com/office/drawing/2014/main" id="{7C43681F-C143-FFC1-AC32-03CDD9E37056}"/>
                    </a:ext>
                  </a:extLst>
                </p:cNvPr>
                <p:cNvPicPr/>
                <p:nvPr/>
              </p:nvPicPr>
              <p:blipFill>
                <a:blip r:embed="rId931"/>
                <a:stretch>
                  <a:fillRect/>
                </a:stretch>
              </p:blipFill>
              <p:spPr>
                <a:xfrm>
                  <a:off x="2561673" y="5574988"/>
                  <a:ext cx="21600" cy="30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5" name="Gruppe 124">
            <a:extLst>
              <a:ext uri="{FF2B5EF4-FFF2-40B4-BE49-F238E27FC236}">
                <a16:creationId xmlns:a16="http://schemas.microsoft.com/office/drawing/2014/main" id="{BF247DF9-1709-19D9-4395-69D639F29B2F}"/>
              </a:ext>
            </a:extLst>
          </p:cNvPr>
          <p:cNvGrpSpPr/>
          <p:nvPr/>
        </p:nvGrpSpPr>
        <p:grpSpPr>
          <a:xfrm>
            <a:off x="2769393" y="4882348"/>
            <a:ext cx="115920" cy="135000"/>
            <a:chOff x="2769393" y="4882348"/>
            <a:chExt cx="115920" cy="135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32">
              <p14:nvContentPartPr>
                <p14:cNvPr id="122" name="Håndskrift 121">
                  <a:extLst>
                    <a:ext uri="{FF2B5EF4-FFF2-40B4-BE49-F238E27FC236}">
                      <a16:creationId xmlns:a16="http://schemas.microsoft.com/office/drawing/2014/main" id="{A4F925E7-AA0B-F4CB-0C4A-41D6E33BD285}"/>
                    </a:ext>
                  </a:extLst>
                </p14:cNvPr>
                <p14:cNvContentPartPr/>
                <p14:nvPr/>
              </p14:nvContentPartPr>
              <p14:xfrm>
                <a:off x="2769393" y="4882348"/>
                <a:ext cx="79920" cy="135000"/>
              </p14:xfrm>
            </p:contentPart>
          </mc:Choice>
          <mc:Fallback xmlns="">
            <p:pic>
              <p:nvPicPr>
                <p:cNvPr id="122" name="Håndskrift 121">
                  <a:extLst>
                    <a:ext uri="{FF2B5EF4-FFF2-40B4-BE49-F238E27FC236}">
                      <a16:creationId xmlns:a16="http://schemas.microsoft.com/office/drawing/2014/main" id="{A4F925E7-AA0B-F4CB-0C4A-41D6E33BD285}"/>
                    </a:ext>
                  </a:extLst>
                </p:cNvPr>
                <p:cNvPicPr/>
                <p:nvPr/>
              </p:nvPicPr>
              <p:blipFill>
                <a:blip r:embed="rId933"/>
                <a:stretch>
                  <a:fillRect/>
                </a:stretch>
              </p:blipFill>
              <p:spPr>
                <a:xfrm>
                  <a:off x="2760753" y="4873708"/>
                  <a:ext cx="9756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4">
              <p14:nvContentPartPr>
                <p14:cNvPr id="123" name="Håndskrift 122">
                  <a:extLst>
                    <a:ext uri="{FF2B5EF4-FFF2-40B4-BE49-F238E27FC236}">
                      <a16:creationId xmlns:a16="http://schemas.microsoft.com/office/drawing/2014/main" id="{D2BBD461-6B08-9FF9-C4E0-3C695D9A9391}"/>
                    </a:ext>
                  </a:extLst>
                </p14:cNvPr>
                <p14:cNvContentPartPr/>
                <p14:nvPr/>
              </p14:nvContentPartPr>
              <p14:xfrm>
                <a:off x="2787033" y="4891348"/>
                <a:ext cx="17640" cy="99000"/>
              </p14:xfrm>
            </p:contentPart>
          </mc:Choice>
          <mc:Fallback xmlns="">
            <p:pic>
              <p:nvPicPr>
                <p:cNvPr id="123" name="Håndskrift 122">
                  <a:extLst>
                    <a:ext uri="{FF2B5EF4-FFF2-40B4-BE49-F238E27FC236}">
                      <a16:creationId xmlns:a16="http://schemas.microsoft.com/office/drawing/2014/main" id="{D2BBD461-6B08-9FF9-C4E0-3C695D9A9391}"/>
                    </a:ext>
                  </a:extLst>
                </p:cNvPr>
                <p:cNvPicPr/>
                <p:nvPr/>
              </p:nvPicPr>
              <p:blipFill>
                <a:blip r:embed="rId935"/>
                <a:stretch>
                  <a:fillRect/>
                </a:stretch>
              </p:blipFill>
              <p:spPr>
                <a:xfrm>
                  <a:off x="2778393" y="4882348"/>
                  <a:ext cx="3528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6">
              <p14:nvContentPartPr>
                <p14:cNvPr id="124" name="Håndskrift 123">
                  <a:extLst>
                    <a:ext uri="{FF2B5EF4-FFF2-40B4-BE49-F238E27FC236}">
                      <a16:creationId xmlns:a16="http://schemas.microsoft.com/office/drawing/2014/main" id="{A7CA737C-CE57-549B-091A-145BCFD0B254}"/>
                    </a:ext>
                  </a:extLst>
                </p14:cNvPr>
                <p14:cNvContentPartPr/>
                <p14:nvPr/>
              </p14:nvContentPartPr>
              <p14:xfrm>
                <a:off x="2792073" y="4882348"/>
                <a:ext cx="93240" cy="117000"/>
              </p14:xfrm>
            </p:contentPart>
          </mc:Choice>
          <mc:Fallback xmlns="">
            <p:pic>
              <p:nvPicPr>
                <p:cNvPr id="124" name="Håndskrift 123">
                  <a:extLst>
                    <a:ext uri="{FF2B5EF4-FFF2-40B4-BE49-F238E27FC236}">
                      <a16:creationId xmlns:a16="http://schemas.microsoft.com/office/drawing/2014/main" id="{A7CA737C-CE57-549B-091A-145BCFD0B254}"/>
                    </a:ext>
                  </a:extLst>
                </p:cNvPr>
                <p:cNvPicPr/>
                <p:nvPr/>
              </p:nvPicPr>
              <p:blipFill>
                <a:blip r:embed="rId937"/>
                <a:stretch>
                  <a:fillRect/>
                </a:stretch>
              </p:blipFill>
              <p:spPr>
                <a:xfrm>
                  <a:off x="2783073" y="4873708"/>
                  <a:ext cx="110880" cy="134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5" name="Gruppe 134">
            <a:extLst>
              <a:ext uri="{FF2B5EF4-FFF2-40B4-BE49-F238E27FC236}">
                <a16:creationId xmlns:a16="http://schemas.microsoft.com/office/drawing/2014/main" id="{6C610091-C039-7275-A534-55AD108BC1B0}"/>
              </a:ext>
            </a:extLst>
          </p:cNvPr>
          <p:cNvGrpSpPr/>
          <p:nvPr/>
        </p:nvGrpSpPr>
        <p:grpSpPr>
          <a:xfrm>
            <a:off x="3000153" y="4456468"/>
            <a:ext cx="142920" cy="199800"/>
            <a:chOff x="3000153" y="4456468"/>
            <a:chExt cx="142920" cy="199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38">
              <p14:nvContentPartPr>
                <p14:cNvPr id="127" name="Håndskrift 126">
                  <a:extLst>
                    <a:ext uri="{FF2B5EF4-FFF2-40B4-BE49-F238E27FC236}">
                      <a16:creationId xmlns:a16="http://schemas.microsoft.com/office/drawing/2014/main" id="{65479D96-8DDB-CC04-427E-C90A7D15E6B2}"/>
                    </a:ext>
                  </a:extLst>
                </p14:cNvPr>
                <p14:cNvContentPartPr/>
                <p14:nvPr/>
              </p14:nvContentPartPr>
              <p14:xfrm>
                <a:off x="3000153" y="4456468"/>
                <a:ext cx="101880" cy="199800"/>
              </p14:xfrm>
            </p:contentPart>
          </mc:Choice>
          <mc:Fallback xmlns="">
            <p:pic>
              <p:nvPicPr>
                <p:cNvPr id="127" name="Håndskrift 126">
                  <a:extLst>
                    <a:ext uri="{FF2B5EF4-FFF2-40B4-BE49-F238E27FC236}">
                      <a16:creationId xmlns:a16="http://schemas.microsoft.com/office/drawing/2014/main" id="{65479D96-8DDB-CC04-427E-C90A7D15E6B2}"/>
                    </a:ext>
                  </a:extLst>
                </p:cNvPr>
                <p:cNvPicPr/>
                <p:nvPr/>
              </p:nvPicPr>
              <p:blipFill>
                <a:blip r:embed="rId939"/>
                <a:stretch>
                  <a:fillRect/>
                </a:stretch>
              </p:blipFill>
              <p:spPr>
                <a:xfrm>
                  <a:off x="2991513" y="4447468"/>
                  <a:ext cx="11952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0">
              <p14:nvContentPartPr>
                <p14:cNvPr id="128" name="Håndskrift 127">
                  <a:extLst>
                    <a:ext uri="{FF2B5EF4-FFF2-40B4-BE49-F238E27FC236}">
                      <a16:creationId xmlns:a16="http://schemas.microsoft.com/office/drawing/2014/main" id="{D6F4FB84-05E7-0B62-50FE-0EC542B14224}"/>
                    </a:ext>
                  </a:extLst>
                </p14:cNvPr>
                <p14:cNvContentPartPr/>
                <p14:nvPr/>
              </p14:nvContentPartPr>
              <p14:xfrm>
                <a:off x="3057393" y="4518388"/>
                <a:ext cx="49680" cy="88200"/>
              </p14:xfrm>
            </p:contentPart>
          </mc:Choice>
          <mc:Fallback xmlns="">
            <p:pic>
              <p:nvPicPr>
                <p:cNvPr id="128" name="Håndskrift 127">
                  <a:extLst>
                    <a:ext uri="{FF2B5EF4-FFF2-40B4-BE49-F238E27FC236}">
                      <a16:creationId xmlns:a16="http://schemas.microsoft.com/office/drawing/2014/main" id="{D6F4FB84-05E7-0B62-50FE-0EC542B14224}"/>
                    </a:ext>
                  </a:extLst>
                </p:cNvPr>
                <p:cNvPicPr/>
                <p:nvPr/>
              </p:nvPicPr>
              <p:blipFill>
                <a:blip r:embed="rId941"/>
                <a:stretch>
                  <a:fillRect/>
                </a:stretch>
              </p:blipFill>
              <p:spPr>
                <a:xfrm>
                  <a:off x="3048753" y="4509748"/>
                  <a:ext cx="6732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2">
              <p14:nvContentPartPr>
                <p14:cNvPr id="129" name="Håndskrift 128">
                  <a:extLst>
                    <a:ext uri="{FF2B5EF4-FFF2-40B4-BE49-F238E27FC236}">
                      <a16:creationId xmlns:a16="http://schemas.microsoft.com/office/drawing/2014/main" id="{25422C31-9637-B90D-D8C6-528EA02DAA7F}"/>
                    </a:ext>
                  </a:extLst>
                </p14:cNvPr>
                <p14:cNvContentPartPr/>
                <p14:nvPr/>
              </p14:nvContentPartPr>
              <p14:xfrm>
                <a:off x="3091593" y="4536028"/>
                <a:ext cx="51480" cy="82800"/>
              </p14:xfrm>
            </p:contentPart>
          </mc:Choice>
          <mc:Fallback xmlns="">
            <p:pic>
              <p:nvPicPr>
                <p:cNvPr id="129" name="Håndskrift 128">
                  <a:extLst>
                    <a:ext uri="{FF2B5EF4-FFF2-40B4-BE49-F238E27FC236}">
                      <a16:creationId xmlns:a16="http://schemas.microsoft.com/office/drawing/2014/main" id="{25422C31-9637-B90D-D8C6-528EA02DAA7F}"/>
                    </a:ext>
                  </a:extLst>
                </p:cNvPr>
                <p:cNvPicPr/>
                <p:nvPr/>
              </p:nvPicPr>
              <p:blipFill>
                <a:blip r:embed="rId943"/>
                <a:stretch>
                  <a:fillRect/>
                </a:stretch>
              </p:blipFill>
              <p:spPr>
                <a:xfrm>
                  <a:off x="3082593" y="4527388"/>
                  <a:ext cx="6912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4">
              <p14:nvContentPartPr>
                <p14:cNvPr id="130" name="Håndskrift 129">
                  <a:extLst>
                    <a:ext uri="{FF2B5EF4-FFF2-40B4-BE49-F238E27FC236}">
                      <a16:creationId xmlns:a16="http://schemas.microsoft.com/office/drawing/2014/main" id="{B0BEE421-4EB4-3105-C547-11CE09486546}"/>
                    </a:ext>
                  </a:extLst>
                </p14:cNvPr>
                <p14:cNvContentPartPr/>
                <p14:nvPr/>
              </p14:nvContentPartPr>
              <p14:xfrm>
                <a:off x="3009153" y="4563028"/>
                <a:ext cx="22680" cy="65520"/>
              </p14:xfrm>
            </p:contentPart>
          </mc:Choice>
          <mc:Fallback xmlns="">
            <p:pic>
              <p:nvPicPr>
                <p:cNvPr id="130" name="Håndskrift 129">
                  <a:extLst>
                    <a:ext uri="{FF2B5EF4-FFF2-40B4-BE49-F238E27FC236}">
                      <a16:creationId xmlns:a16="http://schemas.microsoft.com/office/drawing/2014/main" id="{B0BEE421-4EB4-3105-C547-11CE09486546}"/>
                    </a:ext>
                  </a:extLst>
                </p:cNvPr>
                <p:cNvPicPr/>
                <p:nvPr/>
              </p:nvPicPr>
              <p:blipFill>
                <a:blip r:embed="rId945"/>
                <a:stretch>
                  <a:fillRect/>
                </a:stretch>
              </p:blipFill>
              <p:spPr>
                <a:xfrm>
                  <a:off x="3000153" y="4554028"/>
                  <a:ext cx="40320" cy="83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4" name="Gruppe 133">
            <a:extLst>
              <a:ext uri="{FF2B5EF4-FFF2-40B4-BE49-F238E27FC236}">
                <a16:creationId xmlns:a16="http://schemas.microsoft.com/office/drawing/2014/main" id="{34DBE822-C140-81FB-D88E-B63BD0FD85EA}"/>
              </a:ext>
            </a:extLst>
          </p:cNvPr>
          <p:cNvGrpSpPr/>
          <p:nvPr/>
        </p:nvGrpSpPr>
        <p:grpSpPr>
          <a:xfrm>
            <a:off x="2654193" y="4385188"/>
            <a:ext cx="97920" cy="142200"/>
            <a:chOff x="2654193" y="4385188"/>
            <a:chExt cx="97920" cy="14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46">
              <p14:nvContentPartPr>
                <p14:cNvPr id="131" name="Håndskrift 130">
                  <a:extLst>
                    <a:ext uri="{FF2B5EF4-FFF2-40B4-BE49-F238E27FC236}">
                      <a16:creationId xmlns:a16="http://schemas.microsoft.com/office/drawing/2014/main" id="{68A645AE-5373-4C24-61B8-DDB81F2F0105}"/>
                    </a:ext>
                  </a:extLst>
                </p14:cNvPr>
                <p14:cNvContentPartPr/>
                <p14:nvPr/>
              </p14:nvContentPartPr>
              <p14:xfrm>
                <a:off x="2716113" y="4385188"/>
                <a:ext cx="360" cy="142200"/>
              </p14:xfrm>
            </p:contentPart>
          </mc:Choice>
          <mc:Fallback xmlns="">
            <p:pic>
              <p:nvPicPr>
                <p:cNvPr id="131" name="Håndskrift 130">
                  <a:extLst>
                    <a:ext uri="{FF2B5EF4-FFF2-40B4-BE49-F238E27FC236}">
                      <a16:creationId xmlns:a16="http://schemas.microsoft.com/office/drawing/2014/main" id="{68A645AE-5373-4C24-61B8-DDB81F2F0105}"/>
                    </a:ext>
                  </a:extLst>
                </p:cNvPr>
                <p:cNvPicPr/>
                <p:nvPr/>
              </p:nvPicPr>
              <p:blipFill>
                <a:blip r:embed="rId947"/>
                <a:stretch>
                  <a:fillRect/>
                </a:stretch>
              </p:blipFill>
              <p:spPr>
                <a:xfrm>
                  <a:off x="2707473" y="4376188"/>
                  <a:ext cx="1800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8">
              <p14:nvContentPartPr>
                <p14:cNvPr id="132" name="Håndskrift 131">
                  <a:extLst>
                    <a:ext uri="{FF2B5EF4-FFF2-40B4-BE49-F238E27FC236}">
                      <a16:creationId xmlns:a16="http://schemas.microsoft.com/office/drawing/2014/main" id="{07BB4728-2400-D882-2EC9-82E5E394106C}"/>
                    </a:ext>
                  </a:extLst>
                </p14:cNvPr>
                <p14:cNvContentPartPr/>
                <p14:nvPr/>
              </p14:nvContentPartPr>
              <p14:xfrm>
                <a:off x="2654193" y="4429468"/>
                <a:ext cx="97920" cy="72000"/>
              </p14:xfrm>
            </p:contentPart>
          </mc:Choice>
          <mc:Fallback xmlns="">
            <p:pic>
              <p:nvPicPr>
                <p:cNvPr id="132" name="Håndskrift 131">
                  <a:extLst>
                    <a:ext uri="{FF2B5EF4-FFF2-40B4-BE49-F238E27FC236}">
                      <a16:creationId xmlns:a16="http://schemas.microsoft.com/office/drawing/2014/main" id="{07BB4728-2400-D882-2EC9-82E5E394106C}"/>
                    </a:ext>
                  </a:extLst>
                </p:cNvPr>
                <p:cNvPicPr/>
                <p:nvPr/>
              </p:nvPicPr>
              <p:blipFill>
                <a:blip r:embed="rId949"/>
                <a:stretch>
                  <a:fillRect/>
                </a:stretch>
              </p:blipFill>
              <p:spPr>
                <a:xfrm>
                  <a:off x="2645193" y="4420828"/>
                  <a:ext cx="11556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0">
              <p14:nvContentPartPr>
                <p14:cNvPr id="133" name="Håndskrift 132">
                  <a:extLst>
                    <a:ext uri="{FF2B5EF4-FFF2-40B4-BE49-F238E27FC236}">
                      <a16:creationId xmlns:a16="http://schemas.microsoft.com/office/drawing/2014/main" id="{095FF788-050B-C61B-EBEA-A737DE80D7A7}"/>
                    </a:ext>
                  </a:extLst>
                </p14:cNvPr>
                <p14:cNvContentPartPr/>
                <p14:nvPr/>
              </p14:nvContentPartPr>
              <p14:xfrm>
                <a:off x="2709993" y="4482748"/>
                <a:ext cx="33120" cy="26280"/>
              </p14:xfrm>
            </p:contentPart>
          </mc:Choice>
          <mc:Fallback xmlns="">
            <p:pic>
              <p:nvPicPr>
                <p:cNvPr id="133" name="Håndskrift 132">
                  <a:extLst>
                    <a:ext uri="{FF2B5EF4-FFF2-40B4-BE49-F238E27FC236}">
                      <a16:creationId xmlns:a16="http://schemas.microsoft.com/office/drawing/2014/main" id="{095FF788-050B-C61B-EBEA-A737DE80D7A7}"/>
                    </a:ext>
                  </a:extLst>
                </p:cNvPr>
                <p:cNvPicPr/>
                <p:nvPr/>
              </p:nvPicPr>
              <p:blipFill>
                <a:blip r:embed="rId951"/>
                <a:stretch>
                  <a:fillRect/>
                </a:stretch>
              </p:blipFill>
              <p:spPr>
                <a:xfrm>
                  <a:off x="2701353" y="4474108"/>
                  <a:ext cx="50760" cy="43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0" name="Gruppe 139">
            <a:extLst>
              <a:ext uri="{FF2B5EF4-FFF2-40B4-BE49-F238E27FC236}">
                <a16:creationId xmlns:a16="http://schemas.microsoft.com/office/drawing/2014/main" id="{5B1D108D-487C-0F35-669F-58A3E2BEE739}"/>
              </a:ext>
            </a:extLst>
          </p:cNvPr>
          <p:cNvGrpSpPr/>
          <p:nvPr/>
        </p:nvGrpSpPr>
        <p:grpSpPr>
          <a:xfrm>
            <a:off x="2405433" y="4358548"/>
            <a:ext cx="89640" cy="123480"/>
            <a:chOff x="2405433" y="4358548"/>
            <a:chExt cx="89640" cy="123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52">
              <p14:nvContentPartPr>
                <p14:cNvPr id="136" name="Håndskrift 135">
                  <a:extLst>
                    <a:ext uri="{FF2B5EF4-FFF2-40B4-BE49-F238E27FC236}">
                      <a16:creationId xmlns:a16="http://schemas.microsoft.com/office/drawing/2014/main" id="{592088D7-DE1D-CAA2-ECD4-14BAF6D40E59}"/>
                    </a:ext>
                  </a:extLst>
                </p14:cNvPr>
                <p14:cNvContentPartPr/>
                <p14:nvPr/>
              </p14:nvContentPartPr>
              <p14:xfrm>
                <a:off x="2430993" y="4385188"/>
                <a:ext cx="55080" cy="96840"/>
              </p14:xfrm>
            </p:contentPart>
          </mc:Choice>
          <mc:Fallback xmlns="">
            <p:pic>
              <p:nvPicPr>
                <p:cNvPr id="136" name="Håndskrift 135">
                  <a:extLst>
                    <a:ext uri="{FF2B5EF4-FFF2-40B4-BE49-F238E27FC236}">
                      <a16:creationId xmlns:a16="http://schemas.microsoft.com/office/drawing/2014/main" id="{592088D7-DE1D-CAA2-ECD4-14BAF6D40E59}"/>
                    </a:ext>
                  </a:extLst>
                </p:cNvPr>
                <p:cNvPicPr/>
                <p:nvPr/>
              </p:nvPicPr>
              <p:blipFill>
                <a:blip r:embed="rId953"/>
                <a:stretch>
                  <a:fillRect/>
                </a:stretch>
              </p:blipFill>
              <p:spPr>
                <a:xfrm>
                  <a:off x="2421993" y="4376188"/>
                  <a:ext cx="7272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4">
              <p14:nvContentPartPr>
                <p14:cNvPr id="137" name="Håndskrift 136">
                  <a:extLst>
                    <a:ext uri="{FF2B5EF4-FFF2-40B4-BE49-F238E27FC236}">
                      <a16:creationId xmlns:a16="http://schemas.microsoft.com/office/drawing/2014/main" id="{62ED8CA1-082C-00BC-DE11-8D538BBE7C8B}"/>
                    </a:ext>
                  </a:extLst>
                </p14:cNvPr>
                <p14:cNvContentPartPr/>
                <p14:nvPr/>
              </p14:nvContentPartPr>
              <p14:xfrm>
                <a:off x="2405433" y="4358548"/>
                <a:ext cx="42840" cy="91080"/>
              </p14:xfrm>
            </p:contentPart>
          </mc:Choice>
          <mc:Fallback xmlns="">
            <p:pic>
              <p:nvPicPr>
                <p:cNvPr id="137" name="Håndskrift 136">
                  <a:extLst>
                    <a:ext uri="{FF2B5EF4-FFF2-40B4-BE49-F238E27FC236}">
                      <a16:creationId xmlns:a16="http://schemas.microsoft.com/office/drawing/2014/main" id="{62ED8CA1-082C-00BC-DE11-8D538BBE7C8B}"/>
                    </a:ext>
                  </a:extLst>
                </p:cNvPr>
                <p:cNvPicPr/>
                <p:nvPr/>
              </p:nvPicPr>
              <p:blipFill>
                <a:blip r:embed="rId955"/>
                <a:stretch>
                  <a:fillRect/>
                </a:stretch>
              </p:blipFill>
              <p:spPr>
                <a:xfrm>
                  <a:off x="2396793" y="4349908"/>
                  <a:ext cx="604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6">
              <p14:nvContentPartPr>
                <p14:cNvPr id="138" name="Håndskrift 137">
                  <a:extLst>
                    <a:ext uri="{FF2B5EF4-FFF2-40B4-BE49-F238E27FC236}">
                      <a16:creationId xmlns:a16="http://schemas.microsoft.com/office/drawing/2014/main" id="{66799866-0931-80B7-69D8-9ECB68480C1A}"/>
                    </a:ext>
                  </a:extLst>
                </p14:cNvPr>
                <p14:cNvContentPartPr/>
                <p14:nvPr/>
              </p14:nvContentPartPr>
              <p14:xfrm>
                <a:off x="2478153" y="4429468"/>
                <a:ext cx="16920" cy="24480"/>
              </p14:xfrm>
            </p:contentPart>
          </mc:Choice>
          <mc:Fallback xmlns="">
            <p:pic>
              <p:nvPicPr>
                <p:cNvPr id="138" name="Håndskrift 137">
                  <a:extLst>
                    <a:ext uri="{FF2B5EF4-FFF2-40B4-BE49-F238E27FC236}">
                      <a16:creationId xmlns:a16="http://schemas.microsoft.com/office/drawing/2014/main" id="{66799866-0931-80B7-69D8-9ECB68480C1A}"/>
                    </a:ext>
                  </a:extLst>
                </p:cNvPr>
                <p:cNvPicPr/>
                <p:nvPr/>
              </p:nvPicPr>
              <p:blipFill>
                <a:blip r:embed="rId957"/>
                <a:stretch>
                  <a:fillRect/>
                </a:stretch>
              </p:blipFill>
              <p:spPr>
                <a:xfrm>
                  <a:off x="2469153" y="4420828"/>
                  <a:ext cx="34560" cy="42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1" name="Gruppe 180">
            <a:extLst>
              <a:ext uri="{FF2B5EF4-FFF2-40B4-BE49-F238E27FC236}">
                <a16:creationId xmlns:a16="http://schemas.microsoft.com/office/drawing/2014/main" id="{3C8BED29-F98C-9AA7-3F1A-612B4A102289}"/>
              </a:ext>
            </a:extLst>
          </p:cNvPr>
          <p:cNvGrpSpPr/>
          <p:nvPr/>
        </p:nvGrpSpPr>
        <p:grpSpPr>
          <a:xfrm>
            <a:off x="1533873" y="4616308"/>
            <a:ext cx="90720" cy="90360"/>
            <a:chOff x="1533873" y="4616308"/>
            <a:chExt cx="90720" cy="90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58">
              <p14:nvContentPartPr>
                <p14:cNvPr id="141" name="Håndskrift 140">
                  <a:extLst>
                    <a:ext uri="{FF2B5EF4-FFF2-40B4-BE49-F238E27FC236}">
                      <a16:creationId xmlns:a16="http://schemas.microsoft.com/office/drawing/2014/main" id="{01C66407-4D66-4994-DEB8-BFAF3EE0A2BB}"/>
                    </a:ext>
                  </a:extLst>
                </p14:cNvPr>
                <p14:cNvContentPartPr/>
                <p14:nvPr/>
              </p14:nvContentPartPr>
              <p14:xfrm>
                <a:off x="1561593" y="4616308"/>
                <a:ext cx="16560" cy="90360"/>
              </p14:xfrm>
            </p:contentPart>
          </mc:Choice>
          <mc:Fallback xmlns="">
            <p:pic>
              <p:nvPicPr>
                <p:cNvPr id="141" name="Håndskrift 140">
                  <a:extLst>
                    <a:ext uri="{FF2B5EF4-FFF2-40B4-BE49-F238E27FC236}">
                      <a16:creationId xmlns:a16="http://schemas.microsoft.com/office/drawing/2014/main" id="{01C66407-4D66-4994-DEB8-BFAF3EE0A2BB}"/>
                    </a:ext>
                  </a:extLst>
                </p:cNvPr>
                <p:cNvPicPr/>
                <p:nvPr/>
              </p:nvPicPr>
              <p:blipFill>
                <a:blip r:embed="rId959"/>
                <a:stretch>
                  <a:fillRect/>
                </a:stretch>
              </p:blipFill>
              <p:spPr>
                <a:xfrm>
                  <a:off x="1552953" y="4607308"/>
                  <a:ext cx="342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0">
              <p14:nvContentPartPr>
                <p14:cNvPr id="142" name="Håndskrift 141">
                  <a:extLst>
                    <a:ext uri="{FF2B5EF4-FFF2-40B4-BE49-F238E27FC236}">
                      <a16:creationId xmlns:a16="http://schemas.microsoft.com/office/drawing/2014/main" id="{4D1B5A90-9D61-2B7B-3C21-47911EB10DAE}"/>
                    </a:ext>
                  </a:extLst>
                </p14:cNvPr>
                <p14:cNvContentPartPr/>
                <p14:nvPr/>
              </p14:nvContentPartPr>
              <p14:xfrm>
                <a:off x="1533873" y="4624948"/>
                <a:ext cx="90720" cy="76320"/>
              </p14:xfrm>
            </p:contentPart>
          </mc:Choice>
          <mc:Fallback xmlns="">
            <p:pic>
              <p:nvPicPr>
                <p:cNvPr id="142" name="Håndskrift 141">
                  <a:extLst>
                    <a:ext uri="{FF2B5EF4-FFF2-40B4-BE49-F238E27FC236}">
                      <a16:creationId xmlns:a16="http://schemas.microsoft.com/office/drawing/2014/main" id="{4D1B5A90-9D61-2B7B-3C21-47911EB10DAE}"/>
                    </a:ext>
                  </a:extLst>
                </p:cNvPr>
                <p:cNvPicPr/>
                <p:nvPr/>
              </p:nvPicPr>
              <p:blipFill>
                <a:blip r:embed="rId961"/>
                <a:stretch>
                  <a:fillRect/>
                </a:stretch>
              </p:blipFill>
              <p:spPr>
                <a:xfrm>
                  <a:off x="1524873" y="4615948"/>
                  <a:ext cx="10836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2">
              <p14:nvContentPartPr>
                <p14:cNvPr id="153" name="Håndskrift 152">
                  <a:extLst>
                    <a:ext uri="{FF2B5EF4-FFF2-40B4-BE49-F238E27FC236}">
                      <a16:creationId xmlns:a16="http://schemas.microsoft.com/office/drawing/2014/main" id="{678D5E6C-6803-A1C3-D7A5-AC4847D1308F}"/>
                    </a:ext>
                  </a:extLst>
                </p14:cNvPr>
                <p14:cNvContentPartPr/>
                <p14:nvPr/>
              </p14:nvContentPartPr>
              <p14:xfrm>
                <a:off x="1535673" y="4624948"/>
                <a:ext cx="52560" cy="63360"/>
              </p14:xfrm>
            </p:contentPart>
          </mc:Choice>
          <mc:Fallback xmlns="">
            <p:pic>
              <p:nvPicPr>
                <p:cNvPr id="153" name="Håndskrift 152">
                  <a:extLst>
                    <a:ext uri="{FF2B5EF4-FFF2-40B4-BE49-F238E27FC236}">
                      <a16:creationId xmlns:a16="http://schemas.microsoft.com/office/drawing/2014/main" id="{678D5E6C-6803-A1C3-D7A5-AC4847D1308F}"/>
                    </a:ext>
                  </a:extLst>
                </p:cNvPr>
                <p:cNvPicPr/>
                <p:nvPr/>
              </p:nvPicPr>
              <p:blipFill>
                <a:blip r:embed="rId963"/>
                <a:stretch>
                  <a:fillRect/>
                </a:stretch>
              </p:blipFill>
              <p:spPr>
                <a:xfrm>
                  <a:off x="1526673" y="4615948"/>
                  <a:ext cx="70200" cy="81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64">
            <p14:nvContentPartPr>
              <p14:cNvPr id="711" name="Håndskrift 710">
                <a:extLst>
                  <a:ext uri="{FF2B5EF4-FFF2-40B4-BE49-F238E27FC236}">
                    <a16:creationId xmlns:a16="http://schemas.microsoft.com/office/drawing/2014/main" id="{2468EC5B-0DF3-99BB-3A1D-358299B2295D}"/>
                  </a:ext>
                </a:extLst>
              </p14:cNvPr>
              <p14:cNvContentPartPr/>
              <p14:nvPr/>
            </p14:nvContentPartPr>
            <p14:xfrm>
              <a:off x="1838417" y="3949080"/>
              <a:ext cx="162360" cy="37440"/>
            </p14:xfrm>
          </p:contentPart>
        </mc:Choice>
        <mc:Fallback xmlns="">
          <p:pic>
            <p:nvPicPr>
              <p:cNvPr id="711" name="Håndskrift 710">
                <a:extLst>
                  <a:ext uri="{FF2B5EF4-FFF2-40B4-BE49-F238E27FC236}">
                    <a16:creationId xmlns:a16="http://schemas.microsoft.com/office/drawing/2014/main" id="{2468EC5B-0DF3-99BB-3A1D-358299B2295D}"/>
                  </a:ext>
                </a:extLst>
              </p:cNvPr>
              <p:cNvPicPr/>
              <p:nvPr/>
            </p:nvPicPr>
            <p:blipFill>
              <a:blip r:embed="rId867"/>
              <a:stretch>
                <a:fillRect/>
              </a:stretch>
            </p:blipFill>
            <p:spPr>
              <a:xfrm>
                <a:off x="1802417" y="3913440"/>
                <a:ext cx="234000" cy="109080"/>
              </a:xfrm>
              <a:prstGeom prst="rect">
                <a:avLst/>
              </a:prstGeom>
            </p:spPr>
          </p:pic>
        </mc:Fallback>
      </mc:AlternateContent>
      <p:grpSp>
        <p:nvGrpSpPr>
          <p:cNvPr id="712" name="Gruppe 711">
            <a:extLst>
              <a:ext uri="{FF2B5EF4-FFF2-40B4-BE49-F238E27FC236}">
                <a16:creationId xmlns:a16="http://schemas.microsoft.com/office/drawing/2014/main" id="{9BC32517-AB3C-5C52-B0A7-C7BC79DE4FF7}"/>
              </a:ext>
            </a:extLst>
          </p:cNvPr>
          <p:cNvGrpSpPr/>
          <p:nvPr/>
        </p:nvGrpSpPr>
        <p:grpSpPr>
          <a:xfrm>
            <a:off x="1235067" y="4972785"/>
            <a:ext cx="169200" cy="134280"/>
            <a:chOff x="1766433" y="5264308"/>
            <a:chExt cx="169200" cy="134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65">
              <p14:nvContentPartPr>
                <p14:cNvPr id="713" name="Håndskrift 712">
                  <a:extLst>
                    <a:ext uri="{FF2B5EF4-FFF2-40B4-BE49-F238E27FC236}">
                      <a16:creationId xmlns:a16="http://schemas.microsoft.com/office/drawing/2014/main" id="{2F1FB93A-D012-BC6E-E01C-2706E13A7480}"/>
                    </a:ext>
                  </a:extLst>
                </p14:cNvPr>
                <p14:cNvContentPartPr/>
                <p14:nvPr/>
              </p14:nvContentPartPr>
              <p14:xfrm>
                <a:off x="1766433" y="5264308"/>
                <a:ext cx="70920" cy="134280"/>
              </p14:xfrm>
            </p:contentPart>
          </mc:Choice>
          <mc:Fallback xmlns="">
            <p:pic>
              <p:nvPicPr>
                <p:cNvPr id="713" name="Håndskrift 712">
                  <a:extLst>
                    <a:ext uri="{FF2B5EF4-FFF2-40B4-BE49-F238E27FC236}">
                      <a16:creationId xmlns:a16="http://schemas.microsoft.com/office/drawing/2014/main" id="{2F1FB93A-D012-BC6E-E01C-2706E13A7480}"/>
                    </a:ext>
                  </a:extLst>
                </p:cNvPr>
                <p:cNvPicPr/>
                <p:nvPr/>
              </p:nvPicPr>
              <p:blipFill>
                <a:blip r:embed="rId869"/>
                <a:stretch>
                  <a:fillRect/>
                </a:stretch>
              </p:blipFill>
              <p:spPr>
                <a:xfrm>
                  <a:off x="1730433" y="5228308"/>
                  <a:ext cx="14256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6">
              <p14:nvContentPartPr>
                <p14:cNvPr id="714" name="Håndskrift 713">
                  <a:extLst>
                    <a:ext uri="{FF2B5EF4-FFF2-40B4-BE49-F238E27FC236}">
                      <a16:creationId xmlns:a16="http://schemas.microsoft.com/office/drawing/2014/main" id="{810D9C25-BC6E-3BA0-4236-5BDB6EE3B43F}"/>
                    </a:ext>
                  </a:extLst>
                </p14:cNvPr>
                <p14:cNvContentPartPr/>
                <p14:nvPr/>
              </p14:nvContentPartPr>
              <p14:xfrm>
                <a:off x="1863993" y="5281228"/>
                <a:ext cx="71640" cy="107280"/>
              </p14:xfrm>
            </p:contentPart>
          </mc:Choice>
          <mc:Fallback xmlns="">
            <p:pic>
              <p:nvPicPr>
                <p:cNvPr id="714" name="Håndskrift 713">
                  <a:extLst>
                    <a:ext uri="{FF2B5EF4-FFF2-40B4-BE49-F238E27FC236}">
                      <a16:creationId xmlns:a16="http://schemas.microsoft.com/office/drawing/2014/main" id="{810D9C25-BC6E-3BA0-4236-5BDB6EE3B43F}"/>
                    </a:ext>
                  </a:extLst>
                </p:cNvPr>
                <p:cNvPicPr/>
                <p:nvPr/>
              </p:nvPicPr>
              <p:blipFill>
                <a:blip r:embed="rId871"/>
                <a:stretch>
                  <a:fillRect/>
                </a:stretch>
              </p:blipFill>
              <p:spPr>
                <a:xfrm>
                  <a:off x="1827993" y="5245228"/>
                  <a:ext cx="143280" cy="178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67">
            <p14:nvContentPartPr>
              <p14:cNvPr id="715" name="Håndskrift 714">
                <a:extLst>
                  <a:ext uri="{FF2B5EF4-FFF2-40B4-BE49-F238E27FC236}">
                    <a16:creationId xmlns:a16="http://schemas.microsoft.com/office/drawing/2014/main" id="{4AEE18E6-0273-8B0D-D5A7-0D2A7F53AAB0}"/>
                  </a:ext>
                </a:extLst>
              </p14:cNvPr>
              <p14:cNvContentPartPr/>
              <p14:nvPr/>
            </p14:nvContentPartPr>
            <p14:xfrm>
              <a:off x="1350267" y="4688745"/>
              <a:ext cx="137880" cy="128520"/>
            </p14:xfrm>
          </p:contentPart>
        </mc:Choice>
        <mc:Fallback xmlns="">
          <p:pic>
            <p:nvPicPr>
              <p:cNvPr id="715" name="Håndskrift 714">
                <a:extLst>
                  <a:ext uri="{FF2B5EF4-FFF2-40B4-BE49-F238E27FC236}">
                    <a16:creationId xmlns:a16="http://schemas.microsoft.com/office/drawing/2014/main" id="{4AEE18E6-0273-8B0D-D5A7-0D2A7F53AAB0}"/>
                  </a:ext>
                </a:extLst>
              </p:cNvPr>
              <p:cNvPicPr/>
              <p:nvPr/>
            </p:nvPicPr>
            <p:blipFill>
              <a:blip r:embed="rId873"/>
              <a:stretch>
                <a:fillRect/>
              </a:stretch>
            </p:blipFill>
            <p:spPr>
              <a:xfrm>
                <a:off x="1314267" y="4652745"/>
                <a:ext cx="209520" cy="200160"/>
              </a:xfrm>
              <a:prstGeom prst="rect">
                <a:avLst/>
              </a:prstGeom>
            </p:spPr>
          </p:pic>
        </mc:Fallback>
      </mc:AlternateContent>
      <p:grpSp>
        <p:nvGrpSpPr>
          <p:cNvPr id="716" name="Gruppe 715">
            <a:extLst>
              <a:ext uri="{FF2B5EF4-FFF2-40B4-BE49-F238E27FC236}">
                <a16:creationId xmlns:a16="http://schemas.microsoft.com/office/drawing/2014/main" id="{9F48168E-3A0C-32D1-2635-D93335AC1BF8}"/>
              </a:ext>
            </a:extLst>
          </p:cNvPr>
          <p:cNvGrpSpPr/>
          <p:nvPr/>
        </p:nvGrpSpPr>
        <p:grpSpPr>
          <a:xfrm>
            <a:off x="1510107" y="4422345"/>
            <a:ext cx="97920" cy="133560"/>
            <a:chOff x="2041473" y="4713868"/>
            <a:chExt cx="97920" cy="133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68">
              <p14:nvContentPartPr>
                <p14:cNvPr id="717" name="Håndskrift 716">
                  <a:extLst>
                    <a:ext uri="{FF2B5EF4-FFF2-40B4-BE49-F238E27FC236}">
                      <a16:creationId xmlns:a16="http://schemas.microsoft.com/office/drawing/2014/main" id="{E5623BED-581A-3D10-AA91-A539839B519A}"/>
                    </a:ext>
                  </a:extLst>
                </p14:cNvPr>
                <p14:cNvContentPartPr/>
                <p14:nvPr/>
              </p14:nvContentPartPr>
              <p14:xfrm>
                <a:off x="2041473" y="4713868"/>
                <a:ext cx="9360" cy="129600"/>
              </p14:xfrm>
            </p:contentPart>
          </mc:Choice>
          <mc:Fallback xmlns="">
            <p:pic>
              <p:nvPicPr>
                <p:cNvPr id="717" name="Håndskrift 716">
                  <a:extLst>
                    <a:ext uri="{FF2B5EF4-FFF2-40B4-BE49-F238E27FC236}">
                      <a16:creationId xmlns:a16="http://schemas.microsoft.com/office/drawing/2014/main" id="{E5623BED-581A-3D10-AA91-A539839B519A}"/>
                    </a:ext>
                  </a:extLst>
                </p:cNvPr>
                <p:cNvPicPr/>
                <p:nvPr/>
              </p:nvPicPr>
              <p:blipFill>
                <a:blip r:embed="rId875"/>
                <a:stretch>
                  <a:fillRect/>
                </a:stretch>
              </p:blipFill>
              <p:spPr>
                <a:xfrm>
                  <a:off x="2005473" y="4677868"/>
                  <a:ext cx="8100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9">
              <p14:nvContentPartPr>
                <p14:cNvPr id="718" name="Håndskrift 717">
                  <a:extLst>
                    <a:ext uri="{FF2B5EF4-FFF2-40B4-BE49-F238E27FC236}">
                      <a16:creationId xmlns:a16="http://schemas.microsoft.com/office/drawing/2014/main" id="{FB7E3628-0FA7-3AED-7DF1-63ABDFCB5610}"/>
                    </a:ext>
                  </a:extLst>
                </p14:cNvPr>
                <p14:cNvContentPartPr/>
                <p14:nvPr/>
              </p14:nvContentPartPr>
              <p14:xfrm>
                <a:off x="2058033" y="4749148"/>
                <a:ext cx="81360" cy="98280"/>
              </p14:xfrm>
            </p:contentPart>
          </mc:Choice>
          <mc:Fallback xmlns="">
            <p:pic>
              <p:nvPicPr>
                <p:cNvPr id="718" name="Håndskrift 717">
                  <a:extLst>
                    <a:ext uri="{FF2B5EF4-FFF2-40B4-BE49-F238E27FC236}">
                      <a16:creationId xmlns:a16="http://schemas.microsoft.com/office/drawing/2014/main" id="{FB7E3628-0FA7-3AED-7DF1-63ABDFCB5610}"/>
                    </a:ext>
                  </a:extLst>
                </p:cNvPr>
                <p:cNvPicPr/>
                <p:nvPr/>
              </p:nvPicPr>
              <p:blipFill>
                <a:blip r:embed="rId877"/>
                <a:stretch>
                  <a:fillRect/>
                </a:stretch>
              </p:blipFill>
              <p:spPr>
                <a:xfrm>
                  <a:off x="2022393" y="4713148"/>
                  <a:ext cx="153000" cy="169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9" name="Gruppe 718">
            <a:extLst>
              <a:ext uri="{FF2B5EF4-FFF2-40B4-BE49-F238E27FC236}">
                <a16:creationId xmlns:a16="http://schemas.microsoft.com/office/drawing/2014/main" id="{F527A8EF-E0B8-0EAE-501E-B4499F3367FA}"/>
              </a:ext>
            </a:extLst>
          </p:cNvPr>
          <p:cNvGrpSpPr/>
          <p:nvPr/>
        </p:nvGrpSpPr>
        <p:grpSpPr>
          <a:xfrm>
            <a:off x="1692987" y="4209225"/>
            <a:ext cx="57600" cy="96840"/>
            <a:chOff x="2224353" y="4500748"/>
            <a:chExt cx="57600" cy="96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70">
              <p14:nvContentPartPr>
                <p14:cNvPr id="720" name="Håndskrift 719">
                  <a:extLst>
                    <a:ext uri="{FF2B5EF4-FFF2-40B4-BE49-F238E27FC236}">
                      <a16:creationId xmlns:a16="http://schemas.microsoft.com/office/drawing/2014/main" id="{DF9215A7-1505-79F9-64E8-3B6C4D60A897}"/>
                    </a:ext>
                  </a:extLst>
                </p14:cNvPr>
                <p14:cNvContentPartPr/>
                <p14:nvPr/>
              </p14:nvContentPartPr>
              <p14:xfrm>
                <a:off x="2224353" y="4500748"/>
                <a:ext cx="57600" cy="68040"/>
              </p14:xfrm>
            </p:contentPart>
          </mc:Choice>
          <mc:Fallback xmlns="">
            <p:pic>
              <p:nvPicPr>
                <p:cNvPr id="720" name="Håndskrift 719">
                  <a:extLst>
                    <a:ext uri="{FF2B5EF4-FFF2-40B4-BE49-F238E27FC236}">
                      <a16:creationId xmlns:a16="http://schemas.microsoft.com/office/drawing/2014/main" id="{DF9215A7-1505-79F9-64E8-3B6C4D60A897}"/>
                    </a:ext>
                  </a:extLst>
                </p:cNvPr>
                <p:cNvPicPr/>
                <p:nvPr/>
              </p:nvPicPr>
              <p:blipFill>
                <a:blip r:embed="rId879"/>
                <a:stretch>
                  <a:fillRect/>
                </a:stretch>
              </p:blipFill>
              <p:spPr>
                <a:xfrm>
                  <a:off x="2188353" y="4465108"/>
                  <a:ext cx="12924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1">
              <p14:nvContentPartPr>
                <p14:cNvPr id="721" name="Håndskrift 720">
                  <a:extLst>
                    <a:ext uri="{FF2B5EF4-FFF2-40B4-BE49-F238E27FC236}">
                      <a16:creationId xmlns:a16="http://schemas.microsoft.com/office/drawing/2014/main" id="{7B5CED84-B636-4265-CF8C-AC6850A69DAD}"/>
                    </a:ext>
                  </a:extLst>
                </p14:cNvPr>
                <p14:cNvContentPartPr/>
                <p14:nvPr/>
              </p14:nvContentPartPr>
              <p14:xfrm>
                <a:off x="2245593" y="4571668"/>
                <a:ext cx="34560" cy="25920"/>
              </p14:xfrm>
            </p:contentPart>
          </mc:Choice>
          <mc:Fallback xmlns="">
            <p:pic>
              <p:nvPicPr>
                <p:cNvPr id="721" name="Håndskrift 720">
                  <a:extLst>
                    <a:ext uri="{FF2B5EF4-FFF2-40B4-BE49-F238E27FC236}">
                      <a16:creationId xmlns:a16="http://schemas.microsoft.com/office/drawing/2014/main" id="{7B5CED84-B636-4265-CF8C-AC6850A69DAD}"/>
                    </a:ext>
                  </a:extLst>
                </p:cNvPr>
                <p:cNvPicPr/>
                <p:nvPr/>
              </p:nvPicPr>
              <p:blipFill>
                <a:blip r:embed="rId881"/>
                <a:stretch>
                  <a:fillRect/>
                </a:stretch>
              </p:blipFill>
              <p:spPr>
                <a:xfrm>
                  <a:off x="2209953" y="4536028"/>
                  <a:ext cx="106200" cy="97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72">
            <p14:nvContentPartPr>
              <p14:cNvPr id="183" name="Håndskrift 182">
                <a:extLst>
                  <a:ext uri="{FF2B5EF4-FFF2-40B4-BE49-F238E27FC236}">
                    <a16:creationId xmlns:a16="http://schemas.microsoft.com/office/drawing/2014/main" id="{B9B275A8-6E22-0D35-1F47-3F0F61E866EB}"/>
                  </a:ext>
                </a:extLst>
              </p14:cNvPr>
              <p14:cNvContentPartPr/>
              <p14:nvPr/>
            </p14:nvContentPartPr>
            <p14:xfrm>
              <a:off x="2963793" y="1599508"/>
              <a:ext cx="143640" cy="255240"/>
            </p14:xfrm>
          </p:contentPart>
        </mc:Choice>
        <mc:Fallback xmlns="">
          <p:pic>
            <p:nvPicPr>
              <p:cNvPr id="183" name="Håndskrift 182">
                <a:extLst>
                  <a:ext uri="{FF2B5EF4-FFF2-40B4-BE49-F238E27FC236}">
                    <a16:creationId xmlns:a16="http://schemas.microsoft.com/office/drawing/2014/main" id="{B9B275A8-6E22-0D35-1F47-3F0F61E866EB}"/>
                  </a:ext>
                </a:extLst>
              </p:cNvPr>
              <p:cNvPicPr/>
              <p:nvPr/>
            </p:nvPicPr>
            <p:blipFill>
              <a:blip r:embed="rId973"/>
              <a:stretch>
                <a:fillRect/>
              </a:stretch>
            </p:blipFill>
            <p:spPr>
              <a:xfrm>
                <a:off x="2959473" y="1595188"/>
                <a:ext cx="152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4">
            <p14:nvContentPartPr>
              <p14:cNvPr id="184" name="Håndskrift 183">
                <a:extLst>
                  <a:ext uri="{FF2B5EF4-FFF2-40B4-BE49-F238E27FC236}">
                    <a16:creationId xmlns:a16="http://schemas.microsoft.com/office/drawing/2014/main" id="{F991A77B-C998-3117-9F6C-11F8D31C541A}"/>
                  </a:ext>
                </a:extLst>
              </p14:cNvPr>
              <p14:cNvContentPartPr/>
              <p14:nvPr/>
            </p14:nvContentPartPr>
            <p14:xfrm>
              <a:off x="2900433" y="1951948"/>
              <a:ext cx="237960" cy="90720"/>
            </p14:xfrm>
          </p:contentPart>
        </mc:Choice>
        <mc:Fallback xmlns="">
          <p:pic>
            <p:nvPicPr>
              <p:cNvPr id="184" name="Håndskrift 183">
                <a:extLst>
                  <a:ext uri="{FF2B5EF4-FFF2-40B4-BE49-F238E27FC236}">
                    <a16:creationId xmlns:a16="http://schemas.microsoft.com/office/drawing/2014/main" id="{F991A77B-C998-3117-9F6C-11F8D31C541A}"/>
                  </a:ext>
                </a:extLst>
              </p:cNvPr>
              <p:cNvPicPr/>
              <p:nvPr/>
            </p:nvPicPr>
            <p:blipFill>
              <a:blip r:embed="rId975"/>
              <a:stretch>
                <a:fillRect/>
              </a:stretch>
            </p:blipFill>
            <p:spPr>
              <a:xfrm>
                <a:off x="2896113" y="1947628"/>
                <a:ext cx="246600" cy="99360"/>
              </a:xfrm>
              <a:prstGeom prst="rect">
                <a:avLst/>
              </a:prstGeom>
            </p:spPr>
          </p:pic>
        </mc:Fallback>
      </mc:AlternateContent>
      <p:grpSp>
        <p:nvGrpSpPr>
          <p:cNvPr id="187" name="Gruppe 186">
            <a:extLst>
              <a:ext uri="{FF2B5EF4-FFF2-40B4-BE49-F238E27FC236}">
                <a16:creationId xmlns:a16="http://schemas.microsoft.com/office/drawing/2014/main" id="{47391C4F-21E6-2F90-E27A-C45F55E8B103}"/>
              </a:ext>
            </a:extLst>
          </p:cNvPr>
          <p:cNvGrpSpPr/>
          <p:nvPr/>
        </p:nvGrpSpPr>
        <p:grpSpPr>
          <a:xfrm>
            <a:off x="2386353" y="2937988"/>
            <a:ext cx="276840" cy="221760"/>
            <a:chOff x="2386353" y="2937988"/>
            <a:chExt cx="276840" cy="221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76">
              <p14:nvContentPartPr>
                <p14:cNvPr id="185" name="Håndskrift 184">
                  <a:extLst>
                    <a:ext uri="{FF2B5EF4-FFF2-40B4-BE49-F238E27FC236}">
                      <a16:creationId xmlns:a16="http://schemas.microsoft.com/office/drawing/2014/main" id="{5155D196-1E5A-A99C-DBFD-B536FADC3A76}"/>
                    </a:ext>
                  </a:extLst>
                </p14:cNvPr>
                <p14:cNvContentPartPr/>
                <p14:nvPr/>
              </p14:nvContentPartPr>
              <p14:xfrm>
                <a:off x="2528913" y="3035908"/>
                <a:ext cx="134280" cy="123840"/>
              </p14:xfrm>
            </p:contentPart>
          </mc:Choice>
          <mc:Fallback xmlns="">
            <p:pic>
              <p:nvPicPr>
                <p:cNvPr id="185" name="Håndskrift 184">
                  <a:extLst>
                    <a:ext uri="{FF2B5EF4-FFF2-40B4-BE49-F238E27FC236}">
                      <a16:creationId xmlns:a16="http://schemas.microsoft.com/office/drawing/2014/main" id="{5155D196-1E5A-A99C-DBFD-B536FADC3A76}"/>
                    </a:ext>
                  </a:extLst>
                </p:cNvPr>
                <p:cNvPicPr/>
                <p:nvPr/>
              </p:nvPicPr>
              <p:blipFill>
                <a:blip r:embed="rId977"/>
                <a:stretch>
                  <a:fillRect/>
                </a:stretch>
              </p:blipFill>
              <p:spPr>
                <a:xfrm>
                  <a:off x="2520993" y="3027988"/>
                  <a:ext cx="14976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8">
              <p14:nvContentPartPr>
                <p14:cNvPr id="186" name="Håndskrift 185">
                  <a:extLst>
                    <a:ext uri="{FF2B5EF4-FFF2-40B4-BE49-F238E27FC236}">
                      <a16:creationId xmlns:a16="http://schemas.microsoft.com/office/drawing/2014/main" id="{58D09136-A2B1-8A1B-EA1E-EDBFE374B270}"/>
                    </a:ext>
                  </a:extLst>
                </p14:cNvPr>
                <p14:cNvContentPartPr/>
                <p14:nvPr/>
              </p14:nvContentPartPr>
              <p14:xfrm>
                <a:off x="2386353" y="2937988"/>
                <a:ext cx="188280" cy="128520"/>
              </p14:xfrm>
            </p:contentPart>
          </mc:Choice>
          <mc:Fallback xmlns="">
            <p:pic>
              <p:nvPicPr>
                <p:cNvPr id="186" name="Håndskrift 185">
                  <a:extLst>
                    <a:ext uri="{FF2B5EF4-FFF2-40B4-BE49-F238E27FC236}">
                      <a16:creationId xmlns:a16="http://schemas.microsoft.com/office/drawing/2014/main" id="{58D09136-A2B1-8A1B-EA1E-EDBFE374B270}"/>
                    </a:ext>
                  </a:extLst>
                </p:cNvPr>
                <p:cNvPicPr/>
                <p:nvPr/>
              </p:nvPicPr>
              <p:blipFill>
                <a:blip r:embed="rId979"/>
                <a:stretch>
                  <a:fillRect/>
                </a:stretch>
              </p:blipFill>
              <p:spPr>
                <a:xfrm>
                  <a:off x="2378433" y="2930428"/>
                  <a:ext cx="203760" cy="14400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300" name="Bue 136">
            <a:extLst>
              <a:ext uri="{FF2B5EF4-FFF2-40B4-BE49-F238E27FC236}">
                <a16:creationId xmlns:a16="http://schemas.microsoft.com/office/drawing/2014/main" id="{45C40B5C-FA17-422B-955E-94DAB529CE19}"/>
              </a:ext>
            </a:extLst>
          </p:cNvPr>
          <p:cNvSpPr/>
          <p:nvPr/>
        </p:nvSpPr>
        <p:spPr>
          <a:xfrm rot="8465542" flipH="1" flipV="1">
            <a:off x="3604776" y="2515977"/>
            <a:ext cx="1284815" cy="983673"/>
          </a:xfrm>
          <a:custGeom>
            <a:avLst/>
            <a:gdLst>
              <a:gd name="connsiteX0" fmla="*/ 661440 w 1322881"/>
              <a:gd name="connsiteY0" fmla="*/ 0 h 3430046"/>
              <a:gd name="connsiteX1" fmla="*/ 1293939 w 1322881"/>
              <a:gd name="connsiteY1" fmla="*/ 1213255 h 3430046"/>
              <a:gd name="connsiteX2" fmla="*/ 1320213 w 1322881"/>
              <a:gd name="connsiteY2" fmla="*/ 1868922 h 3430046"/>
              <a:gd name="connsiteX3" fmla="*/ 661441 w 1322881"/>
              <a:gd name="connsiteY3" fmla="*/ 1715023 h 3430046"/>
              <a:gd name="connsiteX4" fmla="*/ 661440 w 1322881"/>
              <a:gd name="connsiteY4" fmla="*/ 0 h 3430046"/>
              <a:gd name="connsiteX0" fmla="*/ 661440 w 1322881"/>
              <a:gd name="connsiteY0" fmla="*/ 0 h 3430046"/>
              <a:gd name="connsiteX1" fmla="*/ 1293939 w 1322881"/>
              <a:gd name="connsiteY1" fmla="*/ 1213255 h 3430046"/>
              <a:gd name="connsiteX2" fmla="*/ 1320213 w 1322881"/>
              <a:gd name="connsiteY2" fmla="*/ 1868922 h 3430046"/>
              <a:gd name="connsiteX0" fmla="*/ 0 w 994292"/>
              <a:gd name="connsiteY0" fmla="*/ 0 h 1868922"/>
              <a:gd name="connsiteX1" fmla="*/ 632499 w 994292"/>
              <a:gd name="connsiteY1" fmla="*/ 1213255 h 1868922"/>
              <a:gd name="connsiteX2" fmla="*/ 658773 w 994292"/>
              <a:gd name="connsiteY2" fmla="*/ 1868922 h 1868922"/>
              <a:gd name="connsiteX3" fmla="*/ 1 w 994292"/>
              <a:gd name="connsiteY3" fmla="*/ 1715023 h 1868922"/>
              <a:gd name="connsiteX4" fmla="*/ 0 w 994292"/>
              <a:gd name="connsiteY4" fmla="*/ 0 h 1868922"/>
              <a:gd name="connsiteX0" fmla="*/ 0 w 994292"/>
              <a:gd name="connsiteY0" fmla="*/ 0 h 1868922"/>
              <a:gd name="connsiteX1" fmla="*/ 993017 w 994292"/>
              <a:gd name="connsiteY1" fmla="*/ 1043357 h 1868922"/>
              <a:gd name="connsiteX2" fmla="*/ 658773 w 994292"/>
              <a:gd name="connsiteY2" fmla="*/ 1868922 h 1868922"/>
              <a:gd name="connsiteX0" fmla="*/ 0 w 862973"/>
              <a:gd name="connsiteY0" fmla="*/ 0 h 1868922"/>
              <a:gd name="connsiteX1" fmla="*/ 632499 w 862973"/>
              <a:gd name="connsiteY1" fmla="*/ 1213255 h 1868922"/>
              <a:gd name="connsiteX2" fmla="*/ 658773 w 862973"/>
              <a:gd name="connsiteY2" fmla="*/ 1868922 h 1868922"/>
              <a:gd name="connsiteX3" fmla="*/ 1 w 862973"/>
              <a:gd name="connsiteY3" fmla="*/ 1715023 h 1868922"/>
              <a:gd name="connsiteX4" fmla="*/ 0 w 862973"/>
              <a:gd name="connsiteY4" fmla="*/ 0 h 1868922"/>
              <a:gd name="connsiteX0" fmla="*/ 0 w 862973"/>
              <a:gd name="connsiteY0" fmla="*/ 0 h 1868922"/>
              <a:gd name="connsiteX1" fmla="*/ 860987 w 862973"/>
              <a:gd name="connsiteY1" fmla="*/ 822414 h 1868922"/>
              <a:gd name="connsiteX2" fmla="*/ 658773 w 862973"/>
              <a:gd name="connsiteY2" fmla="*/ 1868922 h 1868922"/>
              <a:gd name="connsiteX0" fmla="*/ 0 w 861955"/>
              <a:gd name="connsiteY0" fmla="*/ 0 h 1868922"/>
              <a:gd name="connsiteX1" fmla="*/ 632499 w 861955"/>
              <a:gd name="connsiteY1" fmla="*/ 1213255 h 1868922"/>
              <a:gd name="connsiteX2" fmla="*/ 658773 w 861955"/>
              <a:gd name="connsiteY2" fmla="*/ 1868922 h 1868922"/>
              <a:gd name="connsiteX3" fmla="*/ 1 w 861955"/>
              <a:gd name="connsiteY3" fmla="*/ 1715023 h 1868922"/>
              <a:gd name="connsiteX4" fmla="*/ 0 w 861955"/>
              <a:gd name="connsiteY4" fmla="*/ 0 h 1868922"/>
              <a:gd name="connsiteX0" fmla="*/ 0 w 861955"/>
              <a:gd name="connsiteY0" fmla="*/ 0 h 1868922"/>
              <a:gd name="connsiteX1" fmla="*/ 860987 w 861955"/>
              <a:gd name="connsiteY1" fmla="*/ 822414 h 1868922"/>
              <a:gd name="connsiteX2" fmla="*/ 410289 w 861955"/>
              <a:gd name="connsiteY2" fmla="*/ 1057508 h 1868922"/>
              <a:gd name="connsiteX0" fmla="*/ 0 w 861974"/>
              <a:gd name="connsiteY0" fmla="*/ 0 h 1868922"/>
              <a:gd name="connsiteX1" fmla="*/ 632499 w 861974"/>
              <a:gd name="connsiteY1" fmla="*/ 1213255 h 1868922"/>
              <a:gd name="connsiteX2" fmla="*/ 658773 w 861974"/>
              <a:gd name="connsiteY2" fmla="*/ 1868922 h 1868922"/>
              <a:gd name="connsiteX3" fmla="*/ 1 w 861974"/>
              <a:gd name="connsiteY3" fmla="*/ 1715023 h 1868922"/>
              <a:gd name="connsiteX4" fmla="*/ 0 w 861974"/>
              <a:gd name="connsiteY4" fmla="*/ 0 h 1868922"/>
              <a:gd name="connsiteX0" fmla="*/ 0 w 861974"/>
              <a:gd name="connsiteY0" fmla="*/ 0 h 1868922"/>
              <a:gd name="connsiteX1" fmla="*/ 860987 w 861974"/>
              <a:gd name="connsiteY1" fmla="*/ 822414 h 1868922"/>
              <a:gd name="connsiteX2" fmla="*/ 419456 w 861974"/>
              <a:gd name="connsiteY2" fmla="*/ 1422157 h 1868922"/>
              <a:gd name="connsiteX0" fmla="*/ 0 w 861967"/>
              <a:gd name="connsiteY0" fmla="*/ 0 h 1868922"/>
              <a:gd name="connsiteX1" fmla="*/ 632499 w 861967"/>
              <a:gd name="connsiteY1" fmla="*/ 1213255 h 1868922"/>
              <a:gd name="connsiteX2" fmla="*/ 658773 w 861967"/>
              <a:gd name="connsiteY2" fmla="*/ 1868922 h 1868922"/>
              <a:gd name="connsiteX3" fmla="*/ 1 w 861967"/>
              <a:gd name="connsiteY3" fmla="*/ 1715023 h 1868922"/>
              <a:gd name="connsiteX4" fmla="*/ 0 w 861967"/>
              <a:gd name="connsiteY4" fmla="*/ 0 h 1868922"/>
              <a:gd name="connsiteX0" fmla="*/ 0 w 861967"/>
              <a:gd name="connsiteY0" fmla="*/ 0 h 1868922"/>
              <a:gd name="connsiteX1" fmla="*/ 860987 w 861967"/>
              <a:gd name="connsiteY1" fmla="*/ 822414 h 1868922"/>
              <a:gd name="connsiteX2" fmla="*/ 419456 w 861967"/>
              <a:gd name="connsiteY2" fmla="*/ 1422157 h 1868922"/>
              <a:gd name="connsiteX0" fmla="*/ 0 w 861913"/>
              <a:gd name="connsiteY0" fmla="*/ 0 h 1868922"/>
              <a:gd name="connsiteX1" fmla="*/ 632499 w 861913"/>
              <a:gd name="connsiteY1" fmla="*/ 1213255 h 1868922"/>
              <a:gd name="connsiteX2" fmla="*/ 658773 w 861913"/>
              <a:gd name="connsiteY2" fmla="*/ 1868922 h 1868922"/>
              <a:gd name="connsiteX3" fmla="*/ 1 w 861913"/>
              <a:gd name="connsiteY3" fmla="*/ 1715023 h 1868922"/>
              <a:gd name="connsiteX4" fmla="*/ 0 w 861913"/>
              <a:gd name="connsiteY4" fmla="*/ 0 h 1868922"/>
              <a:gd name="connsiteX0" fmla="*/ 0 w 861913"/>
              <a:gd name="connsiteY0" fmla="*/ 0 h 1868922"/>
              <a:gd name="connsiteX1" fmla="*/ 860987 w 861913"/>
              <a:gd name="connsiteY1" fmla="*/ 822414 h 1868922"/>
              <a:gd name="connsiteX2" fmla="*/ 391532 w 861913"/>
              <a:gd name="connsiteY2" fmla="*/ 1535665 h 1868922"/>
              <a:gd name="connsiteX0" fmla="*/ 0 w 863615"/>
              <a:gd name="connsiteY0" fmla="*/ 0 h 2092001"/>
              <a:gd name="connsiteX1" fmla="*/ 632499 w 863615"/>
              <a:gd name="connsiteY1" fmla="*/ 1213255 h 2092001"/>
              <a:gd name="connsiteX2" fmla="*/ 658773 w 863615"/>
              <a:gd name="connsiteY2" fmla="*/ 1868922 h 2092001"/>
              <a:gd name="connsiteX3" fmla="*/ 1 w 863615"/>
              <a:gd name="connsiteY3" fmla="*/ 1715023 h 2092001"/>
              <a:gd name="connsiteX4" fmla="*/ 0 w 863615"/>
              <a:gd name="connsiteY4" fmla="*/ 0 h 2092001"/>
              <a:gd name="connsiteX0" fmla="*/ 0 w 863615"/>
              <a:gd name="connsiteY0" fmla="*/ 0 h 2092001"/>
              <a:gd name="connsiteX1" fmla="*/ 860987 w 863615"/>
              <a:gd name="connsiteY1" fmla="*/ 822414 h 2092001"/>
              <a:gd name="connsiteX2" fmla="*/ 719937 w 863615"/>
              <a:gd name="connsiteY2" fmla="*/ 2092001 h 2092001"/>
              <a:gd name="connsiteX0" fmla="*/ 0 w 863615"/>
              <a:gd name="connsiteY0" fmla="*/ 30908 h 2122909"/>
              <a:gd name="connsiteX1" fmla="*/ 632499 w 863615"/>
              <a:gd name="connsiteY1" fmla="*/ 1244163 h 2122909"/>
              <a:gd name="connsiteX2" fmla="*/ 658773 w 863615"/>
              <a:gd name="connsiteY2" fmla="*/ 1899830 h 2122909"/>
              <a:gd name="connsiteX3" fmla="*/ 1 w 863615"/>
              <a:gd name="connsiteY3" fmla="*/ 1745931 h 2122909"/>
              <a:gd name="connsiteX4" fmla="*/ 0 w 863615"/>
              <a:gd name="connsiteY4" fmla="*/ 30908 h 2122909"/>
              <a:gd name="connsiteX0" fmla="*/ 216267 w 863615"/>
              <a:gd name="connsiteY0" fmla="*/ 0 h 2122909"/>
              <a:gd name="connsiteX1" fmla="*/ 860987 w 863615"/>
              <a:gd name="connsiteY1" fmla="*/ 853322 h 2122909"/>
              <a:gd name="connsiteX2" fmla="*/ 719937 w 863615"/>
              <a:gd name="connsiteY2" fmla="*/ 2122909 h 2122909"/>
              <a:gd name="connsiteX0" fmla="*/ 0 w 998903"/>
              <a:gd name="connsiteY0" fmla="*/ 30908 h 2247663"/>
              <a:gd name="connsiteX1" fmla="*/ 632499 w 998903"/>
              <a:gd name="connsiteY1" fmla="*/ 1244163 h 2247663"/>
              <a:gd name="connsiteX2" fmla="*/ 658773 w 998903"/>
              <a:gd name="connsiteY2" fmla="*/ 1899830 h 2247663"/>
              <a:gd name="connsiteX3" fmla="*/ 1 w 998903"/>
              <a:gd name="connsiteY3" fmla="*/ 1745931 h 2247663"/>
              <a:gd name="connsiteX4" fmla="*/ 0 w 998903"/>
              <a:gd name="connsiteY4" fmla="*/ 30908 h 2247663"/>
              <a:gd name="connsiteX0" fmla="*/ 216267 w 998903"/>
              <a:gd name="connsiteY0" fmla="*/ 0 h 2247663"/>
              <a:gd name="connsiteX1" fmla="*/ 860987 w 998903"/>
              <a:gd name="connsiteY1" fmla="*/ 853322 h 2247663"/>
              <a:gd name="connsiteX2" fmla="*/ 998790 w 998903"/>
              <a:gd name="connsiteY2" fmla="*/ 2247663 h 2247663"/>
              <a:gd name="connsiteX0" fmla="*/ 0 w 1197645"/>
              <a:gd name="connsiteY0" fmla="*/ 30908 h 2207105"/>
              <a:gd name="connsiteX1" fmla="*/ 632499 w 1197645"/>
              <a:gd name="connsiteY1" fmla="*/ 1244163 h 2207105"/>
              <a:gd name="connsiteX2" fmla="*/ 658773 w 1197645"/>
              <a:gd name="connsiteY2" fmla="*/ 1899830 h 2207105"/>
              <a:gd name="connsiteX3" fmla="*/ 1 w 1197645"/>
              <a:gd name="connsiteY3" fmla="*/ 1745931 h 2207105"/>
              <a:gd name="connsiteX4" fmla="*/ 0 w 1197645"/>
              <a:gd name="connsiteY4" fmla="*/ 30908 h 2207105"/>
              <a:gd name="connsiteX0" fmla="*/ 216267 w 1197645"/>
              <a:gd name="connsiteY0" fmla="*/ 0 h 2207105"/>
              <a:gd name="connsiteX1" fmla="*/ 860987 w 1197645"/>
              <a:gd name="connsiteY1" fmla="*/ 853322 h 2207105"/>
              <a:gd name="connsiteX2" fmla="*/ 1197603 w 1197645"/>
              <a:gd name="connsiteY2" fmla="*/ 2207105 h 2207105"/>
              <a:gd name="connsiteX0" fmla="*/ 0 w 1197652"/>
              <a:gd name="connsiteY0" fmla="*/ 30908 h 2207105"/>
              <a:gd name="connsiteX1" fmla="*/ 632499 w 1197652"/>
              <a:gd name="connsiteY1" fmla="*/ 1244163 h 2207105"/>
              <a:gd name="connsiteX2" fmla="*/ 658773 w 1197652"/>
              <a:gd name="connsiteY2" fmla="*/ 1899830 h 2207105"/>
              <a:gd name="connsiteX3" fmla="*/ 1 w 1197652"/>
              <a:gd name="connsiteY3" fmla="*/ 1745931 h 2207105"/>
              <a:gd name="connsiteX4" fmla="*/ 0 w 1197652"/>
              <a:gd name="connsiteY4" fmla="*/ 30908 h 2207105"/>
              <a:gd name="connsiteX0" fmla="*/ 216267 w 1197652"/>
              <a:gd name="connsiteY0" fmla="*/ 0 h 2207105"/>
              <a:gd name="connsiteX1" fmla="*/ 906548 w 1197652"/>
              <a:gd name="connsiteY1" fmla="*/ 812766 h 2207105"/>
              <a:gd name="connsiteX2" fmla="*/ 1197603 w 1197652"/>
              <a:gd name="connsiteY2" fmla="*/ 2207105 h 2207105"/>
              <a:gd name="connsiteX0" fmla="*/ 0 w 1197652"/>
              <a:gd name="connsiteY0" fmla="*/ 30908 h 2207105"/>
              <a:gd name="connsiteX1" fmla="*/ 690486 w 1197652"/>
              <a:gd name="connsiteY1" fmla="*/ 1149531 h 2207105"/>
              <a:gd name="connsiteX2" fmla="*/ 658773 w 1197652"/>
              <a:gd name="connsiteY2" fmla="*/ 1899830 h 2207105"/>
              <a:gd name="connsiteX3" fmla="*/ 1 w 1197652"/>
              <a:gd name="connsiteY3" fmla="*/ 1745931 h 2207105"/>
              <a:gd name="connsiteX4" fmla="*/ 0 w 1197652"/>
              <a:gd name="connsiteY4" fmla="*/ 30908 h 2207105"/>
              <a:gd name="connsiteX0" fmla="*/ 216267 w 1197652"/>
              <a:gd name="connsiteY0" fmla="*/ 0 h 2207105"/>
              <a:gd name="connsiteX1" fmla="*/ 906548 w 1197652"/>
              <a:gd name="connsiteY1" fmla="*/ 812766 h 2207105"/>
              <a:gd name="connsiteX2" fmla="*/ 1197603 w 1197652"/>
              <a:gd name="connsiteY2" fmla="*/ 2207105 h 2207105"/>
              <a:gd name="connsiteX0" fmla="*/ 0 w 1197650"/>
              <a:gd name="connsiteY0" fmla="*/ 33899 h 2210096"/>
              <a:gd name="connsiteX1" fmla="*/ 690486 w 1197650"/>
              <a:gd name="connsiteY1" fmla="*/ 1152522 h 2210096"/>
              <a:gd name="connsiteX2" fmla="*/ 658773 w 1197650"/>
              <a:gd name="connsiteY2" fmla="*/ 1902821 h 2210096"/>
              <a:gd name="connsiteX3" fmla="*/ 1 w 1197650"/>
              <a:gd name="connsiteY3" fmla="*/ 1748922 h 2210096"/>
              <a:gd name="connsiteX4" fmla="*/ 0 w 1197650"/>
              <a:gd name="connsiteY4" fmla="*/ 33899 h 2210096"/>
              <a:gd name="connsiteX0" fmla="*/ 216267 w 1197650"/>
              <a:gd name="connsiteY0" fmla="*/ 2991 h 2210096"/>
              <a:gd name="connsiteX1" fmla="*/ 889980 w 1197650"/>
              <a:gd name="connsiteY1" fmla="*/ 640011 h 2210096"/>
              <a:gd name="connsiteX2" fmla="*/ 1197603 w 1197650"/>
              <a:gd name="connsiteY2" fmla="*/ 2210096 h 2210096"/>
              <a:gd name="connsiteX0" fmla="*/ 0 w 1197650"/>
              <a:gd name="connsiteY0" fmla="*/ 30908 h 2207105"/>
              <a:gd name="connsiteX1" fmla="*/ 690486 w 1197650"/>
              <a:gd name="connsiteY1" fmla="*/ 1149531 h 2207105"/>
              <a:gd name="connsiteX2" fmla="*/ 658773 w 1197650"/>
              <a:gd name="connsiteY2" fmla="*/ 1899830 h 2207105"/>
              <a:gd name="connsiteX3" fmla="*/ 1 w 1197650"/>
              <a:gd name="connsiteY3" fmla="*/ 1745931 h 2207105"/>
              <a:gd name="connsiteX4" fmla="*/ 0 w 1197650"/>
              <a:gd name="connsiteY4" fmla="*/ 30908 h 2207105"/>
              <a:gd name="connsiteX0" fmla="*/ 216267 w 1197650"/>
              <a:gd name="connsiteY0" fmla="*/ 0 h 2207105"/>
              <a:gd name="connsiteX1" fmla="*/ 889980 w 1197650"/>
              <a:gd name="connsiteY1" fmla="*/ 637020 h 2207105"/>
              <a:gd name="connsiteX2" fmla="*/ 1197603 w 1197650"/>
              <a:gd name="connsiteY2" fmla="*/ 2207105 h 2207105"/>
              <a:gd name="connsiteX0" fmla="*/ 0 w 1197640"/>
              <a:gd name="connsiteY0" fmla="*/ 358871 h 2535068"/>
              <a:gd name="connsiteX1" fmla="*/ 690486 w 1197640"/>
              <a:gd name="connsiteY1" fmla="*/ 1477494 h 2535068"/>
              <a:gd name="connsiteX2" fmla="*/ 658773 w 1197640"/>
              <a:gd name="connsiteY2" fmla="*/ 2227793 h 2535068"/>
              <a:gd name="connsiteX3" fmla="*/ 1 w 1197640"/>
              <a:gd name="connsiteY3" fmla="*/ 2073894 h 2535068"/>
              <a:gd name="connsiteX4" fmla="*/ 0 w 1197640"/>
              <a:gd name="connsiteY4" fmla="*/ 358871 h 2535068"/>
              <a:gd name="connsiteX0" fmla="*/ 216267 w 1197640"/>
              <a:gd name="connsiteY0" fmla="*/ 327963 h 2535068"/>
              <a:gd name="connsiteX1" fmla="*/ 817323 w 1197640"/>
              <a:gd name="connsiteY1" fmla="*/ 15384 h 2535068"/>
              <a:gd name="connsiteX2" fmla="*/ 1197603 w 1197640"/>
              <a:gd name="connsiteY2" fmla="*/ 2535068 h 2535068"/>
              <a:gd name="connsiteX0" fmla="*/ 0 w 1060898"/>
              <a:gd name="connsiteY0" fmla="*/ 358871 h 2227793"/>
              <a:gd name="connsiteX1" fmla="*/ 690486 w 1060898"/>
              <a:gd name="connsiteY1" fmla="*/ 1477494 h 2227793"/>
              <a:gd name="connsiteX2" fmla="*/ 658773 w 1060898"/>
              <a:gd name="connsiteY2" fmla="*/ 2227793 h 2227793"/>
              <a:gd name="connsiteX3" fmla="*/ 1 w 1060898"/>
              <a:gd name="connsiteY3" fmla="*/ 2073894 h 2227793"/>
              <a:gd name="connsiteX4" fmla="*/ 0 w 1060898"/>
              <a:gd name="connsiteY4" fmla="*/ 358871 h 2227793"/>
              <a:gd name="connsiteX0" fmla="*/ 216267 w 1060898"/>
              <a:gd name="connsiteY0" fmla="*/ 327963 h 2227793"/>
              <a:gd name="connsiteX1" fmla="*/ 817323 w 1060898"/>
              <a:gd name="connsiteY1" fmla="*/ 15384 h 2227793"/>
              <a:gd name="connsiteX2" fmla="*/ 1060838 w 1060898"/>
              <a:gd name="connsiteY2" fmla="*/ 1545900 h 2227793"/>
              <a:gd name="connsiteX0" fmla="*/ 0 w 844255"/>
              <a:gd name="connsiteY0" fmla="*/ 358871 h 2227793"/>
              <a:gd name="connsiteX1" fmla="*/ 690486 w 844255"/>
              <a:gd name="connsiteY1" fmla="*/ 1477494 h 2227793"/>
              <a:gd name="connsiteX2" fmla="*/ 658773 w 844255"/>
              <a:gd name="connsiteY2" fmla="*/ 2227793 h 2227793"/>
              <a:gd name="connsiteX3" fmla="*/ 1 w 844255"/>
              <a:gd name="connsiteY3" fmla="*/ 2073894 h 2227793"/>
              <a:gd name="connsiteX4" fmla="*/ 0 w 844255"/>
              <a:gd name="connsiteY4" fmla="*/ 358871 h 2227793"/>
              <a:gd name="connsiteX0" fmla="*/ 216267 w 844255"/>
              <a:gd name="connsiteY0" fmla="*/ 327963 h 2227793"/>
              <a:gd name="connsiteX1" fmla="*/ 817323 w 844255"/>
              <a:gd name="connsiteY1" fmla="*/ 15384 h 2227793"/>
              <a:gd name="connsiteX2" fmla="*/ 842869 w 844255"/>
              <a:gd name="connsiteY2" fmla="*/ 1723951 h 2227793"/>
              <a:gd name="connsiteX0" fmla="*/ 0 w 818539"/>
              <a:gd name="connsiteY0" fmla="*/ 358871 h 2227793"/>
              <a:gd name="connsiteX1" fmla="*/ 690486 w 818539"/>
              <a:gd name="connsiteY1" fmla="*/ 1477494 h 2227793"/>
              <a:gd name="connsiteX2" fmla="*/ 658773 w 818539"/>
              <a:gd name="connsiteY2" fmla="*/ 2227793 h 2227793"/>
              <a:gd name="connsiteX3" fmla="*/ 1 w 818539"/>
              <a:gd name="connsiteY3" fmla="*/ 2073894 h 2227793"/>
              <a:gd name="connsiteX4" fmla="*/ 0 w 818539"/>
              <a:gd name="connsiteY4" fmla="*/ 358871 h 2227793"/>
              <a:gd name="connsiteX0" fmla="*/ 216267 w 818539"/>
              <a:gd name="connsiteY0" fmla="*/ 327963 h 2227793"/>
              <a:gd name="connsiteX1" fmla="*/ 817323 w 818539"/>
              <a:gd name="connsiteY1" fmla="*/ 15384 h 2227793"/>
              <a:gd name="connsiteX2" fmla="*/ 468728 w 818539"/>
              <a:gd name="connsiteY2" fmla="*/ 756060 h 2227793"/>
              <a:gd name="connsiteX0" fmla="*/ 0 w 777501"/>
              <a:gd name="connsiteY0" fmla="*/ 925263 h 2794185"/>
              <a:gd name="connsiteX1" fmla="*/ 690486 w 777501"/>
              <a:gd name="connsiteY1" fmla="*/ 2043886 h 2794185"/>
              <a:gd name="connsiteX2" fmla="*/ 658773 w 777501"/>
              <a:gd name="connsiteY2" fmla="*/ 2794185 h 2794185"/>
              <a:gd name="connsiteX3" fmla="*/ 1 w 777501"/>
              <a:gd name="connsiteY3" fmla="*/ 2640286 h 2794185"/>
              <a:gd name="connsiteX4" fmla="*/ 0 w 777501"/>
              <a:gd name="connsiteY4" fmla="*/ 925263 h 2794185"/>
              <a:gd name="connsiteX0" fmla="*/ 216267 w 777501"/>
              <a:gd name="connsiteY0" fmla="*/ 894355 h 2794185"/>
              <a:gd name="connsiteX1" fmla="*/ 776140 w 777501"/>
              <a:gd name="connsiteY1" fmla="*/ 6988 h 2794185"/>
              <a:gd name="connsiteX2" fmla="*/ 468728 w 777501"/>
              <a:gd name="connsiteY2" fmla="*/ 1322452 h 2794185"/>
              <a:gd name="connsiteX0" fmla="*/ 0 w 780208"/>
              <a:gd name="connsiteY0" fmla="*/ 925263 h 2794185"/>
              <a:gd name="connsiteX1" fmla="*/ 690486 w 780208"/>
              <a:gd name="connsiteY1" fmla="*/ 2043886 h 2794185"/>
              <a:gd name="connsiteX2" fmla="*/ 658773 w 780208"/>
              <a:gd name="connsiteY2" fmla="*/ 2794185 h 2794185"/>
              <a:gd name="connsiteX3" fmla="*/ 1 w 780208"/>
              <a:gd name="connsiteY3" fmla="*/ 2640286 h 2794185"/>
              <a:gd name="connsiteX4" fmla="*/ 0 w 780208"/>
              <a:gd name="connsiteY4" fmla="*/ 925263 h 2794185"/>
              <a:gd name="connsiteX0" fmla="*/ 216267 w 780208"/>
              <a:gd name="connsiteY0" fmla="*/ 894355 h 2794185"/>
              <a:gd name="connsiteX1" fmla="*/ 776140 w 780208"/>
              <a:gd name="connsiteY1" fmla="*/ 6988 h 2794185"/>
              <a:gd name="connsiteX2" fmla="*/ 698468 w 780208"/>
              <a:gd name="connsiteY2" fmla="*/ 1892921 h 2794185"/>
              <a:gd name="connsiteX0" fmla="*/ 0 w 751621"/>
              <a:gd name="connsiteY0" fmla="*/ 30908 h 1899830"/>
              <a:gd name="connsiteX1" fmla="*/ 690486 w 751621"/>
              <a:gd name="connsiteY1" fmla="*/ 1149531 h 1899830"/>
              <a:gd name="connsiteX2" fmla="*/ 658773 w 751621"/>
              <a:gd name="connsiteY2" fmla="*/ 1899830 h 1899830"/>
              <a:gd name="connsiteX3" fmla="*/ 1 w 751621"/>
              <a:gd name="connsiteY3" fmla="*/ 1745931 h 1899830"/>
              <a:gd name="connsiteX4" fmla="*/ 0 w 751621"/>
              <a:gd name="connsiteY4" fmla="*/ 30908 h 1899830"/>
              <a:gd name="connsiteX0" fmla="*/ 216267 w 751621"/>
              <a:gd name="connsiteY0" fmla="*/ 0 h 1899830"/>
              <a:gd name="connsiteX1" fmla="*/ 746132 w 751621"/>
              <a:gd name="connsiteY1" fmla="*/ 250424 h 1899830"/>
              <a:gd name="connsiteX2" fmla="*/ 698468 w 751621"/>
              <a:gd name="connsiteY2" fmla="*/ 998566 h 1899830"/>
              <a:gd name="connsiteX0" fmla="*/ 0 w 797466"/>
              <a:gd name="connsiteY0" fmla="*/ 30908 h 2365886"/>
              <a:gd name="connsiteX1" fmla="*/ 690486 w 797466"/>
              <a:gd name="connsiteY1" fmla="*/ 1149531 h 2365886"/>
              <a:gd name="connsiteX2" fmla="*/ 658773 w 797466"/>
              <a:gd name="connsiteY2" fmla="*/ 1899830 h 2365886"/>
              <a:gd name="connsiteX3" fmla="*/ 1 w 797466"/>
              <a:gd name="connsiteY3" fmla="*/ 1745931 h 2365886"/>
              <a:gd name="connsiteX4" fmla="*/ 0 w 797466"/>
              <a:gd name="connsiteY4" fmla="*/ 30908 h 2365886"/>
              <a:gd name="connsiteX0" fmla="*/ 216267 w 797466"/>
              <a:gd name="connsiteY0" fmla="*/ 0 h 2365886"/>
              <a:gd name="connsiteX1" fmla="*/ 746132 w 797466"/>
              <a:gd name="connsiteY1" fmla="*/ 250424 h 2365886"/>
              <a:gd name="connsiteX2" fmla="*/ 797060 w 797466"/>
              <a:gd name="connsiteY2" fmla="*/ 2365887 h 2365886"/>
              <a:gd name="connsiteX0" fmla="*/ 0 w 797144"/>
              <a:gd name="connsiteY0" fmla="*/ 30908 h 2365886"/>
              <a:gd name="connsiteX1" fmla="*/ 690486 w 797144"/>
              <a:gd name="connsiteY1" fmla="*/ 1149531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4"/>
              <a:gd name="connsiteY0" fmla="*/ 30908 h 2365886"/>
              <a:gd name="connsiteX1" fmla="*/ 682314 w 797144"/>
              <a:gd name="connsiteY1" fmla="*/ 1024156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4"/>
              <a:gd name="connsiteY0" fmla="*/ 30908 h 2365886"/>
              <a:gd name="connsiteX1" fmla="*/ 682314 w 797144"/>
              <a:gd name="connsiteY1" fmla="*/ 1024156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4"/>
              <a:gd name="connsiteY0" fmla="*/ 30908 h 2365886"/>
              <a:gd name="connsiteX1" fmla="*/ 682314 w 797144"/>
              <a:gd name="connsiteY1" fmla="*/ 1024156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1"/>
              <a:gd name="connsiteY0" fmla="*/ 30908 h 2365886"/>
              <a:gd name="connsiteX1" fmla="*/ 682314 w 797141"/>
              <a:gd name="connsiteY1" fmla="*/ 1024156 h 2365886"/>
              <a:gd name="connsiteX2" fmla="*/ 658773 w 797141"/>
              <a:gd name="connsiteY2" fmla="*/ 1899830 h 2365886"/>
              <a:gd name="connsiteX3" fmla="*/ 1 w 797141"/>
              <a:gd name="connsiteY3" fmla="*/ 1745931 h 2365886"/>
              <a:gd name="connsiteX4" fmla="*/ 0 w 797141"/>
              <a:gd name="connsiteY4" fmla="*/ 30908 h 2365886"/>
              <a:gd name="connsiteX0" fmla="*/ 216267 w 797141"/>
              <a:gd name="connsiteY0" fmla="*/ 0 h 2365886"/>
              <a:gd name="connsiteX1" fmla="*/ 618347 w 797141"/>
              <a:gd name="connsiteY1" fmla="*/ 1010249 h 2365886"/>
              <a:gd name="connsiteX2" fmla="*/ 797060 w 797141"/>
              <a:gd name="connsiteY2" fmla="*/ 2365887 h 2365886"/>
              <a:gd name="connsiteX0" fmla="*/ 0 w 797181"/>
              <a:gd name="connsiteY0" fmla="*/ 30908 h 2365886"/>
              <a:gd name="connsiteX1" fmla="*/ 682314 w 797181"/>
              <a:gd name="connsiteY1" fmla="*/ 1024156 h 2365886"/>
              <a:gd name="connsiteX2" fmla="*/ 658773 w 797181"/>
              <a:gd name="connsiteY2" fmla="*/ 1899830 h 2365886"/>
              <a:gd name="connsiteX3" fmla="*/ 1 w 797181"/>
              <a:gd name="connsiteY3" fmla="*/ 1745931 h 2365886"/>
              <a:gd name="connsiteX4" fmla="*/ 0 w 797181"/>
              <a:gd name="connsiteY4" fmla="*/ 30908 h 2365886"/>
              <a:gd name="connsiteX0" fmla="*/ 216267 w 797181"/>
              <a:gd name="connsiteY0" fmla="*/ 0 h 2365886"/>
              <a:gd name="connsiteX1" fmla="*/ 674241 w 797181"/>
              <a:gd name="connsiteY1" fmla="*/ 1017684 h 2365886"/>
              <a:gd name="connsiteX2" fmla="*/ 797060 w 797181"/>
              <a:gd name="connsiteY2" fmla="*/ 2365887 h 2365886"/>
              <a:gd name="connsiteX0" fmla="*/ 0 w 682890"/>
              <a:gd name="connsiteY0" fmla="*/ 30908 h 2909647"/>
              <a:gd name="connsiteX1" fmla="*/ 682314 w 682890"/>
              <a:gd name="connsiteY1" fmla="*/ 1024156 h 2909647"/>
              <a:gd name="connsiteX2" fmla="*/ 658773 w 682890"/>
              <a:gd name="connsiteY2" fmla="*/ 1899830 h 2909647"/>
              <a:gd name="connsiteX3" fmla="*/ 1 w 682890"/>
              <a:gd name="connsiteY3" fmla="*/ 1745931 h 2909647"/>
              <a:gd name="connsiteX4" fmla="*/ 0 w 682890"/>
              <a:gd name="connsiteY4" fmla="*/ 30908 h 2909647"/>
              <a:gd name="connsiteX0" fmla="*/ 216267 w 682890"/>
              <a:gd name="connsiteY0" fmla="*/ 0 h 2909647"/>
              <a:gd name="connsiteX1" fmla="*/ 674241 w 682890"/>
              <a:gd name="connsiteY1" fmla="*/ 1017684 h 2909647"/>
              <a:gd name="connsiteX2" fmla="*/ 614932 w 682890"/>
              <a:gd name="connsiteY2" fmla="*/ 2909646 h 2909647"/>
              <a:gd name="connsiteX0" fmla="*/ 0 w 814574"/>
              <a:gd name="connsiteY0" fmla="*/ 30908 h 3007774"/>
              <a:gd name="connsiteX1" fmla="*/ 682314 w 814574"/>
              <a:gd name="connsiteY1" fmla="*/ 1024156 h 3007774"/>
              <a:gd name="connsiteX2" fmla="*/ 658773 w 814574"/>
              <a:gd name="connsiteY2" fmla="*/ 1899830 h 3007774"/>
              <a:gd name="connsiteX3" fmla="*/ 1 w 814574"/>
              <a:gd name="connsiteY3" fmla="*/ 1745931 h 3007774"/>
              <a:gd name="connsiteX4" fmla="*/ 0 w 814574"/>
              <a:gd name="connsiteY4" fmla="*/ 30908 h 3007774"/>
              <a:gd name="connsiteX0" fmla="*/ 216267 w 814574"/>
              <a:gd name="connsiteY0" fmla="*/ 0 h 3007774"/>
              <a:gd name="connsiteX1" fmla="*/ 674241 w 814574"/>
              <a:gd name="connsiteY1" fmla="*/ 1017684 h 3007774"/>
              <a:gd name="connsiteX2" fmla="*/ 814469 w 814574"/>
              <a:gd name="connsiteY2" fmla="*/ 3007774 h 3007774"/>
              <a:gd name="connsiteX0" fmla="*/ 0 w 814561"/>
              <a:gd name="connsiteY0" fmla="*/ 30908 h 3007774"/>
              <a:gd name="connsiteX1" fmla="*/ 682314 w 814561"/>
              <a:gd name="connsiteY1" fmla="*/ 1024156 h 3007774"/>
              <a:gd name="connsiteX2" fmla="*/ 658773 w 814561"/>
              <a:gd name="connsiteY2" fmla="*/ 1899830 h 3007774"/>
              <a:gd name="connsiteX3" fmla="*/ 1 w 814561"/>
              <a:gd name="connsiteY3" fmla="*/ 1745931 h 3007774"/>
              <a:gd name="connsiteX4" fmla="*/ 0 w 814561"/>
              <a:gd name="connsiteY4" fmla="*/ 30908 h 3007774"/>
              <a:gd name="connsiteX0" fmla="*/ 216267 w 814561"/>
              <a:gd name="connsiteY0" fmla="*/ 0 h 3007774"/>
              <a:gd name="connsiteX1" fmla="*/ 657029 w 814561"/>
              <a:gd name="connsiteY1" fmla="*/ 114360 h 3007774"/>
              <a:gd name="connsiteX2" fmla="*/ 814469 w 814561"/>
              <a:gd name="connsiteY2" fmla="*/ 3007774 h 3007774"/>
              <a:gd name="connsiteX0" fmla="*/ 0 w 931703"/>
              <a:gd name="connsiteY0" fmla="*/ 30908 h 1899829"/>
              <a:gd name="connsiteX1" fmla="*/ 682314 w 931703"/>
              <a:gd name="connsiteY1" fmla="*/ 1024156 h 1899829"/>
              <a:gd name="connsiteX2" fmla="*/ 658773 w 931703"/>
              <a:gd name="connsiteY2" fmla="*/ 1899830 h 1899829"/>
              <a:gd name="connsiteX3" fmla="*/ 1 w 931703"/>
              <a:gd name="connsiteY3" fmla="*/ 1745931 h 1899829"/>
              <a:gd name="connsiteX4" fmla="*/ 0 w 931703"/>
              <a:gd name="connsiteY4" fmla="*/ 30908 h 1899829"/>
              <a:gd name="connsiteX0" fmla="*/ 216267 w 931703"/>
              <a:gd name="connsiteY0" fmla="*/ 0 h 1899829"/>
              <a:gd name="connsiteX1" fmla="*/ 657029 w 931703"/>
              <a:gd name="connsiteY1" fmla="*/ 114360 h 1899829"/>
              <a:gd name="connsiteX2" fmla="*/ 931652 w 931703"/>
              <a:gd name="connsiteY2" fmla="*/ 1595328 h 1899829"/>
              <a:gd name="connsiteX0" fmla="*/ 0 w 785633"/>
              <a:gd name="connsiteY0" fmla="*/ 30908 h 1899829"/>
              <a:gd name="connsiteX1" fmla="*/ 682314 w 785633"/>
              <a:gd name="connsiteY1" fmla="*/ 1024156 h 1899829"/>
              <a:gd name="connsiteX2" fmla="*/ 658773 w 785633"/>
              <a:gd name="connsiteY2" fmla="*/ 1899830 h 1899829"/>
              <a:gd name="connsiteX3" fmla="*/ 1 w 785633"/>
              <a:gd name="connsiteY3" fmla="*/ 1745931 h 1899829"/>
              <a:gd name="connsiteX4" fmla="*/ 0 w 785633"/>
              <a:gd name="connsiteY4" fmla="*/ 30908 h 1899829"/>
              <a:gd name="connsiteX0" fmla="*/ 216267 w 785633"/>
              <a:gd name="connsiteY0" fmla="*/ 0 h 1899829"/>
              <a:gd name="connsiteX1" fmla="*/ 657029 w 785633"/>
              <a:gd name="connsiteY1" fmla="*/ 114360 h 1899829"/>
              <a:gd name="connsiteX2" fmla="*/ 785518 w 785633"/>
              <a:gd name="connsiteY2" fmla="*/ 1738259 h 1899829"/>
              <a:gd name="connsiteX0" fmla="*/ 0 w 785608"/>
              <a:gd name="connsiteY0" fmla="*/ 411002 h 2279923"/>
              <a:gd name="connsiteX1" fmla="*/ 682314 w 785608"/>
              <a:gd name="connsiteY1" fmla="*/ 1404250 h 2279923"/>
              <a:gd name="connsiteX2" fmla="*/ 658773 w 785608"/>
              <a:gd name="connsiteY2" fmla="*/ 2279924 h 2279923"/>
              <a:gd name="connsiteX3" fmla="*/ 1 w 785608"/>
              <a:gd name="connsiteY3" fmla="*/ 2126025 h 2279923"/>
              <a:gd name="connsiteX4" fmla="*/ 0 w 785608"/>
              <a:gd name="connsiteY4" fmla="*/ 411002 h 2279923"/>
              <a:gd name="connsiteX0" fmla="*/ 216267 w 785608"/>
              <a:gd name="connsiteY0" fmla="*/ 380094 h 2279923"/>
              <a:gd name="connsiteX1" fmla="*/ 624592 w 785608"/>
              <a:gd name="connsiteY1" fmla="*/ 13834 h 2279923"/>
              <a:gd name="connsiteX2" fmla="*/ 785518 w 785608"/>
              <a:gd name="connsiteY2" fmla="*/ 2118353 h 2279923"/>
              <a:gd name="connsiteX0" fmla="*/ 0 w 682890"/>
              <a:gd name="connsiteY0" fmla="*/ 411002 h 2452908"/>
              <a:gd name="connsiteX1" fmla="*/ 682314 w 682890"/>
              <a:gd name="connsiteY1" fmla="*/ 1404250 h 2452908"/>
              <a:gd name="connsiteX2" fmla="*/ 658773 w 682890"/>
              <a:gd name="connsiteY2" fmla="*/ 2279924 h 2452908"/>
              <a:gd name="connsiteX3" fmla="*/ 1 w 682890"/>
              <a:gd name="connsiteY3" fmla="*/ 2126025 h 2452908"/>
              <a:gd name="connsiteX4" fmla="*/ 0 w 682890"/>
              <a:gd name="connsiteY4" fmla="*/ 411002 h 2452908"/>
              <a:gd name="connsiteX0" fmla="*/ 216267 w 682890"/>
              <a:gd name="connsiteY0" fmla="*/ 380094 h 2452908"/>
              <a:gd name="connsiteX1" fmla="*/ 624592 w 682890"/>
              <a:gd name="connsiteY1" fmla="*/ 13834 h 2452908"/>
              <a:gd name="connsiteX2" fmla="*/ 536271 w 682890"/>
              <a:gd name="connsiteY2" fmla="*/ 2452908 h 2452908"/>
              <a:gd name="connsiteX0" fmla="*/ 0 w 843582"/>
              <a:gd name="connsiteY0" fmla="*/ 411002 h 2279925"/>
              <a:gd name="connsiteX1" fmla="*/ 682314 w 843582"/>
              <a:gd name="connsiteY1" fmla="*/ 1404250 h 2279925"/>
              <a:gd name="connsiteX2" fmla="*/ 658773 w 843582"/>
              <a:gd name="connsiteY2" fmla="*/ 2279924 h 2279925"/>
              <a:gd name="connsiteX3" fmla="*/ 1 w 843582"/>
              <a:gd name="connsiteY3" fmla="*/ 2126025 h 2279925"/>
              <a:gd name="connsiteX4" fmla="*/ 0 w 843582"/>
              <a:gd name="connsiteY4" fmla="*/ 411002 h 2279925"/>
              <a:gd name="connsiteX0" fmla="*/ 216267 w 843582"/>
              <a:gd name="connsiteY0" fmla="*/ 380094 h 2279925"/>
              <a:gd name="connsiteX1" fmla="*/ 624592 w 843582"/>
              <a:gd name="connsiteY1" fmla="*/ 13834 h 2279925"/>
              <a:gd name="connsiteX2" fmla="*/ 843517 w 843582"/>
              <a:gd name="connsiteY2" fmla="*/ 1664897 h 2279925"/>
              <a:gd name="connsiteX0" fmla="*/ 0 w 1079214"/>
              <a:gd name="connsiteY0" fmla="*/ 462323 h 2331246"/>
              <a:gd name="connsiteX1" fmla="*/ 682314 w 1079214"/>
              <a:gd name="connsiteY1" fmla="*/ 1455571 h 2331246"/>
              <a:gd name="connsiteX2" fmla="*/ 658773 w 1079214"/>
              <a:gd name="connsiteY2" fmla="*/ 2331245 h 2331246"/>
              <a:gd name="connsiteX3" fmla="*/ 1 w 1079214"/>
              <a:gd name="connsiteY3" fmla="*/ 2177346 h 2331246"/>
              <a:gd name="connsiteX4" fmla="*/ 0 w 1079214"/>
              <a:gd name="connsiteY4" fmla="*/ 462323 h 2331246"/>
              <a:gd name="connsiteX0" fmla="*/ 216267 w 1079214"/>
              <a:gd name="connsiteY0" fmla="*/ 431415 h 2331246"/>
              <a:gd name="connsiteX1" fmla="*/ 624592 w 1079214"/>
              <a:gd name="connsiteY1" fmla="*/ 65155 h 2331246"/>
              <a:gd name="connsiteX2" fmla="*/ 1079184 w 1079214"/>
              <a:gd name="connsiteY2" fmla="*/ 14029 h 2331246"/>
              <a:gd name="connsiteX0" fmla="*/ 0 w 966990"/>
              <a:gd name="connsiteY0" fmla="*/ 940413 h 2809336"/>
              <a:gd name="connsiteX1" fmla="*/ 682314 w 966990"/>
              <a:gd name="connsiteY1" fmla="*/ 1933661 h 2809336"/>
              <a:gd name="connsiteX2" fmla="*/ 658773 w 966990"/>
              <a:gd name="connsiteY2" fmla="*/ 2809335 h 2809336"/>
              <a:gd name="connsiteX3" fmla="*/ 1 w 966990"/>
              <a:gd name="connsiteY3" fmla="*/ 2655436 h 2809336"/>
              <a:gd name="connsiteX4" fmla="*/ 0 w 966990"/>
              <a:gd name="connsiteY4" fmla="*/ 940413 h 2809336"/>
              <a:gd name="connsiteX0" fmla="*/ 216267 w 966990"/>
              <a:gd name="connsiteY0" fmla="*/ 909505 h 2809336"/>
              <a:gd name="connsiteX1" fmla="*/ 624592 w 966990"/>
              <a:gd name="connsiteY1" fmla="*/ 543245 h 2809336"/>
              <a:gd name="connsiteX2" fmla="*/ 966949 w 966990"/>
              <a:gd name="connsiteY2" fmla="*/ 2639 h 2809336"/>
              <a:gd name="connsiteX0" fmla="*/ 0 w 961073"/>
              <a:gd name="connsiteY0" fmla="*/ 411002 h 2279925"/>
              <a:gd name="connsiteX1" fmla="*/ 682314 w 961073"/>
              <a:gd name="connsiteY1" fmla="*/ 1404250 h 2279925"/>
              <a:gd name="connsiteX2" fmla="*/ 658773 w 961073"/>
              <a:gd name="connsiteY2" fmla="*/ 2279924 h 2279925"/>
              <a:gd name="connsiteX3" fmla="*/ 1 w 961073"/>
              <a:gd name="connsiteY3" fmla="*/ 2126025 h 2279925"/>
              <a:gd name="connsiteX4" fmla="*/ 0 w 961073"/>
              <a:gd name="connsiteY4" fmla="*/ 411002 h 2279925"/>
              <a:gd name="connsiteX0" fmla="*/ 216267 w 961073"/>
              <a:gd name="connsiteY0" fmla="*/ 380094 h 2279925"/>
              <a:gd name="connsiteX1" fmla="*/ 624592 w 961073"/>
              <a:gd name="connsiteY1" fmla="*/ 13834 h 2279925"/>
              <a:gd name="connsiteX2" fmla="*/ 961032 w 961073"/>
              <a:gd name="connsiteY2" fmla="*/ 1042896 h 2279925"/>
              <a:gd name="connsiteX0" fmla="*/ 0 w 885119"/>
              <a:gd name="connsiteY0" fmla="*/ 411002 h 2279925"/>
              <a:gd name="connsiteX1" fmla="*/ 682314 w 885119"/>
              <a:gd name="connsiteY1" fmla="*/ 1404250 h 2279925"/>
              <a:gd name="connsiteX2" fmla="*/ 658773 w 885119"/>
              <a:gd name="connsiteY2" fmla="*/ 2279924 h 2279925"/>
              <a:gd name="connsiteX3" fmla="*/ 1 w 885119"/>
              <a:gd name="connsiteY3" fmla="*/ 2126025 h 2279925"/>
              <a:gd name="connsiteX4" fmla="*/ 0 w 885119"/>
              <a:gd name="connsiteY4" fmla="*/ 411002 h 2279925"/>
              <a:gd name="connsiteX0" fmla="*/ 216267 w 885119"/>
              <a:gd name="connsiteY0" fmla="*/ 380094 h 2279925"/>
              <a:gd name="connsiteX1" fmla="*/ 624592 w 885119"/>
              <a:gd name="connsiteY1" fmla="*/ 13834 h 2279925"/>
              <a:gd name="connsiteX2" fmla="*/ 885065 w 885119"/>
              <a:gd name="connsiteY2" fmla="*/ 1506123 h 2279925"/>
              <a:gd name="connsiteX0" fmla="*/ 0 w 885121"/>
              <a:gd name="connsiteY0" fmla="*/ 560349 h 2429272"/>
              <a:gd name="connsiteX1" fmla="*/ 682314 w 885121"/>
              <a:gd name="connsiteY1" fmla="*/ 1553597 h 2429272"/>
              <a:gd name="connsiteX2" fmla="*/ 658773 w 885121"/>
              <a:gd name="connsiteY2" fmla="*/ 2429271 h 2429272"/>
              <a:gd name="connsiteX3" fmla="*/ 1 w 885121"/>
              <a:gd name="connsiteY3" fmla="*/ 2275372 h 2429272"/>
              <a:gd name="connsiteX4" fmla="*/ 0 w 885121"/>
              <a:gd name="connsiteY4" fmla="*/ 560349 h 2429272"/>
              <a:gd name="connsiteX0" fmla="*/ 216267 w 885121"/>
              <a:gd name="connsiteY0" fmla="*/ 529441 h 2429272"/>
              <a:gd name="connsiteX1" fmla="*/ 633718 w 885121"/>
              <a:gd name="connsiteY1" fmla="*/ 10756 h 2429272"/>
              <a:gd name="connsiteX2" fmla="*/ 885065 w 885121"/>
              <a:gd name="connsiteY2" fmla="*/ 1655470 h 2429272"/>
              <a:gd name="connsiteX0" fmla="*/ 0 w 885113"/>
              <a:gd name="connsiteY0" fmla="*/ 1125797 h 2994720"/>
              <a:gd name="connsiteX1" fmla="*/ 682314 w 885113"/>
              <a:gd name="connsiteY1" fmla="*/ 2119045 h 2994720"/>
              <a:gd name="connsiteX2" fmla="*/ 658773 w 885113"/>
              <a:gd name="connsiteY2" fmla="*/ 2994719 h 2994720"/>
              <a:gd name="connsiteX3" fmla="*/ 1 w 885113"/>
              <a:gd name="connsiteY3" fmla="*/ 2840820 h 2994720"/>
              <a:gd name="connsiteX4" fmla="*/ 0 w 885113"/>
              <a:gd name="connsiteY4" fmla="*/ 1125797 h 2994720"/>
              <a:gd name="connsiteX0" fmla="*/ 216267 w 885113"/>
              <a:gd name="connsiteY0" fmla="*/ 1094889 h 2994720"/>
              <a:gd name="connsiteX1" fmla="*/ 591957 w 885113"/>
              <a:gd name="connsiteY1" fmla="*/ 5866 h 2994720"/>
              <a:gd name="connsiteX2" fmla="*/ 885065 w 885113"/>
              <a:gd name="connsiteY2" fmla="*/ 2220918 h 2994720"/>
              <a:gd name="connsiteX0" fmla="*/ 0 w 814130"/>
              <a:gd name="connsiteY0" fmla="*/ 1125797 h 2994720"/>
              <a:gd name="connsiteX1" fmla="*/ 682314 w 814130"/>
              <a:gd name="connsiteY1" fmla="*/ 2119045 h 2994720"/>
              <a:gd name="connsiteX2" fmla="*/ 658773 w 814130"/>
              <a:gd name="connsiteY2" fmla="*/ 2994719 h 2994720"/>
              <a:gd name="connsiteX3" fmla="*/ 1 w 814130"/>
              <a:gd name="connsiteY3" fmla="*/ 2840820 h 2994720"/>
              <a:gd name="connsiteX4" fmla="*/ 0 w 814130"/>
              <a:gd name="connsiteY4" fmla="*/ 1125797 h 2994720"/>
              <a:gd name="connsiteX0" fmla="*/ 216267 w 814130"/>
              <a:gd name="connsiteY0" fmla="*/ 1094889 h 2994720"/>
              <a:gd name="connsiteX1" fmla="*/ 591957 w 814130"/>
              <a:gd name="connsiteY1" fmla="*/ 5866 h 2994720"/>
              <a:gd name="connsiteX2" fmla="*/ 814066 w 814130"/>
              <a:gd name="connsiteY2" fmla="*/ 2099350 h 2994720"/>
              <a:gd name="connsiteX0" fmla="*/ 0 w 1009907"/>
              <a:gd name="connsiteY0" fmla="*/ 1902448 h 3771371"/>
              <a:gd name="connsiteX1" fmla="*/ 682314 w 1009907"/>
              <a:gd name="connsiteY1" fmla="*/ 2895696 h 3771371"/>
              <a:gd name="connsiteX2" fmla="*/ 658773 w 1009907"/>
              <a:gd name="connsiteY2" fmla="*/ 3771370 h 3771371"/>
              <a:gd name="connsiteX3" fmla="*/ 1 w 1009907"/>
              <a:gd name="connsiteY3" fmla="*/ 3617471 h 3771371"/>
              <a:gd name="connsiteX4" fmla="*/ 0 w 1009907"/>
              <a:gd name="connsiteY4" fmla="*/ 1902448 h 3771371"/>
              <a:gd name="connsiteX0" fmla="*/ 216267 w 1009907"/>
              <a:gd name="connsiteY0" fmla="*/ 1871540 h 3771371"/>
              <a:gd name="connsiteX1" fmla="*/ 591957 w 1009907"/>
              <a:gd name="connsiteY1" fmla="*/ 782517 h 3771371"/>
              <a:gd name="connsiteX2" fmla="*/ 1009874 w 1009907"/>
              <a:gd name="connsiteY2" fmla="*/ 1887 h 3771371"/>
              <a:gd name="connsiteX0" fmla="*/ 0 w 1009913"/>
              <a:gd name="connsiteY0" fmla="*/ 1902054 h 3770977"/>
              <a:gd name="connsiteX1" fmla="*/ 682314 w 1009913"/>
              <a:gd name="connsiteY1" fmla="*/ 2895302 h 3770977"/>
              <a:gd name="connsiteX2" fmla="*/ 658773 w 1009913"/>
              <a:gd name="connsiteY2" fmla="*/ 3770976 h 3770977"/>
              <a:gd name="connsiteX3" fmla="*/ 1 w 1009913"/>
              <a:gd name="connsiteY3" fmla="*/ 3617077 h 3770977"/>
              <a:gd name="connsiteX4" fmla="*/ 0 w 1009913"/>
              <a:gd name="connsiteY4" fmla="*/ 1902054 h 3770977"/>
              <a:gd name="connsiteX0" fmla="*/ 216267 w 1009913"/>
              <a:gd name="connsiteY0" fmla="*/ 1871146 h 3770977"/>
              <a:gd name="connsiteX1" fmla="*/ 651634 w 1009913"/>
              <a:gd name="connsiteY1" fmla="*/ 1004498 h 3770977"/>
              <a:gd name="connsiteX2" fmla="*/ 1009874 w 1009913"/>
              <a:gd name="connsiteY2" fmla="*/ 1493 h 3770977"/>
              <a:gd name="connsiteX0" fmla="*/ 0 w 951914"/>
              <a:gd name="connsiteY0" fmla="*/ 2805927 h 4674850"/>
              <a:gd name="connsiteX1" fmla="*/ 682314 w 951914"/>
              <a:gd name="connsiteY1" fmla="*/ 3799175 h 4674850"/>
              <a:gd name="connsiteX2" fmla="*/ 658773 w 951914"/>
              <a:gd name="connsiteY2" fmla="*/ 4674849 h 4674850"/>
              <a:gd name="connsiteX3" fmla="*/ 1 w 951914"/>
              <a:gd name="connsiteY3" fmla="*/ 4520950 h 4674850"/>
              <a:gd name="connsiteX4" fmla="*/ 0 w 951914"/>
              <a:gd name="connsiteY4" fmla="*/ 2805927 h 4674850"/>
              <a:gd name="connsiteX0" fmla="*/ 216267 w 951914"/>
              <a:gd name="connsiteY0" fmla="*/ 2775019 h 4674850"/>
              <a:gd name="connsiteX1" fmla="*/ 651634 w 951914"/>
              <a:gd name="connsiteY1" fmla="*/ 1908371 h 4674850"/>
              <a:gd name="connsiteX2" fmla="*/ 951867 w 951914"/>
              <a:gd name="connsiteY2" fmla="*/ 805 h 4674850"/>
              <a:gd name="connsiteX0" fmla="*/ 0 w 951921"/>
              <a:gd name="connsiteY0" fmla="*/ 2805656 h 4674579"/>
              <a:gd name="connsiteX1" fmla="*/ 682314 w 951921"/>
              <a:gd name="connsiteY1" fmla="*/ 3798904 h 4674579"/>
              <a:gd name="connsiteX2" fmla="*/ 658773 w 951921"/>
              <a:gd name="connsiteY2" fmla="*/ 4674578 h 4674579"/>
              <a:gd name="connsiteX3" fmla="*/ 1 w 951921"/>
              <a:gd name="connsiteY3" fmla="*/ 4520679 h 4674579"/>
              <a:gd name="connsiteX4" fmla="*/ 0 w 951921"/>
              <a:gd name="connsiteY4" fmla="*/ 2805656 h 4674579"/>
              <a:gd name="connsiteX0" fmla="*/ 216267 w 951921"/>
              <a:gd name="connsiteY0" fmla="*/ 2774748 h 4674579"/>
              <a:gd name="connsiteX1" fmla="*/ 688969 w 951921"/>
              <a:gd name="connsiteY1" fmla="*/ 2907757 h 4674579"/>
              <a:gd name="connsiteX2" fmla="*/ 951867 w 951921"/>
              <a:gd name="connsiteY2" fmla="*/ 534 h 4674579"/>
              <a:gd name="connsiteX0" fmla="*/ 0 w 798641"/>
              <a:gd name="connsiteY0" fmla="*/ 2497575 h 4366498"/>
              <a:gd name="connsiteX1" fmla="*/ 682314 w 798641"/>
              <a:gd name="connsiteY1" fmla="*/ 3490823 h 4366498"/>
              <a:gd name="connsiteX2" fmla="*/ 658773 w 798641"/>
              <a:gd name="connsiteY2" fmla="*/ 4366497 h 4366498"/>
              <a:gd name="connsiteX3" fmla="*/ 1 w 798641"/>
              <a:gd name="connsiteY3" fmla="*/ 4212598 h 4366498"/>
              <a:gd name="connsiteX4" fmla="*/ 0 w 798641"/>
              <a:gd name="connsiteY4" fmla="*/ 2497575 h 4366498"/>
              <a:gd name="connsiteX0" fmla="*/ 216267 w 798641"/>
              <a:gd name="connsiteY0" fmla="*/ 2466667 h 4366498"/>
              <a:gd name="connsiteX1" fmla="*/ 688969 w 798641"/>
              <a:gd name="connsiteY1" fmla="*/ 2599676 h 4366498"/>
              <a:gd name="connsiteX2" fmla="*/ 798504 w 798641"/>
              <a:gd name="connsiteY2" fmla="*/ 598 h 4366498"/>
              <a:gd name="connsiteX0" fmla="*/ 0 w 798648"/>
              <a:gd name="connsiteY0" fmla="*/ 2497876 h 4366799"/>
              <a:gd name="connsiteX1" fmla="*/ 682314 w 798648"/>
              <a:gd name="connsiteY1" fmla="*/ 3491124 h 4366799"/>
              <a:gd name="connsiteX2" fmla="*/ 658773 w 798648"/>
              <a:gd name="connsiteY2" fmla="*/ 4366798 h 4366799"/>
              <a:gd name="connsiteX3" fmla="*/ 1 w 798648"/>
              <a:gd name="connsiteY3" fmla="*/ 4212899 h 4366799"/>
              <a:gd name="connsiteX4" fmla="*/ 0 w 798648"/>
              <a:gd name="connsiteY4" fmla="*/ 2497876 h 4366799"/>
              <a:gd name="connsiteX0" fmla="*/ 216267 w 798648"/>
              <a:gd name="connsiteY0" fmla="*/ 2466968 h 4366799"/>
              <a:gd name="connsiteX1" fmla="*/ 693595 w 798648"/>
              <a:gd name="connsiteY1" fmla="*/ 1706600 h 4366799"/>
              <a:gd name="connsiteX2" fmla="*/ 798504 w 798648"/>
              <a:gd name="connsiteY2" fmla="*/ 899 h 4366799"/>
              <a:gd name="connsiteX0" fmla="*/ 0 w 798841"/>
              <a:gd name="connsiteY0" fmla="*/ 2497575 h 4366498"/>
              <a:gd name="connsiteX1" fmla="*/ 682314 w 798841"/>
              <a:gd name="connsiteY1" fmla="*/ 3490823 h 4366498"/>
              <a:gd name="connsiteX2" fmla="*/ 658773 w 798841"/>
              <a:gd name="connsiteY2" fmla="*/ 4366497 h 4366498"/>
              <a:gd name="connsiteX3" fmla="*/ 1 w 798841"/>
              <a:gd name="connsiteY3" fmla="*/ 4212598 h 4366498"/>
              <a:gd name="connsiteX4" fmla="*/ 0 w 798841"/>
              <a:gd name="connsiteY4" fmla="*/ 2497575 h 4366498"/>
              <a:gd name="connsiteX0" fmla="*/ 216267 w 798841"/>
              <a:gd name="connsiteY0" fmla="*/ 2466667 h 4366498"/>
              <a:gd name="connsiteX1" fmla="*/ 747974 w 798841"/>
              <a:gd name="connsiteY1" fmla="*/ 2596588 h 4366498"/>
              <a:gd name="connsiteX2" fmla="*/ 798504 w 798841"/>
              <a:gd name="connsiteY2" fmla="*/ 598 h 4366498"/>
              <a:gd name="connsiteX0" fmla="*/ 0 w 748485"/>
              <a:gd name="connsiteY0" fmla="*/ 1218572 h 3087495"/>
              <a:gd name="connsiteX1" fmla="*/ 682314 w 748485"/>
              <a:gd name="connsiteY1" fmla="*/ 2211820 h 3087495"/>
              <a:gd name="connsiteX2" fmla="*/ 658773 w 748485"/>
              <a:gd name="connsiteY2" fmla="*/ 3087494 h 3087495"/>
              <a:gd name="connsiteX3" fmla="*/ 1 w 748485"/>
              <a:gd name="connsiteY3" fmla="*/ 2933595 h 3087495"/>
              <a:gd name="connsiteX4" fmla="*/ 0 w 748485"/>
              <a:gd name="connsiteY4" fmla="*/ 1218572 h 3087495"/>
              <a:gd name="connsiteX0" fmla="*/ 216267 w 748485"/>
              <a:gd name="connsiteY0" fmla="*/ 1187664 h 3087495"/>
              <a:gd name="connsiteX1" fmla="*/ 747974 w 748485"/>
              <a:gd name="connsiteY1" fmla="*/ 1317585 h 3087495"/>
              <a:gd name="connsiteX2" fmla="*/ 324038 w 748485"/>
              <a:gd name="connsiteY2" fmla="*/ 1153 h 3087495"/>
              <a:gd name="connsiteX0" fmla="*/ 0 w 748545"/>
              <a:gd name="connsiteY0" fmla="*/ 30909 h 1899832"/>
              <a:gd name="connsiteX1" fmla="*/ 682314 w 748545"/>
              <a:gd name="connsiteY1" fmla="*/ 1024157 h 1899832"/>
              <a:gd name="connsiteX2" fmla="*/ 658773 w 748545"/>
              <a:gd name="connsiteY2" fmla="*/ 1899831 h 1899832"/>
              <a:gd name="connsiteX3" fmla="*/ 1 w 748545"/>
              <a:gd name="connsiteY3" fmla="*/ 1745932 h 1899832"/>
              <a:gd name="connsiteX4" fmla="*/ 0 w 748545"/>
              <a:gd name="connsiteY4" fmla="*/ 30909 h 1899832"/>
              <a:gd name="connsiteX0" fmla="*/ 216267 w 748545"/>
              <a:gd name="connsiteY0" fmla="*/ 1 h 1899832"/>
              <a:gd name="connsiteX1" fmla="*/ 747974 w 748545"/>
              <a:gd name="connsiteY1" fmla="*/ 129922 h 1899832"/>
              <a:gd name="connsiteX2" fmla="*/ 371394 w 748545"/>
              <a:gd name="connsiteY2" fmla="*/ 1175828 h 1899832"/>
              <a:gd name="connsiteX0" fmla="*/ 0 w 682890"/>
              <a:gd name="connsiteY0" fmla="*/ 41664 h 1910587"/>
              <a:gd name="connsiteX1" fmla="*/ 682314 w 682890"/>
              <a:gd name="connsiteY1" fmla="*/ 1034912 h 1910587"/>
              <a:gd name="connsiteX2" fmla="*/ 658773 w 682890"/>
              <a:gd name="connsiteY2" fmla="*/ 1910586 h 1910587"/>
              <a:gd name="connsiteX3" fmla="*/ 1 w 682890"/>
              <a:gd name="connsiteY3" fmla="*/ 1756687 h 1910587"/>
              <a:gd name="connsiteX4" fmla="*/ 0 w 682890"/>
              <a:gd name="connsiteY4" fmla="*/ 41664 h 1910587"/>
              <a:gd name="connsiteX0" fmla="*/ 216267 w 682890"/>
              <a:gd name="connsiteY0" fmla="*/ 10756 h 1910587"/>
              <a:gd name="connsiteX1" fmla="*/ 631233 w 682890"/>
              <a:gd name="connsiteY1" fmla="*/ 63621 h 1910587"/>
              <a:gd name="connsiteX2" fmla="*/ 371394 w 682890"/>
              <a:gd name="connsiteY2" fmla="*/ 1186583 h 1910587"/>
              <a:gd name="connsiteX0" fmla="*/ 0 w 682890"/>
              <a:gd name="connsiteY0" fmla="*/ 41664 h 1910587"/>
              <a:gd name="connsiteX1" fmla="*/ 682314 w 682890"/>
              <a:gd name="connsiteY1" fmla="*/ 1034912 h 1910587"/>
              <a:gd name="connsiteX2" fmla="*/ 658773 w 682890"/>
              <a:gd name="connsiteY2" fmla="*/ 1910586 h 1910587"/>
              <a:gd name="connsiteX3" fmla="*/ 1 w 682890"/>
              <a:gd name="connsiteY3" fmla="*/ 1756687 h 1910587"/>
              <a:gd name="connsiteX4" fmla="*/ 0 w 682890"/>
              <a:gd name="connsiteY4" fmla="*/ 41664 h 1910587"/>
              <a:gd name="connsiteX0" fmla="*/ 216267 w 682890"/>
              <a:gd name="connsiteY0" fmla="*/ 10756 h 1910587"/>
              <a:gd name="connsiteX1" fmla="*/ 631233 w 682890"/>
              <a:gd name="connsiteY1" fmla="*/ 63621 h 1910587"/>
              <a:gd name="connsiteX2" fmla="*/ 370261 w 682890"/>
              <a:gd name="connsiteY2" fmla="*/ 1682026 h 1910587"/>
              <a:gd name="connsiteX0" fmla="*/ 0 w 682890"/>
              <a:gd name="connsiteY0" fmla="*/ 41664 h 3740657"/>
              <a:gd name="connsiteX1" fmla="*/ 682314 w 682890"/>
              <a:gd name="connsiteY1" fmla="*/ 1034912 h 3740657"/>
              <a:gd name="connsiteX2" fmla="*/ 658773 w 682890"/>
              <a:gd name="connsiteY2" fmla="*/ 1910586 h 3740657"/>
              <a:gd name="connsiteX3" fmla="*/ 1 w 682890"/>
              <a:gd name="connsiteY3" fmla="*/ 1756687 h 3740657"/>
              <a:gd name="connsiteX4" fmla="*/ 0 w 682890"/>
              <a:gd name="connsiteY4" fmla="*/ 41664 h 3740657"/>
              <a:gd name="connsiteX0" fmla="*/ 216267 w 682890"/>
              <a:gd name="connsiteY0" fmla="*/ 10756 h 3740657"/>
              <a:gd name="connsiteX1" fmla="*/ 631233 w 682890"/>
              <a:gd name="connsiteY1" fmla="*/ 63621 h 3740657"/>
              <a:gd name="connsiteX2" fmla="*/ 347902 w 682890"/>
              <a:gd name="connsiteY2" fmla="*/ 3740657 h 3740657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1 h 3729902"/>
              <a:gd name="connsiteX1" fmla="*/ 496413 w 682890"/>
              <a:gd name="connsiteY1" fmla="*/ 1669009 h 3729902"/>
              <a:gd name="connsiteX2" fmla="*/ 347902 w 682890"/>
              <a:gd name="connsiteY2" fmla="*/ 3729902 h 3729902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1 h 3729902"/>
              <a:gd name="connsiteX1" fmla="*/ 506681 w 682890"/>
              <a:gd name="connsiteY1" fmla="*/ 1415356 h 3729902"/>
              <a:gd name="connsiteX2" fmla="*/ 347902 w 682890"/>
              <a:gd name="connsiteY2" fmla="*/ 3729902 h 3729902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1 h 3729902"/>
              <a:gd name="connsiteX1" fmla="*/ 496105 w 682890"/>
              <a:gd name="connsiteY1" fmla="*/ 1520769 h 3729902"/>
              <a:gd name="connsiteX2" fmla="*/ 347902 w 682890"/>
              <a:gd name="connsiteY2" fmla="*/ 3729902 h 3729902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0 h 3729902"/>
              <a:gd name="connsiteX1" fmla="*/ 496105 w 682890"/>
              <a:gd name="connsiteY1" fmla="*/ 1520769 h 3729902"/>
              <a:gd name="connsiteX2" fmla="*/ 347902 w 682890"/>
              <a:gd name="connsiteY2" fmla="*/ 3729902 h 3729902"/>
              <a:gd name="connsiteX0" fmla="*/ 0 w 682890"/>
              <a:gd name="connsiteY0" fmla="*/ 31229 h 3730222"/>
              <a:gd name="connsiteX1" fmla="*/ 682314 w 682890"/>
              <a:gd name="connsiteY1" fmla="*/ 1024477 h 3730222"/>
              <a:gd name="connsiteX2" fmla="*/ 658773 w 682890"/>
              <a:gd name="connsiteY2" fmla="*/ 1900151 h 3730222"/>
              <a:gd name="connsiteX3" fmla="*/ 1 w 682890"/>
              <a:gd name="connsiteY3" fmla="*/ 1746252 h 3730222"/>
              <a:gd name="connsiteX4" fmla="*/ 0 w 682890"/>
              <a:gd name="connsiteY4" fmla="*/ 31229 h 3730222"/>
              <a:gd name="connsiteX0" fmla="*/ 216267 w 682890"/>
              <a:gd name="connsiteY0" fmla="*/ 320 h 3730222"/>
              <a:gd name="connsiteX1" fmla="*/ 496105 w 682890"/>
              <a:gd name="connsiteY1" fmla="*/ 1521089 h 3730222"/>
              <a:gd name="connsiteX2" fmla="*/ 347902 w 682890"/>
              <a:gd name="connsiteY2" fmla="*/ 3730222 h 3730222"/>
              <a:gd name="connsiteX0" fmla="*/ 0 w 682890"/>
              <a:gd name="connsiteY0" fmla="*/ 31229 h 5012755"/>
              <a:gd name="connsiteX1" fmla="*/ 682314 w 682890"/>
              <a:gd name="connsiteY1" fmla="*/ 1024477 h 5012755"/>
              <a:gd name="connsiteX2" fmla="*/ 658773 w 682890"/>
              <a:gd name="connsiteY2" fmla="*/ 1900151 h 5012755"/>
              <a:gd name="connsiteX3" fmla="*/ 1 w 682890"/>
              <a:gd name="connsiteY3" fmla="*/ 1746252 h 5012755"/>
              <a:gd name="connsiteX4" fmla="*/ 0 w 682890"/>
              <a:gd name="connsiteY4" fmla="*/ 31229 h 5012755"/>
              <a:gd name="connsiteX0" fmla="*/ 216267 w 682890"/>
              <a:gd name="connsiteY0" fmla="*/ 320 h 5012755"/>
              <a:gd name="connsiteX1" fmla="*/ 496105 w 682890"/>
              <a:gd name="connsiteY1" fmla="*/ 1521089 h 5012755"/>
              <a:gd name="connsiteX2" fmla="*/ 300186 w 682890"/>
              <a:gd name="connsiteY2" fmla="*/ 5012755 h 5012755"/>
              <a:gd name="connsiteX0" fmla="*/ 0 w 682890"/>
              <a:gd name="connsiteY0" fmla="*/ 31131 h 5012657"/>
              <a:gd name="connsiteX1" fmla="*/ 682314 w 682890"/>
              <a:gd name="connsiteY1" fmla="*/ 1024379 h 5012657"/>
              <a:gd name="connsiteX2" fmla="*/ 658773 w 682890"/>
              <a:gd name="connsiteY2" fmla="*/ 1900053 h 5012657"/>
              <a:gd name="connsiteX3" fmla="*/ 1 w 682890"/>
              <a:gd name="connsiteY3" fmla="*/ 1746154 h 5012657"/>
              <a:gd name="connsiteX4" fmla="*/ 0 w 682890"/>
              <a:gd name="connsiteY4" fmla="*/ 31131 h 5012657"/>
              <a:gd name="connsiteX0" fmla="*/ 216267 w 682890"/>
              <a:gd name="connsiteY0" fmla="*/ 222 h 5012657"/>
              <a:gd name="connsiteX1" fmla="*/ 334835 w 682890"/>
              <a:gd name="connsiteY1" fmla="*/ 2180297 h 5012657"/>
              <a:gd name="connsiteX2" fmla="*/ 300186 w 682890"/>
              <a:gd name="connsiteY2" fmla="*/ 5012657 h 5012657"/>
              <a:gd name="connsiteX0" fmla="*/ 930 w 683820"/>
              <a:gd name="connsiteY0" fmla="*/ 31131 h 4430059"/>
              <a:gd name="connsiteX1" fmla="*/ 683244 w 683820"/>
              <a:gd name="connsiteY1" fmla="*/ 1024379 h 4430059"/>
              <a:gd name="connsiteX2" fmla="*/ 659703 w 683820"/>
              <a:gd name="connsiteY2" fmla="*/ 1900053 h 4430059"/>
              <a:gd name="connsiteX3" fmla="*/ 931 w 683820"/>
              <a:gd name="connsiteY3" fmla="*/ 1746154 h 4430059"/>
              <a:gd name="connsiteX4" fmla="*/ 930 w 683820"/>
              <a:gd name="connsiteY4" fmla="*/ 31131 h 4430059"/>
              <a:gd name="connsiteX0" fmla="*/ 217197 w 683820"/>
              <a:gd name="connsiteY0" fmla="*/ 222 h 4430059"/>
              <a:gd name="connsiteX1" fmla="*/ 335765 w 683820"/>
              <a:gd name="connsiteY1" fmla="*/ 2180297 h 4430059"/>
              <a:gd name="connsiteX2" fmla="*/ 0 w 683820"/>
              <a:gd name="connsiteY2" fmla="*/ 4430058 h 4430059"/>
              <a:gd name="connsiteX0" fmla="*/ 383925 w 1066815"/>
              <a:gd name="connsiteY0" fmla="*/ 31131 h 2990292"/>
              <a:gd name="connsiteX1" fmla="*/ 1066239 w 1066815"/>
              <a:gd name="connsiteY1" fmla="*/ 1024379 h 2990292"/>
              <a:gd name="connsiteX2" fmla="*/ 1042698 w 1066815"/>
              <a:gd name="connsiteY2" fmla="*/ 1900053 h 2990292"/>
              <a:gd name="connsiteX3" fmla="*/ 383926 w 1066815"/>
              <a:gd name="connsiteY3" fmla="*/ 1746154 h 2990292"/>
              <a:gd name="connsiteX4" fmla="*/ 383925 w 1066815"/>
              <a:gd name="connsiteY4" fmla="*/ 31131 h 2990292"/>
              <a:gd name="connsiteX0" fmla="*/ 600192 w 1066815"/>
              <a:gd name="connsiteY0" fmla="*/ 222 h 2990292"/>
              <a:gd name="connsiteX1" fmla="*/ 718760 w 1066815"/>
              <a:gd name="connsiteY1" fmla="*/ 2180297 h 2990292"/>
              <a:gd name="connsiteX2" fmla="*/ 0 w 1066815"/>
              <a:gd name="connsiteY2" fmla="*/ 2990291 h 2990292"/>
              <a:gd name="connsiteX0" fmla="*/ 383925 w 1066815"/>
              <a:gd name="connsiteY0" fmla="*/ 31104 h 2990265"/>
              <a:gd name="connsiteX1" fmla="*/ 1066239 w 1066815"/>
              <a:gd name="connsiteY1" fmla="*/ 1024352 h 2990265"/>
              <a:gd name="connsiteX2" fmla="*/ 1042698 w 1066815"/>
              <a:gd name="connsiteY2" fmla="*/ 1900026 h 2990265"/>
              <a:gd name="connsiteX3" fmla="*/ 383926 w 1066815"/>
              <a:gd name="connsiteY3" fmla="*/ 1746127 h 2990265"/>
              <a:gd name="connsiteX4" fmla="*/ 383925 w 1066815"/>
              <a:gd name="connsiteY4" fmla="*/ 31104 h 2990265"/>
              <a:gd name="connsiteX0" fmla="*/ 600192 w 1066815"/>
              <a:gd name="connsiteY0" fmla="*/ 195 h 2990265"/>
              <a:gd name="connsiteX1" fmla="*/ 594991 w 1066815"/>
              <a:gd name="connsiteY1" fmla="*/ 2464915 h 2990265"/>
              <a:gd name="connsiteX2" fmla="*/ 0 w 1066815"/>
              <a:gd name="connsiteY2" fmla="*/ 2990264 h 2990265"/>
              <a:gd name="connsiteX0" fmla="*/ 0 w 682890"/>
              <a:gd name="connsiteY0" fmla="*/ 31104 h 4953183"/>
              <a:gd name="connsiteX1" fmla="*/ 682314 w 682890"/>
              <a:gd name="connsiteY1" fmla="*/ 1024352 h 4953183"/>
              <a:gd name="connsiteX2" fmla="*/ 658773 w 682890"/>
              <a:gd name="connsiteY2" fmla="*/ 1900026 h 4953183"/>
              <a:gd name="connsiteX3" fmla="*/ 1 w 682890"/>
              <a:gd name="connsiteY3" fmla="*/ 1746127 h 4953183"/>
              <a:gd name="connsiteX4" fmla="*/ 0 w 682890"/>
              <a:gd name="connsiteY4" fmla="*/ 31104 h 4953183"/>
              <a:gd name="connsiteX0" fmla="*/ 216267 w 682890"/>
              <a:gd name="connsiteY0" fmla="*/ 195 h 4953183"/>
              <a:gd name="connsiteX1" fmla="*/ 211066 w 682890"/>
              <a:gd name="connsiteY1" fmla="*/ 2464915 h 4953183"/>
              <a:gd name="connsiteX2" fmla="*/ 48733 w 682890"/>
              <a:gd name="connsiteY2" fmla="*/ 4953182 h 4953183"/>
              <a:gd name="connsiteX0" fmla="*/ 0 w 768001"/>
              <a:gd name="connsiteY0" fmla="*/ 31104 h 3929391"/>
              <a:gd name="connsiteX1" fmla="*/ 682314 w 768001"/>
              <a:gd name="connsiteY1" fmla="*/ 1024352 h 3929391"/>
              <a:gd name="connsiteX2" fmla="*/ 658773 w 768001"/>
              <a:gd name="connsiteY2" fmla="*/ 1900026 h 3929391"/>
              <a:gd name="connsiteX3" fmla="*/ 1 w 768001"/>
              <a:gd name="connsiteY3" fmla="*/ 1746127 h 3929391"/>
              <a:gd name="connsiteX4" fmla="*/ 0 w 768001"/>
              <a:gd name="connsiteY4" fmla="*/ 31104 h 3929391"/>
              <a:gd name="connsiteX0" fmla="*/ 216267 w 768001"/>
              <a:gd name="connsiteY0" fmla="*/ 195 h 3929391"/>
              <a:gd name="connsiteX1" fmla="*/ 211066 w 768001"/>
              <a:gd name="connsiteY1" fmla="*/ 2464915 h 3929391"/>
              <a:gd name="connsiteX2" fmla="*/ 767977 w 768001"/>
              <a:gd name="connsiteY2" fmla="*/ 3929390 h 3929391"/>
              <a:gd name="connsiteX0" fmla="*/ 0 w 892493"/>
              <a:gd name="connsiteY0" fmla="*/ 31104 h 2464914"/>
              <a:gd name="connsiteX1" fmla="*/ 682314 w 892493"/>
              <a:gd name="connsiteY1" fmla="*/ 1024352 h 2464914"/>
              <a:gd name="connsiteX2" fmla="*/ 658773 w 892493"/>
              <a:gd name="connsiteY2" fmla="*/ 1900026 h 2464914"/>
              <a:gd name="connsiteX3" fmla="*/ 1 w 892493"/>
              <a:gd name="connsiteY3" fmla="*/ 1746127 h 2464914"/>
              <a:gd name="connsiteX4" fmla="*/ 0 w 892493"/>
              <a:gd name="connsiteY4" fmla="*/ 31104 h 2464914"/>
              <a:gd name="connsiteX0" fmla="*/ 216267 w 892493"/>
              <a:gd name="connsiteY0" fmla="*/ 195 h 2464914"/>
              <a:gd name="connsiteX1" fmla="*/ 211066 w 892493"/>
              <a:gd name="connsiteY1" fmla="*/ 2464915 h 2464914"/>
              <a:gd name="connsiteX2" fmla="*/ 892473 w 892493"/>
              <a:gd name="connsiteY2" fmla="*/ 2300328 h 2464914"/>
              <a:gd name="connsiteX0" fmla="*/ 621904 w 1304794"/>
              <a:gd name="connsiteY0" fmla="*/ 31104 h 2866939"/>
              <a:gd name="connsiteX1" fmla="*/ 1304218 w 1304794"/>
              <a:gd name="connsiteY1" fmla="*/ 1024352 h 2866939"/>
              <a:gd name="connsiteX2" fmla="*/ 1280677 w 1304794"/>
              <a:gd name="connsiteY2" fmla="*/ 1900026 h 2866939"/>
              <a:gd name="connsiteX3" fmla="*/ 621905 w 1304794"/>
              <a:gd name="connsiteY3" fmla="*/ 1746127 h 2866939"/>
              <a:gd name="connsiteX4" fmla="*/ 621904 w 1304794"/>
              <a:gd name="connsiteY4" fmla="*/ 31104 h 2866939"/>
              <a:gd name="connsiteX0" fmla="*/ 838171 w 1304794"/>
              <a:gd name="connsiteY0" fmla="*/ 195 h 2866939"/>
              <a:gd name="connsiteX1" fmla="*/ 832970 w 1304794"/>
              <a:gd name="connsiteY1" fmla="*/ 2464915 h 2866939"/>
              <a:gd name="connsiteX2" fmla="*/ 0 w 1304794"/>
              <a:gd name="connsiteY2" fmla="*/ 2866940 h 2866939"/>
              <a:gd name="connsiteX0" fmla="*/ 621904 w 1304794"/>
              <a:gd name="connsiteY0" fmla="*/ 31160 h 2866995"/>
              <a:gd name="connsiteX1" fmla="*/ 1304218 w 1304794"/>
              <a:gd name="connsiteY1" fmla="*/ 1024408 h 2866995"/>
              <a:gd name="connsiteX2" fmla="*/ 1280677 w 1304794"/>
              <a:gd name="connsiteY2" fmla="*/ 1900082 h 2866995"/>
              <a:gd name="connsiteX3" fmla="*/ 621905 w 1304794"/>
              <a:gd name="connsiteY3" fmla="*/ 1746183 h 2866995"/>
              <a:gd name="connsiteX4" fmla="*/ 621904 w 1304794"/>
              <a:gd name="connsiteY4" fmla="*/ 31160 h 2866995"/>
              <a:gd name="connsiteX0" fmla="*/ 838171 w 1304794"/>
              <a:gd name="connsiteY0" fmla="*/ 251 h 2866995"/>
              <a:gd name="connsiteX1" fmla="*/ 321939 w 1304794"/>
              <a:gd name="connsiteY1" fmla="*/ 1907104 h 2866995"/>
              <a:gd name="connsiteX2" fmla="*/ 0 w 1304794"/>
              <a:gd name="connsiteY2" fmla="*/ 2866996 h 2866995"/>
              <a:gd name="connsiteX0" fmla="*/ 655960 w 1338850"/>
              <a:gd name="connsiteY0" fmla="*/ 31160 h 2963906"/>
              <a:gd name="connsiteX1" fmla="*/ 1338274 w 1338850"/>
              <a:gd name="connsiteY1" fmla="*/ 1024408 h 2963906"/>
              <a:gd name="connsiteX2" fmla="*/ 1314733 w 1338850"/>
              <a:gd name="connsiteY2" fmla="*/ 1900082 h 2963906"/>
              <a:gd name="connsiteX3" fmla="*/ 655961 w 1338850"/>
              <a:gd name="connsiteY3" fmla="*/ 1746183 h 2963906"/>
              <a:gd name="connsiteX4" fmla="*/ 655960 w 1338850"/>
              <a:gd name="connsiteY4" fmla="*/ 31160 h 2963906"/>
              <a:gd name="connsiteX0" fmla="*/ 872227 w 1338850"/>
              <a:gd name="connsiteY0" fmla="*/ 251 h 2963906"/>
              <a:gd name="connsiteX1" fmla="*/ 355995 w 1338850"/>
              <a:gd name="connsiteY1" fmla="*/ 1907104 h 2963906"/>
              <a:gd name="connsiteX2" fmla="*/ 0 w 1338850"/>
              <a:gd name="connsiteY2" fmla="*/ 2963906 h 2963906"/>
              <a:gd name="connsiteX0" fmla="*/ 728199 w 1411089"/>
              <a:gd name="connsiteY0" fmla="*/ 31160 h 2339324"/>
              <a:gd name="connsiteX1" fmla="*/ 1410513 w 1411089"/>
              <a:gd name="connsiteY1" fmla="*/ 1024408 h 2339324"/>
              <a:gd name="connsiteX2" fmla="*/ 1386972 w 1411089"/>
              <a:gd name="connsiteY2" fmla="*/ 1900082 h 2339324"/>
              <a:gd name="connsiteX3" fmla="*/ 728200 w 1411089"/>
              <a:gd name="connsiteY3" fmla="*/ 1746183 h 2339324"/>
              <a:gd name="connsiteX4" fmla="*/ 728199 w 1411089"/>
              <a:gd name="connsiteY4" fmla="*/ 31160 h 2339324"/>
              <a:gd name="connsiteX0" fmla="*/ 944466 w 1411089"/>
              <a:gd name="connsiteY0" fmla="*/ 251 h 2339324"/>
              <a:gd name="connsiteX1" fmla="*/ 428234 w 1411089"/>
              <a:gd name="connsiteY1" fmla="*/ 1907104 h 2339324"/>
              <a:gd name="connsiteX2" fmla="*/ 0 w 1411089"/>
              <a:gd name="connsiteY2" fmla="*/ 2339323 h 2339324"/>
              <a:gd name="connsiteX0" fmla="*/ 299965 w 982855"/>
              <a:gd name="connsiteY0" fmla="*/ 978463 h 2854407"/>
              <a:gd name="connsiteX1" fmla="*/ 982279 w 982855"/>
              <a:gd name="connsiteY1" fmla="*/ 1971711 h 2854407"/>
              <a:gd name="connsiteX2" fmla="*/ 958738 w 982855"/>
              <a:gd name="connsiteY2" fmla="*/ 2847385 h 2854407"/>
              <a:gd name="connsiteX3" fmla="*/ 299966 w 982855"/>
              <a:gd name="connsiteY3" fmla="*/ 2693486 h 2854407"/>
              <a:gd name="connsiteX4" fmla="*/ 299965 w 982855"/>
              <a:gd name="connsiteY4" fmla="*/ 978463 h 2854407"/>
              <a:gd name="connsiteX0" fmla="*/ 516232 w 982855"/>
              <a:gd name="connsiteY0" fmla="*/ 947554 h 2854407"/>
              <a:gd name="connsiteX1" fmla="*/ 0 w 982855"/>
              <a:gd name="connsiteY1" fmla="*/ 2854407 h 2854407"/>
              <a:gd name="connsiteX2" fmla="*/ 197492 w 982855"/>
              <a:gd name="connsiteY2" fmla="*/ 545 h 2854407"/>
              <a:gd name="connsiteX0" fmla="*/ 299965 w 982855"/>
              <a:gd name="connsiteY0" fmla="*/ 978463 h 2854407"/>
              <a:gd name="connsiteX1" fmla="*/ 982279 w 982855"/>
              <a:gd name="connsiteY1" fmla="*/ 1971711 h 2854407"/>
              <a:gd name="connsiteX2" fmla="*/ 958738 w 982855"/>
              <a:gd name="connsiteY2" fmla="*/ 2847385 h 2854407"/>
              <a:gd name="connsiteX3" fmla="*/ 299966 w 982855"/>
              <a:gd name="connsiteY3" fmla="*/ 2693486 h 2854407"/>
              <a:gd name="connsiteX4" fmla="*/ 299965 w 982855"/>
              <a:gd name="connsiteY4" fmla="*/ 978463 h 2854407"/>
              <a:gd name="connsiteX0" fmla="*/ 447530 w 982855"/>
              <a:gd name="connsiteY0" fmla="*/ 1315705 h 2854407"/>
              <a:gd name="connsiteX1" fmla="*/ 0 w 982855"/>
              <a:gd name="connsiteY1" fmla="*/ 2854407 h 2854407"/>
              <a:gd name="connsiteX2" fmla="*/ 197492 w 982855"/>
              <a:gd name="connsiteY2" fmla="*/ 545 h 2854407"/>
              <a:gd name="connsiteX0" fmla="*/ 299965 w 982855"/>
              <a:gd name="connsiteY0" fmla="*/ 805834 h 2681778"/>
              <a:gd name="connsiteX1" fmla="*/ 982279 w 982855"/>
              <a:gd name="connsiteY1" fmla="*/ 1799082 h 2681778"/>
              <a:gd name="connsiteX2" fmla="*/ 958738 w 982855"/>
              <a:gd name="connsiteY2" fmla="*/ 2674756 h 2681778"/>
              <a:gd name="connsiteX3" fmla="*/ 299966 w 982855"/>
              <a:gd name="connsiteY3" fmla="*/ 2520857 h 2681778"/>
              <a:gd name="connsiteX4" fmla="*/ 299965 w 982855"/>
              <a:gd name="connsiteY4" fmla="*/ 805834 h 2681778"/>
              <a:gd name="connsiteX0" fmla="*/ 447530 w 982855"/>
              <a:gd name="connsiteY0" fmla="*/ 1143076 h 2681778"/>
              <a:gd name="connsiteX1" fmla="*/ 0 w 982855"/>
              <a:gd name="connsiteY1" fmla="*/ 2681778 h 2681778"/>
              <a:gd name="connsiteX2" fmla="*/ 430792 w 982855"/>
              <a:gd name="connsiteY2" fmla="*/ 580 h 2681778"/>
              <a:gd name="connsiteX0" fmla="*/ 279801 w 962691"/>
              <a:gd name="connsiteY0" fmla="*/ 805887 h 2674809"/>
              <a:gd name="connsiteX1" fmla="*/ 962115 w 962691"/>
              <a:gd name="connsiteY1" fmla="*/ 1799135 h 2674809"/>
              <a:gd name="connsiteX2" fmla="*/ 938574 w 962691"/>
              <a:gd name="connsiteY2" fmla="*/ 2674809 h 2674809"/>
              <a:gd name="connsiteX3" fmla="*/ 279802 w 962691"/>
              <a:gd name="connsiteY3" fmla="*/ 2520910 h 2674809"/>
              <a:gd name="connsiteX4" fmla="*/ 279801 w 962691"/>
              <a:gd name="connsiteY4" fmla="*/ 805887 h 2674809"/>
              <a:gd name="connsiteX0" fmla="*/ 427366 w 962691"/>
              <a:gd name="connsiteY0" fmla="*/ 1143129 h 2674809"/>
              <a:gd name="connsiteX1" fmla="*/ 0 w 962691"/>
              <a:gd name="connsiteY1" fmla="*/ 2448230 h 2674809"/>
              <a:gd name="connsiteX2" fmla="*/ 410628 w 962691"/>
              <a:gd name="connsiteY2" fmla="*/ 633 h 2674809"/>
              <a:gd name="connsiteX0" fmla="*/ 279801 w 962691"/>
              <a:gd name="connsiteY0" fmla="*/ 349629 h 2218551"/>
              <a:gd name="connsiteX1" fmla="*/ 962115 w 962691"/>
              <a:gd name="connsiteY1" fmla="*/ 1342877 h 2218551"/>
              <a:gd name="connsiteX2" fmla="*/ 938574 w 962691"/>
              <a:gd name="connsiteY2" fmla="*/ 2218551 h 2218551"/>
              <a:gd name="connsiteX3" fmla="*/ 279802 w 962691"/>
              <a:gd name="connsiteY3" fmla="*/ 2064652 h 2218551"/>
              <a:gd name="connsiteX4" fmla="*/ 279801 w 962691"/>
              <a:gd name="connsiteY4" fmla="*/ 349629 h 2218551"/>
              <a:gd name="connsiteX0" fmla="*/ 427366 w 962691"/>
              <a:gd name="connsiteY0" fmla="*/ 686871 h 2218551"/>
              <a:gd name="connsiteX1" fmla="*/ 0 w 962691"/>
              <a:gd name="connsiteY1" fmla="*/ 1991972 h 2218551"/>
              <a:gd name="connsiteX2" fmla="*/ 231745 w 962691"/>
              <a:gd name="connsiteY2" fmla="*/ 774 h 2218551"/>
              <a:gd name="connsiteX0" fmla="*/ 196603 w 879493"/>
              <a:gd name="connsiteY0" fmla="*/ 349333 h 3261631"/>
              <a:gd name="connsiteX1" fmla="*/ 878917 w 879493"/>
              <a:gd name="connsiteY1" fmla="*/ 1342581 h 3261631"/>
              <a:gd name="connsiteX2" fmla="*/ 855376 w 879493"/>
              <a:gd name="connsiteY2" fmla="*/ 2218255 h 3261631"/>
              <a:gd name="connsiteX3" fmla="*/ 196604 w 879493"/>
              <a:gd name="connsiteY3" fmla="*/ 2064356 h 3261631"/>
              <a:gd name="connsiteX4" fmla="*/ 196603 w 879493"/>
              <a:gd name="connsiteY4" fmla="*/ 349333 h 3261631"/>
              <a:gd name="connsiteX0" fmla="*/ 344168 w 879493"/>
              <a:gd name="connsiteY0" fmla="*/ 686575 h 3261631"/>
              <a:gd name="connsiteX1" fmla="*/ 0 w 879493"/>
              <a:gd name="connsiteY1" fmla="*/ 3261632 h 3261631"/>
              <a:gd name="connsiteX2" fmla="*/ 148547 w 879493"/>
              <a:gd name="connsiteY2" fmla="*/ 478 h 3261631"/>
              <a:gd name="connsiteX0" fmla="*/ 196603 w 879493"/>
              <a:gd name="connsiteY0" fmla="*/ 1 h 2912299"/>
              <a:gd name="connsiteX1" fmla="*/ 878917 w 879493"/>
              <a:gd name="connsiteY1" fmla="*/ 993249 h 2912299"/>
              <a:gd name="connsiteX2" fmla="*/ 855376 w 879493"/>
              <a:gd name="connsiteY2" fmla="*/ 1868923 h 2912299"/>
              <a:gd name="connsiteX3" fmla="*/ 196604 w 879493"/>
              <a:gd name="connsiteY3" fmla="*/ 1715024 h 2912299"/>
              <a:gd name="connsiteX4" fmla="*/ 196603 w 879493"/>
              <a:gd name="connsiteY4" fmla="*/ 1 h 2912299"/>
              <a:gd name="connsiteX0" fmla="*/ 344168 w 879493"/>
              <a:gd name="connsiteY0" fmla="*/ 337243 h 2912299"/>
              <a:gd name="connsiteX1" fmla="*/ 0 w 879493"/>
              <a:gd name="connsiteY1" fmla="*/ 2912300 h 2912299"/>
              <a:gd name="connsiteX2" fmla="*/ 107138 w 879493"/>
              <a:gd name="connsiteY2" fmla="*/ 249674 h 2912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79493" h="2912299" stroke="0" extrusionOk="0">
                <a:moveTo>
                  <a:pt x="196603" y="1"/>
                </a:moveTo>
                <a:cubicBezTo>
                  <a:pt x="487366" y="1"/>
                  <a:pt x="896969" y="1131162"/>
                  <a:pt x="878917" y="993249"/>
                </a:cubicBezTo>
                <a:cubicBezTo>
                  <a:pt x="869274" y="919580"/>
                  <a:pt x="863052" y="1648018"/>
                  <a:pt x="855376" y="1868923"/>
                </a:cubicBezTo>
                <a:lnTo>
                  <a:pt x="196604" y="1715024"/>
                </a:lnTo>
                <a:cubicBezTo>
                  <a:pt x="196604" y="1143350"/>
                  <a:pt x="196603" y="571675"/>
                  <a:pt x="196603" y="1"/>
                </a:cubicBezTo>
                <a:close/>
              </a:path>
              <a:path w="879493" h="2912299" fill="none">
                <a:moveTo>
                  <a:pt x="344168" y="337243"/>
                </a:moveTo>
                <a:cubicBezTo>
                  <a:pt x="352063" y="312276"/>
                  <a:pt x="6053" y="2813248"/>
                  <a:pt x="0" y="2912300"/>
                </a:cubicBezTo>
                <a:cubicBezTo>
                  <a:pt x="17497" y="2895524"/>
                  <a:pt x="111404" y="203692"/>
                  <a:pt x="107138" y="249674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166714671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" name="Billede 138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22600B92-EAB8-485E-B0F9-A744CD12497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2394" y="246292"/>
            <a:ext cx="1149885" cy="1038443"/>
          </a:xfrm>
          <a:prstGeom prst="rect">
            <a:avLst/>
          </a:prstGeom>
        </p:spPr>
      </p:pic>
      <p:grpSp>
        <p:nvGrpSpPr>
          <p:cNvPr id="125" name="Gruppe 124">
            <a:extLst>
              <a:ext uri="{FF2B5EF4-FFF2-40B4-BE49-F238E27FC236}">
                <a16:creationId xmlns:a16="http://schemas.microsoft.com/office/drawing/2014/main" id="{65094041-B74F-4C21-96AC-FC494D76EC28}"/>
              </a:ext>
            </a:extLst>
          </p:cNvPr>
          <p:cNvGrpSpPr>
            <a:grpSpLocks noChangeAspect="1"/>
          </p:cNvGrpSpPr>
          <p:nvPr/>
        </p:nvGrpSpPr>
        <p:grpSpPr>
          <a:xfrm>
            <a:off x="3509642" y="4840588"/>
            <a:ext cx="1152832" cy="1162951"/>
            <a:chOff x="5431301" y="3306061"/>
            <a:chExt cx="1859418" cy="1209685"/>
          </a:xfrm>
          <a:solidFill>
            <a:srgbClr val="FFFF00"/>
          </a:solidFill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">
              <p14:nvContentPartPr>
                <p14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6307300" y="3900852"/>
                  <a:ext cx="98170" cy="42301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">
              <p14:nvContentPartPr>
                <p14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5840916" y="4250363"/>
                  <a:ext cx="500660" cy="2272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">
              <p14:nvContentPartPr>
                <p14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6291981" y="4116591"/>
                  <a:ext cx="245810" cy="16361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29" name="Gruppe 128">
              <a:extLst>
                <a:ext uri="{FF2B5EF4-FFF2-40B4-BE49-F238E27FC236}">
                  <a16:creationId xmlns:a16="http://schemas.microsoft.com/office/drawing/2014/main" id="{9FE7CE23-50BB-4845-97BE-AA1FF8AA8350}"/>
                </a:ext>
              </a:extLst>
            </p:cNvPr>
            <p:cNvGrpSpPr/>
            <p:nvPr/>
          </p:nvGrpSpPr>
          <p:grpSpPr>
            <a:xfrm>
              <a:off x="5431301" y="3306061"/>
              <a:ext cx="1859418" cy="1209685"/>
              <a:chOff x="5431301" y="3306061"/>
              <a:chExt cx="1859418" cy="1209685"/>
            </a:xfrm>
            <a:grpFill/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9">
                <p14:nvContentPartPr>
                  <p14:cNvPr id="103" name="Håndskrift 102">
                    <a:extLst>
                      <a:ext uri="{FF2B5EF4-FFF2-40B4-BE49-F238E27FC236}">
                        <a16:creationId xmlns:a16="http://schemas.microsoft.com/office/drawing/2014/main" id="{D89EBBE7-B015-456D-8A10-615E19642BB0}"/>
                      </a:ext>
                    </a:extLst>
                  </p14:cNvPr>
                  <p14:cNvContentPartPr/>
                  <p14:nvPr/>
                </p14:nvContentPartPr>
                <p14:xfrm>
                  <a:off x="5431301" y="3306061"/>
                  <a:ext cx="1859418" cy="579966"/>
                </p14:xfrm>
              </p:contentPart>
            </mc:Choice>
            <mc:Fallback xmlns="">
              <p:pic>
                <p:nvPicPr>
                  <p:cNvPr id="103" name="Håndskrift 102">
                    <a:extLst>
                      <a:ext uri="{FF2B5EF4-FFF2-40B4-BE49-F238E27FC236}">
                        <a16:creationId xmlns:a16="http://schemas.microsoft.com/office/drawing/2014/main" id="{D89EBBE7-B015-456D-8A10-615E19642BB0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5370327" y="3240871"/>
                    <a:ext cx="1978463" cy="682621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131" name="Gruppe 130">
                <a:extLst>
                  <a:ext uri="{FF2B5EF4-FFF2-40B4-BE49-F238E27FC236}">
                    <a16:creationId xmlns:a16="http://schemas.microsoft.com/office/drawing/2014/main" id="{C596A089-DE7B-4195-967A-664F639A31E7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  <a:grpFill/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1">
                  <p14:nvContentPartPr>
                    <p14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:cNvPr>
                    <p:cNvPicPr/>
                    <p:nvPr/>
                  </p:nvPicPr>
                  <p:blipFill>
                    <a:blip r:embed="rId12"/>
                    <a:stretch>
                      <a:fillRect/>
                    </a:stretch>
                  </p:blipFill>
                  <p:spPr>
                    <a:xfrm>
                      <a:off x="6331614" y="4226649"/>
                      <a:ext cx="506746" cy="24769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3">
                  <p14:nvContentPartPr>
                    <p14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:cNvPr>
                    <p:cNvPicPr/>
                    <p:nvPr/>
                  </p:nvPicPr>
                  <p:blipFill>
                    <a:blip r:embed="rId14"/>
                    <a:stretch>
                      <a:fillRect/>
                    </a:stretch>
                  </p:blipFill>
                  <p:spPr>
                    <a:xfrm>
                      <a:off x="6299484" y="4250813"/>
                      <a:ext cx="278325" cy="26993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5">
                  <p14:nvContentPartPr>
                    <p14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:cNvPr>
                    <p:cNvPicPr/>
                    <p:nvPr/>
                  </p:nvPicPr>
                  <p:blipFill>
                    <a:blip r:embed="rId16"/>
                    <a:stretch>
                      <a:fillRect/>
                    </a:stretch>
                  </p:blipFill>
                  <p:spPr>
                    <a:xfrm>
                      <a:off x="6092592" y="4227048"/>
                      <a:ext cx="281350" cy="30702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7">
                  <p14:nvContentPartPr>
                    <p14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:cNvPr>
                    <p:cNvPicPr/>
                    <p:nvPr/>
                  </p:nvPicPr>
                  <p:blipFill>
                    <a:blip r:embed="rId18"/>
                    <a:stretch>
                      <a:fillRect/>
                    </a:stretch>
                  </p:blipFill>
                  <p:spPr>
                    <a:xfrm>
                      <a:off x="6105995" y="4138813"/>
                      <a:ext cx="227906" cy="10153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9">
                  <p14:nvContentPartPr>
                    <p14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:cNvPr>
                    <p:cNvPicPr/>
                    <p:nvPr/>
                  </p:nvPicPr>
                  <p:blipFill>
                    <a:blip r:embed="rId20"/>
                    <a:stretch>
                      <a:fillRect/>
                    </a:stretch>
                  </p:blipFill>
                  <p:spPr>
                    <a:xfrm>
                      <a:off x="6482740" y="4123389"/>
                      <a:ext cx="177492" cy="15614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1">
                  <p14:nvContentPartPr>
                    <p14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:cNvPr>
                    <p:cNvPicPr/>
                    <p:nvPr/>
                  </p:nvPicPr>
                  <p:blipFill>
                    <a:blip r:embed="rId22"/>
                    <a:stretch>
                      <a:fillRect/>
                    </a:stretch>
                  </p:blipFill>
                  <p:spPr>
                    <a:xfrm>
                      <a:off x="5991145" y="4147420"/>
                      <a:ext cx="167805" cy="9007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3">
                  <p14:nvContentPartPr>
                    <p14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:cNvPr>
                    <p:cNvPicPr/>
                    <p:nvPr/>
                  </p:nvPicPr>
                  <p:blipFill>
                    <a:blip r:embed="rId24"/>
                    <a:stretch>
                      <a:fillRect/>
                    </a:stretch>
                  </p:blipFill>
                  <p:spPr>
                    <a:xfrm>
                      <a:off x="6119920" y="3852987"/>
                      <a:ext cx="419293" cy="421543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6" name="Gruppe 5">
            <a:extLst>
              <a:ext uri="{FF2B5EF4-FFF2-40B4-BE49-F238E27FC236}">
                <a16:creationId xmlns:a16="http://schemas.microsoft.com/office/drawing/2014/main" id="{F899A88A-3ED3-45C6-9373-6E22FFDAB5DF}"/>
              </a:ext>
            </a:extLst>
          </p:cNvPr>
          <p:cNvGrpSpPr>
            <a:grpSpLocks noChangeAspect="1"/>
          </p:cNvGrpSpPr>
          <p:nvPr/>
        </p:nvGrpSpPr>
        <p:grpSpPr>
          <a:xfrm rot="2650860">
            <a:off x="5511317" y="3423009"/>
            <a:ext cx="847207" cy="1666562"/>
            <a:chOff x="3333750" y="2371725"/>
            <a:chExt cx="1133475" cy="2038350"/>
          </a:xfrm>
        </p:grpSpPr>
        <p:sp>
          <p:nvSpPr>
            <p:cNvPr id="7" name="Ellipse 6">
              <a:extLst>
                <a:ext uri="{FF2B5EF4-FFF2-40B4-BE49-F238E27FC236}">
                  <a16:creationId xmlns:a16="http://schemas.microsoft.com/office/drawing/2014/main" id="{56EE8E4F-2495-4A80-A32E-8164423C81B8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5">
              <p14:nvContentPartPr>
                <p14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3328495" y="2350881"/>
                  <a:ext cx="678553" cy="20602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7">
              <p14:nvContentPartPr>
                <p14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3340253" y="2410091"/>
                  <a:ext cx="472876" cy="176864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Gruppe 14">
            <a:extLst>
              <a:ext uri="{FF2B5EF4-FFF2-40B4-BE49-F238E27FC236}">
                <a16:creationId xmlns:a16="http://schemas.microsoft.com/office/drawing/2014/main" id="{7AB0E56E-42DE-4861-9900-2F3441C8C243}"/>
              </a:ext>
            </a:extLst>
          </p:cNvPr>
          <p:cNvGrpSpPr>
            <a:grpSpLocks noChangeAspect="1"/>
          </p:cNvGrpSpPr>
          <p:nvPr/>
        </p:nvGrpSpPr>
        <p:grpSpPr>
          <a:xfrm rot="1323264">
            <a:off x="6409532" y="2780489"/>
            <a:ext cx="556641" cy="850964"/>
            <a:chOff x="3591242" y="1406525"/>
            <a:chExt cx="618490" cy="945515"/>
          </a:xfrm>
        </p:grpSpPr>
        <p:sp>
          <p:nvSpPr>
            <p:cNvPr id="16" name="Ellipse 15">
              <a:extLst>
                <a:ext uri="{FF2B5EF4-FFF2-40B4-BE49-F238E27FC236}">
                  <a16:creationId xmlns:a16="http://schemas.microsoft.com/office/drawing/2014/main" id="{73D67AD2-2DB7-43AA-9B72-0BABAD040E6A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9">
              <p14:nvContentPartPr>
                <p14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1">
              <p14:nvContentPartPr>
                <p14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3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344157" y="5886901"/>
              <a:ext cx="2263463" cy="334043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339837" y="5859933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5">
            <p14:nvContentPartPr>
              <p14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097436" y="5780183"/>
              <a:ext cx="969084" cy="359049"/>
            </p14:xfrm>
          </p:contentPart>
        </mc:Choice>
        <mc:Fallback xmlns="">
          <p:pic>
            <p:nvPicPr>
              <p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088433" y="5726109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7">
            <p14:nvContentPartPr>
              <p14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571002" y="5956142"/>
              <a:ext cx="969084" cy="359049"/>
            </p14:xfrm>
          </p:contentPart>
        </mc:Choice>
        <mc:Fallback xmlns="">
          <p:pic>
            <p:nvPicPr>
              <p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561999" y="5902068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9">
            <p14:nvContentPartPr>
              <p14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7548634" y="6011240"/>
              <a:ext cx="860868" cy="321408"/>
            </p14:xfrm>
          </p:contentPart>
        </mc:Choice>
        <mc:Fallback xmlns="">
          <p:pic>
            <p:nvPicPr>
              <p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539633" y="5957252"/>
                <a:ext cx="878510" cy="429024"/>
              </a:xfrm>
              <a:prstGeom prst="rect">
                <a:avLst/>
              </a:prstGeom>
            </p:spPr>
          </p:pic>
        </mc:Fallback>
      </mc:AlternateContent>
      <p:sp>
        <p:nvSpPr>
          <p:cNvPr id="14" name="Bue 84">
            <a:extLst>
              <a:ext uri="{FF2B5EF4-FFF2-40B4-BE49-F238E27FC236}">
                <a16:creationId xmlns:a16="http://schemas.microsoft.com/office/drawing/2014/main" id="{C87419D5-3AC3-4ADD-983C-BE45AAED443F}"/>
              </a:ext>
            </a:extLst>
          </p:cNvPr>
          <p:cNvSpPr>
            <a:spLocks noChangeAspect="1"/>
          </p:cNvSpPr>
          <p:nvPr/>
        </p:nvSpPr>
        <p:spPr>
          <a:xfrm rot="16740139" flipH="1" flipV="1">
            <a:off x="4837755" y="1866057"/>
            <a:ext cx="1122848" cy="1955805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9966" h="3608475" stroke="0" extrusionOk="0">
                <a:moveTo>
                  <a:pt x="0" y="1826015"/>
                </a:moveTo>
                <a:cubicBezTo>
                  <a:pt x="325588" y="1826015"/>
                  <a:pt x="618002" y="2228253"/>
                  <a:pt x="737092" y="2839943"/>
                </a:cubicBezTo>
                <a:cubicBezTo>
                  <a:pt x="784612" y="3084026"/>
                  <a:pt x="801656" y="3347959"/>
                  <a:pt x="786720" y="3608475"/>
                </a:cubicBezTo>
                <a:lnTo>
                  <a:pt x="1" y="3424686"/>
                </a:lnTo>
                <a:cubicBezTo>
                  <a:pt x="1" y="2891796"/>
                  <a:pt x="0" y="2358905"/>
                  <a:pt x="0" y="1826015"/>
                </a:cubicBezTo>
                <a:close/>
              </a:path>
              <a:path w="1469966" h="3608475" fill="none">
                <a:moveTo>
                  <a:pt x="0" y="1826015"/>
                </a:moveTo>
                <a:cubicBezTo>
                  <a:pt x="325588" y="1826015"/>
                  <a:pt x="909975" y="1579845"/>
                  <a:pt x="996304" y="1488672"/>
                </a:cubicBezTo>
                <a:cubicBezTo>
                  <a:pt x="994327" y="1268407"/>
                  <a:pt x="1480540" y="-21005"/>
                  <a:pt x="1469791" y="260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1">
            <p14:nvContentPartPr>
              <p14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701597" y="5928636"/>
              <a:ext cx="2263463" cy="334043"/>
            </p14:xfrm>
          </p:contentPart>
        </mc:Choice>
        <mc:Fallback xmlns="">
          <p:pic>
            <p:nvPicPr>
              <p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697277" y="5901668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3">
            <p14:nvContentPartPr>
              <p14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710966" y="5969711"/>
              <a:ext cx="969084" cy="359049"/>
            </p14:xfrm>
          </p:contentPart>
        </mc:Choice>
        <mc:Fallback xmlns="">
          <p:pic>
            <p:nvPicPr>
              <p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701963" y="5915637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5">
            <p14:nvContentPartPr>
              <p14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552007" y="5907056"/>
              <a:ext cx="969084" cy="359049"/>
            </p14:xfrm>
          </p:contentPart>
        </mc:Choice>
        <mc:Fallback xmlns="">
          <p:pic>
            <p:nvPicPr>
              <p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543004" y="5852982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7">
            <p14:nvContentPartPr>
              <p14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3125184" y="5923966"/>
              <a:ext cx="860868" cy="321408"/>
            </p14:xfrm>
          </p:contentPart>
        </mc:Choice>
        <mc:Fallback xmlns="">
          <p:pic>
            <p:nvPicPr>
              <p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116183" y="5869978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3" name="Håndskrift 32">
                <a:extLst>
                  <a:ext uri="{FF2B5EF4-FFF2-40B4-BE49-F238E27FC236}">
                    <a16:creationId xmlns:a16="http://schemas.microsoft.com/office/drawing/2014/main" id="{13A2BDF0-2146-4255-9952-FEEC26E1A8ED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rot="530067">
              <a:off x="6276220" y="1542021"/>
              <a:ext cx="206523" cy="465703"/>
            </p14:xfrm>
          </p:contentPart>
        </mc:Choice>
        <mc:Fallback xmlns="">
          <p:pic>
            <p:nvPicPr>
              <p:cNvPr id="33" name="Håndskrift 32">
                <a:extLst>
                  <a:ext uri="{FF2B5EF4-FFF2-40B4-BE49-F238E27FC236}">
                    <a16:creationId xmlns:a16="http://schemas.microsoft.com/office/drawing/2014/main" id="{13A2BDF0-2146-4255-9952-FEEC26E1A8E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0"/>
              <a:stretch>
                <a:fillRect/>
              </a:stretch>
            </p:blipFill>
            <p:spPr>
              <a:xfrm rot="530067">
                <a:off x="6271895" y="1537699"/>
                <a:ext cx="215173" cy="474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7" name="Håndskrift 106">
                <a:extLst>
                  <a:ext uri="{FF2B5EF4-FFF2-40B4-BE49-F238E27FC236}">
                    <a16:creationId xmlns:a16="http://schemas.microsoft.com/office/drawing/2014/main" id="{A6D88531-A403-41A0-A7B3-737BA88DFE73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rot="530067">
              <a:off x="6848542" y="1605118"/>
              <a:ext cx="97848" cy="220644"/>
            </p14:xfrm>
          </p:contentPart>
        </mc:Choice>
        <mc:Fallback xmlns="">
          <p:pic>
            <p:nvPicPr>
              <p:cNvPr id="107" name="Håndskrift 106">
                <a:extLst>
                  <a:ext uri="{FF2B5EF4-FFF2-40B4-BE49-F238E27FC236}">
                    <a16:creationId xmlns:a16="http://schemas.microsoft.com/office/drawing/2014/main" id="{A6D88531-A403-41A0-A7B3-737BA88DFE7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2"/>
              <a:stretch>
                <a:fillRect/>
              </a:stretch>
            </p:blipFill>
            <p:spPr>
              <a:xfrm rot="530067">
                <a:off x="6844225" y="1600799"/>
                <a:ext cx="106482" cy="229283"/>
              </a:xfrm>
              <a:prstGeom prst="rect">
                <a:avLst/>
              </a:prstGeom>
            </p:spPr>
          </p:pic>
        </mc:Fallback>
      </mc:AlternateContent>
      <p:grpSp>
        <p:nvGrpSpPr>
          <p:cNvPr id="84" name="Gruppe 83">
            <a:extLst>
              <a:ext uri="{FF2B5EF4-FFF2-40B4-BE49-F238E27FC236}">
                <a16:creationId xmlns:a16="http://schemas.microsoft.com/office/drawing/2014/main" id="{A9491AA0-8BA6-4425-B8FD-B5F35315DA20}"/>
              </a:ext>
            </a:extLst>
          </p:cNvPr>
          <p:cNvGrpSpPr>
            <a:grpSpLocks noChangeAspect="1"/>
          </p:cNvGrpSpPr>
          <p:nvPr/>
        </p:nvGrpSpPr>
        <p:grpSpPr>
          <a:xfrm>
            <a:off x="7006642" y="2172952"/>
            <a:ext cx="209628" cy="190837"/>
            <a:chOff x="3863317" y="504266"/>
            <a:chExt cx="232920" cy="21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114" name="Håndskrift 113">
                  <a:extLst>
                    <a:ext uri="{FF2B5EF4-FFF2-40B4-BE49-F238E27FC236}">
                      <a16:creationId xmlns:a16="http://schemas.microsoft.com/office/drawing/2014/main" id="{B9D4EC85-554B-4ED2-930E-0F0D8B86D6F9}"/>
                    </a:ext>
                  </a:extLst>
                </p14:cNvPr>
                <p14:cNvContentPartPr/>
                <p14:nvPr/>
              </p14:nvContentPartPr>
              <p14:xfrm>
                <a:off x="3863317" y="504266"/>
                <a:ext cx="232920" cy="212040"/>
              </p14:xfrm>
            </p:contentPart>
          </mc:Choice>
          <mc:Fallback xmlns="">
            <p:pic>
              <p:nvPicPr>
                <p:cNvPr id="114" name="Håndskrift 113">
                  <a:extLst>
                    <a:ext uri="{FF2B5EF4-FFF2-40B4-BE49-F238E27FC236}">
                      <a16:creationId xmlns:a16="http://schemas.microsoft.com/office/drawing/2014/main" id="{B9D4EC85-554B-4ED2-930E-0F0D8B86D6F9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3853312" y="494264"/>
                  <a:ext cx="252530" cy="2316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115" name="Håndskrift 114">
                  <a:extLst>
                    <a:ext uri="{FF2B5EF4-FFF2-40B4-BE49-F238E27FC236}">
                      <a16:creationId xmlns:a16="http://schemas.microsoft.com/office/drawing/2014/main" id="{44FA602C-DABF-4600-BC3D-0BF75A4CE215}"/>
                    </a:ext>
                  </a:extLst>
                </p14:cNvPr>
                <p14:cNvContentPartPr/>
                <p14:nvPr/>
              </p14:nvContentPartPr>
              <p14:xfrm>
                <a:off x="3919837" y="580226"/>
                <a:ext cx="16560" cy="16560"/>
              </p14:xfrm>
            </p:contentPart>
          </mc:Choice>
          <mc:Fallback xmlns="">
            <p:pic>
              <p:nvPicPr>
                <p:cNvPr id="115" name="Håndskrift 114">
                  <a:extLst>
                    <a:ext uri="{FF2B5EF4-FFF2-40B4-BE49-F238E27FC236}">
                      <a16:creationId xmlns:a16="http://schemas.microsoft.com/office/drawing/2014/main" id="{44FA602C-DABF-4600-BC3D-0BF75A4CE215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3909739" y="570369"/>
                  <a:ext cx="36351" cy="3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116" name="Håndskrift 115">
                  <a:extLst>
                    <a:ext uri="{FF2B5EF4-FFF2-40B4-BE49-F238E27FC236}">
                      <a16:creationId xmlns:a16="http://schemas.microsoft.com/office/drawing/2014/main" id="{38EDBFA1-3BB0-419D-96FD-3A4CFAB97A24}"/>
                    </a:ext>
                  </a:extLst>
                </p14:cNvPr>
                <p14:cNvContentPartPr/>
                <p14:nvPr/>
              </p14:nvContentPartPr>
              <p14:xfrm>
                <a:off x="3913717" y="634224"/>
                <a:ext cx="132120" cy="32040"/>
              </p14:xfrm>
            </p:contentPart>
          </mc:Choice>
          <mc:Fallback xmlns="">
            <p:pic>
              <p:nvPicPr>
                <p:cNvPr id="116" name="Håndskrift 115">
                  <a:extLst>
                    <a:ext uri="{FF2B5EF4-FFF2-40B4-BE49-F238E27FC236}">
                      <a16:creationId xmlns:a16="http://schemas.microsoft.com/office/drawing/2014/main" id="{38EDBFA1-3BB0-419D-96FD-3A4CFAB97A24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3903708" y="624211"/>
                  <a:ext cx="151738" cy="516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117" name="Håndskrift 116">
                  <a:extLst>
                    <a:ext uri="{FF2B5EF4-FFF2-40B4-BE49-F238E27FC236}">
                      <a16:creationId xmlns:a16="http://schemas.microsoft.com/office/drawing/2014/main" id="{F358BA0B-1103-43EA-8106-122EE2595484}"/>
                    </a:ext>
                  </a:extLst>
                </p14:cNvPr>
                <p14:cNvContentPartPr/>
                <p14:nvPr/>
              </p14:nvContentPartPr>
              <p14:xfrm>
                <a:off x="3999757" y="572032"/>
                <a:ext cx="16560" cy="16560"/>
              </p14:xfrm>
            </p:contentPart>
          </mc:Choice>
          <mc:Fallback xmlns="">
            <p:pic>
              <p:nvPicPr>
                <p:cNvPr id="117" name="Håndskrift 116">
                  <a:extLst>
                    <a:ext uri="{FF2B5EF4-FFF2-40B4-BE49-F238E27FC236}">
                      <a16:creationId xmlns:a16="http://schemas.microsoft.com/office/drawing/2014/main" id="{F358BA0B-1103-43EA-8106-122EE2595484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3989659" y="562175"/>
                  <a:ext cx="36351" cy="35880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6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6844" y="5593945"/>
            <a:ext cx="1255276" cy="760647"/>
          </a:xfrm>
          <a:prstGeom prst="rect">
            <a:avLst/>
          </a:prstGeom>
        </p:spPr>
      </p:pic>
      <p:grpSp>
        <p:nvGrpSpPr>
          <p:cNvPr id="101" name="Gruppe 100">
            <a:extLst>
              <a:ext uri="{FF2B5EF4-FFF2-40B4-BE49-F238E27FC236}">
                <a16:creationId xmlns:a16="http://schemas.microsoft.com/office/drawing/2014/main" id="{B436193C-56C2-4AAD-AD5F-CFB2888FCA15}"/>
              </a:ext>
            </a:extLst>
          </p:cNvPr>
          <p:cNvGrpSpPr/>
          <p:nvPr/>
        </p:nvGrpSpPr>
        <p:grpSpPr>
          <a:xfrm>
            <a:off x="7528926" y="3853566"/>
            <a:ext cx="1166776" cy="2364630"/>
            <a:chOff x="4662143" y="3365090"/>
            <a:chExt cx="1166776" cy="2364630"/>
          </a:xfrm>
        </p:grpSpPr>
        <p:grpSp>
          <p:nvGrpSpPr>
            <p:cNvPr id="221" name="Gruppe 220">
              <a:extLst>
                <a:ext uri="{FF2B5EF4-FFF2-40B4-BE49-F238E27FC236}">
                  <a16:creationId xmlns:a16="http://schemas.microsoft.com/office/drawing/2014/main" id="{0DA34EB2-9344-4942-A76E-E7C7561A89A1}"/>
                </a:ext>
              </a:extLst>
            </p:cNvPr>
            <p:cNvGrpSpPr/>
            <p:nvPr/>
          </p:nvGrpSpPr>
          <p:grpSpPr>
            <a:xfrm>
              <a:off x="4662143" y="3869422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61">
                <p14:nvContentPartPr>
                  <p14:cNvPr id="165" name="Håndskrift 164">
                    <a:extLst>
                      <a:ext uri="{FF2B5EF4-FFF2-40B4-BE49-F238E27FC236}">
                        <a16:creationId xmlns:a16="http://schemas.microsoft.com/office/drawing/2014/main" id="{06C85C8B-B0FD-43C6-802B-AEB10F282D5A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165" name="Håndskrift 164">
                    <a:extLst>
                      <a:ext uri="{FF2B5EF4-FFF2-40B4-BE49-F238E27FC236}">
                        <a16:creationId xmlns:a16="http://schemas.microsoft.com/office/drawing/2014/main" id="{06C85C8B-B0FD-43C6-802B-AEB10F282D5A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">
                <p14:nvContentPartPr>
                  <p14:cNvPr id="166" name="Håndskrift 165">
                    <a:extLst>
                      <a:ext uri="{FF2B5EF4-FFF2-40B4-BE49-F238E27FC236}">
                        <a16:creationId xmlns:a16="http://schemas.microsoft.com/office/drawing/2014/main" id="{1F605716-E545-42B4-A96E-F9779C7C1876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166" name="Håndskrift 165">
                    <a:extLst>
                      <a:ext uri="{FF2B5EF4-FFF2-40B4-BE49-F238E27FC236}">
                        <a16:creationId xmlns:a16="http://schemas.microsoft.com/office/drawing/2014/main" id="{1F605716-E545-42B4-A96E-F9779C7C1876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168" name="Håndskrift 167">
                    <a:extLst>
                      <a:ext uri="{FF2B5EF4-FFF2-40B4-BE49-F238E27FC236}">
                        <a16:creationId xmlns:a16="http://schemas.microsoft.com/office/drawing/2014/main" id="{F576F3A6-DEAC-495B-98AF-52B4352EEE07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168" name="Håndskrift 167">
                    <a:extLst>
                      <a:ext uri="{FF2B5EF4-FFF2-40B4-BE49-F238E27FC236}">
                        <a16:creationId xmlns:a16="http://schemas.microsoft.com/office/drawing/2014/main" id="{F576F3A6-DEAC-495B-98AF-52B4352EEE07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">
                <p14:nvContentPartPr>
                  <p14:cNvPr id="170" name="Håndskrift 169">
                    <a:extLst>
                      <a:ext uri="{FF2B5EF4-FFF2-40B4-BE49-F238E27FC236}">
                        <a16:creationId xmlns:a16="http://schemas.microsoft.com/office/drawing/2014/main" id="{FB608AFD-C2C4-45D8-8B1F-91D0A71A08B9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170" name="Håndskrift 169">
                    <a:extLst>
                      <a:ext uri="{FF2B5EF4-FFF2-40B4-BE49-F238E27FC236}">
                        <a16:creationId xmlns:a16="http://schemas.microsoft.com/office/drawing/2014/main" id="{FB608AFD-C2C4-45D8-8B1F-91D0A71A08B9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171" name="Håndskrift 170">
                    <a:extLst>
                      <a:ext uri="{FF2B5EF4-FFF2-40B4-BE49-F238E27FC236}">
                        <a16:creationId xmlns:a16="http://schemas.microsoft.com/office/drawing/2014/main" id="{69AE968C-E7FC-4716-9191-E8CAD87887D8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171" name="Håndskrift 170">
                    <a:extLst>
                      <a:ext uri="{FF2B5EF4-FFF2-40B4-BE49-F238E27FC236}">
                        <a16:creationId xmlns:a16="http://schemas.microsoft.com/office/drawing/2014/main" id="{69AE968C-E7FC-4716-9191-E8CAD87887D8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">
                <p14:nvContentPartPr>
                  <p14:cNvPr id="173" name="Håndskrift 172">
                    <a:extLst>
                      <a:ext uri="{FF2B5EF4-FFF2-40B4-BE49-F238E27FC236}">
                        <a16:creationId xmlns:a16="http://schemas.microsoft.com/office/drawing/2014/main" id="{3B8CBB77-464C-4872-AC8C-495D4903986A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173" name="Håndskrift 172">
                    <a:extLst>
                      <a:ext uri="{FF2B5EF4-FFF2-40B4-BE49-F238E27FC236}">
                        <a16:creationId xmlns:a16="http://schemas.microsoft.com/office/drawing/2014/main" id="{3B8CBB77-464C-4872-AC8C-495D4903986A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175" name="Håndskrift 174">
                    <a:extLst>
                      <a:ext uri="{FF2B5EF4-FFF2-40B4-BE49-F238E27FC236}">
                        <a16:creationId xmlns:a16="http://schemas.microsoft.com/office/drawing/2014/main" id="{B784A3CB-D427-4E4B-B4E0-FBEFACD82AF4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175" name="Håndskrift 174">
                    <a:extLst>
                      <a:ext uri="{FF2B5EF4-FFF2-40B4-BE49-F238E27FC236}">
                        <a16:creationId xmlns:a16="http://schemas.microsoft.com/office/drawing/2014/main" id="{B784A3CB-D427-4E4B-B4E0-FBEFACD82AF4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176" name="Håndskrift 175">
                    <a:extLst>
                      <a:ext uri="{FF2B5EF4-FFF2-40B4-BE49-F238E27FC236}">
                        <a16:creationId xmlns:a16="http://schemas.microsoft.com/office/drawing/2014/main" id="{3EBE923D-2848-43AA-B0B2-8F5B52F7F6EB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176" name="Håndskrift 175">
                    <a:extLst>
                      <a:ext uri="{FF2B5EF4-FFF2-40B4-BE49-F238E27FC236}">
                        <a16:creationId xmlns:a16="http://schemas.microsoft.com/office/drawing/2014/main" id="{3EBE923D-2848-43AA-B0B2-8F5B52F7F6EB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">
                <p14:nvContentPartPr>
                  <p14:cNvPr id="177" name="Håndskrift 176">
                    <a:extLst>
                      <a:ext uri="{FF2B5EF4-FFF2-40B4-BE49-F238E27FC236}">
                        <a16:creationId xmlns:a16="http://schemas.microsoft.com/office/drawing/2014/main" id="{ADF26C02-FA83-4E6D-9DC2-3B12D7A40860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177" name="Håndskrift 176">
                    <a:extLst>
                      <a:ext uri="{FF2B5EF4-FFF2-40B4-BE49-F238E27FC236}">
                        <a16:creationId xmlns:a16="http://schemas.microsoft.com/office/drawing/2014/main" id="{ADF26C02-FA83-4E6D-9DC2-3B12D7A40860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">
                <p14:nvContentPartPr>
                  <p14:cNvPr id="179" name="Håndskrift 178">
                    <a:extLst>
                      <a:ext uri="{FF2B5EF4-FFF2-40B4-BE49-F238E27FC236}">
                        <a16:creationId xmlns:a16="http://schemas.microsoft.com/office/drawing/2014/main" id="{054FF6D6-7CCA-4C62-BB16-782C900DACCA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179" name="Håndskrift 178">
                    <a:extLst>
                      <a:ext uri="{FF2B5EF4-FFF2-40B4-BE49-F238E27FC236}">
                        <a16:creationId xmlns:a16="http://schemas.microsoft.com/office/drawing/2014/main" id="{054FF6D6-7CCA-4C62-BB16-782C900DACCA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">
                <p14:nvContentPartPr>
                  <p14:cNvPr id="181" name="Håndskrift 180">
                    <a:extLst>
                      <a:ext uri="{FF2B5EF4-FFF2-40B4-BE49-F238E27FC236}">
                        <a16:creationId xmlns:a16="http://schemas.microsoft.com/office/drawing/2014/main" id="{B11ED7F7-80E6-4F86-BDDD-4BF0CC23B046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181" name="Håndskrift 180">
                    <a:extLst>
                      <a:ext uri="{FF2B5EF4-FFF2-40B4-BE49-F238E27FC236}">
                        <a16:creationId xmlns:a16="http://schemas.microsoft.com/office/drawing/2014/main" id="{B11ED7F7-80E6-4F86-BDDD-4BF0CC23B046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">
                <p14:nvContentPartPr>
                  <p14:cNvPr id="183" name="Håndskrift 182">
                    <a:extLst>
                      <a:ext uri="{FF2B5EF4-FFF2-40B4-BE49-F238E27FC236}">
                        <a16:creationId xmlns:a16="http://schemas.microsoft.com/office/drawing/2014/main" id="{96734AD2-7063-4BBD-A91E-DD546245AB24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183" name="Håndskrift 182">
                    <a:extLst>
                      <a:ext uri="{FF2B5EF4-FFF2-40B4-BE49-F238E27FC236}">
                        <a16:creationId xmlns:a16="http://schemas.microsoft.com/office/drawing/2014/main" id="{96734AD2-7063-4BBD-A91E-DD546245AB24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">
                <p14:nvContentPartPr>
                  <p14:cNvPr id="184" name="Håndskrift 183">
                    <a:extLst>
                      <a:ext uri="{FF2B5EF4-FFF2-40B4-BE49-F238E27FC236}">
                        <a16:creationId xmlns:a16="http://schemas.microsoft.com/office/drawing/2014/main" id="{622B64D6-0868-4310-8A3B-CE6C47CBB1A0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184" name="Håndskrift 183">
                    <a:extLst>
                      <a:ext uri="{FF2B5EF4-FFF2-40B4-BE49-F238E27FC236}">
                        <a16:creationId xmlns:a16="http://schemas.microsoft.com/office/drawing/2014/main" id="{622B64D6-0868-4310-8A3B-CE6C47CBB1A0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">
                <p14:nvContentPartPr>
                  <p14:cNvPr id="185" name="Håndskrift 184">
                    <a:extLst>
                      <a:ext uri="{FF2B5EF4-FFF2-40B4-BE49-F238E27FC236}">
                        <a16:creationId xmlns:a16="http://schemas.microsoft.com/office/drawing/2014/main" id="{AE2D8DC2-40ED-4FDA-8341-EA9EEE48B20A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185" name="Håndskrift 184">
                    <a:extLst>
                      <a:ext uri="{FF2B5EF4-FFF2-40B4-BE49-F238E27FC236}">
                        <a16:creationId xmlns:a16="http://schemas.microsoft.com/office/drawing/2014/main" id="{AE2D8DC2-40ED-4FDA-8341-EA9EEE48B20A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186" name="Håndskrift 185">
                    <a:extLst>
                      <a:ext uri="{FF2B5EF4-FFF2-40B4-BE49-F238E27FC236}">
                        <a16:creationId xmlns:a16="http://schemas.microsoft.com/office/drawing/2014/main" id="{5B4120D2-72AA-4012-BC9A-0C48E273A703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186" name="Håndskrift 185">
                    <a:extLst>
                      <a:ext uri="{FF2B5EF4-FFF2-40B4-BE49-F238E27FC236}">
                        <a16:creationId xmlns:a16="http://schemas.microsoft.com/office/drawing/2014/main" id="{5B4120D2-72AA-4012-BC9A-0C48E273A703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">
                <p14:nvContentPartPr>
                  <p14:cNvPr id="187" name="Håndskrift 186">
                    <a:extLst>
                      <a:ext uri="{FF2B5EF4-FFF2-40B4-BE49-F238E27FC236}">
                        <a16:creationId xmlns:a16="http://schemas.microsoft.com/office/drawing/2014/main" id="{D1C89E0F-E2C1-4945-B8BB-567BDD307B04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187" name="Håndskrift 186">
                    <a:extLst>
                      <a:ext uri="{FF2B5EF4-FFF2-40B4-BE49-F238E27FC236}">
                        <a16:creationId xmlns:a16="http://schemas.microsoft.com/office/drawing/2014/main" id="{D1C89E0F-E2C1-4945-B8BB-567BDD307B04}"/>
                      </a:ext>
                    </a:extLst>
                  </p:cNvPr>
                  <p:cNvPicPr/>
                  <p:nvPr/>
                </p:nvPicPr>
                <p:blipFill>
                  <a:blip r:embed="rId80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1">
                <p14:nvContentPartPr>
                  <p14:cNvPr id="188" name="Håndskrift 187">
                    <a:extLst>
                      <a:ext uri="{FF2B5EF4-FFF2-40B4-BE49-F238E27FC236}">
                        <a16:creationId xmlns:a16="http://schemas.microsoft.com/office/drawing/2014/main" id="{BEC0FB9D-2244-4058-92BF-0E709B03BB8D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188" name="Håndskrift 187">
                    <a:extLst>
                      <a:ext uri="{FF2B5EF4-FFF2-40B4-BE49-F238E27FC236}">
                        <a16:creationId xmlns:a16="http://schemas.microsoft.com/office/drawing/2014/main" id="{BEC0FB9D-2244-4058-92BF-0E709B03BB8D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">
                <p14:nvContentPartPr>
                  <p14:cNvPr id="189" name="Håndskrift 188">
                    <a:extLst>
                      <a:ext uri="{FF2B5EF4-FFF2-40B4-BE49-F238E27FC236}">
                        <a16:creationId xmlns:a16="http://schemas.microsoft.com/office/drawing/2014/main" id="{73175A27-8F3C-460B-8D0A-802F001F0BE3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189" name="Håndskrift 188">
                    <a:extLst>
                      <a:ext uri="{FF2B5EF4-FFF2-40B4-BE49-F238E27FC236}">
                        <a16:creationId xmlns:a16="http://schemas.microsoft.com/office/drawing/2014/main" id="{73175A27-8F3C-460B-8D0A-802F001F0BE3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5">
                <p14:nvContentPartPr>
                  <p14:cNvPr id="191" name="Håndskrift 190">
                    <a:extLst>
                      <a:ext uri="{FF2B5EF4-FFF2-40B4-BE49-F238E27FC236}">
                        <a16:creationId xmlns:a16="http://schemas.microsoft.com/office/drawing/2014/main" id="{0472E769-2A26-47A8-BC82-52745DFDB123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191" name="Håndskrift 190">
                    <a:extLst>
                      <a:ext uri="{FF2B5EF4-FFF2-40B4-BE49-F238E27FC236}">
                        <a16:creationId xmlns:a16="http://schemas.microsoft.com/office/drawing/2014/main" id="{0472E769-2A26-47A8-BC82-52745DFDB123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7">
                <p14:nvContentPartPr>
                  <p14:cNvPr id="193" name="Håndskrift 192">
                    <a:extLst>
                      <a:ext uri="{FF2B5EF4-FFF2-40B4-BE49-F238E27FC236}">
                        <a16:creationId xmlns:a16="http://schemas.microsoft.com/office/drawing/2014/main" id="{0BF1C25A-1914-482F-B180-CB427E1D6977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193" name="Håndskrift 192">
                    <a:extLst>
                      <a:ext uri="{FF2B5EF4-FFF2-40B4-BE49-F238E27FC236}">
                        <a16:creationId xmlns:a16="http://schemas.microsoft.com/office/drawing/2014/main" id="{0BF1C25A-1914-482F-B180-CB427E1D6977}"/>
                      </a:ext>
                    </a:extLst>
                  </p:cNvPr>
                  <p:cNvPicPr/>
                  <p:nvPr/>
                </p:nvPicPr>
                <p:blipFill>
                  <a:blip r:embed="rId80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8">
                <p14:nvContentPartPr>
                  <p14:cNvPr id="194" name="Håndskrift 193">
                    <a:extLst>
                      <a:ext uri="{FF2B5EF4-FFF2-40B4-BE49-F238E27FC236}">
                        <a16:creationId xmlns:a16="http://schemas.microsoft.com/office/drawing/2014/main" id="{79BC029C-F4AE-4F55-A753-FE97F99C55AF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194" name="Håndskrift 193">
                    <a:extLst>
                      <a:ext uri="{FF2B5EF4-FFF2-40B4-BE49-F238E27FC236}">
                        <a16:creationId xmlns:a16="http://schemas.microsoft.com/office/drawing/2014/main" id="{79BC029C-F4AE-4F55-A753-FE97F99C55AF}"/>
                      </a:ext>
                    </a:extLst>
                  </p:cNvPr>
                  <p:cNvPicPr/>
                  <p:nvPr/>
                </p:nvPicPr>
                <p:blipFill>
                  <a:blip r:embed="rId89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0">
                <p14:nvContentPartPr>
                  <p14:cNvPr id="195" name="Håndskrift 194">
                    <a:extLst>
                      <a:ext uri="{FF2B5EF4-FFF2-40B4-BE49-F238E27FC236}">
                        <a16:creationId xmlns:a16="http://schemas.microsoft.com/office/drawing/2014/main" id="{C400E904-67B8-4A1B-9D79-1C261EC4E800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195" name="Håndskrift 194">
                    <a:extLst>
                      <a:ext uri="{FF2B5EF4-FFF2-40B4-BE49-F238E27FC236}">
                        <a16:creationId xmlns:a16="http://schemas.microsoft.com/office/drawing/2014/main" id="{C400E904-67B8-4A1B-9D79-1C261EC4E800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2">
                <p14:nvContentPartPr>
                  <p14:cNvPr id="196" name="Håndskrift 195">
                    <a:extLst>
                      <a:ext uri="{FF2B5EF4-FFF2-40B4-BE49-F238E27FC236}">
                        <a16:creationId xmlns:a16="http://schemas.microsoft.com/office/drawing/2014/main" id="{B6C5C467-8E9D-4FF9-8A47-0B70E51263D7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196" name="Håndskrift 195">
                    <a:extLst>
                      <a:ext uri="{FF2B5EF4-FFF2-40B4-BE49-F238E27FC236}">
                        <a16:creationId xmlns:a16="http://schemas.microsoft.com/office/drawing/2014/main" id="{B6C5C467-8E9D-4FF9-8A47-0B70E51263D7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3">
                <p14:nvContentPartPr>
                  <p14:cNvPr id="197" name="Håndskrift 196">
                    <a:extLst>
                      <a:ext uri="{FF2B5EF4-FFF2-40B4-BE49-F238E27FC236}">
                        <a16:creationId xmlns:a16="http://schemas.microsoft.com/office/drawing/2014/main" id="{8787AB84-FA48-4398-B7C6-E8A68AEE50F6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197" name="Håndskrift 196">
                    <a:extLst>
                      <a:ext uri="{FF2B5EF4-FFF2-40B4-BE49-F238E27FC236}">
                        <a16:creationId xmlns:a16="http://schemas.microsoft.com/office/drawing/2014/main" id="{8787AB84-FA48-4398-B7C6-E8A68AEE50F6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4">
                <p14:nvContentPartPr>
                  <p14:cNvPr id="199" name="Håndskrift 198">
                    <a:extLst>
                      <a:ext uri="{FF2B5EF4-FFF2-40B4-BE49-F238E27FC236}">
                        <a16:creationId xmlns:a16="http://schemas.microsoft.com/office/drawing/2014/main" id="{F645612A-A418-4AFE-9323-50713ABD5E10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199" name="Håndskrift 198">
                    <a:extLst>
                      <a:ext uri="{FF2B5EF4-FFF2-40B4-BE49-F238E27FC236}">
                        <a16:creationId xmlns:a16="http://schemas.microsoft.com/office/drawing/2014/main" id="{F645612A-A418-4AFE-9323-50713ABD5E10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5">
                <p14:nvContentPartPr>
                  <p14:cNvPr id="201" name="Håndskrift 200">
                    <a:extLst>
                      <a:ext uri="{FF2B5EF4-FFF2-40B4-BE49-F238E27FC236}">
                        <a16:creationId xmlns:a16="http://schemas.microsoft.com/office/drawing/2014/main" id="{F9490E7D-8ABA-4CA1-9526-2C1500319060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201" name="Håndskrift 200">
                    <a:extLst>
                      <a:ext uri="{FF2B5EF4-FFF2-40B4-BE49-F238E27FC236}">
                        <a16:creationId xmlns:a16="http://schemas.microsoft.com/office/drawing/2014/main" id="{F9490E7D-8ABA-4CA1-9526-2C1500319060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">
                <p14:nvContentPartPr>
                  <p14:cNvPr id="202" name="Håndskrift 201">
                    <a:extLst>
                      <a:ext uri="{FF2B5EF4-FFF2-40B4-BE49-F238E27FC236}">
                        <a16:creationId xmlns:a16="http://schemas.microsoft.com/office/drawing/2014/main" id="{F2B416E6-EC39-4FE6-B69B-1934E743AF4B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202" name="Håndskrift 201">
                    <a:extLst>
                      <a:ext uri="{FF2B5EF4-FFF2-40B4-BE49-F238E27FC236}">
                        <a16:creationId xmlns:a16="http://schemas.microsoft.com/office/drawing/2014/main" id="{F2B416E6-EC39-4FE6-B69B-1934E743AF4B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7">
                <p14:nvContentPartPr>
                  <p14:cNvPr id="203" name="Håndskrift 202">
                    <a:extLst>
                      <a:ext uri="{FF2B5EF4-FFF2-40B4-BE49-F238E27FC236}">
                        <a16:creationId xmlns:a16="http://schemas.microsoft.com/office/drawing/2014/main" id="{F4FA42B7-C399-485F-8CBC-DD6F440A76F6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203" name="Håndskrift 202">
                    <a:extLst>
                      <a:ext uri="{FF2B5EF4-FFF2-40B4-BE49-F238E27FC236}">
                        <a16:creationId xmlns:a16="http://schemas.microsoft.com/office/drawing/2014/main" id="{F4FA42B7-C399-485F-8CBC-DD6F440A76F6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">
                <p14:nvContentPartPr>
                  <p14:cNvPr id="204" name="Håndskrift 203">
                    <a:extLst>
                      <a:ext uri="{FF2B5EF4-FFF2-40B4-BE49-F238E27FC236}">
                        <a16:creationId xmlns:a16="http://schemas.microsoft.com/office/drawing/2014/main" id="{8CE81036-FC7F-4CC2-932F-2A40D084A2F3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204" name="Håndskrift 203">
                    <a:extLst>
                      <a:ext uri="{FF2B5EF4-FFF2-40B4-BE49-F238E27FC236}">
                        <a16:creationId xmlns:a16="http://schemas.microsoft.com/office/drawing/2014/main" id="{8CE81036-FC7F-4CC2-932F-2A40D084A2F3}"/>
                      </a:ext>
                    </a:extLst>
                  </p:cNvPr>
                  <p:cNvPicPr/>
                  <p:nvPr/>
                </p:nvPicPr>
                <p:blipFill>
                  <a:blip r:embed="rId99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">
                <p14:nvContentPartPr>
                  <p14:cNvPr id="205" name="Håndskrift 204">
                    <a:extLst>
                      <a:ext uri="{FF2B5EF4-FFF2-40B4-BE49-F238E27FC236}">
                        <a16:creationId xmlns:a16="http://schemas.microsoft.com/office/drawing/2014/main" id="{99E8EF0B-6793-4CBE-8931-DC4829491627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205" name="Håndskrift 204">
                    <a:extLst>
                      <a:ext uri="{FF2B5EF4-FFF2-40B4-BE49-F238E27FC236}">
                        <a16:creationId xmlns:a16="http://schemas.microsoft.com/office/drawing/2014/main" id="{99E8EF0B-6793-4CBE-8931-DC4829491627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1">
                <p14:nvContentPartPr>
                  <p14:cNvPr id="206" name="Håndskrift 205">
                    <a:extLst>
                      <a:ext uri="{FF2B5EF4-FFF2-40B4-BE49-F238E27FC236}">
                        <a16:creationId xmlns:a16="http://schemas.microsoft.com/office/drawing/2014/main" id="{CB355244-6351-4425-A2B5-F4C7710904A8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206" name="Håndskrift 205">
                    <a:extLst>
                      <a:ext uri="{FF2B5EF4-FFF2-40B4-BE49-F238E27FC236}">
                        <a16:creationId xmlns:a16="http://schemas.microsoft.com/office/drawing/2014/main" id="{CB355244-6351-4425-A2B5-F4C7710904A8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2">
                <p14:nvContentPartPr>
                  <p14:cNvPr id="207" name="Håndskrift 206">
                    <a:extLst>
                      <a:ext uri="{FF2B5EF4-FFF2-40B4-BE49-F238E27FC236}">
                        <a16:creationId xmlns:a16="http://schemas.microsoft.com/office/drawing/2014/main" id="{A069A071-8C2D-4A87-B5E5-08CF0BEF680B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207" name="Håndskrift 206">
                    <a:extLst>
                      <a:ext uri="{FF2B5EF4-FFF2-40B4-BE49-F238E27FC236}">
                        <a16:creationId xmlns:a16="http://schemas.microsoft.com/office/drawing/2014/main" id="{A069A071-8C2D-4A87-B5E5-08CF0BEF680B}"/>
                      </a:ext>
                    </a:extLst>
                  </p:cNvPr>
                  <p:cNvPicPr/>
                  <p:nvPr/>
                </p:nvPicPr>
                <p:blipFill>
                  <a:blip r:embed="rId103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4">
                <p14:nvContentPartPr>
                  <p14:cNvPr id="208" name="Håndskrift 207">
                    <a:extLst>
                      <a:ext uri="{FF2B5EF4-FFF2-40B4-BE49-F238E27FC236}">
                        <a16:creationId xmlns:a16="http://schemas.microsoft.com/office/drawing/2014/main" id="{E1276EB2-F457-4389-BB28-3E8E28D0A6A0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208" name="Håndskrift 207">
                    <a:extLst>
                      <a:ext uri="{FF2B5EF4-FFF2-40B4-BE49-F238E27FC236}">
                        <a16:creationId xmlns:a16="http://schemas.microsoft.com/office/drawing/2014/main" id="{E1276EB2-F457-4389-BB28-3E8E28D0A6A0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5">
                <p14:nvContentPartPr>
                  <p14:cNvPr id="209" name="Håndskrift 208">
                    <a:extLst>
                      <a:ext uri="{FF2B5EF4-FFF2-40B4-BE49-F238E27FC236}">
                        <a16:creationId xmlns:a16="http://schemas.microsoft.com/office/drawing/2014/main" id="{CB515070-3FDE-4CC5-8C3D-E6CAD1BA389D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209" name="Håndskrift 208">
                    <a:extLst>
                      <a:ext uri="{FF2B5EF4-FFF2-40B4-BE49-F238E27FC236}">
                        <a16:creationId xmlns:a16="http://schemas.microsoft.com/office/drawing/2014/main" id="{CB515070-3FDE-4CC5-8C3D-E6CAD1BA389D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6">
                <p14:nvContentPartPr>
                  <p14:cNvPr id="210" name="Håndskrift 209">
                    <a:extLst>
                      <a:ext uri="{FF2B5EF4-FFF2-40B4-BE49-F238E27FC236}">
                        <a16:creationId xmlns:a16="http://schemas.microsoft.com/office/drawing/2014/main" id="{01BDD56D-84C0-4032-91F1-A9CC962A5CEE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210" name="Håndskrift 209">
                    <a:extLst>
                      <a:ext uri="{FF2B5EF4-FFF2-40B4-BE49-F238E27FC236}">
                        <a16:creationId xmlns:a16="http://schemas.microsoft.com/office/drawing/2014/main" id="{01BDD56D-84C0-4032-91F1-A9CC962A5CEE}"/>
                      </a:ext>
                    </a:extLst>
                  </p:cNvPr>
                  <p:cNvPicPr/>
                  <p:nvPr/>
                </p:nvPicPr>
                <p:blipFill>
                  <a:blip r:embed="rId107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8">
                <p14:nvContentPartPr>
                  <p14:cNvPr id="211" name="Håndskrift 210">
                    <a:extLst>
                      <a:ext uri="{FF2B5EF4-FFF2-40B4-BE49-F238E27FC236}">
                        <a16:creationId xmlns:a16="http://schemas.microsoft.com/office/drawing/2014/main" id="{B108739B-BD4C-42CE-81F6-A954D9F72188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211" name="Håndskrift 210">
                    <a:extLst>
                      <a:ext uri="{FF2B5EF4-FFF2-40B4-BE49-F238E27FC236}">
                        <a16:creationId xmlns:a16="http://schemas.microsoft.com/office/drawing/2014/main" id="{B108739B-BD4C-42CE-81F6-A954D9F72188}"/>
                      </a:ext>
                    </a:extLst>
                  </p:cNvPr>
                  <p:cNvPicPr/>
                  <p:nvPr/>
                </p:nvPicPr>
                <p:blipFill>
                  <a:blip r:embed="rId109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0">
                <p14:nvContentPartPr>
                  <p14:cNvPr id="213" name="Håndskrift 212">
                    <a:extLst>
                      <a:ext uri="{FF2B5EF4-FFF2-40B4-BE49-F238E27FC236}">
                        <a16:creationId xmlns:a16="http://schemas.microsoft.com/office/drawing/2014/main" id="{0FDA3849-90BC-469A-BFDB-15AE784A3E3B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213" name="Håndskrift 212">
                    <a:extLst>
                      <a:ext uri="{FF2B5EF4-FFF2-40B4-BE49-F238E27FC236}">
                        <a16:creationId xmlns:a16="http://schemas.microsoft.com/office/drawing/2014/main" id="{0FDA3849-90BC-469A-BFDB-15AE784A3E3B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2">
                <p14:nvContentPartPr>
                  <p14:cNvPr id="215" name="Håndskrift 214">
                    <a:extLst>
                      <a:ext uri="{FF2B5EF4-FFF2-40B4-BE49-F238E27FC236}">
                        <a16:creationId xmlns:a16="http://schemas.microsoft.com/office/drawing/2014/main" id="{9413EA18-DBB2-4923-B35C-4D9F73D89B54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215" name="Håndskrift 214">
                    <a:extLst>
                      <a:ext uri="{FF2B5EF4-FFF2-40B4-BE49-F238E27FC236}">
                        <a16:creationId xmlns:a16="http://schemas.microsoft.com/office/drawing/2014/main" id="{9413EA18-DBB2-4923-B35C-4D9F73D89B54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3">
                <p14:nvContentPartPr>
                  <p14:cNvPr id="216" name="Håndskrift 215">
                    <a:extLst>
                      <a:ext uri="{FF2B5EF4-FFF2-40B4-BE49-F238E27FC236}">
                        <a16:creationId xmlns:a16="http://schemas.microsoft.com/office/drawing/2014/main" id="{F8956108-1270-4780-8987-B013E932AFDD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216" name="Håndskrift 215">
                    <a:extLst>
                      <a:ext uri="{FF2B5EF4-FFF2-40B4-BE49-F238E27FC236}">
                        <a16:creationId xmlns:a16="http://schemas.microsoft.com/office/drawing/2014/main" id="{F8956108-1270-4780-8987-B013E932AFDD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4">
                <p14:nvContentPartPr>
                  <p14:cNvPr id="217" name="Håndskrift 216">
                    <a:extLst>
                      <a:ext uri="{FF2B5EF4-FFF2-40B4-BE49-F238E27FC236}">
                        <a16:creationId xmlns:a16="http://schemas.microsoft.com/office/drawing/2014/main" id="{97F2D062-DBAF-4582-87BF-96D13D1093F3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217" name="Håndskrift 216">
                    <a:extLst>
                      <a:ext uri="{FF2B5EF4-FFF2-40B4-BE49-F238E27FC236}">
                        <a16:creationId xmlns:a16="http://schemas.microsoft.com/office/drawing/2014/main" id="{97F2D062-DBAF-4582-87BF-96D13D1093F3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5">
                <p14:nvContentPartPr>
                  <p14:cNvPr id="218" name="Håndskrift 217">
                    <a:extLst>
                      <a:ext uri="{FF2B5EF4-FFF2-40B4-BE49-F238E27FC236}">
                        <a16:creationId xmlns:a16="http://schemas.microsoft.com/office/drawing/2014/main" id="{887712FE-5265-4002-A54F-D4CC7C78642E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218" name="Håndskrift 217">
                    <a:extLst>
                      <a:ext uri="{FF2B5EF4-FFF2-40B4-BE49-F238E27FC236}">
                        <a16:creationId xmlns:a16="http://schemas.microsoft.com/office/drawing/2014/main" id="{887712FE-5265-4002-A54F-D4CC7C78642E}"/>
                      </a:ext>
                    </a:extLst>
                  </p:cNvPr>
                  <p:cNvPicPr/>
                  <p:nvPr/>
                </p:nvPicPr>
                <p:blipFill>
                  <a:blip r:embed="rId116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7">
                <p14:nvContentPartPr>
                  <p14:cNvPr id="219" name="Håndskrift 218">
                    <a:extLst>
                      <a:ext uri="{FF2B5EF4-FFF2-40B4-BE49-F238E27FC236}">
                        <a16:creationId xmlns:a16="http://schemas.microsoft.com/office/drawing/2014/main" id="{17F6B70C-D1FA-4DDB-AA10-BB98D73437C9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219" name="Håndskrift 218">
                    <a:extLst>
                      <a:ext uri="{FF2B5EF4-FFF2-40B4-BE49-F238E27FC236}">
                        <a16:creationId xmlns:a16="http://schemas.microsoft.com/office/drawing/2014/main" id="{17F6B70C-D1FA-4DDB-AA10-BB98D73437C9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8">
                <p14:nvContentPartPr>
                  <p14:cNvPr id="220" name="Håndskrift 219">
                    <a:extLst>
                      <a:ext uri="{FF2B5EF4-FFF2-40B4-BE49-F238E27FC236}">
                        <a16:creationId xmlns:a16="http://schemas.microsoft.com/office/drawing/2014/main" id="{DAB93BFB-FBBF-46FE-A182-7A80AF4E7344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220" name="Håndskrift 219">
                    <a:extLst>
                      <a:ext uri="{FF2B5EF4-FFF2-40B4-BE49-F238E27FC236}">
                        <a16:creationId xmlns:a16="http://schemas.microsoft.com/office/drawing/2014/main" id="{DAB93BFB-FBBF-46FE-A182-7A80AF4E7344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164" name="Gruppe 163">
              <a:extLst>
                <a:ext uri="{FF2B5EF4-FFF2-40B4-BE49-F238E27FC236}">
                  <a16:creationId xmlns:a16="http://schemas.microsoft.com/office/drawing/2014/main" id="{EF068130-0D4A-46EC-9EF6-87BA98293FBC}"/>
                </a:ext>
              </a:extLst>
            </p:cNvPr>
            <p:cNvGrpSpPr/>
            <p:nvPr/>
          </p:nvGrpSpPr>
          <p:grpSpPr>
            <a:xfrm>
              <a:off x="4725067" y="3365090"/>
              <a:ext cx="1092892" cy="1397384"/>
              <a:chOff x="3887440" y="3263570"/>
              <a:chExt cx="456120" cy="5832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19">
                <p14:nvContentPartPr>
                  <p14:cNvPr id="160" name="Håndskrift 159">
                    <a:extLst>
                      <a:ext uri="{FF2B5EF4-FFF2-40B4-BE49-F238E27FC236}">
                        <a16:creationId xmlns:a16="http://schemas.microsoft.com/office/drawing/2014/main" id="{21B08AA3-2C92-4FBA-94B7-76EC51F8EC76}"/>
                      </a:ext>
                    </a:extLst>
                  </p14:cNvPr>
                  <p14:cNvContentPartPr/>
                  <p14:nvPr/>
                </p14:nvContentPartPr>
                <p14:xfrm>
                  <a:off x="3917680" y="3288770"/>
                  <a:ext cx="128160" cy="558000"/>
                </p14:xfrm>
              </p:contentPart>
            </mc:Choice>
            <mc:Fallback xmlns="">
              <p:pic>
                <p:nvPicPr>
                  <p:cNvPr id="160" name="Håndskrift 159">
                    <a:extLst>
                      <a:ext uri="{FF2B5EF4-FFF2-40B4-BE49-F238E27FC236}">
                        <a16:creationId xmlns:a16="http://schemas.microsoft.com/office/drawing/2014/main" id="{21B08AA3-2C92-4FBA-94B7-76EC51F8EC76}"/>
                      </a:ext>
                    </a:extLst>
                  </p:cNvPr>
                  <p:cNvPicPr/>
                  <p:nvPr/>
                </p:nvPicPr>
                <p:blipFill>
                  <a:blip r:embed="rId120"/>
                  <a:stretch>
                    <a:fillRect/>
                  </a:stretch>
                </p:blipFill>
                <p:spPr>
                  <a:xfrm>
                    <a:off x="3910159" y="3281254"/>
                    <a:ext cx="143052" cy="57288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1">
                <p14:nvContentPartPr>
                  <p14:cNvPr id="161" name="Håndskrift 160">
                    <a:extLst>
                      <a:ext uri="{FF2B5EF4-FFF2-40B4-BE49-F238E27FC236}">
                        <a16:creationId xmlns:a16="http://schemas.microsoft.com/office/drawing/2014/main" id="{F7D99F05-19C1-471D-A6C9-0CBE49735BAA}"/>
                      </a:ext>
                    </a:extLst>
                  </p14:cNvPr>
                  <p14:cNvContentPartPr/>
                  <p14:nvPr/>
                </p14:nvContentPartPr>
                <p14:xfrm>
                  <a:off x="4061320" y="3378050"/>
                  <a:ext cx="282240" cy="417600"/>
                </p14:xfrm>
              </p:contentPart>
            </mc:Choice>
            <mc:Fallback xmlns="">
              <p:pic>
                <p:nvPicPr>
                  <p:cNvPr id="161" name="Håndskrift 160">
                    <a:extLst>
                      <a:ext uri="{FF2B5EF4-FFF2-40B4-BE49-F238E27FC236}">
                        <a16:creationId xmlns:a16="http://schemas.microsoft.com/office/drawing/2014/main" id="{F7D99F05-19C1-471D-A6C9-0CBE49735BAA}"/>
                      </a:ext>
                    </a:extLst>
                  </p:cNvPr>
                  <p:cNvPicPr/>
                  <p:nvPr/>
                </p:nvPicPr>
                <p:blipFill>
                  <a:blip r:embed="rId122"/>
                  <a:stretch>
                    <a:fillRect/>
                  </a:stretch>
                </p:blipFill>
                <p:spPr>
                  <a:xfrm>
                    <a:off x="4053802" y="3370534"/>
                    <a:ext cx="297126" cy="43248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3">
                <p14:nvContentPartPr>
                  <p14:cNvPr id="162" name="Håndskrift 161">
                    <a:extLst>
                      <a:ext uri="{FF2B5EF4-FFF2-40B4-BE49-F238E27FC236}">
                        <a16:creationId xmlns:a16="http://schemas.microsoft.com/office/drawing/2014/main" id="{CF86505A-9627-432E-9F9C-33D311969065}"/>
                      </a:ext>
                    </a:extLst>
                  </p14:cNvPr>
                  <p14:cNvContentPartPr/>
                  <p14:nvPr/>
                </p14:nvContentPartPr>
                <p14:xfrm>
                  <a:off x="4053400" y="3263570"/>
                  <a:ext cx="68040" cy="560520"/>
                </p14:xfrm>
              </p:contentPart>
            </mc:Choice>
            <mc:Fallback xmlns="">
              <p:pic>
                <p:nvPicPr>
                  <p:cNvPr id="162" name="Håndskrift 161">
                    <a:extLst>
                      <a:ext uri="{FF2B5EF4-FFF2-40B4-BE49-F238E27FC236}">
                        <a16:creationId xmlns:a16="http://schemas.microsoft.com/office/drawing/2014/main" id="{CF86505A-9627-432E-9F9C-33D311969065}"/>
                      </a:ext>
                    </a:extLst>
                  </p:cNvPr>
                  <p:cNvPicPr/>
                  <p:nvPr/>
                </p:nvPicPr>
                <p:blipFill>
                  <a:blip r:embed="rId124"/>
                  <a:stretch>
                    <a:fillRect/>
                  </a:stretch>
                </p:blipFill>
                <p:spPr>
                  <a:xfrm>
                    <a:off x="4045857" y="3256050"/>
                    <a:ext cx="82976" cy="57540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5">
                <p14:nvContentPartPr>
                  <p14:cNvPr id="163" name="Håndskrift 162">
                    <a:extLst>
                      <a:ext uri="{FF2B5EF4-FFF2-40B4-BE49-F238E27FC236}">
                        <a16:creationId xmlns:a16="http://schemas.microsoft.com/office/drawing/2014/main" id="{BE6DBDD9-641B-4FF3-A77F-E24495AFBFAE}"/>
                      </a:ext>
                    </a:extLst>
                  </p14:cNvPr>
                  <p14:cNvContentPartPr/>
                  <p14:nvPr/>
                </p14:nvContentPartPr>
                <p14:xfrm>
                  <a:off x="3887440" y="3459050"/>
                  <a:ext cx="435960" cy="367200"/>
                </p14:xfrm>
              </p:contentPart>
            </mc:Choice>
            <mc:Fallback xmlns="">
              <p:pic>
                <p:nvPicPr>
                  <p:cNvPr id="163" name="Håndskrift 162">
                    <a:extLst>
                      <a:ext uri="{FF2B5EF4-FFF2-40B4-BE49-F238E27FC236}">
                        <a16:creationId xmlns:a16="http://schemas.microsoft.com/office/drawing/2014/main" id="{BE6DBDD9-641B-4FF3-A77F-E24495AFBFAE}"/>
                      </a:ext>
                    </a:extLst>
                  </p:cNvPr>
                  <p:cNvPicPr/>
                  <p:nvPr/>
                </p:nvPicPr>
                <p:blipFill>
                  <a:blip r:embed="rId126"/>
                  <a:stretch>
                    <a:fillRect/>
                  </a:stretch>
                </p:blipFill>
                <p:spPr>
                  <a:xfrm>
                    <a:off x="3879918" y="3451535"/>
                    <a:ext cx="450853" cy="38208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100" name="Gruppe 99">
              <a:extLst>
                <a:ext uri="{FF2B5EF4-FFF2-40B4-BE49-F238E27FC236}">
                  <a16:creationId xmlns:a16="http://schemas.microsoft.com/office/drawing/2014/main" id="{6CFE50B4-D86F-4E8E-ADB8-FFA1A3837E46}"/>
                </a:ext>
              </a:extLst>
            </p:cNvPr>
            <p:cNvGrpSpPr/>
            <p:nvPr/>
          </p:nvGrpSpPr>
          <p:grpSpPr>
            <a:xfrm>
              <a:off x="4743721" y="4548260"/>
              <a:ext cx="805477" cy="1181460"/>
              <a:chOff x="5183372" y="3398930"/>
              <a:chExt cx="731050" cy="944470"/>
            </a:xfrm>
          </p:grpSpPr>
          <p:sp>
            <p:nvSpPr>
              <p:cNvPr id="225" name="Ellipse 224">
                <a:extLst>
                  <a:ext uri="{FF2B5EF4-FFF2-40B4-BE49-F238E27FC236}">
                    <a16:creationId xmlns:a16="http://schemas.microsoft.com/office/drawing/2014/main" id="{9E7B6FFE-BBB8-405D-A43F-0D1716176B84}"/>
                  </a:ext>
                </a:extLst>
              </p:cNvPr>
              <p:cNvSpPr/>
              <p:nvPr/>
            </p:nvSpPr>
            <p:spPr>
              <a:xfrm>
                <a:off x="5183372" y="3398930"/>
                <a:ext cx="731050" cy="94447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mc:AlternateContent xmlns:mc="http://schemas.openxmlformats.org/markup-compatibility/2006" xmlns:p14="http://schemas.microsoft.com/office/powerpoint/2010/main">
            <mc:Choice Requires="p14">
              <p:contentPart p14:bwMode="auto" r:id="rId127">
                <p14:nvContentPartPr>
                  <p14:cNvPr id="56" name="Håndskrift 55">
                    <a:extLst>
                      <a:ext uri="{FF2B5EF4-FFF2-40B4-BE49-F238E27FC236}">
                        <a16:creationId xmlns:a16="http://schemas.microsoft.com/office/drawing/2014/main" id="{F53A771F-5A35-4C2C-8E73-F893BE40269F}"/>
                      </a:ext>
                    </a:extLst>
                  </p14:cNvPr>
                  <p14:cNvContentPartPr/>
                  <p14:nvPr/>
                </p14:nvContentPartPr>
                <p14:xfrm>
                  <a:off x="5568640" y="4225520"/>
                  <a:ext cx="360" cy="360"/>
                </p14:xfrm>
              </p:contentPart>
            </mc:Choice>
            <mc:Fallback xmlns="">
              <p:pic>
                <p:nvPicPr>
                  <p:cNvPr id="56" name="Håndskrift 55">
                    <a:extLst>
                      <a:ext uri="{FF2B5EF4-FFF2-40B4-BE49-F238E27FC236}">
                        <a16:creationId xmlns:a16="http://schemas.microsoft.com/office/drawing/2014/main" id="{F53A771F-5A35-4C2C-8E73-F893BE40269F}"/>
                      </a:ext>
                    </a:extLst>
                  </p:cNvPr>
                  <p:cNvPicPr/>
                  <p:nvPr/>
                </p:nvPicPr>
                <p:blipFill>
                  <a:blip r:embed="rId128"/>
                  <a:stretch>
                    <a:fillRect/>
                  </a:stretch>
                </p:blipFill>
                <p:spPr>
                  <a:xfrm>
                    <a:off x="5550640" y="420752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62" name="Gruppe 61">
                <a:extLst>
                  <a:ext uri="{FF2B5EF4-FFF2-40B4-BE49-F238E27FC236}">
                    <a16:creationId xmlns:a16="http://schemas.microsoft.com/office/drawing/2014/main" id="{2D0EEC4D-6ECA-472D-98D3-B79B85FEA49F}"/>
                  </a:ext>
                </a:extLst>
              </p:cNvPr>
              <p:cNvGrpSpPr/>
              <p:nvPr/>
            </p:nvGrpSpPr>
            <p:grpSpPr>
              <a:xfrm>
                <a:off x="5265880" y="3483560"/>
                <a:ext cx="593280" cy="683280"/>
                <a:chOff x="5265880" y="3483560"/>
                <a:chExt cx="593280" cy="6832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29">
                  <p14:nvContentPartPr>
                    <p14:cNvPr id="38" name="Håndskrift 37">
                      <a:extLst>
                        <a:ext uri="{FF2B5EF4-FFF2-40B4-BE49-F238E27FC236}">
                          <a16:creationId xmlns:a16="http://schemas.microsoft.com/office/drawing/2014/main" id="{8E27A078-2BDB-42D2-9370-C3FC4D7C7AB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858800" y="3812960"/>
                    <a:ext cx="360" cy="360"/>
                  </p14:xfrm>
                </p:contentPart>
              </mc:Choice>
              <mc:Fallback xmlns="">
                <p:pic>
                  <p:nvPicPr>
                    <p:cNvPr id="38" name="Håndskrift 37">
                      <a:extLst>
                        <a:ext uri="{FF2B5EF4-FFF2-40B4-BE49-F238E27FC236}">
                          <a16:creationId xmlns:a16="http://schemas.microsoft.com/office/drawing/2014/main" id="{8E27A078-2BDB-42D2-9370-C3FC4D7C7AB0}"/>
                        </a:ext>
                      </a:extLst>
                    </p:cNvPr>
                    <p:cNvPicPr/>
                    <p:nvPr/>
                  </p:nvPicPr>
                  <p:blipFill>
                    <a:blip r:embed="rId128"/>
                    <a:stretch>
                      <a:fillRect/>
                    </a:stretch>
                  </p:blipFill>
                  <p:spPr>
                    <a:xfrm>
                      <a:off x="5841160" y="379532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0">
                  <p14:nvContentPartPr>
                    <p14:cNvPr id="229" name="Håndskrift 228">
                      <a:extLst>
                        <a:ext uri="{FF2B5EF4-FFF2-40B4-BE49-F238E27FC236}">
                          <a16:creationId xmlns:a16="http://schemas.microsoft.com/office/drawing/2014/main" id="{D2DB8547-6BE6-41AF-8DC8-6C2CD30F337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08880" y="3495440"/>
                    <a:ext cx="360" cy="360"/>
                  </p14:xfrm>
                </p:contentPart>
              </mc:Choice>
              <mc:Fallback xmlns="">
                <p:pic>
                  <p:nvPicPr>
                    <p:cNvPr id="229" name="Håndskrift 228">
                      <a:extLst>
                        <a:ext uri="{FF2B5EF4-FFF2-40B4-BE49-F238E27FC236}">
                          <a16:creationId xmlns:a16="http://schemas.microsoft.com/office/drawing/2014/main" id="{D2DB8547-6BE6-41AF-8DC8-6C2CD30F3373}"/>
                        </a:ext>
                      </a:extLst>
                    </p:cNvPr>
                    <p:cNvPicPr/>
                    <p:nvPr/>
                  </p:nvPicPr>
                  <p:blipFill>
                    <a:blip r:embed="rId128"/>
                    <a:stretch>
                      <a:fillRect/>
                    </a:stretch>
                  </p:blipFill>
                  <p:spPr>
                    <a:xfrm>
                      <a:off x="5491240" y="347744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1">
                  <p14:nvContentPartPr>
                    <p14:cNvPr id="231" name="Håndskrift 230">
                      <a:extLst>
                        <a:ext uri="{FF2B5EF4-FFF2-40B4-BE49-F238E27FC236}">
                          <a16:creationId xmlns:a16="http://schemas.microsoft.com/office/drawing/2014/main" id="{970CD60B-E470-45A1-BF86-8BD1FBAC44D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425720" y="3664280"/>
                    <a:ext cx="90720" cy="324360"/>
                  </p14:xfrm>
                </p:contentPart>
              </mc:Choice>
              <mc:Fallback xmlns="">
                <p:pic>
                  <p:nvPicPr>
                    <p:cNvPr id="231" name="Håndskrift 230">
                      <a:extLst>
                        <a:ext uri="{FF2B5EF4-FFF2-40B4-BE49-F238E27FC236}">
                          <a16:creationId xmlns:a16="http://schemas.microsoft.com/office/drawing/2014/main" id="{970CD60B-E470-45A1-BF86-8BD1FBAC44DE}"/>
                        </a:ext>
                      </a:extLst>
                    </p:cNvPr>
                    <p:cNvPicPr/>
                    <p:nvPr/>
                  </p:nvPicPr>
                  <p:blipFill>
                    <a:blip r:embed="rId132"/>
                    <a:stretch>
                      <a:fillRect/>
                    </a:stretch>
                  </p:blipFill>
                  <p:spPr>
                    <a:xfrm>
                      <a:off x="5409403" y="3649890"/>
                      <a:ext cx="123027" cy="35285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3">
                  <p14:nvContentPartPr>
                    <p14:cNvPr id="234" name="Håndskrift 233">
                      <a:extLst>
                        <a:ext uri="{FF2B5EF4-FFF2-40B4-BE49-F238E27FC236}">
                          <a16:creationId xmlns:a16="http://schemas.microsoft.com/office/drawing/2014/main" id="{D4335AA9-3656-4EE9-94FB-E0522E83035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675560" y="3553040"/>
                    <a:ext cx="360" cy="360"/>
                  </p14:xfrm>
                </p:contentPart>
              </mc:Choice>
              <mc:Fallback xmlns="">
                <p:pic>
                  <p:nvPicPr>
                    <p:cNvPr id="234" name="Håndskrift 233">
                      <a:extLst>
                        <a:ext uri="{FF2B5EF4-FFF2-40B4-BE49-F238E27FC236}">
                          <a16:creationId xmlns:a16="http://schemas.microsoft.com/office/drawing/2014/main" id="{D4335AA9-3656-4EE9-94FB-E0522E830353}"/>
                        </a:ext>
                      </a:extLst>
                    </p:cNvPr>
                    <p:cNvPicPr/>
                    <p:nvPr/>
                  </p:nvPicPr>
                  <p:blipFill>
                    <a:blip r:embed="rId128"/>
                    <a:stretch>
                      <a:fillRect/>
                    </a:stretch>
                  </p:blipFill>
                  <p:spPr>
                    <a:xfrm>
                      <a:off x="5657920" y="353504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4">
                  <p14:nvContentPartPr>
                    <p14:cNvPr id="236" name="Håndskrift 235">
                      <a:extLst>
                        <a:ext uri="{FF2B5EF4-FFF2-40B4-BE49-F238E27FC236}">
                          <a16:creationId xmlns:a16="http://schemas.microsoft.com/office/drawing/2014/main" id="{B237BD0C-E073-468B-9838-E411DB1B5FE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56760" y="3762200"/>
                    <a:ext cx="360" cy="360"/>
                  </p14:xfrm>
                </p:contentPart>
              </mc:Choice>
              <mc:Fallback xmlns="">
                <p:pic>
                  <p:nvPicPr>
                    <p:cNvPr id="236" name="Håndskrift 235">
                      <a:extLst>
                        <a:ext uri="{FF2B5EF4-FFF2-40B4-BE49-F238E27FC236}">
                          <a16:creationId xmlns:a16="http://schemas.microsoft.com/office/drawing/2014/main" id="{B237BD0C-E073-468B-9838-E411DB1B5FE4}"/>
                        </a:ext>
                      </a:extLst>
                    </p:cNvPr>
                    <p:cNvPicPr/>
                    <p:nvPr/>
                  </p:nvPicPr>
                  <p:blipFill>
                    <a:blip r:embed="rId128"/>
                    <a:stretch>
                      <a:fillRect/>
                    </a:stretch>
                  </p:blipFill>
                  <p:spPr>
                    <a:xfrm>
                      <a:off x="5538760" y="374420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5">
                  <p14:nvContentPartPr>
                    <p14:cNvPr id="239" name="Håndskrift 238">
                      <a:extLst>
                        <a:ext uri="{FF2B5EF4-FFF2-40B4-BE49-F238E27FC236}">
                          <a16:creationId xmlns:a16="http://schemas.microsoft.com/office/drawing/2014/main" id="{F32ADEC9-7AC2-49FF-8E21-F671D831DC7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344360" y="3827720"/>
                    <a:ext cx="360" cy="360"/>
                  </p14:xfrm>
                </p:contentPart>
              </mc:Choice>
              <mc:Fallback xmlns="">
                <p:pic>
                  <p:nvPicPr>
                    <p:cNvPr id="239" name="Håndskrift 238">
                      <a:extLst>
                        <a:ext uri="{FF2B5EF4-FFF2-40B4-BE49-F238E27FC236}">
                          <a16:creationId xmlns:a16="http://schemas.microsoft.com/office/drawing/2014/main" id="{F32ADEC9-7AC2-49FF-8E21-F671D831DC72}"/>
                        </a:ext>
                      </a:extLst>
                    </p:cNvPr>
                    <p:cNvPicPr/>
                    <p:nvPr/>
                  </p:nvPicPr>
                  <p:blipFill>
                    <a:blip r:embed="rId128"/>
                    <a:stretch>
                      <a:fillRect/>
                    </a:stretch>
                  </p:blipFill>
                  <p:spPr>
                    <a:xfrm>
                      <a:off x="5326360" y="380972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6">
                  <p14:nvContentPartPr>
                    <p14:cNvPr id="241" name="Håndskrift 240">
                      <a:extLst>
                        <a:ext uri="{FF2B5EF4-FFF2-40B4-BE49-F238E27FC236}">
                          <a16:creationId xmlns:a16="http://schemas.microsoft.com/office/drawing/2014/main" id="{0B4B408E-C902-4F92-B5FC-A37C203EA99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304400" y="3957680"/>
                    <a:ext cx="360" cy="360"/>
                  </p14:xfrm>
                </p:contentPart>
              </mc:Choice>
              <mc:Fallback xmlns="">
                <p:pic>
                  <p:nvPicPr>
                    <p:cNvPr id="241" name="Håndskrift 240">
                      <a:extLst>
                        <a:ext uri="{FF2B5EF4-FFF2-40B4-BE49-F238E27FC236}">
                          <a16:creationId xmlns:a16="http://schemas.microsoft.com/office/drawing/2014/main" id="{0B4B408E-C902-4F92-B5FC-A37C203EA993}"/>
                        </a:ext>
                      </a:extLst>
                    </p:cNvPr>
                    <p:cNvPicPr/>
                    <p:nvPr/>
                  </p:nvPicPr>
                  <p:blipFill>
                    <a:blip r:embed="rId128"/>
                    <a:stretch>
                      <a:fillRect/>
                    </a:stretch>
                  </p:blipFill>
                  <p:spPr>
                    <a:xfrm>
                      <a:off x="5286400" y="393968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7">
                  <p14:nvContentPartPr>
                    <p14:cNvPr id="243" name="Håndskrift 242">
                      <a:extLst>
                        <a:ext uri="{FF2B5EF4-FFF2-40B4-BE49-F238E27FC236}">
                          <a16:creationId xmlns:a16="http://schemas.microsoft.com/office/drawing/2014/main" id="{78482F54-BDE2-4917-893A-1D09F8BFB48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02040" y="4166480"/>
                    <a:ext cx="360" cy="360"/>
                  </p14:xfrm>
                </p:contentPart>
              </mc:Choice>
              <mc:Fallback xmlns="">
                <p:pic>
                  <p:nvPicPr>
                    <p:cNvPr id="243" name="Håndskrift 242">
                      <a:extLst>
                        <a:ext uri="{FF2B5EF4-FFF2-40B4-BE49-F238E27FC236}">
                          <a16:creationId xmlns:a16="http://schemas.microsoft.com/office/drawing/2014/main" id="{78482F54-BDE2-4917-893A-1D09F8BFB481}"/>
                        </a:ext>
                      </a:extLst>
                    </p:cNvPr>
                    <p:cNvPicPr/>
                    <p:nvPr/>
                  </p:nvPicPr>
                  <p:blipFill>
                    <a:blip r:embed="rId128"/>
                    <a:stretch>
                      <a:fillRect/>
                    </a:stretch>
                  </p:blipFill>
                  <p:spPr>
                    <a:xfrm>
                      <a:off x="5484040" y="414848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8">
                  <p14:nvContentPartPr>
                    <p14:cNvPr id="250" name="Håndskrift 249">
                      <a:extLst>
                        <a:ext uri="{FF2B5EF4-FFF2-40B4-BE49-F238E27FC236}">
                          <a16:creationId xmlns:a16="http://schemas.microsoft.com/office/drawing/2014/main" id="{A20F29AD-6306-4E49-9A39-A82531AD5E3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385040" y="4021760"/>
                    <a:ext cx="360" cy="16920"/>
                  </p14:xfrm>
                </p:contentPart>
              </mc:Choice>
              <mc:Fallback xmlns="">
                <p:pic>
                  <p:nvPicPr>
                    <p:cNvPr id="250" name="Håndskrift 249">
                      <a:extLst>
                        <a:ext uri="{FF2B5EF4-FFF2-40B4-BE49-F238E27FC236}">
                          <a16:creationId xmlns:a16="http://schemas.microsoft.com/office/drawing/2014/main" id="{A20F29AD-6306-4E49-9A39-A82531AD5E35}"/>
                        </a:ext>
                      </a:extLst>
                    </p:cNvPr>
                    <p:cNvPicPr/>
                    <p:nvPr/>
                  </p:nvPicPr>
                  <p:blipFill>
                    <a:blip r:embed="rId139"/>
                    <a:stretch>
                      <a:fillRect/>
                    </a:stretch>
                  </p:blipFill>
                  <p:spPr>
                    <a:xfrm>
                      <a:off x="5367400" y="4007174"/>
                      <a:ext cx="36000" cy="4580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0">
                  <p14:nvContentPartPr>
                    <p14:cNvPr id="252" name="Håndskrift 251">
                      <a:extLst>
                        <a:ext uri="{FF2B5EF4-FFF2-40B4-BE49-F238E27FC236}">
                          <a16:creationId xmlns:a16="http://schemas.microsoft.com/office/drawing/2014/main" id="{C6C910B9-4E2D-4B8E-B2BD-5A0CB124DBE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663680" y="3855800"/>
                    <a:ext cx="360" cy="360"/>
                  </p14:xfrm>
                </p:contentPart>
              </mc:Choice>
              <mc:Fallback xmlns="">
                <p:pic>
                  <p:nvPicPr>
                    <p:cNvPr id="252" name="Håndskrift 251">
                      <a:extLst>
                        <a:ext uri="{FF2B5EF4-FFF2-40B4-BE49-F238E27FC236}">
                          <a16:creationId xmlns:a16="http://schemas.microsoft.com/office/drawing/2014/main" id="{C6C910B9-4E2D-4B8E-B2BD-5A0CB124DBED}"/>
                        </a:ext>
                      </a:extLst>
                    </p:cNvPr>
                    <p:cNvPicPr/>
                    <p:nvPr/>
                  </p:nvPicPr>
                  <p:blipFill>
                    <a:blip r:embed="rId128"/>
                    <a:stretch>
                      <a:fillRect/>
                    </a:stretch>
                  </p:blipFill>
                  <p:spPr>
                    <a:xfrm>
                      <a:off x="5646040" y="383780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1">
                  <p14:nvContentPartPr>
                    <p14:cNvPr id="254" name="Håndskrift 253">
                      <a:extLst>
                        <a:ext uri="{FF2B5EF4-FFF2-40B4-BE49-F238E27FC236}">
                          <a16:creationId xmlns:a16="http://schemas.microsoft.com/office/drawing/2014/main" id="{6288334F-DA98-433E-8053-0153B219A92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759080" y="4082240"/>
                    <a:ext cx="360" cy="360"/>
                  </p14:xfrm>
                </p:contentPart>
              </mc:Choice>
              <mc:Fallback xmlns="">
                <p:pic>
                  <p:nvPicPr>
                    <p:cNvPr id="254" name="Håndskrift 253">
                      <a:extLst>
                        <a:ext uri="{FF2B5EF4-FFF2-40B4-BE49-F238E27FC236}">
                          <a16:creationId xmlns:a16="http://schemas.microsoft.com/office/drawing/2014/main" id="{6288334F-DA98-433E-8053-0153B219A923}"/>
                        </a:ext>
                      </a:extLst>
                    </p:cNvPr>
                    <p:cNvPicPr/>
                    <p:nvPr/>
                  </p:nvPicPr>
                  <p:blipFill>
                    <a:blip r:embed="rId128"/>
                    <a:stretch>
                      <a:fillRect/>
                    </a:stretch>
                  </p:blipFill>
                  <p:spPr>
                    <a:xfrm>
                      <a:off x="5741080" y="406424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2">
                  <p14:nvContentPartPr>
                    <p14:cNvPr id="35" name="Håndskrift 34">
                      <a:extLst>
                        <a:ext uri="{FF2B5EF4-FFF2-40B4-BE49-F238E27FC236}">
                          <a16:creationId xmlns:a16="http://schemas.microsoft.com/office/drawing/2014/main" id="{4D158E42-7CF6-4816-B453-A88C71697B8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680600" y="3891800"/>
                    <a:ext cx="88200" cy="246960"/>
                  </p14:xfrm>
                </p:contentPart>
              </mc:Choice>
              <mc:Fallback xmlns="">
                <p:pic>
                  <p:nvPicPr>
                    <p:cNvPr id="35" name="Håndskrift 34">
                      <a:extLst>
                        <a:ext uri="{FF2B5EF4-FFF2-40B4-BE49-F238E27FC236}">
                          <a16:creationId xmlns:a16="http://schemas.microsoft.com/office/drawing/2014/main" id="{4D158E42-7CF6-4816-B453-A88C71697B89}"/>
                        </a:ext>
                      </a:extLst>
                    </p:cNvPr>
                    <p:cNvPicPr/>
                    <p:nvPr/>
                  </p:nvPicPr>
                  <p:blipFill>
                    <a:blip r:embed="rId143"/>
                    <a:stretch>
                      <a:fillRect/>
                    </a:stretch>
                  </p:blipFill>
                  <p:spPr>
                    <a:xfrm>
                      <a:off x="5664267" y="3877408"/>
                      <a:ext cx="120540" cy="27545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4">
                  <p14:nvContentPartPr>
                    <p14:cNvPr id="39" name="Håndskrift 38">
                      <a:extLst>
                        <a:ext uri="{FF2B5EF4-FFF2-40B4-BE49-F238E27FC236}">
                          <a16:creationId xmlns:a16="http://schemas.microsoft.com/office/drawing/2014/main" id="{E17E3EBD-41D5-4999-89C7-0BD4720F57E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611480" y="4127600"/>
                    <a:ext cx="360" cy="360"/>
                  </p14:xfrm>
                </p:contentPart>
              </mc:Choice>
              <mc:Fallback xmlns="">
                <p:pic>
                  <p:nvPicPr>
                    <p:cNvPr id="39" name="Håndskrift 38">
                      <a:extLst>
                        <a:ext uri="{FF2B5EF4-FFF2-40B4-BE49-F238E27FC236}">
                          <a16:creationId xmlns:a16="http://schemas.microsoft.com/office/drawing/2014/main" id="{E17E3EBD-41D5-4999-89C7-0BD4720F57E7}"/>
                        </a:ext>
                      </a:extLst>
                    </p:cNvPr>
                    <p:cNvPicPr/>
                    <p:nvPr/>
                  </p:nvPicPr>
                  <p:blipFill>
                    <a:blip r:embed="rId128"/>
                    <a:stretch>
                      <a:fillRect/>
                    </a:stretch>
                  </p:blipFill>
                  <p:spPr>
                    <a:xfrm>
                      <a:off x="5593480" y="410960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5">
                  <p14:nvContentPartPr>
                    <p14:cNvPr id="45" name="Håndskrift 44">
                      <a:extLst>
                        <a:ext uri="{FF2B5EF4-FFF2-40B4-BE49-F238E27FC236}">
                          <a16:creationId xmlns:a16="http://schemas.microsoft.com/office/drawing/2014/main" id="{E428E76A-925F-41E3-BF44-1C8567D7DD8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313760" y="4146320"/>
                    <a:ext cx="360" cy="360"/>
                  </p14:xfrm>
                </p:contentPart>
              </mc:Choice>
              <mc:Fallback xmlns="">
                <p:pic>
                  <p:nvPicPr>
                    <p:cNvPr id="45" name="Håndskrift 44">
                      <a:extLst>
                        <a:ext uri="{FF2B5EF4-FFF2-40B4-BE49-F238E27FC236}">
                          <a16:creationId xmlns:a16="http://schemas.microsoft.com/office/drawing/2014/main" id="{E428E76A-925F-41E3-BF44-1C8567D7DD8C}"/>
                        </a:ext>
                      </a:extLst>
                    </p:cNvPr>
                    <p:cNvPicPr/>
                    <p:nvPr/>
                  </p:nvPicPr>
                  <p:blipFill>
                    <a:blip r:embed="rId128"/>
                    <a:stretch>
                      <a:fillRect/>
                    </a:stretch>
                  </p:blipFill>
                  <p:spPr>
                    <a:xfrm>
                      <a:off x="5295760" y="412832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6">
                  <p14:nvContentPartPr>
                    <p14:cNvPr id="47" name="Håndskrift 46">
                      <a:extLst>
                        <a:ext uri="{FF2B5EF4-FFF2-40B4-BE49-F238E27FC236}">
                          <a16:creationId xmlns:a16="http://schemas.microsoft.com/office/drawing/2014/main" id="{FAF43012-E92A-4AE5-9ECB-6FEAEC4AC64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27960" y="3978920"/>
                    <a:ext cx="25200" cy="360"/>
                  </p14:xfrm>
                </p:contentPart>
              </mc:Choice>
              <mc:Fallback xmlns="">
                <p:pic>
                  <p:nvPicPr>
                    <p:cNvPr id="47" name="Håndskrift 46">
                      <a:extLst>
                        <a:ext uri="{FF2B5EF4-FFF2-40B4-BE49-F238E27FC236}">
                          <a16:creationId xmlns:a16="http://schemas.microsoft.com/office/drawing/2014/main" id="{FAF43012-E92A-4AE5-9ECB-6FEAEC4AC647}"/>
                        </a:ext>
                      </a:extLst>
                    </p:cNvPr>
                    <p:cNvPicPr/>
                    <p:nvPr/>
                  </p:nvPicPr>
                  <p:blipFill>
                    <a:blip r:embed="rId147"/>
                    <a:stretch>
                      <a:fillRect/>
                    </a:stretch>
                  </p:blipFill>
                  <p:spPr>
                    <a:xfrm>
                      <a:off x="5511924" y="3960920"/>
                      <a:ext cx="576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8">
                  <p14:nvContentPartPr>
                    <p14:cNvPr id="48" name="Håndskrift 47">
                      <a:extLst>
                        <a:ext uri="{FF2B5EF4-FFF2-40B4-BE49-F238E27FC236}">
                          <a16:creationId xmlns:a16="http://schemas.microsoft.com/office/drawing/2014/main" id="{9FC6D913-ABE1-4FE6-84FC-FB886D31B7C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696800" y="3921680"/>
                    <a:ext cx="360" cy="360"/>
                  </p14:xfrm>
                </p:contentPart>
              </mc:Choice>
              <mc:Fallback xmlns="">
                <p:pic>
                  <p:nvPicPr>
                    <p:cNvPr id="48" name="Håndskrift 47">
                      <a:extLst>
                        <a:ext uri="{FF2B5EF4-FFF2-40B4-BE49-F238E27FC236}">
                          <a16:creationId xmlns:a16="http://schemas.microsoft.com/office/drawing/2014/main" id="{9FC6D913-ABE1-4FE6-84FC-FB886D31B7C3}"/>
                        </a:ext>
                      </a:extLst>
                    </p:cNvPr>
                    <p:cNvPicPr/>
                    <p:nvPr/>
                  </p:nvPicPr>
                  <p:blipFill>
                    <a:blip r:embed="rId128"/>
                    <a:stretch>
                      <a:fillRect/>
                    </a:stretch>
                  </p:blipFill>
                  <p:spPr>
                    <a:xfrm>
                      <a:off x="5678800" y="390368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9">
                  <p14:nvContentPartPr>
                    <p14:cNvPr id="49" name="Håndskrift 48">
                      <a:extLst>
                        <a:ext uri="{FF2B5EF4-FFF2-40B4-BE49-F238E27FC236}">
                          <a16:creationId xmlns:a16="http://schemas.microsoft.com/office/drawing/2014/main" id="{D7A42622-D0DF-4E05-BC73-7C27B5A8CB9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318440" y="3690920"/>
                    <a:ext cx="90720" cy="139680"/>
                  </p14:xfrm>
                </p:contentPart>
              </mc:Choice>
              <mc:Fallback xmlns="">
                <p:pic>
                  <p:nvPicPr>
                    <p:cNvPr id="49" name="Håndskrift 48">
                      <a:extLst>
                        <a:ext uri="{FF2B5EF4-FFF2-40B4-BE49-F238E27FC236}">
                          <a16:creationId xmlns:a16="http://schemas.microsoft.com/office/drawing/2014/main" id="{D7A42622-D0DF-4E05-BC73-7C27B5A8CB9B}"/>
                        </a:ext>
                      </a:extLst>
                    </p:cNvPr>
                    <p:cNvPicPr/>
                    <p:nvPr/>
                  </p:nvPicPr>
                  <p:blipFill>
                    <a:blip r:embed="rId150"/>
                    <a:stretch>
                      <a:fillRect/>
                    </a:stretch>
                  </p:blipFill>
                  <p:spPr>
                    <a:xfrm>
                      <a:off x="5302450" y="3676808"/>
                      <a:ext cx="123027" cy="16819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1">
                  <p14:nvContentPartPr>
                    <p14:cNvPr id="50" name="Håndskrift 49">
                      <a:extLst>
                        <a:ext uri="{FF2B5EF4-FFF2-40B4-BE49-F238E27FC236}">
                          <a16:creationId xmlns:a16="http://schemas.microsoft.com/office/drawing/2014/main" id="{392DBAB4-7E50-44E1-97E5-33F56656215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265880" y="3610640"/>
                    <a:ext cx="360" cy="360"/>
                  </p14:xfrm>
                </p:contentPart>
              </mc:Choice>
              <mc:Fallback xmlns="">
                <p:pic>
                  <p:nvPicPr>
                    <p:cNvPr id="50" name="Håndskrift 49">
                      <a:extLst>
                        <a:ext uri="{FF2B5EF4-FFF2-40B4-BE49-F238E27FC236}">
                          <a16:creationId xmlns:a16="http://schemas.microsoft.com/office/drawing/2014/main" id="{392DBAB4-7E50-44E1-97E5-33F56656215D}"/>
                        </a:ext>
                      </a:extLst>
                    </p:cNvPr>
                    <p:cNvPicPr/>
                    <p:nvPr/>
                  </p:nvPicPr>
                  <p:blipFill>
                    <a:blip r:embed="rId128"/>
                    <a:stretch>
                      <a:fillRect/>
                    </a:stretch>
                  </p:blipFill>
                  <p:spPr>
                    <a:xfrm>
                      <a:off x="5248240" y="359264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2">
                  <p14:nvContentPartPr>
                    <p14:cNvPr id="51" name="Håndskrift 50">
                      <a:extLst>
                        <a:ext uri="{FF2B5EF4-FFF2-40B4-BE49-F238E27FC236}">
                          <a16:creationId xmlns:a16="http://schemas.microsoft.com/office/drawing/2014/main" id="{096115CB-5D0F-489E-8D97-27A195D904F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420680" y="3528920"/>
                    <a:ext cx="360" cy="360"/>
                  </p14:xfrm>
                </p:contentPart>
              </mc:Choice>
              <mc:Fallback xmlns="">
                <p:pic>
                  <p:nvPicPr>
                    <p:cNvPr id="51" name="Håndskrift 50">
                      <a:extLst>
                        <a:ext uri="{FF2B5EF4-FFF2-40B4-BE49-F238E27FC236}">
                          <a16:creationId xmlns:a16="http://schemas.microsoft.com/office/drawing/2014/main" id="{096115CB-5D0F-489E-8D97-27A195D904FB}"/>
                        </a:ext>
                      </a:extLst>
                    </p:cNvPr>
                    <p:cNvPicPr/>
                    <p:nvPr/>
                  </p:nvPicPr>
                  <p:blipFill>
                    <a:blip r:embed="rId128"/>
                    <a:stretch>
                      <a:fillRect/>
                    </a:stretch>
                  </p:blipFill>
                  <p:spPr>
                    <a:xfrm>
                      <a:off x="5403040" y="351092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3">
                  <p14:nvContentPartPr>
                    <p14:cNvPr id="52" name="Håndskrift 51">
                      <a:extLst>
                        <a:ext uri="{FF2B5EF4-FFF2-40B4-BE49-F238E27FC236}">
                          <a16:creationId xmlns:a16="http://schemas.microsoft.com/office/drawing/2014/main" id="{202A4E1B-B781-4089-A01D-77236BF31C7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92400" y="3622520"/>
                    <a:ext cx="30960" cy="360"/>
                  </p14:xfrm>
                </p:contentPart>
              </mc:Choice>
              <mc:Fallback xmlns="">
                <p:pic>
                  <p:nvPicPr>
                    <p:cNvPr id="52" name="Håndskrift 51">
                      <a:extLst>
                        <a:ext uri="{FF2B5EF4-FFF2-40B4-BE49-F238E27FC236}">
                          <a16:creationId xmlns:a16="http://schemas.microsoft.com/office/drawing/2014/main" id="{202A4E1B-B781-4089-A01D-77236BF31C72}"/>
                        </a:ext>
                      </a:extLst>
                    </p:cNvPr>
                    <p:cNvPicPr/>
                    <p:nvPr/>
                  </p:nvPicPr>
                  <p:blipFill>
                    <a:blip r:embed="rId154"/>
                    <a:stretch>
                      <a:fillRect/>
                    </a:stretch>
                  </p:blipFill>
                  <p:spPr>
                    <a:xfrm>
                      <a:off x="5575932" y="3604520"/>
                      <a:ext cx="63567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5">
                  <p14:nvContentPartPr>
                    <p14:cNvPr id="54" name="Håndskrift 53">
                      <a:extLst>
                        <a:ext uri="{FF2B5EF4-FFF2-40B4-BE49-F238E27FC236}">
                          <a16:creationId xmlns:a16="http://schemas.microsoft.com/office/drawing/2014/main" id="{B01F00A4-2E29-4BB0-BE66-0690F6C6E86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68640" y="3483560"/>
                    <a:ext cx="188280" cy="206640"/>
                  </p14:xfrm>
                </p:contentPart>
              </mc:Choice>
              <mc:Fallback xmlns="">
                <p:pic>
                  <p:nvPicPr>
                    <p:cNvPr id="54" name="Håndskrift 53">
                      <a:extLst>
                        <a:ext uri="{FF2B5EF4-FFF2-40B4-BE49-F238E27FC236}">
                          <a16:creationId xmlns:a16="http://schemas.microsoft.com/office/drawing/2014/main" id="{B01F00A4-2E29-4BB0-BE66-0690F6C6E86D}"/>
                        </a:ext>
                      </a:extLst>
                    </p:cNvPr>
                    <p:cNvPicPr/>
                    <p:nvPr/>
                  </p:nvPicPr>
                  <p:blipFill>
                    <a:blip r:embed="rId156"/>
                    <a:stretch>
                      <a:fillRect/>
                    </a:stretch>
                  </p:blipFill>
                  <p:spPr>
                    <a:xfrm>
                      <a:off x="5552296" y="3469150"/>
                      <a:ext cx="220641" cy="23517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7">
                  <p14:nvContentPartPr>
                    <p14:cNvPr id="57" name="Håndskrift 56">
                      <a:extLst>
                        <a:ext uri="{FF2B5EF4-FFF2-40B4-BE49-F238E27FC236}">
                          <a16:creationId xmlns:a16="http://schemas.microsoft.com/office/drawing/2014/main" id="{443067E1-88C0-46A2-94D2-06AE1EB60B0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392240" y="4134440"/>
                    <a:ext cx="360" cy="360"/>
                  </p14:xfrm>
                </p:contentPart>
              </mc:Choice>
              <mc:Fallback xmlns="">
                <p:pic>
                  <p:nvPicPr>
                    <p:cNvPr id="57" name="Håndskrift 56">
                      <a:extLst>
                        <a:ext uri="{FF2B5EF4-FFF2-40B4-BE49-F238E27FC236}">
                          <a16:creationId xmlns:a16="http://schemas.microsoft.com/office/drawing/2014/main" id="{443067E1-88C0-46A2-94D2-06AE1EB60B0E}"/>
                        </a:ext>
                      </a:extLst>
                    </p:cNvPr>
                    <p:cNvPicPr/>
                    <p:nvPr/>
                  </p:nvPicPr>
                  <p:blipFill>
                    <a:blip r:embed="rId128"/>
                    <a:stretch>
                      <a:fillRect/>
                    </a:stretch>
                  </p:blipFill>
                  <p:spPr>
                    <a:xfrm>
                      <a:off x="5374240" y="411644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8">
                  <p14:nvContentPartPr>
                    <p14:cNvPr id="58" name="Håndskrift 57">
                      <a:extLst>
                        <a:ext uri="{FF2B5EF4-FFF2-40B4-BE49-F238E27FC236}">
                          <a16:creationId xmlns:a16="http://schemas.microsoft.com/office/drawing/2014/main" id="{51C0FC46-AD62-4E48-95C3-AC1554CECE9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89880" y="3961640"/>
                    <a:ext cx="25200" cy="360"/>
                  </p14:xfrm>
                </p:contentPart>
              </mc:Choice>
              <mc:Fallback xmlns="">
                <p:pic>
                  <p:nvPicPr>
                    <p:cNvPr id="58" name="Håndskrift 57">
                      <a:extLst>
                        <a:ext uri="{FF2B5EF4-FFF2-40B4-BE49-F238E27FC236}">
                          <a16:creationId xmlns:a16="http://schemas.microsoft.com/office/drawing/2014/main" id="{51C0FC46-AD62-4E48-95C3-AC1554CECE9A}"/>
                        </a:ext>
                      </a:extLst>
                    </p:cNvPr>
                    <p:cNvPicPr/>
                    <p:nvPr/>
                  </p:nvPicPr>
                  <p:blipFill>
                    <a:blip r:embed="rId147"/>
                    <a:stretch>
                      <a:fillRect/>
                    </a:stretch>
                  </p:blipFill>
                  <p:spPr>
                    <a:xfrm>
                      <a:off x="5573516" y="3943640"/>
                      <a:ext cx="576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9">
                  <p14:nvContentPartPr>
                    <p14:cNvPr id="59" name="Håndskrift 58">
                      <a:extLst>
                        <a:ext uri="{FF2B5EF4-FFF2-40B4-BE49-F238E27FC236}">
                          <a16:creationId xmlns:a16="http://schemas.microsoft.com/office/drawing/2014/main" id="{03A3D149-6BBC-4F39-B778-27A57FB57E5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782840" y="3946880"/>
                    <a:ext cx="360" cy="360"/>
                  </p14:xfrm>
                </p:contentPart>
              </mc:Choice>
              <mc:Fallback xmlns="">
                <p:pic>
                  <p:nvPicPr>
                    <p:cNvPr id="59" name="Håndskrift 58">
                      <a:extLst>
                        <a:ext uri="{FF2B5EF4-FFF2-40B4-BE49-F238E27FC236}">
                          <a16:creationId xmlns:a16="http://schemas.microsoft.com/office/drawing/2014/main" id="{03A3D149-6BBC-4F39-B778-27A57FB57E5F}"/>
                        </a:ext>
                      </a:extLst>
                    </p:cNvPr>
                    <p:cNvPicPr/>
                    <p:nvPr/>
                  </p:nvPicPr>
                  <p:blipFill>
                    <a:blip r:embed="rId128"/>
                    <a:stretch>
                      <a:fillRect/>
                    </a:stretch>
                  </p:blipFill>
                  <p:spPr>
                    <a:xfrm>
                      <a:off x="5765200" y="392888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0">
                  <p14:nvContentPartPr>
                    <p14:cNvPr id="60" name="Håndskrift 59">
                      <a:extLst>
                        <a:ext uri="{FF2B5EF4-FFF2-40B4-BE49-F238E27FC236}">
                          <a16:creationId xmlns:a16="http://schemas.microsoft.com/office/drawing/2014/main" id="{206253B0-89C3-4B3F-9292-ABE5B3FA1BF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606440" y="3993680"/>
                    <a:ext cx="360" cy="360"/>
                  </p14:xfrm>
                </p:contentPart>
              </mc:Choice>
              <mc:Fallback xmlns="">
                <p:pic>
                  <p:nvPicPr>
                    <p:cNvPr id="60" name="Håndskrift 59">
                      <a:extLst>
                        <a:ext uri="{FF2B5EF4-FFF2-40B4-BE49-F238E27FC236}">
                          <a16:creationId xmlns:a16="http://schemas.microsoft.com/office/drawing/2014/main" id="{206253B0-89C3-4B3F-9292-ABE5B3FA1BFC}"/>
                        </a:ext>
                      </a:extLst>
                    </p:cNvPr>
                    <p:cNvPicPr/>
                    <p:nvPr/>
                  </p:nvPicPr>
                  <p:blipFill>
                    <a:blip r:embed="rId128"/>
                    <a:stretch>
                      <a:fillRect/>
                    </a:stretch>
                  </p:blipFill>
                  <p:spPr>
                    <a:xfrm>
                      <a:off x="5588800" y="397604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161">
                <p14:nvContentPartPr>
                  <p14:cNvPr id="63" name="Håndskrift 62">
                    <a:extLst>
                      <a:ext uri="{FF2B5EF4-FFF2-40B4-BE49-F238E27FC236}">
                        <a16:creationId xmlns:a16="http://schemas.microsoft.com/office/drawing/2014/main" id="{AF9C4BB8-9C85-4AF5-B5FE-120745B517CF}"/>
                      </a:ext>
                    </a:extLst>
                  </p14:cNvPr>
                  <p14:cNvContentPartPr/>
                  <p14:nvPr/>
                </p14:nvContentPartPr>
                <p14:xfrm>
                  <a:off x="5520760" y="3799640"/>
                  <a:ext cx="360" cy="360"/>
                </p14:xfrm>
              </p:contentPart>
            </mc:Choice>
            <mc:Fallback xmlns="">
              <p:pic>
                <p:nvPicPr>
                  <p:cNvPr id="63" name="Håndskrift 62">
                    <a:extLst>
                      <a:ext uri="{FF2B5EF4-FFF2-40B4-BE49-F238E27FC236}">
                        <a16:creationId xmlns:a16="http://schemas.microsoft.com/office/drawing/2014/main" id="{AF9C4BB8-9C85-4AF5-B5FE-120745B517CF}"/>
                      </a:ext>
                    </a:extLst>
                  </p:cNvPr>
                  <p:cNvPicPr/>
                  <p:nvPr/>
                </p:nvPicPr>
                <p:blipFill>
                  <a:blip r:embed="rId128"/>
                  <a:stretch>
                    <a:fillRect/>
                  </a:stretch>
                </p:blipFill>
                <p:spPr>
                  <a:xfrm>
                    <a:off x="5503120" y="378164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2">
                <p14:nvContentPartPr>
                  <p14:cNvPr id="272" name="Håndskrift 271">
                    <a:extLst>
                      <a:ext uri="{FF2B5EF4-FFF2-40B4-BE49-F238E27FC236}">
                        <a16:creationId xmlns:a16="http://schemas.microsoft.com/office/drawing/2014/main" id="{4902FAA9-D7CA-4643-AD5F-EEF8FC70FDB4}"/>
                      </a:ext>
                    </a:extLst>
                  </p14:cNvPr>
                  <p14:cNvContentPartPr/>
                  <p14:nvPr/>
                </p14:nvContentPartPr>
                <p14:xfrm>
                  <a:off x="5263720" y="3802160"/>
                  <a:ext cx="360" cy="360"/>
                </p14:xfrm>
              </p:contentPart>
            </mc:Choice>
            <mc:Fallback xmlns="">
              <p:pic>
                <p:nvPicPr>
                  <p:cNvPr id="272" name="Håndskrift 271">
                    <a:extLst>
                      <a:ext uri="{FF2B5EF4-FFF2-40B4-BE49-F238E27FC236}">
                        <a16:creationId xmlns:a16="http://schemas.microsoft.com/office/drawing/2014/main" id="{4902FAA9-D7CA-4643-AD5F-EEF8FC70FDB4}"/>
                      </a:ext>
                    </a:extLst>
                  </p:cNvPr>
                  <p:cNvPicPr/>
                  <p:nvPr/>
                </p:nvPicPr>
                <p:blipFill>
                  <a:blip r:embed="rId128"/>
                  <a:stretch>
                    <a:fillRect/>
                  </a:stretch>
                </p:blipFill>
                <p:spPr>
                  <a:xfrm>
                    <a:off x="5246080" y="378416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3">
                <p14:nvContentPartPr>
                  <p14:cNvPr id="273" name="Håndskrift 272">
                    <a:extLst>
                      <a:ext uri="{FF2B5EF4-FFF2-40B4-BE49-F238E27FC236}">
                        <a16:creationId xmlns:a16="http://schemas.microsoft.com/office/drawing/2014/main" id="{557A7AC2-FD98-4131-B6CD-D773BFAC14DF}"/>
                      </a:ext>
                    </a:extLst>
                  </p14:cNvPr>
                  <p14:cNvContentPartPr/>
                  <p14:nvPr/>
                </p14:nvContentPartPr>
                <p14:xfrm>
                  <a:off x="5399080" y="3849320"/>
                  <a:ext cx="360" cy="360"/>
                </p14:xfrm>
              </p:contentPart>
            </mc:Choice>
            <mc:Fallback xmlns="">
              <p:pic>
                <p:nvPicPr>
                  <p:cNvPr id="273" name="Håndskrift 272">
                    <a:extLst>
                      <a:ext uri="{FF2B5EF4-FFF2-40B4-BE49-F238E27FC236}">
                        <a16:creationId xmlns:a16="http://schemas.microsoft.com/office/drawing/2014/main" id="{557A7AC2-FD98-4131-B6CD-D773BFAC14DF}"/>
                      </a:ext>
                    </a:extLst>
                  </p:cNvPr>
                  <p:cNvPicPr/>
                  <p:nvPr/>
                </p:nvPicPr>
                <p:blipFill>
                  <a:blip r:embed="rId128"/>
                  <a:stretch>
                    <a:fillRect/>
                  </a:stretch>
                </p:blipFill>
                <p:spPr>
                  <a:xfrm>
                    <a:off x="5381080" y="383132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4">
                <p14:nvContentPartPr>
                  <p14:cNvPr id="284" name="Håndskrift 283">
                    <a:extLst>
                      <a:ext uri="{FF2B5EF4-FFF2-40B4-BE49-F238E27FC236}">
                        <a16:creationId xmlns:a16="http://schemas.microsoft.com/office/drawing/2014/main" id="{43517A0B-E1AC-40B3-BF10-C7A3D2207DE3}"/>
                      </a:ext>
                    </a:extLst>
                  </p14:cNvPr>
                  <p14:cNvContentPartPr/>
                  <p14:nvPr/>
                </p14:nvContentPartPr>
                <p14:xfrm>
                  <a:off x="5684920" y="3709640"/>
                  <a:ext cx="360" cy="360"/>
                </p14:xfrm>
              </p:contentPart>
            </mc:Choice>
            <mc:Fallback xmlns="">
              <p:pic>
                <p:nvPicPr>
                  <p:cNvPr id="284" name="Håndskrift 283">
                    <a:extLst>
                      <a:ext uri="{FF2B5EF4-FFF2-40B4-BE49-F238E27FC236}">
                        <a16:creationId xmlns:a16="http://schemas.microsoft.com/office/drawing/2014/main" id="{43517A0B-E1AC-40B3-BF10-C7A3D2207DE3}"/>
                      </a:ext>
                    </a:extLst>
                  </p:cNvPr>
                  <p:cNvPicPr/>
                  <p:nvPr/>
                </p:nvPicPr>
                <p:blipFill>
                  <a:blip r:embed="rId128"/>
                  <a:stretch>
                    <a:fillRect/>
                  </a:stretch>
                </p:blipFill>
                <p:spPr>
                  <a:xfrm>
                    <a:off x="5667280" y="369164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5">
                <p14:nvContentPartPr>
                  <p14:cNvPr id="285" name="Håndskrift 284">
                    <a:extLst>
                      <a:ext uri="{FF2B5EF4-FFF2-40B4-BE49-F238E27FC236}">
                        <a16:creationId xmlns:a16="http://schemas.microsoft.com/office/drawing/2014/main" id="{849CC493-CE1E-4C64-B18B-D144868AF27F}"/>
                      </a:ext>
                    </a:extLst>
                  </p14:cNvPr>
                  <p14:cNvContentPartPr/>
                  <p14:nvPr/>
                </p14:nvContentPartPr>
                <p14:xfrm>
                  <a:off x="5851600" y="3949400"/>
                  <a:ext cx="360" cy="360"/>
                </p14:xfrm>
              </p:contentPart>
            </mc:Choice>
            <mc:Fallback xmlns="">
              <p:pic>
                <p:nvPicPr>
                  <p:cNvPr id="285" name="Håndskrift 284">
                    <a:extLst>
                      <a:ext uri="{FF2B5EF4-FFF2-40B4-BE49-F238E27FC236}">
                        <a16:creationId xmlns:a16="http://schemas.microsoft.com/office/drawing/2014/main" id="{849CC493-CE1E-4C64-B18B-D144868AF27F}"/>
                      </a:ext>
                    </a:extLst>
                  </p:cNvPr>
                  <p:cNvPicPr/>
                  <p:nvPr/>
                </p:nvPicPr>
                <p:blipFill>
                  <a:blip r:embed="rId128"/>
                  <a:stretch>
                    <a:fillRect/>
                  </a:stretch>
                </p:blipFill>
                <p:spPr>
                  <a:xfrm>
                    <a:off x="5833600" y="393176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6">
                <p14:nvContentPartPr>
                  <p14:cNvPr id="286" name="Håndskrift 285">
                    <a:extLst>
                      <a:ext uri="{FF2B5EF4-FFF2-40B4-BE49-F238E27FC236}">
                        <a16:creationId xmlns:a16="http://schemas.microsoft.com/office/drawing/2014/main" id="{0D147203-01F6-42E3-981C-3C9E5A2B27D4}"/>
                      </a:ext>
                    </a:extLst>
                  </p14:cNvPr>
                  <p14:cNvContentPartPr/>
                  <p14:nvPr/>
                </p14:nvContentPartPr>
                <p14:xfrm>
                  <a:off x="5711560" y="4181600"/>
                  <a:ext cx="360" cy="360"/>
                </p14:xfrm>
              </p:contentPart>
            </mc:Choice>
            <mc:Fallback xmlns="">
              <p:pic>
                <p:nvPicPr>
                  <p:cNvPr id="286" name="Håndskrift 285">
                    <a:extLst>
                      <a:ext uri="{FF2B5EF4-FFF2-40B4-BE49-F238E27FC236}">
                        <a16:creationId xmlns:a16="http://schemas.microsoft.com/office/drawing/2014/main" id="{0D147203-01F6-42E3-981C-3C9E5A2B27D4}"/>
                      </a:ext>
                    </a:extLst>
                  </p:cNvPr>
                  <p:cNvPicPr/>
                  <p:nvPr/>
                </p:nvPicPr>
                <p:blipFill>
                  <a:blip r:embed="rId128"/>
                  <a:stretch>
                    <a:fillRect/>
                  </a:stretch>
                </p:blipFill>
                <p:spPr>
                  <a:xfrm>
                    <a:off x="5693560" y="416360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7">
                <p14:nvContentPartPr>
                  <p14:cNvPr id="287" name="Håndskrift 286">
                    <a:extLst>
                      <a:ext uri="{FF2B5EF4-FFF2-40B4-BE49-F238E27FC236}">
                        <a16:creationId xmlns:a16="http://schemas.microsoft.com/office/drawing/2014/main" id="{B4519192-226B-4A41-AA19-6E4E56B2120F}"/>
                      </a:ext>
                    </a:extLst>
                  </p14:cNvPr>
                  <p14:cNvContentPartPr/>
                  <p14:nvPr/>
                </p14:nvContentPartPr>
                <p14:xfrm>
                  <a:off x="5420680" y="4238840"/>
                  <a:ext cx="360" cy="360"/>
                </p14:xfrm>
              </p:contentPart>
            </mc:Choice>
            <mc:Fallback xmlns="">
              <p:pic>
                <p:nvPicPr>
                  <p:cNvPr id="287" name="Håndskrift 286">
                    <a:extLst>
                      <a:ext uri="{FF2B5EF4-FFF2-40B4-BE49-F238E27FC236}">
                        <a16:creationId xmlns:a16="http://schemas.microsoft.com/office/drawing/2014/main" id="{B4519192-226B-4A41-AA19-6E4E56B2120F}"/>
                      </a:ext>
                    </a:extLst>
                  </p:cNvPr>
                  <p:cNvPicPr/>
                  <p:nvPr/>
                </p:nvPicPr>
                <p:blipFill>
                  <a:blip r:embed="rId128"/>
                  <a:stretch>
                    <a:fillRect/>
                  </a:stretch>
                </p:blipFill>
                <p:spPr>
                  <a:xfrm>
                    <a:off x="5403040" y="422120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8">
                <p14:nvContentPartPr>
                  <p14:cNvPr id="66" name="Håndskrift 65">
                    <a:extLst>
                      <a:ext uri="{FF2B5EF4-FFF2-40B4-BE49-F238E27FC236}">
                        <a16:creationId xmlns:a16="http://schemas.microsoft.com/office/drawing/2014/main" id="{61D7FB8B-239B-47C8-BC45-724D49690355}"/>
                      </a:ext>
                    </a:extLst>
                  </p14:cNvPr>
                  <p14:cNvContentPartPr/>
                  <p14:nvPr/>
                </p14:nvContentPartPr>
                <p14:xfrm>
                  <a:off x="5504200" y="4021760"/>
                  <a:ext cx="360" cy="360"/>
                </p14:xfrm>
              </p:contentPart>
            </mc:Choice>
            <mc:Fallback xmlns="">
              <p:pic>
                <p:nvPicPr>
                  <p:cNvPr id="66" name="Håndskrift 65">
                    <a:extLst>
                      <a:ext uri="{FF2B5EF4-FFF2-40B4-BE49-F238E27FC236}">
                        <a16:creationId xmlns:a16="http://schemas.microsoft.com/office/drawing/2014/main" id="{61D7FB8B-239B-47C8-BC45-724D49690355}"/>
                      </a:ext>
                    </a:extLst>
                  </p:cNvPr>
                  <p:cNvPicPr/>
                  <p:nvPr/>
                </p:nvPicPr>
                <p:blipFill>
                  <a:blip r:embed="rId128"/>
                  <a:stretch>
                    <a:fillRect/>
                  </a:stretch>
                </p:blipFill>
                <p:spPr>
                  <a:xfrm>
                    <a:off x="5486200" y="400376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288" name="Gruppe 287">
              <a:extLst>
                <a:ext uri="{FF2B5EF4-FFF2-40B4-BE49-F238E27FC236}">
                  <a16:creationId xmlns:a16="http://schemas.microsoft.com/office/drawing/2014/main" id="{2E8EFDC7-5E08-4BC0-AE6D-9227663CC7D6}"/>
                </a:ext>
              </a:extLst>
            </p:cNvPr>
            <p:cNvGrpSpPr/>
            <p:nvPr/>
          </p:nvGrpSpPr>
          <p:grpSpPr>
            <a:xfrm>
              <a:off x="4766620" y="3426451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69">
                <p14:nvContentPartPr>
                  <p14:cNvPr id="289" name="Håndskrift 288">
                    <a:extLst>
                      <a:ext uri="{FF2B5EF4-FFF2-40B4-BE49-F238E27FC236}">
                        <a16:creationId xmlns:a16="http://schemas.microsoft.com/office/drawing/2014/main" id="{E7A06D86-B2C4-40B5-9044-90AEEB18F53D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289" name="Håndskrift 288">
                    <a:extLst>
                      <a:ext uri="{FF2B5EF4-FFF2-40B4-BE49-F238E27FC236}">
                        <a16:creationId xmlns:a16="http://schemas.microsoft.com/office/drawing/2014/main" id="{E7A06D86-B2C4-40B5-9044-90AEEB18F53D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0">
                <p14:nvContentPartPr>
                  <p14:cNvPr id="290" name="Håndskrift 289">
                    <a:extLst>
                      <a:ext uri="{FF2B5EF4-FFF2-40B4-BE49-F238E27FC236}">
                        <a16:creationId xmlns:a16="http://schemas.microsoft.com/office/drawing/2014/main" id="{B0804A63-3D3C-477A-9947-A92758DE4AC0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290" name="Håndskrift 289">
                    <a:extLst>
                      <a:ext uri="{FF2B5EF4-FFF2-40B4-BE49-F238E27FC236}">
                        <a16:creationId xmlns:a16="http://schemas.microsoft.com/office/drawing/2014/main" id="{B0804A63-3D3C-477A-9947-A92758DE4AC0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1">
                <p14:nvContentPartPr>
                  <p14:cNvPr id="291" name="Håndskrift 290">
                    <a:extLst>
                      <a:ext uri="{FF2B5EF4-FFF2-40B4-BE49-F238E27FC236}">
                        <a16:creationId xmlns:a16="http://schemas.microsoft.com/office/drawing/2014/main" id="{E0056ECC-F584-4CFC-9E9B-8522230AF9A4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291" name="Håndskrift 290">
                    <a:extLst>
                      <a:ext uri="{FF2B5EF4-FFF2-40B4-BE49-F238E27FC236}">
                        <a16:creationId xmlns:a16="http://schemas.microsoft.com/office/drawing/2014/main" id="{E0056ECC-F584-4CFC-9E9B-8522230AF9A4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2">
                <p14:nvContentPartPr>
                  <p14:cNvPr id="292" name="Håndskrift 291">
                    <a:extLst>
                      <a:ext uri="{FF2B5EF4-FFF2-40B4-BE49-F238E27FC236}">
                        <a16:creationId xmlns:a16="http://schemas.microsoft.com/office/drawing/2014/main" id="{155B079C-A243-4888-B974-0A508A58422C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292" name="Håndskrift 291">
                    <a:extLst>
                      <a:ext uri="{FF2B5EF4-FFF2-40B4-BE49-F238E27FC236}">
                        <a16:creationId xmlns:a16="http://schemas.microsoft.com/office/drawing/2014/main" id="{155B079C-A243-4888-B974-0A508A58422C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3">
                <p14:nvContentPartPr>
                  <p14:cNvPr id="293" name="Håndskrift 292">
                    <a:extLst>
                      <a:ext uri="{FF2B5EF4-FFF2-40B4-BE49-F238E27FC236}">
                        <a16:creationId xmlns:a16="http://schemas.microsoft.com/office/drawing/2014/main" id="{94AF3AF0-9C89-442D-838A-5DA2214FE4CD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293" name="Håndskrift 292">
                    <a:extLst>
                      <a:ext uri="{FF2B5EF4-FFF2-40B4-BE49-F238E27FC236}">
                        <a16:creationId xmlns:a16="http://schemas.microsoft.com/office/drawing/2014/main" id="{94AF3AF0-9C89-442D-838A-5DA2214FE4CD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4">
                <p14:nvContentPartPr>
                  <p14:cNvPr id="294" name="Håndskrift 293">
                    <a:extLst>
                      <a:ext uri="{FF2B5EF4-FFF2-40B4-BE49-F238E27FC236}">
                        <a16:creationId xmlns:a16="http://schemas.microsoft.com/office/drawing/2014/main" id="{D5D00A9F-DC93-43BE-8423-41EAF2F49D9C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294" name="Håndskrift 293">
                    <a:extLst>
                      <a:ext uri="{FF2B5EF4-FFF2-40B4-BE49-F238E27FC236}">
                        <a16:creationId xmlns:a16="http://schemas.microsoft.com/office/drawing/2014/main" id="{D5D00A9F-DC93-43BE-8423-41EAF2F49D9C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5">
                <p14:nvContentPartPr>
                  <p14:cNvPr id="295" name="Håndskrift 294">
                    <a:extLst>
                      <a:ext uri="{FF2B5EF4-FFF2-40B4-BE49-F238E27FC236}">
                        <a16:creationId xmlns:a16="http://schemas.microsoft.com/office/drawing/2014/main" id="{1D6594D8-E660-45F9-9148-C2DF4C15466A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295" name="Håndskrift 294">
                    <a:extLst>
                      <a:ext uri="{FF2B5EF4-FFF2-40B4-BE49-F238E27FC236}">
                        <a16:creationId xmlns:a16="http://schemas.microsoft.com/office/drawing/2014/main" id="{1D6594D8-E660-45F9-9148-C2DF4C15466A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6">
                <p14:nvContentPartPr>
                  <p14:cNvPr id="296" name="Håndskrift 295">
                    <a:extLst>
                      <a:ext uri="{FF2B5EF4-FFF2-40B4-BE49-F238E27FC236}">
                        <a16:creationId xmlns:a16="http://schemas.microsoft.com/office/drawing/2014/main" id="{708A65B1-060D-4CD6-8BF7-E0B234AB5BB3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296" name="Håndskrift 295">
                    <a:extLst>
                      <a:ext uri="{FF2B5EF4-FFF2-40B4-BE49-F238E27FC236}">
                        <a16:creationId xmlns:a16="http://schemas.microsoft.com/office/drawing/2014/main" id="{708A65B1-060D-4CD6-8BF7-E0B234AB5BB3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7">
                <p14:nvContentPartPr>
                  <p14:cNvPr id="297" name="Håndskrift 296">
                    <a:extLst>
                      <a:ext uri="{FF2B5EF4-FFF2-40B4-BE49-F238E27FC236}">
                        <a16:creationId xmlns:a16="http://schemas.microsoft.com/office/drawing/2014/main" id="{FBE96523-3552-4DA8-BDC9-43DB0D0D9792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297" name="Håndskrift 296">
                    <a:extLst>
                      <a:ext uri="{FF2B5EF4-FFF2-40B4-BE49-F238E27FC236}">
                        <a16:creationId xmlns:a16="http://schemas.microsoft.com/office/drawing/2014/main" id="{FBE96523-3552-4DA8-BDC9-43DB0D0D9792}"/>
                      </a:ext>
                    </a:extLst>
                  </p:cNvPr>
                  <p:cNvPicPr/>
                  <p:nvPr/>
                </p:nvPicPr>
                <p:blipFill>
                  <a:blip r:embed="rId178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9">
                <p14:nvContentPartPr>
                  <p14:cNvPr id="298" name="Håndskrift 297">
                    <a:extLst>
                      <a:ext uri="{FF2B5EF4-FFF2-40B4-BE49-F238E27FC236}">
                        <a16:creationId xmlns:a16="http://schemas.microsoft.com/office/drawing/2014/main" id="{364FF5A5-E364-491B-B7F7-9F8F1C7E2D2F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298" name="Håndskrift 297">
                    <a:extLst>
                      <a:ext uri="{FF2B5EF4-FFF2-40B4-BE49-F238E27FC236}">
                        <a16:creationId xmlns:a16="http://schemas.microsoft.com/office/drawing/2014/main" id="{364FF5A5-E364-491B-B7F7-9F8F1C7E2D2F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0">
                <p14:nvContentPartPr>
                  <p14:cNvPr id="299" name="Håndskrift 298">
                    <a:extLst>
                      <a:ext uri="{FF2B5EF4-FFF2-40B4-BE49-F238E27FC236}">
                        <a16:creationId xmlns:a16="http://schemas.microsoft.com/office/drawing/2014/main" id="{0659EA96-E617-4F5D-9DF6-E1481801255B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299" name="Håndskrift 298">
                    <a:extLst>
                      <a:ext uri="{FF2B5EF4-FFF2-40B4-BE49-F238E27FC236}">
                        <a16:creationId xmlns:a16="http://schemas.microsoft.com/office/drawing/2014/main" id="{0659EA96-E617-4F5D-9DF6-E1481801255B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1">
                <p14:nvContentPartPr>
                  <p14:cNvPr id="300" name="Håndskrift 299">
                    <a:extLst>
                      <a:ext uri="{FF2B5EF4-FFF2-40B4-BE49-F238E27FC236}">
                        <a16:creationId xmlns:a16="http://schemas.microsoft.com/office/drawing/2014/main" id="{5D6EA16B-C169-42AF-87D0-D11311B7BA53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300" name="Håndskrift 299">
                    <a:extLst>
                      <a:ext uri="{FF2B5EF4-FFF2-40B4-BE49-F238E27FC236}">
                        <a16:creationId xmlns:a16="http://schemas.microsoft.com/office/drawing/2014/main" id="{5D6EA16B-C169-42AF-87D0-D11311B7BA53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2">
                <p14:nvContentPartPr>
                  <p14:cNvPr id="301" name="Håndskrift 300">
                    <a:extLst>
                      <a:ext uri="{FF2B5EF4-FFF2-40B4-BE49-F238E27FC236}">
                        <a16:creationId xmlns:a16="http://schemas.microsoft.com/office/drawing/2014/main" id="{ABDB8363-689B-47F9-BC1E-0E3E1DA863AB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301" name="Håndskrift 300">
                    <a:extLst>
                      <a:ext uri="{FF2B5EF4-FFF2-40B4-BE49-F238E27FC236}">
                        <a16:creationId xmlns:a16="http://schemas.microsoft.com/office/drawing/2014/main" id="{ABDB8363-689B-47F9-BC1E-0E3E1DA863AB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3">
                <p14:nvContentPartPr>
                  <p14:cNvPr id="302" name="Håndskrift 301">
                    <a:extLst>
                      <a:ext uri="{FF2B5EF4-FFF2-40B4-BE49-F238E27FC236}">
                        <a16:creationId xmlns:a16="http://schemas.microsoft.com/office/drawing/2014/main" id="{C8B7393E-A941-4CB1-BD72-0E8919C86235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302" name="Håndskrift 301">
                    <a:extLst>
                      <a:ext uri="{FF2B5EF4-FFF2-40B4-BE49-F238E27FC236}">
                        <a16:creationId xmlns:a16="http://schemas.microsoft.com/office/drawing/2014/main" id="{C8B7393E-A941-4CB1-BD72-0E8919C86235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4">
                <p14:nvContentPartPr>
                  <p14:cNvPr id="303" name="Håndskrift 302">
                    <a:extLst>
                      <a:ext uri="{FF2B5EF4-FFF2-40B4-BE49-F238E27FC236}">
                        <a16:creationId xmlns:a16="http://schemas.microsoft.com/office/drawing/2014/main" id="{669309BE-1845-46DB-9957-4A30B7AE6E1D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303" name="Håndskrift 302">
                    <a:extLst>
                      <a:ext uri="{FF2B5EF4-FFF2-40B4-BE49-F238E27FC236}">
                        <a16:creationId xmlns:a16="http://schemas.microsoft.com/office/drawing/2014/main" id="{669309BE-1845-46DB-9957-4A30B7AE6E1D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5">
                <p14:nvContentPartPr>
                  <p14:cNvPr id="304" name="Håndskrift 303">
                    <a:extLst>
                      <a:ext uri="{FF2B5EF4-FFF2-40B4-BE49-F238E27FC236}">
                        <a16:creationId xmlns:a16="http://schemas.microsoft.com/office/drawing/2014/main" id="{47A4F301-55FA-409E-9BC9-E376096DA03C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304" name="Håndskrift 303">
                    <a:extLst>
                      <a:ext uri="{FF2B5EF4-FFF2-40B4-BE49-F238E27FC236}">
                        <a16:creationId xmlns:a16="http://schemas.microsoft.com/office/drawing/2014/main" id="{47A4F301-55FA-409E-9BC9-E376096DA03C}"/>
                      </a:ext>
                    </a:extLst>
                  </p:cNvPr>
                  <p:cNvPicPr/>
                  <p:nvPr/>
                </p:nvPicPr>
                <p:blipFill>
                  <a:blip r:embed="rId80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6">
                <p14:nvContentPartPr>
                  <p14:cNvPr id="305" name="Håndskrift 304">
                    <a:extLst>
                      <a:ext uri="{FF2B5EF4-FFF2-40B4-BE49-F238E27FC236}">
                        <a16:creationId xmlns:a16="http://schemas.microsoft.com/office/drawing/2014/main" id="{DEC10FF4-6463-4DEB-BDB1-590C49D5C34C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305" name="Håndskrift 304">
                    <a:extLst>
                      <a:ext uri="{FF2B5EF4-FFF2-40B4-BE49-F238E27FC236}">
                        <a16:creationId xmlns:a16="http://schemas.microsoft.com/office/drawing/2014/main" id="{DEC10FF4-6463-4DEB-BDB1-590C49D5C34C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7">
                <p14:nvContentPartPr>
                  <p14:cNvPr id="306" name="Håndskrift 305">
                    <a:extLst>
                      <a:ext uri="{FF2B5EF4-FFF2-40B4-BE49-F238E27FC236}">
                        <a16:creationId xmlns:a16="http://schemas.microsoft.com/office/drawing/2014/main" id="{A83E624C-1A15-492B-934B-2AF46F7A09E1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306" name="Håndskrift 305">
                    <a:extLst>
                      <a:ext uri="{FF2B5EF4-FFF2-40B4-BE49-F238E27FC236}">
                        <a16:creationId xmlns:a16="http://schemas.microsoft.com/office/drawing/2014/main" id="{A83E624C-1A15-492B-934B-2AF46F7A09E1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8">
                <p14:nvContentPartPr>
                  <p14:cNvPr id="307" name="Håndskrift 306">
                    <a:extLst>
                      <a:ext uri="{FF2B5EF4-FFF2-40B4-BE49-F238E27FC236}">
                        <a16:creationId xmlns:a16="http://schemas.microsoft.com/office/drawing/2014/main" id="{302036D8-22AA-4F01-BE34-ED43A60B23FC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307" name="Håndskrift 306">
                    <a:extLst>
                      <a:ext uri="{FF2B5EF4-FFF2-40B4-BE49-F238E27FC236}">
                        <a16:creationId xmlns:a16="http://schemas.microsoft.com/office/drawing/2014/main" id="{302036D8-22AA-4F01-BE34-ED43A60B23FC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9">
                <p14:nvContentPartPr>
                  <p14:cNvPr id="308" name="Håndskrift 307">
                    <a:extLst>
                      <a:ext uri="{FF2B5EF4-FFF2-40B4-BE49-F238E27FC236}">
                        <a16:creationId xmlns:a16="http://schemas.microsoft.com/office/drawing/2014/main" id="{FE655B24-C7F3-4A31-B49D-AE4ADFEC7586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308" name="Håndskrift 307">
                    <a:extLst>
                      <a:ext uri="{FF2B5EF4-FFF2-40B4-BE49-F238E27FC236}">
                        <a16:creationId xmlns:a16="http://schemas.microsoft.com/office/drawing/2014/main" id="{FE655B24-C7F3-4A31-B49D-AE4ADFEC7586}"/>
                      </a:ext>
                    </a:extLst>
                  </p:cNvPr>
                  <p:cNvPicPr/>
                  <p:nvPr/>
                </p:nvPicPr>
                <p:blipFill>
                  <a:blip r:embed="rId80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0">
                <p14:nvContentPartPr>
                  <p14:cNvPr id="309" name="Håndskrift 308">
                    <a:extLst>
                      <a:ext uri="{FF2B5EF4-FFF2-40B4-BE49-F238E27FC236}">
                        <a16:creationId xmlns:a16="http://schemas.microsoft.com/office/drawing/2014/main" id="{48FF63BD-693A-4625-86BB-9B66F3104F11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309" name="Håndskrift 308">
                    <a:extLst>
                      <a:ext uri="{FF2B5EF4-FFF2-40B4-BE49-F238E27FC236}">
                        <a16:creationId xmlns:a16="http://schemas.microsoft.com/office/drawing/2014/main" id="{48FF63BD-693A-4625-86BB-9B66F3104F11}"/>
                      </a:ext>
                    </a:extLst>
                  </p:cNvPr>
                  <p:cNvPicPr/>
                  <p:nvPr/>
                </p:nvPicPr>
                <p:blipFill>
                  <a:blip r:embed="rId89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1">
                <p14:nvContentPartPr>
                  <p14:cNvPr id="310" name="Håndskrift 309">
                    <a:extLst>
                      <a:ext uri="{FF2B5EF4-FFF2-40B4-BE49-F238E27FC236}">
                        <a16:creationId xmlns:a16="http://schemas.microsoft.com/office/drawing/2014/main" id="{F44BF129-B611-458A-825B-B66F4800EFA8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310" name="Håndskrift 309">
                    <a:extLst>
                      <a:ext uri="{FF2B5EF4-FFF2-40B4-BE49-F238E27FC236}">
                        <a16:creationId xmlns:a16="http://schemas.microsoft.com/office/drawing/2014/main" id="{F44BF129-B611-458A-825B-B66F4800EFA8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2">
                <p14:nvContentPartPr>
                  <p14:cNvPr id="311" name="Håndskrift 310">
                    <a:extLst>
                      <a:ext uri="{FF2B5EF4-FFF2-40B4-BE49-F238E27FC236}">
                        <a16:creationId xmlns:a16="http://schemas.microsoft.com/office/drawing/2014/main" id="{D62B7BF6-1965-4B52-8609-9C4F9455F121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311" name="Håndskrift 310">
                    <a:extLst>
                      <a:ext uri="{FF2B5EF4-FFF2-40B4-BE49-F238E27FC236}">
                        <a16:creationId xmlns:a16="http://schemas.microsoft.com/office/drawing/2014/main" id="{D62B7BF6-1965-4B52-8609-9C4F9455F121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3">
                <p14:nvContentPartPr>
                  <p14:cNvPr id="312" name="Håndskrift 311">
                    <a:extLst>
                      <a:ext uri="{FF2B5EF4-FFF2-40B4-BE49-F238E27FC236}">
                        <a16:creationId xmlns:a16="http://schemas.microsoft.com/office/drawing/2014/main" id="{17E00DE5-DC11-4AE3-AF87-CCB0B76C9F37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312" name="Håndskrift 311">
                    <a:extLst>
                      <a:ext uri="{FF2B5EF4-FFF2-40B4-BE49-F238E27FC236}">
                        <a16:creationId xmlns:a16="http://schemas.microsoft.com/office/drawing/2014/main" id="{17E00DE5-DC11-4AE3-AF87-CCB0B76C9F37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4">
                <p14:nvContentPartPr>
                  <p14:cNvPr id="313" name="Håndskrift 312">
                    <a:extLst>
                      <a:ext uri="{FF2B5EF4-FFF2-40B4-BE49-F238E27FC236}">
                        <a16:creationId xmlns:a16="http://schemas.microsoft.com/office/drawing/2014/main" id="{D4A0827E-C7FF-42A4-A8C7-C913E9BD8F18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313" name="Håndskrift 312">
                    <a:extLst>
                      <a:ext uri="{FF2B5EF4-FFF2-40B4-BE49-F238E27FC236}">
                        <a16:creationId xmlns:a16="http://schemas.microsoft.com/office/drawing/2014/main" id="{D4A0827E-C7FF-42A4-A8C7-C913E9BD8F18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5">
                <p14:nvContentPartPr>
                  <p14:cNvPr id="314" name="Håndskrift 313">
                    <a:extLst>
                      <a:ext uri="{FF2B5EF4-FFF2-40B4-BE49-F238E27FC236}">
                        <a16:creationId xmlns:a16="http://schemas.microsoft.com/office/drawing/2014/main" id="{0A408C17-D794-41AD-B07B-58D1A500A16F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314" name="Håndskrift 313">
                    <a:extLst>
                      <a:ext uri="{FF2B5EF4-FFF2-40B4-BE49-F238E27FC236}">
                        <a16:creationId xmlns:a16="http://schemas.microsoft.com/office/drawing/2014/main" id="{0A408C17-D794-41AD-B07B-58D1A500A16F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6">
                <p14:nvContentPartPr>
                  <p14:cNvPr id="315" name="Håndskrift 314">
                    <a:extLst>
                      <a:ext uri="{FF2B5EF4-FFF2-40B4-BE49-F238E27FC236}">
                        <a16:creationId xmlns:a16="http://schemas.microsoft.com/office/drawing/2014/main" id="{840768E7-790A-4B59-A44C-B111C8AFD16F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315" name="Håndskrift 314">
                    <a:extLst>
                      <a:ext uri="{FF2B5EF4-FFF2-40B4-BE49-F238E27FC236}">
                        <a16:creationId xmlns:a16="http://schemas.microsoft.com/office/drawing/2014/main" id="{840768E7-790A-4B59-A44C-B111C8AFD16F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7">
                <p14:nvContentPartPr>
                  <p14:cNvPr id="316" name="Håndskrift 315">
                    <a:extLst>
                      <a:ext uri="{FF2B5EF4-FFF2-40B4-BE49-F238E27FC236}">
                        <a16:creationId xmlns:a16="http://schemas.microsoft.com/office/drawing/2014/main" id="{39539A97-03FF-456D-9686-2C4712D841AF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316" name="Håndskrift 315">
                    <a:extLst>
                      <a:ext uri="{FF2B5EF4-FFF2-40B4-BE49-F238E27FC236}">
                        <a16:creationId xmlns:a16="http://schemas.microsoft.com/office/drawing/2014/main" id="{39539A97-03FF-456D-9686-2C4712D841AF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8">
                <p14:nvContentPartPr>
                  <p14:cNvPr id="317" name="Håndskrift 316">
                    <a:extLst>
                      <a:ext uri="{FF2B5EF4-FFF2-40B4-BE49-F238E27FC236}">
                        <a16:creationId xmlns:a16="http://schemas.microsoft.com/office/drawing/2014/main" id="{1C85CF32-C160-435A-9C75-B6F9ACEDE6D5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317" name="Håndskrift 316">
                    <a:extLst>
                      <a:ext uri="{FF2B5EF4-FFF2-40B4-BE49-F238E27FC236}">
                        <a16:creationId xmlns:a16="http://schemas.microsoft.com/office/drawing/2014/main" id="{1C85CF32-C160-435A-9C75-B6F9ACEDE6D5}"/>
                      </a:ext>
                    </a:extLst>
                  </p:cNvPr>
                  <p:cNvPicPr/>
                  <p:nvPr/>
                </p:nvPicPr>
                <p:blipFill>
                  <a:blip r:embed="rId99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9">
                <p14:nvContentPartPr>
                  <p14:cNvPr id="318" name="Håndskrift 317">
                    <a:extLst>
                      <a:ext uri="{FF2B5EF4-FFF2-40B4-BE49-F238E27FC236}">
                        <a16:creationId xmlns:a16="http://schemas.microsoft.com/office/drawing/2014/main" id="{8397025F-8C36-4B5D-A7FE-982A6E81782F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318" name="Håndskrift 317">
                    <a:extLst>
                      <a:ext uri="{FF2B5EF4-FFF2-40B4-BE49-F238E27FC236}">
                        <a16:creationId xmlns:a16="http://schemas.microsoft.com/office/drawing/2014/main" id="{8397025F-8C36-4B5D-A7FE-982A6E81782F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0">
                <p14:nvContentPartPr>
                  <p14:cNvPr id="319" name="Håndskrift 318">
                    <a:extLst>
                      <a:ext uri="{FF2B5EF4-FFF2-40B4-BE49-F238E27FC236}">
                        <a16:creationId xmlns:a16="http://schemas.microsoft.com/office/drawing/2014/main" id="{10CB12B5-9D19-4480-9367-3B8826CC97B3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319" name="Håndskrift 318">
                    <a:extLst>
                      <a:ext uri="{FF2B5EF4-FFF2-40B4-BE49-F238E27FC236}">
                        <a16:creationId xmlns:a16="http://schemas.microsoft.com/office/drawing/2014/main" id="{10CB12B5-9D19-4480-9367-3B8826CC97B3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1">
                <p14:nvContentPartPr>
                  <p14:cNvPr id="320" name="Håndskrift 319">
                    <a:extLst>
                      <a:ext uri="{FF2B5EF4-FFF2-40B4-BE49-F238E27FC236}">
                        <a16:creationId xmlns:a16="http://schemas.microsoft.com/office/drawing/2014/main" id="{F7FD0CAA-4085-43DF-AA2E-9DC20D913A87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320" name="Håndskrift 319">
                    <a:extLst>
                      <a:ext uri="{FF2B5EF4-FFF2-40B4-BE49-F238E27FC236}">
                        <a16:creationId xmlns:a16="http://schemas.microsoft.com/office/drawing/2014/main" id="{F7FD0CAA-4085-43DF-AA2E-9DC20D913A87}"/>
                      </a:ext>
                    </a:extLst>
                  </p:cNvPr>
                  <p:cNvPicPr/>
                  <p:nvPr/>
                </p:nvPicPr>
                <p:blipFill>
                  <a:blip r:embed="rId202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3">
                <p14:nvContentPartPr>
                  <p14:cNvPr id="321" name="Håndskrift 320">
                    <a:extLst>
                      <a:ext uri="{FF2B5EF4-FFF2-40B4-BE49-F238E27FC236}">
                        <a16:creationId xmlns:a16="http://schemas.microsoft.com/office/drawing/2014/main" id="{A875141B-3A8D-4BBD-8899-161E086B6FFF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321" name="Håndskrift 320">
                    <a:extLst>
                      <a:ext uri="{FF2B5EF4-FFF2-40B4-BE49-F238E27FC236}">
                        <a16:creationId xmlns:a16="http://schemas.microsoft.com/office/drawing/2014/main" id="{A875141B-3A8D-4BBD-8899-161E086B6FFF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4">
                <p14:nvContentPartPr>
                  <p14:cNvPr id="322" name="Håndskrift 321">
                    <a:extLst>
                      <a:ext uri="{FF2B5EF4-FFF2-40B4-BE49-F238E27FC236}">
                        <a16:creationId xmlns:a16="http://schemas.microsoft.com/office/drawing/2014/main" id="{81AD56A3-5488-48F3-9ED9-EA14AEDB9225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322" name="Håndskrift 321">
                    <a:extLst>
                      <a:ext uri="{FF2B5EF4-FFF2-40B4-BE49-F238E27FC236}">
                        <a16:creationId xmlns:a16="http://schemas.microsoft.com/office/drawing/2014/main" id="{81AD56A3-5488-48F3-9ED9-EA14AEDB9225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5">
                <p14:nvContentPartPr>
                  <p14:cNvPr id="323" name="Håndskrift 322">
                    <a:extLst>
                      <a:ext uri="{FF2B5EF4-FFF2-40B4-BE49-F238E27FC236}">
                        <a16:creationId xmlns:a16="http://schemas.microsoft.com/office/drawing/2014/main" id="{177D7C70-05E2-475E-8DFC-CD3629694B4B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323" name="Håndskrift 322">
                    <a:extLst>
                      <a:ext uri="{FF2B5EF4-FFF2-40B4-BE49-F238E27FC236}">
                        <a16:creationId xmlns:a16="http://schemas.microsoft.com/office/drawing/2014/main" id="{177D7C70-05E2-475E-8DFC-CD3629694B4B}"/>
                      </a:ext>
                    </a:extLst>
                  </p:cNvPr>
                  <p:cNvPicPr/>
                  <p:nvPr/>
                </p:nvPicPr>
                <p:blipFill>
                  <a:blip r:embed="rId107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6">
                <p14:nvContentPartPr>
                  <p14:cNvPr id="324" name="Håndskrift 323">
                    <a:extLst>
                      <a:ext uri="{FF2B5EF4-FFF2-40B4-BE49-F238E27FC236}">
                        <a16:creationId xmlns:a16="http://schemas.microsoft.com/office/drawing/2014/main" id="{1A0E6292-6D9E-43F8-8B1F-AD0BE2AD6CED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324" name="Håndskrift 323">
                    <a:extLst>
                      <a:ext uri="{FF2B5EF4-FFF2-40B4-BE49-F238E27FC236}">
                        <a16:creationId xmlns:a16="http://schemas.microsoft.com/office/drawing/2014/main" id="{1A0E6292-6D9E-43F8-8B1F-AD0BE2AD6CED}"/>
                      </a:ext>
                    </a:extLst>
                  </p:cNvPr>
                  <p:cNvPicPr/>
                  <p:nvPr/>
                </p:nvPicPr>
                <p:blipFill>
                  <a:blip r:embed="rId109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7">
                <p14:nvContentPartPr>
                  <p14:cNvPr id="325" name="Håndskrift 324">
                    <a:extLst>
                      <a:ext uri="{FF2B5EF4-FFF2-40B4-BE49-F238E27FC236}">
                        <a16:creationId xmlns:a16="http://schemas.microsoft.com/office/drawing/2014/main" id="{5A27DBDC-C158-42F8-A650-454684477B28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325" name="Håndskrift 324">
                    <a:extLst>
                      <a:ext uri="{FF2B5EF4-FFF2-40B4-BE49-F238E27FC236}">
                        <a16:creationId xmlns:a16="http://schemas.microsoft.com/office/drawing/2014/main" id="{5A27DBDC-C158-42F8-A650-454684477B28}"/>
                      </a:ext>
                    </a:extLst>
                  </p:cNvPr>
                  <p:cNvPicPr/>
                  <p:nvPr/>
                </p:nvPicPr>
                <p:blipFill>
                  <a:blip r:embed="rId208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9">
                <p14:nvContentPartPr>
                  <p14:cNvPr id="326" name="Håndskrift 325">
                    <a:extLst>
                      <a:ext uri="{FF2B5EF4-FFF2-40B4-BE49-F238E27FC236}">
                        <a16:creationId xmlns:a16="http://schemas.microsoft.com/office/drawing/2014/main" id="{39CA6137-ECDA-430A-A030-CC5B3A63BFEA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326" name="Håndskrift 325">
                    <a:extLst>
                      <a:ext uri="{FF2B5EF4-FFF2-40B4-BE49-F238E27FC236}">
                        <a16:creationId xmlns:a16="http://schemas.microsoft.com/office/drawing/2014/main" id="{39CA6137-ECDA-430A-A030-CC5B3A63BFEA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0">
                <p14:nvContentPartPr>
                  <p14:cNvPr id="327" name="Håndskrift 326">
                    <a:extLst>
                      <a:ext uri="{FF2B5EF4-FFF2-40B4-BE49-F238E27FC236}">
                        <a16:creationId xmlns:a16="http://schemas.microsoft.com/office/drawing/2014/main" id="{AC5140DA-E66D-4F30-AE99-9159D9BA4BDC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327" name="Håndskrift 326">
                    <a:extLst>
                      <a:ext uri="{FF2B5EF4-FFF2-40B4-BE49-F238E27FC236}">
                        <a16:creationId xmlns:a16="http://schemas.microsoft.com/office/drawing/2014/main" id="{AC5140DA-E66D-4F30-AE99-9159D9BA4BDC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1">
                <p14:nvContentPartPr>
                  <p14:cNvPr id="328" name="Håndskrift 327">
                    <a:extLst>
                      <a:ext uri="{FF2B5EF4-FFF2-40B4-BE49-F238E27FC236}">
                        <a16:creationId xmlns:a16="http://schemas.microsoft.com/office/drawing/2014/main" id="{C71F5849-035D-456B-BC6F-C3EE7F73BA2E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328" name="Håndskrift 327">
                    <a:extLst>
                      <a:ext uri="{FF2B5EF4-FFF2-40B4-BE49-F238E27FC236}">
                        <a16:creationId xmlns:a16="http://schemas.microsoft.com/office/drawing/2014/main" id="{C71F5849-035D-456B-BC6F-C3EE7F73BA2E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2">
                <p14:nvContentPartPr>
                  <p14:cNvPr id="329" name="Håndskrift 328">
                    <a:extLst>
                      <a:ext uri="{FF2B5EF4-FFF2-40B4-BE49-F238E27FC236}">
                        <a16:creationId xmlns:a16="http://schemas.microsoft.com/office/drawing/2014/main" id="{931FDB69-C12A-45F4-AF15-958D7C4646A8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329" name="Håndskrift 328">
                    <a:extLst>
                      <a:ext uri="{FF2B5EF4-FFF2-40B4-BE49-F238E27FC236}">
                        <a16:creationId xmlns:a16="http://schemas.microsoft.com/office/drawing/2014/main" id="{931FDB69-C12A-45F4-AF15-958D7C4646A8}"/>
                      </a:ext>
                    </a:extLst>
                  </p:cNvPr>
                  <p:cNvPicPr/>
                  <p:nvPr/>
                </p:nvPicPr>
                <p:blipFill>
                  <a:blip r:embed="rId116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3">
                <p14:nvContentPartPr>
                  <p14:cNvPr id="330" name="Håndskrift 329">
                    <a:extLst>
                      <a:ext uri="{FF2B5EF4-FFF2-40B4-BE49-F238E27FC236}">
                        <a16:creationId xmlns:a16="http://schemas.microsoft.com/office/drawing/2014/main" id="{59C229CD-D0FB-4738-AF40-74CE551E2896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330" name="Håndskrift 329">
                    <a:extLst>
                      <a:ext uri="{FF2B5EF4-FFF2-40B4-BE49-F238E27FC236}">
                        <a16:creationId xmlns:a16="http://schemas.microsoft.com/office/drawing/2014/main" id="{59C229CD-D0FB-4738-AF40-74CE551E2896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4">
                <p14:nvContentPartPr>
                  <p14:cNvPr id="331" name="Håndskrift 330">
                    <a:extLst>
                      <a:ext uri="{FF2B5EF4-FFF2-40B4-BE49-F238E27FC236}">
                        <a16:creationId xmlns:a16="http://schemas.microsoft.com/office/drawing/2014/main" id="{CB4AF6EE-0DFC-4C99-99DE-3A0BA0A29AC4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331" name="Håndskrift 330">
                    <a:extLst>
                      <a:ext uri="{FF2B5EF4-FFF2-40B4-BE49-F238E27FC236}">
                        <a16:creationId xmlns:a16="http://schemas.microsoft.com/office/drawing/2014/main" id="{CB4AF6EE-0DFC-4C99-99DE-3A0BA0A29AC4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332" name="Gruppe 331">
              <a:extLst>
                <a:ext uri="{FF2B5EF4-FFF2-40B4-BE49-F238E27FC236}">
                  <a16:creationId xmlns:a16="http://schemas.microsoft.com/office/drawing/2014/main" id="{6F0C8F27-3212-45B2-845D-9592EFF398EC}"/>
                </a:ext>
              </a:extLst>
            </p:cNvPr>
            <p:cNvGrpSpPr/>
            <p:nvPr/>
          </p:nvGrpSpPr>
          <p:grpSpPr>
            <a:xfrm>
              <a:off x="5179480" y="3381646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15">
                <p14:nvContentPartPr>
                  <p14:cNvPr id="333" name="Håndskrift 332">
                    <a:extLst>
                      <a:ext uri="{FF2B5EF4-FFF2-40B4-BE49-F238E27FC236}">
                        <a16:creationId xmlns:a16="http://schemas.microsoft.com/office/drawing/2014/main" id="{C3B6AAB4-45C2-40BC-8991-C2E8BBF74514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333" name="Håndskrift 332">
                    <a:extLst>
                      <a:ext uri="{FF2B5EF4-FFF2-40B4-BE49-F238E27FC236}">
                        <a16:creationId xmlns:a16="http://schemas.microsoft.com/office/drawing/2014/main" id="{C3B6AAB4-45C2-40BC-8991-C2E8BBF74514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6">
                <p14:nvContentPartPr>
                  <p14:cNvPr id="334" name="Håndskrift 333">
                    <a:extLst>
                      <a:ext uri="{FF2B5EF4-FFF2-40B4-BE49-F238E27FC236}">
                        <a16:creationId xmlns:a16="http://schemas.microsoft.com/office/drawing/2014/main" id="{7546607B-815F-4FC3-89B7-7820153CB0FD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334" name="Håndskrift 333">
                    <a:extLst>
                      <a:ext uri="{FF2B5EF4-FFF2-40B4-BE49-F238E27FC236}">
                        <a16:creationId xmlns:a16="http://schemas.microsoft.com/office/drawing/2014/main" id="{7546607B-815F-4FC3-89B7-7820153CB0FD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7">
                <p14:nvContentPartPr>
                  <p14:cNvPr id="335" name="Håndskrift 334">
                    <a:extLst>
                      <a:ext uri="{FF2B5EF4-FFF2-40B4-BE49-F238E27FC236}">
                        <a16:creationId xmlns:a16="http://schemas.microsoft.com/office/drawing/2014/main" id="{9349FB94-97AB-4C6E-9181-09DF793F1F90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335" name="Håndskrift 334">
                    <a:extLst>
                      <a:ext uri="{FF2B5EF4-FFF2-40B4-BE49-F238E27FC236}">
                        <a16:creationId xmlns:a16="http://schemas.microsoft.com/office/drawing/2014/main" id="{9349FB94-97AB-4C6E-9181-09DF793F1F90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8">
                <p14:nvContentPartPr>
                  <p14:cNvPr id="336" name="Håndskrift 335">
                    <a:extLst>
                      <a:ext uri="{FF2B5EF4-FFF2-40B4-BE49-F238E27FC236}">
                        <a16:creationId xmlns:a16="http://schemas.microsoft.com/office/drawing/2014/main" id="{ADF6426C-383F-450F-B9E6-F9844836C75E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336" name="Håndskrift 335">
                    <a:extLst>
                      <a:ext uri="{FF2B5EF4-FFF2-40B4-BE49-F238E27FC236}">
                        <a16:creationId xmlns:a16="http://schemas.microsoft.com/office/drawing/2014/main" id="{ADF6426C-383F-450F-B9E6-F9844836C75E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9">
                <p14:nvContentPartPr>
                  <p14:cNvPr id="337" name="Håndskrift 336">
                    <a:extLst>
                      <a:ext uri="{FF2B5EF4-FFF2-40B4-BE49-F238E27FC236}">
                        <a16:creationId xmlns:a16="http://schemas.microsoft.com/office/drawing/2014/main" id="{094C4005-C951-4855-B03B-59DE674F1037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337" name="Håndskrift 336">
                    <a:extLst>
                      <a:ext uri="{FF2B5EF4-FFF2-40B4-BE49-F238E27FC236}">
                        <a16:creationId xmlns:a16="http://schemas.microsoft.com/office/drawing/2014/main" id="{094C4005-C951-4855-B03B-59DE674F1037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0">
                <p14:nvContentPartPr>
                  <p14:cNvPr id="338" name="Håndskrift 337">
                    <a:extLst>
                      <a:ext uri="{FF2B5EF4-FFF2-40B4-BE49-F238E27FC236}">
                        <a16:creationId xmlns:a16="http://schemas.microsoft.com/office/drawing/2014/main" id="{2C4FBC03-D7FB-40D0-AB65-13DD980D8118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338" name="Håndskrift 337">
                    <a:extLst>
                      <a:ext uri="{FF2B5EF4-FFF2-40B4-BE49-F238E27FC236}">
                        <a16:creationId xmlns:a16="http://schemas.microsoft.com/office/drawing/2014/main" id="{2C4FBC03-D7FB-40D0-AB65-13DD980D8118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1">
                <p14:nvContentPartPr>
                  <p14:cNvPr id="339" name="Håndskrift 338">
                    <a:extLst>
                      <a:ext uri="{FF2B5EF4-FFF2-40B4-BE49-F238E27FC236}">
                        <a16:creationId xmlns:a16="http://schemas.microsoft.com/office/drawing/2014/main" id="{403602B8-4A66-4A0F-9799-D98D28CFE16E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339" name="Håndskrift 338">
                    <a:extLst>
                      <a:ext uri="{FF2B5EF4-FFF2-40B4-BE49-F238E27FC236}">
                        <a16:creationId xmlns:a16="http://schemas.microsoft.com/office/drawing/2014/main" id="{403602B8-4A66-4A0F-9799-D98D28CFE16E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2">
                <p14:nvContentPartPr>
                  <p14:cNvPr id="340" name="Håndskrift 339">
                    <a:extLst>
                      <a:ext uri="{FF2B5EF4-FFF2-40B4-BE49-F238E27FC236}">
                        <a16:creationId xmlns:a16="http://schemas.microsoft.com/office/drawing/2014/main" id="{0D925E51-9EF7-49FC-A1C5-49A718959385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340" name="Håndskrift 339">
                    <a:extLst>
                      <a:ext uri="{FF2B5EF4-FFF2-40B4-BE49-F238E27FC236}">
                        <a16:creationId xmlns:a16="http://schemas.microsoft.com/office/drawing/2014/main" id="{0D925E51-9EF7-49FC-A1C5-49A718959385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3">
                <p14:nvContentPartPr>
                  <p14:cNvPr id="341" name="Håndskrift 340">
                    <a:extLst>
                      <a:ext uri="{FF2B5EF4-FFF2-40B4-BE49-F238E27FC236}">
                        <a16:creationId xmlns:a16="http://schemas.microsoft.com/office/drawing/2014/main" id="{5580F083-F86C-4A4E-BC2B-BDD6927771B9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341" name="Håndskrift 340">
                    <a:extLst>
                      <a:ext uri="{FF2B5EF4-FFF2-40B4-BE49-F238E27FC236}">
                        <a16:creationId xmlns:a16="http://schemas.microsoft.com/office/drawing/2014/main" id="{5580F083-F86C-4A4E-BC2B-BDD6927771B9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4">
                <p14:nvContentPartPr>
                  <p14:cNvPr id="342" name="Håndskrift 341">
                    <a:extLst>
                      <a:ext uri="{FF2B5EF4-FFF2-40B4-BE49-F238E27FC236}">
                        <a16:creationId xmlns:a16="http://schemas.microsoft.com/office/drawing/2014/main" id="{90542870-FF24-47CF-8617-8E918B65F107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342" name="Håndskrift 341">
                    <a:extLst>
                      <a:ext uri="{FF2B5EF4-FFF2-40B4-BE49-F238E27FC236}">
                        <a16:creationId xmlns:a16="http://schemas.microsoft.com/office/drawing/2014/main" id="{90542870-FF24-47CF-8617-8E918B65F107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5">
                <p14:nvContentPartPr>
                  <p14:cNvPr id="343" name="Håndskrift 342">
                    <a:extLst>
                      <a:ext uri="{FF2B5EF4-FFF2-40B4-BE49-F238E27FC236}">
                        <a16:creationId xmlns:a16="http://schemas.microsoft.com/office/drawing/2014/main" id="{8386AE21-EF9B-450E-A6F9-147C65D41802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343" name="Håndskrift 342">
                    <a:extLst>
                      <a:ext uri="{FF2B5EF4-FFF2-40B4-BE49-F238E27FC236}">
                        <a16:creationId xmlns:a16="http://schemas.microsoft.com/office/drawing/2014/main" id="{8386AE21-EF9B-450E-A6F9-147C65D41802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6">
                <p14:nvContentPartPr>
                  <p14:cNvPr id="344" name="Håndskrift 343">
                    <a:extLst>
                      <a:ext uri="{FF2B5EF4-FFF2-40B4-BE49-F238E27FC236}">
                        <a16:creationId xmlns:a16="http://schemas.microsoft.com/office/drawing/2014/main" id="{6158CEA6-FC9A-44EF-AE08-A675E92A05BF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344" name="Håndskrift 343">
                    <a:extLst>
                      <a:ext uri="{FF2B5EF4-FFF2-40B4-BE49-F238E27FC236}">
                        <a16:creationId xmlns:a16="http://schemas.microsoft.com/office/drawing/2014/main" id="{6158CEA6-FC9A-44EF-AE08-A675E92A05BF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7">
                <p14:nvContentPartPr>
                  <p14:cNvPr id="345" name="Håndskrift 344">
                    <a:extLst>
                      <a:ext uri="{FF2B5EF4-FFF2-40B4-BE49-F238E27FC236}">
                        <a16:creationId xmlns:a16="http://schemas.microsoft.com/office/drawing/2014/main" id="{29BC23A8-09E4-4556-92D4-BF6BFC1BE212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345" name="Håndskrift 344">
                    <a:extLst>
                      <a:ext uri="{FF2B5EF4-FFF2-40B4-BE49-F238E27FC236}">
                        <a16:creationId xmlns:a16="http://schemas.microsoft.com/office/drawing/2014/main" id="{29BC23A8-09E4-4556-92D4-BF6BFC1BE212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8">
                <p14:nvContentPartPr>
                  <p14:cNvPr id="346" name="Håndskrift 345">
                    <a:extLst>
                      <a:ext uri="{FF2B5EF4-FFF2-40B4-BE49-F238E27FC236}">
                        <a16:creationId xmlns:a16="http://schemas.microsoft.com/office/drawing/2014/main" id="{98F40824-99BA-4198-BDF8-47DEC6117519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346" name="Håndskrift 345">
                    <a:extLst>
                      <a:ext uri="{FF2B5EF4-FFF2-40B4-BE49-F238E27FC236}">
                        <a16:creationId xmlns:a16="http://schemas.microsoft.com/office/drawing/2014/main" id="{98F40824-99BA-4198-BDF8-47DEC6117519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9">
                <p14:nvContentPartPr>
                  <p14:cNvPr id="347" name="Håndskrift 346">
                    <a:extLst>
                      <a:ext uri="{FF2B5EF4-FFF2-40B4-BE49-F238E27FC236}">
                        <a16:creationId xmlns:a16="http://schemas.microsoft.com/office/drawing/2014/main" id="{D6E0855E-334D-453B-93A3-902B91BD8793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347" name="Håndskrift 346">
                    <a:extLst>
                      <a:ext uri="{FF2B5EF4-FFF2-40B4-BE49-F238E27FC236}">
                        <a16:creationId xmlns:a16="http://schemas.microsoft.com/office/drawing/2014/main" id="{D6E0855E-334D-453B-93A3-902B91BD8793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0">
                <p14:nvContentPartPr>
                  <p14:cNvPr id="348" name="Håndskrift 347">
                    <a:extLst>
                      <a:ext uri="{FF2B5EF4-FFF2-40B4-BE49-F238E27FC236}">
                        <a16:creationId xmlns:a16="http://schemas.microsoft.com/office/drawing/2014/main" id="{BCF1DDF0-8E6A-49CB-B139-C1BBC9706A5A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348" name="Håndskrift 347">
                    <a:extLst>
                      <a:ext uri="{FF2B5EF4-FFF2-40B4-BE49-F238E27FC236}">
                        <a16:creationId xmlns:a16="http://schemas.microsoft.com/office/drawing/2014/main" id="{BCF1DDF0-8E6A-49CB-B139-C1BBC9706A5A}"/>
                      </a:ext>
                    </a:extLst>
                  </p:cNvPr>
                  <p:cNvPicPr/>
                  <p:nvPr/>
                </p:nvPicPr>
                <p:blipFill>
                  <a:blip r:embed="rId80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1">
                <p14:nvContentPartPr>
                  <p14:cNvPr id="349" name="Håndskrift 348">
                    <a:extLst>
                      <a:ext uri="{FF2B5EF4-FFF2-40B4-BE49-F238E27FC236}">
                        <a16:creationId xmlns:a16="http://schemas.microsoft.com/office/drawing/2014/main" id="{68F4A670-40B2-43D2-AD0A-FFDE210EB56A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349" name="Håndskrift 348">
                    <a:extLst>
                      <a:ext uri="{FF2B5EF4-FFF2-40B4-BE49-F238E27FC236}">
                        <a16:creationId xmlns:a16="http://schemas.microsoft.com/office/drawing/2014/main" id="{68F4A670-40B2-43D2-AD0A-FFDE210EB56A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2">
                <p14:nvContentPartPr>
                  <p14:cNvPr id="350" name="Håndskrift 349">
                    <a:extLst>
                      <a:ext uri="{FF2B5EF4-FFF2-40B4-BE49-F238E27FC236}">
                        <a16:creationId xmlns:a16="http://schemas.microsoft.com/office/drawing/2014/main" id="{641B72EA-4D7D-4F39-AA60-D118FD6A9DF4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350" name="Håndskrift 349">
                    <a:extLst>
                      <a:ext uri="{FF2B5EF4-FFF2-40B4-BE49-F238E27FC236}">
                        <a16:creationId xmlns:a16="http://schemas.microsoft.com/office/drawing/2014/main" id="{641B72EA-4D7D-4F39-AA60-D118FD6A9DF4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3">
                <p14:nvContentPartPr>
                  <p14:cNvPr id="351" name="Håndskrift 350">
                    <a:extLst>
                      <a:ext uri="{FF2B5EF4-FFF2-40B4-BE49-F238E27FC236}">
                        <a16:creationId xmlns:a16="http://schemas.microsoft.com/office/drawing/2014/main" id="{8FAC258A-3B30-4C11-B4B6-A46561C790DD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351" name="Håndskrift 350">
                    <a:extLst>
                      <a:ext uri="{FF2B5EF4-FFF2-40B4-BE49-F238E27FC236}">
                        <a16:creationId xmlns:a16="http://schemas.microsoft.com/office/drawing/2014/main" id="{8FAC258A-3B30-4C11-B4B6-A46561C790DD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4">
                <p14:nvContentPartPr>
                  <p14:cNvPr id="352" name="Håndskrift 351">
                    <a:extLst>
                      <a:ext uri="{FF2B5EF4-FFF2-40B4-BE49-F238E27FC236}">
                        <a16:creationId xmlns:a16="http://schemas.microsoft.com/office/drawing/2014/main" id="{7533EEEB-4D7C-46C5-BCDA-30C2058367CD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352" name="Håndskrift 351">
                    <a:extLst>
                      <a:ext uri="{FF2B5EF4-FFF2-40B4-BE49-F238E27FC236}">
                        <a16:creationId xmlns:a16="http://schemas.microsoft.com/office/drawing/2014/main" id="{7533EEEB-4D7C-46C5-BCDA-30C2058367CD}"/>
                      </a:ext>
                    </a:extLst>
                  </p:cNvPr>
                  <p:cNvPicPr/>
                  <p:nvPr/>
                </p:nvPicPr>
                <p:blipFill>
                  <a:blip r:embed="rId80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5">
                <p14:nvContentPartPr>
                  <p14:cNvPr id="353" name="Håndskrift 352">
                    <a:extLst>
                      <a:ext uri="{FF2B5EF4-FFF2-40B4-BE49-F238E27FC236}">
                        <a16:creationId xmlns:a16="http://schemas.microsoft.com/office/drawing/2014/main" id="{C29936AC-6E61-4E7B-9577-D1CCDD726E77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353" name="Håndskrift 352">
                    <a:extLst>
                      <a:ext uri="{FF2B5EF4-FFF2-40B4-BE49-F238E27FC236}">
                        <a16:creationId xmlns:a16="http://schemas.microsoft.com/office/drawing/2014/main" id="{C29936AC-6E61-4E7B-9577-D1CCDD726E77}"/>
                      </a:ext>
                    </a:extLst>
                  </p:cNvPr>
                  <p:cNvPicPr/>
                  <p:nvPr/>
                </p:nvPicPr>
                <p:blipFill>
                  <a:blip r:embed="rId89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6">
                <p14:nvContentPartPr>
                  <p14:cNvPr id="354" name="Håndskrift 353">
                    <a:extLst>
                      <a:ext uri="{FF2B5EF4-FFF2-40B4-BE49-F238E27FC236}">
                        <a16:creationId xmlns:a16="http://schemas.microsoft.com/office/drawing/2014/main" id="{35494B81-D071-46D5-B625-FF3B9FFAC734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354" name="Håndskrift 353">
                    <a:extLst>
                      <a:ext uri="{FF2B5EF4-FFF2-40B4-BE49-F238E27FC236}">
                        <a16:creationId xmlns:a16="http://schemas.microsoft.com/office/drawing/2014/main" id="{35494B81-D071-46D5-B625-FF3B9FFAC734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7">
                <p14:nvContentPartPr>
                  <p14:cNvPr id="355" name="Håndskrift 354">
                    <a:extLst>
                      <a:ext uri="{FF2B5EF4-FFF2-40B4-BE49-F238E27FC236}">
                        <a16:creationId xmlns:a16="http://schemas.microsoft.com/office/drawing/2014/main" id="{C8AC4065-D7EE-41D9-8640-C86CF776B876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355" name="Håndskrift 354">
                    <a:extLst>
                      <a:ext uri="{FF2B5EF4-FFF2-40B4-BE49-F238E27FC236}">
                        <a16:creationId xmlns:a16="http://schemas.microsoft.com/office/drawing/2014/main" id="{C8AC4065-D7EE-41D9-8640-C86CF776B876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8">
                <p14:nvContentPartPr>
                  <p14:cNvPr id="356" name="Håndskrift 355">
                    <a:extLst>
                      <a:ext uri="{FF2B5EF4-FFF2-40B4-BE49-F238E27FC236}">
                        <a16:creationId xmlns:a16="http://schemas.microsoft.com/office/drawing/2014/main" id="{09625CE8-1691-4F1E-9283-0745333A25DB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356" name="Håndskrift 355">
                    <a:extLst>
                      <a:ext uri="{FF2B5EF4-FFF2-40B4-BE49-F238E27FC236}">
                        <a16:creationId xmlns:a16="http://schemas.microsoft.com/office/drawing/2014/main" id="{09625CE8-1691-4F1E-9283-0745333A25DB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9">
                <p14:nvContentPartPr>
                  <p14:cNvPr id="357" name="Håndskrift 356">
                    <a:extLst>
                      <a:ext uri="{FF2B5EF4-FFF2-40B4-BE49-F238E27FC236}">
                        <a16:creationId xmlns:a16="http://schemas.microsoft.com/office/drawing/2014/main" id="{BF62FC5E-F9B7-424F-8C36-9A2FEA2C166F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357" name="Håndskrift 356">
                    <a:extLst>
                      <a:ext uri="{FF2B5EF4-FFF2-40B4-BE49-F238E27FC236}">
                        <a16:creationId xmlns:a16="http://schemas.microsoft.com/office/drawing/2014/main" id="{BF62FC5E-F9B7-424F-8C36-9A2FEA2C166F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0">
                <p14:nvContentPartPr>
                  <p14:cNvPr id="358" name="Håndskrift 357">
                    <a:extLst>
                      <a:ext uri="{FF2B5EF4-FFF2-40B4-BE49-F238E27FC236}">
                        <a16:creationId xmlns:a16="http://schemas.microsoft.com/office/drawing/2014/main" id="{7C28DD82-426D-4A6F-860D-0C7ECE1B4574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358" name="Håndskrift 357">
                    <a:extLst>
                      <a:ext uri="{FF2B5EF4-FFF2-40B4-BE49-F238E27FC236}">
                        <a16:creationId xmlns:a16="http://schemas.microsoft.com/office/drawing/2014/main" id="{7C28DD82-426D-4A6F-860D-0C7ECE1B4574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1">
                <p14:nvContentPartPr>
                  <p14:cNvPr id="359" name="Håndskrift 358">
                    <a:extLst>
                      <a:ext uri="{FF2B5EF4-FFF2-40B4-BE49-F238E27FC236}">
                        <a16:creationId xmlns:a16="http://schemas.microsoft.com/office/drawing/2014/main" id="{659946D2-2FBC-44A7-8686-8D622FDF7FFA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359" name="Håndskrift 358">
                    <a:extLst>
                      <a:ext uri="{FF2B5EF4-FFF2-40B4-BE49-F238E27FC236}">
                        <a16:creationId xmlns:a16="http://schemas.microsoft.com/office/drawing/2014/main" id="{659946D2-2FBC-44A7-8686-8D622FDF7FFA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2">
                <p14:nvContentPartPr>
                  <p14:cNvPr id="360" name="Håndskrift 359">
                    <a:extLst>
                      <a:ext uri="{FF2B5EF4-FFF2-40B4-BE49-F238E27FC236}">
                        <a16:creationId xmlns:a16="http://schemas.microsoft.com/office/drawing/2014/main" id="{F45C1122-26CB-4879-B27E-163A4589D516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360" name="Håndskrift 359">
                    <a:extLst>
                      <a:ext uri="{FF2B5EF4-FFF2-40B4-BE49-F238E27FC236}">
                        <a16:creationId xmlns:a16="http://schemas.microsoft.com/office/drawing/2014/main" id="{F45C1122-26CB-4879-B27E-163A4589D516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3">
                <p14:nvContentPartPr>
                  <p14:cNvPr id="361" name="Håndskrift 360">
                    <a:extLst>
                      <a:ext uri="{FF2B5EF4-FFF2-40B4-BE49-F238E27FC236}">
                        <a16:creationId xmlns:a16="http://schemas.microsoft.com/office/drawing/2014/main" id="{1C5C12EC-1E8C-421A-BB0D-4BA35C081CAF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361" name="Håndskrift 360">
                    <a:extLst>
                      <a:ext uri="{FF2B5EF4-FFF2-40B4-BE49-F238E27FC236}">
                        <a16:creationId xmlns:a16="http://schemas.microsoft.com/office/drawing/2014/main" id="{1C5C12EC-1E8C-421A-BB0D-4BA35C081CAF}"/>
                      </a:ext>
                    </a:extLst>
                  </p:cNvPr>
                  <p:cNvPicPr/>
                  <p:nvPr/>
                </p:nvPicPr>
                <p:blipFill>
                  <a:blip r:embed="rId99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4">
                <p14:nvContentPartPr>
                  <p14:cNvPr id="362" name="Håndskrift 361">
                    <a:extLst>
                      <a:ext uri="{FF2B5EF4-FFF2-40B4-BE49-F238E27FC236}">
                        <a16:creationId xmlns:a16="http://schemas.microsoft.com/office/drawing/2014/main" id="{BD873D91-75A8-407B-9DD6-E29B566D33C2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362" name="Håndskrift 361">
                    <a:extLst>
                      <a:ext uri="{FF2B5EF4-FFF2-40B4-BE49-F238E27FC236}">
                        <a16:creationId xmlns:a16="http://schemas.microsoft.com/office/drawing/2014/main" id="{BD873D91-75A8-407B-9DD6-E29B566D33C2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5">
                <p14:nvContentPartPr>
                  <p14:cNvPr id="363" name="Håndskrift 362">
                    <a:extLst>
                      <a:ext uri="{FF2B5EF4-FFF2-40B4-BE49-F238E27FC236}">
                        <a16:creationId xmlns:a16="http://schemas.microsoft.com/office/drawing/2014/main" id="{B7D44802-2B17-4AB0-9215-3DBBBBE08EDE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363" name="Håndskrift 362">
                    <a:extLst>
                      <a:ext uri="{FF2B5EF4-FFF2-40B4-BE49-F238E27FC236}">
                        <a16:creationId xmlns:a16="http://schemas.microsoft.com/office/drawing/2014/main" id="{B7D44802-2B17-4AB0-9215-3DBBBBE08EDE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6">
                <p14:nvContentPartPr>
                  <p14:cNvPr id="364" name="Håndskrift 363">
                    <a:extLst>
                      <a:ext uri="{FF2B5EF4-FFF2-40B4-BE49-F238E27FC236}">
                        <a16:creationId xmlns:a16="http://schemas.microsoft.com/office/drawing/2014/main" id="{29EE428E-22D7-4A53-8DF3-AEDAF8184B14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364" name="Håndskrift 363">
                    <a:extLst>
                      <a:ext uri="{FF2B5EF4-FFF2-40B4-BE49-F238E27FC236}">
                        <a16:creationId xmlns:a16="http://schemas.microsoft.com/office/drawing/2014/main" id="{29EE428E-22D7-4A53-8DF3-AEDAF8184B14}"/>
                      </a:ext>
                    </a:extLst>
                  </p:cNvPr>
                  <p:cNvPicPr/>
                  <p:nvPr/>
                </p:nvPicPr>
                <p:blipFill>
                  <a:blip r:embed="rId202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7">
                <p14:nvContentPartPr>
                  <p14:cNvPr id="365" name="Håndskrift 364">
                    <a:extLst>
                      <a:ext uri="{FF2B5EF4-FFF2-40B4-BE49-F238E27FC236}">
                        <a16:creationId xmlns:a16="http://schemas.microsoft.com/office/drawing/2014/main" id="{3E52B958-15F4-435B-9D8D-B5E8F1F285EA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365" name="Håndskrift 364">
                    <a:extLst>
                      <a:ext uri="{FF2B5EF4-FFF2-40B4-BE49-F238E27FC236}">
                        <a16:creationId xmlns:a16="http://schemas.microsoft.com/office/drawing/2014/main" id="{3E52B958-15F4-435B-9D8D-B5E8F1F285EA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8">
                <p14:nvContentPartPr>
                  <p14:cNvPr id="366" name="Håndskrift 365">
                    <a:extLst>
                      <a:ext uri="{FF2B5EF4-FFF2-40B4-BE49-F238E27FC236}">
                        <a16:creationId xmlns:a16="http://schemas.microsoft.com/office/drawing/2014/main" id="{D4A6DE53-8C46-4614-ADF6-F11327E281F4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366" name="Håndskrift 365">
                    <a:extLst>
                      <a:ext uri="{FF2B5EF4-FFF2-40B4-BE49-F238E27FC236}">
                        <a16:creationId xmlns:a16="http://schemas.microsoft.com/office/drawing/2014/main" id="{D4A6DE53-8C46-4614-ADF6-F11327E281F4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9">
                <p14:nvContentPartPr>
                  <p14:cNvPr id="367" name="Håndskrift 366">
                    <a:extLst>
                      <a:ext uri="{FF2B5EF4-FFF2-40B4-BE49-F238E27FC236}">
                        <a16:creationId xmlns:a16="http://schemas.microsoft.com/office/drawing/2014/main" id="{31E507E1-DF55-4874-BD51-4A1302FFCEFB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367" name="Håndskrift 366">
                    <a:extLst>
                      <a:ext uri="{FF2B5EF4-FFF2-40B4-BE49-F238E27FC236}">
                        <a16:creationId xmlns:a16="http://schemas.microsoft.com/office/drawing/2014/main" id="{31E507E1-DF55-4874-BD51-4A1302FFCEFB}"/>
                      </a:ext>
                    </a:extLst>
                  </p:cNvPr>
                  <p:cNvPicPr/>
                  <p:nvPr/>
                </p:nvPicPr>
                <p:blipFill>
                  <a:blip r:embed="rId250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1">
                <p14:nvContentPartPr>
                  <p14:cNvPr id="368" name="Håndskrift 367">
                    <a:extLst>
                      <a:ext uri="{FF2B5EF4-FFF2-40B4-BE49-F238E27FC236}">
                        <a16:creationId xmlns:a16="http://schemas.microsoft.com/office/drawing/2014/main" id="{9EA9F2C1-9379-403F-8508-D72ACD103D2B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368" name="Håndskrift 367">
                    <a:extLst>
                      <a:ext uri="{FF2B5EF4-FFF2-40B4-BE49-F238E27FC236}">
                        <a16:creationId xmlns:a16="http://schemas.microsoft.com/office/drawing/2014/main" id="{9EA9F2C1-9379-403F-8508-D72ACD103D2B}"/>
                      </a:ext>
                    </a:extLst>
                  </p:cNvPr>
                  <p:cNvPicPr/>
                  <p:nvPr/>
                </p:nvPicPr>
                <p:blipFill>
                  <a:blip r:embed="rId252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3">
                <p14:nvContentPartPr>
                  <p14:cNvPr id="369" name="Håndskrift 368">
                    <a:extLst>
                      <a:ext uri="{FF2B5EF4-FFF2-40B4-BE49-F238E27FC236}">
                        <a16:creationId xmlns:a16="http://schemas.microsoft.com/office/drawing/2014/main" id="{B9CFAD07-A589-4CAD-AA4C-95A9B841AB8D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369" name="Håndskrift 368">
                    <a:extLst>
                      <a:ext uri="{FF2B5EF4-FFF2-40B4-BE49-F238E27FC236}">
                        <a16:creationId xmlns:a16="http://schemas.microsoft.com/office/drawing/2014/main" id="{B9CFAD07-A589-4CAD-AA4C-95A9B841AB8D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4">
                <p14:nvContentPartPr>
                  <p14:cNvPr id="370" name="Håndskrift 369">
                    <a:extLst>
                      <a:ext uri="{FF2B5EF4-FFF2-40B4-BE49-F238E27FC236}">
                        <a16:creationId xmlns:a16="http://schemas.microsoft.com/office/drawing/2014/main" id="{D25BE409-473B-464A-86C0-48754A965B51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370" name="Håndskrift 369">
                    <a:extLst>
                      <a:ext uri="{FF2B5EF4-FFF2-40B4-BE49-F238E27FC236}">
                        <a16:creationId xmlns:a16="http://schemas.microsoft.com/office/drawing/2014/main" id="{D25BE409-473B-464A-86C0-48754A965B51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5">
                <p14:nvContentPartPr>
                  <p14:cNvPr id="371" name="Håndskrift 370">
                    <a:extLst>
                      <a:ext uri="{FF2B5EF4-FFF2-40B4-BE49-F238E27FC236}">
                        <a16:creationId xmlns:a16="http://schemas.microsoft.com/office/drawing/2014/main" id="{B9E5EF19-2458-4832-AB56-9D016F2940D1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371" name="Håndskrift 370">
                    <a:extLst>
                      <a:ext uri="{FF2B5EF4-FFF2-40B4-BE49-F238E27FC236}">
                        <a16:creationId xmlns:a16="http://schemas.microsoft.com/office/drawing/2014/main" id="{B9E5EF19-2458-4832-AB56-9D016F2940D1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6">
                <p14:nvContentPartPr>
                  <p14:cNvPr id="372" name="Håndskrift 371">
                    <a:extLst>
                      <a:ext uri="{FF2B5EF4-FFF2-40B4-BE49-F238E27FC236}">
                        <a16:creationId xmlns:a16="http://schemas.microsoft.com/office/drawing/2014/main" id="{0A126E00-5519-44B2-AD45-32343056A249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372" name="Håndskrift 371">
                    <a:extLst>
                      <a:ext uri="{FF2B5EF4-FFF2-40B4-BE49-F238E27FC236}">
                        <a16:creationId xmlns:a16="http://schemas.microsoft.com/office/drawing/2014/main" id="{0A126E00-5519-44B2-AD45-32343056A249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7">
                <p14:nvContentPartPr>
                  <p14:cNvPr id="373" name="Håndskrift 372">
                    <a:extLst>
                      <a:ext uri="{FF2B5EF4-FFF2-40B4-BE49-F238E27FC236}">
                        <a16:creationId xmlns:a16="http://schemas.microsoft.com/office/drawing/2014/main" id="{CF337A5F-C7B0-4679-A90B-5E0C5D1226FB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373" name="Håndskrift 372">
                    <a:extLst>
                      <a:ext uri="{FF2B5EF4-FFF2-40B4-BE49-F238E27FC236}">
                        <a16:creationId xmlns:a16="http://schemas.microsoft.com/office/drawing/2014/main" id="{CF337A5F-C7B0-4679-A90B-5E0C5D1226FB}"/>
                      </a:ext>
                    </a:extLst>
                  </p:cNvPr>
                  <p:cNvPicPr/>
                  <p:nvPr/>
                </p:nvPicPr>
                <p:blipFill>
                  <a:blip r:embed="rId116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8">
                <p14:nvContentPartPr>
                  <p14:cNvPr id="374" name="Håndskrift 373">
                    <a:extLst>
                      <a:ext uri="{FF2B5EF4-FFF2-40B4-BE49-F238E27FC236}">
                        <a16:creationId xmlns:a16="http://schemas.microsoft.com/office/drawing/2014/main" id="{27F43166-CDB9-490D-BE6E-C8D10599FE8C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374" name="Håndskrift 373">
                    <a:extLst>
                      <a:ext uri="{FF2B5EF4-FFF2-40B4-BE49-F238E27FC236}">
                        <a16:creationId xmlns:a16="http://schemas.microsoft.com/office/drawing/2014/main" id="{27F43166-CDB9-490D-BE6E-C8D10599FE8C}"/>
                      </a:ext>
                    </a:extLst>
                  </p:cNvPr>
                  <p:cNvPicPr/>
                  <p:nvPr/>
                </p:nvPicPr>
                <p:blipFill>
                  <a:blip r:embed="rId259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0">
                <p14:nvContentPartPr>
                  <p14:cNvPr id="375" name="Håndskrift 374">
                    <a:extLst>
                      <a:ext uri="{FF2B5EF4-FFF2-40B4-BE49-F238E27FC236}">
                        <a16:creationId xmlns:a16="http://schemas.microsoft.com/office/drawing/2014/main" id="{3074D0A0-FA09-4968-840A-CC7A28DC5EB5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375" name="Håndskrift 374">
                    <a:extLst>
                      <a:ext uri="{FF2B5EF4-FFF2-40B4-BE49-F238E27FC236}">
                        <a16:creationId xmlns:a16="http://schemas.microsoft.com/office/drawing/2014/main" id="{3074D0A0-FA09-4968-840A-CC7A28DC5EB5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376" name="Gruppe 375">
              <a:extLst>
                <a:ext uri="{FF2B5EF4-FFF2-40B4-BE49-F238E27FC236}">
                  <a16:creationId xmlns:a16="http://schemas.microsoft.com/office/drawing/2014/main" id="{8B2CCBC6-33DD-49CC-9358-E284EC589679}"/>
                </a:ext>
              </a:extLst>
            </p:cNvPr>
            <p:cNvGrpSpPr/>
            <p:nvPr/>
          </p:nvGrpSpPr>
          <p:grpSpPr>
            <a:xfrm>
              <a:off x="5218719" y="3838865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61">
                <p14:nvContentPartPr>
                  <p14:cNvPr id="377" name="Håndskrift 376">
                    <a:extLst>
                      <a:ext uri="{FF2B5EF4-FFF2-40B4-BE49-F238E27FC236}">
                        <a16:creationId xmlns:a16="http://schemas.microsoft.com/office/drawing/2014/main" id="{1E722EF6-170B-43EE-8C8A-011F69D71A28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377" name="Håndskrift 376">
                    <a:extLst>
                      <a:ext uri="{FF2B5EF4-FFF2-40B4-BE49-F238E27FC236}">
                        <a16:creationId xmlns:a16="http://schemas.microsoft.com/office/drawing/2014/main" id="{1E722EF6-170B-43EE-8C8A-011F69D71A28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2">
                <p14:nvContentPartPr>
                  <p14:cNvPr id="378" name="Håndskrift 377">
                    <a:extLst>
                      <a:ext uri="{FF2B5EF4-FFF2-40B4-BE49-F238E27FC236}">
                        <a16:creationId xmlns:a16="http://schemas.microsoft.com/office/drawing/2014/main" id="{C4C52D74-9BAC-4CCD-B6E1-D12E9E25F626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378" name="Håndskrift 377">
                    <a:extLst>
                      <a:ext uri="{FF2B5EF4-FFF2-40B4-BE49-F238E27FC236}">
                        <a16:creationId xmlns:a16="http://schemas.microsoft.com/office/drawing/2014/main" id="{C4C52D74-9BAC-4CCD-B6E1-D12E9E25F626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3">
                <p14:nvContentPartPr>
                  <p14:cNvPr id="379" name="Håndskrift 378">
                    <a:extLst>
                      <a:ext uri="{FF2B5EF4-FFF2-40B4-BE49-F238E27FC236}">
                        <a16:creationId xmlns:a16="http://schemas.microsoft.com/office/drawing/2014/main" id="{7A4EA4F0-BCF3-4FA1-BFA9-7C878A5D084A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379" name="Håndskrift 378">
                    <a:extLst>
                      <a:ext uri="{FF2B5EF4-FFF2-40B4-BE49-F238E27FC236}">
                        <a16:creationId xmlns:a16="http://schemas.microsoft.com/office/drawing/2014/main" id="{7A4EA4F0-BCF3-4FA1-BFA9-7C878A5D084A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4">
                <p14:nvContentPartPr>
                  <p14:cNvPr id="380" name="Håndskrift 379">
                    <a:extLst>
                      <a:ext uri="{FF2B5EF4-FFF2-40B4-BE49-F238E27FC236}">
                        <a16:creationId xmlns:a16="http://schemas.microsoft.com/office/drawing/2014/main" id="{4CB72C3A-FFD3-4F66-93A0-824685C49891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380" name="Håndskrift 379">
                    <a:extLst>
                      <a:ext uri="{FF2B5EF4-FFF2-40B4-BE49-F238E27FC236}">
                        <a16:creationId xmlns:a16="http://schemas.microsoft.com/office/drawing/2014/main" id="{4CB72C3A-FFD3-4F66-93A0-824685C49891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5">
                <p14:nvContentPartPr>
                  <p14:cNvPr id="381" name="Håndskrift 380">
                    <a:extLst>
                      <a:ext uri="{FF2B5EF4-FFF2-40B4-BE49-F238E27FC236}">
                        <a16:creationId xmlns:a16="http://schemas.microsoft.com/office/drawing/2014/main" id="{55730ADF-A4F8-4FC3-8100-AC1D65AFF4B4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381" name="Håndskrift 380">
                    <a:extLst>
                      <a:ext uri="{FF2B5EF4-FFF2-40B4-BE49-F238E27FC236}">
                        <a16:creationId xmlns:a16="http://schemas.microsoft.com/office/drawing/2014/main" id="{55730ADF-A4F8-4FC3-8100-AC1D65AFF4B4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6">
                <p14:nvContentPartPr>
                  <p14:cNvPr id="382" name="Håndskrift 381">
                    <a:extLst>
                      <a:ext uri="{FF2B5EF4-FFF2-40B4-BE49-F238E27FC236}">
                        <a16:creationId xmlns:a16="http://schemas.microsoft.com/office/drawing/2014/main" id="{85865577-AEDB-45C6-948A-7E6C5766A2D8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382" name="Håndskrift 381">
                    <a:extLst>
                      <a:ext uri="{FF2B5EF4-FFF2-40B4-BE49-F238E27FC236}">
                        <a16:creationId xmlns:a16="http://schemas.microsoft.com/office/drawing/2014/main" id="{85865577-AEDB-45C6-948A-7E6C5766A2D8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7">
                <p14:nvContentPartPr>
                  <p14:cNvPr id="383" name="Håndskrift 382">
                    <a:extLst>
                      <a:ext uri="{FF2B5EF4-FFF2-40B4-BE49-F238E27FC236}">
                        <a16:creationId xmlns:a16="http://schemas.microsoft.com/office/drawing/2014/main" id="{D705D3AE-FB05-4ED4-873D-0880E75F972A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383" name="Håndskrift 382">
                    <a:extLst>
                      <a:ext uri="{FF2B5EF4-FFF2-40B4-BE49-F238E27FC236}">
                        <a16:creationId xmlns:a16="http://schemas.microsoft.com/office/drawing/2014/main" id="{D705D3AE-FB05-4ED4-873D-0880E75F972A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8">
                <p14:nvContentPartPr>
                  <p14:cNvPr id="384" name="Håndskrift 383">
                    <a:extLst>
                      <a:ext uri="{FF2B5EF4-FFF2-40B4-BE49-F238E27FC236}">
                        <a16:creationId xmlns:a16="http://schemas.microsoft.com/office/drawing/2014/main" id="{7695F7C1-FFFD-42C0-938E-7C52A5F1B5C6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384" name="Håndskrift 383">
                    <a:extLst>
                      <a:ext uri="{FF2B5EF4-FFF2-40B4-BE49-F238E27FC236}">
                        <a16:creationId xmlns:a16="http://schemas.microsoft.com/office/drawing/2014/main" id="{7695F7C1-FFFD-42C0-938E-7C52A5F1B5C6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9">
                <p14:nvContentPartPr>
                  <p14:cNvPr id="385" name="Håndskrift 384">
                    <a:extLst>
                      <a:ext uri="{FF2B5EF4-FFF2-40B4-BE49-F238E27FC236}">
                        <a16:creationId xmlns:a16="http://schemas.microsoft.com/office/drawing/2014/main" id="{1142E973-3527-43DB-9E40-807037111054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385" name="Håndskrift 384">
                    <a:extLst>
                      <a:ext uri="{FF2B5EF4-FFF2-40B4-BE49-F238E27FC236}">
                        <a16:creationId xmlns:a16="http://schemas.microsoft.com/office/drawing/2014/main" id="{1142E973-3527-43DB-9E40-807037111054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0">
                <p14:nvContentPartPr>
                  <p14:cNvPr id="386" name="Håndskrift 385">
                    <a:extLst>
                      <a:ext uri="{FF2B5EF4-FFF2-40B4-BE49-F238E27FC236}">
                        <a16:creationId xmlns:a16="http://schemas.microsoft.com/office/drawing/2014/main" id="{066A2E09-7960-47FB-9A93-B6C608E523F4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386" name="Håndskrift 385">
                    <a:extLst>
                      <a:ext uri="{FF2B5EF4-FFF2-40B4-BE49-F238E27FC236}">
                        <a16:creationId xmlns:a16="http://schemas.microsoft.com/office/drawing/2014/main" id="{066A2E09-7960-47FB-9A93-B6C608E523F4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1">
                <p14:nvContentPartPr>
                  <p14:cNvPr id="387" name="Håndskrift 386">
                    <a:extLst>
                      <a:ext uri="{FF2B5EF4-FFF2-40B4-BE49-F238E27FC236}">
                        <a16:creationId xmlns:a16="http://schemas.microsoft.com/office/drawing/2014/main" id="{93EA905D-F46E-4F60-B197-571517A9349C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387" name="Håndskrift 386">
                    <a:extLst>
                      <a:ext uri="{FF2B5EF4-FFF2-40B4-BE49-F238E27FC236}">
                        <a16:creationId xmlns:a16="http://schemas.microsoft.com/office/drawing/2014/main" id="{93EA905D-F46E-4F60-B197-571517A9349C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2">
                <p14:nvContentPartPr>
                  <p14:cNvPr id="388" name="Håndskrift 387">
                    <a:extLst>
                      <a:ext uri="{FF2B5EF4-FFF2-40B4-BE49-F238E27FC236}">
                        <a16:creationId xmlns:a16="http://schemas.microsoft.com/office/drawing/2014/main" id="{B3CD7732-4851-4AD6-8081-E35016B55CDE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388" name="Håndskrift 387">
                    <a:extLst>
                      <a:ext uri="{FF2B5EF4-FFF2-40B4-BE49-F238E27FC236}">
                        <a16:creationId xmlns:a16="http://schemas.microsoft.com/office/drawing/2014/main" id="{B3CD7732-4851-4AD6-8081-E35016B55CDE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3">
                <p14:nvContentPartPr>
                  <p14:cNvPr id="389" name="Håndskrift 388">
                    <a:extLst>
                      <a:ext uri="{FF2B5EF4-FFF2-40B4-BE49-F238E27FC236}">
                        <a16:creationId xmlns:a16="http://schemas.microsoft.com/office/drawing/2014/main" id="{C87F7D2F-FF5E-438F-A6C7-96E1138191C7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389" name="Håndskrift 388">
                    <a:extLst>
                      <a:ext uri="{FF2B5EF4-FFF2-40B4-BE49-F238E27FC236}">
                        <a16:creationId xmlns:a16="http://schemas.microsoft.com/office/drawing/2014/main" id="{C87F7D2F-FF5E-438F-A6C7-96E1138191C7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4">
                <p14:nvContentPartPr>
                  <p14:cNvPr id="390" name="Håndskrift 389">
                    <a:extLst>
                      <a:ext uri="{FF2B5EF4-FFF2-40B4-BE49-F238E27FC236}">
                        <a16:creationId xmlns:a16="http://schemas.microsoft.com/office/drawing/2014/main" id="{EE7637A5-3948-4700-93C1-7349FF98D83D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390" name="Håndskrift 389">
                    <a:extLst>
                      <a:ext uri="{FF2B5EF4-FFF2-40B4-BE49-F238E27FC236}">
                        <a16:creationId xmlns:a16="http://schemas.microsoft.com/office/drawing/2014/main" id="{EE7637A5-3948-4700-93C1-7349FF98D83D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5">
                <p14:nvContentPartPr>
                  <p14:cNvPr id="391" name="Håndskrift 390">
                    <a:extLst>
                      <a:ext uri="{FF2B5EF4-FFF2-40B4-BE49-F238E27FC236}">
                        <a16:creationId xmlns:a16="http://schemas.microsoft.com/office/drawing/2014/main" id="{F75EF19F-0539-4DA4-93BA-D677F2AA4A81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391" name="Håndskrift 390">
                    <a:extLst>
                      <a:ext uri="{FF2B5EF4-FFF2-40B4-BE49-F238E27FC236}">
                        <a16:creationId xmlns:a16="http://schemas.microsoft.com/office/drawing/2014/main" id="{F75EF19F-0539-4DA4-93BA-D677F2AA4A81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6">
                <p14:nvContentPartPr>
                  <p14:cNvPr id="392" name="Håndskrift 391">
                    <a:extLst>
                      <a:ext uri="{FF2B5EF4-FFF2-40B4-BE49-F238E27FC236}">
                        <a16:creationId xmlns:a16="http://schemas.microsoft.com/office/drawing/2014/main" id="{F6149325-1897-4122-AA96-8ECD65B7AAEE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392" name="Håndskrift 391">
                    <a:extLst>
                      <a:ext uri="{FF2B5EF4-FFF2-40B4-BE49-F238E27FC236}">
                        <a16:creationId xmlns:a16="http://schemas.microsoft.com/office/drawing/2014/main" id="{F6149325-1897-4122-AA96-8ECD65B7AAEE}"/>
                      </a:ext>
                    </a:extLst>
                  </p:cNvPr>
                  <p:cNvPicPr/>
                  <p:nvPr/>
                </p:nvPicPr>
                <p:blipFill>
                  <a:blip r:embed="rId80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7">
                <p14:nvContentPartPr>
                  <p14:cNvPr id="393" name="Håndskrift 392">
                    <a:extLst>
                      <a:ext uri="{FF2B5EF4-FFF2-40B4-BE49-F238E27FC236}">
                        <a16:creationId xmlns:a16="http://schemas.microsoft.com/office/drawing/2014/main" id="{20F8946E-6C2D-4463-B2FD-5B50FF1BD9DA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393" name="Håndskrift 392">
                    <a:extLst>
                      <a:ext uri="{FF2B5EF4-FFF2-40B4-BE49-F238E27FC236}">
                        <a16:creationId xmlns:a16="http://schemas.microsoft.com/office/drawing/2014/main" id="{20F8946E-6C2D-4463-B2FD-5B50FF1BD9DA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8">
                <p14:nvContentPartPr>
                  <p14:cNvPr id="394" name="Håndskrift 393">
                    <a:extLst>
                      <a:ext uri="{FF2B5EF4-FFF2-40B4-BE49-F238E27FC236}">
                        <a16:creationId xmlns:a16="http://schemas.microsoft.com/office/drawing/2014/main" id="{B3505012-FACF-4C37-9C03-CC78A4C9742D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394" name="Håndskrift 393">
                    <a:extLst>
                      <a:ext uri="{FF2B5EF4-FFF2-40B4-BE49-F238E27FC236}">
                        <a16:creationId xmlns:a16="http://schemas.microsoft.com/office/drawing/2014/main" id="{B3505012-FACF-4C37-9C03-CC78A4C9742D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9">
                <p14:nvContentPartPr>
                  <p14:cNvPr id="395" name="Håndskrift 394">
                    <a:extLst>
                      <a:ext uri="{FF2B5EF4-FFF2-40B4-BE49-F238E27FC236}">
                        <a16:creationId xmlns:a16="http://schemas.microsoft.com/office/drawing/2014/main" id="{616185A3-E0EB-4E52-9B56-5757DBE00894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395" name="Håndskrift 394">
                    <a:extLst>
                      <a:ext uri="{FF2B5EF4-FFF2-40B4-BE49-F238E27FC236}">
                        <a16:creationId xmlns:a16="http://schemas.microsoft.com/office/drawing/2014/main" id="{616185A3-E0EB-4E52-9B56-5757DBE00894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0">
                <p14:nvContentPartPr>
                  <p14:cNvPr id="396" name="Håndskrift 395">
                    <a:extLst>
                      <a:ext uri="{FF2B5EF4-FFF2-40B4-BE49-F238E27FC236}">
                        <a16:creationId xmlns:a16="http://schemas.microsoft.com/office/drawing/2014/main" id="{1A7099CF-6F7D-4637-A411-4E5444826C53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396" name="Håndskrift 395">
                    <a:extLst>
                      <a:ext uri="{FF2B5EF4-FFF2-40B4-BE49-F238E27FC236}">
                        <a16:creationId xmlns:a16="http://schemas.microsoft.com/office/drawing/2014/main" id="{1A7099CF-6F7D-4637-A411-4E5444826C53}"/>
                      </a:ext>
                    </a:extLst>
                  </p:cNvPr>
                  <p:cNvPicPr/>
                  <p:nvPr/>
                </p:nvPicPr>
                <p:blipFill>
                  <a:blip r:embed="rId80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1">
                <p14:nvContentPartPr>
                  <p14:cNvPr id="397" name="Håndskrift 396">
                    <a:extLst>
                      <a:ext uri="{FF2B5EF4-FFF2-40B4-BE49-F238E27FC236}">
                        <a16:creationId xmlns:a16="http://schemas.microsoft.com/office/drawing/2014/main" id="{C99053CF-BC8A-4CDD-8243-EFEA38B8D95D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397" name="Håndskrift 396">
                    <a:extLst>
                      <a:ext uri="{FF2B5EF4-FFF2-40B4-BE49-F238E27FC236}">
                        <a16:creationId xmlns:a16="http://schemas.microsoft.com/office/drawing/2014/main" id="{C99053CF-BC8A-4CDD-8243-EFEA38B8D95D}"/>
                      </a:ext>
                    </a:extLst>
                  </p:cNvPr>
                  <p:cNvPicPr/>
                  <p:nvPr/>
                </p:nvPicPr>
                <p:blipFill>
                  <a:blip r:embed="rId89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2">
                <p14:nvContentPartPr>
                  <p14:cNvPr id="398" name="Håndskrift 397">
                    <a:extLst>
                      <a:ext uri="{FF2B5EF4-FFF2-40B4-BE49-F238E27FC236}">
                        <a16:creationId xmlns:a16="http://schemas.microsoft.com/office/drawing/2014/main" id="{477A848A-97DD-474B-8638-916485A8D32C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398" name="Håndskrift 397">
                    <a:extLst>
                      <a:ext uri="{FF2B5EF4-FFF2-40B4-BE49-F238E27FC236}">
                        <a16:creationId xmlns:a16="http://schemas.microsoft.com/office/drawing/2014/main" id="{477A848A-97DD-474B-8638-916485A8D32C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3">
                <p14:nvContentPartPr>
                  <p14:cNvPr id="399" name="Håndskrift 398">
                    <a:extLst>
                      <a:ext uri="{FF2B5EF4-FFF2-40B4-BE49-F238E27FC236}">
                        <a16:creationId xmlns:a16="http://schemas.microsoft.com/office/drawing/2014/main" id="{80426121-072D-4A07-A46D-0912D53FCA5A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399" name="Håndskrift 398">
                    <a:extLst>
                      <a:ext uri="{FF2B5EF4-FFF2-40B4-BE49-F238E27FC236}">
                        <a16:creationId xmlns:a16="http://schemas.microsoft.com/office/drawing/2014/main" id="{80426121-072D-4A07-A46D-0912D53FCA5A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4">
                <p14:nvContentPartPr>
                  <p14:cNvPr id="400" name="Håndskrift 399">
                    <a:extLst>
                      <a:ext uri="{FF2B5EF4-FFF2-40B4-BE49-F238E27FC236}">
                        <a16:creationId xmlns:a16="http://schemas.microsoft.com/office/drawing/2014/main" id="{0287AF94-5033-466B-B04D-B59F88C8CFE7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400" name="Håndskrift 399">
                    <a:extLst>
                      <a:ext uri="{FF2B5EF4-FFF2-40B4-BE49-F238E27FC236}">
                        <a16:creationId xmlns:a16="http://schemas.microsoft.com/office/drawing/2014/main" id="{0287AF94-5033-466B-B04D-B59F88C8CFE7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5">
                <p14:nvContentPartPr>
                  <p14:cNvPr id="401" name="Håndskrift 400">
                    <a:extLst>
                      <a:ext uri="{FF2B5EF4-FFF2-40B4-BE49-F238E27FC236}">
                        <a16:creationId xmlns:a16="http://schemas.microsoft.com/office/drawing/2014/main" id="{BBAEE0EA-F5CC-47F4-8A59-8D048CB917E3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401" name="Håndskrift 400">
                    <a:extLst>
                      <a:ext uri="{FF2B5EF4-FFF2-40B4-BE49-F238E27FC236}">
                        <a16:creationId xmlns:a16="http://schemas.microsoft.com/office/drawing/2014/main" id="{BBAEE0EA-F5CC-47F4-8A59-8D048CB917E3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6">
                <p14:nvContentPartPr>
                  <p14:cNvPr id="402" name="Håndskrift 401">
                    <a:extLst>
                      <a:ext uri="{FF2B5EF4-FFF2-40B4-BE49-F238E27FC236}">
                        <a16:creationId xmlns:a16="http://schemas.microsoft.com/office/drawing/2014/main" id="{32C1F064-024D-4942-9D06-EA7787E202B3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402" name="Håndskrift 401">
                    <a:extLst>
                      <a:ext uri="{FF2B5EF4-FFF2-40B4-BE49-F238E27FC236}">
                        <a16:creationId xmlns:a16="http://schemas.microsoft.com/office/drawing/2014/main" id="{32C1F064-024D-4942-9D06-EA7787E202B3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7">
                <p14:nvContentPartPr>
                  <p14:cNvPr id="403" name="Håndskrift 402">
                    <a:extLst>
                      <a:ext uri="{FF2B5EF4-FFF2-40B4-BE49-F238E27FC236}">
                        <a16:creationId xmlns:a16="http://schemas.microsoft.com/office/drawing/2014/main" id="{A1C83F9D-E561-4B22-ABA4-43504B796F58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403" name="Håndskrift 402">
                    <a:extLst>
                      <a:ext uri="{FF2B5EF4-FFF2-40B4-BE49-F238E27FC236}">
                        <a16:creationId xmlns:a16="http://schemas.microsoft.com/office/drawing/2014/main" id="{A1C83F9D-E561-4B22-ABA4-43504B796F58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8">
                <p14:nvContentPartPr>
                  <p14:cNvPr id="404" name="Håndskrift 403">
                    <a:extLst>
                      <a:ext uri="{FF2B5EF4-FFF2-40B4-BE49-F238E27FC236}">
                        <a16:creationId xmlns:a16="http://schemas.microsoft.com/office/drawing/2014/main" id="{DF8D6F31-4040-4875-8D6A-D786AF49E138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404" name="Håndskrift 403">
                    <a:extLst>
                      <a:ext uri="{FF2B5EF4-FFF2-40B4-BE49-F238E27FC236}">
                        <a16:creationId xmlns:a16="http://schemas.microsoft.com/office/drawing/2014/main" id="{DF8D6F31-4040-4875-8D6A-D786AF49E138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9">
                <p14:nvContentPartPr>
                  <p14:cNvPr id="405" name="Håndskrift 404">
                    <a:extLst>
                      <a:ext uri="{FF2B5EF4-FFF2-40B4-BE49-F238E27FC236}">
                        <a16:creationId xmlns:a16="http://schemas.microsoft.com/office/drawing/2014/main" id="{3F24D188-7F4C-49D6-A8FB-0CC7867CBEF6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405" name="Håndskrift 404">
                    <a:extLst>
                      <a:ext uri="{FF2B5EF4-FFF2-40B4-BE49-F238E27FC236}">
                        <a16:creationId xmlns:a16="http://schemas.microsoft.com/office/drawing/2014/main" id="{3F24D188-7F4C-49D6-A8FB-0CC7867CBEF6}"/>
                      </a:ext>
                    </a:extLst>
                  </p:cNvPr>
                  <p:cNvPicPr/>
                  <p:nvPr/>
                </p:nvPicPr>
                <p:blipFill>
                  <a:blip r:embed="rId99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0">
                <p14:nvContentPartPr>
                  <p14:cNvPr id="406" name="Håndskrift 405">
                    <a:extLst>
                      <a:ext uri="{FF2B5EF4-FFF2-40B4-BE49-F238E27FC236}">
                        <a16:creationId xmlns:a16="http://schemas.microsoft.com/office/drawing/2014/main" id="{8C8B4AE9-FD10-41E2-A1F2-C2C532DA9E2C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406" name="Håndskrift 405">
                    <a:extLst>
                      <a:ext uri="{FF2B5EF4-FFF2-40B4-BE49-F238E27FC236}">
                        <a16:creationId xmlns:a16="http://schemas.microsoft.com/office/drawing/2014/main" id="{8C8B4AE9-FD10-41E2-A1F2-C2C532DA9E2C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1">
                <p14:nvContentPartPr>
                  <p14:cNvPr id="407" name="Håndskrift 406">
                    <a:extLst>
                      <a:ext uri="{FF2B5EF4-FFF2-40B4-BE49-F238E27FC236}">
                        <a16:creationId xmlns:a16="http://schemas.microsoft.com/office/drawing/2014/main" id="{D3D4AB10-AE3A-4107-BD8A-7DB9DD995214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407" name="Håndskrift 406">
                    <a:extLst>
                      <a:ext uri="{FF2B5EF4-FFF2-40B4-BE49-F238E27FC236}">
                        <a16:creationId xmlns:a16="http://schemas.microsoft.com/office/drawing/2014/main" id="{D3D4AB10-AE3A-4107-BD8A-7DB9DD995214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2">
                <p14:nvContentPartPr>
                  <p14:cNvPr id="408" name="Håndskrift 407">
                    <a:extLst>
                      <a:ext uri="{FF2B5EF4-FFF2-40B4-BE49-F238E27FC236}">
                        <a16:creationId xmlns:a16="http://schemas.microsoft.com/office/drawing/2014/main" id="{D4D637D8-939A-47A6-B353-FDFEA4DD4C41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408" name="Håndskrift 407">
                    <a:extLst>
                      <a:ext uri="{FF2B5EF4-FFF2-40B4-BE49-F238E27FC236}">
                        <a16:creationId xmlns:a16="http://schemas.microsoft.com/office/drawing/2014/main" id="{D4D637D8-939A-47A6-B353-FDFEA4DD4C41}"/>
                      </a:ext>
                    </a:extLst>
                  </p:cNvPr>
                  <p:cNvPicPr/>
                  <p:nvPr/>
                </p:nvPicPr>
                <p:blipFill>
                  <a:blip r:embed="rId202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3">
                <p14:nvContentPartPr>
                  <p14:cNvPr id="409" name="Håndskrift 408">
                    <a:extLst>
                      <a:ext uri="{FF2B5EF4-FFF2-40B4-BE49-F238E27FC236}">
                        <a16:creationId xmlns:a16="http://schemas.microsoft.com/office/drawing/2014/main" id="{F0A333DB-20ED-49C5-BEDD-06A1C7F29E60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409" name="Håndskrift 408">
                    <a:extLst>
                      <a:ext uri="{FF2B5EF4-FFF2-40B4-BE49-F238E27FC236}">
                        <a16:creationId xmlns:a16="http://schemas.microsoft.com/office/drawing/2014/main" id="{F0A333DB-20ED-49C5-BEDD-06A1C7F29E60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4">
                <p14:nvContentPartPr>
                  <p14:cNvPr id="410" name="Håndskrift 409">
                    <a:extLst>
                      <a:ext uri="{FF2B5EF4-FFF2-40B4-BE49-F238E27FC236}">
                        <a16:creationId xmlns:a16="http://schemas.microsoft.com/office/drawing/2014/main" id="{3D43135F-C452-4966-A1BA-F49259E393F9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410" name="Håndskrift 409">
                    <a:extLst>
                      <a:ext uri="{FF2B5EF4-FFF2-40B4-BE49-F238E27FC236}">
                        <a16:creationId xmlns:a16="http://schemas.microsoft.com/office/drawing/2014/main" id="{3D43135F-C452-4966-A1BA-F49259E393F9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5">
                <p14:nvContentPartPr>
                  <p14:cNvPr id="411" name="Håndskrift 410">
                    <a:extLst>
                      <a:ext uri="{FF2B5EF4-FFF2-40B4-BE49-F238E27FC236}">
                        <a16:creationId xmlns:a16="http://schemas.microsoft.com/office/drawing/2014/main" id="{C628E632-303E-4A74-8EFC-952D468B7BA1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411" name="Håndskrift 410">
                    <a:extLst>
                      <a:ext uri="{FF2B5EF4-FFF2-40B4-BE49-F238E27FC236}">
                        <a16:creationId xmlns:a16="http://schemas.microsoft.com/office/drawing/2014/main" id="{C628E632-303E-4A74-8EFC-952D468B7BA1}"/>
                      </a:ext>
                    </a:extLst>
                  </p:cNvPr>
                  <p:cNvPicPr/>
                  <p:nvPr/>
                </p:nvPicPr>
                <p:blipFill>
                  <a:blip r:embed="rId250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6">
                <p14:nvContentPartPr>
                  <p14:cNvPr id="412" name="Håndskrift 411">
                    <a:extLst>
                      <a:ext uri="{FF2B5EF4-FFF2-40B4-BE49-F238E27FC236}">
                        <a16:creationId xmlns:a16="http://schemas.microsoft.com/office/drawing/2014/main" id="{3C8BBC7B-0155-407A-8842-265F8A7F0E48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412" name="Håndskrift 411">
                    <a:extLst>
                      <a:ext uri="{FF2B5EF4-FFF2-40B4-BE49-F238E27FC236}">
                        <a16:creationId xmlns:a16="http://schemas.microsoft.com/office/drawing/2014/main" id="{3C8BBC7B-0155-407A-8842-265F8A7F0E48}"/>
                      </a:ext>
                    </a:extLst>
                  </p:cNvPr>
                  <p:cNvPicPr/>
                  <p:nvPr/>
                </p:nvPicPr>
                <p:blipFill>
                  <a:blip r:embed="rId252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7">
                <p14:nvContentPartPr>
                  <p14:cNvPr id="413" name="Håndskrift 412">
                    <a:extLst>
                      <a:ext uri="{FF2B5EF4-FFF2-40B4-BE49-F238E27FC236}">
                        <a16:creationId xmlns:a16="http://schemas.microsoft.com/office/drawing/2014/main" id="{9DBEACD2-1A06-4125-9A33-D56D6C3352B1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413" name="Håndskrift 412">
                    <a:extLst>
                      <a:ext uri="{FF2B5EF4-FFF2-40B4-BE49-F238E27FC236}">
                        <a16:creationId xmlns:a16="http://schemas.microsoft.com/office/drawing/2014/main" id="{9DBEACD2-1A06-4125-9A33-D56D6C3352B1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8">
                <p14:nvContentPartPr>
                  <p14:cNvPr id="414" name="Håndskrift 413">
                    <a:extLst>
                      <a:ext uri="{FF2B5EF4-FFF2-40B4-BE49-F238E27FC236}">
                        <a16:creationId xmlns:a16="http://schemas.microsoft.com/office/drawing/2014/main" id="{D1BD42A8-CA11-426D-92F1-9D11CC4B858D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414" name="Håndskrift 413">
                    <a:extLst>
                      <a:ext uri="{FF2B5EF4-FFF2-40B4-BE49-F238E27FC236}">
                        <a16:creationId xmlns:a16="http://schemas.microsoft.com/office/drawing/2014/main" id="{D1BD42A8-CA11-426D-92F1-9D11CC4B858D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9">
                <p14:nvContentPartPr>
                  <p14:cNvPr id="415" name="Håndskrift 414">
                    <a:extLst>
                      <a:ext uri="{FF2B5EF4-FFF2-40B4-BE49-F238E27FC236}">
                        <a16:creationId xmlns:a16="http://schemas.microsoft.com/office/drawing/2014/main" id="{B9F7D1AA-2BB5-4E11-A374-FC2701F32122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415" name="Håndskrift 414">
                    <a:extLst>
                      <a:ext uri="{FF2B5EF4-FFF2-40B4-BE49-F238E27FC236}">
                        <a16:creationId xmlns:a16="http://schemas.microsoft.com/office/drawing/2014/main" id="{B9F7D1AA-2BB5-4E11-A374-FC2701F32122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0">
                <p14:nvContentPartPr>
                  <p14:cNvPr id="416" name="Håndskrift 415">
                    <a:extLst>
                      <a:ext uri="{FF2B5EF4-FFF2-40B4-BE49-F238E27FC236}">
                        <a16:creationId xmlns:a16="http://schemas.microsoft.com/office/drawing/2014/main" id="{71CB1FD8-F87E-4BA8-B78D-C785A8B4A24D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416" name="Håndskrift 415">
                    <a:extLst>
                      <a:ext uri="{FF2B5EF4-FFF2-40B4-BE49-F238E27FC236}">
                        <a16:creationId xmlns:a16="http://schemas.microsoft.com/office/drawing/2014/main" id="{71CB1FD8-F87E-4BA8-B78D-C785A8B4A24D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1">
                <p14:nvContentPartPr>
                  <p14:cNvPr id="417" name="Håndskrift 416">
                    <a:extLst>
                      <a:ext uri="{FF2B5EF4-FFF2-40B4-BE49-F238E27FC236}">
                        <a16:creationId xmlns:a16="http://schemas.microsoft.com/office/drawing/2014/main" id="{1938FFA1-75F9-482F-92F7-D044841930D5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417" name="Håndskrift 416">
                    <a:extLst>
                      <a:ext uri="{FF2B5EF4-FFF2-40B4-BE49-F238E27FC236}">
                        <a16:creationId xmlns:a16="http://schemas.microsoft.com/office/drawing/2014/main" id="{1938FFA1-75F9-482F-92F7-D044841930D5}"/>
                      </a:ext>
                    </a:extLst>
                  </p:cNvPr>
                  <p:cNvPicPr/>
                  <p:nvPr/>
                </p:nvPicPr>
                <p:blipFill>
                  <a:blip r:embed="rId116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2">
                <p14:nvContentPartPr>
                  <p14:cNvPr id="418" name="Håndskrift 417">
                    <a:extLst>
                      <a:ext uri="{FF2B5EF4-FFF2-40B4-BE49-F238E27FC236}">
                        <a16:creationId xmlns:a16="http://schemas.microsoft.com/office/drawing/2014/main" id="{6CEFC569-741A-47C3-AB5E-07FBCAEDF360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418" name="Håndskrift 417">
                    <a:extLst>
                      <a:ext uri="{FF2B5EF4-FFF2-40B4-BE49-F238E27FC236}">
                        <a16:creationId xmlns:a16="http://schemas.microsoft.com/office/drawing/2014/main" id="{6CEFC569-741A-47C3-AB5E-07FBCAEDF360}"/>
                      </a:ext>
                    </a:extLst>
                  </p:cNvPr>
                  <p:cNvPicPr/>
                  <p:nvPr/>
                </p:nvPicPr>
                <p:blipFill>
                  <a:blip r:embed="rId259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3">
                <p14:nvContentPartPr>
                  <p14:cNvPr id="419" name="Håndskrift 418">
                    <a:extLst>
                      <a:ext uri="{FF2B5EF4-FFF2-40B4-BE49-F238E27FC236}">
                        <a16:creationId xmlns:a16="http://schemas.microsoft.com/office/drawing/2014/main" id="{E3E95280-D9C2-4D77-BEEF-1CCCD6D4887E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419" name="Håndskrift 418">
                    <a:extLst>
                      <a:ext uri="{FF2B5EF4-FFF2-40B4-BE49-F238E27FC236}">
                        <a16:creationId xmlns:a16="http://schemas.microsoft.com/office/drawing/2014/main" id="{E3E95280-D9C2-4D77-BEEF-1CCCD6D4887E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104" name="Håndskrift 103">
                <a:extLst>
                  <a:ext uri="{FF2B5EF4-FFF2-40B4-BE49-F238E27FC236}">
                    <a16:creationId xmlns:a16="http://schemas.microsoft.com/office/drawing/2014/main" id="{AD8CFB4C-1EBF-4DBC-AE2C-D0CF1872A067}"/>
                  </a:ext>
                </a:extLst>
              </p14:cNvPr>
              <p14:cNvContentPartPr/>
              <p14:nvPr/>
            </p14:nvContentPartPr>
            <p14:xfrm>
              <a:off x="3534300" y="4788930"/>
              <a:ext cx="1151280" cy="564480"/>
            </p14:xfrm>
          </p:contentPart>
        </mc:Choice>
        <mc:Fallback xmlns="">
          <p:pic>
            <p:nvPicPr>
              <p:cNvPr id="104" name="Håndskrift 103">
                <a:extLst>
                  <a:ext uri="{FF2B5EF4-FFF2-40B4-BE49-F238E27FC236}">
                    <a16:creationId xmlns:a16="http://schemas.microsoft.com/office/drawing/2014/main" id="{AD8CFB4C-1EBF-4DBC-AE2C-D0CF1872A067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3516300" y="4771290"/>
                <a:ext cx="1186920" cy="600120"/>
              </a:xfrm>
              <a:prstGeom prst="rect">
                <a:avLst/>
              </a:prstGeom>
            </p:spPr>
          </p:pic>
        </mc:Fallback>
      </mc:AlternateContent>
      <p:sp>
        <p:nvSpPr>
          <p:cNvPr id="420" name="Bue 84">
            <a:extLst>
              <a:ext uri="{FF2B5EF4-FFF2-40B4-BE49-F238E27FC236}">
                <a16:creationId xmlns:a16="http://schemas.microsoft.com/office/drawing/2014/main" id="{4624FFFE-C6A9-478B-88C2-E4E34F318177}"/>
              </a:ext>
            </a:extLst>
          </p:cNvPr>
          <p:cNvSpPr>
            <a:spLocks noChangeAspect="1"/>
          </p:cNvSpPr>
          <p:nvPr/>
        </p:nvSpPr>
        <p:spPr>
          <a:xfrm rot="19042416" flipV="1">
            <a:off x="3348490" y="3435319"/>
            <a:ext cx="1384868" cy="2147225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69899"/>
              <a:gd name="connsiteY0" fmla="*/ 1826065 h 3608525"/>
              <a:gd name="connsiteX1" fmla="*/ 737092 w 1469899"/>
              <a:gd name="connsiteY1" fmla="*/ 2839993 h 3608525"/>
              <a:gd name="connsiteX2" fmla="*/ 786720 w 1469899"/>
              <a:gd name="connsiteY2" fmla="*/ 3608525 h 3608525"/>
              <a:gd name="connsiteX3" fmla="*/ 1 w 1469899"/>
              <a:gd name="connsiteY3" fmla="*/ 3424736 h 3608525"/>
              <a:gd name="connsiteX4" fmla="*/ 0 w 1469899"/>
              <a:gd name="connsiteY4" fmla="*/ 1826065 h 3608525"/>
              <a:gd name="connsiteX0" fmla="*/ 0 w 1469899"/>
              <a:gd name="connsiteY0" fmla="*/ 1826065 h 3608525"/>
              <a:gd name="connsiteX1" fmla="*/ 689004 w 1469899"/>
              <a:gd name="connsiteY1" fmla="*/ 1278185 h 3608525"/>
              <a:gd name="connsiteX2" fmla="*/ 1469791 w 1469899"/>
              <a:gd name="connsiteY2" fmla="*/ 310 h 3608525"/>
              <a:gd name="connsiteX0" fmla="*/ 181487 w 1651386"/>
              <a:gd name="connsiteY0" fmla="*/ 1826065 h 3608525"/>
              <a:gd name="connsiteX1" fmla="*/ 918579 w 1651386"/>
              <a:gd name="connsiteY1" fmla="*/ 2839993 h 3608525"/>
              <a:gd name="connsiteX2" fmla="*/ 968207 w 1651386"/>
              <a:gd name="connsiteY2" fmla="*/ 3608525 h 3608525"/>
              <a:gd name="connsiteX3" fmla="*/ 181488 w 1651386"/>
              <a:gd name="connsiteY3" fmla="*/ 3424736 h 3608525"/>
              <a:gd name="connsiteX4" fmla="*/ 181487 w 1651386"/>
              <a:gd name="connsiteY4" fmla="*/ 1826065 h 3608525"/>
              <a:gd name="connsiteX0" fmla="*/ 0 w 1651386"/>
              <a:gd name="connsiteY0" fmla="*/ 2257279 h 3608525"/>
              <a:gd name="connsiteX1" fmla="*/ 870491 w 1651386"/>
              <a:gd name="connsiteY1" fmla="*/ 1278185 h 3608525"/>
              <a:gd name="connsiteX2" fmla="*/ 1651278 w 1651386"/>
              <a:gd name="connsiteY2" fmla="*/ 310 h 3608525"/>
              <a:gd name="connsiteX0" fmla="*/ 181487 w 1651386"/>
              <a:gd name="connsiteY0" fmla="*/ 1826065 h 3608525"/>
              <a:gd name="connsiteX1" fmla="*/ 918579 w 1651386"/>
              <a:gd name="connsiteY1" fmla="*/ 2839993 h 3608525"/>
              <a:gd name="connsiteX2" fmla="*/ 968207 w 1651386"/>
              <a:gd name="connsiteY2" fmla="*/ 3608525 h 3608525"/>
              <a:gd name="connsiteX3" fmla="*/ 181488 w 1651386"/>
              <a:gd name="connsiteY3" fmla="*/ 3424736 h 3608525"/>
              <a:gd name="connsiteX4" fmla="*/ 181487 w 1651386"/>
              <a:gd name="connsiteY4" fmla="*/ 1826065 h 3608525"/>
              <a:gd name="connsiteX0" fmla="*/ 0 w 1651386"/>
              <a:gd name="connsiteY0" fmla="*/ 2257279 h 3608525"/>
              <a:gd name="connsiteX1" fmla="*/ 870491 w 1651386"/>
              <a:gd name="connsiteY1" fmla="*/ 1278185 h 3608525"/>
              <a:gd name="connsiteX2" fmla="*/ 1651278 w 1651386"/>
              <a:gd name="connsiteY2" fmla="*/ 310 h 3608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51386" h="3608525" stroke="0" extrusionOk="0">
                <a:moveTo>
                  <a:pt x="181487" y="1826065"/>
                </a:moveTo>
                <a:cubicBezTo>
                  <a:pt x="507075" y="1826065"/>
                  <a:pt x="799489" y="2228303"/>
                  <a:pt x="918579" y="2839993"/>
                </a:cubicBezTo>
                <a:cubicBezTo>
                  <a:pt x="966099" y="3084076"/>
                  <a:pt x="983143" y="3348009"/>
                  <a:pt x="968207" y="3608525"/>
                </a:cubicBezTo>
                <a:lnTo>
                  <a:pt x="181488" y="3424736"/>
                </a:lnTo>
                <a:cubicBezTo>
                  <a:pt x="181488" y="2891846"/>
                  <a:pt x="181487" y="2358955"/>
                  <a:pt x="181487" y="1826065"/>
                </a:cubicBezTo>
                <a:close/>
              </a:path>
              <a:path w="1651386" h="3608525" fill="none">
                <a:moveTo>
                  <a:pt x="0" y="2257279"/>
                </a:moveTo>
                <a:cubicBezTo>
                  <a:pt x="209544" y="2103231"/>
                  <a:pt x="784162" y="1369358"/>
                  <a:pt x="870491" y="1278185"/>
                </a:cubicBezTo>
                <a:cubicBezTo>
                  <a:pt x="868514" y="1057920"/>
                  <a:pt x="1662027" y="-20955"/>
                  <a:pt x="1651278" y="310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421" name="Bue 84">
            <a:extLst>
              <a:ext uri="{FF2B5EF4-FFF2-40B4-BE49-F238E27FC236}">
                <a16:creationId xmlns:a16="http://schemas.microsoft.com/office/drawing/2014/main" id="{817052B6-5DEE-4B80-BCD3-DD633055BF24}"/>
              </a:ext>
            </a:extLst>
          </p:cNvPr>
          <p:cNvSpPr>
            <a:spLocks noChangeAspect="1"/>
          </p:cNvSpPr>
          <p:nvPr/>
        </p:nvSpPr>
        <p:spPr>
          <a:xfrm rot="19042416" flipV="1">
            <a:off x="3414894" y="3560508"/>
            <a:ext cx="1384868" cy="2147225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69899"/>
              <a:gd name="connsiteY0" fmla="*/ 1826065 h 3608525"/>
              <a:gd name="connsiteX1" fmla="*/ 737092 w 1469899"/>
              <a:gd name="connsiteY1" fmla="*/ 2839993 h 3608525"/>
              <a:gd name="connsiteX2" fmla="*/ 786720 w 1469899"/>
              <a:gd name="connsiteY2" fmla="*/ 3608525 h 3608525"/>
              <a:gd name="connsiteX3" fmla="*/ 1 w 1469899"/>
              <a:gd name="connsiteY3" fmla="*/ 3424736 h 3608525"/>
              <a:gd name="connsiteX4" fmla="*/ 0 w 1469899"/>
              <a:gd name="connsiteY4" fmla="*/ 1826065 h 3608525"/>
              <a:gd name="connsiteX0" fmla="*/ 0 w 1469899"/>
              <a:gd name="connsiteY0" fmla="*/ 1826065 h 3608525"/>
              <a:gd name="connsiteX1" fmla="*/ 689004 w 1469899"/>
              <a:gd name="connsiteY1" fmla="*/ 1278185 h 3608525"/>
              <a:gd name="connsiteX2" fmla="*/ 1469791 w 1469899"/>
              <a:gd name="connsiteY2" fmla="*/ 310 h 3608525"/>
              <a:gd name="connsiteX0" fmla="*/ 181487 w 1651386"/>
              <a:gd name="connsiteY0" fmla="*/ 1826065 h 3608525"/>
              <a:gd name="connsiteX1" fmla="*/ 918579 w 1651386"/>
              <a:gd name="connsiteY1" fmla="*/ 2839993 h 3608525"/>
              <a:gd name="connsiteX2" fmla="*/ 968207 w 1651386"/>
              <a:gd name="connsiteY2" fmla="*/ 3608525 h 3608525"/>
              <a:gd name="connsiteX3" fmla="*/ 181488 w 1651386"/>
              <a:gd name="connsiteY3" fmla="*/ 3424736 h 3608525"/>
              <a:gd name="connsiteX4" fmla="*/ 181487 w 1651386"/>
              <a:gd name="connsiteY4" fmla="*/ 1826065 h 3608525"/>
              <a:gd name="connsiteX0" fmla="*/ 0 w 1651386"/>
              <a:gd name="connsiteY0" fmla="*/ 2257279 h 3608525"/>
              <a:gd name="connsiteX1" fmla="*/ 870491 w 1651386"/>
              <a:gd name="connsiteY1" fmla="*/ 1278185 h 3608525"/>
              <a:gd name="connsiteX2" fmla="*/ 1651278 w 1651386"/>
              <a:gd name="connsiteY2" fmla="*/ 310 h 3608525"/>
              <a:gd name="connsiteX0" fmla="*/ 181487 w 1651386"/>
              <a:gd name="connsiteY0" fmla="*/ 1826065 h 3608525"/>
              <a:gd name="connsiteX1" fmla="*/ 918579 w 1651386"/>
              <a:gd name="connsiteY1" fmla="*/ 2839993 h 3608525"/>
              <a:gd name="connsiteX2" fmla="*/ 968207 w 1651386"/>
              <a:gd name="connsiteY2" fmla="*/ 3608525 h 3608525"/>
              <a:gd name="connsiteX3" fmla="*/ 181488 w 1651386"/>
              <a:gd name="connsiteY3" fmla="*/ 3424736 h 3608525"/>
              <a:gd name="connsiteX4" fmla="*/ 181487 w 1651386"/>
              <a:gd name="connsiteY4" fmla="*/ 1826065 h 3608525"/>
              <a:gd name="connsiteX0" fmla="*/ 0 w 1651386"/>
              <a:gd name="connsiteY0" fmla="*/ 2257279 h 3608525"/>
              <a:gd name="connsiteX1" fmla="*/ 870491 w 1651386"/>
              <a:gd name="connsiteY1" fmla="*/ 1278185 h 3608525"/>
              <a:gd name="connsiteX2" fmla="*/ 1651278 w 1651386"/>
              <a:gd name="connsiteY2" fmla="*/ 310 h 3608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51386" h="3608525" stroke="0" extrusionOk="0">
                <a:moveTo>
                  <a:pt x="181487" y="1826065"/>
                </a:moveTo>
                <a:cubicBezTo>
                  <a:pt x="507075" y="1826065"/>
                  <a:pt x="799489" y="2228303"/>
                  <a:pt x="918579" y="2839993"/>
                </a:cubicBezTo>
                <a:cubicBezTo>
                  <a:pt x="966099" y="3084076"/>
                  <a:pt x="983143" y="3348009"/>
                  <a:pt x="968207" y="3608525"/>
                </a:cubicBezTo>
                <a:lnTo>
                  <a:pt x="181488" y="3424736"/>
                </a:lnTo>
                <a:cubicBezTo>
                  <a:pt x="181488" y="2891846"/>
                  <a:pt x="181487" y="2358955"/>
                  <a:pt x="181487" y="1826065"/>
                </a:cubicBezTo>
                <a:close/>
              </a:path>
              <a:path w="1651386" h="3608525" fill="none">
                <a:moveTo>
                  <a:pt x="0" y="2257279"/>
                </a:moveTo>
                <a:cubicBezTo>
                  <a:pt x="209544" y="2103231"/>
                  <a:pt x="784162" y="1369358"/>
                  <a:pt x="870491" y="1278185"/>
                </a:cubicBezTo>
                <a:cubicBezTo>
                  <a:pt x="868514" y="1057920"/>
                  <a:pt x="1662027" y="-20955"/>
                  <a:pt x="1651278" y="310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68" name="Gruppe 67">
            <a:extLst>
              <a:ext uri="{FF2B5EF4-FFF2-40B4-BE49-F238E27FC236}">
                <a16:creationId xmlns:a16="http://schemas.microsoft.com/office/drawing/2014/main" id="{7F6F16F5-4848-493C-B8E4-11FB0508321C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5222044" y="3286485"/>
            <a:ext cx="1980103" cy="2726273"/>
            <a:chOff x="4513296" y="1882338"/>
            <a:chExt cx="2777423" cy="2633408"/>
          </a:xfrm>
          <a:solidFill>
            <a:srgbClr val="FFFF00"/>
          </a:solidFill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06">
              <p14:nvContentPartPr>
                <p14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6311317" y="3902187"/>
                  <a:ext cx="90216" cy="42037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08">
              <p14:nvContentPartPr>
                <p14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5844720" y="4251707"/>
                  <a:ext cx="493129" cy="2246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10">
              <p14:nvContentPartPr>
                <p14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6295798" y="4117915"/>
                  <a:ext cx="238252" cy="160997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73" name="Gruppe 72">
              <a:extLst>
                <a:ext uri="{FF2B5EF4-FFF2-40B4-BE49-F238E27FC236}">
                  <a16:creationId xmlns:a16="http://schemas.microsoft.com/office/drawing/2014/main" id="{BAB83047-0040-4951-9FB2-46D8D1D4AA1F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  <a:grpFill/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12">
                <p14:nvContentPartPr>
                  <p14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:cNvPr>
                  <p:cNvPicPr/>
                  <p:nvPr/>
                </p:nvPicPr>
                <p:blipFill>
                  <a:blip r:embed="rId313"/>
                  <a:stretch>
                    <a:fillRect/>
                  </a:stretch>
                </p:blipFill>
                <p:spPr>
                  <a:xfrm>
                    <a:off x="4453203" y="1847569"/>
                    <a:ext cx="2887510" cy="2073253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76" name="Gruppe 75">
                <a:extLst>
                  <a:ext uri="{FF2B5EF4-FFF2-40B4-BE49-F238E27FC236}">
                    <a16:creationId xmlns:a16="http://schemas.microsoft.com/office/drawing/2014/main" id="{24BC5260-8883-4172-B69C-3D8CA9DF48A6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  <a:grpFill/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14">
                  <p14:nvContentPartPr>
                    <p14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:cNvPr>
                    <p:cNvPicPr/>
                    <p:nvPr/>
                  </p:nvPicPr>
                  <p:blipFill>
                    <a:blip r:embed="rId315"/>
                    <a:stretch>
                      <a:fillRect/>
                    </a:stretch>
                  </p:blipFill>
                  <p:spPr>
                    <a:xfrm>
                      <a:off x="6335397" y="4228010"/>
                      <a:ext cx="499256" cy="24500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16">
                  <p14:nvContentPartPr>
                    <p14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:cNvPr>
                    <p:cNvPicPr/>
                    <p:nvPr/>
                  </p:nvPicPr>
                  <p:blipFill>
                    <a:blip r:embed="rId317"/>
                    <a:stretch>
                      <a:fillRect/>
                    </a:stretch>
                  </p:blipFill>
                  <p:spPr>
                    <a:xfrm>
                      <a:off x="6303348" y="4252150"/>
                      <a:ext cx="270674" cy="2672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18">
                  <p14:nvContentPartPr>
                    <p14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:cNvPr>
                    <p:cNvPicPr/>
                    <p:nvPr/>
                  </p:nvPicPr>
                  <p:blipFill>
                    <a:blip r:embed="rId319"/>
                    <a:stretch>
                      <a:fillRect/>
                    </a:stretch>
                  </p:blipFill>
                  <p:spPr>
                    <a:xfrm>
                      <a:off x="6096267" y="4228371"/>
                      <a:ext cx="274074" cy="30440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20">
                  <p14:nvContentPartPr>
                    <p14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:cNvPr>
                    <p:cNvPicPr/>
                    <p:nvPr/>
                  </p:nvPicPr>
                  <p:blipFill>
                    <a:blip r:embed="rId321"/>
                    <a:stretch>
                      <a:fillRect/>
                    </a:stretch>
                  </p:blipFill>
                  <p:spPr>
                    <a:xfrm>
                      <a:off x="6109674" y="4140130"/>
                      <a:ext cx="220620" cy="9892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22">
                  <p14:nvContentPartPr>
                    <p14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:cNvPr>
                    <p:cNvPicPr/>
                    <p:nvPr/>
                  </p:nvPicPr>
                  <p:blipFill>
                    <a:blip r:embed="rId323"/>
                    <a:stretch>
                      <a:fillRect/>
                    </a:stretch>
                  </p:blipFill>
                  <p:spPr>
                    <a:xfrm>
                      <a:off x="6486546" y="4124696"/>
                      <a:ext cx="169956" cy="15355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24">
                  <p14:nvContentPartPr>
                    <p14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:cNvPr>
                    <p:cNvPicPr/>
                    <p:nvPr/>
                  </p:nvPicPr>
                  <p:blipFill>
                    <a:blip r:embed="rId325"/>
                    <a:stretch>
                      <a:fillRect/>
                    </a:stretch>
                  </p:blipFill>
                  <p:spPr>
                    <a:xfrm>
                      <a:off x="5994844" y="4148778"/>
                      <a:ext cx="160481" cy="8738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26">
                  <p14:nvContentPartPr>
                    <p14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:cNvPr>
                    <p:cNvPicPr/>
                    <p:nvPr/>
                  </p:nvPicPr>
                  <p:blipFill>
                    <a:blip r:embed="rId327"/>
                    <a:stretch>
                      <a:fillRect/>
                    </a:stretch>
                  </p:blipFill>
                  <p:spPr>
                    <a:xfrm>
                      <a:off x="6123692" y="3854309"/>
                      <a:ext cx="411825" cy="41892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sp>
        <p:nvSpPr>
          <p:cNvPr id="23" name="Bue 84">
            <a:extLst>
              <a:ext uri="{FF2B5EF4-FFF2-40B4-BE49-F238E27FC236}">
                <a16:creationId xmlns:a16="http://schemas.microsoft.com/office/drawing/2014/main" id="{BCB5D9F1-4FAB-4927-B15C-84D1180770CF}"/>
              </a:ext>
            </a:extLst>
          </p:cNvPr>
          <p:cNvSpPr>
            <a:spLocks noChangeAspect="1"/>
          </p:cNvSpPr>
          <p:nvPr/>
        </p:nvSpPr>
        <p:spPr>
          <a:xfrm rot="12844622" flipH="1" flipV="1">
            <a:off x="6028049" y="3776789"/>
            <a:ext cx="948580" cy="912807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145831 w 1112830"/>
              <a:gd name="connsiteY0" fmla="*/ 0 h 1782460"/>
              <a:gd name="connsiteX1" fmla="*/ 882923 w 1112830"/>
              <a:gd name="connsiteY1" fmla="*/ 1013928 h 1782460"/>
              <a:gd name="connsiteX2" fmla="*/ 932551 w 1112830"/>
              <a:gd name="connsiteY2" fmla="*/ 1782460 h 1782460"/>
              <a:gd name="connsiteX3" fmla="*/ 145832 w 1112830"/>
              <a:gd name="connsiteY3" fmla="*/ 1598671 h 1782460"/>
              <a:gd name="connsiteX4" fmla="*/ 145831 w 1112830"/>
              <a:gd name="connsiteY4" fmla="*/ 0 h 1782460"/>
              <a:gd name="connsiteX0" fmla="*/ 145831 w 1112830"/>
              <a:gd name="connsiteY0" fmla="*/ 0 h 1782460"/>
              <a:gd name="connsiteX1" fmla="*/ 1112755 w 1112830"/>
              <a:gd name="connsiteY1" fmla="*/ 686611 h 1782460"/>
              <a:gd name="connsiteX2" fmla="*/ 0 w 1112830"/>
              <a:gd name="connsiteY2" fmla="*/ 394032 h 1782460"/>
              <a:gd name="connsiteX0" fmla="*/ 145831 w 1250918"/>
              <a:gd name="connsiteY0" fmla="*/ 176544 h 1959004"/>
              <a:gd name="connsiteX1" fmla="*/ 882923 w 1250918"/>
              <a:gd name="connsiteY1" fmla="*/ 1190472 h 1959004"/>
              <a:gd name="connsiteX2" fmla="*/ 932551 w 1250918"/>
              <a:gd name="connsiteY2" fmla="*/ 1959004 h 1959004"/>
              <a:gd name="connsiteX3" fmla="*/ 145832 w 1250918"/>
              <a:gd name="connsiteY3" fmla="*/ 1775215 h 1959004"/>
              <a:gd name="connsiteX4" fmla="*/ 145831 w 1250918"/>
              <a:gd name="connsiteY4" fmla="*/ 176544 h 1959004"/>
              <a:gd name="connsiteX0" fmla="*/ 145831 w 1250918"/>
              <a:gd name="connsiteY0" fmla="*/ 176544 h 1959004"/>
              <a:gd name="connsiteX1" fmla="*/ 1250851 w 1250918"/>
              <a:gd name="connsiteY1" fmla="*/ 102775 h 1959004"/>
              <a:gd name="connsiteX2" fmla="*/ 0 w 1250918"/>
              <a:gd name="connsiteY2" fmla="*/ 570576 h 1959004"/>
              <a:gd name="connsiteX0" fmla="*/ 207442 w 1312526"/>
              <a:gd name="connsiteY0" fmla="*/ 1183522 h 2965982"/>
              <a:gd name="connsiteX1" fmla="*/ 944534 w 1312526"/>
              <a:gd name="connsiteY1" fmla="*/ 2197450 h 2965982"/>
              <a:gd name="connsiteX2" fmla="*/ 994162 w 1312526"/>
              <a:gd name="connsiteY2" fmla="*/ 2965982 h 2965982"/>
              <a:gd name="connsiteX3" fmla="*/ 207443 w 1312526"/>
              <a:gd name="connsiteY3" fmla="*/ 2782193 h 2965982"/>
              <a:gd name="connsiteX4" fmla="*/ 207442 w 1312526"/>
              <a:gd name="connsiteY4" fmla="*/ 1183522 h 2965982"/>
              <a:gd name="connsiteX0" fmla="*/ 207442 w 1312526"/>
              <a:gd name="connsiteY0" fmla="*/ 1183522 h 2965982"/>
              <a:gd name="connsiteX1" fmla="*/ 1312462 w 1312526"/>
              <a:gd name="connsiteY1" fmla="*/ 1109753 h 2965982"/>
              <a:gd name="connsiteX2" fmla="*/ 0 w 1312526"/>
              <a:gd name="connsiteY2" fmla="*/ 259 h 2965982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5330"/>
              <a:gd name="connsiteY0" fmla="*/ 1183576 h 2966036"/>
              <a:gd name="connsiteX1" fmla="*/ 944534 w 1295330"/>
              <a:gd name="connsiteY1" fmla="*/ 2197504 h 2966036"/>
              <a:gd name="connsiteX2" fmla="*/ 994162 w 1295330"/>
              <a:gd name="connsiteY2" fmla="*/ 2966036 h 2966036"/>
              <a:gd name="connsiteX3" fmla="*/ 207443 w 1295330"/>
              <a:gd name="connsiteY3" fmla="*/ 2782247 h 2966036"/>
              <a:gd name="connsiteX4" fmla="*/ 207442 w 1295330"/>
              <a:gd name="connsiteY4" fmla="*/ 1183576 h 2966036"/>
              <a:gd name="connsiteX0" fmla="*/ 207442 w 1295330"/>
              <a:gd name="connsiteY0" fmla="*/ 1183576 h 2966036"/>
              <a:gd name="connsiteX1" fmla="*/ 1291025 w 1295330"/>
              <a:gd name="connsiteY1" fmla="*/ 1172615 h 2966036"/>
              <a:gd name="connsiteX2" fmla="*/ 0 w 1295330"/>
              <a:gd name="connsiteY2" fmla="*/ 313 h 2966036"/>
              <a:gd name="connsiteX0" fmla="*/ 0 w 1089572"/>
              <a:gd name="connsiteY0" fmla="*/ 1050533 h 2832993"/>
              <a:gd name="connsiteX1" fmla="*/ 737092 w 1089572"/>
              <a:gd name="connsiteY1" fmla="*/ 2064461 h 2832993"/>
              <a:gd name="connsiteX2" fmla="*/ 786720 w 1089572"/>
              <a:gd name="connsiteY2" fmla="*/ 2832993 h 2832993"/>
              <a:gd name="connsiteX3" fmla="*/ 1 w 1089572"/>
              <a:gd name="connsiteY3" fmla="*/ 2649204 h 2832993"/>
              <a:gd name="connsiteX4" fmla="*/ 0 w 1089572"/>
              <a:gd name="connsiteY4" fmla="*/ 1050533 h 2832993"/>
              <a:gd name="connsiteX0" fmla="*/ 0 w 1089572"/>
              <a:gd name="connsiteY0" fmla="*/ 1050533 h 2832993"/>
              <a:gd name="connsiteX1" fmla="*/ 1083583 w 1089572"/>
              <a:gd name="connsiteY1" fmla="*/ 1039572 h 2832993"/>
              <a:gd name="connsiteX2" fmla="*/ 195329 w 1089572"/>
              <a:gd name="connsiteY2" fmla="*/ 360 h 2832993"/>
              <a:gd name="connsiteX0" fmla="*/ 0 w 1090615"/>
              <a:gd name="connsiteY0" fmla="*/ 1271235 h 3053695"/>
              <a:gd name="connsiteX1" fmla="*/ 737092 w 1090615"/>
              <a:gd name="connsiteY1" fmla="*/ 2285163 h 3053695"/>
              <a:gd name="connsiteX2" fmla="*/ 786720 w 1090615"/>
              <a:gd name="connsiteY2" fmla="*/ 3053695 h 3053695"/>
              <a:gd name="connsiteX3" fmla="*/ 1 w 1090615"/>
              <a:gd name="connsiteY3" fmla="*/ 2869906 h 3053695"/>
              <a:gd name="connsiteX4" fmla="*/ 0 w 1090615"/>
              <a:gd name="connsiteY4" fmla="*/ 1271235 h 3053695"/>
              <a:gd name="connsiteX0" fmla="*/ 0 w 1090615"/>
              <a:gd name="connsiteY0" fmla="*/ 1271235 h 3053695"/>
              <a:gd name="connsiteX1" fmla="*/ 1083583 w 1090615"/>
              <a:gd name="connsiteY1" fmla="*/ 1260274 h 3053695"/>
              <a:gd name="connsiteX2" fmla="*/ 347950 w 1090615"/>
              <a:gd name="connsiteY2" fmla="*/ 291 h 3053695"/>
              <a:gd name="connsiteX0" fmla="*/ 0 w 1095595"/>
              <a:gd name="connsiteY0" fmla="*/ 1489472 h 3271932"/>
              <a:gd name="connsiteX1" fmla="*/ 737092 w 1095595"/>
              <a:gd name="connsiteY1" fmla="*/ 2503400 h 3271932"/>
              <a:gd name="connsiteX2" fmla="*/ 786720 w 1095595"/>
              <a:gd name="connsiteY2" fmla="*/ 3271932 h 3271932"/>
              <a:gd name="connsiteX3" fmla="*/ 1 w 1095595"/>
              <a:gd name="connsiteY3" fmla="*/ 3088143 h 3271932"/>
              <a:gd name="connsiteX4" fmla="*/ 0 w 1095595"/>
              <a:gd name="connsiteY4" fmla="*/ 1489472 h 3271932"/>
              <a:gd name="connsiteX0" fmla="*/ 0 w 1095595"/>
              <a:gd name="connsiteY0" fmla="*/ 1489472 h 3271932"/>
              <a:gd name="connsiteX1" fmla="*/ 1083583 w 1095595"/>
              <a:gd name="connsiteY1" fmla="*/ 1478511 h 3271932"/>
              <a:gd name="connsiteX2" fmla="*/ 711675 w 1095595"/>
              <a:gd name="connsiteY2" fmla="*/ 243 h 3271932"/>
              <a:gd name="connsiteX0" fmla="*/ 0 w 1074437"/>
              <a:gd name="connsiteY0" fmla="*/ 1489449 h 3271909"/>
              <a:gd name="connsiteX1" fmla="*/ 737092 w 1074437"/>
              <a:gd name="connsiteY1" fmla="*/ 2503377 h 3271909"/>
              <a:gd name="connsiteX2" fmla="*/ 786720 w 1074437"/>
              <a:gd name="connsiteY2" fmla="*/ 3271909 h 3271909"/>
              <a:gd name="connsiteX3" fmla="*/ 1 w 1074437"/>
              <a:gd name="connsiteY3" fmla="*/ 3088120 h 3271909"/>
              <a:gd name="connsiteX4" fmla="*/ 0 w 1074437"/>
              <a:gd name="connsiteY4" fmla="*/ 1489449 h 3271909"/>
              <a:gd name="connsiteX0" fmla="*/ 0 w 1074437"/>
              <a:gd name="connsiteY0" fmla="*/ 1489449 h 3271909"/>
              <a:gd name="connsiteX1" fmla="*/ 1061896 w 1074437"/>
              <a:gd name="connsiteY1" fmla="*/ 1639069 h 3271909"/>
              <a:gd name="connsiteX2" fmla="*/ 711675 w 1074437"/>
              <a:gd name="connsiteY2" fmla="*/ 220 h 3271909"/>
              <a:gd name="connsiteX0" fmla="*/ 0 w 1075748"/>
              <a:gd name="connsiteY0" fmla="*/ 1399561 h 3182021"/>
              <a:gd name="connsiteX1" fmla="*/ 737092 w 1075748"/>
              <a:gd name="connsiteY1" fmla="*/ 2413489 h 3182021"/>
              <a:gd name="connsiteX2" fmla="*/ 786720 w 1075748"/>
              <a:gd name="connsiteY2" fmla="*/ 3182021 h 3182021"/>
              <a:gd name="connsiteX3" fmla="*/ 1 w 1075748"/>
              <a:gd name="connsiteY3" fmla="*/ 2998232 h 3182021"/>
              <a:gd name="connsiteX4" fmla="*/ 0 w 1075748"/>
              <a:gd name="connsiteY4" fmla="*/ 1399561 h 3182021"/>
              <a:gd name="connsiteX0" fmla="*/ 0 w 1075748"/>
              <a:gd name="connsiteY0" fmla="*/ 1399561 h 3182021"/>
              <a:gd name="connsiteX1" fmla="*/ 1061896 w 1075748"/>
              <a:gd name="connsiteY1" fmla="*/ 1549181 h 3182021"/>
              <a:gd name="connsiteX2" fmla="*/ 758268 w 1075748"/>
              <a:gd name="connsiteY2" fmla="*/ 233 h 3182021"/>
              <a:gd name="connsiteX0" fmla="*/ 0 w 1025076"/>
              <a:gd name="connsiteY0" fmla="*/ 1399471 h 3181931"/>
              <a:gd name="connsiteX1" fmla="*/ 737092 w 1025076"/>
              <a:gd name="connsiteY1" fmla="*/ 2413399 h 3181931"/>
              <a:gd name="connsiteX2" fmla="*/ 786720 w 1025076"/>
              <a:gd name="connsiteY2" fmla="*/ 3181931 h 3181931"/>
              <a:gd name="connsiteX3" fmla="*/ 1 w 1025076"/>
              <a:gd name="connsiteY3" fmla="*/ 2998142 h 3181931"/>
              <a:gd name="connsiteX4" fmla="*/ 0 w 1025076"/>
              <a:gd name="connsiteY4" fmla="*/ 1399471 h 3181931"/>
              <a:gd name="connsiteX0" fmla="*/ 0 w 1025076"/>
              <a:gd name="connsiteY0" fmla="*/ 1399471 h 3181931"/>
              <a:gd name="connsiteX1" fmla="*/ 1009376 w 1025076"/>
              <a:gd name="connsiteY1" fmla="*/ 2459872 h 3181931"/>
              <a:gd name="connsiteX2" fmla="*/ 758268 w 1025076"/>
              <a:gd name="connsiteY2" fmla="*/ 143 h 3181931"/>
              <a:gd name="connsiteX0" fmla="*/ 0 w 1051440"/>
              <a:gd name="connsiteY0" fmla="*/ 717516 h 2499976"/>
              <a:gd name="connsiteX1" fmla="*/ 737092 w 1051440"/>
              <a:gd name="connsiteY1" fmla="*/ 1731444 h 2499976"/>
              <a:gd name="connsiteX2" fmla="*/ 786720 w 1051440"/>
              <a:gd name="connsiteY2" fmla="*/ 2499976 h 2499976"/>
              <a:gd name="connsiteX3" fmla="*/ 1 w 1051440"/>
              <a:gd name="connsiteY3" fmla="*/ 2316187 h 2499976"/>
              <a:gd name="connsiteX4" fmla="*/ 0 w 1051440"/>
              <a:gd name="connsiteY4" fmla="*/ 717516 h 2499976"/>
              <a:gd name="connsiteX0" fmla="*/ 0 w 1051440"/>
              <a:gd name="connsiteY0" fmla="*/ 717516 h 2499976"/>
              <a:gd name="connsiteX1" fmla="*/ 1009376 w 1051440"/>
              <a:gd name="connsiteY1" fmla="*/ 1777917 h 2499976"/>
              <a:gd name="connsiteX2" fmla="*/ 1006818 w 1051440"/>
              <a:gd name="connsiteY2" fmla="*/ 201 h 2499976"/>
              <a:gd name="connsiteX0" fmla="*/ 0 w 1018133"/>
              <a:gd name="connsiteY0" fmla="*/ 253063 h 2035523"/>
              <a:gd name="connsiteX1" fmla="*/ 737092 w 1018133"/>
              <a:gd name="connsiteY1" fmla="*/ 1266991 h 2035523"/>
              <a:gd name="connsiteX2" fmla="*/ 786720 w 1018133"/>
              <a:gd name="connsiteY2" fmla="*/ 2035523 h 2035523"/>
              <a:gd name="connsiteX3" fmla="*/ 1 w 1018133"/>
              <a:gd name="connsiteY3" fmla="*/ 1851734 h 2035523"/>
              <a:gd name="connsiteX4" fmla="*/ 0 w 1018133"/>
              <a:gd name="connsiteY4" fmla="*/ 253063 h 2035523"/>
              <a:gd name="connsiteX0" fmla="*/ 0 w 1018133"/>
              <a:gd name="connsiteY0" fmla="*/ 253063 h 2035523"/>
              <a:gd name="connsiteX1" fmla="*/ 1009376 w 1018133"/>
              <a:gd name="connsiteY1" fmla="*/ 1313464 h 2035523"/>
              <a:gd name="connsiteX2" fmla="*/ 446452 w 1018133"/>
              <a:gd name="connsiteY2" fmla="*/ 278 h 2035523"/>
              <a:gd name="connsiteX0" fmla="*/ 0 w 1018132"/>
              <a:gd name="connsiteY0" fmla="*/ 253063 h 2035523"/>
              <a:gd name="connsiteX1" fmla="*/ 737092 w 1018132"/>
              <a:gd name="connsiteY1" fmla="*/ 1266991 h 2035523"/>
              <a:gd name="connsiteX2" fmla="*/ 786720 w 1018132"/>
              <a:gd name="connsiteY2" fmla="*/ 2035523 h 2035523"/>
              <a:gd name="connsiteX3" fmla="*/ 1 w 1018132"/>
              <a:gd name="connsiteY3" fmla="*/ 1851734 h 2035523"/>
              <a:gd name="connsiteX4" fmla="*/ 0 w 1018132"/>
              <a:gd name="connsiteY4" fmla="*/ 253063 h 2035523"/>
              <a:gd name="connsiteX0" fmla="*/ 0 w 1018132"/>
              <a:gd name="connsiteY0" fmla="*/ 253063 h 2035523"/>
              <a:gd name="connsiteX1" fmla="*/ 1009376 w 1018132"/>
              <a:gd name="connsiteY1" fmla="*/ 1313464 h 2035523"/>
              <a:gd name="connsiteX2" fmla="*/ 446452 w 1018132"/>
              <a:gd name="connsiteY2" fmla="*/ 277 h 2035523"/>
              <a:gd name="connsiteX0" fmla="*/ 0 w 791971"/>
              <a:gd name="connsiteY0" fmla="*/ 253003 h 2035463"/>
              <a:gd name="connsiteX1" fmla="*/ 737092 w 791971"/>
              <a:gd name="connsiteY1" fmla="*/ 1266931 h 2035463"/>
              <a:gd name="connsiteX2" fmla="*/ 786720 w 791971"/>
              <a:gd name="connsiteY2" fmla="*/ 2035463 h 2035463"/>
              <a:gd name="connsiteX3" fmla="*/ 1 w 791971"/>
              <a:gd name="connsiteY3" fmla="*/ 1851674 h 2035463"/>
              <a:gd name="connsiteX4" fmla="*/ 0 w 791971"/>
              <a:gd name="connsiteY4" fmla="*/ 253003 h 2035463"/>
              <a:gd name="connsiteX0" fmla="*/ 0 w 791971"/>
              <a:gd name="connsiteY0" fmla="*/ 253003 h 2035463"/>
              <a:gd name="connsiteX1" fmla="*/ 764217 w 791971"/>
              <a:gd name="connsiteY1" fmla="*/ 1650055 h 2035463"/>
              <a:gd name="connsiteX2" fmla="*/ 446452 w 791971"/>
              <a:gd name="connsiteY2" fmla="*/ 217 h 2035463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0 w 791971"/>
              <a:gd name="connsiteY0" fmla="*/ 134348 h 1916808"/>
              <a:gd name="connsiteX1" fmla="*/ 737092 w 791971"/>
              <a:gd name="connsiteY1" fmla="*/ 1148276 h 1916808"/>
              <a:gd name="connsiteX2" fmla="*/ 786720 w 791971"/>
              <a:gd name="connsiteY2" fmla="*/ 1916808 h 1916808"/>
              <a:gd name="connsiteX3" fmla="*/ 1 w 791971"/>
              <a:gd name="connsiteY3" fmla="*/ 1733019 h 1916808"/>
              <a:gd name="connsiteX4" fmla="*/ 0 w 791971"/>
              <a:gd name="connsiteY4" fmla="*/ 134348 h 1916808"/>
              <a:gd name="connsiteX0" fmla="*/ 0 w 791971"/>
              <a:gd name="connsiteY0" fmla="*/ 134348 h 1916808"/>
              <a:gd name="connsiteX1" fmla="*/ 764217 w 791971"/>
              <a:gd name="connsiteY1" fmla="*/ 1531400 h 1916808"/>
              <a:gd name="connsiteX2" fmla="*/ 174139 w 791971"/>
              <a:gd name="connsiteY2" fmla="*/ 198 h 1916808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4"/>
              <a:gd name="connsiteY0" fmla="*/ 134351 h 1916811"/>
              <a:gd name="connsiteX1" fmla="*/ 737092 w 882464"/>
              <a:gd name="connsiteY1" fmla="*/ 1148279 h 1916811"/>
              <a:gd name="connsiteX2" fmla="*/ 786720 w 882464"/>
              <a:gd name="connsiteY2" fmla="*/ 1916811 h 1916811"/>
              <a:gd name="connsiteX3" fmla="*/ 1 w 882464"/>
              <a:gd name="connsiteY3" fmla="*/ 1733022 h 1916811"/>
              <a:gd name="connsiteX4" fmla="*/ 0 w 882464"/>
              <a:gd name="connsiteY4" fmla="*/ 134351 h 1916811"/>
              <a:gd name="connsiteX0" fmla="*/ 0 w 882464"/>
              <a:gd name="connsiteY0" fmla="*/ 134351 h 1916811"/>
              <a:gd name="connsiteX1" fmla="*/ 882461 w 882464"/>
              <a:gd name="connsiteY1" fmla="*/ 1501931 h 1916811"/>
              <a:gd name="connsiteX2" fmla="*/ 174139 w 882464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8525"/>
              <a:gd name="connsiteY0" fmla="*/ 823581 h 2606041"/>
              <a:gd name="connsiteX1" fmla="*/ 737092 w 898525"/>
              <a:gd name="connsiteY1" fmla="*/ 1837509 h 2606041"/>
              <a:gd name="connsiteX2" fmla="*/ 786720 w 898525"/>
              <a:gd name="connsiteY2" fmla="*/ 2606041 h 2606041"/>
              <a:gd name="connsiteX3" fmla="*/ 1 w 898525"/>
              <a:gd name="connsiteY3" fmla="*/ 2422252 h 2606041"/>
              <a:gd name="connsiteX4" fmla="*/ 0 w 898525"/>
              <a:gd name="connsiteY4" fmla="*/ 823581 h 2606041"/>
              <a:gd name="connsiteX0" fmla="*/ 0 w 898525"/>
              <a:gd name="connsiteY0" fmla="*/ 823581 h 2606041"/>
              <a:gd name="connsiteX1" fmla="*/ 882461 w 898525"/>
              <a:gd name="connsiteY1" fmla="*/ 2191161 h 2606041"/>
              <a:gd name="connsiteX2" fmla="*/ 274699 w 898525"/>
              <a:gd name="connsiteY2" fmla="*/ 161 h 2606041"/>
              <a:gd name="connsiteX0" fmla="*/ 0 w 943448"/>
              <a:gd name="connsiteY0" fmla="*/ 823682 h 2606142"/>
              <a:gd name="connsiteX1" fmla="*/ 737092 w 943448"/>
              <a:gd name="connsiteY1" fmla="*/ 1837610 h 2606142"/>
              <a:gd name="connsiteX2" fmla="*/ 786720 w 943448"/>
              <a:gd name="connsiteY2" fmla="*/ 2606142 h 2606142"/>
              <a:gd name="connsiteX3" fmla="*/ 1 w 943448"/>
              <a:gd name="connsiteY3" fmla="*/ 2422353 h 2606142"/>
              <a:gd name="connsiteX4" fmla="*/ 0 w 943448"/>
              <a:gd name="connsiteY4" fmla="*/ 823682 h 2606142"/>
              <a:gd name="connsiteX0" fmla="*/ 0 w 943448"/>
              <a:gd name="connsiteY0" fmla="*/ 823682 h 2606142"/>
              <a:gd name="connsiteX1" fmla="*/ 928234 w 943448"/>
              <a:gd name="connsiteY1" fmla="*/ 1377879 h 2606142"/>
              <a:gd name="connsiteX2" fmla="*/ 274699 w 943448"/>
              <a:gd name="connsiteY2" fmla="*/ 262 h 2606142"/>
              <a:gd name="connsiteX0" fmla="*/ 0 w 943449"/>
              <a:gd name="connsiteY0" fmla="*/ 823682 h 2606142"/>
              <a:gd name="connsiteX1" fmla="*/ 737092 w 943449"/>
              <a:gd name="connsiteY1" fmla="*/ 1837610 h 2606142"/>
              <a:gd name="connsiteX2" fmla="*/ 786720 w 943449"/>
              <a:gd name="connsiteY2" fmla="*/ 2606142 h 2606142"/>
              <a:gd name="connsiteX3" fmla="*/ 1 w 943449"/>
              <a:gd name="connsiteY3" fmla="*/ 2422353 h 2606142"/>
              <a:gd name="connsiteX4" fmla="*/ 0 w 943449"/>
              <a:gd name="connsiteY4" fmla="*/ 823682 h 2606142"/>
              <a:gd name="connsiteX0" fmla="*/ 0 w 943449"/>
              <a:gd name="connsiteY0" fmla="*/ 823682 h 2606142"/>
              <a:gd name="connsiteX1" fmla="*/ 928234 w 943449"/>
              <a:gd name="connsiteY1" fmla="*/ 1377879 h 2606142"/>
              <a:gd name="connsiteX2" fmla="*/ 274699 w 943449"/>
              <a:gd name="connsiteY2" fmla="*/ 262 h 2606142"/>
              <a:gd name="connsiteX0" fmla="*/ 0 w 818128"/>
              <a:gd name="connsiteY0" fmla="*/ 823621 h 2606081"/>
              <a:gd name="connsiteX1" fmla="*/ 737092 w 818128"/>
              <a:gd name="connsiteY1" fmla="*/ 1837549 h 2606081"/>
              <a:gd name="connsiteX2" fmla="*/ 786720 w 818128"/>
              <a:gd name="connsiteY2" fmla="*/ 2606081 h 2606081"/>
              <a:gd name="connsiteX3" fmla="*/ 1 w 818128"/>
              <a:gd name="connsiteY3" fmla="*/ 2422292 h 2606081"/>
              <a:gd name="connsiteX4" fmla="*/ 0 w 818128"/>
              <a:gd name="connsiteY4" fmla="*/ 823621 h 2606081"/>
              <a:gd name="connsiteX0" fmla="*/ 0 w 818128"/>
              <a:gd name="connsiteY0" fmla="*/ 823621 h 2606081"/>
              <a:gd name="connsiteX1" fmla="*/ 800274 w 818128"/>
              <a:gd name="connsiteY1" fmla="*/ 1780610 h 2606081"/>
              <a:gd name="connsiteX2" fmla="*/ 274699 w 818128"/>
              <a:gd name="connsiteY2" fmla="*/ 201 h 2606081"/>
              <a:gd name="connsiteX0" fmla="*/ 165634 w 977085"/>
              <a:gd name="connsiteY0" fmla="*/ 1 h 1782461"/>
              <a:gd name="connsiteX1" fmla="*/ 902726 w 977085"/>
              <a:gd name="connsiteY1" fmla="*/ 1013929 h 1782461"/>
              <a:gd name="connsiteX2" fmla="*/ 952354 w 977085"/>
              <a:gd name="connsiteY2" fmla="*/ 1782461 h 1782461"/>
              <a:gd name="connsiteX3" fmla="*/ 165635 w 977085"/>
              <a:gd name="connsiteY3" fmla="*/ 1598672 h 1782461"/>
              <a:gd name="connsiteX4" fmla="*/ 165634 w 977085"/>
              <a:gd name="connsiteY4" fmla="*/ 1 h 1782461"/>
              <a:gd name="connsiteX0" fmla="*/ 165634 w 977085"/>
              <a:gd name="connsiteY0" fmla="*/ 1 h 1782461"/>
              <a:gd name="connsiteX1" fmla="*/ 965908 w 977085"/>
              <a:gd name="connsiteY1" fmla="*/ 956990 h 1782461"/>
              <a:gd name="connsiteX2" fmla="*/ 0 w 977085"/>
              <a:gd name="connsiteY2" fmla="*/ 149261 h 1782461"/>
              <a:gd name="connsiteX0" fmla="*/ 165634 w 965908"/>
              <a:gd name="connsiteY0" fmla="*/ -1 h 1782459"/>
              <a:gd name="connsiteX1" fmla="*/ 902726 w 965908"/>
              <a:gd name="connsiteY1" fmla="*/ 1013927 h 1782459"/>
              <a:gd name="connsiteX2" fmla="*/ 952354 w 965908"/>
              <a:gd name="connsiteY2" fmla="*/ 1782459 h 1782459"/>
              <a:gd name="connsiteX3" fmla="*/ 165635 w 965908"/>
              <a:gd name="connsiteY3" fmla="*/ 1598670 h 1782459"/>
              <a:gd name="connsiteX4" fmla="*/ 165634 w 965908"/>
              <a:gd name="connsiteY4" fmla="*/ -1 h 1782459"/>
              <a:gd name="connsiteX0" fmla="*/ 165634 w 965908"/>
              <a:gd name="connsiteY0" fmla="*/ -1 h 1782459"/>
              <a:gd name="connsiteX1" fmla="*/ 965908 w 965908"/>
              <a:gd name="connsiteY1" fmla="*/ 956988 h 1782459"/>
              <a:gd name="connsiteX2" fmla="*/ 0 w 965908"/>
              <a:gd name="connsiteY2" fmla="*/ 149259 h 1782459"/>
              <a:gd name="connsiteX0" fmla="*/ 165634 w 967735"/>
              <a:gd name="connsiteY0" fmla="*/ 1 h 1782461"/>
              <a:gd name="connsiteX1" fmla="*/ 902726 w 967735"/>
              <a:gd name="connsiteY1" fmla="*/ 1013929 h 1782461"/>
              <a:gd name="connsiteX2" fmla="*/ 952354 w 967735"/>
              <a:gd name="connsiteY2" fmla="*/ 1782461 h 1782461"/>
              <a:gd name="connsiteX3" fmla="*/ 165635 w 967735"/>
              <a:gd name="connsiteY3" fmla="*/ 1598672 h 1782461"/>
              <a:gd name="connsiteX4" fmla="*/ 165634 w 967735"/>
              <a:gd name="connsiteY4" fmla="*/ 1 h 1782461"/>
              <a:gd name="connsiteX0" fmla="*/ 165634 w 967735"/>
              <a:gd name="connsiteY0" fmla="*/ 1 h 1782461"/>
              <a:gd name="connsiteX1" fmla="*/ 965908 w 967735"/>
              <a:gd name="connsiteY1" fmla="*/ 956990 h 1782461"/>
              <a:gd name="connsiteX2" fmla="*/ 0 w 967735"/>
              <a:gd name="connsiteY2" fmla="*/ 149261 h 1782461"/>
              <a:gd name="connsiteX0" fmla="*/ 221788 w 1023889"/>
              <a:gd name="connsiteY0" fmla="*/ -1 h 1782459"/>
              <a:gd name="connsiteX1" fmla="*/ 958880 w 1023889"/>
              <a:gd name="connsiteY1" fmla="*/ 1013927 h 1782459"/>
              <a:gd name="connsiteX2" fmla="*/ 1008508 w 1023889"/>
              <a:gd name="connsiteY2" fmla="*/ 1782459 h 1782459"/>
              <a:gd name="connsiteX3" fmla="*/ 221789 w 1023889"/>
              <a:gd name="connsiteY3" fmla="*/ 1598670 h 1782459"/>
              <a:gd name="connsiteX4" fmla="*/ 221788 w 1023889"/>
              <a:gd name="connsiteY4" fmla="*/ -1 h 1782459"/>
              <a:gd name="connsiteX0" fmla="*/ 221788 w 1023889"/>
              <a:gd name="connsiteY0" fmla="*/ -1 h 1782459"/>
              <a:gd name="connsiteX1" fmla="*/ 1022062 w 1023889"/>
              <a:gd name="connsiteY1" fmla="*/ 956988 h 1782459"/>
              <a:gd name="connsiteX2" fmla="*/ 0 w 1023889"/>
              <a:gd name="connsiteY2" fmla="*/ 959995 h 1782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889" h="1782459" stroke="0" extrusionOk="0">
                <a:moveTo>
                  <a:pt x="221788" y="-1"/>
                </a:moveTo>
                <a:cubicBezTo>
                  <a:pt x="547376" y="-1"/>
                  <a:pt x="839790" y="402237"/>
                  <a:pt x="958880" y="1013927"/>
                </a:cubicBezTo>
                <a:cubicBezTo>
                  <a:pt x="1006400" y="1258010"/>
                  <a:pt x="1023444" y="1521943"/>
                  <a:pt x="1008508" y="1782459"/>
                </a:cubicBezTo>
                <a:lnTo>
                  <a:pt x="221789" y="1598670"/>
                </a:lnTo>
                <a:cubicBezTo>
                  <a:pt x="221789" y="1065780"/>
                  <a:pt x="221788" y="532889"/>
                  <a:pt x="221788" y="-1"/>
                </a:cubicBezTo>
                <a:close/>
              </a:path>
              <a:path w="1023889" h="1782459" fill="none">
                <a:moveTo>
                  <a:pt x="221788" y="-1"/>
                </a:moveTo>
                <a:cubicBezTo>
                  <a:pt x="547376" y="-1"/>
                  <a:pt x="1058295" y="654158"/>
                  <a:pt x="1022062" y="956988"/>
                </a:cubicBezTo>
                <a:cubicBezTo>
                  <a:pt x="921518" y="1178348"/>
                  <a:pt x="10749" y="938730"/>
                  <a:pt x="0" y="959995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pic>
        <p:nvPicPr>
          <p:cNvPr id="422" name="Billede 421">
            <a:extLst>
              <a:ext uri="{FF2B5EF4-FFF2-40B4-BE49-F238E27FC236}">
                <a16:creationId xmlns:a16="http://schemas.microsoft.com/office/drawing/2014/main" id="{9E30CA81-94B3-4D71-A8D2-1F8FF3AEAB06}"/>
              </a:ext>
            </a:extLst>
          </p:cNvPr>
          <p:cNvPicPr>
            <a:picLocks noChangeAspect="1"/>
          </p:cNvPicPr>
          <p:nvPr/>
        </p:nvPicPr>
        <p:blipFill rotWithShape="1">
          <a:blip r:embed="rId3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452" t="23379" r="67241" b="41693"/>
          <a:stretch/>
        </p:blipFill>
        <p:spPr>
          <a:xfrm>
            <a:off x="1246646" y="1356837"/>
            <a:ext cx="3006386" cy="2534341"/>
          </a:xfrm>
          <a:prstGeom prst="rect">
            <a:avLst/>
          </a:prstGeom>
          <a:ln w="73025">
            <a:solidFill>
              <a:schemeClr val="tx1"/>
            </a:solidFill>
          </a:ln>
        </p:spPr>
      </p:pic>
      <p:pic>
        <p:nvPicPr>
          <p:cNvPr id="53" name="Billede 52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CBE69381-8CC7-43E5-977C-5B5D12BFDFA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92933" y="1379504"/>
            <a:ext cx="808417" cy="730069"/>
          </a:xfrm>
          <a:prstGeom prst="rect">
            <a:avLst/>
          </a:prstGeom>
        </p:spPr>
      </p:pic>
      <p:grpSp>
        <p:nvGrpSpPr>
          <p:cNvPr id="423" name="Gruppe 422">
            <a:extLst>
              <a:ext uri="{FF2B5EF4-FFF2-40B4-BE49-F238E27FC236}">
                <a16:creationId xmlns:a16="http://schemas.microsoft.com/office/drawing/2014/main" id="{C8406561-8D86-43D5-B742-091B19860162}"/>
              </a:ext>
            </a:extLst>
          </p:cNvPr>
          <p:cNvGrpSpPr>
            <a:grpSpLocks noChangeAspect="1"/>
          </p:cNvGrpSpPr>
          <p:nvPr/>
        </p:nvGrpSpPr>
        <p:grpSpPr>
          <a:xfrm rot="185733">
            <a:off x="2283336" y="1846102"/>
            <a:ext cx="682678" cy="244503"/>
            <a:chOff x="6866054" y="2034680"/>
            <a:chExt cx="758531" cy="27167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424" name="Håndskrift 423">
                  <a:extLst>
                    <a:ext uri="{FF2B5EF4-FFF2-40B4-BE49-F238E27FC236}">
                      <a16:creationId xmlns:a16="http://schemas.microsoft.com/office/drawing/2014/main" id="{1C35AB21-91A3-4524-B0DF-3181D5F0816A}"/>
                    </a:ext>
                  </a:extLst>
                </p14:cNvPr>
                <p14:cNvContentPartPr/>
                <p14:nvPr/>
              </p14:nvContentPartPr>
              <p14:xfrm>
                <a:off x="6866054" y="2041750"/>
                <a:ext cx="280800" cy="264600"/>
              </p14:xfrm>
            </p:contentPart>
          </mc:Choice>
          <mc:Fallback xmlns="">
            <p:pic>
              <p:nvPicPr>
                <p:cNvPr id="424" name="Håndskrift 423">
                  <a:extLst>
                    <a:ext uri="{FF2B5EF4-FFF2-40B4-BE49-F238E27FC236}">
                      <a16:creationId xmlns:a16="http://schemas.microsoft.com/office/drawing/2014/main" id="{1C35AB21-91A3-4524-B0DF-3181D5F0816A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6846054" y="2021765"/>
                  <a:ext cx="320400" cy="3041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425" name="Håndskrift 424">
                  <a:extLst>
                    <a:ext uri="{FF2B5EF4-FFF2-40B4-BE49-F238E27FC236}">
                      <a16:creationId xmlns:a16="http://schemas.microsoft.com/office/drawing/2014/main" id="{5C7AB1D1-C38C-4205-B536-875FD6AC319C}"/>
                    </a:ext>
                  </a:extLst>
                </p14:cNvPr>
                <p14:cNvContentPartPr/>
                <p14:nvPr/>
              </p14:nvContentPartPr>
              <p14:xfrm>
                <a:off x="7244736" y="2034680"/>
                <a:ext cx="280800" cy="264600"/>
              </p14:xfrm>
            </p:contentPart>
          </mc:Choice>
          <mc:Fallback xmlns="">
            <p:pic>
              <p:nvPicPr>
                <p:cNvPr id="425" name="Håndskrift 424">
                  <a:extLst>
                    <a:ext uri="{FF2B5EF4-FFF2-40B4-BE49-F238E27FC236}">
                      <a16:creationId xmlns:a16="http://schemas.microsoft.com/office/drawing/2014/main" id="{5C7AB1D1-C38C-4205-B536-875FD6AC319C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7224736" y="2014695"/>
                  <a:ext cx="320400" cy="3041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426" name="Håndskrift 425">
                  <a:extLst>
                    <a:ext uri="{FF2B5EF4-FFF2-40B4-BE49-F238E27FC236}">
                      <a16:creationId xmlns:a16="http://schemas.microsoft.com/office/drawing/2014/main" id="{3C032A7F-D82F-4EFA-93E9-4D84FFAD76FA}"/>
                    </a:ext>
                  </a:extLst>
                </p14:cNvPr>
                <p14:cNvContentPartPr/>
                <p14:nvPr/>
              </p14:nvContentPartPr>
              <p14:xfrm>
                <a:off x="7139819" y="2093853"/>
                <a:ext cx="95040" cy="31680"/>
              </p14:xfrm>
            </p:contentPart>
          </mc:Choice>
          <mc:Fallback xmlns="">
            <p:pic>
              <p:nvPicPr>
                <p:cNvPr id="426" name="Håndskrift 425">
                  <a:extLst>
                    <a:ext uri="{FF2B5EF4-FFF2-40B4-BE49-F238E27FC236}">
                      <a16:creationId xmlns:a16="http://schemas.microsoft.com/office/drawing/2014/main" id="{3C032A7F-D82F-4EFA-93E9-4D84FFAD76FA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7119853" y="2073802"/>
                  <a:ext cx="134573" cy="713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427" name="Håndskrift 426">
                  <a:extLst>
                    <a:ext uri="{FF2B5EF4-FFF2-40B4-BE49-F238E27FC236}">
                      <a16:creationId xmlns:a16="http://schemas.microsoft.com/office/drawing/2014/main" id="{60318E83-38EC-48B1-AB38-2FF6A9EB981D}"/>
                    </a:ext>
                  </a:extLst>
                </p14:cNvPr>
                <p14:cNvContentPartPr/>
                <p14:nvPr/>
              </p14:nvContentPartPr>
              <p14:xfrm>
                <a:off x="7535413" y="2061616"/>
                <a:ext cx="89172" cy="48077"/>
              </p14:xfrm>
            </p:contentPart>
          </mc:Choice>
          <mc:Fallback xmlns="">
            <p:pic>
              <p:nvPicPr>
                <p:cNvPr id="427" name="Håndskrift 426">
                  <a:extLst>
                    <a:ext uri="{FF2B5EF4-FFF2-40B4-BE49-F238E27FC236}">
                      <a16:creationId xmlns:a16="http://schemas.microsoft.com/office/drawing/2014/main" id="{60318E83-38EC-48B1-AB38-2FF6A9EB981D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7515419" y="2041749"/>
                  <a:ext cx="128760" cy="8741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37">
            <p14:nvContentPartPr>
              <p14:cNvPr id="148" name="Håndskrift 147">
                <a:extLst>
                  <a:ext uri="{FF2B5EF4-FFF2-40B4-BE49-F238E27FC236}">
                    <a16:creationId xmlns:a16="http://schemas.microsoft.com/office/drawing/2014/main" id="{2ADECCAE-EF6F-4365-A062-11975609B181}"/>
                  </a:ext>
                </a:extLst>
              </p14:cNvPr>
              <p14:cNvContentPartPr/>
              <p14:nvPr/>
            </p14:nvContentPartPr>
            <p14:xfrm rot="20751551">
              <a:off x="2429461" y="2636589"/>
              <a:ext cx="449583" cy="358845"/>
            </p14:xfrm>
          </p:contentPart>
        </mc:Choice>
        <mc:Fallback xmlns="">
          <p:pic>
            <p:nvPicPr>
              <p:cNvPr id="148" name="Håndskrift 147">
                <a:extLst>
                  <a:ext uri="{FF2B5EF4-FFF2-40B4-BE49-F238E27FC236}">
                    <a16:creationId xmlns:a16="http://schemas.microsoft.com/office/drawing/2014/main" id="{2ADECCAE-EF6F-4365-A062-11975609B181}"/>
                  </a:ext>
                </a:extLst>
              </p:cNvPr>
              <p:cNvPicPr/>
              <p:nvPr/>
            </p:nvPicPr>
            <p:blipFill>
              <a:blip r:embed="rId338"/>
              <a:stretch>
                <a:fillRect/>
              </a:stretch>
            </p:blipFill>
            <p:spPr>
              <a:xfrm rot="20751551">
                <a:off x="2375468" y="2528503"/>
                <a:ext cx="557209" cy="5746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9">
            <p14:nvContentPartPr>
              <p14:cNvPr id="151" name="Håndskrift 150">
                <a:extLst>
                  <a:ext uri="{FF2B5EF4-FFF2-40B4-BE49-F238E27FC236}">
                    <a16:creationId xmlns:a16="http://schemas.microsoft.com/office/drawing/2014/main" id="{D1B03780-2D18-418C-B3BB-078E3A220420}"/>
                  </a:ext>
                </a:extLst>
              </p14:cNvPr>
              <p14:cNvContentPartPr/>
              <p14:nvPr/>
            </p14:nvContentPartPr>
            <p14:xfrm>
              <a:off x="2929571" y="2695284"/>
              <a:ext cx="79269" cy="533231"/>
            </p14:xfrm>
          </p:contentPart>
        </mc:Choice>
        <mc:Fallback xmlns="">
          <p:pic>
            <p:nvPicPr>
              <p:cNvPr id="151" name="Håndskrift 150">
                <a:extLst>
                  <a:ext uri="{FF2B5EF4-FFF2-40B4-BE49-F238E27FC236}">
                    <a16:creationId xmlns:a16="http://schemas.microsoft.com/office/drawing/2014/main" id="{D1B03780-2D18-418C-B3BB-078E3A220420}"/>
                  </a:ext>
                </a:extLst>
              </p:cNvPr>
              <p:cNvPicPr/>
              <p:nvPr/>
            </p:nvPicPr>
            <p:blipFill>
              <a:blip r:embed="rId340"/>
              <a:stretch>
                <a:fillRect/>
              </a:stretch>
            </p:blipFill>
            <p:spPr>
              <a:xfrm>
                <a:off x="2875524" y="2587630"/>
                <a:ext cx="187003" cy="748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1">
            <p14:nvContentPartPr>
              <p14:cNvPr id="149" name="Håndskrift 148">
                <a:extLst>
                  <a:ext uri="{FF2B5EF4-FFF2-40B4-BE49-F238E27FC236}">
                    <a16:creationId xmlns:a16="http://schemas.microsoft.com/office/drawing/2014/main" id="{B5F0E4B1-BB6F-49AE-863C-4F763D9B5D7D}"/>
                  </a:ext>
                </a:extLst>
              </p14:cNvPr>
              <p14:cNvContentPartPr/>
              <p14:nvPr/>
            </p14:nvContentPartPr>
            <p14:xfrm rot="21077919">
              <a:off x="2267865" y="2683246"/>
              <a:ext cx="155603" cy="1078211"/>
            </p14:xfrm>
          </p:contentPart>
        </mc:Choice>
        <mc:Fallback xmlns="">
          <p:pic>
            <p:nvPicPr>
              <p:cNvPr id="149" name="Håndskrift 148">
                <a:extLst>
                  <a:ext uri="{FF2B5EF4-FFF2-40B4-BE49-F238E27FC236}">
                    <a16:creationId xmlns:a16="http://schemas.microsoft.com/office/drawing/2014/main" id="{B5F0E4B1-BB6F-49AE-863C-4F763D9B5D7D}"/>
                  </a:ext>
                </a:extLst>
              </p:cNvPr>
              <p:cNvPicPr/>
              <p:nvPr/>
            </p:nvPicPr>
            <p:blipFill>
              <a:blip r:embed="rId342"/>
              <a:stretch>
                <a:fillRect/>
              </a:stretch>
            </p:blipFill>
            <p:spPr>
              <a:xfrm rot="21077919">
                <a:off x="2213836" y="2575245"/>
                <a:ext cx="263300" cy="1293853"/>
              </a:xfrm>
              <a:prstGeom prst="rect">
                <a:avLst/>
              </a:prstGeom>
            </p:spPr>
          </p:pic>
        </mc:Fallback>
      </mc:AlternateContent>
      <p:sp>
        <p:nvSpPr>
          <p:cNvPr id="154" name="Tankeboble: sky 153">
            <a:extLst>
              <a:ext uri="{FF2B5EF4-FFF2-40B4-BE49-F238E27FC236}">
                <a16:creationId xmlns:a16="http://schemas.microsoft.com/office/drawing/2014/main" id="{2CA3B4D7-355E-4DFE-AEBA-48A045AC33CB}"/>
              </a:ext>
            </a:extLst>
          </p:cNvPr>
          <p:cNvSpPr/>
          <p:nvPr/>
        </p:nvSpPr>
        <p:spPr>
          <a:xfrm flipH="1">
            <a:off x="694227" y="487835"/>
            <a:ext cx="1698211" cy="1380986"/>
          </a:xfrm>
          <a:prstGeom prst="cloudCallout">
            <a:avLst>
              <a:gd name="adj1" fmla="val -34294"/>
              <a:gd name="adj2" fmla="val 76984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43">
            <p14:nvContentPartPr>
              <p14:cNvPr id="157" name="Håndskrift 156">
                <a:extLst>
                  <a:ext uri="{FF2B5EF4-FFF2-40B4-BE49-F238E27FC236}">
                    <a16:creationId xmlns:a16="http://schemas.microsoft.com/office/drawing/2014/main" id="{B97013C5-C385-4765-A2F9-88B379B143A7}"/>
                  </a:ext>
                </a:extLst>
              </p14:cNvPr>
              <p14:cNvContentPartPr/>
              <p14:nvPr/>
            </p14:nvContentPartPr>
            <p14:xfrm rot="1476797">
              <a:off x="5576382" y="3863447"/>
              <a:ext cx="654480" cy="103320"/>
            </p14:xfrm>
          </p:contentPart>
        </mc:Choice>
        <mc:Fallback xmlns="">
          <p:pic>
            <p:nvPicPr>
              <p:cNvPr id="157" name="Håndskrift 156">
                <a:extLst>
                  <a:ext uri="{FF2B5EF4-FFF2-40B4-BE49-F238E27FC236}">
                    <a16:creationId xmlns:a16="http://schemas.microsoft.com/office/drawing/2014/main" id="{B97013C5-C385-4765-A2F9-88B379B143A7}"/>
                  </a:ext>
                </a:extLst>
              </p:cNvPr>
              <p:cNvPicPr/>
              <p:nvPr/>
            </p:nvPicPr>
            <p:blipFill>
              <a:blip r:embed="rId344"/>
              <a:stretch>
                <a:fillRect/>
              </a:stretch>
            </p:blipFill>
            <p:spPr>
              <a:xfrm rot="1476797">
                <a:off x="5558742" y="3845447"/>
                <a:ext cx="6901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5">
            <p14:nvContentPartPr>
              <p14:cNvPr id="167" name="Håndskrift 166">
                <a:extLst>
                  <a:ext uri="{FF2B5EF4-FFF2-40B4-BE49-F238E27FC236}">
                    <a16:creationId xmlns:a16="http://schemas.microsoft.com/office/drawing/2014/main" id="{24388405-26A1-435E-8D3A-E740D6B0490B}"/>
                  </a:ext>
                </a:extLst>
              </p14:cNvPr>
              <p14:cNvContentPartPr/>
              <p14:nvPr/>
            </p14:nvContentPartPr>
            <p14:xfrm>
              <a:off x="472714" y="197366"/>
              <a:ext cx="9140040" cy="6019200"/>
            </p14:xfrm>
          </p:contentPart>
        </mc:Choice>
        <mc:Fallback xmlns="">
          <p:pic>
            <p:nvPicPr>
              <p:cNvPr id="167" name="Håndskrift 166">
                <a:extLst>
                  <a:ext uri="{FF2B5EF4-FFF2-40B4-BE49-F238E27FC236}">
                    <a16:creationId xmlns:a16="http://schemas.microsoft.com/office/drawing/2014/main" id="{24388405-26A1-435E-8D3A-E740D6B0490B}"/>
                  </a:ext>
                </a:extLst>
              </p:cNvPr>
              <p:cNvPicPr/>
              <p:nvPr/>
            </p:nvPicPr>
            <p:blipFill>
              <a:blip r:embed="rId346"/>
              <a:stretch>
                <a:fillRect/>
              </a:stretch>
            </p:blipFill>
            <p:spPr>
              <a:xfrm>
                <a:off x="464074" y="188726"/>
                <a:ext cx="9157680" cy="60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7">
            <p14:nvContentPartPr>
              <p14:cNvPr id="169" name="Håndskrift 168">
                <a:extLst>
                  <a:ext uri="{FF2B5EF4-FFF2-40B4-BE49-F238E27FC236}">
                    <a16:creationId xmlns:a16="http://schemas.microsoft.com/office/drawing/2014/main" id="{DC1F41B2-464A-4F10-B5BA-5036F2A52E94}"/>
                  </a:ext>
                </a:extLst>
              </p14:cNvPr>
              <p14:cNvContentPartPr/>
              <p14:nvPr/>
            </p14:nvContentPartPr>
            <p14:xfrm>
              <a:off x="462994" y="539366"/>
              <a:ext cx="9075240" cy="6060240"/>
            </p14:xfrm>
          </p:contentPart>
        </mc:Choice>
        <mc:Fallback xmlns="">
          <p:pic>
            <p:nvPicPr>
              <p:cNvPr id="169" name="Håndskrift 168">
                <a:extLst>
                  <a:ext uri="{FF2B5EF4-FFF2-40B4-BE49-F238E27FC236}">
                    <a16:creationId xmlns:a16="http://schemas.microsoft.com/office/drawing/2014/main" id="{DC1F41B2-464A-4F10-B5BA-5036F2A52E94}"/>
                  </a:ext>
                </a:extLst>
              </p:cNvPr>
              <p:cNvPicPr/>
              <p:nvPr/>
            </p:nvPicPr>
            <p:blipFill>
              <a:blip r:embed="rId348"/>
              <a:stretch>
                <a:fillRect/>
              </a:stretch>
            </p:blipFill>
            <p:spPr>
              <a:xfrm>
                <a:off x="454354" y="530366"/>
                <a:ext cx="9092880" cy="6077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6858139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" name="Billede 138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22600B92-EAB8-485E-B0F9-A744CD12497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2394" y="246292"/>
            <a:ext cx="1149885" cy="1038443"/>
          </a:xfrm>
          <a:prstGeom prst="rect">
            <a:avLst/>
          </a:prstGeom>
        </p:spPr>
      </p:pic>
      <p:grpSp>
        <p:nvGrpSpPr>
          <p:cNvPr id="125" name="Gruppe 124">
            <a:extLst>
              <a:ext uri="{FF2B5EF4-FFF2-40B4-BE49-F238E27FC236}">
                <a16:creationId xmlns:a16="http://schemas.microsoft.com/office/drawing/2014/main" id="{65094041-B74F-4C21-96AC-FC494D76EC28}"/>
              </a:ext>
            </a:extLst>
          </p:cNvPr>
          <p:cNvGrpSpPr>
            <a:grpSpLocks noChangeAspect="1"/>
          </p:cNvGrpSpPr>
          <p:nvPr/>
        </p:nvGrpSpPr>
        <p:grpSpPr>
          <a:xfrm>
            <a:off x="3509642" y="4840588"/>
            <a:ext cx="1152832" cy="1162951"/>
            <a:chOff x="5431301" y="3306061"/>
            <a:chExt cx="1859418" cy="1209685"/>
          </a:xfrm>
          <a:solidFill>
            <a:srgbClr val="FFFF00"/>
          </a:solidFill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">
              <p14:nvContentPartPr>
                <p14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6307300" y="3900852"/>
                  <a:ext cx="98170" cy="42301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">
              <p14:nvContentPartPr>
                <p14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5840916" y="4250363"/>
                  <a:ext cx="500660" cy="2272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">
              <p14:nvContentPartPr>
                <p14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6291981" y="4116591"/>
                  <a:ext cx="245810" cy="16361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29" name="Gruppe 128">
              <a:extLst>
                <a:ext uri="{FF2B5EF4-FFF2-40B4-BE49-F238E27FC236}">
                  <a16:creationId xmlns:a16="http://schemas.microsoft.com/office/drawing/2014/main" id="{9FE7CE23-50BB-4845-97BE-AA1FF8AA8350}"/>
                </a:ext>
              </a:extLst>
            </p:cNvPr>
            <p:cNvGrpSpPr/>
            <p:nvPr/>
          </p:nvGrpSpPr>
          <p:grpSpPr>
            <a:xfrm>
              <a:off x="5431301" y="3306061"/>
              <a:ext cx="1859418" cy="1209685"/>
              <a:chOff x="5431301" y="3306061"/>
              <a:chExt cx="1859418" cy="1209685"/>
            </a:xfrm>
            <a:grpFill/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9">
                <p14:nvContentPartPr>
                  <p14:cNvPr id="103" name="Håndskrift 102">
                    <a:extLst>
                      <a:ext uri="{FF2B5EF4-FFF2-40B4-BE49-F238E27FC236}">
                        <a16:creationId xmlns:a16="http://schemas.microsoft.com/office/drawing/2014/main" id="{D89EBBE7-B015-456D-8A10-615E19642BB0}"/>
                      </a:ext>
                    </a:extLst>
                  </p14:cNvPr>
                  <p14:cNvContentPartPr/>
                  <p14:nvPr/>
                </p14:nvContentPartPr>
                <p14:xfrm>
                  <a:off x="5431301" y="3306061"/>
                  <a:ext cx="1859418" cy="579966"/>
                </p14:xfrm>
              </p:contentPart>
            </mc:Choice>
            <mc:Fallback xmlns="">
              <p:pic>
                <p:nvPicPr>
                  <p:cNvPr id="103" name="Håndskrift 102">
                    <a:extLst>
                      <a:ext uri="{FF2B5EF4-FFF2-40B4-BE49-F238E27FC236}">
                        <a16:creationId xmlns:a16="http://schemas.microsoft.com/office/drawing/2014/main" id="{D89EBBE7-B015-456D-8A10-615E19642BB0}"/>
                      </a:ext>
                    </a:extLst>
                  </p:cNvPr>
                  <p:cNvPicPr/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5370327" y="3240496"/>
                    <a:ext cx="1977882" cy="682621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131" name="Gruppe 130">
                <a:extLst>
                  <a:ext uri="{FF2B5EF4-FFF2-40B4-BE49-F238E27FC236}">
                    <a16:creationId xmlns:a16="http://schemas.microsoft.com/office/drawing/2014/main" id="{C596A089-DE7B-4195-967A-664F639A31E7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  <a:grpFill/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1">
                  <p14:nvContentPartPr>
                    <p14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:cNvPr>
                    <p:cNvPicPr/>
                    <p:nvPr/>
                  </p:nvPicPr>
                  <p:blipFill>
                    <a:blip r:embed="rId12"/>
                    <a:stretch>
                      <a:fillRect/>
                    </a:stretch>
                  </p:blipFill>
                  <p:spPr>
                    <a:xfrm>
                      <a:off x="6331614" y="4226649"/>
                      <a:ext cx="506746" cy="24769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3">
                  <p14:nvContentPartPr>
                    <p14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:cNvPr>
                    <p:cNvPicPr/>
                    <p:nvPr/>
                  </p:nvPicPr>
                  <p:blipFill>
                    <a:blip r:embed="rId14"/>
                    <a:stretch>
                      <a:fillRect/>
                    </a:stretch>
                  </p:blipFill>
                  <p:spPr>
                    <a:xfrm>
                      <a:off x="6299484" y="4250813"/>
                      <a:ext cx="278325" cy="26993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5">
                  <p14:nvContentPartPr>
                    <p14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:cNvPr>
                    <p:cNvPicPr/>
                    <p:nvPr/>
                  </p:nvPicPr>
                  <p:blipFill>
                    <a:blip r:embed="rId16"/>
                    <a:stretch>
                      <a:fillRect/>
                    </a:stretch>
                  </p:blipFill>
                  <p:spPr>
                    <a:xfrm>
                      <a:off x="6092592" y="4227048"/>
                      <a:ext cx="281350" cy="30702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7">
                  <p14:nvContentPartPr>
                    <p14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:cNvPr>
                    <p:cNvPicPr/>
                    <p:nvPr/>
                  </p:nvPicPr>
                  <p:blipFill>
                    <a:blip r:embed="rId18"/>
                    <a:stretch>
                      <a:fillRect/>
                    </a:stretch>
                  </p:blipFill>
                  <p:spPr>
                    <a:xfrm>
                      <a:off x="6105995" y="4138813"/>
                      <a:ext cx="227906" cy="10153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9">
                  <p14:nvContentPartPr>
                    <p14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:cNvPr>
                    <p:cNvPicPr/>
                    <p:nvPr/>
                  </p:nvPicPr>
                  <p:blipFill>
                    <a:blip r:embed="rId20"/>
                    <a:stretch>
                      <a:fillRect/>
                    </a:stretch>
                  </p:blipFill>
                  <p:spPr>
                    <a:xfrm>
                      <a:off x="6482740" y="4123389"/>
                      <a:ext cx="177492" cy="15614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1">
                  <p14:nvContentPartPr>
                    <p14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:cNvPr>
                    <p:cNvPicPr/>
                    <p:nvPr/>
                  </p:nvPicPr>
                  <p:blipFill>
                    <a:blip r:embed="rId22"/>
                    <a:stretch>
                      <a:fillRect/>
                    </a:stretch>
                  </p:blipFill>
                  <p:spPr>
                    <a:xfrm>
                      <a:off x="5991145" y="4147420"/>
                      <a:ext cx="167805" cy="9007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3">
                  <p14:nvContentPartPr>
                    <p14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:cNvPr>
                    <p:cNvPicPr/>
                    <p:nvPr/>
                  </p:nvPicPr>
                  <p:blipFill>
                    <a:blip r:embed="rId24"/>
                    <a:stretch>
                      <a:fillRect/>
                    </a:stretch>
                  </p:blipFill>
                  <p:spPr>
                    <a:xfrm>
                      <a:off x="6119920" y="3852987"/>
                      <a:ext cx="419293" cy="421543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6" name="Gruppe 5">
            <a:extLst>
              <a:ext uri="{FF2B5EF4-FFF2-40B4-BE49-F238E27FC236}">
                <a16:creationId xmlns:a16="http://schemas.microsoft.com/office/drawing/2014/main" id="{F899A88A-3ED3-45C6-9373-6E22FFDAB5DF}"/>
              </a:ext>
            </a:extLst>
          </p:cNvPr>
          <p:cNvGrpSpPr>
            <a:grpSpLocks noChangeAspect="1"/>
          </p:cNvGrpSpPr>
          <p:nvPr/>
        </p:nvGrpSpPr>
        <p:grpSpPr>
          <a:xfrm rot="2650860">
            <a:off x="5511317" y="3423009"/>
            <a:ext cx="847207" cy="1666562"/>
            <a:chOff x="3333750" y="2371725"/>
            <a:chExt cx="1133475" cy="2038350"/>
          </a:xfrm>
        </p:grpSpPr>
        <p:sp>
          <p:nvSpPr>
            <p:cNvPr id="7" name="Ellipse 6">
              <a:extLst>
                <a:ext uri="{FF2B5EF4-FFF2-40B4-BE49-F238E27FC236}">
                  <a16:creationId xmlns:a16="http://schemas.microsoft.com/office/drawing/2014/main" id="{56EE8E4F-2495-4A80-A32E-8164423C81B8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5">
              <p14:nvContentPartPr>
                <p14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3328495" y="2350881"/>
                  <a:ext cx="678553" cy="20602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7">
              <p14:nvContentPartPr>
                <p14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3340253" y="2410091"/>
                  <a:ext cx="472876" cy="176864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Gruppe 14">
            <a:extLst>
              <a:ext uri="{FF2B5EF4-FFF2-40B4-BE49-F238E27FC236}">
                <a16:creationId xmlns:a16="http://schemas.microsoft.com/office/drawing/2014/main" id="{7AB0E56E-42DE-4861-9900-2F3441C8C243}"/>
              </a:ext>
            </a:extLst>
          </p:cNvPr>
          <p:cNvGrpSpPr>
            <a:grpSpLocks noChangeAspect="1"/>
          </p:cNvGrpSpPr>
          <p:nvPr/>
        </p:nvGrpSpPr>
        <p:grpSpPr>
          <a:xfrm rot="1323264">
            <a:off x="6409532" y="2780489"/>
            <a:ext cx="556641" cy="850964"/>
            <a:chOff x="3591242" y="1406525"/>
            <a:chExt cx="618490" cy="945515"/>
          </a:xfrm>
        </p:grpSpPr>
        <p:sp>
          <p:nvSpPr>
            <p:cNvPr id="16" name="Ellipse 15">
              <a:extLst>
                <a:ext uri="{FF2B5EF4-FFF2-40B4-BE49-F238E27FC236}">
                  <a16:creationId xmlns:a16="http://schemas.microsoft.com/office/drawing/2014/main" id="{73D67AD2-2DB7-43AA-9B72-0BABAD040E6A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9">
              <p14:nvContentPartPr>
                <p14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1">
              <p14:nvContentPartPr>
                <p14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3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344157" y="5886901"/>
              <a:ext cx="2263463" cy="334043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339837" y="5859933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5">
            <p14:nvContentPartPr>
              <p14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097436" y="5780183"/>
              <a:ext cx="969084" cy="359049"/>
            </p14:xfrm>
          </p:contentPart>
        </mc:Choice>
        <mc:Fallback xmlns="">
          <p:pic>
            <p:nvPicPr>
              <p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088433" y="5726109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7">
            <p14:nvContentPartPr>
              <p14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571002" y="5956142"/>
              <a:ext cx="969084" cy="359049"/>
            </p14:xfrm>
          </p:contentPart>
        </mc:Choice>
        <mc:Fallback xmlns="">
          <p:pic>
            <p:nvPicPr>
              <p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561999" y="5902068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9">
            <p14:nvContentPartPr>
              <p14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7548634" y="6011240"/>
              <a:ext cx="860868" cy="321408"/>
            </p14:xfrm>
          </p:contentPart>
        </mc:Choice>
        <mc:Fallback xmlns="">
          <p:pic>
            <p:nvPicPr>
              <p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539633" y="5957252"/>
                <a:ext cx="878510" cy="429024"/>
              </a:xfrm>
              <a:prstGeom prst="rect">
                <a:avLst/>
              </a:prstGeom>
            </p:spPr>
          </p:pic>
        </mc:Fallback>
      </mc:AlternateContent>
      <p:sp>
        <p:nvSpPr>
          <p:cNvPr id="14" name="Bue 84">
            <a:extLst>
              <a:ext uri="{FF2B5EF4-FFF2-40B4-BE49-F238E27FC236}">
                <a16:creationId xmlns:a16="http://schemas.microsoft.com/office/drawing/2014/main" id="{C87419D5-3AC3-4ADD-983C-BE45AAED443F}"/>
              </a:ext>
            </a:extLst>
          </p:cNvPr>
          <p:cNvSpPr>
            <a:spLocks noChangeAspect="1"/>
          </p:cNvSpPr>
          <p:nvPr/>
        </p:nvSpPr>
        <p:spPr>
          <a:xfrm rot="16740139" flipH="1" flipV="1">
            <a:off x="4837755" y="1866057"/>
            <a:ext cx="1122848" cy="1955805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9966" h="3608475" stroke="0" extrusionOk="0">
                <a:moveTo>
                  <a:pt x="0" y="1826015"/>
                </a:moveTo>
                <a:cubicBezTo>
                  <a:pt x="325588" y="1826015"/>
                  <a:pt x="618002" y="2228253"/>
                  <a:pt x="737092" y="2839943"/>
                </a:cubicBezTo>
                <a:cubicBezTo>
                  <a:pt x="784612" y="3084026"/>
                  <a:pt x="801656" y="3347959"/>
                  <a:pt x="786720" y="3608475"/>
                </a:cubicBezTo>
                <a:lnTo>
                  <a:pt x="1" y="3424686"/>
                </a:lnTo>
                <a:cubicBezTo>
                  <a:pt x="1" y="2891796"/>
                  <a:pt x="0" y="2358905"/>
                  <a:pt x="0" y="1826015"/>
                </a:cubicBezTo>
                <a:close/>
              </a:path>
              <a:path w="1469966" h="3608475" fill="none">
                <a:moveTo>
                  <a:pt x="0" y="1826015"/>
                </a:moveTo>
                <a:cubicBezTo>
                  <a:pt x="325588" y="1826015"/>
                  <a:pt x="909975" y="1579845"/>
                  <a:pt x="996304" y="1488672"/>
                </a:cubicBezTo>
                <a:cubicBezTo>
                  <a:pt x="994327" y="1268407"/>
                  <a:pt x="1480540" y="-21005"/>
                  <a:pt x="1469791" y="260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1">
            <p14:nvContentPartPr>
              <p14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701597" y="5928636"/>
              <a:ext cx="2263463" cy="334043"/>
            </p14:xfrm>
          </p:contentPart>
        </mc:Choice>
        <mc:Fallback xmlns="">
          <p:pic>
            <p:nvPicPr>
              <p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697277" y="5901668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3">
            <p14:nvContentPartPr>
              <p14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710966" y="5969711"/>
              <a:ext cx="969084" cy="359049"/>
            </p14:xfrm>
          </p:contentPart>
        </mc:Choice>
        <mc:Fallback xmlns="">
          <p:pic>
            <p:nvPicPr>
              <p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701963" y="5915637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5">
            <p14:nvContentPartPr>
              <p14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552007" y="5907056"/>
              <a:ext cx="969084" cy="359049"/>
            </p14:xfrm>
          </p:contentPart>
        </mc:Choice>
        <mc:Fallback xmlns="">
          <p:pic>
            <p:nvPicPr>
              <p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543004" y="5852982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7">
            <p14:nvContentPartPr>
              <p14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3125184" y="5923966"/>
              <a:ext cx="860868" cy="321408"/>
            </p14:xfrm>
          </p:contentPart>
        </mc:Choice>
        <mc:Fallback xmlns="">
          <p:pic>
            <p:nvPicPr>
              <p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116183" y="5869978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3" name="Håndskrift 32">
                <a:extLst>
                  <a:ext uri="{FF2B5EF4-FFF2-40B4-BE49-F238E27FC236}">
                    <a16:creationId xmlns:a16="http://schemas.microsoft.com/office/drawing/2014/main" id="{13A2BDF0-2146-4255-9952-FEEC26E1A8ED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rot="530067">
              <a:off x="6276220" y="1542021"/>
              <a:ext cx="206523" cy="465703"/>
            </p14:xfrm>
          </p:contentPart>
        </mc:Choice>
        <mc:Fallback xmlns="">
          <p:pic>
            <p:nvPicPr>
              <p:cNvPr id="33" name="Håndskrift 32">
                <a:extLst>
                  <a:ext uri="{FF2B5EF4-FFF2-40B4-BE49-F238E27FC236}">
                    <a16:creationId xmlns:a16="http://schemas.microsoft.com/office/drawing/2014/main" id="{13A2BDF0-2146-4255-9952-FEEC26E1A8E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0"/>
              <a:stretch>
                <a:fillRect/>
              </a:stretch>
            </p:blipFill>
            <p:spPr>
              <a:xfrm rot="530067">
                <a:off x="6271895" y="1537699"/>
                <a:ext cx="215173" cy="474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7" name="Håndskrift 106">
                <a:extLst>
                  <a:ext uri="{FF2B5EF4-FFF2-40B4-BE49-F238E27FC236}">
                    <a16:creationId xmlns:a16="http://schemas.microsoft.com/office/drawing/2014/main" id="{A6D88531-A403-41A0-A7B3-737BA88DFE73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rot="530067">
              <a:off x="6848542" y="1605118"/>
              <a:ext cx="97848" cy="220644"/>
            </p14:xfrm>
          </p:contentPart>
        </mc:Choice>
        <mc:Fallback xmlns="">
          <p:pic>
            <p:nvPicPr>
              <p:cNvPr id="107" name="Håndskrift 106">
                <a:extLst>
                  <a:ext uri="{FF2B5EF4-FFF2-40B4-BE49-F238E27FC236}">
                    <a16:creationId xmlns:a16="http://schemas.microsoft.com/office/drawing/2014/main" id="{A6D88531-A403-41A0-A7B3-737BA88DFE7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2"/>
              <a:stretch>
                <a:fillRect/>
              </a:stretch>
            </p:blipFill>
            <p:spPr>
              <a:xfrm rot="530067">
                <a:off x="6844225" y="1600799"/>
                <a:ext cx="106482" cy="229283"/>
              </a:xfrm>
              <a:prstGeom prst="rect">
                <a:avLst/>
              </a:prstGeom>
            </p:spPr>
          </p:pic>
        </mc:Fallback>
      </mc:AlternateContent>
      <p:grpSp>
        <p:nvGrpSpPr>
          <p:cNvPr id="84" name="Gruppe 83">
            <a:extLst>
              <a:ext uri="{FF2B5EF4-FFF2-40B4-BE49-F238E27FC236}">
                <a16:creationId xmlns:a16="http://schemas.microsoft.com/office/drawing/2014/main" id="{A9491AA0-8BA6-4425-B8FD-B5F35315DA20}"/>
              </a:ext>
            </a:extLst>
          </p:cNvPr>
          <p:cNvGrpSpPr>
            <a:grpSpLocks noChangeAspect="1"/>
          </p:cNvGrpSpPr>
          <p:nvPr/>
        </p:nvGrpSpPr>
        <p:grpSpPr>
          <a:xfrm>
            <a:off x="7006642" y="2172952"/>
            <a:ext cx="209628" cy="190837"/>
            <a:chOff x="3863317" y="504266"/>
            <a:chExt cx="232920" cy="21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114" name="Håndskrift 113">
                  <a:extLst>
                    <a:ext uri="{FF2B5EF4-FFF2-40B4-BE49-F238E27FC236}">
                      <a16:creationId xmlns:a16="http://schemas.microsoft.com/office/drawing/2014/main" id="{B9D4EC85-554B-4ED2-930E-0F0D8B86D6F9}"/>
                    </a:ext>
                  </a:extLst>
                </p14:cNvPr>
                <p14:cNvContentPartPr/>
                <p14:nvPr/>
              </p14:nvContentPartPr>
              <p14:xfrm>
                <a:off x="3863317" y="504266"/>
                <a:ext cx="232920" cy="212040"/>
              </p14:xfrm>
            </p:contentPart>
          </mc:Choice>
          <mc:Fallback xmlns="">
            <p:pic>
              <p:nvPicPr>
                <p:cNvPr id="114" name="Håndskrift 113">
                  <a:extLst>
                    <a:ext uri="{FF2B5EF4-FFF2-40B4-BE49-F238E27FC236}">
                      <a16:creationId xmlns:a16="http://schemas.microsoft.com/office/drawing/2014/main" id="{B9D4EC85-554B-4ED2-930E-0F0D8B86D6F9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3853312" y="494264"/>
                  <a:ext cx="252530" cy="2316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115" name="Håndskrift 114">
                  <a:extLst>
                    <a:ext uri="{FF2B5EF4-FFF2-40B4-BE49-F238E27FC236}">
                      <a16:creationId xmlns:a16="http://schemas.microsoft.com/office/drawing/2014/main" id="{44FA602C-DABF-4600-BC3D-0BF75A4CE215}"/>
                    </a:ext>
                  </a:extLst>
                </p14:cNvPr>
                <p14:cNvContentPartPr/>
                <p14:nvPr/>
              </p14:nvContentPartPr>
              <p14:xfrm>
                <a:off x="3919837" y="580226"/>
                <a:ext cx="16560" cy="16560"/>
              </p14:xfrm>
            </p:contentPart>
          </mc:Choice>
          <mc:Fallback xmlns="">
            <p:pic>
              <p:nvPicPr>
                <p:cNvPr id="115" name="Håndskrift 114">
                  <a:extLst>
                    <a:ext uri="{FF2B5EF4-FFF2-40B4-BE49-F238E27FC236}">
                      <a16:creationId xmlns:a16="http://schemas.microsoft.com/office/drawing/2014/main" id="{44FA602C-DABF-4600-BC3D-0BF75A4CE215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3909739" y="570369"/>
                  <a:ext cx="36351" cy="3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116" name="Håndskrift 115">
                  <a:extLst>
                    <a:ext uri="{FF2B5EF4-FFF2-40B4-BE49-F238E27FC236}">
                      <a16:creationId xmlns:a16="http://schemas.microsoft.com/office/drawing/2014/main" id="{38EDBFA1-3BB0-419D-96FD-3A4CFAB97A24}"/>
                    </a:ext>
                  </a:extLst>
                </p14:cNvPr>
                <p14:cNvContentPartPr/>
                <p14:nvPr/>
              </p14:nvContentPartPr>
              <p14:xfrm>
                <a:off x="3913717" y="634224"/>
                <a:ext cx="132120" cy="32040"/>
              </p14:xfrm>
            </p:contentPart>
          </mc:Choice>
          <mc:Fallback xmlns="">
            <p:pic>
              <p:nvPicPr>
                <p:cNvPr id="116" name="Håndskrift 115">
                  <a:extLst>
                    <a:ext uri="{FF2B5EF4-FFF2-40B4-BE49-F238E27FC236}">
                      <a16:creationId xmlns:a16="http://schemas.microsoft.com/office/drawing/2014/main" id="{38EDBFA1-3BB0-419D-96FD-3A4CFAB97A24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3903708" y="624211"/>
                  <a:ext cx="151738" cy="516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117" name="Håndskrift 116">
                  <a:extLst>
                    <a:ext uri="{FF2B5EF4-FFF2-40B4-BE49-F238E27FC236}">
                      <a16:creationId xmlns:a16="http://schemas.microsoft.com/office/drawing/2014/main" id="{F358BA0B-1103-43EA-8106-122EE2595484}"/>
                    </a:ext>
                  </a:extLst>
                </p14:cNvPr>
                <p14:cNvContentPartPr/>
                <p14:nvPr/>
              </p14:nvContentPartPr>
              <p14:xfrm>
                <a:off x="3999757" y="572032"/>
                <a:ext cx="16560" cy="16560"/>
              </p14:xfrm>
            </p:contentPart>
          </mc:Choice>
          <mc:Fallback xmlns="">
            <p:pic>
              <p:nvPicPr>
                <p:cNvPr id="117" name="Håndskrift 116">
                  <a:extLst>
                    <a:ext uri="{FF2B5EF4-FFF2-40B4-BE49-F238E27FC236}">
                      <a16:creationId xmlns:a16="http://schemas.microsoft.com/office/drawing/2014/main" id="{F358BA0B-1103-43EA-8106-122EE2595484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3989659" y="562175"/>
                  <a:ext cx="36351" cy="35880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6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6844" y="5593945"/>
            <a:ext cx="1255276" cy="760647"/>
          </a:xfrm>
          <a:prstGeom prst="rect">
            <a:avLst/>
          </a:prstGeom>
        </p:spPr>
      </p:pic>
      <p:grpSp>
        <p:nvGrpSpPr>
          <p:cNvPr id="101" name="Gruppe 100">
            <a:extLst>
              <a:ext uri="{FF2B5EF4-FFF2-40B4-BE49-F238E27FC236}">
                <a16:creationId xmlns:a16="http://schemas.microsoft.com/office/drawing/2014/main" id="{B436193C-56C2-4AAD-AD5F-CFB2888FCA15}"/>
              </a:ext>
            </a:extLst>
          </p:cNvPr>
          <p:cNvGrpSpPr/>
          <p:nvPr/>
        </p:nvGrpSpPr>
        <p:grpSpPr>
          <a:xfrm>
            <a:off x="7528926" y="3853566"/>
            <a:ext cx="1166776" cy="2364630"/>
            <a:chOff x="4662143" y="3365090"/>
            <a:chExt cx="1166776" cy="2364630"/>
          </a:xfrm>
        </p:grpSpPr>
        <p:grpSp>
          <p:nvGrpSpPr>
            <p:cNvPr id="221" name="Gruppe 220">
              <a:extLst>
                <a:ext uri="{FF2B5EF4-FFF2-40B4-BE49-F238E27FC236}">
                  <a16:creationId xmlns:a16="http://schemas.microsoft.com/office/drawing/2014/main" id="{0DA34EB2-9344-4942-A76E-E7C7561A89A1}"/>
                </a:ext>
              </a:extLst>
            </p:cNvPr>
            <p:cNvGrpSpPr/>
            <p:nvPr/>
          </p:nvGrpSpPr>
          <p:grpSpPr>
            <a:xfrm>
              <a:off x="4662143" y="3869422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61">
                <p14:nvContentPartPr>
                  <p14:cNvPr id="165" name="Håndskrift 164">
                    <a:extLst>
                      <a:ext uri="{FF2B5EF4-FFF2-40B4-BE49-F238E27FC236}">
                        <a16:creationId xmlns:a16="http://schemas.microsoft.com/office/drawing/2014/main" id="{06C85C8B-B0FD-43C6-802B-AEB10F282D5A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165" name="Håndskrift 164">
                    <a:extLst>
                      <a:ext uri="{FF2B5EF4-FFF2-40B4-BE49-F238E27FC236}">
                        <a16:creationId xmlns:a16="http://schemas.microsoft.com/office/drawing/2014/main" id="{06C85C8B-B0FD-43C6-802B-AEB10F282D5A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">
                <p14:nvContentPartPr>
                  <p14:cNvPr id="166" name="Håndskrift 165">
                    <a:extLst>
                      <a:ext uri="{FF2B5EF4-FFF2-40B4-BE49-F238E27FC236}">
                        <a16:creationId xmlns:a16="http://schemas.microsoft.com/office/drawing/2014/main" id="{1F605716-E545-42B4-A96E-F9779C7C1876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166" name="Håndskrift 165">
                    <a:extLst>
                      <a:ext uri="{FF2B5EF4-FFF2-40B4-BE49-F238E27FC236}">
                        <a16:creationId xmlns:a16="http://schemas.microsoft.com/office/drawing/2014/main" id="{1F605716-E545-42B4-A96E-F9779C7C1876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168" name="Håndskrift 167">
                    <a:extLst>
                      <a:ext uri="{FF2B5EF4-FFF2-40B4-BE49-F238E27FC236}">
                        <a16:creationId xmlns:a16="http://schemas.microsoft.com/office/drawing/2014/main" id="{F576F3A6-DEAC-495B-98AF-52B4352EEE07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168" name="Håndskrift 167">
                    <a:extLst>
                      <a:ext uri="{FF2B5EF4-FFF2-40B4-BE49-F238E27FC236}">
                        <a16:creationId xmlns:a16="http://schemas.microsoft.com/office/drawing/2014/main" id="{F576F3A6-DEAC-495B-98AF-52B4352EEE07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">
                <p14:nvContentPartPr>
                  <p14:cNvPr id="170" name="Håndskrift 169">
                    <a:extLst>
                      <a:ext uri="{FF2B5EF4-FFF2-40B4-BE49-F238E27FC236}">
                        <a16:creationId xmlns:a16="http://schemas.microsoft.com/office/drawing/2014/main" id="{FB608AFD-C2C4-45D8-8B1F-91D0A71A08B9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170" name="Håndskrift 169">
                    <a:extLst>
                      <a:ext uri="{FF2B5EF4-FFF2-40B4-BE49-F238E27FC236}">
                        <a16:creationId xmlns:a16="http://schemas.microsoft.com/office/drawing/2014/main" id="{FB608AFD-C2C4-45D8-8B1F-91D0A71A08B9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171" name="Håndskrift 170">
                    <a:extLst>
                      <a:ext uri="{FF2B5EF4-FFF2-40B4-BE49-F238E27FC236}">
                        <a16:creationId xmlns:a16="http://schemas.microsoft.com/office/drawing/2014/main" id="{69AE968C-E7FC-4716-9191-E8CAD87887D8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171" name="Håndskrift 170">
                    <a:extLst>
                      <a:ext uri="{FF2B5EF4-FFF2-40B4-BE49-F238E27FC236}">
                        <a16:creationId xmlns:a16="http://schemas.microsoft.com/office/drawing/2014/main" id="{69AE968C-E7FC-4716-9191-E8CAD87887D8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">
                <p14:nvContentPartPr>
                  <p14:cNvPr id="173" name="Håndskrift 172">
                    <a:extLst>
                      <a:ext uri="{FF2B5EF4-FFF2-40B4-BE49-F238E27FC236}">
                        <a16:creationId xmlns:a16="http://schemas.microsoft.com/office/drawing/2014/main" id="{3B8CBB77-464C-4872-AC8C-495D4903986A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173" name="Håndskrift 172">
                    <a:extLst>
                      <a:ext uri="{FF2B5EF4-FFF2-40B4-BE49-F238E27FC236}">
                        <a16:creationId xmlns:a16="http://schemas.microsoft.com/office/drawing/2014/main" id="{3B8CBB77-464C-4872-AC8C-495D4903986A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175" name="Håndskrift 174">
                    <a:extLst>
                      <a:ext uri="{FF2B5EF4-FFF2-40B4-BE49-F238E27FC236}">
                        <a16:creationId xmlns:a16="http://schemas.microsoft.com/office/drawing/2014/main" id="{B784A3CB-D427-4E4B-B4E0-FBEFACD82AF4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175" name="Håndskrift 174">
                    <a:extLst>
                      <a:ext uri="{FF2B5EF4-FFF2-40B4-BE49-F238E27FC236}">
                        <a16:creationId xmlns:a16="http://schemas.microsoft.com/office/drawing/2014/main" id="{B784A3CB-D427-4E4B-B4E0-FBEFACD82AF4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176" name="Håndskrift 175">
                    <a:extLst>
                      <a:ext uri="{FF2B5EF4-FFF2-40B4-BE49-F238E27FC236}">
                        <a16:creationId xmlns:a16="http://schemas.microsoft.com/office/drawing/2014/main" id="{3EBE923D-2848-43AA-B0B2-8F5B52F7F6EB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176" name="Håndskrift 175">
                    <a:extLst>
                      <a:ext uri="{FF2B5EF4-FFF2-40B4-BE49-F238E27FC236}">
                        <a16:creationId xmlns:a16="http://schemas.microsoft.com/office/drawing/2014/main" id="{3EBE923D-2848-43AA-B0B2-8F5B52F7F6EB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">
                <p14:nvContentPartPr>
                  <p14:cNvPr id="177" name="Håndskrift 176">
                    <a:extLst>
                      <a:ext uri="{FF2B5EF4-FFF2-40B4-BE49-F238E27FC236}">
                        <a16:creationId xmlns:a16="http://schemas.microsoft.com/office/drawing/2014/main" id="{ADF26C02-FA83-4E6D-9DC2-3B12D7A40860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177" name="Håndskrift 176">
                    <a:extLst>
                      <a:ext uri="{FF2B5EF4-FFF2-40B4-BE49-F238E27FC236}">
                        <a16:creationId xmlns:a16="http://schemas.microsoft.com/office/drawing/2014/main" id="{ADF26C02-FA83-4E6D-9DC2-3B12D7A40860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">
                <p14:nvContentPartPr>
                  <p14:cNvPr id="179" name="Håndskrift 178">
                    <a:extLst>
                      <a:ext uri="{FF2B5EF4-FFF2-40B4-BE49-F238E27FC236}">
                        <a16:creationId xmlns:a16="http://schemas.microsoft.com/office/drawing/2014/main" id="{054FF6D6-7CCA-4C62-BB16-782C900DACCA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179" name="Håndskrift 178">
                    <a:extLst>
                      <a:ext uri="{FF2B5EF4-FFF2-40B4-BE49-F238E27FC236}">
                        <a16:creationId xmlns:a16="http://schemas.microsoft.com/office/drawing/2014/main" id="{054FF6D6-7CCA-4C62-BB16-782C900DACCA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">
                <p14:nvContentPartPr>
                  <p14:cNvPr id="181" name="Håndskrift 180">
                    <a:extLst>
                      <a:ext uri="{FF2B5EF4-FFF2-40B4-BE49-F238E27FC236}">
                        <a16:creationId xmlns:a16="http://schemas.microsoft.com/office/drawing/2014/main" id="{B11ED7F7-80E6-4F86-BDDD-4BF0CC23B046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181" name="Håndskrift 180">
                    <a:extLst>
                      <a:ext uri="{FF2B5EF4-FFF2-40B4-BE49-F238E27FC236}">
                        <a16:creationId xmlns:a16="http://schemas.microsoft.com/office/drawing/2014/main" id="{B11ED7F7-80E6-4F86-BDDD-4BF0CC23B046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">
                <p14:nvContentPartPr>
                  <p14:cNvPr id="183" name="Håndskrift 182">
                    <a:extLst>
                      <a:ext uri="{FF2B5EF4-FFF2-40B4-BE49-F238E27FC236}">
                        <a16:creationId xmlns:a16="http://schemas.microsoft.com/office/drawing/2014/main" id="{96734AD2-7063-4BBD-A91E-DD546245AB24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183" name="Håndskrift 182">
                    <a:extLst>
                      <a:ext uri="{FF2B5EF4-FFF2-40B4-BE49-F238E27FC236}">
                        <a16:creationId xmlns:a16="http://schemas.microsoft.com/office/drawing/2014/main" id="{96734AD2-7063-4BBD-A91E-DD546245AB24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">
                <p14:nvContentPartPr>
                  <p14:cNvPr id="184" name="Håndskrift 183">
                    <a:extLst>
                      <a:ext uri="{FF2B5EF4-FFF2-40B4-BE49-F238E27FC236}">
                        <a16:creationId xmlns:a16="http://schemas.microsoft.com/office/drawing/2014/main" id="{622B64D6-0868-4310-8A3B-CE6C47CBB1A0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184" name="Håndskrift 183">
                    <a:extLst>
                      <a:ext uri="{FF2B5EF4-FFF2-40B4-BE49-F238E27FC236}">
                        <a16:creationId xmlns:a16="http://schemas.microsoft.com/office/drawing/2014/main" id="{622B64D6-0868-4310-8A3B-CE6C47CBB1A0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">
                <p14:nvContentPartPr>
                  <p14:cNvPr id="185" name="Håndskrift 184">
                    <a:extLst>
                      <a:ext uri="{FF2B5EF4-FFF2-40B4-BE49-F238E27FC236}">
                        <a16:creationId xmlns:a16="http://schemas.microsoft.com/office/drawing/2014/main" id="{AE2D8DC2-40ED-4FDA-8341-EA9EEE48B20A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185" name="Håndskrift 184">
                    <a:extLst>
                      <a:ext uri="{FF2B5EF4-FFF2-40B4-BE49-F238E27FC236}">
                        <a16:creationId xmlns:a16="http://schemas.microsoft.com/office/drawing/2014/main" id="{AE2D8DC2-40ED-4FDA-8341-EA9EEE48B20A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186" name="Håndskrift 185">
                    <a:extLst>
                      <a:ext uri="{FF2B5EF4-FFF2-40B4-BE49-F238E27FC236}">
                        <a16:creationId xmlns:a16="http://schemas.microsoft.com/office/drawing/2014/main" id="{5B4120D2-72AA-4012-BC9A-0C48E273A703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186" name="Håndskrift 185">
                    <a:extLst>
                      <a:ext uri="{FF2B5EF4-FFF2-40B4-BE49-F238E27FC236}">
                        <a16:creationId xmlns:a16="http://schemas.microsoft.com/office/drawing/2014/main" id="{5B4120D2-72AA-4012-BC9A-0C48E273A703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">
                <p14:nvContentPartPr>
                  <p14:cNvPr id="187" name="Håndskrift 186">
                    <a:extLst>
                      <a:ext uri="{FF2B5EF4-FFF2-40B4-BE49-F238E27FC236}">
                        <a16:creationId xmlns:a16="http://schemas.microsoft.com/office/drawing/2014/main" id="{D1C89E0F-E2C1-4945-B8BB-567BDD307B04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187" name="Håndskrift 186">
                    <a:extLst>
                      <a:ext uri="{FF2B5EF4-FFF2-40B4-BE49-F238E27FC236}">
                        <a16:creationId xmlns:a16="http://schemas.microsoft.com/office/drawing/2014/main" id="{D1C89E0F-E2C1-4945-B8BB-567BDD307B04}"/>
                      </a:ext>
                    </a:extLst>
                  </p:cNvPr>
                  <p:cNvPicPr/>
                  <p:nvPr/>
                </p:nvPicPr>
                <p:blipFill>
                  <a:blip r:embed="rId80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1">
                <p14:nvContentPartPr>
                  <p14:cNvPr id="188" name="Håndskrift 187">
                    <a:extLst>
                      <a:ext uri="{FF2B5EF4-FFF2-40B4-BE49-F238E27FC236}">
                        <a16:creationId xmlns:a16="http://schemas.microsoft.com/office/drawing/2014/main" id="{BEC0FB9D-2244-4058-92BF-0E709B03BB8D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188" name="Håndskrift 187">
                    <a:extLst>
                      <a:ext uri="{FF2B5EF4-FFF2-40B4-BE49-F238E27FC236}">
                        <a16:creationId xmlns:a16="http://schemas.microsoft.com/office/drawing/2014/main" id="{BEC0FB9D-2244-4058-92BF-0E709B03BB8D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">
                <p14:nvContentPartPr>
                  <p14:cNvPr id="189" name="Håndskrift 188">
                    <a:extLst>
                      <a:ext uri="{FF2B5EF4-FFF2-40B4-BE49-F238E27FC236}">
                        <a16:creationId xmlns:a16="http://schemas.microsoft.com/office/drawing/2014/main" id="{73175A27-8F3C-460B-8D0A-802F001F0BE3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189" name="Håndskrift 188">
                    <a:extLst>
                      <a:ext uri="{FF2B5EF4-FFF2-40B4-BE49-F238E27FC236}">
                        <a16:creationId xmlns:a16="http://schemas.microsoft.com/office/drawing/2014/main" id="{73175A27-8F3C-460B-8D0A-802F001F0BE3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5">
                <p14:nvContentPartPr>
                  <p14:cNvPr id="191" name="Håndskrift 190">
                    <a:extLst>
                      <a:ext uri="{FF2B5EF4-FFF2-40B4-BE49-F238E27FC236}">
                        <a16:creationId xmlns:a16="http://schemas.microsoft.com/office/drawing/2014/main" id="{0472E769-2A26-47A8-BC82-52745DFDB123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191" name="Håndskrift 190">
                    <a:extLst>
                      <a:ext uri="{FF2B5EF4-FFF2-40B4-BE49-F238E27FC236}">
                        <a16:creationId xmlns:a16="http://schemas.microsoft.com/office/drawing/2014/main" id="{0472E769-2A26-47A8-BC82-52745DFDB123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7">
                <p14:nvContentPartPr>
                  <p14:cNvPr id="193" name="Håndskrift 192">
                    <a:extLst>
                      <a:ext uri="{FF2B5EF4-FFF2-40B4-BE49-F238E27FC236}">
                        <a16:creationId xmlns:a16="http://schemas.microsoft.com/office/drawing/2014/main" id="{0BF1C25A-1914-482F-B180-CB427E1D6977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193" name="Håndskrift 192">
                    <a:extLst>
                      <a:ext uri="{FF2B5EF4-FFF2-40B4-BE49-F238E27FC236}">
                        <a16:creationId xmlns:a16="http://schemas.microsoft.com/office/drawing/2014/main" id="{0BF1C25A-1914-482F-B180-CB427E1D6977}"/>
                      </a:ext>
                    </a:extLst>
                  </p:cNvPr>
                  <p:cNvPicPr/>
                  <p:nvPr/>
                </p:nvPicPr>
                <p:blipFill>
                  <a:blip r:embed="rId80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8">
                <p14:nvContentPartPr>
                  <p14:cNvPr id="194" name="Håndskrift 193">
                    <a:extLst>
                      <a:ext uri="{FF2B5EF4-FFF2-40B4-BE49-F238E27FC236}">
                        <a16:creationId xmlns:a16="http://schemas.microsoft.com/office/drawing/2014/main" id="{79BC029C-F4AE-4F55-A753-FE97F99C55AF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194" name="Håndskrift 193">
                    <a:extLst>
                      <a:ext uri="{FF2B5EF4-FFF2-40B4-BE49-F238E27FC236}">
                        <a16:creationId xmlns:a16="http://schemas.microsoft.com/office/drawing/2014/main" id="{79BC029C-F4AE-4F55-A753-FE97F99C55AF}"/>
                      </a:ext>
                    </a:extLst>
                  </p:cNvPr>
                  <p:cNvPicPr/>
                  <p:nvPr/>
                </p:nvPicPr>
                <p:blipFill>
                  <a:blip r:embed="rId89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0">
                <p14:nvContentPartPr>
                  <p14:cNvPr id="195" name="Håndskrift 194">
                    <a:extLst>
                      <a:ext uri="{FF2B5EF4-FFF2-40B4-BE49-F238E27FC236}">
                        <a16:creationId xmlns:a16="http://schemas.microsoft.com/office/drawing/2014/main" id="{C400E904-67B8-4A1B-9D79-1C261EC4E800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195" name="Håndskrift 194">
                    <a:extLst>
                      <a:ext uri="{FF2B5EF4-FFF2-40B4-BE49-F238E27FC236}">
                        <a16:creationId xmlns:a16="http://schemas.microsoft.com/office/drawing/2014/main" id="{C400E904-67B8-4A1B-9D79-1C261EC4E800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2">
                <p14:nvContentPartPr>
                  <p14:cNvPr id="196" name="Håndskrift 195">
                    <a:extLst>
                      <a:ext uri="{FF2B5EF4-FFF2-40B4-BE49-F238E27FC236}">
                        <a16:creationId xmlns:a16="http://schemas.microsoft.com/office/drawing/2014/main" id="{B6C5C467-8E9D-4FF9-8A47-0B70E51263D7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196" name="Håndskrift 195">
                    <a:extLst>
                      <a:ext uri="{FF2B5EF4-FFF2-40B4-BE49-F238E27FC236}">
                        <a16:creationId xmlns:a16="http://schemas.microsoft.com/office/drawing/2014/main" id="{B6C5C467-8E9D-4FF9-8A47-0B70E51263D7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3">
                <p14:nvContentPartPr>
                  <p14:cNvPr id="197" name="Håndskrift 196">
                    <a:extLst>
                      <a:ext uri="{FF2B5EF4-FFF2-40B4-BE49-F238E27FC236}">
                        <a16:creationId xmlns:a16="http://schemas.microsoft.com/office/drawing/2014/main" id="{8787AB84-FA48-4398-B7C6-E8A68AEE50F6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197" name="Håndskrift 196">
                    <a:extLst>
                      <a:ext uri="{FF2B5EF4-FFF2-40B4-BE49-F238E27FC236}">
                        <a16:creationId xmlns:a16="http://schemas.microsoft.com/office/drawing/2014/main" id="{8787AB84-FA48-4398-B7C6-E8A68AEE50F6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4">
                <p14:nvContentPartPr>
                  <p14:cNvPr id="199" name="Håndskrift 198">
                    <a:extLst>
                      <a:ext uri="{FF2B5EF4-FFF2-40B4-BE49-F238E27FC236}">
                        <a16:creationId xmlns:a16="http://schemas.microsoft.com/office/drawing/2014/main" id="{F645612A-A418-4AFE-9323-50713ABD5E10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199" name="Håndskrift 198">
                    <a:extLst>
                      <a:ext uri="{FF2B5EF4-FFF2-40B4-BE49-F238E27FC236}">
                        <a16:creationId xmlns:a16="http://schemas.microsoft.com/office/drawing/2014/main" id="{F645612A-A418-4AFE-9323-50713ABD5E10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5">
                <p14:nvContentPartPr>
                  <p14:cNvPr id="201" name="Håndskrift 200">
                    <a:extLst>
                      <a:ext uri="{FF2B5EF4-FFF2-40B4-BE49-F238E27FC236}">
                        <a16:creationId xmlns:a16="http://schemas.microsoft.com/office/drawing/2014/main" id="{F9490E7D-8ABA-4CA1-9526-2C1500319060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201" name="Håndskrift 200">
                    <a:extLst>
                      <a:ext uri="{FF2B5EF4-FFF2-40B4-BE49-F238E27FC236}">
                        <a16:creationId xmlns:a16="http://schemas.microsoft.com/office/drawing/2014/main" id="{F9490E7D-8ABA-4CA1-9526-2C1500319060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">
                <p14:nvContentPartPr>
                  <p14:cNvPr id="202" name="Håndskrift 201">
                    <a:extLst>
                      <a:ext uri="{FF2B5EF4-FFF2-40B4-BE49-F238E27FC236}">
                        <a16:creationId xmlns:a16="http://schemas.microsoft.com/office/drawing/2014/main" id="{F2B416E6-EC39-4FE6-B69B-1934E743AF4B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202" name="Håndskrift 201">
                    <a:extLst>
                      <a:ext uri="{FF2B5EF4-FFF2-40B4-BE49-F238E27FC236}">
                        <a16:creationId xmlns:a16="http://schemas.microsoft.com/office/drawing/2014/main" id="{F2B416E6-EC39-4FE6-B69B-1934E743AF4B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7">
                <p14:nvContentPartPr>
                  <p14:cNvPr id="203" name="Håndskrift 202">
                    <a:extLst>
                      <a:ext uri="{FF2B5EF4-FFF2-40B4-BE49-F238E27FC236}">
                        <a16:creationId xmlns:a16="http://schemas.microsoft.com/office/drawing/2014/main" id="{F4FA42B7-C399-485F-8CBC-DD6F440A76F6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203" name="Håndskrift 202">
                    <a:extLst>
                      <a:ext uri="{FF2B5EF4-FFF2-40B4-BE49-F238E27FC236}">
                        <a16:creationId xmlns:a16="http://schemas.microsoft.com/office/drawing/2014/main" id="{F4FA42B7-C399-485F-8CBC-DD6F440A76F6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">
                <p14:nvContentPartPr>
                  <p14:cNvPr id="204" name="Håndskrift 203">
                    <a:extLst>
                      <a:ext uri="{FF2B5EF4-FFF2-40B4-BE49-F238E27FC236}">
                        <a16:creationId xmlns:a16="http://schemas.microsoft.com/office/drawing/2014/main" id="{8CE81036-FC7F-4CC2-932F-2A40D084A2F3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204" name="Håndskrift 203">
                    <a:extLst>
                      <a:ext uri="{FF2B5EF4-FFF2-40B4-BE49-F238E27FC236}">
                        <a16:creationId xmlns:a16="http://schemas.microsoft.com/office/drawing/2014/main" id="{8CE81036-FC7F-4CC2-932F-2A40D084A2F3}"/>
                      </a:ext>
                    </a:extLst>
                  </p:cNvPr>
                  <p:cNvPicPr/>
                  <p:nvPr/>
                </p:nvPicPr>
                <p:blipFill>
                  <a:blip r:embed="rId99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">
                <p14:nvContentPartPr>
                  <p14:cNvPr id="205" name="Håndskrift 204">
                    <a:extLst>
                      <a:ext uri="{FF2B5EF4-FFF2-40B4-BE49-F238E27FC236}">
                        <a16:creationId xmlns:a16="http://schemas.microsoft.com/office/drawing/2014/main" id="{99E8EF0B-6793-4CBE-8931-DC4829491627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205" name="Håndskrift 204">
                    <a:extLst>
                      <a:ext uri="{FF2B5EF4-FFF2-40B4-BE49-F238E27FC236}">
                        <a16:creationId xmlns:a16="http://schemas.microsoft.com/office/drawing/2014/main" id="{99E8EF0B-6793-4CBE-8931-DC4829491627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1">
                <p14:nvContentPartPr>
                  <p14:cNvPr id="206" name="Håndskrift 205">
                    <a:extLst>
                      <a:ext uri="{FF2B5EF4-FFF2-40B4-BE49-F238E27FC236}">
                        <a16:creationId xmlns:a16="http://schemas.microsoft.com/office/drawing/2014/main" id="{CB355244-6351-4425-A2B5-F4C7710904A8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206" name="Håndskrift 205">
                    <a:extLst>
                      <a:ext uri="{FF2B5EF4-FFF2-40B4-BE49-F238E27FC236}">
                        <a16:creationId xmlns:a16="http://schemas.microsoft.com/office/drawing/2014/main" id="{CB355244-6351-4425-A2B5-F4C7710904A8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2">
                <p14:nvContentPartPr>
                  <p14:cNvPr id="207" name="Håndskrift 206">
                    <a:extLst>
                      <a:ext uri="{FF2B5EF4-FFF2-40B4-BE49-F238E27FC236}">
                        <a16:creationId xmlns:a16="http://schemas.microsoft.com/office/drawing/2014/main" id="{A069A071-8C2D-4A87-B5E5-08CF0BEF680B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207" name="Håndskrift 206">
                    <a:extLst>
                      <a:ext uri="{FF2B5EF4-FFF2-40B4-BE49-F238E27FC236}">
                        <a16:creationId xmlns:a16="http://schemas.microsoft.com/office/drawing/2014/main" id="{A069A071-8C2D-4A87-B5E5-08CF0BEF680B}"/>
                      </a:ext>
                    </a:extLst>
                  </p:cNvPr>
                  <p:cNvPicPr/>
                  <p:nvPr/>
                </p:nvPicPr>
                <p:blipFill>
                  <a:blip r:embed="rId103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4">
                <p14:nvContentPartPr>
                  <p14:cNvPr id="208" name="Håndskrift 207">
                    <a:extLst>
                      <a:ext uri="{FF2B5EF4-FFF2-40B4-BE49-F238E27FC236}">
                        <a16:creationId xmlns:a16="http://schemas.microsoft.com/office/drawing/2014/main" id="{E1276EB2-F457-4389-BB28-3E8E28D0A6A0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208" name="Håndskrift 207">
                    <a:extLst>
                      <a:ext uri="{FF2B5EF4-FFF2-40B4-BE49-F238E27FC236}">
                        <a16:creationId xmlns:a16="http://schemas.microsoft.com/office/drawing/2014/main" id="{E1276EB2-F457-4389-BB28-3E8E28D0A6A0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5">
                <p14:nvContentPartPr>
                  <p14:cNvPr id="209" name="Håndskrift 208">
                    <a:extLst>
                      <a:ext uri="{FF2B5EF4-FFF2-40B4-BE49-F238E27FC236}">
                        <a16:creationId xmlns:a16="http://schemas.microsoft.com/office/drawing/2014/main" id="{CB515070-3FDE-4CC5-8C3D-E6CAD1BA389D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209" name="Håndskrift 208">
                    <a:extLst>
                      <a:ext uri="{FF2B5EF4-FFF2-40B4-BE49-F238E27FC236}">
                        <a16:creationId xmlns:a16="http://schemas.microsoft.com/office/drawing/2014/main" id="{CB515070-3FDE-4CC5-8C3D-E6CAD1BA389D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6">
                <p14:nvContentPartPr>
                  <p14:cNvPr id="210" name="Håndskrift 209">
                    <a:extLst>
                      <a:ext uri="{FF2B5EF4-FFF2-40B4-BE49-F238E27FC236}">
                        <a16:creationId xmlns:a16="http://schemas.microsoft.com/office/drawing/2014/main" id="{01BDD56D-84C0-4032-91F1-A9CC962A5CEE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210" name="Håndskrift 209">
                    <a:extLst>
                      <a:ext uri="{FF2B5EF4-FFF2-40B4-BE49-F238E27FC236}">
                        <a16:creationId xmlns:a16="http://schemas.microsoft.com/office/drawing/2014/main" id="{01BDD56D-84C0-4032-91F1-A9CC962A5CEE}"/>
                      </a:ext>
                    </a:extLst>
                  </p:cNvPr>
                  <p:cNvPicPr/>
                  <p:nvPr/>
                </p:nvPicPr>
                <p:blipFill>
                  <a:blip r:embed="rId107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8">
                <p14:nvContentPartPr>
                  <p14:cNvPr id="211" name="Håndskrift 210">
                    <a:extLst>
                      <a:ext uri="{FF2B5EF4-FFF2-40B4-BE49-F238E27FC236}">
                        <a16:creationId xmlns:a16="http://schemas.microsoft.com/office/drawing/2014/main" id="{B108739B-BD4C-42CE-81F6-A954D9F72188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211" name="Håndskrift 210">
                    <a:extLst>
                      <a:ext uri="{FF2B5EF4-FFF2-40B4-BE49-F238E27FC236}">
                        <a16:creationId xmlns:a16="http://schemas.microsoft.com/office/drawing/2014/main" id="{B108739B-BD4C-42CE-81F6-A954D9F72188}"/>
                      </a:ext>
                    </a:extLst>
                  </p:cNvPr>
                  <p:cNvPicPr/>
                  <p:nvPr/>
                </p:nvPicPr>
                <p:blipFill>
                  <a:blip r:embed="rId109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0">
                <p14:nvContentPartPr>
                  <p14:cNvPr id="213" name="Håndskrift 212">
                    <a:extLst>
                      <a:ext uri="{FF2B5EF4-FFF2-40B4-BE49-F238E27FC236}">
                        <a16:creationId xmlns:a16="http://schemas.microsoft.com/office/drawing/2014/main" id="{0FDA3849-90BC-469A-BFDB-15AE784A3E3B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213" name="Håndskrift 212">
                    <a:extLst>
                      <a:ext uri="{FF2B5EF4-FFF2-40B4-BE49-F238E27FC236}">
                        <a16:creationId xmlns:a16="http://schemas.microsoft.com/office/drawing/2014/main" id="{0FDA3849-90BC-469A-BFDB-15AE784A3E3B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2">
                <p14:nvContentPartPr>
                  <p14:cNvPr id="215" name="Håndskrift 214">
                    <a:extLst>
                      <a:ext uri="{FF2B5EF4-FFF2-40B4-BE49-F238E27FC236}">
                        <a16:creationId xmlns:a16="http://schemas.microsoft.com/office/drawing/2014/main" id="{9413EA18-DBB2-4923-B35C-4D9F73D89B54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215" name="Håndskrift 214">
                    <a:extLst>
                      <a:ext uri="{FF2B5EF4-FFF2-40B4-BE49-F238E27FC236}">
                        <a16:creationId xmlns:a16="http://schemas.microsoft.com/office/drawing/2014/main" id="{9413EA18-DBB2-4923-B35C-4D9F73D89B54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3">
                <p14:nvContentPartPr>
                  <p14:cNvPr id="216" name="Håndskrift 215">
                    <a:extLst>
                      <a:ext uri="{FF2B5EF4-FFF2-40B4-BE49-F238E27FC236}">
                        <a16:creationId xmlns:a16="http://schemas.microsoft.com/office/drawing/2014/main" id="{F8956108-1270-4780-8987-B013E932AFDD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216" name="Håndskrift 215">
                    <a:extLst>
                      <a:ext uri="{FF2B5EF4-FFF2-40B4-BE49-F238E27FC236}">
                        <a16:creationId xmlns:a16="http://schemas.microsoft.com/office/drawing/2014/main" id="{F8956108-1270-4780-8987-B013E932AFDD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4">
                <p14:nvContentPartPr>
                  <p14:cNvPr id="217" name="Håndskrift 216">
                    <a:extLst>
                      <a:ext uri="{FF2B5EF4-FFF2-40B4-BE49-F238E27FC236}">
                        <a16:creationId xmlns:a16="http://schemas.microsoft.com/office/drawing/2014/main" id="{97F2D062-DBAF-4582-87BF-96D13D1093F3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217" name="Håndskrift 216">
                    <a:extLst>
                      <a:ext uri="{FF2B5EF4-FFF2-40B4-BE49-F238E27FC236}">
                        <a16:creationId xmlns:a16="http://schemas.microsoft.com/office/drawing/2014/main" id="{97F2D062-DBAF-4582-87BF-96D13D1093F3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5">
                <p14:nvContentPartPr>
                  <p14:cNvPr id="218" name="Håndskrift 217">
                    <a:extLst>
                      <a:ext uri="{FF2B5EF4-FFF2-40B4-BE49-F238E27FC236}">
                        <a16:creationId xmlns:a16="http://schemas.microsoft.com/office/drawing/2014/main" id="{887712FE-5265-4002-A54F-D4CC7C78642E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218" name="Håndskrift 217">
                    <a:extLst>
                      <a:ext uri="{FF2B5EF4-FFF2-40B4-BE49-F238E27FC236}">
                        <a16:creationId xmlns:a16="http://schemas.microsoft.com/office/drawing/2014/main" id="{887712FE-5265-4002-A54F-D4CC7C78642E}"/>
                      </a:ext>
                    </a:extLst>
                  </p:cNvPr>
                  <p:cNvPicPr/>
                  <p:nvPr/>
                </p:nvPicPr>
                <p:blipFill>
                  <a:blip r:embed="rId116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7">
                <p14:nvContentPartPr>
                  <p14:cNvPr id="219" name="Håndskrift 218">
                    <a:extLst>
                      <a:ext uri="{FF2B5EF4-FFF2-40B4-BE49-F238E27FC236}">
                        <a16:creationId xmlns:a16="http://schemas.microsoft.com/office/drawing/2014/main" id="{17F6B70C-D1FA-4DDB-AA10-BB98D73437C9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219" name="Håndskrift 218">
                    <a:extLst>
                      <a:ext uri="{FF2B5EF4-FFF2-40B4-BE49-F238E27FC236}">
                        <a16:creationId xmlns:a16="http://schemas.microsoft.com/office/drawing/2014/main" id="{17F6B70C-D1FA-4DDB-AA10-BB98D73437C9}"/>
                      </a:ext>
                    </a:extLst>
                  </p:cNvPr>
                  <p:cNvPicPr/>
                  <p:nvPr/>
                </p:nvPicPr>
                <p:blipFill>
                  <a:blip r:embed="rId118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9">
                <p14:nvContentPartPr>
                  <p14:cNvPr id="220" name="Håndskrift 219">
                    <a:extLst>
                      <a:ext uri="{FF2B5EF4-FFF2-40B4-BE49-F238E27FC236}">
                        <a16:creationId xmlns:a16="http://schemas.microsoft.com/office/drawing/2014/main" id="{DAB93BFB-FBBF-46FE-A182-7A80AF4E7344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220" name="Håndskrift 219">
                    <a:extLst>
                      <a:ext uri="{FF2B5EF4-FFF2-40B4-BE49-F238E27FC236}">
                        <a16:creationId xmlns:a16="http://schemas.microsoft.com/office/drawing/2014/main" id="{DAB93BFB-FBBF-46FE-A182-7A80AF4E7344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164" name="Gruppe 163">
              <a:extLst>
                <a:ext uri="{FF2B5EF4-FFF2-40B4-BE49-F238E27FC236}">
                  <a16:creationId xmlns:a16="http://schemas.microsoft.com/office/drawing/2014/main" id="{EF068130-0D4A-46EC-9EF6-87BA98293FBC}"/>
                </a:ext>
              </a:extLst>
            </p:cNvPr>
            <p:cNvGrpSpPr/>
            <p:nvPr/>
          </p:nvGrpSpPr>
          <p:grpSpPr>
            <a:xfrm>
              <a:off x="4725067" y="3365090"/>
              <a:ext cx="1092892" cy="1397384"/>
              <a:chOff x="3887440" y="3263570"/>
              <a:chExt cx="456120" cy="5832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20">
                <p14:nvContentPartPr>
                  <p14:cNvPr id="160" name="Håndskrift 159">
                    <a:extLst>
                      <a:ext uri="{FF2B5EF4-FFF2-40B4-BE49-F238E27FC236}">
                        <a16:creationId xmlns:a16="http://schemas.microsoft.com/office/drawing/2014/main" id="{21B08AA3-2C92-4FBA-94B7-76EC51F8EC76}"/>
                      </a:ext>
                    </a:extLst>
                  </p14:cNvPr>
                  <p14:cNvContentPartPr/>
                  <p14:nvPr/>
                </p14:nvContentPartPr>
                <p14:xfrm>
                  <a:off x="3917680" y="3288770"/>
                  <a:ext cx="128160" cy="558000"/>
                </p14:xfrm>
              </p:contentPart>
            </mc:Choice>
            <mc:Fallback xmlns="">
              <p:pic>
                <p:nvPicPr>
                  <p:cNvPr id="160" name="Håndskrift 159">
                    <a:extLst>
                      <a:ext uri="{FF2B5EF4-FFF2-40B4-BE49-F238E27FC236}">
                        <a16:creationId xmlns:a16="http://schemas.microsoft.com/office/drawing/2014/main" id="{21B08AA3-2C92-4FBA-94B7-76EC51F8EC76}"/>
                      </a:ext>
                    </a:extLst>
                  </p:cNvPr>
                  <p:cNvPicPr/>
                  <p:nvPr/>
                </p:nvPicPr>
                <p:blipFill>
                  <a:blip r:embed="rId121"/>
                  <a:stretch>
                    <a:fillRect/>
                  </a:stretch>
                </p:blipFill>
                <p:spPr>
                  <a:xfrm>
                    <a:off x="3910159" y="3281254"/>
                    <a:ext cx="143052" cy="57288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2">
                <p14:nvContentPartPr>
                  <p14:cNvPr id="161" name="Håndskrift 160">
                    <a:extLst>
                      <a:ext uri="{FF2B5EF4-FFF2-40B4-BE49-F238E27FC236}">
                        <a16:creationId xmlns:a16="http://schemas.microsoft.com/office/drawing/2014/main" id="{F7D99F05-19C1-471D-A6C9-0CBE49735BAA}"/>
                      </a:ext>
                    </a:extLst>
                  </p14:cNvPr>
                  <p14:cNvContentPartPr/>
                  <p14:nvPr/>
                </p14:nvContentPartPr>
                <p14:xfrm>
                  <a:off x="4061320" y="3378050"/>
                  <a:ext cx="282240" cy="417600"/>
                </p14:xfrm>
              </p:contentPart>
            </mc:Choice>
            <mc:Fallback xmlns="">
              <p:pic>
                <p:nvPicPr>
                  <p:cNvPr id="161" name="Håndskrift 160">
                    <a:extLst>
                      <a:ext uri="{FF2B5EF4-FFF2-40B4-BE49-F238E27FC236}">
                        <a16:creationId xmlns:a16="http://schemas.microsoft.com/office/drawing/2014/main" id="{F7D99F05-19C1-471D-A6C9-0CBE49735BAA}"/>
                      </a:ext>
                    </a:extLst>
                  </p:cNvPr>
                  <p:cNvPicPr/>
                  <p:nvPr/>
                </p:nvPicPr>
                <p:blipFill>
                  <a:blip r:embed="rId123"/>
                  <a:stretch>
                    <a:fillRect/>
                  </a:stretch>
                </p:blipFill>
                <p:spPr>
                  <a:xfrm>
                    <a:off x="4053802" y="3370534"/>
                    <a:ext cx="297126" cy="43248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4">
                <p14:nvContentPartPr>
                  <p14:cNvPr id="162" name="Håndskrift 161">
                    <a:extLst>
                      <a:ext uri="{FF2B5EF4-FFF2-40B4-BE49-F238E27FC236}">
                        <a16:creationId xmlns:a16="http://schemas.microsoft.com/office/drawing/2014/main" id="{CF86505A-9627-432E-9F9C-33D311969065}"/>
                      </a:ext>
                    </a:extLst>
                  </p14:cNvPr>
                  <p14:cNvContentPartPr/>
                  <p14:nvPr/>
                </p14:nvContentPartPr>
                <p14:xfrm>
                  <a:off x="4053400" y="3263570"/>
                  <a:ext cx="68040" cy="560520"/>
                </p14:xfrm>
              </p:contentPart>
            </mc:Choice>
            <mc:Fallback xmlns="">
              <p:pic>
                <p:nvPicPr>
                  <p:cNvPr id="162" name="Håndskrift 161">
                    <a:extLst>
                      <a:ext uri="{FF2B5EF4-FFF2-40B4-BE49-F238E27FC236}">
                        <a16:creationId xmlns:a16="http://schemas.microsoft.com/office/drawing/2014/main" id="{CF86505A-9627-432E-9F9C-33D311969065}"/>
                      </a:ext>
                    </a:extLst>
                  </p:cNvPr>
                  <p:cNvPicPr/>
                  <p:nvPr/>
                </p:nvPicPr>
                <p:blipFill>
                  <a:blip r:embed="rId125"/>
                  <a:stretch>
                    <a:fillRect/>
                  </a:stretch>
                </p:blipFill>
                <p:spPr>
                  <a:xfrm>
                    <a:off x="4045857" y="3256050"/>
                    <a:ext cx="82976" cy="57540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6">
                <p14:nvContentPartPr>
                  <p14:cNvPr id="163" name="Håndskrift 162">
                    <a:extLst>
                      <a:ext uri="{FF2B5EF4-FFF2-40B4-BE49-F238E27FC236}">
                        <a16:creationId xmlns:a16="http://schemas.microsoft.com/office/drawing/2014/main" id="{BE6DBDD9-641B-4FF3-A77F-E24495AFBFAE}"/>
                      </a:ext>
                    </a:extLst>
                  </p14:cNvPr>
                  <p14:cNvContentPartPr/>
                  <p14:nvPr/>
                </p14:nvContentPartPr>
                <p14:xfrm>
                  <a:off x="3887440" y="3459050"/>
                  <a:ext cx="435960" cy="367200"/>
                </p14:xfrm>
              </p:contentPart>
            </mc:Choice>
            <mc:Fallback xmlns="">
              <p:pic>
                <p:nvPicPr>
                  <p:cNvPr id="163" name="Håndskrift 162">
                    <a:extLst>
                      <a:ext uri="{FF2B5EF4-FFF2-40B4-BE49-F238E27FC236}">
                        <a16:creationId xmlns:a16="http://schemas.microsoft.com/office/drawing/2014/main" id="{BE6DBDD9-641B-4FF3-A77F-E24495AFBFAE}"/>
                      </a:ext>
                    </a:extLst>
                  </p:cNvPr>
                  <p:cNvPicPr/>
                  <p:nvPr/>
                </p:nvPicPr>
                <p:blipFill>
                  <a:blip r:embed="rId127"/>
                  <a:stretch>
                    <a:fillRect/>
                  </a:stretch>
                </p:blipFill>
                <p:spPr>
                  <a:xfrm>
                    <a:off x="3879918" y="3451535"/>
                    <a:ext cx="450853" cy="38208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100" name="Gruppe 99">
              <a:extLst>
                <a:ext uri="{FF2B5EF4-FFF2-40B4-BE49-F238E27FC236}">
                  <a16:creationId xmlns:a16="http://schemas.microsoft.com/office/drawing/2014/main" id="{6CFE50B4-D86F-4E8E-ADB8-FFA1A3837E46}"/>
                </a:ext>
              </a:extLst>
            </p:cNvPr>
            <p:cNvGrpSpPr/>
            <p:nvPr/>
          </p:nvGrpSpPr>
          <p:grpSpPr>
            <a:xfrm>
              <a:off x="4743721" y="4548260"/>
              <a:ext cx="805477" cy="1181460"/>
              <a:chOff x="5183372" y="3398930"/>
              <a:chExt cx="731050" cy="944470"/>
            </a:xfrm>
          </p:grpSpPr>
          <p:sp>
            <p:nvSpPr>
              <p:cNvPr id="225" name="Ellipse 224">
                <a:extLst>
                  <a:ext uri="{FF2B5EF4-FFF2-40B4-BE49-F238E27FC236}">
                    <a16:creationId xmlns:a16="http://schemas.microsoft.com/office/drawing/2014/main" id="{9E7B6FFE-BBB8-405D-A43F-0D1716176B84}"/>
                  </a:ext>
                </a:extLst>
              </p:cNvPr>
              <p:cNvSpPr/>
              <p:nvPr/>
            </p:nvSpPr>
            <p:spPr>
              <a:xfrm>
                <a:off x="5183372" y="3398930"/>
                <a:ext cx="731050" cy="94447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mc:AlternateContent xmlns:mc="http://schemas.openxmlformats.org/markup-compatibility/2006" xmlns:p14="http://schemas.microsoft.com/office/powerpoint/2010/main">
            <mc:Choice Requires="p14">
              <p:contentPart p14:bwMode="auto" r:id="rId128">
                <p14:nvContentPartPr>
                  <p14:cNvPr id="56" name="Håndskrift 55">
                    <a:extLst>
                      <a:ext uri="{FF2B5EF4-FFF2-40B4-BE49-F238E27FC236}">
                        <a16:creationId xmlns:a16="http://schemas.microsoft.com/office/drawing/2014/main" id="{F53A771F-5A35-4C2C-8E73-F893BE40269F}"/>
                      </a:ext>
                    </a:extLst>
                  </p14:cNvPr>
                  <p14:cNvContentPartPr/>
                  <p14:nvPr/>
                </p14:nvContentPartPr>
                <p14:xfrm>
                  <a:off x="5568640" y="4225520"/>
                  <a:ext cx="360" cy="360"/>
                </p14:xfrm>
              </p:contentPart>
            </mc:Choice>
            <mc:Fallback xmlns="">
              <p:pic>
                <p:nvPicPr>
                  <p:cNvPr id="56" name="Håndskrift 55">
                    <a:extLst>
                      <a:ext uri="{FF2B5EF4-FFF2-40B4-BE49-F238E27FC236}">
                        <a16:creationId xmlns:a16="http://schemas.microsoft.com/office/drawing/2014/main" id="{F53A771F-5A35-4C2C-8E73-F893BE40269F}"/>
                      </a:ext>
                    </a:extLst>
                  </p:cNvPr>
                  <p:cNvPicPr/>
                  <p:nvPr/>
                </p:nvPicPr>
                <p:blipFill>
                  <a:blip r:embed="rId129"/>
                  <a:stretch>
                    <a:fillRect/>
                  </a:stretch>
                </p:blipFill>
                <p:spPr>
                  <a:xfrm>
                    <a:off x="5550640" y="420752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62" name="Gruppe 61">
                <a:extLst>
                  <a:ext uri="{FF2B5EF4-FFF2-40B4-BE49-F238E27FC236}">
                    <a16:creationId xmlns:a16="http://schemas.microsoft.com/office/drawing/2014/main" id="{2D0EEC4D-6ECA-472D-98D3-B79B85FEA49F}"/>
                  </a:ext>
                </a:extLst>
              </p:cNvPr>
              <p:cNvGrpSpPr/>
              <p:nvPr/>
            </p:nvGrpSpPr>
            <p:grpSpPr>
              <a:xfrm>
                <a:off x="5265880" y="3483560"/>
                <a:ext cx="593280" cy="683280"/>
                <a:chOff x="5265880" y="3483560"/>
                <a:chExt cx="593280" cy="6832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30">
                  <p14:nvContentPartPr>
                    <p14:cNvPr id="38" name="Håndskrift 37">
                      <a:extLst>
                        <a:ext uri="{FF2B5EF4-FFF2-40B4-BE49-F238E27FC236}">
                          <a16:creationId xmlns:a16="http://schemas.microsoft.com/office/drawing/2014/main" id="{8E27A078-2BDB-42D2-9370-C3FC4D7C7AB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858800" y="3812960"/>
                    <a:ext cx="360" cy="360"/>
                  </p14:xfrm>
                </p:contentPart>
              </mc:Choice>
              <mc:Fallback xmlns="">
                <p:pic>
                  <p:nvPicPr>
                    <p:cNvPr id="38" name="Håndskrift 37">
                      <a:extLst>
                        <a:ext uri="{FF2B5EF4-FFF2-40B4-BE49-F238E27FC236}">
                          <a16:creationId xmlns:a16="http://schemas.microsoft.com/office/drawing/2014/main" id="{8E27A078-2BDB-42D2-9370-C3FC4D7C7AB0}"/>
                        </a:ext>
                      </a:extLst>
                    </p:cNvPr>
                    <p:cNvPicPr/>
                    <p:nvPr/>
                  </p:nvPicPr>
                  <p:blipFill>
                    <a:blip r:embed="rId129"/>
                    <a:stretch>
                      <a:fillRect/>
                    </a:stretch>
                  </p:blipFill>
                  <p:spPr>
                    <a:xfrm>
                      <a:off x="5840800" y="379496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1">
                  <p14:nvContentPartPr>
                    <p14:cNvPr id="229" name="Håndskrift 228">
                      <a:extLst>
                        <a:ext uri="{FF2B5EF4-FFF2-40B4-BE49-F238E27FC236}">
                          <a16:creationId xmlns:a16="http://schemas.microsoft.com/office/drawing/2014/main" id="{D2DB8547-6BE6-41AF-8DC8-6C2CD30F337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08880" y="3495440"/>
                    <a:ext cx="360" cy="360"/>
                  </p14:xfrm>
                </p:contentPart>
              </mc:Choice>
              <mc:Fallback xmlns="">
                <p:pic>
                  <p:nvPicPr>
                    <p:cNvPr id="229" name="Håndskrift 228">
                      <a:extLst>
                        <a:ext uri="{FF2B5EF4-FFF2-40B4-BE49-F238E27FC236}">
                          <a16:creationId xmlns:a16="http://schemas.microsoft.com/office/drawing/2014/main" id="{D2DB8547-6BE6-41AF-8DC8-6C2CD30F3373}"/>
                        </a:ext>
                      </a:extLst>
                    </p:cNvPr>
                    <p:cNvPicPr/>
                    <p:nvPr/>
                  </p:nvPicPr>
                  <p:blipFill>
                    <a:blip r:embed="rId129"/>
                    <a:stretch>
                      <a:fillRect/>
                    </a:stretch>
                  </p:blipFill>
                  <p:spPr>
                    <a:xfrm>
                      <a:off x="5490880" y="347744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2">
                  <p14:nvContentPartPr>
                    <p14:cNvPr id="231" name="Håndskrift 230">
                      <a:extLst>
                        <a:ext uri="{FF2B5EF4-FFF2-40B4-BE49-F238E27FC236}">
                          <a16:creationId xmlns:a16="http://schemas.microsoft.com/office/drawing/2014/main" id="{970CD60B-E470-45A1-BF86-8BD1FBAC44D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425720" y="3664280"/>
                    <a:ext cx="90720" cy="324360"/>
                  </p14:xfrm>
                </p:contentPart>
              </mc:Choice>
              <mc:Fallback xmlns="">
                <p:pic>
                  <p:nvPicPr>
                    <p:cNvPr id="231" name="Håndskrift 230">
                      <a:extLst>
                        <a:ext uri="{FF2B5EF4-FFF2-40B4-BE49-F238E27FC236}">
                          <a16:creationId xmlns:a16="http://schemas.microsoft.com/office/drawing/2014/main" id="{970CD60B-E470-45A1-BF86-8BD1FBAC44DE}"/>
                        </a:ext>
                      </a:extLst>
                    </p:cNvPr>
                    <p:cNvPicPr/>
                    <p:nvPr/>
                  </p:nvPicPr>
                  <p:blipFill>
                    <a:blip r:embed="rId133"/>
                    <a:stretch>
                      <a:fillRect/>
                    </a:stretch>
                  </p:blipFill>
                  <p:spPr>
                    <a:xfrm>
                      <a:off x="5409403" y="3649890"/>
                      <a:ext cx="123027" cy="35285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4">
                  <p14:nvContentPartPr>
                    <p14:cNvPr id="234" name="Håndskrift 233">
                      <a:extLst>
                        <a:ext uri="{FF2B5EF4-FFF2-40B4-BE49-F238E27FC236}">
                          <a16:creationId xmlns:a16="http://schemas.microsoft.com/office/drawing/2014/main" id="{D4335AA9-3656-4EE9-94FB-E0522E83035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675560" y="3553040"/>
                    <a:ext cx="360" cy="360"/>
                  </p14:xfrm>
                </p:contentPart>
              </mc:Choice>
              <mc:Fallback xmlns="">
                <p:pic>
                  <p:nvPicPr>
                    <p:cNvPr id="234" name="Håndskrift 233">
                      <a:extLst>
                        <a:ext uri="{FF2B5EF4-FFF2-40B4-BE49-F238E27FC236}">
                          <a16:creationId xmlns:a16="http://schemas.microsoft.com/office/drawing/2014/main" id="{D4335AA9-3656-4EE9-94FB-E0522E830353}"/>
                        </a:ext>
                      </a:extLst>
                    </p:cNvPr>
                    <p:cNvPicPr/>
                    <p:nvPr/>
                  </p:nvPicPr>
                  <p:blipFill>
                    <a:blip r:embed="rId129"/>
                    <a:stretch>
                      <a:fillRect/>
                    </a:stretch>
                  </p:blipFill>
                  <p:spPr>
                    <a:xfrm>
                      <a:off x="5657560" y="353504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5">
                  <p14:nvContentPartPr>
                    <p14:cNvPr id="236" name="Håndskrift 235">
                      <a:extLst>
                        <a:ext uri="{FF2B5EF4-FFF2-40B4-BE49-F238E27FC236}">
                          <a16:creationId xmlns:a16="http://schemas.microsoft.com/office/drawing/2014/main" id="{B237BD0C-E073-468B-9838-E411DB1B5FE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56760" y="3762200"/>
                    <a:ext cx="360" cy="360"/>
                  </p14:xfrm>
                </p:contentPart>
              </mc:Choice>
              <mc:Fallback xmlns="">
                <p:pic>
                  <p:nvPicPr>
                    <p:cNvPr id="236" name="Håndskrift 235">
                      <a:extLst>
                        <a:ext uri="{FF2B5EF4-FFF2-40B4-BE49-F238E27FC236}">
                          <a16:creationId xmlns:a16="http://schemas.microsoft.com/office/drawing/2014/main" id="{B237BD0C-E073-468B-9838-E411DB1B5FE4}"/>
                        </a:ext>
                      </a:extLst>
                    </p:cNvPr>
                    <p:cNvPicPr/>
                    <p:nvPr/>
                  </p:nvPicPr>
                  <p:blipFill>
                    <a:blip r:embed="rId129"/>
                    <a:stretch>
                      <a:fillRect/>
                    </a:stretch>
                  </p:blipFill>
                  <p:spPr>
                    <a:xfrm>
                      <a:off x="5538760" y="374420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6">
                  <p14:nvContentPartPr>
                    <p14:cNvPr id="239" name="Håndskrift 238">
                      <a:extLst>
                        <a:ext uri="{FF2B5EF4-FFF2-40B4-BE49-F238E27FC236}">
                          <a16:creationId xmlns:a16="http://schemas.microsoft.com/office/drawing/2014/main" id="{F32ADEC9-7AC2-49FF-8E21-F671D831DC7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344360" y="3827720"/>
                    <a:ext cx="360" cy="360"/>
                  </p14:xfrm>
                </p:contentPart>
              </mc:Choice>
              <mc:Fallback xmlns="">
                <p:pic>
                  <p:nvPicPr>
                    <p:cNvPr id="239" name="Håndskrift 238">
                      <a:extLst>
                        <a:ext uri="{FF2B5EF4-FFF2-40B4-BE49-F238E27FC236}">
                          <a16:creationId xmlns:a16="http://schemas.microsoft.com/office/drawing/2014/main" id="{F32ADEC9-7AC2-49FF-8E21-F671D831DC72}"/>
                        </a:ext>
                      </a:extLst>
                    </p:cNvPr>
                    <p:cNvPicPr/>
                    <p:nvPr/>
                  </p:nvPicPr>
                  <p:blipFill>
                    <a:blip r:embed="rId129"/>
                    <a:stretch>
                      <a:fillRect/>
                    </a:stretch>
                  </p:blipFill>
                  <p:spPr>
                    <a:xfrm>
                      <a:off x="5326360" y="380972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7">
                  <p14:nvContentPartPr>
                    <p14:cNvPr id="241" name="Håndskrift 240">
                      <a:extLst>
                        <a:ext uri="{FF2B5EF4-FFF2-40B4-BE49-F238E27FC236}">
                          <a16:creationId xmlns:a16="http://schemas.microsoft.com/office/drawing/2014/main" id="{0B4B408E-C902-4F92-B5FC-A37C203EA99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304400" y="3957680"/>
                    <a:ext cx="360" cy="360"/>
                  </p14:xfrm>
                </p:contentPart>
              </mc:Choice>
              <mc:Fallback xmlns="">
                <p:pic>
                  <p:nvPicPr>
                    <p:cNvPr id="241" name="Håndskrift 240">
                      <a:extLst>
                        <a:ext uri="{FF2B5EF4-FFF2-40B4-BE49-F238E27FC236}">
                          <a16:creationId xmlns:a16="http://schemas.microsoft.com/office/drawing/2014/main" id="{0B4B408E-C902-4F92-B5FC-A37C203EA993}"/>
                        </a:ext>
                      </a:extLst>
                    </p:cNvPr>
                    <p:cNvPicPr/>
                    <p:nvPr/>
                  </p:nvPicPr>
                  <p:blipFill>
                    <a:blip r:embed="rId129"/>
                    <a:stretch>
                      <a:fillRect/>
                    </a:stretch>
                  </p:blipFill>
                  <p:spPr>
                    <a:xfrm>
                      <a:off x="5286400" y="393968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8">
                  <p14:nvContentPartPr>
                    <p14:cNvPr id="243" name="Håndskrift 242">
                      <a:extLst>
                        <a:ext uri="{FF2B5EF4-FFF2-40B4-BE49-F238E27FC236}">
                          <a16:creationId xmlns:a16="http://schemas.microsoft.com/office/drawing/2014/main" id="{78482F54-BDE2-4917-893A-1D09F8BFB48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02040" y="4166480"/>
                    <a:ext cx="360" cy="360"/>
                  </p14:xfrm>
                </p:contentPart>
              </mc:Choice>
              <mc:Fallback xmlns="">
                <p:pic>
                  <p:nvPicPr>
                    <p:cNvPr id="243" name="Håndskrift 242">
                      <a:extLst>
                        <a:ext uri="{FF2B5EF4-FFF2-40B4-BE49-F238E27FC236}">
                          <a16:creationId xmlns:a16="http://schemas.microsoft.com/office/drawing/2014/main" id="{78482F54-BDE2-4917-893A-1D09F8BFB481}"/>
                        </a:ext>
                      </a:extLst>
                    </p:cNvPr>
                    <p:cNvPicPr/>
                    <p:nvPr/>
                  </p:nvPicPr>
                  <p:blipFill>
                    <a:blip r:embed="rId129"/>
                    <a:stretch>
                      <a:fillRect/>
                    </a:stretch>
                  </p:blipFill>
                  <p:spPr>
                    <a:xfrm>
                      <a:off x="5484040" y="414848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9">
                  <p14:nvContentPartPr>
                    <p14:cNvPr id="250" name="Håndskrift 249">
                      <a:extLst>
                        <a:ext uri="{FF2B5EF4-FFF2-40B4-BE49-F238E27FC236}">
                          <a16:creationId xmlns:a16="http://schemas.microsoft.com/office/drawing/2014/main" id="{A20F29AD-6306-4E49-9A39-A82531AD5E3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385040" y="4021760"/>
                    <a:ext cx="360" cy="16920"/>
                  </p14:xfrm>
                </p:contentPart>
              </mc:Choice>
              <mc:Fallback xmlns="">
                <p:pic>
                  <p:nvPicPr>
                    <p:cNvPr id="250" name="Håndskrift 249">
                      <a:extLst>
                        <a:ext uri="{FF2B5EF4-FFF2-40B4-BE49-F238E27FC236}">
                          <a16:creationId xmlns:a16="http://schemas.microsoft.com/office/drawing/2014/main" id="{A20F29AD-6306-4E49-9A39-A82531AD5E35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5367040" y="4007174"/>
                      <a:ext cx="36000" cy="4580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1">
                  <p14:nvContentPartPr>
                    <p14:cNvPr id="252" name="Håndskrift 251">
                      <a:extLst>
                        <a:ext uri="{FF2B5EF4-FFF2-40B4-BE49-F238E27FC236}">
                          <a16:creationId xmlns:a16="http://schemas.microsoft.com/office/drawing/2014/main" id="{C6C910B9-4E2D-4B8E-B2BD-5A0CB124DBE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663680" y="3855800"/>
                    <a:ext cx="360" cy="360"/>
                  </p14:xfrm>
                </p:contentPart>
              </mc:Choice>
              <mc:Fallback xmlns="">
                <p:pic>
                  <p:nvPicPr>
                    <p:cNvPr id="252" name="Håndskrift 251">
                      <a:extLst>
                        <a:ext uri="{FF2B5EF4-FFF2-40B4-BE49-F238E27FC236}">
                          <a16:creationId xmlns:a16="http://schemas.microsoft.com/office/drawing/2014/main" id="{C6C910B9-4E2D-4B8E-B2BD-5A0CB124DBED}"/>
                        </a:ext>
                      </a:extLst>
                    </p:cNvPr>
                    <p:cNvPicPr/>
                    <p:nvPr/>
                  </p:nvPicPr>
                  <p:blipFill>
                    <a:blip r:embed="rId129"/>
                    <a:stretch>
                      <a:fillRect/>
                    </a:stretch>
                  </p:blipFill>
                  <p:spPr>
                    <a:xfrm>
                      <a:off x="5645680" y="383780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2">
                  <p14:nvContentPartPr>
                    <p14:cNvPr id="254" name="Håndskrift 253">
                      <a:extLst>
                        <a:ext uri="{FF2B5EF4-FFF2-40B4-BE49-F238E27FC236}">
                          <a16:creationId xmlns:a16="http://schemas.microsoft.com/office/drawing/2014/main" id="{6288334F-DA98-433E-8053-0153B219A92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759080" y="4082240"/>
                    <a:ext cx="360" cy="360"/>
                  </p14:xfrm>
                </p:contentPart>
              </mc:Choice>
              <mc:Fallback xmlns="">
                <p:pic>
                  <p:nvPicPr>
                    <p:cNvPr id="254" name="Håndskrift 253">
                      <a:extLst>
                        <a:ext uri="{FF2B5EF4-FFF2-40B4-BE49-F238E27FC236}">
                          <a16:creationId xmlns:a16="http://schemas.microsoft.com/office/drawing/2014/main" id="{6288334F-DA98-433E-8053-0153B219A923}"/>
                        </a:ext>
                      </a:extLst>
                    </p:cNvPr>
                    <p:cNvPicPr/>
                    <p:nvPr/>
                  </p:nvPicPr>
                  <p:blipFill>
                    <a:blip r:embed="rId129"/>
                    <a:stretch>
                      <a:fillRect/>
                    </a:stretch>
                  </p:blipFill>
                  <p:spPr>
                    <a:xfrm>
                      <a:off x="5741080" y="406424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3">
                  <p14:nvContentPartPr>
                    <p14:cNvPr id="35" name="Håndskrift 34">
                      <a:extLst>
                        <a:ext uri="{FF2B5EF4-FFF2-40B4-BE49-F238E27FC236}">
                          <a16:creationId xmlns:a16="http://schemas.microsoft.com/office/drawing/2014/main" id="{4D158E42-7CF6-4816-B453-A88C71697B8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680600" y="3891800"/>
                    <a:ext cx="88200" cy="246960"/>
                  </p14:xfrm>
                </p:contentPart>
              </mc:Choice>
              <mc:Fallback xmlns="">
                <p:pic>
                  <p:nvPicPr>
                    <p:cNvPr id="35" name="Håndskrift 34">
                      <a:extLst>
                        <a:ext uri="{FF2B5EF4-FFF2-40B4-BE49-F238E27FC236}">
                          <a16:creationId xmlns:a16="http://schemas.microsoft.com/office/drawing/2014/main" id="{4D158E42-7CF6-4816-B453-A88C71697B89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5664267" y="3877408"/>
                      <a:ext cx="120540" cy="27545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5">
                  <p14:nvContentPartPr>
                    <p14:cNvPr id="39" name="Håndskrift 38">
                      <a:extLst>
                        <a:ext uri="{FF2B5EF4-FFF2-40B4-BE49-F238E27FC236}">
                          <a16:creationId xmlns:a16="http://schemas.microsoft.com/office/drawing/2014/main" id="{E17E3EBD-41D5-4999-89C7-0BD4720F57E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611480" y="4127600"/>
                    <a:ext cx="360" cy="360"/>
                  </p14:xfrm>
                </p:contentPart>
              </mc:Choice>
              <mc:Fallback xmlns="">
                <p:pic>
                  <p:nvPicPr>
                    <p:cNvPr id="39" name="Håndskrift 38">
                      <a:extLst>
                        <a:ext uri="{FF2B5EF4-FFF2-40B4-BE49-F238E27FC236}">
                          <a16:creationId xmlns:a16="http://schemas.microsoft.com/office/drawing/2014/main" id="{E17E3EBD-41D5-4999-89C7-0BD4720F57E7}"/>
                        </a:ext>
                      </a:extLst>
                    </p:cNvPr>
                    <p:cNvPicPr/>
                    <p:nvPr/>
                  </p:nvPicPr>
                  <p:blipFill>
                    <a:blip r:embed="rId129"/>
                    <a:stretch>
                      <a:fillRect/>
                    </a:stretch>
                  </p:blipFill>
                  <p:spPr>
                    <a:xfrm>
                      <a:off x="5593480" y="410960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6">
                  <p14:nvContentPartPr>
                    <p14:cNvPr id="45" name="Håndskrift 44">
                      <a:extLst>
                        <a:ext uri="{FF2B5EF4-FFF2-40B4-BE49-F238E27FC236}">
                          <a16:creationId xmlns:a16="http://schemas.microsoft.com/office/drawing/2014/main" id="{E428E76A-925F-41E3-BF44-1C8567D7DD8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313760" y="4146320"/>
                    <a:ext cx="360" cy="360"/>
                  </p14:xfrm>
                </p:contentPart>
              </mc:Choice>
              <mc:Fallback xmlns="">
                <p:pic>
                  <p:nvPicPr>
                    <p:cNvPr id="45" name="Håndskrift 44">
                      <a:extLst>
                        <a:ext uri="{FF2B5EF4-FFF2-40B4-BE49-F238E27FC236}">
                          <a16:creationId xmlns:a16="http://schemas.microsoft.com/office/drawing/2014/main" id="{E428E76A-925F-41E3-BF44-1C8567D7DD8C}"/>
                        </a:ext>
                      </a:extLst>
                    </p:cNvPr>
                    <p:cNvPicPr/>
                    <p:nvPr/>
                  </p:nvPicPr>
                  <p:blipFill>
                    <a:blip r:embed="rId129"/>
                    <a:stretch>
                      <a:fillRect/>
                    </a:stretch>
                  </p:blipFill>
                  <p:spPr>
                    <a:xfrm>
                      <a:off x="5295760" y="412832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7">
                  <p14:nvContentPartPr>
                    <p14:cNvPr id="47" name="Håndskrift 46">
                      <a:extLst>
                        <a:ext uri="{FF2B5EF4-FFF2-40B4-BE49-F238E27FC236}">
                          <a16:creationId xmlns:a16="http://schemas.microsoft.com/office/drawing/2014/main" id="{FAF43012-E92A-4AE5-9ECB-6FEAEC4AC64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27960" y="3978920"/>
                    <a:ext cx="25200" cy="360"/>
                  </p14:xfrm>
                </p:contentPart>
              </mc:Choice>
              <mc:Fallback xmlns="">
                <p:pic>
                  <p:nvPicPr>
                    <p:cNvPr id="47" name="Håndskrift 46">
                      <a:extLst>
                        <a:ext uri="{FF2B5EF4-FFF2-40B4-BE49-F238E27FC236}">
                          <a16:creationId xmlns:a16="http://schemas.microsoft.com/office/drawing/2014/main" id="{FAF43012-E92A-4AE5-9ECB-6FEAEC4AC647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511596" y="3960920"/>
                      <a:ext cx="576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9">
                  <p14:nvContentPartPr>
                    <p14:cNvPr id="48" name="Håndskrift 47">
                      <a:extLst>
                        <a:ext uri="{FF2B5EF4-FFF2-40B4-BE49-F238E27FC236}">
                          <a16:creationId xmlns:a16="http://schemas.microsoft.com/office/drawing/2014/main" id="{9FC6D913-ABE1-4FE6-84FC-FB886D31B7C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696800" y="3921680"/>
                    <a:ext cx="360" cy="360"/>
                  </p14:xfrm>
                </p:contentPart>
              </mc:Choice>
              <mc:Fallback xmlns="">
                <p:pic>
                  <p:nvPicPr>
                    <p:cNvPr id="48" name="Håndskrift 47">
                      <a:extLst>
                        <a:ext uri="{FF2B5EF4-FFF2-40B4-BE49-F238E27FC236}">
                          <a16:creationId xmlns:a16="http://schemas.microsoft.com/office/drawing/2014/main" id="{9FC6D913-ABE1-4FE6-84FC-FB886D31B7C3}"/>
                        </a:ext>
                      </a:extLst>
                    </p:cNvPr>
                    <p:cNvPicPr/>
                    <p:nvPr/>
                  </p:nvPicPr>
                  <p:blipFill>
                    <a:blip r:embed="rId129"/>
                    <a:stretch>
                      <a:fillRect/>
                    </a:stretch>
                  </p:blipFill>
                  <p:spPr>
                    <a:xfrm>
                      <a:off x="5678800" y="390368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0">
                  <p14:nvContentPartPr>
                    <p14:cNvPr id="49" name="Håndskrift 48">
                      <a:extLst>
                        <a:ext uri="{FF2B5EF4-FFF2-40B4-BE49-F238E27FC236}">
                          <a16:creationId xmlns:a16="http://schemas.microsoft.com/office/drawing/2014/main" id="{D7A42622-D0DF-4E05-BC73-7C27B5A8CB9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318440" y="3690920"/>
                    <a:ext cx="90720" cy="139680"/>
                  </p14:xfrm>
                </p:contentPart>
              </mc:Choice>
              <mc:Fallback xmlns="">
                <p:pic>
                  <p:nvPicPr>
                    <p:cNvPr id="49" name="Håndskrift 48">
                      <a:extLst>
                        <a:ext uri="{FF2B5EF4-FFF2-40B4-BE49-F238E27FC236}">
                          <a16:creationId xmlns:a16="http://schemas.microsoft.com/office/drawing/2014/main" id="{D7A42622-D0DF-4E05-BC73-7C27B5A8CB9B}"/>
                        </a:ext>
                      </a:extLst>
                    </p:cNvPr>
                    <p:cNvPicPr/>
                    <p:nvPr/>
                  </p:nvPicPr>
                  <p:blipFill>
                    <a:blip r:embed="rId151"/>
                    <a:stretch>
                      <a:fillRect/>
                    </a:stretch>
                  </p:blipFill>
                  <p:spPr>
                    <a:xfrm>
                      <a:off x="5302065" y="3676520"/>
                      <a:ext cx="123143" cy="16819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2">
                  <p14:nvContentPartPr>
                    <p14:cNvPr id="50" name="Håndskrift 49">
                      <a:extLst>
                        <a:ext uri="{FF2B5EF4-FFF2-40B4-BE49-F238E27FC236}">
                          <a16:creationId xmlns:a16="http://schemas.microsoft.com/office/drawing/2014/main" id="{392DBAB4-7E50-44E1-97E5-33F56656215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265880" y="3610640"/>
                    <a:ext cx="360" cy="360"/>
                  </p14:xfrm>
                </p:contentPart>
              </mc:Choice>
              <mc:Fallback xmlns="">
                <p:pic>
                  <p:nvPicPr>
                    <p:cNvPr id="50" name="Håndskrift 49">
                      <a:extLst>
                        <a:ext uri="{FF2B5EF4-FFF2-40B4-BE49-F238E27FC236}">
                          <a16:creationId xmlns:a16="http://schemas.microsoft.com/office/drawing/2014/main" id="{392DBAB4-7E50-44E1-97E5-33F56656215D}"/>
                        </a:ext>
                      </a:extLst>
                    </p:cNvPr>
                    <p:cNvPicPr/>
                    <p:nvPr/>
                  </p:nvPicPr>
                  <p:blipFill>
                    <a:blip r:embed="rId129"/>
                    <a:stretch>
                      <a:fillRect/>
                    </a:stretch>
                  </p:blipFill>
                  <p:spPr>
                    <a:xfrm>
                      <a:off x="5247880" y="359264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3">
                  <p14:nvContentPartPr>
                    <p14:cNvPr id="51" name="Håndskrift 50">
                      <a:extLst>
                        <a:ext uri="{FF2B5EF4-FFF2-40B4-BE49-F238E27FC236}">
                          <a16:creationId xmlns:a16="http://schemas.microsoft.com/office/drawing/2014/main" id="{096115CB-5D0F-489E-8D97-27A195D904F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420680" y="3528920"/>
                    <a:ext cx="360" cy="360"/>
                  </p14:xfrm>
                </p:contentPart>
              </mc:Choice>
              <mc:Fallback xmlns="">
                <p:pic>
                  <p:nvPicPr>
                    <p:cNvPr id="51" name="Håndskrift 50">
                      <a:extLst>
                        <a:ext uri="{FF2B5EF4-FFF2-40B4-BE49-F238E27FC236}">
                          <a16:creationId xmlns:a16="http://schemas.microsoft.com/office/drawing/2014/main" id="{096115CB-5D0F-489E-8D97-27A195D904FB}"/>
                        </a:ext>
                      </a:extLst>
                    </p:cNvPr>
                    <p:cNvPicPr/>
                    <p:nvPr/>
                  </p:nvPicPr>
                  <p:blipFill>
                    <a:blip r:embed="rId129"/>
                    <a:stretch>
                      <a:fillRect/>
                    </a:stretch>
                  </p:blipFill>
                  <p:spPr>
                    <a:xfrm>
                      <a:off x="5402680" y="351092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4">
                  <p14:nvContentPartPr>
                    <p14:cNvPr id="52" name="Håndskrift 51">
                      <a:extLst>
                        <a:ext uri="{FF2B5EF4-FFF2-40B4-BE49-F238E27FC236}">
                          <a16:creationId xmlns:a16="http://schemas.microsoft.com/office/drawing/2014/main" id="{202A4E1B-B781-4089-A01D-77236BF31C7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92400" y="3622520"/>
                    <a:ext cx="30960" cy="360"/>
                  </p14:xfrm>
                </p:contentPart>
              </mc:Choice>
              <mc:Fallback xmlns="">
                <p:pic>
                  <p:nvPicPr>
                    <p:cNvPr id="52" name="Håndskrift 51">
                      <a:extLst>
                        <a:ext uri="{FF2B5EF4-FFF2-40B4-BE49-F238E27FC236}">
                          <a16:creationId xmlns:a16="http://schemas.microsoft.com/office/drawing/2014/main" id="{202A4E1B-B781-4089-A01D-77236BF31C72}"/>
                        </a:ext>
                      </a:extLst>
                    </p:cNvPr>
                    <p:cNvPicPr/>
                    <p:nvPr/>
                  </p:nvPicPr>
                  <p:blipFill>
                    <a:blip r:embed="rId155"/>
                    <a:stretch>
                      <a:fillRect/>
                    </a:stretch>
                  </p:blipFill>
                  <p:spPr>
                    <a:xfrm>
                      <a:off x="5576105" y="3604520"/>
                      <a:ext cx="63224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6">
                  <p14:nvContentPartPr>
                    <p14:cNvPr id="54" name="Håndskrift 53">
                      <a:extLst>
                        <a:ext uri="{FF2B5EF4-FFF2-40B4-BE49-F238E27FC236}">
                          <a16:creationId xmlns:a16="http://schemas.microsoft.com/office/drawing/2014/main" id="{B01F00A4-2E29-4BB0-BE66-0690F6C6E86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68640" y="3483560"/>
                    <a:ext cx="188280" cy="206640"/>
                  </p14:xfrm>
                </p:contentPart>
              </mc:Choice>
              <mc:Fallback xmlns="">
                <p:pic>
                  <p:nvPicPr>
                    <p:cNvPr id="54" name="Håndskrift 53">
                      <a:extLst>
                        <a:ext uri="{FF2B5EF4-FFF2-40B4-BE49-F238E27FC236}">
                          <a16:creationId xmlns:a16="http://schemas.microsoft.com/office/drawing/2014/main" id="{B01F00A4-2E29-4BB0-BE66-0690F6C6E86D}"/>
                        </a:ext>
                      </a:extLst>
                    </p:cNvPr>
                    <p:cNvPicPr/>
                    <p:nvPr/>
                  </p:nvPicPr>
                  <p:blipFill>
                    <a:blip r:embed="rId157"/>
                    <a:stretch>
                      <a:fillRect/>
                    </a:stretch>
                  </p:blipFill>
                  <p:spPr>
                    <a:xfrm>
                      <a:off x="5552296" y="3469170"/>
                      <a:ext cx="220641" cy="23513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8">
                  <p14:nvContentPartPr>
                    <p14:cNvPr id="57" name="Håndskrift 56">
                      <a:extLst>
                        <a:ext uri="{FF2B5EF4-FFF2-40B4-BE49-F238E27FC236}">
                          <a16:creationId xmlns:a16="http://schemas.microsoft.com/office/drawing/2014/main" id="{443067E1-88C0-46A2-94D2-06AE1EB60B0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392240" y="4134440"/>
                    <a:ext cx="360" cy="360"/>
                  </p14:xfrm>
                </p:contentPart>
              </mc:Choice>
              <mc:Fallback xmlns="">
                <p:pic>
                  <p:nvPicPr>
                    <p:cNvPr id="57" name="Håndskrift 56">
                      <a:extLst>
                        <a:ext uri="{FF2B5EF4-FFF2-40B4-BE49-F238E27FC236}">
                          <a16:creationId xmlns:a16="http://schemas.microsoft.com/office/drawing/2014/main" id="{443067E1-88C0-46A2-94D2-06AE1EB60B0E}"/>
                        </a:ext>
                      </a:extLst>
                    </p:cNvPr>
                    <p:cNvPicPr/>
                    <p:nvPr/>
                  </p:nvPicPr>
                  <p:blipFill>
                    <a:blip r:embed="rId129"/>
                    <a:stretch>
                      <a:fillRect/>
                    </a:stretch>
                  </p:blipFill>
                  <p:spPr>
                    <a:xfrm>
                      <a:off x="5374240" y="411644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9">
                  <p14:nvContentPartPr>
                    <p14:cNvPr id="58" name="Håndskrift 57">
                      <a:extLst>
                        <a:ext uri="{FF2B5EF4-FFF2-40B4-BE49-F238E27FC236}">
                          <a16:creationId xmlns:a16="http://schemas.microsoft.com/office/drawing/2014/main" id="{51C0FC46-AD62-4E48-95C3-AC1554CECE9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89880" y="3961640"/>
                    <a:ext cx="25200" cy="360"/>
                  </p14:xfrm>
                </p:contentPart>
              </mc:Choice>
              <mc:Fallback xmlns="">
                <p:pic>
                  <p:nvPicPr>
                    <p:cNvPr id="58" name="Håndskrift 57">
                      <a:extLst>
                        <a:ext uri="{FF2B5EF4-FFF2-40B4-BE49-F238E27FC236}">
                          <a16:creationId xmlns:a16="http://schemas.microsoft.com/office/drawing/2014/main" id="{51C0FC46-AD62-4E48-95C3-AC1554CECE9A}"/>
                        </a:ext>
                      </a:extLst>
                    </p:cNvPr>
                    <p:cNvPicPr/>
                    <p:nvPr/>
                  </p:nvPicPr>
                  <p:blipFill>
                    <a:blip r:embed="rId148"/>
                    <a:stretch>
                      <a:fillRect/>
                    </a:stretch>
                  </p:blipFill>
                  <p:spPr>
                    <a:xfrm>
                      <a:off x="5573516" y="3943640"/>
                      <a:ext cx="576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0">
                  <p14:nvContentPartPr>
                    <p14:cNvPr id="59" name="Håndskrift 58">
                      <a:extLst>
                        <a:ext uri="{FF2B5EF4-FFF2-40B4-BE49-F238E27FC236}">
                          <a16:creationId xmlns:a16="http://schemas.microsoft.com/office/drawing/2014/main" id="{03A3D149-6BBC-4F39-B778-27A57FB57E5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782840" y="3946880"/>
                    <a:ext cx="360" cy="360"/>
                  </p14:xfrm>
                </p:contentPart>
              </mc:Choice>
              <mc:Fallback xmlns="">
                <p:pic>
                  <p:nvPicPr>
                    <p:cNvPr id="59" name="Håndskrift 58">
                      <a:extLst>
                        <a:ext uri="{FF2B5EF4-FFF2-40B4-BE49-F238E27FC236}">
                          <a16:creationId xmlns:a16="http://schemas.microsoft.com/office/drawing/2014/main" id="{03A3D149-6BBC-4F39-B778-27A57FB57E5F}"/>
                        </a:ext>
                      </a:extLst>
                    </p:cNvPr>
                    <p:cNvPicPr/>
                    <p:nvPr/>
                  </p:nvPicPr>
                  <p:blipFill>
                    <a:blip r:embed="rId129"/>
                    <a:stretch>
                      <a:fillRect/>
                    </a:stretch>
                  </p:blipFill>
                  <p:spPr>
                    <a:xfrm>
                      <a:off x="5764840" y="392888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1">
                  <p14:nvContentPartPr>
                    <p14:cNvPr id="60" name="Håndskrift 59">
                      <a:extLst>
                        <a:ext uri="{FF2B5EF4-FFF2-40B4-BE49-F238E27FC236}">
                          <a16:creationId xmlns:a16="http://schemas.microsoft.com/office/drawing/2014/main" id="{206253B0-89C3-4B3F-9292-ABE5B3FA1BF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606440" y="3993680"/>
                    <a:ext cx="360" cy="360"/>
                  </p14:xfrm>
                </p:contentPart>
              </mc:Choice>
              <mc:Fallback xmlns="">
                <p:pic>
                  <p:nvPicPr>
                    <p:cNvPr id="60" name="Håndskrift 59">
                      <a:extLst>
                        <a:ext uri="{FF2B5EF4-FFF2-40B4-BE49-F238E27FC236}">
                          <a16:creationId xmlns:a16="http://schemas.microsoft.com/office/drawing/2014/main" id="{206253B0-89C3-4B3F-9292-ABE5B3FA1BFC}"/>
                        </a:ext>
                      </a:extLst>
                    </p:cNvPr>
                    <p:cNvPicPr/>
                    <p:nvPr/>
                  </p:nvPicPr>
                  <p:blipFill>
                    <a:blip r:embed="rId129"/>
                    <a:stretch>
                      <a:fillRect/>
                    </a:stretch>
                  </p:blipFill>
                  <p:spPr>
                    <a:xfrm>
                      <a:off x="5588440" y="3975680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162">
                <p14:nvContentPartPr>
                  <p14:cNvPr id="63" name="Håndskrift 62">
                    <a:extLst>
                      <a:ext uri="{FF2B5EF4-FFF2-40B4-BE49-F238E27FC236}">
                        <a16:creationId xmlns:a16="http://schemas.microsoft.com/office/drawing/2014/main" id="{AF9C4BB8-9C85-4AF5-B5FE-120745B517CF}"/>
                      </a:ext>
                    </a:extLst>
                  </p14:cNvPr>
                  <p14:cNvContentPartPr/>
                  <p14:nvPr/>
                </p14:nvContentPartPr>
                <p14:xfrm>
                  <a:off x="5520760" y="3799640"/>
                  <a:ext cx="360" cy="360"/>
                </p14:xfrm>
              </p:contentPart>
            </mc:Choice>
            <mc:Fallback xmlns="">
              <p:pic>
                <p:nvPicPr>
                  <p:cNvPr id="63" name="Håndskrift 62">
                    <a:extLst>
                      <a:ext uri="{FF2B5EF4-FFF2-40B4-BE49-F238E27FC236}">
                        <a16:creationId xmlns:a16="http://schemas.microsoft.com/office/drawing/2014/main" id="{AF9C4BB8-9C85-4AF5-B5FE-120745B517CF}"/>
                      </a:ext>
                    </a:extLst>
                  </p:cNvPr>
                  <p:cNvPicPr/>
                  <p:nvPr/>
                </p:nvPicPr>
                <p:blipFill>
                  <a:blip r:embed="rId129"/>
                  <a:stretch>
                    <a:fillRect/>
                  </a:stretch>
                </p:blipFill>
                <p:spPr>
                  <a:xfrm>
                    <a:off x="5502760" y="378164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3">
                <p14:nvContentPartPr>
                  <p14:cNvPr id="272" name="Håndskrift 271">
                    <a:extLst>
                      <a:ext uri="{FF2B5EF4-FFF2-40B4-BE49-F238E27FC236}">
                        <a16:creationId xmlns:a16="http://schemas.microsoft.com/office/drawing/2014/main" id="{4902FAA9-D7CA-4643-AD5F-EEF8FC70FDB4}"/>
                      </a:ext>
                    </a:extLst>
                  </p14:cNvPr>
                  <p14:cNvContentPartPr/>
                  <p14:nvPr/>
                </p14:nvContentPartPr>
                <p14:xfrm>
                  <a:off x="5263720" y="3802160"/>
                  <a:ext cx="360" cy="360"/>
                </p14:xfrm>
              </p:contentPart>
            </mc:Choice>
            <mc:Fallback xmlns="">
              <p:pic>
                <p:nvPicPr>
                  <p:cNvPr id="272" name="Håndskrift 271">
                    <a:extLst>
                      <a:ext uri="{FF2B5EF4-FFF2-40B4-BE49-F238E27FC236}">
                        <a16:creationId xmlns:a16="http://schemas.microsoft.com/office/drawing/2014/main" id="{4902FAA9-D7CA-4643-AD5F-EEF8FC70FDB4}"/>
                      </a:ext>
                    </a:extLst>
                  </p:cNvPr>
                  <p:cNvPicPr/>
                  <p:nvPr/>
                </p:nvPicPr>
                <p:blipFill>
                  <a:blip r:embed="rId129"/>
                  <a:stretch>
                    <a:fillRect/>
                  </a:stretch>
                </p:blipFill>
                <p:spPr>
                  <a:xfrm>
                    <a:off x="5245720" y="378416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4">
                <p14:nvContentPartPr>
                  <p14:cNvPr id="273" name="Håndskrift 272">
                    <a:extLst>
                      <a:ext uri="{FF2B5EF4-FFF2-40B4-BE49-F238E27FC236}">
                        <a16:creationId xmlns:a16="http://schemas.microsoft.com/office/drawing/2014/main" id="{557A7AC2-FD98-4131-B6CD-D773BFAC14DF}"/>
                      </a:ext>
                    </a:extLst>
                  </p14:cNvPr>
                  <p14:cNvContentPartPr/>
                  <p14:nvPr/>
                </p14:nvContentPartPr>
                <p14:xfrm>
                  <a:off x="5399080" y="3849320"/>
                  <a:ext cx="360" cy="360"/>
                </p14:xfrm>
              </p:contentPart>
            </mc:Choice>
            <mc:Fallback xmlns="">
              <p:pic>
                <p:nvPicPr>
                  <p:cNvPr id="273" name="Håndskrift 272">
                    <a:extLst>
                      <a:ext uri="{FF2B5EF4-FFF2-40B4-BE49-F238E27FC236}">
                        <a16:creationId xmlns:a16="http://schemas.microsoft.com/office/drawing/2014/main" id="{557A7AC2-FD98-4131-B6CD-D773BFAC14DF}"/>
                      </a:ext>
                    </a:extLst>
                  </p:cNvPr>
                  <p:cNvPicPr/>
                  <p:nvPr/>
                </p:nvPicPr>
                <p:blipFill>
                  <a:blip r:embed="rId129"/>
                  <a:stretch>
                    <a:fillRect/>
                  </a:stretch>
                </p:blipFill>
                <p:spPr>
                  <a:xfrm>
                    <a:off x="5381080" y="383132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5">
                <p14:nvContentPartPr>
                  <p14:cNvPr id="284" name="Håndskrift 283">
                    <a:extLst>
                      <a:ext uri="{FF2B5EF4-FFF2-40B4-BE49-F238E27FC236}">
                        <a16:creationId xmlns:a16="http://schemas.microsoft.com/office/drawing/2014/main" id="{43517A0B-E1AC-40B3-BF10-C7A3D2207DE3}"/>
                      </a:ext>
                    </a:extLst>
                  </p14:cNvPr>
                  <p14:cNvContentPartPr/>
                  <p14:nvPr/>
                </p14:nvContentPartPr>
                <p14:xfrm>
                  <a:off x="5684920" y="3709640"/>
                  <a:ext cx="360" cy="360"/>
                </p14:xfrm>
              </p:contentPart>
            </mc:Choice>
            <mc:Fallback xmlns="">
              <p:pic>
                <p:nvPicPr>
                  <p:cNvPr id="284" name="Håndskrift 283">
                    <a:extLst>
                      <a:ext uri="{FF2B5EF4-FFF2-40B4-BE49-F238E27FC236}">
                        <a16:creationId xmlns:a16="http://schemas.microsoft.com/office/drawing/2014/main" id="{43517A0B-E1AC-40B3-BF10-C7A3D2207DE3}"/>
                      </a:ext>
                    </a:extLst>
                  </p:cNvPr>
                  <p:cNvPicPr/>
                  <p:nvPr/>
                </p:nvPicPr>
                <p:blipFill>
                  <a:blip r:embed="rId129"/>
                  <a:stretch>
                    <a:fillRect/>
                  </a:stretch>
                </p:blipFill>
                <p:spPr>
                  <a:xfrm>
                    <a:off x="5666920" y="369164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6">
                <p14:nvContentPartPr>
                  <p14:cNvPr id="285" name="Håndskrift 284">
                    <a:extLst>
                      <a:ext uri="{FF2B5EF4-FFF2-40B4-BE49-F238E27FC236}">
                        <a16:creationId xmlns:a16="http://schemas.microsoft.com/office/drawing/2014/main" id="{849CC493-CE1E-4C64-B18B-D144868AF27F}"/>
                      </a:ext>
                    </a:extLst>
                  </p14:cNvPr>
                  <p14:cNvContentPartPr/>
                  <p14:nvPr/>
                </p14:nvContentPartPr>
                <p14:xfrm>
                  <a:off x="5851600" y="3949400"/>
                  <a:ext cx="360" cy="360"/>
                </p14:xfrm>
              </p:contentPart>
            </mc:Choice>
            <mc:Fallback xmlns="">
              <p:pic>
                <p:nvPicPr>
                  <p:cNvPr id="285" name="Håndskrift 284">
                    <a:extLst>
                      <a:ext uri="{FF2B5EF4-FFF2-40B4-BE49-F238E27FC236}">
                        <a16:creationId xmlns:a16="http://schemas.microsoft.com/office/drawing/2014/main" id="{849CC493-CE1E-4C64-B18B-D144868AF27F}"/>
                      </a:ext>
                    </a:extLst>
                  </p:cNvPr>
                  <p:cNvPicPr/>
                  <p:nvPr/>
                </p:nvPicPr>
                <p:blipFill>
                  <a:blip r:embed="rId129"/>
                  <a:stretch>
                    <a:fillRect/>
                  </a:stretch>
                </p:blipFill>
                <p:spPr>
                  <a:xfrm>
                    <a:off x="5833600" y="393140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7">
                <p14:nvContentPartPr>
                  <p14:cNvPr id="286" name="Håndskrift 285">
                    <a:extLst>
                      <a:ext uri="{FF2B5EF4-FFF2-40B4-BE49-F238E27FC236}">
                        <a16:creationId xmlns:a16="http://schemas.microsoft.com/office/drawing/2014/main" id="{0D147203-01F6-42E3-981C-3C9E5A2B27D4}"/>
                      </a:ext>
                    </a:extLst>
                  </p14:cNvPr>
                  <p14:cNvContentPartPr/>
                  <p14:nvPr/>
                </p14:nvContentPartPr>
                <p14:xfrm>
                  <a:off x="5711560" y="4181600"/>
                  <a:ext cx="360" cy="360"/>
                </p14:xfrm>
              </p:contentPart>
            </mc:Choice>
            <mc:Fallback xmlns="">
              <p:pic>
                <p:nvPicPr>
                  <p:cNvPr id="286" name="Håndskrift 285">
                    <a:extLst>
                      <a:ext uri="{FF2B5EF4-FFF2-40B4-BE49-F238E27FC236}">
                        <a16:creationId xmlns:a16="http://schemas.microsoft.com/office/drawing/2014/main" id="{0D147203-01F6-42E3-981C-3C9E5A2B27D4}"/>
                      </a:ext>
                    </a:extLst>
                  </p:cNvPr>
                  <p:cNvPicPr/>
                  <p:nvPr/>
                </p:nvPicPr>
                <p:blipFill>
                  <a:blip r:embed="rId129"/>
                  <a:stretch>
                    <a:fillRect/>
                  </a:stretch>
                </p:blipFill>
                <p:spPr>
                  <a:xfrm>
                    <a:off x="5693560" y="416360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8">
                <p14:nvContentPartPr>
                  <p14:cNvPr id="287" name="Håndskrift 286">
                    <a:extLst>
                      <a:ext uri="{FF2B5EF4-FFF2-40B4-BE49-F238E27FC236}">
                        <a16:creationId xmlns:a16="http://schemas.microsoft.com/office/drawing/2014/main" id="{B4519192-226B-4A41-AA19-6E4E56B2120F}"/>
                      </a:ext>
                    </a:extLst>
                  </p14:cNvPr>
                  <p14:cNvContentPartPr/>
                  <p14:nvPr/>
                </p14:nvContentPartPr>
                <p14:xfrm>
                  <a:off x="5420680" y="4238840"/>
                  <a:ext cx="360" cy="360"/>
                </p14:xfrm>
              </p:contentPart>
            </mc:Choice>
            <mc:Fallback xmlns="">
              <p:pic>
                <p:nvPicPr>
                  <p:cNvPr id="287" name="Håndskrift 286">
                    <a:extLst>
                      <a:ext uri="{FF2B5EF4-FFF2-40B4-BE49-F238E27FC236}">
                        <a16:creationId xmlns:a16="http://schemas.microsoft.com/office/drawing/2014/main" id="{B4519192-226B-4A41-AA19-6E4E56B2120F}"/>
                      </a:ext>
                    </a:extLst>
                  </p:cNvPr>
                  <p:cNvPicPr/>
                  <p:nvPr/>
                </p:nvPicPr>
                <p:blipFill>
                  <a:blip r:embed="rId129"/>
                  <a:stretch>
                    <a:fillRect/>
                  </a:stretch>
                </p:blipFill>
                <p:spPr>
                  <a:xfrm>
                    <a:off x="5402680" y="422084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9">
                <p14:nvContentPartPr>
                  <p14:cNvPr id="66" name="Håndskrift 65">
                    <a:extLst>
                      <a:ext uri="{FF2B5EF4-FFF2-40B4-BE49-F238E27FC236}">
                        <a16:creationId xmlns:a16="http://schemas.microsoft.com/office/drawing/2014/main" id="{61D7FB8B-239B-47C8-BC45-724D49690355}"/>
                      </a:ext>
                    </a:extLst>
                  </p14:cNvPr>
                  <p14:cNvContentPartPr/>
                  <p14:nvPr/>
                </p14:nvContentPartPr>
                <p14:xfrm>
                  <a:off x="5504200" y="4021760"/>
                  <a:ext cx="360" cy="360"/>
                </p14:xfrm>
              </p:contentPart>
            </mc:Choice>
            <mc:Fallback xmlns="">
              <p:pic>
                <p:nvPicPr>
                  <p:cNvPr id="66" name="Håndskrift 65">
                    <a:extLst>
                      <a:ext uri="{FF2B5EF4-FFF2-40B4-BE49-F238E27FC236}">
                        <a16:creationId xmlns:a16="http://schemas.microsoft.com/office/drawing/2014/main" id="{61D7FB8B-239B-47C8-BC45-724D49690355}"/>
                      </a:ext>
                    </a:extLst>
                  </p:cNvPr>
                  <p:cNvPicPr/>
                  <p:nvPr/>
                </p:nvPicPr>
                <p:blipFill>
                  <a:blip r:embed="rId129"/>
                  <a:stretch>
                    <a:fillRect/>
                  </a:stretch>
                </p:blipFill>
                <p:spPr>
                  <a:xfrm>
                    <a:off x="5486200" y="400376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288" name="Gruppe 287">
              <a:extLst>
                <a:ext uri="{FF2B5EF4-FFF2-40B4-BE49-F238E27FC236}">
                  <a16:creationId xmlns:a16="http://schemas.microsoft.com/office/drawing/2014/main" id="{2E8EFDC7-5E08-4BC0-AE6D-9227663CC7D6}"/>
                </a:ext>
              </a:extLst>
            </p:cNvPr>
            <p:cNvGrpSpPr/>
            <p:nvPr/>
          </p:nvGrpSpPr>
          <p:grpSpPr>
            <a:xfrm>
              <a:off x="4766620" y="3426451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70">
                <p14:nvContentPartPr>
                  <p14:cNvPr id="289" name="Håndskrift 288">
                    <a:extLst>
                      <a:ext uri="{FF2B5EF4-FFF2-40B4-BE49-F238E27FC236}">
                        <a16:creationId xmlns:a16="http://schemas.microsoft.com/office/drawing/2014/main" id="{E7A06D86-B2C4-40B5-9044-90AEEB18F53D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289" name="Håndskrift 288">
                    <a:extLst>
                      <a:ext uri="{FF2B5EF4-FFF2-40B4-BE49-F238E27FC236}">
                        <a16:creationId xmlns:a16="http://schemas.microsoft.com/office/drawing/2014/main" id="{E7A06D86-B2C4-40B5-9044-90AEEB18F53D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1">
                <p14:nvContentPartPr>
                  <p14:cNvPr id="290" name="Håndskrift 289">
                    <a:extLst>
                      <a:ext uri="{FF2B5EF4-FFF2-40B4-BE49-F238E27FC236}">
                        <a16:creationId xmlns:a16="http://schemas.microsoft.com/office/drawing/2014/main" id="{B0804A63-3D3C-477A-9947-A92758DE4AC0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290" name="Håndskrift 289">
                    <a:extLst>
                      <a:ext uri="{FF2B5EF4-FFF2-40B4-BE49-F238E27FC236}">
                        <a16:creationId xmlns:a16="http://schemas.microsoft.com/office/drawing/2014/main" id="{B0804A63-3D3C-477A-9947-A92758DE4AC0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2">
                <p14:nvContentPartPr>
                  <p14:cNvPr id="291" name="Håndskrift 290">
                    <a:extLst>
                      <a:ext uri="{FF2B5EF4-FFF2-40B4-BE49-F238E27FC236}">
                        <a16:creationId xmlns:a16="http://schemas.microsoft.com/office/drawing/2014/main" id="{E0056ECC-F584-4CFC-9E9B-8522230AF9A4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291" name="Håndskrift 290">
                    <a:extLst>
                      <a:ext uri="{FF2B5EF4-FFF2-40B4-BE49-F238E27FC236}">
                        <a16:creationId xmlns:a16="http://schemas.microsoft.com/office/drawing/2014/main" id="{E0056ECC-F584-4CFC-9E9B-8522230AF9A4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3">
                <p14:nvContentPartPr>
                  <p14:cNvPr id="292" name="Håndskrift 291">
                    <a:extLst>
                      <a:ext uri="{FF2B5EF4-FFF2-40B4-BE49-F238E27FC236}">
                        <a16:creationId xmlns:a16="http://schemas.microsoft.com/office/drawing/2014/main" id="{155B079C-A243-4888-B974-0A508A58422C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292" name="Håndskrift 291">
                    <a:extLst>
                      <a:ext uri="{FF2B5EF4-FFF2-40B4-BE49-F238E27FC236}">
                        <a16:creationId xmlns:a16="http://schemas.microsoft.com/office/drawing/2014/main" id="{155B079C-A243-4888-B974-0A508A58422C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4">
                <p14:nvContentPartPr>
                  <p14:cNvPr id="293" name="Håndskrift 292">
                    <a:extLst>
                      <a:ext uri="{FF2B5EF4-FFF2-40B4-BE49-F238E27FC236}">
                        <a16:creationId xmlns:a16="http://schemas.microsoft.com/office/drawing/2014/main" id="{94AF3AF0-9C89-442D-838A-5DA2214FE4CD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293" name="Håndskrift 292">
                    <a:extLst>
                      <a:ext uri="{FF2B5EF4-FFF2-40B4-BE49-F238E27FC236}">
                        <a16:creationId xmlns:a16="http://schemas.microsoft.com/office/drawing/2014/main" id="{94AF3AF0-9C89-442D-838A-5DA2214FE4CD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5">
                <p14:nvContentPartPr>
                  <p14:cNvPr id="294" name="Håndskrift 293">
                    <a:extLst>
                      <a:ext uri="{FF2B5EF4-FFF2-40B4-BE49-F238E27FC236}">
                        <a16:creationId xmlns:a16="http://schemas.microsoft.com/office/drawing/2014/main" id="{D5D00A9F-DC93-43BE-8423-41EAF2F49D9C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294" name="Håndskrift 293">
                    <a:extLst>
                      <a:ext uri="{FF2B5EF4-FFF2-40B4-BE49-F238E27FC236}">
                        <a16:creationId xmlns:a16="http://schemas.microsoft.com/office/drawing/2014/main" id="{D5D00A9F-DC93-43BE-8423-41EAF2F49D9C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6">
                <p14:nvContentPartPr>
                  <p14:cNvPr id="295" name="Håndskrift 294">
                    <a:extLst>
                      <a:ext uri="{FF2B5EF4-FFF2-40B4-BE49-F238E27FC236}">
                        <a16:creationId xmlns:a16="http://schemas.microsoft.com/office/drawing/2014/main" id="{1D6594D8-E660-45F9-9148-C2DF4C15466A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295" name="Håndskrift 294">
                    <a:extLst>
                      <a:ext uri="{FF2B5EF4-FFF2-40B4-BE49-F238E27FC236}">
                        <a16:creationId xmlns:a16="http://schemas.microsoft.com/office/drawing/2014/main" id="{1D6594D8-E660-45F9-9148-C2DF4C15466A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7">
                <p14:nvContentPartPr>
                  <p14:cNvPr id="296" name="Håndskrift 295">
                    <a:extLst>
                      <a:ext uri="{FF2B5EF4-FFF2-40B4-BE49-F238E27FC236}">
                        <a16:creationId xmlns:a16="http://schemas.microsoft.com/office/drawing/2014/main" id="{708A65B1-060D-4CD6-8BF7-E0B234AB5BB3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296" name="Håndskrift 295">
                    <a:extLst>
                      <a:ext uri="{FF2B5EF4-FFF2-40B4-BE49-F238E27FC236}">
                        <a16:creationId xmlns:a16="http://schemas.microsoft.com/office/drawing/2014/main" id="{708A65B1-060D-4CD6-8BF7-E0B234AB5BB3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8">
                <p14:nvContentPartPr>
                  <p14:cNvPr id="297" name="Håndskrift 296">
                    <a:extLst>
                      <a:ext uri="{FF2B5EF4-FFF2-40B4-BE49-F238E27FC236}">
                        <a16:creationId xmlns:a16="http://schemas.microsoft.com/office/drawing/2014/main" id="{FBE96523-3552-4DA8-BDC9-43DB0D0D9792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297" name="Håndskrift 296">
                    <a:extLst>
                      <a:ext uri="{FF2B5EF4-FFF2-40B4-BE49-F238E27FC236}">
                        <a16:creationId xmlns:a16="http://schemas.microsoft.com/office/drawing/2014/main" id="{FBE96523-3552-4DA8-BDC9-43DB0D0D9792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9">
                <p14:nvContentPartPr>
                  <p14:cNvPr id="298" name="Håndskrift 297">
                    <a:extLst>
                      <a:ext uri="{FF2B5EF4-FFF2-40B4-BE49-F238E27FC236}">
                        <a16:creationId xmlns:a16="http://schemas.microsoft.com/office/drawing/2014/main" id="{364FF5A5-E364-491B-B7F7-9F8F1C7E2D2F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298" name="Håndskrift 297">
                    <a:extLst>
                      <a:ext uri="{FF2B5EF4-FFF2-40B4-BE49-F238E27FC236}">
                        <a16:creationId xmlns:a16="http://schemas.microsoft.com/office/drawing/2014/main" id="{364FF5A5-E364-491B-B7F7-9F8F1C7E2D2F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0">
                <p14:nvContentPartPr>
                  <p14:cNvPr id="299" name="Håndskrift 298">
                    <a:extLst>
                      <a:ext uri="{FF2B5EF4-FFF2-40B4-BE49-F238E27FC236}">
                        <a16:creationId xmlns:a16="http://schemas.microsoft.com/office/drawing/2014/main" id="{0659EA96-E617-4F5D-9DF6-E1481801255B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299" name="Håndskrift 298">
                    <a:extLst>
                      <a:ext uri="{FF2B5EF4-FFF2-40B4-BE49-F238E27FC236}">
                        <a16:creationId xmlns:a16="http://schemas.microsoft.com/office/drawing/2014/main" id="{0659EA96-E617-4F5D-9DF6-E1481801255B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1">
                <p14:nvContentPartPr>
                  <p14:cNvPr id="300" name="Håndskrift 299">
                    <a:extLst>
                      <a:ext uri="{FF2B5EF4-FFF2-40B4-BE49-F238E27FC236}">
                        <a16:creationId xmlns:a16="http://schemas.microsoft.com/office/drawing/2014/main" id="{5D6EA16B-C169-42AF-87D0-D11311B7BA53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300" name="Håndskrift 299">
                    <a:extLst>
                      <a:ext uri="{FF2B5EF4-FFF2-40B4-BE49-F238E27FC236}">
                        <a16:creationId xmlns:a16="http://schemas.microsoft.com/office/drawing/2014/main" id="{5D6EA16B-C169-42AF-87D0-D11311B7BA53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2">
                <p14:nvContentPartPr>
                  <p14:cNvPr id="301" name="Håndskrift 300">
                    <a:extLst>
                      <a:ext uri="{FF2B5EF4-FFF2-40B4-BE49-F238E27FC236}">
                        <a16:creationId xmlns:a16="http://schemas.microsoft.com/office/drawing/2014/main" id="{ABDB8363-689B-47F9-BC1E-0E3E1DA863AB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301" name="Håndskrift 300">
                    <a:extLst>
                      <a:ext uri="{FF2B5EF4-FFF2-40B4-BE49-F238E27FC236}">
                        <a16:creationId xmlns:a16="http://schemas.microsoft.com/office/drawing/2014/main" id="{ABDB8363-689B-47F9-BC1E-0E3E1DA863AB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3">
                <p14:nvContentPartPr>
                  <p14:cNvPr id="302" name="Håndskrift 301">
                    <a:extLst>
                      <a:ext uri="{FF2B5EF4-FFF2-40B4-BE49-F238E27FC236}">
                        <a16:creationId xmlns:a16="http://schemas.microsoft.com/office/drawing/2014/main" id="{C8B7393E-A941-4CB1-BD72-0E8919C86235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302" name="Håndskrift 301">
                    <a:extLst>
                      <a:ext uri="{FF2B5EF4-FFF2-40B4-BE49-F238E27FC236}">
                        <a16:creationId xmlns:a16="http://schemas.microsoft.com/office/drawing/2014/main" id="{C8B7393E-A941-4CB1-BD72-0E8919C86235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4">
                <p14:nvContentPartPr>
                  <p14:cNvPr id="303" name="Håndskrift 302">
                    <a:extLst>
                      <a:ext uri="{FF2B5EF4-FFF2-40B4-BE49-F238E27FC236}">
                        <a16:creationId xmlns:a16="http://schemas.microsoft.com/office/drawing/2014/main" id="{669309BE-1845-46DB-9957-4A30B7AE6E1D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303" name="Håndskrift 302">
                    <a:extLst>
                      <a:ext uri="{FF2B5EF4-FFF2-40B4-BE49-F238E27FC236}">
                        <a16:creationId xmlns:a16="http://schemas.microsoft.com/office/drawing/2014/main" id="{669309BE-1845-46DB-9957-4A30B7AE6E1D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5">
                <p14:nvContentPartPr>
                  <p14:cNvPr id="304" name="Håndskrift 303">
                    <a:extLst>
                      <a:ext uri="{FF2B5EF4-FFF2-40B4-BE49-F238E27FC236}">
                        <a16:creationId xmlns:a16="http://schemas.microsoft.com/office/drawing/2014/main" id="{47A4F301-55FA-409E-9BC9-E376096DA03C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304" name="Håndskrift 303">
                    <a:extLst>
                      <a:ext uri="{FF2B5EF4-FFF2-40B4-BE49-F238E27FC236}">
                        <a16:creationId xmlns:a16="http://schemas.microsoft.com/office/drawing/2014/main" id="{47A4F301-55FA-409E-9BC9-E376096DA03C}"/>
                      </a:ext>
                    </a:extLst>
                  </p:cNvPr>
                  <p:cNvPicPr/>
                  <p:nvPr/>
                </p:nvPicPr>
                <p:blipFill>
                  <a:blip r:embed="rId80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6">
                <p14:nvContentPartPr>
                  <p14:cNvPr id="305" name="Håndskrift 304">
                    <a:extLst>
                      <a:ext uri="{FF2B5EF4-FFF2-40B4-BE49-F238E27FC236}">
                        <a16:creationId xmlns:a16="http://schemas.microsoft.com/office/drawing/2014/main" id="{DEC10FF4-6463-4DEB-BDB1-590C49D5C34C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305" name="Håndskrift 304">
                    <a:extLst>
                      <a:ext uri="{FF2B5EF4-FFF2-40B4-BE49-F238E27FC236}">
                        <a16:creationId xmlns:a16="http://schemas.microsoft.com/office/drawing/2014/main" id="{DEC10FF4-6463-4DEB-BDB1-590C49D5C34C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7">
                <p14:nvContentPartPr>
                  <p14:cNvPr id="306" name="Håndskrift 305">
                    <a:extLst>
                      <a:ext uri="{FF2B5EF4-FFF2-40B4-BE49-F238E27FC236}">
                        <a16:creationId xmlns:a16="http://schemas.microsoft.com/office/drawing/2014/main" id="{A83E624C-1A15-492B-934B-2AF46F7A09E1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306" name="Håndskrift 305">
                    <a:extLst>
                      <a:ext uri="{FF2B5EF4-FFF2-40B4-BE49-F238E27FC236}">
                        <a16:creationId xmlns:a16="http://schemas.microsoft.com/office/drawing/2014/main" id="{A83E624C-1A15-492B-934B-2AF46F7A09E1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8">
                <p14:nvContentPartPr>
                  <p14:cNvPr id="307" name="Håndskrift 306">
                    <a:extLst>
                      <a:ext uri="{FF2B5EF4-FFF2-40B4-BE49-F238E27FC236}">
                        <a16:creationId xmlns:a16="http://schemas.microsoft.com/office/drawing/2014/main" id="{302036D8-22AA-4F01-BE34-ED43A60B23FC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307" name="Håndskrift 306">
                    <a:extLst>
                      <a:ext uri="{FF2B5EF4-FFF2-40B4-BE49-F238E27FC236}">
                        <a16:creationId xmlns:a16="http://schemas.microsoft.com/office/drawing/2014/main" id="{302036D8-22AA-4F01-BE34-ED43A60B23FC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9">
                <p14:nvContentPartPr>
                  <p14:cNvPr id="308" name="Håndskrift 307">
                    <a:extLst>
                      <a:ext uri="{FF2B5EF4-FFF2-40B4-BE49-F238E27FC236}">
                        <a16:creationId xmlns:a16="http://schemas.microsoft.com/office/drawing/2014/main" id="{FE655B24-C7F3-4A31-B49D-AE4ADFEC7586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308" name="Håndskrift 307">
                    <a:extLst>
                      <a:ext uri="{FF2B5EF4-FFF2-40B4-BE49-F238E27FC236}">
                        <a16:creationId xmlns:a16="http://schemas.microsoft.com/office/drawing/2014/main" id="{FE655B24-C7F3-4A31-B49D-AE4ADFEC7586}"/>
                      </a:ext>
                    </a:extLst>
                  </p:cNvPr>
                  <p:cNvPicPr/>
                  <p:nvPr/>
                </p:nvPicPr>
                <p:blipFill>
                  <a:blip r:embed="rId80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0">
                <p14:nvContentPartPr>
                  <p14:cNvPr id="309" name="Håndskrift 308">
                    <a:extLst>
                      <a:ext uri="{FF2B5EF4-FFF2-40B4-BE49-F238E27FC236}">
                        <a16:creationId xmlns:a16="http://schemas.microsoft.com/office/drawing/2014/main" id="{48FF63BD-693A-4625-86BB-9B66F3104F11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309" name="Håndskrift 308">
                    <a:extLst>
                      <a:ext uri="{FF2B5EF4-FFF2-40B4-BE49-F238E27FC236}">
                        <a16:creationId xmlns:a16="http://schemas.microsoft.com/office/drawing/2014/main" id="{48FF63BD-693A-4625-86BB-9B66F3104F11}"/>
                      </a:ext>
                    </a:extLst>
                  </p:cNvPr>
                  <p:cNvPicPr/>
                  <p:nvPr/>
                </p:nvPicPr>
                <p:blipFill>
                  <a:blip r:embed="rId89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1">
                <p14:nvContentPartPr>
                  <p14:cNvPr id="310" name="Håndskrift 309">
                    <a:extLst>
                      <a:ext uri="{FF2B5EF4-FFF2-40B4-BE49-F238E27FC236}">
                        <a16:creationId xmlns:a16="http://schemas.microsoft.com/office/drawing/2014/main" id="{F44BF129-B611-458A-825B-B66F4800EFA8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310" name="Håndskrift 309">
                    <a:extLst>
                      <a:ext uri="{FF2B5EF4-FFF2-40B4-BE49-F238E27FC236}">
                        <a16:creationId xmlns:a16="http://schemas.microsoft.com/office/drawing/2014/main" id="{F44BF129-B611-458A-825B-B66F4800EFA8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2">
                <p14:nvContentPartPr>
                  <p14:cNvPr id="311" name="Håndskrift 310">
                    <a:extLst>
                      <a:ext uri="{FF2B5EF4-FFF2-40B4-BE49-F238E27FC236}">
                        <a16:creationId xmlns:a16="http://schemas.microsoft.com/office/drawing/2014/main" id="{D62B7BF6-1965-4B52-8609-9C4F9455F121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311" name="Håndskrift 310">
                    <a:extLst>
                      <a:ext uri="{FF2B5EF4-FFF2-40B4-BE49-F238E27FC236}">
                        <a16:creationId xmlns:a16="http://schemas.microsoft.com/office/drawing/2014/main" id="{D62B7BF6-1965-4B52-8609-9C4F9455F121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3">
                <p14:nvContentPartPr>
                  <p14:cNvPr id="312" name="Håndskrift 311">
                    <a:extLst>
                      <a:ext uri="{FF2B5EF4-FFF2-40B4-BE49-F238E27FC236}">
                        <a16:creationId xmlns:a16="http://schemas.microsoft.com/office/drawing/2014/main" id="{17E00DE5-DC11-4AE3-AF87-CCB0B76C9F37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312" name="Håndskrift 311">
                    <a:extLst>
                      <a:ext uri="{FF2B5EF4-FFF2-40B4-BE49-F238E27FC236}">
                        <a16:creationId xmlns:a16="http://schemas.microsoft.com/office/drawing/2014/main" id="{17E00DE5-DC11-4AE3-AF87-CCB0B76C9F37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4">
                <p14:nvContentPartPr>
                  <p14:cNvPr id="313" name="Håndskrift 312">
                    <a:extLst>
                      <a:ext uri="{FF2B5EF4-FFF2-40B4-BE49-F238E27FC236}">
                        <a16:creationId xmlns:a16="http://schemas.microsoft.com/office/drawing/2014/main" id="{D4A0827E-C7FF-42A4-A8C7-C913E9BD8F18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313" name="Håndskrift 312">
                    <a:extLst>
                      <a:ext uri="{FF2B5EF4-FFF2-40B4-BE49-F238E27FC236}">
                        <a16:creationId xmlns:a16="http://schemas.microsoft.com/office/drawing/2014/main" id="{D4A0827E-C7FF-42A4-A8C7-C913E9BD8F18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5">
                <p14:nvContentPartPr>
                  <p14:cNvPr id="314" name="Håndskrift 313">
                    <a:extLst>
                      <a:ext uri="{FF2B5EF4-FFF2-40B4-BE49-F238E27FC236}">
                        <a16:creationId xmlns:a16="http://schemas.microsoft.com/office/drawing/2014/main" id="{0A408C17-D794-41AD-B07B-58D1A500A16F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314" name="Håndskrift 313">
                    <a:extLst>
                      <a:ext uri="{FF2B5EF4-FFF2-40B4-BE49-F238E27FC236}">
                        <a16:creationId xmlns:a16="http://schemas.microsoft.com/office/drawing/2014/main" id="{0A408C17-D794-41AD-B07B-58D1A500A16F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6">
                <p14:nvContentPartPr>
                  <p14:cNvPr id="315" name="Håndskrift 314">
                    <a:extLst>
                      <a:ext uri="{FF2B5EF4-FFF2-40B4-BE49-F238E27FC236}">
                        <a16:creationId xmlns:a16="http://schemas.microsoft.com/office/drawing/2014/main" id="{840768E7-790A-4B59-A44C-B111C8AFD16F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315" name="Håndskrift 314">
                    <a:extLst>
                      <a:ext uri="{FF2B5EF4-FFF2-40B4-BE49-F238E27FC236}">
                        <a16:creationId xmlns:a16="http://schemas.microsoft.com/office/drawing/2014/main" id="{840768E7-790A-4B59-A44C-B111C8AFD16F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7">
                <p14:nvContentPartPr>
                  <p14:cNvPr id="316" name="Håndskrift 315">
                    <a:extLst>
                      <a:ext uri="{FF2B5EF4-FFF2-40B4-BE49-F238E27FC236}">
                        <a16:creationId xmlns:a16="http://schemas.microsoft.com/office/drawing/2014/main" id="{39539A97-03FF-456D-9686-2C4712D841AF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316" name="Håndskrift 315">
                    <a:extLst>
                      <a:ext uri="{FF2B5EF4-FFF2-40B4-BE49-F238E27FC236}">
                        <a16:creationId xmlns:a16="http://schemas.microsoft.com/office/drawing/2014/main" id="{39539A97-03FF-456D-9686-2C4712D841AF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8">
                <p14:nvContentPartPr>
                  <p14:cNvPr id="317" name="Håndskrift 316">
                    <a:extLst>
                      <a:ext uri="{FF2B5EF4-FFF2-40B4-BE49-F238E27FC236}">
                        <a16:creationId xmlns:a16="http://schemas.microsoft.com/office/drawing/2014/main" id="{1C85CF32-C160-435A-9C75-B6F9ACEDE6D5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317" name="Håndskrift 316">
                    <a:extLst>
                      <a:ext uri="{FF2B5EF4-FFF2-40B4-BE49-F238E27FC236}">
                        <a16:creationId xmlns:a16="http://schemas.microsoft.com/office/drawing/2014/main" id="{1C85CF32-C160-435A-9C75-B6F9ACEDE6D5}"/>
                      </a:ext>
                    </a:extLst>
                  </p:cNvPr>
                  <p:cNvPicPr/>
                  <p:nvPr/>
                </p:nvPicPr>
                <p:blipFill>
                  <a:blip r:embed="rId99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9">
                <p14:nvContentPartPr>
                  <p14:cNvPr id="318" name="Håndskrift 317">
                    <a:extLst>
                      <a:ext uri="{FF2B5EF4-FFF2-40B4-BE49-F238E27FC236}">
                        <a16:creationId xmlns:a16="http://schemas.microsoft.com/office/drawing/2014/main" id="{8397025F-8C36-4B5D-A7FE-982A6E81782F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318" name="Håndskrift 317">
                    <a:extLst>
                      <a:ext uri="{FF2B5EF4-FFF2-40B4-BE49-F238E27FC236}">
                        <a16:creationId xmlns:a16="http://schemas.microsoft.com/office/drawing/2014/main" id="{8397025F-8C36-4B5D-A7FE-982A6E81782F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0">
                <p14:nvContentPartPr>
                  <p14:cNvPr id="319" name="Håndskrift 318">
                    <a:extLst>
                      <a:ext uri="{FF2B5EF4-FFF2-40B4-BE49-F238E27FC236}">
                        <a16:creationId xmlns:a16="http://schemas.microsoft.com/office/drawing/2014/main" id="{10CB12B5-9D19-4480-9367-3B8826CC97B3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319" name="Håndskrift 318">
                    <a:extLst>
                      <a:ext uri="{FF2B5EF4-FFF2-40B4-BE49-F238E27FC236}">
                        <a16:creationId xmlns:a16="http://schemas.microsoft.com/office/drawing/2014/main" id="{10CB12B5-9D19-4480-9367-3B8826CC97B3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1">
                <p14:nvContentPartPr>
                  <p14:cNvPr id="320" name="Håndskrift 319">
                    <a:extLst>
                      <a:ext uri="{FF2B5EF4-FFF2-40B4-BE49-F238E27FC236}">
                        <a16:creationId xmlns:a16="http://schemas.microsoft.com/office/drawing/2014/main" id="{F7FD0CAA-4085-43DF-AA2E-9DC20D913A87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320" name="Håndskrift 319">
                    <a:extLst>
                      <a:ext uri="{FF2B5EF4-FFF2-40B4-BE49-F238E27FC236}">
                        <a16:creationId xmlns:a16="http://schemas.microsoft.com/office/drawing/2014/main" id="{F7FD0CAA-4085-43DF-AA2E-9DC20D913A87}"/>
                      </a:ext>
                    </a:extLst>
                  </p:cNvPr>
                  <p:cNvPicPr/>
                  <p:nvPr/>
                </p:nvPicPr>
                <p:blipFill>
                  <a:blip r:embed="rId103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2">
                <p14:nvContentPartPr>
                  <p14:cNvPr id="321" name="Håndskrift 320">
                    <a:extLst>
                      <a:ext uri="{FF2B5EF4-FFF2-40B4-BE49-F238E27FC236}">
                        <a16:creationId xmlns:a16="http://schemas.microsoft.com/office/drawing/2014/main" id="{A875141B-3A8D-4BBD-8899-161E086B6FFF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321" name="Håndskrift 320">
                    <a:extLst>
                      <a:ext uri="{FF2B5EF4-FFF2-40B4-BE49-F238E27FC236}">
                        <a16:creationId xmlns:a16="http://schemas.microsoft.com/office/drawing/2014/main" id="{A875141B-3A8D-4BBD-8899-161E086B6FFF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3">
                <p14:nvContentPartPr>
                  <p14:cNvPr id="322" name="Håndskrift 321">
                    <a:extLst>
                      <a:ext uri="{FF2B5EF4-FFF2-40B4-BE49-F238E27FC236}">
                        <a16:creationId xmlns:a16="http://schemas.microsoft.com/office/drawing/2014/main" id="{81AD56A3-5488-48F3-9ED9-EA14AEDB9225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322" name="Håndskrift 321">
                    <a:extLst>
                      <a:ext uri="{FF2B5EF4-FFF2-40B4-BE49-F238E27FC236}">
                        <a16:creationId xmlns:a16="http://schemas.microsoft.com/office/drawing/2014/main" id="{81AD56A3-5488-48F3-9ED9-EA14AEDB9225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4">
                <p14:nvContentPartPr>
                  <p14:cNvPr id="323" name="Håndskrift 322">
                    <a:extLst>
                      <a:ext uri="{FF2B5EF4-FFF2-40B4-BE49-F238E27FC236}">
                        <a16:creationId xmlns:a16="http://schemas.microsoft.com/office/drawing/2014/main" id="{177D7C70-05E2-475E-8DFC-CD3629694B4B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323" name="Håndskrift 322">
                    <a:extLst>
                      <a:ext uri="{FF2B5EF4-FFF2-40B4-BE49-F238E27FC236}">
                        <a16:creationId xmlns:a16="http://schemas.microsoft.com/office/drawing/2014/main" id="{177D7C70-05E2-475E-8DFC-CD3629694B4B}"/>
                      </a:ext>
                    </a:extLst>
                  </p:cNvPr>
                  <p:cNvPicPr/>
                  <p:nvPr/>
                </p:nvPicPr>
                <p:blipFill>
                  <a:blip r:embed="rId107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5">
                <p14:nvContentPartPr>
                  <p14:cNvPr id="324" name="Håndskrift 323">
                    <a:extLst>
                      <a:ext uri="{FF2B5EF4-FFF2-40B4-BE49-F238E27FC236}">
                        <a16:creationId xmlns:a16="http://schemas.microsoft.com/office/drawing/2014/main" id="{1A0E6292-6D9E-43F8-8B1F-AD0BE2AD6CED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324" name="Håndskrift 323">
                    <a:extLst>
                      <a:ext uri="{FF2B5EF4-FFF2-40B4-BE49-F238E27FC236}">
                        <a16:creationId xmlns:a16="http://schemas.microsoft.com/office/drawing/2014/main" id="{1A0E6292-6D9E-43F8-8B1F-AD0BE2AD6CED}"/>
                      </a:ext>
                    </a:extLst>
                  </p:cNvPr>
                  <p:cNvPicPr/>
                  <p:nvPr/>
                </p:nvPicPr>
                <p:blipFill>
                  <a:blip r:embed="rId109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6">
                <p14:nvContentPartPr>
                  <p14:cNvPr id="325" name="Håndskrift 324">
                    <a:extLst>
                      <a:ext uri="{FF2B5EF4-FFF2-40B4-BE49-F238E27FC236}">
                        <a16:creationId xmlns:a16="http://schemas.microsoft.com/office/drawing/2014/main" id="{5A27DBDC-C158-42F8-A650-454684477B28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325" name="Håndskrift 324">
                    <a:extLst>
                      <a:ext uri="{FF2B5EF4-FFF2-40B4-BE49-F238E27FC236}">
                        <a16:creationId xmlns:a16="http://schemas.microsoft.com/office/drawing/2014/main" id="{5A27DBDC-C158-42F8-A650-454684477B28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7">
                <p14:nvContentPartPr>
                  <p14:cNvPr id="326" name="Håndskrift 325">
                    <a:extLst>
                      <a:ext uri="{FF2B5EF4-FFF2-40B4-BE49-F238E27FC236}">
                        <a16:creationId xmlns:a16="http://schemas.microsoft.com/office/drawing/2014/main" id="{39CA6137-ECDA-430A-A030-CC5B3A63BFEA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326" name="Håndskrift 325">
                    <a:extLst>
                      <a:ext uri="{FF2B5EF4-FFF2-40B4-BE49-F238E27FC236}">
                        <a16:creationId xmlns:a16="http://schemas.microsoft.com/office/drawing/2014/main" id="{39CA6137-ECDA-430A-A030-CC5B3A63BFEA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8">
                <p14:nvContentPartPr>
                  <p14:cNvPr id="327" name="Håndskrift 326">
                    <a:extLst>
                      <a:ext uri="{FF2B5EF4-FFF2-40B4-BE49-F238E27FC236}">
                        <a16:creationId xmlns:a16="http://schemas.microsoft.com/office/drawing/2014/main" id="{AC5140DA-E66D-4F30-AE99-9159D9BA4BDC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327" name="Håndskrift 326">
                    <a:extLst>
                      <a:ext uri="{FF2B5EF4-FFF2-40B4-BE49-F238E27FC236}">
                        <a16:creationId xmlns:a16="http://schemas.microsoft.com/office/drawing/2014/main" id="{AC5140DA-E66D-4F30-AE99-9159D9BA4BDC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9">
                <p14:nvContentPartPr>
                  <p14:cNvPr id="328" name="Håndskrift 327">
                    <a:extLst>
                      <a:ext uri="{FF2B5EF4-FFF2-40B4-BE49-F238E27FC236}">
                        <a16:creationId xmlns:a16="http://schemas.microsoft.com/office/drawing/2014/main" id="{C71F5849-035D-456B-BC6F-C3EE7F73BA2E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328" name="Håndskrift 327">
                    <a:extLst>
                      <a:ext uri="{FF2B5EF4-FFF2-40B4-BE49-F238E27FC236}">
                        <a16:creationId xmlns:a16="http://schemas.microsoft.com/office/drawing/2014/main" id="{C71F5849-035D-456B-BC6F-C3EE7F73BA2E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0">
                <p14:nvContentPartPr>
                  <p14:cNvPr id="329" name="Håndskrift 328">
                    <a:extLst>
                      <a:ext uri="{FF2B5EF4-FFF2-40B4-BE49-F238E27FC236}">
                        <a16:creationId xmlns:a16="http://schemas.microsoft.com/office/drawing/2014/main" id="{931FDB69-C12A-45F4-AF15-958D7C4646A8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329" name="Håndskrift 328">
                    <a:extLst>
                      <a:ext uri="{FF2B5EF4-FFF2-40B4-BE49-F238E27FC236}">
                        <a16:creationId xmlns:a16="http://schemas.microsoft.com/office/drawing/2014/main" id="{931FDB69-C12A-45F4-AF15-958D7C4646A8}"/>
                      </a:ext>
                    </a:extLst>
                  </p:cNvPr>
                  <p:cNvPicPr/>
                  <p:nvPr/>
                </p:nvPicPr>
                <p:blipFill>
                  <a:blip r:embed="rId116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1">
                <p14:nvContentPartPr>
                  <p14:cNvPr id="330" name="Håndskrift 329">
                    <a:extLst>
                      <a:ext uri="{FF2B5EF4-FFF2-40B4-BE49-F238E27FC236}">
                        <a16:creationId xmlns:a16="http://schemas.microsoft.com/office/drawing/2014/main" id="{59C229CD-D0FB-4738-AF40-74CE551E2896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330" name="Håndskrift 329">
                    <a:extLst>
                      <a:ext uri="{FF2B5EF4-FFF2-40B4-BE49-F238E27FC236}">
                        <a16:creationId xmlns:a16="http://schemas.microsoft.com/office/drawing/2014/main" id="{59C229CD-D0FB-4738-AF40-74CE551E2896}"/>
                      </a:ext>
                    </a:extLst>
                  </p:cNvPr>
                  <p:cNvPicPr/>
                  <p:nvPr/>
                </p:nvPicPr>
                <p:blipFill>
                  <a:blip r:embed="rId118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2">
                <p14:nvContentPartPr>
                  <p14:cNvPr id="331" name="Håndskrift 330">
                    <a:extLst>
                      <a:ext uri="{FF2B5EF4-FFF2-40B4-BE49-F238E27FC236}">
                        <a16:creationId xmlns:a16="http://schemas.microsoft.com/office/drawing/2014/main" id="{CB4AF6EE-0DFC-4C99-99DE-3A0BA0A29AC4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331" name="Håndskrift 330">
                    <a:extLst>
                      <a:ext uri="{FF2B5EF4-FFF2-40B4-BE49-F238E27FC236}">
                        <a16:creationId xmlns:a16="http://schemas.microsoft.com/office/drawing/2014/main" id="{CB4AF6EE-0DFC-4C99-99DE-3A0BA0A29AC4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332" name="Gruppe 331">
              <a:extLst>
                <a:ext uri="{FF2B5EF4-FFF2-40B4-BE49-F238E27FC236}">
                  <a16:creationId xmlns:a16="http://schemas.microsoft.com/office/drawing/2014/main" id="{6F0C8F27-3212-45B2-845D-9592EFF398EC}"/>
                </a:ext>
              </a:extLst>
            </p:cNvPr>
            <p:cNvGrpSpPr/>
            <p:nvPr/>
          </p:nvGrpSpPr>
          <p:grpSpPr>
            <a:xfrm>
              <a:off x="5179480" y="3381646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13">
                <p14:nvContentPartPr>
                  <p14:cNvPr id="333" name="Håndskrift 332">
                    <a:extLst>
                      <a:ext uri="{FF2B5EF4-FFF2-40B4-BE49-F238E27FC236}">
                        <a16:creationId xmlns:a16="http://schemas.microsoft.com/office/drawing/2014/main" id="{C3B6AAB4-45C2-40BC-8991-C2E8BBF74514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333" name="Håndskrift 332">
                    <a:extLst>
                      <a:ext uri="{FF2B5EF4-FFF2-40B4-BE49-F238E27FC236}">
                        <a16:creationId xmlns:a16="http://schemas.microsoft.com/office/drawing/2014/main" id="{C3B6AAB4-45C2-40BC-8991-C2E8BBF74514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4">
                <p14:nvContentPartPr>
                  <p14:cNvPr id="334" name="Håndskrift 333">
                    <a:extLst>
                      <a:ext uri="{FF2B5EF4-FFF2-40B4-BE49-F238E27FC236}">
                        <a16:creationId xmlns:a16="http://schemas.microsoft.com/office/drawing/2014/main" id="{7546607B-815F-4FC3-89B7-7820153CB0FD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334" name="Håndskrift 333">
                    <a:extLst>
                      <a:ext uri="{FF2B5EF4-FFF2-40B4-BE49-F238E27FC236}">
                        <a16:creationId xmlns:a16="http://schemas.microsoft.com/office/drawing/2014/main" id="{7546607B-815F-4FC3-89B7-7820153CB0FD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5">
                <p14:nvContentPartPr>
                  <p14:cNvPr id="335" name="Håndskrift 334">
                    <a:extLst>
                      <a:ext uri="{FF2B5EF4-FFF2-40B4-BE49-F238E27FC236}">
                        <a16:creationId xmlns:a16="http://schemas.microsoft.com/office/drawing/2014/main" id="{9349FB94-97AB-4C6E-9181-09DF793F1F90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335" name="Håndskrift 334">
                    <a:extLst>
                      <a:ext uri="{FF2B5EF4-FFF2-40B4-BE49-F238E27FC236}">
                        <a16:creationId xmlns:a16="http://schemas.microsoft.com/office/drawing/2014/main" id="{9349FB94-97AB-4C6E-9181-09DF793F1F90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6">
                <p14:nvContentPartPr>
                  <p14:cNvPr id="336" name="Håndskrift 335">
                    <a:extLst>
                      <a:ext uri="{FF2B5EF4-FFF2-40B4-BE49-F238E27FC236}">
                        <a16:creationId xmlns:a16="http://schemas.microsoft.com/office/drawing/2014/main" id="{ADF6426C-383F-450F-B9E6-F9844836C75E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336" name="Håndskrift 335">
                    <a:extLst>
                      <a:ext uri="{FF2B5EF4-FFF2-40B4-BE49-F238E27FC236}">
                        <a16:creationId xmlns:a16="http://schemas.microsoft.com/office/drawing/2014/main" id="{ADF6426C-383F-450F-B9E6-F9844836C75E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7">
                <p14:nvContentPartPr>
                  <p14:cNvPr id="337" name="Håndskrift 336">
                    <a:extLst>
                      <a:ext uri="{FF2B5EF4-FFF2-40B4-BE49-F238E27FC236}">
                        <a16:creationId xmlns:a16="http://schemas.microsoft.com/office/drawing/2014/main" id="{094C4005-C951-4855-B03B-59DE674F1037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337" name="Håndskrift 336">
                    <a:extLst>
                      <a:ext uri="{FF2B5EF4-FFF2-40B4-BE49-F238E27FC236}">
                        <a16:creationId xmlns:a16="http://schemas.microsoft.com/office/drawing/2014/main" id="{094C4005-C951-4855-B03B-59DE674F1037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8">
                <p14:nvContentPartPr>
                  <p14:cNvPr id="338" name="Håndskrift 337">
                    <a:extLst>
                      <a:ext uri="{FF2B5EF4-FFF2-40B4-BE49-F238E27FC236}">
                        <a16:creationId xmlns:a16="http://schemas.microsoft.com/office/drawing/2014/main" id="{2C4FBC03-D7FB-40D0-AB65-13DD980D8118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338" name="Håndskrift 337">
                    <a:extLst>
                      <a:ext uri="{FF2B5EF4-FFF2-40B4-BE49-F238E27FC236}">
                        <a16:creationId xmlns:a16="http://schemas.microsoft.com/office/drawing/2014/main" id="{2C4FBC03-D7FB-40D0-AB65-13DD980D8118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9">
                <p14:nvContentPartPr>
                  <p14:cNvPr id="339" name="Håndskrift 338">
                    <a:extLst>
                      <a:ext uri="{FF2B5EF4-FFF2-40B4-BE49-F238E27FC236}">
                        <a16:creationId xmlns:a16="http://schemas.microsoft.com/office/drawing/2014/main" id="{403602B8-4A66-4A0F-9799-D98D28CFE16E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339" name="Håndskrift 338">
                    <a:extLst>
                      <a:ext uri="{FF2B5EF4-FFF2-40B4-BE49-F238E27FC236}">
                        <a16:creationId xmlns:a16="http://schemas.microsoft.com/office/drawing/2014/main" id="{403602B8-4A66-4A0F-9799-D98D28CFE16E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0">
                <p14:nvContentPartPr>
                  <p14:cNvPr id="340" name="Håndskrift 339">
                    <a:extLst>
                      <a:ext uri="{FF2B5EF4-FFF2-40B4-BE49-F238E27FC236}">
                        <a16:creationId xmlns:a16="http://schemas.microsoft.com/office/drawing/2014/main" id="{0D925E51-9EF7-49FC-A1C5-49A718959385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340" name="Håndskrift 339">
                    <a:extLst>
                      <a:ext uri="{FF2B5EF4-FFF2-40B4-BE49-F238E27FC236}">
                        <a16:creationId xmlns:a16="http://schemas.microsoft.com/office/drawing/2014/main" id="{0D925E51-9EF7-49FC-A1C5-49A718959385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1">
                <p14:nvContentPartPr>
                  <p14:cNvPr id="341" name="Håndskrift 340">
                    <a:extLst>
                      <a:ext uri="{FF2B5EF4-FFF2-40B4-BE49-F238E27FC236}">
                        <a16:creationId xmlns:a16="http://schemas.microsoft.com/office/drawing/2014/main" id="{5580F083-F86C-4A4E-BC2B-BDD6927771B9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341" name="Håndskrift 340">
                    <a:extLst>
                      <a:ext uri="{FF2B5EF4-FFF2-40B4-BE49-F238E27FC236}">
                        <a16:creationId xmlns:a16="http://schemas.microsoft.com/office/drawing/2014/main" id="{5580F083-F86C-4A4E-BC2B-BDD6927771B9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2">
                <p14:nvContentPartPr>
                  <p14:cNvPr id="342" name="Håndskrift 341">
                    <a:extLst>
                      <a:ext uri="{FF2B5EF4-FFF2-40B4-BE49-F238E27FC236}">
                        <a16:creationId xmlns:a16="http://schemas.microsoft.com/office/drawing/2014/main" id="{90542870-FF24-47CF-8617-8E918B65F107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342" name="Håndskrift 341">
                    <a:extLst>
                      <a:ext uri="{FF2B5EF4-FFF2-40B4-BE49-F238E27FC236}">
                        <a16:creationId xmlns:a16="http://schemas.microsoft.com/office/drawing/2014/main" id="{90542870-FF24-47CF-8617-8E918B65F107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3">
                <p14:nvContentPartPr>
                  <p14:cNvPr id="343" name="Håndskrift 342">
                    <a:extLst>
                      <a:ext uri="{FF2B5EF4-FFF2-40B4-BE49-F238E27FC236}">
                        <a16:creationId xmlns:a16="http://schemas.microsoft.com/office/drawing/2014/main" id="{8386AE21-EF9B-450E-A6F9-147C65D41802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343" name="Håndskrift 342">
                    <a:extLst>
                      <a:ext uri="{FF2B5EF4-FFF2-40B4-BE49-F238E27FC236}">
                        <a16:creationId xmlns:a16="http://schemas.microsoft.com/office/drawing/2014/main" id="{8386AE21-EF9B-450E-A6F9-147C65D41802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4">
                <p14:nvContentPartPr>
                  <p14:cNvPr id="344" name="Håndskrift 343">
                    <a:extLst>
                      <a:ext uri="{FF2B5EF4-FFF2-40B4-BE49-F238E27FC236}">
                        <a16:creationId xmlns:a16="http://schemas.microsoft.com/office/drawing/2014/main" id="{6158CEA6-FC9A-44EF-AE08-A675E92A05BF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344" name="Håndskrift 343">
                    <a:extLst>
                      <a:ext uri="{FF2B5EF4-FFF2-40B4-BE49-F238E27FC236}">
                        <a16:creationId xmlns:a16="http://schemas.microsoft.com/office/drawing/2014/main" id="{6158CEA6-FC9A-44EF-AE08-A675E92A05BF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5">
                <p14:nvContentPartPr>
                  <p14:cNvPr id="345" name="Håndskrift 344">
                    <a:extLst>
                      <a:ext uri="{FF2B5EF4-FFF2-40B4-BE49-F238E27FC236}">
                        <a16:creationId xmlns:a16="http://schemas.microsoft.com/office/drawing/2014/main" id="{29BC23A8-09E4-4556-92D4-BF6BFC1BE212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345" name="Håndskrift 344">
                    <a:extLst>
                      <a:ext uri="{FF2B5EF4-FFF2-40B4-BE49-F238E27FC236}">
                        <a16:creationId xmlns:a16="http://schemas.microsoft.com/office/drawing/2014/main" id="{29BC23A8-09E4-4556-92D4-BF6BFC1BE212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6">
                <p14:nvContentPartPr>
                  <p14:cNvPr id="346" name="Håndskrift 345">
                    <a:extLst>
                      <a:ext uri="{FF2B5EF4-FFF2-40B4-BE49-F238E27FC236}">
                        <a16:creationId xmlns:a16="http://schemas.microsoft.com/office/drawing/2014/main" id="{98F40824-99BA-4198-BDF8-47DEC6117519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346" name="Håndskrift 345">
                    <a:extLst>
                      <a:ext uri="{FF2B5EF4-FFF2-40B4-BE49-F238E27FC236}">
                        <a16:creationId xmlns:a16="http://schemas.microsoft.com/office/drawing/2014/main" id="{98F40824-99BA-4198-BDF8-47DEC6117519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7">
                <p14:nvContentPartPr>
                  <p14:cNvPr id="347" name="Håndskrift 346">
                    <a:extLst>
                      <a:ext uri="{FF2B5EF4-FFF2-40B4-BE49-F238E27FC236}">
                        <a16:creationId xmlns:a16="http://schemas.microsoft.com/office/drawing/2014/main" id="{D6E0855E-334D-453B-93A3-902B91BD8793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347" name="Håndskrift 346">
                    <a:extLst>
                      <a:ext uri="{FF2B5EF4-FFF2-40B4-BE49-F238E27FC236}">
                        <a16:creationId xmlns:a16="http://schemas.microsoft.com/office/drawing/2014/main" id="{D6E0855E-334D-453B-93A3-902B91BD8793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8">
                <p14:nvContentPartPr>
                  <p14:cNvPr id="348" name="Håndskrift 347">
                    <a:extLst>
                      <a:ext uri="{FF2B5EF4-FFF2-40B4-BE49-F238E27FC236}">
                        <a16:creationId xmlns:a16="http://schemas.microsoft.com/office/drawing/2014/main" id="{BCF1DDF0-8E6A-49CB-B139-C1BBC9706A5A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348" name="Håndskrift 347">
                    <a:extLst>
                      <a:ext uri="{FF2B5EF4-FFF2-40B4-BE49-F238E27FC236}">
                        <a16:creationId xmlns:a16="http://schemas.microsoft.com/office/drawing/2014/main" id="{BCF1DDF0-8E6A-49CB-B139-C1BBC9706A5A}"/>
                      </a:ext>
                    </a:extLst>
                  </p:cNvPr>
                  <p:cNvPicPr/>
                  <p:nvPr/>
                </p:nvPicPr>
                <p:blipFill>
                  <a:blip r:embed="rId80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9">
                <p14:nvContentPartPr>
                  <p14:cNvPr id="349" name="Håndskrift 348">
                    <a:extLst>
                      <a:ext uri="{FF2B5EF4-FFF2-40B4-BE49-F238E27FC236}">
                        <a16:creationId xmlns:a16="http://schemas.microsoft.com/office/drawing/2014/main" id="{68F4A670-40B2-43D2-AD0A-FFDE210EB56A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349" name="Håndskrift 348">
                    <a:extLst>
                      <a:ext uri="{FF2B5EF4-FFF2-40B4-BE49-F238E27FC236}">
                        <a16:creationId xmlns:a16="http://schemas.microsoft.com/office/drawing/2014/main" id="{68F4A670-40B2-43D2-AD0A-FFDE210EB56A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0">
                <p14:nvContentPartPr>
                  <p14:cNvPr id="350" name="Håndskrift 349">
                    <a:extLst>
                      <a:ext uri="{FF2B5EF4-FFF2-40B4-BE49-F238E27FC236}">
                        <a16:creationId xmlns:a16="http://schemas.microsoft.com/office/drawing/2014/main" id="{641B72EA-4D7D-4F39-AA60-D118FD6A9DF4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350" name="Håndskrift 349">
                    <a:extLst>
                      <a:ext uri="{FF2B5EF4-FFF2-40B4-BE49-F238E27FC236}">
                        <a16:creationId xmlns:a16="http://schemas.microsoft.com/office/drawing/2014/main" id="{641B72EA-4D7D-4F39-AA60-D118FD6A9DF4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1">
                <p14:nvContentPartPr>
                  <p14:cNvPr id="351" name="Håndskrift 350">
                    <a:extLst>
                      <a:ext uri="{FF2B5EF4-FFF2-40B4-BE49-F238E27FC236}">
                        <a16:creationId xmlns:a16="http://schemas.microsoft.com/office/drawing/2014/main" id="{8FAC258A-3B30-4C11-B4B6-A46561C790DD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351" name="Håndskrift 350">
                    <a:extLst>
                      <a:ext uri="{FF2B5EF4-FFF2-40B4-BE49-F238E27FC236}">
                        <a16:creationId xmlns:a16="http://schemas.microsoft.com/office/drawing/2014/main" id="{8FAC258A-3B30-4C11-B4B6-A46561C790DD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2">
                <p14:nvContentPartPr>
                  <p14:cNvPr id="352" name="Håndskrift 351">
                    <a:extLst>
                      <a:ext uri="{FF2B5EF4-FFF2-40B4-BE49-F238E27FC236}">
                        <a16:creationId xmlns:a16="http://schemas.microsoft.com/office/drawing/2014/main" id="{7533EEEB-4D7C-46C5-BCDA-30C2058367CD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352" name="Håndskrift 351">
                    <a:extLst>
                      <a:ext uri="{FF2B5EF4-FFF2-40B4-BE49-F238E27FC236}">
                        <a16:creationId xmlns:a16="http://schemas.microsoft.com/office/drawing/2014/main" id="{7533EEEB-4D7C-46C5-BCDA-30C2058367CD}"/>
                      </a:ext>
                    </a:extLst>
                  </p:cNvPr>
                  <p:cNvPicPr/>
                  <p:nvPr/>
                </p:nvPicPr>
                <p:blipFill>
                  <a:blip r:embed="rId80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3">
                <p14:nvContentPartPr>
                  <p14:cNvPr id="353" name="Håndskrift 352">
                    <a:extLst>
                      <a:ext uri="{FF2B5EF4-FFF2-40B4-BE49-F238E27FC236}">
                        <a16:creationId xmlns:a16="http://schemas.microsoft.com/office/drawing/2014/main" id="{C29936AC-6E61-4E7B-9577-D1CCDD726E77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353" name="Håndskrift 352">
                    <a:extLst>
                      <a:ext uri="{FF2B5EF4-FFF2-40B4-BE49-F238E27FC236}">
                        <a16:creationId xmlns:a16="http://schemas.microsoft.com/office/drawing/2014/main" id="{C29936AC-6E61-4E7B-9577-D1CCDD726E77}"/>
                      </a:ext>
                    </a:extLst>
                  </p:cNvPr>
                  <p:cNvPicPr/>
                  <p:nvPr/>
                </p:nvPicPr>
                <p:blipFill>
                  <a:blip r:embed="rId89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4">
                <p14:nvContentPartPr>
                  <p14:cNvPr id="354" name="Håndskrift 353">
                    <a:extLst>
                      <a:ext uri="{FF2B5EF4-FFF2-40B4-BE49-F238E27FC236}">
                        <a16:creationId xmlns:a16="http://schemas.microsoft.com/office/drawing/2014/main" id="{35494B81-D071-46D5-B625-FF3B9FFAC734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354" name="Håndskrift 353">
                    <a:extLst>
                      <a:ext uri="{FF2B5EF4-FFF2-40B4-BE49-F238E27FC236}">
                        <a16:creationId xmlns:a16="http://schemas.microsoft.com/office/drawing/2014/main" id="{35494B81-D071-46D5-B625-FF3B9FFAC734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5">
                <p14:nvContentPartPr>
                  <p14:cNvPr id="355" name="Håndskrift 354">
                    <a:extLst>
                      <a:ext uri="{FF2B5EF4-FFF2-40B4-BE49-F238E27FC236}">
                        <a16:creationId xmlns:a16="http://schemas.microsoft.com/office/drawing/2014/main" id="{C8AC4065-D7EE-41D9-8640-C86CF776B876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355" name="Håndskrift 354">
                    <a:extLst>
                      <a:ext uri="{FF2B5EF4-FFF2-40B4-BE49-F238E27FC236}">
                        <a16:creationId xmlns:a16="http://schemas.microsoft.com/office/drawing/2014/main" id="{C8AC4065-D7EE-41D9-8640-C86CF776B876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6">
                <p14:nvContentPartPr>
                  <p14:cNvPr id="356" name="Håndskrift 355">
                    <a:extLst>
                      <a:ext uri="{FF2B5EF4-FFF2-40B4-BE49-F238E27FC236}">
                        <a16:creationId xmlns:a16="http://schemas.microsoft.com/office/drawing/2014/main" id="{09625CE8-1691-4F1E-9283-0745333A25DB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356" name="Håndskrift 355">
                    <a:extLst>
                      <a:ext uri="{FF2B5EF4-FFF2-40B4-BE49-F238E27FC236}">
                        <a16:creationId xmlns:a16="http://schemas.microsoft.com/office/drawing/2014/main" id="{09625CE8-1691-4F1E-9283-0745333A25DB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7">
                <p14:nvContentPartPr>
                  <p14:cNvPr id="357" name="Håndskrift 356">
                    <a:extLst>
                      <a:ext uri="{FF2B5EF4-FFF2-40B4-BE49-F238E27FC236}">
                        <a16:creationId xmlns:a16="http://schemas.microsoft.com/office/drawing/2014/main" id="{BF62FC5E-F9B7-424F-8C36-9A2FEA2C166F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357" name="Håndskrift 356">
                    <a:extLst>
                      <a:ext uri="{FF2B5EF4-FFF2-40B4-BE49-F238E27FC236}">
                        <a16:creationId xmlns:a16="http://schemas.microsoft.com/office/drawing/2014/main" id="{BF62FC5E-F9B7-424F-8C36-9A2FEA2C166F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8">
                <p14:nvContentPartPr>
                  <p14:cNvPr id="358" name="Håndskrift 357">
                    <a:extLst>
                      <a:ext uri="{FF2B5EF4-FFF2-40B4-BE49-F238E27FC236}">
                        <a16:creationId xmlns:a16="http://schemas.microsoft.com/office/drawing/2014/main" id="{7C28DD82-426D-4A6F-860D-0C7ECE1B4574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358" name="Håndskrift 357">
                    <a:extLst>
                      <a:ext uri="{FF2B5EF4-FFF2-40B4-BE49-F238E27FC236}">
                        <a16:creationId xmlns:a16="http://schemas.microsoft.com/office/drawing/2014/main" id="{7C28DD82-426D-4A6F-860D-0C7ECE1B4574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9">
                <p14:nvContentPartPr>
                  <p14:cNvPr id="359" name="Håndskrift 358">
                    <a:extLst>
                      <a:ext uri="{FF2B5EF4-FFF2-40B4-BE49-F238E27FC236}">
                        <a16:creationId xmlns:a16="http://schemas.microsoft.com/office/drawing/2014/main" id="{659946D2-2FBC-44A7-8686-8D622FDF7FFA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359" name="Håndskrift 358">
                    <a:extLst>
                      <a:ext uri="{FF2B5EF4-FFF2-40B4-BE49-F238E27FC236}">
                        <a16:creationId xmlns:a16="http://schemas.microsoft.com/office/drawing/2014/main" id="{659946D2-2FBC-44A7-8686-8D622FDF7FFA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0">
                <p14:nvContentPartPr>
                  <p14:cNvPr id="360" name="Håndskrift 359">
                    <a:extLst>
                      <a:ext uri="{FF2B5EF4-FFF2-40B4-BE49-F238E27FC236}">
                        <a16:creationId xmlns:a16="http://schemas.microsoft.com/office/drawing/2014/main" id="{F45C1122-26CB-4879-B27E-163A4589D516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360" name="Håndskrift 359">
                    <a:extLst>
                      <a:ext uri="{FF2B5EF4-FFF2-40B4-BE49-F238E27FC236}">
                        <a16:creationId xmlns:a16="http://schemas.microsoft.com/office/drawing/2014/main" id="{F45C1122-26CB-4879-B27E-163A4589D516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1">
                <p14:nvContentPartPr>
                  <p14:cNvPr id="361" name="Håndskrift 360">
                    <a:extLst>
                      <a:ext uri="{FF2B5EF4-FFF2-40B4-BE49-F238E27FC236}">
                        <a16:creationId xmlns:a16="http://schemas.microsoft.com/office/drawing/2014/main" id="{1C5C12EC-1E8C-421A-BB0D-4BA35C081CAF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361" name="Håndskrift 360">
                    <a:extLst>
                      <a:ext uri="{FF2B5EF4-FFF2-40B4-BE49-F238E27FC236}">
                        <a16:creationId xmlns:a16="http://schemas.microsoft.com/office/drawing/2014/main" id="{1C5C12EC-1E8C-421A-BB0D-4BA35C081CAF}"/>
                      </a:ext>
                    </a:extLst>
                  </p:cNvPr>
                  <p:cNvPicPr/>
                  <p:nvPr/>
                </p:nvPicPr>
                <p:blipFill>
                  <a:blip r:embed="rId99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2">
                <p14:nvContentPartPr>
                  <p14:cNvPr id="362" name="Håndskrift 361">
                    <a:extLst>
                      <a:ext uri="{FF2B5EF4-FFF2-40B4-BE49-F238E27FC236}">
                        <a16:creationId xmlns:a16="http://schemas.microsoft.com/office/drawing/2014/main" id="{BD873D91-75A8-407B-9DD6-E29B566D33C2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362" name="Håndskrift 361">
                    <a:extLst>
                      <a:ext uri="{FF2B5EF4-FFF2-40B4-BE49-F238E27FC236}">
                        <a16:creationId xmlns:a16="http://schemas.microsoft.com/office/drawing/2014/main" id="{BD873D91-75A8-407B-9DD6-E29B566D33C2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3">
                <p14:nvContentPartPr>
                  <p14:cNvPr id="363" name="Håndskrift 362">
                    <a:extLst>
                      <a:ext uri="{FF2B5EF4-FFF2-40B4-BE49-F238E27FC236}">
                        <a16:creationId xmlns:a16="http://schemas.microsoft.com/office/drawing/2014/main" id="{B7D44802-2B17-4AB0-9215-3DBBBBE08EDE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363" name="Håndskrift 362">
                    <a:extLst>
                      <a:ext uri="{FF2B5EF4-FFF2-40B4-BE49-F238E27FC236}">
                        <a16:creationId xmlns:a16="http://schemas.microsoft.com/office/drawing/2014/main" id="{B7D44802-2B17-4AB0-9215-3DBBBBE08EDE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4">
                <p14:nvContentPartPr>
                  <p14:cNvPr id="364" name="Håndskrift 363">
                    <a:extLst>
                      <a:ext uri="{FF2B5EF4-FFF2-40B4-BE49-F238E27FC236}">
                        <a16:creationId xmlns:a16="http://schemas.microsoft.com/office/drawing/2014/main" id="{29EE428E-22D7-4A53-8DF3-AEDAF8184B14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364" name="Håndskrift 363">
                    <a:extLst>
                      <a:ext uri="{FF2B5EF4-FFF2-40B4-BE49-F238E27FC236}">
                        <a16:creationId xmlns:a16="http://schemas.microsoft.com/office/drawing/2014/main" id="{29EE428E-22D7-4A53-8DF3-AEDAF8184B14}"/>
                      </a:ext>
                    </a:extLst>
                  </p:cNvPr>
                  <p:cNvPicPr/>
                  <p:nvPr/>
                </p:nvPicPr>
                <p:blipFill>
                  <a:blip r:embed="rId103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5">
                <p14:nvContentPartPr>
                  <p14:cNvPr id="365" name="Håndskrift 364">
                    <a:extLst>
                      <a:ext uri="{FF2B5EF4-FFF2-40B4-BE49-F238E27FC236}">
                        <a16:creationId xmlns:a16="http://schemas.microsoft.com/office/drawing/2014/main" id="{3E52B958-15F4-435B-9D8D-B5E8F1F285EA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365" name="Håndskrift 364">
                    <a:extLst>
                      <a:ext uri="{FF2B5EF4-FFF2-40B4-BE49-F238E27FC236}">
                        <a16:creationId xmlns:a16="http://schemas.microsoft.com/office/drawing/2014/main" id="{3E52B958-15F4-435B-9D8D-B5E8F1F285EA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6">
                <p14:nvContentPartPr>
                  <p14:cNvPr id="366" name="Håndskrift 365">
                    <a:extLst>
                      <a:ext uri="{FF2B5EF4-FFF2-40B4-BE49-F238E27FC236}">
                        <a16:creationId xmlns:a16="http://schemas.microsoft.com/office/drawing/2014/main" id="{D4A6DE53-8C46-4614-ADF6-F11327E281F4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366" name="Håndskrift 365">
                    <a:extLst>
                      <a:ext uri="{FF2B5EF4-FFF2-40B4-BE49-F238E27FC236}">
                        <a16:creationId xmlns:a16="http://schemas.microsoft.com/office/drawing/2014/main" id="{D4A6DE53-8C46-4614-ADF6-F11327E281F4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7">
                <p14:nvContentPartPr>
                  <p14:cNvPr id="367" name="Håndskrift 366">
                    <a:extLst>
                      <a:ext uri="{FF2B5EF4-FFF2-40B4-BE49-F238E27FC236}">
                        <a16:creationId xmlns:a16="http://schemas.microsoft.com/office/drawing/2014/main" id="{31E507E1-DF55-4874-BD51-4A1302FFCEFB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367" name="Håndskrift 366">
                    <a:extLst>
                      <a:ext uri="{FF2B5EF4-FFF2-40B4-BE49-F238E27FC236}">
                        <a16:creationId xmlns:a16="http://schemas.microsoft.com/office/drawing/2014/main" id="{31E507E1-DF55-4874-BD51-4A1302FFCEFB}"/>
                      </a:ext>
                    </a:extLst>
                  </p:cNvPr>
                  <p:cNvPicPr/>
                  <p:nvPr/>
                </p:nvPicPr>
                <p:blipFill>
                  <a:blip r:embed="rId107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8">
                <p14:nvContentPartPr>
                  <p14:cNvPr id="368" name="Håndskrift 367">
                    <a:extLst>
                      <a:ext uri="{FF2B5EF4-FFF2-40B4-BE49-F238E27FC236}">
                        <a16:creationId xmlns:a16="http://schemas.microsoft.com/office/drawing/2014/main" id="{9EA9F2C1-9379-403F-8508-D72ACD103D2B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368" name="Håndskrift 367">
                    <a:extLst>
                      <a:ext uri="{FF2B5EF4-FFF2-40B4-BE49-F238E27FC236}">
                        <a16:creationId xmlns:a16="http://schemas.microsoft.com/office/drawing/2014/main" id="{9EA9F2C1-9379-403F-8508-D72ACD103D2B}"/>
                      </a:ext>
                    </a:extLst>
                  </p:cNvPr>
                  <p:cNvPicPr/>
                  <p:nvPr/>
                </p:nvPicPr>
                <p:blipFill>
                  <a:blip r:embed="rId109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9">
                <p14:nvContentPartPr>
                  <p14:cNvPr id="369" name="Håndskrift 368">
                    <a:extLst>
                      <a:ext uri="{FF2B5EF4-FFF2-40B4-BE49-F238E27FC236}">
                        <a16:creationId xmlns:a16="http://schemas.microsoft.com/office/drawing/2014/main" id="{B9CFAD07-A589-4CAD-AA4C-95A9B841AB8D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369" name="Håndskrift 368">
                    <a:extLst>
                      <a:ext uri="{FF2B5EF4-FFF2-40B4-BE49-F238E27FC236}">
                        <a16:creationId xmlns:a16="http://schemas.microsoft.com/office/drawing/2014/main" id="{B9CFAD07-A589-4CAD-AA4C-95A9B841AB8D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0">
                <p14:nvContentPartPr>
                  <p14:cNvPr id="370" name="Håndskrift 369">
                    <a:extLst>
                      <a:ext uri="{FF2B5EF4-FFF2-40B4-BE49-F238E27FC236}">
                        <a16:creationId xmlns:a16="http://schemas.microsoft.com/office/drawing/2014/main" id="{D25BE409-473B-464A-86C0-48754A965B51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370" name="Håndskrift 369">
                    <a:extLst>
                      <a:ext uri="{FF2B5EF4-FFF2-40B4-BE49-F238E27FC236}">
                        <a16:creationId xmlns:a16="http://schemas.microsoft.com/office/drawing/2014/main" id="{D25BE409-473B-464A-86C0-48754A965B51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1">
                <p14:nvContentPartPr>
                  <p14:cNvPr id="371" name="Håndskrift 370">
                    <a:extLst>
                      <a:ext uri="{FF2B5EF4-FFF2-40B4-BE49-F238E27FC236}">
                        <a16:creationId xmlns:a16="http://schemas.microsoft.com/office/drawing/2014/main" id="{B9E5EF19-2458-4832-AB56-9D016F2940D1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371" name="Håndskrift 370">
                    <a:extLst>
                      <a:ext uri="{FF2B5EF4-FFF2-40B4-BE49-F238E27FC236}">
                        <a16:creationId xmlns:a16="http://schemas.microsoft.com/office/drawing/2014/main" id="{B9E5EF19-2458-4832-AB56-9D016F2940D1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2">
                <p14:nvContentPartPr>
                  <p14:cNvPr id="372" name="Håndskrift 371">
                    <a:extLst>
                      <a:ext uri="{FF2B5EF4-FFF2-40B4-BE49-F238E27FC236}">
                        <a16:creationId xmlns:a16="http://schemas.microsoft.com/office/drawing/2014/main" id="{0A126E00-5519-44B2-AD45-32343056A249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372" name="Håndskrift 371">
                    <a:extLst>
                      <a:ext uri="{FF2B5EF4-FFF2-40B4-BE49-F238E27FC236}">
                        <a16:creationId xmlns:a16="http://schemas.microsoft.com/office/drawing/2014/main" id="{0A126E00-5519-44B2-AD45-32343056A249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3">
                <p14:nvContentPartPr>
                  <p14:cNvPr id="373" name="Håndskrift 372">
                    <a:extLst>
                      <a:ext uri="{FF2B5EF4-FFF2-40B4-BE49-F238E27FC236}">
                        <a16:creationId xmlns:a16="http://schemas.microsoft.com/office/drawing/2014/main" id="{CF337A5F-C7B0-4679-A90B-5E0C5D1226FB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373" name="Håndskrift 372">
                    <a:extLst>
                      <a:ext uri="{FF2B5EF4-FFF2-40B4-BE49-F238E27FC236}">
                        <a16:creationId xmlns:a16="http://schemas.microsoft.com/office/drawing/2014/main" id="{CF337A5F-C7B0-4679-A90B-5E0C5D1226FB}"/>
                      </a:ext>
                    </a:extLst>
                  </p:cNvPr>
                  <p:cNvPicPr/>
                  <p:nvPr/>
                </p:nvPicPr>
                <p:blipFill>
                  <a:blip r:embed="rId116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4">
                <p14:nvContentPartPr>
                  <p14:cNvPr id="374" name="Håndskrift 373">
                    <a:extLst>
                      <a:ext uri="{FF2B5EF4-FFF2-40B4-BE49-F238E27FC236}">
                        <a16:creationId xmlns:a16="http://schemas.microsoft.com/office/drawing/2014/main" id="{27F43166-CDB9-490D-BE6E-C8D10599FE8C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374" name="Håndskrift 373">
                    <a:extLst>
                      <a:ext uri="{FF2B5EF4-FFF2-40B4-BE49-F238E27FC236}">
                        <a16:creationId xmlns:a16="http://schemas.microsoft.com/office/drawing/2014/main" id="{27F43166-CDB9-490D-BE6E-C8D10599FE8C}"/>
                      </a:ext>
                    </a:extLst>
                  </p:cNvPr>
                  <p:cNvPicPr/>
                  <p:nvPr/>
                </p:nvPicPr>
                <p:blipFill>
                  <a:blip r:embed="rId118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5">
                <p14:nvContentPartPr>
                  <p14:cNvPr id="375" name="Håndskrift 374">
                    <a:extLst>
                      <a:ext uri="{FF2B5EF4-FFF2-40B4-BE49-F238E27FC236}">
                        <a16:creationId xmlns:a16="http://schemas.microsoft.com/office/drawing/2014/main" id="{3074D0A0-FA09-4968-840A-CC7A28DC5EB5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375" name="Håndskrift 374">
                    <a:extLst>
                      <a:ext uri="{FF2B5EF4-FFF2-40B4-BE49-F238E27FC236}">
                        <a16:creationId xmlns:a16="http://schemas.microsoft.com/office/drawing/2014/main" id="{3074D0A0-FA09-4968-840A-CC7A28DC5EB5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376" name="Gruppe 375">
              <a:extLst>
                <a:ext uri="{FF2B5EF4-FFF2-40B4-BE49-F238E27FC236}">
                  <a16:creationId xmlns:a16="http://schemas.microsoft.com/office/drawing/2014/main" id="{8B2CCBC6-33DD-49CC-9358-E284EC589679}"/>
                </a:ext>
              </a:extLst>
            </p:cNvPr>
            <p:cNvGrpSpPr/>
            <p:nvPr/>
          </p:nvGrpSpPr>
          <p:grpSpPr>
            <a:xfrm>
              <a:off x="5218719" y="3838865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56">
                <p14:nvContentPartPr>
                  <p14:cNvPr id="377" name="Håndskrift 376">
                    <a:extLst>
                      <a:ext uri="{FF2B5EF4-FFF2-40B4-BE49-F238E27FC236}">
                        <a16:creationId xmlns:a16="http://schemas.microsoft.com/office/drawing/2014/main" id="{1E722EF6-170B-43EE-8C8A-011F69D71A28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377" name="Håndskrift 376">
                    <a:extLst>
                      <a:ext uri="{FF2B5EF4-FFF2-40B4-BE49-F238E27FC236}">
                        <a16:creationId xmlns:a16="http://schemas.microsoft.com/office/drawing/2014/main" id="{1E722EF6-170B-43EE-8C8A-011F69D71A28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7">
                <p14:nvContentPartPr>
                  <p14:cNvPr id="378" name="Håndskrift 377">
                    <a:extLst>
                      <a:ext uri="{FF2B5EF4-FFF2-40B4-BE49-F238E27FC236}">
                        <a16:creationId xmlns:a16="http://schemas.microsoft.com/office/drawing/2014/main" id="{C4C52D74-9BAC-4CCD-B6E1-D12E9E25F626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378" name="Håndskrift 377">
                    <a:extLst>
                      <a:ext uri="{FF2B5EF4-FFF2-40B4-BE49-F238E27FC236}">
                        <a16:creationId xmlns:a16="http://schemas.microsoft.com/office/drawing/2014/main" id="{C4C52D74-9BAC-4CCD-B6E1-D12E9E25F626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8">
                <p14:nvContentPartPr>
                  <p14:cNvPr id="379" name="Håndskrift 378">
                    <a:extLst>
                      <a:ext uri="{FF2B5EF4-FFF2-40B4-BE49-F238E27FC236}">
                        <a16:creationId xmlns:a16="http://schemas.microsoft.com/office/drawing/2014/main" id="{7A4EA4F0-BCF3-4FA1-BFA9-7C878A5D084A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379" name="Håndskrift 378">
                    <a:extLst>
                      <a:ext uri="{FF2B5EF4-FFF2-40B4-BE49-F238E27FC236}">
                        <a16:creationId xmlns:a16="http://schemas.microsoft.com/office/drawing/2014/main" id="{7A4EA4F0-BCF3-4FA1-BFA9-7C878A5D084A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9">
                <p14:nvContentPartPr>
                  <p14:cNvPr id="380" name="Håndskrift 379">
                    <a:extLst>
                      <a:ext uri="{FF2B5EF4-FFF2-40B4-BE49-F238E27FC236}">
                        <a16:creationId xmlns:a16="http://schemas.microsoft.com/office/drawing/2014/main" id="{4CB72C3A-FFD3-4F66-93A0-824685C49891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380" name="Håndskrift 379">
                    <a:extLst>
                      <a:ext uri="{FF2B5EF4-FFF2-40B4-BE49-F238E27FC236}">
                        <a16:creationId xmlns:a16="http://schemas.microsoft.com/office/drawing/2014/main" id="{4CB72C3A-FFD3-4F66-93A0-824685C49891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0">
                <p14:nvContentPartPr>
                  <p14:cNvPr id="381" name="Håndskrift 380">
                    <a:extLst>
                      <a:ext uri="{FF2B5EF4-FFF2-40B4-BE49-F238E27FC236}">
                        <a16:creationId xmlns:a16="http://schemas.microsoft.com/office/drawing/2014/main" id="{55730ADF-A4F8-4FC3-8100-AC1D65AFF4B4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381" name="Håndskrift 380">
                    <a:extLst>
                      <a:ext uri="{FF2B5EF4-FFF2-40B4-BE49-F238E27FC236}">
                        <a16:creationId xmlns:a16="http://schemas.microsoft.com/office/drawing/2014/main" id="{55730ADF-A4F8-4FC3-8100-AC1D65AFF4B4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1">
                <p14:nvContentPartPr>
                  <p14:cNvPr id="382" name="Håndskrift 381">
                    <a:extLst>
                      <a:ext uri="{FF2B5EF4-FFF2-40B4-BE49-F238E27FC236}">
                        <a16:creationId xmlns:a16="http://schemas.microsoft.com/office/drawing/2014/main" id="{85865577-AEDB-45C6-948A-7E6C5766A2D8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382" name="Håndskrift 381">
                    <a:extLst>
                      <a:ext uri="{FF2B5EF4-FFF2-40B4-BE49-F238E27FC236}">
                        <a16:creationId xmlns:a16="http://schemas.microsoft.com/office/drawing/2014/main" id="{85865577-AEDB-45C6-948A-7E6C5766A2D8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2">
                <p14:nvContentPartPr>
                  <p14:cNvPr id="383" name="Håndskrift 382">
                    <a:extLst>
                      <a:ext uri="{FF2B5EF4-FFF2-40B4-BE49-F238E27FC236}">
                        <a16:creationId xmlns:a16="http://schemas.microsoft.com/office/drawing/2014/main" id="{D705D3AE-FB05-4ED4-873D-0880E75F972A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383" name="Håndskrift 382">
                    <a:extLst>
                      <a:ext uri="{FF2B5EF4-FFF2-40B4-BE49-F238E27FC236}">
                        <a16:creationId xmlns:a16="http://schemas.microsoft.com/office/drawing/2014/main" id="{D705D3AE-FB05-4ED4-873D-0880E75F972A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3">
                <p14:nvContentPartPr>
                  <p14:cNvPr id="384" name="Håndskrift 383">
                    <a:extLst>
                      <a:ext uri="{FF2B5EF4-FFF2-40B4-BE49-F238E27FC236}">
                        <a16:creationId xmlns:a16="http://schemas.microsoft.com/office/drawing/2014/main" id="{7695F7C1-FFFD-42C0-938E-7C52A5F1B5C6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384" name="Håndskrift 383">
                    <a:extLst>
                      <a:ext uri="{FF2B5EF4-FFF2-40B4-BE49-F238E27FC236}">
                        <a16:creationId xmlns:a16="http://schemas.microsoft.com/office/drawing/2014/main" id="{7695F7C1-FFFD-42C0-938E-7C52A5F1B5C6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4">
                <p14:nvContentPartPr>
                  <p14:cNvPr id="385" name="Håndskrift 384">
                    <a:extLst>
                      <a:ext uri="{FF2B5EF4-FFF2-40B4-BE49-F238E27FC236}">
                        <a16:creationId xmlns:a16="http://schemas.microsoft.com/office/drawing/2014/main" id="{1142E973-3527-43DB-9E40-807037111054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385" name="Håndskrift 384">
                    <a:extLst>
                      <a:ext uri="{FF2B5EF4-FFF2-40B4-BE49-F238E27FC236}">
                        <a16:creationId xmlns:a16="http://schemas.microsoft.com/office/drawing/2014/main" id="{1142E973-3527-43DB-9E40-807037111054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5">
                <p14:nvContentPartPr>
                  <p14:cNvPr id="386" name="Håndskrift 385">
                    <a:extLst>
                      <a:ext uri="{FF2B5EF4-FFF2-40B4-BE49-F238E27FC236}">
                        <a16:creationId xmlns:a16="http://schemas.microsoft.com/office/drawing/2014/main" id="{066A2E09-7960-47FB-9A93-B6C608E523F4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386" name="Håndskrift 385">
                    <a:extLst>
                      <a:ext uri="{FF2B5EF4-FFF2-40B4-BE49-F238E27FC236}">
                        <a16:creationId xmlns:a16="http://schemas.microsoft.com/office/drawing/2014/main" id="{066A2E09-7960-47FB-9A93-B6C608E523F4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6">
                <p14:nvContentPartPr>
                  <p14:cNvPr id="387" name="Håndskrift 386">
                    <a:extLst>
                      <a:ext uri="{FF2B5EF4-FFF2-40B4-BE49-F238E27FC236}">
                        <a16:creationId xmlns:a16="http://schemas.microsoft.com/office/drawing/2014/main" id="{93EA905D-F46E-4F60-B197-571517A9349C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387" name="Håndskrift 386">
                    <a:extLst>
                      <a:ext uri="{FF2B5EF4-FFF2-40B4-BE49-F238E27FC236}">
                        <a16:creationId xmlns:a16="http://schemas.microsoft.com/office/drawing/2014/main" id="{93EA905D-F46E-4F60-B197-571517A9349C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7">
                <p14:nvContentPartPr>
                  <p14:cNvPr id="388" name="Håndskrift 387">
                    <a:extLst>
                      <a:ext uri="{FF2B5EF4-FFF2-40B4-BE49-F238E27FC236}">
                        <a16:creationId xmlns:a16="http://schemas.microsoft.com/office/drawing/2014/main" id="{B3CD7732-4851-4AD6-8081-E35016B55CDE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388" name="Håndskrift 387">
                    <a:extLst>
                      <a:ext uri="{FF2B5EF4-FFF2-40B4-BE49-F238E27FC236}">
                        <a16:creationId xmlns:a16="http://schemas.microsoft.com/office/drawing/2014/main" id="{B3CD7732-4851-4AD6-8081-E35016B55CDE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8">
                <p14:nvContentPartPr>
                  <p14:cNvPr id="389" name="Håndskrift 388">
                    <a:extLst>
                      <a:ext uri="{FF2B5EF4-FFF2-40B4-BE49-F238E27FC236}">
                        <a16:creationId xmlns:a16="http://schemas.microsoft.com/office/drawing/2014/main" id="{C87F7D2F-FF5E-438F-A6C7-96E1138191C7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389" name="Håndskrift 388">
                    <a:extLst>
                      <a:ext uri="{FF2B5EF4-FFF2-40B4-BE49-F238E27FC236}">
                        <a16:creationId xmlns:a16="http://schemas.microsoft.com/office/drawing/2014/main" id="{C87F7D2F-FF5E-438F-A6C7-96E1138191C7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9">
                <p14:nvContentPartPr>
                  <p14:cNvPr id="390" name="Håndskrift 389">
                    <a:extLst>
                      <a:ext uri="{FF2B5EF4-FFF2-40B4-BE49-F238E27FC236}">
                        <a16:creationId xmlns:a16="http://schemas.microsoft.com/office/drawing/2014/main" id="{EE7637A5-3948-4700-93C1-7349FF98D83D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390" name="Håndskrift 389">
                    <a:extLst>
                      <a:ext uri="{FF2B5EF4-FFF2-40B4-BE49-F238E27FC236}">
                        <a16:creationId xmlns:a16="http://schemas.microsoft.com/office/drawing/2014/main" id="{EE7637A5-3948-4700-93C1-7349FF98D83D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0">
                <p14:nvContentPartPr>
                  <p14:cNvPr id="391" name="Håndskrift 390">
                    <a:extLst>
                      <a:ext uri="{FF2B5EF4-FFF2-40B4-BE49-F238E27FC236}">
                        <a16:creationId xmlns:a16="http://schemas.microsoft.com/office/drawing/2014/main" id="{F75EF19F-0539-4DA4-93BA-D677F2AA4A81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391" name="Håndskrift 390">
                    <a:extLst>
                      <a:ext uri="{FF2B5EF4-FFF2-40B4-BE49-F238E27FC236}">
                        <a16:creationId xmlns:a16="http://schemas.microsoft.com/office/drawing/2014/main" id="{F75EF19F-0539-4DA4-93BA-D677F2AA4A81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1">
                <p14:nvContentPartPr>
                  <p14:cNvPr id="392" name="Håndskrift 391">
                    <a:extLst>
                      <a:ext uri="{FF2B5EF4-FFF2-40B4-BE49-F238E27FC236}">
                        <a16:creationId xmlns:a16="http://schemas.microsoft.com/office/drawing/2014/main" id="{F6149325-1897-4122-AA96-8ECD65B7AAEE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392" name="Håndskrift 391">
                    <a:extLst>
                      <a:ext uri="{FF2B5EF4-FFF2-40B4-BE49-F238E27FC236}">
                        <a16:creationId xmlns:a16="http://schemas.microsoft.com/office/drawing/2014/main" id="{F6149325-1897-4122-AA96-8ECD65B7AAEE}"/>
                      </a:ext>
                    </a:extLst>
                  </p:cNvPr>
                  <p:cNvPicPr/>
                  <p:nvPr/>
                </p:nvPicPr>
                <p:blipFill>
                  <a:blip r:embed="rId80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2">
                <p14:nvContentPartPr>
                  <p14:cNvPr id="393" name="Håndskrift 392">
                    <a:extLst>
                      <a:ext uri="{FF2B5EF4-FFF2-40B4-BE49-F238E27FC236}">
                        <a16:creationId xmlns:a16="http://schemas.microsoft.com/office/drawing/2014/main" id="{20F8946E-6C2D-4463-B2FD-5B50FF1BD9DA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393" name="Håndskrift 392">
                    <a:extLst>
                      <a:ext uri="{FF2B5EF4-FFF2-40B4-BE49-F238E27FC236}">
                        <a16:creationId xmlns:a16="http://schemas.microsoft.com/office/drawing/2014/main" id="{20F8946E-6C2D-4463-B2FD-5B50FF1BD9DA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3">
                <p14:nvContentPartPr>
                  <p14:cNvPr id="394" name="Håndskrift 393">
                    <a:extLst>
                      <a:ext uri="{FF2B5EF4-FFF2-40B4-BE49-F238E27FC236}">
                        <a16:creationId xmlns:a16="http://schemas.microsoft.com/office/drawing/2014/main" id="{B3505012-FACF-4C37-9C03-CC78A4C9742D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394" name="Håndskrift 393">
                    <a:extLst>
                      <a:ext uri="{FF2B5EF4-FFF2-40B4-BE49-F238E27FC236}">
                        <a16:creationId xmlns:a16="http://schemas.microsoft.com/office/drawing/2014/main" id="{B3505012-FACF-4C37-9C03-CC78A4C9742D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4">
                <p14:nvContentPartPr>
                  <p14:cNvPr id="395" name="Håndskrift 394">
                    <a:extLst>
                      <a:ext uri="{FF2B5EF4-FFF2-40B4-BE49-F238E27FC236}">
                        <a16:creationId xmlns:a16="http://schemas.microsoft.com/office/drawing/2014/main" id="{616185A3-E0EB-4E52-9B56-5757DBE00894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395" name="Håndskrift 394">
                    <a:extLst>
                      <a:ext uri="{FF2B5EF4-FFF2-40B4-BE49-F238E27FC236}">
                        <a16:creationId xmlns:a16="http://schemas.microsoft.com/office/drawing/2014/main" id="{616185A3-E0EB-4E52-9B56-5757DBE00894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5">
                <p14:nvContentPartPr>
                  <p14:cNvPr id="396" name="Håndskrift 395">
                    <a:extLst>
                      <a:ext uri="{FF2B5EF4-FFF2-40B4-BE49-F238E27FC236}">
                        <a16:creationId xmlns:a16="http://schemas.microsoft.com/office/drawing/2014/main" id="{1A7099CF-6F7D-4637-A411-4E5444826C53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396" name="Håndskrift 395">
                    <a:extLst>
                      <a:ext uri="{FF2B5EF4-FFF2-40B4-BE49-F238E27FC236}">
                        <a16:creationId xmlns:a16="http://schemas.microsoft.com/office/drawing/2014/main" id="{1A7099CF-6F7D-4637-A411-4E5444826C53}"/>
                      </a:ext>
                    </a:extLst>
                  </p:cNvPr>
                  <p:cNvPicPr/>
                  <p:nvPr/>
                </p:nvPicPr>
                <p:blipFill>
                  <a:blip r:embed="rId80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6">
                <p14:nvContentPartPr>
                  <p14:cNvPr id="397" name="Håndskrift 396">
                    <a:extLst>
                      <a:ext uri="{FF2B5EF4-FFF2-40B4-BE49-F238E27FC236}">
                        <a16:creationId xmlns:a16="http://schemas.microsoft.com/office/drawing/2014/main" id="{C99053CF-BC8A-4CDD-8243-EFEA38B8D95D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397" name="Håndskrift 396">
                    <a:extLst>
                      <a:ext uri="{FF2B5EF4-FFF2-40B4-BE49-F238E27FC236}">
                        <a16:creationId xmlns:a16="http://schemas.microsoft.com/office/drawing/2014/main" id="{C99053CF-BC8A-4CDD-8243-EFEA38B8D95D}"/>
                      </a:ext>
                    </a:extLst>
                  </p:cNvPr>
                  <p:cNvPicPr/>
                  <p:nvPr/>
                </p:nvPicPr>
                <p:blipFill>
                  <a:blip r:embed="rId89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7">
                <p14:nvContentPartPr>
                  <p14:cNvPr id="398" name="Håndskrift 397">
                    <a:extLst>
                      <a:ext uri="{FF2B5EF4-FFF2-40B4-BE49-F238E27FC236}">
                        <a16:creationId xmlns:a16="http://schemas.microsoft.com/office/drawing/2014/main" id="{477A848A-97DD-474B-8638-916485A8D32C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398" name="Håndskrift 397">
                    <a:extLst>
                      <a:ext uri="{FF2B5EF4-FFF2-40B4-BE49-F238E27FC236}">
                        <a16:creationId xmlns:a16="http://schemas.microsoft.com/office/drawing/2014/main" id="{477A848A-97DD-474B-8638-916485A8D32C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8">
                <p14:nvContentPartPr>
                  <p14:cNvPr id="399" name="Håndskrift 398">
                    <a:extLst>
                      <a:ext uri="{FF2B5EF4-FFF2-40B4-BE49-F238E27FC236}">
                        <a16:creationId xmlns:a16="http://schemas.microsoft.com/office/drawing/2014/main" id="{80426121-072D-4A07-A46D-0912D53FCA5A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399" name="Håndskrift 398">
                    <a:extLst>
                      <a:ext uri="{FF2B5EF4-FFF2-40B4-BE49-F238E27FC236}">
                        <a16:creationId xmlns:a16="http://schemas.microsoft.com/office/drawing/2014/main" id="{80426121-072D-4A07-A46D-0912D53FCA5A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9">
                <p14:nvContentPartPr>
                  <p14:cNvPr id="400" name="Håndskrift 399">
                    <a:extLst>
                      <a:ext uri="{FF2B5EF4-FFF2-40B4-BE49-F238E27FC236}">
                        <a16:creationId xmlns:a16="http://schemas.microsoft.com/office/drawing/2014/main" id="{0287AF94-5033-466B-B04D-B59F88C8CFE7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400" name="Håndskrift 399">
                    <a:extLst>
                      <a:ext uri="{FF2B5EF4-FFF2-40B4-BE49-F238E27FC236}">
                        <a16:creationId xmlns:a16="http://schemas.microsoft.com/office/drawing/2014/main" id="{0287AF94-5033-466B-B04D-B59F88C8CFE7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0">
                <p14:nvContentPartPr>
                  <p14:cNvPr id="401" name="Håndskrift 400">
                    <a:extLst>
                      <a:ext uri="{FF2B5EF4-FFF2-40B4-BE49-F238E27FC236}">
                        <a16:creationId xmlns:a16="http://schemas.microsoft.com/office/drawing/2014/main" id="{BBAEE0EA-F5CC-47F4-8A59-8D048CB917E3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401" name="Håndskrift 400">
                    <a:extLst>
                      <a:ext uri="{FF2B5EF4-FFF2-40B4-BE49-F238E27FC236}">
                        <a16:creationId xmlns:a16="http://schemas.microsoft.com/office/drawing/2014/main" id="{BBAEE0EA-F5CC-47F4-8A59-8D048CB917E3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1">
                <p14:nvContentPartPr>
                  <p14:cNvPr id="402" name="Håndskrift 401">
                    <a:extLst>
                      <a:ext uri="{FF2B5EF4-FFF2-40B4-BE49-F238E27FC236}">
                        <a16:creationId xmlns:a16="http://schemas.microsoft.com/office/drawing/2014/main" id="{32C1F064-024D-4942-9D06-EA7787E202B3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402" name="Håndskrift 401">
                    <a:extLst>
                      <a:ext uri="{FF2B5EF4-FFF2-40B4-BE49-F238E27FC236}">
                        <a16:creationId xmlns:a16="http://schemas.microsoft.com/office/drawing/2014/main" id="{32C1F064-024D-4942-9D06-EA7787E202B3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2">
                <p14:nvContentPartPr>
                  <p14:cNvPr id="403" name="Håndskrift 402">
                    <a:extLst>
                      <a:ext uri="{FF2B5EF4-FFF2-40B4-BE49-F238E27FC236}">
                        <a16:creationId xmlns:a16="http://schemas.microsoft.com/office/drawing/2014/main" id="{A1C83F9D-E561-4B22-ABA4-43504B796F58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403" name="Håndskrift 402">
                    <a:extLst>
                      <a:ext uri="{FF2B5EF4-FFF2-40B4-BE49-F238E27FC236}">
                        <a16:creationId xmlns:a16="http://schemas.microsoft.com/office/drawing/2014/main" id="{A1C83F9D-E561-4B22-ABA4-43504B796F58}"/>
                      </a:ext>
                    </a:extLst>
                  </p:cNvPr>
                  <p:cNvPicPr/>
                  <p:nvPr/>
                </p:nvPicPr>
                <p:blipFill>
                  <a:blip r:embed="rId69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3">
                <p14:nvContentPartPr>
                  <p14:cNvPr id="404" name="Håndskrift 403">
                    <a:extLst>
                      <a:ext uri="{FF2B5EF4-FFF2-40B4-BE49-F238E27FC236}">
                        <a16:creationId xmlns:a16="http://schemas.microsoft.com/office/drawing/2014/main" id="{DF8D6F31-4040-4875-8D6A-D786AF49E138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404" name="Håndskrift 403">
                    <a:extLst>
                      <a:ext uri="{FF2B5EF4-FFF2-40B4-BE49-F238E27FC236}">
                        <a16:creationId xmlns:a16="http://schemas.microsoft.com/office/drawing/2014/main" id="{DF8D6F31-4040-4875-8D6A-D786AF49E138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4">
                <p14:nvContentPartPr>
                  <p14:cNvPr id="405" name="Håndskrift 404">
                    <a:extLst>
                      <a:ext uri="{FF2B5EF4-FFF2-40B4-BE49-F238E27FC236}">
                        <a16:creationId xmlns:a16="http://schemas.microsoft.com/office/drawing/2014/main" id="{3F24D188-7F4C-49D6-A8FB-0CC7867CBEF6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405" name="Håndskrift 404">
                    <a:extLst>
                      <a:ext uri="{FF2B5EF4-FFF2-40B4-BE49-F238E27FC236}">
                        <a16:creationId xmlns:a16="http://schemas.microsoft.com/office/drawing/2014/main" id="{3F24D188-7F4C-49D6-A8FB-0CC7867CBEF6}"/>
                      </a:ext>
                    </a:extLst>
                  </p:cNvPr>
                  <p:cNvPicPr/>
                  <p:nvPr/>
                </p:nvPicPr>
                <p:blipFill>
                  <a:blip r:embed="rId99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5">
                <p14:nvContentPartPr>
                  <p14:cNvPr id="406" name="Håndskrift 405">
                    <a:extLst>
                      <a:ext uri="{FF2B5EF4-FFF2-40B4-BE49-F238E27FC236}">
                        <a16:creationId xmlns:a16="http://schemas.microsoft.com/office/drawing/2014/main" id="{8C8B4AE9-FD10-41E2-A1F2-C2C532DA9E2C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406" name="Håndskrift 405">
                    <a:extLst>
                      <a:ext uri="{FF2B5EF4-FFF2-40B4-BE49-F238E27FC236}">
                        <a16:creationId xmlns:a16="http://schemas.microsoft.com/office/drawing/2014/main" id="{8C8B4AE9-FD10-41E2-A1F2-C2C532DA9E2C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6">
                <p14:nvContentPartPr>
                  <p14:cNvPr id="407" name="Håndskrift 406">
                    <a:extLst>
                      <a:ext uri="{FF2B5EF4-FFF2-40B4-BE49-F238E27FC236}">
                        <a16:creationId xmlns:a16="http://schemas.microsoft.com/office/drawing/2014/main" id="{D3D4AB10-AE3A-4107-BD8A-7DB9DD995214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407" name="Håndskrift 406">
                    <a:extLst>
                      <a:ext uri="{FF2B5EF4-FFF2-40B4-BE49-F238E27FC236}">
                        <a16:creationId xmlns:a16="http://schemas.microsoft.com/office/drawing/2014/main" id="{D3D4AB10-AE3A-4107-BD8A-7DB9DD995214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7">
                <p14:nvContentPartPr>
                  <p14:cNvPr id="408" name="Håndskrift 407">
                    <a:extLst>
                      <a:ext uri="{FF2B5EF4-FFF2-40B4-BE49-F238E27FC236}">
                        <a16:creationId xmlns:a16="http://schemas.microsoft.com/office/drawing/2014/main" id="{D4D637D8-939A-47A6-B353-FDFEA4DD4C41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408" name="Håndskrift 407">
                    <a:extLst>
                      <a:ext uri="{FF2B5EF4-FFF2-40B4-BE49-F238E27FC236}">
                        <a16:creationId xmlns:a16="http://schemas.microsoft.com/office/drawing/2014/main" id="{D4D637D8-939A-47A6-B353-FDFEA4DD4C41}"/>
                      </a:ext>
                    </a:extLst>
                  </p:cNvPr>
                  <p:cNvPicPr/>
                  <p:nvPr/>
                </p:nvPicPr>
                <p:blipFill>
                  <a:blip r:embed="rId103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8">
                <p14:nvContentPartPr>
                  <p14:cNvPr id="409" name="Håndskrift 408">
                    <a:extLst>
                      <a:ext uri="{FF2B5EF4-FFF2-40B4-BE49-F238E27FC236}">
                        <a16:creationId xmlns:a16="http://schemas.microsoft.com/office/drawing/2014/main" id="{F0A333DB-20ED-49C5-BEDD-06A1C7F29E60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409" name="Håndskrift 408">
                    <a:extLst>
                      <a:ext uri="{FF2B5EF4-FFF2-40B4-BE49-F238E27FC236}">
                        <a16:creationId xmlns:a16="http://schemas.microsoft.com/office/drawing/2014/main" id="{F0A333DB-20ED-49C5-BEDD-06A1C7F29E60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9">
                <p14:nvContentPartPr>
                  <p14:cNvPr id="410" name="Håndskrift 409">
                    <a:extLst>
                      <a:ext uri="{FF2B5EF4-FFF2-40B4-BE49-F238E27FC236}">
                        <a16:creationId xmlns:a16="http://schemas.microsoft.com/office/drawing/2014/main" id="{3D43135F-C452-4966-A1BA-F49259E393F9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410" name="Håndskrift 409">
                    <a:extLst>
                      <a:ext uri="{FF2B5EF4-FFF2-40B4-BE49-F238E27FC236}">
                        <a16:creationId xmlns:a16="http://schemas.microsoft.com/office/drawing/2014/main" id="{3D43135F-C452-4966-A1BA-F49259E393F9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0">
                <p14:nvContentPartPr>
                  <p14:cNvPr id="411" name="Håndskrift 410">
                    <a:extLst>
                      <a:ext uri="{FF2B5EF4-FFF2-40B4-BE49-F238E27FC236}">
                        <a16:creationId xmlns:a16="http://schemas.microsoft.com/office/drawing/2014/main" id="{C628E632-303E-4A74-8EFC-952D468B7BA1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411" name="Håndskrift 410">
                    <a:extLst>
                      <a:ext uri="{FF2B5EF4-FFF2-40B4-BE49-F238E27FC236}">
                        <a16:creationId xmlns:a16="http://schemas.microsoft.com/office/drawing/2014/main" id="{C628E632-303E-4A74-8EFC-952D468B7BA1}"/>
                      </a:ext>
                    </a:extLst>
                  </p:cNvPr>
                  <p:cNvPicPr/>
                  <p:nvPr/>
                </p:nvPicPr>
                <p:blipFill>
                  <a:blip r:embed="rId107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1">
                <p14:nvContentPartPr>
                  <p14:cNvPr id="412" name="Håndskrift 411">
                    <a:extLst>
                      <a:ext uri="{FF2B5EF4-FFF2-40B4-BE49-F238E27FC236}">
                        <a16:creationId xmlns:a16="http://schemas.microsoft.com/office/drawing/2014/main" id="{3C8BBC7B-0155-407A-8842-265F8A7F0E48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412" name="Håndskrift 411">
                    <a:extLst>
                      <a:ext uri="{FF2B5EF4-FFF2-40B4-BE49-F238E27FC236}">
                        <a16:creationId xmlns:a16="http://schemas.microsoft.com/office/drawing/2014/main" id="{3C8BBC7B-0155-407A-8842-265F8A7F0E48}"/>
                      </a:ext>
                    </a:extLst>
                  </p:cNvPr>
                  <p:cNvPicPr/>
                  <p:nvPr/>
                </p:nvPicPr>
                <p:blipFill>
                  <a:blip r:embed="rId109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2">
                <p14:nvContentPartPr>
                  <p14:cNvPr id="413" name="Håndskrift 412">
                    <a:extLst>
                      <a:ext uri="{FF2B5EF4-FFF2-40B4-BE49-F238E27FC236}">
                        <a16:creationId xmlns:a16="http://schemas.microsoft.com/office/drawing/2014/main" id="{9DBEACD2-1A06-4125-9A33-D56D6C3352B1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413" name="Håndskrift 412">
                    <a:extLst>
                      <a:ext uri="{FF2B5EF4-FFF2-40B4-BE49-F238E27FC236}">
                        <a16:creationId xmlns:a16="http://schemas.microsoft.com/office/drawing/2014/main" id="{9DBEACD2-1A06-4125-9A33-D56D6C3352B1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3">
                <p14:nvContentPartPr>
                  <p14:cNvPr id="414" name="Håndskrift 413">
                    <a:extLst>
                      <a:ext uri="{FF2B5EF4-FFF2-40B4-BE49-F238E27FC236}">
                        <a16:creationId xmlns:a16="http://schemas.microsoft.com/office/drawing/2014/main" id="{D1BD42A8-CA11-426D-92F1-9D11CC4B858D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414" name="Håndskrift 413">
                    <a:extLst>
                      <a:ext uri="{FF2B5EF4-FFF2-40B4-BE49-F238E27FC236}">
                        <a16:creationId xmlns:a16="http://schemas.microsoft.com/office/drawing/2014/main" id="{D1BD42A8-CA11-426D-92F1-9D11CC4B858D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4">
                <p14:nvContentPartPr>
                  <p14:cNvPr id="415" name="Håndskrift 414">
                    <a:extLst>
                      <a:ext uri="{FF2B5EF4-FFF2-40B4-BE49-F238E27FC236}">
                        <a16:creationId xmlns:a16="http://schemas.microsoft.com/office/drawing/2014/main" id="{B9F7D1AA-2BB5-4E11-A374-FC2701F32122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415" name="Håndskrift 414">
                    <a:extLst>
                      <a:ext uri="{FF2B5EF4-FFF2-40B4-BE49-F238E27FC236}">
                        <a16:creationId xmlns:a16="http://schemas.microsoft.com/office/drawing/2014/main" id="{B9F7D1AA-2BB5-4E11-A374-FC2701F32122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5">
                <p14:nvContentPartPr>
                  <p14:cNvPr id="416" name="Håndskrift 415">
                    <a:extLst>
                      <a:ext uri="{FF2B5EF4-FFF2-40B4-BE49-F238E27FC236}">
                        <a16:creationId xmlns:a16="http://schemas.microsoft.com/office/drawing/2014/main" id="{71CB1FD8-F87E-4BA8-B78D-C785A8B4A24D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416" name="Håndskrift 415">
                    <a:extLst>
                      <a:ext uri="{FF2B5EF4-FFF2-40B4-BE49-F238E27FC236}">
                        <a16:creationId xmlns:a16="http://schemas.microsoft.com/office/drawing/2014/main" id="{71CB1FD8-F87E-4BA8-B78D-C785A8B4A24D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6">
                <p14:nvContentPartPr>
                  <p14:cNvPr id="417" name="Håndskrift 416">
                    <a:extLst>
                      <a:ext uri="{FF2B5EF4-FFF2-40B4-BE49-F238E27FC236}">
                        <a16:creationId xmlns:a16="http://schemas.microsoft.com/office/drawing/2014/main" id="{1938FFA1-75F9-482F-92F7-D044841930D5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417" name="Håndskrift 416">
                    <a:extLst>
                      <a:ext uri="{FF2B5EF4-FFF2-40B4-BE49-F238E27FC236}">
                        <a16:creationId xmlns:a16="http://schemas.microsoft.com/office/drawing/2014/main" id="{1938FFA1-75F9-482F-92F7-D044841930D5}"/>
                      </a:ext>
                    </a:extLst>
                  </p:cNvPr>
                  <p:cNvPicPr/>
                  <p:nvPr/>
                </p:nvPicPr>
                <p:blipFill>
                  <a:blip r:embed="rId116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7">
                <p14:nvContentPartPr>
                  <p14:cNvPr id="418" name="Håndskrift 417">
                    <a:extLst>
                      <a:ext uri="{FF2B5EF4-FFF2-40B4-BE49-F238E27FC236}">
                        <a16:creationId xmlns:a16="http://schemas.microsoft.com/office/drawing/2014/main" id="{6CEFC569-741A-47C3-AB5E-07FBCAEDF360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418" name="Håndskrift 417">
                    <a:extLst>
                      <a:ext uri="{FF2B5EF4-FFF2-40B4-BE49-F238E27FC236}">
                        <a16:creationId xmlns:a16="http://schemas.microsoft.com/office/drawing/2014/main" id="{6CEFC569-741A-47C3-AB5E-07FBCAEDF360}"/>
                      </a:ext>
                    </a:extLst>
                  </p:cNvPr>
                  <p:cNvPicPr/>
                  <p:nvPr/>
                </p:nvPicPr>
                <p:blipFill>
                  <a:blip r:embed="rId118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8">
                <p14:nvContentPartPr>
                  <p14:cNvPr id="419" name="Håndskrift 418">
                    <a:extLst>
                      <a:ext uri="{FF2B5EF4-FFF2-40B4-BE49-F238E27FC236}">
                        <a16:creationId xmlns:a16="http://schemas.microsoft.com/office/drawing/2014/main" id="{E3E95280-D9C2-4D77-BEEF-1CCCD6D4887E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419" name="Håndskrift 418">
                    <a:extLst>
                      <a:ext uri="{FF2B5EF4-FFF2-40B4-BE49-F238E27FC236}">
                        <a16:creationId xmlns:a16="http://schemas.microsoft.com/office/drawing/2014/main" id="{E3E95280-D9C2-4D77-BEEF-1CCCD6D4887E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299">
            <p14:nvContentPartPr>
              <p14:cNvPr id="104" name="Håndskrift 103">
                <a:extLst>
                  <a:ext uri="{FF2B5EF4-FFF2-40B4-BE49-F238E27FC236}">
                    <a16:creationId xmlns:a16="http://schemas.microsoft.com/office/drawing/2014/main" id="{AD8CFB4C-1EBF-4DBC-AE2C-D0CF1872A067}"/>
                  </a:ext>
                </a:extLst>
              </p14:cNvPr>
              <p14:cNvContentPartPr/>
              <p14:nvPr/>
            </p14:nvContentPartPr>
            <p14:xfrm>
              <a:off x="3534300" y="4788930"/>
              <a:ext cx="1151280" cy="564480"/>
            </p14:xfrm>
          </p:contentPart>
        </mc:Choice>
        <mc:Fallback xmlns="">
          <p:pic>
            <p:nvPicPr>
              <p:cNvPr id="104" name="Håndskrift 103">
                <a:extLst>
                  <a:ext uri="{FF2B5EF4-FFF2-40B4-BE49-F238E27FC236}">
                    <a16:creationId xmlns:a16="http://schemas.microsoft.com/office/drawing/2014/main" id="{AD8CFB4C-1EBF-4DBC-AE2C-D0CF1872A067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3516306" y="4770930"/>
                <a:ext cx="1186909" cy="600120"/>
              </a:xfrm>
              <a:prstGeom prst="rect">
                <a:avLst/>
              </a:prstGeom>
            </p:spPr>
          </p:pic>
        </mc:Fallback>
      </mc:AlternateContent>
      <p:sp>
        <p:nvSpPr>
          <p:cNvPr id="420" name="Bue 84">
            <a:extLst>
              <a:ext uri="{FF2B5EF4-FFF2-40B4-BE49-F238E27FC236}">
                <a16:creationId xmlns:a16="http://schemas.microsoft.com/office/drawing/2014/main" id="{4624FFFE-C6A9-478B-88C2-E4E34F318177}"/>
              </a:ext>
            </a:extLst>
          </p:cNvPr>
          <p:cNvSpPr>
            <a:spLocks noChangeAspect="1"/>
          </p:cNvSpPr>
          <p:nvPr/>
        </p:nvSpPr>
        <p:spPr>
          <a:xfrm rot="19042416" flipV="1">
            <a:off x="3480483" y="3383568"/>
            <a:ext cx="1233321" cy="2147193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69899"/>
              <a:gd name="connsiteY0" fmla="*/ 1826065 h 3608525"/>
              <a:gd name="connsiteX1" fmla="*/ 737092 w 1469899"/>
              <a:gd name="connsiteY1" fmla="*/ 2839993 h 3608525"/>
              <a:gd name="connsiteX2" fmla="*/ 786720 w 1469899"/>
              <a:gd name="connsiteY2" fmla="*/ 3608525 h 3608525"/>
              <a:gd name="connsiteX3" fmla="*/ 1 w 1469899"/>
              <a:gd name="connsiteY3" fmla="*/ 3424736 h 3608525"/>
              <a:gd name="connsiteX4" fmla="*/ 0 w 1469899"/>
              <a:gd name="connsiteY4" fmla="*/ 1826065 h 3608525"/>
              <a:gd name="connsiteX0" fmla="*/ 0 w 1469899"/>
              <a:gd name="connsiteY0" fmla="*/ 1826065 h 3608525"/>
              <a:gd name="connsiteX1" fmla="*/ 689004 w 1469899"/>
              <a:gd name="connsiteY1" fmla="*/ 1278185 h 3608525"/>
              <a:gd name="connsiteX2" fmla="*/ 1469791 w 1469899"/>
              <a:gd name="connsiteY2" fmla="*/ 310 h 3608525"/>
              <a:gd name="connsiteX0" fmla="*/ 181487 w 1651386"/>
              <a:gd name="connsiteY0" fmla="*/ 1826065 h 3608525"/>
              <a:gd name="connsiteX1" fmla="*/ 918579 w 1651386"/>
              <a:gd name="connsiteY1" fmla="*/ 2839993 h 3608525"/>
              <a:gd name="connsiteX2" fmla="*/ 968207 w 1651386"/>
              <a:gd name="connsiteY2" fmla="*/ 3608525 h 3608525"/>
              <a:gd name="connsiteX3" fmla="*/ 181488 w 1651386"/>
              <a:gd name="connsiteY3" fmla="*/ 3424736 h 3608525"/>
              <a:gd name="connsiteX4" fmla="*/ 181487 w 1651386"/>
              <a:gd name="connsiteY4" fmla="*/ 1826065 h 3608525"/>
              <a:gd name="connsiteX0" fmla="*/ 0 w 1651386"/>
              <a:gd name="connsiteY0" fmla="*/ 2257279 h 3608525"/>
              <a:gd name="connsiteX1" fmla="*/ 870491 w 1651386"/>
              <a:gd name="connsiteY1" fmla="*/ 1278185 h 3608525"/>
              <a:gd name="connsiteX2" fmla="*/ 1651278 w 1651386"/>
              <a:gd name="connsiteY2" fmla="*/ 310 h 3608525"/>
              <a:gd name="connsiteX0" fmla="*/ 181487 w 1651386"/>
              <a:gd name="connsiteY0" fmla="*/ 1826065 h 3608525"/>
              <a:gd name="connsiteX1" fmla="*/ 918579 w 1651386"/>
              <a:gd name="connsiteY1" fmla="*/ 2839993 h 3608525"/>
              <a:gd name="connsiteX2" fmla="*/ 968207 w 1651386"/>
              <a:gd name="connsiteY2" fmla="*/ 3608525 h 3608525"/>
              <a:gd name="connsiteX3" fmla="*/ 181488 w 1651386"/>
              <a:gd name="connsiteY3" fmla="*/ 3424736 h 3608525"/>
              <a:gd name="connsiteX4" fmla="*/ 181487 w 1651386"/>
              <a:gd name="connsiteY4" fmla="*/ 1826065 h 3608525"/>
              <a:gd name="connsiteX0" fmla="*/ 0 w 1651386"/>
              <a:gd name="connsiteY0" fmla="*/ 2257279 h 3608525"/>
              <a:gd name="connsiteX1" fmla="*/ 870491 w 1651386"/>
              <a:gd name="connsiteY1" fmla="*/ 1278185 h 3608525"/>
              <a:gd name="connsiteX2" fmla="*/ 1651278 w 1651386"/>
              <a:gd name="connsiteY2" fmla="*/ 310 h 3608525"/>
              <a:gd name="connsiteX0" fmla="*/ 181487 w 1652161"/>
              <a:gd name="connsiteY0" fmla="*/ 1826011 h 3608471"/>
              <a:gd name="connsiteX1" fmla="*/ 918579 w 1652161"/>
              <a:gd name="connsiteY1" fmla="*/ 2839939 h 3608471"/>
              <a:gd name="connsiteX2" fmla="*/ 968207 w 1652161"/>
              <a:gd name="connsiteY2" fmla="*/ 3608471 h 3608471"/>
              <a:gd name="connsiteX3" fmla="*/ 181488 w 1652161"/>
              <a:gd name="connsiteY3" fmla="*/ 3424682 h 3608471"/>
              <a:gd name="connsiteX4" fmla="*/ 181487 w 1652161"/>
              <a:gd name="connsiteY4" fmla="*/ 1826011 h 3608471"/>
              <a:gd name="connsiteX0" fmla="*/ 0 w 1652161"/>
              <a:gd name="connsiteY0" fmla="*/ 2257225 h 3608471"/>
              <a:gd name="connsiteX1" fmla="*/ 1573109 w 1652161"/>
              <a:gd name="connsiteY1" fmla="*/ 1505925 h 3608471"/>
              <a:gd name="connsiteX2" fmla="*/ 1651278 w 1652161"/>
              <a:gd name="connsiteY2" fmla="*/ 256 h 3608471"/>
              <a:gd name="connsiteX0" fmla="*/ 0 w 1470674"/>
              <a:gd name="connsiteY0" fmla="*/ 1826011 h 3608471"/>
              <a:gd name="connsiteX1" fmla="*/ 737092 w 1470674"/>
              <a:gd name="connsiteY1" fmla="*/ 2839939 h 3608471"/>
              <a:gd name="connsiteX2" fmla="*/ 786720 w 1470674"/>
              <a:gd name="connsiteY2" fmla="*/ 3608471 h 3608471"/>
              <a:gd name="connsiteX3" fmla="*/ 1 w 1470674"/>
              <a:gd name="connsiteY3" fmla="*/ 3424682 h 3608471"/>
              <a:gd name="connsiteX4" fmla="*/ 0 w 1470674"/>
              <a:gd name="connsiteY4" fmla="*/ 1826011 h 3608471"/>
              <a:gd name="connsiteX0" fmla="*/ 45058 w 1470674"/>
              <a:gd name="connsiteY0" fmla="*/ 1710211 h 3608471"/>
              <a:gd name="connsiteX1" fmla="*/ 1391622 w 1470674"/>
              <a:gd name="connsiteY1" fmla="*/ 1505925 h 3608471"/>
              <a:gd name="connsiteX2" fmla="*/ 1469791 w 1470674"/>
              <a:gd name="connsiteY2" fmla="*/ 256 h 3608471"/>
              <a:gd name="connsiteX0" fmla="*/ 0 w 1470674"/>
              <a:gd name="connsiteY0" fmla="*/ 1826011 h 3608471"/>
              <a:gd name="connsiteX1" fmla="*/ 737092 w 1470674"/>
              <a:gd name="connsiteY1" fmla="*/ 2839939 h 3608471"/>
              <a:gd name="connsiteX2" fmla="*/ 786720 w 1470674"/>
              <a:gd name="connsiteY2" fmla="*/ 3608471 h 3608471"/>
              <a:gd name="connsiteX3" fmla="*/ 1 w 1470674"/>
              <a:gd name="connsiteY3" fmla="*/ 3424682 h 3608471"/>
              <a:gd name="connsiteX4" fmla="*/ 0 w 1470674"/>
              <a:gd name="connsiteY4" fmla="*/ 1826011 h 3608471"/>
              <a:gd name="connsiteX0" fmla="*/ 95978 w 1470674"/>
              <a:gd name="connsiteY0" fmla="*/ 1834024 h 3608471"/>
              <a:gd name="connsiteX1" fmla="*/ 1391622 w 1470674"/>
              <a:gd name="connsiteY1" fmla="*/ 1505925 h 3608471"/>
              <a:gd name="connsiteX2" fmla="*/ 1469791 w 1470674"/>
              <a:gd name="connsiteY2" fmla="*/ 256 h 3608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70674" h="3608471" stroke="0" extrusionOk="0">
                <a:moveTo>
                  <a:pt x="0" y="1826011"/>
                </a:moveTo>
                <a:cubicBezTo>
                  <a:pt x="325588" y="1826011"/>
                  <a:pt x="618002" y="2228249"/>
                  <a:pt x="737092" y="2839939"/>
                </a:cubicBezTo>
                <a:cubicBezTo>
                  <a:pt x="784612" y="3084022"/>
                  <a:pt x="801656" y="3347955"/>
                  <a:pt x="786720" y="3608471"/>
                </a:cubicBezTo>
                <a:lnTo>
                  <a:pt x="1" y="3424682"/>
                </a:lnTo>
                <a:cubicBezTo>
                  <a:pt x="1" y="2891792"/>
                  <a:pt x="0" y="2358901"/>
                  <a:pt x="0" y="1826011"/>
                </a:cubicBezTo>
                <a:close/>
              </a:path>
              <a:path w="1470674" h="3608471" fill="none">
                <a:moveTo>
                  <a:pt x="95978" y="1834024"/>
                </a:moveTo>
                <a:cubicBezTo>
                  <a:pt x="305522" y="1679976"/>
                  <a:pt x="1305293" y="1597098"/>
                  <a:pt x="1391622" y="1505925"/>
                </a:cubicBezTo>
                <a:cubicBezTo>
                  <a:pt x="1389645" y="1285660"/>
                  <a:pt x="1480540" y="-21009"/>
                  <a:pt x="1469791" y="256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421" name="Bue 84">
            <a:extLst>
              <a:ext uri="{FF2B5EF4-FFF2-40B4-BE49-F238E27FC236}">
                <a16:creationId xmlns:a16="http://schemas.microsoft.com/office/drawing/2014/main" id="{817052B6-5DEE-4B80-BCD3-DD633055BF24}"/>
              </a:ext>
            </a:extLst>
          </p:cNvPr>
          <p:cNvSpPr>
            <a:spLocks noChangeAspect="1"/>
          </p:cNvSpPr>
          <p:nvPr/>
        </p:nvSpPr>
        <p:spPr>
          <a:xfrm rot="19042416" flipV="1">
            <a:off x="3414894" y="3560508"/>
            <a:ext cx="1384868" cy="2147225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69899"/>
              <a:gd name="connsiteY0" fmla="*/ 1826065 h 3608525"/>
              <a:gd name="connsiteX1" fmla="*/ 737092 w 1469899"/>
              <a:gd name="connsiteY1" fmla="*/ 2839993 h 3608525"/>
              <a:gd name="connsiteX2" fmla="*/ 786720 w 1469899"/>
              <a:gd name="connsiteY2" fmla="*/ 3608525 h 3608525"/>
              <a:gd name="connsiteX3" fmla="*/ 1 w 1469899"/>
              <a:gd name="connsiteY3" fmla="*/ 3424736 h 3608525"/>
              <a:gd name="connsiteX4" fmla="*/ 0 w 1469899"/>
              <a:gd name="connsiteY4" fmla="*/ 1826065 h 3608525"/>
              <a:gd name="connsiteX0" fmla="*/ 0 w 1469899"/>
              <a:gd name="connsiteY0" fmla="*/ 1826065 h 3608525"/>
              <a:gd name="connsiteX1" fmla="*/ 689004 w 1469899"/>
              <a:gd name="connsiteY1" fmla="*/ 1278185 h 3608525"/>
              <a:gd name="connsiteX2" fmla="*/ 1469791 w 1469899"/>
              <a:gd name="connsiteY2" fmla="*/ 310 h 3608525"/>
              <a:gd name="connsiteX0" fmla="*/ 181487 w 1651386"/>
              <a:gd name="connsiteY0" fmla="*/ 1826065 h 3608525"/>
              <a:gd name="connsiteX1" fmla="*/ 918579 w 1651386"/>
              <a:gd name="connsiteY1" fmla="*/ 2839993 h 3608525"/>
              <a:gd name="connsiteX2" fmla="*/ 968207 w 1651386"/>
              <a:gd name="connsiteY2" fmla="*/ 3608525 h 3608525"/>
              <a:gd name="connsiteX3" fmla="*/ 181488 w 1651386"/>
              <a:gd name="connsiteY3" fmla="*/ 3424736 h 3608525"/>
              <a:gd name="connsiteX4" fmla="*/ 181487 w 1651386"/>
              <a:gd name="connsiteY4" fmla="*/ 1826065 h 3608525"/>
              <a:gd name="connsiteX0" fmla="*/ 0 w 1651386"/>
              <a:gd name="connsiteY0" fmla="*/ 2257279 h 3608525"/>
              <a:gd name="connsiteX1" fmla="*/ 870491 w 1651386"/>
              <a:gd name="connsiteY1" fmla="*/ 1278185 h 3608525"/>
              <a:gd name="connsiteX2" fmla="*/ 1651278 w 1651386"/>
              <a:gd name="connsiteY2" fmla="*/ 310 h 3608525"/>
              <a:gd name="connsiteX0" fmla="*/ 181487 w 1651386"/>
              <a:gd name="connsiteY0" fmla="*/ 1826065 h 3608525"/>
              <a:gd name="connsiteX1" fmla="*/ 918579 w 1651386"/>
              <a:gd name="connsiteY1" fmla="*/ 2839993 h 3608525"/>
              <a:gd name="connsiteX2" fmla="*/ 968207 w 1651386"/>
              <a:gd name="connsiteY2" fmla="*/ 3608525 h 3608525"/>
              <a:gd name="connsiteX3" fmla="*/ 181488 w 1651386"/>
              <a:gd name="connsiteY3" fmla="*/ 3424736 h 3608525"/>
              <a:gd name="connsiteX4" fmla="*/ 181487 w 1651386"/>
              <a:gd name="connsiteY4" fmla="*/ 1826065 h 3608525"/>
              <a:gd name="connsiteX0" fmla="*/ 0 w 1651386"/>
              <a:gd name="connsiteY0" fmla="*/ 2257279 h 3608525"/>
              <a:gd name="connsiteX1" fmla="*/ 870491 w 1651386"/>
              <a:gd name="connsiteY1" fmla="*/ 1278185 h 3608525"/>
              <a:gd name="connsiteX2" fmla="*/ 1651278 w 1651386"/>
              <a:gd name="connsiteY2" fmla="*/ 310 h 3608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51386" h="3608525" stroke="0" extrusionOk="0">
                <a:moveTo>
                  <a:pt x="181487" y="1826065"/>
                </a:moveTo>
                <a:cubicBezTo>
                  <a:pt x="507075" y="1826065"/>
                  <a:pt x="799489" y="2228303"/>
                  <a:pt x="918579" y="2839993"/>
                </a:cubicBezTo>
                <a:cubicBezTo>
                  <a:pt x="966099" y="3084076"/>
                  <a:pt x="983143" y="3348009"/>
                  <a:pt x="968207" y="3608525"/>
                </a:cubicBezTo>
                <a:lnTo>
                  <a:pt x="181488" y="3424736"/>
                </a:lnTo>
                <a:cubicBezTo>
                  <a:pt x="181488" y="2891846"/>
                  <a:pt x="181487" y="2358955"/>
                  <a:pt x="181487" y="1826065"/>
                </a:cubicBezTo>
                <a:close/>
              </a:path>
              <a:path w="1651386" h="3608525" fill="none">
                <a:moveTo>
                  <a:pt x="0" y="2257279"/>
                </a:moveTo>
                <a:cubicBezTo>
                  <a:pt x="209544" y="2103231"/>
                  <a:pt x="784162" y="1369358"/>
                  <a:pt x="870491" y="1278185"/>
                </a:cubicBezTo>
                <a:cubicBezTo>
                  <a:pt x="868514" y="1057920"/>
                  <a:pt x="1662027" y="-20955"/>
                  <a:pt x="1651278" y="310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68" name="Gruppe 67">
            <a:extLst>
              <a:ext uri="{FF2B5EF4-FFF2-40B4-BE49-F238E27FC236}">
                <a16:creationId xmlns:a16="http://schemas.microsoft.com/office/drawing/2014/main" id="{7F6F16F5-4848-493C-B8E4-11FB0508321C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5222044" y="3286485"/>
            <a:ext cx="1980103" cy="2726273"/>
            <a:chOff x="4513296" y="1882338"/>
            <a:chExt cx="2777423" cy="2633408"/>
          </a:xfrm>
          <a:solidFill>
            <a:srgbClr val="FFFF00"/>
          </a:solidFill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01">
              <p14:nvContentPartPr>
                <p14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6311317" y="3902187"/>
                  <a:ext cx="90216" cy="42037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03">
              <p14:nvContentPartPr>
                <p14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5844720" y="4251707"/>
                  <a:ext cx="493129" cy="2246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05">
              <p14:nvContentPartPr>
                <p14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6295798" y="4117915"/>
                  <a:ext cx="238252" cy="160997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73" name="Gruppe 72">
              <a:extLst>
                <a:ext uri="{FF2B5EF4-FFF2-40B4-BE49-F238E27FC236}">
                  <a16:creationId xmlns:a16="http://schemas.microsoft.com/office/drawing/2014/main" id="{BAB83047-0040-4951-9FB2-46D8D1D4AA1F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  <a:grpFill/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07">
                <p14:nvContentPartPr>
                  <p14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:cNvPr>
                  <p:cNvPicPr/>
                  <p:nvPr/>
                </p:nvPicPr>
                <p:blipFill>
                  <a:blip r:embed="rId308"/>
                  <a:stretch>
                    <a:fillRect/>
                  </a:stretch>
                </p:blipFill>
                <p:spPr>
                  <a:xfrm>
                    <a:off x="4453203" y="1847569"/>
                    <a:ext cx="2887510" cy="2073253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76" name="Gruppe 75">
                <a:extLst>
                  <a:ext uri="{FF2B5EF4-FFF2-40B4-BE49-F238E27FC236}">
                    <a16:creationId xmlns:a16="http://schemas.microsoft.com/office/drawing/2014/main" id="{24BC5260-8883-4172-B69C-3D8CA9DF48A6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  <a:grpFill/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09">
                  <p14:nvContentPartPr>
                    <p14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:cNvPr>
                    <p:cNvPicPr/>
                    <p:nvPr/>
                  </p:nvPicPr>
                  <p:blipFill>
                    <a:blip r:embed="rId310"/>
                    <a:stretch>
                      <a:fillRect/>
                    </a:stretch>
                  </p:blipFill>
                  <p:spPr>
                    <a:xfrm>
                      <a:off x="6335397" y="4228010"/>
                      <a:ext cx="499256" cy="24500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11">
                  <p14:nvContentPartPr>
                    <p14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:cNvPr>
                    <p:cNvPicPr/>
                    <p:nvPr/>
                  </p:nvPicPr>
                  <p:blipFill>
                    <a:blip r:embed="rId312"/>
                    <a:stretch>
                      <a:fillRect/>
                    </a:stretch>
                  </p:blipFill>
                  <p:spPr>
                    <a:xfrm>
                      <a:off x="6303348" y="4252150"/>
                      <a:ext cx="270674" cy="2672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13">
                  <p14:nvContentPartPr>
                    <p14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:cNvPr>
                    <p:cNvPicPr/>
                    <p:nvPr/>
                  </p:nvPicPr>
                  <p:blipFill>
                    <a:blip r:embed="rId314"/>
                    <a:stretch>
                      <a:fillRect/>
                    </a:stretch>
                  </p:blipFill>
                  <p:spPr>
                    <a:xfrm>
                      <a:off x="6096267" y="4228371"/>
                      <a:ext cx="274074" cy="30440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15">
                  <p14:nvContentPartPr>
                    <p14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:cNvPr>
                    <p:cNvPicPr/>
                    <p:nvPr/>
                  </p:nvPicPr>
                  <p:blipFill>
                    <a:blip r:embed="rId316"/>
                    <a:stretch>
                      <a:fillRect/>
                    </a:stretch>
                  </p:blipFill>
                  <p:spPr>
                    <a:xfrm>
                      <a:off x="6109674" y="4140130"/>
                      <a:ext cx="220620" cy="9892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17">
                  <p14:nvContentPartPr>
                    <p14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:cNvPr>
                    <p:cNvPicPr/>
                    <p:nvPr/>
                  </p:nvPicPr>
                  <p:blipFill>
                    <a:blip r:embed="rId318"/>
                    <a:stretch>
                      <a:fillRect/>
                    </a:stretch>
                  </p:blipFill>
                  <p:spPr>
                    <a:xfrm>
                      <a:off x="6486546" y="4124696"/>
                      <a:ext cx="169956" cy="15355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19">
                  <p14:nvContentPartPr>
                    <p14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:cNvPr>
                    <p:cNvPicPr/>
                    <p:nvPr/>
                  </p:nvPicPr>
                  <p:blipFill>
                    <a:blip r:embed="rId320"/>
                    <a:stretch>
                      <a:fillRect/>
                    </a:stretch>
                  </p:blipFill>
                  <p:spPr>
                    <a:xfrm>
                      <a:off x="5994844" y="4148778"/>
                      <a:ext cx="160481" cy="8738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21">
                  <p14:nvContentPartPr>
                    <p14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:cNvPr>
                    <p:cNvPicPr/>
                    <p:nvPr/>
                  </p:nvPicPr>
                  <p:blipFill>
                    <a:blip r:embed="rId322"/>
                    <a:stretch>
                      <a:fillRect/>
                    </a:stretch>
                  </p:blipFill>
                  <p:spPr>
                    <a:xfrm>
                      <a:off x="6123692" y="3854309"/>
                      <a:ext cx="411825" cy="41892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sp>
        <p:nvSpPr>
          <p:cNvPr id="23" name="Bue 84">
            <a:extLst>
              <a:ext uri="{FF2B5EF4-FFF2-40B4-BE49-F238E27FC236}">
                <a16:creationId xmlns:a16="http://schemas.microsoft.com/office/drawing/2014/main" id="{BCB5D9F1-4FAB-4927-B15C-84D1180770CF}"/>
              </a:ext>
            </a:extLst>
          </p:cNvPr>
          <p:cNvSpPr>
            <a:spLocks noChangeAspect="1"/>
          </p:cNvSpPr>
          <p:nvPr/>
        </p:nvSpPr>
        <p:spPr>
          <a:xfrm rot="12844622" flipH="1" flipV="1">
            <a:off x="6028049" y="3776789"/>
            <a:ext cx="948580" cy="912807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145831 w 1112830"/>
              <a:gd name="connsiteY0" fmla="*/ 0 h 1782460"/>
              <a:gd name="connsiteX1" fmla="*/ 882923 w 1112830"/>
              <a:gd name="connsiteY1" fmla="*/ 1013928 h 1782460"/>
              <a:gd name="connsiteX2" fmla="*/ 932551 w 1112830"/>
              <a:gd name="connsiteY2" fmla="*/ 1782460 h 1782460"/>
              <a:gd name="connsiteX3" fmla="*/ 145832 w 1112830"/>
              <a:gd name="connsiteY3" fmla="*/ 1598671 h 1782460"/>
              <a:gd name="connsiteX4" fmla="*/ 145831 w 1112830"/>
              <a:gd name="connsiteY4" fmla="*/ 0 h 1782460"/>
              <a:gd name="connsiteX0" fmla="*/ 145831 w 1112830"/>
              <a:gd name="connsiteY0" fmla="*/ 0 h 1782460"/>
              <a:gd name="connsiteX1" fmla="*/ 1112755 w 1112830"/>
              <a:gd name="connsiteY1" fmla="*/ 686611 h 1782460"/>
              <a:gd name="connsiteX2" fmla="*/ 0 w 1112830"/>
              <a:gd name="connsiteY2" fmla="*/ 394032 h 1782460"/>
              <a:gd name="connsiteX0" fmla="*/ 145831 w 1250918"/>
              <a:gd name="connsiteY0" fmla="*/ 176544 h 1959004"/>
              <a:gd name="connsiteX1" fmla="*/ 882923 w 1250918"/>
              <a:gd name="connsiteY1" fmla="*/ 1190472 h 1959004"/>
              <a:gd name="connsiteX2" fmla="*/ 932551 w 1250918"/>
              <a:gd name="connsiteY2" fmla="*/ 1959004 h 1959004"/>
              <a:gd name="connsiteX3" fmla="*/ 145832 w 1250918"/>
              <a:gd name="connsiteY3" fmla="*/ 1775215 h 1959004"/>
              <a:gd name="connsiteX4" fmla="*/ 145831 w 1250918"/>
              <a:gd name="connsiteY4" fmla="*/ 176544 h 1959004"/>
              <a:gd name="connsiteX0" fmla="*/ 145831 w 1250918"/>
              <a:gd name="connsiteY0" fmla="*/ 176544 h 1959004"/>
              <a:gd name="connsiteX1" fmla="*/ 1250851 w 1250918"/>
              <a:gd name="connsiteY1" fmla="*/ 102775 h 1959004"/>
              <a:gd name="connsiteX2" fmla="*/ 0 w 1250918"/>
              <a:gd name="connsiteY2" fmla="*/ 570576 h 1959004"/>
              <a:gd name="connsiteX0" fmla="*/ 207442 w 1312526"/>
              <a:gd name="connsiteY0" fmla="*/ 1183522 h 2965982"/>
              <a:gd name="connsiteX1" fmla="*/ 944534 w 1312526"/>
              <a:gd name="connsiteY1" fmla="*/ 2197450 h 2965982"/>
              <a:gd name="connsiteX2" fmla="*/ 994162 w 1312526"/>
              <a:gd name="connsiteY2" fmla="*/ 2965982 h 2965982"/>
              <a:gd name="connsiteX3" fmla="*/ 207443 w 1312526"/>
              <a:gd name="connsiteY3" fmla="*/ 2782193 h 2965982"/>
              <a:gd name="connsiteX4" fmla="*/ 207442 w 1312526"/>
              <a:gd name="connsiteY4" fmla="*/ 1183522 h 2965982"/>
              <a:gd name="connsiteX0" fmla="*/ 207442 w 1312526"/>
              <a:gd name="connsiteY0" fmla="*/ 1183522 h 2965982"/>
              <a:gd name="connsiteX1" fmla="*/ 1312462 w 1312526"/>
              <a:gd name="connsiteY1" fmla="*/ 1109753 h 2965982"/>
              <a:gd name="connsiteX2" fmla="*/ 0 w 1312526"/>
              <a:gd name="connsiteY2" fmla="*/ 259 h 2965982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5330"/>
              <a:gd name="connsiteY0" fmla="*/ 1183576 h 2966036"/>
              <a:gd name="connsiteX1" fmla="*/ 944534 w 1295330"/>
              <a:gd name="connsiteY1" fmla="*/ 2197504 h 2966036"/>
              <a:gd name="connsiteX2" fmla="*/ 994162 w 1295330"/>
              <a:gd name="connsiteY2" fmla="*/ 2966036 h 2966036"/>
              <a:gd name="connsiteX3" fmla="*/ 207443 w 1295330"/>
              <a:gd name="connsiteY3" fmla="*/ 2782247 h 2966036"/>
              <a:gd name="connsiteX4" fmla="*/ 207442 w 1295330"/>
              <a:gd name="connsiteY4" fmla="*/ 1183576 h 2966036"/>
              <a:gd name="connsiteX0" fmla="*/ 207442 w 1295330"/>
              <a:gd name="connsiteY0" fmla="*/ 1183576 h 2966036"/>
              <a:gd name="connsiteX1" fmla="*/ 1291025 w 1295330"/>
              <a:gd name="connsiteY1" fmla="*/ 1172615 h 2966036"/>
              <a:gd name="connsiteX2" fmla="*/ 0 w 1295330"/>
              <a:gd name="connsiteY2" fmla="*/ 313 h 2966036"/>
              <a:gd name="connsiteX0" fmla="*/ 0 w 1089572"/>
              <a:gd name="connsiteY0" fmla="*/ 1050533 h 2832993"/>
              <a:gd name="connsiteX1" fmla="*/ 737092 w 1089572"/>
              <a:gd name="connsiteY1" fmla="*/ 2064461 h 2832993"/>
              <a:gd name="connsiteX2" fmla="*/ 786720 w 1089572"/>
              <a:gd name="connsiteY2" fmla="*/ 2832993 h 2832993"/>
              <a:gd name="connsiteX3" fmla="*/ 1 w 1089572"/>
              <a:gd name="connsiteY3" fmla="*/ 2649204 h 2832993"/>
              <a:gd name="connsiteX4" fmla="*/ 0 w 1089572"/>
              <a:gd name="connsiteY4" fmla="*/ 1050533 h 2832993"/>
              <a:gd name="connsiteX0" fmla="*/ 0 w 1089572"/>
              <a:gd name="connsiteY0" fmla="*/ 1050533 h 2832993"/>
              <a:gd name="connsiteX1" fmla="*/ 1083583 w 1089572"/>
              <a:gd name="connsiteY1" fmla="*/ 1039572 h 2832993"/>
              <a:gd name="connsiteX2" fmla="*/ 195329 w 1089572"/>
              <a:gd name="connsiteY2" fmla="*/ 360 h 2832993"/>
              <a:gd name="connsiteX0" fmla="*/ 0 w 1090615"/>
              <a:gd name="connsiteY0" fmla="*/ 1271235 h 3053695"/>
              <a:gd name="connsiteX1" fmla="*/ 737092 w 1090615"/>
              <a:gd name="connsiteY1" fmla="*/ 2285163 h 3053695"/>
              <a:gd name="connsiteX2" fmla="*/ 786720 w 1090615"/>
              <a:gd name="connsiteY2" fmla="*/ 3053695 h 3053695"/>
              <a:gd name="connsiteX3" fmla="*/ 1 w 1090615"/>
              <a:gd name="connsiteY3" fmla="*/ 2869906 h 3053695"/>
              <a:gd name="connsiteX4" fmla="*/ 0 w 1090615"/>
              <a:gd name="connsiteY4" fmla="*/ 1271235 h 3053695"/>
              <a:gd name="connsiteX0" fmla="*/ 0 w 1090615"/>
              <a:gd name="connsiteY0" fmla="*/ 1271235 h 3053695"/>
              <a:gd name="connsiteX1" fmla="*/ 1083583 w 1090615"/>
              <a:gd name="connsiteY1" fmla="*/ 1260274 h 3053695"/>
              <a:gd name="connsiteX2" fmla="*/ 347950 w 1090615"/>
              <a:gd name="connsiteY2" fmla="*/ 291 h 3053695"/>
              <a:gd name="connsiteX0" fmla="*/ 0 w 1095595"/>
              <a:gd name="connsiteY0" fmla="*/ 1489472 h 3271932"/>
              <a:gd name="connsiteX1" fmla="*/ 737092 w 1095595"/>
              <a:gd name="connsiteY1" fmla="*/ 2503400 h 3271932"/>
              <a:gd name="connsiteX2" fmla="*/ 786720 w 1095595"/>
              <a:gd name="connsiteY2" fmla="*/ 3271932 h 3271932"/>
              <a:gd name="connsiteX3" fmla="*/ 1 w 1095595"/>
              <a:gd name="connsiteY3" fmla="*/ 3088143 h 3271932"/>
              <a:gd name="connsiteX4" fmla="*/ 0 w 1095595"/>
              <a:gd name="connsiteY4" fmla="*/ 1489472 h 3271932"/>
              <a:gd name="connsiteX0" fmla="*/ 0 w 1095595"/>
              <a:gd name="connsiteY0" fmla="*/ 1489472 h 3271932"/>
              <a:gd name="connsiteX1" fmla="*/ 1083583 w 1095595"/>
              <a:gd name="connsiteY1" fmla="*/ 1478511 h 3271932"/>
              <a:gd name="connsiteX2" fmla="*/ 711675 w 1095595"/>
              <a:gd name="connsiteY2" fmla="*/ 243 h 3271932"/>
              <a:gd name="connsiteX0" fmla="*/ 0 w 1074437"/>
              <a:gd name="connsiteY0" fmla="*/ 1489449 h 3271909"/>
              <a:gd name="connsiteX1" fmla="*/ 737092 w 1074437"/>
              <a:gd name="connsiteY1" fmla="*/ 2503377 h 3271909"/>
              <a:gd name="connsiteX2" fmla="*/ 786720 w 1074437"/>
              <a:gd name="connsiteY2" fmla="*/ 3271909 h 3271909"/>
              <a:gd name="connsiteX3" fmla="*/ 1 w 1074437"/>
              <a:gd name="connsiteY3" fmla="*/ 3088120 h 3271909"/>
              <a:gd name="connsiteX4" fmla="*/ 0 w 1074437"/>
              <a:gd name="connsiteY4" fmla="*/ 1489449 h 3271909"/>
              <a:gd name="connsiteX0" fmla="*/ 0 w 1074437"/>
              <a:gd name="connsiteY0" fmla="*/ 1489449 h 3271909"/>
              <a:gd name="connsiteX1" fmla="*/ 1061896 w 1074437"/>
              <a:gd name="connsiteY1" fmla="*/ 1639069 h 3271909"/>
              <a:gd name="connsiteX2" fmla="*/ 711675 w 1074437"/>
              <a:gd name="connsiteY2" fmla="*/ 220 h 3271909"/>
              <a:gd name="connsiteX0" fmla="*/ 0 w 1075748"/>
              <a:gd name="connsiteY0" fmla="*/ 1399561 h 3182021"/>
              <a:gd name="connsiteX1" fmla="*/ 737092 w 1075748"/>
              <a:gd name="connsiteY1" fmla="*/ 2413489 h 3182021"/>
              <a:gd name="connsiteX2" fmla="*/ 786720 w 1075748"/>
              <a:gd name="connsiteY2" fmla="*/ 3182021 h 3182021"/>
              <a:gd name="connsiteX3" fmla="*/ 1 w 1075748"/>
              <a:gd name="connsiteY3" fmla="*/ 2998232 h 3182021"/>
              <a:gd name="connsiteX4" fmla="*/ 0 w 1075748"/>
              <a:gd name="connsiteY4" fmla="*/ 1399561 h 3182021"/>
              <a:gd name="connsiteX0" fmla="*/ 0 w 1075748"/>
              <a:gd name="connsiteY0" fmla="*/ 1399561 h 3182021"/>
              <a:gd name="connsiteX1" fmla="*/ 1061896 w 1075748"/>
              <a:gd name="connsiteY1" fmla="*/ 1549181 h 3182021"/>
              <a:gd name="connsiteX2" fmla="*/ 758268 w 1075748"/>
              <a:gd name="connsiteY2" fmla="*/ 233 h 3182021"/>
              <a:gd name="connsiteX0" fmla="*/ 0 w 1025076"/>
              <a:gd name="connsiteY0" fmla="*/ 1399471 h 3181931"/>
              <a:gd name="connsiteX1" fmla="*/ 737092 w 1025076"/>
              <a:gd name="connsiteY1" fmla="*/ 2413399 h 3181931"/>
              <a:gd name="connsiteX2" fmla="*/ 786720 w 1025076"/>
              <a:gd name="connsiteY2" fmla="*/ 3181931 h 3181931"/>
              <a:gd name="connsiteX3" fmla="*/ 1 w 1025076"/>
              <a:gd name="connsiteY3" fmla="*/ 2998142 h 3181931"/>
              <a:gd name="connsiteX4" fmla="*/ 0 w 1025076"/>
              <a:gd name="connsiteY4" fmla="*/ 1399471 h 3181931"/>
              <a:gd name="connsiteX0" fmla="*/ 0 w 1025076"/>
              <a:gd name="connsiteY0" fmla="*/ 1399471 h 3181931"/>
              <a:gd name="connsiteX1" fmla="*/ 1009376 w 1025076"/>
              <a:gd name="connsiteY1" fmla="*/ 2459872 h 3181931"/>
              <a:gd name="connsiteX2" fmla="*/ 758268 w 1025076"/>
              <a:gd name="connsiteY2" fmla="*/ 143 h 3181931"/>
              <a:gd name="connsiteX0" fmla="*/ 0 w 1051440"/>
              <a:gd name="connsiteY0" fmla="*/ 717516 h 2499976"/>
              <a:gd name="connsiteX1" fmla="*/ 737092 w 1051440"/>
              <a:gd name="connsiteY1" fmla="*/ 1731444 h 2499976"/>
              <a:gd name="connsiteX2" fmla="*/ 786720 w 1051440"/>
              <a:gd name="connsiteY2" fmla="*/ 2499976 h 2499976"/>
              <a:gd name="connsiteX3" fmla="*/ 1 w 1051440"/>
              <a:gd name="connsiteY3" fmla="*/ 2316187 h 2499976"/>
              <a:gd name="connsiteX4" fmla="*/ 0 w 1051440"/>
              <a:gd name="connsiteY4" fmla="*/ 717516 h 2499976"/>
              <a:gd name="connsiteX0" fmla="*/ 0 w 1051440"/>
              <a:gd name="connsiteY0" fmla="*/ 717516 h 2499976"/>
              <a:gd name="connsiteX1" fmla="*/ 1009376 w 1051440"/>
              <a:gd name="connsiteY1" fmla="*/ 1777917 h 2499976"/>
              <a:gd name="connsiteX2" fmla="*/ 1006818 w 1051440"/>
              <a:gd name="connsiteY2" fmla="*/ 201 h 2499976"/>
              <a:gd name="connsiteX0" fmla="*/ 0 w 1018133"/>
              <a:gd name="connsiteY0" fmla="*/ 253063 h 2035523"/>
              <a:gd name="connsiteX1" fmla="*/ 737092 w 1018133"/>
              <a:gd name="connsiteY1" fmla="*/ 1266991 h 2035523"/>
              <a:gd name="connsiteX2" fmla="*/ 786720 w 1018133"/>
              <a:gd name="connsiteY2" fmla="*/ 2035523 h 2035523"/>
              <a:gd name="connsiteX3" fmla="*/ 1 w 1018133"/>
              <a:gd name="connsiteY3" fmla="*/ 1851734 h 2035523"/>
              <a:gd name="connsiteX4" fmla="*/ 0 w 1018133"/>
              <a:gd name="connsiteY4" fmla="*/ 253063 h 2035523"/>
              <a:gd name="connsiteX0" fmla="*/ 0 w 1018133"/>
              <a:gd name="connsiteY0" fmla="*/ 253063 h 2035523"/>
              <a:gd name="connsiteX1" fmla="*/ 1009376 w 1018133"/>
              <a:gd name="connsiteY1" fmla="*/ 1313464 h 2035523"/>
              <a:gd name="connsiteX2" fmla="*/ 446452 w 1018133"/>
              <a:gd name="connsiteY2" fmla="*/ 278 h 2035523"/>
              <a:gd name="connsiteX0" fmla="*/ 0 w 1018132"/>
              <a:gd name="connsiteY0" fmla="*/ 253063 h 2035523"/>
              <a:gd name="connsiteX1" fmla="*/ 737092 w 1018132"/>
              <a:gd name="connsiteY1" fmla="*/ 1266991 h 2035523"/>
              <a:gd name="connsiteX2" fmla="*/ 786720 w 1018132"/>
              <a:gd name="connsiteY2" fmla="*/ 2035523 h 2035523"/>
              <a:gd name="connsiteX3" fmla="*/ 1 w 1018132"/>
              <a:gd name="connsiteY3" fmla="*/ 1851734 h 2035523"/>
              <a:gd name="connsiteX4" fmla="*/ 0 w 1018132"/>
              <a:gd name="connsiteY4" fmla="*/ 253063 h 2035523"/>
              <a:gd name="connsiteX0" fmla="*/ 0 w 1018132"/>
              <a:gd name="connsiteY0" fmla="*/ 253063 h 2035523"/>
              <a:gd name="connsiteX1" fmla="*/ 1009376 w 1018132"/>
              <a:gd name="connsiteY1" fmla="*/ 1313464 h 2035523"/>
              <a:gd name="connsiteX2" fmla="*/ 446452 w 1018132"/>
              <a:gd name="connsiteY2" fmla="*/ 277 h 2035523"/>
              <a:gd name="connsiteX0" fmla="*/ 0 w 791971"/>
              <a:gd name="connsiteY0" fmla="*/ 253003 h 2035463"/>
              <a:gd name="connsiteX1" fmla="*/ 737092 w 791971"/>
              <a:gd name="connsiteY1" fmla="*/ 1266931 h 2035463"/>
              <a:gd name="connsiteX2" fmla="*/ 786720 w 791971"/>
              <a:gd name="connsiteY2" fmla="*/ 2035463 h 2035463"/>
              <a:gd name="connsiteX3" fmla="*/ 1 w 791971"/>
              <a:gd name="connsiteY3" fmla="*/ 1851674 h 2035463"/>
              <a:gd name="connsiteX4" fmla="*/ 0 w 791971"/>
              <a:gd name="connsiteY4" fmla="*/ 253003 h 2035463"/>
              <a:gd name="connsiteX0" fmla="*/ 0 w 791971"/>
              <a:gd name="connsiteY0" fmla="*/ 253003 h 2035463"/>
              <a:gd name="connsiteX1" fmla="*/ 764217 w 791971"/>
              <a:gd name="connsiteY1" fmla="*/ 1650055 h 2035463"/>
              <a:gd name="connsiteX2" fmla="*/ 446452 w 791971"/>
              <a:gd name="connsiteY2" fmla="*/ 217 h 2035463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0 w 791971"/>
              <a:gd name="connsiteY0" fmla="*/ 134348 h 1916808"/>
              <a:gd name="connsiteX1" fmla="*/ 737092 w 791971"/>
              <a:gd name="connsiteY1" fmla="*/ 1148276 h 1916808"/>
              <a:gd name="connsiteX2" fmla="*/ 786720 w 791971"/>
              <a:gd name="connsiteY2" fmla="*/ 1916808 h 1916808"/>
              <a:gd name="connsiteX3" fmla="*/ 1 w 791971"/>
              <a:gd name="connsiteY3" fmla="*/ 1733019 h 1916808"/>
              <a:gd name="connsiteX4" fmla="*/ 0 w 791971"/>
              <a:gd name="connsiteY4" fmla="*/ 134348 h 1916808"/>
              <a:gd name="connsiteX0" fmla="*/ 0 w 791971"/>
              <a:gd name="connsiteY0" fmla="*/ 134348 h 1916808"/>
              <a:gd name="connsiteX1" fmla="*/ 764217 w 791971"/>
              <a:gd name="connsiteY1" fmla="*/ 1531400 h 1916808"/>
              <a:gd name="connsiteX2" fmla="*/ 174139 w 791971"/>
              <a:gd name="connsiteY2" fmla="*/ 198 h 1916808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4"/>
              <a:gd name="connsiteY0" fmla="*/ 134351 h 1916811"/>
              <a:gd name="connsiteX1" fmla="*/ 737092 w 882464"/>
              <a:gd name="connsiteY1" fmla="*/ 1148279 h 1916811"/>
              <a:gd name="connsiteX2" fmla="*/ 786720 w 882464"/>
              <a:gd name="connsiteY2" fmla="*/ 1916811 h 1916811"/>
              <a:gd name="connsiteX3" fmla="*/ 1 w 882464"/>
              <a:gd name="connsiteY3" fmla="*/ 1733022 h 1916811"/>
              <a:gd name="connsiteX4" fmla="*/ 0 w 882464"/>
              <a:gd name="connsiteY4" fmla="*/ 134351 h 1916811"/>
              <a:gd name="connsiteX0" fmla="*/ 0 w 882464"/>
              <a:gd name="connsiteY0" fmla="*/ 134351 h 1916811"/>
              <a:gd name="connsiteX1" fmla="*/ 882461 w 882464"/>
              <a:gd name="connsiteY1" fmla="*/ 1501931 h 1916811"/>
              <a:gd name="connsiteX2" fmla="*/ 174139 w 882464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8525"/>
              <a:gd name="connsiteY0" fmla="*/ 823581 h 2606041"/>
              <a:gd name="connsiteX1" fmla="*/ 737092 w 898525"/>
              <a:gd name="connsiteY1" fmla="*/ 1837509 h 2606041"/>
              <a:gd name="connsiteX2" fmla="*/ 786720 w 898525"/>
              <a:gd name="connsiteY2" fmla="*/ 2606041 h 2606041"/>
              <a:gd name="connsiteX3" fmla="*/ 1 w 898525"/>
              <a:gd name="connsiteY3" fmla="*/ 2422252 h 2606041"/>
              <a:gd name="connsiteX4" fmla="*/ 0 w 898525"/>
              <a:gd name="connsiteY4" fmla="*/ 823581 h 2606041"/>
              <a:gd name="connsiteX0" fmla="*/ 0 w 898525"/>
              <a:gd name="connsiteY0" fmla="*/ 823581 h 2606041"/>
              <a:gd name="connsiteX1" fmla="*/ 882461 w 898525"/>
              <a:gd name="connsiteY1" fmla="*/ 2191161 h 2606041"/>
              <a:gd name="connsiteX2" fmla="*/ 274699 w 898525"/>
              <a:gd name="connsiteY2" fmla="*/ 161 h 2606041"/>
              <a:gd name="connsiteX0" fmla="*/ 0 w 943448"/>
              <a:gd name="connsiteY0" fmla="*/ 823682 h 2606142"/>
              <a:gd name="connsiteX1" fmla="*/ 737092 w 943448"/>
              <a:gd name="connsiteY1" fmla="*/ 1837610 h 2606142"/>
              <a:gd name="connsiteX2" fmla="*/ 786720 w 943448"/>
              <a:gd name="connsiteY2" fmla="*/ 2606142 h 2606142"/>
              <a:gd name="connsiteX3" fmla="*/ 1 w 943448"/>
              <a:gd name="connsiteY3" fmla="*/ 2422353 h 2606142"/>
              <a:gd name="connsiteX4" fmla="*/ 0 w 943448"/>
              <a:gd name="connsiteY4" fmla="*/ 823682 h 2606142"/>
              <a:gd name="connsiteX0" fmla="*/ 0 w 943448"/>
              <a:gd name="connsiteY0" fmla="*/ 823682 h 2606142"/>
              <a:gd name="connsiteX1" fmla="*/ 928234 w 943448"/>
              <a:gd name="connsiteY1" fmla="*/ 1377879 h 2606142"/>
              <a:gd name="connsiteX2" fmla="*/ 274699 w 943448"/>
              <a:gd name="connsiteY2" fmla="*/ 262 h 2606142"/>
              <a:gd name="connsiteX0" fmla="*/ 0 w 943449"/>
              <a:gd name="connsiteY0" fmla="*/ 823682 h 2606142"/>
              <a:gd name="connsiteX1" fmla="*/ 737092 w 943449"/>
              <a:gd name="connsiteY1" fmla="*/ 1837610 h 2606142"/>
              <a:gd name="connsiteX2" fmla="*/ 786720 w 943449"/>
              <a:gd name="connsiteY2" fmla="*/ 2606142 h 2606142"/>
              <a:gd name="connsiteX3" fmla="*/ 1 w 943449"/>
              <a:gd name="connsiteY3" fmla="*/ 2422353 h 2606142"/>
              <a:gd name="connsiteX4" fmla="*/ 0 w 943449"/>
              <a:gd name="connsiteY4" fmla="*/ 823682 h 2606142"/>
              <a:gd name="connsiteX0" fmla="*/ 0 w 943449"/>
              <a:gd name="connsiteY0" fmla="*/ 823682 h 2606142"/>
              <a:gd name="connsiteX1" fmla="*/ 928234 w 943449"/>
              <a:gd name="connsiteY1" fmla="*/ 1377879 h 2606142"/>
              <a:gd name="connsiteX2" fmla="*/ 274699 w 943449"/>
              <a:gd name="connsiteY2" fmla="*/ 262 h 2606142"/>
              <a:gd name="connsiteX0" fmla="*/ 0 w 818128"/>
              <a:gd name="connsiteY0" fmla="*/ 823621 h 2606081"/>
              <a:gd name="connsiteX1" fmla="*/ 737092 w 818128"/>
              <a:gd name="connsiteY1" fmla="*/ 1837549 h 2606081"/>
              <a:gd name="connsiteX2" fmla="*/ 786720 w 818128"/>
              <a:gd name="connsiteY2" fmla="*/ 2606081 h 2606081"/>
              <a:gd name="connsiteX3" fmla="*/ 1 w 818128"/>
              <a:gd name="connsiteY3" fmla="*/ 2422292 h 2606081"/>
              <a:gd name="connsiteX4" fmla="*/ 0 w 818128"/>
              <a:gd name="connsiteY4" fmla="*/ 823621 h 2606081"/>
              <a:gd name="connsiteX0" fmla="*/ 0 w 818128"/>
              <a:gd name="connsiteY0" fmla="*/ 823621 h 2606081"/>
              <a:gd name="connsiteX1" fmla="*/ 800274 w 818128"/>
              <a:gd name="connsiteY1" fmla="*/ 1780610 h 2606081"/>
              <a:gd name="connsiteX2" fmla="*/ 274699 w 818128"/>
              <a:gd name="connsiteY2" fmla="*/ 201 h 2606081"/>
              <a:gd name="connsiteX0" fmla="*/ 165634 w 977085"/>
              <a:gd name="connsiteY0" fmla="*/ 1 h 1782461"/>
              <a:gd name="connsiteX1" fmla="*/ 902726 w 977085"/>
              <a:gd name="connsiteY1" fmla="*/ 1013929 h 1782461"/>
              <a:gd name="connsiteX2" fmla="*/ 952354 w 977085"/>
              <a:gd name="connsiteY2" fmla="*/ 1782461 h 1782461"/>
              <a:gd name="connsiteX3" fmla="*/ 165635 w 977085"/>
              <a:gd name="connsiteY3" fmla="*/ 1598672 h 1782461"/>
              <a:gd name="connsiteX4" fmla="*/ 165634 w 977085"/>
              <a:gd name="connsiteY4" fmla="*/ 1 h 1782461"/>
              <a:gd name="connsiteX0" fmla="*/ 165634 w 977085"/>
              <a:gd name="connsiteY0" fmla="*/ 1 h 1782461"/>
              <a:gd name="connsiteX1" fmla="*/ 965908 w 977085"/>
              <a:gd name="connsiteY1" fmla="*/ 956990 h 1782461"/>
              <a:gd name="connsiteX2" fmla="*/ 0 w 977085"/>
              <a:gd name="connsiteY2" fmla="*/ 149261 h 1782461"/>
              <a:gd name="connsiteX0" fmla="*/ 165634 w 965908"/>
              <a:gd name="connsiteY0" fmla="*/ -1 h 1782459"/>
              <a:gd name="connsiteX1" fmla="*/ 902726 w 965908"/>
              <a:gd name="connsiteY1" fmla="*/ 1013927 h 1782459"/>
              <a:gd name="connsiteX2" fmla="*/ 952354 w 965908"/>
              <a:gd name="connsiteY2" fmla="*/ 1782459 h 1782459"/>
              <a:gd name="connsiteX3" fmla="*/ 165635 w 965908"/>
              <a:gd name="connsiteY3" fmla="*/ 1598670 h 1782459"/>
              <a:gd name="connsiteX4" fmla="*/ 165634 w 965908"/>
              <a:gd name="connsiteY4" fmla="*/ -1 h 1782459"/>
              <a:gd name="connsiteX0" fmla="*/ 165634 w 965908"/>
              <a:gd name="connsiteY0" fmla="*/ -1 h 1782459"/>
              <a:gd name="connsiteX1" fmla="*/ 965908 w 965908"/>
              <a:gd name="connsiteY1" fmla="*/ 956988 h 1782459"/>
              <a:gd name="connsiteX2" fmla="*/ 0 w 965908"/>
              <a:gd name="connsiteY2" fmla="*/ 149259 h 1782459"/>
              <a:gd name="connsiteX0" fmla="*/ 165634 w 967735"/>
              <a:gd name="connsiteY0" fmla="*/ 1 h 1782461"/>
              <a:gd name="connsiteX1" fmla="*/ 902726 w 967735"/>
              <a:gd name="connsiteY1" fmla="*/ 1013929 h 1782461"/>
              <a:gd name="connsiteX2" fmla="*/ 952354 w 967735"/>
              <a:gd name="connsiteY2" fmla="*/ 1782461 h 1782461"/>
              <a:gd name="connsiteX3" fmla="*/ 165635 w 967735"/>
              <a:gd name="connsiteY3" fmla="*/ 1598672 h 1782461"/>
              <a:gd name="connsiteX4" fmla="*/ 165634 w 967735"/>
              <a:gd name="connsiteY4" fmla="*/ 1 h 1782461"/>
              <a:gd name="connsiteX0" fmla="*/ 165634 w 967735"/>
              <a:gd name="connsiteY0" fmla="*/ 1 h 1782461"/>
              <a:gd name="connsiteX1" fmla="*/ 965908 w 967735"/>
              <a:gd name="connsiteY1" fmla="*/ 956990 h 1782461"/>
              <a:gd name="connsiteX2" fmla="*/ 0 w 967735"/>
              <a:gd name="connsiteY2" fmla="*/ 149261 h 1782461"/>
              <a:gd name="connsiteX0" fmla="*/ 221788 w 1023889"/>
              <a:gd name="connsiteY0" fmla="*/ -1 h 1782459"/>
              <a:gd name="connsiteX1" fmla="*/ 958880 w 1023889"/>
              <a:gd name="connsiteY1" fmla="*/ 1013927 h 1782459"/>
              <a:gd name="connsiteX2" fmla="*/ 1008508 w 1023889"/>
              <a:gd name="connsiteY2" fmla="*/ 1782459 h 1782459"/>
              <a:gd name="connsiteX3" fmla="*/ 221789 w 1023889"/>
              <a:gd name="connsiteY3" fmla="*/ 1598670 h 1782459"/>
              <a:gd name="connsiteX4" fmla="*/ 221788 w 1023889"/>
              <a:gd name="connsiteY4" fmla="*/ -1 h 1782459"/>
              <a:gd name="connsiteX0" fmla="*/ 221788 w 1023889"/>
              <a:gd name="connsiteY0" fmla="*/ -1 h 1782459"/>
              <a:gd name="connsiteX1" fmla="*/ 1022062 w 1023889"/>
              <a:gd name="connsiteY1" fmla="*/ 956988 h 1782459"/>
              <a:gd name="connsiteX2" fmla="*/ 0 w 1023889"/>
              <a:gd name="connsiteY2" fmla="*/ 959995 h 1782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889" h="1782459" stroke="0" extrusionOk="0">
                <a:moveTo>
                  <a:pt x="221788" y="-1"/>
                </a:moveTo>
                <a:cubicBezTo>
                  <a:pt x="547376" y="-1"/>
                  <a:pt x="839790" y="402237"/>
                  <a:pt x="958880" y="1013927"/>
                </a:cubicBezTo>
                <a:cubicBezTo>
                  <a:pt x="1006400" y="1258010"/>
                  <a:pt x="1023444" y="1521943"/>
                  <a:pt x="1008508" y="1782459"/>
                </a:cubicBezTo>
                <a:lnTo>
                  <a:pt x="221789" y="1598670"/>
                </a:lnTo>
                <a:cubicBezTo>
                  <a:pt x="221789" y="1065780"/>
                  <a:pt x="221788" y="532889"/>
                  <a:pt x="221788" y="-1"/>
                </a:cubicBezTo>
                <a:close/>
              </a:path>
              <a:path w="1023889" h="1782459" fill="none">
                <a:moveTo>
                  <a:pt x="221788" y="-1"/>
                </a:moveTo>
                <a:cubicBezTo>
                  <a:pt x="547376" y="-1"/>
                  <a:pt x="1058295" y="654158"/>
                  <a:pt x="1022062" y="956988"/>
                </a:cubicBezTo>
                <a:cubicBezTo>
                  <a:pt x="921518" y="1178348"/>
                  <a:pt x="10749" y="938730"/>
                  <a:pt x="0" y="959995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23">
            <p14:nvContentPartPr>
              <p14:cNvPr id="167" name="Håndskrift 166">
                <a:extLst>
                  <a:ext uri="{FF2B5EF4-FFF2-40B4-BE49-F238E27FC236}">
                    <a16:creationId xmlns:a16="http://schemas.microsoft.com/office/drawing/2014/main" id="{24388405-26A1-435E-8D3A-E740D6B0490B}"/>
                  </a:ext>
                </a:extLst>
              </p14:cNvPr>
              <p14:cNvContentPartPr/>
              <p14:nvPr/>
            </p14:nvContentPartPr>
            <p14:xfrm>
              <a:off x="472714" y="197366"/>
              <a:ext cx="9140040" cy="6019200"/>
            </p14:xfrm>
          </p:contentPart>
        </mc:Choice>
        <mc:Fallback xmlns="">
          <p:pic>
            <p:nvPicPr>
              <p:cNvPr id="167" name="Håndskrift 166">
                <a:extLst>
                  <a:ext uri="{FF2B5EF4-FFF2-40B4-BE49-F238E27FC236}">
                    <a16:creationId xmlns:a16="http://schemas.microsoft.com/office/drawing/2014/main" id="{24388405-26A1-435E-8D3A-E740D6B0490B}"/>
                  </a:ext>
                </a:extLst>
              </p:cNvPr>
              <p:cNvPicPr/>
              <p:nvPr/>
            </p:nvPicPr>
            <p:blipFill>
              <a:blip r:embed="rId324"/>
              <a:stretch>
                <a:fillRect/>
              </a:stretch>
            </p:blipFill>
            <p:spPr>
              <a:xfrm>
                <a:off x="463714" y="188366"/>
                <a:ext cx="9157680" cy="60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5">
            <p14:nvContentPartPr>
              <p14:cNvPr id="169" name="Håndskrift 168">
                <a:extLst>
                  <a:ext uri="{FF2B5EF4-FFF2-40B4-BE49-F238E27FC236}">
                    <a16:creationId xmlns:a16="http://schemas.microsoft.com/office/drawing/2014/main" id="{DC1F41B2-464A-4F10-B5BA-5036F2A52E94}"/>
                  </a:ext>
                </a:extLst>
              </p14:cNvPr>
              <p14:cNvContentPartPr/>
              <p14:nvPr/>
            </p14:nvContentPartPr>
            <p14:xfrm>
              <a:off x="462994" y="539366"/>
              <a:ext cx="9075240" cy="6060240"/>
            </p14:xfrm>
          </p:contentPart>
        </mc:Choice>
        <mc:Fallback xmlns="">
          <p:pic>
            <p:nvPicPr>
              <p:cNvPr id="169" name="Håndskrift 168">
                <a:extLst>
                  <a:ext uri="{FF2B5EF4-FFF2-40B4-BE49-F238E27FC236}">
                    <a16:creationId xmlns:a16="http://schemas.microsoft.com/office/drawing/2014/main" id="{DC1F41B2-464A-4F10-B5BA-5036F2A52E94}"/>
                  </a:ext>
                </a:extLst>
              </p:cNvPr>
              <p:cNvPicPr/>
              <p:nvPr/>
            </p:nvPicPr>
            <p:blipFill>
              <a:blip r:embed="rId326"/>
              <a:stretch>
                <a:fillRect/>
              </a:stretch>
            </p:blipFill>
            <p:spPr>
              <a:xfrm>
                <a:off x="453994" y="530367"/>
                <a:ext cx="9092880" cy="607787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0780937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0" name="Gruppe 229">
            <a:extLst>
              <a:ext uri="{FF2B5EF4-FFF2-40B4-BE49-F238E27FC236}">
                <a16:creationId xmlns:a16="http://schemas.microsoft.com/office/drawing/2014/main" id="{84AB5CA8-B701-422F-B3D9-D98414DD9012}"/>
              </a:ext>
            </a:extLst>
          </p:cNvPr>
          <p:cNvGrpSpPr/>
          <p:nvPr/>
        </p:nvGrpSpPr>
        <p:grpSpPr>
          <a:xfrm>
            <a:off x="571500" y="1713660"/>
            <a:ext cx="3274920" cy="4439880"/>
            <a:chOff x="571500" y="1713660"/>
            <a:chExt cx="3274920" cy="443988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">
              <p14:nvContentPartPr>
                <p14:cNvPr id="223" name="Håndskrift 222">
                  <a:extLst>
                    <a:ext uri="{FF2B5EF4-FFF2-40B4-BE49-F238E27FC236}">
                      <a16:creationId xmlns:a16="http://schemas.microsoft.com/office/drawing/2014/main" id="{F47CDB47-AB92-4BA4-BC28-3C4C317F849E}"/>
                    </a:ext>
                  </a:extLst>
                </p14:cNvPr>
                <p14:cNvContentPartPr/>
                <p14:nvPr/>
              </p14:nvContentPartPr>
              <p14:xfrm>
                <a:off x="2152260" y="5866620"/>
                <a:ext cx="1638000" cy="58680"/>
              </p14:xfrm>
            </p:contentPart>
          </mc:Choice>
          <mc:Fallback xmlns="">
            <p:pic>
              <p:nvPicPr>
                <p:cNvPr id="223" name="Håndskrift 222">
                  <a:extLst>
                    <a:ext uri="{FF2B5EF4-FFF2-40B4-BE49-F238E27FC236}">
                      <a16:creationId xmlns:a16="http://schemas.microsoft.com/office/drawing/2014/main" id="{F47CDB47-AB92-4BA4-BC28-3C4C317F849E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2116260" y="5830980"/>
                  <a:ext cx="170964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">
              <p14:nvContentPartPr>
                <p14:cNvPr id="172" name="Håndskrift 171">
                  <a:extLst>
                    <a:ext uri="{FF2B5EF4-FFF2-40B4-BE49-F238E27FC236}">
                      <a16:creationId xmlns:a16="http://schemas.microsoft.com/office/drawing/2014/main" id="{96ADEE75-7C6C-40DE-BA79-B0826F832185}"/>
                    </a:ext>
                  </a:extLst>
                </p14:cNvPr>
                <p14:cNvContentPartPr/>
                <p14:nvPr/>
              </p14:nvContentPartPr>
              <p14:xfrm>
                <a:off x="2123460" y="1857300"/>
                <a:ext cx="76680" cy="4119840"/>
              </p14:xfrm>
            </p:contentPart>
          </mc:Choice>
          <mc:Fallback xmlns="">
            <p:pic>
              <p:nvPicPr>
                <p:cNvPr id="172" name="Håndskrift 171">
                  <a:extLst>
                    <a:ext uri="{FF2B5EF4-FFF2-40B4-BE49-F238E27FC236}">
                      <a16:creationId xmlns:a16="http://schemas.microsoft.com/office/drawing/2014/main" id="{96ADEE75-7C6C-40DE-BA79-B0826F832185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2087460" y="1821300"/>
                  <a:ext cx="148320" cy="419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">
              <p14:nvContentPartPr>
                <p14:cNvPr id="174" name="Håndskrift 173">
                  <a:extLst>
                    <a:ext uri="{FF2B5EF4-FFF2-40B4-BE49-F238E27FC236}">
                      <a16:creationId xmlns:a16="http://schemas.microsoft.com/office/drawing/2014/main" id="{81550B48-5372-4646-AFF5-6D73FD7A1CF9}"/>
                    </a:ext>
                  </a:extLst>
                </p14:cNvPr>
                <p14:cNvContentPartPr/>
                <p14:nvPr/>
              </p14:nvContentPartPr>
              <p14:xfrm>
                <a:off x="1246500" y="1942620"/>
                <a:ext cx="159480" cy="3783600"/>
              </p14:xfrm>
            </p:contentPart>
          </mc:Choice>
          <mc:Fallback xmlns="">
            <p:pic>
              <p:nvPicPr>
                <p:cNvPr id="174" name="Håndskrift 173">
                  <a:extLst>
                    <a:ext uri="{FF2B5EF4-FFF2-40B4-BE49-F238E27FC236}">
                      <a16:creationId xmlns:a16="http://schemas.microsoft.com/office/drawing/2014/main" id="{81550B48-5372-4646-AFF5-6D73FD7A1CF9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210860" y="1906980"/>
                  <a:ext cx="231120" cy="385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">
              <p14:nvContentPartPr>
                <p14:cNvPr id="178" name="Håndskrift 177">
                  <a:extLst>
                    <a:ext uri="{FF2B5EF4-FFF2-40B4-BE49-F238E27FC236}">
                      <a16:creationId xmlns:a16="http://schemas.microsoft.com/office/drawing/2014/main" id="{1BDBEB37-6934-4D88-B821-FA1B9964A759}"/>
                    </a:ext>
                  </a:extLst>
                </p14:cNvPr>
                <p14:cNvContentPartPr/>
                <p14:nvPr/>
              </p14:nvContentPartPr>
              <p14:xfrm>
                <a:off x="3000780" y="1780620"/>
                <a:ext cx="95400" cy="4357800"/>
              </p14:xfrm>
            </p:contentPart>
          </mc:Choice>
          <mc:Fallback xmlns="">
            <p:pic>
              <p:nvPicPr>
                <p:cNvPr id="178" name="Håndskrift 177">
                  <a:extLst>
                    <a:ext uri="{FF2B5EF4-FFF2-40B4-BE49-F238E27FC236}">
                      <a16:creationId xmlns:a16="http://schemas.microsoft.com/office/drawing/2014/main" id="{1BDBEB37-6934-4D88-B821-FA1B9964A759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2964780" y="1744980"/>
                  <a:ext cx="167040" cy="442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">
              <p14:nvContentPartPr>
                <p14:cNvPr id="198" name="Håndskrift 197">
                  <a:extLst>
                    <a:ext uri="{FF2B5EF4-FFF2-40B4-BE49-F238E27FC236}">
                      <a16:creationId xmlns:a16="http://schemas.microsoft.com/office/drawing/2014/main" id="{81506662-3465-4450-8BC1-E0F65920DF8B}"/>
                    </a:ext>
                  </a:extLst>
                </p14:cNvPr>
                <p14:cNvContentPartPr/>
                <p14:nvPr/>
              </p14:nvContentPartPr>
              <p14:xfrm>
                <a:off x="599580" y="2447700"/>
                <a:ext cx="3152160" cy="200880"/>
              </p14:xfrm>
            </p:contentPart>
          </mc:Choice>
          <mc:Fallback xmlns="">
            <p:pic>
              <p:nvPicPr>
                <p:cNvPr id="198" name="Håndskrift 197">
                  <a:extLst>
                    <a:ext uri="{FF2B5EF4-FFF2-40B4-BE49-F238E27FC236}">
                      <a16:creationId xmlns:a16="http://schemas.microsoft.com/office/drawing/2014/main" id="{81506662-3465-4450-8BC1-E0F65920DF8B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563940" y="2411700"/>
                  <a:ext cx="322380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2">
              <p14:nvContentPartPr>
                <p14:cNvPr id="212" name="Håndskrift 211">
                  <a:extLst>
                    <a:ext uri="{FF2B5EF4-FFF2-40B4-BE49-F238E27FC236}">
                      <a16:creationId xmlns:a16="http://schemas.microsoft.com/office/drawing/2014/main" id="{A5AB9BC6-8E4A-4D49-8E79-2C23CFFE100E}"/>
                    </a:ext>
                  </a:extLst>
                </p14:cNvPr>
                <p14:cNvContentPartPr/>
                <p14:nvPr/>
              </p14:nvContentPartPr>
              <p14:xfrm>
                <a:off x="685620" y="3276060"/>
                <a:ext cx="3160800" cy="248760"/>
              </p14:xfrm>
            </p:contentPart>
          </mc:Choice>
          <mc:Fallback xmlns="">
            <p:pic>
              <p:nvPicPr>
                <p:cNvPr id="212" name="Håndskrift 211">
                  <a:extLst>
                    <a:ext uri="{FF2B5EF4-FFF2-40B4-BE49-F238E27FC236}">
                      <a16:creationId xmlns:a16="http://schemas.microsoft.com/office/drawing/2014/main" id="{A5AB9BC6-8E4A-4D49-8E79-2C23CFFE100E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649980" y="3240060"/>
                  <a:ext cx="3232440" cy="32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4">
              <p14:nvContentPartPr>
                <p14:cNvPr id="214" name="Håndskrift 213">
                  <a:extLst>
                    <a:ext uri="{FF2B5EF4-FFF2-40B4-BE49-F238E27FC236}">
                      <a16:creationId xmlns:a16="http://schemas.microsoft.com/office/drawing/2014/main" id="{DE54FD3D-1C00-47CC-AEE3-2FE0A6A69915}"/>
                    </a:ext>
                  </a:extLst>
                </p14:cNvPr>
                <p14:cNvContentPartPr/>
                <p14:nvPr/>
              </p14:nvContentPartPr>
              <p14:xfrm>
                <a:off x="714060" y="4324020"/>
                <a:ext cx="3102120" cy="133920"/>
              </p14:xfrm>
            </p:contentPart>
          </mc:Choice>
          <mc:Fallback xmlns="">
            <p:pic>
              <p:nvPicPr>
                <p:cNvPr id="214" name="Håndskrift 213">
                  <a:extLst>
                    <a:ext uri="{FF2B5EF4-FFF2-40B4-BE49-F238E27FC236}">
                      <a16:creationId xmlns:a16="http://schemas.microsoft.com/office/drawing/2014/main" id="{DE54FD3D-1C00-47CC-AEE3-2FE0A6A69915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678060" y="4288380"/>
                  <a:ext cx="317376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">
              <p14:nvContentPartPr>
                <p14:cNvPr id="222" name="Håndskrift 221">
                  <a:extLst>
                    <a:ext uri="{FF2B5EF4-FFF2-40B4-BE49-F238E27FC236}">
                      <a16:creationId xmlns:a16="http://schemas.microsoft.com/office/drawing/2014/main" id="{1684FDBB-934E-46AD-91B2-AE47FD810F1F}"/>
                    </a:ext>
                  </a:extLst>
                </p14:cNvPr>
                <p14:cNvContentPartPr/>
                <p14:nvPr/>
              </p14:nvContentPartPr>
              <p14:xfrm>
                <a:off x="752220" y="4923420"/>
                <a:ext cx="3026520" cy="236880"/>
              </p14:xfrm>
            </p:contentPart>
          </mc:Choice>
          <mc:Fallback xmlns="">
            <p:pic>
              <p:nvPicPr>
                <p:cNvPr id="222" name="Håndskrift 221">
                  <a:extLst>
                    <a:ext uri="{FF2B5EF4-FFF2-40B4-BE49-F238E27FC236}">
                      <a16:creationId xmlns:a16="http://schemas.microsoft.com/office/drawing/2014/main" id="{1684FDBB-934E-46AD-91B2-AE47FD810F1F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716580" y="4887780"/>
                  <a:ext cx="3098160" cy="30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8">
              <p14:nvContentPartPr>
                <p14:cNvPr id="224" name="Håndskrift 223">
                  <a:extLst>
                    <a:ext uri="{FF2B5EF4-FFF2-40B4-BE49-F238E27FC236}">
                      <a16:creationId xmlns:a16="http://schemas.microsoft.com/office/drawing/2014/main" id="{72AA2608-74A3-4ED7-B5E0-EAF0002A9417}"/>
                    </a:ext>
                  </a:extLst>
                </p14:cNvPr>
                <p14:cNvContentPartPr/>
                <p14:nvPr/>
              </p14:nvContentPartPr>
              <p14:xfrm>
                <a:off x="3732660" y="1771260"/>
                <a:ext cx="106200" cy="4382280"/>
              </p14:xfrm>
            </p:contentPart>
          </mc:Choice>
          <mc:Fallback xmlns="">
            <p:pic>
              <p:nvPicPr>
                <p:cNvPr id="224" name="Håndskrift 223">
                  <a:extLst>
                    <a:ext uri="{FF2B5EF4-FFF2-40B4-BE49-F238E27FC236}">
                      <a16:creationId xmlns:a16="http://schemas.microsoft.com/office/drawing/2014/main" id="{72AA2608-74A3-4ED7-B5E0-EAF0002A9417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670020" y="1708260"/>
                  <a:ext cx="231840" cy="450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0">
              <p14:nvContentPartPr>
                <p14:cNvPr id="228" name="Håndskrift 227">
                  <a:extLst>
                    <a:ext uri="{FF2B5EF4-FFF2-40B4-BE49-F238E27FC236}">
                      <a16:creationId xmlns:a16="http://schemas.microsoft.com/office/drawing/2014/main" id="{3B4BCBAA-195A-4036-87F0-52CF17BD2167}"/>
                    </a:ext>
                  </a:extLst>
                </p14:cNvPr>
                <p14:cNvContentPartPr/>
                <p14:nvPr/>
              </p14:nvContentPartPr>
              <p14:xfrm>
                <a:off x="571500" y="1713660"/>
                <a:ext cx="3208680" cy="191520"/>
              </p14:xfrm>
            </p:contentPart>
          </mc:Choice>
          <mc:Fallback xmlns="">
            <p:pic>
              <p:nvPicPr>
                <p:cNvPr id="228" name="Håndskrift 227">
                  <a:extLst>
                    <a:ext uri="{FF2B5EF4-FFF2-40B4-BE49-F238E27FC236}">
                      <a16:creationId xmlns:a16="http://schemas.microsoft.com/office/drawing/2014/main" id="{3B4BCBAA-195A-4036-87F0-52CF17BD2167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08500" y="1650660"/>
                  <a:ext cx="3334320" cy="317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2">
            <p14:nvContentPartPr>
              <p14:cNvPr id="159" name="Håndskrift 158">
                <a:extLst>
                  <a:ext uri="{FF2B5EF4-FFF2-40B4-BE49-F238E27FC236}">
                    <a16:creationId xmlns:a16="http://schemas.microsoft.com/office/drawing/2014/main" id="{7F590F1B-0FB8-426B-B4F6-0A7400AD0E41}"/>
                  </a:ext>
                </a:extLst>
              </p14:cNvPr>
              <p14:cNvContentPartPr/>
              <p14:nvPr/>
            </p14:nvContentPartPr>
            <p14:xfrm>
              <a:off x="495900" y="1723380"/>
              <a:ext cx="3276000" cy="172440"/>
            </p14:xfrm>
          </p:contentPart>
        </mc:Choice>
        <mc:Fallback xmlns="">
          <p:pic>
            <p:nvPicPr>
              <p:cNvPr id="159" name="Håndskrift 158">
                <a:extLst>
                  <a:ext uri="{FF2B5EF4-FFF2-40B4-BE49-F238E27FC236}">
                    <a16:creationId xmlns:a16="http://schemas.microsoft.com/office/drawing/2014/main" id="{7F590F1B-0FB8-426B-B4F6-0A7400AD0E4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0260" y="1687740"/>
                <a:ext cx="3347640" cy="244080"/>
              </a:xfrm>
              <a:prstGeom prst="rect">
                <a:avLst/>
              </a:prstGeom>
            </p:spPr>
          </p:pic>
        </mc:Fallback>
      </mc:AlternateContent>
      <p:cxnSp>
        <p:nvCxnSpPr>
          <p:cNvPr id="238" name="Lige forbindelse 237">
            <a:extLst>
              <a:ext uri="{FF2B5EF4-FFF2-40B4-BE49-F238E27FC236}">
                <a16:creationId xmlns:a16="http://schemas.microsoft.com/office/drawing/2014/main" id="{AEEE0662-ED06-498C-975C-CC608654C3C8}"/>
              </a:ext>
            </a:extLst>
          </p:cNvPr>
          <p:cNvCxnSpPr>
            <a:cxnSpLocks/>
          </p:cNvCxnSpPr>
          <p:nvPr/>
        </p:nvCxnSpPr>
        <p:spPr>
          <a:xfrm flipV="1">
            <a:off x="217620" y="1705912"/>
            <a:ext cx="3963706" cy="17589"/>
          </a:xfrm>
          <a:prstGeom prst="line">
            <a:avLst/>
          </a:prstGeom>
          <a:ln w="603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5" name="Gruppe 464">
            <a:extLst>
              <a:ext uri="{FF2B5EF4-FFF2-40B4-BE49-F238E27FC236}">
                <a16:creationId xmlns:a16="http://schemas.microsoft.com/office/drawing/2014/main" id="{CD49E6D7-12CA-4504-A473-61CFC327FEF4}"/>
              </a:ext>
            </a:extLst>
          </p:cNvPr>
          <p:cNvGrpSpPr/>
          <p:nvPr/>
        </p:nvGrpSpPr>
        <p:grpSpPr>
          <a:xfrm>
            <a:off x="3733110" y="1612685"/>
            <a:ext cx="687960" cy="4177093"/>
            <a:chOff x="228347" y="1717424"/>
            <a:chExt cx="687960" cy="4177093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466" name="Håndskrift 465">
                  <a:extLst>
                    <a:ext uri="{FF2B5EF4-FFF2-40B4-BE49-F238E27FC236}">
                      <a16:creationId xmlns:a16="http://schemas.microsoft.com/office/drawing/2014/main" id="{875C738B-460B-44EA-95B4-553B7D691EE0}"/>
                    </a:ext>
                  </a:extLst>
                </p14:cNvPr>
                <p14:cNvContentPartPr/>
                <p14:nvPr/>
              </p14:nvContentPartPr>
              <p14:xfrm>
                <a:off x="417463" y="1725191"/>
                <a:ext cx="223920" cy="3984120"/>
              </p14:xfrm>
            </p:contentPart>
          </mc:Choice>
          <mc:Fallback xmlns="">
            <p:pic>
              <p:nvPicPr>
                <p:cNvPr id="466" name="Håndskrift 465">
                  <a:extLst>
                    <a:ext uri="{FF2B5EF4-FFF2-40B4-BE49-F238E27FC236}">
                      <a16:creationId xmlns:a16="http://schemas.microsoft.com/office/drawing/2014/main" id="{875C738B-460B-44EA-95B4-553B7D691EE0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354463" y="1662551"/>
                  <a:ext cx="349560" cy="410976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467" name="Gruppe 466">
              <a:extLst>
                <a:ext uri="{FF2B5EF4-FFF2-40B4-BE49-F238E27FC236}">
                  <a16:creationId xmlns:a16="http://schemas.microsoft.com/office/drawing/2014/main" id="{438BE29B-8B60-48E3-BDD5-2C1F1489D05E}"/>
                </a:ext>
              </a:extLst>
            </p:cNvPr>
            <p:cNvGrpSpPr/>
            <p:nvPr/>
          </p:nvGrpSpPr>
          <p:grpSpPr>
            <a:xfrm>
              <a:off x="228347" y="1717424"/>
              <a:ext cx="687960" cy="4177093"/>
              <a:chOff x="446289" y="1599900"/>
              <a:chExt cx="687960" cy="4177093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6">
                <p14:nvContentPartPr>
                  <p14:cNvPr id="468" name="Håndskrift 467">
                    <a:extLst>
                      <a:ext uri="{FF2B5EF4-FFF2-40B4-BE49-F238E27FC236}">
                        <a16:creationId xmlns:a16="http://schemas.microsoft.com/office/drawing/2014/main" id="{521E5A8D-E265-468D-B654-272519411CD1}"/>
                      </a:ext>
                    </a:extLst>
                  </p14:cNvPr>
                  <p14:cNvContentPartPr/>
                  <p14:nvPr/>
                </p14:nvContentPartPr>
                <p14:xfrm>
                  <a:off x="1008900" y="1599900"/>
                  <a:ext cx="38880" cy="171720"/>
                </p14:xfrm>
              </p:contentPart>
            </mc:Choice>
            <mc:Fallback xmlns="">
              <p:pic>
                <p:nvPicPr>
                  <p:cNvPr id="468" name="Håndskrift 467">
                    <a:extLst>
                      <a:ext uri="{FF2B5EF4-FFF2-40B4-BE49-F238E27FC236}">
                        <a16:creationId xmlns:a16="http://schemas.microsoft.com/office/drawing/2014/main" id="{521E5A8D-E265-468D-B654-272519411CD1}"/>
                      </a:ext>
                    </a:extLst>
                  </p:cNvPr>
                  <p:cNvPicPr/>
                  <p:nvPr/>
                </p:nvPicPr>
                <p:blipFill>
                  <a:blip r:embed="rId27"/>
                  <a:stretch>
                    <a:fillRect/>
                  </a:stretch>
                </p:blipFill>
                <p:spPr>
                  <a:xfrm>
                    <a:off x="945900" y="1536900"/>
                    <a:ext cx="164520" cy="29736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469" name="Gruppe 468">
                <a:extLst>
                  <a:ext uri="{FF2B5EF4-FFF2-40B4-BE49-F238E27FC236}">
                    <a16:creationId xmlns:a16="http://schemas.microsoft.com/office/drawing/2014/main" id="{9B321C75-D8C0-4BE3-BAF0-EE450EE8D7DB}"/>
                  </a:ext>
                </a:extLst>
              </p:cNvPr>
              <p:cNvGrpSpPr/>
              <p:nvPr/>
            </p:nvGrpSpPr>
            <p:grpSpPr>
              <a:xfrm>
                <a:off x="446289" y="1629433"/>
                <a:ext cx="687960" cy="4147560"/>
                <a:chOff x="455940" y="1590180"/>
                <a:chExt cx="687960" cy="41475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8">
                  <p14:nvContentPartPr>
                    <p14:cNvPr id="470" name="Håndskrift 469">
                      <a:extLst>
                        <a:ext uri="{FF2B5EF4-FFF2-40B4-BE49-F238E27FC236}">
                          <a16:creationId xmlns:a16="http://schemas.microsoft.com/office/drawing/2014/main" id="{479280C5-E8C3-487C-9630-838EE7448C9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04180" y="1857300"/>
                    <a:ext cx="258480" cy="3880440"/>
                  </p14:xfrm>
                </p:contentPart>
              </mc:Choice>
              <mc:Fallback xmlns="">
                <p:pic>
                  <p:nvPicPr>
                    <p:cNvPr id="470" name="Håndskrift 469">
                      <a:extLst>
                        <a:ext uri="{FF2B5EF4-FFF2-40B4-BE49-F238E27FC236}">
                          <a16:creationId xmlns:a16="http://schemas.microsoft.com/office/drawing/2014/main" id="{479280C5-E8C3-487C-9630-838EE7448C93}"/>
                        </a:ext>
                      </a:extLst>
                    </p:cNvPr>
                    <p:cNvPicPr/>
                    <p:nvPr/>
                  </p:nvPicPr>
                  <p:blipFill>
                    <a:blip r:embed="rId29"/>
                    <a:stretch>
                      <a:fillRect/>
                    </a:stretch>
                  </p:blipFill>
                  <p:spPr>
                    <a:xfrm>
                      <a:off x="441180" y="1794300"/>
                      <a:ext cx="384120" cy="40060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">
                  <p14:nvContentPartPr>
                    <p14:cNvPr id="471" name="Håndskrift 470">
                      <a:extLst>
                        <a:ext uri="{FF2B5EF4-FFF2-40B4-BE49-F238E27FC236}">
                          <a16:creationId xmlns:a16="http://schemas.microsoft.com/office/drawing/2014/main" id="{2496FD30-7797-4F27-AFE0-A8A253CE1A6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51300" y="1704660"/>
                    <a:ext cx="192600" cy="3962160"/>
                  </p14:xfrm>
                </p:contentPart>
              </mc:Choice>
              <mc:Fallback xmlns="">
                <p:pic>
                  <p:nvPicPr>
                    <p:cNvPr id="471" name="Håndskrift 470">
                      <a:extLst>
                        <a:ext uri="{FF2B5EF4-FFF2-40B4-BE49-F238E27FC236}">
                          <a16:creationId xmlns:a16="http://schemas.microsoft.com/office/drawing/2014/main" id="{2496FD30-7797-4F27-AFE0-A8A253CE1A64}"/>
                        </a:ext>
                      </a:extLst>
                    </p:cNvPr>
                    <p:cNvPicPr/>
                    <p:nvPr/>
                  </p:nvPicPr>
                  <p:blipFill>
                    <a:blip r:embed="rId31"/>
                    <a:stretch>
                      <a:fillRect/>
                    </a:stretch>
                  </p:blipFill>
                  <p:spPr>
                    <a:xfrm>
                      <a:off x="888300" y="1641660"/>
                      <a:ext cx="318240" cy="40878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">
                  <p14:nvContentPartPr>
                    <p14:cNvPr id="472" name="Håndskrift 471">
                      <a:extLst>
                        <a:ext uri="{FF2B5EF4-FFF2-40B4-BE49-F238E27FC236}">
                          <a16:creationId xmlns:a16="http://schemas.microsoft.com/office/drawing/2014/main" id="{8E76A470-92D0-4885-A731-8B7A46DCB0A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28900" y="1904460"/>
                    <a:ext cx="258840" cy="2782080"/>
                  </p14:xfrm>
                </p:contentPart>
              </mc:Choice>
              <mc:Fallback xmlns="">
                <p:pic>
                  <p:nvPicPr>
                    <p:cNvPr id="472" name="Håndskrift 471">
                      <a:extLst>
                        <a:ext uri="{FF2B5EF4-FFF2-40B4-BE49-F238E27FC236}">
                          <a16:creationId xmlns:a16="http://schemas.microsoft.com/office/drawing/2014/main" id="{8E76A470-92D0-4885-A731-8B7A46DCB0AE}"/>
                        </a:ext>
                      </a:extLst>
                    </p:cNvPr>
                    <p:cNvPicPr/>
                    <p:nvPr/>
                  </p:nvPicPr>
                  <p:blipFill>
                    <a:blip r:embed="rId33"/>
                    <a:stretch>
                      <a:fillRect/>
                    </a:stretch>
                  </p:blipFill>
                  <p:spPr>
                    <a:xfrm>
                      <a:off x="766260" y="1841460"/>
                      <a:ext cx="384480" cy="2907720"/>
                    </a:xfrm>
                    <a:prstGeom prst="rect">
                      <a:avLst/>
                    </a:prstGeom>
                  </p:spPr>
                </p:pic>
              </mc:Fallback>
            </mc:AlternateContent>
            <p:grpSp>
              <p:nvGrpSpPr>
                <p:cNvPr id="473" name="Gruppe 472">
                  <a:extLst>
                    <a:ext uri="{FF2B5EF4-FFF2-40B4-BE49-F238E27FC236}">
                      <a16:creationId xmlns:a16="http://schemas.microsoft.com/office/drawing/2014/main" id="{823FD72B-B32F-471C-BFF0-95B656BDEDF9}"/>
                    </a:ext>
                  </a:extLst>
                </p:cNvPr>
                <p:cNvGrpSpPr/>
                <p:nvPr/>
              </p:nvGrpSpPr>
              <p:grpSpPr>
                <a:xfrm>
                  <a:off x="455940" y="1590180"/>
                  <a:ext cx="678600" cy="4125600"/>
                  <a:chOff x="455940" y="1590180"/>
                  <a:chExt cx="678600" cy="4125600"/>
                </a:xfrm>
              </p:grpSpPr>
              <mc:AlternateContent xmlns:mc="http://schemas.openxmlformats.org/markup-compatibility/2006" xmlns:p14="http://schemas.microsoft.com/office/powerpoint/2010/main">
                <mc:Choice Requires="p14">
                  <p:contentPart p14:bwMode="auto" r:id="rId34">
                    <p14:nvContentPartPr>
                      <p14:cNvPr id="485" name="Håndskrift 484">
                        <a:extLst>
                          <a:ext uri="{FF2B5EF4-FFF2-40B4-BE49-F238E27FC236}">
                            <a16:creationId xmlns:a16="http://schemas.microsoft.com/office/drawing/2014/main" id="{46752EF9-1226-4A40-9456-02F8A6FC71E0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838980" y="3466860"/>
                      <a:ext cx="151560" cy="717480"/>
                    </p14:xfrm>
                  </p:contentPart>
                </mc:Choice>
                <mc:Fallback xmlns="">
                  <p:pic>
                    <p:nvPicPr>
                      <p:cNvPr id="485" name="Håndskrift 484">
                        <a:extLst>
                          <a:ext uri="{FF2B5EF4-FFF2-40B4-BE49-F238E27FC236}">
                            <a16:creationId xmlns:a16="http://schemas.microsoft.com/office/drawing/2014/main" id="{46752EF9-1226-4A40-9456-02F8A6FC71E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5"/>
                      <a:stretch>
                        <a:fillRect/>
                      </a:stretch>
                    </p:blipFill>
                    <p:spPr>
                      <a:xfrm>
                        <a:off x="776340" y="3403860"/>
                        <a:ext cx="277200" cy="843120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  <mc:AlternateContent xmlns:mc="http://schemas.openxmlformats.org/markup-compatibility/2006" xmlns:p14="http://schemas.microsoft.com/office/powerpoint/2010/main">
                <mc:Choice Requires="p14">
                  <p:contentPart p14:bwMode="auto" r:id="rId36">
                    <p14:nvContentPartPr>
                      <p14:cNvPr id="474" name="Håndskrift 473">
                        <a:extLst>
                          <a:ext uri="{FF2B5EF4-FFF2-40B4-BE49-F238E27FC236}">
                            <a16:creationId xmlns:a16="http://schemas.microsoft.com/office/drawing/2014/main" id="{2AA0B396-5E68-40D4-87FB-A9A5D376B50B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1094580" y="3942780"/>
                      <a:ext cx="39960" cy="1680840"/>
                    </p14:xfrm>
                  </p:contentPart>
                </mc:Choice>
                <mc:Fallback xmlns="">
                  <p:pic>
                    <p:nvPicPr>
                      <p:cNvPr id="474" name="Håndskrift 473">
                        <a:extLst>
                          <a:ext uri="{FF2B5EF4-FFF2-40B4-BE49-F238E27FC236}">
                            <a16:creationId xmlns:a16="http://schemas.microsoft.com/office/drawing/2014/main" id="{2AA0B396-5E68-40D4-87FB-A9A5D376B5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7"/>
                      <a:stretch>
                        <a:fillRect/>
                      </a:stretch>
                    </p:blipFill>
                    <p:spPr>
                      <a:xfrm>
                        <a:off x="1031940" y="3880140"/>
                        <a:ext cx="165600" cy="1806480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  <mc:AlternateContent xmlns:mc="http://schemas.openxmlformats.org/markup-compatibility/2006" xmlns:p14="http://schemas.microsoft.com/office/powerpoint/2010/main">
                <mc:Choice Requires="p14">
                  <p:contentPart p14:bwMode="auto" r:id="rId38">
                    <p14:nvContentPartPr>
                      <p14:cNvPr id="475" name="Håndskrift 474">
                        <a:extLst>
                          <a:ext uri="{FF2B5EF4-FFF2-40B4-BE49-F238E27FC236}">
                            <a16:creationId xmlns:a16="http://schemas.microsoft.com/office/drawing/2014/main" id="{61EBA23F-EF96-4AE6-929D-A1DE2E5BE298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542340" y="1590180"/>
                      <a:ext cx="21240" cy="257760"/>
                    </p14:xfrm>
                  </p:contentPart>
                </mc:Choice>
                <mc:Fallback xmlns="">
                  <p:pic>
                    <p:nvPicPr>
                      <p:cNvPr id="475" name="Håndskrift 474">
                        <a:extLst>
                          <a:ext uri="{FF2B5EF4-FFF2-40B4-BE49-F238E27FC236}">
                            <a16:creationId xmlns:a16="http://schemas.microsoft.com/office/drawing/2014/main" id="{61EBA23F-EF96-4AE6-929D-A1DE2E5BE29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9"/>
                      <a:stretch>
                        <a:fillRect/>
                      </a:stretch>
                    </p:blipFill>
                    <p:spPr>
                      <a:xfrm>
                        <a:off x="479700" y="1527540"/>
                        <a:ext cx="146880" cy="383400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  <mc:AlternateContent xmlns:mc="http://schemas.openxmlformats.org/markup-compatibility/2006" xmlns:p14="http://schemas.microsoft.com/office/powerpoint/2010/main">
                <mc:Choice Requires="p14">
                  <p:contentPart p14:bwMode="auto" r:id="rId40">
                    <p14:nvContentPartPr>
                      <p14:cNvPr id="476" name="Håndskrift 475">
                        <a:extLst>
                          <a:ext uri="{FF2B5EF4-FFF2-40B4-BE49-F238E27FC236}">
                            <a16:creationId xmlns:a16="http://schemas.microsoft.com/office/drawing/2014/main" id="{7EA85ACC-C81E-484A-AFA7-E02A9B885A14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817380" y="1599900"/>
                      <a:ext cx="21240" cy="257760"/>
                    </p14:xfrm>
                  </p:contentPart>
                </mc:Choice>
                <mc:Fallback xmlns="">
                  <p:pic>
                    <p:nvPicPr>
                      <p:cNvPr id="476" name="Håndskrift 475">
                        <a:extLst>
                          <a:ext uri="{FF2B5EF4-FFF2-40B4-BE49-F238E27FC236}">
                            <a16:creationId xmlns:a16="http://schemas.microsoft.com/office/drawing/2014/main" id="{7EA85ACC-C81E-484A-AFA7-E02A9B885A1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1"/>
                      <a:stretch>
                        <a:fillRect/>
                      </a:stretch>
                    </p:blipFill>
                    <p:spPr>
                      <a:xfrm>
                        <a:off x="754740" y="1536900"/>
                        <a:ext cx="146880" cy="383400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  <mc:AlternateContent xmlns:mc="http://schemas.openxmlformats.org/markup-compatibility/2006" xmlns:p14="http://schemas.microsoft.com/office/powerpoint/2010/main">
                <mc:Choice Requires="p14">
                  <p:contentPart p14:bwMode="auto" r:id="rId42">
                    <p14:nvContentPartPr>
                      <p14:cNvPr id="477" name="Håndskrift 476">
                        <a:extLst>
                          <a:ext uri="{FF2B5EF4-FFF2-40B4-BE49-F238E27FC236}">
                            <a16:creationId xmlns:a16="http://schemas.microsoft.com/office/drawing/2014/main" id="{1038977E-6973-46E8-82F1-E084D68BFC72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646740" y="1961700"/>
                      <a:ext cx="239400" cy="3517920"/>
                    </p14:xfrm>
                  </p:contentPart>
                </mc:Choice>
                <mc:Fallback xmlns="">
                  <p:pic>
                    <p:nvPicPr>
                      <p:cNvPr id="477" name="Håndskrift 476">
                        <a:extLst>
                          <a:ext uri="{FF2B5EF4-FFF2-40B4-BE49-F238E27FC236}">
                            <a16:creationId xmlns:a16="http://schemas.microsoft.com/office/drawing/2014/main" id="{1038977E-6973-46E8-82F1-E084D68BFC7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3"/>
                      <a:stretch>
                        <a:fillRect/>
                      </a:stretch>
                    </p:blipFill>
                    <p:spPr>
                      <a:xfrm>
                        <a:off x="584100" y="1898700"/>
                        <a:ext cx="365040" cy="3643560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  <mc:AlternateContent xmlns:mc="http://schemas.openxmlformats.org/markup-compatibility/2006" xmlns:p14="http://schemas.microsoft.com/office/powerpoint/2010/main">
                <mc:Choice Requires="p14">
                  <p:contentPart p14:bwMode="auto" r:id="rId44">
                    <p14:nvContentPartPr>
                      <p14:cNvPr id="478" name="Håndskrift 477">
                        <a:extLst>
                          <a:ext uri="{FF2B5EF4-FFF2-40B4-BE49-F238E27FC236}">
                            <a16:creationId xmlns:a16="http://schemas.microsoft.com/office/drawing/2014/main" id="{1250BFC9-31A8-4E91-BBDD-3DD3C4755A27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837900" y="1800060"/>
                      <a:ext cx="95400" cy="2203560"/>
                    </p14:xfrm>
                  </p:contentPart>
                </mc:Choice>
                <mc:Fallback xmlns="">
                  <p:pic>
                    <p:nvPicPr>
                      <p:cNvPr id="478" name="Håndskrift 477">
                        <a:extLst>
                          <a:ext uri="{FF2B5EF4-FFF2-40B4-BE49-F238E27FC236}">
                            <a16:creationId xmlns:a16="http://schemas.microsoft.com/office/drawing/2014/main" id="{1250BFC9-31A8-4E91-BBDD-3DD3C4755A2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5"/>
                      <a:stretch>
                        <a:fillRect/>
                      </a:stretch>
                    </p:blipFill>
                    <p:spPr>
                      <a:xfrm>
                        <a:off x="775260" y="1737060"/>
                        <a:ext cx="221040" cy="2329200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  <mc:AlternateContent xmlns:mc="http://schemas.openxmlformats.org/markup-compatibility/2006" xmlns:p14="http://schemas.microsoft.com/office/powerpoint/2010/main">
                <mc:Choice Requires="p14">
                  <p:contentPart p14:bwMode="auto" r:id="rId46">
                    <p14:nvContentPartPr>
                      <p14:cNvPr id="479" name="Håndskrift 478">
                        <a:extLst>
                          <a:ext uri="{FF2B5EF4-FFF2-40B4-BE49-F238E27FC236}">
                            <a16:creationId xmlns:a16="http://schemas.microsoft.com/office/drawing/2014/main" id="{BD9B8129-D61D-41CB-9D2B-179F8DF089F5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936900" y="1847220"/>
                      <a:ext cx="83880" cy="1589040"/>
                    </p14:xfrm>
                  </p:contentPart>
                </mc:Choice>
                <mc:Fallback xmlns="">
                  <p:pic>
                    <p:nvPicPr>
                      <p:cNvPr id="479" name="Håndskrift 478">
                        <a:extLst>
                          <a:ext uri="{FF2B5EF4-FFF2-40B4-BE49-F238E27FC236}">
                            <a16:creationId xmlns:a16="http://schemas.microsoft.com/office/drawing/2014/main" id="{BD9B8129-D61D-41CB-9D2B-179F8DF089F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7"/>
                      <a:stretch>
                        <a:fillRect/>
                      </a:stretch>
                    </p:blipFill>
                    <p:spPr>
                      <a:xfrm>
                        <a:off x="873900" y="1784580"/>
                        <a:ext cx="209520" cy="1714680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  <mc:AlternateContent xmlns:mc="http://schemas.openxmlformats.org/markup-compatibility/2006" xmlns:p14="http://schemas.microsoft.com/office/powerpoint/2010/main">
                <mc:Choice Requires="p14">
                  <p:contentPart p14:bwMode="auto" r:id="rId48">
                    <p14:nvContentPartPr>
                      <p14:cNvPr id="480" name="Håndskrift 479">
                        <a:extLst>
                          <a:ext uri="{FF2B5EF4-FFF2-40B4-BE49-F238E27FC236}">
                            <a16:creationId xmlns:a16="http://schemas.microsoft.com/office/drawing/2014/main" id="{2857C4F0-02DE-448C-BF73-1695F65D3EEF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589860" y="2590260"/>
                      <a:ext cx="114840" cy="669240"/>
                    </p14:xfrm>
                  </p:contentPart>
                </mc:Choice>
                <mc:Fallback xmlns="">
                  <p:pic>
                    <p:nvPicPr>
                      <p:cNvPr id="480" name="Håndskrift 479">
                        <a:extLst>
                          <a:ext uri="{FF2B5EF4-FFF2-40B4-BE49-F238E27FC236}">
                            <a16:creationId xmlns:a16="http://schemas.microsoft.com/office/drawing/2014/main" id="{2857C4F0-02DE-448C-BF73-1695F65D3EE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9"/>
                      <a:stretch>
                        <a:fillRect/>
                      </a:stretch>
                    </p:blipFill>
                    <p:spPr>
                      <a:xfrm>
                        <a:off x="527220" y="2527260"/>
                        <a:ext cx="240480" cy="794880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  <mc:AlternateContent xmlns:mc="http://schemas.openxmlformats.org/markup-compatibility/2006" xmlns:p14="http://schemas.microsoft.com/office/powerpoint/2010/main">
                <mc:Choice Requires="p14">
                  <p:contentPart p14:bwMode="auto" r:id="rId50">
                    <p14:nvContentPartPr>
                      <p14:cNvPr id="481" name="Håndskrift 480">
                        <a:extLst>
                          <a:ext uri="{FF2B5EF4-FFF2-40B4-BE49-F238E27FC236}">
                            <a16:creationId xmlns:a16="http://schemas.microsoft.com/office/drawing/2014/main" id="{8396629F-F279-4AA8-9DC1-DDAE82C89C52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455940" y="2590260"/>
                      <a:ext cx="176040" cy="1220040"/>
                    </p14:xfrm>
                  </p:contentPart>
                </mc:Choice>
                <mc:Fallback xmlns="">
                  <p:pic>
                    <p:nvPicPr>
                      <p:cNvPr id="481" name="Håndskrift 480">
                        <a:extLst>
                          <a:ext uri="{FF2B5EF4-FFF2-40B4-BE49-F238E27FC236}">
                            <a16:creationId xmlns:a16="http://schemas.microsoft.com/office/drawing/2014/main" id="{8396629F-F279-4AA8-9DC1-DDAE82C89C5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1"/>
                      <a:stretch>
                        <a:fillRect/>
                      </a:stretch>
                    </p:blipFill>
                    <p:spPr>
                      <a:xfrm>
                        <a:off x="392940" y="2527260"/>
                        <a:ext cx="301680" cy="1345680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  <mc:AlternateContent xmlns:mc="http://schemas.openxmlformats.org/markup-compatibility/2006" xmlns:p14="http://schemas.microsoft.com/office/powerpoint/2010/main">
                <mc:Choice Requires="p14">
                  <p:contentPart p14:bwMode="auto" r:id="rId52">
                    <p14:nvContentPartPr>
                      <p14:cNvPr id="482" name="Håndskrift 481">
                        <a:extLst>
                          <a:ext uri="{FF2B5EF4-FFF2-40B4-BE49-F238E27FC236}">
                            <a16:creationId xmlns:a16="http://schemas.microsoft.com/office/drawing/2014/main" id="{7EEDE25B-C332-4073-B458-A0367D8B448A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521820" y="4543260"/>
                      <a:ext cx="145080" cy="1172520"/>
                    </p14:xfrm>
                  </p:contentPart>
                </mc:Choice>
                <mc:Fallback xmlns="">
                  <p:pic>
                    <p:nvPicPr>
                      <p:cNvPr id="482" name="Håndskrift 481">
                        <a:extLst>
                          <a:ext uri="{FF2B5EF4-FFF2-40B4-BE49-F238E27FC236}">
                            <a16:creationId xmlns:a16="http://schemas.microsoft.com/office/drawing/2014/main" id="{7EEDE25B-C332-4073-B458-A0367D8B448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3"/>
                      <a:stretch>
                        <a:fillRect/>
                      </a:stretch>
                    </p:blipFill>
                    <p:spPr>
                      <a:xfrm>
                        <a:off x="458820" y="4480260"/>
                        <a:ext cx="270720" cy="1298160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  <mc:AlternateContent xmlns:mc="http://schemas.openxmlformats.org/markup-compatibility/2006" xmlns:p14="http://schemas.microsoft.com/office/powerpoint/2010/main">
                <mc:Choice Requires="p14">
                  <p:contentPart p14:bwMode="auto" r:id="rId54">
                    <p14:nvContentPartPr>
                      <p14:cNvPr id="483" name="Håndskrift 482">
                        <a:extLst>
                          <a:ext uri="{FF2B5EF4-FFF2-40B4-BE49-F238E27FC236}">
                            <a16:creationId xmlns:a16="http://schemas.microsoft.com/office/drawing/2014/main" id="{62E5FF44-C9F0-4B87-8D22-8D9C90557C90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713700" y="3885900"/>
                      <a:ext cx="48240" cy="541800"/>
                    </p14:xfrm>
                  </p:contentPart>
                </mc:Choice>
                <mc:Fallback xmlns="">
                  <p:pic>
                    <p:nvPicPr>
                      <p:cNvPr id="483" name="Håndskrift 482">
                        <a:extLst>
                          <a:ext uri="{FF2B5EF4-FFF2-40B4-BE49-F238E27FC236}">
                            <a16:creationId xmlns:a16="http://schemas.microsoft.com/office/drawing/2014/main" id="{62E5FF44-C9F0-4B87-8D22-8D9C90557C9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5"/>
                      <a:stretch>
                        <a:fillRect/>
                      </a:stretch>
                    </p:blipFill>
                    <p:spPr>
                      <a:xfrm>
                        <a:off x="650700" y="3822900"/>
                        <a:ext cx="173880" cy="667440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  <mc:AlternateContent xmlns:mc="http://schemas.openxmlformats.org/markup-compatibility/2006" xmlns:p14="http://schemas.microsoft.com/office/powerpoint/2010/main">
                <mc:Choice Requires="p14">
                  <p:contentPart p14:bwMode="auto" r:id="rId56">
                    <p14:nvContentPartPr>
                      <p14:cNvPr id="484" name="Håndskrift 483">
                        <a:extLst>
                          <a:ext uri="{FF2B5EF4-FFF2-40B4-BE49-F238E27FC236}">
                            <a16:creationId xmlns:a16="http://schemas.microsoft.com/office/drawing/2014/main" id="{BA915593-1849-497F-96F1-682B9D6FA003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570780" y="4295220"/>
                      <a:ext cx="86400" cy="432360"/>
                    </p14:xfrm>
                  </p:contentPart>
                </mc:Choice>
                <mc:Fallback xmlns="">
                  <p:pic>
                    <p:nvPicPr>
                      <p:cNvPr id="484" name="Håndskrift 483">
                        <a:extLst>
                          <a:ext uri="{FF2B5EF4-FFF2-40B4-BE49-F238E27FC236}">
                            <a16:creationId xmlns:a16="http://schemas.microsoft.com/office/drawing/2014/main" id="{BA915593-1849-497F-96F1-682B9D6FA00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7"/>
                      <a:stretch>
                        <a:fillRect/>
                      </a:stretch>
                    </p:blipFill>
                    <p:spPr>
                      <a:xfrm>
                        <a:off x="507780" y="4232580"/>
                        <a:ext cx="212040" cy="558000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  <mc:AlternateContent xmlns:mc="http://schemas.openxmlformats.org/markup-compatibility/2006" xmlns:p14="http://schemas.microsoft.com/office/powerpoint/2010/main">
                <mc:Choice Requires="p14">
                  <p:contentPart p14:bwMode="auto" r:id="rId58">
                    <p14:nvContentPartPr>
                      <p14:cNvPr id="486" name="Håndskrift 485">
                        <a:extLst>
                          <a:ext uri="{FF2B5EF4-FFF2-40B4-BE49-F238E27FC236}">
                            <a16:creationId xmlns:a16="http://schemas.microsoft.com/office/drawing/2014/main" id="{DBE00D2B-1A5D-4C4B-950A-6F0ED08F202B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876060" y="2075820"/>
                      <a:ext cx="360" cy="360"/>
                    </p14:xfrm>
                  </p:contentPart>
                </mc:Choice>
                <mc:Fallback xmlns="">
                  <p:pic>
                    <p:nvPicPr>
                      <p:cNvPr id="486" name="Håndskrift 485">
                        <a:extLst>
                          <a:ext uri="{FF2B5EF4-FFF2-40B4-BE49-F238E27FC236}">
                            <a16:creationId xmlns:a16="http://schemas.microsoft.com/office/drawing/2014/main" id="{DBE00D2B-1A5D-4C4B-950A-6F0ED08F202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9"/>
                      <a:stretch>
                        <a:fillRect/>
                      </a:stretch>
                    </p:blipFill>
                    <p:spPr>
                      <a:xfrm>
                        <a:off x="813060" y="2013180"/>
                        <a:ext cx="126000" cy="126000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  <mc:AlternateContent xmlns:mc="http://schemas.openxmlformats.org/markup-compatibility/2006" xmlns:p14="http://schemas.microsoft.com/office/powerpoint/2010/main">
                <mc:Choice Requires="p14">
                  <p:contentPart p14:bwMode="auto" r:id="rId60">
                    <p14:nvContentPartPr>
                      <p14:cNvPr id="487" name="Håndskrift 486">
                        <a:extLst>
                          <a:ext uri="{FF2B5EF4-FFF2-40B4-BE49-F238E27FC236}">
                            <a16:creationId xmlns:a16="http://schemas.microsoft.com/office/drawing/2014/main" id="{E86F4742-9F8E-4DF9-93B5-054DDA2025DE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780660" y="2036580"/>
                      <a:ext cx="3960" cy="1800"/>
                    </p14:xfrm>
                  </p:contentPart>
                </mc:Choice>
                <mc:Fallback xmlns="">
                  <p:pic>
                    <p:nvPicPr>
                      <p:cNvPr id="487" name="Håndskrift 486">
                        <a:extLst>
                          <a:ext uri="{FF2B5EF4-FFF2-40B4-BE49-F238E27FC236}">
                            <a16:creationId xmlns:a16="http://schemas.microsoft.com/office/drawing/2014/main" id="{E86F4742-9F8E-4DF9-93B5-054DDA2025D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1"/>
                      <a:stretch>
                        <a:fillRect/>
                      </a:stretch>
                    </p:blipFill>
                    <p:spPr>
                      <a:xfrm>
                        <a:off x="717660" y="1973580"/>
                        <a:ext cx="129600" cy="127440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</p:grpSp>
          </p:grpSp>
        </p:grpSp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62">
            <p14:nvContentPartPr>
              <p14:cNvPr id="155" name="Håndskrift 154">
                <a:extLst>
                  <a:ext uri="{FF2B5EF4-FFF2-40B4-BE49-F238E27FC236}">
                    <a16:creationId xmlns:a16="http://schemas.microsoft.com/office/drawing/2014/main" id="{46E0270C-F642-4485-8BB0-1BEA44C31FBA}"/>
                  </a:ext>
                </a:extLst>
              </p14:cNvPr>
              <p14:cNvContentPartPr/>
              <p14:nvPr/>
            </p14:nvContentPartPr>
            <p14:xfrm>
              <a:off x="3781260" y="1780620"/>
              <a:ext cx="86400" cy="4294800"/>
            </p14:xfrm>
          </p:contentPart>
        </mc:Choice>
        <mc:Fallback xmlns="">
          <p:pic>
            <p:nvPicPr>
              <p:cNvPr id="155" name="Håndskrift 154">
                <a:extLst>
                  <a:ext uri="{FF2B5EF4-FFF2-40B4-BE49-F238E27FC236}">
                    <a16:creationId xmlns:a16="http://schemas.microsoft.com/office/drawing/2014/main" id="{46E0270C-F642-4485-8BB0-1BEA44C31F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45260" y="1744980"/>
                <a:ext cx="158040" cy="4366440"/>
              </a:xfrm>
              <a:prstGeom prst="rect">
                <a:avLst/>
              </a:prstGeom>
            </p:spPr>
          </p:pic>
        </mc:Fallback>
      </mc:AlternateContent>
      <p:pic>
        <p:nvPicPr>
          <p:cNvPr id="139" name="Billede 138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22600B92-EAB8-485E-B0F9-A744CD124978}"/>
              </a:ext>
            </a:extLst>
          </p:cNvPr>
          <p:cNvPicPr>
            <a:picLocks noChangeAspect="1"/>
          </p:cNvPicPr>
          <p:nvPr/>
        </p:nvPicPr>
        <p:blipFill>
          <a:blip r:embed="rId6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2394" y="246292"/>
            <a:ext cx="1149885" cy="1038443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65">
            <p14:nvContentPartPr>
              <p14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7548634" y="6011240"/>
              <a:ext cx="860868" cy="321408"/>
            </p14:xfrm>
          </p:contentPart>
        </mc:Choice>
        <mc:Fallback xmlns="">
          <p:pic>
            <p:nvPicPr>
              <p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539633" y="5957252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67">
            <p14:nvContentPartPr>
              <p14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680442" y="5830383"/>
              <a:ext cx="969084" cy="359049"/>
            </p14:xfrm>
          </p:contentPart>
        </mc:Choice>
        <mc:Fallback xmlns="">
          <p:pic>
            <p:nvPicPr>
              <p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671439" y="5776309"/>
                <a:ext cx="986730" cy="466836"/>
              </a:xfrm>
              <a:prstGeom prst="rect">
                <a:avLst/>
              </a:prstGeom>
            </p:spPr>
          </p:pic>
        </mc:Fallback>
      </mc:AlternateContent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6844" y="5593945"/>
            <a:ext cx="1255276" cy="76064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7" name="Håndskrift 166">
                <a:extLst>
                  <a:ext uri="{FF2B5EF4-FFF2-40B4-BE49-F238E27FC236}">
                    <a16:creationId xmlns:a16="http://schemas.microsoft.com/office/drawing/2014/main" id="{24388405-26A1-435E-8D3A-E740D6B0490B}"/>
                  </a:ext>
                </a:extLst>
              </p14:cNvPr>
              <p14:cNvContentPartPr/>
              <p14:nvPr/>
            </p14:nvContentPartPr>
            <p14:xfrm>
              <a:off x="472714" y="197366"/>
              <a:ext cx="9140040" cy="6019200"/>
            </p14:xfrm>
          </p:contentPart>
        </mc:Choice>
        <mc:Fallback xmlns="">
          <p:pic>
            <p:nvPicPr>
              <p:cNvPr id="167" name="Håndskrift 166">
                <a:extLst>
                  <a:ext uri="{FF2B5EF4-FFF2-40B4-BE49-F238E27FC236}">
                    <a16:creationId xmlns:a16="http://schemas.microsoft.com/office/drawing/2014/main" id="{24388405-26A1-435E-8D3A-E740D6B0490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3714" y="188366"/>
                <a:ext cx="9157680" cy="6036840"/>
              </a:xfrm>
              <a:prstGeom prst="rect">
                <a:avLst/>
              </a:prstGeom>
            </p:spPr>
          </p:pic>
        </mc:Fallback>
      </mc:AlternateContent>
      <p:grpSp>
        <p:nvGrpSpPr>
          <p:cNvPr id="6" name="Gruppe 5">
            <a:extLst>
              <a:ext uri="{FF2B5EF4-FFF2-40B4-BE49-F238E27FC236}">
                <a16:creationId xmlns:a16="http://schemas.microsoft.com/office/drawing/2014/main" id="{F899A88A-3ED3-45C6-9373-6E22FFDAB5DF}"/>
              </a:ext>
            </a:extLst>
          </p:cNvPr>
          <p:cNvGrpSpPr>
            <a:grpSpLocks noChangeAspect="1"/>
          </p:cNvGrpSpPr>
          <p:nvPr/>
        </p:nvGrpSpPr>
        <p:grpSpPr>
          <a:xfrm rot="20419639" flipH="1">
            <a:off x="2854417" y="3434717"/>
            <a:ext cx="773046" cy="1666562"/>
            <a:chOff x="3333750" y="2371725"/>
            <a:chExt cx="1133475" cy="2038350"/>
          </a:xfrm>
        </p:grpSpPr>
        <p:sp>
          <p:nvSpPr>
            <p:cNvPr id="7" name="Ellipse 6">
              <a:extLst>
                <a:ext uri="{FF2B5EF4-FFF2-40B4-BE49-F238E27FC236}">
                  <a16:creationId xmlns:a16="http://schemas.microsoft.com/office/drawing/2014/main" id="{56EE8E4F-2495-4A80-A32E-8164423C81B8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2">
              <p14:nvContentPartPr>
                <p14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3320917" y="2350881"/>
                  <a:ext cx="694717" cy="20602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4">
              <p14:nvContentPartPr>
                <p14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3339621" y="2410091"/>
                  <a:ext cx="475149" cy="176864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Gruppe 14">
            <a:extLst>
              <a:ext uri="{FF2B5EF4-FFF2-40B4-BE49-F238E27FC236}">
                <a16:creationId xmlns:a16="http://schemas.microsoft.com/office/drawing/2014/main" id="{7AB0E56E-42DE-4861-9900-2F3441C8C243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2775564" y="2605067"/>
            <a:ext cx="507915" cy="850964"/>
            <a:chOff x="3591242" y="1406525"/>
            <a:chExt cx="618490" cy="945515"/>
          </a:xfrm>
        </p:grpSpPr>
        <p:sp>
          <p:nvSpPr>
            <p:cNvPr id="16" name="Ellipse 15">
              <a:extLst>
                <a:ext uri="{FF2B5EF4-FFF2-40B4-BE49-F238E27FC236}">
                  <a16:creationId xmlns:a16="http://schemas.microsoft.com/office/drawing/2014/main" id="{73D67AD2-2DB7-43AA-9B72-0BABAD040E6A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6">
              <p14:nvContentPartPr>
                <p14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3598848" y="1408595"/>
                  <a:ext cx="356555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8">
              <p14:nvContentPartPr>
                <p14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3604774" y="1803976"/>
                  <a:ext cx="160024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0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flipH="1">
              <a:off x="4452054" y="5898609"/>
              <a:ext cx="2065328" cy="334043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47734" y="5871641"/>
                <a:ext cx="2073968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2">
            <p14:nvContentPartPr>
              <p14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flipH="1">
              <a:off x="5858252" y="5791891"/>
              <a:ext cx="884254" cy="359049"/>
            </p14:xfrm>
          </p:contentPart>
        </mc:Choice>
        <mc:Fallback xmlns="">
          <p:pic>
            <p:nvPicPr>
              <p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49611" y="5737817"/>
                <a:ext cx="901896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4">
            <p14:nvContentPartPr>
              <p14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flipH="1">
              <a:off x="2688749" y="5967850"/>
              <a:ext cx="884254" cy="359049"/>
            </p14:xfrm>
          </p:contentPart>
        </mc:Choice>
        <mc:Fallback xmlns="">
          <p:pic>
            <p:nvPicPr>
              <p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680108" y="5913776"/>
                <a:ext cx="901896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6">
            <p14:nvContentPartPr>
              <p14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flipH="1">
              <a:off x="2300975" y="5940344"/>
              <a:ext cx="2065328" cy="334043"/>
            </p14:xfrm>
          </p:contentPart>
        </mc:Choice>
        <mc:Fallback xmlns="">
          <p:pic>
            <p:nvPicPr>
              <p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96655" y="5913376"/>
                <a:ext cx="2073968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8">
            <p14:nvContentPartPr>
              <p14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flipH="1">
              <a:off x="3618545" y="5918764"/>
              <a:ext cx="884254" cy="359049"/>
            </p14:xfrm>
          </p:contentPart>
        </mc:Choice>
        <mc:Fallback xmlns="">
          <p:pic>
            <p:nvPicPr>
              <p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09904" y="5864690"/>
                <a:ext cx="901896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90">
            <p14:nvContentPartPr>
              <p14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flipH="1">
              <a:off x="5019212" y="5935674"/>
              <a:ext cx="785511" cy="321408"/>
            </p14:xfrm>
          </p:contentPart>
        </mc:Choice>
        <mc:Fallback xmlns="">
          <p:pic>
            <p:nvPicPr>
              <p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10212" y="5881686"/>
                <a:ext cx="803151" cy="429024"/>
              </a:xfrm>
              <a:prstGeom prst="rect">
                <a:avLst/>
              </a:prstGeom>
            </p:spPr>
          </p:pic>
        </mc:Fallback>
      </mc:AlternateContent>
      <p:grpSp>
        <p:nvGrpSpPr>
          <p:cNvPr id="84" name="Gruppe 83">
            <a:extLst>
              <a:ext uri="{FF2B5EF4-FFF2-40B4-BE49-F238E27FC236}">
                <a16:creationId xmlns:a16="http://schemas.microsoft.com/office/drawing/2014/main" id="{A9491AA0-8BA6-4425-B8FD-B5F35315DA20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2367254" y="2547498"/>
            <a:ext cx="191278" cy="190837"/>
            <a:chOff x="3863317" y="504266"/>
            <a:chExt cx="232920" cy="21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114" name="Håndskrift 113">
                  <a:extLst>
                    <a:ext uri="{FF2B5EF4-FFF2-40B4-BE49-F238E27FC236}">
                      <a16:creationId xmlns:a16="http://schemas.microsoft.com/office/drawing/2014/main" id="{B9D4EC85-554B-4ED2-930E-0F0D8B86D6F9}"/>
                    </a:ext>
                  </a:extLst>
                </p14:cNvPr>
                <p14:cNvContentPartPr/>
                <p14:nvPr/>
              </p14:nvContentPartPr>
              <p14:xfrm>
                <a:off x="3863317" y="504266"/>
                <a:ext cx="232920" cy="212040"/>
              </p14:xfrm>
            </p:contentPart>
          </mc:Choice>
          <mc:Fallback xmlns="">
            <p:pic>
              <p:nvPicPr>
                <p:cNvPr id="114" name="Håndskrift 113">
                  <a:extLst>
                    <a:ext uri="{FF2B5EF4-FFF2-40B4-BE49-F238E27FC236}">
                      <a16:creationId xmlns:a16="http://schemas.microsoft.com/office/drawing/2014/main" id="{B9D4EC85-554B-4ED2-930E-0F0D8B86D6F9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3852351" y="494264"/>
                  <a:ext cx="254414" cy="2316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15" name="Håndskrift 114">
                  <a:extLst>
                    <a:ext uri="{FF2B5EF4-FFF2-40B4-BE49-F238E27FC236}">
                      <a16:creationId xmlns:a16="http://schemas.microsoft.com/office/drawing/2014/main" id="{44FA602C-DABF-4600-BC3D-0BF75A4CE215}"/>
                    </a:ext>
                  </a:extLst>
                </p14:cNvPr>
                <p14:cNvContentPartPr/>
                <p14:nvPr/>
              </p14:nvContentPartPr>
              <p14:xfrm>
                <a:off x="3919837" y="580226"/>
                <a:ext cx="16560" cy="16560"/>
              </p14:xfrm>
            </p:contentPart>
          </mc:Choice>
          <mc:Fallback xmlns="">
            <p:pic>
              <p:nvPicPr>
                <p:cNvPr id="115" name="Håndskrift 114">
                  <a:extLst>
                    <a:ext uri="{FF2B5EF4-FFF2-40B4-BE49-F238E27FC236}">
                      <a16:creationId xmlns:a16="http://schemas.microsoft.com/office/drawing/2014/main" id="{44FA602C-DABF-4600-BC3D-0BF75A4CE215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3908648" y="570369"/>
                  <a:ext cx="38491" cy="3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16" name="Håndskrift 115">
                  <a:extLst>
                    <a:ext uri="{FF2B5EF4-FFF2-40B4-BE49-F238E27FC236}">
                      <a16:creationId xmlns:a16="http://schemas.microsoft.com/office/drawing/2014/main" id="{38EDBFA1-3BB0-419D-96FD-3A4CFAB97A24}"/>
                    </a:ext>
                  </a:extLst>
                </p14:cNvPr>
                <p14:cNvContentPartPr/>
                <p14:nvPr/>
              </p14:nvContentPartPr>
              <p14:xfrm>
                <a:off x="3913717" y="634224"/>
                <a:ext cx="132120" cy="32040"/>
              </p14:xfrm>
            </p:contentPart>
          </mc:Choice>
          <mc:Fallback xmlns="">
            <p:pic>
              <p:nvPicPr>
                <p:cNvPr id="116" name="Håndskrift 115">
                  <a:extLst>
                    <a:ext uri="{FF2B5EF4-FFF2-40B4-BE49-F238E27FC236}">
                      <a16:creationId xmlns:a16="http://schemas.microsoft.com/office/drawing/2014/main" id="{38EDBFA1-3BB0-419D-96FD-3A4CFAB97A24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3902744" y="624211"/>
                  <a:ext cx="153628" cy="516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117" name="Håndskrift 116">
                  <a:extLst>
                    <a:ext uri="{FF2B5EF4-FFF2-40B4-BE49-F238E27FC236}">
                      <a16:creationId xmlns:a16="http://schemas.microsoft.com/office/drawing/2014/main" id="{F358BA0B-1103-43EA-8106-122EE2595484}"/>
                    </a:ext>
                  </a:extLst>
                </p14:cNvPr>
                <p14:cNvContentPartPr/>
                <p14:nvPr/>
              </p14:nvContentPartPr>
              <p14:xfrm>
                <a:off x="3999757" y="572032"/>
                <a:ext cx="16560" cy="16560"/>
              </p14:xfrm>
            </p:contentPart>
          </mc:Choice>
          <mc:Fallback xmlns="">
            <p:pic>
              <p:nvPicPr>
                <p:cNvPr id="117" name="Håndskrift 116">
                  <a:extLst>
                    <a:ext uri="{FF2B5EF4-FFF2-40B4-BE49-F238E27FC236}">
                      <a16:creationId xmlns:a16="http://schemas.microsoft.com/office/drawing/2014/main" id="{F358BA0B-1103-43EA-8106-122EE2595484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3988568" y="562175"/>
                  <a:ext cx="38491" cy="358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" name="Rektangel: afrundede hjørner 1">
            <a:extLst>
              <a:ext uri="{FF2B5EF4-FFF2-40B4-BE49-F238E27FC236}">
                <a16:creationId xmlns:a16="http://schemas.microsoft.com/office/drawing/2014/main" id="{AF7AED20-B6CB-4D19-BF9F-9BF59E607582}"/>
              </a:ext>
            </a:extLst>
          </p:cNvPr>
          <p:cNvSpPr/>
          <p:nvPr/>
        </p:nvSpPr>
        <p:spPr>
          <a:xfrm rot="496208" flipH="1">
            <a:off x="3589203" y="5660388"/>
            <a:ext cx="822514" cy="691727"/>
          </a:xfrm>
          <a:prstGeom prst="roundRect">
            <a:avLst>
              <a:gd name="adj" fmla="val 24179"/>
            </a:avLst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428" name="Gruppe 427">
            <a:extLst>
              <a:ext uri="{FF2B5EF4-FFF2-40B4-BE49-F238E27FC236}">
                <a16:creationId xmlns:a16="http://schemas.microsoft.com/office/drawing/2014/main" id="{27393E5E-5131-4603-8A21-E1F507297485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4402002" y="4852296"/>
            <a:ext cx="1051917" cy="1162951"/>
            <a:chOff x="5431301" y="3306061"/>
            <a:chExt cx="1859418" cy="1209685"/>
          </a:xfrm>
          <a:solidFill>
            <a:srgbClr val="FFFF00"/>
          </a:solidFill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9">
              <p14:nvContentPartPr>
                <p14:cNvPr id="429" name="Håndskrift 428">
                  <a:extLst>
                    <a:ext uri="{FF2B5EF4-FFF2-40B4-BE49-F238E27FC236}">
                      <a16:creationId xmlns:a16="http://schemas.microsoft.com/office/drawing/2014/main" id="{B413B8F2-CB26-4578-8C83-22D0938A959B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6307300" y="3900852"/>
                  <a:ext cx="98170" cy="42301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1">
              <p14:nvContentPartPr>
                <p14:cNvPr id="430" name="Håndskrift 429">
                  <a:extLst>
                    <a:ext uri="{FF2B5EF4-FFF2-40B4-BE49-F238E27FC236}">
                      <a16:creationId xmlns:a16="http://schemas.microsoft.com/office/drawing/2014/main" id="{0CE36BCC-F4CD-4AB4-B7B4-C46AFDAC31CC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5840916" y="4250363"/>
                  <a:ext cx="500660" cy="2272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3">
              <p14:nvContentPartPr>
                <p14:cNvPr id="431" name="Håndskrift 430">
                  <a:extLst>
                    <a:ext uri="{FF2B5EF4-FFF2-40B4-BE49-F238E27FC236}">
                      <a16:creationId xmlns:a16="http://schemas.microsoft.com/office/drawing/2014/main" id="{A8515579-FE49-4412-954F-1E904C2795AB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6291981" y="4116591"/>
                  <a:ext cx="245810" cy="16361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432" name="Gruppe 431">
              <a:extLst>
                <a:ext uri="{FF2B5EF4-FFF2-40B4-BE49-F238E27FC236}">
                  <a16:creationId xmlns:a16="http://schemas.microsoft.com/office/drawing/2014/main" id="{936B8308-76C8-47DB-BE17-B48808EC986B}"/>
                </a:ext>
              </a:extLst>
            </p:cNvPr>
            <p:cNvGrpSpPr/>
            <p:nvPr/>
          </p:nvGrpSpPr>
          <p:grpSpPr>
            <a:xfrm>
              <a:off x="5431301" y="3306061"/>
              <a:ext cx="1859418" cy="1209685"/>
              <a:chOff x="5431301" y="3306061"/>
              <a:chExt cx="1859418" cy="1209685"/>
            </a:xfrm>
            <a:grpFill/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5">
                <p14:nvContentPartPr>
                  <p14:cNvPr id="433" name="Håndskrift 432">
                    <a:extLst>
                      <a:ext uri="{FF2B5EF4-FFF2-40B4-BE49-F238E27FC236}">
                        <a16:creationId xmlns:a16="http://schemas.microsoft.com/office/drawing/2014/main" id="{E6461F4A-13D8-4E23-B574-02E9AED80853}"/>
                      </a:ext>
                    </a:extLst>
                  </p14:cNvPr>
                  <p14:cNvContentPartPr/>
                  <p14:nvPr/>
                </p14:nvContentPartPr>
                <p14:xfrm>
                  <a:off x="5431301" y="3306061"/>
                  <a:ext cx="1859418" cy="579966"/>
                </p14:xfrm>
              </p:contentPart>
            </mc:Choice>
            <mc:Fallback xmlns="">
              <p:pic>
                <p:nvPicPr>
                  <p:cNvPr id="433" name="Håndskrift 432">
                    <a:extLst>
                      <a:ext uri="{FF2B5EF4-FFF2-40B4-BE49-F238E27FC236}">
                        <a16:creationId xmlns:a16="http://schemas.microsoft.com/office/drawing/2014/main" id="{E6461F4A-13D8-4E23-B574-02E9AED80853}"/>
                      </a:ext>
                    </a:extLst>
                  </p:cNvPr>
                  <p:cNvPicPr/>
                  <p:nvPr/>
                </p:nvPicPr>
                <p:blipFill>
                  <a:blip r:embed="rId106"/>
                  <a:stretch>
                    <a:fillRect/>
                  </a:stretch>
                </p:blipFill>
                <p:spPr>
                  <a:xfrm>
                    <a:off x="5367666" y="3240496"/>
                    <a:ext cx="1993052" cy="682621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434" name="Gruppe 433">
                <a:extLst>
                  <a:ext uri="{FF2B5EF4-FFF2-40B4-BE49-F238E27FC236}">
                    <a16:creationId xmlns:a16="http://schemas.microsoft.com/office/drawing/2014/main" id="{3458DD09-3D96-4B64-963B-5F82DE216D82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  <a:grpFill/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07">
                  <p14:nvContentPartPr>
                    <p14:cNvPr id="435" name="Håndskrift 434">
                      <a:extLst>
                        <a:ext uri="{FF2B5EF4-FFF2-40B4-BE49-F238E27FC236}">
                          <a16:creationId xmlns:a16="http://schemas.microsoft.com/office/drawing/2014/main" id="{EB30140E-3296-407D-89F3-3B654006B02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:cNvPr>
                    <p:cNvPicPr/>
                    <p:nvPr/>
                  </p:nvPicPr>
                  <p:blipFill>
                    <a:blip r:embed="rId108"/>
                    <a:stretch>
                      <a:fillRect/>
                    </a:stretch>
                  </p:blipFill>
                  <p:spPr>
                    <a:xfrm>
                      <a:off x="6331614" y="4226649"/>
                      <a:ext cx="506746" cy="24769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09">
                  <p14:nvContentPartPr>
                    <p14:cNvPr id="436" name="Håndskrift 435">
                      <a:extLst>
                        <a:ext uri="{FF2B5EF4-FFF2-40B4-BE49-F238E27FC236}">
                          <a16:creationId xmlns:a16="http://schemas.microsoft.com/office/drawing/2014/main" id="{332C172D-5D95-4785-A816-1A870787FB7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:cNvPr>
                    <p:cNvPicPr/>
                    <p:nvPr/>
                  </p:nvPicPr>
                  <p:blipFill>
                    <a:blip r:embed="rId110"/>
                    <a:stretch>
                      <a:fillRect/>
                    </a:stretch>
                  </p:blipFill>
                  <p:spPr>
                    <a:xfrm>
                      <a:off x="6299484" y="4250813"/>
                      <a:ext cx="278325" cy="26993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11">
                  <p14:nvContentPartPr>
                    <p14:cNvPr id="437" name="Håndskrift 436">
                      <a:extLst>
                        <a:ext uri="{FF2B5EF4-FFF2-40B4-BE49-F238E27FC236}">
                          <a16:creationId xmlns:a16="http://schemas.microsoft.com/office/drawing/2014/main" id="{BC8BCE3E-3A48-4CBE-8D23-34D62C1B26E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:cNvPr>
                    <p:cNvPicPr/>
                    <p:nvPr/>
                  </p:nvPicPr>
                  <p:blipFill>
                    <a:blip r:embed="rId112"/>
                    <a:stretch>
                      <a:fillRect/>
                    </a:stretch>
                  </p:blipFill>
                  <p:spPr>
                    <a:xfrm>
                      <a:off x="6092592" y="4227048"/>
                      <a:ext cx="281350" cy="30702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13">
                  <p14:nvContentPartPr>
                    <p14:cNvPr id="438" name="Håndskrift 437">
                      <a:extLst>
                        <a:ext uri="{FF2B5EF4-FFF2-40B4-BE49-F238E27FC236}">
                          <a16:creationId xmlns:a16="http://schemas.microsoft.com/office/drawing/2014/main" id="{A139AA0C-138D-4A8F-8605-117CBDB59C5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:cNvPr>
                    <p:cNvPicPr/>
                    <p:nvPr/>
                  </p:nvPicPr>
                  <p:blipFill>
                    <a:blip r:embed="rId114"/>
                    <a:stretch>
                      <a:fillRect/>
                    </a:stretch>
                  </p:blipFill>
                  <p:spPr>
                    <a:xfrm>
                      <a:off x="6105995" y="4138813"/>
                      <a:ext cx="227906" cy="10153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15">
                  <p14:nvContentPartPr>
                    <p14:cNvPr id="439" name="Håndskrift 438">
                      <a:extLst>
                        <a:ext uri="{FF2B5EF4-FFF2-40B4-BE49-F238E27FC236}">
                          <a16:creationId xmlns:a16="http://schemas.microsoft.com/office/drawing/2014/main" id="{E3B2D7E2-F10F-47A5-B998-57EC74512D6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:cNvPr>
                    <p:cNvPicPr/>
                    <p:nvPr/>
                  </p:nvPicPr>
                  <p:blipFill>
                    <a:blip r:embed="rId116"/>
                    <a:stretch>
                      <a:fillRect/>
                    </a:stretch>
                  </p:blipFill>
                  <p:spPr>
                    <a:xfrm>
                      <a:off x="6482740" y="4123389"/>
                      <a:ext cx="177492" cy="15614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17">
                  <p14:nvContentPartPr>
                    <p14:cNvPr id="440" name="Håndskrift 439">
                      <a:extLst>
                        <a:ext uri="{FF2B5EF4-FFF2-40B4-BE49-F238E27FC236}">
                          <a16:creationId xmlns:a16="http://schemas.microsoft.com/office/drawing/2014/main" id="{EAF5BE63-DEEE-4BBB-A8B3-03896940CA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:cNvPr>
                    <p:cNvPicPr/>
                    <p:nvPr/>
                  </p:nvPicPr>
                  <p:blipFill>
                    <a:blip r:embed="rId118"/>
                    <a:stretch>
                      <a:fillRect/>
                    </a:stretch>
                  </p:blipFill>
                  <p:spPr>
                    <a:xfrm>
                      <a:off x="5991145" y="4147420"/>
                      <a:ext cx="167805" cy="9007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19">
                  <p14:nvContentPartPr>
                    <p14:cNvPr id="441" name="Håndskrift 440">
                      <a:extLst>
                        <a:ext uri="{FF2B5EF4-FFF2-40B4-BE49-F238E27FC236}">
                          <a16:creationId xmlns:a16="http://schemas.microsoft.com/office/drawing/2014/main" id="{772378BE-BD18-4E3F-804E-8A594C036EC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:cNvPr>
                    <p:cNvPicPr/>
                    <p:nvPr/>
                  </p:nvPicPr>
                  <p:blipFill>
                    <a:blip r:embed="rId120"/>
                    <a:stretch>
                      <a:fillRect/>
                    </a:stretch>
                  </p:blipFill>
                  <p:spPr>
                    <a:xfrm>
                      <a:off x="6119920" y="3852987"/>
                      <a:ext cx="419293" cy="421543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42" name="Håndskrift 441">
                <a:extLst>
                  <a:ext uri="{FF2B5EF4-FFF2-40B4-BE49-F238E27FC236}">
                    <a16:creationId xmlns:a16="http://schemas.microsoft.com/office/drawing/2014/main" id="{97E4F712-3767-45BE-8531-FC4E9D4DEC3F}"/>
                  </a:ext>
                </a:extLst>
              </p14:cNvPr>
              <p14:cNvContentPartPr/>
              <p14:nvPr/>
            </p14:nvContentPartPr>
            <p14:xfrm flipH="1">
              <a:off x="4398644" y="4810418"/>
              <a:ext cx="1050501" cy="564480"/>
            </p14:xfrm>
          </p:contentPart>
        </mc:Choice>
        <mc:Fallback xmlns="">
          <p:pic>
            <p:nvPicPr>
              <p:cNvPr id="442" name="Håndskrift 441">
                <a:extLst>
                  <a:ext uri="{FF2B5EF4-FFF2-40B4-BE49-F238E27FC236}">
                    <a16:creationId xmlns:a16="http://schemas.microsoft.com/office/drawing/2014/main" id="{97E4F712-3767-45BE-8531-FC4E9D4DEC3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 flipH="1">
                <a:off x="4380650" y="4792418"/>
                <a:ext cx="1086130" cy="600120"/>
              </a:xfrm>
              <a:prstGeom prst="rect">
                <a:avLst/>
              </a:prstGeom>
            </p:spPr>
          </p:pic>
        </mc:Fallback>
      </mc:AlternateContent>
      <p:sp>
        <p:nvSpPr>
          <p:cNvPr id="421" name="Bue 84">
            <a:extLst>
              <a:ext uri="{FF2B5EF4-FFF2-40B4-BE49-F238E27FC236}">
                <a16:creationId xmlns:a16="http://schemas.microsoft.com/office/drawing/2014/main" id="{817052B6-5DEE-4B80-BCD3-DD633055BF24}"/>
              </a:ext>
            </a:extLst>
          </p:cNvPr>
          <p:cNvSpPr>
            <a:spLocks noChangeAspect="1"/>
          </p:cNvSpPr>
          <p:nvPr/>
        </p:nvSpPr>
        <p:spPr>
          <a:xfrm rot="2557584" flipH="1" flipV="1">
            <a:off x="4294950" y="3520626"/>
            <a:ext cx="1124920" cy="2147209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69899"/>
              <a:gd name="connsiteY0" fmla="*/ 1826065 h 3608525"/>
              <a:gd name="connsiteX1" fmla="*/ 737092 w 1469899"/>
              <a:gd name="connsiteY1" fmla="*/ 2839993 h 3608525"/>
              <a:gd name="connsiteX2" fmla="*/ 786720 w 1469899"/>
              <a:gd name="connsiteY2" fmla="*/ 3608525 h 3608525"/>
              <a:gd name="connsiteX3" fmla="*/ 1 w 1469899"/>
              <a:gd name="connsiteY3" fmla="*/ 3424736 h 3608525"/>
              <a:gd name="connsiteX4" fmla="*/ 0 w 1469899"/>
              <a:gd name="connsiteY4" fmla="*/ 1826065 h 3608525"/>
              <a:gd name="connsiteX0" fmla="*/ 0 w 1469899"/>
              <a:gd name="connsiteY0" fmla="*/ 1826065 h 3608525"/>
              <a:gd name="connsiteX1" fmla="*/ 689004 w 1469899"/>
              <a:gd name="connsiteY1" fmla="*/ 1278185 h 3608525"/>
              <a:gd name="connsiteX2" fmla="*/ 1469791 w 1469899"/>
              <a:gd name="connsiteY2" fmla="*/ 310 h 3608525"/>
              <a:gd name="connsiteX0" fmla="*/ 181487 w 1651386"/>
              <a:gd name="connsiteY0" fmla="*/ 1826065 h 3608525"/>
              <a:gd name="connsiteX1" fmla="*/ 918579 w 1651386"/>
              <a:gd name="connsiteY1" fmla="*/ 2839993 h 3608525"/>
              <a:gd name="connsiteX2" fmla="*/ 968207 w 1651386"/>
              <a:gd name="connsiteY2" fmla="*/ 3608525 h 3608525"/>
              <a:gd name="connsiteX3" fmla="*/ 181488 w 1651386"/>
              <a:gd name="connsiteY3" fmla="*/ 3424736 h 3608525"/>
              <a:gd name="connsiteX4" fmla="*/ 181487 w 1651386"/>
              <a:gd name="connsiteY4" fmla="*/ 1826065 h 3608525"/>
              <a:gd name="connsiteX0" fmla="*/ 0 w 1651386"/>
              <a:gd name="connsiteY0" fmla="*/ 2257279 h 3608525"/>
              <a:gd name="connsiteX1" fmla="*/ 870491 w 1651386"/>
              <a:gd name="connsiteY1" fmla="*/ 1278185 h 3608525"/>
              <a:gd name="connsiteX2" fmla="*/ 1651278 w 1651386"/>
              <a:gd name="connsiteY2" fmla="*/ 310 h 3608525"/>
              <a:gd name="connsiteX0" fmla="*/ 181487 w 1651386"/>
              <a:gd name="connsiteY0" fmla="*/ 1826065 h 3608525"/>
              <a:gd name="connsiteX1" fmla="*/ 918579 w 1651386"/>
              <a:gd name="connsiteY1" fmla="*/ 2839993 h 3608525"/>
              <a:gd name="connsiteX2" fmla="*/ 968207 w 1651386"/>
              <a:gd name="connsiteY2" fmla="*/ 3608525 h 3608525"/>
              <a:gd name="connsiteX3" fmla="*/ 181488 w 1651386"/>
              <a:gd name="connsiteY3" fmla="*/ 3424736 h 3608525"/>
              <a:gd name="connsiteX4" fmla="*/ 181487 w 1651386"/>
              <a:gd name="connsiteY4" fmla="*/ 1826065 h 3608525"/>
              <a:gd name="connsiteX0" fmla="*/ 0 w 1651386"/>
              <a:gd name="connsiteY0" fmla="*/ 2257279 h 3608525"/>
              <a:gd name="connsiteX1" fmla="*/ 870491 w 1651386"/>
              <a:gd name="connsiteY1" fmla="*/ 1278185 h 3608525"/>
              <a:gd name="connsiteX2" fmla="*/ 1651278 w 1651386"/>
              <a:gd name="connsiteY2" fmla="*/ 310 h 3608525"/>
              <a:gd name="connsiteX0" fmla="*/ 302802 w 1772701"/>
              <a:gd name="connsiteY0" fmla="*/ 2079054 h 3861514"/>
              <a:gd name="connsiteX1" fmla="*/ 1039894 w 1772701"/>
              <a:gd name="connsiteY1" fmla="*/ 3092982 h 3861514"/>
              <a:gd name="connsiteX2" fmla="*/ 1089522 w 1772701"/>
              <a:gd name="connsiteY2" fmla="*/ 3861514 h 3861514"/>
              <a:gd name="connsiteX3" fmla="*/ 302803 w 1772701"/>
              <a:gd name="connsiteY3" fmla="*/ 3677725 h 3861514"/>
              <a:gd name="connsiteX4" fmla="*/ 302802 w 1772701"/>
              <a:gd name="connsiteY4" fmla="*/ 2079054 h 3861514"/>
              <a:gd name="connsiteX0" fmla="*/ 0 w 1772701"/>
              <a:gd name="connsiteY0" fmla="*/ 9524 h 3861514"/>
              <a:gd name="connsiteX1" fmla="*/ 991806 w 1772701"/>
              <a:gd name="connsiteY1" fmla="*/ 1531174 h 3861514"/>
              <a:gd name="connsiteX2" fmla="*/ 1772593 w 1772701"/>
              <a:gd name="connsiteY2" fmla="*/ 253299 h 3861514"/>
              <a:gd name="connsiteX0" fmla="*/ 302802 w 1772900"/>
              <a:gd name="connsiteY0" fmla="*/ 2078538 h 3860998"/>
              <a:gd name="connsiteX1" fmla="*/ 1039894 w 1772900"/>
              <a:gd name="connsiteY1" fmla="*/ 3092466 h 3860998"/>
              <a:gd name="connsiteX2" fmla="*/ 1089522 w 1772900"/>
              <a:gd name="connsiteY2" fmla="*/ 3860998 h 3860998"/>
              <a:gd name="connsiteX3" fmla="*/ 302803 w 1772900"/>
              <a:gd name="connsiteY3" fmla="*/ 3677209 h 3860998"/>
              <a:gd name="connsiteX4" fmla="*/ 302802 w 1772900"/>
              <a:gd name="connsiteY4" fmla="*/ 2078538 h 3860998"/>
              <a:gd name="connsiteX0" fmla="*/ 0 w 1772900"/>
              <a:gd name="connsiteY0" fmla="*/ 9008 h 3860998"/>
              <a:gd name="connsiteX1" fmla="*/ 1510897 w 1772900"/>
              <a:gd name="connsiteY1" fmla="*/ 1637881 h 3860998"/>
              <a:gd name="connsiteX2" fmla="*/ 1772593 w 1772900"/>
              <a:gd name="connsiteY2" fmla="*/ 252783 h 3860998"/>
              <a:gd name="connsiteX0" fmla="*/ 0 w 1470098"/>
              <a:gd name="connsiteY0" fmla="*/ 1826038 h 3608498"/>
              <a:gd name="connsiteX1" fmla="*/ 737092 w 1470098"/>
              <a:gd name="connsiteY1" fmla="*/ 2839966 h 3608498"/>
              <a:gd name="connsiteX2" fmla="*/ 786720 w 1470098"/>
              <a:gd name="connsiteY2" fmla="*/ 3608498 h 3608498"/>
              <a:gd name="connsiteX3" fmla="*/ 1 w 1470098"/>
              <a:gd name="connsiteY3" fmla="*/ 3424709 h 3608498"/>
              <a:gd name="connsiteX4" fmla="*/ 0 w 1470098"/>
              <a:gd name="connsiteY4" fmla="*/ 1826038 h 3608498"/>
              <a:gd name="connsiteX0" fmla="*/ 111825 w 1470098"/>
              <a:gd name="connsiteY0" fmla="*/ 1560344 h 3608498"/>
              <a:gd name="connsiteX1" fmla="*/ 1208095 w 1470098"/>
              <a:gd name="connsiteY1" fmla="*/ 1385381 h 3608498"/>
              <a:gd name="connsiteX2" fmla="*/ 1469791 w 1470098"/>
              <a:gd name="connsiteY2" fmla="*/ 283 h 3608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70098" h="3608498" stroke="0" extrusionOk="0">
                <a:moveTo>
                  <a:pt x="0" y="1826038"/>
                </a:moveTo>
                <a:cubicBezTo>
                  <a:pt x="325588" y="1826038"/>
                  <a:pt x="618002" y="2228276"/>
                  <a:pt x="737092" y="2839966"/>
                </a:cubicBezTo>
                <a:cubicBezTo>
                  <a:pt x="784612" y="3084049"/>
                  <a:pt x="801656" y="3347982"/>
                  <a:pt x="786720" y="3608498"/>
                </a:cubicBezTo>
                <a:lnTo>
                  <a:pt x="1" y="3424709"/>
                </a:lnTo>
                <a:cubicBezTo>
                  <a:pt x="1" y="2891819"/>
                  <a:pt x="0" y="2358928"/>
                  <a:pt x="0" y="1826038"/>
                </a:cubicBezTo>
                <a:close/>
              </a:path>
              <a:path w="1470098" h="3608498" fill="none">
                <a:moveTo>
                  <a:pt x="111825" y="1560344"/>
                </a:moveTo>
                <a:cubicBezTo>
                  <a:pt x="321369" y="1406296"/>
                  <a:pt x="1121766" y="1476554"/>
                  <a:pt x="1208095" y="1385381"/>
                </a:cubicBezTo>
                <a:cubicBezTo>
                  <a:pt x="1206118" y="1165116"/>
                  <a:pt x="1480540" y="-20982"/>
                  <a:pt x="1469791" y="283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420" name="Bue 84">
            <a:extLst>
              <a:ext uri="{FF2B5EF4-FFF2-40B4-BE49-F238E27FC236}">
                <a16:creationId xmlns:a16="http://schemas.microsoft.com/office/drawing/2014/main" id="{4624FFFE-C6A9-478B-88C2-E4E34F318177}"/>
              </a:ext>
            </a:extLst>
          </p:cNvPr>
          <p:cNvSpPr>
            <a:spLocks noChangeAspect="1"/>
          </p:cNvSpPr>
          <p:nvPr/>
        </p:nvSpPr>
        <p:spPr>
          <a:xfrm rot="2557584" flipH="1" flipV="1">
            <a:off x="4355581" y="3395454"/>
            <a:ext cx="1124877" cy="2147203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69899"/>
              <a:gd name="connsiteY0" fmla="*/ 1826065 h 3608525"/>
              <a:gd name="connsiteX1" fmla="*/ 737092 w 1469899"/>
              <a:gd name="connsiteY1" fmla="*/ 2839993 h 3608525"/>
              <a:gd name="connsiteX2" fmla="*/ 786720 w 1469899"/>
              <a:gd name="connsiteY2" fmla="*/ 3608525 h 3608525"/>
              <a:gd name="connsiteX3" fmla="*/ 1 w 1469899"/>
              <a:gd name="connsiteY3" fmla="*/ 3424736 h 3608525"/>
              <a:gd name="connsiteX4" fmla="*/ 0 w 1469899"/>
              <a:gd name="connsiteY4" fmla="*/ 1826065 h 3608525"/>
              <a:gd name="connsiteX0" fmla="*/ 0 w 1469899"/>
              <a:gd name="connsiteY0" fmla="*/ 1826065 h 3608525"/>
              <a:gd name="connsiteX1" fmla="*/ 689004 w 1469899"/>
              <a:gd name="connsiteY1" fmla="*/ 1278185 h 3608525"/>
              <a:gd name="connsiteX2" fmla="*/ 1469791 w 1469899"/>
              <a:gd name="connsiteY2" fmla="*/ 310 h 3608525"/>
              <a:gd name="connsiteX0" fmla="*/ 181487 w 1651386"/>
              <a:gd name="connsiteY0" fmla="*/ 1826065 h 3608525"/>
              <a:gd name="connsiteX1" fmla="*/ 918579 w 1651386"/>
              <a:gd name="connsiteY1" fmla="*/ 2839993 h 3608525"/>
              <a:gd name="connsiteX2" fmla="*/ 968207 w 1651386"/>
              <a:gd name="connsiteY2" fmla="*/ 3608525 h 3608525"/>
              <a:gd name="connsiteX3" fmla="*/ 181488 w 1651386"/>
              <a:gd name="connsiteY3" fmla="*/ 3424736 h 3608525"/>
              <a:gd name="connsiteX4" fmla="*/ 181487 w 1651386"/>
              <a:gd name="connsiteY4" fmla="*/ 1826065 h 3608525"/>
              <a:gd name="connsiteX0" fmla="*/ 0 w 1651386"/>
              <a:gd name="connsiteY0" fmla="*/ 2257279 h 3608525"/>
              <a:gd name="connsiteX1" fmla="*/ 870491 w 1651386"/>
              <a:gd name="connsiteY1" fmla="*/ 1278185 h 3608525"/>
              <a:gd name="connsiteX2" fmla="*/ 1651278 w 1651386"/>
              <a:gd name="connsiteY2" fmla="*/ 310 h 3608525"/>
              <a:gd name="connsiteX0" fmla="*/ 181487 w 1651386"/>
              <a:gd name="connsiteY0" fmla="*/ 1826065 h 3608525"/>
              <a:gd name="connsiteX1" fmla="*/ 918579 w 1651386"/>
              <a:gd name="connsiteY1" fmla="*/ 2839993 h 3608525"/>
              <a:gd name="connsiteX2" fmla="*/ 968207 w 1651386"/>
              <a:gd name="connsiteY2" fmla="*/ 3608525 h 3608525"/>
              <a:gd name="connsiteX3" fmla="*/ 181488 w 1651386"/>
              <a:gd name="connsiteY3" fmla="*/ 3424736 h 3608525"/>
              <a:gd name="connsiteX4" fmla="*/ 181487 w 1651386"/>
              <a:gd name="connsiteY4" fmla="*/ 1826065 h 3608525"/>
              <a:gd name="connsiteX0" fmla="*/ 0 w 1651386"/>
              <a:gd name="connsiteY0" fmla="*/ 2257279 h 3608525"/>
              <a:gd name="connsiteX1" fmla="*/ 870491 w 1651386"/>
              <a:gd name="connsiteY1" fmla="*/ 1278185 h 3608525"/>
              <a:gd name="connsiteX2" fmla="*/ 1651278 w 1651386"/>
              <a:gd name="connsiteY2" fmla="*/ 310 h 3608525"/>
              <a:gd name="connsiteX0" fmla="*/ 0 w 1469899"/>
              <a:gd name="connsiteY0" fmla="*/ 1826065 h 3608525"/>
              <a:gd name="connsiteX1" fmla="*/ 737092 w 1469899"/>
              <a:gd name="connsiteY1" fmla="*/ 2839993 h 3608525"/>
              <a:gd name="connsiteX2" fmla="*/ 786720 w 1469899"/>
              <a:gd name="connsiteY2" fmla="*/ 3608525 h 3608525"/>
              <a:gd name="connsiteX3" fmla="*/ 1 w 1469899"/>
              <a:gd name="connsiteY3" fmla="*/ 3424736 h 3608525"/>
              <a:gd name="connsiteX4" fmla="*/ 0 w 1469899"/>
              <a:gd name="connsiteY4" fmla="*/ 1826065 h 3608525"/>
              <a:gd name="connsiteX0" fmla="*/ 530201 w 1469899"/>
              <a:gd name="connsiteY0" fmla="*/ 321505 h 3608525"/>
              <a:gd name="connsiteX1" fmla="*/ 689004 w 1469899"/>
              <a:gd name="connsiteY1" fmla="*/ 1278185 h 3608525"/>
              <a:gd name="connsiteX2" fmla="*/ 1469791 w 1469899"/>
              <a:gd name="connsiteY2" fmla="*/ 310 h 3608525"/>
              <a:gd name="connsiteX0" fmla="*/ 0 w 1469934"/>
              <a:gd name="connsiteY0" fmla="*/ 1825978 h 3608438"/>
              <a:gd name="connsiteX1" fmla="*/ 737092 w 1469934"/>
              <a:gd name="connsiteY1" fmla="*/ 2839906 h 3608438"/>
              <a:gd name="connsiteX2" fmla="*/ 786720 w 1469934"/>
              <a:gd name="connsiteY2" fmla="*/ 3608438 h 3608438"/>
              <a:gd name="connsiteX3" fmla="*/ 1 w 1469934"/>
              <a:gd name="connsiteY3" fmla="*/ 3424649 h 3608438"/>
              <a:gd name="connsiteX4" fmla="*/ 0 w 1469934"/>
              <a:gd name="connsiteY4" fmla="*/ 1825978 h 3608438"/>
              <a:gd name="connsiteX0" fmla="*/ 530201 w 1469934"/>
              <a:gd name="connsiteY0" fmla="*/ 321418 h 3608438"/>
              <a:gd name="connsiteX1" fmla="*/ 886521 w 1469934"/>
              <a:gd name="connsiteY1" fmla="*/ 1718061 h 3608438"/>
              <a:gd name="connsiteX2" fmla="*/ 1469791 w 1469934"/>
              <a:gd name="connsiteY2" fmla="*/ 223 h 3608438"/>
              <a:gd name="connsiteX0" fmla="*/ 0 w 1469934"/>
              <a:gd name="connsiteY0" fmla="*/ 1825976 h 3608436"/>
              <a:gd name="connsiteX1" fmla="*/ 737092 w 1469934"/>
              <a:gd name="connsiteY1" fmla="*/ 2839904 h 3608436"/>
              <a:gd name="connsiteX2" fmla="*/ 786720 w 1469934"/>
              <a:gd name="connsiteY2" fmla="*/ 3608436 h 3608436"/>
              <a:gd name="connsiteX3" fmla="*/ 1 w 1469934"/>
              <a:gd name="connsiteY3" fmla="*/ 3424647 h 3608436"/>
              <a:gd name="connsiteX4" fmla="*/ 0 w 1469934"/>
              <a:gd name="connsiteY4" fmla="*/ 1825976 h 3608436"/>
              <a:gd name="connsiteX0" fmla="*/ 621641 w 1469934"/>
              <a:gd name="connsiteY0" fmla="*/ 392668 h 3608436"/>
              <a:gd name="connsiteX1" fmla="*/ 886521 w 1469934"/>
              <a:gd name="connsiteY1" fmla="*/ 1718059 h 3608436"/>
              <a:gd name="connsiteX2" fmla="*/ 1469791 w 1469934"/>
              <a:gd name="connsiteY2" fmla="*/ 221 h 3608436"/>
              <a:gd name="connsiteX0" fmla="*/ 0 w 1469934"/>
              <a:gd name="connsiteY0" fmla="*/ 1825976 h 3608436"/>
              <a:gd name="connsiteX1" fmla="*/ 737092 w 1469934"/>
              <a:gd name="connsiteY1" fmla="*/ 2839904 h 3608436"/>
              <a:gd name="connsiteX2" fmla="*/ 786720 w 1469934"/>
              <a:gd name="connsiteY2" fmla="*/ 3608436 h 3608436"/>
              <a:gd name="connsiteX3" fmla="*/ 1 w 1469934"/>
              <a:gd name="connsiteY3" fmla="*/ 3424647 h 3608436"/>
              <a:gd name="connsiteX4" fmla="*/ 0 w 1469934"/>
              <a:gd name="connsiteY4" fmla="*/ 1825976 h 3608436"/>
              <a:gd name="connsiteX0" fmla="*/ 621641 w 1469934"/>
              <a:gd name="connsiteY0" fmla="*/ 392668 h 3608436"/>
              <a:gd name="connsiteX1" fmla="*/ 886521 w 1469934"/>
              <a:gd name="connsiteY1" fmla="*/ 1718059 h 3608436"/>
              <a:gd name="connsiteX2" fmla="*/ 1469791 w 1469934"/>
              <a:gd name="connsiteY2" fmla="*/ 221 h 3608436"/>
              <a:gd name="connsiteX0" fmla="*/ 31830 w 1501764"/>
              <a:gd name="connsiteY0" fmla="*/ 1825976 h 3608436"/>
              <a:gd name="connsiteX1" fmla="*/ 768922 w 1501764"/>
              <a:gd name="connsiteY1" fmla="*/ 2839904 h 3608436"/>
              <a:gd name="connsiteX2" fmla="*/ 818550 w 1501764"/>
              <a:gd name="connsiteY2" fmla="*/ 3608436 h 3608436"/>
              <a:gd name="connsiteX3" fmla="*/ 31831 w 1501764"/>
              <a:gd name="connsiteY3" fmla="*/ 3424647 h 3608436"/>
              <a:gd name="connsiteX4" fmla="*/ 31830 w 1501764"/>
              <a:gd name="connsiteY4" fmla="*/ 1825976 h 3608436"/>
              <a:gd name="connsiteX0" fmla="*/ 0 w 1501764"/>
              <a:gd name="connsiteY0" fmla="*/ 1409078 h 3608436"/>
              <a:gd name="connsiteX1" fmla="*/ 918351 w 1501764"/>
              <a:gd name="connsiteY1" fmla="*/ 1718059 h 3608436"/>
              <a:gd name="connsiteX2" fmla="*/ 1501621 w 1501764"/>
              <a:gd name="connsiteY2" fmla="*/ 221 h 3608436"/>
              <a:gd name="connsiteX0" fmla="*/ 31830 w 1501816"/>
              <a:gd name="connsiteY0" fmla="*/ 1826015 h 3608475"/>
              <a:gd name="connsiteX1" fmla="*/ 768922 w 1501816"/>
              <a:gd name="connsiteY1" fmla="*/ 2839943 h 3608475"/>
              <a:gd name="connsiteX2" fmla="*/ 818550 w 1501816"/>
              <a:gd name="connsiteY2" fmla="*/ 3608475 h 3608475"/>
              <a:gd name="connsiteX3" fmla="*/ 31831 w 1501816"/>
              <a:gd name="connsiteY3" fmla="*/ 3424686 h 3608475"/>
              <a:gd name="connsiteX4" fmla="*/ 31830 w 1501816"/>
              <a:gd name="connsiteY4" fmla="*/ 1826015 h 3608475"/>
              <a:gd name="connsiteX0" fmla="*/ 0 w 1501816"/>
              <a:gd name="connsiteY0" fmla="*/ 1409117 h 3608475"/>
              <a:gd name="connsiteX1" fmla="*/ 1081072 w 1501816"/>
              <a:gd name="connsiteY1" fmla="*/ 1485929 h 3608475"/>
              <a:gd name="connsiteX2" fmla="*/ 1501621 w 1501816"/>
              <a:gd name="connsiteY2" fmla="*/ 260 h 3608475"/>
              <a:gd name="connsiteX0" fmla="*/ 0 w 1469987"/>
              <a:gd name="connsiteY0" fmla="*/ 1826015 h 3608475"/>
              <a:gd name="connsiteX1" fmla="*/ 737092 w 1469987"/>
              <a:gd name="connsiteY1" fmla="*/ 2839943 h 3608475"/>
              <a:gd name="connsiteX2" fmla="*/ 786720 w 1469987"/>
              <a:gd name="connsiteY2" fmla="*/ 3608475 h 3608475"/>
              <a:gd name="connsiteX3" fmla="*/ 1 w 1469987"/>
              <a:gd name="connsiteY3" fmla="*/ 3424686 h 3608475"/>
              <a:gd name="connsiteX4" fmla="*/ 0 w 1469987"/>
              <a:gd name="connsiteY4" fmla="*/ 1826015 h 3608475"/>
              <a:gd name="connsiteX0" fmla="*/ 94324 w 1469987"/>
              <a:gd name="connsiteY0" fmla="*/ 1625209 h 3608475"/>
              <a:gd name="connsiteX1" fmla="*/ 1049242 w 1469987"/>
              <a:gd name="connsiteY1" fmla="*/ 1485929 h 3608475"/>
              <a:gd name="connsiteX2" fmla="*/ 1469791 w 1469987"/>
              <a:gd name="connsiteY2" fmla="*/ 260 h 3608475"/>
              <a:gd name="connsiteX0" fmla="*/ 0 w 1470042"/>
              <a:gd name="connsiteY0" fmla="*/ 1826028 h 3608488"/>
              <a:gd name="connsiteX1" fmla="*/ 737092 w 1470042"/>
              <a:gd name="connsiteY1" fmla="*/ 2839956 h 3608488"/>
              <a:gd name="connsiteX2" fmla="*/ 786720 w 1470042"/>
              <a:gd name="connsiteY2" fmla="*/ 3608488 h 3608488"/>
              <a:gd name="connsiteX3" fmla="*/ 1 w 1470042"/>
              <a:gd name="connsiteY3" fmla="*/ 3424699 h 3608488"/>
              <a:gd name="connsiteX4" fmla="*/ 0 w 1470042"/>
              <a:gd name="connsiteY4" fmla="*/ 1826028 h 3608488"/>
              <a:gd name="connsiteX0" fmla="*/ 94324 w 1470042"/>
              <a:gd name="connsiteY0" fmla="*/ 1625222 h 3608488"/>
              <a:gd name="connsiteX1" fmla="*/ 1144553 w 1470042"/>
              <a:gd name="connsiteY1" fmla="*/ 1425600 h 3608488"/>
              <a:gd name="connsiteX2" fmla="*/ 1469791 w 1470042"/>
              <a:gd name="connsiteY2" fmla="*/ 273 h 360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70042" h="3608488" stroke="0" extrusionOk="0">
                <a:moveTo>
                  <a:pt x="0" y="1826028"/>
                </a:moveTo>
                <a:cubicBezTo>
                  <a:pt x="325588" y="1826028"/>
                  <a:pt x="618002" y="2228266"/>
                  <a:pt x="737092" y="2839956"/>
                </a:cubicBezTo>
                <a:cubicBezTo>
                  <a:pt x="784612" y="3084039"/>
                  <a:pt x="801656" y="3347972"/>
                  <a:pt x="786720" y="3608488"/>
                </a:cubicBezTo>
                <a:lnTo>
                  <a:pt x="1" y="3424699"/>
                </a:lnTo>
                <a:cubicBezTo>
                  <a:pt x="1" y="2891809"/>
                  <a:pt x="0" y="2358918"/>
                  <a:pt x="0" y="1826028"/>
                </a:cubicBezTo>
                <a:close/>
              </a:path>
              <a:path w="1470042" h="3608488" fill="none">
                <a:moveTo>
                  <a:pt x="94324" y="1625222"/>
                </a:moveTo>
                <a:cubicBezTo>
                  <a:pt x="182672" y="1881536"/>
                  <a:pt x="1058224" y="1516773"/>
                  <a:pt x="1144553" y="1425600"/>
                </a:cubicBezTo>
                <a:cubicBezTo>
                  <a:pt x="1142576" y="1205335"/>
                  <a:pt x="1480540" y="-20992"/>
                  <a:pt x="1469791" y="273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68" name="Gruppe 67">
            <a:extLst>
              <a:ext uri="{FF2B5EF4-FFF2-40B4-BE49-F238E27FC236}">
                <a16:creationId xmlns:a16="http://schemas.microsoft.com/office/drawing/2014/main" id="{7F6F16F5-4848-493C-B8E4-11FB0508321C}"/>
              </a:ext>
            </a:extLst>
          </p:cNvPr>
          <p:cNvGrpSpPr>
            <a:grpSpLocks noChangeAspect="1"/>
          </p:cNvGrpSpPr>
          <p:nvPr/>
        </p:nvGrpSpPr>
        <p:grpSpPr>
          <a:xfrm rot="255644">
            <a:off x="2017459" y="3335552"/>
            <a:ext cx="1806772" cy="2726273"/>
            <a:chOff x="4513296" y="1882338"/>
            <a:chExt cx="2777423" cy="2633408"/>
          </a:xfrm>
          <a:solidFill>
            <a:srgbClr val="92D050"/>
          </a:solidFill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23">
              <p14:nvContentPartPr>
                <p14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6309453" y="3902187"/>
                  <a:ext cx="95001" cy="42037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25">
              <p14:nvContentPartPr>
                <p14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5842847" y="4251707"/>
                  <a:ext cx="497933" cy="2246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27">
              <p14:nvContentPartPr>
                <p14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6293903" y="4117915"/>
                  <a:ext cx="243103" cy="160997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73" name="Gruppe 72">
              <a:extLst>
                <a:ext uri="{FF2B5EF4-FFF2-40B4-BE49-F238E27FC236}">
                  <a16:creationId xmlns:a16="http://schemas.microsoft.com/office/drawing/2014/main" id="{BAB83047-0040-4951-9FB2-46D8D1D4AA1F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  <a:grpFill/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29">
                <p14:nvContentPartPr>
                  <p14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:cNvPr>
                  <p:cNvPicPr/>
                  <p:nvPr/>
                </p:nvPicPr>
                <p:blipFill>
                  <a:blip r:embed="rId130"/>
                  <a:stretch>
                    <a:fillRect/>
                  </a:stretch>
                </p:blipFill>
                <p:spPr>
                  <a:xfrm>
                    <a:off x="4457958" y="1847569"/>
                    <a:ext cx="2900827" cy="2073253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76" name="Gruppe 75">
                <a:extLst>
                  <a:ext uri="{FF2B5EF4-FFF2-40B4-BE49-F238E27FC236}">
                    <a16:creationId xmlns:a16="http://schemas.microsoft.com/office/drawing/2014/main" id="{24BC5260-8883-4172-B69C-3D8CA9DF48A6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  <a:grpFill/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31">
                  <p14:nvContentPartPr>
                    <p14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:cNvPr>
                    <p:cNvPicPr/>
                    <p:nvPr/>
                  </p:nvPicPr>
                  <p:blipFill>
                    <a:blip r:embed="rId132"/>
                    <a:stretch>
                      <a:fillRect/>
                    </a:stretch>
                  </p:blipFill>
                  <p:spPr>
                    <a:xfrm>
                      <a:off x="6333525" y="4228010"/>
                      <a:ext cx="504057" cy="24500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33">
                  <p14:nvContentPartPr>
                    <p14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:cNvPr>
                    <p:cNvPicPr/>
                    <p:nvPr/>
                  </p:nvPicPr>
                  <p:blipFill>
                    <a:blip r:embed="rId134"/>
                    <a:stretch>
                      <a:fillRect/>
                    </a:stretch>
                  </p:blipFill>
                  <p:spPr>
                    <a:xfrm>
                      <a:off x="6301496" y="4252150"/>
                      <a:ext cx="275435" cy="2672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35">
                  <p14:nvContentPartPr>
                    <p14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:cNvPr>
                    <p:cNvPicPr/>
                    <p:nvPr/>
                  </p:nvPicPr>
                  <p:blipFill>
                    <a:blip r:embed="rId136"/>
                    <a:stretch>
                      <a:fillRect/>
                    </a:stretch>
                  </p:blipFill>
                  <p:spPr>
                    <a:xfrm>
                      <a:off x="6093815" y="4228371"/>
                      <a:ext cx="278928" cy="30440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37">
                  <p14:nvContentPartPr>
                    <p14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:cNvPr>
                    <p:cNvPicPr/>
                    <p:nvPr/>
                  </p:nvPicPr>
                  <p:blipFill>
                    <a:blip r:embed="rId138"/>
                    <a:stretch>
                      <a:fillRect/>
                    </a:stretch>
                  </p:blipFill>
                  <p:spPr>
                    <a:xfrm>
                      <a:off x="6107770" y="4140130"/>
                      <a:ext cx="225489" cy="9892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39">
                  <p14:nvContentPartPr>
                    <p14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:cNvPr>
                    <p:cNvPicPr/>
                    <p:nvPr/>
                  </p:nvPicPr>
                  <p:blipFill>
                    <a:blip r:embed="rId140"/>
                    <a:stretch>
                      <a:fillRect/>
                    </a:stretch>
                  </p:blipFill>
                  <p:spPr>
                    <a:xfrm>
                      <a:off x="6484087" y="4124696"/>
                      <a:ext cx="174825" cy="15355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41">
                  <p14:nvContentPartPr>
                    <p14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:cNvPr>
                    <p:cNvPicPr/>
                    <p:nvPr/>
                  </p:nvPicPr>
                  <p:blipFill>
                    <a:blip r:embed="rId142"/>
                    <a:stretch>
                      <a:fillRect/>
                    </a:stretch>
                  </p:blipFill>
                  <p:spPr>
                    <a:xfrm>
                      <a:off x="5993000" y="4148778"/>
                      <a:ext cx="165227" cy="8738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43">
                  <p14:nvContentPartPr>
                    <p14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6121254" y="3854309"/>
                      <a:ext cx="416652" cy="41892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3" name="Håndskrift 2">
                <a:extLst>
                  <a:ext uri="{FF2B5EF4-FFF2-40B4-BE49-F238E27FC236}">
                    <a16:creationId xmlns:a16="http://schemas.microsoft.com/office/drawing/2014/main" id="{B1894B2A-17A2-4D0C-931F-0B159D25F06D}"/>
                  </a:ext>
                </a:extLst>
              </p14:cNvPr>
              <p14:cNvContentPartPr/>
              <p14:nvPr/>
            </p14:nvContentPartPr>
            <p14:xfrm flipH="1">
              <a:off x="3766118" y="4205650"/>
              <a:ext cx="600803" cy="803160"/>
            </p14:xfrm>
          </p:contentPart>
        </mc:Choice>
        <mc:Fallback xmlns="">
          <p:pic>
            <p:nvPicPr>
              <p:cNvPr id="3" name="Håndskrift 2">
                <a:extLst>
                  <a:ext uri="{FF2B5EF4-FFF2-40B4-BE49-F238E27FC236}">
                    <a16:creationId xmlns:a16="http://schemas.microsoft.com/office/drawing/2014/main" id="{B1894B2A-17A2-4D0C-931F-0B159D25F06D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 flipH="1">
                <a:off x="3748119" y="4187650"/>
                <a:ext cx="636441" cy="83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4" name="Håndskrift 3">
                <a:extLst>
                  <a:ext uri="{FF2B5EF4-FFF2-40B4-BE49-F238E27FC236}">
                    <a16:creationId xmlns:a16="http://schemas.microsoft.com/office/drawing/2014/main" id="{4680BE3D-BFDE-4FA6-A460-96B946092FDC}"/>
                  </a:ext>
                </a:extLst>
              </p14:cNvPr>
              <p14:cNvContentPartPr/>
              <p14:nvPr/>
            </p14:nvContentPartPr>
            <p14:xfrm flipH="1">
              <a:off x="3783857" y="4240570"/>
              <a:ext cx="533791" cy="711720"/>
            </p14:xfrm>
          </p:contentPart>
        </mc:Choice>
        <mc:Fallback xmlns="">
          <p:pic>
            <p:nvPicPr>
              <p:cNvPr id="4" name="Håndskrift 3">
                <a:extLst>
                  <a:ext uri="{FF2B5EF4-FFF2-40B4-BE49-F238E27FC236}">
                    <a16:creationId xmlns:a16="http://schemas.microsoft.com/office/drawing/2014/main" id="{4680BE3D-BFDE-4FA6-A460-96B946092FDC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 flipH="1">
                <a:off x="3766220" y="4222930"/>
                <a:ext cx="569425" cy="7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" name="Håndskrift 4">
                <a:extLst>
                  <a:ext uri="{FF2B5EF4-FFF2-40B4-BE49-F238E27FC236}">
                    <a16:creationId xmlns:a16="http://schemas.microsoft.com/office/drawing/2014/main" id="{8F5D325E-5BBC-469E-B15E-61B9FE6E9741}"/>
                  </a:ext>
                </a:extLst>
              </p14:cNvPr>
              <p14:cNvContentPartPr/>
              <p14:nvPr/>
            </p14:nvContentPartPr>
            <p14:xfrm flipH="1">
              <a:off x="3885688" y="4757890"/>
              <a:ext cx="330786" cy="195480"/>
            </p14:xfrm>
          </p:contentPart>
        </mc:Choice>
        <mc:Fallback xmlns="">
          <p:pic>
            <p:nvPicPr>
              <p:cNvPr id="5" name="Håndskrift 4">
                <a:extLst>
                  <a:ext uri="{FF2B5EF4-FFF2-40B4-BE49-F238E27FC236}">
                    <a16:creationId xmlns:a16="http://schemas.microsoft.com/office/drawing/2014/main" id="{8F5D325E-5BBC-469E-B15E-61B9FE6E9741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 flipH="1">
                <a:off x="3868051" y="4740250"/>
                <a:ext cx="3664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1" name="Håndskrift 10">
                <a:extLst>
                  <a:ext uri="{FF2B5EF4-FFF2-40B4-BE49-F238E27FC236}">
                    <a16:creationId xmlns:a16="http://schemas.microsoft.com/office/drawing/2014/main" id="{20E1B836-9EB1-44C8-84CC-98EE7C45D97C}"/>
                  </a:ext>
                </a:extLst>
              </p14:cNvPr>
              <p14:cNvContentPartPr/>
              <p14:nvPr/>
            </p14:nvContentPartPr>
            <p14:xfrm flipH="1">
              <a:off x="3875833" y="4286290"/>
              <a:ext cx="383344" cy="576360"/>
            </p14:xfrm>
          </p:contentPart>
        </mc:Choice>
        <mc:Fallback xmlns="">
          <p:pic>
            <p:nvPicPr>
              <p:cNvPr id="11" name="Håndskrift 10">
                <a:extLst>
                  <a:ext uri="{FF2B5EF4-FFF2-40B4-BE49-F238E27FC236}">
                    <a16:creationId xmlns:a16="http://schemas.microsoft.com/office/drawing/2014/main" id="{20E1B836-9EB1-44C8-84CC-98EE7C45D97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 flipH="1">
                <a:off x="3839838" y="4250290"/>
                <a:ext cx="454974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2" name="Håndskrift 11">
                <a:extLst>
                  <a:ext uri="{FF2B5EF4-FFF2-40B4-BE49-F238E27FC236}">
                    <a16:creationId xmlns:a16="http://schemas.microsoft.com/office/drawing/2014/main" id="{6C007ABE-9B69-453E-8923-9A2B66FC6FD9}"/>
                  </a:ext>
                </a:extLst>
              </p14:cNvPr>
              <p14:cNvContentPartPr/>
              <p14:nvPr/>
            </p14:nvContentPartPr>
            <p14:xfrm flipH="1">
              <a:off x="3978978" y="4241290"/>
              <a:ext cx="329144" cy="27360"/>
            </p14:xfrm>
          </p:contentPart>
        </mc:Choice>
        <mc:Fallback xmlns="">
          <p:pic>
            <p:nvPicPr>
              <p:cNvPr id="12" name="Håndskrift 11">
                <a:extLst>
                  <a:ext uri="{FF2B5EF4-FFF2-40B4-BE49-F238E27FC236}">
                    <a16:creationId xmlns:a16="http://schemas.microsoft.com/office/drawing/2014/main" id="{6C007ABE-9B69-453E-8923-9A2B66FC6FD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 flipH="1">
                <a:off x="3970335" y="4232650"/>
                <a:ext cx="346790" cy="45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2" name="Gruppe 41">
            <a:extLst>
              <a:ext uri="{FF2B5EF4-FFF2-40B4-BE49-F238E27FC236}">
                <a16:creationId xmlns:a16="http://schemas.microsoft.com/office/drawing/2014/main" id="{876B0149-FCAB-4A1A-B903-354780997FF7}"/>
              </a:ext>
            </a:extLst>
          </p:cNvPr>
          <p:cNvGrpSpPr/>
          <p:nvPr/>
        </p:nvGrpSpPr>
        <p:grpSpPr>
          <a:xfrm flipH="1">
            <a:off x="3861051" y="4389250"/>
            <a:ext cx="320275" cy="407520"/>
            <a:chOff x="4904320" y="4377542"/>
            <a:chExt cx="351000" cy="40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13" name="Håndskrift 12">
                  <a:extLst>
                    <a:ext uri="{FF2B5EF4-FFF2-40B4-BE49-F238E27FC236}">
                      <a16:creationId xmlns:a16="http://schemas.microsoft.com/office/drawing/2014/main" id="{7352E981-7814-4BD1-B542-F7BA390DEE08}"/>
                    </a:ext>
                  </a:extLst>
                </p14:cNvPr>
                <p14:cNvContentPartPr/>
                <p14:nvPr/>
              </p14:nvContentPartPr>
              <p14:xfrm>
                <a:off x="4904320" y="4695422"/>
                <a:ext cx="95400" cy="89640"/>
              </p14:xfrm>
            </p:contentPart>
          </mc:Choice>
          <mc:Fallback xmlns="">
            <p:pic>
              <p:nvPicPr>
                <p:cNvPr id="13" name="Håndskrift 12">
                  <a:extLst>
                    <a:ext uri="{FF2B5EF4-FFF2-40B4-BE49-F238E27FC236}">
                      <a16:creationId xmlns:a16="http://schemas.microsoft.com/office/drawing/2014/main" id="{7352E981-7814-4BD1-B542-F7BA390DEE08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4899589" y="4691102"/>
                  <a:ext cx="104861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24" name="Håndskrift 23">
                  <a:extLst>
                    <a:ext uri="{FF2B5EF4-FFF2-40B4-BE49-F238E27FC236}">
                      <a16:creationId xmlns:a16="http://schemas.microsoft.com/office/drawing/2014/main" id="{FA44E542-31FA-4A89-B2C2-FB17022CEAF6}"/>
                    </a:ext>
                  </a:extLst>
                </p14:cNvPr>
                <p14:cNvContentPartPr/>
                <p14:nvPr/>
              </p14:nvContentPartPr>
              <p14:xfrm>
                <a:off x="4930600" y="4576982"/>
                <a:ext cx="41400" cy="96480"/>
              </p14:xfrm>
            </p:contentPart>
          </mc:Choice>
          <mc:Fallback xmlns="">
            <p:pic>
              <p:nvPicPr>
                <p:cNvPr id="24" name="Håndskrift 23">
                  <a:extLst>
                    <a:ext uri="{FF2B5EF4-FFF2-40B4-BE49-F238E27FC236}">
                      <a16:creationId xmlns:a16="http://schemas.microsoft.com/office/drawing/2014/main" id="{FA44E542-31FA-4A89-B2C2-FB17022CEAF6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4925869" y="4572662"/>
                  <a:ext cx="50863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25" name="Håndskrift 24">
                  <a:extLst>
                    <a:ext uri="{FF2B5EF4-FFF2-40B4-BE49-F238E27FC236}">
                      <a16:creationId xmlns:a16="http://schemas.microsoft.com/office/drawing/2014/main" id="{EF592279-8498-418F-A53E-2E6B38300677}"/>
                    </a:ext>
                  </a:extLst>
                </p14:cNvPr>
                <p14:cNvContentPartPr/>
                <p14:nvPr/>
              </p14:nvContentPartPr>
              <p14:xfrm>
                <a:off x="4950400" y="4525502"/>
                <a:ext cx="360" cy="9720"/>
              </p14:xfrm>
            </p:contentPart>
          </mc:Choice>
          <mc:Fallback xmlns="">
            <p:pic>
              <p:nvPicPr>
                <p:cNvPr id="25" name="Håndskrift 24">
                  <a:extLst>
                    <a:ext uri="{FF2B5EF4-FFF2-40B4-BE49-F238E27FC236}">
                      <a16:creationId xmlns:a16="http://schemas.microsoft.com/office/drawing/2014/main" id="{EF592279-8498-418F-A53E-2E6B38300677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4946080" y="4521182"/>
                  <a:ext cx="900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26" name="Håndskrift 25">
                  <a:extLst>
                    <a:ext uri="{FF2B5EF4-FFF2-40B4-BE49-F238E27FC236}">
                      <a16:creationId xmlns:a16="http://schemas.microsoft.com/office/drawing/2014/main" id="{557DDBD5-980A-45E0-842F-2176D0964F92}"/>
                    </a:ext>
                  </a:extLst>
                </p14:cNvPr>
                <p14:cNvContentPartPr/>
                <p14:nvPr/>
              </p14:nvContentPartPr>
              <p14:xfrm>
                <a:off x="4913320" y="4407422"/>
                <a:ext cx="9720" cy="53640"/>
              </p14:xfrm>
            </p:contentPart>
          </mc:Choice>
          <mc:Fallback xmlns="">
            <p:pic>
              <p:nvPicPr>
                <p:cNvPr id="26" name="Håndskrift 25">
                  <a:extLst>
                    <a:ext uri="{FF2B5EF4-FFF2-40B4-BE49-F238E27FC236}">
                      <a16:creationId xmlns:a16="http://schemas.microsoft.com/office/drawing/2014/main" id="{557DDBD5-980A-45E0-842F-2176D0964F92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4908654" y="4403102"/>
                  <a:ext cx="19051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27" name="Håndskrift 26">
                  <a:extLst>
                    <a:ext uri="{FF2B5EF4-FFF2-40B4-BE49-F238E27FC236}">
                      <a16:creationId xmlns:a16="http://schemas.microsoft.com/office/drawing/2014/main" id="{462CDB55-3D54-4CF0-AFA4-2C912F0AC982}"/>
                    </a:ext>
                  </a:extLst>
                </p14:cNvPr>
                <p14:cNvContentPartPr/>
                <p14:nvPr/>
              </p14:nvContentPartPr>
              <p14:xfrm>
                <a:off x="5024200" y="4729622"/>
                <a:ext cx="25200" cy="54720"/>
              </p14:xfrm>
            </p:contentPart>
          </mc:Choice>
          <mc:Fallback xmlns="">
            <p:pic>
              <p:nvPicPr>
                <p:cNvPr id="27" name="Håndskrift 26">
                  <a:extLst>
                    <a:ext uri="{FF2B5EF4-FFF2-40B4-BE49-F238E27FC236}">
                      <a16:creationId xmlns:a16="http://schemas.microsoft.com/office/drawing/2014/main" id="{462CDB55-3D54-4CF0-AFA4-2C912F0AC982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5019475" y="4725302"/>
                  <a:ext cx="3465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28" name="Håndskrift 27">
                  <a:extLst>
                    <a:ext uri="{FF2B5EF4-FFF2-40B4-BE49-F238E27FC236}">
                      <a16:creationId xmlns:a16="http://schemas.microsoft.com/office/drawing/2014/main" id="{6757041C-450B-482B-AF01-19203D4AE374}"/>
                    </a:ext>
                  </a:extLst>
                </p14:cNvPr>
                <p14:cNvContentPartPr/>
                <p14:nvPr/>
              </p14:nvContentPartPr>
              <p14:xfrm>
                <a:off x="5024200" y="4597502"/>
                <a:ext cx="7560" cy="57600"/>
              </p14:xfrm>
            </p:contentPart>
          </mc:Choice>
          <mc:Fallback xmlns="">
            <p:pic>
              <p:nvPicPr>
                <p:cNvPr id="28" name="Håndskrift 27">
                  <a:extLst>
                    <a:ext uri="{FF2B5EF4-FFF2-40B4-BE49-F238E27FC236}">
                      <a16:creationId xmlns:a16="http://schemas.microsoft.com/office/drawing/2014/main" id="{6757041C-450B-482B-AF01-19203D4AE374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5019425" y="4593182"/>
                  <a:ext cx="17109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29" name="Håndskrift 28">
                  <a:extLst>
                    <a:ext uri="{FF2B5EF4-FFF2-40B4-BE49-F238E27FC236}">
                      <a16:creationId xmlns:a16="http://schemas.microsoft.com/office/drawing/2014/main" id="{1DE12360-F4A8-458A-A8AE-F270571E5489}"/>
                    </a:ext>
                  </a:extLst>
                </p14:cNvPr>
                <p14:cNvContentPartPr/>
                <p14:nvPr/>
              </p14:nvContentPartPr>
              <p14:xfrm>
                <a:off x="5020600" y="4499942"/>
                <a:ext cx="3960" cy="53280"/>
              </p14:xfrm>
            </p:contentPart>
          </mc:Choice>
          <mc:Fallback xmlns="">
            <p:pic>
              <p:nvPicPr>
                <p:cNvPr id="29" name="Håndskrift 28">
                  <a:extLst>
                    <a:ext uri="{FF2B5EF4-FFF2-40B4-BE49-F238E27FC236}">
                      <a16:creationId xmlns:a16="http://schemas.microsoft.com/office/drawing/2014/main" id="{1DE12360-F4A8-458A-A8AE-F270571E5489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5015848" y="4495622"/>
                  <a:ext cx="13464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30" name="Håndskrift 29">
                  <a:extLst>
                    <a:ext uri="{FF2B5EF4-FFF2-40B4-BE49-F238E27FC236}">
                      <a16:creationId xmlns:a16="http://schemas.microsoft.com/office/drawing/2014/main" id="{BCB55AB8-4D0B-4E5A-A6EA-30F88058B397}"/>
                    </a:ext>
                  </a:extLst>
                </p14:cNvPr>
                <p14:cNvContentPartPr/>
                <p14:nvPr/>
              </p14:nvContentPartPr>
              <p14:xfrm>
                <a:off x="5000080" y="4414982"/>
                <a:ext cx="6120" cy="19800"/>
              </p14:xfrm>
            </p:contentPart>
          </mc:Choice>
          <mc:Fallback xmlns="">
            <p:pic>
              <p:nvPicPr>
                <p:cNvPr id="30" name="Håndskrift 29">
                  <a:extLst>
                    <a:ext uri="{FF2B5EF4-FFF2-40B4-BE49-F238E27FC236}">
                      <a16:creationId xmlns:a16="http://schemas.microsoft.com/office/drawing/2014/main" id="{BCB55AB8-4D0B-4E5A-A6EA-30F88058B397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4995184" y="4410662"/>
                  <a:ext cx="15912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31" name="Håndskrift 30">
                  <a:extLst>
                    <a:ext uri="{FF2B5EF4-FFF2-40B4-BE49-F238E27FC236}">
                      <a16:creationId xmlns:a16="http://schemas.microsoft.com/office/drawing/2014/main" id="{E7A66C30-1D9B-4025-94BE-358FDD997EE8}"/>
                    </a:ext>
                  </a:extLst>
                </p14:cNvPr>
                <p14:cNvContentPartPr/>
                <p14:nvPr/>
              </p14:nvContentPartPr>
              <p14:xfrm>
                <a:off x="5110240" y="4726742"/>
                <a:ext cx="42840" cy="19800"/>
              </p14:xfrm>
            </p:contentPart>
          </mc:Choice>
          <mc:Fallback xmlns="">
            <p:pic>
              <p:nvPicPr>
                <p:cNvPr id="31" name="Håndskrift 30">
                  <a:extLst>
                    <a:ext uri="{FF2B5EF4-FFF2-40B4-BE49-F238E27FC236}">
                      <a16:creationId xmlns:a16="http://schemas.microsoft.com/office/drawing/2014/main" id="{E7A66C30-1D9B-4025-94BE-358FDD997EE8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5105480" y="4722422"/>
                  <a:ext cx="523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32" name="Håndskrift 31">
                  <a:extLst>
                    <a:ext uri="{FF2B5EF4-FFF2-40B4-BE49-F238E27FC236}">
                      <a16:creationId xmlns:a16="http://schemas.microsoft.com/office/drawing/2014/main" id="{8CABD01F-7874-4020-AD08-574E943003C2}"/>
                    </a:ext>
                  </a:extLst>
                </p14:cNvPr>
                <p14:cNvContentPartPr/>
                <p14:nvPr/>
              </p14:nvContentPartPr>
              <p14:xfrm>
                <a:off x="5126440" y="4514342"/>
                <a:ext cx="27360" cy="57600"/>
              </p14:xfrm>
            </p:contentPart>
          </mc:Choice>
          <mc:Fallback xmlns="">
            <p:pic>
              <p:nvPicPr>
                <p:cNvPr id="32" name="Håndskrift 31">
                  <a:extLst>
                    <a:ext uri="{FF2B5EF4-FFF2-40B4-BE49-F238E27FC236}">
                      <a16:creationId xmlns:a16="http://schemas.microsoft.com/office/drawing/2014/main" id="{8CABD01F-7874-4020-AD08-574E943003C2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5121682" y="4510022"/>
                  <a:ext cx="36877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34" name="Håndskrift 33">
                  <a:extLst>
                    <a:ext uri="{FF2B5EF4-FFF2-40B4-BE49-F238E27FC236}">
                      <a16:creationId xmlns:a16="http://schemas.microsoft.com/office/drawing/2014/main" id="{FC7A1F90-4962-4F10-A18E-CE63DCC1421F}"/>
                    </a:ext>
                  </a:extLst>
                </p14:cNvPr>
                <p14:cNvContentPartPr/>
                <p14:nvPr/>
              </p14:nvContentPartPr>
              <p14:xfrm>
                <a:off x="5107360" y="4377542"/>
                <a:ext cx="41400" cy="46440"/>
              </p14:xfrm>
            </p:contentPart>
          </mc:Choice>
          <mc:Fallback xmlns="">
            <p:pic>
              <p:nvPicPr>
                <p:cNvPr id="34" name="Håndskrift 33">
                  <a:extLst>
                    <a:ext uri="{FF2B5EF4-FFF2-40B4-BE49-F238E27FC236}">
                      <a16:creationId xmlns:a16="http://schemas.microsoft.com/office/drawing/2014/main" id="{FC7A1F90-4962-4F10-A18E-CE63DCC1421F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5102629" y="4373222"/>
                  <a:ext cx="50863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36" name="Håndskrift 35">
                  <a:extLst>
                    <a:ext uri="{FF2B5EF4-FFF2-40B4-BE49-F238E27FC236}">
                      <a16:creationId xmlns:a16="http://schemas.microsoft.com/office/drawing/2014/main" id="{5BAE827D-693C-458F-AABF-AE4ECAA08F1D}"/>
                    </a:ext>
                  </a:extLst>
                </p14:cNvPr>
                <p14:cNvContentPartPr/>
                <p14:nvPr/>
              </p14:nvContentPartPr>
              <p14:xfrm>
                <a:off x="5251360" y="4688582"/>
                <a:ext cx="3960" cy="50040"/>
              </p14:xfrm>
            </p:contentPart>
          </mc:Choice>
          <mc:Fallback xmlns="">
            <p:pic>
              <p:nvPicPr>
                <p:cNvPr id="36" name="Håndskrift 35">
                  <a:extLst>
                    <a:ext uri="{FF2B5EF4-FFF2-40B4-BE49-F238E27FC236}">
                      <a16:creationId xmlns:a16="http://schemas.microsoft.com/office/drawing/2014/main" id="{5BAE827D-693C-458F-AABF-AE4ECAA08F1D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5246608" y="4684262"/>
                  <a:ext cx="13464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40" name="Håndskrift 39">
                  <a:extLst>
                    <a:ext uri="{FF2B5EF4-FFF2-40B4-BE49-F238E27FC236}">
                      <a16:creationId xmlns:a16="http://schemas.microsoft.com/office/drawing/2014/main" id="{197B2A4F-37C6-4021-AE15-D3C9DDE9F9F7}"/>
                    </a:ext>
                  </a:extLst>
                </p14:cNvPr>
                <p14:cNvContentPartPr/>
                <p14:nvPr/>
              </p14:nvContentPartPr>
              <p14:xfrm>
                <a:off x="5153440" y="4574822"/>
                <a:ext cx="25200" cy="70920"/>
              </p14:xfrm>
            </p:contentPart>
          </mc:Choice>
          <mc:Fallback xmlns="">
            <p:pic>
              <p:nvPicPr>
                <p:cNvPr id="40" name="Håndskrift 39">
                  <a:extLst>
                    <a:ext uri="{FF2B5EF4-FFF2-40B4-BE49-F238E27FC236}">
                      <a16:creationId xmlns:a16="http://schemas.microsoft.com/office/drawing/2014/main" id="{197B2A4F-37C6-4021-AE15-D3C9DDE9F9F7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5148715" y="4570502"/>
                  <a:ext cx="3465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41" name="Håndskrift 40">
                  <a:extLst>
                    <a:ext uri="{FF2B5EF4-FFF2-40B4-BE49-F238E27FC236}">
                      <a16:creationId xmlns:a16="http://schemas.microsoft.com/office/drawing/2014/main" id="{BFAF9C7C-FC99-4652-BEE3-BF53BF10E8C6}"/>
                    </a:ext>
                  </a:extLst>
                </p14:cNvPr>
                <p14:cNvContentPartPr/>
                <p14:nvPr/>
              </p14:nvContentPartPr>
              <p14:xfrm>
                <a:off x="5070280" y="4512542"/>
                <a:ext cx="360" cy="3960"/>
              </p14:xfrm>
            </p:contentPart>
          </mc:Choice>
          <mc:Fallback xmlns="">
            <p:pic>
              <p:nvPicPr>
                <p:cNvPr id="41" name="Håndskrift 40">
                  <a:extLst>
                    <a:ext uri="{FF2B5EF4-FFF2-40B4-BE49-F238E27FC236}">
                      <a16:creationId xmlns:a16="http://schemas.microsoft.com/office/drawing/2014/main" id="{BFAF9C7C-FC99-4652-BEE3-BF53BF10E8C6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5065960" y="4508222"/>
                  <a:ext cx="9000" cy="1260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14" name="Bue 84">
            <a:extLst>
              <a:ext uri="{FF2B5EF4-FFF2-40B4-BE49-F238E27FC236}">
                <a16:creationId xmlns:a16="http://schemas.microsoft.com/office/drawing/2014/main" id="{C87419D5-3AC3-4ADD-983C-BE45AAED443F}"/>
              </a:ext>
            </a:extLst>
          </p:cNvPr>
          <p:cNvSpPr>
            <a:spLocks noChangeAspect="1"/>
          </p:cNvSpPr>
          <p:nvPr/>
        </p:nvSpPr>
        <p:spPr>
          <a:xfrm rot="4859861" flipV="1">
            <a:off x="2890763" y="2519139"/>
            <a:ext cx="2283087" cy="1784610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871410"/>
              <a:gd name="connsiteY0" fmla="*/ 1826015 h 3608475"/>
              <a:gd name="connsiteX1" fmla="*/ 737092 w 1871410"/>
              <a:gd name="connsiteY1" fmla="*/ 2839943 h 3608475"/>
              <a:gd name="connsiteX2" fmla="*/ 786720 w 1871410"/>
              <a:gd name="connsiteY2" fmla="*/ 3608475 h 3608475"/>
              <a:gd name="connsiteX3" fmla="*/ 1 w 1871410"/>
              <a:gd name="connsiteY3" fmla="*/ 3424686 h 3608475"/>
              <a:gd name="connsiteX4" fmla="*/ 0 w 1871410"/>
              <a:gd name="connsiteY4" fmla="*/ 1826015 h 3608475"/>
              <a:gd name="connsiteX0" fmla="*/ 1816492 w 1871410"/>
              <a:gd name="connsiteY0" fmla="*/ 2956020 h 3608475"/>
              <a:gd name="connsiteX1" fmla="*/ 996304 w 1871410"/>
              <a:gd name="connsiteY1" fmla="*/ 1488672 h 3608475"/>
              <a:gd name="connsiteX2" fmla="*/ 1469791 w 1871410"/>
              <a:gd name="connsiteY2" fmla="*/ 260 h 3608475"/>
              <a:gd name="connsiteX0" fmla="*/ 0 w 1932741"/>
              <a:gd name="connsiteY0" fmla="*/ 1826011 h 3608471"/>
              <a:gd name="connsiteX1" fmla="*/ 737092 w 1932741"/>
              <a:gd name="connsiteY1" fmla="*/ 2839939 h 3608471"/>
              <a:gd name="connsiteX2" fmla="*/ 786720 w 1932741"/>
              <a:gd name="connsiteY2" fmla="*/ 3608471 h 3608471"/>
              <a:gd name="connsiteX3" fmla="*/ 1 w 1932741"/>
              <a:gd name="connsiteY3" fmla="*/ 3424682 h 3608471"/>
              <a:gd name="connsiteX4" fmla="*/ 0 w 1932741"/>
              <a:gd name="connsiteY4" fmla="*/ 1826011 h 3608471"/>
              <a:gd name="connsiteX0" fmla="*/ 1816492 w 1932741"/>
              <a:gd name="connsiteY0" fmla="*/ 2956016 h 3608471"/>
              <a:gd name="connsiteX1" fmla="*/ 1757566 w 1932741"/>
              <a:gd name="connsiteY1" fmla="*/ 1508487 h 3608471"/>
              <a:gd name="connsiteX2" fmla="*/ 1469791 w 1932741"/>
              <a:gd name="connsiteY2" fmla="*/ 256 h 3608471"/>
              <a:gd name="connsiteX0" fmla="*/ 0 w 2345957"/>
              <a:gd name="connsiteY0" fmla="*/ 1826011 h 3608471"/>
              <a:gd name="connsiteX1" fmla="*/ 737092 w 2345957"/>
              <a:gd name="connsiteY1" fmla="*/ 2839939 h 3608471"/>
              <a:gd name="connsiteX2" fmla="*/ 786720 w 2345957"/>
              <a:gd name="connsiteY2" fmla="*/ 3608471 h 3608471"/>
              <a:gd name="connsiteX3" fmla="*/ 1 w 2345957"/>
              <a:gd name="connsiteY3" fmla="*/ 3424682 h 3608471"/>
              <a:gd name="connsiteX4" fmla="*/ 0 w 2345957"/>
              <a:gd name="connsiteY4" fmla="*/ 1826011 h 3608471"/>
              <a:gd name="connsiteX0" fmla="*/ 2276584 w 2345957"/>
              <a:gd name="connsiteY0" fmla="*/ 2801529 h 3608471"/>
              <a:gd name="connsiteX1" fmla="*/ 1757566 w 2345957"/>
              <a:gd name="connsiteY1" fmla="*/ 1508487 h 3608471"/>
              <a:gd name="connsiteX2" fmla="*/ 1469791 w 2345957"/>
              <a:gd name="connsiteY2" fmla="*/ 256 h 3608471"/>
              <a:gd name="connsiteX0" fmla="*/ 0 w 2276584"/>
              <a:gd name="connsiteY0" fmla="*/ 1826011 h 3608471"/>
              <a:gd name="connsiteX1" fmla="*/ 737092 w 2276584"/>
              <a:gd name="connsiteY1" fmla="*/ 2839939 h 3608471"/>
              <a:gd name="connsiteX2" fmla="*/ 786720 w 2276584"/>
              <a:gd name="connsiteY2" fmla="*/ 3608471 h 3608471"/>
              <a:gd name="connsiteX3" fmla="*/ 1 w 2276584"/>
              <a:gd name="connsiteY3" fmla="*/ 3424682 h 3608471"/>
              <a:gd name="connsiteX4" fmla="*/ 0 w 2276584"/>
              <a:gd name="connsiteY4" fmla="*/ 1826011 h 3608471"/>
              <a:gd name="connsiteX0" fmla="*/ 2276584 w 2276584"/>
              <a:gd name="connsiteY0" fmla="*/ 2801529 h 3608471"/>
              <a:gd name="connsiteX1" fmla="*/ 1757566 w 2276584"/>
              <a:gd name="connsiteY1" fmla="*/ 1508487 h 3608471"/>
              <a:gd name="connsiteX2" fmla="*/ 1469791 w 2276584"/>
              <a:gd name="connsiteY2" fmla="*/ 256 h 3608471"/>
              <a:gd name="connsiteX0" fmla="*/ 0 w 2561907"/>
              <a:gd name="connsiteY0" fmla="*/ 1826011 h 3608471"/>
              <a:gd name="connsiteX1" fmla="*/ 737092 w 2561907"/>
              <a:gd name="connsiteY1" fmla="*/ 2839939 h 3608471"/>
              <a:gd name="connsiteX2" fmla="*/ 786720 w 2561907"/>
              <a:gd name="connsiteY2" fmla="*/ 3608471 h 3608471"/>
              <a:gd name="connsiteX3" fmla="*/ 1 w 2561907"/>
              <a:gd name="connsiteY3" fmla="*/ 3424682 h 3608471"/>
              <a:gd name="connsiteX4" fmla="*/ 0 w 2561907"/>
              <a:gd name="connsiteY4" fmla="*/ 1826011 h 3608471"/>
              <a:gd name="connsiteX0" fmla="*/ 2561907 w 2561907"/>
              <a:gd name="connsiteY0" fmla="*/ 2617049 h 3608471"/>
              <a:gd name="connsiteX1" fmla="*/ 1757566 w 2561907"/>
              <a:gd name="connsiteY1" fmla="*/ 1508487 h 3608471"/>
              <a:gd name="connsiteX2" fmla="*/ 1469791 w 2561907"/>
              <a:gd name="connsiteY2" fmla="*/ 256 h 3608471"/>
              <a:gd name="connsiteX0" fmla="*/ 0 w 2561907"/>
              <a:gd name="connsiteY0" fmla="*/ 1826031 h 3608491"/>
              <a:gd name="connsiteX1" fmla="*/ 737092 w 2561907"/>
              <a:gd name="connsiteY1" fmla="*/ 2839959 h 3608491"/>
              <a:gd name="connsiteX2" fmla="*/ 786720 w 2561907"/>
              <a:gd name="connsiteY2" fmla="*/ 3608491 h 3608491"/>
              <a:gd name="connsiteX3" fmla="*/ 1 w 2561907"/>
              <a:gd name="connsiteY3" fmla="*/ 3424702 h 3608491"/>
              <a:gd name="connsiteX4" fmla="*/ 0 w 2561907"/>
              <a:gd name="connsiteY4" fmla="*/ 1826031 h 3608491"/>
              <a:gd name="connsiteX0" fmla="*/ 2561907 w 2561907"/>
              <a:gd name="connsiteY0" fmla="*/ 2617069 h 3608491"/>
              <a:gd name="connsiteX1" fmla="*/ 2040406 w 2561907"/>
              <a:gd name="connsiteY1" fmla="*/ 1410847 h 3608491"/>
              <a:gd name="connsiteX2" fmla="*/ 1469791 w 2561907"/>
              <a:gd name="connsiteY2" fmla="*/ 276 h 3608491"/>
              <a:gd name="connsiteX0" fmla="*/ 0 w 2696351"/>
              <a:gd name="connsiteY0" fmla="*/ 1826031 h 3608491"/>
              <a:gd name="connsiteX1" fmla="*/ 737092 w 2696351"/>
              <a:gd name="connsiteY1" fmla="*/ 2839959 h 3608491"/>
              <a:gd name="connsiteX2" fmla="*/ 786720 w 2696351"/>
              <a:gd name="connsiteY2" fmla="*/ 3608491 h 3608491"/>
              <a:gd name="connsiteX3" fmla="*/ 1 w 2696351"/>
              <a:gd name="connsiteY3" fmla="*/ 3424702 h 3608491"/>
              <a:gd name="connsiteX4" fmla="*/ 0 w 2696351"/>
              <a:gd name="connsiteY4" fmla="*/ 1826031 h 3608491"/>
              <a:gd name="connsiteX0" fmla="*/ 2696351 w 2696351"/>
              <a:gd name="connsiteY0" fmla="*/ 2397259 h 3608491"/>
              <a:gd name="connsiteX1" fmla="*/ 2040406 w 2696351"/>
              <a:gd name="connsiteY1" fmla="*/ 1410847 h 3608491"/>
              <a:gd name="connsiteX2" fmla="*/ 1469791 w 2696351"/>
              <a:gd name="connsiteY2" fmla="*/ 276 h 3608491"/>
              <a:gd name="connsiteX0" fmla="*/ 0 w 2929879"/>
              <a:gd name="connsiteY0" fmla="*/ 1826031 h 3608491"/>
              <a:gd name="connsiteX1" fmla="*/ 737092 w 2929879"/>
              <a:gd name="connsiteY1" fmla="*/ 2839959 h 3608491"/>
              <a:gd name="connsiteX2" fmla="*/ 786720 w 2929879"/>
              <a:gd name="connsiteY2" fmla="*/ 3608491 h 3608491"/>
              <a:gd name="connsiteX3" fmla="*/ 1 w 2929879"/>
              <a:gd name="connsiteY3" fmla="*/ 3424702 h 3608491"/>
              <a:gd name="connsiteX4" fmla="*/ 0 w 2929879"/>
              <a:gd name="connsiteY4" fmla="*/ 1826031 h 3608491"/>
              <a:gd name="connsiteX0" fmla="*/ 2929879 w 2929879"/>
              <a:gd name="connsiteY0" fmla="*/ 1534193 h 3608491"/>
              <a:gd name="connsiteX1" fmla="*/ 2040406 w 2929879"/>
              <a:gd name="connsiteY1" fmla="*/ 1410847 h 3608491"/>
              <a:gd name="connsiteX2" fmla="*/ 1469791 w 2929879"/>
              <a:gd name="connsiteY2" fmla="*/ 276 h 3608491"/>
              <a:gd name="connsiteX0" fmla="*/ 0 w 2929879"/>
              <a:gd name="connsiteY0" fmla="*/ 1826031 h 3608491"/>
              <a:gd name="connsiteX1" fmla="*/ 737092 w 2929879"/>
              <a:gd name="connsiteY1" fmla="*/ 2839959 h 3608491"/>
              <a:gd name="connsiteX2" fmla="*/ 786720 w 2929879"/>
              <a:gd name="connsiteY2" fmla="*/ 3608491 h 3608491"/>
              <a:gd name="connsiteX3" fmla="*/ 1 w 2929879"/>
              <a:gd name="connsiteY3" fmla="*/ 3424702 h 3608491"/>
              <a:gd name="connsiteX4" fmla="*/ 0 w 2929879"/>
              <a:gd name="connsiteY4" fmla="*/ 1826031 h 3608491"/>
              <a:gd name="connsiteX0" fmla="*/ 2929879 w 2929879"/>
              <a:gd name="connsiteY0" fmla="*/ 1534193 h 3608491"/>
              <a:gd name="connsiteX1" fmla="*/ 2040406 w 2929879"/>
              <a:gd name="connsiteY1" fmla="*/ 1410847 h 3608491"/>
              <a:gd name="connsiteX2" fmla="*/ 1469791 w 2929879"/>
              <a:gd name="connsiteY2" fmla="*/ 276 h 3608491"/>
              <a:gd name="connsiteX0" fmla="*/ 0 w 2988882"/>
              <a:gd name="connsiteY0" fmla="*/ 1826031 h 3608491"/>
              <a:gd name="connsiteX1" fmla="*/ 737092 w 2988882"/>
              <a:gd name="connsiteY1" fmla="*/ 2839959 h 3608491"/>
              <a:gd name="connsiteX2" fmla="*/ 786720 w 2988882"/>
              <a:gd name="connsiteY2" fmla="*/ 3608491 h 3608491"/>
              <a:gd name="connsiteX3" fmla="*/ 1 w 2988882"/>
              <a:gd name="connsiteY3" fmla="*/ 3424702 h 3608491"/>
              <a:gd name="connsiteX4" fmla="*/ 0 w 2988882"/>
              <a:gd name="connsiteY4" fmla="*/ 1826031 h 3608491"/>
              <a:gd name="connsiteX0" fmla="*/ 2988882 w 2988882"/>
              <a:gd name="connsiteY0" fmla="*/ 1296722 h 3608491"/>
              <a:gd name="connsiteX1" fmla="*/ 2040406 w 2988882"/>
              <a:gd name="connsiteY1" fmla="*/ 1410847 h 3608491"/>
              <a:gd name="connsiteX2" fmla="*/ 1469791 w 2988882"/>
              <a:gd name="connsiteY2" fmla="*/ 276 h 3608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88882" h="3608491" stroke="0" extrusionOk="0">
                <a:moveTo>
                  <a:pt x="0" y="1826031"/>
                </a:moveTo>
                <a:cubicBezTo>
                  <a:pt x="325588" y="1826031"/>
                  <a:pt x="618002" y="2228269"/>
                  <a:pt x="737092" y="2839959"/>
                </a:cubicBezTo>
                <a:cubicBezTo>
                  <a:pt x="784612" y="3084042"/>
                  <a:pt x="801656" y="3347975"/>
                  <a:pt x="786720" y="3608491"/>
                </a:cubicBezTo>
                <a:lnTo>
                  <a:pt x="1" y="3424702"/>
                </a:lnTo>
                <a:cubicBezTo>
                  <a:pt x="1" y="2891812"/>
                  <a:pt x="0" y="2358921"/>
                  <a:pt x="0" y="1826031"/>
                </a:cubicBezTo>
                <a:close/>
              </a:path>
              <a:path w="2988882" h="3608491" fill="none">
                <a:moveTo>
                  <a:pt x="2988882" y="1296722"/>
                </a:moveTo>
                <a:cubicBezTo>
                  <a:pt x="2678898" y="1197075"/>
                  <a:pt x="1954077" y="1502020"/>
                  <a:pt x="2040406" y="1410847"/>
                </a:cubicBezTo>
                <a:cubicBezTo>
                  <a:pt x="2038429" y="1190582"/>
                  <a:pt x="1480540" y="-20989"/>
                  <a:pt x="1469791" y="276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3" name="Bue 84">
            <a:extLst>
              <a:ext uri="{FF2B5EF4-FFF2-40B4-BE49-F238E27FC236}">
                <a16:creationId xmlns:a16="http://schemas.microsoft.com/office/drawing/2014/main" id="{BCB5D9F1-4FAB-4927-B15C-84D1180770CF}"/>
              </a:ext>
            </a:extLst>
          </p:cNvPr>
          <p:cNvSpPr>
            <a:spLocks noChangeAspect="1"/>
          </p:cNvSpPr>
          <p:nvPr/>
        </p:nvSpPr>
        <p:spPr>
          <a:xfrm rot="8755378" flipV="1">
            <a:off x="2693861" y="3517318"/>
            <a:ext cx="936850" cy="1565590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145831 w 1112830"/>
              <a:gd name="connsiteY0" fmla="*/ 0 h 1782460"/>
              <a:gd name="connsiteX1" fmla="*/ 882923 w 1112830"/>
              <a:gd name="connsiteY1" fmla="*/ 1013928 h 1782460"/>
              <a:gd name="connsiteX2" fmla="*/ 932551 w 1112830"/>
              <a:gd name="connsiteY2" fmla="*/ 1782460 h 1782460"/>
              <a:gd name="connsiteX3" fmla="*/ 145832 w 1112830"/>
              <a:gd name="connsiteY3" fmla="*/ 1598671 h 1782460"/>
              <a:gd name="connsiteX4" fmla="*/ 145831 w 1112830"/>
              <a:gd name="connsiteY4" fmla="*/ 0 h 1782460"/>
              <a:gd name="connsiteX0" fmla="*/ 145831 w 1112830"/>
              <a:gd name="connsiteY0" fmla="*/ 0 h 1782460"/>
              <a:gd name="connsiteX1" fmla="*/ 1112755 w 1112830"/>
              <a:gd name="connsiteY1" fmla="*/ 686611 h 1782460"/>
              <a:gd name="connsiteX2" fmla="*/ 0 w 1112830"/>
              <a:gd name="connsiteY2" fmla="*/ 394032 h 1782460"/>
              <a:gd name="connsiteX0" fmla="*/ 145831 w 1250918"/>
              <a:gd name="connsiteY0" fmla="*/ 176544 h 1959004"/>
              <a:gd name="connsiteX1" fmla="*/ 882923 w 1250918"/>
              <a:gd name="connsiteY1" fmla="*/ 1190472 h 1959004"/>
              <a:gd name="connsiteX2" fmla="*/ 932551 w 1250918"/>
              <a:gd name="connsiteY2" fmla="*/ 1959004 h 1959004"/>
              <a:gd name="connsiteX3" fmla="*/ 145832 w 1250918"/>
              <a:gd name="connsiteY3" fmla="*/ 1775215 h 1959004"/>
              <a:gd name="connsiteX4" fmla="*/ 145831 w 1250918"/>
              <a:gd name="connsiteY4" fmla="*/ 176544 h 1959004"/>
              <a:gd name="connsiteX0" fmla="*/ 145831 w 1250918"/>
              <a:gd name="connsiteY0" fmla="*/ 176544 h 1959004"/>
              <a:gd name="connsiteX1" fmla="*/ 1250851 w 1250918"/>
              <a:gd name="connsiteY1" fmla="*/ 102775 h 1959004"/>
              <a:gd name="connsiteX2" fmla="*/ 0 w 1250918"/>
              <a:gd name="connsiteY2" fmla="*/ 570576 h 1959004"/>
              <a:gd name="connsiteX0" fmla="*/ 207442 w 1312526"/>
              <a:gd name="connsiteY0" fmla="*/ 1183522 h 2965982"/>
              <a:gd name="connsiteX1" fmla="*/ 944534 w 1312526"/>
              <a:gd name="connsiteY1" fmla="*/ 2197450 h 2965982"/>
              <a:gd name="connsiteX2" fmla="*/ 994162 w 1312526"/>
              <a:gd name="connsiteY2" fmla="*/ 2965982 h 2965982"/>
              <a:gd name="connsiteX3" fmla="*/ 207443 w 1312526"/>
              <a:gd name="connsiteY3" fmla="*/ 2782193 h 2965982"/>
              <a:gd name="connsiteX4" fmla="*/ 207442 w 1312526"/>
              <a:gd name="connsiteY4" fmla="*/ 1183522 h 2965982"/>
              <a:gd name="connsiteX0" fmla="*/ 207442 w 1312526"/>
              <a:gd name="connsiteY0" fmla="*/ 1183522 h 2965982"/>
              <a:gd name="connsiteX1" fmla="*/ 1312462 w 1312526"/>
              <a:gd name="connsiteY1" fmla="*/ 1109753 h 2965982"/>
              <a:gd name="connsiteX2" fmla="*/ 0 w 1312526"/>
              <a:gd name="connsiteY2" fmla="*/ 259 h 2965982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5330"/>
              <a:gd name="connsiteY0" fmla="*/ 1183576 h 2966036"/>
              <a:gd name="connsiteX1" fmla="*/ 944534 w 1295330"/>
              <a:gd name="connsiteY1" fmla="*/ 2197504 h 2966036"/>
              <a:gd name="connsiteX2" fmla="*/ 994162 w 1295330"/>
              <a:gd name="connsiteY2" fmla="*/ 2966036 h 2966036"/>
              <a:gd name="connsiteX3" fmla="*/ 207443 w 1295330"/>
              <a:gd name="connsiteY3" fmla="*/ 2782247 h 2966036"/>
              <a:gd name="connsiteX4" fmla="*/ 207442 w 1295330"/>
              <a:gd name="connsiteY4" fmla="*/ 1183576 h 2966036"/>
              <a:gd name="connsiteX0" fmla="*/ 207442 w 1295330"/>
              <a:gd name="connsiteY0" fmla="*/ 1183576 h 2966036"/>
              <a:gd name="connsiteX1" fmla="*/ 1291025 w 1295330"/>
              <a:gd name="connsiteY1" fmla="*/ 1172615 h 2966036"/>
              <a:gd name="connsiteX2" fmla="*/ 0 w 1295330"/>
              <a:gd name="connsiteY2" fmla="*/ 313 h 2966036"/>
              <a:gd name="connsiteX0" fmla="*/ 0 w 1089572"/>
              <a:gd name="connsiteY0" fmla="*/ 1050533 h 2832993"/>
              <a:gd name="connsiteX1" fmla="*/ 737092 w 1089572"/>
              <a:gd name="connsiteY1" fmla="*/ 2064461 h 2832993"/>
              <a:gd name="connsiteX2" fmla="*/ 786720 w 1089572"/>
              <a:gd name="connsiteY2" fmla="*/ 2832993 h 2832993"/>
              <a:gd name="connsiteX3" fmla="*/ 1 w 1089572"/>
              <a:gd name="connsiteY3" fmla="*/ 2649204 h 2832993"/>
              <a:gd name="connsiteX4" fmla="*/ 0 w 1089572"/>
              <a:gd name="connsiteY4" fmla="*/ 1050533 h 2832993"/>
              <a:gd name="connsiteX0" fmla="*/ 0 w 1089572"/>
              <a:gd name="connsiteY0" fmla="*/ 1050533 h 2832993"/>
              <a:gd name="connsiteX1" fmla="*/ 1083583 w 1089572"/>
              <a:gd name="connsiteY1" fmla="*/ 1039572 h 2832993"/>
              <a:gd name="connsiteX2" fmla="*/ 195329 w 1089572"/>
              <a:gd name="connsiteY2" fmla="*/ 360 h 2832993"/>
              <a:gd name="connsiteX0" fmla="*/ 0 w 1090615"/>
              <a:gd name="connsiteY0" fmla="*/ 1271235 h 3053695"/>
              <a:gd name="connsiteX1" fmla="*/ 737092 w 1090615"/>
              <a:gd name="connsiteY1" fmla="*/ 2285163 h 3053695"/>
              <a:gd name="connsiteX2" fmla="*/ 786720 w 1090615"/>
              <a:gd name="connsiteY2" fmla="*/ 3053695 h 3053695"/>
              <a:gd name="connsiteX3" fmla="*/ 1 w 1090615"/>
              <a:gd name="connsiteY3" fmla="*/ 2869906 h 3053695"/>
              <a:gd name="connsiteX4" fmla="*/ 0 w 1090615"/>
              <a:gd name="connsiteY4" fmla="*/ 1271235 h 3053695"/>
              <a:gd name="connsiteX0" fmla="*/ 0 w 1090615"/>
              <a:gd name="connsiteY0" fmla="*/ 1271235 h 3053695"/>
              <a:gd name="connsiteX1" fmla="*/ 1083583 w 1090615"/>
              <a:gd name="connsiteY1" fmla="*/ 1260274 h 3053695"/>
              <a:gd name="connsiteX2" fmla="*/ 347950 w 1090615"/>
              <a:gd name="connsiteY2" fmla="*/ 291 h 3053695"/>
              <a:gd name="connsiteX0" fmla="*/ 0 w 1095595"/>
              <a:gd name="connsiteY0" fmla="*/ 1489472 h 3271932"/>
              <a:gd name="connsiteX1" fmla="*/ 737092 w 1095595"/>
              <a:gd name="connsiteY1" fmla="*/ 2503400 h 3271932"/>
              <a:gd name="connsiteX2" fmla="*/ 786720 w 1095595"/>
              <a:gd name="connsiteY2" fmla="*/ 3271932 h 3271932"/>
              <a:gd name="connsiteX3" fmla="*/ 1 w 1095595"/>
              <a:gd name="connsiteY3" fmla="*/ 3088143 h 3271932"/>
              <a:gd name="connsiteX4" fmla="*/ 0 w 1095595"/>
              <a:gd name="connsiteY4" fmla="*/ 1489472 h 3271932"/>
              <a:gd name="connsiteX0" fmla="*/ 0 w 1095595"/>
              <a:gd name="connsiteY0" fmla="*/ 1489472 h 3271932"/>
              <a:gd name="connsiteX1" fmla="*/ 1083583 w 1095595"/>
              <a:gd name="connsiteY1" fmla="*/ 1478511 h 3271932"/>
              <a:gd name="connsiteX2" fmla="*/ 711675 w 1095595"/>
              <a:gd name="connsiteY2" fmla="*/ 243 h 3271932"/>
              <a:gd name="connsiteX0" fmla="*/ 0 w 1074437"/>
              <a:gd name="connsiteY0" fmla="*/ 1489449 h 3271909"/>
              <a:gd name="connsiteX1" fmla="*/ 737092 w 1074437"/>
              <a:gd name="connsiteY1" fmla="*/ 2503377 h 3271909"/>
              <a:gd name="connsiteX2" fmla="*/ 786720 w 1074437"/>
              <a:gd name="connsiteY2" fmla="*/ 3271909 h 3271909"/>
              <a:gd name="connsiteX3" fmla="*/ 1 w 1074437"/>
              <a:gd name="connsiteY3" fmla="*/ 3088120 h 3271909"/>
              <a:gd name="connsiteX4" fmla="*/ 0 w 1074437"/>
              <a:gd name="connsiteY4" fmla="*/ 1489449 h 3271909"/>
              <a:gd name="connsiteX0" fmla="*/ 0 w 1074437"/>
              <a:gd name="connsiteY0" fmla="*/ 1489449 h 3271909"/>
              <a:gd name="connsiteX1" fmla="*/ 1061896 w 1074437"/>
              <a:gd name="connsiteY1" fmla="*/ 1639069 h 3271909"/>
              <a:gd name="connsiteX2" fmla="*/ 711675 w 1074437"/>
              <a:gd name="connsiteY2" fmla="*/ 220 h 3271909"/>
              <a:gd name="connsiteX0" fmla="*/ 0 w 1075748"/>
              <a:gd name="connsiteY0" fmla="*/ 1399561 h 3182021"/>
              <a:gd name="connsiteX1" fmla="*/ 737092 w 1075748"/>
              <a:gd name="connsiteY1" fmla="*/ 2413489 h 3182021"/>
              <a:gd name="connsiteX2" fmla="*/ 786720 w 1075748"/>
              <a:gd name="connsiteY2" fmla="*/ 3182021 h 3182021"/>
              <a:gd name="connsiteX3" fmla="*/ 1 w 1075748"/>
              <a:gd name="connsiteY3" fmla="*/ 2998232 h 3182021"/>
              <a:gd name="connsiteX4" fmla="*/ 0 w 1075748"/>
              <a:gd name="connsiteY4" fmla="*/ 1399561 h 3182021"/>
              <a:gd name="connsiteX0" fmla="*/ 0 w 1075748"/>
              <a:gd name="connsiteY0" fmla="*/ 1399561 h 3182021"/>
              <a:gd name="connsiteX1" fmla="*/ 1061896 w 1075748"/>
              <a:gd name="connsiteY1" fmla="*/ 1549181 h 3182021"/>
              <a:gd name="connsiteX2" fmla="*/ 758268 w 1075748"/>
              <a:gd name="connsiteY2" fmla="*/ 233 h 3182021"/>
              <a:gd name="connsiteX0" fmla="*/ 0 w 1025076"/>
              <a:gd name="connsiteY0" fmla="*/ 1399471 h 3181931"/>
              <a:gd name="connsiteX1" fmla="*/ 737092 w 1025076"/>
              <a:gd name="connsiteY1" fmla="*/ 2413399 h 3181931"/>
              <a:gd name="connsiteX2" fmla="*/ 786720 w 1025076"/>
              <a:gd name="connsiteY2" fmla="*/ 3181931 h 3181931"/>
              <a:gd name="connsiteX3" fmla="*/ 1 w 1025076"/>
              <a:gd name="connsiteY3" fmla="*/ 2998142 h 3181931"/>
              <a:gd name="connsiteX4" fmla="*/ 0 w 1025076"/>
              <a:gd name="connsiteY4" fmla="*/ 1399471 h 3181931"/>
              <a:gd name="connsiteX0" fmla="*/ 0 w 1025076"/>
              <a:gd name="connsiteY0" fmla="*/ 1399471 h 3181931"/>
              <a:gd name="connsiteX1" fmla="*/ 1009376 w 1025076"/>
              <a:gd name="connsiteY1" fmla="*/ 2459872 h 3181931"/>
              <a:gd name="connsiteX2" fmla="*/ 758268 w 1025076"/>
              <a:gd name="connsiteY2" fmla="*/ 143 h 3181931"/>
              <a:gd name="connsiteX0" fmla="*/ 0 w 1051440"/>
              <a:gd name="connsiteY0" fmla="*/ 717516 h 2499976"/>
              <a:gd name="connsiteX1" fmla="*/ 737092 w 1051440"/>
              <a:gd name="connsiteY1" fmla="*/ 1731444 h 2499976"/>
              <a:gd name="connsiteX2" fmla="*/ 786720 w 1051440"/>
              <a:gd name="connsiteY2" fmla="*/ 2499976 h 2499976"/>
              <a:gd name="connsiteX3" fmla="*/ 1 w 1051440"/>
              <a:gd name="connsiteY3" fmla="*/ 2316187 h 2499976"/>
              <a:gd name="connsiteX4" fmla="*/ 0 w 1051440"/>
              <a:gd name="connsiteY4" fmla="*/ 717516 h 2499976"/>
              <a:gd name="connsiteX0" fmla="*/ 0 w 1051440"/>
              <a:gd name="connsiteY0" fmla="*/ 717516 h 2499976"/>
              <a:gd name="connsiteX1" fmla="*/ 1009376 w 1051440"/>
              <a:gd name="connsiteY1" fmla="*/ 1777917 h 2499976"/>
              <a:gd name="connsiteX2" fmla="*/ 1006818 w 1051440"/>
              <a:gd name="connsiteY2" fmla="*/ 201 h 2499976"/>
              <a:gd name="connsiteX0" fmla="*/ 0 w 1018133"/>
              <a:gd name="connsiteY0" fmla="*/ 253063 h 2035523"/>
              <a:gd name="connsiteX1" fmla="*/ 737092 w 1018133"/>
              <a:gd name="connsiteY1" fmla="*/ 1266991 h 2035523"/>
              <a:gd name="connsiteX2" fmla="*/ 786720 w 1018133"/>
              <a:gd name="connsiteY2" fmla="*/ 2035523 h 2035523"/>
              <a:gd name="connsiteX3" fmla="*/ 1 w 1018133"/>
              <a:gd name="connsiteY3" fmla="*/ 1851734 h 2035523"/>
              <a:gd name="connsiteX4" fmla="*/ 0 w 1018133"/>
              <a:gd name="connsiteY4" fmla="*/ 253063 h 2035523"/>
              <a:gd name="connsiteX0" fmla="*/ 0 w 1018133"/>
              <a:gd name="connsiteY0" fmla="*/ 253063 h 2035523"/>
              <a:gd name="connsiteX1" fmla="*/ 1009376 w 1018133"/>
              <a:gd name="connsiteY1" fmla="*/ 1313464 h 2035523"/>
              <a:gd name="connsiteX2" fmla="*/ 446452 w 1018133"/>
              <a:gd name="connsiteY2" fmla="*/ 278 h 2035523"/>
              <a:gd name="connsiteX0" fmla="*/ 0 w 1018132"/>
              <a:gd name="connsiteY0" fmla="*/ 253063 h 2035523"/>
              <a:gd name="connsiteX1" fmla="*/ 737092 w 1018132"/>
              <a:gd name="connsiteY1" fmla="*/ 1266991 h 2035523"/>
              <a:gd name="connsiteX2" fmla="*/ 786720 w 1018132"/>
              <a:gd name="connsiteY2" fmla="*/ 2035523 h 2035523"/>
              <a:gd name="connsiteX3" fmla="*/ 1 w 1018132"/>
              <a:gd name="connsiteY3" fmla="*/ 1851734 h 2035523"/>
              <a:gd name="connsiteX4" fmla="*/ 0 w 1018132"/>
              <a:gd name="connsiteY4" fmla="*/ 253063 h 2035523"/>
              <a:gd name="connsiteX0" fmla="*/ 0 w 1018132"/>
              <a:gd name="connsiteY0" fmla="*/ 253063 h 2035523"/>
              <a:gd name="connsiteX1" fmla="*/ 1009376 w 1018132"/>
              <a:gd name="connsiteY1" fmla="*/ 1313464 h 2035523"/>
              <a:gd name="connsiteX2" fmla="*/ 446452 w 1018132"/>
              <a:gd name="connsiteY2" fmla="*/ 277 h 2035523"/>
              <a:gd name="connsiteX0" fmla="*/ 0 w 791971"/>
              <a:gd name="connsiteY0" fmla="*/ 253003 h 2035463"/>
              <a:gd name="connsiteX1" fmla="*/ 737092 w 791971"/>
              <a:gd name="connsiteY1" fmla="*/ 1266931 h 2035463"/>
              <a:gd name="connsiteX2" fmla="*/ 786720 w 791971"/>
              <a:gd name="connsiteY2" fmla="*/ 2035463 h 2035463"/>
              <a:gd name="connsiteX3" fmla="*/ 1 w 791971"/>
              <a:gd name="connsiteY3" fmla="*/ 1851674 h 2035463"/>
              <a:gd name="connsiteX4" fmla="*/ 0 w 791971"/>
              <a:gd name="connsiteY4" fmla="*/ 253003 h 2035463"/>
              <a:gd name="connsiteX0" fmla="*/ 0 w 791971"/>
              <a:gd name="connsiteY0" fmla="*/ 253003 h 2035463"/>
              <a:gd name="connsiteX1" fmla="*/ 764217 w 791971"/>
              <a:gd name="connsiteY1" fmla="*/ 1650055 h 2035463"/>
              <a:gd name="connsiteX2" fmla="*/ 446452 w 791971"/>
              <a:gd name="connsiteY2" fmla="*/ 217 h 2035463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0 w 791971"/>
              <a:gd name="connsiteY0" fmla="*/ 134348 h 1916808"/>
              <a:gd name="connsiteX1" fmla="*/ 737092 w 791971"/>
              <a:gd name="connsiteY1" fmla="*/ 1148276 h 1916808"/>
              <a:gd name="connsiteX2" fmla="*/ 786720 w 791971"/>
              <a:gd name="connsiteY2" fmla="*/ 1916808 h 1916808"/>
              <a:gd name="connsiteX3" fmla="*/ 1 w 791971"/>
              <a:gd name="connsiteY3" fmla="*/ 1733019 h 1916808"/>
              <a:gd name="connsiteX4" fmla="*/ 0 w 791971"/>
              <a:gd name="connsiteY4" fmla="*/ 134348 h 1916808"/>
              <a:gd name="connsiteX0" fmla="*/ 0 w 791971"/>
              <a:gd name="connsiteY0" fmla="*/ 134348 h 1916808"/>
              <a:gd name="connsiteX1" fmla="*/ 764217 w 791971"/>
              <a:gd name="connsiteY1" fmla="*/ 1531400 h 1916808"/>
              <a:gd name="connsiteX2" fmla="*/ 174139 w 791971"/>
              <a:gd name="connsiteY2" fmla="*/ 198 h 1916808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4"/>
              <a:gd name="connsiteY0" fmla="*/ 134351 h 1916811"/>
              <a:gd name="connsiteX1" fmla="*/ 737092 w 882464"/>
              <a:gd name="connsiteY1" fmla="*/ 1148279 h 1916811"/>
              <a:gd name="connsiteX2" fmla="*/ 786720 w 882464"/>
              <a:gd name="connsiteY2" fmla="*/ 1916811 h 1916811"/>
              <a:gd name="connsiteX3" fmla="*/ 1 w 882464"/>
              <a:gd name="connsiteY3" fmla="*/ 1733022 h 1916811"/>
              <a:gd name="connsiteX4" fmla="*/ 0 w 882464"/>
              <a:gd name="connsiteY4" fmla="*/ 134351 h 1916811"/>
              <a:gd name="connsiteX0" fmla="*/ 0 w 882464"/>
              <a:gd name="connsiteY0" fmla="*/ 134351 h 1916811"/>
              <a:gd name="connsiteX1" fmla="*/ 882461 w 882464"/>
              <a:gd name="connsiteY1" fmla="*/ 1501931 h 1916811"/>
              <a:gd name="connsiteX2" fmla="*/ 174139 w 882464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8525"/>
              <a:gd name="connsiteY0" fmla="*/ 823581 h 2606041"/>
              <a:gd name="connsiteX1" fmla="*/ 737092 w 898525"/>
              <a:gd name="connsiteY1" fmla="*/ 1837509 h 2606041"/>
              <a:gd name="connsiteX2" fmla="*/ 786720 w 898525"/>
              <a:gd name="connsiteY2" fmla="*/ 2606041 h 2606041"/>
              <a:gd name="connsiteX3" fmla="*/ 1 w 898525"/>
              <a:gd name="connsiteY3" fmla="*/ 2422252 h 2606041"/>
              <a:gd name="connsiteX4" fmla="*/ 0 w 898525"/>
              <a:gd name="connsiteY4" fmla="*/ 823581 h 2606041"/>
              <a:gd name="connsiteX0" fmla="*/ 0 w 898525"/>
              <a:gd name="connsiteY0" fmla="*/ 823581 h 2606041"/>
              <a:gd name="connsiteX1" fmla="*/ 882461 w 898525"/>
              <a:gd name="connsiteY1" fmla="*/ 2191161 h 2606041"/>
              <a:gd name="connsiteX2" fmla="*/ 274699 w 898525"/>
              <a:gd name="connsiteY2" fmla="*/ 161 h 2606041"/>
              <a:gd name="connsiteX0" fmla="*/ 0 w 943448"/>
              <a:gd name="connsiteY0" fmla="*/ 823682 h 2606142"/>
              <a:gd name="connsiteX1" fmla="*/ 737092 w 943448"/>
              <a:gd name="connsiteY1" fmla="*/ 1837610 h 2606142"/>
              <a:gd name="connsiteX2" fmla="*/ 786720 w 943448"/>
              <a:gd name="connsiteY2" fmla="*/ 2606142 h 2606142"/>
              <a:gd name="connsiteX3" fmla="*/ 1 w 943448"/>
              <a:gd name="connsiteY3" fmla="*/ 2422353 h 2606142"/>
              <a:gd name="connsiteX4" fmla="*/ 0 w 943448"/>
              <a:gd name="connsiteY4" fmla="*/ 823682 h 2606142"/>
              <a:gd name="connsiteX0" fmla="*/ 0 w 943448"/>
              <a:gd name="connsiteY0" fmla="*/ 823682 h 2606142"/>
              <a:gd name="connsiteX1" fmla="*/ 928234 w 943448"/>
              <a:gd name="connsiteY1" fmla="*/ 1377879 h 2606142"/>
              <a:gd name="connsiteX2" fmla="*/ 274699 w 943448"/>
              <a:gd name="connsiteY2" fmla="*/ 262 h 2606142"/>
              <a:gd name="connsiteX0" fmla="*/ 0 w 943449"/>
              <a:gd name="connsiteY0" fmla="*/ 823682 h 2606142"/>
              <a:gd name="connsiteX1" fmla="*/ 737092 w 943449"/>
              <a:gd name="connsiteY1" fmla="*/ 1837610 h 2606142"/>
              <a:gd name="connsiteX2" fmla="*/ 786720 w 943449"/>
              <a:gd name="connsiteY2" fmla="*/ 2606142 h 2606142"/>
              <a:gd name="connsiteX3" fmla="*/ 1 w 943449"/>
              <a:gd name="connsiteY3" fmla="*/ 2422353 h 2606142"/>
              <a:gd name="connsiteX4" fmla="*/ 0 w 943449"/>
              <a:gd name="connsiteY4" fmla="*/ 823682 h 2606142"/>
              <a:gd name="connsiteX0" fmla="*/ 0 w 943449"/>
              <a:gd name="connsiteY0" fmla="*/ 823682 h 2606142"/>
              <a:gd name="connsiteX1" fmla="*/ 928234 w 943449"/>
              <a:gd name="connsiteY1" fmla="*/ 1377879 h 2606142"/>
              <a:gd name="connsiteX2" fmla="*/ 274699 w 943449"/>
              <a:gd name="connsiteY2" fmla="*/ 262 h 2606142"/>
              <a:gd name="connsiteX0" fmla="*/ 0 w 818128"/>
              <a:gd name="connsiteY0" fmla="*/ 823621 h 2606081"/>
              <a:gd name="connsiteX1" fmla="*/ 737092 w 818128"/>
              <a:gd name="connsiteY1" fmla="*/ 1837549 h 2606081"/>
              <a:gd name="connsiteX2" fmla="*/ 786720 w 818128"/>
              <a:gd name="connsiteY2" fmla="*/ 2606081 h 2606081"/>
              <a:gd name="connsiteX3" fmla="*/ 1 w 818128"/>
              <a:gd name="connsiteY3" fmla="*/ 2422292 h 2606081"/>
              <a:gd name="connsiteX4" fmla="*/ 0 w 818128"/>
              <a:gd name="connsiteY4" fmla="*/ 823621 h 2606081"/>
              <a:gd name="connsiteX0" fmla="*/ 0 w 818128"/>
              <a:gd name="connsiteY0" fmla="*/ 823621 h 2606081"/>
              <a:gd name="connsiteX1" fmla="*/ 800274 w 818128"/>
              <a:gd name="connsiteY1" fmla="*/ 1780610 h 2606081"/>
              <a:gd name="connsiteX2" fmla="*/ 274699 w 818128"/>
              <a:gd name="connsiteY2" fmla="*/ 201 h 2606081"/>
              <a:gd name="connsiteX0" fmla="*/ 165634 w 977085"/>
              <a:gd name="connsiteY0" fmla="*/ 1 h 1782461"/>
              <a:gd name="connsiteX1" fmla="*/ 902726 w 977085"/>
              <a:gd name="connsiteY1" fmla="*/ 1013929 h 1782461"/>
              <a:gd name="connsiteX2" fmla="*/ 952354 w 977085"/>
              <a:gd name="connsiteY2" fmla="*/ 1782461 h 1782461"/>
              <a:gd name="connsiteX3" fmla="*/ 165635 w 977085"/>
              <a:gd name="connsiteY3" fmla="*/ 1598672 h 1782461"/>
              <a:gd name="connsiteX4" fmla="*/ 165634 w 977085"/>
              <a:gd name="connsiteY4" fmla="*/ 1 h 1782461"/>
              <a:gd name="connsiteX0" fmla="*/ 165634 w 977085"/>
              <a:gd name="connsiteY0" fmla="*/ 1 h 1782461"/>
              <a:gd name="connsiteX1" fmla="*/ 965908 w 977085"/>
              <a:gd name="connsiteY1" fmla="*/ 956990 h 1782461"/>
              <a:gd name="connsiteX2" fmla="*/ 0 w 977085"/>
              <a:gd name="connsiteY2" fmla="*/ 149261 h 1782461"/>
              <a:gd name="connsiteX0" fmla="*/ 165634 w 965908"/>
              <a:gd name="connsiteY0" fmla="*/ -1 h 1782459"/>
              <a:gd name="connsiteX1" fmla="*/ 902726 w 965908"/>
              <a:gd name="connsiteY1" fmla="*/ 1013927 h 1782459"/>
              <a:gd name="connsiteX2" fmla="*/ 952354 w 965908"/>
              <a:gd name="connsiteY2" fmla="*/ 1782459 h 1782459"/>
              <a:gd name="connsiteX3" fmla="*/ 165635 w 965908"/>
              <a:gd name="connsiteY3" fmla="*/ 1598670 h 1782459"/>
              <a:gd name="connsiteX4" fmla="*/ 165634 w 965908"/>
              <a:gd name="connsiteY4" fmla="*/ -1 h 1782459"/>
              <a:gd name="connsiteX0" fmla="*/ 165634 w 965908"/>
              <a:gd name="connsiteY0" fmla="*/ -1 h 1782459"/>
              <a:gd name="connsiteX1" fmla="*/ 965908 w 965908"/>
              <a:gd name="connsiteY1" fmla="*/ 956988 h 1782459"/>
              <a:gd name="connsiteX2" fmla="*/ 0 w 965908"/>
              <a:gd name="connsiteY2" fmla="*/ 149259 h 1782459"/>
              <a:gd name="connsiteX0" fmla="*/ 165634 w 967735"/>
              <a:gd name="connsiteY0" fmla="*/ 1 h 1782461"/>
              <a:gd name="connsiteX1" fmla="*/ 902726 w 967735"/>
              <a:gd name="connsiteY1" fmla="*/ 1013929 h 1782461"/>
              <a:gd name="connsiteX2" fmla="*/ 952354 w 967735"/>
              <a:gd name="connsiteY2" fmla="*/ 1782461 h 1782461"/>
              <a:gd name="connsiteX3" fmla="*/ 165635 w 967735"/>
              <a:gd name="connsiteY3" fmla="*/ 1598672 h 1782461"/>
              <a:gd name="connsiteX4" fmla="*/ 165634 w 967735"/>
              <a:gd name="connsiteY4" fmla="*/ 1 h 1782461"/>
              <a:gd name="connsiteX0" fmla="*/ 165634 w 967735"/>
              <a:gd name="connsiteY0" fmla="*/ 1 h 1782461"/>
              <a:gd name="connsiteX1" fmla="*/ 965908 w 967735"/>
              <a:gd name="connsiteY1" fmla="*/ 956990 h 1782461"/>
              <a:gd name="connsiteX2" fmla="*/ 0 w 967735"/>
              <a:gd name="connsiteY2" fmla="*/ 149261 h 1782461"/>
              <a:gd name="connsiteX0" fmla="*/ 221788 w 1023889"/>
              <a:gd name="connsiteY0" fmla="*/ -1 h 1782459"/>
              <a:gd name="connsiteX1" fmla="*/ 958880 w 1023889"/>
              <a:gd name="connsiteY1" fmla="*/ 1013927 h 1782459"/>
              <a:gd name="connsiteX2" fmla="*/ 1008508 w 1023889"/>
              <a:gd name="connsiteY2" fmla="*/ 1782459 h 1782459"/>
              <a:gd name="connsiteX3" fmla="*/ 221789 w 1023889"/>
              <a:gd name="connsiteY3" fmla="*/ 1598670 h 1782459"/>
              <a:gd name="connsiteX4" fmla="*/ 221788 w 1023889"/>
              <a:gd name="connsiteY4" fmla="*/ -1 h 1782459"/>
              <a:gd name="connsiteX0" fmla="*/ 221788 w 1023889"/>
              <a:gd name="connsiteY0" fmla="*/ -1 h 1782459"/>
              <a:gd name="connsiteX1" fmla="*/ 1022062 w 1023889"/>
              <a:gd name="connsiteY1" fmla="*/ 956988 h 1782459"/>
              <a:gd name="connsiteX2" fmla="*/ 0 w 1023889"/>
              <a:gd name="connsiteY2" fmla="*/ 959995 h 1782459"/>
              <a:gd name="connsiteX0" fmla="*/ 510810 w 1312911"/>
              <a:gd name="connsiteY0" fmla="*/ 1 h 2794413"/>
              <a:gd name="connsiteX1" fmla="*/ 1247902 w 1312911"/>
              <a:gd name="connsiteY1" fmla="*/ 1013929 h 2794413"/>
              <a:gd name="connsiteX2" fmla="*/ 1297530 w 1312911"/>
              <a:gd name="connsiteY2" fmla="*/ 1782461 h 2794413"/>
              <a:gd name="connsiteX3" fmla="*/ 510811 w 1312911"/>
              <a:gd name="connsiteY3" fmla="*/ 1598672 h 2794413"/>
              <a:gd name="connsiteX4" fmla="*/ 510810 w 1312911"/>
              <a:gd name="connsiteY4" fmla="*/ 1 h 2794413"/>
              <a:gd name="connsiteX0" fmla="*/ 510810 w 1312911"/>
              <a:gd name="connsiteY0" fmla="*/ 1 h 2794413"/>
              <a:gd name="connsiteX1" fmla="*/ 1311084 w 1312911"/>
              <a:gd name="connsiteY1" fmla="*/ 956990 h 2794413"/>
              <a:gd name="connsiteX2" fmla="*/ 0 w 1312911"/>
              <a:gd name="connsiteY2" fmla="*/ 2794412 h 2794413"/>
              <a:gd name="connsiteX0" fmla="*/ 510810 w 1302781"/>
              <a:gd name="connsiteY0" fmla="*/ -1 h 2794409"/>
              <a:gd name="connsiteX1" fmla="*/ 1247902 w 1302781"/>
              <a:gd name="connsiteY1" fmla="*/ 1013927 h 2794409"/>
              <a:gd name="connsiteX2" fmla="*/ 1297530 w 1302781"/>
              <a:gd name="connsiteY2" fmla="*/ 1782459 h 2794409"/>
              <a:gd name="connsiteX3" fmla="*/ 510811 w 1302781"/>
              <a:gd name="connsiteY3" fmla="*/ 1598670 h 2794409"/>
              <a:gd name="connsiteX4" fmla="*/ 510810 w 1302781"/>
              <a:gd name="connsiteY4" fmla="*/ -1 h 2794409"/>
              <a:gd name="connsiteX0" fmla="*/ 510810 w 1302781"/>
              <a:gd name="connsiteY0" fmla="*/ -1 h 2794409"/>
              <a:gd name="connsiteX1" fmla="*/ 918112 w 1302781"/>
              <a:gd name="connsiteY1" fmla="*/ 1612103 h 2794409"/>
              <a:gd name="connsiteX2" fmla="*/ 0 w 1302781"/>
              <a:gd name="connsiteY2" fmla="*/ 2794410 h 2794409"/>
              <a:gd name="connsiteX0" fmla="*/ 316268 w 1108239"/>
              <a:gd name="connsiteY0" fmla="*/ 1 h 3057163"/>
              <a:gd name="connsiteX1" fmla="*/ 1053360 w 1108239"/>
              <a:gd name="connsiteY1" fmla="*/ 1013929 h 3057163"/>
              <a:gd name="connsiteX2" fmla="*/ 1102988 w 1108239"/>
              <a:gd name="connsiteY2" fmla="*/ 1782461 h 3057163"/>
              <a:gd name="connsiteX3" fmla="*/ 316269 w 1108239"/>
              <a:gd name="connsiteY3" fmla="*/ 1598672 h 3057163"/>
              <a:gd name="connsiteX4" fmla="*/ 316268 w 1108239"/>
              <a:gd name="connsiteY4" fmla="*/ 1 h 3057163"/>
              <a:gd name="connsiteX0" fmla="*/ 316268 w 1108239"/>
              <a:gd name="connsiteY0" fmla="*/ 1 h 3057163"/>
              <a:gd name="connsiteX1" fmla="*/ 723570 w 1108239"/>
              <a:gd name="connsiteY1" fmla="*/ 1612105 h 3057163"/>
              <a:gd name="connsiteX2" fmla="*/ 0 w 1108239"/>
              <a:gd name="connsiteY2" fmla="*/ 3057164 h 3057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8239" h="3057163" stroke="0" extrusionOk="0">
                <a:moveTo>
                  <a:pt x="316268" y="1"/>
                </a:moveTo>
                <a:cubicBezTo>
                  <a:pt x="641856" y="1"/>
                  <a:pt x="934270" y="402239"/>
                  <a:pt x="1053360" y="1013929"/>
                </a:cubicBezTo>
                <a:cubicBezTo>
                  <a:pt x="1100880" y="1258012"/>
                  <a:pt x="1117924" y="1521945"/>
                  <a:pt x="1102988" y="1782461"/>
                </a:cubicBezTo>
                <a:lnTo>
                  <a:pt x="316269" y="1598672"/>
                </a:lnTo>
                <a:cubicBezTo>
                  <a:pt x="316269" y="1065782"/>
                  <a:pt x="316268" y="532891"/>
                  <a:pt x="316268" y="1"/>
                </a:cubicBezTo>
                <a:close/>
              </a:path>
              <a:path w="1108239" h="3057163" fill="none">
                <a:moveTo>
                  <a:pt x="316268" y="1"/>
                </a:moveTo>
                <a:cubicBezTo>
                  <a:pt x="641856" y="1"/>
                  <a:pt x="759803" y="1309275"/>
                  <a:pt x="723570" y="1612105"/>
                </a:cubicBezTo>
                <a:cubicBezTo>
                  <a:pt x="623026" y="1833465"/>
                  <a:pt x="10749" y="3035899"/>
                  <a:pt x="0" y="3057164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43" name="Gruppe 142">
            <a:extLst>
              <a:ext uri="{FF2B5EF4-FFF2-40B4-BE49-F238E27FC236}">
                <a16:creationId xmlns:a16="http://schemas.microsoft.com/office/drawing/2014/main" id="{EBAA1D9E-9B09-4919-92EB-25A17D8227A4}"/>
              </a:ext>
            </a:extLst>
          </p:cNvPr>
          <p:cNvGrpSpPr/>
          <p:nvPr/>
        </p:nvGrpSpPr>
        <p:grpSpPr>
          <a:xfrm>
            <a:off x="7610698" y="3721622"/>
            <a:ext cx="1185462" cy="2421720"/>
            <a:chOff x="7610698" y="3721622"/>
            <a:chExt cx="1185462" cy="2421720"/>
          </a:xfrm>
        </p:grpSpPr>
        <p:grpSp>
          <p:nvGrpSpPr>
            <p:cNvPr id="221" name="Gruppe 220">
              <a:extLst>
                <a:ext uri="{FF2B5EF4-FFF2-40B4-BE49-F238E27FC236}">
                  <a16:creationId xmlns:a16="http://schemas.microsoft.com/office/drawing/2014/main" id="{0DA34EB2-9344-4942-A76E-E7C7561A89A1}"/>
                </a:ext>
              </a:extLst>
            </p:cNvPr>
            <p:cNvGrpSpPr/>
            <p:nvPr/>
          </p:nvGrpSpPr>
          <p:grpSpPr>
            <a:xfrm>
              <a:off x="7610698" y="4274307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78">
                <p14:nvContentPartPr>
                  <p14:cNvPr id="165" name="Håndskrift 164">
                    <a:extLst>
                      <a:ext uri="{FF2B5EF4-FFF2-40B4-BE49-F238E27FC236}">
                        <a16:creationId xmlns:a16="http://schemas.microsoft.com/office/drawing/2014/main" id="{06C85C8B-B0FD-43C6-802B-AEB10F282D5A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165" name="Håndskrift 164">
                    <a:extLst>
                      <a:ext uri="{FF2B5EF4-FFF2-40B4-BE49-F238E27FC236}">
                        <a16:creationId xmlns:a16="http://schemas.microsoft.com/office/drawing/2014/main" id="{06C85C8B-B0FD-43C6-802B-AEB10F282D5A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0">
                <p14:nvContentPartPr>
                  <p14:cNvPr id="166" name="Håndskrift 165">
                    <a:extLst>
                      <a:ext uri="{FF2B5EF4-FFF2-40B4-BE49-F238E27FC236}">
                        <a16:creationId xmlns:a16="http://schemas.microsoft.com/office/drawing/2014/main" id="{1F605716-E545-42B4-A96E-F9779C7C1876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166" name="Håndskrift 165">
                    <a:extLst>
                      <a:ext uri="{FF2B5EF4-FFF2-40B4-BE49-F238E27FC236}">
                        <a16:creationId xmlns:a16="http://schemas.microsoft.com/office/drawing/2014/main" id="{1F605716-E545-42B4-A96E-F9779C7C1876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1">
                <p14:nvContentPartPr>
                  <p14:cNvPr id="168" name="Håndskrift 167">
                    <a:extLst>
                      <a:ext uri="{FF2B5EF4-FFF2-40B4-BE49-F238E27FC236}">
                        <a16:creationId xmlns:a16="http://schemas.microsoft.com/office/drawing/2014/main" id="{F576F3A6-DEAC-495B-98AF-52B4352EEE07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168" name="Håndskrift 167">
                    <a:extLst>
                      <a:ext uri="{FF2B5EF4-FFF2-40B4-BE49-F238E27FC236}">
                        <a16:creationId xmlns:a16="http://schemas.microsoft.com/office/drawing/2014/main" id="{F576F3A6-DEAC-495B-98AF-52B4352EEE07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2">
                <p14:nvContentPartPr>
                  <p14:cNvPr id="170" name="Håndskrift 169">
                    <a:extLst>
                      <a:ext uri="{FF2B5EF4-FFF2-40B4-BE49-F238E27FC236}">
                        <a16:creationId xmlns:a16="http://schemas.microsoft.com/office/drawing/2014/main" id="{FB608AFD-C2C4-45D8-8B1F-91D0A71A08B9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170" name="Håndskrift 169">
                    <a:extLst>
                      <a:ext uri="{FF2B5EF4-FFF2-40B4-BE49-F238E27FC236}">
                        <a16:creationId xmlns:a16="http://schemas.microsoft.com/office/drawing/2014/main" id="{FB608AFD-C2C4-45D8-8B1F-91D0A71A08B9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3">
                <p14:nvContentPartPr>
                  <p14:cNvPr id="171" name="Håndskrift 170">
                    <a:extLst>
                      <a:ext uri="{FF2B5EF4-FFF2-40B4-BE49-F238E27FC236}">
                        <a16:creationId xmlns:a16="http://schemas.microsoft.com/office/drawing/2014/main" id="{69AE968C-E7FC-4716-9191-E8CAD87887D8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171" name="Håndskrift 170">
                    <a:extLst>
                      <a:ext uri="{FF2B5EF4-FFF2-40B4-BE49-F238E27FC236}">
                        <a16:creationId xmlns:a16="http://schemas.microsoft.com/office/drawing/2014/main" id="{69AE968C-E7FC-4716-9191-E8CAD87887D8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4">
                <p14:nvContentPartPr>
                  <p14:cNvPr id="173" name="Håndskrift 172">
                    <a:extLst>
                      <a:ext uri="{FF2B5EF4-FFF2-40B4-BE49-F238E27FC236}">
                        <a16:creationId xmlns:a16="http://schemas.microsoft.com/office/drawing/2014/main" id="{3B8CBB77-464C-4872-AC8C-495D4903986A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173" name="Håndskrift 172">
                    <a:extLst>
                      <a:ext uri="{FF2B5EF4-FFF2-40B4-BE49-F238E27FC236}">
                        <a16:creationId xmlns:a16="http://schemas.microsoft.com/office/drawing/2014/main" id="{3B8CBB77-464C-4872-AC8C-495D4903986A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5">
                <p14:nvContentPartPr>
                  <p14:cNvPr id="175" name="Håndskrift 174">
                    <a:extLst>
                      <a:ext uri="{FF2B5EF4-FFF2-40B4-BE49-F238E27FC236}">
                        <a16:creationId xmlns:a16="http://schemas.microsoft.com/office/drawing/2014/main" id="{B784A3CB-D427-4E4B-B4E0-FBEFACD82AF4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175" name="Håndskrift 174">
                    <a:extLst>
                      <a:ext uri="{FF2B5EF4-FFF2-40B4-BE49-F238E27FC236}">
                        <a16:creationId xmlns:a16="http://schemas.microsoft.com/office/drawing/2014/main" id="{B784A3CB-D427-4E4B-B4E0-FBEFACD82AF4}"/>
                      </a:ext>
                    </a:extLst>
                  </p:cNvPr>
                  <p:cNvPicPr/>
                  <p:nvPr/>
                </p:nvPicPr>
                <p:blipFill>
                  <a:blip r:embed="rId186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7">
                <p14:nvContentPartPr>
                  <p14:cNvPr id="176" name="Håndskrift 175">
                    <a:extLst>
                      <a:ext uri="{FF2B5EF4-FFF2-40B4-BE49-F238E27FC236}">
                        <a16:creationId xmlns:a16="http://schemas.microsoft.com/office/drawing/2014/main" id="{3EBE923D-2848-43AA-B0B2-8F5B52F7F6EB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176" name="Håndskrift 175">
                    <a:extLst>
                      <a:ext uri="{FF2B5EF4-FFF2-40B4-BE49-F238E27FC236}">
                        <a16:creationId xmlns:a16="http://schemas.microsoft.com/office/drawing/2014/main" id="{3EBE923D-2848-43AA-B0B2-8F5B52F7F6EB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8">
                <p14:nvContentPartPr>
                  <p14:cNvPr id="177" name="Håndskrift 176">
                    <a:extLst>
                      <a:ext uri="{FF2B5EF4-FFF2-40B4-BE49-F238E27FC236}">
                        <a16:creationId xmlns:a16="http://schemas.microsoft.com/office/drawing/2014/main" id="{ADF26C02-FA83-4E6D-9DC2-3B12D7A40860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177" name="Håndskrift 176">
                    <a:extLst>
                      <a:ext uri="{FF2B5EF4-FFF2-40B4-BE49-F238E27FC236}">
                        <a16:creationId xmlns:a16="http://schemas.microsoft.com/office/drawing/2014/main" id="{ADF26C02-FA83-4E6D-9DC2-3B12D7A40860}"/>
                      </a:ext>
                    </a:extLst>
                  </p:cNvPr>
                  <p:cNvPicPr/>
                  <p:nvPr/>
                </p:nvPicPr>
                <p:blipFill>
                  <a:blip r:embed="rId189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0">
                <p14:nvContentPartPr>
                  <p14:cNvPr id="179" name="Håndskrift 178">
                    <a:extLst>
                      <a:ext uri="{FF2B5EF4-FFF2-40B4-BE49-F238E27FC236}">
                        <a16:creationId xmlns:a16="http://schemas.microsoft.com/office/drawing/2014/main" id="{054FF6D6-7CCA-4C62-BB16-782C900DACCA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179" name="Håndskrift 178">
                    <a:extLst>
                      <a:ext uri="{FF2B5EF4-FFF2-40B4-BE49-F238E27FC236}">
                        <a16:creationId xmlns:a16="http://schemas.microsoft.com/office/drawing/2014/main" id="{054FF6D6-7CCA-4C62-BB16-782C900DACCA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1">
                <p14:nvContentPartPr>
                  <p14:cNvPr id="181" name="Håndskrift 180">
                    <a:extLst>
                      <a:ext uri="{FF2B5EF4-FFF2-40B4-BE49-F238E27FC236}">
                        <a16:creationId xmlns:a16="http://schemas.microsoft.com/office/drawing/2014/main" id="{B11ED7F7-80E6-4F86-BDDD-4BF0CC23B046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181" name="Håndskrift 180">
                    <a:extLst>
                      <a:ext uri="{FF2B5EF4-FFF2-40B4-BE49-F238E27FC236}">
                        <a16:creationId xmlns:a16="http://schemas.microsoft.com/office/drawing/2014/main" id="{B11ED7F7-80E6-4F86-BDDD-4BF0CC23B046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2">
                <p14:nvContentPartPr>
                  <p14:cNvPr id="183" name="Håndskrift 182">
                    <a:extLst>
                      <a:ext uri="{FF2B5EF4-FFF2-40B4-BE49-F238E27FC236}">
                        <a16:creationId xmlns:a16="http://schemas.microsoft.com/office/drawing/2014/main" id="{96734AD2-7063-4BBD-A91E-DD546245AB24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183" name="Håndskrift 182">
                    <a:extLst>
                      <a:ext uri="{FF2B5EF4-FFF2-40B4-BE49-F238E27FC236}">
                        <a16:creationId xmlns:a16="http://schemas.microsoft.com/office/drawing/2014/main" id="{96734AD2-7063-4BBD-A91E-DD546245AB24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3">
                <p14:nvContentPartPr>
                  <p14:cNvPr id="184" name="Håndskrift 183">
                    <a:extLst>
                      <a:ext uri="{FF2B5EF4-FFF2-40B4-BE49-F238E27FC236}">
                        <a16:creationId xmlns:a16="http://schemas.microsoft.com/office/drawing/2014/main" id="{622B64D6-0868-4310-8A3B-CE6C47CBB1A0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184" name="Håndskrift 183">
                    <a:extLst>
                      <a:ext uri="{FF2B5EF4-FFF2-40B4-BE49-F238E27FC236}">
                        <a16:creationId xmlns:a16="http://schemas.microsoft.com/office/drawing/2014/main" id="{622B64D6-0868-4310-8A3B-CE6C47CBB1A0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4">
                <p14:nvContentPartPr>
                  <p14:cNvPr id="185" name="Håndskrift 184">
                    <a:extLst>
                      <a:ext uri="{FF2B5EF4-FFF2-40B4-BE49-F238E27FC236}">
                        <a16:creationId xmlns:a16="http://schemas.microsoft.com/office/drawing/2014/main" id="{AE2D8DC2-40ED-4FDA-8341-EA9EEE48B20A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185" name="Håndskrift 184">
                    <a:extLst>
                      <a:ext uri="{FF2B5EF4-FFF2-40B4-BE49-F238E27FC236}">
                        <a16:creationId xmlns:a16="http://schemas.microsoft.com/office/drawing/2014/main" id="{AE2D8DC2-40ED-4FDA-8341-EA9EEE48B20A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5">
                <p14:nvContentPartPr>
                  <p14:cNvPr id="186" name="Håndskrift 185">
                    <a:extLst>
                      <a:ext uri="{FF2B5EF4-FFF2-40B4-BE49-F238E27FC236}">
                        <a16:creationId xmlns:a16="http://schemas.microsoft.com/office/drawing/2014/main" id="{5B4120D2-72AA-4012-BC9A-0C48E273A703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186" name="Håndskrift 185">
                    <a:extLst>
                      <a:ext uri="{FF2B5EF4-FFF2-40B4-BE49-F238E27FC236}">
                        <a16:creationId xmlns:a16="http://schemas.microsoft.com/office/drawing/2014/main" id="{5B4120D2-72AA-4012-BC9A-0C48E273A703}"/>
                      </a:ext>
                    </a:extLst>
                  </p:cNvPr>
                  <p:cNvPicPr/>
                  <p:nvPr/>
                </p:nvPicPr>
                <p:blipFill>
                  <a:blip r:embed="rId186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6">
                <p14:nvContentPartPr>
                  <p14:cNvPr id="187" name="Håndskrift 186">
                    <a:extLst>
                      <a:ext uri="{FF2B5EF4-FFF2-40B4-BE49-F238E27FC236}">
                        <a16:creationId xmlns:a16="http://schemas.microsoft.com/office/drawing/2014/main" id="{D1C89E0F-E2C1-4945-B8BB-567BDD307B04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187" name="Håndskrift 186">
                    <a:extLst>
                      <a:ext uri="{FF2B5EF4-FFF2-40B4-BE49-F238E27FC236}">
                        <a16:creationId xmlns:a16="http://schemas.microsoft.com/office/drawing/2014/main" id="{D1C89E0F-E2C1-4945-B8BB-567BDD307B04}"/>
                      </a:ext>
                    </a:extLst>
                  </p:cNvPr>
                  <p:cNvPicPr/>
                  <p:nvPr/>
                </p:nvPicPr>
                <p:blipFill>
                  <a:blip r:embed="rId197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8">
                <p14:nvContentPartPr>
                  <p14:cNvPr id="188" name="Håndskrift 187">
                    <a:extLst>
                      <a:ext uri="{FF2B5EF4-FFF2-40B4-BE49-F238E27FC236}">
                        <a16:creationId xmlns:a16="http://schemas.microsoft.com/office/drawing/2014/main" id="{BEC0FB9D-2244-4058-92BF-0E709B03BB8D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188" name="Håndskrift 187">
                    <a:extLst>
                      <a:ext uri="{FF2B5EF4-FFF2-40B4-BE49-F238E27FC236}">
                        <a16:creationId xmlns:a16="http://schemas.microsoft.com/office/drawing/2014/main" id="{BEC0FB9D-2244-4058-92BF-0E709B03BB8D}"/>
                      </a:ext>
                    </a:extLst>
                  </p:cNvPr>
                  <p:cNvPicPr/>
                  <p:nvPr/>
                </p:nvPicPr>
                <p:blipFill>
                  <a:blip r:embed="rId199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0">
                <p14:nvContentPartPr>
                  <p14:cNvPr id="189" name="Håndskrift 188">
                    <a:extLst>
                      <a:ext uri="{FF2B5EF4-FFF2-40B4-BE49-F238E27FC236}">
                        <a16:creationId xmlns:a16="http://schemas.microsoft.com/office/drawing/2014/main" id="{73175A27-8F3C-460B-8D0A-802F001F0BE3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189" name="Håndskrift 188">
                    <a:extLst>
                      <a:ext uri="{FF2B5EF4-FFF2-40B4-BE49-F238E27FC236}">
                        <a16:creationId xmlns:a16="http://schemas.microsoft.com/office/drawing/2014/main" id="{73175A27-8F3C-460B-8D0A-802F001F0BE3}"/>
                      </a:ext>
                    </a:extLst>
                  </p:cNvPr>
                  <p:cNvPicPr/>
                  <p:nvPr/>
                </p:nvPicPr>
                <p:blipFill>
                  <a:blip r:embed="rId201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2">
                <p14:nvContentPartPr>
                  <p14:cNvPr id="191" name="Håndskrift 190">
                    <a:extLst>
                      <a:ext uri="{FF2B5EF4-FFF2-40B4-BE49-F238E27FC236}">
                        <a16:creationId xmlns:a16="http://schemas.microsoft.com/office/drawing/2014/main" id="{0472E769-2A26-47A8-BC82-52745DFDB123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191" name="Håndskrift 190">
                    <a:extLst>
                      <a:ext uri="{FF2B5EF4-FFF2-40B4-BE49-F238E27FC236}">
                        <a16:creationId xmlns:a16="http://schemas.microsoft.com/office/drawing/2014/main" id="{0472E769-2A26-47A8-BC82-52745DFDB123}"/>
                      </a:ext>
                    </a:extLst>
                  </p:cNvPr>
                  <p:cNvPicPr/>
                  <p:nvPr/>
                </p:nvPicPr>
                <p:blipFill>
                  <a:blip r:embed="rId203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4">
                <p14:nvContentPartPr>
                  <p14:cNvPr id="193" name="Håndskrift 192">
                    <a:extLst>
                      <a:ext uri="{FF2B5EF4-FFF2-40B4-BE49-F238E27FC236}">
                        <a16:creationId xmlns:a16="http://schemas.microsoft.com/office/drawing/2014/main" id="{0BF1C25A-1914-482F-B180-CB427E1D6977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193" name="Håndskrift 192">
                    <a:extLst>
                      <a:ext uri="{FF2B5EF4-FFF2-40B4-BE49-F238E27FC236}">
                        <a16:creationId xmlns:a16="http://schemas.microsoft.com/office/drawing/2014/main" id="{0BF1C25A-1914-482F-B180-CB427E1D6977}"/>
                      </a:ext>
                    </a:extLst>
                  </p:cNvPr>
                  <p:cNvPicPr/>
                  <p:nvPr/>
                </p:nvPicPr>
                <p:blipFill>
                  <a:blip r:embed="rId197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5">
                <p14:nvContentPartPr>
                  <p14:cNvPr id="194" name="Håndskrift 193">
                    <a:extLst>
                      <a:ext uri="{FF2B5EF4-FFF2-40B4-BE49-F238E27FC236}">
                        <a16:creationId xmlns:a16="http://schemas.microsoft.com/office/drawing/2014/main" id="{79BC029C-F4AE-4F55-A753-FE97F99C55AF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194" name="Håndskrift 193">
                    <a:extLst>
                      <a:ext uri="{FF2B5EF4-FFF2-40B4-BE49-F238E27FC236}">
                        <a16:creationId xmlns:a16="http://schemas.microsoft.com/office/drawing/2014/main" id="{79BC029C-F4AE-4F55-A753-FE97F99C55AF}"/>
                      </a:ext>
                    </a:extLst>
                  </p:cNvPr>
                  <p:cNvPicPr/>
                  <p:nvPr/>
                </p:nvPicPr>
                <p:blipFill>
                  <a:blip r:embed="rId206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7">
                <p14:nvContentPartPr>
                  <p14:cNvPr id="195" name="Håndskrift 194">
                    <a:extLst>
                      <a:ext uri="{FF2B5EF4-FFF2-40B4-BE49-F238E27FC236}">
                        <a16:creationId xmlns:a16="http://schemas.microsoft.com/office/drawing/2014/main" id="{C400E904-67B8-4A1B-9D79-1C261EC4E800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195" name="Håndskrift 194">
                    <a:extLst>
                      <a:ext uri="{FF2B5EF4-FFF2-40B4-BE49-F238E27FC236}">
                        <a16:creationId xmlns:a16="http://schemas.microsoft.com/office/drawing/2014/main" id="{C400E904-67B8-4A1B-9D79-1C261EC4E800}"/>
                      </a:ext>
                    </a:extLst>
                  </p:cNvPr>
                  <p:cNvPicPr/>
                  <p:nvPr/>
                </p:nvPicPr>
                <p:blipFill>
                  <a:blip r:embed="rId208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9">
                <p14:nvContentPartPr>
                  <p14:cNvPr id="196" name="Håndskrift 195">
                    <a:extLst>
                      <a:ext uri="{FF2B5EF4-FFF2-40B4-BE49-F238E27FC236}">
                        <a16:creationId xmlns:a16="http://schemas.microsoft.com/office/drawing/2014/main" id="{B6C5C467-8E9D-4FF9-8A47-0B70E51263D7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196" name="Håndskrift 195">
                    <a:extLst>
                      <a:ext uri="{FF2B5EF4-FFF2-40B4-BE49-F238E27FC236}">
                        <a16:creationId xmlns:a16="http://schemas.microsoft.com/office/drawing/2014/main" id="{B6C5C467-8E9D-4FF9-8A47-0B70E51263D7}"/>
                      </a:ext>
                    </a:extLst>
                  </p:cNvPr>
                  <p:cNvPicPr/>
                  <p:nvPr/>
                </p:nvPicPr>
                <p:blipFill>
                  <a:blip r:embed="rId199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0">
                <p14:nvContentPartPr>
                  <p14:cNvPr id="197" name="Håndskrift 196">
                    <a:extLst>
                      <a:ext uri="{FF2B5EF4-FFF2-40B4-BE49-F238E27FC236}">
                        <a16:creationId xmlns:a16="http://schemas.microsoft.com/office/drawing/2014/main" id="{8787AB84-FA48-4398-B7C6-E8A68AEE50F6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197" name="Håndskrift 196">
                    <a:extLst>
                      <a:ext uri="{FF2B5EF4-FFF2-40B4-BE49-F238E27FC236}">
                        <a16:creationId xmlns:a16="http://schemas.microsoft.com/office/drawing/2014/main" id="{8787AB84-FA48-4398-B7C6-E8A68AEE50F6}"/>
                      </a:ext>
                    </a:extLst>
                  </p:cNvPr>
                  <p:cNvPicPr/>
                  <p:nvPr/>
                </p:nvPicPr>
                <p:blipFill>
                  <a:blip r:embed="rId199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1">
                <p14:nvContentPartPr>
                  <p14:cNvPr id="199" name="Håndskrift 198">
                    <a:extLst>
                      <a:ext uri="{FF2B5EF4-FFF2-40B4-BE49-F238E27FC236}">
                        <a16:creationId xmlns:a16="http://schemas.microsoft.com/office/drawing/2014/main" id="{F645612A-A418-4AFE-9323-50713ABD5E10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199" name="Håndskrift 198">
                    <a:extLst>
                      <a:ext uri="{FF2B5EF4-FFF2-40B4-BE49-F238E27FC236}">
                        <a16:creationId xmlns:a16="http://schemas.microsoft.com/office/drawing/2014/main" id="{F645612A-A418-4AFE-9323-50713ABD5E10}"/>
                      </a:ext>
                    </a:extLst>
                  </p:cNvPr>
                  <p:cNvPicPr/>
                  <p:nvPr/>
                </p:nvPicPr>
                <p:blipFill>
                  <a:blip r:embed="rId186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2">
                <p14:nvContentPartPr>
                  <p14:cNvPr id="201" name="Håndskrift 200">
                    <a:extLst>
                      <a:ext uri="{FF2B5EF4-FFF2-40B4-BE49-F238E27FC236}">
                        <a16:creationId xmlns:a16="http://schemas.microsoft.com/office/drawing/2014/main" id="{F9490E7D-8ABA-4CA1-9526-2C1500319060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201" name="Håndskrift 200">
                    <a:extLst>
                      <a:ext uri="{FF2B5EF4-FFF2-40B4-BE49-F238E27FC236}">
                        <a16:creationId xmlns:a16="http://schemas.microsoft.com/office/drawing/2014/main" id="{F9490E7D-8ABA-4CA1-9526-2C1500319060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3">
                <p14:nvContentPartPr>
                  <p14:cNvPr id="202" name="Håndskrift 201">
                    <a:extLst>
                      <a:ext uri="{FF2B5EF4-FFF2-40B4-BE49-F238E27FC236}">
                        <a16:creationId xmlns:a16="http://schemas.microsoft.com/office/drawing/2014/main" id="{F2B416E6-EC39-4FE6-B69B-1934E743AF4B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202" name="Håndskrift 201">
                    <a:extLst>
                      <a:ext uri="{FF2B5EF4-FFF2-40B4-BE49-F238E27FC236}">
                        <a16:creationId xmlns:a16="http://schemas.microsoft.com/office/drawing/2014/main" id="{F2B416E6-EC39-4FE6-B69B-1934E743AF4B}"/>
                      </a:ext>
                    </a:extLst>
                  </p:cNvPr>
                  <p:cNvPicPr/>
                  <p:nvPr/>
                </p:nvPicPr>
                <p:blipFill>
                  <a:blip r:embed="rId186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4">
                <p14:nvContentPartPr>
                  <p14:cNvPr id="203" name="Håndskrift 202">
                    <a:extLst>
                      <a:ext uri="{FF2B5EF4-FFF2-40B4-BE49-F238E27FC236}">
                        <a16:creationId xmlns:a16="http://schemas.microsoft.com/office/drawing/2014/main" id="{F4FA42B7-C399-485F-8CBC-DD6F440A76F6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203" name="Håndskrift 202">
                    <a:extLst>
                      <a:ext uri="{FF2B5EF4-FFF2-40B4-BE49-F238E27FC236}">
                        <a16:creationId xmlns:a16="http://schemas.microsoft.com/office/drawing/2014/main" id="{F4FA42B7-C399-485F-8CBC-DD6F440A76F6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5">
                <p14:nvContentPartPr>
                  <p14:cNvPr id="204" name="Håndskrift 203">
                    <a:extLst>
                      <a:ext uri="{FF2B5EF4-FFF2-40B4-BE49-F238E27FC236}">
                        <a16:creationId xmlns:a16="http://schemas.microsoft.com/office/drawing/2014/main" id="{8CE81036-FC7F-4CC2-932F-2A40D084A2F3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204" name="Håndskrift 203">
                    <a:extLst>
                      <a:ext uri="{FF2B5EF4-FFF2-40B4-BE49-F238E27FC236}">
                        <a16:creationId xmlns:a16="http://schemas.microsoft.com/office/drawing/2014/main" id="{8CE81036-FC7F-4CC2-932F-2A40D084A2F3}"/>
                      </a:ext>
                    </a:extLst>
                  </p:cNvPr>
                  <p:cNvPicPr/>
                  <p:nvPr/>
                </p:nvPicPr>
                <p:blipFill>
                  <a:blip r:embed="rId216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7">
                <p14:nvContentPartPr>
                  <p14:cNvPr id="205" name="Håndskrift 204">
                    <a:extLst>
                      <a:ext uri="{FF2B5EF4-FFF2-40B4-BE49-F238E27FC236}">
                        <a16:creationId xmlns:a16="http://schemas.microsoft.com/office/drawing/2014/main" id="{99E8EF0B-6793-4CBE-8931-DC4829491627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205" name="Håndskrift 204">
                    <a:extLst>
                      <a:ext uri="{FF2B5EF4-FFF2-40B4-BE49-F238E27FC236}">
                        <a16:creationId xmlns:a16="http://schemas.microsoft.com/office/drawing/2014/main" id="{99E8EF0B-6793-4CBE-8931-DC4829491627}"/>
                      </a:ext>
                    </a:extLst>
                  </p:cNvPr>
                  <p:cNvPicPr/>
                  <p:nvPr/>
                </p:nvPicPr>
                <p:blipFill>
                  <a:blip r:embed="rId199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8">
                <p14:nvContentPartPr>
                  <p14:cNvPr id="206" name="Håndskrift 205">
                    <a:extLst>
                      <a:ext uri="{FF2B5EF4-FFF2-40B4-BE49-F238E27FC236}">
                        <a16:creationId xmlns:a16="http://schemas.microsoft.com/office/drawing/2014/main" id="{CB355244-6351-4425-A2B5-F4C7710904A8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206" name="Håndskrift 205">
                    <a:extLst>
                      <a:ext uri="{FF2B5EF4-FFF2-40B4-BE49-F238E27FC236}">
                        <a16:creationId xmlns:a16="http://schemas.microsoft.com/office/drawing/2014/main" id="{CB355244-6351-4425-A2B5-F4C7710904A8}"/>
                      </a:ext>
                    </a:extLst>
                  </p:cNvPr>
                  <p:cNvPicPr/>
                  <p:nvPr/>
                </p:nvPicPr>
                <p:blipFill>
                  <a:blip r:embed="rId189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9">
                <p14:nvContentPartPr>
                  <p14:cNvPr id="207" name="Håndskrift 206">
                    <a:extLst>
                      <a:ext uri="{FF2B5EF4-FFF2-40B4-BE49-F238E27FC236}">
                        <a16:creationId xmlns:a16="http://schemas.microsoft.com/office/drawing/2014/main" id="{A069A071-8C2D-4A87-B5E5-08CF0BEF680B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207" name="Håndskrift 206">
                    <a:extLst>
                      <a:ext uri="{FF2B5EF4-FFF2-40B4-BE49-F238E27FC236}">
                        <a16:creationId xmlns:a16="http://schemas.microsoft.com/office/drawing/2014/main" id="{A069A071-8C2D-4A87-B5E5-08CF0BEF680B}"/>
                      </a:ext>
                    </a:extLst>
                  </p:cNvPr>
                  <p:cNvPicPr/>
                  <p:nvPr/>
                </p:nvPicPr>
                <p:blipFill>
                  <a:blip r:embed="rId220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1">
                <p14:nvContentPartPr>
                  <p14:cNvPr id="208" name="Håndskrift 207">
                    <a:extLst>
                      <a:ext uri="{FF2B5EF4-FFF2-40B4-BE49-F238E27FC236}">
                        <a16:creationId xmlns:a16="http://schemas.microsoft.com/office/drawing/2014/main" id="{E1276EB2-F457-4389-BB28-3E8E28D0A6A0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208" name="Håndskrift 207">
                    <a:extLst>
                      <a:ext uri="{FF2B5EF4-FFF2-40B4-BE49-F238E27FC236}">
                        <a16:creationId xmlns:a16="http://schemas.microsoft.com/office/drawing/2014/main" id="{E1276EB2-F457-4389-BB28-3E8E28D0A6A0}"/>
                      </a:ext>
                    </a:extLst>
                  </p:cNvPr>
                  <p:cNvPicPr/>
                  <p:nvPr/>
                </p:nvPicPr>
                <p:blipFill>
                  <a:blip r:embed="rId189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2">
                <p14:nvContentPartPr>
                  <p14:cNvPr id="209" name="Håndskrift 208">
                    <a:extLst>
                      <a:ext uri="{FF2B5EF4-FFF2-40B4-BE49-F238E27FC236}">
                        <a16:creationId xmlns:a16="http://schemas.microsoft.com/office/drawing/2014/main" id="{CB515070-3FDE-4CC5-8C3D-E6CAD1BA389D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209" name="Håndskrift 208">
                    <a:extLst>
                      <a:ext uri="{FF2B5EF4-FFF2-40B4-BE49-F238E27FC236}">
                        <a16:creationId xmlns:a16="http://schemas.microsoft.com/office/drawing/2014/main" id="{CB515070-3FDE-4CC5-8C3D-E6CAD1BA389D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3">
                <p14:nvContentPartPr>
                  <p14:cNvPr id="210" name="Håndskrift 209">
                    <a:extLst>
                      <a:ext uri="{FF2B5EF4-FFF2-40B4-BE49-F238E27FC236}">
                        <a16:creationId xmlns:a16="http://schemas.microsoft.com/office/drawing/2014/main" id="{01BDD56D-84C0-4032-91F1-A9CC962A5CEE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210" name="Håndskrift 209">
                    <a:extLst>
                      <a:ext uri="{FF2B5EF4-FFF2-40B4-BE49-F238E27FC236}">
                        <a16:creationId xmlns:a16="http://schemas.microsoft.com/office/drawing/2014/main" id="{01BDD56D-84C0-4032-91F1-A9CC962A5CEE}"/>
                      </a:ext>
                    </a:extLst>
                  </p:cNvPr>
                  <p:cNvPicPr/>
                  <p:nvPr/>
                </p:nvPicPr>
                <p:blipFill>
                  <a:blip r:embed="rId224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5">
                <p14:nvContentPartPr>
                  <p14:cNvPr id="211" name="Håndskrift 210">
                    <a:extLst>
                      <a:ext uri="{FF2B5EF4-FFF2-40B4-BE49-F238E27FC236}">
                        <a16:creationId xmlns:a16="http://schemas.microsoft.com/office/drawing/2014/main" id="{B108739B-BD4C-42CE-81F6-A954D9F72188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211" name="Håndskrift 210">
                    <a:extLst>
                      <a:ext uri="{FF2B5EF4-FFF2-40B4-BE49-F238E27FC236}">
                        <a16:creationId xmlns:a16="http://schemas.microsoft.com/office/drawing/2014/main" id="{B108739B-BD4C-42CE-81F6-A954D9F72188}"/>
                      </a:ext>
                    </a:extLst>
                  </p:cNvPr>
                  <p:cNvPicPr/>
                  <p:nvPr/>
                </p:nvPicPr>
                <p:blipFill>
                  <a:blip r:embed="rId226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7">
                <p14:nvContentPartPr>
                  <p14:cNvPr id="213" name="Håndskrift 212">
                    <a:extLst>
                      <a:ext uri="{FF2B5EF4-FFF2-40B4-BE49-F238E27FC236}">
                        <a16:creationId xmlns:a16="http://schemas.microsoft.com/office/drawing/2014/main" id="{0FDA3849-90BC-469A-BFDB-15AE784A3E3B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213" name="Håndskrift 212">
                    <a:extLst>
                      <a:ext uri="{FF2B5EF4-FFF2-40B4-BE49-F238E27FC236}">
                        <a16:creationId xmlns:a16="http://schemas.microsoft.com/office/drawing/2014/main" id="{0FDA3849-90BC-469A-BFDB-15AE784A3E3B}"/>
                      </a:ext>
                    </a:extLst>
                  </p:cNvPr>
                  <p:cNvPicPr/>
                  <p:nvPr/>
                </p:nvPicPr>
                <p:blipFill>
                  <a:blip r:embed="rId228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9">
                <p14:nvContentPartPr>
                  <p14:cNvPr id="215" name="Håndskrift 214">
                    <a:extLst>
                      <a:ext uri="{FF2B5EF4-FFF2-40B4-BE49-F238E27FC236}">
                        <a16:creationId xmlns:a16="http://schemas.microsoft.com/office/drawing/2014/main" id="{9413EA18-DBB2-4923-B35C-4D9F73D89B54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215" name="Håndskrift 214">
                    <a:extLst>
                      <a:ext uri="{FF2B5EF4-FFF2-40B4-BE49-F238E27FC236}">
                        <a16:creationId xmlns:a16="http://schemas.microsoft.com/office/drawing/2014/main" id="{9413EA18-DBB2-4923-B35C-4D9F73D89B54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0">
                <p14:nvContentPartPr>
                  <p14:cNvPr id="216" name="Håndskrift 215">
                    <a:extLst>
                      <a:ext uri="{FF2B5EF4-FFF2-40B4-BE49-F238E27FC236}">
                        <a16:creationId xmlns:a16="http://schemas.microsoft.com/office/drawing/2014/main" id="{F8956108-1270-4780-8987-B013E932AFDD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216" name="Håndskrift 215">
                    <a:extLst>
                      <a:ext uri="{FF2B5EF4-FFF2-40B4-BE49-F238E27FC236}">
                        <a16:creationId xmlns:a16="http://schemas.microsoft.com/office/drawing/2014/main" id="{F8956108-1270-4780-8987-B013E932AFDD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1">
                <p14:nvContentPartPr>
                  <p14:cNvPr id="217" name="Håndskrift 216">
                    <a:extLst>
                      <a:ext uri="{FF2B5EF4-FFF2-40B4-BE49-F238E27FC236}">
                        <a16:creationId xmlns:a16="http://schemas.microsoft.com/office/drawing/2014/main" id="{97F2D062-DBAF-4582-87BF-96D13D1093F3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217" name="Håndskrift 216">
                    <a:extLst>
                      <a:ext uri="{FF2B5EF4-FFF2-40B4-BE49-F238E27FC236}">
                        <a16:creationId xmlns:a16="http://schemas.microsoft.com/office/drawing/2014/main" id="{97F2D062-DBAF-4582-87BF-96D13D1093F3}"/>
                      </a:ext>
                    </a:extLst>
                  </p:cNvPr>
                  <p:cNvPicPr/>
                  <p:nvPr/>
                </p:nvPicPr>
                <p:blipFill>
                  <a:blip r:embed="rId199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2">
                <p14:nvContentPartPr>
                  <p14:cNvPr id="218" name="Håndskrift 217">
                    <a:extLst>
                      <a:ext uri="{FF2B5EF4-FFF2-40B4-BE49-F238E27FC236}">
                        <a16:creationId xmlns:a16="http://schemas.microsoft.com/office/drawing/2014/main" id="{887712FE-5265-4002-A54F-D4CC7C78642E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218" name="Håndskrift 217">
                    <a:extLst>
                      <a:ext uri="{FF2B5EF4-FFF2-40B4-BE49-F238E27FC236}">
                        <a16:creationId xmlns:a16="http://schemas.microsoft.com/office/drawing/2014/main" id="{887712FE-5265-4002-A54F-D4CC7C78642E}"/>
                      </a:ext>
                    </a:extLst>
                  </p:cNvPr>
                  <p:cNvPicPr/>
                  <p:nvPr/>
                </p:nvPicPr>
                <p:blipFill>
                  <a:blip r:embed="rId233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4">
                <p14:nvContentPartPr>
                  <p14:cNvPr id="219" name="Håndskrift 218">
                    <a:extLst>
                      <a:ext uri="{FF2B5EF4-FFF2-40B4-BE49-F238E27FC236}">
                        <a16:creationId xmlns:a16="http://schemas.microsoft.com/office/drawing/2014/main" id="{17F6B70C-D1FA-4DDB-AA10-BB98D73437C9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219" name="Håndskrift 218">
                    <a:extLst>
                      <a:ext uri="{FF2B5EF4-FFF2-40B4-BE49-F238E27FC236}">
                        <a16:creationId xmlns:a16="http://schemas.microsoft.com/office/drawing/2014/main" id="{17F6B70C-D1FA-4DDB-AA10-BB98D73437C9}"/>
                      </a:ext>
                    </a:extLst>
                  </p:cNvPr>
                  <p:cNvPicPr/>
                  <p:nvPr/>
                </p:nvPicPr>
                <p:blipFill>
                  <a:blip r:embed="rId235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6">
                <p14:nvContentPartPr>
                  <p14:cNvPr id="220" name="Håndskrift 219">
                    <a:extLst>
                      <a:ext uri="{FF2B5EF4-FFF2-40B4-BE49-F238E27FC236}">
                        <a16:creationId xmlns:a16="http://schemas.microsoft.com/office/drawing/2014/main" id="{DAB93BFB-FBBF-46FE-A182-7A80AF4E7344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220" name="Håndskrift 219">
                    <a:extLst>
                      <a:ext uri="{FF2B5EF4-FFF2-40B4-BE49-F238E27FC236}">
                        <a16:creationId xmlns:a16="http://schemas.microsoft.com/office/drawing/2014/main" id="{DAB93BFB-FBBF-46FE-A182-7A80AF4E7344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164" name="Gruppe 163">
              <a:extLst>
                <a:ext uri="{FF2B5EF4-FFF2-40B4-BE49-F238E27FC236}">
                  <a16:creationId xmlns:a16="http://schemas.microsoft.com/office/drawing/2014/main" id="{EF068130-0D4A-46EC-9EF6-87BA98293FBC}"/>
                </a:ext>
              </a:extLst>
            </p:cNvPr>
            <p:cNvGrpSpPr/>
            <p:nvPr/>
          </p:nvGrpSpPr>
          <p:grpSpPr>
            <a:xfrm>
              <a:off x="7703268" y="3742768"/>
              <a:ext cx="1092892" cy="1397384"/>
              <a:chOff x="3887440" y="3263570"/>
              <a:chExt cx="456120" cy="5832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37">
                <p14:nvContentPartPr>
                  <p14:cNvPr id="160" name="Håndskrift 159">
                    <a:extLst>
                      <a:ext uri="{FF2B5EF4-FFF2-40B4-BE49-F238E27FC236}">
                        <a16:creationId xmlns:a16="http://schemas.microsoft.com/office/drawing/2014/main" id="{21B08AA3-2C92-4FBA-94B7-76EC51F8EC76}"/>
                      </a:ext>
                    </a:extLst>
                  </p14:cNvPr>
                  <p14:cNvContentPartPr/>
                  <p14:nvPr/>
                </p14:nvContentPartPr>
                <p14:xfrm>
                  <a:off x="3917680" y="3288770"/>
                  <a:ext cx="128160" cy="558000"/>
                </p14:xfrm>
              </p:contentPart>
            </mc:Choice>
            <mc:Fallback xmlns="">
              <p:pic>
                <p:nvPicPr>
                  <p:cNvPr id="160" name="Håndskrift 159">
                    <a:extLst>
                      <a:ext uri="{FF2B5EF4-FFF2-40B4-BE49-F238E27FC236}">
                        <a16:creationId xmlns:a16="http://schemas.microsoft.com/office/drawing/2014/main" id="{21B08AA3-2C92-4FBA-94B7-76EC51F8EC76}"/>
                      </a:ext>
                    </a:extLst>
                  </p:cNvPr>
                  <p:cNvPicPr/>
                  <p:nvPr/>
                </p:nvPicPr>
                <p:blipFill>
                  <a:blip r:embed="rId238"/>
                  <a:stretch>
                    <a:fillRect/>
                  </a:stretch>
                </p:blipFill>
                <p:spPr>
                  <a:xfrm>
                    <a:off x="3910159" y="3281254"/>
                    <a:ext cx="143052" cy="57288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9">
                <p14:nvContentPartPr>
                  <p14:cNvPr id="161" name="Håndskrift 160">
                    <a:extLst>
                      <a:ext uri="{FF2B5EF4-FFF2-40B4-BE49-F238E27FC236}">
                        <a16:creationId xmlns:a16="http://schemas.microsoft.com/office/drawing/2014/main" id="{F7D99F05-19C1-471D-A6C9-0CBE49735BAA}"/>
                      </a:ext>
                    </a:extLst>
                  </p14:cNvPr>
                  <p14:cNvContentPartPr/>
                  <p14:nvPr/>
                </p14:nvContentPartPr>
                <p14:xfrm>
                  <a:off x="4061320" y="3378050"/>
                  <a:ext cx="282240" cy="417600"/>
                </p14:xfrm>
              </p:contentPart>
            </mc:Choice>
            <mc:Fallback xmlns="">
              <p:pic>
                <p:nvPicPr>
                  <p:cNvPr id="161" name="Håndskrift 160">
                    <a:extLst>
                      <a:ext uri="{FF2B5EF4-FFF2-40B4-BE49-F238E27FC236}">
                        <a16:creationId xmlns:a16="http://schemas.microsoft.com/office/drawing/2014/main" id="{F7D99F05-19C1-471D-A6C9-0CBE49735BAA}"/>
                      </a:ext>
                    </a:extLst>
                  </p:cNvPr>
                  <p:cNvPicPr/>
                  <p:nvPr/>
                </p:nvPicPr>
                <p:blipFill>
                  <a:blip r:embed="rId240"/>
                  <a:stretch>
                    <a:fillRect/>
                  </a:stretch>
                </p:blipFill>
                <p:spPr>
                  <a:xfrm>
                    <a:off x="4053802" y="3370534"/>
                    <a:ext cx="297126" cy="43248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1">
                <p14:nvContentPartPr>
                  <p14:cNvPr id="162" name="Håndskrift 161">
                    <a:extLst>
                      <a:ext uri="{FF2B5EF4-FFF2-40B4-BE49-F238E27FC236}">
                        <a16:creationId xmlns:a16="http://schemas.microsoft.com/office/drawing/2014/main" id="{CF86505A-9627-432E-9F9C-33D311969065}"/>
                      </a:ext>
                    </a:extLst>
                  </p14:cNvPr>
                  <p14:cNvContentPartPr/>
                  <p14:nvPr/>
                </p14:nvContentPartPr>
                <p14:xfrm>
                  <a:off x="4053400" y="3263570"/>
                  <a:ext cx="68040" cy="560520"/>
                </p14:xfrm>
              </p:contentPart>
            </mc:Choice>
            <mc:Fallback xmlns="">
              <p:pic>
                <p:nvPicPr>
                  <p:cNvPr id="162" name="Håndskrift 161">
                    <a:extLst>
                      <a:ext uri="{FF2B5EF4-FFF2-40B4-BE49-F238E27FC236}">
                        <a16:creationId xmlns:a16="http://schemas.microsoft.com/office/drawing/2014/main" id="{CF86505A-9627-432E-9F9C-33D311969065}"/>
                      </a:ext>
                    </a:extLst>
                  </p:cNvPr>
                  <p:cNvPicPr/>
                  <p:nvPr/>
                </p:nvPicPr>
                <p:blipFill>
                  <a:blip r:embed="rId242"/>
                  <a:stretch>
                    <a:fillRect/>
                  </a:stretch>
                </p:blipFill>
                <p:spPr>
                  <a:xfrm>
                    <a:off x="4045857" y="3256050"/>
                    <a:ext cx="82976" cy="57540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3">
                <p14:nvContentPartPr>
                  <p14:cNvPr id="163" name="Håndskrift 162">
                    <a:extLst>
                      <a:ext uri="{FF2B5EF4-FFF2-40B4-BE49-F238E27FC236}">
                        <a16:creationId xmlns:a16="http://schemas.microsoft.com/office/drawing/2014/main" id="{BE6DBDD9-641B-4FF3-A77F-E24495AFBFAE}"/>
                      </a:ext>
                    </a:extLst>
                  </p14:cNvPr>
                  <p14:cNvContentPartPr/>
                  <p14:nvPr/>
                </p14:nvContentPartPr>
                <p14:xfrm>
                  <a:off x="3887440" y="3459050"/>
                  <a:ext cx="435960" cy="367200"/>
                </p14:xfrm>
              </p:contentPart>
            </mc:Choice>
            <mc:Fallback xmlns="">
              <p:pic>
                <p:nvPicPr>
                  <p:cNvPr id="163" name="Håndskrift 162">
                    <a:extLst>
                      <a:ext uri="{FF2B5EF4-FFF2-40B4-BE49-F238E27FC236}">
                        <a16:creationId xmlns:a16="http://schemas.microsoft.com/office/drawing/2014/main" id="{BE6DBDD9-641B-4FF3-A77F-E24495AFBFAE}"/>
                      </a:ext>
                    </a:extLst>
                  </p:cNvPr>
                  <p:cNvPicPr/>
                  <p:nvPr/>
                </p:nvPicPr>
                <p:blipFill>
                  <a:blip r:embed="rId244"/>
                  <a:stretch>
                    <a:fillRect/>
                  </a:stretch>
                </p:blipFill>
                <p:spPr>
                  <a:xfrm>
                    <a:off x="3879918" y="3451535"/>
                    <a:ext cx="450853" cy="38208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288" name="Gruppe 287">
              <a:extLst>
                <a:ext uri="{FF2B5EF4-FFF2-40B4-BE49-F238E27FC236}">
                  <a16:creationId xmlns:a16="http://schemas.microsoft.com/office/drawing/2014/main" id="{2E8EFDC7-5E08-4BC0-AE6D-9227663CC7D6}"/>
                </a:ext>
              </a:extLst>
            </p:cNvPr>
            <p:cNvGrpSpPr/>
            <p:nvPr/>
          </p:nvGrpSpPr>
          <p:grpSpPr>
            <a:xfrm>
              <a:off x="7715175" y="3831336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45">
                <p14:nvContentPartPr>
                  <p14:cNvPr id="289" name="Håndskrift 288">
                    <a:extLst>
                      <a:ext uri="{FF2B5EF4-FFF2-40B4-BE49-F238E27FC236}">
                        <a16:creationId xmlns:a16="http://schemas.microsoft.com/office/drawing/2014/main" id="{E7A06D86-B2C4-40B5-9044-90AEEB18F53D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289" name="Håndskrift 288">
                    <a:extLst>
                      <a:ext uri="{FF2B5EF4-FFF2-40B4-BE49-F238E27FC236}">
                        <a16:creationId xmlns:a16="http://schemas.microsoft.com/office/drawing/2014/main" id="{E7A06D86-B2C4-40B5-9044-90AEEB18F53D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6">
                <p14:nvContentPartPr>
                  <p14:cNvPr id="290" name="Håndskrift 289">
                    <a:extLst>
                      <a:ext uri="{FF2B5EF4-FFF2-40B4-BE49-F238E27FC236}">
                        <a16:creationId xmlns:a16="http://schemas.microsoft.com/office/drawing/2014/main" id="{B0804A63-3D3C-477A-9947-A92758DE4AC0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290" name="Håndskrift 289">
                    <a:extLst>
                      <a:ext uri="{FF2B5EF4-FFF2-40B4-BE49-F238E27FC236}">
                        <a16:creationId xmlns:a16="http://schemas.microsoft.com/office/drawing/2014/main" id="{B0804A63-3D3C-477A-9947-A92758DE4AC0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7">
                <p14:nvContentPartPr>
                  <p14:cNvPr id="291" name="Håndskrift 290">
                    <a:extLst>
                      <a:ext uri="{FF2B5EF4-FFF2-40B4-BE49-F238E27FC236}">
                        <a16:creationId xmlns:a16="http://schemas.microsoft.com/office/drawing/2014/main" id="{E0056ECC-F584-4CFC-9E9B-8522230AF9A4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291" name="Håndskrift 290">
                    <a:extLst>
                      <a:ext uri="{FF2B5EF4-FFF2-40B4-BE49-F238E27FC236}">
                        <a16:creationId xmlns:a16="http://schemas.microsoft.com/office/drawing/2014/main" id="{E0056ECC-F584-4CFC-9E9B-8522230AF9A4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8">
                <p14:nvContentPartPr>
                  <p14:cNvPr id="292" name="Håndskrift 291">
                    <a:extLst>
                      <a:ext uri="{FF2B5EF4-FFF2-40B4-BE49-F238E27FC236}">
                        <a16:creationId xmlns:a16="http://schemas.microsoft.com/office/drawing/2014/main" id="{155B079C-A243-4888-B974-0A508A58422C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292" name="Håndskrift 291">
                    <a:extLst>
                      <a:ext uri="{FF2B5EF4-FFF2-40B4-BE49-F238E27FC236}">
                        <a16:creationId xmlns:a16="http://schemas.microsoft.com/office/drawing/2014/main" id="{155B079C-A243-4888-B974-0A508A58422C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9">
                <p14:nvContentPartPr>
                  <p14:cNvPr id="293" name="Håndskrift 292">
                    <a:extLst>
                      <a:ext uri="{FF2B5EF4-FFF2-40B4-BE49-F238E27FC236}">
                        <a16:creationId xmlns:a16="http://schemas.microsoft.com/office/drawing/2014/main" id="{94AF3AF0-9C89-442D-838A-5DA2214FE4CD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293" name="Håndskrift 292">
                    <a:extLst>
                      <a:ext uri="{FF2B5EF4-FFF2-40B4-BE49-F238E27FC236}">
                        <a16:creationId xmlns:a16="http://schemas.microsoft.com/office/drawing/2014/main" id="{94AF3AF0-9C89-442D-838A-5DA2214FE4CD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0">
                <p14:nvContentPartPr>
                  <p14:cNvPr id="294" name="Håndskrift 293">
                    <a:extLst>
                      <a:ext uri="{FF2B5EF4-FFF2-40B4-BE49-F238E27FC236}">
                        <a16:creationId xmlns:a16="http://schemas.microsoft.com/office/drawing/2014/main" id="{D5D00A9F-DC93-43BE-8423-41EAF2F49D9C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294" name="Håndskrift 293">
                    <a:extLst>
                      <a:ext uri="{FF2B5EF4-FFF2-40B4-BE49-F238E27FC236}">
                        <a16:creationId xmlns:a16="http://schemas.microsoft.com/office/drawing/2014/main" id="{D5D00A9F-DC93-43BE-8423-41EAF2F49D9C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1">
                <p14:nvContentPartPr>
                  <p14:cNvPr id="295" name="Håndskrift 294">
                    <a:extLst>
                      <a:ext uri="{FF2B5EF4-FFF2-40B4-BE49-F238E27FC236}">
                        <a16:creationId xmlns:a16="http://schemas.microsoft.com/office/drawing/2014/main" id="{1D6594D8-E660-45F9-9148-C2DF4C15466A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295" name="Håndskrift 294">
                    <a:extLst>
                      <a:ext uri="{FF2B5EF4-FFF2-40B4-BE49-F238E27FC236}">
                        <a16:creationId xmlns:a16="http://schemas.microsoft.com/office/drawing/2014/main" id="{1D6594D8-E660-45F9-9148-C2DF4C15466A}"/>
                      </a:ext>
                    </a:extLst>
                  </p:cNvPr>
                  <p:cNvPicPr/>
                  <p:nvPr/>
                </p:nvPicPr>
                <p:blipFill>
                  <a:blip r:embed="rId186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2">
                <p14:nvContentPartPr>
                  <p14:cNvPr id="296" name="Håndskrift 295">
                    <a:extLst>
                      <a:ext uri="{FF2B5EF4-FFF2-40B4-BE49-F238E27FC236}">
                        <a16:creationId xmlns:a16="http://schemas.microsoft.com/office/drawing/2014/main" id="{708A65B1-060D-4CD6-8BF7-E0B234AB5BB3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296" name="Håndskrift 295">
                    <a:extLst>
                      <a:ext uri="{FF2B5EF4-FFF2-40B4-BE49-F238E27FC236}">
                        <a16:creationId xmlns:a16="http://schemas.microsoft.com/office/drawing/2014/main" id="{708A65B1-060D-4CD6-8BF7-E0B234AB5BB3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3">
                <p14:nvContentPartPr>
                  <p14:cNvPr id="297" name="Håndskrift 296">
                    <a:extLst>
                      <a:ext uri="{FF2B5EF4-FFF2-40B4-BE49-F238E27FC236}">
                        <a16:creationId xmlns:a16="http://schemas.microsoft.com/office/drawing/2014/main" id="{FBE96523-3552-4DA8-BDC9-43DB0D0D9792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297" name="Håndskrift 296">
                    <a:extLst>
                      <a:ext uri="{FF2B5EF4-FFF2-40B4-BE49-F238E27FC236}">
                        <a16:creationId xmlns:a16="http://schemas.microsoft.com/office/drawing/2014/main" id="{FBE96523-3552-4DA8-BDC9-43DB0D0D9792}"/>
                      </a:ext>
                    </a:extLst>
                  </p:cNvPr>
                  <p:cNvPicPr/>
                  <p:nvPr/>
                </p:nvPicPr>
                <p:blipFill>
                  <a:blip r:embed="rId189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4">
                <p14:nvContentPartPr>
                  <p14:cNvPr id="298" name="Håndskrift 297">
                    <a:extLst>
                      <a:ext uri="{FF2B5EF4-FFF2-40B4-BE49-F238E27FC236}">
                        <a16:creationId xmlns:a16="http://schemas.microsoft.com/office/drawing/2014/main" id="{364FF5A5-E364-491B-B7F7-9F8F1C7E2D2F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298" name="Håndskrift 297">
                    <a:extLst>
                      <a:ext uri="{FF2B5EF4-FFF2-40B4-BE49-F238E27FC236}">
                        <a16:creationId xmlns:a16="http://schemas.microsoft.com/office/drawing/2014/main" id="{364FF5A5-E364-491B-B7F7-9F8F1C7E2D2F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5">
                <p14:nvContentPartPr>
                  <p14:cNvPr id="299" name="Håndskrift 298">
                    <a:extLst>
                      <a:ext uri="{FF2B5EF4-FFF2-40B4-BE49-F238E27FC236}">
                        <a16:creationId xmlns:a16="http://schemas.microsoft.com/office/drawing/2014/main" id="{0659EA96-E617-4F5D-9DF6-E1481801255B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299" name="Håndskrift 298">
                    <a:extLst>
                      <a:ext uri="{FF2B5EF4-FFF2-40B4-BE49-F238E27FC236}">
                        <a16:creationId xmlns:a16="http://schemas.microsoft.com/office/drawing/2014/main" id="{0659EA96-E617-4F5D-9DF6-E1481801255B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6">
                <p14:nvContentPartPr>
                  <p14:cNvPr id="300" name="Håndskrift 299">
                    <a:extLst>
                      <a:ext uri="{FF2B5EF4-FFF2-40B4-BE49-F238E27FC236}">
                        <a16:creationId xmlns:a16="http://schemas.microsoft.com/office/drawing/2014/main" id="{5D6EA16B-C169-42AF-87D0-D11311B7BA53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300" name="Håndskrift 299">
                    <a:extLst>
                      <a:ext uri="{FF2B5EF4-FFF2-40B4-BE49-F238E27FC236}">
                        <a16:creationId xmlns:a16="http://schemas.microsoft.com/office/drawing/2014/main" id="{5D6EA16B-C169-42AF-87D0-D11311B7BA53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7">
                <p14:nvContentPartPr>
                  <p14:cNvPr id="301" name="Håndskrift 300">
                    <a:extLst>
                      <a:ext uri="{FF2B5EF4-FFF2-40B4-BE49-F238E27FC236}">
                        <a16:creationId xmlns:a16="http://schemas.microsoft.com/office/drawing/2014/main" id="{ABDB8363-689B-47F9-BC1E-0E3E1DA863AB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301" name="Håndskrift 300">
                    <a:extLst>
                      <a:ext uri="{FF2B5EF4-FFF2-40B4-BE49-F238E27FC236}">
                        <a16:creationId xmlns:a16="http://schemas.microsoft.com/office/drawing/2014/main" id="{ABDB8363-689B-47F9-BC1E-0E3E1DA863AB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8">
                <p14:nvContentPartPr>
                  <p14:cNvPr id="302" name="Håndskrift 301">
                    <a:extLst>
                      <a:ext uri="{FF2B5EF4-FFF2-40B4-BE49-F238E27FC236}">
                        <a16:creationId xmlns:a16="http://schemas.microsoft.com/office/drawing/2014/main" id="{C8B7393E-A941-4CB1-BD72-0E8919C86235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302" name="Håndskrift 301">
                    <a:extLst>
                      <a:ext uri="{FF2B5EF4-FFF2-40B4-BE49-F238E27FC236}">
                        <a16:creationId xmlns:a16="http://schemas.microsoft.com/office/drawing/2014/main" id="{C8B7393E-A941-4CB1-BD72-0E8919C86235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9">
                <p14:nvContentPartPr>
                  <p14:cNvPr id="303" name="Håndskrift 302">
                    <a:extLst>
                      <a:ext uri="{FF2B5EF4-FFF2-40B4-BE49-F238E27FC236}">
                        <a16:creationId xmlns:a16="http://schemas.microsoft.com/office/drawing/2014/main" id="{669309BE-1845-46DB-9957-4A30B7AE6E1D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303" name="Håndskrift 302">
                    <a:extLst>
                      <a:ext uri="{FF2B5EF4-FFF2-40B4-BE49-F238E27FC236}">
                        <a16:creationId xmlns:a16="http://schemas.microsoft.com/office/drawing/2014/main" id="{669309BE-1845-46DB-9957-4A30B7AE6E1D}"/>
                      </a:ext>
                    </a:extLst>
                  </p:cNvPr>
                  <p:cNvPicPr/>
                  <p:nvPr/>
                </p:nvPicPr>
                <p:blipFill>
                  <a:blip r:embed="rId186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0">
                <p14:nvContentPartPr>
                  <p14:cNvPr id="304" name="Håndskrift 303">
                    <a:extLst>
                      <a:ext uri="{FF2B5EF4-FFF2-40B4-BE49-F238E27FC236}">
                        <a16:creationId xmlns:a16="http://schemas.microsoft.com/office/drawing/2014/main" id="{47A4F301-55FA-409E-9BC9-E376096DA03C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304" name="Håndskrift 303">
                    <a:extLst>
                      <a:ext uri="{FF2B5EF4-FFF2-40B4-BE49-F238E27FC236}">
                        <a16:creationId xmlns:a16="http://schemas.microsoft.com/office/drawing/2014/main" id="{47A4F301-55FA-409E-9BC9-E376096DA03C}"/>
                      </a:ext>
                    </a:extLst>
                  </p:cNvPr>
                  <p:cNvPicPr/>
                  <p:nvPr/>
                </p:nvPicPr>
                <p:blipFill>
                  <a:blip r:embed="rId197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1">
                <p14:nvContentPartPr>
                  <p14:cNvPr id="305" name="Håndskrift 304">
                    <a:extLst>
                      <a:ext uri="{FF2B5EF4-FFF2-40B4-BE49-F238E27FC236}">
                        <a16:creationId xmlns:a16="http://schemas.microsoft.com/office/drawing/2014/main" id="{DEC10FF4-6463-4DEB-BDB1-590C49D5C34C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305" name="Håndskrift 304">
                    <a:extLst>
                      <a:ext uri="{FF2B5EF4-FFF2-40B4-BE49-F238E27FC236}">
                        <a16:creationId xmlns:a16="http://schemas.microsoft.com/office/drawing/2014/main" id="{DEC10FF4-6463-4DEB-BDB1-590C49D5C34C}"/>
                      </a:ext>
                    </a:extLst>
                  </p:cNvPr>
                  <p:cNvPicPr/>
                  <p:nvPr/>
                </p:nvPicPr>
                <p:blipFill>
                  <a:blip r:embed="rId199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2">
                <p14:nvContentPartPr>
                  <p14:cNvPr id="306" name="Håndskrift 305">
                    <a:extLst>
                      <a:ext uri="{FF2B5EF4-FFF2-40B4-BE49-F238E27FC236}">
                        <a16:creationId xmlns:a16="http://schemas.microsoft.com/office/drawing/2014/main" id="{A83E624C-1A15-492B-934B-2AF46F7A09E1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306" name="Håndskrift 305">
                    <a:extLst>
                      <a:ext uri="{FF2B5EF4-FFF2-40B4-BE49-F238E27FC236}">
                        <a16:creationId xmlns:a16="http://schemas.microsoft.com/office/drawing/2014/main" id="{A83E624C-1A15-492B-934B-2AF46F7A09E1}"/>
                      </a:ext>
                    </a:extLst>
                  </p:cNvPr>
                  <p:cNvPicPr/>
                  <p:nvPr/>
                </p:nvPicPr>
                <p:blipFill>
                  <a:blip r:embed="rId201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3">
                <p14:nvContentPartPr>
                  <p14:cNvPr id="307" name="Håndskrift 306">
                    <a:extLst>
                      <a:ext uri="{FF2B5EF4-FFF2-40B4-BE49-F238E27FC236}">
                        <a16:creationId xmlns:a16="http://schemas.microsoft.com/office/drawing/2014/main" id="{302036D8-22AA-4F01-BE34-ED43A60B23FC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307" name="Håndskrift 306">
                    <a:extLst>
                      <a:ext uri="{FF2B5EF4-FFF2-40B4-BE49-F238E27FC236}">
                        <a16:creationId xmlns:a16="http://schemas.microsoft.com/office/drawing/2014/main" id="{302036D8-22AA-4F01-BE34-ED43A60B23FC}"/>
                      </a:ext>
                    </a:extLst>
                  </p:cNvPr>
                  <p:cNvPicPr/>
                  <p:nvPr/>
                </p:nvPicPr>
                <p:blipFill>
                  <a:blip r:embed="rId203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4">
                <p14:nvContentPartPr>
                  <p14:cNvPr id="308" name="Håndskrift 307">
                    <a:extLst>
                      <a:ext uri="{FF2B5EF4-FFF2-40B4-BE49-F238E27FC236}">
                        <a16:creationId xmlns:a16="http://schemas.microsoft.com/office/drawing/2014/main" id="{FE655B24-C7F3-4A31-B49D-AE4ADFEC7586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308" name="Håndskrift 307">
                    <a:extLst>
                      <a:ext uri="{FF2B5EF4-FFF2-40B4-BE49-F238E27FC236}">
                        <a16:creationId xmlns:a16="http://schemas.microsoft.com/office/drawing/2014/main" id="{FE655B24-C7F3-4A31-B49D-AE4ADFEC7586}"/>
                      </a:ext>
                    </a:extLst>
                  </p:cNvPr>
                  <p:cNvPicPr/>
                  <p:nvPr/>
                </p:nvPicPr>
                <p:blipFill>
                  <a:blip r:embed="rId197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5">
                <p14:nvContentPartPr>
                  <p14:cNvPr id="309" name="Håndskrift 308">
                    <a:extLst>
                      <a:ext uri="{FF2B5EF4-FFF2-40B4-BE49-F238E27FC236}">
                        <a16:creationId xmlns:a16="http://schemas.microsoft.com/office/drawing/2014/main" id="{48FF63BD-693A-4625-86BB-9B66F3104F11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309" name="Håndskrift 308">
                    <a:extLst>
                      <a:ext uri="{FF2B5EF4-FFF2-40B4-BE49-F238E27FC236}">
                        <a16:creationId xmlns:a16="http://schemas.microsoft.com/office/drawing/2014/main" id="{48FF63BD-693A-4625-86BB-9B66F3104F11}"/>
                      </a:ext>
                    </a:extLst>
                  </p:cNvPr>
                  <p:cNvPicPr/>
                  <p:nvPr/>
                </p:nvPicPr>
                <p:blipFill>
                  <a:blip r:embed="rId206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6">
                <p14:nvContentPartPr>
                  <p14:cNvPr id="310" name="Håndskrift 309">
                    <a:extLst>
                      <a:ext uri="{FF2B5EF4-FFF2-40B4-BE49-F238E27FC236}">
                        <a16:creationId xmlns:a16="http://schemas.microsoft.com/office/drawing/2014/main" id="{F44BF129-B611-458A-825B-B66F4800EFA8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310" name="Håndskrift 309">
                    <a:extLst>
                      <a:ext uri="{FF2B5EF4-FFF2-40B4-BE49-F238E27FC236}">
                        <a16:creationId xmlns:a16="http://schemas.microsoft.com/office/drawing/2014/main" id="{F44BF129-B611-458A-825B-B66F4800EFA8}"/>
                      </a:ext>
                    </a:extLst>
                  </p:cNvPr>
                  <p:cNvPicPr/>
                  <p:nvPr/>
                </p:nvPicPr>
                <p:blipFill>
                  <a:blip r:embed="rId208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7">
                <p14:nvContentPartPr>
                  <p14:cNvPr id="311" name="Håndskrift 310">
                    <a:extLst>
                      <a:ext uri="{FF2B5EF4-FFF2-40B4-BE49-F238E27FC236}">
                        <a16:creationId xmlns:a16="http://schemas.microsoft.com/office/drawing/2014/main" id="{D62B7BF6-1965-4B52-8609-9C4F9455F121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311" name="Håndskrift 310">
                    <a:extLst>
                      <a:ext uri="{FF2B5EF4-FFF2-40B4-BE49-F238E27FC236}">
                        <a16:creationId xmlns:a16="http://schemas.microsoft.com/office/drawing/2014/main" id="{D62B7BF6-1965-4B52-8609-9C4F9455F121}"/>
                      </a:ext>
                    </a:extLst>
                  </p:cNvPr>
                  <p:cNvPicPr/>
                  <p:nvPr/>
                </p:nvPicPr>
                <p:blipFill>
                  <a:blip r:embed="rId199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8">
                <p14:nvContentPartPr>
                  <p14:cNvPr id="312" name="Håndskrift 311">
                    <a:extLst>
                      <a:ext uri="{FF2B5EF4-FFF2-40B4-BE49-F238E27FC236}">
                        <a16:creationId xmlns:a16="http://schemas.microsoft.com/office/drawing/2014/main" id="{17E00DE5-DC11-4AE3-AF87-CCB0B76C9F37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312" name="Håndskrift 311">
                    <a:extLst>
                      <a:ext uri="{FF2B5EF4-FFF2-40B4-BE49-F238E27FC236}">
                        <a16:creationId xmlns:a16="http://schemas.microsoft.com/office/drawing/2014/main" id="{17E00DE5-DC11-4AE3-AF87-CCB0B76C9F37}"/>
                      </a:ext>
                    </a:extLst>
                  </p:cNvPr>
                  <p:cNvPicPr/>
                  <p:nvPr/>
                </p:nvPicPr>
                <p:blipFill>
                  <a:blip r:embed="rId199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9">
                <p14:nvContentPartPr>
                  <p14:cNvPr id="313" name="Håndskrift 312">
                    <a:extLst>
                      <a:ext uri="{FF2B5EF4-FFF2-40B4-BE49-F238E27FC236}">
                        <a16:creationId xmlns:a16="http://schemas.microsoft.com/office/drawing/2014/main" id="{D4A0827E-C7FF-42A4-A8C7-C913E9BD8F18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313" name="Håndskrift 312">
                    <a:extLst>
                      <a:ext uri="{FF2B5EF4-FFF2-40B4-BE49-F238E27FC236}">
                        <a16:creationId xmlns:a16="http://schemas.microsoft.com/office/drawing/2014/main" id="{D4A0827E-C7FF-42A4-A8C7-C913E9BD8F18}"/>
                      </a:ext>
                    </a:extLst>
                  </p:cNvPr>
                  <p:cNvPicPr/>
                  <p:nvPr/>
                </p:nvPicPr>
                <p:blipFill>
                  <a:blip r:embed="rId186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0">
                <p14:nvContentPartPr>
                  <p14:cNvPr id="314" name="Håndskrift 313">
                    <a:extLst>
                      <a:ext uri="{FF2B5EF4-FFF2-40B4-BE49-F238E27FC236}">
                        <a16:creationId xmlns:a16="http://schemas.microsoft.com/office/drawing/2014/main" id="{0A408C17-D794-41AD-B07B-58D1A500A16F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314" name="Håndskrift 313">
                    <a:extLst>
                      <a:ext uri="{FF2B5EF4-FFF2-40B4-BE49-F238E27FC236}">
                        <a16:creationId xmlns:a16="http://schemas.microsoft.com/office/drawing/2014/main" id="{0A408C17-D794-41AD-B07B-58D1A500A16F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1">
                <p14:nvContentPartPr>
                  <p14:cNvPr id="315" name="Håndskrift 314">
                    <a:extLst>
                      <a:ext uri="{FF2B5EF4-FFF2-40B4-BE49-F238E27FC236}">
                        <a16:creationId xmlns:a16="http://schemas.microsoft.com/office/drawing/2014/main" id="{840768E7-790A-4B59-A44C-B111C8AFD16F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315" name="Håndskrift 314">
                    <a:extLst>
                      <a:ext uri="{FF2B5EF4-FFF2-40B4-BE49-F238E27FC236}">
                        <a16:creationId xmlns:a16="http://schemas.microsoft.com/office/drawing/2014/main" id="{840768E7-790A-4B59-A44C-B111C8AFD16F}"/>
                      </a:ext>
                    </a:extLst>
                  </p:cNvPr>
                  <p:cNvPicPr/>
                  <p:nvPr/>
                </p:nvPicPr>
                <p:blipFill>
                  <a:blip r:embed="rId186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2">
                <p14:nvContentPartPr>
                  <p14:cNvPr id="316" name="Håndskrift 315">
                    <a:extLst>
                      <a:ext uri="{FF2B5EF4-FFF2-40B4-BE49-F238E27FC236}">
                        <a16:creationId xmlns:a16="http://schemas.microsoft.com/office/drawing/2014/main" id="{39539A97-03FF-456D-9686-2C4712D841AF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316" name="Håndskrift 315">
                    <a:extLst>
                      <a:ext uri="{FF2B5EF4-FFF2-40B4-BE49-F238E27FC236}">
                        <a16:creationId xmlns:a16="http://schemas.microsoft.com/office/drawing/2014/main" id="{39539A97-03FF-456D-9686-2C4712D841AF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3">
                <p14:nvContentPartPr>
                  <p14:cNvPr id="317" name="Håndskrift 316">
                    <a:extLst>
                      <a:ext uri="{FF2B5EF4-FFF2-40B4-BE49-F238E27FC236}">
                        <a16:creationId xmlns:a16="http://schemas.microsoft.com/office/drawing/2014/main" id="{1C85CF32-C160-435A-9C75-B6F9ACEDE6D5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317" name="Håndskrift 316">
                    <a:extLst>
                      <a:ext uri="{FF2B5EF4-FFF2-40B4-BE49-F238E27FC236}">
                        <a16:creationId xmlns:a16="http://schemas.microsoft.com/office/drawing/2014/main" id="{1C85CF32-C160-435A-9C75-B6F9ACEDE6D5}"/>
                      </a:ext>
                    </a:extLst>
                  </p:cNvPr>
                  <p:cNvPicPr/>
                  <p:nvPr/>
                </p:nvPicPr>
                <p:blipFill>
                  <a:blip r:embed="rId216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4">
                <p14:nvContentPartPr>
                  <p14:cNvPr id="318" name="Håndskrift 317">
                    <a:extLst>
                      <a:ext uri="{FF2B5EF4-FFF2-40B4-BE49-F238E27FC236}">
                        <a16:creationId xmlns:a16="http://schemas.microsoft.com/office/drawing/2014/main" id="{8397025F-8C36-4B5D-A7FE-982A6E81782F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318" name="Håndskrift 317">
                    <a:extLst>
                      <a:ext uri="{FF2B5EF4-FFF2-40B4-BE49-F238E27FC236}">
                        <a16:creationId xmlns:a16="http://schemas.microsoft.com/office/drawing/2014/main" id="{8397025F-8C36-4B5D-A7FE-982A6E81782F}"/>
                      </a:ext>
                    </a:extLst>
                  </p:cNvPr>
                  <p:cNvPicPr/>
                  <p:nvPr/>
                </p:nvPicPr>
                <p:blipFill>
                  <a:blip r:embed="rId199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5">
                <p14:nvContentPartPr>
                  <p14:cNvPr id="319" name="Håndskrift 318">
                    <a:extLst>
                      <a:ext uri="{FF2B5EF4-FFF2-40B4-BE49-F238E27FC236}">
                        <a16:creationId xmlns:a16="http://schemas.microsoft.com/office/drawing/2014/main" id="{10CB12B5-9D19-4480-9367-3B8826CC97B3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319" name="Håndskrift 318">
                    <a:extLst>
                      <a:ext uri="{FF2B5EF4-FFF2-40B4-BE49-F238E27FC236}">
                        <a16:creationId xmlns:a16="http://schemas.microsoft.com/office/drawing/2014/main" id="{10CB12B5-9D19-4480-9367-3B8826CC97B3}"/>
                      </a:ext>
                    </a:extLst>
                  </p:cNvPr>
                  <p:cNvPicPr/>
                  <p:nvPr/>
                </p:nvPicPr>
                <p:blipFill>
                  <a:blip r:embed="rId189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6">
                <p14:nvContentPartPr>
                  <p14:cNvPr id="320" name="Håndskrift 319">
                    <a:extLst>
                      <a:ext uri="{FF2B5EF4-FFF2-40B4-BE49-F238E27FC236}">
                        <a16:creationId xmlns:a16="http://schemas.microsoft.com/office/drawing/2014/main" id="{F7FD0CAA-4085-43DF-AA2E-9DC20D913A87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320" name="Håndskrift 319">
                    <a:extLst>
                      <a:ext uri="{FF2B5EF4-FFF2-40B4-BE49-F238E27FC236}">
                        <a16:creationId xmlns:a16="http://schemas.microsoft.com/office/drawing/2014/main" id="{F7FD0CAA-4085-43DF-AA2E-9DC20D913A87}"/>
                      </a:ext>
                    </a:extLst>
                  </p:cNvPr>
                  <p:cNvPicPr/>
                  <p:nvPr/>
                </p:nvPicPr>
                <p:blipFill>
                  <a:blip r:embed="rId220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7">
                <p14:nvContentPartPr>
                  <p14:cNvPr id="321" name="Håndskrift 320">
                    <a:extLst>
                      <a:ext uri="{FF2B5EF4-FFF2-40B4-BE49-F238E27FC236}">
                        <a16:creationId xmlns:a16="http://schemas.microsoft.com/office/drawing/2014/main" id="{A875141B-3A8D-4BBD-8899-161E086B6FFF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321" name="Håndskrift 320">
                    <a:extLst>
                      <a:ext uri="{FF2B5EF4-FFF2-40B4-BE49-F238E27FC236}">
                        <a16:creationId xmlns:a16="http://schemas.microsoft.com/office/drawing/2014/main" id="{A875141B-3A8D-4BBD-8899-161E086B6FFF}"/>
                      </a:ext>
                    </a:extLst>
                  </p:cNvPr>
                  <p:cNvPicPr/>
                  <p:nvPr/>
                </p:nvPicPr>
                <p:blipFill>
                  <a:blip r:embed="rId189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8">
                <p14:nvContentPartPr>
                  <p14:cNvPr id="322" name="Håndskrift 321">
                    <a:extLst>
                      <a:ext uri="{FF2B5EF4-FFF2-40B4-BE49-F238E27FC236}">
                        <a16:creationId xmlns:a16="http://schemas.microsoft.com/office/drawing/2014/main" id="{81AD56A3-5488-48F3-9ED9-EA14AEDB9225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322" name="Håndskrift 321">
                    <a:extLst>
                      <a:ext uri="{FF2B5EF4-FFF2-40B4-BE49-F238E27FC236}">
                        <a16:creationId xmlns:a16="http://schemas.microsoft.com/office/drawing/2014/main" id="{81AD56A3-5488-48F3-9ED9-EA14AEDB9225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9">
                <p14:nvContentPartPr>
                  <p14:cNvPr id="323" name="Håndskrift 322">
                    <a:extLst>
                      <a:ext uri="{FF2B5EF4-FFF2-40B4-BE49-F238E27FC236}">
                        <a16:creationId xmlns:a16="http://schemas.microsoft.com/office/drawing/2014/main" id="{177D7C70-05E2-475E-8DFC-CD3629694B4B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323" name="Håndskrift 322">
                    <a:extLst>
                      <a:ext uri="{FF2B5EF4-FFF2-40B4-BE49-F238E27FC236}">
                        <a16:creationId xmlns:a16="http://schemas.microsoft.com/office/drawing/2014/main" id="{177D7C70-05E2-475E-8DFC-CD3629694B4B}"/>
                      </a:ext>
                    </a:extLst>
                  </p:cNvPr>
                  <p:cNvPicPr/>
                  <p:nvPr/>
                </p:nvPicPr>
                <p:blipFill>
                  <a:blip r:embed="rId224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0">
                <p14:nvContentPartPr>
                  <p14:cNvPr id="324" name="Håndskrift 323">
                    <a:extLst>
                      <a:ext uri="{FF2B5EF4-FFF2-40B4-BE49-F238E27FC236}">
                        <a16:creationId xmlns:a16="http://schemas.microsoft.com/office/drawing/2014/main" id="{1A0E6292-6D9E-43F8-8B1F-AD0BE2AD6CED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324" name="Håndskrift 323">
                    <a:extLst>
                      <a:ext uri="{FF2B5EF4-FFF2-40B4-BE49-F238E27FC236}">
                        <a16:creationId xmlns:a16="http://schemas.microsoft.com/office/drawing/2014/main" id="{1A0E6292-6D9E-43F8-8B1F-AD0BE2AD6CED}"/>
                      </a:ext>
                    </a:extLst>
                  </p:cNvPr>
                  <p:cNvPicPr/>
                  <p:nvPr/>
                </p:nvPicPr>
                <p:blipFill>
                  <a:blip r:embed="rId226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1">
                <p14:nvContentPartPr>
                  <p14:cNvPr id="325" name="Håndskrift 324">
                    <a:extLst>
                      <a:ext uri="{FF2B5EF4-FFF2-40B4-BE49-F238E27FC236}">
                        <a16:creationId xmlns:a16="http://schemas.microsoft.com/office/drawing/2014/main" id="{5A27DBDC-C158-42F8-A650-454684477B28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325" name="Håndskrift 324">
                    <a:extLst>
                      <a:ext uri="{FF2B5EF4-FFF2-40B4-BE49-F238E27FC236}">
                        <a16:creationId xmlns:a16="http://schemas.microsoft.com/office/drawing/2014/main" id="{5A27DBDC-C158-42F8-A650-454684477B28}"/>
                      </a:ext>
                    </a:extLst>
                  </p:cNvPr>
                  <p:cNvPicPr/>
                  <p:nvPr/>
                </p:nvPicPr>
                <p:blipFill>
                  <a:blip r:embed="rId228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2">
                <p14:nvContentPartPr>
                  <p14:cNvPr id="326" name="Håndskrift 325">
                    <a:extLst>
                      <a:ext uri="{FF2B5EF4-FFF2-40B4-BE49-F238E27FC236}">
                        <a16:creationId xmlns:a16="http://schemas.microsoft.com/office/drawing/2014/main" id="{39CA6137-ECDA-430A-A030-CC5B3A63BFEA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326" name="Håndskrift 325">
                    <a:extLst>
                      <a:ext uri="{FF2B5EF4-FFF2-40B4-BE49-F238E27FC236}">
                        <a16:creationId xmlns:a16="http://schemas.microsoft.com/office/drawing/2014/main" id="{39CA6137-ECDA-430A-A030-CC5B3A63BFEA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3">
                <p14:nvContentPartPr>
                  <p14:cNvPr id="327" name="Håndskrift 326">
                    <a:extLst>
                      <a:ext uri="{FF2B5EF4-FFF2-40B4-BE49-F238E27FC236}">
                        <a16:creationId xmlns:a16="http://schemas.microsoft.com/office/drawing/2014/main" id="{AC5140DA-E66D-4F30-AE99-9159D9BA4BDC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327" name="Håndskrift 326">
                    <a:extLst>
                      <a:ext uri="{FF2B5EF4-FFF2-40B4-BE49-F238E27FC236}">
                        <a16:creationId xmlns:a16="http://schemas.microsoft.com/office/drawing/2014/main" id="{AC5140DA-E66D-4F30-AE99-9159D9BA4BDC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4">
                <p14:nvContentPartPr>
                  <p14:cNvPr id="328" name="Håndskrift 327">
                    <a:extLst>
                      <a:ext uri="{FF2B5EF4-FFF2-40B4-BE49-F238E27FC236}">
                        <a16:creationId xmlns:a16="http://schemas.microsoft.com/office/drawing/2014/main" id="{C71F5849-035D-456B-BC6F-C3EE7F73BA2E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328" name="Håndskrift 327">
                    <a:extLst>
                      <a:ext uri="{FF2B5EF4-FFF2-40B4-BE49-F238E27FC236}">
                        <a16:creationId xmlns:a16="http://schemas.microsoft.com/office/drawing/2014/main" id="{C71F5849-035D-456B-BC6F-C3EE7F73BA2E}"/>
                      </a:ext>
                    </a:extLst>
                  </p:cNvPr>
                  <p:cNvPicPr/>
                  <p:nvPr/>
                </p:nvPicPr>
                <p:blipFill>
                  <a:blip r:embed="rId199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5">
                <p14:nvContentPartPr>
                  <p14:cNvPr id="329" name="Håndskrift 328">
                    <a:extLst>
                      <a:ext uri="{FF2B5EF4-FFF2-40B4-BE49-F238E27FC236}">
                        <a16:creationId xmlns:a16="http://schemas.microsoft.com/office/drawing/2014/main" id="{931FDB69-C12A-45F4-AF15-958D7C4646A8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329" name="Håndskrift 328">
                    <a:extLst>
                      <a:ext uri="{FF2B5EF4-FFF2-40B4-BE49-F238E27FC236}">
                        <a16:creationId xmlns:a16="http://schemas.microsoft.com/office/drawing/2014/main" id="{931FDB69-C12A-45F4-AF15-958D7C4646A8}"/>
                      </a:ext>
                    </a:extLst>
                  </p:cNvPr>
                  <p:cNvPicPr/>
                  <p:nvPr/>
                </p:nvPicPr>
                <p:blipFill>
                  <a:blip r:embed="rId233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6">
                <p14:nvContentPartPr>
                  <p14:cNvPr id="330" name="Håndskrift 329">
                    <a:extLst>
                      <a:ext uri="{FF2B5EF4-FFF2-40B4-BE49-F238E27FC236}">
                        <a16:creationId xmlns:a16="http://schemas.microsoft.com/office/drawing/2014/main" id="{59C229CD-D0FB-4738-AF40-74CE551E2896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330" name="Håndskrift 329">
                    <a:extLst>
                      <a:ext uri="{FF2B5EF4-FFF2-40B4-BE49-F238E27FC236}">
                        <a16:creationId xmlns:a16="http://schemas.microsoft.com/office/drawing/2014/main" id="{59C229CD-D0FB-4738-AF40-74CE551E2896}"/>
                      </a:ext>
                    </a:extLst>
                  </p:cNvPr>
                  <p:cNvPicPr/>
                  <p:nvPr/>
                </p:nvPicPr>
                <p:blipFill>
                  <a:blip r:embed="rId235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7">
                <p14:nvContentPartPr>
                  <p14:cNvPr id="331" name="Håndskrift 330">
                    <a:extLst>
                      <a:ext uri="{FF2B5EF4-FFF2-40B4-BE49-F238E27FC236}">
                        <a16:creationId xmlns:a16="http://schemas.microsoft.com/office/drawing/2014/main" id="{CB4AF6EE-0DFC-4C99-99DE-3A0BA0A29AC4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331" name="Håndskrift 330">
                    <a:extLst>
                      <a:ext uri="{FF2B5EF4-FFF2-40B4-BE49-F238E27FC236}">
                        <a16:creationId xmlns:a16="http://schemas.microsoft.com/office/drawing/2014/main" id="{CB4AF6EE-0DFC-4C99-99DE-3A0BA0A29AC4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332" name="Gruppe 331">
              <a:extLst>
                <a:ext uri="{FF2B5EF4-FFF2-40B4-BE49-F238E27FC236}">
                  <a16:creationId xmlns:a16="http://schemas.microsoft.com/office/drawing/2014/main" id="{6F0C8F27-3212-45B2-845D-9592EFF398EC}"/>
                </a:ext>
              </a:extLst>
            </p:cNvPr>
            <p:cNvGrpSpPr/>
            <p:nvPr/>
          </p:nvGrpSpPr>
          <p:grpSpPr>
            <a:xfrm>
              <a:off x="8128035" y="3786531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88">
                <p14:nvContentPartPr>
                  <p14:cNvPr id="333" name="Håndskrift 332">
                    <a:extLst>
                      <a:ext uri="{FF2B5EF4-FFF2-40B4-BE49-F238E27FC236}">
                        <a16:creationId xmlns:a16="http://schemas.microsoft.com/office/drawing/2014/main" id="{C3B6AAB4-45C2-40BC-8991-C2E8BBF74514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333" name="Håndskrift 332">
                    <a:extLst>
                      <a:ext uri="{FF2B5EF4-FFF2-40B4-BE49-F238E27FC236}">
                        <a16:creationId xmlns:a16="http://schemas.microsoft.com/office/drawing/2014/main" id="{C3B6AAB4-45C2-40BC-8991-C2E8BBF74514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9">
                <p14:nvContentPartPr>
                  <p14:cNvPr id="334" name="Håndskrift 333">
                    <a:extLst>
                      <a:ext uri="{FF2B5EF4-FFF2-40B4-BE49-F238E27FC236}">
                        <a16:creationId xmlns:a16="http://schemas.microsoft.com/office/drawing/2014/main" id="{7546607B-815F-4FC3-89B7-7820153CB0FD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334" name="Håndskrift 333">
                    <a:extLst>
                      <a:ext uri="{FF2B5EF4-FFF2-40B4-BE49-F238E27FC236}">
                        <a16:creationId xmlns:a16="http://schemas.microsoft.com/office/drawing/2014/main" id="{7546607B-815F-4FC3-89B7-7820153CB0FD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0">
                <p14:nvContentPartPr>
                  <p14:cNvPr id="335" name="Håndskrift 334">
                    <a:extLst>
                      <a:ext uri="{FF2B5EF4-FFF2-40B4-BE49-F238E27FC236}">
                        <a16:creationId xmlns:a16="http://schemas.microsoft.com/office/drawing/2014/main" id="{9349FB94-97AB-4C6E-9181-09DF793F1F90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335" name="Håndskrift 334">
                    <a:extLst>
                      <a:ext uri="{FF2B5EF4-FFF2-40B4-BE49-F238E27FC236}">
                        <a16:creationId xmlns:a16="http://schemas.microsoft.com/office/drawing/2014/main" id="{9349FB94-97AB-4C6E-9181-09DF793F1F90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1">
                <p14:nvContentPartPr>
                  <p14:cNvPr id="336" name="Håndskrift 335">
                    <a:extLst>
                      <a:ext uri="{FF2B5EF4-FFF2-40B4-BE49-F238E27FC236}">
                        <a16:creationId xmlns:a16="http://schemas.microsoft.com/office/drawing/2014/main" id="{ADF6426C-383F-450F-B9E6-F9844836C75E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336" name="Håndskrift 335">
                    <a:extLst>
                      <a:ext uri="{FF2B5EF4-FFF2-40B4-BE49-F238E27FC236}">
                        <a16:creationId xmlns:a16="http://schemas.microsoft.com/office/drawing/2014/main" id="{ADF6426C-383F-450F-B9E6-F9844836C75E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2">
                <p14:nvContentPartPr>
                  <p14:cNvPr id="337" name="Håndskrift 336">
                    <a:extLst>
                      <a:ext uri="{FF2B5EF4-FFF2-40B4-BE49-F238E27FC236}">
                        <a16:creationId xmlns:a16="http://schemas.microsoft.com/office/drawing/2014/main" id="{094C4005-C951-4855-B03B-59DE674F1037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337" name="Håndskrift 336">
                    <a:extLst>
                      <a:ext uri="{FF2B5EF4-FFF2-40B4-BE49-F238E27FC236}">
                        <a16:creationId xmlns:a16="http://schemas.microsoft.com/office/drawing/2014/main" id="{094C4005-C951-4855-B03B-59DE674F1037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3">
                <p14:nvContentPartPr>
                  <p14:cNvPr id="338" name="Håndskrift 337">
                    <a:extLst>
                      <a:ext uri="{FF2B5EF4-FFF2-40B4-BE49-F238E27FC236}">
                        <a16:creationId xmlns:a16="http://schemas.microsoft.com/office/drawing/2014/main" id="{2C4FBC03-D7FB-40D0-AB65-13DD980D8118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338" name="Håndskrift 337">
                    <a:extLst>
                      <a:ext uri="{FF2B5EF4-FFF2-40B4-BE49-F238E27FC236}">
                        <a16:creationId xmlns:a16="http://schemas.microsoft.com/office/drawing/2014/main" id="{2C4FBC03-D7FB-40D0-AB65-13DD980D8118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4">
                <p14:nvContentPartPr>
                  <p14:cNvPr id="339" name="Håndskrift 338">
                    <a:extLst>
                      <a:ext uri="{FF2B5EF4-FFF2-40B4-BE49-F238E27FC236}">
                        <a16:creationId xmlns:a16="http://schemas.microsoft.com/office/drawing/2014/main" id="{403602B8-4A66-4A0F-9799-D98D28CFE16E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339" name="Håndskrift 338">
                    <a:extLst>
                      <a:ext uri="{FF2B5EF4-FFF2-40B4-BE49-F238E27FC236}">
                        <a16:creationId xmlns:a16="http://schemas.microsoft.com/office/drawing/2014/main" id="{403602B8-4A66-4A0F-9799-D98D28CFE16E}"/>
                      </a:ext>
                    </a:extLst>
                  </p:cNvPr>
                  <p:cNvPicPr/>
                  <p:nvPr/>
                </p:nvPicPr>
                <p:blipFill>
                  <a:blip r:embed="rId186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5">
                <p14:nvContentPartPr>
                  <p14:cNvPr id="340" name="Håndskrift 339">
                    <a:extLst>
                      <a:ext uri="{FF2B5EF4-FFF2-40B4-BE49-F238E27FC236}">
                        <a16:creationId xmlns:a16="http://schemas.microsoft.com/office/drawing/2014/main" id="{0D925E51-9EF7-49FC-A1C5-49A718959385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340" name="Håndskrift 339">
                    <a:extLst>
                      <a:ext uri="{FF2B5EF4-FFF2-40B4-BE49-F238E27FC236}">
                        <a16:creationId xmlns:a16="http://schemas.microsoft.com/office/drawing/2014/main" id="{0D925E51-9EF7-49FC-A1C5-49A718959385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6">
                <p14:nvContentPartPr>
                  <p14:cNvPr id="341" name="Håndskrift 340">
                    <a:extLst>
                      <a:ext uri="{FF2B5EF4-FFF2-40B4-BE49-F238E27FC236}">
                        <a16:creationId xmlns:a16="http://schemas.microsoft.com/office/drawing/2014/main" id="{5580F083-F86C-4A4E-BC2B-BDD6927771B9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341" name="Håndskrift 340">
                    <a:extLst>
                      <a:ext uri="{FF2B5EF4-FFF2-40B4-BE49-F238E27FC236}">
                        <a16:creationId xmlns:a16="http://schemas.microsoft.com/office/drawing/2014/main" id="{5580F083-F86C-4A4E-BC2B-BDD6927771B9}"/>
                      </a:ext>
                    </a:extLst>
                  </p:cNvPr>
                  <p:cNvPicPr/>
                  <p:nvPr/>
                </p:nvPicPr>
                <p:blipFill>
                  <a:blip r:embed="rId189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7">
                <p14:nvContentPartPr>
                  <p14:cNvPr id="342" name="Håndskrift 341">
                    <a:extLst>
                      <a:ext uri="{FF2B5EF4-FFF2-40B4-BE49-F238E27FC236}">
                        <a16:creationId xmlns:a16="http://schemas.microsoft.com/office/drawing/2014/main" id="{90542870-FF24-47CF-8617-8E918B65F107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342" name="Håndskrift 341">
                    <a:extLst>
                      <a:ext uri="{FF2B5EF4-FFF2-40B4-BE49-F238E27FC236}">
                        <a16:creationId xmlns:a16="http://schemas.microsoft.com/office/drawing/2014/main" id="{90542870-FF24-47CF-8617-8E918B65F107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8">
                <p14:nvContentPartPr>
                  <p14:cNvPr id="343" name="Håndskrift 342">
                    <a:extLst>
                      <a:ext uri="{FF2B5EF4-FFF2-40B4-BE49-F238E27FC236}">
                        <a16:creationId xmlns:a16="http://schemas.microsoft.com/office/drawing/2014/main" id="{8386AE21-EF9B-450E-A6F9-147C65D41802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343" name="Håndskrift 342">
                    <a:extLst>
                      <a:ext uri="{FF2B5EF4-FFF2-40B4-BE49-F238E27FC236}">
                        <a16:creationId xmlns:a16="http://schemas.microsoft.com/office/drawing/2014/main" id="{8386AE21-EF9B-450E-A6F9-147C65D41802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9">
                <p14:nvContentPartPr>
                  <p14:cNvPr id="344" name="Håndskrift 343">
                    <a:extLst>
                      <a:ext uri="{FF2B5EF4-FFF2-40B4-BE49-F238E27FC236}">
                        <a16:creationId xmlns:a16="http://schemas.microsoft.com/office/drawing/2014/main" id="{6158CEA6-FC9A-44EF-AE08-A675E92A05BF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344" name="Håndskrift 343">
                    <a:extLst>
                      <a:ext uri="{FF2B5EF4-FFF2-40B4-BE49-F238E27FC236}">
                        <a16:creationId xmlns:a16="http://schemas.microsoft.com/office/drawing/2014/main" id="{6158CEA6-FC9A-44EF-AE08-A675E92A05BF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0">
                <p14:nvContentPartPr>
                  <p14:cNvPr id="345" name="Håndskrift 344">
                    <a:extLst>
                      <a:ext uri="{FF2B5EF4-FFF2-40B4-BE49-F238E27FC236}">
                        <a16:creationId xmlns:a16="http://schemas.microsoft.com/office/drawing/2014/main" id="{29BC23A8-09E4-4556-92D4-BF6BFC1BE212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345" name="Håndskrift 344">
                    <a:extLst>
                      <a:ext uri="{FF2B5EF4-FFF2-40B4-BE49-F238E27FC236}">
                        <a16:creationId xmlns:a16="http://schemas.microsoft.com/office/drawing/2014/main" id="{29BC23A8-09E4-4556-92D4-BF6BFC1BE212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1">
                <p14:nvContentPartPr>
                  <p14:cNvPr id="346" name="Håndskrift 345">
                    <a:extLst>
                      <a:ext uri="{FF2B5EF4-FFF2-40B4-BE49-F238E27FC236}">
                        <a16:creationId xmlns:a16="http://schemas.microsoft.com/office/drawing/2014/main" id="{98F40824-99BA-4198-BDF8-47DEC6117519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346" name="Håndskrift 345">
                    <a:extLst>
                      <a:ext uri="{FF2B5EF4-FFF2-40B4-BE49-F238E27FC236}">
                        <a16:creationId xmlns:a16="http://schemas.microsoft.com/office/drawing/2014/main" id="{98F40824-99BA-4198-BDF8-47DEC6117519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2">
                <p14:nvContentPartPr>
                  <p14:cNvPr id="347" name="Håndskrift 346">
                    <a:extLst>
                      <a:ext uri="{FF2B5EF4-FFF2-40B4-BE49-F238E27FC236}">
                        <a16:creationId xmlns:a16="http://schemas.microsoft.com/office/drawing/2014/main" id="{D6E0855E-334D-453B-93A3-902B91BD8793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347" name="Håndskrift 346">
                    <a:extLst>
                      <a:ext uri="{FF2B5EF4-FFF2-40B4-BE49-F238E27FC236}">
                        <a16:creationId xmlns:a16="http://schemas.microsoft.com/office/drawing/2014/main" id="{D6E0855E-334D-453B-93A3-902B91BD8793}"/>
                      </a:ext>
                    </a:extLst>
                  </p:cNvPr>
                  <p:cNvPicPr/>
                  <p:nvPr/>
                </p:nvPicPr>
                <p:blipFill>
                  <a:blip r:embed="rId186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3">
                <p14:nvContentPartPr>
                  <p14:cNvPr id="348" name="Håndskrift 347">
                    <a:extLst>
                      <a:ext uri="{FF2B5EF4-FFF2-40B4-BE49-F238E27FC236}">
                        <a16:creationId xmlns:a16="http://schemas.microsoft.com/office/drawing/2014/main" id="{BCF1DDF0-8E6A-49CB-B139-C1BBC9706A5A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348" name="Håndskrift 347">
                    <a:extLst>
                      <a:ext uri="{FF2B5EF4-FFF2-40B4-BE49-F238E27FC236}">
                        <a16:creationId xmlns:a16="http://schemas.microsoft.com/office/drawing/2014/main" id="{BCF1DDF0-8E6A-49CB-B139-C1BBC9706A5A}"/>
                      </a:ext>
                    </a:extLst>
                  </p:cNvPr>
                  <p:cNvPicPr/>
                  <p:nvPr/>
                </p:nvPicPr>
                <p:blipFill>
                  <a:blip r:embed="rId197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4">
                <p14:nvContentPartPr>
                  <p14:cNvPr id="349" name="Håndskrift 348">
                    <a:extLst>
                      <a:ext uri="{FF2B5EF4-FFF2-40B4-BE49-F238E27FC236}">
                        <a16:creationId xmlns:a16="http://schemas.microsoft.com/office/drawing/2014/main" id="{68F4A670-40B2-43D2-AD0A-FFDE210EB56A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349" name="Håndskrift 348">
                    <a:extLst>
                      <a:ext uri="{FF2B5EF4-FFF2-40B4-BE49-F238E27FC236}">
                        <a16:creationId xmlns:a16="http://schemas.microsoft.com/office/drawing/2014/main" id="{68F4A670-40B2-43D2-AD0A-FFDE210EB56A}"/>
                      </a:ext>
                    </a:extLst>
                  </p:cNvPr>
                  <p:cNvPicPr/>
                  <p:nvPr/>
                </p:nvPicPr>
                <p:blipFill>
                  <a:blip r:embed="rId199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5">
                <p14:nvContentPartPr>
                  <p14:cNvPr id="350" name="Håndskrift 349">
                    <a:extLst>
                      <a:ext uri="{FF2B5EF4-FFF2-40B4-BE49-F238E27FC236}">
                        <a16:creationId xmlns:a16="http://schemas.microsoft.com/office/drawing/2014/main" id="{641B72EA-4D7D-4F39-AA60-D118FD6A9DF4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350" name="Håndskrift 349">
                    <a:extLst>
                      <a:ext uri="{FF2B5EF4-FFF2-40B4-BE49-F238E27FC236}">
                        <a16:creationId xmlns:a16="http://schemas.microsoft.com/office/drawing/2014/main" id="{641B72EA-4D7D-4F39-AA60-D118FD6A9DF4}"/>
                      </a:ext>
                    </a:extLst>
                  </p:cNvPr>
                  <p:cNvPicPr/>
                  <p:nvPr/>
                </p:nvPicPr>
                <p:blipFill>
                  <a:blip r:embed="rId201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6">
                <p14:nvContentPartPr>
                  <p14:cNvPr id="351" name="Håndskrift 350">
                    <a:extLst>
                      <a:ext uri="{FF2B5EF4-FFF2-40B4-BE49-F238E27FC236}">
                        <a16:creationId xmlns:a16="http://schemas.microsoft.com/office/drawing/2014/main" id="{8FAC258A-3B30-4C11-B4B6-A46561C790DD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351" name="Håndskrift 350">
                    <a:extLst>
                      <a:ext uri="{FF2B5EF4-FFF2-40B4-BE49-F238E27FC236}">
                        <a16:creationId xmlns:a16="http://schemas.microsoft.com/office/drawing/2014/main" id="{8FAC258A-3B30-4C11-B4B6-A46561C790DD}"/>
                      </a:ext>
                    </a:extLst>
                  </p:cNvPr>
                  <p:cNvPicPr/>
                  <p:nvPr/>
                </p:nvPicPr>
                <p:blipFill>
                  <a:blip r:embed="rId203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7">
                <p14:nvContentPartPr>
                  <p14:cNvPr id="352" name="Håndskrift 351">
                    <a:extLst>
                      <a:ext uri="{FF2B5EF4-FFF2-40B4-BE49-F238E27FC236}">
                        <a16:creationId xmlns:a16="http://schemas.microsoft.com/office/drawing/2014/main" id="{7533EEEB-4D7C-46C5-BCDA-30C2058367CD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352" name="Håndskrift 351">
                    <a:extLst>
                      <a:ext uri="{FF2B5EF4-FFF2-40B4-BE49-F238E27FC236}">
                        <a16:creationId xmlns:a16="http://schemas.microsoft.com/office/drawing/2014/main" id="{7533EEEB-4D7C-46C5-BCDA-30C2058367CD}"/>
                      </a:ext>
                    </a:extLst>
                  </p:cNvPr>
                  <p:cNvPicPr/>
                  <p:nvPr/>
                </p:nvPicPr>
                <p:blipFill>
                  <a:blip r:embed="rId197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8">
                <p14:nvContentPartPr>
                  <p14:cNvPr id="353" name="Håndskrift 352">
                    <a:extLst>
                      <a:ext uri="{FF2B5EF4-FFF2-40B4-BE49-F238E27FC236}">
                        <a16:creationId xmlns:a16="http://schemas.microsoft.com/office/drawing/2014/main" id="{C29936AC-6E61-4E7B-9577-D1CCDD726E77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353" name="Håndskrift 352">
                    <a:extLst>
                      <a:ext uri="{FF2B5EF4-FFF2-40B4-BE49-F238E27FC236}">
                        <a16:creationId xmlns:a16="http://schemas.microsoft.com/office/drawing/2014/main" id="{C29936AC-6E61-4E7B-9577-D1CCDD726E77}"/>
                      </a:ext>
                    </a:extLst>
                  </p:cNvPr>
                  <p:cNvPicPr/>
                  <p:nvPr/>
                </p:nvPicPr>
                <p:blipFill>
                  <a:blip r:embed="rId206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9">
                <p14:nvContentPartPr>
                  <p14:cNvPr id="354" name="Håndskrift 353">
                    <a:extLst>
                      <a:ext uri="{FF2B5EF4-FFF2-40B4-BE49-F238E27FC236}">
                        <a16:creationId xmlns:a16="http://schemas.microsoft.com/office/drawing/2014/main" id="{35494B81-D071-46D5-B625-FF3B9FFAC734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354" name="Håndskrift 353">
                    <a:extLst>
                      <a:ext uri="{FF2B5EF4-FFF2-40B4-BE49-F238E27FC236}">
                        <a16:creationId xmlns:a16="http://schemas.microsoft.com/office/drawing/2014/main" id="{35494B81-D071-46D5-B625-FF3B9FFAC734}"/>
                      </a:ext>
                    </a:extLst>
                  </p:cNvPr>
                  <p:cNvPicPr/>
                  <p:nvPr/>
                </p:nvPicPr>
                <p:blipFill>
                  <a:blip r:embed="rId208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0">
                <p14:nvContentPartPr>
                  <p14:cNvPr id="355" name="Håndskrift 354">
                    <a:extLst>
                      <a:ext uri="{FF2B5EF4-FFF2-40B4-BE49-F238E27FC236}">
                        <a16:creationId xmlns:a16="http://schemas.microsoft.com/office/drawing/2014/main" id="{C8AC4065-D7EE-41D9-8640-C86CF776B876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355" name="Håndskrift 354">
                    <a:extLst>
                      <a:ext uri="{FF2B5EF4-FFF2-40B4-BE49-F238E27FC236}">
                        <a16:creationId xmlns:a16="http://schemas.microsoft.com/office/drawing/2014/main" id="{C8AC4065-D7EE-41D9-8640-C86CF776B876}"/>
                      </a:ext>
                    </a:extLst>
                  </p:cNvPr>
                  <p:cNvPicPr/>
                  <p:nvPr/>
                </p:nvPicPr>
                <p:blipFill>
                  <a:blip r:embed="rId199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1">
                <p14:nvContentPartPr>
                  <p14:cNvPr id="356" name="Håndskrift 355">
                    <a:extLst>
                      <a:ext uri="{FF2B5EF4-FFF2-40B4-BE49-F238E27FC236}">
                        <a16:creationId xmlns:a16="http://schemas.microsoft.com/office/drawing/2014/main" id="{09625CE8-1691-4F1E-9283-0745333A25DB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356" name="Håndskrift 355">
                    <a:extLst>
                      <a:ext uri="{FF2B5EF4-FFF2-40B4-BE49-F238E27FC236}">
                        <a16:creationId xmlns:a16="http://schemas.microsoft.com/office/drawing/2014/main" id="{09625CE8-1691-4F1E-9283-0745333A25DB}"/>
                      </a:ext>
                    </a:extLst>
                  </p:cNvPr>
                  <p:cNvPicPr/>
                  <p:nvPr/>
                </p:nvPicPr>
                <p:blipFill>
                  <a:blip r:embed="rId199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2">
                <p14:nvContentPartPr>
                  <p14:cNvPr id="357" name="Håndskrift 356">
                    <a:extLst>
                      <a:ext uri="{FF2B5EF4-FFF2-40B4-BE49-F238E27FC236}">
                        <a16:creationId xmlns:a16="http://schemas.microsoft.com/office/drawing/2014/main" id="{BF62FC5E-F9B7-424F-8C36-9A2FEA2C166F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357" name="Håndskrift 356">
                    <a:extLst>
                      <a:ext uri="{FF2B5EF4-FFF2-40B4-BE49-F238E27FC236}">
                        <a16:creationId xmlns:a16="http://schemas.microsoft.com/office/drawing/2014/main" id="{BF62FC5E-F9B7-424F-8C36-9A2FEA2C166F}"/>
                      </a:ext>
                    </a:extLst>
                  </p:cNvPr>
                  <p:cNvPicPr/>
                  <p:nvPr/>
                </p:nvPicPr>
                <p:blipFill>
                  <a:blip r:embed="rId186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3">
                <p14:nvContentPartPr>
                  <p14:cNvPr id="358" name="Håndskrift 357">
                    <a:extLst>
                      <a:ext uri="{FF2B5EF4-FFF2-40B4-BE49-F238E27FC236}">
                        <a16:creationId xmlns:a16="http://schemas.microsoft.com/office/drawing/2014/main" id="{7C28DD82-426D-4A6F-860D-0C7ECE1B4574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358" name="Håndskrift 357">
                    <a:extLst>
                      <a:ext uri="{FF2B5EF4-FFF2-40B4-BE49-F238E27FC236}">
                        <a16:creationId xmlns:a16="http://schemas.microsoft.com/office/drawing/2014/main" id="{7C28DD82-426D-4A6F-860D-0C7ECE1B4574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4">
                <p14:nvContentPartPr>
                  <p14:cNvPr id="359" name="Håndskrift 358">
                    <a:extLst>
                      <a:ext uri="{FF2B5EF4-FFF2-40B4-BE49-F238E27FC236}">
                        <a16:creationId xmlns:a16="http://schemas.microsoft.com/office/drawing/2014/main" id="{659946D2-2FBC-44A7-8686-8D622FDF7FFA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359" name="Håndskrift 358">
                    <a:extLst>
                      <a:ext uri="{FF2B5EF4-FFF2-40B4-BE49-F238E27FC236}">
                        <a16:creationId xmlns:a16="http://schemas.microsoft.com/office/drawing/2014/main" id="{659946D2-2FBC-44A7-8686-8D622FDF7FFA}"/>
                      </a:ext>
                    </a:extLst>
                  </p:cNvPr>
                  <p:cNvPicPr/>
                  <p:nvPr/>
                </p:nvPicPr>
                <p:blipFill>
                  <a:blip r:embed="rId186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5">
                <p14:nvContentPartPr>
                  <p14:cNvPr id="360" name="Håndskrift 359">
                    <a:extLst>
                      <a:ext uri="{FF2B5EF4-FFF2-40B4-BE49-F238E27FC236}">
                        <a16:creationId xmlns:a16="http://schemas.microsoft.com/office/drawing/2014/main" id="{F45C1122-26CB-4879-B27E-163A4589D516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360" name="Håndskrift 359">
                    <a:extLst>
                      <a:ext uri="{FF2B5EF4-FFF2-40B4-BE49-F238E27FC236}">
                        <a16:creationId xmlns:a16="http://schemas.microsoft.com/office/drawing/2014/main" id="{F45C1122-26CB-4879-B27E-163A4589D516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6">
                <p14:nvContentPartPr>
                  <p14:cNvPr id="361" name="Håndskrift 360">
                    <a:extLst>
                      <a:ext uri="{FF2B5EF4-FFF2-40B4-BE49-F238E27FC236}">
                        <a16:creationId xmlns:a16="http://schemas.microsoft.com/office/drawing/2014/main" id="{1C5C12EC-1E8C-421A-BB0D-4BA35C081CAF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361" name="Håndskrift 360">
                    <a:extLst>
                      <a:ext uri="{FF2B5EF4-FFF2-40B4-BE49-F238E27FC236}">
                        <a16:creationId xmlns:a16="http://schemas.microsoft.com/office/drawing/2014/main" id="{1C5C12EC-1E8C-421A-BB0D-4BA35C081CAF}"/>
                      </a:ext>
                    </a:extLst>
                  </p:cNvPr>
                  <p:cNvPicPr/>
                  <p:nvPr/>
                </p:nvPicPr>
                <p:blipFill>
                  <a:blip r:embed="rId216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7">
                <p14:nvContentPartPr>
                  <p14:cNvPr id="362" name="Håndskrift 361">
                    <a:extLst>
                      <a:ext uri="{FF2B5EF4-FFF2-40B4-BE49-F238E27FC236}">
                        <a16:creationId xmlns:a16="http://schemas.microsoft.com/office/drawing/2014/main" id="{BD873D91-75A8-407B-9DD6-E29B566D33C2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362" name="Håndskrift 361">
                    <a:extLst>
                      <a:ext uri="{FF2B5EF4-FFF2-40B4-BE49-F238E27FC236}">
                        <a16:creationId xmlns:a16="http://schemas.microsoft.com/office/drawing/2014/main" id="{BD873D91-75A8-407B-9DD6-E29B566D33C2}"/>
                      </a:ext>
                    </a:extLst>
                  </p:cNvPr>
                  <p:cNvPicPr/>
                  <p:nvPr/>
                </p:nvPicPr>
                <p:blipFill>
                  <a:blip r:embed="rId199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8">
                <p14:nvContentPartPr>
                  <p14:cNvPr id="363" name="Håndskrift 362">
                    <a:extLst>
                      <a:ext uri="{FF2B5EF4-FFF2-40B4-BE49-F238E27FC236}">
                        <a16:creationId xmlns:a16="http://schemas.microsoft.com/office/drawing/2014/main" id="{B7D44802-2B17-4AB0-9215-3DBBBBE08EDE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363" name="Håndskrift 362">
                    <a:extLst>
                      <a:ext uri="{FF2B5EF4-FFF2-40B4-BE49-F238E27FC236}">
                        <a16:creationId xmlns:a16="http://schemas.microsoft.com/office/drawing/2014/main" id="{B7D44802-2B17-4AB0-9215-3DBBBBE08EDE}"/>
                      </a:ext>
                    </a:extLst>
                  </p:cNvPr>
                  <p:cNvPicPr/>
                  <p:nvPr/>
                </p:nvPicPr>
                <p:blipFill>
                  <a:blip r:embed="rId189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9">
                <p14:nvContentPartPr>
                  <p14:cNvPr id="364" name="Håndskrift 363">
                    <a:extLst>
                      <a:ext uri="{FF2B5EF4-FFF2-40B4-BE49-F238E27FC236}">
                        <a16:creationId xmlns:a16="http://schemas.microsoft.com/office/drawing/2014/main" id="{29EE428E-22D7-4A53-8DF3-AEDAF8184B14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364" name="Håndskrift 363">
                    <a:extLst>
                      <a:ext uri="{FF2B5EF4-FFF2-40B4-BE49-F238E27FC236}">
                        <a16:creationId xmlns:a16="http://schemas.microsoft.com/office/drawing/2014/main" id="{29EE428E-22D7-4A53-8DF3-AEDAF8184B14}"/>
                      </a:ext>
                    </a:extLst>
                  </p:cNvPr>
                  <p:cNvPicPr/>
                  <p:nvPr/>
                </p:nvPicPr>
                <p:blipFill>
                  <a:blip r:embed="rId220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0">
                <p14:nvContentPartPr>
                  <p14:cNvPr id="365" name="Håndskrift 364">
                    <a:extLst>
                      <a:ext uri="{FF2B5EF4-FFF2-40B4-BE49-F238E27FC236}">
                        <a16:creationId xmlns:a16="http://schemas.microsoft.com/office/drawing/2014/main" id="{3E52B958-15F4-435B-9D8D-B5E8F1F285EA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365" name="Håndskrift 364">
                    <a:extLst>
                      <a:ext uri="{FF2B5EF4-FFF2-40B4-BE49-F238E27FC236}">
                        <a16:creationId xmlns:a16="http://schemas.microsoft.com/office/drawing/2014/main" id="{3E52B958-15F4-435B-9D8D-B5E8F1F285EA}"/>
                      </a:ext>
                    </a:extLst>
                  </p:cNvPr>
                  <p:cNvPicPr/>
                  <p:nvPr/>
                </p:nvPicPr>
                <p:blipFill>
                  <a:blip r:embed="rId189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1">
                <p14:nvContentPartPr>
                  <p14:cNvPr id="366" name="Håndskrift 365">
                    <a:extLst>
                      <a:ext uri="{FF2B5EF4-FFF2-40B4-BE49-F238E27FC236}">
                        <a16:creationId xmlns:a16="http://schemas.microsoft.com/office/drawing/2014/main" id="{D4A6DE53-8C46-4614-ADF6-F11327E281F4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366" name="Håndskrift 365">
                    <a:extLst>
                      <a:ext uri="{FF2B5EF4-FFF2-40B4-BE49-F238E27FC236}">
                        <a16:creationId xmlns:a16="http://schemas.microsoft.com/office/drawing/2014/main" id="{D4A6DE53-8C46-4614-ADF6-F11327E281F4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2">
                <p14:nvContentPartPr>
                  <p14:cNvPr id="367" name="Håndskrift 366">
                    <a:extLst>
                      <a:ext uri="{FF2B5EF4-FFF2-40B4-BE49-F238E27FC236}">
                        <a16:creationId xmlns:a16="http://schemas.microsoft.com/office/drawing/2014/main" id="{31E507E1-DF55-4874-BD51-4A1302FFCEFB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367" name="Håndskrift 366">
                    <a:extLst>
                      <a:ext uri="{FF2B5EF4-FFF2-40B4-BE49-F238E27FC236}">
                        <a16:creationId xmlns:a16="http://schemas.microsoft.com/office/drawing/2014/main" id="{31E507E1-DF55-4874-BD51-4A1302FFCEFB}"/>
                      </a:ext>
                    </a:extLst>
                  </p:cNvPr>
                  <p:cNvPicPr/>
                  <p:nvPr/>
                </p:nvPicPr>
                <p:blipFill>
                  <a:blip r:embed="rId224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3">
                <p14:nvContentPartPr>
                  <p14:cNvPr id="368" name="Håndskrift 367">
                    <a:extLst>
                      <a:ext uri="{FF2B5EF4-FFF2-40B4-BE49-F238E27FC236}">
                        <a16:creationId xmlns:a16="http://schemas.microsoft.com/office/drawing/2014/main" id="{9EA9F2C1-9379-403F-8508-D72ACD103D2B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368" name="Håndskrift 367">
                    <a:extLst>
                      <a:ext uri="{FF2B5EF4-FFF2-40B4-BE49-F238E27FC236}">
                        <a16:creationId xmlns:a16="http://schemas.microsoft.com/office/drawing/2014/main" id="{9EA9F2C1-9379-403F-8508-D72ACD103D2B}"/>
                      </a:ext>
                    </a:extLst>
                  </p:cNvPr>
                  <p:cNvPicPr/>
                  <p:nvPr/>
                </p:nvPicPr>
                <p:blipFill>
                  <a:blip r:embed="rId226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4">
                <p14:nvContentPartPr>
                  <p14:cNvPr id="369" name="Håndskrift 368">
                    <a:extLst>
                      <a:ext uri="{FF2B5EF4-FFF2-40B4-BE49-F238E27FC236}">
                        <a16:creationId xmlns:a16="http://schemas.microsoft.com/office/drawing/2014/main" id="{B9CFAD07-A589-4CAD-AA4C-95A9B841AB8D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369" name="Håndskrift 368">
                    <a:extLst>
                      <a:ext uri="{FF2B5EF4-FFF2-40B4-BE49-F238E27FC236}">
                        <a16:creationId xmlns:a16="http://schemas.microsoft.com/office/drawing/2014/main" id="{B9CFAD07-A589-4CAD-AA4C-95A9B841AB8D}"/>
                      </a:ext>
                    </a:extLst>
                  </p:cNvPr>
                  <p:cNvPicPr/>
                  <p:nvPr/>
                </p:nvPicPr>
                <p:blipFill>
                  <a:blip r:embed="rId228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5">
                <p14:nvContentPartPr>
                  <p14:cNvPr id="370" name="Håndskrift 369">
                    <a:extLst>
                      <a:ext uri="{FF2B5EF4-FFF2-40B4-BE49-F238E27FC236}">
                        <a16:creationId xmlns:a16="http://schemas.microsoft.com/office/drawing/2014/main" id="{D25BE409-473B-464A-86C0-48754A965B51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370" name="Håndskrift 369">
                    <a:extLst>
                      <a:ext uri="{FF2B5EF4-FFF2-40B4-BE49-F238E27FC236}">
                        <a16:creationId xmlns:a16="http://schemas.microsoft.com/office/drawing/2014/main" id="{D25BE409-473B-464A-86C0-48754A965B51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6">
                <p14:nvContentPartPr>
                  <p14:cNvPr id="371" name="Håndskrift 370">
                    <a:extLst>
                      <a:ext uri="{FF2B5EF4-FFF2-40B4-BE49-F238E27FC236}">
                        <a16:creationId xmlns:a16="http://schemas.microsoft.com/office/drawing/2014/main" id="{B9E5EF19-2458-4832-AB56-9D016F2940D1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371" name="Håndskrift 370">
                    <a:extLst>
                      <a:ext uri="{FF2B5EF4-FFF2-40B4-BE49-F238E27FC236}">
                        <a16:creationId xmlns:a16="http://schemas.microsoft.com/office/drawing/2014/main" id="{B9E5EF19-2458-4832-AB56-9D016F2940D1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7">
                <p14:nvContentPartPr>
                  <p14:cNvPr id="372" name="Håndskrift 371">
                    <a:extLst>
                      <a:ext uri="{FF2B5EF4-FFF2-40B4-BE49-F238E27FC236}">
                        <a16:creationId xmlns:a16="http://schemas.microsoft.com/office/drawing/2014/main" id="{0A126E00-5519-44B2-AD45-32343056A249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372" name="Håndskrift 371">
                    <a:extLst>
                      <a:ext uri="{FF2B5EF4-FFF2-40B4-BE49-F238E27FC236}">
                        <a16:creationId xmlns:a16="http://schemas.microsoft.com/office/drawing/2014/main" id="{0A126E00-5519-44B2-AD45-32343056A249}"/>
                      </a:ext>
                    </a:extLst>
                  </p:cNvPr>
                  <p:cNvPicPr/>
                  <p:nvPr/>
                </p:nvPicPr>
                <p:blipFill>
                  <a:blip r:embed="rId199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8">
                <p14:nvContentPartPr>
                  <p14:cNvPr id="373" name="Håndskrift 372">
                    <a:extLst>
                      <a:ext uri="{FF2B5EF4-FFF2-40B4-BE49-F238E27FC236}">
                        <a16:creationId xmlns:a16="http://schemas.microsoft.com/office/drawing/2014/main" id="{CF337A5F-C7B0-4679-A90B-5E0C5D1226FB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373" name="Håndskrift 372">
                    <a:extLst>
                      <a:ext uri="{FF2B5EF4-FFF2-40B4-BE49-F238E27FC236}">
                        <a16:creationId xmlns:a16="http://schemas.microsoft.com/office/drawing/2014/main" id="{CF337A5F-C7B0-4679-A90B-5E0C5D1226FB}"/>
                      </a:ext>
                    </a:extLst>
                  </p:cNvPr>
                  <p:cNvPicPr/>
                  <p:nvPr/>
                </p:nvPicPr>
                <p:blipFill>
                  <a:blip r:embed="rId233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9">
                <p14:nvContentPartPr>
                  <p14:cNvPr id="374" name="Håndskrift 373">
                    <a:extLst>
                      <a:ext uri="{FF2B5EF4-FFF2-40B4-BE49-F238E27FC236}">
                        <a16:creationId xmlns:a16="http://schemas.microsoft.com/office/drawing/2014/main" id="{27F43166-CDB9-490D-BE6E-C8D10599FE8C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374" name="Håndskrift 373">
                    <a:extLst>
                      <a:ext uri="{FF2B5EF4-FFF2-40B4-BE49-F238E27FC236}">
                        <a16:creationId xmlns:a16="http://schemas.microsoft.com/office/drawing/2014/main" id="{27F43166-CDB9-490D-BE6E-C8D10599FE8C}"/>
                      </a:ext>
                    </a:extLst>
                  </p:cNvPr>
                  <p:cNvPicPr/>
                  <p:nvPr/>
                </p:nvPicPr>
                <p:blipFill>
                  <a:blip r:embed="rId235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0">
                <p14:nvContentPartPr>
                  <p14:cNvPr id="375" name="Håndskrift 374">
                    <a:extLst>
                      <a:ext uri="{FF2B5EF4-FFF2-40B4-BE49-F238E27FC236}">
                        <a16:creationId xmlns:a16="http://schemas.microsoft.com/office/drawing/2014/main" id="{3074D0A0-FA09-4968-840A-CC7A28DC5EB5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375" name="Håndskrift 374">
                    <a:extLst>
                      <a:ext uri="{FF2B5EF4-FFF2-40B4-BE49-F238E27FC236}">
                        <a16:creationId xmlns:a16="http://schemas.microsoft.com/office/drawing/2014/main" id="{3074D0A0-FA09-4968-840A-CC7A28DC5EB5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376" name="Gruppe 375">
              <a:extLst>
                <a:ext uri="{FF2B5EF4-FFF2-40B4-BE49-F238E27FC236}">
                  <a16:creationId xmlns:a16="http://schemas.microsoft.com/office/drawing/2014/main" id="{8B2CCBC6-33DD-49CC-9358-E284EC589679}"/>
                </a:ext>
              </a:extLst>
            </p:cNvPr>
            <p:cNvGrpSpPr/>
            <p:nvPr/>
          </p:nvGrpSpPr>
          <p:grpSpPr>
            <a:xfrm>
              <a:off x="8167274" y="4243750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31">
                <p14:nvContentPartPr>
                  <p14:cNvPr id="377" name="Håndskrift 376">
                    <a:extLst>
                      <a:ext uri="{FF2B5EF4-FFF2-40B4-BE49-F238E27FC236}">
                        <a16:creationId xmlns:a16="http://schemas.microsoft.com/office/drawing/2014/main" id="{1E722EF6-170B-43EE-8C8A-011F69D71A28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377" name="Håndskrift 376">
                    <a:extLst>
                      <a:ext uri="{FF2B5EF4-FFF2-40B4-BE49-F238E27FC236}">
                        <a16:creationId xmlns:a16="http://schemas.microsoft.com/office/drawing/2014/main" id="{1E722EF6-170B-43EE-8C8A-011F69D71A28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2">
                <p14:nvContentPartPr>
                  <p14:cNvPr id="378" name="Håndskrift 377">
                    <a:extLst>
                      <a:ext uri="{FF2B5EF4-FFF2-40B4-BE49-F238E27FC236}">
                        <a16:creationId xmlns:a16="http://schemas.microsoft.com/office/drawing/2014/main" id="{C4C52D74-9BAC-4CCD-B6E1-D12E9E25F626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378" name="Håndskrift 377">
                    <a:extLst>
                      <a:ext uri="{FF2B5EF4-FFF2-40B4-BE49-F238E27FC236}">
                        <a16:creationId xmlns:a16="http://schemas.microsoft.com/office/drawing/2014/main" id="{C4C52D74-9BAC-4CCD-B6E1-D12E9E25F626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3">
                <p14:nvContentPartPr>
                  <p14:cNvPr id="379" name="Håndskrift 378">
                    <a:extLst>
                      <a:ext uri="{FF2B5EF4-FFF2-40B4-BE49-F238E27FC236}">
                        <a16:creationId xmlns:a16="http://schemas.microsoft.com/office/drawing/2014/main" id="{7A4EA4F0-BCF3-4FA1-BFA9-7C878A5D084A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379" name="Håndskrift 378">
                    <a:extLst>
                      <a:ext uri="{FF2B5EF4-FFF2-40B4-BE49-F238E27FC236}">
                        <a16:creationId xmlns:a16="http://schemas.microsoft.com/office/drawing/2014/main" id="{7A4EA4F0-BCF3-4FA1-BFA9-7C878A5D084A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4">
                <p14:nvContentPartPr>
                  <p14:cNvPr id="380" name="Håndskrift 379">
                    <a:extLst>
                      <a:ext uri="{FF2B5EF4-FFF2-40B4-BE49-F238E27FC236}">
                        <a16:creationId xmlns:a16="http://schemas.microsoft.com/office/drawing/2014/main" id="{4CB72C3A-FFD3-4F66-93A0-824685C49891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380" name="Håndskrift 379">
                    <a:extLst>
                      <a:ext uri="{FF2B5EF4-FFF2-40B4-BE49-F238E27FC236}">
                        <a16:creationId xmlns:a16="http://schemas.microsoft.com/office/drawing/2014/main" id="{4CB72C3A-FFD3-4F66-93A0-824685C49891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5">
                <p14:nvContentPartPr>
                  <p14:cNvPr id="381" name="Håndskrift 380">
                    <a:extLst>
                      <a:ext uri="{FF2B5EF4-FFF2-40B4-BE49-F238E27FC236}">
                        <a16:creationId xmlns:a16="http://schemas.microsoft.com/office/drawing/2014/main" id="{55730ADF-A4F8-4FC3-8100-AC1D65AFF4B4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381" name="Håndskrift 380">
                    <a:extLst>
                      <a:ext uri="{FF2B5EF4-FFF2-40B4-BE49-F238E27FC236}">
                        <a16:creationId xmlns:a16="http://schemas.microsoft.com/office/drawing/2014/main" id="{55730ADF-A4F8-4FC3-8100-AC1D65AFF4B4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6">
                <p14:nvContentPartPr>
                  <p14:cNvPr id="382" name="Håndskrift 381">
                    <a:extLst>
                      <a:ext uri="{FF2B5EF4-FFF2-40B4-BE49-F238E27FC236}">
                        <a16:creationId xmlns:a16="http://schemas.microsoft.com/office/drawing/2014/main" id="{85865577-AEDB-45C6-948A-7E6C5766A2D8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382" name="Håndskrift 381">
                    <a:extLst>
                      <a:ext uri="{FF2B5EF4-FFF2-40B4-BE49-F238E27FC236}">
                        <a16:creationId xmlns:a16="http://schemas.microsoft.com/office/drawing/2014/main" id="{85865577-AEDB-45C6-948A-7E6C5766A2D8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7">
                <p14:nvContentPartPr>
                  <p14:cNvPr id="383" name="Håndskrift 382">
                    <a:extLst>
                      <a:ext uri="{FF2B5EF4-FFF2-40B4-BE49-F238E27FC236}">
                        <a16:creationId xmlns:a16="http://schemas.microsoft.com/office/drawing/2014/main" id="{D705D3AE-FB05-4ED4-873D-0880E75F972A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383" name="Håndskrift 382">
                    <a:extLst>
                      <a:ext uri="{FF2B5EF4-FFF2-40B4-BE49-F238E27FC236}">
                        <a16:creationId xmlns:a16="http://schemas.microsoft.com/office/drawing/2014/main" id="{D705D3AE-FB05-4ED4-873D-0880E75F972A}"/>
                      </a:ext>
                    </a:extLst>
                  </p:cNvPr>
                  <p:cNvPicPr/>
                  <p:nvPr/>
                </p:nvPicPr>
                <p:blipFill>
                  <a:blip r:embed="rId186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8">
                <p14:nvContentPartPr>
                  <p14:cNvPr id="384" name="Håndskrift 383">
                    <a:extLst>
                      <a:ext uri="{FF2B5EF4-FFF2-40B4-BE49-F238E27FC236}">
                        <a16:creationId xmlns:a16="http://schemas.microsoft.com/office/drawing/2014/main" id="{7695F7C1-FFFD-42C0-938E-7C52A5F1B5C6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384" name="Håndskrift 383">
                    <a:extLst>
                      <a:ext uri="{FF2B5EF4-FFF2-40B4-BE49-F238E27FC236}">
                        <a16:creationId xmlns:a16="http://schemas.microsoft.com/office/drawing/2014/main" id="{7695F7C1-FFFD-42C0-938E-7C52A5F1B5C6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9">
                <p14:nvContentPartPr>
                  <p14:cNvPr id="385" name="Håndskrift 384">
                    <a:extLst>
                      <a:ext uri="{FF2B5EF4-FFF2-40B4-BE49-F238E27FC236}">
                        <a16:creationId xmlns:a16="http://schemas.microsoft.com/office/drawing/2014/main" id="{1142E973-3527-43DB-9E40-807037111054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385" name="Håndskrift 384">
                    <a:extLst>
                      <a:ext uri="{FF2B5EF4-FFF2-40B4-BE49-F238E27FC236}">
                        <a16:creationId xmlns:a16="http://schemas.microsoft.com/office/drawing/2014/main" id="{1142E973-3527-43DB-9E40-807037111054}"/>
                      </a:ext>
                    </a:extLst>
                  </p:cNvPr>
                  <p:cNvPicPr/>
                  <p:nvPr/>
                </p:nvPicPr>
                <p:blipFill>
                  <a:blip r:embed="rId189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0">
                <p14:nvContentPartPr>
                  <p14:cNvPr id="386" name="Håndskrift 385">
                    <a:extLst>
                      <a:ext uri="{FF2B5EF4-FFF2-40B4-BE49-F238E27FC236}">
                        <a16:creationId xmlns:a16="http://schemas.microsoft.com/office/drawing/2014/main" id="{066A2E09-7960-47FB-9A93-B6C608E523F4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386" name="Håndskrift 385">
                    <a:extLst>
                      <a:ext uri="{FF2B5EF4-FFF2-40B4-BE49-F238E27FC236}">
                        <a16:creationId xmlns:a16="http://schemas.microsoft.com/office/drawing/2014/main" id="{066A2E09-7960-47FB-9A93-B6C608E523F4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1">
                <p14:nvContentPartPr>
                  <p14:cNvPr id="387" name="Håndskrift 386">
                    <a:extLst>
                      <a:ext uri="{FF2B5EF4-FFF2-40B4-BE49-F238E27FC236}">
                        <a16:creationId xmlns:a16="http://schemas.microsoft.com/office/drawing/2014/main" id="{93EA905D-F46E-4F60-B197-571517A9349C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387" name="Håndskrift 386">
                    <a:extLst>
                      <a:ext uri="{FF2B5EF4-FFF2-40B4-BE49-F238E27FC236}">
                        <a16:creationId xmlns:a16="http://schemas.microsoft.com/office/drawing/2014/main" id="{93EA905D-F46E-4F60-B197-571517A9349C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2">
                <p14:nvContentPartPr>
                  <p14:cNvPr id="388" name="Håndskrift 387">
                    <a:extLst>
                      <a:ext uri="{FF2B5EF4-FFF2-40B4-BE49-F238E27FC236}">
                        <a16:creationId xmlns:a16="http://schemas.microsoft.com/office/drawing/2014/main" id="{B3CD7732-4851-4AD6-8081-E35016B55CDE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388" name="Håndskrift 387">
                    <a:extLst>
                      <a:ext uri="{FF2B5EF4-FFF2-40B4-BE49-F238E27FC236}">
                        <a16:creationId xmlns:a16="http://schemas.microsoft.com/office/drawing/2014/main" id="{B3CD7732-4851-4AD6-8081-E35016B55CDE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3">
                <p14:nvContentPartPr>
                  <p14:cNvPr id="389" name="Håndskrift 388">
                    <a:extLst>
                      <a:ext uri="{FF2B5EF4-FFF2-40B4-BE49-F238E27FC236}">
                        <a16:creationId xmlns:a16="http://schemas.microsoft.com/office/drawing/2014/main" id="{C87F7D2F-FF5E-438F-A6C7-96E1138191C7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389" name="Håndskrift 388">
                    <a:extLst>
                      <a:ext uri="{FF2B5EF4-FFF2-40B4-BE49-F238E27FC236}">
                        <a16:creationId xmlns:a16="http://schemas.microsoft.com/office/drawing/2014/main" id="{C87F7D2F-FF5E-438F-A6C7-96E1138191C7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4">
                <p14:nvContentPartPr>
                  <p14:cNvPr id="390" name="Håndskrift 389">
                    <a:extLst>
                      <a:ext uri="{FF2B5EF4-FFF2-40B4-BE49-F238E27FC236}">
                        <a16:creationId xmlns:a16="http://schemas.microsoft.com/office/drawing/2014/main" id="{EE7637A5-3948-4700-93C1-7349FF98D83D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390" name="Håndskrift 389">
                    <a:extLst>
                      <a:ext uri="{FF2B5EF4-FFF2-40B4-BE49-F238E27FC236}">
                        <a16:creationId xmlns:a16="http://schemas.microsoft.com/office/drawing/2014/main" id="{EE7637A5-3948-4700-93C1-7349FF98D83D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5">
                <p14:nvContentPartPr>
                  <p14:cNvPr id="391" name="Håndskrift 390">
                    <a:extLst>
                      <a:ext uri="{FF2B5EF4-FFF2-40B4-BE49-F238E27FC236}">
                        <a16:creationId xmlns:a16="http://schemas.microsoft.com/office/drawing/2014/main" id="{F75EF19F-0539-4DA4-93BA-D677F2AA4A81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391" name="Håndskrift 390">
                    <a:extLst>
                      <a:ext uri="{FF2B5EF4-FFF2-40B4-BE49-F238E27FC236}">
                        <a16:creationId xmlns:a16="http://schemas.microsoft.com/office/drawing/2014/main" id="{F75EF19F-0539-4DA4-93BA-D677F2AA4A81}"/>
                      </a:ext>
                    </a:extLst>
                  </p:cNvPr>
                  <p:cNvPicPr/>
                  <p:nvPr/>
                </p:nvPicPr>
                <p:blipFill>
                  <a:blip r:embed="rId186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6">
                <p14:nvContentPartPr>
                  <p14:cNvPr id="392" name="Håndskrift 391">
                    <a:extLst>
                      <a:ext uri="{FF2B5EF4-FFF2-40B4-BE49-F238E27FC236}">
                        <a16:creationId xmlns:a16="http://schemas.microsoft.com/office/drawing/2014/main" id="{F6149325-1897-4122-AA96-8ECD65B7AAEE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392" name="Håndskrift 391">
                    <a:extLst>
                      <a:ext uri="{FF2B5EF4-FFF2-40B4-BE49-F238E27FC236}">
                        <a16:creationId xmlns:a16="http://schemas.microsoft.com/office/drawing/2014/main" id="{F6149325-1897-4122-AA96-8ECD65B7AAEE}"/>
                      </a:ext>
                    </a:extLst>
                  </p:cNvPr>
                  <p:cNvPicPr/>
                  <p:nvPr/>
                </p:nvPicPr>
                <p:blipFill>
                  <a:blip r:embed="rId197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7">
                <p14:nvContentPartPr>
                  <p14:cNvPr id="393" name="Håndskrift 392">
                    <a:extLst>
                      <a:ext uri="{FF2B5EF4-FFF2-40B4-BE49-F238E27FC236}">
                        <a16:creationId xmlns:a16="http://schemas.microsoft.com/office/drawing/2014/main" id="{20F8946E-6C2D-4463-B2FD-5B50FF1BD9DA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393" name="Håndskrift 392">
                    <a:extLst>
                      <a:ext uri="{FF2B5EF4-FFF2-40B4-BE49-F238E27FC236}">
                        <a16:creationId xmlns:a16="http://schemas.microsoft.com/office/drawing/2014/main" id="{20F8946E-6C2D-4463-B2FD-5B50FF1BD9DA}"/>
                      </a:ext>
                    </a:extLst>
                  </p:cNvPr>
                  <p:cNvPicPr/>
                  <p:nvPr/>
                </p:nvPicPr>
                <p:blipFill>
                  <a:blip r:embed="rId199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8">
                <p14:nvContentPartPr>
                  <p14:cNvPr id="394" name="Håndskrift 393">
                    <a:extLst>
                      <a:ext uri="{FF2B5EF4-FFF2-40B4-BE49-F238E27FC236}">
                        <a16:creationId xmlns:a16="http://schemas.microsoft.com/office/drawing/2014/main" id="{B3505012-FACF-4C37-9C03-CC78A4C9742D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394" name="Håndskrift 393">
                    <a:extLst>
                      <a:ext uri="{FF2B5EF4-FFF2-40B4-BE49-F238E27FC236}">
                        <a16:creationId xmlns:a16="http://schemas.microsoft.com/office/drawing/2014/main" id="{B3505012-FACF-4C37-9C03-CC78A4C9742D}"/>
                      </a:ext>
                    </a:extLst>
                  </p:cNvPr>
                  <p:cNvPicPr/>
                  <p:nvPr/>
                </p:nvPicPr>
                <p:blipFill>
                  <a:blip r:embed="rId201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9">
                <p14:nvContentPartPr>
                  <p14:cNvPr id="395" name="Håndskrift 394">
                    <a:extLst>
                      <a:ext uri="{FF2B5EF4-FFF2-40B4-BE49-F238E27FC236}">
                        <a16:creationId xmlns:a16="http://schemas.microsoft.com/office/drawing/2014/main" id="{616185A3-E0EB-4E52-9B56-5757DBE00894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395" name="Håndskrift 394">
                    <a:extLst>
                      <a:ext uri="{FF2B5EF4-FFF2-40B4-BE49-F238E27FC236}">
                        <a16:creationId xmlns:a16="http://schemas.microsoft.com/office/drawing/2014/main" id="{616185A3-E0EB-4E52-9B56-5757DBE00894}"/>
                      </a:ext>
                    </a:extLst>
                  </p:cNvPr>
                  <p:cNvPicPr/>
                  <p:nvPr/>
                </p:nvPicPr>
                <p:blipFill>
                  <a:blip r:embed="rId203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0">
                <p14:nvContentPartPr>
                  <p14:cNvPr id="396" name="Håndskrift 395">
                    <a:extLst>
                      <a:ext uri="{FF2B5EF4-FFF2-40B4-BE49-F238E27FC236}">
                        <a16:creationId xmlns:a16="http://schemas.microsoft.com/office/drawing/2014/main" id="{1A7099CF-6F7D-4637-A411-4E5444826C53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396" name="Håndskrift 395">
                    <a:extLst>
                      <a:ext uri="{FF2B5EF4-FFF2-40B4-BE49-F238E27FC236}">
                        <a16:creationId xmlns:a16="http://schemas.microsoft.com/office/drawing/2014/main" id="{1A7099CF-6F7D-4637-A411-4E5444826C53}"/>
                      </a:ext>
                    </a:extLst>
                  </p:cNvPr>
                  <p:cNvPicPr/>
                  <p:nvPr/>
                </p:nvPicPr>
                <p:blipFill>
                  <a:blip r:embed="rId197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1">
                <p14:nvContentPartPr>
                  <p14:cNvPr id="397" name="Håndskrift 396">
                    <a:extLst>
                      <a:ext uri="{FF2B5EF4-FFF2-40B4-BE49-F238E27FC236}">
                        <a16:creationId xmlns:a16="http://schemas.microsoft.com/office/drawing/2014/main" id="{C99053CF-BC8A-4CDD-8243-EFEA38B8D95D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397" name="Håndskrift 396">
                    <a:extLst>
                      <a:ext uri="{FF2B5EF4-FFF2-40B4-BE49-F238E27FC236}">
                        <a16:creationId xmlns:a16="http://schemas.microsoft.com/office/drawing/2014/main" id="{C99053CF-BC8A-4CDD-8243-EFEA38B8D95D}"/>
                      </a:ext>
                    </a:extLst>
                  </p:cNvPr>
                  <p:cNvPicPr/>
                  <p:nvPr/>
                </p:nvPicPr>
                <p:blipFill>
                  <a:blip r:embed="rId206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2">
                <p14:nvContentPartPr>
                  <p14:cNvPr id="398" name="Håndskrift 397">
                    <a:extLst>
                      <a:ext uri="{FF2B5EF4-FFF2-40B4-BE49-F238E27FC236}">
                        <a16:creationId xmlns:a16="http://schemas.microsoft.com/office/drawing/2014/main" id="{477A848A-97DD-474B-8638-916485A8D32C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398" name="Håndskrift 397">
                    <a:extLst>
                      <a:ext uri="{FF2B5EF4-FFF2-40B4-BE49-F238E27FC236}">
                        <a16:creationId xmlns:a16="http://schemas.microsoft.com/office/drawing/2014/main" id="{477A848A-97DD-474B-8638-916485A8D32C}"/>
                      </a:ext>
                    </a:extLst>
                  </p:cNvPr>
                  <p:cNvPicPr/>
                  <p:nvPr/>
                </p:nvPicPr>
                <p:blipFill>
                  <a:blip r:embed="rId208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3">
                <p14:nvContentPartPr>
                  <p14:cNvPr id="399" name="Håndskrift 398">
                    <a:extLst>
                      <a:ext uri="{FF2B5EF4-FFF2-40B4-BE49-F238E27FC236}">
                        <a16:creationId xmlns:a16="http://schemas.microsoft.com/office/drawing/2014/main" id="{80426121-072D-4A07-A46D-0912D53FCA5A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399" name="Håndskrift 398">
                    <a:extLst>
                      <a:ext uri="{FF2B5EF4-FFF2-40B4-BE49-F238E27FC236}">
                        <a16:creationId xmlns:a16="http://schemas.microsoft.com/office/drawing/2014/main" id="{80426121-072D-4A07-A46D-0912D53FCA5A}"/>
                      </a:ext>
                    </a:extLst>
                  </p:cNvPr>
                  <p:cNvPicPr/>
                  <p:nvPr/>
                </p:nvPicPr>
                <p:blipFill>
                  <a:blip r:embed="rId199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4">
                <p14:nvContentPartPr>
                  <p14:cNvPr id="400" name="Håndskrift 399">
                    <a:extLst>
                      <a:ext uri="{FF2B5EF4-FFF2-40B4-BE49-F238E27FC236}">
                        <a16:creationId xmlns:a16="http://schemas.microsoft.com/office/drawing/2014/main" id="{0287AF94-5033-466B-B04D-B59F88C8CFE7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400" name="Håndskrift 399">
                    <a:extLst>
                      <a:ext uri="{FF2B5EF4-FFF2-40B4-BE49-F238E27FC236}">
                        <a16:creationId xmlns:a16="http://schemas.microsoft.com/office/drawing/2014/main" id="{0287AF94-5033-466B-B04D-B59F88C8CFE7}"/>
                      </a:ext>
                    </a:extLst>
                  </p:cNvPr>
                  <p:cNvPicPr/>
                  <p:nvPr/>
                </p:nvPicPr>
                <p:blipFill>
                  <a:blip r:embed="rId199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5">
                <p14:nvContentPartPr>
                  <p14:cNvPr id="401" name="Håndskrift 400">
                    <a:extLst>
                      <a:ext uri="{FF2B5EF4-FFF2-40B4-BE49-F238E27FC236}">
                        <a16:creationId xmlns:a16="http://schemas.microsoft.com/office/drawing/2014/main" id="{BBAEE0EA-F5CC-47F4-8A59-8D048CB917E3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401" name="Håndskrift 400">
                    <a:extLst>
                      <a:ext uri="{FF2B5EF4-FFF2-40B4-BE49-F238E27FC236}">
                        <a16:creationId xmlns:a16="http://schemas.microsoft.com/office/drawing/2014/main" id="{BBAEE0EA-F5CC-47F4-8A59-8D048CB917E3}"/>
                      </a:ext>
                    </a:extLst>
                  </p:cNvPr>
                  <p:cNvPicPr/>
                  <p:nvPr/>
                </p:nvPicPr>
                <p:blipFill>
                  <a:blip r:embed="rId186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6">
                <p14:nvContentPartPr>
                  <p14:cNvPr id="402" name="Håndskrift 401">
                    <a:extLst>
                      <a:ext uri="{FF2B5EF4-FFF2-40B4-BE49-F238E27FC236}">
                        <a16:creationId xmlns:a16="http://schemas.microsoft.com/office/drawing/2014/main" id="{32C1F064-024D-4942-9D06-EA7787E202B3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402" name="Håndskrift 401">
                    <a:extLst>
                      <a:ext uri="{FF2B5EF4-FFF2-40B4-BE49-F238E27FC236}">
                        <a16:creationId xmlns:a16="http://schemas.microsoft.com/office/drawing/2014/main" id="{32C1F064-024D-4942-9D06-EA7787E202B3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7">
                <p14:nvContentPartPr>
                  <p14:cNvPr id="403" name="Håndskrift 402">
                    <a:extLst>
                      <a:ext uri="{FF2B5EF4-FFF2-40B4-BE49-F238E27FC236}">
                        <a16:creationId xmlns:a16="http://schemas.microsoft.com/office/drawing/2014/main" id="{A1C83F9D-E561-4B22-ABA4-43504B796F58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403" name="Håndskrift 402">
                    <a:extLst>
                      <a:ext uri="{FF2B5EF4-FFF2-40B4-BE49-F238E27FC236}">
                        <a16:creationId xmlns:a16="http://schemas.microsoft.com/office/drawing/2014/main" id="{A1C83F9D-E561-4B22-ABA4-43504B796F58}"/>
                      </a:ext>
                    </a:extLst>
                  </p:cNvPr>
                  <p:cNvPicPr/>
                  <p:nvPr/>
                </p:nvPicPr>
                <p:blipFill>
                  <a:blip r:embed="rId186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8">
                <p14:nvContentPartPr>
                  <p14:cNvPr id="404" name="Håndskrift 403">
                    <a:extLst>
                      <a:ext uri="{FF2B5EF4-FFF2-40B4-BE49-F238E27FC236}">
                        <a16:creationId xmlns:a16="http://schemas.microsoft.com/office/drawing/2014/main" id="{DF8D6F31-4040-4875-8D6A-D786AF49E138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404" name="Håndskrift 403">
                    <a:extLst>
                      <a:ext uri="{FF2B5EF4-FFF2-40B4-BE49-F238E27FC236}">
                        <a16:creationId xmlns:a16="http://schemas.microsoft.com/office/drawing/2014/main" id="{DF8D6F31-4040-4875-8D6A-D786AF49E138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9">
                <p14:nvContentPartPr>
                  <p14:cNvPr id="405" name="Håndskrift 404">
                    <a:extLst>
                      <a:ext uri="{FF2B5EF4-FFF2-40B4-BE49-F238E27FC236}">
                        <a16:creationId xmlns:a16="http://schemas.microsoft.com/office/drawing/2014/main" id="{3F24D188-7F4C-49D6-A8FB-0CC7867CBEF6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405" name="Håndskrift 404">
                    <a:extLst>
                      <a:ext uri="{FF2B5EF4-FFF2-40B4-BE49-F238E27FC236}">
                        <a16:creationId xmlns:a16="http://schemas.microsoft.com/office/drawing/2014/main" id="{3F24D188-7F4C-49D6-A8FB-0CC7867CBEF6}"/>
                      </a:ext>
                    </a:extLst>
                  </p:cNvPr>
                  <p:cNvPicPr/>
                  <p:nvPr/>
                </p:nvPicPr>
                <p:blipFill>
                  <a:blip r:embed="rId216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0">
                <p14:nvContentPartPr>
                  <p14:cNvPr id="406" name="Håndskrift 405">
                    <a:extLst>
                      <a:ext uri="{FF2B5EF4-FFF2-40B4-BE49-F238E27FC236}">
                        <a16:creationId xmlns:a16="http://schemas.microsoft.com/office/drawing/2014/main" id="{8C8B4AE9-FD10-41E2-A1F2-C2C532DA9E2C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406" name="Håndskrift 405">
                    <a:extLst>
                      <a:ext uri="{FF2B5EF4-FFF2-40B4-BE49-F238E27FC236}">
                        <a16:creationId xmlns:a16="http://schemas.microsoft.com/office/drawing/2014/main" id="{8C8B4AE9-FD10-41E2-A1F2-C2C532DA9E2C}"/>
                      </a:ext>
                    </a:extLst>
                  </p:cNvPr>
                  <p:cNvPicPr/>
                  <p:nvPr/>
                </p:nvPicPr>
                <p:blipFill>
                  <a:blip r:embed="rId199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1">
                <p14:nvContentPartPr>
                  <p14:cNvPr id="407" name="Håndskrift 406">
                    <a:extLst>
                      <a:ext uri="{FF2B5EF4-FFF2-40B4-BE49-F238E27FC236}">
                        <a16:creationId xmlns:a16="http://schemas.microsoft.com/office/drawing/2014/main" id="{D3D4AB10-AE3A-4107-BD8A-7DB9DD995214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407" name="Håndskrift 406">
                    <a:extLst>
                      <a:ext uri="{FF2B5EF4-FFF2-40B4-BE49-F238E27FC236}">
                        <a16:creationId xmlns:a16="http://schemas.microsoft.com/office/drawing/2014/main" id="{D3D4AB10-AE3A-4107-BD8A-7DB9DD995214}"/>
                      </a:ext>
                    </a:extLst>
                  </p:cNvPr>
                  <p:cNvPicPr/>
                  <p:nvPr/>
                </p:nvPicPr>
                <p:blipFill>
                  <a:blip r:embed="rId189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2">
                <p14:nvContentPartPr>
                  <p14:cNvPr id="408" name="Håndskrift 407">
                    <a:extLst>
                      <a:ext uri="{FF2B5EF4-FFF2-40B4-BE49-F238E27FC236}">
                        <a16:creationId xmlns:a16="http://schemas.microsoft.com/office/drawing/2014/main" id="{D4D637D8-939A-47A6-B353-FDFEA4DD4C41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408" name="Håndskrift 407">
                    <a:extLst>
                      <a:ext uri="{FF2B5EF4-FFF2-40B4-BE49-F238E27FC236}">
                        <a16:creationId xmlns:a16="http://schemas.microsoft.com/office/drawing/2014/main" id="{D4D637D8-939A-47A6-B353-FDFEA4DD4C41}"/>
                      </a:ext>
                    </a:extLst>
                  </p:cNvPr>
                  <p:cNvPicPr/>
                  <p:nvPr/>
                </p:nvPicPr>
                <p:blipFill>
                  <a:blip r:embed="rId220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3">
                <p14:nvContentPartPr>
                  <p14:cNvPr id="409" name="Håndskrift 408">
                    <a:extLst>
                      <a:ext uri="{FF2B5EF4-FFF2-40B4-BE49-F238E27FC236}">
                        <a16:creationId xmlns:a16="http://schemas.microsoft.com/office/drawing/2014/main" id="{F0A333DB-20ED-49C5-BEDD-06A1C7F29E60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409" name="Håndskrift 408">
                    <a:extLst>
                      <a:ext uri="{FF2B5EF4-FFF2-40B4-BE49-F238E27FC236}">
                        <a16:creationId xmlns:a16="http://schemas.microsoft.com/office/drawing/2014/main" id="{F0A333DB-20ED-49C5-BEDD-06A1C7F29E60}"/>
                      </a:ext>
                    </a:extLst>
                  </p:cNvPr>
                  <p:cNvPicPr/>
                  <p:nvPr/>
                </p:nvPicPr>
                <p:blipFill>
                  <a:blip r:embed="rId189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4">
                <p14:nvContentPartPr>
                  <p14:cNvPr id="410" name="Håndskrift 409">
                    <a:extLst>
                      <a:ext uri="{FF2B5EF4-FFF2-40B4-BE49-F238E27FC236}">
                        <a16:creationId xmlns:a16="http://schemas.microsoft.com/office/drawing/2014/main" id="{3D43135F-C452-4966-A1BA-F49259E393F9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410" name="Håndskrift 409">
                    <a:extLst>
                      <a:ext uri="{FF2B5EF4-FFF2-40B4-BE49-F238E27FC236}">
                        <a16:creationId xmlns:a16="http://schemas.microsoft.com/office/drawing/2014/main" id="{3D43135F-C452-4966-A1BA-F49259E393F9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5">
                <p14:nvContentPartPr>
                  <p14:cNvPr id="411" name="Håndskrift 410">
                    <a:extLst>
                      <a:ext uri="{FF2B5EF4-FFF2-40B4-BE49-F238E27FC236}">
                        <a16:creationId xmlns:a16="http://schemas.microsoft.com/office/drawing/2014/main" id="{C628E632-303E-4A74-8EFC-952D468B7BA1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411" name="Håndskrift 410">
                    <a:extLst>
                      <a:ext uri="{FF2B5EF4-FFF2-40B4-BE49-F238E27FC236}">
                        <a16:creationId xmlns:a16="http://schemas.microsoft.com/office/drawing/2014/main" id="{C628E632-303E-4A74-8EFC-952D468B7BA1}"/>
                      </a:ext>
                    </a:extLst>
                  </p:cNvPr>
                  <p:cNvPicPr/>
                  <p:nvPr/>
                </p:nvPicPr>
                <p:blipFill>
                  <a:blip r:embed="rId224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6">
                <p14:nvContentPartPr>
                  <p14:cNvPr id="412" name="Håndskrift 411">
                    <a:extLst>
                      <a:ext uri="{FF2B5EF4-FFF2-40B4-BE49-F238E27FC236}">
                        <a16:creationId xmlns:a16="http://schemas.microsoft.com/office/drawing/2014/main" id="{3C8BBC7B-0155-407A-8842-265F8A7F0E48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412" name="Håndskrift 411">
                    <a:extLst>
                      <a:ext uri="{FF2B5EF4-FFF2-40B4-BE49-F238E27FC236}">
                        <a16:creationId xmlns:a16="http://schemas.microsoft.com/office/drawing/2014/main" id="{3C8BBC7B-0155-407A-8842-265F8A7F0E48}"/>
                      </a:ext>
                    </a:extLst>
                  </p:cNvPr>
                  <p:cNvPicPr/>
                  <p:nvPr/>
                </p:nvPicPr>
                <p:blipFill>
                  <a:blip r:embed="rId226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7">
                <p14:nvContentPartPr>
                  <p14:cNvPr id="413" name="Håndskrift 412">
                    <a:extLst>
                      <a:ext uri="{FF2B5EF4-FFF2-40B4-BE49-F238E27FC236}">
                        <a16:creationId xmlns:a16="http://schemas.microsoft.com/office/drawing/2014/main" id="{9DBEACD2-1A06-4125-9A33-D56D6C3352B1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413" name="Håndskrift 412">
                    <a:extLst>
                      <a:ext uri="{FF2B5EF4-FFF2-40B4-BE49-F238E27FC236}">
                        <a16:creationId xmlns:a16="http://schemas.microsoft.com/office/drawing/2014/main" id="{9DBEACD2-1A06-4125-9A33-D56D6C3352B1}"/>
                      </a:ext>
                    </a:extLst>
                  </p:cNvPr>
                  <p:cNvPicPr/>
                  <p:nvPr/>
                </p:nvPicPr>
                <p:blipFill>
                  <a:blip r:embed="rId228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8">
                <p14:nvContentPartPr>
                  <p14:cNvPr id="414" name="Håndskrift 413">
                    <a:extLst>
                      <a:ext uri="{FF2B5EF4-FFF2-40B4-BE49-F238E27FC236}">
                        <a16:creationId xmlns:a16="http://schemas.microsoft.com/office/drawing/2014/main" id="{D1BD42A8-CA11-426D-92F1-9D11CC4B858D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414" name="Håndskrift 413">
                    <a:extLst>
                      <a:ext uri="{FF2B5EF4-FFF2-40B4-BE49-F238E27FC236}">
                        <a16:creationId xmlns:a16="http://schemas.microsoft.com/office/drawing/2014/main" id="{D1BD42A8-CA11-426D-92F1-9D11CC4B858D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9">
                <p14:nvContentPartPr>
                  <p14:cNvPr id="415" name="Håndskrift 414">
                    <a:extLst>
                      <a:ext uri="{FF2B5EF4-FFF2-40B4-BE49-F238E27FC236}">
                        <a16:creationId xmlns:a16="http://schemas.microsoft.com/office/drawing/2014/main" id="{B9F7D1AA-2BB5-4E11-A374-FC2701F32122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415" name="Håndskrift 414">
                    <a:extLst>
                      <a:ext uri="{FF2B5EF4-FFF2-40B4-BE49-F238E27FC236}">
                        <a16:creationId xmlns:a16="http://schemas.microsoft.com/office/drawing/2014/main" id="{B9F7D1AA-2BB5-4E11-A374-FC2701F32122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0">
                <p14:nvContentPartPr>
                  <p14:cNvPr id="416" name="Håndskrift 415">
                    <a:extLst>
                      <a:ext uri="{FF2B5EF4-FFF2-40B4-BE49-F238E27FC236}">
                        <a16:creationId xmlns:a16="http://schemas.microsoft.com/office/drawing/2014/main" id="{71CB1FD8-F87E-4BA8-B78D-C785A8B4A24D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416" name="Håndskrift 415">
                    <a:extLst>
                      <a:ext uri="{FF2B5EF4-FFF2-40B4-BE49-F238E27FC236}">
                        <a16:creationId xmlns:a16="http://schemas.microsoft.com/office/drawing/2014/main" id="{71CB1FD8-F87E-4BA8-B78D-C785A8B4A24D}"/>
                      </a:ext>
                    </a:extLst>
                  </p:cNvPr>
                  <p:cNvPicPr/>
                  <p:nvPr/>
                </p:nvPicPr>
                <p:blipFill>
                  <a:blip r:embed="rId199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1">
                <p14:nvContentPartPr>
                  <p14:cNvPr id="417" name="Håndskrift 416">
                    <a:extLst>
                      <a:ext uri="{FF2B5EF4-FFF2-40B4-BE49-F238E27FC236}">
                        <a16:creationId xmlns:a16="http://schemas.microsoft.com/office/drawing/2014/main" id="{1938FFA1-75F9-482F-92F7-D044841930D5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417" name="Håndskrift 416">
                    <a:extLst>
                      <a:ext uri="{FF2B5EF4-FFF2-40B4-BE49-F238E27FC236}">
                        <a16:creationId xmlns:a16="http://schemas.microsoft.com/office/drawing/2014/main" id="{1938FFA1-75F9-482F-92F7-D044841930D5}"/>
                      </a:ext>
                    </a:extLst>
                  </p:cNvPr>
                  <p:cNvPicPr/>
                  <p:nvPr/>
                </p:nvPicPr>
                <p:blipFill>
                  <a:blip r:embed="rId233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2">
                <p14:nvContentPartPr>
                  <p14:cNvPr id="418" name="Håndskrift 417">
                    <a:extLst>
                      <a:ext uri="{FF2B5EF4-FFF2-40B4-BE49-F238E27FC236}">
                        <a16:creationId xmlns:a16="http://schemas.microsoft.com/office/drawing/2014/main" id="{6CEFC569-741A-47C3-AB5E-07FBCAEDF360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418" name="Håndskrift 417">
                    <a:extLst>
                      <a:ext uri="{FF2B5EF4-FFF2-40B4-BE49-F238E27FC236}">
                        <a16:creationId xmlns:a16="http://schemas.microsoft.com/office/drawing/2014/main" id="{6CEFC569-741A-47C3-AB5E-07FBCAEDF360}"/>
                      </a:ext>
                    </a:extLst>
                  </p:cNvPr>
                  <p:cNvPicPr/>
                  <p:nvPr/>
                </p:nvPicPr>
                <p:blipFill>
                  <a:blip r:embed="rId235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3">
                <p14:nvContentPartPr>
                  <p14:cNvPr id="419" name="Håndskrift 418">
                    <a:extLst>
                      <a:ext uri="{FF2B5EF4-FFF2-40B4-BE49-F238E27FC236}">
                        <a16:creationId xmlns:a16="http://schemas.microsoft.com/office/drawing/2014/main" id="{E3E95280-D9C2-4D77-BEEF-1CCCD6D4887E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419" name="Håndskrift 418">
                    <a:extLst>
                      <a:ext uri="{FF2B5EF4-FFF2-40B4-BE49-F238E27FC236}">
                        <a16:creationId xmlns:a16="http://schemas.microsoft.com/office/drawing/2014/main" id="{E3E95280-D9C2-4D77-BEEF-1CCCD6D4887E}"/>
                      </a:ext>
                    </a:extLst>
                  </p:cNvPr>
                  <p:cNvPicPr/>
                  <p:nvPr/>
                </p:nvPicPr>
                <p:blipFill>
                  <a:blip r:embed="rId179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46" name="Håndskrift 45">
                  <a:extLst>
                    <a:ext uri="{FF2B5EF4-FFF2-40B4-BE49-F238E27FC236}">
                      <a16:creationId xmlns:a16="http://schemas.microsoft.com/office/drawing/2014/main" id="{6ACB7694-0FFE-4632-9F52-5487C8F9835B}"/>
                    </a:ext>
                  </a:extLst>
                </p14:cNvPr>
                <p14:cNvContentPartPr/>
                <p14:nvPr/>
              </p14:nvContentPartPr>
              <p14:xfrm>
                <a:off x="7628800" y="4883702"/>
                <a:ext cx="907920" cy="113400"/>
              </p14:xfrm>
            </p:contentPart>
          </mc:Choice>
          <mc:Fallback xmlns="">
            <p:pic>
              <p:nvPicPr>
                <p:cNvPr id="46" name="Håndskrift 45">
                  <a:extLst>
                    <a:ext uri="{FF2B5EF4-FFF2-40B4-BE49-F238E27FC236}">
                      <a16:creationId xmlns:a16="http://schemas.microsoft.com/office/drawing/2014/main" id="{6ACB7694-0FFE-4632-9F52-5487C8F9835B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7593160" y="4848062"/>
                  <a:ext cx="97956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55" name="Håndskrift 54">
                  <a:extLst>
                    <a:ext uri="{FF2B5EF4-FFF2-40B4-BE49-F238E27FC236}">
                      <a16:creationId xmlns:a16="http://schemas.microsoft.com/office/drawing/2014/main" id="{8A2A5DCD-67C2-42F1-83F6-0770E65C1DA8}"/>
                    </a:ext>
                  </a:extLst>
                </p14:cNvPr>
                <p14:cNvContentPartPr/>
                <p14:nvPr/>
              </p14:nvContentPartPr>
              <p14:xfrm>
                <a:off x="7634920" y="4876142"/>
                <a:ext cx="983160" cy="1267200"/>
              </p14:xfrm>
            </p:contentPart>
          </mc:Choice>
          <mc:Fallback xmlns="">
            <p:pic>
              <p:nvPicPr>
                <p:cNvPr id="55" name="Håndskrift 54">
                  <a:extLst>
                    <a:ext uri="{FF2B5EF4-FFF2-40B4-BE49-F238E27FC236}">
                      <a16:creationId xmlns:a16="http://schemas.microsoft.com/office/drawing/2014/main" id="{8A2A5DCD-67C2-42F1-83F6-0770E65C1DA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7599280" y="4840142"/>
                  <a:ext cx="1054800" cy="133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61" name="Håndskrift 60">
                  <a:extLst>
                    <a:ext uri="{FF2B5EF4-FFF2-40B4-BE49-F238E27FC236}">
                      <a16:creationId xmlns:a16="http://schemas.microsoft.com/office/drawing/2014/main" id="{255BDCA6-17CB-4727-AA57-82452CC96D9C}"/>
                    </a:ext>
                  </a:extLst>
                </p14:cNvPr>
                <p14:cNvContentPartPr/>
                <p14:nvPr/>
              </p14:nvContentPartPr>
              <p14:xfrm>
                <a:off x="7831120" y="4955702"/>
                <a:ext cx="692640" cy="1108800"/>
              </p14:xfrm>
            </p:contentPart>
          </mc:Choice>
          <mc:Fallback xmlns="">
            <p:pic>
              <p:nvPicPr>
                <p:cNvPr id="61" name="Håndskrift 60">
                  <a:extLst>
                    <a:ext uri="{FF2B5EF4-FFF2-40B4-BE49-F238E27FC236}">
                      <a16:creationId xmlns:a16="http://schemas.microsoft.com/office/drawing/2014/main" id="{255BDCA6-17CB-4727-AA57-82452CC96D9C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7795120" y="4920062"/>
                  <a:ext cx="764280" cy="118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64" name="Håndskrift 63">
                  <a:extLst>
                    <a:ext uri="{FF2B5EF4-FFF2-40B4-BE49-F238E27FC236}">
                      <a16:creationId xmlns:a16="http://schemas.microsoft.com/office/drawing/2014/main" id="{AB1AD782-7F1D-4FEC-89C4-D2C7D104A044}"/>
                    </a:ext>
                  </a:extLst>
                </p14:cNvPr>
                <p14:cNvContentPartPr/>
                <p14:nvPr/>
              </p14:nvContentPartPr>
              <p14:xfrm>
                <a:off x="8349160" y="5412182"/>
                <a:ext cx="259560" cy="589680"/>
              </p14:xfrm>
            </p:contentPart>
          </mc:Choice>
          <mc:Fallback xmlns="">
            <p:pic>
              <p:nvPicPr>
                <p:cNvPr id="64" name="Håndskrift 63">
                  <a:extLst>
                    <a:ext uri="{FF2B5EF4-FFF2-40B4-BE49-F238E27FC236}">
                      <a16:creationId xmlns:a16="http://schemas.microsoft.com/office/drawing/2014/main" id="{AB1AD782-7F1D-4FEC-89C4-D2C7D104A044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8313520" y="5376542"/>
                  <a:ext cx="331200" cy="66132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42" name="Gruppe 141">
              <a:extLst>
                <a:ext uri="{FF2B5EF4-FFF2-40B4-BE49-F238E27FC236}">
                  <a16:creationId xmlns:a16="http://schemas.microsoft.com/office/drawing/2014/main" id="{2EEE6D37-7D8B-4787-8855-D2A31C406DFD}"/>
                </a:ext>
              </a:extLst>
            </p:cNvPr>
            <p:cNvGrpSpPr/>
            <p:nvPr/>
          </p:nvGrpSpPr>
          <p:grpSpPr>
            <a:xfrm>
              <a:off x="7757680" y="3721622"/>
              <a:ext cx="952200" cy="1190520"/>
              <a:chOff x="7757680" y="3721622"/>
              <a:chExt cx="952200" cy="11905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82">
                <p14:nvContentPartPr>
                  <p14:cNvPr id="106" name="Håndskrift 105">
                    <a:extLst>
                      <a:ext uri="{FF2B5EF4-FFF2-40B4-BE49-F238E27FC236}">
                        <a16:creationId xmlns:a16="http://schemas.microsoft.com/office/drawing/2014/main" id="{8F8447C1-C69C-4BA6-95D2-DE474E72CA80}"/>
                      </a:ext>
                    </a:extLst>
                  </p14:cNvPr>
                  <p14:cNvContentPartPr/>
                  <p14:nvPr/>
                </p14:nvContentPartPr>
                <p14:xfrm>
                  <a:off x="8072320" y="3916022"/>
                  <a:ext cx="15840" cy="11160"/>
                </p14:xfrm>
              </p:contentPart>
            </mc:Choice>
            <mc:Fallback xmlns="">
              <p:pic>
                <p:nvPicPr>
                  <p:cNvPr id="106" name="Håndskrift 105">
                    <a:extLst>
                      <a:ext uri="{FF2B5EF4-FFF2-40B4-BE49-F238E27FC236}">
                        <a16:creationId xmlns:a16="http://schemas.microsoft.com/office/drawing/2014/main" id="{8F8447C1-C69C-4BA6-95D2-DE474E72CA80}"/>
                      </a:ext>
                    </a:extLst>
                  </p:cNvPr>
                  <p:cNvPicPr/>
                  <p:nvPr/>
                </p:nvPicPr>
                <p:blipFill>
                  <a:blip r:embed="rId383"/>
                  <a:stretch>
                    <a:fillRect/>
                  </a:stretch>
                </p:blipFill>
                <p:spPr>
                  <a:xfrm>
                    <a:off x="8054320" y="3898022"/>
                    <a:ext cx="51480" cy="46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4">
                <p14:nvContentPartPr>
                  <p14:cNvPr id="65" name="Håndskrift 64">
                    <a:extLst>
                      <a:ext uri="{FF2B5EF4-FFF2-40B4-BE49-F238E27FC236}">
                        <a16:creationId xmlns:a16="http://schemas.microsoft.com/office/drawing/2014/main" id="{5E0B2A57-7722-46DC-856C-CCC8E3ECF28D}"/>
                      </a:ext>
                    </a:extLst>
                  </p14:cNvPr>
                  <p14:cNvContentPartPr/>
                  <p14:nvPr/>
                </p14:nvContentPartPr>
                <p14:xfrm>
                  <a:off x="7767760" y="4718822"/>
                  <a:ext cx="141120" cy="19440"/>
                </p14:xfrm>
              </p:contentPart>
            </mc:Choice>
            <mc:Fallback xmlns="">
              <p:pic>
                <p:nvPicPr>
                  <p:cNvPr id="65" name="Håndskrift 64">
                    <a:extLst>
                      <a:ext uri="{FF2B5EF4-FFF2-40B4-BE49-F238E27FC236}">
                        <a16:creationId xmlns:a16="http://schemas.microsoft.com/office/drawing/2014/main" id="{5E0B2A57-7722-46DC-856C-CCC8E3ECF28D}"/>
                      </a:ext>
                    </a:extLst>
                  </p:cNvPr>
                  <p:cNvPicPr/>
                  <p:nvPr/>
                </p:nvPicPr>
                <p:blipFill>
                  <a:blip r:embed="rId385"/>
                  <a:stretch>
                    <a:fillRect/>
                  </a:stretch>
                </p:blipFill>
                <p:spPr>
                  <a:xfrm>
                    <a:off x="7749760" y="4701182"/>
                    <a:ext cx="176760" cy="550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6">
                <p14:nvContentPartPr>
                  <p14:cNvPr id="67" name="Håndskrift 66">
                    <a:extLst>
                      <a:ext uri="{FF2B5EF4-FFF2-40B4-BE49-F238E27FC236}">
                        <a16:creationId xmlns:a16="http://schemas.microsoft.com/office/drawing/2014/main" id="{C5C84366-0F58-4F9A-9354-37C7D8F26D83}"/>
                      </a:ext>
                    </a:extLst>
                  </p14:cNvPr>
                  <p14:cNvContentPartPr/>
                  <p14:nvPr/>
                </p14:nvContentPartPr>
                <p14:xfrm>
                  <a:off x="7767760" y="4580942"/>
                  <a:ext cx="91440" cy="77400"/>
                </p14:xfrm>
              </p:contentPart>
            </mc:Choice>
            <mc:Fallback xmlns="">
              <p:pic>
                <p:nvPicPr>
                  <p:cNvPr id="67" name="Håndskrift 66">
                    <a:extLst>
                      <a:ext uri="{FF2B5EF4-FFF2-40B4-BE49-F238E27FC236}">
                        <a16:creationId xmlns:a16="http://schemas.microsoft.com/office/drawing/2014/main" id="{C5C84366-0F58-4F9A-9354-37C7D8F26D83}"/>
                      </a:ext>
                    </a:extLst>
                  </p:cNvPr>
                  <p:cNvPicPr/>
                  <p:nvPr/>
                </p:nvPicPr>
                <p:blipFill>
                  <a:blip r:embed="rId387"/>
                  <a:stretch>
                    <a:fillRect/>
                  </a:stretch>
                </p:blipFill>
                <p:spPr>
                  <a:xfrm>
                    <a:off x="7749760" y="4562942"/>
                    <a:ext cx="127080" cy="113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8">
                <p14:nvContentPartPr>
                  <p14:cNvPr id="71" name="Håndskrift 70">
                    <a:extLst>
                      <a:ext uri="{FF2B5EF4-FFF2-40B4-BE49-F238E27FC236}">
                        <a16:creationId xmlns:a16="http://schemas.microsoft.com/office/drawing/2014/main" id="{5EFB8F25-F983-48BE-A5FB-2F882FCB875F}"/>
                      </a:ext>
                    </a:extLst>
                  </p14:cNvPr>
                  <p14:cNvContentPartPr/>
                  <p14:nvPr/>
                </p14:nvContentPartPr>
                <p14:xfrm>
                  <a:off x="7863520" y="4405622"/>
                  <a:ext cx="60840" cy="21600"/>
                </p14:xfrm>
              </p:contentPart>
            </mc:Choice>
            <mc:Fallback xmlns="">
              <p:pic>
                <p:nvPicPr>
                  <p:cNvPr id="71" name="Håndskrift 70">
                    <a:extLst>
                      <a:ext uri="{FF2B5EF4-FFF2-40B4-BE49-F238E27FC236}">
                        <a16:creationId xmlns:a16="http://schemas.microsoft.com/office/drawing/2014/main" id="{5EFB8F25-F983-48BE-A5FB-2F882FCB875F}"/>
                      </a:ext>
                    </a:extLst>
                  </p:cNvPr>
                  <p:cNvPicPr/>
                  <p:nvPr/>
                </p:nvPicPr>
                <p:blipFill>
                  <a:blip r:embed="rId389"/>
                  <a:stretch>
                    <a:fillRect/>
                  </a:stretch>
                </p:blipFill>
                <p:spPr>
                  <a:xfrm>
                    <a:off x="7845880" y="4387622"/>
                    <a:ext cx="96480" cy="57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0">
                <p14:nvContentPartPr>
                  <p14:cNvPr id="85" name="Håndskrift 84">
                    <a:extLst>
                      <a:ext uri="{FF2B5EF4-FFF2-40B4-BE49-F238E27FC236}">
                        <a16:creationId xmlns:a16="http://schemas.microsoft.com/office/drawing/2014/main" id="{15FE2146-1D4A-4232-BD94-2EF716665A66}"/>
                      </a:ext>
                    </a:extLst>
                  </p14:cNvPr>
                  <p14:cNvContentPartPr/>
                  <p14:nvPr/>
                </p14:nvContentPartPr>
                <p14:xfrm>
                  <a:off x="7757680" y="4183862"/>
                  <a:ext cx="93240" cy="141120"/>
                </p14:xfrm>
              </p:contentPart>
            </mc:Choice>
            <mc:Fallback xmlns="">
              <p:pic>
                <p:nvPicPr>
                  <p:cNvPr id="85" name="Håndskrift 84">
                    <a:extLst>
                      <a:ext uri="{FF2B5EF4-FFF2-40B4-BE49-F238E27FC236}">
                        <a16:creationId xmlns:a16="http://schemas.microsoft.com/office/drawing/2014/main" id="{15FE2146-1D4A-4232-BD94-2EF716665A66}"/>
                      </a:ext>
                    </a:extLst>
                  </p:cNvPr>
                  <p:cNvPicPr/>
                  <p:nvPr/>
                </p:nvPicPr>
                <p:blipFill>
                  <a:blip r:embed="rId391"/>
                  <a:stretch>
                    <a:fillRect/>
                  </a:stretch>
                </p:blipFill>
                <p:spPr>
                  <a:xfrm>
                    <a:off x="7739680" y="4165862"/>
                    <a:ext cx="128880" cy="1767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2">
                <p14:nvContentPartPr>
                  <p14:cNvPr id="86" name="Håndskrift 85">
                    <a:extLst>
                      <a:ext uri="{FF2B5EF4-FFF2-40B4-BE49-F238E27FC236}">
                        <a16:creationId xmlns:a16="http://schemas.microsoft.com/office/drawing/2014/main" id="{C42F99A4-6D2C-4D59-B30F-34A0DD542465}"/>
                      </a:ext>
                    </a:extLst>
                  </p14:cNvPr>
                  <p14:cNvContentPartPr/>
                  <p14:nvPr/>
                </p14:nvContentPartPr>
                <p14:xfrm>
                  <a:off x="8007880" y="4589942"/>
                  <a:ext cx="46440" cy="167760"/>
                </p14:xfrm>
              </p:contentPart>
            </mc:Choice>
            <mc:Fallback xmlns="">
              <p:pic>
                <p:nvPicPr>
                  <p:cNvPr id="86" name="Håndskrift 85">
                    <a:extLst>
                      <a:ext uri="{FF2B5EF4-FFF2-40B4-BE49-F238E27FC236}">
                        <a16:creationId xmlns:a16="http://schemas.microsoft.com/office/drawing/2014/main" id="{C42F99A4-6D2C-4D59-B30F-34A0DD542465}"/>
                      </a:ext>
                    </a:extLst>
                  </p:cNvPr>
                  <p:cNvPicPr/>
                  <p:nvPr/>
                </p:nvPicPr>
                <p:blipFill>
                  <a:blip r:embed="rId393"/>
                  <a:stretch>
                    <a:fillRect/>
                  </a:stretch>
                </p:blipFill>
                <p:spPr>
                  <a:xfrm>
                    <a:off x="7989880" y="4572302"/>
                    <a:ext cx="82080" cy="203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4">
                <p14:nvContentPartPr>
                  <p14:cNvPr id="87" name="Håndskrift 86">
                    <a:extLst>
                      <a:ext uri="{FF2B5EF4-FFF2-40B4-BE49-F238E27FC236}">
                        <a16:creationId xmlns:a16="http://schemas.microsoft.com/office/drawing/2014/main" id="{A0702D96-06DF-4370-BA6B-2AB0ADD987A9}"/>
                      </a:ext>
                    </a:extLst>
                  </p14:cNvPr>
                  <p14:cNvContentPartPr/>
                  <p14:nvPr/>
                </p14:nvContentPartPr>
                <p14:xfrm>
                  <a:off x="8117320" y="4784342"/>
                  <a:ext cx="112320" cy="18360"/>
                </p14:xfrm>
              </p:contentPart>
            </mc:Choice>
            <mc:Fallback xmlns="">
              <p:pic>
                <p:nvPicPr>
                  <p:cNvPr id="87" name="Håndskrift 86">
                    <a:extLst>
                      <a:ext uri="{FF2B5EF4-FFF2-40B4-BE49-F238E27FC236}">
                        <a16:creationId xmlns:a16="http://schemas.microsoft.com/office/drawing/2014/main" id="{A0702D96-06DF-4370-BA6B-2AB0ADD987A9}"/>
                      </a:ext>
                    </a:extLst>
                  </p:cNvPr>
                  <p:cNvPicPr/>
                  <p:nvPr/>
                </p:nvPicPr>
                <p:blipFill>
                  <a:blip r:embed="rId395"/>
                  <a:stretch>
                    <a:fillRect/>
                  </a:stretch>
                </p:blipFill>
                <p:spPr>
                  <a:xfrm>
                    <a:off x="8099680" y="4766342"/>
                    <a:ext cx="147960" cy="54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6">
                <p14:nvContentPartPr>
                  <p14:cNvPr id="88" name="Håndskrift 87">
                    <a:extLst>
                      <a:ext uri="{FF2B5EF4-FFF2-40B4-BE49-F238E27FC236}">
                        <a16:creationId xmlns:a16="http://schemas.microsoft.com/office/drawing/2014/main" id="{71C525B2-590E-46B3-BD91-06F4DAA88A14}"/>
                      </a:ext>
                    </a:extLst>
                  </p14:cNvPr>
                  <p14:cNvContentPartPr/>
                  <p14:nvPr/>
                </p14:nvContentPartPr>
                <p14:xfrm>
                  <a:off x="8250520" y="4691822"/>
                  <a:ext cx="154440" cy="119880"/>
                </p14:xfrm>
              </p:contentPart>
            </mc:Choice>
            <mc:Fallback xmlns="">
              <p:pic>
                <p:nvPicPr>
                  <p:cNvPr id="88" name="Håndskrift 87">
                    <a:extLst>
                      <a:ext uri="{FF2B5EF4-FFF2-40B4-BE49-F238E27FC236}">
                        <a16:creationId xmlns:a16="http://schemas.microsoft.com/office/drawing/2014/main" id="{71C525B2-590E-46B3-BD91-06F4DAA88A14}"/>
                      </a:ext>
                    </a:extLst>
                  </p:cNvPr>
                  <p:cNvPicPr/>
                  <p:nvPr/>
                </p:nvPicPr>
                <p:blipFill>
                  <a:blip r:embed="rId397"/>
                  <a:stretch>
                    <a:fillRect/>
                  </a:stretch>
                </p:blipFill>
                <p:spPr>
                  <a:xfrm>
                    <a:off x="8232520" y="4673822"/>
                    <a:ext cx="190080" cy="155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8">
                <p14:nvContentPartPr>
                  <p14:cNvPr id="89" name="Håndskrift 88">
                    <a:extLst>
                      <a:ext uri="{FF2B5EF4-FFF2-40B4-BE49-F238E27FC236}">
                        <a16:creationId xmlns:a16="http://schemas.microsoft.com/office/drawing/2014/main" id="{FC9913ED-C9C7-4BA4-A87C-B3BDEBC78C65}"/>
                      </a:ext>
                    </a:extLst>
                  </p14:cNvPr>
                  <p14:cNvContentPartPr/>
                  <p14:nvPr/>
                </p14:nvContentPartPr>
                <p14:xfrm>
                  <a:off x="8250880" y="4719182"/>
                  <a:ext cx="154440" cy="80640"/>
                </p14:xfrm>
              </p:contentPart>
            </mc:Choice>
            <mc:Fallback xmlns="">
              <p:pic>
                <p:nvPicPr>
                  <p:cNvPr id="89" name="Håndskrift 88">
                    <a:extLst>
                      <a:ext uri="{FF2B5EF4-FFF2-40B4-BE49-F238E27FC236}">
                        <a16:creationId xmlns:a16="http://schemas.microsoft.com/office/drawing/2014/main" id="{FC9913ED-C9C7-4BA4-A87C-B3BDEBC78C65}"/>
                      </a:ext>
                    </a:extLst>
                  </p:cNvPr>
                  <p:cNvPicPr/>
                  <p:nvPr/>
                </p:nvPicPr>
                <p:blipFill>
                  <a:blip r:embed="rId399"/>
                  <a:stretch>
                    <a:fillRect/>
                  </a:stretch>
                </p:blipFill>
                <p:spPr>
                  <a:xfrm>
                    <a:off x="8232880" y="4701542"/>
                    <a:ext cx="190080" cy="116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0">
                <p14:nvContentPartPr>
                  <p14:cNvPr id="90" name="Håndskrift 89">
                    <a:extLst>
                      <a:ext uri="{FF2B5EF4-FFF2-40B4-BE49-F238E27FC236}">
                        <a16:creationId xmlns:a16="http://schemas.microsoft.com/office/drawing/2014/main" id="{E1EF2256-4B95-45F7-AAB2-52ED4CCB8E35}"/>
                      </a:ext>
                    </a:extLst>
                  </p14:cNvPr>
                  <p14:cNvContentPartPr/>
                  <p14:nvPr/>
                </p14:nvContentPartPr>
                <p14:xfrm>
                  <a:off x="8422960" y="4589942"/>
                  <a:ext cx="78480" cy="113760"/>
                </p14:xfrm>
              </p:contentPart>
            </mc:Choice>
            <mc:Fallback xmlns="">
              <p:pic>
                <p:nvPicPr>
                  <p:cNvPr id="90" name="Håndskrift 89">
                    <a:extLst>
                      <a:ext uri="{FF2B5EF4-FFF2-40B4-BE49-F238E27FC236}">
                        <a16:creationId xmlns:a16="http://schemas.microsoft.com/office/drawing/2014/main" id="{E1EF2256-4B95-45F7-AAB2-52ED4CCB8E35}"/>
                      </a:ext>
                    </a:extLst>
                  </p:cNvPr>
                  <p:cNvPicPr/>
                  <p:nvPr/>
                </p:nvPicPr>
                <p:blipFill>
                  <a:blip r:embed="rId401"/>
                  <a:stretch>
                    <a:fillRect/>
                  </a:stretch>
                </p:blipFill>
                <p:spPr>
                  <a:xfrm>
                    <a:off x="8405320" y="4572302"/>
                    <a:ext cx="114120" cy="149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2">
                <p14:nvContentPartPr>
                  <p14:cNvPr id="91" name="Håndskrift 90">
                    <a:extLst>
                      <a:ext uri="{FF2B5EF4-FFF2-40B4-BE49-F238E27FC236}">
                        <a16:creationId xmlns:a16="http://schemas.microsoft.com/office/drawing/2014/main" id="{01557CEB-8688-43ED-B1F8-D1289C336707}"/>
                      </a:ext>
                    </a:extLst>
                  </p14:cNvPr>
                  <p14:cNvContentPartPr/>
                  <p14:nvPr/>
                </p14:nvContentPartPr>
                <p14:xfrm>
                  <a:off x="8464360" y="4534502"/>
                  <a:ext cx="51480" cy="56160"/>
                </p14:xfrm>
              </p:contentPart>
            </mc:Choice>
            <mc:Fallback xmlns="">
              <p:pic>
                <p:nvPicPr>
                  <p:cNvPr id="91" name="Håndskrift 90">
                    <a:extLst>
                      <a:ext uri="{FF2B5EF4-FFF2-40B4-BE49-F238E27FC236}">
                        <a16:creationId xmlns:a16="http://schemas.microsoft.com/office/drawing/2014/main" id="{01557CEB-8688-43ED-B1F8-D1289C336707}"/>
                      </a:ext>
                    </a:extLst>
                  </p:cNvPr>
                  <p:cNvPicPr/>
                  <p:nvPr/>
                </p:nvPicPr>
                <p:blipFill>
                  <a:blip r:embed="rId403"/>
                  <a:stretch>
                    <a:fillRect/>
                  </a:stretch>
                </p:blipFill>
                <p:spPr>
                  <a:xfrm>
                    <a:off x="8446720" y="4516862"/>
                    <a:ext cx="87120" cy="91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4">
                <p14:nvContentPartPr>
                  <p14:cNvPr id="93" name="Håndskrift 92">
                    <a:extLst>
                      <a:ext uri="{FF2B5EF4-FFF2-40B4-BE49-F238E27FC236}">
                        <a16:creationId xmlns:a16="http://schemas.microsoft.com/office/drawing/2014/main" id="{1780D37D-E139-49A9-9401-C9E059F82D7D}"/>
                      </a:ext>
                    </a:extLst>
                  </p14:cNvPr>
                  <p14:cNvContentPartPr/>
                  <p14:nvPr/>
                </p14:nvContentPartPr>
                <p14:xfrm>
                  <a:off x="8565880" y="4091342"/>
                  <a:ext cx="41760" cy="89280"/>
                </p14:xfrm>
              </p:contentPart>
            </mc:Choice>
            <mc:Fallback xmlns="">
              <p:pic>
                <p:nvPicPr>
                  <p:cNvPr id="93" name="Håndskrift 92">
                    <a:extLst>
                      <a:ext uri="{FF2B5EF4-FFF2-40B4-BE49-F238E27FC236}">
                        <a16:creationId xmlns:a16="http://schemas.microsoft.com/office/drawing/2014/main" id="{1780D37D-E139-49A9-9401-C9E059F82D7D}"/>
                      </a:ext>
                    </a:extLst>
                  </p:cNvPr>
                  <p:cNvPicPr/>
                  <p:nvPr/>
                </p:nvPicPr>
                <p:blipFill>
                  <a:blip r:embed="rId405"/>
                  <a:stretch>
                    <a:fillRect/>
                  </a:stretch>
                </p:blipFill>
                <p:spPr>
                  <a:xfrm>
                    <a:off x="8548240" y="4073342"/>
                    <a:ext cx="77400" cy="124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6">
                <p14:nvContentPartPr>
                  <p14:cNvPr id="94" name="Håndskrift 93">
                    <a:extLst>
                      <a:ext uri="{FF2B5EF4-FFF2-40B4-BE49-F238E27FC236}">
                        <a16:creationId xmlns:a16="http://schemas.microsoft.com/office/drawing/2014/main" id="{2561CFAA-4D4B-4B89-8292-FA841424A970}"/>
                      </a:ext>
                    </a:extLst>
                  </p14:cNvPr>
                  <p14:cNvContentPartPr/>
                  <p14:nvPr/>
                </p14:nvContentPartPr>
                <p14:xfrm>
                  <a:off x="8663440" y="4072982"/>
                  <a:ext cx="46440" cy="43560"/>
                </p14:xfrm>
              </p:contentPart>
            </mc:Choice>
            <mc:Fallback xmlns="">
              <p:pic>
                <p:nvPicPr>
                  <p:cNvPr id="94" name="Håndskrift 93">
                    <a:extLst>
                      <a:ext uri="{FF2B5EF4-FFF2-40B4-BE49-F238E27FC236}">
                        <a16:creationId xmlns:a16="http://schemas.microsoft.com/office/drawing/2014/main" id="{2561CFAA-4D4B-4B89-8292-FA841424A970}"/>
                      </a:ext>
                    </a:extLst>
                  </p:cNvPr>
                  <p:cNvPicPr/>
                  <p:nvPr/>
                </p:nvPicPr>
                <p:blipFill>
                  <a:blip r:embed="rId407"/>
                  <a:stretch>
                    <a:fillRect/>
                  </a:stretch>
                </p:blipFill>
                <p:spPr>
                  <a:xfrm>
                    <a:off x="8645800" y="4055342"/>
                    <a:ext cx="82080" cy="79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8">
                <p14:nvContentPartPr>
                  <p14:cNvPr id="102" name="Håndskrift 101">
                    <a:extLst>
                      <a:ext uri="{FF2B5EF4-FFF2-40B4-BE49-F238E27FC236}">
                        <a16:creationId xmlns:a16="http://schemas.microsoft.com/office/drawing/2014/main" id="{3C2BFEEE-BAFF-4A3A-B172-6EE31EAD2C4D}"/>
                      </a:ext>
                    </a:extLst>
                  </p14:cNvPr>
                  <p14:cNvContentPartPr/>
                  <p14:nvPr/>
                </p14:nvContentPartPr>
                <p14:xfrm>
                  <a:off x="8367520" y="4146782"/>
                  <a:ext cx="15480" cy="77040"/>
                </p14:xfrm>
              </p:contentPart>
            </mc:Choice>
            <mc:Fallback xmlns="">
              <p:pic>
                <p:nvPicPr>
                  <p:cNvPr id="102" name="Håndskrift 101">
                    <a:extLst>
                      <a:ext uri="{FF2B5EF4-FFF2-40B4-BE49-F238E27FC236}">
                        <a16:creationId xmlns:a16="http://schemas.microsoft.com/office/drawing/2014/main" id="{3C2BFEEE-BAFF-4A3A-B172-6EE31EAD2C4D}"/>
                      </a:ext>
                    </a:extLst>
                  </p:cNvPr>
                  <p:cNvPicPr/>
                  <p:nvPr/>
                </p:nvPicPr>
                <p:blipFill>
                  <a:blip r:embed="rId409"/>
                  <a:stretch>
                    <a:fillRect/>
                  </a:stretch>
                </p:blipFill>
                <p:spPr>
                  <a:xfrm>
                    <a:off x="8349880" y="4128782"/>
                    <a:ext cx="51120" cy="112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0">
                <p14:nvContentPartPr>
                  <p14:cNvPr id="105" name="Håndskrift 104">
                    <a:extLst>
                      <a:ext uri="{FF2B5EF4-FFF2-40B4-BE49-F238E27FC236}">
                        <a16:creationId xmlns:a16="http://schemas.microsoft.com/office/drawing/2014/main" id="{31C537A4-D70A-40D8-973F-E1BA1F614862}"/>
                      </a:ext>
                    </a:extLst>
                  </p14:cNvPr>
                  <p14:cNvContentPartPr/>
                  <p14:nvPr/>
                </p14:nvContentPartPr>
                <p14:xfrm>
                  <a:off x="8331160" y="4109702"/>
                  <a:ext cx="10800" cy="54000"/>
                </p14:xfrm>
              </p:contentPart>
            </mc:Choice>
            <mc:Fallback xmlns="">
              <p:pic>
                <p:nvPicPr>
                  <p:cNvPr id="105" name="Håndskrift 104">
                    <a:extLst>
                      <a:ext uri="{FF2B5EF4-FFF2-40B4-BE49-F238E27FC236}">
                        <a16:creationId xmlns:a16="http://schemas.microsoft.com/office/drawing/2014/main" id="{31C537A4-D70A-40D8-973F-E1BA1F614862}"/>
                      </a:ext>
                    </a:extLst>
                  </p:cNvPr>
                  <p:cNvPicPr/>
                  <p:nvPr/>
                </p:nvPicPr>
                <p:blipFill>
                  <a:blip r:embed="rId411"/>
                  <a:stretch>
                    <a:fillRect/>
                  </a:stretch>
                </p:blipFill>
                <p:spPr>
                  <a:xfrm>
                    <a:off x="8313160" y="4091702"/>
                    <a:ext cx="46440" cy="89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2">
                <p14:nvContentPartPr>
                  <p14:cNvPr id="108" name="Håndskrift 107">
                    <a:extLst>
                      <a:ext uri="{FF2B5EF4-FFF2-40B4-BE49-F238E27FC236}">
                        <a16:creationId xmlns:a16="http://schemas.microsoft.com/office/drawing/2014/main" id="{F1DC968F-078C-4E4F-87B5-219182C06BD9}"/>
                      </a:ext>
                    </a:extLst>
                  </p14:cNvPr>
                  <p14:cNvContentPartPr/>
                  <p14:nvPr/>
                </p14:nvContentPartPr>
                <p14:xfrm>
                  <a:off x="8007520" y="4183862"/>
                  <a:ext cx="100800" cy="99720"/>
                </p14:xfrm>
              </p:contentPart>
            </mc:Choice>
            <mc:Fallback xmlns="">
              <p:pic>
                <p:nvPicPr>
                  <p:cNvPr id="108" name="Håndskrift 107">
                    <a:extLst>
                      <a:ext uri="{FF2B5EF4-FFF2-40B4-BE49-F238E27FC236}">
                        <a16:creationId xmlns:a16="http://schemas.microsoft.com/office/drawing/2014/main" id="{F1DC968F-078C-4E4F-87B5-219182C06BD9}"/>
                      </a:ext>
                    </a:extLst>
                  </p:cNvPr>
                  <p:cNvPicPr/>
                  <p:nvPr/>
                </p:nvPicPr>
                <p:blipFill>
                  <a:blip r:embed="rId413"/>
                  <a:stretch>
                    <a:fillRect/>
                  </a:stretch>
                </p:blipFill>
                <p:spPr>
                  <a:xfrm>
                    <a:off x="7989880" y="4165862"/>
                    <a:ext cx="136440" cy="135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4">
                <p14:nvContentPartPr>
                  <p14:cNvPr id="109" name="Håndskrift 108">
                    <a:extLst>
                      <a:ext uri="{FF2B5EF4-FFF2-40B4-BE49-F238E27FC236}">
                        <a16:creationId xmlns:a16="http://schemas.microsoft.com/office/drawing/2014/main" id="{6CB02DB9-C33B-4D09-90E2-634615ABD117}"/>
                      </a:ext>
                    </a:extLst>
                  </p14:cNvPr>
                  <p14:cNvContentPartPr/>
                  <p14:nvPr/>
                </p14:nvContentPartPr>
                <p14:xfrm>
                  <a:off x="8090680" y="4451702"/>
                  <a:ext cx="37800" cy="91080"/>
                </p14:xfrm>
              </p:contentPart>
            </mc:Choice>
            <mc:Fallback xmlns="">
              <p:pic>
                <p:nvPicPr>
                  <p:cNvPr id="109" name="Håndskrift 108">
                    <a:extLst>
                      <a:ext uri="{FF2B5EF4-FFF2-40B4-BE49-F238E27FC236}">
                        <a16:creationId xmlns:a16="http://schemas.microsoft.com/office/drawing/2014/main" id="{6CB02DB9-C33B-4D09-90E2-634615ABD117}"/>
                      </a:ext>
                    </a:extLst>
                  </p:cNvPr>
                  <p:cNvPicPr/>
                  <p:nvPr/>
                </p:nvPicPr>
                <p:blipFill>
                  <a:blip r:embed="rId415"/>
                  <a:stretch>
                    <a:fillRect/>
                  </a:stretch>
                </p:blipFill>
                <p:spPr>
                  <a:xfrm>
                    <a:off x="8072680" y="4434062"/>
                    <a:ext cx="73440" cy="1267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6">
                <p14:nvContentPartPr>
                  <p14:cNvPr id="111" name="Håndskrift 110">
                    <a:extLst>
                      <a:ext uri="{FF2B5EF4-FFF2-40B4-BE49-F238E27FC236}">
                        <a16:creationId xmlns:a16="http://schemas.microsoft.com/office/drawing/2014/main" id="{C369C365-1F51-4784-9F3B-2705D17532A0}"/>
                      </a:ext>
                    </a:extLst>
                  </p14:cNvPr>
                  <p14:cNvContentPartPr/>
                  <p14:nvPr/>
                </p14:nvContentPartPr>
                <p14:xfrm>
                  <a:off x="8053960" y="4747262"/>
                  <a:ext cx="16200" cy="43920"/>
                </p14:xfrm>
              </p:contentPart>
            </mc:Choice>
            <mc:Fallback xmlns="">
              <p:pic>
                <p:nvPicPr>
                  <p:cNvPr id="111" name="Håndskrift 110">
                    <a:extLst>
                      <a:ext uri="{FF2B5EF4-FFF2-40B4-BE49-F238E27FC236}">
                        <a16:creationId xmlns:a16="http://schemas.microsoft.com/office/drawing/2014/main" id="{C369C365-1F51-4784-9F3B-2705D17532A0}"/>
                      </a:ext>
                    </a:extLst>
                  </p:cNvPr>
                  <p:cNvPicPr/>
                  <p:nvPr/>
                </p:nvPicPr>
                <p:blipFill>
                  <a:blip r:embed="rId417"/>
                  <a:stretch>
                    <a:fillRect/>
                  </a:stretch>
                </p:blipFill>
                <p:spPr>
                  <a:xfrm>
                    <a:off x="8035960" y="4729262"/>
                    <a:ext cx="51840" cy="79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8">
                <p14:nvContentPartPr>
                  <p14:cNvPr id="112" name="Håndskrift 111">
                    <a:extLst>
                      <a:ext uri="{FF2B5EF4-FFF2-40B4-BE49-F238E27FC236}">
                        <a16:creationId xmlns:a16="http://schemas.microsoft.com/office/drawing/2014/main" id="{A831DF24-EE07-4380-825D-82A6AB5B4A43}"/>
                      </a:ext>
                    </a:extLst>
                  </p14:cNvPr>
                  <p14:cNvContentPartPr/>
                  <p14:nvPr/>
                </p14:nvContentPartPr>
                <p14:xfrm>
                  <a:off x="7868920" y="4700822"/>
                  <a:ext cx="59760" cy="119520"/>
                </p14:xfrm>
              </p:contentPart>
            </mc:Choice>
            <mc:Fallback xmlns="">
              <p:pic>
                <p:nvPicPr>
                  <p:cNvPr id="112" name="Håndskrift 111">
                    <a:extLst>
                      <a:ext uri="{FF2B5EF4-FFF2-40B4-BE49-F238E27FC236}">
                        <a16:creationId xmlns:a16="http://schemas.microsoft.com/office/drawing/2014/main" id="{A831DF24-EE07-4380-825D-82A6AB5B4A43}"/>
                      </a:ext>
                    </a:extLst>
                  </p:cNvPr>
                  <p:cNvPicPr/>
                  <p:nvPr/>
                </p:nvPicPr>
                <p:blipFill>
                  <a:blip r:embed="rId419"/>
                  <a:stretch>
                    <a:fillRect/>
                  </a:stretch>
                </p:blipFill>
                <p:spPr>
                  <a:xfrm>
                    <a:off x="7850920" y="4683182"/>
                    <a:ext cx="95400" cy="155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0">
                <p14:nvContentPartPr>
                  <p14:cNvPr id="113" name="Håndskrift 112">
                    <a:extLst>
                      <a:ext uri="{FF2B5EF4-FFF2-40B4-BE49-F238E27FC236}">
                        <a16:creationId xmlns:a16="http://schemas.microsoft.com/office/drawing/2014/main" id="{54DEB8A6-5174-46E7-AFC8-FD69304F5B23}"/>
                      </a:ext>
                    </a:extLst>
                  </p14:cNvPr>
                  <p14:cNvContentPartPr/>
                  <p14:nvPr/>
                </p14:nvContentPartPr>
                <p14:xfrm>
                  <a:off x="7878280" y="4784342"/>
                  <a:ext cx="120960" cy="83880"/>
                </p14:xfrm>
              </p:contentPart>
            </mc:Choice>
            <mc:Fallback xmlns="">
              <p:pic>
                <p:nvPicPr>
                  <p:cNvPr id="113" name="Håndskrift 112">
                    <a:extLst>
                      <a:ext uri="{FF2B5EF4-FFF2-40B4-BE49-F238E27FC236}">
                        <a16:creationId xmlns:a16="http://schemas.microsoft.com/office/drawing/2014/main" id="{54DEB8A6-5174-46E7-AFC8-FD69304F5B23}"/>
                      </a:ext>
                    </a:extLst>
                  </p:cNvPr>
                  <p:cNvPicPr/>
                  <p:nvPr/>
                </p:nvPicPr>
                <p:blipFill>
                  <a:blip r:embed="rId421"/>
                  <a:stretch>
                    <a:fillRect/>
                  </a:stretch>
                </p:blipFill>
                <p:spPr>
                  <a:xfrm>
                    <a:off x="7860640" y="4766342"/>
                    <a:ext cx="156600" cy="119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2">
                <p14:nvContentPartPr>
                  <p14:cNvPr id="118" name="Håndskrift 117">
                    <a:extLst>
                      <a:ext uri="{FF2B5EF4-FFF2-40B4-BE49-F238E27FC236}">
                        <a16:creationId xmlns:a16="http://schemas.microsoft.com/office/drawing/2014/main" id="{B02074B4-E4DC-443F-AD2C-E9B41081927F}"/>
                      </a:ext>
                    </a:extLst>
                  </p14:cNvPr>
                  <p14:cNvContentPartPr/>
                  <p14:nvPr/>
                </p14:nvContentPartPr>
                <p14:xfrm>
                  <a:off x="8192920" y="4870022"/>
                  <a:ext cx="26640" cy="42120"/>
                </p14:xfrm>
              </p:contentPart>
            </mc:Choice>
            <mc:Fallback xmlns="">
              <p:pic>
                <p:nvPicPr>
                  <p:cNvPr id="118" name="Håndskrift 117">
                    <a:extLst>
                      <a:ext uri="{FF2B5EF4-FFF2-40B4-BE49-F238E27FC236}">
                        <a16:creationId xmlns:a16="http://schemas.microsoft.com/office/drawing/2014/main" id="{B02074B4-E4DC-443F-AD2C-E9B41081927F}"/>
                      </a:ext>
                    </a:extLst>
                  </p:cNvPr>
                  <p:cNvPicPr/>
                  <p:nvPr/>
                </p:nvPicPr>
                <p:blipFill>
                  <a:blip r:embed="rId423"/>
                  <a:stretch>
                    <a:fillRect/>
                  </a:stretch>
                </p:blipFill>
                <p:spPr>
                  <a:xfrm>
                    <a:off x="8175280" y="4852382"/>
                    <a:ext cx="62280" cy="777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4">
                <p14:nvContentPartPr>
                  <p14:cNvPr id="119" name="Håndskrift 118">
                    <a:extLst>
                      <a:ext uri="{FF2B5EF4-FFF2-40B4-BE49-F238E27FC236}">
                        <a16:creationId xmlns:a16="http://schemas.microsoft.com/office/drawing/2014/main" id="{31095E4E-60F7-4C3E-8E4E-4F4D16296736}"/>
                      </a:ext>
                    </a:extLst>
                  </p14:cNvPr>
                  <p14:cNvContentPartPr/>
                  <p14:nvPr/>
                </p14:nvContentPartPr>
                <p14:xfrm>
                  <a:off x="8073040" y="4793342"/>
                  <a:ext cx="55080" cy="112680"/>
                </p14:xfrm>
              </p:contentPart>
            </mc:Choice>
            <mc:Fallback xmlns="">
              <p:pic>
                <p:nvPicPr>
                  <p:cNvPr id="119" name="Håndskrift 118">
                    <a:extLst>
                      <a:ext uri="{FF2B5EF4-FFF2-40B4-BE49-F238E27FC236}">
                        <a16:creationId xmlns:a16="http://schemas.microsoft.com/office/drawing/2014/main" id="{31095E4E-60F7-4C3E-8E4E-4F4D16296736}"/>
                      </a:ext>
                    </a:extLst>
                  </p:cNvPr>
                  <p:cNvPicPr/>
                  <p:nvPr/>
                </p:nvPicPr>
                <p:blipFill>
                  <a:blip r:embed="rId425"/>
                  <a:stretch>
                    <a:fillRect/>
                  </a:stretch>
                </p:blipFill>
                <p:spPr>
                  <a:xfrm>
                    <a:off x="8055040" y="4775702"/>
                    <a:ext cx="90720" cy="148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6">
                <p14:nvContentPartPr>
                  <p14:cNvPr id="120" name="Håndskrift 119">
                    <a:extLst>
                      <a:ext uri="{FF2B5EF4-FFF2-40B4-BE49-F238E27FC236}">
                        <a16:creationId xmlns:a16="http://schemas.microsoft.com/office/drawing/2014/main" id="{40F30833-99B2-46DC-82A8-9F5CAC101161}"/>
                      </a:ext>
                    </a:extLst>
                  </p14:cNvPr>
                  <p14:cNvContentPartPr/>
                  <p14:nvPr/>
                </p14:nvContentPartPr>
                <p14:xfrm>
                  <a:off x="7970440" y="4765622"/>
                  <a:ext cx="119520" cy="83880"/>
                </p14:xfrm>
              </p:contentPart>
            </mc:Choice>
            <mc:Fallback xmlns="">
              <p:pic>
                <p:nvPicPr>
                  <p:cNvPr id="120" name="Håndskrift 119">
                    <a:extLst>
                      <a:ext uri="{FF2B5EF4-FFF2-40B4-BE49-F238E27FC236}">
                        <a16:creationId xmlns:a16="http://schemas.microsoft.com/office/drawing/2014/main" id="{40F30833-99B2-46DC-82A8-9F5CAC101161}"/>
                      </a:ext>
                    </a:extLst>
                  </p:cNvPr>
                  <p:cNvPicPr/>
                  <p:nvPr/>
                </p:nvPicPr>
                <p:blipFill>
                  <a:blip r:embed="rId427"/>
                  <a:stretch>
                    <a:fillRect/>
                  </a:stretch>
                </p:blipFill>
                <p:spPr>
                  <a:xfrm>
                    <a:off x="7952800" y="4747622"/>
                    <a:ext cx="155160" cy="119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8">
                <p14:nvContentPartPr>
                  <p14:cNvPr id="121" name="Håndskrift 120">
                    <a:extLst>
                      <a:ext uri="{FF2B5EF4-FFF2-40B4-BE49-F238E27FC236}">
                        <a16:creationId xmlns:a16="http://schemas.microsoft.com/office/drawing/2014/main" id="{7E8037D6-0AF1-42F2-8B2E-6B15CA59AB6E}"/>
                      </a:ext>
                    </a:extLst>
                  </p14:cNvPr>
                  <p14:cNvContentPartPr/>
                  <p14:nvPr/>
                </p14:nvContentPartPr>
                <p14:xfrm>
                  <a:off x="8164840" y="4811702"/>
                  <a:ext cx="9720" cy="6120"/>
                </p14:xfrm>
              </p:contentPart>
            </mc:Choice>
            <mc:Fallback xmlns="">
              <p:pic>
                <p:nvPicPr>
                  <p:cNvPr id="121" name="Håndskrift 120">
                    <a:extLst>
                      <a:ext uri="{FF2B5EF4-FFF2-40B4-BE49-F238E27FC236}">
                        <a16:creationId xmlns:a16="http://schemas.microsoft.com/office/drawing/2014/main" id="{7E8037D6-0AF1-42F2-8B2E-6B15CA59AB6E}"/>
                      </a:ext>
                    </a:extLst>
                  </p:cNvPr>
                  <p:cNvPicPr/>
                  <p:nvPr/>
                </p:nvPicPr>
                <p:blipFill>
                  <a:blip r:embed="rId429"/>
                  <a:stretch>
                    <a:fillRect/>
                  </a:stretch>
                </p:blipFill>
                <p:spPr>
                  <a:xfrm>
                    <a:off x="8146840" y="4794062"/>
                    <a:ext cx="45360" cy="417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0">
                <p14:nvContentPartPr>
                  <p14:cNvPr id="122" name="Håndskrift 121">
                    <a:extLst>
                      <a:ext uri="{FF2B5EF4-FFF2-40B4-BE49-F238E27FC236}">
                        <a16:creationId xmlns:a16="http://schemas.microsoft.com/office/drawing/2014/main" id="{FFAE545E-7A96-4E33-AD4B-7B149FE0A02E}"/>
                      </a:ext>
                    </a:extLst>
                  </p14:cNvPr>
                  <p14:cNvContentPartPr/>
                  <p14:nvPr/>
                </p14:nvContentPartPr>
                <p14:xfrm>
                  <a:off x="8377240" y="4285382"/>
                  <a:ext cx="29520" cy="88200"/>
                </p14:xfrm>
              </p:contentPart>
            </mc:Choice>
            <mc:Fallback xmlns="">
              <p:pic>
                <p:nvPicPr>
                  <p:cNvPr id="122" name="Håndskrift 121">
                    <a:extLst>
                      <a:ext uri="{FF2B5EF4-FFF2-40B4-BE49-F238E27FC236}">
                        <a16:creationId xmlns:a16="http://schemas.microsoft.com/office/drawing/2014/main" id="{FFAE545E-7A96-4E33-AD4B-7B149FE0A02E}"/>
                      </a:ext>
                    </a:extLst>
                  </p:cNvPr>
                  <p:cNvPicPr/>
                  <p:nvPr/>
                </p:nvPicPr>
                <p:blipFill>
                  <a:blip r:embed="rId431"/>
                  <a:stretch>
                    <a:fillRect/>
                  </a:stretch>
                </p:blipFill>
                <p:spPr>
                  <a:xfrm>
                    <a:off x="8359240" y="4267742"/>
                    <a:ext cx="65160" cy="1238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2">
                <p14:nvContentPartPr>
                  <p14:cNvPr id="123" name="Håndskrift 122">
                    <a:extLst>
                      <a:ext uri="{FF2B5EF4-FFF2-40B4-BE49-F238E27FC236}">
                        <a16:creationId xmlns:a16="http://schemas.microsoft.com/office/drawing/2014/main" id="{65D24575-D037-4E88-A915-B92B1861CC8A}"/>
                      </a:ext>
                    </a:extLst>
                  </p14:cNvPr>
                  <p14:cNvContentPartPr/>
                  <p14:nvPr/>
                </p14:nvContentPartPr>
                <p14:xfrm>
                  <a:off x="8375080" y="4313102"/>
                  <a:ext cx="29880" cy="21600"/>
                </p14:xfrm>
              </p:contentPart>
            </mc:Choice>
            <mc:Fallback xmlns="">
              <p:pic>
                <p:nvPicPr>
                  <p:cNvPr id="123" name="Håndskrift 122">
                    <a:extLst>
                      <a:ext uri="{FF2B5EF4-FFF2-40B4-BE49-F238E27FC236}">
                        <a16:creationId xmlns:a16="http://schemas.microsoft.com/office/drawing/2014/main" id="{65D24575-D037-4E88-A915-B92B1861CC8A}"/>
                      </a:ext>
                    </a:extLst>
                  </p:cNvPr>
                  <p:cNvPicPr/>
                  <p:nvPr/>
                </p:nvPicPr>
                <p:blipFill>
                  <a:blip r:embed="rId433"/>
                  <a:stretch>
                    <a:fillRect/>
                  </a:stretch>
                </p:blipFill>
                <p:spPr>
                  <a:xfrm>
                    <a:off x="8357440" y="4295102"/>
                    <a:ext cx="65520" cy="57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4">
                <p14:nvContentPartPr>
                  <p14:cNvPr id="124" name="Håndskrift 123">
                    <a:extLst>
                      <a:ext uri="{FF2B5EF4-FFF2-40B4-BE49-F238E27FC236}">
                        <a16:creationId xmlns:a16="http://schemas.microsoft.com/office/drawing/2014/main" id="{84482ABA-3DD0-431B-B972-7037B950A2A2}"/>
                      </a:ext>
                    </a:extLst>
                  </p14:cNvPr>
                  <p14:cNvContentPartPr/>
                  <p14:nvPr/>
                </p14:nvContentPartPr>
                <p14:xfrm>
                  <a:off x="7776760" y="3971822"/>
                  <a:ext cx="108360" cy="92160"/>
                </p14:xfrm>
              </p:contentPart>
            </mc:Choice>
            <mc:Fallback xmlns="">
              <p:pic>
                <p:nvPicPr>
                  <p:cNvPr id="124" name="Håndskrift 123">
                    <a:extLst>
                      <a:ext uri="{FF2B5EF4-FFF2-40B4-BE49-F238E27FC236}">
                        <a16:creationId xmlns:a16="http://schemas.microsoft.com/office/drawing/2014/main" id="{84482ABA-3DD0-431B-B972-7037B950A2A2}"/>
                      </a:ext>
                    </a:extLst>
                  </p:cNvPr>
                  <p:cNvPicPr/>
                  <p:nvPr/>
                </p:nvPicPr>
                <p:blipFill>
                  <a:blip r:embed="rId435"/>
                  <a:stretch>
                    <a:fillRect/>
                  </a:stretch>
                </p:blipFill>
                <p:spPr>
                  <a:xfrm>
                    <a:off x="7759120" y="3954182"/>
                    <a:ext cx="144000" cy="127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6">
                <p14:nvContentPartPr>
                  <p14:cNvPr id="130" name="Håndskrift 129">
                    <a:extLst>
                      <a:ext uri="{FF2B5EF4-FFF2-40B4-BE49-F238E27FC236}">
                        <a16:creationId xmlns:a16="http://schemas.microsoft.com/office/drawing/2014/main" id="{B513AEB5-F1C2-489F-9DAC-8B510A4A5581}"/>
                      </a:ext>
                    </a:extLst>
                  </p14:cNvPr>
                  <p14:cNvContentPartPr/>
                  <p14:nvPr/>
                </p14:nvContentPartPr>
                <p14:xfrm>
                  <a:off x="8007520" y="3916022"/>
                  <a:ext cx="128160" cy="36000"/>
                </p14:xfrm>
              </p:contentPart>
            </mc:Choice>
            <mc:Fallback xmlns="">
              <p:pic>
                <p:nvPicPr>
                  <p:cNvPr id="130" name="Håndskrift 129">
                    <a:extLst>
                      <a:ext uri="{FF2B5EF4-FFF2-40B4-BE49-F238E27FC236}">
                        <a16:creationId xmlns:a16="http://schemas.microsoft.com/office/drawing/2014/main" id="{B513AEB5-F1C2-489F-9DAC-8B510A4A5581}"/>
                      </a:ext>
                    </a:extLst>
                  </p:cNvPr>
                  <p:cNvPicPr/>
                  <p:nvPr/>
                </p:nvPicPr>
                <p:blipFill>
                  <a:blip r:embed="rId437"/>
                  <a:stretch>
                    <a:fillRect/>
                  </a:stretch>
                </p:blipFill>
                <p:spPr>
                  <a:xfrm>
                    <a:off x="7989880" y="3898022"/>
                    <a:ext cx="163800" cy="71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8">
                <p14:nvContentPartPr>
                  <p14:cNvPr id="140" name="Håndskrift 139">
                    <a:extLst>
                      <a:ext uri="{FF2B5EF4-FFF2-40B4-BE49-F238E27FC236}">
                        <a16:creationId xmlns:a16="http://schemas.microsoft.com/office/drawing/2014/main" id="{F2DDB966-8787-443D-ACE7-D8600A25FD22}"/>
                      </a:ext>
                    </a:extLst>
                  </p14:cNvPr>
                  <p14:cNvContentPartPr/>
                  <p14:nvPr/>
                </p14:nvContentPartPr>
                <p14:xfrm>
                  <a:off x="8179240" y="3721622"/>
                  <a:ext cx="161280" cy="192960"/>
                </p14:xfrm>
              </p:contentPart>
            </mc:Choice>
            <mc:Fallback xmlns="">
              <p:pic>
                <p:nvPicPr>
                  <p:cNvPr id="140" name="Håndskrift 139">
                    <a:extLst>
                      <a:ext uri="{FF2B5EF4-FFF2-40B4-BE49-F238E27FC236}">
                        <a16:creationId xmlns:a16="http://schemas.microsoft.com/office/drawing/2014/main" id="{F2DDB966-8787-443D-ACE7-D8600A25FD22}"/>
                      </a:ext>
                    </a:extLst>
                  </p:cNvPr>
                  <p:cNvPicPr/>
                  <p:nvPr/>
                </p:nvPicPr>
                <p:blipFill>
                  <a:blip r:embed="rId439"/>
                  <a:stretch>
                    <a:fillRect/>
                  </a:stretch>
                </p:blipFill>
                <p:spPr>
                  <a:xfrm>
                    <a:off x="8161240" y="3703982"/>
                    <a:ext cx="196920" cy="228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0">
                <p14:nvContentPartPr>
                  <p14:cNvPr id="141" name="Håndskrift 140">
                    <a:extLst>
                      <a:ext uri="{FF2B5EF4-FFF2-40B4-BE49-F238E27FC236}">
                        <a16:creationId xmlns:a16="http://schemas.microsoft.com/office/drawing/2014/main" id="{2373DB12-CBA0-41C9-9E3C-F673D737BD34}"/>
                      </a:ext>
                    </a:extLst>
                  </p14:cNvPr>
                  <p14:cNvContentPartPr/>
                  <p14:nvPr/>
                </p14:nvContentPartPr>
                <p14:xfrm>
                  <a:off x="7906000" y="4119062"/>
                  <a:ext cx="101880" cy="44640"/>
                </p14:xfrm>
              </p:contentPart>
            </mc:Choice>
            <mc:Fallback xmlns="">
              <p:pic>
                <p:nvPicPr>
                  <p:cNvPr id="141" name="Håndskrift 140">
                    <a:extLst>
                      <a:ext uri="{FF2B5EF4-FFF2-40B4-BE49-F238E27FC236}">
                        <a16:creationId xmlns:a16="http://schemas.microsoft.com/office/drawing/2014/main" id="{2373DB12-CBA0-41C9-9E3C-F673D737BD34}"/>
                      </a:ext>
                    </a:extLst>
                  </p:cNvPr>
                  <p:cNvPicPr/>
                  <p:nvPr/>
                </p:nvPicPr>
                <p:blipFill>
                  <a:blip r:embed="rId441"/>
                  <a:stretch>
                    <a:fillRect/>
                  </a:stretch>
                </p:blipFill>
                <p:spPr>
                  <a:xfrm>
                    <a:off x="7888000" y="4101422"/>
                    <a:ext cx="137520" cy="8028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sp>
        <p:nvSpPr>
          <p:cNvPr id="145" name="Tankeboble: sky 144">
            <a:extLst>
              <a:ext uri="{FF2B5EF4-FFF2-40B4-BE49-F238E27FC236}">
                <a16:creationId xmlns:a16="http://schemas.microsoft.com/office/drawing/2014/main" id="{FD3294E5-1DC7-475E-99BB-33873C87140F}"/>
              </a:ext>
            </a:extLst>
          </p:cNvPr>
          <p:cNvSpPr/>
          <p:nvPr/>
        </p:nvSpPr>
        <p:spPr>
          <a:xfrm>
            <a:off x="4294375" y="1021413"/>
            <a:ext cx="4408648" cy="3102293"/>
          </a:xfrm>
          <a:prstGeom prst="cloudCallout">
            <a:avLst>
              <a:gd name="adj1" fmla="val -76094"/>
              <a:gd name="adj2" fmla="val 1244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pic>
        <p:nvPicPr>
          <p:cNvPr id="147" name="Billede 146">
            <a:extLst>
              <a:ext uri="{FF2B5EF4-FFF2-40B4-BE49-F238E27FC236}">
                <a16:creationId xmlns:a16="http://schemas.microsoft.com/office/drawing/2014/main" id="{0B53A6DC-0229-4A51-9F15-F1AB7131996C}"/>
              </a:ext>
            </a:extLst>
          </p:cNvPr>
          <p:cNvPicPr>
            <a:picLocks noChangeAspect="1"/>
          </p:cNvPicPr>
          <p:nvPr/>
        </p:nvPicPr>
        <p:blipFill rotWithShape="1">
          <a:blip r:embed="rId4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376" t="28363" r="35656" b="14648"/>
          <a:stretch/>
        </p:blipFill>
        <p:spPr>
          <a:xfrm>
            <a:off x="4880947" y="1458596"/>
            <a:ext cx="3048798" cy="203743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443">
            <p14:nvContentPartPr>
              <p14:cNvPr id="240" name="Håndskrift 239">
                <a:extLst>
                  <a:ext uri="{FF2B5EF4-FFF2-40B4-BE49-F238E27FC236}">
                    <a16:creationId xmlns:a16="http://schemas.microsoft.com/office/drawing/2014/main" id="{2BB65B27-9F95-40C0-B5D3-5D1C2210F4DC}"/>
                  </a:ext>
                </a:extLst>
              </p14:cNvPr>
              <p14:cNvContentPartPr/>
              <p14:nvPr/>
            </p14:nvContentPartPr>
            <p14:xfrm>
              <a:off x="4432681" y="1637226"/>
              <a:ext cx="103320" cy="98640"/>
            </p14:xfrm>
          </p:contentPart>
        </mc:Choice>
        <mc:Fallback xmlns="">
          <p:pic>
            <p:nvPicPr>
              <p:cNvPr id="240" name="Håndskrift 239">
                <a:extLst>
                  <a:ext uri="{FF2B5EF4-FFF2-40B4-BE49-F238E27FC236}">
                    <a16:creationId xmlns:a16="http://schemas.microsoft.com/office/drawing/2014/main" id="{2BB65B27-9F95-40C0-B5D3-5D1C2210F4DC}"/>
                  </a:ext>
                </a:extLst>
              </p:cNvPr>
              <p:cNvPicPr/>
              <p:nvPr/>
            </p:nvPicPr>
            <p:blipFill>
              <a:blip r:embed="rId444"/>
              <a:stretch>
                <a:fillRect/>
              </a:stretch>
            </p:blipFill>
            <p:spPr>
              <a:xfrm>
                <a:off x="4396681" y="1601586"/>
                <a:ext cx="174960" cy="170280"/>
              </a:xfrm>
              <a:prstGeom prst="rect">
                <a:avLst/>
              </a:prstGeom>
            </p:spPr>
          </p:pic>
        </mc:Fallback>
      </mc:AlternateContent>
      <p:grpSp>
        <p:nvGrpSpPr>
          <p:cNvPr id="280" name="Gruppe 279">
            <a:extLst>
              <a:ext uri="{FF2B5EF4-FFF2-40B4-BE49-F238E27FC236}">
                <a16:creationId xmlns:a16="http://schemas.microsoft.com/office/drawing/2014/main" id="{A13264FC-ECA8-4405-8E4D-51F9B8F76EE2}"/>
              </a:ext>
            </a:extLst>
          </p:cNvPr>
          <p:cNvGrpSpPr/>
          <p:nvPr/>
        </p:nvGrpSpPr>
        <p:grpSpPr>
          <a:xfrm>
            <a:off x="247775" y="1666124"/>
            <a:ext cx="687960" cy="4177093"/>
            <a:chOff x="228347" y="1717424"/>
            <a:chExt cx="687960" cy="4177093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249" name="Håndskrift 248">
                  <a:extLst>
                    <a:ext uri="{FF2B5EF4-FFF2-40B4-BE49-F238E27FC236}">
                      <a16:creationId xmlns:a16="http://schemas.microsoft.com/office/drawing/2014/main" id="{FBB7E4A7-F2D5-4B8A-A04B-A60A8D456C60}"/>
                    </a:ext>
                  </a:extLst>
                </p14:cNvPr>
                <p14:cNvContentPartPr/>
                <p14:nvPr/>
              </p14:nvContentPartPr>
              <p14:xfrm>
                <a:off x="417463" y="1725191"/>
                <a:ext cx="223920" cy="3984120"/>
              </p14:xfrm>
            </p:contentPart>
          </mc:Choice>
          <mc:Fallback xmlns="">
            <p:pic>
              <p:nvPicPr>
                <p:cNvPr id="249" name="Håndskrift 248">
                  <a:extLst>
                    <a:ext uri="{FF2B5EF4-FFF2-40B4-BE49-F238E27FC236}">
                      <a16:creationId xmlns:a16="http://schemas.microsoft.com/office/drawing/2014/main" id="{FBB7E4A7-F2D5-4B8A-A04B-A60A8D456C60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354463" y="1662551"/>
                  <a:ext cx="349560" cy="410976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79" name="Gruppe 278">
              <a:extLst>
                <a:ext uri="{FF2B5EF4-FFF2-40B4-BE49-F238E27FC236}">
                  <a16:creationId xmlns:a16="http://schemas.microsoft.com/office/drawing/2014/main" id="{DC79F29E-2AB2-4D7A-98F4-352357D23979}"/>
                </a:ext>
              </a:extLst>
            </p:cNvPr>
            <p:cNvGrpSpPr/>
            <p:nvPr/>
          </p:nvGrpSpPr>
          <p:grpSpPr>
            <a:xfrm>
              <a:off x="228347" y="1717424"/>
              <a:ext cx="687960" cy="4177093"/>
              <a:chOff x="446289" y="1599900"/>
              <a:chExt cx="687960" cy="4177093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46">
                <p14:nvContentPartPr>
                  <p14:cNvPr id="246" name="Håndskrift 245">
                    <a:extLst>
                      <a:ext uri="{FF2B5EF4-FFF2-40B4-BE49-F238E27FC236}">
                        <a16:creationId xmlns:a16="http://schemas.microsoft.com/office/drawing/2014/main" id="{2425EEC6-BC89-40D6-8076-674B58983E0C}"/>
                      </a:ext>
                    </a:extLst>
                  </p14:cNvPr>
                  <p14:cNvContentPartPr/>
                  <p14:nvPr/>
                </p14:nvContentPartPr>
                <p14:xfrm>
                  <a:off x="1008900" y="1599900"/>
                  <a:ext cx="38880" cy="171720"/>
                </p14:xfrm>
              </p:contentPart>
            </mc:Choice>
            <mc:Fallback xmlns="">
              <p:pic>
                <p:nvPicPr>
                  <p:cNvPr id="246" name="Håndskrift 245">
                    <a:extLst>
                      <a:ext uri="{FF2B5EF4-FFF2-40B4-BE49-F238E27FC236}">
                        <a16:creationId xmlns:a16="http://schemas.microsoft.com/office/drawing/2014/main" id="{2425EEC6-BC89-40D6-8076-674B58983E0C}"/>
                      </a:ext>
                    </a:extLst>
                  </p:cNvPr>
                  <p:cNvPicPr/>
                  <p:nvPr/>
                </p:nvPicPr>
                <p:blipFill>
                  <a:blip r:embed="rId27"/>
                  <a:stretch>
                    <a:fillRect/>
                  </a:stretch>
                </p:blipFill>
                <p:spPr>
                  <a:xfrm>
                    <a:off x="945900" y="1536900"/>
                    <a:ext cx="164520" cy="29736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78" name="Gruppe 277">
                <a:extLst>
                  <a:ext uri="{FF2B5EF4-FFF2-40B4-BE49-F238E27FC236}">
                    <a16:creationId xmlns:a16="http://schemas.microsoft.com/office/drawing/2014/main" id="{8A7A1B14-8AF3-437E-A139-95020E07BB7A}"/>
                  </a:ext>
                </a:extLst>
              </p:cNvPr>
              <p:cNvGrpSpPr/>
              <p:nvPr/>
            </p:nvGrpSpPr>
            <p:grpSpPr>
              <a:xfrm>
                <a:off x="446289" y="1629433"/>
                <a:ext cx="687960" cy="4147560"/>
                <a:chOff x="455940" y="1590180"/>
                <a:chExt cx="687960" cy="41475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447">
                  <p14:nvContentPartPr>
                    <p14:cNvPr id="247" name="Håndskrift 246">
                      <a:extLst>
                        <a:ext uri="{FF2B5EF4-FFF2-40B4-BE49-F238E27FC236}">
                          <a16:creationId xmlns:a16="http://schemas.microsoft.com/office/drawing/2014/main" id="{B12F91B9-A948-495A-A52C-E254A82A2AD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04180" y="1857300"/>
                    <a:ext cx="258480" cy="3880440"/>
                  </p14:xfrm>
                </p:contentPart>
              </mc:Choice>
              <mc:Fallback xmlns="">
                <p:pic>
                  <p:nvPicPr>
                    <p:cNvPr id="247" name="Håndskrift 246">
                      <a:extLst>
                        <a:ext uri="{FF2B5EF4-FFF2-40B4-BE49-F238E27FC236}">
                          <a16:creationId xmlns:a16="http://schemas.microsoft.com/office/drawing/2014/main" id="{B12F91B9-A948-495A-A52C-E254A82A2AD8}"/>
                        </a:ext>
                      </a:extLst>
                    </p:cNvPr>
                    <p:cNvPicPr/>
                    <p:nvPr/>
                  </p:nvPicPr>
                  <p:blipFill>
                    <a:blip r:embed="rId29"/>
                    <a:stretch>
                      <a:fillRect/>
                    </a:stretch>
                  </p:blipFill>
                  <p:spPr>
                    <a:xfrm>
                      <a:off x="441180" y="1794300"/>
                      <a:ext cx="384120" cy="40060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48">
                  <p14:nvContentPartPr>
                    <p14:cNvPr id="251" name="Håndskrift 250">
                      <a:extLst>
                        <a:ext uri="{FF2B5EF4-FFF2-40B4-BE49-F238E27FC236}">
                          <a16:creationId xmlns:a16="http://schemas.microsoft.com/office/drawing/2014/main" id="{BAA6E5CE-7E81-4B7A-8FE9-3BB92682EBF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51300" y="1704660"/>
                    <a:ext cx="192600" cy="3962160"/>
                  </p14:xfrm>
                </p:contentPart>
              </mc:Choice>
              <mc:Fallback xmlns="">
                <p:pic>
                  <p:nvPicPr>
                    <p:cNvPr id="251" name="Håndskrift 250">
                      <a:extLst>
                        <a:ext uri="{FF2B5EF4-FFF2-40B4-BE49-F238E27FC236}">
                          <a16:creationId xmlns:a16="http://schemas.microsoft.com/office/drawing/2014/main" id="{BAA6E5CE-7E81-4B7A-8FE9-3BB92682EBFA}"/>
                        </a:ext>
                      </a:extLst>
                    </p:cNvPr>
                    <p:cNvPicPr/>
                    <p:nvPr/>
                  </p:nvPicPr>
                  <p:blipFill>
                    <a:blip r:embed="rId31"/>
                    <a:stretch>
                      <a:fillRect/>
                    </a:stretch>
                  </p:blipFill>
                  <p:spPr>
                    <a:xfrm>
                      <a:off x="888300" y="1641660"/>
                      <a:ext cx="318240" cy="40878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49">
                  <p14:nvContentPartPr>
                    <p14:cNvPr id="270" name="Håndskrift 269">
                      <a:extLst>
                        <a:ext uri="{FF2B5EF4-FFF2-40B4-BE49-F238E27FC236}">
                          <a16:creationId xmlns:a16="http://schemas.microsoft.com/office/drawing/2014/main" id="{B47AF5EF-489B-4DA8-A2BB-8DC329EEAF2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28900" y="1904460"/>
                    <a:ext cx="258840" cy="2782080"/>
                  </p14:xfrm>
                </p:contentPart>
              </mc:Choice>
              <mc:Fallback xmlns="">
                <p:pic>
                  <p:nvPicPr>
                    <p:cNvPr id="270" name="Håndskrift 269">
                      <a:extLst>
                        <a:ext uri="{FF2B5EF4-FFF2-40B4-BE49-F238E27FC236}">
                          <a16:creationId xmlns:a16="http://schemas.microsoft.com/office/drawing/2014/main" id="{B47AF5EF-489B-4DA8-A2BB-8DC329EEAF2A}"/>
                        </a:ext>
                      </a:extLst>
                    </p:cNvPr>
                    <p:cNvPicPr/>
                    <p:nvPr/>
                  </p:nvPicPr>
                  <p:blipFill>
                    <a:blip r:embed="rId33"/>
                    <a:stretch>
                      <a:fillRect/>
                    </a:stretch>
                  </p:blipFill>
                  <p:spPr>
                    <a:xfrm>
                      <a:off x="766260" y="1841460"/>
                      <a:ext cx="384480" cy="2907720"/>
                    </a:xfrm>
                    <a:prstGeom prst="rect">
                      <a:avLst/>
                    </a:prstGeom>
                  </p:spPr>
                </p:pic>
              </mc:Fallback>
            </mc:AlternateContent>
            <p:grpSp>
              <p:nvGrpSpPr>
                <p:cNvPr id="277" name="Gruppe 276">
                  <a:extLst>
                    <a:ext uri="{FF2B5EF4-FFF2-40B4-BE49-F238E27FC236}">
                      <a16:creationId xmlns:a16="http://schemas.microsoft.com/office/drawing/2014/main" id="{B651603D-4554-4360-8B2D-5088C37E1D11}"/>
                    </a:ext>
                  </a:extLst>
                </p:cNvPr>
                <p:cNvGrpSpPr/>
                <p:nvPr/>
              </p:nvGrpSpPr>
              <p:grpSpPr>
                <a:xfrm>
                  <a:off x="455940" y="1590180"/>
                  <a:ext cx="678600" cy="4125600"/>
                  <a:chOff x="455940" y="1590180"/>
                  <a:chExt cx="678600" cy="4125600"/>
                </a:xfrm>
              </p:grpSpPr>
              <mc:AlternateContent xmlns:mc="http://schemas.openxmlformats.org/markup-compatibility/2006" xmlns:p14="http://schemas.microsoft.com/office/powerpoint/2010/main">
                <mc:Choice Requires="p14">
                  <p:contentPart p14:bwMode="auto" r:id="rId450">
                    <p14:nvContentPartPr>
                      <p14:cNvPr id="253" name="Håndskrift 252">
                        <a:extLst>
                          <a:ext uri="{FF2B5EF4-FFF2-40B4-BE49-F238E27FC236}">
                            <a16:creationId xmlns:a16="http://schemas.microsoft.com/office/drawing/2014/main" id="{ADF1E2E5-84B7-489A-9A72-9F31710F06AB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1094580" y="3942780"/>
                      <a:ext cx="39960" cy="1680840"/>
                    </p14:xfrm>
                  </p:contentPart>
                </mc:Choice>
                <mc:Fallback xmlns="">
                  <p:pic>
                    <p:nvPicPr>
                      <p:cNvPr id="253" name="Håndskrift 252">
                        <a:extLst>
                          <a:ext uri="{FF2B5EF4-FFF2-40B4-BE49-F238E27FC236}">
                            <a16:creationId xmlns:a16="http://schemas.microsoft.com/office/drawing/2014/main" id="{ADF1E2E5-84B7-489A-9A72-9F31710F06A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7"/>
                      <a:stretch>
                        <a:fillRect/>
                      </a:stretch>
                    </p:blipFill>
                    <p:spPr>
                      <a:xfrm>
                        <a:off x="1031940" y="3880140"/>
                        <a:ext cx="165600" cy="1806480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  <mc:AlternateContent xmlns:mc="http://schemas.openxmlformats.org/markup-compatibility/2006" xmlns:p14="http://schemas.microsoft.com/office/powerpoint/2010/main">
                <mc:Choice Requires="p14">
                  <p:contentPart p14:bwMode="auto" r:id="rId451">
                    <p14:nvContentPartPr>
                      <p14:cNvPr id="244" name="Håndskrift 243">
                        <a:extLst>
                          <a:ext uri="{FF2B5EF4-FFF2-40B4-BE49-F238E27FC236}">
                            <a16:creationId xmlns:a16="http://schemas.microsoft.com/office/drawing/2014/main" id="{AEC3DBED-6AD7-4C85-8380-2C2A1A16A8A2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542340" y="1590180"/>
                      <a:ext cx="21240" cy="257760"/>
                    </p14:xfrm>
                  </p:contentPart>
                </mc:Choice>
                <mc:Fallback xmlns="">
                  <p:pic>
                    <p:nvPicPr>
                      <p:cNvPr id="244" name="Håndskrift 243">
                        <a:extLst>
                          <a:ext uri="{FF2B5EF4-FFF2-40B4-BE49-F238E27FC236}">
                            <a16:creationId xmlns:a16="http://schemas.microsoft.com/office/drawing/2014/main" id="{AEC3DBED-6AD7-4C85-8380-2C2A1A16A8A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9"/>
                      <a:stretch>
                        <a:fillRect/>
                      </a:stretch>
                    </p:blipFill>
                    <p:spPr>
                      <a:xfrm>
                        <a:off x="479700" y="1527540"/>
                        <a:ext cx="146880" cy="383400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  <mc:AlternateContent xmlns:mc="http://schemas.openxmlformats.org/markup-compatibility/2006" xmlns:p14="http://schemas.microsoft.com/office/powerpoint/2010/main">
                <mc:Choice Requires="p14">
                  <p:contentPart p14:bwMode="auto" r:id="rId452">
                    <p14:nvContentPartPr>
                      <p14:cNvPr id="245" name="Håndskrift 244">
                        <a:extLst>
                          <a:ext uri="{FF2B5EF4-FFF2-40B4-BE49-F238E27FC236}">
                            <a16:creationId xmlns:a16="http://schemas.microsoft.com/office/drawing/2014/main" id="{469F1DC0-4668-4114-887F-B4BD1E176A77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817380" y="1599900"/>
                      <a:ext cx="21240" cy="257760"/>
                    </p14:xfrm>
                  </p:contentPart>
                </mc:Choice>
                <mc:Fallback xmlns="">
                  <p:pic>
                    <p:nvPicPr>
                      <p:cNvPr id="245" name="Håndskrift 244">
                        <a:extLst>
                          <a:ext uri="{FF2B5EF4-FFF2-40B4-BE49-F238E27FC236}">
                            <a16:creationId xmlns:a16="http://schemas.microsoft.com/office/drawing/2014/main" id="{469F1DC0-4668-4114-887F-B4BD1E176A7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1"/>
                      <a:stretch>
                        <a:fillRect/>
                      </a:stretch>
                    </p:blipFill>
                    <p:spPr>
                      <a:xfrm>
                        <a:off x="754740" y="1536900"/>
                        <a:ext cx="146880" cy="383400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  <mc:AlternateContent xmlns:mc="http://schemas.openxmlformats.org/markup-compatibility/2006" xmlns:p14="http://schemas.microsoft.com/office/powerpoint/2010/main">
                <mc:Choice Requires="p14">
                  <p:contentPart p14:bwMode="auto" r:id="rId453">
                    <p14:nvContentPartPr>
                      <p14:cNvPr id="255" name="Håndskrift 254">
                        <a:extLst>
                          <a:ext uri="{FF2B5EF4-FFF2-40B4-BE49-F238E27FC236}">
                            <a16:creationId xmlns:a16="http://schemas.microsoft.com/office/drawing/2014/main" id="{221BF27F-6488-45B6-88DD-2635C124AADB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646740" y="1961700"/>
                      <a:ext cx="239400" cy="3517920"/>
                    </p14:xfrm>
                  </p:contentPart>
                </mc:Choice>
                <mc:Fallback xmlns="">
                  <p:pic>
                    <p:nvPicPr>
                      <p:cNvPr id="255" name="Håndskrift 254">
                        <a:extLst>
                          <a:ext uri="{FF2B5EF4-FFF2-40B4-BE49-F238E27FC236}">
                            <a16:creationId xmlns:a16="http://schemas.microsoft.com/office/drawing/2014/main" id="{221BF27F-6488-45B6-88DD-2635C124AA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3"/>
                      <a:stretch>
                        <a:fillRect/>
                      </a:stretch>
                    </p:blipFill>
                    <p:spPr>
                      <a:xfrm>
                        <a:off x="584100" y="1898700"/>
                        <a:ext cx="365040" cy="3643560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  <mc:AlternateContent xmlns:mc="http://schemas.openxmlformats.org/markup-compatibility/2006" xmlns:p14="http://schemas.microsoft.com/office/powerpoint/2010/main">
                <mc:Choice Requires="p14">
                  <p:contentPart p14:bwMode="auto" r:id="rId454">
                    <p14:nvContentPartPr>
                      <p14:cNvPr id="257" name="Håndskrift 256">
                        <a:extLst>
                          <a:ext uri="{FF2B5EF4-FFF2-40B4-BE49-F238E27FC236}">
                            <a16:creationId xmlns:a16="http://schemas.microsoft.com/office/drawing/2014/main" id="{F747F1EF-7F67-4E7B-80B1-EA5D5EF79132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837900" y="1800060"/>
                      <a:ext cx="95400" cy="2203560"/>
                    </p14:xfrm>
                  </p:contentPart>
                </mc:Choice>
                <mc:Fallback xmlns="">
                  <p:pic>
                    <p:nvPicPr>
                      <p:cNvPr id="257" name="Håndskrift 256">
                        <a:extLst>
                          <a:ext uri="{FF2B5EF4-FFF2-40B4-BE49-F238E27FC236}">
                            <a16:creationId xmlns:a16="http://schemas.microsoft.com/office/drawing/2014/main" id="{F747F1EF-7F67-4E7B-80B1-EA5D5EF7913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5"/>
                      <a:stretch>
                        <a:fillRect/>
                      </a:stretch>
                    </p:blipFill>
                    <p:spPr>
                      <a:xfrm>
                        <a:off x="775260" y="1737060"/>
                        <a:ext cx="221040" cy="2329200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  <mc:AlternateContent xmlns:mc="http://schemas.openxmlformats.org/markup-compatibility/2006" xmlns:p14="http://schemas.microsoft.com/office/powerpoint/2010/main">
                <mc:Choice Requires="p14">
                  <p:contentPart p14:bwMode="auto" r:id="rId455">
                    <p14:nvContentPartPr>
                      <p14:cNvPr id="259" name="Håndskrift 258">
                        <a:extLst>
                          <a:ext uri="{FF2B5EF4-FFF2-40B4-BE49-F238E27FC236}">
                            <a16:creationId xmlns:a16="http://schemas.microsoft.com/office/drawing/2014/main" id="{78FEE725-1EBD-440B-B0D7-0C2585F8529D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936900" y="1847220"/>
                      <a:ext cx="83880" cy="1589040"/>
                    </p14:xfrm>
                  </p:contentPart>
                </mc:Choice>
                <mc:Fallback xmlns="">
                  <p:pic>
                    <p:nvPicPr>
                      <p:cNvPr id="259" name="Håndskrift 258">
                        <a:extLst>
                          <a:ext uri="{FF2B5EF4-FFF2-40B4-BE49-F238E27FC236}">
                            <a16:creationId xmlns:a16="http://schemas.microsoft.com/office/drawing/2014/main" id="{78FEE725-1EBD-440B-B0D7-0C2585F8529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7"/>
                      <a:stretch>
                        <a:fillRect/>
                      </a:stretch>
                    </p:blipFill>
                    <p:spPr>
                      <a:xfrm>
                        <a:off x="873900" y="1784580"/>
                        <a:ext cx="209520" cy="1714680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  <mc:AlternateContent xmlns:mc="http://schemas.openxmlformats.org/markup-compatibility/2006" xmlns:p14="http://schemas.microsoft.com/office/powerpoint/2010/main">
                <mc:Choice Requires="p14">
                  <p:contentPart p14:bwMode="auto" r:id="rId456">
                    <p14:nvContentPartPr>
                      <p14:cNvPr id="260" name="Håndskrift 259">
                        <a:extLst>
                          <a:ext uri="{FF2B5EF4-FFF2-40B4-BE49-F238E27FC236}">
                            <a16:creationId xmlns:a16="http://schemas.microsoft.com/office/drawing/2014/main" id="{56AA01E1-06A9-4848-9576-4FDF1CAC04A5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589860" y="2590260"/>
                      <a:ext cx="114840" cy="669240"/>
                    </p14:xfrm>
                  </p:contentPart>
                </mc:Choice>
                <mc:Fallback xmlns="">
                  <p:pic>
                    <p:nvPicPr>
                      <p:cNvPr id="260" name="Håndskrift 259">
                        <a:extLst>
                          <a:ext uri="{FF2B5EF4-FFF2-40B4-BE49-F238E27FC236}">
                            <a16:creationId xmlns:a16="http://schemas.microsoft.com/office/drawing/2014/main" id="{56AA01E1-06A9-4848-9576-4FDF1CAC04A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9"/>
                      <a:stretch>
                        <a:fillRect/>
                      </a:stretch>
                    </p:blipFill>
                    <p:spPr>
                      <a:xfrm>
                        <a:off x="527220" y="2527260"/>
                        <a:ext cx="240480" cy="794880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  <mc:AlternateContent xmlns:mc="http://schemas.openxmlformats.org/markup-compatibility/2006" xmlns:p14="http://schemas.microsoft.com/office/powerpoint/2010/main">
                <mc:Choice Requires="p14">
                  <p:contentPart p14:bwMode="auto" r:id="rId457">
                    <p14:nvContentPartPr>
                      <p14:cNvPr id="262" name="Håndskrift 261">
                        <a:extLst>
                          <a:ext uri="{FF2B5EF4-FFF2-40B4-BE49-F238E27FC236}">
                            <a16:creationId xmlns:a16="http://schemas.microsoft.com/office/drawing/2014/main" id="{57E066ED-759F-4DD1-8642-964604B2C95E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455940" y="2590260"/>
                      <a:ext cx="176040" cy="1220040"/>
                    </p14:xfrm>
                  </p:contentPart>
                </mc:Choice>
                <mc:Fallback xmlns="">
                  <p:pic>
                    <p:nvPicPr>
                      <p:cNvPr id="262" name="Håndskrift 261">
                        <a:extLst>
                          <a:ext uri="{FF2B5EF4-FFF2-40B4-BE49-F238E27FC236}">
                            <a16:creationId xmlns:a16="http://schemas.microsoft.com/office/drawing/2014/main" id="{57E066ED-759F-4DD1-8642-964604B2C95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1"/>
                      <a:stretch>
                        <a:fillRect/>
                      </a:stretch>
                    </p:blipFill>
                    <p:spPr>
                      <a:xfrm>
                        <a:off x="392940" y="2527260"/>
                        <a:ext cx="301680" cy="1345680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  <mc:AlternateContent xmlns:mc="http://schemas.openxmlformats.org/markup-compatibility/2006" xmlns:p14="http://schemas.microsoft.com/office/powerpoint/2010/main">
                <mc:Choice Requires="p14">
                  <p:contentPart p14:bwMode="auto" r:id="rId458">
                    <p14:nvContentPartPr>
                      <p14:cNvPr id="264" name="Håndskrift 263">
                        <a:extLst>
                          <a:ext uri="{FF2B5EF4-FFF2-40B4-BE49-F238E27FC236}">
                            <a16:creationId xmlns:a16="http://schemas.microsoft.com/office/drawing/2014/main" id="{A645C15A-DF5A-4419-9E52-08C7B3E83589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521820" y="4543260"/>
                      <a:ext cx="145080" cy="1172520"/>
                    </p14:xfrm>
                  </p:contentPart>
                </mc:Choice>
                <mc:Fallback xmlns="">
                  <p:pic>
                    <p:nvPicPr>
                      <p:cNvPr id="264" name="Håndskrift 263">
                        <a:extLst>
                          <a:ext uri="{FF2B5EF4-FFF2-40B4-BE49-F238E27FC236}">
                            <a16:creationId xmlns:a16="http://schemas.microsoft.com/office/drawing/2014/main" id="{A645C15A-DF5A-4419-9E52-08C7B3E8358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3"/>
                      <a:stretch>
                        <a:fillRect/>
                      </a:stretch>
                    </p:blipFill>
                    <p:spPr>
                      <a:xfrm>
                        <a:off x="458820" y="4480260"/>
                        <a:ext cx="270720" cy="1298160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  <mc:AlternateContent xmlns:mc="http://schemas.openxmlformats.org/markup-compatibility/2006" xmlns:p14="http://schemas.microsoft.com/office/powerpoint/2010/main">
                <mc:Choice Requires="p14">
                  <p:contentPart p14:bwMode="auto" r:id="rId459">
                    <p14:nvContentPartPr>
                      <p14:cNvPr id="265" name="Håndskrift 264">
                        <a:extLst>
                          <a:ext uri="{FF2B5EF4-FFF2-40B4-BE49-F238E27FC236}">
                            <a16:creationId xmlns:a16="http://schemas.microsoft.com/office/drawing/2014/main" id="{C0ED4412-CD25-42A8-AC9B-B00E36125BAB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713700" y="3885900"/>
                      <a:ext cx="48240" cy="541800"/>
                    </p14:xfrm>
                  </p:contentPart>
                </mc:Choice>
                <mc:Fallback xmlns="">
                  <p:pic>
                    <p:nvPicPr>
                      <p:cNvPr id="265" name="Håndskrift 264">
                        <a:extLst>
                          <a:ext uri="{FF2B5EF4-FFF2-40B4-BE49-F238E27FC236}">
                            <a16:creationId xmlns:a16="http://schemas.microsoft.com/office/drawing/2014/main" id="{C0ED4412-CD25-42A8-AC9B-B00E36125BA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5"/>
                      <a:stretch>
                        <a:fillRect/>
                      </a:stretch>
                    </p:blipFill>
                    <p:spPr>
                      <a:xfrm>
                        <a:off x="650700" y="3822900"/>
                        <a:ext cx="173880" cy="667440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  <mc:AlternateContent xmlns:mc="http://schemas.openxmlformats.org/markup-compatibility/2006" xmlns:p14="http://schemas.microsoft.com/office/powerpoint/2010/main">
                <mc:Choice Requires="p14">
                  <p:contentPart p14:bwMode="auto" r:id="rId460">
                    <p14:nvContentPartPr>
                      <p14:cNvPr id="266" name="Håndskrift 265">
                        <a:extLst>
                          <a:ext uri="{FF2B5EF4-FFF2-40B4-BE49-F238E27FC236}">
                            <a16:creationId xmlns:a16="http://schemas.microsoft.com/office/drawing/2014/main" id="{B22B0B45-911D-4753-B500-A850AC6B8AE1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570780" y="4295220"/>
                      <a:ext cx="86400" cy="432360"/>
                    </p14:xfrm>
                  </p:contentPart>
                </mc:Choice>
                <mc:Fallback xmlns="">
                  <p:pic>
                    <p:nvPicPr>
                      <p:cNvPr id="266" name="Håndskrift 265">
                        <a:extLst>
                          <a:ext uri="{FF2B5EF4-FFF2-40B4-BE49-F238E27FC236}">
                            <a16:creationId xmlns:a16="http://schemas.microsoft.com/office/drawing/2014/main" id="{B22B0B45-911D-4753-B500-A850AC6B8AE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7"/>
                      <a:stretch>
                        <a:fillRect/>
                      </a:stretch>
                    </p:blipFill>
                    <p:spPr>
                      <a:xfrm>
                        <a:off x="507780" y="4232580"/>
                        <a:ext cx="212040" cy="558000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  <mc:AlternateContent xmlns:mc="http://schemas.openxmlformats.org/markup-compatibility/2006" xmlns:p14="http://schemas.microsoft.com/office/powerpoint/2010/main">
                <mc:Choice Requires="p14">
                  <p:contentPart p14:bwMode="auto" r:id="rId461">
                    <p14:nvContentPartPr>
                      <p14:cNvPr id="268" name="Håndskrift 267">
                        <a:extLst>
                          <a:ext uri="{FF2B5EF4-FFF2-40B4-BE49-F238E27FC236}">
                            <a16:creationId xmlns:a16="http://schemas.microsoft.com/office/drawing/2014/main" id="{426AD4F6-F8DB-40F4-87D9-0548A5C197E0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838980" y="3466860"/>
                      <a:ext cx="151560" cy="717480"/>
                    </p14:xfrm>
                  </p:contentPart>
                </mc:Choice>
                <mc:Fallback xmlns="">
                  <p:pic>
                    <p:nvPicPr>
                      <p:cNvPr id="268" name="Håndskrift 267">
                        <a:extLst>
                          <a:ext uri="{FF2B5EF4-FFF2-40B4-BE49-F238E27FC236}">
                            <a16:creationId xmlns:a16="http://schemas.microsoft.com/office/drawing/2014/main" id="{426AD4F6-F8DB-40F4-87D9-0548A5C197E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5"/>
                      <a:stretch>
                        <a:fillRect/>
                      </a:stretch>
                    </p:blipFill>
                    <p:spPr>
                      <a:xfrm>
                        <a:off x="776340" y="3403860"/>
                        <a:ext cx="277200" cy="843120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  <mc:AlternateContent xmlns:mc="http://schemas.openxmlformats.org/markup-compatibility/2006" xmlns:p14="http://schemas.microsoft.com/office/powerpoint/2010/main">
                <mc:Choice Requires="p14">
                  <p:contentPart p14:bwMode="auto" r:id="rId462">
                    <p14:nvContentPartPr>
                      <p14:cNvPr id="274" name="Håndskrift 273">
                        <a:extLst>
                          <a:ext uri="{FF2B5EF4-FFF2-40B4-BE49-F238E27FC236}">
                            <a16:creationId xmlns:a16="http://schemas.microsoft.com/office/drawing/2014/main" id="{DD74258B-B9B8-4A09-BB9A-ACAE0620A4A8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876060" y="2075820"/>
                      <a:ext cx="360" cy="360"/>
                    </p14:xfrm>
                  </p:contentPart>
                </mc:Choice>
                <mc:Fallback xmlns="">
                  <p:pic>
                    <p:nvPicPr>
                      <p:cNvPr id="274" name="Håndskrift 273">
                        <a:extLst>
                          <a:ext uri="{FF2B5EF4-FFF2-40B4-BE49-F238E27FC236}">
                            <a16:creationId xmlns:a16="http://schemas.microsoft.com/office/drawing/2014/main" id="{DD74258B-B9B8-4A09-BB9A-ACAE0620A4A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9"/>
                      <a:stretch>
                        <a:fillRect/>
                      </a:stretch>
                    </p:blipFill>
                    <p:spPr>
                      <a:xfrm>
                        <a:off x="813060" y="2013180"/>
                        <a:ext cx="126000" cy="126000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  <mc:AlternateContent xmlns:mc="http://schemas.openxmlformats.org/markup-compatibility/2006" xmlns:p14="http://schemas.microsoft.com/office/powerpoint/2010/main">
                <mc:Choice Requires="p14">
                  <p:contentPart p14:bwMode="auto" r:id="rId463">
                    <p14:nvContentPartPr>
                      <p14:cNvPr id="276" name="Håndskrift 275">
                        <a:extLst>
                          <a:ext uri="{FF2B5EF4-FFF2-40B4-BE49-F238E27FC236}">
                            <a16:creationId xmlns:a16="http://schemas.microsoft.com/office/drawing/2014/main" id="{5BC82CA4-F9C3-4A40-9DFF-BBEC1607051F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780660" y="2036580"/>
                      <a:ext cx="3960" cy="1800"/>
                    </p14:xfrm>
                  </p:contentPart>
                </mc:Choice>
                <mc:Fallback xmlns="">
                  <p:pic>
                    <p:nvPicPr>
                      <p:cNvPr id="276" name="Håndskrift 275">
                        <a:extLst>
                          <a:ext uri="{FF2B5EF4-FFF2-40B4-BE49-F238E27FC236}">
                            <a16:creationId xmlns:a16="http://schemas.microsoft.com/office/drawing/2014/main" id="{5BC82CA4-F9C3-4A40-9DFF-BBEC1607051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1"/>
                      <a:stretch>
                        <a:fillRect/>
                      </a:stretch>
                    </p:blipFill>
                    <p:spPr>
                      <a:xfrm>
                        <a:off x="717660" y="1973580"/>
                        <a:ext cx="129600" cy="127440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</p:grpSp>
          </p:grpSp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464">
            <p14:nvContentPartPr>
              <p14:cNvPr id="282" name="Håndskrift 281">
                <a:extLst>
                  <a:ext uri="{FF2B5EF4-FFF2-40B4-BE49-F238E27FC236}">
                    <a16:creationId xmlns:a16="http://schemas.microsoft.com/office/drawing/2014/main" id="{2DA7318B-3C1A-405A-A884-BF9BBEA2A0CA}"/>
                  </a:ext>
                </a:extLst>
              </p14:cNvPr>
              <p14:cNvContentPartPr/>
              <p14:nvPr/>
            </p14:nvContentPartPr>
            <p14:xfrm>
              <a:off x="4038300" y="1961700"/>
              <a:ext cx="57960" cy="320760"/>
            </p14:xfrm>
          </p:contentPart>
        </mc:Choice>
        <mc:Fallback xmlns="">
          <p:pic>
            <p:nvPicPr>
              <p:cNvPr id="282" name="Håndskrift 281">
                <a:extLst>
                  <a:ext uri="{FF2B5EF4-FFF2-40B4-BE49-F238E27FC236}">
                    <a16:creationId xmlns:a16="http://schemas.microsoft.com/office/drawing/2014/main" id="{2DA7318B-3C1A-405A-A884-BF9BBEA2A0CA}"/>
                  </a:ext>
                </a:extLst>
              </p:cNvPr>
              <p:cNvPicPr/>
              <p:nvPr/>
            </p:nvPicPr>
            <p:blipFill>
              <a:blip r:embed="rId465"/>
              <a:stretch>
                <a:fillRect/>
              </a:stretch>
            </p:blipFill>
            <p:spPr>
              <a:xfrm>
                <a:off x="3975300" y="1898700"/>
                <a:ext cx="1836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6">
            <p14:nvContentPartPr>
              <p14:cNvPr id="283" name="Håndskrift 282">
                <a:extLst>
                  <a:ext uri="{FF2B5EF4-FFF2-40B4-BE49-F238E27FC236}">
                    <a16:creationId xmlns:a16="http://schemas.microsoft.com/office/drawing/2014/main" id="{52A94C0A-FA3E-4A9F-A8EB-C37AC7B4C6D6}"/>
                  </a:ext>
                </a:extLst>
              </p14:cNvPr>
              <p14:cNvContentPartPr/>
              <p14:nvPr/>
            </p14:nvContentPartPr>
            <p14:xfrm>
              <a:off x="513107" y="1970050"/>
              <a:ext cx="182520" cy="2687400"/>
            </p14:xfrm>
          </p:contentPart>
        </mc:Choice>
        <mc:Fallback xmlns="">
          <p:pic>
            <p:nvPicPr>
              <p:cNvPr id="283" name="Håndskrift 282">
                <a:extLst>
                  <a:ext uri="{FF2B5EF4-FFF2-40B4-BE49-F238E27FC236}">
                    <a16:creationId xmlns:a16="http://schemas.microsoft.com/office/drawing/2014/main" id="{52A94C0A-FA3E-4A9F-A8EB-C37AC7B4C6D6}"/>
                  </a:ext>
                </a:extLst>
              </p:cNvPr>
              <p:cNvPicPr/>
              <p:nvPr/>
            </p:nvPicPr>
            <p:blipFill>
              <a:blip r:embed="rId467"/>
              <a:stretch>
                <a:fillRect/>
              </a:stretch>
            </p:blipFill>
            <p:spPr>
              <a:xfrm>
                <a:off x="450467" y="1907410"/>
                <a:ext cx="308160" cy="28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8">
            <p14:nvContentPartPr>
              <p14:cNvPr id="488" name="Håndskrift 487">
                <a:extLst>
                  <a:ext uri="{FF2B5EF4-FFF2-40B4-BE49-F238E27FC236}">
                    <a16:creationId xmlns:a16="http://schemas.microsoft.com/office/drawing/2014/main" id="{EFE3ED71-BEA1-44E4-858B-8FA2A1AC42E5}"/>
                  </a:ext>
                </a:extLst>
              </p14:cNvPr>
              <p14:cNvContentPartPr/>
              <p14:nvPr/>
            </p14:nvContentPartPr>
            <p14:xfrm>
              <a:off x="4046580" y="3524100"/>
              <a:ext cx="11520" cy="286200"/>
            </p14:xfrm>
          </p:contentPart>
        </mc:Choice>
        <mc:Fallback xmlns="">
          <p:pic>
            <p:nvPicPr>
              <p:cNvPr id="488" name="Håndskrift 487">
                <a:extLst>
                  <a:ext uri="{FF2B5EF4-FFF2-40B4-BE49-F238E27FC236}">
                    <a16:creationId xmlns:a16="http://schemas.microsoft.com/office/drawing/2014/main" id="{EFE3ED71-BEA1-44E4-858B-8FA2A1AC42E5}"/>
                  </a:ext>
                </a:extLst>
              </p:cNvPr>
              <p:cNvPicPr/>
              <p:nvPr/>
            </p:nvPicPr>
            <p:blipFill>
              <a:blip r:embed="rId469"/>
              <a:stretch>
                <a:fillRect/>
              </a:stretch>
            </p:blipFill>
            <p:spPr>
              <a:xfrm>
                <a:off x="3983940" y="3461100"/>
                <a:ext cx="1371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0">
            <p14:nvContentPartPr>
              <p14:cNvPr id="169" name="Håndskrift 168">
                <a:extLst>
                  <a:ext uri="{FF2B5EF4-FFF2-40B4-BE49-F238E27FC236}">
                    <a16:creationId xmlns:a16="http://schemas.microsoft.com/office/drawing/2014/main" id="{DC1F41B2-464A-4F10-B5BA-5036F2A52E94}"/>
                  </a:ext>
                </a:extLst>
              </p14:cNvPr>
              <p14:cNvContentPartPr/>
              <p14:nvPr/>
            </p14:nvContentPartPr>
            <p14:xfrm>
              <a:off x="284420" y="425911"/>
              <a:ext cx="9075240" cy="6060240"/>
            </p14:xfrm>
          </p:contentPart>
        </mc:Choice>
        <mc:Fallback xmlns="">
          <p:pic>
            <p:nvPicPr>
              <p:cNvPr id="169" name="Håndskrift 168">
                <a:extLst>
                  <a:ext uri="{FF2B5EF4-FFF2-40B4-BE49-F238E27FC236}">
                    <a16:creationId xmlns:a16="http://schemas.microsoft.com/office/drawing/2014/main" id="{DC1F41B2-464A-4F10-B5BA-5036F2A52E94}"/>
                  </a:ext>
                </a:extLst>
              </p:cNvPr>
              <p:cNvPicPr/>
              <p:nvPr/>
            </p:nvPicPr>
            <p:blipFill>
              <a:blip r:embed="rId471"/>
              <a:stretch>
                <a:fillRect/>
              </a:stretch>
            </p:blipFill>
            <p:spPr>
              <a:xfrm>
                <a:off x="275420" y="416912"/>
                <a:ext cx="9092880" cy="6077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2">
            <p14:nvContentPartPr>
              <p14:cNvPr id="489" name="Håndskrift 488">
                <a:extLst>
                  <a:ext uri="{FF2B5EF4-FFF2-40B4-BE49-F238E27FC236}">
                    <a16:creationId xmlns:a16="http://schemas.microsoft.com/office/drawing/2014/main" id="{9AA655FE-14B7-49A3-930F-13835D9E2C06}"/>
                  </a:ext>
                </a:extLst>
              </p14:cNvPr>
              <p14:cNvContentPartPr/>
              <p14:nvPr/>
            </p14:nvContentPartPr>
            <p14:xfrm>
              <a:off x="2942820" y="1180860"/>
              <a:ext cx="360" cy="360"/>
            </p14:xfrm>
          </p:contentPart>
        </mc:Choice>
        <mc:Fallback xmlns="">
          <p:pic>
            <p:nvPicPr>
              <p:cNvPr id="489" name="Håndskrift 488">
                <a:extLst>
                  <a:ext uri="{FF2B5EF4-FFF2-40B4-BE49-F238E27FC236}">
                    <a16:creationId xmlns:a16="http://schemas.microsoft.com/office/drawing/2014/main" id="{9AA655FE-14B7-49A3-930F-13835D9E2C06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2906820" y="1144860"/>
                <a:ext cx="72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4">
            <p14:nvContentPartPr>
              <p14:cNvPr id="493" name="Håndskrift 492">
                <a:extLst>
                  <a:ext uri="{FF2B5EF4-FFF2-40B4-BE49-F238E27FC236}">
                    <a16:creationId xmlns:a16="http://schemas.microsoft.com/office/drawing/2014/main" id="{4393255A-66C1-409D-B41A-BE995FAAF2B5}"/>
                  </a:ext>
                </a:extLst>
              </p14:cNvPr>
              <p14:cNvContentPartPr/>
              <p14:nvPr/>
            </p14:nvContentPartPr>
            <p14:xfrm>
              <a:off x="407700" y="3344820"/>
              <a:ext cx="51120" cy="2684880"/>
            </p14:xfrm>
          </p:contentPart>
        </mc:Choice>
        <mc:Fallback xmlns="">
          <p:pic>
            <p:nvPicPr>
              <p:cNvPr id="493" name="Håndskrift 492">
                <a:extLst>
                  <a:ext uri="{FF2B5EF4-FFF2-40B4-BE49-F238E27FC236}">
                    <a16:creationId xmlns:a16="http://schemas.microsoft.com/office/drawing/2014/main" id="{4393255A-66C1-409D-B41A-BE995FAAF2B5}"/>
                  </a:ext>
                </a:extLst>
              </p:cNvPr>
              <p:cNvPicPr/>
              <p:nvPr/>
            </p:nvPicPr>
            <p:blipFill>
              <a:blip r:embed="rId475"/>
              <a:stretch>
                <a:fillRect/>
              </a:stretch>
            </p:blipFill>
            <p:spPr>
              <a:xfrm>
                <a:off x="371700" y="3308820"/>
                <a:ext cx="122760" cy="2756520"/>
              </a:xfrm>
              <a:prstGeom prst="rect">
                <a:avLst/>
              </a:prstGeom>
            </p:spPr>
          </p:pic>
        </mc:Fallback>
      </mc:AlternateContent>
      <p:grpSp>
        <p:nvGrpSpPr>
          <p:cNvPr id="496" name="Gruppe 495">
            <a:extLst>
              <a:ext uri="{FF2B5EF4-FFF2-40B4-BE49-F238E27FC236}">
                <a16:creationId xmlns:a16="http://schemas.microsoft.com/office/drawing/2014/main" id="{D4C9581A-C7D9-467F-B67E-24606033E238}"/>
              </a:ext>
            </a:extLst>
          </p:cNvPr>
          <p:cNvGrpSpPr/>
          <p:nvPr/>
        </p:nvGrpSpPr>
        <p:grpSpPr>
          <a:xfrm>
            <a:off x="151380" y="1523580"/>
            <a:ext cx="268200" cy="4530600"/>
            <a:chOff x="151380" y="1523580"/>
            <a:chExt cx="268200" cy="4530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491" name="Håndskrift 490">
                  <a:extLst>
                    <a:ext uri="{FF2B5EF4-FFF2-40B4-BE49-F238E27FC236}">
                      <a16:creationId xmlns:a16="http://schemas.microsoft.com/office/drawing/2014/main" id="{FA18C706-0645-456C-BE58-19B6053CACE8}"/>
                    </a:ext>
                  </a:extLst>
                </p14:cNvPr>
                <p14:cNvContentPartPr/>
                <p14:nvPr/>
              </p14:nvContentPartPr>
              <p14:xfrm>
                <a:off x="199620" y="1523580"/>
                <a:ext cx="219960" cy="2389680"/>
              </p14:xfrm>
            </p:contentPart>
          </mc:Choice>
          <mc:Fallback xmlns="">
            <p:pic>
              <p:nvPicPr>
                <p:cNvPr id="491" name="Håndskrift 490">
                  <a:extLst>
                    <a:ext uri="{FF2B5EF4-FFF2-40B4-BE49-F238E27FC236}">
                      <a16:creationId xmlns:a16="http://schemas.microsoft.com/office/drawing/2014/main" id="{FA18C706-0645-456C-BE58-19B6053CACE8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163620" y="1487940"/>
                  <a:ext cx="291600" cy="246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492" name="Håndskrift 491">
                  <a:extLst>
                    <a:ext uri="{FF2B5EF4-FFF2-40B4-BE49-F238E27FC236}">
                      <a16:creationId xmlns:a16="http://schemas.microsoft.com/office/drawing/2014/main" id="{A4B8674A-2222-42DE-84E5-BBB6EBC41E67}"/>
                    </a:ext>
                  </a:extLst>
                </p14:cNvPr>
                <p14:cNvContentPartPr/>
                <p14:nvPr/>
              </p14:nvContentPartPr>
              <p14:xfrm>
                <a:off x="352260" y="6019260"/>
                <a:ext cx="37800" cy="34920"/>
              </p14:xfrm>
            </p:contentPart>
          </mc:Choice>
          <mc:Fallback xmlns="">
            <p:pic>
              <p:nvPicPr>
                <p:cNvPr id="492" name="Håndskrift 491">
                  <a:extLst>
                    <a:ext uri="{FF2B5EF4-FFF2-40B4-BE49-F238E27FC236}">
                      <a16:creationId xmlns:a16="http://schemas.microsoft.com/office/drawing/2014/main" id="{A4B8674A-2222-42DE-84E5-BBB6EBC41E67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16260" y="5983260"/>
                  <a:ext cx="10944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495" name="Håndskrift 494">
                  <a:extLst>
                    <a:ext uri="{FF2B5EF4-FFF2-40B4-BE49-F238E27FC236}">
                      <a16:creationId xmlns:a16="http://schemas.microsoft.com/office/drawing/2014/main" id="{D7B6959C-E84E-4F18-ABFF-49D47B18D79E}"/>
                    </a:ext>
                  </a:extLst>
                </p14:cNvPr>
                <p14:cNvContentPartPr/>
                <p14:nvPr/>
              </p14:nvContentPartPr>
              <p14:xfrm>
                <a:off x="151380" y="2142780"/>
                <a:ext cx="250200" cy="3665880"/>
              </p14:xfrm>
            </p:contentPart>
          </mc:Choice>
          <mc:Fallback xmlns="">
            <p:pic>
              <p:nvPicPr>
                <p:cNvPr id="495" name="Håndskrift 494">
                  <a:extLst>
                    <a:ext uri="{FF2B5EF4-FFF2-40B4-BE49-F238E27FC236}">
                      <a16:creationId xmlns:a16="http://schemas.microsoft.com/office/drawing/2014/main" id="{D7B6959C-E84E-4F18-ABFF-49D47B18D79E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115740" y="2107140"/>
                  <a:ext cx="321840" cy="3737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2">
            <p14:nvContentPartPr>
              <p14:cNvPr id="497" name="Håndskrift 496">
                <a:extLst>
                  <a:ext uri="{FF2B5EF4-FFF2-40B4-BE49-F238E27FC236}">
                    <a16:creationId xmlns:a16="http://schemas.microsoft.com/office/drawing/2014/main" id="{FDE0CBEC-B073-41EE-9C90-ECD88948EF1C}"/>
                  </a:ext>
                </a:extLst>
              </p14:cNvPr>
              <p14:cNvContentPartPr/>
              <p14:nvPr/>
            </p14:nvContentPartPr>
            <p14:xfrm>
              <a:off x="5809860" y="5646300"/>
              <a:ext cx="301680" cy="87480"/>
            </p14:xfrm>
          </p:contentPart>
        </mc:Choice>
        <mc:Fallback xmlns="">
          <p:pic>
            <p:nvPicPr>
              <p:cNvPr id="497" name="Håndskrift 496">
                <a:extLst>
                  <a:ext uri="{FF2B5EF4-FFF2-40B4-BE49-F238E27FC236}">
                    <a16:creationId xmlns:a16="http://schemas.microsoft.com/office/drawing/2014/main" id="{FDE0CBEC-B073-41EE-9C90-ECD88948EF1C}"/>
                  </a:ext>
                </a:extLst>
              </p:cNvPr>
              <p:cNvPicPr/>
              <p:nvPr/>
            </p:nvPicPr>
            <p:blipFill>
              <a:blip r:embed="rId483"/>
              <a:stretch>
                <a:fillRect/>
              </a:stretch>
            </p:blipFill>
            <p:spPr>
              <a:xfrm>
                <a:off x="5791860" y="5628300"/>
                <a:ext cx="33732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4">
            <p14:nvContentPartPr>
              <p14:cNvPr id="498" name="Håndskrift 497">
                <a:extLst>
                  <a:ext uri="{FF2B5EF4-FFF2-40B4-BE49-F238E27FC236}">
                    <a16:creationId xmlns:a16="http://schemas.microsoft.com/office/drawing/2014/main" id="{C96F9F6A-1B36-49E7-A33D-1BFE6C9E809B}"/>
                  </a:ext>
                </a:extLst>
              </p14:cNvPr>
              <p14:cNvContentPartPr/>
              <p14:nvPr/>
            </p14:nvContentPartPr>
            <p14:xfrm>
              <a:off x="5866740" y="5554140"/>
              <a:ext cx="52200" cy="142200"/>
            </p14:xfrm>
          </p:contentPart>
        </mc:Choice>
        <mc:Fallback xmlns="">
          <p:pic>
            <p:nvPicPr>
              <p:cNvPr id="498" name="Håndskrift 497">
                <a:extLst>
                  <a:ext uri="{FF2B5EF4-FFF2-40B4-BE49-F238E27FC236}">
                    <a16:creationId xmlns:a16="http://schemas.microsoft.com/office/drawing/2014/main" id="{C96F9F6A-1B36-49E7-A33D-1BFE6C9E809B}"/>
                  </a:ext>
                </a:extLst>
              </p:cNvPr>
              <p:cNvPicPr/>
              <p:nvPr/>
            </p:nvPicPr>
            <p:blipFill>
              <a:blip r:embed="rId485"/>
              <a:stretch>
                <a:fillRect/>
              </a:stretch>
            </p:blipFill>
            <p:spPr>
              <a:xfrm>
                <a:off x="5849100" y="5536140"/>
                <a:ext cx="878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6">
            <p14:nvContentPartPr>
              <p14:cNvPr id="499" name="Håndskrift 498">
                <a:extLst>
                  <a:ext uri="{FF2B5EF4-FFF2-40B4-BE49-F238E27FC236}">
                    <a16:creationId xmlns:a16="http://schemas.microsoft.com/office/drawing/2014/main" id="{5F805EC4-11AF-4FB7-8BE6-A96157785E84}"/>
                  </a:ext>
                </a:extLst>
              </p14:cNvPr>
              <p14:cNvContentPartPr/>
              <p14:nvPr/>
            </p14:nvContentPartPr>
            <p14:xfrm>
              <a:off x="6105060" y="5584020"/>
              <a:ext cx="68040" cy="142920"/>
            </p14:xfrm>
          </p:contentPart>
        </mc:Choice>
        <mc:Fallback xmlns="">
          <p:pic>
            <p:nvPicPr>
              <p:cNvPr id="499" name="Håndskrift 498">
                <a:extLst>
                  <a:ext uri="{FF2B5EF4-FFF2-40B4-BE49-F238E27FC236}">
                    <a16:creationId xmlns:a16="http://schemas.microsoft.com/office/drawing/2014/main" id="{5F805EC4-11AF-4FB7-8BE6-A96157785E84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6087060" y="5566020"/>
                <a:ext cx="1036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500" name="Håndskrift 499">
                <a:extLst>
                  <a:ext uri="{FF2B5EF4-FFF2-40B4-BE49-F238E27FC236}">
                    <a16:creationId xmlns:a16="http://schemas.microsoft.com/office/drawing/2014/main" id="{767F5287-1876-4F02-A0E8-C2ADC7ADD24F}"/>
                  </a:ext>
                </a:extLst>
              </p14:cNvPr>
              <p14:cNvContentPartPr/>
              <p14:nvPr/>
            </p14:nvContentPartPr>
            <p14:xfrm>
              <a:off x="5828940" y="5533620"/>
              <a:ext cx="305640" cy="326880"/>
            </p14:xfrm>
          </p:contentPart>
        </mc:Choice>
        <mc:Fallback xmlns="">
          <p:pic>
            <p:nvPicPr>
              <p:cNvPr id="500" name="Håndskrift 499">
                <a:extLst>
                  <a:ext uri="{FF2B5EF4-FFF2-40B4-BE49-F238E27FC236}">
                    <a16:creationId xmlns:a16="http://schemas.microsoft.com/office/drawing/2014/main" id="{767F5287-1876-4F02-A0E8-C2ADC7ADD24F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5810940" y="5515980"/>
                <a:ext cx="3412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0">
            <p14:nvContentPartPr>
              <p14:cNvPr id="501" name="Håndskrift 500">
                <a:extLst>
                  <a:ext uri="{FF2B5EF4-FFF2-40B4-BE49-F238E27FC236}">
                    <a16:creationId xmlns:a16="http://schemas.microsoft.com/office/drawing/2014/main" id="{2773988F-8E56-4731-96E8-B2D56D4DF73A}"/>
                  </a:ext>
                </a:extLst>
              </p14:cNvPr>
              <p14:cNvContentPartPr/>
              <p14:nvPr/>
            </p14:nvContentPartPr>
            <p14:xfrm>
              <a:off x="5790780" y="5762220"/>
              <a:ext cx="235440" cy="362160"/>
            </p14:xfrm>
          </p:contentPart>
        </mc:Choice>
        <mc:Fallback xmlns="">
          <p:pic>
            <p:nvPicPr>
              <p:cNvPr id="501" name="Håndskrift 500">
                <a:extLst>
                  <a:ext uri="{FF2B5EF4-FFF2-40B4-BE49-F238E27FC236}">
                    <a16:creationId xmlns:a16="http://schemas.microsoft.com/office/drawing/2014/main" id="{2773988F-8E56-4731-96E8-B2D56D4DF73A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5773140" y="5744580"/>
                <a:ext cx="27108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2">
            <p14:nvContentPartPr>
              <p14:cNvPr id="502" name="Håndskrift 501">
                <a:extLst>
                  <a:ext uri="{FF2B5EF4-FFF2-40B4-BE49-F238E27FC236}">
                    <a16:creationId xmlns:a16="http://schemas.microsoft.com/office/drawing/2014/main" id="{AB2C8240-CDEC-4EFA-A537-293C5E7A73EC}"/>
                  </a:ext>
                </a:extLst>
              </p14:cNvPr>
              <p14:cNvContentPartPr/>
              <p14:nvPr/>
            </p14:nvContentPartPr>
            <p14:xfrm>
              <a:off x="6028020" y="5771580"/>
              <a:ext cx="382320" cy="353160"/>
            </p14:xfrm>
          </p:contentPart>
        </mc:Choice>
        <mc:Fallback xmlns="">
          <p:pic>
            <p:nvPicPr>
              <p:cNvPr id="502" name="Håndskrift 501">
                <a:extLst>
                  <a:ext uri="{FF2B5EF4-FFF2-40B4-BE49-F238E27FC236}">
                    <a16:creationId xmlns:a16="http://schemas.microsoft.com/office/drawing/2014/main" id="{AB2C8240-CDEC-4EFA-A537-293C5E7A73EC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6010020" y="5753940"/>
                <a:ext cx="4179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4">
            <p14:nvContentPartPr>
              <p14:cNvPr id="503" name="Håndskrift 502">
                <a:extLst>
                  <a:ext uri="{FF2B5EF4-FFF2-40B4-BE49-F238E27FC236}">
                    <a16:creationId xmlns:a16="http://schemas.microsoft.com/office/drawing/2014/main" id="{F3592FD0-8CF5-4E9F-94AB-96B94342D441}"/>
                  </a:ext>
                </a:extLst>
              </p14:cNvPr>
              <p14:cNvContentPartPr/>
              <p14:nvPr/>
            </p14:nvContentPartPr>
            <p14:xfrm>
              <a:off x="5841180" y="5782740"/>
              <a:ext cx="486720" cy="323640"/>
            </p14:xfrm>
          </p:contentPart>
        </mc:Choice>
        <mc:Fallback xmlns="">
          <p:pic>
            <p:nvPicPr>
              <p:cNvPr id="503" name="Håndskrift 502">
                <a:extLst>
                  <a:ext uri="{FF2B5EF4-FFF2-40B4-BE49-F238E27FC236}">
                    <a16:creationId xmlns:a16="http://schemas.microsoft.com/office/drawing/2014/main" id="{F3592FD0-8CF5-4E9F-94AB-96B94342D441}"/>
                  </a:ext>
                </a:extLst>
              </p:cNvPr>
              <p:cNvPicPr/>
              <p:nvPr/>
            </p:nvPicPr>
            <p:blipFill>
              <a:blip r:embed="rId495"/>
              <a:stretch>
                <a:fillRect/>
              </a:stretch>
            </p:blipFill>
            <p:spPr>
              <a:xfrm>
                <a:off x="5823180" y="5765100"/>
                <a:ext cx="52236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6">
            <p14:nvContentPartPr>
              <p14:cNvPr id="504" name="Håndskrift 503">
                <a:extLst>
                  <a:ext uri="{FF2B5EF4-FFF2-40B4-BE49-F238E27FC236}">
                    <a16:creationId xmlns:a16="http://schemas.microsoft.com/office/drawing/2014/main" id="{1105A622-44BE-4B28-A652-B22E36E943BB}"/>
                  </a:ext>
                </a:extLst>
              </p14:cNvPr>
              <p14:cNvContentPartPr/>
              <p14:nvPr/>
            </p14:nvContentPartPr>
            <p14:xfrm>
              <a:off x="6209820" y="5913420"/>
              <a:ext cx="448560" cy="192240"/>
            </p14:xfrm>
          </p:contentPart>
        </mc:Choice>
        <mc:Fallback xmlns="">
          <p:pic>
            <p:nvPicPr>
              <p:cNvPr id="504" name="Håndskrift 503">
                <a:extLst>
                  <a:ext uri="{FF2B5EF4-FFF2-40B4-BE49-F238E27FC236}">
                    <a16:creationId xmlns:a16="http://schemas.microsoft.com/office/drawing/2014/main" id="{1105A622-44BE-4B28-A652-B22E36E943BB}"/>
                  </a:ext>
                </a:extLst>
              </p:cNvPr>
              <p:cNvPicPr/>
              <p:nvPr/>
            </p:nvPicPr>
            <p:blipFill>
              <a:blip r:embed="rId497"/>
              <a:stretch>
                <a:fillRect/>
              </a:stretch>
            </p:blipFill>
            <p:spPr>
              <a:xfrm>
                <a:off x="6173820" y="5877420"/>
                <a:ext cx="5202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8">
            <p14:nvContentPartPr>
              <p14:cNvPr id="505" name="Håndskrift 504">
                <a:extLst>
                  <a:ext uri="{FF2B5EF4-FFF2-40B4-BE49-F238E27FC236}">
                    <a16:creationId xmlns:a16="http://schemas.microsoft.com/office/drawing/2014/main" id="{926358A5-9D86-4517-B7CA-812A11BF311F}"/>
                  </a:ext>
                </a:extLst>
              </p14:cNvPr>
              <p14:cNvContentPartPr/>
              <p14:nvPr/>
            </p14:nvContentPartPr>
            <p14:xfrm>
              <a:off x="5967120" y="5743500"/>
              <a:ext cx="48600" cy="79560"/>
            </p14:xfrm>
          </p:contentPart>
        </mc:Choice>
        <mc:Fallback xmlns="">
          <p:pic>
            <p:nvPicPr>
              <p:cNvPr id="505" name="Håndskrift 504">
                <a:extLst>
                  <a:ext uri="{FF2B5EF4-FFF2-40B4-BE49-F238E27FC236}">
                    <a16:creationId xmlns:a16="http://schemas.microsoft.com/office/drawing/2014/main" id="{926358A5-9D86-4517-B7CA-812A11BF311F}"/>
                  </a:ext>
                </a:extLst>
              </p:cNvPr>
              <p:cNvPicPr/>
              <p:nvPr/>
            </p:nvPicPr>
            <p:blipFill>
              <a:blip r:embed="rId499"/>
              <a:stretch>
                <a:fillRect/>
              </a:stretch>
            </p:blipFill>
            <p:spPr>
              <a:xfrm>
                <a:off x="5958120" y="5734500"/>
                <a:ext cx="662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0">
            <p14:nvContentPartPr>
              <p14:cNvPr id="507" name="Håndskrift 506">
                <a:extLst>
                  <a:ext uri="{FF2B5EF4-FFF2-40B4-BE49-F238E27FC236}">
                    <a16:creationId xmlns:a16="http://schemas.microsoft.com/office/drawing/2014/main" id="{0DFB4BE4-3D3B-4AA5-A7C3-ED64FC6CF82C}"/>
                  </a:ext>
                </a:extLst>
              </p14:cNvPr>
              <p14:cNvContentPartPr/>
              <p14:nvPr/>
            </p14:nvContentPartPr>
            <p14:xfrm>
              <a:off x="2399940" y="3448140"/>
              <a:ext cx="335160" cy="765360"/>
            </p14:xfrm>
          </p:contentPart>
        </mc:Choice>
        <mc:Fallback xmlns="">
          <p:pic>
            <p:nvPicPr>
              <p:cNvPr id="507" name="Håndskrift 506">
                <a:extLst>
                  <a:ext uri="{FF2B5EF4-FFF2-40B4-BE49-F238E27FC236}">
                    <a16:creationId xmlns:a16="http://schemas.microsoft.com/office/drawing/2014/main" id="{0DFB4BE4-3D3B-4AA5-A7C3-ED64FC6CF82C}"/>
                  </a:ext>
                </a:extLst>
              </p:cNvPr>
              <p:cNvPicPr/>
              <p:nvPr/>
            </p:nvPicPr>
            <p:blipFill>
              <a:blip r:embed="rId501"/>
              <a:stretch>
                <a:fillRect/>
              </a:stretch>
            </p:blipFill>
            <p:spPr>
              <a:xfrm>
                <a:off x="2364300" y="3412140"/>
                <a:ext cx="406800" cy="837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37981099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" name="Gruppe 107">
            <a:extLst>
              <a:ext uri="{FF2B5EF4-FFF2-40B4-BE49-F238E27FC236}">
                <a16:creationId xmlns:a16="http://schemas.microsoft.com/office/drawing/2014/main" id="{4DCD583C-8DAF-42C3-8733-869CAA5E760B}"/>
              </a:ext>
            </a:extLst>
          </p:cNvPr>
          <p:cNvGrpSpPr/>
          <p:nvPr/>
        </p:nvGrpSpPr>
        <p:grpSpPr>
          <a:xfrm>
            <a:off x="6878162" y="1348686"/>
            <a:ext cx="1319760" cy="3321000"/>
            <a:chOff x="6182331" y="1295006"/>
            <a:chExt cx="1319760" cy="332100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">
              <p14:nvContentPartPr>
                <p14:cNvPr id="95" name="Håndskrift 94">
                  <a:extLst>
                    <a:ext uri="{FF2B5EF4-FFF2-40B4-BE49-F238E27FC236}">
                      <a16:creationId xmlns:a16="http://schemas.microsoft.com/office/drawing/2014/main" id="{4FD04999-099C-4871-B359-9AC979C53B36}"/>
                    </a:ext>
                  </a:extLst>
                </p14:cNvPr>
                <p14:cNvContentPartPr/>
                <p14:nvPr/>
              </p14:nvContentPartPr>
              <p14:xfrm>
                <a:off x="6259011" y="1295726"/>
                <a:ext cx="1243080" cy="3310920"/>
              </p14:xfrm>
            </p:contentPart>
          </mc:Choice>
          <mc:Fallback xmlns="">
            <p:pic>
              <p:nvPicPr>
                <p:cNvPr id="95" name="Håndskrift 94">
                  <a:extLst>
                    <a:ext uri="{FF2B5EF4-FFF2-40B4-BE49-F238E27FC236}">
                      <a16:creationId xmlns:a16="http://schemas.microsoft.com/office/drawing/2014/main" id="{4FD04999-099C-4871-B359-9AC979C53B36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6196011" y="1232726"/>
                  <a:ext cx="1368720" cy="343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">
              <p14:nvContentPartPr>
                <p14:cNvPr id="106" name="Håndskrift 105">
                  <a:extLst>
                    <a:ext uri="{FF2B5EF4-FFF2-40B4-BE49-F238E27FC236}">
                      <a16:creationId xmlns:a16="http://schemas.microsoft.com/office/drawing/2014/main" id="{A9B60FA7-F644-4769-AC68-67AD0DDACA67}"/>
                    </a:ext>
                  </a:extLst>
                </p14:cNvPr>
                <p14:cNvContentPartPr/>
                <p14:nvPr/>
              </p14:nvContentPartPr>
              <p14:xfrm>
                <a:off x="6182331" y="1295006"/>
                <a:ext cx="1044000" cy="3321000"/>
              </p14:xfrm>
            </p:contentPart>
          </mc:Choice>
          <mc:Fallback xmlns="">
            <p:pic>
              <p:nvPicPr>
                <p:cNvPr id="106" name="Håndskrift 105">
                  <a:extLst>
                    <a:ext uri="{FF2B5EF4-FFF2-40B4-BE49-F238E27FC236}">
                      <a16:creationId xmlns:a16="http://schemas.microsoft.com/office/drawing/2014/main" id="{A9B60FA7-F644-4769-AC68-67AD0DDACA67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6119691" y="1232366"/>
                  <a:ext cx="1169640" cy="3446640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139" name="Billede 138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22600B92-EAB8-485E-B0F9-A744CD12497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0794" y="112942"/>
            <a:ext cx="1149885" cy="1038443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7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344157" y="5886901"/>
              <a:ext cx="2263463" cy="334043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339837" y="5859933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9">
            <p14:nvContentPartPr>
              <p14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097436" y="5780183"/>
              <a:ext cx="969084" cy="359049"/>
            </p14:xfrm>
          </p:contentPart>
        </mc:Choice>
        <mc:Fallback xmlns="">
          <p:pic>
            <p:nvPicPr>
              <p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088433" y="5726109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1">
            <p14:nvContentPartPr>
              <p14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571002" y="5956142"/>
              <a:ext cx="969084" cy="359049"/>
            </p14:xfrm>
          </p:contentPart>
        </mc:Choice>
        <mc:Fallback xmlns="">
          <p:pic>
            <p:nvPicPr>
              <p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561999" y="5902068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3">
            <p14:nvContentPartPr>
              <p14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7548634" y="6011240"/>
              <a:ext cx="860868" cy="321408"/>
            </p14:xfrm>
          </p:contentPart>
        </mc:Choice>
        <mc:Fallback xmlns="">
          <p:pic>
            <p:nvPicPr>
              <p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539633" y="5957252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5">
            <p14:nvContentPartPr>
              <p14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701597" y="5928636"/>
              <a:ext cx="2263463" cy="334043"/>
            </p14:xfrm>
          </p:contentPart>
        </mc:Choice>
        <mc:Fallback xmlns="">
          <p:pic>
            <p:nvPicPr>
              <p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697277" y="5901668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7">
            <p14:nvContentPartPr>
              <p14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710966" y="5969711"/>
              <a:ext cx="969084" cy="359049"/>
            </p14:xfrm>
          </p:contentPart>
        </mc:Choice>
        <mc:Fallback xmlns="">
          <p:pic>
            <p:nvPicPr>
              <p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701963" y="5915637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9">
            <p14:nvContentPartPr>
              <p14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552007" y="5907056"/>
              <a:ext cx="969084" cy="359049"/>
            </p14:xfrm>
          </p:contentPart>
        </mc:Choice>
        <mc:Fallback xmlns="">
          <p:pic>
            <p:nvPicPr>
              <p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543004" y="5852982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1">
            <p14:nvContentPartPr>
              <p14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3125184" y="5923966"/>
              <a:ext cx="860868" cy="321408"/>
            </p14:xfrm>
          </p:contentPart>
        </mc:Choice>
        <mc:Fallback xmlns="">
          <p:pic>
            <p:nvPicPr>
              <p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116183" y="5869978"/>
                <a:ext cx="878510" cy="429024"/>
              </a:xfrm>
              <a:prstGeom prst="rect">
                <a:avLst/>
              </a:prstGeom>
            </p:spPr>
          </p:pic>
        </mc:Fallback>
      </mc:AlternateContent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9998" y="5230746"/>
            <a:ext cx="1255276" cy="760647"/>
          </a:xfrm>
          <a:prstGeom prst="rect">
            <a:avLst/>
          </a:prstGeom>
        </p:spPr>
      </p:pic>
      <p:grpSp>
        <p:nvGrpSpPr>
          <p:cNvPr id="100" name="Gruppe 99">
            <a:extLst>
              <a:ext uri="{FF2B5EF4-FFF2-40B4-BE49-F238E27FC236}">
                <a16:creationId xmlns:a16="http://schemas.microsoft.com/office/drawing/2014/main" id="{6CFE50B4-D86F-4E8E-ADB8-FFA1A3837E46}"/>
              </a:ext>
            </a:extLst>
          </p:cNvPr>
          <p:cNvGrpSpPr/>
          <p:nvPr/>
        </p:nvGrpSpPr>
        <p:grpSpPr>
          <a:xfrm>
            <a:off x="7772792" y="4981976"/>
            <a:ext cx="805477" cy="1181460"/>
            <a:chOff x="5183372" y="3398930"/>
            <a:chExt cx="731050" cy="944470"/>
          </a:xfrm>
        </p:grpSpPr>
        <p:sp>
          <p:nvSpPr>
            <p:cNvPr id="225" name="Ellipse 224">
              <a:extLst>
                <a:ext uri="{FF2B5EF4-FFF2-40B4-BE49-F238E27FC236}">
                  <a16:creationId xmlns:a16="http://schemas.microsoft.com/office/drawing/2014/main" id="{9E7B6FFE-BBB8-405D-A43F-0D1716176B84}"/>
                </a:ext>
              </a:extLst>
            </p:cNvPr>
            <p:cNvSpPr/>
            <p:nvPr/>
          </p:nvSpPr>
          <p:spPr>
            <a:xfrm>
              <a:off x="5183372" y="3398930"/>
              <a:ext cx="731050" cy="94447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56" name="Håndskrift 55">
                  <a:extLst>
                    <a:ext uri="{FF2B5EF4-FFF2-40B4-BE49-F238E27FC236}">
                      <a16:creationId xmlns:a16="http://schemas.microsoft.com/office/drawing/2014/main" id="{F53A771F-5A35-4C2C-8E73-F893BE40269F}"/>
                    </a:ext>
                  </a:extLst>
                </p14:cNvPr>
                <p14:cNvContentPartPr/>
                <p14:nvPr/>
              </p14:nvContentPartPr>
              <p14:xfrm>
                <a:off x="5568640" y="4225520"/>
                <a:ext cx="360" cy="360"/>
              </p14:xfrm>
            </p:contentPart>
          </mc:Choice>
          <mc:Fallback xmlns="">
            <p:pic>
              <p:nvPicPr>
                <p:cNvPr id="56" name="Håndskrift 55">
                  <a:extLst>
                    <a:ext uri="{FF2B5EF4-FFF2-40B4-BE49-F238E27FC236}">
                      <a16:creationId xmlns:a16="http://schemas.microsoft.com/office/drawing/2014/main" id="{F53A771F-5A35-4C2C-8E73-F893BE40269F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5550640" y="420752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2" name="Gruppe 61">
              <a:extLst>
                <a:ext uri="{FF2B5EF4-FFF2-40B4-BE49-F238E27FC236}">
                  <a16:creationId xmlns:a16="http://schemas.microsoft.com/office/drawing/2014/main" id="{2D0EEC4D-6ECA-472D-98D3-B79B85FEA49F}"/>
                </a:ext>
              </a:extLst>
            </p:cNvPr>
            <p:cNvGrpSpPr/>
            <p:nvPr/>
          </p:nvGrpSpPr>
          <p:grpSpPr>
            <a:xfrm>
              <a:off x="5265880" y="3483560"/>
              <a:ext cx="593280" cy="683280"/>
              <a:chOff x="5265880" y="3483560"/>
              <a:chExt cx="593280" cy="6832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93">
                <p14:nvContentPartPr>
                  <p14:cNvPr id="38" name="Håndskrift 37">
                    <a:extLst>
                      <a:ext uri="{FF2B5EF4-FFF2-40B4-BE49-F238E27FC236}">
                        <a16:creationId xmlns:a16="http://schemas.microsoft.com/office/drawing/2014/main" id="{8E27A078-2BDB-42D2-9370-C3FC4D7C7AB0}"/>
                      </a:ext>
                    </a:extLst>
                  </p14:cNvPr>
                  <p14:cNvContentPartPr/>
                  <p14:nvPr/>
                </p14:nvContentPartPr>
                <p14:xfrm>
                  <a:off x="5858800" y="3812960"/>
                  <a:ext cx="360" cy="360"/>
                </p14:xfrm>
              </p:contentPart>
            </mc:Choice>
            <mc:Fallback xmlns="">
              <p:pic>
                <p:nvPicPr>
                  <p:cNvPr id="38" name="Håndskrift 37">
                    <a:extLst>
                      <a:ext uri="{FF2B5EF4-FFF2-40B4-BE49-F238E27FC236}">
                        <a16:creationId xmlns:a16="http://schemas.microsoft.com/office/drawing/2014/main" id="{8E27A078-2BDB-42D2-9370-C3FC4D7C7AB0}"/>
                      </a:ext>
                    </a:extLst>
                  </p:cNvPr>
                  <p:cNvPicPr/>
                  <p:nvPr/>
                </p:nvPicPr>
                <p:blipFill>
                  <a:blip r:embed="rId92"/>
                  <a:stretch>
                    <a:fillRect/>
                  </a:stretch>
                </p:blipFill>
                <p:spPr>
                  <a:xfrm>
                    <a:off x="5840800" y="379496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4">
                <p14:nvContentPartPr>
                  <p14:cNvPr id="229" name="Håndskrift 228">
                    <a:extLst>
                      <a:ext uri="{FF2B5EF4-FFF2-40B4-BE49-F238E27FC236}">
                        <a16:creationId xmlns:a16="http://schemas.microsoft.com/office/drawing/2014/main" id="{D2DB8547-6BE6-41AF-8DC8-6C2CD30F3373}"/>
                      </a:ext>
                    </a:extLst>
                  </p14:cNvPr>
                  <p14:cNvContentPartPr/>
                  <p14:nvPr/>
                </p14:nvContentPartPr>
                <p14:xfrm>
                  <a:off x="5508880" y="3495440"/>
                  <a:ext cx="360" cy="360"/>
                </p14:xfrm>
              </p:contentPart>
            </mc:Choice>
            <mc:Fallback xmlns="">
              <p:pic>
                <p:nvPicPr>
                  <p:cNvPr id="229" name="Håndskrift 228">
                    <a:extLst>
                      <a:ext uri="{FF2B5EF4-FFF2-40B4-BE49-F238E27FC236}">
                        <a16:creationId xmlns:a16="http://schemas.microsoft.com/office/drawing/2014/main" id="{D2DB8547-6BE6-41AF-8DC8-6C2CD30F3373}"/>
                      </a:ext>
                    </a:extLst>
                  </p:cNvPr>
                  <p:cNvPicPr/>
                  <p:nvPr/>
                </p:nvPicPr>
                <p:blipFill>
                  <a:blip r:embed="rId92"/>
                  <a:stretch>
                    <a:fillRect/>
                  </a:stretch>
                </p:blipFill>
                <p:spPr>
                  <a:xfrm>
                    <a:off x="5490880" y="347744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5">
                <p14:nvContentPartPr>
                  <p14:cNvPr id="231" name="Håndskrift 230">
                    <a:extLst>
                      <a:ext uri="{FF2B5EF4-FFF2-40B4-BE49-F238E27FC236}">
                        <a16:creationId xmlns:a16="http://schemas.microsoft.com/office/drawing/2014/main" id="{970CD60B-E470-45A1-BF86-8BD1FBAC44DE}"/>
                      </a:ext>
                    </a:extLst>
                  </p14:cNvPr>
                  <p14:cNvContentPartPr/>
                  <p14:nvPr/>
                </p14:nvContentPartPr>
                <p14:xfrm>
                  <a:off x="5425720" y="3664280"/>
                  <a:ext cx="90720" cy="324360"/>
                </p14:xfrm>
              </p:contentPart>
            </mc:Choice>
            <mc:Fallback xmlns="">
              <p:pic>
                <p:nvPicPr>
                  <p:cNvPr id="231" name="Håndskrift 230">
                    <a:extLst>
                      <a:ext uri="{FF2B5EF4-FFF2-40B4-BE49-F238E27FC236}">
                        <a16:creationId xmlns:a16="http://schemas.microsoft.com/office/drawing/2014/main" id="{970CD60B-E470-45A1-BF86-8BD1FBAC44DE}"/>
                      </a:ext>
                    </a:extLst>
                  </p:cNvPr>
                  <p:cNvPicPr/>
                  <p:nvPr/>
                </p:nvPicPr>
                <p:blipFill>
                  <a:blip r:embed="rId96"/>
                  <a:stretch>
                    <a:fillRect/>
                  </a:stretch>
                </p:blipFill>
                <p:spPr>
                  <a:xfrm>
                    <a:off x="5409403" y="3649890"/>
                    <a:ext cx="123027" cy="35285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7">
                <p14:nvContentPartPr>
                  <p14:cNvPr id="234" name="Håndskrift 233">
                    <a:extLst>
                      <a:ext uri="{FF2B5EF4-FFF2-40B4-BE49-F238E27FC236}">
                        <a16:creationId xmlns:a16="http://schemas.microsoft.com/office/drawing/2014/main" id="{D4335AA9-3656-4EE9-94FB-E0522E830353}"/>
                      </a:ext>
                    </a:extLst>
                  </p14:cNvPr>
                  <p14:cNvContentPartPr/>
                  <p14:nvPr/>
                </p14:nvContentPartPr>
                <p14:xfrm>
                  <a:off x="5675560" y="3553040"/>
                  <a:ext cx="360" cy="360"/>
                </p14:xfrm>
              </p:contentPart>
            </mc:Choice>
            <mc:Fallback xmlns="">
              <p:pic>
                <p:nvPicPr>
                  <p:cNvPr id="234" name="Håndskrift 233">
                    <a:extLst>
                      <a:ext uri="{FF2B5EF4-FFF2-40B4-BE49-F238E27FC236}">
                        <a16:creationId xmlns:a16="http://schemas.microsoft.com/office/drawing/2014/main" id="{D4335AA9-3656-4EE9-94FB-E0522E830353}"/>
                      </a:ext>
                    </a:extLst>
                  </p:cNvPr>
                  <p:cNvPicPr/>
                  <p:nvPr/>
                </p:nvPicPr>
                <p:blipFill>
                  <a:blip r:embed="rId92"/>
                  <a:stretch>
                    <a:fillRect/>
                  </a:stretch>
                </p:blipFill>
                <p:spPr>
                  <a:xfrm>
                    <a:off x="5657560" y="353504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">
                <p14:nvContentPartPr>
                  <p14:cNvPr id="236" name="Håndskrift 235">
                    <a:extLst>
                      <a:ext uri="{FF2B5EF4-FFF2-40B4-BE49-F238E27FC236}">
                        <a16:creationId xmlns:a16="http://schemas.microsoft.com/office/drawing/2014/main" id="{B237BD0C-E073-468B-9838-E411DB1B5FE4}"/>
                      </a:ext>
                    </a:extLst>
                  </p14:cNvPr>
                  <p14:cNvContentPartPr/>
                  <p14:nvPr/>
                </p14:nvContentPartPr>
                <p14:xfrm>
                  <a:off x="5556760" y="3762200"/>
                  <a:ext cx="360" cy="360"/>
                </p14:xfrm>
              </p:contentPart>
            </mc:Choice>
            <mc:Fallback xmlns="">
              <p:pic>
                <p:nvPicPr>
                  <p:cNvPr id="236" name="Håndskrift 235">
                    <a:extLst>
                      <a:ext uri="{FF2B5EF4-FFF2-40B4-BE49-F238E27FC236}">
                        <a16:creationId xmlns:a16="http://schemas.microsoft.com/office/drawing/2014/main" id="{B237BD0C-E073-468B-9838-E411DB1B5FE4}"/>
                      </a:ext>
                    </a:extLst>
                  </p:cNvPr>
                  <p:cNvPicPr/>
                  <p:nvPr/>
                </p:nvPicPr>
                <p:blipFill>
                  <a:blip r:embed="rId92"/>
                  <a:stretch>
                    <a:fillRect/>
                  </a:stretch>
                </p:blipFill>
                <p:spPr>
                  <a:xfrm>
                    <a:off x="5538760" y="374420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9">
                <p14:nvContentPartPr>
                  <p14:cNvPr id="239" name="Håndskrift 238">
                    <a:extLst>
                      <a:ext uri="{FF2B5EF4-FFF2-40B4-BE49-F238E27FC236}">
                        <a16:creationId xmlns:a16="http://schemas.microsoft.com/office/drawing/2014/main" id="{F32ADEC9-7AC2-49FF-8E21-F671D831DC72}"/>
                      </a:ext>
                    </a:extLst>
                  </p14:cNvPr>
                  <p14:cNvContentPartPr/>
                  <p14:nvPr/>
                </p14:nvContentPartPr>
                <p14:xfrm>
                  <a:off x="5344360" y="3827720"/>
                  <a:ext cx="360" cy="360"/>
                </p14:xfrm>
              </p:contentPart>
            </mc:Choice>
            <mc:Fallback xmlns="">
              <p:pic>
                <p:nvPicPr>
                  <p:cNvPr id="239" name="Håndskrift 238">
                    <a:extLst>
                      <a:ext uri="{FF2B5EF4-FFF2-40B4-BE49-F238E27FC236}">
                        <a16:creationId xmlns:a16="http://schemas.microsoft.com/office/drawing/2014/main" id="{F32ADEC9-7AC2-49FF-8E21-F671D831DC72}"/>
                      </a:ext>
                    </a:extLst>
                  </p:cNvPr>
                  <p:cNvPicPr/>
                  <p:nvPr/>
                </p:nvPicPr>
                <p:blipFill>
                  <a:blip r:embed="rId92"/>
                  <a:stretch>
                    <a:fillRect/>
                  </a:stretch>
                </p:blipFill>
                <p:spPr>
                  <a:xfrm>
                    <a:off x="5326360" y="380972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">
                <p14:nvContentPartPr>
                  <p14:cNvPr id="241" name="Håndskrift 240">
                    <a:extLst>
                      <a:ext uri="{FF2B5EF4-FFF2-40B4-BE49-F238E27FC236}">
                        <a16:creationId xmlns:a16="http://schemas.microsoft.com/office/drawing/2014/main" id="{0B4B408E-C902-4F92-B5FC-A37C203EA993}"/>
                      </a:ext>
                    </a:extLst>
                  </p14:cNvPr>
                  <p14:cNvContentPartPr/>
                  <p14:nvPr/>
                </p14:nvContentPartPr>
                <p14:xfrm>
                  <a:off x="5304400" y="3957680"/>
                  <a:ext cx="360" cy="360"/>
                </p14:xfrm>
              </p:contentPart>
            </mc:Choice>
            <mc:Fallback xmlns="">
              <p:pic>
                <p:nvPicPr>
                  <p:cNvPr id="241" name="Håndskrift 240">
                    <a:extLst>
                      <a:ext uri="{FF2B5EF4-FFF2-40B4-BE49-F238E27FC236}">
                        <a16:creationId xmlns:a16="http://schemas.microsoft.com/office/drawing/2014/main" id="{0B4B408E-C902-4F92-B5FC-A37C203EA993}"/>
                      </a:ext>
                    </a:extLst>
                  </p:cNvPr>
                  <p:cNvPicPr/>
                  <p:nvPr/>
                </p:nvPicPr>
                <p:blipFill>
                  <a:blip r:embed="rId92"/>
                  <a:stretch>
                    <a:fillRect/>
                  </a:stretch>
                </p:blipFill>
                <p:spPr>
                  <a:xfrm>
                    <a:off x="5286400" y="393968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1">
                <p14:nvContentPartPr>
                  <p14:cNvPr id="243" name="Håndskrift 242">
                    <a:extLst>
                      <a:ext uri="{FF2B5EF4-FFF2-40B4-BE49-F238E27FC236}">
                        <a16:creationId xmlns:a16="http://schemas.microsoft.com/office/drawing/2014/main" id="{78482F54-BDE2-4917-893A-1D09F8BFB481}"/>
                      </a:ext>
                    </a:extLst>
                  </p14:cNvPr>
                  <p14:cNvContentPartPr/>
                  <p14:nvPr/>
                </p14:nvContentPartPr>
                <p14:xfrm>
                  <a:off x="5502040" y="4166480"/>
                  <a:ext cx="360" cy="360"/>
                </p14:xfrm>
              </p:contentPart>
            </mc:Choice>
            <mc:Fallback xmlns="">
              <p:pic>
                <p:nvPicPr>
                  <p:cNvPr id="243" name="Håndskrift 242">
                    <a:extLst>
                      <a:ext uri="{FF2B5EF4-FFF2-40B4-BE49-F238E27FC236}">
                        <a16:creationId xmlns:a16="http://schemas.microsoft.com/office/drawing/2014/main" id="{78482F54-BDE2-4917-893A-1D09F8BFB481}"/>
                      </a:ext>
                    </a:extLst>
                  </p:cNvPr>
                  <p:cNvPicPr/>
                  <p:nvPr/>
                </p:nvPicPr>
                <p:blipFill>
                  <a:blip r:embed="rId92"/>
                  <a:stretch>
                    <a:fillRect/>
                  </a:stretch>
                </p:blipFill>
                <p:spPr>
                  <a:xfrm>
                    <a:off x="5484040" y="414848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2">
                <p14:nvContentPartPr>
                  <p14:cNvPr id="250" name="Håndskrift 249">
                    <a:extLst>
                      <a:ext uri="{FF2B5EF4-FFF2-40B4-BE49-F238E27FC236}">
                        <a16:creationId xmlns:a16="http://schemas.microsoft.com/office/drawing/2014/main" id="{A20F29AD-6306-4E49-9A39-A82531AD5E35}"/>
                      </a:ext>
                    </a:extLst>
                  </p14:cNvPr>
                  <p14:cNvContentPartPr/>
                  <p14:nvPr/>
                </p14:nvContentPartPr>
                <p14:xfrm>
                  <a:off x="5385040" y="4021760"/>
                  <a:ext cx="360" cy="16920"/>
                </p14:xfrm>
              </p:contentPart>
            </mc:Choice>
            <mc:Fallback xmlns="">
              <p:pic>
                <p:nvPicPr>
                  <p:cNvPr id="250" name="Håndskrift 249">
                    <a:extLst>
                      <a:ext uri="{FF2B5EF4-FFF2-40B4-BE49-F238E27FC236}">
                        <a16:creationId xmlns:a16="http://schemas.microsoft.com/office/drawing/2014/main" id="{A20F29AD-6306-4E49-9A39-A82531AD5E35}"/>
                      </a:ext>
                    </a:extLst>
                  </p:cNvPr>
                  <p:cNvPicPr/>
                  <p:nvPr/>
                </p:nvPicPr>
                <p:blipFill>
                  <a:blip r:embed="rId103"/>
                  <a:stretch>
                    <a:fillRect/>
                  </a:stretch>
                </p:blipFill>
                <p:spPr>
                  <a:xfrm>
                    <a:off x="5367040" y="4007174"/>
                    <a:ext cx="36000" cy="4580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4">
                <p14:nvContentPartPr>
                  <p14:cNvPr id="252" name="Håndskrift 251">
                    <a:extLst>
                      <a:ext uri="{FF2B5EF4-FFF2-40B4-BE49-F238E27FC236}">
                        <a16:creationId xmlns:a16="http://schemas.microsoft.com/office/drawing/2014/main" id="{C6C910B9-4E2D-4B8E-B2BD-5A0CB124DBED}"/>
                      </a:ext>
                    </a:extLst>
                  </p14:cNvPr>
                  <p14:cNvContentPartPr/>
                  <p14:nvPr/>
                </p14:nvContentPartPr>
                <p14:xfrm>
                  <a:off x="5663680" y="3855800"/>
                  <a:ext cx="360" cy="360"/>
                </p14:xfrm>
              </p:contentPart>
            </mc:Choice>
            <mc:Fallback xmlns="">
              <p:pic>
                <p:nvPicPr>
                  <p:cNvPr id="252" name="Håndskrift 251">
                    <a:extLst>
                      <a:ext uri="{FF2B5EF4-FFF2-40B4-BE49-F238E27FC236}">
                        <a16:creationId xmlns:a16="http://schemas.microsoft.com/office/drawing/2014/main" id="{C6C910B9-4E2D-4B8E-B2BD-5A0CB124DBED}"/>
                      </a:ext>
                    </a:extLst>
                  </p:cNvPr>
                  <p:cNvPicPr/>
                  <p:nvPr/>
                </p:nvPicPr>
                <p:blipFill>
                  <a:blip r:embed="rId92"/>
                  <a:stretch>
                    <a:fillRect/>
                  </a:stretch>
                </p:blipFill>
                <p:spPr>
                  <a:xfrm>
                    <a:off x="5645680" y="383780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5">
                <p14:nvContentPartPr>
                  <p14:cNvPr id="254" name="Håndskrift 253">
                    <a:extLst>
                      <a:ext uri="{FF2B5EF4-FFF2-40B4-BE49-F238E27FC236}">
                        <a16:creationId xmlns:a16="http://schemas.microsoft.com/office/drawing/2014/main" id="{6288334F-DA98-433E-8053-0153B219A923}"/>
                      </a:ext>
                    </a:extLst>
                  </p14:cNvPr>
                  <p14:cNvContentPartPr/>
                  <p14:nvPr/>
                </p14:nvContentPartPr>
                <p14:xfrm>
                  <a:off x="5759080" y="4082240"/>
                  <a:ext cx="360" cy="360"/>
                </p14:xfrm>
              </p:contentPart>
            </mc:Choice>
            <mc:Fallback xmlns="">
              <p:pic>
                <p:nvPicPr>
                  <p:cNvPr id="254" name="Håndskrift 253">
                    <a:extLst>
                      <a:ext uri="{FF2B5EF4-FFF2-40B4-BE49-F238E27FC236}">
                        <a16:creationId xmlns:a16="http://schemas.microsoft.com/office/drawing/2014/main" id="{6288334F-DA98-433E-8053-0153B219A923}"/>
                      </a:ext>
                    </a:extLst>
                  </p:cNvPr>
                  <p:cNvPicPr/>
                  <p:nvPr/>
                </p:nvPicPr>
                <p:blipFill>
                  <a:blip r:embed="rId92"/>
                  <a:stretch>
                    <a:fillRect/>
                  </a:stretch>
                </p:blipFill>
                <p:spPr>
                  <a:xfrm>
                    <a:off x="5741080" y="406424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6">
                <p14:nvContentPartPr>
                  <p14:cNvPr id="35" name="Håndskrift 34">
                    <a:extLst>
                      <a:ext uri="{FF2B5EF4-FFF2-40B4-BE49-F238E27FC236}">
                        <a16:creationId xmlns:a16="http://schemas.microsoft.com/office/drawing/2014/main" id="{4D158E42-7CF6-4816-B453-A88C71697B89}"/>
                      </a:ext>
                    </a:extLst>
                  </p14:cNvPr>
                  <p14:cNvContentPartPr/>
                  <p14:nvPr/>
                </p14:nvContentPartPr>
                <p14:xfrm>
                  <a:off x="5680600" y="3891800"/>
                  <a:ext cx="88200" cy="246960"/>
                </p14:xfrm>
              </p:contentPart>
            </mc:Choice>
            <mc:Fallback xmlns="">
              <p:pic>
                <p:nvPicPr>
                  <p:cNvPr id="35" name="Håndskrift 34">
                    <a:extLst>
                      <a:ext uri="{FF2B5EF4-FFF2-40B4-BE49-F238E27FC236}">
                        <a16:creationId xmlns:a16="http://schemas.microsoft.com/office/drawing/2014/main" id="{4D158E42-7CF6-4816-B453-A88C71697B89}"/>
                      </a:ext>
                    </a:extLst>
                  </p:cNvPr>
                  <p:cNvPicPr/>
                  <p:nvPr/>
                </p:nvPicPr>
                <p:blipFill>
                  <a:blip r:embed="rId107"/>
                  <a:stretch>
                    <a:fillRect/>
                  </a:stretch>
                </p:blipFill>
                <p:spPr>
                  <a:xfrm>
                    <a:off x="5664267" y="3877408"/>
                    <a:ext cx="120540" cy="27545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8">
                <p14:nvContentPartPr>
                  <p14:cNvPr id="39" name="Håndskrift 38">
                    <a:extLst>
                      <a:ext uri="{FF2B5EF4-FFF2-40B4-BE49-F238E27FC236}">
                        <a16:creationId xmlns:a16="http://schemas.microsoft.com/office/drawing/2014/main" id="{E17E3EBD-41D5-4999-89C7-0BD4720F57E7}"/>
                      </a:ext>
                    </a:extLst>
                  </p14:cNvPr>
                  <p14:cNvContentPartPr/>
                  <p14:nvPr/>
                </p14:nvContentPartPr>
                <p14:xfrm>
                  <a:off x="5611480" y="4127600"/>
                  <a:ext cx="360" cy="360"/>
                </p14:xfrm>
              </p:contentPart>
            </mc:Choice>
            <mc:Fallback xmlns="">
              <p:pic>
                <p:nvPicPr>
                  <p:cNvPr id="39" name="Håndskrift 38">
                    <a:extLst>
                      <a:ext uri="{FF2B5EF4-FFF2-40B4-BE49-F238E27FC236}">
                        <a16:creationId xmlns:a16="http://schemas.microsoft.com/office/drawing/2014/main" id="{E17E3EBD-41D5-4999-89C7-0BD4720F57E7}"/>
                      </a:ext>
                    </a:extLst>
                  </p:cNvPr>
                  <p:cNvPicPr/>
                  <p:nvPr/>
                </p:nvPicPr>
                <p:blipFill>
                  <a:blip r:embed="rId92"/>
                  <a:stretch>
                    <a:fillRect/>
                  </a:stretch>
                </p:blipFill>
                <p:spPr>
                  <a:xfrm>
                    <a:off x="5593480" y="410960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9">
                <p14:nvContentPartPr>
                  <p14:cNvPr id="45" name="Håndskrift 44">
                    <a:extLst>
                      <a:ext uri="{FF2B5EF4-FFF2-40B4-BE49-F238E27FC236}">
                        <a16:creationId xmlns:a16="http://schemas.microsoft.com/office/drawing/2014/main" id="{E428E76A-925F-41E3-BF44-1C8567D7DD8C}"/>
                      </a:ext>
                    </a:extLst>
                  </p14:cNvPr>
                  <p14:cNvContentPartPr/>
                  <p14:nvPr/>
                </p14:nvContentPartPr>
                <p14:xfrm>
                  <a:off x="5313760" y="4146320"/>
                  <a:ext cx="360" cy="360"/>
                </p14:xfrm>
              </p:contentPart>
            </mc:Choice>
            <mc:Fallback xmlns="">
              <p:pic>
                <p:nvPicPr>
                  <p:cNvPr id="45" name="Håndskrift 44">
                    <a:extLst>
                      <a:ext uri="{FF2B5EF4-FFF2-40B4-BE49-F238E27FC236}">
                        <a16:creationId xmlns:a16="http://schemas.microsoft.com/office/drawing/2014/main" id="{E428E76A-925F-41E3-BF44-1C8567D7DD8C}"/>
                      </a:ext>
                    </a:extLst>
                  </p:cNvPr>
                  <p:cNvPicPr/>
                  <p:nvPr/>
                </p:nvPicPr>
                <p:blipFill>
                  <a:blip r:embed="rId92"/>
                  <a:stretch>
                    <a:fillRect/>
                  </a:stretch>
                </p:blipFill>
                <p:spPr>
                  <a:xfrm>
                    <a:off x="5295760" y="412832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0">
                <p14:nvContentPartPr>
                  <p14:cNvPr id="47" name="Håndskrift 46">
                    <a:extLst>
                      <a:ext uri="{FF2B5EF4-FFF2-40B4-BE49-F238E27FC236}">
                        <a16:creationId xmlns:a16="http://schemas.microsoft.com/office/drawing/2014/main" id="{FAF43012-E92A-4AE5-9ECB-6FEAEC4AC647}"/>
                      </a:ext>
                    </a:extLst>
                  </p14:cNvPr>
                  <p14:cNvContentPartPr/>
                  <p14:nvPr/>
                </p14:nvContentPartPr>
                <p14:xfrm>
                  <a:off x="5527960" y="3978920"/>
                  <a:ext cx="25200" cy="360"/>
                </p14:xfrm>
              </p:contentPart>
            </mc:Choice>
            <mc:Fallback xmlns="">
              <p:pic>
                <p:nvPicPr>
                  <p:cNvPr id="47" name="Håndskrift 46">
                    <a:extLst>
                      <a:ext uri="{FF2B5EF4-FFF2-40B4-BE49-F238E27FC236}">
                        <a16:creationId xmlns:a16="http://schemas.microsoft.com/office/drawing/2014/main" id="{FAF43012-E92A-4AE5-9ECB-6FEAEC4AC647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5511596" y="3960920"/>
                    <a:ext cx="576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2">
                <p14:nvContentPartPr>
                  <p14:cNvPr id="48" name="Håndskrift 47">
                    <a:extLst>
                      <a:ext uri="{FF2B5EF4-FFF2-40B4-BE49-F238E27FC236}">
                        <a16:creationId xmlns:a16="http://schemas.microsoft.com/office/drawing/2014/main" id="{9FC6D913-ABE1-4FE6-84FC-FB886D31B7C3}"/>
                      </a:ext>
                    </a:extLst>
                  </p14:cNvPr>
                  <p14:cNvContentPartPr/>
                  <p14:nvPr/>
                </p14:nvContentPartPr>
                <p14:xfrm>
                  <a:off x="5696800" y="3921680"/>
                  <a:ext cx="360" cy="360"/>
                </p14:xfrm>
              </p:contentPart>
            </mc:Choice>
            <mc:Fallback xmlns="">
              <p:pic>
                <p:nvPicPr>
                  <p:cNvPr id="48" name="Håndskrift 47">
                    <a:extLst>
                      <a:ext uri="{FF2B5EF4-FFF2-40B4-BE49-F238E27FC236}">
                        <a16:creationId xmlns:a16="http://schemas.microsoft.com/office/drawing/2014/main" id="{9FC6D913-ABE1-4FE6-84FC-FB886D31B7C3}"/>
                      </a:ext>
                    </a:extLst>
                  </p:cNvPr>
                  <p:cNvPicPr/>
                  <p:nvPr/>
                </p:nvPicPr>
                <p:blipFill>
                  <a:blip r:embed="rId92"/>
                  <a:stretch>
                    <a:fillRect/>
                  </a:stretch>
                </p:blipFill>
                <p:spPr>
                  <a:xfrm>
                    <a:off x="5678800" y="390368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3">
                <p14:nvContentPartPr>
                  <p14:cNvPr id="49" name="Håndskrift 48">
                    <a:extLst>
                      <a:ext uri="{FF2B5EF4-FFF2-40B4-BE49-F238E27FC236}">
                        <a16:creationId xmlns:a16="http://schemas.microsoft.com/office/drawing/2014/main" id="{D7A42622-D0DF-4E05-BC73-7C27B5A8CB9B}"/>
                      </a:ext>
                    </a:extLst>
                  </p14:cNvPr>
                  <p14:cNvContentPartPr/>
                  <p14:nvPr/>
                </p14:nvContentPartPr>
                <p14:xfrm>
                  <a:off x="5318440" y="3690920"/>
                  <a:ext cx="90720" cy="139680"/>
                </p14:xfrm>
              </p:contentPart>
            </mc:Choice>
            <mc:Fallback xmlns="">
              <p:pic>
                <p:nvPicPr>
                  <p:cNvPr id="49" name="Håndskrift 48">
                    <a:extLst>
                      <a:ext uri="{FF2B5EF4-FFF2-40B4-BE49-F238E27FC236}">
                        <a16:creationId xmlns:a16="http://schemas.microsoft.com/office/drawing/2014/main" id="{D7A42622-D0DF-4E05-BC73-7C27B5A8CB9B}"/>
                      </a:ext>
                    </a:extLst>
                  </p:cNvPr>
                  <p:cNvPicPr/>
                  <p:nvPr/>
                </p:nvPicPr>
                <p:blipFill>
                  <a:blip r:embed="rId114"/>
                  <a:stretch>
                    <a:fillRect/>
                  </a:stretch>
                </p:blipFill>
                <p:spPr>
                  <a:xfrm>
                    <a:off x="5302065" y="3676520"/>
                    <a:ext cx="123143" cy="16819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5">
                <p14:nvContentPartPr>
                  <p14:cNvPr id="50" name="Håndskrift 49">
                    <a:extLst>
                      <a:ext uri="{FF2B5EF4-FFF2-40B4-BE49-F238E27FC236}">
                        <a16:creationId xmlns:a16="http://schemas.microsoft.com/office/drawing/2014/main" id="{392DBAB4-7E50-44E1-97E5-33F56656215D}"/>
                      </a:ext>
                    </a:extLst>
                  </p14:cNvPr>
                  <p14:cNvContentPartPr/>
                  <p14:nvPr/>
                </p14:nvContentPartPr>
                <p14:xfrm>
                  <a:off x="5265880" y="3610640"/>
                  <a:ext cx="360" cy="360"/>
                </p14:xfrm>
              </p:contentPart>
            </mc:Choice>
            <mc:Fallback xmlns="">
              <p:pic>
                <p:nvPicPr>
                  <p:cNvPr id="50" name="Håndskrift 49">
                    <a:extLst>
                      <a:ext uri="{FF2B5EF4-FFF2-40B4-BE49-F238E27FC236}">
                        <a16:creationId xmlns:a16="http://schemas.microsoft.com/office/drawing/2014/main" id="{392DBAB4-7E50-44E1-97E5-33F56656215D}"/>
                      </a:ext>
                    </a:extLst>
                  </p:cNvPr>
                  <p:cNvPicPr/>
                  <p:nvPr/>
                </p:nvPicPr>
                <p:blipFill>
                  <a:blip r:embed="rId92"/>
                  <a:stretch>
                    <a:fillRect/>
                  </a:stretch>
                </p:blipFill>
                <p:spPr>
                  <a:xfrm>
                    <a:off x="5247880" y="359264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6">
                <p14:nvContentPartPr>
                  <p14:cNvPr id="51" name="Håndskrift 50">
                    <a:extLst>
                      <a:ext uri="{FF2B5EF4-FFF2-40B4-BE49-F238E27FC236}">
                        <a16:creationId xmlns:a16="http://schemas.microsoft.com/office/drawing/2014/main" id="{096115CB-5D0F-489E-8D97-27A195D904FB}"/>
                      </a:ext>
                    </a:extLst>
                  </p14:cNvPr>
                  <p14:cNvContentPartPr/>
                  <p14:nvPr/>
                </p14:nvContentPartPr>
                <p14:xfrm>
                  <a:off x="5420680" y="3528920"/>
                  <a:ext cx="360" cy="360"/>
                </p14:xfrm>
              </p:contentPart>
            </mc:Choice>
            <mc:Fallback xmlns="">
              <p:pic>
                <p:nvPicPr>
                  <p:cNvPr id="51" name="Håndskrift 50">
                    <a:extLst>
                      <a:ext uri="{FF2B5EF4-FFF2-40B4-BE49-F238E27FC236}">
                        <a16:creationId xmlns:a16="http://schemas.microsoft.com/office/drawing/2014/main" id="{096115CB-5D0F-489E-8D97-27A195D904FB}"/>
                      </a:ext>
                    </a:extLst>
                  </p:cNvPr>
                  <p:cNvPicPr/>
                  <p:nvPr/>
                </p:nvPicPr>
                <p:blipFill>
                  <a:blip r:embed="rId92"/>
                  <a:stretch>
                    <a:fillRect/>
                  </a:stretch>
                </p:blipFill>
                <p:spPr>
                  <a:xfrm>
                    <a:off x="5402680" y="351092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7">
                <p14:nvContentPartPr>
                  <p14:cNvPr id="52" name="Håndskrift 51">
                    <a:extLst>
                      <a:ext uri="{FF2B5EF4-FFF2-40B4-BE49-F238E27FC236}">
                        <a16:creationId xmlns:a16="http://schemas.microsoft.com/office/drawing/2014/main" id="{202A4E1B-B781-4089-A01D-77236BF31C72}"/>
                      </a:ext>
                    </a:extLst>
                  </p14:cNvPr>
                  <p14:cNvContentPartPr/>
                  <p14:nvPr/>
                </p14:nvContentPartPr>
                <p14:xfrm>
                  <a:off x="5592400" y="3622520"/>
                  <a:ext cx="30960" cy="360"/>
                </p14:xfrm>
              </p:contentPart>
            </mc:Choice>
            <mc:Fallback xmlns="">
              <p:pic>
                <p:nvPicPr>
                  <p:cNvPr id="52" name="Håndskrift 51">
                    <a:extLst>
                      <a:ext uri="{FF2B5EF4-FFF2-40B4-BE49-F238E27FC236}">
                        <a16:creationId xmlns:a16="http://schemas.microsoft.com/office/drawing/2014/main" id="{202A4E1B-B781-4089-A01D-77236BF31C72}"/>
                      </a:ext>
                    </a:extLst>
                  </p:cNvPr>
                  <p:cNvPicPr/>
                  <p:nvPr/>
                </p:nvPicPr>
                <p:blipFill>
                  <a:blip r:embed="rId118"/>
                  <a:stretch>
                    <a:fillRect/>
                  </a:stretch>
                </p:blipFill>
                <p:spPr>
                  <a:xfrm>
                    <a:off x="5576105" y="3604520"/>
                    <a:ext cx="63224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9">
                <p14:nvContentPartPr>
                  <p14:cNvPr id="54" name="Håndskrift 53">
                    <a:extLst>
                      <a:ext uri="{FF2B5EF4-FFF2-40B4-BE49-F238E27FC236}">
                        <a16:creationId xmlns:a16="http://schemas.microsoft.com/office/drawing/2014/main" id="{B01F00A4-2E29-4BB0-BE66-0690F6C6E86D}"/>
                      </a:ext>
                    </a:extLst>
                  </p14:cNvPr>
                  <p14:cNvContentPartPr/>
                  <p14:nvPr/>
                </p14:nvContentPartPr>
                <p14:xfrm>
                  <a:off x="5568640" y="3483560"/>
                  <a:ext cx="188280" cy="206640"/>
                </p14:xfrm>
              </p:contentPart>
            </mc:Choice>
            <mc:Fallback xmlns="">
              <p:pic>
                <p:nvPicPr>
                  <p:cNvPr id="54" name="Håndskrift 53">
                    <a:extLst>
                      <a:ext uri="{FF2B5EF4-FFF2-40B4-BE49-F238E27FC236}">
                        <a16:creationId xmlns:a16="http://schemas.microsoft.com/office/drawing/2014/main" id="{B01F00A4-2E29-4BB0-BE66-0690F6C6E86D}"/>
                      </a:ext>
                    </a:extLst>
                  </p:cNvPr>
                  <p:cNvPicPr/>
                  <p:nvPr/>
                </p:nvPicPr>
                <p:blipFill>
                  <a:blip r:embed="rId120"/>
                  <a:stretch>
                    <a:fillRect/>
                  </a:stretch>
                </p:blipFill>
                <p:spPr>
                  <a:xfrm>
                    <a:off x="5552296" y="3469170"/>
                    <a:ext cx="220641" cy="23513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1">
                <p14:nvContentPartPr>
                  <p14:cNvPr id="57" name="Håndskrift 56">
                    <a:extLst>
                      <a:ext uri="{FF2B5EF4-FFF2-40B4-BE49-F238E27FC236}">
                        <a16:creationId xmlns:a16="http://schemas.microsoft.com/office/drawing/2014/main" id="{443067E1-88C0-46A2-94D2-06AE1EB60B0E}"/>
                      </a:ext>
                    </a:extLst>
                  </p14:cNvPr>
                  <p14:cNvContentPartPr/>
                  <p14:nvPr/>
                </p14:nvContentPartPr>
                <p14:xfrm>
                  <a:off x="5392240" y="4134440"/>
                  <a:ext cx="360" cy="360"/>
                </p14:xfrm>
              </p:contentPart>
            </mc:Choice>
            <mc:Fallback xmlns="">
              <p:pic>
                <p:nvPicPr>
                  <p:cNvPr id="57" name="Håndskrift 56">
                    <a:extLst>
                      <a:ext uri="{FF2B5EF4-FFF2-40B4-BE49-F238E27FC236}">
                        <a16:creationId xmlns:a16="http://schemas.microsoft.com/office/drawing/2014/main" id="{443067E1-88C0-46A2-94D2-06AE1EB60B0E}"/>
                      </a:ext>
                    </a:extLst>
                  </p:cNvPr>
                  <p:cNvPicPr/>
                  <p:nvPr/>
                </p:nvPicPr>
                <p:blipFill>
                  <a:blip r:embed="rId92"/>
                  <a:stretch>
                    <a:fillRect/>
                  </a:stretch>
                </p:blipFill>
                <p:spPr>
                  <a:xfrm>
                    <a:off x="5374240" y="411644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2">
                <p14:nvContentPartPr>
                  <p14:cNvPr id="58" name="Håndskrift 57">
                    <a:extLst>
                      <a:ext uri="{FF2B5EF4-FFF2-40B4-BE49-F238E27FC236}">
                        <a16:creationId xmlns:a16="http://schemas.microsoft.com/office/drawing/2014/main" id="{51C0FC46-AD62-4E48-95C3-AC1554CECE9A}"/>
                      </a:ext>
                    </a:extLst>
                  </p14:cNvPr>
                  <p14:cNvContentPartPr/>
                  <p14:nvPr/>
                </p14:nvContentPartPr>
                <p14:xfrm>
                  <a:off x="5589880" y="3961640"/>
                  <a:ext cx="25200" cy="360"/>
                </p14:xfrm>
              </p:contentPart>
            </mc:Choice>
            <mc:Fallback xmlns="">
              <p:pic>
                <p:nvPicPr>
                  <p:cNvPr id="58" name="Håndskrift 57">
                    <a:extLst>
                      <a:ext uri="{FF2B5EF4-FFF2-40B4-BE49-F238E27FC236}">
                        <a16:creationId xmlns:a16="http://schemas.microsoft.com/office/drawing/2014/main" id="{51C0FC46-AD62-4E48-95C3-AC1554CECE9A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5573516" y="3943640"/>
                    <a:ext cx="576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3">
                <p14:nvContentPartPr>
                  <p14:cNvPr id="59" name="Håndskrift 58">
                    <a:extLst>
                      <a:ext uri="{FF2B5EF4-FFF2-40B4-BE49-F238E27FC236}">
                        <a16:creationId xmlns:a16="http://schemas.microsoft.com/office/drawing/2014/main" id="{03A3D149-6BBC-4F39-B778-27A57FB57E5F}"/>
                      </a:ext>
                    </a:extLst>
                  </p14:cNvPr>
                  <p14:cNvContentPartPr/>
                  <p14:nvPr/>
                </p14:nvContentPartPr>
                <p14:xfrm>
                  <a:off x="5782840" y="3946880"/>
                  <a:ext cx="360" cy="360"/>
                </p14:xfrm>
              </p:contentPart>
            </mc:Choice>
            <mc:Fallback xmlns="">
              <p:pic>
                <p:nvPicPr>
                  <p:cNvPr id="59" name="Håndskrift 58">
                    <a:extLst>
                      <a:ext uri="{FF2B5EF4-FFF2-40B4-BE49-F238E27FC236}">
                        <a16:creationId xmlns:a16="http://schemas.microsoft.com/office/drawing/2014/main" id="{03A3D149-6BBC-4F39-B778-27A57FB57E5F}"/>
                      </a:ext>
                    </a:extLst>
                  </p:cNvPr>
                  <p:cNvPicPr/>
                  <p:nvPr/>
                </p:nvPicPr>
                <p:blipFill>
                  <a:blip r:embed="rId92"/>
                  <a:stretch>
                    <a:fillRect/>
                  </a:stretch>
                </p:blipFill>
                <p:spPr>
                  <a:xfrm>
                    <a:off x="5764840" y="392888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4">
                <p14:nvContentPartPr>
                  <p14:cNvPr id="60" name="Håndskrift 59">
                    <a:extLst>
                      <a:ext uri="{FF2B5EF4-FFF2-40B4-BE49-F238E27FC236}">
                        <a16:creationId xmlns:a16="http://schemas.microsoft.com/office/drawing/2014/main" id="{206253B0-89C3-4B3F-9292-ABE5B3FA1BFC}"/>
                      </a:ext>
                    </a:extLst>
                  </p14:cNvPr>
                  <p14:cNvContentPartPr/>
                  <p14:nvPr/>
                </p14:nvContentPartPr>
                <p14:xfrm>
                  <a:off x="5606440" y="3993680"/>
                  <a:ext cx="360" cy="360"/>
                </p14:xfrm>
              </p:contentPart>
            </mc:Choice>
            <mc:Fallback xmlns="">
              <p:pic>
                <p:nvPicPr>
                  <p:cNvPr id="60" name="Håndskrift 59">
                    <a:extLst>
                      <a:ext uri="{FF2B5EF4-FFF2-40B4-BE49-F238E27FC236}">
                        <a16:creationId xmlns:a16="http://schemas.microsoft.com/office/drawing/2014/main" id="{206253B0-89C3-4B3F-9292-ABE5B3FA1BFC}"/>
                      </a:ext>
                    </a:extLst>
                  </p:cNvPr>
                  <p:cNvPicPr/>
                  <p:nvPr/>
                </p:nvPicPr>
                <p:blipFill>
                  <a:blip r:embed="rId92"/>
                  <a:stretch>
                    <a:fillRect/>
                  </a:stretch>
                </p:blipFill>
                <p:spPr>
                  <a:xfrm>
                    <a:off x="5588440" y="397568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63" name="Håndskrift 62">
                  <a:extLst>
                    <a:ext uri="{FF2B5EF4-FFF2-40B4-BE49-F238E27FC236}">
                      <a16:creationId xmlns:a16="http://schemas.microsoft.com/office/drawing/2014/main" id="{AF9C4BB8-9C85-4AF5-B5FE-120745B517CF}"/>
                    </a:ext>
                  </a:extLst>
                </p14:cNvPr>
                <p14:cNvContentPartPr/>
                <p14:nvPr/>
              </p14:nvContentPartPr>
              <p14:xfrm>
                <a:off x="5520760" y="3799640"/>
                <a:ext cx="360" cy="360"/>
              </p14:xfrm>
            </p:contentPart>
          </mc:Choice>
          <mc:Fallback xmlns="">
            <p:pic>
              <p:nvPicPr>
                <p:cNvPr id="63" name="Håndskrift 62">
                  <a:extLst>
                    <a:ext uri="{FF2B5EF4-FFF2-40B4-BE49-F238E27FC236}">
                      <a16:creationId xmlns:a16="http://schemas.microsoft.com/office/drawing/2014/main" id="{AF9C4BB8-9C85-4AF5-B5FE-120745B517CF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5502760" y="378164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272" name="Håndskrift 271">
                  <a:extLst>
                    <a:ext uri="{FF2B5EF4-FFF2-40B4-BE49-F238E27FC236}">
                      <a16:creationId xmlns:a16="http://schemas.microsoft.com/office/drawing/2014/main" id="{4902FAA9-D7CA-4643-AD5F-EEF8FC70FDB4}"/>
                    </a:ext>
                  </a:extLst>
                </p14:cNvPr>
                <p14:cNvContentPartPr/>
                <p14:nvPr/>
              </p14:nvContentPartPr>
              <p14:xfrm>
                <a:off x="5263720" y="3802160"/>
                <a:ext cx="360" cy="360"/>
              </p14:xfrm>
            </p:contentPart>
          </mc:Choice>
          <mc:Fallback xmlns="">
            <p:pic>
              <p:nvPicPr>
                <p:cNvPr id="272" name="Håndskrift 271">
                  <a:extLst>
                    <a:ext uri="{FF2B5EF4-FFF2-40B4-BE49-F238E27FC236}">
                      <a16:creationId xmlns:a16="http://schemas.microsoft.com/office/drawing/2014/main" id="{4902FAA9-D7CA-4643-AD5F-EEF8FC70FDB4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5245720" y="378416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273" name="Håndskrift 272">
                  <a:extLst>
                    <a:ext uri="{FF2B5EF4-FFF2-40B4-BE49-F238E27FC236}">
                      <a16:creationId xmlns:a16="http://schemas.microsoft.com/office/drawing/2014/main" id="{557A7AC2-FD98-4131-B6CD-D773BFAC14DF}"/>
                    </a:ext>
                  </a:extLst>
                </p14:cNvPr>
                <p14:cNvContentPartPr/>
                <p14:nvPr/>
              </p14:nvContentPartPr>
              <p14:xfrm>
                <a:off x="5399080" y="3849320"/>
                <a:ext cx="360" cy="360"/>
              </p14:xfrm>
            </p:contentPart>
          </mc:Choice>
          <mc:Fallback xmlns="">
            <p:pic>
              <p:nvPicPr>
                <p:cNvPr id="273" name="Håndskrift 272">
                  <a:extLst>
                    <a:ext uri="{FF2B5EF4-FFF2-40B4-BE49-F238E27FC236}">
                      <a16:creationId xmlns:a16="http://schemas.microsoft.com/office/drawing/2014/main" id="{557A7AC2-FD98-4131-B6CD-D773BFAC14DF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5381080" y="383132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284" name="Håndskrift 283">
                  <a:extLst>
                    <a:ext uri="{FF2B5EF4-FFF2-40B4-BE49-F238E27FC236}">
                      <a16:creationId xmlns:a16="http://schemas.microsoft.com/office/drawing/2014/main" id="{43517A0B-E1AC-40B3-BF10-C7A3D2207DE3}"/>
                    </a:ext>
                  </a:extLst>
                </p14:cNvPr>
                <p14:cNvContentPartPr/>
                <p14:nvPr/>
              </p14:nvContentPartPr>
              <p14:xfrm>
                <a:off x="5684920" y="3709640"/>
                <a:ext cx="360" cy="360"/>
              </p14:xfrm>
            </p:contentPart>
          </mc:Choice>
          <mc:Fallback xmlns="">
            <p:pic>
              <p:nvPicPr>
                <p:cNvPr id="284" name="Håndskrift 283">
                  <a:extLst>
                    <a:ext uri="{FF2B5EF4-FFF2-40B4-BE49-F238E27FC236}">
                      <a16:creationId xmlns:a16="http://schemas.microsoft.com/office/drawing/2014/main" id="{43517A0B-E1AC-40B3-BF10-C7A3D2207DE3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5666920" y="369164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285" name="Håndskrift 284">
                  <a:extLst>
                    <a:ext uri="{FF2B5EF4-FFF2-40B4-BE49-F238E27FC236}">
                      <a16:creationId xmlns:a16="http://schemas.microsoft.com/office/drawing/2014/main" id="{849CC493-CE1E-4C64-B18B-D144868AF27F}"/>
                    </a:ext>
                  </a:extLst>
                </p14:cNvPr>
                <p14:cNvContentPartPr/>
                <p14:nvPr/>
              </p14:nvContentPartPr>
              <p14:xfrm>
                <a:off x="5851600" y="3949400"/>
                <a:ext cx="360" cy="360"/>
              </p14:xfrm>
            </p:contentPart>
          </mc:Choice>
          <mc:Fallback xmlns="">
            <p:pic>
              <p:nvPicPr>
                <p:cNvPr id="285" name="Håndskrift 284">
                  <a:extLst>
                    <a:ext uri="{FF2B5EF4-FFF2-40B4-BE49-F238E27FC236}">
                      <a16:creationId xmlns:a16="http://schemas.microsoft.com/office/drawing/2014/main" id="{849CC493-CE1E-4C64-B18B-D144868AF27F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5833600" y="393140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286" name="Håndskrift 285">
                  <a:extLst>
                    <a:ext uri="{FF2B5EF4-FFF2-40B4-BE49-F238E27FC236}">
                      <a16:creationId xmlns:a16="http://schemas.microsoft.com/office/drawing/2014/main" id="{0D147203-01F6-42E3-981C-3C9E5A2B27D4}"/>
                    </a:ext>
                  </a:extLst>
                </p14:cNvPr>
                <p14:cNvContentPartPr/>
                <p14:nvPr/>
              </p14:nvContentPartPr>
              <p14:xfrm>
                <a:off x="5711560" y="4181600"/>
                <a:ext cx="360" cy="360"/>
              </p14:xfrm>
            </p:contentPart>
          </mc:Choice>
          <mc:Fallback xmlns="">
            <p:pic>
              <p:nvPicPr>
                <p:cNvPr id="286" name="Håndskrift 285">
                  <a:extLst>
                    <a:ext uri="{FF2B5EF4-FFF2-40B4-BE49-F238E27FC236}">
                      <a16:creationId xmlns:a16="http://schemas.microsoft.com/office/drawing/2014/main" id="{0D147203-01F6-42E3-981C-3C9E5A2B27D4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5693560" y="416360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287" name="Håndskrift 286">
                  <a:extLst>
                    <a:ext uri="{FF2B5EF4-FFF2-40B4-BE49-F238E27FC236}">
                      <a16:creationId xmlns:a16="http://schemas.microsoft.com/office/drawing/2014/main" id="{B4519192-226B-4A41-AA19-6E4E56B2120F}"/>
                    </a:ext>
                  </a:extLst>
                </p14:cNvPr>
                <p14:cNvContentPartPr/>
                <p14:nvPr/>
              </p14:nvContentPartPr>
              <p14:xfrm>
                <a:off x="5420680" y="4238840"/>
                <a:ext cx="360" cy="360"/>
              </p14:xfrm>
            </p:contentPart>
          </mc:Choice>
          <mc:Fallback xmlns="">
            <p:pic>
              <p:nvPicPr>
                <p:cNvPr id="287" name="Håndskrift 286">
                  <a:extLst>
                    <a:ext uri="{FF2B5EF4-FFF2-40B4-BE49-F238E27FC236}">
                      <a16:creationId xmlns:a16="http://schemas.microsoft.com/office/drawing/2014/main" id="{B4519192-226B-4A41-AA19-6E4E56B2120F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5402680" y="422084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66" name="Håndskrift 65">
                  <a:extLst>
                    <a:ext uri="{FF2B5EF4-FFF2-40B4-BE49-F238E27FC236}">
                      <a16:creationId xmlns:a16="http://schemas.microsoft.com/office/drawing/2014/main" id="{61D7FB8B-239B-47C8-BC45-724D49690355}"/>
                    </a:ext>
                  </a:extLst>
                </p14:cNvPr>
                <p14:cNvContentPartPr/>
                <p14:nvPr/>
              </p14:nvContentPartPr>
              <p14:xfrm>
                <a:off x="5504200" y="4021760"/>
                <a:ext cx="360" cy="360"/>
              </p14:xfrm>
            </p:contentPart>
          </mc:Choice>
          <mc:Fallback xmlns="">
            <p:pic>
              <p:nvPicPr>
                <p:cNvPr id="66" name="Håndskrift 65">
                  <a:extLst>
                    <a:ext uri="{FF2B5EF4-FFF2-40B4-BE49-F238E27FC236}">
                      <a16:creationId xmlns:a16="http://schemas.microsoft.com/office/drawing/2014/main" id="{61D7FB8B-239B-47C8-BC45-724D49690355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5486200" y="400376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" name="Gruppe 23">
            <a:extLst>
              <a:ext uri="{FF2B5EF4-FFF2-40B4-BE49-F238E27FC236}">
                <a16:creationId xmlns:a16="http://schemas.microsoft.com/office/drawing/2014/main" id="{C8F58F3F-3F24-4076-86C7-384A37A6CCFE}"/>
              </a:ext>
            </a:extLst>
          </p:cNvPr>
          <p:cNvGrpSpPr/>
          <p:nvPr/>
        </p:nvGrpSpPr>
        <p:grpSpPr>
          <a:xfrm>
            <a:off x="7691214" y="3798806"/>
            <a:ext cx="1166776" cy="1397384"/>
            <a:chOff x="7691214" y="3798806"/>
            <a:chExt cx="1166776" cy="1397384"/>
          </a:xfrm>
        </p:grpSpPr>
        <p:grpSp>
          <p:nvGrpSpPr>
            <p:cNvPr id="221" name="Gruppe 220">
              <a:extLst>
                <a:ext uri="{FF2B5EF4-FFF2-40B4-BE49-F238E27FC236}">
                  <a16:creationId xmlns:a16="http://schemas.microsoft.com/office/drawing/2014/main" id="{0DA34EB2-9344-4942-A76E-E7C7561A89A1}"/>
                </a:ext>
              </a:extLst>
            </p:cNvPr>
            <p:cNvGrpSpPr/>
            <p:nvPr/>
          </p:nvGrpSpPr>
          <p:grpSpPr>
            <a:xfrm>
              <a:off x="7691214" y="4303138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33">
                <p14:nvContentPartPr>
                  <p14:cNvPr id="165" name="Håndskrift 164">
                    <a:extLst>
                      <a:ext uri="{FF2B5EF4-FFF2-40B4-BE49-F238E27FC236}">
                        <a16:creationId xmlns:a16="http://schemas.microsoft.com/office/drawing/2014/main" id="{06C85C8B-B0FD-43C6-802B-AEB10F282D5A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165" name="Håndskrift 164">
                    <a:extLst>
                      <a:ext uri="{FF2B5EF4-FFF2-40B4-BE49-F238E27FC236}">
                        <a16:creationId xmlns:a16="http://schemas.microsoft.com/office/drawing/2014/main" id="{06C85C8B-B0FD-43C6-802B-AEB10F282D5A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4">
                <p14:nvContentPartPr>
                  <p14:cNvPr id="166" name="Håndskrift 165">
                    <a:extLst>
                      <a:ext uri="{FF2B5EF4-FFF2-40B4-BE49-F238E27FC236}">
                        <a16:creationId xmlns:a16="http://schemas.microsoft.com/office/drawing/2014/main" id="{1F605716-E545-42B4-A96E-F9779C7C1876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166" name="Håndskrift 165">
                    <a:extLst>
                      <a:ext uri="{FF2B5EF4-FFF2-40B4-BE49-F238E27FC236}">
                        <a16:creationId xmlns:a16="http://schemas.microsoft.com/office/drawing/2014/main" id="{1F605716-E545-42B4-A96E-F9779C7C1876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5">
                <p14:nvContentPartPr>
                  <p14:cNvPr id="168" name="Håndskrift 167">
                    <a:extLst>
                      <a:ext uri="{FF2B5EF4-FFF2-40B4-BE49-F238E27FC236}">
                        <a16:creationId xmlns:a16="http://schemas.microsoft.com/office/drawing/2014/main" id="{F576F3A6-DEAC-495B-98AF-52B4352EEE07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168" name="Håndskrift 167">
                    <a:extLst>
                      <a:ext uri="{FF2B5EF4-FFF2-40B4-BE49-F238E27FC236}">
                        <a16:creationId xmlns:a16="http://schemas.microsoft.com/office/drawing/2014/main" id="{F576F3A6-DEAC-495B-98AF-52B4352EEE07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6">
                <p14:nvContentPartPr>
                  <p14:cNvPr id="170" name="Håndskrift 169">
                    <a:extLst>
                      <a:ext uri="{FF2B5EF4-FFF2-40B4-BE49-F238E27FC236}">
                        <a16:creationId xmlns:a16="http://schemas.microsoft.com/office/drawing/2014/main" id="{FB608AFD-C2C4-45D8-8B1F-91D0A71A08B9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170" name="Håndskrift 169">
                    <a:extLst>
                      <a:ext uri="{FF2B5EF4-FFF2-40B4-BE49-F238E27FC236}">
                        <a16:creationId xmlns:a16="http://schemas.microsoft.com/office/drawing/2014/main" id="{FB608AFD-C2C4-45D8-8B1F-91D0A71A08B9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7">
                <p14:nvContentPartPr>
                  <p14:cNvPr id="171" name="Håndskrift 170">
                    <a:extLst>
                      <a:ext uri="{FF2B5EF4-FFF2-40B4-BE49-F238E27FC236}">
                        <a16:creationId xmlns:a16="http://schemas.microsoft.com/office/drawing/2014/main" id="{69AE968C-E7FC-4716-9191-E8CAD87887D8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171" name="Håndskrift 170">
                    <a:extLst>
                      <a:ext uri="{FF2B5EF4-FFF2-40B4-BE49-F238E27FC236}">
                        <a16:creationId xmlns:a16="http://schemas.microsoft.com/office/drawing/2014/main" id="{69AE968C-E7FC-4716-9191-E8CAD87887D8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8">
                <p14:nvContentPartPr>
                  <p14:cNvPr id="173" name="Håndskrift 172">
                    <a:extLst>
                      <a:ext uri="{FF2B5EF4-FFF2-40B4-BE49-F238E27FC236}">
                        <a16:creationId xmlns:a16="http://schemas.microsoft.com/office/drawing/2014/main" id="{3B8CBB77-464C-4872-AC8C-495D4903986A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173" name="Håndskrift 172">
                    <a:extLst>
                      <a:ext uri="{FF2B5EF4-FFF2-40B4-BE49-F238E27FC236}">
                        <a16:creationId xmlns:a16="http://schemas.microsoft.com/office/drawing/2014/main" id="{3B8CBB77-464C-4872-AC8C-495D4903986A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9">
                <p14:nvContentPartPr>
                  <p14:cNvPr id="175" name="Håndskrift 174">
                    <a:extLst>
                      <a:ext uri="{FF2B5EF4-FFF2-40B4-BE49-F238E27FC236}">
                        <a16:creationId xmlns:a16="http://schemas.microsoft.com/office/drawing/2014/main" id="{B784A3CB-D427-4E4B-B4E0-FBEFACD82AF4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175" name="Håndskrift 174">
                    <a:extLst>
                      <a:ext uri="{FF2B5EF4-FFF2-40B4-BE49-F238E27FC236}">
                        <a16:creationId xmlns:a16="http://schemas.microsoft.com/office/drawing/2014/main" id="{B784A3CB-D427-4E4B-B4E0-FBEFACD82AF4}"/>
                      </a:ext>
                    </a:extLst>
                  </p:cNvPr>
                  <p:cNvPicPr/>
                  <p:nvPr/>
                </p:nvPicPr>
                <p:blipFill>
                  <a:blip r:embed="rId32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0">
                <p14:nvContentPartPr>
                  <p14:cNvPr id="176" name="Håndskrift 175">
                    <a:extLst>
                      <a:ext uri="{FF2B5EF4-FFF2-40B4-BE49-F238E27FC236}">
                        <a16:creationId xmlns:a16="http://schemas.microsoft.com/office/drawing/2014/main" id="{3EBE923D-2848-43AA-B0B2-8F5B52F7F6EB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176" name="Håndskrift 175">
                    <a:extLst>
                      <a:ext uri="{FF2B5EF4-FFF2-40B4-BE49-F238E27FC236}">
                        <a16:creationId xmlns:a16="http://schemas.microsoft.com/office/drawing/2014/main" id="{3EBE923D-2848-43AA-B0B2-8F5B52F7F6EB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1">
                <p14:nvContentPartPr>
                  <p14:cNvPr id="177" name="Håndskrift 176">
                    <a:extLst>
                      <a:ext uri="{FF2B5EF4-FFF2-40B4-BE49-F238E27FC236}">
                        <a16:creationId xmlns:a16="http://schemas.microsoft.com/office/drawing/2014/main" id="{ADF26C02-FA83-4E6D-9DC2-3B12D7A40860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177" name="Håndskrift 176">
                    <a:extLst>
                      <a:ext uri="{FF2B5EF4-FFF2-40B4-BE49-F238E27FC236}">
                        <a16:creationId xmlns:a16="http://schemas.microsoft.com/office/drawing/2014/main" id="{ADF26C02-FA83-4E6D-9DC2-3B12D7A40860}"/>
                      </a:ext>
                    </a:extLst>
                  </p:cNvPr>
                  <p:cNvPicPr/>
                  <p:nvPr/>
                </p:nvPicPr>
                <p:blipFill>
                  <a:blip r:embed="rId35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2">
                <p14:nvContentPartPr>
                  <p14:cNvPr id="179" name="Håndskrift 178">
                    <a:extLst>
                      <a:ext uri="{FF2B5EF4-FFF2-40B4-BE49-F238E27FC236}">
                        <a16:creationId xmlns:a16="http://schemas.microsoft.com/office/drawing/2014/main" id="{054FF6D6-7CCA-4C62-BB16-782C900DACCA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179" name="Håndskrift 178">
                    <a:extLst>
                      <a:ext uri="{FF2B5EF4-FFF2-40B4-BE49-F238E27FC236}">
                        <a16:creationId xmlns:a16="http://schemas.microsoft.com/office/drawing/2014/main" id="{054FF6D6-7CCA-4C62-BB16-782C900DACCA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3">
                <p14:nvContentPartPr>
                  <p14:cNvPr id="181" name="Håndskrift 180">
                    <a:extLst>
                      <a:ext uri="{FF2B5EF4-FFF2-40B4-BE49-F238E27FC236}">
                        <a16:creationId xmlns:a16="http://schemas.microsoft.com/office/drawing/2014/main" id="{B11ED7F7-80E6-4F86-BDDD-4BF0CC23B046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181" name="Håndskrift 180">
                    <a:extLst>
                      <a:ext uri="{FF2B5EF4-FFF2-40B4-BE49-F238E27FC236}">
                        <a16:creationId xmlns:a16="http://schemas.microsoft.com/office/drawing/2014/main" id="{B11ED7F7-80E6-4F86-BDDD-4BF0CC23B046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4">
                <p14:nvContentPartPr>
                  <p14:cNvPr id="183" name="Håndskrift 182">
                    <a:extLst>
                      <a:ext uri="{FF2B5EF4-FFF2-40B4-BE49-F238E27FC236}">
                        <a16:creationId xmlns:a16="http://schemas.microsoft.com/office/drawing/2014/main" id="{96734AD2-7063-4BBD-A91E-DD546245AB24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183" name="Håndskrift 182">
                    <a:extLst>
                      <a:ext uri="{FF2B5EF4-FFF2-40B4-BE49-F238E27FC236}">
                        <a16:creationId xmlns:a16="http://schemas.microsoft.com/office/drawing/2014/main" id="{96734AD2-7063-4BBD-A91E-DD546245AB24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5">
                <p14:nvContentPartPr>
                  <p14:cNvPr id="184" name="Håndskrift 183">
                    <a:extLst>
                      <a:ext uri="{FF2B5EF4-FFF2-40B4-BE49-F238E27FC236}">
                        <a16:creationId xmlns:a16="http://schemas.microsoft.com/office/drawing/2014/main" id="{622B64D6-0868-4310-8A3B-CE6C47CBB1A0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184" name="Håndskrift 183">
                    <a:extLst>
                      <a:ext uri="{FF2B5EF4-FFF2-40B4-BE49-F238E27FC236}">
                        <a16:creationId xmlns:a16="http://schemas.microsoft.com/office/drawing/2014/main" id="{622B64D6-0868-4310-8A3B-CE6C47CBB1A0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6">
                <p14:nvContentPartPr>
                  <p14:cNvPr id="185" name="Håndskrift 184">
                    <a:extLst>
                      <a:ext uri="{FF2B5EF4-FFF2-40B4-BE49-F238E27FC236}">
                        <a16:creationId xmlns:a16="http://schemas.microsoft.com/office/drawing/2014/main" id="{AE2D8DC2-40ED-4FDA-8341-EA9EEE48B20A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185" name="Håndskrift 184">
                    <a:extLst>
                      <a:ext uri="{FF2B5EF4-FFF2-40B4-BE49-F238E27FC236}">
                        <a16:creationId xmlns:a16="http://schemas.microsoft.com/office/drawing/2014/main" id="{AE2D8DC2-40ED-4FDA-8341-EA9EEE48B20A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7">
                <p14:nvContentPartPr>
                  <p14:cNvPr id="186" name="Håndskrift 185">
                    <a:extLst>
                      <a:ext uri="{FF2B5EF4-FFF2-40B4-BE49-F238E27FC236}">
                        <a16:creationId xmlns:a16="http://schemas.microsoft.com/office/drawing/2014/main" id="{5B4120D2-72AA-4012-BC9A-0C48E273A703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186" name="Håndskrift 185">
                    <a:extLst>
                      <a:ext uri="{FF2B5EF4-FFF2-40B4-BE49-F238E27FC236}">
                        <a16:creationId xmlns:a16="http://schemas.microsoft.com/office/drawing/2014/main" id="{5B4120D2-72AA-4012-BC9A-0C48E273A703}"/>
                      </a:ext>
                    </a:extLst>
                  </p:cNvPr>
                  <p:cNvPicPr/>
                  <p:nvPr/>
                </p:nvPicPr>
                <p:blipFill>
                  <a:blip r:embed="rId32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8">
                <p14:nvContentPartPr>
                  <p14:cNvPr id="187" name="Håndskrift 186">
                    <a:extLst>
                      <a:ext uri="{FF2B5EF4-FFF2-40B4-BE49-F238E27FC236}">
                        <a16:creationId xmlns:a16="http://schemas.microsoft.com/office/drawing/2014/main" id="{D1C89E0F-E2C1-4945-B8BB-567BDD307B04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187" name="Håndskrift 186">
                    <a:extLst>
                      <a:ext uri="{FF2B5EF4-FFF2-40B4-BE49-F238E27FC236}">
                        <a16:creationId xmlns:a16="http://schemas.microsoft.com/office/drawing/2014/main" id="{D1C89E0F-E2C1-4945-B8BB-567BDD307B04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9">
                <p14:nvContentPartPr>
                  <p14:cNvPr id="188" name="Håndskrift 187">
                    <a:extLst>
                      <a:ext uri="{FF2B5EF4-FFF2-40B4-BE49-F238E27FC236}">
                        <a16:creationId xmlns:a16="http://schemas.microsoft.com/office/drawing/2014/main" id="{BEC0FB9D-2244-4058-92BF-0E709B03BB8D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188" name="Håndskrift 187">
                    <a:extLst>
                      <a:ext uri="{FF2B5EF4-FFF2-40B4-BE49-F238E27FC236}">
                        <a16:creationId xmlns:a16="http://schemas.microsoft.com/office/drawing/2014/main" id="{BEC0FB9D-2244-4058-92BF-0E709B03BB8D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0">
                <p14:nvContentPartPr>
                  <p14:cNvPr id="189" name="Håndskrift 188">
                    <a:extLst>
                      <a:ext uri="{FF2B5EF4-FFF2-40B4-BE49-F238E27FC236}">
                        <a16:creationId xmlns:a16="http://schemas.microsoft.com/office/drawing/2014/main" id="{73175A27-8F3C-460B-8D0A-802F001F0BE3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189" name="Håndskrift 188">
                    <a:extLst>
                      <a:ext uri="{FF2B5EF4-FFF2-40B4-BE49-F238E27FC236}">
                        <a16:creationId xmlns:a16="http://schemas.microsoft.com/office/drawing/2014/main" id="{73175A27-8F3C-460B-8D0A-802F001F0BE3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1">
                <p14:nvContentPartPr>
                  <p14:cNvPr id="191" name="Håndskrift 190">
                    <a:extLst>
                      <a:ext uri="{FF2B5EF4-FFF2-40B4-BE49-F238E27FC236}">
                        <a16:creationId xmlns:a16="http://schemas.microsoft.com/office/drawing/2014/main" id="{0472E769-2A26-47A8-BC82-52745DFDB123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191" name="Håndskrift 190">
                    <a:extLst>
                      <a:ext uri="{FF2B5EF4-FFF2-40B4-BE49-F238E27FC236}">
                        <a16:creationId xmlns:a16="http://schemas.microsoft.com/office/drawing/2014/main" id="{0472E769-2A26-47A8-BC82-52745DFDB123}"/>
                      </a:ext>
                    </a:extLst>
                  </p:cNvPr>
                  <p:cNvPicPr/>
                  <p:nvPr/>
                </p:nvPicPr>
                <p:blipFill>
                  <a:blip r:embed="rId49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2">
                <p14:nvContentPartPr>
                  <p14:cNvPr id="193" name="Håndskrift 192">
                    <a:extLst>
                      <a:ext uri="{FF2B5EF4-FFF2-40B4-BE49-F238E27FC236}">
                        <a16:creationId xmlns:a16="http://schemas.microsoft.com/office/drawing/2014/main" id="{0BF1C25A-1914-482F-B180-CB427E1D6977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193" name="Håndskrift 192">
                    <a:extLst>
                      <a:ext uri="{FF2B5EF4-FFF2-40B4-BE49-F238E27FC236}">
                        <a16:creationId xmlns:a16="http://schemas.microsoft.com/office/drawing/2014/main" id="{0BF1C25A-1914-482F-B180-CB427E1D6977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3">
                <p14:nvContentPartPr>
                  <p14:cNvPr id="194" name="Håndskrift 193">
                    <a:extLst>
                      <a:ext uri="{FF2B5EF4-FFF2-40B4-BE49-F238E27FC236}">
                        <a16:creationId xmlns:a16="http://schemas.microsoft.com/office/drawing/2014/main" id="{79BC029C-F4AE-4F55-A753-FE97F99C55AF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194" name="Håndskrift 193">
                    <a:extLst>
                      <a:ext uri="{FF2B5EF4-FFF2-40B4-BE49-F238E27FC236}">
                        <a16:creationId xmlns:a16="http://schemas.microsoft.com/office/drawing/2014/main" id="{79BC029C-F4AE-4F55-A753-FE97F99C55AF}"/>
                      </a:ext>
                    </a:extLst>
                  </p:cNvPr>
                  <p:cNvPicPr/>
                  <p:nvPr/>
                </p:nvPicPr>
                <p:blipFill>
                  <a:blip r:embed="rId52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4">
                <p14:nvContentPartPr>
                  <p14:cNvPr id="195" name="Håndskrift 194">
                    <a:extLst>
                      <a:ext uri="{FF2B5EF4-FFF2-40B4-BE49-F238E27FC236}">
                        <a16:creationId xmlns:a16="http://schemas.microsoft.com/office/drawing/2014/main" id="{C400E904-67B8-4A1B-9D79-1C261EC4E800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195" name="Håndskrift 194">
                    <a:extLst>
                      <a:ext uri="{FF2B5EF4-FFF2-40B4-BE49-F238E27FC236}">
                        <a16:creationId xmlns:a16="http://schemas.microsoft.com/office/drawing/2014/main" id="{C400E904-67B8-4A1B-9D79-1C261EC4E800}"/>
                      </a:ext>
                    </a:extLst>
                  </p:cNvPr>
                  <p:cNvPicPr/>
                  <p:nvPr/>
                </p:nvPicPr>
                <p:blipFill>
                  <a:blip r:embed="rId54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5">
                <p14:nvContentPartPr>
                  <p14:cNvPr id="196" name="Håndskrift 195">
                    <a:extLst>
                      <a:ext uri="{FF2B5EF4-FFF2-40B4-BE49-F238E27FC236}">
                        <a16:creationId xmlns:a16="http://schemas.microsoft.com/office/drawing/2014/main" id="{B6C5C467-8E9D-4FF9-8A47-0B70E51263D7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196" name="Håndskrift 195">
                    <a:extLst>
                      <a:ext uri="{FF2B5EF4-FFF2-40B4-BE49-F238E27FC236}">
                        <a16:creationId xmlns:a16="http://schemas.microsoft.com/office/drawing/2014/main" id="{B6C5C467-8E9D-4FF9-8A47-0B70E51263D7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6">
                <p14:nvContentPartPr>
                  <p14:cNvPr id="197" name="Håndskrift 196">
                    <a:extLst>
                      <a:ext uri="{FF2B5EF4-FFF2-40B4-BE49-F238E27FC236}">
                        <a16:creationId xmlns:a16="http://schemas.microsoft.com/office/drawing/2014/main" id="{8787AB84-FA48-4398-B7C6-E8A68AEE50F6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197" name="Håndskrift 196">
                    <a:extLst>
                      <a:ext uri="{FF2B5EF4-FFF2-40B4-BE49-F238E27FC236}">
                        <a16:creationId xmlns:a16="http://schemas.microsoft.com/office/drawing/2014/main" id="{8787AB84-FA48-4398-B7C6-E8A68AEE50F6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7">
                <p14:nvContentPartPr>
                  <p14:cNvPr id="199" name="Håndskrift 198">
                    <a:extLst>
                      <a:ext uri="{FF2B5EF4-FFF2-40B4-BE49-F238E27FC236}">
                        <a16:creationId xmlns:a16="http://schemas.microsoft.com/office/drawing/2014/main" id="{F645612A-A418-4AFE-9323-50713ABD5E10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199" name="Håndskrift 198">
                    <a:extLst>
                      <a:ext uri="{FF2B5EF4-FFF2-40B4-BE49-F238E27FC236}">
                        <a16:creationId xmlns:a16="http://schemas.microsoft.com/office/drawing/2014/main" id="{F645612A-A418-4AFE-9323-50713ABD5E10}"/>
                      </a:ext>
                    </a:extLst>
                  </p:cNvPr>
                  <p:cNvPicPr/>
                  <p:nvPr/>
                </p:nvPicPr>
                <p:blipFill>
                  <a:blip r:embed="rId32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8">
                <p14:nvContentPartPr>
                  <p14:cNvPr id="201" name="Håndskrift 200">
                    <a:extLst>
                      <a:ext uri="{FF2B5EF4-FFF2-40B4-BE49-F238E27FC236}">
                        <a16:creationId xmlns:a16="http://schemas.microsoft.com/office/drawing/2014/main" id="{F9490E7D-8ABA-4CA1-9526-2C1500319060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201" name="Håndskrift 200">
                    <a:extLst>
                      <a:ext uri="{FF2B5EF4-FFF2-40B4-BE49-F238E27FC236}">
                        <a16:creationId xmlns:a16="http://schemas.microsoft.com/office/drawing/2014/main" id="{F9490E7D-8ABA-4CA1-9526-2C1500319060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9">
                <p14:nvContentPartPr>
                  <p14:cNvPr id="202" name="Håndskrift 201">
                    <a:extLst>
                      <a:ext uri="{FF2B5EF4-FFF2-40B4-BE49-F238E27FC236}">
                        <a16:creationId xmlns:a16="http://schemas.microsoft.com/office/drawing/2014/main" id="{F2B416E6-EC39-4FE6-B69B-1934E743AF4B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202" name="Håndskrift 201">
                    <a:extLst>
                      <a:ext uri="{FF2B5EF4-FFF2-40B4-BE49-F238E27FC236}">
                        <a16:creationId xmlns:a16="http://schemas.microsoft.com/office/drawing/2014/main" id="{F2B416E6-EC39-4FE6-B69B-1934E743AF4B}"/>
                      </a:ext>
                    </a:extLst>
                  </p:cNvPr>
                  <p:cNvPicPr/>
                  <p:nvPr/>
                </p:nvPicPr>
                <p:blipFill>
                  <a:blip r:embed="rId32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0">
                <p14:nvContentPartPr>
                  <p14:cNvPr id="203" name="Håndskrift 202">
                    <a:extLst>
                      <a:ext uri="{FF2B5EF4-FFF2-40B4-BE49-F238E27FC236}">
                        <a16:creationId xmlns:a16="http://schemas.microsoft.com/office/drawing/2014/main" id="{F4FA42B7-C399-485F-8CBC-DD6F440A76F6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203" name="Håndskrift 202">
                    <a:extLst>
                      <a:ext uri="{FF2B5EF4-FFF2-40B4-BE49-F238E27FC236}">
                        <a16:creationId xmlns:a16="http://schemas.microsoft.com/office/drawing/2014/main" id="{F4FA42B7-C399-485F-8CBC-DD6F440A76F6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1">
                <p14:nvContentPartPr>
                  <p14:cNvPr id="204" name="Håndskrift 203">
                    <a:extLst>
                      <a:ext uri="{FF2B5EF4-FFF2-40B4-BE49-F238E27FC236}">
                        <a16:creationId xmlns:a16="http://schemas.microsoft.com/office/drawing/2014/main" id="{8CE81036-FC7F-4CC2-932F-2A40D084A2F3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204" name="Håndskrift 203">
                    <a:extLst>
                      <a:ext uri="{FF2B5EF4-FFF2-40B4-BE49-F238E27FC236}">
                        <a16:creationId xmlns:a16="http://schemas.microsoft.com/office/drawing/2014/main" id="{8CE81036-FC7F-4CC2-932F-2A40D084A2F3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2">
                <p14:nvContentPartPr>
                  <p14:cNvPr id="205" name="Håndskrift 204">
                    <a:extLst>
                      <a:ext uri="{FF2B5EF4-FFF2-40B4-BE49-F238E27FC236}">
                        <a16:creationId xmlns:a16="http://schemas.microsoft.com/office/drawing/2014/main" id="{99E8EF0B-6793-4CBE-8931-DC4829491627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205" name="Håndskrift 204">
                    <a:extLst>
                      <a:ext uri="{FF2B5EF4-FFF2-40B4-BE49-F238E27FC236}">
                        <a16:creationId xmlns:a16="http://schemas.microsoft.com/office/drawing/2014/main" id="{99E8EF0B-6793-4CBE-8931-DC4829491627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3">
                <p14:nvContentPartPr>
                  <p14:cNvPr id="206" name="Håndskrift 205">
                    <a:extLst>
                      <a:ext uri="{FF2B5EF4-FFF2-40B4-BE49-F238E27FC236}">
                        <a16:creationId xmlns:a16="http://schemas.microsoft.com/office/drawing/2014/main" id="{CB355244-6351-4425-A2B5-F4C7710904A8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206" name="Håndskrift 205">
                    <a:extLst>
                      <a:ext uri="{FF2B5EF4-FFF2-40B4-BE49-F238E27FC236}">
                        <a16:creationId xmlns:a16="http://schemas.microsoft.com/office/drawing/2014/main" id="{CB355244-6351-4425-A2B5-F4C7710904A8}"/>
                      </a:ext>
                    </a:extLst>
                  </p:cNvPr>
                  <p:cNvPicPr/>
                  <p:nvPr/>
                </p:nvPicPr>
                <p:blipFill>
                  <a:blip r:embed="rId35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4">
                <p14:nvContentPartPr>
                  <p14:cNvPr id="207" name="Håndskrift 206">
                    <a:extLst>
                      <a:ext uri="{FF2B5EF4-FFF2-40B4-BE49-F238E27FC236}">
                        <a16:creationId xmlns:a16="http://schemas.microsoft.com/office/drawing/2014/main" id="{A069A071-8C2D-4A87-B5E5-08CF0BEF680B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207" name="Håndskrift 206">
                    <a:extLst>
                      <a:ext uri="{FF2B5EF4-FFF2-40B4-BE49-F238E27FC236}">
                        <a16:creationId xmlns:a16="http://schemas.microsoft.com/office/drawing/2014/main" id="{A069A071-8C2D-4A87-B5E5-08CF0BEF680B}"/>
                      </a:ext>
                    </a:extLst>
                  </p:cNvPr>
                  <p:cNvPicPr/>
                  <p:nvPr/>
                </p:nvPicPr>
                <p:blipFill>
                  <a:blip r:embed="rId66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5">
                <p14:nvContentPartPr>
                  <p14:cNvPr id="208" name="Håndskrift 207">
                    <a:extLst>
                      <a:ext uri="{FF2B5EF4-FFF2-40B4-BE49-F238E27FC236}">
                        <a16:creationId xmlns:a16="http://schemas.microsoft.com/office/drawing/2014/main" id="{E1276EB2-F457-4389-BB28-3E8E28D0A6A0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208" name="Håndskrift 207">
                    <a:extLst>
                      <a:ext uri="{FF2B5EF4-FFF2-40B4-BE49-F238E27FC236}">
                        <a16:creationId xmlns:a16="http://schemas.microsoft.com/office/drawing/2014/main" id="{E1276EB2-F457-4389-BB28-3E8E28D0A6A0}"/>
                      </a:ext>
                    </a:extLst>
                  </p:cNvPr>
                  <p:cNvPicPr/>
                  <p:nvPr/>
                </p:nvPicPr>
                <p:blipFill>
                  <a:blip r:embed="rId35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6">
                <p14:nvContentPartPr>
                  <p14:cNvPr id="209" name="Håndskrift 208">
                    <a:extLst>
                      <a:ext uri="{FF2B5EF4-FFF2-40B4-BE49-F238E27FC236}">
                        <a16:creationId xmlns:a16="http://schemas.microsoft.com/office/drawing/2014/main" id="{CB515070-3FDE-4CC5-8C3D-E6CAD1BA389D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209" name="Håndskrift 208">
                    <a:extLst>
                      <a:ext uri="{FF2B5EF4-FFF2-40B4-BE49-F238E27FC236}">
                        <a16:creationId xmlns:a16="http://schemas.microsoft.com/office/drawing/2014/main" id="{CB515070-3FDE-4CC5-8C3D-E6CAD1BA389D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7">
                <p14:nvContentPartPr>
                  <p14:cNvPr id="210" name="Håndskrift 209">
                    <a:extLst>
                      <a:ext uri="{FF2B5EF4-FFF2-40B4-BE49-F238E27FC236}">
                        <a16:creationId xmlns:a16="http://schemas.microsoft.com/office/drawing/2014/main" id="{01BDD56D-84C0-4032-91F1-A9CC962A5CEE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210" name="Håndskrift 209">
                    <a:extLst>
                      <a:ext uri="{FF2B5EF4-FFF2-40B4-BE49-F238E27FC236}">
                        <a16:creationId xmlns:a16="http://schemas.microsoft.com/office/drawing/2014/main" id="{01BDD56D-84C0-4032-91F1-A9CC962A5CEE}"/>
                      </a:ext>
                    </a:extLst>
                  </p:cNvPr>
                  <p:cNvPicPr/>
                  <p:nvPr/>
                </p:nvPicPr>
                <p:blipFill>
                  <a:blip r:embed="rId70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8">
                <p14:nvContentPartPr>
                  <p14:cNvPr id="211" name="Håndskrift 210">
                    <a:extLst>
                      <a:ext uri="{FF2B5EF4-FFF2-40B4-BE49-F238E27FC236}">
                        <a16:creationId xmlns:a16="http://schemas.microsoft.com/office/drawing/2014/main" id="{B108739B-BD4C-42CE-81F6-A954D9F72188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211" name="Håndskrift 210">
                    <a:extLst>
                      <a:ext uri="{FF2B5EF4-FFF2-40B4-BE49-F238E27FC236}">
                        <a16:creationId xmlns:a16="http://schemas.microsoft.com/office/drawing/2014/main" id="{B108739B-BD4C-42CE-81F6-A954D9F72188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9">
                <p14:nvContentPartPr>
                  <p14:cNvPr id="213" name="Håndskrift 212">
                    <a:extLst>
                      <a:ext uri="{FF2B5EF4-FFF2-40B4-BE49-F238E27FC236}">
                        <a16:creationId xmlns:a16="http://schemas.microsoft.com/office/drawing/2014/main" id="{0FDA3849-90BC-469A-BFDB-15AE784A3E3B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213" name="Håndskrift 212">
                    <a:extLst>
                      <a:ext uri="{FF2B5EF4-FFF2-40B4-BE49-F238E27FC236}">
                        <a16:creationId xmlns:a16="http://schemas.microsoft.com/office/drawing/2014/main" id="{0FDA3849-90BC-469A-BFDB-15AE784A3E3B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0">
                <p14:nvContentPartPr>
                  <p14:cNvPr id="215" name="Håndskrift 214">
                    <a:extLst>
                      <a:ext uri="{FF2B5EF4-FFF2-40B4-BE49-F238E27FC236}">
                        <a16:creationId xmlns:a16="http://schemas.microsoft.com/office/drawing/2014/main" id="{9413EA18-DBB2-4923-B35C-4D9F73D89B54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215" name="Håndskrift 214">
                    <a:extLst>
                      <a:ext uri="{FF2B5EF4-FFF2-40B4-BE49-F238E27FC236}">
                        <a16:creationId xmlns:a16="http://schemas.microsoft.com/office/drawing/2014/main" id="{9413EA18-DBB2-4923-B35C-4D9F73D89B54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1">
                <p14:nvContentPartPr>
                  <p14:cNvPr id="216" name="Håndskrift 215">
                    <a:extLst>
                      <a:ext uri="{FF2B5EF4-FFF2-40B4-BE49-F238E27FC236}">
                        <a16:creationId xmlns:a16="http://schemas.microsoft.com/office/drawing/2014/main" id="{F8956108-1270-4780-8987-B013E932AFDD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216" name="Håndskrift 215">
                    <a:extLst>
                      <a:ext uri="{FF2B5EF4-FFF2-40B4-BE49-F238E27FC236}">
                        <a16:creationId xmlns:a16="http://schemas.microsoft.com/office/drawing/2014/main" id="{F8956108-1270-4780-8987-B013E932AFDD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2">
                <p14:nvContentPartPr>
                  <p14:cNvPr id="217" name="Håndskrift 216">
                    <a:extLst>
                      <a:ext uri="{FF2B5EF4-FFF2-40B4-BE49-F238E27FC236}">
                        <a16:creationId xmlns:a16="http://schemas.microsoft.com/office/drawing/2014/main" id="{97F2D062-DBAF-4582-87BF-96D13D1093F3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217" name="Håndskrift 216">
                    <a:extLst>
                      <a:ext uri="{FF2B5EF4-FFF2-40B4-BE49-F238E27FC236}">
                        <a16:creationId xmlns:a16="http://schemas.microsoft.com/office/drawing/2014/main" id="{97F2D062-DBAF-4582-87BF-96D13D1093F3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3">
                <p14:nvContentPartPr>
                  <p14:cNvPr id="218" name="Håndskrift 217">
                    <a:extLst>
                      <a:ext uri="{FF2B5EF4-FFF2-40B4-BE49-F238E27FC236}">
                        <a16:creationId xmlns:a16="http://schemas.microsoft.com/office/drawing/2014/main" id="{887712FE-5265-4002-A54F-D4CC7C78642E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218" name="Håndskrift 217">
                    <a:extLst>
                      <a:ext uri="{FF2B5EF4-FFF2-40B4-BE49-F238E27FC236}">
                        <a16:creationId xmlns:a16="http://schemas.microsoft.com/office/drawing/2014/main" id="{887712FE-5265-4002-A54F-D4CC7C78642E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4">
                <p14:nvContentPartPr>
                  <p14:cNvPr id="219" name="Håndskrift 218">
                    <a:extLst>
                      <a:ext uri="{FF2B5EF4-FFF2-40B4-BE49-F238E27FC236}">
                        <a16:creationId xmlns:a16="http://schemas.microsoft.com/office/drawing/2014/main" id="{17F6B70C-D1FA-4DDB-AA10-BB98D73437C9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219" name="Håndskrift 218">
                    <a:extLst>
                      <a:ext uri="{FF2B5EF4-FFF2-40B4-BE49-F238E27FC236}">
                        <a16:creationId xmlns:a16="http://schemas.microsoft.com/office/drawing/2014/main" id="{17F6B70C-D1FA-4DDB-AA10-BB98D73437C9}"/>
                      </a:ext>
                    </a:extLst>
                  </p:cNvPr>
                  <p:cNvPicPr/>
                  <p:nvPr/>
                </p:nvPicPr>
                <p:blipFill>
                  <a:blip r:embed="rId81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5">
                <p14:nvContentPartPr>
                  <p14:cNvPr id="220" name="Håndskrift 219">
                    <a:extLst>
                      <a:ext uri="{FF2B5EF4-FFF2-40B4-BE49-F238E27FC236}">
                        <a16:creationId xmlns:a16="http://schemas.microsoft.com/office/drawing/2014/main" id="{DAB93BFB-FBBF-46FE-A182-7A80AF4E7344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220" name="Håndskrift 219">
                    <a:extLst>
                      <a:ext uri="{FF2B5EF4-FFF2-40B4-BE49-F238E27FC236}">
                        <a16:creationId xmlns:a16="http://schemas.microsoft.com/office/drawing/2014/main" id="{DAB93BFB-FBBF-46FE-A182-7A80AF4E7344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164" name="Gruppe 163">
              <a:extLst>
                <a:ext uri="{FF2B5EF4-FFF2-40B4-BE49-F238E27FC236}">
                  <a16:creationId xmlns:a16="http://schemas.microsoft.com/office/drawing/2014/main" id="{EF068130-0D4A-46EC-9EF6-87BA98293FBC}"/>
                </a:ext>
              </a:extLst>
            </p:cNvPr>
            <p:cNvGrpSpPr/>
            <p:nvPr/>
          </p:nvGrpSpPr>
          <p:grpSpPr>
            <a:xfrm>
              <a:off x="7754138" y="3798806"/>
              <a:ext cx="1092892" cy="1397384"/>
              <a:chOff x="3887440" y="3263570"/>
              <a:chExt cx="456120" cy="5832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76">
                <p14:nvContentPartPr>
                  <p14:cNvPr id="160" name="Håndskrift 159">
                    <a:extLst>
                      <a:ext uri="{FF2B5EF4-FFF2-40B4-BE49-F238E27FC236}">
                        <a16:creationId xmlns:a16="http://schemas.microsoft.com/office/drawing/2014/main" id="{21B08AA3-2C92-4FBA-94B7-76EC51F8EC76}"/>
                      </a:ext>
                    </a:extLst>
                  </p14:cNvPr>
                  <p14:cNvContentPartPr/>
                  <p14:nvPr/>
                </p14:nvContentPartPr>
                <p14:xfrm>
                  <a:off x="3917680" y="3288770"/>
                  <a:ext cx="128160" cy="558000"/>
                </p14:xfrm>
              </p:contentPart>
            </mc:Choice>
            <mc:Fallback xmlns="">
              <p:pic>
                <p:nvPicPr>
                  <p:cNvPr id="160" name="Håndskrift 159">
                    <a:extLst>
                      <a:ext uri="{FF2B5EF4-FFF2-40B4-BE49-F238E27FC236}">
                        <a16:creationId xmlns:a16="http://schemas.microsoft.com/office/drawing/2014/main" id="{21B08AA3-2C92-4FBA-94B7-76EC51F8EC76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3910159" y="3281254"/>
                    <a:ext cx="143052" cy="57288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7">
                <p14:nvContentPartPr>
                  <p14:cNvPr id="161" name="Håndskrift 160">
                    <a:extLst>
                      <a:ext uri="{FF2B5EF4-FFF2-40B4-BE49-F238E27FC236}">
                        <a16:creationId xmlns:a16="http://schemas.microsoft.com/office/drawing/2014/main" id="{F7D99F05-19C1-471D-A6C9-0CBE49735BAA}"/>
                      </a:ext>
                    </a:extLst>
                  </p14:cNvPr>
                  <p14:cNvContentPartPr/>
                  <p14:nvPr/>
                </p14:nvContentPartPr>
                <p14:xfrm>
                  <a:off x="4061320" y="3378050"/>
                  <a:ext cx="282240" cy="417600"/>
                </p14:xfrm>
              </p:contentPart>
            </mc:Choice>
            <mc:Fallback xmlns="">
              <p:pic>
                <p:nvPicPr>
                  <p:cNvPr id="161" name="Håndskrift 160">
                    <a:extLst>
                      <a:ext uri="{FF2B5EF4-FFF2-40B4-BE49-F238E27FC236}">
                        <a16:creationId xmlns:a16="http://schemas.microsoft.com/office/drawing/2014/main" id="{F7D99F05-19C1-471D-A6C9-0CBE49735BAA}"/>
                      </a:ext>
                    </a:extLst>
                  </p:cNvPr>
                  <p:cNvPicPr/>
                  <p:nvPr/>
                </p:nvPicPr>
                <p:blipFill>
                  <a:blip r:embed="rId86"/>
                  <a:stretch>
                    <a:fillRect/>
                  </a:stretch>
                </p:blipFill>
                <p:spPr>
                  <a:xfrm>
                    <a:off x="4053802" y="3370534"/>
                    <a:ext cx="297126" cy="43248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8">
                <p14:nvContentPartPr>
                  <p14:cNvPr id="162" name="Håndskrift 161">
                    <a:extLst>
                      <a:ext uri="{FF2B5EF4-FFF2-40B4-BE49-F238E27FC236}">
                        <a16:creationId xmlns:a16="http://schemas.microsoft.com/office/drawing/2014/main" id="{CF86505A-9627-432E-9F9C-33D311969065}"/>
                      </a:ext>
                    </a:extLst>
                  </p14:cNvPr>
                  <p14:cNvContentPartPr/>
                  <p14:nvPr/>
                </p14:nvContentPartPr>
                <p14:xfrm>
                  <a:off x="4053400" y="3263570"/>
                  <a:ext cx="68040" cy="560520"/>
                </p14:xfrm>
              </p:contentPart>
            </mc:Choice>
            <mc:Fallback xmlns="">
              <p:pic>
                <p:nvPicPr>
                  <p:cNvPr id="162" name="Håndskrift 161">
                    <a:extLst>
                      <a:ext uri="{FF2B5EF4-FFF2-40B4-BE49-F238E27FC236}">
                        <a16:creationId xmlns:a16="http://schemas.microsoft.com/office/drawing/2014/main" id="{CF86505A-9627-432E-9F9C-33D311969065}"/>
                      </a:ext>
                    </a:extLst>
                  </p:cNvPr>
                  <p:cNvPicPr/>
                  <p:nvPr/>
                </p:nvPicPr>
                <p:blipFill>
                  <a:blip r:embed="rId88"/>
                  <a:stretch>
                    <a:fillRect/>
                  </a:stretch>
                </p:blipFill>
                <p:spPr>
                  <a:xfrm>
                    <a:off x="4045857" y="3256050"/>
                    <a:ext cx="82976" cy="57540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9">
                <p14:nvContentPartPr>
                  <p14:cNvPr id="163" name="Håndskrift 162">
                    <a:extLst>
                      <a:ext uri="{FF2B5EF4-FFF2-40B4-BE49-F238E27FC236}">
                        <a16:creationId xmlns:a16="http://schemas.microsoft.com/office/drawing/2014/main" id="{BE6DBDD9-641B-4FF3-A77F-E24495AFBFAE}"/>
                      </a:ext>
                    </a:extLst>
                  </p14:cNvPr>
                  <p14:cNvContentPartPr/>
                  <p14:nvPr/>
                </p14:nvContentPartPr>
                <p14:xfrm>
                  <a:off x="3887440" y="3459050"/>
                  <a:ext cx="435960" cy="367200"/>
                </p14:xfrm>
              </p:contentPart>
            </mc:Choice>
            <mc:Fallback xmlns="">
              <p:pic>
                <p:nvPicPr>
                  <p:cNvPr id="163" name="Håndskrift 162">
                    <a:extLst>
                      <a:ext uri="{FF2B5EF4-FFF2-40B4-BE49-F238E27FC236}">
                        <a16:creationId xmlns:a16="http://schemas.microsoft.com/office/drawing/2014/main" id="{BE6DBDD9-641B-4FF3-A77F-E24495AFBFAE}"/>
                      </a:ext>
                    </a:extLst>
                  </p:cNvPr>
                  <p:cNvPicPr/>
                  <p:nvPr/>
                </p:nvPicPr>
                <p:blipFill>
                  <a:blip r:embed="rId90"/>
                  <a:stretch>
                    <a:fillRect/>
                  </a:stretch>
                </p:blipFill>
                <p:spPr>
                  <a:xfrm>
                    <a:off x="3879918" y="3451535"/>
                    <a:ext cx="450853" cy="38208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288" name="Gruppe 287">
              <a:extLst>
                <a:ext uri="{FF2B5EF4-FFF2-40B4-BE49-F238E27FC236}">
                  <a16:creationId xmlns:a16="http://schemas.microsoft.com/office/drawing/2014/main" id="{2E8EFDC7-5E08-4BC0-AE6D-9227663CC7D6}"/>
                </a:ext>
              </a:extLst>
            </p:cNvPr>
            <p:cNvGrpSpPr/>
            <p:nvPr/>
          </p:nvGrpSpPr>
          <p:grpSpPr>
            <a:xfrm>
              <a:off x="7795691" y="3860167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80">
                <p14:nvContentPartPr>
                  <p14:cNvPr id="289" name="Håndskrift 288">
                    <a:extLst>
                      <a:ext uri="{FF2B5EF4-FFF2-40B4-BE49-F238E27FC236}">
                        <a16:creationId xmlns:a16="http://schemas.microsoft.com/office/drawing/2014/main" id="{E7A06D86-B2C4-40B5-9044-90AEEB18F53D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289" name="Håndskrift 288">
                    <a:extLst>
                      <a:ext uri="{FF2B5EF4-FFF2-40B4-BE49-F238E27FC236}">
                        <a16:creationId xmlns:a16="http://schemas.microsoft.com/office/drawing/2014/main" id="{E7A06D86-B2C4-40B5-9044-90AEEB18F53D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1">
                <p14:nvContentPartPr>
                  <p14:cNvPr id="290" name="Håndskrift 289">
                    <a:extLst>
                      <a:ext uri="{FF2B5EF4-FFF2-40B4-BE49-F238E27FC236}">
                        <a16:creationId xmlns:a16="http://schemas.microsoft.com/office/drawing/2014/main" id="{B0804A63-3D3C-477A-9947-A92758DE4AC0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290" name="Håndskrift 289">
                    <a:extLst>
                      <a:ext uri="{FF2B5EF4-FFF2-40B4-BE49-F238E27FC236}">
                        <a16:creationId xmlns:a16="http://schemas.microsoft.com/office/drawing/2014/main" id="{B0804A63-3D3C-477A-9947-A92758DE4AC0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2">
                <p14:nvContentPartPr>
                  <p14:cNvPr id="291" name="Håndskrift 290">
                    <a:extLst>
                      <a:ext uri="{FF2B5EF4-FFF2-40B4-BE49-F238E27FC236}">
                        <a16:creationId xmlns:a16="http://schemas.microsoft.com/office/drawing/2014/main" id="{E0056ECC-F584-4CFC-9E9B-8522230AF9A4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291" name="Håndskrift 290">
                    <a:extLst>
                      <a:ext uri="{FF2B5EF4-FFF2-40B4-BE49-F238E27FC236}">
                        <a16:creationId xmlns:a16="http://schemas.microsoft.com/office/drawing/2014/main" id="{E0056ECC-F584-4CFC-9E9B-8522230AF9A4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3">
                <p14:nvContentPartPr>
                  <p14:cNvPr id="292" name="Håndskrift 291">
                    <a:extLst>
                      <a:ext uri="{FF2B5EF4-FFF2-40B4-BE49-F238E27FC236}">
                        <a16:creationId xmlns:a16="http://schemas.microsoft.com/office/drawing/2014/main" id="{155B079C-A243-4888-B974-0A508A58422C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292" name="Håndskrift 291">
                    <a:extLst>
                      <a:ext uri="{FF2B5EF4-FFF2-40B4-BE49-F238E27FC236}">
                        <a16:creationId xmlns:a16="http://schemas.microsoft.com/office/drawing/2014/main" id="{155B079C-A243-4888-B974-0A508A58422C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4">
                <p14:nvContentPartPr>
                  <p14:cNvPr id="293" name="Håndskrift 292">
                    <a:extLst>
                      <a:ext uri="{FF2B5EF4-FFF2-40B4-BE49-F238E27FC236}">
                        <a16:creationId xmlns:a16="http://schemas.microsoft.com/office/drawing/2014/main" id="{94AF3AF0-9C89-442D-838A-5DA2214FE4CD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293" name="Håndskrift 292">
                    <a:extLst>
                      <a:ext uri="{FF2B5EF4-FFF2-40B4-BE49-F238E27FC236}">
                        <a16:creationId xmlns:a16="http://schemas.microsoft.com/office/drawing/2014/main" id="{94AF3AF0-9C89-442D-838A-5DA2214FE4CD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5">
                <p14:nvContentPartPr>
                  <p14:cNvPr id="294" name="Håndskrift 293">
                    <a:extLst>
                      <a:ext uri="{FF2B5EF4-FFF2-40B4-BE49-F238E27FC236}">
                        <a16:creationId xmlns:a16="http://schemas.microsoft.com/office/drawing/2014/main" id="{D5D00A9F-DC93-43BE-8423-41EAF2F49D9C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294" name="Håndskrift 293">
                    <a:extLst>
                      <a:ext uri="{FF2B5EF4-FFF2-40B4-BE49-F238E27FC236}">
                        <a16:creationId xmlns:a16="http://schemas.microsoft.com/office/drawing/2014/main" id="{D5D00A9F-DC93-43BE-8423-41EAF2F49D9C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6">
                <p14:nvContentPartPr>
                  <p14:cNvPr id="295" name="Håndskrift 294">
                    <a:extLst>
                      <a:ext uri="{FF2B5EF4-FFF2-40B4-BE49-F238E27FC236}">
                        <a16:creationId xmlns:a16="http://schemas.microsoft.com/office/drawing/2014/main" id="{1D6594D8-E660-45F9-9148-C2DF4C15466A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295" name="Håndskrift 294">
                    <a:extLst>
                      <a:ext uri="{FF2B5EF4-FFF2-40B4-BE49-F238E27FC236}">
                        <a16:creationId xmlns:a16="http://schemas.microsoft.com/office/drawing/2014/main" id="{1D6594D8-E660-45F9-9148-C2DF4C15466A}"/>
                      </a:ext>
                    </a:extLst>
                  </p:cNvPr>
                  <p:cNvPicPr/>
                  <p:nvPr/>
                </p:nvPicPr>
                <p:blipFill>
                  <a:blip r:embed="rId32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7">
                <p14:nvContentPartPr>
                  <p14:cNvPr id="296" name="Håndskrift 295">
                    <a:extLst>
                      <a:ext uri="{FF2B5EF4-FFF2-40B4-BE49-F238E27FC236}">
                        <a16:creationId xmlns:a16="http://schemas.microsoft.com/office/drawing/2014/main" id="{708A65B1-060D-4CD6-8BF7-E0B234AB5BB3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296" name="Håndskrift 295">
                    <a:extLst>
                      <a:ext uri="{FF2B5EF4-FFF2-40B4-BE49-F238E27FC236}">
                        <a16:creationId xmlns:a16="http://schemas.microsoft.com/office/drawing/2014/main" id="{708A65B1-060D-4CD6-8BF7-E0B234AB5BB3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8">
                <p14:nvContentPartPr>
                  <p14:cNvPr id="297" name="Håndskrift 296">
                    <a:extLst>
                      <a:ext uri="{FF2B5EF4-FFF2-40B4-BE49-F238E27FC236}">
                        <a16:creationId xmlns:a16="http://schemas.microsoft.com/office/drawing/2014/main" id="{FBE96523-3552-4DA8-BDC9-43DB0D0D9792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297" name="Håndskrift 296">
                    <a:extLst>
                      <a:ext uri="{FF2B5EF4-FFF2-40B4-BE49-F238E27FC236}">
                        <a16:creationId xmlns:a16="http://schemas.microsoft.com/office/drawing/2014/main" id="{FBE96523-3552-4DA8-BDC9-43DB0D0D9792}"/>
                      </a:ext>
                    </a:extLst>
                  </p:cNvPr>
                  <p:cNvPicPr/>
                  <p:nvPr/>
                </p:nvPicPr>
                <p:blipFill>
                  <a:blip r:embed="rId35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9">
                <p14:nvContentPartPr>
                  <p14:cNvPr id="298" name="Håndskrift 297">
                    <a:extLst>
                      <a:ext uri="{FF2B5EF4-FFF2-40B4-BE49-F238E27FC236}">
                        <a16:creationId xmlns:a16="http://schemas.microsoft.com/office/drawing/2014/main" id="{364FF5A5-E364-491B-B7F7-9F8F1C7E2D2F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298" name="Håndskrift 297">
                    <a:extLst>
                      <a:ext uri="{FF2B5EF4-FFF2-40B4-BE49-F238E27FC236}">
                        <a16:creationId xmlns:a16="http://schemas.microsoft.com/office/drawing/2014/main" id="{364FF5A5-E364-491B-B7F7-9F8F1C7E2D2F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0">
                <p14:nvContentPartPr>
                  <p14:cNvPr id="299" name="Håndskrift 298">
                    <a:extLst>
                      <a:ext uri="{FF2B5EF4-FFF2-40B4-BE49-F238E27FC236}">
                        <a16:creationId xmlns:a16="http://schemas.microsoft.com/office/drawing/2014/main" id="{0659EA96-E617-4F5D-9DF6-E1481801255B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299" name="Håndskrift 298">
                    <a:extLst>
                      <a:ext uri="{FF2B5EF4-FFF2-40B4-BE49-F238E27FC236}">
                        <a16:creationId xmlns:a16="http://schemas.microsoft.com/office/drawing/2014/main" id="{0659EA96-E617-4F5D-9DF6-E1481801255B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1">
                <p14:nvContentPartPr>
                  <p14:cNvPr id="300" name="Håndskrift 299">
                    <a:extLst>
                      <a:ext uri="{FF2B5EF4-FFF2-40B4-BE49-F238E27FC236}">
                        <a16:creationId xmlns:a16="http://schemas.microsoft.com/office/drawing/2014/main" id="{5D6EA16B-C169-42AF-87D0-D11311B7BA53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300" name="Håndskrift 299">
                    <a:extLst>
                      <a:ext uri="{FF2B5EF4-FFF2-40B4-BE49-F238E27FC236}">
                        <a16:creationId xmlns:a16="http://schemas.microsoft.com/office/drawing/2014/main" id="{5D6EA16B-C169-42AF-87D0-D11311B7BA53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2">
                <p14:nvContentPartPr>
                  <p14:cNvPr id="301" name="Håndskrift 300">
                    <a:extLst>
                      <a:ext uri="{FF2B5EF4-FFF2-40B4-BE49-F238E27FC236}">
                        <a16:creationId xmlns:a16="http://schemas.microsoft.com/office/drawing/2014/main" id="{ABDB8363-689B-47F9-BC1E-0E3E1DA863AB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301" name="Håndskrift 300">
                    <a:extLst>
                      <a:ext uri="{FF2B5EF4-FFF2-40B4-BE49-F238E27FC236}">
                        <a16:creationId xmlns:a16="http://schemas.microsoft.com/office/drawing/2014/main" id="{ABDB8363-689B-47F9-BC1E-0E3E1DA863AB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3">
                <p14:nvContentPartPr>
                  <p14:cNvPr id="302" name="Håndskrift 301">
                    <a:extLst>
                      <a:ext uri="{FF2B5EF4-FFF2-40B4-BE49-F238E27FC236}">
                        <a16:creationId xmlns:a16="http://schemas.microsoft.com/office/drawing/2014/main" id="{C8B7393E-A941-4CB1-BD72-0E8919C86235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302" name="Håndskrift 301">
                    <a:extLst>
                      <a:ext uri="{FF2B5EF4-FFF2-40B4-BE49-F238E27FC236}">
                        <a16:creationId xmlns:a16="http://schemas.microsoft.com/office/drawing/2014/main" id="{C8B7393E-A941-4CB1-BD72-0E8919C86235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4">
                <p14:nvContentPartPr>
                  <p14:cNvPr id="303" name="Håndskrift 302">
                    <a:extLst>
                      <a:ext uri="{FF2B5EF4-FFF2-40B4-BE49-F238E27FC236}">
                        <a16:creationId xmlns:a16="http://schemas.microsoft.com/office/drawing/2014/main" id="{669309BE-1845-46DB-9957-4A30B7AE6E1D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303" name="Håndskrift 302">
                    <a:extLst>
                      <a:ext uri="{FF2B5EF4-FFF2-40B4-BE49-F238E27FC236}">
                        <a16:creationId xmlns:a16="http://schemas.microsoft.com/office/drawing/2014/main" id="{669309BE-1845-46DB-9957-4A30B7AE6E1D}"/>
                      </a:ext>
                    </a:extLst>
                  </p:cNvPr>
                  <p:cNvPicPr/>
                  <p:nvPr/>
                </p:nvPicPr>
                <p:blipFill>
                  <a:blip r:embed="rId32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5">
                <p14:nvContentPartPr>
                  <p14:cNvPr id="304" name="Håndskrift 303">
                    <a:extLst>
                      <a:ext uri="{FF2B5EF4-FFF2-40B4-BE49-F238E27FC236}">
                        <a16:creationId xmlns:a16="http://schemas.microsoft.com/office/drawing/2014/main" id="{47A4F301-55FA-409E-9BC9-E376096DA03C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304" name="Håndskrift 303">
                    <a:extLst>
                      <a:ext uri="{FF2B5EF4-FFF2-40B4-BE49-F238E27FC236}">
                        <a16:creationId xmlns:a16="http://schemas.microsoft.com/office/drawing/2014/main" id="{47A4F301-55FA-409E-9BC9-E376096DA03C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6">
                <p14:nvContentPartPr>
                  <p14:cNvPr id="305" name="Håndskrift 304">
                    <a:extLst>
                      <a:ext uri="{FF2B5EF4-FFF2-40B4-BE49-F238E27FC236}">
                        <a16:creationId xmlns:a16="http://schemas.microsoft.com/office/drawing/2014/main" id="{DEC10FF4-6463-4DEB-BDB1-590C49D5C34C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305" name="Håndskrift 304">
                    <a:extLst>
                      <a:ext uri="{FF2B5EF4-FFF2-40B4-BE49-F238E27FC236}">
                        <a16:creationId xmlns:a16="http://schemas.microsoft.com/office/drawing/2014/main" id="{DEC10FF4-6463-4DEB-BDB1-590C49D5C34C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7">
                <p14:nvContentPartPr>
                  <p14:cNvPr id="306" name="Håndskrift 305">
                    <a:extLst>
                      <a:ext uri="{FF2B5EF4-FFF2-40B4-BE49-F238E27FC236}">
                        <a16:creationId xmlns:a16="http://schemas.microsoft.com/office/drawing/2014/main" id="{A83E624C-1A15-492B-934B-2AF46F7A09E1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306" name="Håndskrift 305">
                    <a:extLst>
                      <a:ext uri="{FF2B5EF4-FFF2-40B4-BE49-F238E27FC236}">
                        <a16:creationId xmlns:a16="http://schemas.microsoft.com/office/drawing/2014/main" id="{A83E624C-1A15-492B-934B-2AF46F7A09E1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8">
                <p14:nvContentPartPr>
                  <p14:cNvPr id="307" name="Håndskrift 306">
                    <a:extLst>
                      <a:ext uri="{FF2B5EF4-FFF2-40B4-BE49-F238E27FC236}">
                        <a16:creationId xmlns:a16="http://schemas.microsoft.com/office/drawing/2014/main" id="{302036D8-22AA-4F01-BE34-ED43A60B23FC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307" name="Håndskrift 306">
                    <a:extLst>
                      <a:ext uri="{FF2B5EF4-FFF2-40B4-BE49-F238E27FC236}">
                        <a16:creationId xmlns:a16="http://schemas.microsoft.com/office/drawing/2014/main" id="{302036D8-22AA-4F01-BE34-ED43A60B23FC}"/>
                      </a:ext>
                    </a:extLst>
                  </p:cNvPr>
                  <p:cNvPicPr/>
                  <p:nvPr/>
                </p:nvPicPr>
                <p:blipFill>
                  <a:blip r:embed="rId49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9">
                <p14:nvContentPartPr>
                  <p14:cNvPr id="308" name="Håndskrift 307">
                    <a:extLst>
                      <a:ext uri="{FF2B5EF4-FFF2-40B4-BE49-F238E27FC236}">
                        <a16:creationId xmlns:a16="http://schemas.microsoft.com/office/drawing/2014/main" id="{FE655B24-C7F3-4A31-B49D-AE4ADFEC7586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308" name="Håndskrift 307">
                    <a:extLst>
                      <a:ext uri="{FF2B5EF4-FFF2-40B4-BE49-F238E27FC236}">
                        <a16:creationId xmlns:a16="http://schemas.microsoft.com/office/drawing/2014/main" id="{FE655B24-C7F3-4A31-B49D-AE4ADFEC7586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0">
                <p14:nvContentPartPr>
                  <p14:cNvPr id="309" name="Håndskrift 308">
                    <a:extLst>
                      <a:ext uri="{FF2B5EF4-FFF2-40B4-BE49-F238E27FC236}">
                        <a16:creationId xmlns:a16="http://schemas.microsoft.com/office/drawing/2014/main" id="{48FF63BD-693A-4625-86BB-9B66F3104F11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309" name="Håndskrift 308">
                    <a:extLst>
                      <a:ext uri="{FF2B5EF4-FFF2-40B4-BE49-F238E27FC236}">
                        <a16:creationId xmlns:a16="http://schemas.microsoft.com/office/drawing/2014/main" id="{48FF63BD-693A-4625-86BB-9B66F3104F11}"/>
                      </a:ext>
                    </a:extLst>
                  </p:cNvPr>
                  <p:cNvPicPr/>
                  <p:nvPr/>
                </p:nvPicPr>
                <p:blipFill>
                  <a:blip r:embed="rId52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1">
                <p14:nvContentPartPr>
                  <p14:cNvPr id="310" name="Håndskrift 309">
                    <a:extLst>
                      <a:ext uri="{FF2B5EF4-FFF2-40B4-BE49-F238E27FC236}">
                        <a16:creationId xmlns:a16="http://schemas.microsoft.com/office/drawing/2014/main" id="{F44BF129-B611-458A-825B-B66F4800EFA8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310" name="Håndskrift 309">
                    <a:extLst>
                      <a:ext uri="{FF2B5EF4-FFF2-40B4-BE49-F238E27FC236}">
                        <a16:creationId xmlns:a16="http://schemas.microsoft.com/office/drawing/2014/main" id="{F44BF129-B611-458A-825B-B66F4800EFA8}"/>
                      </a:ext>
                    </a:extLst>
                  </p:cNvPr>
                  <p:cNvPicPr/>
                  <p:nvPr/>
                </p:nvPicPr>
                <p:blipFill>
                  <a:blip r:embed="rId54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2">
                <p14:nvContentPartPr>
                  <p14:cNvPr id="311" name="Håndskrift 310">
                    <a:extLst>
                      <a:ext uri="{FF2B5EF4-FFF2-40B4-BE49-F238E27FC236}">
                        <a16:creationId xmlns:a16="http://schemas.microsoft.com/office/drawing/2014/main" id="{D62B7BF6-1965-4B52-8609-9C4F9455F121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311" name="Håndskrift 310">
                    <a:extLst>
                      <a:ext uri="{FF2B5EF4-FFF2-40B4-BE49-F238E27FC236}">
                        <a16:creationId xmlns:a16="http://schemas.microsoft.com/office/drawing/2014/main" id="{D62B7BF6-1965-4B52-8609-9C4F9455F121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3">
                <p14:nvContentPartPr>
                  <p14:cNvPr id="312" name="Håndskrift 311">
                    <a:extLst>
                      <a:ext uri="{FF2B5EF4-FFF2-40B4-BE49-F238E27FC236}">
                        <a16:creationId xmlns:a16="http://schemas.microsoft.com/office/drawing/2014/main" id="{17E00DE5-DC11-4AE3-AF87-CCB0B76C9F37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312" name="Håndskrift 311">
                    <a:extLst>
                      <a:ext uri="{FF2B5EF4-FFF2-40B4-BE49-F238E27FC236}">
                        <a16:creationId xmlns:a16="http://schemas.microsoft.com/office/drawing/2014/main" id="{17E00DE5-DC11-4AE3-AF87-CCB0B76C9F37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4">
                <p14:nvContentPartPr>
                  <p14:cNvPr id="313" name="Håndskrift 312">
                    <a:extLst>
                      <a:ext uri="{FF2B5EF4-FFF2-40B4-BE49-F238E27FC236}">
                        <a16:creationId xmlns:a16="http://schemas.microsoft.com/office/drawing/2014/main" id="{D4A0827E-C7FF-42A4-A8C7-C913E9BD8F18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313" name="Håndskrift 312">
                    <a:extLst>
                      <a:ext uri="{FF2B5EF4-FFF2-40B4-BE49-F238E27FC236}">
                        <a16:creationId xmlns:a16="http://schemas.microsoft.com/office/drawing/2014/main" id="{D4A0827E-C7FF-42A4-A8C7-C913E9BD8F18}"/>
                      </a:ext>
                    </a:extLst>
                  </p:cNvPr>
                  <p:cNvPicPr/>
                  <p:nvPr/>
                </p:nvPicPr>
                <p:blipFill>
                  <a:blip r:embed="rId32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5">
                <p14:nvContentPartPr>
                  <p14:cNvPr id="314" name="Håndskrift 313">
                    <a:extLst>
                      <a:ext uri="{FF2B5EF4-FFF2-40B4-BE49-F238E27FC236}">
                        <a16:creationId xmlns:a16="http://schemas.microsoft.com/office/drawing/2014/main" id="{0A408C17-D794-41AD-B07B-58D1A500A16F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314" name="Håndskrift 313">
                    <a:extLst>
                      <a:ext uri="{FF2B5EF4-FFF2-40B4-BE49-F238E27FC236}">
                        <a16:creationId xmlns:a16="http://schemas.microsoft.com/office/drawing/2014/main" id="{0A408C17-D794-41AD-B07B-58D1A500A16F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6">
                <p14:nvContentPartPr>
                  <p14:cNvPr id="315" name="Håndskrift 314">
                    <a:extLst>
                      <a:ext uri="{FF2B5EF4-FFF2-40B4-BE49-F238E27FC236}">
                        <a16:creationId xmlns:a16="http://schemas.microsoft.com/office/drawing/2014/main" id="{840768E7-790A-4B59-A44C-B111C8AFD16F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315" name="Håndskrift 314">
                    <a:extLst>
                      <a:ext uri="{FF2B5EF4-FFF2-40B4-BE49-F238E27FC236}">
                        <a16:creationId xmlns:a16="http://schemas.microsoft.com/office/drawing/2014/main" id="{840768E7-790A-4B59-A44C-B111C8AFD16F}"/>
                      </a:ext>
                    </a:extLst>
                  </p:cNvPr>
                  <p:cNvPicPr/>
                  <p:nvPr/>
                </p:nvPicPr>
                <p:blipFill>
                  <a:blip r:embed="rId32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7">
                <p14:nvContentPartPr>
                  <p14:cNvPr id="316" name="Håndskrift 315">
                    <a:extLst>
                      <a:ext uri="{FF2B5EF4-FFF2-40B4-BE49-F238E27FC236}">
                        <a16:creationId xmlns:a16="http://schemas.microsoft.com/office/drawing/2014/main" id="{39539A97-03FF-456D-9686-2C4712D841AF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316" name="Håndskrift 315">
                    <a:extLst>
                      <a:ext uri="{FF2B5EF4-FFF2-40B4-BE49-F238E27FC236}">
                        <a16:creationId xmlns:a16="http://schemas.microsoft.com/office/drawing/2014/main" id="{39539A97-03FF-456D-9686-2C4712D841AF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8">
                <p14:nvContentPartPr>
                  <p14:cNvPr id="317" name="Håndskrift 316">
                    <a:extLst>
                      <a:ext uri="{FF2B5EF4-FFF2-40B4-BE49-F238E27FC236}">
                        <a16:creationId xmlns:a16="http://schemas.microsoft.com/office/drawing/2014/main" id="{1C85CF32-C160-435A-9C75-B6F9ACEDE6D5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317" name="Håndskrift 316">
                    <a:extLst>
                      <a:ext uri="{FF2B5EF4-FFF2-40B4-BE49-F238E27FC236}">
                        <a16:creationId xmlns:a16="http://schemas.microsoft.com/office/drawing/2014/main" id="{1C85CF32-C160-435A-9C75-B6F9ACEDE6D5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9">
                <p14:nvContentPartPr>
                  <p14:cNvPr id="318" name="Håndskrift 317">
                    <a:extLst>
                      <a:ext uri="{FF2B5EF4-FFF2-40B4-BE49-F238E27FC236}">
                        <a16:creationId xmlns:a16="http://schemas.microsoft.com/office/drawing/2014/main" id="{8397025F-8C36-4B5D-A7FE-982A6E81782F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318" name="Håndskrift 317">
                    <a:extLst>
                      <a:ext uri="{FF2B5EF4-FFF2-40B4-BE49-F238E27FC236}">
                        <a16:creationId xmlns:a16="http://schemas.microsoft.com/office/drawing/2014/main" id="{8397025F-8C36-4B5D-A7FE-982A6E81782F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0">
                <p14:nvContentPartPr>
                  <p14:cNvPr id="319" name="Håndskrift 318">
                    <a:extLst>
                      <a:ext uri="{FF2B5EF4-FFF2-40B4-BE49-F238E27FC236}">
                        <a16:creationId xmlns:a16="http://schemas.microsoft.com/office/drawing/2014/main" id="{10CB12B5-9D19-4480-9367-3B8826CC97B3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319" name="Håndskrift 318">
                    <a:extLst>
                      <a:ext uri="{FF2B5EF4-FFF2-40B4-BE49-F238E27FC236}">
                        <a16:creationId xmlns:a16="http://schemas.microsoft.com/office/drawing/2014/main" id="{10CB12B5-9D19-4480-9367-3B8826CC97B3}"/>
                      </a:ext>
                    </a:extLst>
                  </p:cNvPr>
                  <p:cNvPicPr/>
                  <p:nvPr/>
                </p:nvPicPr>
                <p:blipFill>
                  <a:blip r:embed="rId35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1">
                <p14:nvContentPartPr>
                  <p14:cNvPr id="320" name="Håndskrift 319">
                    <a:extLst>
                      <a:ext uri="{FF2B5EF4-FFF2-40B4-BE49-F238E27FC236}">
                        <a16:creationId xmlns:a16="http://schemas.microsoft.com/office/drawing/2014/main" id="{F7FD0CAA-4085-43DF-AA2E-9DC20D913A87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320" name="Håndskrift 319">
                    <a:extLst>
                      <a:ext uri="{FF2B5EF4-FFF2-40B4-BE49-F238E27FC236}">
                        <a16:creationId xmlns:a16="http://schemas.microsoft.com/office/drawing/2014/main" id="{F7FD0CAA-4085-43DF-AA2E-9DC20D913A87}"/>
                      </a:ext>
                    </a:extLst>
                  </p:cNvPr>
                  <p:cNvPicPr/>
                  <p:nvPr/>
                </p:nvPicPr>
                <p:blipFill>
                  <a:blip r:embed="rId66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2">
                <p14:nvContentPartPr>
                  <p14:cNvPr id="321" name="Håndskrift 320">
                    <a:extLst>
                      <a:ext uri="{FF2B5EF4-FFF2-40B4-BE49-F238E27FC236}">
                        <a16:creationId xmlns:a16="http://schemas.microsoft.com/office/drawing/2014/main" id="{A875141B-3A8D-4BBD-8899-161E086B6FFF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321" name="Håndskrift 320">
                    <a:extLst>
                      <a:ext uri="{FF2B5EF4-FFF2-40B4-BE49-F238E27FC236}">
                        <a16:creationId xmlns:a16="http://schemas.microsoft.com/office/drawing/2014/main" id="{A875141B-3A8D-4BBD-8899-161E086B6FFF}"/>
                      </a:ext>
                    </a:extLst>
                  </p:cNvPr>
                  <p:cNvPicPr/>
                  <p:nvPr/>
                </p:nvPicPr>
                <p:blipFill>
                  <a:blip r:embed="rId35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3">
                <p14:nvContentPartPr>
                  <p14:cNvPr id="322" name="Håndskrift 321">
                    <a:extLst>
                      <a:ext uri="{FF2B5EF4-FFF2-40B4-BE49-F238E27FC236}">
                        <a16:creationId xmlns:a16="http://schemas.microsoft.com/office/drawing/2014/main" id="{81AD56A3-5488-48F3-9ED9-EA14AEDB9225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322" name="Håndskrift 321">
                    <a:extLst>
                      <a:ext uri="{FF2B5EF4-FFF2-40B4-BE49-F238E27FC236}">
                        <a16:creationId xmlns:a16="http://schemas.microsoft.com/office/drawing/2014/main" id="{81AD56A3-5488-48F3-9ED9-EA14AEDB9225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4">
                <p14:nvContentPartPr>
                  <p14:cNvPr id="323" name="Håndskrift 322">
                    <a:extLst>
                      <a:ext uri="{FF2B5EF4-FFF2-40B4-BE49-F238E27FC236}">
                        <a16:creationId xmlns:a16="http://schemas.microsoft.com/office/drawing/2014/main" id="{177D7C70-05E2-475E-8DFC-CD3629694B4B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323" name="Håndskrift 322">
                    <a:extLst>
                      <a:ext uri="{FF2B5EF4-FFF2-40B4-BE49-F238E27FC236}">
                        <a16:creationId xmlns:a16="http://schemas.microsoft.com/office/drawing/2014/main" id="{177D7C70-05E2-475E-8DFC-CD3629694B4B}"/>
                      </a:ext>
                    </a:extLst>
                  </p:cNvPr>
                  <p:cNvPicPr/>
                  <p:nvPr/>
                </p:nvPicPr>
                <p:blipFill>
                  <a:blip r:embed="rId70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5">
                <p14:nvContentPartPr>
                  <p14:cNvPr id="324" name="Håndskrift 323">
                    <a:extLst>
                      <a:ext uri="{FF2B5EF4-FFF2-40B4-BE49-F238E27FC236}">
                        <a16:creationId xmlns:a16="http://schemas.microsoft.com/office/drawing/2014/main" id="{1A0E6292-6D9E-43F8-8B1F-AD0BE2AD6CED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324" name="Håndskrift 323">
                    <a:extLst>
                      <a:ext uri="{FF2B5EF4-FFF2-40B4-BE49-F238E27FC236}">
                        <a16:creationId xmlns:a16="http://schemas.microsoft.com/office/drawing/2014/main" id="{1A0E6292-6D9E-43F8-8B1F-AD0BE2AD6CED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6">
                <p14:nvContentPartPr>
                  <p14:cNvPr id="325" name="Håndskrift 324">
                    <a:extLst>
                      <a:ext uri="{FF2B5EF4-FFF2-40B4-BE49-F238E27FC236}">
                        <a16:creationId xmlns:a16="http://schemas.microsoft.com/office/drawing/2014/main" id="{5A27DBDC-C158-42F8-A650-454684477B28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325" name="Håndskrift 324">
                    <a:extLst>
                      <a:ext uri="{FF2B5EF4-FFF2-40B4-BE49-F238E27FC236}">
                        <a16:creationId xmlns:a16="http://schemas.microsoft.com/office/drawing/2014/main" id="{5A27DBDC-C158-42F8-A650-454684477B28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7">
                <p14:nvContentPartPr>
                  <p14:cNvPr id="326" name="Håndskrift 325">
                    <a:extLst>
                      <a:ext uri="{FF2B5EF4-FFF2-40B4-BE49-F238E27FC236}">
                        <a16:creationId xmlns:a16="http://schemas.microsoft.com/office/drawing/2014/main" id="{39CA6137-ECDA-430A-A030-CC5B3A63BFEA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326" name="Håndskrift 325">
                    <a:extLst>
                      <a:ext uri="{FF2B5EF4-FFF2-40B4-BE49-F238E27FC236}">
                        <a16:creationId xmlns:a16="http://schemas.microsoft.com/office/drawing/2014/main" id="{39CA6137-ECDA-430A-A030-CC5B3A63BFEA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8">
                <p14:nvContentPartPr>
                  <p14:cNvPr id="327" name="Håndskrift 326">
                    <a:extLst>
                      <a:ext uri="{FF2B5EF4-FFF2-40B4-BE49-F238E27FC236}">
                        <a16:creationId xmlns:a16="http://schemas.microsoft.com/office/drawing/2014/main" id="{AC5140DA-E66D-4F30-AE99-9159D9BA4BDC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327" name="Håndskrift 326">
                    <a:extLst>
                      <a:ext uri="{FF2B5EF4-FFF2-40B4-BE49-F238E27FC236}">
                        <a16:creationId xmlns:a16="http://schemas.microsoft.com/office/drawing/2014/main" id="{AC5140DA-E66D-4F30-AE99-9159D9BA4BDC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9">
                <p14:nvContentPartPr>
                  <p14:cNvPr id="328" name="Håndskrift 327">
                    <a:extLst>
                      <a:ext uri="{FF2B5EF4-FFF2-40B4-BE49-F238E27FC236}">
                        <a16:creationId xmlns:a16="http://schemas.microsoft.com/office/drawing/2014/main" id="{C71F5849-035D-456B-BC6F-C3EE7F73BA2E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328" name="Håndskrift 327">
                    <a:extLst>
                      <a:ext uri="{FF2B5EF4-FFF2-40B4-BE49-F238E27FC236}">
                        <a16:creationId xmlns:a16="http://schemas.microsoft.com/office/drawing/2014/main" id="{C71F5849-035D-456B-BC6F-C3EE7F73BA2E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0">
                <p14:nvContentPartPr>
                  <p14:cNvPr id="329" name="Håndskrift 328">
                    <a:extLst>
                      <a:ext uri="{FF2B5EF4-FFF2-40B4-BE49-F238E27FC236}">
                        <a16:creationId xmlns:a16="http://schemas.microsoft.com/office/drawing/2014/main" id="{931FDB69-C12A-45F4-AF15-958D7C4646A8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329" name="Håndskrift 328">
                    <a:extLst>
                      <a:ext uri="{FF2B5EF4-FFF2-40B4-BE49-F238E27FC236}">
                        <a16:creationId xmlns:a16="http://schemas.microsoft.com/office/drawing/2014/main" id="{931FDB69-C12A-45F4-AF15-958D7C4646A8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1">
                <p14:nvContentPartPr>
                  <p14:cNvPr id="330" name="Håndskrift 329">
                    <a:extLst>
                      <a:ext uri="{FF2B5EF4-FFF2-40B4-BE49-F238E27FC236}">
                        <a16:creationId xmlns:a16="http://schemas.microsoft.com/office/drawing/2014/main" id="{59C229CD-D0FB-4738-AF40-74CE551E2896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330" name="Håndskrift 329">
                    <a:extLst>
                      <a:ext uri="{FF2B5EF4-FFF2-40B4-BE49-F238E27FC236}">
                        <a16:creationId xmlns:a16="http://schemas.microsoft.com/office/drawing/2014/main" id="{59C229CD-D0FB-4738-AF40-74CE551E2896}"/>
                      </a:ext>
                    </a:extLst>
                  </p:cNvPr>
                  <p:cNvPicPr/>
                  <p:nvPr/>
                </p:nvPicPr>
                <p:blipFill>
                  <a:blip r:embed="rId81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2">
                <p14:nvContentPartPr>
                  <p14:cNvPr id="331" name="Håndskrift 330">
                    <a:extLst>
                      <a:ext uri="{FF2B5EF4-FFF2-40B4-BE49-F238E27FC236}">
                        <a16:creationId xmlns:a16="http://schemas.microsoft.com/office/drawing/2014/main" id="{CB4AF6EE-0DFC-4C99-99DE-3A0BA0A29AC4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331" name="Håndskrift 330">
                    <a:extLst>
                      <a:ext uri="{FF2B5EF4-FFF2-40B4-BE49-F238E27FC236}">
                        <a16:creationId xmlns:a16="http://schemas.microsoft.com/office/drawing/2014/main" id="{CB4AF6EE-0DFC-4C99-99DE-3A0BA0A29AC4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332" name="Gruppe 331">
              <a:extLst>
                <a:ext uri="{FF2B5EF4-FFF2-40B4-BE49-F238E27FC236}">
                  <a16:creationId xmlns:a16="http://schemas.microsoft.com/office/drawing/2014/main" id="{6F0C8F27-3212-45B2-845D-9592EFF398EC}"/>
                </a:ext>
              </a:extLst>
            </p:cNvPr>
            <p:cNvGrpSpPr/>
            <p:nvPr/>
          </p:nvGrpSpPr>
          <p:grpSpPr>
            <a:xfrm>
              <a:off x="8208551" y="3815362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23">
                <p14:nvContentPartPr>
                  <p14:cNvPr id="333" name="Håndskrift 332">
                    <a:extLst>
                      <a:ext uri="{FF2B5EF4-FFF2-40B4-BE49-F238E27FC236}">
                        <a16:creationId xmlns:a16="http://schemas.microsoft.com/office/drawing/2014/main" id="{C3B6AAB4-45C2-40BC-8991-C2E8BBF74514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333" name="Håndskrift 332">
                    <a:extLst>
                      <a:ext uri="{FF2B5EF4-FFF2-40B4-BE49-F238E27FC236}">
                        <a16:creationId xmlns:a16="http://schemas.microsoft.com/office/drawing/2014/main" id="{C3B6AAB4-45C2-40BC-8991-C2E8BBF74514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4">
                <p14:nvContentPartPr>
                  <p14:cNvPr id="334" name="Håndskrift 333">
                    <a:extLst>
                      <a:ext uri="{FF2B5EF4-FFF2-40B4-BE49-F238E27FC236}">
                        <a16:creationId xmlns:a16="http://schemas.microsoft.com/office/drawing/2014/main" id="{7546607B-815F-4FC3-89B7-7820153CB0FD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334" name="Håndskrift 333">
                    <a:extLst>
                      <a:ext uri="{FF2B5EF4-FFF2-40B4-BE49-F238E27FC236}">
                        <a16:creationId xmlns:a16="http://schemas.microsoft.com/office/drawing/2014/main" id="{7546607B-815F-4FC3-89B7-7820153CB0FD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5">
                <p14:nvContentPartPr>
                  <p14:cNvPr id="335" name="Håndskrift 334">
                    <a:extLst>
                      <a:ext uri="{FF2B5EF4-FFF2-40B4-BE49-F238E27FC236}">
                        <a16:creationId xmlns:a16="http://schemas.microsoft.com/office/drawing/2014/main" id="{9349FB94-97AB-4C6E-9181-09DF793F1F90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335" name="Håndskrift 334">
                    <a:extLst>
                      <a:ext uri="{FF2B5EF4-FFF2-40B4-BE49-F238E27FC236}">
                        <a16:creationId xmlns:a16="http://schemas.microsoft.com/office/drawing/2014/main" id="{9349FB94-97AB-4C6E-9181-09DF793F1F90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6">
                <p14:nvContentPartPr>
                  <p14:cNvPr id="336" name="Håndskrift 335">
                    <a:extLst>
                      <a:ext uri="{FF2B5EF4-FFF2-40B4-BE49-F238E27FC236}">
                        <a16:creationId xmlns:a16="http://schemas.microsoft.com/office/drawing/2014/main" id="{ADF6426C-383F-450F-B9E6-F9844836C75E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336" name="Håndskrift 335">
                    <a:extLst>
                      <a:ext uri="{FF2B5EF4-FFF2-40B4-BE49-F238E27FC236}">
                        <a16:creationId xmlns:a16="http://schemas.microsoft.com/office/drawing/2014/main" id="{ADF6426C-383F-450F-B9E6-F9844836C75E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7">
                <p14:nvContentPartPr>
                  <p14:cNvPr id="337" name="Håndskrift 336">
                    <a:extLst>
                      <a:ext uri="{FF2B5EF4-FFF2-40B4-BE49-F238E27FC236}">
                        <a16:creationId xmlns:a16="http://schemas.microsoft.com/office/drawing/2014/main" id="{094C4005-C951-4855-B03B-59DE674F1037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337" name="Håndskrift 336">
                    <a:extLst>
                      <a:ext uri="{FF2B5EF4-FFF2-40B4-BE49-F238E27FC236}">
                        <a16:creationId xmlns:a16="http://schemas.microsoft.com/office/drawing/2014/main" id="{094C4005-C951-4855-B03B-59DE674F1037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8">
                <p14:nvContentPartPr>
                  <p14:cNvPr id="338" name="Håndskrift 337">
                    <a:extLst>
                      <a:ext uri="{FF2B5EF4-FFF2-40B4-BE49-F238E27FC236}">
                        <a16:creationId xmlns:a16="http://schemas.microsoft.com/office/drawing/2014/main" id="{2C4FBC03-D7FB-40D0-AB65-13DD980D8118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338" name="Håndskrift 337">
                    <a:extLst>
                      <a:ext uri="{FF2B5EF4-FFF2-40B4-BE49-F238E27FC236}">
                        <a16:creationId xmlns:a16="http://schemas.microsoft.com/office/drawing/2014/main" id="{2C4FBC03-D7FB-40D0-AB65-13DD980D8118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9">
                <p14:nvContentPartPr>
                  <p14:cNvPr id="339" name="Håndskrift 338">
                    <a:extLst>
                      <a:ext uri="{FF2B5EF4-FFF2-40B4-BE49-F238E27FC236}">
                        <a16:creationId xmlns:a16="http://schemas.microsoft.com/office/drawing/2014/main" id="{403602B8-4A66-4A0F-9799-D98D28CFE16E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339" name="Håndskrift 338">
                    <a:extLst>
                      <a:ext uri="{FF2B5EF4-FFF2-40B4-BE49-F238E27FC236}">
                        <a16:creationId xmlns:a16="http://schemas.microsoft.com/office/drawing/2014/main" id="{403602B8-4A66-4A0F-9799-D98D28CFE16E}"/>
                      </a:ext>
                    </a:extLst>
                  </p:cNvPr>
                  <p:cNvPicPr/>
                  <p:nvPr/>
                </p:nvPicPr>
                <p:blipFill>
                  <a:blip r:embed="rId32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0">
                <p14:nvContentPartPr>
                  <p14:cNvPr id="340" name="Håndskrift 339">
                    <a:extLst>
                      <a:ext uri="{FF2B5EF4-FFF2-40B4-BE49-F238E27FC236}">
                        <a16:creationId xmlns:a16="http://schemas.microsoft.com/office/drawing/2014/main" id="{0D925E51-9EF7-49FC-A1C5-49A718959385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340" name="Håndskrift 339">
                    <a:extLst>
                      <a:ext uri="{FF2B5EF4-FFF2-40B4-BE49-F238E27FC236}">
                        <a16:creationId xmlns:a16="http://schemas.microsoft.com/office/drawing/2014/main" id="{0D925E51-9EF7-49FC-A1C5-49A718959385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1">
                <p14:nvContentPartPr>
                  <p14:cNvPr id="341" name="Håndskrift 340">
                    <a:extLst>
                      <a:ext uri="{FF2B5EF4-FFF2-40B4-BE49-F238E27FC236}">
                        <a16:creationId xmlns:a16="http://schemas.microsoft.com/office/drawing/2014/main" id="{5580F083-F86C-4A4E-BC2B-BDD6927771B9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341" name="Håndskrift 340">
                    <a:extLst>
                      <a:ext uri="{FF2B5EF4-FFF2-40B4-BE49-F238E27FC236}">
                        <a16:creationId xmlns:a16="http://schemas.microsoft.com/office/drawing/2014/main" id="{5580F083-F86C-4A4E-BC2B-BDD6927771B9}"/>
                      </a:ext>
                    </a:extLst>
                  </p:cNvPr>
                  <p:cNvPicPr/>
                  <p:nvPr/>
                </p:nvPicPr>
                <p:blipFill>
                  <a:blip r:embed="rId35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2">
                <p14:nvContentPartPr>
                  <p14:cNvPr id="342" name="Håndskrift 341">
                    <a:extLst>
                      <a:ext uri="{FF2B5EF4-FFF2-40B4-BE49-F238E27FC236}">
                        <a16:creationId xmlns:a16="http://schemas.microsoft.com/office/drawing/2014/main" id="{90542870-FF24-47CF-8617-8E918B65F107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342" name="Håndskrift 341">
                    <a:extLst>
                      <a:ext uri="{FF2B5EF4-FFF2-40B4-BE49-F238E27FC236}">
                        <a16:creationId xmlns:a16="http://schemas.microsoft.com/office/drawing/2014/main" id="{90542870-FF24-47CF-8617-8E918B65F107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3">
                <p14:nvContentPartPr>
                  <p14:cNvPr id="343" name="Håndskrift 342">
                    <a:extLst>
                      <a:ext uri="{FF2B5EF4-FFF2-40B4-BE49-F238E27FC236}">
                        <a16:creationId xmlns:a16="http://schemas.microsoft.com/office/drawing/2014/main" id="{8386AE21-EF9B-450E-A6F9-147C65D41802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343" name="Håndskrift 342">
                    <a:extLst>
                      <a:ext uri="{FF2B5EF4-FFF2-40B4-BE49-F238E27FC236}">
                        <a16:creationId xmlns:a16="http://schemas.microsoft.com/office/drawing/2014/main" id="{8386AE21-EF9B-450E-A6F9-147C65D41802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4">
                <p14:nvContentPartPr>
                  <p14:cNvPr id="344" name="Håndskrift 343">
                    <a:extLst>
                      <a:ext uri="{FF2B5EF4-FFF2-40B4-BE49-F238E27FC236}">
                        <a16:creationId xmlns:a16="http://schemas.microsoft.com/office/drawing/2014/main" id="{6158CEA6-FC9A-44EF-AE08-A675E92A05BF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344" name="Håndskrift 343">
                    <a:extLst>
                      <a:ext uri="{FF2B5EF4-FFF2-40B4-BE49-F238E27FC236}">
                        <a16:creationId xmlns:a16="http://schemas.microsoft.com/office/drawing/2014/main" id="{6158CEA6-FC9A-44EF-AE08-A675E92A05BF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5">
                <p14:nvContentPartPr>
                  <p14:cNvPr id="345" name="Håndskrift 344">
                    <a:extLst>
                      <a:ext uri="{FF2B5EF4-FFF2-40B4-BE49-F238E27FC236}">
                        <a16:creationId xmlns:a16="http://schemas.microsoft.com/office/drawing/2014/main" id="{29BC23A8-09E4-4556-92D4-BF6BFC1BE212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345" name="Håndskrift 344">
                    <a:extLst>
                      <a:ext uri="{FF2B5EF4-FFF2-40B4-BE49-F238E27FC236}">
                        <a16:creationId xmlns:a16="http://schemas.microsoft.com/office/drawing/2014/main" id="{29BC23A8-09E4-4556-92D4-BF6BFC1BE212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6">
                <p14:nvContentPartPr>
                  <p14:cNvPr id="346" name="Håndskrift 345">
                    <a:extLst>
                      <a:ext uri="{FF2B5EF4-FFF2-40B4-BE49-F238E27FC236}">
                        <a16:creationId xmlns:a16="http://schemas.microsoft.com/office/drawing/2014/main" id="{98F40824-99BA-4198-BDF8-47DEC6117519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346" name="Håndskrift 345">
                    <a:extLst>
                      <a:ext uri="{FF2B5EF4-FFF2-40B4-BE49-F238E27FC236}">
                        <a16:creationId xmlns:a16="http://schemas.microsoft.com/office/drawing/2014/main" id="{98F40824-99BA-4198-BDF8-47DEC6117519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7">
                <p14:nvContentPartPr>
                  <p14:cNvPr id="347" name="Håndskrift 346">
                    <a:extLst>
                      <a:ext uri="{FF2B5EF4-FFF2-40B4-BE49-F238E27FC236}">
                        <a16:creationId xmlns:a16="http://schemas.microsoft.com/office/drawing/2014/main" id="{D6E0855E-334D-453B-93A3-902B91BD8793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347" name="Håndskrift 346">
                    <a:extLst>
                      <a:ext uri="{FF2B5EF4-FFF2-40B4-BE49-F238E27FC236}">
                        <a16:creationId xmlns:a16="http://schemas.microsoft.com/office/drawing/2014/main" id="{D6E0855E-334D-453B-93A3-902B91BD8793}"/>
                      </a:ext>
                    </a:extLst>
                  </p:cNvPr>
                  <p:cNvPicPr/>
                  <p:nvPr/>
                </p:nvPicPr>
                <p:blipFill>
                  <a:blip r:embed="rId32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8">
                <p14:nvContentPartPr>
                  <p14:cNvPr id="348" name="Håndskrift 347">
                    <a:extLst>
                      <a:ext uri="{FF2B5EF4-FFF2-40B4-BE49-F238E27FC236}">
                        <a16:creationId xmlns:a16="http://schemas.microsoft.com/office/drawing/2014/main" id="{BCF1DDF0-8E6A-49CB-B139-C1BBC9706A5A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348" name="Håndskrift 347">
                    <a:extLst>
                      <a:ext uri="{FF2B5EF4-FFF2-40B4-BE49-F238E27FC236}">
                        <a16:creationId xmlns:a16="http://schemas.microsoft.com/office/drawing/2014/main" id="{BCF1DDF0-8E6A-49CB-B139-C1BBC9706A5A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9">
                <p14:nvContentPartPr>
                  <p14:cNvPr id="349" name="Håndskrift 348">
                    <a:extLst>
                      <a:ext uri="{FF2B5EF4-FFF2-40B4-BE49-F238E27FC236}">
                        <a16:creationId xmlns:a16="http://schemas.microsoft.com/office/drawing/2014/main" id="{68F4A670-40B2-43D2-AD0A-FFDE210EB56A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349" name="Håndskrift 348">
                    <a:extLst>
                      <a:ext uri="{FF2B5EF4-FFF2-40B4-BE49-F238E27FC236}">
                        <a16:creationId xmlns:a16="http://schemas.microsoft.com/office/drawing/2014/main" id="{68F4A670-40B2-43D2-AD0A-FFDE210EB56A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0">
                <p14:nvContentPartPr>
                  <p14:cNvPr id="350" name="Håndskrift 349">
                    <a:extLst>
                      <a:ext uri="{FF2B5EF4-FFF2-40B4-BE49-F238E27FC236}">
                        <a16:creationId xmlns:a16="http://schemas.microsoft.com/office/drawing/2014/main" id="{641B72EA-4D7D-4F39-AA60-D118FD6A9DF4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350" name="Håndskrift 349">
                    <a:extLst>
                      <a:ext uri="{FF2B5EF4-FFF2-40B4-BE49-F238E27FC236}">
                        <a16:creationId xmlns:a16="http://schemas.microsoft.com/office/drawing/2014/main" id="{641B72EA-4D7D-4F39-AA60-D118FD6A9DF4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1">
                <p14:nvContentPartPr>
                  <p14:cNvPr id="351" name="Håndskrift 350">
                    <a:extLst>
                      <a:ext uri="{FF2B5EF4-FFF2-40B4-BE49-F238E27FC236}">
                        <a16:creationId xmlns:a16="http://schemas.microsoft.com/office/drawing/2014/main" id="{8FAC258A-3B30-4C11-B4B6-A46561C790DD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351" name="Håndskrift 350">
                    <a:extLst>
                      <a:ext uri="{FF2B5EF4-FFF2-40B4-BE49-F238E27FC236}">
                        <a16:creationId xmlns:a16="http://schemas.microsoft.com/office/drawing/2014/main" id="{8FAC258A-3B30-4C11-B4B6-A46561C790DD}"/>
                      </a:ext>
                    </a:extLst>
                  </p:cNvPr>
                  <p:cNvPicPr/>
                  <p:nvPr/>
                </p:nvPicPr>
                <p:blipFill>
                  <a:blip r:embed="rId49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2">
                <p14:nvContentPartPr>
                  <p14:cNvPr id="352" name="Håndskrift 351">
                    <a:extLst>
                      <a:ext uri="{FF2B5EF4-FFF2-40B4-BE49-F238E27FC236}">
                        <a16:creationId xmlns:a16="http://schemas.microsoft.com/office/drawing/2014/main" id="{7533EEEB-4D7C-46C5-BCDA-30C2058367CD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352" name="Håndskrift 351">
                    <a:extLst>
                      <a:ext uri="{FF2B5EF4-FFF2-40B4-BE49-F238E27FC236}">
                        <a16:creationId xmlns:a16="http://schemas.microsoft.com/office/drawing/2014/main" id="{7533EEEB-4D7C-46C5-BCDA-30C2058367CD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3">
                <p14:nvContentPartPr>
                  <p14:cNvPr id="353" name="Håndskrift 352">
                    <a:extLst>
                      <a:ext uri="{FF2B5EF4-FFF2-40B4-BE49-F238E27FC236}">
                        <a16:creationId xmlns:a16="http://schemas.microsoft.com/office/drawing/2014/main" id="{C29936AC-6E61-4E7B-9577-D1CCDD726E77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353" name="Håndskrift 352">
                    <a:extLst>
                      <a:ext uri="{FF2B5EF4-FFF2-40B4-BE49-F238E27FC236}">
                        <a16:creationId xmlns:a16="http://schemas.microsoft.com/office/drawing/2014/main" id="{C29936AC-6E61-4E7B-9577-D1CCDD726E77}"/>
                      </a:ext>
                    </a:extLst>
                  </p:cNvPr>
                  <p:cNvPicPr/>
                  <p:nvPr/>
                </p:nvPicPr>
                <p:blipFill>
                  <a:blip r:embed="rId52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4">
                <p14:nvContentPartPr>
                  <p14:cNvPr id="354" name="Håndskrift 353">
                    <a:extLst>
                      <a:ext uri="{FF2B5EF4-FFF2-40B4-BE49-F238E27FC236}">
                        <a16:creationId xmlns:a16="http://schemas.microsoft.com/office/drawing/2014/main" id="{35494B81-D071-46D5-B625-FF3B9FFAC734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354" name="Håndskrift 353">
                    <a:extLst>
                      <a:ext uri="{FF2B5EF4-FFF2-40B4-BE49-F238E27FC236}">
                        <a16:creationId xmlns:a16="http://schemas.microsoft.com/office/drawing/2014/main" id="{35494B81-D071-46D5-B625-FF3B9FFAC734}"/>
                      </a:ext>
                    </a:extLst>
                  </p:cNvPr>
                  <p:cNvPicPr/>
                  <p:nvPr/>
                </p:nvPicPr>
                <p:blipFill>
                  <a:blip r:embed="rId54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5">
                <p14:nvContentPartPr>
                  <p14:cNvPr id="355" name="Håndskrift 354">
                    <a:extLst>
                      <a:ext uri="{FF2B5EF4-FFF2-40B4-BE49-F238E27FC236}">
                        <a16:creationId xmlns:a16="http://schemas.microsoft.com/office/drawing/2014/main" id="{C8AC4065-D7EE-41D9-8640-C86CF776B876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355" name="Håndskrift 354">
                    <a:extLst>
                      <a:ext uri="{FF2B5EF4-FFF2-40B4-BE49-F238E27FC236}">
                        <a16:creationId xmlns:a16="http://schemas.microsoft.com/office/drawing/2014/main" id="{C8AC4065-D7EE-41D9-8640-C86CF776B876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6">
                <p14:nvContentPartPr>
                  <p14:cNvPr id="356" name="Håndskrift 355">
                    <a:extLst>
                      <a:ext uri="{FF2B5EF4-FFF2-40B4-BE49-F238E27FC236}">
                        <a16:creationId xmlns:a16="http://schemas.microsoft.com/office/drawing/2014/main" id="{09625CE8-1691-4F1E-9283-0745333A25DB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356" name="Håndskrift 355">
                    <a:extLst>
                      <a:ext uri="{FF2B5EF4-FFF2-40B4-BE49-F238E27FC236}">
                        <a16:creationId xmlns:a16="http://schemas.microsoft.com/office/drawing/2014/main" id="{09625CE8-1691-4F1E-9283-0745333A25DB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7">
                <p14:nvContentPartPr>
                  <p14:cNvPr id="357" name="Håndskrift 356">
                    <a:extLst>
                      <a:ext uri="{FF2B5EF4-FFF2-40B4-BE49-F238E27FC236}">
                        <a16:creationId xmlns:a16="http://schemas.microsoft.com/office/drawing/2014/main" id="{BF62FC5E-F9B7-424F-8C36-9A2FEA2C166F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357" name="Håndskrift 356">
                    <a:extLst>
                      <a:ext uri="{FF2B5EF4-FFF2-40B4-BE49-F238E27FC236}">
                        <a16:creationId xmlns:a16="http://schemas.microsoft.com/office/drawing/2014/main" id="{BF62FC5E-F9B7-424F-8C36-9A2FEA2C166F}"/>
                      </a:ext>
                    </a:extLst>
                  </p:cNvPr>
                  <p:cNvPicPr/>
                  <p:nvPr/>
                </p:nvPicPr>
                <p:blipFill>
                  <a:blip r:embed="rId32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8">
                <p14:nvContentPartPr>
                  <p14:cNvPr id="358" name="Håndskrift 357">
                    <a:extLst>
                      <a:ext uri="{FF2B5EF4-FFF2-40B4-BE49-F238E27FC236}">
                        <a16:creationId xmlns:a16="http://schemas.microsoft.com/office/drawing/2014/main" id="{7C28DD82-426D-4A6F-860D-0C7ECE1B4574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358" name="Håndskrift 357">
                    <a:extLst>
                      <a:ext uri="{FF2B5EF4-FFF2-40B4-BE49-F238E27FC236}">
                        <a16:creationId xmlns:a16="http://schemas.microsoft.com/office/drawing/2014/main" id="{7C28DD82-426D-4A6F-860D-0C7ECE1B4574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9">
                <p14:nvContentPartPr>
                  <p14:cNvPr id="359" name="Håndskrift 358">
                    <a:extLst>
                      <a:ext uri="{FF2B5EF4-FFF2-40B4-BE49-F238E27FC236}">
                        <a16:creationId xmlns:a16="http://schemas.microsoft.com/office/drawing/2014/main" id="{659946D2-2FBC-44A7-8686-8D622FDF7FFA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359" name="Håndskrift 358">
                    <a:extLst>
                      <a:ext uri="{FF2B5EF4-FFF2-40B4-BE49-F238E27FC236}">
                        <a16:creationId xmlns:a16="http://schemas.microsoft.com/office/drawing/2014/main" id="{659946D2-2FBC-44A7-8686-8D622FDF7FFA}"/>
                      </a:ext>
                    </a:extLst>
                  </p:cNvPr>
                  <p:cNvPicPr/>
                  <p:nvPr/>
                </p:nvPicPr>
                <p:blipFill>
                  <a:blip r:embed="rId32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0">
                <p14:nvContentPartPr>
                  <p14:cNvPr id="360" name="Håndskrift 359">
                    <a:extLst>
                      <a:ext uri="{FF2B5EF4-FFF2-40B4-BE49-F238E27FC236}">
                        <a16:creationId xmlns:a16="http://schemas.microsoft.com/office/drawing/2014/main" id="{F45C1122-26CB-4879-B27E-163A4589D516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360" name="Håndskrift 359">
                    <a:extLst>
                      <a:ext uri="{FF2B5EF4-FFF2-40B4-BE49-F238E27FC236}">
                        <a16:creationId xmlns:a16="http://schemas.microsoft.com/office/drawing/2014/main" id="{F45C1122-26CB-4879-B27E-163A4589D516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1">
                <p14:nvContentPartPr>
                  <p14:cNvPr id="361" name="Håndskrift 360">
                    <a:extLst>
                      <a:ext uri="{FF2B5EF4-FFF2-40B4-BE49-F238E27FC236}">
                        <a16:creationId xmlns:a16="http://schemas.microsoft.com/office/drawing/2014/main" id="{1C5C12EC-1E8C-421A-BB0D-4BA35C081CAF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361" name="Håndskrift 360">
                    <a:extLst>
                      <a:ext uri="{FF2B5EF4-FFF2-40B4-BE49-F238E27FC236}">
                        <a16:creationId xmlns:a16="http://schemas.microsoft.com/office/drawing/2014/main" id="{1C5C12EC-1E8C-421A-BB0D-4BA35C081CAF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2">
                <p14:nvContentPartPr>
                  <p14:cNvPr id="362" name="Håndskrift 361">
                    <a:extLst>
                      <a:ext uri="{FF2B5EF4-FFF2-40B4-BE49-F238E27FC236}">
                        <a16:creationId xmlns:a16="http://schemas.microsoft.com/office/drawing/2014/main" id="{BD873D91-75A8-407B-9DD6-E29B566D33C2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362" name="Håndskrift 361">
                    <a:extLst>
                      <a:ext uri="{FF2B5EF4-FFF2-40B4-BE49-F238E27FC236}">
                        <a16:creationId xmlns:a16="http://schemas.microsoft.com/office/drawing/2014/main" id="{BD873D91-75A8-407B-9DD6-E29B566D33C2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3">
                <p14:nvContentPartPr>
                  <p14:cNvPr id="363" name="Håndskrift 362">
                    <a:extLst>
                      <a:ext uri="{FF2B5EF4-FFF2-40B4-BE49-F238E27FC236}">
                        <a16:creationId xmlns:a16="http://schemas.microsoft.com/office/drawing/2014/main" id="{B7D44802-2B17-4AB0-9215-3DBBBBE08EDE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363" name="Håndskrift 362">
                    <a:extLst>
                      <a:ext uri="{FF2B5EF4-FFF2-40B4-BE49-F238E27FC236}">
                        <a16:creationId xmlns:a16="http://schemas.microsoft.com/office/drawing/2014/main" id="{B7D44802-2B17-4AB0-9215-3DBBBBE08EDE}"/>
                      </a:ext>
                    </a:extLst>
                  </p:cNvPr>
                  <p:cNvPicPr/>
                  <p:nvPr/>
                </p:nvPicPr>
                <p:blipFill>
                  <a:blip r:embed="rId35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4">
                <p14:nvContentPartPr>
                  <p14:cNvPr id="364" name="Håndskrift 363">
                    <a:extLst>
                      <a:ext uri="{FF2B5EF4-FFF2-40B4-BE49-F238E27FC236}">
                        <a16:creationId xmlns:a16="http://schemas.microsoft.com/office/drawing/2014/main" id="{29EE428E-22D7-4A53-8DF3-AEDAF8184B14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364" name="Håndskrift 363">
                    <a:extLst>
                      <a:ext uri="{FF2B5EF4-FFF2-40B4-BE49-F238E27FC236}">
                        <a16:creationId xmlns:a16="http://schemas.microsoft.com/office/drawing/2014/main" id="{29EE428E-22D7-4A53-8DF3-AEDAF8184B14}"/>
                      </a:ext>
                    </a:extLst>
                  </p:cNvPr>
                  <p:cNvPicPr/>
                  <p:nvPr/>
                </p:nvPicPr>
                <p:blipFill>
                  <a:blip r:embed="rId66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5">
                <p14:nvContentPartPr>
                  <p14:cNvPr id="365" name="Håndskrift 364">
                    <a:extLst>
                      <a:ext uri="{FF2B5EF4-FFF2-40B4-BE49-F238E27FC236}">
                        <a16:creationId xmlns:a16="http://schemas.microsoft.com/office/drawing/2014/main" id="{3E52B958-15F4-435B-9D8D-B5E8F1F285EA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365" name="Håndskrift 364">
                    <a:extLst>
                      <a:ext uri="{FF2B5EF4-FFF2-40B4-BE49-F238E27FC236}">
                        <a16:creationId xmlns:a16="http://schemas.microsoft.com/office/drawing/2014/main" id="{3E52B958-15F4-435B-9D8D-B5E8F1F285EA}"/>
                      </a:ext>
                    </a:extLst>
                  </p:cNvPr>
                  <p:cNvPicPr/>
                  <p:nvPr/>
                </p:nvPicPr>
                <p:blipFill>
                  <a:blip r:embed="rId35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6">
                <p14:nvContentPartPr>
                  <p14:cNvPr id="366" name="Håndskrift 365">
                    <a:extLst>
                      <a:ext uri="{FF2B5EF4-FFF2-40B4-BE49-F238E27FC236}">
                        <a16:creationId xmlns:a16="http://schemas.microsoft.com/office/drawing/2014/main" id="{D4A6DE53-8C46-4614-ADF6-F11327E281F4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366" name="Håndskrift 365">
                    <a:extLst>
                      <a:ext uri="{FF2B5EF4-FFF2-40B4-BE49-F238E27FC236}">
                        <a16:creationId xmlns:a16="http://schemas.microsoft.com/office/drawing/2014/main" id="{D4A6DE53-8C46-4614-ADF6-F11327E281F4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7">
                <p14:nvContentPartPr>
                  <p14:cNvPr id="367" name="Håndskrift 366">
                    <a:extLst>
                      <a:ext uri="{FF2B5EF4-FFF2-40B4-BE49-F238E27FC236}">
                        <a16:creationId xmlns:a16="http://schemas.microsoft.com/office/drawing/2014/main" id="{31E507E1-DF55-4874-BD51-4A1302FFCEFB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367" name="Håndskrift 366">
                    <a:extLst>
                      <a:ext uri="{FF2B5EF4-FFF2-40B4-BE49-F238E27FC236}">
                        <a16:creationId xmlns:a16="http://schemas.microsoft.com/office/drawing/2014/main" id="{31E507E1-DF55-4874-BD51-4A1302FFCEFB}"/>
                      </a:ext>
                    </a:extLst>
                  </p:cNvPr>
                  <p:cNvPicPr/>
                  <p:nvPr/>
                </p:nvPicPr>
                <p:blipFill>
                  <a:blip r:embed="rId70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8">
                <p14:nvContentPartPr>
                  <p14:cNvPr id="368" name="Håndskrift 367">
                    <a:extLst>
                      <a:ext uri="{FF2B5EF4-FFF2-40B4-BE49-F238E27FC236}">
                        <a16:creationId xmlns:a16="http://schemas.microsoft.com/office/drawing/2014/main" id="{9EA9F2C1-9379-403F-8508-D72ACD103D2B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368" name="Håndskrift 367">
                    <a:extLst>
                      <a:ext uri="{FF2B5EF4-FFF2-40B4-BE49-F238E27FC236}">
                        <a16:creationId xmlns:a16="http://schemas.microsoft.com/office/drawing/2014/main" id="{9EA9F2C1-9379-403F-8508-D72ACD103D2B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9">
                <p14:nvContentPartPr>
                  <p14:cNvPr id="369" name="Håndskrift 368">
                    <a:extLst>
                      <a:ext uri="{FF2B5EF4-FFF2-40B4-BE49-F238E27FC236}">
                        <a16:creationId xmlns:a16="http://schemas.microsoft.com/office/drawing/2014/main" id="{B9CFAD07-A589-4CAD-AA4C-95A9B841AB8D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369" name="Håndskrift 368">
                    <a:extLst>
                      <a:ext uri="{FF2B5EF4-FFF2-40B4-BE49-F238E27FC236}">
                        <a16:creationId xmlns:a16="http://schemas.microsoft.com/office/drawing/2014/main" id="{B9CFAD07-A589-4CAD-AA4C-95A9B841AB8D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0">
                <p14:nvContentPartPr>
                  <p14:cNvPr id="370" name="Håndskrift 369">
                    <a:extLst>
                      <a:ext uri="{FF2B5EF4-FFF2-40B4-BE49-F238E27FC236}">
                        <a16:creationId xmlns:a16="http://schemas.microsoft.com/office/drawing/2014/main" id="{D25BE409-473B-464A-86C0-48754A965B51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370" name="Håndskrift 369">
                    <a:extLst>
                      <a:ext uri="{FF2B5EF4-FFF2-40B4-BE49-F238E27FC236}">
                        <a16:creationId xmlns:a16="http://schemas.microsoft.com/office/drawing/2014/main" id="{D25BE409-473B-464A-86C0-48754A965B51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1">
                <p14:nvContentPartPr>
                  <p14:cNvPr id="371" name="Håndskrift 370">
                    <a:extLst>
                      <a:ext uri="{FF2B5EF4-FFF2-40B4-BE49-F238E27FC236}">
                        <a16:creationId xmlns:a16="http://schemas.microsoft.com/office/drawing/2014/main" id="{B9E5EF19-2458-4832-AB56-9D016F2940D1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371" name="Håndskrift 370">
                    <a:extLst>
                      <a:ext uri="{FF2B5EF4-FFF2-40B4-BE49-F238E27FC236}">
                        <a16:creationId xmlns:a16="http://schemas.microsoft.com/office/drawing/2014/main" id="{B9E5EF19-2458-4832-AB56-9D016F2940D1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2">
                <p14:nvContentPartPr>
                  <p14:cNvPr id="372" name="Håndskrift 371">
                    <a:extLst>
                      <a:ext uri="{FF2B5EF4-FFF2-40B4-BE49-F238E27FC236}">
                        <a16:creationId xmlns:a16="http://schemas.microsoft.com/office/drawing/2014/main" id="{0A126E00-5519-44B2-AD45-32343056A249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372" name="Håndskrift 371">
                    <a:extLst>
                      <a:ext uri="{FF2B5EF4-FFF2-40B4-BE49-F238E27FC236}">
                        <a16:creationId xmlns:a16="http://schemas.microsoft.com/office/drawing/2014/main" id="{0A126E00-5519-44B2-AD45-32343056A249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3">
                <p14:nvContentPartPr>
                  <p14:cNvPr id="373" name="Håndskrift 372">
                    <a:extLst>
                      <a:ext uri="{FF2B5EF4-FFF2-40B4-BE49-F238E27FC236}">
                        <a16:creationId xmlns:a16="http://schemas.microsoft.com/office/drawing/2014/main" id="{CF337A5F-C7B0-4679-A90B-5E0C5D1226FB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373" name="Håndskrift 372">
                    <a:extLst>
                      <a:ext uri="{FF2B5EF4-FFF2-40B4-BE49-F238E27FC236}">
                        <a16:creationId xmlns:a16="http://schemas.microsoft.com/office/drawing/2014/main" id="{CF337A5F-C7B0-4679-A90B-5E0C5D1226FB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4">
                <p14:nvContentPartPr>
                  <p14:cNvPr id="374" name="Håndskrift 373">
                    <a:extLst>
                      <a:ext uri="{FF2B5EF4-FFF2-40B4-BE49-F238E27FC236}">
                        <a16:creationId xmlns:a16="http://schemas.microsoft.com/office/drawing/2014/main" id="{27F43166-CDB9-490D-BE6E-C8D10599FE8C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374" name="Håndskrift 373">
                    <a:extLst>
                      <a:ext uri="{FF2B5EF4-FFF2-40B4-BE49-F238E27FC236}">
                        <a16:creationId xmlns:a16="http://schemas.microsoft.com/office/drawing/2014/main" id="{27F43166-CDB9-490D-BE6E-C8D10599FE8C}"/>
                      </a:ext>
                    </a:extLst>
                  </p:cNvPr>
                  <p:cNvPicPr/>
                  <p:nvPr/>
                </p:nvPicPr>
                <p:blipFill>
                  <a:blip r:embed="rId81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5">
                <p14:nvContentPartPr>
                  <p14:cNvPr id="375" name="Håndskrift 374">
                    <a:extLst>
                      <a:ext uri="{FF2B5EF4-FFF2-40B4-BE49-F238E27FC236}">
                        <a16:creationId xmlns:a16="http://schemas.microsoft.com/office/drawing/2014/main" id="{3074D0A0-FA09-4968-840A-CC7A28DC5EB5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375" name="Håndskrift 374">
                    <a:extLst>
                      <a:ext uri="{FF2B5EF4-FFF2-40B4-BE49-F238E27FC236}">
                        <a16:creationId xmlns:a16="http://schemas.microsoft.com/office/drawing/2014/main" id="{3074D0A0-FA09-4968-840A-CC7A28DC5EB5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376" name="Gruppe 375">
              <a:extLst>
                <a:ext uri="{FF2B5EF4-FFF2-40B4-BE49-F238E27FC236}">
                  <a16:creationId xmlns:a16="http://schemas.microsoft.com/office/drawing/2014/main" id="{8B2CCBC6-33DD-49CC-9358-E284EC589679}"/>
                </a:ext>
              </a:extLst>
            </p:cNvPr>
            <p:cNvGrpSpPr/>
            <p:nvPr/>
          </p:nvGrpSpPr>
          <p:grpSpPr>
            <a:xfrm>
              <a:off x="8247790" y="4272581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66">
                <p14:nvContentPartPr>
                  <p14:cNvPr id="377" name="Håndskrift 376">
                    <a:extLst>
                      <a:ext uri="{FF2B5EF4-FFF2-40B4-BE49-F238E27FC236}">
                        <a16:creationId xmlns:a16="http://schemas.microsoft.com/office/drawing/2014/main" id="{1E722EF6-170B-43EE-8C8A-011F69D71A28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377" name="Håndskrift 376">
                    <a:extLst>
                      <a:ext uri="{FF2B5EF4-FFF2-40B4-BE49-F238E27FC236}">
                        <a16:creationId xmlns:a16="http://schemas.microsoft.com/office/drawing/2014/main" id="{1E722EF6-170B-43EE-8C8A-011F69D71A28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7">
                <p14:nvContentPartPr>
                  <p14:cNvPr id="378" name="Håndskrift 377">
                    <a:extLst>
                      <a:ext uri="{FF2B5EF4-FFF2-40B4-BE49-F238E27FC236}">
                        <a16:creationId xmlns:a16="http://schemas.microsoft.com/office/drawing/2014/main" id="{C4C52D74-9BAC-4CCD-B6E1-D12E9E25F626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378" name="Håndskrift 377">
                    <a:extLst>
                      <a:ext uri="{FF2B5EF4-FFF2-40B4-BE49-F238E27FC236}">
                        <a16:creationId xmlns:a16="http://schemas.microsoft.com/office/drawing/2014/main" id="{C4C52D74-9BAC-4CCD-B6E1-D12E9E25F626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8">
                <p14:nvContentPartPr>
                  <p14:cNvPr id="379" name="Håndskrift 378">
                    <a:extLst>
                      <a:ext uri="{FF2B5EF4-FFF2-40B4-BE49-F238E27FC236}">
                        <a16:creationId xmlns:a16="http://schemas.microsoft.com/office/drawing/2014/main" id="{7A4EA4F0-BCF3-4FA1-BFA9-7C878A5D084A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379" name="Håndskrift 378">
                    <a:extLst>
                      <a:ext uri="{FF2B5EF4-FFF2-40B4-BE49-F238E27FC236}">
                        <a16:creationId xmlns:a16="http://schemas.microsoft.com/office/drawing/2014/main" id="{7A4EA4F0-BCF3-4FA1-BFA9-7C878A5D084A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9">
                <p14:nvContentPartPr>
                  <p14:cNvPr id="380" name="Håndskrift 379">
                    <a:extLst>
                      <a:ext uri="{FF2B5EF4-FFF2-40B4-BE49-F238E27FC236}">
                        <a16:creationId xmlns:a16="http://schemas.microsoft.com/office/drawing/2014/main" id="{4CB72C3A-FFD3-4F66-93A0-824685C49891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380" name="Håndskrift 379">
                    <a:extLst>
                      <a:ext uri="{FF2B5EF4-FFF2-40B4-BE49-F238E27FC236}">
                        <a16:creationId xmlns:a16="http://schemas.microsoft.com/office/drawing/2014/main" id="{4CB72C3A-FFD3-4F66-93A0-824685C49891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0">
                <p14:nvContentPartPr>
                  <p14:cNvPr id="381" name="Håndskrift 380">
                    <a:extLst>
                      <a:ext uri="{FF2B5EF4-FFF2-40B4-BE49-F238E27FC236}">
                        <a16:creationId xmlns:a16="http://schemas.microsoft.com/office/drawing/2014/main" id="{55730ADF-A4F8-4FC3-8100-AC1D65AFF4B4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381" name="Håndskrift 380">
                    <a:extLst>
                      <a:ext uri="{FF2B5EF4-FFF2-40B4-BE49-F238E27FC236}">
                        <a16:creationId xmlns:a16="http://schemas.microsoft.com/office/drawing/2014/main" id="{55730ADF-A4F8-4FC3-8100-AC1D65AFF4B4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1">
                <p14:nvContentPartPr>
                  <p14:cNvPr id="382" name="Håndskrift 381">
                    <a:extLst>
                      <a:ext uri="{FF2B5EF4-FFF2-40B4-BE49-F238E27FC236}">
                        <a16:creationId xmlns:a16="http://schemas.microsoft.com/office/drawing/2014/main" id="{85865577-AEDB-45C6-948A-7E6C5766A2D8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382" name="Håndskrift 381">
                    <a:extLst>
                      <a:ext uri="{FF2B5EF4-FFF2-40B4-BE49-F238E27FC236}">
                        <a16:creationId xmlns:a16="http://schemas.microsoft.com/office/drawing/2014/main" id="{85865577-AEDB-45C6-948A-7E6C5766A2D8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2">
                <p14:nvContentPartPr>
                  <p14:cNvPr id="383" name="Håndskrift 382">
                    <a:extLst>
                      <a:ext uri="{FF2B5EF4-FFF2-40B4-BE49-F238E27FC236}">
                        <a16:creationId xmlns:a16="http://schemas.microsoft.com/office/drawing/2014/main" id="{D705D3AE-FB05-4ED4-873D-0880E75F972A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383" name="Håndskrift 382">
                    <a:extLst>
                      <a:ext uri="{FF2B5EF4-FFF2-40B4-BE49-F238E27FC236}">
                        <a16:creationId xmlns:a16="http://schemas.microsoft.com/office/drawing/2014/main" id="{D705D3AE-FB05-4ED4-873D-0880E75F972A}"/>
                      </a:ext>
                    </a:extLst>
                  </p:cNvPr>
                  <p:cNvPicPr/>
                  <p:nvPr/>
                </p:nvPicPr>
                <p:blipFill>
                  <a:blip r:embed="rId32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3">
                <p14:nvContentPartPr>
                  <p14:cNvPr id="384" name="Håndskrift 383">
                    <a:extLst>
                      <a:ext uri="{FF2B5EF4-FFF2-40B4-BE49-F238E27FC236}">
                        <a16:creationId xmlns:a16="http://schemas.microsoft.com/office/drawing/2014/main" id="{7695F7C1-FFFD-42C0-938E-7C52A5F1B5C6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384" name="Håndskrift 383">
                    <a:extLst>
                      <a:ext uri="{FF2B5EF4-FFF2-40B4-BE49-F238E27FC236}">
                        <a16:creationId xmlns:a16="http://schemas.microsoft.com/office/drawing/2014/main" id="{7695F7C1-FFFD-42C0-938E-7C52A5F1B5C6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4">
                <p14:nvContentPartPr>
                  <p14:cNvPr id="385" name="Håndskrift 384">
                    <a:extLst>
                      <a:ext uri="{FF2B5EF4-FFF2-40B4-BE49-F238E27FC236}">
                        <a16:creationId xmlns:a16="http://schemas.microsoft.com/office/drawing/2014/main" id="{1142E973-3527-43DB-9E40-807037111054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385" name="Håndskrift 384">
                    <a:extLst>
                      <a:ext uri="{FF2B5EF4-FFF2-40B4-BE49-F238E27FC236}">
                        <a16:creationId xmlns:a16="http://schemas.microsoft.com/office/drawing/2014/main" id="{1142E973-3527-43DB-9E40-807037111054}"/>
                      </a:ext>
                    </a:extLst>
                  </p:cNvPr>
                  <p:cNvPicPr/>
                  <p:nvPr/>
                </p:nvPicPr>
                <p:blipFill>
                  <a:blip r:embed="rId35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5">
                <p14:nvContentPartPr>
                  <p14:cNvPr id="386" name="Håndskrift 385">
                    <a:extLst>
                      <a:ext uri="{FF2B5EF4-FFF2-40B4-BE49-F238E27FC236}">
                        <a16:creationId xmlns:a16="http://schemas.microsoft.com/office/drawing/2014/main" id="{066A2E09-7960-47FB-9A93-B6C608E523F4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386" name="Håndskrift 385">
                    <a:extLst>
                      <a:ext uri="{FF2B5EF4-FFF2-40B4-BE49-F238E27FC236}">
                        <a16:creationId xmlns:a16="http://schemas.microsoft.com/office/drawing/2014/main" id="{066A2E09-7960-47FB-9A93-B6C608E523F4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6">
                <p14:nvContentPartPr>
                  <p14:cNvPr id="387" name="Håndskrift 386">
                    <a:extLst>
                      <a:ext uri="{FF2B5EF4-FFF2-40B4-BE49-F238E27FC236}">
                        <a16:creationId xmlns:a16="http://schemas.microsoft.com/office/drawing/2014/main" id="{93EA905D-F46E-4F60-B197-571517A9349C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387" name="Håndskrift 386">
                    <a:extLst>
                      <a:ext uri="{FF2B5EF4-FFF2-40B4-BE49-F238E27FC236}">
                        <a16:creationId xmlns:a16="http://schemas.microsoft.com/office/drawing/2014/main" id="{93EA905D-F46E-4F60-B197-571517A9349C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7">
                <p14:nvContentPartPr>
                  <p14:cNvPr id="388" name="Håndskrift 387">
                    <a:extLst>
                      <a:ext uri="{FF2B5EF4-FFF2-40B4-BE49-F238E27FC236}">
                        <a16:creationId xmlns:a16="http://schemas.microsoft.com/office/drawing/2014/main" id="{B3CD7732-4851-4AD6-8081-E35016B55CDE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388" name="Håndskrift 387">
                    <a:extLst>
                      <a:ext uri="{FF2B5EF4-FFF2-40B4-BE49-F238E27FC236}">
                        <a16:creationId xmlns:a16="http://schemas.microsoft.com/office/drawing/2014/main" id="{B3CD7732-4851-4AD6-8081-E35016B55CDE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8">
                <p14:nvContentPartPr>
                  <p14:cNvPr id="389" name="Håndskrift 388">
                    <a:extLst>
                      <a:ext uri="{FF2B5EF4-FFF2-40B4-BE49-F238E27FC236}">
                        <a16:creationId xmlns:a16="http://schemas.microsoft.com/office/drawing/2014/main" id="{C87F7D2F-FF5E-438F-A6C7-96E1138191C7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389" name="Håndskrift 388">
                    <a:extLst>
                      <a:ext uri="{FF2B5EF4-FFF2-40B4-BE49-F238E27FC236}">
                        <a16:creationId xmlns:a16="http://schemas.microsoft.com/office/drawing/2014/main" id="{C87F7D2F-FF5E-438F-A6C7-96E1138191C7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9">
                <p14:nvContentPartPr>
                  <p14:cNvPr id="390" name="Håndskrift 389">
                    <a:extLst>
                      <a:ext uri="{FF2B5EF4-FFF2-40B4-BE49-F238E27FC236}">
                        <a16:creationId xmlns:a16="http://schemas.microsoft.com/office/drawing/2014/main" id="{EE7637A5-3948-4700-93C1-7349FF98D83D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390" name="Håndskrift 389">
                    <a:extLst>
                      <a:ext uri="{FF2B5EF4-FFF2-40B4-BE49-F238E27FC236}">
                        <a16:creationId xmlns:a16="http://schemas.microsoft.com/office/drawing/2014/main" id="{EE7637A5-3948-4700-93C1-7349FF98D83D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0">
                <p14:nvContentPartPr>
                  <p14:cNvPr id="391" name="Håndskrift 390">
                    <a:extLst>
                      <a:ext uri="{FF2B5EF4-FFF2-40B4-BE49-F238E27FC236}">
                        <a16:creationId xmlns:a16="http://schemas.microsoft.com/office/drawing/2014/main" id="{F75EF19F-0539-4DA4-93BA-D677F2AA4A81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391" name="Håndskrift 390">
                    <a:extLst>
                      <a:ext uri="{FF2B5EF4-FFF2-40B4-BE49-F238E27FC236}">
                        <a16:creationId xmlns:a16="http://schemas.microsoft.com/office/drawing/2014/main" id="{F75EF19F-0539-4DA4-93BA-D677F2AA4A81}"/>
                      </a:ext>
                    </a:extLst>
                  </p:cNvPr>
                  <p:cNvPicPr/>
                  <p:nvPr/>
                </p:nvPicPr>
                <p:blipFill>
                  <a:blip r:embed="rId32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1">
                <p14:nvContentPartPr>
                  <p14:cNvPr id="392" name="Håndskrift 391">
                    <a:extLst>
                      <a:ext uri="{FF2B5EF4-FFF2-40B4-BE49-F238E27FC236}">
                        <a16:creationId xmlns:a16="http://schemas.microsoft.com/office/drawing/2014/main" id="{F6149325-1897-4122-AA96-8ECD65B7AAEE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392" name="Håndskrift 391">
                    <a:extLst>
                      <a:ext uri="{FF2B5EF4-FFF2-40B4-BE49-F238E27FC236}">
                        <a16:creationId xmlns:a16="http://schemas.microsoft.com/office/drawing/2014/main" id="{F6149325-1897-4122-AA96-8ECD65B7AAEE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2">
                <p14:nvContentPartPr>
                  <p14:cNvPr id="393" name="Håndskrift 392">
                    <a:extLst>
                      <a:ext uri="{FF2B5EF4-FFF2-40B4-BE49-F238E27FC236}">
                        <a16:creationId xmlns:a16="http://schemas.microsoft.com/office/drawing/2014/main" id="{20F8946E-6C2D-4463-B2FD-5B50FF1BD9DA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393" name="Håndskrift 392">
                    <a:extLst>
                      <a:ext uri="{FF2B5EF4-FFF2-40B4-BE49-F238E27FC236}">
                        <a16:creationId xmlns:a16="http://schemas.microsoft.com/office/drawing/2014/main" id="{20F8946E-6C2D-4463-B2FD-5B50FF1BD9DA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3">
                <p14:nvContentPartPr>
                  <p14:cNvPr id="394" name="Håndskrift 393">
                    <a:extLst>
                      <a:ext uri="{FF2B5EF4-FFF2-40B4-BE49-F238E27FC236}">
                        <a16:creationId xmlns:a16="http://schemas.microsoft.com/office/drawing/2014/main" id="{B3505012-FACF-4C37-9C03-CC78A4C9742D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394" name="Håndskrift 393">
                    <a:extLst>
                      <a:ext uri="{FF2B5EF4-FFF2-40B4-BE49-F238E27FC236}">
                        <a16:creationId xmlns:a16="http://schemas.microsoft.com/office/drawing/2014/main" id="{B3505012-FACF-4C37-9C03-CC78A4C9742D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4">
                <p14:nvContentPartPr>
                  <p14:cNvPr id="395" name="Håndskrift 394">
                    <a:extLst>
                      <a:ext uri="{FF2B5EF4-FFF2-40B4-BE49-F238E27FC236}">
                        <a16:creationId xmlns:a16="http://schemas.microsoft.com/office/drawing/2014/main" id="{616185A3-E0EB-4E52-9B56-5757DBE00894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395" name="Håndskrift 394">
                    <a:extLst>
                      <a:ext uri="{FF2B5EF4-FFF2-40B4-BE49-F238E27FC236}">
                        <a16:creationId xmlns:a16="http://schemas.microsoft.com/office/drawing/2014/main" id="{616185A3-E0EB-4E52-9B56-5757DBE00894}"/>
                      </a:ext>
                    </a:extLst>
                  </p:cNvPr>
                  <p:cNvPicPr/>
                  <p:nvPr/>
                </p:nvPicPr>
                <p:blipFill>
                  <a:blip r:embed="rId49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5">
                <p14:nvContentPartPr>
                  <p14:cNvPr id="396" name="Håndskrift 395">
                    <a:extLst>
                      <a:ext uri="{FF2B5EF4-FFF2-40B4-BE49-F238E27FC236}">
                        <a16:creationId xmlns:a16="http://schemas.microsoft.com/office/drawing/2014/main" id="{1A7099CF-6F7D-4637-A411-4E5444826C53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396" name="Håndskrift 395">
                    <a:extLst>
                      <a:ext uri="{FF2B5EF4-FFF2-40B4-BE49-F238E27FC236}">
                        <a16:creationId xmlns:a16="http://schemas.microsoft.com/office/drawing/2014/main" id="{1A7099CF-6F7D-4637-A411-4E5444826C53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6">
                <p14:nvContentPartPr>
                  <p14:cNvPr id="397" name="Håndskrift 396">
                    <a:extLst>
                      <a:ext uri="{FF2B5EF4-FFF2-40B4-BE49-F238E27FC236}">
                        <a16:creationId xmlns:a16="http://schemas.microsoft.com/office/drawing/2014/main" id="{C99053CF-BC8A-4CDD-8243-EFEA38B8D95D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397" name="Håndskrift 396">
                    <a:extLst>
                      <a:ext uri="{FF2B5EF4-FFF2-40B4-BE49-F238E27FC236}">
                        <a16:creationId xmlns:a16="http://schemas.microsoft.com/office/drawing/2014/main" id="{C99053CF-BC8A-4CDD-8243-EFEA38B8D95D}"/>
                      </a:ext>
                    </a:extLst>
                  </p:cNvPr>
                  <p:cNvPicPr/>
                  <p:nvPr/>
                </p:nvPicPr>
                <p:blipFill>
                  <a:blip r:embed="rId52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7">
                <p14:nvContentPartPr>
                  <p14:cNvPr id="398" name="Håndskrift 397">
                    <a:extLst>
                      <a:ext uri="{FF2B5EF4-FFF2-40B4-BE49-F238E27FC236}">
                        <a16:creationId xmlns:a16="http://schemas.microsoft.com/office/drawing/2014/main" id="{477A848A-97DD-474B-8638-916485A8D32C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398" name="Håndskrift 397">
                    <a:extLst>
                      <a:ext uri="{FF2B5EF4-FFF2-40B4-BE49-F238E27FC236}">
                        <a16:creationId xmlns:a16="http://schemas.microsoft.com/office/drawing/2014/main" id="{477A848A-97DD-474B-8638-916485A8D32C}"/>
                      </a:ext>
                    </a:extLst>
                  </p:cNvPr>
                  <p:cNvPicPr/>
                  <p:nvPr/>
                </p:nvPicPr>
                <p:blipFill>
                  <a:blip r:embed="rId54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8">
                <p14:nvContentPartPr>
                  <p14:cNvPr id="399" name="Håndskrift 398">
                    <a:extLst>
                      <a:ext uri="{FF2B5EF4-FFF2-40B4-BE49-F238E27FC236}">
                        <a16:creationId xmlns:a16="http://schemas.microsoft.com/office/drawing/2014/main" id="{80426121-072D-4A07-A46D-0912D53FCA5A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399" name="Håndskrift 398">
                    <a:extLst>
                      <a:ext uri="{FF2B5EF4-FFF2-40B4-BE49-F238E27FC236}">
                        <a16:creationId xmlns:a16="http://schemas.microsoft.com/office/drawing/2014/main" id="{80426121-072D-4A07-A46D-0912D53FCA5A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9">
                <p14:nvContentPartPr>
                  <p14:cNvPr id="400" name="Håndskrift 399">
                    <a:extLst>
                      <a:ext uri="{FF2B5EF4-FFF2-40B4-BE49-F238E27FC236}">
                        <a16:creationId xmlns:a16="http://schemas.microsoft.com/office/drawing/2014/main" id="{0287AF94-5033-466B-B04D-B59F88C8CFE7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400" name="Håndskrift 399">
                    <a:extLst>
                      <a:ext uri="{FF2B5EF4-FFF2-40B4-BE49-F238E27FC236}">
                        <a16:creationId xmlns:a16="http://schemas.microsoft.com/office/drawing/2014/main" id="{0287AF94-5033-466B-B04D-B59F88C8CFE7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0">
                <p14:nvContentPartPr>
                  <p14:cNvPr id="401" name="Håndskrift 400">
                    <a:extLst>
                      <a:ext uri="{FF2B5EF4-FFF2-40B4-BE49-F238E27FC236}">
                        <a16:creationId xmlns:a16="http://schemas.microsoft.com/office/drawing/2014/main" id="{BBAEE0EA-F5CC-47F4-8A59-8D048CB917E3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401" name="Håndskrift 400">
                    <a:extLst>
                      <a:ext uri="{FF2B5EF4-FFF2-40B4-BE49-F238E27FC236}">
                        <a16:creationId xmlns:a16="http://schemas.microsoft.com/office/drawing/2014/main" id="{BBAEE0EA-F5CC-47F4-8A59-8D048CB917E3}"/>
                      </a:ext>
                    </a:extLst>
                  </p:cNvPr>
                  <p:cNvPicPr/>
                  <p:nvPr/>
                </p:nvPicPr>
                <p:blipFill>
                  <a:blip r:embed="rId32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1">
                <p14:nvContentPartPr>
                  <p14:cNvPr id="402" name="Håndskrift 401">
                    <a:extLst>
                      <a:ext uri="{FF2B5EF4-FFF2-40B4-BE49-F238E27FC236}">
                        <a16:creationId xmlns:a16="http://schemas.microsoft.com/office/drawing/2014/main" id="{32C1F064-024D-4942-9D06-EA7787E202B3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402" name="Håndskrift 401">
                    <a:extLst>
                      <a:ext uri="{FF2B5EF4-FFF2-40B4-BE49-F238E27FC236}">
                        <a16:creationId xmlns:a16="http://schemas.microsoft.com/office/drawing/2014/main" id="{32C1F064-024D-4942-9D06-EA7787E202B3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2">
                <p14:nvContentPartPr>
                  <p14:cNvPr id="403" name="Håndskrift 402">
                    <a:extLst>
                      <a:ext uri="{FF2B5EF4-FFF2-40B4-BE49-F238E27FC236}">
                        <a16:creationId xmlns:a16="http://schemas.microsoft.com/office/drawing/2014/main" id="{A1C83F9D-E561-4B22-ABA4-43504B796F58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403" name="Håndskrift 402">
                    <a:extLst>
                      <a:ext uri="{FF2B5EF4-FFF2-40B4-BE49-F238E27FC236}">
                        <a16:creationId xmlns:a16="http://schemas.microsoft.com/office/drawing/2014/main" id="{A1C83F9D-E561-4B22-ABA4-43504B796F58}"/>
                      </a:ext>
                    </a:extLst>
                  </p:cNvPr>
                  <p:cNvPicPr/>
                  <p:nvPr/>
                </p:nvPicPr>
                <p:blipFill>
                  <a:blip r:embed="rId32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3">
                <p14:nvContentPartPr>
                  <p14:cNvPr id="404" name="Håndskrift 403">
                    <a:extLst>
                      <a:ext uri="{FF2B5EF4-FFF2-40B4-BE49-F238E27FC236}">
                        <a16:creationId xmlns:a16="http://schemas.microsoft.com/office/drawing/2014/main" id="{DF8D6F31-4040-4875-8D6A-D786AF49E138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404" name="Håndskrift 403">
                    <a:extLst>
                      <a:ext uri="{FF2B5EF4-FFF2-40B4-BE49-F238E27FC236}">
                        <a16:creationId xmlns:a16="http://schemas.microsoft.com/office/drawing/2014/main" id="{DF8D6F31-4040-4875-8D6A-D786AF49E138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4">
                <p14:nvContentPartPr>
                  <p14:cNvPr id="405" name="Håndskrift 404">
                    <a:extLst>
                      <a:ext uri="{FF2B5EF4-FFF2-40B4-BE49-F238E27FC236}">
                        <a16:creationId xmlns:a16="http://schemas.microsoft.com/office/drawing/2014/main" id="{3F24D188-7F4C-49D6-A8FB-0CC7867CBEF6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405" name="Håndskrift 404">
                    <a:extLst>
                      <a:ext uri="{FF2B5EF4-FFF2-40B4-BE49-F238E27FC236}">
                        <a16:creationId xmlns:a16="http://schemas.microsoft.com/office/drawing/2014/main" id="{3F24D188-7F4C-49D6-A8FB-0CC7867CBEF6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5">
                <p14:nvContentPartPr>
                  <p14:cNvPr id="406" name="Håndskrift 405">
                    <a:extLst>
                      <a:ext uri="{FF2B5EF4-FFF2-40B4-BE49-F238E27FC236}">
                        <a16:creationId xmlns:a16="http://schemas.microsoft.com/office/drawing/2014/main" id="{8C8B4AE9-FD10-41E2-A1F2-C2C532DA9E2C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406" name="Håndskrift 405">
                    <a:extLst>
                      <a:ext uri="{FF2B5EF4-FFF2-40B4-BE49-F238E27FC236}">
                        <a16:creationId xmlns:a16="http://schemas.microsoft.com/office/drawing/2014/main" id="{8C8B4AE9-FD10-41E2-A1F2-C2C532DA9E2C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6">
                <p14:nvContentPartPr>
                  <p14:cNvPr id="407" name="Håndskrift 406">
                    <a:extLst>
                      <a:ext uri="{FF2B5EF4-FFF2-40B4-BE49-F238E27FC236}">
                        <a16:creationId xmlns:a16="http://schemas.microsoft.com/office/drawing/2014/main" id="{D3D4AB10-AE3A-4107-BD8A-7DB9DD995214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407" name="Håndskrift 406">
                    <a:extLst>
                      <a:ext uri="{FF2B5EF4-FFF2-40B4-BE49-F238E27FC236}">
                        <a16:creationId xmlns:a16="http://schemas.microsoft.com/office/drawing/2014/main" id="{D3D4AB10-AE3A-4107-BD8A-7DB9DD995214}"/>
                      </a:ext>
                    </a:extLst>
                  </p:cNvPr>
                  <p:cNvPicPr/>
                  <p:nvPr/>
                </p:nvPicPr>
                <p:blipFill>
                  <a:blip r:embed="rId35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7">
                <p14:nvContentPartPr>
                  <p14:cNvPr id="408" name="Håndskrift 407">
                    <a:extLst>
                      <a:ext uri="{FF2B5EF4-FFF2-40B4-BE49-F238E27FC236}">
                        <a16:creationId xmlns:a16="http://schemas.microsoft.com/office/drawing/2014/main" id="{D4D637D8-939A-47A6-B353-FDFEA4DD4C41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408" name="Håndskrift 407">
                    <a:extLst>
                      <a:ext uri="{FF2B5EF4-FFF2-40B4-BE49-F238E27FC236}">
                        <a16:creationId xmlns:a16="http://schemas.microsoft.com/office/drawing/2014/main" id="{D4D637D8-939A-47A6-B353-FDFEA4DD4C41}"/>
                      </a:ext>
                    </a:extLst>
                  </p:cNvPr>
                  <p:cNvPicPr/>
                  <p:nvPr/>
                </p:nvPicPr>
                <p:blipFill>
                  <a:blip r:embed="rId66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8">
                <p14:nvContentPartPr>
                  <p14:cNvPr id="409" name="Håndskrift 408">
                    <a:extLst>
                      <a:ext uri="{FF2B5EF4-FFF2-40B4-BE49-F238E27FC236}">
                        <a16:creationId xmlns:a16="http://schemas.microsoft.com/office/drawing/2014/main" id="{F0A333DB-20ED-49C5-BEDD-06A1C7F29E60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409" name="Håndskrift 408">
                    <a:extLst>
                      <a:ext uri="{FF2B5EF4-FFF2-40B4-BE49-F238E27FC236}">
                        <a16:creationId xmlns:a16="http://schemas.microsoft.com/office/drawing/2014/main" id="{F0A333DB-20ED-49C5-BEDD-06A1C7F29E60}"/>
                      </a:ext>
                    </a:extLst>
                  </p:cNvPr>
                  <p:cNvPicPr/>
                  <p:nvPr/>
                </p:nvPicPr>
                <p:blipFill>
                  <a:blip r:embed="rId35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9">
                <p14:nvContentPartPr>
                  <p14:cNvPr id="410" name="Håndskrift 409">
                    <a:extLst>
                      <a:ext uri="{FF2B5EF4-FFF2-40B4-BE49-F238E27FC236}">
                        <a16:creationId xmlns:a16="http://schemas.microsoft.com/office/drawing/2014/main" id="{3D43135F-C452-4966-A1BA-F49259E393F9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410" name="Håndskrift 409">
                    <a:extLst>
                      <a:ext uri="{FF2B5EF4-FFF2-40B4-BE49-F238E27FC236}">
                        <a16:creationId xmlns:a16="http://schemas.microsoft.com/office/drawing/2014/main" id="{3D43135F-C452-4966-A1BA-F49259E393F9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0">
                <p14:nvContentPartPr>
                  <p14:cNvPr id="411" name="Håndskrift 410">
                    <a:extLst>
                      <a:ext uri="{FF2B5EF4-FFF2-40B4-BE49-F238E27FC236}">
                        <a16:creationId xmlns:a16="http://schemas.microsoft.com/office/drawing/2014/main" id="{C628E632-303E-4A74-8EFC-952D468B7BA1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411" name="Håndskrift 410">
                    <a:extLst>
                      <a:ext uri="{FF2B5EF4-FFF2-40B4-BE49-F238E27FC236}">
                        <a16:creationId xmlns:a16="http://schemas.microsoft.com/office/drawing/2014/main" id="{C628E632-303E-4A74-8EFC-952D468B7BA1}"/>
                      </a:ext>
                    </a:extLst>
                  </p:cNvPr>
                  <p:cNvPicPr/>
                  <p:nvPr/>
                </p:nvPicPr>
                <p:blipFill>
                  <a:blip r:embed="rId70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1">
                <p14:nvContentPartPr>
                  <p14:cNvPr id="412" name="Håndskrift 411">
                    <a:extLst>
                      <a:ext uri="{FF2B5EF4-FFF2-40B4-BE49-F238E27FC236}">
                        <a16:creationId xmlns:a16="http://schemas.microsoft.com/office/drawing/2014/main" id="{3C8BBC7B-0155-407A-8842-265F8A7F0E48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412" name="Håndskrift 411">
                    <a:extLst>
                      <a:ext uri="{FF2B5EF4-FFF2-40B4-BE49-F238E27FC236}">
                        <a16:creationId xmlns:a16="http://schemas.microsoft.com/office/drawing/2014/main" id="{3C8BBC7B-0155-407A-8842-265F8A7F0E48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2">
                <p14:nvContentPartPr>
                  <p14:cNvPr id="413" name="Håndskrift 412">
                    <a:extLst>
                      <a:ext uri="{FF2B5EF4-FFF2-40B4-BE49-F238E27FC236}">
                        <a16:creationId xmlns:a16="http://schemas.microsoft.com/office/drawing/2014/main" id="{9DBEACD2-1A06-4125-9A33-D56D6C3352B1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413" name="Håndskrift 412">
                    <a:extLst>
                      <a:ext uri="{FF2B5EF4-FFF2-40B4-BE49-F238E27FC236}">
                        <a16:creationId xmlns:a16="http://schemas.microsoft.com/office/drawing/2014/main" id="{9DBEACD2-1A06-4125-9A33-D56D6C3352B1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3">
                <p14:nvContentPartPr>
                  <p14:cNvPr id="414" name="Håndskrift 413">
                    <a:extLst>
                      <a:ext uri="{FF2B5EF4-FFF2-40B4-BE49-F238E27FC236}">
                        <a16:creationId xmlns:a16="http://schemas.microsoft.com/office/drawing/2014/main" id="{D1BD42A8-CA11-426D-92F1-9D11CC4B858D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414" name="Håndskrift 413">
                    <a:extLst>
                      <a:ext uri="{FF2B5EF4-FFF2-40B4-BE49-F238E27FC236}">
                        <a16:creationId xmlns:a16="http://schemas.microsoft.com/office/drawing/2014/main" id="{D1BD42A8-CA11-426D-92F1-9D11CC4B858D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4">
                <p14:nvContentPartPr>
                  <p14:cNvPr id="415" name="Håndskrift 414">
                    <a:extLst>
                      <a:ext uri="{FF2B5EF4-FFF2-40B4-BE49-F238E27FC236}">
                        <a16:creationId xmlns:a16="http://schemas.microsoft.com/office/drawing/2014/main" id="{B9F7D1AA-2BB5-4E11-A374-FC2701F32122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415" name="Håndskrift 414">
                    <a:extLst>
                      <a:ext uri="{FF2B5EF4-FFF2-40B4-BE49-F238E27FC236}">
                        <a16:creationId xmlns:a16="http://schemas.microsoft.com/office/drawing/2014/main" id="{B9F7D1AA-2BB5-4E11-A374-FC2701F32122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5">
                <p14:nvContentPartPr>
                  <p14:cNvPr id="416" name="Håndskrift 415">
                    <a:extLst>
                      <a:ext uri="{FF2B5EF4-FFF2-40B4-BE49-F238E27FC236}">
                        <a16:creationId xmlns:a16="http://schemas.microsoft.com/office/drawing/2014/main" id="{71CB1FD8-F87E-4BA8-B78D-C785A8B4A24D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416" name="Håndskrift 415">
                    <a:extLst>
                      <a:ext uri="{FF2B5EF4-FFF2-40B4-BE49-F238E27FC236}">
                        <a16:creationId xmlns:a16="http://schemas.microsoft.com/office/drawing/2014/main" id="{71CB1FD8-F87E-4BA8-B78D-C785A8B4A24D}"/>
                      </a:ext>
                    </a:extLst>
                  </p:cNvPr>
                  <p:cNvPicPr/>
                  <p:nvPr/>
                </p:nvPicPr>
                <p:blipFill>
                  <a:blip r:embed="rId45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6">
                <p14:nvContentPartPr>
                  <p14:cNvPr id="417" name="Håndskrift 416">
                    <a:extLst>
                      <a:ext uri="{FF2B5EF4-FFF2-40B4-BE49-F238E27FC236}">
                        <a16:creationId xmlns:a16="http://schemas.microsoft.com/office/drawing/2014/main" id="{1938FFA1-75F9-482F-92F7-D044841930D5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417" name="Håndskrift 416">
                    <a:extLst>
                      <a:ext uri="{FF2B5EF4-FFF2-40B4-BE49-F238E27FC236}">
                        <a16:creationId xmlns:a16="http://schemas.microsoft.com/office/drawing/2014/main" id="{1938FFA1-75F9-482F-92F7-D044841930D5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7">
                <p14:nvContentPartPr>
                  <p14:cNvPr id="418" name="Håndskrift 417">
                    <a:extLst>
                      <a:ext uri="{FF2B5EF4-FFF2-40B4-BE49-F238E27FC236}">
                        <a16:creationId xmlns:a16="http://schemas.microsoft.com/office/drawing/2014/main" id="{6CEFC569-741A-47C3-AB5E-07FBCAEDF360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418" name="Håndskrift 417">
                    <a:extLst>
                      <a:ext uri="{FF2B5EF4-FFF2-40B4-BE49-F238E27FC236}">
                        <a16:creationId xmlns:a16="http://schemas.microsoft.com/office/drawing/2014/main" id="{6CEFC569-741A-47C3-AB5E-07FBCAEDF360}"/>
                      </a:ext>
                    </a:extLst>
                  </p:cNvPr>
                  <p:cNvPicPr/>
                  <p:nvPr/>
                </p:nvPicPr>
                <p:blipFill>
                  <a:blip r:embed="rId81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8">
                <p14:nvContentPartPr>
                  <p14:cNvPr id="419" name="Håndskrift 418">
                    <a:extLst>
                      <a:ext uri="{FF2B5EF4-FFF2-40B4-BE49-F238E27FC236}">
                        <a16:creationId xmlns:a16="http://schemas.microsoft.com/office/drawing/2014/main" id="{E3E95280-D9C2-4D77-BEEF-1CCCD6D4887E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419" name="Håndskrift 418">
                    <a:extLst>
                      <a:ext uri="{FF2B5EF4-FFF2-40B4-BE49-F238E27FC236}">
                        <a16:creationId xmlns:a16="http://schemas.microsoft.com/office/drawing/2014/main" id="{E3E95280-D9C2-4D77-BEEF-1CCCD6D4887E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125" name="Gruppe 124">
            <a:extLst>
              <a:ext uri="{FF2B5EF4-FFF2-40B4-BE49-F238E27FC236}">
                <a16:creationId xmlns:a16="http://schemas.microsoft.com/office/drawing/2014/main" id="{65094041-B74F-4C21-96AC-FC494D76EC28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5095561" y="4827384"/>
            <a:ext cx="1150549" cy="1162951"/>
            <a:chOff x="5431301" y="3306061"/>
            <a:chExt cx="1859418" cy="1209685"/>
          </a:xfrm>
          <a:solidFill>
            <a:srgbClr val="0070C0"/>
          </a:solidFill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09">
              <p14:nvContentPartPr>
                <p14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6307300" y="3900852"/>
                  <a:ext cx="98170" cy="42301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11">
              <p14:nvContentPartPr>
                <p14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5841422" y="4250363"/>
                  <a:ext cx="500812" cy="2272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13">
              <p14:nvContentPartPr>
                <p14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6292474" y="4116591"/>
                  <a:ext cx="245988" cy="16361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29" name="Gruppe 128">
              <a:extLst>
                <a:ext uri="{FF2B5EF4-FFF2-40B4-BE49-F238E27FC236}">
                  <a16:creationId xmlns:a16="http://schemas.microsoft.com/office/drawing/2014/main" id="{9FE7CE23-50BB-4845-97BE-AA1FF8AA8350}"/>
                </a:ext>
              </a:extLst>
            </p:cNvPr>
            <p:cNvGrpSpPr/>
            <p:nvPr/>
          </p:nvGrpSpPr>
          <p:grpSpPr>
            <a:xfrm>
              <a:off x="5431301" y="3306061"/>
              <a:ext cx="1859418" cy="1209685"/>
              <a:chOff x="5431301" y="3306061"/>
              <a:chExt cx="1859418" cy="1209685"/>
            </a:xfrm>
            <a:grpFill/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15">
                <p14:nvContentPartPr>
                  <p14:cNvPr id="103" name="Håndskrift 102">
                    <a:extLst>
                      <a:ext uri="{FF2B5EF4-FFF2-40B4-BE49-F238E27FC236}">
                        <a16:creationId xmlns:a16="http://schemas.microsoft.com/office/drawing/2014/main" id="{D89EBBE7-B015-456D-8A10-615E19642BB0}"/>
                      </a:ext>
                    </a:extLst>
                  </p14:cNvPr>
                  <p14:cNvContentPartPr/>
                  <p14:nvPr/>
                </p14:nvContentPartPr>
                <p14:xfrm>
                  <a:off x="5431301" y="3306061"/>
                  <a:ext cx="1859418" cy="579966"/>
                </p14:xfrm>
              </p:contentPart>
            </mc:Choice>
            <mc:Fallback xmlns="">
              <p:pic>
                <p:nvPicPr>
                  <p:cNvPr id="103" name="Håndskrift 102">
                    <a:extLst>
                      <a:ext uri="{FF2B5EF4-FFF2-40B4-BE49-F238E27FC236}">
                        <a16:creationId xmlns:a16="http://schemas.microsoft.com/office/drawing/2014/main" id="{D89EBBE7-B015-456D-8A10-615E19642BB0}"/>
                      </a:ext>
                    </a:extLst>
                  </p:cNvPr>
                  <p:cNvPicPr/>
                  <p:nvPr/>
                </p:nvPicPr>
                <p:blipFill>
                  <a:blip r:embed="rId316"/>
                  <a:stretch>
                    <a:fillRect/>
                  </a:stretch>
                </p:blipFill>
                <p:spPr>
                  <a:xfrm>
                    <a:off x="5373121" y="3240496"/>
                    <a:ext cx="1978104" cy="682621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131" name="Gruppe 130">
                <a:extLst>
                  <a:ext uri="{FF2B5EF4-FFF2-40B4-BE49-F238E27FC236}">
                    <a16:creationId xmlns:a16="http://schemas.microsoft.com/office/drawing/2014/main" id="{C596A089-DE7B-4195-967A-664F639A31E7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  <a:grpFill/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17">
                  <p14:nvContentPartPr>
                    <p14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:cNvPr>
                    <p:cNvPicPr/>
                    <p:nvPr/>
                  </p:nvPicPr>
                  <p:blipFill>
                    <a:blip r:embed="rId318"/>
                    <a:stretch>
                      <a:fillRect/>
                    </a:stretch>
                  </p:blipFill>
                  <p:spPr>
                    <a:xfrm>
                      <a:off x="6331539" y="4226649"/>
                      <a:ext cx="506895" cy="24769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19">
                  <p14:nvContentPartPr>
                    <p14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:cNvPr>
                    <p:cNvPicPr/>
                    <p:nvPr/>
                  </p:nvPicPr>
                  <p:blipFill>
                    <a:blip r:embed="rId320"/>
                    <a:stretch>
                      <a:fillRect/>
                    </a:stretch>
                  </p:blipFill>
                  <p:spPr>
                    <a:xfrm>
                      <a:off x="6299407" y="4250813"/>
                      <a:ext cx="278477" cy="26993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21">
                  <p14:nvContentPartPr>
                    <p14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:cNvPr>
                    <p:cNvPicPr/>
                    <p:nvPr/>
                  </p:nvPicPr>
                  <p:blipFill>
                    <a:blip r:embed="rId322"/>
                    <a:stretch>
                      <a:fillRect/>
                    </a:stretch>
                  </p:blipFill>
                  <p:spPr>
                    <a:xfrm>
                      <a:off x="6092516" y="4227048"/>
                      <a:ext cx="281499" cy="30702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23">
                  <p14:nvContentPartPr>
                    <p14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:cNvPr>
                    <p:cNvPicPr/>
                    <p:nvPr/>
                  </p:nvPicPr>
                  <p:blipFill>
                    <a:blip r:embed="rId324"/>
                    <a:stretch>
                      <a:fillRect/>
                    </a:stretch>
                  </p:blipFill>
                  <p:spPr>
                    <a:xfrm>
                      <a:off x="6106477" y="4138813"/>
                      <a:ext cx="228100" cy="10153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25">
                  <p14:nvContentPartPr>
                    <p14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:cNvPr>
                    <p:cNvPicPr/>
                    <p:nvPr/>
                  </p:nvPicPr>
                  <p:blipFill>
                    <a:blip r:embed="rId326"/>
                    <a:stretch>
                      <a:fillRect/>
                    </a:stretch>
                  </p:blipFill>
                  <p:spPr>
                    <a:xfrm>
                      <a:off x="6482740" y="4123389"/>
                      <a:ext cx="177492" cy="15614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27">
                  <p14:nvContentPartPr>
                    <p14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:cNvPr>
                    <p:cNvPicPr/>
                    <p:nvPr/>
                  </p:nvPicPr>
                  <p:blipFill>
                    <a:blip r:embed="rId328"/>
                    <a:stretch>
                      <a:fillRect/>
                    </a:stretch>
                  </p:blipFill>
                  <p:spPr>
                    <a:xfrm>
                      <a:off x="5991145" y="4147420"/>
                      <a:ext cx="167805" cy="9007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29">
                  <p14:nvContentPartPr>
                    <p14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:cNvPr>
                    <p:cNvPicPr/>
                    <p:nvPr/>
                  </p:nvPicPr>
                  <p:blipFill>
                    <a:blip r:embed="rId330"/>
                    <a:stretch>
                      <a:fillRect/>
                    </a:stretch>
                  </p:blipFill>
                  <p:spPr>
                    <a:xfrm>
                      <a:off x="6119873" y="3852987"/>
                      <a:ext cx="419386" cy="421543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6" name="Gruppe 5">
            <a:extLst>
              <a:ext uri="{FF2B5EF4-FFF2-40B4-BE49-F238E27FC236}">
                <a16:creationId xmlns:a16="http://schemas.microsoft.com/office/drawing/2014/main" id="{F899A88A-3ED3-45C6-9373-6E22FFDAB5DF}"/>
              </a:ext>
            </a:extLst>
          </p:cNvPr>
          <p:cNvGrpSpPr>
            <a:grpSpLocks noChangeAspect="1"/>
          </p:cNvGrpSpPr>
          <p:nvPr/>
        </p:nvGrpSpPr>
        <p:grpSpPr>
          <a:xfrm rot="18949140" flipH="1">
            <a:off x="2250179" y="3464503"/>
            <a:ext cx="845529" cy="1666562"/>
            <a:chOff x="3333750" y="2371725"/>
            <a:chExt cx="1133475" cy="2038350"/>
          </a:xfrm>
        </p:grpSpPr>
        <p:sp>
          <p:nvSpPr>
            <p:cNvPr id="7" name="Ellipse 6">
              <a:extLst>
                <a:ext uri="{FF2B5EF4-FFF2-40B4-BE49-F238E27FC236}">
                  <a16:creationId xmlns:a16="http://schemas.microsoft.com/office/drawing/2014/main" id="{56EE8E4F-2495-4A80-A32E-8164423C81B8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31">
              <p14:nvContentPartPr>
                <p14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3328335" y="2350881"/>
                  <a:ext cx="678871" cy="20602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33">
              <p14:nvContentPartPr>
                <p14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3340228" y="2410091"/>
                  <a:ext cx="472926" cy="176864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Gruppe 14">
            <a:extLst>
              <a:ext uri="{FF2B5EF4-FFF2-40B4-BE49-F238E27FC236}">
                <a16:creationId xmlns:a16="http://schemas.microsoft.com/office/drawing/2014/main" id="{7AB0E56E-42DE-4861-9900-2F3441C8C243}"/>
              </a:ext>
            </a:extLst>
          </p:cNvPr>
          <p:cNvGrpSpPr>
            <a:grpSpLocks noChangeAspect="1"/>
          </p:cNvGrpSpPr>
          <p:nvPr/>
        </p:nvGrpSpPr>
        <p:grpSpPr>
          <a:xfrm rot="20276736" flipH="1">
            <a:off x="1643734" y="2821983"/>
            <a:ext cx="555538" cy="850964"/>
            <a:chOff x="3591242" y="1406525"/>
            <a:chExt cx="618490" cy="945515"/>
          </a:xfrm>
        </p:grpSpPr>
        <p:sp>
          <p:nvSpPr>
            <p:cNvPr id="16" name="Ellipse 15">
              <a:extLst>
                <a:ext uri="{FF2B5EF4-FFF2-40B4-BE49-F238E27FC236}">
                  <a16:creationId xmlns:a16="http://schemas.microsoft.com/office/drawing/2014/main" id="{73D67AD2-2DB7-43AA-9B72-0BABAD040E6A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35">
              <p14:nvContentPartPr>
                <p14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3603034" y="1408595"/>
                  <a:ext cx="349022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37">
              <p14:nvContentPartPr>
                <p14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3605691" y="1803976"/>
                  <a:ext cx="158228" cy="460967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14" name="Bue 84">
            <a:extLst>
              <a:ext uri="{FF2B5EF4-FFF2-40B4-BE49-F238E27FC236}">
                <a16:creationId xmlns:a16="http://schemas.microsoft.com/office/drawing/2014/main" id="{C87419D5-3AC3-4ADD-983C-BE45AAED443F}"/>
              </a:ext>
            </a:extLst>
          </p:cNvPr>
          <p:cNvSpPr>
            <a:spLocks noChangeAspect="1"/>
          </p:cNvSpPr>
          <p:nvPr/>
        </p:nvSpPr>
        <p:spPr>
          <a:xfrm rot="2771720" flipV="1">
            <a:off x="2125027" y="1666625"/>
            <a:ext cx="1040974" cy="1951915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2216661"/>
              <a:gd name="connsiteY0" fmla="*/ 1826015 h 3608475"/>
              <a:gd name="connsiteX1" fmla="*/ 737092 w 2216661"/>
              <a:gd name="connsiteY1" fmla="*/ 2839943 h 3608475"/>
              <a:gd name="connsiteX2" fmla="*/ 786720 w 2216661"/>
              <a:gd name="connsiteY2" fmla="*/ 3608475 h 3608475"/>
              <a:gd name="connsiteX3" fmla="*/ 1 w 2216661"/>
              <a:gd name="connsiteY3" fmla="*/ 3424686 h 3608475"/>
              <a:gd name="connsiteX4" fmla="*/ 0 w 2216661"/>
              <a:gd name="connsiteY4" fmla="*/ 1826015 h 3608475"/>
              <a:gd name="connsiteX0" fmla="*/ 2172593 w 2216661"/>
              <a:gd name="connsiteY0" fmla="*/ 1472902 h 3608475"/>
              <a:gd name="connsiteX1" fmla="*/ 996304 w 2216661"/>
              <a:gd name="connsiteY1" fmla="*/ 1488672 h 3608475"/>
              <a:gd name="connsiteX2" fmla="*/ 1469791 w 2216661"/>
              <a:gd name="connsiteY2" fmla="*/ 260 h 3608475"/>
              <a:gd name="connsiteX0" fmla="*/ 0 w 2255473"/>
              <a:gd name="connsiteY0" fmla="*/ 1825985 h 3608445"/>
              <a:gd name="connsiteX1" fmla="*/ 737092 w 2255473"/>
              <a:gd name="connsiteY1" fmla="*/ 2839913 h 3608445"/>
              <a:gd name="connsiteX2" fmla="*/ 786720 w 2255473"/>
              <a:gd name="connsiteY2" fmla="*/ 3608445 h 3608445"/>
              <a:gd name="connsiteX3" fmla="*/ 1 w 2255473"/>
              <a:gd name="connsiteY3" fmla="*/ 3424656 h 3608445"/>
              <a:gd name="connsiteX4" fmla="*/ 0 w 2255473"/>
              <a:gd name="connsiteY4" fmla="*/ 1825985 h 3608445"/>
              <a:gd name="connsiteX0" fmla="*/ 2172593 w 2255473"/>
              <a:gd name="connsiteY0" fmla="*/ 1472872 h 3608445"/>
              <a:gd name="connsiteX1" fmla="*/ 1839840 w 2255473"/>
              <a:gd name="connsiteY1" fmla="*/ 1665495 h 3608445"/>
              <a:gd name="connsiteX2" fmla="*/ 1469791 w 2255473"/>
              <a:gd name="connsiteY2" fmla="*/ 230 h 3608445"/>
              <a:gd name="connsiteX0" fmla="*/ 0 w 2262843"/>
              <a:gd name="connsiteY0" fmla="*/ 1825985 h 3608445"/>
              <a:gd name="connsiteX1" fmla="*/ 737092 w 2262843"/>
              <a:gd name="connsiteY1" fmla="*/ 2839913 h 3608445"/>
              <a:gd name="connsiteX2" fmla="*/ 786720 w 2262843"/>
              <a:gd name="connsiteY2" fmla="*/ 3608445 h 3608445"/>
              <a:gd name="connsiteX3" fmla="*/ 1 w 2262843"/>
              <a:gd name="connsiteY3" fmla="*/ 3424656 h 3608445"/>
              <a:gd name="connsiteX4" fmla="*/ 0 w 2262843"/>
              <a:gd name="connsiteY4" fmla="*/ 1825985 h 3608445"/>
              <a:gd name="connsiteX0" fmla="*/ 2180656 w 2262843"/>
              <a:gd name="connsiteY0" fmla="*/ 390993 h 3608445"/>
              <a:gd name="connsiteX1" fmla="*/ 1839840 w 2262843"/>
              <a:gd name="connsiteY1" fmla="*/ 1665495 h 3608445"/>
              <a:gd name="connsiteX2" fmla="*/ 1469791 w 2262843"/>
              <a:gd name="connsiteY2" fmla="*/ 230 h 3608445"/>
              <a:gd name="connsiteX0" fmla="*/ 0 w 2217984"/>
              <a:gd name="connsiteY0" fmla="*/ 1825985 h 3608445"/>
              <a:gd name="connsiteX1" fmla="*/ 737092 w 2217984"/>
              <a:gd name="connsiteY1" fmla="*/ 2839913 h 3608445"/>
              <a:gd name="connsiteX2" fmla="*/ 786720 w 2217984"/>
              <a:gd name="connsiteY2" fmla="*/ 3608445 h 3608445"/>
              <a:gd name="connsiteX3" fmla="*/ 1 w 2217984"/>
              <a:gd name="connsiteY3" fmla="*/ 3424656 h 3608445"/>
              <a:gd name="connsiteX4" fmla="*/ 0 w 2217984"/>
              <a:gd name="connsiteY4" fmla="*/ 1825985 h 3608445"/>
              <a:gd name="connsiteX0" fmla="*/ 2180656 w 2217984"/>
              <a:gd name="connsiteY0" fmla="*/ 390993 h 3608445"/>
              <a:gd name="connsiteX1" fmla="*/ 1839840 w 2217984"/>
              <a:gd name="connsiteY1" fmla="*/ 1665495 h 3608445"/>
              <a:gd name="connsiteX2" fmla="*/ 1469791 w 2217984"/>
              <a:gd name="connsiteY2" fmla="*/ 230 h 3608445"/>
              <a:gd name="connsiteX0" fmla="*/ 0 w 2180656"/>
              <a:gd name="connsiteY0" fmla="*/ 1825985 h 3608445"/>
              <a:gd name="connsiteX1" fmla="*/ 737092 w 2180656"/>
              <a:gd name="connsiteY1" fmla="*/ 2839913 h 3608445"/>
              <a:gd name="connsiteX2" fmla="*/ 786720 w 2180656"/>
              <a:gd name="connsiteY2" fmla="*/ 3608445 h 3608445"/>
              <a:gd name="connsiteX3" fmla="*/ 1 w 2180656"/>
              <a:gd name="connsiteY3" fmla="*/ 3424656 h 3608445"/>
              <a:gd name="connsiteX4" fmla="*/ 0 w 2180656"/>
              <a:gd name="connsiteY4" fmla="*/ 1825985 h 3608445"/>
              <a:gd name="connsiteX0" fmla="*/ 2180656 w 2180656"/>
              <a:gd name="connsiteY0" fmla="*/ 390993 h 3608445"/>
              <a:gd name="connsiteX1" fmla="*/ 1839840 w 2180656"/>
              <a:gd name="connsiteY1" fmla="*/ 1665495 h 3608445"/>
              <a:gd name="connsiteX2" fmla="*/ 1469791 w 2180656"/>
              <a:gd name="connsiteY2" fmla="*/ 230 h 3608445"/>
              <a:gd name="connsiteX0" fmla="*/ 0 w 2180656"/>
              <a:gd name="connsiteY0" fmla="*/ 1825996 h 3608456"/>
              <a:gd name="connsiteX1" fmla="*/ 737092 w 2180656"/>
              <a:gd name="connsiteY1" fmla="*/ 2839924 h 3608456"/>
              <a:gd name="connsiteX2" fmla="*/ 786720 w 2180656"/>
              <a:gd name="connsiteY2" fmla="*/ 3608456 h 3608456"/>
              <a:gd name="connsiteX3" fmla="*/ 1 w 2180656"/>
              <a:gd name="connsiteY3" fmla="*/ 3424667 h 3608456"/>
              <a:gd name="connsiteX4" fmla="*/ 0 w 2180656"/>
              <a:gd name="connsiteY4" fmla="*/ 1825996 h 3608456"/>
              <a:gd name="connsiteX0" fmla="*/ 2180656 w 2180656"/>
              <a:gd name="connsiteY0" fmla="*/ 391004 h 3608456"/>
              <a:gd name="connsiteX1" fmla="*/ 1839840 w 2180656"/>
              <a:gd name="connsiteY1" fmla="*/ 1665506 h 3608456"/>
              <a:gd name="connsiteX2" fmla="*/ 1469791 w 2180656"/>
              <a:gd name="connsiteY2" fmla="*/ 241 h 3608456"/>
              <a:gd name="connsiteX0" fmla="*/ 0 w 2180656"/>
              <a:gd name="connsiteY0" fmla="*/ 1825996 h 3608456"/>
              <a:gd name="connsiteX1" fmla="*/ 737092 w 2180656"/>
              <a:gd name="connsiteY1" fmla="*/ 2839924 h 3608456"/>
              <a:gd name="connsiteX2" fmla="*/ 786720 w 2180656"/>
              <a:gd name="connsiteY2" fmla="*/ 3608456 h 3608456"/>
              <a:gd name="connsiteX3" fmla="*/ 1 w 2180656"/>
              <a:gd name="connsiteY3" fmla="*/ 3424667 h 3608456"/>
              <a:gd name="connsiteX4" fmla="*/ 0 w 2180656"/>
              <a:gd name="connsiteY4" fmla="*/ 1825996 h 3608456"/>
              <a:gd name="connsiteX0" fmla="*/ 2180656 w 2180656"/>
              <a:gd name="connsiteY0" fmla="*/ 391004 h 3608456"/>
              <a:gd name="connsiteX1" fmla="*/ 1839840 w 2180656"/>
              <a:gd name="connsiteY1" fmla="*/ 1665506 h 3608456"/>
              <a:gd name="connsiteX2" fmla="*/ 1469791 w 2180656"/>
              <a:gd name="connsiteY2" fmla="*/ 241 h 3608456"/>
              <a:gd name="connsiteX0" fmla="*/ 0 w 2400006"/>
              <a:gd name="connsiteY0" fmla="*/ 1825996 h 3608456"/>
              <a:gd name="connsiteX1" fmla="*/ 737092 w 2400006"/>
              <a:gd name="connsiteY1" fmla="*/ 2839924 h 3608456"/>
              <a:gd name="connsiteX2" fmla="*/ 786720 w 2400006"/>
              <a:gd name="connsiteY2" fmla="*/ 3608456 h 3608456"/>
              <a:gd name="connsiteX3" fmla="*/ 1 w 2400006"/>
              <a:gd name="connsiteY3" fmla="*/ 3424667 h 3608456"/>
              <a:gd name="connsiteX4" fmla="*/ 0 w 2400006"/>
              <a:gd name="connsiteY4" fmla="*/ 1825996 h 3608456"/>
              <a:gd name="connsiteX0" fmla="*/ 2400006 w 2400006"/>
              <a:gd name="connsiteY0" fmla="*/ 458249 h 3608456"/>
              <a:gd name="connsiteX1" fmla="*/ 1839840 w 2400006"/>
              <a:gd name="connsiteY1" fmla="*/ 1665506 h 3608456"/>
              <a:gd name="connsiteX2" fmla="*/ 1469791 w 2400006"/>
              <a:gd name="connsiteY2" fmla="*/ 241 h 3608456"/>
              <a:gd name="connsiteX0" fmla="*/ 0 w 2400006"/>
              <a:gd name="connsiteY0" fmla="*/ 1826005 h 3608465"/>
              <a:gd name="connsiteX1" fmla="*/ 737092 w 2400006"/>
              <a:gd name="connsiteY1" fmla="*/ 2839933 h 3608465"/>
              <a:gd name="connsiteX2" fmla="*/ 786720 w 2400006"/>
              <a:gd name="connsiteY2" fmla="*/ 3608465 h 3608465"/>
              <a:gd name="connsiteX3" fmla="*/ 1 w 2400006"/>
              <a:gd name="connsiteY3" fmla="*/ 3424676 h 3608465"/>
              <a:gd name="connsiteX4" fmla="*/ 0 w 2400006"/>
              <a:gd name="connsiteY4" fmla="*/ 1826005 h 3608465"/>
              <a:gd name="connsiteX0" fmla="*/ 2400006 w 2400006"/>
              <a:gd name="connsiteY0" fmla="*/ 458258 h 3608465"/>
              <a:gd name="connsiteX1" fmla="*/ 1169851 w 2400006"/>
              <a:gd name="connsiteY1" fmla="*/ 1614486 h 3608465"/>
              <a:gd name="connsiteX2" fmla="*/ 1469791 w 2400006"/>
              <a:gd name="connsiteY2" fmla="*/ 250 h 3608465"/>
              <a:gd name="connsiteX0" fmla="*/ 0 w 1964585"/>
              <a:gd name="connsiteY0" fmla="*/ 1826007 h 3608467"/>
              <a:gd name="connsiteX1" fmla="*/ 737092 w 1964585"/>
              <a:gd name="connsiteY1" fmla="*/ 2839935 h 3608467"/>
              <a:gd name="connsiteX2" fmla="*/ 786720 w 1964585"/>
              <a:gd name="connsiteY2" fmla="*/ 3608467 h 3608467"/>
              <a:gd name="connsiteX3" fmla="*/ 1 w 1964585"/>
              <a:gd name="connsiteY3" fmla="*/ 3424678 h 3608467"/>
              <a:gd name="connsiteX4" fmla="*/ 0 w 1964585"/>
              <a:gd name="connsiteY4" fmla="*/ 1826007 h 3608467"/>
              <a:gd name="connsiteX0" fmla="*/ 1964585 w 1964585"/>
              <a:gd name="connsiteY0" fmla="*/ 1283465 h 3608467"/>
              <a:gd name="connsiteX1" fmla="*/ 1169851 w 1964585"/>
              <a:gd name="connsiteY1" fmla="*/ 1614488 h 3608467"/>
              <a:gd name="connsiteX2" fmla="*/ 1469791 w 1964585"/>
              <a:gd name="connsiteY2" fmla="*/ 252 h 3608467"/>
              <a:gd name="connsiteX0" fmla="*/ 0 w 1964585"/>
              <a:gd name="connsiteY0" fmla="*/ 1826086 h 3608546"/>
              <a:gd name="connsiteX1" fmla="*/ 737092 w 1964585"/>
              <a:gd name="connsiteY1" fmla="*/ 2840014 h 3608546"/>
              <a:gd name="connsiteX2" fmla="*/ 786720 w 1964585"/>
              <a:gd name="connsiteY2" fmla="*/ 3608546 h 3608546"/>
              <a:gd name="connsiteX3" fmla="*/ 1 w 1964585"/>
              <a:gd name="connsiteY3" fmla="*/ 3424757 h 3608546"/>
              <a:gd name="connsiteX4" fmla="*/ 0 w 1964585"/>
              <a:gd name="connsiteY4" fmla="*/ 1826086 h 3608546"/>
              <a:gd name="connsiteX0" fmla="*/ 1964585 w 1964585"/>
              <a:gd name="connsiteY0" fmla="*/ 1283544 h 3608546"/>
              <a:gd name="connsiteX1" fmla="*/ 1075608 w 1964585"/>
              <a:gd name="connsiteY1" fmla="*/ 1287277 h 3608546"/>
              <a:gd name="connsiteX2" fmla="*/ 1469791 w 1964585"/>
              <a:gd name="connsiteY2" fmla="*/ 331 h 3608546"/>
              <a:gd name="connsiteX0" fmla="*/ 0 w 1964585"/>
              <a:gd name="connsiteY0" fmla="*/ 1826086 h 3608546"/>
              <a:gd name="connsiteX1" fmla="*/ 737092 w 1964585"/>
              <a:gd name="connsiteY1" fmla="*/ 2840014 h 3608546"/>
              <a:gd name="connsiteX2" fmla="*/ 786720 w 1964585"/>
              <a:gd name="connsiteY2" fmla="*/ 3608546 h 3608546"/>
              <a:gd name="connsiteX3" fmla="*/ 1 w 1964585"/>
              <a:gd name="connsiteY3" fmla="*/ 3424757 h 3608546"/>
              <a:gd name="connsiteX4" fmla="*/ 0 w 1964585"/>
              <a:gd name="connsiteY4" fmla="*/ 1826086 h 3608546"/>
              <a:gd name="connsiteX0" fmla="*/ 1964585 w 1964585"/>
              <a:gd name="connsiteY0" fmla="*/ 1283544 h 3608546"/>
              <a:gd name="connsiteX1" fmla="*/ 1075608 w 1964585"/>
              <a:gd name="connsiteY1" fmla="*/ 1287277 h 3608546"/>
              <a:gd name="connsiteX2" fmla="*/ 1469791 w 1964585"/>
              <a:gd name="connsiteY2" fmla="*/ 331 h 3608546"/>
              <a:gd name="connsiteX0" fmla="*/ 0 w 1964585"/>
              <a:gd name="connsiteY0" fmla="*/ 1826086 h 3608546"/>
              <a:gd name="connsiteX1" fmla="*/ 737092 w 1964585"/>
              <a:gd name="connsiteY1" fmla="*/ 2840014 h 3608546"/>
              <a:gd name="connsiteX2" fmla="*/ 786720 w 1964585"/>
              <a:gd name="connsiteY2" fmla="*/ 3608546 h 3608546"/>
              <a:gd name="connsiteX3" fmla="*/ 1 w 1964585"/>
              <a:gd name="connsiteY3" fmla="*/ 3424757 h 3608546"/>
              <a:gd name="connsiteX4" fmla="*/ 0 w 1964585"/>
              <a:gd name="connsiteY4" fmla="*/ 1826086 h 3608546"/>
              <a:gd name="connsiteX0" fmla="*/ 1964585 w 1964585"/>
              <a:gd name="connsiteY0" fmla="*/ 1283544 h 3608546"/>
              <a:gd name="connsiteX1" fmla="*/ 1075608 w 1964585"/>
              <a:gd name="connsiteY1" fmla="*/ 1287277 h 3608546"/>
              <a:gd name="connsiteX2" fmla="*/ 1469791 w 1964585"/>
              <a:gd name="connsiteY2" fmla="*/ 331 h 3608546"/>
              <a:gd name="connsiteX0" fmla="*/ 0 w 1964585"/>
              <a:gd name="connsiteY0" fmla="*/ 1826018 h 3608478"/>
              <a:gd name="connsiteX1" fmla="*/ 737092 w 1964585"/>
              <a:gd name="connsiteY1" fmla="*/ 2839946 h 3608478"/>
              <a:gd name="connsiteX2" fmla="*/ 786720 w 1964585"/>
              <a:gd name="connsiteY2" fmla="*/ 3608478 h 3608478"/>
              <a:gd name="connsiteX3" fmla="*/ 1 w 1964585"/>
              <a:gd name="connsiteY3" fmla="*/ 3424689 h 3608478"/>
              <a:gd name="connsiteX4" fmla="*/ 0 w 1964585"/>
              <a:gd name="connsiteY4" fmla="*/ 1826018 h 3608478"/>
              <a:gd name="connsiteX0" fmla="*/ 1964585 w 1964585"/>
              <a:gd name="connsiteY0" fmla="*/ 1283476 h 3608478"/>
              <a:gd name="connsiteX1" fmla="*/ 1301015 w 1964585"/>
              <a:gd name="connsiteY1" fmla="*/ 1559631 h 3608478"/>
              <a:gd name="connsiteX2" fmla="*/ 1469791 w 1964585"/>
              <a:gd name="connsiteY2" fmla="*/ 263 h 3608478"/>
              <a:gd name="connsiteX0" fmla="*/ 0 w 1522735"/>
              <a:gd name="connsiteY0" fmla="*/ 1826016 h 3608476"/>
              <a:gd name="connsiteX1" fmla="*/ 737092 w 1522735"/>
              <a:gd name="connsiteY1" fmla="*/ 2839944 h 3608476"/>
              <a:gd name="connsiteX2" fmla="*/ 786720 w 1522735"/>
              <a:gd name="connsiteY2" fmla="*/ 3608476 h 3608476"/>
              <a:gd name="connsiteX3" fmla="*/ 1 w 1522735"/>
              <a:gd name="connsiteY3" fmla="*/ 3424687 h 3608476"/>
              <a:gd name="connsiteX4" fmla="*/ 0 w 1522735"/>
              <a:gd name="connsiteY4" fmla="*/ 1826016 h 3608476"/>
              <a:gd name="connsiteX0" fmla="*/ 1522735 w 1522735"/>
              <a:gd name="connsiteY0" fmla="*/ 796882 h 3608476"/>
              <a:gd name="connsiteX1" fmla="*/ 1301015 w 1522735"/>
              <a:gd name="connsiteY1" fmla="*/ 1559629 h 3608476"/>
              <a:gd name="connsiteX2" fmla="*/ 1469791 w 1522735"/>
              <a:gd name="connsiteY2" fmla="*/ 261 h 3608476"/>
              <a:gd name="connsiteX0" fmla="*/ 0 w 1732704"/>
              <a:gd name="connsiteY0" fmla="*/ 1826018 h 3608478"/>
              <a:gd name="connsiteX1" fmla="*/ 737092 w 1732704"/>
              <a:gd name="connsiteY1" fmla="*/ 2839946 h 3608478"/>
              <a:gd name="connsiteX2" fmla="*/ 786720 w 1732704"/>
              <a:gd name="connsiteY2" fmla="*/ 3608478 h 3608478"/>
              <a:gd name="connsiteX3" fmla="*/ 1 w 1732704"/>
              <a:gd name="connsiteY3" fmla="*/ 3424689 h 3608478"/>
              <a:gd name="connsiteX4" fmla="*/ 0 w 1732704"/>
              <a:gd name="connsiteY4" fmla="*/ 1826018 h 3608478"/>
              <a:gd name="connsiteX0" fmla="*/ 1522735 w 1732704"/>
              <a:gd name="connsiteY0" fmla="*/ 796884 h 3608478"/>
              <a:gd name="connsiteX1" fmla="*/ 1711601 w 1732704"/>
              <a:gd name="connsiteY1" fmla="*/ 1557955 h 3608478"/>
              <a:gd name="connsiteX2" fmla="*/ 1469791 w 1732704"/>
              <a:gd name="connsiteY2" fmla="*/ 263 h 3608478"/>
              <a:gd name="connsiteX0" fmla="*/ 0 w 1729215"/>
              <a:gd name="connsiteY0" fmla="*/ 1826018 h 3608478"/>
              <a:gd name="connsiteX1" fmla="*/ 737092 w 1729215"/>
              <a:gd name="connsiteY1" fmla="*/ 2839946 h 3608478"/>
              <a:gd name="connsiteX2" fmla="*/ 786720 w 1729215"/>
              <a:gd name="connsiteY2" fmla="*/ 3608478 h 3608478"/>
              <a:gd name="connsiteX3" fmla="*/ 1 w 1729215"/>
              <a:gd name="connsiteY3" fmla="*/ 3424689 h 3608478"/>
              <a:gd name="connsiteX4" fmla="*/ 0 w 1729215"/>
              <a:gd name="connsiteY4" fmla="*/ 1826018 h 3608478"/>
              <a:gd name="connsiteX0" fmla="*/ 1345495 w 1729215"/>
              <a:gd name="connsiteY0" fmla="*/ 630093 h 3608478"/>
              <a:gd name="connsiteX1" fmla="*/ 1711601 w 1729215"/>
              <a:gd name="connsiteY1" fmla="*/ 1557955 h 3608478"/>
              <a:gd name="connsiteX2" fmla="*/ 1469791 w 1729215"/>
              <a:gd name="connsiteY2" fmla="*/ 263 h 3608478"/>
              <a:gd name="connsiteX0" fmla="*/ 0 w 1740556"/>
              <a:gd name="connsiteY0" fmla="*/ 1826018 h 3608478"/>
              <a:gd name="connsiteX1" fmla="*/ 737092 w 1740556"/>
              <a:gd name="connsiteY1" fmla="*/ 2839946 h 3608478"/>
              <a:gd name="connsiteX2" fmla="*/ 786720 w 1740556"/>
              <a:gd name="connsiteY2" fmla="*/ 3608478 h 3608478"/>
              <a:gd name="connsiteX3" fmla="*/ 1 w 1740556"/>
              <a:gd name="connsiteY3" fmla="*/ 3424689 h 3608478"/>
              <a:gd name="connsiteX4" fmla="*/ 0 w 1740556"/>
              <a:gd name="connsiteY4" fmla="*/ 1826018 h 3608478"/>
              <a:gd name="connsiteX0" fmla="*/ 1345495 w 1740556"/>
              <a:gd name="connsiteY0" fmla="*/ 630093 h 3608478"/>
              <a:gd name="connsiteX1" fmla="*/ 1711601 w 1740556"/>
              <a:gd name="connsiteY1" fmla="*/ 1557955 h 3608478"/>
              <a:gd name="connsiteX2" fmla="*/ 1469791 w 1740556"/>
              <a:gd name="connsiteY2" fmla="*/ 263 h 3608478"/>
              <a:gd name="connsiteX0" fmla="*/ 0 w 1740554"/>
              <a:gd name="connsiteY0" fmla="*/ 1826011 h 3608471"/>
              <a:gd name="connsiteX1" fmla="*/ 737092 w 1740554"/>
              <a:gd name="connsiteY1" fmla="*/ 2839939 h 3608471"/>
              <a:gd name="connsiteX2" fmla="*/ 786720 w 1740554"/>
              <a:gd name="connsiteY2" fmla="*/ 3608471 h 3608471"/>
              <a:gd name="connsiteX3" fmla="*/ 1 w 1740554"/>
              <a:gd name="connsiteY3" fmla="*/ 3424682 h 3608471"/>
              <a:gd name="connsiteX4" fmla="*/ 0 w 1740554"/>
              <a:gd name="connsiteY4" fmla="*/ 1826011 h 3608471"/>
              <a:gd name="connsiteX0" fmla="*/ 1345495 w 1740554"/>
              <a:gd name="connsiteY0" fmla="*/ 630086 h 3608471"/>
              <a:gd name="connsiteX1" fmla="*/ 1711601 w 1740554"/>
              <a:gd name="connsiteY1" fmla="*/ 1557948 h 3608471"/>
              <a:gd name="connsiteX2" fmla="*/ 1469791 w 1740554"/>
              <a:gd name="connsiteY2" fmla="*/ 256 h 3608471"/>
              <a:gd name="connsiteX0" fmla="*/ 0 w 1542157"/>
              <a:gd name="connsiteY0" fmla="*/ 1825993 h 3608453"/>
              <a:gd name="connsiteX1" fmla="*/ 737092 w 1542157"/>
              <a:gd name="connsiteY1" fmla="*/ 2839921 h 3608453"/>
              <a:gd name="connsiteX2" fmla="*/ 786720 w 1542157"/>
              <a:gd name="connsiteY2" fmla="*/ 3608453 h 3608453"/>
              <a:gd name="connsiteX3" fmla="*/ 1 w 1542157"/>
              <a:gd name="connsiteY3" fmla="*/ 3424664 h 3608453"/>
              <a:gd name="connsiteX4" fmla="*/ 0 w 1542157"/>
              <a:gd name="connsiteY4" fmla="*/ 1825993 h 3608453"/>
              <a:gd name="connsiteX0" fmla="*/ 1345495 w 1542157"/>
              <a:gd name="connsiteY0" fmla="*/ 630068 h 3608453"/>
              <a:gd name="connsiteX1" fmla="*/ 1499530 w 1542157"/>
              <a:gd name="connsiteY1" fmla="*/ 1657268 h 3608453"/>
              <a:gd name="connsiteX2" fmla="*/ 1469791 w 1542157"/>
              <a:gd name="connsiteY2" fmla="*/ 238 h 3608453"/>
              <a:gd name="connsiteX0" fmla="*/ 0 w 1648510"/>
              <a:gd name="connsiteY0" fmla="*/ 1825993 h 3608453"/>
              <a:gd name="connsiteX1" fmla="*/ 737092 w 1648510"/>
              <a:gd name="connsiteY1" fmla="*/ 2839921 h 3608453"/>
              <a:gd name="connsiteX2" fmla="*/ 786720 w 1648510"/>
              <a:gd name="connsiteY2" fmla="*/ 3608453 h 3608453"/>
              <a:gd name="connsiteX3" fmla="*/ 1 w 1648510"/>
              <a:gd name="connsiteY3" fmla="*/ 3424664 h 3608453"/>
              <a:gd name="connsiteX4" fmla="*/ 0 w 1648510"/>
              <a:gd name="connsiteY4" fmla="*/ 1825993 h 3608453"/>
              <a:gd name="connsiteX0" fmla="*/ 1345495 w 1648510"/>
              <a:gd name="connsiteY0" fmla="*/ 630068 h 3608453"/>
              <a:gd name="connsiteX1" fmla="*/ 1499530 w 1648510"/>
              <a:gd name="connsiteY1" fmla="*/ 1657268 h 3608453"/>
              <a:gd name="connsiteX2" fmla="*/ 1469791 w 1648510"/>
              <a:gd name="connsiteY2" fmla="*/ 238 h 3608453"/>
              <a:gd name="connsiteX0" fmla="*/ 0 w 1695643"/>
              <a:gd name="connsiteY0" fmla="*/ 1825997 h 3608457"/>
              <a:gd name="connsiteX1" fmla="*/ 737092 w 1695643"/>
              <a:gd name="connsiteY1" fmla="*/ 2839925 h 3608457"/>
              <a:gd name="connsiteX2" fmla="*/ 786720 w 1695643"/>
              <a:gd name="connsiteY2" fmla="*/ 3608457 h 3608457"/>
              <a:gd name="connsiteX3" fmla="*/ 1 w 1695643"/>
              <a:gd name="connsiteY3" fmla="*/ 3424668 h 3608457"/>
              <a:gd name="connsiteX4" fmla="*/ 0 w 1695643"/>
              <a:gd name="connsiteY4" fmla="*/ 1825997 h 3608457"/>
              <a:gd name="connsiteX0" fmla="*/ 1345495 w 1695643"/>
              <a:gd name="connsiteY0" fmla="*/ 630072 h 3608457"/>
              <a:gd name="connsiteX1" fmla="*/ 1560003 w 1695643"/>
              <a:gd name="connsiteY1" fmla="*/ 1635521 h 3608457"/>
              <a:gd name="connsiteX2" fmla="*/ 1469791 w 1695643"/>
              <a:gd name="connsiteY2" fmla="*/ 242 h 3608457"/>
              <a:gd name="connsiteX0" fmla="*/ 0 w 1660155"/>
              <a:gd name="connsiteY0" fmla="*/ 1825986 h 3608446"/>
              <a:gd name="connsiteX1" fmla="*/ 737092 w 1660155"/>
              <a:gd name="connsiteY1" fmla="*/ 2839914 h 3608446"/>
              <a:gd name="connsiteX2" fmla="*/ 786720 w 1660155"/>
              <a:gd name="connsiteY2" fmla="*/ 3608446 h 3608446"/>
              <a:gd name="connsiteX3" fmla="*/ 1 w 1660155"/>
              <a:gd name="connsiteY3" fmla="*/ 3424657 h 3608446"/>
              <a:gd name="connsiteX4" fmla="*/ 0 w 1660155"/>
              <a:gd name="connsiteY4" fmla="*/ 1825986 h 3608446"/>
              <a:gd name="connsiteX0" fmla="*/ 1345495 w 1660155"/>
              <a:gd name="connsiteY0" fmla="*/ 630061 h 3608446"/>
              <a:gd name="connsiteX1" fmla="*/ 1560003 w 1660155"/>
              <a:gd name="connsiteY1" fmla="*/ 1635510 h 3608446"/>
              <a:gd name="connsiteX2" fmla="*/ 1469791 w 1660155"/>
              <a:gd name="connsiteY2" fmla="*/ 231 h 3608446"/>
              <a:gd name="connsiteX0" fmla="*/ 0 w 1660155"/>
              <a:gd name="connsiteY0" fmla="*/ 1825986 h 3608446"/>
              <a:gd name="connsiteX1" fmla="*/ 737092 w 1660155"/>
              <a:gd name="connsiteY1" fmla="*/ 2839914 h 3608446"/>
              <a:gd name="connsiteX2" fmla="*/ 786720 w 1660155"/>
              <a:gd name="connsiteY2" fmla="*/ 3608446 h 3608446"/>
              <a:gd name="connsiteX3" fmla="*/ 1 w 1660155"/>
              <a:gd name="connsiteY3" fmla="*/ 3424657 h 3608446"/>
              <a:gd name="connsiteX4" fmla="*/ 0 w 1660155"/>
              <a:gd name="connsiteY4" fmla="*/ 1825986 h 3608446"/>
              <a:gd name="connsiteX0" fmla="*/ 1345495 w 1660155"/>
              <a:gd name="connsiteY0" fmla="*/ 630061 h 3608446"/>
              <a:gd name="connsiteX1" fmla="*/ 1560003 w 1660155"/>
              <a:gd name="connsiteY1" fmla="*/ 1635510 h 3608446"/>
              <a:gd name="connsiteX2" fmla="*/ 1469791 w 1660155"/>
              <a:gd name="connsiteY2" fmla="*/ 231 h 3608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60155" h="3608446" stroke="0" extrusionOk="0">
                <a:moveTo>
                  <a:pt x="0" y="1825986"/>
                </a:moveTo>
                <a:cubicBezTo>
                  <a:pt x="325588" y="1825986"/>
                  <a:pt x="618002" y="2228224"/>
                  <a:pt x="737092" y="2839914"/>
                </a:cubicBezTo>
                <a:cubicBezTo>
                  <a:pt x="784612" y="3083997"/>
                  <a:pt x="801656" y="3347930"/>
                  <a:pt x="786720" y="3608446"/>
                </a:cubicBezTo>
                <a:lnTo>
                  <a:pt x="1" y="3424657"/>
                </a:lnTo>
                <a:cubicBezTo>
                  <a:pt x="1" y="2891767"/>
                  <a:pt x="0" y="2358876"/>
                  <a:pt x="0" y="1825986"/>
                </a:cubicBezTo>
                <a:close/>
              </a:path>
              <a:path w="1660155" h="3608446" fill="none">
                <a:moveTo>
                  <a:pt x="1345495" y="630061"/>
                </a:moveTo>
                <a:cubicBezTo>
                  <a:pt x="1316123" y="838071"/>
                  <a:pt x="1410170" y="1660260"/>
                  <a:pt x="1560003" y="1635510"/>
                </a:cubicBezTo>
                <a:cubicBezTo>
                  <a:pt x="1825422" y="1437497"/>
                  <a:pt x="1480540" y="-21034"/>
                  <a:pt x="1469791" y="231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39">
            <p14:nvContentPartPr>
              <p14:cNvPr id="104" name="Håndskrift 103">
                <a:extLst>
                  <a:ext uri="{FF2B5EF4-FFF2-40B4-BE49-F238E27FC236}">
                    <a16:creationId xmlns:a16="http://schemas.microsoft.com/office/drawing/2014/main" id="{AD8CFB4C-1EBF-4DBC-AE2C-D0CF1872A067}"/>
                  </a:ext>
                </a:extLst>
              </p14:cNvPr>
              <p14:cNvContentPartPr/>
              <p14:nvPr/>
            </p14:nvContentPartPr>
            <p14:xfrm flipH="1">
              <a:off x="5096256" y="4796619"/>
              <a:ext cx="1149000" cy="564480"/>
            </p14:xfrm>
          </p:contentPart>
        </mc:Choice>
        <mc:Fallback xmlns="">
          <p:pic>
            <p:nvPicPr>
              <p:cNvPr id="104" name="Håndskrift 103">
                <a:extLst>
                  <a:ext uri="{FF2B5EF4-FFF2-40B4-BE49-F238E27FC236}">
                    <a16:creationId xmlns:a16="http://schemas.microsoft.com/office/drawing/2014/main" id="{AD8CFB4C-1EBF-4DBC-AE2C-D0CF1872A067}"/>
                  </a:ext>
                </a:extLst>
              </p:cNvPr>
              <p:cNvPicPr/>
              <p:nvPr/>
            </p:nvPicPr>
            <p:blipFill>
              <a:blip r:embed="rId340"/>
              <a:stretch>
                <a:fillRect/>
              </a:stretch>
            </p:blipFill>
            <p:spPr>
              <a:xfrm flipH="1">
                <a:off x="5073945" y="4774299"/>
                <a:ext cx="1192902" cy="608400"/>
              </a:xfrm>
              <a:prstGeom prst="rect">
                <a:avLst/>
              </a:prstGeom>
            </p:spPr>
          </p:pic>
        </mc:Fallback>
      </mc:AlternateContent>
      <p:sp>
        <p:nvSpPr>
          <p:cNvPr id="420" name="Bue 84">
            <a:extLst>
              <a:ext uri="{FF2B5EF4-FFF2-40B4-BE49-F238E27FC236}">
                <a16:creationId xmlns:a16="http://schemas.microsoft.com/office/drawing/2014/main" id="{4624FFFE-C6A9-478B-88C2-E4E34F318177}"/>
              </a:ext>
            </a:extLst>
          </p:cNvPr>
          <p:cNvSpPr>
            <a:spLocks noChangeAspect="1"/>
          </p:cNvSpPr>
          <p:nvPr/>
        </p:nvSpPr>
        <p:spPr>
          <a:xfrm rot="2557584" flipH="1" flipV="1">
            <a:off x="3791156" y="3413103"/>
            <a:ext cx="1299797" cy="2418471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69899"/>
              <a:gd name="connsiteY0" fmla="*/ 1826065 h 3608525"/>
              <a:gd name="connsiteX1" fmla="*/ 737092 w 1469899"/>
              <a:gd name="connsiteY1" fmla="*/ 2839993 h 3608525"/>
              <a:gd name="connsiteX2" fmla="*/ 786720 w 1469899"/>
              <a:gd name="connsiteY2" fmla="*/ 3608525 h 3608525"/>
              <a:gd name="connsiteX3" fmla="*/ 1 w 1469899"/>
              <a:gd name="connsiteY3" fmla="*/ 3424736 h 3608525"/>
              <a:gd name="connsiteX4" fmla="*/ 0 w 1469899"/>
              <a:gd name="connsiteY4" fmla="*/ 1826065 h 3608525"/>
              <a:gd name="connsiteX0" fmla="*/ 0 w 1469899"/>
              <a:gd name="connsiteY0" fmla="*/ 1826065 h 3608525"/>
              <a:gd name="connsiteX1" fmla="*/ 689004 w 1469899"/>
              <a:gd name="connsiteY1" fmla="*/ 1278185 h 3608525"/>
              <a:gd name="connsiteX2" fmla="*/ 1469791 w 1469899"/>
              <a:gd name="connsiteY2" fmla="*/ 310 h 3608525"/>
              <a:gd name="connsiteX0" fmla="*/ 181487 w 1651386"/>
              <a:gd name="connsiteY0" fmla="*/ 1826065 h 3608525"/>
              <a:gd name="connsiteX1" fmla="*/ 918579 w 1651386"/>
              <a:gd name="connsiteY1" fmla="*/ 2839993 h 3608525"/>
              <a:gd name="connsiteX2" fmla="*/ 968207 w 1651386"/>
              <a:gd name="connsiteY2" fmla="*/ 3608525 h 3608525"/>
              <a:gd name="connsiteX3" fmla="*/ 181488 w 1651386"/>
              <a:gd name="connsiteY3" fmla="*/ 3424736 h 3608525"/>
              <a:gd name="connsiteX4" fmla="*/ 181487 w 1651386"/>
              <a:gd name="connsiteY4" fmla="*/ 1826065 h 3608525"/>
              <a:gd name="connsiteX0" fmla="*/ 0 w 1651386"/>
              <a:gd name="connsiteY0" fmla="*/ 2257279 h 3608525"/>
              <a:gd name="connsiteX1" fmla="*/ 870491 w 1651386"/>
              <a:gd name="connsiteY1" fmla="*/ 1278185 h 3608525"/>
              <a:gd name="connsiteX2" fmla="*/ 1651278 w 1651386"/>
              <a:gd name="connsiteY2" fmla="*/ 310 h 3608525"/>
              <a:gd name="connsiteX0" fmla="*/ 181487 w 1651386"/>
              <a:gd name="connsiteY0" fmla="*/ 1826065 h 3608525"/>
              <a:gd name="connsiteX1" fmla="*/ 918579 w 1651386"/>
              <a:gd name="connsiteY1" fmla="*/ 2839993 h 3608525"/>
              <a:gd name="connsiteX2" fmla="*/ 968207 w 1651386"/>
              <a:gd name="connsiteY2" fmla="*/ 3608525 h 3608525"/>
              <a:gd name="connsiteX3" fmla="*/ 181488 w 1651386"/>
              <a:gd name="connsiteY3" fmla="*/ 3424736 h 3608525"/>
              <a:gd name="connsiteX4" fmla="*/ 181487 w 1651386"/>
              <a:gd name="connsiteY4" fmla="*/ 1826065 h 3608525"/>
              <a:gd name="connsiteX0" fmla="*/ 0 w 1651386"/>
              <a:gd name="connsiteY0" fmla="*/ 2257279 h 3608525"/>
              <a:gd name="connsiteX1" fmla="*/ 870491 w 1651386"/>
              <a:gd name="connsiteY1" fmla="*/ 1278185 h 3608525"/>
              <a:gd name="connsiteX2" fmla="*/ 1651278 w 1651386"/>
              <a:gd name="connsiteY2" fmla="*/ 310 h 3608525"/>
              <a:gd name="connsiteX0" fmla="*/ 67789 w 1537688"/>
              <a:gd name="connsiteY0" fmla="*/ 2186441 h 3968901"/>
              <a:gd name="connsiteX1" fmla="*/ 804881 w 1537688"/>
              <a:gd name="connsiteY1" fmla="*/ 3200369 h 3968901"/>
              <a:gd name="connsiteX2" fmla="*/ 854509 w 1537688"/>
              <a:gd name="connsiteY2" fmla="*/ 3968901 h 3968901"/>
              <a:gd name="connsiteX3" fmla="*/ 67790 w 1537688"/>
              <a:gd name="connsiteY3" fmla="*/ 3785112 h 3968901"/>
              <a:gd name="connsiteX4" fmla="*/ 67789 w 1537688"/>
              <a:gd name="connsiteY4" fmla="*/ 2186441 h 3968901"/>
              <a:gd name="connsiteX0" fmla="*/ 0 w 1537688"/>
              <a:gd name="connsiteY0" fmla="*/ 9004 h 3968901"/>
              <a:gd name="connsiteX1" fmla="*/ 756793 w 1537688"/>
              <a:gd name="connsiteY1" fmla="*/ 1638561 h 3968901"/>
              <a:gd name="connsiteX2" fmla="*/ 1537580 w 1537688"/>
              <a:gd name="connsiteY2" fmla="*/ 360686 h 3968901"/>
              <a:gd name="connsiteX0" fmla="*/ 67789 w 1537688"/>
              <a:gd name="connsiteY0" fmla="*/ 2177437 h 3959897"/>
              <a:gd name="connsiteX1" fmla="*/ 804881 w 1537688"/>
              <a:gd name="connsiteY1" fmla="*/ 3191365 h 3959897"/>
              <a:gd name="connsiteX2" fmla="*/ 854509 w 1537688"/>
              <a:gd name="connsiteY2" fmla="*/ 3959897 h 3959897"/>
              <a:gd name="connsiteX3" fmla="*/ 67790 w 1537688"/>
              <a:gd name="connsiteY3" fmla="*/ 3776108 h 3959897"/>
              <a:gd name="connsiteX4" fmla="*/ 67789 w 1537688"/>
              <a:gd name="connsiteY4" fmla="*/ 2177437 h 3959897"/>
              <a:gd name="connsiteX0" fmla="*/ 0 w 1537688"/>
              <a:gd name="connsiteY0" fmla="*/ 0 h 3959897"/>
              <a:gd name="connsiteX1" fmla="*/ 756793 w 1537688"/>
              <a:gd name="connsiteY1" fmla="*/ 1629557 h 3959897"/>
              <a:gd name="connsiteX2" fmla="*/ 1537580 w 1537688"/>
              <a:gd name="connsiteY2" fmla="*/ 351682 h 3959897"/>
              <a:gd name="connsiteX0" fmla="*/ 21462 w 1491361"/>
              <a:gd name="connsiteY0" fmla="*/ 2187683 h 3970143"/>
              <a:gd name="connsiteX1" fmla="*/ 758554 w 1491361"/>
              <a:gd name="connsiteY1" fmla="*/ 3201611 h 3970143"/>
              <a:gd name="connsiteX2" fmla="*/ 808182 w 1491361"/>
              <a:gd name="connsiteY2" fmla="*/ 3970143 h 3970143"/>
              <a:gd name="connsiteX3" fmla="*/ 21463 w 1491361"/>
              <a:gd name="connsiteY3" fmla="*/ 3786354 h 3970143"/>
              <a:gd name="connsiteX4" fmla="*/ 21462 w 1491361"/>
              <a:gd name="connsiteY4" fmla="*/ 2187683 h 3970143"/>
              <a:gd name="connsiteX0" fmla="*/ 0 w 1491361"/>
              <a:gd name="connsiteY0" fmla="*/ -1 h 3970143"/>
              <a:gd name="connsiteX1" fmla="*/ 710466 w 1491361"/>
              <a:gd name="connsiteY1" fmla="*/ 1639803 h 3970143"/>
              <a:gd name="connsiteX2" fmla="*/ 1491253 w 1491361"/>
              <a:gd name="connsiteY2" fmla="*/ 361928 h 3970143"/>
              <a:gd name="connsiteX0" fmla="*/ 83119 w 1553018"/>
              <a:gd name="connsiteY0" fmla="*/ 2281908 h 4064368"/>
              <a:gd name="connsiteX1" fmla="*/ 820211 w 1553018"/>
              <a:gd name="connsiteY1" fmla="*/ 3295836 h 4064368"/>
              <a:gd name="connsiteX2" fmla="*/ 869839 w 1553018"/>
              <a:gd name="connsiteY2" fmla="*/ 4064368 h 4064368"/>
              <a:gd name="connsiteX3" fmla="*/ 83120 w 1553018"/>
              <a:gd name="connsiteY3" fmla="*/ 3880579 h 4064368"/>
              <a:gd name="connsiteX4" fmla="*/ 83119 w 1553018"/>
              <a:gd name="connsiteY4" fmla="*/ 2281908 h 4064368"/>
              <a:gd name="connsiteX0" fmla="*/ 0 w 1553018"/>
              <a:gd name="connsiteY0" fmla="*/ -1 h 4064368"/>
              <a:gd name="connsiteX1" fmla="*/ 772123 w 1553018"/>
              <a:gd name="connsiteY1" fmla="*/ 1734028 h 4064368"/>
              <a:gd name="connsiteX2" fmla="*/ 1552910 w 1553018"/>
              <a:gd name="connsiteY2" fmla="*/ 456153 h 4064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3018" h="4064368" stroke="0" extrusionOk="0">
                <a:moveTo>
                  <a:pt x="83119" y="2281908"/>
                </a:moveTo>
                <a:cubicBezTo>
                  <a:pt x="408707" y="2281908"/>
                  <a:pt x="701121" y="2684146"/>
                  <a:pt x="820211" y="3295836"/>
                </a:cubicBezTo>
                <a:cubicBezTo>
                  <a:pt x="867731" y="3539919"/>
                  <a:pt x="884775" y="3803852"/>
                  <a:pt x="869839" y="4064368"/>
                </a:cubicBezTo>
                <a:lnTo>
                  <a:pt x="83120" y="3880579"/>
                </a:lnTo>
                <a:cubicBezTo>
                  <a:pt x="83120" y="3347689"/>
                  <a:pt x="83119" y="2814798"/>
                  <a:pt x="83119" y="2281908"/>
                </a:cubicBezTo>
                <a:close/>
              </a:path>
              <a:path w="1553018" h="4064368" fill="none">
                <a:moveTo>
                  <a:pt x="0" y="-1"/>
                </a:moveTo>
                <a:cubicBezTo>
                  <a:pt x="24668" y="184741"/>
                  <a:pt x="685794" y="1825201"/>
                  <a:pt x="772123" y="1734028"/>
                </a:cubicBezTo>
                <a:cubicBezTo>
                  <a:pt x="770146" y="1513763"/>
                  <a:pt x="1563659" y="434888"/>
                  <a:pt x="1552910" y="456153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421" name="Bue 84">
            <a:extLst>
              <a:ext uri="{FF2B5EF4-FFF2-40B4-BE49-F238E27FC236}">
                <a16:creationId xmlns:a16="http://schemas.microsoft.com/office/drawing/2014/main" id="{817052B6-5DEE-4B80-BCD3-DD633055BF24}"/>
              </a:ext>
            </a:extLst>
          </p:cNvPr>
          <p:cNvSpPr>
            <a:spLocks noChangeAspect="1"/>
          </p:cNvSpPr>
          <p:nvPr/>
        </p:nvSpPr>
        <p:spPr>
          <a:xfrm rot="2557584" flipH="1" flipV="1">
            <a:off x="3825895" y="3550559"/>
            <a:ext cx="1230214" cy="2147342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69899"/>
              <a:gd name="connsiteY0" fmla="*/ 1826065 h 3608525"/>
              <a:gd name="connsiteX1" fmla="*/ 737092 w 1469899"/>
              <a:gd name="connsiteY1" fmla="*/ 2839993 h 3608525"/>
              <a:gd name="connsiteX2" fmla="*/ 786720 w 1469899"/>
              <a:gd name="connsiteY2" fmla="*/ 3608525 h 3608525"/>
              <a:gd name="connsiteX3" fmla="*/ 1 w 1469899"/>
              <a:gd name="connsiteY3" fmla="*/ 3424736 h 3608525"/>
              <a:gd name="connsiteX4" fmla="*/ 0 w 1469899"/>
              <a:gd name="connsiteY4" fmla="*/ 1826065 h 3608525"/>
              <a:gd name="connsiteX0" fmla="*/ 0 w 1469899"/>
              <a:gd name="connsiteY0" fmla="*/ 1826065 h 3608525"/>
              <a:gd name="connsiteX1" fmla="*/ 689004 w 1469899"/>
              <a:gd name="connsiteY1" fmla="*/ 1278185 h 3608525"/>
              <a:gd name="connsiteX2" fmla="*/ 1469791 w 1469899"/>
              <a:gd name="connsiteY2" fmla="*/ 310 h 3608525"/>
              <a:gd name="connsiteX0" fmla="*/ 181487 w 1651386"/>
              <a:gd name="connsiteY0" fmla="*/ 1826065 h 3608525"/>
              <a:gd name="connsiteX1" fmla="*/ 918579 w 1651386"/>
              <a:gd name="connsiteY1" fmla="*/ 2839993 h 3608525"/>
              <a:gd name="connsiteX2" fmla="*/ 968207 w 1651386"/>
              <a:gd name="connsiteY2" fmla="*/ 3608525 h 3608525"/>
              <a:gd name="connsiteX3" fmla="*/ 181488 w 1651386"/>
              <a:gd name="connsiteY3" fmla="*/ 3424736 h 3608525"/>
              <a:gd name="connsiteX4" fmla="*/ 181487 w 1651386"/>
              <a:gd name="connsiteY4" fmla="*/ 1826065 h 3608525"/>
              <a:gd name="connsiteX0" fmla="*/ 0 w 1651386"/>
              <a:gd name="connsiteY0" fmla="*/ 2257279 h 3608525"/>
              <a:gd name="connsiteX1" fmla="*/ 870491 w 1651386"/>
              <a:gd name="connsiteY1" fmla="*/ 1278185 h 3608525"/>
              <a:gd name="connsiteX2" fmla="*/ 1651278 w 1651386"/>
              <a:gd name="connsiteY2" fmla="*/ 310 h 3608525"/>
              <a:gd name="connsiteX0" fmla="*/ 181487 w 1651386"/>
              <a:gd name="connsiteY0" fmla="*/ 1826065 h 3608525"/>
              <a:gd name="connsiteX1" fmla="*/ 918579 w 1651386"/>
              <a:gd name="connsiteY1" fmla="*/ 2839993 h 3608525"/>
              <a:gd name="connsiteX2" fmla="*/ 968207 w 1651386"/>
              <a:gd name="connsiteY2" fmla="*/ 3608525 h 3608525"/>
              <a:gd name="connsiteX3" fmla="*/ 181488 w 1651386"/>
              <a:gd name="connsiteY3" fmla="*/ 3424736 h 3608525"/>
              <a:gd name="connsiteX4" fmla="*/ 181487 w 1651386"/>
              <a:gd name="connsiteY4" fmla="*/ 1826065 h 3608525"/>
              <a:gd name="connsiteX0" fmla="*/ 0 w 1651386"/>
              <a:gd name="connsiteY0" fmla="*/ 2257279 h 3608525"/>
              <a:gd name="connsiteX1" fmla="*/ 870491 w 1651386"/>
              <a:gd name="connsiteY1" fmla="*/ 1278185 h 3608525"/>
              <a:gd name="connsiteX2" fmla="*/ 1651278 w 1651386"/>
              <a:gd name="connsiteY2" fmla="*/ 310 h 3608525"/>
              <a:gd name="connsiteX0" fmla="*/ 181487 w 1651367"/>
              <a:gd name="connsiteY0" fmla="*/ 1826262 h 3608722"/>
              <a:gd name="connsiteX1" fmla="*/ 918579 w 1651367"/>
              <a:gd name="connsiteY1" fmla="*/ 2840190 h 3608722"/>
              <a:gd name="connsiteX2" fmla="*/ 968207 w 1651367"/>
              <a:gd name="connsiteY2" fmla="*/ 3608722 h 3608722"/>
              <a:gd name="connsiteX3" fmla="*/ 181488 w 1651367"/>
              <a:gd name="connsiteY3" fmla="*/ 3424933 h 3608722"/>
              <a:gd name="connsiteX4" fmla="*/ 181487 w 1651367"/>
              <a:gd name="connsiteY4" fmla="*/ 1826262 h 3608722"/>
              <a:gd name="connsiteX0" fmla="*/ 0 w 1651367"/>
              <a:gd name="connsiteY0" fmla="*/ 2257476 h 3608722"/>
              <a:gd name="connsiteX1" fmla="*/ 698900 w 1651367"/>
              <a:gd name="connsiteY1" fmla="*/ 854076 h 3608722"/>
              <a:gd name="connsiteX2" fmla="*/ 1651278 w 1651367"/>
              <a:gd name="connsiteY2" fmla="*/ 507 h 3608722"/>
              <a:gd name="connsiteX0" fmla="*/ 0 w 1469880"/>
              <a:gd name="connsiteY0" fmla="*/ 1826262 h 3608722"/>
              <a:gd name="connsiteX1" fmla="*/ 737092 w 1469880"/>
              <a:gd name="connsiteY1" fmla="*/ 2840190 h 3608722"/>
              <a:gd name="connsiteX2" fmla="*/ 786720 w 1469880"/>
              <a:gd name="connsiteY2" fmla="*/ 3608722 h 3608722"/>
              <a:gd name="connsiteX3" fmla="*/ 1 w 1469880"/>
              <a:gd name="connsiteY3" fmla="*/ 3424933 h 3608722"/>
              <a:gd name="connsiteX4" fmla="*/ 0 w 1469880"/>
              <a:gd name="connsiteY4" fmla="*/ 1826262 h 3608722"/>
              <a:gd name="connsiteX0" fmla="*/ 1012661 w 1469880"/>
              <a:gd name="connsiteY0" fmla="*/ 2029318 h 3608722"/>
              <a:gd name="connsiteX1" fmla="*/ 517413 w 1469880"/>
              <a:gd name="connsiteY1" fmla="*/ 854076 h 3608722"/>
              <a:gd name="connsiteX2" fmla="*/ 1469791 w 1469880"/>
              <a:gd name="connsiteY2" fmla="*/ 507 h 3608722"/>
              <a:gd name="connsiteX0" fmla="*/ 0 w 1469880"/>
              <a:gd name="connsiteY0" fmla="*/ 1826262 h 3608722"/>
              <a:gd name="connsiteX1" fmla="*/ 737092 w 1469880"/>
              <a:gd name="connsiteY1" fmla="*/ 2840190 h 3608722"/>
              <a:gd name="connsiteX2" fmla="*/ 786720 w 1469880"/>
              <a:gd name="connsiteY2" fmla="*/ 3608722 h 3608722"/>
              <a:gd name="connsiteX3" fmla="*/ 1 w 1469880"/>
              <a:gd name="connsiteY3" fmla="*/ 3424933 h 3608722"/>
              <a:gd name="connsiteX4" fmla="*/ 0 w 1469880"/>
              <a:gd name="connsiteY4" fmla="*/ 1826262 h 3608722"/>
              <a:gd name="connsiteX0" fmla="*/ 1012661 w 1469880"/>
              <a:gd name="connsiteY0" fmla="*/ 2029318 h 3608722"/>
              <a:gd name="connsiteX1" fmla="*/ 517413 w 1469880"/>
              <a:gd name="connsiteY1" fmla="*/ 854076 h 3608722"/>
              <a:gd name="connsiteX2" fmla="*/ 1469791 w 1469880"/>
              <a:gd name="connsiteY2" fmla="*/ 507 h 3608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9880" h="3608722" stroke="0" extrusionOk="0">
                <a:moveTo>
                  <a:pt x="0" y="1826262"/>
                </a:moveTo>
                <a:cubicBezTo>
                  <a:pt x="325588" y="1826262"/>
                  <a:pt x="618002" y="2228500"/>
                  <a:pt x="737092" y="2840190"/>
                </a:cubicBezTo>
                <a:cubicBezTo>
                  <a:pt x="784612" y="3084273"/>
                  <a:pt x="801656" y="3348206"/>
                  <a:pt x="786720" y="3608722"/>
                </a:cubicBezTo>
                <a:lnTo>
                  <a:pt x="1" y="3424933"/>
                </a:lnTo>
                <a:cubicBezTo>
                  <a:pt x="1" y="2892043"/>
                  <a:pt x="0" y="2359152"/>
                  <a:pt x="0" y="1826262"/>
                </a:cubicBezTo>
                <a:close/>
              </a:path>
              <a:path w="1469880" h="3608722" fill="none">
                <a:moveTo>
                  <a:pt x="1012661" y="2029318"/>
                </a:moveTo>
                <a:cubicBezTo>
                  <a:pt x="938488" y="1819888"/>
                  <a:pt x="431084" y="945249"/>
                  <a:pt x="517413" y="854076"/>
                </a:cubicBezTo>
                <a:cubicBezTo>
                  <a:pt x="515436" y="633811"/>
                  <a:pt x="1480540" y="-20758"/>
                  <a:pt x="1469791" y="507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68" name="Gruppe 67">
            <a:extLst>
              <a:ext uri="{FF2B5EF4-FFF2-40B4-BE49-F238E27FC236}">
                <a16:creationId xmlns:a16="http://schemas.microsoft.com/office/drawing/2014/main" id="{7F6F16F5-4848-493C-B8E4-11FB0508321C}"/>
              </a:ext>
            </a:extLst>
          </p:cNvPr>
          <p:cNvGrpSpPr>
            <a:grpSpLocks noChangeAspect="1"/>
          </p:cNvGrpSpPr>
          <p:nvPr/>
        </p:nvGrpSpPr>
        <p:grpSpPr>
          <a:xfrm>
            <a:off x="1408227" y="3327979"/>
            <a:ext cx="1976181" cy="2726273"/>
            <a:chOff x="4513296" y="1882338"/>
            <a:chExt cx="2777423" cy="2633408"/>
          </a:xfrm>
          <a:solidFill>
            <a:srgbClr val="0070C0"/>
          </a:solidFill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41">
              <p14:nvContentPartPr>
                <p14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6311317" y="3902187"/>
                  <a:ext cx="90216" cy="42037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43">
              <p14:nvContentPartPr>
                <p14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5845168" y="4251707"/>
                  <a:ext cx="493243" cy="2246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45">
              <p14:nvContentPartPr>
                <p14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6295731" y="4117915"/>
                  <a:ext cx="238387" cy="160997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73" name="Gruppe 72">
              <a:extLst>
                <a:ext uri="{FF2B5EF4-FFF2-40B4-BE49-F238E27FC236}">
                  <a16:creationId xmlns:a16="http://schemas.microsoft.com/office/drawing/2014/main" id="{BAB83047-0040-4951-9FB2-46D8D1D4AA1F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  <a:grpFill/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47">
                <p14:nvContentPartPr>
                  <p14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:cNvPr>
                  <p:cNvPicPr/>
                  <p:nvPr/>
                </p:nvPicPr>
                <p:blipFill>
                  <a:blip r:embed="rId348"/>
                  <a:stretch>
                    <a:fillRect/>
                  </a:stretch>
                </p:blipFill>
                <p:spPr>
                  <a:xfrm>
                    <a:off x="4462696" y="1847569"/>
                    <a:ext cx="2887731" cy="2073253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76" name="Gruppe 75">
                <a:extLst>
                  <a:ext uri="{FF2B5EF4-FFF2-40B4-BE49-F238E27FC236}">
                    <a16:creationId xmlns:a16="http://schemas.microsoft.com/office/drawing/2014/main" id="{24BC5260-8883-4172-B69C-3D8CA9DF48A6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  <a:grpFill/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49">
                  <p14:nvContentPartPr>
                    <p14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:cNvPr>
                    <p:cNvPicPr/>
                    <p:nvPr/>
                  </p:nvPicPr>
                  <p:blipFill>
                    <a:blip r:embed="rId350"/>
                    <a:stretch>
                      <a:fillRect/>
                    </a:stretch>
                  </p:blipFill>
                  <p:spPr>
                    <a:xfrm>
                      <a:off x="6335340" y="4228010"/>
                      <a:ext cx="499369" cy="24500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51">
                  <p14:nvContentPartPr>
                    <p14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:cNvPr>
                    <p:cNvPicPr/>
                    <p:nvPr/>
                  </p:nvPicPr>
                  <p:blipFill>
                    <a:blip r:embed="rId352"/>
                    <a:stretch>
                      <a:fillRect/>
                    </a:stretch>
                  </p:blipFill>
                  <p:spPr>
                    <a:xfrm>
                      <a:off x="6303290" y="4252150"/>
                      <a:ext cx="270789" cy="2672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53">
                  <p14:nvContentPartPr>
                    <p14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:cNvPr>
                    <p:cNvPicPr/>
                    <p:nvPr/>
                  </p:nvPicPr>
                  <p:blipFill>
                    <a:blip r:embed="rId354"/>
                    <a:stretch>
                      <a:fillRect/>
                    </a:stretch>
                  </p:blipFill>
                  <p:spPr>
                    <a:xfrm>
                      <a:off x="6096717" y="4228371"/>
                      <a:ext cx="274188" cy="30440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55">
                  <p14:nvContentPartPr>
                    <p14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:cNvPr>
                    <p:cNvPicPr/>
                    <p:nvPr/>
                  </p:nvPicPr>
                  <p:blipFill>
                    <a:blip r:embed="rId356"/>
                    <a:stretch>
                      <a:fillRect/>
                    </a:stretch>
                  </p:blipFill>
                  <p:spPr>
                    <a:xfrm>
                      <a:off x="6109599" y="4140130"/>
                      <a:ext cx="220769" cy="9892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57">
                  <p14:nvContentPartPr>
                    <p14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:cNvPr>
                    <p:cNvPicPr/>
                    <p:nvPr/>
                  </p:nvPicPr>
                  <p:blipFill>
                    <a:blip r:embed="rId358"/>
                    <a:stretch>
                      <a:fillRect/>
                    </a:stretch>
                  </p:blipFill>
                  <p:spPr>
                    <a:xfrm>
                      <a:off x="6486546" y="4124696"/>
                      <a:ext cx="169956" cy="15355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59">
                  <p14:nvContentPartPr>
                    <p14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:cNvPr>
                    <p:cNvPicPr/>
                    <p:nvPr/>
                  </p:nvPicPr>
                  <p:blipFill>
                    <a:blip r:embed="rId360"/>
                    <a:stretch>
                      <a:fillRect/>
                    </a:stretch>
                  </p:blipFill>
                  <p:spPr>
                    <a:xfrm>
                      <a:off x="5994844" y="4148778"/>
                      <a:ext cx="160481" cy="8738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61">
                  <p14:nvContentPartPr>
                    <p14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:cNvPr>
                    <p:cNvPicPr/>
                    <p:nvPr/>
                  </p:nvPicPr>
                  <p:blipFill>
                    <a:blip r:embed="rId362"/>
                    <a:stretch>
                      <a:fillRect/>
                    </a:stretch>
                  </p:blipFill>
                  <p:spPr>
                    <a:xfrm>
                      <a:off x="6123656" y="3854309"/>
                      <a:ext cx="411895" cy="41892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91" name="Gruppe 90">
            <a:extLst>
              <a:ext uri="{FF2B5EF4-FFF2-40B4-BE49-F238E27FC236}">
                <a16:creationId xmlns:a16="http://schemas.microsoft.com/office/drawing/2014/main" id="{527483C5-0676-47AD-92AB-BD536E8303A1}"/>
              </a:ext>
            </a:extLst>
          </p:cNvPr>
          <p:cNvGrpSpPr/>
          <p:nvPr/>
        </p:nvGrpSpPr>
        <p:grpSpPr>
          <a:xfrm>
            <a:off x="1671302" y="3346822"/>
            <a:ext cx="2081160" cy="1433160"/>
            <a:chOff x="3284430" y="2254348"/>
            <a:chExt cx="2081160" cy="1433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2" name="Håndskrift 1">
                  <a:extLst>
                    <a:ext uri="{FF2B5EF4-FFF2-40B4-BE49-F238E27FC236}">
                      <a16:creationId xmlns:a16="http://schemas.microsoft.com/office/drawing/2014/main" id="{25B4C4A3-C6CC-4609-9D25-73E32D7F71DB}"/>
                    </a:ext>
                  </a:extLst>
                </p14:cNvPr>
                <p14:cNvContentPartPr/>
                <p14:nvPr/>
              </p14:nvContentPartPr>
              <p14:xfrm>
                <a:off x="3328710" y="2413828"/>
                <a:ext cx="1859040" cy="1273680"/>
              </p14:xfrm>
            </p:contentPart>
          </mc:Choice>
          <mc:Fallback xmlns="">
            <p:pic>
              <p:nvPicPr>
                <p:cNvPr id="2" name="Håndskrift 1">
                  <a:extLst>
                    <a:ext uri="{FF2B5EF4-FFF2-40B4-BE49-F238E27FC236}">
                      <a16:creationId xmlns:a16="http://schemas.microsoft.com/office/drawing/2014/main" id="{25B4C4A3-C6CC-4609-9D25-73E32D7F71DB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3319710" y="2404828"/>
                  <a:ext cx="1876680" cy="129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3" name="Håndskrift 2">
                  <a:extLst>
                    <a:ext uri="{FF2B5EF4-FFF2-40B4-BE49-F238E27FC236}">
                      <a16:creationId xmlns:a16="http://schemas.microsoft.com/office/drawing/2014/main" id="{05A42E75-2B0D-491F-8D62-9A0B94A7E1E8}"/>
                    </a:ext>
                  </a:extLst>
                </p14:cNvPr>
                <p14:cNvContentPartPr/>
                <p14:nvPr/>
              </p14:nvContentPartPr>
              <p14:xfrm>
                <a:off x="4038990" y="2627308"/>
                <a:ext cx="426240" cy="763560"/>
              </p14:xfrm>
            </p:contentPart>
          </mc:Choice>
          <mc:Fallback xmlns="">
            <p:pic>
              <p:nvPicPr>
                <p:cNvPr id="3" name="Håndskrift 2">
                  <a:extLst>
                    <a:ext uri="{FF2B5EF4-FFF2-40B4-BE49-F238E27FC236}">
                      <a16:creationId xmlns:a16="http://schemas.microsoft.com/office/drawing/2014/main" id="{05A42E75-2B0D-491F-8D62-9A0B94A7E1E8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4030350" y="2618308"/>
                  <a:ext cx="443880" cy="78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4" name="Håndskrift 3">
                  <a:extLst>
                    <a:ext uri="{FF2B5EF4-FFF2-40B4-BE49-F238E27FC236}">
                      <a16:creationId xmlns:a16="http://schemas.microsoft.com/office/drawing/2014/main" id="{658B41FE-8934-4722-B79C-54E5C1A74DEC}"/>
                    </a:ext>
                  </a:extLst>
                </p14:cNvPr>
                <p14:cNvContentPartPr/>
                <p14:nvPr/>
              </p14:nvContentPartPr>
              <p14:xfrm>
                <a:off x="3950070" y="2707228"/>
                <a:ext cx="398520" cy="711000"/>
              </p14:xfrm>
            </p:contentPart>
          </mc:Choice>
          <mc:Fallback xmlns="">
            <p:pic>
              <p:nvPicPr>
                <p:cNvPr id="4" name="Håndskrift 3">
                  <a:extLst>
                    <a:ext uri="{FF2B5EF4-FFF2-40B4-BE49-F238E27FC236}">
                      <a16:creationId xmlns:a16="http://schemas.microsoft.com/office/drawing/2014/main" id="{658B41FE-8934-4722-B79C-54E5C1A74DEC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3941430" y="2698588"/>
                  <a:ext cx="416160" cy="72864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85" name="Gruppe 84">
              <a:extLst>
                <a:ext uri="{FF2B5EF4-FFF2-40B4-BE49-F238E27FC236}">
                  <a16:creationId xmlns:a16="http://schemas.microsoft.com/office/drawing/2014/main" id="{823EFE27-D5DD-4E27-B3BB-03C72EE30576}"/>
                </a:ext>
              </a:extLst>
            </p:cNvPr>
            <p:cNvGrpSpPr/>
            <p:nvPr/>
          </p:nvGrpSpPr>
          <p:grpSpPr>
            <a:xfrm>
              <a:off x="3284430" y="2254348"/>
              <a:ext cx="2039760" cy="1012320"/>
              <a:chOff x="3284430" y="2254348"/>
              <a:chExt cx="2039760" cy="10123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73">
                <p14:nvContentPartPr>
                  <p14:cNvPr id="5" name="Håndskrift 4">
                    <a:extLst>
                      <a:ext uri="{FF2B5EF4-FFF2-40B4-BE49-F238E27FC236}">
                        <a16:creationId xmlns:a16="http://schemas.microsoft.com/office/drawing/2014/main" id="{CC36FCBC-23E6-4644-92A8-164DD9BB1ED5}"/>
                      </a:ext>
                    </a:extLst>
                  </p14:cNvPr>
                  <p14:cNvContentPartPr/>
                  <p14:nvPr/>
                </p14:nvContentPartPr>
                <p14:xfrm>
                  <a:off x="3346710" y="2656828"/>
                  <a:ext cx="631800" cy="192960"/>
                </p14:xfrm>
              </p:contentPart>
            </mc:Choice>
            <mc:Fallback xmlns="">
              <p:pic>
                <p:nvPicPr>
                  <p:cNvPr id="5" name="Håndskrift 4">
                    <a:extLst>
                      <a:ext uri="{FF2B5EF4-FFF2-40B4-BE49-F238E27FC236}">
                        <a16:creationId xmlns:a16="http://schemas.microsoft.com/office/drawing/2014/main" id="{CC36FCBC-23E6-4644-92A8-164DD9BB1ED5}"/>
                      </a:ext>
                    </a:extLst>
                  </p:cNvPr>
                  <p:cNvPicPr/>
                  <p:nvPr/>
                </p:nvPicPr>
                <p:blipFill>
                  <a:blip r:embed="rId374"/>
                  <a:stretch>
                    <a:fillRect/>
                  </a:stretch>
                </p:blipFill>
                <p:spPr>
                  <a:xfrm>
                    <a:off x="3337710" y="2647828"/>
                    <a:ext cx="649440" cy="210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5">
                <p14:nvContentPartPr>
                  <p14:cNvPr id="10" name="Håndskrift 9">
                    <a:extLst>
                      <a:ext uri="{FF2B5EF4-FFF2-40B4-BE49-F238E27FC236}">
                        <a16:creationId xmlns:a16="http://schemas.microsoft.com/office/drawing/2014/main" id="{848229F9-395B-4915-AFD5-E1298AF3224C}"/>
                      </a:ext>
                    </a:extLst>
                  </p14:cNvPr>
                  <p14:cNvContentPartPr/>
                  <p14:nvPr/>
                </p14:nvContentPartPr>
                <p14:xfrm>
                  <a:off x="3390990" y="2626588"/>
                  <a:ext cx="618120" cy="117000"/>
                </p14:xfrm>
              </p:contentPart>
            </mc:Choice>
            <mc:Fallback xmlns="">
              <p:pic>
                <p:nvPicPr>
                  <p:cNvPr id="10" name="Håndskrift 9">
                    <a:extLst>
                      <a:ext uri="{FF2B5EF4-FFF2-40B4-BE49-F238E27FC236}">
                        <a16:creationId xmlns:a16="http://schemas.microsoft.com/office/drawing/2014/main" id="{848229F9-395B-4915-AFD5-E1298AF3224C}"/>
                      </a:ext>
                    </a:extLst>
                  </p:cNvPr>
                  <p:cNvPicPr/>
                  <p:nvPr/>
                </p:nvPicPr>
                <p:blipFill>
                  <a:blip r:embed="rId376"/>
                  <a:stretch>
                    <a:fillRect/>
                  </a:stretch>
                </p:blipFill>
                <p:spPr>
                  <a:xfrm>
                    <a:off x="3382350" y="2617588"/>
                    <a:ext cx="635760" cy="134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7">
                <p14:nvContentPartPr>
                  <p14:cNvPr id="11" name="Håndskrift 10">
                    <a:extLst>
                      <a:ext uri="{FF2B5EF4-FFF2-40B4-BE49-F238E27FC236}">
                        <a16:creationId xmlns:a16="http://schemas.microsoft.com/office/drawing/2014/main" id="{26BE66D8-C431-4331-AB41-246837B05783}"/>
                      </a:ext>
                    </a:extLst>
                  </p14:cNvPr>
                  <p14:cNvContentPartPr/>
                  <p14:nvPr/>
                </p14:nvContentPartPr>
                <p14:xfrm>
                  <a:off x="3372990" y="2716228"/>
                  <a:ext cx="407520" cy="53640"/>
                </p14:xfrm>
              </p:contentPart>
            </mc:Choice>
            <mc:Fallback xmlns="">
              <p:pic>
                <p:nvPicPr>
                  <p:cNvPr id="11" name="Håndskrift 10">
                    <a:extLst>
                      <a:ext uri="{FF2B5EF4-FFF2-40B4-BE49-F238E27FC236}">
                        <a16:creationId xmlns:a16="http://schemas.microsoft.com/office/drawing/2014/main" id="{26BE66D8-C431-4331-AB41-246837B05783}"/>
                      </a:ext>
                    </a:extLst>
                  </p:cNvPr>
                  <p:cNvPicPr/>
                  <p:nvPr/>
                </p:nvPicPr>
                <p:blipFill>
                  <a:blip r:embed="rId378"/>
                  <a:stretch>
                    <a:fillRect/>
                  </a:stretch>
                </p:blipFill>
                <p:spPr>
                  <a:xfrm>
                    <a:off x="3364350" y="2707588"/>
                    <a:ext cx="425160" cy="71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9">
                <p14:nvContentPartPr>
                  <p14:cNvPr id="13" name="Håndskrift 12">
                    <a:extLst>
                      <a:ext uri="{FF2B5EF4-FFF2-40B4-BE49-F238E27FC236}">
                        <a16:creationId xmlns:a16="http://schemas.microsoft.com/office/drawing/2014/main" id="{3359C357-6085-4152-9205-CA6711B67042}"/>
                      </a:ext>
                    </a:extLst>
                  </p14:cNvPr>
                  <p14:cNvContentPartPr/>
                  <p14:nvPr/>
                </p14:nvContentPartPr>
                <p14:xfrm>
                  <a:off x="3372990" y="2636668"/>
                  <a:ext cx="567720" cy="45360"/>
                </p14:xfrm>
              </p:contentPart>
            </mc:Choice>
            <mc:Fallback xmlns="">
              <p:pic>
                <p:nvPicPr>
                  <p:cNvPr id="13" name="Håndskrift 12">
                    <a:extLst>
                      <a:ext uri="{FF2B5EF4-FFF2-40B4-BE49-F238E27FC236}">
                        <a16:creationId xmlns:a16="http://schemas.microsoft.com/office/drawing/2014/main" id="{3359C357-6085-4152-9205-CA6711B67042}"/>
                      </a:ext>
                    </a:extLst>
                  </p:cNvPr>
                  <p:cNvPicPr/>
                  <p:nvPr/>
                </p:nvPicPr>
                <p:blipFill>
                  <a:blip r:embed="rId380"/>
                  <a:stretch>
                    <a:fillRect/>
                  </a:stretch>
                </p:blipFill>
                <p:spPr>
                  <a:xfrm>
                    <a:off x="3364350" y="2627668"/>
                    <a:ext cx="585360" cy="63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1">
                <p14:nvContentPartPr>
                  <p14:cNvPr id="25" name="Håndskrift 24">
                    <a:extLst>
                      <a:ext uri="{FF2B5EF4-FFF2-40B4-BE49-F238E27FC236}">
                        <a16:creationId xmlns:a16="http://schemas.microsoft.com/office/drawing/2014/main" id="{E24D6C51-0988-4626-B6CD-4BB96212D818}"/>
                      </a:ext>
                    </a:extLst>
                  </p14:cNvPr>
                  <p14:cNvContentPartPr/>
                  <p14:nvPr/>
                </p14:nvContentPartPr>
                <p14:xfrm>
                  <a:off x="3985710" y="2412748"/>
                  <a:ext cx="570240" cy="171000"/>
                </p14:xfrm>
              </p:contentPart>
            </mc:Choice>
            <mc:Fallback xmlns="">
              <p:pic>
                <p:nvPicPr>
                  <p:cNvPr id="25" name="Håndskrift 24">
                    <a:extLst>
                      <a:ext uri="{FF2B5EF4-FFF2-40B4-BE49-F238E27FC236}">
                        <a16:creationId xmlns:a16="http://schemas.microsoft.com/office/drawing/2014/main" id="{E24D6C51-0988-4626-B6CD-4BB96212D818}"/>
                      </a:ext>
                    </a:extLst>
                  </p:cNvPr>
                  <p:cNvPicPr/>
                  <p:nvPr/>
                </p:nvPicPr>
                <p:blipFill>
                  <a:blip r:embed="rId382"/>
                  <a:stretch>
                    <a:fillRect/>
                  </a:stretch>
                </p:blipFill>
                <p:spPr>
                  <a:xfrm>
                    <a:off x="3977070" y="2403748"/>
                    <a:ext cx="587880" cy="188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3">
                <p14:nvContentPartPr>
                  <p14:cNvPr id="26" name="Håndskrift 25">
                    <a:extLst>
                      <a:ext uri="{FF2B5EF4-FFF2-40B4-BE49-F238E27FC236}">
                        <a16:creationId xmlns:a16="http://schemas.microsoft.com/office/drawing/2014/main" id="{41301DB2-08AB-498B-B8BB-FD10D00ECC2D}"/>
                      </a:ext>
                    </a:extLst>
                  </p14:cNvPr>
                  <p14:cNvContentPartPr/>
                  <p14:nvPr/>
                </p14:nvContentPartPr>
                <p14:xfrm>
                  <a:off x="4012350" y="2398708"/>
                  <a:ext cx="540720" cy="175680"/>
                </p14:xfrm>
              </p:contentPart>
            </mc:Choice>
            <mc:Fallback xmlns="">
              <p:pic>
                <p:nvPicPr>
                  <p:cNvPr id="26" name="Håndskrift 25">
                    <a:extLst>
                      <a:ext uri="{FF2B5EF4-FFF2-40B4-BE49-F238E27FC236}">
                        <a16:creationId xmlns:a16="http://schemas.microsoft.com/office/drawing/2014/main" id="{41301DB2-08AB-498B-B8BB-FD10D00ECC2D}"/>
                      </a:ext>
                    </a:extLst>
                  </p:cNvPr>
                  <p:cNvPicPr/>
                  <p:nvPr/>
                </p:nvPicPr>
                <p:blipFill>
                  <a:blip r:embed="rId384"/>
                  <a:stretch>
                    <a:fillRect/>
                  </a:stretch>
                </p:blipFill>
                <p:spPr>
                  <a:xfrm>
                    <a:off x="4003350" y="2390068"/>
                    <a:ext cx="558360" cy="1933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5">
                <p14:nvContentPartPr>
                  <p14:cNvPr id="28" name="Håndskrift 27">
                    <a:extLst>
                      <a:ext uri="{FF2B5EF4-FFF2-40B4-BE49-F238E27FC236}">
                        <a16:creationId xmlns:a16="http://schemas.microsoft.com/office/drawing/2014/main" id="{45A3C339-F05E-4723-80C6-E4B1B1CBE582}"/>
                      </a:ext>
                    </a:extLst>
                  </p14:cNvPr>
                  <p14:cNvContentPartPr/>
                  <p14:nvPr/>
                </p14:nvContentPartPr>
                <p14:xfrm>
                  <a:off x="3994710" y="2333908"/>
                  <a:ext cx="558720" cy="249840"/>
                </p14:xfrm>
              </p:contentPart>
            </mc:Choice>
            <mc:Fallback xmlns="">
              <p:pic>
                <p:nvPicPr>
                  <p:cNvPr id="28" name="Håndskrift 27">
                    <a:extLst>
                      <a:ext uri="{FF2B5EF4-FFF2-40B4-BE49-F238E27FC236}">
                        <a16:creationId xmlns:a16="http://schemas.microsoft.com/office/drawing/2014/main" id="{45A3C339-F05E-4723-80C6-E4B1B1CBE582}"/>
                      </a:ext>
                    </a:extLst>
                  </p:cNvPr>
                  <p:cNvPicPr/>
                  <p:nvPr/>
                </p:nvPicPr>
                <p:blipFill>
                  <a:blip r:embed="rId386"/>
                  <a:stretch>
                    <a:fillRect/>
                  </a:stretch>
                </p:blipFill>
                <p:spPr>
                  <a:xfrm>
                    <a:off x="3985710" y="2324908"/>
                    <a:ext cx="576360" cy="267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7">
                <p14:nvContentPartPr>
                  <p14:cNvPr id="29" name="Håndskrift 28">
                    <a:extLst>
                      <a:ext uri="{FF2B5EF4-FFF2-40B4-BE49-F238E27FC236}">
                        <a16:creationId xmlns:a16="http://schemas.microsoft.com/office/drawing/2014/main" id="{4FA0A1F8-09E4-4D1C-A187-E23399D14FF6}"/>
                      </a:ext>
                    </a:extLst>
                  </p14:cNvPr>
                  <p14:cNvContentPartPr/>
                  <p14:nvPr/>
                </p14:nvContentPartPr>
                <p14:xfrm>
                  <a:off x="3985710" y="2263348"/>
                  <a:ext cx="601200" cy="267120"/>
                </p14:xfrm>
              </p:contentPart>
            </mc:Choice>
            <mc:Fallback xmlns="">
              <p:pic>
                <p:nvPicPr>
                  <p:cNvPr id="29" name="Håndskrift 28">
                    <a:extLst>
                      <a:ext uri="{FF2B5EF4-FFF2-40B4-BE49-F238E27FC236}">
                        <a16:creationId xmlns:a16="http://schemas.microsoft.com/office/drawing/2014/main" id="{4FA0A1F8-09E4-4D1C-A187-E23399D14FF6}"/>
                      </a:ext>
                    </a:extLst>
                  </p:cNvPr>
                  <p:cNvPicPr/>
                  <p:nvPr/>
                </p:nvPicPr>
                <p:blipFill>
                  <a:blip r:embed="rId388"/>
                  <a:stretch>
                    <a:fillRect/>
                  </a:stretch>
                </p:blipFill>
                <p:spPr>
                  <a:xfrm>
                    <a:off x="3977070" y="2254708"/>
                    <a:ext cx="618840" cy="2847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9">
                <p14:nvContentPartPr>
                  <p14:cNvPr id="31" name="Håndskrift 30">
                    <a:extLst>
                      <a:ext uri="{FF2B5EF4-FFF2-40B4-BE49-F238E27FC236}">
                        <a16:creationId xmlns:a16="http://schemas.microsoft.com/office/drawing/2014/main" id="{2ABAEAE2-9828-457A-B0A2-0B0FE3412CA1}"/>
                      </a:ext>
                    </a:extLst>
                  </p14:cNvPr>
                  <p14:cNvContentPartPr/>
                  <p14:nvPr/>
                </p14:nvContentPartPr>
                <p14:xfrm>
                  <a:off x="3298470" y="2582668"/>
                  <a:ext cx="678960" cy="56520"/>
                </p14:xfrm>
              </p:contentPart>
            </mc:Choice>
            <mc:Fallback xmlns="">
              <p:pic>
                <p:nvPicPr>
                  <p:cNvPr id="31" name="Håndskrift 30">
                    <a:extLst>
                      <a:ext uri="{FF2B5EF4-FFF2-40B4-BE49-F238E27FC236}">
                        <a16:creationId xmlns:a16="http://schemas.microsoft.com/office/drawing/2014/main" id="{2ABAEAE2-9828-457A-B0A2-0B0FE3412CA1}"/>
                      </a:ext>
                    </a:extLst>
                  </p:cNvPr>
                  <p:cNvPicPr/>
                  <p:nvPr/>
                </p:nvPicPr>
                <p:blipFill>
                  <a:blip r:embed="rId390"/>
                  <a:stretch>
                    <a:fillRect/>
                  </a:stretch>
                </p:blipFill>
                <p:spPr>
                  <a:xfrm>
                    <a:off x="3289470" y="2573668"/>
                    <a:ext cx="696600" cy="74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1">
                <p14:nvContentPartPr>
                  <p14:cNvPr id="34" name="Håndskrift 33">
                    <a:extLst>
                      <a:ext uri="{FF2B5EF4-FFF2-40B4-BE49-F238E27FC236}">
                        <a16:creationId xmlns:a16="http://schemas.microsoft.com/office/drawing/2014/main" id="{4D677A74-29D2-4BEF-A4B0-C404AAB6A57E}"/>
                      </a:ext>
                    </a:extLst>
                  </p14:cNvPr>
                  <p14:cNvContentPartPr/>
                  <p14:nvPr/>
                </p14:nvContentPartPr>
                <p14:xfrm>
                  <a:off x="4518510" y="2343988"/>
                  <a:ext cx="99000" cy="8280"/>
                </p14:xfrm>
              </p:contentPart>
            </mc:Choice>
            <mc:Fallback xmlns="">
              <p:pic>
                <p:nvPicPr>
                  <p:cNvPr id="34" name="Håndskrift 33">
                    <a:extLst>
                      <a:ext uri="{FF2B5EF4-FFF2-40B4-BE49-F238E27FC236}">
                        <a16:creationId xmlns:a16="http://schemas.microsoft.com/office/drawing/2014/main" id="{4D677A74-29D2-4BEF-A4B0-C404AAB6A57E}"/>
                      </a:ext>
                    </a:extLst>
                  </p:cNvPr>
                  <p:cNvPicPr/>
                  <p:nvPr/>
                </p:nvPicPr>
                <p:blipFill>
                  <a:blip r:embed="rId392"/>
                  <a:stretch>
                    <a:fillRect/>
                  </a:stretch>
                </p:blipFill>
                <p:spPr>
                  <a:xfrm>
                    <a:off x="4509510" y="2335348"/>
                    <a:ext cx="116640" cy="25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3">
                <p14:nvContentPartPr>
                  <p14:cNvPr id="36" name="Håndskrift 35">
                    <a:extLst>
                      <a:ext uri="{FF2B5EF4-FFF2-40B4-BE49-F238E27FC236}">
                        <a16:creationId xmlns:a16="http://schemas.microsoft.com/office/drawing/2014/main" id="{E995DF88-7418-449F-BCF1-6A9B04B4FB8C}"/>
                      </a:ext>
                    </a:extLst>
                  </p14:cNvPr>
                  <p14:cNvContentPartPr/>
                  <p14:nvPr/>
                </p14:nvContentPartPr>
                <p14:xfrm>
                  <a:off x="4633710" y="2272348"/>
                  <a:ext cx="588600" cy="889560"/>
                </p14:xfrm>
              </p:contentPart>
            </mc:Choice>
            <mc:Fallback xmlns="">
              <p:pic>
                <p:nvPicPr>
                  <p:cNvPr id="36" name="Håndskrift 35">
                    <a:extLst>
                      <a:ext uri="{FF2B5EF4-FFF2-40B4-BE49-F238E27FC236}">
                        <a16:creationId xmlns:a16="http://schemas.microsoft.com/office/drawing/2014/main" id="{E995DF88-7418-449F-BCF1-6A9B04B4FB8C}"/>
                      </a:ext>
                    </a:extLst>
                  </p:cNvPr>
                  <p:cNvPicPr/>
                  <p:nvPr/>
                </p:nvPicPr>
                <p:blipFill>
                  <a:blip r:embed="rId394"/>
                  <a:stretch>
                    <a:fillRect/>
                  </a:stretch>
                </p:blipFill>
                <p:spPr>
                  <a:xfrm>
                    <a:off x="4625070" y="2263708"/>
                    <a:ext cx="606240" cy="907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5">
                <p14:nvContentPartPr>
                  <p14:cNvPr id="40" name="Håndskrift 39">
                    <a:extLst>
                      <a:ext uri="{FF2B5EF4-FFF2-40B4-BE49-F238E27FC236}">
                        <a16:creationId xmlns:a16="http://schemas.microsoft.com/office/drawing/2014/main" id="{D779B539-6277-4DFC-9C95-73889FB82F04}"/>
                      </a:ext>
                    </a:extLst>
                  </p14:cNvPr>
                  <p14:cNvContentPartPr/>
                  <p14:nvPr/>
                </p14:nvContentPartPr>
                <p14:xfrm>
                  <a:off x="4527150" y="2254348"/>
                  <a:ext cx="735120" cy="815760"/>
                </p14:xfrm>
              </p:contentPart>
            </mc:Choice>
            <mc:Fallback xmlns="">
              <p:pic>
                <p:nvPicPr>
                  <p:cNvPr id="40" name="Håndskrift 39">
                    <a:extLst>
                      <a:ext uri="{FF2B5EF4-FFF2-40B4-BE49-F238E27FC236}">
                        <a16:creationId xmlns:a16="http://schemas.microsoft.com/office/drawing/2014/main" id="{D779B539-6277-4DFC-9C95-73889FB82F04}"/>
                      </a:ext>
                    </a:extLst>
                  </p:cNvPr>
                  <p:cNvPicPr/>
                  <p:nvPr/>
                </p:nvPicPr>
                <p:blipFill>
                  <a:blip r:embed="rId396"/>
                  <a:stretch>
                    <a:fillRect/>
                  </a:stretch>
                </p:blipFill>
                <p:spPr>
                  <a:xfrm>
                    <a:off x="4518510" y="2245708"/>
                    <a:ext cx="752760" cy="833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7">
                <p14:nvContentPartPr>
                  <p14:cNvPr id="42" name="Håndskrift 41">
                    <a:extLst>
                      <a:ext uri="{FF2B5EF4-FFF2-40B4-BE49-F238E27FC236}">
                        <a16:creationId xmlns:a16="http://schemas.microsoft.com/office/drawing/2014/main" id="{6C0C0FDC-4182-4AA2-B5E5-292BEAFB137C}"/>
                      </a:ext>
                    </a:extLst>
                  </p14:cNvPr>
                  <p14:cNvContentPartPr/>
                  <p14:nvPr/>
                </p14:nvContentPartPr>
                <p14:xfrm>
                  <a:off x="4571790" y="2370268"/>
                  <a:ext cx="752400" cy="833400"/>
                </p14:xfrm>
              </p:contentPart>
            </mc:Choice>
            <mc:Fallback xmlns="">
              <p:pic>
                <p:nvPicPr>
                  <p:cNvPr id="42" name="Håndskrift 41">
                    <a:extLst>
                      <a:ext uri="{FF2B5EF4-FFF2-40B4-BE49-F238E27FC236}">
                        <a16:creationId xmlns:a16="http://schemas.microsoft.com/office/drawing/2014/main" id="{6C0C0FDC-4182-4AA2-B5E5-292BEAFB137C}"/>
                      </a:ext>
                    </a:extLst>
                  </p:cNvPr>
                  <p:cNvPicPr/>
                  <p:nvPr/>
                </p:nvPicPr>
                <p:blipFill>
                  <a:blip r:embed="rId398"/>
                  <a:stretch>
                    <a:fillRect/>
                  </a:stretch>
                </p:blipFill>
                <p:spPr>
                  <a:xfrm>
                    <a:off x="4562790" y="2361268"/>
                    <a:ext cx="770040" cy="851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9">
                <p14:nvContentPartPr>
                  <p14:cNvPr id="43" name="Håndskrift 42">
                    <a:extLst>
                      <a:ext uri="{FF2B5EF4-FFF2-40B4-BE49-F238E27FC236}">
                        <a16:creationId xmlns:a16="http://schemas.microsoft.com/office/drawing/2014/main" id="{848B17DC-AC2C-487E-B493-A0E308042692}"/>
                      </a:ext>
                    </a:extLst>
                  </p14:cNvPr>
                  <p14:cNvContentPartPr/>
                  <p14:nvPr/>
                </p14:nvContentPartPr>
                <p14:xfrm>
                  <a:off x="4979670" y="2858428"/>
                  <a:ext cx="297360" cy="345960"/>
                </p14:xfrm>
              </p:contentPart>
            </mc:Choice>
            <mc:Fallback xmlns="">
              <p:pic>
                <p:nvPicPr>
                  <p:cNvPr id="43" name="Håndskrift 42">
                    <a:extLst>
                      <a:ext uri="{FF2B5EF4-FFF2-40B4-BE49-F238E27FC236}">
                        <a16:creationId xmlns:a16="http://schemas.microsoft.com/office/drawing/2014/main" id="{848B17DC-AC2C-487E-B493-A0E308042692}"/>
                      </a:ext>
                    </a:extLst>
                  </p:cNvPr>
                  <p:cNvPicPr/>
                  <p:nvPr/>
                </p:nvPicPr>
                <p:blipFill>
                  <a:blip r:embed="rId400"/>
                  <a:stretch>
                    <a:fillRect/>
                  </a:stretch>
                </p:blipFill>
                <p:spPr>
                  <a:xfrm>
                    <a:off x="4971030" y="2849428"/>
                    <a:ext cx="315000" cy="363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1">
                <p14:nvContentPartPr>
                  <p14:cNvPr id="46" name="Håndskrift 45">
                    <a:extLst>
                      <a:ext uri="{FF2B5EF4-FFF2-40B4-BE49-F238E27FC236}">
                        <a16:creationId xmlns:a16="http://schemas.microsoft.com/office/drawing/2014/main" id="{1ACDB906-7FCF-4760-B159-8363A2F87335}"/>
                      </a:ext>
                    </a:extLst>
                  </p14:cNvPr>
                  <p14:cNvContentPartPr/>
                  <p14:nvPr/>
                </p14:nvContentPartPr>
                <p14:xfrm>
                  <a:off x="4873470" y="2618308"/>
                  <a:ext cx="317520" cy="363600"/>
                </p14:xfrm>
              </p:contentPart>
            </mc:Choice>
            <mc:Fallback xmlns="">
              <p:pic>
                <p:nvPicPr>
                  <p:cNvPr id="46" name="Håndskrift 45">
                    <a:extLst>
                      <a:ext uri="{FF2B5EF4-FFF2-40B4-BE49-F238E27FC236}">
                        <a16:creationId xmlns:a16="http://schemas.microsoft.com/office/drawing/2014/main" id="{1ACDB906-7FCF-4760-B159-8363A2F87335}"/>
                      </a:ext>
                    </a:extLst>
                  </p:cNvPr>
                  <p:cNvPicPr/>
                  <p:nvPr/>
                </p:nvPicPr>
                <p:blipFill>
                  <a:blip r:embed="rId402"/>
                  <a:stretch>
                    <a:fillRect/>
                  </a:stretch>
                </p:blipFill>
                <p:spPr>
                  <a:xfrm>
                    <a:off x="4864470" y="2609668"/>
                    <a:ext cx="335160" cy="381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3">
                <p14:nvContentPartPr>
                  <p14:cNvPr id="53" name="Håndskrift 52">
                    <a:extLst>
                      <a:ext uri="{FF2B5EF4-FFF2-40B4-BE49-F238E27FC236}">
                        <a16:creationId xmlns:a16="http://schemas.microsoft.com/office/drawing/2014/main" id="{FD346AF6-76F2-4C2F-83B0-E9B0E3267AAB}"/>
                      </a:ext>
                    </a:extLst>
                  </p14:cNvPr>
                  <p14:cNvContentPartPr/>
                  <p14:nvPr/>
                </p14:nvContentPartPr>
                <p14:xfrm>
                  <a:off x="3293430" y="2819188"/>
                  <a:ext cx="102240" cy="12600"/>
                </p14:xfrm>
              </p:contentPart>
            </mc:Choice>
            <mc:Fallback xmlns="">
              <p:pic>
                <p:nvPicPr>
                  <p:cNvPr id="53" name="Håndskrift 52">
                    <a:extLst>
                      <a:ext uri="{FF2B5EF4-FFF2-40B4-BE49-F238E27FC236}">
                        <a16:creationId xmlns:a16="http://schemas.microsoft.com/office/drawing/2014/main" id="{FD346AF6-76F2-4C2F-83B0-E9B0E3267AAB}"/>
                      </a:ext>
                    </a:extLst>
                  </p:cNvPr>
                  <p:cNvPicPr/>
                  <p:nvPr/>
                </p:nvPicPr>
                <p:blipFill>
                  <a:blip r:embed="rId404"/>
                  <a:stretch>
                    <a:fillRect/>
                  </a:stretch>
                </p:blipFill>
                <p:spPr>
                  <a:xfrm>
                    <a:off x="3284430" y="2810188"/>
                    <a:ext cx="119880" cy="30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5">
                <p14:nvContentPartPr>
                  <p14:cNvPr id="55" name="Håndskrift 54">
                    <a:extLst>
                      <a:ext uri="{FF2B5EF4-FFF2-40B4-BE49-F238E27FC236}">
                        <a16:creationId xmlns:a16="http://schemas.microsoft.com/office/drawing/2014/main" id="{449EB29E-0785-4FD1-93DC-23BD48040E39}"/>
                      </a:ext>
                    </a:extLst>
                  </p14:cNvPr>
                  <p14:cNvContentPartPr/>
                  <p14:nvPr/>
                </p14:nvContentPartPr>
                <p14:xfrm>
                  <a:off x="3293430" y="2717668"/>
                  <a:ext cx="117720" cy="16560"/>
                </p14:xfrm>
              </p:contentPart>
            </mc:Choice>
            <mc:Fallback xmlns="">
              <p:pic>
                <p:nvPicPr>
                  <p:cNvPr id="55" name="Håndskrift 54">
                    <a:extLst>
                      <a:ext uri="{FF2B5EF4-FFF2-40B4-BE49-F238E27FC236}">
                        <a16:creationId xmlns:a16="http://schemas.microsoft.com/office/drawing/2014/main" id="{449EB29E-0785-4FD1-93DC-23BD48040E39}"/>
                      </a:ext>
                    </a:extLst>
                  </p:cNvPr>
                  <p:cNvPicPr/>
                  <p:nvPr/>
                </p:nvPicPr>
                <p:blipFill>
                  <a:blip r:embed="rId406"/>
                  <a:stretch>
                    <a:fillRect/>
                  </a:stretch>
                </p:blipFill>
                <p:spPr>
                  <a:xfrm>
                    <a:off x="3284430" y="2709028"/>
                    <a:ext cx="135360" cy="34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7">
                <p14:nvContentPartPr>
                  <p14:cNvPr id="61" name="Håndskrift 60">
                    <a:extLst>
                      <a:ext uri="{FF2B5EF4-FFF2-40B4-BE49-F238E27FC236}">
                        <a16:creationId xmlns:a16="http://schemas.microsoft.com/office/drawing/2014/main" id="{3D7A0CCD-4F5F-4581-95FA-1D7DAF894E13}"/>
                      </a:ext>
                    </a:extLst>
                  </p14:cNvPr>
                  <p14:cNvContentPartPr/>
                  <p14:nvPr/>
                </p14:nvContentPartPr>
                <p14:xfrm>
                  <a:off x="3284430" y="2645308"/>
                  <a:ext cx="246600" cy="360"/>
                </p14:xfrm>
              </p:contentPart>
            </mc:Choice>
            <mc:Fallback xmlns="">
              <p:pic>
                <p:nvPicPr>
                  <p:cNvPr id="61" name="Håndskrift 60">
                    <a:extLst>
                      <a:ext uri="{FF2B5EF4-FFF2-40B4-BE49-F238E27FC236}">
                        <a16:creationId xmlns:a16="http://schemas.microsoft.com/office/drawing/2014/main" id="{3D7A0CCD-4F5F-4581-95FA-1D7DAF894E13}"/>
                      </a:ext>
                    </a:extLst>
                  </p:cNvPr>
                  <p:cNvPicPr/>
                  <p:nvPr/>
                </p:nvPicPr>
                <p:blipFill>
                  <a:blip r:embed="rId408"/>
                  <a:stretch>
                    <a:fillRect/>
                  </a:stretch>
                </p:blipFill>
                <p:spPr>
                  <a:xfrm>
                    <a:off x="3275790" y="2636308"/>
                    <a:ext cx="264240" cy="18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9">
                <p14:nvContentPartPr>
                  <p14:cNvPr id="65" name="Håndskrift 64">
                    <a:extLst>
                      <a:ext uri="{FF2B5EF4-FFF2-40B4-BE49-F238E27FC236}">
                        <a16:creationId xmlns:a16="http://schemas.microsoft.com/office/drawing/2014/main" id="{181AD264-76D6-4ECE-AC2D-CB1278465D98}"/>
                      </a:ext>
                    </a:extLst>
                  </p14:cNvPr>
                  <p14:cNvContentPartPr/>
                  <p14:nvPr/>
                </p14:nvContentPartPr>
                <p14:xfrm>
                  <a:off x="3328710" y="2660428"/>
                  <a:ext cx="257760" cy="38520"/>
                </p14:xfrm>
              </p:contentPart>
            </mc:Choice>
            <mc:Fallback xmlns="">
              <p:pic>
                <p:nvPicPr>
                  <p:cNvPr id="65" name="Håndskrift 64">
                    <a:extLst>
                      <a:ext uri="{FF2B5EF4-FFF2-40B4-BE49-F238E27FC236}">
                        <a16:creationId xmlns:a16="http://schemas.microsoft.com/office/drawing/2014/main" id="{181AD264-76D6-4ECE-AC2D-CB1278465D98}"/>
                      </a:ext>
                    </a:extLst>
                  </p:cNvPr>
                  <p:cNvPicPr/>
                  <p:nvPr/>
                </p:nvPicPr>
                <p:blipFill>
                  <a:blip r:embed="rId410"/>
                  <a:stretch>
                    <a:fillRect/>
                  </a:stretch>
                </p:blipFill>
                <p:spPr>
                  <a:xfrm>
                    <a:off x="3319710" y="2651428"/>
                    <a:ext cx="275400" cy="56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1">
                <p14:nvContentPartPr>
                  <p14:cNvPr id="67" name="Håndskrift 66">
                    <a:extLst>
                      <a:ext uri="{FF2B5EF4-FFF2-40B4-BE49-F238E27FC236}">
                        <a16:creationId xmlns:a16="http://schemas.microsoft.com/office/drawing/2014/main" id="{E3FAB485-BBDD-41AF-AE53-7194CB5B926D}"/>
                      </a:ext>
                    </a:extLst>
                  </p14:cNvPr>
                  <p14:cNvContentPartPr/>
                  <p14:nvPr/>
                </p14:nvContentPartPr>
                <p14:xfrm>
                  <a:off x="3372990" y="2757268"/>
                  <a:ext cx="89280" cy="47880"/>
                </p14:xfrm>
              </p:contentPart>
            </mc:Choice>
            <mc:Fallback xmlns="">
              <p:pic>
                <p:nvPicPr>
                  <p:cNvPr id="67" name="Håndskrift 66">
                    <a:extLst>
                      <a:ext uri="{FF2B5EF4-FFF2-40B4-BE49-F238E27FC236}">
                        <a16:creationId xmlns:a16="http://schemas.microsoft.com/office/drawing/2014/main" id="{E3FAB485-BBDD-41AF-AE53-7194CB5B926D}"/>
                      </a:ext>
                    </a:extLst>
                  </p:cNvPr>
                  <p:cNvPicPr/>
                  <p:nvPr/>
                </p:nvPicPr>
                <p:blipFill>
                  <a:blip r:embed="rId412"/>
                  <a:stretch>
                    <a:fillRect/>
                  </a:stretch>
                </p:blipFill>
                <p:spPr>
                  <a:xfrm>
                    <a:off x="3364350" y="2748628"/>
                    <a:ext cx="106920" cy="65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3">
                <p14:nvContentPartPr>
                  <p14:cNvPr id="75" name="Håndskrift 74">
                    <a:extLst>
                      <a:ext uri="{FF2B5EF4-FFF2-40B4-BE49-F238E27FC236}">
                        <a16:creationId xmlns:a16="http://schemas.microsoft.com/office/drawing/2014/main" id="{2BD02A97-5B87-435B-B478-DE3EE7DE2718}"/>
                      </a:ext>
                    </a:extLst>
                  </p14:cNvPr>
                  <p14:cNvContentPartPr/>
                  <p14:nvPr/>
                </p14:nvContentPartPr>
                <p14:xfrm>
                  <a:off x="5109990" y="3031948"/>
                  <a:ext cx="127800" cy="234720"/>
                </p14:xfrm>
              </p:contentPart>
            </mc:Choice>
            <mc:Fallback xmlns="">
              <p:pic>
                <p:nvPicPr>
                  <p:cNvPr id="75" name="Håndskrift 74">
                    <a:extLst>
                      <a:ext uri="{FF2B5EF4-FFF2-40B4-BE49-F238E27FC236}">
                        <a16:creationId xmlns:a16="http://schemas.microsoft.com/office/drawing/2014/main" id="{2BD02A97-5B87-435B-B478-DE3EE7DE2718}"/>
                      </a:ext>
                    </a:extLst>
                  </p:cNvPr>
                  <p:cNvPicPr/>
                  <p:nvPr/>
                </p:nvPicPr>
                <p:blipFill>
                  <a:blip r:embed="rId414"/>
                  <a:stretch>
                    <a:fillRect/>
                  </a:stretch>
                </p:blipFill>
                <p:spPr>
                  <a:xfrm>
                    <a:off x="5101350" y="3023308"/>
                    <a:ext cx="145440" cy="252360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88" name="Håndskrift 87">
                  <a:extLst>
                    <a:ext uri="{FF2B5EF4-FFF2-40B4-BE49-F238E27FC236}">
                      <a16:creationId xmlns:a16="http://schemas.microsoft.com/office/drawing/2014/main" id="{4DAA1040-4CF0-4AD9-9646-6FF3DF2539F0}"/>
                    </a:ext>
                  </a:extLst>
                </p14:cNvPr>
                <p14:cNvContentPartPr/>
                <p14:nvPr/>
              </p14:nvContentPartPr>
              <p14:xfrm>
                <a:off x="4577910" y="3060748"/>
                <a:ext cx="787680" cy="426600"/>
              </p14:xfrm>
            </p:contentPart>
          </mc:Choice>
          <mc:Fallback xmlns="">
            <p:pic>
              <p:nvPicPr>
                <p:cNvPr id="88" name="Håndskrift 87">
                  <a:extLst>
                    <a:ext uri="{FF2B5EF4-FFF2-40B4-BE49-F238E27FC236}">
                      <a16:creationId xmlns:a16="http://schemas.microsoft.com/office/drawing/2014/main" id="{4DAA1040-4CF0-4AD9-9646-6FF3DF2539F0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4541910" y="3024748"/>
                  <a:ext cx="859320" cy="49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89" name="Håndskrift 88">
                  <a:extLst>
                    <a:ext uri="{FF2B5EF4-FFF2-40B4-BE49-F238E27FC236}">
                      <a16:creationId xmlns:a16="http://schemas.microsoft.com/office/drawing/2014/main" id="{D7F70EC1-276E-4E34-8CAA-ECDDD9D29D2E}"/>
                    </a:ext>
                  </a:extLst>
                </p14:cNvPr>
                <p14:cNvContentPartPr/>
                <p14:nvPr/>
              </p14:nvContentPartPr>
              <p14:xfrm>
                <a:off x="3390687" y="2754613"/>
                <a:ext cx="920880" cy="883080"/>
              </p14:xfrm>
            </p:contentPart>
          </mc:Choice>
          <mc:Fallback xmlns="">
            <p:pic>
              <p:nvPicPr>
                <p:cNvPr id="89" name="Håndskrift 88">
                  <a:extLst>
                    <a:ext uri="{FF2B5EF4-FFF2-40B4-BE49-F238E27FC236}">
                      <a16:creationId xmlns:a16="http://schemas.microsoft.com/office/drawing/2014/main" id="{D7F70EC1-276E-4E34-8CAA-ECDDD9D29D2E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3354687" y="2718613"/>
                  <a:ext cx="992520" cy="9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90" name="Håndskrift 89">
                  <a:extLst>
                    <a:ext uri="{FF2B5EF4-FFF2-40B4-BE49-F238E27FC236}">
                      <a16:creationId xmlns:a16="http://schemas.microsoft.com/office/drawing/2014/main" id="{62899ABA-811D-49F1-B54A-1BADC55CEE74}"/>
                    </a:ext>
                  </a:extLst>
                </p14:cNvPr>
                <p14:cNvContentPartPr/>
                <p14:nvPr/>
              </p14:nvContentPartPr>
              <p14:xfrm>
                <a:off x="3983247" y="2683693"/>
                <a:ext cx="393480" cy="694440"/>
              </p14:xfrm>
            </p:contentPart>
          </mc:Choice>
          <mc:Fallback xmlns="">
            <p:pic>
              <p:nvPicPr>
                <p:cNvPr id="90" name="Håndskrift 89">
                  <a:extLst>
                    <a:ext uri="{FF2B5EF4-FFF2-40B4-BE49-F238E27FC236}">
                      <a16:creationId xmlns:a16="http://schemas.microsoft.com/office/drawing/2014/main" id="{62899ABA-811D-49F1-B54A-1BADC55CEE74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3947607" y="2647693"/>
                  <a:ext cx="465120" cy="766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21">
            <p14:nvContentPartPr>
              <p14:cNvPr id="92" name="Håndskrift 91">
                <a:extLst>
                  <a:ext uri="{FF2B5EF4-FFF2-40B4-BE49-F238E27FC236}">
                    <a16:creationId xmlns:a16="http://schemas.microsoft.com/office/drawing/2014/main" id="{11D7F9C1-C7BA-4240-B308-9619C8DD743D}"/>
                  </a:ext>
                </a:extLst>
              </p14:cNvPr>
              <p14:cNvContentPartPr/>
              <p14:nvPr/>
            </p14:nvContentPartPr>
            <p14:xfrm>
              <a:off x="3195622" y="4398589"/>
              <a:ext cx="95400" cy="210960"/>
            </p14:xfrm>
          </p:contentPart>
        </mc:Choice>
        <mc:Fallback xmlns="">
          <p:pic>
            <p:nvPicPr>
              <p:cNvPr id="92" name="Håndskrift 91">
                <a:extLst>
                  <a:ext uri="{FF2B5EF4-FFF2-40B4-BE49-F238E27FC236}">
                    <a16:creationId xmlns:a16="http://schemas.microsoft.com/office/drawing/2014/main" id="{11D7F9C1-C7BA-4240-B308-9619C8DD743D}"/>
                  </a:ext>
                </a:extLst>
              </p:cNvPr>
              <p:cNvPicPr/>
              <p:nvPr/>
            </p:nvPicPr>
            <p:blipFill>
              <a:blip r:embed="rId422"/>
              <a:stretch>
                <a:fillRect/>
              </a:stretch>
            </p:blipFill>
            <p:spPr>
              <a:xfrm>
                <a:off x="3159982" y="4362949"/>
                <a:ext cx="16704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3">
            <p14:nvContentPartPr>
              <p14:cNvPr id="93" name="Håndskrift 92">
                <a:extLst>
                  <a:ext uri="{FF2B5EF4-FFF2-40B4-BE49-F238E27FC236}">
                    <a16:creationId xmlns:a16="http://schemas.microsoft.com/office/drawing/2014/main" id="{FD5FBCD1-2682-43C4-A440-6CCD4864FAFE}"/>
                  </a:ext>
                </a:extLst>
              </p14:cNvPr>
              <p14:cNvContentPartPr/>
              <p14:nvPr/>
            </p14:nvContentPartPr>
            <p14:xfrm>
              <a:off x="3290116" y="4336309"/>
              <a:ext cx="35280" cy="360000"/>
            </p14:xfrm>
          </p:contentPart>
        </mc:Choice>
        <mc:Fallback xmlns="">
          <p:pic>
            <p:nvPicPr>
              <p:cNvPr id="93" name="Håndskrift 92">
                <a:extLst>
                  <a:ext uri="{FF2B5EF4-FFF2-40B4-BE49-F238E27FC236}">
                    <a16:creationId xmlns:a16="http://schemas.microsoft.com/office/drawing/2014/main" id="{FD5FBCD1-2682-43C4-A440-6CCD4864FAFE}"/>
                  </a:ext>
                </a:extLst>
              </p:cNvPr>
              <p:cNvPicPr/>
              <p:nvPr/>
            </p:nvPicPr>
            <p:blipFill>
              <a:blip r:embed="rId424"/>
              <a:stretch>
                <a:fillRect/>
              </a:stretch>
            </p:blipFill>
            <p:spPr>
              <a:xfrm>
                <a:off x="3281476" y="4327309"/>
                <a:ext cx="52920" cy="377640"/>
              </a:xfrm>
              <a:prstGeom prst="rect">
                <a:avLst/>
              </a:prstGeom>
            </p:spPr>
          </p:pic>
        </mc:Fallback>
      </mc:AlternateContent>
      <p:sp>
        <p:nvSpPr>
          <p:cNvPr id="23" name="Bue 84">
            <a:extLst>
              <a:ext uri="{FF2B5EF4-FFF2-40B4-BE49-F238E27FC236}">
                <a16:creationId xmlns:a16="http://schemas.microsoft.com/office/drawing/2014/main" id="{BCB5D9F1-4FAB-4927-B15C-84D1180770CF}"/>
              </a:ext>
            </a:extLst>
          </p:cNvPr>
          <p:cNvSpPr>
            <a:spLocks noChangeAspect="1"/>
          </p:cNvSpPr>
          <p:nvPr/>
        </p:nvSpPr>
        <p:spPr>
          <a:xfrm rot="8755378" flipV="1">
            <a:off x="1563675" y="3902440"/>
            <a:ext cx="837048" cy="912834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145831 w 1112830"/>
              <a:gd name="connsiteY0" fmla="*/ 0 h 1782460"/>
              <a:gd name="connsiteX1" fmla="*/ 882923 w 1112830"/>
              <a:gd name="connsiteY1" fmla="*/ 1013928 h 1782460"/>
              <a:gd name="connsiteX2" fmla="*/ 932551 w 1112830"/>
              <a:gd name="connsiteY2" fmla="*/ 1782460 h 1782460"/>
              <a:gd name="connsiteX3" fmla="*/ 145832 w 1112830"/>
              <a:gd name="connsiteY3" fmla="*/ 1598671 h 1782460"/>
              <a:gd name="connsiteX4" fmla="*/ 145831 w 1112830"/>
              <a:gd name="connsiteY4" fmla="*/ 0 h 1782460"/>
              <a:gd name="connsiteX0" fmla="*/ 145831 w 1112830"/>
              <a:gd name="connsiteY0" fmla="*/ 0 h 1782460"/>
              <a:gd name="connsiteX1" fmla="*/ 1112755 w 1112830"/>
              <a:gd name="connsiteY1" fmla="*/ 686611 h 1782460"/>
              <a:gd name="connsiteX2" fmla="*/ 0 w 1112830"/>
              <a:gd name="connsiteY2" fmla="*/ 394032 h 1782460"/>
              <a:gd name="connsiteX0" fmla="*/ 145831 w 1250918"/>
              <a:gd name="connsiteY0" fmla="*/ 176544 h 1959004"/>
              <a:gd name="connsiteX1" fmla="*/ 882923 w 1250918"/>
              <a:gd name="connsiteY1" fmla="*/ 1190472 h 1959004"/>
              <a:gd name="connsiteX2" fmla="*/ 932551 w 1250918"/>
              <a:gd name="connsiteY2" fmla="*/ 1959004 h 1959004"/>
              <a:gd name="connsiteX3" fmla="*/ 145832 w 1250918"/>
              <a:gd name="connsiteY3" fmla="*/ 1775215 h 1959004"/>
              <a:gd name="connsiteX4" fmla="*/ 145831 w 1250918"/>
              <a:gd name="connsiteY4" fmla="*/ 176544 h 1959004"/>
              <a:gd name="connsiteX0" fmla="*/ 145831 w 1250918"/>
              <a:gd name="connsiteY0" fmla="*/ 176544 h 1959004"/>
              <a:gd name="connsiteX1" fmla="*/ 1250851 w 1250918"/>
              <a:gd name="connsiteY1" fmla="*/ 102775 h 1959004"/>
              <a:gd name="connsiteX2" fmla="*/ 0 w 1250918"/>
              <a:gd name="connsiteY2" fmla="*/ 570576 h 1959004"/>
              <a:gd name="connsiteX0" fmla="*/ 207442 w 1312526"/>
              <a:gd name="connsiteY0" fmla="*/ 1183522 h 2965982"/>
              <a:gd name="connsiteX1" fmla="*/ 944534 w 1312526"/>
              <a:gd name="connsiteY1" fmla="*/ 2197450 h 2965982"/>
              <a:gd name="connsiteX2" fmla="*/ 994162 w 1312526"/>
              <a:gd name="connsiteY2" fmla="*/ 2965982 h 2965982"/>
              <a:gd name="connsiteX3" fmla="*/ 207443 w 1312526"/>
              <a:gd name="connsiteY3" fmla="*/ 2782193 h 2965982"/>
              <a:gd name="connsiteX4" fmla="*/ 207442 w 1312526"/>
              <a:gd name="connsiteY4" fmla="*/ 1183522 h 2965982"/>
              <a:gd name="connsiteX0" fmla="*/ 207442 w 1312526"/>
              <a:gd name="connsiteY0" fmla="*/ 1183522 h 2965982"/>
              <a:gd name="connsiteX1" fmla="*/ 1312462 w 1312526"/>
              <a:gd name="connsiteY1" fmla="*/ 1109753 h 2965982"/>
              <a:gd name="connsiteX2" fmla="*/ 0 w 1312526"/>
              <a:gd name="connsiteY2" fmla="*/ 259 h 2965982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5330"/>
              <a:gd name="connsiteY0" fmla="*/ 1183576 h 2966036"/>
              <a:gd name="connsiteX1" fmla="*/ 944534 w 1295330"/>
              <a:gd name="connsiteY1" fmla="*/ 2197504 h 2966036"/>
              <a:gd name="connsiteX2" fmla="*/ 994162 w 1295330"/>
              <a:gd name="connsiteY2" fmla="*/ 2966036 h 2966036"/>
              <a:gd name="connsiteX3" fmla="*/ 207443 w 1295330"/>
              <a:gd name="connsiteY3" fmla="*/ 2782247 h 2966036"/>
              <a:gd name="connsiteX4" fmla="*/ 207442 w 1295330"/>
              <a:gd name="connsiteY4" fmla="*/ 1183576 h 2966036"/>
              <a:gd name="connsiteX0" fmla="*/ 207442 w 1295330"/>
              <a:gd name="connsiteY0" fmla="*/ 1183576 h 2966036"/>
              <a:gd name="connsiteX1" fmla="*/ 1291025 w 1295330"/>
              <a:gd name="connsiteY1" fmla="*/ 1172615 h 2966036"/>
              <a:gd name="connsiteX2" fmla="*/ 0 w 1295330"/>
              <a:gd name="connsiteY2" fmla="*/ 313 h 2966036"/>
              <a:gd name="connsiteX0" fmla="*/ 0 w 1089572"/>
              <a:gd name="connsiteY0" fmla="*/ 1050533 h 2832993"/>
              <a:gd name="connsiteX1" fmla="*/ 737092 w 1089572"/>
              <a:gd name="connsiteY1" fmla="*/ 2064461 h 2832993"/>
              <a:gd name="connsiteX2" fmla="*/ 786720 w 1089572"/>
              <a:gd name="connsiteY2" fmla="*/ 2832993 h 2832993"/>
              <a:gd name="connsiteX3" fmla="*/ 1 w 1089572"/>
              <a:gd name="connsiteY3" fmla="*/ 2649204 h 2832993"/>
              <a:gd name="connsiteX4" fmla="*/ 0 w 1089572"/>
              <a:gd name="connsiteY4" fmla="*/ 1050533 h 2832993"/>
              <a:gd name="connsiteX0" fmla="*/ 0 w 1089572"/>
              <a:gd name="connsiteY0" fmla="*/ 1050533 h 2832993"/>
              <a:gd name="connsiteX1" fmla="*/ 1083583 w 1089572"/>
              <a:gd name="connsiteY1" fmla="*/ 1039572 h 2832993"/>
              <a:gd name="connsiteX2" fmla="*/ 195329 w 1089572"/>
              <a:gd name="connsiteY2" fmla="*/ 360 h 2832993"/>
              <a:gd name="connsiteX0" fmla="*/ 0 w 1090615"/>
              <a:gd name="connsiteY0" fmla="*/ 1271235 h 3053695"/>
              <a:gd name="connsiteX1" fmla="*/ 737092 w 1090615"/>
              <a:gd name="connsiteY1" fmla="*/ 2285163 h 3053695"/>
              <a:gd name="connsiteX2" fmla="*/ 786720 w 1090615"/>
              <a:gd name="connsiteY2" fmla="*/ 3053695 h 3053695"/>
              <a:gd name="connsiteX3" fmla="*/ 1 w 1090615"/>
              <a:gd name="connsiteY3" fmla="*/ 2869906 h 3053695"/>
              <a:gd name="connsiteX4" fmla="*/ 0 w 1090615"/>
              <a:gd name="connsiteY4" fmla="*/ 1271235 h 3053695"/>
              <a:gd name="connsiteX0" fmla="*/ 0 w 1090615"/>
              <a:gd name="connsiteY0" fmla="*/ 1271235 h 3053695"/>
              <a:gd name="connsiteX1" fmla="*/ 1083583 w 1090615"/>
              <a:gd name="connsiteY1" fmla="*/ 1260274 h 3053695"/>
              <a:gd name="connsiteX2" fmla="*/ 347950 w 1090615"/>
              <a:gd name="connsiteY2" fmla="*/ 291 h 3053695"/>
              <a:gd name="connsiteX0" fmla="*/ 0 w 1095595"/>
              <a:gd name="connsiteY0" fmla="*/ 1489472 h 3271932"/>
              <a:gd name="connsiteX1" fmla="*/ 737092 w 1095595"/>
              <a:gd name="connsiteY1" fmla="*/ 2503400 h 3271932"/>
              <a:gd name="connsiteX2" fmla="*/ 786720 w 1095595"/>
              <a:gd name="connsiteY2" fmla="*/ 3271932 h 3271932"/>
              <a:gd name="connsiteX3" fmla="*/ 1 w 1095595"/>
              <a:gd name="connsiteY3" fmla="*/ 3088143 h 3271932"/>
              <a:gd name="connsiteX4" fmla="*/ 0 w 1095595"/>
              <a:gd name="connsiteY4" fmla="*/ 1489472 h 3271932"/>
              <a:gd name="connsiteX0" fmla="*/ 0 w 1095595"/>
              <a:gd name="connsiteY0" fmla="*/ 1489472 h 3271932"/>
              <a:gd name="connsiteX1" fmla="*/ 1083583 w 1095595"/>
              <a:gd name="connsiteY1" fmla="*/ 1478511 h 3271932"/>
              <a:gd name="connsiteX2" fmla="*/ 711675 w 1095595"/>
              <a:gd name="connsiteY2" fmla="*/ 243 h 3271932"/>
              <a:gd name="connsiteX0" fmla="*/ 0 w 1074437"/>
              <a:gd name="connsiteY0" fmla="*/ 1489449 h 3271909"/>
              <a:gd name="connsiteX1" fmla="*/ 737092 w 1074437"/>
              <a:gd name="connsiteY1" fmla="*/ 2503377 h 3271909"/>
              <a:gd name="connsiteX2" fmla="*/ 786720 w 1074437"/>
              <a:gd name="connsiteY2" fmla="*/ 3271909 h 3271909"/>
              <a:gd name="connsiteX3" fmla="*/ 1 w 1074437"/>
              <a:gd name="connsiteY3" fmla="*/ 3088120 h 3271909"/>
              <a:gd name="connsiteX4" fmla="*/ 0 w 1074437"/>
              <a:gd name="connsiteY4" fmla="*/ 1489449 h 3271909"/>
              <a:gd name="connsiteX0" fmla="*/ 0 w 1074437"/>
              <a:gd name="connsiteY0" fmla="*/ 1489449 h 3271909"/>
              <a:gd name="connsiteX1" fmla="*/ 1061896 w 1074437"/>
              <a:gd name="connsiteY1" fmla="*/ 1639069 h 3271909"/>
              <a:gd name="connsiteX2" fmla="*/ 711675 w 1074437"/>
              <a:gd name="connsiteY2" fmla="*/ 220 h 3271909"/>
              <a:gd name="connsiteX0" fmla="*/ 0 w 1075748"/>
              <a:gd name="connsiteY0" fmla="*/ 1399561 h 3182021"/>
              <a:gd name="connsiteX1" fmla="*/ 737092 w 1075748"/>
              <a:gd name="connsiteY1" fmla="*/ 2413489 h 3182021"/>
              <a:gd name="connsiteX2" fmla="*/ 786720 w 1075748"/>
              <a:gd name="connsiteY2" fmla="*/ 3182021 h 3182021"/>
              <a:gd name="connsiteX3" fmla="*/ 1 w 1075748"/>
              <a:gd name="connsiteY3" fmla="*/ 2998232 h 3182021"/>
              <a:gd name="connsiteX4" fmla="*/ 0 w 1075748"/>
              <a:gd name="connsiteY4" fmla="*/ 1399561 h 3182021"/>
              <a:gd name="connsiteX0" fmla="*/ 0 w 1075748"/>
              <a:gd name="connsiteY0" fmla="*/ 1399561 h 3182021"/>
              <a:gd name="connsiteX1" fmla="*/ 1061896 w 1075748"/>
              <a:gd name="connsiteY1" fmla="*/ 1549181 h 3182021"/>
              <a:gd name="connsiteX2" fmla="*/ 758268 w 1075748"/>
              <a:gd name="connsiteY2" fmla="*/ 233 h 3182021"/>
              <a:gd name="connsiteX0" fmla="*/ 0 w 1025076"/>
              <a:gd name="connsiteY0" fmla="*/ 1399471 h 3181931"/>
              <a:gd name="connsiteX1" fmla="*/ 737092 w 1025076"/>
              <a:gd name="connsiteY1" fmla="*/ 2413399 h 3181931"/>
              <a:gd name="connsiteX2" fmla="*/ 786720 w 1025076"/>
              <a:gd name="connsiteY2" fmla="*/ 3181931 h 3181931"/>
              <a:gd name="connsiteX3" fmla="*/ 1 w 1025076"/>
              <a:gd name="connsiteY3" fmla="*/ 2998142 h 3181931"/>
              <a:gd name="connsiteX4" fmla="*/ 0 w 1025076"/>
              <a:gd name="connsiteY4" fmla="*/ 1399471 h 3181931"/>
              <a:gd name="connsiteX0" fmla="*/ 0 w 1025076"/>
              <a:gd name="connsiteY0" fmla="*/ 1399471 h 3181931"/>
              <a:gd name="connsiteX1" fmla="*/ 1009376 w 1025076"/>
              <a:gd name="connsiteY1" fmla="*/ 2459872 h 3181931"/>
              <a:gd name="connsiteX2" fmla="*/ 758268 w 1025076"/>
              <a:gd name="connsiteY2" fmla="*/ 143 h 3181931"/>
              <a:gd name="connsiteX0" fmla="*/ 0 w 1051440"/>
              <a:gd name="connsiteY0" fmla="*/ 717516 h 2499976"/>
              <a:gd name="connsiteX1" fmla="*/ 737092 w 1051440"/>
              <a:gd name="connsiteY1" fmla="*/ 1731444 h 2499976"/>
              <a:gd name="connsiteX2" fmla="*/ 786720 w 1051440"/>
              <a:gd name="connsiteY2" fmla="*/ 2499976 h 2499976"/>
              <a:gd name="connsiteX3" fmla="*/ 1 w 1051440"/>
              <a:gd name="connsiteY3" fmla="*/ 2316187 h 2499976"/>
              <a:gd name="connsiteX4" fmla="*/ 0 w 1051440"/>
              <a:gd name="connsiteY4" fmla="*/ 717516 h 2499976"/>
              <a:gd name="connsiteX0" fmla="*/ 0 w 1051440"/>
              <a:gd name="connsiteY0" fmla="*/ 717516 h 2499976"/>
              <a:gd name="connsiteX1" fmla="*/ 1009376 w 1051440"/>
              <a:gd name="connsiteY1" fmla="*/ 1777917 h 2499976"/>
              <a:gd name="connsiteX2" fmla="*/ 1006818 w 1051440"/>
              <a:gd name="connsiteY2" fmla="*/ 201 h 2499976"/>
              <a:gd name="connsiteX0" fmla="*/ 0 w 1018133"/>
              <a:gd name="connsiteY0" fmla="*/ 253063 h 2035523"/>
              <a:gd name="connsiteX1" fmla="*/ 737092 w 1018133"/>
              <a:gd name="connsiteY1" fmla="*/ 1266991 h 2035523"/>
              <a:gd name="connsiteX2" fmla="*/ 786720 w 1018133"/>
              <a:gd name="connsiteY2" fmla="*/ 2035523 h 2035523"/>
              <a:gd name="connsiteX3" fmla="*/ 1 w 1018133"/>
              <a:gd name="connsiteY3" fmla="*/ 1851734 h 2035523"/>
              <a:gd name="connsiteX4" fmla="*/ 0 w 1018133"/>
              <a:gd name="connsiteY4" fmla="*/ 253063 h 2035523"/>
              <a:gd name="connsiteX0" fmla="*/ 0 w 1018133"/>
              <a:gd name="connsiteY0" fmla="*/ 253063 h 2035523"/>
              <a:gd name="connsiteX1" fmla="*/ 1009376 w 1018133"/>
              <a:gd name="connsiteY1" fmla="*/ 1313464 h 2035523"/>
              <a:gd name="connsiteX2" fmla="*/ 446452 w 1018133"/>
              <a:gd name="connsiteY2" fmla="*/ 278 h 2035523"/>
              <a:gd name="connsiteX0" fmla="*/ 0 w 1018132"/>
              <a:gd name="connsiteY0" fmla="*/ 253063 h 2035523"/>
              <a:gd name="connsiteX1" fmla="*/ 737092 w 1018132"/>
              <a:gd name="connsiteY1" fmla="*/ 1266991 h 2035523"/>
              <a:gd name="connsiteX2" fmla="*/ 786720 w 1018132"/>
              <a:gd name="connsiteY2" fmla="*/ 2035523 h 2035523"/>
              <a:gd name="connsiteX3" fmla="*/ 1 w 1018132"/>
              <a:gd name="connsiteY3" fmla="*/ 1851734 h 2035523"/>
              <a:gd name="connsiteX4" fmla="*/ 0 w 1018132"/>
              <a:gd name="connsiteY4" fmla="*/ 253063 h 2035523"/>
              <a:gd name="connsiteX0" fmla="*/ 0 w 1018132"/>
              <a:gd name="connsiteY0" fmla="*/ 253063 h 2035523"/>
              <a:gd name="connsiteX1" fmla="*/ 1009376 w 1018132"/>
              <a:gd name="connsiteY1" fmla="*/ 1313464 h 2035523"/>
              <a:gd name="connsiteX2" fmla="*/ 446452 w 1018132"/>
              <a:gd name="connsiteY2" fmla="*/ 277 h 2035523"/>
              <a:gd name="connsiteX0" fmla="*/ 0 w 791971"/>
              <a:gd name="connsiteY0" fmla="*/ 253003 h 2035463"/>
              <a:gd name="connsiteX1" fmla="*/ 737092 w 791971"/>
              <a:gd name="connsiteY1" fmla="*/ 1266931 h 2035463"/>
              <a:gd name="connsiteX2" fmla="*/ 786720 w 791971"/>
              <a:gd name="connsiteY2" fmla="*/ 2035463 h 2035463"/>
              <a:gd name="connsiteX3" fmla="*/ 1 w 791971"/>
              <a:gd name="connsiteY3" fmla="*/ 1851674 h 2035463"/>
              <a:gd name="connsiteX4" fmla="*/ 0 w 791971"/>
              <a:gd name="connsiteY4" fmla="*/ 253003 h 2035463"/>
              <a:gd name="connsiteX0" fmla="*/ 0 w 791971"/>
              <a:gd name="connsiteY0" fmla="*/ 253003 h 2035463"/>
              <a:gd name="connsiteX1" fmla="*/ 764217 w 791971"/>
              <a:gd name="connsiteY1" fmla="*/ 1650055 h 2035463"/>
              <a:gd name="connsiteX2" fmla="*/ 446452 w 791971"/>
              <a:gd name="connsiteY2" fmla="*/ 217 h 2035463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0 w 791971"/>
              <a:gd name="connsiteY0" fmla="*/ 134348 h 1916808"/>
              <a:gd name="connsiteX1" fmla="*/ 737092 w 791971"/>
              <a:gd name="connsiteY1" fmla="*/ 1148276 h 1916808"/>
              <a:gd name="connsiteX2" fmla="*/ 786720 w 791971"/>
              <a:gd name="connsiteY2" fmla="*/ 1916808 h 1916808"/>
              <a:gd name="connsiteX3" fmla="*/ 1 w 791971"/>
              <a:gd name="connsiteY3" fmla="*/ 1733019 h 1916808"/>
              <a:gd name="connsiteX4" fmla="*/ 0 w 791971"/>
              <a:gd name="connsiteY4" fmla="*/ 134348 h 1916808"/>
              <a:gd name="connsiteX0" fmla="*/ 0 w 791971"/>
              <a:gd name="connsiteY0" fmla="*/ 134348 h 1916808"/>
              <a:gd name="connsiteX1" fmla="*/ 764217 w 791971"/>
              <a:gd name="connsiteY1" fmla="*/ 1531400 h 1916808"/>
              <a:gd name="connsiteX2" fmla="*/ 174139 w 791971"/>
              <a:gd name="connsiteY2" fmla="*/ 198 h 1916808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4"/>
              <a:gd name="connsiteY0" fmla="*/ 134351 h 1916811"/>
              <a:gd name="connsiteX1" fmla="*/ 737092 w 882464"/>
              <a:gd name="connsiteY1" fmla="*/ 1148279 h 1916811"/>
              <a:gd name="connsiteX2" fmla="*/ 786720 w 882464"/>
              <a:gd name="connsiteY2" fmla="*/ 1916811 h 1916811"/>
              <a:gd name="connsiteX3" fmla="*/ 1 w 882464"/>
              <a:gd name="connsiteY3" fmla="*/ 1733022 h 1916811"/>
              <a:gd name="connsiteX4" fmla="*/ 0 w 882464"/>
              <a:gd name="connsiteY4" fmla="*/ 134351 h 1916811"/>
              <a:gd name="connsiteX0" fmla="*/ 0 w 882464"/>
              <a:gd name="connsiteY0" fmla="*/ 134351 h 1916811"/>
              <a:gd name="connsiteX1" fmla="*/ 882461 w 882464"/>
              <a:gd name="connsiteY1" fmla="*/ 1501931 h 1916811"/>
              <a:gd name="connsiteX2" fmla="*/ 174139 w 882464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8525"/>
              <a:gd name="connsiteY0" fmla="*/ 823581 h 2606041"/>
              <a:gd name="connsiteX1" fmla="*/ 737092 w 898525"/>
              <a:gd name="connsiteY1" fmla="*/ 1837509 h 2606041"/>
              <a:gd name="connsiteX2" fmla="*/ 786720 w 898525"/>
              <a:gd name="connsiteY2" fmla="*/ 2606041 h 2606041"/>
              <a:gd name="connsiteX3" fmla="*/ 1 w 898525"/>
              <a:gd name="connsiteY3" fmla="*/ 2422252 h 2606041"/>
              <a:gd name="connsiteX4" fmla="*/ 0 w 898525"/>
              <a:gd name="connsiteY4" fmla="*/ 823581 h 2606041"/>
              <a:gd name="connsiteX0" fmla="*/ 0 w 898525"/>
              <a:gd name="connsiteY0" fmla="*/ 823581 h 2606041"/>
              <a:gd name="connsiteX1" fmla="*/ 882461 w 898525"/>
              <a:gd name="connsiteY1" fmla="*/ 2191161 h 2606041"/>
              <a:gd name="connsiteX2" fmla="*/ 274699 w 898525"/>
              <a:gd name="connsiteY2" fmla="*/ 161 h 2606041"/>
              <a:gd name="connsiteX0" fmla="*/ 0 w 943448"/>
              <a:gd name="connsiteY0" fmla="*/ 823682 h 2606142"/>
              <a:gd name="connsiteX1" fmla="*/ 737092 w 943448"/>
              <a:gd name="connsiteY1" fmla="*/ 1837610 h 2606142"/>
              <a:gd name="connsiteX2" fmla="*/ 786720 w 943448"/>
              <a:gd name="connsiteY2" fmla="*/ 2606142 h 2606142"/>
              <a:gd name="connsiteX3" fmla="*/ 1 w 943448"/>
              <a:gd name="connsiteY3" fmla="*/ 2422353 h 2606142"/>
              <a:gd name="connsiteX4" fmla="*/ 0 w 943448"/>
              <a:gd name="connsiteY4" fmla="*/ 823682 h 2606142"/>
              <a:gd name="connsiteX0" fmla="*/ 0 w 943448"/>
              <a:gd name="connsiteY0" fmla="*/ 823682 h 2606142"/>
              <a:gd name="connsiteX1" fmla="*/ 928234 w 943448"/>
              <a:gd name="connsiteY1" fmla="*/ 1377879 h 2606142"/>
              <a:gd name="connsiteX2" fmla="*/ 274699 w 943448"/>
              <a:gd name="connsiteY2" fmla="*/ 262 h 2606142"/>
              <a:gd name="connsiteX0" fmla="*/ 0 w 943449"/>
              <a:gd name="connsiteY0" fmla="*/ 823682 h 2606142"/>
              <a:gd name="connsiteX1" fmla="*/ 737092 w 943449"/>
              <a:gd name="connsiteY1" fmla="*/ 1837610 h 2606142"/>
              <a:gd name="connsiteX2" fmla="*/ 786720 w 943449"/>
              <a:gd name="connsiteY2" fmla="*/ 2606142 h 2606142"/>
              <a:gd name="connsiteX3" fmla="*/ 1 w 943449"/>
              <a:gd name="connsiteY3" fmla="*/ 2422353 h 2606142"/>
              <a:gd name="connsiteX4" fmla="*/ 0 w 943449"/>
              <a:gd name="connsiteY4" fmla="*/ 823682 h 2606142"/>
              <a:gd name="connsiteX0" fmla="*/ 0 w 943449"/>
              <a:gd name="connsiteY0" fmla="*/ 823682 h 2606142"/>
              <a:gd name="connsiteX1" fmla="*/ 928234 w 943449"/>
              <a:gd name="connsiteY1" fmla="*/ 1377879 h 2606142"/>
              <a:gd name="connsiteX2" fmla="*/ 274699 w 943449"/>
              <a:gd name="connsiteY2" fmla="*/ 262 h 2606142"/>
              <a:gd name="connsiteX0" fmla="*/ 0 w 818128"/>
              <a:gd name="connsiteY0" fmla="*/ 823621 h 2606081"/>
              <a:gd name="connsiteX1" fmla="*/ 737092 w 818128"/>
              <a:gd name="connsiteY1" fmla="*/ 1837549 h 2606081"/>
              <a:gd name="connsiteX2" fmla="*/ 786720 w 818128"/>
              <a:gd name="connsiteY2" fmla="*/ 2606081 h 2606081"/>
              <a:gd name="connsiteX3" fmla="*/ 1 w 818128"/>
              <a:gd name="connsiteY3" fmla="*/ 2422292 h 2606081"/>
              <a:gd name="connsiteX4" fmla="*/ 0 w 818128"/>
              <a:gd name="connsiteY4" fmla="*/ 823621 h 2606081"/>
              <a:gd name="connsiteX0" fmla="*/ 0 w 818128"/>
              <a:gd name="connsiteY0" fmla="*/ 823621 h 2606081"/>
              <a:gd name="connsiteX1" fmla="*/ 800274 w 818128"/>
              <a:gd name="connsiteY1" fmla="*/ 1780610 h 2606081"/>
              <a:gd name="connsiteX2" fmla="*/ 274699 w 818128"/>
              <a:gd name="connsiteY2" fmla="*/ 201 h 2606081"/>
              <a:gd name="connsiteX0" fmla="*/ 165634 w 977085"/>
              <a:gd name="connsiteY0" fmla="*/ 1 h 1782461"/>
              <a:gd name="connsiteX1" fmla="*/ 902726 w 977085"/>
              <a:gd name="connsiteY1" fmla="*/ 1013929 h 1782461"/>
              <a:gd name="connsiteX2" fmla="*/ 952354 w 977085"/>
              <a:gd name="connsiteY2" fmla="*/ 1782461 h 1782461"/>
              <a:gd name="connsiteX3" fmla="*/ 165635 w 977085"/>
              <a:gd name="connsiteY3" fmla="*/ 1598672 h 1782461"/>
              <a:gd name="connsiteX4" fmla="*/ 165634 w 977085"/>
              <a:gd name="connsiteY4" fmla="*/ 1 h 1782461"/>
              <a:gd name="connsiteX0" fmla="*/ 165634 w 977085"/>
              <a:gd name="connsiteY0" fmla="*/ 1 h 1782461"/>
              <a:gd name="connsiteX1" fmla="*/ 965908 w 977085"/>
              <a:gd name="connsiteY1" fmla="*/ 956990 h 1782461"/>
              <a:gd name="connsiteX2" fmla="*/ 0 w 977085"/>
              <a:gd name="connsiteY2" fmla="*/ 149261 h 1782461"/>
              <a:gd name="connsiteX0" fmla="*/ 165634 w 965908"/>
              <a:gd name="connsiteY0" fmla="*/ -1 h 1782459"/>
              <a:gd name="connsiteX1" fmla="*/ 902726 w 965908"/>
              <a:gd name="connsiteY1" fmla="*/ 1013927 h 1782459"/>
              <a:gd name="connsiteX2" fmla="*/ 952354 w 965908"/>
              <a:gd name="connsiteY2" fmla="*/ 1782459 h 1782459"/>
              <a:gd name="connsiteX3" fmla="*/ 165635 w 965908"/>
              <a:gd name="connsiteY3" fmla="*/ 1598670 h 1782459"/>
              <a:gd name="connsiteX4" fmla="*/ 165634 w 965908"/>
              <a:gd name="connsiteY4" fmla="*/ -1 h 1782459"/>
              <a:gd name="connsiteX0" fmla="*/ 165634 w 965908"/>
              <a:gd name="connsiteY0" fmla="*/ -1 h 1782459"/>
              <a:gd name="connsiteX1" fmla="*/ 965908 w 965908"/>
              <a:gd name="connsiteY1" fmla="*/ 956988 h 1782459"/>
              <a:gd name="connsiteX2" fmla="*/ 0 w 965908"/>
              <a:gd name="connsiteY2" fmla="*/ 149259 h 1782459"/>
              <a:gd name="connsiteX0" fmla="*/ 165634 w 967735"/>
              <a:gd name="connsiteY0" fmla="*/ 1 h 1782461"/>
              <a:gd name="connsiteX1" fmla="*/ 902726 w 967735"/>
              <a:gd name="connsiteY1" fmla="*/ 1013929 h 1782461"/>
              <a:gd name="connsiteX2" fmla="*/ 952354 w 967735"/>
              <a:gd name="connsiteY2" fmla="*/ 1782461 h 1782461"/>
              <a:gd name="connsiteX3" fmla="*/ 165635 w 967735"/>
              <a:gd name="connsiteY3" fmla="*/ 1598672 h 1782461"/>
              <a:gd name="connsiteX4" fmla="*/ 165634 w 967735"/>
              <a:gd name="connsiteY4" fmla="*/ 1 h 1782461"/>
              <a:gd name="connsiteX0" fmla="*/ 165634 w 967735"/>
              <a:gd name="connsiteY0" fmla="*/ 1 h 1782461"/>
              <a:gd name="connsiteX1" fmla="*/ 965908 w 967735"/>
              <a:gd name="connsiteY1" fmla="*/ 956990 h 1782461"/>
              <a:gd name="connsiteX2" fmla="*/ 0 w 967735"/>
              <a:gd name="connsiteY2" fmla="*/ 149261 h 1782461"/>
              <a:gd name="connsiteX0" fmla="*/ 221788 w 1023889"/>
              <a:gd name="connsiteY0" fmla="*/ -1 h 1782459"/>
              <a:gd name="connsiteX1" fmla="*/ 958880 w 1023889"/>
              <a:gd name="connsiteY1" fmla="*/ 1013927 h 1782459"/>
              <a:gd name="connsiteX2" fmla="*/ 1008508 w 1023889"/>
              <a:gd name="connsiteY2" fmla="*/ 1782459 h 1782459"/>
              <a:gd name="connsiteX3" fmla="*/ 221789 w 1023889"/>
              <a:gd name="connsiteY3" fmla="*/ 1598670 h 1782459"/>
              <a:gd name="connsiteX4" fmla="*/ 221788 w 1023889"/>
              <a:gd name="connsiteY4" fmla="*/ -1 h 1782459"/>
              <a:gd name="connsiteX0" fmla="*/ 221788 w 1023889"/>
              <a:gd name="connsiteY0" fmla="*/ -1 h 1782459"/>
              <a:gd name="connsiteX1" fmla="*/ 1022062 w 1023889"/>
              <a:gd name="connsiteY1" fmla="*/ 956988 h 1782459"/>
              <a:gd name="connsiteX2" fmla="*/ 0 w 1023889"/>
              <a:gd name="connsiteY2" fmla="*/ 959995 h 1782459"/>
              <a:gd name="connsiteX0" fmla="*/ 9404 w 811505"/>
              <a:gd name="connsiteY0" fmla="*/ 1 h 1782461"/>
              <a:gd name="connsiteX1" fmla="*/ 746496 w 811505"/>
              <a:gd name="connsiteY1" fmla="*/ 1013929 h 1782461"/>
              <a:gd name="connsiteX2" fmla="*/ 796124 w 811505"/>
              <a:gd name="connsiteY2" fmla="*/ 1782461 h 1782461"/>
              <a:gd name="connsiteX3" fmla="*/ 9405 w 811505"/>
              <a:gd name="connsiteY3" fmla="*/ 1598672 h 1782461"/>
              <a:gd name="connsiteX4" fmla="*/ 9404 w 811505"/>
              <a:gd name="connsiteY4" fmla="*/ 1 h 1782461"/>
              <a:gd name="connsiteX0" fmla="*/ 9404 w 811505"/>
              <a:gd name="connsiteY0" fmla="*/ 1 h 1782461"/>
              <a:gd name="connsiteX1" fmla="*/ 809678 w 811505"/>
              <a:gd name="connsiteY1" fmla="*/ 956990 h 1782461"/>
              <a:gd name="connsiteX2" fmla="*/ 0 w 811505"/>
              <a:gd name="connsiteY2" fmla="*/ 1495921 h 1782461"/>
              <a:gd name="connsiteX0" fmla="*/ 9404 w 914700"/>
              <a:gd name="connsiteY0" fmla="*/ 52 h 1782512"/>
              <a:gd name="connsiteX1" fmla="*/ 746496 w 914700"/>
              <a:gd name="connsiteY1" fmla="*/ 1013980 h 1782512"/>
              <a:gd name="connsiteX2" fmla="*/ 796124 w 914700"/>
              <a:gd name="connsiteY2" fmla="*/ 1782512 h 1782512"/>
              <a:gd name="connsiteX3" fmla="*/ 9405 w 914700"/>
              <a:gd name="connsiteY3" fmla="*/ 1598723 h 1782512"/>
              <a:gd name="connsiteX4" fmla="*/ 9404 w 914700"/>
              <a:gd name="connsiteY4" fmla="*/ 52 h 1782512"/>
              <a:gd name="connsiteX0" fmla="*/ 9404 w 914700"/>
              <a:gd name="connsiteY0" fmla="*/ 52 h 1782512"/>
              <a:gd name="connsiteX1" fmla="*/ 913166 w 914700"/>
              <a:gd name="connsiteY1" fmla="*/ 291709 h 1782512"/>
              <a:gd name="connsiteX2" fmla="*/ 0 w 914700"/>
              <a:gd name="connsiteY2" fmla="*/ 1495972 h 1782512"/>
              <a:gd name="connsiteX0" fmla="*/ 0 w 905296"/>
              <a:gd name="connsiteY0" fmla="*/ 52 h 1782512"/>
              <a:gd name="connsiteX1" fmla="*/ 737092 w 905296"/>
              <a:gd name="connsiteY1" fmla="*/ 1013980 h 1782512"/>
              <a:gd name="connsiteX2" fmla="*/ 786720 w 905296"/>
              <a:gd name="connsiteY2" fmla="*/ 1782512 h 1782512"/>
              <a:gd name="connsiteX3" fmla="*/ 1 w 905296"/>
              <a:gd name="connsiteY3" fmla="*/ 1598723 h 1782512"/>
              <a:gd name="connsiteX4" fmla="*/ 0 w 905296"/>
              <a:gd name="connsiteY4" fmla="*/ 52 h 1782512"/>
              <a:gd name="connsiteX0" fmla="*/ 0 w 905296"/>
              <a:gd name="connsiteY0" fmla="*/ 52 h 1782512"/>
              <a:gd name="connsiteX1" fmla="*/ 903762 w 905296"/>
              <a:gd name="connsiteY1" fmla="*/ 291709 h 1782512"/>
              <a:gd name="connsiteX2" fmla="*/ 207792 w 905296"/>
              <a:gd name="connsiteY2" fmla="*/ 1230695 h 1782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05296" h="1782512" stroke="0" extrusionOk="0">
                <a:moveTo>
                  <a:pt x="0" y="52"/>
                </a:moveTo>
                <a:cubicBezTo>
                  <a:pt x="325588" y="52"/>
                  <a:pt x="618002" y="402290"/>
                  <a:pt x="737092" y="1013980"/>
                </a:cubicBezTo>
                <a:cubicBezTo>
                  <a:pt x="784612" y="1258063"/>
                  <a:pt x="801656" y="1521996"/>
                  <a:pt x="786720" y="1782512"/>
                </a:cubicBezTo>
                <a:lnTo>
                  <a:pt x="1" y="1598723"/>
                </a:lnTo>
                <a:cubicBezTo>
                  <a:pt x="1" y="1065833"/>
                  <a:pt x="0" y="532942"/>
                  <a:pt x="0" y="52"/>
                </a:cubicBezTo>
                <a:close/>
              </a:path>
              <a:path w="905296" h="1782512" fill="none">
                <a:moveTo>
                  <a:pt x="0" y="52"/>
                </a:moveTo>
                <a:cubicBezTo>
                  <a:pt x="325588" y="52"/>
                  <a:pt x="939995" y="-11121"/>
                  <a:pt x="903762" y="291709"/>
                </a:cubicBezTo>
                <a:cubicBezTo>
                  <a:pt x="803218" y="513069"/>
                  <a:pt x="218541" y="1209430"/>
                  <a:pt x="207792" y="1230695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423" name="Gruppe 422">
            <a:extLst>
              <a:ext uri="{FF2B5EF4-FFF2-40B4-BE49-F238E27FC236}">
                <a16:creationId xmlns:a16="http://schemas.microsoft.com/office/drawing/2014/main" id="{93E36595-4658-43E0-821D-48E7618959A1}"/>
              </a:ext>
            </a:extLst>
          </p:cNvPr>
          <p:cNvGrpSpPr/>
          <p:nvPr/>
        </p:nvGrpSpPr>
        <p:grpSpPr>
          <a:xfrm rot="10800000">
            <a:off x="5701563" y="1316725"/>
            <a:ext cx="1319760" cy="3321000"/>
            <a:chOff x="6182331" y="1295006"/>
            <a:chExt cx="1319760" cy="332100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25">
              <p14:nvContentPartPr>
                <p14:cNvPr id="424" name="Håndskrift 423">
                  <a:extLst>
                    <a:ext uri="{FF2B5EF4-FFF2-40B4-BE49-F238E27FC236}">
                      <a16:creationId xmlns:a16="http://schemas.microsoft.com/office/drawing/2014/main" id="{4CD70272-DFDE-42E3-9370-A98B319B7A31}"/>
                    </a:ext>
                  </a:extLst>
                </p14:cNvPr>
                <p14:cNvContentPartPr/>
                <p14:nvPr/>
              </p14:nvContentPartPr>
              <p14:xfrm>
                <a:off x="6259011" y="1295726"/>
                <a:ext cx="1243080" cy="3310920"/>
              </p14:xfrm>
            </p:contentPart>
          </mc:Choice>
          <mc:Fallback xmlns="">
            <p:pic>
              <p:nvPicPr>
                <p:cNvPr id="424" name="Håndskrift 423">
                  <a:extLst>
                    <a:ext uri="{FF2B5EF4-FFF2-40B4-BE49-F238E27FC236}">
                      <a16:creationId xmlns:a16="http://schemas.microsoft.com/office/drawing/2014/main" id="{4CD70272-DFDE-42E3-9370-A98B319B7A31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6196011" y="1232726"/>
                  <a:ext cx="1368720" cy="343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27">
              <p14:nvContentPartPr>
                <p14:cNvPr id="425" name="Håndskrift 424">
                  <a:extLst>
                    <a:ext uri="{FF2B5EF4-FFF2-40B4-BE49-F238E27FC236}">
                      <a16:creationId xmlns:a16="http://schemas.microsoft.com/office/drawing/2014/main" id="{4AA360A6-743B-46B4-B29D-24F9B5015944}"/>
                    </a:ext>
                  </a:extLst>
                </p14:cNvPr>
                <p14:cNvContentPartPr/>
                <p14:nvPr/>
              </p14:nvContentPartPr>
              <p14:xfrm>
                <a:off x="6182331" y="1295006"/>
                <a:ext cx="1044000" cy="3321000"/>
              </p14:xfrm>
            </p:contentPart>
          </mc:Choice>
          <mc:Fallback xmlns="">
            <p:pic>
              <p:nvPicPr>
                <p:cNvPr id="425" name="Håndskrift 424">
                  <a:extLst>
                    <a:ext uri="{FF2B5EF4-FFF2-40B4-BE49-F238E27FC236}">
                      <a16:creationId xmlns:a16="http://schemas.microsoft.com/office/drawing/2014/main" id="{4AA360A6-743B-46B4-B29D-24F9B5015944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6119691" y="1232366"/>
                  <a:ext cx="1169640" cy="3446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6" name="Gruppe 425">
            <a:extLst>
              <a:ext uri="{FF2B5EF4-FFF2-40B4-BE49-F238E27FC236}">
                <a16:creationId xmlns:a16="http://schemas.microsoft.com/office/drawing/2014/main" id="{BA7B81E0-06DC-4E25-B15B-9A28BD8C465C}"/>
              </a:ext>
            </a:extLst>
          </p:cNvPr>
          <p:cNvGrpSpPr/>
          <p:nvPr/>
        </p:nvGrpSpPr>
        <p:grpSpPr>
          <a:xfrm>
            <a:off x="4589056" y="1270580"/>
            <a:ext cx="1337973" cy="3366831"/>
            <a:chOff x="6182331" y="1295006"/>
            <a:chExt cx="1319760" cy="332100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29">
              <p14:nvContentPartPr>
                <p14:cNvPr id="427" name="Håndskrift 426">
                  <a:extLst>
                    <a:ext uri="{FF2B5EF4-FFF2-40B4-BE49-F238E27FC236}">
                      <a16:creationId xmlns:a16="http://schemas.microsoft.com/office/drawing/2014/main" id="{FE9F6127-7BB4-4D42-B856-E9C559F7D918}"/>
                    </a:ext>
                  </a:extLst>
                </p14:cNvPr>
                <p14:cNvContentPartPr/>
                <p14:nvPr/>
              </p14:nvContentPartPr>
              <p14:xfrm>
                <a:off x="6259011" y="1295726"/>
                <a:ext cx="1243080" cy="3310920"/>
              </p14:xfrm>
            </p:contentPart>
          </mc:Choice>
          <mc:Fallback xmlns="">
            <p:pic>
              <p:nvPicPr>
                <p:cNvPr id="427" name="Håndskrift 426">
                  <a:extLst>
                    <a:ext uri="{FF2B5EF4-FFF2-40B4-BE49-F238E27FC236}">
                      <a16:creationId xmlns:a16="http://schemas.microsoft.com/office/drawing/2014/main" id="{FE9F6127-7BB4-4D42-B856-E9C559F7D918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6196011" y="1232726"/>
                  <a:ext cx="1368720" cy="343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31">
              <p14:nvContentPartPr>
                <p14:cNvPr id="428" name="Håndskrift 427">
                  <a:extLst>
                    <a:ext uri="{FF2B5EF4-FFF2-40B4-BE49-F238E27FC236}">
                      <a16:creationId xmlns:a16="http://schemas.microsoft.com/office/drawing/2014/main" id="{08D86F0A-7AEB-48BA-AE07-4075E9A5D787}"/>
                    </a:ext>
                  </a:extLst>
                </p14:cNvPr>
                <p14:cNvContentPartPr/>
                <p14:nvPr/>
              </p14:nvContentPartPr>
              <p14:xfrm>
                <a:off x="6182331" y="1295006"/>
                <a:ext cx="1044000" cy="3321000"/>
              </p14:xfrm>
            </p:contentPart>
          </mc:Choice>
          <mc:Fallback xmlns="">
            <p:pic>
              <p:nvPicPr>
                <p:cNvPr id="428" name="Håndskrift 427">
                  <a:extLst>
                    <a:ext uri="{FF2B5EF4-FFF2-40B4-BE49-F238E27FC236}">
                      <a16:creationId xmlns:a16="http://schemas.microsoft.com/office/drawing/2014/main" id="{08D86F0A-7AEB-48BA-AE07-4075E9A5D787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6119691" y="1232366"/>
                  <a:ext cx="1169640" cy="3446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8" name="Gruppe 237">
            <a:extLst>
              <a:ext uri="{FF2B5EF4-FFF2-40B4-BE49-F238E27FC236}">
                <a16:creationId xmlns:a16="http://schemas.microsoft.com/office/drawing/2014/main" id="{B4BEDC2D-82F0-44F0-A937-5C4FB5680302}"/>
              </a:ext>
            </a:extLst>
          </p:cNvPr>
          <p:cNvGrpSpPr/>
          <p:nvPr/>
        </p:nvGrpSpPr>
        <p:grpSpPr>
          <a:xfrm>
            <a:off x="4789131" y="2536286"/>
            <a:ext cx="674640" cy="1829160"/>
            <a:chOff x="4789131" y="2536286"/>
            <a:chExt cx="674640" cy="1829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109" name="Håndskrift 108">
                  <a:extLst>
                    <a:ext uri="{FF2B5EF4-FFF2-40B4-BE49-F238E27FC236}">
                      <a16:creationId xmlns:a16="http://schemas.microsoft.com/office/drawing/2014/main" id="{EA4D3490-C499-4F16-9708-5B5CE7A8FEFE}"/>
                    </a:ext>
                  </a:extLst>
                </p14:cNvPr>
                <p14:cNvContentPartPr/>
                <p14:nvPr/>
              </p14:nvContentPartPr>
              <p14:xfrm>
                <a:off x="4876611" y="2547086"/>
                <a:ext cx="6840" cy="29880"/>
              </p14:xfrm>
            </p:contentPart>
          </mc:Choice>
          <mc:Fallback xmlns="">
            <p:pic>
              <p:nvPicPr>
                <p:cNvPr id="109" name="Håndskrift 108">
                  <a:extLst>
                    <a:ext uri="{FF2B5EF4-FFF2-40B4-BE49-F238E27FC236}">
                      <a16:creationId xmlns:a16="http://schemas.microsoft.com/office/drawing/2014/main" id="{EA4D3490-C499-4F16-9708-5B5CE7A8FEFE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4813611" y="2484086"/>
                  <a:ext cx="13248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110" name="Håndskrift 109">
                  <a:extLst>
                    <a:ext uri="{FF2B5EF4-FFF2-40B4-BE49-F238E27FC236}">
                      <a16:creationId xmlns:a16="http://schemas.microsoft.com/office/drawing/2014/main" id="{F9564B84-051F-4F36-BEA6-CE555F104C3F}"/>
                    </a:ext>
                  </a:extLst>
                </p14:cNvPr>
                <p14:cNvContentPartPr/>
                <p14:nvPr/>
              </p14:nvContentPartPr>
              <p14:xfrm>
                <a:off x="4999011" y="2536286"/>
                <a:ext cx="106560" cy="104400"/>
              </p14:xfrm>
            </p:contentPart>
          </mc:Choice>
          <mc:Fallback xmlns="">
            <p:pic>
              <p:nvPicPr>
                <p:cNvPr id="110" name="Håndskrift 109">
                  <a:extLst>
                    <a:ext uri="{FF2B5EF4-FFF2-40B4-BE49-F238E27FC236}">
                      <a16:creationId xmlns:a16="http://schemas.microsoft.com/office/drawing/2014/main" id="{F9564B84-051F-4F36-BEA6-CE555F104C3F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4936011" y="2473286"/>
                  <a:ext cx="232200" cy="23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111" name="Håndskrift 110">
                  <a:extLst>
                    <a:ext uri="{FF2B5EF4-FFF2-40B4-BE49-F238E27FC236}">
                      <a16:creationId xmlns:a16="http://schemas.microsoft.com/office/drawing/2014/main" id="{F10E469C-F59A-4A5B-BE05-4E0439214567}"/>
                    </a:ext>
                  </a:extLst>
                </p14:cNvPr>
                <p14:cNvContentPartPr/>
                <p14:nvPr/>
              </p14:nvContentPartPr>
              <p14:xfrm>
                <a:off x="4789131" y="2677406"/>
                <a:ext cx="13680" cy="25200"/>
              </p14:xfrm>
            </p:contentPart>
          </mc:Choice>
          <mc:Fallback xmlns="">
            <p:pic>
              <p:nvPicPr>
                <p:cNvPr id="111" name="Håndskrift 110">
                  <a:extLst>
                    <a:ext uri="{FF2B5EF4-FFF2-40B4-BE49-F238E27FC236}">
                      <a16:creationId xmlns:a16="http://schemas.microsoft.com/office/drawing/2014/main" id="{F10E469C-F59A-4A5B-BE05-4E0439214567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4726131" y="2614766"/>
                  <a:ext cx="13932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112" name="Håndskrift 111">
                  <a:extLst>
                    <a:ext uri="{FF2B5EF4-FFF2-40B4-BE49-F238E27FC236}">
                      <a16:creationId xmlns:a16="http://schemas.microsoft.com/office/drawing/2014/main" id="{F937B708-C0F3-4231-94A2-83B7E3FC8D76}"/>
                    </a:ext>
                  </a:extLst>
                </p14:cNvPr>
                <p14:cNvContentPartPr/>
                <p14:nvPr/>
              </p14:nvContentPartPr>
              <p14:xfrm>
                <a:off x="4984971" y="2721326"/>
                <a:ext cx="33840" cy="40680"/>
              </p14:xfrm>
            </p:contentPart>
          </mc:Choice>
          <mc:Fallback xmlns="">
            <p:pic>
              <p:nvPicPr>
                <p:cNvPr id="112" name="Håndskrift 111">
                  <a:extLst>
                    <a:ext uri="{FF2B5EF4-FFF2-40B4-BE49-F238E27FC236}">
                      <a16:creationId xmlns:a16="http://schemas.microsoft.com/office/drawing/2014/main" id="{F937B708-C0F3-4231-94A2-83B7E3FC8D76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4922331" y="2658326"/>
                  <a:ext cx="1594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113" name="Håndskrift 112">
                  <a:extLst>
                    <a:ext uri="{FF2B5EF4-FFF2-40B4-BE49-F238E27FC236}">
                      <a16:creationId xmlns:a16="http://schemas.microsoft.com/office/drawing/2014/main" id="{E1B5B0E0-B003-4170-998C-E66F9D39F3E8}"/>
                    </a:ext>
                  </a:extLst>
                </p14:cNvPr>
                <p14:cNvContentPartPr/>
                <p14:nvPr/>
              </p14:nvContentPartPr>
              <p14:xfrm>
                <a:off x="4789131" y="2862806"/>
                <a:ext cx="82800" cy="42840"/>
              </p14:xfrm>
            </p:contentPart>
          </mc:Choice>
          <mc:Fallback xmlns="">
            <p:pic>
              <p:nvPicPr>
                <p:cNvPr id="113" name="Håndskrift 112">
                  <a:extLst>
                    <a:ext uri="{FF2B5EF4-FFF2-40B4-BE49-F238E27FC236}">
                      <a16:creationId xmlns:a16="http://schemas.microsoft.com/office/drawing/2014/main" id="{E1B5B0E0-B003-4170-998C-E66F9D39F3E8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4726131" y="2799806"/>
                  <a:ext cx="20844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118" name="Håndskrift 117">
                  <a:extLst>
                    <a:ext uri="{FF2B5EF4-FFF2-40B4-BE49-F238E27FC236}">
                      <a16:creationId xmlns:a16="http://schemas.microsoft.com/office/drawing/2014/main" id="{F83A06A6-BE69-4ECB-8D2C-9CEC7B05F59C}"/>
                    </a:ext>
                  </a:extLst>
                </p14:cNvPr>
                <p14:cNvContentPartPr/>
                <p14:nvPr/>
              </p14:nvContentPartPr>
              <p14:xfrm>
                <a:off x="4919811" y="2852006"/>
                <a:ext cx="45000" cy="70920"/>
              </p14:xfrm>
            </p:contentPart>
          </mc:Choice>
          <mc:Fallback xmlns="">
            <p:pic>
              <p:nvPicPr>
                <p:cNvPr id="118" name="Håndskrift 117">
                  <a:extLst>
                    <a:ext uri="{FF2B5EF4-FFF2-40B4-BE49-F238E27FC236}">
                      <a16:creationId xmlns:a16="http://schemas.microsoft.com/office/drawing/2014/main" id="{F83A06A6-BE69-4ECB-8D2C-9CEC7B05F59C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4856811" y="2789006"/>
                  <a:ext cx="17064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119" name="Håndskrift 118">
                  <a:extLst>
                    <a:ext uri="{FF2B5EF4-FFF2-40B4-BE49-F238E27FC236}">
                      <a16:creationId xmlns:a16="http://schemas.microsoft.com/office/drawing/2014/main" id="{E3B01712-5D0F-4CA5-A8D8-4132DF4730A7}"/>
                    </a:ext>
                  </a:extLst>
                </p14:cNvPr>
                <p14:cNvContentPartPr/>
                <p14:nvPr/>
              </p14:nvContentPartPr>
              <p14:xfrm>
                <a:off x="5083251" y="2786486"/>
                <a:ext cx="28800" cy="31680"/>
              </p14:xfrm>
            </p:contentPart>
          </mc:Choice>
          <mc:Fallback xmlns="">
            <p:pic>
              <p:nvPicPr>
                <p:cNvPr id="119" name="Håndskrift 118">
                  <a:extLst>
                    <a:ext uri="{FF2B5EF4-FFF2-40B4-BE49-F238E27FC236}">
                      <a16:creationId xmlns:a16="http://schemas.microsoft.com/office/drawing/2014/main" id="{E3B01712-5D0F-4CA5-A8D8-4132DF4730A7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5020611" y="2723846"/>
                  <a:ext cx="15444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120" name="Håndskrift 119">
                  <a:extLst>
                    <a:ext uri="{FF2B5EF4-FFF2-40B4-BE49-F238E27FC236}">
                      <a16:creationId xmlns:a16="http://schemas.microsoft.com/office/drawing/2014/main" id="{646857E4-2252-4744-B416-2900DC5B0D95}"/>
                    </a:ext>
                  </a:extLst>
                </p14:cNvPr>
                <p14:cNvContentPartPr/>
                <p14:nvPr/>
              </p14:nvContentPartPr>
              <p14:xfrm>
                <a:off x="5307891" y="2699006"/>
                <a:ext cx="15120" cy="73080"/>
              </p14:xfrm>
            </p:contentPart>
          </mc:Choice>
          <mc:Fallback xmlns="">
            <p:pic>
              <p:nvPicPr>
                <p:cNvPr id="120" name="Håndskrift 119">
                  <a:extLst>
                    <a:ext uri="{FF2B5EF4-FFF2-40B4-BE49-F238E27FC236}">
                      <a16:creationId xmlns:a16="http://schemas.microsoft.com/office/drawing/2014/main" id="{646857E4-2252-4744-B416-2900DC5B0D95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5244891" y="2636366"/>
                  <a:ext cx="14076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121" name="Håndskrift 120">
                  <a:extLst>
                    <a:ext uri="{FF2B5EF4-FFF2-40B4-BE49-F238E27FC236}">
                      <a16:creationId xmlns:a16="http://schemas.microsoft.com/office/drawing/2014/main" id="{00CDC33F-BB70-4794-95FB-8DB2DEBC3F74}"/>
                    </a:ext>
                  </a:extLst>
                </p14:cNvPr>
                <p14:cNvContentPartPr/>
                <p14:nvPr/>
              </p14:nvContentPartPr>
              <p14:xfrm>
                <a:off x="5366211" y="2709806"/>
                <a:ext cx="14760" cy="27000"/>
              </p14:xfrm>
            </p:contentPart>
          </mc:Choice>
          <mc:Fallback xmlns="">
            <p:pic>
              <p:nvPicPr>
                <p:cNvPr id="121" name="Håndskrift 120">
                  <a:extLst>
                    <a:ext uri="{FF2B5EF4-FFF2-40B4-BE49-F238E27FC236}">
                      <a16:creationId xmlns:a16="http://schemas.microsoft.com/office/drawing/2014/main" id="{00CDC33F-BB70-4794-95FB-8DB2DEBC3F74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5303211" y="2647166"/>
                  <a:ext cx="14040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122" name="Håndskrift 121">
                  <a:extLst>
                    <a:ext uri="{FF2B5EF4-FFF2-40B4-BE49-F238E27FC236}">
                      <a16:creationId xmlns:a16="http://schemas.microsoft.com/office/drawing/2014/main" id="{CFEDD4BB-A331-4C0B-9024-B7030C04AEEE}"/>
                    </a:ext>
                  </a:extLst>
                </p14:cNvPr>
                <p14:cNvContentPartPr/>
                <p14:nvPr/>
              </p14:nvContentPartPr>
              <p14:xfrm>
                <a:off x="5185851" y="2557886"/>
                <a:ext cx="148320" cy="100440"/>
              </p14:xfrm>
            </p:contentPart>
          </mc:Choice>
          <mc:Fallback xmlns="">
            <p:pic>
              <p:nvPicPr>
                <p:cNvPr id="122" name="Håndskrift 121">
                  <a:extLst>
                    <a:ext uri="{FF2B5EF4-FFF2-40B4-BE49-F238E27FC236}">
                      <a16:creationId xmlns:a16="http://schemas.microsoft.com/office/drawing/2014/main" id="{CFEDD4BB-A331-4C0B-9024-B7030C04AEEE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5122851" y="2494886"/>
                  <a:ext cx="27396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123" name="Håndskrift 122">
                  <a:extLst>
                    <a:ext uri="{FF2B5EF4-FFF2-40B4-BE49-F238E27FC236}">
                      <a16:creationId xmlns:a16="http://schemas.microsoft.com/office/drawing/2014/main" id="{69DAF858-A1C8-4500-8CD4-1FAADD602EB3}"/>
                    </a:ext>
                  </a:extLst>
                </p14:cNvPr>
                <p14:cNvContentPartPr/>
                <p14:nvPr/>
              </p14:nvContentPartPr>
              <p14:xfrm>
                <a:off x="5137971" y="2655806"/>
                <a:ext cx="30600" cy="63360"/>
              </p14:xfrm>
            </p:contentPart>
          </mc:Choice>
          <mc:Fallback xmlns="">
            <p:pic>
              <p:nvPicPr>
                <p:cNvPr id="123" name="Håndskrift 122">
                  <a:extLst>
                    <a:ext uri="{FF2B5EF4-FFF2-40B4-BE49-F238E27FC236}">
                      <a16:creationId xmlns:a16="http://schemas.microsoft.com/office/drawing/2014/main" id="{69DAF858-A1C8-4500-8CD4-1FAADD602EB3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5074971" y="2593166"/>
                  <a:ext cx="15624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124" name="Håndskrift 123">
                  <a:extLst>
                    <a:ext uri="{FF2B5EF4-FFF2-40B4-BE49-F238E27FC236}">
                      <a16:creationId xmlns:a16="http://schemas.microsoft.com/office/drawing/2014/main" id="{56799168-C93F-453A-80B6-0547265FE151}"/>
                    </a:ext>
                  </a:extLst>
                </p14:cNvPr>
                <p14:cNvContentPartPr/>
                <p14:nvPr/>
              </p14:nvContentPartPr>
              <p14:xfrm>
                <a:off x="5140131" y="2873606"/>
                <a:ext cx="28080" cy="43560"/>
              </p14:xfrm>
            </p:contentPart>
          </mc:Choice>
          <mc:Fallback xmlns="">
            <p:pic>
              <p:nvPicPr>
                <p:cNvPr id="124" name="Håndskrift 123">
                  <a:extLst>
                    <a:ext uri="{FF2B5EF4-FFF2-40B4-BE49-F238E27FC236}">
                      <a16:creationId xmlns:a16="http://schemas.microsoft.com/office/drawing/2014/main" id="{56799168-C93F-453A-80B6-0547265FE151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5077491" y="2810606"/>
                  <a:ext cx="15372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130" name="Håndskrift 129">
                  <a:extLst>
                    <a:ext uri="{FF2B5EF4-FFF2-40B4-BE49-F238E27FC236}">
                      <a16:creationId xmlns:a16="http://schemas.microsoft.com/office/drawing/2014/main" id="{95B5A465-E9E8-4F9F-BDD9-4F433A7D0995}"/>
                    </a:ext>
                  </a:extLst>
                </p14:cNvPr>
                <p14:cNvContentPartPr/>
                <p14:nvPr/>
              </p14:nvContentPartPr>
              <p14:xfrm>
                <a:off x="4984971" y="2949566"/>
                <a:ext cx="20520" cy="43200"/>
              </p14:xfrm>
            </p:contentPart>
          </mc:Choice>
          <mc:Fallback xmlns="">
            <p:pic>
              <p:nvPicPr>
                <p:cNvPr id="130" name="Håndskrift 129">
                  <a:extLst>
                    <a:ext uri="{FF2B5EF4-FFF2-40B4-BE49-F238E27FC236}">
                      <a16:creationId xmlns:a16="http://schemas.microsoft.com/office/drawing/2014/main" id="{95B5A465-E9E8-4F9F-BDD9-4F433A7D0995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4922331" y="2886926"/>
                  <a:ext cx="14616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140" name="Håndskrift 139">
                  <a:extLst>
                    <a:ext uri="{FF2B5EF4-FFF2-40B4-BE49-F238E27FC236}">
                      <a16:creationId xmlns:a16="http://schemas.microsoft.com/office/drawing/2014/main" id="{CF302BA7-A1B6-4C9E-BF7B-CFC8B364B341}"/>
                    </a:ext>
                  </a:extLst>
                </p14:cNvPr>
                <p14:cNvContentPartPr/>
                <p14:nvPr/>
              </p14:nvContentPartPr>
              <p14:xfrm>
                <a:off x="4832691" y="3025886"/>
                <a:ext cx="81360" cy="32760"/>
              </p14:xfrm>
            </p:contentPart>
          </mc:Choice>
          <mc:Fallback xmlns="">
            <p:pic>
              <p:nvPicPr>
                <p:cNvPr id="140" name="Håndskrift 139">
                  <a:extLst>
                    <a:ext uri="{FF2B5EF4-FFF2-40B4-BE49-F238E27FC236}">
                      <a16:creationId xmlns:a16="http://schemas.microsoft.com/office/drawing/2014/main" id="{CF302BA7-A1B6-4C9E-BF7B-CFC8B364B341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4770051" y="2962886"/>
                  <a:ext cx="20700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141" name="Håndskrift 140">
                  <a:extLst>
                    <a:ext uri="{FF2B5EF4-FFF2-40B4-BE49-F238E27FC236}">
                      <a16:creationId xmlns:a16="http://schemas.microsoft.com/office/drawing/2014/main" id="{436299E5-D6EE-4F38-BAF5-D5CA7FE8DEFF}"/>
                    </a:ext>
                  </a:extLst>
                </p14:cNvPr>
                <p14:cNvContentPartPr/>
                <p14:nvPr/>
              </p14:nvContentPartPr>
              <p14:xfrm>
                <a:off x="5094051" y="3015086"/>
                <a:ext cx="23040" cy="15480"/>
              </p14:xfrm>
            </p:contentPart>
          </mc:Choice>
          <mc:Fallback xmlns="">
            <p:pic>
              <p:nvPicPr>
                <p:cNvPr id="141" name="Håndskrift 140">
                  <a:extLst>
                    <a:ext uri="{FF2B5EF4-FFF2-40B4-BE49-F238E27FC236}">
                      <a16:creationId xmlns:a16="http://schemas.microsoft.com/office/drawing/2014/main" id="{436299E5-D6EE-4F38-BAF5-D5CA7FE8DEFF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5031411" y="2952086"/>
                  <a:ext cx="14868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142" name="Håndskrift 141">
                  <a:extLst>
                    <a:ext uri="{FF2B5EF4-FFF2-40B4-BE49-F238E27FC236}">
                      <a16:creationId xmlns:a16="http://schemas.microsoft.com/office/drawing/2014/main" id="{2FE2E27B-E7B8-446C-8D80-4FFCFDB3D338}"/>
                    </a:ext>
                  </a:extLst>
                </p14:cNvPr>
                <p14:cNvContentPartPr/>
                <p14:nvPr/>
              </p14:nvContentPartPr>
              <p14:xfrm>
                <a:off x="5311491" y="2884406"/>
                <a:ext cx="25920" cy="36720"/>
              </p14:xfrm>
            </p:contentPart>
          </mc:Choice>
          <mc:Fallback xmlns="">
            <p:pic>
              <p:nvPicPr>
                <p:cNvPr id="142" name="Håndskrift 141">
                  <a:extLst>
                    <a:ext uri="{FF2B5EF4-FFF2-40B4-BE49-F238E27FC236}">
                      <a16:creationId xmlns:a16="http://schemas.microsoft.com/office/drawing/2014/main" id="{2FE2E27B-E7B8-446C-8D80-4FFCFDB3D338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5248851" y="2821406"/>
                  <a:ext cx="15156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143" name="Håndskrift 142">
                  <a:extLst>
                    <a:ext uri="{FF2B5EF4-FFF2-40B4-BE49-F238E27FC236}">
                      <a16:creationId xmlns:a16="http://schemas.microsoft.com/office/drawing/2014/main" id="{EDB2DB26-E802-40E9-972F-315E711A6BC5}"/>
                    </a:ext>
                  </a:extLst>
                </p14:cNvPr>
                <p14:cNvContentPartPr/>
                <p14:nvPr/>
              </p14:nvContentPartPr>
              <p14:xfrm>
                <a:off x="5352891" y="2852006"/>
                <a:ext cx="68760" cy="132840"/>
              </p14:xfrm>
            </p:contentPart>
          </mc:Choice>
          <mc:Fallback xmlns="">
            <p:pic>
              <p:nvPicPr>
                <p:cNvPr id="143" name="Håndskrift 142">
                  <a:extLst>
                    <a:ext uri="{FF2B5EF4-FFF2-40B4-BE49-F238E27FC236}">
                      <a16:creationId xmlns:a16="http://schemas.microsoft.com/office/drawing/2014/main" id="{EDB2DB26-E802-40E9-972F-315E711A6BC5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5290251" y="2789006"/>
                  <a:ext cx="194400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144" name="Håndskrift 143">
                  <a:extLst>
                    <a:ext uri="{FF2B5EF4-FFF2-40B4-BE49-F238E27FC236}">
                      <a16:creationId xmlns:a16="http://schemas.microsoft.com/office/drawing/2014/main" id="{9C77F034-1FC2-4D71-8450-BA24A5B5F9D4}"/>
                    </a:ext>
                  </a:extLst>
                </p14:cNvPr>
                <p14:cNvContentPartPr/>
                <p14:nvPr/>
              </p14:nvContentPartPr>
              <p14:xfrm>
                <a:off x="5236971" y="3069446"/>
                <a:ext cx="53280" cy="11520"/>
              </p14:xfrm>
            </p:contentPart>
          </mc:Choice>
          <mc:Fallback xmlns="">
            <p:pic>
              <p:nvPicPr>
                <p:cNvPr id="144" name="Håndskrift 143">
                  <a:extLst>
                    <a:ext uri="{FF2B5EF4-FFF2-40B4-BE49-F238E27FC236}">
                      <a16:creationId xmlns:a16="http://schemas.microsoft.com/office/drawing/2014/main" id="{9C77F034-1FC2-4D71-8450-BA24A5B5F9D4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5174331" y="3006446"/>
                  <a:ext cx="17892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145" name="Håndskrift 144">
                  <a:extLst>
                    <a:ext uri="{FF2B5EF4-FFF2-40B4-BE49-F238E27FC236}">
                      <a16:creationId xmlns:a16="http://schemas.microsoft.com/office/drawing/2014/main" id="{3335941D-6A64-4F0B-80D6-83479CE74EBE}"/>
                    </a:ext>
                  </a:extLst>
                </p14:cNvPr>
                <p14:cNvContentPartPr/>
                <p14:nvPr/>
              </p14:nvContentPartPr>
              <p14:xfrm>
                <a:off x="5127891" y="3058646"/>
                <a:ext cx="42480" cy="58680"/>
              </p14:xfrm>
            </p:contentPart>
          </mc:Choice>
          <mc:Fallback xmlns="">
            <p:pic>
              <p:nvPicPr>
                <p:cNvPr id="145" name="Håndskrift 144">
                  <a:extLst>
                    <a:ext uri="{FF2B5EF4-FFF2-40B4-BE49-F238E27FC236}">
                      <a16:creationId xmlns:a16="http://schemas.microsoft.com/office/drawing/2014/main" id="{3335941D-6A64-4F0B-80D6-83479CE74EBE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5065251" y="2995646"/>
                  <a:ext cx="16812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146" name="Håndskrift 145">
                  <a:extLst>
                    <a:ext uri="{FF2B5EF4-FFF2-40B4-BE49-F238E27FC236}">
                      <a16:creationId xmlns:a16="http://schemas.microsoft.com/office/drawing/2014/main" id="{88FD4007-82D8-4C52-9D13-A37547CDF8F6}"/>
                    </a:ext>
                  </a:extLst>
                </p14:cNvPr>
                <p14:cNvContentPartPr/>
                <p14:nvPr/>
              </p14:nvContentPartPr>
              <p14:xfrm>
                <a:off x="4971291" y="3134606"/>
                <a:ext cx="27360" cy="6840"/>
              </p14:xfrm>
            </p:contentPart>
          </mc:Choice>
          <mc:Fallback xmlns="">
            <p:pic>
              <p:nvPicPr>
                <p:cNvPr id="146" name="Håndskrift 145">
                  <a:extLst>
                    <a:ext uri="{FF2B5EF4-FFF2-40B4-BE49-F238E27FC236}">
                      <a16:creationId xmlns:a16="http://schemas.microsoft.com/office/drawing/2014/main" id="{88FD4007-82D8-4C52-9D13-A37547CDF8F6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4908651" y="3071966"/>
                  <a:ext cx="15300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147" name="Håndskrift 146">
                  <a:extLst>
                    <a:ext uri="{FF2B5EF4-FFF2-40B4-BE49-F238E27FC236}">
                      <a16:creationId xmlns:a16="http://schemas.microsoft.com/office/drawing/2014/main" id="{48F435C1-7B88-4842-AFC0-6914E4DA8488}"/>
                    </a:ext>
                  </a:extLst>
                </p14:cNvPr>
                <p14:cNvContentPartPr/>
                <p14:nvPr/>
              </p14:nvContentPartPr>
              <p14:xfrm>
                <a:off x="4831611" y="3113006"/>
                <a:ext cx="6120" cy="2880"/>
              </p14:xfrm>
            </p:contentPart>
          </mc:Choice>
          <mc:Fallback xmlns="">
            <p:pic>
              <p:nvPicPr>
                <p:cNvPr id="147" name="Håndskrift 146">
                  <a:extLst>
                    <a:ext uri="{FF2B5EF4-FFF2-40B4-BE49-F238E27FC236}">
                      <a16:creationId xmlns:a16="http://schemas.microsoft.com/office/drawing/2014/main" id="{48F435C1-7B88-4842-AFC0-6914E4DA8488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4768971" y="3050366"/>
                  <a:ext cx="13176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148" name="Håndskrift 147">
                  <a:extLst>
                    <a:ext uri="{FF2B5EF4-FFF2-40B4-BE49-F238E27FC236}">
                      <a16:creationId xmlns:a16="http://schemas.microsoft.com/office/drawing/2014/main" id="{6D88193E-568C-4A6E-9371-2987BB6240EA}"/>
                    </a:ext>
                  </a:extLst>
                </p14:cNvPr>
                <p14:cNvContentPartPr/>
                <p14:nvPr/>
              </p14:nvContentPartPr>
              <p14:xfrm>
                <a:off x="4865811" y="3232526"/>
                <a:ext cx="23040" cy="24480"/>
              </p14:xfrm>
            </p:contentPart>
          </mc:Choice>
          <mc:Fallback xmlns="">
            <p:pic>
              <p:nvPicPr>
                <p:cNvPr id="148" name="Håndskrift 147">
                  <a:extLst>
                    <a:ext uri="{FF2B5EF4-FFF2-40B4-BE49-F238E27FC236}">
                      <a16:creationId xmlns:a16="http://schemas.microsoft.com/office/drawing/2014/main" id="{6D88193E-568C-4A6E-9371-2987BB6240EA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4802811" y="3169526"/>
                  <a:ext cx="1486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149" name="Håndskrift 148">
                  <a:extLst>
                    <a:ext uri="{FF2B5EF4-FFF2-40B4-BE49-F238E27FC236}">
                      <a16:creationId xmlns:a16="http://schemas.microsoft.com/office/drawing/2014/main" id="{5231364A-8DB8-41FA-B57D-AB81A1E4689B}"/>
                    </a:ext>
                  </a:extLst>
                </p14:cNvPr>
                <p14:cNvContentPartPr/>
                <p14:nvPr/>
              </p14:nvContentPartPr>
              <p14:xfrm>
                <a:off x="5072451" y="3233606"/>
                <a:ext cx="48240" cy="10800"/>
              </p14:xfrm>
            </p:contentPart>
          </mc:Choice>
          <mc:Fallback xmlns="">
            <p:pic>
              <p:nvPicPr>
                <p:cNvPr id="149" name="Håndskrift 148">
                  <a:extLst>
                    <a:ext uri="{FF2B5EF4-FFF2-40B4-BE49-F238E27FC236}">
                      <a16:creationId xmlns:a16="http://schemas.microsoft.com/office/drawing/2014/main" id="{5231364A-8DB8-41FA-B57D-AB81A1E4689B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5009811" y="3170606"/>
                  <a:ext cx="1738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150" name="Håndskrift 149">
                  <a:extLst>
                    <a:ext uri="{FF2B5EF4-FFF2-40B4-BE49-F238E27FC236}">
                      <a16:creationId xmlns:a16="http://schemas.microsoft.com/office/drawing/2014/main" id="{51D82C7E-1DE5-4101-AFCC-9850383929C2}"/>
                    </a:ext>
                  </a:extLst>
                </p14:cNvPr>
                <p14:cNvContentPartPr/>
                <p14:nvPr/>
              </p14:nvContentPartPr>
              <p14:xfrm>
                <a:off x="5257491" y="3134606"/>
                <a:ext cx="21240" cy="9000"/>
              </p14:xfrm>
            </p:contentPart>
          </mc:Choice>
          <mc:Fallback xmlns="">
            <p:pic>
              <p:nvPicPr>
                <p:cNvPr id="150" name="Håndskrift 149">
                  <a:extLst>
                    <a:ext uri="{FF2B5EF4-FFF2-40B4-BE49-F238E27FC236}">
                      <a16:creationId xmlns:a16="http://schemas.microsoft.com/office/drawing/2014/main" id="{51D82C7E-1DE5-4101-AFCC-9850383929C2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5194851" y="3071966"/>
                  <a:ext cx="14688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151" name="Håndskrift 150">
                  <a:extLst>
                    <a:ext uri="{FF2B5EF4-FFF2-40B4-BE49-F238E27FC236}">
                      <a16:creationId xmlns:a16="http://schemas.microsoft.com/office/drawing/2014/main" id="{84DEC9AE-A3BA-463D-8A1A-4B9C37A5D3D2}"/>
                    </a:ext>
                  </a:extLst>
                </p14:cNvPr>
                <p14:cNvContentPartPr/>
                <p14:nvPr/>
              </p14:nvContentPartPr>
              <p14:xfrm>
                <a:off x="5431371" y="3156206"/>
                <a:ext cx="32400" cy="45720"/>
              </p14:xfrm>
            </p:contentPart>
          </mc:Choice>
          <mc:Fallback xmlns="">
            <p:pic>
              <p:nvPicPr>
                <p:cNvPr id="151" name="Håndskrift 150">
                  <a:extLst>
                    <a:ext uri="{FF2B5EF4-FFF2-40B4-BE49-F238E27FC236}">
                      <a16:creationId xmlns:a16="http://schemas.microsoft.com/office/drawing/2014/main" id="{84DEC9AE-A3BA-463D-8A1A-4B9C37A5D3D2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5368731" y="3093566"/>
                  <a:ext cx="15804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152" name="Håndskrift 151">
                  <a:extLst>
                    <a:ext uri="{FF2B5EF4-FFF2-40B4-BE49-F238E27FC236}">
                      <a16:creationId xmlns:a16="http://schemas.microsoft.com/office/drawing/2014/main" id="{07B264E6-4297-49DC-9DBE-5321DDBC75BC}"/>
                    </a:ext>
                  </a:extLst>
                </p14:cNvPr>
                <p14:cNvContentPartPr/>
                <p14:nvPr/>
              </p14:nvContentPartPr>
              <p14:xfrm>
                <a:off x="5276211" y="3189326"/>
                <a:ext cx="155520" cy="122040"/>
              </p14:xfrm>
            </p:contentPart>
          </mc:Choice>
          <mc:Fallback xmlns="">
            <p:pic>
              <p:nvPicPr>
                <p:cNvPr id="152" name="Håndskrift 151">
                  <a:extLst>
                    <a:ext uri="{FF2B5EF4-FFF2-40B4-BE49-F238E27FC236}">
                      <a16:creationId xmlns:a16="http://schemas.microsoft.com/office/drawing/2014/main" id="{07B264E6-4297-49DC-9DBE-5321DDBC75BC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5213571" y="3126326"/>
                  <a:ext cx="28116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153" name="Håndskrift 152">
                  <a:extLst>
                    <a:ext uri="{FF2B5EF4-FFF2-40B4-BE49-F238E27FC236}">
                      <a16:creationId xmlns:a16="http://schemas.microsoft.com/office/drawing/2014/main" id="{2D6637D9-C1C7-45CC-83E3-2B8EE7CB474E}"/>
                    </a:ext>
                  </a:extLst>
                </p14:cNvPr>
                <p14:cNvContentPartPr/>
                <p14:nvPr/>
              </p14:nvContentPartPr>
              <p14:xfrm>
                <a:off x="5253171" y="3330806"/>
                <a:ext cx="4680" cy="6840"/>
              </p14:xfrm>
            </p:contentPart>
          </mc:Choice>
          <mc:Fallback xmlns="">
            <p:pic>
              <p:nvPicPr>
                <p:cNvPr id="153" name="Håndskrift 152">
                  <a:extLst>
                    <a:ext uri="{FF2B5EF4-FFF2-40B4-BE49-F238E27FC236}">
                      <a16:creationId xmlns:a16="http://schemas.microsoft.com/office/drawing/2014/main" id="{2D6637D9-C1C7-45CC-83E3-2B8EE7CB474E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5190171" y="3267806"/>
                  <a:ext cx="13032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154" name="Håndskrift 153">
                  <a:extLst>
                    <a:ext uri="{FF2B5EF4-FFF2-40B4-BE49-F238E27FC236}">
                      <a16:creationId xmlns:a16="http://schemas.microsoft.com/office/drawing/2014/main" id="{771A066D-60A2-4387-8664-829FE5CCACB6}"/>
                    </a:ext>
                  </a:extLst>
                </p14:cNvPr>
                <p14:cNvContentPartPr/>
                <p14:nvPr/>
              </p14:nvContentPartPr>
              <p14:xfrm>
                <a:off x="5146611" y="3330806"/>
                <a:ext cx="72360" cy="43920"/>
              </p14:xfrm>
            </p:contentPart>
          </mc:Choice>
          <mc:Fallback xmlns="">
            <p:pic>
              <p:nvPicPr>
                <p:cNvPr id="154" name="Håndskrift 153">
                  <a:extLst>
                    <a:ext uri="{FF2B5EF4-FFF2-40B4-BE49-F238E27FC236}">
                      <a16:creationId xmlns:a16="http://schemas.microsoft.com/office/drawing/2014/main" id="{771A066D-60A2-4387-8664-829FE5CCACB6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5083971" y="3267806"/>
                  <a:ext cx="19800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155" name="Håndskrift 154">
                  <a:extLst>
                    <a:ext uri="{FF2B5EF4-FFF2-40B4-BE49-F238E27FC236}">
                      <a16:creationId xmlns:a16="http://schemas.microsoft.com/office/drawing/2014/main" id="{D13E442B-D112-42F0-AE1B-40AE5B13C104}"/>
                    </a:ext>
                  </a:extLst>
                </p14:cNvPr>
                <p14:cNvContentPartPr/>
                <p14:nvPr/>
              </p14:nvContentPartPr>
              <p14:xfrm>
                <a:off x="5007291" y="3320006"/>
                <a:ext cx="15840" cy="39240"/>
              </p14:xfrm>
            </p:contentPart>
          </mc:Choice>
          <mc:Fallback xmlns="">
            <p:pic>
              <p:nvPicPr>
                <p:cNvPr id="155" name="Håndskrift 154">
                  <a:extLst>
                    <a:ext uri="{FF2B5EF4-FFF2-40B4-BE49-F238E27FC236}">
                      <a16:creationId xmlns:a16="http://schemas.microsoft.com/office/drawing/2014/main" id="{D13E442B-D112-42F0-AE1B-40AE5B13C104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4944291" y="3257006"/>
                  <a:ext cx="14148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156" name="Håndskrift 155">
                  <a:extLst>
                    <a:ext uri="{FF2B5EF4-FFF2-40B4-BE49-F238E27FC236}">
                      <a16:creationId xmlns:a16="http://schemas.microsoft.com/office/drawing/2014/main" id="{F4A74CB8-C3AF-4398-AC93-49F67D09D8AE}"/>
                    </a:ext>
                  </a:extLst>
                </p14:cNvPr>
                <p14:cNvContentPartPr/>
                <p14:nvPr/>
              </p14:nvContentPartPr>
              <p14:xfrm>
                <a:off x="4909011" y="3602606"/>
                <a:ext cx="360" cy="360"/>
              </p14:xfrm>
            </p:contentPart>
          </mc:Choice>
          <mc:Fallback xmlns="">
            <p:pic>
              <p:nvPicPr>
                <p:cNvPr id="156" name="Håndskrift 155">
                  <a:extLst>
                    <a:ext uri="{FF2B5EF4-FFF2-40B4-BE49-F238E27FC236}">
                      <a16:creationId xmlns:a16="http://schemas.microsoft.com/office/drawing/2014/main" id="{F4A74CB8-C3AF-4398-AC93-49F67D09D8AE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4846011" y="3539966"/>
                  <a:ext cx="12600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158" name="Håndskrift 157">
                  <a:extLst>
                    <a:ext uri="{FF2B5EF4-FFF2-40B4-BE49-F238E27FC236}">
                      <a16:creationId xmlns:a16="http://schemas.microsoft.com/office/drawing/2014/main" id="{33427F4C-604C-46FE-8576-E9BF3E057D22}"/>
                    </a:ext>
                  </a:extLst>
                </p14:cNvPr>
                <p14:cNvContentPartPr/>
                <p14:nvPr/>
              </p14:nvContentPartPr>
              <p14:xfrm>
                <a:off x="4995771" y="3374366"/>
                <a:ext cx="59400" cy="34200"/>
              </p14:xfrm>
            </p:contentPart>
          </mc:Choice>
          <mc:Fallback xmlns="">
            <p:pic>
              <p:nvPicPr>
                <p:cNvPr id="158" name="Håndskrift 157">
                  <a:extLst>
                    <a:ext uri="{FF2B5EF4-FFF2-40B4-BE49-F238E27FC236}">
                      <a16:creationId xmlns:a16="http://schemas.microsoft.com/office/drawing/2014/main" id="{33427F4C-604C-46FE-8576-E9BF3E057D22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4932771" y="3311726"/>
                  <a:ext cx="18504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159" name="Håndskrift 158">
                  <a:extLst>
                    <a:ext uri="{FF2B5EF4-FFF2-40B4-BE49-F238E27FC236}">
                      <a16:creationId xmlns:a16="http://schemas.microsoft.com/office/drawing/2014/main" id="{D6B2604C-5201-4E65-AB6E-734ABCB7AAB7}"/>
                    </a:ext>
                  </a:extLst>
                </p14:cNvPr>
                <p14:cNvContentPartPr/>
                <p14:nvPr/>
              </p14:nvContentPartPr>
              <p14:xfrm>
                <a:off x="4876611" y="3385166"/>
                <a:ext cx="73800" cy="78840"/>
              </p14:xfrm>
            </p:contentPart>
          </mc:Choice>
          <mc:Fallback xmlns="">
            <p:pic>
              <p:nvPicPr>
                <p:cNvPr id="159" name="Håndskrift 158">
                  <a:extLst>
                    <a:ext uri="{FF2B5EF4-FFF2-40B4-BE49-F238E27FC236}">
                      <a16:creationId xmlns:a16="http://schemas.microsoft.com/office/drawing/2014/main" id="{D6B2604C-5201-4E65-AB6E-734ABCB7AAB7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4813611" y="3322526"/>
                  <a:ext cx="19944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172" name="Håndskrift 171">
                  <a:extLst>
                    <a:ext uri="{FF2B5EF4-FFF2-40B4-BE49-F238E27FC236}">
                      <a16:creationId xmlns:a16="http://schemas.microsoft.com/office/drawing/2014/main" id="{3133538D-B713-4F94-BEA4-0FBE06862717}"/>
                    </a:ext>
                  </a:extLst>
                </p14:cNvPr>
                <p14:cNvContentPartPr/>
                <p14:nvPr/>
              </p14:nvContentPartPr>
              <p14:xfrm>
                <a:off x="5026371" y="3570206"/>
                <a:ext cx="5040" cy="6840"/>
              </p14:xfrm>
            </p:contentPart>
          </mc:Choice>
          <mc:Fallback xmlns="">
            <p:pic>
              <p:nvPicPr>
                <p:cNvPr id="172" name="Håndskrift 171">
                  <a:extLst>
                    <a:ext uri="{FF2B5EF4-FFF2-40B4-BE49-F238E27FC236}">
                      <a16:creationId xmlns:a16="http://schemas.microsoft.com/office/drawing/2014/main" id="{3133538D-B713-4F94-BEA4-0FBE06862717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4963371" y="3507566"/>
                  <a:ext cx="13068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174" name="Håndskrift 173">
                  <a:extLst>
                    <a:ext uri="{FF2B5EF4-FFF2-40B4-BE49-F238E27FC236}">
                      <a16:creationId xmlns:a16="http://schemas.microsoft.com/office/drawing/2014/main" id="{B4606105-70F9-47C4-980B-67BC61B25E49}"/>
                    </a:ext>
                  </a:extLst>
                </p14:cNvPr>
                <p14:cNvContentPartPr/>
                <p14:nvPr/>
              </p14:nvContentPartPr>
              <p14:xfrm>
                <a:off x="5072451" y="3635726"/>
                <a:ext cx="29520" cy="68400"/>
              </p14:xfrm>
            </p:contentPart>
          </mc:Choice>
          <mc:Fallback xmlns="">
            <p:pic>
              <p:nvPicPr>
                <p:cNvPr id="174" name="Håndskrift 173">
                  <a:extLst>
                    <a:ext uri="{FF2B5EF4-FFF2-40B4-BE49-F238E27FC236}">
                      <a16:creationId xmlns:a16="http://schemas.microsoft.com/office/drawing/2014/main" id="{B4606105-70F9-47C4-980B-67BC61B25E49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5009811" y="3572726"/>
                  <a:ext cx="15516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178" name="Håndskrift 177">
                  <a:extLst>
                    <a:ext uri="{FF2B5EF4-FFF2-40B4-BE49-F238E27FC236}">
                      <a16:creationId xmlns:a16="http://schemas.microsoft.com/office/drawing/2014/main" id="{EDE510B5-1332-4882-9DE9-C21CD9882077}"/>
                    </a:ext>
                  </a:extLst>
                </p14:cNvPr>
                <p14:cNvContentPartPr/>
                <p14:nvPr/>
              </p14:nvContentPartPr>
              <p14:xfrm>
                <a:off x="5279091" y="3406766"/>
                <a:ext cx="27360" cy="48960"/>
              </p14:xfrm>
            </p:contentPart>
          </mc:Choice>
          <mc:Fallback xmlns="">
            <p:pic>
              <p:nvPicPr>
                <p:cNvPr id="178" name="Håndskrift 177">
                  <a:extLst>
                    <a:ext uri="{FF2B5EF4-FFF2-40B4-BE49-F238E27FC236}">
                      <a16:creationId xmlns:a16="http://schemas.microsoft.com/office/drawing/2014/main" id="{EDE510B5-1332-4882-9DE9-C21CD9882077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5216451" y="3344126"/>
                  <a:ext cx="15300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180" name="Håndskrift 179">
                  <a:extLst>
                    <a:ext uri="{FF2B5EF4-FFF2-40B4-BE49-F238E27FC236}">
                      <a16:creationId xmlns:a16="http://schemas.microsoft.com/office/drawing/2014/main" id="{1974FABF-4CCA-4B1D-9794-276B165DFB8D}"/>
                    </a:ext>
                  </a:extLst>
                </p14:cNvPr>
                <p14:cNvContentPartPr/>
                <p14:nvPr/>
              </p14:nvContentPartPr>
              <p14:xfrm>
                <a:off x="5072451" y="3571286"/>
                <a:ext cx="40680" cy="32040"/>
              </p14:xfrm>
            </p:contentPart>
          </mc:Choice>
          <mc:Fallback xmlns="">
            <p:pic>
              <p:nvPicPr>
                <p:cNvPr id="180" name="Håndskrift 179">
                  <a:extLst>
                    <a:ext uri="{FF2B5EF4-FFF2-40B4-BE49-F238E27FC236}">
                      <a16:creationId xmlns:a16="http://schemas.microsoft.com/office/drawing/2014/main" id="{1974FABF-4CCA-4B1D-9794-276B165DFB8D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5009811" y="3508286"/>
                  <a:ext cx="16632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182" name="Håndskrift 181">
                  <a:extLst>
                    <a:ext uri="{FF2B5EF4-FFF2-40B4-BE49-F238E27FC236}">
                      <a16:creationId xmlns:a16="http://schemas.microsoft.com/office/drawing/2014/main" id="{09FB2B54-8DE4-4655-BE88-B5E8A53BBC23}"/>
                    </a:ext>
                  </a:extLst>
                </p14:cNvPr>
                <p14:cNvContentPartPr/>
                <p14:nvPr/>
              </p14:nvContentPartPr>
              <p14:xfrm>
                <a:off x="5231211" y="3613406"/>
                <a:ext cx="4680" cy="360"/>
              </p14:xfrm>
            </p:contentPart>
          </mc:Choice>
          <mc:Fallback xmlns="">
            <p:pic>
              <p:nvPicPr>
                <p:cNvPr id="182" name="Håndskrift 181">
                  <a:extLst>
                    <a:ext uri="{FF2B5EF4-FFF2-40B4-BE49-F238E27FC236}">
                      <a16:creationId xmlns:a16="http://schemas.microsoft.com/office/drawing/2014/main" id="{09FB2B54-8DE4-4655-BE88-B5E8A53BBC23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5168571" y="3550766"/>
                  <a:ext cx="1303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190" name="Håndskrift 189">
                  <a:extLst>
                    <a:ext uri="{FF2B5EF4-FFF2-40B4-BE49-F238E27FC236}">
                      <a16:creationId xmlns:a16="http://schemas.microsoft.com/office/drawing/2014/main" id="{CF793533-4391-4D6B-872E-8C3B83AA9579}"/>
                    </a:ext>
                  </a:extLst>
                </p14:cNvPr>
                <p14:cNvContentPartPr/>
                <p14:nvPr/>
              </p14:nvContentPartPr>
              <p14:xfrm>
                <a:off x="5203131" y="3461486"/>
                <a:ext cx="15840" cy="51840"/>
              </p14:xfrm>
            </p:contentPart>
          </mc:Choice>
          <mc:Fallback xmlns="">
            <p:pic>
              <p:nvPicPr>
                <p:cNvPr id="190" name="Håndskrift 189">
                  <a:extLst>
                    <a:ext uri="{FF2B5EF4-FFF2-40B4-BE49-F238E27FC236}">
                      <a16:creationId xmlns:a16="http://schemas.microsoft.com/office/drawing/2014/main" id="{CF793533-4391-4D6B-872E-8C3B83AA9579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5140131" y="3398486"/>
                  <a:ext cx="14148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192" name="Håndskrift 191">
                  <a:extLst>
                    <a:ext uri="{FF2B5EF4-FFF2-40B4-BE49-F238E27FC236}">
                      <a16:creationId xmlns:a16="http://schemas.microsoft.com/office/drawing/2014/main" id="{568E3F0D-1A04-4129-9348-543A5736D400}"/>
                    </a:ext>
                  </a:extLst>
                </p14:cNvPr>
                <p14:cNvContentPartPr/>
                <p14:nvPr/>
              </p14:nvContentPartPr>
              <p14:xfrm>
                <a:off x="5213931" y="3700886"/>
                <a:ext cx="6840" cy="4680"/>
              </p14:xfrm>
            </p:contentPart>
          </mc:Choice>
          <mc:Fallback xmlns="">
            <p:pic>
              <p:nvPicPr>
                <p:cNvPr id="192" name="Håndskrift 191">
                  <a:extLst>
                    <a:ext uri="{FF2B5EF4-FFF2-40B4-BE49-F238E27FC236}">
                      <a16:creationId xmlns:a16="http://schemas.microsoft.com/office/drawing/2014/main" id="{568E3F0D-1A04-4129-9348-543A5736D400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5150931" y="3638246"/>
                  <a:ext cx="13248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1">
              <p14:nvContentPartPr>
                <p14:cNvPr id="198" name="Håndskrift 197">
                  <a:extLst>
                    <a:ext uri="{FF2B5EF4-FFF2-40B4-BE49-F238E27FC236}">
                      <a16:creationId xmlns:a16="http://schemas.microsoft.com/office/drawing/2014/main" id="{979A5A7E-DA45-457E-89E2-9F009F527AEB}"/>
                    </a:ext>
                  </a:extLst>
                </p14:cNvPr>
                <p14:cNvContentPartPr/>
                <p14:nvPr/>
              </p14:nvContentPartPr>
              <p14:xfrm>
                <a:off x="5133651" y="3798806"/>
                <a:ext cx="4680" cy="360"/>
              </p14:xfrm>
            </p:contentPart>
          </mc:Choice>
          <mc:Fallback xmlns="">
            <p:pic>
              <p:nvPicPr>
                <p:cNvPr id="198" name="Håndskrift 197">
                  <a:extLst>
                    <a:ext uri="{FF2B5EF4-FFF2-40B4-BE49-F238E27FC236}">
                      <a16:creationId xmlns:a16="http://schemas.microsoft.com/office/drawing/2014/main" id="{979A5A7E-DA45-457E-89E2-9F009F527AEB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5070651" y="3735806"/>
                  <a:ext cx="1303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200" name="Håndskrift 199">
                  <a:extLst>
                    <a:ext uri="{FF2B5EF4-FFF2-40B4-BE49-F238E27FC236}">
                      <a16:creationId xmlns:a16="http://schemas.microsoft.com/office/drawing/2014/main" id="{1C859D79-85B9-4A40-87E9-34E3D02EFA9D}"/>
                    </a:ext>
                  </a:extLst>
                </p14:cNvPr>
                <p14:cNvContentPartPr/>
                <p14:nvPr/>
              </p14:nvContentPartPr>
              <p14:xfrm>
                <a:off x="4941771" y="3754886"/>
                <a:ext cx="4680" cy="360"/>
              </p14:xfrm>
            </p:contentPart>
          </mc:Choice>
          <mc:Fallback xmlns="">
            <p:pic>
              <p:nvPicPr>
                <p:cNvPr id="200" name="Håndskrift 199">
                  <a:extLst>
                    <a:ext uri="{FF2B5EF4-FFF2-40B4-BE49-F238E27FC236}">
                      <a16:creationId xmlns:a16="http://schemas.microsoft.com/office/drawing/2014/main" id="{1C859D79-85B9-4A40-87E9-34E3D02EFA9D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4879131" y="3692246"/>
                  <a:ext cx="1303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3">
              <p14:nvContentPartPr>
                <p14:cNvPr id="212" name="Håndskrift 211">
                  <a:extLst>
                    <a:ext uri="{FF2B5EF4-FFF2-40B4-BE49-F238E27FC236}">
                      <a16:creationId xmlns:a16="http://schemas.microsoft.com/office/drawing/2014/main" id="{BA2470DF-46C8-46D5-AF54-570A95891AFB}"/>
                    </a:ext>
                  </a:extLst>
                </p14:cNvPr>
                <p14:cNvContentPartPr/>
                <p14:nvPr/>
              </p14:nvContentPartPr>
              <p14:xfrm>
                <a:off x="5007291" y="3820406"/>
                <a:ext cx="6840" cy="11520"/>
              </p14:xfrm>
            </p:contentPart>
          </mc:Choice>
          <mc:Fallback xmlns="">
            <p:pic>
              <p:nvPicPr>
                <p:cNvPr id="212" name="Håndskrift 211">
                  <a:extLst>
                    <a:ext uri="{FF2B5EF4-FFF2-40B4-BE49-F238E27FC236}">
                      <a16:creationId xmlns:a16="http://schemas.microsoft.com/office/drawing/2014/main" id="{BA2470DF-46C8-46D5-AF54-570A95891AFB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4944291" y="3757406"/>
                  <a:ext cx="13248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5">
              <p14:nvContentPartPr>
                <p14:cNvPr id="214" name="Håndskrift 213">
                  <a:extLst>
                    <a:ext uri="{FF2B5EF4-FFF2-40B4-BE49-F238E27FC236}">
                      <a16:creationId xmlns:a16="http://schemas.microsoft.com/office/drawing/2014/main" id="{0980800E-49BA-4CF7-81B2-5C320E583E13}"/>
                    </a:ext>
                  </a:extLst>
                </p14:cNvPr>
                <p14:cNvContentPartPr/>
                <p14:nvPr/>
              </p14:nvContentPartPr>
              <p14:xfrm>
                <a:off x="5028891" y="3874766"/>
                <a:ext cx="33480" cy="225000"/>
              </p14:xfrm>
            </p:contentPart>
          </mc:Choice>
          <mc:Fallback xmlns="">
            <p:pic>
              <p:nvPicPr>
                <p:cNvPr id="214" name="Håndskrift 213">
                  <a:extLst>
                    <a:ext uri="{FF2B5EF4-FFF2-40B4-BE49-F238E27FC236}">
                      <a16:creationId xmlns:a16="http://schemas.microsoft.com/office/drawing/2014/main" id="{0980800E-49BA-4CF7-81B2-5C320E583E13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4965891" y="3812126"/>
                  <a:ext cx="159120" cy="35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7">
              <p14:nvContentPartPr>
                <p14:cNvPr id="222" name="Håndskrift 221">
                  <a:extLst>
                    <a:ext uri="{FF2B5EF4-FFF2-40B4-BE49-F238E27FC236}">
                      <a16:creationId xmlns:a16="http://schemas.microsoft.com/office/drawing/2014/main" id="{F5443D20-AAE4-4480-9B00-A61AF031D3DF}"/>
                    </a:ext>
                  </a:extLst>
                </p14:cNvPr>
                <p14:cNvContentPartPr/>
                <p14:nvPr/>
              </p14:nvContentPartPr>
              <p14:xfrm>
                <a:off x="5050491" y="4103726"/>
                <a:ext cx="17280" cy="5040"/>
              </p14:xfrm>
            </p:contentPart>
          </mc:Choice>
          <mc:Fallback xmlns="">
            <p:pic>
              <p:nvPicPr>
                <p:cNvPr id="222" name="Håndskrift 221">
                  <a:extLst>
                    <a:ext uri="{FF2B5EF4-FFF2-40B4-BE49-F238E27FC236}">
                      <a16:creationId xmlns:a16="http://schemas.microsoft.com/office/drawing/2014/main" id="{F5443D20-AAE4-4480-9B00-A61AF031D3DF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4987491" y="4040726"/>
                  <a:ext cx="14292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9">
              <p14:nvContentPartPr>
                <p14:cNvPr id="223" name="Håndskrift 222">
                  <a:extLst>
                    <a:ext uri="{FF2B5EF4-FFF2-40B4-BE49-F238E27FC236}">
                      <a16:creationId xmlns:a16="http://schemas.microsoft.com/office/drawing/2014/main" id="{4A461014-E9E8-4ED9-9F01-BCE854BB0B1D}"/>
                    </a:ext>
                  </a:extLst>
                </p14:cNvPr>
                <p14:cNvContentPartPr/>
                <p14:nvPr/>
              </p14:nvContentPartPr>
              <p14:xfrm>
                <a:off x="5127171" y="3933086"/>
                <a:ext cx="360" cy="105480"/>
              </p14:xfrm>
            </p:contentPart>
          </mc:Choice>
          <mc:Fallback xmlns="">
            <p:pic>
              <p:nvPicPr>
                <p:cNvPr id="223" name="Håndskrift 222">
                  <a:extLst>
                    <a:ext uri="{FF2B5EF4-FFF2-40B4-BE49-F238E27FC236}">
                      <a16:creationId xmlns:a16="http://schemas.microsoft.com/office/drawing/2014/main" id="{4A461014-E9E8-4ED9-9F01-BCE854BB0B1D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5064171" y="3870446"/>
                  <a:ext cx="12600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1">
              <p14:nvContentPartPr>
                <p14:cNvPr id="224" name="Håndskrift 223">
                  <a:extLst>
                    <a:ext uri="{FF2B5EF4-FFF2-40B4-BE49-F238E27FC236}">
                      <a16:creationId xmlns:a16="http://schemas.microsoft.com/office/drawing/2014/main" id="{5F19046F-AA49-40E1-A6E8-FBB03B99276A}"/>
                    </a:ext>
                  </a:extLst>
                </p14:cNvPr>
                <p14:cNvContentPartPr/>
                <p14:nvPr/>
              </p14:nvContentPartPr>
              <p14:xfrm>
                <a:off x="5115651" y="3831566"/>
                <a:ext cx="4680" cy="11160"/>
              </p14:xfrm>
            </p:contentPart>
          </mc:Choice>
          <mc:Fallback xmlns="">
            <p:pic>
              <p:nvPicPr>
                <p:cNvPr id="224" name="Håndskrift 223">
                  <a:extLst>
                    <a:ext uri="{FF2B5EF4-FFF2-40B4-BE49-F238E27FC236}">
                      <a16:creationId xmlns:a16="http://schemas.microsoft.com/office/drawing/2014/main" id="{5F19046F-AA49-40E1-A6E8-FBB03B99276A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5053011" y="3768926"/>
                  <a:ext cx="13032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3">
              <p14:nvContentPartPr>
                <p14:cNvPr id="226" name="Håndskrift 225">
                  <a:extLst>
                    <a:ext uri="{FF2B5EF4-FFF2-40B4-BE49-F238E27FC236}">
                      <a16:creationId xmlns:a16="http://schemas.microsoft.com/office/drawing/2014/main" id="{CA6B4925-C3AE-4DD5-9FFE-CCBB855BA7E5}"/>
                    </a:ext>
                  </a:extLst>
                </p14:cNvPr>
                <p14:cNvContentPartPr/>
                <p14:nvPr/>
              </p14:nvContentPartPr>
              <p14:xfrm>
                <a:off x="5268291" y="3805286"/>
                <a:ext cx="48960" cy="15480"/>
              </p14:xfrm>
            </p:contentPart>
          </mc:Choice>
          <mc:Fallback xmlns="">
            <p:pic>
              <p:nvPicPr>
                <p:cNvPr id="226" name="Håndskrift 225">
                  <a:extLst>
                    <a:ext uri="{FF2B5EF4-FFF2-40B4-BE49-F238E27FC236}">
                      <a16:creationId xmlns:a16="http://schemas.microsoft.com/office/drawing/2014/main" id="{CA6B4925-C3AE-4DD5-9FFE-CCBB855BA7E5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5205651" y="3742286"/>
                  <a:ext cx="17460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5">
              <p14:nvContentPartPr>
                <p14:cNvPr id="227" name="Håndskrift 226">
                  <a:extLst>
                    <a:ext uri="{FF2B5EF4-FFF2-40B4-BE49-F238E27FC236}">
                      <a16:creationId xmlns:a16="http://schemas.microsoft.com/office/drawing/2014/main" id="{5D2F8489-54D6-4A0E-AADA-0FF3D30E6F42}"/>
                    </a:ext>
                  </a:extLst>
                </p14:cNvPr>
                <p14:cNvContentPartPr/>
                <p14:nvPr/>
              </p14:nvContentPartPr>
              <p14:xfrm>
                <a:off x="5333811" y="3711686"/>
                <a:ext cx="5040" cy="32760"/>
              </p14:xfrm>
            </p:contentPart>
          </mc:Choice>
          <mc:Fallback xmlns="">
            <p:pic>
              <p:nvPicPr>
                <p:cNvPr id="227" name="Håndskrift 226">
                  <a:extLst>
                    <a:ext uri="{FF2B5EF4-FFF2-40B4-BE49-F238E27FC236}">
                      <a16:creationId xmlns:a16="http://schemas.microsoft.com/office/drawing/2014/main" id="{5D2F8489-54D6-4A0E-AADA-0FF3D30E6F42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5270811" y="3649046"/>
                  <a:ext cx="13068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7">
              <p14:nvContentPartPr>
                <p14:cNvPr id="228" name="Håndskrift 227">
                  <a:extLst>
                    <a:ext uri="{FF2B5EF4-FFF2-40B4-BE49-F238E27FC236}">
                      <a16:creationId xmlns:a16="http://schemas.microsoft.com/office/drawing/2014/main" id="{FE13B16B-4034-4686-A306-E0C0183589A1}"/>
                    </a:ext>
                  </a:extLst>
                </p14:cNvPr>
                <p14:cNvContentPartPr/>
                <p14:nvPr/>
              </p14:nvContentPartPr>
              <p14:xfrm>
                <a:off x="5181171" y="4005446"/>
                <a:ext cx="24480" cy="21240"/>
              </p14:xfrm>
            </p:contentPart>
          </mc:Choice>
          <mc:Fallback xmlns="">
            <p:pic>
              <p:nvPicPr>
                <p:cNvPr id="228" name="Håndskrift 227">
                  <a:extLst>
                    <a:ext uri="{FF2B5EF4-FFF2-40B4-BE49-F238E27FC236}">
                      <a16:creationId xmlns:a16="http://schemas.microsoft.com/office/drawing/2014/main" id="{FE13B16B-4034-4686-A306-E0C0183589A1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5118171" y="3942446"/>
                  <a:ext cx="15012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9">
              <p14:nvContentPartPr>
                <p14:cNvPr id="230" name="Håndskrift 229">
                  <a:extLst>
                    <a:ext uri="{FF2B5EF4-FFF2-40B4-BE49-F238E27FC236}">
                      <a16:creationId xmlns:a16="http://schemas.microsoft.com/office/drawing/2014/main" id="{FC93A758-43DD-4C66-BEF7-1FD7E8E54297}"/>
                    </a:ext>
                  </a:extLst>
                </p14:cNvPr>
                <p14:cNvContentPartPr/>
                <p14:nvPr/>
              </p14:nvContentPartPr>
              <p14:xfrm>
                <a:off x="5185131" y="4027406"/>
                <a:ext cx="95040" cy="211680"/>
              </p14:xfrm>
            </p:contentPart>
          </mc:Choice>
          <mc:Fallback xmlns="">
            <p:pic>
              <p:nvPicPr>
                <p:cNvPr id="230" name="Håndskrift 229">
                  <a:extLst>
                    <a:ext uri="{FF2B5EF4-FFF2-40B4-BE49-F238E27FC236}">
                      <a16:creationId xmlns:a16="http://schemas.microsoft.com/office/drawing/2014/main" id="{FC93A758-43DD-4C66-BEF7-1FD7E8E54297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5122131" y="3964766"/>
                  <a:ext cx="220680" cy="33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1">
              <p14:nvContentPartPr>
                <p14:cNvPr id="232" name="Håndskrift 231">
                  <a:extLst>
                    <a:ext uri="{FF2B5EF4-FFF2-40B4-BE49-F238E27FC236}">
                      <a16:creationId xmlns:a16="http://schemas.microsoft.com/office/drawing/2014/main" id="{60E43396-8A6F-4D2C-97FD-4B31A55223F7}"/>
                    </a:ext>
                  </a:extLst>
                </p14:cNvPr>
                <p14:cNvContentPartPr/>
                <p14:nvPr/>
              </p14:nvContentPartPr>
              <p14:xfrm>
                <a:off x="5083251" y="4223606"/>
                <a:ext cx="15480" cy="36000"/>
              </p14:xfrm>
            </p:contentPart>
          </mc:Choice>
          <mc:Fallback xmlns="">
            <p:pic>
              <p:nvPicPr>
                <p:cNvPr id="232" name="Håndskrift 231">
                  <a:extLst>
                    <a:ext uri="{FF2B5EF4-FFF2-40B4-BE49-F238E27FC236}">
                      <a16:creationId xmlns:a16="http://schemas.microsoft.com/office/drawing/2014/main" id="{60E43396-8A6F-4D2C-97FD-4B31A55223F7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5020611" y="4160606"/>
                  <a:ext cx="14112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3">
              <p14:nvContentPartPr>
                <p14:cNvPr id="233" name="Håndskrift 232">
                  <a:extLst>
                    <a:ext uri="{FF2B5EF4-FFF2-40B4-BE49-F238E27FC236}">
                      <a16:creationId xmlns:a16="http://schemas.microsoft.com/office/drawing/2014/main" id="{74D0A76E-2AD0-435D-93D8-8C2D74D247C4}"/>
                    </a:ext>
                  </a:extLst>
                </p14:cNvPr>
                <p14:cNvContentPartPr/>
                <p14:nvPr/>
              </p14:nvContentPartPr>
              <p14:xfrm>
                <a:off x="5028891" y="4354286"/>
                <a:ext cx="360" cy="360"/>
              </p14:xfrm>
            </p:contentPart>
          </mc:Choice>
          <mc:Fallback xmlns="">
            <p:pic>
              <p:nvPicPr>
                <p:cNvPr id="233" name="Håndskrift 232">
                  <a:extLst>
                    <a:ext uri="{FF2B5EF4-FFF2-40B4-BE49-F238E27FC236}">
                      <a16:creationId xmlns:a16="http://schemas.microsoft.com/office/drawing/2014/main" id="{74D0A76E-2AD0-435D-93D8-8C2D74D247C4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4965891" y="4291286"/>
                  <a:ext cx="12600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235" name="Håndskrift 234">
                  <a:extLst>
                    <a:ext uri="{FF2B5EF4-FFF2-40B4-BE49-F238E27FC236}">
                      <a16:creationId xmlns:a16="http://schemas.microsoft.com/office/drawing/2014/main" id="{5792CB2A-F292-44A6-A928-C33271248674}"/>
                    </a:ext>
                  </a:extLst>
                </p14:cNvPr>
                <p14:cNvContentPartPr/>
                <p14:nvPr/>
              </p14:nvContentPartPr>
              <p14:xfrm>
                <a:off x="5170371" y="4325486"/>
                <a:ext cx="22320" cy="39960"/>
              </p14:xfrm>
            </p:contentPart>
          </mc:Choice>
          <mc:Fallback xmlns="">
            <p:pic>
              <p:nvPicPr>
                <p:cNvPr id="235" name="Håndskrift 234">
                  <a:extLst>
                    <a:ext uri="{FF2B5EF4-FFF2-40B4-BE49-F238E27FC236}">
                      <a16:creationId xmlns:a16="http://schemas.microsoft.com/office/drawing/2014/main" id="{5792CB2A-F292-44A6-A928-C33271248674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5107371" y="4262486"/>
                  <a:ext cx="14796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237" name="Håndskrift 236">
                  <a:extLst>
                    <a:ext uri="{FF2B5EF4-FFF2-40B4-BE49-F238E27FC236}">
                      <a16:creationId xmlns:a16="http://schemas.microsoft.com/office/drawing/2014/main" id="{D4218E26-2207-44A3-A482-FFAF323EFFD0}"/>
                    </a:ext>
                  </a:extLst>
                </p14:cNvPr>
                <p14:cNvContentPartPr/>
                <p14:nvPr/>
              </p14:nvContentPartPr>
              <p14:xfrm>
                <a:off x="5287731" y="4266806"/>
                <a:ext cx="5040" cy="360"/>
              </p14:xfrm>
            </p:contentPart>
          </mc:Choice>
          <mc:Fallback xmlns="">
            <p:pic>
              <p:nvPicPr>
                <p:cNvPr id="237" name="Håndskrift 236">
                  <a:extLst>
                    <a:ext uri="{FF2B5EF4-FFF2-40B4-BE49-F238E27FC236}">
                      <a16:creationId xmlns:a16="http://schemas.microsoft.com/office/drawing/2014/main" id="{D4218E26-2207-44A3-A482-FFAF323EFFD0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5224731" y="4203806"/>
                  <a:ext cx="130680" cy="12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4" name="Gruppe 263">
            <a:extLst>
              <a:ext uri="{FF2B5EF4-FFF2-40B4-BE49-F238E27FC236}">
                <a16:creationId xmlns:a16="http://schemas.microsoft.com/office/drawing/2014/main" id="{617FBAB9-255C-4753-A9F5-712FC294D90B}"/>
              </a:ext>
            </a:extLst>
          </p:cNvPr>
          <p:cNvGrpSpPr/>
          <p:nvPr/>
        </p:nvGrpSpPr>
        <p:grpSpPr>
          <a:xfrm>
            <a:off x="6095155" y="3956249"/>
            <a:ext cx="349200" cy="511920"/>
            <a:chOff x="6095211" y="3788006"/>
            <a:chExt cx="349200" cy="511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240" name="Håndskrift 239">
                  <a:extLst>
                    <a:ext uri="{FF2B5EF4-FFF2-40B4-BE49-F238E27FC236}">
                      <a16:creationId xmlns:a16="http://schemas.microsoft.com/office/drawing/2014/main" id="{C7605CF7-B11F-4F47-9876-A45A300B0D46}"/>
                    </a:ext>
                  </a:extLst>
                </p14:cNvPr>
                <p14:cNvContentPartPr/>
                <p14:nvPr/>
              </p14:nvContentPartPr>
              <p14:xfrm>
                <a:off x="6139131" y="3798806"/>
                <a:ext cx="360" cy="360"/>
              </p14:xfrm>
            </p:contentPart>
          </mc:Choice>
          <mc:Fallback xmlns="">
            <p:pic>
              <p:nvPicPr>
                <p:cNvPr id="240" name="Håndskrift 239">
                  <a:extLst>
                    <a:ext uri="{FF2B5EF4-FFF2-40B4-BE49-F238E27FC236}">
                      <a16:creationId xmlns:a16="http://schemas.microsoft.com/office/drawing/2014/main" id="{C7605CF7-B11F-4F47-9876-A45A300B0D46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6076131" y="3735806"/>
                  <a:ext cx="12600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242" name="Håndskrift 241">
                  <a:extLst>
                    <a:ext uri="{FF2B5EF4-FFF2-40B4-BE49-F238E27FC236}">
                      <a16:creationId xmlns:a16="http://schemas.microsoft.com/office/drawing/2014/main" id="{E4A9F4F6-F72A-40F5-A726-0CF41D93CBDD}"/>
                    </a:ext>
                  </a:extLst>
                </p14:cNvPr>
                <p14:cNvContentPartPr/>
                <p14:nvPr/>
              </p14:nvContentPartPr>
              <p14:xfrm>
                <a:off x="6302571" y="3951086"/>
                <a:ext cx="360" cy="11520"/>
              </p14:xfrm>
            </p:contentPart>
          </mc:Choice>
          <mc:Fallback xmlns="">
            <p:pic>
              <p:nvPicPr>
                <p:cNvPr id="242" name="Håndskrift 241">
                  <a:extLst>
                    <a:ext uri="{FF2B5EF4-FFF2-40B4-BE49-F238E27FC236}">
                      <a16:creationId xmlns:a16="http://schemas.microsoft.com/office/drawing/2014/main" id="{E4A9F4F6-F72A-40F5-A726-0CF41D93CBDD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6239931" y="3888086"/>
                  <a:ext cx="1260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244" name="Håndskrift 243">
                  <a:extLst>
                    <a:ext uri="{FF2B5EF4-FFF2-40B4-BE49-F238E27FC236}">
                      <a16:creationId xmlns:a16="http://schemas.microsoft.com/office/drawing/2014/main" id="{B6F29815-47D7-4E27-B403-F63FE8FF316D}"/>
                    </a:ext>
                  </a:extLst>
                </p14:cNvPr>
                <p14:cNvContentPartPr/>
                <p14:nvPr/>
              </p14:nvContentPartPr>
              <p14:xfrm>
                <a:off x="6378531" y="4245206"/>
                <a:ext cx="65880" cy="46440"/>
              </p14:xfrm>
            </p:contentPart>
          </mc:Choice>
          <mc:Fallback xmlns="">
            <p:pic>
              <p:nvPicPr>
                <p:cNvPr id="244" name="Håndskrift 243">
                  <a:extLst>
                    <a:ext uri="{FF2B5EF4-FFF2-40B4-BE49-F238E27FC236}">
                      <a16:creationId xmlns:a16="http://schemas.microsoft.com/office/drawing/2014/main" id="{B6F29815-47D7-4E27-B403-F63FE8FF316D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6315891" y="4182206"/>
                  <a:ext cx="19152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245" name="Håndskrift 244">
                  <a:extLst>
                    <a:ext uri="{FF2B5EF4-FFF2-40B4-BE49-F238E27FC236}">
                      <a16:creationId xmlns:a16="http://schemas.microsoft.com/office/drawing/2014/main" id="{1EF7FE0B-E23C-4E7E-8DF7-2B266086F440}"/>
                    </a:ext>
                  </a:extLst>
                </p14:cNvPr>
                <p14:cNvContentPartPr/>
                <p14:nvPr/>
              </p14:nvContentPartPr>
              <p14:xfrm>
                <a:off x="6139131" y="4253486"/>
                <a:ext cx="360" cy="46440"/>
              </p14:xfrm>
            </p:contentPart>
          </mc:Choice>
          <mc:Fallback xmlns="">
            <p:pic>
              <p:nvPicPr>
                <p:cNvPr id="245" name="Håndskrift 244">
                  <a:extLst>
                    <a:ext uri="{FF2B5EF4-FFF2-40B4-BE49-F238E27FC236}">
                      <a16:creationId xmlns:a16="http://schemas.microsoft.com/office/drawing/2014/main" id="{1EF7FE0B-E23C-4E7E-8DF7-2B266086F440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6076131" y="4190846"/>
                  <a:ext cx="12600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246" name="Håndskrift 245">
                  <a:extLst>
                    <a:ext uri="{FF2B5EF4-FFF2-40B4-BE49-F238E27FC236}">
                      <a16:creationId xmlns:a16="http://schemas.microsoft.com/office/drawing/2014/main" id="{137D4D8A-1A95-4F5E-9E12-5210470016E0}"/>
                    </a:ext>
                  </a:extLst>
                </p14:cNvPr>
                <p14:cNvContentPartPr/>
                <p14:nvPr/>
              </p14:nvContentPartPr>
              <p14:xfrm>
                <a:off x="6139131" y="4091846"/>
                <a:ext cx="27720" cy="44640"/>
              </p14:xfrm>
            </p:contentPart>
          </mc:Choice>
          <mc:Fallback xmlns="">
            <p:pic>
              <p:nvPicPr>
                <p:cNvPr id="246" name="Håndskrift 245">
                  <a:extLst>
                    <a:ext uri="{FF2B5EF4-FFF2-40B4-BE49-F238E27FC236}">
                      <a16:creationId xmlns:a16="http://schemas.microsoft.com/office/drawing/2014/main" id="{137D4D8A-1A95-4F5E-9E12-5210470016E0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6076131" y="4028846"/>
                  <a:ext cx="1533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247" name="Håndskrift 246">
                  <a:extLst>
                    <a:ext uri="{FF2B5EF4-FFF2-40B4-BE49-F238E27FC236}">
                      <a16:creationId xmlns:a16="http://schemas.microsoft.com/office/drawing/2014/main" id="{E20DD3FA-7AD3-4042-A293-C2E07A884F0B}"/>
                    </a:ext>
                  </a:extLst>
                </p14:cNvPr>
                <p14:cNvContentPartPr/>
                <p14:nvPr/>
              </p14:nvContentPartPr>
              <p14:xfrm>
                <a:off x="6117531" y="3940286"/>
                <a:ext cx="2880" cy="360"/>
              </p14:xfrm>
            </p:contentPart>
          </mc:Choice>
          <mc:Fallback xmlns="">
            <p:pic>
              <p:nvPicPr>
                <p:cNvPr id="247" name="Håndskrift 246">
                  <a:extLst>
                    <a:ext uri="{FF2B5EF4-FFF2-40B4-BE49-F238E27FC236}">
                      <a16:creationId xmlns:a16="http://schemas.microsoft.com/office/drawing/2014/main" id="{E20DD3FA-7AD3-4042-A293-C2E07A884F0B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6054531" y="3877286"/>
                  <a:ext cx="1285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248" name="Håndskrift 247">
                  <a:extLst>
                    <a:ext uri="{FF2B5EF4-FFF2-40B4-BE49-F238E27FC236}">
                      <a16:creationId xmlns:a16="http://schemas.microsoft.com/office/drawing/2014/main" id="{57A81731-D8FA-4FFA-8C6D-6A5814AD6D3A}"/>
                    </a:ext>
                  </a:extLst>
                </p14:cNvPr>
                <p14:cNvContentPartPr/>
                <p14:nvPr/>
              </p14:nvContentPartPr>
              <p14:xfrm>
                <a:off x="6095211" y="3918686"/>
                <a:ext cx="54000" cy="36360"/>
              </p14:xfrm>
            </p:contentPart>
          </mc:Choice>
          <mc:Fallback xmlns="">
            <p:pic>
              <p:nvPicPr>
                <p:cNvPr id="248" name="Håndskrift 247">
                  <a:extLst>
                    <a:ext uri="{FF2B5EF4-FFF2-40B4-BE49-F238E27FC236}">
                      <a16:creationId xmlns:a16="http://schemas.microsoft.com/office/drawing/2014/main" id="{57A81731-D8FA-4FFA-8C6D-6A5814AD6D3A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6032571" y="3855686"/>
                  <a:ext cx="17964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249" name="Håndskrift 248">
                  <a:extLst>
                    <a:ext uri="{FF2B5EF4-FFF2-40B4-BE49-F238E27FC236}">
                      <a16:creationId xmlns:a16="http://schemas.microsoft.com/office/drawing/2014/main" id="{82C817D6-7A8B-4D13-90CA-1FC077AF415C}"/>
                    </a:ext>
                  </a:extLst>
                </p14:cNvPr>
                <p14:cNvContentPartPr/>
                <p14:nvPr/>
              </p14:nvContentPartPr>
              <p14:xfrm>
                <a:off x="6387531" y="4212086"/>
                <a:ext cx="24120" cy="7200"/>
              </p14:xfrm>
            </p:contentPart>
          </mc:Choice>
          <mc:Fallback xmlns="">
            <p:pic>
              <p:nvPicPr>
                <p:cNvPr id="249" name="Håndskrift 248">
                  <a:extLst>
                    <a:ext uri="{FF2B5EF4-FFF2-40B4-BE49-F238E27FC236}">
                      <a16:creationId xmlns:a16="http://schemas.microsoft.com/office/drawing/2014/main" id="{82C817D6-7A8B-4D13-90CA-1FC077AF415C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6324531" y="4149446"/>
                  <a:ext cx="14976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251" name="Håndskrift 250">
                  <a:extLst>
                    <a:ext uri="{FF2B5EF4-FFF2-40B4-BE49-F238E27FC236}">
                      <a16:creationId xmlns:a16="http://schemas.microsoft.com/office/drawing/2014/main" id="{E9130F5B-0C08-45C5-BBBD-12A2E3029FAC}"/>
                    </a:ext>
                  </a:extLst>
                </p14:cNvPr>
                <p14:cNvContentPartPr/>
                <p14:nvPr/>
              </p14:nvContentPartPr>
              <p14:xfrm>
                <a:off x="6248211" y="4127486"/>
                <a:ext cx="11160" cy="74160"/>
              </p14:xfrm>
            </p:contentPart>
          </mc:Choice>
          <mc:Fallback xmlns="">
            <p:pic>
              <p:nvPicPr>
                <p:cNvPr id="251" name="Håndskrift 250">
                  <a:extLst>
                    <a:ext uri="{FF2B5EF4-FFF2-40B4-BE49-F238E27FC236}">
                      <a16:creationId xmlns:a16="http://schemas.microsoft.com/office/drawing/2014/main" id="{E9130F5B-0C08-45C5-BBBD-12A2E3029FAC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6185211" y="4064486"/>
                  <a:ext cx="13680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253" name="Håndskrift 252">
                  <a:extLst>
                    <a:ext uri="{FF2B5EF4-FFF2-40B4-BE49-F238E27FC236}">
                      <a16:creationId xmlns:a16="http://schemas.microsoft.com/office/drawing/2014/main" id="{891035DB-7BA6-48EA-86FA-6841B5F89892}"/>
                    </a:ext>
                  </a:extLst>
                </p14:cNvPr>
                <p14:cNvContentPartPr/>
                <p14:nvPr/>
              </p14:nvContentPartPr>
              <p14:xfrm>
                <a:off x="6324171" y="4085006"/>
                <a:ext cx="65520" cy="40680"/>
              </p14:xfrm>
            </p:contentPart>
          </mc:Choice>
          <mc:Fallback xmlns="">
            <p:pic>
              <p:nvPicPr>
                <p:cNvPr id="253" name="Håndskrift 252">
                  <a:extLst>
                    <a:ext uri="{FF2B5EF4-FFF2-40B4-BE49-F238E27FC236}">
                      <a16:creationId xmlns:a16="http://schemas.microsoft.com/office/drawing/2014/main" id="{891035DB-7BA6-48EA-86FA-6841B5F89892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6261531" y="4022006"/>
                  <a:ext cx="19116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255" name="Håndskrift 254">
                  <a:extLst>
                    <a:ext uri="{FF2B5EF4-FFF2-40B4-BE49-F238E27FC236}">
                      <a16:creationId xmlns:a16="http://schemas.microsoft.com/office/drawing/2014/main" id="{92056952-A04A-4A4A-A7EC-C0035A214129}"/>
                    </a:ext>
                  </a:extLst>
                </p14:cNvPr>
                <p14:cNvContentPartPr/>
                <p14:nvPr/>
              </p14:nvContentPartPr>
              <p14:xfrm>
                <a:off x="6411291" y="3927326"/>
                <a:ext cx="360" cy="89280"/>
              </p14:xfrm>
            </p:contentPart>
          </mc:Choice>
          <mc:Fallback xmlns="">
            <p:pic>
              <p:nvPicPr>
                <p:cNvPr id="255" name="Håndskrift 254">
                  <a:extLst>
                    <a:ext uri="{FF2B5EF4-FFF2-40B4-BE49-F238E27FC236}">
                      <a16:creationId xmlns:a16="http://schemas.microsoft.com/office/drawing/2014/main" id="{92056952-A04A-4A4A-A7EC-C0035A214129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6348291" y="3864686"/>
                  <a:ext cx="12600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256" name="Håndskrift 255">
                  <a:extLst>
                    <a:ext uri="{FF2B5EF4-FFF2-40B4-BE49-F238E27FC236}">
                      <a16:creationId xmlns:a16="http://schemas.microsoft.com/office/drawing/2014/main" id="{2F864187-DF35-44A0-8E57-AA195EC9F35D}"/>
                    </a:ext>
                  </a:extLst>
                </p14:cNvPr>
                <p14:cNvContentPartPr/>
                <p14:nvPr/>
              </p14:nvContentPartPr>
              <p14:xfrm>
                <a:off x="6397611" y="3827966"/>
                <a:ext cx="16560" cy="36360"/>
              </p14:xfrm>
            </p:contentPart>
          </mc:Choice>
          <mc:Fallback xmlns="">
            <p:pic>
              <p:nvPicPr>
                <p:cNvPr id="256" name="Håndskrift 255">
                  <a:extLst>
                    <a:ext uri="{FF2B5EF4-FFF2-40B4-BE49-F238E27FC236}">
                      <a16:creationId xmlns:a16="http://schemas.microsoft.com/office/drawing/2014/main" id="{2F864187-DF35-44A0-8E57-AA195EC9F35D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6334611" y="3765326"/>
                  <a:ext cx="14220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257" name="Håndskrift 256">
                  <a:extLst>
                    <a:ext uri="{FF2B5EF4-FFF2-40B4-BE49-F238E27FC236}">
                      <a16:creationId xmlns:a16="http://schemas.microsoft.com/office/drawing/2014/main" id="{EC56C4AD-022C-45FA-9C31-977B4660EF20}"/>
                    </a:ext>
                  </a:extLst>
                </p14:cNvPr>
                <p14:cNvContentPartPr/>
                <p14:nvPr/>
              </p14:nvContentPartPr>
              <p14:xfrm>
                <a:off x="6290691" y="3788006"/>
                <a:ext cx="66600" cy="28440"/>
              </p14:xfrm>
            </p:contentPart>
          </mc:Choice>
          <mc:Fallback xmlns="">
            <p:pic>
              <p:nvPicPr>
                <p:cNvPr id="257" name="Håndskrift 256">
                  <a:extLst>
                    <a:ext uri="{FF2B5EF4-FFF2-40B4-BE49-F238E27FC236}">
                      <a16:creationId xmlns:a16="http://schemas.microsoft.com/office/drawing/2014/main" id="{EC56C4AD-022C-45FA-9C31-977B4660EF20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6227691" y="3725006"/>
                  <a:ext cx="19224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258" name="Håndskrift 257">
                  <a:extLst>
                    <a:ext uri="{FF2B5EF4-FFF2-40B4-BE49-F238E27FC236}">
                      <a16:creationId xmlns:a16="http://schemas.microsoft.com/office/drawing/2014/main" id="{76850DA4-C52A-43E0-A97E-E76A01D95B76}"/>
                    </a:ext>
                  </a:extLst>
                </p14:cNvPr>
                <p14:cNvContentPartPr/>
                <p14:nvPr/>
              </p14:nvContentPartPr>
              <p14:xfrm>
                <a:off x="6171891" y="3842366"/>
                <a:ext cx="61200" cy="70920"/>
              </p14:xfrm>
            </p:contentPart>
          </mc:Choice>
          <mc:Fallback xmlns="">
            <p:pic>
              <p:nvPicPr>
                <p:cNvPr id="258" name="Håndskrift 257">
                  <a:extLst>
                    <a:ext uri="{FF2B5EF4-FFF2-40B4-BE49-F238E27FC236}">
                      <a16:creationId xmlns:a16="http://schemas.microsoft.com/office/drawing/2014/main" id="{76850DA4-C52A-43E0-A97E-E76A01D95B76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6109251" y="3779726"/>
                  <a:ext cx="18684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259" name="Håndskrift 258">
                  <a:extLst>
                    <a:ext uri="{FF2B5EF4-FFF2-40B4-BE49-F238E27FC236}">
                      <a16:creationId xmlns:a16="http://schemas.microsoft.com/office/drawing/2014/main" id="{3C9EF296-6A9A-4F4F-8BE5-16DC12629295}"/>
                    </a:ext>
                  </a:extLst>
                </p14:cNvPr>
                <p14:cNvContentPartPr/>
                <p14:nvPr/>
              </p14:nvContentPartPr>
              <p14:xfrm>
                <a:off x="6297891" y="4092926"/>
                <a:ext cx="70560" cy="53280"/>
              </p14:xfrm>
            </p:contentPart>
          </mc:Choice>
          <mc:Fallback xmlns="">
            <p:pic>
              <p:nvPicPr>
                <p:cNvPr id="259" name="Håndskrift 258">
                  <a:extLst>
                    <a:ext uri="{FF2B5EF4-FFF2-40B4-BE49-F238E27FC236}">
                      <a16:creationId xmlns:a16="http://schemas.microsoft.com/office/drawing/2014/main" id="{3C9EF296-6A9A-4F4F-8BE5-16DC12629295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6234891" y="4029926"/>
                  <a:ext cx="19620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260" name="Håndskrift 259">
                  <a:extLst>
                    <a:ext uri="{FF2B5EF4-FFF2-40B4-BE49-F238E27FC236}">
                      <a16:creationId xmlns:a16="http://schemas.microsoft.com/office/drawing/2014/main" id="{241524CA-0767-47DC-B856-76A20408719D}"/>
                    </a:ext>
                  </a:extLst>
                </p14:cNvPr>
                <p14:cNvContentPartPr/>
                <p14:nvPr/>
              </p14:nvContentPartPr>
              <p14:xfrm>
                <a:off x="6182691" y="4234406"/>
                <a:ext cx="25200" cy="19800"/>
              </p14:xfrm>
            </p:contentPart>
          </mc:Choice>
          <mc:Fallback xmlns="">
            <p:pic>
              <p:nvPicPr>
                <p:cNvPr id="260" name="Håndskrift 259">
                  <a:extLst>
                    <a:ext uri="{FF2B5EF4-FFF2-40B4-BE49-F238E27FC236}">
                      <a16:creationId xmlns:a16="http://schemas.microsoft.com/office/drawing/2014/main" id="{241524CA-0767-47DC-B856-76A20408719D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6120051" y="4171406"/>
                  <a:ext cx="15084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261" name="Håndskrift 260">
                  <a:extLst>
                    <a:ext uri="{FF2B5EF4-FFF2-40B4-BE49-F238E27FC236}">
                      <a16:creationId xmlns:a16="http://schemas.microsoft.com/office/drawing/2014/main" id="{7942C0B2-DE8E-4512-8F20-E3D58C30A6B8}"/>
                    </a:ext>
                  </a:extLst>
                </p14:cNvPr>
                <p14:cNvContentPartPr/>
                <p14:nvPr/>
              </p14:nvContentPartPr>
              <p14:xfrm>
                <a:off x="6280611" y="4204166"/>
                <a:ext cx="11520" cy="63000"/>
              </p14:xfrm>
            </p:contentPart>
          </mc:Choice>
          <mc:Fallback xmlns="">
            <p:pic>
              <p:nvPicPr>
                <p:cNvPr id="261" name="Håndskrift 260">
                  <a:extLst>
                    <a:ext uri="{FF2B5EF4-FFF2-40B4-BE49-F238E27FC236}">
                      <a16:creationId xmlns:a16="http://schemas.microsoft.com/office/drawing/2014/main" id="{7942C0B2-DE8E-4512-8F20-E3D58C30A6B8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6217611" y="4141166"/>
                  <a:ext cx="13716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262" name="Håndskrift 261">
                  <a:extLst>
                    <a:ext uri="{FF2B5EF4-FFF2-40B4-BE49-F238E27FC236}">
                      <a16:creationId xmlns:a16="http://schemas.microsoft.com/office/drawing/2014/main" id="{BCC4CBEE-21B6-4AB1-8C28-456C37D3D750}"/>
                    </a:ext>
                  </a:extLst>
                </p14:cNvPr>
                <p14:cNvContentPartPr/>
                <p14:nvPr/>
              </p14:nvContentPartPr>
              <p14:xfrm>
                <a:off x="6252171" y="4002566"/>
                <a:ext cx="6840" cy="79560"/>
              </p14:xfrm>
            </p:contentPart>
          </mc:Choice>
          <mc:Fallback xmlns="">
            <p:pic>
              <p:nvPicPr>
                <p:cNvPr id="262" name="Håndskrift 261">
                  <a:extLst>
                    <a:ext uri="{FF2B5EF4-FFF2-40B4-BE49-F238E27FC236}">
                      <a16:creationId xmlns:a16="http://schemas.microsoft.com/office/drawing/2014/main" id="{BCC4CBEE-21B6-4AB1-8C28-456C37D3D750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6189531" y="3939566"/>
                  <a:ext cx="13248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263" name="Håndskrift 262">
                  <a:extLst>
                    <a:ext uri="{FF2B5EF4-FFF2-40B4-BE49-F238E27FC236}">
                      <a16:creationId xmlns:a16="http://schemas.microsoft.com/office/drawing/2014/main" id="{F7316540-EBAA-4D61-B228-8FFEA4039E9D}"/>
                    </a:ext>
                  </a:extLst>
                </p14:cNvPr>
                <p14:cNvContentPartPr/>
                <p14:nvPr/>
              </p14:nvContentPartPr>
              <p14:xfrm>
                <a:off x="6225891" y="3962246"/>
                <a:ext cx="29880" cy="29160"/>
              </p14:xfrm>
            </p:contentPart>
          </mc:Choice>
          <mc:Fallback xmlns="">
            <p:pic>
              <p:nvPicPr>
                <p:cNvPr id="263" name="Håndskrift 262">
                  <a:extLst>
                    <a:ext uri="{FF2B5EF4-FFF2-40B4-BE49-F238E27FC236}">
                      <a16:creationId xmlns:a16="http://schemas.microsoft.com/office/drawing/2014/main" id="{F7316540-EBAA-4D61-B228-8FFEA4039E9D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6163251" y="3899246"/>
                  <a:ext cx="155520" cy="154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2" name="Gruppe 431">
            <a:extLst>
              <a:ext uri="{FF2B5EF4-FFF2-40B4-BE49-F238E27FC236}">
                <a16:creationId xmlns:a16="http://schemas.microsoft.com/office/drawing/2014/main" id="{57732234-A28A-4F4D-A14F-13651340CCF2}"/>
              </a:ext>
            </a:extLst>
          </p:cNvPr>
          <p:cNvGrpSpPr/>
          <p:nvPr/>
        </p:nvGrpSpPr>
        <p:grpSpPr>
          <a:xfrm>
            <a:off x="7575891" y="2274926"/>
            <a:ext cx="405000" cy="1463040"/>
            <a:chOff x="7575891" y="2274926"/>
            <a:chExt cx="405000" cy="1463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265" name="Håndskrift 264">
                  <a:extLst>
                    <a:ext uri="{FF2B5EF4-FFF2-40B4-BE49-F238E27FC236}">
                      <a16:creationId xmlns:a16="http://schemas.microsoft.com/office/drawing/2014/main" id="{CCDA46D5-6F52-41DC-B2B3-BBFE99665835}"/>
                    </a:ext>
                  </a:extLst>
                </p14:cNvPr>
                <p14:cNvContentPartPr/>
                <p14:nvPr/>
              </p14:nvContentPartPr>
              <p14:xfrm>
                <a:off x="7641411" y="2503166"/>
                <a:ext cx="322920" cy="461160"/>
              </p14:xfrm>
            </p:contentPart>
          </mc:Choice>
          <mc:Fallback xmlns="">
            <p:pic>
              <p:nvPicPr>
                <p:cNvPr id="265" name="Håndskrift 264">
                  <a:extLst>
                    <a:ext uri="{FF2B5EF4-FFF2-40B4-BE49-F238E27FC236}">
                      <a16:creationId xmlns:a16="http://schemas.microsoft.com/office/drawing/2014/main" id="{CCDA46D5-6F52-41DC-B2B3-BBFE99665835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7578411" y="2440526"/>
                  <a:ext cx="448560" cy="58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266" name="Håndskrift 265">
                  <a:extLst>
                    <a:ext uri="{FF2B5EF4-FFF2-40B4-BE49-F238E27FC236}">
                      <a16:creationId xmlns:a16="http://schemas.microsoft.com/office/drawing/2014/main" id="{493E4147-869D-4E77-838F-9C13471514DB}"/>
                    </a:ext>
                  </a:extLst>
                </p14:cNvPr>
                <p14:cNvContentPartPr/>
                <p14:nvPr/>
              </p14:nvContentPartPr>
              <p14:xfrm>
                <a:off x="7575891" y="2688206"/>
                <a:ext cx="262080" cy="359640"/>
              </p14:xfrm>
            </p:contentPart>
          </mc:Choice>
          <mc:Fallback xmlns="">
            <p:pic>
              <p:nvPicPr>
                <p:cNvPr id="266" name="Håndskrift 265">
                  <a:extLst>
                    <a:ext uri="{FF2B5EF4-FFF2-40B4-BE49-F238E27FC236}">
                      <a16:creationId xmlns:a16="http://schemas.microsoft.com/office/drawing/2014/main" id="{493E4147-869D-4E77-838F-9C13471514DB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7513251" y="2625566"/>
                  <a:ext cx="387720" cy="48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268" name="Håndskrift 267">
                  <a:extLst>
                    <a:ext uri="{FF2B5EF4-FFF2-40B4-BE49-F238E27FC236}">
                      <a16:creationId xmlns:a16="http://schemas.microsoft.com/office/drawing/2014/main" id="{964CF7F4-C217-4B32-9F9E-1786CDA3D86F}"/>
                    </a:ext>
                  </a:extLst>
                </p14:cNvPr>
                <p14:cNvContentPartPr/>
                <p14:nvPr/>
              </p14:nvContentPartPr>
              <p14:xfrm>
                <a:off x="7586691" y="3036686"/>
                <a:ext cx="190440" cy="97920"/>
              </p14:xfrm>
            </p:contentPart>
          </mc:Choice>
          <mc:Fallback xmlns="">
            <p:pic>
              <p:nvPicPr>
                <p:cNvPr id="268" name="Håndskrift 267">
                  <a:extLst>
                    <a:ext uri="{FF2B5EF4-FFF2-40B4-BE49-F238E27FC236}">
                      <a16:creationId xmlns:a16="http://schemas.microsoft.com/office/drawing/2014/main" id="{964CF7F4-C217-4B32-9F9E-1786CDA3D86F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7524051" y="2973686"/>
                  <a:ext cx="31608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269" name="Håndskrift 268">
                  <a:extLst>
                    <a:ext uri="{FF2B5EF4-FFF2-40B4-BE49-F238E27FC236}">
                      <a16:creationId xmlns:a16="http://schemas.microsoft.com/office/drawing/2014/main" id="{2C487644-0D40-4F76-A1B6-24A184FFB5BA}"/>
                    </a:ext>
                  </a:extLst>
                </p14:cNvPr>
                <p14:cNvContentPartPr/>
                <p14:nvPr/>
              </p14:nvContentPartPr>
              <p14:xfrm>
                <a:off x="7663011" y="3221006"/>
                <a:ext cx="258120" cy="192960"/>
              </p14:xfrm>
            </p:contentPart>
          </mc:Choice>
          <mc:Fallback xmlns="">
            <p:pic>
              <p:nvPicPr>
                <p:cNvPr id="269" name="Håndskrift 268">
                  <a:extLst>
                    <a:ext uri="{FF2B5EF4-FFF2-40B4-BE49-F238E27FC236}">
                      <a16:creationId xmlns:a16="http://schemas.microsoft.com/office/drawing/2014/main" id="{2C487644-0D40-4F76-A1B6-24A184FFB5BA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7600011" y="3158006"/>
                  <a:ext cx="383760" cy="31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270" name="Håndskrift 269">
                  <a:extLst>
                    <a:ext uri="{FF2B5EF4-FFF2-40B4-BE49-F238E27FC236}">
                      <a16:creationId xmlns:a16="http://schemas.microsoft.com/office/drawing/2014/main" id="{12C98E36-294B-43B7-880D-148954E3A218}"/>
                    </a:ext>
                  </a:extLst>
                </p14:cNvPr>
                <p14:cNvContentPartPr/>
                <p14:nvPr/>
              </p14:nvContentPartPr>
              <p14:xfrm>
                <a:off x="7915371" y="3004286"/>
                <a:ext cx="65520" cy="201240"/>
              </p14:xfrm>
            </p:contentPart>
          </mc:Choice>
          <mc:Fallback xmlns="">
            <p:pic>
              <p:nvPicPr>
                <p:cNvPr id="270" name="Håndskrift 269">
                  <a:extLst>
                    <a:ext uri="{FF2B5EF4-FFF2-40B4-BE49-F238E27FC236}">
                      <a16:creationId xmlns:a16="http://schemas.microsoft.com/office/drawing/2014/main" id="{12C98E36-294B-43B7-880D-148954E3A218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7852371" y="2941286"/>
                  <a:ext cx="191160" cy="32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271" name="Håndskrift 270">
                  <a:extLst>
                    <a:ext uri="{FF2B5EF4-FFF2-40B4-BE49-F238E27FC236}">
                      <a16:creationId xmlns:a16="http://schemas.microsoft.com/office/drawing/2014/main" id="{9B099861-5F89-4222-B6CF-F90589E5A5EA}"/>
                    </a:ext>
                  </a:extLst>
                </p14:cNvPr>
                <p14:cNvContentPartPr/>
                <p14:nvPr/>
              </p14:nvContentPartPr>
              <p14:xfrm>
                <a:off x="7858851" y="3145406"/>
                <a:ext cx="58320" cy="120240"/>
              </p14:xfrm>
            </p:contentPart>
          </mc:Choice>
          <mc:Fallback xmlns="">
            <p:pic>
              <p:nvPicPr>
                <p:cNvPr id="271" name="Håndskrift 270">
                  <a:extLst>
                    <a:ext uri="{FF2B5EF4-FFF2-40B4-BE49-F238E27FC236}">
                      <a16:creationId xmlns:a16="http://schemas.microsoft.com/office/drawing/2014/main" id="{9B099861-5F89-4222-B6CF-F90589E5A5EA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7796211" y="3082766"/>
                  <a:ext cx="18396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275" name="Håndskrift 274">
                  <a:extLst>
                    <a:ext uri="{FF2B5EF4-FFF2-40B4-BE49-F238E27FC236}">
                      <a16:creationId xmlns:a16="http://schemas.microsoft.com/office/drawing/2014/main" id="{7B8FC54E-505A-4564-AE21-698A71ADA4EA}"/>
                    </a:ext>
                  </a:extLst>
                </p14:cNvPr>
                <p14:cNvContentPartPr/>
                <p14:nvPr/>
              </p14:nvContentPartPr>
              <p14:xfrm>
                <a:off x="7695771" y="3330806"/>
                <a:ext cx="147240" cy="268920"/>
              </p14:xfrm>
            </p:contentPart>
          </mc:Choice>
          <mc:Fallback xmlns="">
            <p:pic>
              <p:nvPicPr>
                <p:cNvPr id="275" name="Håndskrift 274">
                  <a:extLst>
                    <a:ext uri="{FF2B5EF4-FFF2-40B4-BE49-F238E27FC236}">
                      <a16:creationId xmlns:a16="http://schemas.microsoft.com/office/drawing/2014/main" id="{7B8FC54E-505A-4564-AE21-698A71ADA4EA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7633131" y="3267806"/>
                  <a:ext cx="272880" cy="39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276" name="Håndskrift 275">
                  <a:extLst>
                    <a:ext uri="{FF2B5EF4-FFF2-40B4-BE49-F238E27FC236}">
                      <a16:creationId xmlns:a16="http://schemas.microsoft.com/office/drawing/2014/main" id="{8A36E573-F447-4779-B9A6-B6E117921DFF}"/>
                    </a:ext>
                  </a:extLst>
                </p14:cNvPr>
                <p14:cNvContentPartPr/>
                <p14:nvPr/>
              </p14:nvContentPartPr>
              <p14:xfrm>
                <a:off x="7652211" y="3505046"/>
                <a:ext cx="290520" cy="167040"/>
              </p14:xfrm>
            </p:contentPart>
          </mc:Choice>
          <mc:Fallback xmlns="">
            <p:pic>
              <p:nvPicPr>
                <p:cNvPr id="276" name="Håndskrift 275">
                  <a:extLst>
                    <a:ext uri="{FF2B5EF4-FFF2-40B4-BE49-F238E27FC236}">
                      <a16:creationId xmlns:a16="http://schemas.microsoft.com/office/drawing/2014/main" id="{8A36E573-F447-4779-B9A6-B6E117921DFF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7589211" y="3442046"/>
                  <a:ext cx="416160" cy="29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281" name="Håndskrift 280">
                  <a:extLst>
                    <a:ext uri="{FF2B5EF4-FFF2-40B4-BE49-F238E27FC236}">
                      <a16:creationId xmlns:a16="http://schemas.microsoft.com/office/drawing/2014/main" id="{8836A367-96EC-416C-9B4B-30AE09285E61}"/>
                    </a:ext>
                  </a:extLst>
                </p14:cNvPr>
                <p14:cNvContentPartPr/>
                <p14:nvPr/>
              </p14:nvContentPartPr>
              <p14:xfrm>
                <a:off x="7772091" y="2361686"/>
                <a:ext cx="186480" cy="303120"/>
              </p14:xfrm>
            </p:contentPart>
          </mc:Choice>
          <mc:Fallback xmlns="">
            <p:pic>
              <p:nvPicPr>
                <p:cNvPr id="281" name="Håndskrift 280">
                  <a:extLst>
                    <a:ext uri="{FF2B5EF4-FFF2-40B4-BE49-F238E27FC236}">
                      <a16:creationId xmlns:a16="http://schemas.microsoft.com/office/drawing/2014/main" id="{8836A367-96EC-416C-9B4B-30AE09285E61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7709091" y="2299046"/>
                  <a:ext cx="312120" cy="42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283" name="Håndskrift 282">
                  <a:extLst>
                    <a:ext uri="{FF2B5EF4-FFF2-40B4-BE49-F238E27FC236}">
                      <a16:creationId xmlns:a16="http://schemas.microsoft.com/office/drawing/2014/main" id="{A8BBC7ED-052B-43A8-BE5F-BC8BFC5A753F}"/>
                    </a:ext>
                  </a:extLst>
                </p14:cNvPr>
                <p14:cNvContentPartPr/>
                <p14:nvPr/>
              </p14:nvContentPartPr>
              <p14:xfrm>
                <a:off x="7826451" y="2274926"/>
                <a:ext cx="19440" cy="67320"/>
              </p14:xfrm>
            </p:contentPart>
          </mc:Choice>
          <mc:Fallback xmlns="">
            <p:pic>
              <p:nvPicPr>
                <p:cNvPr id="283" name="Håndskrift 282">
                  <a:extLst>
                    <a:ext uri="{FF2B5EF4-FFF2-40B4-BE49-F238E27FC236}">
                      <a16:creationId xmlns:a16="http://schemas.microsoft.com/office/drawing/2014/main" id="{A8BBC7ED-052B-43A8-BE5F-BC8BFC5A753F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7763811" y="2211926"/>
                  <a:ext cx="14508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429" name="Håndskrift 428">
                  <a:extLst>
                    <a:ext uri="{FF2B5EF4-FFF2-40B4-BE49-F238E27FC236}">
                      <a16:creationId xmlns:a16="http://schemas.microsoft.com/office/drawing/2014/main" id="{42C1B2B4-72F4-46A2-A231-D4F2EF65C823}"/>
                    </a:ext>
                  </a:extLst>
                </p14:cNvPr>
                <p14:cNvContentPartPr/>
                <p14:nvPr/>
              </p14:nvContentPartPr>
              <p14:xfrm>
                <a:off x="7586691" y="2786486"/>
                <a:ext cx="153000" cy="127080"/>
              </p14:xfrm>
            </p:contentPart>
          </mc:Choice>
          <mc:Fallback xmlns="">
            <p:pic>
              <p:nvPicPr>
                <p:cNvPr id="429" name="Håndskrift 428">
                  <a:extLst>
                    <a:ext uri="{FF2B5EF4-FFF2-40B4-BE49-F238E27FC236}">
                      <a16:creationId xmlns:a16="http://schemas.microsoft.com/office/drawing/2014/main" id="{42C1B2B4-72F4-46A2-A231-D4F2EF65C823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7524051" y="2723846"/>
                  <a:ext cx="27864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430" name="Håndskrift 429">
                  <a:extLst>
                    <a:ext uri="{FF2B5EF4-FFF2-40B4-BE49-F238E27FC236}">
                      <a16:creationId xmlns:a16="http://schemas.microsoft.com/office/drawing/2014/main" id="{662A016F-334E-43AB-AF21-C05A3F35FD4E}"/>
                    </a:ext>
                  </a:extLst>
                </p14:cNvPr>
                <p14:cNvContentPartPr/>
                <p14:nvPr/>
              </p14:nvContentPartPr>
              <p14:xfrm>
                <a:off x="7815651" y="3352406"/>
                <a:ext cx="34200" cy="68400"/>
              </p14:xfrm>
            </p:contentPart>
          </mc:Choice>
          <mc:Fallback xmlns="">
            <p:pic>
              <p:nvPicPr>
                <p:cNvPr id="430" name="Håndskrift 429">
                  <a:extLst>
                    <a:ext uri="{FF2B5EF4-FFF2-40B4-BE49-F238E27FC236}">
                      <a16:creationId xmlns:a16="http://schemas.microsoft.com/office/drawing/2014/main" id="{662A016F-334E-43AB-AF21-C05A3F35FD4E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7753011" y="3289406"/>
                  <a:ext cx="15984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431" name="Håndskrift 430">
                  <a:extLst>
                    <a:ext uri="{FF2B5EF4-FFF2-40B4-BE49-F238E27FC236}">
                      <a16:creationId xmlns:a16="http://schemas.microsoft.com/office/drawing/2014/main" id="{56AC5945-BC10-4C69-95A1-FE9285299694}"/>
                    </a:ext>
                  </a:extLst>
                </p14:cNvPr>
                <p14:cNvContentPartPr/>
                <p14:nvPr/>
              </p14:nvContentPartPr>
              <p14:xfrm>
                <a:off x="7772091" y="3733286"/>
                <a:ext cx="25560" cy="4680"/>
              </p14:xfrm>
            </p:contentPart>
          </mc:Choice>
          <mc:Fallback xmlns="">
            <p:pic>
              <p:nvPicPr>
                <p:cNvPr id="431" name="Håndskrift 430">
                  <a:extLst>
                    <a:ext uri="{FF2B5EF4-FFF2-40B4-BE49-F238E27FC236}">
                      <a16:creationId xmlns:a16="http://schemas.microsoft.com/office/drawing/2014/main" id="{56AC5945-BC10-4C69-95A1-FE9285299694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7709091" y="3670646"/>
                  <a:ext cx="151200" cy="130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02">
            <p14:nvContentPartPr>
              <p14:cNvPr id="433" name="Håndskrift 432">
                <a:extLst>
                  <a:ext uri="{FF2B5EF4-FFF2-40B4-BE49-F238E27FC236}">
                    <a16:creationId xmlns:a16="http://schemas.microsoft.com/office/drawing/2014/main" id="{CC3B521F-9EBC-4BD4-A73B-48804D6001EE}"/>
                  </a:ext>
                </a:extLst>
              </p14:cNvPr>
              <p14:cNvContentPartPr/>
              <p14:nvPr/>
            </p14:nvContentPartPr>
            <p14:xfrm>
              <a:off x="5986851" y="1931846"/>
              <a:ext cx="533880" cy="604440"/>
            </p14:xfrm>
          </p:contentPart>
        </mc:Choice>
        <mc:Fallback xmlns="">
          <p:pic>
            <p:nvPicPr>
              <p:cNvPr id="433" name="Håndskrift 432">
                <a:extLst>
                  <a:ext uri="{FF2B5EF4-FFF2-40B4-BE49-F238E27FC236}">
                    <a16:creationId xmlns:a16="http://schemas.microsoft.com/office/drawing/2014/main" id="{CC3B521F-9EBC-4BD4-A73B-48804D6001EE}"/>
                  </a:ext>
                </a:extLst>
              </p:cNvPr>
              <p:cNvPicPr/>
              <p:nvPr/>
            </p:nvPicPr>
            <p:blipFill>
              <a:blip r:embed="rId603"/>
              <a:stretch>
                <a:fillRect/>
              </a:stretch>
            </p:blipFill>
            <p:spPr>
              <a:xfrm>
                <a:off x="5969211" y="1914206"/>
                <a:ext cx="569520" cy="6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604">
            <p14:nvContentPartPr>
              <p14:cNvPr id="12" name="Håndskrift 11">
                <a:extLst>
                  <a:ext uri="{FF2B5EF4-FFF2-40B4-BE49-F238E27FC236}">
                    <a16:creationId xmlns:a16="http://schemas.microsoft.com/office/drawing/2014/main" id="{991CFB35-8DFF-4B6B-BF73-36912A35FF7A}"/>
                  </a:ext>
                </a:extLst>
              </p14:cNvPr>
              <p14:cNvContentPartPr/>
              <p14:nvPr/>
            </p14:nvContentPartPr>
            <p14:xfrm>
              <a:off x="2554449" y="3547895"/>
              <a:ext cx="932760" cy="873360"/>
            </p14:xfrm>
          </p:contentPart>
        </mc:Choice>
        <mc:Fallback xmlns="">
          <p:pic>
            <p:nvPicPr>
              <p:cNvPr id="12" name="Håndskrift 11">
                <a:extLst>
                  <a:ext uri="{FF2B5EF4-FFF2-40B4-BE49-F238E27FC236}">
                    <a16:creationId xmlns:a16="http://schemas.microsoft.com/office/drawing/2014/main" id="{991CFB35-8DFF-4B6B-BF73-36912A35FF7A}"/>
                  </a:ext>
                </a:extLst>
              </p:cNvPr>
              <p:cNvPicPr/>
              <p:nvPr/>
            </p:nvPicPr>
            <p:blipFill>
              <a:blip r:embed="rId605"/>
              <a:stretch>
                <a:fillRect/>
              </a:stretch>
            </p:blipFill>
            <p:spPr>
              <a:xfrm>
                <a:off x="2491449" y="3484895"/>
                <a:ext cx="1058400" cy="9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6">
            <p14:nvContentPartPr>
              <p14:cNvPr id="27" name="Håndskrift 26">
                <a:extLst>
                  <a:ext uri="{FF2B5EF4-FFF2-40B4-BE49-F238E27FC236}">
                    <a16:creationId xmlns:a16="http://schemas.microsoft.com/office/drawing/2014/main" id="{BCA39BE9-0450-A869-3BC9-287AD4E9538C}"/>
                  </a:ext>
                </a:extLst>
              </p14:cNvPr>
              <p14:cNvContentPartPr/>
              <p14:nvPr/>
            </p14:nvContentPartPr>
            <p14:xfrm>
              <a:off x="2352153" y="3213028"/>
              <a:ext cx="93960" cy="170280"/>
            </p14:xfrm>
          </p:contentPart>
        </mc:Choice>
        <mc:Fallback xmlns="">
          <p:pic>
            <p:nvPicPr>
              <p:cNvPr id="27" name="Håndskrift 26">
                <a:extLst>
                  <a:ext uri="{FF2B5EF4-FFF2-40B4-BE49-F238E27FC236}">
                    <a16:creationId xmlns:a16="http://schemas.microsoft.com/office/drawing/2014/main" id="{BCA39BE9-0450-A869-3BC9-287AD4E9538C}"/>
                  </a:ext>
                </a:extLst>
              </p:cNvPr>
              <p:cNvPicPr/>
              <p:nvPr/>
            </p:nvPicPr>
            <p:blipFill>
              <a:blip r:embed="rId607"/>
              <a:stretch>
                <a:fillRect/>
              </a:stretch>
            </p:blipFill>
            <p:spPr>
              <a:xfrm>
                <a:off x="2316513" y="3177388"/>
                <a:ext cx="165600" cy="241920"/>
              </a:xfrm>
              <a:prstGeom prst="rect">
                <a:avLst/>
              </a:prstGeom>
            </p:spPr>
          </p:pic>
        </mc:Fallback>
      </mc:AlternateContent>
      <p:grpSp>
        <p:nvGrpSpPr>
          <p:cNvPr id="102" name="Gruppe 101">
            <a:extLst>
              <a:ext uri="{FF2B5EF4-FFF2-40B4-BE49-F238E27FC236}">
                <a16:creationId xmlns:a16="http://schemas.microsoft.com/office/drawing/2014/main" id="{B6C3D3D9-5E71-E57C-BDA0-72A0D2858C1E}"/>
              </a:ext>
            </a:extLst>
          </p:cNvPr>
          <p:cNvGrpSpPr/>
          <p:nvPr/>
        </p:nvGrpSpPr>
        <p:grpSpPr>
          <a:xfrm>
            <a:off x="2273673" y="3346588"/>
            <a:ext cx="633600" cy="408960"/>
            <a:chOff x="2273673" y="3346588"/>
            <a:chExt cx="633600" cy="408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30" name="Håndskrift 29">
                  <a:extLst>
                    <a:ext uri="{FF2B5EF4-FFF2-40B4-BE49-F238E27FC236}">
                      <a16:creationId xmlns:a16="http://schemas.microsoft.com/office/drawing/2014/main" id="{202C93BB-8531-DBC7-49E2-2A588AD69BAA}"/>
                    </a:ext>
                  </a:extLst>
                </p14:cNvPr>
                <p14:cNvContentPartPr/>
                <p14:nvPr/>
              </p14:nvContentPartPr>
              <p14:xfrm>
                <a:off x="2273673" y="3426148"/>
                <a:ext cx="115560" cy="329400"/>
              </p14:xfrm>
            </p:contentPart>
          </mc:Choice>
          <mc:Fallback xmlns="">
            <p:pic>
              <p:nvPicPr>
                <p:cNvPr id="30" name="Håndskrift 29">
                  <a:extLst>
                    <a:ext uri="{FF2B5EF4-FFF2-40B4-BE49-F238E27FC236}">
                      <a16:creationId xmlns:a16="http://schemas.microsoft.com/office/drawing/2014/main" id="{202C93BB-8531-DBC7-49E2-2A588AD69BAA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2255673" y="3408508"/>
                  <a:ext cx="151200" cy="36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32" name="Håndskrift 31">
                  <a:extLst>
                    <a:ext uri="{FF2B5EF4-FFF2-40B4-BE49-F238E27FC236}">
                      <a16:creationId xmlns:a16="http://schemas.microsoft.com/office/drawing/2014/main" id="{2CEC6A18-E1B2-0B89-4459-5912A470C512}"/>
                    </a:ext>
                  </a:extLst>
                </p14:cNvPr>
                <p14:cNvContentPartPr/>
                <p14:nvPr/>
              </p14:nvContentPartPr>
              <p14:xfrm>
                <a:off x="2382393" y="3479428"/>
                <a:ext cx="68040" cy="196560"/>
              </p14:xfrm>
            </p:contentPart>
          </mc:Choice>
          <mc:Fallback xmlns="">
            <p:pic>
              <p:nvPicPr>
                <p:cNvPr id="32" name="Håndskrift 31">
                  <a:extLst>
                    <a:ext uri="{FF2B5EF4-FFF2-40B4-BE49-F238E27FC236}">
                      <a16:creationId xmlns:a16="http://schemas.microsoft.com/office/drawing/2014/main" id="{2CEC6A18-E1B2-0B89-4459-5912A470C512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2364393" y="3461788"/>
                  <a:ext cx="10368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33" name="Håndskrift 32">
                  <a:extLst>
                    <a:ext uri="{FF2B5EF4-FFF2-40B4-BE49-F238E27FC236}">
                      <a16:creationId xmlns:a16="http://schemas.microsoft.com/office/drawing/2014/main" id="{F4E5D1E5-8A2F-C946-D817-BDFA52E157EF}"/>
                    </a:ext>
                  </a:extLst>
                </p14:cNvPr>
                <p14:cNvContentPartPr/>
                <p14:nvPr/>
              </p14:nvContentPartPr>
              <p14:xfrm>
                <a:off x="2467713" y="3426148"/>
                <a:ext cx="79560" cy="154800"/>
              </p14:xfrm>
            </p:contentPart>
          </mc:Choice>
          <mc:Fallback xmlns="">
            <p:pic>
              <p:nvPicPr>
                <p:cNvPr id="33" name="Håndskrift 32">
                  <a:extLst>
                    <a:ext uri="{FF2B5EF4-FFF2-40B4-BE49-F238E27FC236}">
                      <a16:creationId xmlns:a16="http://schemas.microsoft.com/office/drawing/2014/main" id="{F4E5D1E5-8A2F-C946-D817-BDFA52E157EF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2449713" y="3408508"/>
                  <a:ext cx="11520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37" name="Håndskrift 36">
                  <a:extLst>
                    <a:ext uri="{FF2B5EF4-FFF2-40B4-BE49-F238E27FC236}">
                      <a16:creationId xmlns:a16="http://schemas.microsoft.com/office/drawing/2014/main" id="{08521A92-BE01-7976-5F4D-22C2BA26A0C9}"/>
                    </a:ext>
                  </a:extLst>
                </p14:cNvPr>
                <p14:cNvContentPartPr/>
                <p14:nvPr/>
              </p14:nvContentPartPr>
              <p14:xfrm>
                <a:off x="2511993" y="3390868"/>
                <a:ext cx="155160" cy="209520"/>
              </p14:xfrm>
            </p:contentPart>
          </mc:Choice>
          <mc:Fallback xmlns="">
            <p:pic>
              <p:nvPicPr>
                <p:cNvPr id="37" name="Håndskrift 36">
                  <a:extLst>
                    <a:ext uri="{FF2B5EF4-FFF2-40B4-BE49-F238E27FC236}">
                      <a16:creationId xmlns:a16="http://schemas.microsoft.com/office/drawing/2014/main" id="{08521A92-BE01-7976-5F4D-22C2BA26A0C9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2493993" y="3373228"/>
                  <a:ext cx="19080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41" name="Håndskrift 40">
                  <a:extLst>
                    <a:ext uri="{FF2B5EF4-FFF2-40B4-BE49-F238E27FC236}">
                      <a16:creationId xmlns:a16="http://schemas.microsoft.com/office/drawing/2014/main" id="{BA5D84BC-D86C-6326-BB6F-BF6D536DAFD3}"/>
                    </a:ext>
                  </a:extLst>
                </p14:cNvPr>
                <p14:cNvContentPartPr/>
                <p14:nvPr/>
              </p14:nvContentPartPr>
              <p14:xfrm>
                <a:off x="2538993" y="3426148"/>
                <a:ext cx="156600" cy="149760"/>
              </p14:xfrm>
            </p:contentPart>
          </mc:Choice>
          <mc:Fallback xmlns="">
            <p:pic>
              <p:nvPicPr>
                <p:cNvPr id="41" name="Håndskrift 40">
                  <a:extLst>
                    <a:ext uri="{FF2B5EF4-FFF2-40B4-BE49-F238E27FC236}">
                      <a16:creationId xmlns:a16="http://schemas.microsoft.com/office/drawing/2014/main" id="{BA5D84BC-D86C-6326-BB6F-BF6D536DAFD3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2520993" y="3408508"/>
                  <a:ext cx="19224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64" name="Håndskrift 63">
                  <a:extLst>
                    <a:ext uri="{FF2B5EF4-FFF2-40B4-BE49-F238E27FC236}">
                      <a16:creationId xmlns:a16="http://schemas.microsoft.com/office/drawing/2014/main" id="{FD4525FE-B486-0566-BB87-BB4F6679742E}"/>
                    </a:ext>
                  </a:extLst>
                </p14:cNvPr>
                <p14:cNvContentPartPr/>
                <p14:nvPr/>
              </p14:nvContentPartPr>
              <p14:xfrm>
                <a:off x="2556273" y="3372868"/>
                <a:ext cx="229320" cy="150840"/>
              </p14:xfrm>
            </p:contentPart>
          </mc:Choice>
          <mc:Fallback xmlns="">
            <p:pic>
              <p:nvPicPr>
                <p:cNvPr id="64" name="Håndskrift 63">
                  <a:extLst>
                    <a:ext uri="{FF2B5EF4-FFF2-40B4-BE49-F238E27FC236}">
                      <a16:creationId xmlns:a16="http://schemas.microsoft.com/office/drawing/2014/main" id="{FD4525FE-B486-0566-BB87-BB4F6679742E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2538633" y="3355228"/>
                  <a:ext cx="26496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71" name="Håndskrift 70">
                  <a:extLst>
                    <a:ext uri="{FF2B5EF4-FFF2-40B4-BE49-F238E27FC236}">
                      <a16:creationId xmlns:a16="http://schemas.microsoft.com/office/drawing/2014/main" id="{0A79E3C4-11A9-9B6C-ADAB-2574DEE03843}"/>
                    </a:ext>
                  </a:extLst>
                </p14:cNvPr>
                <p14:cNvContentPartPr/>
                <p14:nvPr/>
              </p14:nvContentPartPr>
              <p14:xfrm>
                <a:off x="2582913" y="3346588"/>
                <a:ext cx="324360" cy="83880"/>
              </p14:xfrm>
            </p:contentPart>
          </mc:Choice>
          <mc:Fallback xmlns="">
            <p:pic>
              <p:nvPicPr>
                <p:cNvPr id="71" name="Håndskrift 70">
                  <a:extLst>
                    <a:ext uri="{FF2B5EF4-FFF2-40B4-BE49-F238E27FC236}">
                      <a16:creationId xmlns:a16="http://schemas.microsoft.com/office/drawing/2014/main" id="{0A79E3C4-11A9-9B6C-ADAB-2574DEE03843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2564913" y="3328588"/>
                  <a:ext cx="36000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86" name="Håndskrift 85">
                  <a:extLst>
                    <a:ext uri="{FF2B5EF4-FFF2-40B4-BE49-F238E27FC236}">
                      <a16:creationId xmlns:a16="http://schemas.microsoft.com/office/drawing/2014/main" id="{D604322E-9ECC-3224-2A1B-A409A715254E}"/>
                    </a:ext>
                  </a:extLst>
                </p14:cNvPr>
                <p14:cNvContentPartPr/>
                <p14:nvPr/>
              </p14:nvContentPartPr>
              <p14:xfrm>
                <a:off x="2441073" y="3435508"/>
                <a:ext cx="360" cy="150120"/>
              </p14:xfrm>
            </p:contentPart>
          </mc:Choice>
          <mc:Fallback xmlns="">
            <p:pic>
              <p:nvPicPr>
                <p:cNvPr id="86" name="Håndskrift 85">
                  <a:extLst>
                    <a:ext uri="{FF2B5EF4-FFF2-40B4-BE49-F238E27FC236}">
                      <a16:creationId xmlns:a16="http://schemas.microsoft.com/office/drawing/2014/main" id="{D604322E-9ECC-3224-2A1B-A409A715254E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2423433" y="3417508"/>
                  <a:ext cx="3600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94" name="Håndskrift 93">
                  <a:extLst>
                    <a:ext uri="{FF2B5EF4-FFF2-40B4-BE49-F238E27FC236}">
                      <a16:creationId xmlns:a16="http://schemas.microsoft.com/office/drawing/2014/main" id="{91CFA2A0-C9E0-E698-9FC9-88F7F417FF6D}"/>
                    </a:ext>
                  </a:extLst>
                </p14:cNvPr>
                <p14:cNvContentPartPr/>
                <p14:nvPr/>
              </p14:nvContentPartPr>
              <p14:xfrm>
                <a:off x="2528193" y="3550708"/>
                <a:ext cx="11160" cy="48600"/>
              </p14:xfrm>
            </p:contentPart>
          </mc:Choice>
          <mc:Fallback xmlns="">
            <p:pic>
              <p:nvPicPr>
                <p:cNvPr id="94" name="Håndskrift 93">
                  <a:extLst>
                    <a:ext uri="{FF2B5EF4-FFF2-40B4-BE49-F238E27FC236}">
                      <a16:creationId xmlns:a16="http://schemas.microsoft.com/office/drawing/2014/main" id="{91CFA2A0-C9E0-E698-9FC9-88F7F417FF6D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2510553" y="3533068"/>
                  <a:ext cx="4680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101" name="Håndskrift 100">
                  <a:extLst>
                    <a:ext uri="{FF2B5EF4-FFF2-40B4-BE49-F238E27FC236}">
                      <a16:creationId xmlns:a16="http://schemas.microsoft.com/office/drawing/2014/main" id="{A6EDEA98-FF29-C951-DC73-63B4676C5BBE}"/>
                    </a:ext>
                  </a:extLst>
                </p14:cNvPr>
                <p14:cNvContentPartPr/>
                <p14:nvPr/>
              </p14:nvContentPartPr>
              <p14:xfrm>
                <a:off x="2494353" y="3585988"/>
                <a:ext cx="360" cy="33840"/>
              </p14:xfrm>
            </p:contentPart>
          </mc:Choice>
          <mc:Fallback xmlns="">
            <p:pic>
              <p:nvPicPr>
                <p:cNvPr id="101" name="Håndskrift 100">
                  <a:extLst>
                    <a:ext uri="{FF2B5EF4-FFF2-40B4-BE49-F238E27FC236}">
                      <a16:creationId xmlns:a16="http://schemas.microsoft.com/office/drawing/2014/main" id="{A6EDEA98-FF29-C951-DC73-63B4676C5BBE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2476713" y="3568348"/>
                  <a:ext cx="36000" cy="694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105" name="Rektangel: afrundede hjørner 104">
            <a:extLst>
              <a:ext uri="{FF2B5EF4-FFF2-40B4-BE49-F238E27FC236}">
                <a16:creationId xmlns:a16="http://schemas.microsoft.com/office/drawing/2014/main" id="{1CE2C398-81AD-BEF2-32A9-25D4746C5737}"/>
              </a:ext>
            </a:extLst>
          </p:cNvPr>
          <p:cNvSpPr/>
          <p:nvPr/>
        </p:nvSpPr>
        <p:spPr>
          <a:xfrm>
            <a:off x="766844" y="328474"/>
            <a:ext cx="8702516" cy="6125592"/>
          </a:xfrm>
          <a:prstGeom prst="roundRect">
            <a:avLst/>
          </a:prstGeom>
          <a:solidFill>
            <a:schemeClr val="dk1">
              <a:alpha val="53000"/>
            </a:schemeClr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628">
            <p14:nvContentPartPr>
              <p14:cNvPr id="282" name="Håndskrift 281">
                <a:extLst>
                  <a:ext uri="{FF2B5EF4-FFF2-40B4-BE49-F238E27FC236}">
                    <a16:creationId xmlns:a16="http://schemas.microsoft.com/office/drawing/2014/main" id="{C27EDDB4-8517-C32C-95A7-EA8EA02018F3}"/>
                  </a:ext>
                </a:extLst>
              </p14:cNvPr>
              <p14:cNvContentPartPr/>
              <p14:nvPr/>
            </p14:nvContentPartPr>
            <p14:xfrm>
              <a:off x="1407420" y="3180810"/>
              <a:ext cx="21240" cy="31320"/>
            </p14:xfrm>
          </p:contentPart>
        </mc:Choice>
        <mc:Fallback xmlns="">
          <p:pic>
            <p:nvPicPr>
              <p:cNvPr id="282" name="Håndskrift 281">
                <a:extLst>
                  <a:ext uri="{FF2B5EF4-FFF2-40B4-BE49-F238E27FC236}">
                    <a16:creationId xmlns:a16="http://schemas.microsoft.com/office/drawing/2014/main" id="{C27EDDB4-8517-C32C-95A7-EA8EA02018F3}"/>
                  </a:ext>
                </a:extLst>
              </p:cNvPr>
              <p:cNvPicPr/>
              <p:nvPr/>
            </p:nvPicPr>
            <p:blipFill>
              <a:blip r:embed="rId629"/>
              <a:stretch>
                <a:fillRect/>
              </a:stretch>
            </p:blipFill>
            <p:spPr>
              <a:xfrm>
                <a:off x="1398780" y="3172170"/>
                <a:ext cx="38880" cy="48960"/>
              </a:xfrm>
              <a:prstGeom prst="rect">
                <a:avLst/>
              </a:prstGeom>
            </p:spPr>
          </p:pic>
        </mc:Fallback>
      </mc:AlternateContent>
      <p:pic>
        <p:nvPicPr>
          <p:cNvPr id="436" name="Billede 435">
            <a:extLst>
              <a:ext uri="{FF2B5EF4-FFF2-40B4-BE49-F238E27FC236}">
                <a16:creationId xmlns:a16="http://schemas.microsoft.com/office/drawing/2014/main" id="{C29AB131-6FA8-1BE1-1C57-CE29718B39FF}"/>
              </a:ext>
            </a:extLst>
          </p:cNvPr>
          <p:cNvPicPr>
            <a:picLocks noChangeAspect="1"/>
          </p:cNvPicPr>
          <p:nvPr/>
        </p:nvPicPr>
        <p:blipFill>
          <a:blip r:embed="rId630"/>
          <a:stretch>
            <a:fillRect/>
          </a:stretch>
        </p:blipFill>
        <p:spPr>
          <a:xfrm>
            <a:off x="1451940" y="2618139"/>
            <a:ext cx="2295845" cy="17718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433898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" name="Gruppe 107">
            <a:extLst>
              <a:ext uri="{FF2B5EF4-FFF2-40B4-BE49-F238E27FC236}">
                <a16:creationId xmlns:a16="http://schemas.microsoft.com/office/drawing/2014/main" id="{4DCD583C-8DAF-42C3-8733-869CAA5E760B}"/>
              </a:ext>
            </a:extLst>
          </p:cNvPr>
          <p:cNvGrpSpPr/>
          <p:nvPr/>
        </p:nvGrpSpPr>
        <p:grpSpPr>
          <a:xfrm>
            <a:off x="6878162" y="1348686"/>
            <a:ext cx="1319760" cy="3321000"/>
            <a:chOff x="6182331" y="1295006"/>
            <a:chExt cx="1319760" cy="332100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">
              <p14:nvContentPartPr>
                <p14:cNvPr id="95" name="Håndskrift 94">
                  <a:extLst>
                    <a:ext uri="{FF2B5EF4-FFF2-40B4-BE49-F238E27FC236}">
                      <a16:creationId xmlns:a16="http://schemas.microsoft.com/office/drawing/2014/main" id="{4FD04999-099C-4871-B359-9AC979C53B36}"/>
                    </a:ext>
                  </a:extLst>
                </p14:cNvPr>
                <p14:cNvContentPartPr/>
                <p14:nvPr/>
              </p14:nvContentPartPr>
              <p14:xfrm>
                <a:off x="6259011" y="1295726"/>
                <a:ext cx="1243080" cy="3310920"/>
              </p14:xfrm>
            </p:contentPart>
          </mc:Choice>
          <mc:Fallback xmlns="">
            <p:pic>
              <p:nvPicPr>
                <p:cNvPr id="95" name="Håndskrift 94">
                  <a:extLst>
                    <a:ext uri="{FF2B5EF4-FFF2-40B4-BE49-F238E27FC236}">
                      <a16:creationId xmlns:a16="http://schemas.microsoft.com/office/drawing/2014/main" id="{4FD04999-099C-4871-B359-9AC979C53B36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6196029" y="1232726"/>
                  <a:ext cx="1368684" cy="343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">
              <p14:nvContentPartPr>
                <p14:cNvPr id="106" name="Håndskrift 105">
                  <a:extLst>
                    <a:ext uri="{FF2B5EF4-FFF2-40B4-BE49-F238E27FC236}">
                      <a16:creationId xmlns:a16="http://schemas.microsoft.com/office/drawing/2014/main" id="{A9B60FA7-F644-4769-AC68-67AD0DDACA67}"/>
                    </a:ext>
                  </a:extLst>
                </p14:cNvPr>
                <p14:cNvContentPartPr/>
                <p14:nvPr/>
              </p14:nvContentPartPr>
              <p14:xfrm>
                <a:off x="6182331" y="1295006"/>
                <a:ext cx="1044000" cy="3321000"/>
              </p14:xfrm>
            </p:contentPart>
          </mc:Choice>
          <mc:Fallback xmlns="">
            <p:pic>
              <p:nvPicPr>
                <p:cNvPr id="106" name="Håndskrift 105">
                  <a:extLst>
                    <a:ext uri="{FF2B5EF4-FFF2-40B4-BE49-F238E27FC236}">
                      <a16:creationId xmlns:a16="http://schemas.microsoft.com/office/drawing/2014/main" id="{A9B60FA7-F644-4769-AC68-67AD0DDACA67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6119331" y="1232006"/>
                  <a:ext cx="1169640" cy="3446640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139" name="Billede 138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22600B92-EAB8-485E-B0F9-A744CD12497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0794" y="112942"/>
            <a:ext cx="1149885" cy="1038443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7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344157" y="5886901"/>
              <a:ext cx="2263463" cy="334043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339837" y="5859933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9">
            <p14:nvContentPartPr>
              <p14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097436" y="5780183"/>
              <a:ext cx="969084" cy="359049"/>
            </p14:xfrm>
          </p:contentPart>
        </mc:Choice>
        <mc:Fallback xmlns="">
          <p:pic>
            <p:nvPicPr>
              <p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088433" y="5726109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1">
            <p14:nvContentPartPr>
              <p14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571002" y="5956142"/>
              <a:ext cx="969084" cy="359049"/>
            </p14:xfrm>
          </p:contentPart>
        </mc:Choice>
        <mc:Fallback xmlns="">
          <p:pic>
            <p:nvPicPr>
              <p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561999" y="5902068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3">
            <p14:nvContentPartPr>
              <p14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7548634" y="6011240"/>
              <a:ext cx="860868" cy="321408"/>
            </p14:xfrm>
          </p:contentPart>
        </mc:Choice>
        <mc:Fallback xmlns="">
          <p:pic>
            <p:nvPicPr>
              <p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539633" y="5957252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5">
            <p14:nvContentPartPr>
              <p14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701597" y="5928636"/>
              <a:ext cx="2263463" cy="334043"/>
            </p14:xfrm>
          </p:contentPart>
        </mc:Choice>
        <mc:Fallback xmlns="">
          <p:pic>
            <p:nvPicPr>
              <p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697277" y="5901668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7">
            <p14:nvContentPartPr>
              <p14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710966" y="5969711"/>
              <a:ext cx="969084" cy="359049"/>
            </p14:xfrm>
          </p:contentPart>
        </mc:Choice>
        <mc:Fallback xmlns="">
          <p:pic>
            <p:nvPicPr>
              <p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701963" y="5915637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9">
            <p14:nvContentPartPr>
              <p14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552007" y="5907056"/>
              <a:ext cx="969084" cy="359049"/>
            </p14:xfrm>
          </p:contentPart>
        </mc:Choice>
        <mc:Fallback xmlns="">
          <p:pic>
            <p:nvPicPr>
              <p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543004" y="5852982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1">
            <p14:nvContentPartPr>
              <p14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3125184" y="5923966"/>
              <a:ext cx="860868" cy="321408"/>
            </p14:xfrm>
          </p:contentPart>
        </mc:Choice>
        <mc:Fallback xmlns="">
          <p:pic>
            <p:nvPicPr>
              <p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116183" y="5869978"/>
                <a:ext cx="878510" cy="429024"/>
              </a:xfrm>
              <a:prstGeom prst="rect">
                <a:avLst/>
              </a:prstGeom>
            </p:spPr>
          </p:pic>
        </mc:Fallback>
      </mc:AlternateContent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6844" y="5593945"/>
            <a:ext cx="1255276" cy="760647"/>
          </a:xfrm>
          <a:prstGeom prst="rect">
            <a:avLst/>
          </a:prstGeom>
        </p:spPr>
      </p:pic>
      <p:grpSp>
        <p:nvGrpSpPr>
          <p:cNvPr id="100" name="Gruppe 99">
            <a:extLst>
              <a:ext uri="{FF2B5EF4-FFF2-40B4-BE49-F238E27FC236}">
                <a16:creationId xmlns:a16="http://schemas.microsoft.com/office/drawing/2014/main" id="{6CFE50B4-D86F-4E8E-ADB8-FFA1A3837E46}"/>
              </a:ext>
            </a:extLst>
          </p:cNvPr>
          <p:cNvGrpSpPr/>
          <p:nvPr/>
        </p:nvGrpSpPr>
        <p:grpSpPr>
          <a:xfrm>
            <a:off x="7772792" y="4981976"/>
            <a:ext cx="805477" cy="1181460"/>
            <a:chOff x="5183372" y="3398930"/>
            <a:chExt cx="731050" cy="944470"/>
          </a:xfrm>
        </p:grpSpPr>
        <p:sp>
          <p:nvSpPr>
            <p:cNvPr id="225" name="Ellipse 224">
              <a:extLst>
                <a:ext uri="{FF2B5EF4-FFF2-40B4-BE49-F238E27FC236}">
                  <a16:creationId xmlns:a16="http://schemas.microsoft.com/office/drawing/2014/main" id="{9E7B6FFE-BBB8-405D-A43F-0D1716176B84}"/>
                </a:ext>
              </a:extLst>
            </p:cNvPr>
            <p:cNvSpPr/>
            <p:nvPr/>
          </p:nvSpPr>
          <p:spPr>
            <a:xfrm>
              <a:off x="5183372" y="3398930"/>
              <a:ext cx="731050" cy="94447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56" name="Håndskrift 55">
                  <a:extLst>
                    <a:ext uri="{FF2B5EF4-FFF2-40B4-BE49-F238E27FC236}">
                      <a16:creationId xmlns:a16="http://schemas.microsoft.com/office/drawing/2014/main" id="{F53A771F-5A35-4C2C-8E73-F893BE40269F}"/>
                    </a:ext>
                  </a:extLst>
                </p14:cNvPr>
                <p14:cNvContentPartPr/>
                <p14:nvPr/>
              </p14:nvContentPartPr>
              <p14:xfrm>
                <a:off x="5568640" y="4225520"/>
                <a:ext cx="360" cy="360"/>
              </p14:xfrm>
            </p:contentPart>
          </mc:Choice>
          <mc:Fallback xmlns="">
            <p:pic>
              <p:nvPicPr>
                <p:cNvPr id="56" name="Håndskrift 55">
                  <a:extLst>
                    <a:ext uri="{FF2B5EF4-FFF2-40B4-BE49-F238E27FC236}">
                      <a16:creationId xmlns:a16="http://schemas.microsoft.com/office/drawing/2014/main" id="{F53A771F-5A35-4C2C-8E73-F893BE40269F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550640" y="420752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2" name="Gruppe 61">
              <a:extLst>
                <a:ext uri="{FF2B5EF4-FFF2-40B4-BE49-F238E27FC236}">
                  <a16:creationId xmlns:a16="http://schemas.microsoft.com/office/drawing/2014/main" id="{2D0EEC4D-6ECA-472D-98D3-B79B85FEA49F}"/>
                </a:ext>
              </a:extLst>
            </p:cNvPr>
            <p:cNvGrpSpPr/>
            <p:nvPr/>
          </p:nvGrpSpPr>
          <p:grpSpPr>
            <a:xfrm>
              <a:off x="5265880" y="3483560"/>
              <a:ext cx="593280" cy="683280"/>
              <a:chOff x="5265880" y="3483560"/>
              <a:chExt cx="593280" cy="6832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6">
                <p14:nvContentPartPr>
                  <p14:cNvPr id="38" name="Håndskrift 37">
                    <a:extLst>
                      <a:ext uri="{FF2B5EF4-FFF2-40B4-BE49-F238E27FC236}">
                        <a16:creationId xmlns:a16="http://schemas.microsoft.com/office/drawing/2014/main" id="{8E27A078-2BDB-42D2-9370-C3FC4D7C7AB0}"/>
                      </a:ext>
                    </a:extLst>
                  </p14:cNvPr>
                  <p14:cNvContentPartPr/>
                  <p14:nvPr/>
                </p14:nvContentPartPr>
                <p14:xfrm>
                  <a:off x="5858800" y="3812960"/>
                  <a:ext cx="360" cy="360"/>
                </p14:xfrm>
              </p:contentPart>
            </mc:Choice>
            <mc:Fallback xmlns="">
              <p:pic>
                <p:nvPicPr>
                  <p:cNvPr id="38" name="Håndskrift 37">
                    <a:extLst>
                      <a:ext uri="{FF2B5EF4-FFF2-40B4-BE49-F238E27FC236}">
                        <a16:creationId xmlns:a16="http://schemas.microsoft.com/office/drawing/2014/main" id="{8E27A078-2BDB-42D2-9370-C3FC4D7C7AB0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840800" y="379496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">
                <p14:nvContentPartPr>
                  <p14:cNvPr id="229" name="Håndskrift 228">
                    <a:extLst>
                      <a:ext uri="{FF2B5EF4-FFF2-40B4-BE49-F238E27FC236}">
                        <a16:creationId xmlns:a16="http://schemas.microsoft.com/office/drawing/2014/main" id="{D2DB8547-6BE6-41AF-8DC8-6C2CD30F3373}"/>
                      </a:ext>
                    </a:extLst>
                  </p14:cNvPr>
                  <p14:cNvContentPartPr/>
                  <p14:nvPr/>
                </p14:nvContentPartPr>
                <p14:xfrm>
                  <a:off x="5508880" y="3495440"/>
                  <a:ext cx="360" cy="360"/>
                </p14:xfrm>
              </p:contentPart>
            </mc:Choice>
            <mc:Fallback xmlns="">
              <p:pic>
                <p:nvPicPr>
                  <p:cNvPr id="229" name="Håndskrift 228">
                    <a:extLst>
                      <a:ext uri="{FF2B5EF4-FFF2-40B4-BE49-F238E27FC236}">
                        <a16:creationId xmlns:a16="http://schemas.microsoft.com/office/drawing/2014/main" id="{D2DB8547-6BE6-41AF-8DC8-6C2CD30F3373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490880" y="347744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">
                <p14:nvContentPartPr>
                  <p14:cNvPr id="231" name="Håndskrift 230">
                    <a:extLst>
                      <a:ext uri="{FF2B5EF4-FFF2-40B4-BE49-F238E27FC236}">
                        <a16:creationId xmlns:a16="http://schemas.microsoft.com/office/drawing/2014/main" id="{970CD60B-E470-45A1-BF86-8BD1FBAC44DE}"/>
                      </a:ext>
                    </a:extLst>
                  </p14:cNvPr>
                  <p14:cNvContentPartPr/>
                  <p14:nvPr/>
                </p14:nvContentPartPr>
                <p14:xfrm>
                  <a:off x="5425720" y="3664280"/>
                  <a:ext cx="90720" cy="324360"/>
                </p14:xfrm>
              </p:contentPart>
            </mc:Choice>
            <mc:Fallback xmlns="">
              <p:pic>
                <p:nvPicPr>
                  <p:cNvPr id="231" name="Håndskrift 230">
                    <a:extLst>
                      <a:ext uri="{FF2B5EF4-FFF2-40B4-BE49-F238E27FC236}">
                        <a16:creationId xmlns:a16="http://schemas.microsoft.com/office/drawing/2014/main" id="{970CD60B-E470-45A1-BF86-8BD1FBAC44DE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5409403" y="3649890"/>
                    <a:ext cx="123027" cy="35285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">
                <p14:nvContentPartPr>
                  <p14:cNvPr id="234" name="Håndskrift 233">
                    <a:extLst>
                      <a:ext uri="{FF2B5EF4-FFF2-40B4-BE49-F238E27FC236}">
                        <a16:creationId xmlns:a16="http://schemas.microsoft.com/office/drawing/2014/main" id="{D4335AA9-3656-4EE9-94FB-E0522E830353}"/>
                      </a:ext>
                    </a:extLst>
                  </p14:cNvPr>
                  <p14:cNvContentPartPr/>
                  <p14:nvPr/>
                </p14:nvContentPartPr>
                <p14:xfrm>
                  <a:off x="5675560" y="3553040"/>
                  <a:ext cx="360" cy="360"/>
                </p14:xfrm>
              </p:contentPart>
            </mc:Choice>
            <mc:Fallback xmlns="">
              <p:pic>
                <p:nvPicPr>
                  <p:cNvPr id="234" name="Håndskrift 233">
                    <a:extLst>
                      <a:ext uri="{FF2B5EF4-FFF2-40B4-BE49-F238E27FC236}">
                        <a16:creationId xmlns:a16="http://schemas.microsoft.com/office/drawing/2014/main" id="{D4335AA9-3656-4EE9-94FB-E0522E830353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657560" y="353504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">
                <p14:nvContentPartPr>
                  <p14:cNvPr id="236" name="Håndskrift 235">
                    <a:extLst>
                      <a:ext uri="{FF2B5EF4-FFF2-40B4-BE49-F238E27FC236}">
                        <a16:creationId xmlns:a16="http://schemas.microsoft.com/office/drawing/2014/main" id="{B237BD0C-E073-468B-9838-E411DB1B5FE4}"/>
                      </a:ext>
                    </a:extLst>
                  </p14:cNvPr>
                  <p14:cNvContentPartPr/>
                  <p14:nvPr/>
                </p14:nvContentPartPr>
                <p14:xfrm>
                  <a:off x="5556760" y="3762200"/>
                  <a:ext cx="360" cy="360"/>
                </p14:xfrm>
              </p:contentPart>
            </mc:Choice>
            <mc:Fallback xmlns="">
              <p:pic>
                <p:nvPicPr>
                  <p:cNvPr id="236" name="Håndskrift 235">
                    <a:extLst>
                      <a:ext uri="{FF2B5EF4-FFF2-40B4-BE49-F238E27FC236}">
                        <a16:creationId xmlns:a16="http://schemas.microsoft.com/office/drawing/2014/main" id="{B237BD0C-E073-468B-9838-E411DB1B5FE4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538760" y="374420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">
                <p14:nvContentPartPr>
                  <p14:cNvPr id="239" name="Håndskrift 238">
                    <a:extLst>
                      <a:ext uri="{FF2B5EF4-FFF2-40B4-BE49-F238E27FC236}">
                        <a16:creationId xmlns:a16="http://schemas.microsoft.com/office/drawing/2014/main" id="{F32ADEC9-7AC2-49FF-8E21-F671D831DC72}"/>
                      </a:ext>
                    </a:extLst>
                  </p14:cNvPr>
                  <p14:cNvContentPartPr/>
                  <p14:nvPr/>
                </p14:nvContentPartPr>
                <p14:xfrm>
                  <a:off x="5344360" y="3827720"/>
                  <a:ext cx="360" cy="360"/>
                </p14:xfrm>
              </p:contentPart>
            </mc:Choice>
            <mc:Fallback xmlns="">
              <p:pic>
                <p:nvPicPr>
                  <p:cNvPr id="239" name="Håndskrift 238">
                    <a:extLst>
                      <a:ext uri="{FF2B5EF4-FFF2-40B4-BE49-F238E27FC236}">
                        <a16:creationId xmlns:a16="http://schemas.microsoft.com/office/drawing/2014/main" id="{F32ADEC9-7AC2-49FF-8E21-F671D831DC72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326360" y="380972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">
                <p14:nvContentPartPr>
                  <p14:cNvPr id="241" name="Håndskrift 240">
                    <a:extLst>
                      <a:ext uri="{FF2B5EF4-FFF2-40B4-BE49-F238E27FC236}">
                        <a16:creationId xmlns:a16="http://schemas.microsoft.com/office/drawing/2014/main" id="{0B4B408E-C902-4F92-B5FC-A37C203EA993}"/>
                      </a:ext>
                    </a:extLst>
                  </p14:cNvPr>
                  <p14:cNvContentPartPr/>
                  <p14:nvPr/>
                </p14:nvContentPartPr>
                <p14:xfrm>
                  <a:off x="5304400" y="3957680"/>
                  <a:ext cx="360" cy="360"/>
                </p14:xfrm>
              </p:contentPart>
            </mc:Choice>
            <mc:Fallback xmlns="">
              <p:pic>
                <p:nvPicPr>
                  <p:cNvPr id="241" name="Håndskrift 240">
                    <a:extLst>
                      <a:ext uri="{FF2B5EF4-FFF2-40B4-BE49-F238E27FC236}">
                        <a16:creationId xmlns:a16="http://schemas.microsoft.com/office/drawing/2014/main" id="{0B4B408E-C902-4F92-B5FC-A37C203EA993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286400" y="393968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">
                <p14:nvContentPartPr>
                  <p14:cNvPr id="243" name="Håndskrift 242">
                    <a:extLst>
                      <a:ext uri="{FF2B5EF4-FFF2-40B4-BE49-F238E27FC236}">
                        <a16:creationId xmlns:a16="http://schemas.microsoft.com/office/drawing/2014/main" id="{78482F54-BDE2-4917-893A-1D09F8BFB481}"/>
                      </a:ext>
                    </a:extLst>
                  </p14:cNvPr>
                  <p14:cNvContentPartPr/>
                  <p14:nvPr/>
                </p14:nvContentPartPr>
                <p14:xfrm>
                  <a:off x="5502040" y="4166480"/>
                  <a:ext cx="360" cy="360"/>
                </p14:xfrm>
              </p:contentPart>
            </mc:Choice>
            <mc:Fallback xmlns="">
              <p:pic>
                <p:nvPicPr>
                  <p:cNvPr id="243" name="Håndskrift 242">
                    <a:extLst>
                      <a:ext uri="{FF2B5EF4-FFF2-40B4-BE49-F238E27FC236}">
                        <a16:creationId xmlns:a16="http://schemas.microsoft.com/office/drawing/2014/main" id="{78482F54-BDE2-4917-893A-1D09F8BFB481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484040" y="414848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">
                <p14:nvContentPartPr>
                  <p14:cNvPr id="250" name="Håndskrift 249">
                    <a:extLst>
                      <a:ext uri="{FF2B5EF4-FFF2-40B4-BE49-F238E27FC236}">
                        <a16:creationId xmlns:a16="http://schemas.microsoft.com/office/drawing/2014/main" id="{A20F29AD-6306-4E49-9A39-A82531AD5E35}"/>
                      </a:ext>
                    </a:extLst>
                  </p14:cNvPr>
                  <p14:cNvContentPartPr/>
                  <p14:nvPr/>
                </p14:nvContentPartPr>
                <p14:xfrm>
                  <a:off x="5385040" y="4021760"/>
                  <a:ext cx="360" cy="16920"/>
                </p14:xfrm>
              </p:contentPart>
            </mc:Choice>
            <mc:Fallback xmlns="">
              <p:pic>
                <p:nvPicPr>
                  <p:cNvPr id="250" name="Håndskrift 249">
                    <a:extLst>
                      <a:ext uri="{FF2B5EF4-FFF2-40B4-BE49-F238E27FC236}">
                        <a16:creationId xmlns:a16="http://schemas.microsoft.com/office/drawing/2014/main" id="{A20F29AD-6306-4E49-9A39-A82531AD5E35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5367040" y="4007174"/>
                    <a:ext cx="36000" cy="4580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">
                <p14:nvContentPartPr>
                  <p14:cNvPr id="252" name="Håndskrift 251">
                    <a:extLst>
                      <a:ext uri="{FF2B5EF4-FFF2-40B4-BE49-F238E27FC236}">
                        <a16:creationId xmlns:a16="http://schemas.microsoft.com/office/drawing/2014/main" id="{C6C910B9-4E2D-4B8E-B2BD-5A0CB124DBED}"/>
                      </a:ext>
                    </a:extLst>
                  </p14:cNvPr>
                  <p14:cNvContentPartPr/>
                  <p14:nvPr/>
                </p14:nvContentPartPr>
                <p14:xfrm>
                  <a:off x="5663680" y="3855800"/>
                  <a:ext cx="360" cy="360"/>
                </p14:xfrm>
              </p:contentPart>
            </mc:Choice>
            <mc:Fallback xmlns="">
              <p:pic>
                <p:nvPicPr>
                  <p:cNvPr id="252" name="Håndskrift 251">
                    <a:extLst>
                      <a:ext uri="{FF2B5EF4-FFF2-40B4-BE49-F238E27FC236}">
                        <a16:creationId xmlns:a16="http://schemas.microsoft.com/office/drawing/2014/main" id="{C6C910B9-4E2D-4B8E-B2BD-5A0CB124DBED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645680" y="383780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">
                <p14:nvContentPartPr>
                  <p14:cNvPr id="254" name="Håndskrift 253">
                    <a:extLst>
                      <a:ext uri="{FF2B5EF4-FFF2-40B4-BE49-F238E27FC236}">
                        <a16:creationId xmlns:a16="http://schemas.microsoft.com/office/drawing/2014/main" id="{6288334F-DA98-433E-8053-0153B219A923}"/>
                      </a:ext>
                    </a:extLst>
                  </p14:cNvPr>
                  <p14:cNvContentPartPr/>
                  <p14:nvPr/>
                </p14:nvContentPartPr>
                <p14:xfrm>
                  <a:off x="5759080" y="4082240"/>
                  <a:ext cx="360" cy="360"/>
                </p14:xfrm>
              </p:contentPart>
            </mc:Choice>
            <mc:Fallback xmlns="">
              <p:pic>
                <p:nvPicPr>
                  <p:cNvPr id="254" name="Håndskrift 253">
                    <a:extLst>
                      <a:ext uri="{FF2B5EF4-FFF2-40B4-BE49-F238E27FC236}">
                        <a16:creationId xmlns:a16="http://schemas.microsoft.com/office/drawing/2014/main" id="{6288334F-DA98-433E-8053-0153B219A923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741080" y="406424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">
                <p14:nvContentPartPr>
                  <p14:cNvPr id="35" name="Håndskrift 34">
                    <a:extLst>
                      <a:ext uri="{FF2B5EF4-FFF2-40B4-BE49-F238E27FC236}">
                        <a16:creationId xmlns:a16="http://schemas.microsoft.com/office/drawing/2014/main" id="{4D158E42-7CF6-4816-B453-A88C71697B89}"/>
                      </a:ext>
                    </a:extLst>
                  </p14:cNvPr>
                  <p14:cNvContentPartPr/>
                  <p14:nvPr/>
                </p14:nvContentPartPr>
                <p14:xfrm>
                  <a:off x="5680600" y="3891800"/>
                  <a:ext cx="88200" cy="246960"/>
                </p14:xfrm>
              </p:contentPart>
            </mc:Choice>
            <mc:Fallback xmlns="">
              <p:pic>
                <p:nvPicPr>
                  <p:cNvPr id="35" name="Håndskrift 34">
                    <a:extLst>
                      <a:ext uri="{FF2B5EF4-FFF2-40B4-BE49-F238E27FC236}">
                        <a16:creationId xmlns:a16="http://schemas.microsoft.com/office/drawing/2014/main" id="{4D158E42-7CF6-4816-B453-A88C71697B89}"/>
                      </a:ext>
                    </a:extLst>
                  </p:cNvPr>
                  <p:cNvPicPr/>
                  <p:nvPr/>
                </p:nvPicPr>
                <p:blipFill>
                  <a:blip r:embed="rId40"/>
                  <a:stretch>
                    <a:fillRect/>
                  </a:stretch>
                </p:blipFill>
                <p:spPr>
                  <a:xfrm>
                    <a:off x="5664267" y="3877408"/>
                    <a:ext cx="120540" cy="27545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">
                <p14:nvContentPartPr>
                  <p14:cNvPr id="39" name="Håndskrift 38">
                    <a:extLst>
                      <a:ext uri="{FF2B5EF4-FFF2-40B4-BE49-F238E27FC236}">
                        <a16:creationId xmlns:a16="http://schemas.microsoft.com/office/drawing/2014/main" id="{E17E3EBD-41D5-4999-89C7-0BD4720F57E7}"/>
                      </a:ext>
                    </a:extLst>
                  </p14:cNvPr>
                  <p14:cNvContentPartPr/>
                  <p14:nvPr/>
                </p14:nvContentPartPr>
                <p14:xfrm>
                  <a:off x="5611480" y="4127600"/>
                  <a:ext cx="360" cy="360"/>
                </p14:xfrm>
              </p:contentPart>
            </mc:Choice>
            <mc:Fallback xmlns="">
              <p:pic>
                <p:nvPicPr>
                  <p:cNvPr id="39" name="Håndskrift 38">
                    <a:extLst>
                      <a:ext uri="{FF2B5EF4-FFF2-40B4-BE49-F238E27FC236}">
                        <a16:creationId xmlns:a16="http://schemas.microsoft.com/office/drawing/2014/main" id="{E17E3EBD-41D5-4999-89C7-0BD4720F57E7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593480" y="410960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45" name="Håndskrift 44">
                    <a:extLst>
                      <a:ext uri="{FF2B5EF4-FFF2-40B4-BE49-F238E27FC236}">
                        <a16:creationId xmlns:a16="http://schemas.microsoft.com/office/drawing/2014/main" id="{E428E76A-925F-41E3-BF44-1C8567D7DD8C}"/>
                      </a:ext>
                    </a:extLst>
                  </p14:cNvPr>
                  <p14:cNvContentPartPr/>
                  <p14:nvPr/>
                </p14:nvContentPartPr>
                <p14:xfrm>
                  <a:off x="5313760" y="4146320"/>
                  <a:ext cx="360" cy="360"/>
                </p14:xfrm>
              </p:contentPart>
            </mc:Choice>
            <mc:Fallback xmlns="">
              <p:pic>
                <p:nvPicPr>
                  <p:cNvPr id="45" name="Håndskrift 44">
                    <a:extLst>
                      <a:ext uri="{FF2B5EF4-FFF2-40B4-BE49-F238E27FC236}">
                        <a16:creationId xmlns:a16="http://schemas.microsoft.com/office/drawing/2014/main" id="{E428E76A-925F-41E3-BF44-1C8567D7DD8C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295760" y="412832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">
                <p14:nvContentPartPr>
                  <p14:cNvPr id="47" name="Håndskrift 46">
                    <a:extLst>
                      <a:ext uri="{FF2B5EF4-FFF2-40B4-BE49-F238E27FC236}">
                        <a16:creationId xmlns:a16="http://schemas.microsoft.com/office/drawing/2014/main" id="{FAF43012-E92A-4AE5-9ECB-6FEAEC4AC647}"/>
                      </a:ext>
                    </a:extLst>
                  </p14:cNvPr>
                  <p14:cNvContentPartPr/>
                  <p14:nvPr/>
                </p14:nvContentPartPr>
                <p14:xfrm>
                  <a:off x="5527960" y="3978920"/>
                  <a:ext cx="25200" cy="360"/>
                </p14:xfrm>
              </p:contentPart>
            </mc:Choice>
            <mc:Fallback xmlns="">
              <p:pic>
                <p:nvPicPr>
                  <p:cNvPr id="47" name="Håndskrift 46">
                    <a:extLst>
                      <a:ext uri="{FF2B5EF4-FFF2-40B4-BE49-F238E27FC236}">
                        <a16:creationId xmlns:a16="http://schemas.microsoft.com/office/drawing/2014/main" id="{FAF43012-E92A-4AE5-9ECB-6FEAEC4AC647}"/>
                      </a:ext>
                    </a:extLst>
                  </p:cNvPr>
                  <p:cNvPicPr/>
                  <p:nvPr/>
                </p:nvPicPr>
                <p:blipFill>
                  <a:blip r:embed="rId44"/>
                  <a:stretch>
                    <a:fillRect/>
                  </a:stretch>
                </p:blipFill>
                <p:spPr>
                  <a:xfrm>
                    <a:off x="5511596" y="3960920"/>
                    <a:ext cx="576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">
                <p14:nvContentPartPr>
                  <p14:cNvPr id="48" name="Håndskrift 47">
                    <a:extLst>
                      <a:ext uri="{FF2B5EF4-FFF2-40B4-BE49-F238E27FC236}">
                        <a16:creationId xmlns:a16="http://schemas.microsoft.com/office/drawing/2014/main" id="{9FC6D913-ABE1-4FE6-84FC-FB886D31B7C3}"/>
                      </a:ext>
                    </a:extLst>
                  </p14:cNvPr>
                  <p14:cNvContentPartPr/>
                  <p14:nvPr/>
                </p14:nvContentPartPr>
                <p14:xfrm>
                  <a:off x="5696800" y="3921680"/>
                  <a:ext cx="360" cy="360"/>
                </p14:xfrm>
              </p:contentPart>
            </mc:Choice>
            <mc:Fallback xmlns="">
              <p:pic>
                <p:nvPicPr>
                  <p:cNvPr id="48" name="Håndskrift 47">
                    <a:extLst>
                      <a:ext uri="{FF2B5EF4-FFF2-40B4-BE49-F238E27FC236}">
                        <a16:creationId xmlns:a16="http://schemas.microsoft.com/office/drawing/2014/main" id="{9FC6D913-ABE1-4FE6-84FC-FB886D31B7C3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678800" y="390368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49" name="Håndskrift 48">
                    <a:extLst>
                      <a:ext uri="{FF2B5EF4-FFF2-40B4-BE49-F238E27FC236}">
                        <a16:creationId xmlns:a16="http://schemas.microsoft.com/office/drawing/2014/main" id="{D7A42622-D0DF-4E05-BC73-7C27B5A8CB9B}"/>
                      </a:ext>
                    </a:extLst>
                  </p14:cNvPr>
                  <p14:cNvContentPartPr/>
                  <p14:nvPr/>
                </p14:nvContentPartPr>
                <p14:xfrm>
                  <a:off x="5318440" y="3690920"/>
                  <a:ext cx="90720" cy="139680"/>
                </p14:xfrm>
              </p:contentPart>
            </mc:Choice>
            <mc:Fallback xmlns="">
              <p:pic>
                <p:nvPicPr>
                  <p:cNvPr id="49" name="Håndskrift 48">
                    <a:extLst>
                      <a:ext uri="{FF2B5EF4-FFF2-40B4-BE49-F238E27FC236}">
                        <a16:creationId xmlns:a16="http://schemas.microsoft.com/office/drawing/2014/main" id="{D7A42622-D0DF-4E05-BC73-7C27B5A8CB9B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5302065" y="3676520"/>
                    <a:ext cx="123143" cy="16819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">
                <p14:nvContentPartPr>
                  <p14:cNvPr id="50" name="Håndskrift 49">
                    <a:extLst>
                      <a:ext uri="{FF2B5EF4-FFF2-40B4-BE49-F238E27FC236}">
                        <a16:creationId xmlns:a16="http://schemas.microsoft.com/office/drawing/2014/main" id="{392DBAB4-7E50-44E1-97E5-33F56656215D}"/>
                      </a:ext>
                    </a:extLst>
                  </p14:cNvPr>
                  <p14:cNvContentPartPr/>
                  <p14:nvPr/>
                </p14:nvContentPartPr>
                <p14:xfrm>
                  <a:off x="5265880" y="3610640"/>
                  <a:ext cx="360" cy="360"/>
                </p14:xfrm>
              </p:contentPart>
            </mc:Choice>
            <mc:Fallback xmlns="">
              <p:pic>
                <p:nvPicPr>
                  <p:cNvPr id="50" name="Håndskrift 49">
                    <a:extLst>
                      <a:ext uri="{FF2B5EF4-FFF2-40B4-BE49-F238E27FC236}">
                        <a16:creationId xmlns:a16="http://schemas.microsoft.com/office/drawing/2014/main" id="{392DBAB4-7E50-44E1-97E5-33F56656215D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247880" y="359264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">
                <p14:nvContentPartPr>
                  <p14:cNvPr id="51" name="Håndskrift 50">
                    <a:extLst>
                      <a:ext uri="{FF2B5EF4-FFF2-40B4-BE49-F238E27FC236}">
                        <a16:creationId xmlns:a16="http://schemas.microsoft.com/office/drawing/2014/main" id="{096115CB-5D0F-489E-8D97-27A195D904FB}"/>
                      </a:ext>
                    </a:extLst>
                  </p14:cNvPr>
                  <p14:cNvContentPartPr/>
                  <p14:nvPr/>
                </p14:nvContentPartPr>
                <p14:xfrm>
                  <a:off x="5420680" y="3528920"/>
                  <a:ext cx="360" cy="360"/>
                </p14:xfrm>
              </p:contentPart>
            </mc:Choice>
            <mc:Fallback xmlns="">
              <p:pic>
                <p:nvPicPr>
                  <p:cNvPr id="51" name="Håndskrift 50">
                    <a:extLst>
                      <a:ext uri="{FF2B5EF4-FFF2-40B4-BE49-F238E27FC236}">
                        <a16:creationId xmlns:a16="http://schemas.microsoft.com/office/drawing/2014/main" id="{096115CB-5D0F-489E-8D97-27A195D904FB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402680" y="351092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">
                <p14:nvContentPartPr>
                  <p14:cNvPr id="52" name="Håndskrift 51">
                    <a:extLst>
                      <a:ext uri="{FF2B5EF4-FFF2-40B4-BE49-F238E27FC236}">
                        <a16:creationId xmlns:a16="http://schemas.microsoft.com/office/drawing/2014/main" id="{202A4E1B-B781-4089-A01D-77236BF31C72}"/>
                      </a:ext>
                    </a:extLst>
                  </p14:cNvPr>
                  <p14:cNvContentPartPr/>
                  <p14:nvPr/>
                </p14:nvContentPartPr>
                <p14:xfrm>
                  <a:off x="5592400" y="3622520"/>
                  <a:ext cx="30960" cy="360"/>
                </p14:xfrm>
              </p:contentPart>
            </mc:Choice>
            <mc:Fallback xmlns="">
              <p:pic>
                <p:nvPicPr>
                  <p:cNvPr id="52" name="Håndskrift 51">
                    <a:extLst>
                      <a:ext uri="{FF2B5EF4-FFF2-40B4-BE49-F238E27FC236}">
                        <a16:creationId xmlns:a16="http://schemas.microsoft.com/office/drawing/2014/main" id="{202A4E1B-B781-4089-A01D-77236BF31C72}"/>
                      </a:ext>
                    </a:extLst>
                  </p:cNvPr>
                  <p:cNvPicPr/>
                  <p:nvPr/>
                </p:nvPicPr>
                <p:blipFill>
                  <a:blip r:embed="rId51"/>
                  <a:stretch>
                    <a:fillRect/>
                  </a:stretch>
                </p:blipFill>
                <p:spPr>
                  <a:xfrm>
                    <a:off x="5576105" y="3604520"/>
                    <a:ext cx="63224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">
                <p14:nvContentPartPr>
                  <p14:cNvPr id="54" name="Håndskrift 53">
                    <a:extLst>
                      <a:ext uri="{FF2B5EF4-FFF2-40B4-BE49-F238E27FC236}">
                        <a16:creationId xmlns:a16="http://schemas.microsoft.com/office/drawing/2014/main" id="{B01F00A4-2E29-4BB0-BE66-0690F6C6E86D}"/>
                      </a:ext>
                    </a:extLst>
                  </p14:cNvPr>
                  <p14:cNvContentPartPr/>
                  <p14:nvPr/>
                </p14:nvContentPartPr>
                <p14:xfrm>
                  <a:off x="5568640" y="3483560"/>
                  <a:ext cx="188280" cy="206640"/>
                </p14:xfrm>
              </p:contentPart>
            </mc:Choice>
            <mc:Fallback xmlns="">
              <p:pic>
                <p:nvPicPr>
                  <p:cNvPr id="54" name="Håndskrift 53">
                    <a:extLst>
                      <a:ext uri="{FF2B5EF4-FFF2-40B4-BE49-F238E27FC236}">
                        <a16:creationId xmlns:a16="http://schemas.microsoft.com/office/drawing/2014/main" id="{B01F00A4-2E29-4BB0-BE66-0690F6C6E86D}"/>
                      </a:ext>
                    </a:extLst>
                  </p:cNvPr>
                  <p:cNvPicPr/>
                  <p:nvPr/>
                </p:nvPicPr>
                <p:blipFill>
                  <a:blip r:embed="rId53"/>
                  <a:stretch>
                    <a:fillRect/>
                  </a:stretch>
                </p:blipFill>
                <p:spPr>
                  <a:xfrm>
                    <a:off x="5552296" y="3469170"/>
                    <a:ext cx="220641" cy="23513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57" name="Håndskrift 56">
                    <a:extLst>
                      <a:ext uri="{FF2B5EF4-FFF2-40B4-BE49-F238E27FC236}">
                        <a16:creationId xmlns:a16="http://schemas.microsoft.com/office/drawing/2014/main" id="{443067E1-88C0-46A2-94D2-06AE1EB60B0E}"/>
                      </a:ext>
                    </a:extLst>
                  </p14:cNvPr>
                  <p14:cNvContentPartPr/>
                  <p14:nvPr/>
                </p14:nvContentPartPr>
                <p14:xfrm>
                  <a:off x="5392240" y="4134440"/>
                  <a:ext cx="360" cy="360"/>
                </p14:xfrm>
              </p:contentPart>
            </mc:Choice>
            <mc:Fallback xmlns="">
              <p:pic>
                <p:nvPicPr>
                  <p:cNvPr id="57" name="Håndskrift 56">
                    <a:extLst>
                      <a:ext uri="{FF2B5EF4-FFF2-40B4-BE49-F238E27FC236}">
                        <a16:creationId xmlns:a16="http://schemas.microsoft.com/office/drawing/2014/main" id="{443067E1-88C0-46A2-94D2-06AE1EB60B0E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374240" y="411644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">
                <p14:nvContentPartPr>
                  <p14:cNvPr id="58" name="Håndskrift 57">
                    <a:extLst>
                      <a:ext uri="{FF2B5EF4-FFF2-40B4-BE49-F238E27FC236}">
                        <a16:creationId xmlns:a16="http://schemas.microsoft.com/office/drawing/2014/main" id="{51C0FC46-AD62-4E48-95C3-AC1554CECE9A}"/>
                      </a:ext>
                    </a:extLst>
                  </p14:cNvPr>
                  <p14:cNvContentPartPr/>
                  <p14:nvPr/>
                </p14:nvContentPartPr>
                <p14:xfrm>
                  <a:off x="5589880" y="3961640"/>
                  <a:ext cx="25200" cy="360"/>
                </p14:xfrm>
              </p:contentPart>
            </mc:Choice>
            <mc:Fallback xmlns="">
              <p:pic>
                <p:nvPicPr>
                  <p:cNvPr id="58" name="Håndskrift 57">
                    <a:extLst>
                      <a:ext uri="{FF2B5EF4-FFF2-40B4-BE49-F238E27FC236}">
                        <a16:creationId xmlns:a16="http://schemas.microsoft.com/office/drawing/2014/main" id="{51C0FC46-AD62-4E48-95C3-AC1554CECE9A}"/>
                      </a:ext>
                    </a:extLst>
                  </p:cNvPr>
                  <p:cNvPicPr/>
                  <p:nvPr/>
                </p:nvPicPr>
                <p:blipFill>
                  <a:blip r:embed="rId44"/>
                  <a:stretch>
                    <a:fillRect/>
                  </a:stretch>
                </p:blipFill>
                <p:spPr>
                  <a:xfrm>
                    <a:off x="5573516" y="3943640"/>
                    <a:ext cx="576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59" name="Håndskrift 58">
                    <a:extLst>
                      <a:ext uri="{FF2B5EF4-FFF2-40B4-BE49-F238E27FC236}">
                        <a16:creationId xmlns:a16="http://schemas.microsoft.com/office/drawing/2014/main" id="{03A3D149-6BBC-4F39-B778-27A57FB57E5F}"/>
                      </a:ext>
                    </a:extLst>
                  </p14:cNvPr>
                  <p14:cNvContentPartPr/>
                  <p14:nvPr/>
                </p14:nvContentPartPr>
                <p14:xfrm>
                  <a:off x="5782840" y="3946880"/>
                  <a:ext cx="360" cy="360"/>
                </p14:xfrm>
              </p:contentPart>
            </mc:Choice>
            <mc:Fallback xmlns="">
              <p:pic>
                <p:nvPicPr>
                  <p:cNvPr id="59" name="Håndskrift 58">
                    <a:extLst>
                      <a:ext uri="{FF2B5EF4-FFF2-40B4-BE49-F238E27FC236}">
                        <a16:creationId xmlns:a16="http://schemas.microsoft.com/office/drawing/2014/main" id="{03A3D149-6BBC-4F39-B778-27A57FB57E5F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764840" y="392888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">
                <p14:nvContentPartPr>
                  <p14:cNvPr id="60" name="Håndskrift 59">
                    <a:extLst>
                      <a:ext uri="{FF2B5EF4-FFF2-40B4-BE49-F238E27FC236}">
                        <a16:creationId xmlns:a16="http://schemas.microsoft.com/office/drawing/2014/main" id="{206253B0-89C3-4B3F-9292-ABE5B3FA1BFC}"/>
                      </a:ext>
                    </a:extLst>
                  </p14:cNvPr>
                  <p14:cNvContentPartPr/>
                  <p14:nvPr/>
                </p14:nvContentPartPr>
                <p14:xfrm>
                  <a:off x="5606440" y="3993680"/>
                  <a:ext cx="360" cy="360"/>
                </p14:xfrm>
              </p:contentPart>
            </mc:Choice>
            <mc:Fallback xmlns="">
              <p:pic>
                <p:nvPicPr>
                  <p:cNvPr id="60" name="Håndskrift 59">
                    <a:extLst>
                      <a:ext uri="{FF2B5EF4-FFF2-40B4-BE49-F238E27FC236}">
                        <a16:creationId xmlns:a16="http://schemas.microsoft.com/office/drawing/2014/main" id="{206253B0-89C3-4B3F-9292-ABE5B3FA1BFC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588440" y="397568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63" name="Håndskrift 62">
                  <a:extLst>
                    <a:ext uri="{FF2B5EF4-FFF2-40B4-BE49-F238E27FC236}">
                      <a16:creationId xmlns:a16="http://schemas.microsoft.com/office/drawing/2014/main" id="{AF9C4BB8-9C85-4AF5-B5FE-120745B517CF}"/>
                    </a:ext>
                  </a:extLst>
                </p14:cNvPr>
                <p14:cNvContentPartPr/>
                <p14:nvPr/>
              </p14:nvContentPartPr>
              <p14:xfrm>
                <a:off x="5520760" y="3799640"/>
                <a:ext cx="360" cy="360"/>
              </p14:xfrm>
            </p:contentPart>
          </mc:Choice>
          <mc:Fallback xmlns="">
            <p:pic>
              <p:nvPicPr>
                <p:cNvPr id="63" name="Håndskrift 62">
                  <a:extLst>
                    <a:ext uri="{FF2B5EF4-FFF2-40B4-BE49-F238E27FC236}">
                      <a16:creationId xmlns:a16="http://schemas.microsoft.com/office/drawing/2014/main" id="{AF9C4BB8-9C85-4AF5-B5FE-120745B517CF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502760" y="378164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272" name="Håndskrift 271">
                  <a:extLst>
                    <a:ext uri="{FF2B5EF4-FFF2-40B4-BE49-F238E27FC236}">
                      <a16:creationId xmlns:a16="http://schemas.microsoft.com/office/drawing/2014/main" id="{4902FAA9-D7CA-4643-AD5F-EEF8FC70FDB4}"/>
                    </a:ext>
                  </a:extLst>
                </p14:cNvPr>
                <p14:cNvContentPartPr/>
                <p14:nvPr/>
              </p14:nvContentPartPr>
              <p14:xfrm>
                <a:off x="5263720" y="3802160"/>
                <a:ext cx="360" cy="360"/>
              </p14:xfrm>
            </p:contentPart>
          </mc:Choice>
          <mc:Fallback xmlns="">
            <p:pic>
              <p:nvPicPr>
                <p:cNvPr id="272" name="Håndskrift 271">
                  <a:extLst>
                    <a:ext uri="{FF2B5EF4-FFF2-40B4-BE49-F238E27FC236}">
                      <a16:creationId xmlns:a16="http://schemas.microsoft.com/office/drawing/2014/main" id="{4902FAA9-D7CA-4643-AD5F-EEF8FC70FDB4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245720" y="378416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273" name="Håndskrift 272">
                  <a:extLst>
                    <a:ext uri="{FF2B5EF4-FFF2-40B4-BE49-F238E27FC236}">
                      <a16:creationId xmlns:a16="http://schemas.microsoft.com/office/drawing/2014/main" id="{557A7AC2-FD98-4131-B6CD-D773BFAC14DF}"/>
                    </a:ext>
                  </a:extLst>
                </p14:cNvPr>
                <p14:cNvContentPartPr/>
                <p14:nvPr/>
              </p14:nvContentPartPr>
              <p14:xfrm>
                <a:off x="5399080" y="3849320"/>
                <a:ext cx="360" cy="360"/>
              </p14:xfrm>
            </p:contentPart>
          </mc:Choice>
          <mc:Fallback xmlns="">
            <p:pic>
              <p:nvPicPr>
                <p:cNvPr id="273" name="Håndskrift 272">
                  <a:extLst>
                    <a:ext uri="{FF2B5EF4-FFF2-40B4-BE49-F238E27FC236}">
                      <a16:creationId xmlns:a16="http://schemas.microsoft.com/office/drawing/2014/main" id="{557A7AC2-FD98-4131-B6CD-D773BFAC14DF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381080" y="383132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284" name="Håndskrift 283">
                  <a:extLst>
                    <a:ext uri="{FF2B5EF4-FFF2-40B4-BE49-F238E27FC236}">
                      <a16:creationId xmlns:a16="http://schemas.microsoft.com/office/drawing/2014/main" id="{43517A0B-E1AC-40B3-BF10-C7A3D2207DE3}"/>
                    </a:ext>
                  </a:extLst>
                </p14:cNvPr>
                <p14:cNvContentPartPr/>
                <p14:nvPr/>
              </p14:nvContentPartPr>
              <p14:xfrm>
                <a:off x="5684920" y="3709640"/>
                <a:ext cx="360" cy="360"/>
              </p14:xfrm>
            </p:contentPart>
          </mc:Choice>
          <mc:Fallback xmlns="">
            <p:pic>
              <p:nvPicPr>
                <p:cNvPr id="284" name="Håndskrift 283">
                  <a:extLst>
                    <a:ext uri="{FF2B5EF4-FFF2-40B4-BE49-F238E27FC236}">
                      <a16:creationId xmlns:a16="http://schemas.microsoft.com/office/drawing/2014/main" id="{43517A0B-E1AC-40B3-BF10-C7A3D2207DE3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666920" y="369164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285" name="Håndskrift 284">
                  <a:extLst>
                    <a:ext uri="{FF2B5EF4-FFF2-40B4-BE49-F238E27FC236}">
                      <a16:creationId xmlns:a16="http://schemas.microsoft.com/office/drawing/2014/main" id="{849CC493-CE1E-4C64-B18B-D144868AF27F}"/>
                    </a:ext>
                  </a:extLst>
                </p14:cNvPr>
                <p14:cNvContentPartPr/>
                <p14:nvPr/>
              </p14:nvContentPartPr>
              <p14:xfrm>
                <a:off x="5851600" y="3949400"/>
                <a:ext cx="360" cy="360"/>
              </p14:xfrm>
            </p:contentPart>
          </mc:Choice>
          <mc:Fallback xmlns="">
            <p:pic>
              <p:nvPicPr>
                <p:cNvPr id="285" name="Håndskrift 284">
                  <a:extLst>
                    <a:ext uri="{FF2B5EF4-FFF2-40B4-BE49-F238E27FC236}">
                      <a16:creationId xmlns:a16="http://schemas.microsoft.com/office/drawing/2014/main" id="{849CC493-CE1E-4C64-B18B-D144868AF27F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833600" y="393140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286" name="Håndskrift 285">
                  <a:extLst>
                    <a:ext uri="{FF2B5EF4-FFF2-40B4-BE49-F238E27FC236}">
                      <a16:creationId xmlns:a16="http://schemas.microsoft.com/office/drawing/2014/main" id="{0D147203-01F6-42E3-981C-3C9E5A2B27D4}"/>
                    </a:ext>
                  </a:extLst>
                </p14:cNvPr>
                <p14:cNvContentPartPr/>
                <p14:nvPr/>
              </p14:nvContentPartPr>
              <p14:xfrm>
                <a:off x="5711560" y="4181600"/>
                <a:ext cx="360" cy="360"/>
              </p14:xfrm>
            </p:contentPart>
          </mc:Choice>
          <mc:Fallback xmlns="">
            <p:pic>
              <p:nvPicPr>
                <p:cNvPr id="286" name="Håndskrift 285">
                  <a:extLst>
                    <a:ext uri="{FF2B5EF4-FFF2-40B4-BE49-F238E27FC236}">
                      <a16:creationId xmlns:a16="http://schemas.microsoft.com/office/drawing/2014/main" id="{0D147203-01F6-42E3-981C-3C9E5A2B27D4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693560" y="416360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287" name="Håndskrift 286">
                  <a:extLst>
                    <a:ext uri="{FF2B5EF4-FFF2-40B4-BE49-F238E27FC236}">
                      <a16:creationId xmlns:a16="http://schemas.microsoft.com/office/drawing/2014/main" id="{B4519192-226B-4A41-AA19-6E4E56B2120F}"/>
                    </a:ext>
                  </a:extLst>
                </p14:cNvPr>
                <p14:cNvContentPartPr/>
                <p14:nvPr/>
              </p14:nvContentPartPr>
              <p14:xfrm>
                <a:off x="5420680" y="4238840"/>
                <a:ext cx="360" cy="360"/>
              </p14:xfrm>
            </p:contentPart>
          </mc:Choice>
          <mc:Fallback xmlns="">
            <p:pic>
              <p:nvPicPr>
                <p:cNvPr id="287" name="Håndskrift 286">
                  <a:extLst>
                    <a:ext uri="{FF2B5EF4-FFF2-40B4-BE49-F238E27FC236}">
                      <a16:creationId xmlns:a16="http://schemas.microsoft.com/office/drawing/2014/main" id="{B4519192-226B-4A41-AA19-6E4E56B2120F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402680" y="422084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66" name="Håndskrift 65">
                  <a:extLst>
                    <a:ext uri="{FF2B5EF4-FFF2-40B4-BE49-F238E27FC236}">
                      <a16:creationId xmlns:a16="http://schemas.microsoft.com/office/drawing/2014/main" id="{61D7FB8B-239B-47C8-BC45-724D49690355}"/>
                    </a:ext>
                  </a:extLst>
                </p14:cNvPr>
                <p14:cNvContentPartPr/>
                <p14:nvPr/>
              </p14:nvContentPartPr>
              <p14:xfrm>
                <a:off x="5504200" y="4021760"/>
                <a:ext cx="360" cy="360"/>
              </p14:xfrm>
            </p:contentPart>
          </mc:Choice>
          <mc:Fallback xmlns="">
            <p:pic>
              <p:nvPicPr>
                <p:cNvPr id="66" name="Håndskrift 65">
                  <a:extLst>
                    <a:ext uri="{FF2B5EF4-FFF2-40B4-BE49-F238E27FC236}">
                      <a16:creationId xmlns:a16="http://schemas.microsoft.com/office/drawing/2014/main" id="{61D7FB8B-239B-47C8-BC45-724D49690355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486200" y="400376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" name="Gruppe 23">
            <a:extLst>
              <a:ext uri="{FF2B5EF4-FFF2-40B4-BE49-F238E27FC236}">
                <a16:creationId xmlns:a16="http://schemas.microsoft.com/office/drawing/2014/main" id="{C8F58F3F-3F24-4076-86C7-384A37A6CCFE}"/>
              </a:ext>
            </a:extLst>
          </p:cNvPr>
          <p:cNvGrpSpPr/>
          <p:nvPr/>
        </p:nvGrpSpPr>
        <p:grpSpPr>
          <a:xfrm>
            <a:off x="7691214" y="3798806"/>
            <a:ext cx="1166776" cy="1397384"/>
            <a:chOff x="7691214" y="3798806"/>
            <a:chExt cx="1166776" cy="1397384"/>
          </a:xfrm>
        </p:grpSpPr>
        <p:grpSp>
          <p:nvGrpSpPr>
            <p:cNvPr id="221" name="Gruppe 220">
              <a:extLst>
                <a:ext uri="{FF2B5EF4-FFF2-40B4-BE49-F238E27FC236}">
                  <a16:creationId xmlns:a16="http://schemas.microsoft.com/office/drawing/2014/main" id="{0DA34EB2-9344-4942-A76E-E7C7561A89A1}"/>
                </a:ext>
              </a:extLst>
            </p:cNvPr>
            <p:cNvGrpSpPr/>
            <p:nvPr/>
          </p:nvGrpSpPr>
          <p:grpSpPr>
            <a:xfrm>
              <a:off x="7691214" y="4303138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165" name="Håndskrift 164">
                    <a:extLst>
                      <a:ext uri="{FF2B5EF4-FFF2-40B4-BE49-F238E27FC236}">
                        <a16:creationId xmlns:a16="http://schemas.microsoft.com/office/drawing/2014/main" id="{06C85C8B-B0FD-43C6-802B-AEB10F282D5A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165" name="Håndskrift 164">
                    <a:extLst>
                      <a:ext uri="{FF2B5EF4-FFF2-40B4-BE49-F238E27FC236}">
                        <a16:creationId xmlns:a16="http://schemas.microsoft.com/office/drawing/2014/main" id="{06C85C8B-B0FD-43C6-802B-AEB10F282D5A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166" name="Håndskrift 165">
                    <a:extLst>
                      <a:ext uri="{FF2B5EF4-FFF2-40B4-BE49-F238E27FC236}">
                        <a16:creationId xmlns:a16="http://schemas.microsoft.com/office/drawing/2014/main" id="{1F605716-E545-42B4-A96E-F9779C7C1876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166" name="Håndskrift 165">
                    <a:extLst>
                      <a:ext uri="{FF2B5EF4-FFF2-40B4-BE49-F238E27FC236}">
                        <a16:creationId xmlns:a16="http://schemas.microsoft.com/office/drawing/2014/main" id="{1F605716-E545-42B4-A96E-F9779C7C1876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">
                <p14:nvContentPartPr>
                  <p14:cNvPr id="168" name="Håndskrift 167">
                    <a:extLst>
                      <a:ext uri="{FF2B5EF4-FFF2-40B4-BE49-F238E27FC236}">
                        <a16:creationId xmlns:a16="http://schemas.microsoft.com/office/drawing/2014/main" id="{F576F3A6-DEAC-495B-98AF-52B4352EEE07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168" name="Håndskrift 167">
                    <a:extLst>
                      <a:ext uri="{FF2B5EF4-FFF2-40B4-BE49-F238E27FC236}">
                        <a16:creationId xmlns:a16="http://schemas.microsoft.com/office/drawing/2014/main" id="{F576F3A6-DEAC-495B-98AF-52B4352EEE07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170" name="Håndskrift 169">
                    <a:extLst>
                      <a:ext uri="{FF2B5EF4-FFF2-40B4-BE49-F238E27FC236}">
                        <a16:creationId xmlns:a16="http://schemas.microsoft.com/office/drawing/2014/main" id="{FB608AFD-C2C4-45D8-8B1F-91D0A71A08B9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170" name="Håndskrift 169">
                    <a:extLst>
                      <a:ext uri="{FF2B5EF4-FFF2-40B4-BE49-F238E27FC236}">
                        <a16:creationId xmlns:a16="http://schemas.microsoft.com/office/drawing/2014/main" id="{FB608AFD-C2C4-45D8-8B1F-91D0A71A08B9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">
                <p14:nvContentPartPr>
                  <p14:cNvPr id="171" name="Håndskrift 170">
                    <a:extLst>
                      <a:ext uri="{FF2B5EF4-FFF2-40B4-BE49-F238E27FC236}">
                        <a16:creationId xmlns:a16="http://schemas.microsoft.com/office/drawing/2014/main" id="{69AE968C-E7FC-4716-9191-E8CAD87887D8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171" name="Håndskrift 170">
                    <a:extLst>
                      <a:ext uri="{FF2B5EF4-FFF2-40B4-BE49-F238E27FC236}">
                        <a16:creationId xmlns:a16="http://schemas.microsoft.com/office/drawing/2014/main" id="{69AE968C-E7FC-4716-9191-E8CAD87887D8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">
                <p14:nvContentPartPr>
                  <p14:cNvPr id="173" name="Håndskrift 172">
                    <a:extLst>
                      <a:ext uri="{FF2B5EF4-FFF2-40B4-BE49-F238E27FC236}">
                        <a16:creationId xmlns:a16="http://schemas.microsoft.com/office/drawing/2014/main" id="{3B8CBB77-464C-4872-AC8C-495D4903986A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173" name="Håndskrift 172">
                    <a:extLst>
                      <a:ext uri="{FF2B5EF4-FFF2-40B4-BE49-F238E27FC236}">
                        <a16:creationId xmlns:a16="http://schemas.microsoft.com/office/drawing/2014/main" id="{3B8CBB77-464C-4872-AC8C-495D4903986A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">
                <p14:nvContentPartPr>
                  <p14:cNvPr id="175" name="Håndskrift 174">
                    <a:extLst>
                      <a:ext uri="{FF2B5EF4-FFF2-40B4-BE49-F238E27FC236}">
                        <a16:creationId xmlns:a16="http://schemas.microsoft.com/office/drawing/2014/main" id="{B784A3CB-D427-4E4B-B4E0-FBEFACD82AF4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175" name="Håndskrift 174">
                    <a:extLst>
                      <a:ext uri="{FF2B5EF4-FFF2-40B4-BE49-F238E27FC236}">
                        <a16:creationId xmlns:a16="http://schemas.microsoft.com/office/drawing/2014/main" id="{B784A3CB-D427-4E4B-B4E0-FBEFACD82AF4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">
                <p14:nvContentPartPr>
                  <p14:cNvPr id="176" name="Håndskrift 175">
                    <a:extLst>
                      <a:ext uri="{FF2B5EF4-FFF2-40B4-BE49-F238E27FC236}">
                        <a16:creationId xmlns:a16="http://schemas.microsoft.com/office/drawing/2014/main" id="{3EBE923D-2848-43AA-B0B2-8F5B52F7F6EB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176" name="Håndskrift 175">
                    <a:extLst>
                      <a:ext uri="{FF2B5EF4-FFF2-40B4-BE49-F238E27FC236}">
                        <a16:creationId xmlns:a16="http://schemas.microsoft.com/office/drawing/2014/main" id="{3EBE923D-2848-43AA-B0B2-8F5B52F7F6EB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">
                <p14:nvContentPartPr>
                  <p14:cNvPr id="177" name="Håndskrift 176">
                    <a:extLst>
                      <a:ext uri="{FF2B5EF4-FFF2-40B4-BE49-F238E27FC236}">
                        <a16:creationId xmlns:a16="http://schemas.microsoft.com/office/drawing/2014/main" id="{ADF26C02-FA83-4E6D-9DC2-3B12D7A40860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177" name="Håndskrift 176">
                    <a:extLst>
                      <a:ext uri="{FF2B5EF4-FFF2-40B4-BE49-F238E27FC236}">
                        <a16:creationId xmlns:a16="http://schemas.microsoft.com/office/drawing/2014/main" id="{ADF26C02-FA83-4E6D-9DC2-3B12D7A40860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179" name="Håndskrift 178">
                    <a:extLst>
                      <a:ext uri="{FF2B5EF4-FFF2-40B4-BE49-F238E27FC236}">
                        <a16:creationId xmlns:a16="http://schemas.microsoft.com/office/drawing/2014/main" id="{054FF6D6-7CCA-4C62-BB16-782C900DACCA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179" name="Håndskrift 178">
                    <a:extLst>
                      <a:ext uri="{FF2B5EF4-FFF2-40B4-BE49-F238E27FC236}">
                        <a16:creationId xmlns:a16="http://schemas.microsoft.com/office/drawing/2014/main" id="{054FF6D6-7CCA-4C62-BB16-782C900DACCA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">
                <p14:nvContentPartPr>
                  <p14:cNvPr id="181" name="Håndskrift 180">
                    <a:extLst>
                      <a:ext uri="{FF2B5EF4-FFF2-40B4-BE49-F238E27FC236}">
                        <a16:creationId xmlns:a16="http://schemas.microsoft.com/office/drawing/2014/main" id="{B11ED7F7-80E6-4F86-BDDD-4BF0CC23B046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181" name="Håndskrift 180">
                    <a:extLst>
                      <a:ext uri="{FF2B5EF4-FFF2-40B4-BE49-F238E27FC236}">
                        <a16:creationId xmlns:a16="http://schemas.microsoft.com/office/drawing/2014/main" id="{B11ED7F7-80E6-4F86-BDDD-4BF0CC23B046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">
                <p14:nvContentPartPr>
                  <p14:cNvPr id="183" name="Håndskrift 182">
                    <a:extLst>
                      <a:ext uri="{FF2B5EF4-FFF2-40B4-BE49-F238E27FC236}">
                        <a16:creationId xmlns:a16="http://schemas.microsoft.com/office/drawing/2014/main" id="{96734AD2-7063-4BBD-A91E-DD546245AB24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183" name="Håndskrift 182">
                    <a:extLst>
                      <a:ext uri="{FF2B5EF4-FFF2-40B4-BE49-F238E27FC236}">
                        <a16:creationId xmlns:a16="http://schemas.microsoft.com/office/drawing/2014/main" id="{96734AD2-7063-4BBD-A91E-DD546245AB24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1">
                <p14:nvContentPartPr>
                  <p14:cNvPr id="184" name="Håndskrift 183">
                    <a:extLst>
                      <a:ext uri="{FF2B5EF4-FFF2-40B4-BE49-F238E27FC236}">
                        <a16:creationId xmlns:a16="http://schemas.microsoft.com/office/drawing/2014/main" id="{622B64D6-0868-4310-8A3B-CE6C47CBB1A0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184" name="Håndskrift 183">
                    <a:extLst>
                      <a:ext uri="{FF2B5EF4-FFF2-40B4-BE49-F238E27FC236}">
                        <a16:creationId xmlns:a16="http://schemas.microsoft.com/office/drawing/2014/main" id="{622B64D6-0868-4310-8A3B-CE6C47CBB1A0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2">
                <p14:nvContentPartPr>
                  <p14:cNvPr id="185" name="Håndskrift 184">
                    <a:extLst>
                      <a:ext uri="{FF2B5EF4-FFF2-40B4-BE49-F238E27FC236}">
                        <a16:creationId xmlns:a16="http://schemas.microsoft.com/office/drawing/2014/main" id="{AE2D8DC2-40ED-4FDA-8341-EA9EEE48B20A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185" name="Håndskrift 184">
                    <a:extLst>
                      <a:ext uri="{FF2B5EF4-FFF2-40B4-BE49-F238E27FC236}">
                        <a16:creationId xmlns:a16="http://schemas.microsoft.com/office/drawing/2014/main" id="{AE2D8DC2-40ED-4FDA-8341-EA9EEE48B20A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">
                <p14:nvContentPartPr>
                  <p14:cNvPr id="186" name="Håndskrift 185">
                    <a:extLst>
                      <a:ext uri="{FF2B5EF4-FFF2-40B4-BE49-F238E27FC236}">
                        <a16:creationId xmlns:a16="http://schemas.microsoft.com/office/drawing/2014/main" id="{5B4120D2-72AA-4012-BC9A-0C48E273A703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186" name="Håndskrift 185">
                    <a:extLst>
                      <a:ext uri="{FF2B5EF4-FFF2-40B4-BE49-F238E27FC236}">
                        <a16:creationId xmlns:a16="http://schemas.microsoft.com/office/drawing/2014/main" id="{5B4120D2-72AA-4012-BC9A-0C48E273A703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4">
                <p14:nvContentPartPr>
                  <p14:cNvPr id="187" name="Håndskrift 186">
                    <a:extLst>
                      <a:ext uri="{FF2B5EF4-FFF2-40B4-BE49-F238E27FC236}">
                        <a16:creationId xmlns:a16="http://schemas.microsoft.com/office/drawing/2014/main" id="{D1C89E0F-E2C1-4945-B8BB-567BDD307B04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187" name="Håndskrift 186">
                    <a:extLst>
                      <a:ext uri="{FF2B5EF4-FFF2-40B4-BE49-F238E27FC236}">
                        <a16:creationId xmlns:a16="http://schemas.microsoft.com/office/drawing/2014/main" id="{D1C89E0F-E2C1-4945-B8BB-567BDD307B04}"/>
                      </a:ext>
                    </a:extLst>
                  </p:cNvPr>
                  <p:cNvPicPr/>
                  <p:nvPr/>
                </p:nvPicPr>
                <p:blipFill>
                  <a:blip r:embed="rId85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6">
                <p14:nvContentPartPr>
                  <p14:cNvPr id="188" name="Håndskrift 187">
                    <a:extLst>
                      <a:ext uri="{FF2B5EF4-FFF2-40B4-BE49-F238E27FC236}">
                        <a16:creationId xmlns:a16="http://schemas.microsoft.com/office/drawing/2014/main" id="{BEC0FB9D-2244-4058-92BF-0E709B03BB8D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188" name="Håndskrift 187">
                    <a:extLst>
                      <a:ext uri="{FF2B5EF4-FFF2-40B4-BE49-F238E27FC236}">
                        <a16:creationId xmlns:a16="http://schemas.microsoft.com/office/drawing/2014/main" id="{BEC0FB9D-2244-4058-92BF-0E709B03BB8D}"/>
                      </a:ext>
                    </a:extLst>
                  </p:cNvPr>
                  <p:cNvPicPr/>
                  <p:nvPr/>
                </p:nvPicPr>
                <p:blipFill>
                  <a:blip r:embed="rId87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8">
                <p14:nvContentPartPr>
                  <p14:cNvPr id="189" name="Håndskrift 188">
                    <a:extLst>
                      <a:ext uri="{FF2B5EF4-FFF2-40B4-BE49-F238E27FC236}">
                        <a16:creationId xmlns:a16="http://schemas.microsoft.com/office/drawing/2014/main" id="{73175A27-8F3C-460B-8D0A-802F001F0BE3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189" name="Håndskrift 188">
                    <a:extLst>
                      <a:ext uri="{FF2B5EF4-FFF2-40B4-BE49-F238E27FC236}">
                        <a16:creationId xmlns:a16="http://schemas.microsoft.com/office/drawing/2014/main" id="{73175A27-8F3C-460B-8D0A-802F001F0BE3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9">
                <p14:nvContentPartPr>
                  <p14:cNvPr id="191" name="Håndskrift 190">
                    <a:extLst>
                      <a:ext uri="{FF2B5EF4-FFF2-40B4-BE49-F238E27FC236}">
                        <a16:creationId xmlns:a16="http://schemas.microsoft.com/office/drawing/2014/main" id="{0472E769-2A26-47A8-BC82-52745DFDB123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191" name="Håndskrift 190">
                    <a:extLst>
                      <a:ext uri="{FF2B5EF4-FFF2-40B4-BE49-F238E27FC236}">
                        <a16:creationId xmlns:a16="http://schemas.microsoft.com/office/drawing/2014/main" id="{0472E769-2A26-47A8-BC82-52745DFDB123}"/>
                      </a:ext>
                    </a:extLst>
                  </p:cNvPr>
                  <p:cNvPicPr/>
                  <p:nvPr/>
                </p:nvPicPr>
                <p:blipFill>
                  <a:blip r:embed="rId90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1">
                <p14:nvContentPartPr>
                  <p14:cNvPr id="193" name="Håndskrift 192">
                    <a:extLst>
                      <a:ext uri="{FF2B5EF4-FFF2-40B4-BE49-F238E27FC236}">
                        <a16:creationId xmlns:a16="http://schemas.microsoft.com/office/drawing/2014/main" id="{0BF1C25A-1914-482F-B180-CB427E1D6977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193" name="Håndskrift 192">
                    <a:extLst>
                      <a:ext uri="{FF2B5EF4-FFF2-40B4-BE49-F238E27FC236}">
                        <a16:creationId xmlns:a16="http://schemas.microsoft.com/office/drawing/2014/main" id="{0BF1C25A-1914-482F-B180-CB427E1D6977}"/>
                      </a:ext>
                    </a:extLst>
                  </p:cNvPr>
                  <p:cNvPicPr/>
                  <p:nvPr/>
                </p:nvPicPr>
                <p:blipFill>
                  <a:blip r:embed="rId85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2">
                <p14:nvContentPartPr>
                  <p14:cNvPr id="194" name="Håndskrift 193">
                    <a:extLst>
                      <a:ext uri="{FF2B5EF4-FFF2-40B4-BE49-F238E27FC236}">
                        <a16:creationId xmlns:a16="http://schemas.microsoft.com/office/drawing/2014/main" id="{79BC029C-F4AE-4F55-A753-FE97F99C55AF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194" name="Håndskrift 193">
                    <a:extLst>
                      <a:ext uri="{FF2B5EF4-FFF2-40B4-BE49-F238E27FC236}">
                        <a16:creationId xmlns:a16="http://schemas.microsoft.com/office/drawing/2014/main" id="{79BC029C-F4AE-4F55-A753-FE97F99C55AF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4">
                <p14:nvContentPartPr>
                  <p14:cNvPr id="195" name="Håndskrift 194">
                    <a:extLst>
                      <a:ext uri="{FF2B5EF4-FFF2-40B4-BE49-F238E27FC236}">
                        <a16:creationId xmlns:a16="http://schemas.microsoft.com/office/drawing/2014/main" id="{C400E904-67B8-4A1B-9D79-1C261EC4E800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195" name="Håndskrift 194">
                    <a:extLst>
                      <a:ext uri="{FF2B5EF4-FFF2-40B4-BE49-F238E27FC236}">
                        <a16:creationId xmlns:a16="http://schemas.microsoft.com/office/drawing/2014/main" id="{C400E904-67B8-4A1B-9D79-1C261EC4E800}"/>
                      </a:ext>
                    </a:extLst>
                  </p:cNvPr>
                  <p:cNvPicPr/>
                  <p:nvPr/>
                </p:nvPicPr>
                <p:blipFill>
                  <a:blip r:embed="rId95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">
                <p14:nvContentPartPr>
                  <p14:cNvPr id="196" name="Håndskrift 195">
                    <a:extLst>
                      <a:ext uri="{FF2B5EF4-FFF2-40B4-BE49-F238E27FC236}">
                        <a16:creationId xmlns:a16="http://schemas.microsoft.com/office/drawing/2014/main" id="{B6C5C467-8E9D-4FF9-8A47-0B70E51263D7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196" name="Håndskrift 195">
                    <a:extLst>
                      <a:ext uri="{FF2B5EF4-FFF2-40B4-BE49-F238E27FC236}">
                        <a16:creationId xmlns:a16="http://schemas.microsoft.com/office/drawing/2014/main" id="{B6C5C467-8E9D-4FF9-8A47-0B70E51263D7}"/>
                      </a:ext>
                    </a:extLst>
                  </p:cNvPr>
                  <p:cNvPicPr/>
                  <p:nvPr/>
                </p:nvPicPr>
                <p:blipFill>
                  <a:blip r:embed="rId87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7">
                <p14:nvContentPartPr>
                  <p14:cNvPr id="197" name="Håndskrift 196">
                    <a:extLst>
                      <a:ext uri="{FF2B5EF4-FFF2-40B4-BE49-F238E27FC236}">
                        <a16:creationId xmlns:a16="http://schemas.microsoft.com/office/drawing/2014/main" id="{8787AB84-FA48-4398-B7C6-E8A68AEE50F6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197" name="Håndskrift 196">
                    <a:extLst>
                      <a:ext uri="{FF2B5EF4-FFF2-40B4-BE49-F238E27FC236}">
                        <a16:creationId xmlns:a16="http://schemas.microsoft.com/office/drawing/2014/main" id="{8787AB84-FA48-4398-B7C6-E8A68AEE50F6}"/>
                      </a:ext>
                    </a:extLst>
                  </p:cNvPr>
                  <p:cNvPicPr/>
                  <p:nvPr/>
                </p:nvPicPr>
                <p:blipFill>
                  <a:blip r:embed="rId87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">
                <p14:nvContentPartPr>
                  <p14:cNvPr id="199" name="Håndskrift 198">
                    <a:extLst>
                      <a:ext uri="{FF2B5EF4-FFF2-40B4-BE49-F238E27FC236}">
                        <a16:creationId xmlns:a16="http://schemas.microsoft.com/office/drawing/2014/main" id="{F645612A-A418-4AFE-9323-50713ABD5E10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199" name="Håndskrift 198">
                    <a:extLst>
                      <a:ext uri="{FF2B5EF4-FFF2-40B4-BE49-F238E27FC236}">
                        <a16:creationId xmlns:a16="http://schemas.microsoft.com/office/drawing/2014/main" id="{F645612A-A418-4AFE-9323-50713ABD5E10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9">
                <p14:nvContentPartPr>
                  <p14:cNvPr id="201" name="Håndskrift 200">
                    <a:extLst>
                      <a:ext uri="{FF2B5EF4-FFF2-40B4-BE49-F238E27FC236}">
                        <a16:creationId xmlns:a16="http://schemas.microsoft.com/office/drawing/2014/main" id="{F9490E7D-8ABA-4CA1-9526-2C1500319060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201" name="Håndskrift 200">
                    <a:extLst>
                      <a:ext uri="{FF2B5EF4-FFF2-40B4-BE49-F238E27FC236}">
                        <a16:creationId xmlns:a16="http://schemas.microsoft.com/office/drawing/2014/main" id="{F9490E7D-8ABA-4CA1-9526-2C1500319060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">
                <p14:nvContentPartPr>
                  <p14:cNvPr id="202" name="Håndskrift 201">
                    <a:extLst>
                      <a:ext uri="{FF2B5EF4-FFF2-40B4-BE49-F238E27FC236}">
                        <a16:creationId xmlns:a16="http://schemas.microsoft.com/office/drawing/2014/main" id="{F2B416E6-EC39-4FE6-B69B-1934E743AF4B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202" name="Håndskrift 201">
                    <a:extLst>
                      <a:ext uri="{FF2B5EF4-FFF2-40B4-BE49-F238E27FC236}">
                        <a16:creationId xmlns:a16="http://schemas.microsoft.com/office/drawing/2014/main" id="{F2B416E6-EC39-4FE6-B69B-1934E743AF4B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1">
                <p14:nvContentPartPr>
                  <p14:cNvPr id="203" name="Håndskrift 202">
                    <a:extLst>
                      <a:ext uri="{FF2B5EF4-FFF2-40B4-BE49-F238E27FC236}">
                        <a16:creationId xmlns:a16="http://schemas.microsoft.com/office/drawing/2014/main" id="{F4FA42B7-C399-485F-8CBC-DD6F440A76F6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203" name="Håndskrift 202">
                    <a:extLst>
                      <a:ext uri="{FF2B5EF4-FFF2-40B4-BE49-F238E27FC236}">
                        <a16:creationId xmlns:a16="http://schemas.microsoft.com/office/drawing/2014/main" id="{F4FA42B7-C399-485F-8CBC-DD6F440A76F6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2">
                <p14:nvContentPartPr>
                  <p14:cNvPr id="204" name="Håndskrift 203">
                    <a:extLst>
                      <a:ext uri="{FF2B5EF4-FFF2-40B4-BE49-F238E27FC236}">
                        <a16:creationId xmlns:a16="http://schemas.microsoft.com/office/drawing/2014/main" id="{8CE81036-FC7F-4CC2-932F-2A40D084A2F3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204" name="Håndskrift 203">
                    <a:extLst>
                      <a:ext uri="{FF2B5EF4-FFF2-40B4-BE49-F238E27FC236}">
                        <a16:creationId xmlns:a16="http://schemas.microsoft.com/office/drawing/2014/main" id="{8CE81036-FC7F-4CC2-932F-2A40D084A2F3}"/>
                      </a:ext>
                    </a:extLst>
                  </p:cNvPr>
                  <p:cNvPicPr/>
                  <p:nvPr/>
                </p:nvPicPr>
                <p:blipFill>
                  <a:blip r:embed="rId103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4">
                <p14:nvContentPartPr>
                  <p14:cNvPr id="205" name="Håndskrift 204">
                    <a:extLst>
                      <a:ext uri="{FF2B5EF4-FFF2-40B4-BE49-F238E27FC236}">
                        <a16:creationId xmlns:a16="http://schemas.microsoft.com/office/drawing/2014/main" id="{99E8EF0B-6793-4CBE-8931-DC4829491627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205" name="Håndskrift 204">
                    <a:extLst>
                      <a:ext uri="{FF2B5EF4-FFF2-40B4-BE49-F238E27FC236}">
                        <a16:creationId xmlns:a16="http://schemas.microsoft.com/office/drawing/2014/main" id="{99E8EF0B-6793-4CBE-8931-DC4829491627}"/>
                      </a:ext>
                    </a:extLst>
                  </p:cNvPr>
                  <p:cNvPicPr/>
                  <p:nvPr/>
                </p:nvPicPr>
                <p:blipFill>
                  <a:blip r:embed="rId87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5">
                <p14:nvContentPartPr>
                  <p14:cNvPr id="206" name="Håndskrift 205">
                    <a:extLst>
                      <a:ext uri="{FF2B5EF4-FFF2-40B4-BE49-F238E27FC236}">
                        <a16:creationId xmlns:a16="http://schemas.microsoft.com/office/drawing/2014/main" id="{CB355244-6351-4425-A2B5-F4C7710904A8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206" name="Håndskrift 205">
                    <a:extLst>
                      <a:ext uri="{FF2B5EF4-FFF2-40B4-BE49-F238E27FC236}">
                        <a16:creationId xmlns:a16="http://schemas.microsoft.com/office/drawing/2014/main" id="{CB355244-6351-4425-A2B5-F4C7710904A8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6">
                <p14:nvContentPartPr>
                  <p14:cNvPr id="207" name="Håndskrift 206">
                    <a:extLst>
                      <a:ext uri="{FF2B5EF4-FFF2-40B4-BE49-F238E27FC236}">
                        <a16:creationId xmlns:a16="http://schemas.microsoft.com/office/drawing/2014/main" id="{A069A071-8C2D-4A87-B5E5-08CF0BEF680B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207" name="Håndskrift 206">
                    <a:extLst>
                      <a:ext uri="{FF2B5EF4-FFF2-40B4-BE49-F238E27FC236}">
                        <a16:creationId xmlns:a16="http://schemas.microsoft.com/office/drawing/2014/main" id="{A069A071-8C2D-4A87-B5E5-08CF0BEF680B}"/>
                      </a:ext>
                    </a:extLst>
                  </p:cNvPr>
                  <p:cNvPicPr/>
                  <p:nvPr/>
                </p:nvPicPr>
                <p:blipFill>
                  <a:blip r:embed="rId107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8">
                <p14:nvContentPartPr>
                  <p14:cNvPr id="208" name="Håndskrift 207">
                    <a:extLst>
                      <a:ext uri="{FF2B5EF4-FFF2-40B4-BE49-F238E27FC236}">
                        <a16:creationId xmlns:a16="http://schemas.microsoft.com/office/drawing/2014/main" id="{E1276EB2-F457-4389-BB28-3E8E28D0A6A0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208" name="Håndskrift 207">
                    <a:extLst>
                      <a:ext uri="{FF2B5EF4-FFF2-40B4-BE49-F238E27FC236}">
                        <a16:creationId xmlns:a16="http://schemas.microsoft.com/office/drawing/2014/main" id="{E1276EB2-F457-4389-BB28-3E8E28D0A6A0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9">
                <p14:nvContentPartPr>
                  <p14:cNvPr id="209" name="Håndskrift 208">
                    <a:extLst>
                      <a:ext uri="{FF2B5EF4-FFF2-40B4-BE49-F238E27FC236}">
                        <a16:creationId xmlns:a16="http://schemas.microsoft.com/office/drawing/2014/main" id="{CB515070-3FDE-4CC5-8C3D-E6CAD1BA389D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209" name="Håndskrift 208">
                    <a:extLst>
                      <a:ext uri="{FF2B5EF4-FFF2-40B4-BE49-F238E27FC236}">
                        <a16:creationId xmlns:a16="http://schemas.microsoft.com/office/drawing/2014/main" id="{CB515070-3FDE-4CC5-8C3D-E6CAD1BA389D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0">
                <p14:nvContentPartPr>
                  <p14:cNvPr id="210" name="Håndskrift 209">
                    <a:extLst>
                      <a:ext uri="{FF2B5EF4-FFF2-40B4-BE49-F238E27FC236}">
                        <a16:creationId xmlns:a16="http://schemas.microsoft.com/office/drawing/2014/main" id="{01BDD56D-84C0-4032-91F1-A9CC962A5CEE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210" name="Håndskrift 209">
                    <a:extLst>
                      <a:ext uri="{FF2B5EF4-FFF2-40B4-BE49-F238E27FC236}">
                        <a16:creationId xmlns:a16="http://schemas.microsoft.com/office/drawing/2014/main" id="{01BDD56D-84C0-4032-91F1-A9CC962A5CEE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2">
                <p14:nvContentPartPr>
                  <p14:cNvPr id="211" name="Håndskrift 210">
                    <a:extLst>
                      <a:ext uri="{FF2B5EF4-FFF2-40B4-BE49-F238E27FC236}">
                        <a16:creationId xmlns:a16="http://schemas.microsoft.com/office/drawing/2014/main" id="{B108739B-BD4C-42CE-81F6-A954D9F72188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211" name="Håndskrift 210">
                    <a:extLst>
                      <a:ext uri="{FF2B5EF4-FFF2-40B4-BE49-F238E27FC236}">
                        <a16:creationId xmlns:a16="http://schemas.microsoft.com/office/drawing/2014/main" id="{B108739B-BD4C-42CE-81F6-A954D9F72188}"/>
                      </a:ext>
                    </a:extLst>
                  </p:cNvPr>
                  <p:cNvPicPr/>
                  <p:nvPr/>
                </p:nvPicPr>
                <p:blipFill>
                  <a:blip r:embed="rId113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4">
                <p14:nvContentPartPr>
                  <p14:cNvPr id="213" name="Håndskrift 212">
                    <a:extLst>
                      <a:ext uri="{FF2B5EF4-FFF2-40B4-BE49-F238E27FC236}">
                        <a16:creationId xmlns:a16="http://schemas.microsoft.com/office/drawing/2014/main" id="{0FDA3849-90BC-469A-BFDB-15AE784A3E3B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213" name="Håndskrift 212">
                    <a:extLst>
                      <a:ext uri="{FF2B5EF4-FFF2-40B4-BE49-F238E27FC236}">
                        <a16:creationId xmlns:a16="http://schemas.microsoft.com/office/drawing/2014/main" id="{0FDA3849-90BC-469A-BFDB-15AE784A3E3B}"/>
                      </a:ext>
                    </a:extLst>
                  </p:cNvPr>
                  <p:cNvPicPr/>
                  <p:nvPr/>
                </p:nvPicPr>
                <p:blipFill>
                  <a:blip r:embed="rId115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6">
                <p14:nvContentPartPr>
                  <p14:cNvPr id="215" name="Håndskrift 214">
                    <a:extLst>
                      <a:ext uri="{FF2B5EF4-FFF2-40B4-BE49-F238E27FC236}">
                        <a16:creationId xmlns:a16="http://schemas.microsoft.com/office/drawing/2014/main" id="{9413EA18-DBB2-4923-B35C-4D9F73D89B54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215" name="Håndskrift 214">
                    <a:extLst>
                      <a:ext uri="{FF2B5EF4-FFF2-40B4-BE49-F238E27FC236}">
                        <a16:creationId xmlns:a16="http://schemas.microsoft.com/office/drawing/2014/main" id="{9413EA18-DBB2-4923-B35C-4D9F73D89B54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7">
                <p14:nvContentPartPr>
                  <p14:cNvPr id="216" name="Håndskrift 215">
                    <a:extLst>
                      <a:ext uri="{FF2B5EF4-FFF2-40B4-BE49-F238E27FC236}">
                        <a16:creationId xmlns:a16="http://schemas.microsoft.com/office/drawing/2014/main" id="{F8956108-1270-4780-8987-B013E932AFDD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216" name="Håndskrift 215">
                    <a:extLst>
                      <a:ext uri="{FF2B5EF4-FFF2-40B4-BE49-F238E27FC236}">
                        <a16:creationId xmlns:a16="http://schemas.microsoft.com/office/drawing/2014/main" id="{F8956108-1270-4780-8987-B013E932AFDD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8">
                <p14:nvContentPartPr>
                  <p14:cNvPr id="217" name="Håndskrift 216">
                    <a:extLst>
                      <a:ext uri="{FF2B5EF4-FFF2-40B4-BE49-F238E27FC236}">
                        <a16:creationId xmlns:a16="http://schemas.microsoft.com/office/drawing/2014/main" id="{97F2D062-DBAF-4582-87BF-96D13D1093F3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217" name="Håndskrift 216">
                    <a:extLst>
                      <a:ext uri="{FF2B5EF4-FFF2-40B4-BE49-F238E27FC236}">
                        <a16:creationId xmlns:a16="http://schemas.microsoft.com/office/drawing/2014/main" id="{97F2D062-DBAF-4582-87BF-96D13D1093F3}"/>
                      </a:ext>
                    </a:extLst>
                  </p:cNvPr>
                  <p:cNvPicPr/>
                  <p:nvPr/>
                </p:nvPicPr>
                <p:blipFill>
                  <a:blip r:embed="rId87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9">
                <p14:nvContentPartPr>
                  <p14:cNvPr id="218" name="Håndskrift 217">
                    <a:extLst>
                      <a:ext uri="{FF2B5EF4-FFF2-40B4-BE49-F238E27FC236}">
                        <a16:creationId xmlns:a16="http://schemas.microsoft.com/office/drawing/2014/main" id="{887712FE-5265-4002-A54F-D4CC7C78642E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218" name="Håndskrift 217">
                    <a:extLst>
                      <a:ext uri="{FF2B5EF4-FFF2-40B4-BE49-F238E27FC236}">
                        <a16:creationId xmlns:a16="http://schemas.microsoft.com/office/drawing/2014/main" id="{887712FE-5265-4002-A54F-D4CC7C78642E}"/>
                      </a:ext>
                    </a:extLst>
                  </p:cNvPr>
                  <p:cNvPicPr/>
                  <p:nvPr/>
                </p:nvPicPr>
                <p:blipFill>
                  <a:blip r:embed="rId120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1">
                <p14:nvContentPartPr>
                  <p14:cNvPr id="219" name="Håndskrift 218">
                    <a:extLst>
                      <a:ext uri="{FF2B5EF4-FFF2-40B4-BE49-F238E27FC236}">
                        <a16:creationId xmlns:a16="http://schemas.microsoft.com/office/drawing/2014/main" id="{17F6B70C-D1FA-4DDB-AA10-BB98D73437C9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219" name="Håndskrift 218">
                    <a:extLst>
                      <a:ext uri="{FF2B5EF4-FFF2-40B4-BE49-F238E27FC236}">
                        <a16:creationId xmlns:a16="http://schemas.microsoft.com/office/drawing/2014/main" id="{17F6B70C-D1FA-4DDB-AA10-BB98D73437C9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2">
                <p14:nvContentPartPr>
                  <p14:cNvPr id="220" name="Håndskrift 219">
                    <a:extLst>
                      <a:ext uri="{FF2B5EF4-FFF2-40B4-BE49-F238E27FC236}">
                        <a16:creationId xmlns:a16="http://schemas.microsoft.com/office/drawing/2014/main" id="{DAB93BFB-FBBF-46FE-A182-7A80AF4E7344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220" name="Håndskrift 219">
                    <a:extLst>
                      <a:ext uri="{FF2B5EF4-FFF2-40B4-BE49-F238E27FC236}">
                        <a16:creationId xmlns:a16="http://schemas.microsoft.com/office/drawing/2014/main" id="{DAB93BFB-FBBF-46FE-A182-7A80AF4E7344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164" name="Gruppe 163">
              <a:extLst>
                <a:ext uri="{FF2B5EF4-FFF2-40B4-BE49-F238E27FC236}">
                  <a16:creationId xmlns:a16="http://schemas.microsoft.com/office/drawing/2014/main" id="{EF068130-0D4A-46EC-9EF6-87BA98293FBC}"/>
                </a:ext>
              </a:extLst>
            </p:cNvPr>
            <p:cNvGrpSpPr/>
            <p:nvPr/>
          </p:nvGrpSpPr>
          <p:grpSpPr>
            <a:xfrm>
              <a:off x="7754138" y="3798806"/>
              <a:ext cx="1092892" cy="1397384"/>
              <a:chOff x="3887440" y="3263570"/>
              <a:chExt cx="456120" cy="5832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23">
                <p14:nvContentPartPr>
                  <p14:cNvPr id="160" name="Håndskrift 159">
                    <a:extLst>
                      <a:ext uri="{FF2B5EF4-FFF2-40B4-BE49-F238E27FC236}">
                        <a16:creationId xmlns:a16="http://schemas.microsoft.com/office/drawing/2014/main" id="{21B08AA3-2C92-4FBA-94B7-76EC51F8EC76}"/>
                      </a:ext>
                    </a:extLst>
                  </p14:cNvPr>
                  <p14:cNvContentPartPr/>
                  <p14:nvPr/>
                </p14:nvContentPartPr>
                <p14:xfrm>
                  <a:off x="3917680" y="3288770"/>
                  <a:ext cx="128160" cy="558000"/>
                </p14:xfrm>
              </p:contentPart>
            </mc:Choice>
            <mc:Fallback xmlns="">
              <p:pic>
                <p:nvPicPr>
                  <p:cNvPr id="160" name="Håndskrift 159">
                    <a:extLst>
                      <a:ext uri="{FF2B5EF4-FFF2-40B4-BE49-F238E27FC236}">
                        <a16:creationId xmlns:a16="http://schemas.microsoft.com/office/drawing/2014/main" id="{21B08AA3-2C92-4FBA-94B7-76EC51F8EC76}"/>
                      </a:ext>
                    </a:extLst>
                  </p:cNvPr>
                  <p:cNvPicPr/>
                  <p:nvPr/>
                </p:nvPicPr>
                <p:blipFill>
                  <a:blip r:embed="rId124"/>
                  <a:stretch>
                    <a:fillRect/>
                  </a:stretch>
                </p:blipFill>
                <p:spPr>
                  <a:xfrm>
                    <a:off x="3910159" y="3281254"/>
                    <a:ext cx="143052" cy="57288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5">
                <p14:nvContentPartPr>
                  <p14:cNvPr id="161" name="Håndskrift 160">
                    <a:extLst>
                      <a:ext uri="{FF2B5EF4-FFF2-40B4-BE49-F238E27FC236}">
                        <a16:creationId xmlns:a16="http://schemas.microsoft.com/office/drawing/2014/main" id="{F7D99F05-19C1-471D-A6C9-0CBE49735BAA}"/>
                      </a:ext>
                    </a:extLst>
                  </p14:cNvPr>
                  <p14:cNvContentPartPr/>
                  <p14:nvPr/>
                </p14:nvContentPartPr>
                <p14:xfrm>
                  <a:off x="4061320" y="3378050"/>
                  <a:ext cx="282240" cy="417600"/>
                </p14:xfrm>
              </p:contentPart>
            </mc:Choice>
            <mc:Fallback xmlns="">
              <p:pic>
                <p:nvPicPr>
                  <p:cNvPr id="161" name="Håndskrift 160">
                    <a:extLst>
                      <a:ext uri="{FF2B5EF4-FFF2-40B4-BE49-F238E27FC236}">
                        <a16:creationId xmlns:a16="http://schemas.microsoft.com/office/drawing/2014/main" id="{F7D99F05-19C1-471D-A6C9-0CBE49735BAA}"/>
                      </a:ext>
                    </a:extLst>
                  </p:cNvPr>
                  <p:cNvPicPr/>
                  <p:nvPr/>
                </p:nvPicPr>
                <p:blipFill>
                  <a:blip r:embed="rId126"/>
                  <a:stretch>
                    <a:fillRect/>
                  </a:stretch>
                </p:blipFill>
                <p:spPr>
                  <a:xfrm>
                    <a:off x="4053802" y="3370534"/>
                    <a:ext cx="297126" cy="43248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7">
                <p14:nvContentPartPr>
                  <p14:cNvPr id="162" name="Håndskrift 161">
                    <a:extLst>
                      <a:ext uri="{FF2B5EF4-FFF2-40B4-BE49-F238E27FC236}">
                        <a16:creationId xmlns:a16="http://schemas.microsoft.com/office/drawing/2014/main" id="{CF86505A-9627-432E-9F9C-33D311969065}"/>
                      </a:ext>
                    </a:extLst>
                  </p14:cNvPr>
                  <p14:cNvContentPartPr/>
                  <p14:nvPr/>
                </p14:nvContentPartPr>
                <p14:xfrm>
                  <a:off x="4053400" y="3263570"/>
                  <a:ext cx="68040" cy="560520"/>
                </p14:xfrm>
              </p:contentPart>
            </mc:Choice>
            <mc:Fallback xmlns="">
              <p:pic>
                <p:nvPicPr>
                  <p:cNvPr id="162" name="Håndskrift 161">
                    <a:extLst>
                      <a:ext uri="{FF2B5EF4-FFF2-40B4-BE49-F238E27FC236}">
                        <a16:creationId xmlns:a16="http://schemas.microsoft.com/office/drawing/2014/main" id="{CF86505A-9627-432E-9F9C-33D311969065}"/>
                      </a:ext>
                    </a:extLst>
                  </p:cNvPr>
                  <p:cNvPicPr/>
                  <p:nvPr/>
                </p:nvPicPr>
                <p:blipFill>
                  <a:blip r:embed="rId128"/>
                  <a:stretch>
                    <a:fillRect/>
                  </a:stretch>
                </p:blipFill>
                <p:spPr>
                  <a:xfrm>
                    <a:off x="4045857" y="3256050"/>
                    <a:ext cx="82976" cy="57540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9">
                <p14:nvContentPartPr>
                  <p14:cNvPr id="163" name="Håndskrift 162">
                    <a:extLst>
                      <a:ext uri="{FF2B5EF4-FFF2-40B4-BE49-F238E27FC236}">
                        <a16:creationId xmlns:a16="http://schemas.microsoft.com/office/drawing/2014/main" id="{BE6DBDD9-641B-4FF3-A77F-E24495AFBFAE}"/>
                      </a:ext>
                    </a:extLst>
                  </p14:cNvPr>
                  <p14:cNvContentPartPr/>
                  <p14:nvPr/>
                </p14:nvContentPartPr>
                <p14:xfrm>
                  <a:off x="3887440" y="3459050"/>
                  <a:ext cx="435960" cy="367200"/>
                </p14:xfrm>
              </p:contentPart>
            </mc:Choice>
            <mc:Fallback xmlns="">
              <p:pic>
                <p:nvPicPr>
                  <p:cNvPr id="163" name="Håndskrift 162">
                    <a:extLst>
                      <a:ext uri="{FF2B5EF4-FFF2-40B4-BE49-F238E27FC236}">
                        <a16:creationId xmlns:a16="http://schemas.microsoft.com/office/drawing/2014/main" id="{BE6DBDD9-641B-4FF3-A77F-E24495AFBFAE}"/>
                      </a:ext>
                    </a:extLst>
                  </p:cNvPr>
                  <p:cNvPicPr/>
                  <p:nvPr/>
                </p:nvPicPr>
                <p:blipFill>
                  <a:blip r:embed="rId130"/>
                  <a:stretch>
                    <a:fillRect/>
                  </a:stretch>
                </p:blipFill>
                <p:spPr>
                  <a:xfrm>
                    <a:off x="3879918" y="3451535"/>
                    <a:ext cx="450853" cy="38208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288" name="Gruppe 287">
              <a:extLst>
                <a:ext uri="{FF2B5EF4-FFF2-40B4-BE49-F238E27FC236}">
                  <a16:creationId xmlns:a16="http://schemas.microsoft.com/office/drawing/2014/main" id="{2E8EFDC7-5E08-4BC0-AE6D-9227663CC7D6}"/>
                </a:ext>
              </a:extLst>
            </p:cNvPr>
            <p:cNvGrpSpPr/>
            <p:nvPr/>
          </p:nvGrpSpPr>
          <p:grpSpPr>
            <a:xfrm>
              <a:off x="7795691" y="3860167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31">
                <p14:nvContentPartPr>
                  <p14:cNvPr id="289" name="Håndskrift 288">
                    <a:extLst>
                      <a:ext uri="{FF2B5EF4-FFF2-40B4-BE49-F238E27FC236}">
                        <a16:creationId xmlns:a16="http://schemas.microsoft.com/office/drawing/2014/main" id="{E7A06D86-B2C4-40B5-9044-90AEEB18F53D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289" name="Håndskrift 288">
                    <a:extLst>
                      <a:ext uri="{FF2B5EF4-FFF2-40B4-BE49-F238E27FC236}">
                        <a16:creationId xmlns:a16="http://schemas.microsoft.com/office/drawing/2014/main" id="{E7A06D86-B2C4-40B5-9044-90AEEB18F53D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2">
                <p14:nvContentPartPr>
                  <p14:cNvPr id="290" name="Håndskrift 289">
                    <a:extLst>
                      <a:ext uri="{FF2B5EF4-FFF2-40B4-BE49-F238E27FC236}">
                        <a16:creationId xmlns:a16="http://schemas.microsoft.com/office/drawing/2014/main" id="{B0804A63-3D3C-477A-9947-A92758DE4AC0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290" name="Håndskrift 289">
                    <a:extLst>
                      <a:ext uri="{FF2B5EF4-FFF2-40B4-BE49-F238E27FC236}">
                        <a16:creationId xmlns:a16="http://schemas.microsoft.com/office/drawing/2014/main" id="{B0804A63-3D3C-477A-9947-A92758DE4AC0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3">
                <p14:nvContentPartPr>
                  <p14:cNvPr id="291" name="Håndskrift 290">
                    <a:extLst>
                      <a:ext uri="{FF2B5EF4-FFF2-40B4-BE49-F238E27FC236}">
                        <a16:creationId xmlns:a16="http://schemas.microsoft.com/office/drawing/2014/main" id="{E0056ECC-F584-4CFC-9E9B-8522230AF9A4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291" name="Håndskrift 290">
                    <a:extLst>
                      <a:ext uri="{FF2B5EF4-FFF2-40B4-BE49-F238E27FC236}">
                        <a16:creationId xmlns:a16="http://schemas.microsoft.com/office/drawing/2014/main" id="{E0056ECC-F584-4CFC-9E9B-8522230AF9A4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4">
                <p14:nvContentPartPr>
                  <p14:cNvPr id="292" name="Håndskrift 291">
                    <a:extLst>
                      <a:ext uri="{FF2B5EF4-FFF2-40B4-BE49-F238E27FC236}">
                        <a16:creationId xmlns:a16="http://schemas.microsoft.com/office/drawing/2014/main" id="{155B079C-A243-4888-B974-0A508A58422C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292" name="Håndskrift 291">
                    <a:extLst>
                      <a:ext uri="{FF2B5EF4-FFF2-40B4-BE49-F238E27FC236}">
                        <a16:creationId xmlns:a16="http://schemas.microsoft.com/office/drawing/2014/main" id="{155B079C-A243-4888-B974-0A508A58422C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5">
                <p14:nvContentPartPr>
                  <p14:cNvPr id="293" name="Håndskrift 292">
                    <a:extLst>
                      <a:ext uri="{FF2B5EF4-FFF2-40B4-BE49-F238E27FC236}">
                        <a16:creationId xmlns:a16="http://schemas.microsoft.com/office/drawing/2014/main" id="{94AF3AF0-9C89-442D-838A-5DA2214FE4CD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293" name="Håndskrift 292">
                    <a:extLst>
                      <a:ext uri="{FF2B5EF4-FFF2-40B4-BE49-F238E27FC236}">
                        <a16:creationId xmlns:a16="http://schemas.microsoft.com/office/drawing/2014/main" id="{94AF3AF0-9C89-442D-838A-5DA2214FE4CD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6">
                <p14:nvContentPartPr>
                  <p14:cNvPr id="294" name="Håndskrift 293">
                    <a:extLst>
                      <a:ext uri="{FF2B5EF4-FFF2-40B4-BE49-F238E27FC236}">
                        <a16:creationId xmlns:a16="http://schemas.microsoft.com/office/drawing/2014/main" id="{D5D00A9F-DC93-43BE-8423-41EAF2F49D9C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294" name="Håndskrift 293">
                    <a:extLst>
                      <a:ext uri="{FF2B5EF4-FFF2-40B4-BE49-F238E27FC236}">
                        <a16:creationId xmlns:a16="http://schemas.microsoft.com/office/drawing/2014/main" id="{D5D00A9F-DC93-43BE-8423-41EAF2F49D9C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7">
                <p14:nvContentPartPr>
                  <p14:cNvPr id="295" name="Håndskrift 294">
                    <a:extLst>
                      <a:ext uri="{FF2B5EF4-FFF2-40B4-BE49-F238E27FC236}">
                        <a16:creationId xmlns:a16="http://schemas.microsoft.com/office/drawing/2014/main" id="{1D6594D8-E660-45F9-9148-C2DF4C15466A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295" name="Håndskrift 294">
                    <a:extLst>
                      <a:ext uri="{FF2B5EF4-FFF2-40B4-BE49-F238E27FC236}">
                        <a16:creationId xmlns:a16="http://schemas.microsoft.com/office/drawing/2014/main" id="{1D6594D8-E660-45F9-9148-C2DF4C15466A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8">
                <p14:nvContentPartPr>
                  <p14:cNvPr id="296" name="Håndskrift 295">
                    <a:extLst>
                      <a:ext uri="{FF2B5EF4-FFF2-40B4-BE49-F238E27FC236}">
                        <a16:creationId xmlns:a16="http://schemas.microsoft.com/office/drawing/2014/main" id="{708A65B1-060D-4CD6-8BF7-E0B234AB5BB3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296" name="Håndskrift 295">
                    <a:extLst>
                      <a:ext uri="{FF2B5EF4-FFF2-40B4-BE49-F238E27FC236}">
                        <a16:creationId xmlns:a16="http://schemas.microsoft.com/office/drawing/2014/main" id="{708A65B1-060D-4CD6-8BF7-E0B234AB5BB3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9">
                <p14:nvContentPartPr>
                  <p14:cNvPr id="297" name="Håndskrift 296">
                    <a:extLst>
                      <a:ext uri="{FF2B5EF4-FFF2-40B4-BE49-F238E27FC236}">
                        <a16:creationId xmlns:a16="http://schemas.microsoft.com/office/drawing/2014/main" id="{FBE96523-3552-4DA8-BDC9-43DB0D0D9792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297" name="Håndskrift 296">
                    <a:extLst>
                      <a:ext uri="{FF2B5EF4-FFF2-40B4-BE49-F238E27FC236}">
                        <a16:creationId xmlns:a16="http://schemas.microsoft.com/office/drawing/2014/main" id="{FBE96523-3552-4DA8-BDC9-43DB0D0D9792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0">
                <p14:nvContentPartPr>
                  <p14:cNvPr id="298" name="Håndskrift 297">
                    <a:extLst>
                      <a:ext uri="{FF2B5EF4-FFF2-40B4-BE49-F238E27FC236}">
                        <a16:creationId xmlns:a16="http://schemas.microsoft.com/office/drawing/2014/main" id="{364FF5A5-E364-491B-B7F7-9F8F1C7E2D2F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298" name="Håndskrift 297">
                    <a:extLst>
                      <a:ext uri="{FF2B5EF4-FFF2-40B4-BE49-F238E27FC236}">
                        <a16:creationId xmlns:a16="http://schemas.microsoft.com/office/drawing/2014/main" id="{364FF5A5-E364-491B-B7F7-9F8F1C7E2D2F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1">
                <p14:nvContentPartPr>
                  <p14:cNvPr id="299" name="Håndskrift 298">
                    <a:extLst>
                      <a:ext uri="{FF2B5EF4-FFF2-40B4-BE49-F238E27FC236}">
                        <a16:creationId xmlns:a16="http://schemas.microsoft.com/office/drawing/2014/main" id="{0659EA96-E617-4F5D-9DF6-E1481801255B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299" name="Håndskrift 298">
                    <a:extLst>
                      <a:ext uri="{FF2B5EF4-FFF2-40B4-BE49-F238E27FC236}">
                        <a16:creationId xmlns:a16="http://schemas.microsoft.com/office/drawing/2014/main" id="{0659EA96-E617-4F5D-9DF6-E1481801255B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2">
                <p14:nvContentPartPr>
                  <p14:cNvPr id="300" name="Håndskrift 299">
                    <a:extLst>
                      <a:ext uri="{FF2B5EF4-FFF2-40B4-BE49-F238E27FC236}">
                        <a16:creationId xmlns:a16="http://schemas.microsoft.com/office/drawing/2014/main" id="{5D6EA16B-C169-42AF-87D0-D11311B7BA53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300" name="Håndskrift 299">
                    <a:extLst>
                      <a:ext uri="{FF2B5EF4-FFF2-40B4-BE49-F238E27FC236}">
                        <a16:creationId xmlns:a16="http://schemas.microsoft.com/office/drawing/2014/main" id="{5D6EA16B-C169-42AF-87D0-D11311B7BA53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3">
                <p14:nvContentPartPr>
                  <p14:cNvPr id="301" name="Håndskrift 300">
                    <a:extLst>
                      <a:ext uri="{FF2B5EF4-FFF2-40B4-BE49-F238E27FC236}">
                        <a16:creationId xmlns:a16="http://schemas.microsoft.com/office/drawing/2014/main" id="{ABDB8363-689B-47F9-BC1E-0E3E1DA863AB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301" name="Håndskrift 300">
                    <a:extLst>
                      <a:ext uri="{FF2B5EF4-FFF2-40B4-BE49-F238E27FC236}">
                        <a16:creationId xmlns:a16="http://schemas.microsoft.com/office/drawing/2014/main" id="{ABDB8363-689B-47F9-BC1E-0E3E1DA863AB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4">
                <p14:nvContentPartPr>
                  <p14:cNvPr id="302" name="Håndskrift 301">
                    <a:extLst>
                      <a:ext uri="{FF2B5EF4-FFF2-40B4-BE49-F238E27FC236}">
                        <a16:creationId xmlns:a16="http://schemas.microsoft.com/office/drawing/2014/main" id="{C8B7393E-A941-4CB1-BD72-0E8919C86235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302" name="Håndskrift 301">
                    <a:extLst>
                      <a:ext uri="{FF2B5EF4-FFF2-40B4-BE49-F238E27FC236}">
                        <a16:creationId xmlns:a16="http://schemas.microsoft.com/office/drawing/2014/main" id="{C8B7393E-A941-4CB1-BD72-0E8919C86235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5">
                <p14:nvContentPartPr>
                  <p14:cNvPr id="303" name="Håndskrift 302">
                    <a:extLst>
                      <a:ext uri="{FF2B5EF4-FFF2-40B4-BE49-F238E27FC236}">
                        <a16:creationId xmlns:a16="http://schemas.microsoft.com/office/drawing/2014/main" id="{669309BE-1845-46DB-9957-4A30B7AE6E1D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303" name="Håndskrift 302">
                    <a:extLst>
                      <a:ext uri="{FF2B5EF4-FFF2-40B4-BE49-F238E27FC236}">
                        <a16:creationId xmlns:a16="http://schemas.microsoft.com/office/drawing/2014/main" id="{669309BE-1845-46DB-9957-4A30B7AE6E1D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6">
                <p14:nvContentPartPr>
                  <p14:cNvPr id="304" name="Håndskrift 303">
                    <a:extLst>
                      <a:ext uri="{FF2B5EF4-FFF2-40B4-BE49-F238E27FC236}">
                        <a16:creationId xmlns:a16="http://schemas.microsoft.com/office/drawing/2014/main" id="{47A4F301-55FA-409E-9BC9-E376096DA03C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304" name="Håndskrift 303">
                    <a:extLst>
                      <a:ext uri="{FF2B5EF4-FFF2-40B4-BE49-F238E27FC236}">
                        <a16:creationId xmlns:a16="http://schemas.microsoft.com/office/drawing/2014/main" id="{47A4F301-55FA-409E-9BC9-E376096DA03C}"/>
                      </a:ext>
                    </a:extLst>
                  </p:cNvPr>
                  <p:cNvPicPr/>
                  <p:nvPr/>
                </p:nvPicPr>
                <p:blipFill>
                  <a:blip r:embed="rId85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7">
                <p14:nvContentPartPr>
                  <p14:cNvPr id="305" name="Håndskrift 304">
                    <a:extLst>
                      <a:ext uri="{FF2B5EF4-FFF2-40B4-BE49-F238E27FC236}">
                        <a16:creationId xmlns:a16="http://schemas.microsoft.com/office/drawing/2014/main" id="{DEC10FF4-6463-4DEB-BDB1-590C49D5C34C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305" name="Håndskrift 304">
                    <a:extLst>
                      <a:ext uri="{FF2B5EF4-FFF2-40B4-BE49-F238E27FC236}">
                        <a16:creationId xmlns:a16="http://schemas.microsoft.com/office/drawing/2014/main" id="{DEC10FF4-6463-4DEB-BDB1-590C49D5C34C}"/>
                      </a:ext>
                    </a:extLst>
                  </p:cNvPr>
                  <p:cNvPicPr/>
                  <p:nvPr/>
                </p:nvPicPr>
                <p:blipFill>
                  <a:blip r:embed="rId87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8">
                <p14:nvContentPartPr>
                  <p14:cNvPr id="306" name="Håndskrift 305">
                    <a:extLst>
                      <a:ext uri="{FF2B5EF4-FFF2-40B4-BE49-F238E27FC236}">
                        <a16:creationId xmlns:a16="http://schemas.microsoft.com/office/drawing/2014/main" id="{A83E624C-1A15-492B-934B-2AF46F7A09E1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306" name="Håndskrift 305">
                    <a:extLst>
                      <a:ext uri="{FF2B5EF4-FFF2-40B4-BE49-F238E27FC236}">
                        <a16:creationId xmlns:a16="http://schemas.microsoft.com/office/drawing/2014/main" id="{A83E624C-1A15-492B-934B-2AF46F7A09E1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9">
                <p14:nvContentPartPr>
                  <p14:cNvPr id="307" name="Håndskrift 306">
                    <a:extLst>
                      <a:ext uri="{FF2B5EF4-FFF2-40B4-BE49-F238E27FC236}">
                        <a16:creationId xmlns:a16="http://schemas.microsoft.com/office/drawing/2014/main" id="{302036D8-22AA-4F01-BE34-ED43A60B23FC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307" name="Håndskrift 306">
                    <a:extLst>
                      <a:ext uri="{FF2B5EF4-FFF2-40B4-BE49-F238E27FC236}">
                        <a16:creationId xmlns:a16="http://schemas.microsoft.com/office/drawing/2014/main" id="{302036D8-22AA-4F01-BE34-ED43A60B23FC}"/>
                      </a:ext>
                    </a:extLst>
                  </p:cNvPr>
                  <p:cNvPicPr/>
                  <p:nvPr/>
                </p:nvPicPr>
                <p:blipFill>
                  <a:blip r:embed="rId90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0">
                <p14:nvContentPartPr>
                  <p14:cNvPr id="308" name="Håndskrift 307">
                    <a:extLst>
                      <a:ext uri="{FF2B5EF4-FFF2-40B4-BE49-F238E27FC236}">
                        <a16:creationId xmlns:a16="http://schemas.microsoft.com/office/drawing/2014/main" id="{FE655B24-C7F3-4A31-B49D-AE4ADFEC7586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308" name="Håndskrift 307">
                    <a:extLst>
                      <a:ext uri="{FF2B5EF4-FFF2-40B4-BE49-F238E27FC236}">
                        <a16:creationId xmlns:a16="http://schemas.microsoft.com/office/drawing/2014/main" id="{FE655B24-C7F3-4A31-B49D-AE4ADFEC7586}"/>
                      </a:ext>
                    </a:extLst>
                  </p:cNvPr>
                  <p:cNvPicPr/>
                  <p:nvPr/>
                </p:nvPicPr>
                <p:blipFill>
                  <a:blip r:embed="rId85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1">
                <p14:nvContentPartPr>
                  <p14:cNvPr id="309" name="Håndskrift 308">
                    <a:extLst>
                      <a:ext uri="{FF2B5EF4-FFF2-40B4-BE49-F238E27FC236}">
                        <a16:creationId xmlns:a16="http://schemas.microsoft.com/office/drawing/2014/main" id="{48FF63BD-693A-4625-86BB-9B66F3104F11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309" name="Håndskrift 308">
                    <a:extLst>
                      <a:ext uri="{FF2B5EF4-FFF2-40B4-BE49-F238E27FC236}">
                        <a16:creationId xmlns:a16="http://schemas.microsoft.com/office/drawing/2014/main" id="{48FF63BD-693A-4625-86BB-9B66F3104F11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2">
                <p14:nvContentPartPr>
                  <p14:cNvPr id="310" name="Håndskrift 309">
                    <a:extLst>
                      <a:ext uri="{FF2B5EF4-FFF2-40B4-BE49-F238E27FC236}">
                        <a16:creationId xmlns:a16="http://schemas.microsoft.com/office/drawing/2014/main" id="{F44BF129-B611-458A-825B-B66F4800EFA8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310" name="Håndskrift 309">
                    <a:extLst>
                      <a:ext uri="{FF2B5EF4-FFF2-40B4-BE49-F238E27FC236}">
                        <a16:creationId xmlns:a16="http://schemas.microsoft.com/office/drawing/2014/main" id="{F44BF129-B611-458A-825B-B66F4800EFA8}"/>
                      </a:ext>
                    </a:extLst>
                  </p:cNvPr>
                  <p:cNvPicPr/>
                  <p:nvPr/>
                </p:nvPicPr>
                <p:blipFill>
                  <a:blip r:embed="rId95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3">
                <p14:nvContentPartPr>
                  <p14:cNvPr id="311" name="Håndskrift 310">
                    <a:extLst>
                      <a:ext uri="{FF2B5EF4-FFF2-40B4-BE49-F238E27FC236}">
                        <a16:creationId xmlns:a16="http://schemas.microsoft.com/office/drawing/2014/main" id="{D62B7BF6-1965-4B52-8609-9C4F9455F121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311" name="Håndskrift 310">
                    <a:extLst>
                      <a:ext uri="{FF2B5EF4-FFF2-40B4-BE49-F238E27FC236}">
                        <a16:creationId xmlns:a16="http://schemas.microsoft.com/office/drawing/2014/main" id="{D62B7BF6-1965-4B52-8609-9C4F9455F121}"/>
                      </a:ext>
                    </a:extLst>
                  </p:cNvPr>
                  <p:cNvPicPr/>
                  <p:nvPr/>
                </p:nvPicPr>
                <p:blipFill>
                  <a:blip r:embed="rId87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4">
                <p14:nvContentPartPr>
                  <p14:cNvPr id="312" name="Håndskrift 311">
                    <a:extLst>
                      <a:ext uri="{FF2B5EF4-FFF2-40B4-BE49-F238E27FC236}">
                        <a16:creationId xmlns:a16="http://schemas.microsoft.com/office/drawing/2014/main" id="{17E00DE5-DC11-4AE3-AF87-CCB0B76C9F37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312" name="Håndskrift 311">
                    <a:extLst>
                      <a:ext uri="{FF2B5EF4-FFF2-40B4-BE49-F238E27FC236}">
                        <a16:creationId xmlns:a16="http://schemas.microsoft.com/office/drawing/2014/main" id="{17E00DE5-DC11-4AE3-AF87-CCB0B76C9F37}"/>
                      </a:ext>
                    </a:extLst>
                  </p:cNvPr>
                  <p:cNvPicPr/>
                  <p:nvPr/>
                </p:nvPicPr>
                <p:blipFill>
                  <a:blip r:embed="rId87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5">
                <p14:nvContentPartPr>
                  <p14:cNvPr id="313" name="Håndskrift 312">
                    <a:extLst>
                      <a:ext uri="{FF2B5EF4-FFF2-40B4-BE49-F238E27FC236}">
                        <a16:creationId xmlns:a16="http://schemas.microsoft.com/office/drawing/2014/main" id="{D4A0827E-C7FF-42A4-A8C7-C913E9BD8F18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313" name="Håndskrift 312">
                    <a:extLst>
                      <a:ext uri="{FF2B5EF4-FFF2-40B4-BE49-F238E27FC236}">
                        <a16:creationId xmlns:a16="http://schemas.microsoft.com/office/drawing/2014/main" id="{D4A0827E-C7FF-42A4-A8C7-C913E9BD8F18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6">
                <p14:nvContentPartPr>
                  <p14:cNvPr id="314" name="Håndskrift 313">
                    <a:extLst>
                      <a:ext uri="{FF2B5EF4-FFF2-40B4-BE49-F238E27FC236}">
                        <a16:creationId xmlns:a16="http://schemas.microsoft.com/office/drawing/2014/main" id="{0A408C17-D794-41AD-B07B-58D1A500A16F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314" name="Håndskrift 313">
                    <a:extLst>
                      <a:ext uri="{FF2B5EF4-FFF2-40B4-BE49-F238E27FC236}">
                        <a16:creationId xmlns:a16="http://schemas.microsoft.com/office/drawing/2014/main" id="{0A408C17-D794-41AD-B07B-58D1A500A16F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7">
                <p14:nvContentPartPr>
                  <p14:cNvPr id="315" name="Håndskrift 314">
                    <a:extLst>
                      <a:ext uri="{FF2B5EF4-FFF2-40B4-BE49-F238E27FC236}">
                        <a16:creationId xmlns:a16="http://schemas.microsoft.com/office/drawing/2014/main" id="{840768E7-790A-4B59-A44C-B111C8AFD16F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315" name="Håndskrift 314">
                    <a:extLst>
                      <a:ext uri="{FF2B5EF4-FFF2-40B4-BE49-F238E27FC236}">
                        <a16:creationId xmlns:a16="http://schemas.microsoft.com/office/drawing/2014/main" id="{840768E7-790A-4B59-A44C-B111C8AFD16F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8">
                <p14:nvContentPartPr>
                  <p14:cNvPr id="316" name="Håndskrift 315">
                    <a:extLst>
                      <a:ext uri="{FF2B5EF4-FFF2-40B4-BE49-F238E27FC236}">
                        <a16:creationId xmlns:a16="http://schemas.microsoft.com/office/drawing/2014/main" id="{39539A97-03FF-456D-9686-2C4712D841AF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316" name="Håndskrift 315">
                    <a:extLst>
                      <a:ext uri="{FF2B5EF4-FFF2-40B4-BE49-F238E27FC236}">
                        <a16:creationId xmlns:a16="http://schemas.microsoft.com/office/drawing/2014/main" id="{39539A97-03FF-456D-9686-2C4712D841AF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9">
                <p14:nvContentPartPr>
                  <p14:cNvPr id="317" name="Håndskrift 316">
                    <a:extLst>
                      <a:ext uri="{FF2B5EF4-FFF2-40B4-BE49-F238E27FC236}">
                        <a16:creationId xmlns:a16="http://schemas.microsoft.com/office/drawing/2014/main" id="{1C85CF32-C160-435A-9C75-B6F9ACEDE6D5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317" name="Håndskrift 316">
                    <a:extLst>
                      <a:ext uri="{FF2B5EF4-FFF2-40B4-BE49-F238E27FC236}">
                        <a16:creationId xmlns:a16="http://schemas.microsoft.com/office/drawing/2014/main" id="{1C85CF32-C160-435A-9C75-B6F9ACEDE6D5}"/>
                      </a:ext>
                    </a:extLst>
                  </p:cNvPr>
                  <p:cNvPicPr/>
                  <p:nvPr/>
                </p:nvPicPr>
                <p:blipFill>
                  <a:blip r:embed="rId103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0">
                <p14:nvContentPartPr>
                  <p14:cNvPr id="318" name="Håndskrift 317">
                    <a:extLst>
                      <a:ext uri="{FF2B5EF4-FFF2-40B4-BE49-F238E27FC236}">
                        <a16:creationId xmlns:a16="http://schemas.microsoft.com/office/drawing/2014/main" id="{8397025F-8C36-4B5D-A7FE-982A6E81782F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318" name="Håndskrift 317">
                    <a:extLst>
                      <a:ext uri="{FF2B5EF4-FFF2-40B4-BE49-F238E27FC236}">
                        <a16:creationId xmlns:a16="http://schemas.microsoft.com/office/drawing/2014/main" id="{8397025F-8C36-4B5D-A7FE-982A6E81782F}"/>
                      </a:ext>
                    </a:extLst>
                  </p:cNvPr>
                  <p:cNvPicPr/>
                  <p:nvPr/>
                </p:nvPicPr>
                <p:blipFill>
                  <a:blip r:embed="rId87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1">
                <p14:nvContentPartPr>
                  <p14:cNvPr id="319" name="Håndskrift 318">
                    <a:extLst>
                      <a:ext uri="{FF2B5EF4-FFF2-40B4-BE49-F238E27FC236}">
                        <a16:creationId xmlns:a16="http://schemas.microsoft.com/office/drawing/2014/main" id="{10CB12B5-9D19-4480-9367-3B8826CC97B3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319" name="Håndskrift 318">
                    <a:extLst>
                      <a:ext uri="{FF2B5EF4-FFF2-40B4-BE49-F238E27FC236}">
                        <a16:creationId xmlns:a16="http://schemas.microsoft.com/office/drawing/2014/main" id="{10CB12B5-9D19-4480-9367-3B8826CC97B3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2">
                <p14:nvContentPartPr>
                  <p14:cNvPr id="320" name="Håndskrift 319">
                    <a:extLst>
                      <a:ext uri="{FF2B5EF4-FFF2-40B4-BE49-F238E27FC236}">
                        <a16:creationId xmlns:a16="http://schemas.microsoft.com/office/drawing/2014/main" id="{F7FD0CAA-4085-43DF-AA2E-9DC20D913A87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320" name="Håndskrift 319">
                    <a:extLst>
                      <a:ext uri="{FF2B5EF4-FFF2-40B4-BE49-F238E27FC236}">
                        <a16:creationId xmlns:a16="http://schemas.microsoft.com/office/drawing/2014/main" id="{F7FD0CAA-4085-43DF-AA2E-9DC20D913A87}"/>
                      </a:ext>
                    </a:extLst>
                  </p:cNvPr>
                  <p:cNvPicPr/>
                  <p:nvPr/>
                </p:nvPicPr>
                <p:blipFill>
                  <a:blip r:embed="rId107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3">
                <p14:nvContentPartPr>
                  <p14:cNvPr id="321" name="Håndskrift 320">
                    <a:extLst>
                      <a:ext uri="{FF2B5EF4-FFF2-40B4-BE49-F238E27FC236}">
                        <a16:creationId xmlns:a16="http://schemas.microsoft.com/office/drawing/2014/main" id="{A875141B-3A8D-4BBD-8899-161E086B6FFF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321" name="Håndskrift 320">
                    <a:extLst>
                      <a:ext uri="{FF2B5EF4-FFF2-40B4-BE49-F238E27FC236}">
                        <a16:creationId xmlns:a16="http://schemas.microsoft.com/office/drawing/2014/main" id="{A875141B-3A8D-4BBD-8899-161E086B6FFF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4">
                <p14:nvContentPartPr>
                  <p14:cNvPr id="322" name="Håndskrift 321">
                    <a:extLst>
                      <a:ext uri="{FF2B5EF4-FFF2-40B4-BE49-F238E27FC236}">
                        <a16:creationId xmlns:a16="http://schemas.microsoft.com/office/drawing/2014/main" id="{81AD56A3-5488-48F3-9ED9-EA14AEDB9225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322" name="Håndskrift 321">
                    <a:extLst>
                      <a:ext uri="{FF2B5EF4-FFF2-40B4-BE49-F238E27FC236}">
                        <a16:creationId xmlns:a16="http://schemas.microsoft.com/office/drawing/2014/main" id="{81AD56A3-5488-48F3-9ED9-EA14AEDB9225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5">
                <p14:nvContentPartPr>
                  <p14:cNvPr id="323" name="Håndskrift 322">
                    <a:extLst>
                      <a:ext uri="{FF2B5EF4-FFF2-40B4-BE49-F238E27FC236}">
                        <a16:creationId xmlns:a16="http://schemas.microsoft.com/office/drawing/2014/main" id="{177D7C70-05E2-475E-8DFC-CD3629694B4B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323" name="Håndskrift 322">
                    <a:extLst>
                      <a:ext uri="{FF2B5EF4-FFF2-40B4-BE49-F238E27FC236}">
                        <a16:creationId xmlns:a16="http://schemas.microsoft.com/office/drawing/2014/main" id="{177D7C70-05E2-475E-8DFC-CD3629694B4B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6">
                <p14:nvContentPartPr>
                  <p14:cNvPr id="324" name="Håndskrift 323">
                    <a:extLst>
                      <a:ext uri="{FF2B5EF4-FFF2-40B4-BE49-F238E27FC236}">
                        <a16:creationId xmlns:a16="http://schemas.microsoft.com/office/drawing/2014/main" id="{1A0E6292-6D9E-43F8-8B1F-AD0BE2AD6CED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324" name="Håndskrift 323">
                    <a:extLst>
                      <a:ext uri="{FF2B5EF4-FFF2-40B4-BE49-F238E27FC236}">
                        <a16:creationId xmlns:a16="http://schemas.microsoft.com/office/drawing/2014/main" id="{1A0E6292-6D9E-43F8-8B1F-AD0BE2AD6CED}"/>
                      </a:ext>
                    </a:extLst>
                  </p:cNvPr>
                  <p:cNvPicPr/>
                  <p:nvPr/>
                </p:nvPicPr>
                <p:blipFill>
                  <a:blip r:embed="rId113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7">
                <p14:nvContentPartPr>
                  <p14:cNvPr id="325" name="Håndskrift 324">
                    <a:extLst>
                      <a:ext uri="{FF2B5EF4-FFF2-40B4-BE49-F238E27FC236}">
                        <a16:creationId xmlns:a16="http://schemas.microsoft.com/office/drawing/2014/main" id="{5A27DBDC-C158-42F8-A650-454684477B28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325" name="Håndskrift 324">
                    <a:extLst>
                      <a:ext uri="{FF2B5EF4-FFF2-40B4-BE49-F238E27FC236}">
                        <a16:creationId xmlns:a16="http://schemas.microsoft.com/office/drawing/2014/main" id="{5A27DBDC-C158-42F8-A650-454684477B28}"/>
                      </a:ext>
                    </a:extLst>
                  </p:cNvPr>
                  <p:cNvPicPr/>
                  <p:nvPr/>
                </p:nvPicPr>
                <p:blipFill>
                  <a:blip r:embed="rId115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8">
                <p14:nvContentPartPr>
                  <p14:cNvPr id="326" name="Håndskrift 325">
                    <a:extLst>
                      <a:ext uri="{FF2B5EF4-FFF2-40B4-BE49-F238E27FC236}">
                        <a16:creationId xmlns:a16="http://schemas.microsoft.com/office/drawing/2014/main" id="{39CA6137-ECDA-430A-A030-CC5B3A63BFEA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326" name="Håndskrift 325">
                    <a:extLst>
                      <a:ext uri="{FF2B5EF4-FFF2-40B4-BE49-F238E27FC236}">
                        <a16:creationId xmlns:a16="http://schemas.microsoft.com/office/drawing/2014/main" id="{39CA6137-ECDA-430A-A030-CC5B3A63BFEA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9">
                <p14:nvContentPartPr>
                  <p14:cNvPr id="327" name="Håndskrift 326">
                    <a:extLst>
                      <a:ext uri="{FF2B5EF4-FFF2-40B4-BE49-F238E27FC236}">
                        <a16:creationId xmlns:a16="http://schemas.microsoft.com/office/drawing/2014/main" id="{AC5140DA-E66D-4F30-AE99-9159D9BA4BDC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327" name="Håndskrift 326">
                    <a:extLst>
                      <a:ext uri="{FF2B5EF4-FFF2-40B4-BE49-F238E27FC236}">
                        <a16:creationId xmlns:a16="http://schemas.microsoft.com/office/drawing/2014/main" id="{AC5140DA-E66D-4F30-AE99-9159D9BA4BDC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0">
                <p14:nvContentPartPr>
                  <p14:cNvPr id="328" name="Håndskrift 327">
                    <a:extLst>
                      <a:ext uri="{FF2B5EF4-FFF2-40B4-BE49-F238E27FC236}">
                        <a16:creationId xmlns:a16="http://schemas.microsoft.com/office/drawing/2014/main" id="{C71F5849-035D-456B-BC6F-C3EE7F73BA2E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328" name="Håndskrift 327">
                    <a:extLst>
                      <a:ext uri="{FF2B5EF4-FFF2-40B4-BE49-F238E27FC236}">
                        <a16:creationId xmlns:a16="http://schemas.microsoft.com/office/drawing/2014/main" id="{C71F5849-035D-456B-BC6F-C3EE7F73BA2E}"/>
                      </a:ext>
                    </a:extLst>
                  </p:cNvPr>
                  <p:cNvPicPr/>
                  <p:nvPr/>
                </p:nvPicPr>
                <p:blipFill>
                  <a:blip r:embed="rId87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1">
                <p14:nvContentPartPr>
                  <p14:cNvPr id="329" name="Håndskrift 328">
                    <a:extLst>
                      <a:ext uri="{FF2B5EF4-FFF2-40B4-BE49-F238E27FC236}">
                        <a16:creationId xmlns:a16="http://schemas.microsoft.com/office/drawing/2014/main" id="{931FDB69-C12A-45F4-AF15-958D7C4646A8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329" name="Håndskrift 328">
                    <a:extLst>
                      <a:ext uri="{FF2B5EF4-FFF2-40B4-BE49-F238E27FC236}">
                        <a16:creationId xmlns:a16="http://schemas.microsoft.com/office/drawing/2014/main" id="{931FDB69-C12A-45F4-AF15-958D7C4646A8}"/>
                      </a:ext>
                    </a:extLst>
                  </p:cNvPr>
                  <p:cNvPicPr/>
                  <p:nvPr/>
                </p:nvPicPr>
                <p:blipFill>
                  <a:blip r:embed="rId120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2">
                <p14:nvContentPartPr>
                  <p14:cNvPr id="330" name="Håndskrift 329">
                    <a:extLst>
                      <a:ext uri="{FF2B5EF4-FFF2-40B4-BE49-F238E27FC236}">
                        <a16:creationId xmlns:a16="http://schemas.microsoft.com/office/drawing/2014/main" id="{59C229CD-D0FB-4738-AF40-74CE551E2896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330" name="Håndskrift 329">
                    <a:extLst>
                      <a:ext uri="{FF2B5EF4-FFF2-40B4-BE49-F238E27FC236}">
                        <a16:creationId xmlns:a16="http://schemas.microsoft.com/office/drawing/2014/main" id="{59C229CD-D0FB-4738-AF40-74CE551E2896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3">
                <p14:nvContentPartPr>
                  <p14:cNvPr id="331" name="Håndskrift 330">
                    <a:extLst>
                      <a:ext uri="{FF2B5EF4-FFF2-40B4-BE49-F238E27FC236}">
                        <a16:creationId xmlns:a16="http://schemas.microsoft.com/office/drawing/2014/main" id="{CB4AF6EE-0DFC-4C99-99DE-3A0BA0A29AC4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331" name="Håndskrift 330">
                    <a:extLst>
                      <a:ext uri="{FF2B5EF4-FFF2-40B4-BE49-F238E27FC236}">
                        <a16:creationId xmlns:a16="http://schemas.microsoft.com/office/drawing/2014/main" id="{CB4AF6EE-0DFC-4C99-99DE-3A0BA0A29AC4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332" name="Gruppe 331">
              <a:extLst>
                <a:ext uri="{FF2B5EF4-FFF2-40B4-BE49-F238E27FC236}">
                  <a16:creationId xmlns:a16="http://schemas.microsoft.com/office/drawing/2014/main" id="{6F0C8F27-3212-45B2-845D-9592EFF398EC}"/>
                </a:ext>
              </a:extLst>
            </p:cNvPr>
            <p:cNvGrpSpPr/>
            <p:nvPr/>
          </p:nvGrpSpPr>
          <p:grpSpPr>
            <a:xfrm>
              <a:off x="8208551" y="3815362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74">
                <p14:nvContentPartPr>
                  <p14:cNvPr id="333" name="Håndskrift 332">
                    <a:extLst>
                      <a:ext uri="{FF2B5EF4-FFF2-40B4-BE49-F238E27FC236}">
                        <a16:creationId xmlns:a16="http://schemas.microsoft.com/office/drawing/2014/main" id="{C3B6AAB4-45C2-40BC-8991-C2E8BBF74514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333" name="Håndskrift 332">
                    <a:extLst>
                      <a:ext uri="{FF2B5EF4-FFF2-40B4-BE49-F238E27FC236}">
                        <a16:creationId xmlns:a16="http://schemas.microsoft.com/office/drawing/2014/main" id="{C3B6AAB4-45C2-40BC-8991-C2E8BBF74514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6">
                <p14:nvContentPartPr>
                  <p14:cNvPr id="334" name="Håndskrift 333">
                    <a:extLst>
                      <a:ext uri="{FF2B5EF4-FFF2-40B4-BE49-F238E27FC236}">
                        <a16:creationId xmlns:a16="http://schemas.microsoft.com/office/drawing/2014/main" id="{7546607B-815F-4FC3-89B7-7820153CB0FD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334" name="Håndskrift 333">
                    <a:extLst>
                      <a:ext uri="{FF2B5EF4-FFF2-40B4-BE49-F238E27FC236}">
                        <a16:creationId xmlns:a16="http://schemas.microsoft.com/office/drawing/2014/main" id="{7546607B-815F-4FC3-89B7-7820153CB0FD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7">
                <p14:nvContentPartPr>
                  <p14:cNvPr id="335" name="Håndskrift 334">
                    <a:extLst>
                      <a:ext uri="{FF2B5EF4-FFF2-40B4-BE49-F238E27FC236}">
                        <a16:creationId xmlns:a16="http://schemas.microsoft.com/office/drawing/2014/main" id="{9349FB94-97AB-4C6E-9181-09DF793F1F90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335" name="Håndskrift 334">
                    <a:extLst>
                      <a:ext uri="{FF2B5EF4-FFF2-40B4-BE49-F238E27FC236}">
                        <a16:creationId xmlns:a16="http://schemas.microsoft.com/office/drawing/2014/main" id="{9349FB94-97AB-4C6E-9181-09DF793F1F90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8">
                <p14:nvContentPartPr>
                  <p14:cNvPr id="336" name="Håndskrift 335">
                    <a:extLst>
                      <a:ext uri="{FF2B5EF4-FFF2-40B4-BE49-F238E27FC236}">
                        <a16:creationId xmlns:a16="http://schemas.microsoft.com/office/drawing/2014/main" id="{ADF6426C-383F-450F-B9E6-F9844836C75E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336" name="Håndskrift 335">
                    <a:extLst>
                      <a:ext uri="{FF2B5EF4-FFF2-40B4-BE49-F238E27FC236}">
                        <a16:creationId xmlns:a16="http://schemas.microsoft.com/office/drawing/2014/main" id="{ADF6426C-383F-450F-B9E6-F9844836C75E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9">
                <p14:nvContentPartPr>
                  <p14:cNvPr id="337" name="Håndskrift 336">
                    <a:extLst>
                      <a:ext uri="{FF2B5EF4-FFF2-40B4-BE49-F238E27FC236}">
                        <a16:creationId xmlns:a16="http://schemas.microsoft.com/office/drawing/2014/main" id="{094C4005-C951-4855-B03B-59DE674F1037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337" name="Håndskrift 336">
                    <a:extLst>
                      <a:ext uri="{FF2B5EF4-FFF2-40B4-BE49-F238E27FC236}">
                        <a16:creationId xmlns:a16="http://schemas.microsoft.com/office/drawing/2014/main" id="{094C4005-C951-4855-B03B-59DE674F1037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0">
                <p14:nvContentPartPr>
                  <p14:cNvPr id="338" name="Håndskrift 337">
                    <a:extLst>
                      <a:ext uri="{FF2B5EF4-FFF2-40B4-BE49-F238E27FC236}">
                        <a16:creationId xmlns:a16="http://schemas.microsoft.com/office/drawing/2014/main" id="{2C4FBC03-D7FB-40D0-AB65-13DD980D8118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338" name="Håndskrift 337">
                    <a:extLst>
                      <a:ext uri="{FF2B5EF4-FFF2-40B4-BE49-F238E27FC236}">
                        <a16:creationId xmlns:a16="http://schemas.microsoft.com/office/drawing/2014/main" id="{2C4FBC03-D7FB-40D0-AB65-13DD980D8118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1">
                <p14:nvContentPartPr>
                  <p14:cNvPr id="339" name="Håndskrift 338">
                    <a:extLst>
                      <a:ext uri="{FF2B5EF4-FFF2-40B4-BE49-F238E27FC236}">
                        <a16:creationId xmlns:a16="http://schemas.microsoft.com/office/drawing/2014/main" id="{403602B8-4A66-4A0F-9799-D98D28CFE16E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339" name="Håndskrift 338">
                    <a:extLst>
                      <a:ext uri="{FF2B5EF4-FFF2-40B4-BE49-F238E27FC236}">
                        <a16:creationId xmlns:a16="http://schemas.microsoft.com/office/drawing/2014/main" id="{403602B8-4A66-4A0F-9799-D98D28CFE16E}"/>
                      </a:ext>
                    </a:extLst>
                  </p:cNvPr>
                  <p:cNvPicPr/>
                  <p:nvPr/>
                </p:nvPicPr>
                <p:blipFill>
                  <a:blip r:embed="rId182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3">
                <p14:nvContentPartPr>
                  <p14:cNvPr id="340" name="Håndskrift 339">
                    <a:extLst>
                      <a:ext uri="{FF2B5EF4-FFF2-40B4-BE49-F238E27FC236}">
                        <a16:creationId xmlns:a16="http://schemas.microsoft.com/office/drawing/2014/main" id="{0D925E51-9EF7-49FC-A1C5-49A718959385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340" name="Håndskrift 339">
                    <a:extLst>
                      <a:ext uri="{FF2B5EF4-FFF2-40B4-BE49-F238E27FC236}">
                        <a16:creationId xmlns:a16="http://schemas.microsoft.com/office/drawing/2014/main" id="{0D925E51-9EF7-49FC-A1C5-49A718959385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4">
                <p14:nvContentPartPr>
                  <p14:cNvPr id="341" name="Håndskrift 340">
                    <a:extLst>
                      <a:ext uri="{FF2B5EF4-FFF2-40B4-BE49-F238E27FC236}">
                        <a16:creationId xmlns:a16="http://schemas.microsoft.com/office/drawing/2014/main" id="{5580F083-F86C-4A4E-BC2B-BDD6927771B9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341" name="Håndskrift 340">
                    <a:extLst>
                      <a:ext uri="{FF2B5EF4-FFF2-40B4-BE49-F238E27FC236}">
                        <a16:creationId xmlns:a16="http://schemas.microsoft.com/office/drawing/2014/main" id="{5580F083-F86C-4A4E-BC2B-BDD6927771B9}"/>
                      </a:ext>
                    </a:extLst>
                  </p:cNvPr>
                  <p:cNvPicPr/>
                  <p:nvPr/>
                </p:nvPicPr>
                <p:blipFill>
                  <a:blip r:embed="rId185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6">
                <p14:nvContentPartPr>
                  <p14:cNvPr id="342" name="Håndskrift 341">
                    <a:extLst>
                      <a:ext uri="{FF2B5EF4-FFF2-40B4-BE49-F238E27FC236}">
                        <a16:creationId xmlns:a16="http://schemas.microsoft.com/office/drawing/2014/main" id="{90542870-FF24-47CF-8617-8E918B65F107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342" name="Håndskrift 341">
                    <a:extLst>
                      <a:ext uri="{FF2B5EF4-FFF2-40B4-BE49-F238E27FC236}">
                        <a16:creationId xmlns:a16="http://schemas.microsoft.com/office/drawing/2014/main" id="{90542870-FF24-47CF-8617-8E918B65F107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7">
                <p14:nvContentPartPr>
                  <p14:cNvPr id="343" name="Håndskrift 342">
                    <a:extLst>
                      <a:ext uri="{FF2B5EF4-FFF2-40B4-BE49-F238E27FC236}">
                        <a16:creationId xmlns:a16="http://schemas.microsoft.com/office/drawing/2014/main" id="{8386AE21-EF9B-450E-A6F9-147C65D41802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343" name="Håndskrift 342">
                    <a:extLst>
                      <a:ext uri="{FF2B5EF4-FFF2-40B4-BE49-F238E27FC236}">
                        <a16:creationId xmlns:a16="http://schemas.microsoft.com/office/drawing/2014/main" id="{8386AE21-EF9B-450E-A6F9-147C65D41802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8">
                <p14:nvContentPartPr>
                  <p14:cNvPr id="344" name="Håndskrift 343">
                    <a:extLst>
                      <a:ext uri="{FF2B5EF4-FFF2-40B4-BE49-F238E27FC236}">
                        <a16:creationId xmlns:a16="http://schemas.microsoft.com/office/drawing/2014/main" id="{6158CEA6-FC9A-44EF-AE08-A675E92A05BF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344" name="Håndskrift 343">
                    <a:extLst>
                      <a:ext uri="{FF2B5EF4-FFF2-40B4-BE49-F238E27FC236}">
                        <a16:creationId xmlns:a16="http://schemas.microsoft.com/office/drawing/2014/main" id="{6158CEA6-FC9A-44EF-AE08-A675E92A05BF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9">
                <p14:nvContentPartPr>
                  <p14:cNvPr id="345" name="Håndskrift 344">
                    <a:extLst>
                      <a:ext uri="{FF2B5EF4-FFF2-40B4-BE49-F238E27FC236}">
                        <a16:creationId xmlns:a16="http://schemas.microsoft.com/office/drawing/2014/main" id="{29BC23A8-09E4-4556-92D4-BF6BFC1BE212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345" name="Håndskrift 344">
                    <a:extLst>
                      <a:ext uri="{FF2B5EF4-FFF2-40B4-BE49-F238E27FC236}">
                        <a16:creationId xmlns:a16="http://schemas.microsoft.com/office/drawing/2014/main" id="{29BC23A8-09E4-4556-92D4-BF6BFC1BE212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0">
                <p14:nvContentPartPr>
                  <p14:cNvPr id="346" name="Håndskrift 345">
                    <a:extLst>
                      <a:ext uri="{FF2B5EF4-FFF2-40B4-BE49-F238E27FC236}">
                        <a16:creationId xmlns:a16="http://schemas.microsoft.com/office/drawing/2014/main" id="{98F40824-99BA-4198-BDF8-47DEC6117519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346" name="Håndskrift 345">
                    <a:extLst>
                      <a:ext uri="{FF2B5EF4-FFF2-40B4-BE49-F238E27FC236}">
                        <a16:creationId xmlns:a16="http://schemas.microsoft.com/office/drawing/2014/main" id="{98F40824-99BA-4198-BDF8-47DEC6117519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1">
                <p14:nvContentPartPr>
                  <p14:cNvPr id="347" name="Håndskrift 346">
                    <a:extLst>
                      <a:ext uri="{FF2B5EF4-FFF2-40B4-BE49-F238E27FC236}">
                        <a16:creationId xmlns:a16="http://schemas.microsoft.com/office/drawing/2014/main" id="{D6E0855E-334D-453B-93A3-902B91BD8793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347" name="Håndskrift 346">
                    <a:extLst>
                      <a:ext uri="{FF2B5EF4-FFF2-40B4-BE49-F238E27FC236}">
                        <a16:creationId xmlns:a16="http://schemas.microsoft.com/office/drawing/2014/main" id="{D6E0855E-334D-453B-93A3-902B91BD8793}"/>
                      </a:ext>
                    </a:extLst>
                  </p:cNvPr>
                  <p:cNvPicPr/>
                  <p:nvPr/>
                </p:nvPicPr>
                <p:blipFill>
                  <a:blip r:embed="rId182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2">
                <p14:nvContentPartPr>
                  <p14:cNvPr id="348" name="Håndskrift 347">
                    <a:extLst>
                      <a:ext uri="{FF2B5EF4-FFF2-40B4-BE49-F238E27FC236}">
                        <a16:creationId xmlns:a16="http://schemas.microsoft.com/office/drawing/2014/main" id="{BCF1DDF0-8E6A-49CB-B139-C1BBC9706A5A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348" name="Håndskrift 347">
                    <a:extLst>
                      <a:ext uri="{FF2B5EF4-FFF2-40B4-BE49-F238E27FC236}">
                        <a16:creationId xmlns:a16="http://schemas.microsoft.com/office/drawing/2014/main" id="{BCF1DDF0-8E6A-49CB-B139-C1BBC9706A5A}"/>
                      </a:ext>
                    </a:extLst>
                  </p:cNvPr>
                  <p:cNvPicPr/>
                  <p:nvPr/>
                </p:nvPicPr>
                <p:blipFill>
                  <a:blip r:embed="rId193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4">
                <p14:nvContentPartPr>
                  <p14:cNvPr id="349" name="Håndskrift 348">
                    <a:extLst>
                      <a:ext uri="{FF2B5EF4-FFF2-40B4-BE49-F238E27FC236}">
                        <a16:creationId xmlns:a16="http://schemas.microsoft.com/office/drawing/2014/main" id="{68F4A670-40B2-43D2-AD0A-FFDE210EB56A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349" name="Håndskrift 348">
                    <a:extLst>
                      <a:ext uri="{FF2B5EF4-FFF2-40B4-BE49-F238E27FC236}">
                        <a16:creationId xmlns:a16="http://schemas.microsoft.com/office/drawing/2014/main" id="{68F4A670-40B2-43D2-AD0A-FFDE210EB56A}"/>
                      </a:ext>
                    </a:extLst>
                  </p:cNvPr>
                  <p:cNvPicPr/>
                  <p:nvPr/>
                </p:nvPicPr>
                <p:blipFill>
                  <a:blip r:embed="rId195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6">
                <p14:nvContentPartPr>
                  <p14:cNvPr id="350" name="Håndskrift 349">
                    <a:extLst>
                      <a:ext uri="{FF2B5EF4-FFF2-40B4-BE49-F238E27FC236}">
                        <a16:creationId xmlns:a16="http://schemas.microsoft.com/office/drawing/2014/main" id="{641B72EA-4D7D-4F39-AA60-D118FD6A9DF4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350" name="Håndskrift 349">
                    <a:extLst>
                      <a:ext uri="{FF2B5EF4-FFF2-40B4-BE49-F238E27FC236}">
                        <a16:creationId xmlns:a16="http://schemas.microsoft.com/office/drawing/2014/main" id="{641B72EA-4D7D-4F39-AA60-D118FD6A9DF4}"/>
                      </a:ext>
                    </a:extLst>
                  </p:cNvPr>
                  <p:cNvPicPr/>
                  <p:nvPr/>
                </p:nvPicPr>
                <p:blipFill>
                  <a:blip r:embed="rId197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8">
                <p14:nvContentPartPr>
                  <p14:cNvPr id="351" name="Håndskrift 350">
                    <a:extLst>
                      <a:ext uri="{FF2B5EF4-FFF2-40B4-BE49-F238E27FC236}">
                        <a16:creationId xmlns:a16="http://schemas.microsoft.com/office/drawing/2014/main" id="{8FAC258A-3B30-4C11-B4B6-A46561C790DD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351" name="Håndskrift 350">
                    <a:extLst>
                      <a:ext uri="{FF2B5EF4-FFF2-40B4-BE49-F238E27FC236}">
                        <a16:creationId xmlns:a16="http://schemas.microsoft.com/office/drawing/2014/main" id="{8FAC258A-3B30-4C11-B4B6-A46561C790DD}"/>
                      </a:ext>
                    </a:extLst>
                  </p:cNvPr>
                  <p:cNvPicPr/>
                  <p:nvPr/>
                </p:nvPicPr>
                <p:blipFill>
                  <a:blip r:embed="rId199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0">
                <p14:nvContentPartPr>
                  <p14:cNvPr id="352" name="Håndskrift 351">
                    <a:extLst>
                      <a:ext uri="{FF2B5EF4-FFF2-40B4-BE49-F238E27FC236}">
                        <a16:creationId xmlns:a16="http://schemas.microsoft.com/office/drawing/2014/main" id="{7533EEEB-4D7C-46C5-BCDA-30C2058367CD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352" name="Håndskrift 351">
                    <a:extLst>
                      <a:ext uri="{FF2B5EF4-FFF2-40B4-BE49-F238E27FC236}">
                        <a16:creationId xmlns:a16="http://schemas.microsoft.com/office/drawing/2014/main" id="{7533EEEB-4D7C-46C5-BCDA-30C2058367CD}"/>
                      </a:ext>
                    </a:extLst>
                  </p:cNvPr>
                  <p:cNvPicPr/>
                  <p:nvPr/>
                </p:nvPicPr>
                <p:blipFill>
                  <a:blip r:embed="rId193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1">
                <p14:nvContentPartPr>
                  <p14:cNvPr id="353" name="Håndskrift 352">
                    <a:extLst>
                      <a:ext uri="{FF2B5EF4-FFF2-40B4-BE49-F238E27FC236}">
                        <a16:creationId xmlns:a16="http://schemas.microsoft.com/office/drawing/2014/main" id="{C29936AC-6E61-4E7B-9577-D1CCDD726E77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353" name="Håndskrift 352">
                    <a:extLst>
                      <a:ext uri="{FF2B5EF4-FFF2-40B4-BE49-F238E27FC236}">
                        <a16:creationId xmlns:a16="http://schemas.microsoft.com/office/drawing/2014/main" id="{C29936AC-6E61-4E7B-9577-D1CCDD726E77}"/>
                      </a:ext>
                    </a:extLst>
                  </p:cNvPr>
                  <p:cNvPicPr/>
                  <p:nvPr/>
                </p:nvPicPr>
                <p:blipFill>
                  <a:blip r:embed="rId202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3">
                <p14:nvContentPartPr>
                  <p14:cNvPr id="354" name="Håndskrift 353">
                    <a:extLst>
                      <a:ext uri="{FF2B5EF4-FFF2-40B4-BE49-F238E27FC236}">
                        <a16:creationId xmlns:a16="http://schemas.microsoft.com/office/drawing/2014/main" id="{35494B81-D071-46D5-B625-FF3B9FFAC734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354" name="Håndskrift 353">
                    <a:extLst>
                      <a:ext uri="{FF2B5EF4-FFF2-40B4-BE49-F238E27FC236}">
                        <a16:creationId xmlns:a16="http://schemas.microsoft.com/office/drawing/2014/main" id="{35494B81-D071-46D5-B625-FF3B9FFAC734}"/>
                      </a:ext>
                    </a:extLst>
                  </p:cNvPr>
                  <p:cNvPicPr/>
                  <p:nvPr/>
                </p:nvPicPr>
                <p:blipFill>
                  <a:blip r:embed="rId204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5">
                <p14:nvContentPartPr>
                  <p14:cNvPr id="355" name="Håndskrift 354">
                    <a:extLst>
                      <a:ext uri="{FF2B5EF4-FFF2-40B4-BE49-F238E27FC236}">
                        <a16:creationId xmlns:a16="http://schemas.microsoft.com/office/drawing/2014/main" id="{C8AC4065-D7EE-41D9-8640-C86CF776B876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355" name="Håndskrift 354">
                    <a:extLst>
                      <a:ext uri="{FF2B5EF4-FFF2-40B4-BE49-F238E27FC236}">
                        <a16:creationId xmlns:a16="http://schemas.microsoft.com/office/drawing/2014/main" id="{C8AC4065-D7EE-41D9-8640-C86CF776B876}"/>
                      </a:ext>
                    </a:extLst>
                  </p:cNvPr>
                  <p:cNvPicPr/>
                  <p:nvPr/>
                </p:nvPicPr>
                <p:blipFill>
                  <a:blip r:embed="rId195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6">
                <p14:nvContentPartPr>
                  <p14:cNvPr id="356" name="Håndskrift 355">
                    <a:extLst>
                      <a:ext uri="{FF2B5EF4-FFF2-40B4-BE49-F238E27FC236}">
                        <a16:creationId xmlns:a16="http://schemas.microsoft.com/office/drawing/2014/main" id="{09625CE8-1691-4F1E-9283-0745333A25DB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356" name="Håndskrift 355">
                    <a:extLst>
                      <a:ext uri="{FF2B5EF4-FFF2-40B4-BE49-F238E27FC236}">
                        <a16:creationId xmlns:a16="http://schemas.microsoft.com/office/drawing/2014/main" id="{09625CE8-1691-4F1E-9283-0745333A25DB}"/>
                      </a:ext>
                    </a:extLst>
                  </p:cNvPr>
                  <p:cNvPicPr/>
                  <p:nvPr/>
                </p:nvPicPr>
                <p:blipFill>
                  <a:blip r:embed="rId195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7">
                <p14:nvContentPartPr>
                  <p14:cNvPr id="357" name="Håndskrift 356">
                    <a:extLst>
                      <a:ext uri="{FF2B5EF4-FFF2-40B4-BE49-F238E27FC236}">
                        <a16:creationId xmlns:a16="http://schemas.microsoft.com/office/drawing/2014/main" id="{BF62FC5E-F9B7-424F-8C36-9A2FEA2C166F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357" name="Håndskrift 356">
                    <a:extLst>
                      <a:ext uri="{FF2B5EF4-FFF2-40B4-BE49-F238E27FC236}">
                        <a16:creationId xmlns:a16="http://schemas.microsoft.com/office/drawing/2014/main" id="{BF62FC5E-F9B7-424F-8C36-9A2FEA2C166F}"/>
                      </a:ext>
                    </a:extLst>
                  </p:cNvPr>
                  <p:cNvPicPr/>
                  <p:nvPr/>
                </p:nvPicPr>
                <p:blipFill>
                  <a:blip r:embed="rId182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8">
                <p14:nvContentPartPr>
                  <p14:cNvPr id="358" name="Håndskrift 357">
                    <a:extLst>
                      <a:ext uri="{FF2B5EF4-FFF2-40B4-BE49-F238E27FC236}">
                        <a16:creationId xmlns:a16="http://schemas.microsoft.com/office/drawing/2014/main" id="{7C28DD82-426D-4A6F-860D-0C7ECE1B4574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358" name="Håndskrift 357">
                    <a:extLst>
                      <a:ext uri="{FF2B5EF4-FFF2-40B4-BE49-F238E27FC236}">
                        <a16:creationId xmlns:a16="http://schemas.microsoft.com/office/drawing/2014/main" id="{7C28DD82-426D-4A6F-860D-0C7ECE1B4574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9">
                <p14:nvContentPartPr>
                  <p14:cNvPr id="359" name="Håndskrift 358">
                    <a:extLst>
                      <a:ext uri="{FF2B5EF4-FFF2-40B4-BE49-F238E27FC236}">
                        <a16:creationId xmlns:a16="http://schemas.microsoft.com/office/drawing/2014/main" id="{659946D2-2FBC-44A7-8686-8D622FDF7FFA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359" name="Håndskrift 358">
                    <a:extLst>
                      <a:ext uri="{FF2B5EF4-FFF2-40B4-BE49-F238E27FC236}">
                        <a16:creationId xmlns:a16="http://schemas.microsoft.com/office/drawing/2014/main" id="{659946D2-2FBC-44A7-8686-8D622FDF7FFA}"/>
                      </a:ext>
                    </a:extLst>
                  </p:cNvPr>
                  <p:cNvPicPr/>
                  <p:nvPr/>
                </p:nvPicPr>
                <p:blipFill>
                  <a:blip r:embed="rId182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0">
                <p14:nvContentPartPr>
                  <p14:cNvPr id="360" name="Håndskrift 359">
                    <a:extLst>
                      <a:ext uri="{FF2B5EF4-FFF2-40B4-BE49-F238E27FC236}">
                        <a16:creationId xmlns:a16="http://schemas.microsoft.com/office/drawing/2014/main" id="{F45C1122-26CB-4879-B27E-163A4589D516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360" name="Håndskrift 359">
                    <a:extLst>
                      <a:ext uri="{FF2B5EF4-FFF2-40B4-BE49-F238E27FC236}">
                        <a16:creationId xmlns:a16="http://schemas.microsoft.com/office/drawing/2014/main" id="{F45C1122-26CB-4879-B27E-163A4589D516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1">
                <p14:nvContentPartPr>
                  <p14:cNvPr id="361" name="Håndskrift 360">
                    <a:extLst>
                      <a:ext uri="{FF2B5EF4-FFF2-40B4-BE49-F238E27FC236}">
                        <a16:creationId xmlns:a16="http://schemas.microsoft.com/office/drawing/2014/main" id="{1C5C12EC-1E8C-421A-BB0D-4BA35C081CAF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361" name="Håndskrift 360">
                    <a:extLst>
                      <a:ext uri="{FF2B5EF4-FFF2-40B4-BE49-F238E27FC236}">
                        <a16:creationId xmlns:a16="http://schemas.microsoft.com/office/drawing/2014/main" id="{1C5C12EC-1E8C-421A-BB0D-4BA35C081CAF}"/>
                      </a:ext>
                    </a:extLst>
                  </p:cNvPr>
                  <p:cNvPicPr/>
                  <p:nvPr/>
                </p:nvPicPr>
                <p:blipFill>
                  <a:blip r:embed="rId212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3">
                <p14:nvContentPartPr>
                  <p14:cNvPr id="362" name="Håndskrift 361">
                    <a:extLst>
                      <a:ext uri="{FF2B5EF4-FFF2-40B4-BE49-F238E27FC236}">
                        <a16:creationId xmlns:a16="http://schemas.microsoft.com/office/drawing/2014/main" id="{BD873D91-75A8-407B-9DD6-E29B566D33C2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362" name="Håndskrift 361">
                    <a:extLst>
                      <a:ext uri="{FF2B5EF4-FFF2-40B4-BE49-F238E27FC236}">
                        <a16:creationId xmlns:a16="http://schemas.microsoft.com/office/drawing/2014/main" id="{BD873D91-75A8-407B-9DD6-E29B566D33C2}"/>
                      </a:ext>
                    </a:extLst>
                  </p:cNvPr>
                  <p:cNvPicPr/>
                  <p:nvPr/>
                </p:nvPicPr>
                <p:blipFill>
                  <a:blip r:embed="rId195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4">
                <p14:nvContentPartPr>
                  <p14:cNvPr id="363" name="Håndskrift 362">
                    <a:extLst>
                      <a:ext uri="{FF2B5EF4-FFF2-40B4-BE49-F238E27FC236}">
                        <a16:creationId xmlns:a16="http://schemas.microsoft.com/office/drawing/2014/main" id="{B7D44802-2B17-4AB0-9215-3DBBBBE08EDE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363" name="Håndskrift 362">
                    <a:extLst>
                      <a:ext uri="{FF2B5EF4-FFF2-40B4-BE49-F238E27FC236}">
                        <a16:creationId xmlns:a16="http://schemas.microsoft.com/office/drawing/2014/main" id="{B7D44802-2B17-4AB0-9215-3DBBBBE08EDE}"/>
                      </a:ext>
                    </a:extLst>
                  </p:cNvPr>
                  <p:cNvPicPr/>
                  <p:nvPr/>
                </p:nvPicPr>
                <p:blipFill>
                  <a:blip r:embed="rId185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5">
                <p14:nvContentPartPr>
                  <p14:cNvPr id="364" name="Håndskrift 363">
                    <a:extLst>
                      <a:ext uri="{FF2B5EF4-FFF2-40B4-BE49-F238E27FC236}">
                        <a16:creationId xmlns:a16="http://schemas.microsoft.com/office/drawing/2014/main" id="{29EE428E-22D7-4A53-8DF3-AEDAF8184B14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364" name="Håndskrift 363">
                    <a:extLst>
                      <a:ext uri="{FF2B5EF4-FFF2-40B4-BE49-F238E27FC236}">
                        <a16:creationId xmlns:a16="http://schemas.microsoft.com/office/drawing/2014/main" id="{29EE428E-22D7-4A53-8DF3-AEDAF8184B14}"/>
                      </a:ext>
                    </a:extLst>
                  </p:cNvPr>
                  <p:cNvPicPr/>
                  <p:nvPr/>
                </p:nvPicPr>
                <p:blipFill>
                  <a:blip r:embed="rId216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7">
                <p14:nvContentPartPr>
                  <p14:cNvPr id="365" name="Håndskrift 364">
                    <a:extLst>
                      <a:ext uri="{FF2B5EF4-FFF2-40B4-BE49-F238E27FC236}">
                        <a16:creationId xmlns:a16="http://schemas.microsoft.com/office/drawing/2014/main" id="{3E52B958-15F4-435B-9D8D-B5E8F1F285EA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365" name="Håndskrift 364">
                    <a:extLst>
                      <a:ext uri="{FF2B5EF4-FFF2-40B4-BE49-F238E27FC236}">
                        <a16:creationId xmlns:a16="http://schemas.microsoft.com/office/drawing/2014/main" id="{3E52B958-15F4-435B-9D8D-B5E8F1F285EA}"/>
                      </a:ext>
                    </a:extLst>
                  </p:cNvPr>
                  <p:cNvPicPr/>
                  <p:nvPr/>
                </p:nvPicPr>
                <p:blipFill>
                  <a:blip r:embed="rId185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8">
                <p14:nvContentPartPr>
                  <p14:cNvPr id="366" name="Håndskrift 365">
                    <a:extLst>
                      <a:ext uri="{FF2B5EF4-FFF2-40B4-BE49-F238E27FC236}">
                        <a16:creationId xmlns:a16="http://schemas.microsoft.com/office/drawing/2014/main" id="{D4A6DE53-8C46-4614-ADF6-F11327E281F4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366" name="Håndskrift 365">
                    <a:extLst>
                      <a:ext uri="{FF2B5EF4-FFF2-40B4-BE49-F238E27FC236}">
                        <a16:creationId xmlns:a16="http://schemas.microsoft.com/office/drawing/2014/main" id="{D4A6DE53-8C46-4614-ADF6-F11327E281F4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9">
                <p14:nvContentPartPr>
                  <p14:cNvPr id="367" name="Håndskrift 366">
                    <a:extLst>
                      <a:ext uri="{FF2B5EF4-FFF2-40B4-BE49-F238E27FC236}">
                        <a16:creationId xmlns:a16="http://schemas.microsoft.com/office/drawing/2014/main" id="{31E507E1-DF55-4874-BD51-4A1302FFCEFB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367" name="Håndskrift 366">
                    <a:extLst>
                      <a:ext uri="{FF2B5EF4-FFF2-40B4-BE49-F238E27FC236}">
                        <a16:creationId xmlns:a16="http://schemas.microsoft.com/office/drawing/2014/main" id="{31E507E1-DF55-4874-BD51-4A1302FFCEFB}"/>
                      </a:ext>
                    </a:extLst>
                  </p:cNvPr>
                  <p:cNvPicPr/>
                  <p:nvPr/>
                </p:nvPicPr>
                <p:blipFill>
                  <a:blip r:embed="rId220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1">
                <p14:nvContentPartPr>
                  <p14:cNvPr id="368" name="Håndskrift 367">
                    <a:extLst>
                      <a:ext uri="{FF2B5EF4-FFF2-40B4-BE49-F238E27FC236}">
                        <a16:creationId xmlns:a16="http://schemas.microsoft.com/office/drawing/2014/main" id="{9EA9F2C1-9379-403F-8508-D72ACD103D2B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368" name="Håndskrift 367">
                    <a:extLst>
                      <a:ext uri="{FF2B5EF4-FFF2-40B4-BE49-F238E27FC236}">
                        <a16:creationId xmlns:a16="http://schemas.microsoft.com/office/drawing/2014/main" id="{9EA9F2C1-9379-403F-8508-D72ACD103D2B}"/>
                      </a:ext>
                    </a:extLst>
                  </p:cNvPr>
                  <p:cNvPicPr/>
                  <p:nvPr/>
                </p:nvPicPr>
                <p:blipFill>
                  <a:blip r:embed="rId222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3">
                <p14:nvContentPartPr>
                  <p14:cNvPr id="369" name="Håndskrift 368">
                    <a:extLst>
                      <a:ext uri="{FF2B5EF4-FFF2-40B4-BE49-F238E27FC236}">
                        <a16:creationId xmlns:a16="http://schemas.microsoft.com/office/drawing/2014/main" id="{B9CFAD07-A589-4CAD-AA4C-95A9B841AB8D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369" name="Håndskrift 368">
                    <a:extLst>
                      <a:ext uri="{FF2B5EF4-FFF2-40B4-BE49-F238E27FC236}">
                        <a16:creationId xmlns:a16="http://schemas.microsoft.com/office/drawing/2014/main" id="{B9CFAD07-A589-4CAD-AA4C-95A9B841AB8D}"/>
                      </a:ext>
                    </a:extLst>
                  </p:cNvPr>
                  <p:cNvPicPr/>
                  <p:nvPr/>
                </p:nvPicPr>
                <p:blipFill>
                  <a:blip r:embed="rId224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5">
                <p14:nvContentPartPr>
                  <p14:cNvPr id="370" name="Håndskrift 369">
                    <a:extLst>
                      <a:ext uri="{FF2B5EF4-FFF2-40B4-BE49-F238E27FC236}">
                        <a16:creationId xmlns:a16="http://schemas.microsoft.com/office/drawing/2014/main" id="{D25BE409-473B-464A-86C0-48754A965B51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370" name="Håndskrift 369">
                    <a:extLst>
                      <a:ext uri="{FF2B5EF4-FFF2-40B4-BE49-F238E27FC236}">
                        <a16:creationId xmlns:a16="http://schemas.microsoft.com/office/drawing/2014/main" id="{D25BE409-473B-464A-86C0-48754A965B51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6">
                <p14:nvContentPartPr>
                  <p14:cNvPr id="371" name="Håndskrift 370">
                    <a:extLst>
                      <a:ext uri="{FF2B5EF4-FFF2-40B4-BE49-F238E27FC236}">
                        <a16:creationId xmlns:a16="http://schemas.microsoft.com/office/drawing/2014/main" id="{B9E5EF19-2458-4832-AB56-9D016F2940D1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371" name="Håndskrift 370">
                    <a:extLst>
                      <a:ext uri="{FF2B5EF4-FFF2-40B4-BE49-F238E27FC236}">
                        <a16:creationId xmlns:a16="http://schemas.microsoft.com/office/drawing/2014/main" id="{B9E5EF19-2458-4832-AB56-9D016F2940D1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7">
                <p14:nvContentPartPr>
                  <p14:cNvPr id="372" name="Håndskrift 371">
                    <a:extLst>
                      <a:ext uri="{FF2B5EF4-FFF2-40B4-BE49-F238E27FC236}">
                        <a16:creationId xmlns:a16="http://schemas.microsoft.com/office/drawing/2014/main" id="{0A126E00-5519-44B2-AD45-32343056A249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372" name="Håndskrift 371">
                    <a:extLst>
                      <a:ext uri="{FF2B5EF4-FFF2-40B4-BE49-F238E27FC236}">
                        <a16:creationId xmlns:a16="http://schemas.microsoft.com/office/drawing/2014/main" id="{0A126E00-5519-44B2-AD45-32343056A249}"/>
                      </a:ext>
                    </a:extLst>
                  </p:cNvPr>
                  <p:cNvPicPr/>
                  <p:nvPr/>
                </p:nvPicPr>
                <p:blipFill>
                  <a:blip r:embed="rId195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8">
                <p14:nvContentPartPr>
                  <p14:cNvPr id="373" name="Håndskrift 372">
                    <a:extLst>
                      <a:ext uri="{FF2B5EF4-FFF2-40B4-BE49-F238E27FC236}">
                        <a16:creationId xmlns:a16="http://schemas.microsoft.com/office/drawing/2014/main" id="{CF337A5F-C7B0-4679-A90B-5E0C5D1226FB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373" name="Håndskrift 372">
                    <a:extLst>
                      <a:ext uri="{FF2B5EF4-FFF2-40B4-BE49-F238E27FC236}">
                        <a16:creationId xmlns:a16="http://schemas.microsoft.com/office/drawing/2014/main" id="{CF337A5F-C7B0-4679-A90B-5E0C5D1226FB}"/>
                      </a:ext>
                    </a:extLst>
                  </p:cNvPr>
                  <p:cNvPicPr/>
                  <p:nvPr/>
                </p:nvPicPr>
                <p:blipFill>
                  <a:blip r:embed="rId229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0">
                <p14:nvContentPartPr>
                  <p14:cNvPr id="374" name="Håndskrift 373">
                    <a:extLst>
                      <a:ext uri="{FF2B5EF4-FFF2-40B4-BE49-F238E27FC236}">
                        <a16:creationId xmlns:a16="http://schemas.microsoft.com/office/drawing/2014/main" id="{27F43166-CDB9-490D-BE6E-C8D10599FE8C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374" name="Håndskrift 373">
                    <a:extLst>
                      <a:ext uri="{FF2B5EF4-FFF2-40B4-BE49-F238E27FC236}">
                        <a16:creationId xmlns:a16="http://schemas.microsoft.com/office/drawing/2014/main" id="{27F43166-CDB9-490D-BE6E-C8D10599FE8C}"/>
                      </a:ext>
                    </a:extLst>
                  </p:cNvPr>
                  <p:cNvPicPr/>
                  <p:nvPr/>
                </p:nvPicPr>
                <p:blipFill>
                  <a:blip r:embed="rId231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2">
                <p14:nvContentPartPr>
                  <p14:cNvPr id="375" name="Håndskrift 374">
                    <a:extLst>
                      <a:ext uri="{FF2B5EF4-FFF2-40B4-BE49-F238E27FC236}">
                        <a16:creationId xmlns:a16="http://schemas.microsoft.com/office/drawing/2014/main" id="{3074D0A0-FA09-4968-840A-CC7A28DC5EB5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375" name="Håndskrift 374">
                    <a:extLst>
                      <a:ext uri="{FF2B5EF4-FFF2-40B4-BE49-F238E27FC236}">
                        <a16:creationId xmlns:a16="http://schemas.microsoft.com/office/drawing/2014/main" id="{3074D0A0-FA09-4968-840A-CC7A28DC5EB5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376" name="Gruppe 375">
              <a:extLst>
                <a:ext uri="{FF2B5EF4-FFF2-40B4-BE49-F238E27FC236}">
                  <a16:creationId xmlns:a16="http://schemas.microsoft.com/office/drawing/2014/main" id="{8B2CCBC6-33DD-49CC-9358-E284EC589679}"/>
                </a:ext>
              </a:extLst>
            </p:cNvPr>
            <p:cNvGrpSpPr/>
            <p:nvPr/>
          </p:nvGrpSpPr>
          <p:grpSpPr>
            <a:xfrm>
              <a:off x="8247790" y="4272581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33">
                <p14:nvContentPartPr>
                  <p14:cNvPr id="377" name="Håndskrift 376">
                    <a:extLst>
                      <a:ext uri="{FF2B5EF4-FFF2-40B4-BE49-F238E27FC236}">
                        <a16:creationId xmlns:a16="http://schemas.microsoft.com/office/drawing/2014/main" id="{1E722EF6-170B-43EE-8C8A-011F69D71A28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377" name="Håndskrift 376">
                    <a:extLst>
                      <a:ext uri="{FF2B5EF4-FFF2-40B4-BE49-F238E27FC236}">
                        <a16:creationId xmlns:a16="http://schemas.microsoft.com/office/drawing/2014/main" id="{1E722EF6-170B-43EE-8C8A-011F69D71A28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4">
                <p14:nvContentPartPr>
                  <p14:cNvPr id="378" name="Håndskrift 377">
                    <a:extLst>
                      <a:ext uri="{FF2B5EF4-FFF2-40B4-BE49-F238E27FC236}">
                        <a16:creationId xmlns:a16="http://schemas.microsoft.com/office/drawing/2014/main" id="{C4C52D74-9BAC-4CCD-B6E1-D12E9E25F626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378" name="Håndskrift 377">
                    <a:extLst>
                      <a:ext uri="{FF2B5EF4-FFF2-40B4-BE49-F238E27FC236}">
                        <a16:creationId xmlns:a16="http://schemas.microsoft.com/office/drawing/2014/main" id="{C4C52D74-9BAC-4CCD-B6E1-D12E9E25F626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5">
                <p14:nvContentPartPr>
                  <p14:cNvPr id="379" name="Håndskrift 378">
                    <a:extLst>
                      <a:ext uri="{FF2B5EF4-FFF2-40B4-BE49-F238E27FC236}">
                        <a16:creationId xmlns:a16="http://schemas.microsoft.com/office/drawing/2014/main" id="{7A4EA4F0-BCF3-4FA1-BFA9-7C878A5D084A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379" name="Håndskrift 378">
                    <a:extLst>
                      <a:ext uri="{FF2B5EF4-FFF2-40B4-BE49-F238E27FC236}">
                        <a16:creationId xmlns:a16="http://schemas.microsoft.com/office/drawing/2014/main" id="{7A4EA4F0-BCF3-4FA1-BFA9-7C878A5D084A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6">
                <p14:nvContentPartPr>
                  <p14:cNvPr id="380" name="Håndskrift 379">
                    <a:extLst>
                      <a:ext uri="{FF2B5EF4-FFF2-40B4-BE49-F238E27FC236}">
                        <a16:creationId xmlns:a16="http://schemas.microsoft.com/office/drawing/2014/main" id="{4CB72C3A-FFD3-4F66-93A0-824685C49891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380" name="Håndskrift 379">
                    <a:extLst>
                      <a:ext uri="{FF2B5EF4-FFF2-40B4-BE49-F238E27FC236}">
                        <a16:creationId xmlns:a16="http://schemas.microsoft.com/office/drawing/2014/main" id="{4CB72C3A-FFD3-4F66-93A0-824685C49891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7">
                <p14:nvContentPartPr>
                  <p14:cNvPr id="381" name="Håndskrift 380">
                    <a:extLst>
                      <a:ext uri="{FF2B5EF4-FFF2-40B4-BE49-F238E27FC236}">
                        <a16:creationId xmlns:a16="http://schemas.microsoft.com/office/drawing/2014/main" id="{55730ADF-A4F8-4FC3-8100-AC1D65AFF4B4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381" name="Håndskrift 380">
                    <a:extLst>
                      <a:ext uri="{FF2B5EF4-FFF2-40B4-BE49-F238E27FC236}">
                        <a16:creationId xmlns:a16="http://schemas.microsoft.com/office/drawing/2014/main" id="{55730ADF-A4F8-4FC3-8100-AC1D65AFF4B4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8">
                <p14:nvContentPartPr>
                  <p14:cNvPr id="382" name="Håndskrift 381">
                    <a:extLst>
                      <a:ext uri="{FF2B5EF4-FFF2-40B4-BE49-F238E27FC236}">
                        <a16:creationId xmlns:a16="http://schemas.microsoft.com/office/drawing/2014/main" id="{85865577-AEDB-45C6-948A-7E6C5766A2D8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382" name="Håndskrift 381">
                    <a:extLst>
                      <a:ext uri="{FF2B5EF4-FFF2-40B4-BE49-F238E27FC236}">
                        <a16:creationId xmlns:a16="http://schemas.microsoft.com/office/drawing/2014/main" id="{85865577-AEDB-45C6-948A-7E6C5766A2D8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9">
                <p14:nvContentPartPr>
                  <p14:cNvPr id="383" name="Håndskrift 382">
                    <a:extLst>
                      <a:ext uri="{FF2B5EF4-FFF2-40B4-BE49-F238E27FC236}">
                        <a16:creationId xmlns:a16="http://schemas.microsoft.com/office/drawing/2014/main" id="{D705D3AE-FB05-4ED4-873D-0880E75F972A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383" name="Håndskrift 382">
                    <a:extLst>
                      <a:ext uri="{FF2B5EF4-FFF2-40B4-BE49-F238E27FC236}">
                        <a16:creationId xmlns:a16="http://schemas.microsoft.com/office/drawing/2014/main" id="{D705D3AE-FB05-4ED4-873D-0880E75F972A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0">
                <p14:nvContentPartPr>
                  <p14:cNvPr id="384" name="Håndskrift 383">
                    <a:extLst>
                      <a:ext uri="{FF2B5EF4-FFF2-40B4-BE49-F238E27FC236}">
                        <a16:creationId xmlns:a16="http://schemas.microsoft.com/office/drawing/2014/main" id="{7695F7C1-FFFD-42C0-938E-7C52A5F1B5C6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384" name="Håndskrift 383">
                    <a:extLst>
                      <a:ext uri="{FF2B5EF4-FFF2-40B4-BE49-F238E27FC236}">
                        <a16:creationId xmlns:a16="http://schemas.microsoft.com/office/drawing/2014/main" id="{7695F7C1-FFFD-42C0-938E-7C52A5F1B5C6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1">
                <p14:nvContentPartPr>
                  <p14:cNvPr id="385" name="Håndskrift 384">
                    <a:extLst>
                      <a:ext uri="{FF2B5EF4-FFF2-40B4-BE49-F238E27FC236}">
                        <a16:creationId xmlns:a16="http://schemas.microsoft.com/office/drawing/2014/main" id="{1142E973-3527-43DB-9E40-807037111054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385" name="Håndskrift 384">
                    <a:extLst>
                      <a:ext uri="{FF2B5EF4-FFF2-40B4-BE49-F238E27FC236}">
                        <a16:creationId xmlns:a16="http://schemas.microsoft.com/office/drawing/2014/main" id="{1142E973-3527-43DB-9E40-807037111054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2">
                <p14:nvContentPartPr>
                  <p14:cNvPr id="386" name="Håndskrift 385">
                    <a:extLst>
                      <a:ext uri="{FF2B5EF4-FFF2-40B4-BE49-F238E27FC236}">
                        <a16:creationId xmlns:a16="http://schemas.microsoft.com/office/drawing/2014/main" id="{066A2E09-7960-47FB-9A93-B6C608E523F4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386" name="Håndskrift 385">
                    <a:extLst>
                      <a:ext uri="{FF2B5EF4-FFF2-40B4-BE49-F238E27FC236}">
                        <a16:creationId xmlns:a16="http://schemas.microsoft.com/office/drawing/2014/main" id="{066A2E09-7960-47FB-9A93-B6C608E523F4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3">
                <p14:nvContentPartPr>
                  <p14:cNvPr id="387" name="Håndskrift 386">
                    <a:extLst>
                      <a:ext uri="{FF2B5EF4-FFF2-40B4-BE49-F238E27FC236}">
                        <a16:creationId xmlns:a16="http://schemas.microsoft.com/office/drawing/2014/main" id="{93EA905D-F46E-4F60-B197-571517A9349C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387" name="Håndskrift 386">
                    <a:extLst>
                      <a:ext uri="{FF2B5EF4-FFF2-40B4-BE49-F238E27FC236}">
                        <a16:creationId xmlns:a16="http://schemas.microsoft.com/office/drawing/2014/main" id="{93EA905D-F46E-4F60-B197-571517A9349C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4">
                <p14:nvContentPartPr>
                  <p14:cNvPr id="388" name="Håndskrift 387">
                    <a:extLst>
                      <a:ext uri="{FF2B5EF4-FFF2-40B4-BE49-F238E27FC236}">
                        <a16:creationId xmlns:a16="http://schemas.microsoft.com/office/drawing/2014/main" id="{B3CD7732-4851-4AD6-8081-E35016B55CDE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388" name="Håndskrift 387">
                    <a:extLst>
                      <a:ext uri="{FF2B5EF4-FFF2-40B4-BE49-F238E27FC236}">
                        <a16:creationId xmlns:a16="http://schemas.microsoft.com/office/drawing/2014/main" id="{B3CD7732-4851-4AD6-8081-E35016B55CDE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5">
                <p14:nvContentPartPr>
                  <p14:cNvPr id="389" name="Håndskrift 388">
                    <a:extLst>
                      <a:ext uri="{FF2B5EF4-FFF2-40B4-BE49-F238E27FC236}">
                        <a16:creationId xmlns:a16="http://schemas.microsoft.com/office/drawing/2014/main" id="{C87F7D2F-FF5E-438F-A6C7-96E1138191C7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389" name="Håndskrift 388">
                    <a:extLst>
                      <a:ext uri="{FF2B5EF4-FFF2-40B4-BE49-F238E27FC236}">
                        <a16:creationId xmlns:a16="http://schemas.microsoft.com/office/drawing/2014/main" id="{C87F7D2F-FF5E-438F-A6C7-96E1138191C7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6">
                <p14:nvContentPartPr>
                  <p14:cNvPr id="390" name="Håndskrift 389">
                    <a:extLst>
                      <a:ext uri="{FF2B5EF4-FFF2-40B4-BE49-F238E27FC236}">
                        <a16:creationId xmlns:a16="http://schemas.microsoft.com/office/drawing/2014/main" id="{EE7637A5-3948-4700-93C1-7349FF98D83D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390" name="Håndskrift 389">
                    <a:extLst>
                      <a:ext uri="{FF2B5EF4-FFF2-40B4-BE49-F238E27FC236}">
                        <a16:creationId xmlns:a16="http://schemas.microsoft.com/office/drawing/2014/main" id="{EE7637A5-3948-4700-93C1-7349FF98D83D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7">
                <p14:nvContentPartPr>
                  <p14:cNvPr id="391" name="Håndskrift 390">
                    <a:extLst>
                      <a:ext uri="{FF2B5EF4-FFF2-40B4-BE49-F238E27FC236}">
                        <a16:creationId xmlns:a16="http://schemas.microsoft.com/office/drawing/2014/main" id="{F75EF19F-0539-4DA4-93BA-D677F2AA4A81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391" name="Håndskrift 390">
                    <a:extLst>
                      <a:ext uri="{FF2B5EF4-FFF2-40B4-BE49-F238E27FC236}">
                        <a16:creationId xmlns:a16="http://schemas.microsoft.com/office/drawing/2014/main" id="{F75EF19F-0539-4DA4-93BA-D677F2AA4A81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8">
                <p14:nvContentPartPr>
                  <p14:cNvPr id="392" name="Håndskrift 391">
                    <a:extLst>
                      <a:ext uri="{FF2B5EF4-FFF2-40B4-BE49-F238E27FC236}">
                        <a16:creationId xmlns:a16="http://schemas.microsoft.com/office/drawing/2014/main" id="{F6149325-1897-4122-AA96-8ECD65B7AAEE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392" name="Håndskrift 391">
                    <a:extLst>
                      <a:ext uri="{FF2B5EF4-FFF2-40B4-BE49-F238E27FC236}">
                        <a16:creationId xmlns:a16="http://schemas.microsoft.com/office/drawing/2014/main" id="{F6149325-1897-4122-AA96-8ECD65B7AAEE}"/>
                      </a:ext>
                    </a:extLst>
                  </p:cNvPr>
                  <p:cNvPicPr/>
                  <p:nvPr/>
                </p:nvPicPr>
                <p:blipFill>
                  <a:blip r:embed="rId85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9">
                <p14:nvContentPartPr>
                  <p14:cNvPr id="393" name="Håndskrift 392">
                    <a:extLst>
                      <a:ext uri="{FF2B5EF4-FFF2-40B4-BE49-F238E27FC236}">
                        <a16:creationId xmlns:a16="http://schemas.microsoft.com/office/drawing/2014/main" id="{20F8946E-6C2D-4463-B2FD-5B50FF1BD9DA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393" name="Håndskrift 392">
                    <a:extLst>
                      <a:ext uri="{FF2B5EF4-FFF2-40B4-BE49-F238E27FC236}">
                        <a16:creationId xmlns:a16="http://schemas.microsoft.com/office/drawing/2014/main" id="{20F8946E-6C2D-4463-B2FD-5B50FF1BD9DA}"/>
                      </a:ext>
                    </a:extLst>
                  </p:cNvPr>
                  <p:cNvPicPr/>
                  <p:nvPr/>
                </p:nvPicPr>
                <p:blipFill>
                  <a:blip r:embed="rId87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0">
                <p14:nvContentPartPr>
                  <p14:cNvPr id="394" name="Håndskrift 393">
                    <a:extLst>
                      <a:ext uri="{FF2B5EF4-FFF2-40B4-BE49-F238E27FC236}">
                        <a16:creationId xmlns:a16="http://schemas.microsoft.com/office/drawing/2014/main" id="{B3505012-FACF-4C37-9C03-CC78A4C9742D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394" name="Håndskrift 393">
                    <a:extLst>
                      <a:ext uri="{FF2B5EF4-FFF2-40B4-BE49-F238E27FC236}">
                        <a16:creationId xmlns:a16="http://schemas.microsoft.com/office/drawing/2014/main" id="{B3505012-FACF-4C37-9C03-CC78A4C9742D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1">
                <p14:nvContentPartPr>
                  <p14:cNvPr id="395" name="Håndskrift 394">
                    <a:extLst>
                      <a:ext uri="{FF2B5EF4-FFF2-40B4-BE49-F238E27FC236}">
                        <a16:creationId xmlns:a16="http://schemas.microsoft.com/office/drawing/2014/main" id="{616185A3-E0EB-4E52-9B56-5757DBE00894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395" name="Håndskrift 394">
                    <a:extLst>
                      <a:ext uri="{FF2B5EF4-FFF2-40B4-BE49-F238E27FC236}">
                        <a16:creationId xmlns:a16="http://schemas.microsoft.com/office/drawing/2014/main" id="{616185A3-E0EB-4E52-9B56-5757DBE00894}"/>
                      </a:ext>
                    </a:extLst>
                  </p:cNvPr>
                  <p:cNvPicPr/>
                  <p:nvPr/>
                </p:nvPicPr>
                <p:blipFill>
                  <a:blip r:embed="rId90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2">
                <p14:nvContentPartPr>
                  <p14:cNvPr id="396" name="Håndskrift 395">
                    <a:extLst>
                      <a:ext uri="{FF2B5EF4-FFF2-40B4-BE49-F238E27FC236}">
                        <a16:creationId xmlns:a16="http://schemas.microsoft.com/office/drawing/2014/main" id="{1A7099CF-6F7D-4637-A411-4E5444826C53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396" name="Håndskrift 395">
                    <a:extLst>
                      <a:ext uri="{FF2B5EF4-FFF2-40B4-BE49-F238E27FC236}">
                        <a16:creationId xmlns:a16="http://schemas.microsoft.com/office/drawing/2014/main" id="{1A7099CF-6F7D-4637-A411-4E5444826C53}"/>
                      </a:ext>
                    </a:extLst>
                  </p:cNvPr>
                  <p:cNvPicPr/>
                  <p:nvPr/>
                </p:nvPicPr>
                <p:blipFill>
                  <a:blip r:embed="rId85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3">
                <p14:nvContentPartPr>
                  <p14:cNvPr id="397" name="Håndskrift 396">
                    <a:extLst>
                      <a:ext uri="{FF2B5EF4-FFF2-40B4-BE49-F238E27FC236}">
                        <a16:creationId xmlns:a16="http://schemas.microsoft.com/office/drawing/2014/main" id="{C99053CF-BC8A-4CDD-8243-EFEA38B8D95D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397" name="Håndskrift 396">
                    <a:extLst>
                      <a:ext uri="{FF2B5EF4-FFF2-40B4-BE49-F238E27FC236}">
                        <a16:creationId xmlns:a16="http://schemas.microsoft.com/office/drawing/2014/main" id="{C99053CF-BC8A-4CDD-8243-EFEA38B8D95D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4">
                <p14:nvContentPartPr>
                  <p14:cNvPr id="398" name="Håndskrift 397">
                    <a:extLst>
                      <a:ext uri="{FF2B5EF4-FFF2-40B4-BE49-F238E27FC236}">
                        <a16:creationId xmlns:a16="http://schemas.microsoft.com/office/drawing/2014/main" id="{477A848A-97DD-474B-8638-916485A8D32C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398" name="Håndskrift 397">
                    <a:extLst>
                      <a:ext uri="{FF2B5EF4-FFF2-40B4-BE49-F238E27FC236}">
                        <a16:creationId xmlns:a16="http://schemas.microsoft.com/office/drawing/2014/main" id="{477A848A-97DD-474B-8638-916485A8D32C}"/>
                      </a:ext>
                    </a:extLst>
                  </p:cNvPr>
                  <p:cNvPicPr/>
                  <p:nvPr/>
                </p:nvPicPr>
                <p:blipFill>
                  <a:blip r:embed="rId95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5">
                <p14:nvContentPartPr>
                  <p14:cNvPr id="399" name="Håndskrift 398">
                    <a:extLst>
                      <a:ext uri="{FF2B5EF4-FFF2-40B4-BE49-F238E27FC236}">
                        <a16:creationId xmlns:a16="http://schemas.microsoft.com/office/drawing/2014/main" id="{80426121-072D-4A07-A46D-0912D53FCA5A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399" name="Håndskrift 398">
                    <a:extLst>
                      <a:ext uri="{FF2B5EF4-FFF2-40B4-BE49-F238E27FC236}">
                        <a16:creationId xmlns:a16="http://schemas.microsoft.com/office/drawing/2014/main" id="{80426121-072D-4A07-A46D-0912D53FCA5A}"/>
                      </a:ext>
                    </a:extLst>
                  </p:cNvPr>
                  <p:cNvPicPr/>
                  <p:nvPr/>
                </p:nvPicPr>
                <p:blipFill>
                  <a:blip r:embed="rId87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6">
                <p14:nvContentPartPr>
                  <p14:cNvPr id="400" name="Håndskrift 399">
                    <a:extLst>
                      <a:ext uri="{FF2B5EF4-FFF2-40B4-BE49-F238E27FC236}">
                        <a16:creationId xmlns:a16="http://schemas.microsoft.com/office/drawing/2014/main" id="{0287AF94-5033-466B-B04D-B59F88C8CFE7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400" name="Håndskrift 399">
                    <a:extLst>
                      <a:ext uri="{FF2B5EF4-FFF2-40B4-BE49-F238E27FC236}">
                        <a16:creationId xmlns:a16="http://schemas.microsoft.com/office/drawing/2014/main" id="{0287AF94-5033-466B-B04D-B59F88C8CFE7}"/>
                      </a:ext>
                    </a:extLst>
                  </p:cNvPr>
                  <p:cNvPicPr/>
                  <p:nvPr/>
                </p:nvPicPr>
                <p:blipFill>
                  <a:blip r:embed="rId87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7">
                <p14:nvContentPartPr>
                  <p14:cNvPr id="401" name="Håndskrift 400">
                    <a:extLst>
                      <a:ext uri="{FF2B5EF4-FFF2-40B4-BE49-F238E27FC236}">
                        <a16:creationId xmlns:a16="http://schemas.microsoft.com/office/drawing/2014/main" id="{BBAEE0EA-F5CC-47F4-8A59-8D048CB917E3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401" name="Håndskrift 400">
                    <a:extLst>
                      <a:ext uri="{FF2B5EF4-FFF2-40B4-BE49-F238E27FC236}">
                        <a16:creationId xmlns:a16="http://schemas.microsoft.com/office/drawing/2014/main" id="{BBAEE0EA-F5CC-47F4-8A59-8D048CB917E3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8">
                <p14:nvContentPartPr>
                  <p14:cNvPr id="402" name="Håndskrift 401">
                    <a:extLst>
                      <a:ext uri="{FF2B5EF4-FFF2-40B4-BE49-F238E27FC236}">
                        <a16:creationId xmlns:a16="http://schemas.microsoft.com/office/drawing/2014/main" id="{32C1F064-024D-4942-9D06-EA7787E202B3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402" name="Håndskrift 401">
                    <a:extLst>
                      <a:ext uri="{FF2B5EF4-FFF2-40B4-BE49-F238E27FC236}">
                        <a16:creationId xmlns:a16="http://schemas.microsoft.com/office/drawing/2014/main" id="{32C1F064-024D-4942-9D06-EA7787E202B3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9">
                <p14:nvContentPartPr>
                  <p14:cNvPr id="403" name="Håndskrift 402">
                    <a:extLst>
                      <a:ext uri="{FF2B5EF4-FFF2-40B4-BE49-F238E27FC236}">
                        <a16:creationId xmlns:a16="http://schemas.microsoft.com/office/drawing/2014/main" id="{A1C83F9D-E561-4B22-ABA4-43504B796F58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403" name="Håndskrift 402">
                    <a:extLst>
                      <a:ext uri="{FF2B5EF4-FFF2-40B4-BE49-F238E27FC236}">
                        <a16:creationId xmlns:a16="http://schemas.microsoft.com/office/drawing/2014/main" id="{A1C83F9D-E561-4B22-ABA4-43504B796F58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0">
                <p14:nvContentPartPr>
                  <p14:cNvPr id="404" name="Håndskrift 403">
                    <a:extLst>
                      <a:ext uri="{FF2B5EF4-FFF2-40B4-BE49-F238E27FC236}">
                        <a16:creationId xmlns:a16="http://schemas.microsoft.com/office/drawing/2014/main" id="{DF8D6F31-4040-4875-8D6A-D786AF49E138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404" name="Håndskrift 403">
                    <a:extLst>
                      <a:ext uri="{FF2B5EF4-FFF2-40B4-BE49-F238E27FC236}">
                        <a16:creationId xmlns:a16="http://schemas.microsoft.com/office/drawing/2014/main" id="{DF8D6F31-4040-4875-8D6A-D786AF49E138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1">
                <p14:nvContentPartPr>
                  <p14:cNvPr id="405" name="Håndskrift 404">
                    <a:extLst>
                      <a:ext uri="{FF2B5EF4-FFF2-40B4-BE49-F238E27FC236}">
                        <a16:creationId xmlns:a16="http://schemas.microsoft.com/office/drawing/2014/main" id="{3F24D188-7F4C-49D6-A8FB-0CC7867CBEF6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405" name="Håndskrift 404">
                    <a:extLst>
                      <a:ext uri="{FF2B5EF4-FFF2-40B4-BE49-F238E27FC236}">
                        <a16:creationId xmlns:a16="http://schemas.microsoft.com/office/drawing/2014/main" id="{3F24D188-7F4C-49D6-A8FB-0CC7867CBEF6}"/>
                      </a:ext>
                    </a:extLst>
                  </p:cNvPr>
                  <p:cNvPicPr/>
                  <p:nvPr/>
                </p:nvPicPr>
                <p:blipFill>
                  <a:blip r:embed="rId103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2">
                <p14:nvContentPartPr>
                  <p14:cNvPr id="406" name="Håndskrift 405">
                    <a:extLst>
                      <a:ext uri="{FF2B5EF4-FFF2-40B4-BE49-F238E27FC236}">
                        <a16:creationId xmlns:a16="http://schemas.microsoft.com/office/drawing/2014/main" id="{8C8B4AE9-FD10-41E2-A1F2-C2C532DA9E2C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406" name="Håndskrift 405">
                    <a:extLst>
                      <a:ext uri="{FF2B5EF4-FFF2-40B4-BE49-F238E27FC236}">
                        <a16:creationId xmlns:a16="http://schemas.microsoft.com/office/drawing/2014/main" id="{8C8B4AE9-FD10-41E2-A1F2-C2C532DA9E2C}"/>
                      </a:ext>
                    </a:extLst>
                  </p:cNvPr>
                  <p:cNvPicPr/>
                  <p:nvPr/>
                </p:nvPicPr>
                <p:blipFill>
                  <a:blip r:embed="rId87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3">
                <p14:nvContentPartPr>
                  <p14:cNvPr id="407" name="Håndskrift 406">
                    <a:extLst>
                      <a:ext uri="{FF2B5EF4-FFF2-40B4-BE49-F238E27FC236}">
                        <a16:creationId xmlns:a16="http://schemas.microsoft.com/office/drawing/2014/main" id="{D3D4AB10-AE3A-4107-BD8A-7DB9DD995214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407" name="Håndskrift 406">
                    <a:extLst>
                      <a:ext uri="{FF2B5EF4-FFF2-40B4-BE49-F238E27FC236}">
                        <a16:creationId xmlns:a16="http://schemas.microsoft.com/office/drawing/2014/main" id="{D3D4AB10-AE3A-4107-BD8A-7DB9DD995214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4">
                <p14:nvContentPartPr>
                  <p14:cNvPr id="408" name="Håndskrift 407">
                    <a:extLst>
                      <a:ext uri="{FF2B5EF4-FFF2-40B4-BE49-F238E27FC236}">
                        <a16:creationId xmlns:a16="http://schemas.microsoft.com/office/drawing/2014/main" id="{D4D637D8-939A-47A6-B353-FDFEA4DD4C41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408" name="Håndskrift 407">
                    <a:extLst>
                      <a:ext uri="{FF2B5EF4-FFF2-40B4-BE49-F238E27FC236}">
                        <a16:creationId xmlns:a16="http://schemas.microsoft.com/office/drawing/2014/main" id="{D4D637D8-939A-47A6-B353-FDFEA4DD4C41}"/>
                      </a:ext>
                    </a:extLst>
                  </p:cNvPr>
                  <p:cNvPicPr/>
                  <p:nvPr/>
                </p:nvPicPr>
                <p:blipFill>
                  <a:blip r:embed="rId107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5">
                <p14:nvContentPartPr>
                  <p14:cNvPr id="409" name="Håndskrift 408">
                    <a:extLst>
                      <a:ext uri="{FF2B5EF4-FFF2-40B4-BE49-F238E27FC236}">
                        <a16:creationId xmlns:a16="http://schemas.microsoft.com/office/drawing/2014/main" id="{F0A333DB-20ED-49C5-BEDD-06A1C7F29E60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409" name="Håndskrift 408">
                    <a:extLst>
                      <a:ext uri="{FF2B5EF4-FFF2-40B4-BE49-F238E27FC236}">
                        <a16:creationId xmlns:a16="http://schemas.microsoft.com/office/drawing/2014/main" id="{F0A333DB-20ED-49C5-BEDD-06A1C7F29E60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6">
                <p14:nvContentPartPr>
                  <p14:cNvPr id="410" name="Håndskrift 409">
                    <a:extLst>
                      <a:ext uri="{FF2B5EF4-FFF2-40B4-BE49-F238E27FC236}">
                        <a16:creationId xmlns:a16="http://schemas.microsoft.com/office/drawing/2014/main" id="{3D43135F-C452-4966-A1BA-F49259E393F9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410" name="Håndskrift 409">
                    <a:extLst>
                      <a:ext uri="{FF2B5EF4-FFF2-40B4-BE49-F238E27FC236}">
                        <a16:creationId xmlns:a16="http://schemas.microsoft.com/office/drawing/2014/main" id="{3D43135F-C452-4966-A1BA-F49259E393F9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7">
                <p14:nvContentPartPr>
                  <p14:cNvPr id="411" name="Håndskrift 410">
                    <a:extLst>
                      <a:ext uri="{FF2B5EF4-FFF2-40B4-BE49-F238E27FC236}">
                        <a16:creationId xmlns:a16="http://schemas.microsoft.com/office/drawing/2014/main" id="{C628E632-303E-4A74-8EFC-952D468B7BA1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411" name="Håndskrift 410">
                    <a:extLst>
                      <a:ext uri="{FF2B5EF4-FFF2-40B4-BE49-F238E27FC236}">
                        <a16:creationId xmlns:a16="http://schemas.microsoft.com/office/drawing/2014/main" id="{C628E632-303E-4A74-8EFC-952D468B7BA1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8">
                <p14:nvContentPartPr>
                  <p14:cNvPr id="412" name="Håndskrift 411">
                    <a:extLst>
                      <a:ext uri="{FF2B5EF4-FFF2-40B4-BE49-F238E27FC236}">
                        <a16:creationId xmlns:a16="http://schemas.microsoft.com/office/drawing/2014/main" id="{3C8BBC7B-0155-407A-8842-265F8A7F0E48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412" name="Håndskrift 411">
                    <a:extLst>
                      <a:ext uri="{FF2B5EF4-FFF2-40B4-BE49-F238E27FC236}">
                        <a16:creationId xmlns:a16="http://schemas.microsoft.com/office/drawing/2014/main" id="{3C8BBC7B-0155-407A-8842-265F8A7F0E48}"/>
                      </a:ext>
                    </a:extLst>
                  </p:cNvPr>
                  <p:cNvPicPr/>
                  <p:nvPr/>
                </p:nvPicPr>
                <p:blipFill>
                  <a:blip r:embed="rId113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9">
                <p14:nvContentPartPr>
                  <p14:cNvPr id="413" name="Håndskrift 412">
                    <a:extLst>
                      <a:ext uri="{FF2B5EF4-FFF2-40B4-BE49-F238E27FC236}">
                        <a16:creationId xmlns:a16="http://schemas.microsoft.com/office/drawing/2014/main" id="{9DBEACD2-1A06-4125-9A33-D56D6C3352B1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413" name="Håndskrift 412">
                    <a:extLst>
                      <a:ext uri="{FF2B5EF4-FFF2-40B4-BE49-F238E27FC236}">
                        <a16:creationId xmlns:a16="http://schemas.microsoft.com/office/drawing/2014/main" id="{9DBEACD2-1A06-4125-9A33-D56D6C3352B1}"/>
                      </a:ext>
                    </a:extLst>
                  </p:cNvPr>
                  <p:cNvPicPr/>
                  <p:nvPr/>
                </p:nvPicPr>
                <p:blipFill>
                  <a:blip r:embed="rId115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0">
                <p14:nvContentPartPr>
                  <p14:cNvPr id="414" name="Håndskrift 413">
                    <a:extLst>
                      <a:ext uri="{FF2B5EF4-FFF2-40B4-BE49-F238E27FC236}">
                        <a16:creationId xmlns:a16="http://schemas.microsoft.com/office/drawing/2014/main" id="{D1BD42A8-CA11-426D-92F1-9D11CC4B858D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414" name="Håndskrift 413">
                    <a:extLst>
                      <a:ext uri="{FF2B5EF4-FFF2-40B4-BE49-F238E27FC236}">
                        <a16:creationId xmlns:a16="http://schemas.microsoft.com/office/drawing/2014/main" id="{D1BD42A8-CA11-426D-92F1-9D11CC4B858D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1">
                <p14:nvContentPartPr>
                  <p14:cNvPr id="415" name="Håndskrift 414">
                    <a:extLst>
                      <a:ext uri="{FF2B5EF4-FFF2-40B4-BE49-F238E27FC236}">
                        <a16:creationId xmlns:a16="http://schemas.microsoft.com/office/drawing/2014/main" id="{B9F7D1AA-2BB5-4E11-A374-FC2701F32122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415" name="Håndskrift 414">
                    <a:extLst>
                      <a:ext uri="{FF2B5EF4-FFF2-40B4-BE49-F238E27FC236}">
                        <a16:creationId xmlns:a16="http://schemas.microsoft.com/office/drawing/2014/main" id="{B9F7D1AA-2BB5-4E11-A374-FC2701F32122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2">
                <p14:nvContentPartPr>
                  <p14:cNvPr id="416" name="Håndskrift 415">
                    <a:extLst>
                      <a:ext uri="{FF2B5EF4-FFF2-40B4-BE49-F238E27FC236}">
                        <a16:creationId xmlns:a16="http://schemas.microsoft.com/office/drawing/2014/main" id="{71CB1FD8-F87E-4BA8-B78D-C785A8B4A24D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416" name="Håndskrift 415">
                    <a:extLst>
                      <a:ext uri="{FF2B5EF4-FFF2-40B4-BE49-F238E27FC236}">
                        <a16:creationId xmlns:a16="http://schemas.microsoft.com/office/drawing/2014/main" id="{71CB1FD8-F87E-4BA8-B78D-C785A8B4A24D}"/>
                      </a:ext>
                    </a:extLst>
                  </p:cNvPr>
                  <p:cNvPicPr/>
                  <p:nvPr/>
                </p:nvPicPr>
                <p:blipFill>
                  <a:blip r:embed="rId87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3">
                <p14:nvContentPartPr>
                  <p14:cNvPr id="417" name="Håndskrift 416">
                    <a:extLst>
                      <a:ext uri="{FF2B5EF4-FFF2-40B4-BE49-F238E27FC236}">
                        <a16:creationId xmlns:a16="http://schemas.microsoft.com/office/drawing/2014/main" id="{1938FFA1-75F9-482F-92F7-D044841930D5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417" name="Håndskrift 416">
                    <a:extLst>
                      <a:ext uri="{FF2B5EF4-FFF2-40B4-BE49-F238E27FC236}">
                        <a16:creationId xmlns:a16="http://schemas.microsoft.com/office/drawing/2014/main" id="{1938FFA1-75F9-482F-92F7-D044841930D5}"/>
                      </a:ext>
                    </a:extLst>
                  </p:cNvPr>
                  <p:cNvPicPr/>
                  <p:nvPr/>
                </p:nvPicPr>
                <p:blipFill>
                  <a:blip r:embed="rId120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4">
                <p14:nvContentPartPr>
                  <p14:cNvPr id="418" name="Håndskrift 417">
                    <a:extLst>
                      <a:ext uri="{FF2B5EF4-FFF2-40B4-BE49-F238E27FC236}">
                        <a16:creationId xmlns:a16="http://schemas.microsoft.com/office/drawing/2014/main" id="{6CEFC569-741A-47C3-AB5E-07FBCAEDF360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418" name="Håndskrift 417">
                    <a:extLst>
                      <a:ext uri="{FF2B5EF4-FFF2-40B4-BE49-F238E27FC236}">
                        <a16:creationId xmlns:a16="http://schemas.microsoft.com/office/drawing/2014/main" id="{6CEFC569-741A-47C3-AB5E-07FBCAEDF360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5">
                <p14:nvContentPartPr>
                  <p14:cNvPr id="419" name="Håndskrift 418">
                    <a:extLst>
                      <a:ext uri="{FF2B5EF4-FFF2-40B4-BE49-F238E27FC236}">
                        <a16:creationId xmlns:a16="http://schemas.microsoft.com/office/drawing/2014/main" id="{E3E95280-D9C2-4D77-BEEF-1CCCD6D4887E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419" name="Håndskrift 418">
                    <a:extLst>
                      <a:ext uri="{FF2B5EF4-FFF2-40B4-BE49-F238E27FC236}">
                        <a16:creationId xmlns:a16="http://schemas.microsoft.com/office/drawing/2014/main" id="{E3E95280-D9C2-4D77-BEEF-1CCCD6D4887E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125" name="Gruppe 124">
            <a:extLst>
              <a:ext uri="{FF2B5EF4-FFF2-40B4-BE49-F238E27FC236}">
                <a16:creationId xmlns:a16="http://schemas.microsoft.com/office/drawing/2014/main" id="{65094041-B74F-4C21-96AC-FC494D76EC28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5095561" y="4827384"/>
            <a:ext cx="1150549" cy="1162951"/>
            <a:chOff x="5431301" y="3306061"/>
            <a:chExt cx="1859418" cy="1209685"/>
          </a:xfrm>
          <a:solidFill>
            <a:srgbClr val="0070C0"/>
          </a:solidFill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76">
              <p14:nvContentPartPr>
                <p14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6307300" y="3900852"/>
                  <a:ext cx="98170" cy="42301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78">
              <p14:nvContentPartPr>
                <p14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5840840" y="4250363"/>
                  <a:ext cx="500812" cy="2272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80">
              <p14:nvContentPartPr>
                <p14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6291891" y="4116591"/>
                  <a:ext cx="245988" cy="16361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29" name="Gruppe 128">
              <a:extLst>
                <a:ext uri="{FF2B5EF4-FFF2-40B4-BE49-F238E27FC236}">
                  <a16:creationId xmlns:a16="http://schemas.microsoft.com/office/drawing/2014/main" id="{9FE7CE23-50BB-4845-97BE-AA1FF8AA8350}"/>
                </a:ext>
              </a:extLst>
            </p:cNvPr>
            <p:cNvGrpSpPr/>
            <p:nvPr/>
          </p:nvGrpSpPr>
          <p:grpSpPr>
            <a:xfrm>
              <a:off x="5431301" y="3306061"/>
              <a:ext cx="1859418" cy="1209685"/>
              <a:chOff x="5431301" y="3306061"/>
              <a:chExt cx="1859418" cy="1209685"/>
            </a:xfrm>
            <a:grpFill/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82">
                <p14:nvContentPartPr>
                  <p14:cNvPr id="103" name="Håndskrift 102">
                    <a:extLst>
                      <a:ext uri="{FF2B5EF4-FFF2-40B4-BE49-F238E27FC236}">
                        <a16:creationId xmlns:a16="http://schemas.microsoft.com/office/drawing/2014/main" id="{D89EBBE7-B015-456D-8A10-615E19642BB0}"/>
                      </a:ext>
                    </a:extLst>
                  </p14:cNvPr>
                  <p14:cNvContentPartPr/>
                  <p14:nvPr/>
                </p14:nvContentPartPr>
                <p14:xfrm>
                  <a:off x="5431301" y="3306061"/>
                  <a:ext cx="1859418" cy="579966"/>
                </p14:xfrm>
              </p:contentPart>
            </mc:Choice>
            <mc:Fallback xmlns="">
              <p:pic>
                <p:nvPicPr>
                  <p:cNvPr id="103" name="Håndskrift 102">
                    <a:extLst>
                      <a:ext uri="{FF2B5EF4-FFF2-40B4-BE49-F238E27FC236}">
                        <a16:creationId xmlns:a16="http://schemas.microsoft.com/office/drawing/2014/main" id="{D89EBBE7-B015-456D-8A10-615E19642BB0}"/>
                      </a:ext>
                    </a:extLst>
                  </p:cNvPr>
                  <p:cNvPicPr/>
                  <p:nvPr/>
                </p:nvPicPr>
                <p:blipFill>
                  <a:blip r:embed="rId283"/>
                  <a:stretch>
                    <a:fillRect/>
                  </a:stretch>
                </p:blipFill>
                <p:spPr>
                  <a:xfrm>
                    <a:off x="5373121" y="3240496"/>
                    <a:ext cx="1978104" cy="682621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131" name="Gruppe 130">
                <a:extLst>
                  <a:ext uri="{FF2B5EF4-FFF2-40B4-BE49-F238E27FC236}">
                    <a16:creationId xmlns:a16="http://schemas.microsoft.com/office/drawing/2014/main" id="{C596A089-DE7B-4195-967A-664F639A31E7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  <a:grpFill/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84">
                  <p14:nvContentPartPr>
                    <p14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:cNvPr>
                    <p:cNvPicPr/>
                    <p:nvPr/>
                  </p:nvPicPr>
                  <p:blipFill>
                    <a:blip r:embed="rId285"/>
                    <a:stretch>
                      <a:fillRect/>
                    </a:stretch>
                  </p:blipFill>
                  <p:spPr>
                    <a:xfrm>
                      <a:off x="6331576" y="4226649"/>
                      <a:ext cx="506820" cy="24769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86">
                  <p14:nvContentPartPr>
                    <p14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:cNvPr>
                    <p:cNvPicPr/>
                    <p:nvPr/>
                  </p:nvPicPr>
                  <p:blipFill>
                    <a:blip r:embed="rId287"/>
                    <a:stretch>
                      <a:fillRect/>
                    </a:stretch>
                  </p:blipFill>
                  <p:spPr>
                    <a:xfrm>
                      <a:off x="6299407" y="4250813"/>
                      <a:ext cx="278477" cy="26993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88">
                  <p14:nvContentPartPr>
                    <p14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:cNvPr>
                    <p:cNvPicPr/>
                    <p:nvPr/>
                  </p:nvPicPr>
                  <p:blipFill>
                    <a:blip r:embed="rId289"/>
                    <a:stretch>
                      <a:fillRect/>
                    </a:stretch>
                  </p:blipFill>
                  <p:spPr>
                    <a:xfrm>
                      <a:off x="6092516" y="4227048"/>
                      <a:ext cx="281499" cy="30702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90">
                  <p14:nvContentPartPr>
                    <p14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:cNvPr>
                    <p:cNvPicPr/>
                    <p:nvPr/>
                  </p:nvPicPr>
                  <p:blipFill>
                    <a:blip r:embed="rId291"/>
                    <a:stretch>
                      <a:fillRect/>
                    </a:stretch>
                  </p:blipFill>
                  <p:spPr>
                    <a:xfrm>
                      <a:off x="6105897" y="4138813"/>
                      <a:ext cx="228100" cy="10153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92">
                  <p14:nvContentPartPr>
                    <p14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:cNvPr>
                    <p:cNvPicPr/>
                    <p:nvPr/>
                  </p:nvPicPr>
                  <p:blipFill>
                    <a:blip r:embed="rId293"/>
                    <a:stretch>
                      <a:fillRect/>
                    </a:stretch>
                  </p:blipFill>
                  <p:spPr>
                    <a:xfrm>
                      <a:off x="6482740" y="4123389"/>
                      <a:ext cx="177492" cy="15614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94">
                  <p14:nvContentPartPr>
                    <p14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:cNvPr>
                    <p:cNvPicPr/>
                    <p:nvPr/>
                  </p:nvPicPr>
                  <p:blipFill>
                    <a:blip r:embed="rId295"/>
                    <a:stretch>
                      <a:fillRect/>
                    </a:stretch>
                  </p:blipFill>
                  <p:spPr>
                    <a:xfrm>
                      <a:off x="5991145" y="4147420"/>
                      <a:ext cx="167805" cy="9007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96">
                  <p14:nvContentPartPr>
                    <p14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:cNvPr>
                    <p:cNvPicPr/>
                    <p:nvPr/>
                  </p:nvPicPr>
                  <p:blipFill>
                    <a:blip r:embed="rId297"/>
                    <a:stretch>
                      <a:fillRect/>
                    </a:stretch>
                  </p:blipFill>
                  <p:spPr>
                    <a:xfrm>
                      <a:off x="6119873" y="3852987"/>
                      <a:ext cx="419386" cy="421543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6" name="Gruppe 5">
            <a:extLst>
              <a:ext uri="{FF2B5EF4-FFF2-40B4-BE49-F238E27FC236}">
                <a16:creationId xmlns:a16="http://schemas.microsoft.com/office/drawing/2014/main" id="{F899A88A-3ED3-45C6-9373-6E22FFDAB5DF}"/>
              </a:ext>
            </a:extLst>
          </p:cNvPr>
          <p:cNvGrpSpPr>
            <a:grpSpLocks noChangeAspect="1"/>
          </p:cNvGrpSpPr>
          <p:nvPr/>
        </p:nvGrpSpPr>
        <p:grpSpPr>
          <a:xfrm rot="18949140" flipH="1">
            <a:off x="2250179" y="3464503"/>
            <a:ext cx="845529" cy="1666562"/>
            <a:chOff x="3333750" y="2371725"/>
            <a:chExt cx="1133475" cy="2038350"/>
          </a:xfrm>
        </p:grpSpPr>
        <p:sp>
          <p:nvSpPr>
            <p:cNvPr id="7" name="Ellipse 6">
              <a:extLst>
                <a:ext uri="{FF2B5EF4-FFF2-40B4-BE49-F238E27FC236}">
                  <a16:creationId xmlns:a16="http://schemas.microsoft.com/office/drawing/2014/main" id="{56EE8E4F-2495-4A80-A32E-8164423C81B8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98">
              <p14:nvContentPartPr>
                <p14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3328335" y="2350881"/>
                  <a:ext cx="678871" cy="20602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00">
              <p14:nvContentPartPr>
                <p14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3340228" y="2410091"/>
                  <a:ext cx="472926" cy="176864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Gruppe 14">
            <a:extLst>
              <a:ext uri="{FF2B5EF4-FFF2-40B4-BE49-F238E27FC236}">
                <a16:creationId xmlns:a16="http://schemas.microsoft.com/office/drawing/2014/main" id="{7AB0E56E-42DE-4861-9900-2F3441C8C243}"/>
              </a:ext>
            </a:extLst>
          </p:cNvPr>
          <p:cNvGrpSpPr>
            <a:grpSpLocks noChangeAspect="1"/>
          </p:cNvGrpSpPr>
          <p:nvPr/>
        </p:nvGrpSpPr>
        <p:grpSpPr>
          <a:xfrm rot="20276736" flipH="1">
            <a:off x="1643734" y="2821983"/>
            <a:ext cx="555538" cy="850964"/>
            <a:chOff x="3591242" y="1406525"/>
            <a:chExt cx="618490" cy="945515"/>
          </a:xfrm>
        </p:grpSpPr>
        <p:sp>
          <p:nvSpPr>
            <p:cNvPr id="16" name="Ellipse 15">
              <a:extLst>
                <a:ext uri="{FF2B5EF4-FFF2-40B4-BE49-F238E27FC236}">
                  <a16:creationId xmlns:a16="http://schemas.microsoft.com/office/drawing/2014/main" id="{73D67AD2-2DB7-43AA-9B72-0BABAD040E6A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02">
              <p14:nvContentPartPr>
                <p14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3602574" y="1408595"/>
                  <a:ext cx="349141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04">
              <p14:nvContentPartPr>
                <p14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14" name="Bue 84">
            <a:extLst>
              <a:ext uri="{FF2B5EF4-FFF2-40B4-BE49-F238E27FC236}">
                <a16:creationId xmlns:a16="http://schemas.microsoft.com/office/drawing/2014/main" id="{C87419D5-3AC3-4ADD-983C-BE45AAED443F}"/>
              </a:ext>
            </a:extLst>
          </p:cNvPr>
          <p:cNvSpPr>
            <a:spLocks noChangeAspect="1"/>
          </p:cNvSpPr>
          <p:nvPr/>
        </p:nvSpPr>
        <p:spPr>
          <a:xfrm rot="2771720" flipV="1">
            <a:off x="2125027" y="1666625"/>
            <a:ext cx="1040974" cy="1951915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2216661"/>
              <a:gd name="connsiteY0" fmla="*/ 1826015 h 3608475"/>
              <a:gd name="connsiteX1" fmla="*/ 737092 w 2216661"/>
              <a:gd name="connsiteY1" fmla="*/ 2839943 h 3608475"/>
              <a:gd name="connsiteX2" fmla="*/ 786720 w 2216661"/>
              <a:gd name="connsiteY2" fmla="*/ 3608475 h 3608475"/>
              <a:gd name="connsiteX3" fmla="*/ 1 w 2216661"/>
              <a:gd name="connsiteY3" fmla="*/ 3424686 h 3608475"/>
              <a:gd name="connsiteX4" fmla="*/ 0 w 2216661"/>
              <a:gd name="connsiteY4" fmla="*/ 1826015 h 3608475"/>
              <a:gd name="connsiteX0" fmla="*/ 2172593 w 2216661"/>
              <a:gd name="connsiteY0" fmla="*/ 1472902 h 3608475"/>
              <a:gd name="connsiteX1" fmla="*/ 996304 w 2216661"/>
              <a:gd name="connsiteY1" fmla="*/ 1488672 h 3608475"/>
              <a:gd name="connsiteX2" fmla="*/ 1469791 w 2216661"/>
              <a:gd name="connsiteY2" fmla="*/ 260 h 3608475"/>
              <a:gd name="connsiteX0" fmla="*/ 0 w 2255473"/>
              <a:gd name="connsiteY0" fmla="*/ 1825985 h 3608445"/>
              <a:gd name="connsiteX1" fmla="*/ 737092 w 2255473"/>
              <a:gd name="connsiteY1" fmla="*/ 2839913 h 3608445"/>
              <a:gd name="connsiteX2" fmla="*/ 786720 w 2255473"/>
              <a:gd name="connsiteY2" fmla="*/ 3608445 h 3608445"/>
              <a:gd name="connsiteX3" fmla="*/ 1 w 2255473"/>
              <a:gd name="connsiteY3" fmla="*/ 3424656 h 3608445"/>
              <a:gd name="connsiteX4" fmla="*/ 0 w 2255473"/>
              <a:gd name="connsiteY4" fmla="*/ 1825985 h 3608445"/>
              <a:gd name="connsiteX0" fmla="*/ 2172593 w 2255473"/>
              <a:gd name="connsiteY0" fmla="*/ 1472872 h 3608445"/>
              <a:gd name="connsiteX1" fmla="*/ 1839840 w 2255473"/>
              <a:gd name="connsiteY1" fmla="*/ 1665495 h 3608445"/>
              <a:gd name="connsiteX2" fmla="*/ 1469791 w 2255473"/>
              <a:gd name="connsiteY2" fmla="*/ 230 h 3608445"/>
              <a:gd name="connsiteX0" fmla="*/ 0 w 2262843"/>
              <a:gd name="connsiteY0" fmla="*/ 1825985 h 3608445"/>
              <a:gd name="connsiteX1" fmla="*/ 737092 w 2262843"/>
              <a:gd name="connsiteY1" fmla="*/ 2839913 h 3608445"/>
              <a:gd name="connsiteX2" fmla="*/ 786720 w 2262843"/>
              <a:gd name="connsiteY2" fmla="*/ 3608445 h 3608445"/>
              <a:gd name="connsiteX3" fmla="*/ 1 w 2262843"/>
              <a:gd name="connsiteY3" fmla="*/ 3424656 h 3608445"/>
              <a:gd name="connsiteX4" fmla="*/ 0 w 2262843"/>
              <a:gd name="connsiteY4" fmla="*/ 1825985 h 3608445"/>
              <a:gd name="connsiteX0" fmla="*/ 2180656 w 2262843"/>
              <a:gd name="connsiteY0" fmla="*/ 390993 h 3608445"/>
              <a:gd name="connsiteX1" fmla="*/ 1839840 w 2262843"/>
              <a:gd name="connsiteY1" fmla="*/ 1665495 h 3608445"/>
              <a:gd name="connsiteX2" fmla="*/ 1469791 w 2262843"/>
              <a:gd name="connsiteY2" fmla="*/ 230 h 3608445"/>
              <a:gd name="connsiteX0" fmla="*/ 0 w 2217984"/>
              <a:gd name="connsiteY0" fmla="*/ 1825985 h 3608445"/>
              <a:gd name="connsiteX1" fmla="*/ 737092 w 2217984"/>
              <a:gd name="connsiteY1" fmla="*/ 2839913 h 3608445"/>
              <a:gd name="connsiteX2" fmla="*/ 786720 w 2217984"/>
              <a:gd name="connsiteY2" fmla="*/ 3608445 h 3608445"/>
              <a:gd name="connsiteX3" fmla="*/ 1 w 2217984"/>
              <a:gd name="connsiteY3" fmla="*/ 3424656 h 3608445"/>
              <a:gd name="connsiteX4" fmla="*/ 0 w 2217984"/>
              <a:gd name="connsiteY4" fmla="*/ 1825985 h 3608445"/>
              <a:gd name="connsiteX0" fmla="*/ 2180656 w 2217984"/>
              <a:gd name="connsiteY0" fmla="*/ 390993 h 3608445"/>
              <a:gd name="connsiteX1" fmla="*/ 1839840 w 2217984"/>
              <a:gd name="connsiteY1" fmla="*/ 1665495 h 3608445"/>
              <a:gd name="connsiteX2" fmla="*/ 1469791 w 2217984"/>
              <a:gd name="connsiteY2" fmla="*/ 230 h 3608445"/>
              <a:gd name="connsiteX0" fmla="*/ 0 w 2180656"/>
              <a:gd name="connsiteY0" fmla="*/ 1825985 h 3608445"/>
              <a:gd name="connsiteX1" fmla="*/ 737092 w 2180656"/>
              <a:gd name="connsiteY1" fmla="*/ 2839913 h 3608445"/>
              <a:gd name="connsiteX2" fmla="*/ 786720 w 2180656"/>
              <a:gd name="connsiteY2" fmla="*/ 3608445 h 3608445"/>
              <a:gd name="connsiteX3" fmla="*/ 1 w 2180656"/>
              <a:gd name="connsiteY3" fmla="*/ 3424656 h 3608445"/>
              <a:gd name="connsiteX4" fmla="*/ 0 w 2180656"/>
              <a:gd name="connsiteY4" fmla="*/ 1825985 h 3608445"/>
              <a:gd name="connsiteX0" fmla="*/ 2180656 w 2180656"/>
              <a:gd name="connsiteY0" fmla="*/ 390993 h 3608445"/>
              <a:gd name="connsiteX1" fmla="*/ 1839840 w 2180656"/>
              <a:gd name="connsiteY1" fmla="*/ 1665495 h 3608445"/>
              <a:gd name="connsiteX2" fmla="*/ 1469791 w 2180656"/>
              <a:gd name="connsiteY2" fmla="*/ 230 h 3608445"/>
              <a:gd name="connsiteX0" fmla="*/ 0 w 2180656"/>
              <a:gd name="connsiteY0" fmla="*/ 1825996 h 3608456"/>
              <a:gd name="connsiteX1" fmla="*/ 737092 w 2180656"/>
              <a:gd name="connsiteY1" fmla="*/ 2839924 h 3608456"/>
              <a:gd name="connsiteX2" fmla="*/ 786720 w 2180656"/>
              <a:gd name="connsiteY2" fmla="*/ 3608456 h 3608456"/>
              <a:gd name="connsiteX3" fmla="*/ 1 w 2180656"/>
              <a:gd name="connsiteY3" fmla="*/ 3424667 h 3608456"/>
              <a:gd name="connsiteX4" fmla="*/ 0 w 2180656"/>
              <a:gd name="connsiteY4" fmla="*/ 1825996 h 3608456"/>
              <a:gd name="connsiteX0" fmla="*/ 2180656 w 2180656"/>
              <a:gd name="connsiteY0" fmla="*/ 391004 h 3608456"/>
              <a:gd name="connsiteX1" fmla="*/ 1839840 w 2180656"/>
              <a:gd name="connsiteY1" fmla="*/ 1665506 h 3608456"/>
              <a:gd name="connsiteX2" fmla="*/ 1469791 w 2180656"/>
              <a:gd name="connsiteY2" fmla="*/ 241 h 3608456"/>
              <a:gd name="connsiteX0" fmla="*/ 0 w 2180656"/>
              <a:gd name="connsiteY0" fmla="*/ 1825996 h 3608456"/>
              <a:gd name="connsiteX1" fmla="*/ 737092 w 2180656"/>
              <a:gd name="connsiteY1" fmla="*/ 2839924 h 3608456"/>
              <a:gd name="connsiteX2" fmla="*/ 786720 w 2180656"/>
              <a:gd name="connsiteY2" fmla="*/ 3608456 h 3608456"/>
              <a:gd name="connsiteX3" fmla="*/ 1 w 2180656"/>
              <a:gd name="connsiteY3" fmla="*/ 3424667 h 3608456"/>
              <a:gd name="connsiteX4" fmla="*/ 0 w 2180656"/>
              <a:gd name="connsiteY4" fmla="*/ 1825996 h 3608456"/>
              <a:gd name="connsiteX0" fmla="*/ 2180656 w 2180656"/>
              <a:gd name="connsiteY0" fmla="*/ 391004 h 3608456"/>
              <a:gd name="connsiteX1" fmla="*/ 1839840 w 2180656"/>
              <a:gd name="connsiteY1" fmla="*/ 1665506 h 3608456"/>
              <a:gd name="connsiteX2" fmla="*/ 1469791 w 2180656"/>
              <a:gd name="connsiteY2" fmla="*/ 241 h 3608456"/>
              <a:gd name="connsiteX0" fmla="*/ 0 w 2400006"/>
              <a:gd name="connsiteY0" fmla="*/ 1825996 h 3608456"/>
              <a:gd name="connsiteX1" fmla="*/ 737092 w 2400006"/>
              <a:gd name="connsiteY1" fmla="*/ 2839924 h 3608456"/>
              <a:gd name="connsiteX2" fmla="*/ 786720 w 2400006"/>
              <a:gd name="connsiteY2" fmla="*/ 3608456 h 3608456"/>
              <a:gd name="connsiteX3" fmla="*/ 1 w 2400006"/>
              <a:gd name="connsiteY3" fmla="*/ 3424667 h 3608456"/>
              <a:gd name="connsiteX4" fmla="*/ 0 w 2400006"/>
              <a:gd name="connsiteY4" fmla="*/ 1825996 h 3608456"/>
              <a:gd name="connsiteX0" fmla="*/ 2400006 w 2400006"/>
              <a:gd name="connsiteY0" fmla="*/ 458249 h 3608456"/>
              <a:gd name="connsiteX1" fmla="*/ 1839840 w 2400006"/>
              <a:gd name="connsiteY1" fmla="*/ 1665506 h 3608456"/>
              <a:gd name="connsiteX2" fmla="*/ 1469791 w 2400006"/>
              <a:gd name="connsiteY2" fmla="*/ 241 h 3608456"/>
              <a:gd name="connsiteX0" fmla="*/ 0 w 2400006"/>
              <a:gd name="connsiteY0" fmla="*/ 1826005 h 3608465"/>
              <a:gd name="connsiteX1" fmla="*/ 737092 w 2400006"/>
              <a:gd name="connsiteY1" fmla="*/ 2839933 h 3608465"/>
              <a:gd name="connsiteX2" fmla="*/ 786720 w 2400006"/>
              <a:gd name="connsiteY2" fmla="*/ 3608465 h 3608465"/>
              <a:gd name="connsiteX3" fmla="*/ 1 w 2400006"/>
              <a:gd name="connsiteY3" fmla="*/ 3424676 h 3608465"/>
              <a:gd name="connsiteX4" fmla="*/ 0 w 2400006"/>
              <a:gd name="connsiteY4" fmla="*/ 1826005 h 3608465"/>
              <a:gd name="connsiteX0" fmla="*/ 2400006 w 2400006"/>
              <a:gd name="connsiteY0" fmla="*/ 458258 h 3608465"/>
              <a:gd name="connsiteX1" fmla="*/ 1169851 w 2400006"/>
              <a:gd name="connsiteY1" fmla="*/ 1614486 h 3608465"/>
              <a:gd name="connsiteX2" fmla="*/ 1469791 w 2400006"/>
              <a:gd name="connsiteY2" fmla="*/ 250 h 3608465"/>
              <a:gd name="connsiteX0" fmla="*/ 0 w 1964585"/>
              <a:gd name="connsiteY0" fmla="*/ 1826007 h 3608467"/>
              <a:gd name="connsiteX1" fmla="*/ 737092 w 1964585"/>
              <a:gd name="connsiteY1" fmla="*/ 2839935 h 3608467"/>
              <a:gd name="connsiteX2" fmla="*/ 786720 w 1964585"/>
              <a:gd name="connsiteY2" fmla="*/ 3608467 h 3608467"/>
              <a:gd name="connsiteX3" fmla="*/ 1 w 1964585"/>
              <a:gd name="connsiteY3" fmla="*/ 3424678 h 3608467"/>
              <a:gd name="connsiteX4" fmla="*/ 0 w 1964585"/>
              <a:gd name="connsiteY4" fmla="*/ 1826007 h 3608467"/>
              <a:gd name="connsiteX0" fmla="*/ 1964585 w 1964585"/>
              <a:gd name="connsiteY0" fmla="*/ 1283465 h 3608467"/>
              <a:gd name="connsiteX1" fmla="*/ 1169851 w 1964585"/>
              <a:gd name="connsiteY1" fmla="*/ 1614488 h 3608467"/>
              <a:gd name="connsiteX2" fmla="*/ 1469791 w 1964585"/>
              <a:gd name="connsiteY2" fmla="*/ 252 h 3608467"/>
              <a:gd name="connsiteX0" fmla="*/ 0 w 1964585"/>
              <a:gd name="connsiteY0" fmla="*/ 1826086 h 3608546"/>
              <a:gd name="connsiteX1" fmla="*/ 737092 w 1964585"/>
              <a:gd name="connsiteY1" fmla="*/ 2840014 h 3608546"/>
              <a:gd name="connsiteX2" fmla="*/ 786720 w 1964585"/>
              <a:gd name="connsiteY2" fmla="*/ 3608546 h 3608546"/>
              <a:gd name="connsiteX3" fmla="*/ 1 w 1964585"/>
              <a:gd name="connsiteY3" fmla="*/ 3424757 h 3608546"/>
              <a:gd name="connsiteX4" fmla="*/ 0 w 1964585"/>
              <a:gd name="connsiteY4" fmla="*/ 1826086 h 3608546"/>
              <a:gd name="connsiteX0" fmla="*/ 1964585 w 1964585"/>
              <a:gd name="connsiteY0" fmla="*/ 1283544 h 3608546"/>
              <a:gd name="connsiteX1" fmla="*/ 1075608 w 1964585"/>
              <a:gd name="connsiteY1" fmla="*/ 1287277 h 3608546"/>
              <a:gd name="connsiteX2" fmla="*/ 1469791 w 1964585"/>
              <a:gd name="connsiteY2" fmla="*/ 331 h 3608546"/>
              <a:gd name="connsiteX0" fmla="*/ 0 w 1964585"/>
              <a:gd name="connsiteY0" fmla="*/ 1826086 h 3608546"/>
              <a:gd name="connsiteX1" fmla="*/ 737092 w 1964585"/>
              <a:gd name="connsiteY1" fmla="*/ 2840014 h 3608546"/>
              <a:gd name="connsiteX2" fmla="*/ 786720 w 1964585"/>
              <a:gd name="connsiteY2" fmla="*/ 3608546 h 3608546"/>
              <a:gd name="connsiteX3" fmla="*/ 1 w 1964585"/>
              <a:gd name="connsiteY3" fmla="*/ 3424757 h 3608546"/>
              <a:gd name="connsiteX4" fmla="*/ 0 w 1964585"/>
              <a:gd name="connsiteY4" fmla="*/ 1826086 h 3608546"/>
              <a:gd name="connsiteX0" fmla="*/ 1964585 w 1964585"/>
              <a:gd name="connsiteY0" fmla="*/ 1283544 h 3608546"/>
              <a:gd name="connsiteX1" fmla="*/ 1075608 w 1964585"/>
              <a:gd name="connsiteY1" fmla="*/ 1287277 h 3608546"/>
              <a:gd name="connsiteX2" fmla="*/ 1469791 w 1964585"/>
              <a:gd name="connsiteY2" fmla="*/ 331 h 3608546"/>
              <a:gd name="connsiteX0" fmla="*/ 0 w 1964585"/>
              <a:gd name="connsiteY0" fmla="*/ 1826086 h 3608546"/>
              <a:gd name="connsiteX1" fmla="*/ 737092 w 1964585"/>
              <a:gd name="connsiteY1" fmla="*/ 2840014 h 3608546"/>
              <a:gd name="connsiteX2" fmla="*/ 786720 w 1964585"/>
              <a:gd name="connsiteY2" fmla="*/ 3608546 h 3608546"/>
              <a:gd name="connsiteX3" fmla="*/ 1 w 1964585"/>
              <a:gd name="connsiteY3" fmla="*/ 3424757 h 3608546"/>
              <a:gd name="connsiteX4" fmla="*/ 0 w 1964585"/>
              <a:gd name="connsiteY4" fmla="*/ 1826086 h 3608546"/>
              <a:gd name="connsiteX0" fmla="*/ 1964585 w 1964585"/>
              <a:gd name="connsiteY0" fmla="*/ 1283544 h 3608546"/>
              <a:gd name="connsiteX1" fmla="*/ 1075608 w 1964585"/>
              <a:gd name="connsiteY1" fmla="*/ 1287277 h 3608546"/>
              <a:gd name="connsiteX2" fmla="*/ 1469791 w 1964585"/>
              <a:gd name="connsiteY2" fmla="*/ 331 h 3608546"/>
              <a:gd name="connsiteX0" fmla="*/ 0 w 1964585"/>
              <a:gd name="connsiteY0" fmla="*/ 1826018 h 3608478"/>
              <a:gd name="connsiteX1" fmla="*/ 737092 w 1964585"/>
              <a:gd name="connsiteY1" fmla="*/ 2839946 h 3608478"/>
              <a:gd name="connsiteX2" fmla="*/ 786720 w 1964585"/>
              <a:gd name="connsiteY2" fmla="*/ 3608478 h 3608478"/>
              <a:gd name="connsiteX3" fmla="*/ 1 w 1964585"/>
              <a:gd name="connsiteY3" fmla="*/ 3424689 h 3608478"/>
              <a:gd name="connsiteX4" fmla="*/ 0 w 1964585"/>
              <a:gd name="connsiteY4" fmla="*/ 1826018 h 3608478"/>
              <a:gd name="connsiteX0" fmla="*/ 1964585 w 1964585"/>
              <a:gd name="connsiteY0" fmla="*/ 1283476 h 3608478"/>
              <a:gd name="connsiteX1" fmla="*/ 1301015 w 1964585"/>
              <a:gd name="connsiteY1" fmla="*/ 1559631 h 3608478"/>
              <a:gd name="connsiteX2" fmla="*/ 1469791 w 1964585"/>
              <a:gd name="connsiteY2" fmla="*/ 263 h 3608478"/>
              <a:gd name="connsiteX0" fmla="*/ 0 w 1522735"/>
              <a:gd name="connsiteY0" fmla="*/ 1826016 h 3608476"/>
              <a:gd name="connsiteX1" fmla="*/ 737092 w 1522735"/>
              <a:gd name="connsiteY1" fmla="*/ 2839944 h 3608476"/>
              <a:gd name="connsiteX2" fmla="*/ 786720 w 1522735"/>
              <a:gd name="connsiteY2" fmla="*/ 3608476 h 3608476"/>
              <a:gd name="connsiteX3" fmla="*/ 1 w 1522735"/>
              <a:gd name="connsiteY3" fmla="*/ 3424687 h 3608476"/>
              <a:gd name="connsiteX4" fmla="*/ 0 w 1522735"/>
              <a:gd name="connsiteY4" fmla="*/ 1826016 h 3608476"/>
              <a:gd name="connsiteX0" fmla="*/ 1522735 w 1522735"/>
              <a:gd name="connsiteY0" fmla="*/ 796882 h 3608476"/>
              <a:gd name="connsiteX1" fmla="*/ 1301015 w 1522735"/>
              <a:gd name="connsiteY1" fmla="*/ 1559629 h 3608476"/>
              <a:gd name="connsiteX2" fmla="*/ 1469791 w 1522735"/>
              <a:gd name="connsiteY2" fmla="*/ 261 h 3608476"/>
              <a:gd name="connsiteX0" fmla="*/ 0 w 1732704"/>
              <a:gd name="connsiteY0" fmla="*/ 1826018 h 3608478"/>
              <a:gd name="connsiteX1" fmla="*/ 737092 w 1732704"/>
              <a:gd name="connsiteY1" fmla="*/ 2839946 h 3608478"/>
              <a:gd name="connsiteX2" fmla="*/ 786720 w 1732704"/>
              <a:gd name="connsiteY2" fmla="*/ 3608478 h 3608478"/>
              <a:gd name="connsiteX3" fmla="*/ 1 w 1732704"/>
              <a:gd name="connsiteY3" fmla="*/ 3424689 h 3608478"/>
              <a:gd name="connsiteX4" fmla="*/ 0 w 1732704"/>
              <a:gd name="connsiteY4" fmla="*/ 1826018 h 3608478"/>
              <a:gd name="connsiteX0" fmla="*/ 1522735 w 1732704"/>
              <a:gd name="connsiteY0" fmla="*/ 796884 h 3608478"/>
              <a:gd name="connsiteX1" fmla="*/ 1711601 w 1732704"/>
              <a:gd name="connsiteY1" fmla="*/ 1557955 h 3608478"/>
              <a:gd name="connsiteX2" fmla="*/ 1469791 w 1732704"/>
              <a:gd name="connsiteY2" fmla="*/ 263 h 3608478"/>
              <a:gd name="connsiteX0" fmla="*/ 0 w 1729215"/>
              <a:gd name="connsiteY0" fmla="*/ 1826018 h 3608478"/>
              <a:gd name="connsiteX1" fmla="*/ 737092 w 1729215"/>
              <a:gd name="connsiteY1" fmla="*/ 2839946 h 3608478"/>
              <a:gd name="connsiteX2" fmla="*/ 786720 w 1729215"/>
              <a:gd name="connsiteY2" fmla="*/ 3608478 h 3608478"/>
              <a:gd name="connsiteX3" fmla="*/ 1 w 1729215"/>
              <a:gd name="connsiteY3" fmla="*/ 3424689 h 3608478"/>
              <a:gd name="connsiteX4" fmla="*/ 0 w 1729215"/>
              <a:gd name="connsiteY4" fmla="*/ 1826018 h 3608478"/>
              <a:gd name="connsiteX0" fmla="*/ 1345495 w 1729215"/>
              <a:gd name="connsiteY0" fmla="*/ 630093 h 3608478"/>
              <a:gd name="connsiteX1" fmla="*/ 1711601 w 1729215"/>
              <a:gd name="connsiteY1" fmla="*/ 1557955 h 3608478"/>
              <a:gd name="connsiteX2" fmla="*/ 1469791 w 1729215"/>
              <a:gd name="connsiteY2" fmla="*/ 263 h 3608478"/>
              <a:gd name="connsiteX0" fmla="*/ 0 w 1740556"/>
              <a:gd name="connsiteY0" fmla="*/ 1826018 h 3608478"/>
              <a:gd name="connsiteX1" fmla="*/ 737092 w 1740556"/>
              <a:gd name="connsiteY1" fmla="*/ 2839946 h 3608478"/>
              <a:gd name="connsiteX2" fmla="*/ 786720 w 1740556"/>
              <a:gd name="connsiteY2" fmla="*/ 3608478 h 3608478"/>
              <a:gd name="connsiteX3" fmla="*/ 1 w 1740556"/>
              <a:gd name="connsiteY3" fmla="*/ 3424689 h 3608478"/>
              <a:gd name="connsiteX4" fmla="*/ 0 w 1740556"/>
              <a:gd name="connsiteY4" fmla="*/ 1826018 h 3608478"/>
              <a:gd name="connsiteX0" fmla="*/ 1345495 w 1740556"/>
              <a:gd name="connsiteY0" fmla="*/ 630093 h 3608478"/>
              <a:gd name="connsiteX1" fmla="*/ 1711601 w 1740556"/>
              <a:gd name="connsiteY1" fmla="*/ 1557955 h 3608478"/>
              <a:gd name="connsiteX2" fmla="*/ 1469791 w 1740556"/>
              <a:gd name="connsiteY2" fmla="*/ 263 h 3608478"/>
              <a:gd name="connsiteX0" fmla="*/ 0 w 1740554"/>
              <a:gd name="connsiteY0" fmla="*/ 1826011 h 3608471"/>
              <a:gd name="connsiteX1" fmla="*/ 737092 w 1740554"/>
              <a:gd name="connsiteY1" fmla="*/ 2839939 h 3608471"/>
              <a:gd name="connsiteX2" fmla="*/ 786720 w 1740554"/>
              <a:gd name="connsiteY2" fmla="*/ 3608471 h 3608471"/>
              <a:gd name="connsiteX3" fmla="*/ 1 w 1740554"/>
              <a:gd name="connsiteY3" fmla="*/ 3424682 h 3608471"/>
              <a:gd name="connsiteX4" fmla="*/ 0 w 1740554"/>
              <a:gd name="connsiteY4" fmla="*/ 1826011 h 3608471"/>
              <a:gd name="connsiteX0" fmla="*/ 1345495 w 1740554"/>
              <a:gd name="connsiteY0" fmla="*/ 630086 h 3608471"/>
              <a:gd name="connsiteX1" fmla="*/ 1711601 w 1740554"/>
              <a:gd name="connsiteY1" fmla="*/ 1557948 h 3608471"/>
              <a:gd name="connsiteX2" fmla="*/ 1469791 w 1740554"/>
              <a:gd name="connsiteY2" fmla="*/ 256 h 3608471"/>
              <a:gd name="connsiteX0" fmla="*/ 0 w 1542157"/>
              <a:gd name="connsiteY0" fmla="*/ 1825993 h 3608453"/>
              <a:gd name="connsiteX1" fmla="*/ 737092 w 1542157"/>
              <a:gd name="connsiteY1" fmla="*/ 2839921 h 3608453"/>
              <a:gd name="connsiteX2" fmla="*/ 786720 w 1542157"/>
              <a:gd name="connsiteY2" fmla="*/ 3608453 h 3608453"/>
              <a:gd name="connsiteX3" fmla="*/ 1 w 1542157"/>
              <a:gd name="connsiteY3" fmla="*/ 3424664 h 3608453"/>
              <a:gd name="connsiteX4" fmla="*/ 0 w 1542157"/>
              <a:gd name="connsiteY4" fmla="*/ 1825993 h 3608453"/>
              <a:gd name="connsiteX0" fmla="*/ 1345495 w 1542157"/>
              <a:gd name="connsiteY0" fmla="*/ 630068 h 3608453"/>
              <a:gd name="connsiteX1" fmla="*/ 1499530 w 1542157"/>
              <a:gd name="connsiteY1" fmla="*/ 1657268 h 3608453"/>
              <a:gd name="connsiteX2" fmla="*/ 1469791 w 1542157"/>
              <a:gd name="connsiteY2" fmla="*/ 238 h 3608453"/>
              <a:gd name="connsiteX0" fmla="*/ 0 w 1648510"/>
              <a:gd name="connsiteY0" fmla="*/ 1825993 h 3608453"/>
              <a:gd name="connsiteX1" fmla="*/ 737092 w 1648510"/>
              <a:gd name="connsiteY1" fmla="*/ 2839921 h 3608453"/>
              <a:gd name="connsiteX2" fmla="*/ 786720 w 1648510"/>
              <a:gd name="connsiteY2" fmla="*/ 3608453 h 3608453"/>
              <a:gd name="connsiteX3" fmla="*/ 1 w 1648510"/>
              <a:gd name="connsiteY3" fmla="*/ 3424664 h 3608453"/>
              <a:gd name="connsiteX4" fmla="*/ 0 w 1648510"/>
              <a:gd name="connsiteY4" fmla="*/ 1825993 h 3608453"/>
              <a:gd name="connsiteX0" fmla="*/ 1345495 w 1648510"/>
              <a:gd name="connsiteY0" fmla="*/ 630068 h 3608453"/>
              <a:gd name="connsiteX1" fmla="*/ 1499530 w 1648510"/>
              <a:gd name="connsiteY1" fmla="*/ 1657268 h 3608453"/>
              <a:gd name="connsiteX2" fmla="*/ 1469791 w 1648510"/>
              <a:gd name="connsiteY2" fmla="*/ 238 h 3608453"/>
              <a:gd name="connsiteX0" fmla="*/ 0 w 1695643"/>
              <a:gd name="connsiteY0" fmla="*/ 1825997 h 3608457"/>
              <a:gd name="connsiteX1" fmla="*/ 737092 w 1695643"/>
              <a:gd name="connsiteY1" fmla="*/ 2839925 h 3608457"/>
              <a:gd name="connsiteX2" fmla="*/ 786720 w 1695643"/>
              <a:gd name="connsiteY2" fmla="*/ 3608457 h 3608457"/>
              <a:gd name="connsiteX3" fmla="*/ 1 w 1695643"/>
              <a:gd name="connsiteY3" fmla="*/ 3424668 h 3608457"/>
              <a:gd name="connsiteX4" fmla="*/ 0 w 1695643"/>
              <a:gd name="connsiteY4" fmla="*/ 1825997 h 3608457"/>
              <a:gd name="connsiteX0" fmla="*/ 1345495 w 1695643"/>
              <a:gd name="connsiteY0" fmla="*/ 630072 h 3608457"/>
              <a:gd name="connsiteX1" fmla="*/ 1560003 w 1695643"/>
              <a:gd name="connsiteY1" fmla="*/ 1635521 h 3608457"/>
              <a:gd name="connsiteX2" fmla="*/ 1469791 w 1695643"/>
              <a:gd name="connsiteY2" fmla="*/ 242 h 3608457"/>
              <a:gd name="connsiteX0" fmla="*/ 0 w 1660155"/>
              <a:gd name="connsiteY0" fmla="*/ 1825986 h 3608446"/>
              <a:gd name="connsiteX1" fmla="*/ 737092 w 1660155"/>
              <a:gd name="connsiteY1" fmla="*/ 2839914 h 3608446"/>
              <a:gd name="connsiteX2" fmla="*/ 786720 w 1660155"/>
              <a:gd name="connsiteY2" fmla="*/ 3608446 h 3608446"/>
              <a:gd name="connsiteX3" fmla="*/ 1 w 1660155"/>
              <a:gd name="connsiteY3" fmla="*/ 3424657 h 3608446"/>
              <a:gd name="connsiteX4" fmla="*/ 0 w 1660155"/>
              <a:gd name="connsiteY4" fmla="*/ 1825986 h 3608446"/>
              <a:gd name="connsiteX0" fmla="*/ 1345495 w 1660155"/>
              <a:gd name="connsiteY0" fmla="*/ 630061 h 3608446"/>
              <a:gd name="connsiteX1" fmla="*/ 1560003 w 1660155"/>
              <a:gd name="connsiteY1" fmla="*/ 1635510 h 3608446"/>
              <a:gd name="connsiteX2" fmla="*/ 1469791 w 1660155"/>
              <a:gd name="connsiteY2" fmla="*/ 231 h 3608446"/>
              <a:gd name="connsiteX0" fmla="*/ 0 w 1660155"/>
              <a:gd name="connsiteY0" fmla="*/ 1825986 h 3608446"/>
              <a:gd name="connsiteX1" fmla="*/ 737092 w 1660155"/>
              <a:gd name="connsiteY1" fmla="*/ 2839914 h 3608446"/>
              <a:gd name="connsiteX2" fmla="*/ 786720 w 1660155"/>
              <a:gd name="connsiteY2" fmla="*/ 3608446 h 3608446"/>
              <a:gd name="connsiteX3" fmla="*/ 1 w 1660155"/>
              <a:gd name="connsiteY3" fmla="*/ 3424657 h 3608446"/>
              <a:gd name="connsiteX4" fmla="*/ 0 w 1660155"/>
              <a:gd name="connsiteY4" fmla="*/ 1825986 h 3608446"/>
              <a:gd name="connsiteX0" fmla="*/ 1345495 w 1660155"/>
              <a:gd name="connsiteY0" fmla="*/ 630061 h 3608446"/>
              <a:gd name="connsiteX1" fmla="*/ 1560003 w 1660155"/>
              <a:gd name="connsiteY1" fmla="*/ 1635510 h 3608446"/>
              <a:gd name="connsiteX2" fmla="*/ 1469791 w 1660155"/>
              <a:gd name="connsiteY2" fmla="*/ 231 h 3608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60155" h="3608446" stroke="0" extrusionOk="0">
                <a:moveTo>
                  <a:pt x="0" y="1825986"/>
                </a:moveTo>
                <a:cubicBezTo>
                  <a:pt x="325588" y="1825986"/>
                  <a:pt x="618002" y="2228224"/>
                  <a:pt x="737092" y="2839914"/>
                </a:cubicBezTo>
                <a:cubicBezTo>
                  <a:pt x="784612" y="3083997"/>
                  <a:pt x="801656" y="3347930"/>
                  <a:pt x="786720" y="3608446"/>
                </a:cubicBezTo>
                <a:lnTo>
                  <a:pt x="1" y="3424657"/>
                </a:lnTo>
                <a:cubicBezTo>
                  <a:pt x="1" y="2891767"/>
                  <a:pt x="0" y="2358876"/>
                  <a:pt x="0" y="1825986"/>
                </a:cubicBezTo>
                <a:close/>
              </a:path>
              <a:path w="1660155" h="3608446" fill="none">
                <a:moveTo>
                  <a:pt x="1345495" y="630061"/>
                </a:moveTo>
                <a:cubicBezTo>
                  <a:pt x="1316123" y="838071"/>
                  <a:pt x="1410170" y="1660260"/>
                  <a:pt x="1560003" y="1635510"/>
                </a:cubicBezTo>
                <a:cubicBezTo>
                  <a:pt x="1825422" y="1437497"/>
                  <a:pt x="1480540" y="-21034"/>
                  <a:pt x="1469791" y="231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104" name="Håndskrift 103">
                <a:extLst>
                  <a:ext uri="{FF2B5EF4-FFF2-40B4-BE49-F238E27FC236}">
                    <a16:creationId xmlns:a16="http://schemas.microsoft.com/office/drawing/2014/main" id="{AD8CFB4C-1EBF-4DBC-AE2C-D0CF1872A067}"/>
                  </a:ext>
                </a:extLst>
              </p14:cNvPr>
              <p14:cNvContentPartPr/>
              <p14:nvPr/>
            </p14:nvContentPartPr>
            <p14:xfrm flipH="1">
              <a:off x="5096256" y="4796619"/>
              <a:ext cx="1149000" cy="564480"/>
            </p14:xfrm>
          </p:contentPart>
        </mc:Choice>
        <mc:Fallback xmlns="">
          <p:pic>
            <p:nvPicPr>
              <p:cNvPr id="104" name="Håndskrift 103">
                <a:extLst>
                  <a:ext uri="{FF2B5EF4-FFF2-40B4-BE49-F238E27FC236}">
                    <a16:creationId xmlns:a16="http://schemas.microsoft.com/office/drawing/2014/main" id="{AD8CFB4C-1EBF-4DBC-AE2C-D0CF1872A067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 flipH="1">
                <a:off x="5073945" y="4774299"/>
                <a:ext cx="1192902" cy="608400"/>
              </a:xfrm>
              <a:prstGeom prst="rect">
                <a:avLst/>
              </a:prstGeom>
            </p:spPr>
          </p:pic>
        </mc:Fallback>
      </mc:AlternateContent>
      <p:sp>
        <p:nvSpPr>
          <p:cNvPr id="420" name="Bue 84">
            <a:extLst>
              <a:ext uri="{FF2B5EF4-FFF2-40B4-BE49-F238E27FC236}">
                <a16:creationId xmlns:a16="http://schemas.microsoft.com/office/drawing/2014/main" id="{4624FFFE-C6A9-478B-88C2-E4E34F318177}"/>
              </a:ext>
            </a:extLst>
          </p:cNvPr>
          <p:cNvSpPr>
            <a:spLocks noChangeAspect="1"/>
          </p:cNvSpPr>
          <p:nvPr/>
        </p:nvSpPr>
        <p:spPr>
          <a:xfrm rot="2557584" flipH="1" flipV="1">
            <a:off x="3791156" y="3413103"/>
            <a:ext cx="1299797" cy="2418471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69899"/>
              <a:gd name="connsiteY0" fmla="*/ 1826065 h 3608525"/>
              <a:gd name="connsiteX1" fmla="*/ 737092 w 1469899"/>
              <a:gd name="connsiteY1" fmla="*/ 2839993 h 3608525"/>
              <a:gd name="connsiteX2" fmla="*/ 786720 w 1469899"/>
              <a:gd name="connsiteY2" fmla="*/ 3608525 h 3608525"/>
              <a:gd name="connsiteX3" fmla="*/ 1 w 1469899"/>
              <a:gd name="connsiteY3" fmla="*/ 3424736 h 3608525"/>
              <a:gd name="connsiteX4" fmla="*/ 0 w 1469899"/>
              <a:gd name="connsiteY4" fmla="*/ 1826065 h 3608525"/>
              <a:gd name="connsiteX0" fmla="*/ 0 w 1469899"/>
              <a:gd name="connsiteY0" fmla="*/ 1826065 h 3608525"/>
              <a:gd name="connsiteX1" fmla="*/ 689004 w 1469899"/>
              <a:gd name="connsiteY1" fmla="*/ 1278185 h 3608525"/>
              <a:gd name="connsiteX2" fmla="*/ 1469791 w 1469899"/>
              <a:gd name="connsiteY2" fmla="*/ 310 h 3608525"/>
              <a:gd name="connsiteX0" fmla="*/ 181487 w 1651386"/>
              <a:gd name="connsiteY0" fmla="*/ 1826065 h 3608525"/>
              <a:gd name="connsiteX1" fmla="*/ 918579 w 1651386"/>
              <a:gd name="connsiteY1" fmla="*/ 2839993 h 3608525"/>
              <a:gd name="connsiteX2" fmla="*/ 968207 w 1651386"/>
              <a:gd name="connsiteY2" fmla="*/ 3608525 h 3608525"/>
              <a:gd name="connsiteX3" fmla="*/ 181488 w 1651386"/>
              <a:gd name="connsiteY3" fmla="*/ 3424736 h 3608525"/>
              <a:gd name="connsiteX4" fmla="*/ 181487 w 1651386"/>
              <a:gd name="connsiteY4" fmla="*/ 1826065 h 3608525"/>
              <a:gd name="connsiteX0" fmla="*/ 0 w 1651386"/>
              <a:gd name="connsiteY0" fmla="*/ 2257279 h 3608525"/>
              <a:gd name="connsiteX1" fmla="*/ 870491 w 1651386"/>
              <a:gd name="connsiteY1" fmla="*/ 1278185 h 3608525"/>
              <a:gd name="connsiteX2" fmla="*/ 1651278 w 1651386"/>
              <a:gd name="connsiteY2" fmla="*/ 310 h 3608525"/>
              <a:gd name="connsiteX0" fmla="*/ 181487 w 1651386"/>
              <a:gd name="connsiteY0" fmla="*/ 1826065 h 3608525"/>
              <a:gd name="connsiteX1" fmla="*/ 918579 w 1651386"/>
              <a:gd name="connsiteY1" fmla="*/ 2839993 h 3608525"/>
              <a:gd name="connsiteX2" fmla="*/ 968207 w 1651386"/>
              <a:gd name="connsiteY2" fmla="*/ 3608525 h 3608525"/>
              <a:gd name="connsiteX3" fmla="*/ 181488 w 1651386"/>
              <a:gd name="connsiteY3" fmla="*/ 3424736 h 3608525"/>
              <a:gd name="connsiteX4" fmla="*/ 181487 w 1651386"/>
              <a:gd name="connsiteY4" fmla="*/ 1826065 h 3608525"/>
              <a:gd name="connsiteX0" fmla="*/ 0 w 1651386"/>
              <a:gd name="connsiteY0" fmla="*/ 2257279 h 3608525"/>
              <a:gd name="connsiteX1" fmla="*/ 870491 w 1651386"/>
              <a:gd name="connsiteY1" fmla="*/ 1278185 h 3608525"/>
              <a:gd name="connsiteX2" fmla="*/ 1651278 w 1651386"/>
              <a:gd name="connsiteY2" fmla="*/ 310 h 3608525"/>
              <a:gd name="connsiteX0" fmla="*/ 67789 w 1537688"/>
              <a:gd name="connsiteY0" fmla="*/ 2186441 h 3968901"/>
              <a:gd name="connsiteX1" fmla="*/ 804881 w 1537688"/>
              <a:gd name="connsiteY1" fmla="*/ 3200369 h 3968901"/>
              <a:gd name="connsiteX2" fmla="*/ 854509 w 1537688"/>
              <a:gd name="connsiteY2" fmla="*/ 3968901 h 3968901"/>
              <a:gd name="connsiteX3" fmla="*/ 67790 w 1537688"/>
              <a:gd name="connsiteY3" fmla="*/ 3785112 h 3968901"/>
              <a:gd name="connsiteX4" fmla="*/ 67789 w 1537688"/>
              <a:gd name="connsiteY4" fmla="*/ 2186441 h 3968901"/>
              <a:gd name="connsiteX0" fmla="*/ 0 w 1537688"/>
              <a:gd name="connsiteY0" fmla="*/ 9004 h 3968901"/>
              <a:gd name="connsiteX1" fmla="*/ 756793 w 1537688"/>
              <a:gd name="connsiteY1" fmla="*/ 1638561 h 3968901"/>
              <a:gd name="connsiteX2" fmla="*/ 1537580 w 1537688"/>
              <a:gd name="connsiteY2" fmla="*/ 360686 h 3968901"/>
              <a:gd name="connsiteX0" fmla="*/ 67789 w 1537688"/>
              <a:gd name="connsiteY0" fmla="*/ 2177437 h 3959897"/>
              <a:gd name="connsiteX1" fmla="*/ 804881 w 1537688"/>
              <a:gd name="connsiteY1" fmla="*/ 3191365 h 3959897"/>
              <a:gd name="connsiteX2" fmla="*/ 854509 w 1537688"/>
              <a:gd name="connsiteY2" fmla="*/ 3959897 h 3959897"/>
              <a:gd name="connsiteX3" fmla="*/ 67790 w 1537688"/>
              <a:gd name="connsiteY3" fmla="*/ 3776108 h 3959897"/>
              <a:gd name="connsiteX4" fmla="*/ 67789 w 1537688"/>
              <a:gd name="connsiteY4" fmla="*/ 2177437 h 3959897"/>
              <a:gd name="connsiteX0" fmla="*/ 0 w 1537688"/>
              <a:gd name="connsiteY0" fmla="*/ 0 h 3959897"/>
              <a:gd name="connsiteX1" fmla="*/ 756793 w 1537688"/>
              <a:gd name="connsiteY1" fmla="*/ 1629557 h 3959897"/>
              <a:gd name="connsiteX2" fmla="*/ 1537580 w 1537688"/>
              <a:gd name="connsiteY2" fmla="*/ 351682 h 3959897"/>
              <a:gd name="connsiteX0" fmla="*/ 21462 w 1491361"/>
              <a:gd name="connsiteY0" fmla="*/ 2187683 h 3970143"/>
              <a:gd name="connsiteX1" fmla="*/ 758554 w 1491361"/>
              <a:gd name="connsiteY1" fmla="*/ 3201611 h 3970143"/>
              <a:gd name="connsiteX2" fmla="*/ 808182 w 1491361"/>
              <a:gd name="connsiteY2" fmla="*/ 3970143 h 3970143"/>
              <a:gd name="connsiteX3" fmla="*/ 21463 w 1491361"/>
              <a:gd name="connsiteY3" fmla="*/ 3786354 h 3970143"/>
              <a:gd name="connsiteX4" fmla="*/ 21462 w 1491361"/>
              <a:gd name="connsiteY4" fmla="*/ 2187683 h 3970143"/>
              <a:gd name="connsiteX0" fmla="*/ 0 w 1491361"/>
              <a:gd name="connsiteY0" fmla="*/ -1 h 3970143"/>
              <a:gd name="connsiteX1" fmla="*/ 710466 w 1491361"/>
              <a:gd name="connsiteY1" fmla="*/ 1639803 h 3970143"/>
              <a:gd name="connsiteX2" fmla="*/ 1491253 w 1491361"/>
              <a:gd name="connsiteY2" fmla="*/ 361928 h 3970143"/>
              <a:gd name="connsiteX0" fmla="*/ 83119 w 1553018"/>
              <a:gd name="connsiteY0" fmla="*/ 2281908 h 4064368"/>
              <a:gd name="connsiteX1" fmla="*/ 820211 w 1553018"/>
              <a:gd name="connsiteY1" fmla="*/ 3295836 h 4064368"/>
              <a:gd name="connsiteX2" fmla="*/ 869839 w 1553018"/>
              <a:gd name="connsiteY2" fmla="*/ 4064368 h 4064368"/>
              <a:gd name="connsiteX3" fmla="*/ 83120 w 1553018"/>
              <a:gd name="connsiteY3" fmla="*/ 3880579 h 4064368"/>
              <a:gd name="connsiteX4" fmla="*/ 83119 w 1553018"/>
              <a:gd name="connsiteY4" fmla="*/ 2281908 h 4064368"/>
              <a:gd name="connsiteX0" fmla="*/ 0 w 1553018"/>
              <a:gd name="connsiteY0" fmla="*/ -1 h 4064368"/>
              <a:gd name="connsiteX1" fmla="*/ 772123 w 1553018"/>
              <a:gd name="connsiteY1" fmla="*/ 1734028 h 4064368"/>
              <a:gd name="connsiteX2" fmla="*/ 1552910 w 1553018"/>
              <a:gd name="connsiteY2" fmla="*/ 456153 h 4064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3018" h="4064368" stroke="0" extrusionOk="0">
                <a:moveTo>
                  <a:pt x="83119" y="2281908"/>
                </a:moveTo>
                <a:cubicBezTo>
                  <a:pt x="408707" y="2281908"/>
                  <a:pt x="701121" y="2684146"/>
                  <a:pt x="820211" y="3295836"/>
                </a:cubicBezTo>
                <a:cubicBezTo>
                  <a:pt x="867731" y="3539919"/>
                  <a:pt x="884775" y="3803852"/>
                  <a:pt x="869839" y="4064368"/>
                </a:cubicBezTo>
                <a:lnTo>
                  <a:pt x="83120" y="3880579"/>
                </a:lnTo>
                <a:cubicBezTo>
                  <a:pt x="83120" y="3347689"/>
                  <a:pt x="83119" y="2814798"/>
                  <a:pt x="83119" y="2281908"/>
                </a:cubicBezTo>
                <a:close/>
              </a:path>
              <a:path w="1553018" h="4064368" fill="none">
                <a:moveTo>
                  <a:pt x="0" y="-1"/>
                </a:moveTo>
                <a:cubicBezTo>
                  <a:pt x="24668" y="184741"/>
                  <a:pt x="685794" y="1825201"/>
                  <a:pt x="772123" y="1734028"/>
                </a:cubicBezTo>
                <a:cubicBezTo>
                  <a:pt x="770146" y="1513763"/>
                  <a:pt x="1563659" y="434888"/>
                  <a:pt x="1552910" y="456153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421" name="Bue 84">
            <a:extLst>
              <a:ext uri="{FF2B5EF4-FFF2-40B4-BE49-F238E27FC236}">
                <a16:creationId xmlns:a16="http://schemas.microsoft.com/office/drawing/2014/main" id="{817052B6-5DEE-4B80-BCD3-DD633055BF24}"/>
              </a:ext>
            </a:extLst>
          </p:cNvPr>
          <p:cNvSpPr>
            <a:spLocks noChangeAspect="1"/>
          </p:cNvSpPr>
          <p:nvPr/>
        </p:nvSpPr>
        <p:spPr>
          <a:xfrm rot="2557584" flipH="1" flipV="1">
            <a:off x="3825895" y="3550559"/>
            <a:ext cx="1230214" cy="2147342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69899"/>
              <a:gd name="connsiteY0" fmla="*/ 1826065 h 3608525"/>
              <a:gd name="connsiteX1" fmla="*/ 737092 w 1469899"/>
              <a:gd name="connsiteY1" fmla="*/ 2839993 h 3608525"/>
              <a:gd name="connsiteX2" fmla="*/ 786720 w 1469899"/>
              <a:gd name="connsiteY2" fmla="*/ 3608525 h 3608525"/>
              <a:gd name="connsiteX3" fmla="*/ 1 w 1469899"/>
              <a:gd name="connsiteY3" fmla="*/ 3424736 h 3608525"/>
              <a:gd name="connsiteX4" fmla="*/ 0 w 1469899"/>
              <a:gd name="connsiteY4" fmla="*/ 1826065 h 3608525"/>
              <a:gd name="connsiteX0" fmla="*/ 0 w 1469899"/>
              <a:gd name="connsiteY0" fmla="*/ 1826065 h 3608525"/>
              <a:gd name="connsiteX1" fmla="*/ 689004 w 1469899"/>
              <a:gd name="connsiteY1" fmla="*/ 1278185 h 3608525"/>
              <a:gd name="connsiteX2" fmla="*/ 1469791 w 1469899"/>
              <a:gd name="connsiteY2" fmla="*/ 310 h 3608525"/>
              <a:gd name="connsiteX0" fmla="*/ 181487 w 1651386"/>
              <a:gd name="connsiteY0" fmla="*/ 1826065 h 3608525"/>
              <a:gd name="connsiteX1" fmla="*/ 918579 w 1651386"/>
              <a:gd name="connsiteY1" fmla="*/ 2839993 h 3608525"/>
              <a:gd name="connsiteX2" fmla="*/ 968207 w 1651386"/>
              <a:gd name="connsiteY2" fmla="*/ 3608525 h 3608525"/>
              <a:gd name="connsiteX3" fmla="*/ 181488 w 1651386"/>
              <a:gd name="connsiteY3" fmla="*/ 3424736 h 3608525"/>
              <a:gd name="connsiteX4" fmla="*/ 181487 w 1651386"/>
              <a:gd name="connsiteY4" fmla="*/ 1826065 h 3608525"/>
              <a:gd name="connsiteX0" fmla="*/ 0 w 1651386"/>
              <a:gd name="connsiteY0" fmla="*/ 2257279 h 3608525"/>
              <a:gd name="connsiteX1" fmla="*/ 870491 w 1651386"/>
              <a:gd name="connsiteY1" fmla="*/ 1278185 h 3608525"/>
              <a:gd name="connsiteX2" fmla="*/ 1651278 w 1651386"/>
              <a:gd name="connsiteY2" fmla="*/ 310 h 3608525"/>
              <a:gd name="connsiteX0" fmla="*/ 181487 w 1651386"/>
              <a:gd name="connsiteY0" fmla="*/ 1826065 h 3608525"/>
              <a:gd name="connsiteX1" fmla="*/ 918579 w 1651386"/>
              <a:gd name="connsiteY1" fmla="*/ 2839993 h 3608525"/>
              <a:gd name="connsiteX2" fmla="*/ 968207 w 1651386"/>
              <a:gd name="connsiteY2" fmla="*/ 3608525 h 3608525"/>
              <a:gd name="connsiteX3" fmla="*/ 181488 w 1651386"/>
              <a:gd name="connsiteY3" fmla="*/ 3424736 h 3608525"/>
              <a:gd name="connsiteX4" fmla="*/ 181487 w 1651386"/>
              <a:gd name="connsiteY4" fmla="*/ 1826065 h 3608525"/>
              <a:gd name="connsiteX0" fmla="*/ 0 w 1651386"/>
              <a:gd name="connsiteY0" fmla="*/ 2257279 h 3608525"/>
              <a:gd name="connsiteX1" fmla="*/ 870491 w 1651386"/>
              <a:gd name="connsiteY1" fmla="*/ 1278185 h 3608525"/>
              <a:gd name="connsiteX2" fmla="*/ 1651278 w 1651386"/>
              <a:gd name="connsiteY2" fmla="*/ 310 h 3608525"/>
              <a:gd name="connsiteX0" fmla="*/ 181487 w 1651367"/>
              <a:gd name="connsiteY0" fmla="*/ 1826262 h 3608722"/>
              <a:gd name="connsiteX1" fmla="*/ 918579 w 1651367"/>
              <a:gd name="connsiteY1" fmla="*/ 2840190 h 3608722"/>
              <a:gd name="connsiteX2" fmla="*/ 968207 w 1651367"/>
              <a:gd name="connsiteY2" fmla="*/ 3608722 h 3608722"/>
              <a:gd name="connsiteX3" fmla="*/ 181488 w 1651367"/>
              <a:gd name="connsiteY3" fmla="*/ 3424933 h 3608722"/>
              <a:gd name="connsiteX4" fmla="*/ 181487 w 1651367"/>
              <a:gd name="connsiteY4" fmla="*/ 1826262 h 3608722"/>
              <a:gd name="connsiteX0" fmla="*/ 0 w 1651367"/>
              <a:gd name="connsiteY0" fmla="*/ 2257476 h 3608722"/>
              <a:gd name="connsiteX1" fmla="*/ 698900 w 1651367"/>
              <a:gd name="connsiteY1" fmla="*/ 854076 h 3608722"/>
              <a:gd name="connsiteX2" fmla="*/ 1651278 w 1651367"/>
              <a:gd name="connsiteY2" fmla="*/ 507 h 3608722"/>
              <a:gd name="connsiteX0" fmla="*/ 0 w 1469880"/>
              <a:gd name="connsiteY0" fmla="*/ 1826262 h 3608722"/>
              <a:gd name="connsiteX1" fmla="*/ 737092 w 1469880"/>
              <a:gd name="connsiteY1" fmla="*/ 2840190 h 3608722"/>
              <a:gd name="connsiteX2" fmla="*/ 786720 w 1469880"/>
              <a:gd name="connsiteY2" fmla="*/ 3608722 h 3608722"/>
              <a:gd name="connsiteX3" fmla="*/ 1 w 1469880"/>
              <a:gd name="connsiteY3" fmla="*/ 3424933 h 3608722"/>
              <a:gd name="connsiteX4" fmla="*/ 0 w 1469880"/>
              <a:gd name="connsiteY4" fmla="*/ 1826262 h 3608722"/>
              <a:gd name="connsiteX0" fmla="*/ 1012661 w 1469880"/>
              <a:gd name="connsiteY0" fmla="*/ 2029318 h 3608722"/>
              <a:gd name="connsiteX1" fmla="*/ 517413 w 1469880"/>
              <a:gd name="connsiteY1" fmla="*/ 854076 h 3608722"/>
              <a:gd name="connsiteX2" fmla="*/ 1469791 w 1469880"/>
              <a:gd name="connsiteY2" fmla="*/ 507 h 3608722"/>
              <a:gd name="connsiteX0" fmla="*/ 0 w 1469880"/>
              <a:gd name="connsiteY0" fmla="*/ 1826262 h 3608722"/>
              <a:gd name="connsiteX1" fmla="*/ 737092 w 1469880"/>
              <a:gd name="connsiteY1" fmla="*/ 2840190 h 3608722"/>
              <a:gd name="connsiteX2" fmla="*/ 786720 w 1469880"/>
              <a:gd name="connsiteY2" fmla="*/ 3608722 h 3608722"/>
              <a:gd name="connsiteX3" fmla="*/ 1 w 1469880"/>
              <a:gd name="connsiteY3" fmla="*/ 3424933 h 3608722"/>
              <a:gd name="connsiteX4" fmla="*/ 0 w 1469880"/>
              <a:gd name="connsiteY4" fmla="*/ 1826262 h 3608722"/>
              <a:gd name="connsiteX0" fmla="*/ 1012661 w 1469880"/>
              <a:gd name="connsiteY0" fmla="*/ 2029318 h 3608722"/>
              <a:gd name="connsiteX1" fmla="*/ 517413 w 1469880"/>
              <a:gd name="connsiteY1" fmla="*/ 854076 h 3608722"/>
              <a:gd name="connsiteX2" fmla="*/ 1469791 w 1469880"/>
              <a:gd name="connsiteY2" fmla="*/ 507 h 3608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9880" h="3608722" stroke="0" extrusionOk="0">
                <a:moveTo>
                  <a:pt x="0" y="1826262"/>
                </a:moveTo>
                <a:cubicBezTo>
                  <a:pt x="325588" y="1826262"/>
                  <a:pt x="618002" y="2228500"/>
                  <a:pt x="737092" y="2840190"/>
                </a:cubicBezTo>
                <a:cubicBezTo>
                  <a:pt x="784612" y="3084273"/>
                  <a:pt x="801656" y="3348206"/>
                  <a:pt x="786720" y="3608722"/>
                </a:cubicBezTo>
                <a:lnTo>
                  <a:pt x="1" y="3424933"/>
                </a:lnTo>
                <a:cubicBezTo>
                  <a:pt x="1" y="2892043"/>
                  <a:pt x="0" y="2359152"/>
                  <a:pt x="0" y="1826262"/>
                </a:cubicBezTo>
                <a:close/>
              </a:path>
              <a:path w="1469880" h="3608722" fill="none">
                <a:moveTo>
                  <a:pt x="1012661" y="2029318"/>
                </a:moveTo>
                <a:cubicBezTo>
                  <a:pt x="938488" y="1819888"/>
                  <a:pt x="431084" y="945249"/>
                  <a:pt x="517413" y="854076"/>
                </a:cubicBezTo>
                <a:cubicBezTo>
                  <a:pt x="515436" y="633811"/>
                  <a:pt x="1480540" y="-20758"/>
                  <a:pt x="1469791" y="507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68" name="Gruppe 67">
            <a:extLst>
              <a:ext uri="{FF2B5EF4-FFF2-40B4-BE49-F238E27FC236}">
                <a16:creationId xmlns:a16="http://schemas.microsoft.com/office/drawing/2014/main" id="{7F6F16F5-4848-493C-B8E4-11FB0508321C}"/>
              </a:ext>
            </a:extLst>
          </p:cNvPr>
          <p:cNvGrpSpPr>
            <a:grpSpLocks noChangeAspect="1"/>
          </p:cNvGrpSpPr>
          <p:nvPr/>
        </p:nvGrpSpPr>
        <p:grpSpPr>
          <a:xfrm>
            <a:off x="1408227" y="3327979"/>
            <a:ext cx="1976181" cy="2726273"/>
            <a:chOff x="4513296" y="1882338"/>
            <a:chExt cx="2777423" cy="2633408"/>
          </a:xfrm>
          <a:solidFill>
            <a:srgbClr val="0070C0"/>
          </a:solidFill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08">
              <p14:nvContentPartPr>
                <p14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6311317" y="3902187"/>
                  <a:ext cx="90216" cy="42037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10">
              <p14:nvContentPartPr>
                <p14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5844662" y="4251707"/>
                  <a:ext cx="493243" cy="2246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12">
              <p14:nvContentPartPr>
                <p14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6295731" y="4117915"/>
                  <a:ext cx="238387" cy="160997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73" name="Gruppe 72">
              <a:extLst>
                <a:ext uri="{FF2B5EF4-FFF2-40B4-BE49-F238E27FC236}">
                  <a16:creationId xmlns:a16="http://schemas.microsoft.com/office/drawing/2014/main" id="{BAB83047-0040-4951-9FB2-46D8D1D4AA1F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  <a:grpFill/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14">
                <p14:nvContentPartPr>
                  <p14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:cNvPr>
                  <p:cNvPicPr/>
                  <p:nvPr/>
                </p:nvPicPr>
                <p:blipFill>
                  <a:blip r:embed="rId315"/>
                  <a:stretch>
                    <a:fillRect/>
                  </a:stretch>
                </p:blipFill>
                <p:spPr>
                  <a:xfrm>
                    <a:off x="4462696" y="1847569"/>
                    <a:ext cx="2887731" cy="2073253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76" name="Gruppe 75">
                <a:extLst>
                  <a:ext uri="{FF2B5EF4-FFF2-40B4-BE49-F238E27FC236}">
                    <a16:creationId xmlns:a16="http://schemas.microsoft.com/office/drawing/2014/main" id="{24BC5260-8883-4172-B69C-3D8CA9DF48A6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  <a:grpFill/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16">
                  <p14:nvContentPartPr>
                    <p14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:cNvPr>
                    <p:cNvPicPr/>
                    <p:nvPr/>
                  </p:nvPicPr>
                  <p:blipFill>
                    <a:blip r:embed="rId317"/>
                    <a:stretch>
                      <a:fillRect/>
                    </a:stretch>
                  </p:blipFill>
                  <p:spPr>
                    <a:xfrm>
                      <a:off x="6335340" y="4228010"/>
                      <a:ext cx="499369" cy="24500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18">
                  <p14:nvContentPartPr>
                    <p14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:cNvPr>
                    <p:cNvPicPr/>
                    <p:nvPr/>
                  </p:nvPicPr>
                  <p:blipFill>
                    <a:blip r:embed="rId319"/>
                    <a:stretch>
                      <a:fillRect/>
                    </a:stretch>
                  </p:blipFill>
                  <p:spPr>
                    <a:xfrm>
                      <a:off x="6303348" y="4252150"/>
                      <a:ext cx="270674" cy="2672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20">
                  <p14:nvContentPartPr>
                    <p14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:cNvPr>
                    <p:cNvPicPr/>
                    <p:nvPr/>
                  </p:nvPicPr>
                  <p:blipFill>
                    <a:blip r:embed="rId321"/>
                    <a:stretch>
                      <a:fillRect/>
                    </a:stretch>
                  </p:blipFill>
                  <p:spPr>
                    <a:xfrm>
                      <a:off x="6096209" y="4228371"/>
                      <a:ext cx="274188" cy="30440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22">
                  <p14:nvContentPartPr>
                    <p14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:cNvPr>
                    <p:cNvPicPr/>
                    <p:nvPr/>
                  </p:nvPicPr>
                  <p:blipFill>
                    <a:blip r:embed="rId323"/>
                    <a:stretch>
                      <a:fillRect/>
                    </a:stretch>
                  </p:blipFill>
                  <p:spPr>
                    <a:xfrm>
                      <a:off x="6109674" y="4140130"/>
                      <a:ext cx="220620" cy="9892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24">
                  <p14:nvContentPartPr>
                    <p14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:cNvPr>
                    <p:cNvPicPr/>
                    <p:nvPr/>
                  </p:nvPicPr>
                  <p:blipFill>
                    <a:blip r:embed="rId325"/>
                    <a:stretch>
                      <a:fillRect/>
                    </a:stretch>
                  </p:blipFill>
                  <p:spPr>
                    <a:xfrm>
                      <a:off x="6486546" y="4124696"/>
                      <a:ext cx="169956" cy="15355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26">
                  <p14:nvContentPartPr>
                    <p14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:cNvPr>
                    <p:cNvPicPr/>
                    <p:nvPr/>
                  </p:nvPicPr>
                  <p:blipFill>
                    <a:blip r:embed="rId327"/>
                    <a:stretch>
                      <a:fillRect/>
                    </a:stretch>
                  </p:blipFill>
                  <p:spPr>
                    <a:xfrm>
                      <a:off x="5994844" y="4148778"/>
                      <a:ext cx="160481" cy="8738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28">
                  <p14:nvContentPartPr>
                    <p14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:cNvPr>
                    <p:cNvPicPr/>
                    <p:nvPr/>
                  </p:nvPicPr>
                  <p:blipFill>
                    <a:blip r:embed="rId329"/>
                    <a:stretch>
                      <a:fillRect/>
                    </a:stretch>
                  </p:blipFill>
                  <p:spPr>
                    <a:xfrm>
                      <a:off x="6123656" y="3854309"/>
                      <a:ext cx="411895" cy="41892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330">
            <p14:nvContentPartPr>
              <p14:cNvPr id="167" name="Håndskrift 166">
                <a:extLst>
                  <a:ext uri="{FF2B5EF4-FFF2-40B4-BE49-F238E27FC236}">
                    <a16:creationId xmlns:a16="http://schemas.microsoft.com/office/drawing/2014/main" id="{24388405-26A1-435E-8D3A-E740D6B0490B}"/>
                  </a:ext>
                </a:extLst>
              </p14:cNvPr>
              <p14:cNvContentPartPr/>
              <p14:nvPr/>
            </p14:nvContentPartPr>
            <p14:xfrm>
              <a:off x="472714" y="197366"/>
              <a:ext cx="9140040" cy="6019200"/>
            </p14:xfrm>
          </p:contentPart>
        </mc:Choice>
        <mc:Fallback xmlns="">
          <p:pic>
            <p:nvPicPr>
              <p:cNvPr id="167" name="Håndskrift 166">
                <a:extLst>
                  <a:ext uri="{FF2B5EF4-FFF2-40B4-BE49-F238E27FC236}">
                    <a16:creationId xmlns:a16="http://schemas.microsoft.com/office/drawing/2014/main" id="{24388405-26A1-435E-8D3A-E740D6B0490B}"/>
                  </a:ext>
                </a:extLst>
              </p:cNvPr>
              <p:cNvPicPr/>
              <p:nvPr/>
            </p:nvPicPr>
            <p:blipFill>
              <a:blip r:embed="rId331"/>
              <a:stretch>
                <a:fillRect/>
              </a:stretch>
            </p:blipFill>
            <p:spPr>
              <a:xfrm>
                <a:off x="463714" y="188366"/>
                <a:ext cx="9157680" cy="60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2">
            <p14:nvContentPartPr>
              <p14:cNvPr id="169" name="Håndskrift 168">
                <a:extLst>
                  <a:ext uri="{FF2B5EF4-FFF2-40B4-BE49-F238E27FC236}">
                    <a16:creationId xmlns:a16="http://schemas.microsoft.com/office/drawing/2014/main" id="{DC1F41B2-464A-4F10-B5BA-5036F2A52E94}"/>
                  </a:ext>
                </a:extLst>
              </p14:cNvPr>
              <p14:cNvContentPartPr/>
              <p14:nvPr/>
            </p14:nvContentPartPr>
            <p14:xfrm>
              <a:off x="462994" y="539366"/>
              <a:ext cx="9075240" cy="6060240"/>
            </p14:xfrm>
          </p:contentPart>
        </mc:Choice>
        <mc:Fallback xmlns="">
          <p:pic>
            <p:nvPicPr>
              <p:cNvPr id="169" name="Håndskrift 168">
                <a:extLst>
                  <a:ext uri="{FF2B5EF4-FFF2-40B4-BE49-F238E27FC236}">
                    <a16:creationId xmlns:a16="http://schemas.microsoft.com/office/drawing/2014/main" id="{DC1F41B2-464A-4F10-B5BA-5036F2A52E94}"/>
                  </a:ext>
                </a:extLst>
              </p:cNvPr>
              <p:cNvPicPr/>
              <p:nvPr/>
            </p:nvPicPr>
            <p:blipFill>
              <a:blip r:embed="rId333"/>
              <a:stretch>
                <a:fillRect/>
              </a:stretch>
            </p:blipFill>
            <p:spPr>
              <a:xfrm>
                <a:off x="453994" y="530367"/>
                <a:ext cx="9092880" cy="6077879"/>
              </a:xfrm>
              <a:prstGeom prst="rect">
                <a:avLst/>
              </a:prstGeom>
            </p:spPr>
          </p:pic>
        </mc:Fallback>
      </mc:AlternateContent>
      <p:grpSp>
        <p:nvGrpSpPr>
          <p:cNvPr id="91" name="Gruppe 90">
            <a:extLst>
              <a:ext uri="{FF2B5EF4-FFF2-40B4-BE49-F238E27FC236}">
                <a16:creationId xmlns:a16="http://schemas.microsoft.com/office/drawing/2014/main" id="{527483C5-0676-47AD-92AB-BD536E8303A1}"/>
              </a:ext>
            </a:extLst>
          </p:cNvPr>
          <p:cNvGrpSpPr/>
          <p:nvPr/>
        </p:nvGrpSpPr>
        <p:grpSpPr>
          <a:xfrm>
            <a:off x="1671302" y="3346822"/>
            <a:ext cx="2081160" cy="1433160"/>
            <a:chOff x="3284430" y="2254348"/>
            <a:chExt cx="2081160" cy="1433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" name="Håndskrift 1">
                  <a:extLst>
                    <a:ext uri="{FF2B5EF4-FFF2-40B4-BE49-F238E27FC236}">
                      <a16:creationId xmlns:a16="http://schemas.microsoft.com/office/drawing/2014/main" id="{25B4C4A3-C6CC-4609-9D25-73E32D7F71DB}"/>
                    </a:ext>
                  </a:extLst>
                </p14:cNvPr>
                <p14:cNvContentPartPr/>
                <p14:nvPr/>
              </p14:nvContentPartPr>
              <p14:xfrm>
                <a:off x="3328710" y="2413828"/>
                <a:ext cx="1859040" cy="1273680"/>
              </p14:xfrm>
            </p:contentPart>
          </mc:Choice>
          <mc:Fallback xmlns="">
            <p:pic>
              <p:nvPicPr>
                <p:cNvPr id="2" name="Håndskrift 1">
                  <a:extLst>
                    <a:ext uri="{FF2B5EF4-FFF2-40B4-BE49-F238E27FC236}">
                      <a16:creationId xmlns:a16="http://schemas.microsoft.com/office/drawing/2014/main" id="{25B4C4A3-C6CC-4609-9D25-73E32D7F71DB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3319710" y="2404828"/>
                  <a:ext cx="1876680" cy="129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" name="Håndskrift 2">
                  <a:extLst>
                    <a:ext uri="{FF2B5EF4-FFF2-40B4-BE49-F238E27FC236}">
                      <a16:creationId xmlns:a16="http://schemas.microsoft.com/office/drawing/2014/main" id="{05A42E75-2B0D-491F-8D62-9A0B94A7E1E8}"/>
                    </a:ext>
                  </a:extLst>
                </p14:cNvPr>
                <p14:cNvContentPartPr/>
                <p14:nvPr/>
              </p14:nvContentPartPr>
              <p14:xfrm>
                <a:off x="4038990" y="2627308"/>
                <a:ext cx="426240" cy="763560"/>
              </p14:xfrm>
            </p:contentPart>
          </mc:Choice>
          <mc:Fallback xmlns="">
            <p:pic>
              <p:nvPicPr>
                <p:cNvPr id="3" name="Håndskrift 2">
                  <a:extLst>
                    <a:ext uri="{FF2B5EF4-FFF2-40B4-BE49-F238E27FC236}">
                      <a16:creationId xmlns:a16="http://schemas.microsoft.com/office/drawing/2014/main" id="{05A42E75-2B0D-491F-8D62-9A0B94A7E1E8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4029990" y="2618312"/>
                  <a:ext cx="443880" cy="7811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4" name="Håndskrift 3">
                  <a:extLst>
                    <a:ext uri="{FF2B5EF4-FFF2-40B4-BE49-F238E27FC236}">
                      <a16:creationId xmlns:a16="http://schemas.microsoft.com/office/drawing/2014/main" id="{658B41FE-8934-4722-B79C-54E5C1A74DEC}"/>
                    </a:ext>
                  </a:extLst>
                </p14:cNvPr>
                <p14:cNvContentPartPr/>
                <p14:nvPr/>
              </p14:nvContentPartPr>
              <p14:xfrm>
                <a:off x="3950070" y="2707228"/>
                <a:ext cx="398520" cy="711000"/>
              </p14:xfrm>
            </p:contentPart>
          </mc:Choice>
          <mc:Fallback xmlns="">
            <p:pic>
              <p:nvPicPr>
                <p:cNvPr id="4" name="Håndskrift 3">
                  <a:extLst>
                    <a:ext uri="{FF2B5EF4-FFF2-40B4-BE49-F238E27FC236}">
                      <a16:creationId xmlns:a16="http://schemas.microsoft.com/office/drawing/2014/main" id="{658B41FE-8934-4722-B79C-54E5C1A74DEC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3941070" y="2698228"/>
                  <a:ext cx="416160" cy="72864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85" name="Gruppe 84">
              <a:extLst>
                <a:ext uri="{FF2B5EF4-FFF2-40B4-BE49-F238E27FC236}">
                  <a16:creationId xmlns:a16="http://schemas.microsoft.com/office/drawing/2014/main" id="{823EFE27-D5DD-4E27-B3BB-03C72EE30576}"/>
                </a:ext>
              </a:extLst>
            </p:cNvPr>
            <p:cNvGrpSpPr/>
            <p:nvPr/>
          </p:nvGrpSpPr>
          <p:grpSpPr>
            <a:xfrm>
              <a:off x="3284430" y="2254348"/>
              <a:ext cx="2039760" cy="1012320"/>
              <a:chOff x="3284430" y="2254348"/>
              <a:chExt cx="2039760" cy="10123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40">
                <p14:nvContentPartPr>
                  <p14:cNvPr id="5" name="Håndskrift 4">
                    <a:extLst>
                      <a:ext uri="{FF2B5EF4-FFF2-40B4-BE49-F238E27FC236}">
                        <a16:creationId xmlns:a16="http://schemas.microsoft.com/office/drawing/2014/main" id="{CC36FCBC-23E6-4644-92A8-164DD9BB1ED5}"/>
                      </a:ext>
                    </a:extLst>
                  </p14:cNvPr>
                  <p14:cNvContentPartPr/>
                  <p14:nvPr/>
                </p14:nvContentPartPr>
                <p14:xfrm>
                  <a:off x="3346710" y="2656828"/>
                  <a:ext cx="631800" cy="192960"/>
                </p14:xfrm>
              </p:contentPart>
            </mc:Choice>
            <mc:Fallback xmlns="">
              <p:pic>
                <p:nvPicPr>
                  <p:cNvPr id="5" name="Håndskrift 4">
                    <a:extLst>
                      <a:ext uri="{FF2B5EF4-FFF2-40B4-BE49-F238E27FC236}">
                        <a16:creationId xmlns:a16="http://schemas.microsoft.com/office/drawing/2014/main" id="{CC36FCBC-23E6-4644-92A8-164DD9BB1ED5}"/>
                      </a:ext>
                    </a:extLst>
                  </p:cNvPr>
                  <p:cNvPicPr/>
                  <p:nvPr/>
                </p:nvPicPr>
                <p:blipFill>
                  <a:blip r:embed="rId341"/>
                  <a:stretch>
                    <a:fillRect/>
                  </a:stretch>
                </p:blipFill>
                <p:spPr>
                  <a:xfrm>
                    <a:off x="3337710" y="2647845"/>
                    <a:ext cx="649440" cy="21056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2">
                <p14:nvContentPartPr>
                  <p14:cNvPr id="10" name="Håndskrift 9">
                    <a:extLst>
                      <a:ext uri="{FF2B5EF4-FFF2-40B4-BE49-F238E27FC236}">
                        <a16:creationId xmlns:a16="http://schemas.microsoft.com/office/drawing/2014/main" id="{848229F9-395B-4915-AFD5-E1298AF3224C}"/>
                      </a:ext>
                    </a:extLst>
                  </p14:cNvPr>
                  <p14:cNvContentPartPr/>
                  <p14:nvPr/>
                </p14:nvContentPartPr>
                <p14:xfrm>
                  <a:off x="3390990" y="2626588"/>
                  <a:ext cx="618120" cy="117000"/>
                </p14:xfrm>
              </p:contentPart>
            </mc:Choice>
            <mc:Fallback xmlns="">
              <p:pic>
                <p:nvPicPr>
                  <p:cNvPr id="10" name="Håndskrift 9">
                    <a:extLst>
                      <a:ext uri="{FF2B5EF4-FFF2-40B4-BE49-F238E27FC236}">
                        <a16:creationId xmlns:a16="http://schemas.microsoft.com/office/drawing/2014/main" id="{848229F9-395B-4915-AFD5-E1298AF3224C}"/>
                      </a:ext>
                    </a:extLst>
                  </p:cNvPr>
                  <p:cNvPicPr/>
                  <p:nvPr/>
                </p:nvPicPr>
                <p:blipFill>
                  <a:blip r:embed="rId343"/>
                  <a:stretch>
                    <a:fillRect/>
                  </a:stretch>
                </p:blipFill>
                <p:spPr>
                  <a:xfrm>
                    <a:off x="3381985" y="2617588"/>
                    <a:ext cx="635770" cy="134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4">
                <p14:nvContentPartPr>
                  <p14:cNvPr id="11" name="Håndskrift 10">
                    <a:extLst>
                      <a:ext uri="{FF2B5EF4-FFF2-40B4-BE49-F238E27FC236}">
                        <a16:creationId xmlns:a16="http://schemas.microsoft.com/office/drawing/2014/main" id="{26BE66D8-C431-4331-AB41-246837B05783}"/>
                      </a:ext>
                    </a:extLst>
                  </p14:cNvPr>
                  <p14:cNvContentPartPr/>
                  <p14:nvPr/>
                </p14:nvContentPartPr>
                <p14:xfrm>
                  <a:off x="3372990" y="2716228"/>
                  <a:ext cx="407520" cy="53640"/>
                </p14:xfrm>
              </p:contentPart>
            </mc:Choice>
            <mc:Fallback xmlns="">
              <p:pic>
                <p:nvPicPr>
                  <p:cNvPr id="11" name="Håndskrift 10">
                    <a:extLst>
                      <a:ext uri="{FF2B5EF4-FFF2-40B4-BE49-F238E27FC236}">
                        <a16:creationId xmlns:a16="http://schemas.microsoft.com/office/drawing/2014/main" id="{26BE66D8-C431-4331-AB41-246837B05783}"/>
                      </a:ext>
                    </a:extLst>
                  </p:cNvPr>
                  <p:cNvPicPr/>
                  <p:nvPr/>
                </p:nvPicPr>
                <p:blipFill>
                  <a:blip r:embed="rId345"/>
                  <a:stretch>
                    <a:fillRect/>
                  </a:stretch>
                </p:blipFill>
                <p:spPr>
                  <a:xfrm>
                    <a:off x="3363982" y="2707228"/>
                    <a:ext cx="425176" cy="71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6">
                <p14:nvContentPartPr>
                  <p14:cNvPr id="13" name="Håndskrift 12">
                    <a:extLst>
                      <a:ext uri="{FF2B5EF4-FFF2-40B4-BE49-F238E27FC236}">
                        <a16:creationId xmlns:a16="http://schemas.microsoft.com/office/drawing/2014/main" id="{3359C357-6085-4152-9205-CA6711B67042}"/>
                      </a:ext>
                    </a:extLst>
                  </p14:cNvPr>
                  <p14:cNvContentPartPr/>
                  <p14:nvPr/>
                </p14:nvContentPartPr>
                <p14:xfrm>
                  <a:off x="3372990" y="2636668"/>
                  <a:ext cx="567720" cy="45360"/>
                </p14:xfrm>
              </p:contentPart>
            </mc:Choice>
            <mc:Fallback xmlns="">
              <p:pic>
                <p:nvPicPr>
                  <p:cNvPr id="13" name="Håndskrift 12">
                    <a:extLst>
                      <a:ext uri="{FF2B5EF4-FFF2-40B4-BE49-F238E27FC236}">
                        <a16:creationId xmlns:a16="http://schemas.microsoft.com/office/drawing/2014/main" id="{3359C357-6085-4152-9205-CA6711B67042}"/>
                      </a:ext>
                    </a:extLst>
                  </p:cNvPr>
                  <p:cNvPicPr/>
                  <p:nvPr/>
                </p:nvPicPr>
                <p:blipFill>
                  <a:blip r:embed="rId347"/>
                  <a:stretch>
                    <a:fillRect/>
                  </a:stretch>
                </p:blipFill>
                <p:spPr>
                  <a:xfrm>
                    <a:off x="3363984" y="2627668"/>
                    <a:ext cx="585371" cy="63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8">
                <p14:nvContentPartPr>
                  <p14:cNvPr id="25" name="Håndskrift 24">
                    <a:extLst>
                      <a:ext uri="{FF2B5EF4-FFF2-40B4-BE49-F238E27FC236}">
                        <a16:creationId xmlns:a16="http://schemas.microsoft.com/office/drawing/2014/main" id="{E24D6C51-0988-4626-B6CD-4BB96212D818}"/>
                      </a:ext>
                    </a:extLst>
                  </p14:cNvPr>
                  <p14:cNvContentPartPr/>
                  <p14:nvPr/>
                </p14:nvContentPartPr>
                <p14:xfrm>
                  <a:off x="3985710" y="2412748"/>
                  <a:ext cx="570240" cy="171000"/>
                </p14:xfrm>
              </p:contentPart>
            </mc:Choice>
            <mc:Fallback xmlns="">
              <p:pic>
                <p:nvPicPr>
                  <p:cNvPr id="25" name="Håndskrift 24">
                    <a:extLst>
                      <a:ext uri="{FF2B5EF4-FFF2-40B4-BE49-F238E27FC236}">
                        <a16:creationId xmlns:a16="http://schemas.microsoft.com/office/drawing/2014/main" id="{E24D6C51-0988-4626-B6CD-4BB96212D818}"/>
                      </a:ext>
                    </a:extLst>
                  </p:cNvPr>
                  <p:cNvPicPr/>
                  <p:nvPr/>
                </p:nvPicPr>
                <p:blipFill>
                  <a:blip r:embed="rId349"/>
                  <a:stretch>
                    <a:fillRect/>
                  </a:stretch>
                </p:blipFill>
                <p:spPr>
                  <a:xfrm>
                    <a:off x="3976710" y="2403748"/>
                    <a:ext cx="587880" cy="188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0">
                <p14:nvContentPartPr>
                  <p14:cNvPr id="26" name="Håndskrift 25">
                    <a:extLst>
                      <a:ext uri="{FF2B5EF4-FFF2-40B4-BE49-F238E27FC236}">
                        <a16:creationId xmlns:a16="http://schemas.microsoft.com/office/drawing/2014/main" id="{41301DB2-08AB-498B-B8BB-FD10D00ECC2D}"/>
                      </a:ext>
                    </a:extLst>
                  </p14:cNvPr>
                  <p14:cNvContentPartPr/>
                  <p14:nvPr/>
                </p14:nvContentPartPr>
                <p14:xfrm>
                  <a:off x="4012350" y="2398708"/>
                  <a:ext cx="540720" cy="175680"/>
                </p14:xfrm>
              </p:contentPart>
            </mc:Choice>
            <mc:Fallback xmlns="">
              <p:pic>
                <p:nvPicPr>
                  <p:cNvPr id="26" name="Håndskrift 25">
                    <a:extLst>
                      <a:ext uri="{FF2B5EF4-FFF2-40B4-BE49-F238E27FC236}">
                        <a16:creationId xmlns:a16="http://schemas.microsoft.com/office/drawing/2014/main" id="{41301DB2-08AB-498B-B8BB-FD10D00ECC2D}"/>
                      </a:ext>
                    </a:extLst>
                  </p:cNvPr>
                  <p:cNvPicPr/>
                  <p:nvPr/>
                </p:nvPicPr>
                <p:blipFill>
                  <a:blip r:embed="rId351"/>
                  <a:stretch>
                    <a:fillRect/>
                  </a:stretch>
                </p:blipFill>
                <p:spPr>
                  <a:xfrm>
                    <a:off x="4003356" y="2389690"/>
                    <a:ext cx="558348" cy="19335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2">
                <p14:nvContentPartPr>
                  <p14:cNvPr id="28" name="Håndskrift 27">
                    <a:extLst>
                      <a:ext uri="{FF2B5EF4-FFF2-40B4-BE49-F238E27FC236}">
                        <a16:creationId xmlns:a16="http://schemas.microsoft.com/office/drawing/2014/main" id="{45A3C339-F05E-4723-80C6-E4B1B1CBE582}"/>
                      </a:ext>
                    </a:extLst>
                  </p14:cNvPr>
                  <p14:cNvContentPartPr/>
                  <p14:nvPr/>
                </p14:nvContentPartPr>
                <p14:xfrm>
                  <a:off x="3994710" y="2333908"/>
                  <a:ext cx="558720" cy="249840"/>
                </p14:xfrm>
              </p:contentPart>
            </mc:Choice>
            <mc:Fallback xmlns="">
              <p:pic>
                <p:nvPicPr>
                  <p:cNvPr id="28" name="Håndskrift 27">
                    <a:extLst>
                      <a:ext uri="{FF2B5EF4-FFF2-40B4-BE49-F238E27FC236}">
                        <a16:creationId xmlns:a16="http://schemas.microsoft.com/office/drawing/2014/main" id="{45A3C339-F05E-4723-80C6-E4B1B1CBE582}"/>
                      </a:ext>
                    </a:extLst>
                  </p:cNvPr>
                  <p:cNvPicPr/>
                  <p:nvPr/>
                </p:nvPicPr>
                <p:blipFill>
                  <a:blip r:embed="rId353"/>
                  <a:stretch>
                    <a:fillRect/>
                  </a:stretch>
                </p:blipFill>
                <p:spPr>
                  <a:xfrm>
                    <a:off x="3985716" y="2324908"/>
                    <a:ext cx="576349" cy="267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4">
                <p14:nvContentPartPr>
                  <p14:cNvPr id="29" name="Håndskrift 28">
                    <a:extLst>
                      <a:ext uri="{FF2B5EF4-FFF2-40B4-BE49-F238E27FC236}">
                        <a16:creationId xmlns:a16="http://schemas.microsoft.com/office/drawing/2014/main" id="{4FA0A1F8-09E4-4D1C-A187-E23399D14FF6}"/>
                      </a:ext>
                    </a:extLst>
                  </p14:cNvPr>
                  <p14:cNvContentPartPr/>
                  <p14:nvPr/>
                </p14:nvContentPartPr>
                <p14:xfrm>
                  <a:off x="3985710" y="2263348"/>
                  <a:ext cx="601200" cy="267120"/>
                </p14:xfrm>
              </p:contentPart>
            </mc:Choice>
            <mc:Fallback xmlns="">
              <p:pic>
                <p:nvPicPr>
                  <p:cNvPr id="29" name="Håndskrift 28">
                    <a:extLst>
                      <a:ext uri="{FF2B5EF4-FFF2-40B4-BE49-F238E27FC236}">
                        <a16:creationId xmlns:a16="http://schemas.microsoft.com/office/drawing/2014/main" id="{4FA0A1F8-09E4-4D1C-A187-E23399D14FF6}"/>
                      </a:ext>
                    </a:extLst>
                  </p:cNvPr>
                  <p:cNvPicPr/>
                  <p:nvPr/>
                </p:nvPicPr>
                <p:blipFill>
                  <a:blip r:embed="rId355"/>
                  <a:stretch>
                    <a:fillRect/>
                  </a:stretch>
                </p:blipFill>
                <p:spPr>
                  <a:xfrm>
                    <a:off x="3976710" y="2254336"/>
                    <a:ext cx="618840" cy="2847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6">
                <p14:nvContentPartPr>
                  <p14:cNvPr id="31" name="Håndskrift 30">
                    <a:extLst>
                      <a:ext uri="{FF2B5EF4-FFF2-40B4-BE49-F238E27FC236}">
                        <a16:creationId xmlns:a16="http://schemas.microsoft.com/office/drawing/2014/main" id="{2ABAEAE2-9828-457A-B0A2-0B0FE3412CA1}"/>
                      </a:ext>
                    </a:extLst>
                  </p14:cNvPr>
                  <p14:cNvContentPartPr/>
                  <p14:nvPr/>
                </p14:nvContentPartPr>
                <p14:xfrm>
                  <a:off x="3298470" y="2582668"/>
                  <a:ext cx="678960" cy="56520"/>
                </p14:xfrm>
              </p:contentPart>
            </mc:Choice>
            <mc:Fallback xmlns="">
              <p:pic>
                <p:nvPicPr>
                  <p:cNvPr id="31" name="Håndskrift 30">
                    <a:extLst>
                      <a:ext uri="{FF2B5EF4-FFF2-40B4-BE49-F238E27FC236}">
                        <a16:creationId xmlns:a16="http://schemas.microsoft.com/office/drawing/2014/main" id="{2ABAEAE2-9828-457A-B0A2-0B0FE3412CA1}"/>
                      </a:ext>
                    </a:extLst>
                  </p:cNvPr>
                  <p:cNvPicPr/>
                  <p:nvPr/>
                </p:nvPicPr>
                <p:blipFill>
                  <a:blip r:embed="rId357"/>
                  <a:stretch>
                    <a:fillRect/>
                  </a:stretch>
                </p:blipFill>
                <p:spPr>
                  <a:xfrm>
                    <a:off x="3289470" y="2573668"/>
                    <a:ext cx="696600" cy="74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8">
                <p14:nvContentPartPr>
                  <p14:cNvPr id="34" name="Håndskrift 33">
                    <a:extLst>
                      <a:ext uri="{FF2B5EF4-FFF2-40B4-BE49-F238E27FC236}">
                        <a16:creationId xmlns:a16="http://schemas.microsoft.com/office/drawing/2014/main" id="{4D677A74-29D2-4BEF-A4B0-C404AAB6A57E}"/>
                      </a:ext>
                    </a:extLst>
                  </p14:cNvPr>
                  <p14:cNvContentPartPr/>
                  <p14:nvPr/>
                </p14:nvContentPartPr>
                <p14:xfrm>
                  <a:off x="4518510" y="2343988"/>
                  <a:ext cx="99000" cy="8280"/>
                </p14:xfrm>
              </p:contentPart>
            </mc:Choice>
            <mc:Fallback xmlns="">
              <p:pic>
                <p:nvPicPr>
                  <p:cNvPr id="34" name="Håndskrift 33">
                    <a:extLst>
                      <a:ext uri="{FF2B5EF4-FFF2-40B4-BE49-F238E27FC236}">
                        <a16:creationId xmlns:a16="http://schemas.microsoft.com/office/drawing/2014/main" id="{4D677A74-29D2-4BEF-A4B0-C404AAB6A57E}"/>
                      </a:ext>
                    </a:extLst>
                  </p:cNvPr>
                  <p:cNvPicPr/>
                  <p:nvPr/>
                </p:nvPicPr>
                <p:blipFill>
                  <a:blip r:embed="rId359"/>
                  <a:stretch>
                    <a:fillRect/>
                  </a:stretch>
                </p:blipFill>
                <p:spPr>
                  <a:xfrm>
                    <a:off x="4509510" y="2334988"/>
                    <a:ext cx="116640" cy="25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0">
                <p14:nvContentPartPr>
                  <p14:cNvPr id="36" name="Håndskrift 35">
                    <a:extLst>
                      <a:ext uri="{FF2B5EF4-FFF2-40B4-BE49-F238E27FC236}">
                        <a16:creationId xmlns:a16="http://schemas.microsoft.com/office/drawing/2014/main" id="{E995DF88-7418-449F-BCF1-6A9B04B4FB8C}"/>
                      </a:ext>
                    </a:extLst>
                  </p14:cNvPr>
                  <p14:cNvContentPartPr/>
                  <p14:nvPr/>
                </p14:nvContentPartPr>
                <p14:xfrm>
                  <a:off x="4633710" y="2272348"/>
                  <a:ext cx="588600" cy="889560"/>
                </p14:xfrm>
              </p:contentPart>
            </mc:Choice>
            <mc:Fallback xmlns="">
              <p:pic>
                <p:nvPicPr>
                  <p:cNvPr id="36" name="Håndskrift 35">
                    <a:extLst>
                      <a:ext uri="{FF2B5EF4-FFF2-40B4-BE49-F238E27FC236}">
                        <a16:creationId xmlns:a16="http://schemas.microsoft.com/office/drawing/2014/main" id="{E995DF88-7418-449F-BCF1-6A9B04B4FB8C}"/>
                      </a:ext>
                    </a:extLst>
                  </p:cNvPr>
                  <p:cNvPicPr/>
                  <p:nvPr/>
                </p:nvPicPr>
                <p:blipFill>
                  <a:blip r:embed="rId361"/>
                  <a:stretch>
                    <a:fillRect/>
                  </a:stretch>
                </p:blipFill>
                <p:spPr>
                  <a:xfrm>
                    <a:off x="4624710" y="2263348"/>
                    <a:ext cx="606240" cy="907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2">
                <p14:nvContentPartPr>
                  <p14:cNvPr id="40" name="Håndskrift 39">
                    <a:extLst>
                      <a:ext uri="{FF2B5EF4-FFF2-40B4-BE49-F238E27FC236}">
                        <a16:creationId xmlns:a16="http://schemas.microsoft.com/office/drawing/2014/main" id="{D779B539-6277-4DFC-9C95-73889FB82F04}"/>
                      </a:ext>
                    </a:extLst>
                  </p14:cNvPr>
                  <p14:cNvContentPartPr/>
                  <p14:nvPr/>
                </p14:nvContentPartPr>
                <p14:xfrm>
                  <a:off x="4527150" y="2254348"/>
                  <a:ext cx="735120" cy="815760"/>
                </p14:xfrm>
              </p:contentPart>
            </mc:Choice>
            <mc:Fallback xmlns="">
              <p:pic>
                <p:nvPicPr>
                  <p:cNvPr id="40" name="Håndskrift 39">
                    <a:extLst>
                      <a:ext uri="{FF2B5EF4-FFF2-40B4-BE49-F238E27FC236}">
                        <a16:creationId xmlns:a16="http://schemas.microsoft.com/office/drawing/2014/main" id="{D779B539-6277-4DFC-9C95-73889FB82F04}"/>
                      </a:ext>
                    </a:extLst>
                  </p:cNvPr>
                  <p:cNvPicPr/>
                  <p:nvPr/>
                </p:nvPicPr>
                <p:blipFill>
                  <a:blip r:embed="rId363"/>
                  <a:stretch>
                    <a:fillRect/>
                  </a:stretch>
                </p:blipFill>
                <p:spPr>
                  <a:xfrm>
                    <a:off x="4518150" y="2245348"/>
                    <a:ext cx="752760" cy="833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4">
                <p14:nvContentPartPr>
                  <p14:cNvPr id="42" name="Håndskrift 41">
                    <a:extLst>
                      <a:ext uri="{FF2B5EF4-FFF2-40B4-BE49-F238E27FC236}">
                        <a16:creationId xmlns:a16="http://schemas.microsoft.com/office/drawing/2014/main" id="{6C0C0FDC-4182-4AA2-B5E5-292BEAFB137C}"/>
                      </a:ext>
                    </a:extLst>
                  </p14:cNvPr>
                  <p14:cNvContentPartPr/>
                  <p14:nvPr/>
                </p14:nvContentPartPr>
                <p14:xfrm>
                  <a:off x="4571790" y="2370268"/>
                  <a:ext cx="752400" cy="833400"/>
                </p14:xfrm>
              </p:contentPart>
            </mc:Choice>
            <mc:Fallback xmlns="">
              <p:pic>
                <p:nvPicPr>
                  <p:cNvPr id="42" name="Håndskrift 41">
                    <a:extLst>
                      <a:ext uri="{FF2B5EF4-FFF2-40B4-BE49-F238E27FC236}">
                        <a16:creationId xmlns:a16="http://schemas.microsoft.com/office/drawing/2014/main" id="{6C0C0FDC-4182-4AA2-B5E5-292BEAFB137C}"/>
                      </a:ext>
                    </a:extLst>
                  </p:cNvPr>
                  <p:cNvPicPr/>
                  <p:nvPr/>
                </p:nvPicPr>
                <p:blipFill>
                  <a:blip r:embed="rId365"/>
                  <a:stretch>
                    <a:fillRect/>
                  </a:stretch>
                </p:blipFill>
                <p:spPr>
                  <a:xfrm>
                    <a:off x="4562790" y="2361268"/>
                    <a:ext cx="770040" cy="851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6">
                <p14:nvContentPartPr>
                  <p14:cNvPr id="43" name="Håndskrift 42">
                    <a:extLst>
                      <a:ext uri="{FF2B5EF4-FFF2-40B4-BE49-F238E27FC236}">
                        <a16:creationId xmlns:a16="http://schemas.microsoft.com/office/drawing/2014/main" id="{848B17DC-AC2C-487E-B493-A0E308042692}"/>
                      </a:ext>
                    </a:extLst>
                  </p14:cNvPr>
                  <p14:cNvContentPartPr/>
                  <p14:nvPr/>
                </p14:nvContentPartPr>
                <p14:xfrm>
                  <a:off x="4979670" y="2858428"/>
                  <a:ext cx="297360" cy="345960"/>
                </p14:xfrm>
              </p:contentPart>
            </mc:Choice>
            <mc:Fallback xmlns="">
              <p:pic>
                <p:nvPicPr>
                  <p:cNvPr id="43" name="Håndskrift 42">
                    <a:extLst>
                      <a:ext uri="{FF2B5EF4-FFF2-40B4-BE49-F238E27FC236}">
                        <a16:creationId xmlns:a16="http://schemas.microsoft.com/office/drawing/2014/main" id="{848B17DC-AC2C-487E-B493-A0E308042692}"/>
                      </a:ext>
                    </a:extLst>
                  </p:cNvPr>
                  <p:cNvPicPr/>
                  <p:nvPr/>
                </p:nvPicPr>
                <p:blipFill>
                  <a:blip r:embed="rId367"/>
                  <a:stretch>
                    <a:fillRect/>
                  </a:stretch>
                </p:blipFill>
                <p:spPr>
                  <a:xfrm>
                    <a:off x="4970670" y="2849428"/>
                    <a:ext cx="315000" cy="363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8">
                <p14:nvContentPartPr>
                  <p14:cNvPr id="46" name="Håndskrift 45">
                    <a:extLst>
                      <a:ext uri="{FF2B5EF4-FFF2-40B4-BE49-F238E27FC236}">
                        <a16:creationId xmlns:a16="http://schemas.microsoft.com/office/drawing/2014/main" id="{1ACDB906-7FCF-4760-B159-8363A2F87335}"/>
                      </a:ext>
                    </a:extLst>
                  </p14:cNvPr>
                  <p14:cNvContentPartPr/>
                  <p14:nvPr/>
                </p14:nvContentPartPr>
                <p14:xfrm>
                  <a:off x="4873470" y="2618308"/>
                  <a:ext cx="317520" cy="363600"/>
                </p14:xfrm>
              </p:contentPart>
            </mc:Choice>
            <mc:Fallback xmlns="">
              <p:pic>
                <p:nvPicPr>
                  <p:cNvPr id="46" name="Håndskrift 45">
                    <a:extLst>
                      <a:ext uri="{FF2B5EF4-FFF2-40B4-BE49-F238E27FC236}">
                        <a16:creationId xmlns:a16="http://schemas.microsoft.com/office/drawing/2014/main" id="{1ACDB906-7FCF-4760-B159-8363A2F87335}"/>
                      </a:ext>
                    </a:extLst>
                  </p:cNvPr>
                  <p:cNvPicPr/>
                  <p:nvPr/>
                </p:nvPicPr>
                <p:blipFill>
                  <a:blip r:embed="rId369"/>
                  <a:stretch>
                    <a:fillRect/>
                  </a:stretch>
                </p:blipFill>
                <p:spPr>
                  <a:xfrm>
                    <a:off x="4864470" y="2609308"/>
                    <a:ext cx="335160" cy="381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0">
                <p14:nvContentPartPr>
                  <p14:cNvPr id="53" name="Håndskrift 52">
                    <a:extLst>
                      <a:ext uri="{FF2B5EF4-FFF2-40B4-BE49-F238E27FC236}">
                        <a16:creationId xmlns:a16="http://schemas.microsoft.com/office/drawing/2014/main" id="{FD346AF6-76F2-4C2F-83B0-E9B0E3267AAB}"/>
                      </a:ext>
                    </a:extLst>
                  </p14:cNvPr>
                  <p14:cNvContentPartPr/>
                  <p14:nvPr/>
                </p14:nvContentPartPr>
                <p14:xfrm>
                  <a:off x="3293430" y="2819188"/>
                  <a:ext cx="102240" cy="12600"/>
                </p14:xfrm>
              </p:contentPart>
            </mc:Choice>
            <mc:Fallback xmlns="">
              <p:pic>
                <p:nvPicPr>
                  <p:cNvPr id="53" name="Håndskrift 52">
                    <a:extLst>
                      <a:ext uri="{FF2B5EF4-FFF2-40B4-BE49-F238E27FC236}">
                        <a16:creationId xmlns:a16="http://schemas.microsoft.com/office/drawing/2014/main" id="{FD346AF6-76F2-4C2F-83B0-E9B0E3267AAB}"/>
                      </a:ext>
                    </a:extLst>
                  </p:cNvPr>
                  <p:cNvPicPr/>
                  <p:nvPr/>
                </p:nvPicPr>
                <p:blipFill>
                  <a:blip r:embed="rId371"/>
                  <a:stretch>
                    <a:fillRect/>
                  </a:stretch>
                </p:blipFill>
                <p:spPr>
                  <a:xfrm>
                    <a:off x="3284462" y="2810438"/>
                    <a:ext cx="119818" cy="297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2">
                <p14:nvContentPartPr>
                  <p14:cNvPr id="55" name="Håndskrift 54">
                    <a:extLst>
                      <a:ext uri="{FF2B5EF4-FFF2-40B4-BE49-F238E27FC236}">
                        <a16:creationId xmlns:a16="http://schemas.microsoft.com/office/drawing/2014/main" id="{449EB29E-0785-4FD1-93DC-23BD48040E39}"/>
                      </a:ext>
                    </a:extLst>
                  </p14:cNvPr>
                  <p14:cNvContentPartPr/>
                  <p14:nvPr/>
                </p14:nvContentPartPr>
                <p14:xfrm>
                  <a:off x="3293430" y="2717668"/>
                  <a:ext cx="117720" cy="16560"/>
                </p14:xfrm>
              </p:contentPart>
            </mc:Choice>
            <mc:Fallback xmlns="">
              <p:pic>
                <p:nvPicPr>
                  <p:cNvPr id="55" name="Håndskrift 54">
                    <a:extLst>
                      <a:ext uri="{FF2B5EF4-FFF2-40B4-BE49-F238E27FC236}">
                        <a16:creationId xmlns:a16="http://schemas.microsoft.com/office/drawing/2014/main" id="{449EB29E-0785-4FD1-93DC-23BD48040E39}"/>
                      </a:ext>
                    </a:extLst>
                  </p:cNvPr>
                  <p:cNvPicPr/>
                  <p:nvPr/>
                </p:nvPicPr>
                <p:blipFill>
                  <a:blip r:embed="rId373"/>
                  <a:stretch>
                    <a:fillRect/>
                  </a:stretch>
                </p:blipFill>
                <p:spPr>
                  <a:xfrm>
                    <a:off x="3284430" y="2708468"/>
                    <a:ext cx="135360" cy="3459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4">
                <p14:nvContentPartPr>
                  <p14:cNvPr id="61" name="Håndskrift 60">
                    <a:extLst>
                      <a:ext uri="{FF2B5EF4-FFF2-40B4-BE49-F238E27FC236}">
                        <a16:creationId xmlns:a16="http://schemas.microsoft.com/office/drawing/2014/main" id="{3D7A0CCD-4F5F-4581-95FA-1D7DAF894E13}"/>
                      </a:ext>
                    </a:extLst>
                  </p14:cNvPr>
                  <p14:cNvContentPartPr/>
                  <p14:nvPr/>
                </p14:nvContentPartPr>
                <p14:xfrm>
                  <a:off x="3284430" y="2645308"/>
                  <a:ext cx="246600" cy="360"/>
                </p14:xfrm>
              </p:contentPart>
            </mc:Choice>
            <mc:Fallback xmlns="">
              <p:pic>
                <p:nvPicPr>
                  <p:cNvPr id="61" name="Håndskrift 60">
                    <a:extLst>
                      <a:ext uri="{FF2B5EF4-FFF2-40B4-BE49-F238E27FC236}">
                        <a16:creationId xmlns:a16="http://schemas.microsoft.com/office/drawing/2014/main" id="{3D7A0CCD-4F5F-4581-95FA-1D7DAF894E13}"/>
                      </a:ext>
                    </a:extLst>
                  </p:cNvPr>
                  <p:cNvPicPr/>
                  <p:nvPr/>
                </p:nvPicPr>
                <p:blipFill>
                  <a:blip r:embed="rId375"/>
                  <a:stretch>
                    <a:fillRect/>
                  </a:stretch>
                </p:blipFill>
                <p:spPr>
                  <a:xfrm>
                    <a:off x="3275430" y="2636308"/>
                    <a:ext cx="264240" cy="18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6">
                <p14:nvContentPartPr>
                  <p14:cNvPr id="65" name="Håndskrift 64">
                    <a:extLst>
                      <a:ext uri="{FF2B5EF4-FFF2-40B4-BE49-F238E27FC236}">
                        <a16:creationId xmlns:a16="http://schemas.microsoft.com/office/drawing/2014/main" id="{181AD264-76D6-4ECE-AC2D-CB1278465D98}"/>
                      </a:ext>
                    </a:extLst>
                  </p14:cNvPr>
                  <p14:cNvContentPartPr/>
                  <p14:nvPr/>
                </p14:nvContentPartPr>
                <p14:xfrm>
                  <a:off x="3328710" y="2660428"/>
                  <a:ext cx="257760" cy="38520"/>
                </p14:xfrm>
              </p:contentPart>
            </mc:Choice>
            <mc:Fallback xmlns="">
              <p:pic>
                <p:nvPicPr>
                  <p:cNvPr id="65" name="Håndskrift 64">
                    <a:extLst>
                      <a:ext uri="{FF2B5EF4-FFF2-40B4-BE49-F238E27FC236}">
                        <a16:creationId xmlns:a16="http://schemas.microsoft.com/office/drawing/2014/main" id="{181AD264-76D6-4ECE-AC2D-CB1278465D98}"/>
                      </a:ext>
                    </a:extLst>
                  </p:cNvPr>
                  <p:cNvPicPr/>
                  <p:nvPr/>
                </p:nvPicPr>
                <p:blipFill>
                  <a:blip r:embed="rId377"/>
                  <a:stretch>
                    <a:fillRect/>
                  </a:stretch>
                </p:blipFill>
                <p:spPr>
                  <a:xfrm>
                    <a:off x="3319710" y="2651428"/>
                    <a:ext cx="275400" cy="56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8">
                <p14:nvContentPartPr>
                  <p14:cNvPr id="67" name="Håndskrift 66">
                    <a:extLst>
                      <a:ext uri="{FF2B5EF4-FFF2-40B4-BE49-F238E27FC236}">
                        <a16:creationId xmlns:a16="http://schemas.microsoft.com/office/drawing/2014/main" id="{E3FAB485-BBDD-41AF-AE53-7194CB5B926D}"/>
                      </a:ext>
                    </a:extLst>
                  </p14:cNvPr>
                  <p14:cNvContentPartPr/>
                  <p14:nvPr/>
                </p14:nvContentPartPr>
                <p14:xfrm>
                  <a:off x="3372990" y="2757268"/>
                  <a:ext cx="89280" cy="47880"/>
                </p14:xfrm>
              </p:contentPart>
            </mc:Choice>
            <mc:Fallback xmlns="">
              <p:pic>
                <p:nvPicPr>
                  <p:cNvPr id="67" name="Håndskrift 66">
                    <a:extLst>
                      <a:ext uri="{FF2B5EF4-FFF2-40B4-BE49-F238E27FC236}">
                        <a16:creationId xmlns:a16="http://schemas.microsoft.com/office/drawing/2014/main" id="{E3FAB485-BBDD-41AF-AE53-7194CB5B926D}"/>
                      </a:ext>
                    </a:extLst>
                  </p:cNvPr>
                  <p:cNvPicPr/>
                  <p:nvPr/>
                </p:nvPicPr>
                <p:blipFill>
                  <a:blip r:embed="rId379"/>
                  <a:stretch>
                    <a:fillRect/>
                  </a:stretch>
                </p:blipFill>
                <p:spPr>
                  <a:xfrm>
                    <a:off x="3363954" y="2748268"/>
                    <a:ext cx="106991" cy="65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0">
                <p14:nvContentPartPr>
                  <p14:cNvPr id="75" name="Håndskrift 74">
                    <a:extLst>
                      <a:ext uri="{FF2B5EF4-FFF2-40B4-BE49-F238E27FC236}">
                        <a16:creationId xmlns:a16="http://schemas.microsoft.com/office/drawing/2014/main" id="{2BD02A97-5B87-435B-B478-DE3EE7DE2718}"/>
                      </a:ext>
                    </a:extLst>
                  </p14:cNvPr>
                  <p14:cNvContentPartPr/>
                  <p14:nvPr/>
                </p14:nvContentPartPr>
                <p14:xfrm>
                  <a:off x="5109990" y="3031948"/>
                  <a:ext cx="127800" cy="234720"/>
                </p14:xfrm>
              </p:contentPart>
            </mc:Choice>
            <mc:Fallback xmlns="">
              <p:pic>
                <p:nvPicPr>
                  <p:cNvPr id="75" name="Håndskrift 74">
                    <a:extLst>
                      <a:ext uri="{FF2B5EF4-FFF2-40B4-BE49-F238E27FC236}">
                        <a16:creationId xmlns:a16="http://schemas.microsoft.com/office/drawing/2014/main" id="{2BD02A97-5B87-435B-B478-DE3EE7DE2718}"/>
                      </a:ext>
                    </a:extLst>
                  </p:cNvPr>
                  <p:cNvPicPr/>
                  <p:nvPr/>
                </p:nvPicPr>
                <p:blipFill>
                  <a:blip r:embed="rId381"/>
                  <a:stretch>
                    <a:fillRect/>
                  </a:stretch>
                </p:blipFill>
                <p:spPr>
                  <a:xfrm>
                    <a:off x="5100965" y="3022948"/>
                    <a:ext cx="145490" cy="252360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88" name="Håndskrift 87">
                  <a:extLst>
                    <a:ext uri="{FF2B5EF4-FFF2-40B4-BE49-F238E27FC236}">
                      <a16:creationId xmlns:a16="http://schemas.microsoft.com/office/drawing/2014/main" id="{4DAA1040-4CF0-4AD9-9646-6FF3DF2539F0}"/>
                    </a:ext>
                  </a:extLst>
                </p14:cNvPr>
                <p14:cNvContentPartPr/>
                <p14:nvPr/>
              </p14:nvContentPartPr>
              <p14:xfrm>
                <a:off x="4577910" y="3060748"/>
                <a:ext cx="787680" cy="426600"/>
              </p14:xfrm>
            </p:contentPart>
          </mc:Choice>
          <mc:Fallback xmlns="">
            <p:pic>
              <p:nvPicPr>
                <p:cNvPr id="88" name="Håndskrift 87">
                  <a:extLst>
                    <a:ext uri="{FF2B5EF4-FFF2-40B4-BE49-F238E27FC236}">
                      <a16:creationId xmlns:a16="http://schemas.microsoft.com/office/drawing/2014/main" id="{4DAA1040-4CF0-4AD9-9646-6FF3DF2539F0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4541910" y="3024748"/>
                  <a:ext cx="859320" cy="49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89" name="Håndskrift 88">
                  <a:extLst>
                    <a:ext uri="{FF2B5EF4-FFF2-40B4-BE49-F238E27FC236}">
                      <a16:creationId xmlns:a16="http://schemas.microsoft.com/office/drawing/2014/main" id="{D7F70EC1-276E-4E34-8CAA-ECDDD9D29D2E}"/>
                    </a:ext>
                  </a:extLst>
                </p14:cNvPr>
                <p14:cNvContentPartPr/>
                <p14:nvPr/>
              </p14:nvContentPartPr>
              <p14:xfrm>
                <a:off x="3390687" y="2754613"/>
                <a:ext cx="920880" cy="883080"/>
              </p14:xfrm>
            </p:contentPart>
          </mc:Choice>
          <mc:Fallback xmlns="">
            <p:pic>
              <p:nvPicPr>
                <p:cNvPr id="89" name="Håndskrift 88">
                  <a:extLst>
                    <a:ext uri="{FF2B5EF4-FFF2-40B4-BE49-F238E27FC236}">
                      <a16:creationId xmlns:a16="http://schemas.microsoft.com/office/drawing/2014/main" id="{D7F70EC1-276E-4E34-8CAA-ECDDD9D29D2E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354687" y="2718613"/>
                  <a:ext cx="992520" cy="9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90" name="Håndskrift 89">
                  <a:extLst>
                    <a:ext uri="{FF2B5EF4-FFF2-40B4-BE49-F238E27FC236}">
                      <a16:creationId xmlns:a16="http://schemas.microsoft.com/office/drawing/2014/main" id="{62899ABA-811D-49F1-B54A-1BADC55CEE74}"/>
                    </a:ext>
                  </a:extLst>
                </p14:cNvPr>
                <p14:cNvContentPartPr/>
                <p14:nvPr/>
              </p14:nvContentPartPr>
              <p14:xfrm>
                <a:off x="3983247" y="2683693"/>
                <a:ext cx="393480" cy="694440"/>
              </p14:xfrm>
            </p:contentPart>
          </mc:Choice>
          <mc:Fallback xmlns="">
            <p:pic>
              <p:nvPicPr>
                <p:cNvPr id="90" name="Håndskrift 89">
                  <a:extLst>
                    <a:ext uri="{FF2B5EF4-FFF2-40B4-BE49-F238E27FC236}">
                      <a16:creationId xmlns:a16="http://schemas.microsoft.com/office/drawing/2014/main" id="{62899ABA-811D-49F1-B54A-1BADC55CEE74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947247" y="2647712"/>
                  <a:ext cx="465120" cy="76604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88">
            <p14:nvContentPartPr>
              <p14:cNvPr id="92" name="Håndskrift 91">
                <a:extLst>
                  <a:ext uri="{FF2B5EF4-FFF2-40B4-BE49-F238E27FC236}">
                    <a16:creationId xmlns:a16="http://schemas.microsoft.com/office/drawing/2014/main" id="{11D7F9C1-C7BA-4240-B308-9619C8DD743D}"/>
                  </a:ext>
                </a:extLst>
              </p14:cNvPr>
              <p14:cNvContentPartPr/>
              <p14:nvPr/>
            </p14:nvContentPartPr>
            <p14:xfrm>
              <a:off x="3195622" y="4398589"/>
              <a:ext cx="95400" cy="210960"/>
            </p14:xfrm>
          </p:contentPart>
        </mc:Choice>
        <mc:Fallback xmlns="">
          <p:pic>
            <p:nvPicPr>
              <p:cNvPr id="92" name="Håndskrift 91">
                <a:extLst>
                  <a:ext uri="{FF2B5EF4-FFF2-40B4-BE49-F238E27FC236}">
                    <a16:creationId xmlns:a16="http://schemas.microsoft.com/office/drawing/2014/main" id="{11D7F9C1-C7BA-4240-B308-9619C8DD743D}"/>
                  </a:ext>
                </a:extLst>
              </p:cNvPr>
              <p:cNvPicPr/>
              <p:nvPr/>
            </p:nvPicPr>
            <p:blipFill>
              <a:blip r:embed="rId389"/>
              <a:stretch>
                <a:fillRect/>
              </a:stretch>
            </p:blipFill>
            <p:spPr>
              <a:xfrm>
                <a:off x="3159622" y="4362527"/>
                <a:ext cx="167040" cy="2827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0">
            <p14:nvContentPartPr>
              <p14:cNvPr id="93" name="Håndskrift 92">
                <a:extLst>
                  <a:ext uri="{FF2B5EF4-FFF2-40B4-BE49-F238E27FC236}">
                    <a16:creationId xmlns:a16="http://schemas.microsoft.com/office/drawing/2014/main" id="{FD5FBCD1-2682-43C4-A440-6CCD4864FAFE}"/>
                  </a:ext>
                </a:extLst>
              </p14:cNvPr>
              <p14:cNvContentPartPr/>
              <p14:nvPr/>
            </p14:nvContentPartPr>
            <p14:xfrm>
              <a:off x="3290116" y="4336309"/>
              <a:ext cx="35280" cy="360000"/>
            </p14:xfrm>
          </p:contentPart>
        </mc:Choice>
        <mc:Fallback xmlns="">
          <p:pic>
            <p:nvPicPr>
              <p:cNvPr id="93" name="Håndskrift 92">
                <a:extLst>
                  <a:ext uri="{FF2B5EF4-FFF2-40B4-BE49-F238E27FC236}">
                    <a16:creationId xmlns:a16="http://schemas.microsoft.com/office/drawing/2014/main" id="{FD5FBCD1-2682-43C4-A440-6CCD4864FAFE}"/>
                  </a:ext>
                </a:extLst>
              </p:cNvPr>
              <p:cNvPicPr/>
              <p:nvPr/>
            </p:nvPicPr>
            <p:blipFill>
              <a:blip r:embed="rId391"/>
              <a:stretch>
                <a:fillRect/>
              </a:stretch>
            </p:blipFill>
            <p:spPr>
              <a:xfrm>
                <a:off x="3281116" y="4327309"/>
                <a:ext cx="52920" cy="377640"/>
              </a:xfrm>
              <a:prstGeom prst="rect">
                <a:avLst/>
              </a:prstGeom>
            </p:spPr>
          </p:pic>
        </mc:Fallback>
      </mc:AlternateContent>
      <p:sp>
        <p:nvSpPr>
          <p:cNvPr id="23" name="Bue 84">
            <a:extLst>
              <a:ext uri="{FF2B5EF4-FFF2-40B4-BE49-F238E27FC236}">
                <a16:creationId xmlns:a16="http://schemas.microsoft.com/office/drawing/2014/main" id="{BCB5D9F1-4FAB-4927-B15C-84D1180770CF}"/>
              </a:ext>
            </a:extLst>
          </p:cNvPr>
          <p:cNvSpPr>
            <a:spLocks noChangeAspect="1"/>
          </p:cNvSpPr>
          <p:nvPr/>
        </p:nvSpPr>
        <p:spPr>
          <a:xfrm rot="8755378" flipV="1">
            <a:off x="1563675" y="3902440"/>
            <a:ext cx="837048" cy="912834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145831 w 1112830"/>
              <a:gd name="connsiteY0" fmla="*/ 0 h 1782460"/>
              <a:gd name="connsiteX1" fmla="*/ 882923 w 1112830"/>
              <a:gd name="connsiteY1" fmla="*/ 1013928 h 1782460"/>
              <a:gd name="connsiteX2" fmla="*/ 932551 w 1112830"/>
              <a:gd name="connsiteY2" fmla="*/ 1782460 h 1782460"/>
              <a:gd name="connsiteX3" fmla="*/ 145832 w 1112830"/>
              <a:gd name="connsiteY3" fmla="*/ 1598671 h 1782460"/>
              <a:gd name="connsiteX4" fmla="*/ 145831 w 1112830"/>
              <a:gd name="connsiteY4" fmla="*/ 0 h 1782460"/>
              <a:gd name="connsiteX0" fmla="*/ 145831 w 1112830"/>
              <a:gd name="connsiteY0" fmla="*/ 0 h 1782460"/>
              <a:gd name="connsiteX1" fmla="*/ 1112755 w 1112830"/>
              <a:gd name="connsiteY1" fmla="*/ 686611 h 1782460"/>
              <a:gd name="connsiteX2" fmla="*/ 0 w 1112830"/>
              <a:gd name="connsiteY2" fmla="*/ 394032 h 1782460"/>
              <a:gd name="connsiteX0" fmla="*/ 145831 w 1250918"/>
              <a:gd name="connsiteY0" fmla="*/ 176544 h 1959004"/>
              <a:gd name="connsiteX1" fmla="*/ 882923 w 1250918"/>
              <a:gd name="connsiteY1" fmla="*/ 1190472 h 1959004"/>
              <a:gd name="connsiteX2" fmla="*/ 932551 w 1250918"/>
              <a:gd name="connsiteY2" fmla="*/ 1959004 h 1959004"/>
              <a:gd name="connsiteX3" fmla="*/ 145832 w 1250918"/>
              <a:gd name="connsiteY3" fmla="*/ 1775215 h 1959004"/>
              <a:gd name="connsiteX4" fmla="*/ 145831 w 1250918"/>
              <a:gd name="connsiteY4" fmla="*/ 176544 h 1959004"/>
              <a:gd name="connsiteX0" fmla="*/ 145831 w 1250918"/>
              <a:gd name="connsiteY0" fmla="*/ 176544 h 1959004"/>
              <a:gd name="connsiteX1" fmla="*/ 1250851 w 1250918"/>
              <a:gd name="connsiteY1" fmla="*/ 102775 h 1959004"/>
              <a:gd name="connsiteX2" fmla="*/ 0 w 1250918"/>
              <a:gd name="connsiteY2" fmla="*/ 570576 h 1959004"/>
              <a:gd name="connsiteX0" fmla="*/ 207442 w 1312526"/>
              <a:gd name="connsiteY0" fmla="*/ 1183522 h 2965982"/>
              <a:gd name="connsiteX1" fmla="*/ 944534 w 1312526"/>
              <a:gd name="connsiteY1" fmla="*/ 2197450 h 2965982"/>
              <a:gd name="connsiteX2" fmla="*/ 994162 w 1312526"/>
              <a:gd name="connsiteY2" fmla="*/ 2965982 h 2965982"/>
              <a:gd name="connsiteX3" fmla="*/ 207443 w 1312526"/>
              <a:gd name="connsiteY3" fmla="*/ 2782193 h 2965982"/>
              <a:gd name="connsiteX4" fmla="*/ 207442 w 1312526"/>
              <a:gd name="connsiteY4" fmla="*/ 1183522 h 2965982"/>
              <a:gd name="connsiteX0" fmla="*/ 207442 w 1312526"/>
              <a:gd name="connsiteY0" fmla="*/ 1183522 h 2965982"/>
              <a:gd name="connsiteX1" fmla="*/ 1312462 w 1312526"/>
              <a:gd name="connsiteY1" fmla="*/ 1109753 h 2965982"/>
              <a:gd name="connsiteX2" fmla="*/ 0 w 1312526"/>
              <a:gd name="connsiteY2" fmla="*/ 259 h 2965982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5330"/>
              <a:gd name="connsiteY0" fmla="*/ 1183576 h 2966036"/>
              <a:gd name="connsiteX1" fmla="*/ 944534 w 1295330"/>
              <a:gd name="connsiteY1" fmla="*/ 2197504 h 2966036"/>
              <a:gd name="connsiteX2" fmla="*/ 994162 w 1295330"/>
              <a:gd name="connsiteY2" fmla="*/ 2966036 h 2966036"/>
              <a:gd name="connsiteX3" fmla="*/ 207443 w 1295330"/>
              <a:gd name="connsiteY3" fmla="*/ 2782247 h 2966036"/>
              <a:gd name="connsiteX4" fmla="*/ 207442 w 1295330"/>
              <a:gd name="connsiteY4" fmla="*/ 1183576 h 2966036"/>
              <a:gd name="connsiteX0" fmla="*/ 207442 w 1295330"/>
              <a:gd name="connsiteY0" fmla="*/ 1183576 h 2966036"/>
              <a:gd name="connsiteX1" fmla="*/ 1291025 w 1295330"/>
              <a:gd name="connsiteY1" fmla="*/ 1172615 h 2966036"/>
              <a:gd name="connsiteX2" fmla="*/ 0 w 1295330"/>
              <a:gd name="connsiteY2" fmla="*/ 313 h 2966036"/>
              <a:gd name="connsiteX0" fmla="*/ 0 w 1089572"/>
              <a:gd name="connsiteY0" fmla="*/ 1050533 h 2832993"/>
              <a:gd name="connsiteX1" fmla="*/ 737092 w 1089572"/>
              <a:gd name="connsiteY1" fmla="*/ 2064461 h 2832993"/>
              <a:gd name="connsiteX2" fmla="*/ 786720 w 1089572"/>
              <a:gd name="connsiteY2" fmla="*/ 2832993 h 2832993"/>
              <a:gd name="connsiteX3" fmla="*/ 1 w 1089572"/>
              <a:gd name="connsiteY3" fmla="*/ 2649204 h 2832993"/>
              <a:gd name="connsiteX4" fmla="*/ 0 w 1089572"/>
              <a:gd name="connsiteY4" fmla="*/ 1050533 h 2832993"/>
              <a:gd name="connsiteX0" fmla="*/ 0 w 1089572"/>
              <a:gd name="connsiteY0" fmla="*/ 1050533 h 2832993"/>
              <a:gd name="connsiteX1" fmla="*/ 1083583 w 1089572"/>
              <a:gd name="connsiteY1" fmla="*/ 1039572 h 2832993"/>
              <a:gd name="connsiteX2" fmla="*/ 195329 w 1089572"/>
              <a:gd name="connsiteY2" fmla="*/ 360 h 2832993"/>
              <a:gd name="connsiteX0" fmla="*/ 0 w 1090615"/>
              <a:gd name="connsiteY0" fmla="*/ 1271235 h 3053695"/>
              <a:gd name="connsiteX1" fmla="*/ 737092 w 1090615"/>
              <a:gd name="connsiteY1" fmla="*/ 2285163 h 3053695"/>
              <a:gd name="connsiteX2" fmla="*/ 786720 w 1090615"/>
              <a:gd name="connsiteY2" fmla="*/ 3053695 h 3053695"/>
              <a:gd name="connsiteX3" fmla="*/ 1 w 1090615"/>
              <a:gd name="connsiteY3" fmla="*/ 2869906 h 3053695"/>
              <a:gd name="connsiteX4" fmla="*/ 0 w 1090615"/>
              <a:gd name="connsiteY4" fmla="*/ 1271235 h 3053695"/>
              <a:gd name="connsiteX0" fmla="*/ 0 w 1090615"/>
              <a:gd name="connsiteY0" fmla="*/ 1271235 h 3053695"/>
              <a:gd name="connsiteX1" fmla="*/ 1083583 w 1090615"/>
              <a:gd name="connsiteY1" fmla="*/ 1260274 h 3053695"/>
              <a:gd name="connsiteX2" fmla="*/ 347950 w 1090615"/>
              <a:gd name="connsiteY2" fmla="*/ 291 h 3053695"/>
              <a:gd name="connsiteX0" fmla="*/ 0 w 1095595"/>
              <a:gd name="connsiteY0" fmla="*/ 1489472 h 3271932"/>
              <a:gd name="connsiteX1" fmla="*/ 737092 w 1095595"/>
              <a:gd name="connsiteY1" fmla="*/ 2503400 h 3271932"/>
              <a:gd name="connsiteX2" fmla="*/ 786720 w 1095595"/>
              <a:gd name="connsiteY2" fmla="*/ 3271932 h 3271932"/>
              <a:gd name="connsiteX3" fmla="*/ 1 w 1095595"/>
              <a:gd name="connsiteY3" fmla="*/ 3088143 h 3271932"/>
              <a:gd name="connsiteX4" fmla="*/ 0 w 1095595"/>
              <a:gd name="connsiteY4" fmla="*/ 1489472 h 3271932"/>
              <a:gd name="connsiteX0" fmla="*/ 0 w 1095595"/>
              <a:gd name="connsiteY0" fmla="*/ 1489472 h 3271932"/>
              <a:gd name="connsiteX1" fmla="*/ 1083583 w 1095595"/>
              <a:gd name="connsiteY1" fmla="*/ 1478511 h 3271932"/>
              <a:gd name="connsiteX2" fmla="*/ 711675 w 1095595"/>
              <a:gd name="connsiteY2" fmla="*/ 243 h 3271932"/>
              <a:gd name="connsiteX0" fmla="*/ 0 w 1074437"/>
              <a:gd name="connsiteY0" fmla="*/ 1489449 h 3271909"/>
              <a:gd name="connsiteX1" fmla="*/ 737092 w 1074437"/>
              <a:gd name="connsiteY1" fmla="*/ 2503377 h 3271909"/>
              <a:gd name="connsiteX2" fmla="*/ 786720 w 1074437"/>
              <a:gd name="connsiteY2" fmla="*/ 3271909 h 3271909"/>
              <a:gd name="connsiteX3" fmla="*/ 1 w 1074437"/>
              <a:gd name="connsiteY3" fmla="*/ 3088120 h 3271909"/>
              <a:gd name="connsiteX4" fmla="*/ 0 w 1074437"/>
              <a:gd name="connsiteY4" fmla="*/ 1489449 h 3271909"/>
              <a:gd name="connsiteX0" fmla="*/ 0 w 1074437"/>
              <a:gd name="connsiteY0" fmla="*/ 1489449 h 3271909"/>
              <a:gd name="connsiteX1" fmla="*/ 1061896 w 1074437"/>
              <a:gd name="connsiteY1" fmla="*/ 1639069 h 3271909"/>
              <a:gd name="connsiteX2" fmla="*/ 711675 w 1074437"/>
              <a:gd name="connsiteY2" fmla="*/ 220 h 3271909"/>
              <a:gd name="connsiteX0" fmla="*/ 0 w 1075748"/>
              <a:gd name="connsiteY0" fmla="*/ 1399561 h 3182021"/>
              <a:gd name="connsiteX1" fmla="*/ 737092 w 1075748"/>
              <a:gd name="connsiteY1" fmla="*/ 2413489 h 3182021"/>
              <a:gd name="connsiteX2" fmla="*/ 786720 w 1075748"/>
              <a:gd name="connsiteY2" fmla="*/ 3182021 h 3182021"/>
              <a:gd name="connsiteX3" fmla="*/ 1 w 1075748"/>
              <a:gd name="connsiteY3" fmla="*/ 2998232 h 3182021"/>
              <a:gd name="connsiteX4" fmla="*/ 0 w 1075748"/>
              <a:gd name="connsiteY4" fmla="*/ 1399561 h 3182021"/>
              <a:gd name="connsiteX0" fmla="*/ 0 w 1075748"/>
              <a:gd name="connsiteY0" fmla="*/ 1399561 h 3182021"/>
              <a:gd name="connsiteX1" fmla="*/ 1061896 w 1075748"/>
              <a:gd name="connsiteY1" fmla="*/ 1549181 h 3182021"/>
              <a:gd name="connsiteX2" fmla="*/ 758268 w 1075748"/>
              <a:gd name="connsiteY2" fmla="*/ 233 h 3182021"/>
              <a:gd name="connsiteX0" fmla="*/ 0 w 1025076"/>
              <a:gd name="connsiteY0" fmla="*/ 1399471 h 3181931"/>
              <a:gd name="connsiteX1" fmla="*/ 737092 w 1025076"/>
              <a:gd name="connsiteY1" fmla="*/ 2413399 h 3181931"/>
              <a:gd name="connsiteX2" fmla="*/ 786720 w 1025076"/>
              <a:gd name="connsiteY2" fmla="*/ 3181931 h 3181931"/>
              <a:gd name="connsiteX3" fmla="*/ 1 w 1025076"/>
              <a:gd name="connsiteY3" fmla="*/ 2998142 h 3181931"/>
              <a:gd name="connsiteX4" fmla="*/ 0 w 1025076"/>
              <a:gd name="connsiteY4" fmla="*/ 1399471 h 3181931"/>
              <a:gd name="connsiteX0" fmla="*/ 0 w 1025076"/>
              <a:gd name="connsiteY0" fmla="*/ 1399471 h 3181931"/>
              <a:gd name="connsiteX1" fmla="*/ 1009376 w 1025076"/>
              <a:gd name="connsiteY1" fmla="*/ 2459872 h 3181931"/>
              <a:gd name="connsiteX2" fmla="*/ 758268 w 1025076"/>
              <a:gd name="connsiteY2" fmla="*/ 143 h 3181931"/>
              <a:gd name="connsiteX0" fmla="*/ 0 w 1051440"/>
              <a:gd name="connsiteY0" fmla="*/ 717516 h 2499976"/>
              <a:gd name="connsiteX1" fmla="*/ 737092 w 1051440"/>
              <a:gd name="connsiteY1" fmla="*/ 1731444 h 2499976"/>
              <a:gd name="connsiteX2" fmla="*/ 786720 w 1051440"/>
              <a:gd name="connsiteY2" fmla="*/ 2499976 h 2499976"/>
              <a:gd name="connsiteX3" fmla="*/ 1 w 1051440"/>
              <a:gd name="connsiteY3" fmla="*/ 2316187 h 2499976"/>
              <a:gd name="connsiteX4" fmla="*/ 0 w 1051440"/>
              <a:gd name="connsiteY4" fmla="*/ 717516 h 2499976"/>
              <a:gd name="connsiteX0" fmla="*/ 0 w 1051440"/>
              <a:gd name="connsiteY0" fmla="*/ 717516 h 2499976"/>
              <a:gd name="connsiteX1" fmla="*/ 1009376 w 1051440"/>
              <a:gd name="connsiteY1" fmla="*/ 1777917 h 2499976"/>
              <a:gd name="connsiteX2" fmla="*/ 1006818 w 1051440"/>
              <a:gd name="connsiteY2" fmla="*/ 201 h 2499976"/>
              <a:gd name="connsiteX0" fmla="*/ 0 w 1018133"/>
              <a:gd name="connsiteY0" fmla="*/ 253063 h 2035523"/>
              <a:gd name="connsiteX1" fmla="*/ 737092 w 1018133"/>
              <a:gd name="connsiteY1" fmla="*/ 1266991 h 2035523"/>
              <a:gd name="connsiteX2" fmla="*/ 786720 w 1018133"/>
              <a:gd name="connsiteY2" fmla="*/ 2035523 h 2035523"/>
              <a:gd name="connsiteX3" fmla="*/ 1 w 1018133"/>
              <a:gd name="connsiteY3" fmla="*/ 1851734 h 2035523"/>
              <a:gd name="connsiteX4" fmla="*/ 0 w 1018133"/>
              <a:gd name="connsiteY4" fmla="*/ 253063 h 2035523"/>
              <a:gd name="connsiteX0" fmla="*/ 0 w 1018133"/>
              <a:gd name="connsiteY0" fmla="*/ 253063 h 2035523"/>
              <a:gd name="connsiteX1" fmla="*/ 1009376 w 1018133"/>
              <a:gd name="connsiteY1" fmla="*/ 1313464 h 2035523"/>
              <a:gd name="connsiteX2" fmla="*/ 446452 w 1018133"/>
              <a:gd name="connsiteY2" fmla="*/ 278 h 2035523"/>
              <a:gd name="connsiteX0" fmla="*/ 0 w 1018132"/>
              <a:gd name="connsiteY0" fmla="*/ 253063 h 2035523"/>
              <a:gd name="connsiteX1" fmla="*/ 737092 w 1018132"/>
              <a:gd name="connsiteY1" fmla="*/ 1266991 h 2035523"/>
              <a:gd name="connsiteX2" fmla="*/ 786720 w 1018132"/>
              <a:gd name="connsiteY2" fmla="*/ 2035523 h 2035523"/>
              <a:gd name="connsiteX3" fmla="*/ 1 w 1018132"/>
              <a:gd name="connsiteY3" fmla="*/ 1851734 h 2035523"/>
              <a:gd name="connsiteX4" fmla="*/ 0 w 1018132"/>
              <a:gd name="connsiteY4" fmla="*/ 253063 h 2035523"/>
              <a:gd name="connsiteX0" fmla="*/ 0 w 1018132"/>
              <a:gd name="connsiteY0" fmla="*/ 253063 h 2035523"/>
              <a:gd name="connsiteX1" fmla="*/ 1009376 w 1018132"/>
              <a:gd name="connsiteY1" fmla="*/ 1313464 h 2035523"/>
              <a:gd name="connsiteX2" fmla="*/ 446452 w 1018132"/>
              <a:gd name="connsiteY2" fmla="*/ 277 h 2035523"/>
              <a:gd name="connsiteX0" fmla="*/ 0 w 791971"/>
              <a:gd name="connsiteY0" fmla="*/ 253003 h 2035463"/>
              <a:gd name="connsiteX1" fmla="*/ 737092 w 791971"/>
              <a:gd name="connsiteY1" fmla="*/ 1266931 h 2035463"/>
              <a:gd name="connsiteX2" fmla="*/ 786720 w 791971"/>
              <a:gd name="connsiteY2" fmla="*/ 2035463 h 2035463"/>
              <a:gd name="connsiteX3" fmla="*/ 1 w 791971"/>
              <a:gd name="connsiteY3" fmla="*/ 1851674 h 2035463"/>
              <a:gd name="connsiteX4" fmla="*/ 0 w 791971"/>
              <a:gd name="connsiteY4" fmla="*/ 253003 h 2035463"/>
              <a:gd name="connsiteX0" fmla="*/ 0 w 791971"/>
              <a:gd name="connsiteY0" fmla="*/ 253003 h 2035463"/>
              <a:gd name="connsiteX1" fmla="*/ 764217 w 791971"/>
              <a:gd name="connsiteY1" fmla="*/ 1650055 h 2035463"/>
              <a:gd name="connsiteX2" fmla="*/ 446452 w 791971"/>
              <a:gd name="connsiteY2" fmla="*/ 217 h 2035463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0 w 791971"/>
              <a:gd name="connsiteY0" fmla="*/ 134348 h 1916808"/>
              <a:gd name="connsiteX1" fmla="*/ 737092 w 791971"/>
              <a:gd name="connsiteY1" fmla="*/ 1148276 h 1916808"/>
              <a:gd name="connsiteX2" fmla="*/ 786720 w 791971"/>
              <a:gd name="connsiteY2" fmla="*/ 1916808 h 1916808"/>
              <a:gd name="connsiteX3" fmla="*/ 1 w 791971"/>
              <a:gd name="connsiteY3" fmla="*/ 1733019 h 1916808"/>
              <a:gd name="connsiteX4" fmla="*/ 0 w 791971"/>
              <a:gd name="connsiteY4" fmla="*/ 134348 h 1916808"/>
              <a:gd name="connsiteX0" fmla="*/ 0 w 791971"/>
              <a:gd name="connsiteY0" fmla="*/ 134348 h 1916808"/>
              <a:gd name="connsiteX1" fmla="*/ 764217 w 791971"/>
              <a:gd name="connsiteY1" fmla="*/ 1531400 h 1916808"/>
              <a:gd name="connsiteX2" fmla="*/ 174139 w 791971"/>
              <a:gd name="connsiteY2" fmla="*/ 198 h 1916808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4"/>
              <a:gd name="connsiteY0" fmla="*/ 134351 h 1916811"/>
              <a:gd name="connsiteX1" fmla="*/ 737092 w 882464"/>
              <a:gd name="connsiteY1" fmla="*/ 1148279 h 1916811"/>
              <a:gd name="connsiteX2" fmla="*/ 786720 w 882464"/>
              <a:gd name="connsiteY2" fmla="*/ 1916811 h 1916811"/>
              <a:gd name="connsiteX3" fmla="*/ 1 w 882464"/>
              <a:gd name="connsiteY3" fmla="*/ 1733022 h 1916811"/>
              <a:gd name="connsiteX4" fmla="*/ 0 w 882464"/>
              <a:gd name="connsiteY4" fmla="*/ 134351 h 1916811"/>
              <a:gd name="connsiteX0" fmla="*/ 0 w 882464"/>
              <a:gd name="connsiteY0" fmla="*/ 134351 h 1916811"/>
              <a:gd name="connsiteX1" fmla="*/ 882461 w 882464"/>
              <a:gd name="connsiteY1" fmla="*/ 1501931 h 1916811"/>
              <a:gd name="connsiteX2" fmla="*/ 174139 w 882464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8525"/>
              <a:gd name="connsiteY0" fmla="*/ 823581 h 2606041"/>
              <a:gd name="connsiteX1" fmla="*/ 737092 w 898525"/>
              <a:gd name="connsiteY1" fmla="*/ 1837509 h 2606041"/>
              <a:gd name="connsiteX2" fmla="*/ 786720 w 898525"/>
              <a:gd name="connsiteY2" fmla="*/ 2606041 h 2606041"/>
              <a:gd name="connsiteX3" fmla="*/ 1 w 898525"/>
              <a:gd name="connsiteY3" fmla="*/ 2422252 h 2606041"/>
              <a:gd name="connsiteX4" fmla="*/ 0 w 898525"/>
              <a:gd name="connsiteY4" fmla="*/ 823581 h 2606041"/>
              <a:gd name="connsiteX0" fmla="*/ 0 w 898525"/>
              <a:gd name="connsiteY0" fmla="*/ 823581 h 2606041"/>
              <a:gd name="connsiteX1" fmla="*/ 882461 w 898525"/>
              <a:gd name="connsiteY1" fmla="*/ 2191161 h 2606041"/>
              <a:gd name="connsiteX2" fmla="*/ 274699 w 898525"/>
              <a:gd name="connsiteY2" fmla="*/ 161 h 2606041"/>
              <a:gd name="connsiteX0" fmla="*/ 0 w 943448"/>
              <a:gd name="connsiteY0" fmla="*/ 823682 h 2606142"/>
              <a:gd name="connsiteX1" fmla="*/ 737092 w 943448"/>
              <a:gd name="connsiteY1" fmla="*/ 1837610 h 2606142"/>
              <a:gd name="connsiteX2" fmla="*/ 786720 w 943448"/>
              <a:gd name="connsiteY2" fmla="*/ 2606142 h 2606142"/>
              <a:gd name="connsiteX3" fmla="*/ 1 w 943448"/>
              <a:gd name="connsiteY3" fmla="*/ 2422353 h 2606142"/>
              <a:gd name="connsiteX4" fmla="*/ 0 w 943448"/>
              <a:gd name="connsiteY4" fmla="*/ 823682 h 2606142"/>
              <a:gd name="connsiteX0" fmla="*/ 0 w 943448"/>
              <a:gd name="connsiteY0" fmla="*/ 823682 h 2606142"/>
              <a:gd name="connsiteX1" fmla="*/ 928234 w 943448"/>
              <a:gd name="connsiteY1" fmla="*/ 1377879 h 2606142"/>
              <a:gd name="connsiteX2" fmla="*/ 274699 w 943448"/>
              <a:gd name="connsiteY2" fmla="*/ 262 h 2606142"/>
              <a:gd name="connsiteX0" fmla="*/ 0 w 943449"/>
              <a:gd name="connsiteY0" fmla="*/ 823682 h 2606142"/>
              <a:gd name="connsiteX1" fmla="*/ 737092 w 943449"/>
              <a:gd name="connsiteY1" fmla="*/ 1837610 h 2606142"/>
              <a:gd name="connsiteX2" fmla="*/ 786720 w 943449"/>
              <a:gd name="connsiteY2" fmla="*/ 2606142 h 2606142"/>
              <a:gd name="connsiteX3" fmla="*/ 1 w 943449"/>
              <a:gd name="connsiteY3" fmla="*/ 2422353 h 2606142"/>
              <a:gd name="connsiteX4" fmla="*/ 0 w 943449"/>
              <a:gd name="connsiteY4" fmla="*/ 823682 h 2606142"/>
              <a:gd name="connsiteX0" fmla="*/ 0 w 943449"/>
              <a:gd name="connsiteY0" fmla="*/ 823682 h 2606142"/>
              <a:gd name="connsiteX1" fmla="*/ 928234 w 943449"/>
              <a:gd name="connsiteY1" fmla="*/ 1377879 h 2606142"/>
              <a:gd name="connsiteX2" fmla="*/ 274699 w 943449"/>
              <a:gd name="connsiteY2" fmla="*/ 262 h 2606142"/>
              <a:gd name="connsiteX0" fmla="*/ 0 w 818128"/>
              <a:gd name="connsiteY0" fmla="*/ 823621 h 2606081"/>
              <a:gd name="connsiteX1" fmla="*/ 737092 w 818128"/>
              <a:gd name="connsiteY1" fmla="*/ 1837549 h 2606081"/>
              <a:gd name="connsiteX2" fmla="*/ 786720 w 818128"/>
              <a:gd name="connsiteY2" fmla="*/ 2606081 h 2606081"/>
              <a:gd name="connsiteX3" fmla="*/ 1 w 818128"/>
              <a:gd name="connsiteY3" fmla="*/ 2422292 h 2606081"/>
              <a:gd name="connsiteX4" fmla="*/ 0 w 818128"/>
              <a:gd name="connsiteY4" fmla="*/ 823621 h 2606081"/>
              <a:gd name="connsiteX0" fmla="*/ 0 w 818128"/>
              <a:gd name="connsiteY0" fmla="*/ 823621 h 2606081"/>
              <a:gd name="connsiteX1" fmla="*/ 800274 w 818128"/>
              <a:gd name="connsiteY1" fmla="*/ 1780610 h 2606081"/>
              <a:gd name="connsiteX2" fmla="*/ 274699 w 818128"/>
              <a:gd name="connsiteY2" fmla="*/ 201 h 2606081"/>
              <a:gd name="connsiteX0" fmla="*/ 165634 w 977085"/>
              <a:gd name="connsiteY0" fmla="*/ 1 h 1782461"/>
              <a:gd name="connsiteX1" fmla="*/ 902726 w 977085"/>
              <a:gd name="connsiteY1" fmla="*/ 1013929 h 1782461"/>
              <a:gd name="connsiteX2" fmla="*/ 952354 w 977085"/>
              <a:gd name="connsiteY2" fmla="*/ 1782461 h 1782461"/>
              <a:gd name="connsiteX3" fmla="*/ 165635 w 977085"/>
              <a:gd name="connsiteY3" fmla="*/ 1598672 h 1782461"/>
              <a:gd name="connsiteX4" fmla="*/ 165634 w 977085"/>
              <a:gd name="connsiteY4" fmla="*/ 1 h 1782461"/>
              <a:gd name="connsiteX0" fmla="*/ 165634 w 977085"/>
              <a:gd name="connsiteY0" fmla="*/ 1 h 1782461"/>
              <a:gd name="connsiteX1" fmla="*/ 965908 w 977085"/>
              <a:gd name="connsiteY1" fmla="*/ 956990 h 1782461"/>
              <a:gd name="connsiteX2" fmla="*/ 0 w 977085"/>
              <a:gd name="connsiteY2" fmla="*/ 149261 h 1782461"/>
              <a:gd name="connsiteX0" fmla="*/ 165634 w 965908"/>
              <a:gd name="connsiteY0" fmla="*/ -1 h 1782459"/>
              <a:gd name="connsiteX1" fmla="*/ 902726 w 965908"/>
              <a:gd name="connsiteY1" fmla="*/ 1013927 h 1782459"/>
              <a:gd name="connsiteX2" fmla="*/ 952354 w 965908"/>
              <a:gd name="connsiteY2" fmla="*/ 1782459 h 1782459"/>
              <a:gd name="connsiteX3" fmla="*/ 165635 w 965908"/>
              <a:gd name="connsiteY3" fmla="*/ 1598670 h 1782459"/>
              <a:gd name="connsiteX4" fmla="*/ 165634 w 965908"/>
              <a:gd name="connsiteY4" fmla="*/ -1 h 1782459"/>
              <a:gd name="connsiteX0" fmla="*/ 165634 w 965908"/>
              <a:gd name="connsiteY0" fmla="*/ -1 h 1782459"/>
              <a:gd name="connsiteX1" fmla="*/ 965908 w 965908"/>
              <a:gd name="connsiteY1" fmla="*/ 956988 h 1782459"/>
              <a:gd name="connsiteX2" fmla="*/ 0 w 965908"/>
              <a:gd name="connsiteY2" fmla="*/ 149259 h 1782459"/>
              <a:gd name="connsiteX0" fmla="*/ 165634 w 967735"/>
              <a:gd name="connsiteY0" fmla="*/ 1 h 1782461"/>
              <a:gd name="connsiteX1" fmla="*/ 902726 w 967735"/>
              <a:gd name="connsiteY1" fmla="*/ 1013929 h 1782461"/>
              <a:gd name="connsiteX2" fmla="*/ 952354 w 967735"/>
              <a:gd name="connsiteY2" fmla="*/ 1782461 h 1782461"/>
              <a:gd name="connsiteX3" fmla="*/ 165635 w 967735"/>
              <a:gd name="connsiteY3" fmla="*/ 1598672 h 1782461"/>
              <a:gd name="connsiteX4" fmla="*/ 165634 w 967735"/>
              <a:gd name="connsiteY4" fmla="*/ 1 h 1782461"/>
              <a:gd name="connsiteX0" fmla="*/ 165634 w 967735"/>
              <a:gd name="connsiteY0" fmla="*/ 1 h 1782461"/>
              <a:gd name="connsiteX1" fmla="*/ 965908 w 967735"/>
              <a:gd name="connsiteY1" fmla="*/ 956990 h 1782461"/>
              <a:gd name="connsiteX2" fmla="*/ 0 w 967735"/>
              <a:gd name="connsiteY2" fmla="*/ 149261 h 1782461"/>
              <a:gd name="connsiteX0" fmla="*/ 221788 w 1023889"/>
              <a:gd name="connsiteY0" fmla="*/ -1 h 1782459"/>
              <a:gd name="connsiteX1" fmla="*/ 958880 w 1023889"/>
              <a:gd name="connsiteY1" fmla="*/ 1013927 h 1782459"/>
              <a:gd name="connsiteX2" fmla="*/ 1008508 w 1023889"/>
              <a:gd name="connsiteY2" fmla="*/ 1782459 h 1782459"/>
              <a:gd name="connsiteX3" fmla="*/ 221789 w 1023889"/>
              <a:gd name="connsiteY3" fmla="*/ 1598670 h 1782459"/>
              <a:gd name="connsiteX4" fmla="*/ 221788 w 1023889"/>
              <a:gd name="connsiteY4" fmla="*/ -1 h 1782459"/>
              <a:gd name="connsiteX0" fmla="*/ 221788 w 1023889"/>
              <a:gd name="connsiteY0" fmla="*/ -1 h 1782459"/>
              <a:gd name="connsiteX1" fmla="*/ 1022062 w 1023889"/>
              <a:gd name="connsiteY1" fmla="*/ 956988 h 1782459"/>
              <a:gd name="connsiteX2" fmla="*/ 0 w 1023889"/>
              <a:gd name="connsiteY2" fmla="*/ 959995 h 1782459"/>
              <a:gd name="connsiteX0" fmla="*/ 9404 w 811505"/>
              <a:gd name="connsiteY0" fmla="*/ 1 h 1782461"/>
              <a:gd name="connsiteX1" fmla="*/ 746496 w 811505"/>
              <a:gd name="connsiteY1" fmla="*/ 1013929 h 1782461"/>
              <a:gd name="connsiteX2" fmla="*/ 796124 w 811505"/>
              <a:gd name="connsiteY2" fmla="*/ 1782461 h 1782461"/>
              <a:gd name="connsiteX3" fmla="*/ 9405 w 811505"/>
              <a:gd name="connsiteY3" fmla="*/ 1598672 h 1782461"/>
              <a:gd name="connsiteX4" fmla="*/ 9404 w 811505"/>
              <a:gd name="connsiteY4" fmla="*/ 1 h 1782461"/>
              <a:gd name="connsiteX0" fmla="*/ 9404 w 811505"/>
              <a:gd name="connsiteY0" fmla="*/ 1 h 1782461"/>
              <a:gd name="connsiteX1" fmla="*/ 809678 w 811505"/>
              <a:gd name="connsiteY1" fmla="*/ 956990 h 1782461"/>
              <a:gd name="connsiteX2" fmla="*/ 0 w 811505"/>
              <a:gd name="connsiteY2" fmla="*/ 1495921 h 1782461"/>
              <a:gd name="connsiteX0" fmla="*/ 9404 w 914700"/>
              <a:gd name="connsiteY0" fmla="*/ 52 h 1782512"/>
              <a:gd name="connsiteX1" fmla="*/ 746496 w 914700"/>
              <a:gd name="connsiteY1" fmla="*/ 1013980 h 1782512"/>
              <a:gd name="connsiteX2" fmla="*/ 796124 w 914700"/>
              <a:gd name="connsiteY2" fmla="*/ 1782512 h 1782512"/>
              <a:gd name="connsiteX3" fmla="*/ 9405 w 914700"/>
              <a:gd name="connsiteY3" fmla="*/ 1598723 h 1782512"/>
              <a:gd name="connsiteX4" fmla="*/ 9404 w 914700"/>
              <a:gd name="connsiteY4" fmla="*/ 52 h 1782512"/>
              <a:gd name="connsiteX0" fmla="*/ 9404 w 914700"/>
              <a:gd name="connsiteY0" fmla="*/ 52 h 1782512"/>
              <a:gd name="connsiteX1" fmla="*/ 913166 w 914700"/>
              <a:gd name="connsiteY1" fmla="*/ 291709 h 1782512"/>
              <a:gd name="connsiteX2" fmla="*/ 0 w 914700"/>
              <a:gd name="connsiteY2" fmla="*/ 1495972 h 1782512"/>
              <a:gd name="connsiteX0" fmla="*/ 0 w 905296"/>
              <a:gd name="connsiteY0" fmla="*/ 52 h 1782512"/>
              <a:gd name="connsiteX1" fmla="*/ 737092 w 905296"/>
              <a:gd name="connsiteY1" fmla="*/ 1013980 h 1782512"/>
              <a:gd name="connsiteX2" fmla="*/ 786720 w 905296"/>
              <a:gd name="connsiteY2" fmla="*/ 1782512 h 1782512"/>
              <a:gd name="connsiteX3" fmla="*/ 1 w 905296"/>
              <a:gd name="connsiteY3" fmla="*/ 1598723 h 1782512"/>
              <a:gd name="connsiteX4" fmla="*/ 0 w 905296"/>
              <a:gd name="connsiteY4" fmla="*/ 52 h 1782512"/>
              <a:gd name="connsiteX0" fmla="*/ 0 w 905296"/>
              <a:gd name="connsiteY0" fmla="*/ 52 h 1782512"/>
              <a:gd name="connsiteX1" fmla="*/ 903762 w 905296"/>
              <a:gd name="connsiteY1" fmla="*/ 291709 h 1782512"/>
              <a:gd name="connsiteX2" fmla="*/ 207792 w 905296"/>
              <a:gd name="connsiteY2" fmla="*/ 1230695 h 1782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05296" h="1782512" stroke="0" extrusionOk="0">
                <a:moveTo>
                  <a:pt x="0" y="52"/>
                </a:moveTo>
                <a:cubicBezTo>
                  <a:pt x="325588" y="52"/>
                  <a:pt x="618002" y="402290"/>
                  <a:pt x="737092" y="1013980"/>
                </a:cubicBezTo>
                <a:cubicBezTo>
                  <a:pt x="784612" y="1258063"/>
                  <a:pt x="801656" y="1521996"/>
                  <a:pt x="786720" y="1782512"/>
                </a:cubicBezTo>
                <a:lnTo>
                  <a:pt x="1" y="1598723"/>
                </a:lnTo>
                <a:cubicBezTo>
                  <a:pt x="1" y="1065833"/>
                  <a:pt x="0" y="532942"/>
                  <a:pt x="0" y="52"/>
                </a:cubicBezTo>
                <a:close/>
              </a:path>
              <a:path w="905296" h="1782512" fill="none">
                <a:moveTo>
                  <a:pt x="0" y="52"/>
                </a:moveTo>
                <a:cubicBezTo>
                  <a:pt x="325588" y="52"/>
                  <a:pt x="939995" y="-11121"/>
                  <a:pt x="903762" y="291709"/>
                </a:cubicBezTo>
                <a:cubicBezTo>
                  <a:pt x="803218" y="513069"/>
                  <a:pt x="218541" y="1209430"/>
                  <a:pt x="207792" y="1230695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423" name="Gruppe 422">
            <a:extLst>
              <a:ext uri="{FF2B5EF4-FFF2-40B4-BE49-F238E27FC236}">
                <a16:creationId xmlns:a16="http://schemas.microsoft.com/office/drawing/2014/main" id="{93E36595-4658-43E0-821D-48E7618959A1}"/>
              </a:ext>
            </a:extLst>
          </p:cNvPr>
          <p:cNvGrpSpPr/>
          <p:nvPr/>
        </p:nvGrpSpPr>
        <p:grpSpPr>
          <a:xfrm rot="10800000">
            <a:off x="5701563" y="1316725"/>
            <a:ext cx="1319760" cy="3321000"/>
            <a:chOff x="6182331" y="1295006"/>
            <a:chExt cx="1319760" cy="332100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92">
              <p14:nvContentPartPr>
                <p14:cNvPr id="424" name="Håndskrift 423">
                  <a:extLst>
                    <a:ext uri="{FF2B5EF4-FFF2-40B4-BE49-F238E27FC236}">
                      <a16:creationId xmlns:a16="http://schemas.microsoft.com/office/drawing/2014/main" id="{4CD70272-DFDE-42E3-9370-A98B319B7A31}"/>
                    </a:ext>
                  </a:extLst>
                </p14:cNvPr>
                <p14:cNvContentPartPr/>
                <p14:nvPr/>
              </p14:nvContentPartPr>
              <p14:xfrm>
                <a:off x="6259011" y="1295726"/>
                <a:ext cx="1243080" cy="3310920"/>
              </p14:xfrm>
            </p:contentPart>
          </mc:Choice>
          <mc:Fallback xmlns="">
            <p:pic>
              <p:nvPicPr>
                <p:cNvPr id="424" name="Håndskrift 423">
                  <a:extLst>
                    <a:ext uri="{FF2B5EF4-FFF2-40B4-BE49-F238E27FC236}">
                      <a16:creationId xmlns:a16="http://schemas.microsoft.com/office/drawing/2014/main" id="{4CD70272-DFDE-42E3-9370-A98B319B7A31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6196029" y="1232726"/>
                  <a:ext cx="1368684" cy="343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94">
              <p14:nvContentPartPr>
                <p14:cNvPr id="425" name="Håndskrift 424">
                  <a:extLst>
                    <a:ext uri="{FF2B5EF4-FFF2-40B4-BE49-F238E27FC236}">
                      <a16:creationId xmlns:a16="http://schemas.microsoft.com/office/drawing/2014/main" id="{4AA360A6-743B-46B4-B29D-24F9B5015944}"/>
                    </a:ext>
                  </a:extLst>
                </p14:cNvPr>
                <p14:cNvContentPartPr/>
                <p14:nvPr/>
              </p14:nvContentPartPr>
              <p14:xfrm>
                <a:off x="6182331" y="1295006"/>
                <a:ext cx="1044000" cy="3321000"/>
              </p14:xfrm>
            </p:contentPart>
          </mc:Choice>
          <mc:Fallback xmlns="">
            <p:pic>
              <p:nvPicPr>
                <p:cNvPr id="425" name="Håndskrift 424">
                  <a:extLst>
                    <a:ext uri="{FF2B5EF4-FFF2-40B4-BE49-F238E27FC236}">
                      <a16:creationId xmlns:a16="http://schemas.microsoft.com/office/drawing/2014/main" id="{4AA360A6-743B-46B4-B29D-24F9B5015944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6119331" y="1232006"/>
                  <a:ext cx="1169640" cy="3446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6" name="Gruppe 425">
            <a:extLst>
              <a:ext uri="{FF2B5EF4-FFF2-40B4-BE49-F238E27FC236}">
                <a16:creationId xmlns:a16="http://schemas.microsoft.com/office/drawing/2014/main" id="{BA7B81E0-06DC-4E25-B15B-9A28BD8C465C}"/>
              </a:ext>
            </a:extLst>
          </p:cNvPr>
          <p:cNvGrpSpPr/>
          <p:nvPr/>
        </p:nvGrpSpPr>
        <p:grpSpPr>
          <a:xfrm>
            <a:off x="4589056" y="1270580"/>
            <a:ext cx="1337973" cy="3366831"/>
            <a:chOff x="6182331" y="1295006"/>
            <a:chExt cx="1319760" cy="332100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96">
              <p14:nvContentPartPr>
                <p14:cNvPr id="427" name="Håndskrift 426">
                  <a:extLst>
                    <a:ext uri="{FF2B5EF4-FFF2-40B4-BE49-F238E27FC236}">
                      <a16:creationId xmlns:a16="http://schemas.microsoft.com/office/drawing/2014/main" id="{FE9F6127-7BB4-4D42-B856-E9C559F7D918}"/>
                    </a:ext>
                  </a:extLst>
                </p14:cNvPr>
                <p14:cNvContentPartPr/>
                <p14:nvPr/>
              </p14:nvContentPartPr>
              <p14:xfrm>
                <a:off x="6259011" y="1295726"/>
                <a:ext cx="1243080" cy="3310920"/>
              </p14:xfrm>
            </p:contentPart>
          </mc:Choice>
          <mc:Fallback xmlns="">
            <p:pic>
              <p:nvPicPr>
                <p:cNvPr id="427" name="Håndskrift 426">
                  <a:extLst>
                    <a:ext uri="{FF2B5EF4-FFF2-40B4-BE49-F238E27FC236}">
                      <a16:creationId xmlns:a16="http://schemas.microsoft.com/office/drawing/2014/main" id="{FE9F6127-7BB4-4D42-B856-E9C559F7D918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6196892" y="1233584"/>
                  <a:ext cx="1366962" cy="343484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98">
              <p14:nvContentPartPr>
                <p14:cNvPr id="428" name="Håndskrift 427">
                  <a:extLst>
                    <a:ext uri="{FF2B5EF4-FFF2-40B4-BE49-F238E27FC236}">
                      <a16:creationId xmlns:a16="http://schemas.microsoft.com/office/drawing/2014/main" id="{08D86F0A-7AEB-48BA-AE07-4075E9A5D787}"/>
                    </a:ext>
                  </a:extLst>
                </p14:cNvPr>
                <p14:cNvContentPartPr/>
                <p14:nvPr/>
              </p14:nvContentPartPr>
              <p14:xfrm>
                <a:off x="6182331" y="1295006"/>
                <a:ext cx="1044000" cy="3321000"/>
              </p14:xfrm>
            </p:contentPart>
          </mc:Choice>
          <mc:Fallback xmlns="">
            <p:pic>
              <p:nvPicPr>
                <p:cNvPr id="428" name="Håndskrift 427">
                  <a:extLst>
                    <a:ext uri="{FF2B5EF4-FFF2-40B4-BE49-F238E27FC236}">
                      <a16:creationId xmlns:a16="http://schemas.microsoft.com/office/drawing/2014/main" id="{08D86F0A-7AEB-48BA-AE07-4075E9A5D787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6120188" y="1232862"/>
                  <a:ext cx="1167931" cy="3444934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8" name="Gruppe 237">
            <a:extLst>
              <a:ext uri="{FF2B5EF4-FFF2-40B4-BE49-F238E27FC236}">
                <a16:creationId xmlns:a16="http://schemas.microsoft.com/office/drawing/2014/main" id="{B4BEDC2D-82F0-44F0-A937-5C4FB5680302}"/>
              </a:ext>
            </a:extLst>
          </p:cNvPr>
          <p:cNvGrpSpPr/>
          <p:nvPr/>
        </p:nvGrpSpPr>
        <p:grpSpPr>
          <a:xfrm>
            <a:off x="4789131" y="2536286"/>
            <a:ext cx="674640" cy="1829160"/>
            <a:chOff x="4789131" y="2536286"/>
            <a:chExt cx="674640" cy="1829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109" name="Håndskrift 108">
                  <a:extLst>
                    <a:ext uri="{FF2B5EF4-FFF2-40B4-BE49-F238E27FC236}">
                      <a16:creationId xmlns:a16="http://schemas.microsoft.com/office/drawing/2014/main" id="{EA4D3490-C499-4F16-9708-5B5CE7A8FEFE}"/>
                    </a:ext>
                  </a:extLst>
                </p14:cNvPr>
                <p14:cNvContentPartPr/>
                <p14:nvPr/>
              </p14:nvContentPartPr>
              <p14:xfrm>
                <a:off x="4876611" y="2547086"/>
                <a:ext cx="6840" cy="29880"/>
              </p14:xfrm>
            </p:contentPart>
          </mc:Choice>
          <mc:Fallback xmlns="">
            <p:pic>
              <p:nvPicPr>
                <p:cNvPr id="109" name="Håndskrift 108">
                  <a:extLst>
                    <a:ext uri="{FF2B5EF4-FFF2-40B4-BE49-F238E27FC236}">
                      <a16:creationId xmlns:a16="http://schemas.microsoft.com/office/drawing/2014/main" id="{EA4D3490-C499-4F16-9708-5B5CE7A8FEFE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4816761" y="2484086"/>
                  <a:ext cx="126198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110" name="Håndskrift 109">
                  <a:extLst>
                    <a:ext uri="{FF2B5EF4-FFF2-40B4-BE49-F238E27FC236}">
                      <a16:creationId xmlns:a16="http://schemas.microsoft.com/office/drawing/2014/main" id="{F9564B84-051F-4F36-BEA6-CE555F104C3F}"/>
                    </a:ext>
                  </a:extLst>
                </p14:cNvPr>
                <p14:cNvContentPartPr/>
                <p14:nvPr/>
              </p14:nvContentPartPr>
              <p14:xfrm>
                <a:off x="4999011" y="2536286"/>
                <a:ext cx="106560" cy="104400"/>
              </p14:xfrm>
            </p:contentPart>
          </mc:Choice>
          <mc:Fallback xmlns="">
            <p:pic>
              <p:nvPicPr>
                <p:cNvPr id="110" name="Håndskrift 109">
                  <a:extLst>
                    <a:ext uri="{FF2B5EF4-FFF2-40B4-BE49-F238E27FC236}">
                      <a16:creationId xmlns:a16="http://schemas.microsoft.com/office/drawing/2014/main" id="{F9564B84-051F-4F36-BEA6-CE555F104C3F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4936011" y="2473286"/>
                  <a:ext cx="232200" cy="23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111" name="Håndskrift 110">
                  <a:extLst>
                    <a:ext uri="{FF2B5EF4-FFF2-40B4-BE49-F238E27FC236}">
                      <a16:creationId xmlns:a16="http://schemas.microsoft.com/office/drawing/2014/main" id="{F10E469C-F59A-4A5B-BE05-4E0439214567}"/>
                    </a:ext>
                  </a:extLst>
                </p14:cNvPr>
                <p14:cNvContentPartPr/>
                <p14:nvPr/>
              </p14:nvContentPartPr>
              <p14:xfrm>
                <a:off x="4789131" y="2677406"/>
                <a:ext cx="13680" cy="25200"/>
              </p14:xfrm>
            </p:contentPart>
          </mc:Choice>
          <mc:Fallback xmlns="">
            <p:pic>
              <p:nvPicPr>
                <p:cNvPr id="111" name="Håndskrift 110">
                  <a:extLst>
                    <a:ext uri="{FF2B5EF4-FFF2-40B4-BE49-F238E27FC236}">
                      <a16:creationId xmlns:a16="http://schemas.microsoft.com/office/drawing/2014/main" id="{F10E469C-F59A-4A5B-BE05-4E0439214567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4726131" y="2614406"/>
                  <a:ext cx="13932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112" name="Håndskrift 111">
                  <a:extLst>
                    <a:ext uri="{FF2B5EF4-FFF2-40B4-BE49-F238E27FC236}">
                      <a16:creationId xmlns:a16="http://schemas.microsoft.com/office/drawing/2014/main" id="{F937B708-C0F3-4231-94A2-83B7E3FC8D76}"/>
                    </a:ext>
                  </a:extLst>
                </p14:cNvPr>
                <p14:cNvContentPartPr/>
                <p14:nvPr/>
              </p14:nvContentPartPr>
              <p14:xfrm>
                <a:off x="4984971" y="2721326"/>
                <a:ext cx="33840" cy="40680"/>
              </p14:xfrm>
            </p:contentPart>
          </mc:Choice>
          <mc:Fallback xmlns="">
            <p:pic>
              <p:nvPicPr>
                <p:cNvPr id="112" name="Håndskrift 111">
                  <a:extLst>
                    <a:ext uri="{FF2B5EF4-FFF2-40B4-BE49-F238E27FC236}">
                      <a16:creationId xmlns:a16="http://schemas.microsoft.com/office/drawing/2014/main" id="{F937B708-C0F3-4231-94A2-83B7E3FC8D76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921971" y="2658879"/>
                  <a:ext cx="159480" cy="16521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113" name="Håndskrift 112">
                  <a:extLst>
                    <a:ext uri="{FF2B5EF4-FFF2-40B4-BE49-F238E27FC236}">
                      <a16:creationId xmlns:a16="http://schemas.microsoft.com/office/drawing/2014/main" id="{E1B5B0E0-B003-4170-998C-E66F9D39F3E8}"/>
                    </a:ext>
                  </a:extLst>
                </p14:cNvPr>
                <p14:cNvContentPartPr/>
                <p14:nvPr/>
              </p14:nvContentPartPr>
              <p14:xfrm>
                <a:off x="4789131" y="2862806"/>
                <a:ext cx="82800" cy="42840"/>
              </p14:xfrm>
            </p:contentPart>
          </mc:Choice>
          <mc:Fallback xmlns="">
            <p:pic>
              <p:nvPicPr>
                <p:cNvPr id="113" name="Håndskrift 112">
                  <a:extLst>
                    <a:ext uri="{FF2B5EF4-FFF2-40B4-BE49-F238E27FC236}">
                      <a16:creationId xmlns:a16="http://schemas.microsoft.com/office/drawing/2014/main" id="{E1B5B0E0-B003-4170-998C-E66F9D39F3E8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726131" y="2799806"/>
                  <a:ext cx="20844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118" name="Håndskrift 117">
                  <a:extLst>
                    <a:ext uri="{FF2B5EF4-FFF2-40B4-BE49-F238E27FC236}">
                      <a16:creationId xmlns:a16="http://schemas.microsoft.com/office/drawing/2014/main" id="{F83A06A6-BE69-4ECB-8D2C-9CEC7B05F59C}"/>
                    </a:ext>
                  </a:extLst>
                </p14:cNvPr>
                <p14:cNvContentPartPr/>
                <p14:nvPr/>
              </p14:nvContentPartPr>
              <p14:xfrm>
                <a:off x="4919811" y="2852006"/>
                <a:ext cx="45000" cy="70920"/>
              </p14:xfrm>
            </p:contentPart>
          </mc:Choice>
          <mc:Fallback xmlns="">
            <p:pic>
              <p:nvPicPr>
                <p:cNvPr id="118" name="Håndskrift 117">
                  <a:extLst>
                    <a:ext uri="{FF2B5EF4-FFF2-40B4-BE49-F238E27FC236}">
                      <a16:creationId xmlns:a16="http://schemas.microsoft.com/office/drawing/2014/main" id="{F83A06A6-BE69-4ECB-8D2C-9CEC7B05F59C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856811" y="2789006"/>
                  <a:ext cx="17064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119" name="Håndskrift 118">
                  <a:extLst>
                    <a:ext uri="{FF2B5EF4-FFF2-40B4-BE49-F238E27FC236}">
                      <a16:creationId xmlns:a16="http://schemas.microsoft.com/office/drawing/2014/main" id="{E3B01712-5D0F-4CA5-A8D8-4132DF4730A7}"/>
                    </a:ext>
                  </a:extLst>
                </p14:cNvPr>
                <p14:cNvContentPartPr/>
                <p14:nvPr/>
              </p14:nvContentPartPr>
              <p14:xfrm>
                <a:off x="5083251" y="2786486"/>
                <a:ext cx="28800" cy="31680"/>
              </p14:xfrm>
            </p:contentPart>
          </mc:Choice>
          <mc:Fallback xmlns="">
            <p:pic>
              <p:nvPicPr>
                <p:cNvPr id="119" name="Håndskrift 118">
                  <a:extLst>
                    <a:ext uri="{FF2B5EF4-FFF2-40B4-BE49-F238E27FC236}">
                      <a16:creationId xmlns:a16="http://schemas.microsoft.com/office/drawing/2014/main" id="{E3B01712-5D0F-4CA5-A8D8-4132DF4730A7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5019454" y="2723486"/>
                  <a:ext cx="15603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120" name="Håndskrift 119">
                  <a:extLst>
                    <a:ext uri="{FF2B5EF4-FFF2-40B4-BE49-F238E27FC236}">
                      <a16:creationId xmlns:a16="http://schemas.microsoft.com/office/drawing/2014/main" id="{646857E4-2252-4744-B416-2900DC5B0D95}"/>
                    </a:ext>
                  </a:extLst>
                </p14:cNvPr>
                <p14:cNvContentPartPr/>
                <p14:nvPr/>
              </p14:nvContentPartPr>
              <p14:xfrm>
                <a:off x="5307891" y="2699006"/>
                <a:ext cx="15120" cy="73080"/>
              </p14:xfrm>
            </p:contentPart>
          </mc:Choice>
          <mc:Fallback xmlns="">
            <p:pic>
              <p:nvPicPr>
                <p:cNvPr id="120" name="Håndskrift 119">
                  <a:extLst>
                    <a:ext uri="{FF2B5EF4-FFF2-40B4-BE49-F238E27FC236}">
                      <a16:creationId xmlns:a16="http://schemas.microsoft.com/office/drawing/2014/main" id="{646857E4-2252-4744-B416-2900DC5B0D95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5246356" y="2636006"/>
                  <a:ext cx="137838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121" name="Håndskrift 120">
                  <a:extLst>
                    <a:ext uri="{FF2B5EF4-FFF2-40B4-BE49-F238E27FC236}">
                      <a16:creationId xmlns:a16="http://schemas.microsoft.com/office/drawing/2014/main" id="{00CDC33F-BB70-4794-95FB-8DB2DEBC3F74}"/>
                    </a:ext>
                  </a:extLst>
                </p14:cNvPr>
                <p14:cNvContentPartPr/>
                <p14:nvPr/>
              </p14:nvContentPartPr>
              <p14:xfrm>
                <a:off x="5366211" y="2709806"/>
                <a:ext cx="14760" cy="27000"/>
              </p14:xfrm>
            </p:contentPart>
          </mc:Choice>
          <mc:Fallback xmlns="">
            <p:pic>
              <p:nvPicPr>
                <p:cNvPr id="121" name="Håndskrift 120">
                  <a:extLst>
                    <a:ext uri="{FF2B5EF4-FFF2-40B4-BE49-F238E27FC236}">
                      <a16:creationId xmlns:a16="http://schemas.microsoft.com/office/drawing/2014/main" id="{00CDC33F-BB70-4794-95FB-8DB2DEBC3F74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5303211" y="2646806"/>
                  <a:ext cx="14040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122" name="Håndskrift 121">
                  <a:extLst>
                    <a:ext uri="{FF2B5EF4-FFF2-40B4-BE49-F238E27FC236}">
                      <a16:creationId xmlns:a16="http://schemas.microsoft.com/office/drawing/2014/main" id="{CFEDD4BB-A331-4C0B-9024-B7030C04AEEE}"/>
                    </a:ext>
                  </a:extLst>
                </p14:cNvPr>
                <p14:cNvContentPartPr/>
                <p14:nvPr/>
              </p14:nvContentPartPr>
              <p14:xfrm>
                <a:off x="5185851" y="2557886"/>
                <a:ext cx="148320" cy="100440"/>
              </p14:xfrm>
            </p:contentPart>
          </mc:Choice>
          <mc:Fallback xmlns="">
            <p:pic>
              <p:nvPicPr>
                <p:cNvPr id="122" name="Håndskrift 121">
                  <a:extLst>
                    <a:ext uri="{FF2B5EF4-FFF2-40B4-BE49-F238E27FC236}">
                      <a16:creationId xmlns:a16="http://schemas.microsoft.com/office/drawing/2014/main" id="{CFEDD4BB-A331-4C0B-9024-B7030C04AEEE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5122851" y="2494886"/>
                  <a:ext cx="27396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123" name="Håndskrift 122">
                  <a:extLst>
                    <a:ext uri="{FF2B5EF4-FFF2-40B4-BE49-F238E27FC236}">
                      <a16:creationId xmlns:a16="http://schemas.microsoft.com/office/drawing/2014/main" id="{69DAF858-A1C8-4500-8CD4-1FAADD602EB3}"/>
                    </a:ext>
                  </a:extLst>
                </p14:cNvPr>
                <p14:cNvContentPartPr/>
                <p14:nvPr/>
              </p14:nvContentPartPr>
              <p14:xfrm>
                <a:off x="5137971" y="2655806"/>
                <a:ext cx="30600" cy="63360"/>
              </p14:xfrm>
            </p:contentPart>
          </mc:Choice>
          <mc:Fallback xmlns="">
            <p:pic>
              <p:nvPicPr>
                <p:cNvPr id="123" name="Håndskrift 122">
                  <a:extLst>
                    <a:ext uri="{FF2B5EF4-FFF2-40B4-BE49-F238E27FC236}">
                      <a16:creationId xmlns:a16="http://schemas.microsoft.com/office/drawing/2014/main" id="{69DAF858-A1C8-4500-8CD4-1FAADD602EB3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5074971" y="2592806"/>
                  <a:ext cx="15624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124" name="Håndskrift 123">
                  <a:extLst>
                    <a:ext uri="{FF2B5EF4-FFF2-40B4-BE49-F238E27FC236}">
                      <a16:creationId xmlns:a16="http://schemas.microsoft.com/office/drawing/2014/main" id="{56799168-C93F-453A-80B6-0547265FE151}"/>
                    </a:ext>
                  </a:extLst>
                </p14:cNvPr>
                <p14:cNvContentPartPr/>
                <p14:nvPr/>
              </p14:nvContentPartPr>
              <p14:xfrm>
                <a:off x="5140131" y="2873606"/>
                <a:ext cx="28080" cy="43560"/>
              </p14:xfrm>
            </p:contentPart>
          </mc:Choice>
          <mc:Fallback xmlns="">
            <p:pic>
              <p:nvPicPr>
                <p:cNvPr id="124" name="Håndskrift 123">
                  <a:extLst>
                    <a:ext uri="{FF2B5EF4-FFF2-40B4-BE49-F238E27FC236}">
                      <a16:creationId xmlns:a16="http://schemas.microsoft.com/office/drawing/2014/main" id="{56799168-C93F-453A-80B6-0547265FE151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5077131" y="2810606"/>
                  <a:ext cx="15372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130" name="Håndskrift 129">
                  <a:extLst>
                    <a:ext uri="{FF2B5EF4-FFF2-40B4-BE49-F238E27FC236}">
                      <a16:creationId xmlns:a16="http://schemas.microsoft.com/office/drawing/2014/main" id="{95B5A465-E9E8-4F9F-BDD9-4F433A7D0995}"/>
                    </a:ext>
                  </a:extLst>
                </p14:cNvPr>
                <p14:cNvContentPartPr/>
                <p14:nvPr/>
              </p14:nvContentPartPr>
              <p14:xfrm>
                <a:off x="4984971" y="2949566"/>
                <a:ext cx="20520" cy="43200"/>
              </p14:xfrm>
            </p:contentPart>
          </mc:Choice>
          <mc:Fallback xmlns="">
            <p:pic>
              <p:nvPicPr>
                <p:cNvPr id="130" name="Håndskrift 129">
                  <a:extLst>
                    <a:ext uri="{FF2B5EF4-FFF2-40B4-BE49-F238E27FC236}">
                      <a16:creationId xmlns:a16="http://schemas.microsoft.com/office/drawing/2014/main" id="{95B5A465-E9E8-4F9F-BDD9-4F433A7D0995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4921971" y="2886566"/>
                  <a:ext cx="14616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140" name="Håndskrift 139">
                  <a:extLst>
                    <a:ext uri="{FF2B5EF4-FFF2-40B4-BE49-F238E27FC236}">
                      <a16:creationId xmlns:a16="http://schemas.microsoft.com/office/drawing/2014/main" id="{CF302BA7-A1B6-4C9E-BF7B-CFC8B364B341}"/>
                    </a:ext>
                  </a:extLst>
                </p14:cNvPr>
                <p14:cNvContentPartPr/>
                <p14:nvPr/>
              </p14:nvContentPartPr>
              <p14:xfrm>
                <a:off x="4832691" y="3025886"/>
                <a:ext cx="81360" cy="32760"/>
              </p14:xfrm>
            </p:contentPart>
          </mc:Choice>
          <mc:Fallback xmlns="">
            <p:pic>
              <p:nvPicPr>
                <p:cNvPr id="140" name="Håndskrift 139">
                  <a:extLst>
                    <a:ext uri="{FF2B5EF4-FFF2-40B4-BE49-F238E27FC236}">
                      <a16:creationId xmlns:a16="http://schemas.microsoft.com/office/drawing/2014/main" id="{CF302BA7-A1B6-4C9E-BF7B-CFC8B364B341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4769691" y="2962886"/>
                  <a:ext cx="20700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141" name="Håndskrift 140">
                  <a:extLst>
                    <a:ext uri="{FF2B5EF4-FFF2-40B4-BE49-F238E27FC236}">
                      <a16:creationId xmlns:a16="http://schemas.microsoft.com/office/drawing/2014/main" id="{436299E5-D6EE-4F38-BAF5-D5CA7FE8DEFF}"/>
                    </a:ext>
                  </a:extLst>
                </p14:cNvPr>
                <p14:cNvContentPartPr/>
                <p14:nvPr/>
              </p14:nvContentPartPr>
              <p14:xfrm>
                <a:off x="5094051" y="3015086"/>
                <a:ext cx="23040" cy="15480"/>
              </p14:xfrm>
            </p:contentPart>
          </mc:Choice>
          <mc:Fallback xmlns="">
            <p:pic>
              <p:nvPicPr>
                <p:cNvPr id="141" name="Håndskrift 140">
                  <a:extLst>
                    <a:ext uri="{FF2B5EF4-FFF2-40B4-BE49-F238E27FC236}">
                      <a16:creationId xmlns:a16="http://schemas.microsoft.com/office/drawing/2014/main" id="{436299E5-D6EE-4F38-BAF5-D5CA7FE8DEFF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5031051" y="2952086"/>
                  <a:ext cx="14868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142" name="Håndskrift 141">
                  <a:extLst>
                    <a:ext uri="{FF2B5EF4-FFF2-40B4-BE49-F238E27FC236}">
                      <a16:creationId xmlns:a16="http://schemas.microsoft.com/office/drawing/2014/main" id="{2FE2E27B-E7B8-446C-8D80-4FFCFDB3D338}"/>
                    </a:ext>
                  </a:extLst>
                </p14:cNvPr>
                <p14:cNvContentPartPr/>
                <p14:nvPr/>
              </p14:nvContentPartPr>
              <p14:xfrm>
                <a:off x="5311491" y="2884406"/>
                <a:ext cx="25920" cy="36720"/>
              </p14:xfrm>
            </p:contentPart>
          </mc:Choice>
          <mc:Fallback xmlns="">
            <p:pic>
              <p:nvPicPr>
                <p:cNvPr id="142" name="Håndskrift 141">
                  <a:extLst>
                    <a:ext uri="{FF2B5EF4-FFF2-40B4-BE49-F238E27FC236}">
                      <a16:creationId xmlns:a16="http://schemas.microsoft.com/office/drawing/2014/main" id="{2FE2E27B-E7B8-446C-8D80-4FFCFDB3D338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5248491" y="2821406"/>
                  <a:ext cx="15156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143" name="Håndskrift 142">
                  <a:extLst>
                    <a:ext uri="{FF2B5EF4-FFF2-40B4-BE49-F238E27FC236}">
                      <a16:creationId xmlns:a16="http://schemas.microsoft.com/office/drawing/2014/main" id="{EDB2DB26-E802-40E9-972F-315E711A6BC5}"/>
                    </a:ext>
                  </a:extLst>
                </p14:cNvPr>
                <p14:cNvContentPartPr/>
                <p14:nvPr/>
              </p14:nvContentPartPr>
              <p14:xfrm>
                <a:off x="5352891" y="2852006"/>
                <a:ext cx="68760" cy="132840"/>
              </p14:xfrm>
            </p:contentPart>
          </mc:Choice>
          <mc:Fallback xmlns="">
            <p:pic>
              <p:nvPicPr>
                <p:cNvPr id="143" name="Håndskrift 142">
                  <a:extLst>
                    <a:ext uri="{FF2B5EF4-FFF2-40B4-BE49-F238E27FC236}">
                      <a16:creationId xmlns:a16="http://schemas.microsoft.com/office/drawing/2014/main" id="{EDB2DB26-E802-40E9-972F-315E711A6BC5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5289891" y="2789006"/>
                  <a:ext cx="194400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144" name="Håndskrift 143">
                  <a:extLst>
                    <a:ext uri="{FF2B5EF4-FFF2-40B4-BE49-F238E27FC236}">
                      <a16:creationId xmlns:a16="http://schemas.microsoft.com/office/drawing/2014/main" id="{9C77F034-1FC2-4D71-8450-BA24A5B5F9D4}"/>
                    </a:ext>
                  </a:extLst>
                </p14:cNvPr>
                <p14:cNvContentPartPr/>
                <p14:nvPr/>
              </p14:nvContentPartPr>
              <p14:xfrm>
                <a:off x="5236971" y="3069446"/>
                <a:ext cx="53280" cy="11520"/>
              </p14:xfrm>
            </p:contentPart>
          </mc:Choice>
          <mc:Fallback xmlns="">
            <p:pic>
              <p:nvPicPr>
                <p:cNvPr id="144" name="Håndskrift 143">
                  <a:extLst>
                    <a:ext uri="{FF2B5EF4-FFF2-40B4-BE49-F238E27FC236}">
                      <a16:creationId xmlns:a16="http://schemas.microsoft.com/office/drawing/2014/main" id="{9C77F034-1FC2-4D71-8450-BA24A5B5F9D4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5173971" y="3006446"/>
                  <a:ext cx="17892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145" name="Håndskrift 144">
                  <a:extLst>
                    <a:ext uri="{FF2B5EF4-FFF2-40B4-BE49-F238E27FC236}">
                      <a16:creationId xmlns:a16="http://schemas.microsoft.com/office/drawing/2014/main" id="{3335941D-6A64-4F0B-80D6-83479CE74EBE}"/>
                    </a:ext>
                  </a:extLst>
                </p14:cNvPr>
                <p14:cNvContentPartPr/>
                <p14:nvPr/>
              </p14:nvContentPartPr>
              <p14:xfrm>
                <a:off x="5127891" y="3058646"/>
                <a:ext cx="42480" cy="58680"/>
              </p14:xfrm>
            </p:contentPart>
          </mc:Choice>
          <mc:Fallback xmlns="">
            <p:pic>
              <p:nvPicPr>
                <p:cNvPr id="145" name="Håndskrift 144">
                  <a:extLst>
                    <a:ext uri="{FF2B5EF4-FFF2-40B4-BE49-F238E27FC236}">
                      <a16:creationId xmlns:a16="http://schemas.microsoft.com/office/drawing/2014/main" id="{3335941D-6A64-4F0B-80D6-83479CE74EBE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5064891" y="2995646"/>
                  <a:ext cx="16812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146" name="Håndskrift 145">
                  <a:extLst>
                    <a:ext uri="{FF2B5EF4-FFF2-40B4-BE49-F238E27FC236}">
                      <a16:creationId xmlns:a16="http://schemas.microsoft.com/office/drawing/2014/main" id="{88FD4007-82D8-4C52-9D13-A37547CDF8F6}"/>
                    </a:ext>
                  </a:extLst>
                </p14:cNvPr>
                <p14:cNvContentPartPr/>
                <p14:nvPr/>
              </p14:nvContentPartPr>
              <p14:xfrm>
                <a:off x="4971291" y="3134606"/>
                <a:ext cx="27360" cy="6840"/>
              </p14:xfrm>
            </p:contentPart>
          </mc:Choice>
          <mc:Fallback xmlns="">
            <p:pic>
              <p:nvPicPr>
                <p:cNvPr id="146" name="Håndskrift 145">
                  <a:extLst>
                    <a:ext uri="{FF2B5EF4-FFF2-40B4-BE49-F238E27FC236}">
                      <a16:creationId xmlns:a16="http://schemas.microsoft.com/office/drawing/2014/main" id="{88FD4007-82D8-4C52-9D13-A37547CDF8F6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4907451" y="3071606"/>
                  <a:ext cx="154675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147" name="Håndskrift 146">
                  <a:extLst>
                    <a:ext uri="{FF2B5EF4-FFF2-40B4-BE49-F238E27FC236}">
                      <a16:creationId xmlns:a16="http://schemas.microsoft.com/office/drawing/2014/main" id="{48F435C1-7B88-4842-AFC0-6914E4DA8488}"/>
                    </a:ext>
                  </a:extLst>
                </p14:cNvPr>
                <p14:cNvContentPartPr/>
                <p14:nvPr/>
              </p14:nvContentPartPr>
              <p14:xfrm>
                <a:off x="4831611" y="3113006"/>
                <a:ext cx="6120" cy="2880"/>
              </p14:xfrm>
            </p:contentPart>
          </mc:Choice>
          <mc:Fallback xmlns="">
            <p:pic>
              <p:nvPicPr>
                <p:cNvPr id="147" name="Håndskrift 146">
                  <a:extLst>
                    <a:ext uri="{FF2B5EF4-FFF2-40B4-BE49-F238E27FC236}">
                      <a16:creationId xmlns:a16="http://schemas.microsoft.com/office/drawing/2014/main" id="{48F435C1-7B88-4842-AFC0-6914E4DA8488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4768611" y="3050006"/>
                  <a:ext cx="13176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148" name="Håndskrift 147">
                  <a:extLst>
                    <a:ext uri="{FF2B5EF4-FFF2-40B4-BE49-F238E27FC236}">
                      <a16:creationId xmlns:a16="http://schemas.microsoft.com/office/drawing/2014/main" id="{6D88193E-568C-4A6E-9371-2987BB6240EA}"/>
                    </a:ext>
                  </a:extLst>
                </p14:cNvPr>
                <p14:cNvContentPartPr/>
                <p14:nvPr/>
              </p14:nvContentPartPr>
              <p14:xfrm>
                <a:off x="4865811" y="3232526"/>
                <a:ext cx="23040" cy="24480"/>
              </p14:xfrm>
            </p:contentPart>
          </mc:Choice>
          <mc:Fallback xmlns="">
            <p:pic>
              <p:nvPicPr>
                <p:cNvPr id="148" name="Håndskrift 147">
                  <a:extLst>
                    <a:ext uri="{FF2B5EF4-FFF2-40B4-BE49-F238E27FC236}">
                      <a16:creationId xmlns:a16="http://schemas.microsoft.com/office/drawing/2014/main" id="{6D88193E-568C-4A6E-9371-2987BB6240EA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4802811" y="3169526"/>
                  <a:ext cx="1486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149" name="Håndskrift 148">
                  <a:extLst>
                    <a:ext uri="{FF2B5EF4-FFF2-40B4-BE49-F238E27FC236}">
                      <a16:creationId xmlns:a16="http://schemas.microsoft.com/office/drawing/2014/main" id="{5231364A-8DB8-41FA-B57D-AB81A1E4689B}"/>
                    </a:ext>
                  </a:extLst>
                </p14:cNvPr>
                <p14:cNvContentPartPr/>
                <p14:nvPr/>
              </p14:nvContentPartPr>
              <p14:xfrm>
                <a:off x="5072451" y="3233606"/>
                <a:ext cx="48240" cy="10800"/>
              </p14:xfrm>
            </p:contentPart>
          </mc:Choice>
          <mc:Fallback xmlns="">
            <p:pic>
              <p:nvPicPr>
                <p:cNvPr id="149" name="Håndskrift 148">
                  <a:extLst>
                    <a:ext uri="{FF2B5EF4-FFF2-40B4-BE49-F238E27FC236}">
                      <a16:creationId xmlns:a16="http://schemas.microsoft.com/office/drawing/2014/main" id="{5231364A-8DB8-41FA-B57D-AB81A1E4689B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5009451" y="3170606"/>
                  <a:ext cx="1738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150" name="Håndskrift 149">
                  <a:extLst>
                    <a:ext uri="{FF2B5EF4-FFF2-40B4-BE49-F238E27FC236}">
                      <a16:creationId xmlns:a16="http://schemas.microsoft.com/office/drawing/2014/main" id="{51D82C7E-1DE5-4101-AFCC-9850383929C2}"/>
                    </a:ext>
                  </a:extLst>
                </p14:cNvPr>
                <p14:cNvContentPartPr/>
                <p14:nvPr/>
              </p14:nvContentPartPr>
              <p14:xfrm>
                <a:off x="5257491" y="3134606"/>
                <a:ext cx="21240" cy="9000"/>
              </p14:xfrm>
            </p:contentPart>
          </mc:Choice>
          <mc:Fallback xmlns="">
            <p:pic>
              <p:nvPicPr>
                <p:cNvPr id="150" name="Håndskrift 149">
                  <a:extLst>
                    <a:ext uri="{FF2B5EF4-FFF2-40B4-BE49-F238E27FC236}">
                      <a16:creationId xmlns:a16="http://schemas.microsoft.com/office/drawing/2014/main" id="{51D82C7E-1DE5-4101-AFCC-9850383929C2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5193405" y="3068981"/>
                  <a:ext cx="149046" cy="1398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151" name="Håndskrift 150">
                  <a:extLst>
                    <a:ext uri="{FF2B5EF4-FFF2-40B4-BE49-F238E27FC236}">
                      <a16:creationId xmlns:a16="http://schemas.microsoft.com/office/drawing/2014/main" id="{84DEC9AE-A3BA-463D-8A1A-4B9C37A5D3D2}"/>
                    </a:ext>
                  </a:extLst>
                </p14:cNvPr>
                <p14:cNvContentPartPr/>
                <p14:nvPr/>
              </p14:nvContentPartPr>
              <p14:xfrm>
                <a:off x="5431371" y="3156206"/>
                <a:ext cx="32400" cy="45720"/>
              </p14:xfrm>
            </p:contentPart>
          </mc:Choice>
          <mc:Fallback xmlns="">
            <p:pic>
              <p:nvPicPr>
                <p:cNvPr id="151" name="Håndskrift 150">
                  <a:extLst>
                    <a:ext uri="{FF2B5EF4-FFF2-40B4-BE49-F238E27FC236}">
                      <a16:creationId xmlns:a16="http://schemas.microsoft.com/office/drawing/2014/main" id="{84DEC9AE-A3BA-463D-8A1A-4B9C37A5D3D2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5368371" y="3093206"/>
                  <a:ext cx="15804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152" name="Håndskrift 151">
                  <a:extLst>
                    <a:ext uri="{FF2B5EF4-FFF2-40B4-BE49-F238E27FC236}">
                      <a16:creationId xmlns:a16="http://schemas.microsoft.com/office/drawing/2014/main" id="{07B264E6-4297-49DC-9DBE-5321DDBC75BC}"/>
                    </a:ext>
                  </a:extLst>
                </p14:cNvPr>
                <p14:cNvContentPartPr/>
                <p14:nvPr/>
              </p14:nvContentPartPr>
              <p14:xfrm>
                <a:off x="5276211" y="3189326"/>
                <a:ext cx="155520" cy="122040"/>
              </p14:xfrm>
            </p:contentPart>
          </mc:Choice>
          <mc:Fallback xmlns="">
            <p:pic>
              <p:nvPicPr>
                <p:cNvPr id="152" name="Håndskrift 151">
                  <a:extLst>
                    <a:ext uri="{FF2B5EF4-FFF2-40B4-BE49-F238E27FC236}">
                      <a16:creationId xmlns:a16="http://schemas.microsoft.com/office/drawing/2014/main" id="{07B264E6-4297-49DC-9DBE-5321DDBC75BC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5213211" y="3126326"/>
                  <a:ext cx="28116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153" name="Håndskrift 152">
                  <a:extLst>
                    <a:ext uri="{FF2B5EF4-FFF2-40B4-BE49-F238E27FC236}">
                      <a16:creationId xmlns:a16="http://schemas.microsoft.com/office/drawing/2014/main" id="{2D6637D9-C1C7-45CC-83E3-2B8EE7CB474E}"/>
                    </a:ext>
                  </a:extLst>
                </p14:cNvPr>
                <p14:cNvContentPartPr/>
                <p14:nvPr/>
              </p14:nvContentPartPr>
              <p14:xfrm>
                <a:off x="5253171" y="3330806"/>
                <a:ext cx="4680" cy="6840"/>
              </p14:xfrm>
            </p:contentPart>
          </mc:Choice>
          <mc:Fallback xmlns="">
            <p:pic>
              <p:nvPicPr>
                <p:cNvPr id="153" name="Håndskrift 152">
                  <a:extLst>
                    <a:ext uri="{FF2B5EF4-FFF2-40B4-BE49-F238E27FC236}">
                      <a16:creationId xmlns:a16="http://schemas.microsoft.com/office/drawing/2014/main" id="{2D6637D9-C1C7-45CC-83E3-2B8EE7CB474E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5194671" y="3267806"/>
                  <a:ext cx="121346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154" name="Håndskrift 153">
                  <a:extLst>
                    <a:ext uri="{FF2B5EF4-FFF2-40B4-BE49-F238E27FC236}">
                      <a16:creationId xmlns:a16="http://schemas.microsoft.com/office/drawing/2014/main" id="{771A066D-60A2-4387-8664-829FE5CCACB6}"/>
                    </a:ext>
                  </a:extLst>
                </p14:cNvPr>
                <p14:cNvContentPartPr/>
                <p14:nvPr/>
              </p14:nvContentPartPr>
              <p14:xfrm>
                <a:off x="5146611" y="3330806"/>
                <a:ext cx="72360" cy="43920"/>
              </p14:xfrm>
            </p:contentPart>
          </mc:Choice>
          <mc:Fallback xmlns="">
            <p:pic>
              <p:nvPicPr>
                <p:cNvPr id="154" name="Håndskrift 153">
                  <a:extLst>
                    <a:ext uri="{FF2B5EF4-FFF2-40B4-BE49-F238E27FC236}">
                      <a16:creationId xmlns:a16="http://schemas.microsoft.com/office/drawing/2014/main" id="{771A066D-60A2-4387-8664-829FE5CCACB6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5083611" y="3268318"/>
                  <a:ext cx="198000" cy="16853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155" name="Håndskrift 154">
                  <a:extLst>
                    <a:ext uri="{FF2B5EF4-FFF2-40B4-BE49-F238E27FC236}">
                      <a16:creationId xmlns:a16="http://schemas.microsoft.com/office/drawing/2014/main" id="{D13E442B-D112-42F0-AE1B-40AE5B13C104}"/>
                    </a:ext>
                  </a:extLst>
                </p14:cNvPr>
                <p14:cNvContentPartPr/>
                <p14:nvPr/>
              </p14:nvContentPartPr>
              <p14:xfrm>
                <a:off x="5007291" y="3320006"/>
                <a:ext cx="15840" cy="39240"/>
              </p14:xfrm>
            </p:contentPart>
          </mc:Choice>
          <mc:Fallback xmlns="">
            <p:pic>
              <p:nvPicPr>
                <p:cNvPr id="155" name="Håndskrift 154">
                  <a:extLst>
                    <a:ext uri="{FF2B5EF4-FFF2-40B4-BE49-F238E27FC236}">
                      <a16:creationId xmlns:a16="http://schemas.microsoft.com/office/drawing/2014/main" id="{D13E442B-D112-42F0-AE1B-40AE5B13C104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4944291" y="3257006"/>
                  <a:ext cx="14148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156" name="Håndskrift 155">
                  <a:extLst>
                    <a:ext uri="{FF2B5EF4-FFF2-40B4-BE49-F238E27FC236}">
                      <a16:creationId xmlns:a16="http://schemas.microsoft.com/office/drawing/2014/main" id="{F4A74CB8-C3AF-4398-AC93-49F67D09D8AE}"/>
                    </a:ext>
                  </a:extLst>
                </p14:cNvPr>
                <p14:cNvContentPartPr/>
                <p14:nvPr/>
              </p14:nvContentPartPr>
              <p14:xfrm>
                <a:off x="4909011" y="3602606"/>
                <a:ext cx="360" cy="360"/>
              </p14:xfrm>
            </p:contentPart>
          </mc:Choice>
          <mc:Fallback xmlns="">
            <p:pic>
              <p:nvPicPr>
                <p:cNvPr id="156" name="Håndskrift 155">
                  <a:extLst>
                    <a:ext uri="{FF2B5EF4-FFF2-40B4-BE49-F238E27FC236}">
                      <a16:creationId xmlns:a16="http://schemas.microsoft.com/office/drawing/2014/main" id="{F4A74CB8-C3AF-4398-AC93-49F67D09D8AE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4846011" y="3539606"/>
                  <a:ext cx="12600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158" name="Håndskrift 157">
                  <a:extLst>
                    <a:ext uri="{FF2B5EF4-FFF2-40B4-BE49-F238E27FC236}">
                      <a16:creationId xmlns:a16="http://schemas.microsoft.com/office/drawing/2014/main" id="{33427F4C-604C-46FE-8576-E9BF3E057D22}"/>
                    </a:ext>
                  </a:extLst>
                </p14:cNvPr>
                <p14:cNvContentPartPr/>
                <p14:nvPr/>
              </p14:nvContentPartPr>
              <p14:xfrm>
                <a:off x="4995771" y="3374366"/>
                <a:ext cx="59400" cy="34200"/>
              </p14:xfrm>
            </p:contentPart>
          </mc:Choice>
          <mc:Fallback xmlns="">
            <p:pic>
              <p:nvPicPr>
                <p:cNvPr id="158" name="Håndskrift 157">
                  <a:extLst>
                    <a:ext uri="{FF2B5EF4-FFF2-40B4-BE49-F238E27FC236}">
                      <a16:creationId xmlns:a16="http://schemas.microsoft.com/office/drawing/2014/main" id="{33427F4C-604C-46FE-8576-E9BF3E057D22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4933151" y="3310696"/>
                  <a:ext cx="184283" cy="16117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159" name="Håndskrift 158">
                  <a:extLst>
                    <a:ext uri="{FF2B5EF4-FFF2-40B4-BE49-F238E27FC236}">
                      <a16:creationId xmlns:a16="http://schemas.microsoft.com/office/drawing/2014/main" id="{D6B2604C-5201-4E65-AB6E-734ABCB7AAB7}"/>
                    </a:ext>
                  </a:extLst>
                </p14:cNvPr>
                <p14:cNvContentPartPr/>
                <p14:nvPr/>
              </p14:nvContentPartPr>
              <p14:xfrm>
                <a:off x="4876611" y="3385166"/>
                <a:ext cx="73800" cy="78840"/>
              </p14:xfrm>
            </p:contentPart>
          </mc:Choice>
          <mc:Fallback xmlns="">
            <p:pic>
              <p:nvPicPr>
                <p:cNvPr id="159" name="Håndskrift 158">
                  <a:extLst>
                    <a:ext uri="{FF2B5EF4-FFF2-40B4-BE49-F238E27FC236}">
                      <a16:creationId xmlns:a16="http://schemas.microsoft.com/office/drawing/2014/main" id="{D6B2604C-5201-4E65-AB6E-734ABCB7AAB7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4813611" y="3322166"/>
                  <a:ext cx="19944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172" name="Håndskrift 171">
                  <a:extLst>
                    <a:ext uri="{FF2B5EF4-FFF2-40B4-BE49-F238E27FC236}">
                      <a16:creationId xmlns:a16="http://schemas.microsoft.com/office/drawing/2014/main" id="{3133538D-B713-4F94-BEA4-0FBE06862717}"/>
                    </a:ext>
                  </a:extLst>
                </p14:cNvPr>
                <p14:cNvContentPartPr/>
                <p14:nvPr/>
              </p14:nvContentPartPr>
              <p14:xfrm>
                <a:off x="5026371" y="3570206"/>
                <a:ext cx="5040" cy="6840"/>
              </p14:xfrm>
            </p:contentPart>
          </mc:Choice>
          <mc:Fallback xmlns="">
            <p:pic>
              <p:nvPicPr>
                <p:cNvPr id="172" name="Håndskrift 171">
                  <a:extLst>
                    <a:ext uri="{FF2B5EF4-FFF2-40B4-BE49-F238E27FC236}">
                      <a16:creationId xmlns:a16="http://schemas.microsoft.com/office/drawing/2014/main" id="{3133538D-B713-4F94-BEA4-0FBE06862717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4967571" y="3507206"/>
                  <a:ext cx="122304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174" name="Håndskrift 173">
                  <a:extLst>
                    <a:ext uri="{FF2B5EF4-FFF2-40B4-BE49-F238E27FC236}">
                      <a16:creationId xmlns:a16="http://schemas.microsoft.com/office/drawing/2014/main" id="{B4606105-70F9-47C4-980B-67BC61B25E49}"/>
                    </a:ext>
                  </a:extLst>
                </p14:cNvPr>
                <p14:cNvContentPartPr/>
                <p14:nvPr/>
              </p14:nvContentPartPr>
              <p14:xfrm>
                <a:off x="5072451" y="3635726"/>
                <a:ext cx="29520" cy="68400"/>
              </p14:xfrm>
            </p:contentPart>
          </mc:Choice>
          <mc:Fallback xmlns="">
            <p:pic>
              <p:nvPicPr>
                <p:cNvPr id="174" name="Håndskrift 173">
                  <a:extLst>
                    <a:ext uri="{FF2B5EF4-FFF2-40B4-BE49-F238E27FC236}">
                      <a16:creationId xmlns:a16="http://schemas.microsoft.com/office/drawing/2014/main" id="{B4606105-70F9-47C4-980B-67BC61B25E49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5008673" y="3572726"/>
                  <a:ext cx="156711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178" name="Håndskrift 177">
                  <a:extLst>
                    <a:ext uri="{FF2B5EF4-FFF2-40B4-BE49-F238E27FC236}">
                      <a16:creationId xmlns:a16="http://schemas.microsoft.com/office/drawing/2014/main" id="{EDE510B5-1332-4882-9DE9-C21CD9882077}"/>
                    </a:ext>
                  </a:extLst>
                </p14:cNvPr>
                <p14:cNvContentPartPr/>
                <p14:nvPr/>
              </p14:nvContentPartPr>
              <p14:xfrm>
                <a:off x="5279091" y="3406766"/>
                <a:ext cx="27360" cy="48960"/>
              </p14:xfrm>
            </p:contentPart>
          </mc:Choice>
          <mc:Fallback xmlns="">
            <p:pic>
              <p:nvPicPr>
                <p:cNvPr id="178" name="Håndskrift 177">
                  <a:extLst>
                    <a:ext uri="{FF2B5EF4-FFF2-40B4-BE49-F238E27FC236}">
                      <a16:creationId xmlns:a16="http://schemas.microsoft.com/office/drawing/2014/main" id="{EDE510B5-1332-4882-9DE9-C21CD9882077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5216091" y="3343766"/>
                  <a:ext cx="15300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180" name="Håndskrift 179">
                  <a:extLst>
                    <a:ext uri="{FF2B5EF4-FFF2-40B4-BE49-F238E27FC236}">
                      <a16:creationId xmlns:a16="http://schemas.microsoft.com/office/drawing/2014/main" id="{1974FABF-4CCA-4B1D-9794-276B165DFB8D}"/>
                    </a:ext>
                  </a:extLst>
                </p14:cNvPr>
                <p14:cNvContentPartPr/>
                <p14:nvPr/>
              </p14:nvContentPartPr>
              <p14:xfrm>
                <a:off x="5072451" y="3571286"/>
                <a:ext cx="40680" cy="32040"/>
              </p14:xfrm>
            </p:contentPart>
          </mc:Choice>
          <mc:Fallback xmlns="">
            <p:pic>
              <p:nvPicPr>
                <p:cNvPr id="180" name="Håndskrift 179">
                  <a:extLst>
                    <a:ext uri="{FF2B5EF4-FFF2-40B4-BE49-F238E27FC236}">
                      <a16:creationId xmlns:a16="http://schemas.microsoft.com/office/drawing/2014/main" id="{1974FABF-4CCA-4B1D-9794-276B165DFB8D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5008888" y="3508286"/>
                  <a:ext cx="167442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182" name="Håndskrift 181">
                  <a:extLst>
                    <a:ext uri="{FF2B5EF4-FFF2-40B4-BE49-F238E27FC236}">
                      <a16:creationId xmlns:a16="http://schemas.microsoft.com/office/drawing/2014/main" id="{09FB2B54-8DE4-4655-BE88-B5E8A53BBC23}"/>
                    </a:ext>
                  </a:extLst>
                </p14:cNvPr>
                <p14:cNvContentPartPr/>
                <p14:nvPr/>
              </p14:nvContentPartPr>
              <p14:xfrm>
                <a:off x="5231211" y="3613406"/>
                <a:ext cx="4680" cy="360"/>
              </p14:xfrm>
            </p:contentPart>
          </mc:Choice>
          <mc:Fallback xmlns="">
            <p:pic>
              <p:nvPicPr>
                <p:cNvPr id="182" name="Håndskrift 181">
                  <a:extLst>
                    <a:ext uri="{FF2B5EF4-FFF2-40B4-BE49-F238E27FC236}">
                      <a16:creationId xmlns:a16="http://schemas.microsoft.com/office/drawing/2014/main" id="{09FB2B54-8DE4-4655-BE88-B5E8A53BBC23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5162961" y="3550406"/>
                  <a:ext cx="14079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190" name="Håndskrift 189">
                  <a:extLst>
                    <a:ext uri="{FF2B5EF4-FFF2-40B4-BE49-F238E27FC236}">
                      <a16:creationId xmlns:a16="http://schemas.microsoft.com/office/drawing/2014/main" id="{CF793533-4391-4D6B-872E-8C3B83AA9579}"/>
                    </a:ext>
                  </a:extLst>
                </p14:cNvPr>
                <p14:cNvContentPartPr/>
                <p14:nvPr/>
              </p14:nvContentPartPr>
              <p14:xfrm>
                <a:off x="5203131" y="3461486"/>
                <a:ext cx="15840" cy="51840"/>
              </p14:xfrm>
            </p:contentPart>
          </mc:Choice>
          <mc:Fallback xmlns="">
            <p:pic>
              <p:nvPicPr>
                <p:cNvPr id="190" name="Håndskrift 189">
                  <a:extLst>
                    <a:ext uri="{FF2B5EF4-FFF2-40B4-BE49-F238E27FC236}">
                      <a16:creationId xmlns:a16="http://schemas.microsoft.com/office/drawing/2014/main" id="{CF793533-4391-4D6B-872E-8C3B83AA9579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5141531" y="3398486"/>
                  <a:ext cx="138688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192" name="Håndskrift 191">
                  <a:extLst>
                    <a:ext uri="{FF2B5EF4-FFF2-40B4-BE49-F238E27FC236}">
                      <a16:creationId xmlns:a16="http://schemas.microsoft.com/office/drawing/2014/main" id="{568E3F0D-1A04-4129-9348-543A5736D400}"/>
                    </a:ext>
                  </a:extLst>
                </p14:cNvPr>
                <p14:cNvContentPartPr/>
                <p14:nvPr/>
              </p14:nvContentPartPr>
              <p14:xfrm>
                <a:off x="5213931" y="3700886"/>
                <a:ext cx="6840" cy="4680"/>
              </p14:xfrm>
            </p:contentPart>
          </mc:Choice>
          <mc:Fallback xmlns="">
            <p:pic>
              <p:nvPicPr>
                <p:cNvPr id="192" name="Håndskrift 191">
                  <a:extLst>
                    <a:ext uri="{FF2B5EF4-FFF2-40B4-BE49-F238E27FC236}">
                      <a16:creationId xmlns:a16="http://schemas.microsoft.com/office/drawing/2014/main" id="{568E3F0D-1A04-4129-9348-543A5736D400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5154081" y="3637886"/>
                  <a:ext cx="126198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198" name="Håndskrift 197">
                  <a:extLst>
                    <a:ext uri="{FF2B5EF4-FFF2-40B4-BE49-F238E27FC236}">
                      <a16:creationId xmlns:a16="http://schemas.microsoft.com/office/drawing/2014/main" id="{979A5A7E-DA45-457E-89E2-9F009F527AEB}"/>
                    </a:ext>
                  </a:extLst>
                </p14:cNvPr>
                <p14:cNvContentPartPr/>
                <p14:nvPr/>
              </p14:nvContentPartPr>
              <p14:xfrm>
                <a:off x="5133651" y="3798806"/>
                <a:ext cx="4680" cy="360"/>
              </p14:xfrm>
            </p:contentPart>
          </mc:Choice>
          <mc:Fallback xmlns="">
            <p:pic>
              <p:nvPicPr>
                <p:cNvPr id="198" name="Håndskrift 197">
                  <a:extLst>
                    <a:ext uri="{FF2B5EF4-FFF2-40B4-BE49-F238E27FC236}">
                      <a16:creationId xmlns:a16="http://schemas.microsoft.com/office/drawing/2014/main" id="{979A5A7E-DA45-457E-89E2-9F009F527AEB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5070651" y="3735806"/>
                  <a:ext cx="1303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200" name="Håndskrift 199">
                  <a:extLst>
                    <a:ext uri="{FF2B5EF4-FFF2-40B4-BE49-F238E27FC236}">
                      <a16:creationId xmlns:a16="http://schemas.microsoft.com/office/drawing/2014/main" id="{1C859D79-85B9-4A40-87E9-34E3D02EFA9D}"/>
                    </a:ext>
                  </a:extLst>
                </p14:cNvPr>
                <p14:cNvContentPartPr/>
                <p14:nvPr/>
              </p14:nvContentPartPr>
              <p14:xfrm>
                <a:off x="4941771" y="3754886"/>
                <a:ext cx="4680" cy="360"/>
              </p14:xfrm>
            </p:contentPart>
          </mc:Choice>
          <mc:Fallback xmlns="">
            <p:pic>
              <p:nvPicPr>
                <p:cNvPr id="200" name="Håndskrift 199">
                  <a:extLst>
                    <a:ext uri="{FF2B5EF4-FFF2-40B4-BE49-F238E27FC236}">
                      <a16:creationId xmlns:a16="http://schemas.microsoft.com/office/drawing/2014/main" id="{1C859D79-85B9-4A40-87E9-34E3D02EFA9D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4878771" y="3691886"/>
                  <a:ext cx="1303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212" name="Håndskrift 211">
                  <a:extLst>
                    <a:ext uri="{FF2B5EF4-FFF2-40B4-BE49-F238E27FC236}">
                      <a16:creationId xmlns:a16="http://schemas.microsoft.com/office/drawing/2014/main" id="{BA2470DF-46C8-46D5-AF54-570A95891AFB}"/>
                    </a:ext>
                  </a:extLst>
                </p14:cNvPr>
                <p14:cNvContentPartPr/>
                <p14:nvPr/>
              </p14:nvContentPartPr>
              <p14:xfrm>
                <a:off x="5007291" y="3820406"/>
                <a:ext cx="6840" cy="11520"/>
              </p14:xfrm>
            </p:contentPart>
          </mc:Choice>
          <mc:Fallback xmlns="">
            <p:pic>
              <p:nvPicPr>
                <p:cNvPr id="212" name="Håndskrift 211">
                  <a:extLst>
                    <a:ext uri="{FF2B5EF4-FFF2-40B4-BE49-F238E27FC236}">
                      <a16:creationId xmlns:a16="http://schemas.microsoft.com/office/drawing/2014/main" id="{BA2470DF-46C8-46D5-AF54-570A95891AFB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4947441" y="3757406"/>
                  <a:ext cx="126198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214" name="Håndskrift 213">
                  <a:extLst>
                    <a:ext uri="{FF2B5EF4-FFF2-40B4-BE49-F238E27FC236}">
                      <a16:creationId xmlns:a16="http://schemas.microsoft.com/office/drawing/2014/main" id="{0980800E-49BA-4CF7-81B2-5C320E583E13}"/>
                    </a:ext>
                  </a:extLst>
                </p14:cNvPr>
                <p14:cNvContentPartPr/>
                <p14:nvPr/>
              </p14:nvContentPartPr>
              <p14:xfrm>
                <a:off x="5028891" y="3874766"/>
                <a:ext cx="33480" cy="225000"/>
              </p14:xfrm>
            </p:contentPart>
          </mc:Choice>
          <mc:Fallback xmlns="">
            <p:pic>
              <p:nvPicPr>
                <p:cNvPr id="214" name="Håndskrift 213">
                  <a:extLst>
                    <a:ext uri="{FF2B5EF4-FFF2-40B4-BE49-F238E27FC236}">
                      <a16:creationId xmlns:a16="http://schemas.microsoft.com/office/drawing/2014/main" id="{0980800E-49BA-4CF7-81B2-5C320E583E13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4965891" y="3811766"/>
                  <a:ext cx="159120" cy="35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222" name="Håndskrift 221">
                  <a:extLst>
                    <a:ext uri="{FF2B5EF4-FFF2-40B4-BE49-F238E27FC236}">
                      <a16:creationId xmlns:a16="http://schemas.microsoft.com/office/drawing/2014/main" id="{F5443D20-AAE4-4480-9B00-A61AF031D3DF}"/>
                    </a:ext>
                  </a:extLst>
                </p14:cNvPr>
                <p14:cNvContentPartPr/>
                <p14:nvPr/>
              </p14:nvContentPartPr>
              <p14:xfrm>
                <a:off x="5050491" y="4103726"/>
                <a:ext cx="17280" cy="5040"/>
              </p14:xfrm>
            </p:contentPart>
          </mc:Choice>
          <mc:Fallback xmlns="">
            <p:pic>
              <p:nvPicPr>
                <p:cNvPr id="222" name="Håndskrift 221">
                  <a:extLst>
                    <a:ext uri="{FF2B5EF4-FFF2-40B4-BE49-F238E27FC236}">
                      <a16:creationId xmlns:a16="http://schemas.microsoft.com/office/drawing/2014/main" id="{F5443D20-AAE4-4480-9B00-A61AF031D3DF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4987491" y="4044926"/>
                  <a:ext cx="142920" cy="1223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223" name="Håndskrift 222">
                  <a:extLst>
                    <a:ext uri="{FF2B5EF4-FFF2-40B4-BE49-F238E27FC236}">
                      <a16:creationId xmlns:a16="http://schemas.microsoft.com/office/drawing/2014/main" id="{4A461014-E9E8-4ED9-9F01-BCE854BB0B1D}"/>
                    </a:ext>
                  </a:extLst>
                </p14:cNvPr>
                <p14:cNvContentPartPr/>
                <p14:nvPr/>
              </p14:nvContentPartPr>
              <p14:xfrm>
                <a:off x="5127171" y="3933086"/>
                <a:ext cx="360" cy="105480"/>
              </p14:xfrm>
            </p:contentPart>
          </mc:Choice>
          <mc:Fallback xmlns="">
            <p:pic>
              <p:nvPicPr>
                <p:cNvPr id="223" name="Håndskrift 222">
                  <a:extLst>
                    <a:ext uri="{FF2B5EF4-FFF2-40B4-BE49-F238E27FC236}">
                      <a16:creationId xmlns:a16="http://schemas.microsoft.com/office/drawing/2014/main" id="{4A461014-E9E8-4ED9-9F01-BCE854BB0B1D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5064171" y="3870086"/>
                  <a:ext cx="12600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224" name="Håndskrift 223">
                  <a:extLst>
                    <a:ext uri="{FF2B5EF4-FFF2-40B4-BE49-F238E27FC236}">
                      <a16:creationId xmlns:a16="http://schemas.microsoft.com/office/drawing/2014/main" id="{5F19046F-AA49-40E1-A6E8-FBB03B99276A}"/>
                    </a:ext>
                  </a:extLst>
                </p14:cNvPr>
                <p14:cNvContentPartPr/>
                <p14:nvPr/>
              </p14:nvContentPartPr>
              <p14:xfrm>
                <a:off x="5115651" y="3831566"/>
                <a:ext cx="4680" cy="11160"/>
              </p14:xfrm>
            </p:contentPart>
          </mc:Choice>
          <mc:Fallback xmlns="">
            <p:pic>
              <p:nvPicPr>
                <p:cNvPr id="224" name="Håndskrift 223">
                  <a:extLst>
                    <a:ext uri="{FF2B5EF4-FFF2-40B4-BE49-F238E27FC236}">
                      <a16:creationId xmlns:a16="http://schemas.microsoft.com/office/drawing/2014/main" id="{5F19046F-AA49-40E1-A6E8-FBB03B99276A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5052651" y="3768566"/>
                  <a:ext cx="13032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226" name="Håndskrift 225">
                  <a:extLst>
                    <a:ext uri="{FF2B5EF4-FFF2-40B4-BE49-F238E27FC236}">
                      <a16:creationId xmlns:a16="http://schemas.microsoft.com/office/drawing/2014/main" id="{CA6B4925-C3AE-4DD5-9FFE-CCBB855BA7E5}"/>
                    </a:ext>
                  </a:extLst>
                </p14:cNvPr>
                <p14:cNvContentPartPr/>
                <p14:nvPr/>
              </p14:nvContentPartPr>
              <p14:xfrm>
                <a:off x="5268291" y="3805286"/>
                <a:ext cx="48960" cy="15480"/>
              </p14:xfrm>
            </p:contentPart>
          </mc:Choice>
          <mc:Fallback xmlns="">
            <p:pic>
              <p:nvPicPr>
                <p:cNvPr id="226" name="Håndskrift 225">
                  <a:extLst>
                    <a:ext uri="{FF2B5EF4-FFF2-40B4-BE49-F238E27FC236}">
                      <a16:creationId xmlns:a16="http://schemas.microsoft.com/office/drawing/2014/main" id="{CA6B4925-C3AE-4DD5-9FFE-CCBB855BA7E5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5205291" y="3742286"/>
                  <a:ext cx="17460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227" name="Håndskrift 226">
                  <a:extLst>
                    <a:ext uri="{FF2B5EF4-FFF2-40B4-BE49-F238E27FC236}">
                      <a16:creationId xmlns:a16="http://schemas.microsoft.com/office/drawing/2014/main" id="{5D2F8489-54D6-4A0E-AADA-0FF3D30E6F42}"/>
                    </a:ext>
                  </a:extLst>
                </p14:cNvPr>
                <p14:cNvContentPartPr/>
                <p14:nvPr/>
              </p14:nvContentPartPr>
              <p14:xfrm>
                <a:off x="5333811" y="3711686"/>
                <a:ext cx="5040" cy="32760"/>
              </p14:xfrm>
            </p:contentPart>
          </mc:Choice>
          <mc:Fallback xmlns="">
            <p:pic>
              <p:nvPicPr>
                <p:cNvPr id="227" name="Håndskrift 226">
                  <a:extLst>
                    <a:ext uri="{FF2B5EF4-FFF2-40B4-BE49-F238E27FC236}">
                      <a16:creationId xmlns:a16="http://schemas.microsoft.com/office/drawing/2014/main" id="{5D2F8489-54D6-4A0E-AADA-0FF3D30E6F42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5275011" y="3648686"/>
                  <a:ext cx="122304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228" name="Håndskrift 227">
                  <a:extLst>
                    <a:ext uri="{FF2B5EF4-FFF2-40B4-BE49-F238E27FC236}">
                      <a16:creationId xmlns:a16="http://schemas.microsoft.com/office/drawing/2014/main" id="{FE13B16B-4034-4686-A306-E0C0183589A1}"/>
                    </a:ext>
                  </a:extLst>
                </p14:cNvPr>
                <p14:cNvContentPartPr/>
                <p14:nvPr/>
              </p14:nvContentPartPr>
              <p14:xfrm>
                <a:off x="5181171" y="4005446"/>
                <a:ext cx="24480" cy="21240"/>
              </p14:xfrm>
            </p:contentPart>
          </mc:Choice>
          <mc:Fallback xmlns="">
            <p:pic>
              <p:nvPicPr>
                <p:cNvPr id="228" name="Håndskrift 227">
                  <a:extLst>
                    <a:ext uri="{FF2B5EF4-FFF2-40B4-BE49-F238E27FC236}">
                      <a16:creationId xmlns:a16="http://schemas.microsoft.com/office/drawing/2014/main" id="{FE13B16B-4034-4686-A306-E0C0183589A1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5118171" y="3943496"/>
                  <a:ext cx="150120" cy="1447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230" name="Håndskrift 229">
                  <a:extLst>
                    <a:ext uri="{FF2B5EF4-FFF2-40B4-BE49-F238E27FC236}">
                      <a16:creationId xmlns:a16="http://schemas.microsoft.com/office/drawing/2014/main" id="{FC93A758-43DD-4C66-BEF7-1FD7E8E54297}"/>
                    </a:ext>
                  </a:extLst>
                </p14:cNvPr>
                <p14:cNvContentPartPr/>
                <p14:nvPr/>
              </p14:nvContentPartPr>
              <p14:xfrm>
                <a:off x="5185131" y="4027406"/>
                <a:ext cx="95040" cy="211680"/>
              </p14:xfrm>
            </p:contentPart>
          </mc:Choice>
          <mc:Fallback xmlns="">
            <p:pic>
              <p:nvPicPr>
                <p:cNvPr id="230" name="Håndskrift 229">
                  <a:extLst>
                    <a:ext uri="{FF2B5EF4-FFF2-40B4-BE49-F238E27FC236}">
                      <a16:creationId xmlns:a16="http://schemas.microsoft.com/office/drawing/2014/main" id="{FC93A758-43DD-4C66-BEF7-1FD7E8E54297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5122131" y="3964406"/>
                  <a:ext cx="220680" cy="33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232" name="Håndskrift 231">
                  <a:extLst>
                    <a:ext uri="{FF2B5EF4-FFF2-40B4-BE49-F238E27FC236}">
                      <a16:creationId xmlns:a16="http://schemas.microsoft.com/office/drawing/2014/main" id="{60E43396-8A6F-4D2C-97FD-4B31A55223F7}"/>
                    </a:ext>
                  </a:extLst>
                </p14:cNvPr>
                <p14:cNvContentPartPr/>
                <p14:nvPr/>
              </p14:nvContentPartPr>
              <p14:xfrm>
                <a:off x="5083251" y="4223606"/>
                <a:ext cx="15480" cy="36000"/>
              </p14:xfrm>
            </p:contentPart>
          </mc:Choice>
          <mc:Fallback xmlns="">
            <p:pic>
              <p:nvPicPr>
                <p:cNvPr id="232" name="Håndskrift 231">
                  <a:extLst>
                    <a:ext uri="{FF2B5EF4-FFF2-40B4-BE49-F238E27FC236}">
                      <a16:creationId xmlns:a16="http://schemas.microsoft.com/office/drawing/2014/main" id="{60E43396-8A6F-4D2C-97FD-4B31A55223F7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5018751" y="4161230"/>
                  <a:ext cx="144111" cy="16039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233" name="Håndskrift 232">
                  <a:extLst>
                    <a:ext uri="{FF2B5EF4-FFF2-40B4-BE49-F238E27FC236}">
                      <a16:creationId xmlns:a16="http://schemas.microsoft.com/office/drawing/2014/main" id="{74D0A76E-2AD0-435D-93D8-8C2D74D247C4}"/>
                    </a:ext>
                  </a:extLst>
                </p14:cNvPr>
                <p14:cNvContentPartPr/>
                <p14:nvPr/>
              </p14:nvContentPartPr>
              <p14:xfrm>
                <a:off x="5028891" y="4354286"/>
                <a:ext cx="360" cy="360"/>
              </p14:xfrm>
            </p:contentPart>
          </mc:Choice>
          <mc:Fallback xmlns="">
            <p:pic>
              <p:nvPicPr>
                <p:cNvPr id="233" name="Håndskrift 232">
                  <a:extLst>
                    <a:ext uri="{FF2B5EF4-FFF2-40B4-BE49-F238E27FC236}">
                      <a16:creationId xmlns:a16="http://schemas.microsoft.com/office/drawing/2014/main" id="{74D0A76E-2AD0-435D-93D8-8C2D74D247C4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4965891" y="4291286"/>
                  <a:ext cx="12600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235" name="Håndskrift 234">
                  <a:extLst>
                    <a:ext uri="{FF2B5EF4-FFF2-40B4-BE49-F238E27FC236}">
                      <a16:creationId xmlns:a16="http://schemas.microsoft.com/office/drawing/2014/main" id="{5792CB2A-F292-44A6-A928-C33271248674}"/>
                    </a:ext>
                  </a:extLst>
                </p14:cNvPr>
                <p14:cNvContentPartPr/>
                <p14:nvPr/>
              </p14:nvContentPartPr>
              <p14:xfrm>
                <a:off x="5170371" y="4325486"/>
                <a:ext cx="22320" cy="39960"/>
              </p14:xfrm>
            </p:contentPart>
          </mc:Choice>
          <mc:Fallback xmlns="">
            <p:pic>
              <p:nvPicPr>
                <p:cNvPr id="235" name="Håndskrift 234">
                  <a:extLst>
                    <a:ext uri="{FF2B5EF4-FFF2-40B4-BE49-F238E27FC236}">
                      <a16:creationId xmlns:a16="http://schemas.microsoft.com/office/drawing/2014/main" id="{5792CB2A-F292-44A6-A928-C33271248674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5107371" y="4262486"/>
                  <a:ext cx="14796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237" name="Håndskrift 236">
                  <a:extLst>
                    <a:ext uri="{FF2B5EF4-FFF2-40B4-BE49-F238E27FC236}">
                      <a16:creationId xmlns:a16="http://schemas.microsoft.com/office/drawing/2014/main" id="{D4218E26-2207-44A3-A482-FFAF323EFFD0}"/>
                    </a:ext>
                  </a:extLst>
                </p14:cNvPr>
                <p14:cNvContentPartPr/>
                <p14:nvPr/>
              </p14:nvContentPartPr>
              <p14:xfrm>
                <a:off x="5287731" y="4266806"/>
                <a:ext cx="5040" cy="360"/>
              </p14:xfrm>
            </p:contentPart>
          </mc:Choice>
          <mc:Fallback xmlns="">
            <p:pic>
              <p:nvPicPr>
                <p:cNvPr id="237" name="Håndskrift 236">
                  <a:extLst>
                    <a:ext uri="{FF2B5EF4-FFF2-40B4-BE49-F238E27FC236}">
                      <a16:creationId xmlns:a16="http://schemas.microsoft.com/office/drawing/2014/main" id="{D4218E26-2207-44A3-A482-FFAF323EFFD0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5228931" y="4203806"/>
                  <a:ext cx="122304" cy="12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4" name="Gruppe 263">
            <a:extLst>
              <a:ext uri="{FF2B5EF4-FFF2-40B4-BE49-F238E27FC236}">
                <a16:creationId xmlns:a16="http://schemas.microsoft.com/office/drawing/2014/main" id="{617FBAB9-255C-4753-A9F5-712FC294D90B}"/>
              </a:ext>
            </a:extLst>
          </p:cNvPr>
          <p:cNvGrpSpPr/>
          <p:nvPr/>
        </p:nvGrpSpPr>
        <p:grpSpPr>
          <a:xfrm>
            <a:off x="6095155" y="3956249"/>
            <a:ext cx="349200" cy="511920"/>
            <a:chOff x="6095211" y="3788006"/>
            <a:chExt cx="349200" cy="511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240" name="Håndskrift 239">
                  <a:extLst>
                    <a:ext uri="{FF2B5EF4-FFF2-40B4-BE49-F238E27FC236}">
                      <a16:creationId xmlns:a16="http://schemas.microsoft.com/office/drawing/2014/main" id="{C7605CF7-B11F-4F47-9876-A45A300B0D46}"/>
                    </a:ext>
                  </a:extLst>
                </p14:cNvPr>
                <p14:cNvContentPartPr/>
                <p14:nvPr/>
              </p14:nvContentPartPr>
              <p14:xfrm>
                <a:off x="6139131" y="3798806"/>
                <a:ext cx="360" cy="360"/>
              </p14:xfrm>
            </p:contentPart>
          </mc:Choice>
          <mc:Fallback xmlns="">
            <p:pic>
              <p:nvPicPr>
                <p:cNvPr id="240" name="Håndskrift 239">
                  <a:extLst>
                    <a:ext uri="{FF2B5EF4-FFF2-40B4-BE49-F238E27FC236}">
                      <a16:creationId xmlns:a16="http://schemas.microsoft.com/office/drawing/2014/main" id="{C7605CF7-B11F-4F47-9876-A45A300B0D46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6076131" y="3735806"/>
                  <a:ext cx="12600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242" name="Håndskrift 241">
                  <a:extLst>
                    <a:ext uri="{FF2B5EF4-FFF2-40B4-BE49-F238E27FC236}">
                      <a16:creationId xmlns:a16="http://schemas.microsoft.com/office/drawing/2014/main" id="{E4A9F4F6-F72A-40F5-A726-0CF41D93CBDD}"/>
                    </a:ext>
                  </a:extLst>
                </p14:cNvPr>
                <p14:cNvContentPartPr/>
                <p14:nvPr/>
              </p14:nvContentPartPr>
              <p14:xfrm>
                <a:off x="6302571" y="3951086"/>
                <a:ext cx="360" cy="11520"/>
              </p14:xfrm>
            </p:contentPart>
          </mc:Choice>
          <mc:Fallback xmlns="">
            <p:pic>
              <p:nvPicPr>
                <p:cNvPr id="242" name="Håndskrift 241">
                  <a:extLst>
                    <a:ext uri="{FF2B5EF4-FFF2-40B4-BE49-F238E27FC236}">
                      <a16:creationId xmlns:a16="http://schemas.microsoft.com/office/drawing/2014/main" id="{E4A9F4F6-F72A-40F5-A726-0CF41D93CBDD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6239571" y="3888086"/>
                  <a:ext cx="1260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244" name="Håndskrift 243">
                  <a:extLst>
                    <a:ext uri="{FF2B5EF4-FFF2-40B4-BE49-F238E27FC236}">
                      <a16:creationId xmlns:a16="http://schemas.microsoft.com/office/drawing/2014/main" id="{B6F29815-47D7-4E27-B403-F63FE8FF316D}"/>
                    </a:ext>
                  </a:extLst>
                </p14:cNvPr>
                <p14:cNvContentPartPr/>
                <p14:nvPr/>
              </p14:nvContentPartPr>
              <p14:xfrm>
                <a:off x="6378531" y="4245206"/>
                <a:ext cx="65880" cy="46440"/>
              </p14:xfrm>
            </p:contentPart>
          </mc:Choice>
          <mc:Fallback xmlns="">
            <p:pic>
              <p:nvPicPr>
                <p:cNvPr id="244" name="Håndskrift 243">
                  <a:extLst>
                    <a:ext uri="{FF2B5EF4-FFF2-40B4-BE49-F238E27FC236}">
                      <a16:creationId xmlns:a16="http://schemas.microsoft.com/office/drawing/2014/main" id="{B6F29815-47D7-4E27-B403-F63FE8FF316D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6315531" y="4182206"/>
                  <a:ext cx="19152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245" name="Håndskrift 244">
                  <a:extLst>
                    <a:ext uri="{FF2B5EF4-FFF2-40B4-BE49-F238E27FC236}">
                      <a16:creationId xmlns:a16="http://schemas.microsoft.com/office/drawing/2014/main" id="{1EF7FE0B-E23C-4E7E-8DF7-2B266086F440}"/>
                    </a:ext>
                  </a:extLst>
                </p14:cNvPr>
                <p14:cNvContentPartPr/>
                <p14:nvPr/>
              </p14:nvContentPartPr>
              <p14:xfrm>
                <a:off x="6139131" y="4253486"/>
                <a:ext cx="360" cy="46440"/>
              </p14:xfrm>
            </p:contentPart>
          </mc:Choice>
          <mc:Fallback xmlns="">
            <p:pic>
              <p:nvPicPr>
                <p:cNvPr id="245" name="Håndskrift 244">
                  <a:extLst>
                    <a:ext uri="{FF2B5EF4-FFF2-40B4-BE49-F238E27FC236}">
                      <a16:creationId xmlns:a16="http://schemas.microsoft.com/office/drawing/2014/main" id="{1EF7FE0B-E23C-4E7E-8DF7-2B266086F440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6076131" y="4190486"/>
                  <a:ext cx="12600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246" name="Håndskrift 245">
                  <a:extLst>
                    <a:ext uri="{FF2B5EF4-FFF2-40B4-BE49-F238E27FC236}">
                      <a16:creationId xmlns:a16="http://schemas.microsoft.com/office/drawing/2014/main" id="{137D4D8A-1A95-4F5E-9E12-5210470016E0}"/>
                    </a:ext>
                  </a:extLst>
                </p14:cNvPr>
                <p14:cNvContentPartPr/>
                <p14:nvPr/>
              </p14:nvContentPartPr>
              <p14:xfrm>
                <a:off x="6139131" y="4091846"/>
                <a:ext cx="27720" cy="44640"/>
              </p14:xfrm>
            </p:contentPart>
          </mc:Choice>
          <mc:Fallback xmlns="">
            <p:pic>
              <p:nvPicPr>
                <p:cNvPr id="246" name="Håndskrift 245">
                  <a:extLst>
                    <a:ext uri="{FF2B5EF4-FFF2-40B4-BE49-F238E27FC236}">
                      <a16:creationId xmlns:a16="http://schemas.microsoft.com/office/drawing/2014/main" id="{137D4D8A-1A95-4F5E-9E12-5210470016E0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6076939" y="4028846"/>
                  <a:ext cx="151749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247" name="Håndskrift 246">
                  <a:extLst>
                    <a:ext uri="{FF2B5EF4-FFF2-40B4-BE49-F238E27FC236}">
                      <a16:creationId xmlns:a16="http://schemas.microsoft.com/office/drawing/2014/main" id="{E20DD3FA-7AD3-4042-A293-C2E07A884F0B}"/>
                    </a:ext>
                  </a:extLst>
                </p14:cNvPr>
                <p14:cNvContentPartPr/>
                <p14:nvPr/>
              </p14:nvContentPartPr>
              <p14:xfrm>
                <a:off x="6117531" y="3940286"/>
                <a:ext cx="2880" cy="360"/>
              </p14:xfrm>
            </p:contentPart>
          </mc:Choice>
          <mc:Fallback xmlns="">
            <p:pic>
              <p:nvPicPr>
                <p:cNvPr id="247" name="Håndskrift 246">
                  <a:extLst>
                    <a:ext uri="{FF2B5EF4-FFF2-40B4-BE49-F238E27FC236}">
                      <a16:creationId xmlns:a16="http://schemas.microsoft.com/office/drawing/2014/main" id="{E20DD3FA-7AD3-4042-A293-C2E07A884F0B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6054531" y="3877286"/>
                  <a:ext cx="1285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248" name="Håndskrift 247">
                  <a:extLst>
                    <a:ext uri="{FF2B5EF4-FFF2-40B4-BE49-F238E27FC236}">
                      <a16:creationId xmlns:a16="http://schemas.microsoft.com/office/drawing/2014/main" id="{57A81731-D8FA-4FFA-8C6D-6A5814AD6D3A}"/>
                    </a:ext>
                  </a:extLst>
                </p14:cNvPr>
                <p14:cNvContentPartPr/>
                <p14:nvPr/>
              </p14:nvContentPartPr>
              <p14:xfrm>
                <a:off x="6095211" y="3918686"/>
                <a:ext cx="54000" cy="36360"/>
              </p14:xfrm>
            </p:contentPart>
          </mc:Choice>
          <mc:Fallback xmlns="">
            <p:pic>
              <p:nvPicPr>
                <p:cNvPr id="248" name="Håndskrift 247">
                  <a:extLst>
                    <a:ext uri="{FF2B5EF4-FFF2-40B4-BE49-F238E27FC236}">
                      <a16:creationId xmlns:a16="http://schemas.microsoft.com/office/drawing/2014/main" id="{57A81731-D8FA-4FFA-8C6D-6A5814AD6D3A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6032211" y="3855686"/>
                  <a:ext cx="17964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249" name="Håndskrift 248">
                  <a:extLst>
                    <a:ext uri="{FF2B5EF4-FFF2-40B4-BE49-F238E27FC236}">
                      <a16:creationId xmlns:a16="http://schemas.microsoft.com/office/drawing/2014/main" id="{82C817D6-7A8B-4D13-90CA-1FC077AF415C}"/>
                    </a:ext>
                  </a:extLst>
                </p14:cNvPr>
                <p14:cNvContentPartPr/>
                <p14:nvPr/>
              </p14:nvContentPartPr>
              <p14:xfrm>
                <a:off x="6387531" y="4212086"/>
                <a:ext cx="24120" cy="7200"/>
              </p14:xfrm>
            </p:contentPart>
          </mc:Choice>
          <mc:Fallback xmlns="">
            <p:pic>
              <p:nvPicPr>
                <p:cNvPr id="249" name="Håndskrift 248">
                  <a:extLst>
                    <a:ext uri="{FF2B5EF4-FFF2-40B4-BE49-F238E27FC236}">
                      <a16:creationId xmlns:a16="http://schemas.microsoft.com/office/drawing/2014/main" id="{82C817D6-7A8B-4D13-90CA-1FC077AF415C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6324531" y="4149086"/>
                  <a:ext cx="14976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251" name="Håndskrift 250">
                  <a:extLst>
                    <a:ext uri="{FF2B5EF4-FFF2-40B4-BE49-F238E27FC236}">
                      <a16:creationId xmlns:a16="http://schemas.microsoft.com/office/drawing/2014/main" id="{E9130F5B-0C08-45C5-BBBD-12A2E3029FAC}"/>
                    </a:ext>
                  </a:extLst>
                </p14:cNvPr>
                <p14:cNvContentPartPr/>
                <p14:nvPr/>
              </p14:nvContentPartPr>
              <p14:xfrm>
                <a:off x="6248211" y="4127486"/>
                <a:ext cx="11160" cy="74160"/>
              </p14:xfrm>
            </p:contentPart>
          </mc:Choice>
          <mc:Fallback xmlns="">
            <p:pic>
              <p:nvPicPr>
                <p:cNvPr id="251" name="Håndskrift 250">
                  <a:extLst>
                    <a:ext uri="{FF2B5EF4-FFF2-40B4-BE49-F238E27FC236}">
                      <a16:creationId xmlns:a16="http://schemas.microsoft.com/office/drawing/2014/main" id="{E9130F5B-0C08-45C5-BBBD-12A2E3029FAC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6187180" y="4064790"/>
                  <a:ext cx="132874" cy="19919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253" name="Håndskrift 252">
                  <a:extLst>
                    <a:ext uri="{FF2B5EF4-FFF2-40B4-BE49-F238E27FC236}">
                      <a16:creationId xmlns:a16="http://schemas.microsoft.com/office/drawing/2014/main" id="{891035DB-7BA6-48EA-86FA-6841B5F89892}"/>
                    </a:ext>
                  </a:extLst>
                </p14:cNvPr>
                <p14:cNvContentPartPr/>
                <p14:nvPr/>
              </p14:nvContentPartPr>
              <p14:xfrm>
                <a:off x="6324171" y="4085006"/>
                <a:ext cx="65520" cy="40680"/>
              </p14:xfrm>
            </p:contentPart>
          </mc:Choice>
          <mc:Fallback xmlns="">
            <p:pic>
              <p:nvPicPr>
                <p:cNvPr id="253" name="Håndskrift 252">
                  <a:extLst>
                    <a:ext uri="{FF2B5EF4-FFF2-40B4-BE49-F238E27FC236}">
                      <a16:creationId xmlns:a16="http://schemas.microsoft.com/office/drawing/2014/main" id="{891035DB-7BA6-48EA-86FA-6841B5F89892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6261171" y="4022006"/>
                  <a:ext cx="19116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255" name="Håndskrift 254">
                  <a:extLst>
                    <a:ext uri="{FF2B5EF4-FFF2-40B4-BE49-F238E27FC236}">
                      <a16:creationId xmlns:a16="http://schemas.microsoft.com/office/drawing/2014/main" id="{92056952-A04A-4A4A-A7EC-C0035A214129}"/>
                    </a:ext>
                  </a:extLst>
                </p14:cNvPr>
                <p14:cNvContentPartPr/>
                <p14:nvPr/>
              </p14:nvContentPartPr>
              <p14:xfrm>
                <a:off x="6411291" y="3927326"/>
                <a:ext cx="360" cy="89280"/>
              </p14:xfrm>
            </p:contentPart>
          </mc:Choice>
          <mc:Fallback xmlns="">
            <p:pic>
              <p:nvPicPr>
                <p:cNvPr id="255" name="Håndskrift 254">
                  <a:extLst>
                    <a:ext uri="{FF2B5EF4-FFF2-40B4-BE49-F238E27FC236}">
                      <a16:creationId xmlns:a16="http://schemas.microsoft.com/office/drawing/2014/main" id="{92056952-A04A-4A4A-A7EC-C0035A214129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6348291" y="3864071"/>
                  <a:ext cx="126000" cy="2154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256" name="Håndskrift 255">
                  <a:extLst>
                    <a:ext uri="{FF2B5EF4-FFF2-40B4-BE49-F238E27FC236}">
                      <a16:creationId xmlns:a16="http://schemas.microsoft.com/office/drawing/2014/main" id="{2F864187-DF35-44A0-8E57-AA195EC9F35D}"/>
                    </a:ext>
                  </a:extLst>
                </p14:cNvPr>
                <p14:cNvContentPartPr/>
                <p14:nvPr/>
              </p14:nvContentPartPr>
              <p14:xfrm>
                <a:off x="6397611" y="3827966"/>
                <a:ext cx="16560" cy="36360"/>
              </p14:xfrm>
            </p:contentPart>
          </mc:Choice>
          <mc:Fallback xmlns="">
            <p:pic>
              <p:nvPicPr>
                <p:cNvPr id="256" name="Håndskrift 255">
                  <a:extLst>
                    <a:ext uri="{FF2B5EF4-FFF2-40B4-BE49-F238E27FC236}">
                      <a16:creationId xmlns:a16="http://schemas.microsoft.com/office/drawing/2014/main" id="{2F864187-DF35-44A0-8E57-AA195EC9F35D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6334611" y="3764966"/>
                  <a:ext cx="14220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257" name="Håndskrift 256">
                  <a:extLst>
                    <a:ext uri="{FF2B5EF4-FFF2-40B4-BE49-F238E27FC236}">
                      <a16:creationId xmlns:a16="http://schemas.microsoft.com/office/drawing/2014/main" id="{EC56C4AD-022C-45FA-9C31-977B4660EF20}"/>
                    </a:ext>
                  </a:extLst>
                </p14:cNvPr>
                <p14:cNvContentPartPr/>
                <p14:nvPr/>
              </p14:nvContentPartPr>
              <p14:xfrm>
                <a:off x="6290691" y="3788006"/>
                <a:ext cx="66600" cy="28440"/>
              </p14:xfrm>
            </p:contentPart>
          </mc:Choice>
          <mc:Fallback xmlns="">
            <p:pic>
              <p:nvPicPr>
                <p:cNvPr id="257" name="Håndskrift 256">
                  <a:extLst>
                    <a:ext uri="{FF2B5EF4-FFF2-40B4-BE49-F238E27FC236}">
                      <a16:creationId xmlns:a16="http://schemas.microsoft.com/office/drawing/2014/main" id="{EC56C4AD-022C-45FA-9C31-977B4660EF20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6227691" y="3725006"/>
                  <a:ext cx="19224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258" name="Håndskrift 257">
                  <a:extLst>
                    <a:ext uri="{FF2B5EF4-FFF2-40B4-BE49-F238E27FC236}">
                      <a16:creationId xmlns:a16="http://schemas.microsoft.com/office/drawing/2014/main" id="{76850DA4-C52A-43E0-A97E-E76A01D95B76}"/>
                    </a:ext>
                  </a:extLst>
                </p14:cNvPr>
                <p14:cNvContentPartPr/>
                <p14:nvPr/>
              </p14:nvContentPartPr>
              <p14:xfrm>
                <a:off x="6171891" y="3842366"/>
                <a:ext cx="61200" cy="70920"/>
              </p14:xfrm>
            </p:contentPart>
          </mc:Choice>
          <mc:Fallback xmlns="">
            <p:pic>
              <p:nvPicPr>
                <p:cNvPr id="258" name="Håndskrift 257">
                  <a:extLst>
                    <a:ext uri="{FF2B5EF4-FFF2-40B4-BE49-F238E27FC236}">
                      <a16:creationId xmlns:a16="http://schemas.microsoft.com/office/drawing/2014/main" id="{76850DA4-C52A-43E0-A97E-E76A01D95B76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6108891" y="3779366"/>
                  <a:ext cx="18684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259" name="Håndskrift 258">
                  <a:extLst>
                    <a:ext uri="{FF2B5EF4-FFF2-40B4-BE49-F238E27FC236}">
                      <a16:creationId xmlns:a16="http://schemas.microsoft.com/office/drawing/2014/main" id="{3C9EF296-6A9A-4F4F-8BE5-16DC12629295}"/>
                    </a:ext>
                  </a:extLst>
                </p14:cNvPr>
                <p14:cNvContentPartPr/>
                <p14:nvPr/>
              </p14:nvContentPartPr>
              <p14:xfrm>
                <a:off x="6297891" y="4092926"/>
                <a:ext cx="70560" cy="53280"/>
              </p14:xfrm>
            </p:contentPart>
          </mc:Choice>
          <mc:Fallback xmlns="">
            <p:pic>
              <p:nvPicPr>
                <p:cNvPr id="259" name="Håndskrift 258">
                  <a:extLst>
                    <a:ext uri="{FF2B5EF4-FFF2-40B4-BE49-F238E27FC236}">
                      <a16:creationId xmlns:a16="http://schemas.microsoft.com/office/drawing/2014/main" id="{3C9EF296-6A9A-4F4F-8BE5-16DC12629295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6234891" y="4030349"/>
                  <a:ext cx="196200" cy="17807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260" name="Håndskrift 259">
                  <a:extLst>
                    <a:ext uri="{FF2B5EF4-FFF2-40B4-BE49-F238E27FC236}">
                      <a16:creationId xmlns:a16="http://schemas.microsoft.com/office/drawing/2014/main" id="{241524CA-0767-47DC-B856-76A20408719D}"/>
                    </a:ext>
                  </a:extLst>
                </p14:cNvPr>
                <p14:cNvContentPartPr/>
                <p14:nvPr/>
              </p14:nvContentPartPr>
              <p14:xfrm>
                <a:off x="6182691" y="4234406"/>
                <a:ext cx="25200" cy="19800"/>
              </p14:xfrm>
            </p:contentPart>
          </mc:Choice>
          <mc:Fallback xmlns="">
            <p:pic>
              <p:nvPicPr>
                <p:cNvPr id="260" name="Håndskrift 259">
                  <a:extLst>
                    <a:ext uri="{FF2B5EF4-FFF2-40B4-BE49-F238E27FC236}">
                      <a16:creationId xmlns:a16="http://schemas.microsoft.com/office/drawing/2014/main" id="{241524CA-0767-47DC-B856-76A20408719D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6119691" y="4171406"/>
                  <a:ext cx="15084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261" name="Håndskrift 260">
                  <a:extLst>
                    <a:ext uri="{FF2B5EF4-FFF2-40B4-BE49-F238E27FC236}">
                      <a16:creationId xmlns:a16="http://schemas.microsoft.com/office/drawing/2014/main" id="{7942C0B2-DE8E-4512-8F20-E3D58C30A6B8}"/>
                    </a:ext>
                  </a:extLst>
                </p14:cNvPr>
                <p14:cNvContentPartPr/>
                <p14:nvPr/>
              </p14:nvContentPartPr>
              <p14:xfrm>
                <a:off x="6280611" y="4204166"/>
                <a:ext cx="11520" cy="63000"/>
              </p14:xfrm>
            </p:contentPart>
          </mc:Choice>
          <mc:Fallback xmlns="">
            <p:pic>
              <p:nvPicPr>
                <p:cNvPr id="261" name="Håndskrift 260">
                  <a:extLst>
                    <a:ext uri="{FF2B5EF4-FFF2-40B4-BE49-F238E27FC236}">
                      <a16:creationId xmlns:a16="http://schemas.microsoft.com/office/drawing/2014/main" id="{7942C0B2-DE8E-4512-8F20-E3D58C30A6B8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6219520" y="4141166"/>
                  <a:ext cx="133353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262" name="Håndskrift 261">
                  <a:extLst>
                    <a:ext uri="{FF2B5EF4-FFF2-40B4-BE49-F238E27FC236}">
                      <a16:creationId xmlns:a16="http://schemas.microsoft.com/office/drawing/2014/main" id="{BCC4CBEE-21B6-4AB1-8C28-456C37D3D750}"/>
                    </a:ext>
                  </a:extLst>
                </p14:cNvPr>
                <p14:cNvContentPartPr/>
                <p14:nvPr/>
              </p14:nvContentPartPr>
              <p14:xfrm>
                <a:off x="6252171" y="4002566"/>
                <a:ext cx="6840" cy="79560"/>
              </p14:xfrm>
            </p:contentPart>
          </mc:Choice>
          <mc:Fallback xmlns="">
            <p:pic>
              <p:nvPicPr>
                <p:cNvPr id="262" name="Håndskrift 261">
                  <a:extLst>
                    <a:ext uri="{FF2B5EF4-FFF2-40B4-BE49-F238E27FC236}">
                      <a16:creationId xmlns:a16="http://schemas.microsoft.com/office/drawing/2014/main" id="{BCC4CBEE-21B6-4AB1-8C28-456C37D3D750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6189171" y="3939566"/>
                  <a:ext cx="13248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263" name="Håndskrift 262">
                  <a:extLst>
                    <a:ext uri="{FF2B5EF4-FFF2-40B4-BE49-F238E27FC236}">
                      <a16:creationId xmlns:a16="http://schemas.microsoft.com/office/drawing/2014/main" id="{F7316540-EBAA-4D61-B228-8FFEA4039E9D}"/>
                    </a:ext>
                  </a:extLst>
                </p14:cNvPr>
                <p14:cNvContentPartPr/>
                <p14:nvPr/>
              </p14:nvContentPartPr>
              <p14:xfrm>
                <a:off x="6225891" y="3962246"/>
                <a:ext cx="29880" cy="29160"/>
              </p14:xfrm>
            </p:contentPart>
          </mc:Choice>
          <mc:Fallback xmlns="">
            <p:pic>
              <p:nvPicPr>
                <p:cNvPr id="263" name="Håndskrift 262">
                  <a:extLst>
                    <a:ext uri="{FF2B5EF4-FFF2-40B4-BE49-F238E27FC236}">
                      <a16:creationId xmlns:a16="http://schemas.microsoft.com/office/drawing/2014/main" id="{F7316540-EBAA-4D61-B228-8FFEA4039E9D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6162891" y="3900014"/>
                  <a:ext cx="155520" cy="153268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2" name="Gruppe 431">
            <a:extLst>
              <a:ext uri="{FF2B5EF4-FFF2-40B4-BE49-F238E27FC236}">
                <a16:creationId xmlns:a16="http://schemas.microsoft.com/office/drawing/2014/main" id="{57732234-A28A-4F4D-A14F-13651340CCF2}"/>
              </a:ext>
            </a:extLst>
          </p:cNvPr>
          <p:cNvGrpSpPr/>
          <p:nvPr/>
        </p:nvGrpSpPr>
        <p:grpSpPr>
          <a:xfrm>
            <a:off x="7575891" y="2274926"/>
            <a:ext cx="405000" cy="1463040"/>
            <a:chOff x="7575891" y="2274926"/>
            <a:chExt cx="405000" cy="1463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265" name="Håndskrift 264">
                  <a:extLst>
                    <a:ext uri="{FF2B5EF4-FFF2-40B4-BE49-F238E27FC236}">
                      <a16:creationId xmlns:a16="http://schemas.microsoft.com/office/drawing/2014/main" id="{CCDA46D5-6F52-41DC-B2B3-BBFE99665835}"/>
                    </a:ext>
                  </a:extLst>
                </p14:cNvPr>
                <p14:cNvContentPartPr/>
                <p14:nvPr/>
              </p14:nvContentPartPr>
              <p14:xfrm>
                <a:off x="7641411" y="2503166"/>
                <a:ext cx="322920" cy="461160"/>
              </p14:xfrm>
            </p:contentPart>
          </mc:Choice>
          <mc:Fallback xmlns="">
            <p:pic>
              <p:nvPicPr>
                <p:cNvPr id="265" name="Håndskrift 264">
                  <a:extLst>
                    <a:ext uri="{FF2B5EF4-FFF2-40B4-BE49-F238E27FC236}">
                      <a16:creationId xmlns:a16="http://schemas.microsoft.com/office/drawing/2014/main" id="{CCDA46D5-6F52-41DC-B2B3-BBFE99665835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7578411" y="2440166"/>
                  <a:ext cx="448560" cy="58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266" name="Håndskrift 265">
                  <a:extLst>
                    <a:ext uri="{FF2B5EF4-FFF2-40B4-BE49-F238E27FC236}">
                      <a16:creationId xmlns:a16="http://schemas.microsoft.com/office/drawing/2014/main" id="{493E4147-869D-4E77-838F-9C13471514DB}"/>
                    </a:ext>
                  </a:extLst>
                </p14:cNvPr>
                <p14:cNvContentPartPr/>
                <p14:nvPr/>
              </p14:nvContentPartPr>
              <p14:xfrm>
                <a:off x="7575891" y="2688206"/>
                <a:ext cx="262080" cy="359640"/>
              </p14:xfrm>
            </p:contentPart>
          </mc:Choice>
          <mc:Fallback xmlns="">
            <p:pic>
              <p:nvPicPr>
                <p:cNvPr id="266" name="Håndskrift 265">
                  <a:extLst>
                    <a:ext uri="{FF2B5EF4-FFF2-40B4-BE49-F238E27FC236}">
                      <a16:creationId xmlns:a16="http://schemas.microsoft.com/office/drawing/2014/main" id="{493E4147-869D-4E77-838F-9C13471514DB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7512891" y="2625206"/>
                  <a:ext cx="387720" cy="48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268" name="Håndskrift 267">
                  <a:extLst>
                    <a:ext uri="{FF2B5EF4-FFF2-40B4-BE49-F238E27FC236}">
                      <a16:creationId xmlns:a16="http://schemas.microsoft.com/office/drawing/2014/main" id="{964CF7F4-C217-4B32-9F9E-1786CDA3D86F}"/>
                    </a:ext>
                  </a:extLst>
                </p14:cNvPr>
                <p14:cNvContentPartPr/>
                <p14:nvPr/>
              </p14:nvContentPartPr>
              <p14:xfrm>
                <a:off x="7586691" y="3036686"/>
                <a:ext cx="190440" cy="97920"/>
              </p14:xfrm>
            </p:contentPart>
          </mc:Choice>
          <mc:Fallback xmlns="">
            <p:pic>
              <p:nvPicPr>
                <p:cNvPr id="268" name="Håndskrift 267">
                  <a:extLst>
                    <a:ext uri="{FF2B5EF4-FFF2-40B4-BE49-F238E27FC236}">
                      <a16:creationId xmlns:a16="http://schemas.microsoft.com/office/drawing/2014/main" id="{964CF7F4-C217-4B32-9F9E-1786CDA3D86F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7523572" y="2973686"/>
                  <a:ext cx="316318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269" name="Håndskrift 268">
                  <a:extLst>
                    <a:ext uri="{FF2B5EF4-FFF2-40B4-BE49-F238E27FC236}">
                      <a16:creationId xmlns:a16="http://schemas.microsoft.com/office/drawing/2014/main" id="{2C487644-0D40-4F76-A1B6-24A184FFB5BA}"/>
                    </a:ext>
                  </a:extLst>
                </p14:cNvPr>
                <p14:cNvContentPartPr/>
                <p14:nvPr/>
              </p14:nvContentPartPr>
              <p14:xfrm>
                <a:off x="7663011" y="3221006"/>
                <a:ext cx="258120" cy="192960"/>
              </p14:xfrm>
            </p:contentPart>
          </mc:Choice>
          <mc:Fallback xmlns="">
            <p:pic>
              <p:nvPicPr>
                <p:cNvPr id="269" name="Håndskrift 268">
                  <a:extLst>
                    <a:ext uri="{FF2B5EF4-FFF2-40B4-BE49-F238E27FC236}">
                      <a16:creationId xmlns:a16="http://schemas.microsoft.com/office/drawing/2014/main" id="{2C487644-0D40-4F76-A1B6-24A184FFB5BA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7600011" y="3158006"/>
                  <a:ext cx="383760" cy="31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270" name="Håndskrift 269">
                  <a:extLst>
                    <a:ext uri="{FF2B5EF4-FFF2-40B4-BE49-F238E27FC236}">
                      <a16:creationId xmlns:a16="http://schemas.microsoft.com/office/drawing/2014/main" id="{12C98E36-294B-43B7-880D-148954E3A218}"/>
                    </a:ext>
                  </a:extLst>
                </p14:cNvPr>
                <p14:cNvContentPartPr/>
                <p14:nvPr/>
              </p14:nvContentPartPr>
              <p14:xfrm>
                <a:off x="7915371" y="3004286"/>
                <a:ext cx="65520" cy="201240"/>
              </p14:xfrm>
            </p:contentPart>
          </mc:Choice>
          <mc:Fallback xmlns="">
            <p:pic>
              <p:nvPicPr>
                <p:cNvPr id="270" name="Håndskrift 269">
                  <a:extLst>
                    <a:ext uri="{FF2B5EF4-FFF2-40B4-BE49-F238E27FC236}">
                      <a16:creationId xmlns:a16="http://schemas.microsoft.com/office/drawing/2014/main" id="{12C98E36-294B-43B7-880D-148954E3A218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7852371" y="2941286"/>
                  <a:ext cx="191160" cy="32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271" name="Håndskrift 270">
                  <a:extLst>
                    <a:ext uri="{FF2B5EF4-FFF2-40B4-BE49-F238E27FC236}">
                      <a16:creationId xmlns:a16="http://schemas.microsoft.com/office/drawing/2014/main" id="{9B099861-5F89-4222-B6CF-F90589E5A5EA}"/>
                    </a:ext>
                  </a:extLst>
                </p14:cNvPr>
                <p14:cNvContentPartPr/>
                <p14:nvPr/>
              </p14:nvContentPartPr>
              <p14:xfrm>
                <a:off x="7858851" y="3145406"/>
                <a:ext cx="58320" cy="120240"/>
              </p14:xfrm>
            </p:contentPart>
          </mc:Choice>
          <mc:Fallback xmlns="">
            <p:pic>
              <p:nvPicPr>
                <p:cNvPr id="271" name="Håndskrift 270">
                  <a:extLst>
                    <a:ext uri="{FF2B5EF4-FFF2-40B4-BE49-F238E27FC236}">
                      <a16:creationId xmlns:a16="http://schemas.microsoft.com/office/drawing/2014/main" id="{9B099861-5F89-4222-B6CF-F90589E5A5EA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7795460" y="3082406"/>
                  <a:ext cx="18474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275" name="Håndskrift 274">
                  <a:extLst>
                    <a:ext uri="{FF2B5EF4-FFF2-40B4-BE49-F238E27FC236}">
                      <a16:creationId xmlns:a16="http://schemas.microsoft.com/office/drawing/2014/main" id="{7B8FC54E-505A-4564-AE21-698A71ADA4EA}"/>
                    </a:ext>
                  </a:extLst>
                </p14:cNvPr>
                <p14:cNvContentPartPr/>
                <p14:nvPr/>
              </p14:nvContentPartPr>
              <p14:xfrm>
                <a:off x="7695771" y="3330806"/>
                <a:ext cx="147240" cy="268920"/>
              </p14:xfrm>
            </p:contentPart>
          </mc:Choice>
          <mc:Fallback xmlns="">
            <p:pic>
              <p:nvPicPr>
                <p:cNvPr id="275" name="Håndskrift 274">
                  <a:extLst>
                    <a:ext uri="{FF2B5EF4-FFF2-40B4-BE49-F238E27FC236}">
                      <a16:creationId xmlns:a16="http://schemas.microsoft.com/office/drawing/2014/main" id="{7B8FC54E-505A-4564-AE21-698A71ADA4EA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7632771" y="3267890"/>
                  <a:ext cx="272880" cy="3943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276" name="Håndskrift 275">
                  <a:extLst>
                    <a:ext uri="{FF2B5EF4-FFF2-40B4-BE49-F238E27FC236}">
                      <a16:creationId xmlns:a16="http://schemas.microsoft.com/office/drawing/2014/main" id="{8A36E573-F447-4779-B9A6-B6E117921DFF}"/>
                    </a:ext>
                  </a:extLst>
                </p14:cNvPr>
                <p14:cNvContentPartPr/>
                <p14:nvPr/>
              </p14:nvContentPartPr>
              <p14:xfrm>
                <a:off x="7652211" y="3505046"/>
                <a:ext cx="290520" cy="167040"/>
              </p14:xfrm>
            </p:contentPart>
          </mc:Choice>
          <mc:Fallback xmlns="">
            <p:pic>
              <p:nvPicPr>
                <p:cNvPr id="276" name="Håndskrift 275">
                  <a:extLst>
                    <a:ext uri="{FF2B5EF4-FFF2-40B4-BE49-F238E27FC236}">
                      <a16:creationId xmlns:a16="http://schemas.microsoft.com/office/drawing/2014/main" id="{8A36E573-F447-4779-B9A6-B6E117921DFF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7589211" y="3442046"/>
                  <a:ext cx="416160" cy="29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281" name="Håndskrift 280">
                  <a:extLst>
                    <a:ext uri="{FF2B5EF4-FFF2-40B4-BE49-F238E27FC236}">
                      <a16:creationId xmlns:a16="http://schemas.microsoft.com/office/drawing/2014/main" id="{8836A367-96EC-416C-9B4B-30AE09285E61}"/>
                    </a:ext>
                  </a:extLst>
                </p14:cNvPr>
                <p14:cNvContentPartPr/>
                <p14:nvPr/>
              </p14:nvContentPartPr>
              <p14:xfrm>
                <a:off x="7772091" y="2361686"/>
                <a:ext cx="186480" cy="303120"/>
              </p14:xfrm>
            </p:contentPart>
          </mc:Choice>
          <mc:Fallback xmlns="">
            <p:pic>
              <p:nvPicPr>
                <p:cNvPr id="281" name="Håndskrift 280">
                  <a:extLst>
                    <a:ext uri="{FF2B5EF4-FFF2-40B4-BE49-F238E27FC236}">
                      <a16:creationId xmlns:a16="http://schemas.microsoft.com/office/drawing/2014/main" id="{8836A367-96EC-416C-9B4B-30AE09285E61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7709091" y="2298686"/>
                  <a:ext cx="312120" cy="42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283" name="Håndskrift 282">
                  <a:extLst>
                    <a:ext uri="{FF2B5EF4-FFF2-40B4-BE49-F238E27FC236}">
                      <a16:creationId xmlns:a16="http://schemas.microsoft.com/office/drawing/2014/main" id="{A8BBC7ED-052B-43A8-BE5F-BC8BFC5A753F}"/>
                    </a:ext>
                  </a:extLst>
                </p14:cNvPr>
                <p14:cNvContentPartPr/>
                <p14:nvPr/>
              </p14:nvContentPartPr>
              <p14:xfrm>
                <a:off x="7826451" y="2274926"/>
                <a:ext cx="19440" cy="67320"/>
              </p14:xfrm>
            </p:contentPart>
          </mc:Choice>
          <mc:Fallback xmlns="">
            <p:pic>
              <p:nvPicPr>
                <p:cNvPr id="283" name="Håndskrift 282">
                  <a:extLst>
                    <a:ext uri="{FF2B5EF4-FFF2-40B4-BE49-F238E27FC236}">
                      <a16:creationId xmlns:a16="http://schemas.microsoft.com/office/drawing/2014/main" id="{A8BBC7ED-052B-43A8-BE5F-BC8BFC5A753F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7763451" y="2211926"/>
                  <a:ext cx="14508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429" name="Håndskrift 428">
                  <a:extLst>
                    <a:ext uri="{FF2B5EF4-FFF2-40B4-BE49-F238E27FC236}">
                      <a16:creationId xmlns:a16="http://schemas.microsoft.com/office/drawing/2014/main" id="{42C1B2B4-72F4-46A2-A231-D4F2EF65C823}"/>
                    </a:ext>
                  </a:extLst>
                </p14:cNvPr>
                <p14:cNvContentPartPr/>
                <p14:nvPr/>
              </p14:nvContentPartPr>
              <p14:xfrm>
                <a:off x="7586691" y="2786486"/>
                <a:ext cx="153000" cy="127080"/>
              </p14:xfrm>
            </p:contentPart>
          </mc:Choice>
          <mc:Fallback xmlns="">
            <p:pic>
              <p:nvPicPr>
                <p:cNvPr id="429" name="Håndskrift 428">
                  <a:extLst>
                    <a:ext uri="{FF2B5EF4-FFF2-40B4-BE49-F238E27FC236}">
                      <a16:creationId xmlns:a16="http://schemas.microsoft.com/office/drawing/2014/main" id="{42C1B2B4-72F4-46A2-A231-D4F2EF65C823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7523691" y="2723307"/>
                  <a:ext cx="278640" cy="25307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430" name="Håndskrift 429">
                  <a:extLst>
                    <a:ext uri="{FF2B5EF4-FFF2-40B4-BE49-F238E27FC236}">
                      <a16:creationId xmlns:a16="http://schemas.microsoft.com/office/drawing/2014/main" id="{662A016F-334E-43AB-AF21-C05A3F35FD4E}"/>
                    </a:ext>
                  </a:extLst>
                </p14:cNvPr>
                <p14:cNvContentPartPr/>
                <p14:nvPr/>
              </p14:nvContentPartPr>
              <p14:xfrm>
                <a:off x="7815651" y="3352406"/>
                <a:ext cx="34200" cy="68400"/>
              </p14:xfrm>
            </p:contentPart>
          </mc:Choice>
          <mc:Fallback xmlns="">
            <p:pic>
              <p:nvPicPr>
                <p:cNvPr id="430" name="Håndskrift 429">
                  <a:extLst>
                    <a:ext uri="{FF2B5EF4-FFF2-40B4-BE49-F238E27FC236}">
                      <a16:creationId xmlns:a16="http://schemas.microsoft.com/office/drawing/2014/main" id="{662A016F-334E-43AB-AF21-C05A3F35FD4E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7751981" y="3289406"/>
                  <a:ext cx="161177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431" name="Håndskrift 430">
                  <a:extLst>
                    <a:ext uri="{FF2B5EF4-FFF2-40B4-BE49-F238E27FC236}">
                      <a16:creationId xmlns:a16="http://schemas.microsoft.com/office/drawing/2014/main" id="{56AC5945-BC10-4C69-95A1-FE9285299694}"/>
                    </a:ext>
                  </a:extLst>
                </p14:cNvPr>
                <p14:cNvContentPartPr/>
                <p14:nvPr/>
              </p14:nvContentPartPr>
              <p14:xfrm>
                <a:off x="7772091" y="3733286"/>
                <a:ext cx="25560" cy="4680"/>
              </p14:xfrm>
            </p:contentPart>
          </mc:Choice>
          <mc:Fallback xmlns="">
            <p:pic>
              <p:nvPicPr>
                <p:cNvPr id="431" name="Håndskrift 430">
                  <a:extLst>
                    <a:ext uri="{FF2B5EF4-FFF2-40B4-BE49-F238E27FC236}">
                      <a16:creationId xmlns:a16="http://schemas.microsoft.com/office/drawing/2014/main" id="{56AC5945-BC10-4C69-95A1-FE9285299694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7709091" y="3670286"/>
                  <a:ext cx="151200" cy="130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70">
            <p14:nvContentPartPr>
              <p14:cNvPr id="433" name="Håndskrift 432">
                <a:extLst>
                  <a:ext uri="{FF2B5EF4-FFF2-40B4-BE49-F238E27FC236}">
                    <a16:creationId xmlns:a16="http://schemas.microsoft.com/office/drawing/2014/main" id="{CC3B521F-9EBC-4BD4-A73B-48804D6001EE}"/>
                  </a:ext>
                </a:extLst>
              </p14:cNvPr>
              <p14:cNvContentPartPr/>
              <p14:nvPr/>
            </p14:nvContentPartPr>
            <p14:xfrm>
              <a:off x="5986851" y="1931846"/>
              <a:ext cx="533880" cy="604440"/>
            </p14:xfrm>
          </p:contentPart>
        </mc:Choice>
        <mc:Fallback xmlns="">
          <p:pic>
            <p:nvPicPr>
              <p:cNvPr id="433" name="Håndskrift 432">
                <a:extLst>
                  <a:ext uri="{FF2B5EF4-FFF2-40B4-BE49-F238E27FC236}">
                    <a16:creationId xmlns:a16="http://schemas.microsoft.com/office/drawing/2014/main" id="{CC3B521F-9EBC-4BD4-A73B-48804D6001EE}"/>
                  </a:ext>
                </a:extLst>
              </p:cNvPr>
              <p:cNvPicPr/>
              <p:nvPr/>
            </p:nvPicPr>
            <p:blipFill>
              <a:blip r:embed="rId571"/>
              <a:stretch>
                <a:fillRect/>
              </a:stretch>
            </p:blipFill>
            <p:spPr>
              <a:xfrm>
                <a:off x="5968839" y="1913846"/>
                <a:ext cx="569544" cy="6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572">
            <p14:nvContentPartPr>
              <p14:cNvPr id="12" name="Håndskrift 11">
                <a:extLst>
                  <a:ext uri="{FF2B5EF4-FFF2-40B4-BE49-F238E27FC236}">
                    <a16:creationId xmlns:a16="http://schemas.microsoft.com/office/drawing/2014/main" id="{991CFB35-8DFF-4B6B-BF73-36912A35FF7A}"/>
                  </a:ext>
                </a:extLst>
              </p14:cNvPr>
              <p14:cNvContentPartPr/>
              <p14:nvPr/>
            </p14:nvContentPartPr>
            <p14:xfrm>
              <a:off x="2554449" y="3547895"/>
              <a:ext cx="932760" cy="873360"/>
            </p14:xfrm>
          </p:contentPart>
        </mc:Choice>
        <mc:Fallback xmlns="">
          <p:pic>
            <p:nvPicPr>
              <p:cNvPr id="12" name="Håndskrift 11">
                <a:extLst>
                  <a:ext uri="{FF2B5EF4-FFF2-40B4-BE49-F238E27FC236}">
                    <a16:creationId xmlns:a16="http://schemas.microsoft.com/office/drawing/2014/main" id="{991CFB35-8DFF-4B6B-BF73-36912A35FF7A}"/>
                  </a:ext>
                </a:extLst>
              </p:cNvPr>
              <p:cNvPicPr/>
              <p:nvPr/>
            </p:nvPicPr>
            <p:blipFill>
              <a:blip r:embed="rId573"/>
              <a:stretch>
                <a:fillRect/>
              </a:stretch>
            </p:blipFill>
            <p:spPr>
              <a:xfrm>
                <a:off x="2491449" y="3484895"/>
                <a:ext cx="1058400" cy="9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4">
            <p14:nvContentPartPr>
              <p14:cNvPr id="27" name="Håndskrift 26">
                <a:extLst>
                  <a:ext uri="{FF2B5EF4-FFF2-40B4-BE49-F238E27FC236}">
                    <a16:creationId xmlns:a16="http://schemas.microsoft.com/office/drawing/2014/main" id="{BCA39BE9-0450-A869-3BC9-287AD4E9538C}"/>
                  </a:ext>
                </a:extLst>
              </p14:cNvPr>
              <p14:cNvContentPartPr/>
              <p14:nvPr/>
            </p14:nvContentPartPr>
            <p14:xfrm>
              <a:off x="2352153" y="3213028"/>
              <a:ext cx="93960" cy="170280"/>
            </p14:xfrm>
          </p:contentPart>
        </mc:Choice>
        <mc:Fallback xmlns="">
          <p:pic>
            <p:nvPicPr>
              <p:cNvPr id="27" name="Håndskrift 26">
                <a:extLst>
                  <a:ext uri="{FF2B5EF4-FFF2-40B4-BE49-F238E27FC236}">
                    <a16:creationId xmlns:a16="http://schemas.microsoft.com/office/drawing/2014/main" id="{BCA39BE9-0450-A869-3BC9-287AD4E9538C}"/>
                  </a:ext>
                </a:extLst>
              </p:cNvPr>
              <p:cNvPicPr/>
              <p:nvPr/>
            </p:nvPicPr>
            <p:blipFill>
              <a:blip r:embed="rId575"/>
              <a:stretch>
                <a:fillRect/>
              </a:stretch>
            </p:blipFill>
            <p:spPr>
              <a:xfrm>
                <a:off x="2316153" y="3177028"/>
                <a:ext cx="165600" cy="241920"/>
              </a:xfrm>
              <a:prstGeom prst="rect">
                <a:avLst/>
              </a:prstGeom>
            </p:spPr>
          </p:pic>
        </mc:Fallback>
      </mc:AlternateContent>
      <p:grpSp>
        <p:nvGrpSpPr>
          <p:cNvPr id="102" name="Gruppe 101">
            <a:extLst>
              <a:ext uri="{FF2B5EF4-FFF2-40B4-BE49-F238E27FC236}">
                <a16:creationId xmlns:a16="http://schemas.microsoft.com/office/drawing/2014/main" id="{B6C3D3D9-5E71-E57C-BDA0-72A0D2858C1E}"/>
              </a:ext>
            </a:extLst>
          </p:cNvPr>
          <p:cNvGrpSpPr/>
          <p:nvPr/>
        </p:nvGrpSpPr>
        <p:grpSpPr>
          <a:xfrm>
            <a:off x="2273673" y="3346588"/>
            <a:ext cx="633600" cy="408960"/>
            <a:chOff x="2273673" y="3346588"/>
            <a:chExt cx="633600" cy="408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30" name="Håndskrift 29">
                  <a:extLst>
                    <a:ext uri="{FF2B5EF4-FFF2-40B4-BE49-F238E27FC236}">
                      <a16:creationId xmlns:a16="http://schemas.microsoft.com/office/drawing/2014/main" id="{202C93BB-8531-DBC7-49E2-2A588AD69BAA}"/>
                    </a:ext>
                  </a:extLst>
                </p14:cNvPr>
                <p14:cNvContentPartPr/>
                <p14:nvPr/>
              </p14:nvContentPartPr>
              <p14:xfrm>
                <a:off x="2273673" y="3426148"/>
                <a:ext cx="115560" cy="329400"/>
              </p14:xfrm>
            </p:contentPart>
          </mc:Choice>
          <mc:Fallback xmlns="">
            <p:pic>
              <p:nvPicPr>
                <p:cNvPr id="30" name="Håndskrift 29">
                  <a:extLst>
                    <a:ext uri="{FF2B5EF4-FFF2-40B4-BE49-F238E27FC236}">
                      <a16:creationId xmlns:a16="http://schemas.microsoft.com/office/drawing/2014/main" id="{202C93BB-8531-DBC7-49E2-2A588AD69BAA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2255673" y="3408148"/>
                  <a:ext cx="151200" cy="36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32" name="Håndskrift 31">
                  <a:extLst>
                    <a:ext uri="{FF2B5EF4-FFF2-40B4-BE49-F238E27FC236}">
                      <a16:creationId xmlns:a16="http://schemas.microsoft.com/office/drawing/2014/main" id="{2CEC6A18-E1B2-0B89-4459-5912A470C512}"/>
                    </a:ext>
                  </a:extLst>
                </p14:cNvPr>
                <p14:cNvContentPartPr/>
                <p14:nvPr/>
              </p14:nvContentPartPr>
              <p14:xfrm>
                <a:off x="2382393" y="3479428"/>
                <a:ext cx="68040" cy="196560"/>
              </p14:xfrm>
            </p:contentPart>
          </mc:Choice>
          <mc:Fallback xmlns="">
            <p:pic>
              <p:nvPicPr>
                <p:cNvPr id="32" name="Håndskrift 31">
                  <a:extLst>
                    <a:ext uri="{FF2B5EF4-FFF2-40B4-BE49-F238E27FC236}">
                      <a16:creationId xmlns:a16="http://schemas.microsoft.com/office/drawing/2014/main" id="{2CEC6A18-E1B2-0B89-4459-5912A470C512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2364393" y="3461395"/>
                  <a:ext cx="103680" cy="2322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33" name="Håndskrift 32">
                  <a:extLst>
                    <a:ext uri="{FF2B5EF4-FFF2-40B4-BE49-F238E27FC236}">
                      <a16:creationId xmlns:a16="http://schemas.microsoft.com/office/drawing/2014/main" id="{F4E5D1E5-8A2F-C946-D817-BDFA52E157EF}"/>
                    </a:ext>
                  </a:extLst>
                </p14:cNvPr>
                <p14:cNvContentPartPr/>
                <p14:nvPr/>
              </p14:nvContentPartPr>
              <p14:xfrm>
                <a:off x="2467713" y="3426148"/>
                <a:ext cx="79560" cy="154800"/>
              </p14:xfrm>
            </p:contentPart>
          </mc:Choice>
          <mc:Fallback xmlns="">
            <p:pic>
              <p:nvPicPr>
                <p:cNvPr id="33" name="Håndskrift 32">
                  <a:extLst>
                    <a:ext uri="{FF2B5EF4-FFF2-40B4-BE49-F238E27FC236}">
                      <a16:creationId xmlns:a16="http://schemas.microsoft.com/office/drawing/2014/main" id="{F4E5D1E5-8A2F-C946-D817-BDFA52E157EF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2449713" y="3408106"/>
                  <a:ext cx="115200" cy="19052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37" name="Håndskrift 36">
                  <a:extLst>
                    <a:ext uri="{FF2B5EF4-FFF2-40B4-BE49-F238E27FC236}">
                      <a16:creationId xmlns:a16="http://schemas.microsoft.com/office/drawing/2014/main" id="{08521A92-BE01-7976-5F4D-22C2BA26A0C9}"/>
                    </a:ext>
                  </a:extLst>
                </p14:cNvPr>
                <p14:cNvContentPartPr/>
                <p14:nvPr/>
              </p14:nvContentPartPr>
              <p14:xfrm>
                <a:off x="2511993" y="3390868"/>
                <a:ext cx="155160" cy="209520"/>
              </p14:xfrm>
            </p:contentPart>
          </mc:Choice>
          <mc:Fallback xmlns="">
            <p:pic>
              <p:nvPicPr>
                <p:cNvPr id="37" name="Håndskrift 36">
                  <a:extLst>
                    <a:ext uri="{FF2B5EF4-FFF2-40B4-BE49-F238E27FC236}">
                      <a16:creationId xmlns:a16="http://schemas.microsoft.com/office/drawing/2014/main" id="{08521A92-BE01-7976-5F4D-22C2BA26A0C9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2494035" y="3372868"/>
                  <a:ext cx="190718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41" name="Håndskrift 40">
                  <a:extLst>
                    <a:ext uri="{FF2B5EF4-FFF2-40B4-BE49-F238E27FC236}">
                      <a16:creationId xmlns:a16="http://schemas.microsoft.com/office/drawing/2014/main" id="{BA5D84BC-D86C-6326-BB6F-BF6D536DAFD3}"/>
                    </a:ext>
                  </a:extLst>
                </p14:cNvPr>
                <p14:cNvContentPartPr/>
                <p14:nvPr/>
              </p14:nvContentPartPr>
              <p14:xfrm>
                <a:off x="2538993" y="3426148"/>
                <a:ext cx="156600" cy="149760"/>
              </p14:xfrm>
            </p:contentPart>
          </mc:Choice>
          <mc:Fallback xmlns="">
            <p:pic>
              <p:nvPicPr>
                <p:cNvPr id="41" name="Håndskrift 40">
                  <a:extLst>
                    <a:ext uri="{FF2B5EF4-FFF2-40B4-BE49-F238E27FC236}">
                      <a16:creationId xmlns:a16="http://schemas.microsoft.com/office/drawing/2014/main" id="{BA5D84BC-D86C-6326-BB6F-BF6D536DAFD3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2520993" y="3408148"/>
                  <a:ext cx="19224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64" name="Håndskrift 63">
                  <a:extLst>
                    <a:ext uri="{FF2B5EF4-FFF2-40B4-BE49-F238E27FC236}">
                      <a16:creationId xmlns:a16="http://schemas.microsoft.com/office/drawing/2014/main" id="{FD4525FE-B486-0566-BB87-BB4F6679742E}"/>
                    </a:ext>
                  </a:extLst>
                </p14:cNvPr>
                <p14:cNvContentPartPr/>
                <p14:nvPr/>
              </p14:nvContentPartPr>
              <p14:xfrm>
                <a:off x="2556273" y="3372868"/>
                <a:ext cx="229320" cy="150840"/>
              </p14:xfrm>
            </p:contentPart>
          </mc:Choice>
          <mc:Fallback xmlns="">
            <p:pic>
              <p:nvPicPr>
                <p:cNvPr id="64" name="Håndskrift 63">
                  <a:extLst>
                    <a:ext uri="{FF2B5EF4-FFF2-40B4-BE49-F238E27FC236}">
                      <a16:creationId xmlns:a16="http://schemas.microsoft.com/office/drawing/2014/main" id="{FD4525FE-B486-0566-BB87-BB4F6679742E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2538273" y="3354868"/>
                  <a:ext cx="26496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71" name="Håndskrift 70">
                  <a:extLst>
                    <a:ext uri="{FF2B5EF4-FFF2-40B4-BE49-F238E27FC236}">
                      <a16:creationId xmlns:a16="http://schemas.microsoft.com/office/drawing/2014/main" id="{0A79E3C4-11A9-9B6C-ADAB-2574DEE03843}"/>
                    </a:ext>
                  </a:extLst>
                </p14:cNvPr>
                <p14:cNvContentPartPr/>
                <p14:nvPr/>
              </p14:nvContentPartPr>
              <p14:xfrm>
                <a:off x="2582913" y="3346588"/>
                <a:ext cx="324360" cy="83880"/>
              </p14:xfrm>
            </p:contentPart>
          </mc:Choice>
          <mc:Fallback xmlns="">
            <p:pic>
              <p:nvPicPr>
                <p:cNvPr id="71" name="Håndskrift 70">
                  <a:extLst>
                    <a:ext uri="{FF2B5EF4-FFF2-40B4-BE49-F238E27FC236}">
                      <a16:creationId xmlns:a16="http://schemas.microsoft.com/office/drawing/2014/main" id="{0A79E3C4-11A9-9B6C-ADAB-2574DEE03843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2564933" y="3328665"/>
                  <a:ext cx="359960" cy="11936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86" name="Håndskrift 85">
                  <a:extLst>
                    <a:ext uri="{FF2B5EF4-FFF2-40B4-BE49-F238E27FC236}">
                      <a16:creationId xmlns:a16="http://schemas.microsoft.com/office/drawing/2014/main" id="{D604322E-9ECC-3224-2A1B-A409A715254E}"/>
                    </a:ext>
                  </a:extLst>
                </p14:cNvPr>
                <p14:cNvContentPartPr/>
                <p14:nvPr/>
              </p14:nvContentPartPr>
              <p14:xfrm>
                <a:off x="2441073" y="3435508"/>
                <a:ext cx="360" cy="150120"/>
              </p14:xfrm>
            </p:contentPart>
          </mc:Choice>
          <mc:Fallback xmlns="">
            <p:pic>
              <p:nvPicPr>
                <p:cNvPr id="86" name="Håndskrift 85">
                  <a:extLst>
                    <a:ext uri="{FF2B5EF4-FFF2-40B4-BE49-F238E27FC236}">
                      <a16:creationId xmlns:a16="http://schemas.microsoft.com/office/drawing/2014/main" id="{D604322E-9ECC-3224-2A1B-A409A715254E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2423073" y="3417551"/>
                  <a:ext cx="36000" cy="1856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94" name="Håndskrift 93">
                  <a:extLst>
                    <a:ext uri="{FF2B5EF4-FFF2-40B4-BE49-F238E27FC236}">
                      <a16:creationId xmlns:a16="http://schemas.microsoft.com/office/drawing/2014/main" id="{91CFA2A0-C9E0-E698-9FC9-88F7F417FF6D}"/>
                    </a:ext>
                  </a:extLst>
                </p14:cNvPr>
                <p14:cNvContentPartPr/>
                <p14:nvPr/>
              </p14:nvContentPartPr>
              <p14:xfrm>
                <a:off x="2528193" y="3550708"/>
                <a:ext cx="11160" cy="48600"/>
              </p14:xfrm>
            </p:contentPart>
          </mc:Choice>
          <mc:Fallback xmlns="">
            <p:pic>
              <p:nvPicPr>
                <p:cNvPr id="94" name="Håndskrift 93">
                  <a:extLst>
                    <a:ext uri="{FF2B5EF4-FFF2-40B4-BE49-F238E27FC236}">
                      <a16:creationId xmlns:a16="http://schemas.microsoft.com/office/drawing/2014/main" id="{91CFA2A0-C9E0-E698-9FC9-88F7F417FF6D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2509593" y="3532708"/>
                  <a:ext cx="47988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101" name="Håndskrift 100">
                  <a:extLst>
                    <a:ext uri="{FF2B5EF4-FFF2-40B4-BE49-F238E27FC236}">
                      <a16:creationId xmlns:a16="http://schemas.microsoft.com/office/drawing/2014/main" id="{A6EDEA98-FF29-C951-DC73-63B4676C5BBE}"/>
                    </a:ext>
                  </a:extLst>
                </p14:cNvPr>
                <p14:cNvContentPartPr/>
                <p14:nvPr/>
              </p14:nvContentPartPr>
              <p14:xfrm>
                <a:off x="2494353" y="3585988"/>
                <a:ext cx="360" cy="33840"/>
              </p14:xfrm>
            </p:contentPart>
          </mc:Choice>
          <mc:Fallback xmlns="">
            <p:pic>
              <p:nvPicPr>
                <p:cNvPr id="101" name="Håndskrift 100">
                  <a:extLst>
                    <a:ext uri="{FF2B5EF4-FFF2-40B4-BE49-F238E27FC236}">
                      <a16:creationId xmlns:a16="http://schemas.microsoft.com/office/drawing/2014/main" id="{A6EDEA98-FF29-C951-DC73-63B4676C5BBE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2476353" y="3567988"/>
                  <a:ext cx="36000" cy="694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107" name="Ellipse 106">
            <a:extLst>
              <a:ext uri="{FF2B5EF4-FFF2-40B4-BE49-F238E27FC236}">
                <a16:creationId xmlns:a16="http://schemas.microsoft.com/office/drawing/2014/main" id="{35114CF6-9380-AC2C-C4B7-971723840615}"/>
              </a:ext>
            </a:extLst>
          </p:cNvPr>
          <p:cNvSpPr/>
          <p:nvPr/>
        </p:nvSpPr>
        <p:spPr>
          <a:xfrm>
            <a:off x="1408227" y="2630302"/>
            <a:ext cx="2465395" cy="170004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3682422913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" name="Gruppe 107">
            <a:extLst>
              <a:ext uri="{FF2B5EF4-FFF2-40B4-BE49-F238E27FC236}">
                <a16:creationId xmlns:a16="http://schemas.microsoft.com/office/drawing/2014/main" id="{4DCD583C-8DAF-42C3-8733-869CAA5E760B}"/>
              </a:ext>
            </a:extLst>
          </p:cNvPr>
          <p:cNvGrpSpPr/>
          <p:nvPr/>
        </p:nvGrpSpPr>
        <p:grpSpPr>
          <a:xfrm>
            <a:off x="6878162" y="1348686"/>
            <a:ext cx="1319760" cy="3321000"/>
            <a:chOff x="6182331" y="1295006"/>
            <a:chExt cx="1319760" cy="332100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">
              <p14:nvContentPartPr>
                <p14:cNvPr id="95" name="Håndskrift 94">
                  <a:extLst>
                    <a:ext uri="{FF2B5EF4-FFF2-40B4-BE49-F238E27FC236}">
                      <a16:creationId xmlns:a16="http://schemas.microsoft.com/office/drawing/2014/main" id="{4FD04999-099C-4871-B359-9AC979C53B36}"/>
                    </a:ext>
                  </a:extLst>
                </p14:cNvPr>
                <p14:cNvContentPartPr/>
                <p14:nvPr/>
              </p14:nvContentPartPr>
              <p14:xfrm>
                <a:off x="6259011" y="1295726"/>
                <a:ext cx="1243080" cy="3310920"/>
              </p14:xfrm>
            </p:contentPart>
          </mc:Choice>
          <mc:Fallback xmlns="">
            <p:pic>
              <p:nvPicPr>
                <p:cNvPr id="95" name="Håndskrift 94">
                  <a:extLst>
                    <a:ext uri="{FF2B5EF4-FFF2-40B4-BE49-F238E27FC236}">
                      <a16:creationId xmlns:a16="http://schemas.microsoft.com/office/drawing/2014/main" id="{4FD04999-099C-4871-B359-9AC979C53B36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6196029" y="1232726"/>
                  <a:ext cx="1368684" cy="343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">
              <p14:nvContentPartPr>
                <p14:cNvPr id="106" name="Håndskrift 105">
                  <a:extLst>
                    <a:ext uri="{FF2B5EF4-FFF2-40B4-BE49-F238E27FC236}">
                      <a16:creationId xmlns:a16="http://schemas.microsoft.com/office/drawing/2014/main" id="{A9B60FA7-F644-4769-AC68-67AD0DDACA67}"/>
                    </a:ext>
                  </a:extLst>
                </p14:cNvPr>
                <p14:cNvContentPartPr/>
                <p14:nvPr/>
              </p14:nvContentPartPr>
              <p14:xfrm>
                <a:off x="6182331" y="1295006"/>
                <a:ext cx="1044000" cy="3321000"/>
              </p14:xfrm>
            </p:contentPart>
          </mc:Choice>
          <mc:Fallback xmlns="">
            <p:pic>
              <p:nvPicPr>
                <p:cNvPr id="106" name="Håndskrift 105">
                  <a:extLst>
                    <a:ext uri="{FF2B5EF4-FFF2-40B4-BE49-F238E27FC236}">
                      <a16:creationId xmlns:a16="http://schemas.microsoft.com/office/drawing/2014/main" id="{A9B60FA7-F644-4769-AC68-67AD0DDACA67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6119331" y="1232006"/>
                  <a:ext cx="1169640" cy="3446640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139" name="Billede 138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22600B92-EAB8-485E-B0F9-A744CD12497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0794" y="112942"/>
            <a:ext cx="1149885" cy="1038443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7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344157" y="5886901"/>
              <a:ext cx="2263463" cy="334043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339837" y="5859933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9">
            <p14:nvContentPartPr>
              <p14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097436" y="5780183"/>
              <a:ext cx="969084" cy="359049"/>
            </p14:xfrm>
          </p:contentPart>
        </mc:Choice>
        <mc:Fallback xmlns="">
          <p:pic>
            <p:nvPicPr>
              <p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088433" y="5726109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1">
            <p14:nvContentPartPr>
              <p14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571002" y="5956142"/>
              <a:ext cx="969084" cy="359049"/>
            </p14:xfrm>
          </p:contentPart>
        </mc:Choice>
        <mc:Fallback xmlns="">
          <p:pic>
            <p:nvPicPr>
              <p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561999" y="5902068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3">
            <p14:nvContentPartPr>
              <p14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7548634" y="6011240"/>
              <a:ext cx="860868" cy="321408"/>
            </p14:xfrm>
          </p:contentPart>
        </mc:Choice>
        <mc:Fallback xmlns="">
          <p:pic>
            <p:nvPicPr>
              <p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539633" y="5957252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5">
            <p14:nvContentPartPr>
              <p14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701597" y="5928636"/>
              <a:ext cx="2263463" cy="334043"/>
            </p14:xfrm>
          </p:contentPart>
        </mc:Choice>
        <mc:Fallback xmlns="">
          <p:pic>
            <p:nvPicPr>
              <p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697277" y="5901668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7">
            <p14:nvContentPartPr>
              <p14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710966" y="5969711"/>
              <a:ext cx="969084" cy="359049"/>
            </p14:xfrm>
          </p:contentPart>
        </mc:Choice>
        <mc:Fallback xmlns="">
          <p:pic>
            <p:nvPicPr>
              <p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701963" y="5915637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9">
            <p14:nvContentPartPr>
              <p14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552007" y="5907056"/>
              <a:ext cx="969084" cy="359049"/>
            </p14:xfrm>
          </p:contentPart>
        </mc:Choice>
        <mc:Fallback xmlns="">
          <p:pic>
            <p:nvPicPr>
              <p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543004" y="5852982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1">
            <p14:nvContentPartPr>
              <p14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3125184" y="5923966"/>
              <a:ext cx="860868" cy="321408"/>
            </p14:xfrm>
          </p:contentPart>
        </mc:Choice>
        <mc:Fallback xmlns="">
          <p:pic>
            <p:nvPicPr>
              <p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116183" y="5869978"/>
                <a:ext cx="878510" cy="429024"/>
              </a:xfrm>
              <a:prstGeom prst="rect">
                <a:avLst/>
              </a:prstGeom>
            </p:spPr>
          </p:pic>
        </mc:Fallback>
      </mc:AlternateContent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6844" y="5593945"/>
            <a:ext cx="1255276" cy="760647"/>
          </a:xfrm>
          <a:prstGeom prst="rect">
            <a:avLst/>
          </a:prstGeom>
        </p:spPr>
      </p:pic>
      <p:grpSp>
        <p:nvGrpSpPr>
          <p:cNvPr id="100" name="Gruppe 99">
            <a:extLst>
              <a:ext uri="{FF2B5EF4-FFF2-40B4-BE49-F238E27FC236}">
                <a16:creationId xmlns:a16="http://schemas.microsoft.com/office/drawing/2014/main" id="{6CFE50B4-D86F-4E8E-ADB8-FFA1A3837E46}"/>
              </a:ext>
            </a:extLst>
          </p:cNvPr>
          <p:cNvGrpSpPr/>
          <p:nvPr/>
        </p:nvGrpSpPr>
        <p:grpSpPr>
          <a:xfrm>
            <a:off x="7772792" y="4981976"/>
            <a:ext cx="805477" cy="1181460"/>
            <a:chOff x="5183372" y="3398930"/>
            <a:chExt cx="731050" cy="944470"/>
          </a:xfrm>
        </p:grpSpPr>
        <p:sp>
          <p:nvSpPr>
            <p:cNvPr id="225" name="Ellipse 224">
              <a:extLst>
                <a:ext uri="{FF2B5EF4-FFF2-40B4-BE49-F238E27FC236}">
                  <a16:creationId xmlns:a16="http://schemas.microsoft.com/office/drawing/2014/main" id="{9E7B6FFE-BBB8-405D-A43F-0D1716176B84}"/>
                </a:ext>
              </a:extLst>
            </p:cNvPr>
            <p:cNvSpPr/>
            <p:nvPr/>
          </p:nvSpPr>
          <p:spPr>
            <a:xfrm>
              <a:off x="5183372" y="3398930"/>
              <a:ext cx="731050" cy="94447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56" name="Håndskrift 55">
                  <a:extLst>
                    <a:ext uri="{FF2B5EF4-FFF2-40B4-BE49-F238E27FC236}">
                      <a16:creationId xmlns:a16="http://schemas.microsoft.com/office/drawing/2014/main" id="{F53A771F-5A35-4C2C-8E73-F893BE40269F}"/>
                    </a:ext>
                  </a:extLst>
                </p14:cNvPr>
                <p14:cNvContentPartPr/>
                <p14:nvPr/>
              </p14:nvContentPartPr>
              <p14:xfrm>
                <a:off x="5568640" y="4225520"/>
                <a:ext cx="360" cy="360"/>
              </p14:xfrm>
            </p:contentPart>
          </mc:Choice>
          <mc:Fallback xmlns="">
            <p:pic>
              <p:nvPicPr>
                <p:cNvPr id="56" name="Håndskrift 55">
                  <a:extLst>
                    <a:ext uri="{FF2B5EF4-FFF2-40B4-BE49-F238E27FC236}">
                      <a16:creationId xmlns:a16="http://schemas.microsoft.com/office/drawing/2014/main" id="{F53A771F-5A35-4C2C-8E73-F893BE40269F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550640" y="420752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2" name="Gruppe 61">
              <a:extLst>
                <a:ext uri="{FF2B5EF4-FFF2-40B4-BE49-F238E27FC236}">
                  <a16:creationId xmlns:a16="http://schemas.microsoft.com/office/drawing/2014/main" id="{2D0EEC4D-6ECA-472D-98D3-B79B85FEA49F}"/>
                </a:ext>
              </a:extLst>
            </p:cNvPr>
            <p:cNvGrpSpPr/>
            <p:nvPr/>
          </p:nvGrpSpPr>
          <p:grpSpPr>
            <a:xfrm>
              <a:off x="5265880" y="3483560"/>
              <a:ext cx="593280" cy="683280"/>
              <a:chOff x="5265880" y="3483560"/>
              <a:chExt cx="593280" cy="6832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6">
                <p14:nvContentPartPr>
                  <p14:cNvPr id="38" name="Håndskrift 37">
                    <a:extLst>
                      <a:ext uri="{FF2B5EF4-FFF2-40B4-BE49-F238E27FC236}">
                        <a16:creationId xmlns:a16="http://schemas.microsoft.com/office/drawing/2014/main" id="{8E27A078-2BDB-42D2-9370-C3FC4D7C7AB0}"/>
                      </a:ext>
                    </a:extLst>
                  </p14:cNvPr>
                  <p14:cNvContentPartPr/>
                  <p14:nvPr/>
                </p14:nvContentPartPr>
                <p14:xfrm>
                  <a:off x="5858800" y="3812960"/>
                  <a:ext cx="360" cy="360"/>
                </p14:xfrm>
              </p:contentPart>
            </mc:Choice>
            <mc:Fallback xmlns="">
              <p:pic>
                <p:nvPicPr>
                  <p:cNvPr id="38" name="Håndskrift 37">
                    <a:extLst>
                      <a:ext uri="{FF2B5EF4-FFF2-40B4-BE49-F238E27FC236}">
                        <a16:creationId xmlns:a16="http://schemas.microsoft.com/office/drawing/2014/main" id="{8E27A078-2BDB-42D2-9370-C3FC4D7C7AB0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840800" y="379496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">
                <p14:nvContentPartPr>
                  <p14:cNvPr id="229" name="Håndskrift 228">
                    <a:extLst>
                      <a:ext uri="{FF2B5EF4-FFF2-40B4-BE49-F238E27FC236}">
                        <a16:creationId xmlns:a16="http://schemas.microsoft.com/office/drawing/2014/main" id="{D2DB8547-6BE6-41AF-8DC8-6C2CD30F3373}"/>
                      </a:ext>
                    </a:extLst>
                  </p14:cNvPr>
                  <p14:cNvContentPartPr/>
                  <p14:nvPr/>
                </p14:nvContentPartPr>
                <p14:xfrm>
                  <a:off x="5508880" y="3495440"/>
                  <a:ext cx="360" cy="360"/>
                </p14:xfrm>
              </p:contentPart>
            </mc:Choice>
            <mc:Fallback xmlns="">
              <p:pic>
                <p:nvPicPr>
                  <p:cNvPr id="229" name="Håndskrift 228">
                    <a:extLst>
                      <a:ext uri="{FF2B5EF4-FFF2-40B4-BE49-F238E27FC236}">
                        <a16:creationId xmlns:a16="http://schemas.microsoft.com/office/drawing/2014/main" id="{D2DB8547-6BE6-41AF-8DC8-6C2CD30F3373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490880" y="347744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">
                <p14:nvContentPartPr>
                  <p14:cNvPr id="231" name="Håndskrift 230">
                    <a:extLst>
                      <a:ext uri="{FF2B5EF4-FFF2-40B4-BE49-F238E27FC236}">
                        <a16:creationId xmlns:a16="http://schemas.microsoft.com/office/drawing/2014/main" id="{970CD60B-E470-45A1-BF86-8BD1FBAC44DE}"/>
                      </a:ext>
                    </a:extLst>
                  </p14:cNvPr>
                  <p14:cNvContentPartPr/>
                  <p14:nvPr/>
                </p14:nvContentPartPr>
                <p14:xfrm>
                  <a:off x="5425720" y="3664280"/>
                  <a:ext cx="90720" cy="324360"/>
                </p14:xfrm>
              </p:contentPart>
            </mc:Choice>
            <mc:Fallback xmlns="">
              <p:pic>
                <p:nvPicPr>
                  <p:cNvPr id="231" name="Håndskrift 230">
                    <a:extLst>
                      <a:ext uri="{FF2B5EF4-FFF2-40B4-BE49-F238E27FC236}">
                        <a16:creationId xmlns:a16="http://schemas.microsoft.com/office/drawing/2014/main" id="{970CD60B-E470-45A1-BF86-8BD1FBAC44DE}"/>
                      </a:ext>
                    </a:extLst>
                  </p:cNvPr>
                  <p:cNvPicPr/>
                  <p:nvPr/>
                </p:nvPicPr>
                <p:blipFill>
                  <a:blip r:embed="rId29"/>
                  <a:stretch>
                    <a:fillRect/>
                  </a:stretch>
                </p:blipFill>
                <p:spPr>
                  <a:xfrm>
                    <a:off x="5409403" y="3649890"/>
                    <a:ext cx="123027" cy="35285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">
                <p14:nvContentPartPr>
                  <p14:cNvPr id="234" name="Håndskrift 233">
                    <a:extLst>
                      <a:ext uri="{FF2B5EF4-FFF2-40B4-BE49-F238E27FC236}">
                        <a16:creationId xmlns:a16="http://schemas.microsoft.com/office/drawing/2014/main" id="{D4335AA9-3656-4EE9-94FB-E0522E830353}"/>
                      </a:ext>
                    </a:extLst>
                  </p14:cNvPr>
                  <p14:cNvContentPartPr/>
                  <p14:nvPr/>
                </p14:nvContentPartPr>
                <p14:xfrm>
                  <a:off x="5675560" y="3553040"/>
                  <a:ext cx="360" cy="360"/>
                </p14:xfrm>
              </p:contentPart>
            </mc:Choice>
            <mc:Fallback xmlns="">
              <p:pic>
                <p:nvPicPr>
                  <p:cNvPr id="234" name="Håndskrift 233">
                    <a:extLst>
                      <a:ext uri="{FF2B5EF4-FFF2-40B4-BE49-F238E27FC236}">
                        <a16:creationId xmlns:a16="http://schemas.microsoft.com/office/drawing/2014/main" id="{D4335AA9-3656-4EE9-94FB-E0522E830353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657560" y="353504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">
                <p14:nvContentPartPr>
                  <p14:cNvPr id="236" name="Håndskrift 235">
                    <a:extLst>
                      <a:ext uri="{FF2B5EF4-FFF2-40B4-BE49-F238E27FC236}">
                        <a16:creationId xmlns:a16="http://schemas.microsoft.com/office/drawing/2014/main" id="{B237BD0C-E073-468B-9838-E411DB1B5FE4}"/>
                      </a:ext>
                    </a:extLst>
                  </p14:cNvPr>
                  <p14:cNvContentPartPr/>
                  <p14:nvPr/>
                </p14:nvContentPartPr>
                <p14:xfrm>
                  <a:off x="5556760" y="3762200"/>
                  <a:ext cx="360" cy="360"/>
                </p14:xfrm>
              </p:contentPart>
            </mc:Choice>
            <mc:Fallback xmlns="">
              <p:pic>
                <p:nvPicPr>
                  <p:cNvPr id="236" name="Håndskrift 235">
                    <a:extLst>
                      <a:ext uri="{FF2B5EF4-FFF2-40B4-BE49-F238E27FC236}">
                        <a16:creationId xmlns:a16="http://schemas.microsoft.com/office/drawing/2014/main" id="{B237BD0C-E073-468B-9838-E411DB1B5FE4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538760" y="374420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">
                <p14:nvContentPartPr>
                  <p14:cNvPr id="239" name="Håndskrift 238">
                    <a:extLst>
                      <a:ext uri="{FF2B5EF4-FFF2-40B4-BE49-F238E27FC236}">
                        <a16:creationId xmlns:a16="http://schemas.microsoft.com/office/drawing/2014/main" id="{F32ADEC9-7AC2-49FF-8E21-F671D831DC72}"/>
                      </a:ext>
                    </a:extLst>
                  </p14:cNvPr>
                  <p14:cNvContentPartPr/>
                  <p14:nvPr/>
                </p14:nvContentPartPr>
                <p14:xfrm>
                  <a:off x="5344360" y="3827720"/>
                  <a:ext cx="360" cy="360"/>
                </p14:xfrm>
              </p:contentPart>
            </mc:Choice>
            <mc:Fallback xmlns="">
              <p:pic>
                <p:nvPicPr>
                  <p:cNvPr id="239" name="Håndskrift 238">
                    <a:extLst>
                      <a:ext uri="{FF2B5EF4-FFF2-40B4-BE49-F238E27FC236}">
                        <a16:creationId xmlns:a16="http://schemas.microsoft.com/office/drawing/2014/main" id="{F32ADEC9-7AC2-49FF-8E21-F671D831DC72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326360" y="380972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">
                <p14:nvContentPartPr>
                  <p14:cNvPr id="241" name="Håndskrift 240">
                    <a:extLst>
                      <a:ext uri="{FF2B5EF4-FFF2-40B4-BE49-F238E27FC236}">
                        <a16:creationId xmlns:a16="http://schemas.microsoft.com/office/drawing/2014/main" id="{0B4B408E-C902-4F92-B5FC-A37C203EA993}"/>
                      </a:ext>
                    </a:extLst>
                  </p14:cNvPr>
                  <p14:cNvContentPartPr/>
                  <p14:nvPr/>
                </p14:nvContentPartPr>
                <p14:xfrm>
                  <a:off x="5304400" y="3957680"/>
                  <a:ext cx="360" cy="360"/>
                </p14:xfrm>
              </p:contentPart>
            </mc:Choice>
            <mc:Fallback xmlns="">
              <p:pic>
                <p:nvPicPr>
                  <p:cNvPr id="241" name="Håndskrift 240">
                    <a:extLst>
                      <a:ext uri="{FF2B5EF4-FFF2-40B4-BE49-F238E27FC236}">
                        <a16:creationId xmlns:a16="http://schemas.microsoft.com/office/drawing/2014/main" id="{0B4B408E-C902-4F92-B5FC-A37C203EA993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286400" y="393968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">
                <p14:nvContentPartPr>
                  <p14:cNvPr id="243" name="Håndskrift 242">
                    <a:extLst>
                      <a:ext uri="{FF2B5EF4-FFF2-40B4-BE49-F238E27FC236}">
                        <a16:creationId xmlns:a16="http://schemas.microsoft.com/office/drawing/2014/main" id="{78482F54-BDE2-4917-893A-1D09F8BFB481}"/>
                      </a:ext>
                    </a:extLst>
                  </p14:cNvPr>
                  <p14:cNvContentPartPr/>
                  <p14:nvPr/>
                </p14:nvContentPartPr>
                <p14:xfrm>
                  <a:off x="5502040" y="4166480"/>
                  <a:ext cx="360" cy="360"/>
                </p14:xfrm>
              </p:contentPart>
            </mc:Choice>
            <mc:Fallback xmlns="">
              <p:pic>
                <p:nvPicPr>
                  <p:cNvPr id="243" name="Håndskrift 242">
                    <a:extLst>
                      <a:ext uri="{FF2B5EF4-FFF2-40B4-BE49-F238E27FC236}">
                        <a16:creationId xmlns:a16="http://schemas.microsoft.com/office/drawing/2014/main" id="{78482F54-BDE2-4917-893A-1D09F8BFB481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484040" y="414848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">
                <p14:nvContentPartPr>
                  <p14:cNvPr id="250" name="Håndskrift 249">
                    <a:extLst>
                      <a:ext uri="{FF2B5EF4-FFF2-40B4-BE49-F238E27FC236}">
                        <a16:creationId xmlns:a16="http://schemas.microsoft.com/office/drawing/2014/main" id="{A20F29AD-6306-4E49-9A39-A82531AD5E35}"/>
                      </a:ext>
                    </a:extLst>
                  </p14:cNvPr>
                  <p14:cNvContentPartPr/>
                  <p14:nvPr/>
                </p14:nvContentPartPr>
                <p14:xfrm>
                  <a:off x="5385040" y="4021760"/>
                  <a:ext cx="360" cy="16920"/>
                </p14:xfrm>
              </p:contentPart>
            </mc:Choice>
            <mc:Fallback xmlns="">
              <p:pic>
                <p:nvPicPr>
                  <p:cNvPr id="250" name="Håndskrift 249">
                    <a:extLst>
                      <a:ext uri="{FF2B5EF4-FFF2-40B4-BE49-F238E27FC236}">
                        <a16:creationId xmlns:a16="http://schemas.microsoft.com/office/drawing/2014/main" id="{A20F29AD-6306-4E49-9A39-A82531AD5E35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5367040" y="4007174"/>
                    <a:ext cx="36000" cy="4580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">
                <p14:nvContentPartPr>
                  <p14:cNvPr id="252" name="Håndskrift 251">
                    <a:extLst>
                      <a:ext uri="{FF2B5EF4-FFF2-40B4-BE49-F238E27FC236}">
                        <a16:creationId xmlns:a16="http://schemas.microsoft.com/office/drawing/2014/main" id="{C6C910B9-4E2D-4B8E-B2BD-5A0CB124DBED}"/>
                      </a:ext>
                    </a:extLst>
                  </p14:cNvPr>
                  <p14:cNvContentPartPr/>
                  <p14:nvPr/>
                </p14:nvContentPartPr>
                <p14:xfrm>
                  <a:off x="5663680" y="3855800"/>
                  <a:ext cx="360" cy="360"/>
                </p14:xfrm>
              </p:contentPart>
            </mc:Choice>
            <mc:Fallback xmlns="">
              <p:pic>
                <p:nvPicPr>
                  <p:cNvPr id="252" name="Håndskrift 251">
                    <a:extLst>
                      <a:ext uri="{FF2B5EF4-FFF2-40B4-BE49-F238E27FC236}">
                        <a16:creationId xmlns:a16="http://schemas.microsoft.com/office/drawing/2014/main" id="{C6C910B9-4E2D-4B8E-B2BD-5A0CB124DBED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645680" y="383780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">
                <p14:nvContentPartPr>
                  <p14:cNvPr id="254" name="Håndskrift 253">
                    <a:extLst>
                      <a:ext uri="{FF2B5EF4-FFF2-40B4-BE49-F238E27FC236}">
                        <a16:creationId xmlns:a16="http://schemas.microsoft.com/office/drawing/2014/main" id="{6288334F-DA98-433E-8053-0153B219A923}"/>
                      </a:ext>
                    </a:extLst>
                  </p14:cNvPr>
                  <p14:cNvContentPartPr/>
                  <p14:nvPr/>
                </p14:nvContentPartPr>
                <p14:xfrm>
                  <a:off x="5759080" y="4082240"/>
                  <a:ext cx="360" cy="360"/>
                </p14:xfrm>
              </p:contentPart>
            </mc:Choice>
            <mc:Fallback xmlns="">
              <p:pic>
                <p:nvPicPr>
                  <p:cNvPr id="254" name="Håndskrift 253">
                    <a:extLst>
                      <a:ext uri="{FF2B5EF4-FFF2-40B4-BE49-F238E27FC236}">
                        <a16:creationId xmlns:a16="http://schemas.microsoft.com/office/drawing/2014/main" id="{6288334F-DA98-433E-8053-0153B219A923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741080" y="406424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">
                <p14:nvContentPartPr>
                  <p14:cNvPr id="35" name="Håndskrift 34">
                    <a:extLst>
                      <a:ext uri="{FF2B5EF4-FFF2-40B4-BE49-F238E27FC236}">
                        <a16:creationId xmlns:a16="http://schemas.microsoft.com/office/drawing/2014/main" id="{4D158E42-7CF6-4816-B453-A88C71697B89}"/>
                      </a:ext>
                    </a:extLst>
                  </p14:cNvPr>
                  <p14:cNvContentPartPr/>
                  <p14:nvPr/>
                </p14:nvContentPartPr>
                <p14:xfrm>
                  <a:off x="5680600" y="3891800"/>
                  <a:ext cx="88200" cy="246960"/>
                </p14:xfrm>
              </p:contentPart>
            </mc:Choice>
            <mc:Fallback xmlns="">
              <p:pic>
                <p:nvPicPr>
                  <p:cNvPr id="35" name="Håndskrift 34">
                    <a:extLst>
                      <a:ext uri="{FF2B5EF4-FFF2-40B4-BE49-F238E27FC236}">
                        <a16:creationId xmlns:a16="http://schemas.microsoft.com/office/drawing/2014/main" id="{4D158E42-7CF6-4816-B453-A88C71697B89}"/>
                      </a:ext>
                    </a:extLst>
                  </p:cNvPr>
                  <p:cNvPicPr/>
                  <p:nvPr/>
                </p:nvPicPr>
                <p:blipFill>
                  <a:blip r:embed="rId40"/>
                  <a:stretch>
                    <a:fillRect/>
                  </a:stretch>
                </p:blipFill>
                <p:spPr>
                  <a:xfrm>
                    <a:off x="5664267" y="3877408"/>
                    <a:ext cx="120540" cy="27545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">
                <p14:nvContentPartPr>
                  <p14:cNvPr id="39" name="Håndskrift 38">
                    <a:extLst>
                      <a:ext uri="{FF2B5EF4-FFF2-40B4-BE49-F238E27FC236}">
                        <a16:creationId xmlns:a16="http://schemas.microsoft.com/office/drawing/2014/main" id="{E17E3EBD-41D5-4999-89C7-0BD4720F57E7}"/>
                      </a:ext>
                    </a:extLst>
                  </p14:cNvPr>
                  <p14:cNvContentPartPr/>
                  <p14:nvPr/>
                </p14:nvContentPartPr>
                <p14:xfrm>
                  <a:off x="5611480" y="4127600"/>
                  <a:ext cx="360" cy="360"/>
                </p14:xfrm>
              </p:contentPart>
            </mc:Choice>
            <mc:Fallback xmlns="">
              <p:pic>
                <p:nvPicPr>
                  <p:cNvPr id="39" name="Håndskrift 38">
                    <a:extLst>
                      <a:ext uri="{FF2B5EF4-FFF2-40B4-BE49-F238E27FC236}">
                        <a16:creationId xmlns:a16="http://schemas.microsoft.com/office/drawing/2014/main" id="{E17E3EBD-41D5-4999-89C7-0BD4720F57E7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593480" y="410960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45" name="Håndskrift 44">
                    <a:extLst>
                      <a:ext uri="{FF2B5EF4-FFF2-40B4-BE49-F238E27FC236}">
                        <a16:creationId xmlns:a16="http://schemas.microsoft.com/office/drawing/2014/main" id="{E428E76A-925F-41E3-BF44-1C8567D7DD8C}"/>
                      </a:ext>
                    </a:extLst>
                  </p14:cNvPr>
                  <p14:cNvContentPartPr/>
                  <p14:nvPr/>
                </p14:nvContentPartPr>
                <p14:xfrm>
                  <a:off x="5313760" y="4146320"/>
                  <a:ext cx="360" cy="360"/>
                </p14:xfrm>
              </p:contentPart>
            </mc:Choice>
            <mc:Fallback xmlns="">
              <p:pic>
                <p:nvPicPr>
                  <p:cNvPr id="45" name="Håndskrift 44">
                    <a:extLst>
                      <a:ext uri="{FF2B5EF4-FFF2-40B4-BE49-F238E27FC236}">
                        <a16:creationId xmlns:a16="http://schemas.microsoft.com/office/drawing/2014/main" id="{E428E76A-925F-41E3-BF44-1C8567D7DD8C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295760" y="412832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3">
                <p14:nvContentPartPr>
                  <p14:cNvPr id="47" name="Håndskrift 46">
                    <a:extLst>
                      <a:ext uri="{FF2B5EF4-FFF2-40B4-BE49-F238E27FC236}">
                        <a16:creationId xmlns:a16="http://schemas.microsoft.com/office/drawing/2014/main" id="{FAF43012-E92A-4AE5-9ECB-6FEAEC4AC647}"/>
                      </a:ext>
                    </a:extLst>
                  </p14:cNvPr>
                  <p14:cNvContentPartPr/>
                  <p14:nvPr/>
                </p14:nvContentPartPr>
                <p14:xfrm>
                  <a:off x="5527960" y="3978920"/>
                  <a:ext cx="25200" cy="360"/>
                </p14:xfrm>
              </p:contentPart>
            </mc:Choice>
            <mc:Fallback xmlns="">
              <p:pic>
                <p:nvPicPr>
                  <p:cNvPr id="47" name="Håndskrift 46">
                    <a:extLst>
                      <a:ext uri="{FF2B5EF4-FFF2-40B4-BE49-F238E27FC236}">
                        <a16:creationId xmlns:a16="http://schemas.microsoft.com/office/drawing/2014/main" id="{FAF43012-E92A-4AE5-9ECB-6FEAEC4AC647}"/>
                      </a:ext>
                    </a:extLst>
                  </p:cNvPr>
                  <p:cNvPicPr/>
                  <p:nvPr/>
                </p:nvPicPr>
                <p:blipFill>
                  <a:blip r:embed="rId44"/>
                  <a:stretch>
                    <a:fillRect/>
                  </a:stretch>
                </p:blipFill>
                <p:spPr>
                  <a:xfrm>
                    <a:off x="5511596" y="3960920"/>
                    <a:ext cx="576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">
                <p14:nvContentPartPr>
                  <p14:cNvPr id="48" name="Håndskrift 47">
                    <a:extLst>
                      <a:ext uri="{FF2B5EF4-FFF2-40B4-BE49-F238E27FC236}">
                        <a16:creationId xmlns:a16="http://schemas.microsoft.com/office/drawing/2014/main" id="{9FC6D913-ABE1-4FE6-84FC-FB886D31B7C3}"/>
                      </a:ext>
                    </a:extLst>
                  </p14:cNvPr>
                  <p14:cNvContentPartPr/>
                  <p14:nvPr/>
                </p14:nvContentPartPr>
                <p14:xfrm>
                  <a:off x="5696800" y="3921680"/>
                  <a:ext cx="360" cy="360"/>
                </p14:xfrm>
              </p:contentPart>
            </mc:Choice>
            <mc:Fallback xmlns="">
              <p:pic>
                <p:nvPicPr>
                  <p:cNvPr id="48" name="Håndskrift 47">
                    <a:extLst>
                      <a:ext uri="{FF2B5EF4-FFF2-40B4-BE49-F238E27FC236}">
                        <a16:creationId xmlns:a16="http://schemas.microsoft.com/office/drawing/2014/main" id="{9FC6D913-ABE1-4FE6-84FC-FB886D31B7C3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678800" y="390368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">
                <p14:nvContentPartPr>
                  <p14:cNvPr id="49" name="Håndskrift 48">
                    <a:extLst>
                      <a:ext uri="{FF2B5EF4-FFF2-40B4-BE49-F238E27FC236}">
                        <a16:creationId xmlns:a16="http://schemas.microsoft.com/office/drawing/2014/main" id="{D7A42622-D0DF-4E05-BC73-7C27B5A8CB9B}"/>
                      </a:ext>
                    </a:extLst>
                  </p14:cNvPr>
                  <p14:cNvContentPartPr/>
                  <p14:nvPr/>
                </p14:nvContentPartPr>
                <p14:xfrm>
                  <a:off x="5318440" y="3690920"/>
                  <a:ext cx="90720" cy="139680"/>
                </p14:xfrm>
              </p:contentPart>
            </mc:Choice>
            <mc:Fallback xmlns="">
              <p:pic>
                <p:nvPicPr>
                  <p:cNvPr id="49" name="Håndskrift 48">
                    <a:extLst>
                      <a:ext uri="{FF2B5EF4-FFF2-40B4-BE49-F238E27FC236}">
                        <a16:creationId xmlns:a16="http://schemas.microsoft.com/office/drawing/2014/main" id="{D7A42622-D0DF-4E05-BC73-7C27B5A8CB9B}"/>
                      </a:ext>
                    </a:extLst>
                  </p:cNvPr>
                  <p:cNvPicPr/>
                  <p:nvPr/>
                </p:nvPicPr>
                <p:blipFill>
                  <a:blip r:embed="rId47"/>
                  <a:stretch>
                    <a:fillRect/>
                  </a:stretch>
                </p:blipFill>
                <p:spPr>
                  <a:xfrm>
                    <a:off x="5302065" y="3676520"/>
                    <a:ext cx="123143" cy="16819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">
                <p14:nvContentPartPr>
                  <p14:cNvPr id="50" name="Håndskrift 49">
                    <a:extLst>
                      <a:ext uri="{FF2B5EF4-FFF2-40B4-BE49-F238E27FC236}">
                        <a16:creationId xmlns:a16="http://schemas.microsoft.com/office/drawing/2014/main" id="{392DBAB4-7E50-44E1-97E5-33F56656215D}"/>
                      </a:ext>
                    </a:extLst>
                  </p14:cNvPr>
                  <p14:cNvContentPartPr/>
                  <p14:nvPr/>
                </p14:nvContentPartPr>
                <p14:xfrm>
                  <a:off x="5265880" y="3610640"/>
                  <a:ext cx="360" cy="360"/>
                </p14:xfrm>
              </p:contentPart>
            </mc:Choice>
            <mc:Fallback xmlns="">
              <p:pic>
                <p:nvPicPr>
                  <p:cNvPr id="50" name="Håndskrift 49">
                    <a:extLst>
                      <a:ext uri="{FF2B5EF4-FFF2-40B4-BE49-F238E27FC236}">
                        <a16:creationId xmlns:a16="http://schemas.microsoft.com/office/drawing/2014/main" id="{392DBAB4-7E50-44E1-97E5-33F56656215D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247880" y="359264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">
                <p14:nvContentPartPr>
                  <p14:cNvPr id="51" name="Håndskrift 50">
                    <a:extLst>
                      <a:ext uri="{FF2B5EF4-FFF2-40B4-BE49-F238E27FC236}">
                        <a16:creationId xmlns:a16="http://schemas.microsoft.com/office/drawing/2014/main" id="{096115CB-5D0F-489E-8D97-27A195D904FB}"/>
                      </a:ext>
                    </a:extLst>
                  </p14:cNvPr>
                  <p14:cNvContentPartPr/>
                  <p14:nvPr/>
                </p14:nvContentPartPr>
                <p14:xfrm>
                  <a:off x="5420680" y="3528920"/>
                  <a:ext cx="360" cy="360"/>
                </p14:xfrm>
              </p:contentPart>
            </mc:Choice>
            <mc:Fallback xmlns="">
              <p:pic>
                <p:nvPicPr>
                  <p:cNvPr id="51" name="Håndskrift 50">
                    <a:extLst>
                      <a:ext uri="{FF2B5EF4-FFF2-40B4-BE49-F238E27FC236}">
                        <a16:creationId xmlns:a16="http://schemas.microsoft.com/office/drawing/2014/main" id="{096115CB-5D0F-489E-8D97-27A195D904FB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402680" y="351092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">
                <p14:nvContentPartPr>
                  <p14:cNvPr id="52" name="Håndskrift 51">
                    <a:extLst>
                      <a:ext uri="{FF2B5EF4-FFF2-40B4-BE49-F238E27FC236}">
                        <a16:creationId xmlns:a16="http://schemas.microsoft.com/office/drawing/2014/main" id="{202A4E1B-B781-4089-A01D-77236BF31C72}"/>
                      </a:ext>
                    </a:extLst>
                  </p14:cNvPr>
                  <p14:cNvContentPartPr/>
                  <p14:nvPr/>
                </p14:nvContentPartPr>
                <p14:xfrm>
                  <a:off x="5592400" y="3622520"/>
                  <a:ext cx="30960" cy="360"/>
                </p14:xfrm>
              </p:contentPart>
            </mc:Choice>
            <mc:Fallback xmlns="">
              <p:pic>
                <p:nvPicPr>
                  <p:cNvPr id="52" name="Håndskrift 51">
                    <a:extLst>
                      <a:ext uri="{FF2B5EF4-FFF2-40B4-BE49-F238E27FC236}">
                        <a16:creationId xmlns:a16="http://schemas.microsoft.com/office/drawing/2014/main" id="{202A4E1B-B781-4089-A01D-77236BF31C72}"/>
                      </a:ext>
                    </a:extLst>
                  </p:cNvPr>
                  <p:cNvPicPr/>
                  <p:nvPr/>
                </p:nvPicPr>
                <p:blipFill>
                  <a:blip r:embed="rId51"/>
                  <a:stretch>
                    <a:fillRect/>
                  </a:stretch>
                </p:blipFill>
                <p:spPr>
                  <a:xfrm>
                    <a:off x="5576105" y="3604520"/>
                    <a:ext cx="63224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">
                <p14:nvContentPartPr>
                  <p14:cNvPr id="54" name="Håndskrift 53">
                    <a:extLst>
                      <a:ext uri="{FF2B5EF4-FFF2-40B4-BE49-F238E27FC236}">
                        <a16:creationId xmlns:a16="http://schemas.microsoft.com/office/drawing/2014/main" id="{B01F00A4-2E29-4BB0-BE66-0690F6C6E86D}"/>
                      </a:ext>
                    </a:extLst>
                  </p14:cNvPr>
                  <p14:cNvContentPartPr/>
                  <p14:nvPr/>
                </p14:nvContentPartPr>
                <p14:xfrm>
                  <a:off x="5568640" y="3483560"/>
                  <a:ext cx="188280" cy="206640"/>
                </p14:xfrm>
              </p:contentPart>
            </mc:Choice>
            <mc:Fallback xmlns="">
              <p:pic>
                <p:nvPicPr>
                  <p:cNvPr id="54" name="Håndskrift 53">
                    <a:extLst>
                      <a:ext uri="{FF2B5EF4-FFF2-40B4-BE49-F238E27FC236}">
                        <a16:creationId xmlns:a16="http://schemas.microsoft.com/office/drawing/2014/main" id="{B01F00A4-2E29-4BB0-BE66-0690F6C6E86D}"/>
                      </a:ext>
                    </a:extLst>
                  </p:cNvPr>
                  <p:cNvPicPr/>
                  <p:nvPr/>
                </p:nvPicPr>
                <p:blipFill>
                  <a:blip r:embed="rId53"/>
                  <a:stretch>
                    <a:fillRect/>
                  </a:stretch>
                </p:blipFill>
                <p:spPr>
                  <a:xfrm>
                    <a:off x="5552296" y="3469170"/>
                    <a:ext cx="220641" cy="23513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57" name="Håndskrift 56">
                    <a:extLst>
                      <a:ext uri="{FF2B5EF4-FFF2-40B4-BE49-F238E27FC236}">
                        <a16:creationId xmlns:a16="http://schemas.microsoft.com/office/drawing/2014/main" id="{443067E1-88C0-46A2-94D2-06AE1EB60B0E}"/>
                      </a:ext>
                    </a:extLst>
                  </p14:cNvPr>
                  <p14:cNvContentPartPr/>
                  <p14:nvPr/>
                </p14:nvContentPartPr>
                <p14:xfrm>
                  <a:off x="5392240" y="4134440"/>
                  <a:ext cx="360" cy="360"/>
                </p14:xfrm>
              </p:contentPart>
            </mc:Choice>
            <mc:Fallback xmlns="">
              <p:pic>
                <p:nvPicPr>
                  <p:cNvPr id="57" name="Håndskrift 56">
                    <a:extLst>
                      <a:ext uri="{FF2B5EF4-FFF2-40B4-BE49-F238E27FC236}">
                        <a16:creationId xmlns:a16="http://schemas.microsoft.com/office/drawing/2014/main" id="{443067E1-88C0-46A2-94D2-06AE1EB60B0E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374240" y="411644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">
                <p14:nvContentPartPr>
                  <p14:cNvPr id="58" name="Håndskrift 57">
                    <a:extLst>
                      <a:ext uri="{FF2B5EF4-FFF2-40B4-BE49-F238E27FC236}">
                        <a16:creationId xmlns:a16="http://schemas.microsoft.com/office/drawing/2014/main" id="{51C0FC46-AD62-4E48-95C3-AC1554CECE9A}"/>
                      </a:ext>
                    </a:extLst>
                  </p14:cNvPr>
                  <p14:cNvContentPartPr/>
                  <p14:nvPr/>
                </p14:nvContentPartPr>
                <p14:xfrm>
                  <a:off x="5589880" y="3961640"/>
                  <a:ext cx="25200" cy="360"/>
                </p14:xfrm>
              </p:contentPart>
            </mc:Choice>
            <mc:Fallback xmlns="">
              <p:pic>
                <p:nvPicPr>
                  <p:cNvPr id="58" name="Håndskrift 57">
                    <a:extLst>
                      <a:ext uri="{FF2B5EF4-FFF2-40B4-BE49-F238E27FC236}">
                        <a16:creationId xmlns:a16="http://schemas.microsoft.com/office/drawing/2014/main" id="{51C0FC46-AD62-4E48-95C3-AC1554CECE9A}"/>
                      </a:ext>
                    </a:extLst>
                  </p:cNvPr>
                  <p:cNvPicPr/>
                  <p:nvPr/>
                </p:nvPicPr>
                <p:blipFill>
                  <a:blip r:embed="rId44"/>
                  <a:stretch>
                    <a:fillRect/>
                  </a:stretch>
                </p:blipFill>
                <p:spPr>
                  <a:xfrm>
                    <a:off x="5573516" y="3943640"/>
                    <a:ext cx="576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59" name="Håndskrift 58">
                    <a:extLst>
                      <a:ext uri="{FF2B5EF4-FFF2-40B4-BE49-F238E27FC236}">
                        <a16:creationId xmlns:a16="http://schemas.microsoft.com/office/drawing/2014/main" id="{03A3D149-6BBC-4F39-B778-27A57FB57E5F}"/>
                      </a:ext>
                    </a:extLst>
                  </p14:cNvPr>
                  <p14:cNvContentPartPr/>
                  <p14:nvPr/>
                </p14:nvContentPartPr>
                <p14:xfrm>
                  <a:off x="5782840" y="3946880"/>
                  <a:ext cx="360" cy="360"/>
                </p14:xfrm>
              </p:contentPart>
            </mc:Choice>
            <mc:Fallback xmlns="">
              <p:pic>
                <p:nvPicPr>
                  <p:cNvPr id="59" name="Håndskrift 58">
                    <a:extLst>
                      <a:ext uri="{FF2B5EF4-FFF2-40B4-BE49-F238E27FC236}">
                        <a16:creationId xmlns:a16="http://schemas.microsoft.com/office/drawing/2014/main" id="{03A3D149-6BBC-4F39-B778-27A57FB57E5F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764840" y="392888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">
                <p14:nvContentPartPr>
                  <p14:cNvPr id="60" name="Håndskrift 59">
                    <a:extLst>
                      <a:ext uri="{FF2B5EF4-FFF2-40B4-BE49-F238E27FC236}">
                        <a16:creationId xmlns:a16="http://schemas.microsoft.com/office/drawing/2014/main" id="{206253B0-89C3-4B3F-9292-ABE5B3FA1BFC}"/>
                      </a:ext>
                    </a:extLst>
                  </p14:cNvPr>
                  <p14:cNvContentPartPr/>
                  <p14:nvPr/>
                </p14:nvContentPartPr>
                <p14:xfrm>
                  <a:off x="5606440" y="3993680"/>
                  <a:ext cx="360" cy="360"/>
                </p14:xfrm>
              </p:contentPart>
            </mc:Choice>
            <mc:Fallback xmlns="">
              <p:pic>
                <p:nvPicPr>
                  <p:cNvPr id="60" name="Håndskrift 59">
                    <a:extLst>
                      <a:ext uri="{FF2B5EF4-FFF2-40B4-BE49-F238E27FC236}">
                        <a16:creationId xmlns:a16="http://schemas.microsoft.com/office/drawing/2014/main" id="{206253B0-89C3-4B3F-9292-ABE5B3FA1BFC}"/>
                      </a:ext>
                    </a:extLst>
                  </p:cNvPr>
                  <p:cNvPicPr/>
                  <p:nvPr/>
                </p:nvPicPr>
                <p:blipFill>
                  <a:blip r:embed="rId25"/>
                  <a:stretch>
                    <a:fillRect/>
                  </a:stretch>
                </p:blipFill>
                <p:spPr>
                  <a:xfrm>
                    <a:off x="5588440" y="397568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63" name="Håndskrift 62">
                  <a:extLst>
                    <a:ext uri="{FF2B5EF4-FFF2-40B4-BE49-F238E27FC236}">
                      <a16:creationId xmlns:a16="http://schemas.microsoft.com/office/drawing/2014/main" id="{AF9C4BB8-9C85-4AF5-B5FE-120745B517CF}"/>
                    </a:ext>
                  </a:extLst>
                </p14:cNvPr>
                <p14:cNvContentPartPr/>
                <p14:nvPr/>
              </p14:nvContentPartPr>
              <p14:xfrm>
                <a:off x="5520760" y="3799640"/>
                <a:ext cx="360" cy="360"/>
              </p14:xfrm>
            </p:contentPart>
          </mc:Choice>
          <mc:Fallback xmlns="">
            <p:pic>
              <p:nvPicPr>
                <p:cNvPr id="63" name="Håndskrift 62">
                  <a:extLst>
                    <a:ext uri="{FF2B5EF4-FFF2-40B4-BE49-F238E27FC236}">
                      <a16:creationId xmlns:a16="http://schemas.microsoft.com/office/drawing/2014/main" id="{AF9C4BB8-9C85-4AF5-B5FE-120745B517CF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502760" y="378164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272" name="Håndskrift 271">
                  <a:extLst>
                    <a:ext uri="{FF2B5EF4-FFF2-40B4-BE49-F238E27FC236}">
                      <a16:creationId xmlns:a16="http://schemas.microsoft.com/office/drawing/2014/main" id="{4902FAA9-D7CA-4643-AD5F-EEF8FC70FDB4}"/>
                    </a:ext>
                  </a:extLst>
                </p14:cNvPr>
                <p14:cNvContentPartPr/>
                <p14:nvPr/>
              </p14:nvContentPartPr>
              <p14:xfrm>
                <a:off x="5263720" y="3802160"/>
                <a:ext cx="360" cy="360"/>
              </p14:xfrm>
            </p:contentPart>
          </mc:Choice>
          <mc:Fallback xmlns="">
            <p:pic>
              <p:nvPicPr>
                <p:cNvPr id="272" name="Håndskrift 271">
                  <a:extLst>
                    <a:ext uri="{FF2B5EF4-FFF2-40B4-BE49-F238E27FC236}">
                      <a16:creationId xmlns:a16="http://schemas.microsoft.com/office/drawing/2014/main" id="{4902FAA9-D7CA-4643-AD5F-EEF8FC70FDB4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245720" y="378416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273" name="Håndskrift 272">
                  <a:extLst>
                    <a:ext uri="{FF2B5EF4-FFF2-40B4-BE49-F238E27FC236}">
                      <a16:creationId xmlns:a16="http://schemas.microsoft.com/office/drawing/2014/main" id="{557A7AC2-FD98-4131-B6CD-D773BFAC14DF}"/>
                    </a:ext>
                  </a:extLst>
                </p14:cNvPr>
                <p14:cNvContentPartPr/>
                <p14:nvPr/>
              </p14:nvContentPartPr>
              <p14:xfrm>
                <a:off x="5399080" y="3849320"/>
                <a:ext cx="360" cy="360"/>
              </p14:xfrm>
            </p:contentPart>
          </mc:Choice>
          <mc:Fallback xmlns="">
            <p:pic>
              <p:nvPicPr>
                <p:cNvPr id="273" name="Håndskrift 272">
                  <a:extLst>
                    <a:ext uri="{FF2B5EF4-FFF2-40B4-BE49-F238E27FC236}">
                      <a16:creationId xmlns:a16="http://schemas.microsoft.com/office/drawing/2014/main" id="{557A7AC2-FD98-4131-B6CD-D773BFAC14DF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381080" y="383132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284" name="Håndskrift 283">
                  <a:extLst>
                    <a:ext uri="{FF2B5EF4-FFF2-40B4-BE49-F238E27FC236}">
                      <a16:creationId xmlns:a16="http://schemas.microsoft.com/office/drawing/2014/main" id="{43517A0B-E1AC-40B3-BF10-C7A3D2207DE3}"/>
                    </a:ext>
                  </a:extLst>
                </p14:cNvPr>
                <p14:cNvContentPartPr/>
                <p14:nvPr/>
              </p14:nvContentPartPr>
              <p14:xfrm>
                <a:off x="5684920" y="3709640"/>
                <a:ext cx="360" cy="360"/>
              </p14:xfrm>
            </p:contentPart>
          </mc:Choice>
          <mc:Fallback xmlns="">
            <p:pic>
              <p:nvPicPr>
                <p:cNvPr id="284" name="Håndskrift 283">
                  <a:extLst>
                    <a:ext uri="{FF2B5EF4-FFF2-40B4-BE49-F238E27FC236}">
                      <a16:creationId xmlns:a16="http://schemas.microsoft.com/office/drawing/2014/main" id="{43517A0B-E1AC-40B3-BF10-C7A3D2207DE3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666920" y="369164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285" name="Håndskrift 284">
                  <a:extLst>
                    <a:ext uri="{FF2B5EF4-FFF2-40B4-BE49-F238E27FC236}">
                      <a16:creationId xmlns:a16="http://schemas.microsoft.com/office/drawing/2014/main" id="{849CC493-CE1E-4C64-B18B-D144868AF27F}"/>
                    </a:ext>
                  </a:extLst>
                </p14:cNvPr>
                <p14:cNvContentPartPr/>
                <p14:nvPr/>
              </p14:nvContentPartPr>
              <p14:xfrm>
                <a:off x="5851600" y="3949400"/>
                <a:ext cx="360" cy="360"/>
              </p14:xfrm>
            </p:contentPart>
          </mc:Choice>
          <mc:Fallback xmlns="">
            <p:pic>
              <p:nvPicPr>
                <p:cNvPr id="285" name="Håndskrift 284">
                  <a:extLst>
                    <a:ext uri="{FF2B5EF4-FFF2-40B4-BE49-F238E27FC236}">
                      <a16:creationId xmlns:a16="http://schemas.microsoft.com/office/drawing/2014/main" id="{849CC493-CE1E-4C64-B18B-D144868AF27F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833600" y="393140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286" name="Håndskrift 285">
                  <a:extLst>
                    <a:ext uri="{FF2B5EF4-FFF2-40B4-BE49-F238E27FC236}">
                      <a16:creationId xmlns:a16="http://schemas.microsoft.com/office/drawing/2014/main" id="{0D147203-01F6-42E3-981C-3C9E5A2B27D4}"/>
                    </a:ext>
                  </a:extLst>
                </p14:cNvPr>
                <p14:cNvContentPartPr/>
                <p14:nvPr/>
              </p14:nvContentPartPr>
              <p14:xfrm>
                <a:off x="5711560" y="4181600"/>
                <a:ext cx="360" cy="360"/>
              </p14:xfrm>
            </p:contentPart>
          </mc:Choice>
          <mc:Fallback xmlns="">
            <p:pic>
              <p:nvPicPr>
                <p:cNvPr id="286" name="Håndskrift 285">
                  <a:extLst>
                    <a:ext uri="{FF2B5EF4-FFF2-40B4-BE49-F238E27FC236}">
                      <a16:creationId xmlns:a16="http://schemas.microsoft.com/office/drawing/2014/main" id="{0D147203-01F6-42E3-981C-3C9E5A2B27D4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693560" y="416360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287" name="Håndskrift 286">
                  <a:extLst>
                    <a:ext uri="{FF2B5EF4-FFF2-40B4-BE49-F238E27FC236}">
                      <a16:creationId xmlns:a16="http://schemas.microsoft.com/office/drawing/2014/main" id="{B4519192-226B-4A41-AA19-6E4E56B2120F}"/>
                    </a:ext>
                  </a:extLst>
                </p14:cNvPr>
                <p14:cNvContentPartPr/>
                <p14:nvPr/>
              </p14:nvContentPartPr>
              <p14:xfrm>
                <a:off x="5420680" y="4238840"/>
                <a:ext cx="360" cy="360"/>
              </p14:xfrm>
            </p:contentPart>
          </mc:Choice>
          <mc:Fallback xmlns="">
            <p:pic>
              <p:nvPicPr>
                <p:cNvPr id="287" name="Håndskrift 286">
                  <a:extLst>
                    <a:ext uri="{FF2B5EF4-FFF2-40B4-BE49-F238E27FC236}">
                      <a16:creationId xmlns:a16="http://schemas.microsoft.com/office/drawing/2014/main" id="{B4519192-226B-4A41-AA19-6E4E56B2120F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402680" y="422084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66" name="Håndskrift 65">
                  <a:extLst>
                    <a:ext uri="{FF2B5EF4-FFF2-40B4-BE49-F238E27FC236}">
                      <a16:creationId xmlns:a16="http://schemas.microsoft.com/office/drawing/2014/main" id="{61D7FB8B-239B-47C8-BC45-724D49690355}"/>
                    </a:ext>
                  </a:extLst>
                </p14:cNvPr>
                <p14:cNvContentPartPr/>
                <p14:nvPr/>
              </p14:nvContentPartPr>
              <p14:xfrm>
                <a:off x="5504200" y="4021760"/>
                <a:ext cx="360" cy="360"/>
              </p14:xfrm>
            </p:contentPart>
          </mc:Choice>
          <mc:Fallback xmlns="">
            <p:pic>
              <p:nvPicPr>
                <p:cNvPr id="66" name="Håndskrift 65">
                  <a:extLst>
                    <a:ext uri="{FF2B5EF4-FFF2-40B4-BE49-F238E27FC236}">
                      <a16:creationId xmlns:a16="http://schemas.microsoft.com/office/drawing/2014/main" id="{61D7FB8B-239B-47C8-BC45-724D49690355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486200" y="400376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" name="Gruppe 23">
            <a:extLst>
              <a:ext uri="{FF2B5EF4-FFF2-40B4-BE49-F238E27FC236}">
                <a16:creationId xmlns:a16="http://schemas.microsoft.com/office/drawing/2014/main" id="{C8F58F3F-3F24-4076-86C7-384A37A6CCFE}"/>
              </a:ext>
            </a:extLst>
          </p:cNvPr>
          <p:cNvGrpSpPr/>
          <p:nvPr/>
        </p:nvGrpSpPr>
        <p:grpSpPr>
          <a:xfrm>
            <a:off x="7691214" y="3798806"/>
            <a:ext cx="1166776" cy="1397384"/>
            <a:chOff x="7691214" y="3798806"/>
            <a:chExt cx="1166776" cy="1397384"/>
          </a:xfrm>
        </p:grpSpPr>
        <p:grpSp>
          <p:nvGrpSpPr>
            <p:cNvPr id="221" name="Gruppe 220">
              <a:extLst>
                <a:ext uri="{FF2B5EF4-FFF2-40B4-BE49-F238E27FC236}">
                  <a16:creationId xmlns:a16="http://schemas.microsoft.com/office/drawing/2014/main" id="{0DA34EB2-9344-4942-A76E-E7C7561A89A1}"/>
                </a:ext>
              </a:extLst>
            </p:cNvPr>
            <p:cNvGrpSpPr/>
            <p:nvPr/>
          </p:nvGrpSpPr>
          <p:grpSpPr>
            <a:xfrm>
              <a:off x="7691214" y="4303138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165" name="Håndskrift 164">
                    <a:extLst>
                      <a:ext uri="{FF2B5EF4-FFF2-40B4-BE49-F238E27FC236}">
                        <a16:creationId xmlns:a16="http://schemas.microsoft.com/office/drawing/2014/main" id="{06C85C8B-B0FD-43C6-802B-AEB10F282D5A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165" name="Håndskrift 164">
                    <a:extLst>
                      <a:ext uri="{FF2B5EF4-FFF2-40B4-BE49-F238E27FC236}">
                        <a16:creationId xmlns:a16="http://schemas.microsoft.com/office/drawing/2014/main" id="{06C85C8B-B0FD-43C6-802B-AEB10F282D5A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166" name="Håndskrift 165">
                    <a:extLst>
                      <a:ext uri="{FF2B5EF4-FFF2-40B4-BE49-F238E27FC236}">
                        <a16:creationId xmlns:a16="http://schemas.microsoft.com/office/drawing/2014/main" id="{1F605716-E545-42B4-A96E-F9779C7C1876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166" name="Håndskrift 165">
                    <a:extLst>
                      <a:ext uri="{FF2B5EF4-FFF2-40B4-BE49-F238E27FC236}">
                        <a16:creationId xmlns:a16="http://schemas.microsoft.com/office/drawing/2014/main" id="{1F605716-E545-42B4-A96E-F9779C7C1876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">
                <p14:nvContentPartPr>
                  <p14:cNvPr id="168" name="Håndskrift 167">
                    <a:extLst>
                      <a:ext uri="{FF2B5EF4-FFF2-40B4-BE49-F238E27FC236}">
                        <a16:creationId xmlns:a16="http://schemas.microsoft.com/office/drawing/2014/main" id="{F576F3A6-DEAC-495B-98AF-52B4352EEE07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168" name="Håndskrift 167">
                    <a:extLst>
                      <a:ext uri="{FF2B5EF4-FFF2-40B4-BE49-F238E27FC236}">
                        <a16:creationId xmlns:a16="http://schemas.microsoft.com/office/drawing/2014/main" id="{F576F3A6-DEAC-495B-98AF-52B4352EEE07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170" name="Håndskrift 169">
                    <a:extLst>
                      <a:ext uri="{FF2B5EF4-FFF2-40B4-BE49-F238E27FC236}">
                        <a16:creationId xmlns:a16="http://schemas.microsoft.com/office/drawing/2014/main" id="{FB608AFD-C2C4-45D8-8B1F-91D0A71A08B9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170" name="Håndskrift 169">
                    <a:extLst>
                      <a:ext uri="{FF2B5EF4-FFF2-40B4-BE49-F238E27FC236}">
                        <a16:creationId xmlns:a16="http://schemas.microsoft.com/office/drawing/2014/main" id="{FB608AFD-C2C4-45D8-8B1F-91D0A71A08B9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">
                <p14:nvContentPartPr>
                  <p14:cNvPr id="171" name="Håndskrift 170">
                    <a:extLst>
                      <a:ext uri="{FF2B5EF4-FFF2-40B4-BE49-F238E27FC236}">
                        <a16:creationId xmlns:a16="http://schemas.microsoft.com/office/drawing/2014/main" id="{69AE968C-E7FC-4716-9191-E8CAD87887D8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171" name="Håndskrift 170">
                    <a:extLst>
                      <a:ext uri="{FF2B5EF4-FFF2-40B4-BE49-F238E27FC236}">
                        <a16:creationId xmlns:a16="http://schemas.microsoft.com/office/drawing/2014/main" id="{69AE968C-E7FC-4716-9191-E8CAD87887D8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">
                <p14:nvContentPartPr>
                  <p14:cNvPr id="173" name="Håndskrift 172">
                    <a:extLst>
                      <a:ext uri="{FF2B5EF4-FFF2-40B4-BE49-F238E27FC236}">
                        <a16:creationId xmlns:a16="http://schemas.microsoft.com/office/drawing/2014/main" id="{3B8CBB77-464C-4872-AC8C-495D4903986A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173" name="Håndskrift 172">
                    <a:extLst>
                      <a:ext uri="{FF2B5EF4-FFF2-40B4-BE49-F238E27FC236}">
                        <a16:creationId xmlns:a16="http://schemas.microsoft.com/office/drawing/2014/main" id="{3B8CBB77-464C-4872-AC8C-495D4903986A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">
                <p14:nvContentPartPr>
                  <p14:cNvPr id="175" name="Håndskrift 174">
                    <a:extLst>
                      <a:ext uri="{FF2B5EF4-FFF2-40B4-BE49-F238E27FC236}">
                        <a16:creationId xmlns:a16="http://schemas.microsoft.com/office/drawing/2014/main" id="{B784A3CB-D427-4E4B-B4E0-FBEFACD82AF4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175" name="Håndskrift 174">
                    <a:extLst>
                      <a:ext uri="{FF2B5EF4-FFF2-40B4-BE49-F238E27FC236}">
                        <a16:creationId xmlns:a16="http://schemas.microsoft.com/office/drawing/2014/main" id="{B784A3CB-D427-4E4B-B4E0-FBEFACD82AF4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">
                <p14:nvContentPartPr>
                  <p14:cNvPr id="176" name="Håndskrift 175">
                    <a:extLst>
                      <a:ext uri="{FF2B5EF4-FFF2-40B4-BE49-F238E27FC236}">
                        <a16:creationId xmlns:a16="http://schemas.microsoft.com/office/drawing/2014/main" id="{3EBE923D-2848-43AA-B0B2-8F5B52F7F6EB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176" name="Håndskrift 175">
                    <a:extLst>
                      <a:ext uri="{FF2B5EF4-FFF2-40B4-BE49-F238E27FC236}">
                        <a16:creationId xmlns:a16="http://schemas.microsoft.com/office/drawing/2014/main" id="{3EBE923D-2848-43AA-B0B2-8F5B52F7F6EB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">
                <p14:nvContentPartPr>
                  <p14:cNvPr id="177" name="Håndskrift 176">
                    <a:extLst>
                      <a:ext uri="{FF2B5EF4-FFF2-40B4-BE49-F238E27FC236}">
                        <a16:creationId xmlns:a16="http://schemas.microsoft.com/office/drawing/2014/main" id="{ADF26C02-FA83-4E6D-9DC2-3B12D7A40860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177" name="Håndskrift 176">
                    <a:extLst>
                      <a:ext uri="{FF2B5EF4-FFF2-40B4-BE49-F238E27FC236}">
                        <a16:creationId xmlns:a16="http://schemas.microsoft.com/office/drawing/2014/main" id="{ADF26C02-FA83-4E6D-9DC2-3B12D7A40860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179" name="Håndskrift 178">
                    <a:extLst>
                      <a:ext uri="{FF2B5EF4-FFF2-40B4-BE49-F238E27FC236}">
                        <a16:creationId xmlns:a16="http://schemas.microsoft.com/office/drawing/2014/main" id="{054FF6D6-7CCA-4C62-BB16-782C900DACCA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179" name="Håndskrift 178">
                    <a:extLst>
                      <a:ext uri="{FF2B5EF4-FFF2-40B4-BE49-F238E27FC236}">
                        <a16:creationId xmlns:a16="http://schemas.microsoft.com/office/drawing/2014/main" id="{054FF6D6-7CCA-4C62-BB16-782C900DACCA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">
                <p14:nvContentPartPr>
                  <p14:cNvPr id="181" name="Håndskrift 180">
                    <a:extLst>
                      <a:ext uri="{FF2B5EF4-FFF2-40B4-BE49-F238E27FC236}">
                        <a16:creationId xmlns:a16="http://schemas.microsoft.com/office/drawing/2014/main" id="{B11ED7F7-80E6-4F86-BDDD-4BF0CC23B046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181" name="Håndskrift 180">
                    <a:extLst>
                      <a:ext uri="{FF2B5EF4-FFF2-40B4-BE49-F238E27FC236}">
                        <a16:creationId xmlns:a16="http://schemas.microsoft.com/office/drawing/2014/main" id="{B11ED7F7-80E6-4F86-BDDD-4BF0CC23B046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">
                <p14:nvContentPartPr>
                  <p14:cNvPr id="183" name="Håndskrift 182">
                    <a:extLst>
                      <a:ext uri="{FF2B5EF4-FFF2-40B4-BE49-F238E27FC236}">
                        <a16:creationId xmlns:a16="http://schemas.microsoft.com/office/drawing/2014/main" id="{96734AD2-7063-4BBD-A91E-DD546245AB24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183" name="Håndskrift 182">
                    <a:extLst>
                      <a:ext uri="{FF2B5EF4-FFF2-40B4-BE49-F238E27FC236}">
                        <a16:creationId xmlns:a16="http://schemas.microsoft.com/office/drawing/2014/main" id="{96734AD2-7063-4BBD-A91E-DD546245AB24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1">
                <p14:nvContentPartPr>
                  <p14:cNvPr id="184" name="Håndskrift 183">
                    <a:extLst>
                      <a:ext uri="{FF2B5EF4-FFF2-40B4-BE49-F238E27FC236}">
                        <a16:creationId xmlns:a16="http://schemas.microsoft.com/office/drawing/2014/main" id="{622B64D6-0868-4310-8A3B-CE6C47CBB1A0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184" name="Håndskrift 183">
                    <a:extLst>
                      <a:ext uri="{FF2B5EF4-FFF2-40B4-BE49-F238E27FC236}">
                        <a16:creationId xmlns:a16="http://schemas.microsoft.com/office/drawing/2014/main" id="{622B64D6-0868-4310-8A3B-CE6C47CBB1A0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2">
                <p14:nvContentPartPr>
                  <p14:cNvPr id="185" name="Håndskrift 184">
                    <a:extLst>
                      <a:ext uri="{FF2B5EF4-FFF2-40B4-BE49-F238E27FC236}">
                        <a16:creationId xmlns:a16="http://schemas.microsoft.com/office/drawing/2014/main" id="{AE2D8DC2-40ED-4FDA-8341-EA9EEE48B20A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185" name="Håndskrift 184">
                    <a:extLst>
                      <a:ext uri="{FF2B5EF4-FFF2-40B4-BE49-F238E27FC236}">
                        <a16:creationId xmlns:a16="http://schemas.microsoft.com/office/drawing/2014/main" id="{AE2D8DC2-40ED-4FDA-8341-EA9EEE48B20A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">
                <p14:nvContentPartPr>
                  <p14:cNvPr id="186" name="Håndskrift 185">
                    <a:extLst>
                      <a:ext uri="{FF2B5EF4-FFF2-40B4-BE49-F238E27FC236}">
                        <a16:creationId xmlns:a16="http://schemas.microsoft.com/office/drawing/2014/main" id="{5B4120D2-72AA-4012-BC9A-0C48E273A703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186" name="Håndskrift 185">
                    <a:extLst>
                      <a:ext uri="{FF2B5EF4-FFF2-40B4-BE49-F238E27FC236}">
                        <a16:creationId xmlns:a16="http://schemas.microsoft.com/office/drawing/2014/main" id="{5B4120D2-72AA-4012-BC9A-0C48E273A703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4">
                <p14:nvContentPartPr>
                  <p14:cNvPr id="187" name="Håndskrift 186">
                    <a:extLst>
                      <a:ext uri="{FF2B5EF4-FFF2-40B4-BE49-F238E27FC236}">
                        <a16:creationId xmlns:a16="http://schemas.microsoft.com/office/drawing/2014/main" id="{D1C89E0F-E2C1-4945-B8BB-567BDD307B04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187" name="Håndskrift 186">
                    <a:extLst>
                      <a:ext uri="{FF2B5EF4-FFF2-40B4-BE49-F238E27FC236}">
                        <a16:creationId xmlns:a16="http://schemas.microsoft.com/office/drawing/2014/main" id="{D1C89E0F-E2C1-4945-B8BB-567BDD307B04}"/>
                      </a:ext>
                    </a:extLst>
                  </p:cNvPr>
                  <p:cNvPicPr/>
                  <p:nvPr/>
                </p:nvPicPr>
                <p:blipFill>
                  <a:blip r:embed="rId85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6">
                <p14:nvContentPartPr>
                  <p14:cNvPr id="188" name="Håndskrift 187">
                    <a:extLst>
                      <a:ext uri="{FF2B5EF4-FFF2-40B4-BE49-F238E27FC236}">
                        <a16:creationId xmlns:a16="http://schemas.microsoft.com/office/drawing/2014/main" id="{BEC0FB9D-2244-4058-92BF-0E709B03BB8D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188" name="Håndskrift 187">
                    <a:extLst>
                      <a:ext uri="{FF2B5EF4-FFF2-40B4-BE49-F238E27FC236}">
                        <a16:creationId xmlns:a16="http://schemas.microsoft.com/office/drawing/2014/main" id="{BEC0FB9D-2244-4058-92BF-0E709B03BB8D}"/>
                      </a:ext>
                    </a:extLst>
                  </p:cNvPr>
                  <p:cNvPicPr/>
                  <p:nvPr/>
                </p:nvPicPr>
                <p:blipFill>
                  <a:blip r:embed="rId87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8">
                <p14:nvContentPartPr>
                  <p14:cNvPr id="189" name="Håndskrift 188">
                    <a:extLst>
                      <a:ext uri="{FF2B5EF4-FFF2-40B4-BE49-F238E27FC236}">
                        <a16:creationId xmlns:a16="http://schemas.microsoft.com/office/drawing/2014/main" id="{73175A27-8F3C-460B-8D0A-802F001F0BE3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189" name="Håndskrift 188">
                    <a:extLst>
                      <a:ext uri="{FF2B5EF4-FFF2-40B4-BE49-F238E27FC236}">
                        <a16:creationId xmlns:a16="http://schemas.microsoft.com/office/drawing/2014/main" id="{73175A27-8F3C-460B-8D0A-802F001F0BE3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9">
                <p14:nvContentPartPr>
                  <p14:cNvPr id="191" name="Håndskrift 190">
                    <a:extLst>
                      <a:ext uri="{FF2B5EF4-FFF2-40B4-BE49-F238E27FC236}">
                        <a16:creationId xmlns:a16="http://schemas.microsoft.com/office/drawing/2014/main" id="{0472E769-2A26-47A8-BC82-52745DFDB123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191" name="Håndskrift 190">
                    <a:extLst>
                      <a:ext uri="{FF2B5EF4-FFF2-40B4-BE49-F238E27FC236}">
                        <a16:creationId xmlns:a16="http://schemas.microsoft.com/office/drawing/2014/main" id="{0472E769-2A26-47A8-BC82-52745DFDB123}"/>
                      </a:ext>
                    </a:extLst>
                  </p:cNvPr>
                  <p:cNvPicPr/>
                  <p:nvPr/>
                </p:nvPicPr>
                <p:blipFill>
                  <a:blip r:embed="rId90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1">
                <p14:nvContentPartPr>
                  <p14:cNvPr id="193" name="Håndskrift 192">
                    <a:extLst>
                      <a:ext uri="{FF2B5EF4-FFF2-40B4-BE49-F238E27FC236}">
                        <a16:creationId xmlns:a16="http://schemas.microsoft.com/office/drawing/2014/main" id="{0BF1C25A-1914-482F-B180-CB427E1D6977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193" name="Håndskrift 192">
                    <a:extLst>
                      <a:ext uri="{FF2B5EF4-FFF2-40B4-BE49-F238E27FC236}">
                        <a16:creationId xmlns:a16="http://schemas.microsoft.com/office/drawing/2014/main" id="{0BF1C25A-1914-482F-B180-CB427E1D6977}"/>
                      </a:ext>
                    </a:extLst>
                  </p:cNvPr>
                  <p:cNvPicPr/>
                  <p:nvPr/>
                </p:nvPicPr>
                <p:blipFill>
                  <a:blip r:embed="rId85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2">
                <p14:nvContentPartPr>
                  <p14:cNvPr id="194" name="Håndskrift 193">
                    <a:extLst>
                      <a:ext uri="{FF2B5EF4-FFF2-40B4-BE49-F238E27FC236}">
                        <a16:creationId xmlns:a16="http://schemas.microsoft.com/office/drawing/2014/main" id="{79BC029C-F4AE-4F55-A753-FE97F99C55AF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194" name="Håndskrift 193">
                    <a:extLst>
                      <a:ext uri="{FF2B5EF4-FFF2-40B4-BE49-F238E27FC236}">
                        <a16:creationId xmlns:a16="http://schemas.microsoft.com/office/drawing/2014/main" id="{79BC029C-F4AE-4F55-A753-FE97F99C55AF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4">
                <p14:nvContentPartPr>
                  <p14:cNvPr id="195" name="Håndskrift 194">
                    <a:extLst>
                      <a:ext uri="{FF2B5EF4-FFF2-40B4-BE49-F238E27FC236}">
                        <a16:creationId xmlns:a16="http://schemas.microsoft.com/office/drawing/2014/main" id="{C400E904-67B8-4A1B-9D79-1C261EC4E800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195" name="Håndskrift 194">
                    <a:extLst>
                      <a:ext uri="{FF2B5EF4-FFF2-40B4-BE49-F238E27FC236}">
                        <a16:creationId xmlns:a16="http://schemas.microsoft.com/office/drawing/2014/main" id="{C400E904-67B8-4A1B-9D79-1C261EC4E800}"/>
                      </a:ext>
                    </a:extLst>
                  </p:cNvPr>
                  <p:cNvPicPr/>
                  <p:nvPr/>
                </p:nvPicPr>
                <p:blipFill>
                  <a:blip r:embed="rId95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">
                <p14:nvContentPartPr>
                  <p14:cNvPr id="196" name="Håndskrift 195">
                    <a:extLst>
                      <a:ext uri="{FF2B5EF4-FFF2-40B4-BE49-F238E27FC236}">
                        <a16:creationId xmlns:a16="http://schemas.microsoft.com/office/drawing/2014/main" id="{B6C5C467-8E9D-4FF9-8A47-0B70E51263D7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196" name="Håndskrift 195">
                    <a:extLst>
                      <a:ext uri="{FF2B5EF4-FFF2-40B4-BE49-F238E27FC236}">
                        <a16:creationId xmlns:a16="http://schemas.microsoft.com/office/drawing/2014/main" id="{B6C5C467-8E9D-4FF9-8A47-0B70E51263D7}"/>
                      </a:ext>
                    </a:extLst>
                  </p:cNvPr>
                  <p:cNvPicPr/>
                  <p:nvPr/>
                </p:nvPicPr>
                <p:blipFill>
                  <a:blip r:embed="rId87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7">
                <p14:nvContentPartPr>
                  <p14:cNvPr id="197" name="Håndskrift 196">
                    <a:extLst>
                      <a:ext uri="{FF2B5EF4-FFF2-40B4-BE49-F238E27FC236}">
                        <a16:creationId xmlns:a16="http://schemas.microsoft.com/office/drawing/2014/main" id="{8787AB84-FA48-4398-B7C6-E8A68AEE50F6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197" name="Håndskrift 196">
                    <a:extLst>
                      <a:ext uri="{FF2B5EF4-FFF2-40B4-BE49-F238E27FC236}">
                        <a16:creationId xmlns:a16="http://schemas.microsoft.com/office/drawing/2014/main" id="{8787AB84-FA48-4398-B7C6-E8A68AEE50F6}"/>
                      </a:ext>
                    </a:extLst>
                  </p:cNvPr>
                  <p:cNvPicPr/>
                  <p:nvPr/>
                </p:nvPicPr>
                <p:blipFill>
                  <a:blip r:embed="rId87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">
                <p14:nvContentPartPr>
                  <p14:cNvPr id="199" name="Håndskrift 198">
                    <a:extLst>
                      <a:ext uri="{FF2B5EF4-FFF2-40B4-BE49-F238E27FC236}">
                        <a16:creationId xmlns:a16="http://schemas.microsoft.com/office/drawing/2014/main" id="{F645612A-A418-4AFE-9323-50713ABD5E10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199" name="Håndskrift 198">
                    <a:extLst>
                      <a:ext uri="{FF2B5EF4-FFF2-40B4-BE49-F238E27FC236}">
                        <a16:creationId xmlns:a16="http://schemas.microsoft.com/office/drawing/2014/main" id="{F645612A-A418-4AFE-9323-50713ABD5E10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9">
                <p14:nvContentPartPr>
                  <p14:cNvPr id="201" name="Håndskrift 200">
                    <a:extLst>
                      <a:ext uri="{FF2B5EF4-FFF2-40B4-BE49-F238E27FC236}">
                        <a16:creationId xmlns:a16="http://schemas.microsoft.com/office/drawing/2014/main" id="{F9490E7D-8ABA-4CA1-9526-2C1500319060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201" name="Håndskrift 200">
                    <a:extLst>
                      <a:ext uri="{FF2B5EF4-FFF2-40B4-BE49-F238E27FC236}">
                        <a16:creationId xmlns:a16="http://schemas.microsoft.com/office/drawing/2014/main" id="{F9490E7D-8ABA-4CA1-9526-2C1500319060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0">
                <p14:nvContentPartPr>
                  <p14:cNvPr id="202" name="Håndskrift 201">
                    <a:extLst>
                      <a:ext uri="{FF2B5EF4-FFF2-40B4-BE49-F238E27FC236}">
                        <a16:creationId xmlns:a16="http://schemas.microsoft.com/office/drawing/2014/main" id="{F2B416E6-EC39-4FE6-B69B-1934E743AF4B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202" name="Håndskrift 201">
                    <a:extLst>
                      <a:ext uri="{FF2B5EF4-FFF2-40B4-BE49-F238E27FC236}">
                        <a16:creationId xmlns:a16="http://schemas.microsoft.com/office/drawing/2014/main" id="{F2B416E6-EC39-4FE6-B69B-1934E743AF4B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1">
                <p14:nvContentPartPr>
                  <p14:cNvPr id="203" name="Håndskrift 202">
                    <a:extLst>
                      <a:ext uri="{FF2B5EF4-FFF2-40B4-BE49-F238E27FC236}">
                        <a16:creationId xmlns:a16="http://schemas.microsoft.com/office/drawing/2014/main" id="{F4FA42B7-C399-485F-8CBC-DD6F440A76F6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203" name="Håndskrift 202">
                    <a:extLst>
                      <a:ext uri="{FF2B5EF4-FFF2-40B4-BE49-F238E27FC236}">
                        <a16:creationId xmlns:a16="http://schemas.microsoft.com/office/drawing/2014/main" id="{F4FA42B7-C399-485F-8CBC-DD6F440A76F6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2">
                <p14:nvContentPartPr>
                  <p14:cNvPr id="204" name="Håndskrift 203">
                    <a:extLst>
                      <a:ext uri="{FF2B5EF4-FFF2-40B4-BE49-F238E27FC236}">
                        <a16:creationId xmlns:a16="http://schemas.microsoft.com/office/drawing/2014/main" id="{8CE81036-FC7F-4CC2-932F-2A40D084A2F3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204" name="Håndskrift 203">
                    <a:extLst>
                      <a:ext uri="{FF2B5EF4-FFF2-40B4-BE49-F238E27FC236}">
                        <a16:creationId xmlns:a16="http://schemas.microsoft.com/office/drawing/2014/main" id="{8CE81036-FC7F-4CC2-932F-2A40D084A2F3}"/>
                      </a:ext>
                    </a:extLst>
                  </p:cNvPr>
                  <p:cNvPicPr/>
                  <p:nvPr/>
                </p:nvPicPr>
                <p:blipFill>
                  <a:blip r:embed="rId103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4">
                <p14:nvContentPartPr>
                  <p14:cNvPr id="205" name="Håndskrift 204">
                    <a:extLst>
                      <a:ext uri="{FF2B5EF4-FFF2-40B4-BE49-F238E27FC236}">
                        <a16:creationId xmlns:a16="http://schemas.microsoft.com/office/drawing/2014/main" id="{99E8EF0B-6793-4CBE-8931-DC4829491627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205" name="Håndskrift 204">
                    <a:extLst>
                      <a:ext uri="{FF2B5EF4-FFF2-40B4-BE49-F238E27FC236}">
                        <a16:creationId xmlns:a16="http://schemas.microsoft.com/office/drawing/2014/main" id="{99E8EF0B-6793-4CBE-8931-DC4829491627}"/>
                      </a:ext>
                    </a:extLst>
                  </p:cNvPr>
                  <p:cNvPicPr/>
                  <p:nvPr/>
                </p:nvPicPr>
                <p:blipFill>
                  <a:blip r:embed="rId87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5">
                <p14:nvContentPartPr>
                  <p14:cNvPr id="206" name="Håndskrift 205">
                    <a:extLst>
                      <a:ext uri="{FF2B5EF4-FFF2-40B4-BE49-F238E27FC236}">
                        <a16:creationId xmlns:a16="http://schemas.microsoft.com/office/drawing/2014/main" id="{CB355244-6351-4425-A2B5-F4C7710904A8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206" name="Håndskrift 205">
                    <a:extLst>
                      <a:ext uri="{FF2B5EF4-FFF2-40B4-BE49-F238E27FC236}">
                        <a16:creationId xmlns:a16="http://schemas.microsoft.com/office/drawing/2014/main" id="{CB355244-6351-4425-A2B5-F4C7710904A8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6">
                <p14:nvContentPartPr>
                  <p14:cNvPr id="207" name="Håndskrift 206">
                    <a:extLst>
                      <a:ext uri="{FF2B5EF4-FFF2-40B4-BE49-F238E27FC236}">
                        <a16:creationId xmlns:a16="http://schemas.microsoft.com/office/drawing/2014/main" id="{A069A071-8C2D-4A87-B5E5-08CF0BEF680B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207" name="Håndskrift 206">
                    <a:extLst>
                      <a:ext uri="{FF2B5EF4-FFF2-40B4-BE49-F238E27FC236}">
                        <a16:creationId xmlns:a16="http://schemas.microsoft.com/office/drawing/2014/main" id="{A069A071-8C2D-4A87-B5E5-08CF0BEF680B}"/>
                      </a:ext>
                    </a:extLst>
                  </p:cNvPr>
                  <p:cNvPicPr/>
                  <p:nvPr/>
                </p:nvPicPr>
                <p:blipFill>
                  <a:blip r:embed="rId107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8">
                <p14:nvContentPartPr>
                  <p14:cNvPr id="208" name="Håndskrift 207">
                    <a:extLst>
                      <a:ext uri="{FF2B5EF4-FFF2-40B4-BE49-F238E27FC236}">
                        <a16:creationId xmlns:a16="http://schemas.microsoft.com/office/drawing/2014/main" id="{E1276EB2-F457-4389-BB28-3E8E28D0A6A0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208" name="Håndskrift 207">
                    <a:extLst>
                      <a:ext uri="{FF2B5EF4-FFF2-40B4-BE49-F238E27FC236}">
                        <a16:creationId xmlns:a16="http://schemas.microsoft.com/office/drawing/2014/main" id="{E1276EB2-F457-4389-BB28-3E8E28D0A6A0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9">
                <p14:nvContentPartPr>
                  <p14:cNvPr id="209" name="Håndskrift 208">
                    <a:extLst>
                      <a:ext uri="{FF2B5EF4-FFF2-40B4-BE49-F238E27FC236}">
                        <a16:creationId xmlns:a16="http://schemas.microsoft.com/office/drawing/2014/main" id="{CB515070-3FDE-4CC5-8C3D-E6CAD1BA389D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209" name="Håndskrift 208">
                    <a:extLst>
                      <a:ext uri="{FF2B5EF4-FFF2-40B4-BE49-F238E27FC236}">
                        <a16:creationId xmlns:a16="http://schemas.microsoft.com/office/drawing/2014/main" id="{CB515070-3FDE-4CC5-8C3D-E6CAD1BA389D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0">
                <p14:nvContentPartPr>
                  <p14:cNvPr id="210" name="Håndskrift 209">
                    <a:extLst>
                      <a:ext uri="{FF2B5EF4-FFF2-40B4-BE49-F238E27FC236}">
                        <a16:creationId xmlns:a16="http://schemas.microsoft.com/office/drawing/2014/main" id="{01BDD56D-84C0-4032-91F1-A9CC962A5CEE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210" name="Håndskrift 209">
                    <a:extLst>
                      <a:ext uri="{FF2B5EF4-FFF2-40B4-BE49-F238E27FC236}">
                        <a16:creationId xmlns:a16="http://schemas.microsoft.com/office/drawing/2014/main" id="{01BDD56D-84C0-4032-91F1-A9CC962A5CEE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2">
                <p14:nvContentPartPr>
                  <p14:cNvPr id="211" name="Håndskrift 210">
                    <a:extLst>
                      <a:ext uri="{FF2B5EF4-FFF2-40B4-BE49-F238E27FC236}">
                        <a16:creationId xmlns:a16="http://schemas.microsoft.com/office/drawing/2014/main" id="{B108739B-BD4C-42CE-81F6-A954D9F72188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211" name="Håndskrift 210">
                    <a:extLst>
                      <a:ext uri="{FF2B5EF4-FFF2-40B4-BE49-F238E27FC236}">
                        <a16:creationId xmlns:a16="http://schemas.microsoft.com/office/drawing/2014/main" id="{B108739B-BD4C-42CE-81F6-A954D9F72188}"/>
                      </a:ext>
                    </a:extLst>
                  </p:cNvPr>
                  <p:cNvPicPr/>
                  <p:nvPr/>
                </p:nvPicPr>
                <p:blipFill>
                  <a:blip r:embed="rId113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4">
                <p14:nvContentPartPr>
                  <p14:cNvPr id="213" name="Håndskrift 212">
                    <a:extLst>
                      <a:ext uri="{FF2B5EF4-FFF2-40B4-BE49-F238E27FC236}">
                        <a16:creationId xmlns:a16="http://schemas.microsoft.com/office/drawing/2014/main" id="{0FDA3849-90BC-469A-BFDB-15AE784A3E3B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213" name="Håndskrift 212">
                    <a:extLst>
                      <a:ext uri="{FF2B5EF4-FFF2-40B4-BE49-F238E27FC236}">
                        <a16:creationId xmlns:a16="http://schemas.microsoft.com/office/drawing/2014/main" id="{0FDA3849-90BC-469A-BFDB-15AE784A3E3B}"/>
                      </a:ext>
                    </a:extLst>
                  </p:cNvPr>
                  <p:cNvPicPr/>
                  <p:nvPr/>
                </p:nvPicPr>
                <p:blipFill>
                  <a:blip r:embed="rId115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6">
                <p14:nvContentPartPr>
                  <p14:cNvPr id="215" name="Håndskrift 214">
                    <a:extLst>
                      <a:ext uri="{FF2B5EF4-FFF2-40B4-BE49-F238E27FC236}">
                        <a16:creationId xmlns:a16="http://schemas.microsoft.com/office/drawing/2014/main" id="{9413EA18-DBB2-4923-B35C-4D9F73D89B54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215" name="Håndskrift 214">
                    <a:extLst>
                      <a:ext uri="{FF2B5EF4-FFF2-40B4-BE49-F238E27FC236}">
                        <a16:creationId xmlns:a16="http://schemas.microsoft.com/office/drawing/2014/main" id="{9413EA18-DBB2-4923-B35C-4D9F73D89B54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7">
                <p14:nvContentPartPr>
                  <p14:cNvPr id="216" name="Håndskrift 215">
                    <a:extLst>
                      <a:ext uri="{FF2B5EF4-FFF2-40B4-BE49-F238E27FC236}">
                        <a16:creationId xmlns:a16="http://schemas.microsoft.com/office/drawing/2014/main" id="{F8956108-1270-4780-8987-B013E932AFDD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216" name="Håndskrift 215">
                    <a:extLst>
                      <a:ext uri="{FF2B5EF4-FFF2-40B4-BE49-F238E27FC236}">
                        <a16:creationId xmlns:a16="http://schemas.microsoft.com/office/drawing/2014/main" id="{F8956108-1270-4780-8987-B013E932AFDD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8">
                <p14:nvContentPartPr>
                  <p14:cNvPr id="217" name="Håndskrift 216">
                    <a:extLst>
                      <a:ext uri="{FF2B5EF4-FFF2-40B4-BE49-F238E27FC236}">
                        <a16:creationId xmlns:a16="http://schemas.microsoft.com/office/drawing/2014/main" id="{97F2D062-DBAF-4582-87BF-96D13D1093F3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217" name="Håndskrift 216">
                    <a:extLst>
                      <a:ext uri="{FF2B5EF4-FFF2-40B4-BE49-F238E27FC236}">
                        <a16:creationId xmlns:a16="http://schemas.microsoft.com/office/drawing/2014/main" id="{97F2D062-DBAF-4582-87BF-96D13D1093F3}"/>
                      </a:ext>
                    </a:extLst>
                  </p:cNvPr>
                  <p:cNvPicPr/>
                  <p:nvPr/>
                </p:nvPicPr>
                <p:blipFill>
                  <a:blip r:embed="rId87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9">
                <p14:nvContentPartPr>
                  <p14:cNvPr id="218" name="Håndskrift 217">
                    <a:extLst>
                      <a:ext uri="{FF2B5EF4-FFF2-40B4-BE49-F238E27FC236}">
                        <a16:creationId xmlns:a16="http://schemas.microsoft.com/office/drawing/2014/main" id="{887712FE-5265-4002-A54F-D4CC7C78642E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218" name="Håndskrift 217">
                    <a:extLst>
                      <a:ext uri="{FF2B5EF4-FFF2-40B4-BE49-F238E27FC236}">
                        <a16:creationId xmlns:a16="http://schemas.microsoft.com/office/drawing/2014/main" id="{887712FE-5265-4002-A54F-D4CC7C78642E}"/>
                      </a:ext>
                    </a:extLst>
                  </p:cNvPr>
                  <p:cNvPicPr/>
                  <p:nvPr/>
                </p:nvPicPr>
                <p:blipFill>
                  <a:blip r:embed="rId120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1">
                <p14:nvContentPartPr>
                  <p14:cNvPr id="219" name="Håndskrift 218">
                    <a:extLst>
                      <a:ext uri="{FF2B5EF4-FFF2-40B4-BE49-F238E27FC236}">
                        <a16:creationId xmlns:a16="http://schemas.microsoft.com/office/drawing/2014/main" id="{17F6B70C-D1FA-4DDB-AA10-BB98D73437C9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219" name="Håndskrift 218">
                    <a:extLst>
                      <a:ext uri="{FF2B5EF4-FFF2-40B4-BE49-F238E27FC236}">
                        <a16:creationId xmlns:a16="http://schemas.microsoft.com/office/drawing/2014/main" id="{17F6B70C-D1FA-4DDB-AA10-BB98D73437C9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2">
                <p14:nvContentPartPr>
                  <p14:cNvPr id="220" name="Håndskrift 219">
                    <a:extLst>
                      <a:ext uri="{FF2B5EF4-FFF2-40B4-BE49-F238E27FC236}">
                        <a16:creationId xmlns:a16="http://schemas.microsoft.com/office/drawing/2014/main" id="{DAB93BFB-FBBF-46FE-A182-7A80AF4E7344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220" name="Håndskrift 219">
                    <a:extLst>
                      <a:ext uri="{FF2B5EF4-FFF2-40B4-BE49-F238E27FC236}">
                        <a16:creationId xmlns:a16="http://schemas.microsoft.com/office/drawing/2014/main" id="{DAB93BFB-FBBF-46FE-A182-7A80AF4E7344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164" name="Gruppe 163">
              <a:extLst>
                <a:ext uri="{FF2B5EF4-FFF2-40B4-BE49-F238E27FC236}">
                  <a16:creationId xmlns:a16="http://schemas.microsoft.com/office/drawing/2014/main" id="{EF068130-0D4A-46EC-9EF6-87BA98293FBC}"/>
                </a:ext>
              </a:extLst>
            </p:cNvPr>
            <p:cNvGrpSpPr/>
            <p:nvPr/>
          </p:nvGrpSpPr>
          <p:grpSpPr>
            <a:xfrm>
              <a:off x="7754138" y="3798806"/>
              <a:ext cx="1092892" cy="1397384"/>
              <a:chOff x="3887440" y="3263570"/>
              <a:chExt cx="456120" cy="5832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23">
                <p14:nvContentPartPr>
                  <p14:cNvPr id="160" name="Håndskrift 159">
                    <a:extLst>
                      <a:ext uri="{FF2B5EF4-FFF2-40B4-BE49-F238E27FC236}">
                        <a16:creationId xmlns:a16="http://schemas.microsoft.com/office/drawing/2014/main" id="{21B08AA3-2C92-4FBA-94B7-76EC51F8EC76}"/>
                      </a:ext>
                    </a:extLst>
                  </p14:cNvPr>
                  <p14:cNvContentPartPr/>
                  <p14:nvPr/>
                </p14:nvContentPartPr>
                <p14:xfrm>
                  <a:off x="3917680" y="3288770"/>
                  <a:ext cx="128160" cy="558000"/>
                </p14:xfrm>
              </p:contentPart>
            </mc:Choice>
            <mc:Fallback xmlns="">
              <p:pic>
                <p:nvPicPr>
                  <p:cNvPr id="160" name="Håndskrift 159">
                    <a:extLst>
                      <a:ext uri="{FF2B5EF4-FFF2-40B4-BE49-F238E27FC236}">
                        <a16:creationId xmlns:a16="http://schemas.microsoft.com/office/drawing/2014/main" id="{21B08AA3-2C92-4FBA-94B7-76EC51F8EC76}"/>
                      </a:ext>
                    </a:extLst>
                  </p:cNvPr>
                  <p:cNvPicPr/>
                  <p:nvPr/>
                </p:nvPicPr>
                <p:blipFill>
                  <a:blip r:embed="rId124"/>
                  <a:stretch>
                    <a:fillRect/>
                  </a:stretch>
                </p:blipFill>
                <p:spPr>
                  <a:xfrm>
                    <a:off x="3910159" y="3281254"/>
                    <a:ext cx="143052" cy="57288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5">
                <p14:nvContentPartPr>
                  <p14:cNvPr id="161" name="Håndskrift 160">
                    <a:extLst>
                      <a:ext uri="{FF2B5EF4-FFF2-40B4-BE49-F238E27FC236}">
                        <a16:creationId xmlns:a16="http://schemas.microsoft.com/office/drawing/2014/main" id="{F7D99F05-19C1-471D-A6C9-0CBE49735BAA}"/>
                      </a:ext>
                    </a:extLst>
                  </p14:cNvPr>
                  <p14:cNvContentPartPr/>
                  <p14:nvPr/>
                </p14:nvContentPartPr>
                <p14:xfrm>
                  <a:off x="4061320" y="3378050"/>
                  <a:ext cx="282240" cy="417600"/>
                </p14:xfrm>
              </p:contentPart>
            </mc:Choice>
            <mc:Fallback xmlns="">
              <p:pic>
                <p:nvPicPr>
                  <p:cNvPr id="161" name="Håndskrift 160">
                    <a:extLst>
                      <a:ext uri="{FF2B5EF4-FFF2-40B4-BE49-F238E27FC236}">
                        <a16:creationId xmlns:a16="http://schemas.microsoft.com/office/drawing/2014/main" id="{F7D99F05-19C1-471D-A6C9-0CBE49735BAA}"/>
                      </a:ext>
                    </a:extLst>
                  </p:cNvPr>
                  <p:cNvPicPr/>
                  <p:nvPr/>
                </p:nvPicPr>
                <p:blipFill>
                  <a:blip r:embed="rId126"/>
                  <a:stretch>
                    <a:fillRect/>
                  </a:stretch>
                </p:blipFill>
                <p:spPr>
                  <a:xfrm>
                    <a:off x="4053802" y="3370534"/>
                    <a:ext cx="297126" cy="43248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7">
                <p14:nvContentPartPr>
                  <p14:cNvPr id="162" name="Håndskrift 161">
                    <a:extLst>
                      <a:ext uri="{FF2B5EF4-FFF2-40B4-BE49-F238E27FC236}">
                        <a16:creationId xmlns:a16="http://schemas.microsoft.com/office/drawing/2014/main" id="{CF86505A-9627-432E-9F9C-33D311969065}"/>
                      </a:ext>
                    </a:extLst>
                  </p14:cNvPr>
                  <p14:cNvContentPartPr/>
                  <p14:nvPr/>
                </p14:nvContentPartPr>
                <p14:xfrm>
                  <a:off x="4053400" y="3263570"/>
                  <a:ext cx="68040" cy="560520"/>
                </p14:xfrm>
              </p:contentPart>
            </mc:Choice>
            <mc:Fallback xmlns="">
              <p:pic>
                <p:nvPicPr>
                  <p:cNvPr id="162" name="Håndskrift 161">
                    <a:extLst>
                      <a:ext uri="{FF2B5EF4-FFF2-40B4-BE49-F238E27FC236}">
                        <a16:creationId xmlns:a16="http://schemas.microsoft.com/office/drawing/2014/main" id="{CF86505A-9627-432E-9F9C-33D311969065}"/>
                      </a:ext>
                    </a:extLst>
                  </p:cNvPr>
                  <p:cNvPicPr/>
                  <p:nvPr/>
                </p:nvPicPr>
                <p:blipFill>
                  <a:blip r:embed="rId128"/>
                  <a:stretch>
                    <a:fillRect/>
                  </a:stretch>
                </p:blipFill>
                <p:spPr>
                  <a:xfrm>
                    <a:off x="4045857" y="3256050"/>
                    <a:ext cx="82976" cy="57540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9">
                <p14:nvContentPartPr>
                  <p14:cNvPr id="163" name="Håndskrift 162">
                    <a:extLst>
                      <a:ext uri="{FF2B5EF4-FFF2-40B4-BE49-F238E27FC236}">
                        <a16:creationId xmlns:a16="http://schemas.microsoft.com/office/drawing/2014/main" id="{BE6DBDD9-641B-4FF3-A77F-E24495AFBFAE}"/>
                      </a:ext>
                    </a:extLst>
                  </p14:cNvPr>
                  <p14:cNvContentPartPr/>
                  <p14:nvPr/>
                </p14:nvContentPartPr>
                <p14:xfrm>
                  <a:off x="3887440" y="3459050"/>
                  <a:ext cx="435960" cy="367200"/>
                </p14:xfrm>
              </p:contentPart>
            </mc:Choice>
            <mc:Fallback xmlns="">
              <p:pic>
                <p:nvPicPr>
                  <p:cNvPr id="163" name="Håndskrift 162">
                    <a:extLst>
                      <a:ext uri="{FF2B5EF4-FFF2-40B4-BE49-F238E27FC236}">
                        <a16:creationId xmlns:a16="http://schemas.microsoft.com/office/drawing/2014/main" id="{BE6DBDD9-641B-4FF3-A77F-E24495AFBFAE}"/>
                      </a:ext>
                    </a:extLst>
                  </p:cNvPr>
                  <p:cNvPicPr/>
                  <p:nvPr/>
                </p:nvPicPr>
                <p:blipFill>
                  <a:blip r:embed="rId130"/>
                  <a:stretch>
                    <a:fillRect/>
                  </a:stretch>
                </p:blipFill>
                <p:spPr>
                  <a:xfrm>
                    <a:off x="3879918" y="3451535"/>
                    <a:ext cx="450853" cy="38208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288" name="Gruppe 287">
              <a:extLst>
                <a:ext uri="{FF2B5EF4-FFF2-40B4-BE49-F238E27FC236}">
                  <a16:creationId xmlns:a16="http://schemas.microsoft.com/office/drawing/2014/main" id="{2E8EFDC7-5E08-4BC0-AE6D-9227663CC7D6}"/>
                </a:ext>
              </a:extLst>
            </p:cNvPr>
            <p:cNvGrpSpPr/>
            <p:nvPr/>
          </p:nvGrpSpPr>
          <p:grpSpPr>
            <a:xfrm>
              <a:off x="7795691" y="3860167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31">
                <p14:nvContentPartPr>
                  <p14:cNvPr id="289" name="Håndskrift 288">
                    <a:extLst>
                      <a:ext uri="{FF2B5EF4-FFF2-40B4-BE49-F238E27FC236}">
                        <a16:creationId xmlns:a16="http://schemas.microsoft.com/office/drawing/2014/main" id="{E7A06D86-B2C4-40B5-9044-90AEEB18F53D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289" name="Håndskrift 288">
                    <a:extLst>
                      <a:ext uri="{FF2B5EF4-FFF2-40B4-BE49-F238E27FC236}">
                        <a16:creationId xmlns:a16="http://schemas.microsoft.com/office/drawing/2014/main" id="{E7A06D86-B2C4-40B5-9044-90AEEB18F53D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2">
                <p14:nvContentPartPr>
                  <p14:cNvPr id="290" name="Håndskrift 289">
                    <a:extLst>
                      <a:ext uri="{FF2B5EF4-FFF2-40B4-BE49-F238E27FC236}">
                        <a16:creationId xmlns:a16="http://schemas.microsoft.com/office/drawing/2014/main" id="{B0804A63-3D3C-477A-9947-A92758DE4AC0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290" name="Håndskrift 289">
                    <a:extLst>
                      <a:ext uri="{FF2B5EF4-FFF2-40B4-BE49-F238E27FC236}">
                        <a16:creationId xmlns:a16="http://schemas.microsoft.com/office/drawing/2014/main" id="{B0804A63-3D3C-477A-9947-A92758DE4AC0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3">
                <p14:nvContentPartPr>
                  <p14:cNvPr id="291" name="Håndskrift 290">
                    <a:extLst>
                      <a:ext uri="{FF2B5EF4-FFF2-40B4-BE49-F238E27FC236}">
                        <a16:creationId xmlns:a16="http://schemas.microsoft.com/office/drawing/2014/main" id="{E0056ECC-F584-4CFC-9E9B-8522230AF9A4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291" name="Håndskrift 290">
                    <a:extLst>
                      <a:ext uri="{FF2B5EF4-FFF2-40B4-BE49-F238E27FC236}">
                        <a16:creationId xmlns:a16="http://schemas.microsoft.com/office/drawing/2014/main" id="{E0056ECC-F584-4CFC-9E9B-8522230AF9A4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4">
                <p14:nvContentPartPr>
                  <p14:cNvPr id="292" name="Håndskrift 291">
                    <a:extLst>
                      <a:ext uri="{FF2B5EF4-FFF2-40B4-BE49-F238E27FC236}">
                        <a16:creationId xmlns:a16="http://schemas.microsoft.com/office/drawing/2014/main" id="{155B079C-A243-4888-B974-0A508A58422C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292" name="Håndskrift 291">
                    <a:extLst>
                      <a:ext uri="{FF2B5EF4-FFF2-40B4-BE49-F238E27FC236}">
                        <a16:creationId xmlns:a16="http://schemas.microsoft.com/office/drawing/2014/main" id="{155B079C-A243-4888-B974-0A508A58422C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5">
                <p14:nvContentPartPr>
                  <p14:cNvPr id="293" name="Håndskrift 292">
                    <a:extLst>
                      <a:ext uri="{FF2B5EF4-FFF2-40B4-BE49-F238E27FC236}">
                        <a16:creationId xmlns:a16="http://schemas.microsoft.com/office/drawing/2014/main" id="{94AF3AF0-9C89-442D-838A-5DA2214FE4CD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293" name="Håndskrift 292">
                    <a:extLst>
                      <a:ext uri="{FF2B5EF4-FFF2-40B4-BE49-F238E27FC236}">
                        <a16:creationId xmlns:a16="http://schemas.microsoft.com/office/drawing/2014/main" id="{94AF3AF0-9C89-442D-838A-5DA2214FE4CD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6">
                <p14:nvContentPartPr>
                  <p14:cNvPr id="294" name="Håndskrift 293">
                    <a:extLst>
                      <a:ext uri="{FF2B5EF4-FFF2-40B4-BE49-F238E27FC236}">
                        <a16:creationId xmlns:a16="http://schemas.microsoft.com/office/drawing/2014/main" id="{D5D00A9F-DC93-43BE-8423-41EAF2F49D9C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294" name="Håndskrift 293">
                    <a:extLst>
                      <a:ext uri="{FF2B5EF4-FFF2-40B4-BE49-F238E27FC236}">
                        <a16:creationId xmlns:a16="http://schemas.microsoft.com/office/drawing/2014/main" id="{D5D00A9F-DC93-43BE-8423-41EAF2F49D9C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7">
                <p14:nvContentPartPr>
                  <p14:cNvPr id="295" name="Håndskrift 294">
                    <a:extLst>
                      <a:ext uri="{FF2B5EF4-FFF2-40B4-BE49-F238E27FC236}">
                        <a16:creationId xmlns:a16="http://schemas.microsoft.com/office/drawing/2014/main" id="{1D6594D8-E660-45F9-9148-C2DF4C15466A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295" name="Håndskrift 294">
                    <a:extLst>
                      <a:ext uri="{FF2B5EF4-FFF2-40B4-BE49-F238E27FC236}">
                        <a16:creationId xmlns:a16="http://schemas.microsoft.com/office/drawing/2014/main" id="{1D6594D8-E660-45F9-9148-C2DF4C15466A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8">
                <p14:nvContentPartPr>
                  <p14:cNvPr id="296" name="Håndskrift 295">
                    <a:extLst>
                      <a:ext uri="{FF2B5EF4-FFF2-40B4-BE49-F238E27FC236}">
                        <a16:creationId xmlns:a16="http://schemas.microsoft.com/office/drawing/2014/main" id="{708A65B1-060D-4CD6-8BF7-E0B234AB5BB3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296" name="Håndskrift 295">
                    <a:extLst>
                      <a:ext uri="{FF2B5EF4-FFF2-40B4-BE49-F238E27FC236}">
                        <a16:creationId xmlns:a16="http://schemas.microsoft.com/office/drawing/2014/main" id="{708A65B1-060D-4CD6-8BF7-E0B234AB5BB3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9">
                <p14:nvContentPartPr>
                  <p14:cNvPr id="297" name="Håndskrift 296">
                    <a:extLst>
                      <a:ext uri="{FF2B5EF4-FFF2-40B4-BE49-F238E27FC236}">
                        <a16:creationId xmlns:a16="http://schemas.microsoft.com/office/drawing/2014/main" id="{FBE96523-3552-4DA8-BDC9-43DB0D0D9792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297" name="Håndskrift 296">
                    <a:extLst>
                      <a:ext uri="{FF2B5EF4-FFF2-40B4-BE49-F238E27FC236}">
                        <a16:creationId xmlns:a16="http://schemas.microsoft.com/office/drawing/2014/main" id="{FBE96523-3552-4DA8-BDC9-43DB0D0D9792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0">
                <p14:nvContentPartPr>
                  <p14:cNvPr id="298" name="Håndskrift 297">
                    <a:extLst>
                      <a:ext uri="{FF2B5EF4-FFF2-40B4-BE49-F238E27FC236}">
                        <a16:creationId xmlns:a16="http://schemas.microsoft.com/office/drawing/2014/main" id="{364FF5A5-E364-491B-B7F7-9F8F1C7E2D2F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298" name="Håndskrift 297">
                    <a:extLst>
                      <a:ext uri="{FF2B5EF4-FFF2-40B4-BE49-F238E27FC236}">
                        <a16:creationId xmlns:a16="http://schemas.microsoft.com/office/drawing/2014/main" id="{364FF5A5-E364-491B-B7F7-9F8F1C7E2D2F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1">
                <p14:nvContentPartPr>
                  <p14:cNvPr id="299" name="Håndskrift 298">
                    <a:extLst>
                      <a:ext uri="{FF2B5EF4-FFF2-40B4-BE49-F238E27FC236}">
                        <a16:creationId xmlns:a16="http://schemas.microsoft.com/office/drawing/2014/main" id="{0659EA96-E617-4F5D-9DF6-E1481801255B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299" name="Håndskrift 298">
                    <a:extLst>
                      <a:ext uri="{FF2B5EF4-FFF2-40B4-BE49-F238E27FC236}">
                        <a16:creationId xmlns:a16="http://schemas.microsoft.com/office/drawing/2014/main" id="{0659EA96-E617-4F5D-9DF6-E1481801255B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2">
                <p14:nvContentPartPr>
                  <p14:cNvPr id="300" name="Håndskrift 299">
                    <a:extLst>
                      <a:ext uri="{FF2B5EF4-FFF2-40B4-BE49-F238E27FC236}">
                        <a16:creationId xmlns:a16="http://schemas.microsoft.com/office/drawing/2014/main" id="{5D6EA16B-C169-42AF-87D0-D11311B7BA53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300" name="Håndskrift 299">
                    <a:extLst>
                      <a:ext uri="{FF2B5EF4-FFF2-40B4-BE49-F238E27FC236}">
                        <a16:creationId xmlns:a16="http://schemas.microsoft.com/office/drawing/2014/main" id="{5D6EA16B-C169-42AF-87D0-D11311B7BA53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3">
                <p14:nvContentPartPr>
                  <p14:cNvPr id="301" name="Håndskrift 300">
                    <a:extLst>
                      <a:ext uri="{FF2B5EF4-FFF2-40B4-BE49-F238E27FC236}">
                        <a16:creationId xmlns:a16="http://schemas.microsoft.com/office/drawing/2014/main" id="{ABDB8363-689B-47F9-BC1E-0E3E1DA863AB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301" name="Håndskrift 300">
                    <a:extLst>
                      <a:ext uri="{FF2B5EF4-FFF2-40B4-BE49-F238E27FC236}">
                        <a16:creationId xmlns:a16="http://schemas.microsoft.com/office/drawing/2014/main" id="{ABDB8363-689B-47F9-BC1E-0E3E1DA863AB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4">
                <p14:nvContentPartPr>
                  <p14:cNvPr id="302" name="Håndskrift 301">
                    <a:extLst>
                      <a:ext uri="{FF2B5EF4-FFF2-40B4-BE49-F238E27FC236}">
                        <a16:creationId xmlns:a16="http://schemas.microsoft.com/office/drawing/2014/main" id="{C8B7393E-A941-4CB1-BD72-0E8919C86235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302" name="Håndskrift 301">
                    <a:extLst>
                      <a:ext uri="{FF2B5EF4-FFF2-40B4-BE49-F238E27FC236}">
                        <a16:creationId xmlns:a16="http://schemas.microsoft.com/office/drawing/2014/main" id="{C8B7393E-A941-4CB1-BD72-0E8919C86235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5">
                <p14:nvContentPartPr>
                  <p14:cNvPr id="303" name="Håndskrift 302">
                    <a:extLst>
                      <a:ext uri="{FF2B5EF4-FFF2-40B4-BE49-F238E27FC236}">
                        <a16:creationId xmlns:a16="http://schemas.microsoft.com/office/drawing/2014/main" id="{669309BE-1845-46DB-9957-4A30B7AE6E1D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303" name="Håndskrift 302">
                    <a:extLst>
                      <a:ext uri="{FF2B5EF4-FFF2-40B4-BE49-F238E27FC236}">
                        <a16:creationId xmlns:a16="http://schemas.microsoft.com/office/drawing/2014/main" id="{669309BE-1845-46DB-9957-4A30B7AE6E1D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6">
                <p14:nvContentPartPr>
                  <p14:cNvPr id="304" name="Håndskrift 303">
                    <a:extLst>
                      <a:ext uri="{FF2B5EF4-FFF2-40B4-BE49-F238E27FC236}">
                        <a16:creationId xmlns:a16="http://schemas.microsoft.com/office/drawing/2014/main" id="{47A4F301-55FA-409E-9BC9-E376096DA03C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304" name="Håndskrift 303">
                    <a:extLst>
                      <a:ext uri="{FF2B5EF4-FFF2-40B4-BE49-F238E27FC236}">
                        <a16:creationId xmlns:a16="http://schemas.microsoft.com/office/drawing/2014/main" id="{47A4F301-55FA-409E-9BC9-E376096DA03C}"/>
                      </a:ext>
                    </a:extLst>
                  </p:cNvPr>
                  <p:cNvPicPr/>
                  <p:nvPr/>
                </p:nvPicPr>
                <p:blipFill>
                  <a:blip r:embed="rId85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7">
                <p14:nvContentPartPr>
                  <p14:cNvPr id="305" name="Håndskrift 304">
                    <a:extLst>
                      <a:ext uri="{FF2B5EF4-FFF2-40B4-BE49-F238E27FC236}">
                        <a16:creationId xmlns:a16="http://schemas.microsoft.com/office/drawing/2014/main" id="{DEC10FF4-6463-4DEB-BDB1-590C49D5C34C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305" name="Håndskrift 304">
                    <a:extLst>
                      <a:ext uri="{FF2B5EF4-FFF2-40B4-BE49-F238E27FC236}">
                        <a16:creationId xmlns:a16="http://schemas.microsoft.com/office/drawing/2014/main" id="{DEC10FF4-6463-4DEB-BDB1-590C49D5C34C}"/>
                      </a:ext>
                    </a:extLst>
                  </p:cNvPr>
                  <p:cNvPicPr/>
                  <p:nvPr/>
                </p:nvPicPr>
                <p:blipFill>
                  <a:blip r:embed="rId87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8">
                <p14:nvContentPartPr>
                  <p14:cNvPr id="306" name="Håndskrift 305">
                    <a:extLst>
                      <a:ext uri="{FF2B5EF4-FFF2-40B4-BE49-F238E27FC236}">
                        <a16:creationId xmlns:a16="http://schemas.microsoft.com/office/drawing/2014/main" id="{A83E624C-1A15-492B-934B-2AF46F7A09E1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306" name="Håndskrift 305">
                    <a:extLst>
                      <a:ext uri="{FF2B5EF4-FFF2-40B4-BE49-F238E27FC236}">
                        <a16:creationId xmlns:a16="http://schemas.microsoft.com/office/drawing/2014/main" id="{A83E624C-1A15-492B-934B-2AF46F7A09E1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9">
                <p14:nvContentPartPr>
                  <p14:cNvPr id="307" name="Håndskrift 306">
                    <a:extLst>
                      <a:ext uri="{FF2B5EF4-FFF2-40B4-BE49-F238E27FC236}">
                        <a16:creationId xmlns:a16="http://schemas.microsoft.com/office/drawing/2014/main" id="{302036D8-22AA-4F01-BE34-ED43A60B23FC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307" name="Håndskrift 306">
                    <a:extLst>
                      <a:ext uri="{FF2B5EF4-FFF2-40B4-BE49-F238E27FC236}">
                        <a16:creationId xmlns:a16="http://schemas.microsoft.com/office/drawing/2014/main" id="{302036D8-22AA-4F01-BE34-ED43A60B23FC}"/>
                      </a:ext>
                    </a:extLst>
                  </p:cNvPr>
                  <p:cNvPicPr/>
                  <p:nvPr/>
                </p:nvPicPr>
                <p:blipFill>
                  <a:blip r:embed="rId90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0">
                <p14:nvContentPartPr>
                  <p14:cNvPr id="308" name="Håndskrift 307">
                    <a:extLst>
                      <a:ext uri="{FF2B5EF4-FFF2-40B4-BE49-F238E27FC236}">
                        <a16:creationId xmlns:a16="http://schemas.microsoft.com/office/drawing/2014/main" id="{FE655B24-C7F3-4A31-B49D-AE4ADFEC7586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308" name="Håndskrift 307">
                    <a:extLst>
                      <a:ext uri="{FF2B5EF4-FFF2-40B4-BE49-F238E27FC236}">
                        <a16:creationId xmlns:a16="http://schemas.microsoft.com/office/drawing/2014/main" id="{FE655B24-C7F3-4A31-B49D-AE4ADFEC7586}"/>
                      </a:ext>
                    </a:extLst>
                  </p:cNvPr>
                  <p:cNvPicPr/>
                  <p:nvPr/>
                </p:nvPicPr>
                <p:blipFill>
                  <a:blip r:embed="rId85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1">
                <p14:nvContentPartPr>
                  <p14:cNvPr id="309" name="Håndskrift 308">
                    <a:extLst>
                      <a:ext uri="{FF2B5EF4-FFF2-40B4-BE49-F238E27FC236}">
                        <a16:creationId xmlns:a16="http://schemas.microsoft.com/office/drawing/2014/main" id="{48FF63BD-693A-4625-86BB-9B66F3104F11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309" name="Håndskrift 308">
                    <a:extLst>
                      <a:ext uri="{FF2B5EF4-FFF2-40B4-BE49-F238E27FC236}">
                        <a16:creationId xmlns:a16="http://schemas.microsoft.com/office/drawing/2014/main" id="{48FF63BD-693A-4625-86BB-9B66F3104F11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2">
                <p14:nvContentPartPr>
                  <p14:cNvPr id="310" name="Håndskrift 309">
                    <a:extLst>
                      <a:ext uri="{FF2B5EF4-FFF2-40B4-BE49-F238E27FC236}">
                        <a16:creationId xmlns:a16="http://schemas.microsoft.com/office/drawing/2014/main" id="{F44BF129-B611-458A-825B-B66F4800EFA8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310" name="Håndskrift 309">
                    <a:extLst>
                      <a:ext uri="{FF2B5EF4-FFF2-40B4-BE49-F238E27FC236}">
                        <a16:creationId xmlns:a16="http://schemas.microsoft.com/office/drawing/2014/main" id="{F44BF129-B611-458A-825B-B66F4800EFA8}"/>
                      </a:ext>
                    </a:extLst>
                  </p:cNvPr>
                  <p:cNvPicPr/>
                  <p:nvPr/>
                </p:nvPicPr>
                <p:blipFill>
                  <a:blip r:embed="rId95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3">
                <p14:nvContentPartPr>
                  <p14:cNvPr id="311" name="Håndskrift 310">
                    <a:extLst>
                      <a:ext uri="{FF2B5EF4-FFF2-40B4-BE49-F238E27FC236}">
                        <a16:creationId xmlns:a16="http://schemas.microsoft.com/office/drawing/2014/main" id="{D62B7BF6-1965-4B52-8609-9C4F9455F121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311" name="Håndskrift 310">
                    <a:extLst>
                      <a:ext uri="{FF2B5EF4-FFF2-40B4-BE49-F238E27FC236}">
                        <a16:creationId xmlns:a16="http://schemas.microsoft.com/office/drawing/2014/main" id="{D62B7BF6-1965-4B52-8609-9C4F9455F121}"/>
                      </a:ext>
                    </a:extLst>
                  </p:cNvPr>
                  <p:cNvPicPr/>
                  <p:nvPr/>
                </p:nvPicPr>
                <p:blipFill>
                  <a:blip r:embed="rId87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4">
                <p14:nvContentPartPr>
                  <p14:cNvPr id="312" name="Håndskrift 311">
                    <a:extLst>
                      <a:ext uri="{FF2B5EF4-FFF2-40B4-BE49-F238E27FC236}">
                        <a16:creationId xmlns:a16="http://schemas.microsoft.com/office/drawing/2014/main" id="{17E00DE5-DC11-4AE3-AF87-CCB0B76C9F37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312" name="Håndskrift 311">
                    <a:extLst>
                      <a:ext uri="{FF2B5EF4-FFF2-40B4-BE49-F238E27FC236}">
                        <a16:creationId xmlns:a16="http://schemas.microsoft.com/office/drawing/2014/main" id="{17E00DE5-DC11-4AE3-AF87-CCB0B76C9F37}"/>
                      </a:ext>
                    </a:extLst>
                  </p:cNvPr>
                  <p:cNvPicPr/>
                  <p:nvPr/>
                </p:nvPicPr>
                <p:blipFill>
                  <a:blip r:embed="rId87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5">
                <p14:nvContentPartPr>
                  <p14:cNvPr id="313" name="Håndskrift 312">
                    <a:extLst>
                      <a:ext uri="{FF2B5EF4-FFF2-40B4-BE49-F238E27FC236}">
                        <a16:creationId xmlns:a16="http://schemas.microsoft.com/office/drawing/2014/main" id="{D4A0827E-C7FF-42A4-A8C7-C913E9BD8F18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313" name="Håndskrift 312">
                    <a:extLst>
                      <a:ext uri="{FF2B5EF4-FFF2-40B4-BE49-F238E27FC236}">
                        <a16:creationId xmlns:a16="http://schemas.microsoft.com/office/drawing/2014/main" id="{D4A0827E-C7FF-42A4-A8C7-C913E9BD8F18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6">
                <p14:nvContentPartPr>
                  <p14:cNvPr id="314" name="Håndskrift 313">
                    <a:extLst>
                      <a:ext uri="{FF2B5EF4-FFF2-40B4-BE49-F238E27FC236}">
                        <a16:creationId xmlns:a16="http://schemas.microsoft.com/office/drawing/2014/main" id="{0A408C17-D794-41AD-B07B-58D1A500A16F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314" name="Håndskrift 313">
                    <a:extLst>
                      <a:ext uri="{FF2B5EF4-FFF2-40B4-BE49-F238E27FC236}">
                        <a16:creationId xmlns:a16="http://schemas.microsoft.com/office/drawing/2014/main" id="{0A408C17-D794-41AD-B07B-58D1A500A16F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7">
                <p14:nvContentPartPr>
                  <p14:cNvPr id="315" name="Håndskrift 314">
                    <a:extLst>
                      <a:ext uri="{FF2B5EF4-FFF2-40B4-BE49-F238E27FC236}">
                        <a16:creationId xmlns:a16="http://schemas.microsoft.com/office/drawing/2014/main" id="{840768E7-790A-4B59-A44C-B111C8AFD16F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315" name="Håndskrift 314">
                    <a:extLst>
                      <a:ext uri="{FF2B5EF4-FFF2-40B4-BE49-F238E27FC236}">
                        <a16:creationId xmlns:a16="http://schemas.microsoft.com/office/drawing/2014/main" id="{840768E7-790A-4B59-A44C-B111C8AFD16F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8">
                <p14:nvContentPartPr>
                  <p14:cNvPr id="316" name="Håndskrift 315">
                    <a:extLst>
                      <a:ext uri="{FF2B5EF4-FFF2-40B4-BE49-F238E27FC236}">
                        <a16:creationId xmlns:a16="http://schemas.microsoft.com/office/drawing/2014/main" id="{39539A97-03FF-456D-9686-2C4712D841AF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316" name="Håndskrift 315">
                    <a:extLst>
                      <a:ext uri="{FF2B5EF4-FFF2-40B4-BE49-F238E27FC236}">
                        <a16:creationId xmlns:a16="http://schemas.microsoft.com/office/drawing/2014/main" id="{39539A97-03FF-456D-9686-2C4712D841AF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9">
                <p14:nvContentPartPr>
                  <p14:cNvPr id="317" name="Håndskrift 316">
                    <a:extLst>
                      <a:ext uri="{FF2B5EF4-FFF2-40B4-BE49-F238E27FC236}">
                        <a16:creationId xmlns:a16="http://schemas.microsoft.com/office/drawing/2014/main" id="{1C85CF32-C160-435A-9C75-B6F9ACEDE6D5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317" name="Håndskrift 316">
                    <a:extLst>
                      <a:ext uri="{FF2B5EF4-FFF2-40B4-BE49-F238E27FC236}">
                        <a16:creationId xmlns:a16="http://schemas.microsoft.com/office/drawing/2014/main" id="{1C85CF32-C160-435A-9C75-B6F9ACEDE6D5}"/>
                      </a:ext>
                    </a:extLst>
                  </p:cNvPr>
                  <p:cNvPicPr/>
                  <p:nvPr/>
                </p:nvPicPr>
                <p:blipFill>
                  <a:blip r:embed="rId103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0">
                <p14:nvContentPartPr>
                  <p14:cNvPr id="318" name="Håndskrift 317">
                    <a:extLst>
                      <a:ext uri="{FF2B5EF4-FFF2-40B4-BE49-F238E27FC236}">
                        <a16:creationId xmlns:a16="http://schemas.microsoft.com/office/drawing/2014/main" id="{8397025F-8C36-4B5D-A7FE-982A6E81782F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318" name="Håndskrift 317">
                    <a:extLst>
                      <a:ext uri="{FF2B5EF4-FFF2-40B4-BE49-F238E27FC236}">
                        <a16:creationId xmlns:a16="http://schemas.microsoft.com/office/drawing/2014/main" id="{8397025F-8C36-4B5D-A7FE-982A6E81782F}"/>
                      </a:ext>
                    </a:extLst>
                  </p:cNvPr>
                  <p:cNvPicPr/>
                  <p:nvPr/>
                </p:nvPicPr>
                <p:blipFill>
                  <a:blip r:embed="rId87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1">
                <p14:nvContentPartPr>
                  <p14:cNvPr id="319" name="Håndskrift 318">
                    <a:extLst>
                      <a:ext uri="{FF2B5EF4-FFF2-40B4-BE49-F238E27FC236}">
                        <a16:creationId xmlns:a16="http://schemas.microsoft.com/office/drawing/2014/main" id="{10CB12B5-9D19-4480-9367-3B8826CC97B3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319" name="Håndskrift 318">
                    <a:extLst>
                      <a:ext uri="{FF2B5EF4-FFF2-40B4-BE49-F238E27FC236}">
                        <a16:creationId xmlns:a16="http://schemas.microsoft.com/office/drawing/2014/main" id="{10CB12B5-9D19-4480-9367-3B8826CC97B3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2">
                <p14:nvContentPartPr>
                  <p14:cNvPr id="320" name="Håndskrift 319">
                    <a:extLst>
                      <a:ext uri="{FF2B5EF4-FFF2-40B4-BE49-F238E27FC236}">
                        <a16:creationId xmlns:a16="http://schemas.microsoft.com/office/drawing/2014/main" id="{F7FD0CAA-4085-43DF-AA2E-9DC20D913A87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320" name="Håndskrift 319">
                    <a:extLst>
                      <a:ext uri="{FF2B5EF4-FFF2-40B4-BE49-F238E27FC236}">
                        <a16:creationId xmlns:a16="http://schemas.microsoft.com/office/drawing/2014/main" id="{F7FD0CAA-4085-43DF-AA2E-9DC20D913A87}"/>
                      </a:ext>
                    </a:extLst>
                  </p:cNvPr>
                  <p:cNvPicPr/>
                  <p:nvPr/>
                </p:nvPicPr>
                <p:blipFill>
                  <a:blip r:embed="rId107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3">
                <p14:nvContentPartPr>
                  <p14:cNvPr id="321" name="Håndskrift 320">
                    <a:extLst>
                      <a:ext uri="{FF2B5EF4-FFF2-40B4-BE49-F238E27FC236}">
                        <a16:creationId xmlns:a16="http://schemas.microsoft.com/office/drawing/2014/main" id="{A875141B-3A8D-4BBD-8899-161E086B6FFF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321" name="Håndskrift 320">
                    <a:extLst>
                      <a:ext uri="{FF2B5EF4-FFF2-40B4-BE49-F238E27FC236}">
                        <a16:creationId xmlns:a16="http://schemas.microsoft.com/office/drawing/2014/main" id="{A875141B-3A8D-4BBD-8899-161E086B6FFF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4">
                <p14:nvContentPartPr>
                  <p14:cNvPr id="322" name="Håndskrift 321">
                    <a:extLst>
                      <a:ext uri="{FF2B5EF4-FFF2-40B4-BE49-F238E27FC236}">
                        <a16:creationId xmlns:a16="http://schemas.microsoft.com/office/drawing/2014/main" id="{81AD56A3-5488-48F3-9ED9-EA14AEDB9225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322" name="Håndskrift 321">
                    <a:extLst>
                      <a:ext uri="{FF2B5EF4-FFF2-40B4-BE49-F238E27FC236}">
                        <a16:creationId xmlns:a16="http://schemas.microsoft.com/office/drawing/2014/main" id="{81AD56A3-5488-48F3-9ED9-EA14AEDB9225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5">
                <p14:nvContentPartPr>
                  <p14:cNvPr id="323" name="Håndskrift 322">
                    <a:extLst>
                      <a:ext uri="{FF2B5EF4-FFF2-40B4-BE49-F238E27FC236}">
                        <a16:creationId xmlns:a16="http://schemas.microsoft.com/office/drawing/2014/main" id="{177D7C70-05E2-475E-8DFC-CD3629694B4B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323" name="Håndskrift 322">
                    <a:extLst>
                      <a:ext uri="{FF2B5EF4-FFF2-40B4-BE49-F238E27FC236}">
                        <a16:creationId xmlns:a16="http://schemas.microsoft.com/office/drawing/2014/main" id="{177D7C70-05E2-475E-8DFC-CD3629694B4B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6">
                <p14:nvContentPartPr>
                  <p14:cNvPr id="324" name="Håndskrift 323">
                    <a:extLst>
                      <a:ext uri="{FF2B5EF4-FFF2-40B4-BE49-F238E27FC236}">
                        <a16:creationId xmlns:a16="http://schemas.microsoft.com/office/drawing/2014/main" id="{1A0E6292-6D9E-43F8-8B1F-AD0BE2AD6CED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324" name="Håndskrift 323">
                    <a:extLst>
                      <a:ext uri="{FF2B5EF4-FFF2-40B4-BE49-F238E27FC236}">
                        <a16:creationId xmlns:a16="http://schemas.microsoft.com/office/drawing/2014/main" id="{1A0E6292-6D9E-43F8-8B1F-AD0BE2AD6CED}"/>
                      </a:ext>
                    </a:extLst>
                  </p:cNvPr>
                  <p:cNvPicPr/>
                  <p:nvPr/>
                </p:nvPicPr>
                <p:blipFill>
                  <a:blip r:embed="rId113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7">
                <p14:nvContentPartPr>
                  <p14:cNvPr id="325" name="Håndskrift 324">
                    <a:extLst>
                      <a:ext uri="{FF2B5EF4-FFF2-40B4-BE49-F238E27FC236}">
                        <a16:creationId xmlns:a16="http://schemas.microsoft.com/office/drawing/2014/main" id="{5A27DBDC-C158-42F8-A650-454684477B28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325" name="Håndskrift 324">
                    <a:extLst>
                      <a:ext uri="{FF2B5EF4-FFF2-40B4-BE49-F238E27FC236}">
                        <a16:creationId xmlns:a16="http://schemas.microsoft.com/office/drawing/2014/main" id="{5A27DBDC-C158-42F8-A650-454684477B28}"/>
                      </a:ext>
                    </a:extLst>
                  </p:cNvPr>
                  <p:cNvPicPr/>
                  <p:nvPr/>
                </p:nvPicPr>
                <p:blipFill>
                  <a:blip r:embed="rId115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8">
                <p14:nvContentPartPr>
                  <p14:cNvPr id="326" name="Håndskrift 325">
                    <a:extLst>
                      <a:ext uri="{FF2B5EF4-FFF2-40B4-BE49-F238E27FC236}">
                        <a16:creationId xmlns:a16="http://schemas.microsoft.com/office/drawing/2014/main" id="{39CA6137-ECDA-430A-A030-CC5B3A63BFEA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326" name="Håndskrift 325">
                    <a:extLst>
                      <a:ext uri="{FF2B5EF4-FFF2-40B4-BE49-F238E27FC236}">
                        <a16:creationId xmlns:a16="http://schemas.microsoft.com/office/drawing/2014/main" id="{39CA6137-ECDA-430A-A030-CC5B3A63BFEA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9">
                <p14:nvContentPartPr>
                  <p14:cNvPr id="327" name="Håndskrift 326">
                    <a:extLst>
                      <a:ext uri="{FF2B5EF4-FFF2-40B4-BE49-F238E27FC236}">
                        <a16:creationId xmlns:a16="http://schemas.microsoft.com/office/drawing/2014/main" id="{AC5140DA-E66D-4F30-AE99-9159D9BA4BDC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327" name="Håndskrift 326">
                    <a:extLst>
                      <a:ext uri="{FF2B5EF4-FFF2-40B4-BE49-F238E27FC236}">
                        <a16:creationId xmlns:a16="http://schemas.microsoft.com/office/drawing/2014/main" id="{AC5140DA-E66D-4F30-AE99-9159D9BA4BDC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0">
                <p14:nvContentPartPr>
                  <p14:cNvPr id="328" name="Håndskrift 327">
                    <a:extLst>
                      <a:ext uri="{FF2B5EF4-FFF2-40B4-BE49-F238E27FC236}">
                        <a16:creationId xmlns:a16="http://schemas.microsoft.com/office/drawing/2014/main" id="{C71F5849-035D-456B-BC6F-C3EE7F73BA2E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328" name="Håndskrift 327">
                    <a:extLst>
                      <a:ext uri="{FF2B5EF4-FFF2-40B4-BE49-F238E27FC236}">
                        <a16:creationId xmlns:a16="http://schemas.microsoft.com/office/drawing/2014/main" id="{C71F5849-035D-456B-BC6F-C3EE7F73BA2E}"/>
                      </a:ext>
                    </a:extLst>
                  </p:cNvPr>
                  <p:cNvPicPr/>
                  <p:nvPr/>
                </p:nvPicPr>
                <p:blipFill>
                  <a:blip r:embed="rId87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1">
                <p14:nvContentPartPr>
                  <p14:cNvPr id="329" name="Håndskrift 328">
                    <a:extLst>
                      <a:ext uri="{FF2B5EF4-FFF2-40B4-BE49-F238E27FC236}">
                        <a16:creationId xmlns:a16="http://schemas.microsoft.com/office/drawing/2014/main" id="{931FDB69-C12A-45F4-AF15-958D7C4646A8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329" name="Håndskrift 328">
                    <a:extLst>
                      <a:ext uri="{FF2B5EF4-FFF2-40B4-BE49-F238E27FC236}">
                        <a16:creationId xmlns:a16="http://schemas.microsoft.com/office/drawing/2014/main" id="{931FDB69-C12A-45F4-AF15-958D7C4646A8}"/>
                      </a:ext>
                    </a:extLst>
                  </p:cNvPr>
                  <p:cNvPicPr/>
                  <p:nvPr/>
                </p:nvPicPr>
                <p:blipFill>
                  <a:blip r:embed="rId120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2">
                <p14:nvContentPartPr>
                  <p14:cNvPr id="330" name="Håndskrift 329">
                    <a:extLst>
                      <a:ext uri="{FF2B5EF4-FFF2-40B4-BE49-F238E27FC236}">
                        <a16:creationId xmlns:a16="http://schemas.microsoft.com/office/drawing/2014/main" id="{59C229CD-D0FB-4738-AF40-74CE551E2896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330" name="Håndskrift 329">
                    <a:extLst>
                      <a:ext uri="{FF2B5EF4-FFF2-40B4-BE49-F238E27FC236}">
                        <a16:creationId xmlns:a16="http://schemas.microsoft.com/office/drawing/2014/main" id="{59C229CD-D0FB-4738-AF40-74CE551E2896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3">
                <p14:nvContentPartPr>
                  <p14:cNvPr id="331" name="Håndskrift 330">
                    <a:extLst>
                      <a:ext uri="{FF2B5EF4-FFF2-40B4-BE49-F238E27FC236}">
                        <a16:creationId xmlns:a16="http://schemas.microsoft.com/office/drawing/2014/main" id="{CB4AF6EE-0DFC-4C99-99DE-3A0BA0A29AC4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331" name="Håndskrift 330">
                    <a:extLst>
                      <a:ext uri="{FF2B5EF4-FFF2-40B4-BE49-F238E27FC236}">
                        <a16:creationId xmlns:a16="http://schemas.microsoft.com/office/drawing/2014/main" id="{CB4AF6EE-0DFC-4C99-99DE-3A0BA0A29AC4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332" name="Gruppe 331">
              <a:extLst>
                <a:ext uri="{FF2B5EF4-FFF2-40B4-BE49-F238E27FC236}">
                  <a16:creationId xmlns:a16="http://schemas.microsoft.com/office/drawing/2014/main" id="{6F0C8F27-3212-45B2-845D-9592EFF398EC}"/>
                </a:ext>
              </a:extLst>
            </p:cNvPr>
            <p:cNvGrpSpPr/>
            <p:nvPr/>
          </p:nvGrpSpPr>
          <p:grpSpPr>
            <a:xfrm>
              <a:off x="8208551" y="3815362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74">
                <p14:nvContentPartPr>
                  <p14:cNvPr id="333" name="Håndskrift 332">
                    <a:extLst>
                      <a:ext uri="{FF2B5EF4-FFF2-40B4-BE49-F238E27FC236}">
                        <a16:creationId xmlns:a16="http://schemas.microsoft.com/office/drawing/2014/main" id="{C3B6AAB4-45C2-40BC-8991-C2E8BBF74514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333" name="Håndskrift 332">
                    <a:extLst>
                      <a:ext uri="{FF2B5EF4-FFF2-40B4-BE49-F238E27FC236}">
                        <a16:creationId xmlns:a16="http://schemas.microsoft.com/office/drawing/2014/main" id="{C3B6AAB4-45C2-40BC-8991-C2E8BBF74514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6">
                <p14:nvContentPartPr>
                  <p14:cNvPr id="334" name="Håndskrift 333">
                    <a:extLst>
                      <a:ext uri="{FF2B5EF4-FFF2-40B4-BE49-F238E27FC236}">
                        <a16:creationId xmlns:a16="http://schemas.microsoft.com/office/drawing/2014/main" id="{7546607B-815F-4FC3-89B7-7820153CB0FD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334" name="Håndskrift 333">
                    <a:extLst>
                      <a:ext uri="{FF2B5EF4-FFF2-40B4-BE49-F238E27FC236}">
                        <a16:creationId xmlns:a16="http://schemas.microsoft.com/office/drawing/2014/main" id="{7546607B-815F-4FC3-89B7-7820153CB0FD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7">
                <p14:nvContentPartPr>
                  <p14:cNvPr id="335" name="Håndskrift 334">
                    <a:extLst>
                      <a:ext uri="{FF2B5EF4-FFF2-40B4-BE49-F238E27FC236}">
                        <a16:creationId xmlns:a16="http://schemas.microsoft.com/office/drawing/2014/main" id="{9349FB94-97AB-4C6E-9181-09DF793F1F90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335" name="Håndskrift 334">
                    <a:extLst>
                      <a:ext uri="{FF2B5EF4-FFF2-40B4-BE49-F238E27FC236}">
                        <a16:creationId xmlns:a16="http://schemas.microsoft.com/office/drawing/2014/main" id="{9349FB94-97AB-4C6E-9181-09DF793F1F90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8">
                <p14:nvContentPartPr>
                  <p14:cNvPr id="336" name="Håndskrift 335">
                    <a:extLst>
                      <a:ext uri="{FF2B5EF4-FFF2-40B4-BE49-F238E27FC236}">
                        <a16:creationId xmlns:a16="http://schemas.microsoft.com/office/drawing/2014/main" id="{ADF6426C-383F-450F-B9E6-F9844836C75E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336" name="Håndskrift 335">
                    <a:extLst>
                      <a:ext uri="{FF2B5EF4-FFF2-40B4-BE49-F238E27FC236}">
                        <a16:creationId xmlns:a16="http://schemas.microsoft.com/office/drawing/2014/main" id="{ADF6426C-383F-450F-B9E6-F9844836C75E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9">
                <p14:nvContentPartPr>
                  <p14:cNvPr id="337" name="Håndskrift 336">
                    <a:extLst>
                      <a:ext uri="{FF2B5EF4-FFF2-40B4-BE49-F238E27FC236}">
                        <a16:creationId xmlns:a16="http://schemas.microsoft.com/office/drawing/2014/main" id="{094C4005-C951-4855-B03B-59DE674F1037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337" name="Håndskrift 336">
                    <a:extLst>
                      <a:ext uri="{FF2B5EF4-FFF2-40B4-BE49-F238E27FC236}">
                        <a16:creationId xmlns:a16="http://schemas.microsoft.com/office/drawing/2014/main" id="{094C4005-C951-4855-B03B-59DE674F1037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0">
                <p14:nvContentPartPr>
                  <p14:cNvPr id="338" name="Håndskrift 337">
                    <a:extLst>
                      <a:ext uri="{FF2B5EF4-FFF2-40B4-BE49-F238E27FC236}">
                        <a16:creationId xmlns:a16="http://schemas.microsoft.com/office/drawing/2014/main" id="{2C4FBC03-D7FB-40D0-AB65-13DD980D8118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338" name="Håndskrift 337">
                    <a:extLst>
                      <a:ext uri="{FF2B5EF4-FFF2-40B4-BE49-F238E27FC236}">
                        <a16:creationId xmlns:a16="http://schemas.microsoft.com/office/drawing/2014/main" id="{2C4FBC03-D7FB-40D0-AB65-13DD980D8118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1">
                <p14:nvContentPartPr>
                  <p14:cNvPr id="339" name="Håndskrift 338">
                    <a:extLst>
                      <a:ext uri="{FF2B5EF4-FFF2-40B4-BE49-F238E27FC236}">
                        <a16:creationId xmlns:a16="http://schemas.microsoft.com/office/drawing/2014/main" id="{403602B8-4A66-4A0F-9799-D98D28CFE16E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339" name="Håndskrift 338">
                    <a:extLst>
                      <a:ext uri="{FF2B5EF4-FFF2-40B4-BE49-F238E27FC236}">
                        <a16:creationId xmlns:a16="http://schemas.microsoft.com/office/drawing/2014/main" id="{403602B8-4A66-4A0F-9799-D98D28CFE16E}"/>
                      </a:ext>
                    </a:extLst>
                  </p:cNvPr>
                  <p:cNvPicPr/>
                  <p:nvPr/>
                </p:nvPicPr>
                <p:blipFill>
                  <a:blip r:embed="rId182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3">
                <p14:nvContentPartPr>
                  <p14:cNvPr id="340" name="Håndskrift 339">
                    <a:extLst>
                      <a:ext uri="{FF2B5EF4-FFF2-40B4-BE49-F238E27FC236}">
                        <a16:creationId xmlns:a16="http://schemas.microsoft.com/office/drawing/2014/main" id="{0D925E51-9EF7-49FC-A1C5-49A718959385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340" name="Håndskrift 339">
                    <a:extLst>
                      <a:ext uri="{FF2B5EF4-FFF2-40B4-BE49-F238E27FC236}">
                        <a16:creationId xmlns:a16="http://schemas.microsoft.com/office/drawing/2014/main" id="{0D925E51-9EF7-49FC-A1C5-49A718959385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4">
                <p14:nvContentPartPr>
                  <p14:cNvPr id="341" name="Håndskrift 340">
                    <a:extLst>
                      <a:ext uri="{FF2B5EF4-FFF2-40B4-BE49-F238E27FC236}">
                        <a16:creationId xmlns:a16="http://schemas.microsoft.com/office/drawing/2014/main" id="{5580F083-F86C-4A4E-BC2B-BDD6927771B9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341" name="Håndskrift 340">
                    <a:extLst>
                      <a:ext uri="{FF2B5EF4-FFF2-40B4-BE49-F238E27FC236}">
                        <a16:creationId xmlns:a16="http://schemas.microsoft.com/office/drawing/2014/main" id="{5580F083-F86C-4A4E-BC2B-BDD6927771B9}"/>
                      </a:ext>
                    </a:extLst>
                  </p:cNvPr>
                  <p:cNvPicPr/>
                  <p:nvPr/>
                </p:nvPicPr>
                <p:blipFill>
                  <a:blip r:embed="rId185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6">
                <p14:nvContentPartPr>
                  <p14:cNvPr id="342" name="Håndskrift 341">
                    <a:extLst>
                      <a:ext uri="{FF2B5EF4-FFF2-40B4-BE49-F238E27FC236}">
                        <a16:creationId xmlns:a16="http://schemas.microsoft.com/office/drawing/2014/main" id="{90542870-FF24-47CF-8617-8E918B65F107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342" name="Håndskrift 341">
                    <a:extLst>
                      <a:ext uri="{FF2B5EF4-FFF2-40B4-BE49-F238E27FC236}">
                        <a16:creationId xmlns:a16="http://schemas.microsoft.com/office/drawing/2014/main" id="{90542870-FF24-47CF-8617-8E918B65F107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7">
                <p14:nvContentPartPr>
                  <p14:cNvPr id="343" name="Håndskrift 342">
                    <a:extLst>
                      <a:ext uri="{FF2B5EF4-FFF2-40B4-BE49-F238E27FC236}">
                        <a16:creationId xmlns:a16="http://schemas.microsoft.com/office/drawing/2014/main" id="{8386AE21-EF9B-450E-A6F9-147C65D41802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343" name="Håndskrift 342">
                    <a:extLst>
                      <a:ext uri="{FF2B5EF4-FFF2-40B4-BE49-F238E27FC236}">
                        <a16:creationId xmlns:a16="http://schemas.microsoft.com/office/drawing/2014/main" id="{8386AE21-EF9B-450E-A6F9-147C65D41802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8">
                <p14:nvContentPartPr>
                  <p14:cNvPr id="344" name="Håndskrift 343">
                    <a:extLst>
                      <a:ext uri="{FF2B5EF4-FFF2-40B4-BE49-F238E27FC236}">
                        <a16:creationId xmlns:a16="http://schemas.microsoft.com/office/drawing/2014/main" id="{6158CEA6-FC9A-44EF-AE08-A675E92A05BF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344" name="Håndskrift 343">
                    <a:extLst>
                      <a:ext uri="{FF2B5EF4-FFF2-40B4-BE49-F238E27FC236}">
                        <a16:creationId xmlns:a16="http://schemas.microsoft.com/office/drawing/2014/main" id="{6158CEA6-FC9A-44EF-AE08-A675E92A05BF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9">
                <p14:nvContentPartPr>
                  <p14:cNvPr id="345" name="Håndskrift 344">
                    <a:extLst>
                      <a:ext uri="{FF2B5EF4-FFF2-40B4-BE49-F238E27FC236}">
                        <a16:creationId xmlns:a16="http://schemas.microsoft.com/office/drawing/2014/main" id="{29BC23A8-09E4-4556-92D4-BF6BFC1BE212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345" name="Håndskrift 344">
                    <a:extLst>
                      <a:ext uri="{FF2B5EF4-FFF2-40B4-BE49-F238E27FC236}">
                        <a16:creationId xmlns:a16="http://schemas.microsoft.com/office/drawing/2014/main" id="{29BC23A8-09E4-4556-92D4-BF6BFC1BE212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0">
                <p14:nvContentPartPr>
                  <p14:cNvPr id="346" name="Håndskrift 345">
                    <a:extLst>
                      <a:ext uri="{FF2B5EF4-FFF2-40B4-BE49-F238E27FC236}">
                        <a16:creationId xmlns:a16="http://schemas.microsoft.com/office/drawing/2014/main" id="{98F40824-99BA-4198-BDF8-47DEC6117519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346" name="Håndskrift 345">
                    <a:extLst>
                      <a:ext uri="{FF2B5EF4-FFF2-40B4-BE49-F238E27FC236}">
                        <a16:creationId xmlns:a16="http://schemas.microsoft.com/office/drawing/2014/main" id="{98F40824-99BA-4198-BDF8-47DEC6117519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1">
                <p14:nvContentPartPr>
                  <p14:cNvPr id="347" name="Håndskrift 346">
                    <a:extLst>
                      <a:ext uri="{FF2B5EF4-FFF2-40B4-BE49-F238E27FC236}">
                        <a16:creationId xmlns:a16="http://schemas.microsoft.com/office/drawing/2014/main" id="{D6E0855E-334D-453B-93A3-902B91BD8793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347" name="Håndskrift 346">
                    <a:extLst>
                      <a:ext uri="{FF2B5EF4-FFF2-40B4-BE49-F238E27FC236}">
                        <a16:creationId xmlns:a16="http://schemas.microsoft.com/office/drawing/2014/main" id="{D6E0855E-334D-453B-93A3-902B91BD8793}"/>
                      </a:ext>
                    </a:extLst>
                  </p:cNvPr>
                  <p:cNvPicPr/>
                  <p:nvPr/>
                </p:nvPicPr>
                <p:blipFill>
                  <a:blip r:embed="rId182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2">
                <p14:nvContentPartPr>
                  <p14:cNvPr id="348" name="Håndskrift 347">
                    <a:extLst>
                      <a:ext uri="{FF2B5EF4-FFF2-40B4-BE49-F238E27FC236}">
                        <a16:creationId xmlns:a16="http://schemas.microsoft.com/office/drawing/2014/main" id="{BCF1DDF0-8E6A-49CB-B139-C1BBC9706A5A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348" name="Håndskrift 347">
                    <a:extLst>
                      <a:ext uri="{FF2B5EF4-FFF2-40B4-BE49-F238E27FC236}">
                        <a16:creationId xmlns:a16="http://schemas.microsoft.com/office/drawing/2014/main" id="{BCF1DDF0-8E6A-49CB-B139-C1BBC9706A5A}"/>
                      </a:ext>
                    </a:extLst>
                  </p:cNvPr>
                  <p:cNvPicPr/>
                  <p:nvPr/>
                </p:nvPicPr>
                <p:blipFill>
                  <a:blip r:embed="rId193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4">
                <p14:nvContentPartPr>
                  <p14:cNvPr id="349" name="Håndskrift 348">
                    <a:extLst>
                      <a:ext uri="{FF2B5EF4-FFF2-40B4-BE49-F238E27FC236}">
                        <a16:creationId xmlns:a16="http://schemas.microsoft.com/office/drawing/2014/main" id="{68F4A670-40B2-43D2-AD0A-FFDE210EB56A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349" name="Håndskrift 348">
                    <a:extLst>
                      <a:ext uri="{FF2B5EF4-FFF2-40B4-BE49-F238E27FC236}">
                        <a16:creationId xmlns:a16="http://schemas.microsoft.com/office/drawing/2014/main" id="{68F4A670-40B2-43D2-AD0A-FFDE210EB56A}"/>
                      </a:ext>
                    </a:extLst>
                  </p:cNvPr>
                  <p:cNvPicPr/>
                  <p:nvPr/>
                </p:nvPicPr>
                <p:blipFill>
                  <a:blip r:embed="rId195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6">
                <p14:nvContentPartPr>
                  <p14:cNvPr id="350" name="Håndskrift 349">
                    <a:extLst>
                      <a:ext uri="{FF2B5EF4-FFF2-40B4-BE49-F238E27FC236}">
                        <a16:creationId xmlns:a16="http://schemas.microsoft.com/office/drawing/2014/main" id="{641B72EA-4D7D-4F39-AA60-D118FD6A9DF4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350" name="Håndskrift 349">
                    <a:extLst>
                      <a:ext uri="{FF2B5EF4-FFF2-40B4-BE49-F238E27FC236}">
                        <a16:creationId xmlns:a16="http://schemas.microsoft.com/office/drawing/2014/main" id="{641B72EA-4D7D-4F39-AA60-D118FD6A9DF4}"/>
                      </a:ext>
                    </a:extLst>
                  </p:cNvPr>
                  <p:cNvPicPr/>
                  <p:nvPr/>
                </p:nvPicPr>
                <p:blipFill>
                  <a:blip r:embed="rId197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8">
                <p14:nvContentPartPr>
                  <p14:cNvPr id="351" name="Håndskrift 350">
                    <a:extLst>
                      <a:ext uri="{FF2B5EF4-FFF2-40B4-BE49-F238E27FC236}">
                        <a16:creationId xmlns:a16="http://schemas.microsoft.com/office/drawing/2014/main" id="{8FAC258A-3B30-4C11-B4B6-A46561C790DD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351" name="Håndskrift 350">
                    <a:extLst>
                      <a:ext uri="{FF2B5EF4-FFF2-40B4-BE49-F238E27FC236}">
                        <a16:creationId xmlns:a16="http://schemas.microsoft.com/office/drawing/2014/main" id="{8FAC258A-3B30-4C11-B4B6-A46561C790DD}"/>
                      </a:ext>
                    </a:extLst>
                  </p:cNvPr>
                  <p:cNvPicPr/>
                  <p:nvPr/>
                </p:nvPicPr>
                <p:blipFill>
                  <a:blip r:embed="rId199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0">
                <p14:nvContentPartPr>
                  <p14:cNvPr id="352" name="Håndskrift 351">
                    <a:extLst>
                      <a:ext uri="{FF2B5EF4-FFF2-40B4-BE49-F238E27FC236}">
                        <a16:creationId xmlns:a16="http://schemas.microsoft.com/office/drawing/2014/main" id="{7533EEEB-4D7C-46C5-BCDA-30C2058367CD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352" name="Håndskrift 351">
                    <a:extLst>
                      <a:ext uri="{FF2B5EF4-FFF2-40B4-BE49-F238E27FC236}">
                        <a16:creationId xmlns:a16="http://schemas.microsoft.com/office/drawing/2014/main" id="{7533EEEB-4D7C-46C5-BCDA-30C2058367CD}"/>
                      </a:ext>
                    </a:extLst>
                  </p:cNvPr>
                  <p:cNvPicPr/>
                  <p:nvPr/>
                </p:nvPicPr>
                <p:blipFill>
                  <a:blip r:embed="rId193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1">
                <p14:nvContentPartPr>
                  <p14:cNvPr id="353" name="Håndskrift 352">
                    <a:extLst>
                      <a:ext uri="{FF2B5EF4-FFF2-40B4-BE49-F238E27FC236}">
                        <a16:creationId xmlns:a16="http://schemas.microsoft.com/office/drawing/2014/main" id="{C29936AC-6E61-4E7B-9577-D1CCDD726E77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353" name="Håndskrift 352">
                    <a:extLst>
                      <a:ext uri="{FF2B5EF4-FFF2-40B4-BE49-F238E27FC236}">
                        <a16:creationId xmlns:a16="http://schemas.microsoft.com/office/drawing/2014/main" id="{C29936AC-6E61-4E7B-9577-D1CCDD726E77}"/>
                      </a:ext>
                    </a:extLst>
                  </p:cNvPr>
                  <p:cNvPicPr/>
                  <p:nvPr/>
                </p:nvPicPr>
                <p:blipFill>
                  <a:blip r:embed="rId202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3">
                <p14:nvContentPartPr>
                  <p14:cNvPr id="354" name="Håndskrift 353">
                    <a:extLst>
                      <a:ext uri="{FF2B5EF4-FFF2-40B4-BE49-F238E27FC236}">
                        <a16:creationId xmlns:a16="http://schemas.microsoft.com/office/drawing/2014/main" id="{35494B81-D071-46D5-B625-FF3B9FFAC734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354" name="Håndskrift 353">
                    <a:extLst>
                      <a:ext uri="{FF2B5EF4-FFF2-40B4-BE49-F238E27FC236}">
                        <a16:creationId xmlns:a16="http://schemas.microsoft.com/office/drawing/2014/main" id="{35494B81-D071-46D5-B625-FF3B9FFAC734}"/>
                      </a:ext>
                    </a:extLst>
                  </p:cNvPr>
                  <p:cNvPicPr/>
                  <p:nvPr/>
                </p:nvPicPr>
                <p:blipFill>
                  <a:blip r:embed="rId204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5">
                <p14:nvContentPartPr>
                  <p14:cNvPr id="355" name="Håndskrift 354">
                    <a:extLst>
                      <a:ext uri="{FF2B5EF4-FFF2-40B4-BE49-F238E27FC236}">
                        <a16:creationId xmlns:a16="http://schemas.microsoft.com/office/drawing/2014/main" id="{C8AC4065-D7EE-41D9-8640-C86CF776B876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355" name="Håndskrift 354">
                    <a:extLst>
                      <a:ext uri="{FF2B5EF4-FFF2-40B4-BE49-F238E27FC236}">
                        <a16:creationId xmlns:a16="http://schemas.microsoft.com/office/drawing/2014/main" id="{C8AC4065-D7EE-41D9-8640-C86CF776B876}"/>
                      </a:ext>
                    </a:extLst>
                  </p:cNvPr>
                  <p:cNvPicPr/>
                  <p:nvPr/>
                </p:nvPicPr>
                <p:blipFill>
                  <a:blip r:embed="rId195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6">
                <p14:nvContentPartPr>
                  <p14:cNvPr id="356" name="Håndskrift 355">
                    <a:extLst>
                      <a:ext uri="{FF2B5EF4-FFF2-40B4-BE49-F238E27FC236}">
                        <a16:creationId xmlns:a16="http://schemas.microsoft.com/office/drawing/2014/main" id="{09625CE8-1691-4F1E-9283-0745333A25DB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356" name="Håndskrift 355">
                    <a:extLst>
                      <a:ext uri="{FF2B5EF4-FFF2-40B4-BE49-F238E27FC236}">
                        <a16:creationId xmlns:a16="http://schemas.microsoft.com/office/drawing/2014/main" id="{09625CE8-1691-4F1E-9283-0745333A25DB}"/>
                      </a:ext>
                    </a:extLst>
                  </p:cNvPr>
                  <p:cNvPicPr/>
                  <p:nvPr/>
                </p:nvPicPr>
                <p:blipFill>
                  <a:blip r:embed="rId195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7">
                <p14:nvContentPartPr>
                  <p14:cNvPr id="357" name="Håndskrift 356">
                    <a:extLst>
                      <a:ext uri="{FF2B5EF4-FFF2-40B4-BE49-F238E27FC236}">
                        <a16:creationId xmlns:a16="http://schemas.microsoft.com/office/drawing/2014/main" id="{BF62FC5E-F9B7-424F-8C36-9A2FEA2C166F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357" name="Håndskrift 356">
                    <a:extLst>
                      <a:ext uri="{FF2B5EF4-FFF2-40B4-BE49-F238E27FC236}">
                        <a16:creationId xmlns:a16="http://schemas.microsoft.com/office/drawing/2014/main" id="{BF62FC5E-F9B7-424F-8C36-9A2FEA2C166F}"/>
                      </a:ext>
                    </a:extLst>
                  </p:cNvPr>
                  <p:cNvPicPr/>
                  <p:nvPr/>
                </p:nvPicPr>
                <p:blipFill>
                  <a:blip r:embed="rId182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8">
                <p14:nvContentPartPr>
                  <p14:cNvPr id="358" name="Håndskrift 357">
                    <a:extLst>
                      <a:ext uri="{FF2B5EF4-FFF2-40B4-BE49-F238E27FC236}">
                        <a16:creationId xmlns:a16="http://schemas.microsoft.com/office/drawing/2014/main" id="{7C28DD82-426D-4A6F-860D-0C7ECE1B4574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358" name="Håndskrift 357">
                    <a:extLst>
                      <a:ext uri="{FF2B5EF4-FFF2-40B4-BE49-F238E27FC236}">
                        <a16:creationId xmlns:a16="http://schemas.microsoft.com/office/drawing/2014/main" id="{7C28DD82-426D-4A6F-860D-0C7ECE1B4574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9">
                <p14:nvContentPartPr>
                  <p14:cNvPr id="359" name="Håndskrift 358">
                    <a:extLst>
                      <a:ext uri="{FF2B5EF4-FFF2-40B4-BE49-F238E27FC236}">
                        <a16:creationId xmlns:a16="http://schemas.microsoft.com/office/drawing/2014/main" id="{659946D2-2FBC-44A7-8686-8D622FDF7FFA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359" name="Håndskrift 358">
                    <a:extLst>
                      <a:ext uri="{FF2B5EF4-FFF2-40B4-BE49-F238E27FC236}">
                        <a16:creationId xmlns:a16="http://schemas.microsoft.com/office/drawing/2014/main" id="{659946D2-2FBC-44A7-8686-8D622FDF7FFA}"/>
                      </a:ext>
                    </a:extLst>
                  </p:cNvPr>
                  <p:cNvPicPr/>
                  <p:nvPr/>
                </p:nvPicPr>
                <p:blipFill>
                  <a:blip r:embed="rId182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0">
                <p14:nvContentPartPr>
                  <p14:cNvPr id="360" name="Håndskrift 359">
                    <a:extLst>
                      <a:ext uri="{FF2B5EF4-FFF2-40B4-BE49-F238E27FC236}">
                        <a16:creationId xmlns:a16="http://schemas.microsoft.com/office/drawing/2014/main" id="{F45C1122-26CB-4879-B27E-163A4589D516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360" name="Håndskrift 359">
                    <a:extLst>
                      <a:ext uri="{FF2B5EF4-FFF2-40B4-BE49-F238E27FC236}">
                        <a16:creationId xmlns:a16="http://schemas.microsoft.com/office/drawing/2014/main" id="{F45C1122-26CB-4879-B27E-163A4589D516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1">
                <p14:nvContentPartPr>
                  <p14:cNvPr id="361" name="Håndskrift 360">
                    <a:extLst>
                      <a:ext uri="{FF2B5EF4-FFF2-40B4-BE49-F238E27FC236}">
                        <a16:creationId xmlns:a16="http://schemas.microsoft.com/office/drawing/2014/main" id="{1C5C12EC-1E8C-421A-BB0D-4BA35C081CAF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361" name="Håndskrift 360">
                    <a:extLst>
                      <a:ext uri="{FF2B5EF4-FFF2-40B4-BE49-F238E27FC236}">
                        <a16:creationId xmlns:a16="http://schemas.microsoft.com/office/drawing/2014/main" id="{1C5C12EC-1E8C-421A-BB0D-4BA35C081CAF}"/>
                      </a:ext>
                    </a:extLst>
                  </p:cNvPr>
                  <p:cNvPicPr/>
                  <p:nvPr/>
                </p:nvPicPr>
                <p:blipFill>
                  <a:blip r:embed="rId212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3">
                <p14:nvContentPartPr>
                  <p14:cNvPr id="362" name="Håndskrift 361">
                    <a:extLst>
                      <a:ext uri="{FF2B5EF4-FFF2-40B4-BE49-F238E27FC236}">
                        <a16:creationId xmlns:a16="http://schemas.microsoft.com/office/drawing/2014/main" id="{BD873D91-75A8-407B-9DD6-E29B566D33C2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362" name="Håndskrift 361">
                    <a:extLst>
                      <a:ext uri="{FF2B5EF4-FFF2-40B4-BE49-F238E27FC236}">
                        <a16:creationId xmlns:a16="http://schemas.microsoft.com/office/drawing/2014/main" id="{BD873D91-75A8-407B-9DD6-E29B566D33C2}"/>
                      </a:ext>
                    </a:extLst>
                  </p:cNvPr>
                  <p:cNvPicPr/>
                  <p:nvPr/>
                </p:nvPicPr>
                <p:blipFill>
                  <a:blip r:embed="rId195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4">
                <p14:nvContentPartPr>
                  <p14:cNvPr id="363" name="Håndskrift 362">
                    <a:extLst>
                      <a:ext uri="{FF2B5EF4-FFF2-40B4-BE49-F238E27FC236}">
                        <a16:creationId xmlns:a16="http://schemas.microsoft.com/office/drawing/2014/main" id="{B7D44802-2B17-4AB0-9215-3DBBBBE08EDE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363" name="Håndskrift 362">
                    <a:extLst>
                      <a:ext uri="{FF2B5EF4-FFF2-40B4-BE49-F238E27FC236}">
                        <a16:creationId xmlns:a16="http://schemas.microsoft.com/office/drawing/2014/main" id="{B7D44802-2B17-4AB0-9215-3DBBBBE08EDE}"/>
                      </a:ext>
                    </a:extLst>
                  </p:cNvPr>
                  <p:cNvPicPr/>
                  <p:nvPr/>
                </p:nvPicPr>
                <p:blipFill>
                  <a:blip r:embed="rId185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5">
                <p14:nvContentPartPr>
                  <p14:cNvPr id="364" name="Håndskrift 363">
                    <a:extLst>
                      <a:ext uri="{FF2B5EF4-FFF2-40B4-BE49-F238E27FC236}">
                        <a16:creationId xmlns:a16="http://schemas.microsoft.com/office/drawing/2014/main" id="{29EE428E-22D7-4A53-8DF3-AEDAF8184B14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364" name="Håndskrift 363">
                    <a:extLst>
                      <a:ext uri="{FF2B5EF4-FFF2-40B4-BE49-F238E27FC236}">
                        <a16:creationId xmlns:a16="http://schemas.microsoft.com/office/drawing/2014/main" id="{29EE428E-22D7-4A53-8DF3-AEDAF8184B14}"/>
                      </a:ext>
                    </a:extLst>
                  </p:cNvPr>
                  <p:cNvPicPr/>
                  <p:nvPr/>
                </p:nvPicPr>
                <p:blipFill>
                  <a:blip r:embed="rId216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7">
                <p14:nvContentPartPr>
                  <p14:cNvPr id="365" name="Håndskrift 364">
                    <a:extLst>
                      <a:ext uri="{FF2B5EF4-FFF2-40B4-BE49-F238E27FC236}">
                        <a16:creationId xmlns:a16="http://schemas.microsoft.com/office/drawing/2014/main" id="{3E52B958-15F4-435B-9D8D-B5E8F1F285EA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365" name="Håndskrift 364">
                    <a:extLst>
                      <a:ext uri="{FF2B5EF4-FFF2-40B4-BE49-F238E27FC236}">
                        <a16:creationId xmlns:a16="http://schemas.microsoft.com/office/drawing/2014/main" id="{3E52B958-15F4-435B-9D8D-B5E8F1F285EA}"/>
                      </a:ext>
                    </a:extLst>
                  </p:cNvPr>
                  <p:cNvPicPr/>
                  <p:nvPr/>
                </p:nvPicPr>
                <p:blipFill>
                  <a:blip r:embed="rId185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8">
                <p14:nvContentPartPr>
                  <p14:cNvPr id="366" name="Håndskrift 365">
                    <a:extLst>
                      <a:ext uri="{FF2B5EF4-FFF2-40B4-BE49-F238E27FC236}">
                        <a16:creationId xmlns:a16="http://schemas.microsoft.com/office/drawing/2014/main" id="{D4A6DE53-8C46-4614-ADF6-F11327E281F4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366" name="Håndskrift 365">
                    <a:extLst>
                      <a:ext uri="{FF2B5EF4-FFF2-40B4-BE49-F238E27FC236}">
                        <a16:creationId xmlns:a16="http://schemas.microsoft.com/office/drawing/2014/main" id="{D4A6DE53-8C46-4614-ADF6-F11327E281F4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9">
                <p14:nvContentPartPr>
                  <p14:cNvPr id="367" name="Håndskrift 366">
                    <a:extLst>
                      <a:ext uri="{FF2B5EF4-FFF2-40B4-BE49-F238E27FC236}">
                        <a16:creationId xmlns:a16="http://schemas.microsoft.com/office/drawing/2014/main" id="{31E507E1-DF55-4874-BD51-4A1302FFCEFB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367" name="Håndskrift 366">
                    <a:extLst>
                      <a:ext uri="{FF2B5EF4-FFF2-40B4-BE49-F238E27FC236}">
                        <a16:creationId xmlns:a16="http://schemas.microsoft.com/office/drawing/2014/main" id="{31E507E1-DF55-4874-BD51-4A1302FFCEFB}"/>
                      </a:ext>
                    </a:extLst>
                  </p:cNvPr>
                  <p:cNvPicPr/>
                  <p:nvPr/>
                </p:nvPicPr>
                <p:blipFill>
                  <a:blip r:embed="rId220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1">
                <p14:nvContentPartPr>
                  <p14:cNvPr id="368" name="Håndskrift 367">
                    <a:extLst>
                      <a:ext uri="{FF2B5EF4-FFF2-40B4-BE49-F238E27FC236}">
                        <a16:creationId xmlns:a16="http://schemas.microsoft.com/office/drawing/2014/main" id="{9EA9F2C1-9379-403F-8508-D72ACD103D2B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368" name="Håndskrift 367">
                    <a:extLst>
                      <a:ext uri="{FF2B5EF4-FFF2-40B4-BE49-F238E27FC236}">
                        <a16:creationId xmlns:a16="http://schemas.microsoft.com/office/drawing/2014/main" id="{9EA9F2C1-9379-403F-8508-D72ACD103D2B}"/>
                      </a:ext>
                    </a:extLst>
                  </p:cNvPr>
                  <p:cNvPicPr/>
                  <p:nvPr/>
                </p:nvPicPr>
                <p:blipFill>
                  <a:blip r:embed="rId222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3">
                <p14:nvContentPartPr>
                  <p14:cNvPr id="369" name="Håndskrift 368">
                    <a:extLst>
                      <a:ext uri="{FF2B5EF4-FFF2-40B4-BE49-F238E27FC236}">
                        <a16:creationId xmlns:a16="http://schemas.microsoft.com/office/drawing/2014/main" id="{B9CFAD07-A589-4CAD-AA4C-95A9B841AB8D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369" name="Håndskrift 368">
                    <a:extLst>
                      <a:ext uri="{FF2B5EF4-FFF2-40B4-BE49-F238E27FC236}">
                        <a16:creationId xmlns:a16="http://schemas.microsoft.com/office/drawing/2014/main" id="{B9CFAD07-A589-4CAD-AA4C-95A9B841AB8D}"/>
                      </a:ext>
                    </a:extLst>
                  </p:cNvPr>
                  <p:cNvPicPr/>
                  <p:nvPr/>
                </p:nvPicPr>
                <p:blipFill>
                  <a:blip r:embed="rId224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5">
                <p14:nvContentPartPr>
                  <p14:cNvPr id="370" name="Håndskrift 369">
                    <a:extLst>
                      <a:ext uri="{FF2B5EF4-FFF2-40B4-BE49-F238E27FC236}">
                        <a16:creationId xmlns:a16="http://schemas.microsoft.com/office/drawing/2014/main" id="{D25BE409-473B-464A-86C0-48754A965B51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370" name="Håndskrift 369">
                    <a:extLst>
                      <a:ext uri="{FF2B5EF4-FFF2-40B4-BE49-F238E27FC236}">
                        <a16:creationId xmlns:a16="http://schemas.microsoft.com/office/drawing/2014/main" id="{D25BE409-473B-464A-86C0-48754A965B51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6">
                <p14:nvContentPartPr>
                  <p14:cNvPr id="371" name="Håndskrift 370">
                    <a:extLst>
                      <a:ext uri="{FF2B5EF4-FFF2-40B4-BE49-F238E27FC236}">
                        <a16:creationId xmlns:a16="http://schemas.microsoft.com/office/drawing/2014/main" id="{B9E5EF19-2458-4832-AB56-9D016F2940D1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371" name="Håndskrift 370">
                    <a:extLst>
                      <a:ext uri="{FF2B5EF4-FFF2-40B4-BE49-F238E27FC236}">
                        <a16:creationId xmlns:a16="http://schemas.microsoft.com/office/drawing/2014/main" id="{B9E5EF19-2458-4832-AB56-9D016F2940D1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7">
                <p14:nvContentPartPr>
                  <p14:cNvPr id="372" name="Håndskrift 371">
                    <a:extLst>
                      <a:ext uri="{FF2B5EF4-FFF2-40B4-BE49-F238E27FC236}">
                        <a16:creationId xmlns:a16="http://schemas.microsoft.com/office/drawing/2014/main" id="{0A126E00-5519-44B2-AD45-32343056A249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372" name="Håndskrift 371">
                    <a:extLst>
                      <a:ext uri="{FF2B5EF4-FFF2-40B4-BE49-F238E27FC236}">
                        <a16:creationId xmlns:a16="http://schemas.microsoft.com/office/drawing/2014/main" id="{0A126E00-5519-44B2-AD45-32343056A249}"/>
                      </a:ext>
                    </a:extLst>
                  </p:cNvPr>
                  <p:cNvPicPr/>
                  <p:nvPr/>
                </p:nvPicPr>
                <p:blipFill>
                  <a:blip r:embed="rId195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8">
                <p14:nvContentPartPr>
                  <p14:cNvPr id="373" name="Håndskrift 372">
                    <a:extLst>
                      <a:ext uri="{FF2B5EF4-FFF2-40B4-BE49-F238E27FC236}">
                        <a16:creationId xmlns:a16="http://schemas.microsoft.com/office/drawing/2014/main" id="{CF337A5F-C7B0-4679-A90B-5E0C5D1226FB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373" name="Håndskrift 372">
                    <a:extLst>
                      <a:ext uri="{FF2B5EF4-FFF2-40B4-BE49-F238E27FC236}">
                        <a16:creationId xmlns:a16="http://schemas.microsoft.com/office/drawing/2014/main" id="{CF337A5F-C7B0-4679-A90B-5E0C5D1226FB}"/>
                      </a:ext>
                    </a:extLst>
                  </p:cNvPr>
                  <p:cNvPicPr/>
                  <p:nvPr/>
                </p:nvPicPr>
                <p:blipFill>
                  <a:blip r:embed="rId229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0">
                <p14:nvContentPartPr>
                  <p14:cNvPr id="374" name="Håndskrift 373">
                    <a:extLst>
                      <a:ext uri="{FF2B5EF4-FFF2-40B4-BE49-F238E27FC236}">
                        <a16:creationId xmlns:a16="http://schemas.microsoft.com/office/drawing/2014/main" id="{27F43166-CDB9-490D-BE6E-C8D10599FE8C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374" name="Håndskrift 373">
                    <a:extLst>
                      <a:ext uri="{FF2B5EF4-FFF2-40B4-BE49-F238E27FC236}">
                        <a16:creationId xmlns:a16="http://schemas.microsoft.com/office/drawing/2014/main" id="{27F43166-CDB9-490D-BE6E-C8D10599FE8C}"/>
                      </a:ext>
                    </a:extLst>
                  </p:cNvPr>
                  <p:cNvPicPr/>
                  <p:nvPr/>
                </p:nvPicPr>
                <p:blipFill>
                  <a:blip r:embed="rId231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2">
                <p14:nvContentPartPr>
                  <p14:cNvPr id="375" name="Håndskrift 374">
                    <a:extLst>
                      <a:ext uri="{FF2B5EF4-FFF2-40B4-BE49-F238E27FC236}">
                        <a16:creationId xmlns:a16="http://schemas.microsoft.com/office/drawing/2014/main" id="{3074D0A0-FA09-4968-840A-CC7A28DC5EB5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375" name="Håndskrift 374">
                    <a:extLst>
                      <a:ext uri="{FF2B5EF4-FFF2-40B4-BE49-F238E27FC236}">
                        <a16:creationId xmlns:a16="http://schemas.microsoft.com/office/drawing/2014/main" id="{3074D0A0-FA09-4968-840A-CC7A28DC5EB5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376" name="Gruppe 375">
              <a:extLst>
                <a:ext uri="{FF2B5EF4-FFF2-40B4-BE49-F238E27FC236}">
                  <a16:creationId xmlns:a16="http://schemas.microsoft.com/office/drawing/2014/main" id="{8B2CCBC6-33DD-49CC-9358-E284EC589679}"/>
                </a:ext>
              </a:extLst>
            </p:cNvPr>
            <p:cNvGrpSpPr/>
            <p:nvPr/>
          </p:nvGrpSpPr>
          <p:grpSpPr>
            <a:xfrm>
              <a:off x="8247790" y="4272581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33">
                <p14:nvContentPartPr>
                  <p14:cNvPr id="377" name="Håndskrift 376">
                    <a:extLst>
                      <a:ext uri="{FF2B5EF4-FFF2-40B4-BE49-F238E27FC236}">
                        <a16:creationId xmlns:a16="http://schemas.microsoft.com/office/drawing/2014/main" id="{1E722EF6-170B-43EE-8C8A-011F69D71A28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377" name="Håndskrift 376">
                    <a:extLst>
                      <a:ext uri="{FF2B5EF4-FFF2-40B4-BE49-F238E27FC236}">
                        <a16:creationId xmlns:a16="http://schemas.microsoft.com/office/drawing/2014/main" id="{1E722EF6-170B-43EE-8C8A-011F69D71A28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4">
                <p14:nvContentPartPr>
                  <p14:cNvPr id="378" name="Håndskrift 377">
                    <a:extLst>
                      <a:ext uri="{FF2B5EF4-FFF2-40B4-BE49-F238E27FC236}">
                        <a16:creationId xmlns:a16="http://schemas.microsoft.com/office/drawing/2014/main" id="{C4C52D74-9BAC-4CCD-B6E1-D12E9E25F626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378" name="Håndskrift 377">
                    <a:extLst>
                      <a:ext uri="{FF2B5EF4-FFF2-40B4-BE49-F238E27FC236}">
                        <a16:creationId xmlns:a16="http://schemas.microsoft.com/office/drawing/2014/main" id="{C4C52D74-9BAC-4CCD-B6E1-D12E9E25F626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5">
                <p14:nvContentPartPr>
                  <p14:cNvPr id="379" name="Håndskrift 378">
                    <a:extLst>
                      <a:ext uri="{FF2B5EF4-FFF2-40B4-BE49-F238E27FC236}">
                        <a16:creationId xmlns:a16="http://schemas.microsoft.com/office/drawing/2014/main" id="{7A4EA4F0-BCF3-4FA1-BFA9-7C878A5D084A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379" name="Håndskrift 378">
                    <a:extLst>
                      <a:ext uri="{FF2B5EF4-FFF2-40B4-BE49-F238E27FC236}">
                        <a16:creationId xmlns:a16="http://schemas.microsoft.com/office/drawing/2014/main" id="{7A4EA4F0-BCF3-4FA1-BFA9-7C878A5D084A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6">
                <p14:nvContentPartPr>
                  <p14:cNvPr id="380" name="Håndskrift 379">
                    <a:extLst>
                      <a:ext uri="{FF2B5EF4-FFF2-40B4-BE49-F238E27FC236}">
                        <a16:creationId xmlns:a16="http://schemas.microsoft.com/office/drawing/2014/main" id="{4CB72C3A-FFD3-4F66-93A0-824685C49891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380" name="Håndskrift 379">
                    <a:extLst>
                      <a:ext uri="{FF2B5EF4-FFF2-40B4-BE49-F238E27FC236}">
                        <a16:creationId xmlns:a16="http://schemas.microsoft.com/office/drawing/2014/main" id="{4CB72C3A-FFD3-4F66-93A0-824685C49891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7">
                <p14:nvContentPartPr>
                  <p14:cNvPr id="381" name="Håndskrift 380">
                    <a:extLst>
                      <a:ext uri="{FF2B5EF4-FFF2-40B4-BE49-F238E27FC236}">
                        <a16:creationId xmlns:a16="http://schemas.microsoft.com/office/drawing/2014/main" id="{55730ADF-A4F8-4FC3-8100-AC1D65AFF4B4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381" name="Håndskrift 380">
                    <a:extLst>
                      <a:ext uri="{FF2B5EF4-FFF2-40B4-BE49-F238E27FC236}">
                        <a16:creationId xmlns:a16="http://schemas.microsoft.com/office/drawing/2014/main" id="{55730ADF-A4F8-4FC3-8100-AC1D65AFF4B4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8">
                <p14:nvContentPartPr>
                  <p14:cNvPr id="382" name="Håndskrift 381">
                    <a:extLst>
                      <a:ext uri="{FF2B5EF4-FFF2-40B4-BE49-F238E27FC236}">
                        <a16:creationId xmlns:a16="http://schemas.microsoft.com/office/drawing/2014/main" id="{85865577-AEDB-45C6-948A-7E6C5766A2D8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382" name="Håndskrift 381">
                    <a:extLst>
                      <a:ext uri="{FF2B5EF4-FFF2-40B4-BE49-F238E27FC236}">
                        <a16:creationId xmlns:a16="http://schemas.microsoft.com/office/drawing/2014/main" id="{85865577-AEDB-45C6-948A-7E6C5766A2D8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9">
                <p14:nvContentPartPr>
                  <p14:cNvPr id="383" name="Håndskrift 382">
                    <a:extLst>
                      <a:ext uri="{FF2B5EF4-FFF2-40B4-BE49-F238E27FC236}">
                        <a16:creationId xmlns:a16="http://schemas.microsoft.com/office/drawing/2014/main" id="{D705D3AE-FB05-4ED4-873D-0880E75F972A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383" name="Håndskrift 382">
                    <a:extLst>
                      <a:ext uri="{FF2B5EF4-FFF2-40B4-BE49-F238E27FC236}">
                        <a16:creationId xmlns:a16="http://schemas.microsoft.com/office/drawing/2014/main" id="{D705D3AE-FB05-4ED4-873D-0880E75F972A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0">
                <p14:nvContentPartPr>
                  <p14:cNvPr id="384" name="Håndskrift 383">
                    <a:extLst>
                      <a:ext uri="{FF2B5EF4-FFF2-40B4-BE49-F238E27FC236}">
                        <a16:creationId xmlns:a16="http://schemas.microsoft.com/office/drawing/2014/main" id="{7695F7C1-FFFD-42C0-938E-7C52A5F1B5C6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384" name="Håndskrift 383">
                    <a:extLst>
                      <a:ext uri="{FF2B5EF4-FFF2-40B4-BE49-F238E27FC236}">
                        <a16:creationId xmlns:a16="http://schemas.microsoft.com/office/drawing/2014/main" id="{7695F7C1-FFFD-42C0-938E-7C52A5F1B5C6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1">
                <p14:nvContentPartPr>
                  <p14:cNvPr id="385" name="Håndskrift 384">
                    <a:extLst>
                      <a:ext uri="{FF2B5EF4-FFF2-40B4-BE49-F238E27FC236}">
                        <a16:creationId xmlns:a16="http://schemas.microsoft.com/office/drawing/2014/main" id="{1142E973-3527-43DB-9E40-807037111054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385" name="Håndskrift 384">
                    <a:extLst>
                      <a:ext uri="{FF2B5EF4-FFF2-40B4-BE49-F238E27FC236}">
                        <a16:creationId xmlns:a16="http://schemas.microsoft.com/office/drawing/2014/main" id="{1142E973-3527-43DB-9E40-807037111054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2">
                <p14:nvContentPartPr>
                  <p14:cNvPr id="386" name="Håndskrift 385">
                    <a:extLst>
                      <a:ext uri="{FF2B5EF4-FFF2-40B4-BE49-F238E27FC236}">
                        <a16:creationId xmlns:a16="http://schemas.microsoft.com/office/drawing/2014/main" id="{066A2E09-7960-47FB-9A93-B6C608E523F4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386" name="Håndskrift 385">
                    <a:extLst>
                      <a:ext uri="{FF2B5EF4-FFF2-40B4-BE49-F238E27FC236}">
                        <a16:creationId xmlns:a16="http://schemas.microsoft.com/office/drawing/2014/main" id="{066A2E09-7960-47FB-9A93-B6C608E523F4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3">
                <p14:nvContentPartPr>
                  <p14:cNvPr id="387" name="Håndskrift 386">
                    <a:extLst>
                      <a:ext uri="{FF2B5EF4-FFF2-40B4-BE49-F238E27FC236}">
                        <a16:creationId xmlns:a16="http://schemas.microsoft.com/office/drawing/2014/main" id="{93EA905D-F46E-4F60-B197-571517A9349C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387" name="Håndskrift 386">
                    <a:extLst>
                      <a:ext uri="{FF2B5EF4-FFF2-40B4-BE49-F238E27FC236}">
                        <a16:creationId xmlns:a16="http://schemas.microsoft.com/office/drawing/2014/main" id="{93EA905D-F46E-4F60-B197-571517A9349C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4">
                <p14:nvContentPartPr>
                  <p14:cNvPr id="388" name="Håndskrift 387">
                    <a:extLst>
                      <a:ext uri="{FF2B5EF4-FFF2-40B4-BE49-F238E27FC236}">
                        <a16:creationId xmlns:a16="http://schemas.microsoft.com/office/drawing/2014/main" id="{B3CD7732-4851-4AD6-8081-E35016B55CDE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388" name="Håndskrift 387">
                    <a:extLst>
                      <a:ext uri="{FF2B5EF4-FFF2-40B4-BE49-F238E27FC236}">
                        <a16:creationId xmlns:a16="http://schemas.microsoft.com/office/drawing/2014/main" id="{B3CD7732-4851-4AD6-8081-E35016B55CDE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5">
                <p14:nvContentPartPr>
                  <p14:cNvPr id="389" name="Håndskrift 388">
                    <a:extLst>
                      <a:ext uri="{FF2B5EF4-FFF2-40B4-BE49-F238E27FC236}">
                        <a16:creationId xmlns:a16="http://schemas.microsoft.com/office/drawing/2014/main" id="{C87F7D2F-FF5E-438F-A6C7-96E1138191C7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389" name="Håndskrift 388">
                    <a:extLst>
                      <a:ext uri="{FF2B5EF4-FFF2-40B4-BE49-F238E27FC236}">
                        <a16:creationId xmlns:a16="http://schemas.microsoft.com/office/drawing/2014/main" id="{C87F7D2F-FF5E-438F-A6C7-96E1138191C7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6">
                <p14:nvContentPartPr>
                  <p14:cNvPr id="390" name="Håndskrift 389">
                    <a:extLst>
                      <a:ext uri="{FF2B5EF4-FFF2-40B4-BE49-F238E27FC236}">
                        <a16:creationId xmlns:a16="http://schemas.microsoft.com/office/drawing/2014/main" id="{EE7637A5-3948-4700-93C1-7349FF98D83D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390" name="Håndskrift 389">
                    <a:extLst>
                      <a:ext uri="{FF2B5EF4-FFF2-40B4-BE49-F238E27FC236}">
                        <a16:creationId xmlns:a16="http://schemas.microsoft.com/office/drawing/2014/main" id="{EE7637A5-3948-4700-93C1-7349FF98D83D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7">
                <p14:nvContentPartPr>
                  <p14:cNvPr id="391" name="Håndskrift 390">
                    <a:extLst>
                      <a:ext uri="{FF2B5EF4-FFF2-40B4-BE49-F238E27FC236}">
                        <a16:creationId xmlns:a16="http://schemas.microsoft.com/office/drawing/2014/main" id="{F75EF19F-0539-4DA4-93BA-D677F2AA4A81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391" name="Håndskrift 390">
                    <a:extLst>
                      <a:ext uri="{FF2B5EF4-FFF2-40B4-BE49-F238E27FC236}">
                        <a16:creationId xmlns:a16="http://schemas.microsoft.com/office/drawing/2014/main" id="{F75EF19F-0539-4DA4-93BA-D677F2AA4A81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8">
                <p14:nvContentPartPr>
                  <p14:cNvPr id="392" name="Håndskrift 391">
                    <a:extLst>
                      <a:ext uri="{FF2B5EF4-FFF2-40B4-BE49-F238E27FC236}">
                        <a16:creationId xmlns:a16="http://schemas.microsoft.com/office/drawing/2014/main" id="{F6149325-1897-4122-AA96-8ECD65B7AAEE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392" name="Håndskrift 391">
                    <a:extLst>
                      <a:ext uri="{FF2B5EF4-FFF2-40B4-BE49-F238E27FC236}">
                        <a16:creationId xmlns:a16="http://schemas.microsoft.com/office/drawing/2014/main" id="{F6149325-1897-4122-AA96-8ECD65B7AAEE}"/>
                      </a:ext>
                    </a:extLst>
                  </p:cNvPr>
                  <p:cNvPicPr/>
                  <p:nvPr/>
                </p:nvPicPr>
                <p:blipFill>
                  <a:blip r:embed="rId85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9">
                <p14:nvContentPartPr>
                  <p14:cNvPr id="393" name="Håndskrift 392">
                    <a:extLst>
                      <a:ext uri="{FF2B5EF4-FFF2-40B4-BE49-F238E27FC236}">
                        <a16:creationId xmlns:a16="http://schemas.microsoft.com/office/drawing/2014/main" id="{20F8946E-6C2D-4463-B2FD-5B50FF1BD9DA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393" name="Håndskrift 392">
                    <a:extLst>
                      <a:ext uri="{FF2B5EF4-FFF2-40B4-BE49-F238E27FC236}">
                        <a16:creationId xmlns:a16="http://schemas.microsoft.com/office/drawing/2014/main" id="{20F8946E-6C2D-4463-B2FD-5B50FF1BD9DA}"/>
                      </a:ext>
                    </a:extLst>
                  </p:cNvPr>
                  <p:cNvPicPr/>
                  <p:nvPr/>
                </p:nvPicPr>
                <p:blipFill>
                  <a:blip r:embed="rId87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0">
                <p14:nvContentPartPr>
                  <p14:cNvPr id="394" name="Håndskrift 393">
                    <a:extLst>
                      <a:ext uri="{FF2B5EF4-FFF2-40B4-BE49-F238E27FC236}">
                        <a16:creationId xmlns:a16="http://schemas.microsoft.com/office/drawing/2014/main" id="{B3505012-FACF-4C37-9C03-CC78A4C9742D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394" name="Håndskrift 393">
                    <a:extLst>
                      <a:ext uri="{FF2B5EF4-FFF2-40B4-BE49-F238E27FC236}">
                        <a16:creationId xmlns:a16="http://schemas.microsoft.com/office/drawing/2014/main" id="{B3505012-FACF-4C37-9C03-CC78A4C9742D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1">
                <p14:nvContentPartPr>
                  <p14:cNvPr id="395" name="Håndskrift 394">
                    <a:extLst>
                      <a:ext uri="{FF2B5EF4-FFF2-40B4-BE49-F238E27FC236}">
                        <a16:creationId xmlns:a16="http://schemas.microsoft.com/office/drawing/2014/main" id="{616185A3-E0EB-4E52-9B56-5757DBE00894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395" name="Håndskrift 394">
                    <a:extLst>
                      <a:ext uri="{FF2B5EF4-FFF2-40B4-BE49-F238E27FC236}">
                        <a16:creationId xmlns:a16="http://schemas.microsoft.com/office/drawing/2014/main" id="{616185A3-E0EB-4E52-9B56-5757DBE00894}"/>
                      </a:ext>
                    </a:extLst>
                  </p:cNvPr>
                  <p:cNvPicPr/>
                  <p:nvPr/>
                </p:nvPicPr>
                <p:blipFill>
                  <a:blip r:embed="rId90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2">
                <p14:nvContentPartPr>
                  <p14:cNvPr id="396" name="Håndskrift 395">
                    <a:extLst>
                      <a:ext uri="{FF2B5EF4-FFF2-40B4-BE49-F238E27FC236}">
                        <a16:creationId xmlns:a16="http://schemas.microsoft.com/office/drawing/2014/main" id="{1A7099CF-6F7D-4637-A411-4E5444826C53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396" name="Håndskrift 395">
                    <a:extLst>
                      <a:ext uri="{FF2B5EF4-FFF2-40B4-BE49-F238E27FC236}">
                        <a16:creationId xmlns:a16="http://schemas.microsoft.com/office/drawing/2014/main" id="{1A7099CF-6F7D-4637-A411-4E5444826C53}"/>
                      </a:ext>
                    </a:extLst>
                  </p:cNvPr>
                  <p:cNvPicPr/>
                  <p:nvPr/>
                </p:nvPicPr>
                <p:blipFill>
                  <a:blip r:embed="rId85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3">
                <p14:nvContentPartPr>
                  <p14:cNvPr id="397" name="Håndskrift 396">
                    <a:extLst>
                      <a:ext uri="{FF2B5EF4-FFF2-40B4-BE49-F238E27FC236}">
                        <a16:creationId xmlns:a16="http://schemas.microsoft.com/office/drawing/2014/main" id="{C99053CF-BC8A-4CDD-8243-EFEA38B8D95D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397" name="Håndskrift 396">
                    <a:extLst>
                      <a:ext uri="{FF2B5EF4-FFF2-40B4-BE49-F238E27FC236}">
                        <a16:creationId xmlns:a16="http://schemas.microsoft.com/office/drawing/2014/main" id="{C99053CF-BC8A-4CDD-8243-EFEA38B8D95D}"/>
                      </a:ext>
                    </a:extLst>
                  </p:cNvPr>
                  <p:cNvPicPr/>
                  <p:nvPr/>
                </p:nvPicPr>
                <p:blipFill>
                  <a:blip r:embed="rId93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4">
                <p14:nvContentPartPr>
                  <p14:cNvPr id="398" name="Håndskrift 397">
                    <a:extLst>
                      <a:ext uri="{FF2B5EF4-FFF2-40B4-BE49-F238E27FC236}">
                        <a16:creationId xmlns:a16="http://schemas.microsoft.com/office/drawing/2014/main" id="{477A848A-97DD-474B-8638-916485A8D32C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398" name="Håndskrift 397">
                    <a:extLst>
                      <a:ext uri="{FF2B5EF4-FFF2-40B4-BE49-F238E27FC236}">
                        <a16:creationId xmlns:a16="http://schemas.microsoft.com/office/drawing/2014/main" id="{477A848A-97DD-474B-8638-916485A8D32C}"/>
                      </a:ext>
                    </a:extLst>
                  </p:cNvPr>
                  <p:cNvPicPr/>
                  <p:nvPr/>
                </p:nvPicPr>
                <p:blipFill>
                  <a:blip r:embed="rId95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5">
                <p14:nvContentPartPr>
                  <p14:cNvPr id="399" name="Håndskrift 398">
                    <a:extLst>
                      <a:ext uri="{FF2B5EF4-FFF2-40B4-BE49-F238E27FC236}">
                        <a16:creationId xmlns:a16="http://schemas.microsoft.com/office/drawing/2014/main" id="{80426121-072D-4A07-A46D-0912D53FCA5A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399" name="Håndskrift 398">
                    <a:extLst>
                      <a:ext uri="{FF2B5EF4-FFF2-40B4-BE49-F238E27FC236}">
                        <a16:creationId xmlns:a16="http://schemas.microsoft.com/office/drawing/2014/main" id="{80426121-072D-4A07-A46D-0912D53FCA5A}"/>
                      </a:ext>
                    </a:extLst>
                  </p:cNvPr>
                  <p:cNvPicPr/>
                  <p:nvPr/>
                </p:nvPicPr>
                <p:blipFill>
                  <a:blip r:embed="rId87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6">
                <p14:nvContentPartPr>
                  <p14:cNvPr id="400" name="Håndskrift 399">
                    <a:extLst>
                      <a:ext uri="{FF2B5EF4-FFF2-40B4-BE49-F238E27FC236}">
                        <a16:creationId xmlns:a16="http://schemas.microsoft.com/office/drawing/2014/main" id="{0287AF94-5033-466B-B04D-B59F88C8CFE7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400" name="Håndskrift 399">
                    <a:extLst>
                      <a:ext uri="{FF2B5EF4-FFF2-40B4-BE49-F238E27FC236}">
                        <a16:creationId xmlns:a16="http://schemas.microsoft.com/office/drawing/2014/main" id="{0287AF94-5033-466B-B04D-B59F88C8CFE7}"/>
                      </a:ext>
                    </a:extLst>
                  </p:cNvPr>
                  <p:cNvPicPr/>
                  <p:nvPr/>
                </p:nvPicPr>
                <p:blipFill>
                  <a:blip r:embed="rId87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7">
                <p14:nvContentPartPr>
                  <p14:cNvPr id="401" name="Håndskrift 400">
                    <a:extLst>
                      <a:ext uri="{FF2B5EF4-FFF2-40B4-BE49-F238E27FC236}">
                        <a16:creationId xmlns:a16="http://schemas.microsoft.com/office/drawing/2014/main" id="{BBAEE0EA-F5CC-47F4-8A59-8D048CB917E3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401" name="Håndskrift 400">
                    <a:extLst>
                      <a:ext uri="{FF2B5EF4-FFF2-40B4-BE49-F238E27FC236}">
                        <a16:creationId xmlns:a16="http://schemas.microsoft.com/office/drawing/2014/main" id="{BBAEE0EA-F5CC-47F4-8A59-8D048CB917E3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8">
                <p14:nvContentPartPr>
                  <p14:cNvPr id="402" name="Håndskrift 401">
                    <a:extLst>
                      <a:ext uri="{FF2B5EF4-FFF2-40B4-BE49-F238E27FC236}">
                        <a16:creationId xmlns:a16="http://schemas.microsoft.com/office/drawing/2014/main" id="{32C1F064-024D-4942-9D06-EA7787E202B3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402" name="Håndskrift 401">
                    <a:extLst>
                      <a:ext uri="{FF2B5EF4-FFF2-40B4-BE49-F238E27FC236}">
                        <a16:creationId xmlns:a16="http://schemas.microsoft.com/office/drawing/2014/main" id="{32C1F064-024D-4942-9D06-EA7787E202B3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9">
                <p14:nvContentPartPr>
                  <p14:cNvPr id="403" name="Håndskrift 402">
                    <a:extLst>
                      <a:ext uri="{FF2B5EF4-FFF2-40B4-BE49-F238E27FC236}">
                        <a16:creationId xmlns:a16="http://schemas.microsoft.com/office/drawing/2014/main" id="{A1C83F9D-E561-4B22-ABA4-43504B796F58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403" name="Håndskrift 402">
                    <a:extLst>
                      <a:ext uri="{FF2B5EF4-FFF2-40B4-BE49-F238E27FC236}">
                        <a16:creationId xmlns:a16="http://schemas.microsoft.com/office/drawing/2014/main" id="{A1C83F9D-E561-4B22-ABA4-43504B796F58}"/>
                      </a:ext>
                    </a:extLst>
                  </p:cNvPr>
                  <p:cNvPicPr/>
                  <p:nvPr/>
                </p:nvPicPr>
                <p:blipFill>
                  <a:blip r:embed="rId74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0">
                <p14:nvContentPartPr>
                  <p14:cNvPr id="404" name="Håndskrift 403">
                    <a:extLst>
                      <a:ext uri="{FF2B5EF4-FFF2-40B4-BE49-F238E27FC236}">
                        <a16:creationId xmlns:a16="http://schemas.microsoft.com/office/drawing/2014/main" id="{DF8D6F31-4040-4875-8D6A-D786AF49E138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404" name="Håndskrift 403">
                    <a:extLst>
                      <a:ext uri="{FF2B5EF4-FFF2-40B4-BE49-F238E27FC236}">
                        <a16:creationId xmlns:a16="http://schemas.microsoft.com/office/drawing/2014/main" id="{DF8D6F31-4040-4875-8D6A-D786AF49E138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1">
                <p14:nvContentPartPr>
                  <p14:cNvPr id="405" name="Håndskrift 404">
                    <a:extLst>
                      <a:ext uri="{FF2B5EF4-FFF2-40B4-BE49-F238E27FC236}">
                        <a16:creationId xmlns:a16="http://schemas.microsoft.com/office/drawing/2014/main" id="{3F24D188-7F4C-49D6-A8FB-0CC7867CBEF6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405" name="Håndskrift 404">
                    <a:extLst>
                      <a:ext uri="{FF2B5EF4-FFF2-40B4-BE49-F238E27FC236}">
                        <a16:creationId xmlns:a16="http://schemas.microsoft.com/office/drawing/2014/main" id="{3F24D188-7F4C-49D6-A8FB-0CC7867CBEF6}"/>
                      </a:ext>
                    </a:extLst>
                  </p:cNvPr>
                  <p:cNvPicPr/>
                  <p:nvPr/>
                </p:nvPicPr>
                <p:blipFill>
                  <a:blip r:embed="rId103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2">
                <p14:nvContentPartPr>
                  <p14:cNvPr id="406" name="Håndskrift 405">
                    <a:extLst>
                      <a:ext uri="{FF2B5EF4-FFF2-40B4-BE49-F238E27FC236}">
                        <a16:creationId xmlns:a16="http://schemas.microsoft.com/office/drawing/2014/main" id="{8C8B4AE9-FD10-41E2-A1F2-C2C532DA9E2C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406" name="Håndskrift 405">
                    <a:extLst>
                      <a:ext uri="{FF2B5EF4-FFF2-40B4-BE49-F238E27FC236}">
                        <a16:creationId xmlns:a16="http://schemas.microsoft.com/office/drawing/2014/main" id="{8C8B4AE9-FD10-41E2-A1F2-C2C532DA9E2C}"/>
                      </a:ext>
                    </a:extLst>
                  </p:cNvPr>
                  <p:cNvPicPr/>
                  <p:nvPr/>
                </p:nvPicPr>
                <p:blipFill>
                  <a:blip r:embed="rId87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3">
                <p14:nvContentPartPr>
                  <p14:cNvPr id="407" name="Håndskrift 406">
                    <a:extLst>
                      <a:ext uri="{FF2B5EF4-FFF2-40B4-BE49-F238E27FC236}">
                        <a16:creationId xmlns:a16="http://schemas.microsoft.com/office/drawing/2014/main" id="{D3D4AB10-AE3A-4107-BD8A-7DB9DD995214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407" name="Håndskrift 406">
                    <a:extLst>
                      <a:ext uri="{FF2B5EF4-FFF2-40B4-BE49-F238E27FC236}">
                        <a16:creationId xmlns:a16="http://schemas.microsoft.com/office/drawing/2014/main" id="{D3D4AB10-AE3A-4107-BD8A-7DB9DD995214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4">
                <p14:nvContentPartPr>
                  <p14:cNvPr id="408" name="Håndskrift 407">
                    <a:extLst>
                      <a:ext uri="{FF2B5EF4-FFF2-40B4-BE49-F238E27FC236}">
                        <a16:creationId xmlns:a16="http://schemas.microsoft.com/office/drawing/2014/main" id="{D4D637D8-939A-47A6-B353-FDFEA4DD4C41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408" name="Håndskrift 407">
                    <a:extLst>
                      <a:ext uri="{FF2B5EF4-FFF2-40B4-BE49-F238E27FC236}">
                        <a16:creationId xmlns:a16="http://schemas.microsoft.com/office/drawing/2014/main" id="{D4D637D8-939A-47A6-B353-FDFEA4DD4C41}"/>
                      </a:ext>
                    </a:extLst>
                  </p:cNvPr>
                  <p:cNvPicPr/>
                  <p:nvPr/>
                </p:nvPicPr>
                <p:blipFill>
                  <a:blip r:embed="rId107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5">
                <p14:nvContentPartPr>
                  <p14:cNvPr id="409" name="Håndskrift 408">
                    <a:extLst>
                      <a:ext uri="{FF2B5EF4-FFF2-40B4-BE49-F238E27FC236}">
                        <a16:creationId xmlns:a16="http://schemas.microsoft.com/office/drawing/2014/main" id="{F0A333DB-20ED-49C5-BEDD-06A1C7F29E60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409" name="Håndskrift 408">
                    <a:extLst>
                      <a:ext uri="{FF2B5EF4-FFF2-40B4-BE49-F238E27FC236}">
                        <a16:creationId xmlns:a16="http://schemas.microsoft.com/office/drawing/2014/main" id="{F0A333DB-20ED-49C5-BEDD-06A1C7F29E60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6">
                <p14:nvContentPartPr>
                  <p14:cNvPr id="410" name="Håndskrift 409">
                    <a:extLst>
                      <a:ext uri="{FF2B5EF4-FFF2-40B4-BE49-F238E27FC236}">
                        <a16:creationId xmlns:a16="http://schemas.microsoft.com/office/drawing/2014/main" id="{3D43135F-C452-4966-A1BA-F49259E393F9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410" name="Håndskrift 409">
                    <a:extLst>
                      <a:ext uri="{FF2B5EF4-FFF2-40B4-BE49-F238E27FC236}">
                        <a16:creationId xmlns:a16="http://schemas.microsoft.com/office/drawing/2014/main" id="{3D43135F-C452-4966-A1BA-F49259E393F9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7">
                <p14:nvContentPartPr>
                  <p14:cNvPr id="411" name="Håndskrift 410">
                    <a:extLst>
                      <a:ext uri="{FF2B5EF4-FFF2-40B4-BE49-F238E27FC236}">
                        <a16:creationId xmlns:a16="http://schemas.microsoft.com/office/drawing/2014/main" id="{C628E632-303E-4A74-8EFC-952D468B7BA1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411" name="Håndskrift 410">
                    <a:extLst>
                      <a:ext uri="{FF2B5EF4-FFF2-40B4-BE49-F238E27FC236}">
                        <a16:creationId xmlns:a16="http://schemas.microsoft.com/office/drawing/2014/main" id="{C628E632-303E-4A74-8EFC-952D468B7BA1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8">
                <p14:nvContentPartPr>
                  <p14:cNvPr id="412" name="Håndskrift 411">
                    <a:extLst>
                      <a:ext uri="{FF2B5EF4-FFF2-40B4-BE49-F238E27FC236}">
                        <a16:creationId xmlns:a16="http://schemas.microsoft.com/office/drawing/2014/main" id="{3C8BBC7B-0155-407A-8842-265F8A7F0E48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412" name="Håndskrift 411">
                    <a:extLst>
                      <a:ext uri="{FF2B5EF4-FFF2-40B4-BE49-F238E27FC236}">
                        <a16:creationId xmlns:a16="http://schemas.microsoft.com/office/drawing/2014/main" id="{3C8BBC7B-0155-407A-8842-265F8A7F0E48}"/>
                      </a:ext>
                    </a:extLst>
                  </p:cNvPr>
                  <p:cNvPicPr/>
                  <p:nvPr/>
                </p:nvPicPr>
                <p:blipFill>
                  <a:blip r:embed="rId113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9">
                <p14:nvContentPartPr>
                  <p14:cNvPr id="413" name="Håndskrift 412">
                    <a:extLst>
                      <a:ext uri="{FF2B5EF4-FFF2-40B4-BE49-F238E27FC236}">
                        <a16:creationId xmlns:a16="http://schemas.microsoft.com/office/drawing/2014/main" id="{9DBEACD2-1A06-4125-9A33-D56D6C3352B1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413" name="Håndskrift 412">
                    <a:extLst>
                      <a:ext uri="{FF2B5EF4-FFF2-40B4-BE49-F238E27FC236}">
                        <a16:creationId xmlns:a16="http://schemas.microsoft.com/office/drawing/2014/main" id="{9DBEACD2-1A06-4125-9A33-D56D6C3352B1}"/>
                      </a:ext>
                    </a:extLst>
                  </p:cNvPr>
                  <p:cNvPicPr/>
                  <p:nvPr/>
                </p:nvPicPr>
                <p:blipFill>
                  <a:blip r:embed="rId115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0">
                <p14:nvContentPartPr>
                  <p14:cNvPr id="414" name="Håndskrift 413">
                    <a:extLst>
                      <a:ext uri="{FF2B5EF4-FFF2-40B4-BE49-F238E27FC236}">
                        <a16:creationId xmlns:a16="http://schemas.microsoft.com/office/drawing/2014/main" id="{D1BD42A8-CA11-426D-92F1-9D11CC4B858D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414" name="Håndskrift 413">
                    <a:extLst>
                      <a:ext uri="{FF2B5EF4-FFF2-40B4-BE49-F238E27FC236}">
                        <a16:creationId xmlns:a16="http://schemas.microsoft.com/office/drawing/2014/main" id="{D1BD42A8-CA11-426D-92F1-9D11CC4B858D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1">
                <p14:nvContentPartPr>
                  <p14:cNvPr id="415" name="Håndskrift 414">
                    <a:extLst>
                      <a:ext uri="{FF2B5EF4-FFF2-40B4-BE49-F238E27FC236}">
                        <a16:creationId xmlns:a16="http://schemas.microsoft.com/office/drawing/2014/main" id="{B9F7D1AA-2BB5-4E11-A374-FC2701F32122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415" name="Håndskrift 414">
                    <a:extLst>
                      <a:ext uri="{FF2B5EF4-FFF2-40B4-BE49-F238E27FC236}">
                        <a16:creationId xmlns:a16="http://schemas.microsoft.com/office/drawing/2014/main" id="{B9F7D1AA-2BB5-4E11-A374-FC2701F32122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2">
                <p14:nvContentPartPr>
                  <p14:cNvPr id="416" name="Håndskrift 415">
                    <a:extLst>
                      <a:ext uri="{FF2B5EF4-FFF2-40B4-BE49-F238E27FC236}">
                        <a16:creationId xmlns:a16="http://schemas.microsoft.com/office/drawing/2014/main" id="{71CB1FD8-F87E-4BA8-B78D-C785A8B4A24D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416" name="Håndskrift 415">
                    <a:extLst>
                      <a:ext uri="{FF2B5EF4-FFF2-40B4-BE49-F238E27FC236}">
                        <a16:creationId xmlns:a16="http://schemas.microsoft.com/office/drawing/2014/main" id="{71CB1FD8-F87E-4BA8-B78D-C785A8B4A24D}"/>
                      </a:ext>
                    </a:extLst>
                  </p:cNvPr>
                  <p:cNvPicPr/>
                  <p:nvPr/>
                </p:nvPicPr>
                <p:blipFill>
                  <a:blip r:embed="rId87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3">
                <p14:nvContentPartPr>
                  <p14:cNvPr id="417" name="Håndskrift 416">
                    <a:extLst>
                      <a:ext uri="{FF2B5EF4-FFF2-40B4-BE49-F238E27FC236}">
                        <a16:creationId xmlns:a16="http://schemas.microsoft.com/office/drawing/2014/main" id="{1938FFA1-75F9-482F-92F7-D044841930D5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417" name="Håndskrift 416">
                    <a:extLst>
                      <a:ext uri="{FF2B5EF4-FFF2-40B4-BE49-F238E27FC236}">
                        <a16:creationId xmlns:a16="http://schemas.microsoft.com/office/drawing/2014/main" id="{1938FFA1-75F9-482F-92F7-D044841930D5}"/>
                      </a:ext>
                    </a:extLst>
                  </p:cNvPr>
                  <p:cNvPicPr/>
                  <p:nvPr/>
                </p:nvPicPr>
                <p:blipFill>
                  <a:blip r:embed="rId120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4">
                <p14:nvContentPartPr>
                  <p14:cNvPr id="418" name="Håndskrift 417">
                    <a:extLst>
                      <a:ext uri="{FF2B5EF4-FFF2-40B4-BE49-F238E27FC236}">
                        <a16:creationId xmlns:a16="http://schemas.microsoft.com/office/drawing/2014/main" id="{6CEFC569-741A-47C3-AB5E-07FBCAEDF360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418" name="Håndskrift 417">
                    <a:extLst>
                      <a:ext uri="{FF2B5EF4-FFF2-40B4-BE49-F238E27FC236}">
                        <a16:creationId xmlns:a16="http://schemas.microsoft.com/office/drawing/2014/main" id="{6CEFC569-741A-47C3-AB5E-07FBCAEDF360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5">
                <p14:nvContentPartPr>
                  <p14:cNvPr id="419" name="Håndskrift 418">
                    <a:extLst>
                      <a:ext uri="{FF2B5EF4-FFF2-40B4-BE49-F238E27FC236}">
                        <a16:creationId xmlns:a16="http://schemas.microsoft.com/office/drawing/2014/main" id="{E3E95280-D9C2-4D77-BEEF-1CCCD6D4887E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419" name="Håndskrift 418">
                    <a:extLst>
                      <a:ext uri="{FF2B5EF4-FFF2-40B4-BE49-F238E27FC236}">
                        <a16:creationId xmlns:a16="http://schemas.microsoft.com/office/drawing/2014/main" id="{E3E95280-D9C2-4D77-BEEF-1CCCD6D4887E}"/>
                      </a:ext>
                    </a:extLst>
                  </p:cNvPr>
                  <p:cNvPicPr/>
                  <p:nvPr/>
                </p:nvPicPr>
                <p:blipFill>
                  <a:blip r:embed="rId67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125" name="Gruppe 124">
            <a:extLst>
              <a:ext uri="{FF2B5EF4-FFF2-40B4-BE49-F238E27FC236}">
                <a16:creationId xmlns:a16="http://schemas.microsoft.com/office/drawing/2014/main" id="{65094041-B74F-4C21-96AC-FC494D76EC28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5095561" y="4827384"/>
            <a:ext cx="1150549" cy="1162951"/>
            <a:chOff x="5431301" y="3306061"/>
            <a:chExt cx="1859418" cy="1209685"/>
          </a:xfrm>
          <a:solidFill>
            <a:srgbClr val="0070C0"/>
          </a:solidFill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76">
              <p14:nvContentPartPr>
                <p14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6307300" y="3900852"/>
                  <a:ext cx="98170" cy="42301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78">
              <p14:nvContentPartPr>
                <p14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5840840" y="4250363"/>
                  <a:ext cx="500812" cy="2272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80">
              <p14:nvContentPartPr>
                <p14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6291891" y="4116591"/>
                  <a:ext cx="245988" cy="163618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29" name="Gruppe 128">
              <a:extLst>
                <a:ext uri="{FF2B5EF4-FFF2-40B4-BE49-F238E27FC236}">
                  <a16:creationId xmlns:a16="http://schemas.microsoft.com/office/drawing/2014/main" id="{9FE7CE23-50BB-4845-97BE-AA1FF8AA8350}"/>
                </a:ext>
              </a:extLst>
            </p:cNvPr>
            <p:cNvGrpSpPr/>
            <p:nvPr/>
          </p:nvGrpSpPr>
          <p:grpSpPr>
            <a:xfrm>
              <a:off x="5431301" y="3306061"/>
              <a:ext cx="1859418" cy="1209685"/>
              <a:chOff x="5431301" y="3306061"/>
              <a:chExt cx="1859418" cy="1209685"/>
            </a:xfrm>
            <a:grpFill/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82">
                <p14:nvContentPartPr>
                  <p14:cNvPr id="103" name="Håndskrift 102">
                    <a:extLst>
                      <a:ext uri="{FF2B5EF4-FFF2-40B4-BE49-F238E27FC236}">
                        <a16:creationId xmlns:a16="http://schemas.microsoft.com/office/drawing/2014/main" id="{D89EBBE7-B015-456D-8A10-615E19642BB0}"/>
                      </a:ext>
                    </a:extLst>
                  </p14:cNvPr>
                  <p14:cNvContentPartPr/>
                  <p14:nvPr/>
                </p14:nvContentPartPr>
                <p14:xfrm>
                  <a:off x="5431301" y="3306061"/>
                  <a:ext cx="1859418" cy="579966"/>
                </p14:xfrm>
              </p:contentPart>
            </mc:Choice>
            <mc:Fallback xmlns="">
              <p:pic>
                <p:nvPicPr>
                  <p:cNvPr id="103" name="Håndskrift 102">
                    <a:extLst>
                      <a:ext uri="{FF2B5EF4-FFF2-40B4-BE49-F238E27FC236}">
                        <a16:creationId xmlns:a16="http://schemas.microsoft.com/office/drawing/2014/main" id="{D89EBBE7-B015-456D-8A10-615E19642BB0}"/>
                      </a:ext>
                    </a:extLst>
                  </p:cNvPr>
                  <p:cNvPicPr/>
                  <p:nvPr/>
                </p:nvPicPr>
                <p:blipFill>
                  <a:blip r:embed="rId283"/>
                  <a:stretch>
                    <a:fillRect/>
                  </a:stretch>
                </p:blipFill>
                <p:spPr>
                  <a:xfrm>
                    <a:off x="5373121" y="3240496"/>
                    <a:ext cx="1978104" cy="682621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131" name="Gruppe 130">
                <a:extLst>
                  <a:ext uri="{FF2B5EF4-FFF2-40B4-BE49-F238E27FC236}">
                    <a16:creationId xmlns:a16="http://schemas.microsoft.com/office/drawing/2014/main" id="{C596A089-DE7B-4195-967A-664F639A31E7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  <a:grpFill/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84">
                  <p14:nvContentPartPr>
                    <p14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:cNvPr>
                    <p:cNvPicPr/>
                    <p:nvPr/>
                  </p:nvPicPr>
                  <p:blipFill>
                    <a:blip r:embed="rId285"/>
                    <a:stretch>
                      <a:fillRect/>
                    </a:stretch>
                  </p:blipFill>
                  <p:spPr>
                    <a:xfrm>
                      <a:off x="6331576" y="4226649"/>
                      <a:ext cx="506820" cy="24769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86">
                  <p14:nvContentPartPr>
                    <p14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:cNvPr>
                    <p:cNvPicPr/>
                    <p:nvPr/>
                  </p:nvPicPr>
                  <p:blipFill>
                    <a:blip r:embed="rId287"/>
                    <a:stretch>
                      <a:fillRect/>
                    </a:stretch>
                  </p:blipFill>
                  <p:spPr>
                    <a:xfrm>
                      <a:off x="6299407" y="4250813"/>
                      <a:ext cx="278477" cy="26993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88">
                  <p14:nvContentPartPr>
                    <p14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:cNvPr>
                    <p:cNvPicPr/>
                    <p:nvPr/>
                  </p:nvPicPr>
                  <p:blipFill>
                    <a:blip r:embed="rId289"/>
                    <a:stretch>
                      <a:fillRect/>
                    </a:stretch>
                  </p:blipFill>
                  <p:spPr>
                    <a:xfrm>
                      <a:off x="6092516" y="4227048"/>
                      <a:ext cx="281499" cy="30702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90">
                  <p14:nvContentPartPr>
                    <p14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:cNvPr>
                    <p:cNvPicPr/>
                    <p:nvPr/>
                  </p:nvPicPr>
                  <p:blipFill>
                    <a:blip r:embed="rId291"/>
                    <a:stretch>
                      <a:fillRect/>
                    </a:stretch>
                  </p:blipFill>
                  <p:spPr>
                    <a:xfrm>
                      <a:off x="6105897" y="4138813"/>
                      <a:ext cx="228100" cy="10153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92">
                  <p14:nvContentPartPr>
                    <p14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:cNvPr>
                    <p:cNvPicPr/>
                    <p:nvPr/>
                  </p:nvPicPr>
                  <p:blipFill>
                    <a:blip r:embed="rId293"/>
                    <a:stretch>
                      <a:fillRect/>
                    </a:stretch>
                  </p:blipFill>
                  <p:spPr>
                    <a:xfrm>
                      <a:off x="6482740" y="4123389"/>
                      <a:ext cx="177492" cy="15614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94">
                  <p14:nvContentPartPr>
                    <p14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:cNvPr>
                    <p:cNvPicPr/>
                    <p:nvPr/>
                  </p:nvPicPr>
                  <p:blipFill>
                    <a:blip r:embed="rId295"/>
                    <a:stretch>
                      <a:fillRect/>
                    </a:stretch>
                  </p:blipFill>
                  <p:spPr>
                    <a:xfrm>
                      <a:off x="5991145" y="4147420"/>
                      <a:ext cx="167805" cy="9007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96">
                  <p14:nvContentPartPr>
                    <p14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:cNvPr>
                    <p:cNvPicPr/>
                    <p:nvPr/>
                  </p:nvPicPr>
                  <p:blipFill>
                    <a:blip r:embed="rId297"/>
                    <a:stretch>
                      <a:fillRect/>
                    </a:stretch>
                  </p:blipFill>
                  <p:spPr>
                    <a:xfrm>
                      <a:off x="6119873" y="3852987"/>
                      <a:ext cx="419386" cy="421543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6" name="Gruppe 5">
            <a:extLst>
              <a:ext uri="{FF2B5EF4-FFF2-40B4-BE49-F238E27FC236}">
                <a16:creationId xmlns:a16="http://schemas.microsoft.com/office/drawing/2014/main" id="{F899A88A-3ED3-45C6-9373-6E22FFDAB5DF}"/>
              </a:ext>
            </a:extLst>
          </p:cNvPr>
          <p:cNvGrpSpPr>
            <a:grpSpLocks noChangeAspect="1"/>
          </p:cNvGrpSpPr>
          <p:nvPr/>
        </p:nvGrpSpPr>
        <p:grpSpPr>
          <a:xfrm rot="18949140" flipH="1">
            <a:off x="2250179" y="3464503"/>
            <a:ext cx="845529" cy="1666562"/>
            <a:chOff x="3333750" y="2371725"/>
            <a:chExt cx="1133475" cy="2038350"/>
          </a:xfrm>
        </p:grpSpPr>
        <p:sp>
          <p:nvSpPr>
            <p:cNvPr id="7" name="Ellipse 6">
              <a:extLst>
                <a:ext uri="{FF2B5EF4-FFF2-40B4-BE49-F238E27FC236}">
                  <a16:creationId xmlns:a16="http://schemas.microsoft.com/office/drawing/2014/main" id="{56EE8E4F-2495-4A80-A32E-8164423C81B8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98">
              <p14:nvContentPartPr>
                <p14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3328335" y="2350881"/>
                  <a:ext cx="678871" cy="20602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00">
              <p14:nvContentPartPr>
                <p14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3340228" y="2410091"/>
                  <a:ext cx="472926" cy="176864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Gruppe 14">
            <a:extLst>
              <a:ext uri="{FF2B5EF4-FFF2-40B4-BE49-F238E27FC236}">
                <a16:creationId xmlns:a16="http://schemas.microsoft.com/office/drawing/2014/main" id="{7AB0E56E-42DE-4861-9900-2F3441C8C243}"/>
              </a:ext>
            </a:extLst>
          </p:cNvPr>
          <p:cNvGrpSpPr>
            <a:grpSpLocks noChangeAspect="1"/>
          </p:cNvGrpSpPr>
          <p:nvPr/>
        </p:nvGrpSpPr>
        <p:grpSpPr>
          <a:xfrm rot="20276736" flipH="1">
            <a:off x="1643734" y="2821983"/>
            <a:ext cx="555538" cy="850964"/>
            <a:chOff x="3591242" y="1406525"/>
            <a:chExt cx="618490" cy="945515"/>
          </a:xfrm>
        </p:grpSpPr>
        <p:sp>
          <p:nvSpPr>
            <p:cNvPr id="16" name="Ellipse 15">
              <a:extLst>
                <a:ext uri="{FF2B5EF4-FFF2-40B4-BE49-F238E27FC236}">
                  <a16:creationId xmlns:a16="http://schemas.microsoft.com/office/drawing/2014/main" id="{73D67AD2-2DB7-43AA-9B72-0BABAD040E6A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02">
              <p14:nvContentPartPr>
                <p14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3602574" y="1408595"/>
                  <a:ext cx="349141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04">
              <p14:nvContentPartPr>
                <p14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104" name="Håndskrift 103">
                <a:extLst>
                  <a:ext uri="{FF2B5EF4-FFF2-40B4-BE49-F238E27FC236}">
                    <a16:creationId xmlns:a16="http://schemas.microsoft.com/office/drawing/2014/main" id="{AD8CFB4C-1EBF-4DBC-AE2C-D0CF1872A067}"/>
                  </a:ext>
                </a:extLst>
              </p14:cNvPr>
              <p14:cNvContentPartPr/>
              <p14:nvPr/>
            </p14:nvContentPartPr>
            <p14:xfrm flipH="1">
              <a:off x="5096256" y="4796619"/>
              <a:ext cx="1149000" cy="564480"/>
            </p14:xfrm>
          </p:contentPart>
        </mc:Choice>
        <mc:Fallback xmlns="">
          <p:pic>
            <p:nvPicPr>
              <p:cNvPr id="104" name="Håndskrift 103">
                <a:extLst>
                  <a:ext uri="{FF2B5EF4-FFF2-40B4-BE49-F238E27FC236}">
                    <a16:creationId xmlns:a16="http://schemas.microsoft.com/office/drawing/2014/main" id="{AD8CFB4C-1EBF-4DBC-AE2C-D0CF1872A067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 flipH="1">
                <a:off x="5073945" y="4774299"/>
                <a:ext cx="1192902" cy="608400"/>
              </a:xfrm>
              <a:prstGeom prst="rect">
                <a:avLst/>
              </a:prstGeom>
            </p:spPr>
          </p:pic>
        </mc:Fallback>
      </mc:AlternateContent>
      <p:sp>
        <p:nvSpPr>
          <p:cNvPr id="420" name="Bue 84">
            <a:extLst>
              <a:ext uri="{FF2B5EF4-FFF2-40B4-BE49-F238E27FC236}">
                <a16:creationId xmlns:a16="http://schemas.microsoft.com/office/drawing/2014/main" id="{4624FFFE-C6A9-478B-88C2-E4E34F318177}"/>
              </a:ext>
            </a:extLst>
          </p:cNvPr>
          <p:cNvSpPr>
            <a:spLocks noChangeAspect="1"/>
          </p:cNvSpPr>
          <p:nvPr/>
        </p:nvSpPr>
        <p:spPr>
          <a:xfrm rot="2557584" flipH="1" flipV="1">
            <a:off x="3791156" y="3413103"/>
            <a:ext cx="1299797" cy="2418471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69899"/>
              <a:gd name="connsiteY0" fmla="*/ 1826065 h 3608525"/>
              <a:gd name="connsiteX1" fmla="*/ 737092 w 1469899"/>
              <a:gd name="connsiteY1" fmla="*/ 2839993 h 3608525"/>
              <a:gd name="connsiteX2" fmla="*/ 786720 w 1469899"/>
              <a:gd name="connsiteY2" fmla="*/ 3608525 h 3608525"/>
              <a:gd name="connsiteX3" fmla="*/ 1 w 1469899"/>
              <a:gd name="connsiteY3" fmla="*/ 3424736 h 3608525"/>
              <a:gd name="connsiteX4" fmla="*/ 0 w 1469899"/>
              <a:gd name="connsiteY4" fmla="*/ 1826065 h 3608525"/>
              <a:gd name="connsiteX0" fmla="*/ 0 w 1469899"/>
              <a:gd name="connsiteY0" fmla="*/ 1826065 h 3608525"/>
              <a:gd name="connsiteX1" fmla="*/ 689004 w 1469899"/>
              <a:gd name="connsiteY1" fmla="*/ 1278185 h 3608525"/>
              <a:gd name="connsiteX2" fmla="*/ 1469791 w 1469899"/>
              <a:gd name="connsiteY2" fmla="*/ 310 h 3608525"/>
              <a:gd name="connsiteX0" fmla="*/ 181487 w 1651386"/>
              <a:gd name="connsiteY0" fmla="*/ 1826065 h 3608525"/>
              <a:gd name="connsiteX1" fmla="*/ 918579 w 1651386"/>
              <a:gd name="connsiteY1" fmla="*/ 2839993 h 3608525"/>
              <a:gd name="connsiteX2" fmla="*/ 968207 w 1651386"/>
              <a:gd name="connsiteY2" fmla="*/ 3608525 h 3608525"/>
              <a:gd name="connsiteX3" fmla="*/ 181488 w 1651386"/>
              <a:gd name="connsiteY3" fmla="*/ 3424736 h 3608525"/>
              <a:gd name="connsiteX4" fmla="*/ 181487 w 1651386"/>
              <a:gd name="connsiteY4" fmla="*/ 1826065 h 3608525"/>
              <a:gd name="connsiteX0" fmla="*/ 0 w 1651386"/>
              <a:gd name="connsiteY0" fmla="*/ 2257279 h 3608525"/>
              <a:gd name="connsiteX1" fmla="*/ 870491 w 1651386"/>
              <a:gd name="connsiteY1" fmla="*/ 1278185 h 3608525"/>
              <a:gd name="connsiteX2" fmla="*/ 1651278 w 1651386"/>
              <a:gd name="connsiteY2" fmla="*/ 310 h 3608525"/>
              <a:gd name="connsiteX0" fmla="*/ 181487 w 1651386"/>
              <a:gd name="connsiteY0" fmla="*/ 1826065 h 3608525"/>
              <a:gd name="connsiteX1" fmla="*/ 918579 w 1651386"/>
              <a:gd name="connsiteY1" fmla="*/ 2839993 h 3608525"/>
              <a:gd name="connsiteX2" fmla="*/ 968207 w 1651386"/>
              <a:gd name="connsiteY2" fmla="*/ 3608525 h 3608525"/>
              <a:gd name="connsiteX3" fmla="*/ 181488 w 1651386"/>
              <a:gd name="connsiteY3" fmla="*/ 3424736 h 3608525"/>
              <a:gd name="connsiteX4" fmla="*/ 181487 w 1651386"/>
              <a:gd name="connsiteY4" fmla="*/ 1826065 h 3608525"/>
              <a:gd name="connsiteX0" fmla="*/ 0 w 1651386"/>
              <a:gd name="connsiteY0" fmla="*/ 2257279 h 3608525"/>
              <a:gd name="connsiteX1" fmla="*/ 870491 w 1651386"/>
              <a:gd name="connsiteY1" fmla="*/ 1278185 h 3608525"/>
              <a:gd name="connsiteX2" fmla="*/ 1651278 w 1651386"/>
              <a:gd name="connsiteY2" fmla="*/ 310 h 3608525"/>
              <a:gd name="connsiteX0" fmla="*/ 67789 w 1537688"/>
              <a:gd name="connsiteY0" fmla="*/ 2186441 h 3968901"/>
              <a:gd name="connsiteX1" fmla="*/ 804881 w 1537688"/>
              <a:gd name="connsiteY1" fmla="*/ 3200369 h 3968901"/>
              <a:gd name="connsiteX2" fmla="*/ 854509 w 1537688"/>
              <a:gd name="connsiteY2" fmla="*/ 3968901 h 3968901"/>
              <a:gd name="connsiteX3" fmla="*/ 67790 w 1537688"/>
              <a:gd name="connsiteY3" fmla="*/ 3785112 h 3968901"/>
              <a:gd name="connsiteX4" fmla="*/ 67789 w 1537688"/>
              <a:gd name="connsiteY4" fmla="*/ 2186441 h 3968901"/>
              <a:gd name="connsiteX0" fmla="*/ 0 w 1537688"/>
              <a:gd name="connsiteY0" fmla="*/ 9004 h 3968901"/>
              <a:gd name="connsiteX1" fmla="*/ 756793 w 1537688"/>
              <a:gd name="connsiteY1" fmla="*/ 1638561 h 3968901"/>
              <a:gd name="connsiteX2" fmla="*/ 1537580 w 1537688"/>
              <a:gd name="connsiteY2" fmla="*/ 360686 h 3968901"/>
              <a:gd name="connsiteX0" fmla="*/ 67789 w 1537688"/>
              <a:gd name="connsiteY0" fmla="*/ 2177437 h 3959897"/>
              <a:gd name="connsiteX1" fmla="*/ 804881 w 1537688"/>
              <a:gd name="connsiteY1" fmla="*/ 3191365 h 3959897"/>
              <a:gd name="connsiteX2" fmla="*/ 854509 w 1537688"/>
              <a:gd name="connsiteY2" fmla="*/ 3959897 h 3959897"/>
              <a:gd name="connsiteX3" fmla="*/ 67790 w 1537688"/>
              <a:gd name="connsiteY3" fmla="*/ 3776108 h 3959897"/>
              <a:gd name="connsiteX4" fmla="*/ 67789 w 1537688"/>
              <a:gd name="connsiteY4" fmla="*/ 2177437 h 3959897"/>
              <a:gd name="connsiteX0" fmla="*/ 0 w 1537688"/>
              <a:gd name="connsiteY0" fmla="*/ 0 h 3959897"/>
              <a:gd name="connsiteX1" fmla="*/ 756793 w 1537688"/>
              <a:gd name="connsiteY1" fmla="*/ 1629557 h 3959897"/>
              <a:gd name="connsiteX2" fmla="*/ 1537580 w 1537688"/>
              <a:gd name="connsiteY2" fmla="*/ 351682 h 3959897"/>
              <a:gd name="connsiteX0" fmla="*/ 21462 w 1491361"/>
              <a:gd name="connsiteY0" fmla="*/ 2187683 h 3970143"/>
              <a:gd name="connsiteX1" fmla="*/ 758554 w 1491361"/>
              <a:gd name="connsiteY1" fmla="*/ 3201611 h 3970143"/>
              <a:gd name="connsiteX2" fmla="*/ 808182 w 1491361"/>
              <a:gd name="connsiteY2" fmla="*/ 3970143 h 3970143"/>
              <a:gd name="connsiteX3" fmla="*/ 21463 w 1491361"/>
              <a:gd name="connsiteY3" fmla="*/ 3786354 h 3970143"/>
              <a:gd name="connsiteX4" fmla="*/ 21462 w 1491361"/>
              <a:gd name="connsiteY4" fmla="*/ 2187683 h 3970143"/>
              <a:gd name="connsiteX0" fmla="*/ 0 w 1491361"/>
              <a:gd name="connsiteY0" fmla="*/ -1 h 3970143"/>
              <a:gd name="connsiteX1" fmla="*/ 710466 w 1491361"/>
              <a:gd name="connsiteY1" fmla="*/ 1639803 h 3970143"/>
              <a:gd name="connsiteX2" fmla="*/ 1491253 w 1491361"/>
              <a:gd name="connsiteY2" fmla="*/ 361928 h 3970143"/>
              <a:gd name="connsiteX0" fmla="*/ 83119 w 1553018"/>
              <a:gd name="connsiteY0" fmla="*/ 2281908 h 4064368"/>
              <a:gd name="connsiteX1" fmla="*/ 820211 w 1553018"/>
              <a:gd name="connsiteY1" fmla="*/ 3295836 h 4064368"/>
              <a:gd name="connsiteX2" fmla="*/ 869839 w 1553018"/>
              <a:gd name="connsiteY2" fmla="*/ 4064368 h 4064368"/>
              <a:gd name="connsiteX3" fmla="*/ 83120 w 1553018"/>
              <a:gd name="connsiteY3" fmla="*/ 3880579 h 4064368"/>
              <a:gd name="connsiteX4" fmla="*/ 83119 w 1553018"/>
              <a:gd name="connsiteY4" fmla="*/ 2281908 h 4064368"/>
              <a:gd name="connsiteX0" fmla="*/ 0 w 1553018"/>
              <a:gd name="connsiteY0" fmla="*/ -1 h 4064368"/>
              <a:gd name="connsiteX1" fmla="*/ 772123 w 1553018"/>
              <a:gd name="connsiteY1" fmla="*/ 1734028 h 4064368"/>
              <a:gd name="connsiteX2" fmla="*/ 1552910 w 1553018"/>
              <a:gd name="connsiteY2" fmla="*/ 456153 h 4064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3018" h="4064368" stroke="0" extrusionOk="0">
                <a:moveTo>
                  <a:pt x="83119" y="2281908"/>
                </a:moveTo>
                <a:cubicBezTo>
                  <a:pt x="408707" y="2281908"/>
                  <a:pt x="701121" y="2684146"/>
                  <a:pt x="820211" y="3295836"/>
                </a:cubicBezTo>
                <a:cubicBezTo>
                  <a:pt x="867731" y="3539919"/>
                  <a:pt x="884775" y="3803852"/>
                  <a:pt x="869839" y="4064368"/>
                </a:cubicBezTo>
                <a:lnTo>
                  <a:pt x="83120" y="3880579"/>
                </a:lnTo>
                <a:cubicBezTo>
                  <a:pt x="83120" y="3347689"/>
                  <a:pt x="83119" y="2814798"/>
                  <a:pt x="83119" y="2281908"/>
                </a:cubicBezTo>
                <a:close/>
              </a:path>
              <a:path w="1553018" h="4064368" fill="none">
                <a:moveTo>
                  <a:pt x="0" y="-1"/>
                </a:moveTo>
                <a:cubicBezTo>
                  <a:pt x="24668" y="184741"/>
                  <a:pt x="685794" y="1825201"/>
                  <a:pt x="772123" y="1734028"/>
                </a:cubicBezTo>
                <a:cubicBezTo>
                  <a:pt x="770146" y="1513763"/>
                  <a:pt x="1563659" y="434888"/>
                  <a:pt x="1552910" y="456153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421" name="Bue 84">
            <a:extLst>
              <a:ext uri="{FF2B5EF4-FFF2-40B4-BE49-F238E27FC236}">
                <a16:creationId xmlns:a16="http://schemas.microsoft.com/office/drawing/2014/main" id="{817052B6-5DEE-4B80-BCD3-DD633055BF24}"/>
              </a:ext>
            </a:extLst>
          </p:cNvPr>
          <p:cNvSpPr>
            <a:spLocks noChangeAspect="1"/>
          </p:cNvSpPr>
          <p:nvPr/>
        </p:nvSpPr>
        <p:spPr>
          <a:xfrm rot="2557584" flipH="1" flipV="1">
            <a:off x="3825895" y="3550559"/>
            <a:ext cx="1230214" cy="2147342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1469899"/>
              <a:gd name="connsiteY0" fmla="*/ 1826065 h 3608525"/>
              <a:gd name="connsiteX1" fmla="*/ 737092 w 1469899"/>
              <a:gd name="connsiteY1" fmla="*/ 2839993 h 3608525"/>
              <a:gd name="connsiteX2" fmla="*/ 786720 w 1469899"/>
              <a:gd name="connsiteY2" fmla="*/ 3608525 h 3608525"/>
              <a:gd name="connsiteX3" fmla="*/ 1 w 1469899"/>
              <a:gd name="connsiteY3" fmla="*/ 3424736 h 3608525"/>
              <a:gd name="connsiteX4" fmla="*/ 0 w 1469899"/>
              <a:gd name="connsiteY4" fmla="*/ 1826065 h 3608525"/>
              <a:gd name="connsiteX0" fmla="*/ 0 w 1469899"/>
              <a:gd name="connsiteY0" fmla="*/ 1826065 h 3608525"/>
              <a:gd name="connsiteX1" fmla="*/ 689004 w 1469899"/>
              <a:gd name="connsiteY1" fmla="*/ 1278185 h 3608525"/>
              <a:gd name="connsiteX2" fmla="*/ 1469791 w 1469899"/>
              <a:gd name="connsiteY2" fmla="*/ 310 h 3608525"/>
              <a:gd name="connsiteX0" fmla="*/ 181487 w 1651386"/>
              <a:gd name="connsiteY0" fmla="*/ 1826065 h 3608525"/>
              <a:gd name="connsiteX1" fmla="*/ 918579 w 1651386"/>
              <a:gd name="connsiteY1" fmla="*/ 2839993 h 3608525"/>
              <a:gd name="connsiteX2" fmla="*/ 968207 w 1651386"/>
              <a:gd name="connsiteY2" fmla="*/ 3608525 h 3608525"/>
              <a:gd name="connsiteX3" fmla="*/ 181488 w 1651386"/>
              <a:gd name="connsiteY3" fmla="*/ 3424736 h 3608525"/>
              <a:gd name="connsiteX4" fmla="*/ 181487 w 1651386"/>
              <a:gd name="connsiteY4" fmla="*/ 1826065 h 3608525"/>
              <a:gd name="connsiteX0" fmla="*/ 0 w 1651386"/>
              <a:gd name="connsiteY0" fmla="*/ 2257279 h 3608525"/>
              <a:gd name="connsiteX1" fmla="*/ 870491 w 1651386"/>
              <a:gd name="connsiteY1" fmla="*/ 1278185 h 3608525"/>
              <a:gd name="connsiteX2" fmla="*/ 1651278 w 1651386"/>
              <a:gd name="connsiteY2" fmla="*/ 310 h 3608525"/>
              <a:gd name="connsiteX0" fmla="*/ 181487 w 1651386"/>
              <a:gd name="connsiteY0" fmla="*/ 1826065 h 3608525"/>
              <a:gd name="connsiteX1" fmla="*/ 918579 w 1651386"/>
              <a:gd name="connsiteY1" fmla="*/ 2839993 h 3608525"/>
              <a:gd name="connsiteX2" fmla="*/ 968207 w 1651386"/>
              <a:gd name="connsiteY2" fmla="*/ 3608525 h 3608525"/>
              <a:gd name="connsiteX3" fmla="*/ 181488 w 1651386"/>
              <a:gd name="connsiteY3" fmla="*/ 3424736 h 3608525"/>
              <a:gd name="connsiteX4" fmla="*/ 181487 w 1651386"/>
              <a:gd name="connsiteY4" fmla="*/ 1826065 h 3608525"/>
              <a:gd name="connsiteX0" fmla="*/ 0 w 1651386"/>
              <a:gd name="connsiteY0" fmla="*/ 2257279 h 3608525"/>
              <a:gd name="connsiteX1" fmla="*/ 870491 w 1651386"/>
              <a:gd name="connsiteY1" fmla="*/ 1278185 h 3608525"/>
              <a:gd name="connsiteX2" fmla="*/ 1651278 w 1651386"/>
              <a:gd name="connsiteY2" fmla="*/ 310 h 3608525"/>
              <a:gd name="connsiteX0" fmla="*/ 181487 w 1651367"/>
              <a:gd name="connsiteY0" fmla="*/ 1826262 h 3608722"/>
              <a:gd name="connsiteX1" fmla="*/ 918579 w 1651367"/>
              <a:gd name="connsiteY1" fmla="*/ 2840190 h 3608722"/>
              <a:gd name="connsiteX2" fmla="*/ 968207 w 1651367"/>
              <a:gd name="connsiteY2" fmla="*/ 3608722 h 3608722"/>
              <a:gd name="connsiteX3" fmla="*/ 181488 w 1651367"/>
              <a:gd name="connsiteY3" fmla="*/ 3424933 h 3608722"/>
              <a:gd name="connsiteX4" fmla="*/ 181487 w 1651367"/>
              <a:gd name="connsiteY4" fmla="*/ 1826262 h 3608722"/>
              <a:gd name="connsiteX0" fmla="*/ 0 w 1651367"/>
              <a:gd name="connsiteY0" fmla="*/ 2257476 h 3608722"/>
              <a:gd name="connsiteX1" fmla="*/ 698900 w 1651367"/>
              <a:gd name="connsiteY1" fmla="*/ 854076 h 3608722"/>
              <a:gd name="connsiteX2" fmla="*/ 1651278 w 1651367"/>
              <a:gd name="connsiteY2" fmla="*/ 507 h 3608722"/>
              <a:gd name="connsiteX0" fmla="*/ 0 w 1469880"/>
              <a:gd name="connsiteY0" fmla="*/ 1826262 h 3608722"/>
              <a:gd name="connsiteX1" fmla="*/ 737092 w 1469880"/>
              <a:gd name="connsiteY1" fmla="*/ 2840190 h 3608722"/>
              <a:gd name="connsiteX2" fmla="*/ 786720 w 1469880"/>
              <a:gd name="connsiteY2" fmla="*/ 3608722 h 3608722"/>
              <a:gd name="connsiteX3" fmla="*/ 1 w 1469880"/>
              <a:gd name="connsiteY3" fmla="*/ 3424933 h 3608722"/>
              <a:gd name="connsiteX4" fmla="*/ 0 w 1469880"/>
              <a:gd name="connsiteY4" fmla="*/ 1826262 h 3608722"/>
              <a:gd name="connsiteX0" fmla="*/ 1012661 w 1469880"/>
              <a:gd name="connsiteY0" fmla="*/ 2029318 h 3608722"/>
              <a:gd name="connsiteX1" fmla="*/ 517413 w 1469880"/>
              <a:gd name="connsiteY1" fmla="*/ 854076 h 3608722"/>
              <a:gd name="connsiteX2" fmla="*/ 1469791 w 1469880"/>
              <a:gd name="connsiteY2" fmla="*/ 507 h 3608722"/>
              <a:gd name="connsiteX0" fmla="*/ 0 w 1469880"/>
              <a:gd name="connsiteY0" fmla="*/ 1826262 h 3608722"/>
              <a:gd name="connsiteX1" fmla="*/ 737092 w 1469880"/>
              <a:gd name="connsiteY1" fmla="*/ 2840190 h 3608722"/>
              <a:gd name="connsiteX2" fmla="*/ 786720 w 1469880"/>
              <a:gd name="connsiteY2" fmla="*/ 3608722 h 3608722"/>
              <a:gd name="connsiteX3" fmla="*/ 1 w 1469880"/>
              <a:gd name="connsiteY3" fmla="*/ 3424933 h 3608722"/>
              <a:gd name="connsiteX4" fmla="*/ 0 w 1469880"/>
              <a:gd name="connsiteY4" fmla="*/ 1826262 h 3608722"/>
              <a:gd name="connsiteX0" fmla="*/ 1012661 w 1469880"/>
              <a:gd name="connsiteY0" fmla="*/ 2029318 h 3608722"/>
              <a:gd name="connsiteX1" fmla="*/ 517413 w 1469880"/>
              <a:gd name="connsiteY1" fmla="*/ 854076 h 3608722"/>
              <a:gd name="connsiteX2" fmla="*/ 1469791 w 1469880"/>
              <a:gd name="connsiteY2" fmla="*/ 507 h 3608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9880" h="3608722" stroke="0" extrusionOk="0">
                <a:moveTo>
                  <a:pt x="0" y="1826262"/>
                </a:moveTo>
                <a:cubicBezTo>
                  <a:pt x="325588" y="1826262"/>
                  <a:pt x="618002" y="2228500"/>
                  <a:pt x="737092" y="2840190"/>
                </a:cubicBezTo>
                <a:cubicBezTo>
                  <a:pt x="784612" y="3084273"/>
                  <a:pt x="801656" y="3348206"/>
                  <a:pt x="786720" y="3608722"/>
                </a:cubicBezTo>
                <a:lnTo>
                  <a:pt x="1" y="3424933"/>
                </a:lnTo>
                <a:cubicBezTo>
                  <a:pt x="1" y="2892043"/>
                  <a:pt x="0" y="2359152"/>
                  <a:pt x="0" y="1826262"/>
                </a:cubicBezTo>
                <a:close/>
              </a:path>
              <a:path w="1469880" h="3608722" fill="none">
                <a:moveTo>
                  <a:pt x="1012661" y="2029318"/>
                </a:moveTo>
                <a:cubicBezTo>
                  <a:pt x="938488" y="1819888"/>
                  <a:pt x="431084" y="945249"/>
                  <a:pt x="517413" y="854076"/>
                </a:cubicBezTo>
                <a:cubicBezTo>
                  <a:pt x="515436" y="633811"/>
                  <a:pt x="1480540" y="-20758"/>
                  <a:pt x="1469791" y="507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68" name="Gruppe 67">
            <a:extLst>
              <a:ext uri="{FF2B5EF4-FFF2-40B4-BE49-F238E27FC236}">
                <a16:creationId xmlns:a16="http://schemas.microsoft.com/office/drawing/2014/main" id="{7F6F16F5-4848-493C-B8E4-11FB0508321C}"/>
              </a:ext>
            </a:extLst>
          </p:cNvPr>
          <p:cNvGrpSpPr>
            <a:grpSpLocks noChangeAspect="1"/>
          </p:cNvGrpSpPr>
          <p:nvPr/>
        </p:nvGrpSpPr>
        <p:grpSpPr>
          <a:xfrm>
            <a:off x="1408227" y="3327979"/>
            <a:ext cx="1976181" cy="2726273"/>
            <a:chOff x="4513296" y="1882338"/>
            <a:chExt cx="2777423" cy="2633408"/>
          </a:xfrm>
          <a:solidFill>
            <a:srgbClr val="0070C0"/>
          </a:solidFill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08">
              <p14:nvContentPartPr>
                <p14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6311317" y="3902187"/>
                  <a:ext cx="90216" cy="42037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10">
              <p14:nvContentPartPr>
                <p14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5844662" y="4251707"/>
                  <a:ext cx="493243" cy="2246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12">
              <p14:nvContentPartPr>
                <p14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6295731" y="4117915"/>
                  <a:ext cx="238387" cy="160997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73" name="Gruppe 72">
              <a:extLst>
                <a:ext uri="{FF2B5EF4-FFF2-40B4-BE49-F238E27FC236}">
                  <a16:creationId xmlns:a16="http://schemas.microsoft.com/office/drawing/2014/main" id="{BAB83047-0040-4951-9FB2-46D8D1D4AA1F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  <a:grpFill/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14">
                <p14:nvContentPartPr>
                  <p14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:cNvPr>
                  <p:cNvPicPr/>
                  <p:nvPr/>
                </p:nvPicPr>
                <p:blipFill>
                  <a:blip r:embed="rId315"/>
                  <a:stretch>
                    <a:fillRect/>
                  </a:stretch>
                </p:blipFill>
                <p:spPr>
                  <a:xfrm>
                    <a:off x="4462696" y="1847569"/>
                    <a:ext cx="2887731" cy="2073253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76" name="Gruppe 75">
                <a:extLst>
                  <a:ext uri="{FF2B5EF4-FFF2-40B4-BE49-F238E27FC236}">
                    <a16:creationId xmlns:a16="http://schemas.microsoft.com/office/drawing/2014/main" id="{24BC5260-8883-4172-B69C-3D8CA9DF48A6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  <a:grpFill/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16">
                  <p14:nvContentPartPr>
                    <p14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:cNvPr>
                    <p:cNvPicPr/>
                    <p:nvPr/>
                  </p:nvPicPr>
                  <p:blipFill>
                    <a:blip r:embed="rId317"/>
                    <a:stretch>
                      <a:fillRect/>
                    </a:stretch>
                  </p:blipFill>
                  <p:spPr>
                    <a:xfrm>
                      <a:off x="6335340" y="4228010"/>
                      <a:ext cx="499369" cy="24500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18">
                  <p14:nvContentPartPr>
                    <p14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:cNvPr>
                    <p:cNvPicPr/>
                    <p:nvPr/>
                  </p:nvPicPr>
                  <p:blipFill>
                    <a:blip r:embed="rId319"/>
                    <a:stretch>
                      <a:fillRect/>
                    </a:stretch>
                  </p:blipFill>
                  <p:spPr>
                    <a:xfrm>
                      <a:off x="6303348" y="4252150"/>
                      <a:ext cx="270674" cy="2672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20">
                  <p14:nvContentPartPr>
                    <p14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:cNvPr>
                    <p:cNvPicPr/>
                    <p:nvPr/>
                  </p:nvPicPr>
                  <p:blipFill>
                    <a:blip r:embed="rId321"/>
                    <a:stretch>
                      <a:fillRect/>
                    </a:stretch>
                  </p:blipFill>
                  <p:spPr>
                    <a:xfrm>
                      <a:off x="6096209" y="4228371"/>
                      <a:ext cx="274188" cy="30440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22">
                  <p14:nvContentPartPr>
                    <p14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:cNvPr>
                    <p:cNvPicPr/>
                    <p:nvPr/>
                  </p:nvPicPr>
                  <p:blipFill>
                    <a:blip r:embed="rId323"/>
                    <a:stretch>
                      <a:fillRect/>
                    </a:stretch>
                  </p:blipFill>
                  <p:spPr>
                    <a:xfrm>
                      <a:off x="6109674" y="4140130"/>
                      <a:ext cx="220620" cy="9892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24">
                  <p14:nvContentPartPr>
                    <p14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:cNvPr>
                    <p:cNvPicPr/>
                    <p:nvPr/>
                  </p:nvPicPr>
                  <p:blipFill>
                    <a:blip r:embed="rId325"/>
                    <a:stretch>
                      <a:fillRect/>
                    </a:stretch>
                  </p:blipFill>
                  <p:spPr>
                    <a:xfrm>
                      <a:off x="6486546" y="4124696"/>
                      <a:ext cx="169956" cy="15355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26">
                  <p14:nvContentPartPr>
                    <p14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:cNvPr>
                    <p:cNvPicPr/>
                    <p:nvPr/>
                  </p:nvPicPr>
                  <p:blipFill>
                    <a:blip r:embed="rId327"/>
                    <a:stretch>
                      <a:fillRect/>
                    </a:stretch>
                  </p:blipFill>
                  <p:spPr>
                    <a:xfrm>
                      <a:off x="5994844" y="4148778"/>
                      <a:ext cx="160481" cy="8738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28">
                  <p14:nvContentPartPr>
                    <p14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:cNvPr>
                    <p:cNvPicPr/>
                    <p:nvPr/>
                  </p:nvPicPr>
                  <p:blipFill>
                    <a:blip r:embed="rId329"/>
                    <a:stretch>
                      <a:fillRect/>
                    </a:stretch>
                  </p:blipFill>
                  <p:spPr>
                    <a:xfrm>
                      <a:off x="6123656" y="3854309"/>
                      <a:ext cx="411895" cy="41892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330">
            <p14:nvContentPartPr>
              <p14:cNvPr id="167" name="Håndskrift 166">
                <a:extLst>
                  <a:ext uri="{FF2B5EF4-FFF2-40B4-BE49-F238E27FC236}">
                    <a16:creationId xmlns:a16="http://schemas.microsoft.com/office/drawing/2014/main" id="{24388405-26A1-435E-8D3A-E740D6B0490B}"/>
                  </a:ext>
                </a:extLst>
              </p14:cNvPr>
              <p14:cNvContentPartPr/>
              <p14:nvPr/>
            </p14:nvContentPartPr>
            <p14:xfrm>
              <a:off x="472714" y="197366"/>
              <a:ext cx="9140040" cy="6019200"/>
            </p14:xfrm>
          </p:contentPart>
        </mc:Choice>
        <mc:Fallback xmlns="">
          <p:pic>
            <p:nvPicPr>
              <p:cNvPr id="167" name="Håndskrift 166">
                <a:extLst>
                  <a:ext uri="{FF2B5EF4-FFF2-40B4-BE49-F238E27FC236}">
                    <a16:creationId xmlns:a16="http://schemas.microsoft.com/office/drawing/2014/main" id="{24388405-26A1-435E-8D3A-E740D6B0490B}"/>
                  </a:ext>
                </a:extLst>
              </p:cNvPr>
              <p:cNvPicPr/>
              <p:nvPr/>
            </p:nvPicPr>
            <p:blipFill>
              <a:blip r:embed="rId331"/>
              <a:stretch>
                <a:fillRect/>
              </a:stretch>
            </p:blipFill>
            <p:spPr>
              <a:xfrm>
                <a:off x="463714" y="188366"/>
                <a:ext cx="9157680" cy="60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2">
            <p14:nvContentPartPr>
              <p14:cNvPr id="169" name="Håndskrift 168">
                <a:extLst>
                  <a:ext uri="{FF2B5EF4-FFF2-40B4-BE49-F238E27FC236}">
                    <a16:creationId xmlns:a16="http://schemas.microsoft.com/office/drawing/2014/main" id="{DC1F41B2-464A-4F10-B5BA-5036F2A52E94}"/>
                  </a:ext>
                </a:extLst>
              </p14:cNvPr>
              <p14:cNvContentPartPr/>
              <p14:nvPr/>
            </p14:nvContentPartPr>
            <p14:xfrm>
              <a:off x="462994" y="539366"/>
              <a:ext cx="9075240" cy="6060240"/>
            </p14:xfrm>
          </p:contentPart>
        </mc:Choice>
        <mc:Fallback xmlns="">
          <p:pic>
            <p:nvPicPr>
              <p:cNvPr id="169" name="Håndskrift 168">
                <a:extLst>
                  <a:ext uri="{FF2B5EF4-FFF2-40B4-BE49-F238E27FC236}">
                    <a16:creationId xmlns:a16="http://schemas.microsoft.com/office/drawing/2014/main" id="{DC1F41B2-464A-4F10-B5BA-5036F2A52E94}"/>
                  </a:ext>
                </a:extLst>
              </p:cNvPr>
              <p:cNvPicPr/>
              <p:nvPr/>
            </p:nvPicPr>
            <p:blipFill>
              <a:blip r:embed="rId333"/>
              <a:stretch>
                <a:fillRect/>
              </a:stretch>
            </p:blipFill>
            <p:spPr>
              <a:xfrm>
                <a:off x="453994" y="530367"/>
                <a:ext cx="9092880" cy="6077879"/>
              </a:xfrm>
              <a:prstGeom prst="rect">
                <a:avLst/>
              </a:prstGeom>
            </p:spPr>
          </p:pic>
        </mc:Fallback>
      </mc:AlternateContent>
      <p:grpSp>
        <p:nvGrpSpPr>
          <p:cNvPr id="91" name="Gruppe 90">
            <a:extLst>
              <a:ext uri="{FF2B5EF4-FFF2-40B4-BE49-F238E27FC236}">
                <a16:creationId xmlns:a16="http://schemas.microsoft.com/office/drawing/2014/main" id="{527483C5-0676-47AD-92AB-BD536E8303A1}"/>
              </a:ext>
            </a:extLst>
          </p:cNvPr>
          <p:cNvGrpSpPr/>
          <p:nvPr/>
        </p:nvGrpSpPr>
        <p:grpSpPr>
          <a:xfrm>
            <a:off x="1671302" y="3346822"/>
            <a:ext cx="2081160" cy="1433160"/>
            <a:chOff x="3284430" y="2254348"/>
            <a:chExt cx="2081160" cy="1433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" name="Håndskrift 1">
                  <a:extLst>
                    <a:ext uri="{FF2B5EF4-FFF2-40B4-BE49-F238E27FC236}">
                      <a16:creationId xmlns:a16="http://schemas.microsoft.com/office/drawing/2014/main" id="{25B4C4A3-C6CC-4609-9D25-73E32D7F71DB}"/>
                    </a:ext>
                  </a:extLst>
                </p14:cNvPr>
                <p14:cNvContentPartPr/>
                <p14:nvPr/>
              </p14:nvContentPartPr>
              <p14:xfrm>
                <a:off x="3328710" y="2413828"/>
                <a:ext cx="1859040" cy="1273680"/>
              </p14:xfrm>
            </p:contentPart>
          </mc:Choice>
          <mc:Fallback xmlns="">
            <p:pic>
              <p:nvPicPr>
                <p:cNvPr id="2" name="Håndskrift 1">
                  <a:extLst>
                    <a:ext uri="{FF2B5EF4-FFF2-40B4-BE49-F238E27FC236}">
                      <a16:creationId xmlns:a16="http://schemas.microsoft.com/office/drawing/2014/main" id="{25B4C4A3-C6CC-4609-9D25-73E32D7F71DB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3319710" y="2404828"/>
                  <a:ext cx="1876680" cy="129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" name="Håndskrift 2">
                  <a:extLst>
                    <a:ext uri="{FF2B5EF4-FFF2-40B4-BE49-F238E27FC236}">
                      <a16:creationId xmlns:a16="http://schemas.microsoft.com/office/drawing/2014/main" id="{05A42E75-2B0D-491F-8D62-9A0B94A7E1E8}"/>
                    </a:ext>
                  </a:extLst>
                </p14:cNvPr>
                <p14:cNvContentPartPr/>
                <p14:nvPr/>
              </p14:nvContentPartPr>
              <p14:xfrm>
                <a:off x="4038990" y="2627308"/>
                <a:ext cx="426240" cy="763560"/>
              </p14:xfrm>
            </p:contentPart>
          </mc:Choice>
          <mc:Fallback xmlns="">
            <p:pic>
              <p:nvPicPr>
                <p:cNvPr id="3" name="Håndskrift 2">
                  <a:extLst>
                    <a:ext uri="{FF2B5EF4-FFF2-40B4-BE49-F238E27FC236}">
                      <a16:creationId xmlns:a16="http://schemas.microsoft.com/office/drawing/2014/main" id="{05A42E75-2B0D-491F-8D62-9A0B94A7E1E8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4029990" y="2618312"/>
                  <a:ext cx="443880" cy="7811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4" name="Håndskrift 3">
                  <a:extLst>
                    <a:ext uri="{FF2B5EF4-FFF2-40B4-BE49-F238E27FC236}">
                      <a16:creationId xmlns:a16="http://schemas.microsoft.com/office/drawing/2014/main" id="{658B41FE-8934-4722-B79C-54E5C1A74DEC}"/>
                    </a:ext>
                  </a:extLst>
                </p14:cNvPr>
                <p14:cNvContentPartPr/>
                <p14:nvPr/>
              </p14:nvContentPartPr>
              <p14:xfrm>
                <a:off x="3950070" y="2707228"/>
                <a:ext cx="398520" cy="711000"/>
              </p14:xfrm>
            </p:contentPart>
          </mc:Choice>
          <mc:Fallback xmlns="">
            <p:pic>
              <p:nvPicPr>
                <p:cNvPr id="4" name="Håndskrift 3">
                  <a:extLst>
                    <a:ext uri="{FF2B5EF4-FFF2-40B4-BE49-F238E27FC236}">
                      <a16:creationId xmlns:a16="http://schemas.microsoft.com/office/drawing/2014/main" id="{658B41FE-8934-4722-B79C-54E5C1A74DEC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3941070" y="2698228"/>
                  <a:ext cx="416160" cy="72864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85" name="Gruppe 84">
              <a:extLst>
                <a:ext uri="{FF2B5EF4-FFF2-40B4-BE49-F238E27FC236}">
                  <a16:creationId xmlns:a16="http://schemas.microsoft.com/office/drawing/2014/main" id="{823EFE27-D5DD-4E27-B3BB-03C72EE30576}"/>
                </a:ext>
              </a:extLst>
            </p:cNvPr>
            <p:cNvGrpSpPr/>
            <p:nvPr/>
          </p:nvGrpSpPr>
          <p:grpSpPr>
            <a:xfrm>
              <a:off x="3284430" y="2254348"/>
              <a:ext cx="2039760" cy="1012320"/>
              <a:chOff x="3284430" y="2254348"/>
              <a:chExt cx="2039760" cy="10123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40">
                <p14:nvContentPartPr>
                  <p14:cNvPr id="5" name="Håndskrift 4">
                    <a:extLst>
                      <a:ext uri="{FF2B5EF4-FFF2-40B4-BE49-F238E27FC236}">
                        <a16:creationId xmlns:a16="http://schemas.microsoft.com/office/drawing/2014/main" id="{CC36FCBC-23E6-4644-92A8-164DD9BB1ED5}"/>
                      </a:ext>
                    </a:extLst>
                  </p14:cNvPr>
                  <p14:cNvContentPartPr/>
                  <p14:nvPr/>
                </p14:nvContentPartPr>
                <p14:xfrm>
                  <a:off x="3346710" y="2656828"/>
                  <a:ext cx="631800" cy="192960"/>
                </p14:xfrm>
              </p:contentPart>
            </mc:Choice>
            <mc:Fallback xmlns="">
              <p:pic>
                <p:nvPicPr>
                  <p:cNvPr id="5" name="Håndskrift 4">
                    <a:extLst>
                      <a:ext uri="{FF2B5EF4-FFF2-40B4-BE49-F238E27FC236}">
                        <a16:creationId xmlns:a16="http://schemas.microsoft.com/office/drawing/2014/main" id="{CC36FCBC-23E6-4644-92A8-164DD9BB1ED5}"/>
                      </a:ext>
                    </a:extLst>
                  </p:cNvPr>
                  <p:cNvPicPr/>
                  <p:nvPr/>
                </p:nvPicPr>
                <p:blipFill>
                  <a:blip r:embed="rId341"/>
                  <a:stretch>
                    <a:fillRect/>
                  </a:stretch>
                </p:blipFill>
                <p:spPr>
                  <a:xfrm>
                    <a:off x="3337710" y="2647845"/>
                    <a:ext cx="649440" cy="21056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2">
                <p14:nvContentPartPr>
                  <p14:cNvPr id="10" name="Håndskrift 9">
                    <a:extLst>
                      <a:ext uri="{FF2B5EF4-FFF2-40B4-BE49-F238E27FC236}">
                        <a16:creationId xmlns:a16="http://schemas.microsoft.com/office/drawing/2014/main" id="{848229F9-395B-4915-AFD5-E1298AF3224C}"/>
                      </a:ext>
                    </a:extLst>
                  </p14:cNvPr>
                  <p14:cNvContentPartPr/>
                  <p14:nvPr/>
                </p14:nvContentPartPr>
                <p14:xfrm>
                  <a:off x="3390990" y="2626588"/>
                  <a:ext cx="618120" cy="117000"/>
                </p14:xfrm>
              </p:contentPart>
            </mc:Choice>
            <mc:Fallback xmlns="">
              <p:pic>
                <p:nvPicPr>
                  <p:cNvPr id="10" name="Håndskrift 9">
                    <a:extLst>
                      <a:ext uri="{FF2B5EF4-FFF2-40B4-BE49-F238E27FC236}">
                        <a16:creationId xmlns:a16="http://schemas.microsoft.com/office/drawing/2014/main" id="{848229F9-395B-4915-AFD5-E1298AF3224C}"/>
                      </a:ext>
                    </a:extLst>
                  </p:cNvPr>
                  <p:cNvPicPr/>
                  <p:nvPr/>
                </p:nvPicPr>
                <p:blipFill>
                  <a:blip r:embed="rId343"/>
                  <a:stretch>
                    <a:fillRect/>
                  </a:stretch>
                </p:blipFill>
                <p:spPr>
                  <a:xfrm>
                    <a:off x="3381985" y="2617588"/>
                    <a:ext cx="635770" cy="134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4">
                <p14:nvContentPartPr>
                  <p14:cNvPr id="11" name="Håndskrift 10">
                    <a:extLst>
                      <a:ext uri="{FF2B5EF4-FFF2-40B4-BE49-F238E27FC236}">
                        <a16:creationId xmlns:a16="http://schemas.microsoft.com/office/drawing/2014/main" id="{26BE66D8-C431-4331-AB41-246837B05783}"/>
                      </a:ext>
                    </a:extLst>
                  </p14:cNvPr>
                  <p14:cNvContentPartPr/>
                  <p14:nvPr/>
                </p14:nvContentPartPr>
                <p14:xfrm>
                  <a:off x="3372990" y="2716228"/>
                  <a:ext cx="407520" cy="53640"/>
                </p14:xfrm>
              </p:contentPart>
            </mc:Choice>
            <mc:Fallback xmlns="">
              <p:pic>
                <p:nvPicPr>
                  <p:cNvPr id="11" name="Håndskrift 10">
                    <a:extLst>
                      <a:ext uri="{FF2B5EF4-FFF2-40B4-BE49-F238E27FC236}">
                        <a16:creationId xmlns:a16="http://schemas.microsoft.com/office/drawing/2014/main" id="{26BE66D8-C431-4331-AB41-246837B05783}"/>
                      </a:ext>
                    </a:extLst>
                  </p:cNvPr>
                  <p:cNvPicPr/>
                  <p:nvPr/>
                </p:nvPicPr>
                <p:blipFill>
                  <a:blip r:embed="rId345"/>
                  <a:stretch>
                    <a:fillRect/>
                  </a:stretch>
                </p:blipFill>
                <p:spPr>
                  <a:xfrm>
                    <a:off x="3363982" y="2707228"/>
                    <a:ext cx="425176" cy="71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6">
                <p14:nvContentPartPr>
                  <p14:cNvPr id="13" name="Håndskrift 12">
                    <a:extLst>
                      <a:ext uri="{FF2B5EF4-FFF2-40B4-BE49-F238E27FC236}">
                        <a16:creationId xmlns:a16="http://schemas.microsoft.com/office/drawing/2014/main" id="{3359C357-6085-4152-9205-CA6711B67042}"/>
                      </a:ext>
                    </a:extLst>
                  </p14:cNvPr>
                  <p14:cNvContentPartPr/>
                  <p14:nvPr/>
                </p14:nvContentPartPr>
                <p14:xfrm>
                  <a:off x="3372990" y="2636668"/>
                  <a:ext cx="567720" cy="45360"/>
                </p14:xfrm>
              </p:contentPart>
            </mc:Choice>
            <mc:Fallback xmlns="">
              <p:pic>
                <p:nvPicPr>
                  <p:cNvPr id="13" name="Håndskrift 12">
                    <a:extLst>
                      <a:ext uri="{FF2B5EF4-FFF2-40B4-BE49-F238E27FC236}">
                        <a16:creationId xmlns:a16="http://schemas.microsoft.com/office/drawing/2014/main" id="{3359C357-6085-4152-9205-CA6711B67042}"/>
                      </a:ext>
                    </a:extLst>
                  </p:cNvPr>
                  <p:cNvPicPr/>
                  <p:nvPr/>
                </p:nvPicPr>
                <p:blipFill>
                  <a:blip r:embed="rId347"/>
                  <a:stretch>
                    <a:fillRect/>
                  </a:stretch>
                </p:blipFill>
                <p:spPr>
                  <a:xfrm>
                    <a:off x="3363984" y="2627668"/>
                    <a:ext cx="585371" cy="63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8">
                <p14:nvContentPartPr>
                  <p14:cNvPr id="25" name="Håndskrift 24">
                    <a:extLst>
                      <a:ext uri="{FF2B5EF4-FFF2-40B4-BE49-F238E27FC236}">
                        <a16:creationId xmlns:a16="http://schemas.microsoft.com/office/drawing/2014/main" id="{E24D6C51-0988-4626-B6CD-4BB96212D818}"/>
                      </a:ext>
                    </a:extLst>
                  </p14:cNvPr>
                  <p14:cNvContentPartPr/>
                  <p14:nvPr/>
                </p14:nvContentPartPr>
                <p14:xfrm>
                  <a:off x="3985710" y="2412748"/>
                  <a:ext cx="570240" cy="171000"/>
                </p14:xfrm>
              </p:contentPart>
            </mc:Choice>
            <mc:Fallback xmlns="">
              <p:pic>
                <p:nvPicPr>
                  <p:cNvPr id="25" name="Håndskrift 24">
                    <a:extLst>
                      <a:ext uri="{FF2B5EF4-FFF2-40B4-BE49-F238E27FC236}">
                        <a16:creationId xmlns:a16="http://schemas.microsoft.com/office/drawing/2014/main" id="{E24D6C51-0988-4626-B6CD-4BB96212D818}"/>
                      </a:ext>
                    </a:extLst>
                  </p:cNvPr>
                  <p:cNvPicPr/>
                  <p:nvPr/>
                </p:nvPicPr>
                <p:blipFill>
                  <a:blip r:embed="rId349"/>
                  <a:stretch>
                    <a:fillRect/>
                  </a:stretch>
                </p:blipFill>
                <p:spPr>
                  <a:xfrm>
                    <a:off x="3976710" y="2403748"/>
                    <a:ext cx="587880" cy="1886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0">
                <p14:nvContentPartPr>
                  <p14:cNvPr id="26" name="Håndskrift 25">
                    <a:extLst>
                      <a:ext uri="{FF2B5EF4-FFF2-40B4-BE49-F238E27FC236}">
                        <a16:creationId xmlns:a16="http://schemas.microsoft.com/office/drawing/2014/main" id="{41301DB2-08AB-498B-B8BB-FD10D00ECC2D}"/>
                      </a:ext>
                    </a:extLst>
                  </p14:cNvPr>
                  <p14:cNvContentPartPr/>
                  <p14:nvPr/>
                </p14:nvContentPartPr>
                <p14:xfrm>
                  <a:off x="4012350" y="2398708"/>
                  <a:ext cx="540720" cy="175680"/>
                </p14:xfrm>
              </p:contentPart>
            </mc:Choice>
            <mc:Fallback xmlns="">
              <p:pic>
                <p:nvPicPr>
                  <p:cNvPr id="26" name="Håndskrift 25">
                    <a:extLst>
                      <a:ext uri="{FF2B5EF4-FFF2-40B4-BE49-F238E27FC236}">
                        <a16:creationId xmlns:a16="http://schemas.microsoft.com/office/drawing/2014/main" id="{41301DB2-08AB-498B-B8BB-FD10D00ECC2D}"/>
                      </a:ext>
                    </a:extLst>
                  </p:cNvPr>
                  <p:cNvPicPr/>
                  <p:nvPr/>
                </p:nvPicPr>
                <p:blipFill>
                  <a:blip r:embed="rId351"/>
                  <a:stretch>
                    <a:fillRect/>
                  </a:stretch>
                </p:blipFill>
                <p:spPr>
                  <a:xfrm>
                    <a:off x="4003356" y="2389690"/>
                    <a:ext cx="558348" cy="19335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2">
                <p14:nvContentPartPr>
                  <p14:cNvPr id="28" name="Håndskrift 27">
                    <a:extLst>
                      <a:ext uri="{FF2B5EF4-FFF2-40B4-BE49-F238E27FC236}">
                        <a16:creationId xmlns:a16="http://schemas.microsoft.com/office/drawing/2014/main" id="{45A3C339-F05E-4723-80C6-E4B1B1CBE582}"/>
                      </a:ext>
                    </a:extLst>
                  </p14:cNvPr>
                  <p14:cNvContentPartPr/>
                  <p14:nvPr/>
                </p14:nvContentPartPr>
                <p14:xfrm>
                  <a:off x="3994710" y="2333908"/>
                  <a:ext cx="558720" cy="249840"/>
                </p14:xfrm>
              </p:contentPart>
            </mc:Choice>
            <mc:Fallback xmlns="">
              <p:pic>
                <p:nvPicPr>
                  <p:cNvPr id="28" name="Håndskrift 27">
                    <a:extLst>
                      <a:ext uri="{FF2B5EF4-FFF2-40B4-BE49-F238E27FC236}">
                        <a16:creationId xmlns:a16="http://schemas.microsoft.com/office/drawing/2014/main" id="{45A3C339-F05E-4723-80C6-E4B1B1CBE582}"/>
                      </a:ext>
                    </a:extLst>
                  </p:cNvPr>
                  <p:cNvPicPr/>
                  <p:nvPr/>
                </p:nvPicPr>
                <p:blipFill>
                  <a:blip r:embed="rId353"/>
                  <a:stretch>
                    <a:fillRect/>
                  </a:stretch>
                </p:blipFill>
                <p:spPr>
                  <a:xfrm>
                    <a:off x="3985716" y="2324908"/>
                    <a:ext cx="576349" cy="267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4">
                <p14:nvContentPartPr>
                  <p14:cNvPr id="29" name="Håndskrift 28">
                    <a:extLst>
                      <a:ext uri="{FF2B5EF4-FFF2-40B4-BE49-F238E27FC236}">
                        <a16:creationId xmlns:a16="http://schemas.microsoft.com/office/drawing/2014/main" id="{4FA0A1F8-09E4-4D1C-A187-E23399D14FF6}"/>
                      </a:ext>
                    </a:extLst>
                  </p14:cNvPr>
                  <p14:cNvContentPartPr/>
                  <p14:nvPr/>
                </p14:nvContentPartPr>
                <p14:xfrm>
                  <a:off x="3985710" y="2263348"/>
                  <a:ext cx="601200" cy="267120"/>
                </p14:xfrm>
              </p:contentPart>
            </mc:Choice>
            <mc:Fallback xmlns="">
              <p:pic>
                <p:nvPicPr>
                  <p:cNvPr id="29" name="Håndskrift 28">
                    <a:extLst>
                      <a:ext uri="{FF2B5EF4-FFF2-40B4-BE49-F238E27FC236}">
                        <a16:creationId xmlns:a16="http://schemas.microsoft.com/office/drawing/2014/main" id="{4FA0A1F8-09E4-4D1C-A187-E23399D14FF6}"/>
                      </a:ext>
                    </a:extLst>
                  </p:cNvPr>
                  <p:cNvPicPr/>
                  <p:nvPr/>
                </p:nvPicPr>
                <p:blipFill>
                  <a:blip r:embed="rId355"/>
                  <a:stretch>
                    <a:fillRect/>
                  </a:stretch>
                </p:blipFill>
                <p:spPr>
                  <a:xfrm>
                    <a:off x="3976710" y="2254336"/>
                    <a:ext cx="618840" cy="2847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6">
                <p14:nvContentPartPr>
                  <p14:cNvPr id="31" name="Håndskrift 30">
                    <a:extLst>
                      <a:ext uri="{FF2B5EF4-FFF2-40B4-BE49-F238E27FC236}">
                        <a16:creationId xmlns:a16="http://schemas.microsoft.com/office/drawing/2014/main" id="{2ABAEAE2-9828-457A-B0A2-0B0FE3412CA1}"/>
                      </a:ext>
                    </a:extLst>
                  </p14:cNvPr>
                  <p14:cNvContentPartPr/>
                  <p14:nvPr/>
                </p14:nvContentPartPr>
                <p14:xfrm>
                  <a:off x="3298470" y="2582668"/>
                  <a:ext cx="678960" cy="56520"/>
                </p14:xfrm>
              </p:contentPart>
            </mc:Choice>
            <mc:Fallback xmlns="">
              <p:pic>
                <p:nvPicPr>
                  <p:cNvPr id="31" name="Håndskrift 30">
                    <a:extLst>
                      <a:ext uri="{FF2B5EF4-FFF2-40B4-BE49-F238E27FC236}">
                        <a16:creationId xmlns:a16="http://schemas.microsoft.com/office/drawing/2014/main" id="{2ABAEAE2-9828-457A-B0A2-0B0FE3412CA1}"/>
                      </a:ext>
                    </a:extLst>
                  </p:cNvPr>
                  <p:cNvPicPr/>
                  <p:nvPr/>
                </p:nvPicPr>
                <p:blipFill>
                  <a:blip r:embed="rId357"/>
                  <a:stretch>
                    <a:fillRect/>
                  </a:stretch>
                </p:blipFill>
                <p:spPr>
                  <a:xfrm>
                    <a:off x="3289470" y="2573668"/>
                    <a:ext cx="696600" cy="74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8">
                <p14:nvContentPartPr>
                  <p14:cNvPr id="34" name="Håndskrift 33">
                    <a:extLst>
                      <a:ext uri="{FF2B5EF4-FFF2-40B4-BE49-F238E27FC236}">
                        <a16:creationId xmlns:a16="http://schemas.microsoft.com/office/drawing/2014/main" id="{4D677A74-29D2-4BEF-A4B0-C404AAB6A57E}"/>
                      </a:ext>
                    </a:extLst>
                  </p14:cNvPr>
                  <p14:cNvContentPartPr/>
                  <p14:nvPr/>
                </p14:nvContentPartPr>
                <p14:xfrm>
                  <a:off x="4518510" y="2343988"/>
                  <a:ext cx="99000" cy="8280"/>
                </p14:xfrm>
              </p:contentPart>
            </mc:Choice>
            <mc:Fallback xmlns="">
              <p:pic>
                <p:nvPicPr>
                  <p:cNvPr id="34" name="Håndskrift 33">
                    <a:extLst>
                      <a:ext uri="{FF2B5EF4-FFF2-40B4-BE49-F238E27FC236}">
                        <a16:creationId xmlns:a16="http://schemas.microsoft.com/office/drawing/2014/main" id="{4D677A74-29D2-4BEF-A4B0-C404AAB6A57E}"/>
                      </a:ext>
                    </a:extLst>
                  </p:cNvPr>
                  <p:cNvPicPr/>
                  <p:nvPr/>
                </p:nvPicPr>
                <p:blipFill>
                  <a:blip r:embed="rId359"/>
                  <a:stretch>
                    <a:fillRect/>
                  </a:stretch>
                </p:blipFill>
                <p:spPr>
                  <a:xfrm>
                    <a:off x="4509510" y="2334988"/>
                    <a:ext cx="116640" cy="25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0">
                <p14:nvContentPartPr>
                  <p14:cNvPr id="36" name="Håndskrift 35">
                    <a:extLst>
                      <a:ext uri="{FF2B5EF4-FFF2-40B4-BE49-F238E27FC236}">
                        <a16:creationId xmlns:a16="http://schemas.microsoft.com/office/drawing/2014/main" id="{E995DF88-7418-449F-BCF1-6A9B04B4FB8C}"/>
                      </a:ext>
                    </a:extLst>
                  </p14:cNvPr>
                  <p14:cNvContentPartPr/>
                  <p14:nvPr/>
                </p14:nvContentPartPr>
                <p14:xfrm>
                  <a:off x="4633710" y="2272348"/>
                  <a:ext cx="588600" cy="889560"/>
                </p14:xfrm>
              </p:contentPart>
            </mc:Choice>
            <mc:Fallback xmlns="">
              <p:pic>
                <p:nvPicPr>
                  <p:cNvPr id="36" name="Håndskrift 35">
                    <a:extLst>
                      <a:ext uri="{FF2B5EF4-FFF2-40B4-BE49-F238E27FC236}">
                        <a16:creationId xmlns:a16="http://schemas.microsoft.com/office/drawing/2014/main" id="{E995DF88-7418-449F-BCF1-6A9B04B4FB8C}"/>
                      </a:ext>
                    </a:extLst>
                  </p:cNvPr>
                  <p:cNvPicPr/>
                  <p:nvPr/>
                </p:nvPicPr>
                <p:blipFill>
                  <a:blip r:embed="rId361"/>
                  <a:stretch>
                    <a:fillRect/>
                  </a:stretch>
                </p:blipFill>
                <p:spPr>
                  <a:xfrm>
                    <a:off x="4624710" y="2263348"/>
                    <a:ext cx="606240" cy="907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2">
                <p14:nvContentPartPr>
                  <p14:cNvPr id="40" name="Håndskrift 39">
                    <a:extLst>
                      <a:ext uri="{FF2B5EF4-FFF2-40B4-BE49-F238E27FC236}">
                        <a16:creationId xmlns:a16="http://schemas.microsoft.com/office/drawing/2014/main" id="{D779B539-6277-4DFC-9C95-73889FB82F04}"/>
                      </a:ext>
                    </a:extLst>
                  </p14:cNvPr>
                  <p14:cNvContentPartPr/>
                  <p14:nvPr/>
                </p14:nvContentPartPr>
                <p14:xfrm>
                  <a:off x="4527150" y="2254348"/>
                  <a:ext cx="735120" cy="815760"/>
                </p14:xfrm>
              </p:contentPart>
            </mc:Choice>
            <mc:Fallback xmlns="">
              <p:pic>
                <p:nvPicPr>
                  <p:cNvPr id="40" name="Håndskrift 39">
                    <a:extLst>
                      <a:ext uri="{FF2B5EF4-FFF2-40B4-BE49-F238E27FC236}">
                        <a16:creationId xmlns:a16="http://schemas.microsoft.com/office/drawing/2014/main" id="{D779B539-6277-4DFC-9C95-73889FB82F04}"/>
                      </a:ext>
                    </a:extLst>
                  </p:cNvPr>
                  <p:cNvPicPr/>
                  <p:nvPr/>
                </p:nvPicPr>
                <p:blipFill>
                  <a:blip r:embed="rId363"/>
                  <a:stretch>
                    <a:fillRect/>
                  </a:stretch>
                </p:blipFill>
                <p:spPr>
                  <a:xfrm>
                    <a:off x="4518150" y="2245348"/>
                    <a:ext cx="752760" cy="833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4">
                <p14:nvContentPartPr>
                  <p14:cNvPr id="42" name="Håndskrift 41">
                    <a:extLst>
                      <a:ext uri="{FF2B5EF4-FFF2-40B4-BE49-F238E27FC236}">
                        <a16:creationId xmlns:a16="http://schemas.microsoft.com/office/drawing/2014/main" id="{6C0C0FDC-4182-4AA2-B5E5-292BEAFB137C}"/>
                      </a:ext>
                    </a:extLst>
                  </p14:cNvPr>
                  <p14:cNvContentPartPr/>
                  <p14:nvPr/>
                </p14:nvContentPartPr>
                <p14:xfrm>
                  <a:off x="4571790" y="2370268"/>
                  <a:ext cx="752400" cy="833400"/>
                </p14:xfrm>
              </p:contentPart>
            </mc:Choice>
            <mc:Fallback xmlns="">
              <p:pic>
                <p:nvPicPr>
                  <p:cNvPr id="42" name="Håndskrift 41">
                    <a:extLst>
                      <a:ext uri="{FF2B5EF4-FFF2-40B4-BE49-F238E27FC236}">
                        <a16:creationId xmlns:a16="http://schemas.microsoft.com/office/drawing/2014/main" id="{6C0C0FDC-4182-4AA2-B5E5-292BEAFB137C}"/>
                      </a:ext>
                    </a:extLst>
                  </p:cNvPr>
                  <p:cNvPicPr/>
                  <p:nvPr/>
                </p:nvPicPr>
                <p:blipFill>
                  <a:blip r:embed="rId365"/>
                  <a:stretch>
                    <a:fillRect/>
                  </a:stretch>
                </p:blipFill>
                <p:spPr>
                  <a:xfrm>
                    <a:off x="4562790" y="2361268"/>
                    <a:ext cx="770040" cy="851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6">
                <p14:nvContentPartPr>
                  <p14:cNvPr id="43" name="Håndskrift 42">
                    <a:extLst>
                      <a:ext uri="{FF2B5EF4-FFF2-40B4-BE49-F238E27FC236}">
                        <a16:creationId xmlns:a16="http://schemas.microsoft.com/office/drawing/2014/main" id="{848B17DC-AC2C-487E-B493-A0E308042692}"/>
                      </a:ext>
                    </a:extLst>
                  </p14:cNvPr>
                  <p14:cNvContentPartPr/>
                  <p14:nvPr/>
                </p14:nvContentPartPr>
                <p14:xfrm>
                  <a:off x="4979670" y="2858428"/>
                  <a:ext cx="297360" cy="345960"/>
                </p14:xfrm>
              </p:contentPart>
            </mc:Choice>
            <mc:Fallback xmlns="">
              <p:pic>
                <p:nvPicPr>
                  <p:cNvPr id="43" name="Håndskrift 42">
                    <a:extLst>
                      <a:ext uri="{FF2B5EF4-FFF2-40B4-BE49-F238E27FC236}">
                        <a16:creationId xmlns:a16="http://schemas.microsoft.com/office/drawing/2014/main" id="{848B17DC-AC2C-487E-B493-A0E308042692}"/>
                      </a:ext>
                    </a:extLst>
                  </p:cNvPr>
                  <p:cNvPicPr/>
                  <p:nvPr/>
                </p:nvPicPr>
                <p:blipFill>
                  <a:blip r:embed="rId367"/>
                  <a:stretch>
                    <a:fillRect/>
                  </a:stretch>
                </p:blipFill>
                <p:spPr>
                  <a:xfrm>
                    <a:off x="4970670" y="2849428"/>
                    <a:ext cx="315000" cy="363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8">
                <p14:nvContentPartPr>
                  <p14:cNvPr id="46" name="Håndskrift 45">
                    <a:extLst>
                      <a:ext uri="{FF2B5EF4-FFF2-40B4-BE49-F238E27FC236}">
                        <a16:creationId xmlns:a16="http://schemas.microsoft.com/office/drawing/2014/main" id="{1ACDB906-7FCF-4760-B159-8363A2F87335}"/>
                      </a:ext>
                    </a:extLst>
                  </p14:cNvPr>
                  <p14:cNvContentPartPr/>
                  <p14:nvPr/>
                </p14:nvContentPartPr>
                <p14:xfrm>
                  <a:off x="4873470" y="2618308"/>
                  <a:ext cx="317520" cy="363600"/>
                </p14:xfrm>
              </p:contentPart>
            </mc:Choice>
            <mc:Fallback xmlns="">
              <p:pic>
                <p:nvPicPr>
                  <p:cNvPr id="46" name="Håndskrift 45">
                    <a:extLst>
                      <a:ext uri="{FF2B5EF4-FFF2-40B4-BE49-F238E27FC236}">
                        <a16:creationId xmlns:a16="http://schemas.microsoft.com/office/drawing/2014/main" id="{1ACDB906-7FCF-4760-B159-8363A2F87335}"/>
                      </a:ext>
                    </a:extLst>
                  </p:cNvPr>
                  <p:cNvPicPr/>
                  <p:nvPr/>
                </p:nvPicPr>
                <p:blipFill>
                  <a:blip r:embed="rId369"/>
                  <a:stretch>
                    <a:fillRect/>
                  </a:stretch>
                </p:blipFill>
                <p:spPr>
                  <a:xfrm>
                    <a:off x="4864470" y="2609308"/>
                    <a:ext cx="335160" cy="381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0">
                <p14:nvContentPartPr>
                  <p14:cNvPr id="53" name="Håndskrift 52">
                    <a:extLst>
                      <a:ext uri="{FF2B5EF4-FFF2-40B4-BE49-F238E27FC236}">
                        <a16:creationId xmlns:a16="http://schemas.microsoft.com/office/drawing/2014/main" id="{FD346AF6-76F2-4C2F-83B0-E9B0E3267AAB}"/>
                      </a:ext>
                    </a:extLst>
                  </p14:cNvPr>
                  <p14:cNvContentPartPr/>
                  <p14:nvPr/>
                </p14:nvContentPartPr>
                <p14:xfrm>
                  <a:off x="3293430" y="2819188"/>
                  <a:ext cx="102240" cy="12600"/>
                </p14:xfrm>
              </p:contentPart>
            </mc:Choice>
            <mc:Fallback xmlns="">
              <p:pic>
                <p:nvPicPr>
                  <p:cNvPr id="53" name="Håndskrift 52">
                    <a:extLst>
                      <a:ext uri="{FF2B5EF4-FFF2-40B4-BE49-F238E27FC236}">
                        <a16:creationId xmlns:a16="http://schemas.microsoft.com/office/drawing/2014/main" id="{FD346AF6-76F2-4C2F-83B0-E9B0E3267AAB}"/>
                      </a:ext>
                    </a:extLst>
                  </p:cNvPr>
                  <p:cNvPicPr/>
                  <p:nvPr/>
                </p:nvPicPr>
                <p:blipFill>
                  <a:blip r:embed="rId371"/>
                  <a:stretch>
                    <a:fillRect/>
                  </a:stretch>
                </p:blipFill>
                <p:spPr>
                  <a:xfrm>
                    <a:off x="3284462" y="2810438"/>
                    <a:ext cx="119818" cy="297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2">
                <p14:nvContentPartPr>
                  <p14:cNvPr id="55" name="Håndskrift 54">
                    <a:extLst>
                      <a:ext uri="{FF2B5EF4-FFF2-40B4-BE49-F238E27FC236}">
                        <a16:creationId xmlns:a16="http://schemas.microsoft.com/office/drawing/2014/main" id="{449EB29E-0785-4FD1-93DC-23BD48040E39}"/>
                      </a:ext>
                    </a:extLst>
                  </p14:cNvPr>
                  <p14:cNvContentPartPr/>
                  <p14:nvPr/>
                </p14:nvContentPartPr>
                <p14:xfrm>
                  <a:off x="3293430" y="2717668"/>
                  <a:ext cx="117720" cy="16560"/>
                </p14:xfrm>
              </p:contentPart>
            </mc:Choice>
            <mc:Fallback xmlns="">
              <p:pic>
                <p:nvPicPr>
                  <p:cNvPr id="55" name="Håndskrift 54">
                    <a:extLst>
                      <a:ext uri="{FF2B5EF4-FFF2-40B4-BE49-F238E27FC236}">
                        <a16:creationId xmlns:a16="http://schemas.microsoft.com/office/drawing/2014/main" id="{449EB29E-0785-4FD1-93DC-23BD48040E39}"/>
                      </a:ext>
                    </a:extLst>
                  </p:cNvPr>
                  <p:cNvPicPr/>
                  <p:nvPr/>
                </p:nvPicPr>
                <p:blipFill>
                  <a:blip r:embed="rId373"/>
                  <a:stretch>
                    <a:fillRect/>
                  </a:stretch>
                </p:blipFill>
                <p:spPr>
                  <a:xfrm>
                    <a:off x="3284430" y="2708468"/>
                    <a:ext cx="135360" cy="3459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4">
                <p14:nvContentPartPr>
                  <p14:cNvPr id="61" name="Håndskrift 60">
                    <a:extLst>
                      <a:ext uri="{FF2B5EF4-FFF2-40B4-BE49-F238E27FC236}">
                        <a16:creationId xmlns:a16="http://schemas.microsoft.com/office/drawing/2014/main" id="{3D7A0CCD-4F5F-4581-95FA-1D7DAF894E13}"/>
                      </a:ext>
                    </a:extLst>
                  </p14:cNvPr>
                  <p14:cNvContentPartPr/>
                  <p14:nvPr/>
                </p14:nvContentPartPr>
                <p14:xfrm>
                  <a:off x="3284430" y="2645308"/>
                  <a:ext cx="246600" cy="360"/>
                </p14:xfrm>
              </p:contentPart>
            </mc:Choice>
            <mc:Fallback xmlns="">
              <p:pic>
                <p:nvPicPr>
                  <p:cNvPr id="61" name="Håndskrift 60">
                    <a:extLst>
                      <a:ext uri="{FF2B5EF4-FFF2-40B4-BE49-F238E27FC236}">
                        <a16:creationId xmlns:a16="http://schemas.microsoft.com/office/drawing/2014/main" id="{3D7A0CCD-4F5F-4581-95FA-1D7DAF894E13}"/>
                      </a:ext>
                    </a:extLst>
                  </p:cNvPr>
                  <p:cNvPicPr/>
                  <p:nvPr/>
                </p:nvPicPr>
                <p:blipFill>
                  <a:blip r:embed="rId375"/>
                  <a:stretch>
                    <a:fillRect/>
                  </a:stretch>
                </p:blipFill>
                <p:spPr>
                  <a:xfrm>
                    <a:off x="3275430" y="2636308"/>
                    <a:ext cx="264240" cy="18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6">
                <p14:nvContentPartPr>
                  <p14:cNvPr id="65" name="Håndskrift 64">
                    <a:extLst>
                      <a:ext uri="{FF2B5EF4-FFF2-40B4-BE49-F238E27FC236}">
                        <a16:creationId xmlns:a16="http://schemas.microsoft.com/office/drawing/2014/main" id="{181AD264-76D6-4ECE-AC2D-CB1278465D98}"/>
                      </a:ext>
                    </a:extLst>
                  </p14:cNvPr>
                  <p14:cNvContentPartPr/>
                  <p14:nvPr/>
                </p14:nvContentPartPr>
                <p14:xfrm>
                  <a:off x="3328710" y="2660428"/>
                  <a:ext cx="257760" cy="38520"/>
                </p14:xfrm>
              </p:contentPart>
            </mc:Choice>
            <mc:Fallback xmlns="">
              <p:pic>
                <p:nvPicPr>
                  <p:cNvPr id="65" name="Håndskrift 64">
                    <a:extLst>
                      <a:ext uri="{FF2B5EF4-FFF2-40B4-BE49-F238E27FC236}">
                        <a16:creationId xmlns:a16="http://schemas.microsoft.com/office/drawing/2014/main" id="{181AD264-76D6-4ECE-AC2D-CB1278465D98}"/>
                      </a:ext>
                    </a:extLst>
                  </p:cNvPr>
                  <p:cNvPicPr/>
                  <p:nvPr/>
                </p:nvPicPr>
                <p:blipFill>
                  <a:blip r:embed="rId377"/>
                  <a:stretch>
                    <a:fillRect/>
                  </a:stretch>
                </p:blipFill>
                <p:spPr>
                  <a:xfrm>
                    <a:off x="3319710" y="2651428"/>
                    <a:ext cx="275400" cy="56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8">
                <p14:nvContentPartPr>
                  <p14:cNvPr id="67" name="Håndskrift 66">
                    <a:extLst>
                      <a:ext uri="{FF2B5EF4-FFF2-40B4-BE49-F238E27FC236}">
                        <a16:creationId xmlns:a16="http://schemas.microsoft.com/office/drawing/2014/main" id="{E3FAB485-BBDD-41AF-AE53-7194CB5B926D}"/>
                      </a:ext>
                    </a:extLst>
                  </p14:cNvPr>
                  <p14:cNvContentPartPr/>
                  <p14:nvPr/>
                </p14:nvContentPartPr>
                <p14:xfrm>
                  <a:off x="3372990" y="2757268"/>
                  <a:ext cx="89280" cy="47880"/>
                </p14:xfrm>
              </p:contentPart>
            </mc:Choice>
            <mc:Fallback xmlns="">
              <p:pic>
                <p:nvPicPr>
                  <p:cNvPr id="67" name="Håndskrift 66">
                    <a:extLst>
                      <a:ext uri="{FF2B5EF4-FFF2-40B4-BE49-F238E27FC236}">
                        <a16:creationId xmlns:a16="http://schemas.microsoft.com/office/drawing/2014/main" id="{E3FAB485-BBDD-41AF-AE53-7194CB5B926D}"/>
                      </a:ext>
                    </a:extLst>
                  </p:cNvPr>
                  <p:cNvPicPr/>
                  <p:nvPr/>
                </p:nvPicPr>
                <p:blipFill>
                  <a:blip r:embed="rId379"/>
                  <a:stretch>
                    <a:fillRect/>
                  </a:stretch>
                </p:blipFill>
                <p:spPr>
                  <a:xfrm>
                    <a:off x="3363954" y="2748268"/>
                    <a:ext cx="106991" cy="65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0">
                <p14:nvContentPartPr>
                  <p14:cNvPr id="75" name="Håndskrift 74">
                    <a:extLst>
                      <a:ext uri="{FF2B5EF4-FFF2-40B4-BE49-F238E27FC236}">
                        <a16:creationId xmlns:a16="http://schemas.microsoft.com/office/drawing/2014/main" id="{2BD02A97-5B87-435B-B478-DE3EE7DE2718}"/>
                      </a:ext>
                    </a:extLst>
                  </p14:cNvPr>
                  <p14:cNvContentPartPr/>
                  <p14:nvPr/>
                </p14:nvContentPartPr>
                <p14:xfrm>
                  <a:off x="5109990" y="3031948"/>
                  <a:ext cx="127800" cy="234720"/>
                </p14:xfrm>
              </p:contentPart>
            </mc:Choice>
            <mc:Fallback xmlns="">
              <p:pic>
                <p:nvPicPr>
                  <p:cNvPr id="75" name="Håndskrift 74">
                    <a:extLst>
                      <a:ext uri="{FF2B5EF4-FFF2-40B4-BE49-F238E27FC236}">
                        <a16:creationId xmlns:a16="http://schemas.microsoft.com/office/drawing/2014/main" id="{2BD02A97-5B87-435B-B478-DE3EE7DE2718}"/>
                      </a:ext>
                    </a:extLst>
                  </p:cNvPr>
                  <p:cNvPicPr/>
                  <p:nvPr/>
                </p:nvPicPr>
                <p:blipFill>
                  <a:blip r:embed="rId381"/>
                  <a:stretch>
                    <a:fillRect/>
                  </a:stretch>
                </p:blipFill>
                <p:spPr>
                  <a:xfrm>
                    <a:off x="5100965" y="3022948"/>
                    <a:ext cx="145490" cy="252360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88" name="Håndskrift 87">
                  <a:extLst>
                    <a:ext uri="{FF2B5EF4-FFF2-40B4-BE49-F238E27FC236}">
                      <a16:creationId xmlns:a16="http://schemas.microsoft.com/office/drawing/2014/main" id="{4DAA1040-4CF0-4AD9-9646-6FF3DF2539F0}"/>
                    </a:ext>
                  </a:extLst>
                </p14:cNvPr>
                <p14:cNvContentPartPr/>
                <p14:nvPr/>
              </p14:nvContentPartPr>
              <p14:xfrm>
                <a:off x="4577910" y="3060748"/>
                <a:ext cx="787680" cy="426600"/>
              </p14:xfrm>
            </p:contentPart>
          </mc:Choice>
          <mc:Fallback xmlns="">
            <p:pic>
              <p:nvPicPr>
                <p:cNvPr id="88" name="Håndskrift 87">
                  <a:extLst>
                    <a:ext uri="{FF2B5EF4-FFF2-40B4-BE49-F238E27FC236}">
                      <a16:creationId xmlns:a16="http://schemas.microsoft.com/office/drawing/2014/main" id="{4DAA1040-4CF0-4AD9-9646-6FF3DF2539F0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4541910" y="3024748"/>
                  <a:ext cx="859320" cy="49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89" name="Håndskrift 88">
                  <a:extLst>
                    <a:ext uri="{FF2B5EF4-FFF2-40B4-BE49-F238E27FC236}">
                      <a16:creationId xmlns:a16="http://schemas.microsoft.com/office/drawing/2014/main" id="{D7F70EC1-276E-4E34-8CAA-ECDDD9D29D2E}"/>
                    </a:ext>
                  </a:extLst>
                </p14:cNvPr>
                <p14:cNvContentPartPr/>
                <p14:nvPr/>
              </p14:nvContentPartPr>
              <p14:xfrm>
                <a:off x="3390687" y="2754613"/>
                <a:ext cx="920880" cy="883080"/>
              </p14:xfrm>
            </p:contentPart>
          </mc:Choice>
          <mc:Fallback xmlns="">
            <p:pic>
              <p:nvPicPr>
                <p:cNvPr id="89" name="Håndskrift 88">
                  <a:extLst>
                    <a:ext uri="{FF2B5EF4-FFF2-40B4-BE49-F238E27FC236}">
                      <a16:creationId xmlns:a16="http://schemas.microsoft.com/office/drawing/2014/main" id="{D7F70EC1-276E-4E34-8CAA-ECDDD9D29D2E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354687" y="2718613"/>
                  <a:ext cx="992520" cy="9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90" name="Håndskrift 89">
                  <a:extLst>
                    <a:ext uri="{FF2B5EF4-FFF2-40B4-BE49-F238E27FC236}">
                      <a16:creationId xmlns:a16="http://schemas.microsoft.com/office/drawing/2014/main" id="{62899ABA-811D-49F1-B54A-1BADC55CEE74}"/>
                    </a:ext>
                  </a:extLst>
                </p14:cNvPr>
                <p14:cNvContentPartPr/>
                <p14:nvPr/>
              </p14:nvContentPartPr>
              <p14:xfrm>
                <a:off x="3983247" y="2683693"/>
                <a:ext cx="393480" cy="694440"/>
              </p14:xfrm>
            </p:contentPart>
          </mc:Choice>
          <mc:Fallback xmlns="">
            <p:pic>
              <p:nvPicPr>
                <p:cNvPr id="90" name="Håndskrift 89">
                  <a:extLst>
                    <a:ext uri="{FF2B5EF4-FFF2-40B4-BE49-F238E27FC236}">
                      <a16:creationId xmlns:a16="http://schemas.microsoft.com/office/drawing/2014/main" id="{62899ABA-811D-49F1-B54A-1BADC55CEE74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947247" y="2647712"/>
                  <a:ext cx="465120" cy="76604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88">
            <p14:nvContentPartPr>
              <p14:cNvPr id="92" name="Håndskrift 91">
                <a:extLst>
                  <a:ext uri="{FF2B5EF4-FFF2-40B4-BE49-F238E27FC236}">
                    <a16:creationId xmlns:a16="http://schemas.microsoft.com/office/drawing/2014/main" id="{11D7F9C1-C7BA-4240-B308-9619C8DD743D}"/>
                  </a:ext>
                </a:extLst>
              </p14:cNvPr>
              <p14:cNvContentPartPr/>
              <p14:nvPr/>
            </p14:nvContentPartPr>
            <p14:xfrm>
              <a:off x="3195622" y="4398589"/>
              <a:ext cx="95400" cy="210960"/>
            </p14:xfrm>
          </p:contentPart>
        </mc:Choice>
        <mc:Fallback xmlns="">
          <p:pic>
            <p:nvPicPr>
              <p:cNvPr id="92" name="Håndskrift 91">
                <a:extLst>
                  <a:ext uri="{FF2B5EF4-FFF2-40B4-BE49-F238E27FC236}">
                    <a16:creationId xmlns:a16="http://schemas.microsoft.com/office/drawing/2014/main" id="{11D7F9C1-C7BA-4240-B308-9619C8DD743D}"/>
                  </a:ext>
                </a:extLst>
              </p:cNvPr>
              <p:cNvPicPr/>
              <p:nvPr/>
            </p:nvPicPr>
            <p:blipFill>
              <a:blip r:embed="rId389"/>
              <a:stretch>
                <a:fillRect/>
              </a:stretch>
            </p:blipFill>
            <p:spPr>
              <a:xfrm>
                <a:off x="3159622" y="4362527"/>
                <a:ext cx="167040" cy="2827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0">
            <p14:nvContentPartPr>
              <p14:cNvPr id="93" name="Håndskrift 92">
                <a:extLst>
                  <a:ext uri="{FF2B5EF4-FFF2-40B4-BE49-F238E27FC236}">
                    <a16:creationId xmlns:a16="http://schemas.microsoft.com/office/drawing/2014/main" id="{FD5FBCD1-2682-43C4-A440-6CCD4864FAFE}"/>
                  </a:ext>
                </a:extLst>
              </p14:cNvPr>
              <p14:cNvContentPartPr/>
              <p14:nvPr/>
            </p14:nvContentPartPr>
            <p14:xfrm>
              <a:off x="3290116" y="4336309"/>
              <a:ext cx="35280" cy="360000"/>
            </p14:xfrm>
          </p:contentPart>
        </mc:Choice>
        <mc:Fallback xmlns="">
          <p:pic>
            <p:nvPicPr>
              <p:cNvPr id="93" name="Håndskrift 92">
                <a:extLst>
                  <a:ext uri="{FF2B5EF4-FFF2-40B4-BE49-F238E27FC236}">
                    <a16:creationId xmlns:a16="http://schemas.microsoft.com/office/drawing/2014/main" id="{FD5FBCD1-2682-43C4-A440-6CCD4864FAFE}"/>
                  </a:ext>
                </a:extLst>
              </p:cNvPr>
              <p:cNvPicPr/>
              <p:nvPr/>
            </p:nvPicPr>
            <p:blipFill>
              <a:blip r:embed="rId391"/>
              <a:stretch>
                <a:fillRect/>
              </a:stretch>
            </p:blipFill>
            <p:spPr>
              <a:xfrm>
                <a:off x="3281116" y="4327309"/>
                <a:ext cx="52920" cy="377640"/>
              </a:xfrm>
              <a:prstGeom prst="rect">
                <a:avLst/>
              </a:prstGeom>
            </p:spPr>
          </p:pic>
        </mc:Fallback>
      </mc:AlternateContent>
      <p:sp>
        <p:nvSpPr>
          <p:cNvPr id="23" name="Bue 84">
            <a:extLst>
              <a:ext uri="{FF2B5EF4-FFF2-40B4-BE49-F238E27FC236}">
                <a16:creationId xmlns:a16="http://schemas.microsoft.com/office/drawing/2014/main" id="{BCB5D9F1-4FAB-4927-B15C-84D1180770CF}"/>
              </a:ext>
            </a:extLst>
          </p:cNvPr>
          <p:cNvSpPr>
            <a:spLocks noChangeAspect="1"/>
          </p:cNvSpPr>
          <p:nvPr/>
        </p:nvSpPr>
        <p:spPr>
          <a:xfrm rot="8755378" flipV="1">
            <a:off x="1563675" y="3902440"/>
            <a:ext cx="837048" cy="912834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145831 w 1112830"/>
              <a:gd name="connsiteY0" fmla="*/ 0 h 1782460"/>
              <a:gd name="connsiteX1" fmla="*/ 882923 w 1112830"/>
              <a:gd name="connsiteY1" fmla="*/ 1013928 h 1782460"/>
              <a:gd name="connsiteX2" fmla="*/ 932551 w 1112830"/>
              <a:gd name="connsiteY2" fmla="*/ 1782460 h 1782460"/>
              <a:gd name="connsiteX3" fmla="*/ 145832 w 1112830"/>
              <a:gd name="connsiteY3" fmla="*/ 1598671 h 1782460"/>
              <a:gd name="connsiteX4" fmla="*/ 145831 w 1112830"/>
              <a:gd name="connsiteY4" fmla="*/ 0 h 1782460"/>
              <a:gd name="connsiteX0" fmla="*/ 145831 w 1112830"/>
              <a:gd name="connsiteY0" fmla="*/ 0 h 1782460"/>
              <a:gd name="connsiteX1" fmla="*/ 1112755 w 1112830"/>
              <a:gd name="connsiteY1" fmla="*/ 686611 h 1782460"/>
              <a:gd name="connsiteX2" fmla="*/ 0 w 1112830"/>
              <a:gd name="connsiteY2" fmla="*/ 394032 h 1782460"/>
              <a:gd name="connsiteX0" fmla="*/ 145831 w 1250918"/>
              <a:gd name="connsiteY0" fmla="*/ 176544 h 1959004"/>
              <a:gd name="connsiteX1" fmla="*/ 882923 w 1250918"/>
              <a:gd name="connsiteY1" fmla="*/ 1190472 h 1959004"/>
              <a:gd name="connsiteX2" fmla="*/ 932551 w 1250918"/>
              <a:gd name="connsiteY2" fmla="*/ 1959004 h 1959004"/>
              <a:gd name="connsiteX3" fmla="*/ 145832 w 1250918"/>
              <a:gd name="connsiteY3" fmla="*/ 1775215 h 1959004"/>
              <a:gd name="connsiteX4" fmla="*/ 145831 w 1250918"/>
              <a:gd name="connsiteY4" fmla="*/ 176544 h 1959004"/>
              <a:gd name="connsiteX0" fmla="*/ 145831 w 1250918"/>
              <a:gd name="connsiteY0" fmla="*/ 176544 h 1959004"/>
              <a:gd name="connsiteX1" fmla="*/ 1250851 w 1250918"/>
              <a:gd name="connsiteY1" fmla="*/ 102775 h 1959004"/>
              <a:gd name="connsiteX2" fmla="*/ 0 w 1250918"/>
              <a:gd name="connsiteY2" fmla="*/ 570576 h 1959004"/>
              <a:gd name="connsiteX0" fmla="*/ 207442 w 1312526"/>
              <a:gd name="connsiteY0" fmla="*/ 1183522 h 2965982"/>
              <a:gd name="connsiteX1" fmla="*/ 944534 w 1312526"/>
              <a:gd name="connsiteY1" fmla="*/ 2197450 h 2965982"/>
              <a:gd name="connsiteX2" fmla="*/ 994162 w 1312526"/>
              <a:gd name="connsiteY2" fmla="*/ 2965982 h 2965982"/>
              <a:gd name="connsiteX3" fmla="*/ 207443 w 1312526"/>
              <a:gd name="connsiteY3" fmla="*/ 2782193 h 2965982"/>
              <a:gd name="connsiteX4" fmla="*/ 207442 w 1312526"/>
              <a:gd name="connsiteY4" fmla="*/ 1183522 h 2965982"/>
              <a:gd name="connsiteX0" fmla="*/ 207442 w 1312526"/>
              <a:gd name="connsiteY0" fmla="*/ 1183522 h 2965982"/>
              <a:gd name="connsiteX1" fmla="*/ 1312462 w 1312526"/>
              <a:gd name="connsiteY1" fmla="*/ 1109753 h 2965982"/>
              <a:gd name="connsiteX2" fmla="*/ 0 w 1312526"/>
              <a:gd name="connsiteY2" fmla="*/ 259 h 2965982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5330"/>
              <a:gd name="connsiteY0" fmla="*/ 1183576 h 2966036"/>
              <a:gd name="connsiteX1" fmla="*/ 944534 w 1295330"/>
              <a:gd name="connsiteY1" fmla="*/ 2197504 h 2966036"/>
              <a:gd name="connsiteX2" fmla="*/ 994162 w 1295330"/>
              <a:gd name="connsiteY2" fmla="*/ 2966036 h 2966036"/>
              <a:gd name="connsiteX3" fmla="*/ 207443 w 1295330"/>
              <a:gd name="connsiteY3" fmla="*/ 2782247 h 2966036"/>
              <a:gd name="connsiteX4" fmla="*/ 207442 w 1295330"/>
              <a:gd name="connsiteY4" fmla="*/ 1183576 h 2966036"/>
              <a:gd name="connsiteX0" fmla="*/ 207442 w 1295330"/>
              <a:gd name="connsiteY0" fmla="*/ 1183576 h 2966036"/>
              <a:gd name="connsiteX1" fmla="*/ 1291025 w 1295330"/>
              <a:gd name="connsiteY1" fmla="*/ 1172615 h 2966036"/>
              <a:gd name="connsiteX2" fmla="*/ 0 w 1295330"/>
              <a:gd name="connsiteY2" fmla="*/ 313 h 2966036"/>
              <a:gd name="connsiteX0" fmla="*/ 0 w 1089572"/>
              <a:gd name="connsiteY0" fmla="*/ 1050533 h 2832993"/>
              <a:gd name="connsiteX1" fmla="*/ 737092 w 1089572"/>
              <a:gd name="connsiteY1" fmla="*/ 2064461 h 2832993"/>
              <a:gd name="connsiteX2" fmla="*/ 786720 w 1089572"/>
              <a:gd name="connsiteY2" fmla="*/ 2832993 h 2832993"/>
              <a:gd name="connsiteX3" fmla="*/ 1 w 1089572"/>
              <a:gd name="connsiteY3" fmla="*/ 2649204 h 2832993"/>
              <a:gd name="connsiteX4" fmla="*/ 0 w 1089572"/>
              <a:gd name="connsiteY4" fmla="*/ 1050533 h 2832993"/>
              <a:gd name="connsiteX0" fmla="*/ 0 w 1089572"/>
              <a:gd name="connsiteY0" fmla="*/ 1050533 h 2832993"/>
              <a:gd name="connsiteX1" fmla="*/ 1083583 w 1089572"/>
              <a:gd name="connsiteY1" fmla="*/ 1039572 h 2832993"/>
              <a:gd name="connsiteX2" fmla="*/ 195329 w 1089572"/>
              <a:gd name="connsiteY2" fmla="*/ 360 h 2832993"/>
              <a:gd name="connsiteX0" fmla="*/ 0 w 1090615"/>
              <a:gd name="connsiteY0" fmla="*/ 1271235 h 3053695"/>
              <a:gd name="connsiteX1" fmla="*/ 737092 w 1090615"/>
              <a:gd name="connsiteY1" fmla="*/ 2285163 h 3053695"/>
              <a:gd name="connsiteX2" fmla="*/ 786720 w 1090615"/>
              <a:gd name="connsiteY2" fmla="*/ 3053695 h 3053695"/>
              <a:gd name="connsiteX3" fmla="*/ 1 w 1090615"/>
              <a:gd name="connsiteY3" fmla="*/ 2869906 h 3053695"/>
              <a:gd name="connsiteX4" fmla="*/ 0 w 1090615"/>
              <a:gd name="connsiteY4" fmla="*/ 1271235 h 3053695"/>
              <a:gd name="connsiteX0" fmla="*/ 0 w 1090615"/>
              <a:gd name="connsiteY0" fmla="*/ 1271235 h 3053695"/>
              <a:gd name="connsiteX1" fmla="*/ 1083583 w 1090615"/>
              <a:gd name="connsiteY1" fmla="*/ 1260274 h 3053695"/>
              <a:gd name="connsiteX2" fmla="*/ 347950 w 1090615"/>
              <a:gd name="connsiteY2" fmla="*/ 291 h 3053695"/>
              <a:gd name="connsiteX0" fmla="*/ 0 w 1095595"/>
              <a:gd name="connsiteY0" fmla="*/ 1489472 h 3271932"/>
              <a:gd name="connsiteX1" fmla="*/ 737092 w 1095595"/>
              <a:gd name="connsiteY1" fmla="*/ 2503400 h 3271932"/>
              <a:gd name="connsiteX2" fmla="*/ 786720 w 1095595"/>
              <a:gd name="connsiteY2" fmla="*/ 3271932 h 3271932"/>
              <a:gd name="connsiteX3" fmla="*/ 1 w 1095595"/>
              <a:gd name="connsiteY3" fmla="*/ 3088143 h 3271932"/>
              <a:gd name="connsiteX4" fmla="*/ 0 w 1095595"/>
              <a:gd name="connsiteY4" fmla="*/ 1489472 h 3271932"/>
              <a:gd name="connsiteX0" fmla="*/ 0 w 1095595"/>
              <a:gd name="connsiteY0" fmla="*/ 1489472 h 3271932"/>
              <a:gd name="connsiteX1" fmla="*/ 1083583 w 1095595"/>
              <a:gd name="connsiteY1" fmla="*/ 1478511 h 3271932"/>
              <a:gd name="connsiteX2" fmla="*/ 711675 w 1095595"/>
              <a:gd name="connsiteY2" fmla="*/ 243 h 3271932"/>
              <a:gd name="connsiteX0" fmla="*/ 0 w 1074437"/>
              <a:gd name="connsiteY0" fmla="*/ 1489449 h 3271909"/>
              <a:gd name="connsiteX1" fmla="*/ 737092 w 1074437"/>
              <a:gd name="connsiteY1" fmla="*/ 2503377 h 3271909"/>
              <a:gd name="connsiteX2" fmla="*/ 786720 w 1074437"/>
              <a:gd name="connsiteY2" fmla="*/ 3271909 h 3271909"/>
              <a:gd name="connsiteX3" fmla="*/ 1 w 1074437"/>
              <a:gd name="connsiteY3" fmla="*/ 3088120 h 3271909"/>
              <a:gd name="connsiteX4" fmla="*/ 0 w 1074437"/>
              <a:gd name="connsiteY4" fmla="*/ 1489449 h 3271909"/>
              <a:gd name="connsiteX0" fmla="*/ 0 w 1074437"/>
              <a:gd name="connsiteY0" fmla="*/ 1489449 h 3271909"/>
              <a:gd name="connsiteX1" fmla="*/ 1061896 w 1074437"/>
              <a:gd name="connsiteY1" fmla="*/ 1639069 h 3271909"/>
              <a:gd name="connsiteX2" fmla="*/ 711675 w 1074437"/>
              <a:gd name="connsiteY2" fmla="*/ 220 h 3271909"/>
              <a:gd name="connsiteX0" fmla="*/ 0 w 1075748"/>
              <a:gd name="connsiteY0" fmla="*/ 1399561 h 3182021"/>
              <a:gd name="connsiteX1" fmla="*/ 737092 w 1075748"/>
              <a:gd name="connsiteY1" fmla="*/ 2413489 h 3182021"/>
              <a:gd name="connsiteX2" fmla="*/ 786720 w 1075748"/>
              <a:gd name="connsiteY2" fmla="*/ 3182021 h 3182021"/>
              <a:gd name="connsiteX3" fmla="*/ 1 w 1075748"/>
              <a:gd name="connsiteY3" fmla="*/ 2998232 h 3182021"/>
              <a:gd name="connsiteX4" fmla="*/ 0 w 1075748"/>
              <a:gd name="connsiteY4" fmla="*/ 1399561 h 3182021"/>
              <a:gd name="connsiteX0" fmla="*/ 0 w 1075748"/>
              <a:gd name="connsiteY0" fmla="*/ 1399561 h 3182021"/>
              <a:gd name="connsiteX1" fmla="*/ 1061896 w 1075748"/>
              <a:gd name="connsiteY1" fmla="*/ 1549181 h 3182021"/>
              <a:gd name="connsiteX2" fmla="*/ 758268 w 1075748"/>
              <a:gd name="connsiteY2" fmla="*/ 233 h 3182021"/>
              <a:gd name="connsiteX0" fmla="*/ 0 w 1025076"/>
              <a:gd name="connsiteY0" fmla="*/ 1399471 h 3181931"/>
              <a:gd name="connsiteX1" fmla="*/ 737092 w 1025076"/>
              <a:gd name="connsiteY1" fmla="*/ 2413399 h 3181931"/>
              <a:gd name="connsiteX2" fmla="*/ 786720 w 1025076"/>
              <a:gd name="connsiteY2" fmla="*/ 3181931 h 3181931"/>
              <a:gd name="connsiteX3" fmla="*/ 1 w 1025076"/>
              <a:gd name="connsiteY3" fmla="*/ 2998142 h 3181931"/>
              <a:gd name="connsiteX4" fmla="*/ 0 w 1025076"/>
              <a:gd name="connsiteY4" fmla="*/ 1399471 h 3181931"/>
              <a:gd name="connsiteX0" fmla="*/ 0 w 1025076"/>
              <a:gd name="connsiteY0" fmla="*/ 1399471 h 3181931"/>
              <a:gd name="connsiteX1" fmla="*/ 1009376 w 1025076"/>
              <a:gd name="connsiteY1" fmla="*/ 2459872 h 3181931"/>
              <a:gd name="connsiteX2" fmla="*/ 758268 w 1025076"/>
              <a:gd name="connsiteY2" fmla="*/ 143 h 3181931"/>
              <a:gd name="connsiteX0" fmla="*/ 0 w 1051440"/>
              <a:gd name="connsiteY0" fmla="*/ 717516 h 2499976"/>
              <a:gd name="connsiteX1" fmla="*/ 737092 w 1051440"/>
              <a:gd name="connsiteY1" fmla="*/ 1731444 h 2499976"/>
              <a:gd name="connsiteX2" fmla="*/ 786720 w 1051440"/>
              <a:gd name="connsiteY2" fmla="*/ 2499976 h 2499976"/>
              <a:gd name="connsiteX3" fmla="*/ 1 w 1051440"/>
              <a:gd name="connsiteY3" fmla="*/ 2316187 h 2499976"/>
              <a:gd name="connsiteX4" fmla="*/ 0 w 1051440"/>
              <a:gd name="connsiteY4" fmla="*/ 717516 h 2499976"/>
              <a:gd name="connsiteX0" fmla="*/ 0 w 1051440"/>
              <a:gd name="connsiteY0" fmla="*/ 717516 h 2499976"/>
              <a:gd name="connsiteX1" fmla="*/ 1009376 w 1051440"/>
              <a:gd name="connsiteY1" fmla="*/ 1777917 h 2499976"/>
              <a:gd name="connsiteX2" fmla="*/ 1006818 w 1051440"/>
              <a:gd name="connsiteY2" fmla="*/ 201 h 2499976"/>
              <a:gd name="connsiteX0" fmla="*/ 0 w 1018133"/>
              <a:gd name="connsiteY0" fmla="*/ 253063 h 2035523"/>
              <a:gd name="connsiteX1" fmla="*/ 737092 w 1018133"/>
              <a:gd name="connsiteY1" fmla="*/ 1266991 h 2035523"/>
              <a:gd name="connsiteX2" fmla="*/ 786720 w 1018133"/>
              <a:gd name="connsiteY2" fmla="*/ 2035523 h 2035523"/>
              <a:gd name="connsiteX3" fmla="*/ 1 w 1018133"/>
              <a:gd name="connsiteY3" fmla="*/ 1851734 h 2035523"/>
              <a:gd name="connsiteX4" fmla="*/ 0 w 1018133"/>
              <a:gd name="connsiteY4" fmla="*/ 253063 h 2035523"/>
              <a:gd name="connsiteX0" fmla="*/ 0 w 1018133"/>
              <a:gd name="connsiteY0" fmla="*/ 253063 h 2035523"/>
              <a:gd name="connsiteX1" fmla="*/ 1009376 w 1018133"/>
              <a:gd name="connsiteY1" fmla="*/ 1313464 h 2035523"/>
              <a:gd name="connsiteX2" fmla="*/ 446452 w 1018133"/>
              <a:gd name="connsiteY2" fmla="*/ 278 h 2035523"/>
              <a:gd name="connsiteX0" fmla="*/ 0 w 1018132"/>
              <a:gd name="connsiteY0" fmla="*/ 253063 h 2035523"/>
              <a:gd name="connsiteX1" fmla="*/ 737092 w 1018132"/>
              <a:gd name="connsiteY1" fmla="*/ 1266991 h 2035523"/>
              <a:gd name="connsiteX2" fmla="*/ 786720 w 1018132"/>
              <a:gd name="connsiteY2" fmla="*/ 2035523 h 2035523"/>
              <a:gd name="connsiteX3" fmla="*/ 1 w 1018132"/>
              <a:gd name="connsiteY3" fmla="*/ 1851734 h 2035523"/>
              <a:gd name="connsiteX4" fmla="*/ 0 w 1018132"/>
              <a:gd name="connsiteY4" fmla="*/ 253063 h 2035523"/>
              <a:gd name="connsiteX0" fmla="*/ 0 w 1018132"/>
              <a:gd name="connsiteY0" fmla="*/ 253063 h 2035523"/>
              <a:gd name="connsiteX1" fmla="*/ 1009376 w 1018132"/>
              <a:gd name="connsiteY1" fmla="*/ 1313464 h 2035523"/>
              <a:gd name="connsiteX2" fmla="*/ 446452 w 1018132"/>
              <a:gd name="connsiteY2" fmla="*/ 277 h 2035523"/>
              <a:gd name="connsiteX0" fmla="*/ 0 w 791971"/>
              <a:gd name="connsiteY0" fmla="*/ 253003 h 2035463"/>
              <a:gd name="connsiteX1" fmla="*/ 737092 w 791971"/>
              <a:gd name="connsiteY1" fmla="*/ 1266931 h 2035463"/>
              <a:gd name="connsiteX2" fmla="*/ 786720 w 791971"/>
              <a:gd name="connsiteY2" fmla="*/ 2035463 h 2035463"/>
              <a:gd name="connsiteX3" fmla="*/ 1 w 791971"/>
              <a:gd name="connsiteY3" fmla="*/ 1851674 h 2035463"/>
              <a:gd name="connsiteX4" fmla="*/ 0 w 791971"/>
              <a:gd name="connsiteY4" fmla="*/ 253003 h 2035463"/>
              <a:gd name="connsiteX0" fmla="*/ 0 w 791971"/>
              <a:gd name="connsiteY0" fmla="*/ 253003 h 2035463"/>
              <a:gd name="connsiteX1" fmla="*/ 764217 w 791971"/>
              <a:gd name="connsiteY1" fmla="*/ 1650055 h 2035463"/>
              <a:gd name="connsiteX2" fmla="*/ 446452 w 791971"/>
              <a:gd name="connsiteY2" fmla="*/ 217 h 2035463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0 w 791971"/>
              <a:gd name="connsiteY0" fmla="*/ 134348 h 1916808"/>
              <a:gd name="connsiteX1" fmla="*/ 737092 w 791971"/>
              <a:gd name="connsiteY1" fmla="*/ 1148276 h 1916808"/>
              <a:gd name="connsiteX2" fmla="*/ 786720 w 791971"/>
              <a:gd name="connsiteY2" fmla="*/ 1916808 h 1916808"/>
              <a:gd name="connsiteX3" fmla="*/ 1 w 791971"/>
              <a:gd name="connsiteY3" fmla="*/ 1733019 h 1916808"/>
              <a:gd name="connsiteX4" fmla="*/ 0 w 791971"/>
              <a:gd name="connsiteY4" fmla="*/ 134348 h 1916808"/>
              <a:gd name="connsiteX0" fmla="*/ 0 w 791971"/>
              <a:gd name="connsiteY0" fmla="*/ 134348 h 1916808"/>
              <a:gd name="connsiteX1" fmla="*/ 764217 w 791971"/>
              <a:gd name="connsiteY1" fmla="*/ 1531400 h 1916808"/>
              <a:gd name="connsiteX2" fmla="*/ 174139 w 791971"/>
              <a:gd name="connsiteY2" fmla="*/ 198 h 1916808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4"/>
              <a:gd name="connsiteY0" fmla="*/ 134351 h 1916811"/>
              <a:gd name="connsiteX1" fmla="*/ 737092 w 882464"/>
              <a:gd name="connsiteY1" fmla="*/ 1148279 h 1916811"/>
              <a:gd name="connsiteX2" fmla="*/ 786720 w 882464"/>
              <a:gd name="connsiteY2" fmla="*/ 1916811 h 1916811"/>
              <a:gd name="connsiteX3" fmla="*/ 1 w 882464"/>
              <a:gd name="connsiteY3" fmla="*/ 1733022 h 1916811"/>
              <a:gd name="connsiteX4" fmla="*/ 0 w 882464"/>
              <a:gd name="connsiteY4" fmla="*/ 134351 h 1916811"/>
              <a:gd name="connsiteX0" fmla="*/ 0 w 882464"/>
              <a:gd name="connsiteY0" fmla="*/ 134351 h 1916811"/>
              <a:gd name="connsiteX1" fmla="*/ 882461 w 882464"/>
              <a:gd name="connsiteY1" fmla="*/ 1501931 h 1916811"/>
              <a:gd name="connsiteX2" fmla="*/ 174139 w 882464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8525"/>
              <a:gd name="connsiteY0" fmla="*/ 823581 h 2606041"/>
              <a:gd name="connsiteX1" fmla="*/ 737092 w 898525"/>
              <a:gd name="connsiteY1" fmla="*/ 1837509 h 2606041"/>
              <a:gd name="connsiteX2" fmla="*/ 786720 w 898525"/>
              <a:gd name="connsiteY2" fmla="*/ 2606041 h 2606041"/>
              <a:gd name="connsiteX3" fmla="*/ 1 w 898525"/>
              <a:gd name="connsiteY3" fmla="*/ 2422252 h 2606041"/>
              <a:gd name="connsiteX4" fmla="*/ 0 w 898525"/>
              <a:gd name="connsiteY4" fmla="*/ 823581 h 2606041"/>
              <a:gd name="connsiteX0" fmla="*/ 0 w 898525"/>
              <a:gd name="connsiteY0" fmla="*/ 823581 h 2606041"/>
              <a:gd name="connsiteX1" fmla="*/ 882461 w 898525"/>
              <a:gd name="connsiteY1" fmla="*/ 2191161 h 2606041"/>
              <a:gd name="connsiteX2" fmla="*/ 274699 w 898525"/>
              <a:gd name="connsiteY2" fmla="*/ 161 h 2606041"/>
              <a:gd name="connsiteX0" fmla="*/ 0 w 943448"/>
              <a:gd name="connsiteY0" fmla="*/ 823682 h 2606142"/>
              <a:gd name="connsiteX1" fmla="*/ 737092 w 943448"/>
              <a:gd name="connsiteY1" fmla="*/ 1837610 h 2606142"/>
              <a:gd name="connsiteX2" fmla="*/ 786720 w 943448"/>
              <a:gd name="connsiteY2" fmla="*/ 2606142 h 2606142"/>
              <a:gd name="connsiteX3" fmla="*/ 1 w 943448"/>
              <a:gd name="connsiteY3" fmla="*/ 2422353 h 2606142"/>
              <a:gd name="connsiteX4" fmla="*/ 0 w 943448"/>
              <a:gd name="connsiteY4" fmla="*/ 823682 h 2606142"/>
              <a:gd name="connsiteX0" fmla="*/ 0 w 943448"/>
              <a:gd name="connsiteY0" fmla="*/ 823682 h 2606142"/>
              <a:gd name="connsiteX1" fmla="*/ 928234 w 943448"/>
              <a:gd name="connsiteY1" fmla="*/ 1377879 h 2606142"/>
              <a:gd name="connsiteX2" fmla="*/ 274699 w 943448"/>
              <a:gd name="connsiteY2" fmla="*/ 262 h 2606142"/>
              <a:gd name="connsiteX0" fmla="*/ 0 w 943449"/>
              <a:gd name="connsiteY0" fmla="*/ 823682 h 2606142"/>
              <a:gd name="connsiteX1" fmla="*/ 737092 w 943449"/>
              <a:gd name="connsiteY1" fmla="*/ 1837610 h 2606142"/>
              <a:gd name="connsiteX2" fmla="*/ 786720 w 943449"/>
              <a:gd name="connsiteY2" fmla="*/ 2606142 h 2606142"/>
              <a:gd name="connsiteX3" fmla="*/ 1 w 943449"/>
              <a:gd name="connsiteY3" fmla="*/ 2422353 h 2606142"/>
              <a:gd name="connsiteX4" fmla="*/ 0 w 943449"/>
              <a:gd name="connsiteY4" fmla="*/ 823682 h 2606142"/>
              <a:gd name="connsiteX0" fmla="*/ 0 w 943449"/>
              <a:gd name="connsiteY0" fmla="*/ 823682 h 2606142"/>
              <a:gd name="connsiteX1" fmla="*/ 928234 w 943449"/>
              <a:gd name="connsiteY1" fmla="*/ 1377879 h 2606142"/>
              <a:gd name="connsiteX2" fmla="*/ 274699 w 943449"/>
              <a:gd name="connsiteY2" fmla="*/ 262 h 2606142"/>
              <a:gd name="connsiteX0" fmla="*/ 0 w 818128"/>
              <a:gd name="connsiteY0" fmla="*/ 823621 h 2606081"/>
              <a:gd name="connsiteX1" fmla="*/ 737092 w 818128"/>
              <a:gd name="connsiteY1" fmla="*/ 1837549 h 2606081"/>
              <a:gd name="connsiteX2" fmla="*/ 786720 w 818128"/>
              <a:gd name="connsiteY2" fmla="*/ 2606081 h 2606081"/>
              <a:gd name="connsiteX3" fmla="*/ 1 w 818128"/>
              <a:gd name="connsiteY3" fmla="*/ 2422292 h 2606081"/>
              <a:gd name="connsiteX4" fmla="*/ 0 w 818128"/>
              <a:gd name="connsiteY4" fmla="*/ 823621 h 2606081"/>
              <a:gd name="connsiteX0" fmla="*/ 0 w 818128"/>
              <a:gd name="connsiteY0" fmla="*/ 823621 h 2606081"/>
              <a:gd name="connsiteX1" fmla="*/ 800274 w 818128"/>
              <a:gd name="connsiteY1" fmla="*/ 1780610 h 2606081"/>
              <a:gd name="connsiteX2" fmla="*/ 274699 w 818128"/>
              <a:gd name="connsiteY2" fmla="*/ 201 h 2606081"/>
              <a:gd name="connsiteX0" fmla="*/ 165634 w 977085"/>
              <a:gd name="connsiteY0" fmla="*/ 1 h 1782461"/>
              <a:gd name="connsiteX1" fmla="*/ 902726 w 977085"/>
              <a:gd name="connsiteY1" fmla="*/ 1013929 h 1782461"/>
              <a:gd name="connsiteX2" fmla="*/ 952354 w 977085"/>
              <a:gd name="connsiteY2" fmla="*/ 1782461 h 1782461"/>
              <a:gd name="connsiteX3" fmla="*/ 165635 w 977085"/>
              <a:gd name="connsiteY3" fmla="*/ 1598672 h 1782461"/>
              <a:gd name="connsiteX4" fmla="*/ 165634 w 977085"/>
              <a:gd name="connsiteY4" fmla="*/ 1 h 1782461"/>
              <a:gd name="connsiteX0" fmla="*/ 165634 w 977085"/>
              <a:gd name="connsiteY0" fmla="*/ 1 h 1782461"/>
              <a:gd name="connsiteX1" fmla="*/ 965908 w 977085"/>
              <a:gd name="connsiteY1" fmla="*/ 956990 h 1782461"/>
              <a:gd name="connsiteX2" fmla="*/ 0 w 977085"/>
              <a:gd name="connsiteY2" fmla="*/ 149261 h 1782461"/>
              <a:gd name="connsiteX0" fmla="*/ 165634 w 965908"/>
              <a:gd name="connsiteY0" fmla="*/ -1 h 1782459"/>
              <a:gd name="connsiteX1" fmla="*/ 902726 w 965908"/>
              <a:gd name="connsiteY1" fmla="*/ 1013927 h 1782459"/>
              <a:gd name="connsiteX2" fmla="*/ 952354 w 965908"/>
              <a:gd name="connsiteY2" fmla="*/ 1782459 h 1782459"/>
              <a:gd name="connsiteX3" fmla="*/ 165635 w 965908"/>
              <a:gd name="connsiteY3" fmla="*/ 1598670 h 1782459"/>
              <a:gd name="connsiteX4" fmla="*/ 165634 w 965908"/>
              <a:gd name="connsiteY4" fmla="*/ -1 h 1782459"/>
              <a:gd name="connsiteX0" fmla="*/ 165634 w 965908"/>
              <a:gd name="connsiteY0" fmla="*/ -1 h 1782459"/>
              <a:gd name="connsiteX1" fmla="*/ 965908 w 965908"/>
              <a:gd name="connsiteY1" fmla="*/ 956988 h 1782459"/>
              <a:gd name="connsiteX2" fmla="*/ 0 w 965908"/>
              <a:gd name="connsiteY2" fmla="*/ 149259 h 1782459"/>
              <a:gd name="connsiteX0" fmla="*/ 165634 w 967735"/>
              <a:gd name="connsiteY0" fmla="*/ 1 h 1782461"/>
              <a:gd name="connsiteX1" fmla="*/ 902726 w 967735"/>
              <a:gd name="connsiteY1" fmla="*/ 1013929 h 1782461"/>
              <a:gd name="connsiteX2" fmla="*/ 952354 w 967735"/>
              <a:gd name="connsiteY2" fmla="*/ 1782461 h 1782461"/>
              <a:gd name="connsiteX3" fmla="*/ 165635 w 967735"/>
              <a:gd name="connsiteY3" fmla="*/ 1598672 h 1782461"/>
              <a:gd name="connsiteX4" fmla="*/ 165634 w 967735"/>
              <a:gd name="connsiteY4" fmla="*/ 1 h 1782461"/>
              <a:gd name="connsiteX0" fmla="*/ 165634 w 967735"/>
              <a:gd name="connsiteY0" fmla="*/ 1 h 1782461"/>
              <a:gd name="connsiteX1" fmla="*/ 965908 w 967735"/>
              <a:gd name="connsiteY1" fmla="*/ 956990 h 1782461"/>
              <a:gd name="connsiteX2" fmla="*/ 0 w 967735"/>
              <a:gd name="connsiteY2" fmla="*/ 149261 h 1782461"/>
              <a:gd name="connsiteX0" fmla="*/ 221788 w 1023889"/>
              <a:gd name="connsiteY0" fmla="*/ -1 h 1782459"/>
              <a:gd name="connsiteX1" fmla="*/ 958880 w 1023889"/>
              <a:gd name="connsiteY1" fmla="*/ 1013927 h 1782459"/>
              <a:gd name="connsiteX2" fmla="*/ 1008508 w 1023889"/>
              <a:gd name="connsiteY2" fmla="*/ 1782459 h 1782459"/>
              <a:gd name="connsiteX3" fmla="*/ 221789 w 1023889"/>
              <a:gd name="connsiteY3" fmla="*/ 1598670 h 1782459"/>
              <a:gd name="connsiteX4" fmla="*/ 221788 w 1023889"/>
              <a:gd name="connsiteY4" fmla="*/ -1 h 1782459"/>
              <a:gd name="connsiteX0" fmla="*/ 221788 w 1023889"/>
              <a:gd name="connsiteY0" fmla="*/ -1 h 1782459"/>
              <a:gd name="connsiteX1" fmla="*/ 1022062 w 1023889"/>
              <a:gd name="connsiteY1" fmla="*/ 956988 h 1782459"/>
              <a:gd name="connsiteX2" fmla="*/ 0 w 1023889"/>
              <a:gd name="connsiteY2" fmla="*/ 959995 h 1782459"/>
              <a:gd name="connsiteX0" fmla="*/ 9404 w 811505"/>
              <a:gd name="connsiteY0" fmla="*/ 1 h 1782461"/>
              <a:gd name="connsiteX1" fmla="*/ 746496 w 811505"/>
              <a:gd name="connsiteY1" fmla="*/ 1013929 h 1782461"/>
              <a:gd name="connsiteX2" fmla="*/ 796124 w 811505"/>
              <a:gd name="connsiteY2" fmla="*/ 1782461 h 1782461"/>
              <a:gd name="connsiteX3" fmla="*/ 9405 w 811505"/>
              <a:gd name="connsiteY3" fmla="*/ 1598672 h 1782461"/>
              <a:gd name="connsiteX4" fmla="*/ 9404 w 811505"/>
              <a:gd name="connsiteY4" fmla="*/ 1 h 1782461"/>
              <a:gd name="connsiteX0" fmla="*/ 9404 w 811505"/>
              <a:gd name="connsiteY0" fmla="*/ 1 h 1782461"/>
              <a:gd name="connsiteX1" fmla="*/ 809678 w 811505"/>
              <a:gd name="connsiteY1" fmla="*/ 956990 h 1782461"/>
              <a:gd name="connsiteX2" fmla="*/ 0 w 811505"/>
              <a:gd name="connsiteY2" fmla="*/ 1495921 h 1782461"/>
              <a:gd name="connsiteX0" fmla="*/ 9404 w 914700"/>
              <a:gd name="connsiteY0" fmla="*/ 52 h 1782512"/>
              <a:gd name="connsiteX1" fmla="*/ 746496 w 914700"/>
              <a:gd name="connsiteY1" fmla="*/ 1013980 h 1782512"/>
              <a:gd name="connsiteX2" fmla="*/ 796124 w 914700"/>
              <a:gd name="connsiteY2" fmla="*/ 1782512 h 1782512"/>
              <a:gd name="connsiteX3" fmla="*/ 9405 w 914700"/>
              <a:gd name="connsiteY3" fmla="*/ 1598723 h 1782512"/>
              <a:gd name="connsiteX4" fmla="*/ 9404 w 914700"/>
              <a:gd name="connsiteY4" fmla="*/ 52 h 1782512"/>
              <a:gd name="connsiteX0" fmla="*/ 9404 w 914700"/>
              <a:gd name="connsiteY0" fmla="*/ 52 h 1782512"/>
              <a:gd name="connsiteX1" fmla="*/ 913166 w 914700"/>
              <a:gd name="connsiteY1" fmla="*/ 291709 h 1782512"/>
              <a:gd name="connsiteX2" fmla="*/ 0 w 914700"/>
              <a:gd name="connsiteY2" fmla="*/ 1495972 h 1782512"/>
              <a:gd name="connsiteX0" fmla="*/ 0 w 905296"/>
              <a:gd name="connsiteY0" fmla="*/ 52 h 1782512"/>
              <a:gd name="connsiteX1" fmla="*/ 737092 w 905296"/>
              <a:gd name="connsiteY1" fmla="*/ 1013980 h 1782512"/>
              <a:gd name="connsiteX2" fmla="*/ 786720 w 905296"/>
              <a:gd name="connsiteY2" fmla="*/ 1782512 h 1782512"/>
              <a:gd name="connsiteX3" fmla="*/ 1 w 905296"/>
              <a:gd name="connsiteY3" fmla="*/ 1598723 h 1782512"/>
              <a:gd name="connsiteX4" fmla="*/ 0 w 905296"/>
              <a:gd name="connsiteY4" fmla="*/ 52 h 1782512"/>
              <a:gd name="connsiteX0" fmla="*/ 0 w 905296"/>
              <a:gd name="connsiteY0" fmla="*/ 52 h 1782512"/>
              <a:gd name="connsiteX1" fmla="*/ 903762 w 905296"/>
              <a:gd name="connsiteY1" fmla="*/ 291709 h 1782512"/>
              <a:gd name="connsiteX2" fmla="*/ 207792 w 905296"/>
              <a:gd name="connsiteY2" fmla="*/ 1230695 h 1782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05296" h="1782512" stroke="0" extrusionOk="0">
                <a:moveTo>
                  <a:pt x="0" y="52"/>
                </a:moveTo>
                <a:cubicBezTo>
                  <a:pt x="325588" y="52"/>
                  <a:pt x="618002" y="402290"/>
                  <a:pt x="737092" y="1013980"/>
                </a:cubicBezTo>
                <a:cubicBezTo>
                  <a:pt x="784612" y="1258063"/>
                  <a:pt x="801656" y="1521996"/>
                  <a:pt x="786720" y="1782512"/>
                </a:cubicBezTo>
                <a:lnTo>
                  <a:pt x="1" y="1598723"/>
                </a:lnTo>
                <a:cubicBezTo>
                  <a:pt x="1" y="1065833"/>
                  <a:pt x="0" y="532942"/>
                  <a:pt x="0" y="52"/>
                </a:cubicBezTo>
                <a:close/>
              </a:path>
              <a:path w="905296" h="1782512" fill="none">
                <a:moveTo>
                  <a:pt x="0" y="52"/>
                </a:moveTo>
                <a:cubicBezTo>
                  <a:pt x="325588" y="52"/>
                  <a:pt x="939995" y="-11121"/>
                  <a:pt x="903762" y="291709"/>
                </a:cubicBezTo>
                <a:cubicBezTo>
                  <a:pt x="803218" y="513069"/>
                  <a:pt x="218541" y="1209430"/>
                  <a:pt x="207792" y="1230695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423" name="Gruppe 422">
            <a:extLst>
              <a:ext uri="{FF2B5EF4-FFF2-40B4-BE49-F238E27FC236}">
                <a16:creationId xmlns:a16="http://schemas.microsoft.com/office/drawing/2014/main" id="{93E36595-4658-43E0-821D-48E7618959A1}"/>
              </a:ext>
            </a:extLst>
          </p:cNvPr>
          <p:cNvGrpSpPr/>
          <p:nvPr/>
        </p:nvGrpSpPr>
        <p:grpSpPr>
          <a:xfrm rot="10800000">
            <a:off x="5701563" y="1316725"/>
            <a:ext cx="1319760" cy="3321000"/>
            <a:chOff x="6182331" y="1295006"/>
            <a:chExt cx="1319760" cy="332100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92">
              <p14:nvContentPartPr>
                <p14:cNvPr id="424" name="Håndskrift 423">
                  <a:extLst>
                    <a:ext uri="{FF2B5EF4-FFF2-40B4-BE49-F238E27FC236}">
                      <a16:creationId xmlns:a16="http://schemas.microsoft.com/office/drawing/2014/main" id="{4CD70272-DFDE-42E3-9370-A98B319B7A31}"/>
                    </a:ext>
                  </a:extLst>
                </p14:cNvPr>
                <p14:cNvContentPartPr/>
                <p14:nvPr/>
              </p14:nvContentPartPr>
              <p14:xfrm>
                <a:off x="6259011" y="1295726"/>
                <a:ext cx="1243080" cy="3310920"/>
              </p14:xfrm>
            </p:contentPart>
          </mc:Choice>
          <mc:Fallback xmlns="">
            <p:pic>
              <p:nvPicPr>
                <p:cNvPr id="424" name="Håndskrift 423">
                  <a:extLst>
                    <a:ext uri="{FF2B5EF4-FFF2-40B4-BE49-F238E27FC236}">
                      <a16:creationId xmlns:a16="http://schemas.microsoft.com/office/drawing/2014/main" id="{4CD70272-DFDE-42E3-9370-A98B319B7A31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6196029" y="1232726"/>
                  <a:ext cx="1368684" cy="343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94">
              <p14:nvContentPartPr>
                <p14:cNvPr id="425" name="Håndskrift 424">
                  <a:extLst>
                    <a:ext uri="{FF2B5EF4-FFF2-40B4-BE49-F238E27FC236}">
                      <a16:creationId xmlns:a16="http://schemas.microsoft.com/office/drawing/2014/main" id="{4AA360A6-743B-46B4-B29D-24F9B5015944}"/>
                    </a:ext>
                  </a:extLst>
                </p14:cNvPr>
                <p14:cNvContentPartPr/>
                <p14:nvPr/>
              </p14:nvContentPartPr>
              <p14:xfrm>
                <a:off x="6182331" y="1295006"/>
                <a:ext cx="1044000" cy="3321000"/>
              </p14:xfrm>
            </p:contentPart>
          </mc:Choice>
          <mc:Fallback xmlns="">
            <p:pic>
              <p:nvPicPr>
                <p:cNvPr id="425" name="Håndskrift 424">
                  <a:extLst>
                    <a:ext uri="{FF2B5EF4-FFF2-40B4-BE49-F238E27FC236}">
                      <a16:creationId xmlns:a16="http://schemas.microsoft.com/office/drawing/2014/main" id="{4AA360A6-743B-46B4-B29D-24F9B5015944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6119331" y="1232006"/>
                  <a:ext cx="1169640" cy="3446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6" name="Gruppe 425">
            <a:extLst>
              <a:ext uri="{FF2B5EF4-FFF2-40B4-BE49-F238E27FC236}">
                <a16:creationId xmlns:a16="http://schemas.microsoft.com/office/drawing/2014/main" id="{BA7B81E0-06DC-4E25-B15B-9A28BD8C465C}"/>
              </a:ext>
            </a:extLst>
          </p:cNvPr>
          <p:cNvGrpSpPr/>
          <p:nvPr/>
        </p:nvGrpSpPr>
        <p:grpSpPr>
          <a:xfrm>
            <a:off x="4589056" y="1270580"/>
            <a:ext cx="1337973" cy="3366831"/>
            <a:chOff x="6182331" y="1295006"/>
            <a:chExt cx="1319760" cy="332100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96">
              <p14:nvContentPartPr>
                <p14:cNvPr id="427" name="Håndskrift 426">
                  <a:extLst>
                    <a:ext uri="{FF2B5EF4-FFF2-40B4-BE49-F238E27FC236}">
                      <a16:creationId xmlns:a16="http://schemas.microsoft.com/office/drawing/2014/main" id="{FE9F6127-7BB4-4D42-B856-E9C559F7D918}"/>
                    </a:ext>
                  </a:extLst>
                </p14:cNvPr>
                <p14:cNvContentPartPr/>
                <p14:nvPr/>
              </p14:nvContentPartPr>
              <p14:xfrm>
                <a:off x="6259011" y="1295726"/>
                <a:ext cx="1243080" cy="3310920"/>
              </p14:xfrm>
            </p:contentPart>
          </mc:Choice>
          <mc:Fallback xmlns="">
            <p:pic>
              <p:nvPicPr>
                <p:cNvPr id="427" name="Håndskrift 426">
                  <a:extLst>
                    <a:ext uri="{FF2B5EF4-FFF2-40B4-BE49-F238E27FC236}">
                      <a16:creationId xmlns:a16="http://schemas.microsoft.com/office/drawing/2014/main" id="{FE9F6127-7BB4-4D42-B856-E9C559F7D918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6196892" y="1233584"/>
                  <a:ext cx="1366962" cy="343484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98">
              <p14:nvContentPartPr>
                <p14:cNvPr id="428" name="Håndskrift 427">
                  <a:extLst>
                    <a:ext uri="{FF2B5EF4-FFF2-40B4-BE49-F238E27FC236}">
                      <a16:creationId xmlns:a16="http://schemas.microsoft.com/office/drawing/2014/main" id="{08D86F0A-7AEB-48BA-AE07-4075E9A5D787}"/>
                    </a:ext>
                  </a:extLst>
                </p14:cNvPr>
                <p14:cNvContentPartPr/>
                <p14:nvPr/>
              </p14:nvContentPartPr>
              <p14:xfrm>
                <a:off x="6182331" y="1295006"/>
                <a:ext cx="1044000" cy="3321000"/>
              </p14:xfrm>
            </p:contentPart>
          </mc:Choice>
          <mc:Fallback xmlns="">
            <p:pic>
              <p:nvPicPr>
                <p:cNvPr id="428" name="Håndskrift 427">
                  <a:extLst>
                    <a:ext uri="{FF2B5EF4-FFF2-40B4-BE49-F238E27FC236}">
                      <a16:creationId xmlns:a16="http://schemas.microsoft.com/office/drawing/2014/main" id="{08D86F0A-7AEB-48BA-AE07-4075E9A5D787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6120188" y="1232862"/>
                  <a:ext cx="1167931" cy="3444934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8" name="Gruppe 237">
            <a:extLst>
              <a:ext uri="{FF2B5EF4-FFF2-40B4-BE49-F238E27FC236}">
                <a16:creationId xmlns:a16="http://schemas.microsoft.com/office/drawing/2014/main" id="{B4BEDC2D-82F0-44F0-A937-5C4FB5680302}"/>
              </a:ext>
            </a:extLst>
          </p:cNvPr>
          <p:cNvGrpSpPr/>
          <p:nvPr/>
        </p:nvGrpSpPr>
        <p:grpSpPr>
          <a:xfrm>
            <a:off x="4789131" y="2536286"/>
            <a:ext cx="674640" cy="1829160"/>
            <a:chOff x="4789131" y="2536286"/>
            <a:chExt cx="674640" cy="1829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109" name="Håndskrift 108">
                  <a:extLst>
                    <a:ext uri="{FF2B5EF4-FFF2-40B4-BE49-F238E27FC236}">
                      <a16:creationId xmlns:a16="http://schemas.microsoft.com/office/drawing/2014/main" id="{EA4D3490-C499-4F16-9708-5B5CE7A8FEFE}"/>
                    </a:ext>
                  </a:extLst>
                </p14:cNvPr>
                <p14:cNvContentPartPr/>
                <p14:nvPr/>
              </p14:nvContentPartPr>
              <p14:xfrm>
                <a:off x="4876611" y="2547086"/>
                <a:ext cx="6840" cy="29880"/>
              </p14:xfrm>
            </p:contentPart>
          </mc:Choice>
          <mc:Fallback xmlns="">
            <p:pic>
              <p:nvPicPr>
                <p:cNvPr id="109" name="Håndskrift 108">
                  <a:extLst>
                    <a:ext uri="{FF2B5EF4-FFF2-40B4-BE49-F238E27FC236}">
                      <a16:creationId xmlns:a16="http://schemas.microsoft.com/office/drawing/2014/main" id="{EA4D3490-C499-4F16-9708-5B5CE7A8FEFE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4816761" y="2484086"/>
                  <a:ext cx="126198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110" name="Håndskrift 109">
                  <a:extLst>
                    <a:ext uri="{FF2B5EF4-FFF2-40B4-BE49-F238E27FC236}">
                      <a16:creationId xmlns:a16="http://schemas.microsoft.com/office/drawing/2014/main" id="{F9564B84-051F-4F36-BEA6-CE555F104C3F}"/>
                    </a:ext>
                  </a:extLst>
                </p14:cNvPr>
                <p14:cNvContentPartPr/>
                <p14:nvPr/>
              </p14:nvContentPartPr>
              <p14:xfrm>
                <a:off x="4999011" y="2536286"/>
                <a:ext cx="106560" cy="104400"/>
              </p14:xfrm>
            </p:contentPart>
          </mc:Choice>
          <mc:Fallback xmlns="">
            <p:pic>
              <p:nvPicPr>
                <p:cNvPr id="110" name="Håndskrift 109">
                  <a:extLst>
                    <a:ext uri="{FF2B5EF4-FFF2-40B4-BE49-F238E27FC236}">
                      <a16:creationId xmlns:a16="http://schemas.microsoft.com/office/drawing/2014/main" id="{F9564B84-051F-4F36-BEA6-CE555F104C3F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4936011" y="2473286"/>
                  <a:ext cx="232200" cy="23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111" name="Håndskrift 110">
                  <a:extLst>
                    <a:ext uri="{FF2B5EF4-FFF2-40B4-BE49-F238E27FC236}">
                      <a16:creationId xmlns:a16="http://schemas.microsoft.com/office/drawing/2014/main" id="{F10E469C-F59A-4A5B-BE05-4E0439214567}"/>
                    </a:ext>
                  </a:extLst>
                </p14:cNvPr>
                <p14:cNvContentPartPr/>
                <p14:nvPr/>
              </p14:nvContentPartPr>
              <p14:xfrm>
                <a:off x="4789131" y="2677406"/>
                <a:ext cx="13680" cy="25200"/>
              </p14:xfrm>
            </p:contentPart>
          </mc:Choice>
          <mc:Fallback xmlns="">
            <p:pic>
              <p:nvPicPr>
                <p:cNvPr id="111" name="Håndskrift 110">
                  <a:extLst>
                    <a:ext uri="{FF2B5EF4-FFF2-40B4-BE49-F238E27FC236}">
                      <a16:creationId xmlns:a16="http://schemas.microsoft.com/office/drawing/2014/main" id="{F10E469C-F59A-4A5B-BE05-4E0439214567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4726131" y="2614406"/>
                  <a:ext cx="13932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112" name="Håndskrift 111">
                  <a:extLst>
                    <a:ext uri="{FF2B5EF4-FFF2-40B4-BE49-F238E27FC236}">
                      <a16:creationId xmlns:a16="http://schemas.microsoft.com/office/drawing/2014/main" id="{F937B708-C0F3-4231-94A2-83B7E3FC8D76}"/>
                    </a:ext>
                  </a:extLst>
                </p14:cNvPr>
                <p14:cNvContentPartPr/>
                <p14:nvPr/>
              </p14:nvContentPartPr>
              <p14:xfrm>
                <a:off x="4984971" y="2721326"/>
                <a:ext cx="33840" cy="40680"/>
              </p14:xfrm>
            </p:contentPart>
          </mc:Choice>
          <mc:Fallback xmlns="">
            <p:pic>
              <p:nvPicPr>
                <p:cNvPr id="112" name="Håndskrift 111">
                  <a:extLst>
                    <a:ext uri="{FF2B5EF4-FFF2-40B4-BE49-F238E27FC236}">
                      <a16:creationId xmlns:a16="http://schemas.microsoft.com/office/drawing/2014/main" id="{F937B708-C0F3-4231-94A2-83B7E3FC8D76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921971" y="2658879"/>
                  <a:ext cx="159480" cy="16521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113" name="Håndskrift 112">
                  <a:extLst>
                    <a:ext uri="{FF2B5EF4-FFF2-40B4-BE49-F238E27FC236}">
                      <a16:creationId xmlns:a16="http://schemas.microsoft.com/office/drawing/2014/main" id="{E1B5B0E0-B003-4170-998C-E66F9D39F3E8}"/>
                    </a:ext>
                  </a:extLst>
                </p14:cNvPr>
                <p14:cNvContentPartPr/>
                <p14:nvPr/>
              </p14:nvContentPartPr>
              <p14:xfrm>
                <a:off x="4789131" y="2862806"/>
                <a:ext cx="82800" cy="42840"/>
              </p14:xfrm>
            </p:contentPart>
          </mc:Choice>
          <mc:Fallback xmlns="">
            <p:pic>
              <p:nvPicPr>
                <p:cNvPr id="113" name="Håndskrift 112">
                  <a:extLst>
                    <a:ext uri="{FF2B5EF4-FFF2-40B4-BE49-F238E27FC236}">
                      <a16:creationId xmlns:a16="http://schemas.microsoft.com/office/drawing/2014/main" id="{E1B5B0E0-B003-4170-998C-E66F9D39F3E8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726131" y="2799806"/>
                  <a:ext cx="20844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118" name="Håndskrift 117">
                  <a:extLst>
                    <a:ext uri="{FF2B5EF4-FFF2-40B4-BE49-F238E27FC236}">
                      <a16:creationId xmlns:a16="http://schemas.microsoft.com/office/drawing/2014/main" id="{F83A06A6-BE69-4ECB-8D2C-9CEC7B05F59C}"/>
                    </a:ext>
                  </a:extLst>
                </p14:cNvPr>
                <p14:cNvContentPartPr/>
                <p14:nvPr/>
              </p14:nvContentPartPr>
              <p14:xfrm>
                <a:off x="4919811" y="2852006"/>
                <a:ext cx="45000" cy="70920"/>
              </p14:xfrm>
            </p:contentPart>
          </mc:Choice>
          <mc:Fallback xmlns="">
            <p:pic>
              <p:nvPicPr>
                <p:cNvPr id="118" name="Håndskrift 117">
                  <a:extLst>
                    <a:ext uri="{FF2B5EF4-FFF2-40B4-BE49-F238E27FC236}">
                      <a16:creationId xmlns:a16="http://schemas.microsoft.com/office/drawing/2014/main" id="{F83A06A6-BE69-4ECB-8D2C-9CEC7B05F59C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856811" y="2789006"/>
                  <a:ext cx="17064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119" name="Håndskrift 118">
                  <a:extLst>
                    <a:ext uri="{FF2B5EF4-FFF2-40B4-BE49-F238E27FC236}">
                      <a16:creationId xmlns:a16="http://schemas.microsoft.com/office/drawing/2014/main" id="{E3B01712-5D0F-4CA5-A8D8-4132DF4730A7}"/>
                    </a:ext>
                  </a:extLst>
                </p14:cNvPr>
                <p14:cNvContentPartPr/>
                <p14:nvPr/>
              </p14:nvContentPartPr>
              <p14:xfrm>
                <a:off x="5083251" y="2786486"/>
                <a:ext cx="28800" cy="31680"/>
              </p14:xfrm>
            </p:contentPart>
          </mc:Choice>
          <mc:Fallback xmlns="">
            <p:pic>
              <p:nvPicPr>
                <p:cNvPr id="119" name="Håndskrift 118">
                  <a:extLst>
                    <a:ext uri="{FF2B5EF4-FFF2-40B4-BE49-F238E27FC236}">
                      <a16:creationId xmlns:a16="http://schemas.microsoft.com/office/drawing/2014/main" id="{E3B01712-5D0F-4CA5-A8D8-4132DF4730A7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5019454" y="2723486"/>
                  <a:ext cx="15603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120" name="Håndskrift 119">
                  <a:extLst>
                    <a:ext uri="{FF2B5EF4-FFF2-40B4-BE49-F238E27FC236}">
                      <a16:creationId xmlns:a16="http://schemas.microsoft.com/office/drawing/2014/main" id="{646857E4-2252-4744-B416-2900DC5B0D95}"/>
                    </a:ext>
                  </a:extLst>
                </p14:cNvPr>
                <p14:cNvContentPartPr/>
                <p14:nvPr/>
              </p14:nvContentPartPr>
              <p14:xfrm>
                <a:off x="5307891" y="2699006"/>
                <a:ext cx="15120" cy="73080"/>
              </p14:xfrm>
            </p:contentPart>
          </mc:Choice>
          <mc:Fallback xmlns="">
            <p:pic>
              <p:nvPicPr>
                <p:cNvPr id="120" name="Håndskrift 119">
                  <a:extLst>
                    <a:ext uri="{FF2B5EF4-FFF2-40B4-BE49-F238E27FC236}">
                      <a16:creationId xmlns:a16="http://schemas.microsoft.com/office/drawing/2014/main" id="{646857E4-2252-4744-B416-2900DC5B0D95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5246356" y="2636006"/>
                  <a:ext cx="137838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121" name="Håndskrift 120">
                  <a:extLst>
                    <a:ext uri="{FF2B5EF4-FFF2-40B4-BE49-F238E27FC236}">
                      <a16:creationId xmlns:a16="http://schemas.microsoft.com/office/drawing/2014/main" id="{00CDC33F-BB70-4794-95FB-8DB2DEBC3F74}"/>
                    </a:ext>
                  </a:extLst>
                </p14:cNvPr>
                <p14:cNvContentPartPr/>
                <p14:nvPr/>
              </p14:nvContentPartPr>
              <p14:xfrm>
                <a:off x="5366211" y="2709806"/>
                <a:ext cx="14760" cy="27000"/>
              </p14:xfrm>
            </p:contentPart>
          </mc:Choice>
          <mc:Fallback xmlns="">
            <p:pic>
              <p:nvPicPr>
                <p:cNvPr id="121" name="Håndskrift 120">
                  <a:extLst>
                    <a:ext uri="{FF2B5EF4-FFF2-40B4-BE49-F238E27FC236}">
                      <a16:creationId xmlns:a16="http://schemas.microsoft.com/office/drawing/2014/main" id="{00CDC33F-BB70-4794-95FB-8DB2DEBC3F74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5303211" y="2646806"/>
                  <a:ext cx="14040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122" name="Håndskrift 121">
                  <a:extLst>
                    <a:ext uri="{FF2B5EF4-FFF2-40B4-BE49-F238E27FC236}">
                      <a16:creationId xmlns:a16="http://schemas.microsoft.com/office/drawing/2014/main" id="{CFEDD4BB-A331-4C0B-9024-B7030C04AEEE}"/>
                    </a:ext>
                  </a:extLst>
                </p14:cNvPr>
                <p14:cNvContentPartPr/>
                <p14:nvPr/>
              </p14:nvContentPartPr>
              <p14:xfrm>
                <a:off x="5185851" y="2557886"/>
                <a:ext cx="148320" cy="100440"/>
              </p14:xfrm>
            </p:contentPart>
          </mc:Choice>
          <mc:Fallback xmlns="">
            <p:pic>
              <p:nvPicPr>
                <p:cNvPr id="122" name="Håndskrift 121">
                  <a:extLst>
                    <a:ext uri="{FF2B5EF4-FFF2-40B4-BE49-F238E27FC236}">
                      <a16:creationId xmlns:a16="http://schemas.microsoft.com/office/drawing/2014/main" id="{CFEDD4BB-A331-4C0B-9024-B7030C04AEEE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5122851" y="2494886"/>
                  <a:ext cx="27396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123" name="Håndskrift 122">
                  <a:extLst>
                    <a:ext uri="{FF2B5EF4-FFF2-40B4-BE49-F238E27FC236}">
                      <a16:creationId xmlns:a16="http://schemas.microsoft.com/office/drawing/2014/main" id="{69DAF858-A1C8-4500-8CD4-1FAADD602EB3}"/>
                    </a:ext>
                  </a:extLst>
                </p14:cNvPr>
                <p14:cNvContentPartPr/>
                <p14:nvPr/>
              </p14:nvContentPartPr>
              <p14:xfrm>
                <a:off x="5137971" y="2655806"/>
                <a:ext cx="30600" cy="63360"/>
              </p14:xfrm>
            </p:contentPart>
          </mc:Choice>
          <mc:Fallback xmlns="">
            <p:pic>
              <p:nvPicPr>
                <p:cNvPr id="123" name="Håndskrift 122">
                  <a:extLst>
                    <a:ext uri="{FF2B5EF4-FFF2-40B4-BE49-F238E27FC236}">
                      <a16:creationId xmlns:a16="http://schemas.microsoft.com/office/drawing/2014/main" id="{69DAF858-A1C8-4500-8CD4-1FAADD602EB3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5074971" y="2592806"/>
                  <a:ext cx="15624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124" name="Håndskrift 123">
                  <a:extLst>
                    <a:ext uri="{FF2B5EF4-FFF2-40B4-BE49-F238E27FC236}">
                      <a16:creationId xmlns:a16="http://schemas.microsoft.com/office/drawing/2014/main" id="{56799168-C93F-453A-80B6-0547265FE151}"/>
                    </a:ext>
                  </a:extLst>
                </p14:cNvPr>
                <p14:cNvContentPartPr/>
                <p14:nvPr/>
              </p14:nvContentPartPr>
              <p14:xfrm>
                <a:off x="5140131" y="2873606"/>
                <a:ext cx="28080" cy="43560"/>
              </p14:xfrm>
            </p:contentPart>
          </mc:Choice>
          <mc:Fallback xmlns="">
            <p:pic>
              <p:nvPicPr>
                <p:cNvPr id="124" name="Håndskrift 123">
                  <a:extLst>
                    <a:ext uri="{FF2B5EF4-FFF2-40B4-BE49-F238E27FC236}">
                      <a16:creationId xmlns:a16="http://schemas.microsoft.com/office/drawing/2014/main" id="{56799168-C93F-453A-80B6-0547265FE151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5077131" y="2810606"/>
                  <a:ext cx="15372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130" name="Håndskrift 129">
                  <a:extLst>
                    <a:ext uri="{FF2B5EF4-FFF2-40B4-BE49-F238E27FC236}">
                      <a16:creationId xmlns:a16="http://schemas.microsoft.com/office/drawing/2014/main" id="{95B5A465-E9E8-4F9F-BDD9-4F433A7D0995}"/>
                    </a:ext>
                  </a:extLst>
                </p14:cNvPr>
                <p14:cNvContentPartPr/>
                <p14:nvPr/>
              </p14:nvContentPartPr>
              <p14:xfrm>
                <a:off x="4984971" y="2949566"/>
                <a:ext cx="20520" cy="43200"/>
              </p14:xfrm>
            </p:contentPart>
          </mc:Choice>
          <mc:Fallback xmlns="">
            <p:pic>
              <p:nvPicPr>
                <p:cNvPr id="130" name="Håndskrift 129">
                  <a:extLst>
                    <a:ext uri="{FF2B5EF4-FFF2-40B4-BE49-F238E27FC236}">
                      <a16:creationId xmlns:a16="http://schemas.microsoft.com/office/drawing/2014/main" id="{95B5A465-E9E8-4F9F-BDD9-4F433A7D0995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4921971" y="2886566"/>
                  <a:ext cx="14616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140" name="Håndskrift 139">
                  <a:extLst>
                    <a:ext uri="{FF2B5EF4-FFF2-40B4-BE49-F238E27FC236}">
                      <a16:creationId xmlns:a16="http://schemas.microsoft.com/office/drawing/2014/main" id="{CF302BA7-A1B6-4C9E-BF7B-CFC8B364B341}"/>
                    </a:ext>
                  </a:extLst>
                </p14:cNvPr>
                <p14:cNvContentPartPr/>
                <p14:nvPr/>
              </p14:nvContentPartPr>
              <p14:xfrm>
                <a:off x="4832691" y="3025886"/>
                <a:ext cx="81360" cy="32760"/>
              </p14:xfrm>
            </p:contentPart>
          </mc:Choice>
          <mc:Fallback xmlns="">
            <p:pic>
              <p:nvPicPr>
                <p:cNvPr id="140" name="Håndskrift 139">
                  <a:extLst>
                    <a:ext uri="{FF2B5EF4-FFF2-40B4-BE49-F238E27FC236}">
                      <a16:creationId xmlns:a16="http://schemas.microsoft.com/office/drawing/2014/main" id="{CF302BA7-A1B6-4C9E-BF7B-CFC8B364B341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4769691" y="2962886"/>
                  <a:ext cx="20700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141" name="Håndskrift 140">
                  <a:extLst>
                    <a:ext uri="{FF2B5EF4-FFF2-40B4-BE49-F238E27FC236}">
                      <a16:creationId xmlns:a16="http://schemas.microsoft.com/office/drawing/2014/main" id="{436299E5-D6EE-4F38-BAF5-D5CA7FE8DEFF}"/>
                    </a:ext>
                  </a:extLst>
                </p14:cNvPr>
                <p14:cNvContentPartPr/>
                <p14:nvPr/>
              </p14:nvContentPartPr>
              <p14:xfrm>
                <a:off x="5094051" y="3015086"/>
                <a:ext cx="23040" cy="15480"/>
              </p14:xfrm>
            </p:contentPart>
          </mc:Choice>
          <mc:Fallback xmlns="">
            <p:pic>
              <p:nvPicPr>
                <p:cNvPr id="141" name="Håndskrift 140">
                  <a:extLst>
                    <a:ext uri="{FF2B5EF4-FFF2-40B4-BE49-F238E27FC236}">
                      <a16:creationId xmlns:a16="http://schemas.microsoft.com/office/drawing/2014/main" id="{436299E5-D6EE-4F38-BAF5-D5CA7FE8DEFF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5031051" y="2952086"/>
                  <a:ext cx="14868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142" name="Håndskrift 141">
                  <a:extLst>
                    <a:ext uri="{FF2B5EF4-FFF2-40B4-BE49-F238E27FC236}">
                      <a16:creationId xmlns:a16="http://schemas.microsoft.com/office/drawing/2014/main" id="{2FE2E27B-E7B8-446C-8D80-4FFCFDB3D338}"/>
                    </a:ext>
                  </a:extLst>
                </p14:cNvPr>
                <p14:cNvContentPartPr/>
                <p14:nvPr/>
              </p14:nvContentPartPr>
              <p14:xfrm>
                <a:off x="5311491" y="2884406"/>
                <a:ext cx="25920" cy="36720"/>
              </p14:xfrm>
            </p:contentPart>
          </mc:Choice>
          <mc:Fallback xmlns="">
            <p:pic>
              <p:nvPicPr>
                <p:cNvPr id="142" name="Håndskrift 141">
                  <a:extLst>
                    <a:ext uri="{FF2B5EF4-FFF2-40B4-BE49-F238E27FC236}">
                      <a16:creationId xmlns:a16="http://schemas.microsoft.com/office/drawing/2014/main" id="{2FE2E27B-E7B8-446C-8D80-4FFCFDB3D338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5248491" y="2821406"/>
                  <a:ext cx="15156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143" name="Håndskrift 142">
                  <a:extLst>
                    <a:ext uri="{FF2B5EF4-FFF2-40B4-BE49-F238E27FC236}">
                      <a16:creationId xmlns:a16="http://schemas.microsoft.com/office/drawing/2014/main" id="{EDB2DB26-E802-40E9-972F-315E711A6BC5}"/>
                    </a:ext>
                  </a:extLst>
                </p14:cNvPr>
                <p14:cNvContentPartPr/>
                <p14:nvPr/>
              </p14:nvContentPartPr>
              <p14:xfrm>
                <a:off x="5352891" y="2852006"/>
                <a:ext cx="68760" cy="132840"/>
              </p14:xfrm>
            </p:contentPart>
          </mc:Choice>
          <mc:Fallback xmlns="">
            <p:pic>
              <p:nvPicPr>
                <p:cNvPr id="143" name="Håndskrift 142">
                  <a:extLst>
                    <a:ext uri="{FF2B5EF4-FFF2-40B4-BE49-F238E27FC236}">
                      <a16:creationId xmlns:a16="http://schemas.microsoft.com/office/drawing/2014/main" id="{EDB2DB26-E802-40E9-972F-315E711A6BC5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5289891" y="2789006"/>
                  <a:ext cx="194400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144" name="Håndskrift 143">
                  <a:extLst>
                    <a:ext uri="{FF2B5EF4-FFF2-40B4-BE49-F238E27FC236}">
                      <a16:creationId xmlns:a16="http://schemas.microsoft.com/office/drawing/2014/main" id="{9C77F034-1FC2-4D71-8450-BA24A5B5F9D4}"/>
                    </a:ext>
                  </a:extLst>
                </p14:cNvPr>
                <p14:cNvContentPartPr/>
                <p14:nvPr/>
              </p14:nvContentPartPr>
              <p14:xfrm>
                <a:off x="5236971" y="3069446"/>
                <a:ext cx="53280" cy="11520"/>
              </p14:xfrm>
            </p:contentPart>
          </mc:Choice>
          <mc:Fallback xmlns="">
            <p:pic>
              <p:nvPicPr>
                <p:cNvPr id="144" name="Håndskrift 143">
                  <a:extLst>
                    <a:ext uri="{FF2B5EF4-FFF2-40B4-BE49-F238E27FC236}">
                      <a16:creationId xmlns:a16="http://schemas.microsoft.com/office/drawing/2014/main" id="{9C77F034-1FC2-4D71-8450-BA24A5B5F9D4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5173971" y="3006446"/>
                  <a:ext cx="17892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145" name="Håndskrift 144">
                  <a:extLst>
                    <a:ext uri="{FF2B5EF4-FFF2-40B4-BE49-F238E27FC236}">
                      <a16:creationId xmlns:a16="http://schemas.microsoft.com/office/drawing/2014/main" id="{3335941D-6A64-4F0B-80D6-83479CE74EBE}"/>
                    </a:ext>
                  </a:extLst>
                </p14:cNvPr>
                <p14:cNvContentPartPr/>
                <p14:nvPr/>
              </p14:nvContentPartPr>
              <p14:xfrm>
                <a:off x="5127891" y="3058646"/>
                <a:ext cx="42480" cy="58680"/>
              </p14:xfrm>
            </p:contentPart>
          </mc:Choice>
          <mc:Fallback xmlns="">
            <p:pic>
              <p:nvPicPr>
                <p:cNvPr id="145" name="Håndskrift 144">
                  <a:extLst>
                    <a:ext uri="{FF2B5EF4-FFF2-40B4-BE49-F238E27FC236}">
                      <a16:creationId xmlns:a16="http://schemas.microsoft.com/office/drawing/2014/main" id="{3335941D-6A64-4F0B-80D6-83479CE74EBE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5064891" y="2995646"/>
                  <a:ext cx="16812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146" name="Håndskrift 145">
                  <a:extLst>
                    <a:ext uri="{FF2B5EF4-FFF2-40B4-BE49-F238E27FC236}">
                      <a16:creationId xmlns:a16="http://schemas.microsoft.com/office/drawing/2014/main" id="{88FD4007-82D8-4C52-9D13-A37547CDF8F6}"/>
                    </a:ext>
                  </a:extLst>
                </p14:cNvPr>
                <p14:cNvContentPartPr/>
                <p14:nvPr/>
              </p14:nvContentPartPr>
              <p14:xfrm>
                <a:off x="4971291" y="3134606"/>
                <a:ext cx="27360" cy="6840"/>
              </p14:xfrm>
            </p:contentPart>
          </mc:Choice>
          <mc:Fallback xmlns="">
            <p:pic>
              <p:nvPicPr>
                <p:cNvPr id="146" name="Håndskrift 145">
                  <a:extLst>
                    <a:ext uri="{FF2B5EF4-FFF2-40B4-BE49-F238E27FC236}">
                      <a16:creationId xmlns:a16="http://schemas.microsoft.com/office/drawing/2014/main" id="{88FD4007-82D8-4C52-9D13-A37547CDF8F6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4907451" y="3071606"/>
                  <a:ext cx="154675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147" name="Håndskrift 146">
                  <a:extLst>
                    <a:ext uri="{FF2B5EF4-FFF2-40B4-BE49-F238E27FC236}">
                      <a16:creationId xmlns:a16="http://schemas.microsoft.com/office/drawing/2014/main" id="{48F435C1-7B88-4842-AFC0-6914E4DA8488}"/>
                    </a:ext>
                  </a:extLst>
                </p14:cNvPr>
                <p14:cNvContentPartPr/>
                <p14:nvPr/>
              </p14:nvContentPartPr>
              <p14:xfrm>
                <a:off x="4831611" y="3113006"/>
                <a:ext cx="6120" cy="2880"/>
              </p14:xfrm>
            </p:contentPart>
          </mc:Choice>
          <mc:Fallback xmlns="">
            <p:pic>
              <p:nvPicPr>
                <p:cNvPr id="147" name="Håndskrift 146">
                  <a:extLst>
                    <a:ext uri="{FF2B5EF4-FFF2-40B4-BE49-F238E27FC236}">
                      <a16:creationId xmlns:a16="http://schemas.microsoft.com/office/drawing/2014/main" id="{48F435C1-7B88-4842-AFC0-6914E4DA8488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4768611" y="3050006"/>
                  <a:ext cx="13176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148" name="Håndskrift 147">
                  <a:extLst>
                    <a:ext uri="{FF2B5EF4-FFF2-40B4-BE49-F238E27FC236}">
                      <a16:creationId xmlns:a16="http://schemas.microsoft.com/office/drawing/2014/main" id="{6D88193E-568C-4A6E-9371-2987BB6240EA}"/>
                    </a:ext>
                  </a:extLst>
                </p14:cNvPr>
                <p14:cNvContentPartPr/>
                <p14:nvPr/>
              </p14:nvContentPartPr>
              <p14:xfrm>
                <a:off x="4865811" y="3232526"/>
                <a:ext cx="23040" cy="24480"/>
              </p14:xfrm>
            </p:contentPart>
          </mc:Choice>
          <mc:Fallback xmlns="">
            <p:pic>
              <p:nvPicPr>
                <p:cNvPr id="148" name="Håndskrift 147">
                  <a:extLst>
                    <a:ext uri="{FF2B5EF4-FFF2-40B4-BE49-F238E27FC236}">
                      <a16:creationId xmlns:a16="http://schemas.microsoft.com/office/drawing/2014/main" id="{6D88193E-568C-4A6E-9371-2987BB6240EA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4802811" y="3169526"/>
                  <a:ext cx="1486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149" name="Håndskrift 148">
                  <a:extLst>
                    <a:ext uri="{FF2B5EF4-FFF2-40B4-BE49-F238E27FC236}">
                      <a16:creationId xmlns:a16="http://schemas.microsoft.com/office/drawing/2014/main" id="{5231364A-8DB8-41FA-B57D-AB81A1E4689B}"/>
                    </a:ext>
                  </a:extLst>
                </p14:cNvPr>
                <p14:cNvContentPartPr/>
                <p14:nvPr/>
              </p14:nvContentPartPr>
              <p14:xfrm>
                <a:off x="5072451" y="3233606"/>
                <a:ext cx="48240" cy="10800"/>
              </p14:xfrm>
            </p:contentPart>
          </mc:Choice>
          <mc:Fallback xmlns="">
            <p:pic>
              <p:nvPicPr>
                <p:cNvPr id="149" name="Håndskrift 148">
                  <a:extLst>
                    <a:ext uri="{FF2B5EF4-FFF2-40B4-BE49-F238E27FC236}">
                      <a16:creationId xmlns:a16="http://schemas.microsoft.com/office/drawing/2014/main" id="{5231364A-8DB8-41FA-B57D-AB81A1E4689B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5009451" y="3170606"/>
                  <a:ext cx="1738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150" name="Håndskrift 149">
                  <a:extLst>
                    <a:ext uri="{FF2B5EF4-FFF2-40B4-BE49-F238E27FC236}">
                      <a16:creationId xmlns:a16="http://schemas.microsoft.com/office/drawing/2014/main" id="{51D82C7E-1DE5-4101-AFCC-9850383929C2}"/>
                    </a:ext>
                  </a:extLst>
                </p14:cNvPr>
                <p14:cNvContentPartPr/>
                <p14:nvPr/>
              </p14:nvContentPartPr>
              <p14:xfrm>
                <a:off x="5257491" y="3134606"/>
                <a:ext cx="21240" cy="9000"/>
              </p14:xfrm>
            </p:contentPart>
          </mc:Choice>
          <mc:Fallback xmlns="">
            <p:pic>
              <p:nvPicPr>
                <p:cNvPr id="150" name="Håndskrift 149">
                  <a:extLst>
                    <a:ext uri="{FF2B5EF4-FFF2-40B4-BE49-F238E27FC236}">
                      <a16:creationId xmlns:a16="http://schemas.microsoft.com/office/drawing/2014/main" id="{51D82C7E-1DE5-4101-AFCC-9850383929C2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5193405" y="3068981"/>
                  <a:ext cx="149046" cy="1398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151" name="Håndskrift 150">
                  <a:extLst>
                    <a:ext uri="{FF2B5EF4-FFF2-40B4-BE49-F238E27FC236}">
                      <a16:creationId xmlns:a16="http://schemas.microsoft.com/office/drawing/2014/main" id="{84DEC9AE-A3BA-463D-8A1A-4B9C37A5D3D2}"/>
                    </a:ext>
                  </a:extLst>
                </p14:cNvPr>
                <p14:cNvContentPartPr/>
                <p14:nvPr/>
              </p14:nvContentPartPr>
              <p14:xfrm>
                <a:off x="5431371" y="3156206"/>
                <a:ext cx="32400" cy="45720"/>
              </p14:xfrm>
            </p:contentPart>
          </mc:Choice>
          <mc:Fallback xmlns="">
            <p:pic>
              <p:nvPicPr>
                <p:cNvPr id="151" name="Håndskrift 150">
                  <a:extLst>
                    <a:ext uri="{FF2B5EF4-FFF2-40B4-BE49-F238E27FC236}">
                      <a16:creationId xmlns:a16="http://schemas.microsoft.com/office/drawing/2014/main" id="{84DEC9AE-A3BA-463D-8A1A-4B9C37A5D3D2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5368371" y="3093206"/>
                  <a:ext cx="15804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152" name="Håndskrift 151">
                  <a:extLst>
                    <a:ext uri="{FF2B5EF4-FFF2-40B4-BE49-F238E27FC236}">
                      <a16:creationId xmlns:a16="http://schemas.microsoft.com/office/drawing/2014/main" id="{07B264E6-4297-49DC-9DBE-5321DDBC75BC}"/>
                    </a:ext>
                  </a:extLst>
                </p14:cNvPr>
                <p14:cNvContentPartPr/>
                <p14:nvPr/>
              </p14:nvContentPartPr>
              <p14:xfrm>
                <a:off x="5276211" y="3189326"/>
                <a:ext cx="155520" cy="122040"/>
              </p14:xfrm>
            </p:contentPart>
          </mc:Choice>
          <mc:Fallback xmlns="">
            <p:pic>
              <p:nvPicPr>
                <p:cNvPr id="152" name="Håndskrift 151">
                  <a:extLst>
                    <a:ext uri="{FF2B5EF4-FFF2-40B4-BE49-F238E27FC236}">
                      <a16:creationId xmlns:a16="http://schemas.microsoft.com/office/drawing/2014/main" id="{07B264E6-4297-49DC-9DBE-5321DDBC75BC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5213211" y="3126326"/>
                  <a:ext cx="28116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153" name="Håndskrift 152">
                  <a:extLst>
                    <a:ext uri="{FF2B5EF4-FFF2-40B4-BE49-F238E27FC236}">
                      <a16:creationId xmlns:a16="http://schemas.microsoft.com/office/drawing/2014/main" id="{2D6637D9-C1C7-45CC-83E3-2B8EE7CB474E}"/>
                    </a:ext>
                  </a:extLst>
                </p14:cNvPr>
                <p14:cNvContentPartPr/>
                <p14:nvPr/>
              </p14:nvContentPartPr>
              <p14:xfrm>
                <a:off x="5253171" y="3330806"/>
                <a:ext cx="4680" cy="6840"/>
              </p14:xfrm>
            </p:contentPart>
          </mc:Choice>
          <mc:Fallback xmlns="">
            <p:pic>
              <p:nvPicPr>
                <p:cNvPr id="153" name="Håndskrift 152">
                  <a:extLst>
                    <a:ext uri="{FF2B5EF4-FFF2-40B4-BE49-F238E27FC236}">
                      <a16:creationId xmlns:a16="http://schemas.microsoft.com/office/drawing/2014/main" id="{2D6637D9-C1C7-45CC-83E3-2B8EE7CB474E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5194671" y="3267806"/>
                  <a:ext cx="121346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154" name="Håndskrift 153">
                  <a:extLst>
                    <a:ext uri="{FF2B5EF4-FFF2-40B4-BE49-F238E27FC236}">
                      <a16:creationId xmlns:a16="http://schemas.microsoft.com/office/drawing/2014/main" id="{771A066D-60A2-4387-8664-829FE5CCACB6}"/>
                    </a:ext>
                  </a:extLst>
                </p14:cNvPr>
                <p14:cNvContentPartPr/>
                <p14:nvPr/>
              </p14:nvContentPartPr>
              <p14:xfrm>
                <a:off x="5146611" y="3330806"/>
                <a:ext cx="72360" cy="43920"/>
              </p14:xfrm>
            </p:contentPart>
          </mc:Choice>
          <mc:Fallback xmlns="">
            <p:pic>
              <p:nvPicPr>
                <p:cNvPr id="154" name="Håndskrift 153">
                  <a:extLst>
                    <a:ext uri="{FF2B5EF4-FFF2-40B4-BE49-F238E27FC236}">
                      <a16:creationId xmlns:a16="http://schemas.microsoft.com/office/drawing/2014/main" id="{771A066D-60A2-4387-8664-829FE5CCACB6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5083611" y="3268318"/>
                  <a:ext cx="198000" cy="16853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155" name="Håndskrift 154">
                  <a:extLst>
                    <a:ext uri="{FF2B5EF4-FFF2-40B4-BE49-F238E27FC236}">
                      <a16:creationId xmlns:a16="http://schemas.microsoft.com/office/drawing/2014/main" id="{D13E442B-D112-42F0-AE1B-40AE5B13C104}"/>
                    </a:ext>
                  </a:extLst>
                </p14:cNvPr>
                <p14:cNvContentPartPr/>
                <p14:nvPr/>
              </p14:nvContentPartPr>
              <p14:xfrm>
                <a:off x="5007291" y="3320006"/>
                <a:ext cx="15840" cy="39240"/>
              </p14:xfrm>
            </p:contentPart>
          </mc:Choice>
          <mc:Fallback xmlns="">
            <p:pic>
              <p:nvPicPr>
                <p:cNvPr id="155" name="Håndskrift 154">
                  <a:extLst>
                    <a:ext uri="{FF2B5EF4-FFF2-40B4-BE49-F238E27FC236}">
                      <a16:creationId xmlns:a16="http://schemas.microsoft.com/office/drawing/2014/main" id="{D13E442B-D112-42F0-AE1B-40AE5B13C104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4944291" y="3257006"/>
                  <a:ext cx="14148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156" name="Håndskrift 155">
                  <a:extLst>
                    <a:ext uri="{FF2B5EF4-FFF2-40B4-BE49-F238E27FC236}">
                      <a16:creationId xmlns:a16="http://schemas.microsoft.com/office/drawing/2014/main" id="{F4A74CB8-C3AF-4398-AC93-49F67D09D8AE}"/>
                    </a:ext>
                  </a:extLst>
                </p14:cNvPr>
                <p14:cNvContentPartPr/>
                <p14:nvPr/>
              </p14:nvContentPartPr>
              <p14:xfrm>
                <a:off x="4909011" y="3602606"/>
                <a:ext cx="360" cy="360"/>
              </p14:xfrm>
            </p:contentPart>
          </mc:Choice>
          <mc:Fallback xmlns="">
            <p:pic>
              <p:nvPicPr>
                <p:cNvPr id="156" name="Håndskrift 155">
                  <a:extLst>
                    <a:ext uri="{FF2B5EF4-FFF2-40B4-BE49-F238E27FC236}">
                      <a16:creationId xmlns:a16="http://schemas.microsoft.com/office/drawing/2014/main" id="{F4A74CB8-C3AF-4398-AC93-49F67D09D8AE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4846011" y="3539606"/>
                  <a:ext cx="12600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158" name="Håndskrift 157">
                  <a:extLst>
                    <a:ext uri="{FF2B5EF4-FFF2-40B4-BE49-F238E27FC236}">
                      <a16:creationId xmlns:a16="http://schemas.microsoft.com/office/drawing/2014/main" id="{33427F4C-604C-46FE-8576-E9BF3E057D22}"/>
                    </a:ext>
                  </a:extLst>
                </p14:cNvPr>
                <p14:cNvContentPartPr/>
                <p14:nvPr/>
              </p14:nvContentPartPr>
              <p14:xfrm>
                <a:off x="4995771" y="3374366"/>
                <a:ext cx="59400" cy="34200"/>
              </p14:xfrm>
            </p:contentPart>
          </mc:Choice>
          <mc:Fallback xmlns="">
            <p:pic>
              <p:nvPicPr>
                <p:cNvPr id="158" name="Håndskrift 157">
                  <a:extLst>
                    <a:ext uri="{FF2B5EF4-FFF2-40B4-BE49-F238E27FC236}">
                      <a16:creationId xmlns:a16="http://schemas.microsoft.com/office/drawing/2014/main" id="{33427F4C-604C-46FE-8576-E9BF3E057D22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4933151" y="3310696"/>
                  <a:ext cx="184283" cy="16117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159" name="Håndskrift 158">
                  <a:extLst>
                    <a:ext uri="{FF2B5EF4-FFF2-40B4-BE49-F238E27FC236}">
                      <a16:creationId xmlns:a16="http://schemas.microsoft.com/office/drawing/2014/main" id="{D6B2604C-5201-4E65-AB6E-734ABCB7AAB7}"/>
                    </a:ext>
                  </a:extLst>
                </p14:cNvPr>
                <p14:cNvContentPartPr/>
                <p14:nvPr/>
              </p14:nvContentPartPr>
              <p14:xfrm>
                <a:off x="4876611" y="3385166"/>
                <a:ext cx="73800" cy="78840"/>
              </p14:xfrm>
            </p:contentPart>
          </mc:Choice>
          <mc:Fallback xmlns="">
            <p:pic>
              <p:nvPicPr>
                <p:cNvPr id="159" name="Håndskrift 158">
                  <a:extLst>
                    <a:ext uri="{FF2B5EF4-FFF2-40B4-BE49-F238E27FC236}">
                      <a16:creationId xmlns:a16="http://schemas.microsoft.com/office/drawing/2014/main" id="{D6B2604C-5201-4E65-AB6E-734ABCB7AAB7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4813611" y="3322166"/>
                  <a:ext cx="19944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172" name="Håndskrift 171">
                  <a:extLst>
                    <a:ext uri="{FF2B5EF4-FFF2-40B4-BE49-F238E27FC236}">
                      <a16:creationId xmlns:a16="http://schemas.microsoft.com/office/drawing/2014/main" id="{3133538D-B713-4F94-BEA4-0FBE06862717}"/>
                    </a:ext>
                  </a:extLst>
                </p14:cNvPr>
                <p14:cNvContentPartPr/>
                <p14:nvPr/>
              </p14:nvContentPartPr>
              <p14:xfrm>
                <a:off x="5026371" y="3570206"/>
                <a:ext cx="5040" cy="6840"/>
              </p14:xfrm>
            </p:contentPart>
          </mc:Choice>
          <mc:Fallback xmlns="">
            <p:pic>
              <p:nvPicPr>
                <p:cNvPr id="172" name="Håndskrift 171">
                  <a:extLst>
                    <a:ext uri="{FF2B5EF4-FFF2-40B4-BE49-F238E27FC236}">
                      <a16:creationId xmlns:a16="http://schemas.microsoft.com/office/drawing/2014/main" id="{3133538D-B713-4F94-BEA4-0FBE06862717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4967571" y="3507206"/>
                  <a:ext cx="122304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174" name="Håndskrift 173">
                  <a:extLst>
                    <a:ext uri="{FF2B5EF4-FFF2-40B4-BE49-F238E27FC236}">
                      <a16:creationId xmlns:a16="http://schemas.microsoft.com/office/drawing/2014/main" id="{B4606105-70F9-47C4-980B-67BC61B25E49}"/>
                    </a:ext>
                  </a:extLst>
                </p14:cNvPr>
                <p14:cNvContentPartPr/>
                <p14:nvPr/>
              </p14:nvContentPartPr>
              <p14:xfrm>
                <a:off x="5072451" y="3635726"/>
                <a:ext cx="29520" cy="68400"/>
              </p14:xfrm>
            </p:contentPart>
          </mc:Choice>
          <mc:Fallback xmlns="">
            <p:pic>
              <p:nvPicPr>
                <p:cNvPr id="174" name="Håndskrift 173">
                  <a:extLst>
                    <a:ext uri="{FF2B5EF4-FFF2-40B4-BE49-F238E27FC236}">
                      <a16:creationId xmlns:a16="http://schemas.microsoft.com/office/drawing/2014/main" id="{B4606105-70F9-47C4-980B-67BC61B25E49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5008673" y="3572726"/>
                  <a:ext cx="156711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178" name="Håndskrift 177">
                  <a:extLst>
                    <a:ext uri="{FF2B5EF4-FFF2-40B4-BE49-F238E27FC236}">
                      <a16:creationId xmlns:a16="http://schemas.microsoft.com/office/drawing/2014/main" id="{EDE510B5-1332-4882-9DE9-C21CD9882077}"/>
                    </a:ext>
                  </a:extLst>
                </p14:cNvPr>
                <p14:cNvContentPartPr/>
                <p14:nvPr/>
              </p14:nvContentPartPr>
              <p14:xfrm>
                <a:off x="5279091" y="3406766"/>
                <a:ext cx="27360" cy="48960"/>
              </p14:xfrm>
            </p:contentPart>
          </mc:Choice>
          <mc:Fallback xmlns="">
            <p:pic>
              <p:nvPicPr>
                <p:cNvPr id="178" name="Håndskrift 177">
                  <a:extLst>
                    <a:ext uri="{FF2B5EF4-FFF2-40B4-BE49-F238E27FC236}">
                      <a16:creationId xmlns:a16="http://schemas.microsoft.com/office/drawing/2014/main" id="{EDE510B5-1332-4882-9DE9-C21CD9882077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5216091" y="3343766"/>
                  <a:ext cx="15300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180" name="Håndskrift 179">
                  <a:extLst>
                    <a:ext uri="{FF2B5EF4-FFF2-40B4-BE49-F238E27FC236}">
                      <a16:creationId xmlns:a16="http://schemas.microsoft.com/office/drawing/2014/main" id="{1974FABF-4CCA-4B1D-9794-276B165DFB8D}"/>
                    </a:ext>
                  </a:extLst>
                </p14:cNvPr>
                <p14:cNvContentPartPr/>
                <p14:nvPr/>
              </p14:nvContentPartPr>
              <p14:xfrm>
                <a:off x="5072451" y="3571286"/>
                <a:ext cx="40680" cy="32040"/>
              </p14:xfrm>
            </p:contentPart>
          </mc:Choice>
          <mc:Fallback xmlns="">
            <p:pic>
              <p:nvPicPr>
                <p:cNvPr id="180" name="Håndskrift 179">
                  <a:extLst>
                    <a:ext uri="{FF2B5EF4-FFF2-40B4-BE49-F238E27FC236}">
                      <a16:creationId xmlns:a16="http://schemas.microsoft.com/office/drawing/2014/main" id="{1974FABF-4CCA-4B1D-9794-276B165DFB8D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5008888" y="3508286"/>
                  <a:ext cx="167442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182" name="Håndskrift 181">
                  <a:extLst>
                    <a:ext uri="{FF2B5EF4-FFF2-40B4-BE49-F238E27FC236}">
                      <a16:creationId xmlns:a16="http://schemas.microsoft.com/office/drawing/2014/main" id="{09FB2B54-8DE4-4655-BE88-B5E8A53BBC23}"/>
                    </a:ext>
                  </a:extLst>
                </p14:cNvPr>
                <p14:cNvContentPartPr/>
                <p14:nvPr/>
              </p14:nvContentPartPr>
              <p14:xfrm>
                <a:off x="5231211" y="3613406"/>
                <a:ext cx="4680" cy="360"/>
              </p14:xfrm>
            </p:contentPart>
          </mc:Choice>
          <mc:Fallback xmlns="">
            <p:pic>
              <p:nvPicPr>
                <p:cNvPr id="182" name="Håndskrift 181">
                  <a:extLst>
                    <a:ext uri="{FF2B5EF4-FFF2-40B4-BE49-F238E27FC236}">
                      <a16:creationId xmlns:a16="http://schemas.microsoft.com/office/drawing/2014/main" id="{09FB2B54-8DE4-4655-BE88-B5E8A53BBC23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5162961" y="3550406"/>
                  <a:ext cx="14079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190" name="Håndskrift 189">
                  <a:extLst>
                    <a:ext uri="{FF2B5EF4-FFF2-40B4-BE49-F238E27FC236}">
                      <a16:creationId xmlns:a16="http://schemas.microsoft.com/office/drawing/2014/main" id="{CF793533-4391-4D6B-872E-8C3B83AA9579}"/>
                    </a:ext>
                  </a:extLst>
                </p14:cNvPr>
                <p14:cNvContentPartPr/>
                <p14:nvPr/>
              </p14:nvContentPartPr>
              <p14:xfrm>
                <a:off x="5203131" y="3461486"/>
                <a:ext cx="15840" cy="51840"/>
              </p14:xfrm>
            </p:contentPart>
          </mc:Choice>
          <mc:Fallback xmlns="">
            <p:pic>
              <p:nvPicPr>
                <p:cNvPr id="190" name="Håndskrift 189">
                  <a:extLst>
                    <a:ext uri="{FF2B5EF4-FFF2-40B4-BE49-F238E27FC236}">
                      <a16:creationId xmlns:a16="http://schemas.microsoft.com/office/drawing/2014/main" id="{CF793533-4391-4D6B-872E-8C3B83AA9579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5141531" y="3398486"/>
                  <a:ext cx="138688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192" name="Håndskrift 191">
                  <a:extLst>
                    <a:ext uri="{FF2B5EF4-FFF2-40B4-BE49-F238E27FC236}">
                      <a16:creationId xmlns:a16="http://schemas.microsoft.com/office/drawing/2014/main" id="{568E3F0D-1A04-4129-9348-543A5736D400}"/>
                    </a:ext>
                  </a:extLst>
                </p14:cNvPr>
                <p14:cNvContentPartPr/>
                <p14:nvPr/>
              </p14:nvContentPartPr>
              <p14:xfrm>
                <a:off x="5213931" y="3700886"/>
                <a:ext cx="6840" cy="4680"/>
              </p14:xfrm>
            </p:contentPart>
          </mc:Choice>
          <mc:Fallback xmlns="">
            <p:pic>
              <p:nvPicPr>
                <p:cNvPr id="192" name="Håndskrift 191">
                  <a:extLst>
                    <a:ext uri="{FF2B5EF4-FFF2-40B4-BE49-F238E27FC236}">
                      <a16:creationId xmlns:a16="http://schemas.microsoft.com/office/drawing/2014/main" id="{568E3F0D-1A04-4129-9348-543A5736D400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5154081" y="3637886"/>
                  <a:ext cx="126198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198" name="Håndskrift 197">
                  <a:extLst>
                    <a:ext uri="{FF2B5EF4-FFF2-40B4-BE49-F238E27FC236}">
                      <a16:creationId xmlns:a16="http://schemas.microsoft.com/office/drawing/2014/main" id="{979A5A7E-DA45-457E-89E2-9F009F527AEB}"/>
                    </a:ext>
                  </a:extLst>
                </p14:cNvPr>
                <p14:cNvContentPartPr/>
                <p14:nvPr/>
              </p14:nvContentPartPr>
              <p14:xfrm>
                <a:off x="5133651" y="3798806"/>
                <a:ext cx="4680" cy="360"/>
              </p14:xfrm>
            </p:contentPart>
          </mc:Choice>
          <mc:Fallback xmlns="">
            <p:pic>
              <p:nvPicPr>
                <p:cNvPr id="198" name="Håndskrift 197">
                  <a:extLst>
                    <a:ext uri="{FF2B5EF4-FFF2-40B4-BE49-F238E27FC236}">
                      <a16:creationId xmlns:a16="http://schemas.microsoft.com/office/drawing/2014/main" id="{979A5A7E-DA45-457E-89E2-9F009F527AEB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5070651" y="3735806"/>
                  <a:ext cx="1303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200" name="Håndskrift 199">
                  <a:extLst>
                    <a:ext uri="{FF2B5EF4-FFF2-40B4-BE49-F238E27FC236}">
                      <a16:creationId xmlns:a16="http://schemas.microsoft.com/office/drawing/2014/main" id="{1C859D79-85B9-4A40-87E9-34E3D02EFA9D}"/>
                    </a:ext>
                  </a:extLst>
                </p14:cNvPr>
                <p14:cNvContentPartPr/>
                <p14:nvPr/>
              </p14:nvContentPartPr>
              <p14:xfrm>
                <a:off x="4941771" y="3754886"/>
                <a:ext cx="4680" cy="360"/>
              </p14:xfrm>
            </p:contentPart>
          </mc:Choice>
          <mc:Fallback xmlns="">
            <p:pic>
              <p:nvPicPr>
                <p:cNvPr id="200" name="Håndskrift 199">
                  <a:extLst>
                    <a:ext uri="{FF2B5EF4-FFF2-40B4-BE49-F238E27FC236}">
                      <a16:creationId xmlns:a16="http://schemas.microsoft.com/office/drawing/2014/main" id="{1C859D79-85B9-4A40-87E9-34E3D02EFA9D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4878771" y="3691886"/>
                  <a:ext cx="1303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212" name="Håndskrift 211">
                  <a:extLst>
                    <a:ext uri="{FF2B5EF4-FFF2-40B4-BE49-F238E27FC236}">
                      <a16:creationId xmlns:a16="http://schemas.microsoft.com/office/drawing/2014/main" id="{BA2470DF-46C8-46D5-AF54-570A95891AFB}"/>
                    </a:ext>
                  </a:extLst>
                </p14:cNvPr>
                <p14:cNvContentPartPr/>
                <p14:nvPr/>
              </p14:nvContentPartPr>
              <p14:xfrm>
                <a:off x="5007291" y="3820406"/>
                <a:ext cx="6840" cy="11520"/>
              </p14:xfrm>
            </p:contentPart>
          </mc:Choice>
          <mc:Fallback xmlns="">
            <p:pic>
              <p:nvPicPr>
                <p:cNvPr id="212" name="Håndskrift 211">
                  <a:extLst>
                    <a:ext uri="{FF2B5EF4-FFF2-40B4-BE49-F238E27FC236}">
                      <a16:creationId xmlns:a16="http://schemas.microsoft.com/office/drawing/2014/main" id="{BA2470DF-46C8-46D5-AF54-570A95891AFB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4947441" y="3757406"/>
                  <a:ext cx="126198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214" name="Håndskrift 213">
                  <a:extLst>
                    <a:ext uri="{FF2B5EF4-FFF2-40B4-BE49-F238E27FC236}">
                      <a16:creationId xmlns:a16="http://schemas.microsoft.com/office/drawing/2014/main" id="{0980800E-49BA-4CF7-81B2-5C320E583E13}"/>
                    </a:ext>
                  </a:extLst>
                </p14:cNvPr>
                <p14:cNvContentPartPr/>
                <p14:nvPr/>
              </p14:nvContentPartPr>
              <p14:xfrm>
                <a:off x="5028891" y="3874766"/>
                <a:ext cx="33480" cy="225000"/>
              </p14:xfrm>
            </p:contentPart>
          </mc:Choice>
          <mc:Fallback xmlns="">
            <p:pic>
              <p:nvPicPr>
                <p:cNvPr id="214" name="Håndskrift 213">
                  <a:extLst>
                    <a:ext uri="{FF2B5EF4-FFF2-40B4-BE49-F238E27FC236}">
                      <a16:creationId xmlns:a16="http://schemas.microsoft.com/office/drawing/2014/main" id="{0980800E-49BA-4CF7-81B2-5C320E583E13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4965891" y="3811766"/>
                  <a:ext cx="159120" cy="35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222" name="Håndskrift 221">
                  <a:extLst>
                    <a:ext uri="{FF2B5EF4-FFF2-40B4-BE49-F238E27FC236}">
                      <a16:creationId xmlns:a16="http://schemas.microsoft.com/office/drawing/2014/main" id="{F5443D20-AAE4-4480-9B00-A61AF031D3DF}"/>
                    </a:ext>
                  </a:extLst>
                </p14:cNvPr>
                <p14:cNvContentPartPr/>
                <p14:nvPr/>
              </p14:nvContentPartPr>
              <p14:xfrm>
                <a:off x="5050491" y="4103726"/>
                <a:ext cx="17280" cy="5040"/>
              </p14:xfrm>
            </p:contentPart>
          </mc:Choice>
          <mc:Fallback xmlns="">
            <p:pic>
              <p:nvPicPr>
                <p:cNvPr id="222" name="Håndskrift 221">
                  <a:extLst>
                    <a:ext uri="{FF2B5EF4-FFF2-40B4-BE49-F238E27FC236}">
                      <a16:creationId xmlns:a16="http://schemas.microsoft.com/office/drawing/2014/main" id="{F5443D20-AAE4-4480-9B00-A61AF031D3DF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4987491" y="4044926"/>
                  <a:ext cx="142920" cy="1223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223" name="Håndskrift 222">
                  <a:extLst>
                    <a:ext uri="{FF2B5EF4-FFF2-40B4-BE49-F238E27FC236}">
                      <a16:creationId xmlns:a16="http://schemas.microsoft.com/office/drawing/2014/main" id="{4A461014-E9E8-4ED9-9F01-BCE854BB0B1D}"/>
                    </a:ext>
                  </a:extLst>
                </p14:cNvPr>
                <p14:cNvContentPartPr/>
                <p14:nvPr/>
              </p14:nvContentPartPr>
              <p14:xfrm>
                <a:off x="5127171" y="3933086"/>
                <a:ext cx="360" cy="105480"/>
              </p14:xfrm>
            </p:contentPart>
          </mc:Choice>
          <mc:Fallback xmlns="">
            <p:pic>
              <p:nvPicPr>
                <p:cNvPr id="223" name="Håndskrift 222">
                  <a:extLst>
                    <a:ext uri="{FF2B5EF4-FFF2-40B4-BE49-F238E27FC236}">
                      <a16:creationId xmlns:a16="http://schemas.microsoft.com/office/drawing/2014/main" id="{4A461014-E9E8-4ED9-9F01-BCE854BB0B1D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5064171" y="3870086"/>
                  <a:ext cx="12600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224" name="Håndskrift 223">
                  <a:extLst>
                    <a:ext uri="{FF2B5EF4-FFF2-40B4-BE49-F238E27FC236}">
                      <a16:creationId xmlns:a16="http://schemas.microsoft.com/office/drawing/2014/main" id="{5F19046F-AA49-40E1-A6E8-FBB03B99276A}"/>
                    </a:ext>
                  </a:extLst>
                </p14:cNvPr>
                <p14:cNvContentPartPr/>
                <p14:nvPr/>
              </p14:nvContentPartPr>
              <p14:xfrm>
                <a:off x="5115651" y="3831566"/>
                <a:ext cx="4680" cy="11160"/>
              </p14:xfrm>
            </p:contentPart>
          </mc:Choice>
          <mc:Fallback xmlns="">
            <p:pic>
              <p:nvPicPr>
                <p:cNvPr id="224" name="Håndskrift 223">
                  <a:extLst>
                    <a:ext uri="{FF2B5EF4-FFF2-40B4-BE49-F238E27FC236}">
                      <a16:creationId xmlns:a16="http://schemas.microsoft.com/office/drawing/2014/main" id="{5F19046F-AA49-40E1-A6E8-FBB03B99276A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5052651" y="3768566"/>
                  <a:ext cx="13032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226" name="Håndskrift 225">
                  <a:extLst>
                    <a:ext uri="{FF2B5EF4-FFF2-40B4-BE49-F238E27FC236}">
                      <a16:creationId xmlns:a16="http://schemas.microsoft.com/office/drawing/2014/main" id="{CA6B4925-C3AE-4DD5-9FFE-CCBB855BA7E5}"/>
                    </a:ext>
                  </a:extLst>
                </p14:cNvPr>
                <p14:cNvContentPartPr/>
                <p14:nvPr/>
              </p14:nvContentPartPr>
              <p14:xfrm>
                <a:off x="5268291" y="3805286"/>
                <a:ext cx="48960" cy="15480"/>
              </p14:xfrm>
            </p:contentPart>
          </mc:Choice>
          <mc:Fallback xmlns="">
            <p:pic>
              <p:nvPicPr>
                <p:cNvPr id="226" name="Håndskrift 225">
                  <a:extLst>
                    <a:ext uri="{FF2B5EF4-FFF2-40B4-BE49-F238E27FC236}">
                      <a16:creationId xmlns:a16="http://schemas.microsoft.com/office/drawing/2014/main" id="{CA6B4925-C3AE-4DD5-9FFE-CCBB855BA7E5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5205291" y="3742286"/>
                  <a:ext cx="17460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227" name="Håndskrift 226">
                  <a:extLst>
                    <a:ext uri="{FF2B5EF4-FFF2-40B4-BE49-F238E27FC236}">
                      <a16:creationId xmlns:a16="http://schemas.microsoft.com/office/drawing/2014/main" id="{5D2F8489-54D6-4A0E-AADA-0FF3D30E6F42}"/>
                    </a:ext>
                  </a:extLst>
                </p14:cNvPr>
                <p14:cNvContentPartPr/>
                <p14:nvPr/>
              </p14:nvContentPartPr>
              <p14:xfrm>
                <a:off x="5333811" y="3711686"/>
                <a:ext cx="5040" cy="32760"/>
              </p14:xfrm>
            </p:contentPart>
          </mc:Choice>
          <mc:Fallback xmlns="">
            <p:pic>
              <p:nvPicPr>
                <p:cNvPr id="227" name="Håndskrift 226">
                  <a:extLst>
                    <a:ext uri="{FF2B5EF4-FFF2-40B4-BE49-F238E27FC236}">
                      <a16:creationId xmlns:a16="http://schemas.microsoft.com/office/drawing/2014/main" id="{5D2F8489-54D6-4A0E-AADA-0FF3D30E6F42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5275011" y="3648686"/>
                  <a:ext cx="122304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228" name="Håndskrift 227">
                  <a:extLst>
                    <a:ext uri="{FF2B5EF4-FFF2-40B4-BE49-F238E27FC236}">
                      <a16:creationId xmlns:a16="http://schemas.microsoft.com/office/drawing/2014/main" id="{FE13B16B-4034-4686-A306-E0C0183589A1}"/>
                    </a:ext>
                  </a:extLst>
                </p14:cNvPr>
                <p14:cNvContentPartPr/>
                <p14:nvPr/>
              </p14:nvContentPartPr>
              <p14:xfrm>
                <a:off x="5181171" y="4005446"/>
                <a:ext cx="24480" cy="21240"/>
              </p14:xfrm>
            </p:contentPart>
          </mc:Choice>
          <mc:Fallback xmlns="">
            <p:pic>
              <p:nvPicPr>
                <p:cNvPr id="228" name="Håndskrift 227">
                  <a:extLst>
                    <a:ext uri="{FF2B5EF4-FFF2-40B4-BE49-F238E27FC236}">
                      <a16:creationId xmlns:a16="http://schemas.microsoft.com/office/drawing/2014/main" id="{FE13B16B-4034-4686-A306-E0C0183589A1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5118171" y="3943496"/>
                  <a:ext cx="150120" cy="1447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230" name="Håndskrift 229">
                  <a:extLst>
                    <a:ext uri="{FF2B5EF4-FFF2-40B4-BE49-F238E27FC236}">
                      <a16:creationId xmlns:a16="http://schemas.microsoft.com/office/drawing/2014/main" id="{FC93A758-43DD-4C66-BEF7-1FD7E8E54297}"/>
                    </a:ext>
                  </a:extLst>
                </p14:cNvPr>
                <p14:cNvContentPartPr/>
                <p14:nvPr/>
              </p14:nvContentPartPr>
              <p14:xfrm>
                <a:off x="5185131" y="4027406"/>
                <a:ext cx="95040" cy="211680"/>
              </p14:xfrm>
            </p:contentPart>
          </mc:Choice>
          <mc:Fallback xmlns="">
            <p:pic>
              <p:nvPicPr>
                <p:cNvPr id="230" name="Håndskrift 229">
                  <a:extLst>
                    <a:ext uri="{FF2B5EF4-FFF2-40B4-BE49-F238E27FC236}">
                      <a16:creationId xmlns:a16="http://schemas.microsoft.com/office/drawing/2014/main" id="{FC93A758-43DD-4C66-BEF7-1FD7E8E54297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5122131" y="3964406"/>
                  <a:ext cx="220680" cy="33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232" name="Håndskrift 231">
                  <a:extLst>
                    <a:ext uri="{FF2B5EF4-FFF2-40B4-BE49-F238E27FC236}">
                      <a16:creationId xmlns:a16="http://schemas.microsoft.com/office/drawing/2014/main" id="{60E43396-8A6F-4D2C-97FD-4B31A55223F7}"/>
                    </a:ext>
                  </a:extLst>
                </p14:cNvPr>
                <p14:cNvContentPartPr/>
                <p14:nvPr/>
              </p14:nvContentPartPr>
              <p14:xfrm>
                <a:off x="5083251" y="4223606"/>
                <a:ext cx="15480" cy="36000"/>
              </p14:xfrm>
            </p:contentPart>
          </mc:Choice>
          <mc:Fallback xmlns="">
            <p:pic>
              <p:nvPicPr>
                <p:cNvPr id="232" name="Håndskrift 231">
                  <a:extLst>
                    <a:ext uri="{FF2B5EF4-FFF2-40B4-BE49-F238E27FC236}">
                      <a16:creationId xmlns:a16="http://schemas.microsoft.com/office/drawing/2014/main" id="{60E43396-8A6F-4D2C-97FD-4B31A55223F7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5018751" y="4161230"/>
                  <a:ext cx="144111" cy="16039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233" name="Håndskrift 232">
                  <a:extLst>
                    <a:ext uri="{FF2B5EF4-FFF2-40B4-BE49-F238E27FC236}">
                      <a16:creationId xmlns:a16="http://schemas.microsoft.com/office/drawing/2014/main" id="{74D0A76E-2AD0-435D-93D8-8C2D74D247C4}"/>
                    </a:ext>
                  </a:extLst>
                </p14:cNvPr>
                <p14:cNvContentPartPr/>
                <p14:nvPr/>
              </p14:nvContentPartPr>
              <p14:xfrm>
                <a:off x="5028891" y="4354286"/>
                <a:ext cx="360" cy="360"/>
              </p14:xfrm>
            </p:contentPart>
          </mc:Choice>
          <mc:Fallback xmlns="">
            <p:pic>
              <p:nvPicPr>
                <p:cNvPr id="233" name="Håndskrift 232">
                  <a:extLst>
                    <a:ext uri="{FF2B5EF4-FFF2-40B4-BE49-F238E27FC236}">
                      <a16:creationId xmlns:a16="http://schemas.microsoft.com/office/drawing/2014/main" id="{74D0A76E-2AD0-435D-93D8-8C2D74D247C4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4965891" y="4291286"/>
                  <a:ext cx="12600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235" name="Håndskrift 234">
                  <a:extLst>
                    <a:ext uri="{FF2B5EF4-FFF2-40B4-BE49-F238E27FC236}">
                      <a16:creationId xmlns:a16="http://schemas.microsoft.com/office/drawing/2014/main" id="{5792CB2A-F292-44A6-A928-C33271248674}"/>
                    </a:ext>
                  </a:extLst>
                </p14:cNvPr>
                <p14:cNvContentPartPr/>
                <p14:nvPr/>
              </p14:nvContentPartPr>
              <p14:xfrm>
                <a:off x="5170371" y="4325486"/>
                <a:ext cx="22320" cy="39960"/>
              </p14:xfrm>
            </p:contentPart>
          </mc:Choice>
          <mc:Fallback xmlns="">
            <p:pic>
              <p:nvPicPr>
                <p:cNvPr id="235" name="Håndskrift 234">
                  <a:extLst>
                    <a:ext uri="{FF2B5EF4-FFF2-40B4-BE49-F238E27FC236}">
                      <a16:creationId xmlns:a16="http://schemas.microsoft.com/office/drawing/2014/main" id="{5792CB2A-F292-44A6-A928-C33271248674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5107371" y="4262486"/>
                  <a:ext cx="14796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237" name="Håndskrift 236">
                  <a:extLst>
                    <a:ext uri="{FF2B5EF4-FFF2-40B4-BE49-F238E27FC236}">
                      <a16:creationId xmlns:a16="http://schemas.microsoft.com/office/drawing/2014/main" id="{D4218E26-2207-44A3-A482-FFAF323EFFD0}"/>
                    </a:ext>
                  </a:extLst>
                </p14:cNvPr>
                <p14:cNvContentPartPr/>
                <p14:nvPr/>
              </p14:nvContentPartPr>
              <p14:xfrm>
                <a:off x="5287731" y="4266806"/>
                <a:ext cx="5040" cy="360"/>
              </p14:xfrm>
            </p:contentPart>
          </mc:Choice>
          <mc:Fallback xmlns="">
            <p:pic>
              <p:nvPicPr>
                <p:cNvPr id="237" name="Håndskrift 236">
                  <a:extLst>
                    <a:ext uri="{FF2B5EF4-FFF2-40B4-BE49-F238E27FC236}">
                      <a16:creationId xmlns:a16="http://schemas.microsoft.com/office/drawing/2014/main" id="{D4218E26-2207-44A3-A482-FFAF323EFFD0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5228931" y="4203806"/>
                  <a:ext cx="122304" cy="12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4" name="Gruppe 263">
            <a:extLst>
              <a:ext uri="{FF2B5EF4-FFF2-40B4-BE49-F238E27FC236}">
                <a16:creationId xmlns:a16="http://schemas.microsoft.com/office/drawing/2014/main" id="{617FBAB9-255C-4753-A9F5-712FC294D90B}"/>
              </a:ext>
            </a:extLst>
          </p:cNvPr>
          <p:cNvGrpSpPr/>
          <p:nvPr/>
        </p:nvGrpSpPr>
        <p:grpSpPr>
          <a:xfrm>
            <a:off x="6095155" y="3956249"/>
            <a:ext cx="349200" cy="511920"/>
            <a:chOff x="6095211" y="3788006"/>
            <a:chExt cx="349200" cy="511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240" name="Håndskrift 239">
                  <a:extLst>
                    <a:ext uri="{FF2B5EF4-FFF2-40B4-BE49-F238E27FC236}">
                      <a16:creationId xmlns:a16="http://schemas.microsoft.com/office/drawing/2014/main" id="{C7605CF7-B11F-4F47-9876-A45A300B0D46}"/>
                    </a:ext>
                  </a:extLst>
                </p14:cNvPr>
                <p14:cNvContentPartPr/>
                <p14:nvPr/>
              </p14:nvContentPartPr>
              <p14:xfrm>
                <a:off x="6139131" y="3798806"/>
                <a:ext cx="360" cy="360"/>
              </p14:xfrm>
            </p:contentPart>
          </mc:Choice>
          <mc:Fallback xmlns="">
            <p:pic>
              <p:nvPicPr>
                <p:cNvPr id="240" name="Håndskrift 239">
                  <a:extLst>
                    <a:ext uri="{FF2B5EF4-FFF2-40B4-BE49-F238E27FC236}">
                      <a16:creationId xmlns:a16="http://schemas.microsoft.com/office/drawing/2014/main" id="{C7605CF7-B11F-4F47-9876-A45A300B0D46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6076131" y="3735806"/>
                  <a:ext cx="12600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242" name="Håndskrift 241">
                  <a:extLst>
                    <a:ext uri="{FF2B5EF4-FFF2-40B4-BE49-F238E27FC236}">
                      <a16:creationId xmlns:a16="http://schemas.microsoft.com/office/drawing/2014/main" id="{E4A9F4F6-F72A-40F5-A726-0CF41D93CBDD}"/>
                    </a:ext>
                  </a:extLst>
                </p14:cNvPr>
                <p14:cNvContentPartPr/>
                <p14:nvPr/>
              </p14:nvContentPartPr>
              <p14:xfrm>
                <a:off x="6302571" y="3951086"/>
                <a:ext cx="360" cy="11520"/>
              </p14:xfrm>
            </p:contentPart>
          </mc:Choice>
          <mc:Fallback xmlns="">
            <p:pic>
              <p:nvPicPr>
                <p:cNvPr id="242" name="Håndskrift 241">
                  <a:extLst>
                    <a:ext uri="{FF2B5EF4-FFF2-40B4-BE49-F238E27FC236}">
                      <a16:creationId xmlns:a16="http://schemas.microsoft.com/office/drawing/2014/main" id="{E4A9F4F6-F72A-40F5-A726-0CF41D93CBDD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6239571" y="3888086"/>
                  <a:ext cx="1260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244" name="Håndskrift 243">
                  <a:extLst>
                    <a:ext uri="{FF2B5EF4-FFF2-40B4-BE49-F238E27FC236}">
                      <a16:creationId xmlns:a16="http://schemas.microsoft.com/office/drawing/2014/main" id="{B6F29815-47D7-4E27-B403-F63FE8FF316D}"/>
                    </a:ext>
                  </a:extLst>
                </p14:cNvPr>
                <p14:cNvContentPartPr/>
                <p14:nvPr/>
              </p14:nvContentPartPr>
              <p14:xfrm>
                <a:off x="6378531" y="4245206"/>
                <a:ext cx="65880" cy="46440"/>
              </p14:xfrm>
            </p:contentPart>
          </mc:Choice>
          <mc:Fallback xmlns="">
            <p:pic>
              <p:nvPicPr>
                <p:cNvPr id="244" name="Håndskrift 243">
                  <a:extLst>
                    <a:ext uri="{FF2B5EF4-FFF2-40B4-BE49-F238E27FC236}">
                      <a16:creationId xmlns:a16="http://schemas.microsoft.com/office/drawing/2014/main" id="{B6F29815-47D7-4E27-B403-F63FE8FF316D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6315531" y="4182206"/>
                  <a:ext cx="19152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245" name="Håndskrift 244">
                  <a:extLst>
                    <a:ext uri="{FF2B5EF4-FFF2-40B4-BE49-F238E27FC236}">
                      <a16:creationId xmlns:a16="http://schemas.microsoft.com/office/drawing/2014/main" id="{1EF7FE0B-E23C-4E7E-8DF7-2B266086F440}"/>
                    </a:ext>
                  </a:extLst>
                </p14:cNvPr>
                <p14:cNvContentPartPr/>
                <p14:nvPr/>
              </p14:nvContentPartPr>
              <p14:xfrm>
                <a:off x="6139131" y="4253486"/>
                <a:ext cx="360" cy="46440"/>
              </p14:xfrm>
            </p:contentPart>
          </mc:Choice>
          <mc:Fallback xmlns="">
            <p:pic>
              <p:nvPicPr>
                <p:cNvPr id="245" name="Håndskrift 244">
                  <a:extLst>
                    <a:ext uri="{FF2B5EF4-FFF2-40B4-BE49-F238E27FC236}">
                      <a16:creationId xmlns:a16="http://schemas.microsoft.com/office/drawing/2014/main" id="{1EF7FE0B-E23C-4E7E-8DF7-2B266086F440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6076131" y="4190486"/>
                  <a:ext cx="12600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246" name="Håndskrift 245">
                  <a:extLst>
                    <a:ext uri="{FF2B5EF4-FFF2-40B4-BE49-F238E27FC236}">
                      <a16:creationId xmlns:a16="http://schemas.microsoft.com/office/drawing/2014/main" id="{137D4D8A-1A95-4F5E-9E12-5210470016E0}"/>
                    </a:ext>
                  </a:extLst>
                </p14:cNvPr>
                <p14:cNvContentPartPr/>
                <p14:nvPr/>
              </p14:nvContentPartPr>
              <p14:xfrm>
                <a:off x="6139131" y="4091846"/>
                <a:ext cx="27720" cy="44640"/>
              </p14:xfrm>
            </p:contentPart>
          </mc:Choice>
          <mc:Fallback xmlns="">
            <p:pic>
              <p:nvPicPr>
                <p:cNvPr id="246" name="Håndskrift 245">
                  <a:extLst>
                    <a:ext uri="{FF2B5EF4-FFF2-40B4-BE49-F238E27FC236}">
                      <a16:creationId xmlns:a16="http://schemas.microsoft.com/office/drawing/2014/main" id="{137D4D8A-1A95-4F5E-9E12-5210470016E0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6076939" y="4028846"/>
                  <a:ext cx="151749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247" name="Håndskrift 246">
                  <a:extLst>
                    <a:ext uri="{FF2B5EF4-FFF2-40B4-BE49-F238E27FC236}">
                      <a16:creationId xmlns:a16="http://schemas.microsoft.com/office/drawing/2014/main" id="{E20DD3FA-7AD3-4042-A293-C2E07A884F0B}"/>
                    </a:ext>
                  </a:extLst>
                </p14:cNvPr>
                <p14:cNvContentPartPr/>
                <p14:nvPr/>
              </p14:nvContentPartPr>
              <p14:xfrm>
                <a:off x="6117531" y="3940286"/>
                <a:ext cx="2880" cy="360"/>
              </p14:xfrm>
            </p:contentPart>
          </mc:Choice>
          <mc:Fallback xmlns="">
            <p:pic>
              <p:nvPicPr>
                <p:cNvPr id="247" name="Håndskrift 246">
                  <a:extLst>
                    <a:ext uri="{FF2B5EF4-FFF2-40B4-BE49-F238E27FC236}">
                      <a16:creationId xmlns:a16="http://schemas.microsoft.com/office/drawing/2014/main" id="{E20DD3FA-7AD3-4042-A293-C2E07A884F0B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6054531" y="3877286"/>
                  <a:ext cx="1285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248" name="Håndskrift 247">
                  <a:extLst>
                    <a:ext uri="{FF2B5EF4-FFF2-40B4-BE49-F238E27FC236}">
                      <a16:creationId xmlns:a16="http://schemas.microsoft.com/office/drawing/2014/main" id="{57A81731-D8FA-4FFA-8C6D-6A5814AD6D3A}"/>
                    </a:ext>
                  </a:extLst>
                </p14:cNvPr>
                <p14:cNvContentPartPr/>
                <p14:nvPr/>
              </p14:nvContentPartPr>
              <p14:xfrm>
                <a:off x="6095211" y="3918686"/>
                <a:ext cx="54000" cy="36360"/>
              </p14:xfrm>
            </p:contentPart>
          </mc:Choice>
          <mc:Fallback xmlns="">
            <p:pic>
              <p:nvPicPr>
                <p:cNvPr id="248" name="Håndskrift 247">
                  <a:extLst>
                    <a:ext uri="{FF2B5EF4-FFF2-40B4-BE49-F238E27FC236}">
                      <a16:creationId xmlns:a16="http://schemas.microsoft.com/office/drawing/2014/main" id="{57A81731-D8FA-4FFA-8C6D-6A5814AD6D3A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6032211" y="3855686"/>
                  <a:ext cx="17964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249" name="Håndskrift 248">
                  <a:extLst>
                    <a:ext uri="{FF2B5EF4-FFF2-40B4-BE49-F238E27FC236}">
                      <a16:creationId xmlns:a16="http://schemas.microsoft.com/office/drawing/2014/main" id="{82C817D6-7A8B-4D13-90CA-1FC077AF415C}"/>
                    </a:ext>
                  </a:extLst>
                </p14:cNvPr>
                <p14:cNvContentPartPr/>
                <p14:nvPr/>
              </p14:nvContentPartPr>
              <p14:xfrm>
                <a:off x="6387531" y="4212086"/>
                <a:ext cx="24120" cy="7200"/>
              </p14:xfrm>
            </p:contentPart>
          </mc:Choice>
          <mc:Fallback xmlns="">
            <p:pic>
              <p:nvPicPr>
                <p:cNvPr id="249" name="Håndskrift 248">
                  <a:extLst>
                    <a:ext uri="{FF2B5EF4-FFF2-40B4-BE49-F238E27FC236}">
                      <a16:creationId xmlns:a16="http://schemas.microsoft.com/office/drawing/2014/main" id="{82C817D6-7A8B-4D13-90CA-1FC077AF415C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6324531" y="4149086"/>
                  <a:ext cx="14976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251" name="Håndskrift 250">
                  <a:extLst>
                    <a:ext uri="{FF2B5EF4-FFF2-40B4-BE49-F238E27FC236}">
                      <a16:creationId xmlns:a16="http://schemas.microsoft.com/office/drawing/2014/main" id="{E9130F5B-0C08-45C5-BBBD-12A2E3029FAC}"/>
                    </a:ext>
                  </a:extLst>
                </p14:cNvPr>
                <p14:cNvContentPartPr/>
                <p14:nvPr/>
              </p14:nvContentPartPr>
              <p14:xfrm>
                <a:off x="6248211" y="4127486"/>
                <a:ext cx="11160" cy="74160"/>
              </p14:xfrm>
            </p:contentPart>
          </mc:Choice>
          <mc:Fallback xmlns="">
            <p:pic>
              <p:nvPicPr>
                <p:cNvPr id="251" name="Håndskrift 250">
                  <a:extLst>
                    <a:ext uri="{FF2B5EF4-FFF2-40B4-BE49-F238E27FC236}">
                      <a16:creationId xmlns:a16="http://schemas.microsoft.com/office/drawing/2014/main" id="{E9130F5B-0C08-45C5-BBBD-12A2E3029FAC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6187180" y="4064790"/>
                  <a:ext cx="132874" cy="19919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253" name="Håndskrift 252">
                  <a:extLst>
                    <a:ext uri="{FF2B5EF4-FFF2-40B4-BE49-F238E27FC236}">
                      <a16:creationId xmlns:a16="http://schemas.microsoft.com/office/drawing/2014/main" id="{891035DB-7BA6-48EA-86FA-6841B5F89892}"/>
                    </a:ext>
                  </a:extLst>
                </p14:cNvPr>
                <p14:cNvContentPartPr/>
                <p14:nvPr/>
              </p14:nvContentPartPr>
              <p14:xfrm>
                <a:off x="6324171" y="4085006"/>
                <a:ext cx="65520" cy="40680"/>
              </p14:xfrm>
            </p:contentPart>
          </mc:Choice>
          <mc:Fallback xmlns="">
            <p:pic>
              <p:nvPicPr>
                <p:cNvPr id="253" name="Håndskrift 252">
                  <a:extLst>
                    <a:ext uri="{FF2B5EF4-FFF2-40B4-BE49-F238E27FC236}">
                      <a16:creationId xmlns:a16="http://schemas.microsoft.com/office/drawing/2014/main" id="{891035DB-7BA6-48EA-86FA-6841B5F89892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6261171" y="4022006"/>
                  <a:ext cx="19116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255" name="Håndskrift 254">
                  <a:extLst>
                    <a:ext uri="{FF2B5EF4-FFF2-40B4-BE49-F238E27FC236}">
                      <a16:creationId xmlns:a16="http://schemas.microsoft.com/office/drawing/2014/main" id="{92056952-A04A-4A4A-A7EC-C0035A214129}"/>
                    </a:ext>
                  </a:extLst>
                </p14:cNvPr>
                <p14:cNvContentPartPr/>
                <p14:nvPr/>
              </p14:nvContentPartPr>
              <p14:xfrm>
                <a:off x="6411291" y="3927326"/>
                <a:ext cx="360" cy="89280"/>
              </p14:xfrm>
            </p:contentPart>
          </mc:Choice>
          <mc:Fallback xmlns="">
            <p:pic>
              <p:nvPicPr>
                <p:cNvPr id="255" name="Håndskrift 254">
                  <a:extLst>
                    <a:ext uri="{FF2B5EF4-FFF2-40B4-BE49-F238E27FC236}">
                      <a16:creationId xmlns:a16="http://schemas.microsoft.com/office/drawing/2014/main" id="{92056952-A04A-4A4A-A7EC-C0035A214129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6348291" y="3864071"/>
                  <a:ext cx="126000" cy="2154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256" name="Håndskrift 255">
                  <a:extLst>
                    <a:ext uri="{FF2B5EF4-FFF2-40B4-BE49-F238E27FC236}">
                      <a16:creationId xmlns:a16="http://schemas.microsoft.com/office/drawing/2014/main" id="{2F864187-DF35-44A0-8E57-AA195EC9F35D}"/>
                    </a:ext>
                  </a:extLst>
                </p14:cNvPr>
                <p14:cNvContentPartPr/>
                <p14:nvPr/>
              </p14:nvContentPartPr>
              <p14:xfrm>
                <a:off x="6397611" y="3827966"/>
                <a:ext cx="16560" cy="36360"/>
              </p14:xfrm>
            </p:contentPart>
          </mc:Choice>
          <mc:Fallback xmlns="">
            <p:pic>
              <p:nvPicPr>
                <p:cNvPr id="256" name="Håndskrift 255">
                  <a:extLst>
                    <a:ext uri="{FF2B5EF4-FFF2-40B4-BE49-F238E27FC236}">
                      <a16:creationId xmlns:a16="http://schemas.microsoft.com/office/drawing/2014/main" id="{2F864187-DF35-44A0-8E57-AA195EC9F35D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6334611" y="3764966"/>
                  <a:ext cx="14220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257" name="Håndskrift 256">
                  <a:extLst>
                    <a:ext uri="{FF2B5EF4-FFF2-40B4-BE49-F238E27FC236}">
                      <a16:creationId xmlns:a16="http://schemas.microsoft.com/office/drawing/2014/main" id="{EC56C4AD-022C-45FA-9C31-977B4660EF20}"/>
                    </a:ext>
                  </a:extLst>
                </p14:cNvPr>
                <p14:cNvContentPartPr/>
                <p14:nvPr/>
              </p14:nvContentPartPr>
              <p14:xfrm>
                <a:off x="6290691" y="3788006"/>
                <a:ext cx="66600" cy="28440"/>
              </p14:xfrm>
            </p:contentPart>
          </mc:Choice>
          <mc:Fallback xmlns="">
            <p:pic>
              <p:nvPicPr>
                <p:cNvPr id="257" name="Håndskrift 256">
                  <a:extLst>
                    <a:ext uri="{FF2B5EF4-FFF2-40B4-BE49-F238E27FC236}">
                      <a16:creationId xmlns:a16="http://schemas.microsoft.com/office/drawing/2014/main" id="{EC56C4AD-022C-45FA-9C31-977B4660EF20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6227691" y="3725006"/>
                  <a:ext cx="19224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258" name="Håndskrift 257">
                  <a:extLst>
                    <a:ext uri="{FF2B5EF4-FFF2-40B4-BE49-F238E27FC236}">
                      <a16:creationId xmlns:a16="http://schemas.microsoft.com/office/drawing/2014/main" id="{76850DA4-C52A-43E0-A97E-E76A01D95B76}"/>
                    </a:ext>
                  </a:extLst>
                </p14:cNvPr>
                <p14:cNvContentPartPr/>
                <p14:nvPr/>
              </p14:nvContentPartPr>
              <p14:xfrm>
                <a:off x="6171891" y="3842366"/>
                <a:ext cx="61200" cy="70920"/>
              </p14:xfrm>
            </p:contentPart>
          </mc:Choice>
          <mc:Fallback xmlns="">
            <p:pic>
              <p:nvPicPr>
                <p:cNvPr id="258" name="Håndskrift 257">
                  <a:extLst>
                    <a:ext uri="{FF2B5EF4-FFF2-40B4-BE49-F238E27FC236}">
                      <a16:creationId xmlns:a16="http://schemas.microsoft.com/office/drawing/2014/main" id="{76850DA4-C52A-43E0-A97E-E76A01D95B76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6108891" y="3779366"/>
                  <a:ext cx="18684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259" name="Håndskrift 258">
                  <a:extLst>
                    <a:ext uri="{FF2B5EF4-FFF2-40B4-BE49-F238E27FC236}">
                      <a16:creationId xmlns:a16="http://schemas.microsoft.com/office/drawing/2014/main" id="{3C9EF296-6A9A-4F4F-8BE5-16DC12629295}"/>
                    </a:ext>
                  </a:extLst>
                </p14:cNvPr>
                <p14:cNvContentPartPr/>
                <p14:nvPr/>
              </p14:nvContentPartPr>
              <p14:xfrm>
                <a:off x="6297891" y="4092926"/>
                <a:ext cx="70560" cy="53280"/>
              </p14:xfrm>
            </p:contentPart>
          </mc:Choice>
          <mc:Fallback xmlns="">
            <p:pic>
              <p:nvPicPr>
                <p:cNvPr id="259" name="Håndskrift 258">
                  <a:extLst>
                    <a:ext uri="{FF2B5EF4-FFF2-40B4-BE49-F238E27FC236}">
                      <a16:creationId xmlns:a16="http://schemas.microsoft.com/office/drawing/2014/main" id="{3C9EF296-6A9A-4F4F-8BE5-16DC12629295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6234891" y="4030349"/>
                  <a:ext cx="196200" cy="17807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260" name="Håndskrift 259">
                  <a:extLst>
                    <a:ext uri="{FF2B5EF4-FFF2-40B4-BE49-F238E27FC236}">
                      <a16:creationId xmlns:a16="http://schemas.microsoft.com/office/drawing/2014/main" id="{241524CA-0767-47DC-B856-76A20408719D}"/>
                    </a:ext>
                  </a:extLst>
                </p14:cNvPr>
                <p14:cNvContentPartPr/>
                <p14:nvPr/>
              </p14:nvContentPartPr>
              <p14:xfrm>
                <a:off x="6182691" y="4234406"/>
                <a:ext cx="25200" cy="19800"/>
              </p14:xfrm>
            </p:contentPart>
          </mc:Choice>
          <mc:Fallback xmlns="">
            <p:pic>
              <p:nvPicPr>
                <p:cNvPr id="260" name="Håndskrift 259">
                  <a:extLst>
                    <a:ext uri="{FF2B5EF4-FFF2-40B4-BE49-F238E27FC236}">
                      <a16:creationId xmlns:a16="http://schemas.microsoft.com/office/drawing/2014/main" id="{241524CA-0767-47DC-B856-76A20408719D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6119691" y="4171406"/>
                  <a:ext cx="15084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261" name="Håndskrift 260">
                  <a:extLst>
                    <a:ext uri="{FF2B5EF4-FFF2-40B4-BE49-F238E27FC236}">
                      <a16:creationId xmlns:a16="http://schemas.microsoft.com/office/drawing/2014/main" id="{7942C0B2-DE8E-4512-8F20-E3D58C30A6B8}"/>
                    </a:ext>
                  </a:extLst>
                </p14:cNvPr>
                <p14:cNvContentPartPr/>
                <p14:nvPr/>
              </p14:nvContentPartPr>
              <p14:xfrm>
                <a:off x="6280611" y="4204166"/>
                <a:ext cx="11520" cy="63000"/>
              </p14:xfrm>
            </p:contentPart>
          </mc:Choice>
          <mc:Fallback xmlns="">
            <p:pic>
              <p:nvPicPr>
                <p:cNvPr id="261" name="Håndskrift 260">
                  <a:extLst>
                    <a:ext uri="{FF2B5EF4-FFF2-40B4-BE49-F238E27FC236}">
                      <a16:creationId xmlns:a16="http://schemas.microsoft.com/office/drawing/2014/main" id="{7942C0B2-DE8E-4512-8F20-E3D58C30A6B8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6219520" y="4141166"/>
                  <a:ext cx="133353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262" name="Håndskrift 261">
                  <a:extLst>
                    <a:ext uri="{FF2B5EF4-FFF2-40B4-BE49-F238E27FC236}">
                      <a16:creationId xmlns:a16="http://schemas.microsoft.com/office/drawing/2014/main" id="{BCC4CBEE-21B6-4AB1-8C28-456C37D3D750}"/>
                    </a:ext>
                  </a:extLst>
                </p14:cNvPr>
                <p14:cNvContentPartPr/>
                <p14:nvPr/>
              </p14:nvContentPartPr>
              <p14:xfrm>
                <a:off x="6252171" y="4002566"/>
                <a:ext cx="6840" cy="79560"/>
              </p14:xfrm>
            </p:contentPart>
          </mc:Choice>
          <mc:Fallback xmlns="">
            <p:pic>
              <p:nvPicPr>
                <p:cNvPr id="262" name="Håndskrift 261">
                  <a:extLst>
                    <a:ext uri="{FF2B5EF4-FFF2-40B4-BE49-F238E27FC236}">
                      <a16:creationId xmlns:a16="http://schemas.microsoft.com/office/drawing/2014/main" id="{BCC4CBEE-21B6-4AB1-8C28-456C37D3D750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6189171" y="3939566"/>
                  <a:ext cx="13248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263" name="Håndskrift 262">
                  <a:extLst>
                    <a:ext uri="{FF2B5EF4-FFF2-40B4-BE49-F238E27FC236}">
                      <a16:creationId xmlns:a16="http://schemas.microsoft.com/office/drawing/2014/main" id="{F7316540-EBAA-4D61-B228-8FFEA4039E9D}"/>
                    </a:ext>
                  </a:extLst>
                </p14:cNvPr>
                <p14:cNvContentPartPr/>
                <p14:nvPr/>
              </p14:nvContentPartPr>
              <p14:xfrm>
                <a:off x="6225891" y="3962246"/>
                <a:ext cx="29880" cy="29160"/>
              </p14:xfrm>
            </p:contentPart>
          </mc:Choice>
          <mc:Fallback xmlns="">
            <p:pic>
              <p:nvPicPr>
                <p:cNvPr id="263" name="Håndskrift 262">
                  <a:extLst>
                    <a:ext uri="{FF2B5EF4-FFF2-40B4-BE49-F238E27FC236}">
                      <a16:creationId xmlns:a16="http://schemas.microsoft.com/office/drawing/2014/main" id="{F7316540-EBAA-4D61-B228-8FFEA4039E9D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6162891" y="3900014"/>
                  <a:ext cx="155520" cy="153268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2" name="Gruppe 431">
            <a:extLst>
              <a:ext uri="{FF2B5EF4-FFF2-40B4-BE49-F238E27FC236}">
                <a16:creationId xmlns:a16="http://schemas.microsoft.com/office/drawing/2014/main" id="{57732234-A28A-4F4D-A14F-13651340CCF2}"/>
              </a:ext>
            </a:extLst>
          </p:cNvPr>
          <p:cNvGrpSpPr/>
          <p:nvPr/>
        </p:nvGrpSpPr>
        <p:grpSpPr>
          <a:xfrm>
            <a:off x="7575891" y="2274926"/>
            <a:ext cx="405000" cy="1463040"/>
            <a:chOff x="7575891" y="2274926"/>
            <a:chExt cx="405000" cy="1463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265" name="Håndskrift 264">
                  <a:extLst>
                    <a:ext uri="{FF2B5EF4-FFF2-40B4-BE49-F238E27FC236}">
                      <a16:creationId xmlns:a16="http://schemas.microsoft.com/office/drawing/2014/main" id="{CCDA46D5-6F52-41DC-B2B3-BBFE99665835}"/>
                    </a:ext>
                  </a:extLst>
                </p14:cNvPr>
                <p14:cNvContentPartPr/>
                <p14:nvPr/>
              </p14:nvContentPartPr>
              <p14:xfrm>
                <a:off x="7641411" y="2503166"/>
                <a:ext cx="322920" cy="461160"/>
              </p14:xfrm>
            </p:contentPart>
          </mc:Choice>
          <mc:Fallback xmlns="">
            <p:pic>
              <p:nvPicPr>
                <p:cNvPr id="265" name="Håndskrift 264">
                  <a:extLst>
                    <a:ext uri="{FF2B5EF4-FFF2-40B4-BE49-F238E27FC236}">
                      <a16:creationId xmlns:a16="http://schemas.microsoft.com/office/drawing/2014/main" id="{CCDA46D5-6F52-41DC-B2B3-BBFE99665835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7578411" y="2440166"/>
                  <a:ext cx="448560" cy="58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266" name="Håndskrift 265">
                  <a:extLst>
                    <a:ext uri="{FF2B5EF4-FFF2-40B4-BE49-F238E27FC236}">
                      <a16:creationId xmlns:a16="http://schemas.microsoft.com/office/drawing/2014/main" id="{493E4147-869D-4E77-838F-9C13471514DB}"/>
                    </a:ext>
                  </a:extLst>
                </p14:cNvPr>
                <p14:cNvContentPartPr/>
                <p14:nvPr/>
              </p14:nvContentPartPr>
              <p14:xfrm>
                <a:off x="7575891" y="2688206"/>
                <a:ext cx="262080" cy="359640"/>
              </p14:xfrm>
            </p:contentPart>
          </mc:Choice>
          <mc:Fallback xmlns="">
            <p:pic>
              <p:nvPicPr>
                <p:cNvPr id="266" name="Håndskrift 265">
                  <a:extLst>
                    <a:ext uri="{FF2B5EF4-FFF2-40B4-BE49-F238E27FC236}">
                      <a16:creationId xmlns:a16="http://schemas.microsoft.com/office/drawing/2014/main" id="{493E4147-869D-4E77-838F-9C13471514DB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7512891" y="2625206"/>
                  <a:ext cx="387720" cy="48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268" name="Håndskrift 267">
                  <a:extLst>
                    <a:ext uri="{FF2B5EF4-FFF2-40B4-BE49-F238E27FC236}">
                      <a16:creationId xmlns:a16="http://schemas.microsoft.com/office/drawing/2014/main" id="{964CF7F4-C217-4B32-9F9E-1786CDA3D86F}"/>
                    </a:ext>
                  </a:extLst>
                </p14:cNvPr>
                <p14:cNvContentPartPr/>
                <p14:nvPr/>
              </p14:nvContentPartPr>
              <p14:xfrm>
                <a:off x="7586691" y="3036686"/>
                <a:ext cx="190440" cy="97920"/>
              </p14:xfrm>
            </p:contentPart>
          </mc:Choice>
          <mc:Fallback xmlns="">
            <p:pic>
              <p:nvPicPr>
                <p:cNvPr id="268" name="Håndskrift 267">
                  <a:extLst>
                    <a:ext uri="{FF2B5EF4-FFF2-40B4-BE49-F238E27FC236}">
                      <a16:creationId xmlns:a16="http://schemas.microsoft.com/office/drawing/2014/main" id="{964CF7F4-C217-4B32-9F9E-1786CDA3D86F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7523572" y="2973686"/>
                  <a:ext cx="316318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269" name="Håndskrift 268">
                  <a:extLst>
                    <a:ext uri="{FF2B5EF4-FFF2-40B4-BE49-F238E27FC236}">
                      <a16:creationId xmlns:a16="http://schemas.microsoft.com/office/drawing/2014/main" id="{2C487644-0D40-4F76-A1B6-24A184FFB5BA}"/>
                    </a:ext>
                  </a:extLst>
                </p14:cNvPr>
                <p14:cNvContentPartPr/>
                <p14:nvPr/>
              </p14:nvContentPartPr>
              <p14:xfrm>
                <a:off x="7663011" y="3221006"/>
                <a:ext cx="258120" cy="192960"/>
              </p14:xfrm>
            </p:contentPart>
          </mc:Choice>
          <mc:Fallback xmlns="">
            <p:pic>
              <p:nvPicPr>
                <p:cNvPr id="269" name="Håndskrift 268">
                  <a:extLst>
                    <a:ext uri="{FF2B5EF4-FFF2-40B4-BE49-F238E27FC236}">
                      <a16:creationId xmlns:a16="http://schemas.microsoft.com/office/drawing/2014/main" id="{2C487644-0D40-4F76-A1B6-24A184FFB5BA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7600011" y="3158006"/>
                  <a:ext cx="383760" cy="31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270" name="Håndskrift 269">
                  <a:extLst>
                    <a:ext uri="{FF2B5EF4-FFF2-40B4-BE49-F238E27FC236}">
                      <a16:creationId xmlns:a16="http://schemas.microsoft.com/office/drawing/2014/main" id="{12C98E36-294B-43B7-880D-148954E3A218}"/>
                    </a:ext>
                  </a:extLst>
                </p14:cNvPr>
                <p14:cNvContentPartPr/>
                <p14:nvPr/>
              </p14:nvContentPartPr>
              <p14:xfrm>
                <a:off x="7915371" y="3004286"/>
                <a:ext cx="65520" cy="201240"/>
              </p14:xfrm>
            </p:contentPart>
          </mc:Choice>
          <mc:Fallback xmlns="">
            <p:pic>
              <p:nvPicPr>
                <p:cNvPr id="270" name="Håndskrift 269">
                  <a:extLst>
                    <a:ext uri="{FF2B5EF4-FFF2-40B4-BE49-F238E27FC236}">
                      <a16:creationId xmlns:a16="http://schemas.microsoft.com/office/drawing/2014/main" id="{12C98E36-294B-43B7-880D-148954E3A218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7852371" y="2941286"/>
                  <a:ext cx="191160" cy="32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271" name="Håndskrift 270">
                  <a:extLst>
                    <a:ext uri="{FF2B5EF4-FFF2-40B4-BE49-F238E27FC236}">
                      <a16:creationId xmlns:a16="http://schemas.microsoft.com/office/drawing/2014/main" id="{9B099861-5F89-4222-B6CF-F90589E5A5EA}"/>
                    </a:ext>
                  </a:extLst>
                </p14:cNvPr>
                <p14:cNvContentPartPr/>
                <p14:nvPr/>
              </p14:nvContentPartPr>
              <p14:xfrm>
                <a:off x="7858851" y="3145406"/>
                <a:ext cx="58320" cy="120240"/>
              </p14:xfrm>
            </p:contentPart>
          </mc:Choice>
          <mc:Fallback xmlns="">
            <p:pic>
              <p:nvPicPr>
                <p:cNvPr id="271" name="Håndskrift 270">
                  <a:extLst>
                    <a:ext uri="{FF2B5EF4-FFF2-40B4-BE49-F238E27FC236}">
                      <a16:creationId xmlns:a16="http://schemas.microsoft.com/office/drawing/2014/main" id="{9B099861-5F89-4222-B6CF-F90589E5A5EA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7795460" y="3082406"/>
                  <a:ext cx="18474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275" name="Håndskrift 274">
                  <a:extLst>
                    <a:ext uri="{FF2B5EF4-FFF2-40B4-BE49-F238E27FC236}">
                      <a16:creationId xmlns:a16="http://schemas.microsoft.com/office/drawing/2014/main" id="{7B8FC54E-505A-4564-AE21-698A71ADA4EA}"/>
                    </a:ext>
                  </a:extLst>
                </p14:cNvPr>
                <p14:cNvContentPartPr/>
                <p14:nvPr/>
              </p14:nvContentPartPr>
              <p14:xfrm>
                <a:off x="7695771" y="3330806"/>
                <a:ext cx="147240" cy="268920"/>
              </p14:xfrm>
            </p:contentPart>
          </mc:Choice>
          <mc:Fallback xmlns="">
            <p:pic>
              <p:nvPicPr>
                <p:cNvPr id="275" name="Håndskrift 274">
                  <a:extLst>
                    <a:ext uri="{FF2B5EF4-FFF2-40B4-BE49-F238E27FC236}">
                      <a16:creationId xmlns:a16="http://schemas.microsoft.com/office/drawing/2014/main" id="{7B8FC54E-505A-4564-AE21-698A71ADA4EA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7632771" y="3267890"/>
                  <a:ext cx="272880" cy="3943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276" name="Håndskrift 275">
                  <a:extLst>
                    <a:ext uri="{FF2B5EF4-FFF2-40B4-BE49-F238E27FC236}">
                      <a16:creationId xmlns:a16="http://schemas.microsoft.com/office/drawing/2014/main" id="{8A36E573-F447-4779-B9A6-B6E117921DFF}"/>
                    </a:ext>
                  </a:extLst>
                </p14:cNvPr>
                <p14:cNvContentPartPr/>
                <p14:nvPr/>
              </p14:nvContentPartPr>
              <p14:xfrm>
                <a:off x="7652211" y="3505046"/>
                <a:ext cx="290520" cy="167040"/>
              </p14:xfrm>
            </p:contentPart>
          </mc:Choice>
          <mc:Fallback xmlns="">
            <p:pic>
              <p:nvPicPr>
                <p:cNvPr id="276" name="Håndskrift 275">
                  <a:extLst>
                    <a:ext uri="{FF2B5EF4-FFF2-40B4-BE49-F238E27FC236}">
                      <a16:creationId xmlns:a16="http://schemas.microsoft.com/office/drawing/2014/main" id="{8A36E573-F447-4779-B9A6-B6E117921DFF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7589211" y="3442046"/>
                  <a:ext cx="416160" cy="29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281" name="Håndskrift 280">
                  <a:extLst>
                    <a:ext uri="{FF2B5EF4-FFF2-40B4-BE49-F238E27FC236}">
                      <a16:creationId xmlns:a16="http://schemas.microsoft.com/office/drawing/2014/main" id="{8836A367-96EC-416C-9B4B-30AE09285E61}"/>
                    </a:ext>
                  </a:extLst>
                </p14:cNvPr>
                <p14:cNvContentPartPr/>
                <p14:nvPr/>
              </p14:nvContentPartPr>
              <p14:xfrm>
                <a:off x="7772091" y="2361686"/>
                <a:ext cx="186480" cy="303120"/>
              </p14:xfrm>
            </p:contentPart>
          </mc:Choice>
          <mc:Fallback xmlns="">
            <p:pic>
              <p:nvPicPr>
                <p:cNvPr id="281" name="Håndskrift 280">
                  <a:extLst>
                    <a:ext uri="{FF2B5EF4-FFF2-40B4-BE49-F238E27FC236}">
                      <a16:creationId xmlns:a16="http://schemas.microsoft.com/office/drawing/2014/main" id="{8836A367-96EC-416C-9B4B-30AE09285E61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7709091" y="2298686"/>
                  <a:ext cx="312120" cy="42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283" name="Håndskrift 282">
                  <a:extLst>
                    <a:ext uri="{FF2B5EF4-FFF2-40B4-BE49-F238E27FC236}">
                      <a16:creationId xmlns:a16="http://schemas.microsoft.com/office/drawing/2014/main" id="{A8BBC7ED-052B-43A8-BE5F-BC8BFC5A753F}"/>
                    </a:ext>
                  </a:extLst>
                </p14:cNvPr>
                <p14:cNvContentPartPr/>
                <p14:nvPr/>
              </p14:nvContentPartPr>
              <p14:xfrm>
                <a:off x="7826451" y="2274926"/>
                <a:ext cx="19440" cy="67320"/>
              </p14:xfrm>
            </p:contentPart>
          </mc:Choice>
          <mc:Fallback xmlns="">
            <p:pic>
              <p:nvPicPr>
                <p:cNvPr id="283" name="Håndskrift 282">
                  <a:extLst>
                    <a:ext uri="{FF2B5EF4-FFF2-40B4-BE49-F238E27FC236}">
                      <a16:creationId xmlns:a16="http://schemas.microsoft.com/office/drawing/2014/main" id="{A8BBC7ED-052B-43A8-BE5F-BC8BFC5A753F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7763451" y="2211926"/>
                  <a:ext cx="14508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429" name="Håndskrift 428">
                  <a:extLst>
                    <a:ext uri="{FF2B5EF4-FFF2-40B4-BE49-F238E27FC236}">
                      <a16:creationId xmlns:a16="http://schemas.microsoft.com/office/drawing/2014/main" id="{42C1B2B4-72F4-46A2-A231-D4F2EF65C823}"/>
                    </a:ext>
                  </a:extLst>
                </p14:cNvPr>
                <p14:cNvContentPartPr/>
                <p14:nvPr/>
              </p14:nvContentPartPr>
              <p14:xfrm>
                <a:off x="7586691" y="2786486"/>
                <a:ext cx="153000" cy="127080"/>
              </p14:xfrm>
            </p:contentPart>
          </mc:Choice>
          <mc:Fallback xmlns="">
            <p:pic>
              <p:nvPicPr>
                <p:cNvPr id="429" name="Håndskrift 428">
                  <a:extLst>
                    <a:ext uri="{FF2B5EF4-FFF2-40B4-BE49-F238E27FC236}">
                      <a16:creationId xmlns:a16="http://schemas.microsoft.com/office/drawing/2014/main" id="{42C1B2B4-72F4-46A2-A231-D4F2EF65C823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7523691" y="2723307"/>
                  <a:ext cx="278640" cy="25307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430" name="Håndskrift 429">
                  <a:extLst>
                    <a:ext uri="{FF2B5EF4-FFF2-40B4-BE49-F238E27FC236}">
                      <a16:creationId xmlns:a16="http://schemas.microsoft.com/office/drawing/2014/main" id="{662A016F-334E-43AB-AF21-C05A3F35FD4E}"/>
                    </a:ext>
                  </a:extLst>
                </p14:cNvPr>
                <p14:cNvContentPartPr/>
                <p14:nvPr/>
              </p14:nvContentPartPr>
              <p14:xfrm>
                <a:off x="7815651" y="3352406"/>
                <a:ext cx="34200" cy="68400"/>
              </p14:xfrm>
            </p:contentPart>
          </mc:Choice>
          <mc:Fallback xmlns="">
            <p:pic>
              <p:nvPicPr>
                <p:cNvPr id="430" name="Håndskrift 429">
                  <a:extLst>
                    <a:ext uri="{FF2B5EF4-FFF2-40B4-BE49-F238E27FC236}">
                      <a16:creationId xmlns:a16="http://schemas.microsoft.com/office/drawing/2014/main" id="{662A016F-334E-43AB-AF21-C05A3F35FD4E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7751981" y="3289406"/>
                  <a:ext cx="161177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431" name="Håndskrift 430">
                  <a:extLst>
                    <a:ext uri="{FF2B5EF4-FFF2-40B4-BE49-F238E27FC236}">
                      <a16:creationId xmlns:a16="http://schemas.microsoft.com/office/drawing/2014/main" id="{56AC5945-BC10-4C69-95A1-FE9285299694}"/>
                    </a:ext>
                  </a:extLst>
                </p14:cNvPr>
                <p14:cNvContentPartPr/>
                <p14:nvPr/>
              </p14:nvContentPartPr>
              <p14:xfrm>
                <a:off x="7772091" y="3733286"/>
                <a:ext cx="25560" cy="4680"/>
              </p14:xfrm>
            </p:contentPart>
          </mc:Choice>
          <mc:Fallback xmlns="">
            <p:pic>
              <p:nvPicPr>
                <p:cNvPr id="431" name="Håndskrift 430">
                  <a:extLst>
                    <a:ext uri="{FF2B5EF4-FFF2-40B4-BE49-F238E27FC236}">
                      <a16:creationId xmlns:a16="http://schemas.microsoft.com/office/drawing/2014/main" id="{56AC5945-BC10-4C69-95A1-FE9285299694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7709091" y="3670286"/>
                  <a:ext cx="151200" cy="130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70">
            <p14:nvContentPartPr>
              <p14:cNvPr id="433" name="Håndskrift 432">
                <a:extLst>
                  <a:ext uri="{FF2B5EF4-FFF2-40B4-BE49-F238E27FC236}">
                    <a16:creationId xmlns:a16="http://schemas.microsoft.com/office/drawing/2014/main" id="{CC3B521F-9EBC-4BD4-A73B-48804D6001EE}"/>
                  </a:ext>
                </a:extLst>
              </p14:cNvPr>
              <p14:cNvContentPartPr/>
              <p14:nvPr/>
            </p14:nvContentPartPr>
            <p14:xfrm>
              <a:off x="5986851" y="1931846"/>
              <a:ext cx="533880" cy="604440"/>
            </p14:xfrm>
          </p:contentPart>
        </mc:Choice>
        <mc:Fallback xmlns="">
          <p:pic>
            <p:nvPicPr>
              <p:cNvPr id="433" name="Håndskrift 432">
                <a:extLst>
                  <a:ext uri="{FF2B5EF4-FFF2-40B4-BE49-F238E27FC236}">
                    <a16:creationId xmlns:a16="http://schemas.microsoft.com/office/drawing/2014/main" id="{CC3B521F-9EBC-4BD4-A73B-48804D6001EE}"/>
                  </a:ext>
                </a:extLst>
              </p:cNvPr>
              <p:cNvPicPr/>
              <p:nvPr/>
            </p:nvPicPr>
            <p:blipFill>
              <a:blip r:embed="rId571"/>
              <a:stretch>
                <a:fillRect/>
              </a:stretch>
            </p:blipFill>
            <p:spPr>
              <a:xfrm>
                <a:off x="5968839" y="1913846"/>
                <a:ext cx="569544" cy="6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572">
            <p14:nvContentPartPr>
              <p14:cNvPr id="12" name="Håndskrift 11">
                <a:extLst>
                  <a:ext uri="{FF2B5EF4-FFF2-40B4-BE49-F238E27FC236}">
                    <a16:creationId xmlns:a16="http://schemas.microsoft.com/office/drawing/2014/main" id="{991CFB35-8DFF-4B6B-BF73-36912A35FF7A}"/>
                  </a:ext>
                </a:extLst>
              </p14:cNvPr>
              <p14:cNvContentPartPr/>
              <p14:nvPr/>
            </p14:nvContentPartPr>
            <p14:xfrm>
              <a:off x="2554449" y="3547895"/>
              <a:ext cx="932760" cy="873360"/>
            </p14:xfrm>
          </p:contentPart>
        </mc:Choice>
        <mc:Fallback xmlns="">
          <p:pic>
            <p:nvPicPr>
              <p:cNvPr id="12" name="Håndskrift 11">
                <a:extLst>
                  <a:ext uri="{FF2B5EF4-FFF2-40B4-BE49-F238E27FC236}">
                    <a16:creationId xmlns:a16="http://schemas.microsoft.com/office/drawing/2014/main" id="{991CFB35-8DFF-4B6B-BF73-36912A35FF7A}"/>
                  </a:ext>
                </a:extLst>
              </p:cNvPr>
              <p:cNvPicPr/>
              <p:nvPr/>
            </p:nvPicPr>
            <p:blipFill>
              <a:blip r:embed="rId573"/>
              <a:stretch>
                <a:fillRect/>
              </a:stretch>
            </p:blipFill>
            <p:spPr>
              <a:xfrm>
                <a:off x="2491449" y="3484895"/>
                <a:ext cx="1058400" cy="999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6087347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" name="Billede 138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22600B92-EAB8-485E-B0F9-A744CD12497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2394" y="246292"/>
            <a:ext cx="1149885" cy="1038443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412664" y="5561138"/>
              <a:ext cx="2263463" cy="334043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408344" y="5534170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5">
            <p14:nvContentPartPr>
              <p14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639509" y="5630379"/>
              <a:ext cx="969084" cy="359049"/>
            </p14:xfrm>
          </p:contentPart>
        </mc:Choice>
        <mc:Fallback xmlns="">
          <p:pic>
            <p:nvPicPr>
              <p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630506" y="5576305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7">
            <p14:nvContentPartPr>
              <p14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7617141" y="5685477"/>
              <a:ext cx="860868" cy="321408"/>
            </p14:xfrm>
          </p:contentPart>
        </mc:Choice>
        <mc:Fallback xmlns="">
          <p:pic>
            <p:nvPicPr>
              <p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7608140" y="5631489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9">
            <p14:nvContentPartPr>
              <p14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770104" y="5602873"/>
              <a:ext cx="2263463" cy="334043"/>
            </p14:xfrm>
          </p:contentPart>
        </mc:Choice>
        <mc:Fallback xmlns="">
          <p:pic>
            <p:nvPicPr>
              <p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765784" y="5575905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1">
            <p14:nvContentPartPr>
              <p14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779473" y="5643948"/>
              <a:ext cx="969084" cy="359049"/>
            </p14:xfrm>
          </p:contentPart>
        </mc:Choice>
        <mc:Fallback xmlns="">
          <p:pic>
            <p:nvPicPr>
              <p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770470" y="5589874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3">
            <p14:nvContentPartPr>
              <p14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620514" y="5581293"/>
              <a:ext cx="969084" cy="359049"/>
            </p14:xfrm>
          </p:contentPart>
        </mc:Choice>
        <mc:Fallback xmlns="">
          <p:pic>
            <p:nvPicPr>
              <p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611511" y="5527219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5">
            <p14:nvContentPartPr>
              <p14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3193691" y="5598203"/>
              <a:ext cx="860868" cy="321408"/>
            </p14:xfrm>
          </p:contentPart>
        </mc:Choice>
        <mc:Fallback xmlns="">
          <p:pic>
            <p:nvPicPr>
              <p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184690" y="5544215"/>
                <a:ext cx="878510" cy="429024"/>
              </a:xfrm>
              <a:prstGeom prst="rect">
                <a:avLst/>
              </a:prstGeom>
            </p:spPr>
          </p:pic>
        </mc:Fallback>
      </mc:AlternateContent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6844" y="5593945"/>
            <a:ext cx="1255276" cy="76064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7" name="Håndskrift 166">
                <a:extLst>
                  <a:ext uri="{FF2B5EF4-FFF2-40B4-BE49-F238E27FC236}">
                    <a16:creationId xmlns:a16="http://schemas.microsoft.com/office/drawing/2014/main" id="{24388405-26A1-435E-8D3A-E740D6B0490B}"/>
                  </a:ext>
                </a:extLst>
              </p14:cNvPr>
              <p14:cNvContentPartPr/>
              <p14:nvPr/>
            </p14:nvContentPartPr>
            <p14:xfrm>
              <a:off x="472714" y="197366"/>
              <a:ext cx="9140040" cy="6019200"/>
            </p14:xfrm>
          </p:contentPart>
        </mc:Choice>
        <mc:Fallback xmlns="">
          <p:pic>
            <p:nvPicPr>
              <p:cNvPr id="167" name="Håndskrift 166">
                <a:extLst>
                  <a:ext uri="{FF2B5EF4-FFF2-40B4-BE49-F238E27FC236}">
                    <a16:creationId xmlns:a16="http://schemas.microsoft.com/office/drawing/2014/main" id="{24388405-26A1-435E-8D3A-E740D6B0490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3714" y="188366"/>
                <a:ext cx="9157680" cy="60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9" name="Håndskrift 168">
                <a:extLst>
                  <a:ext uri="{FF2B5EF4-FFF2-40B4-BE49-F238E27FC236}">
                    <a16:creationId xmlns:a16="http://schemas.microsoft.com/office/drawing/2014/main" id="{DC1F41B2-464A-4F10-B5BA-5036F2A52E94}"/>
                  </a:ext>
                </a:extLst>
              </p14:cNvPr>
              <p14:cNvContentPartPr/>
              <p14:nvPr/>
            </p14:nvContentPartPr>
            <p14:xfrm>
              <a:off x="462994" y="539366"/>
              <a:ext cx="9075240" cy="6060240"/>
            </p14:xfrm>
          </p:contentPart>
        </mc:Choice>
        <mc:Fallback xmlns="">
          <p:pic>
            <p:nvPicPr>
              <p:cNvPr id="169" name="Håndskrift 168">
                <a:extLst>
                  <a:ext uri="{FF2B5EF4-FFF2-40B4-BE49-F238E27FC236}">
                    <a16:creationId xmlns:a16="http://schemas.microsoft.com/office/drawing/2014/main" id="{DC1F41B2-464A-4F10-B5BA-5036F2A52E9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3994" y="530367"/>
                <a:ext cx="9092880" cy="6077879"/>
              </a:xfrm>
              <a:prstGeom prst="rect">
                <a:avLst/>
              </a:prstGeom>
            </p:spPr>
          </p:pic>
        </mc:Fallback>
      </mc:AlternateContent>
      <p:grpSp>
        <p:nvGrpSpPr>
          <p:cNvPr id="2" name="Gruppe 1">
            <a:extLst>
              <a:ext uri="{FF2B5EF4-FFF2-40B4-BE49-F238E27FC236}">
                <a16:creationId xmlns:a16="http://schemas.microsoft.com/office/drawing/2014/main" id="{233CA7AC-4BAF-4172-A523-B8352ED0F034}"/>
              </a:ext>
            </a:extLst>
          </p:cNvPr>
          <p:cNvGrpSpPr/>
          <p:nvPr/>
        </p:nvGrpSpPr>
        <p:grpSpPr>
          <a:xfrm>
            <a:off x="2967368" y="1123508"/>
            <a:ext cx="4467604" cy="4406891"/>
            <a:chOff x="3754790" y="374903"/>
            <a:chExt cx="4703683" cy="4772217"/>
          </a:xfrm>
        </p:grpSpPr>
        <p:sp>
          <p:nvSpPr>
            <p:cNvPr id="428" name="Ellipse 427">
              <a:extLst>
                <a:ext uri="{FF2B5EF4-FFF2-40B4-BE49-F238E27FC236}">
                  <a16:creationId xmlns:a16="http://schemas.microsoft.com/office/drawing/2014/main" id="{B0A8CFED-9321-48EF-AF84-F9BE7E62A1BF}"/>
                </a:ext>
              </a:extLst>
            </p:cNvPr>
            <p:cNvSpPr/>
            <p:nvPr/>
          </p:nvSpPr>
          <p:spPr>
            <a:xfrm rot="19747798">
              <a:off x="4068316" y="2509601"/>
              <a:ext cx="2428875" cy="20415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da-DK" dirty="0">
                  <a:solidFill>
                    <a:schemeClr val="tx1"/>
                  </a:solidFill>
                </a:rPr>
                <a:t> </a:t>
              </a:r>
            </a:p>
          </p:txBody>
        </p:sp>
        <p:sp>
          <p:nvSpPr>
            <p:cNvPr id="429" name="Ellipse 428">
              <a:extLst>
                <a:ext uri="{FF2B5EF4-FFF2-40B4-BE49-F238E27FC236}">
                  <a16:creationId xmlns:a16="http://schemas.microsoft.com/office/drawing/2014/main" id="{B209E93C-3F17-44C4-8AB3-4DF8C917D27B}"/>
                </a:ext>
              </a:extLst>
            </p:cNvPr>
            <p:cNvSpPr/>
            <p:nvPr/>
          </p:nvSpPr>
          <p:spPr>
            <a:xfrm rot="1866253">
              <a:off x="4078690" y="951959"/>
              <a:ext cx="2428875" cy="207061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da-DK" dirty="0">
                  <a:solidFill>
                    <a:schemeClr val="tx1"/>
                  </a:solidFill>
                </a:rPr>
                <a:t> </a:t>
              </a:r>
            </a:p>
          </p:txBody>
        </p:sp>
        <p:sp>
          <p:nvSpPr>
            <p:cNvPr id="430" name="Ellipse 429">
              <a:extLst>
                <a:ext uri="{FF2B5EF4-FFF2-40B4-BE49-F238E27FC236}">
                  <a16:creationId xmlns:a16="http://schemas.microsoft.com/office/drawing/2014/main" id="{4B019F69-415D-4E86-AFA1-E5CBB9C9A43C}"/>
                </a:ext>
              </a:extLst>
            </p:cNvPr>
            <p:cNvSpPr/>
            <p:nvPr/>
          </p:nvSpPr>
          <p:spPr>
            <a:xfrm rot="9130904">
              <a:off x="5789779" y="1010772"/>
              <a:ext cx="2428875" cy="207061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da-DK" dirty="0">
                  <a:solidFill>
                    <a:schemeClr val="tx1"/>
                  </a:solidFill>
                </a:rPr>
                <a:t> </a:t>
              </a:r>
            </a:p>
          </p:txBody>
        </p:sp>
        <p:sp>
          <p:nvSpPr>
            <p:cNvPr id="431" name="Ellipse 430">
              <a:extLst>
                <a:ext uri="{FF2B5EF4-FFF2-40B4-BE49-F238E27FC236}">
                  <a16:creationId xmlns:a16="http://schemas.microsoft.com/office/drawing/2014/main" id="{97B3C658-B832-4D8F-B51D-1160EDDA6E09}"/>
                </a:ext>
              </a:extLst>
            </p:cNvPr>
            <p:cNvSpPr/>
            <p:nvPr/>
          </p:nvSpPr>
          <p:spPr>
            <a:xfrm rot="12684641">
              <a:off x="5695430" y="2534320"/>
              <a:ext cx="2428875" cy="207061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da-DK" dirty="0">
                  <a:solidFill>
                    <a:schemeClr val="tx1"/>
                  </a:solidFill>
                </a:rPr>
                <a:t> </a:t>
              </a:r>
            </a:p>
          </p:txBody>
        </p:sp>
        <p:sp>
          <p:nvSpPr>
            <p:cNvPr id="432" name="Rektangel 431">
              <a:extLst>
                <a:ext uri="{FF2B5EF4-FFF2-40B4-BE49-F238E27FC236}">
                  <a16:creationId xmlns:a16="http://schemas.microsoft.com/office/drawing/2014/main" id="{F780EA79-C98F-4A63-B077-9CDCC406599F}"/>
                </a:ext>
              </a:extLst>
            </p:cNvPr>
            <p:cNvSpPr/>
            <p:nvPr/>
          </p:nvSpPr>
          <p:spPr>
            <a:xfrm rot="18910227">
              <a:off x="6057676" y="2699433"/>
              <a:ext cx="124815" cy="1254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33" name="Ellipse 432">
              <a:extLst>
                <a:ext uri="{FF2B5EF4-FFF2-40B4-BE49-F238E27FC236}">
                  <a16:creationId xmlns:a16="http://schemas.microsoft.com/office/drawing/2014/main" id="{A7640F3D-E9DF-441B-B9CC-F8F09147850F}"/>
                </a:ext>
              </a:extLst>
            </p:cNvPr>
            <p:cNvSpPr/>
            <p:nvPr/>
          </p:nvSpPr>
          <p:spPr>
            <a:xfrm>
              <a:off x="3754790" y="374903"/>
              <a:ext cx="4703683" cy="4772217"/>
            </a:xfrm>
            <a:prstGeom prst="ellipse">
              <a:avLst/>
            </a:pr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436" name="Gruppe 435">
            <a:extLst>
              <a:ext uri="{FF2B5EF4-FFF2-40B4-BE49-F238E27FC236}">
                <a16:creationId xmlns:a16="http://schemas.microsoft.com/office/drawing/2014/main" id="{B09A0DCB-A0F7-462A-825A-859F125C54F1}"/>
              </a:ext>
            </a:extLst>
          </p:cNvPr>
          <p:cNvGrpSpPr>
            <a:grpSpLocks noChangeAspect="1"/>
          </p:cNvGrpSpPr>
          <p:nvPr/>
        </p:nvGrpSpPr>
        <p:grpSpPr>
          <a:xfrm rot="958231">
            <a:off x="1500286" y="2625555"/>
            <a:ext cx="1043668" cy="1666562"/>
            <a:chOff x="3333750" y="2371725"/>
            <a:chExt cx="1133475" cy="2038350"/>
          </a:xfrm>
        </p:grpSpPr>
        <p:sp>
          <p:nvSpPr>
            <p:cNvPr id="437" name="Ellipse 436">
              <a:extLst>
                <a:ext uri="{FF2B5EF4-FFF2-40B4-BE49-F238E27FC236}">
                  <a16:creationId xmlns:a16="http://schemas.microsoft.com/office/drawing/2014/main" id="{EE6C0C6E-DE3A-4B07-AE48-C1E7F2031313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2">
              <p14:nvContentPartPr>
                <p14:cNvPr id="438" name="Håndskrift 437">
                  <a:extLst>
                    <a:ext uri="{FF2B5EF4-FFF2-40B4-BE49-F238E27FC236}">
                      <a16:creationId xmlns:a16="http://schemas.microsoft.com/office/drawing/2014/main" id="{956A6BE3-4496-493A-AA94-840AB7294F41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3351205" y="2358585"/>
                  <a:ext cx="633263" cy="20448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0">
              <p14:nvContentPartPr>
                <p14:cNvPr id="439" name="Håndskrift 438">
                  <a:extLst>
                    <a:ext uri="{FF2B5EF4-FFF2-40B4-BE49-F238E27FC236}">
                      <a16:creationId xmlns:a16="http://schemas.microsoft.com/office/drawing/2014/main" id="{39EB5C1D-F42A-432F-9299-C6AECB5EE9D8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3343496" y="2411192"/>
                  <a:ext cx="466519" cy="1766492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0" name="Gruppe 439">
            <a:extLst>
              <a:ext uri="{FF2B5EF4-FFF2-40B4-BE49-F238E27FC236}">
                <a16:creationId xmlns:a16="http://schemas.microsoft.com/office/drawing/2014/main" id="{7A6D6383-35B2-45C0-82A0-3DD0F9E1FB22}"/>
              </a:ext>
            </a:extLst>
          </p:cNvPr>
          <p:cNvGrpSpPr>
            <a:grpSpLocks noChangeAspect="1"/>
          </p:cNvGrpSpPr>
          <p:nvPr/>
        </p:nvGrpSpPr>
        <p:grpSpPr>
          <a:xfrm>
            <a:off x="1966283" y="1784336"/>
            <a:ext cx="556641" cy="850964"/>
            <a:chOff x="3591242" y="1406525"/>
            <a:chExt cx="618490" cy="945515"/>
          </a:xfrm>
        </p:grpSpPr>
        <p:sp>
          <p:nvSpPr>
            <p:cNvPr id="441" name="Ellipse 440">
              <a:extLst>
                <a:ext uri="{FF2B5EF4-FFF2-40B4-BE49-F238E27FC236}">
                  <a16:creationId xmlns:a16="http://schemas.microsoft.com/office/drawing/2014/main" id="{F2322FDD-D169-4944-81D5-E47C7512DCEF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2">
              <p14:nvContentPartPr>
                <p14:cNvPr id="442" name="Håndskrift 441">
                  <a:extLst>
                    <a:ext uri="{FF2B5EF4-FFF2-40B4-BE49-F238E27FC236}">
                      <a16:creationId xmlns:a16="http://schemas.microsoft.com/office/drawing/2014/main" id="{90460282-AEC2-4C7D-9271-0830C9BBFB86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3606705" y="1412595"/>
                  <a:ext cx="340920" cy="9312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4">
              <p14:nvContentPartPr>
                <p14:cNvPr id="443" name="Håndskrift 442">
                  <a:extLst>
                    <a:ext uri="{FF2B5EF4-FFF2-40B4-BE49-F238E27FC236}">
                      <a16:creationId xmlns:a16="http://schemas.microsoft.com/office/drawing/2014/main" id="{9AA8BE72-C67C-454D-B8D9-99FEDDE88DFF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3606705" y="1804980"/>
                  <a:ext cx="156240" cy="45900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444" name="Bue 84">
            <a:extLst>
              <a:ext uri="{FF2B5EF4-FFF2-40B4-BE49-F238E27FC236}">
                <a16:creationId xmlns:a16="http://schemas.microsoft.com/office/drawing/2014/main" id="{E82DCDEE-5785-480A-82D1-F858763550FE}"/>
              </a:ext>
            </a:extLst>
          </p:cNvPr>
          <p:cNvSpPr>
            <a:spLocks noChangeAspect="1"/>
          </p:cNvSpPr>
          <p:nvPr/>
        </p:nvSpPr>
        <p:spPr>
          <a:xfrm rot="10223043" flipH="1" flipV="1">
            <a:off x="2259421" y="1581907"/>
            <a:ext cx="1122848" cy="1955805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9966" h="3608475" stroke="0" extrusionOk="0">
                <a:moveTo>
                  <a:pt x="0" y="1826015"/>
                </a:moveTo>
                <a:cubicBezTo>
                  <a:pt x="325588" y="1826015"/>
                  <a:pt x="618002" y="2228253"/>
                  <a:pt x="737092" y="2839943"/>
                </a:cubicBezTo>
                <a:cubicBezTo>
                  <a:pt x="784612" y="3084026"/>
                  <a:pt x="801656" y="3347959"/>
                  <a:pt x="786720" y="3608475"/>
                </a:cubicBezTo>
                <a:lnTo>
                  <a:pt x="1" y="3424686"/>
                </a:lnTo>
                <a:cubicBezTo>
                  <a:pt x="1" y="2891796"/>
                  <a:pt x="0" y="2358905"/>
                  <a:pt x="0" y="1826015"/>
                </a:cubicBezTo>
                <a:close/>
              </a:path>
              <a:path w="1469966" h="3608475" fill="none">
                <a:moveTo>
                  <a:pt x="0" y="1826015"/>
                </a:moveTo>
                <a:cubicBezTo>
                  <a:pt x="325588" y="1826015"/>
                  <a:pt x="909975" y="1579845"/>
                  <a:pt x="996304" y="1488672"/>
                </a:cubicBezTo>
                <a:cubicBezTo>
                  <a:pt x="994327" y="1268407"/>
                  <a:pt x="1480540" y="-21005"/>
                  <a:pt x="1469791" y="260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445" name="Bue 84">
            <a:extLst>
              <a:ext uri="{FF2B5EF4-FFF2-40B4-BE49-F238E27FC236}">
                <a16:creationId xmlns:a16="http://schemas.microsoft.com/office/drawing/2014/main" id="{C7C3B7DA-EBE6-4565-AE1B-91AEBA938325}"/>
              </a:ext>
            </a:extLst>
          </p:cNvPr>
          <p:cNvSpPr>
            <a:spLocks noChangeAspect="1"/>
          </p:cNvSpPr>
          <p:nvPr/>
        </p:nvSpPr>
        <p:spPr>
          <a:xfrm rot="10953198" flipV="1">
            <a:off x="1346203" y="2014029"/>
            <a:ext cx="1938949" cy="1657536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145831 w 1112830"/>
              <a:gd name="connsiteY0" fmla="*/ 0 h 1782460"/>
              <a:gd name="connsiteX1" fmla="*/ 882923 w 1112830"/>
              <a:gd name="connsiteY1" fmla="*/ 1013928 h 1782460"/>
              <a:gd name="connsiteX2" fmla="*/ 932551 w 1112830"/>
              <a:gd name="connsiteY2" fmla="*/ 1782460 h 1782460"/>
              <a:gd name="connsiteX3" fmla="*/ 145832 w 1112830"/>
              <a:gd name="connsiteY3" fmla="*/ 1598671 h 1782460"/>
              <a:gd name="connsiteX4" fmla="*/ 145831 w 1112830"/>
              <a:gd name="connsiteY4" fmla="*/ 0 h 1782460"/>
              <a:gd name="connsiteX0" fmla="*/ 145831 w 1112830"/>
              <a:gd name="connsiteY0" fmla="*/ 0 h 1782460"/>
              <a:gd name="connsiteX1" fmla="*/ 1112755 w 1112830"/>
              <a:gd name="connsiteY1" fmla="*/ 686611 h 1782460"/>
              <a:gd name="connsiteX2" fmla="*/ 0 w 1112830"/>
              <a:gd name="connsiteY2" fmla="*/ 394032 h 1782460"/>
              <a:gd name="connsiteX0" fmla="*/ 145831 w 1250918"/>
              <a:gd name="connsiteY0" fmla="*/ 176544 h 1959004"/>
              <a:gd name="connsiteX1" fmla="*/ 882923 w 1250918"/>
              <a:gd name="connsiteY1" fmla="*/ 1190472 h 1959004"/>
              <a:gd name="connsiteX2" fmla="*/ 932551 w 1250918"/>
              <a:gd name="connsiteY2" fmla="*/ 1959004 h 1959004"/>
              <a:gd name="connsiteX3" fmla="*/ 145832 w 1250918"/>
              <a:gd name="connsiteY3" fmla="*/ 1775215 h 1959004"/>
              <a:gd name="connsiteX4" fmla="*/ 145831 w 1250918"/>
              <a:gd name="connsiteY4" fmla="*/ 176544 h 1959004"/>
              <a:gd name="connsiteX0" fmla="*/ 145831 w 1250918"/>
              <a:gd name="connsiteY0" fmla="*/ 176544 h 1959004"/>
              <a:gd name="connsiteX1" fmla="*/ 1250851 w 1250918"/>
              <a:gd name="connsiteY1" fmla="*/ 102775 h 1959004"/>
              <a:gd name="connsiteX2" fmla="*/ 0 w 1250918"/>
              <a:gd name="connsiteY2" fmla="*/ 570576 h 1959004"/>
              <a:gd name="connsiteX0" fmla="*/ 207442 w 1312526"/>
              <a:gd name="connsiteY0" fmla="*/ 1183522 h 2965982"/>
              <a:gd name="connsiteX1" fmla="*/ 944534 w 1312526"/>
              <a:gd name="connsiteY1" fmla="*/ 2197450 h 2965982"/>
              <a:gd name="connsiteX2" fmla="*/ 994162 w 1312526"/>
              <a:gd name="connsiteY2" fmla="*/ 2965982 h 2965982"/>
              <a:gd name="connsiteX3" fmla="*/ 207443 w 1312526"/>
              <a:gd name="connsiteY3" fmla="*/ 2782193 h 2965982"/>
              <a:gd name="connsiteX4" fmla="*/ 207442 w 1312526"/>
              <a:gd name="connsiteY4" fmla="*/ 1183522 h 2965982"/>
              <a:gd name="connsiteX0" fmla="*/ 207442 w 1312526"/>
              <a:gd name="connsiteY0" fmla="*/ 1183522 h 2965982"/>
              <a:gd name="connsiteX1" fmla="*/ 1312462 w 1312526"/>
              <a:gd name="connsiteY1" fmla="*/ 1109753 h 2965982"/>
              <a:gd name="connsiteX2" fmla="*/ 0 w 1312526"/>
              <a:gd name="connsiteY2" fmla="*/ 259 h 2965982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5330"/>
              <a:gd name="connsiteY0" fmla="*/ 1183576 h 2966036"/>
              <a:gd name="connsiteX1" fmla="*/ 944534 w 1295330"/>
              <a:gd name="connsiteY1" fmla="*/ 2197504 h 2966036"/>
              <a:gd name="connsiteX2" fmla="*/ 994162 w 1295330"/>
              <a:gd name="connsiteY2" fmla="*/ 2966036 h 2966036"/>
              <a:gd name="connsiteX3" fmla="*/ 207443 w 1295330"/>
              <a:gd name="connsiteY3" fmla="*/ 2782247 h 2966036"/>
              <a:gd name="connsiteX4" fmla="*/ 207442 w 1295330"/>
              <a:gd name="connsiteY4" fmla="*/ 1183576 h 2966036"/>
              <a:gd name="connsiteX0" fmla="*/ 207442 w 1295330"/>
              <a:gd name="connsiteY0" fmla="*/ 1183576 h 2966036"/>
              <a:gd name="connsiteX1" fmla="*/ 1291025 w 1295330"/>
              <a:gd name="connsiteY1" fmla="*/ 1172615 h 2966036"/>
              <a:gd name="connsiteX2" fmla="*/ 0 w 1295330"/>
              <a:gd name="connsiteY2" fmla="*/ 313 h 2966036"/>
              <a:gd name="connsiteX0" fmla="*/ 0 w 1089572"/>
              <a:gd name="connsiteY0" fmla="*/ 1050533 h 2832993"/>
              <a:gd name="connsiteX1" fmla="*/ 737092 w 1089572"/>
              <a:gd name="connsiteY1" fmla="*/ 2064461 h 2832993"/>
              <a:gd name="connsiteX2" fmla="*/ 786720 w 1089572"/>
              <a:gd name="connsiteY2" fmla="*/ 2832993 h 2832993"/>
              <a:gd name="connsiteX3" fmla="*/ 1 w 1089572"/>
              <a:gd name="connsiteY3" fmla="*/ 2649204 h 2832993"/>
              <a:gd name="connsiteX4" fmla="*/ 0 w 1089572"/>
              <a:gd name="connsiteY4" fmla="*/ 1050533 h 2832993"/>
              <a:gd name="connsiteX0" fmla="*/ 0 w 1089572"/>
              <a:gd name="connsiteY0" fmla="*/ 1050533 h 2832993"/>
              <a:gd name="connsiteX1" fmla="*/ 1083583 w 1089572"/>
              <a:gd name="connsiteY1" fmla="*/ 1039572 h 2832993"/>
              <a:gd name="connsiteX2" fmla="*/ 195329 w 1089572"/>
              <a:gd name="connsiteY2" fmla="*/ 360 h 2832993"/>
              <a:gd name="connsiteX0" fmla="*/ 0 w 1090615"/>
              <a:gd name="connsiteY0" fmla="*/ 1271235 h 3053695"/>
              <a:gd name="connsiteX1" fmla="*/ 737092 w 1090615"/>
              <a:gd name="connsiteY1" fmla="*/ 2285163 h 3053695"/>
              <a:gd name="connsiteX2" fmla="*/ 786720 w 1090615"/>
              <a:gd name="connsiteY2" fmla="*/ 3053695 h 3053695"/>
              <a:gd name="connsiteX3" fmla="*/ 1 w 1090615"/>
              <a:gd name="connsiteY3" fmla="*/ 2869906 h 3053695"/>
              <a:gd name="connsiteX4" fmla="*/ 0 w 1090615"/>
              <a:gd name="connsiteY4" fmla="*/ 1271235 h 3053695"/>
              <a:gd name="connsiteX0" fmla="*/ 0 w 1090615"/>
              <a:gd name="connsiteY0" fmla="*/ 1271235 h 3053695"/>
              <a:gd name="connsiteX1" fmla="*/ 1083583 w 1090615"/>
              <a:gd name="connsiteY1" fmla="*/ 1260274 h 3053695"/>
              <a:gd name="connsiteX2" fmla="*/ 347950 w 1090615"/>
              <a:gd name="connsiteY2" fmla="*/ 291 h 3053695"/>
              <a:gd name="connsiteX0" fmla="*/ 0 w 1095595"/>
              <a:gd name="connsiteY0" fmla="*/ 1489472 h 3271932"/>
              <a:gd name="connsiteX1" fmla="*/ 737092 w 1095595"/>
              <a:gd name="connsiteY1" fmla="*/ 2503400 h 3271932"/>
              <a:gd name="connsiteX2" fmla="*/ 786720 w 1095595"/>
              <a:gd name="connsiteY2" fmla="*/ 3271932 h 3271932"/>
              <a:gd name="connsiteX3" fmla="*/ 1 w 1095595"/>
              <a:gd name="connsiteY3" fmla="*/ 3088143 h 3271932"/>
              <a:gd name="connsiteX4" fmla="*/ 0 w 1095595"/>
              <a:gd name="connsiteY4" fmla="*/ 1489472 h 3271932"/>
              <a:gd name="connsiteX0" fmla="*/ 0 w 1095595"/>
              <a:gd name="connsiteY0" fmla="*/ 1489472 h 3271932"/>
              <a:gd name="connsiteX1" fmla="*/ 1083583 w 1095595"/>
              <a:gd name="connsiteY1" fmla="*/ 1478511 h 3271932"/>
              <a:gd name="connsiteX2" fmla="*/ 711675 w 1095595"/>
              <a:gd name="connsiteY2" fmla="*/ 243 h 3271932"/>
              <a:gd name="connsiteX0" fmla="*/ 0 w 1074437"/>
              <a:gd name="connsiteY0" fmla="*/ 1489449 h 3271909"/>
              <a:gd name="connsiteX1" fmla="*/ 737092 w 1074437"/>
              <a:gd name="connsiteY1" fmla="*/ 2503377 h 3271909"/>
              <a:gd name="connsiteX2" fmla="*/ 786720 w 1074437"/>
              <a:gd name="connsiteY2" fmla="*/ 3271909 h 3271909"/>
              <a:gd name="connsiteX3" fmla="*/ 1 w 1074437"/>
              <a:gd name="connsiteY3" fmla="*/ 3088120 h 3271909"/>
              <a:gd name="connsiteX4" fmla="*/ 0 w 1074437"/>
              <a:gd name="connsiteY4" fmla="*/ 1489449 h 3271909"/>
              <a:gd name="connsiteX0" fmla="*/ 0 w 1074437"/>
              <a:gd name="connsiteY0" fmla="*/ 1489449 h 3271909"/>
              <a:gd name="connsiteX1" fmla="*/ 1061896 w 1074437"/>
              <a:gd name="connsiteY1" fmla="*/ 1639069 h 3271909"/>
              <a:gd name="connsiteX2" fmla="*/ 711675 w 1074437"/>
              <a:gd name="connsiteY2" fmla="*/ 220 h 3271909"/>
              <a:gd name="connsiteX0" fmla="*/ 0 w 1075748"/>
              <a:gd name="connsiteY0" fmla="*/ 1399561 h 3182021"/>
              <a:gd name="connsiteX1" fmla="*/ 737092 w 1075748"/>
              <a:gd name="connsiteY1" fmla="*/ 2413489 h 3182021"/>
              <a:gd name="connsiteX2" fmla="*/ 786720 w 1075748"/>
              <a:gd name="connsiteY2" fmla="*/ 3182021 h 3182021"/>
              <a:gd name="connsiteX3" fmla="*/ 1 w 1075748"/>
              <a:gd name="connsiteY3" fmla="*/ 2998232 h 3182021"/>
              <a:gd name="connsiteX4" fmla="*/ 0 w 1075748"/>
              <a:gd name="connsiteY4" fmla="*/ 1399561 h 3182021"/>
              <a:gd name="connsiteX0" fmla="*/ 0 w 1075748"/>
              <a:gd name="connsiteY0" fmla="*/ 1399561 h 3182021"/>
              <a:gd name="connsiteX1" fmla="*/ 1061896 w 1075748"/>
              <a:gd name="connsiteY1" fmla="*/ 1549181 h 3182021"/>
              <a:gd name="connsiteX2" fmla="*/ 758268 w 1075748"/>
              <a:gd name="connsiteY2" fmla="*/ 233 h 3182021"/>
              <a:gd name="connsiteX0" fmla="*/ 0 w 1025076"/>
              <a:gd name="connsiteY0" fmla="*/ 1399471 h 3181931"/>
              <a:gd name="connsiteX1" fmla="*/ 737092 w 1025076"/>
              <a:gd name="connsiteY1" fmla="*/ 2413399 h 3181931"/>
              <a:gd name="connsiteX2" fmla="*/ 786720 w 1025076"/>
              <a:gd name="connsiteY2" fmla="*/ 3181931 h 3181931"/>
              <a:gd name="connsiteX3" fmla="*/ 1 w 1025076"/>
              <a:gd name="connsiteY3" fmla="*/ 2998142 h 3181931"/>
              <a:gd name="connsiteX4" fmla="*/ 0 w 1025076"/>
              <a:gd name="connsiteY4" fmla="*/ 1399471 h 3181931"/>
              <a:gd name="connsiteX0" fmla="*/ 0 w 1025076"/>
              <a:gd name="connsiteY0" fmla="*/ 1399471 h 3181931"/>
              <a:gd name="connsiteX1" fmla="*/ 1009376 w 1025076"/>
              <a:gd name="connsiteY1" fmla="*/ 2459872 h 3181931"/>
              <a:gd name="connsiteX2" fmla="*/ 758268 w 1025076"/>
              <a:gd name="connsiteY2" fmla="*/ 143 h 3181931"/>
              <a:gd name="connsiteX0" fmla="*/ 0 w 1051440"/>
              <a:gd name="connsiteY0" fmla="*/ 717516 h 2499976"/>
              <a:gd name="connsiteX1" fmla="*/ 737092 w 1051440"/>
              <a:gd name="connsiteY1" fmla="*/ 1731444 h 2499976"/>
              <a:gd name="connsiteX2" fmla="*/ 786720 w 1051440"/>
              <a:gd name="connsiteY2" fmla="*/ 2499976 h 2499976"/>
              <a:gd name="connsiteX3" fmla="*/ 1 w 1051440"/>
              <a:gd name="connsiteY3" fmla="*/ 2316187 h 2499976"/>
              <a:gd name="connsiteX4" fmla="*/ 0 w 1051440"/>
              <a:gd name="connsiteY4" fmla="*/ 717516 h 2499976"/>
              <a:gd name="connsiteX0" fmla="*/ 0 w 1051440"/>
              <a:gd name="connsiteY0" fmla="*/ 717516 h 2499976"/>
              <a:gd name="connsiteX1" fmla="*/ 1009376 w 1051440"/>
              <a:gd name="connsiteY1" fmla="*/ 1777917 h 2499976"/>
              <a:gd name="connsiteX2" fmla="*/ 1006818 w 1051440"/>
              <a:gd name="connsiteY2" fmla="*/ 201 h 2499976"/>
              <a:gd name="connsiteX0" fmla="*/ 0 w 1018133"/>
              <a:gd name="connsiteY0" fmla="*/ 253063 h 2035523"/>
              <a:gd name="connsiteX1" fmla="*/ 737092 w 1018133"/>
              <a:gd name="connsiteY1" fmla="*/ 1266991 h 2035523"/>
              <a:gd name="connsiteX2" fmla="*/ 786720 w 1018133"/>
              <a:gd name="connsiteY2" fmla="*/ 2035523 h 2035523"/>
              <a:gd name="connsiteX3" fmla="*/ 1 w 1018133"/>
              <a:gd name="connsiteY3" fmla="*/ 1851734 h 2035523"/>
              <a:gd name="connsiteX4" fmla="*/ 0 w 1018133"/>
              <a:gd name="connsiteY4" fmla="*/ 253063 h 2035523"/>
              <a:gd name="connsiteX0" fmla="*/ 0 w 1018133"/>
              <a:gd name="connsiteY0" fmla="*/ 253063 h 2035523"/>
              <a:gd name="connsiteX1" fmla="*/ 1009376 w 1018133"/>
              <a:gd name="connsiteY1" fmla="*/ 1313464 h 2035523"/>
              <a:gd name="connsiteX2" fmla="*/ 446452 w 1018133"/>
              <a:gd name="connsiteY2" fmla="*/ 278 h 2035523"/>
              <a:gd name="connsiteX0" fmla="*/ 0 w 1018132"/>
              <a:gd name="connsiteY0" fmla="*/ 253063 h 2035523"/>
              <a:gd name="connsiteX1" fmla="*/ 737092 w 1018132"/>
              <a:gd name="connsiteY1" fmla="*/ 1266991 h 2035523"/>
              <a:gd name="connsiteX2" fmla="*/ 786720 w 1018132"/>
              <a:gd name="connsiteY2" fmla="*/ 2035523 h 2035523"/>
              <a:gd name="connsiteX3" fmla="*/ 1 w 1018132"/>
              <a:gd name="connsiteY3" fmla="*/ 1851734 h 2035523"/>
              <a:gd name="connsiteX4" fmla="*/ 0 w 1018132"/>
              <a:gd name="connsiteY4" fmla="*/ 253063 h 2035523"/>
              <a:gd name="connsiteX0" fmla="*/ 0 w 1018132"/>
              <a:gd name="connsiteY0" fmla="*/ 253063 h 2035523"/>
              <a:gd name="connsiteX1" fmla="*/ 1009376 w 1018132"/>
              <a:gd name="connsiteY1" fmla="*/ 1313464 h 2035523"/>
              <a:gd name="connsiteX2" fmla="*/ 446452 w 1018132"/>
              <a:gd name="connsiteY2" fmla="*/ 277 h 2035523"/>
              <a:gd name="connsiteX0" fmla="*/ 0 w 791971"/>
              <a:gd name="connsiteY0" fmla="*/ 253003 h 2035463"/>
              <a:gd name="connsiteX1" fmla="*/ 737092 w 791971"/>
              <a:gd name="connsiteY1" fmla="*/ 1266931 h 2035463"/>
              <a:gd name="connsiteX2" fmla="*/ 786720 w 791971"/>
              <a:gd name="connsiteY2" fmla="*/ 2035463 h 2035463"/>
              <a:gd name="connsiteX3" fmla="*/ 1 w 791971"/>
              <a:gd name="connsiteY3" fmla="*/ 1851674 h 2035463"/>
              <a:gd name="connsiteX4" fmla="*/ 0 w 791971"/>
              <a:gd name="connsiteY4" fmla="*/ 253003 h 2035463"/>
              <a:gd name="connsiteX0" fmla="*/ 0 w 791971"/>
              <a:gd name="connsiteY0" fmla="*/ 253003 h 2035463"/>
              <a:gd name="connsiteX1" fmla="*/ 764217 w 791971"/>
              <a:gd name="connsiteY1" fmla="*/ 1650055 h 2035463"/>
              <a:gd name="connsiteX2" fmla="*/ 446452 w 791971"/>
              <a:gd name="connsiteY2" fmla="*/ 217 h 2035463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0 w 791971"/>
              <a:gd name="connsiteY0" fmla="*/ 134348 h 1916808"/>
              <a:gd name="connsiteX1" fmla="*/ 737092 w 791971"/>
              <a:gd name="connsiteY1" fmla="*/ 1148276 h 1916808"/>
              <a:gd name="connsiteX2" fmla="*/ 786720 w 791971"/>
              <a:gd name="connsiteY2" fmla="*/ 1916808 h 1916808"/>
              <a:gd name="connsiteX3" fmla="*/ 1 w 791971"/>
              <a:gd name="connsiteY3" fmla="*/ 1733019 h 1916808"/>
              <a:gd name="connsiteX4" fmla="*/ 0 w 791971"/>
              <a:gd name="connsiteY4" fmla="*/ 134348 h 1916808"/>
              <a:gd name="connsiteX0" fmla="*/ 0 w 791971"/>
              <a:gd name="connsiteY0" fmla="*/ 134348 h 1916808"/>
              <a:gd name="connsiteX1" fmla="*/ 764217 w 791971"/>
              <a:gd name="connsiteY1" fmla="*/ 1531400 h 1916808"/>
              <a:gd name="connsiteX2" fmla="*/ 174139 w 791971"/>
              <a:gd name="connsiteY2" fmla="*/ 198 h 1916808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4"/>
              <a:gd name="connsiteY0" fmla="*/ 134351 h 1916811"/>
              <a:gd name="connsiteX1" fmla="*/ 737092 w 882464"/>
              <a:gd name="connsiteY1" fmla="*/ 1148279 h 1916811"/>
              <a:gd name="connsiteX2" fmla="*/ 786720 w 882464"/>
              <a:gd name="connsiteY2" fmla="*/ 1916811 h 1916811"/>
              <a:gd name="connsiteX3" fmla="*/ 1 w 882464"/>
              <a:gd name="connsiteY3" fmla="*/ 1733022 h 1916811"/>
              <a:gd name="connsiteX4" fmla="*/ 0 w 882464"/>
              <a:gd name="connsiteY4" fmla="*/ 134351 h 1916811"/>
              <a:gd name="connsiteX0" fmla="*/ 0 w 882464"/>
              <a:gd name="connsiteY0" fmla="*/ 134351 h 1916811"/>
              <a:gd name="connsiteX1" fmla="*/ 882461 w 882464"/>
              <a:gd name="connsiteY1" fmla="*/ 1501931 h 1916811"/>
              <a:gd name="connsiteX2" fmla="*/ 174139 w 882464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8525"/>
              <a:gd name="connsiteY0" fmla="*/ 823581 h 2606041"/>
              <a:gd name="connsiteX1" fmla="*/ 737092 w 898525"/>
              <a:gd name="connsiteY1" fmla="*/ 1837509 h 2606041"/>
              <a:gd name="connsiteX2" fmla="*/ 786720 w 898525"/>
              <a:gd name="connsiteY2" fmla="*/ 2606041 h 2606041"/>
              <a:gd name="connsiteX3" fmla="*/ 1 w 898525"/>
              <a:gd name="connsiteY3" fmla="*/ 2422252 h 2606041"/>
              <a:gd name="connsiteX4" fmla="*/ 0 w 898525"/>
              <a:gd name="connsiteY4" fmla="*/ 823581 h 2606041"/>
              <a:gd name="connsiteX0" fmla="*/ 0 w 898525"/>
              <a:gd name="connsiteY0" fmla="*/ 823581 h 2606041"/>
              <a:gd name="connsiteX1" fmla="*/ 882461 w 898525"/>
              <a:gd name="connsiteY1" fmla="*/ 2191161 h 2606041"/>
              <a:gd name="connsiteX2" fmla="*/ 274699 w 898525"/>
              <a:gd name="connsiteY2" fmla="*/ 161 h 2606041"/>
              <a:gd name="connsiteX0" fmla="*/ 0 w 943448"/>
              <a:gd name="connsiteY0" fmla="*/ 823682 h 2606142"/>
              <a:gd name="connsiteX1" fmla="*/ 737092 w 943448"/>
              <a:gd name="connsiteY1" fmla="*/ 1837610 h 2606142"/>
              <a:gd name="connsiteX2" fmla="*/ 786720 w 943448"/>
              <a:gd name="connsiteY2" fmla="*/ 2606142 h 2606142"/>
              <a:gd name="connsiteX3" fmla="*/ 1 w 943448"/>
              <a:gd name="connsiteY3" fmla="*/ 2422353 h 2606142"/>
              <a:gd name="connsiteX4" fmla="*/ 0 w 943448"/>
              <a:gd name="connsiteY4" fmla="*/ 823682 h 2606142"/>
              <a:gd name="connsiteX0" fmla="*/ 0 w 943448"/>
              <a:gd name="connsiteY0" fmla="*/ 823682 h 2606142"/>
              <a:gd name="connsiteX1" fmla="*/ 928234 w 943448"/>
              <a:gd name="connsiteY1" fmla="*/ 1377879 h 2606142"/>
              <a:gd name="connsiteX2" fmla="*/ 274699 w 943448"/>
              <a:gd name="connsiteY2" fmla="*/ 262 h 2606142"/>
              <a:gd name="connsiteX0" fmla="*/ 0 w 943449"/>
              <a:gd name="connsiteY0" fmla="*/ 823682 h 2606142"/>
              <a:gd name="connsiteX1" fmla="*/ 737092 w 943449"/>
              <a:gd name="connsiteY1" fmla="*/ 1837610 h 2606142"/>
              <a:gd name="connsiteX2" fmla="*/ 786720 w 943449"/>
              <a:gd name="connsiteY2" fmla="*/ 2606142 h 2606142"/>
              <a:gd name="connsiteX3" fmla="*/ 1 w 943449"/>
              <a:gd name="connsiteY3" fmla="*/ 2422353 h 2606142"/>
              <a:gd name="connsiteX4" fmla="*/ 0 w 943449"/>
              <a:gd name="connsiteY4" fmla="*/ 823682 h 2606142"/>
              <a:gd name="connsiteX0" fmla="*/ 0 w 943449"/>
              <a:gd name="connsiteY0" fmla="*/ 823682 h 2606142"/>
              <a:gd name="connsiteX1" fmla="*/ 928234 w 943449"/>
              <a:gd name="connsiteY1" fmla="*/ 1377879 h 2606142"/>
              <a:gd name="connsiteX2" fmla="*/ 274699 w 943449"/>
              <a:gd name="connsiteY2" fmla="*/ 262 h 2606142"/>
              <a:gd name="connsiteX0" fmla="*/ 0 w 818128"/>
              <a:gd name="connsiteY0" fmla="*/ 823621 h 2606081"/>
              <a:gd name="connsiteX1" fmla="*/ 737092 w 818128"/>
              <a:gd name="connsiteY1" fmla="*/ 1837549 h 2606081"/>
              <a:gd name="connsiteX2" fmla="*/ 786720 w 818128"/>
              <a:gd name="connsiteY2" fmla="*/ 2606081 h 2606081"/>
              <a:gd name="connsiteX3" fmla="*/ 1 w 818128"/>
              <a:gd name="connsiteY3" fmla="*/ 2422292 h 2606081"/>
              <a:gd name="connsiteX4" fmla="*/ 0 w 818128"/>
              <a:gd name="connsiteY4" fmla="*/ 823621 h 2606081"/>
              <a:gd name="connsiteX0" fmla="*/ 0 w 818128"/>
              <a:gd name="connsiteY0" fmla="*/ 823621 h 2606081"/>
              <a:gd name="connsiteX1" fmla="*/ 800274 w 818128"/>
              <a:gd name="connsiteY1" fmla="*/ 1780610 h 2606081"/>
              <a:gd name="connsiteX2" fmla="*/ 274699 w 818128"/>
              <a:gd name="connsiteY2" fmla="*/ 201 h 2606081"/>
              <a:gd name="connsiteX0" fmla="*/ 165634 w 977085"/>
              <a:gd name="connsiteY0" fmla="*/ 1 h 1782461"/>
              <a:gd name="connsiteX1" fmla="*/ 902726 w 977085"/>
              <a:gd name="connsiteY1" fmla="*/ 1013929 h 1782461"/>
              <a:gd name="connsiteX2" fmla="*/ 952354 w 977085"/>
              <a:gd name="connsiteY2" fmla="*/ 1782461 h 1782461"/>
              <a:gd name="connsiteX3" fmla="*/ 165635 w 977085"/>
              <a:gd name="connsiteY3" fmla="*/ 1598672 h 1782461"/>
              <a:gd name="connsiteX4" fmla="*/ 165634 w 977085"/>
              <a:gd name="connsiteY4" fmla="*/ 1 h 1782461"/>
              <a:gd name="connsiteX0" fmla="*/ 165634 w 977085"/>
              <a:gd name="connsiteY0" fmla="*/ 1 h 1782461"/>
              <a:gd name="connsiteX1" fmla="*/ 965908 w 977085"/>
              <a:gd name="connsiteY1" fmla="*/ 956990 h 1782461"/>
              <a:gd name="connsiteX2" fmla="*/ 0 w 977085"/>
              <a:gd name="connsiteY2" fmla="*/ 149261 h 1782461"/>
              <a:gd name="connsiteX0" fmla="*/ 165634 w 965908"/>
              <a:gd name="connsiteY0" fmla="*/ -1 h 1782459"/>
              <a:gd name="connsiteX1" fmla="*/ 902726 w 965908"/>
              <a:gd name="connsiteY1" fmla="*/ 1013927 h 1782459"/>
              <a:gd name="connsiteX2" fmla="*/ 952354 w 965908"/>
              <a:gd name="connsiteY2" fmla="*/ 1782459 h 1782459"/>
              <a:gd name="connsiteX3" fmla="*/ 165635 w 965908"/>
              <a:gd name="connsiteY3" fmla="*/ 1598670 h 1782459"/>
              <a:gd name="connsiteX4" fmla="*/ 165634 w 965908"/>
              <a:gd name="connsiteY4" fmla="*/ -1 h 1782459"/>
              <a:gd name="connsiteX0" fmla="*/ 165634 w 965908"/>
              <a:gd name="connsiteY0" fmla="*/ -1 h 1782459"/>
              <a:gd name="connsiteX1" fmla="*/ 965908 w 965908"/>
              <a:gd name="connsiteY1" fmla="*/ 956988 h 1782459"/>
              <a:gd name="connsiteX2" fmla="*/ 0 w 965908"/>
              <a:gd name="connsiteY2" fmla="*/ 149259 h 1782459"/>
              <a:gd name="connsiteX0" fmla="*/ 165634 w 967735"/>
              <a:gd name="connsiteY0" fmla="*/ 1 h 1782461"/>
              <a:gd name="connsiteX1" fmla="*/ 902726 w 967735"/>
              <a:gd name="connsiteY1" fmla="*/ 1013929 h 1782461"/>
              <a:gd name="connsiteX2" fmla="*/ 952354 w 967735"/>
              <a:gd name="connsiteY2" fmla="*/ 1782461 h 1782461"/>
              <a:gd name="connsiteX3" fmla="*/ 165635 w 967735"/>
              <a:gd name="connsiteY3" fmla="*/ 1598672 h 1782461"/>
              <a:gd name="connsiteX4" fmla="*/ 165634 w 967735"/>
              <a:gd name="connsiteY4" fmla="*/ 1 h 1782461"/>
              <a:gd name="connsiteX0" fmla="*/ 165634 w 967735"/>
              <a:gd name="connsiteY0" fmla="*/ 1 h 1782461"/>
              <a:gd name="connsiteX1" fmla="*/ 965908 w 967735"/>
              <a:gd name="connsiteY1" fmla="*/ 956990 h 1782461"/>
              <a:gd name="connsiteX2" fmla="*/ 0 w 967735"/>
              <a:gd name="connsiteY2" fmla="*/ 149261 h 1782461"/>
              <a:gd name="connsiteX0" fmla="*/ 221788 w 1023889"/>
              <a:gd name="connsiteY0" fmla="*/ -1 h 1782459"/>
              <a:gd name="connsiteX1" fmla="*/ 958880 w 1023889"/>
              <a:gd name="connsiteY1" fmla="*/ 1013927 h 1782459"/>
              <a:gd name="connsiteX2" fmla="*/ 1008508 w 1023889"/>
              <a:gd name="connsiteY2" fmla="*/ 1782459 h 1782459"/>
              <a:gd name="connsiteX3" fmla="*/ 221789 w 1023889"/>
              <a:gd name="connsiteY3" fmla="*/ 1598670 h 1782459"/>
              <a:gd name="connsiteX4" fmla="*/ 221788 w 1023889"/>
              <a:gd name="connsiteY4" fmla="*/ -1 h 1782459"/>
              <a:gd name="connsiteX0" fmla="*/ 221788 w 1023889"/>
              <a:gd name="connsiteY0" fmla="*/ -1 h 1782459"/>
              <a:gd name="connsiteX1" fmla="*/ 1022062 w 1023889"/>
              <a:gd name="connsiteY1" fmla="*/ 956988 h 1782459"/>
              <a:gd name="connsiteX2" fmla="*/ 0 w 1023889"/>
              <a:gd name="connsiteY2" fmla="*/ 959995 h 1782459"/>
              <a:gd name="connsiteX0" fmla="*/ 1509419 w 2311520"/>
              <a:gd name="connsiteY0" fmla="*/ 1275664 h 3058124"/>
              <a:gd name="connsiteX1" fmla="*/ 2246511 w 2311520"/>
              <a:gd name="connsiteY1" fmla="*/ 2289592 h 3058124"/>
              <a:gd name="connsiteX2" fmla="*/ 2296139 w 2311520"/>
              <a:gd name="connsiteY2" fmla="*/ 3058124 h 3058124"/>
              <a:gd name="connsiteX3" fmla="*/ 1509420 w 2311520"/>
              <a:gd name="connsiteY3" fmla="*/ 2874335 h 3058124"/>
              <a:gd name="connsiteX4" fmla="*/ 1509419 w 2311520"/>
              <a:gd name="connsiteY4" fmla="*/ 1275664 h 3058124"/>
              <a:gd name="connsiteX0" fmla="*/ 1509419 w 2311520"/>
              <a:gd name="connsiteY0" fmla="*/ 1275664 h 3058124"/>
              <a:gd name="connsiteX1" fmla="*/ 2309693 w 2311520"/>
              <a:gd name="connsiteY1" fmla="*/ 2232653 h 3058124"/>
              <a:gd name="connsiteX2" fmla="*/ 0 w 2311520"/>
              <a:gd name="connsiteY2" fmla="*/ 136 h 3058124"/>
              <a:gd name="connsiteX0" fmla="*/ 1509419 w 2301390"/>
              <a:gd name="connsiteY0" fmla="*/ 1275708 h 3058168"/>
              <a:gd name="connsiteX1" fmla="*/ 2246511 w 2301390"/>
              <a:gd name="connsiteY1" fmla="*/ 2289636 h 3058168"/>
              <a:gd name="connsiteX2" fmla="*/ 2296139 w 2301390"/>
              <a:gd name="connsiteY2" fmla="*/ 3058168 h 3058168"/>
              <a:gd name="connsiteX3" fmla="*/ 1509420 w 2301390"/>
              <a:gd name="connsiteY3" fmla="*/ 2874379 h 3058168"/>
              <a:gd name="connsiteX4" fmla="*/ 1509419 w 2301390"/>
              <a:gd name="connsiteY4" fmla="*/ 1275708 h 3058168"/>
              <a:gd name="connsiteX0" fmla="*/ 1509419 w 2301390"/>
              <a:gd name="connsiteY0" fmla="*/ 1275708 h 3058168"/>
              <a:gd name="connsiteX1" fmla="*/ 597571 w 2301390"/>
              <a:gd name="connsiteY1" fmla="*/ 1622953 h 3058168"/>
              <a:gd name="connsiteX2" fmla="*/ 0 w 2301390"/>
              <a:gd name="connsiteY2" fmla="*/ 180 h 3058168"/>
              <a:gd name="connsiteX0" fmla="*/ 1509419 w 2301390"/>
              <a:gd name="connsiteY0" fmla="*/ 1275708 h 3058168"/>
              <a:gd name="connsiteX1" fmla="*/ 2246511 w 2301390"/>
              <a:gd name="connsiteY1" fmla="*/ 2289636 h 3058168"/>
              <a:gd name="connsiteX2" fmla="*/ 2296139 w 2301390"/>
              <a:gd name="connsiteY2" fmla="*/ 3058168 h 3058168"/>
              <a:gd name="connsiteX3" fmla="*/ 1509420 w 2301390"/>
              <a:gd name="connsiteY3" fmla="*/ 2874379 h 3058168"/>
              <a:gd name="connsiteX4" fmla="*/ 1509419 w 2301390"/>
              <a:gd name="connsiteY4" fmla="*/ 1275708 h 3058168"/>
              <a:gd name="connsiteX0" fmla="*/ 1509419 w 2301390"/>
              <a:gd name="connsiteY0" fmla="*/ 1275708 h 3058168"/>
              <a:gd name="connsiteX1" fmla="*/ 597571 w 2301390"/>
              <a:gd name="connsiteY1" fmla="*/ 1622953 h 3058168"/>
              <a:gd name="connsiteX2" fmla="*/ 0 w 2301390"/>
              <a:gd name="connsiteY2" fmla="*/ 180 h 3058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01390" h="3058168" stroke="0" extrusionOk="0">
                <a:moveTo>
                  <a:pt x="1509419" y="1275708"/>
                </a:moveTo>
                <a:cubicBezTo>
                  <a:pt x="1835007" y="1275708"/>
                  <a:pt x="2127421" y="1677946"/>
                  <a:pt x="2246511" y="2289636"/>
                </a:cubicBezTo>
                <a:cubicBezTo>
                  <a:pt x="2294031" y="2533719"/>
                  <a:pt x="2311075" y="2797652"/>
                  <a:pt x="2296139" y="3058168"/>
                </a:cubicBezTo>
                <a:lnTo>
                  <a:pt x="1509420" y="2874379"/>
                </a:lnTo>
                <a:cubicBezTo>
                  <a:pt x="1509420" y="2341489"/>
                  <a:pt x="1509419" y="1808598"/>
                  <a:pt x="1509419" y="1275708"/>
                </a:cubicBezTo>
                <a:close/>
              </a:path>
              <a:path w="2301390" h="3058168" fill="none">
                <a:moveTo>
                  <a:pt x="1509419" y="1275708"/>
                </a:moveTo>
                <a:cubicBezTo>
                  <a:pt x="1835007" y="1275708"/>
                  <a:pt x="776896" y="1505675"/>
                  <a:pt x="597571" y="1622953"/>
                </a:cubicBezTo>
                <a:cubicBezTo>
                  <a:pt x="497027" y="1844313"/>
                  <a:pt x="10749" y="-21085"/>
                  <a:pt x="0" y="180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56">
            <p14:nvContentPartPr>
              <p14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1683212" y="5496757"/>
              <a:ext cx="969084" cy="359049"/>
            </p14:xfrm>
          </p:contentPart>
        </mc:Choice>
        <mc:Fallback xmlns="">
          <p:pic>
            <p:nvPicPr>
              <p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674209" y="5442683"/>
                <a:ext cx="986730" cy="466836"/>
              </a:xfrm>
              <a:prstGeom prst="rect">
                <a:avLst/>
              </a:prstGeom>
            </p:spPr>
          </p:pic>
        </mc:Fallback>
      </mc:AlternateContent>
      <p:cxnSp>
        <p:nvCxnSpPr>
          <p:cNvPr id="5" name="Lige forbindelse 4">
            <a:extLst>
              <a:ext uri="{FF2B5EF4-FFF2-40B4-BE49-F238E27FC236}">
                <a16:creationId xmlns:a16="http://schemas.microsoft.com/office/drawing/2014/main" id="{D872D26D-98D3-4C39-B294-19AAD19F3F50}"/>
              </a:ext>
            </a:extLst>
          </p:cNvPr>
          <p:cNvCxnSpPr>
            <a:cxnSpLocks/>
          </p:cNvCxnSpPr>
          <p:nvPr/>
        </p:nvCxnSpPr>
        <p:spPr>
          <a:xfrm>
            <a:off x="2060688" y="4227013"/>
            <a:ext cx="367829" cy="656411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6" name="Lige forbindelse 445">
            <a:extLst>
              <a:ext uri="{FF2B5EF4-FFF2-40B4-BE49-F238E27FC236}">
                <a16:creationId xmlns:a16="http://schemas.microsoft.com/office/drawing/2014/main" id="{6AE83F48-359F-483A-9BCC-4B9CD9BB09B8}"/>
              </a:ext>
            </a:extLst>
          </p:cNvPr>
          <p:cNvCxnSpPr>
            <a:cxnSpLocks/>
          </p:cNvCxnSpPr>
          <p:nvPr/>
        </p:nvCxnSpPr>
        <p:spPr>
          <a:xfrm flipH="1">
            <a:off x="1550860" y="4239807"/>
            <a:ext cx="157948" cy="762239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7" name="Lige forbindelse 446">
            <a:extLst>
              <a:ext uri="{FF2B5EF4-FFF2-40B4-BE49-F238E27FC236}">
                <a16:creationId xmlns:a16="http://schemas.microsoft.com/office/drawing/2014/main" id="{3EA7E993-7725-43BA-B5B4-E534842CEAD5}"/>
              </a:ext>
            </a:extLst>
          </p:cNvPr>
          <p:cNvCxnSpPr>
            <a:cxnSpLocks/>
          </p:cNvCxnSpPr>
          <p:nvPr/>
        </p:nvCxnSpPr>
        <p:spPr>
          <a:xfrm flipH="1">
            <a:off x="2079225" y="4880293"/>
            <a:ext cx="334866" cy="650106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8" name="Lige forbindelse 447">
            <a:extLst>
              <a:ext uri="{FF2B5EF4-FFF2-40B4-BE49-F238E27FC236}">
                <a16:creationId xmlns:a16="http://schemas.microsoft.com/office/drawing/2014/main" id="{3B1DAAF3-09B5-45A0-8F23-63FEA6C53986}"/>
              </a:ext>
            </a:extLst>
          </p:cNvPr>
          <p:cNvCxnSpPr>
            <a:cxnSpLocks/>
          </p:cNvCxnSpPr>
          <p:nvPr/>
        </p:nvCxnSpPr>
        <p:spPr>
          <a:xfrm flipH="1">
            <a:off x="1083206" y="4989289"/>
            <a:ext cx="450001" cy="54111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" name="Gruppe 27">
            <a:extLst>
              <a:ext uri="{FF2B5EF4-FFF2-40B4-BE49-F238E27FC236}">
                <a16:creationId xmlns:a16="http://schemas.microsoft.com/office/drawing/2014/main" id="{FE7833DD-C9CD-4C2C-ACD8-DDD6D70F3CE7}"/>
              </a:ext>
            </a:extLst>
          </p:cNvPr>
          <p:cNvGrpSpPr/>
          <p:nvPr/>
        </p:nvGrpSpPr>
        <p:grpSpPr>
          <a:xfrm>
            <a:off x="6988354" y="1207886"/>
            <a:ext cx="610920" cy="488520"/>
            <a:chOff x="6988354" y="1207886"/>
            <a:chExt cx="610920" cy="488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26" name="Håndskrift 25">
                  <a:extLst>
                    <a:ext uri="{FF2B5EF4-FFF2-40B4-BE49-F238E27FC236}">
                      <a16:creationId xmlns:a16="http://schemas.microsoft.com/office/drawing/2014/main" id="{8C07812A-82E2-45E4-BACA-8A685DACE6C9}"/>
                    </a:ext>
                  </a:extLst>
                </p14:cNvPr>
                <p14:cNvContentPartPr/>
                <p14:nvPr/>
              </p14:nvContentPartPr>
              <p14:xfrm>
                <a:off x="6988354" y="1353326"/>
                <a:ext cx="380160" cy="343080"/>
              </p14:xfrm>
            </p:contentPart>
          </mc:Choice>
          <mc:Fallback xmlns="">
            <p:pic>
              <p:nvPicPr>
                <p:cNvPr id="26" name="Håndskrift 25">
                  <a:extLst>
                    <a:ext uri="{FF2B5EF4-FFF2-40B4-BE49-F238E27FC236}">
                      <a16:creationId xmlns:a16="http://schemas.microsoft.com/office/drawing/2014/main" id="{8C07812A-82E2-45E4-BACA-8A685DACE6C9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6979354" y="1344686"/>
                  <a:ext cx="397800" cy="36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27" name="Håndskrift 26">
                  <a:extLst>
                    <a:ext uri="{FF2B5EF4-FFF2-40B4-BE49-F238E27FC236}">
                      <a16:creationId xmlns:a16="http://schemas.microsoft.com/office/drawing/2014/main" id="{ACC0DF28-84D9-445D-B1D5-9B937E3016E5}"/>
                    </a:ext>
                  </a:extLst>
                </p14:cNvPr>
                <p14:cNvContentPartPr/>
                <p14:nvPr/>
              </p14:nvContentPartPr>
              <p14:xfrm>
                <a:off x="7380034" y="1207886"/>
                <a:ext cx="219240" cy="260280"/>
              </p14:xfrm>
            </p:contentPart>
          </mc:Choice>
          <mc:Fallback xmlns="">
            <p:pic>
              <p:nvPicPr>
                <p:cNvPr id="27" name="Håndskrift 26">
                  <a:extLst>
                    <a:ext uri="{FF2B5EF4-FFF2-40B4-BE49-F238E27FC236}">
                      <a16:creationId xmlns:a16="http://schemas.microsoft.com/office/drawing/2014/main" id="{ACC0DF28-84D9-445D-B1D5-9B937E3016E5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7371394" y="1198886"/>
                  <a:ext cx="236880" cy="277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" name="Gruppe 30">
            <a:extLst>
              <a:ext uri="{FF2B5EF4-FFF2-40B4-BE49-F238E27FC236}">
                <a16:creationId xmlns:a16="http://schemas.microsoft.com/office/drawing/2014/main" id="{5E41EF66-9F70-4578-A004-8940CE78D670}"/>
              </a:ext>
            </a:extLst>
          </p:cNvPr>
          <p:cNvGrpSpPr/>
          <p:nvPr/>
        </p:nvGrpSpPr>
        <p:grpSpPr>
          <a:xfrm rot="20115731">
            <a:off x="6817852" y="4722214"/>
            <a:ext cx="599400" cy="339840"/>
            <a:chOff x="6836074" y="5102726"/>
            <a:chExt cx="599400" cy="339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29" name="Håndskrift 28">
                  <a:extLst>
                    <a:ext uri="{FF2B5EF4-FFF2-40B4-BE49-F238E27FC236}">
                      <a16:creationId xmlns:a16="http://schemas.microsoft.com/office/drawing/2014/main" id="{CBC0D4BB-C4ED-4941-8D0C-775566A2F79B}"/>
                    </a:ext>
                  </a:extLst>
                </p14:cNvPr>
                <p14:cNvContentPartPr/>
                <p14:nvPr/>
              </p14:nvContentPartPr>
              <p14:xfrm>
                <a:off x="6836074" y="5102726"/>
                <a:ext cx="380520" cy="209880"/>
              </p14:xfrm>
            </p:contentPart>
          </mc:Choice>
          <mc:Fallback xmlns="">
            <p:pic>
              <p:nvPicPr>
                <p:cNvPr id="29" name="Håndskrift 28">
                  <a:extLst>
                    <a:ext uri="{FF2B5EF4-FFF2-40B4-BE49-F238E27FC236}">
                      <a16:creationId xmlns:a16="http://schemas.microsoft.com/office/drawing/2014/main" id="{CBC0D4BB-C4ED-4941-8D0C-775566A2F79B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6827074" y="5094086"/>
                  <a:ext cx="39816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30" name="Håndskrift 29">
                  <a:extLst>
                    <a:ext uri="{FF2B5EF4-FFF2-40B4-BE49-F238E27FC236}">
                      <a16:creationId xmlns:a16="http://schemas.microsoft.com/office/drawing/2014/main" id="{8A1EA9DF-10E2-4D4A-9F78-BDB65825CC08}"/>
                    </a:ext>
                  </a:extLst>
                </p14:cNvPr>
                <p14:cNvContentPartPr/>
                <p14:nvPr/>
              </p14:nvContentPartPr>
              <p14:xfrm>
                <a:off x="7129834" y="5399006"/>
                <a:ext cx="305640" cy="43560"/>
              </p14:xfrm>
            </p:contentPart>
          </mc:Choice>
          <mc:Fallback xmlns="">
            <p:pic>
              <p:nvPicPr>
                <p:cNvPr id="30" name="Håndskrift 29">
                  <a:extLst>
                    <a:ext uri="{FF2B5EF4-FFF2-40B4-BE49-F238E27FC236}">
                      <a16:creationId xmlns:a16="http://schemas.microsoft.com/office/drawing/2014/main" id="{8A1EA9DF-10E2-4D4A-9F78-BDB65825CC08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7120834" y="5390006"/>
                  <a:ext cx="323280" cy="61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Håndskrift 31">
                <a:extLst>
                  <a:ext uri="{FF2B5EF4-FFF2-40B4-BE49-F238E27FC236}">
                    <a16:creationId xmlns:a16="http://schemas.microsoft.com/office/drawing/2014/main" id="{0C185A93-8E07-469C-932C-E1CE51593F7A}"/>
                  </a:ext>
                </a:extLst>
              </p14:cNvPr>
              <p14:cNvContentPartPr/>
              <p14:nvPr/>
            </p14:nvContentPartPr>
            <p14:xfrm>
              <a:off x="3535234" y="1403726"/>
              <a:ext cx="35640" cy="212760"/>
            </p14:xfrm>
          </p:contentPart>
        </mc:Choice>
        <mc:Fallback xmlns="">
          <p:pic>
            <p:nvPicPr>
              <p:cNvPr id="32" name="Håndskrift 31">
                <a:extLst>
                  <a:ext uri="{FF2B5EF4-FFF2-40B4-BE49-F238E27FC236}">
                    <a16:creationId xmlns:a16="http://schemas.microsoft.com/office/drawing/2014/main" id="{0C185A93-8E07-469C-932C-E1CE51593F7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26234" y="1394726"/>
                <a:ext cx="53280" cy="230400"/>
              </a:xfrm>
              <a:prstGeom prst="rect">
                <a:avLst/>
              </a:prstGeom>
            </p:spPr>
          </p:pic>
        </mc:Fallback>
      </mc:AlternateContent>
      <p:grpSp>
        <p:nvGrpSpPr>
          <p:cNvPr id="449" name="Gruppe 448">
            <a:extLst>
              <a:ext uri="{FF2B5EF4-FFF2-40B4-BE49-F238E27FC236}">
                <a16:creationId xmlns:a16="http://schemas.microsoft.com/office/drawing/2014/main" id="{9DEC27F9-D07A-4A30-A7A2-D5CF79A2CB80}"/>
              </a:ext>
            </a:extLst>
          </p:cNvPr>
          <p:cNvGrpSpPr>
            <a:grpSpLocks noChangeAspect="1"/>
          </p:cNvGrpSpPr>
          <p:nvPr/>
        </p:nvGrpSpPr>
        <p:grpSpPr>
          <a:xfrm rot="741309">
            <a:off x="8279016" y="2805563"/>
            <a:ext cx="1043668" cy="1666562"/>
            <a:chOff x="3333750" y="2371725"/>
            <a:chExt cx="1133475" cy="2038350"/>
          </a:xfrm>
        </p:grpSpPr>
        <p:sp>
          <p:nvSpPr>
            <p:cNvPr id="450" name="Ellipse 449">
              <a:extLst>
                <a:ext uri="{FF2B5EF4-FFF2-40B4-BE49-F238E27FC236}">
                  <a16:creationId xmlns:a16="http://schemas.microsoft.com/office/drawing/2014/main" id="{BA695B29-715B-456C-9FEB-068B55EC25B1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8">
              <p14:nvContentPartPr>
                <p14:cNvPr id="451" name="Håndskrift 450">
                  <a:extLst>
                    <a:ext uri="{FF2B5EF4-FFF2-40B4-BE49-F238E27FC236}">
                      <a16:creationId xmlns:a16="http://schemas.microsoft.com/office/drawing/2014/main" id="{36988749-B860-4C16-88C2-0C53B9BB6D23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3351205" y="2358585"/>
                  <a:ext cx="633263" cy="20448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9">
              <p14:nvContentPartPr>
                <p14:cNvPr id="452" name="Håndskrift 451">
                  <a:extLst>
                    <a:ext uri="{FF2B5EF4-FFF2-40B4-BE49-F238E27FC236}">
                      <a16:creationId xmlns:a16="http://schemas.microsoft.com/office/drawing/2014/main" id="{4EA41993-9860-48BE-8093-1169E77C7504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3343496" y="2411192"/>
                  <a:ext cx="466519" cy="1766492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3" name="Gruppe 452">
            <a:extLst>
              <a:ext uri="{FF2B5EF4-FFF2-40B4-BE49-F238E27FC236}">
                <a16:creationId xmlns:a16="http://schemas.microsoft.com/office/drawing/2014/main" id="{A0D0F2E4-D2A9-4BAA-B454-ED08C2C8B807}"/>
              </a:ext>
            </a:extLst>
          </p:cNvPr>
          <p:cNvGrpSpPr>
            <a:grpSpLocks noChangeAspect="1"/>
          </p:cNvGrpSpPr>
          <p:nvPr/>
        </p:nvGrpSpPr>
        <p:grpSpPr>
          <a:xfrm rot="613631">
            <a:off x="8683520" y="1954650"/>
            <a:ext cx="556641" cy="850964"/>
            <a:chOff x="3591242" y="1406525"/>
            <a:chExt cx="618490" cy="945515"/>
          </a:xfrm>
        </p:grpSpPr>
        <p:sp>
          <p:nvSpPr>
            <p:cNvPr id="454" name="Ellipse 453">
              <a:extLst>
                <a:ext uri="{FF2B5EF4-FFF2-40B4-BE49-F238E27FC236}">
                  <a16:creationId xmlns:a16="http://schemas.microsoft.com/office/drawing/2014/main" id="{15AB1303-A381-464C-BF53-0B1F4965D054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0">
              <p14:nvContentPartPr>
                <p14:cNvPr id="455" name="Håndskrift 454">
                  <a:extLst>
                    <a:ext uri="{FF2B5EF4-FFF2-40B4-BE49-F238E27FC236}">
                      <a16:creationId xmlns:a16="http://schemas.microsoft.com/office/drawing/2014/main" id="{736D19F0-765E-4F4D-BD33-3F41152439C8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3606705" y="1412595"/>
                  <a:ext cx="340920" cy="9312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1">
              <p14:nvContentPartPr>
                <p14:cNvPr id="456" name="Håndskrift 455">
                  <a:extLst>
                    <a:ext uri="{FF2B5EF4-FFF2-40B4-BE49-F238E27FC236}">
                      <a16:creationId xmlns:a16="http://schemas.microsoft.com/office/drawing/2014/main" id="{75F08B1C-0D05-4C22-8DCB-8368567A1B97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3606705" y="1804980"/>
                  <a:ext cx="156240" cy="45900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457" name="Bue 84">
            <a:extLst>
              <a:ext uri="{FF2B5EF4-FFF2-40B4-BE49-F238E27FC236}">
                <a16:creationId xmlns:a16="http://schemas.microsoft.com/office/drawing/2014/main" id="{518E2107-C534-4781-8330-DA07D5E0FA55}"/>
              </a:ext>
            </a:extLst>
          </p:cNvPr>
          <p:cNvSpPr>
            <a:spLocks noChangeAspect="1"/>
          </p:cNvSpPr>
          <p:nvPr/>
        </p:nvSpPr>
        <p:spPr>
          <a:xfrm rot="12472723" flipH="1" flipV="1">
            <a:off x="6926339" y="2561407"/>
            <a:ext cx="2398022" cy="452643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145831 w 1112830"/>
              <a:gd name="connsiteY0" fmla="*/ 0 h 1782460"/>
              <a:gd name="connsiteX1" fmla="*/ 882923 w 1112830"/>
              <a:gd name="connsiteY1" fmla="*/ 1013928 h 1782460"/>
              <a:gd name="connsiteX2" fmla="*/ 932551 w 1112830"/>
              <a:gd name="connsiteY2" fmla="*/ 1782460 h 1782460"/>
              <a:gd name="connsiteX3" fmla="*/ 145832 w 1112830"/>
              <a:gd name="connsiteY3" fmla="*/ 1598671 h 1782460"/>
              <a:gd name="connsiteX4" fmla="*/ 145831 w 1112830"/>
              <a:gd name="connsiteY4" fmla="*/ 0 h 1782460"/>
              <a:gd name="connsiteX0" fmla="*/ 145831 w 1112830"/>
              <a:gd name="connsiteY0" fmla="*/ 0 h 1782460"/>
              <a:gd name="connsiteX1" fmla="*/ 1112755 w 1112830"/>
              <a:gd name="connsiteY1" fmla="*/ 686611 h 1782460"/>
              <a:gd name="connsiteX2" fmla="*/ 0 w 1112830"/>
              <a:gd name="connsiteY2" fmla="*/ 394032 h 1782460"/>
              <a:gd name="connsiteX0" fmla="*/ 145831 w 1250918"/>
              <a:gd name="connsiteY0" fmla="*/ 176544 h 1959004"/>
              <a:gd name="connsiteX1" fmla="*/ 882923 w 1250918"/>
              <a:gd name="connsiteY1" fmla="*/ 1190472 h 1959004"/>
              <a:gd name="connsiteX2" fmla="*/ 932551 w 1250918"/>
              <a:gd name="connsiteY2" fmla="*/ 1959004 h 1959004"/>
              <a:gd name="connsiteX3" fmla="*/ 145832 w 1250918"/>
              <a:gd name="connsiteY3" fmla="*/ 1775215 h 1959004"/>
              <a:gd name="connsiteX4" fmla="*/ 145831 w 1250918"/>
              <a:gd name="connsiteY4" fmla="*/ 176544 h 1959004"/>
              <a:gd name="connsiteX0" fmla="*/ 145831 w 1250918"/>
              <a:gd name="connsiteY0" fmla="*/ 176544 h 1959004"/>
              <a:gd name="connsiteX1" fmla="*/ 1250851 w 1250918"/>
              <a:gd name="connsiteY1" fmla="*/ 102775 h 1959004"/>
              <a:gd name="connsiteX2" fmla="*/ 0 w 1250918"/>
              <a:gd name="connsiteY2" fmla="*/ 570576 h 1959004"/>
              <a:gd name="connsiteX0" fmla="*/ 207442 w 1312526"/>
              <a:gd name="connsiteY0" fmla="*/ 1183522 h 2965982"/>
              <a:gd name="connsiteX1" fmla="*/ 944534 w 1312526"/>
              <a:gd name="connsiteY1" fmla="*/ 2197450 h 2965982"/>
              <a:gd name="connsiteX2" fmla="*/ 994162 w 1312526"/>
              <a:gd name="connsiteY2" fmla="*/ 2965982 h 2965982"/>
              <a:gd name="connsiteX3" fmla="*/ 207443 w 1312526"/>
              <a:gd name="connsiteY3" fmla="*/ 2782193 h 2965982"/>
              <a:gd name="connsiteX4" fmla="*/ 207442 w 1312526"/>
              <a:gd name="connsiteY4" fmla="*/ 1183522 h 2965982"/>
              <a:gd name="connsiteX0" fmla="*/ 207442 w 1312526"/>
              <a:gd name="connsiteY0" fmla="*/ 1183522 h 2965982"/>
              <a:gd name="connsiteX1" fmla="*/ 1312462 w 1312526"/>
              <a:gd name="connsiteY1" fmla="*/ 1109753 h 2965982"/>
              <a:gd name="connsiteX2" fmla="*/ 0 w 1312526"/>
              <a:gd name="connsiteY2" fmla="*/ 259 h 2965982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5330"/>
              <a:gd name="connsiteY0" fmla="*/ 1183576 h 2966036"/>
              <a:gd name="connsiteX1" fmla="*/ 944534 w 1295330"/>
              <a:gd name="connsiteY1" fmla="*/ 2197504 h 2966036"/>
              <a:gd name="connsiteX2" fmla="*/ 994162 w 1295330"/>
              <a:gd name="connsiteY2" fmla="*/ 2966036 h 2966036"/>
              <a:gd name="connsiteX3" fmla="*/ 207443 w 1295330"/>
              <a:gd name="connsiteY3" fmla="*/ 2782247 h 2966036"/>
              <a:gd name="connsiteX4" fmla="*/ 207442 w 1295330"/>
              <a:gd name="connsiteY4" fmla="*/ 1183576 h 2966036"/>
              <a:gd name="connsiteX0" fmla="*/ 207442 w 1295330"/>
              <a:gd name="connsiteY0" fmla="*/ 1183576 h 2966036"/>
              <a:gd name="connsiteX1" fmla="*/ 1291025 w 1295330"/>
              <a:gd name="connsiteY1" fmla="*/ 1172615 h 2966036"/>
              <a:gd name="connsiteX2" fmla="*/ 0 w 1295330"/>
              <a:gd name="connsiteY2" fmla="*/ 313 h 2966036"/>
              <a:gd name="connsiteX0" fmla="*/ 0 w 1089572"/>
              <a:gd name="connsiteY0" fmla="*/ 1050533 h 2832993"/>
              <a:gd name="connsiteX1" fmla="*/ 737092 w 1089572"/>
              <a:gd name="connsiteY1" fmla="*/ 2064461 h 2832993"/>
              <a:gd name="connsiteX2" fmla="*/ 786720 w 1089572"/>
              <a:gd name="connsiteY2" fmla="*/ 2832993 h 2832993"/>
              <a:gd name="connsiteX3" fmla="*/ 1 w 1089572"/>
              <a:gd name="connsiteY3" fmla="*/ 2649204 h 2832993"/>
              <a:gd name="connsiteX4" fmla="*/ 0 w 1089572"/>
              <a:gd name="connsiteY4" fmla="*/ 1050533 h 2832993"/>
              <a:gd name="connsiteX0" fmla="*/ 0 w 1089572"/>
              <a:gd name="connsiteY0" fmla="*/ 1050533 h 2832993"/>
              <a:gd name="connsiteX1" fmla="*/ 1083583 w 1089572"/>
              <a:gd name="connsiteY1" fmla="*/ 1039572 h 2832993"/>
              <a:gd name="connsiteX2" fmla="*/ 195329 w 1089572"/>
              <a:gd name="connsiteY2" fmla="*/ 360 h 2832993"/>
              <a:gd name="connsiteX0" fmla="*/ 0 w 1090615"/>
              <a:gd name="connsiteY0" fmla="*/ 1271235 h 3053695"/>
              <a:gd name="connsiteX1" fmla="*/ 737092 w 1090615"/>
              <a:gd name="connsiteY1" fmla="*/ 2285163 h 3053695"/>
              <a:gd name="connsiteX2" fmla="*/ 786720 w 1090615"/>
              <a:gd name="connsiteY2" fmla="*/ 3053695 h 3053695"/>
              <a:gd name="connsiteX3" fmla="*/ 1 w 1090615"/>
              <a:gd name="connsiteY3" fmla="*/ 2869906 h 3053695"/>
              <a:gd name="connsiteX4" fmla="*/ 0 w 1090615"/>
              <a:gd name="connsiteY4" fmla="*/ 1271235 h 3053695"/>
              <a:gd name="connsiteX0" fmla="*/ 0 w 1090615"/>
              <a:gd name="connsiteY0" fmla="*/ 1271235 h 3053695"/>
              <a:gd name="connsiteX1" fmla="*/ 1083583 w 1090615"/>
              <a:gd name="connsiteY1" fmla="*/ 1260274 h 3053695"/>
              <a:gd name="connsiteX2" fmla="*/ 347950 w 1090615"/>
              <a:gd name="connsiteY2" fmla="*/ 291 h 3053695"/>
              <a:gd name="connsiteX0" fmla="*/ 0 w 1095595"/>
              <a:gd name="connsiteY0" fmla="*/ 1489472 h 3271932"/>
              <a:gd name="connsiteX1" fmla="*/ 737092 w 1095595"/>
              <a:gd name="connsiteY1" fmla="*/ 2503400 h 3271932"/>
              <a:gd name="connsiteX2" fmla="*/ 786720 w 1095595"/>
              <a:gd name="connsiteY2" fmla="*/ 3271932 h 3271932"/>
              <a:gd name="connsiteX3" fmla="*/ 1 w 1095595"/>
              <a:gd name="connsiteY3" fmla="*/ 3088143 h 3271932"/>
              <a:gd name="connsiteX4" fmla="*/ 0 w 1095595"/>
              <a:gd name="connsiteY4" fmla="*/ 1489472 h 3271932"/>
              <a:gd name="connsiteX0" fmla="*/ 0 w 1095595"/>
              <a:gd name="connsiteY0" fmla="*/ 1489472 h 3271932"/>
              <a:gd name="connsiteX1" fmla="*/ 1083583 w 1095595"/>
              <a:gd name="connsiteY1" fmla="*/ 1478511 h 3271932"/>
              <a:gd name="connsiteX2" fmla="*/ 711675 w 1095595"/>
              <a:gd name="connsiteY2" fmla="*/ 243 h 3271932"/>
              <a:gd name="connsiteX0" fmla="*/ 0 w 1074437"/>
              <a:gd name="connsiteY0" fmla="*/ 1489449 h 3271909"/>
              <a:gd name="connsiteX1" fmla="*/ 737092 w 1074437"/>
              <a:gd name="connsiteY1" fmla="*/ 2503377 h 3271909"/>
              <a:gd name="connsiteX2" fmla="*/ 786720 w 1074437"/>
              <a:gd name="connsiteY2" fmla="*/ 3271909 h 3271909"/>
              <a:gd name="connsiteX3" fmla="*/ 1 w 1074437"/>
              <a:gd name="connsiteY3" fmla="*/ 3088120 h 3271909"/>
              <a:gd name="connsiteX4" fmla="*/ 0 w 1074437"/>
              <a:gd name="connsiteY4" fmla="*/ 1489449 h 3271909"/>
              <a:gd name="connsiteX0" fmla="*/ 0 w 1074437"/>
              <a:gd name="connsiteY0" fmla="*/ 1489449 h 3271909"/>
              <a:gd name="connsiteX1" fmla="*/ 1061896 w 1074437"/>
              <a:gd name="connsiteY1" fmla="*/ 1639069 h 3271909"/>
              <a:gd name="connsiteX2" fmla="*/ 711675 w 1074437"/>
              <a:gd name="connsiteY2" fmla="*/ 220 h 3271909"/>
              <a:gd name="connsiteX0" fmla="*/ 0 w 1075748"/>
              <a:gd name="connsiteY0" fmla="*/ 1399561 h 3182021"/>
              <a:gd name="connsiteX1" fmla="*/ 737092 w 1075748"/>
              <a:gd name="connsiteY1" fmla="*/ 2413489 h 3182021"/>
              <a:gd name="connsiteX2" fmla="*/ 786720 w 1075748"/>
              <a:gd name="connsiteY2" fmla="*/ 3182021 h 3182021"/>
              <a:gd name="connsiteX3" fmla="*/ 1 w 1075748"/>
              <a:gd name="connsiteY3" fmla="*/ 2998232 h 3182021"/>
              <a:gd name="connsiteX4" fmla="*/ 0 w 1075748"/>
              <a:gd name="connsiteY4" fmla="*/ 1399561 h 3182021"/>
              <a:gd name="connsiteX0" fmla="*/ 0 w 1075748"/>
              <a:gd name="connsiteY0" fmla="*/ 1399561 h 3182021"/>
              <a:gd name="connsiteX1" fmla="*/ 1061896 w 1075748"/>
              <a:gd name="connsiteY1" fmla="*/ 1549181 h 3182021"/>
              <a:gd name="connsiteX2" fmla="*/ 758268 w 1075748"/>
              <a:gd name="connsiteY2" fmla="*/ 233 h 3182021"/>
              <a:gd name="connsiteX0" fmla="*/ 0 w 1025076"/>
              <a:gd name="connsiteY0" fmla="*/ 1399471 h 3181931"/>
              <a:gd name="connsiteX1" fmla="*/ 737092 w 1025076"/>
              <a:gd name="connsiteY1" fmla="*/ 2413399 h 3181931"/>
              <a:gd name="connsiteX2" fmla="*/ 786720 w 1025076"/>
              <a:gd name="connsiteY2" fmla="*/ 3181931 h 3181931"/>
              <a:gd name="connsiteX3" fmla="*/ 1 w 1025076"/>
              <a:gd name="connsiteY3" fmla="*/ 2998142 h 3181931"/>
              <a:gd name="connsiteX4" fmla="*/ 0 w 1025076"/>
              <a:gd name="connsiteY4" fmla="*/ 1399471 h 3181931"/>
              <a:gd name="connsiteX0" fmla="*/ 0 w 1025076"/>
              <a:gd name="connsiteY0" fmla="*/ 1399471 h 3181931"/>
              <a:gd name="connsiteX1" fmla="*/ 1009376 w 1025076"/>
              <a:gd name="connsiteY1" fmla="*/ 2459872 h 3181931"/>
              <a:gd name="connsiteX2" fmla="*/ 758268 w 1025076"/>
              <a:gd name="connsiteY2" fmla="*/ 143 h 3181931"/>
              <a:gd name="connsiteX0" fmla="*/ 0 w 1051440"/>
              <a:gd name="connsiteY0" fmla="*/ 717516 h 2499976"/>
              <a:gd name="connsiteX1" fmla="*/ 737092 w 1051440"/>
              <a:gd name="connsiteY1" fmla="*/ 1731444 h 2499976"/>
              <a:gd name="connsiteX2" fmla="*/ 786720 w 1051440"/>
              <a:gd name="connsiteY2" fmla="*/ 2499976 h 2499976"/>
              <a:gd name="connsiteX3" fmla="*/ 1 w 1051440"/>
              <a:gd name="connsiteY3" fmla="*/ 2316187 h 2499976"/>
              <a:gd name="connsiteX4" fmla="*/ 0 w 1051440"/>
              <a:gd name="connsiteY4" fmla="*/ 717516 h 2499976"/>
              <a:gd name="connsiteX0" fmla="*/ 0 w 1051440"/>
              <a:gd name="connsiteY0" fmla="*/ 717516 h 2499976"/>
              <a:gd name="connsiteX1" fmla="*/ 1009376 w 1051440"/>
              <a:gd name="connsiteY1" fmla="*/ 1777917 h 2499976"/>
              <a:gd name="connsiteX2" fmla="*/ 1006818 w 1051440"/>
              <a:gd name="connsiteY2" fmla="*/ 201 h 2499976"/>
              <a:gd name="connsiteX0" fmla="*/ 0 w 1018133"/>
              <a:gd name="connsiteY0" fmla="*/ 253063 h 2035523"/>
              <a:gd name="connsiteX1" fmla="*/ 737092 w 1018133"/>
              <a:gd name="connsiteY1" fmla="*/ 1266991 h 2035523"/>
              <a:gd name="connsiteX2" fmla="*/ 786720 w 1018133"/>
              <a:gd name="connsiteY2" fmla="*/ 2035523 h 2035523"/>
              <a:gd name="connsiteX3" fmla="*/ 1 w 1018133"/>
              <a:gd name="connsiteY3" fmla="*/ 1851734 h 2035523"/>
              <a:gd name="connsiteX4" fmla="*/ 0 w 1018133"/>
              <a:gd name="connsiteY4" fmla="*/ 253063 h 2035523"/>
              <a:gd name="connsiteX0" fmla="*/ 0 w 1018133"/>
              <a:gd name="connsiteY0" fmla="*/ 253063 h 2035523"/>
              <a:gd name="connsiteX1" fmla="*/ 1009376 w 1018133"/>
              <a:gd name="connsiteY1" fmla="*/ 1313464 h 2035523"/>
              <a:gd name="connsiteX2" fmla="*/ 446452 w 1018133"/>
              <a:gd name="connsiteY2" fmla="*/ 278 h 2035523"/>
              <a:gd name="connsiteX0" fmla="*/ 0 w 1018132"/>
              <a:gd name="connsiteY0" fmla="*/ 253063 h 2035523"/>
              <a:gd name="connsiteX1" fmla="*/ 737092 w 1018132"/>
              <a:gd name="connsiteY1" fmla="*/ 1266991 h 2035523"/>
              <a:gd name="connsiteX2" fmla="*/ 786720 w 1018132"/>
              <a:gd name="connsiteY2" fmla="*/ 2035523 h 2035523"/>
              <a:gd name="connsiteX3" fmla="*/ 1 w 1018132"/>
              <a:gd name="connsiteY3" fmla="*/ 1851734 h 2035523"/>
              <a:gd name="connsiteX4" fmla="*/ 0 w 1018132"/>
              <a:gd name="connsiteY4" fmla="*/ 253063 h 2035523"/>
              <a:gd name="connsiteX0" fmla="*/ 0 w 1018132"/>
              <a:gd name="connsiteY0" fmla="*/ 253063 h 2035523"/>
              <a:gd name="connsiteX1" fmla="*/ 1009376 w 1018132"/>
              <a:gd name="connsiteY1" fmla="*/ 1313464 h 2035523"/>
              <a:gd name="connsiteX2" fmla="*/ 446452 w 1018132"/>
              <a:gd name="connsiteY2" fmla="*/ 277 h 2035523"/>
              <a:gd name="connsiteX0" fmla="*/ 0 w 791971"/>
              <a:gd name="connsiteY0" fmla="*/ 253003 h 2035463"/>
              <a:gd name="connsiteX1" fmla="*/ 737092 w 791971"/>
              <a:gd name="connsiteY1" fmla="*/ 1266931 h 2035463"/>
              <a:gd name="connsiteX2" fmla="*/ 786720 w 791971"/>
              <a:gd name="connsiteY2" fmla="*/ 2035463 h 2035463"/>
              <a:gd name="connsiteX3" fmla="*/ 1 w 791971"/>
              <a:gd name="connsiteY3" fmla="*/ 1851674 h 2035463"/>
              <a:gd name="connsiteX4" fmla="*/ 0 w 791971"/>
              <a:gd name="connsiteY4" fmla="*/ 253003 h 2035463"/>
              <a:gd name="connsiteX0" fmla="*/ 0 w 791971"/>
              <a:gd name="connsiteY0" fmla="*/ 253003 h 2035463"/>
              <a:gd name="connsiteX1" fmla="*/ 764217 w 791971"/>
              <a:gd name="connsiteY1" fmla="*/ 1650055 h 2035463"/>
              <a:gd name="connsiteX2" fmla="*/ 446452 w 791971"/>
              <a:gd name="connsiteY2" fmla="*/ 217 h 2035463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0 w 791971"/>
              <a:gd name="connsiteY0" fmla="*/ 134348 h 1916808"/>
              <a:gd name="connsiteX1" fmla="*/ 737092 w 791971"/>
              <a:gd name="connsiteY1" fmla="*/ 1148276 h 1916808"/>
              <a:gd name="connsiteX2" fmla="*/ 786720 w 791971"/>
              <a:gd name="connsiteY2" fmla="*/ 1916808 h 1916808"/>
              <a:gd name="connsiteX3" fmla="*/ 1 w 791971"/>
              <a:gd name="connsiteY3" fmla="*/ 1733019 h 1916808"/>
              <a:gd name="connsiteX4" fmla="*/ 0 w 791971"/>
              <a:gd name="connsiteY4" fmla="*/ 134348 h 1916808"/>
              <a:gd name="connsiteX0" fmla="*/ 0 w 791971"/>
              <a:gd name="connsiteY0" fmla="*/ 134348 h 1916808"/>
              <a:gd name="connsiteX1" fmla="*/ 764217 w 791971"/>
              <a:gd name="connsiteY1" fmla="*/ 1531400 h 1916808"/>
              <a:gd name="connsiteX2" fmla="*/ 174139 w 791971"/>
              <a:gd name="connsiteY2" fmla="*/ 198 h 1916808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4"/>
              <a:gd name="connsiteY0" fmla="*/ 134351 h 1916811"/>
              <a:gd name="connsiteX1" fmla="*/ 737092 w 882464"/>
              <a:gd name="connsiteY1" fmla="*/ 1148279 h 1916811"/>
              <a:gd name="connsiteX2" fmla="*/ 786720 w 882464"/>
              <a:gd name="connsiteY2" fmla="*/ 1916811 h 1916811"/>
              <a:gd name="connsiteX3" fmla="*/ 1 w 882464"/>
              <a:gd name="connsiteY3" fmla="*/ 1733022 h 1916811"/>
              <a:gd name="connsiteX4" fmla="*/ 0 w 882464"/>
              <a:gd name="connsiteY4" fmla="*/ 134351 h 1916811"/>
              <a:gd name="connsiteX0" fmla="*/ 0 w 882464"/>
              <a:gd name="connsiteY0" fmla="*/ 134351 h 1916811"/>
              <a:gd name="connsiteX1" fmla="*/ 882461 w 882464"/>
              <a:gd name="connsiteY1" fmla="*/ 1501931 h 1916811"/>
              <a:gd name="connsiteX2" fmla="*/ 174139 w 882464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8525"/>
              <a:gd name="connsiteY0" fmla="*/ 823581 h 2606041"/>
              <a:gd name="connsiteX1" fmla="*/ 737092 w 898525"/>
              <a:gd name="connsiteY1" fmla="*/ 1837509 h 2606041"/>
              <a:gd name="connsiteX2" fmla="*/ 786720 w 898525"/>
              <a:gd name="connsiteY2" fmla="*/ 2606041 h 2606041"/>
              <a:gd name="connsiteX3" fmla="*/ 1 w 898525"/>
              <a:gd name="connsiteY3" fmla="*/ 2422252 h 2606041"/>
              <a:gd name="connsiteX4" fmla="*/ 0 w 898525"/>
              <a:gd name="connsiteY4" fmla="*/ 823581 h 2606041"/>
              <a:gd name="connsiteX0" fmla="*/ 0 w 898525"/>
              <a:gd name="connsiteY0" fmla="*/ 823581 h 2606041"/>
              <a:gd name="connsiteX1" fmla="*/ 882461 w 898525"/>
              <a:gd name="connsiteY1" fmla="*/ 2191161 h 2606041"/>
              <a:gd name="connsiteX2" fmla="*/ 274699 w 898525"/>
              <a:gd name="connsiteY2" fmla="*/ 161 h 2606041"/>
              <a:gd name="connsiteX0" fmla="*/ 0 w 943448"/>
              <a:gd name="connsiteY0" fmla="*/ 823682 h 2606142"/>
              <a:gd name="connsiteX1" fmla="*/ 737092 w 943448"/>
              <a:gd name="connsiteY1" fmla="*/ 1837610 h 2606142"/>
              <a:gd name="connsiteX2" fmla="*/ 786720 w 943448"/>
              <a:gd name="connsiteY2" fmla="*/ 2606142 h 2606142"/>
              <a:gd name="connsiteX3" fmla="*/ 1 w 943448"/>
              <a:gd name="connsiteY3" fmla="*/ 2422353 h 2606142"/>
              <a:gd name="connsiteX4" fmla="*/ 0 w 943448"/>
              <a:gd name="connsiteY4" fmla="*/ 823682 h 2606142"/>
              <a:gd name="connsiteX0" fmla="*/ 0 w 943448"/>
              <a:gd name="connsiteY0" fmla="*/ 823682 h 2606142"/>
              <a:gd name="connsiteX1" fmla="*/ 928234 w 943448"/>
              <a:gd name="connsiteY1" fmla="*/ 1377879 h 2606142"/>
              <a:gd name="connsiteX2" fmla="*/ 274699 w 943448"/>
              <a:gd name="connsiteY2" fmla="*/ 262 h 2606142"/>
              <a:gd name="connsiteX0" fmla="*/ 0 w 943449"/>
              <a:gd name="connsiteY0" fmla="*/ 823682 h 2606142"/>
              <a:gd name="connsiteX1" fmla="*/ 737092 w 943449"/>
              <a:gd name="connsiteY1" fmla="*/ 1837610 h 2606142"/>
              <a:gd name="connsiteX2" fmla="*/ 786720 w 943449"/>
              <a:gd name="connsiteY2" fmla="*/ 2606142 h 2606142"/>
              <a:gd name="connsiteX3" fmla="*/ 1 w 943449"/>
              <a:gd name="connsiteY3" fmla="*/ 2422353 h 2606142"/>
              <a:gd name="connsiteX4" fmla="*/ 0 w 943449"/>
              <a:gd name="connsiteY4" fmla="*/ 823682 h 2606142"/>
              <a:gd name="connsiteX0" fmla="*/ 0 w 943449"/>
              <a:gd name="connsiteY0" fmla="*/ 823682 h 2606142"/>
              <a:gd name="connsiteX1" fmla="*/ 928234 w 943449"/>
              <a:gd name="connsiteY1" fmla="*/ 1377879 h 2606142"/>
              <a:gd name="connsiteX2" fmla="*/ 274699 w 943449"/>
              <a:gd name="connsiteY2" fmla="*/ 262 h 2606142"/>
              <a:gd name="connsiteX0" fmla="*/ 0 w 818128"/>
              <a:gd name="connsiteY0" fmla="*/ 823621 h 2606081"/>
              <a:gd name="connsiteX1" fmla="*/ 737092 w 818128"/>
              <a:gd name="connsiteY1" fmla="*/ 1837549 h 2606081"/>
              <a:gd name="connsiteX2" fmla="*/ 786720 w 818128"/>
              <a:gd name="connsiteY2" fmla="*/ 2606081 h 2606081"/>
              <a:gd name="connsiteX3" fmla="*/ 1 w 818128"/>
              <a:gd name="connsiteY3" fmla="*/ 2422292 h 2606081"/>
              <a:gd name="connsiteX4" fmla="*/ 0 w 818128"/>
              <a:gd name="connsiteY4" fmla="*/ 823621 h 2606081"/>
              <a:gd name="connsiteX0" fmla="*/ 0 w 818128"/>
              <a:gd name="connsiteY0" fmla="*/ 823621 h 2606081"/>
              <a:gd name="connsiteX1" fmla="*/ 800274 w 818128"/>
              <a:gd name="connsiteY1" fmla="*/ 1780610 h 2606081"/>
              <a:gd name="connsiteX2" fmla="*/ 274699 w 818128"/>
              <a:gd name="connsiteY2" fmla="*/ 201 h 2606081"/>
              <a:gd name="connsiteX0" fmla="*/ 165634 w 977085"/>
              <a:gd name="connsiteY0" fmla="*/ 1 h 1782461"/>
              <a:gd name="connsiteX1" fmla="*/ 902726 w 977085"/>
              <a:gd name="connsiteY1" fmla="*/ 1013929 h 1782461"/>
              <a:gd name="connsiteX2" fmla="*/ 952354 w 977085"/>
              <a:gd name="connsiteY2" fmla="*/ 1782461 h 1782461"/>
              <a:gd name="connsiteX3" fmla="*/ 165635 w 977085"/>
              <a:gd name="connsiteY3" fmla="*/ 1598672 h 1782461"/>
              <a:gd name="connsiteX4" fmla="*/ 165634 w 977085"/>
              <a:gd name="connsiteY4" fmla="*/ 1 h 1782461"/>
              <a:gd name="connsiteX0" fmla="*/ 165634 w 977085"/>
              <a:gd name="connsiteY0" fmla="*/ 1 h 1782461"/>
              <a:gd name="connsiteX1" fmla="*/ 965908 w 977085"/>
              <a:gd name="connsiteY1" fmla="*/ 956990 h 1782461"/>
              <a:gd name="connsiteX2" fmla="*/ 0 w 977085"/>
              <a:gd name="connsiteY2" fmla="*/ 149261 h 1782461"/>
              <a:gd name="connsiteX0" fmla="*/ 165634 w 965908"/>
              <a:gd name="connsiteY0" fmla="*/ -1 h 1782459"/>
              <a:gd name="connsiteX1" fmla="*/ 902726 w 965908"/>
              <a:gd name="connsiteY1" fmla="*/ 1013927 h 1782459"/>
              <a:gd name="connsiteX2" fmla="*/ 952354 w 965908"/>
              <a:gd name="connsiteY2" fmla="*/ 1782459 h 1782459"/>
              <a:gd name="connsiteX3" fmla="*/ 165635 w 965908"/>
              <a:gd name="connsiteY3" fmla="*/ 1598670 h 1782459"/>
              <a:gd name="connsiteX4" fmla="*/ 165634 w 965908"/>
              <a:gd name="connsiteY4" fmla="*/ -1 h 1782459"/>
              <a:gd name="connsiteX0" fmla="*/ 165634 w 965908"/>
              <a:gd name="connsiteY0" fmla="*/ -1 h 1782459"/>
              <a:gd name="connsiteX1" fmla="*/ 965908 w 965908"/>
              <a:gd name="connsiteY1" fmla="*/ 956988 h 1782459"/>
              <a:gd name="connsiteX2" fmla="*/ 0 w 965908"/>
              <a:gd name="connsiteY2" fmla="*/ 149259 h 1782459"/>
              <a:gd name="connsiteX0" fmla="*/ 165634 w 967735"/>
              <a:gd name="connsiteY0" fmla="*/ 1 h 1782461"/>
              <a:gd name="connsiteX1" fmla="*/ 902726 w 967735"/>
              <a:gd name="connsiteY1" fmla="*/ 1013929 h 1782461"/>
              <a:gd name="connsiteX2" fmla="*/ 952354 w 967735"/>
              <a:gd name="connsiteY2" fmla="*/ 1782461 h 1782461"/>
              <a:gd name="connsiteX3" fmla="*/ 165635 w 967735"/>
              <a:gd name="connsiteY3" fmla="*/ 1598672 h 1782461"/>
              <a:gd name="connsiteX4" fmla="*/ 165634 w 967735"/>
              <a:gd name="connsiteY4" fmla="*/ 1 h 1782461"/>
              <a:gd name="connsiteX0" fmla="*/ 165634 w 967735"/>
              <a:gd name="connsiteY0" fmla="*/ 1 h 1782461"/>
              <a:gd name="connsiteX1" fmla="*/ 965908 w 967735"/>
              <a:gd name="connsiteY1" fmla="*/ 956990 h 1782461"/>
              <a:gd name="connsiteX2" fmla="*/ 0 w 967735"/>
              <a:gd name="connsiteY2" fmla="*/ 149261 h 1782461"/>
              <a:gd name="connsiteX0" fmla="*/ 221788 w 1023889"/>
              <a:gd name="connsiteY0" fmla="*/ -1 h 1782459"/>
              <a:gd name="connsiteX1" fmla="*/ 958880 w 1023889"/>
              <a:gd name="connsiteY1" fmla="*/ 1013927 h 1782459"/>
              <a:gd name="connsiteX2" fmla="*/ 1008508 w 1023889"/>
              <a:gd name="connsiteY2" fmla="*/ 1782459 h 1782459"/>
              <a:gd name="connsiteX3" fmla="*/ 221789 w 1023889"/>
              <a:gd name="connsiteY3" fmla="*/ 1598670 h 1782459"/>
              <a:gd name="connsiteX4" fmla="*/ 221788 w 1023889"/>
              <a:gd name="connsiteY4" fmla="*/ -1 h 1782459"/>
              <a:gd name="connsiteX0" fmla="*/ 221788 w 1023889"/>
              <a:gd name="connsiteY0" fmla="*/ -1 h 1782459"/>
              <a:gd name="connsiteX1" fmla="*/ 1022062 w 1023889"/>
              <a:gd name="connsiteY1" fmla="*/ 956988 h 1782459"/>
              <a:gd name="connsiteX2" fmla="*/ 0 w 1023889"/>
              <a:gd name="connsiteY2" fmla="*/ 959995 h 1782459"/>
              <a:gd name="connsiteX0" fmla="*/ 1509419 w 2311520"/>
              <a:gd name="connsiteY0" fmla="*/ 1275664 h 3058124"/>
              <a:gd name="connsiteX1" fmla="*/ 2246511 w 2311520"/>
              <a:gd name="connsiteY1" fmla="*/ 2289592 h 3058124"/>
              <a:gd name="connsiteX2" fmla="*/ 2296139 w 2311520"/>
              <a:gd name="connsiteY2" fmla="*/ 3058124 h 3058124"/>
              <a:gd name="connsiteX3" fmla="*/ 1509420 w 2311520"/>
              <a:gd name="connsiteY3" fmla="*/ 2874335 h 3058124"/>
              <a:gd name="connsiteX4" fmla="*/ 1509419 w 2311520"/>
              <a:gd name="connsiteY4" fmla="*/ 1275664 h 3058124"/>
              <a:gd name="connsiteX0" fmla="*/ 1509419 w 2311520"/>
              <a:gd name="connsiteY0" fmla="*/ 1275664 h 3058124"/>
              <a:gd name="connsiteX1" fmla="*/ 2309693 w 2311520"/>
              <a:gd name="connsiteY1" fmla="*/ 2232653 h 3058124"/>
              <a:gd name="connsiteX2" fmla="*/ 0 w 2311520"/>
              <a:gd name="connsiteY2" fmla="*/ 136 h 3058124"/>
              <a:gd name="connsiteX0" fmla="*/ 1509419 w 2301390"/>
              <a:gd name="connsiteY0" fmla="*/ 1275708 h 3058168"/>
              <a:gd name="connsiteX1" fmla="*/ 2246511 w 2301390"/>
              <a:gd name="connsiteY1" fmla="*/ 2289636 h 3058168"/>
              <a:gd name="connsiteX2" fmla="*/ 2296139 w 2301390"/>
              <a:gd name="connsiteY2" fmla="*/ 3058168 h 3058168"/>
              <a:gd name="connsiteX3" fmla="*/ 1509420 w 2301390"/>
              <a:gd name="connsiteY3" fmla="*/ 2874379 h 3058168"/>
              <a:gd name="connsiteX4" fmla="*/ 1509419 w 2301390"/>
              <a:gd name="connsiteY4" fmla="*/ 1275708 h 3058168"/>
              <a:gd name="connsiteX0" fmla="*/ 1509419 w 2301390"/>
              <a:gd name="connsiteY0" fmla="*/ 1275708 h 3058168"/>
              <a:gd name="connsiteX1" fmla="*/ 597571 w 2301390"/>
              <a:gd name="connsiteY1" fmla="*/ 1622953 h 3058168"/>
              <a:gd name="connsiteX2" fmla="*/ 0 w 2301390"/>
              <a:gd name="connsiteY2" fmla="*/ 180 h 3058168"/>
              <a:gd name="connsiteX0" fmla="*/ 1509419 w 2301390"/>
              <a:gd name="connsiteY0" fmla="*/ 1275708 h 3058168"/>
              <a:gd name="connsiteX1" fmla="*/ 2246511 w 2301390"/>
              <a:gd name="connsiteY1" fmla="*/ 2289636 h 3058168"/>
              <a:gd name="connsiteX2" fmla="*/ 2296139 w 2301390"/>
              <a:gd name="connsiteY2" fmla="*/ 3058168 h 3058168"/>
              <a:gd name="connsiteX3" fmla="*/ 1509420 w 2301390"/>
              <a:gd name="connsiteY3" fmla="*/ 2874379 h 3058168"/>
              <a:gd name="connsiteX4" fmla="*/ 1509419 w 2301390"/>
              <a:gd name="connsiteY4" fmla="*/ 1275708 h 3058168"/>
              <a:gd name="connsiteX0" fmla="*/ 1509419 w 2301390"/>
              <a:gd name="connsiteY0" fmla="*/ 1275708 h 3058168"/>
              <a:gd name="connsiteX1" fmla="*/ 597571 w 2301390"/>
              <a:gd name="connsiteY1" fmla="*/ 1622953 h 3058168"/>
              <a:gd name="connsiteX2" fmla="*/ 0 w 2301390"/>
              <a:gd name="connsiteY2" fmla="*/ 180 h 3058168"/>
              <a:gd name="connsiteX0" fmla="*/ 1509419 w 2301390"/>
              <a:gd name="connsiteY0" fmla="*/ 1275638 h 3058098"/>
              <a:gd name="connsiteX1" fmla="*/ 2246511 w 2301390"/>
              <a:gd name="connsiteY1" fmla="*/ 2289566 h 3058098"/>
              <a:gd name="connsiteX2" fmla="*/ 2296139 w 2301390"/>
              <a:gd name="connsiteY2" fmla="*/ 3058098 h 3058098"/>
              <a:gd name="connsiteX3" fmla="*/ 1509420 w 2301390"/>
              <a:gd name="connsiteY3" fmla="*/ 2874309 h 3058098"/>
              <a:gd name="connsiteX4" fmla="*/ 1509419 w 2301390"/>
              <a:gd name="connsiteY4" fmla="*/ 1275638 h 3058098"/>
              <a:gd name="connsiteX0" fmla="*/ 1509419 w 2301390"/>
              <a:gd name="connsiteY0" fmla="*/ 1275638 h 3058098"/>
              <a:gd name="connsiteX1" fmla="*/ 668478 w 2301390"/>
              <a:gd name="connsiteY1" fmla="*/ 2816305 h 3058098"/>
              <a:gd name="connsiteX2" fmla="*/ 0 w 2301390"/>
              <a:gd name="connsiteY2" fmla="*/ 110 h 3058098"/>
              <a:gd name="connsiteX0" fmla="*/ 1870128 w 2662099"/>
              <a:gd name="connsiteY0" fmla="*/ 2 h 1782462"/>
              <a:gd name="connsiteX1" fmla="*/ 2607220 w 2662099"/>
              <a:gd name="connsiteY1" fmla="*/ 1013930 h 1782462"/>
              <a:gd name="connsiteX2" fmla="*/ 2656848 w 2662099"/>
              <a:gd name="connsiteY2" fmla="*/ 1782462 h 1782462"/>
              <a:gd name="connsiteX3" fmla="*/ 1870129 w 2662099"/>
              <a:gd name="connsiteY3" fmla="*/ 1598673 h 1782462"/>
              <a:gd name="connsiteX4" fmla="*/ 1870128 w 2662099"/>
              <a:gd name="connsiteY4" fmla="*/ 2 h 1782462"/>
              <a:gd name="connsiteX0" fmla="*/ 1870128 w 2662099"/>
              <a:gd name="connsiteY0" fmla="*/ 2 h 1782462"/>
              <a:gd name="connsiteX1" fmla="*/ 1029187 w 2662099"/>
              <a:gd name="connsiteY1" fmla="*/ 1540669 h 1782462"/>
              <a:gd name="connsiteX2" fmla="*/ 0 w 2662099"/>
              <a:gd name="connsiteY2" fmla="*/ 85299 h 1782462"/>
              <a:gd name="connsiteX0" fmla="*/ 1870128 w 2662099"/>
              <a:gd name="connsiteY0" fmla="*/ 495480 h 2277940"/>
              <a:gd name="connsiteX1" fmla="*/ 2607220 w 2662099"/>
              <a:gd name="connsiteY1" fmla="*/ 1509408 h 2277940"/>
              <a:gd name="connsiteX2" fmla="*/ 2656848 w 2662099"/>
              <a:gd name="connsiteY2" fmla="*/ 2277940 h 2277940"/>
              <a:gd name="connsiteX3" fmla="*/ 1870129 w 2662099"/>
              <a:gd name="connsiteY3" fmla="*/ 2094151 h 2277940"/>
              <a:gd name="connsiteX4" fmla="*/ 1870128 w 2662099"/>
              <a:gd name="connsiteY4" fmla="*/ 495480 h 2277940"/>
              <a:gd name="connsiteX0" fmla="*/ 1921680 w 2662099"/>
              <a:gd name="connsiteY0" fmla="*/ 2 h 2277940"/>
              <a:gd name="connsiteX1" fmla="*/ 1029187 w 2662099"/>
              <a:gd name="connsiteY1" fmla="*/ 2036147 h 2277940"/>
              <a:gd name="connsiteX2" fmla="*/ 0 w 2662099"/>
              <a:gd name="connsiteY2" fmla="*/ 580777 h 2277940"/>
              <a:gd name="connsiteX0" fmla="*/ 1870128 w 2662099"/>
              <a:gd name="connsiteY0" fmla="*/ 495480 h 2277940"/>
              <a:gd name="connsiteX1" fmla="*/ 2607220 w 2662099"/>
              <a:gd name="connsiteY1" fmla="*/ 1509408 h 2277940"/>
              <a:gd name="connsiteX2" fmla="*/ 2656848 w 2662099"/>
              <a:gd name="connsiteY2" fmla="*/ 2277940 h 2277940"/>
              <a:gd name="connsiteX3" fmla="*/ 1870129 w 2662099"/>
              <a:gd name="connsiteY3" fmla="*/ 2094151 h 2277940"/>
              <a:gd name="connsiteX4" fmla="*/ 1870128 w 2662099"/>
              <a:gd name="connsiteY4" fmla="*/ 495480 h 2277940"/>
              <a:gd name="connsiteX0" fmla="*/ 1921680 w 2662099"/>
              <a:gd name="connsiteY0" fmla="*/ 2 h 2277940"/>
              <a:gd name="connsiteX1" fmla="*/ 1029187 w 2662099"/>
              <a:gd name="connsiteY1" fmla="*/ 2036147 h 2277940"/>
              <a:gd name="connsiteX2" fmla="*/ 0 w 2662099"/>
              <a:gd name="connsiteY2" fmla="*/ 580777 h 2277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62099" h="2277940" stroke="0" extrusionOk="0">
                <a:moveTo>
                  <a:pt x="1870128" y="495480"/>
                </a:moveTo>
                <a:cubicBezTo>
                  <a:pt x="2195716" y="495480"/>
                  <a:pt x="2488130" y="897718"/>
                  <a:pt x="2607220" y="1509408"/>
                </a:cubicBezTo>
                <a:cubicBezTo>
                  <a:pt x="2654740" y="1753491"/>
                  <a:pt x="2671784" y="2017424"/>
                  <a:pt x="2656848" y="2277940"/>
                </a:cubicBezTo>
                <a:lnTo>
                  <a:pt x="1870129" y="2094151"/>
                </a:lnTo>
                <a:cubicBezTo>
                  <a:pt x="1870129" y="1561261"/>
                  <a:pt x="1870128" y="1028370"/>
                  <a:pt x="1870128" y="495480"/>
                </a:cubicBezTo>
                <a:close/>
              </a:path>
              <a:path w="2662099" h="2277940" fill="none">
                <a:moveTo>
                  <a:pt x="1921680" y="2"/>
                </a:moveTo>
                <a:cubicBezTo>
                  <a:pt x="2043072" y="241780"/>
                  <a:pt x="1208512" y="1918869"/>
                  <a:pt x="1029187" y="2036147"/>
                </a:cubicBezTo>
                <a:cubicBezTo>
                  <a:pt x="928643" y="2257507"/>
                  <a:pt x="10749" y="559512"/>
                  <a:pt x="0" y="580777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458" name="Bue 84">
            <a:extLst>
              <a:ext uri="{FF2B5EF4-FFF2-40B4-BE49-F238E27FC236}">
                <a16:creationId xmlns:a16="http://schemas.microsoft.com/office/drawing/2014/main" id="{1D9919B0-D6F4-4B75-9147-C06A7043BEDE}"/>
              </a:ext>
            </a:extLst>
          </p:cNvPr>
          <p:cNvSpPr>
            <a:spLocks noChangeAspect="1"/>
          </p:cNvSpPr>
          <p:nvPr/>
        </p:nvSpPr>
        <p:spPr>
          <a:xfrm rot="12280085" flipV="1">
            <a:off x="6713528" y="2316912"/>
            <a:ext cx="2031888" cy="1736986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145831 w 1112830"/>
              <a:gd name="connsiteY0" fmla="*/ 0 h 1782460"/>
              <a:gd name="connsiteX1" fmla="*/ 882923 w 1112830"/>
              <a:gd name="connsiteY1" fmla="*/ 1013928 h 1782460"/>
              <a:gd name="connsiteX2" fmla="*/ 932551 w 1112830"/>
              <a:gd name="connsiteY2" fmla="*/ 1782460 h 1782460"/>
              <a:gd name="connsiteX3" fmla="*/ 145832 w 1112830"/>
              <a:gd name="connsiteY3" fmla="*/ 1598671 h 1782460"/>
              <a:gd name="connsiteX4" fmla="*/ 145831 w 1112830"/>
              <a:gd name="connsiteY4" fmla="*/ 0 h 1782460"/>
              <a:gd name="connsiteX0" fmla="*/ 145831 w 1112830"/>
              <a:gd name="connsiteY0" fmla="*/ 0 h 1782460"/>
              <a:gd name="connsiteX1" fmla="*/ 1112755 w 1112830"/>
              <a:gd name="connsiteY1" fmla="*/ 686611 h 1782460"/>
              <a:gd name="connsiteX2" fmla="*/ 0 w 1112830"/>
              <a:gd name="connsiteY2" fmla="*/ 394032 h 1782460"/>
              <a:gd name="connsiteX0" fmla="*/ 145831 w 1250918"/>
              <a:gd name="connsiteY0" fmla="*/ 176544 h 1959004"/>
              <a:gd name="connsiteX1" fmla="*/ 882923 w 1250918"/>
              <a:gd name="connsiteY1" fmla="*/ 1190472 h 1959004"/>
              <a:gd name="connsiteX2" fmla="*/ 932551 w 1250918"/>
              <a:gd name="connsiteY2" fmla="*/ 1959004 h 1959004"/>
              <a:gd name="connsiteX3" fmla="*/ 145832 w 1250918"/>
              <a:gd name="connsiteY3" fmla="*/ 1775215 h 1959004"/>
              <a:gd name="connsiteX4" fmla="*/ 145831 w 1250918"/>
              <a:gd name="connsiteY4" fmla="*/ 176544 h 1959004"/>
              <a:gd name="connsiteX0" fmla="*/ 145831 w 1250918"/>
              <a:gd name="connsiteY0" fmla="*/ 176544 h 1959004"/>
              <a:gd name="connsiteX1" fmla="*/ 1250851 w 1250918"/>
              <a:gd name="connsiteY1" fmla="*/ 102775 h 1959004"/>
              <a:gd name="connsiteX2" fmla="*/ 0 w 1250918"/>
              <a:gd name="connsiteY2" fmla="*/ 570576 h 1959004"/>
              <a:gd name="connsiteX0" fmla="*/ 207442 w 1312526"/>
              <a:gd name="connsiteY0" fmla="*/ 1183522 h 2965982"/>
              <a:gd name="connsiteX1" fmla="*/ 944534 w 1312526"/>
              <a:gd name="connsiteY1" fmla="*/ 2197450 h 2965982"/>
              <a:gd name="connsiteX2" fmla="*/ 994162 w 1312526"/>
              <a:gd name="connsiteY2" fmla="*/ 2965982 h 2965982"/>
              <a:gd name="connsiteX3" fmla="*/ 207443 w 1312526"/>
              <a:gd name="connsiteY3" fmla="*/ 2782193 h 2965982"/>
              <a:gd name="connsiteX4" fmla="*/ 207442 w 1312526"/>
              <a:gd name="connsiteY4" fmla="*/ 1183522 h 2965982"/>
              <a:gd name="connsiteX0" fmla="*/ 207442 w 1312526"/>
              <a:gd name="connsiteY0" fmla="*/ 1183522 h 2965982"/>
              <a:gd name="connsiteX1" fmla="*/ 1312462 w 1312526"/>
              <a:gd name="connsiteY1" fmla="*/ 1109753 h 2965982"/>
              <a:gd name="connsiteX2" fmla="*/ 0 w 1312526"/>
              <a:gd name="connsiteY2" fmla="*/ 259 h 2965982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5330"/>
              <a:gd name="connsiteY0" fmla="*/ 1183576 h 2966036"/>
              <a:gd name="connsiteX1" fmla="*/ 944534 w 1295330"/>
              <a:gd name="connsiteY1" fmla="*/ 2197504 h 2966036"/>
              <a:gd name="connsiteX2" fmla="*/ 994162 w 1295330"/>
              <a:gd name="connsiteY2" fmla="*/ 2966036 h 2966036"/>
              <a:gd name="connsiteX3" fmla="*/ 207443 w 1295330"/>
              <a:gd name="connsiteY3" fmla="*/ 2782247 h 2966036"/>
              <a:gd name="connsiteX4" fmla="*/ 207442 w 1295330"/>
              <a:gd name="connsiteY4" fmla="*/ 1183576 h 2966036"/>
              <a:gd name="connsiteX0" fmla="*/ 207442 w 1295330"/>
              <a:gd name="connsiteY0" fmla="*/ 1183576 h 2966036"/>
              <a:gd name="connsiteX1" fmla="*/ 1291025 w 1295330"/>
              <a:gd name="connsiteY1" fmla="*/ 1172615 h 2966036"/>
              <a:gd name="connsiteX2" fmla="*/ 0 w 1295330"/>
              <a:gd name="connsiteY2" fmla="*/ 313 h 2966036"/>
              <a:gd name="connsiteX0" fmla="*/ 0 w 1089572"/>
              <a:gd name="connsiteY0" fmla="*/ 1050533 h 2832993"/>
              <a:gd name="connsiteX1" fmla="*/ 737092 w 1089572"/>
              <a:gd name="connsiteY1" fmla="*/ 2064461 h 2832993"/>
              <a:gd name="connsiteX2" fmla="*/ 786720 w 1089572"/>
              <a:gd name="connsiteY2" fmla="*/ 2832993 h 2832993"/>
              <a:gd name="connsiteX3" fmla="*/ 1 w 1089572"/>
              <a:gd name="connsiteY3" fmla="*/ 2649204 h 2832993"/>
              <a:gd name="connsiteX4" fmla="*/ 0 w 1089572"/>
              <a:gd name="connsiteY4" fmla="*/ 1050533 h 2832993"/>
              <a:gd name="connsiteX0" fmla="*/ 0 w 1089572"/>
              <a:gd name="connsiteY0" fmla="*/ 1050533 h 2832993"/>
              <a:gd name="connsiteX1" fmla="*/ 1083583 w 1089572"/>
              <a:gd name="connsiteY1" fmla="*/ 1039572 h 2832993"/>
              <a:gd name="connsiteX2" fmla="*/ 195329 w 1089572"/>
              <a:gd name="connsiteY2" fmla="*/ 360 h 2832993"/>
              <a:gd name="connsiteX0" fmla="*/ 0 w 1090615"/>
              <a:gd name="connsiteY0" fmla="*/ 1271235 h 3053695"/>
              <a:gd name="connsiteX1" fmla="*/ 737092 w 1090615"/>
              <a:gd name="connsiteY1" fmla="*/ 2285163 h 3053695"/>
              <a:gd name="connsiteX2" fmla="*/ 786720 w 1090615"/>
              <a:gd name="connsiteY2" fmla="*/ 3053695 h 3053695"/>
              <a:gd name="connsiteX3" fmla="*/ 1 w 1090615"/>
              <a:gd name="connsiteY3" fmla="*/ 2869906 h 3053695"/>
              <a:gd name="connsiteX4" fmla="*/ 0 w 1090615"/>
              <a:gd name="connsiteY4" fmla="*/ 1271235 h 3053695"/>
              <a:gd name="connsiteX0" fmla="*/ 0 w 1090615"/>
              <a:gd name="connsiteY0" fmla="*/ 1271235 h 3053695"/>
              <a:gd name="connsiteX1" fmla="*/ 1083583 w 1090615"/>
              <a:gd name="connsiteY1" fmla="*/ 1260274 h 3053695"/>
              <a:gd name="connsiteX2" fmla="*/ 347950 w 1090615"/>
              <a:gd name="connsiteY2" fmla="*/ 291 h 3053695"/>
              <a:gd name="connsiteX0" fmla="*/ 0 w 1095595"/>
              <a:gd name="connsiteY0" fmla="*/ 1489472 h 3271932"/>
              <a:gd name="connsiteX1" fmla="*/ 737092 w 1095595"/>
              <a:gd name="connsiteY1" fmla="*/ 2503400 h 3271932"/>
              <a:gd name="connsiteX2" fmla="*/ 786720 w 1095595"/>
              <a:gd name="connsiteY2" fmla="*/ 3271932 h 3271932"/>
              <a:gd name="connsiteX3" fmla="*/ 1 w 1095595"/>
              <a:gd name="connsiteY3" fmla="*/ 3088143 h 3271932"/>
              <a:gd name="connsiteX4" fmla="*/ 0 w 1095595"/>
              <a:gd name="connsiteY4" fmla="*/ 1489472 h 3271932"/>
              <a:gd name="connsiteX0" fmla="*/ 0 w 1095595"/>
              <a:gd name="connsiteY0" fmla="*/ 1489472 h 3271932"/>
              <a:gd name="connsiteX1" fmla="*/ 1083583 w 1095595"/>
              <a:gd name="connsiteY1" fmla="*/ 1478511 h 3271932"/>
              <a:gd name="connsiteX2" fmla="*/ 711675 w 1095595"/>
              <a:gd name="connsiteY2" fmla="*/ 243 h 3271932"/>
              <a:gd name="connsiteX0" fmla="*/ 0 w 1074437"/>
              <a:gd name="connsiteY0" fmla="*/ 1489449 h 3271909"/>
              <a:gd name="connsiteX1" fmla="*/ 737092 w 1074437"/>
              <a:gd name="connsiteY1" fmla="*/ 2503377 h 3271909"/>
              <a:gd name="connsiteX2" fmla="*/ 786720 w 1074437"/>
              <a:gd name="connsiteY2" fmla="*/ 3271909 h 3271909"/>
              <a:gd name="connsiteX3" fmla="*/ 1 w 1074437"/>
              <a:gd name="connsiteY3" fmla="*/ 3088120 h 3271909"/>
              <a:gd name="connsiteX4" fmla="*/ 0 w 1074437"/>
              <a:gd name="connsiteY4" fmla="*/ 1489449 h 3271909"/>
              <a:gd name="connsiteX0" fmla="*/ 0 w 1074437"/>
              <a:gd name="connsiteY0" fmla="*/ 1489449 h 3271909"/>
              <a:gd name="connsiteX1" fmla="*/ 1061896 w 1074437"/>
              <a:gd name="connsiteY1" fmla="*/ 1639069 h 3271909"/>
              <a:gd name="connsiteX2" fmla="*/ 711675 w 1074437"/>
              <a:gd name="connsiteY2" fmla="*/ 220 h 3271909"/>
              <a:gd name="connsiteX0" fmla="*/ 0 w 1075748"/>
              <a:gd name="connsiteY0" fmla="*/ 1399561 h 3182021"/>
              <a:gd name="connsiteX1" fmla="*/ 737092 w 1075748"/>
              <a:gd name="connsiteY1" fmla="*/ 2413489 h 3182021"/>
              <a:gd name="connsiteX2" fmla="*/ 786720 w 1075748"/>
              <a:gd name="connsiteY2" fmla="*/ 3182021 h 3182021"/>
              <a:gd name="connsiteX3" fmla="*/ 1 w 1075748"/>
              <a:gd name="connsiteY3" fmla="*/ 2998232 h 3182021"/>
              <a:gd name="connsiteX4" fmla="*/ 0 w 1075748"/>
              <a:gd name="connsiteY4" fmla="*/ 1399561 h 3182021"/>
              <a:gd name="connsiteX0" fmla="*/ 0 w 1075748"/>
              <a:gd name="connsiteY0" fmla="*/ 1399561 h 3182021"/>
              <a:gd name="connsiteX1" fmla="*/ 1061896 w 1075748"/>
              <a:gd name="connsiteY1" fmla="*/ 1549181 h 3182021"/>
              <a:gd name="connsiteX2" fmla="*/ 758268 w 1075748"/>
              <a:gd name="connsiteY2" fmla="*/ 233 h 3182021"/>
              <a:gd name="connsiteX0" fmla="*/ 0 w 1025076"/>
              <a:gd name="connsiteY0" fmla="*/ 1399471 h 3181931"/>
              <a:gd name="connsiteX1" fmla="*/ 737092 w 1025076"/>
              <a:gd name="connsiteY1" fmla="*/ 2413399 h 3181931"/>
              <a:gd name="connsiteX2" fmla="*/ 786720 w 1025076"/>
              <a:gd name="connsiteY2" fmla="*/ 3181931 h 3181931"/>
              <a:gd name="connsiteX3" fmla="*/ 1 w 1025076"/>
              <a:gd name="connsiteY3" fmla="*/ 2998142 h 3181931"/>
              <a:gd name="connsiteX4" fmla="*/ 0 w 1025076"/>
              <a:gd name="connsiteY4" fmla="*/ 1399471 h 3181931"/>
              <a:gd name="connsiteX0" fmla="*/ 0 w 1025076"/>
              <a:gd name="connsiteY0" fmla="*/ 1399471 h 3181931"/>
              <a:gd name="connsiteX1" fmla="*/ 1009376 w 1025076"/>
              <a:gd name="connsiteY1" fmla="*/ 2459872 h 3181931"/>
              <a:gd name="connsiteX2" fmla="*/ 758268 w 1025076"/>
              <a:gd name="connsiteY2" fmla="*/ 143 h 3181931"/>
              <a:gd name="connsiteX0" fmla="*/ 0 w 1051440"/>
              <a:gd name="connsiteY0" fmla="*/ 717516 h 2499976"/>
              <a:gd name="connsiteX1" fmla="*/ 737092 w 1051440"/>
              <a:gd name="connsiteY1" fmla="*/ 1731444 h 2499976"/>
              <a:gd name="connsiteX2" fmla="*/ 786720 w 1051440"/>
              <a:gd name="connsiteY2" fmla="*/ 2499976 h 2499976"/>
              <a:gd name="connsiteX3" fmla="*/ 1 w 1051440"/>
              <a:gd name="connsiteY3" fmla="*/ 2316187 h 2499976"/>
              <a:gd name="connsiteX4" fmla="*/ 0 w 1051440"/>
              <a:gd name="connsiteY4" fmla="*/ 717516 h 2499976"/>
              <a:gd name="connsiteX0" fmla="*/ 0 w 1051440"/>
              <a:gd name="connsiteY0" fmla="*/ 717516 h 2499976"/>
              <a:gd name="connsiteX1" fmla="*/ 1009376 w 1051440"/>
              <a:gd name="connsiteY1" fmla="*/ 1777917 h 2499976"/>
              <a:gd name="connsiteX2" fmla="*/ 1006818 w 1051440"/>
              <a:gd name="connsiteY2" fmla="*/ 201 h 2499976"/>
              <a:gd name="connsiteX0" fmla="*/ 0 w 1018133"/>
              <a:gd name="connsiteY0" fmla="*/ 253063 h 2035523"/>
              <a:gd name="connsiteX1" fmla="*/ 737092 w 1018133"/>
              <a:gd name="connsiteY1" fmla="*/ 1266991 h 2035523"/>
              <a:gd name="connsiteX2" fmla="*/ 786720 w 1018133"/>
              <a:gd name="connsiteY2" fmla="*/ 2035523 h 2035523"/>
              <a:gd name="connsiteX3" fmla="*/ 1 w 1018133"/>
              <a:gd name="connsiteY3" fmla="*/ 1851734 h 2035523"/>
              <a:gd name="connsiteX4" fmla="*/ 0 w 1018133"/>
              <a:gd name="connsiteY4" fmla="*/ 253063 h 2035523"/>
              <a:gd name="connsiteX0" fmla="*/ 0 w 1018133"/>
              <a:gd name="connsiteY0" fmla="*/ 253063 h 2035523"/>
              <a:gd name="connsiteX1" fmla="*/ 1009376 w 1018133"/>
              <a:gd name="connsiteY1" fmla="*/ 1313464 h 2035523"/>
              <a:gd name="connsiteX2" fmla="*/ 446452 w 1018133"/>
              <a:gd name="connsiteY2" fmla="*/ 278 h 2035523"/>
              <a:gd name="connsiteX0" fmla="*/ 0 w 1018132"/>
              <a:gd name="connsiteY0" fmla="*/ 253063 h 2035523"/>
              <a:gd name="connsiteX1" fmla="*/ 737092 w 1018132"/>
              <a:gd name="connsiteY1" fmla="*/ 1266991 h 2035523"/>
              <a:gd name="connsiteX2" fmla="*/ 786720 w 1018132"/>
              <a:gd name="connsiteY2" fmla="*/ 2035523 h 2035523"/>
              <a:gd name="connsiteX3" fmla="*/ 1 w 1018132"/>
              <a:gd name="connsiteY3" fmla="*/ 1851734 h 2035523"/>
              <a:gd name="connsiteX4" fmla="*/ 0 w 1018132"/>
              <a:gd name="connsiteY4" fmla="*/ 253063 h 2035523"/>
              <a:gd name="connsiteX0" fmla="*/ 0 w 1018132"/>
              <a:gd name="connsiteY0" fmla="*/ 253063 h 2035523"/>
              <a:gd name="connsiteX1" fmla="*/ 1009376 w 1018132"/>
              <a:gd name="connsiteY1" fmla="*/ 1313464 h 2035523"/>
              <a:gd name="connsiteX2" fmla="*/ 446452 w 1018132"/>
              <a:gd name="connsiteY2" fmla="*/ 277 h 2035523"/>
              <a:gd name="connsiteX0" fmla="*/ 0 w 791971"/>
              <a:gd name="connsiteY0" fmla="*/ 253003 h 2035463"/>
              <a:gd name="connsiteX1" fmla="*/ 737092 w 791971"/>
              <a:gd name="connsiteY1" fmla="*/ 1266931 h 2035463"/>
              <a:gd name="connsiteX2" fmla="*/ 786720 w 791971"/>
              <a:gd name="connsiteY2" fmla="*/ 2035463 h 2035463"/>
              <a:gd name="connsiteX3" fmla="*/ 1 w 791971"/>
              <a:gd name="connsiteY3" fmla="*/ 1851674 h 2035463"/>
              <a:gd name="connsiteX4" fmla="*/ 0 w 791971"/>
              <a:gd name="connsiteY4" fmla="*/ 253003 h 2035463"/>
              <a:gd name="connsiteX0" fmla="*/ 0 w 791971"/>
              <a:gd name="connsiteY0" fmla="*/ 253003 h 2035463"/>
              <a:gd name="connsiteX1" fmla="*/ 764217 w 791971"/>
              <a:gd name="connsiteY1" fmla="*/ 1650055 h 2035463"/>
              <a:gd name="connsiteX2" fmla="*/ 446452 w 791971"/>
              <a:gd name="connsiteY2" fmla="*/ 217 h 2035463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0 w 791971"/>
              <a:gd name="connsiteY0" fmla="*/ 134348 h 1916808"/>
              <a:gd name="connsiteX1" fmla="*/ 737092 w 791971"/>
              <a:gd name="connsiteY1" fmla="*/ 1148276 h 1916808"/>
              <a:gd name="connsiteX2" fmla="*/ 786720 w 791971"/>
              <a:gd name="connsiteY2" fmla="*/ 1916808 h 1916808"/>
              <a:gd name="connsiteX3" fmla="*/ 1 w 791971"/>
              <a:gd name="connsiteY3" fmla="*/ 1733019 h 1916808"/>
              <a:gd name="connsiteX4" fmla="*/ 0 w 791971"/>
              <a:gd name="connsiteY4" fmla="*/ 134348 h 1916808"/>
              <a:gd name="connsiteX0" fmla="*/ 0 w 791971"/>
              <a:gd name="connsiteY0" fmla="*/ 134348 h 1916808"/>
              <a:gd name="connsiteX1" fmla="*/ 764217 w 791971"/>
              <a:gd name="connsiteY1" fmla="*/ 1531400 h 1916808"/>
              <a:gd name="connsiteX2" fmla="*/ 174139 w 791971"/>
              <a:gd name="connsiteY2" fmla="*/ 198 h 1916808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4"/>
              <a:gd name="connsiteY0" fmla="*/ 134351 h 1916811"/>
              <a:gd name="connsiteX1" fmla="*/ 737092 w 882464"/>
              <a:gd name="connsiteY1" fmla="*/ 1148279 h 1916811"/>
              <a:gd name="connsiteX2" fmla="*/ 786720 w 882464"/>
              <a:gd name="connsiteY2" fmla="*/ 1916811 h 1916811"/>
              <a:gd name="connsiteX3" fmla="*/ 1 w 882464"/>
              <a:gd name="connsiteY3" fmla="*/ 1733022 h 1916811"/>
              <a:gd name="connsiteX4" fmla="*/ 0 w 882464"/>
              <a:gd name="connsiteY4" fmla="*/ 134351 h 1916811"/>
              <a:gd name="connsiteX0" fmla="*/ 0 w 882464"/>
              <a:gd name="connsiteY0" fmla="*/ 134351 h 1916811"/>
              <a:gd name="connsiteX1" fmla="*/ 882461 w 882464"/>
              <a:gd name="connsiteY1" fmla="*/ 1501931 h 1916811"/>
              <a:gd name="connsiteX2" fmla="*/ 174139 w 882464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8525"/>
              <a:gd name="connsiteY0" fmla="*/ 823581 h 2606041"/>
              <a:gd name="connsiteX1" fmla="*/ 737092 w 898525"/>
              <a:gd name="connsiteY1" fmla="*/ 1837509 h 2606041"/>
              <a:gd name="connsiteX2" fmla="*/ 786720 w 898525"/>
              <a:gd name="connsiteY2" fmla="*/ 2606041 h 2606041"/>
              <a:gd name="connsiteX3" fmla="*/ 1 w 898525"/>
              <a:gd name="connsiteY3" fmla="*/ 2422252 h 2606041"/>
              <a:gd name="connsiteX4" fmla="*/ 0 w 898525"/>
              <a:gd name="connsiteY4" fmla="*/ 823581 h 2606041"/>
              <a:gd name="connsiteX0" fmla="*/ 0 w 898525"/>
              <a:gd name="connsiteY0" fmla="*/ 823581 h 2606041"/>
              <a:gd name="connsiteX1" fmla="*/ 882461 w 898525"/>
              <a:gd name="connsiteY1" fmla="*/ 2191161 h 2606041"/>
              <a:gd name="connsiteX2" fmla="*/ 274699 w 898525"/>
              <a:gd name="connsiteY2" fmla="*/ 161 h 2606041"/>
              <a:gd name="connsiteX0" fmla="*/ 0 w 943448"/>
              <a:gd name="connsiteY0" fmla="*/ 823682 h 2606142"/>
              <a:gd name="connsiteX1" fmla="*/ 737092 w 943448"/>
              <a:gd name="connsiteY1" fmla="*/ 1837610 h 2606142"/>
              <a:gd name="connsiteX2" fmla="*/ 786720 w 943448"/>
              <a:gd name="connsiteY2" fmla="*/ 2606142 h 2606142"/>
              <a:gd name="connsiteX3" fmla="*/ 1 w 943448"/>
              <a:gd name="connsiteY3" fmla="*/ 2422353 h 2606142"/>
              <a:gd name="connsiteX4" fmla="*/ 0 w 943448"/>
              <a:gd name="connsiteY4" fmla="*/ 823682 h 2606142"/>
              <a:gd name="connsiteX0" fmla="*/ 0 w 943448"/>
              <a:gd name="connsiteY0" fmla="*/ 823682 h 2606142"/>
              <a:gd name="connsiteX1" fmla="*/ 928234 w 943448"/>
              <a:gd name="connsiteY1" fmla="*/ 1377879 h 2606142"/>
              <a:gd name="connsiteX2" fmla="*/ 274699 w 943448"/>
              <a:gd name="connsiteY2" fmla="*/ 262 h 2606142"/>
              <a:gd name="connsiteX0" fmla="*/ 0 w 943449"/>
              <a:gd name="connsiteY0" fmla="*/ 823682 h 2606142"/>
              <a:gd name="connsiteX1" fmla="*/ 737092 w 943449"/>
              <a:gd name="connsiteY1" fmla="*/ 1837610 h 2606142"/>
              <a:gd name="connsiteX2" fmla="*/ 786720 w 943449"/>
              <a:gd name="connsiteY2" fmla="*/ 2606142 h 2606142"/>
              <a:gd name="connsiteX3" fmla="*/ 1 w 943449"/>
              <a:gd name="connsiteY3" fmla="*/ 2422353 h 2606142"/>
              <a:gd name="connsiteX4" fmla="*/ 0 w 943449"/>
              <a:gd name="connsiteY4" fmla="*/ 823682 h 2606142"/>
              <a:gd name="connsiteX0" fmla="*/ 0 w 943449"/>
              <a:gd name="connsiteY0" fmla="*/ 823682 h 2606142"/>
              <a:gd name="connsiteX1" fmla="*/ 928234 w 943449"/>
              <a:gd name="connsiteY1" fmla="*/ 1377879 h 2606142"/>
              <a:gd name="connsiteX2" fmla="*/ 274699 w 943449"/>
              <a:gd name="connsiteY2" fmla="*/ 262 h 2606142"/>
              <a:gd name="connsiteX0" fmla="*/ 0 w 818128"/>
              <a:gd name="connsiteY0" fmla="*/ 823621 h 2606081"/>
              <a:gd name="connsiteX1" fmla="*/ 737092 w 818128"/>
              <a:gd name="connsiteY1" fmla="*/ 1837549 h 2606081"/>
              <a:gd name="connsiteX2" fmla="*/ 786720 w 818128"/>
              <a:gd name="connsiteY2" fmla="*/ 2606081 h 2606081"/>
              <a:gd name="connsiteX3" fmla="*/ 1 w 818128"/>
              <a:gd name="connsiteY3" fmla="*/ 2422292 h 2606081"/>
              <a:gd name="connsiteX4" fmla="*/ 0 w 818128"/>
              <a:gd name="connsiteY4" fmla="*/ 823621 h 2606081"/>
              <a:gd name="connsiteX0" fmla="*/ 0 w 818128"/>
              <a:gd name="connsiteY0" fmla="*/ 823621 h 2606081"/>
              <a:gd name="connsiteX1" fmla="*/ 800274 w 818128"/>
              <a:gd name="connsiteY1" fmla="*/ 1780610 h 2606081"/>
              <a:gd name="connsiteX2" fmla="*/ 274699 w 818128"/>
              <a:gd name="connsiteY2" fmla="*/ 201 h 2606081"/>
              <a:gd name="connsiteX0" fmla="*/ 165634 w 977085"/>
              <a:gd name="connsiteY0" fmla="*/ 1 h 1782461"/>
              <a:gd name="connsiteX1" fmla="*/ 902726 w 977085"/>
              <a:gd name="connsiteY1" fmla="*/ 1013929 h 1782461"/>
              <a:gd name="connsiteX2" fmla="*/ 952354 w 977085"/>
              <a:gd name="connsiteY2" fmla="*/ 1782461 h 1782461"/>
              <a:gd name="connsiteX3" fmla="*/ 165635 w 977085"/>
              <a:gd name="connsiteY3" fmla="*/ 1598672 h 1782461"/>
              <a:gd name="connsiteX4" fmla="*/ 165634 w 977085"/>
              <a:gd name="connsiteY4" fmla="*/ 1 h 1782461"/>
              <a:gd name="connsiteX0" fmla="*/ 165634 w 977085"/>
              <a:gd name="connsiteY0" fmla="*/ 1 h 1782461"/>
              <a:gd name="connsiteX1" fmla="*/ 965908 w 977085"/>
              <a:gd name="connsiteY1" fmla="*/ 956990 h 1782461"/>
              <a:gd name="connsiteX2" fmla="*/ 0 w 977085"/>
              <a:gd name="connsiteY2" fmla="*/ 149261 h 1782461"/>
              <a:gd name="connsiteX0" fmla="*/ 165634 w 965908"/>
              <a:gd name="connsiteY0" fmla="*/ -1 h 1782459"/>
              <a:gd name="connsiteX1" fmla="*/ 902726 w 965908"/>
              <a:gd name="connsiteY1" fmla="*/ 1013927 h 1782459"/>
              <a:gd name="connsiteX2" fmla="*/ 952354 w 965908"/>
              <a:gd name="connsiteY2" fmla="*/ 1782459 h 1782459"/>
              <a:gd name="connsiteX3" fmla="*/ 165635 w 965908"/>
              <a:gd name="connsiteY3" fmla="*/ 1598670 h 1782459"/>
              <a:gd name="connsiteX4" fmla="*/ 165634 w 965908"/>
              <a:gd name="connsiteY4" fmla="*/ -1 h 1782459"/>
              <a:gd name="connsiteX0" fmla="*/ 165634 w 965908"/>
              <a:gd name="connsiteY0" fmla="*/ -1 h 1782459"/>
              <a:gd name="connsiteX1" fmla="*/ 965908 w 965908"/>
              <a:gd name="connsiteY1" fmla="*/ 956988 h 1782459"/>
              <a:gd name="connsiteX2" fmla="*/ 0 w 965908"/>
              <a:gd name="connsiteY2" fmla="*/ 149259 h 1782459"/>
              <a:gd name="connsiteX0" fmla="*/ 165634 w 967735"/>
              <a:gd name="connsiteY0" fmla="*/ 1 h 1782461"/>
              <a:gd name="connsiteX1" fmla="*/ 902726 w 967735"/>
              <a:gd name="connsiteY1" fmla="*/ 1013929 h 1782461"/>
              <a:gd name="connsiteX2" fmla="*/ 952354 w 967735"/>
              <a:gd name="connsiteY2" fmla="*/ 1782461 h 1782461"/>
              <a:gd name="connsiteX3" fmla="*/ 165635 w 967735"/>
              <a:gd name="connsiteY3" fmla="*/ 1598672 h 1782461"/>
              <a:gd name="connsiteX4" fmla="*/ 165634 w 967735"/>
              <a:gd name="connsiteY4" fmla="*/ 1 h 1782461"/>
              <a:gd name="connsiteX0" fmla="*/ 165634 w 967735"/>
              <a:gd name="connsiteY0" fmla="*/ 1 h 1782461"/>
              <a:gd name="connsiteX1" fmla="*/ 965908 w 967735"/>
              <a:gd name="connsiteY1" fmla="*/ 956990 h 1782461"/>
              <a:gd name="connsiteX2" fmla="*/ 0 w 967735"/>
              <a:gd name="connsiteY2" fmla="*/ 149261 h 1782461"/>
              <a:gd name="connsiteX0" fmla="*/ 221788 w 1023889"/>
              <a:gd name="connsiteY0" fmla="*/ -1 h 1782459"/>
              <a:gd name="connsiteX1" fmla="*/ 958880 w 1023889"/>
              <a:gd name="connsiteY1" fmla="*/ 1013927 h 1782459"/>
              <a:gd name="connsiteX2" fmla="*/ 1008508 w 1023889"/>
              <a:gd name="connsiteY2" fmla="*/ 1782459 h 1782459"/>
              <a:gd name="connsiteX3" fmla="*/ 221789 w 1023889"/>
              <a:gd name="connsiteY3" fmla="*/ 1598670 h 1782459"/>
              <a:gd name="connsiteX4" fmla="*/ 221788 w 1023889"/>
              <a:gd name="connsiteY4" fmla="*/ -1 h 1782459"/>
              <a:gd name="connsiteX0" fmla="*/ 221788 w 1023889"/>
              <a:gd name="connsiteY0" fmla="*/ -1 h 1782459"/>
              <a:gd name="connsiteX1" fmla="*/ 1022062 w 1023889"/>
              <a:gd name="connsiteY1" fmla="*/ 956988 h 1782459"/>
              <a:gd name="connsiteX2" fmla="*/ 0 w 1023889"/>
              <a:gd name="connsiteY2" fmla="*/ 959995 h 1782459"/>
              <a:gd name="connsiteX0" fmla="*/ 1509419 w 2311520"/>
              <a:gd name="connsiteY0" fmla="*/ 1275664 h 3058124"/>
              <a:gd name="connsiteX1" fmla="*/ 2246511 w 2311520"/>
              <a:gd name="connsiteY1" fmla="*/ 2289592 h 3058124"/>
              <a:gd name="connsiteX2" fmla="*/ 2296139 w 2311520"/>
              <a:gd name="connsiteY2" fmla="*/ 3058124 h 3058124"/>
              <a:gd name="connsiteX3" fmla="*/ 1509420 w 2311520"/>
              <a:gd name="connsiteY3" fmla="*/ 2874335 h 3058124"/>
              <a:gd name="connsiteX4" fmla="*/ 1509419 w 2311520"/>
              <a:gd name="connsiteY4" fmla="*/ 1275664 h 3058124"/>
              <a:gd name="connsiteX0" fmla="*/ 1509419 w 2311520"/>
              <a:gd name="connsiteY0" fmla="*/ 1275664 h 3058124"/>
              <a:gd name="connsiteX1" fmla="*/ 2309693 w 2311520"/>
              <a:gd name="connsiteY1" fmla="*/ 2232653 h 3058124"/>
              <a:gd name="connsiteX2" fmla="*/ 0 w 2311520"/>
              <a:gd name="connsiteY2" fmla="*/ 136 h 3058124"/>
              <a:gd name="connsiteX0" fmla="*/ 1509419 w 2301390"/>
              <a:gd name="connsiteY0" fmla="*/ 1275708 h 3058168"/>
              <a:gd name="connsiteX1" fmla="*/ 2246511 w 2301390"/>
              <a:gd name="connsiteY1" fmla="*/ 2289636 h 3058168"/>
              <a:gd name="connsiteX2" fmla="*/ 2296139 w 2301390"/>
              <a:gd name="connsiteY2" fmla="*/ 3058168 h 3058168"/>
              <a:gd name="connsiteX3" fmla="*/ 1509420 w 2301390"/>
              <a:gd name="connsiteY3" fmla="*/ 2874379 h 3058168"/>
              <a:gd name="connsiteX4" fmla="*/ 1509419 w 2301390"/>
              <a:gd name="connsiteY4" fmla="*/ 1275708 h 3058168"/>
              <a:gd name="connsiteX0" fmla="*/ 1509419 w 2301390"/>
              <a:gd name="connsiteY0" fmla="*/ 1275708 h 3058168"/>
              <a:gd name="connsiteX1" fmla="*/ 597571 w 2301390"/>
              <a:gd name="connsiteY1" fmla="*/ 1622953 h 3058168"/>
              <a:gd name="connsiteX2" fmla="*/ 0 w 2301390"/>
              <a:gd name="connsiteY2" fmla="*/ 180 h 3058168"/>
              <a:gd name="connsiteX0" fmla="*/ 1509419 w 2301390"/>
              <a:gd name="connsiteY0" fmla="*/ 1275708 h 3058168"/>
              <a:gd name="connsiteX1" fmla="*/ 2246511 w 2301390"/>
              <a:gd name="connsiteY1" fmla="*/ 2289636 h 3058168"/>
              <a:gd name="connsiteX2" fmla="*/ 2296139 w 2301390"/>
              <a:gd name="connsiteY2" fmla="*/ 3058168 h 3058168"/>
              <a:gd name="connsiteX3" fmla="*/ 1509420 w 2301390"/>
              <a:gd name="connsiteY3" fmla="*/ 2874379 h 3058168"/>
              <a:gd name="connsiteX4" fmla="*/ 1509419 w 2301390"/>
              <a:gd name="connsiteY4" fmla="*/ 1275708 h 3058168"/>
              <a:gd name="connsiteX0" fmla="*/ 1509419 w 2301390"/>
              <a:gd name="connsiteY0" fmla="*/ 1275708 h 3058168"/>
              <a:gd name="connsiteX1" fmla="*/ 597571 w 2301390"/>
              <a:gd name="connsiteY1" fmla="*/ 1622953 h 3058168"/>
              <a:gd name="connsiteX2" fmla="*/ 0 w 2301390"/>
              <a:gd name="connsiteY2" fmla="*/ 180 h 3058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01390" h="3058168" stroke="0" extrusionOk="0">
                <a:moveTo>
                  <a:pt x="1509419" y="1275708"/>
                </a:moveTo>
                <a:cubicBezTo>
                  <a:pt x="1835007" y="1275708"/>
                  <a:pt x="2127421" y="1677946"/>
                  <a:pt x="2246511" y="2289636"/>
                </a:cubicBezTo>
                <a:cubicBezTo>
                  <a:pt x="2294031" y="2533719"/>
                  <a:pt x="2311075" y="2797652"/>
                  <a:pt x="2296139" y="3058168"/>
                </a:cubicBezTo>
                <a:lnTo>
                  <a:pt x="1509420" y="2874379"/>
                </a:lnTo>
                <a:cubicBezTo>
                  <a:pt x="1509420" y="2341489"/>
                  <a:pt x="1509419" y="1808598"/>
                  <a:pt x="1509419" y="1275708"/>
                </a:cubicBezTo>
                <a:close/>
              </a:path>
              <a:path w="2301390" h="3058168" fill="none">
                <a:moveTo>
                  <a:pt x="1509419" y="1275708"/>
                </a:moveTo>
                <a:cubicBezTo>
                  <a:pt x="1835007" y="1275708"/>
                  <a:pt x="776896" y="1505675"/>
                  <a:pt x="597571" y="1622953"/>
                </a:cubicBezTo>
                <a:cubicBezTo>
                  <a:pt x="497027" y="1844313"/>
                  <a:pt x="10749" y="-21085"/>
                  <a:pt x="0" y="180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cxnSp>
        <p:nvCxnSpPr>
          <p:cNvPr id="459" name="Lige forbindelse 458">
            <a:extLst>
              <a:ext uri="{FF2B5EF4-FFF2-40B4-BE49-F238E27FC236}">
                <a16:creationId xmlns:a16="http://schemas.microsoft.com/office/drawing/2014/main" id="{E0ED5239-2E9B-4D24-AB9D-BE55D2554A78}"/>
              </a:ext>
            </a:extLst>
          </p:cNvPr>
          <p:cNvCxnSpPr>
            <a:cxnSpLocks/>
          </p:cNvCxnSpPr>
          <p:nvPr/>
        </p:nvCxnSpPr>
        <p:spPr>
          <a:xfrm>
            <a:off x="7754801" y="4051998"/>
            <a:ext cx="814734" cy="38846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0" name="Lige forbindelse 459">
            <a:extLst>
              <a:ext uri="{FF2B5EF4-FFF2-40B4-BE49-F238E27FC236}">
                <a16:creationId xmlns:a16="http://schemas.microsoft.com/office/drawing/2014/main" id="{33459C52-48CC-41ED-8C65-769447074A99}"/>
              </a:ext>
            </a:extLst>
          </p:cNvPr>
          <p:cNvCxnSpPr>
            <a:cxnSpLocks/>
          </p:cNvCxnSpPr>
          <p:nvPr/>
        </p:nvCxnSpPr>
        <p:spPr>
          <a:xfrm flipH="1">
            <a:off x="8319819" y="4456568"/>
            <a:ext cx="468926" cy="64615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1" name="Lige forbindelse 460">
            <a:extLst>
              <a:ext uri="{FF2B5EF4-FFF2-40B4-BE49-F238E27FC236}">
                <a16:creationId xmlns:a16="http://schemas.microsoft.com/office/drawing/2014/main" id="{81FE9CFF-C521-4AA0-93FA-98A1C091E29C}"/>
              </a:ext>
            </a:extLst>
          </p:cNvPr>
          <p:cNvCxnSpPr>
            <a:cxnSpLocks/>
          </p:cNvCxnSpPr>
          <p:nvPr/>
        </p:nvCxnSpPr>
        <p:spPr>
          <a:xfrm flipH="1">
            <a:off x="7022210" y="4050616"/>
            <a:ext cx="766447" cy="58137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2" name="Lige forbindelse 461">
            <a:extLst>
              <a:ext uri="{FF2B5EF4-FFF2-40B4-BE49-F238E27FC236}">
                <a16:creationId xmlns:a16="http://schemas.microsoft.com/office/drawing/2014/main" id="{9A27C3F0-7180-428C-B4C3-00D9A275FF6C}"/>
              </a:ext>
            </a:extLst>
          </p:cNvPr>
          <p:cNvCxnSpPr>
            <a:cxnSpLocks/>
          </p:cNvCxnSpPr>
          <p:nvPr/>
        </p:nvCxnSpPr>
        <p:spPr>
          <a:xfrm>
            <a:off x="8328168" y="5108258"/>
            <a:ext cx="149841" cy="701645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3" name="Gruppe 462">
            <a:extLst>
              <a:ext uri="{FF2B5EF4-FFF2-40B4-BE49-F238E27FC236}">
                <a16:creationId xmlns:a16="http://schemas.microsoft.com/office/drawing/2014/main" id="{EC605C2D-EC36-4050-AD04-C00EF23BDD60}"/>
              </a:ext>
            </a:extLst>
          </p:cNvPr>
          <p:cNvGrpSpPr/>
          <p:nvPr/>
        </p:nvGrpSpPr>
        <p:grpSpPr>
          <a:xfrm>
            <a:off x="6579522" y="5323223"/>
            <a:ext cx="320178" cy="430266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64" name="Håndskrift 463">
                  <a:extLst>
                    <a:ext uri="{FF2B5EF4-FFF2-40B4-BE49-F238E27FC236}">
                      <a16:creationId xmlns:a16="http://schemas.microsoft.com/office/drawing/2014/main" id="{52E577F0-584A-49C9-95C7-5C5105BE339E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2" name="Håndskrift 1">
                  <a:extLst>
                    <a:ext uri="{FF2B5EF4-FFF2-40B4-BE49-F238E27FC236}">
                      <a16:creationId xmlns:a16="http://schemas.microsoft.com/office/drawing/2014/main" id="{3558D1A2-1128-4885-A5E6-44D6D183708A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956160" y="5771400"/>
                  <a:ext cx="32832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465" name="Håndskrift 464">
                  <a:extLst>
                    <a:ext uri="{FF2B5EF4-FFF2-40B4-BE49-F238E27FC236}">
                      <a16:creationId xmlns:a16="http://schemas.microsoft.com/office/drawing/2014/main" id="{F8A66805-1150-4A6D-BD1F-93724687364E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16" name="Håndskrift 15">
                  <a:extLst>
                    <a:ext uri="{FF2B5EF4-FFF2-40B4-BE49-F238E27FC236}">
                      <a16:creationId xmlns:a16="http://schemas.microsoft.com/office/drawing/2014/main" id="{91710B00-408C-4FCD-BF6C-4D4F0A136278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937662" y="5591478"/>
                  <a:ext cx="26496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466" name="Håndskrift 465">
                  <a:extLst>
                    <a:ext uri="{FF2B5EF4-FFF2-40B4-BE49-F238E27FC236}">
                      <a16:creationId xmlns:a16="http://schemas.microsoft.com/office/drawing/2014/main" id="{55A208A7-DF6B-45E0-8223-07BA64274960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423967FF-2822-4EE1-A641-A7FE3AA9DC95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7" name="Gruppe 466">
            <a:extLst>
              <a:ext uri="{FF2B5EF4-FFF2-40B4-BE49-F238E27FC236}">
                <a16:creationId xmlns:a16="http://schemas.microsoft.com/office/drawing/2014/main" id="{263735A1-BFFA-46CE-BB85-C01CA335B3B5}"/>
              </a:ext>
            </a:extLst>
          </p:cNvPr>
          <p:cNvGrpSpPr/>
          <p:nvPr/>
        </p:nvGrpSpPr>
        <p:grpSpPr>
          <a:xfrm rot="4582415">
            <a:off x="2649884" y="5421434"/>
            <a:ext cx="246831" cy="397479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468" name="Håndskrift 467">
                  <a:extLst>
                    <a:ext uri="{FF2B5EF4-FFF2-40B4-BE49-F238E27FC236}">
                      <a16:creationId xmlns:a16="http://schemas.microsoft.com/office/drawing/2014/main" id="{16C8B88E-5B73-4CBA-93C3-51F91B4081D9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2" name="Håndskrift 1">
                  <a:extLst>
                    <a:ext uri="{FF2B5EF4-FFF2-40B4-BE49-F238E27FC236}">
                      <a16:creationId xmlns:a16="http://schemas.microsoft.com/office/drawing/2014/main" id="{3558D1A2-1128-4885-A5E6-44D6D183708A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956160" y="5771400"/>
                  <a:ext cx="32832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469" name="Håndskrift 468">
                  <a:extLst>
                    <a:ext uri="{FF2B5EF4-FFF2-40B4-BE49-F238E27FC236}">
                      <a16:creationId xmlns:a16="http://schemas.microsoft.com/office/drawing/2014/main" id="{9C7E2B15-AC53-49CA-B742-EB8A70B825D9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16" name="Håndskrift 15">
                  <a:extLst>
                    <a:ext uri="{FF2B5EF4-FFF2-40B4-BE49-F238E27FC236}">
                      <a16:creationId xmlns:a16="http://schemas.microsoft.com/office/drawing/2014/main" id="{91710B00-408C-4FCD-BF6C-4D4F0A136278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937662" y="5591478"/>
                  <a:ext cx="26496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470" name="Håndskrift 469">
                  <a:extLst>
                    <a:ext uri="{FF2B5EF4-FFF2-40B4-BE49-F238E27FC236}">
                      <a16:creationId xmlns:a16="http://schemas.microsoft.com/office/drawing/2014/main" id="{183EF05E-5300-4869-B296-DBF47B73D79B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423967FF-2822-4EE1-A641-A7FE3AA9DC95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1" name="Gruppe 470">
            <a:extLst>
              <a:ext uri="{FF2B5EF4-FFF2-40B4-BE49-F238E27FC236}">
                <a16:creationId xmlns:a16="http://schemas.microsoft.com/office/drawing/2014/main" id="{FF187C87-4866-47FA-A2E3-2B3E74020748}"/>
              </a:ext>
            </a:extLst>
          </p:cNvPr>
          <p:cNvGrpSpPr/>
          <p:nvPr/>
        </p:nvGrpSpPr>
        <p:grpSpPr>
          <a:xfrm rot="4939694">
            <a:off x="3275192" y="5231508"/>
            <a:ext cx="338517" cy="789053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472" name="Håndskrift 471">
                  <a:extLst>
                    <a:ext uri="{FF2B5EF4-FFF2-40B4-BE49-F238E27FC236}">
                      <a16:creationId xmlns:a16="http://schemas.microsoft.com/office/drawing/2014/main" id="{3BD18D23-618D-42AC-A6FA-408E045F9921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2" name="Håndskrift 1">
                  <a:extLst>
                    <a:ext uri="{FF2B5EF4-FFF2-40B4-BE49-F238E27FC236}">
                      <a16:creationId xmlns:a16="http://schemas.microsoft.com/office/drawing/2014/main" id="{3558D1A2-1128-4885-A5E6-44D6D183708A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956160" y="5771400"/>
                  <a:ext cx="32832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473" name="Håndskrift 472">
                  <a:extLst>
                    <a:ext uri="{FF2B5EF4-FFF2-40B4-BE49-F238E27FC236}">
                      <a16:creationId xmlns:a16="http://schemas.microsoft.com/office/drawing/2014/main" id="{FB47177E-93FB-4159-8BA9-1008E1F34C7A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16" name="Håndskrift 15">
                  <a:extLst>
                    <a:ext uri="{FF2B5EF4-FFF2-40B4-BE49-F238E27FC236}">
                      <a16:creationId xmlns:a16="http://schemas.microsoft.com/office/drawing/2014/main" id="{91710B00-408C-4FCD-BF6C-4D4F0A136278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937662" y="5591478"/>
                  <a:ext cx="26496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474" name="Håndskrift 473">
                  <a:extLst>
                    <a:ext uri="{FF2B5EF4-FFF2-40B4-BE49-F238E27FC236}">
                      <a16:creationId xmlns:a16="http://schemas.microsoft.com/office/drawing/2014/main" id="{D6A3B9E2-8072-4CBF-BB67-26B2730A77A5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423967FF-2822-4EE1-A641-A7FE3AA9DC95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5" name="Gruppe 474">
            <a:extLst>
              <a:ext uri="{FF2B5EF4-FFF2-40B4-BE49-F238E27FC236}">
                <a16:creationId xmlns:a16="http://schemas.microsoft.com/office/drawing/2014/main" id="{034C34AD-9377-4667-A75F-5CB313C41F23}"/>
              </a:ext>
            </a:extLst>
          </p:cNvPr>
          <p:cNvGrpSpPr/>
          <p:nvPr/>
        </p:nvGrpSpPr>
        <p:grpSpPr>
          <a:xfrm rot="4028774">
            <a:off x="2085044" y="5348948"/>
            <a:ext cx="72765" cy="430266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476" name="Håndskrift 475">
                  <a:extLst>
                    <a:ext uri="{FF2B5EF4-FFF2-40B4-BE49-F238E27FC236}">
                      <a16:creationId xmlns:a16="http://schemas.microsoft.com/office/drawing/2014/main" id="{6A7A35A6-BF91-4DD9-AEF8-83DBEBAD6372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2" name="Håndskrift 1">
                  <a:extLst>
                    <a:ext uri="{FF2B5EF4-FFF2-40B4-BE49-F238E27FC236}">
                      <a16:creationId xmlns:a16="http://schemas.microsoft.com/office/drawing/2014/main" id="{3558D1A2-1128-4885-A5E6-44D6D183708A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956160" y="5771400"/>
                  <a:ext cx="32832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477" name="Håndskrift 476">
                  <a:extLst>
                    <a:ext uri="{FF2B5EF4-FFF2-40B4-BE49-F238E27FC236}">
                      <a16:creationId xmlns:a16="http://schemas.microsoft.com/office/drawing/2014/main" id="{F10B1598-7FAF-461D-BD45-B2A871ED5D3F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16" name="Håndskrift 15">
                  <a:extLst>
                    <a:ext uri="{FF2B5EF4-FFF2-40B4-BE49-F238E27FC236}">
                      <a16:creationId xmlns:a16="http://schemas.microsoft.com/office/drawing/2014/main" id="{91710B00-408C-4FCD-BF6C-4D4F0A136278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937662" y="5591478"/>
                  <a:ext cx="26496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478" name="Håndskrift 477">
                  <a:extLst>
                    <a:ext uri="{FF2B5EF4-FFF2-40B4-BE49-F238E27FC236}">
                      <a16:creationId xmlns:a16="http://schemas.microsoft.com/office/drawing/2014/main" id="{98D9BB80-8CD9-4A46-856B-DBA117A33513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423967FF-2822-4EE1-A641-A7FE3AA9DC95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9" name="Gruppe 478">
            <a:extLst>
              <a:ext uri="{FF2B5EF4-FFF2-40B4-BE49-F238E27FC236}">
                <a16:creationId xmlns:a16="http://schemas.microsoft.com/office/drawing/2014/main" id="{757BE568-11DD-4433-B6EA-2D60BD7AEEEC}"/>
              </a:ext>
            </a:extLst>
          </p:cNvPr>
          <p:cNvGrpSpPr/>
          <p:nvPr/>
        </p:nvGrpSpPr>
        <p:grpSpPr>
          <a:xfrm>
            <a:off x="7599536" y="5030971"/>
            <a:ext cx="587166" cy="789053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480" name="Håndskrift 479">
                  <a:extLst>
                    <a:ext uri="{FF2B5EF4-FFF2-40B4-BE49-F238E27FC236}">
                      <a16:creationId xmlns:a16="http://schemas.microsoft.com/office/drawing/2014/main" id="{CB3B8191-9D7C-4250-80C1-FC85FC28A57E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2" name="Håndskrift 1">
                  <a:extLst>
                    <a:ext uri="{FF2B5EF4-FFF2-40B4-BE49-F238E27FC236}">
                      <a16:creationId xmlns:a16="http://schemas.microsoft.com/office/drawing/2014/main" id="{3558D1A2-1128-4885-A5E6-44D6D183708A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956160" y="5771400"/>
                  <a:ext cx="32832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481" name="Håndskrift 480">
                  <a:extLst>
                    <a:ext uri="{FF2B5EF4-FFF2-40B4-BE49-F238E27FC236}">
                      <a16:creationId xmlns:a16="http://schemas.microsoft.com/office/drawing/2014/main" id="{0ED53E82-F816-4CE8-9E48-8D87F850171B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16" name="Håndskrift 15">
                  <a:extLst>
                    <a:ext uri="{FF2B5EF4-FFF2-40B4-BE49-F238E27FC236}">
                      <a16:creationId xmlns:a16="http://schemas.microsoft.com/office/drawing/2014/main" id="{91710B00-408C-4FCD-BF6C-4D4F0A136278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937662" y="5591478"/>
                  <a:ext cx="26496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482" name="Håndskrift 481">
                  <a:extLst>
                    <a:ext uri="{FF2B5EF4-FFF2-40B4-BE49-F238E27FC236}">
                      <a16:creationId xmlns:a16="http://schemas.microsoft.com/office/drawing/2014/main" id="{5C66136D-7E7B-4CCD-B44A-52330A66DAA4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423967FF-2822-4EE1-A641-A7FE3AA9DC95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3" name="Gruppe 482">
            <a:extLst>
              <a:ext uri="{FF2B5EF4-FFF2-40B4-BE49-F238E27FC236}">
                <a16:creationId xmlns:a16="http://schemas.microsoft.com/office/drawing/2014/main" id="{89863D12-F6BD-4FD5-B778-C3ABC98C7677}"/>
              </a:ext>
            </a:extLst>
          </p:cNvPr>
          <p:cNvGrpSpPr/>
          <p:nvPr/>
        </p:nvGrpSpPr>
        <p:grpSpPr>
          <a:xfrm>
            <a:off x="8437204" y="5350502"/>
            <a:ext cx="420544" cy="565141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484" name="Håndskrift 483">
                  <a:extLst>
                    <a:ext uri="{FF2B5EF4-FFF2-40B4-BE49-F238E27FC236}">
                      <a16:creationId xmlns:a16="http://schemas.microsoft.com/office/drawing/2014/main" id="{CAC54B7C-04EF-461F-AC5D-965CDA00E34F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2" name="Håndskrift 1">
                  <a:extLst>
                    <a:ext uri="{FF2B5EF4-FFF2-40B4-BE49-F238E27FC236}">
                      <a16:creationId xmlns:a16="http://schemas.microsoft.com/office/drawing/2014/main" id="{3558D1A2-1128-4885-A5E6-44D6D183708A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956160" y="5771400"/>
                  <a:ext cx="32832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485" name="Håndskrift 484">
                  <a:extLst>
                    <a:ext uri="{FF2B5EF4-FFF2-40B4-BE49-F238E27FC236}">
                      <a16:creationId xmlns:a16="http://schemas.microsoft.com/office/drawing/2014/main" id="{A14BBA68-6D7D-402E-9988-FDB6D05AF23F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16" name="Håndskrift 15">
                  <a:extLst>
                    <a:ext uri="{FF2B5EF4-FFF2-40B4-BE49-F238E27FC236}">
                      <a16:creationId xmlns:a16="http://schemas.microsoft.com/office/drawing/2014/main" id="{91710B00-408C-4FCD-BF6C-4D4F0A136278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937662" y="5591478"/>
                  <a:ext cx="26496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486" name="Håndskrift 485">
                  <a:extLst>
                    <a:ext uri="{FF2B5EF4-FFF2-40B4-BE49-F238E27FC236}">
                      <a16:creationId xmlns:a16="http://schemas.microsoft.com/office/drawing/2014/main" id="{3D9957DB-DB5A-4B90-B107-01DC177DB9A7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423967FF-2822-4EE1-A641-A7FE3AA9DC95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7" name="Gruppe 486">
            <a:extLst>
              <a:ext uri="{FF2B5EF4-FFF2-40B4-BE49-F238E27FC236}">
                <a16:creationId xmlns:a16="http://schemas.microsoft.com/office/drawing/2014/main" id="{9BFDB054-398D-4555-8FC4-781D46ABFB19}"/>
              </a:ext>
            </a:extLst>
          </p:cNvPr>
          <p:cNvGrpSpPr/>
          <p:nvPr/>
        </p:nvGrpSpPr>
        <p:grpSpPr>
          <a:xfrm>
            <a:off x="6940292" y="5268510"/>
            <a:ext cx="320178" cy="430266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488" name="Håndskrift 487">
                  <a:extLst>
                    <a:ext uri="{FF2B5EF4-FFF2-40B4-BE49-F238E27FC236}">
                      <a16:creationId xmlns:a16="http://schemas.microsoft.com/office/drawing/2014/main" id="{C6455699-0706-4BA8-B6F2-03CAF5FC0D9E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2" name="Håndskrift 1">
                  <a:extLst>
                    <a:ext uri="{FF2B5EF4-FFF2-40B4-BE49-F238E27FC236}">
                      <a16:creationId xmlns:a16="http://schemas.microsoft.com/office/drawing/2014/main" id="{3558D1A2-1128-4885-A5E6-44D6D183708A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956160" y="5771400"/>
                  <a:ext cx="32832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489" name="Håndskrift 488">
                  <a:extLst>
                    <a:ext uri="{FF2B5EF4-FFF2-40B4-BE49-F238E27FC236}">
                      <a16:creationId xmlns:a16="http://schemas.microsoft.com/office/drawing/2014/main" id="{86C02B00-5C33-424B-A1C8-35CF63894652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16" name="Håndskrift 15">
                  <a:extLst>
                    <a:ext uri="{FF2B5EF4-FFF2-40B4-BE49-F238E27FC236}">
                      <a16:creationId xmlns:a16="http://schemas.microsoft.com/office/drawing/2014/main" id="{91710B00-408C-4FCD-BF6C-4D4F0A136278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937662" y="5591478"/>
                  <a:ext cx="26496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490" name="Håndskrift 489">
                  <a:extLst>
                    <a:ext uri="{FF2B5EF4-FFF2-40B4-BE49-F238E27FC236}">
                      <a16:creationId xmlns:a16="http://schemas.microsoft.com/office/drawing/2014/main" id="{DEFF278B-D7B1-462C-9559-B34520B5D283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423967FF-2822-4EE1-A641-A7FE3AA9DC95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491" name="Tankeboble: sky 490">
            <a:extLst>
              <a:ext uri="{FF2B5EF4-FFF2-40B4-BE49-F238E27FC236}">
                <a16:creationId xmlns:a16="http://schemas.microsoft.com/office/drawing/2014/main" id="{55A6F50A-AD9C-491A-819C-4265199D417C}"/>
              </a:ext>
            </a:extLst>
          </p:cNvPr>
          <p:cNvSpPr/>
          <p:nvPr/>
        </p:nvSpPr>
        <p:spPr>
          <a:xfrm flipH="1">
            <a:off x="740058" y="448678"/>
            <a:ext cx="1698211" cy="1380986"/>
          </a:xfrm>
          <a:prstGeom prst="cloudCallout">
            <a:avLst>
              <a:gd name="adj1" fmla="val -16987"/>
              <a:gd name="adj2" fmla="val 88020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55" name="Pil: højre 54">
            <a:extLst>
              <a:ext uri="{FF2B5EF4-FFF2-40B4-BE49-F238E27FC236}">
                <a16:creationId xmlns:a16="http://schemas.microsoft.com/office/drawing/2014/main" id="{EC58DCB5-AEA3-4A53-A942-C86884035946}"/>
              </a:ext>
            </a:extLst>
          </p:cNvPr>
          <p:cNvSpPr/>
          <p:nvPr/>
        </p:nvSpPr>
        <p:spPr>
          <a:xfrm>
            <a:off x="1186543" y="870857"/>
            <a:ext cx="857677" cy="452870"/>
          </a:xfrm>
          <a:prstGeom prst="rightArrow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492" name="Håndskrift 491">
                <a:extLst>
                  <a:ext uri="{FF2B5EF4-FFF2-40B4-BE49-F238E27FC236}">
                    <a16:creationId xmlns:a16="http://schemas.microsoft.com/office/drawing/2014/main" id="{951B8C34-016E-4049-A724-88E898C07C9D}"/>
                  </a:ext>
                </a:extLst>
              </p14:cNvPr>
              <p14:cNvContentPartPr/>
              <p14:nvPr/>
            </p14:nvContentPartPr>
            <p14:xfrm>
              <a:off x="9111211" y="1492880"/>
              <a:ext cx="9072" cy="247212"/>
            </p14:xfrm>
          </p:contentPart>
        </mc:Choice>
        <mc:Fallback xmlns="">
          <p:pic>
            <p:nvPicPr>
              <p:cNvPr id="492" name="Håndskrift 491">
                <a:extLst>
                  <a:ext uri="{FF2B5EF4-FFF2-40B4-BE49-F238E27FC236}">
                    <a16:creationId xmlns:a16="http://schemas.microsoft.com/office/drawing/2014/main" id="{951B8C34-016E-4049-A724-88E898C07C9D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9074923" y="1456896"/>
                <a:ext cx="81285" cy="31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493" name="Håndskrift 492">
                <a:extLst>
                  <a:ext uri="{FF2B5EF4-FFF2-40B4-BE49-F238E27FC236}">
                    <a16:creationId xmlns:a16="http://schemas.microsoft.com/office/drawing/2014/main" id="{B44514D1-3E9A-48AB-A6F9-F76B39FF78FD}"/>
                  </a:ext>
                </a:extLst>
              </p14:cNvPr>
              <p14:cNvContentPartPr/>
              <p14:nvPr/>
            </p14:nvContentPartPr>
            <p14:xfrm>
              <a:off x="9095335" y="1828544"/>
              <a:ext cx="324" cy="324"/>
            </p14:xfrm>
          </p:contentPart>
        </mc:Choice>
        <mc:Fallback xmlns="">
          <p:pic>
            <p:nvPicPr>
              <p:cNvPr id="493" name="Håndskrift 492">
                <a:extLst>
                  <a:ext uri="{FF2B5EF4-FFF2-40B4-BE49-F238E27FC236}">
                    <a16:creationId xmlns:a16="http://schemas.microsoft.com/office/drawing/2014/main" id="{B44514D1-3E9A-48AB-A6F9-F76B39FF78FD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9062935" y="1796144"/>
                <a:ext cx="648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494" name="Håndskrift 493">
                <a:extLst>
                  <a:ext uri="{FF2B5EF4-FFF2-40B4-BE49-F238E27FC236}">
                    <a16:creationId xmlns:a16="http://schemas.microsoft.com/office/drawing/2014/main" id="{F7F2B632-350B-498A-8D8E-8C2375BD1C56}"/>
                  </a:ext>
                </a:extLst>
              </p14:cNvPr>
              <p14:cNvContentPartPr/>
              <p14:nvPr/>
            </p14:nvContentPartPr>
            <p14:xfrm rot="19939292">
              <a:off x="8709340" y="1454203"/>
              <a:ext cx="9072" cy="247212"/>
            </p14:xfrm>
          </p:contentPart>
        </mc:Choice>
        <mc:Fallback xmlns="">
          <p:pic>
            <p:nvPicPr>
              <p:cNvPr id="494" name="Håndskrift 493">
                <a:extLst>
                  <a:ext uri="{FF2B5EF4-FFF2-40B4-BE49-F238E27FC236}">
                    <a16:creationId xmlns:a16="http://schemas.microsoft.com/office/drawing/2014/main" id="{F7F2B632-350B-498A-8D8E-8C2375BD1C56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 rot="19939292">
                <a:off x="8673052" y="1418219"/>
                <a:ext cx="81285" cy="31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495" name="Håndskrift 494">
                <a:extLst>
                  <a:ext uri="{FF2B5EF4-FFF2-40B4-BE49-F238E27FC236}">
                    <a16:creationId xmlns:a16="http://schemas.microsoft.com/office/drawing/2014/main" id="{997FCE1A-5F05-47A9-9C0C-1B683B13B42F}"/>
                  </a:ext>
                </a:extLst>
              </p14:cNvPr>
              <p14:cNvContentPartPr/>
              <p14:nvPr/>
            </p14:nvContentPartPr>
            <p14:xfrm rot="19939292">
              <a:off x="8872073" y="1821980"/>
              <a:ext cx="324" cy="324"/>
            </p14:xfrm>
          </p:contentPart>
        </mc:Choice>
        <mc:Fallback xmlns="">
          <p:pic>
            <p:nvPicPr>
              <p:cNvPr id="495" name="Håndskrift 494">
                <a:extLst>
                  <a:ext uri="{FF2B5EF4-FFF2-40B4-BE49-F238E27FC236}">
                    <a16:creationId xmlns:a16="http://schemas.microsoft.com/office/drawing/2014/main" id="{997FCE1A-5F05-47A9-9C0C-1B683B13B42F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 rot="19939292">
                <a:off x="8839673" y="1789580"/>
                <a:ext cx="648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61" name="Håndskrift 60">
                <a:extLst>
                  <a:ext uri="{FF2B5EF4-FFF2-40B4-BE49-F238E27FC236}">
                    <a16:creationId xmlns:a16="http://schemas.microsoft.com/office/drawing/2014/main" id="{6D4B8536-0717-4AE6-9DF2-B068D35732E2}"/>
                  </a:ext>
                </a:extLst>
              </p14:cNvPr>
              <p14:cNvContentPartPr/>
              <p14:nvPr/>
            </p14:nvContentPartPr>
            <p14:xfrm rot="20278629">
              <a:off x="2739836" y="1556391"/>
              <a:ext cx="221219" cy="84818"/>
            </p14:xfrm>
          </p:contentPart>
        </mc:Choice>
        <mc:Fallback xmlns="">
          <p:pic>
            <p:nvPicPr>
              <p:cNvPr id="61" name="Håndskrift 60">
                <a:extLst>
                  <a:ext uri="{FF2B5EF4-FFF2-40B4-BE49-F238E27FC236}">
                    <a16:creationId xmlns:a16="http://schemas.microsoft.com/office/drawing/2014/main" id="{6D4B8536-0717-4AE6-9DF2-B068D35732E2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 rot="20278629">
                <a:off x="2735520" y="1552078"/>
                <a:ext cx="229852" cy="93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496" name="Håndskrift 495">
                <a:extLst>
                  <a:ext uri="{FF2B5EF4-FFF2-40B4-BE49-F238E27FC236}">
                    <a16:creationId xmlns:a16="http://schemas.microsoft.com/office/drawing/2014/main" id="{64DA1C07-6678-4627-B691-5EC6525FB325}"/>
                  </a:ext>
                </a:extLst>
              </p14:cNvPr>
              <p14:cNvContentPartPr/>
              <p14:nvPr/>
            </p14:nvContentPartPr>
            <p14:xfrm>
              <a:off x="2601773" y="1927562"/>
              <a:ext cx="230040" cy="88200"/>
            </p14:xfrm>
          </p:contentPart>
        </mc:Choice>
        <mc:Fallback xmlns="">
          <p:pic>
            <p:nvPicPr>
              <p:cNvPr id="496" name="Håndskrift 495">
                <a:extLst>
                  <a:ext uri="{FF2B5EF4-FFF2-40B4-BE49-F238E27FC236}">
                    <a16:creationId xmlns:a16="http://schemas.microsoft.com/office/drawing/2014/main" id="{64DA1C07-6678-4627-B691-5EC6525FB325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2597453" y="1923242"/>
                <a:ext cx="238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497" name="Håndskrift 496">
                <a:extLst>
                  <a:ext uri="{FF2B5EF4-FFF2-40B4-BE49-F238E27FC236}">
                    <a16:creationId xmlns:a16="http://schemas.microsoft.com/office/drawing/2014/main" id="{29E64B94-1807-4E79-89DF-0E419FA4E133}"/>
                  </a:ext>
                </a:extLst>
              </p14:cNvPr>
              <p14:cNvContentPartPr/>
              <p14:nvPr/>
            </p14:nvContentPartPr>
            <p14:xfrm rot="19639649">
              <a:off x="2482157" y="1556936"/>
              <a:ext cx="230040" cy="88200"/>
            </p14:xfrm>
          </p:contentPart>
        </mc:Choice>
        <mc:Fallback xmlns="">
          <p:pic>
            <p:nvPicPr>
              <p:cNvPr id="497" name="Håndskrift 496">
                <a:extLst>
                  <a:ext uri="{FF2B5EF4-FFF2-40B4-BE49-F238E27FC236}">
                    <a16:creationId xmlns:a16="http://schemas.microsoft.com/office/drawing/2014/main" id="{29E64B94-1807-4E79-89DF-0E419FA4E133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 rot="19639649">
                <a:off x="2477837" y="1552616"/>
                <a:ext cx="238680" cy="96840"/>
              </a:xfrm>
              <a:prstGeom prst="rect">
                <a:avLst/>
              </a:prstGeom>
            </p:spPr>
          </p:pic>
        </mc:Fallback>
      </mc:AlternateContent>
      <p:grpSp>
        <p:nvGrpSpPr>
          <p:cNvPr id="498" name="Gruppe 497">
            <a:extLst>
              <a:ext uri="{FF2B5EF4-FFF2-40B4-BE49-F238E27FC236}">
                <a16:creationId xmlns:a16="http://schemas.microsoft.com/office/drawing/2014/main" id="{7544B1B5-3763-40F0-A702-97AB48AE2484}"/>
              </a:ext>
            </a:extLst>
          </p:cNvPr>
          <p:cNvGrpSpPr/>
          <p:nvPr/>
        </p:nvGrpSpPr>
        <p:grpSpPr>
          <a:xfrm rot="4916431">
            <a:off x="4024873" y="5437317"/>
            <a:ext cx="72765" cy="430266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499" name="Håndskrift 498">
                  <a:extLst>
                    <a:ext uri="{FF2B5EF4-FFF2-40B4-BE49-F238E27FC236}">
                      <a16:creationId xmlns:a16="http://schemas.microsoft.com/office/drawing/2014/main" id="{B5B764C7-4689-4807-8D6B-2DF39B918C93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2" name="Håndskrift 1">
                  <a:extLst>
                    <a:ext uri="{FF2B5EF4-FFF2-40B4-BE49-F238E27FC236}">
                      <a16:creationId xmlns:a16="http://schemas.microsoft.com/office/drawing/2014/main" id="{3558D1A2-1128-4885-A5E6-44D6D183708A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956160" y="5771400"/>
                  <a:ext cx="32832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500" name="Håndskrift 499">
                  <a:extLst>
                    <a:ext uri="{FF2B5EF4-FFF2-40B4-BE49-F238E27FC236}">
                      <a16:creationId xmlns:a16="http://schemas.microsoft.com/office/drawing/2014/main" id="{F47B5460-991A-400D-AF66-5F33A0642C03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16" name="Håndskrift 15">
                  <a:extLst>
                    <a:ext uri="{FF2B5EF4-FFF2-40B4-BE49-F238E27FC236}">
                      <a16:creationId xmlns:a16="http://schemas.microsoft.com/office/drawing/2014/main" id="{91710B00-408C-4FCD-BF6C-4D4F0A136278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937662" y="5591478"/>
                  <a:ext cx="26496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501" name="Håndskrift 500">
                  <a:extLst>
                    <a:ext uri="{FF2B5EF4-FFF2-40B4-BE49-F238E27FC236}">
                      <a16:creationId xmlns:a16="http://schemas.microsoft.com/office/drawing/2014/main" id="{8B29C5B5-EFFD-464B-B916-6CE14F2F66F9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423967FF-2822-4EE1-A641-A7FE3AA9DC95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2" name="Gruppe 501">
            <a:extLst>
              <a:ext uri="{FF2B5EF4-FFF2-40B4-BE49-F238E27FC236}">
                <a16:creationId xmlns:a16="http://schemas.microsoft.com/office/drawing/2014/main" id="{63D3F1EF-0D81-4A5F-BE1C-24C3825F8AD0}"/>
              </a:ext>
            </a:extLst>
          </p:cNvPr>
          <p:cNvGrpSpPr/>
          <p:nvPr/>
        </p:nvGrpSpPr>
        <p:grpSpPr>
          <a:xfrm rot="4916431">
            <a:off x="4491795" y="5447878"/>
            <a:ext cx="72765" cy="430266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503" name="Håndskrift 502">
                  <a:extLst>
                    <a:ext uri="{FF2B5EF4-FFF2-40B4-BE49-F238E27FC236}">
                      <a16:creationId xmlns:a16="http://schemas.microsoft.com/office/drawing/2014/main" id="{E2474FC9-BB0A-44D5-B933-6B0C02BF6239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2" name="Håndskrift 1">
                  <a:extLst>
                    <a:ext uri="{FF2B5EF4-FFF2-40B4-BE49-F238E27FC236}">
                      <a16:creationId xmlns:a16="http://schemas.microsoft.com/office/drawing/2014/main" id="{3558D1A2-1128-4885-A5E6-44D6D183708A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956160" y="5771400"/>
                  <a:ext cx="32832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504" name="Håndskrift 503">
                  <a:extLst>
                    <a:ext uri="{FF2B5EF4-FFF2-40B4-BE49-F238E27FC236}">
                      <a16:creationId xmlns:a16="http://schemas.microsoft.com/office/drawing/2014/main" id="{41E56AF9-227C-4A5B-AF4A-E170CE38C3DF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16" name="Håndskrift 15">
                  <a:extLst>
                    <a:ext uri="{FF2B5EF4-FFF2-40B4-BE49-F238E27FC236}">
                      <a16:creationId xmlns:a16="http://schemas.microsoft.com/office/drawing/2014/main" id="{91710B00-408C-4FCD-BF6C-4D4F0A136278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937662" y="5591478"/>
                  <a:ext cx="26496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505" name="Håndskrift 504">
                  <a:extLst>
                    <a:ext uri="{FF2B5EF4-FFF2-40B4-BE49-F238E27FC236}">
                      <a16:creationId xmlns:a16="http://schemas.microsoft.com/office/drawing/2014/main" id="{1E7C4AEF-CACD-4236-AE40-7AEEB5D75DC7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423967FF-2822-4EE1-A641-A7FE3AA9DC95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6" name="Gruppe 505">
            <a:extLst>
              <a:ext uri="{FF2B5EF4-FFF2-40B4-BE49-F238E27FC236}">
                <a16:creationId xmlns:a16="http://schemas.microsoft.com/office/drawing/2014/main" id="{177ACD85-AFF9-4792-9614-5C6CD32C265A}"/>
              </a:ext>
            </a:extLst>
          </p:cNvPr>
          <p:cNvGrpSpPr/>
          <p:nvPr/>
        </p:nvGrpSpPr>
        <p:grpSpPr>
          <a:xfrm rot="4916431">
            <a:off x="4884104" y="5423976"/>
            <a:ext cx="72765" cy="430266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507" name="Håndskrift 506">
                  <a:extLst>
                    <a:ext uri="{FF2B5EF4-FFF2-40B4-BE49-F238E27FC236}">
                      <a16:creationId xmlns:a16="http://schemas.microsoft.com/office/drawing/2014/main" id="{B460F052-27ED-4A5A-AC32-019E2761CF57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2" name="Håndskrift 1">
                  <a:extLst>
                    <a:ext uri="{FF2B5EF4-FFF2-40B4-BE49-F238E27FC236}">
                      <a16:creationId xmlns:a16="http://schemas.microsoft.com/office/drawing/2014/main" id="{3558D1A2-1128-4885-A5E6-44D6D183708A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956160" y="5771400"/>
                  <a:ext cx="32832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508" name="Håndskrift 507">
                  <a:extLst>
                    <a:ext uri="{FF2B5EF4-FFF2-40B4-BE49-F238E27FC236}">
                      <a16:creationId xmlns:a16="http://schemas.microsoft.com/office/drawing/2014/main" id="{02D852C9-2008-4115-B48F-BE7C68845706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16" name="Håndskrift 15">
                  <a:extLst>
                    <a:ext uri="{FF2B5EF4-FFF2-40B4-BE49-F238E27FC236}">
                      <a16:creationId xmlns:a16="http://schemas.microsoft.com/office/drawing/2014/main" id="{91710B00-408C-4FCD-BF6C-4D4F0A136278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937662" y="5591478"/>
                  <a:ext cx="26496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509" name="Håndskrift 508">
                  <a:extLst>
                    <a:ext uri="{FF2B5EF4-FFF2-40B4-BE49-F238E27FC236}">
                      <a16:creationId xmlns:a16="http://schemas.microsoft.com/office/drawing/2014/main" id="{BBC87C9C-B94B-4719-8396-242C0BC33364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423967FF-2822-4EE1-A641-A7FE3AA9DC95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0" name="Gruppe 509">
            <a:extLst>
              <a:ext uri="{FF2B5EF4-FFF2-40B4-BE49-F238E27FC236}">
                <a16:creationId xmlns:a16="http://schemas.microsoft.com/office/drawing/2014/main" id="{F4A9A436-CF7F-48E1-86EE-3B47783999D2}"/>
              </a:ext>
            </a:extLst>
          </p:cNvPr>
          <p:cNvGrpSpPr/>
          <p:nvPr/>
        </p:nvGrpSpPr>
        <p:grpSpPr>
          <a:xfrm rot="5990293">
            <a:off x="5416544" y="5297134"/>
            <a:ext cx="252254" cy="789053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511" name="Håndskrift 510">
                  <a:extLst>
                    <a:ext uri="{FF2B5EF4-FFF2-40B4-BE49-F238E27FC236}">
                      <a16:creationId xmlns:a16="http://schemas.microsoft.com/office/drawing/2014/main" id="{D018568B-228D-4A25-80B3-057F67416556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2" name="Håndskrift 1">
                  <a:extLst>
                    <a:ext uri="{FF2B5EF4-FFF2-40B4-BE49-F238E27FC236}">
                      <a16:creationId xmlns:a16="http://schemas.microsoft.com/office/drawing/2014/main" id="{3558D1A2-1128-4885-A5E6-44D6D183708A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956160" y="5771400"/>
                  <a:ext cx="32832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512" name="Håndskrift 511">
                  <a:extLst>
                    <a:ext uri="{FF2B5EF4-FFF2-40B4-BE49-F238E27FC236}">
                      <a16:creationId xmlns:a16="http://schemas.microsoft.com/office/drawing/2014/main" id="{0ADB363A-08E0-4C43-AA45-A4BE1E1487A4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16" name="Håndskrift 15">
                  <a:extLst>
                    <a:ext uri="{FF2B5EF4-FFF2-40B4-BE49-F238E27FC236}">
                      <a16:creationId xmlns:a16="http://schemas.microsoft.com/office/drawing/2014/main" id="{91710B00-408C-4FCD-BF6C-4D4F0A136278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937662" y="5591478"/>
                  <a:ext cx="26496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513" name="Håndskrift 512">
                  <a:extLst>
                    <a:ext uri="{FF2B5EF4-FFF2-40B4-BE49-F238E27FC236}">
                      <a16:creationId xmlns:a16="http://schemas.microsoft.com/office/drawing/2014/main" id="{5F03D3E8-B0BB-4D56-B7B0-8520EFD5E4FE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423967FF-2822-4EE1-A641-A7FE3AA9DC95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4" name="Gruppe 513">
            <a:extLst>
              <a:ext uri="{FF2B5EF4-FFF2-40B4-BE49-F238E27FC236}">
                <a16:creationId xmlns:a16="http://schemas.microsoft.com/office/drawing/2014/main" id="{61011A47-D107-4437-BDC5-EFBC1BF1E726}"/>
              </a:ext>
            </a:extLst>
          </p:cNvPr>
          <p:cNvGrpSpPr/>
          <p:nvPr/>
        </p:nvGrpSpPr>
        <p:grpSpPr>
          <a:xfrm rot="4038904">
            <a:off x="6061787" y="5102528"/>
            <a:ext cx="338517" cy="789053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515" name="Håndskrift 514">
                  <a:extLst>
                    <a:ext uri="{FF2B5EF4-FFF2-40B4-BE49-F238E27FC236}">
                      <a16:creationId xmlns:a16="http://schemas.microsoft.com/office/drawing/2014/main" id="{C8C8E2A9-BB04-4DA9-B734-13615F58112E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2" name="Håndskrift 1">
                  <a:extLst>
                    <a:ext uri="{FF2B5EF4-FFF2-40B4-BE49-F238E27FC236}">
                      <a16:creationId xmlns:a16="http://schemas.microsoft.com/office/drawing/2014/main" id="{3558D1A2-1128-4885-A5E6-44D6D183708A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956160" y="5771400"/>
                  <a:ext cx="32832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516" name="Håndskrift 515">
                  <a:extLst>
                    <a:ext uri="{FF2B5EF4-FFF2-40B4-BE49-F238E27FC236}">
                      <a16:creationId xmlns:a16="http://schemas.microsoft.com/office/drawing/2014/main" id="{403CF214-923E-41DA-B5B2-EE056E094693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16" name="Håndskrift 15">
                  <a:extLst>
                    <a:ext uri="{FF2B5EF4-FFF2-40B4-BE49-F238E27FC236}">
                      <a16:creationId xmlns:a16="http://schemas.microsoft.com/office/drawing/2014/main" id="{91710B00-408C-4FCD-BF6C-4D4F0A136278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937662" y="5591478"/>
                  <a:ext cx="26496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517" name="Håndskrift 516">
                  <a:extLst>
                    <a:ext uri="{FF2B5EF4-FFF2-40B4-BE49-F238E27FC236}">
                      <a16:creationId xmlns:a16="http://schemas.microsoft.com/office/drawing/2014/main" id="{3985CCD6-547E-450C-BADE-966C6FD7356A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423967FF-2822-4EE1-A641-A7FE3AA9DC95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95965420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" name="Billede 138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22600B92-EAB8-485E-B0F9-A744CD12497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2394" y="246292"/>
            <a:ext cx="1149885" cy="1038443"/>
          </a:xfrm>
          <a:prstGeom prst="rect">
            <a:avLst/>
          </a:prstGeom>
        </p:spPr>
      </p:pic>
      <p:pic>
        <p:nvPicPr>
          <p:cNvPr id="53" name="Billede 52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CBE69381-8CC7-43E5-977C-5B5D12BFDFA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7592" y="308156"/>
            <a:ext cx="1149885" cy="1038443"/>
          </a:xfrm>
          <a:prstGeom prst="rect">
            <a:avLst/>
          </a:prstGeom>
        </p:spPr>
      </p:pic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446" y="5516137"/>
            <a:ext cx="1255276" cy="76064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14:cNvPr>
              <p14:cNvContentPartPr/>
              <p14:nvPr/>
            </p14:nvContentPartPr>
            <p14:xfrm>
              <a:off x="615566" y="131486"/>
              <a:ext cx="8951760" cy="6197400"/>
            </p14:xfrm>
          </p:contentPart>
        </mc:Choice>
        <mc:Fallback xmlns="">
          <p:pic>
            <p:nvPicPr>
              <p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:cNvPr>
              <p:cNvPicPr/>
              <p:nvPr/>
            </p:nvPicPr>
            <p:blipFill>
              <a:blip r:embed="rId1642"/>
              <a:stretch>
                <a:fillRect/>
              </a:stretch>
            </p:blipFill>
            <p:spPr>
              <a:xfrm>
                <a:off x="606566" y="122486"/>
                <a:ext cx="8969400" cy="62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3">
            <p14:nvContentPartPr>
              <p14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14:cNvPr>
              <p14:cNvContentPartPr/>
              <p14:nvPr/>
            </p14:nvContentPartPr>
            <p14:xfrm>
              <a:off x="344523" y="288360"/>
              <a:ext cx="8904960" cy="6281280"/>
            </p14:xfrm>
          </p:contentPart>
        </mc:Choice>
        <mc:Fallback xmlns="">
          <p:pic>
            <p:nvPicPr>
              <p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:cNvPr>
              <p:cNvPicPr/>
              <p:nvPr/>
            </p:nvPicPr>
            <p:blipFill>
              <a:blip r:embed="rId1644"/>
              <a:stretch>
                <a:fillRect/>
              </a:stretch>
            </p:blipFill>
            <p:spPr>
              <a:xfrm>
                <a:off x="335523" y="279360"/>
                <a:ext cx="8922600" cy="629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5">
            <p14:nvContentPartPr>
              <p14:cNvPr id="148" name="Håndskrift 147">
                <a:extLst>
                  <a:ext uri="{FF2B5EF4-FFF2-40B4-BE49-F238E27FC236}">
                    <a16:creationId xmlns:a16="http://schemas.microsoft.com/office/drawing/2014/main" id="{676677D4-3570-4CFD-B7B4-D8B26020B09B}"/>
                  </a:ext>
                </a:extLst>
              </p14:cNvPr>
              <p14:cNvContentPartPr/>
              <p14:nvPr/>
            </p14:nvContentPartPr>
            <p14:xfrm>
              <a:off x="434846" y="86486"/>
              <a:ext cx="336600" cy="88560"/>
            </p14:xfrm>
          </p:contentPart>
        </mc:Choice>
        <mc:Fallback xmlns="">
          <p:pic>
            <p:nvPicPr>
              <p:cNvPr id="148" name="Håndskrift 147">
                <a:extLst>
                  <a:ext uri="{FF2B5EF4-FFF2-40B4-BE49-F238E27FC236}">
                    <a16:creationId xmlns:a16="http://schemas.microsoft.com/office/drawing/2014/main" id="{676677D4-3570-4CFD-B7B4-D8B26020B09B}"/>
                  </a:ext>
                </a:extLst>
              </p:cNvPr>
              <p:cNvPicPr/>
              <p:nvPr/>
            </p:nvPicPr>
            <p:blipFill>
              <a:blip r:embed="rId1646"/>
              <a:stretch>
                <a:fillRect/>
              </a:stretch>
            </p:blipFill>
            <p:spPr>
              <a:xfrm>
                <a:off x="425846" y="77486"/>
                <a:ext cx="3542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647">
            <p14:nvContentPartPr>
              <p14:cNvPr id="1476" name="Håndskrift 1475">
                <a:extLst>
                  <a:ext uri="{FF2B5EF4-FFF2-40B4-BE49-F238E27FC236}">
                    <a16:creationId xmlns:a16="http://schemas.microsoft.com/office/drawing/2014/main" id="{D166D2AB-DA8E-491C-9279-428E4CDB39B1}"/>
                  </a:ext>
                </a:extLst>
              </p14:cNvPr>
              <p14:cNvContentPartPr/>
              <p14:nvPr/>
            </p14:nvContentPartPr>
            <p14:xfrm>
              <a:off x="2699072" y="5749483"/>
              <a:ext cx="2514960" cy="371160"/>
            </p14:xfrm>
          </p:contentPart>
        </mc:Choice>
        <mc:Fallback xmlns="">
          <p:pic>
            <p:nvPicPr>
              <p:cNvPr id="1476" name="Håndskrift 1475">
                <a:extLst>
                  <a:ext uri="{FF2B5EF4-FFF2-40B4-BE49-F238E27FC236}">
                    <a16:creationId xmlns:a16="http://schemas.microsoft.com/office/drawing/2014/main" id="{D166D2AB-DA8E-491C-9279-428E4CDB39B1}"/>
                  </a:ext>
                </a:extLst>
              </p:cNvPr>
              <p:cNvPicPr/>
              <p:nvPr/>
            </p:nvPicPr>
            <p:blipFill>
              <a:blip r:embed="rId1648"/>
              <a:stretch>
                <a:fillRect/>
              </a:stretch>
            </p:blipFill>
            <p:spPr>
              <a:xfrm>
                <a:off x="2694751" y="5722509"/>
                <a:ext cx="2523601" cy="424748"/>
              </a:xfrm>
              <a:prstGeom prst="rect">
                <a:avLst/>
              </a:prstGeom>
            </p:spPr>
          </p:pic>
        </mc:Fallback>
      </mc:AlternateContent>
      <p:grpSp>
        <p:nvGrpSpPr>
          <p:cNvPr id="1477" name="Gruppe 1476">
            <a:extLst>
              <a:ext uri="{FF2B5EF4-FFF2-40B4-BE49-F238E27FC236}">
                <a16:creationId xmlns:a16="http://schemas.microsoft.com/office/drawing/2014/main" id="{5B6C6DE5-38DD-4754-8750-8181C085F0C0}"/>
              </a:ext>
            </a:extLst>
          </p:cNvPr>
          <p:cNvGrpSpPr/>
          <p:nvPr/>
        </p:nvGrpSpPr>
        <p:grpSpPr>
          <a:xfrm>
            <a:off x="3782562" y="2322144"/>
            <a:ext cx="9000" cy="9720"/>
            <a:chOff x="2468664" y="2559888"/>
            <a:chExt cx="9000" cy="972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49">
              <p14:nvContentPartPr>
                <p14:cNvPr id="1478" name="Håndskrift 1477">
                  <a:extLst>
                    <a:ext uri="{FF2B5EF4-FFF2-40B4-BE49-F238E27FC236}">
                      <a16:creationId xmlns:a16="http://schemas.microsoft.com/office/drawing/2014/main" id="{046956B1-9BC8-458E-9F07-C4A6C499AF29}"/>
                    </a:ext>
                  </a:extLst>
                </p14:cNvPr>
                <p14:cNvContentPartPr/>
                <p14:nvPr/>
              </p14:nvContentPartPr>
              <p14:xfrm>
                <a:off x="2468664" y="2565648"/>
                <a:ext cx="3960" cy="3960"/>
              </p14:xfrm>
            </p:contentPart>
          </mc:Choice>
          <mc:Fallback xmlns="">
            <p:pic>
              <p:nvPicPr>
                <p:cNvPr id="102" name="Håndskrift 101">
                  <a:extLst>
                    <a:ext uri="{FF2B5EF4-FFF2-40B4-BE49-F238E27FC236}">
                      <a16:creationId xmlns:a16="http://schemas.microsoft.com/office/drawing/2014/main" id="{545A4BF8-38A1-4AC1-93A5-4893C8D251D8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2458764" y="2516148"/>
                  <a:ext cx="23364" cy="1026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50">
              <p14:nvContentPartPr>
                <p14:cNvPr id="1479" name="Håndskrift 1478">
                  <a:extLst>
                    <a:ext uri="{FF2B5EF4-FFF2-40B4-BE49-F238E27FC236}">
                      <a16:creationId xmlns:a16="http://schemas.microsoft.com/office/drawing/2014/main" id="{ED4CD9DB-85A7-424F-B7B1-E563631126FD}"/>
                    </a:ext>
                  </a:extLst>
                </p14:cNvPr>
                <p14:cNvContentPartPr/>
                <p14:nvPr/>
              </p14:nvContentPartPr>
              <p14:xfrm>
                <a:off x="2477304" y="2559888"/>
                <a:ext cx="360" cy="360"/>
              </p14:xfrm>
            </p:contentPart>
          </mc:Choice>
          <mc:Fallback xmlns="">
            <p:pic>
              <p:nvPicPr>
                <p:cNvPr id="103" name="Håndskrift 102">
                  <a:extLst>
                    <a:ext uri="{FF2B5EF4-FFF2-40B4-BE49-F238E27FC236}">
                      <a16:creationId xmlns:a16="http://schemas.microsoft.com/office/drawing/2014/main" id="{D342170E-F2EB-4505-BD74-0113AE2FFA89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2468304" y="250588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651">
            <p14:nvContentPartPr>
              <p14:cNvPr id="1480" name="Håndskrift 1479">
                <a:extLst>
                  <a:ext uri="{FF2B5EF4-FFF2-40B4-BE49-F238E27FC236}">
                    <a16:creationId xmlns:a16="http://schemas.microsoft.com/office/drawing/2014/main" id="{9153B532-4AEF-4698-9F32-FF581F8486D5}"/>
                  </a:ext>
                </a:extLst>
              </p14:cNvPr>
              <p14:cNvContentPartPr/>
              <p14:nvPr/>
            </p14:nvContentPartPr>
            <p14:xfrm rot="20873054">
              <a:off x="6434322" y="2184984"/>
              <a:ext cx="360" cy="3960"/>
            </p14:xfrm>
          </p:contentPart>
        </mc:Choice>
        <mc:Fallback xmlns="">
          <p:pic>
            <p:nvPicPr>
              <p:cNvPr id="1480" name="Håndskrift 1479">
                <a:extLst>
                  <a:ext uri="{FF2B5EF4-FFF2-40B4-BE49-F238E27FC236}">
                    <a16:creationId xmlns:a16="http://schemas.microsoft.com/office/drawing/2014/main" id="{9153B532-4AEF-4698-9F32-FF581F8486D5}"/>
                  </a:ext>
                </a:extLst>
              </p:cNvPr>
              <p:cNvPicPr/>
              <p:nvPr/>
            </p:nvPicPr>
            <p:blipFill>
              <a:blip r:embed="rId1652"/>
              <a:stretch>
                <a:fillRect/>
              </a:stretch>
            </p:blipFill>
            <p:spPr>
              <a:xfrm rot="20873054">
                <a:off x="6425322" y="2130984"/>
                <a:ext cx="18000" cy="111600"/>
              </a:xfrm>
              <a:prstGeom prst="rect">
                <a:avLst/>
              </a:prstGeom>
            </p:spPr>
          </p:pic>
        </mc:Fallback>
      </mc:AlternateContent>
      <p:grpSp>
        <p:nvGrpSpPr>
          <p:cNvPr id="1481" name="Gruppe 1480">
            <a:extLst>
              <a:ext uri="{FF2B5EF4-FFF2-40B4-BE49-F238E27FC236}">
                <a16:creationId xmlns:a16="http://schemas.microsoft.com/office/drawing/2014/main" id="{3D581860-D0D1-41DC-AC3D-703BE2A1508B}"/>
              </a:ext>
            </a:extLst>
          </p:cNvPr>
          <p:cNvGrpSpPr/>
          <p:nvPr/>
        </p:nvGrpSpPr>
        <p:grpSpPr>
          <a:xfrm>
            <a:off x="5410482" y="2807064"/>
            <a:ext cx="360" cy="360"/>
            <a:chOff x="4096584" y="3044808"/>
            <a:chExt cx="360" cy="36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53">
              <p14:nvContentPartPr>
                <p14:cNvPr id="1482" name="Håndskrift 1481">
                  <a:extLst>
                    <a:ext uri="{FF2B5EF4-FFF2-40B4-BE49-F238E27FC236}">
                      <a16:creationId xmlns:a16="http://schemas.microsoft.com/office/drawing/2014/main" id="{F0CBA53A-B49C-469F-A7E6-5871B36B36E1}"/>
                    </a:ext>
                  </a:extLst>
                </p14:cNvPr>
                <p14:cNvContentPartPr/>
                <p14:nvPr/>
              </p14:nvContentPartPr>
              <p14:xfrm>
                <a:off x="4096584" y="3044808"/>
                <a:ext cx="360" cy="360"/>
              </p14:xfrm>
            </p:contentPart>
          </mc:Choice>
          <mc:Fallback xmlns="">
            <p:pic>
              <p:nvPicPr>
                <p:cNvPr id="14" name="Håndskrift 13">
                  <a:extLst>
                    <a:ext uri="{FF2B5EF4-FFF2-40B4-BE49-F238E27FC236}">
                      <a16:creationId xmlns:a16="http://schemas.microsoft.com/office/drawing/2014/main" id="{529386A5-6BF7-44A6-8591-EB3F9EDFA647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4087584" y="299080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54">
              <p14:nvContentPartPr>
                <p14:cNvPr id="1483" name="Håndskrift 1482">
                  <a:extLst>
                    <a:ext uri="{FF2B5EF4-FFF2-40B4-BE49-F238E27FC236}">
                      <a16:creationId xmlns:a16="http://schemas.microsoft.com/office/drawing/2014/main" id="{05A1EF72-A3C9-47C2-A93A-E9C5AE68AC28}"/>
                    </a:ext>
                  </a:extLst>
                </p14:cNvPr>
                <p14:cNvContentPartPr/>
                <p14:nvPr/>
              </p14:nvContentPartPr>
              <p14:xfrm>
                <a:off x="4096584" y="3044808"/>
                <a:ext cx="360" cy="360"/>
              </p14:xfrm>
            </p:contentPart>
          </mc:Choice>
          <mc:Fallback xmlns="">
            <p:pic>
              <p:nvPicPr>
                <p:cNvPr id="15" name="Håndskrift 14">
                  <a:extLst>
                    <a:ext uri="{FF2B5EF4-FFF2-40B4-BE49-F238E27FC236}">
                      <a16:creationId xmlns:a16="http://schemas.microsoft.com/office/drawing/2014/main" id="{9509143A-DE8A-4AB6-98C8-A4AEA6DCFA8A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4087584" y="299080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655">
            <p14:nvContentPartPr>
              <p14:cNvPr id="1484" name="Håndskrift 1483">
                <a:extLst>
                  <a:ext uri="{FF2B5EF4-FFF2-40B4-BE49-F238E27FC236}">
                    <a16:creationId xmlns:a16="http://schemas.microsoft.com/office/drawing/2014/main" id="{87EF5DCF-22E0-444D-BFD8-E4D3A4FB5A61}"/>
                  </a:ext>
                </a:extLst>
              </p14:cNvPr>
              <p14:cNvContentPartPr/>
              <p14:nvPr/>
            </p14:nvContentPartPr>
            <p14:xfrm>
              <a:off x="2815342" y="5848167"/>
              <a:ext cx="1076760" cy="398942"/>
            </p14:xfrm>
          </p:contentPart>
        </mc:Choice>
        <mc:Fallback xmlns="">
          <p:pic>
            <p:nvPicPr>
              <p:cNvPr id="1484" name="Håndskrift 1483">
                <a:extLst>
                  <a:ext uri="{FF2B5EF4-FFF2-40B4-BE49-F238E27FC236}">
                    <a16:creationId xmlns:a16="http://schemas.microsoft.com/office/drawing/2014/main" id="{87EF5DCF-22E0-444D-BFD8-E4D3A4FB5A61}"/>
                  </a:ext>
                </a:extLst>
              </p:cNvPr>
              <p:cNvPicPr/>
              <p:nvPr/>
            </p:nvPicPr>
            <p:blipFill>
              <a:blip r:embed="rId1656"/>
              <a:stretch>
                <a:fillRect/>
              </a:stretch>
            </p:blipFill>
            <p:spPr>
              <a:xfrm>
                <a:off x="2806339" y="5794110"/>
                <a:ext cx="1094406" cy="506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657">
            <p14:nvContentPartPr>
              <p14:cNvPr id="1485" name="Håndskrift 1484">
                <a:extLst>
                  <a:ext uri="{FF2B5EF4-FFF2-40B4-BE49-F238E27FC236}">
                    <a16:creationId xmlns:a16="http://schemas.microsoft.com/office/drawing/2014/main" id="{216844FF-137D-4086-8814-E1B17E8D8C0A}"/>
                  </a:ext>
                </a:extLst>
              </p14:cNvPr>
              <p14:cNvContentPartPr/>
              <p14:nvPr/>
            </p14:nvContentPartPr>
            <p14:xfrm>
              <a:off x="3962832" y="5781018"/>
              <a:ext cx="956520" cy="357120"/>
            </p14:xfrm>
          </p:contentPart>
        </mc:Choice>
        <mc:Fallback xmlns="">
          <p:pic>
            <p:nvPicPr>
              <p:cNvPr id="1485" name="Håndskrift 1484">
                <a:extLst>
                  <a:ext uri="{FF2B5EF4-FFF2-40B4-BE49-F238E27FC236}">
                    <a16:creationId xmlns:a16="http://schemas.microsoft.com/office/drawing/2014/main" id="{216844FF-137D-4086-8814-E1B17E8D8C0A}"/>
                  </a:ext>
                </a:extLst>
              </p:cNvPr>
              <p:cNvPicPr/>
              <p:nvPr/>
            </p:nvPicPr>
            <p:blipFill>
              <a:blip r:embed="rId1658"/>
              <a:stretch>
                <a:fillRect/>
              </a:stretch>
            </p:blipFill>
            <p:spPr>
              <a:xfrm>
                <a:off x="3953832" y="5727018"/>
                <a:ext cx="974160" cy="464760"/>
              </a:xfrm>
              <a:prstGeom prst="rect">
                <a:avLst/>
              </a:prstGeom>
            </p:spPr>
          </p:pic>
        </mc:Fallback>
      </mc:AlternateContent>
      <p:grpSp>
        <p:nvGrpSpPr>
          <p:cNvPr id="1486" name="Gruppe 1485">
            <a:extLst>
              <a:ext uri="{FF2B5EF4-FFF2-40B4-BE49-F238E27FC236}">
                <a16:creationId xmlns:a16="http://schemas.microsoft.com/office/drawing/2014/main" id="{A627A02C-990C-41DF-820C-A83956676D72}"/>
              </a:ext>
            </a:extLst>
          </p:cNvPr>
          <p:cNvGrpSpPr/>
          <p:nvPr/>
        </p:nvGrpSpPr>
        <p:grpSpPr>
          <a:xfrm>
            <a:off x="6271738" y="5441136"/>
            <a:ext cx="152640" cy="223920"/>
            <a:chOff x="4957840" y="5678880"/>
            <a:chExt cx="152640" cy="22392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59">
              <p14:nvContentPartPr>
                <p14:cNvPr id="1487" name="Håndskrift 1486">
                  <a:extLst>
                    <a:ext uri="{FF2B5EF4-FFF2-40B4-BE49-F238E27FC236}">
                      <a16:creationId xmlns:a16="http://schemas.microsoft.com/office/drawing/2014/main" id="{CA27DF3B-23A9-4D72-AB49-75F6A690C372}"/>
                    </a:ext>
                  </a:extLst>
                </p14:cNvPr>
                <p14:cNvContentPartPr/>
                <p14:nvPr/>
              </p14:nvContentPartPr>
              <p14:xfrm>
                <a:off x="4957840" y="5750520"/>
                <a:ext cx="360" cy="360"/>
              </p14:xfrm>
            </p:contentPart>
          </mc:Choice>
          <mc:Fallback xmlns="">
            <p:pic>
              <p:nvPicPr>
                <p:cNvPr id="25" name="Håndskrift 24">
                  <a:extLst>
                    <a:ext uri="{FF2B5EF4-FFF2-40B4-BE49-F238E27FC236}">
                      <a16:creationId xmlns:a16="http://schemas.microsoft.com/office/drawing/2014/main" id="{9DE544E3-86DF-4AA4-B841-D565B41CA1E6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4948840" y="5696520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60">
              <p14:nvContentPartPr>
                <p14:cNvPr id="1488" name="Håndskrift 1487">
                  <a:extLst>
                    <a:ext uri="{FF2B5EF4-FFF2-40B4-BE49-F238E27FC236}">
                      <a16:creationId xmlns:a16="http://schemas.microsoft.com/office/drawing/2014/main" id="{9EBAA838-9285-4021-9B3D-BE970BDBD76B}"/>
                    </a:ext>
                  </a:extLst>
                </p14:cNvPr>
                <p14:cNvContentPartPr/>
                <p14:nvPr/>
              </p14:nvContentPartPr>
              <p14:xfrm>
                <a:off x="5048920" y="5689320"/>
                <a:ext cx="360" cy="360"/>
              </p14:xfrm>
            </p:contentPart>
          </mc:Choice>
          <mc:Fallback xmlns="">
            <p:pic>
              <p:nvPicPr>
                <p:cNvPr id="31" name="Håndskrift 30">
                  <a:extLst>
                    <a:ext uri="{FF2B5EF4-FFF2-40B4-BE49-F238E27FC236}">
                      <a16:creationId xmlns:a16="http://schemas.microsoft.com/office/drawing/2014/main" id="{FFBC2B09-45A0-4356-8F3E-5127401C7096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5039920" y="5635320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61">
              <p14:nvContentPartPr>
                <p14:cNvPr id="1489" name="Håndskrift 1488">
                  <a:extLst>
                    <a:ext uri="{FF2B5EF4-FFF2-40B4-BE49-F238E27FC236}">
                      <a16:creationId xmlns:a16="http://schemas.microsoft.com/office/drawing/2014/main" id="{D2346556-DF67-4697-8D6F-C5F9D4791CA6}"/>
                    </a:ext>
                  </a:extLst>
                </p14:cNvPr>
                <p14:cNvContentPartPr/>
                <p14:nvPr/>
              </p14:nvContentPartPr>
              <p14:xfrm>
                <a:off x="5110120" y="5902440"/>
                <a:ext cx="360" cy="360"/>
              </p14:xfrm>
            </p:contentPart>
          </mc:Choice>
          <mc:Fallback xmlns="">
            <p:pic>
              <p:nvPicPr>
                <p:cNvPr id="36" name="Håndskrift 35">
                  <a:extLst>
                    <a:ext uri="{FF2B5EF4-FFF2-40B4-BE49-F238E27FC236}">
                      <a16:creationId xmlns:a16="http://schemas.microsoft.com/office/drawing/2014/main" id="{EC06CB24-4455-4239-A82D-B89B901E01D8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5101120" y="5848440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62">
              <p14:nvContentPartPr>
                <p14:cNvPr id="1490" name="Håndskrift 1489">
                  <a:extLst>
                    <a:ext uri="{FF2B5EF4-FFF2-40B4-BE49-F238E27FC236}">
                      <a16:creationId xmlns:a16="http://schemas.microsoft.com/office/drawing/2014/main" id="{B0F85AAD-9386-456A-B878-0310D9B8DCF0}"/>
                    </a:ext>
                  </a:extLst>
                </p14:cNvPr>
                <p14:cNvContentPartPr/>
                <p14:nvPr/>
              </p14:nvContentPartPr>
              <p14:xfrm>
                <a:off x="5019040" y="5678880"/>
                <a:ext cx="360" cy="360"/>
              </p14:xfrm>
            </p:contentPart>
          </mc:Choice>
          <mc:Fallback xmlns="">
            <p:pic>
              <p:nvPicPr>
                <p:cNvPr id="51" name="Håndskrift 50">
                  <a:extLst>
                    <a:ext uri="{FF2B5EF4-FFF2-40B4-BE49-F238E27FC236}">
                      <a16:creationId xmlns:a16="http://schemas.microsoft.com/office/drawing/2014/main" id="{8D928C81-5E4C-4C73-B095-E423ADB5EB7C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5010040" y="5624880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63">
              <p14:nvContentPartPr>
                <p14:cNvPr id="1491" name="Håndskrift 1490">
                  <a:extLst>
                    <a:ext uri="{FF2B5EF4-FFF2-40B4-BE49-F238E27FC236}">
                      <a16:creationId xmlns:a16="http://schemas.microsoft.com/office/drawing/2014/main" id="{314A9EEF-02F2-4E45-BCD3-5DBB1A190159}"/>
                    </a:ext>
                  </a:extLst>
                </p14:cNvPr>
                <p14:cNvContentPartPr/>
                <p14:nvPr/>
              </p14:nvContentPartPr>
              <p14:xfrm>
                <a:off x="5019040" y="5709480"/>
                <a:ext cx="360" cy="360"/>
              </p14:xfrm>
            </p:contentPart>
          </mc:Choice>
          <mc:Fallback xmlns="">
            <p:pic>
              <p:nvPicPr>
                <p:cNvPr id="52" name="Håndskrift 51">
                  <a:extLst>
                    <a:ext uri="{FF2B5EF4-FFF2-40B4-BE49-F238E27FC236}">
                      <a16:creationId xmlns:a16="http://schemas.microsoft.com/office/drawing/2014/main" id="{EE25B585-0B28-440D-B119-093B1089EB7B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5010040" y="5655480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64">
              <p14:nvContentPartPr>
                <p14:cNvPr id="1492" name="Håndskrift 1491">
                  <a:extLst>
                    <a:ext uri="{FF2B5EF4-FFF2-40B4-BE49-F238E27FC236}">
                      <a16:creationId xmlns:a16="http://schemas.microsoft.com/office/drawing/2014/main" id="{3861AD4D-029E-4E8F-A497-5FCF6EFFE5DC}"/>
                    </a:ext>
                  </a:extLst>
                </p14:cNvPr>
                <p14:cNvContentPartPr/>
                <p14:nvPr/>
              </p14:nvContentPartPr>
              <p14:xfrm>
                <a:off x="5079520" y="5811000"/>
                <a:ext cx="4320" cy="360"/>
              </p14:xfrm>
            </p:contentPart>
          </mc:Choice>
          <mc:Fallback xmlns="">
            <p:pic>
              <p:nvPicPr>
                <p:cNvPr id="53" name="Håndskrift 52">
                  <a:extLst>
                    <a:ext uri="{FF2B5EF4-FFF2-40B4-BE49-F238E27FC236}">
                      <a16:creationId xmlns:a16="http://schemas.microsoft.com/office/drawing/2014/main" id="{E1ABC347-38D4-4CDD-B164-E0D9BAF8AF13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5071212" y="5757000"/>
                  <a:ext cx="20603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65">
              <p14:nvContentPartPr>
                <p14:cNvPr id="1493" name="Håndskrift 1492">
                  <a:extLst>
                    <a:ext uri="{FF2B5EF4-FFF2-40B4-BE49-F238E27FC236}">
                      <a16:creationId xmlns:a16="http://schemas.microsoft.com/office/drawing/2014/main" id="{F5B27711-197C-4F6E-AC62-55DE3A3C73E3}"/>
                    </a:ext>
                  </a:extLst>
                </p14:cNvPr>
                <p14:cNvContentPartPr/>
                <p14:nvPr/>
              </p14:nvContentPartPr>
              <p14:xfrm>
                <a:off x="5019195" y="5714625"/>
                <a:ext cx="360" cy="360"/>
              </p14:xfrm>
            </p:contentPart>
          </mc:Choice>
          <mc:Fallback xmlns="">
            <p:pic>
              <p:nvPicPr>
                <p:cNvPr id="57" name="Håndskrift 56">
                  <a:extLst>
                    <a:ext uri="{FF2B5EF4-FFF2-40B4-BE49-F238E27FC236}">
                      <a16:creationId xmlns:a16="http://schemas.microsoft.com/office/drawing/2014/main" id="{172A9DDF-2F09-4274-B416-C5D58B47620C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5010195" y="5660625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66">
            <p14:nvContentPartPr>
              <p14:cNvPr id="1494" name="Håndskrift 1493">
                <a:extLst>
                  <a:ext uri="{FF2B5EF4-FFF2-40B4-BE49-F238E27FC236}">
                    <a16:creationId xmlns:a16="http://schemas.microsoft.com/office/drawing/2014/main" id="{91D14BBA-1AE5-4024-8834-A86A2F9F442F}"/>
                  </a:ext>
                </a:extLst>
              </p14:cNvPr>
              <p14:cNvContentPartPr/>
              <p14:nvPr/>
            </p14:nvContentPartPr>
            <p14:xfrm>
              <a:off x="6100958" y="4025500"/>
              <a:ext cx="360" cy="360"/>
            </p14:xfrm>
          </p:contentPart>
        </mc:Choice>
        <mc:Fallback xmlns="">
          <p:pic>
            <p:nvPicPr>
              <p:cNvPr id="1494" name="Håndskrift 1493">
                <a:extLst>
                  <a:ext uri="{FF2B5EF4-FFF2-40B4-BE49-F238E27FC236}">
                    <a16:creationId xmlns:a16="http://schemas.microsoft.com/office/drawing/2014/main" id="{91D14BBA-1AE5-4024-8834-A86A2F9F442F}"/>
                  </a:ext>
                </a:extLst>
              </p:cNvPr>
              <p:cNvPicPr/>
              <p:nvPr/>
            </p:nvPicPr>
            <p:blipFill>
              <a:blip r:embed="rId1667"/>
              <a:stretch>
                <a:fillRect/>
              </a:stretch>
            </p:blipFill>
            <p:spPr>
              <a:xfrm>
                <a:off x="6096638" y="4021180"/>
                <a:ext cx="9000" cy="9000"/>
              </a:xfrm>
              <a:prstGeom prst="rect">
                <a:avLst/>
              </a:prstGeom>
            </p:spPr>
          </p:pic>
        </mc:Fallback>
      </mc:AlternateContent>
      <p:cxnSp>
        <p:nvCxnSpPr>
          <p:cNvPr id="1495" name="Lige forbindelse 1494">
            <a:extLst>
              <a:ext uri="{FF2B5EF4-FFF2-40B4-BE49-F238E27FC236}">
                <a16:creationId xmlns:a16="http://schemas.microsoft.com/office/drawing/2014/main" id="{4704FA7D-1BB0-4FF0-B38C-20EE969FD111}"/>
              </a:ext>
            </a:extLst>
          </p:cNvPr>
          <p:cNvCxnSpPr>
            <a:cxnSpLocks/>
          </p:cNvCxnSpPr>
          <p:nvPr/>
        </p:nvCxnSpPr>
        <p:spPr>
          <a:xfrm flipH="1">
            <a:off x="3666722" y="4505640"/>
            <a:ext cx="155754" cy="1543407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96" name="Gruppe 1495">
            <a:extLst>
              <a:ext uri="{FF2B5EF4-FFF2-40B4-BE49-F238E27FC236}">
                <a16:creationId xmlns:a16="http://schemas.microsoft.com/office/drawing/2014/main" id="{2C8BBB20-FBD8-4DCC-9C78-F371D4D42F6B}"/>
              </a:ext>
            </a:extLst>
          </p:cNvPr>
          <p:cNvGrpSpPr/>
          <p:nvPr/>
        </p:nvGrpSpPr>
        <p:grpSpPr>
          <a:xfrm rot="21376012">
            <a:off x="3445235" y="2710068"/>
            <a:ext cx="1159630" cy="1851735"/>
            <a:chOff x="3333750" y="2371725"/>
            <a:chExt cx="1133475" cy="2038350"/>
          </a:xfrm>
        </p:grpSpPr>
        <p:sp>
          <p:nvSpPr>
            <p:cNvPr id="1497" name="Ellipse 1496">
              <a:extLst>
                <a:ext uri="{FF2B5EF4-FFF2-40B4-BE49-F238E27FC236}">
                  <a16:creationId xmlns:a16="http://schemas.microsoft.com/office/drawing/2014/main" id="{2F907749-C0E3-4795-AD7A-FEF87751AD19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68">
              <p14:nvContentPartPr>
                <p14:cNvPr id="1498" name="Håndskrift 1497">
                  <a:extLst>
                    <a:ext uri="{FF2B5EF4-FFF2-40B4-BE49-F238E27FC236}">
                      <a16:creationId xmlns:a16="http://schemas.microsoft.com/office/drawing/2014/main" id="{7E008564-DFAA-44A9-9C18-A71B25A86CA5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74" name="Håndskrift 73">
                  <a:extLst>
                    <a:ext uri="{FF2B5EF4-FFF2-40B4-BE49-F238E27FC236}">
                      <a16:creationId xmlns:a16="http://schemas.microsoft.com/office/drawing/2014/main" id="{A8BDF6F4-2399-44C0-B179-0DB003F177C8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3351205" y="2358585"/>
                  <a:ext cx="633263" cy="20448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69">
              <p14:nvContentPartPr>
                <p14:cNvPr id="1499" name="Håndskrift 1498">
                  <a:extLst>
                    <a:ext uri="{FF2B5EF4-FFF2-40B4-BE49-F238E27FC236}">
                      <a16:creationId xmlns:a16="http://schemas.microsoft.com/office/drawing/2014/main" id="{C8A9ED90-7E56-478F-AF6F-4C8EC40397FD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75" name="Håndskrift 74">
                  <a:extLst>
                    <a:ext uri="{FF2B5EF4-FFF2-40B4-BE49-F238E27FC236}">
                      <a16:creationId xmlns:a16="http://schemas.microsoft.com/office/drawing/2014/main" id="{18FAD6D0-EE0E-40F7-8407-BF67BDF134D5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3343496" y="2411192"/>
                  <a:ext cx="466519" cy="1766492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00" name="Gruppe 1499">
            <a:extLst>
              <a:ext uri="{FF2B5EF4-FFF2-40B4-BE49-F238E27FC236}">
                <a16:creationId xmlns:a16="http://schemas.microsoft.com/office/drawing/2014/main" id="{CB06CFDC-B69C-4E7D-9B78-44102C324628}"/>
              </a:ext>
            </a:extLst>
          </p:cNvPr>
          <p:cNvGrpSpPr/>
          <p:nvPr/>
        </p:nvGrpSpPr>
        <p:grpSpPr>
          <a:xfrm rot="221378">
            <a:off x="3669902" y="1761645"/>
            <a:ext cx="618490" cy="945515"/>
            <a:chOff x="3591242" y="1406525"/>
            <a:chExt cx="618490" cy="945515"/>
          </a:xfrm>
        </p:grpSpPr>
        <p:sp>
          <p:nvSpPr>
            <p:cNvPr id="1501" name="Ellipse 1500">
              <a:extLst>
                <a:ext uri="{FF2B5EF4-FFF2-40B4-BE49-F238E27FC236}">
                  <a16:creationId xmlns:a16="http://schemas.microsoft.com/office/drawing/2014/main" id="{92D509B9-47CB-4566-9111-0883BB1A3539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70">
              <p14:nvContentPartPr>
                <p14:cNvPr id="1502" name="Håndskrift 1501">
                  <a:extLst>
                    <a:ext uri="{FF2B5EF4-FFF2-40B4-BE49-F238E27FC236}">
                      <a16:creationId xmlns:a16="http://schemas.microsoft.com/office/drawing/2014/main" id="{D4C5E98C-61FB-4BD9-B1B9-1D3EBF29B2F4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82" name="Håndskrift 81">
                  <a:extLst>
                    <a:ext uri="{FF2B5EF4-FFF2-40B4-BE49-F238E27FC236}">
                      <a16:creationId xmlns:a16="http://schemas.microsoft.com/office/drawing/2014/main" id="{3A83215E-E699-49B4-B9BD-D7E3AB76B898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3606705" y="1412595"/>
                  <a:ext cx="340920" cy="9312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71">
              <p14:nvContentPartPr>
                <p14:cNvPr id="1503" name="Håndskrift 1502">
                  <a:extLst>
                    <a:ext uri="{FF2B5EF4-FFF2-40B4-BE49-F238E27FC236}">
                      <a16:creationId xmlns:a16="http://schemas.microsoft.com/office/drawing/2014/main" id="{3818CAD5-84D9-4799-BF78-20246016E42F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84" name="Håndskrift 83">
                  <a:extLst>
                    <a:ext uri="{FF2B5EF4-FFF2-40B4-BE49-F238E27FC236}">
                      <a16:creationId xmlns:a16="http://schemas.microsoft.com/office/drawing/2014/main" id="{F3CACCC4-963C-4652-95E6-BA290B560FB4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3606705" y="1804980"/>
                  <a:ext cx="156240" cy="4590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504" name="Lige forbindelse 1503">
            <a:extLst>
              <a:ext uri="{FF2B5EF4-FFF2-40B4-BE49-F238E27FC236}">
                <a16:creationId xmlns:a16="http://schemas.microsoft.com/office/drawing/2014/main" id="{58E0CFFC-E941-4F6A-B933-1EBA9D1DD5D8}"/>
              </a:ext>
            </a:extLst>
          </p:cNvPr>
          <p:cNvCxnSpPr>
            <a:cxnSpLocks/>
          </p:cNvCxnSpPr>
          <p:nvPr/>
        </p:nvCxnSpPr>
        <p:spPr>
          <a:xfrm>
            <a:off x="4168839" y="4546852"/>
            <a:ext cx="60870" cy="147798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05" name="Bue 84">
            <a:extLst>
              <a:ext uri="{FF2B5EF4-FFF2-40B4-BE49-F238E27FC236}">
                <a16:creationId xmlns:a16="http://schemas.microsoft.com/office/drawing/2014/main" id="{947755FF-22F3-4817-8BD1-170FAD843822}"/>
              </a:ext>
            </a:extLst>
          </p:cNvPr>
          <p:cNvSpPr/>
          <p:nvPr/>
        </p:nvSpPr>
        <p:spPr>
          <a:xfrm rot="11010952" flipV="1">
            <a:off x="2685716" y="1753036"/>
            <a:ext cx="1167572" cy="2034487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0 w 857333"/>
              <a:gd name="connsiteY0" fmla="*/ 146439 h 2805482"/>
              <a:gd name="connsiteX1" fmla="*/ 737092 w 857333"/>
              <a:gd name="connsiteY1" fmla="*/ 1160367 h 2805482"/>
              <a:gd name="connsiteX2" fmla="*/ 786720 w 857333"/>
              <a:gd name="connsiteY2" fmla="*/ 1928899 h 2805482"/>
              <a:gd name="connsiteX3" fmla="*/ 1 w 857333"/>
              <a:gd name="connsiteY3" fmla="*/ 1745110 h 2805482"/>
              <a:gd name="connsiteX4" fmla="*/ 0 w 857333"/>
              <a:gd name="connsiteY4" fmla="*/ 146439 h 2805482"/>
              <a:gd name="connsiteX0" fmla="*/ 0 w 857333"/>
              <a:gd name="connsiteY0" fmla="*/ 146439 h 2805482"/>
              <a:gd name="connsiteX1" fmla="*/ 855319 w 857333"/>
              <a:gd name="connsiteY1" fmla="*/ 328763 h 2805482"/>
              <a:gd name="connsiteX2" fmla="*/ 78957 w 857333"/>
              <a:gd name="connsiteY2" fmla="*/ 2805483 h 2805482"/>
              <a:gd name="connsiteX0" fmla="*/ 81616 w 938627"/>
              <a:gd name="connsiteY0" fmla="*/ 1438343 h 3220804"/>
              <a:gd name="connsiteX1" fmla="*/ 818708 w 938627"/>
              <a:gd name="connsiteY1" fmla="*/ 2452271 h 3220804"/>
              <a:gd name="connsiteX2" fmla="*/ 868336 w 938627"/>
              <a:gd name="connsiteY2" fmla="*/ 3220803 h 3220804"/>
              <a:gd name="connsiteX3" fmla="*/ 81617 w 938627"/>
              <a:gd name="connsiteY3" fmla="*/ 3037014 h 3220804"/>
              <a:gd name="connsiteX4" fmla="*/ 81616 w 938627"/>
              <a:gd name="connsiteY4" fmla="*/ 1438343 h 3220804"/>
              <a:gd name="connsiteX0" fmla="*/ 81616 w 938627"/>
              <a:gd name="connsiteY0" fmla="*/ 1438343 h 3220804"/>
              <a:gd name="connsiteX1" fmla="*/ 936935 w 938627"/>
              <a:gd name="connsiteY1" fmla="*/ 1620667 h 3220804"/>
              <a:gd name="connsiteX2" fmla="*/ 0 w 938627"/>
              <a:gd name="connsiteY2" fmla="*/ 22399 h 3220804"/>
              <a:gd name="connsiteX0" fmla="*/ 81616 w 938626"/>
              <a:gd name="connsiteY0" fmla="*/ 1438343 h 3220802"/>
              <a:gd name="connsiteX1" fmla="*/ 818708 w 938626"/>
              <a:gd name="connsiteY1" fmla="*/ 2452271 h 3220802"/>
              <a:gd name="connsiteX2" fmla="*/ 868336 w 938626"/>
              <a:gd name="connsiteY2" fmla="*/ 3220803 h 3220802"/>
              <a:gd name="connsiteX3" fmla="*/ 81617 w 938626"/>
              <a:gd name="connsiteY3" fmla="*/ 3037014 h 3220802"/>
              <a:gd name="connsiteX4" fmla="*/ 81616 w 938626"/>
              <a:gd name="connsiteY4" fmla="*/ 1438343 h 3220802"/>
              <a:gd name="connsiteX0" fmla="*/ 81616 w 938626"/>
              <a:gd name="connsiteY0" fmla="*/ 1438343 h 3220802"/>
              <a:gd name="connsiteX1" fmla="*/ 936935 w 938626"/>
              <a:gd name="connsiteY1" fmla="*/ 1620667 h 3220802"/>
              <a:gd name="connsiteX2" fmla="*/ 0 w 938626"/>
              <a:gd name="connsiteY2" fmla="*/ 22399 h 3220802"/>
              <a:gd name="connsiteX0" fmla="*/ 81616 w 951402"/>
              <a:gd name="connsiteY0" fmla="*/ 1442564 h 3225025"/>
              <a:gd name="connsiteX1" fmla="*/ 818708 w 951402"/>
              <a:gd name="connsiteY1" fmla="*/ 2456492 h 3225025"/>
              <a:gd name="connsiteX2" fmla="*/ 868336 w 951402"/>
              <a:gd name="connsiteY2" fmla="*/ 3225024 h 3225025"/>
              <a:gd name="connsiteX3" fmla="*/ 81617 w 951402"/>
              <a:gd name="connsiteY3" fmla="*/ 3041235 h 3225025"/>
              <a:gd name="connsiteX4" fmla="*/ 81616 w 951402"/>
              <a:gd name="connsiteY4" fmla="*/ 1442564 h 3225025"/>
              <a:gd name="connsiteX0" fmla="*/ 81616 w 951402"/>
              <a:gd name="connsiteY0" fmla="*/ 1442564 h 3225025"/>
              <a:gd name="connsiteX1" fmla="*/ 936935 w 951402"/>
              <a:gd name="connsiteY1" fmla="*/ 1624888 h 3225025"/>
              <a:gd name="connsiteX2" fmla="*/ 0 w 951402"/>
              <a:gd name="connsiteY2" fmla="*/ 26620 h 3225025"/>
              <a:gd name="connsiteX0" fmla="*/ 76753 w 946598"/>
              <a:gd name="connsiteY0" fmla="*/ 1588006 h 3370466"/>
              <a:gd name="connsiteX1" fmla="*/ 813845 w 946598"/>
              <a:gd name="connsiteY1" fmla="*/ 2601934 h 3370466"/>
              <a:gd name="connsiteX2" fmla="*/ 863473 w 946598"/>
              <a:gd name="connsiteY2" fmla="*/ 3370466 h 3370466"/>
              <a:gd name="connsiteX3" fmla="*/ 76754 w 946598"/>
              <a:gd name="connsiteY3" fmla="*/ 3186677 h 3370466"/>
              <a:gd name="connsiteX4" fmla="*/ 76753 w 946598"/>
              <a:gd name="connsiteY4" fmla="*/ 1588006 h 3370466"/>
              <a:gd name="connsiteX0" fmla="*/ 76753 w 946598"/>
              <a:gd name="connsiteY0" fmla="*/ 1588006 h 3370466"/>
              <a:gd name="connsiteX1" fmla="*/ 932072 w 946598"/>
              <a:gd name="connsiteY1" fmla="*/ 1770330 h 3370466"/>
              <a:gd name="connsiteX2" fmla="*/ 0 w 946598"/>
              <a:gd name="connsiteY2" fmla="*/ 24720 h 3370466"/>
              <a:gd name="connsiteX0" fmla="*/ 76753 w 1041306"/>
              <a:gd name="connsiteY0" fmla="*/ 1595825 h 3378285"/>
              <a:gd name="connsiteX1" fmla="*/ 813845 w 1041306"/>
              <a:gd name="connsiteY1" fmla="*/ 2609753 h 3378285"/>
              <a:gd name="connsiteX2" fmla="*/ 863473 w 1041306"/>
              <a:gd name="connsiteY2" fmla="*/ 3378285 h 3378285"/>
              <a:gd name="connsiteX3" fmla="*/ 76754 w 1041306"/>
              <a:gd name="connsiteY3" fmla="*/ 3194496 h 3378285"/>
              <a:gd name="connsiteX4" fmla="*/ 76753 w 1041306"/>
              <a:gd name="connsiteY4" fmla="*/ 1595825 h 3378285"/>
              <a:gd name="connsiteX0" fmla="*/ 76753 w 1041306"/>
              <a:gd name="connsiteY0" fmla="*/ 1595825 h 3378285"/>
              <a:gd name="connsiteX1" fmla="*/ 1027879 w 1041306"/>
              <a:gd name="connsiteY1" fmla="*/ 1282032 h 3378285"/>
              <a:gd name="connsiteX2" fmla="*/ 0 w 1041306"/>
              <a:gd name="connsiteY2" fmla="*/ 32539 h 3378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1306" h="3378285" stroke="0" extrusionOk="0">
                <a:moveTo>
                  <a:pt x="76753" y="1595825"/>
                </a:moveTo>
                <a:cubicBezTo>
                  <a:pt x="402341" y="1595825"/>
                  <a:pt x="694755" y="1998063"/>
                  <a:pt x="813845" y="2609753"/>
                </a:cubicBezTo>
                <a:cubicBezTo>
                  <a:pt x="861365" y="2853836"/>
                  <a:pt x="878409" y="3117769"/>
                  <a:pt x="863473" y="3378285"/>
                </a:cubicBezTo>
                <a:lnTo>
                  <a:pt x="76754" y="3194496"/>
                </a:lnTo>
                <a:cubicBezTo>
                  <a:pt x="76754" y="2661606"/>
                  <a:pt x="76753" y="2128715"/>
                  <a:pt x="76753" y="1595825"/>
                </a:cubicBezTo>
                <a:close/>
              </a:path>
              <a:path w="1041306" h="3378285" fill="none">
                <a:moveTo>
                  <a:pt x="76753" y="1595825"/>
                </a:moveTo>
                <a:cubicBezTo>
                  <a:pt x="402341" y="1595825"/>
                  <a:pt x="668288" y="1424576"/>
                  <a:pt x="1027879" y="1282032"/>
                </a:cubicBezTo>
                <a:cubicBezTo>
                  <a:pt x="1178344" y="1157583"/>
                  <a:pt x="14936" y="-227977"/>
                  <a:pt x="0" y="32539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672">
            <p14:nvContentPartPr>
              <p14:cNvPr id="1506" name="Håndskrift 1505">
                <a:extLst>
                  <a:ext uri="{FF2B5EF4-FFF2-40B4-BE49-F238E27FC236}">
                    <a16:creationId xmlns:a16="http://schemas.microsoft.com/office/drawing/2014/main" id="{D4909CB6-303B-4B8B-84FA-167EF6F606CC}"/>
                  </a:ext>
                </a:extLst>
              </p14:cNvPr>
              <p14:cNvContentPartPr/>
              <p14:nvPr/>
            </p14:nvContentPartPr>
            <p14:xfrm rot="20873054">
              <a:off x="6434322" y="2184984"/>
              <a:ext cx="360" cy="3960"/>
            </p14:xfrm>
          </p:contentPart>
        </mc:Choice>
        <mc:Fallback xmlns="">
          <p:pic>
            <p:nvPicPr>
              <p:cNvPr id="1506" name="Håndskrift 1505">
                <a:extLst>
                  <a:ext uri="{FF2B5EF4-FFF2-40B4-BE49-F238E27FC236}">
                    <a16:creationId xmlns:a16="http://schemas.microsoft.com/office/drawing/2014/main" id="{D4909CB6-303B-4B8B-84FA-167EF6F606C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 rot="20873054">
                <a:off x="6425322" y="2130984"/>
                <a:ext cx="18000" cy="111600"/>
              </a:xfrm>
              <a:prstGeom prst="rect">
                <a:avLst/>
              </a:prstGeom>
            </p:spPr>
          </p:pic>
        </mc:Fallback>
      </mc:AlternateContent>
      <p:sp>
        <p:nvSpPr>
          <p:cNvPr id="1507" name="Bue 136">
            <a:extLst>
              <a:ext uri="{FF2B5EF4-FFF2-40B4-BE49-F238E27FC236}">
                <a16:creationId xmlns:a16="http://schemas.microsoft.com/office/drawing/2014/main" id="{B2117832-1807-4B31-B38F-75759768B8B4}"/>
              </a:ext>
            </a:extLst>
          </p:cNvPr>
          <p:cNvSpPr/>
          <p:nvPr/>
        </p:nvSpPr>
        <p:spPr>
          <a:xfrm rot="11937766" flipH="1" flipV="1">
            <a:off x="4012732" y="2970436"/>
            <a:ext cx="1301924" cy="1393019"/>
          </a:xfrm>
          <a:custGeom>
            <a:avLst/>
            <a:gdLst>
              <a:gd name="connsiteX0" fmla="*/ 661440 w 1322881"/>
              <a:gd name="connsiteY0" fmla="*/ 0 h 3430046"/>
              <a:gd name="connsiteX1" fmla="*/ 1293939 w 1322881"/>
              <a:gd name="connsiteY1" fmla="*/ 1213255 h 3430046"/>
              <a:gd name="connsiteX2" fmla="*/ 1320213 w 1322881"/>
              <a:gd name="connsiteY2" fmla="*/ 1868922 h 3430046"/>
              <a:gd name="connsiteX3" fmla="*/ 661441 w 1322881"/>
              <a:gd name="connsiteY3" fmla="*/ 1715023 h 3430046"/>
              <a:gd name="connsiteX4" fmla="*/ 661440 w 1322881"/>
              <a:gd name="connsiteY4" fmla="*/ 0 h 3430046"/>
              <a:gd name="connsiteX0" fmla="*/ 661440 w 1322881"/>
              <a:gd name="connsiteY0" fmla="*/ 0 h 3430046"/>
              <a:gd name="connsiteX1" fmla="*/ 1293939 w 1322881"/>
              <a:gd name="connsiteY1" fmla="*/ 1213255 h 3430046"/>
              <a:gd name="connsiteX2" fmla="*/ 1320213 w 1322881"/>
              <a:gd name="connsiteY2" fmla="*/ 1868922 h 3430046"/>
              <a:gd name="connsiteX0" fmla="*/ 0 w 994292"/>
              <a:gd name="connsiteY0" fmla="*/ 0 h 1868922"/>
              <a:gd name="connsiteX1" fmla="*/ 632499 w 994292"/>
              <a:gd name="connsiteY1" fmla="*/ 1213255 h 1868922"/>
              <a:gd name="connsiteX2" fmla="*/ 658773 w 994292"/>
              <a:gd name="connsiteY2" fmla="*/ 1868922 h 1868922"/>
              <a:gd name="connsiteX3" fmla="*/ 1 w 994292"/>
              <a:gd name="connsiteY3" fmla="*/ 1715023 h 1868922"/>
              <a:gd name="connsiteX4" fmla="*/ 0 w 994292"/>
              <a:gd name="connsiteY4" fmla="*/ 0 h 1868922"/>
              <a:gd name="connsiteX0" fmla="*/ 0 w 994292"/>
              <a:gd name="connsiteY0" fmla="*/ 0 h 1868922"/>
              <a:gd name="connsiteX1" fmla="*/ 993017 w 994292"/>
              <a:gd name="connsiteY1" fmla="*/ 1043357 h 1868922"/>
              <a:gd name="connsiteX2" fmla="*/ 658773 w 994292"/>
              <a:gd name="connsiteY2" fmla="*/ 1868922 h 1868922"/>
              <a:gd name="connsiteX0" fmla="*/ 0 w 862973"/>
              <a:gd name="connsiteY0" fmla="*/ 0 h 1868922"/>
              <a:gd name="connsiteX1" fmla="*/ 632499 w 862973"/>
              <a:gd name="connsiteY1" fmla="*/ 1213255 h 1868922"/>
              <a:gd name="connsiteX2" fmla="*/ 658773 w 862973"/>
              <a:gd name="connsiteY2" fmla="*/ 1868922 h 1868922"/>
              <a:gd name="connsiteX3" fmla="*/ 1 w 862973"/>
              <a:gd name="connsiteY3" fmla="*/ 1715023 h 1868922"/>
              <a:gd name="connsiteX4" fmla="*/ 0 w 862973"/>
              <a:gd name="connsiteY4" fmla="*/ 0 h 1868922"/>
              <a:gd name="connsiteX0" fmla="*/ 0 w 862973"/>
              <a:gd name="connsiteY0" fmla="*/ 0 h 1868922"/>
              <a:gd name="connsiteX1" fmla="*/ 860987 w 862973"/>
              <a:gd name="connsiteY1" fmla="*/ 822414 h 1868922"/>
              <a:gd name="connsiteX2" fmla="*/ 658773 w 862973"/>
              <a:gd name="connsiteY2" fmla="*/ 1868922 h 1868922"/>
              <a:gd name="connsiteX0" fmla="*/ 0 w 861955"/>
              <a:gd name="connsiteY0" fmla="*/ 0 h 1868922"/>
              <a:gd name="connsiteX1" fmla="*/ 632499 w 861955"/>
              <a:gd name="connsiteY1" fmla="*/ 1213255 h 1868922"/>
              <a:gd name="connsiteX2" fmla="*/ 658773 w 861955"/>
              <a:gd name="connsiteY2" fmla="*/ 1868922 h 1868922"/>
              <a:gd name="connsiteX3" fmla="*/ 1 w 861955"/>
              <a:gd name="connsiteY3" fmla="*/ 1715023 h 1868922"/>
              <a:gd name="connsiteX4" fmla="*/ 0 w 861955"/>
              <a:gd name="connsiteY4" fmla="*/ 0 h 1868922"/>
              <a:gd name="connsiteX0" fmla="*/ 0 w 861955"/>
              <a:gd name="connsiteY0" fmla="*/ 0 h 1868922"/>
              <a:gd name="connsiteX1" fmla="*/ 860987 w 861955"/>
              <a:gd name="connsiteY1" fmla="*/ 822414 h 1868922"/>
              <a:gd name="connsiteX2" fmla="*/ 410289 w 861955"/>
              <a:gd name="connsiteY2" fmla="*/ 1057508 h 1868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1955" h="1868922" stroke="0" extrusionOk="0">
                <a:moveTo>
                  <a:pt x="0" y="0"/>
                </a:moveTo>
                <a:cubicBezTo>
                  <a:pt x="290763" y="0"/>
                  <a:pt x="547429" y="492336"/>
                  <a:pt x="632499" y="1213255"/>
                </a:cubicBezTo>
                <a:cubicBezTo>
                  <a:pt x="657526" y="1425349"/>
                  <a:pt x="666449" y="1648017"/>
                  <a:pt x="658773" y="1868922"/>
                </a:cubicBezTo>
                <a:lnTo>
                  <a:pt x="1" y="1715023"/>
                </a:lnTo>
                <a:cubicBezTo>
                  <a:pt x="1" y="1143349"/>
                  <a:pt x="0" y="571674"/>
                  <a:pt x="0" y="0"/>
                </a:cubicBezTo>
                <a:close/>
              </a:path>
              <a:path w="861955" h="1868922" fill="none">
                <a:moveTo>
                  <a:pt x="0" y="0"/>
                </a:moveTo>
                <a:cubicBezTo>
                  <a:pt x="290763" y="0"/>
                  <a:pt x="775917" y="101495"/>
                  <a:pt x="860987" y="822414"/>
                </a:cubicBezTo>
                <a:cubicBezTo>
                  <a:pt x="886014" y="1034508"/>
                  <a:pt x="417965" y="836603"/>
                  <a:pt x="410289" y="1057508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508" name="Gruppe 1507">
            <a:extLst>
              <a:ext uri="{FF2B5EF4-FFF2-40B4-BE49-F238E27FC236}">
                <a16:creationId xmlns:a16="http://schemas.microsoft.com/office/drawing/2014/main" id="{D0EEA190-0CDF-4A79-B346-8417ECED0067}"/>
              </a:ext>
            </a:extLst>
          </p:cNvPr>
          <p:cNvGrpSpPr/>
          <p:nvPr/>
        </p:nvGrpSpPr>
        <p:grpSpPr>
          <a:xfrm rot="17574693">
            <a:off x="3808823" y="1826469"/>
            <a:ext cx="140040" cy="82800"/>
            <a:chOff x="4025640" y="2196740"/>
            <a:chExt cx="140040" cy="8280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73">
              <p14:nvContentPartPr>
                <p14:cNvPr id="1509" name="Håndskrift 1508">
                  <a:extLst>
                    <a:ext uri="{FF2B5EF4-FFF2-40B4-BE49-F238E27FC236}">
                      <a16:creationId xmlns:a16="http://schemas.microsoft.com/office/drawing/2014/main" id="{C5AB09C3-644A-4150-BFF6-5E785ADD285D}"/>
                    </a:ext>
                  </a:extLst>
                </p14:cNvPr>
                <p14:cNvContentPartPr/>
                <p14:nvPr/>
              </p14:nvContentPartPr>
              <p14:xfrm>
                <a:off x="4025640" y="2279180"/>
                <a:ext cx="360" cy="360"/>
              </p14:xfrm>
            </p:contentPart>
          </mc:Choice>
          <mc:Fallback xmlns="">
            <p:pic>
              <p:nvPicPr>
                <p:cNvPr id="140" name="Håndskrift 139">
                  <a:extLst>
                    <a:ext uri="{FF2B5EF4-FFF2-40B4-BE49-F238E27FC236}">
                      <a16:creationId xmlns:a16="http://schemas.microsoft.com/office/drawing/2014/main" id="{855C6762-96D9-44DD-B0FE-0C55404E6877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4016640" y="2270180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74">
              <p14:nvContentPartPr>
                <p14:cNvPr id="1510" name="Håndskrift 1509">
                  <a:extLst>
                    <a:ext uri="{FF2B5EF4-FFF2-40B4-BE49-F238E27FC236}">
                      <a16:creationId xmlns:a16="http://schemas.microsoft.com/office/drawing/2014/main" id="{A4097633-8F3E-4687-AFF6-47E9C55D0EAC}"/>
                    </a:ext>
                  </a:extLst>
                </p14:cNvPr>
                <p14:cNvContentPartPr/>
                <p14:nvPr/>
              </p14:nvContentPartPr>
              <p14:xfrm>
                <a:off x="4025640" y="2279180"/>
                <a:ext cx="360" cy="360"/>
              </p14:xfrm>
            </p:contentPart>
          </mc:Choice>
          <mc:Fallback xmlns="">
            <p:pic>
              <p:nvPicPr>
                <p:cNvPr id="141" name="Håndskrift 140">
                  <a:extLst>
                    <a:ext uri="{FF2B5EF4-FFF2-40B4-BE49-F238E27FC236}">
                      <a16:creationId xmlns:a16="http://schemas.microsoft.com/office/drawing/2014/main" id="{EA129DC4-8656-4D91-97FD-379B03A652C5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4016640" y="2270180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75">
              <p14:nvContentPartPr>
                <p14:cNvPr id="1511" name="Håndskrift 1510">
                  <a:extLst>
                    <a:ext uri="{FF2B5EF4-FFF2-40B4-BE49-F238E27FC236}">
                      <a16:creationId xmlns:a16="http://schemas.microsoft.com/office/drawing/2014/main" id="{02E0DF18-0CCE-4542-B33B-8B39F532649F}"/>
                    </a:ext>
                  </a:extLst>
                </p14:cNvPr>
                <p14:cNvContentPartPr/>
                <p14:nvPr/>
              </p14:nvContentPartPr>
              <p14:xfrm>
                <a:off x="4025640" y="2279180"/>
                <a:ext cx="360" cy="360"/>
              </p14:xfrm>
            </p:contentPart>
          </mc:Choice>
          <mc:Fallback xmlns="">
            <p:pic>
              <p:nvPicPr>
                <p:cNvPr id="142" name="Håndskrift 141">
                  <a:extLst>
                    <a:ext uri="{FF2B5EF4-FFF2-40B4-BE49-F238E27FC236}">
                      <a16:creationId xmlns:a16="http://schemas.microsoft.com/office/drawing/2014/main" id="{76DC24F1-3607-4EF5-8255-C64310D6EEC9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4016640" y="2270180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76">
              <p14:nvContentPartPr>
                <p14:cNvPr id="1512" name="Håndskrift 1511">
                  <a:extLst>
                    <a:ext uri="{FF2B5EF4-FFF2-40B4-BE49-F238E27FC236}">
                      <a16:creationId xmlns:a16="http://schemas.microsoft.com/office/drawing/2014/main" id="{F5F63B4B-14E8-4A68-BE0F-AE0944974AD8}"/>
                    </a:ext>
                  </a:extLst>
                </p14:cNvPr>
                <p14:cNvContentPartPr/>
                <p14:nvPr/>
              </p14:nvContentPartPr>
              <p14:xfrm>
                <a:off x="4165320" y="2196740"/>
                <a:ext cx="360" cy="360"/>
              </p14:xfrm>
            </p:contentPart>
          </mc:Choice>
          <mc:Fallback xmlns="">
            <p:pic>
              <p:nvPicPr>
                <p:cNvPr id="143" name="Håndskrift 142">
                  <a:extLst>
                    <a:ext uri="{FF2B5EF4-FFF2-40B4-BE49-F238E27FC236}">
                      <a16:creationId xmlns:a16="http://schemas.microsoft.com/office/drawing/2014/main" id="{CBDA7BD5-2DB7-46D1-B4BC-76C5C40F5627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4156320" y="2187740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13" name="Gruppe 1512">
            <a:extLst>
              <a:ext uri="{FF2B5EF4-FFF2-40B4-BE49-F238E27FC236}">
                <a16:creationId xmlns:a16="http://schemas.microsoft.com/office/drawing/2014/main" id="{94E43288-152B-40ED-A180-5274AF06E65C}"/>
              </a:ext>
            </a:extLst>
          </p:cNvPr>
          <p:cNvGrpSpPr/>
          <p:nvPr/>
        </p:nvGrpSpPr>
        <p:grpSpPr>
          <a:xfrm rot="17574693">
            <a:off x="3808823" y="1826469"/>
            <a:ext cx="140040" cy="82800"/>
            <a:chOff x="4025640" y="2196740"/>
            <a:chExt cx="140040" cy="8280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77">
              <p14:nvContentPartPr>
                <p14:cNvPr id="1514" name="Håndskrift 1513">
                  <a:extLst>
                    <a:ext uri="{FF2B5EF4-FFF2-40B4-BE49-F238E27FC236}">
                      <a16:creationId xmlns:a16="http://schemas.microsoft.com/office/drawing/2014/main" id="{B436420F-B678-4E27-9617-5A8C07EE8AE6}"/>
                    </a:ext>
                  </a:extLst>
                </p14:cNvPr>
                <p14:cNvContentPartPr/>
                <p14:nvPr/>
              </p14:nvContentPartPr>
              <p14:xfrm>
                <a:off x="4025640" y="2279180"/>
                <a:ext cx="360" cy="360"/>
              </p14:xfrm>
            </p:contentPart>
          </mc:Choice>
          <mc:Fallback xmlns="">
            <p:pic>
              <p:nvPicPr>
                <p:cNvPr id="147" name="Håndskrift 146">
                  <a:extLst>
                    <a:ext uri="{FF2B5EF4-FFF2-40B4-BE49-F238E27FC236}">
                      <a16:creationId xmlns:a16="http://schemas.microsoft.com/office/drawing/2014/main" id="{C392FE10-D4A7-4F8E-87FF-3FC7D11A55B0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4016640" y="2270180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78">
              <p14:nvContentPartPr>
                <p14:cNvPr id="1515" name="Håndskrift 1514">
                  <a:extLst>
                    <a:ext uri="{FF2B5EF4-FFF2-40B4-BE49-F238E27FC236}">
                      <a16:creationId xmlns:a16="http://schemas.microsoft.com/office/drawing/2014/main" id="{E3D5133C-D05E-4B61-92CD-E694DCD2738E}"/>
                    </a:ext>
                  </a:extLst>
                </p14:cNvPr>
                <p14:cNvContentPartPr/>
                <p14:nvPr/>
              </p14:nvContentPartPr>
              <p14:xfrm>
                <a:off x="4025640" y="2279180"/>
                <a:ext cx="360" cy="360"/>
              </p14:xfrm>
            </p:contentPart>
          </mc:Choice>
          <mc:Fallback xmlns="">
            <p:pic>
              <p:nvPicPr>
                <p:cNvPr id="148" name="Håndskrift 147">
                  <a:extLst>
                    <a:ext uri="{FF2B5EF4-FFF2-40B4-BE49-F238E27FC236}">
                      <a16:creationId xmlns:a16="http://schemas.microsoft.com/office/drawing/2014/main" id="{846F786D-14C1-4D2D-9D25-4FD95CDCFC79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4016640" y="2270180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79">
              <p14:nvContentPartPr>
                <p14:cNvPr id="1516" name="Håndskrift 1515">
                  <a:extLst>
                    <a:ext uri="{FF2B5EF4-FFF2-40B4-BE49-F238E27FC236}">
                      <a16:creationId xmlns:a16="http://schemas.microsoft.com/office/drawing/2014/main" id="{90A1251C-0D01-4BE3-B2D9-8B0A277A188D}"/>
                    </a:ext>
                  </a:extLst>
                </p14:cNvPr>
                <p14:cNvContentPartPr/>
                <p14:nvPr/>
              </p14:nvContentPartPr>
              <p14:xfrm>
                <a:off x="4025640" y="2279180"/>
                <a:ext cx="360" cy="360"/>
              </p14:xfrm>
            </p:contentPart>
          </mc:Choice>
          <mc:Fallback xmlns="">
            <p:pic>
              <p:nvPicPr>
                <p:cNvPr id="149" name="Håndskrift 148">
                  <a:extLst>
                    <a:ext uri="{FF2B5EF4-FFF2-40B4-BE49-F238E27FC236}">
                      <a16:creationId xmlns:a16="http://schemas.microsoft.com/office/drawing/2014/main" id="{30B4B46A-F9E5-46D8-A144-AE9C3FADA8B0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4016640" y="2270180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80">
              <p14:nvContentPartPr>
                <p14:cNvPr id="1517" name="Håndskrift 1516">
                  <a:extLst>
                    <a:ext uri="{FF2B5EF4-FFF2-40B4-BE49-F238E27FC236}">
                      <a16:creationId xmlns:a16="http://schemas.microsoft.com/office/drawing/2014/main" id="{E8A21656-63BD-492A-8A48-0111AF0E281C}"/>
                    </a:ext>
                  </a:extLst>
                </p14:cNvPr>
                <p14:cNvContentPartPr/>
                <p14:nvPr/>
              </p14:nvContentPartPr>
              <p14:xfrm>
                <a:off x="4165320" y="2196740"/>
                <a:ext cx="360" cy="360"/>
              </p14:xfrm>
            </p:contentPart>
          </mc:Choice>
          <mc:Fallback xmlns="">
            <p:pic>
              <p:nvPicPr>
                <p:cNvPr id="150" name="Håndskrift 149">
                  <a:extLst>
                    <a:ext uri="{FF2B5EF4-FFF2-40B4-BE49-F238E27FC236}">
                      <a16:creationId xmlns:a16="http://schemas.microsoft.com/office/drawing/2014/main" id="{C6A15EBE-C711-4BBC-A2E5-079DEC8D0633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4156320" y="2187740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18" name="Gruppe 1517">
            <a:extLst>
              <a:ext uri="{FF2B5EF4-FFF2-40B4-BE49-F238E27FC236}">
                <a16:creationId xmlns:a16="http://schemas.microsoft.com/office/drawing/2014/main" id="{DF894372-7643-46D5-BDA4-F42C996EDDEF}"/>
              </a:ext>
            </a:extLst>
          </p:cNvPr>
          <p:cNvGrpSpPr/>
          <p:nvPr/>
        </p:nvGrpSpPr>
        <p:grpSpPr>
          <a:xfrm>
            <a:off x="4357630" y="759708"/>
            <a:ext cx="305173" cy="473239"/>
            <a:chOff x="2820664" y="496340"/>
            <a:chExt cx="449313" cy="696761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81">
              <p14:nvContentPartPr>
                <p14:cNvPr id="1519" name="Håndskrift 1518">
                  <a:extLst>
                    <a:ext uri="{FF2B5EF4-FFF2-40B4-BE49-F238E27FC236}">
                      <a16:creationId xmlns:a16="http://schemas.microsoft.com/office/drawing/2014/main" id="{4C98C4CB-D1C5-47C0-B05D-C96C250425D2}"/>
                    </a:ext>
                  </a:extLst>
                </p14:cNvPr>
                <p14:cNvContentPartPr/>
                <p14:nvPr/>
              </p14:nvContentPartPr>
              <p14:xfrm rot="581570">
                <a:off x="2923097" y="496340"/>
                <a:ext cx="346880" cy="554627"/>
              </p14:xfrm>
            </p:contentPart>
          </mc:Choice>
          <mc:Fallback xmlns="">
            <p:pic>
              <p:nvPicPr>
                <p:cNvPr id="63" name="Håndskrift 62">
                  <a:extLst>
                    <a:ext uri="{FF2B5EF4-FFF2-40B4-BE49-F238E27FC236}">
                      <a16:creationId xmlns:a16="http://schemas.microsoft.com/office/drawing/2014/main" id="{8A7FCC06-8CDA-43C9-B2A5-FB03AFC300A2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 rot="581570">
                  <a:off x="2910503" y="483735"/>
                  <a:ext cx="372068" cy="57983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2">
              <p14:nvContentPartPr>
                <p14:cNvPr id="1520" name="Håndskrift 1519">
                  <a:extLst>
                    <a:ext uri="{FF2B5EF4-FFF2-40B4-BE49-F238E27FC236}">
                      <a16:creationId xmlns:a16="http://schemas.microsoft.com/office/drawing/2014/main" id="{EF1076F0-D600-43D1-B3B4-33596726AF95}"/>
                    </a:ext>
                  </a:extLst>
                </p14:cNvPr>
                <p14:cNvContentPartPr/>
                <p14:nvPr/>
              </p14:nvContentPartPr>
              <p14:xfrm rot="581570">
                <a:off x="2820664" y="1192741"/>
                <a:ext cx="360" cy="360"/>
              </p14:xfrm>
            </p:contentPart>
          </mc:Choice>
          <mc:Fallback xmlns="">
            <p:pic>
              <p:nvPicPr>
                <p:cNvPr id="64" name="Håndskrift 63">
                  <a:extLst>
                    <a:ext uri="{FF2B5EF4-FFF2-40B4-BE49-F238E27FC236}">
                      <a16:creationId xmlns:a16="http://schemas.microsoft.com/office/drawing/2014/main" id="{2B71B43E-1FFA-445B-83DB-A5C404C7ABEB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 rot="581570">
                  <a:off x="2795104" y="1167181"/>
                  <a:ext cx="50760" cy="50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21" name="Gruppe 1520">
            <a:extLst>
              <a:ext uri="{FF2B5EF4-FFF2-40B4-BE49-F238E27FC236}">
                <a16:creationId xmlns:a16="http://schemas.microsoft.com/office/drawing/2014/main" id="{6F7F5FD1-2CFE-4D82-BEF4-89CE3C266D5E}"/>
              </a:ext>
            </a:extLst>
          </p:cNvPr>
          <p:cNvGrpSpPr/>
          <p:nvPr/>
        </p:nvGrpSpPr>
        <p:grpSpPr>
          <a:xfrm>
            <a:off x="3409333" y="721573"/>
            <a:ext cx="393120" cy="815221"/>
            <a:chOff x="1893619" y="427996"/>
            <a:chExt cx="393120" cy="815221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83">
              <p14:nvContentPartPr>
                <p14:cNvPr id="1522" name="Håndskrift 1521">
                  <a:extLst>
                    <a:ext uri="{FF2B5EF4-FFF2-40B4-BE49-F238E27FC236}">
                      <a16:creationId xmlns:a16="http://schemas.microsoft.com/office/drawing/2014/main" id="{8D4315D1-FD58-43E4-8894-C963DC0F2324}"/>
                    </a:ext>
                  </a:extLst>
                </p14:cNvPr>
                <p14:cNvContentPartPr/>
                <p14:nvPr/>
              </p14:nvContentPartPr>
              <p14:xfrm rot="20257256">
                <a:off x="1893619" y="427996"/>
                <a:ext cx="393120" cy="628560"/>
              </p14:xfrm>
            </p:contentPart>
          </mc:Choice>
          <mc:Fallback xmlns="">
            <p:pic>
              <p:nvPicPr>
                <p:cNvPr id="65" name="Håndskrift 64">
                  <a:extLst>
                    <a:ext uri="{FF2B5EF4-FFF2-40B4-BE49-F238E27FC236}">
                      <a16:creationId xmlns:a16="http://schemas.microsoft.com/office/drawing/2014/main" id="{47A51417-76BE-4B24-9A06-48DF98C3103C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 rot="20257256">
                  <a:off x="1881019" y="415396"/>
                  <a:ext cx="418320" cy="65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4">
              <p14:nvContentPartPr>
                <p14:cNvPr id="1523" name="Håndskrift 1522">
                  <a:extLst>
                    <a:ext uri="{FF2B5EF4-FFF2-40B4-BE49-F238E27FC236}">
                      <a16:creationId xmlns:a16="http://schemas.microsoft.com/office/drawing/2014/main" id="{2E5109AC-4400-48E7-A8D5-3E8AB874C2C9}"/>
                    </a:ext>
                  </a:extLst>
                </p14:cNvPr>
                <p14:cNvContentPartPr/>
                <p14:nvPr/>
              </p14:nvContentPartPr>
              <p14:xfrm rot="20257256">
                <a:off x="2089763" y="1242857"/>
                <a:ext cx="360" cy="360"/>
              </p14:xfrm>
            </p:contentPart>
          </mc:Choice>
          <mc:Fallback xmlns="">
            <p:pic>
              <p:nvPicPr>
                <p:cNvPr id="66" name="Håndskrift 65">
                  <a:extLst>
                    <a:ext uri="{FF2B5EF4-FFF2-40B4-BE49-F238E27FC236}">
                      <a16:creationId xmlns:a16="http://schemas.microsoft.com/office/drawing/2014/main" id="{47B2C644-F134-4F19-8B20-42ACC1ECDCB9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 rot="20257256">
                  <a:off x="2064203" y="1217297"/>
                  <a:ext cx="50760" cy="50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685">
            <p14:nvContentPartPr>
              <p14:cNvPr id="1524" name="Håndskrift 1523">
                <a:extLst>
                  <a:ext uri="{FF2B5EF4-FFF2-40B4-BE49-F238E27FC236}">
                    <a16:creationId xmlns:a16="http://schemas.microsoft.com/office/drawing/2014/main" id="{B4FF95B8-26F0-4964-83D0-CBB19BDE4E58}"/>
                  </a:ext>
                </a:extLst>
              </p14:cNvPr>
              <p14:cNvContentPartPr/>
              <p14:nvPr/>
            </p14:nvContentPartPr>
            <p14:xfrm>
              <a:off x="7578524" y="4637094"/>
              <a:ext cx="250" cy="299"/>
            </p14:xfrm>
          </p:contentPart>
        </mc:Choice>
        <mc:Fallback xmlns="">
          <p:pic>
            <p:nvPicPr>
              <p:cNvPr id="1524" name="Håndskrift 1523">
                <a:extLst>
                  <a:ext uri="{FF2B5EF4-FFF2-40B4-BE49-F238E27FC236}">
                    <a16:creationId xmlns:a16="http://schemas.microsoft.com/office/drawing/2014/main" id="{B4FF95B8-26F0-4964-83D0-CBB19BDE4E58}"/>
                  </a:ext>
                </a:extLst>
              </p:cNvPr>
              <p:cNvPicPr/>
              <p:nvPr/>
            </p:nvPicPr>
            <p:blipFill>
              <a:blip r:embed="rId1686"/>
              <a:stretch>
                <a:fillRect/>
              </a:stretch>
            </p:blipFill>
            <p:spPr>
              <a:xfrm>
                <a:off x="7572274" y="4592244"/>
                <a:ext cx="12500" cy="89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687">
            <p14:nvContentPartPr>
              <p14:cNvPr id="1525" name="Håndskrift 1524">
                <a:extLst>
                  <a:ext uri="{FF2B5EF4-FFF2-40B4-BE49-F238E27FC236}">
                    <a16:creationId xmlns:a16="http://schemas.microsoft.com/office/drawing/2014/main" id="{ACCDA4E7-0922-4E5A-85A2-2C4ECBEF898B}"/>
                  </a:ext>
                </a:extLst>
              </p14:cNvPr>
              <p14:cNvContentPartPr/>
              <p14:nvPr/>
            </p14:nvContentPartPr>
            <p14:xfrm>
              <a:off x="7654932" y="4128769"/>
              <a:ext cx="250" cy="299"/>
            </p14:xfrm>
          </p:contentPart>
        </mc:Choice>
        <mc:Fallback xmlns="">
          <p:pic>
            <p:nvPicPr>
              <p:cNvPr id="1525" name="Håndskrift 1524">
                <a:extLst>
                  <a:ext uri="{FF2B5EF4-FFF2-40B4-BE49-F238E27FC236}">
                    <a16:creationId xmlns:a16="http://schemas.microsoft.com/office/drawing/2014/main" id="{ACCDA4E7-0922-4E5A-85A2-2C4ECBEF898B}"/>
                  </a:ext>
                </a:extLst>
              </p:cNvPr>
              <p:cNvPicPr/>
              <p:nvPr/>
            </p:nvPicPr>
            <p:blipFill>
              <a:blip r:embed="rId1688"/>
              <a:stretch>
                <a:fillRect/>
              </a:stretch>
            </p:blipFill>
            <p:spPr>
              <a:xfrm>
                <a:off x="7648682" y="4083919"/>
                <a:ext cx="12500" cy="89700"/>
              </a:xfrm>
              <a:prstGeom prst="rect">
                <a:avLst/>
              </a:prstGeom>
            </p:spPr>
          </p:pic>
        </mc:Fallback>
      </mc:AlternateContent>
      <p:grpSp>
        <p:nvGrpSpPr>
          <p:cNvPr id="1526" name="Gruppe 1525">
            <a:extLst>
              <a:ext uri="{FF2B5EF4-FFF2-40B4-BE49-F238E27FC236}">
                <a16:creationId xmlns:a16="http://schemas.microsoft.com/office/drawing/2014/main" id="{5ED89C62-D621-410F-8635-5FCB2B35A80F}"/>
              </a:ext>
            </a:extLst>
          </p:cNvPr>
          <p:cNvGrpSpPr/>
          <p:nvPr/>
        </p:nvGrpSpPr>
        <p:grpSpPr>
          <a:xfrm>
            <a:off x="6937351" y="2593620"/>
            <a:ext cx="6243" cy="8065"/>
            <a:chOff x="2468664" y="2559888"/>
            <a:chExt cx="9000" cy="972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89">
              <p14:nvContentPartPr>
                <p14:cNvPr id="1527" name="Håndskrift 1526">
                  <a:extLst>
                    <a:ext uri="{FF2B5EF4-FFF2-40B4-BE49-F238E27FC236}">
                      <a16:creationId xmlns:a16="http://schemas.microsoft.com/office/drawing/2014/main" id="{46EA4F32-9355-473D-9A4C-1695C0148EFE}"/>
                    </a:ext>
                  </a:extLst>
                </p14:cNvPr>
                <p14:cNvContentPartPr/>
                <p14:nvPr/>
              </p14:nvContentPartPr>
              <p14:xfrm>
                <a:off x="2468664" y="2565648"/>
                <a:ext cx="3960" cy="3960"/>
              </p14:xfrm>
            </p:contentPart>
          </mc:Choice>
          <mc:Fallback xmlns="">
            <p:pic>
              <p:nvPicPr>
                <p:cNvPr id="76" name="Håndskrift 75">
                  <a:extLst>
                    <a:ext uri="{FF2B5EF4-FFF2-40B4-BE49-F238E27FC236}">
                      <a16:creationId xmlns:a16="http://schemas.microsoft.com/office/drawing/2014/main" id="{D0AC19F1-2113-4C8D-A9B9-F2D5C63597F2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2454521" y="2506248"/>
                  <a:ext cx="31680" cy="12236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90">
              <p14:nvContentPartPr>
                <p14:cNvPr id="1528" name="Håndskrift 1527">
                  <a:extLst>
                    <a:ext uri="{FF2B5EF4-FFF2-40B4-BE49-F238E27FC236}">
                      <a16:creationId xmlns:a16="http://schemas.microsoft.com/office/drawing/2014/main" id="{30B1EB2F-E70B-49DB-812E-BEF7044DDA5B}"/>
                    </a:ext>
                  </a:extLst>
                </p14:cNvPr>
                <p14:cNvContentPartPr/>
                <p14:nvPr/>
              </p14:nvContentPartPr>
              <p14:xfrm>
                <a:off x="2477304" y="2559888"/>
                <a:ext cx="360" cy="360"/>
              </p14:xfrm>
            </p:contentPart>
          </mc:Choice>
          <mc:Fallback xmlns="">
            <p:pic>
              <p:nvPicPr>
                <p:cNvPr id="78" name="Håndskrift 77">
                  <a:extLst>
                    <a:ext uri="{FF2B5EF4-FFF2-40B4-BE49-F238E27FC236}">
                      <a16:creationId xmlns:a16="http://schemas.microsoft.com/office/drawing/2014/main" id="{E7EBEE3A-D790-494A-A07C-DD529B6289BC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2468304" y="250588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529" name="Lige forbindelse 1528">
            <a:extLst>
              <a:ext uri="{FF2B5EF4-FFF2-40B4-BE49-F238E27FC236}">
                <a16:creationId xmlns:a16="http://schemas.microsoft.com/office/drawing/2014/main" id="{CFA05BF7-0EEC-47C2-ADA7-370F7D5714AF}"/>
              </a:ext>
            </a:extLst>
          </p:cNvPr>
          <p:cNvCxnSpPr>
            <a:cxnSpLocks/>
          </p:cNvCxnSpPr>
          <p:nvPr/>
        </p:nvCxnSpPr>
        <p:spPr>
          <a:xfrm flipH="1">
            <a:off x="6856506" y="4405304"/>
            <a:ext cx="108531" cy="555153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30" name="Gruppe 1529">
            <a:extLst>
              <a:ext uri="{FF2B5EF4-FFF2-40B4-BE49-F238E27FC236}">
                <a16:creationId xmlns:a16="http://schemas.microsoft.com/office/drawing/2014/main" id="{DA6E6FBC-7188-4ADB-8ECE-7D101B7507B9}"/>
              </a:ext>
            </a:extLst>
          </p:cNvPr>
          <p:cNvGrpSpPr/>
          <p:nvPr/>
        </p:nvGrpSpPr>
        <p:grpSpPr>
          <a:xfrm rot="21376012">
            <a:off x="6703377" y="2915487"/>
            <a:ext cx="804334" cy="1536416"/>
            <a:chOff x="3333750" y="2371725"/>
            <a:chExt cx="1133475" cy="2038350"/>
          </a:xfrm>
        </p:grpSpPr>
        <p:sp>
          <p:nvSpPr>
            <p:cNvPr id="1531" name="Ellipse 1530">
              <a:extLst>
                <a:ext uri="{FF2B5EF4-FFF2-40B4-BE49-F238E27FC236}">
                  <a16:creationId xmlns:a16="http://schemas.microsoft.com/office/drawing/2014/main" id="{451E88B3-C8E0-4AE6-AF2C-27DEF6EABF6E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91">
              <p14:nvContentPartPr>
                <p14:cNvPr id="1532" name="Håndskrift 1531">
                  <a:extLst>
                    <a:ext uri="{FF2B5EF4-FFF2-40B4-BE49-F238E27FC236}">
                      <a16:creationId xmlns:a16="http://schemas.microsoft.com/office/drawing/2014/main" id="{F0C4EB8C-7F83-4930-9474-38934F508D24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91" name="Håndskrift 90">
                  <a:extLst>
                    <a:ext uri="{FF2B5EF4-FFF2-40B4-BE49-F238E27FC236}">
                      <a16:creationId xmlns:a16="http://schemas.microsoft.com/office/drawing/2014/main" id="{1C76453F-D82F-4709-8F1C-9B72C277192C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3324059" y="2344357"/>
                  <a:ext cx="687399" cy="207324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92">
              <p14:nvContentPartPr>
                <p14:cNvPr id="1533" name="Håndskrift 1532">
                  <a:extLst>
                    <a:ext uri="{FF2B5EF4-FFF2-40B4-BE49-F238E27FC236}">
                      <a16:creationId xmlns:a16="http://schemas.microsoft.com/office/drawing/2014/main" id="{8331B51A-B911-4EE5-B6A4-9D9E3BC6C78C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92" name="Håndskrift 91">
                  <a:extLst>
                    <a:ext uri="{FF2B5EF4-FFF2-40B4-BE49-F238E27FC236}">
                      <a16:creationId xmlns:a16="http://schemas.microsoft.com/office/drawing/2014/main" id="{49234D53-DFCB-4425-9A5B-8D3D4C4E0934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3339615" y="2409159"/>
                  <a:ext cx="474127" cy="177047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34" name="Gruppe 1533">
            <a:extLst>
              <a:ext uri="{FF2B5EF4-FFF2-40B4-BE49-F238E27FC236}">
                <a16:creationId xmlns:a16="http://schemas.microsoft.com/office/drawing/2014/main" id="{8DB2636B-3415-425A-B242-6071D1754041}"/>
              </a:ext>
            </a:extLst>
          </p:cNvPr>
          <p:cNvGrpSpPr/>
          <p:nvPr/>
        </p:nvGrpSpPr>
        <p:grpSpPr>
          <a:xfrm rot="221378">
            <a:off x="6853296" y="2270863"/>
            <a:ext cx="478991" cy="784513"/>
            <a:chOff x="3595377" y="1576183"/>
            <a:chExt cx="618490" cy="945515"/>
          </a:xfrm>
        </p:grpSpPr>
        <p:sp>
          <p:nvSpPr>
            <p:cNvPr id="1535" name="Ellipse 1534">
              <a:extLst>
                <a:ext uri="{FF2B5EF4-FFF2-40B4-BE49-F238E27FC236}">
                  <a16:creationId xmlns:a16="http://schemas.microsoft.com/office/drawing/2014/main" id="{8E50CA35-BDBE-4666-9A6F-3D8420CCD89B}"/>
                </a:ext>
              </a:extLst>
            </p:cNvPr>
            <p:cNvSpPr/>
            <p:nvPr/>
          </p:nvSpPr>
          <p:spPr>
            <a:xfrm>
              <a:off x="3595377" y="1576183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93">
              <p14:nvContentPartPr>
                <p14:cNvPr id="1536" name="Håndskrift 1535">
                  <a:extLst>
                    <a:ext uri="{FF2B5EF4-FFF2-40B4-BE49-F238E27FC236}">
                      <a16:creationId xmlns:a16="http://schemas.microsoft.com/office/drawing/2014/main" id="{59D67E98-90A7-4FED-A616-BA68D00C7AFB}"/>
                    </a:ext>
                  </a:extLst>
                </p14:cNvPr>
                <p14:cNvContentPartPr/>
                <p14:nvPr/>
              </p14:nvContentPartPr>
              <p14:xfrm>
                <a:off x="3654399" y="1617782"/>
                <a:ext cx="269281" cy="859683"/>
              </p14:xfrm>
            </p:contentPart>
          </mc:Choice>
          <mc:Fallback xmlns="">
            <p:pic>
              <p:nvPicPr>
                <p:cNvPr id="1536" name="Håndskrift 1535">
                  <a:extLst>
                    <a:ext uri="{FF2B5EF4-FFF2-40B4-BE49-F238E27FC236}">
                      <a16:creationId xmlns:a16="http://schemas.microsoft.com/office/drawing/2014/main" id="{59D67E98-90A7-4FED-A616-BA68D00C7AFB}"/>
                    </a:ext>
                  </a:extLst>
                </p:cNvPr>
                <p:cNvPicPr/>
                <p:nvPr/>
              </p:nvPicPr>
              <p:blipFill>
                <a:blip r:embed="rId1694"/>
                <a:stretch>
                  <a:fillRect/>
                </a:stretch>
              </p:blipFill>
              <p:spPr>
                <a:xfrm>
                  <a:off x="3607891" y="1574407"/>
                  <a:ext cx="361832" cy="9459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95">
              <p14:nvContentPartPr>
                <p14:cNvPr id="1537" name="Håndskrift 1536">
                  <a:extLst>
                    <a:ext uri="{FF2B5EF4-FFF2-40B4-BE49-F238E27FC236}">
                      <a16:creationId xmlns:a16="http://schemas.microsoft.com/office/drawing/2014/main" id="{5EC82168-6AAE-4608-BAAB-42F6F09D337B}"/>
                    </a:ext>
                  </a:extLst>
                </p14:cNvPr>
                <p14:cNvContentPartPr/>
                <p14:nvPr/>
              </p14:nvContentPartPr>
              <p14:xfrm>
                <a:off x="3627395" y="1983182"/>
                <a:ext cx="138600" cy="441359"/>
              </p14:xfrm>
            </p:contentPart>
          </mc:Choice>
          <mc:Fallback xmlns="">
            <p:pic>
              <p:nvPicPr>
                <p:cNvPr id="1537" name="Håndskrift 1536">
                  <a:extLst>
                    <a:ext uri="{FF2B5EF4-FFF2-40B4-BE49-F238E27FC236}">
                      <a16:creationId xmlns:a16="http://schemas.microsoft.com/office/drawing/2014/main" id="{5EC82168-6AAE-4608-BAAB-42F6F09D337B}"/>
                    </a:ext>
                  </a:extLst>
                </p:cNvPr>
                <p:cNvPicPr/>
                <p:nvPr/>
              </p:nvPicPr>
              <p:blipFill>
                <a:blip r:embed="rId1696"/>
                <a:stretch>
                  <a:fillRect/>
                </a:stretch>
              </p:blipFill>
              <p:spPr>
                <a:xfrm>
                  <a:off x="3615767" y="1972332"/>
                  <a:ext cx="161390" cy="462624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538" name="Lige forbindelse 1537">
            <a:extLst>
              <a:ext uri="{FF2B5EF4-FFF2-40B4-BE49-F238E27FC236}">
                <a16:creationId xmlns:a16="http://schemas.microsoft.com/office/drawing/2014/main" id="{3A95B101-B061-4041-B2A6-AA8083B18C9E}"/>
              </a:ext>
            </a:extLst>
          </p:cNvPr>
          <p:cNvCxnSpPr>
            <a:cxnSpLocks/>
          </p:cNvCxnSpPr>
          <p:nvPr/>
        </p:nvCxnSpPr>
        <p:spPr>
          <a:xfrm>
            <a:off x="7205278" y="4439498"/>
            <a:ext cx="55403" cy="58410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9" name="Bue 84">
            <a:extLst>
              <a:ext uri="{FF2B5EF4-FFF2-40B4-BE49-F238E27FC236}">
                <a16:creationId xmlns:a16="http://schemas.microsoft.com/office/drawing/2014/main" id="{92D6C053-BA7E-41A2-A822-E6EDC374B6C0}"/>
              </a:ext>
            </a:extLst>
          </p:cNvPr>
          <p:cNvSpPr/>
          <p:nvPr/>
        </p:nvSpPr>
        <p:spPr>
          <a:xfrm rot="11010952" flipV="1">
            <a:off x="6269696" y="3007314"/>
            <a:ext cx="547080" cy="1230137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468381 w 791971"/>
              <a:gd name="connsiteY1" fmla="*/ 1317311 h 2659045"/>
              <a:gd name="connsiteX2" fmla="*/ 78957 w 791971"/>
              <a:gd name="connsiteY2" fmla="*/ 2659044 h 2659045"/>
              <a:gd name="connsiteX0" fmla="*/ 0 w 791971"/>
              <a:gd name="connsiteY0" fmla="*/ 0 h 2857373"/>
              <a:gd name="connsiteX1" fmla="*/ 737092 w 791971"/>
              <a:gd name="connsiteY1" fmla="*/ 1013928 h 2857373"/>
              <a:gd name="connsiteX2" fmla="*/ 786720 w 791971"/>
              <a:gd name="connsiteY2" fmla="*/ 1782460 h 2857373"/>
              <a:gd name="connsiteX3" fmla="*/ 1 w 791971"/>
              <a:gd name="connsiteY3" fmla="*/ 1598671 h 2857373"/>
              <a:gd name="connsiteX4" fmla="*/ 0 w 791971"/>
              <a:gd name="connsiteY4" fmla="*/ 0 h 2857373"/>
              <a:gd name="connsiteX0" fmla="*/ 0 w 791971"/>
              <a:gd name="connsiteY0" fmla="*/ 0 h 2857373"/>
              <a:gd name="connsiteX1" fmla="*/ 468381 w 791971"/>
              <a:gd name="connsiteY1" fmla="*/ 1317311 h 2857373"/>
              <a:gd name="connsiteX2" fmla="*/ 63576 w 791971"/>
              <a:gd name="connsiteY2" fmla="*/ 2857374 h 2857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1971" h="2857373" stroke="0" extrusionOk="0">
                <a:moveTo>
                  <a:pt x="0" y="0"/>
                </a:moveTo>
                <a:cubicBezTo>
                  <a:pt x="325588" y="0"/>
                  <a:pt x="618002" y="402238"/>
                  <a:pt x="737092" y="1013928"/>
                </a:cubicBezTo>
                <a:cubicBezTo>
                  <a:pt x="784612" y="1258011"/>
                  <a:pt x="801656" y="1521944"/>
                  <a:pt x="786720" y="1782460"/>
                </a:cubicBezTo>
                <a:lnTo>
                  <a:pt x="1" y="1598671"/>
                </a:lnTo>
                <a:cubicBezTo>
                  <a:pt x="1" y="1065781"/>
                  <a:pt x="0" y="532890"/>
                  <a:pt x="0" y="0"/>
                </a:cubicBezTo>
                <a:close/>
              </a:path>
              <a:path w="791971" h="2857373" fill="none">
                <a:moveTo>
                  <a:pt x="0" y="0"/>
                </a:moveTo>
                <a:cubicBezTo>
                  <a:pt x="325588" y="0"/>
                  <a:pt x="349291" y="705621"/>
                  <a:pt x="468381" y="1317311"/>
                </a:cubicBezTo>
                <a:cubicBezTo>
                  <a:pt x="515901" y="1561394"/>
                  <a:pt x="78512" y="2596858"/>
                  <a:pt x="63576" y="2857374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540" name="Gruppe 1539">
            <a:extLst>
              <a:ext uri="{FF2B5EF4-FFF2-40B4-BE49-F238E27FC236}">
                <a16:creationId xmlns:a16="http://schemas.microsoft.com/office/drawing/2014/main" id="{55BFE677-258C-415D-94BC-2103A3BB4817}"/>
              </a:ext>
            </a:extLst>
          </p:cNvPr>
          <p:cNvGrpSpPr/>
          <p:nvPr/>
        </p:nvGrpSpPr>
        <p:grpSpPr>
          <a:xfrm rot="17574693">
            <a:off x="6946036" y="2187984"/>
            <a:ext cx="116194" cy="57431"/>
            <a:chOff x="4025640" y="2196740"/>
            <a:chExt cx="140040" cy="8280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97">
              <p14:nvContentPartPr>
                <p14:cNvPr id="1541" name="Håndskrift 1540">
                  <a:extLst>
                    <a:ext uri="{FF2B5EF4-FFF2-40B4-BE49-F238E27FC236}">
                      <a16:creationId xmlns:a16="http://schemas.microsoft.com/office/drawing/2014/main" id="{DF84BC58-C0B4-4595-A16F-6E163EB50165}"/>
                    </a:ext>
                  </a:extLst>
                </p14:cNvPr>
                <p14:cNvContentPartPr/>
                <p14:nvPr/>
              </p14:nvContentPartPr>
              <p14:xfrm>
                <a:off x="4025640" y="2279180"/>
                <a:ext cx="360" cy="360"/>
              </p14:xfrm>
            </p:contentPart>
          </mc:Choice>
          <mc:Fallback xmlns="">
            <p:pic>
              <p:nvPicPr>
                <p:cNvPr id="105" name="Håndskrift 104">
                  <a:extLst>
                    <a:ext uri="{FF2B5EF4-FFF2-40B4-BE49-F238E27FC236}">
                      <a16:creationId xmlns:a16="http://schemas.microsoft.com/office/drawing/2014/main" id="{4940C76E-1E41-48E9-BA43-8EA198C7F714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4016640" y="2270180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98">
              <p14:nvContentPartPr>
                <p14:cNvPr id="1542" name="Håndskrift 1541">
                  <a:extLst>
                    <a:ext uri="{FF2B5EF4-FFF2-40B4-BE49-F238E27FC236}">
                      <a16:creationId xmlns:a16="http://schemas.microsoft.com/office/drawing/2014/main" id="{E604751B-839B-43BB-83E2-1B2DE1BBD65C}"/>
                    </a:ext>
                  </a:extLst>
                </p14:cNvPr>
                <p14:cNvContentPartPr/>
                <p14:nvPr/>
              </p14:nvContentPartPr>
              <p14:xfrm>
                <a:off x="4025640" y="2279180"/>
                <a:ext cx="360" cy="360"/>
              </p14:xfrm>
            </p:contentPart>
          </mc:Choice>
          <mc:Fallback xmlns="">
            <p:pic>
              <p:nvPicPr>
                <p:cNvPr id="106" name="Håndskrift 105">
                  <a:extLst>
                    <a:ext uri="{FF2B5EF4-FFF2-40B4-BE49-F238E27FC236}">
                      <a16:creationId xmlns:a16="http://schemas.microsoft.com/office/drawing/2014/main" id="{DC662FD0-FB17-48E7-9E3A-C66EEBD2E950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4016640" y="2270180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99">
              <p14:nvContentPartPr>
                <p14:cNvPr id="1543" name="Håndskrift 1542">
                  <a:extLst>
                    <a:ext uri="{FF2B5EF4-FFF2-40B4-BE49-F238E27FC236}">
                      <a16:creationId xmlns:a16="http://schemas.microsoft.com/office/drawing/2014/main" id="{1DF18A13-B7E7-4FD7-9036-C793DAEC5B35}"/>
                    </a:ext>
                  </a:extLst>
                </p14:cNvPr>
                <p14:cNvContentPartPr/>
                <p14:nvPr/>
              </p14:nvContentPartPr>
              <p14:xfrm>
                <a:off x="4025640" y="2279180"/>
                <a:ext cx="360" cy="360"/>
              </p14:xfrm>
            </p:contentPart>
          </mc:Choice>
          <mc:Fallback xmlns="">
            <p:pic>
              <p:nvPicPr>
                <p:cNvPr id="108" name="Håndskrift 107">
                  <a:extLst>
                    <a:ext uri="{FF2B5EF4-FFF2-40B4-BE49-F238E27FC236}">
                      <a16:creationId xmlns:a16="http://schemas.microsoft.com/office/drawing/2014/main" id="{A99AB530-FC00-44AD-B99A-B0E33DFA7379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4016640" y="2270180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700">
              <p14:nvContentPartPr>
                <p14:cNvPr id="1544" name="Håndskrift 1543">
                  <a:extLst>
                    <a:ext uri="{FF2B5EF4-FFF2-40B4-BE49-F238E27FC236}">
                      <a16:creationId xmlns:a16="http://schemas.microsoft.com/office/drawing/2014/main" id="{CA0AAF2E-E7A2-4FFE-BAFC-10C59943AD4F}"/>
                    </a:ext>
                  </a:extLst>
                </p14:cNvPr>
                <p14:cNvContentPartPr/>
                <p14:nvPr/>
              </p14:nvContentPartPr>
              <p14:xfrm>
                <a:off x="4165320" y="2196740"/>
                <a:ext cx="360" cy="360"/>
              </p14:xfrm>
            </p:contentPart>
          </mc:Choice>
          <mc:Fallback xmlns="">
            <p:pic>
              <p:nvPicPr>
                <p:cNvPr id="109" name="Håndskrift 108">
                  <a:extLst>
                    <a:ext uri="{FF2B5EF4-FFF2-40B4-BE49-F238E27FC236}">
                      <a16:creationId xmlns:a16="http://schemas.microsoft.com/office/drawing/2014/main" id="{EFD1E178-EEEB-4B45-8D74-2A863AE04E30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4156320" y="2187740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45" name="Gruppe 1544">
            <a:extLst>
              <a:ext uri="{FF2B5EF4-FFF2-40B4-BE49-F238E27FC236}">
                <a16:creationId xmlns:a16="http://schemas.microsoft.com/office/drawing/2014/main" id="{CCEA48F8-CCB2-43C7-AFF6-D86F9F5D1CD8}"/>
              </a:ext>
            </a:extLst>
          </p:cNvPr>
          <p:cNvGrpSpPr/>
          <p:nvPr/>
        </p:nvGrpSpPr>
        <p:grpSpPr>
          <a:xfrm rot="17574693">
            <a:off x="6946036" y="2187984"/>
            <a:ext cx="116194" cy="57431"/>
            <a:chOff x="4025640" y="2196740"/>
            <a:chExt cx="140040" cy="8280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701">
              <p14:nvContentPartPr>
                <p14:cNvPr id="1546" name="Håndskrift 1545">
                  <a:extLst>
                    <a:ext uri="{FF2B5EF4-FFF2-40B4-BE49-F238E27FC236}">
                      <a16:creationId xmlns:a16="http://schemas.microsoft.com/office/drawing/2014/main" id="{05B3C42D-E37B-4393-8F77-7C2E87A5B486}"/>
                    </a:ext>
                  </a:extLst>
                </p14:cNvPr>
                <p14:cNvContentPartPr/>
                <p14:nvPr/>
              </p14:nvContentPartPr>
              <p14:xfrm>
                <a:off x="4025640" y="2279180"/>
                <a:ext cx="360" cy="360"/>
              </p14:xfrm>
            </p:contentPart>
          </mc:Choice>
          <mc:Fallback xmlns="">
            <p:pic>
              <p:nvPicPr>
                <p:cNvPr id="111" name="Håndskrift 110">
                  <a:extLst>
                    <a:ext uri="{FF2B5EF4-FFF2-40B4-BE49-F238E27FC236}">
                      <a16:creationId xmlns:a16="http://schemas.microsoft.com/office/drawing/2014/main" id="{C2971C6B-085D-474B-A0B1-1CABC76AA843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4016640" y="2270180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702">
              <p14:nvContentPartPr>
                <p14:cNvPr id="1547" name="Håndskrift 1546">
                  <a:extLst>
                    <a:ext uri="{FF2B5EF4-FFF2-40B4-BE49-F238E27FC236}">
                      <a16:creationId xmlns:a16="http://schemas.microsoft.com/office/drawing/2014/main" id="{7C67C886-5A29-4C25-B4AB-D46E89A67CD2}"/>
                    </a:ext>
                  </a:extLst>
                </p14:cNvPr>
                <p14:cNvContentPartPr/>
                <p14:nvPr/>
              </p14:nvContentPartPr>
              <p14:xfrm>
                <a:off x="4025640" y="2279180"/>
                <a:ext cx="360" cy="360"/>
              </p14:xfrm>
            </p:contentPart>
          </mc:Choice>
          <mc:Fallback xmlns="">
            <p:pic>
              <p:nvPicPr>
                <p:cNvPr id="112" name="Håndskrift 111">
                  <a:extLst>
                    <a:ext uri="{FF2B5EF4-FFF2-40B4-BE49-F238E27FC236}">
                      <a16:creationId xmlns:a16="http://schemas.microsoft.com/office/drawing/2014/main" id="{0AEE9207-CA9B-48DA-8075-63365DC6B8B4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4016640" y="2270180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703">
              <p14:nvContentPartPr>
                <p14:cNvPr id="1548" name="Håndskrift 1547">
                  <a:extLst>
                    <a:ext uri="{FF2B5EF4-FFF2-40B4-BE49-F238E27FC236}">
                      <a16:creationId xmlns:a16="http://schemas.microsoft.com/office/drawing/2014/main" id="{97C31A1E-7794-4423-8AC9-767A778DFC2C}"/>
                    </a:ext>
                  </a:extLst>
                </p14:cNvPr>
                <p14:cNvContentPartPr/>
                <p14:nvPr/>
              </p14:nvContentPartPr>
              <p14:xfrm>
                <a:off x="4025640" y="2279180"/>
                <a:ext cx="360" cy="360"/>
              </p14:xfrm>
            </p:contentPart>
          </mc:Choice>
          <mc:Fallback xmlns="">
            <p:pic>
              <p:nvPicPr>
                <p:cNvPr id="113" name="Håndskrift 112">
                  <a:extLst>
                    <a:ext uri="{FF2B5EF4-FFF2-40B4-BE49-F238E27FC236}">
                      <a16:creationId xmlns:a16="http://schemas.microsoft.com/office/drawing/2014/main" id="{5EA9F9B3-3BD8-4F25-BA0C-24123C1E32E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4016640" y="2270180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704">
              <p14:nvContentPartPr>
                <p14:cNvPr id="1549" name="Håndskrift 1548">
                  <a:extLst>
                    <a:ext uri="{FF2B5EF4-FFF2-40B4-BE49-F238E27FC236}">
                      <a16:creationId xmlns:a16="http://schemas.microsoft.com/office/drawing/2014/main" id="{9EDF1275-9E11-4577-9610-B6E36DA79BB8}"/>
                    </a:ext>
                  </a:extLst>
                </p14:cNvPr>
                <p14:cNvContentPartPr/>
                <p14:nvPr/>
              </p14:nvContentPartPr>
              <p14:xfrm>
                <a:off x="4165320" y="2196740"/>
                <a:ext cx="360" cy="360"/>
              </p14:xfrm>
            </p:contentPart>
          </mc:Choice>
          <mc:Fallback xmlns="">
            <p:pic>
              <p:nvPicPr>
                <p:cNvPr id="114" name="Håndskrift 113">
                  <a:extLst>
                    <a:ext uri="{FF2B5EF4-FFF2-40B4-BE49-F238E27FC236}">
                      <a16:creationId xmlns:a16="http://schemas.microsoft.com/office/drawing/2014/main" id="{CD90B324-76EE-42AF-9DC6-11256536771E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4156320" y="2187740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705">
            <p14:nvContentPartPr>
              <p14:cNvPr id="1552" name="Håndskrift 1551">
                <a:extLst>
                  <a:ext uri="{FF2B5EF4-FFF2-40B4-BE49-F238E27FC236}">
                    <a16:creationId xmlns:a16="http://schemas.microsoft.com/office/drawing/2014/main" id="{75E07A2F-40E5-4432-9FF5-6BFFA801B311}"/>
                  </a:ext>
                </a:extLst>
              </p14:cNvPr>
              <p14:cNvContentPartPr/>
              <p14:nvPr/>
            </p14:nvContentPartPr>
            <p14:xfrm>
              <a:off x="5184266" y="5731988"/>
              <a:ext cx="956520" cy="357120"/>
            </p14:xfrm>
          </p:contentPart>
        </mc:Choice>
        <mc:Fallback xmlns="">
          <p:pic>
            <p:nvPicPr>
              <p:cNvPr id="1552" name="Håndskrift 1551">
                <a:extLst>
                  <a:ext uri="{FF2B5EF4-FFF2-40B4-BE49-F238E27FC236}">
                    <a16:creationId xmlns:a16="http://schemas.microsoft.com/office/drawing/2014/main" id="{75E07A2F-40E5-4432-9FF5-6BFFA801B311}"/>
                  </a:ext>
                </a:extLst>
              </p:cNvPr>
              <p:cNvPicPr/>
              <p:nvPr/>
            </p:nvPicPr>
            <p:blipFill>
              <a:blip r:embed="rId1706"/>
              <a:stretch>
                <a:fillRect/>
              </a:stretch>
            </p:blipFill>
            <p:spPr>
              <a:xfrm>
                <a:off x="5175266" y="5677988"/>
                <a:ext cx="97416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707">
            <p14:nvContentPartPr>
              <p14:cNvPr id="1553" name="Håndskrift 1552">
                <a:extLst>
                  <a:ext uri="{FF2B5EF4-FFF2-40B4-BE49-F238E27FC236}">
                    <a16:creationId xmlns:a16="http://schemas.microsoft.com/office/drawing/2014/main" id="{07C19F2D-7932-4C27-8EE1-94CB075B18AC}"/>
                  </a:ext>
                </a:extLst>
              </p14:cNvPr>
              <p14:cNvContentPartPr/>
              <p14:nvPr/>
            </p14:nvContentPartPr>
            <p14:xfrm>
              <a:off x="5806599" y="5745427"/>
              <a:ext cx="956520" cy="357120"/>
            </p14:xfrm>
          </p:contentPart>
        </mc:Choice>
        <mc:Fallback xmlns="">
          <p:pic>
            <p:nvPicPr>
              <p:cNvPr id="1553" name="Håndskrift 1552">
                <a:extLst>
                  <a:ext uri="{FF2B5EF4-FFF2-40B4-BE49-F238E27FC236}">
                    <a16:creationId xmlns:a16="http://schemas.microsoft.com/office/drawing/2014/main" id="{07C19F2D-7932-4C27-8EE1-94CB075B18AC}"/>
                  </a:ext>
                </a:extLst>
              </p:cNvPr>
              <p:cNvPicPr/>
              <p:nvPr/>
            </p:nvPicPr>
            <p:blipFill>
              <a:blip r:embed="rId1708"/>
              <a:stretch>
                <a:fillRect/>
              </a:stretch>
            </p:blipFill>
            <p:spPr>
              <a:xfrm>
                <a:off x="5797599" y="5691427"/>
                <a:ext cx="97416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709">
            <p14:nvContentPartPr>
              <p14:cNvPr id="1554" name="Håndskrift 1553">
                <a:extLst>
                  <a:ext uri="{FF2B5EF4-FFF2-40B4-BE49-F238E27FC236}">
                    <a16:creationId xmlns:a16="http://schemas.microsoft.com/office/drawing/2014/main" id="{3B9B4D12-AA21-4EDD-A267-53585DB67D57}"/>
                  </a:ext>
                </a:extLst>
              </p14:cNvPr>
              <p14:cNvContentPartPr/>
              <p14:nvPr/>
            </p14:nvContentPartPr>
            <p14:xfrm>
              <a:off x="6587013" y="5719882"/>
              <a:ext cx="956520" cy="357120"/>
            </p14:xfrm>
          </p:contentPart>
        </mc:Choice>
        <mc:Fallback xmlns="">
          <p:pic>
            <p:nvPicPr>
              <p:cNvPr id="1554" name="Håndskrift 1553">
                <a:extLst>
                  <a:ext uri="{FF2B5EF4-FFF2-40B4-BE49-F238E27FC236}">
                    <a16:creationId xmlns:a16="http://schemas.microsoft.com/office/drawing/2014/main" id="{3B9B4D12-AA21-4EDD-A267-53585DB67D57}"/>
                  </a:ext>
                </a:extLst>
              </p:cNvPr>
              <p:cNvPicPr/>
              <p:nvPr/>
            </p:nvPicPr>
            <p:blipFill>
              <a:blip r:embed="rId1710"/>
              <a:stretch>
                <a:fillRect/>
              </a:stretch>
            </p:blipFill>
            <p:spPr>
              <a:xfrm>
                <a:off x="6578013" y="5665882"/>
                <a:ext cx="97416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711">
            <p14:nvContentPartPr>
              <p14:cNvPr id="1555" name="Håndskrift 1554">
                <a:extLst>
                  <a:ext uri="{FF2B5EF4-FFF2-40B4-BE49-F238E27FC236}">
                    <a16:creationId xmlns:a16="http://schemas.microsoft.com/office/drawing/2014/main" id="{D4426693-41BB-422F-8446-959BA4758A3D}"/>
                  </a:ext>
                </a:extLst>
              </p14:cNvPr>
              <p14:cNvContentPartPr/>
              <p14:nvPr/>
            </p14:nvContentPartPr>
            <p14:xfrm>
              <a:off x="7157133" y="5659254"/>
              <a:ext cx="956520" cy="357120"/>
            </p14:xfrm>
          </p:contentPart>
        </mc:Choice>
        <mc:Fallback xmlns="">
          <p:pic>
            <p:nvPicPr>
              <p:cNvPr id="1555" name="Håndskrift 1554">
                <a:extLst>
                  <a:ext uri="{FF2B5EF4-FFF2-40B4-BE49-F238E27FC236}">
                    <a16:creationId xmlns:a16="http://schemas.microsoft.com/office/drawing/2014/main" id="{D4426693-41BB-422F-8446-959BA4758A3D}"/>
                  </a:ext>
                </a:extLst>
              </p:cNvPr>
              <p:cNvPicPr/>
              <p:nvPr/>
            </p:nvPicPr>
            <p:blipFill>
              <a:blip r:embed="rId1712"/>
              <a:stretch>
                <a:fillRect/>
              </a:stretch>
            </p:blipFill>
            <p:spPr>
              <a:xfrm>
                <a:off x="7148133" y="5605254"/>
                <a:ext cx="97416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3">
            <p14:nvContentPartPr>
              <p14:cNvPr id="2" name="Håndskrift 1">
                <a:extLst>
                  <a:ext uri="{FF2B5EF4-FFF2-40B4-BE49-F238E27FC236}">
                    <a16:creationId xmlns:a16="http://schemas.microsoft.com/office/drawing/2014/main" id="{F2868919-1B31-443C-9B2A-58DF5B0629BC}"/>
                  </a:ext>
                </a:extLst>
              </p14:cNvPr>
              <p14:cNvContentPartPr/>
              <p14:nvPr/>
            </p14:nvContentPartPr>
            <p14:xfrm>
              <a:off x="6133830" y="1756468"/>
              <a:ext cx="2025000" cy="3269880"/>
            </p14:xfrm>
          </p:contentPart>
        </mc:Choice>
        <mc:Fallback xmlns="">
          <p:pic>
            <p:nvPicPr>
              <p:cNvPr id="2" name="Håndskrift 1">
                <a:extLst>
                  <a:ext uri="{FF2B5EF4-FFF2-40B4-BE49-F238E27FC236}">
                    <a16:creationId xmlns:a16="http://schemas.microsoft.com/office/drawing/2014/main" id="{F2868919-1B31-443C-9B2A-58DF5B0629BC}"/>
                  </a:ext>
                </a:extLst>
              </p:cNvPr>
              <p:cNvPicPr/>
              <p:nvPr/>
            </p:nvPicPr>
            <p:blipFill>
              <a:blip r:embed="rId1714"/>
              <a:stretch>
                <a:fillRect/>
              </a:stretch>
            </p:blipFill>
            <p:spPr>
              <a:xfrm>
                <a:off x="6115830" y="1738468"/>
                <a:ext cx="2060640" cy="330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5">
            <p14:nvContentPartPr>
              <p14:cNvPr id="1556" name="Håndskrift 1555">
                <a:extLst>
                  <a:ext uri="{FF2B5EF4-FFF2-40B4-BE49-F238E27FC236}">
                    <a16:creationId xmlns:a16="http://schemas.microsoft.com/office/drawing/2014/main" id="{3E8FFD55-4DE4-4A4A-87E1-8866681FA8F0}"/>
                  </a:ext>
                </a:extLst>
              </p14:cNvPr>
              <p14:cNvContentPartPr/>
              <p14:nvPr/>
            </p14:nvContentPartPr>
            <p14:xfrm>
              <a:off x="5932205" y="1437566"/>
              <a:ext cx="2394735" cy="3866912"/>
            </p14:xfrm>
          </p:contentPart>
        </mc:Choice>
        <mc:Fallback xmlns="">
          <p:pic>
            <p:nvPicPr>
              <p:cNvPr id="1556" name="Håndskrift 1555">
                <a:extLst>
                  <a:ext uri="{FF2B5EF4-FFF2-40B4-BE49-F238E27FC236}">
                    <a16:creationId xmlns:a16="http://schemas.microsoft.com/office/drawing/2014/main" id="{3E8FFD55-4DE4-4A4A-87E1-8866681FA8F0}"/>
                  </a:ext>
                </a:extLst>
              </p:cNvPr>
              <p:cNvPicPr/>
              <p:nvPr/>
            </p:nvPicPr>
            <p:blipFill>
              <a:blip r:embed="rId1716"/>
              <a:stretch>
                <a:fillRect/>
              </a:stretch>
            </p:blipFill>
            <p:spPr>
              <a:xfrm>
                <a:off x="5914205" y="1419925"/>
                <a:ext cx="2430375" cy="3902553"/>
              </a:xfrm>
              <a:prstGeom prst="rect">
                <a:avLst/>
              </a:prstGeom>
            </p:spPr>
          </p:pic>
        </mc:Fallback>
      </mc:AlternateContent>
      <p:sp>
        <p:nvSpPr>
          <p:cNvPr id="1557" name="Bue 136">
            <a:extLst>
              <a:ext uri="{FF2B5EF4-FFF2-40B4-BE49-F238E27FC236}">
                <a16:creationId xmlns:a16="http://schemas.microsoft.com/office/drawing/2014/main" id="{FBBB68DE-5BBC-4BD1-B674-7D5C364579F3}"/>
              </a:ext>
            </a:extLst>
          </p:cNvPr>
          <p:cNvSpPr/>
          <p:nvPr/>
        </p:nvSpPr>
        <p:spPr>
          <a:xfrm rot="12475879" flipH="1" flipV="1">
            <a:off x="6968715" y="3156381"/>
            <a:ext cx="927498" cy="1049161"/>
          </a:xfrm>
          <a:custGeom>
            <a:avLst/>
            <a:gdLst>
              <a:gd name="connsiteX0" fmla="*/ 661440 w 1322881"/>
              <a:gd name="connsiteY0" fmla="*/ 0 h 3430046"/>
              <a:gd name="connsiteX1" fmla="*/ 1293939 w 1322881"/>
              <a:gd name="connsiteY1" fmla="*/ 1213255 h 3430046"/>
              <a:gd name="connsiteX2" fmla="*/ 1320213 w 1322881"/>
              <a:gd name="connsiteY2" fmla="*/ 1868922 h 3430046"/>
              <a:gd name="connsiteX3" fmla="*/ 661441 w 1322881"/>
              <a:gd name="connsiteY3" fmla="*/ 1715023 h 3430046"/>
              <a:gd name="connsiteX4" fmla="*/ 661440 w 1322881"/>
              <a:gd name="connsiteY4" fmla="*/ 0 h 3430046"/>
              <a:gd name="connsiteX0" fmla="*/ 661440 w 1322881"/>
              <a:gd name="connsiteY0" fmla="*/ 0 h 3430046"/>
              <a:gd name="connsiteX1" fmla="*/ 1293939 w 1322881"/>
              <a:gd name="connsiteY1" fmla="*/ 1213255 h 3430046"/>
              <a:gd name="connsiteX2" fmla="*/ 1320213 w 1322881"/>
              <a:gd name="connsiteY2" fmla="*/ 1868922 h 3430046"/>
              <a:gd name="connsiteX0" fmla="*/ 0 w 994292"/>
              <a:gd name="connsiteY0" fmla="*/ 0 h 1868922"/>
              <a:gd name="connsiteX1" fmla="*/ 632499 w 994292"/>
              <a:gd name="connsiteY1" fmla="*/ 1213255 h 1868922"/>
              <a:gd name="connsiteX2" fmla="*/ 658773 w 994292"/>
              <a:gd name="connsiteY2" fmla="*/ 1868922 h 1868922"/>
              <a:gd name="connsiteX3" fmla="*/ 1 w 994292"/>
              <a:gd name="connsiteY3" fmla="*/ 1715023 h 1868922"/>
              <a:gd name="connsiteX4" fmla="*/ 0 w 994292"/>
              <a:gd name="connsiteY4" fmla="*/ 0 h 1868922"/>
              <a:gd name="connsiteX0" fmla="*/ 0 w 994292"/>
              <a:gd name="connsiteY0" fmla="*/ 0 h 1868922"/>
              <a:gd name="connsiteX1" fmla="*/ 993017 w 994292"/>
              <a:gd name="connsiteY1" fmla="*/ 1043357 h 1868922"/>
              <a:gd name="connsiteX2" fmla="*/ 658773 w 994292"/>
              <a:gd name="connsiteY2" fmla="*/ 1868922 h 1868922"/>
              <a:gd name="connsiteX0" fmla="*/ 0 w 862973"/>
              <a:gd name="connsiteY0" fmla="*/ 0 h 1868922"/>
              <a:gd name="connsiteX1" fmla="*/ 632499 w 862973"/>
              <a:gd name="connsiteY1" fmla="*/ 1213255 h 1868922"/>
              <a:gd name="connsiteX2" fmla="*/ 658773 w 862973"/>
              <a:gd name="connsiteY2" fmla="*/ 1868922 h 1868922"/>
              <a:gd name="connsiteX3" fmla="*/ 1 w 862973"/>
              <a:gd name="connsiteY3" fmla="*/ 1715023 h 1868922"/>
              <a:gd name="connsiteX4" fmla="*/ 0 w 862973"/>
              <a:gd name="connsiteY4" fmla="*/ 0 h 1868922"/>
              <a:gd name="connsiteX0" fmla="*/ 0 w 862973"/>
              <a:gd name="connsiteY0" fmla="*/ 0 h 1868922"/>
              <a:gd name="connsiteX1" fmla="*/ 860987 w 862973"/>
              <a:gd name="connsiteY1" fmla="*/ 822414 h 1868922"/>
              <a:gd name="connsiteX2" fmla="*/ 658773 w 862973"/>
              <a:gd name="connsiteY2" fmla="*/ 1868922 h 1868922"/>
              <a:gd name="connsiteX0" fmla="*/ 0 w 861955"/>
              <a:gd name="connsiteY0" fmla="*/ 0 h 1868922"/>
              <a:gd name="connsiteX1" fmla="*/ 632499 w 861955"/>
              <a:gd name="connsiteY1" fmla="*/ 1213255 h 1868922"/>
              <a:gd name="connsiteX2" fmla="*/ 658773 w 861955"/>
              <a:gd name="connsiteY2" fmla="*/ 1868922 h 1868922"/>
              <a:gd name="connsiteX3" fmla="*/ 1 w 861955"/>
              <a:gd name="connsiteY3" fmla="*/ 1715023 h 1868922"/>
              <a:gd name="connsiteX4" fmla="*/ 0 w 861955"/>
              <a:gd name="connsiteY4" fmla="*/ 0 h 1868922"/>
              <a:gd name="connsiteX0" fmla="*/ 0 w 861955"/>
              <a:gd name="connsiteY0" fmla="*/ 0 h 1868922"/>
              <a:gd name="connsiteX1" fmla="*/ 860987 w 861955"/>
              <a:gd name="connsiteY1" fmla="*/ 822414 h 1868922"/>
              <a:gd name="connsiteX2" fmla="*/ 410289 w 861955"/>
              <a:gd name="connsiteY2" fmla="*/ 1057508 h 1868922"/>
              <a:gd name="connsiteX0" fmla="*/ 0 w 863151"/>
              <a:gd name="connsiteY0" fmla="*/ 0 h 2097163"/>
              <a:gd name="connsiteX1" fmla="*/ 632499 w 863151"/>
              <a:gd name="connsiteY1" fmla="*/ 1213255 h 2097163"/>
              <a:gd name="connsiteX2" fmla="*/ 658773 w 863151"/>
              <a:gd name="connsiteY2" fmla="*/ 1868922 h 2097163"/>
              <a:gd name="connsiteX3" fmla="*/ 1 w 863151"/>
              <a:gd name="connsiteY3" fmla="*/ 1715023 h 2097163"/>
              <a:gd name="connsiteX4" fmla="*/ 0 w 863151"/>
              <a:gd name="connsiteY4" fmla="*/ 0 h 2097163"/>
              <a:gd name="connsiteX0" fmla="*/ 0 w 863151"/>
              <a:gd name="connsiteY0" fmla="*/ 0 h 2097163"/>
              <a:gd name="connsiteX1" fmla="*/ 860987 w 863151"/>
              <a:gd name="connsiteY1" fmla="*/ 822414 h 2097163"/>
              <a:gd name="connsiteX2" fmla="*/ 678269 w 863151"/>
              <a:gd name="connsiteY2" fmla="*/ 2097162 h 2097163"/>
              <a:gd name="connsiteX0" fmla="*/ 0 w 689069"/>
              <a:gd name="connsiteY0" fmla="*/ 0 h 2097161"/>
              <a:gd name="connsiteX1" fmla="*/ 632499 w 689069"/>
              <a:gd name="connsiteY1" fmla="*/ 1213255 h 2097161"/>
              <a:gd name="connsiteX2" fmla="*/ 658773 w 689069"/>
              <a:gd name="connsiteY2" fmla="*/ 1868922 h 2097161"/>
              <a:gd name="connsiteX3" fmla="*/ 1 w 689069"/>
              <a:gd name="connsiteY3" fmla="*/ 1715023 h 2097161"/>
              <a:gd name="connsiteX4" fmla="*/ 0 w 689069"/>
              <a:gd name="connsiteY4" fmla="*/ 0 h 2097161"/>
              <a:gd name="connsiteX0" fmla="*/ 0 w 689069"/>
              <a:gd name="connsiteY0" fmla="*/ 0 h 2097161"/>
              <a:gd name="connsiteX1" fmla="*/ 674768 w 689069"/>
              <a:gd name="connsiteY1" fmla="*/ 903572 h 2097161"/>
              <a:gd name="connsiteX2" fmla="*/ 678269 w 689069"/>
              <a:gd name="connsiteY2" fmla="*/ 2097162 h 2097161"/>
              <a:gd name="connsiteX0" fmla="*/ 0 w 678524"/>
              <a:gd name="connsiteY0" fmla="*/ 118 h 2097280"/>
              <a:gd name="connsiteX1" fmla="*/ 632499 w 678524"/>
              <a:gd name="connsiteY1" fmla="*/ 1213373 h 2097280"/>
              <a:gd name="connsiteX2" fmla="*/ 658773 w 678524"/>
              <a:gd name="connsiteY2" fmla="*/ 1869040 h 2097280"/>
              <a:gd name="connsiteX3" fmla="*/ 1 w 678524"/>
              <a:gd name="connsiteY3" fmla="*/ 1715141 h 2097280"/>
              <a:gd name="connsiteX4" fmla="*/ 0 w 678524"/>
              <a:gd name="connsiteY4" fmla="*/ 118 h 2097280"/>
              <a:gd name="connsiteX0" fmla="*/ 0 w 678524"/>
              <a:gd name="connsiteY0" fmla="*/ 118 h 2097280"/>
              <a:gd name="connsiteX1" fmla="*/ 493261 w 678524"/>
              <a:gd name="connsiteY1" fmla="*/ 694972 h 2097280"/>
              <a:gd name="connsiteX2" fmla="*/ 678269 w 678524"/>
              <a:gd name="connsiteY2" fmla="*/ 2097280 h 2097280"/>
              <a:gd name="connsiteX0" fmla="*/ 0 w 678524"/>
              <a:gd name="connsiteY0" fmla="*/ 0 h 2097162"/>
              <a:gd name="connsiteX1" fmla="*/ 632499 w 678524"/>
              <a:gd name="connsiteY1" fmla="*/ 1213255 h 2097162"/>
              <a:gd name="connsiteX2" fmla="*/ 658773 w 678524"/>
              <a:gd name="connsiteY2" fmla="*/ 1868922 h 2097162"/>
              <a:gd name="connsiteX3" fmla="*/ 1 w 678524"/>
              <a:gd name="connsiteY3" fmla="*/ 1715023 h 2097162"/>
              <a:gd name="connsiteX4" fmla="*/ 0 w 678524"/>
              <a:gd name="connsiteY4" fmla="*/ 0 h 2097162"/>
              <a:gd name="connsiteX0" fmla="*/ 0 w 678524"/>
              <a:gd name="connsiteY0" fmla="*/ 0 h 2097162"/>
              <a:gd name="connsiteX1" fmla="*/ 493261 w 678524"/>
              <a:gd name="connsiteY1" fmla="*/ 694854 h 2097162"/>
              <a:gd name="connsiteX2" fmla="*/ 678269 w 678524"/>
              <a:gd name="connsiteY2" fmla="*/ 2097162 h 2097162"/>
              <a:gd name="connsiteX0" fmla="*/ 0 w 661441"/>
              <a:gd name="connsiteY0" fmla="*/ 0 h 1868921"/>
              <a:gd name="connsiteX1" fmla="*/ 632499 w 661441"/>
              <a:gd name="connsiteY1" fmla="*/ 1213255 h 1868921"/>
              <a:gd name="connsiteX2" fmla="*/ 658773 w 661441"/>
              <a:gd name="connsiteY2" fmla="*/ 1868922 h 1868921"/>
              <a:gd name="connsiteX3" fmla="*/ 1 w 661441"/>
              <a:gd name="connsiteY3" fmla="*/ 1715023 h 1868921"/>
              <a:gd name="connsiteX4" fmla="*/ 0 w 661441"/>
              <a:gd name="connsiteY4" fmla="*/ 0 h 1868921"/>
              <a:gd name="connsiteX0" fmla="*/ 0 w 661441"/>
              <a:gd name="connsiteY0" fmla="*/ 0 h 1868921"/>
              <a:gd name="connsiteX1" fmla="*/ 493261 w 661441"/>
              <a:gd name="connsiteY1" fmla="*/ 694854 h 1868921"/>
              <a:gd name="connsiteX2" fmla="*/ 634300 w 661441"/>
              <a:gd name="connsiteY2" fmla="*/ 1800846 h 1868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61441" h="1868921" stroke="0" extrusionOk="0">
                <a:moveTo>
                  <a:pt x="0" y="0"/>
                </a:moveTo>
                <a:cubicBezTo>
                  <a:pt x="290763" y="0"/>
                  <a:pt x="547429" y="492336"/>
                  <a:pt x="632499" y="1213255"/>
                </a:cubicBezTo>
                <a:cubicBezTo>
                  <a:pt x="657526" y="1425349"/>
                  <a:pt x="666449" y="1648017"/>
                  <a:pt x="658773" y="1868922"/>
                </a:cubicBezTo>
                <a:lnTo>
                  <a:pt x="1" y="1715023"/>
                </a:lnTo>
                <a:cubicBezTo>
                  <a:pt x="1" y="1143349"/>
                  <a:pt x="0" y="571674"/>
                  <a:pt x="0" y="0"/>
                </a:cubicBezTo>
                <a:close/>
              </a:path>
              <a:path w="661441" h="1868921" fill="none">
                <a:moveTo>
                  <a:pt x="0" y="0"/>
                </a:moveTo>
                <a:cubicBezTo>
                  <a:pt x="290763" y="0"/>
                  <a:pt x="332195" y="240033"/>
                  <a:pt x="493261" y="694854"/>
                </a:cubicBezTo>
                <a:cubicBezTo>
                  <a:pt x="518288" y="906948"/>
                  <a:pt x="641976" y="1579941"/>
                  <a:pt x="634300" y="1800846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717">
            <p14:nvContentPartPr>
              <p14:cNvPr id="6" name="Håndskrift 5">
                <a:extLst>
                  <a:ext uri="{FF2B5EF4-FFF2-40B4-BE49-F238E27FC236}">
                    <a16:creationId xmlns:a16="http://schemas.microsoft.com/office/drawing/2014/main" id="{217CE36D-2D97-466E-8182-6674FDF39A33}"/>
                  </a:ext>
                </a:extLst>
              </p14:cNvPr>
              <p14:cNvContentPartPr/>
              <p14:nvPr/>
            </p14:nvContentPartPr>
            <p14:xfrm>
              <a:off x="615566" y="3331716"/>
              <a:ext cx="2822584" cy="67791"/>
            </p14:xfrm>
          </p:contentPart>
        </mc:Choice>
        <mc:Fallback xmlns="">
          <p:pic>
            <p:nvPicPr>
              <p:cNvPr id="6" name="Håndskrift 5">
                <a:extLst>
                  <a:ext uri="{FF2B5EF4-FFF2-40B4-BE49-F238E27FC236}">
                    <a16:creationId xmlns:a16="http://schemas.microsoft.com/office/drawing/2014/main" id="{217CE36D-2D97-466E-8182-6674FDF39A33}"/>
                  </a:ext>
                </a:extLst>
              </p:cNvPr>
              <p:cNvPicPr/>
              <p:nvPr/>
            </p:nvPicPr>
            <p:blipFill>
              <a:blip r:embed="rId1718"/>
              <a:stretch>
                <a:fillRect/>
              </a:stretch>
            </p:blipFill>
            <p:spPr>
              <a:xfrm>
                <a:off x="606567" y="3322701"/>
                <a:ext cx="2840223" cy="85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9">
            <p14:nvContentPartPr>
              <p14:cNvPr id="7" name="Håndskrift 6">
                <a:extLst>
                  <a:ext uri="{FF2B5EF4-FFF2-40B4-BE49-F238E27FC236}">
                    <a16:creationId xmlns:a16="http://schemas.microsoft.com/office/drawing/2014/main" id="{4BF9ABAE-1AE8-4D4E-B29F-CEC17F03A5A9}"/>
                  </a:ext>
                </a:extLst>
              </p14:cNvPr>
              <p14:cNvContentPartPr/>
              <p14:nvPr/>
            </p14:nvContentPartPr>
            <p14:xfrm>
              <a:off x="4616070" y="3263068"/>
              <a:ext cx="1274040" cy="83880"/>
            </p14:xfrm>
          </p:contentPart>
        </mc:Choice>
        <mc:Fallback xmlns="">
          <p:pic>
            <p:nvPicPr>
              <p:cNvPr id="7" name="Håndskrift 6">
                <a:extLst>
                  <a:ext uri="{FF2B5EF4-FFF2-40B4-BE49-F238E27FC236}">
                    <a16:creationId xmlns:a16="http://schemas.microsoft.com/office/drawing/2014/main" id="{4BF9ABAE-1AE8-4D4E-B29F-CEC17F03A5A9}"/>
                  </a:ext>
                </a:extLst>
              </p:cNvPr>
              <p:cNvPicPr/>
              <p:nvPr/>
            </p:nvPicPr>
            <p:blipFill>
              <a:blip r:embed="rId1720"/>
              <a:stretch>
                <a:fillRect/>
              </a:stretch>
            </p:blipFill>
            <p:spPr>
              <a:xfrm>
                <a:off x="4607430" y="3254068"/>
                <a:ext cx="129168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1">
            <p14:nvContentPartPr>
              <p14:cNvPr id="8" name="Håndskrift 7">
                <a:extLst>
                  <a:ext uri="{FF2B5EF4-FFF2-40B4-BE49-F238E27FC236}">
                    <a16:creationId xmlns:a16="http://schemas.microsoft.com/office/drawing/2014/main" id="{D84ECF85-8977-46C8-B4F3-1526CFDEAE81}"/>
                  </a:ext>
                </a:extLst>
              </p14:cNvPr>
              <p14:cNvContentPartPr/>
              <p14:nvPr/>
            </p14:nvContentPartPr>
            <p14:xfrm>
              <a:off x="8344950" y="3187468"/>
              <a:ext cx="1026720" cy="35280"/>
            </p14:xfrm>
          </p:contentPart>
        </mc:Choice>
        <mc:Fallback xmlns="">
          <p:pic>
            <p:nvPicPr>
              <p:cNvPr id="8" name="Håndskrift 7">
                <a:extLst>
                  <a:ext uri="{FF2B5EF4-FFF2-40B4-BE49-F238E27FC236}">
                    <a16:creationId xmlns:a16="http://schemas.microsoft.com/office/drawing/2014/main" id="{D84ECF85-8977-46C8-B4F3-1526CFDEAE81}"/>
                  </a:ext>
                </a:extLst>
              </p:cNvPr>
              <p:cNvPicPr/>
              <p:nvPr/>
            </p:nvPicPr>
            <p:blipFill>
              <a:blip r:embed="rId1722"/>
              <a:stretch>
                <a:fillRect/>
              </a:stretch>
            </p:blipFill>
            <p:spPr>
              <a:xfrm>
                <a:off x="8335950" y="3178468"/>
                <a:ext cx="10443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3">
            <p14:nvContentPartPr>
              <p14:cNvPr id="9" name="Håndskrift 8">
                <a:extLst>
                  <a:ext uri="{FF2B5EF4-FFF2-40B4-BE49-F238E27FC236}">
                    <a16:creationId xmlns:a16="http://schemas.microsoft.com/office/drawing/2014/main" id="{697C149C-D487-4D3C-B4F9-37E67C6E9987}"/>
                  </a:ext>
                </a:extLst>
              </p14:cNvPr>
              <p14:cNvContentPartPr/>
              <p14:nvPr/>
            </p14:nvContentPartPr>
            <p14:xfrm>
              <a:off x="585510" y="3524288"/>
              <a:ext cx="2791800" cy="97920"/>
            </p14:xfrm>
          </p:contentPart>
        </mc:Choice>
        <mc:Fallback xmlns="">
          <p:pic>
            <p:nvPicPr>
              <p:cNvPr id="9" name="Håndskrift 8">
                <a:extLst>
                  <a:ext uri="{FF2B5EF4-FFF2-40B4-BE49-F238E27FC236}">
                    <a16:creationId xmlns:a16="http://schemas.microsoft.com/office/drawing/2014/main" id="{697C149C-D487-4D3C-B4F9-37E67C6E9987}"/>
                  </a:ext>
                </a:extLst>
              </p:cNvPr>
              <p:cNvPicPr/>
              <p:nvPr/>
            </p:nvPicPr>
            <p:blipFill>
              <a:blip r:embed="rId1724"/>
              <a:stretch>
                <a:fillRect/>
              </a:stretch>
            </p:blipFill>
            <p:spPr>
              <a:xfrm>
                <a:off x="495870" y="3344288"/>
                <a:ext cx="29714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5">
            <p14:nvContentPartPr>
              <p14:cNvPr id="10" name="Håndskrift 9">
                <a:extLst>
                  <a:ext uri="{FF2B5EF4-FFF2-40B4-BE49-F238E27FC236}">
                    <a16:creationId xmlns:a16="http://schemas.microsoft.com/office/drawing/2014/main" id="{5791AAC0-4CD3-474E-8F68-6FC82D07E61B}"/>
                  </a:ext>
                </a:extLst>
              </p14:cNvPr>
              <p14:cNvContentPartPr/>
              <p14:nvPr/>
            </p14:nvContentPartPr>
            <p14:xfrm>
              <a:off x="665430" y="3824668"/>
              <a:ext cx="2694600" cy="108360"/>
            </p14:xfrm>
          </p:contentPart>
        </mc:Choice>
        <mc:Fallback xmlns="">
          <p:pic>
            <p:nvPicPr>
              <p:cNvPr id="10" name="Håndskrift 9">
                <a:extLst>
                  <a:ext uri="{FF2B5EF4-FFF2-40B4-BE49-F238E27FC236}">
                    <a16:creationId xmlns:a16="http://schemas.microsoft.com/office/drawing/2014/main" id="{5791AAC0-4CD3-474E-8F68-6FC82D07E61B}"/>
                  </a:ext>
                </a:extLst>
              </p:cNvPr>
              <p:cNvPicPr/>
              <p:nvPr/>
            </p:nvPicPr>
            <p:blipFill>
              <a:blip r:embed="rId1726"/>
              <a:stretch>
                <a:fillRect/>
              </a:stretch>
            </p:blipFill>
            <p:spPr>
              <a:xfrm>
                <a:off x="575430" y="3645028"/>
                <a:ext cx="287424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7">
            <p14:nvContentPartPr>
              <p14:cNvPr id="11" name="Håndskrift 10">
                <a:extLst>
                  <a:ext uri="{FF2B5EF4-FFF2-40B4-BE49-F238E27FC236}">
                    <a16:creationId xmlns:a16="http://schemas.microsoft.com/office/drawing/2014/main" id="{756A6A6B-5BC8-4FD7-B672-0A6BD49C7168}"/>
                  </a:ext>
                </a:extLst>
              </p14:cNvPr>
              <p14:cNvContentPartPr/>
              <p14:nvPr/>
            </p14:nvContentPartPr>
            <p14:xfrm>
              <a:off x="701070" y="4136068"/>
              <a:ext cx="2782800" cy="108000"/>
            </p14:xfrm>
          </p:contentPart>
        </mc:Choice>
        <mc:Fallback xmlns="">
          <p:pic>
            <p:nvPicPr>
              <p:cNvPr id="11" name="Håndskrift 10">
                <a:extLst>
                  <a:ext uri="{FF2B5EF4-FFF2-40B4-BE49-F238E27FC236}">
                    <a16:creationId xmlns:a16="http://schemas.microsoft.com/office/drawing/2014/main" id="{756A6A6B-5BC8-4FD7-B672-0A6BD49C7168}"/>
                  </a:ext>
                </a:extLst>
              </p:cNvPr>
              <p:cNvPicPr/>
              <p:nvPr/>
            </p:nvPicPr>
            <p:blipFill>
              <a:blip r:embed="rId1728"/>
              <a:stretch>
                <a:fillRect/>
              </a:stretch>
            </p:blipFill>
            <p:spPr>
              <a:xfrm>
                <a:off x="611070" y="3956428"/>
                <a:ext cx="296244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9">
            <p14:nvContentPartPr>
              <p14:cNvPr id="12" name="Håndskrift 11">
                <a:extLst>
                  <a:ext uri="{FF2B5EF4-FFF2-40B4-BE49-F238E27FC236}">
                    <a16:creationId xmlns:a16="http://schemas.microsoft.com/office/drawing/2014/main" id="{25BB9578-BC83-4243-847C-F6F318ED4FB4}"/>
                  </a:ext>
                </a:extLst>
              </p14:cNvPr>
              <p14:cNvContentPartPr/>
              <p14:nvPr/>
            </p14:nvContentPartPr>
            <p14:xfrm>
              <a:off x="701070" y="4393108"/>
              <a:ext cx="2908080" cy="205560"/>
            </p14:xfrm>
          </p:contentPart>
        </mc:Choice>
        <mc:Fallback xmlns="">
          <p:pic>
            <p:nvPicPr>
              <p:cNvPr id="12" name="Håndskrift 11">
                <a:extLst>
                  <a:ext uri="{FF2B5EF4-FFF2-40B4-BE49-F238E27FC236}">
                    <a16:creationId xmlns:a16="http://schemas.microsoft.com/office/drawing/2014/main" id="{25BB9578-BC83-4243-847C-F6F318ED4FB4}"/>
                  </a:ext>
                </a:extLst>
              </p:cNvPr>
              <p:cNvPicPr/>
              <p:nvPr/>
            </p:nvPicPr>
            <p:blipFill>
              <a:blip r:embed="rId1730"/>
              <a:stretch>
                <a:fillRect/>
              </a:stretch>
            </p:blipFill>
            <p:spPr>
              <a:xfrm>
                <a:off x="611070" y="4213468"/>
                <a:ext cx="3087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1">
            <p14:nvContentPartPr>
              <p14:cNvPr id="13" name="Håndskrift 12">
                <a:extLst>
                  <a:ext uri="{FF2B5EF4-FFF2-40B4-BE49-F238E27FC236}">
                    <a16:creationId xmlns:a16="http://schemas.microsoft.com/office/drawing/2014/main" id="{EC182DF1-3C14-4FD2-A151-91F28A9076D5}"/>
                  </a:ext>
                </a:extLst>
              </p14:cNvPr>
              <p14:cNvContentPartPr/>
              <p14:nvPr/>
            </p14:nvContentPartPr>
            <p14:xfrm>
              <a:off x="789990" y="4527028"/>
              <a:ext cx="5098680" cy="214200"/>
            </p14:xfrm>
          </p:contentPart>
        </mc:Choice>
        <mc:Fallback xmlns="">
          <p:pic>
            <p:nvPicPr>
              <p:cNvPr id="13" name="Håndskrift 12">
                <a:extLst>
                  <a:ext uri="{FF2B5EF4-FFF2-40B4-BE49-F238E27FC236}">
                    <a16:creationId xmlns:a16="http://schemas.microsoft.com/office/drawing/2014/main" id="{EC182DF1-3C14-4FD2-A151-91F28A9076D5}"/>
                  </a:ext>
                </a:extLst>
              </p:cNvPr>
              <p:cNvPicPr/>
              <p:nvPr/>
            </p:nvPicPr>
            <p:blipFill>
              <a:blip r:embed="rId1732"/>
              <a:stretch>
                <a:fillRect/>
              </a:stretch>
            </p:blipFill>
            <p:spPr>
              <a:xfrm>
                <a:off x="699990" y="4347388"/>
                <a:ext cx="5278320" cy="57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3">
            <p14:nvContentPartPr>
              <p14:cNvPr id="14" name="Håndskrift 13">
                <a:extLst>
                  <a:ext uri="{FF2B5EF4-FFF2-40B4-BE49-F238E27FC236}">
                    <a16:creationId xmlns:a16="http://schemas.microsoft.com/office/drawing/2014/main" id="{03024487-A0EF-411D-85DC-4C0D538A6D9A}"/>
                  </a:ext>
                </a:extLst>
              </p14:cNvPr>
              <p14:cNvContentPartPr/>
              <p14:nvPr/>
            </p14:nvContentPartPr>
            <p14:xfrm>
              <a:off x="4500510" y="4258108"/>
              <a:ext cx="1314000" cy="127800"/>
            </p14:xfrm>
          </p:contentPart>
        </mc:Choice>
        <mc:Fallback xmlns="">
          <p:pic>
            <p:nvPicPr>
              <p:cNvPr id="14" name="Håndskrift 13">
                <a:extLst>
                  <a:ext uri="{FF2B5EF4-FFF2-40B4-BE49-F238E27FC236}">
                    <a16:creationId xmlns:a16="http://schemas.microsoft.com/office/drawing/2014/main" id="{03024487-A0EF-411D-85DC-4C0D538A6D9A}"/>
                  </a:ext>
                </a:extLst>
              </p:cNvPr>
              <p:cNvPicPr/>
              <p:nvPr/>
            </p:nvPicPr>
            <p:blipFill>
              <a:blip r:embed="rId1734"/>
              <a:stretch>
                <a:fillRect/>
              </a:stretch>
            </p:blipFill>
            <p:spPr>
              <a:xfrm>
                <a:off x="4410510" y="4078468"/>
                <a:ext cx="1493640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5">
            <p14:nvContentPartPr>
              <p14:cNvPr id="15" name="Håndskrift 14">
                <a:extLst>
                  <a:ext uri="{FF2B5EF4-FFF2-40B4-BE49-F238E27FC236}">
                    <a16:creationId xmlns:a16="http://schemas.microsoft.com/office/drawing/2014/main" id="{6FDF90BE-0A8C-492A-8201-E402FA783DA6}"/>
                  </a:ext>
                </a:extLst>
              </p14:cNvPr>
              <p14:cNvContentPartPr/>
              <p14:nvPr/>
            </p14:nvContentPartPr>
            <p14:xfrm>
              <a:off x="4669350" y="3921148"/>
              <a:ext cx="1179720" cy="109440"/>
            </p14:xfrm>
          </p:contentPart>
        </mc:Choice>
        <mc:Fallback xmlns="">
          <p:pic>
            <p:nvPicPr>
              <p:cNvPr id="15" name="Håndskrift 14">
                <a:extLst>
                  <a:ext uri="{FF2B5EF4-FFF2-40B4-BE49-F238E27FC236}">
                    <a16:creationId xmlns:a16="http://schemas.microsoft.com/office/drawing/2014/main" id="{6FDF90BE-0A8C-492A-8201-E402FA783DA6}"/>
                  </a:ext>
                </a:extLst>
              </p:cNvPr>
              <p:cNvPicPr/>
              <p:nvPr/>
            </p:nvPicPr>
            <p:blipFill>
              <a:blip r:embed="rId1736"/>
              <a:stretch>
                <a:fillRect/>
              </a:stretch>
            </p:blipFill>
            <p:spPr>
              <a:xfrm>
                <a:off x="4579710" y="3741148"/>
                <a:ext cx="1359360" cy="46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7">
            <p14:nvContentPartPr>
              <p14:cNvPr id="16" name="Håndskrift 15">
                <a:extLst>
                  <a:ext uri="{FF2B5EF4-FFF2-40B4-BE49-F238E27FC236}">
                    <a16:creationId xmlns:a16="http://schemas.microsoft.com/office/drawing/2014/main" id="{CBEA6A2B-EE30-476F-9745-85D4FCCD8745}"/>
                  </a:ext>
                </a:extLst>
              </p14:cNvPr>
              <p14:cNvContentPartPr/>
              <p14:nvPr/>
            </p14:nvContentPartPr>
            <p14:xfrm>
              <a:off x="4802550" y="3629908"/>
              <a:ext cx="984240" cy="72360"/>
            </p14:xfrm>
          </p:contentPart>
        </mc:Choice>
        <mc:Fallback xmlns="">
          <p:pic>
            <p:nvPicPr>
              <p:cNvPr id="16" name="Håndskrift 15">
                <a:extLst>
                  <a:ext uri="{FF2B5EF4-FFF2-40B4-BE49-F238E27FC236}">
                    <a16:creationId xmlns:a16="http://schemas.microsoft.com/office/drawing/2014/main" id="{CBEA6A2B-EE30-476F-9745-85D4FCCD8745}"/>
                  </a:ext>
                </a:extLst>
              </p:cNvPr>
              <p:cNvPicPr/>
              <p:nvPr/>
            </p:nvPicPr>
            <p:blipFill>
              <a:blip r:embed="rId1738"/>
              <a:stretch>
                <a:fillRect/>
              </a:stretch>
            </p:blipFill>
            <p:spPr>
              <a:xfrm>
                <a:off x="4712550" y="3449908"/>
                <a:ext cx="116388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9">
            <p14:nvContentPartPr>
              <p14:cNvPr id="17" name="Håndskrift 16">
                <a:extLst>
                  <a:ext uri="{FF2B5EF4-FFF2-40B4-BE49-F238E27FC236}">
                    <a16:creationId xmlns:a16="http://schemas.microsoft.com/office/drawing/2014/main" id="{37BC4166-11E0-423E-8934-8A785018279F}"/>
                  </a:ext>
                </a:extLst>
              </p14:cNvPr>
              <p14:cNvContentPartPr/>
              <p14:nvPr/>
            </p14:nvContentPartPr>
            <p14:xfrm>
              <a:off x="4855830" y="3483028"/>
              <a:ext cx="893880" cy="94320"/>
            </p14:xfrm>
          </p:contentPart>
        </mc:Choice>
        <mc:Fallback xmlns="">
          <p:pic>
            <p:nvPicPr>
              <p:cNvPr id="17" name="Håndskrift 16">
                <a:extLst>
                  <a:ext uri="{FF2B5EF4-FFF2-40B4-BE49-F238E27FC236}">
                    <a16:creationId xmlns:a16="http://schemas.microsoft.com/office/drawing/2014/main" id="{37BC4166-11E0-423E-8934-8A785018279F}"/>
                  </a:ext>
                </a:extLst>
              </p:cNvPr>
              <p:cNvPicPr/>
              <p:nvPr/>
            </p:nvPicPr>
            <p:blipFill>
              <a:blip r:embed="rId1740"/>
              <a:stretch>
                <a:fillRect/>
              </a:stretch>
            </p:blipFill>
            <p:spPr>
              <a:xfrm>
                <a:off x="4765830" y="3303388"/>
                <a:ext cx="107352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1">
            <p14:nvContentPartPr>
              <p14:cNvPr id="18" name="Håndskrift 17">
                <a:extLst>
                  <a:ext uri="{FF2B5EF4-FFF2-40B4-BE49-F238E27FC236}">
                    <a16:creationId xmlns:a16="http://schemas.microsoft.com/office/drawing/2014/main" id="{36282D1B-7B70-4650-A8D8-FE25283FAFB7}"/>
                  </a:ext>
                </a:extLst>
              </p14:cNvPr>
              <p14:cNvContentPartPr/>
              <p14:nvPr/>
            </p14:nvContentPartPr>
            <p14:xfrm>
              <a:off x="709710" y="4702348"/>
              <a:ext cx="5224320" cy="215640"/>
            </p14:xfrm>
          </p:contentPart>
        </mc:Choice>
        <mc:Fallback xmlns="">
          <p:pic>
            <p:nvPicPr>
              <p:cNvPr id="18" name="Håndskrift 17">
                <a:extLst>
                  <a:ext uri="{FF2B5EF4-FFF2-40B4-BE49-F238E27FC236}">
                    <a16:creationId xmlns:a16="http://schemas.microsoft.com/office/drawing/2014/main" id="{36282D1B-7B70-4650-A8D8-FE25283FAFB7}"/>
                  </a:ext>
                </a:extLst>
              </p:cNvPr>
              <p:cNvPicPr/>
              <p:nvPr/>
            </p:nvPicPr>
            <p:blipFill>
              <a:blip r:embed="rId1742"/>
              <a:stretch>
                <a:fillRect/>
              </a:stretch>
            </p:blipFill>
            <p:spPr>
              <a:xfrm>
                <a:off x="620070" y="4522708"/>
                <a:ext cx="540396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3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E3CA3133-16C7-4263-8599-0C7F86A96A21}"/>
                  </a:ext>
                </a:extLst>
              </p14:cNvPr>
              <p14:cNvContentPartPr/>
              <p14:nvPr/>
            </p14:nvContentPartPr>
            <p14:xfrm>
              <a:off x="727710" y="4985308"/>
              <a:ext cx="5333400" cy="227160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E3CA3133-16C7-4263-8599-0C7F86A96A21}"/>
                  </a:ext>
                </a:extLst>
              </p:cNvPr>
              <p:cNvPicPr/>
              <p:nvPr/>
            </p:nvPicPr>
            <p:blipFill>
              <a:blip r:embed="rId1744"/>
              <a:stretch>
                <a:fillRect/>
              </a:stretch>
            </p:blipFill>
            <p:spPr>
              <a:xfrm>
                <a:off x="638070" y="4805668"/>
                <a:ext cx="551304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5">
            <p14:nvContentPartPr>
              <p14:cNvPr id="20" name="Håndskrift 19">
                <a:extLst>
                  <a:ext uri="{FF2B5EF4-FFF2-40B4-BE49-F238E27FC236}">
                    <a16:creationId xmlns:a16="http://schemas.microsoft.com/office/drawing/2014/main" id="{7AA2C5DC-22DA-4B97-9B48-947F26D60DBA}"/>
                  </a:ext>
                </a:extLst>
              </p14:cNvPr>
              <p14:cNvContentPartPr/>
              <p14:nvPr/>
            </p14:nvContentPartPr>
            <p14:xfrm>
              <a:off x="709710" y="5266828"/>
              <a:ext cx="5896440" cy="237600"/>
            </p14:xfrm>
          </p:contentPart>
        </mc:Choice>
        <mc:Fallback xmlns="">
          <p:pic>
            <p:nvPicPr>
              <p:cNvPr id="20" name="Håndskrift 19">
                <a:extLst>
                  <a:ext uri="{FF2B5EF4-FFF2-40B4-BE49-F238E27FC236}">
                    <a16:creationId xmlns:a16="http://schemas.microsoft.com/office/drawing/2014/main" id="{7AA2C5DC-22DA-4B97-9B48-947F26D60DBA}"/>
                  </a:ext>
                </a:extLst>
              </p:cNvPr>
              <p:cNvPicPr/>
              <p:nvPr/>
            </p:nvPicPr>
            <p:blipFill>
              <a:blip r:embed="rId1746"/>
              <a:stretch>
                <a:fillRect/>
              </a:stretch>
            </p:blipFill>
            <p:spPr>
              <a:xfrm>
                <a:off x="620070" y="5087188"/>
                <a:ext cx="6076080" cy="59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7">
            <p14:nvContentPartPr>
              <p14:cNvPr id="21" name="Håndskrift 20">
                <a:extLst>
                  <a:ext uri="{FF2B5EF4-FFF2-40B4-BE49-F238E27FC236}">
                    <a16:creationId xmlns:a16="http://schemas.microsoft.com/office/drawing/2014/main" id="{015A3C9B-B3AC-44EC-B800-7D216471E132}"/>
                  </a:ext>
                </a:extLst>
              </p14:cNvPr>
              <p14:cNvContentPartPr/>
              <p14:nvPr/>
            </p14:nvContentPartPr>
            <p14:xfrm>
              <a:off x="1906444" y="5193407"/>
              <a:ext cx="7316280" cy="461880"/>
            </p14:xfrm>
          </p:contentPart>
        </mc:Choice>
        <mc:Fallback xmlns="">
          <p:pic>
            <p:nvPicPr>
              <p:cNvPr id="21" name="Håndskrift 20">
                <a:extLst>
                  <a:ext uri="{FF2B5EF4-FFF2-40B4-BE49-F238E27FC236}">
                    <a16:creationId xmlns:a16="http://schemas.microsoft.com/office/drawing/2014/main" id="{015A3C9B-B3AC-44EC-B800-7D216471E132}"/>
                  </a:ext>
                </a:extLst>
              </p:cNvPr>
              <p:cNvPicPr/>
              <p:nvPr/>
            </p:nvPicPr>
            <p:blipFill>
              <a:blip r:embed="rId1748"/>
              <a:stretch>
                <a:fillRect/>
              </a:stretch>
            </p:blipFill>
            <p:spPr>
              <a:xfrm>
                <a:off x="1816444" y="5013407"/>
                <a:ext cx="7495920" cy="8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9">
            <p14:nvContentPartPr>
              <p14:cNvPr id="23" name="Håndskrift 22">
                <a:extLst>
                  <a:ext uri="{FF2B5EF4-FFF2-40B4-BE49-F238E27FC236}">
                    <a16:creationId xmlns:a16="http://schemas.microsoft.com/office/drawing/2014/main" id="{5B4D8957-F1EB-416A-A2F3-B9D4EFBA951E}"/>
                  </a:ext>
                </a:extLst>
              </p14:cNvPr>
              <p14:cNvContentPartPr/>
              <p14:nvPr/>
            </p14:nvContentPartPr>
            <p14:xfrm>
              <a:off x="8069190" y="4692988"/>
              <a:ext cx="1368360" cy="367200"/>
            </p14:xfrm>
          </p:contentPart>
        </mc:Choice>
        <mc:Fallback xmlns="">
          <p:pic>
            <p:nvPicPr>
              <p:cNvPr id="23" name="Håndskrift 22">
                <a:extLst>
                  <a:ext uri="{FF2B5EF4-FFF2-40B4-BE49-F238E27FC236}">
                    <a16:creationId xmlns:a16="http://schemas.microsoft.com/office/drawing/2014/main" id="{5B4D8957-F1EB-416A-A2F3-B9D4EFBA951E}"/>
                  </a:ext>
                </a:extLst>
              </p:cNvPr>
              <p:cNvPicPr/>
              <p:nvPr/>
            </p:nvPicPr>
            <p:blipFill>
              <a:blip r:embed="rId1750"/>
              <a:stretch>
                <a:fillRect/>
              </a:stretch>
            </p:blipFill>
            <p:spPr>
              <a:xfrm>
                <a:off x="7979550" y="4512988"/>
                <a:ext cx="1548000" cy="72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1">
            <p14:nvContentPartPr>
              <p14:cNvPr id="24" name="Håndskrift 23">
                <a:extLst>
                  <a:ext uri="{FF2B5EF4-FFF2-40B4-BE49-F238E27FC236}">
                    <a16:creationId xmlns:a16="http://schemas.microsoft.com/office/drawing/2014/main" id="{FFD26D0D-5BC8-4A91-9891-F72BDCB1163C}"/>
                  </a:ext>
                </a:extLst>
              </p14:cNvPr>
              <p14:cNvContentPartPr/>
              <p14:nvPr/>
            </p14:nvContentPartPr>
            <p14:xfrm>
              <a:off x="8291670" y="4348828"/>
              <a:ext cx="1103040" cy="285480"/>
            </p14:xfrm>
          </p:contentPart>
        </mc:Choice>
        <mc:Fallback xmlns="">
          <p:pic>
            <p:nvPicPr>
              <p:cNvPr id="24" name="Håndskrift 23">
                <a:extLst>
                  <a:ext uri="{FF2B5EF4-FFF2-40B4-BE49-F238E27FC236}">
                    <a16:creationId xmlns:a16="http://schemas.microsoft.com/office/drawing/2014/main" id="{FFD26D0D-5BC8-4A91-9891-F72BDCB1163C}"/>
                  </a:ext>
                </a:extLst>
              </p:cNvPr>
              <p:cNvPicPr/>
              <p:nvPr/>
            </p:nvPicPr>
            <p:blipFill>
              <a:blip r:embed="rId1752"/>
              <a:stretch>
                <a:fillRect/>
              </a:stretch>
            </p:blipFill>
            <p:spPr>
              <a:xfrm>
                <a:off x="8201670" y="4169188"/>
                <a:ext cx="1282680" cy="64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3">
            <p14:nvContentPartPr>
              <p14:cNvPr id="25" name="Håndskrift 24">
                <a:extLst>
                  <a:ext uri="{FF2B5EF4-FFF2-40B4-BE49-F238E27FC236}">
                    <a16:creationId xmlns:a16="http://schemas.microsoft.com/office/drawing/2014/main" id="{55C69A70-9310-4BD6-9C0C-E1AE7DE0CADA}"/>
                  </a:ext>
                </a:extLst>
              </p14:cNvPr>
              <p14:cNvContentPartPr/>
              <p14:nvPr/>
            </p14:nvContentPartPr>
            <p14:xfrm>
              <a:off x="8291670" y="4089268"/>
              <a:ext cx="1142640" cy="163800"/>
            </p14:xfrm>
          </p:contentPart>
        </mc:Choice>
        <mc:Fallback xmlns="">
          <p:pic>
            <p:nvPicPr>
              <p:cNvPr id="25" name="Håndskrift 24">
                <a:extLst>
                  <a:ext uri="{FF2B5EF4-FFF2-40B4-BE49-F238E27FC236}">
                    <a16:creationId xmlns:a16="http://schemas.microsoft.com/office/drawing/2014/main" id="{55C69A70-9310-4BD6-9C0C-E1AE7DE0CADA}"/>
                  </a:ext>
                </a:extLst>
              </p:cNvPr>
              <p:cNvPicPr/>
              <p:nvPr/>
            </p:nvPicPr>
            <p:blipFill>
              <a:blip r:embed="rId1754"/>
              <a:stretch>
                <a:fillRect/>
              </a:stretch>
            </p:blipFill>
            <p:spPr>
              <a:xfrm>
                <a:off x="8201670" y="3909628"/>
                <a:ext cx="1322280" cy="52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5">
            <p14:nvContentPartPr>
              <p14:cNvPr id="26" name="Håndskrift 25">
                <a:extLst>
                  <a:ext uri="{FF2B5EF4-FFF2-40B4-BE49-F238E27FC236}">
                    <a16:creationId xmlns:a16="http://schemas.microsoft.com/office/drawing/2014/main" id="{BDCEE1AD-DB1C-46E2-8927-AE189756F75D}"/>
                  </a:ext>
                </a:extLst>
              </p14:cNvPr>
              <p14:cNvContentPartPr/>
              <p14:nvPr/>
            </p14:nvContentPartPr>
            <p14:xfrm>
              <a:off x="8406870" y="3775348"/>
              <a:ext cx="979560" cy="121680"/>
            </p14:xfrm>
          </p:contentPart>
        </mc:Choice>
        <mc:Fallback xmlns="">
          <p:pic>
            <p:nvPicPr>
              <p:cNvPr id="26" name="Håndskrift 25">
                <a:extLst>
                  <a:ext uri="{FF2B5EF4-FFF2-40B4-BE49-F238E27FC236}">
                    <a16:creationId xmlns:a16="http://schemas.microsoft.com/office/drawing/2014/main" id="{BDCEE1AD-DB1C-46E2-8927-AE189756F75D}"/>
                  </a:ext>
                </a:extLst>
              </p:cNvPr>
              <p:cNvPicPr/>
              <p:nvPr/>
            </p:nvPicPr>
            <p:blipFill>
              <a:blip r:embed="rId1756"/>
              <a:stretch>
                <a:fillRect/>
              </a:stretch>
            </p:blipFill>
            <p:spPr>
              <a:xfrm>
                <a:off x="8317230" y="3595708"/>
                <a:ext cx="1159200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7">
            <p14:nvContentPartPr>
              <p14:cNvPr id="27" name="Håndskrift 26">
                <a:extLst>
                  <a:ext uri="{FF2B5EF4-FFF2-40B4-BE49-F238E27FC236}">
                    <a16:creationId xmlns:a16="http://schemas.microsoft.com/office/drawing/2014/main" id="{86E4D0A5-1683-4843-B1B3-C0FB5A037A7A}"/>
                  </a:ext>
                </a:extLst>
              </p14:cNvPr>
              <p14:cNvContentPartPr/>
              <p14:nvPr/>
            </p14:nvContentPartPr>
            <p14:xfrm>
              <a:off x="8460150" y="3372868"/>
              <a:ext cx="956520" cy="99720"/>
            </p14:xfrm>
          </p:contentPart>
        </mc:Choice>
        <mc:Fallback xmlns="">
          <p:pic>
            <p:nvPicPr>
              <p:cNvPr id="27" name="Håndskrift 26">
                <a:extLst>
                  <a:ext uri="{FF2B5EF4-FFF2-40B4-BE49-F238E27FC236}">
                    <a16:creationId xmlns:a16="http://schemas.microsoft.com/office/drawing/2014/main" id="{86E4D0A5-1683-4843-B1B3-C0FB5A037A7A}"/>
                  </a:ext>
                </a:extLst>
              </p:cNvPr>
              <p:cNvPicPr/>
              <p:nvPr/>
            </p:nvPicPr>
            <p:blipFill>
              <a:blip r:embed="rId1758"/>
              <a:stretch>
                <a:fillRect/>
              </a:stretch>
            </p:blipFill>
            <p:spPr>
              <a:xfrm>
                <a:off x="8370510" y="3192868"/>
                <a:ext cx="113616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9">
            <p14:nvContentPartPr>
              <p14:cNvPr id="29" name="Håndskrift 28">
                <a:extLst>
                  <a:ext uri="{FF2B5EF4-FFF2-40B4-BE49-F238E27FC236}">
                    <a16:creationId xmlns:a16="http://schemas.microsoft.com/office/drawing/2014/main" id="{54C7E3A7-30FE-4517-9152-3ADE45117282}"/>
                  </a:ext>
                </a:extLst>
              </p14:cNvPr>
              <p14:cNvContentPartPr/>
              <p14:nvPr/>
            </p14:nvContentPartPr>
            <p14:xfrm>
              <a:off x="931470" y="3720628"/>
              <a:ext cx="893160" cy="61200"/>
            </p14:xfrm>
          </p:contentPart>
        </mc:Choice>
        <mc:Fallback xmlns="">
          <p:pic>
            <p:nvPicPr>
              <p:cNvPr id="29" name="Håndskrift 28">
                <a:extLst>
                  <a:ext uri="{FF2B5EF4-FFF2-40B4-BE49-F238E27FC236}">
                    <a16:creationId xmlns:a16="http://schemas.microsoft.com/office/drawing/2014/main" id="{54C7E3A7-30FE-4517-9152-3ADE45117282}"/>
                  </a:ext>
                </a:extLst>
              </p:cNvPr>
              <p:cNvPicPr/>
              <p:nvPr/>
            </p:nvPicPr>
            <p:blipFill>
              <a:blip r:embed="rId1760"/>
              <a:stretch>
                <a:fillRect/>
              </a:stretch>
            </p:blipFill>
            <p:spPr>
              <a:xfrm>
                <a:off x="922830" y="3711628"/>
                <a:ext cx="9108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1">
            <p14:nvContentPartPr>
              <p14:cNvPr id="33" name="Håndskrift 32">
                <a:extLst>
                  <a:ext uri="{FF2B5EF4-FFF2-40B4-BE49-F238E27FC236}">
                    <a16:creationId xmlns:a16="http://schemas.microsoft.com/office/drawing/2014/main" id="{DA27C4E2-95C7-4231-82CF-1B88E2B85D04}"/>
                  </a:ext>
                </a:extLst>
              </p14:cNvPr>
              <p14:cNvContentPartPr/>
              <p14:nvPr/>
            </p14:nvContentPartPr>
            <p14:xfrm>
              <a:off x="850830" y="3781468"/>
              <a:ext cx="95760" cy="1248480"/>
            </p14:xfrm>
          </p:contentPart>
        </mc:Choice>
        <mc:Fallback xmlns="">
          <p:pic>
            <p:nvPicPr>
              <p:cNvPr id="33" name="Håndskrift 32">
                <a:extLst>
                  <a:ext uri="{FF2B5EF4-FFF2-40B4-BE49-F238E27FC236}">
                    <a16:creationId xmlns:a16="http://schemas.microsoft.com/office/drawing/2014/main" id="{DA27C4E2-95C7-4231-82CF-1B88E2B85D04}"/>
                  </a:ext>
                </a:extLst>
              </p:cNvPr>
              <p:cNvPicPr/>
              <p:nvPr/>
            </p:nvPicPr>
            <p:blipFill>
              <a:blip r:embed="rId1762"/>
              <a:stretch>
                <a:fillRect/>
              </a:stretch>
            </p:blipFill>
            <p:spPr>
              <a:xfrm>
                <a:off x="842190" y="3772828"/>
                <a:ext cx="113400" cy="12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3">
            <p14:nvContentPartPr>
              <p14:cNvPr id="41" name="Håndskrift 40">
                <a:extLst>
                  <a:ext uri="{FF2B5EF4-FFF2-40B4-BE49-F238E27FC236}">
                    <a16:creationId xmlns:a16="http://schemas.microsoft.com/office/drawing/2014/main" id="{1DE89706-F7E7-456A-AF89-B9CC35725FE8}"/>
                  </a:ext>
                </a:extLst>
              </p14:cNvPr>
              <p14:cNvContentPartPr/>
              <p14:nvPr/>
            </p14:nvContentPartPr>
            <p14:xfrm>
              <a:off x="3213150" y="3817108"/>
              <a:ext cx="81000" cy="1087920"/>
            </p14:xfrm>
          </p:contentPart>
        </mc:Choice>
        <mc:Fallback xmlns="">
          <p:pic>
            <p:nvPicPr>
              <p:cNvPr id="41" name="Håndskrift 40">
                <a:extLst>
                  <a:ext uri="{FF2B5EF4-FFF2-40B4-BE49-F238E27FC236}">
                    <a16:creationId xmlns:a16="http://schemas.microsoft.com/office/drawing/2014/main" id="{1DE89706-F7E7-456A-AF89-B9CC35725FE8}"/>
                  </a:ext>
                </a:extLst>
              </p:cNvPr>
              <p:cNvPicPr/>
              <p:nvPr/>
            </p:nvPicPr>
            <p:blipFill>
              <a:blip r:embed="rId1764"/>
              <a:stretch>
                <a:fillRect/>
              </a:stretch>
            </p:blipFill>
            <p:spPr>
              <a:xfrm>
                <a:off x="3204510" y="3808468"/>
                <a:ext cx="98640" cy="11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5">
            <p14:nvContentPartPr>
              <p14:cNvPr id="43" name="Håndskrift 42">
                <a:extLst>
                  <a:ext uri="{FF2B5EF4-FFF2-40B4-BE49-F238E27FC236}">
                    <a16:creationId xmlns:a16="http://schemas.microsoft.com/office/drawing/2014/main" id="{534A1C69-8C04-415E-BBDD-CA056E3F082A}"/>
                  </a:ext>
                </a:extLst>
              </p14:cNvPr>
              <p14:cNvContentPartPr/>
              <p14:nvPr/>
            </p14:nvContentPartPr>
            <p14:xfrm>
              <a:off x="3710310" y="4429468"/>
              <a:ext cx="940680" cy="606960"/>
            </p14:xfrm>
          </p:contentPart>
        </mc:Choice>
        <mc:Fallback xmlns="">
          <p:pic>
            <p:nvPicPr>
              <p:cNvPr id="43" name="Håndskrift 42">
                <a:extLst>
                  <a:ext uri="{FF2B5EF4-FFF2-40B4-BE49-F238E27FC236}">
                    <a16:creationId xmlns:a16="http://schemas.microsoft.com/office/drawing/2014/main" id="{534A1C69-8C04-415E-BBDD-CA056E3F082A}"/>
                  </a:ext>
                </a:extLst>
              </p:cNvPr>
              <p:cNvPicPr/>
              <p:nvPr/>
            </p:nvPicPr>
            <p:blipFill>
              <a:blip r:embed="rId1766"/>
              <a:stretch>
                <a:fillRect/>
              </a:stretch>
            </p:blipFill>
            <p:spPr>
              <a:xfrm>
                <a:off x="3701310" y="4420828"/>
                <a:ext cx="958320" cy="62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7">
            <p14:nvContentPartPr>
              <p14:cNvPr id="45" name="Håndskrift 44">
                <a:extLst>
                  <a:ext uri="{FF2B5EF4-FFF2-40B4-BE49-F238E27FC236}">
                    <a16:creationId xmlns:a16="http://schemas.microsoft.com/office/drawing/2014/main" id="{CB8B4934-84D3-4F7F-A067-B36341620034}"/>
                  </a:ext>
                </a:extLst>
              </p14:cNvPr>
              <p14:cNvContentPartPr/>
              <p14:nvPr/>
            </p14:nvContentPartPr>
            <p14:xfrm>
              <a:off x="4637670" y="3810628"/>
              <a:ext cx="68040" cy="1063440"/>
            </p14:xfrm>
          </p:contentPart>
        </mc:Choice>
        <mc:Fallback xmlns="">
          <p:pic>
            <p:nvPicPr>
              <p:cNvPr id="45" name="Håndskrift 44">
                <a:extLst>
                  <a:ext uri="{FF2B5EF4-FFF2-40B4-BE49-F238E27FC236}">
                    <a16:creationId xmlns:a16="http://schemas.microsoft.com/office/drawing/2014/main" id="{CB8B4934-84D3-4F7F-A067-B36341620034}"/>
                  </a:ext>
                </a:extLst>
              </p:cNvPr>
              <p:cNvPicPr/>
              <p:nvPr/>
            </p:nvPicPr>
            <p:blipFill>
              <a:blip r:embed="rId1768"/>
              <a:stretch>
                <a:fillRect/>
              </a:stretch>
            </p:blipFill>
            <p:spPr>
              <a:xfrm>
                <a:off x="4628670" y="3801988"/>
                <a:ext cx="85680" cy="10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9">
            <p14:nvContentPartPr>
              <p14:cNvPr id="46" name="Håndskrift 45">
                <a:extLst>
                  <a:ext uri="{FF2B5EF4-FFF2-40B4-BE49-F238E27FC236}">
                    <a16:creationId xmlns:a16="http://schemas.microsoft.com/office/drawing/2014/main" id="{E4FD3B08-CF98-4005-9C05-488381E5220D}"/>
                  </a:ext>
                </a:extLst>
              </p14:cNvPr>
              <p14:cNvContentPartPr/>
              <p14:nvPr/>
            </p14:nvContentPartPr>
            <p14:xfrm>
              <a:off x="5048790" y="3826108"/>
              <a:ext cx="74520" cy="1063800"/>
            </p14:xfrm>
          </p:contentPart>
        </mc:Choice>
        <mc:Fallback xmlns="">
          <p:pic>
            <p:nvPicPr>
              <p:cNvPr id="46" name="Håndskrift 45">
                <a:extLst>
                  <a:ext uri="{FF2B5EF4-FFF2-40B4-BE49-F238E27FC236}">
                    <a16:creationId xmlns:a16="http://schemas.microsoft.com/office/drawing/2014/main" id="{E4FD3B08-CF98-4005-9C05-488381E5220D}"/>
                  </a:ext>
                </a:extLst>
              </p:cNvPr>
              <p:cNvPicPr/>
              <p:nvPr/>
            </p:nvPicPr>
            <p:blipFill>
              <a:blip r:embed="rId1770"/>
              <a:stretch>
                <a:fillRect/>
              </a:stretch>
            </p:blipFill>
            <p:spPr>
              <a:xfrm>
                <a:off x="5039790" y="3817108"/>
                <a:ext cx="92160" cy="10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1">
            <p14:nvContentPartPr>
              <p14:cNvPr id="55" name="Håndskrift 54">
                <a:extLst>
                  <a:ext uri="{FF2B5EF4-FFF2-40B4-BE49-F238E27FC236}">
                    <a16:creationId xmlns:a16="http://schemas.microsoft.com/office/drawing/2014/main" id="{A3E49B7C-3448-4EFD-B734-0E4229606840}"/>
                  </a:ext>
                </a:extLst>
              </p14:cNvPr>
              <p14:cNvContentPartPr/>
              <p14:nvPr/>
            </p14:nvContentPartPr>
            <p14:xfrm>
              <a:off x="7896030" y="3763828"/>
              <a:ext cx="736560" cy="1105200"/>
            </p14:xfrm>
          </p:contentPart>
        </mc:Choice>
        <mc:Fallback xmlns="">
          <p:pic>
            <p:nvPicPr>
              <p:cNvPr id="55" name="Håndskrift 54">
                <a:extLst>
                  <a:ext uri="{FF2B5EF4-FFF2-40B4-BE49-F238E27FC236}">
                    <a16:creationId xmlns:a16="http://schemas.microsoft.com/office/drawing/2014/main" id="{A3E49B7C-3448-4EFD-B734-0E4229606840}"/>
                  </a:ext>
                </a:extLst>
              </p:cNvPr>
              <p:cNvPicPr/>
              <p:nvPr/>
            </p:nvPicPr>
            <p:blipFill>
              <a:blip r:embed="rId1772"/>
              <a:stretch>
                <a:fillRect/>
              </a:stretch>
            </p:blipFill>
            <p:spPr>
              <a:xfrm>
                <a:off x="7887390" y="3755188"/>
                <a:ext cx="75420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3">
            <p14:nvContentPartPr>
              <p14:cNvPr id="67" name="Håndskrift 66">
                <a:extLst>
                  <a:ext uri="{FF2B5EF4-FFF2-40B4-BE49-F238E27FC236}">
                    <a16:creationId xmlns:a16="http://schemas.microsoft.com/office/drawing/2014/main" id="{A5AEBDDB-083B-4818-B1F5-B8DFE2C41C12}"/>
                  </a:ext>
                </a:extLst>
              </p14:cNvPr>
              <p14:cNvContentPartPr/>
              <p14:nvPr/>
            </p14:nvContentPartPr>
            <p14:xfrm>
              <a:off x="2058630" y="3639268"/>
              <a:ext cx="46440" cy="1532880"/>
            </p14:xfrm>
          </p:contentPart>
        </mc:Choice>
        <mc:Fallback xmlns="">
          <p:pic>
            <p:nvPicPr>
              <p:cNvPr id="67" name="Håndskrift 66">
                <a:extLst>
                  <a:ext uri="{FF2B5EF4-FFF2-40B4-BE49-F238E27FC236}">
                    <a16:creationId xmlns:a16="http://schemas.microsoft.com/office/drawing/2014/main" id="{A5AEBDDB-083B-4818-B1F5-B8DFE2C41C12}"/>
                  </a:ext>
                </a:extLst>
              </p:cNvPr>
              <p:cNvPicPr/>
              <p:nvPr/>
            </p:nvPicPr>
            <p:blipFill>
              <a:blip r:embed="rId1774"/>
              <a:stretch>
                <a:fillRect/>
              </a:stretch>
            </p:blipFill>
            <p:spPr>
              <a:xfrm>
                <a:off x="2049630" y="3630628"/>
                <a:ext cx="64080" cy="155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5">
            <p14:nvContentPartPr>
              <p14:cNvPr id="129" name="Håndskrift 128">
                <a:extLst>
                  <a:ext uri="{FF2B5EF4-FFF2-40B4-BE49-F238E27FC236}">
                    <a16:creationId xmlns:a16="http://schemas.microsoft.com/office/drawing/2014/main" id="{EB2DC290-EBB4-4450-B29C-5EB1137680D3}"/>
                  </a:ext>
                </a:extLst>
              </p14:cNvPr>
              <p14:cNvContentPartPr/>
              <p14:nvPr/>
            </p14:nvContentPartPr>
            <p14:xfrm>
              <a:off x="3538950" y="4997908"/>
              <a:ext cx="163080" cy="121320"/>
            </p14:xfrm>
          </p:contentPart>
        </mc:Choice>
        <mc:Fallback xmlns="">
          <p:pic>
            <p:nvPicPr>
              <p:cNvPr id="129" name="Håndskrift 128">
                <a:extLst>
                  <a:ext uri="{FF2B5EF4-FFF2-40B4-BE49-F238E27FC236}">
                    <a16:creationId xmlns:a16="http://schemas.microsoft.com/office/drawing/2014/main" id="{EB2DC290-EBB4-4450-B29C-5EB1137680D3}"/>
                  </a:ext>
                </a:extLst>
              </p:cNvPr>
              <p:cNvPicPr/>
              <p:nvPr/>
            </p:nvPicPr>
            <p:blipFill>
              <a:blip r:embed="rId1776"/>
              <a:stretch>
                <a:fillRect/>
              </a:stretch>
            </p:blipFill>
            <p:spPr>
              <a:xfrm>
                <a:off x="3529950" y="4988908"/>
                <a:ext cx="1807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7">
            <p14:nvContentPartPr>
              <p14:cNvPr id="140" name="Håndskrift 139">
                <a:extLst>
                  <a:ext uri="{FF2B5EF4-FFF2-40B4-BE49-F238E27FC236}">
                    <a16:creationId xmlns:a16="http://schemas.microsoft.com/office/drawing/2014/main" id="{61CA849F-B2CF-4258-95C7-70C363242BCE}"/>
                  </a:ext>
                </a:extLst>
              </p14:cNvPr>
              <p14:cNvContentPartPr/>
              <p14:nvPr/>
            </p14:nvContentPartPr>
            <p14:xfrm>
              <a:off x="4775910" y="3585988"/>
              <a:ext cx="97920" cy="1436400"/>
            </p14:xfrm>
          </p:contentPart>
        </mc:Choice>
        <mc:Fallback xmlns="">
          <p:pic>
            <p:nvPicPr>
              <p:cNvPr id="140" name="Håndskrift 139">
                <a:extLst>
                  <a:ext uri="{FF2B5EF4-FFF2-40B4-BE49-F238E27FC236}">
                    <a16:creationId xmlns:a16="http://schemas.microsoft.com/office/drawing/2014/main" id="{61CA849F-B2CF-4258-95C7-70C363242BCE}"/>
                  </a:ext>
                </a:extLst>
              </p:cNvPr>
              <p:cNvPicPr/>
              <p:nvPr/>
            </p:nvPicPr>
            <p:blipFill>
              <a:blip r:embed="rId1778"/>
              <a:stretch>
                <a:fillRect/>
              </a:stretch>
            </p:blipFill>
            <p:spPr>
              <a:xfrm>
                <a:off x="4766910" y="3577348"/>
                <a:ext cx="115560" cy="14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9">
            <p14:nvContentPartPr>
              <p14:cNvPr id="49" name="Håndskrift 48">
                <a:extLst>
                  <a:ext uri="{FF2B5EF4-FFF2-40B4-BE49-F238E27FC236}">
                    <a16:creationId xmlns:a16="http://schemas.microsoft.com/office/drawing/2014/main" id="{608C4BA8-C1D4-4F1B-A9E6-E1C09DF5C104}"/>
                  </a:ext>
                </a:extLst>
              </p14:cNvPr>
              <p14:cNvContentPartPr/>
              <p14:nvPr/>
            </p14:nvContentPartPr>
            <p14:xfrm>
              <a:off x="5157510" y="3799108"/>
              <a:ext cx="713520" cy="71280"/>
            </p14:xfrm>
          </p:contentPart>
        </mc:Choice>
        <mc:Fallback xmlns="">
          <p:pic>
            <p:nvPicPr>
              <p:cNvPr id="49" name="Håndskrift 48">
                <a:extLst>
                  <a:ext uri="{FF2B5EF4-FFF2-40B4-BE49-F238E27FC236}">
                    <a16:creationId xmlns:a16="http://schemas.microsoft.com/office/drawing/2014/main" id="{608C4BA8-C1D4-4F1B-A9E6-E1C09DF5C104}"/>
                  </a:ext>
                </a:extLst>
              </p:cNvPr>
              <p:cNvPicPr/>
              <p:nvPr/>
            </p:nvPicPr>
            <p:blipFill>
              <a:blip r:embed="rId1780"/>
              <a:stretch>
                <a:fillRect/>
              </a:stretch>
            </p:blipFill>
            <p:spPr>
              <a:xfrm>
                <a:off x="5148870" y="3790468"/>
                <a:ext cx="73116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1">
            <p14:nvContentPartPr>
              <p14:cNvPr id="50" name="Håndskrift 49">
                <a:extLst>
                  <a:ext uri="{FF2B5EF4-FFF2-40B4-BE49-F238E27FC236}">
                    <a16:creationId xmlns:a16="http://schemas.microsoft.com/office/drawing/2014/main" id="{FB070971-DC18-4CEA-B696-3C4CD5C71053}"/>
                  </a:ext>
                </a:extLst>
              </p14:cNvPr>
              <p14:cNvContentPartPr/>
              <p14:nvPr/>
            </p14:nvContentPartPr>
            <p14:xfrm>
              <a:off x="5113230" y="4794508"/>
              <a:ext cx="762120" cy="72360"/>
            </p14:xfrm>
          </p:contentPart>
        </mc:Choice>
        <mc:Fallback xmlns="">
          <p:pic>
            <p:nvPicPr>
              <p:cNvPr id="50" name="Håndskrift 49">
                <a:extLst>
                  <a:ext uri="{FF2B5EF4-FFF2-40B4-BE49-F238E27FC236}">
                    <a16:creationId xmlns:a16="http://schemas.microsoft.com/office/drawing/2014/main" id="{FB070971-DC18-4CEA-B696-3C4CD5C71053}"/>
                  </a:ext>
                </a:extLst>
              </p:cNvPr>
              <p:cNvPicPr/>
              <p:nvPr/>
            </p:nvPicPr>
            <p:blipFill>
              <a:blip r:embed="rId1782"/>
              <a:stretch>
                <a:fillRect/>
              </a:stretch>
            </p:blipFill>
            <p:spPr>
              <a:xfrm>
                <a:off x="5104230" y="4785508"/>
                <a:ext cx="77976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3">
            <p14:nvContentPartPr>
              <p14:cNvPr id="51" name="Håndskrift 50">
                <a:extLst>
                  <a:ext uri="{FF2B5EF4-FFF2-40B4-BE49-F238E27FC236}">
                    <a16:creationId xmlns:a16="http://schemas.microsoft.com/office/drawing/2014/main" id="{7F4D20B7-70C2-4979-9180-25840BB84DDF}"/>
                  </a:ext>
                </a:extLst>
              </p14:cNvPr>
              <p14:cNvContentPartPr/>
              <p14:nvPr/>
            </p14:nvContentPartPr>
            <p14:xfrm>
              <a:off x="5807670" y="3843748"/>
              <a:ext cx="87840" cy="1005840"/>
            </p14:xfrm>
          </p:contentPart>
        </mc:Choice>
        <mc:Fallback xmlns="">
          <p:pic>
            <p:nvPicPr>
              <p:cNvPr id="51" name="Håndskrift 50">
                <a:extLst>
                  <a:ext uri="{FF2B5EF4-FFF2-40B4-BE49-F238E27FC236}">
                    <a16:creationId xmlns:a16="http://schemas.microsoft.com/office/drawing/2014/main" id="{7F4D20B7-70C2-4979-9180-25840BB84DDF}"/>
                  </a:ext>
                </a:extLst>
              </p:cNvPr>
              <p:cNvPicPr/>
              <p:nvPr/>
            </p:nvPicPr>
            <p:blipFill>
              <a:blip r:embed="rId1784"/>
              <a:stretch>
                <a:fillRect/>
              </a:stretch>
            </p:blipFill>
            <p:spPr>
              <a:xfrm>
                <a:off x="5799030" y="3834748"/>
                <a:ext cx="105480" cy="10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5">
            <p14:nvContentPartPr>
              <p14:cNvPr id="30" name="Håndskrift 29">
                <a:extLst>
                  <a:ext uri="{FF2B5EF4-FFF2-40B4-BE49-F238E27FC236}">
                    <a16:creationId xmlns:a16="http://schemas.microsoft.com/office/drawing/2014/main" id="{8E48DA77-9DC8-4801-B700-E639658C4CF9}"/>
                  </a:ext>
                </a:extLst>
              </p14:cNvPr>
              <p14:cNvContentPartPr/>
              <p14:nvPr/>
            </p14:nvContentPartPr>
            <p14:xfrm>
              <a:off x="1002750" y="4949308"/>
              <a:ext cx="933840" cy="120600"/>
            </p14:xfrm>
          </p:contentPart>
        </mc:Choice>
        <mc:Fallback xmlns="">
          <p:pic>
            <p:nvPicPr>
              <p:cNvPr id="30" name="Håndskrift 29">
                <a:extLst>
                  <a:ext uri="{FF2B5EF4-FFF2-40B4-BE49-F238E27FC236}">
                    <a16:creationId xmlns:a16="http://schemas.microsoft.com/office/drawing/2014/main" id="{8E48DA77-9DC8-4801-B700-E639658C4CF9}"/>
                  </a:ext>
                </a:extLst>
              </p:cNvPr>
              <p:cNvPicPr/>
              <p:nvPr/>
            </p:nvPicPr>
            <p:blipFill>
              <a:blip r:embed="rId1786"/>
              <a:stretch>
                <a:fillRect/>
              </a:stretch>
            </p:blipFill>
            <p:spPr>
              <a:xfrm>
                <a:off x="994110" y="4940308"/>
                <a:ext cx="95148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7">
            <p14:nvContentPartPr>
              <p14:cNvPr id="31" name="Håndskrift 30">
                <a:extLst>
                  <a:ext uri="{FF2B5EF4-FFF2-40B4-BE49-F238E27FC236}">
                    <a16:creationId xmlns:a16="http://schemas.microsoft.com/office/drawing/2014/main" id="{C0EF96A5-A1C5-4FF9-A8F4-1DCC9C95CB3C}"/>
                  </a:ext>
                </a:extLst>
              </p14:cNvPr>
              <p14:cNvContentPartPr/>
              <p14:nvPr/>
            </p14:nvContentPartPr>
            <p14:xfrm>
              <a:off x="1819590" y="3763828"/>
              <a:ext cx="70200" cy="1140840"/>
            </p14:xfrm>
          </p:contentPart>
        </mc:Choice>
        <mc:Fallback xmlns="">
          <p:pic>
            <p:nvPicPr>
              <p:cNvPr id="31" name="Håndskrift 30">
                <a:extLst>
                  <a:ext uri="{FF2B5EF4-FFF2-40B4-BE49-F238E27FC236}">
                    <a16:creationId xmlns:a16="http://schemas.microsoft.com/office/drawing/2014/main" id="{C0EF96A5-A1C5-4FF9-A8F4-1DCC9C95CB3C}"/>
                  </a:ext>
                </a:extLst>
              </p:cNvPr>
              <p:cNvPicPr/>
              <p:nvPr/>
            </p:nvPicPr>
            <p:blipFill>
              <a:blip r:embed="rId1788"/>
              <a:stretch>
                <a:fillRect/>
              </a:stretch>
            </p:blipFill>
            <p:spPr>
              <a:xfrm>
                <a:off x="1810590" y="3755188"/>
                <a:ext cx="87840" cy="11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9">
            <p14:nvContentPartPr>
              <p14:cNvPr id="35" name="Håndskrift 34">
                <a:extLst>
                  <a:ext uri="{FF2B5EF4-FFF2-40B4-BE49-F238E27FC236}">
                    <a16:creationId xmlns:a16="http://schemas.microsoft.com/office/drawing/2014/main" id="{8A4F17B1-173F-4A45-803F-E8E255B92487}"/>
                  </a:ext>
                </a:extLst>
              </p14:cNvPr>
              <p14:cNvContentPartPr/>
              <p14:nvPr/>
            </p14:nvContentPartPr>
            <p14:xfrm>
              <a:off x="2377950" y="3799108"/>
              <a:ext cx="81360" cy="1208880"/>
            </p14:xfrm>
          </p:contentPart>
        </mc:Choice>
        <mc:Fallback xmlns="">
          <p:pic>
            <p:nvPicPr>
              <p:cNvPr id="35" name="Håndskrift 34">
                <a:extLst>
                  <a:ext uri="{FF2B5EF4-FFF2-40B4-BE49-F238E27FC236}">
                    <a16:creationId xmlns:a16="http://schemas.microsoft.com/office/drawing/2014/main" id="{8A4F17B1-173F-4A45-803F-E8E255B92487}"/>
                  </a:ext>
                </a:extLst>
              </p:cNvPr>
              <p:cNvPicPr/>
              <p:nvPr/>
            </p:nvPicPr>
            <p:blipFill>
              <a:blip r:embed="rId1790"/>
              <a:stretch>
                <a:fillRect/>
              </a:stretch>
            </p:blipFill>
            <p:spPr>
              <a:xfrm>
                <a:off x="2368950" y="3790468"/>
                <a:ext cx="99000" cy="12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1">
            <p14:nvContentPartPr>
              <p14:cNvPr id="37" name="Håndskrift 36">
                <a:extLst>
                  <a:ext uri="{FF2B5EF4-FFF2-40B4-BE49-F238E27FC236}">
                    <a16:creationId xmlns:a16="http://schemas.microsoft.com/office/drawing/2014/main" id="{5DCA7DFC-6FEE-46D2-9DE8-31482571BC2F}"/>
                  </a:ext>
                </a:extLst>
              </p14:cNvPr>
              <p14:cNvContentPartPr/>
              <p14:nvPr/>
            </p14:nvContentPartPr>
            <p14:xfrm>
              <a:off x="2467590" y="3790468"/>
              <a:ext cx="776880" cy="53280"/>
            </p14:xfrm>
          </p:contentPart>
        </mc:Choice>
        <mc:Fallback xmlns="">
          <p:pic>
            <p:nvPicPr>
              <p:cNvPr id="37" name="Håndskrift 36">
                <a:extLst>
                  <a:ext uri="{FF2B5EF4-FFF2-40B4-BE49-F238E27FC236}">
                    <a16:creationId xmlns:a16="http://schemas.microsoft.com/office/drawing/2014/main" id="{5DCA7DFC-6FEE-46D2-9DE8-31482571BC2F}"/>
                  </a:ext>
                </a:extLst>
              </p:cNvPr>
              <p:cNvPicPr/>
              <p:nvPr/>
            </p:nvPicPr>
            <p:blipFill>
              <a:blip r:embed="rId1792"/>
              <a:stretch>
                <a:fillRect/>
              </a:stretch>
            </p:blipFill>
            <p:spPr>
              <a:xfrm>
                <a:off x="2458590" y="3781468"/>
                <a:ext cx="7945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3">
            <p14:nvContentPartPr>
              <p14:cNvPr id="39" name="Håndskrift 38">
                <a:extLst>
                  <a:ext uri="{FF2B5EF4-FFF2-40B4-BE49-F238E27FC236}">
                    <a16:creationId xmlns:a16="http://schemas.microsoft.com/office/drawing/2014/main" id="{4AE42AC7-CD4B-4DDF-AEAD-F356727C57D5}"/>
                  </a:ext>
                </a:extLst>
              </p14:cNvPr>
              <p14:cNvContentPartPr/>
              <p14:nvPr/>
            </p14:nvContentPartPr>
            <p14:xfrm>
              <a:off x="2422950" y="4895668"/>
              <a:ext cx="885960" cy="49680"/>
            </p14:xfrm>
          </p:contentPart>
        </mc:Choice>
        <mc:Fallback xmlns="">
          <p:pic>
            <p:nvPicPr>
              <p:cNvPr id="39" name="Håndskrift 38">
                <a:extLst>
                  <a:ext uri="{FF2B5EF4-FFF2-40B4-BE49-F238E27FC236}">
                    <a16:creationId xmlns:a16="http://schemas.microsoft.com/office/drawing/2014/main" id="{4AE42AC7-CD4B-4DDF-AEAD-F356727C57D5}"/>
                  </a:ext>
                </a:extLst>
              </p:cNvPr>
              <p:cNvPicPr/>
              <p:nvPr/>
            </p:nvPicPr>
            <p:blipFill>
              <a:blip r:embed="rId1794"/>
              <a:stretch>
                <a:fillRect/>
              </a:stretch>
            </p:blipFill>
            <p:spPr>
              <a:xfrm>
                <a:off x="2414310" y="4886668"/>
                <a:ext cx="9036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5">
            <p14:nvContentPartPr>
              <p14:cNvPr id="59" name="Håndskrift 58">
                <a:extLst>
                  <a:ext uri="{FF2B5EF4-FFF2-40B4-BE49-F238E27FC236}">
                    <a16:creationId xmlns:a16="http://schemas.microsoft.com/office/drawing/2014/main" id="{A269610C-8BEB-4F8D-9C66-B0B4BF90A60E}"/>
                  </a:ext>
                </a:extLst>
              </p14:cNvPr>
              <p14:cNvContentPartPr/>
              <p14:nvPr/>
            </p14:nvContentPartPr>
            <p14:xfrm>
              <a:off x="701070" y="3612988"/>
              <a:ext cx="185760" cy="141480"/>
            </p14:xfrm>
          </p:contentPart>
        </mc:Choice>
        <mc:Fallback xmlns="">
          <p:pic>
            <p:nvPicPr>
              <p:cNvPr id="59" name="Håndskrift 58">
                <a:extLst>
                  <a:ext uri="{FF2B5EF4-FFF2-40B4-BE49-F238E27FC236}">
                    <a16:creationId xmlns:a16="http://schemas.microsoft.com/office/drawing/2014/main" id="{A269610C-8BEB-4F8D-9C66-B0B4BF90A60E}"/>
                  </a:ext>
                </a:extLst>
              </p:cNvPr>
              <p:cNvPicPr/>
              <p:nvPr/>
            </p:nvPicPr>
            <p:blipFill>
              <a:blip r:embed="rId1796"/>
              <a:stretch>
                <a:fillRect/>
              </a:stretch>
            </p:blipFill>
            <p:spPr>
              <a:xfrm>
                <a:off x="692070" y="3603988"/>
                <a:ext cx="20340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7">
            <p14:nvContentPartPr>
              <p14:cNvPr id="60" name="Håndskrift 59">
                <a:extLst>
                  <a:ext uri="{FF2B5EF4-FFF2-40B4-BE49-F238E27FC236}">
                    <a16:creationId xmlns:a16="http://schemas.microsoft.com/office/drawing/2014/main" id="{DAB85D95-CF16-405C-9AD0-84B74ECE0994}"/>
                  </a:ext>
                </a:extLst>
              </p14:cNvPr>
              <p14:cNvContentPartPr/>
              <p14:nvPr/>
            </p14:nvContentPartPr>
            <p14:xfrm>
              <a:off x="1851270" y="3603988"/>
              <a:ext cx="172800" cy="117360"/>
            </p14:xfrm>
          </p:contentPart>
        </mc:Choice>
        <mc:Fallback xmlns="">
          <p:pic>
            <p:nvPicPr>
              <p:cNvPr id="60" name="Håndskrift 59">
                <a:extLst>
                  <a:ext uri="{FF2B5EF4-FFF2-40B4-BE49-F238E27FC236}">
                    <a16:creationId xmlns:a16="http://schemas.microsoft.com/office/drawing/2014/main" id="{DAB85D95-CF16-405C-9AD0-84B74ECE0994}"/>
                  </a:ext>
                </a:extLst>
              </p:cNvPr>
              <p:cNvPicPr/>
              <p:nvPr/>
            </p:nvPicPr>
            <p:blipFill>
              <a:blip r:embed="rId1798"/>
              <a:stretch>
                <a:fillRect/>
              </a:stretch>
            </p:blipFill>
            <p:spPr>
              <a:xfrm>
                <a:off x="1842630" y="3595348"/>
                <a:ext cx="19044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9">
            <p14:nvContentPartPr>
              <p14:cNvPr id="63" name="Håndskrift 62">
                <a:extLst>
                  <a:ext uri="{FF2B5EF4-FFF2-40B4-BE49-F238E27FC236}">
                    <a16:creationId xmlns:a16="http://schemas.microsoft.com/office/drawing/2014/main" id="{C668485B-D140-42F7-859B-BDA1B5407F4B}"/>
                  </a:ext>
                </a:extLst>
              </p14:cNvPr>
              <p14:cNvContentPartPr/>
              <p14:nvPr/>
            </p14:nvContentPartPr>
            <p14:xfrm>
              <a:off x="777030" y="5024188"/>
              <a:ext cx="190440" cy="173880"/>
            </p14:xfrm>
          </p:contentPart>
        </mc:Choice>
        <mc:Fallback xmlns="">
          <p:pic>
            <p:nvPicPr>
              <p:cNvPr id="63" name="Håndskrift 62">
                <a:extLst>
                  <a:ext uri="{FF2B5EF4-FFF2-40B4-BE49-F238E27FC236}">
                    <a16:creationId xmlns:a16="http://schemas.microsoft.com/office/drawing/2014/main" id="{C668485B-D140-42F7-859B-BDA1B5407F4B}"/>
                  </a:ext>
                </a:extLst>
              </p:cNvPr>
              <p:cNvPicPr/>
              <p:nvPr/>
            </p:nvPicPr>
            <p:blipFill>
              <a:blip r:embed="rId1800"/>
              <a:stretch>
                <a:fillRect/>
              </a:stretch>
            </p:blipFill>
            <p:spPr>
              <a:xfrm>
                <a:off x="768390" y="5015548"/>
                <a:ext cx="2080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1">
            <p14:nvContentPartPr>
              <p14:cNvPr id="65" name="Håndskrift 64">
                <a:extLst>
                  <a:ext uri="{FF2B5EF4-FFF2-40B4-BE49-F238E27FC236}">
                    <a16:creationId xmlns:a16="http://schemas.microsoft.com/office/drawing/2014/main" id="{D99F7FC8-6EF6-4933-9D7C-975964E0E3CD}"/>
                  </a:ext>
                </a:extLst>
              </p14:cNvPr>
              <p14:cNvContentPartPr/>
              <p14:nvPr/>
            </p14:nvContentPartPr>
            <p14:xfrm>
              <a:off x="1890510" y="4988908"/>
              <a:ext cx="141480" cy="216360"/>
            </p14:xfrm>
          </p:contentPart>
        </mc:Choice>
        <mc:Fallback xmlns="">
          <p:pic>
            <p:nvPicPr>
              <p:cNvPr id="65" name="Håndskrift 64">
                <a:extLst>
                  <a:ext uri="{FF2B5EF4-FFF2-40B4-BE49-F238E27FC236}">
                    <a16:creationId xmlns:a16="http://schemas.microsoft.com/office/drawing/2014/main" id="{D99F7FC8-6EF6-4933-9D7C-975964E0E3CD}"/>
                  </a:ext>
                </a:extLst>
              </p:cNvPr>
              <p:cNvPicPr/>
              <p:nvPr/>
            </p:nvPicPr>
            <p:blipFill>
              <a:blip r:embed="rId1802"/>
              <a:stretch>
                <a:fillRect/>
              </a:stretch>
            </p:blipFill>
            <p:spPr>
              <a:xfrm>
                <a:off x="1881510" y="4980268"/>
                <a:ext cx="1591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3">
            <p14:nvContentPartPr>
              <p14:cNvPr id="73" name="Håndskrift 72">
                <a:extLst>
                  <a:ext uri="{FF2B5EF4-FFF2-40B4-BE49-F238E27FC236}">
                    <a16:creationId xmlns:a16="http://schemas.microsoft.com/office/drawing/2014/main" id="{C563781F-F24E-4980-B802-D45189245FB2}"/>
                  </a:ext>
                </a:extLst>
              </p14:cNvPr>
              <p14:cNvContentPartPr/>
              <p14:nvPr/>
            </p14:nvContentPartPr>
            <p14:xfrm>
              <a:off x="736710" y="3523348"/>
              <a:ext cx="1269000" cy="81000"/>
            </p14:xfrm>
          </p:contentPart>
        </mc:Choice>
        <mc:Fallback xmlns="">
          <p:pic>
            <p:nvPicPr>
              <p:cNvPr id="73" name="Håndskrift 72">
                <a:extLst>
                  <a:ext uri="{FF2B5EF4-FFF2-40B4-BE49-F238E27FC236}">
                    <a16:creationId xmlns:a16="http://schemas.microsoft.com/office/drawing/2014/main" id="{C563781F-F24E-4980-B802-D45189245FB2}"/>
                  </a:ext>
                </a:extLst>
              </p:cNvPr>
              <p:cNvPicPr/>
              <p:nvPr/>
            </p:nvPicPr>
            <p:blipFill>
              <a:blip r:embed="rId1804"/>
              <a:stretch>
                <a:fillRect/>
              </a:stretch>
            </p:blipFill>
            <p:spPr>
              <a:xfrm>
                <a:off x="727710" y="3514708"/>
                <a:ext cx="128664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5">
            <p14:nvContentPartPr>
              <p14:cNvPr id="75" name="Håndskrift 74">
                <a:extLst>
                  <a:ext uri="{FF2B5EF4-FFF2-40B4-BE49-F238E27FC236}">
                    <a16:creationId xmlns:a16="http://schemas.microsoft.com/office/drawing/2014/main" id="{5B0833D5-227A-41D3-A4E2-DA23F41F3616}"/>
                  </a:ext>
                </a:extLst>
              </p14:cNvPr>
              <p14:cNvContentPartPr/>
              <p14:nvPr/>
            </p14:nvContentPartPr>
            <p14:xfrm>
              <a:off x="665070" y="3648628"/>
              <a:ext cx="57240" cy="1544400"/>
            </p14:xfrm>
          </p:contentPart>
        </mc:Choice>
        <mc:Fallback xmlns="">
          <p:pic>
            <p:nvPicPr>
              <p:cNvPr id="75" name="Håndskrift 74">
                <a:extLst>
                  <a:ext uri="{FF2B5EF4-FFF2-40B4-BE49-F238E27FC236}">
                    <a16:creationId xmlns:a16="http://schemas.microsoft.com/office/drawing/2014/main" id="{5B0833D5-227A-41D3-A4E2-DA23F41F3616}"/>
                  </a:ext>
                </a:extLst>
              </p:cNvPr>
              <p:cNvPicPr/>
              <p:nvPr/>
            </p:nvPicPr>
            <p:blipFill>
              <a:blip r:embed="rId1806"/>
              <a:stretch>
                <a:fillRect/>
              </a:stretch>
            </p:blipFill>
            <p:spPr>
              <a:xfrm>
                <a:off x="656070" y="3639628"/>
                <a:ext cx="74880" cy="15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7">
            <p14:nvContentPartPr>
              <p14:cNvPr id="78" name="Håndskrift 77">
                <a:extLst>
                  <a:ext uri="{FF2B5EF4-FFF2-40B4-BE49-F238E27FC236}">
                    <a16:creationId xmlns:a16="http://schemas.microsoft.com/office/drawing/2014/main" id="{47492266-1B2B-4081-BE7F-4716EC7A01FF}"/>
                  </a:ext>
                </a:extLst>
              </p14:cNvPr>
              <p14:cNvContentPartPr/>
              <p14:nvPr/>
            </p14:nvContentPartPr>
            <p14:xfrm>
              <a:off x="780990" y="5142628"/>
              <a:ext cx="1230120" cy="86400"/>
            </p14:xfrm>
          </p:contentPart>
        </mc:Choice>
        <mc:Fallback xmlns="">
          <p:pic>
            <p:nvPicPr>
              <p:cNvPr id="78" name="Håndskrift 77">
                <a:extLst>
                  <a:ext uri="{FF2B5EF4-FFF2-40B4-BE49-F238E27FC236}">
                    <a16:creationId xmlns:a16="http://schemas.microsoft.com/office/drawing/2014/main" id="{47492266-1B2B-4081-BE7F-4716EC7A01FF}"/>
                  </a:ext>
                </a:extLst>
              </p:cNvPr>
              <p:cNvPicPr/>
              <p:nvPr/>
            </p:nvPicPr>
            <p:blipFill>
              <a:blip r:embed="rId1808"/>
              <a:stretch>
                <a:fillRect/>
              </a:stretch>
            </p:blipFill>
            <p:spPr>
              <a:xfrm>
                <a:off x="772350" y="5133988"/>
                <a:ext cx="124776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9">
            <p14:nvContentPartPr>
              <p14:cNvPr id="80" name="Håndskrift 79">
                <a:extLst>
                  <a:ext uri="{FF2B5EF4-FFF2-40B4-BE49-F238E27FC236}">
                    <a16:creationId xmlns:a16="http://schemas.microsoft.com/office/drawing/2014/main" id="{C0B7919F-29DD-45EE-A376-CE242666A7A5}"/>
                  </a:ext>
                </a:extLst>
              </p14:cNvPr>
              <p14:cNvContentPartPr/>
              <p14:nvPr/>
            </p14:nvContentPartPr>
            <p14:xfrm>
              <a:off x="2352030" y="3595348"/>
              <a:ext cx="99360" cy="235440"/>
            </p14:xfrm>
          </p:contentPart>
        </mc:Choice>
        <mc:Fallback xmlns="">
          <p:pic>
            <p:nvPicPr>
              <p:cNvPr id="80" name="Håndskrift 79">
                <a:extLst>
                  <a:ext uri="{FF2B5EF4-FFF2-40B4-BE49-F238E27FC236}">
                    <a16:creationId xmlns:a16="http://schemas.microsoft.com/office/drawing/2014/main" id="{C0B7919F-29DD-45EE-A376-CE242666A7A5}"/>
                  </a:ext>
                </a:extLst>
              </p:cNvPr>
              <p:cNvPicPr/>
              <p:nvPr/>
            </p:nvPicPr>
            <p:blipFill>
              <a:blip r:embed="rId1810"/>
              <a:stretch>
                <a:fillRect/>
              </a:stretch>
            </p:blipFill>
            <p:spPr>
              <a:xfrm>
                <a:off x="2343390" y="3586348"/>
                <a:ext cx="11700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1">
            <p14:nvContentPartPr>
              <p14:cNvPr id="82" name="Håndskrift 81">
                <a:extLst>
                  <a:ext uri="{FF2B5EF4-FFF2-40B4-BE49-F238E27FC236}">
                    <a16:creationId xmlns:a16="http://schemas.microsoft.com/office/drawing/2014/main" id="{D205C861-8F9E-4CAF-AD22-B29408CB1023}"/>
                  </a:ext>
                </a:extLst>
              </p14:cNvPr>
              <p14:cNvContentPartPr/>
              <p14:nvPr/>
            </p14:nvContentPartPr>
            <p14:xfrm>
              <a:off x="2304150" y="4935628"/>
              <a:ext cx="119520" cy="176400"/>
            </p14:xfrm>
          </p:contentPart>
        </mc:Choice>
        <mc:Fallback xmlns="">
          <p:pic>
            <p:nvPicPr>
              <p:cNvPr id="82" name="Håndskrift 81">
                <a:extLst>
                  <a:ext uri="{FF2B5EF4-FFF2-40B4-BE49-F238E27FC236}">
                    <a16:creationId xmlns:a16="http://schemas.microsoft.com/office/drawing/2014/main" id="{D205C861-8F9E-4CAF-AD22-B29408CB1023}"/>
                  </a:ext>
                </a:extLst>
              </p:cNvPr>
              <p:cNvPicPr/>
              <p:nvPr/>
            </p:nvPicPr>
            <p:blipFill>
              <a:blip r:embed="rId1812"/>
              <a:stretch>
                <a:fillRect/>
              </a:stretch>
            </p:blipFill>
            <p:spPr>
              <a:xfrm>
                <a:off x="2295150" y="4926988"/>
                <a:ext cx="13716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3">
            <p14:nvContentPartPr>
              <p14:cNvPr id="85" name="Håndskrift 84">
                <a:extLst>
                  <a:ext uri="{FF2B5EF4-FFF2-40B4-BE49-F238E27FC236}">
                    <a16:creationId xmlns:a16="http://schemas.microsoft.com/office/drawing/2014/main" id="{9BA2F16C-4126-4782-ADA4-CE1CB1595DDD}"/>
                  </a:ext>
                </a:extLst>
              </p14:cNvPr>
              <p14:cNvContentPartPr/>
              <p14:nvPr/>
            </p14:nvContentPartPr>
            <p14:xfrm>
              <a:off x="3311070" y="4917628"/>
              <a:ext cx="103320" cy="196200"/>
            </p14:xfrm>
          </p:contentPart>
        </mc:Choice>
        <mc:Fallback xmlns="">
          <p:pic>
            <p:nvPicPr>
              <p:cNvPr id="85" name="Håndskrift 84">
                <a:extLst>
                  <a:ext uri="{FF2B5EF4-FFF2-40B4-BE49-F238E27FC236}">
                    <a16:creationId xmlns:a16="http://schemas.microsoft.com/office/drawing/2014/main" id="{9BA2F16C-4126-4782-ADA4-CE1CB1595DDD}"/>
                  </a:ext>
                </a:extLst>
              </p:cNvPr>
              <p:cNvPicPr/>
              <p:nvPr/>
            </p:nvPicPr>
            <p:blipFill>
              <a:blip r:embed="rId1814"/>
              <a:stretch>
                <a:fillRect/>
              </a:stretch>
            </p:blipFill>
            <p:spPr>
              <a:xfrm>
                <a:off x="3302070" y="4908988"/>
                <a:ext cx="1209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5">
            <p14:nvContentPartPr>
              <p14:cNvPr id="86" name="Håndskrift 85">
                <a:extLst>
                  <a:ext uri="{FF2B5EF4-FFF2-40B4-BE49-F238E27FC236}">
                    <a16:creationId xmlns:a16="http://schemas.microsoft.com/office/drawing/2014/main" id="{D7E91B41-8C28-48FE-B584-571BA2DA3920}"/>
                  </a:ext>
                </a:extLst>
              </p14:cNvPr>
              <p14:cNvContentPartPr/>
              <p14:nvPr/>
            </p14:nvContentPartPr>
            <p14:xfrm>
              <a:off x="3151230" y="3666268"/>
              <a:ext cx="186840" cy="266400"/>
            </p14:xfrm>
          </p:contentPart>
        </mc:Choice>
        <mc:Fallback xmlns="">
          <p:pic>
            <p:nvPicPr>
              <p:cNvPr id="86" name="Håndskrift 85">
                <a:extLst>
                  <a:ext uri="{FF2B5EF4-FFF2-40B4-BE49-F238E27FC236}">
                    <a16:creationId xmlns:a16="http://schemas.microsoft.com/office/drawing/2014/main" id="{D7E91B41-8C28-48FE-B584-571BA2DA3920}"/>
                  </a:ext>
                </a:extLst>
              </p:cNvPr>
              <p:cNvPicPr/>
              <p:nvPr/>
            </p:nvPicPr>
            <p:blipFill>
              <a:blip r:embed="rId1816"/>
              <a:stretch>
                <a:fillRect/>
              </a:stretch>
            </p:blipFill>
            <p:spPr>
              <a:xfrm>
                <a:off x="3142230" y="3657268"/>
                <a:ext cx="20448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7">
            <p14:nvContentPartPr>
              <p14:cNvPr id="87" name="Håndskrift 86">
                <a:extLst>
                  <a:ext uri="{FF2B5EF4-FFF2-40B4-BE49-F238E27FC236}">
                    <a16:creationId xmlns:a16="http://schemas.microsoft.com/office/drawing/2014/main" id="{2291E6BD-0699-4196-B20C-0D6A06606405}"/>
                  </a:ext>
                </a:extLst>
              </p14:cNvPr>
              <p14:cNvContentPartPr/>
              <p14:nvPr/>
            </p14:nvContentPartPr>
            <p14:xfrm>
              <a:off x="2440950" y="3533068"/>
              <a:ext cx="928080" cy="89640"/>
            </p14:xfrm>
          </p:contentPart>
        </mc:Choice>
        <mc:Fallback xmlns="">
          <p:pic>
            <p:nvPicPr>
              <p:cNvPr id="87" name="Håndskrift 86">
                <a:extLst>
                  <a:ext uri="{FF2B5EF4-FFF2-40B4-BE49-F238E27FC236}">
                    <a16:creationId xmlns:a16="http://schemas.microsoft.com/office/drawing/2014/main" id="{2291E6BD-0699-4196-B20C-0D6A06606405}"/>
                  </a:ext>
                </a:extLst>
              </p:cNvPr>
              <p:cNvPicPr/>
              <p:nvPr/>
            </p:nvPicPr>
            <p:blipFill>
              <a:blip r:embed="rId1818"/>
              <a:stretch>
                <a:fillRect/>
              </a:stretch>
            </p:blipFill>
            <p:spPr>
              <a:xfrm>
                <a:off x="2432310" y="3524068"/>
                <a:ext cx="94572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9">
            <p14:nvContentPartPr>
              <p14:cNvPr id="89" name="Håndskrift 88">
                <a:extLst>
                  <a:ext uri="{FF2B5EF4-FFF2-40B4-BE49-F238E27FC236}">
                    <a16:creationId xmlns:a16="http://schemas.microsoft.com/office/drawing/2014/main" id="{132C4214-5DC6-4379-BB27-A6094DB5F9A9}"/>
                  </a:ext>
                </a:extLst>
              </p14:cNvPr>
              <p14:cNvContentPartPr/>
              <p14:nvPr/>
            </p14:nvContentPartPr>
            <p14:xfrm>
              <a:off x="2227110" y="3639268"/>
              <a:ext cx="27720" cy="1483920"/>
            </p14:xfrm>
          </p:contentPart>
        </mc:Choice>
        <mc:Fallback xmlns="">
          <p:pic>
            <p:nvPicPr>
              <p:cNvPr id="89" name="Håndskrift 88">
                <a:extLst>
                  <a:ext uri="{FF2B5EF4-FFF2-40B4-BE49-F238E27FC236}">
                    <a16:creationId xmlns:a16="http://schemas.microsoft.com/office/drawing/2014/main" id="{132C4214-5DC6-4379-BB27-A6094DB5F9A9}"/>
                  </a:ext>
                </a:extLst>
              </p:cNvPr>
              <p:cNvPicPr/>
              <p:nvPr/>
            </p:nvPicPr>
            <p:blipFill>
              <a:blip r:embed="rId1820"/>
              <a:stretch>
                <a:fillRect/>
              </a:stretch>
            </p:blipFill>
            <p:spPr>
              <a:xfrm>
                <a:off x="2218470" y="3630628"/>
                <a:ext cx="45360" cy="15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1">
            <p14:nvContentPartPr>
              <p14:cNvPr id="90" name="Håndskrift 89">
                <a:extLst>
                  <a:ext uri="{FF2B5EF4-FFF2-40B4-BE49-F238E27FC236}">
                    <a16:creationId xmlns:a16="http://schemas.microsoft.com/office/drawing/2014/main" id="{CE83E340-65E1-4B90-8208-116EB88AD3C9}"/>
                  </a:ext>
                </a:extLst>
              </p14:cNvPr>
              <p14:cNvContentPartPr/>
              <p14:nvPr/>
            </p14:nvContentPartPr>
            <p14:xfrm>
              <a:off x="2298750" y="5130748"/>
              <a:ext cx="1071360" cy="71640"/>
            </p14:xfrm>
          </p:contentPart>
        </mc:Choice>
        <mc:Fallback xmlns="">
          <p:pic>
            <p:nvPicPr>
              <p:cNvPr id="90" name="Håndskrift 89">
                <a:extLst>
                  <a:ext uri="{FF2B5EF4-FFF2-40B4-BE49-F238E27FC236}">
                    <a16:creationId xmlns:a16="http://schemas.microsoft.com/office/drawing/2014/main" id="{CE83E340-65E1-4B90-8208-116EB88AD3C9}"/>
                  </a:ext>
                </a:extLst>
              </p:cNvPr>
              <p:cNvPicPr/>
              <p:nvPr/>
            </p:nvPicPr>
            <p:blipFill>
              <a:blip r:embed="rId1822"/>
              <a:stretch>
                <a:fillRect/>
              </a:stretch>
            </p:blipFill>
            <p:spPr>
              <a:xfrm>
                <a:off x="2290110" y="5122108"/>
                <a:ext cx="108900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3">
            <p14:nvContentPartPr>
              <p14:cNvPr id="92" name="Håndskrift 91">
                <a:extLst>
                  <a:ext uri="{FF2B5EF4-FFF2-40B4-BE49-F238E27FC236}">
                    <a16:creationId xmlns:a16="http://schemas.microsoft.com/office/drawing/2014/main" id="{D05AB6AF-1032-487F-A54F-420D1060FE62}"/>
                  </a:ext>
                </a:extLst>
              </p14:cNvPr>
              <p14:cNvContentPartPr/>
              <p14:nvPr/>
            </p14:nvContentPartPr>
            <p14:xfrm>
              <a:off x="3354990" y="3603988"/>
              <a:ext cx="54720" cy="1464480"/>
            </p14:xfrm>
          </p:contentPart>
        </mc:Choice>
        <mc:Fallback xmlns="">
          <p:pic>
            <p:nvPicPr>
              <p:cNvPr id="92" name="Håndskrift 91">
                <a:extLst>
                  <a:ext uri="{FF2B5EF4-FFF2-40B4-BE49-F238E27FC236}">
                    <a16:creationId xmlns:a16="http://schemas.microsoft.com/office/drawing/2014/main" id="{D05AB6AF-1032-487F-A54F-420D1060FE62}"/>
                  </a:ext>
                </a:extLst>
              </p:cNvPr>
              <p:cNvPicPr/>
              <p:nvPr/>
            </p:nvPicPr>
            <p:blipFill>
              <a:blip r:embed="rId1824"/>
              <a:stretch>
                <a:fillRect/>
              </a:stretch>
            </p:blipFill>
            <p:spPr>
              <a:xfrm>
                <a:off x="3345990" y="3595348"/>
                <a:ext cx="72360" cy="14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5">
            <p14:nvContentPartPr>
              <p14:cNvPr id="133" name="Håndskrift 132">
                <a:extLst>
                  <a:ext uri="{FF2B5EF4-FFF2-40B4-BE49-F238E27FC236}">
                    <a16:creationId xmlns:a16="http://schemas.microsoft.com/office/drawing/2014/main" id="{49D2F36D-998D-494C-BEDD-200FD29261D2}"/>
                  </a:ext>
                </a:extLst>
              </p14:cNvPr>
              <p14:cNvContentPartPr/>
              <p14:nvPr/>
            </p14:nvContentPartPr>
            <p14:xfrm>
              <a:off x="3461910" y="4190068"/>
              <a:ext cx="64440" cy="940320"/>
            </p14:xfrm>
          </p:contentPart>
        </mc:Choice>
        <mc:Fallback xmlns="">
          <p:pic>
            <p:nvPicPr>
              <p:cNvPr id="133" name="Håndskrift 132">
                <a:extLst>
                  <a:ext uri="{FF2B5EF4-FFF2-40B4-BE49-F238E27FC236}">
                    <a16:creationId xmlns:a16="http://schemas.microsoft.com/office/drawing/2014/main" id="{49D2F36D-998D-494C-BEDD-200FD29261D2}"/>
                  </a:ext>
                </a:extLst>
              </p:cNvPr>
              <p:cNvPicPr/>
              <p:nvPr/>
            </p:nvPicPr>
            <p:blipFill>
              <a:blip r:embed="rId1826"/>
              <a:stretch>
                <a:fillRect/>
              </a:stretch>
            </p:blipFill>
            <p:spPr>
              <a:xfrm>
                <a:off x="3452910" y="4181068"/>
                <a:ext cx="82080" cy="9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7">
            <p14:nvContentPartPr>
              <p14:cNvPr id="134" name="Håndskrift 133">
                <a:extLst>
                  <a:ext uri="{FF2B5EF4-FFF2-40B4-BE49-F238E27FC236}">
                    <a16:creationId xmlns:a16="http://schemas.microsoft.com/office/drawing/2014/main" id="{A8FDD9FC-5349-416E-B3DD-F662910D19BB}"/>
                  </a:ext>
                </a:extLst>
              </p14:cNvPr>
              <p14:cNvContentPartPr/>
              <p14:nvPr/>
            </p14:nvContentPartPr>
            <p14:xfrm>
              <a:off x="3559830" y="5148748"/>
              <a:ext cx="1248480" cy="45360"/>
            </p14:xfrm>
          </p:contentPart>
        </mc:Choice>
        <mc:Fallback xmlns="">
          <p:pic>
            <p:nvPicPr>
              <p:cNvPr id="134" name="Håndskrift 133">
                <a:extLst>
                  <a:ext uri="{FF2B5EF4-FFF2-40B4-BE49-F238E27FC236}">
                    <a16:creationId xmlns:a16="http://schemas.microsoft.com/office/drawing/2014/main" id="{A8FDD9FC-5349-416E-B3DD-F662910D19BB}"/>
                  </a:ext>
                </a:extLst>
              </p:cNvPr>
              <p:cNvPicPr/>
              <p:nvPr/>
            </p:nvPicPr>
            <p:blipFill>
              <a:blip r:embed="rId1828"/>
              <a:stretch>
                <a:fillRect/>
              </a:stretch>
            </p:blipFill>
            <p:spPr>
              <a:xfrm>
                <a:off x="3550830" y="5139748"/>
                <a:ext cx="12661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9">
            <p14:nvContentPartPr>
              <p14:cNvPr id="136" name="Håndskrift 135">
                <a:extLst>
                  <a:ext uri="{FF2B5EF4-FFF2-40B4-BE49-F238E27FC236}">
                    <a16:creationId xmlns:a16="http://schemas.microsoft.com/office/drawing/2014/main" id="{3F1F2378-1C48-4791-AC7B-85523F505572}"/>
                  </a:ext>
                </a:extLst>
              </p14:cNvPr>
              <p14:cNvContentPartPr/>
              <p14:nvPr/>
            </p14:nvContentPartPr>
            <p14:xfrm>
              <a:off x="4651350" y="4891348"/>
              <a:ext cx="172080" cy="157680"/>
            </p14:xfrm>
          </p:contentPart>
        </mc:Choice>
        <mc:Fallback xmlns="">
          <p:pic>
            <p:nvPicPr>
              <p:cNvPr id="136" name="Håndskrift 135">
                <a:extLst>
                  <a:ext uri="{FF2B5EF4-FFF2-40B4-BE49-F238E27FC236}">
                    <a16:creationId xmlns:a16="http://schemas.microsoft.com/office/drawing/2014/main" id="{3F1F2378-1C48-4791-AC7B-85523F505572}"/>
                  </a:ext>
                </a:extLst>
              </p:cNvPr>
              <p:cNvPicPr/>
              <p:nvPr/>
            </p:nvPicPr>
            <p:blipFill>
              <a:blip r:embed="rId1830"/>
              <a:stretch>
                <a:fillRect/>
              </a:stretch>
            </p:blipFill>
            <p:spPr>
              <a:xfrm>
                <a:off x="4642710" y="4882348"/>
                <a:ext cx="18972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1">
            <p14:nvContentPartPr>
              <p14:cNvPr id="146" name="Håndskrift 145">
                <a:extLst>
                  <a:ext uri="{FF2B5EF4-FFF2-40B4-BE49-F238E27FC236}">
                    <a16:creationId xmlns:a16="http://schemas.microsoft.com/office/drawing/2014/main" id="{5D1AE334-E067-472A-AE7D-ADE6874A89E3}"/>
                  </a:ext>
                </a:extLst>
              </p14:cNvPr>
              <p14:cNvContentPartPr/>
              <p14:nvPr/>
            </p14:nvContentPartPr>
            <p14:xfrm>
              <a:off x="4898670" y="3603988"/>
              <a:ext cx="73800" cy="1526400"/>
            </p14:xfrm>
          </p:contentPart>
        </mc:Choice>
        <mc:Fallback xmlns="">
          <p:pic>
            <p:nvPicPr>
              <p:cNvPr id="146" name="Håndskrift 145">
                <a:extLst>
                  <a:ext uri="{FF2B5EF4-FFF2-40B4-BE49-F238E27FC236}">
                    <a16:creationId xmlns:a16="http://schemas.microsoft.com/office/drawing/2014/main" id="{5D1AE334-E067-472A-AE7D-ADE6874A89E3}"/>
                  </a:ext>
                </a:extLst>
              </p:cNvPr>
              <p:cNvPicPr/>
              <p:nvPr/>
            </p:nvPicPr>
            <p:blipFill>
              <a:blip r:embed="rId1832"/>
              <a:stretch>
                <a:fillRect/>
              </a:stretch>
            </p:blipFill>
            <p:spPr>
              <a:xfrm>
                <a:off x="4889670" y="3595348"/>
                <a:ext cx="91440" cy="154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3">
            <p14:nvContentPartPr>
              <p14:cNvPr id="147" name="Håndskrift 146">
                <a:extLst>
                  <a:ext uri="{FF2B5EF4-FFF2-40B4-BE49-F238E27FC236}">
                    <a16:creationId xmlns:a16="http://schemas.microsoft.com/office/drawing/2014/main" id="{D2C81A1F-FFE8-4106-A15E-866EFB91A0E4}"/>
                  </a:ext>
                </a:extLst>
              </p14:cNvPr>
              <p14:cNvContentPartPr/>
              <p14:nvPr/>
            </p14:nvContentPartPr>
            <p14:xfrm>
              <a:off x="4868430" y="4855708"/>
              <a:ext cx="236520" cy="321840"/>
            </p14:xfrm>
          </p:contentPart>
        </mc:Choice>
        <mc:Fallback xmlns="">
          <p:pic>
            <p:nvPicPr>
              <p:cNvPr id="147" name="Håndskrift 146">
                <a:extLst>
                  <a:ext uri="{FF2B5EF4-FFF2-40B4-BE49-F238E27FC236}">
                    <a16:creationId xmlns:a16="http://schemas.microsoft.com/office/drawing/2014/main" id="{D2C81A1F-FFE8-4106-A15E-866EFB91A0E4}"/>
                  </a:ext>
                </a:extLst>
              </p:cNvPr>
              <p:cNvPicPr/>
              <p:nvPr/>
            </p:nvPicPr>
            <p:blipFill>
              <a:blip r:embed="rId1834"/>
              <a:stretch>
                <a:fillRect/>
              </a:stretch>
            </p:blipFill>
            <p:spPr>
              <a:xfrm>
                <a:off x="4859430" y="4846708"/>
                <a:ext cx="25416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5">
            <p14:nvContentPartPr>
              <p14:cNvPr id="150" name="Håndskrift 149">
                <a:extLst>
                  <a:ext uri="{FF2B5EF4-FFF2-40B4-BE49-F238E27FC236}">
                    <a16:creationId xmlns:a16="http://schemas.microsoft.com/office/drawing/2014/main" id="{ACF322A9-72F8-43A6-9FA5-115D5F9A4764}"/>
                  </a:ext>
                </a:extLst>
              </p14:cNvPr>
              <p14:cNvContentPartPr/>
              <p14:nvPr/>
            </p14:nvContentPartPr>
            <p14:xfrm>
              <a:off x="5814510" y="4855708"/>
              <a:ext cx="108720" cy="171360"/>
            </p14:xfrm>
          </p:contentPart>
        </mc:Choice>
        <mc:Fallback xmlns="">
          <p:pic>
            <p:nvPicPr>
              <p:cNvPr id="150" name="Håndskrift 149">
                <a:extLst>
                  <a:ext uri="{FF2B5EF4-FFF2-40B4-BE49-F238E27FC236}">
                    <a16:creationId xmlns:a16="http://schemas.microsoft.com/office/drawing/2014/main" id="{ACF322A9-72F8-43A6-9FA5-115D5F9A4764}"/>
                  </a:ext>
                </a:extLst>
              </p:cNvPr>
              <p:cNvPicPr/>
              <p:nvPr/>
            </p:nvPicPr>
            <p:blipFill>
              <a:blip r:embed="rId1836"/>
              <a:stretch>
                <a:fillRect/>
              </a:stretch>
            </p:blipFill>
            <p:spPr>
              <a:xfrm>
                <a:off x="5805510" y="4846708"/>
                <a:ext cx="1263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7">
            <p14:nvContentPartPr>
              <p14:cNvPr id="152" name="Håndskrift 151">
                <a:extLst>
                  <a:ext uri="{FF2B5EF4-FFF2-40B4-BE49-F238E27FC236}">
                    <a16:creationId xmlns:a16="http://schemas.microsoft.com/office/drawing/2014/main" id="{F469D981-95AE-4755-B618-959F23FD65B9}"/>
                  </a:ext>
                </a:extLst>
              </p14:cNvPr>
              <p14:cNvContentPartPr/>
              <p14:nvPr/>
            </p14:nvContentPartPr>
            <p14:xfrm>
              <a:off x="4962390" y="5059108"/>
              <a:ext cx="958320" cy="81720"/>
            </p14:xfrm>
          </p:contentPart>
        </mc:Choice>
        <mc:Fallback xmlns="">
          <p:pic>
            <p:nvPicPr>
              <p:cNvPr id="152" name="Håndskrift 151">
                <a:extLst>
                  <a:ext uri="{FF2B5EF4-FFF2-40B4-BE49-F238E27FC236}">
                    <a16:creationId xmlns:a16="http://schemas.microsoft.com/office/drawing/2014/main" id="{F469D981-95AE-4755-B618-959F23FD65B9}"/>
                  </a:ext>
                </a:extLst>
              </p:cNvPr>
              <p:cNvPicPr/>
              <p:nvPr/>
            </p:nvPicPr>
            <p:blipFill>
              <a:blip r:embed="rId1838"/>
              <a:stretch>
                <a:fillRect/>
              </a:stretch>
            </p:blipFill>
            <p:spPr>
              <a:xfrm>
                <a:off x="4953390" y="5050468"/>
                <a:ext cx="975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9">
            <p14:nvContentPartPr>
              <p14:cNvPr id="154" name="Håndskrift 153">
                <a:extLst>
                  <a:ext uri="{FF2B5EF4-FFF2-40B4-BE49-F238E27FC236}">
                    <a16:creationId xmlns:a16="http://schemas.microsoft.com/office/drawing/2014/main" id="{A39302E1-7BFC-46DB-B3B0-B4A2BEEEA4D0}"/>
                  </a:ext>
                </a:extLst>
              </p14:cNvPr>
              <p14:cNvContentPartPr/>
              <p14:nvPr/>
            </p14:nvContentPartPr>
            <p14:xfrm>
              <a:off x="5988030" y="4527388"/>
              <a:ext cx="92880" cy="483840"/>
            </p14:xfrm>
          </p:contentPart>
        </mc:Choice>
        <mc:Fallback xmlns="">
          <p:pic>
            <p:nvPicPr>
              <p:cNvPr id="154" name="Håndskrift 153">
                <a:extLst>
                  <a:ext uri="{FF2B5EF4-FFF2-40B4-BE49-F238E27FC236}">
                    <a16:creationId xmlns:a16="http://schemas.microsoft.com/office/drawing/2014/main" id="{A39302E1-7BFC-46DB-B3B0-B4A2BEEEA4D0}"/>
                  </a:ext>
                </a:extLst>
              </p:cNvPr>
              <p:cNvPicPr/>
              <p:nvPr/>
            </p:nvPicPr>
            <p:blipFill>
              <a:blip r:embed="rId1840"/>
              <a:stretch>
                <a:fillRect/>
              </a:stretch>
            </p:blipFill>
            <p:spPr>
              <a:xfrm>
                <a:off x="5979030" y="4518388"/>
                <a:ext cx="110520" cy="501480"/>
              </a:xfrm>
              <a:prstGeom prst="rect">
                <a:avLst/>
              </a:prstGeom>
            </p:spPr>
          </p:pic>
        </mc:Fallback>
      </mc:AlternateContent>
      <p:grpSp>
        <p:nvGrpSpPr>
          <p:cNvPr id="157" name="Gruppe 156">
            <a:extLst>
              <a:ext uri="{FF2B5EF4-FFF2-40B4-BE49-F238E27FC236}">
                <a16:creationId xmlns:a16="http://schemas.microsoft.com/office/drawing/2014/main" id="{C5CE4185-4CD4-45A3-93EE-D7DB9A6E5818}"/>
              </a:ext>
            </a:extLst>
          </p:cNvPr>
          <p:cNvGrpSpPr/>
          <p:nvPr/>
        </p:nvGrpSpPr>
        <p:grpSpPr>
          <a:xfrm>
            <a:off x="4625070" y="3566548"/>
            <a:ext cx="1389240" cy="281520"/>
            <a:chOff x="4625070" y="3566548"/>
            <a:chExt cx="1389240" cy="281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41">
              <p14:nvContentPartPr>
                <p14:cNvPr id="142" name="Håndskrift 141">
                  <a:extLst>
                    <a:ext uri="{FF2B5EF4-FFF2-40B4-BE49-F238E27FC236}">
                      <a16:creationId xmlns:a16="http://schemas.microsoft.com/office/drawing/2014/main" id="{CD0D8F45-9541-4138-AB1C-0B3B20DF4A71}"/>
                    </a:ext>
                  </a:extLst>
                </p14:cNvPr>
                <p14:cNvContentPartPr/>
                <p14:nvPr/>
              </p14:nvContentPartPr>
              <p14:xfrm>
                <a:off x="4625070" y="3585988"/>
                <a:ext cx="209520" cy="7560"/>
              </p14:xfrm>
            </p:contentPart>
          </mc:Choice>
          <mc:Fallback xmlns="">
            <p:pic>
              <p:nvPicPr>
                <p:cNvPr id="142" name="Håndskrift 141">
                  <a:extLst>
                    <a:ext uri="{FF2B5EF4-FFF2-40B4-BE49-F238E27FC236}">
                      <a16:creationId xmlns:a16="http://schemas.microsoft.com/office/drawing/2014/main" id="{CD0D8F45-9541-4138-AB1C-0B3B20DF4A71}"/>
                    </a:ext>
                  </a:extLst>
                </p:cNvPr>
                <p:cNvPicPr/>
                <p:nvPr/>
              </p:nvPicPr>
              <p:blipFill>
                <a:blip r:embed="rId1842"/>
                <a:stretch>
                  <a:fillRect/>
                </a:stretch>
              </p:blipFill>
              <p:spPr>
                <a:xfrm>
                  <a:off x="4616070" y="3577348"/>
                  <a:ext cx="22716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3">
              <p14:nvContentPartPr>
                <p14:cNvPr id="143" name="Håndskrift 142">
                  <a:extLst>
                    <a:ext uri="{FF2B5EF4-FFF2-40B4-BE49-F238E27FC236}">
                      <a16:creationId xmlns:a16="http://schemas.microsoft.com/office/drawing/2014/main" id="{FD8B6176-DAA9-4677-80F1-090FCC1E8758}"/>
                    </a:ext>
                  </a:extLst>
                </p14:cNvPr>
                <p14:cNvContentPartPr/>
                <p14:nvPr/>
              </p14:nvContentPartPr>
              <p14:xfrm>
                <a:off x="4653510" y="3595348"/>
                <a:ext cx="193680" cy="239040"/>
              </p14:xfrm>
            </p:contentPart>
          </mc:Choice>
          <mc:Fallback xmlns="">
            <p:pic>
              <p:nvPicPr>
                <p:cNvPr id="143" name="Håndskrift 142">
                  <a:extLst>
                    <a:ext uri="{FF2B5EF4-FFF2-40B4-BE49-F238E27FC236}">
                      <a16:creationId xmlns:a16="http://schemas.microsoft.com/office/drawing/2014/main" id="{FD8B6176-DAA9-4677-80F1-090FCC1E8758}"/>
                    </a:ext>
                  </a:extLst>
                </p:cNvPr>
                <p:cNvPicPr/>
                <p:nvPr/>
              </p:nvPicPr>
              <p:blipFill>
                <a:blip r:embed="rId1844"/>
                <a:stretch>
                  <a:fillRect/>
                </a:stretch>
              </p:blipFill>
              <p:spPr>
                <a:xfrm>
                  <a:off x="4644510" y="3586348"/>
                  <a:ext cx="21132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5">
              <p14:nvContentPartPr>
                <p14:cNvPr id="145" name="Håndskrift 144">
                  <a:extLst>
                    <a:ext uri="{FF2B5EF4-FFF2-40B4-BE49-F238E27FC236}">
                      <a16:creationId xmlns:a16="http://schemas.microsoft.com/office/drawing/2014/main" id="{25D1E3D6-1118-4579-BEBB-9408CF0B7836}"/>
                    </a:ext>
                  </a:extLst>
                </p14:cNvPr>
                <p14:cNvContentPartPr/>
                <p14:nvPr/>
              </p14:nvContentPartPr>
              <p14:xfrm>
                <a:off x="5042310" y="3621628"/>
                <a:ext cx="169560" cy="226440"/>
              </p14:xfrm>
            </p:contentPart>
          </mc:Choice>
          <mc:Fallback xmlns="">
            <p:pic>
              <p:nvPicPr>
                <p:cNvPr id="145" name="Håndskrift 144">
                  <a:extLst>
                    <a:ext uri="{FF2B5EF4-FFF2-40B4-BE49-F238E27FC236}">
                      <a16:creationId xmlns:a16="http://schemas.microsoft.com/office/drawing/2014/main" id="{25D1E3D6-1118-4579-BEBB-9408CF0B7836}"/>
                    </a:ext>
                  </a:extLst>
                </p:cNvPr>
                <p:cNvPicPr/>
                <p:nvPr/>
              </p:nvPicPr>
              <p:blipFill>
                <a:blip r:embed="rId1846"/>
                <a:stretch>
                  <a:fillRect/>
                </a:stretch>
              </p:blipFill>
              <p:spPr>
                <a:xfrm>
                  <a:off x="5033670" y="3612988"/>
                  <a:ext cx="18720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7">
              <p14:nvContentPartPr>
                <p14:cNvPr id="156" name="Håndskrift 155">
                  <a:extLst>
                    <a:ext uri="{FF2B5EF4-FFF2-40B4-BE49-F238E27FC236}">
                      <a16:creationId xmlns:a16="http://schemas.microsoft.com/office/drawing/2014/main" id="{879C109B-80B4-4E57-B6B1-807A3F0E1897}"/>
                    </a:ext>
                  </a:extLst>
                </p14:cNvPr>
                <p14:cNvContentPartPr/>
                <p14:nvPr/>
              </p14:nvContentPartPr>
              <p14:xfrm>
                <a:off x="5032950" y="3566548"/>
                <a:ext cx="981360" cy="103320"/>
              </p14:xfrm>
            </p:contentPart>
          </mc:Choice>
          <mc:Fallback xmlns="">
            <p:pic>
              <p:nvPicPr>
                <p:cNvPr id="156" name="Håndskrift 155">
                  <a:extLst>
                    <a:ext uri="{FF2B5EF4-FFF2-40B4-BE49-F238E27FC236}">
                      <a16:creationId xmlns:a16="http://schemas.microsoft.com/office/drawing/2014/main" id="{879C109B-80B4-4E57-B6B1-807A3F0E1897}"/>
                    </a:ext>
                  </a:extLst>
                </p:cNvPr>
                <p:cNvPicPr/>
                <p:nvPr/>
              </p:nvPicPr>
              <p:blipFill>
                <a:blip r:embed="rId1848"/>
                <a:stretch>
                  <a:fillRect/>
                </a:stretch>
              </p:blipFill>
              <p:spPr>
                <a:xfrm>
                  <a:off x="5024310" y="3557548"/>
                  <a:ext cx="999000" cy="120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49">
            <p14:nvContentPartPr>
              <p14:cNvPr id="170" name="Håndskrift 169">
                <a:extLst>
                  <a:ext uri="{FF2B5EF4-FFF2-40B4-BE49-F238E27FC236}">
                    <a16:creationId xmlns:a16="http://schemas.microsoft.com/office/drawing/2014/main" id="{F728258E-009B-458C-8999-F8CCAE83363E}"/>
                  </a:ext>
                </a:extLst>
              </p14:cNvPr>
              <p14:cNvContentPartPr/>
              <p14:nvPr/>
            </p14:nvContentPartPr>
            <p14:xfrm>
              <a:off x="8957310" y="3568348"/>
              <a:ext cx="64440" cy="135000"/>
            </p14:xfrm>
          </p:contentPart>
        </mc:Choice>
        <mc:Fallback xmlns="">
          <p:pic>
            <p:nvPicPr>
              <p:cNvPr id="170" name="Håndskrift 169">
                <a:extLst>
                  <a:ext uri="{FF2B5EF4-FFF2-40B4-BE49-F238E27FC236}">
                    <a16:creationId xmlns:a16="http://schemas.microsoft.com/office/drawing/2014/main" id="{F728258E-009B-458C-8999-F8CCAE83363E}"/>
                  </a:ext>
                </a:extLst>
              </p:cNvPr>
              <p:cNvPicPr/>
              <p:nvPr/>
            </p:nvPicPr>
            <p:blipFill>
              <a:blip r:embed="rId1850"/>
              <a:stretch>
                <a:fillRect/>
              </a:stretch>
            </p:blipFill>
            <p:spPr>
              <a:xfrm>
                <a:off x="8948310" y="3559708"/>
                <a:ext cx="82080" cy="152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78" name="Gruppe 177">
            <a:extLst>
              <a:ext uri="{FF2B5EF4-FFF2-40B4-BE49-F238E27FC236}">
                <a16:creationId xmlns:a16="http://schemas.microsoft.com/office/drawing/2014/main" id="{5AE26828-C35B-44CD-9833-554577E9AD55}"/>
              </a:ext>
            </a:extLst>
          </p:cNvPr>
          <p:cNvGrpSpPr/>
          <p:nvPr/>
        </p:nvGrpSpPr>
        <p:grpSpPr>
          <a:xfrm>
            <a:off x="7874070" y="3497428"/>
            <a:ext cx="1598760" cy="1598040"/>
            <a:chOff x="7874070" y="3497428"/>
            <a:chExt cx="1598760" cy="1598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51">
              <p14:nvContentPartPr>
                <p14:cNvPr id="56" name="Håndskrift 55">
                  <a:extLst>
                    <a:ext uri="{FF2B5EF4-FFF2-40B4-BE49-F238E27FC236}">
                      <a16:creationId xmlns:a16="http://schemas.microsoft.com/office/drawing/2014/main" id="{56FD2F61-0CE3-4921-8F93-B93E18F3AC9B}"/>
                    </a:ext>
                  </a:extLst>
                </p14:cNvPr>
                <p14:cNvContentPartPr/>
                <p14:nvPr/>
              </p14:nvContentPartPr>
              <p14:xfrm>
                <a:off x="9027150" y="3781468"/>
                <a:ext cx="299520" cy="970200"/>
              </p14:xfrm>
            </p:contentPart>
          </mc:Choice>
          <mc:Fallback xmlns="">
            <p:pic>
              <p:nvPicPr>
                <p:cNvPr id="56" name="Håndskrift 55">
                  <a:extLst>
                    <a:ext uri="{FF2B5EF4-FFF2-40B4-BE49-F238E27FC236}">
                      <a16:creationId xmlns:a16="http://schemas.microsoft.com/office/drawing/2014/main" id="{56FD2F61-0CE3-4921-8F93-B93E18F3AC9B}"/>
                    </a:ext>
                  </a:extLst>
                </p:cNvPr>
                <p:cNvPicPr/>
                <p:nvPr/>
              </p:nvPicPr>
              <p:blipFill>
                <a:blip r:embed="rId1852"/>
                <a:stretch>
                  <a:fillRect/>
                </a:stretch>
              </p:blipFill>
              <p:spPr>
                <a:xfrm>
                  <a:off x="9018510" y="3772828"/>
                  <a:ext cx="317160" cy="9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3">
              <p14:nvContentPartPr>
                <p14:cNvPr id="57" name="Håndskrift 56">
                  <a:extLst>
                    <a:ext uri="{FF2B5EF4-FFF2-40B4-BE49-F238E27FC236}">
                      <a16:creationId xmlns:a16="http://schemas.microsoft.com/office/drawing/2014/main" id="{670DF60C-1DE7-4117-9B3B-F69DA416A464}"/>
                    </a:ext>
                  </a:extLst>
                </p14:cNvPr>
                <p14:cNvContentPartPr/>
                <p14:nvPr/>
              </p14:nvContentPartPr>
              <p14:xfrm>
                <a:off x="9072510" y="3763828"/>
                <a:ext cx="389160" cy="62640"/>
              </p14:xfrm>
            </p:contentPart>
          </mc:Choice>
          <mc:Fallback xmlns="">
            <p:pic>
              <p:nvPicPr>
                <p:cNvPr id="57" name="Håndskrift 56">
                  <a:extLst>
                    <a:ext uri="{FF2B5EF4-FFF2-40B4-BE49-F238E27FC236}">
                      <a16:creationId xmlns:a16="http://schemas.microsoft.com/office/drawing/2014/main" id="{670DF60C-1DE7-4117-9B3B-F69DA416A464}"/>
                    </a:ext>
                  </a:extLst>
                </p:cNvPr>
                <p:cNvPicPr/>
                <p:nvPr/>
              </p:nvPicPr>
              <p:blipFill>
                <a:blip r:embed="rId1854"/>
                <a:stretch>
                  <a:fillRect/>
                </a:stretch>
              </p:blipFill>
              <p:spPr>
                <a:xfrm>
                  <a:off x="9063870" y="3755188"/>
                  <a:ext cx="40680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5">
              <p14:nvContentPartPr>
                <p14:cNvPr id="158" name="Håndskrift 157">
                  <a:extLst>
                    <a:ext uri="{FF2B5EF4-FFF2-40B4-BE49-F238E27FC236}">
                      <a16:creationId xmlns:a16="http://schemas.microsoft.com/office/drawing/2014/main" id="{61E4C965-6D8C-4459-882A-A3E8431E08E6}"/>
                    </a:ext>
                  </a:extLst>
                </p14:cNvPr>
                <p14:cNvContentPartPr/>
                <p14:nvPr/>
              </p14:nvContentPartPr>
              <p14:xfrm>
                <a:off x="8584350" y="3542068"/>
                <a:ext cx="231120" cy="230040"/>
              </p14:xfrm>
            </p:contentPart>
          </mc:Choice>
          <mc:Fallback xmlns="">
            <p:pic>
              <p:nvPicPr>
                <p:cNvPr id="158" name="Håndskrift 157">
                  <a:extLst>
                    <a:ext uri="{FF2B5EF4-FFF2-40B4-BE49-F238E27FC236}">
                      <a16:creationId xmlns:a16="http://schemas.microsoft.com/office/drawing/2014/main" id="{61E4C965-6D8C-4459-882A-A3E8431E08E6}"/>
                    </a:ext>
                  </a:extLst>
                </p:cNvPr>
                <p:cNvPicPr/>
                <p:nvPr/>
              </p:nvPicPr>
              <p:blipFill>
                <a:blip r:embed="rId1856"/>
                <a:stretch>
                  <a:fillRect/>
                </a:stretch>
              </p:blipFill>
              <p:spPr>
                <a:xfrm>
                  <a:off x="8575350" y="3533068"/>
                  <a:ext cx="24876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7">
              <p14:nvContentPartPr>
                <p14:cNvPr id="160" name="Håndskrift 159">
                  <a:extLst>
                    <a:ext uri="{FF2B5EF4-FFF2-40B4-BE49-F238E27FC236}">
                      <a16:creationId xmlns:a16="http://schemas.microsoft.com/office/drawing/2014/main" id="{74FFC866-96BB-4563-973C-D4C859A7A027}"/>
                    </a:ext>
                  </a:extLst>
                </p14:cNvPr>
                <p14:cNvContentPartPr/>
                <p14:nvPr/>
              </p14:nvContentPartPr>
              <p14:xfrm>
                <a:off x="8680470" y="3595348"/>
                <a:ext cx="144000" cy="1416240"/>
              </p14:xfrm>
            </p:contentPart>
          </mc:Choice>
          <mc:Fallback xmlns="">
            <p:pic>
              <p:nvPicPr>
                <p:cNvPr id="160" name="Håndskrift 159">
                  <a:extLst>
                    <a:ext uri="{FF2B5EF4-FFF2-40B4-BE49-F238E27FC236}">
                      <a16:creationId xmlns:a16="http://schemas.microsoft.com/office/drawing/2014/main" id="{74FFC866-96BB-4563-973C-D4C859A7A027}"/>
                    </a:ext>
                  </a:extLst>
                </p:cNvPr>
                <p:cNvPicPr/>
                <p:nvPr/>
              </p:nvPicPr>
              <p:blipFill>
                <a:blip r:embed="rId1858"/>
                <a:stretch>
                  <a:fillRect/>
                </a:stretch>
              </p:blipFill>
              <p:spPr>
                <a:xfrm>
                  <a:off x="8671830" y="3586348"/>
                  <a:ext cx="161640" cy="143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9">
              <p14:nvContentPartPr>
                <p14:cNvPr id="161" name="Håndskrift 160">
                  <a:extLst>
                    <a:ext uri="{FF2B5EF4-FFF2-40B4-BE49-F238E27FC236}">
                      <a16:creationId xmlns:a16="http://schemas.microsoft.com/office/drawing/2014/main" id="{F483F966-449F-409E-97BB-05CEF5DC2A76}"/>
                    </a:ext>
                  </a:extLst>
                </p14:cNvPr>
                <p14:cNvContentPartPr/>
                <p14:nvPr/>
              </p14:nvContentPartPr>
              <p14:xfrm>
                <a:off x="8531070" y="4846708"/>
                <a:ext cx="115560" cy="169200"/>
              </p14:xfrm>
            </p:contentPart>
          </mc:Choice>
          <mc:Fallback xmlns="">
            <p:pic>
              <p:nvPicPr>
                <p:cNvPr id="161" name="Håndskrift 160">
                  <a:extLst>
                    <a:ext uri="{FF2B5EF4-FFF2-40B4-BE49-F238E27FC236}">
                      <a16:creationId xmlns:a16="http://schemas.microsoft.com/office/drawing/2014/main" id="{F483F966-449F-409E-97BB-05CEF5DC2A76}"/>
                    </a:ext>
                  </a:extLst>
                </p:cNvPr>
                <p:cNvPicPr/>
                <p:nvPr/>
              </p:nvPicPr>
              <p:blipFill>
                <a:blip r:embed="rId1860"/>
                <a:stretch>
                  <a:fillRect/>
                </a:stretch>
              </p:blipFill>
              <p:spPr>
                <a:xfrm>
                  <a:off x="8522070" y="4838068"/>
                  <a:ext cx="13320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1">
              <p14:nvContentPartPr>
                <p14:cNvPr id="162" name="Håndskrift 161">
                  <a:extLst>
                    <a:ext uri="{FF2B5EF4-FFF2-40B4-BE49-F238E27FC236}">
                      <a16:creationId xmlns:a16="http://schemas.microsoft.com/office/drawing/2014/main" id="{3D2161DF-2672-478F-BFD8-0F9BC42B2D90}"/>
                    </a:ext>
                  </a:extLst>
                </p14:cNvPr>
                <p14:cNvContentPartPr/>
                <p14:nvPr/>
              </p14:nvContentPartPr>
              <p14:xfrm>
                <a:off x="7874070" y="5007988"/>
                <a:ext cx="747000" cy="87480"/>
              </p14:xfrm>
            </p:contentPart>
          </mc:Choice>
          <mc:Fallback xmlns="">
            <p:pic>
              <p:nvPicPr>
                <p:cNvPr id="162" name="Håndskrift 161">
                  <a:extLst>
                    <a:ext uri="{FF2B5EF4-FFF2-40B4-BE49-F238E27FC236}">
                      <a16:creationId xmlns:a16="http://schemas.microsoft.com/office/drawing/2014/main" id="{3D2161DF-2672-478F-BFD8-0F9BC42B2D90}"/>
                    </a:ext>
                  </a:extLst>
                </p:cNvPr>
                <p:cNvPicPr/>
                <p:nvPr/>
              </p:nvPicPr>
              <p:blipFill>
                <a:blip r:embed="rId1862"/>
                <a:stretch>
                  <a:fillRect/>
                </a:stretch>
              </p:blipFill>
              <p:spPr>
                <a:xfrm>
                  <a:off x="7865430" y="4998988"/>
                  <a:ext cx="76464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3">
              <p14:nvContentPartPr>
                <p14:cNvPr id="164" name="Håndskrift 163">
                  <a:extLst>
                    <a:ext uri="{FF2B5EF4-FFF2-40B4-BE49-F238E27FC236}">
                      <a16:creationId xmlns:a16="http://schemas.microsoft.com/office/drawing/2014/main" id="{CF147237-0FF9-4E76-B0E9-1245D64271DF}"/>
                    </a:ext>
                  </a:extLst>
                </p14:cNvPr>
                <p14:cNvContentPartPr/>
                <p14:nvPr/>
              </p14:nvContentPartPr>
              <p14:xfrm>
                <a:off x="8822670" y="4713868"/>
                <a:ext cx="312480" cy="213480"/>
              </p14:xfrm>
            </p:contentPart>
          </mc:Choice>
          <mc:Fallback xmlns="">
            <p:pic>
              <p:nvPicPr>
                <p:cNvPr id="164" name="Håndskrift 163">
                  <a:extLst>
                    <a:ext uri="{FF2B5EF4-FFF2-40B4-BE49-F238E27FC236}">
                      <a16:creationId xmlns:a16="http://schemas.microsoft.com/office/drawing/2014/main" id="{CF147237-0FF9-4E76-B0E9-1245D64271DF}"/>
                    </a:ext>
                  </a:extLst>
                </p:cNvPr>
                <p:cNvPicPr/>
                <p:nvPr/>
              </p:nvPicPr>
              <p:blipFill>
                <a:blip r:embed="rId1864"/>
                <a:stretch>
                  <a:fillRect/>
                </a:stretch>
              </p:blipFill>
              <p:spPr>
                <a:xfrm>
                  <a:off x="8813670" y="4704868"/>
                  <a:ext cx="33012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5">
              <p14:nvContentPartPr>
                <p14:cNvPr id="172" name="Håndskrift 171">
                  <a:extLst>
                    <a:ext uri="{FF2B5EF4-FFF2-40B4-BE49-F238E27FC236}">
                      <a16:creationId xmlns:a16="http://schemas.microsoft.com/office/drawing/2014/main" id="{E39A7BE1-233D-4AD1-A29E-CA03F873D882}"/>
                    </a:ext>
                  </a:extLst>
                </p14:cNvPr>
                <p14:cNvContentPartPr/>
                <p14:nvPr/>
              </p14:nvContentPartPr>
              <p14:xfrm>
                <a:off x="8804310" y="3585988"/>
                <a:ext cx="127080" cy="1375200"/>
              </p14:xfrm>
            </p:contentPart>
          </mc:Choice>
          <mc:Fallback xmlns="">
            <p:pic>
              <p:nvPicPr>
                <p:cNvPr id="172" name="Håndskrift 171">
                  <a:extLst>
                    <a:ext uri="{FF2B5EF4-FFF2-40B4-BE49-F238E27FC236}">
                      <a16:creationId xmlns:a16="http://schemas.microsoft.com/office/drawing/2014/main" id="{E39A7BE1-233D-4AD1-A29E-CA03F873D882}"/>
                    </a:ext>
                  </a:extLst>
                </p:cNvPr>
                <p:cNvPicPr/>
                <p:nvPr/>
              </p:nvPicPr>
              <p:blipFill>
                <a:blip r:embed="rId1866"/>
                <a:stretch>
                  <a:fillRect/>
                </a:stretch>
              </p:blipFill>
              <p:spPr>
                <a:xfrm>
                  <a:off x="8795670" y="3577348"/>
                  <a:ext cx="144720" cy="139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7">
              <p14:nvContentPartPr>
                <p14:cNvPr id="174" name="Håndskrift 173">
                  <a:extLst>
                    <a:ext uri="{FF2B5EF4-FFF2-40B4-BE49-F238E27FC236}">
                      <a16:creationId xmlns:a16="http://schemas.microsoft.com/office/drawing/2014/main" id="{B0563D6B-9EF6-45C3-9DF9-EF3E8CCB38AC}"/>
                    </a:ext>
                  </a:extLst>
                </p14:cNvPr>
                <p14:cNvContentPartPr/>
                <p14:nvPr/>
              </p14:nvContentPartPr>
              <p14:xfrm>
                <a:off x="8353590" y="3497428"/>
                <a:ext cx="376200" cy="90000"/>
              </p14:xfrm>
            </p:contentPart>
          </mc:Choice>
          <mc:Fallback xmlns="">
            <p:pic>
              <p:nvPicPr>
                <p:cNvPr id="174" name="Håndskrift 173">
                  <a:extLst>
                    <a:ext uri="{FF2B5EF4-FFF2-40B4-BE49-F238E27FC236}">
                      <a16:creationId xmlns:a16="http://schemas.microsoft.com/office/drawing/2014/main" id="{B0563D6B-9EF6-45C3-9DF9-EF3E8CCB38AC}"/>
                    </a:ext>
                  </a:extLst>
                </p:cNvPr>
                <p:cNvPicPr/>
                <p:nvPr/>
              </p:nvPicPr>
              <p:blipFill>
                <a:blip r:embed="rId1868"/>
                <a:stretch>
                  <a:fillRect/>
                </a:stretch>
              </p:blipFill>
              <p:spPr>
                <a:xfrm>
                  <a:off x="8344950" y="3488788"/>
                  <a:ext cx="39384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9">
              <p14:nvContentPartPr>
                <p14:cNvPr id="175" name="Håndskrift 174">
                  <a:extLst>
                    <a:ext uri="{FF2B5EF4-FFF2-40B4-BE49-F238E27FC236}">
                      <a16:creationId xmlns:a16="http://schemas.microsoft.com/office/drawing/2014/main" id="{A9CF4A5B-4CF7-4771-A3EC-6E28D4EDC887}"/>
                    </a:ext>
                  </a:extLst>
                </p14:cNvPr>
                <p14:cNvContentPartPr/>
                <p14:nvPr/>
              </p14:nvContentPartPr>
              <p14:xfrm>
                <a:off x="8983950" y="3506068"/>
                <a:ext cx="488880" cy="37440"/>
              </p14:xfrm>
            </p:contentPart>
          </mc:Choice>
          <mc:Fallback xmlns="">
            <p:pic>
              <p:nvPicPr>
                <p:cNvPr id="175" name="Håndskrift 174">
                  <a:extLst>
                    <a:ext uri="{FF2B5EF4-FFF2-40B4-BE49-F238E27FC236}">
                      <a16:creationId xmlns:a16="http://schemas.microsoft.com/office/drawing/2014/main" id="{A9CF4A5B-4CF7-4771-A3EC-6E28D4EDC887}"/>
                    </a:ext>
                  </a:extLst>
                </p:cNvPr>
                <p:cNvPicPr/>
                <p:nvPr/>
              </p:nvPicPr>
              <p:blipFill>
                <a:blip r:embed="rId1870"/>
                <a:stretch>
                  <a:fillRect/>
                </a:stretch>
              </p:blipFill>
              <p:spPr>
                <a:xfrm>
                  <a:off x="8975310" y="3497068"/>
                  <a:ext cx="50652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1">
              <p14:nvContentPartPr>
                <p14:cNvPr id="177" name="Håndskrift 176">
                  <a:extLst>
                    <a:ext uri="{FF2B5EF4-FFF2-40B4-BE49-F238E27FC236}">
                      <a16:creationId xmlns:a16="http://schemas.microsoft.com/office/drawing/2014/main" id="{8EF20AD8-59A2-4F62-BC78-DB8B7837E4B4}"/>
                    </a:ext>
                  </a:extLst>
                </p14:cNvPr>
                <p14:cNvContentPartPr/>
                <p14:nvPr/>
              </p14:nvContentPartPr>
              <p14:xfrm>
                <a:off x="8877390" y="4889908"/>
                <a:ext cx="553320" cy="63720"/>
              </p14:xfrm>
            </p:contentPart>
          </mc:Choice>
          <mc:Fallback xmlns="">
            <p:pic>
              <p:nvPicPr>
                <p:cNvPr id="177" name="Håndskrift 176">
                  <a:extLst>
                    <a:ext uri="{FF2B5EF4-FFF2-40B4-BE49-F238E27FC236}">
                      <a16:creationId xmlns:a16="http://schemas.microsoft.com/office/drawing/2014/main" id="{8EF20AD8-59A2-4F62-BC78-DB8B7837E4B4}"/>
                    </a:ext>
                  </a:extLst>
                </p:cNvPr>
                <p:cNvPicPr/>
                <p:nvPr/>
              </p:nvPicPr>
              <p:blipFill>
                <a:blip r:embed="rId1872"/>
                <a:stretch>
                  <a:fillRect/>
                </a:stretch>
              </p:blipFill>
              <p:spPr>
                <a:xfrm>
                  <a:off x="8868750" y="4881268"/>
                  <a:ext cx="570960" cy="81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73">
            <p14:nvContentPartPr>
              <p14:cNvPr id="181" name="Håndskrift 180">
                <a:extLst>
                  <a:ext uri="{FF2B5EF4-FFF2-40B4-BE49-F238E27FC236}">
                    <a16:creationId xmlns:a16="http://schemas.microsoft.com/office/drawing/2014/main" id="{5A0AAFFA-D780-462D-BF4B-A7BE9550EC9D}"/>
                  </a:ext>
                </a:extLst>
              </p14:cNvPr>
              <p14:cNvContentPartPr/>
              <p14:nvPr/>
            </p14:nvContentPartPr>
            <p14:xfrm>
              <a:off x="1065030" y="310348"/>
              <a:ext cx="106920" cy="2875680"/>
            </p14:xfrm>
          </p:contentPart>
        </mc:Choice>
        <mc:Fallback xmlns="">
          <p:pic>
            <p:nvPicPr>
              <p:cNvPr id="181" name="Håndskrift 180">
                <a:extLst>
                  <a:ext uri="{FF2B5EF4-FFF2-40B4-BE49-F238E27FC236}">
                    <a16:creationId xmlns:a16="http://schemas.microsoft.com/office/drawing/2014/main" id="{5A0AAFFA-D780-462D-BF4B-A7BE9550EC9D}"/>
                  </a:ext>
                </a:extLst>
              </p:cNvPr>
              <p:cNvPicPr/>
              <p:nvPr/>
            </p:nvPicPr>
            <p:blipFill>
              <a:blip r:embed="rId1874"/>
              <a:stretch>
                <a:fillRect/>
              </a:stretch>
            </p:blipFill>
            <p:spPr>
              <a:xfrm>
                <a:off x="1011030" y="202708"/>
                <a:ext cx="214560" cy="30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5">
            <p14:nvContentPartPr>
              <p14:cNvPr id="1558" name="Håndskrift 1557">
                <a:extLst>
                  <a:ext uri="{FF2B5EF4-FFF2-40B4-BE49-F238E27FC236}">
                    <a16:creationId xmlns:a16="http://schemas.microsoft.com/office/drawing/2014/main" id="{9BBD6DE3-AFD5-4796-81DE-CC2F2DC41C24}"/>
                  </a:ext>
                </a:extLst>
              </p14:cNvPr>
              <p14:cNvContentPartPr/>
              <p14:nvPr/>
            </p14:nvContentPartPr>
            <p14:xfrm>
              <a:off x="1419578" y="389076"/>
              <a:ext cx="106920" cy="2875680"/>
            </p14:xfrm>
          </p:contentPart>
        </mc:Choice>
        <mc:Fallback xmlns="">
          <p:pic>
            <p:nvPicPr>
              <p:cNvPr id="1558" name="Håndskrift 1557">
                <a:extLst>
                  <a:ext uri="{FF2B5EF4-FFF2-40B4-BE49-F238E27FC236}">
                    <a16:creationId xmlns:a16="http://schemas.microsoft.com/office/drawing/2014/main" id="{9BBD6DE3-AFD5-4796-81DE-CC2F2DC41C24}"/>
                  </a:ext>
                </a:extLst>
              </p:cNvPr>
              <p:cNvPicPr/>
              <p:nvPr/>
            </p:nvPicPr>
            <p:blipFill>
              <a:blip r:embed="rId1874"/>
              <a:stretch>
                <a:fillRect/>
              </a:stretch>
            </p:blipFill>
            <p:spPr>
              <a:xfrm>
                <a:off x="1365578" y="281436"/>
                <a:ext cx="214560" cy="30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6">
            <p14:nvContentPartPr>
              <p14:cNvPr id="1559" name="Håndskrift 1558">
                <a:extLst>
                  <a:ext uri="{FF2B5EF4-FFF2-40B4-BE49-F238E27FC236}">
                    <a16:creationId xmlns:a16="http://schemas.microsoft.com/office/drawing/2014/main" id="{29B0AC35-393F-4D4D-975C-5FD1CE11660C}"/>
                  </a:ext>
                </a:extLst>
              </p14:cNvPr>
              <p14:cNvContentPartPr/>
              <p14:nvPr/>
            </p14:nvContentPartPr>
            <p14:xfrm>
              <a:off x="1770215" y="336449"/>
              <a:ext cx="106920" cy="2875680"/>
            </p14:xfrm>
          </p:contentPart>
        </mc:Choice>
        <mc:Fallback xmlns="">
          <p:pic>
            <p:nvPicPr>
              <p:cNvPr id="1559" name="Håndskrift 1558">
                <a:extLst>
                  <a:ext uri="{FF2B5EF4-FFF2-40B4-BE49-F238E27FC236}">
                    <a16:creationId xmlns:a16="http://schemas.microsoft.com/office/drawing/2014/main" id="{29B0AC35-393F-4D4D-975C-5FD1CE11660C}"/>
                  </a:ext>
                </a:extLst>
              </p:cNvPr>
              <p:cNvPicPr/>
              <p:nvPr/>
            </p:nvPicPr>
            <p:blipFill>
              <a:blip r:embed="rId1874"/>
              <a:stretch>
                <a:fillRect/>
              </a:stretch>
            </p:blipFill>
            <p:spPr>
              <a:xfrm>
                <a:off x="1716215" y="228809"/>
                <a:ext cx="214560" cy="30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7">
            <p14:nvContentPartPr>
              <p14:cNvPr id="1560" name="Håndskrift 1559">
                <a:extLst>
                  <a:ext uri="{FF2B5EF4-FFF2-40B4-BE49-F238E27FC236}">
                    <a16:creationId xmlns:a16="http://schemas.microsoft.com/office/drawing/2014/main" id="{B3778BC3-8C7E-4C46-A408-451004C71F8F}"/>
                  </a:ext>
                </a:extLst>
              </p14:cNvPr>
              <p14:cNvContentPartPr/>
              <p14:nvPr/>
            </p14:nvContentPartPr>
            <p14:xfrm>
              <a:off x="2104506" y="363336"/>
              <a:ext cx="106920" cy="2875680"/>
            </p14:xfrm>
          </p:contentPart>
        </mc:Choice>
        <mc:Fallback xmlns="">
          <p:pic>
            <p:nvPicPr>
              <p:cNvPr id="1560" name="Håndskrift 1559">
                <a:extLst>
                  <a:ext uri="{FF2B5EF4-FFF2-40B4-BE49-F238E27FC236}">
                    <a16:creationId xmlns:a16="http://schemas.microsoft.com/office/drawing/2014/main" id="{B3778BC3-8C7E-4C46-A408-451004C71F8F}"/>
                  </a:ext>
                </a:extLst>
              </p:cNvPr>
              <p:cNvPicPr/>
              <p:nvPr/>
            </p:nvPicPr>
            <p:blipFill>
              <a:blip r:embed="rId1874"/>
              <a:stretch>
                <a:fillRect/>
              </a:stretch>
            </p:blipFill>
            <p:spPr>
              <a:xfrm>
                <a:off x="2050506" y="255696"/>
                <a:ext cx="214560" cy="30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8">
            <p14:nvContentPartPr>
              <p14:cNvPr id="1561" name="Håndskrift 1560">
                <a:extLst>
                  <a:ext uri="{FF2B5EF4-FFF2-40B4-BE49-F238E27FC236}">
                    <a16:creationId xmlns:a16="http://schemas.microsoft.com/office/drawing/2014/main" id="{E767381D-211F-4751-A2FE-0663974D8956}"/>
                  </a:ext>
                </a:extLst>
              </p14:cNvPr>
              <p14:cNvContentPartPr/>
              <p14:nvPr/>
            </p14:nvContentPartPr>
            <p14:xfrm>
              <a:off x="2458409" y="373348"/>
              <a:ext cx="106920" cy="2875680"/>
            </p14:xfrm>
          </p:contentPart>
        </mc:Choice>
        <mc:Fallback xmlns="">
          <p:pic>
            <p:nvPicPr>
              <p:cNvPr id="1561" name="Håndskrift 1560">
                <a:extLst>
                  <a:ext uri="{FF2B5EF4-FFF2-40B4-BE49-F238E27FC236}">
                    <a16:creationId xmlns:a16="http://schemas.microsoft.com/office/drawing/2014/main" id="{E767381D-211F-4751-A2FE-0663974D8956}"/>
                  </a:ext>
                </a:extLst>
              </p:cNvPr>
              <p:cNvPicPr/>
              <p:nvPr/>
            </p:nvPicPr>
            <p:blipFill>
              <a:blip r:embed="rId1874"/>
              <a:stretch>
                <a:fillRect/>
              </a:stretch>
            </p:blipFill>
            <p:spPr>
              <a:xfrm>
                <a:off x="2404409" y="265708"/>
                <a:ext cx="214560" cy="30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9">
            <p14:nvContentPartPr>
              <p14:cNvPr id="1562" name="Håndskrift 1561">
                <a:extLst>
                  <a:ext uri="{FF2B5EF4-FFF2-40B4-BE49-F238E27FC236}">
                    <a16:creationId xmlns:a16="http://schemas.microsoft.com/office/drawing/2014/main" id="{2AF0FE8A-8664-4AC0-BBB3-AC95E3C70C36}"/>
                  </a:ext>
                </a:extLst>
              </p14:cNvPr>
              <p14:cNvContentPartPr/>
              <p14:nvPr/>
            </p14:nvContentPartPr>
            <p14:xfrm>
              <a:off x="737458" y="354506"/>
              <a:ext cx="106920" cy="2875680"/>
            </p14:xfrm>
          </p:contentPart>
        </mc:Choice>
        <mc:Fallback xmlns="">
          <p:pic>
            <p:nvPicPr>
              <p:cNvPr id="1562" name="Håndskrift 1561">
                <a:extLst>
                  <a:ext uri="{FF2B5EF4-FFF2-40B4-BE49-F238E27FC236}">
                    <a16:creationId xmlns:a16="http://schemas.microsoft.com/office/drawing/2014/main" id="{2AF0FE8A-8664-4AC0-BBB3-AC95E3C70C36}"/>
                  </a:ext>
                </a:extLst>
              </p:cNvPr>
              <p:cNvPicPr/>
              <p:nvPr/>
            </p:nvPicPr>
            <p:blipFill>
              <a:blip r:embed="rId1874"/>
              <a:stretch>
                <a:fillRect/>
              </a:stretch>
            </p:blipFill>
            <p:spPr>
              <a:xfrm>
                <a:off x="683458" y="246866"/>
                <a:ext cx="214560" cy="30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0">
            <p14:nvContentPartPr>
              <p14:cNvPr id="1563" name="Håndskrift 1562">
                <a:extLst>
                  <a:ext uri="{FF2B5EF4-FFF2-40B4-BE49-F238E27FC236}">
                    <a16:creationId xmlns:a16="http://schemas.microsoft.com/office/drawing/2014/main" id="{D58F8131-DEF7-4439-8F66-25CB31E6FD37}"/>
                  </a:ext>
                </a:extLst>
              </p14:cNvPr>
              <p14:cNvContentPartPr/>
              <p14:nvPr/>
            </p14:nvContentPartPr>
            <p14:xfrm>
              <a:off x="2825821" y="366756"/>
              <a:ext cx="106920" cy="2875680"/>
            </p14:xfrm>
          </p:contentPart>
        </mc:Choice>
        <mc:Fallback xmlns="">
          <p:pic>
            <p:nvPicPr>
              <p:cNvPr id="1563" name="Håndskrift 1562">
                <a:extLst>
                  <a:ext uri="{FF2B5EF4-FFF2-40B4-BE49-F238E27FC236}">
                    <a16:creationId xmlns:a16="http://schemas.microsoft.com/office/drawing/2014/main" id="{D58F8131-DEF7-4439-8F66-25CB31E6FD37}"/>
                  </a:ext>
                </a:extLst>
              </p:cNvPr>
              <p:cNvPicPr/>
              <p:nvPr/>
            </p:nvPicPr>
            <p:blipFill>
              <a:blip r:embed="rId1874"/>
              <a:stretch>
                <a:fillRect/>
              </a:stretch>
            </p:blipFill>
            <p:spPr>
              <a:xfrm>
                <a:off x="2771821" y="259116"/>
                <a:ext cx="214560" cy="30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1">
            <p14:nvContentPartPr>
              <p14:cNvPr id="1564" name="Håndskrift 1563">
                <a:extLst>
                  <a:ext uri="{FF2B5EF4-FFF2-40B4-BE49-F238E27FC236}">
                    <a16:creationId xmlns:a16="http://schemas.microsoft.com/office/drawing/2014/main" id="{F1107FDE-9E0D-4E88-8A76-E395E2B64BCE}"/>
                  </a:ext>
                </a:extLst>
              </p14:cNvPr>
              <p14:cNvContentPartPr/>
              <p14:nvPr/>
            </p14:nvContentPartPr>
            <p14:xfrm>
              <a:off x="4697042" y="365801"/>
              <a:ext cx="106920" cy="2875680"/>
            </p14:xfrm>
          </p:contentPart>
        </mc:Choice>
        <mc:Fallback xmlns="">
          <p:pic>
            <p:nvPicPr>
              <p:cNvPr id="1564" name="Håndskrift 1563">
                <a:extLst>
                  <a:ext uri="{FF2B5EF4-FFF2-40B4-BE49-F238E27FC236}">
                    <a16:creationId xmlns:a16="http://schemas.microsoft.com/office/drawing/2014/main" id="{F1107FDE-9E0D-4E88-8A76-E395E2B64BCE}"/>
                  </a:ext>
                </a:extLst>
              </p:cNvPr>
              <p:cNvPicPr/>
              <p:nvPr/>
            </p:nvPicPr>
            <p:blipFill>
              <a:blip r:embed="rId1874"/>
              <a:stretch>
                <a:fillRect/>
              </a:stretch>
            </p:blipFill>
            <p:spPr>
              <a:xfrm>
                <a:off x="4643042" y="258161"/>
                <a:ext cx="214560" cy="30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2">
            <p14:nvContentPartPr>
              <p14:cNvPr id="1565" name="Håndskrift 1564">
                <a:extLst>
                  <a:ext uri="{FF2B5EF4-FFF2-40B4-BE49-F238E27FC236}">
                    <a16:creationId xmlns:a16="http://schemas.microsoft.com/office/drawing/2014/main" id="{EB6DC20A-187D-4130-9D91-2F102F70CC95}"/>
                  </a:ext>
                </a:extLst>
              </p14:cNvPr>
              <p14:cNvContentPartPr/>
              <p14:nvPr/>
            </p14:nvContentPartPr>
            <p14:xfrm>
              <a:off x="3172673" y="367464"/>
              <a:ext cx="106920" cy="2875680"/>
            </p14:xfrm>
          </p:contentPart>
        </mc:Choice>
        <mc:Fallback xmlns="">
          <p:pic>
            <p:nvPicPr>
              <p:cNvPr id="1565" name="Håndskrift 1564">
                <a:extLst>
                  <a:ext uri="{FF2B5EF4-FFF2-40B4-BE49-F238E27FC236}">
                    <a16:creationId xmlns:a16="http://schemas.microsoft.com/office/drawing/2014/main" id="{EB6DC20A-187D-4130-9D91-2F102F70CC95}"/>
                  </a:ext>
                </a:extLst>
              </p:cNvPr>
              <p:cNvPicPr/>
              <p:nvPr/>
            </p:nvPicPr>
            <p:blipFill>
              <a:blip r:embed="rId1874"/>
              <a:stretch>
                <a:fillRect/>
              </a:stretch>
            </p:blipFill>
            <p:spPr>
              <a:xfrm>
                <a:off x="3118673" y="259824"/>
                <a:ext cx="214560" cy="30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3">
            <p14:nvContentPartPr>
              <p14:cNvPr id="1566" name="Håndskrift 1565">
                <a:extLst>
                  <a:ext uri="{FF2B5EF4-FFF2-40B4-BE49-F238E27FC236}">
                    <a16:creationId xmlns:a16="http://schemas.microsoft.com/office/drawing/2014/main" id="{D94C18B0-C6B3-49CE-8C97-D42EF12E347C}"/>
                  </a:ext>
                </a:extLst>
              </p14:cNvPr>
              <p14:cNvContentPartPr/>
              <p14:nvPr/>
            </p14:nvContentPartPr>
            <p14:xfrm>
              <a:off x="3553188" y="355846"/>
              <a:ext cx="91121" cy="2450746"/>
            </p14:xfrm>
          </p:contentPart>
        </mc:Choice>
        <mc:Fallback xmlns="">
          <p:pic>
            <p:nvPicPr>
              <p:cNvPr id="1566" name="Håndskrift 1565">
                <a:extLst>
                  <a:ext uri="{FF2B5EF4-FFF2-40B4-BE49-F238E27FC236}">
                    <a16:creationId xmlns:a16="http://schemas.microsoft.com/office/drawing/2014/main" id="{D94C18B0-C6B3-49CE-8C97-D42EF12E347C}"/>
                  </a:ext>
                </a:extLst>
              </p:cNvPr>
              <p:cNvPicPr/>
              <p:nvPr/>
            </p:nvPicPr>
            <p:blipFill>
              <a:blip r:embed="rId1884"/>
              <a:stretch>
                <a:fillRect/>
              </a:stretch>
            </p:blipFill>
            <p:spPr>
              <a:xfrm>
                <a:off x="3499164" y="248212"/>
                <a:ext cx="198809" cy="2666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5">
            <p14:nvContentPartPr>
              <p14:cNvPr id="1568" name="Håndskrift 1567">
                <a:extLst>
                  <a:ext uri="{FF2B5EF4-FFF2-40B4-BE49-F238E27FC236}">
                    <a16:creationId xmlns:a16="http://schemas.microsoft.com/office/drawing/2014/main" id="{F00E70D1-9B51-48F1-B73C-53A365A8B440}"/>
                  </a:ext>
                </a:extLst>
              </p14:cNvPr>
              <p14:cNvContentPartPr/>
              <p14:nvPr/>
            </p14:nvContentPartPr>
            <p14:xfrm>
              <a:off x="4335502" y="403880"/>
              <a:ext cx="91121" cy="2450746"/>
            </p14:xfrm>
          </p:contentPart>
        </mc:Choice>
        <mc:Fallback xmlns="">
          <p:pic>
            <p:nvPicPr>
              <p:cNvPr id="1568" name="Håndskrift 1567">
                <a:extLst>
                  <a:ext uri="{FF2B5EF4-FFF2-40B4-BE49-F238E27FC236}">
                    <a16:creationId xmlns:a16="http://schemas.microsoft.com/office/drawing/2014/main" id="{F00E70D1-9B51-48F1-B73C-53A365A8B440}"/>
                  </a:ext>
                </a:extLst>
              </p:cNvPr>
              <p:cNvPicPr/>
              <p:nvPr/>
            </p:nvPicPr>
            <p:blipFill>
              <a:blip r:embed="rId1884"/>
              <a:stretch>
                <a:fillRect/>
              </a:stretch>
            </p:blipFill>
            <p:spPr>
              <a:xfrm>
                <a:off x="4281478" y="296246"/>
                <a:ext cx="198809" cy="2666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6">
            <p14:nvContentPartPr>
              <p14:cNvPr id="182" name="Håndskrift 181">
                <a:extLst>
                  <a:ext uri="{FF2B5EF4-FFF2-40B4-BE49-F238E27FC236}">
                    <a16:creationId xmlns:a16="http://schemas.microsoft.com/office/drawing/2014/main" id="{CCAF0F2E-D14A-4553-9CB5-34D33F4FC552}"/>
                  </a:ext>
                </a:extLst>
              </p14:cNvPr>
              <p14:cNvContentPartPr/>
              <p14:nvPr/>
            </p14:nvContentPartPr>
            <p14:xfrm>
              <a:off x="3950070" y="354988"/>
              <a:ext cx="46440" cy="1282680"/>
            </p14:xfrm>
          </p:contentPart>
        </mc:Choice>
        <mc:Fallback xmlns="">
          <p:pic>
            <p:nvPicPr>
              <p:cNvPr id="182" name="Håndskrift 181">
                <a:extLst>
                  <a:ext uri="{FF2B5EF4-FFF2-40B4-BE49-F238E27FC236}">
                    <a16:creationId xmlns:a16="http://schemas.microsoft.com/office/drawing/2014/main" id="{CCAF0F2E-D14A-4553-9CB5-34D33F4FC552}"/>
                  </a:ext>
                </a:extLst>
              </p:cNvPr>
              <p:cNvPicPr/>
              <p:nvPr/>
            </p:nvPicPr>
            <p:blipFill>
              <a:blip r:embed="rId1887"/>
              <a:stretch>
                <a:fillRect/>
              </a:stretch>
            </p:blipFill>
            <p:spPr>
              <a:xfrm>
                <a:off x="3896430" y="246988"/>
                <a:ext cx="154080" cy="149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8">
            <p14:nvContentPartPr>
              <p14:cNvPr id="1569" name="Håndskrift 1568">
                <a:extLst>
                  <a:ext uri="{FF2B5EF4-FFF2-40B4-BE49-F238E27FC236}">
                    <a16:creationId xmlns:a16="http://schemas.microsoft.com/office/drawing/2014/main" id="{3AF5819B-94B2-4DB0-B1E5-A7813AAD632B}"/>
                  </a:ext>
                </a:extLst>
              </p14:cNvPr>
              <p14:cNvContentPartPr/>
              <p14:nvPr/>
            </p14:nvContentPartPr>
            <p14:xfrm>
              <a:off x="5088773" y="322768"/>
              <a:ext cx="106920" cy="2875680"/>
            </p14:xfrm>
          </p:contentPart>
        </mc:Choice>
        <mc:Fallback xmlns="">
          <p:pic>
            <p:nvPicPr>
              <p:cNvPr id="1569" name="Håndskrift 1568">
                <a:extLst>
                  <a:ext uri="{FF2B5EF4-FFF2-40B4-BE49-F238E27FC236}">
                    <a16:creationId xmlns:a16="http://schemas.microsoft.com/office/drawing/2014/main" id="{3AF5819B-94B2-4DB0-B1E5-A7813AAD632B}"/>
                  </a:ext>
                </a:extLst>
              </p:cNvPr>
              <p:cNvPicPr/>
              <p:nvPr/>
            </p:nvPicPr>
            <p:blipFill>
              <a:blip r:embed="rId1874"/>
              <a:stretch>
                <a:fillRect/>
              </a:stretch>
            </p:blipFill>
            <p:spPr>
              <a:xfrm>
                <a:off x="5034773" y="215128"/>
                <a:ext cx="214560" cy="30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9">
            <p14:nvContentPartPr>
              <p14:cNvPr id="1570" name="Håndskrift 1569">
                <a:extLst>
                  <a:ext uri="{FF2B5EF4-FFF2-40B4-BE49-F238E27FC236}">
                    <a16:creationId xmlns:a16="http://schemas.microsoft.com/office/drawing/2014/main" id="{B097CC24-3FC4-46F5-8586-47E84ED7D75C}"/>
                  </a:ext>
                </a:extLst>
              </p14:cNvPr>
              <p14:cNvContentPartPr/>
              <p14:nvPr/>
            </p14:nvContentPartPr>
            <p14:xfrm>
              <a:off x="5454373" y="333028"/>
              <a:ext cx="106920" cy="2875680"/>
            </p14:xfrm>
          </p:contentPart>
        </mc:Choice>
        <mc:Fallback xmlns="">
          <p:pic>
            <p:nvPicPr>
              <p:cNvPr id="1570" name="Håndskrift 1569">
                <a:extLst>
                  <a:ext uri="{FF2B5EF4-FFF2-40B4-BE49-F238E27FC236}">
                    <a16:creationId xmlns:a16="http://schemas.microsoft.com/office/drawing/2014/main" id="{B097CC24-3FC4-46F5-8586-47E84ED7D75C}"/>
                  </a:ext>
                </a:extLst>
              </p:cNvPr>
              <p:cNvPicPr/>
              <p:nvPr/>
            </p:nvPicPr>
            <p:blipFill>
              <a:blip r:embed="rId1874"/>
              <a:stretch>
                <a:fillRect/>
              </a:stretch>
            </p:blipFill>
            <p:spPr>
              <a:xfrm>
                <a:off x="5400373" y="225388"/>
                <a:ext cx="214560" cy="30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0">
            <p14:nvContentPartPr>
              <p14:cNvPr id="1571" name="Håndskrift 1570">
                <a:extLst>
                  <a:ext uri="{FF2B5EF4-FFF2-40B4-BE49-F238E27FC236}">
                    <a16:creationId xmlns:a16="http://schemas.microsoft.com/office/drawing/2014/main" id="{B0E1C672-E9FC-43ED-B04A-4A3E34962387}"/>
                  </a:ext>
                </a:extLst>
              </p14:cNvPr>
              <p14:cNvContentPartPr/>
              <p14:nvPr/>
            </p14:nvContentPartPr>
            <p14:xfrm>
              <a:off x="5783179" y="316828"/>
              <a:ext cx="106920" cy="2875680"/>
            </p14:xfrm>
          </p:contentPart>
        </mc:Choice>
        <mc:Fallback xmlns="">
          <p:pic>
            <p:nvPicPr>
              <p:cNvPr id="1571" name="Håndskrift 1570">
                <a:extLst>
                  <a:ext uri="{FF2B5EF4-FFF2-40B4-BE49-F238E27FC236}">
                    <a16:creationId xmlns:a16="http://schemas.microsoft.com/office/drawing/2014/main" id="{B0E1C672-E9FC-43ED-B04A-4A3E34962387}"/>
                  </a:ext>
                </a:extLst>
              </p:cNvPr>
              <p:cNvPicPr/>
              <p:nvPr/>
            </p:nvPicPr>
            <p:blipFill>
              <a:blip r:embed="rId1874"/>
              <a:stretch>
                <a:fillRect/>
              </a:stretch>
            </p:blipFill>
            <p:spPr>
              <a:xfrm>
                <a:off x="5729179" y="209188"/>
                <a:ext cx="214560" cy="30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1">
            <p14:nvContentPartPr>
              <p14:cNvPr id="183" name="Håndskrift 182">
                <a:extLst>
                  <a:ext uri="{FF2B5EF4-FFF2-40B4-BE49-F238E27FC236}">
                    <a16:creationId xmlns:a16="http://schemas.microsoft.com/office/drawing/2014/main" id="{A1B53A23-611B-40B4-B92E-8E11E403D2B2}"/>
                  </a:ext>
                </a:extLst>
              </p14:cNvPr>
              <p14:cNvContentPartPr/>
              <p14:nvPr/>
            </p14:nvContentPartPr>
            <p14:xfrm>
              <a:off x="6160110" y="363628"/>
              <a:ext cx="59040" cy="1357920"/>
            </p14:xfrm>
          </p:contentPart>
        </mc:Choice>
        <mc:Fallback xmlns="">
          <p:pic>
            <p:nvPicPr>
              <p:cNvPr id="183" name="Håndskrift 182">
                <a:extLst>
                  <a:ext uri="{FF2B5EF4-FFF2-40B4-BE49-F238E27FC236}">
                    <a16:creationId xmlns:a16="http://schemas.microsoft.com/office/drawing/2014/main" id="{A1B53A23-611B-40B4-B92E-8E11E403D2B2}"/>
                  </a:ext>
                </a:extLst>
              </p:cNvPr>
              <p:cNvPicPr/>
              <p:nvPr/>
            </p:nvPicPr>
            <p:blipFill>
              <a:blip r:embed="rId1892"/>
              <a:stretch>
                <a:fillRect/>
              </a:stretch>
            </p:blipFill>
            <p:spPr>
              <a:xfrm>
                <a:off x="6106110" y="255988"/>
                <a:ext cx="166680" cy="15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3">
            <p14:nvContentPartPr>
              <p14:cNvPr id="184" name="Håndskrift 183">
                <a:extLst>
                  <a:ext uri="{FF2B5EF4-FFF2-40B4-BE49-F238E27FC236}">
                    <a16:creationId xmlns:a16="http://schemas.microsoft.com/office/drawing/2014/main" id="{EEA343ED-CE16-4150-AEFC-F2ABE5B2B465}"/>
                  </a:ext>
                </a:extLst>
              </p14:cNvPr>
              <p14:cNvContentPartPr/>
              <p14:nvPr/>
            </p14:nvContentPartPr>
            <p14:xfrm>
              <a:off x="6506790" y="363628"/>
              <a:ext cx="53640" cy="1036800"/>
            </p14:xfrm>
          </p:contentPart>
        </mc:Choice>
        <mc:Fallback xmlns="">
          <p:pic>
            <p:nvPicPr>
              <p:cNvPr id="184" name="Håndskrift 183">
                <a:extLst>
                  <a:ext uri="{FF2B5EF4-FFF2-40B4-BE49-F238E27FC236}">
                    <a16:creationId xmlns:a16="http://schemas.microsoft.com/office/drawing/2014/main" id="{EEA343ED-CE16-4150-AEFC-F2ABE5B2B465}"/>
                  </a:ext>
                </a:extLst>
              </p:cNvPr>
              <p:cNvPicPr/>
              <p:nvPr/>
            </p:nvPicPr>
            <p:blipFill>
              <a:blip r:embed="rId1894"/>
              <a:stretch>
                <a:fillRect/>
              </a:stretch>
            </p:blipFill>
            <p:spPr>
              <a:xfrm>
                <a:off x="6453150" y="255988"/>
                <a:ext cx="161280" cy="12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5">
            <p14:nvContentPartPr>
              <p14:cNvPr id="186" name="Håndskrift 185">
                <a:extLst>
                  <a:ext uri="{FF2B5EF4-FFF2-40B4-BE49-F238E27FC236}">
                    <a16:creationId xmlns:a16="http://schemas.microsoft.com/office/drawing/2014/main" id="{86C8D0F7-0CCC-4E57-BBAA-8C3E50CBF886}"/>
                  </a:ext>
                </a:extLst>
              </p14:cNvPr>
              <p14:cNvContentPartPr/>
              <p14:nvPr/>
            </p14:nvContentPartPr>
            <p14:xfrm>
              <a:off x="6860310" y="434548"/>
              <a:ext cx="28440" cy="920160"/>
            </p14:xfrm>
          </p:contentPart>
        </mc:Choice>
        <mc:Fallback xmlns="">
          <p:pic>
            <p:nvPicPr>
              <p:cNvPr id="186" name="Håndskrift 185">
                <a:extLst>
                  <a:ext uri="{FF2B5EF4-FFF2-40B4-BE49-F238E27FC236}">
                    <a16:creationId xmlns:a16="http://schemas.microsoft.com/office/drawing/2014/main" id="{86C8D0F7-0CCC-4E57-BBAA-8C3E50CBF886}"/>
                  </a:ext>
                </a:extLst>
              </p:cNvPr>
              <p:cNvPicPr/>
              <p:nvPr/>
            </p:nvPicPr>
            <p:blipFill>
              <a:blip r:embed="rId1896"/>
              <a:stretch>
                <a:fillRect/>
              </a:stretch>
            </p:blipFill>
            <p:spPr>
              <a:xfrm>
                <a:off x="6806670" y="326548"/>
                <a:ext cx="136080" cy="11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7">
            <p14:nvContentPartPr>
              <p14:cNvPr id="187" name="Håndskrift 186">
                <a:extLst>
                  <a:ext uri="{FF2B5EF4-FFF2-40B4-BE49-F238E27FC236}">
                    <a16:creationId xmlns:a16="http://schemas.microsoft.com/office/drawing/2014/main" id="{FC03CB21-F09B-4EBE-B961-2E38C2F5F3AD}"/>
                  </a:ext>
                </a:extLst>
              </p14:cNvPr>
              <p14:cNvContentPartPr/>
              <p14:nvPr/>
            </p14:nvContentPartPr>
            <p14:xfrm>
              <a:off x="7207710" y="327988"/>
              <a:ext cx="63360" cy="1000080"/>
            </p14:xfrm>
          </p:contentPart>
        </mc:Choice>
        <mc:Fallback xmlns="">
          <p:pic>
            <p:nvPicPr>
              <p:cNvPr id="187" name="Håndskrift 186">
                <a:extLst>
                  <a:ext uri="{FF2B5EF4-FFF2-40B4-BE49-F238E27FC236}">
                    <a16:creationId xmlns:a16="http://schemas.microsoft.com/office/drawing/2014/main" id="{FC03CB21-F09B-4EBE-B961-2E38C2F5F3AD}"/>
                  </a:ext>
                </a:extLst>
              </p:cNvPr>
              <p:cNvPicPr/>
              <p:nvPr/>
            </p:nvPicPr>
            <p:blipFill>
              <a:blip r:embed="rId1898"/>
              <a:stretch>
                <a:fillRect/>
              </a:stretch>
            </p:blipFill>
            <p:spPr>
              <a:xfrm>
                <a:off x="7153710" y="220348"/>
                <a:ext cx="171000" cy="12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9">
            <p14:nvContentPartPr>
              <p14:cNvPr id="188" name="Håndskrift 187">
                <a:extLst>
                  <a:ext uri="{FF2B5EF4-FFF2-40B4-BE49-F238E27FC236}">
                    <a16:creationId xmlns:a16="http://schemas.microsoft.com/office/drawing/2014/main" id="{1A8082DE-C799-40BA-89B6-72AEAFBC4835}"/>
                  </a:ext>
                </a:extLst>
              </p14:cNvPr>
              <p14:cNvContentPartPr/>
              <p14:nvPr/>
            </p14:nvContentPartPr>
            <p14:xfrm>
              <a:off x="7571670" y="283708"/>
              <a:ext cx="37440" cy="1128600"/>
            </p14:xfrm>
          </p:contentPart>
        </mc:Choice>
        <mc:Fallback xmlns="">
          <p:pic>
            <p:nvPicPr>
              <p:cNvPr id="188" name="Håndskrift 187">
                <a:extLst>
                  <a:ext uri="{FF2B5EF4-FFF2-40B4-BE49-F238E27FC236}">
                    <a16:creationId xmlns:a16="http://schemas.microsoft.com/office/drawing/2014/main" id="{1A8082DE-C799-40BA-89B6-72AEAFBC4835}"/>
                  </a:ext>
                </a:extLst>
              </p:cNvPr>
              <p:cNvPicPr/>
              <p:nvPr/>
            </p:nvPicPr>
            <p:blipFill>
              <a:blip r:embed="rId1900"/>
              <a:stretch>
                <a:fillRect/>
              </a:stretch>
            </p:blipFill>
            <p:spPr>
              <a:xfrm>
                <a:off x="7517670" y="175708"/>
                <a:ext cx="145080" cy="13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1">
            <p14:nvContentPartPr>
              <p14:cNvPr id="191" name="Håndskrift 190">
                <a:extLst>
                  <a:ext uri="{FF2B5EF4-FFF2-40B4-BE49-F238E27FC236}">
                    <a16:creationId xmlns:a16="http://schemas.microsoft.com/office/drawing/2014/main" id="{8A80C479-DA8D-4650-8636-7AE8AB8A0D9A}"/>
                  </a:ext>
                </a:extLst>
              </p14:cNvPr>
              <p14:cNvContentPartPr/>
              <p14:nvPr/>
            </p14:nvContentPartPr>
            <p14:xfrm>
              <a:off x="7890630" y="336988"/>
              <a:ext cx="37800" cy="1355400"/>
            </p14:xfrm>
          </p:contentPart>
        </mc:Choice>
        <mc:Fallback xmlns="">
          <p:pic>
            <p:nvPicPr>
              <p:cNvPr id="191" name="Håndskrift 190">
                <a:extLst>
                  <a:ext uri="{FF2B5EF4-FFF2-40B4-BE49-F238E27FC236}">
                    <a16:creationId xmlns:a16="http://schemas.microsoft.com/office/drawing/2014/main" id="{8A80C479-DA8D-4650-8636-7AE8AB8A0D9A}"/>
                  </a:ext>
                </a:extLst>
              </p:cNvPr>
              <p:cNvPicPr/>
              <p:nvPr/>
            </p:nvPicPr>
            <p:blipFill>
              <a:blip r:embed="rId1902"/>
              <a:stretch>
                <a:fillRect/>
              </a:stretch>
            </p:blipFill>
            <p:spPr>
              <a:xfrm>
                <a:off x="7836630" y="228988"/>
                <a:ext cx="145440" cy="157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3">
            <p14:nvContentPartPr>
              <p14:cNvPr id="193" name="Håndskrift 192">
                <a:extLst>
                  <a:ext uri="{FF2B5EF4-FFF2-40B4-BE49-F238E27FC236}">
                    <a16:creationId xmlns:a16="http://schemas.microsoft.com/office/drawing/2014/main" id="{AC3F01EF-F053-425A-8D57-8F6469BAEB7B}"/>
                  </a:ext>
                </a:extLst>
              </p14:cNvPr>
              <p14:cNvContentPartPr/>
              <p14:nvPr/>
            </p14:nvContentPartPr>
            <p14:xfrm>
              <a:off x="8257470" y="1482148"/>
              <a:ext cx="34560" cy="718560"/>
            </p14:xfrm>
          </p:contentPart>
        </mc:Choice>
        <mc:Fallback xmlns="">
          <p:pic>
            <p:nvPicPr>
              <p:cNvPr id="193" name="Håndskrift 192">
                <a:extLst>
                  <a:ext uri="{FF2B5EF4-FFF2-40B4-BE49-F238E27FC236}">
                    <a16:creationId xmlns:a16="http://schemas.microsoft.com/office/drawing/2014/main" id="{AC3F01EF-F053-425A-8D57-8F6469BAEB7B}"/>
                  </a:ext>
                </a:extLst>
              </p:cNvPr>
              <p:cNvPicPr/>
              <p:nvPr/>
            </p:nvPicPr>
            <p:blipFill>
              <a:blip r:embed="rId1904"/>
              <a:stretch>
                <a:fillRect/>
              </a:stretch>
            </p:blipFill>
            <p:spPr>
              <a:xfrm>
                <a:off x="8203470" y="1374508"/>
                <a:ext cx="142200" cy="9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5">
            <p14:nvContentPartPr>
              <p14:cNvPr id="194" name="Håndskrift 193">
                <a:extLst>
                  <a:ext uri="{FF2B5EF4-FFF2-40B4-BE49-F238E27FC236}">
                    <a16:creationId xmlns:a16="http://schemas.microsoft.com/office/drawing/2014/main" id="{BEC18F77-1D76-4A4C-A237-6E235889CF5F}"/>
                  </a:ext>
                </a:extLst>
              </p14:cNvPr>
              <p14:cNvContentPartPr/>
              <p14:nvPr/>
            </p14:nvContentPartPr>
            <p14:xfrm>
              <a:off x="8455470" y="1411228"/>
              <a:ext cx="136800" cy="1690200"/>
            </p14:xfrm>
          </p:contentPart>
        </mc:Choice>
        <mc:Fallback xmlns="">
          <p:pic>
            <p:nvPicPr>
              <p:cNvPr id="194" name="Håndskrift 193">
                <a:extLst>
                  <a:ext uri="{FF2B5EF4-FFF2-40B4-BE49-F238E27FC236}">
                    <a16:creationId xmlns:a16="http://schemas.microsoft.com/office/drawing/2014/main" id="{BEC18F77-1D76-4A4C-A237-6E235889CF5F}"/>
                  </a:ext>
                </a:extLst>
              </p:cNvPr>
              <p:cNvPicPr/>
              <p:nvPr/>
            </p:nvPicPr>
            <p:blipFill>
              <a:blip r:embed="rId1906"/>
              <a:stretch>
                <a:fillRect/>
              </a:stretch>
            </p:blipFill>
            <p:spPr>
              <a:xfrm>
                <a:off x="8401830" y="1303588"/>
                <a:ext cx="244440" cy="19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7">
            <p14:nvContentPartPr>
              <p14:cNvPr id="1572" name="Håndskrift 1571">
                <a:extLst>
                  <a:ext uri="{FF2B5EF4-FFF2-40B4-BE49-F238E27FC236}">
                    <a16:creationId xmlns:a16="http://schemas.microsoft.com/office/drawing/2014/main" id="{E55D1174-4D27-485A-BEBF-6FD3AFB23737}"/>
                  </a:ext>
                </a:extLst>
              </p14:cNvPr>
              <p14:cNvContentPartPr/>
              <p14:nvPr/>
            </p14:nvContentPartPr>
            <p14:xfrm flipH="1">
              <a:off x="8862989" y="1398049"/>
              <a:ext cx="55611" cy="1676341"/>
            </p14:xfrm>
          </p:contentPart>
        </mc:Choice>
        <mc:Fallback xmlns="">
          <p:pic>
            <p:nvPicPr>
              <p:cNvPr id="1572" name="Håndskrift 1571">
                <a:extLst>
                  <a:ext uri="{FF2B5EF4-FFF2-40B4-BE49-F238E27FC236}">
                    <a16:creationId xmlns:a16="http://schemas.microsoft.com/office/drawing/2014/main" id="{E55D1174-4D27-485A-BEBF-6FD3AFB23737}"/>
                  </a:ext>
                </a:extLst>
              </p:cNvPr>
              <p:cNvPicPr/>
              <p:nvPr/>
            </p:nvPicPr>
            <p:blipFill>
              <a:blip r:embed="rId1908"/>
              <a:stretch>
                <a:fillRect/>
              </a:stretch>
            </p:blipFill>
            <p:spPr>
              <a:xfrm flipH="1">
                <a:off x="8808822" y="1290061"/>
                <a:ext cx="163583" cy="18919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9">
            <p14:nvContentPartPr>
              <p14:cNvPr id="1573" name="Håndskrift 1572">
                <a:extLst>
                  <a:ext uri="{FF2B5EF4-FFF2-40B4-BE49-F238E27FC236}">
                    <a16:creationId xmlns:a16="http://schemas.microsoft.com/office/drawing/2014/main" id="{5A3EAC21-21E5-4D68-A75B-07F874F50E62}"/>
                  </a:ext>
                </a:extLst>
              </p14:cNvPr>
              <p14:cNvContentPartPr/>
              <p14:nvPr/>
            </p14:nvContentPartPr>
            <p14:xfrm flipH="1">
              <a:off x="9219630" y="1399321"/>
              <a:ext cx="55611" cy="1676341"/>
            </p14:xfrm>
          </p:contentPart>
        </mc:Choice>
        <mc:Fallback xmlns="">
          <p:pic>
            <p:nvPicPr>
              <p:cNvPr id="1573" name="Håndskrift 1572">
                <a:extLst>
                  <a:ext uri="{FF2B5EF4-FFF2-40B4-BE49-F238E27FC236}">
                    <a16:creationId xmlns:a16="http://schemas.microsoft.com/office/drawing/2014/main" id="{5A3EAC21-21E5-4D68-A75B-07F874F50E62}"/>
                  </a:ext>
                </a:extLst>
              </p:cNvPr>
              <p:cNvPicPr/>
              <p:nvPr/>
            </p:nvPicPr>
            <p:blipFill>
              <a:blip r:embed="rId1908"/>
              <a:stretch>
                <a:fillRect/>
              </a:stretch>
            </p:blipFill>
            <p:spPr>
              <a:xfrm flipH="1">
                <a:off x="9165463" y="1291333"/>
                <a:ext cx="163583" cy="18919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910">
            <p14:nvContentPartPr>
              <p14:cNvPr id="201" name="Håndskrift 200">
                <a:extLst>
                  <a:ext uri="{FF2B5EF4-FFF2-40B4-BE49-F238E27FC236}">
                    <a16:creationId xmlns:a16="http://schemas.microsoft.com/office/drawing/2014/main" id="{F02E5FF5-0AB7-4824-AE81-BBF89D80D5AC}"/>
                  </a:ext>
                </a:extLst>
              </p14:cNvPr>
              <p14:cNvContentPartPr/>
              <p14:nvPr/>
            </p14:nvContentPartPr>
            <p14:xfrm>
              <a:off x="6609702" y="1547022"/>
              <a:ext cx="307080" cy="133560"/>
            </p14:xfrm>
          </p:contentPart>
        </mc:Choice>
        <mc:Fallback xmlns="">
          <p:pic>
            <p:nvPicPr>
              <p:cNvPr id="201" name="Håndskrift 200">
                <a:extLst>
                  <a:ext uri="{FF2B5EF4-FFF2-40B4-BE49-F238E27FC236}">
                    <a16:creationId xmlns:a16="http://schemas.microsoft.com/office/drawing/2014/main" id="{F02E5FF5-0AB7-4824-AE81-BBF89D80D5AC}"/>
                  </a:ext>
                </a:extLst>
              </p:cNvPr>
              <p:cNvPicPr/>
              <p:nvPr/>
            </p:nvPicPr>
            <p:blipFill>
              <a:blip r:embed="rId1911"/>
              <a:stretch>
                <a:fillRect/>
              </a:stretch>
            </p:blipFill>
            <p:spPr>
              <a:xfrm>
                <a:off x="6591702" y="1529382"/>
                <a:ext cx="3427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912">
            <p14:nvContentPartPr>
              <p14:cNvPr id="203" name="Håndskrift 202">
                <a:extLst>
                  <a:ext uri="{FF2B5EF4-FFF2-40B4-BE49-F238E27FC236}">
                    <a16:creationId xmlns:a16="http://schemas.microsoft.com/office/drawing/2014/main" id="{353E8C0C-3B54-45E8-AF4A-0B72AAD5E7E8}"/>
                  </a:ext>
                </a:extLst>
              </p14:cNvPr>
              <p14:cNvContentPartPr/>
              <p14:nvPr/>
            </p14:nvContentPartPr>
            <p14:xfrm>
              <a:off x="5919582" y="1453062"/>
              <a:ext cx="1373400" cy="3816720"/>
            </p14:xfrm>
          </p:contentPart>
        </mc:Choice>
        <mc:Fallback xmlns="">
          <p:pic>
            <p:nvPicPr>
              <p:cNvPr id="203" name="Håndskrift 202">
                <a:extLst>
                  <a:ext uri="{FF2B5EF4-FFF2-40B4-BE49-F238E27FC236}">
                    <a16:creationId xmlns:a16="http://schemas.microsoft.com/office/drawing/2014/main" id="{353E8C0C-3B54-45E8-AF4A-0B72AAD5E7E8}"/>
                  </a:ext>
                </a:extLst>
              </p:cNvPr>
              <p:cNvPicPr/>
              <p:nvPr/>
            </p:nvPicPr>
            <p:blipFill>
              <a:blip r:embed="rId1913"/>
              <a:stretch>
                <a:fillRect/>
              </a:stretch>
            </p:blipFill>
            <p:spPr>
              <a:xfrm>
                <a:off x="5883582" y="1417422"/>
                <a:ext cx="1445040" cy="38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914">
            <p14:nvContentPartPr>
              <p14:cNvPr id="204" name="Håndskrift 203">
                <a:extLst>
                  <a:ext uri="{FF2B5EF4-FFF2-40B4-BE49-F238E27FC236}">
                    <a16:creationId xmlns:a16="http://schemas.microsoft.com/office/drawing/2014/main" id="{C4FC443C-17A5-4AB1-B673-06BCF5CDAF98}"/>
                  </a:ext>
                </a:extLst>
              </p14:cNvPr>
              <p14:cNvContentPartPr/>
              <p14:nvPr/>
            </p14:nvContentPartPr>
            <p14:xfrm>
              <a:off x="7156542" y="1447662"/>
              <a:ext cx="808560" cy="415440"/>
            </p14:xfrm>
          </p:contentPart>
        </mc:Choice>
        <mc:Fallback xmlns="">
          <p:pic>
            <p:nvPicPr>
              <p:cNvPr id="204" name="Håndskrift 203">
                <a:extLst>
                  <a:ext uri="{FF2B5EF4-FFF2-40B4-BE49-F238E27FC236}">
                    <a16:creationId xmlns:a16="http://schemas.microsoft.com/office/drawing/2014/main" id="{C4FC443C-17A5-4AB1-B673-06BCF5CDAF98}"/>
                  </a:ext>
                </a:extLst>
              </p:cNvPr>
              <p:cNvPicPr/>
              <p:nvPr/>
            </p:nvPicPr>
            <p:blipFill>
              <a:blip r:embed="rId1915"/>
              <a:stretch>
                <a:fillRect/>
              </a:stretch>
            </p:blipFill>
            <p:spPr>
              <a:xfrm>
                <a:off x="7120902" y="1411662"/>
                <a:ext cx="88020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916">
            <p14:nvContentPartPr>
              <p14:cNvPr id="205" name="Håndskrift 204">
                <a:extLst>
                  <a:ext uri="{FF2B5EF4-FFF2-40B4-BE49-F238E27FC236}">
                    <a16:creationId xmlns:a16="http://schemas.microsoft.com/office/drawing/2014/main" id="{8A206208-3C18-4D68-93C1-3446D71ABC43}"/>
                  </a:ext>
                </a:extLst>
              </p14:cNvPr>
              <p14:cNvContentPartPr/>
              <p14:nvPr/>
            </p14:nvContentPartPr>
            <p14:xfrm>
              <a:off x="7089942" y="1834662"/>
              <a:ext cx="1204560" cy="3435480"/>
            </p14:xfrm>
          </p:contentPart>
        </mc:Choice>
        <mc:Fallback xmlns="">
          <p:pic>
            <p:nvPicPr>
              <p:cNvPr id="205" name="Håndskrift 204">
                <a:extLst>
                  <a:ext uri="{FF2B5EF4-FFF2-40B4-BE49-F238E27FC236}">
                    <a16:creationId xmlns:a16="http://schemas.microsoft.com/office/drawing/2014/main" id="{8A206208-3C18-4D68-93C1-3446D71ABC43}"/>
                  </a:ext>
                </a:extLst>
              </p:cNvPr>
              <p:cNvPicPr/>
              <p:nvPr/>
            </p:nvPicPr>
            <p:blipFill>
              <a:blip r:embed="rId1917"/>
              <a:stretch>
                <a:fillRect/>
              </a:stretch>
            </p:blipFill>
            <p:spPr>
              <a:xfrm>
                <a:off x="7053942" y="1798662"/>
                <a:ext cx="1276200" cy="350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918">
            <p14:nvContentPartPr>
              <p14:cNvPr id="206" name="Håndskrift 205">
                <a:extLst>
                  <a:ext uri="{FF2B5EF4-FFF2-40B4-BE49-F238E27FC236}">
                    <a16:creationId xmlns:a16="http://schemas.microsoft.com/office/drawing/2014/main" id="{887A21FC-7B5A-4A08-AF1A-28512D2B9C57}"/>
                  </a:ext>
                </a:extLst>
              </p14:cNvPr>
              <p14:cNvContentPartPr/>
              <p14:nvPr/>
            </p14:nvContentPartPr>
            <p14:xfrm>
              <a:off x="7625622" y="1863462"/>
              <a:ext cx="522360" cy="2409840"/>
            </p14:xfrm>
          </p:contentPart>
        </mc:Choice>
        <mc:Fallback xmlns="">
          <p:pic>
            <p:nvPicPr>
              <p:cNvPr id="206" name="Håndskrift 205">
                <a:extLst>
                  <a:ext uri="{FF2B5EF4-FFF2-40B4-BE49-F238E27FC236}">
                    <a16:creationId xmlns:a16="http://schemas.microsoft.com/office/drawing/2014/main" id="{887A21FC-7B5A-4A08-AF1A-28512D2B9C57}"/>
                  </a:ext>
                </a:extLst>
              </p:cNvPr>
              <p:cNvPicPr/>
              <p:nvPr/>
            </p:nvPicPr>
            <p:blipFill>
              <a:blip r:embed="rId1919"/>
              <a:stretch>
                <a:fillRect/>
              </a:stretch>
            </p:blipFill>
            <p:spPr>
              <a:xfrm>
                <a:off x="7589622" y="1827822"/>
                <a:ext cx="594000" cy="248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920">
            <p14:nvContentPartPr>
              <p14:cNvPr id="207" name="Håndskrift 206">
                <a:extLst>
                  <a:ext uri="{FF2B5EF4-FFF2-40B4-BE49-F238E27FC236}">
                    <a16:creationId xmlns:a16="http://schemas.microsoft.com/office/drawing/2014/main" id="{DA95DD33-761F-4CF3-AB38-1C01870AD518}"/>
                  </a:ext>
                </a:extLst>
              </p14:cNvPr>
              <p14:cNvContentPartPr/>
              <p14:nvPr/>
            </p14:nvContentPartPr>
            <p14:xfrm>
              <a:off x="6259782" y="1769502"/>
              <a:ext cx="1813320" cy="510480"/>
            </p14:xfrm>
          </p:contentPart>
        </mc:Choice>
        <mc:Fallback xmlns="">
          <p:pic>
            <p:nvPicPr>
              <p:cNvPr id="207" name="Håndskrift 206">
                <a:extLst>
                  <a:ext uri="{FF2B5EF4-FFF2-40B4-BE49-F238E27FC236}">
                    <a16:creationId xmlns:a16="http://schemas.microsoft.com/office/drawing/2014/main" id="{DA95DD33-761F-4CF3-AB38-1C01870AD518}"/>
                  </a:ext>
                </a:extLst>
              </p:cNvPr>
              <p:cNvPicPr/>
              <p:nvPr/>
            </p:nvPicPr>
            <p:blipFill>
              <a:blip r:embed="rId1921"/>
              <a:stretch>
                <a:fillRect/>
              </a:stretch>
            </p:blipFill>
            <p:spPr>
              <a:xfrm>
                <a:off x="6223782" y="1733502"/>
                <a:ext cx="188496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922">
            <p14:nvContentPartPr>
              <p14:cNvPr id="208" name="Håndskrift 207">
                <a:extLst>
                  <a:ext uri="{FF2B5EF4-FFF2-40B4-BE49-F238E27FC236}">
                    <a16:creationId xmlns:a16="http://schemas.microsoft.com/office/drawing/2014/main" id="{DF410509-BBDC-47C6-954E-989FD693E14B}"/>
                  </a:ext>
                </a:extLst>
              </p14:cNvPr>
              <p14:cNvContentPartPr/>
              <p14:nvPr/>
            </p14:nvContentPartPr>
            <p14:xfrm>
              <a:off x="6136302" y="1828542"/>
              <a:ext cx="452160" cy="2676240"/>
            </p14:xfrm>
          </p:contentPart>
        </mc:Choice>
        <mc:Fallback xmlns="">
          <p:pic>
            <p:nvPicPr>
              <p:cNvPr id="208" name="Håndskrift 207">
                <a:extLst>
                  <a:ext uri="{FF2B5EF4-FFF2-40B4-BE49-F238E27FC236}">
                    <a16:creationId xmlns:a16="http://schemas.microsoft.com/office/drawing/2014/main" id="{DF410509-BBDC-47C6-954E-989FD693E14B}"/>
                  </a:ext>
                </a:extLst>
              </p:cNvPr>
              <p:cNvPicPr/>
              <p:nvPr/>
            </p:nvPicPr>
            <p:blipFill>
              <a:blip r:embed="rId1923"/>
              <a:stretch>
                <a:fillRect/>
              </a:stretch>
            </p:blipFill>
            <p:spPr>
              <a:xfrm>
                <a:off x="6100662" y="1792542"/>
                <a:ext cx="523800" cy="27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924">
            <p14:nvContentPartPr>
              <p14:cNvPr id="209" name="Håndskrift 208">
                <a:extLst>
                  <a:ext uri="{FF2B5EF4-FFF2-40B4-BE49-F238E27FC236}">
                    <a16:creationId xmlns:a16="http://schemas.microsoft.com/office/drawing/2014/main" id="{0F5F6D59-CC1F-4099-9E0F-19ADFFF6D716}"/>
                  </a:ext>
                </a:extLst>
              </p14:cNvPr>
              <p14:cNvContentPartPr/>
              <p14:nvPr/>
            </p14:nvContentPartPr>
            <p14:xfrm>
              <a:off x="6154302" y="4085382"/>
              <a:ext cx="1106640" cy="1119960"/>
            </p14:xfrm>
          </p:contentPart>
        </mc:Choice>
        <mc:Fallback xmlns="">
          <p:pic>
            <p:nvPicPr>
              <p:cNvPr id="209" name="Håndskrift 208">
                <a:extLst>
                  <a:ext uri="{FF2B5EF4-FFF2-40B4-BE49-F238E27FC236}">
                    <a16:creationId xmlns:a16="http://schemas.microsoft.com/office/drawing/2014/main" id="{0F5F6D59-CC1F-4099-9E0F-19ADFFF6D716}"/>
                  </a:ext>
                </a:extLst>
              </p:cNvPr>
              <p:cNvPicPr/>
              <p:nvPr/>
            </p:nvPicPr>
            <p:blipFill>
              <a:blip r:embed="rId1925"/>
              <a:stretch>
                <a:fillRect/>
              </a:stretch>
            </p:blipFill>
            <p:spPr>
              <a:xfrm>
                <a:off x="6118302" y="4049382"/>
                <a:ext cx="1178280" cy="11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926">
            <p14:nvContentPartPr>
              <p14:cNvPr id="210" name="Håndskrift 209">
                <a:extLst>
                  <a:ext uri="{FF2B5EF4-FFF2-40B4-BE49-F238E27FC236}">
                    <a16:creationId xmlns:a16="http://schemas.microsoft.com/office/drawing/2014/main" id="{FB28936C-D842-4EDE-948F-51C951A4C818}"/>
                  </a:ext>
                </a:extLst>
              </p14:cNvPr>
              <p14:cNvContentPartPr/>
              <p14:nvPr/>
            </p14:nvContentPartPr>
            <p14:xfrm>
              <a:off x="6189222" y="4028502"/>
              <a:ext cx="1858680" cy="1083600"/>
            </p14:xfrm>
          </p:contentPart>
        </mc:Choice>
        <mc:Fallback xmlns="">
          <p:pic>
            <p:nvPicPr>
              <p:cNvPr id="210" name="Håndskrift 209">
                <a:extLst>
                  <a:ext uri="{FF2B5EF4-FFF2-40B4-BE49-F238E27FC236}">
                    <a16:creationId xmlns:a16="http://schemas.microsoft.com/office/drawing/2014/main" id="{FB28936C-D842-4EDE-948F-51C951A4C818}"/>
                  </a:ext>
                </a:extLst>
              </p:cNvPr>
              <p:cNvPicPr/>
              <p:nvPr/>
            </p:nvPicPr>
            <p:blipFill>
              <a:blip r:embed="rId1927"/>
              <a:stretch>
                <a:fillRect/>
              </a:stretch>
            </p:blipFill>
            <p:spPr>
              <a:xfrm>
                <a:off x="6153582" y="3992862"/>
                <a:ext cx="1930320" cy="11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928">
            <p14:nvContentPartPr>
              <p14:cNvPr id="213" name="Håndskrift 212">
                <a:extLst>
                  <a:ext uri="{FF2B5EF4-FFF2-40B4-BE49-F238E27FC236}">
                    <a16:creationId xmlns:a16="http://schemas.microsoft.com/office/drawing/2014/main" id="{D5C2EAE7-4C06-4F78-8C93-44940AA1A43E}"/>
                  </a:ext>
                </a:extLst>
              </p14:cNvPr>
              <p14:cNvContentPartPr/>
              <p14:nvPr/>
            </p14:nvContentPartPr>
            <p14:xfrm>
              <a:off x="6238182" y="1505622"/>
              <a:ext cx="965520" cy="321840"/>
            </p14:xfrm>
          </p:contentPart>
        </mc:Choice>
        <mc:Fallback xmlns="">
          <p:pic>
            <p:nvPicPr>
              <p:cNvPr id="213" name="Håndskrift 212">
                <a:extLst>
                  <a:ext uri="{FF2B5EF4-FFF2-40B4-BE49-F238E27FC236}">
                    <a16:creationId xmlns:a16="http://schemas.microsoft.com/office/drawing/2014/main" id="{D5C2EAE7-4C06-4F78-8C93-44940AA1A43E}"/>
                  </a:ext>
                </a:extLst>
              </p:cNvPr>
              <p:cNvPicPr/>
              <p:nvPr/>
            </p:nvPicPr>
            <p:blipFill>
              <a:blip r:embed="rId1929"/>
              <a:stretch>
                <a:fillRect/>
              </a:stretch>
            </p:blipFill>
            <p:spPr>
              <a:xfrm>
                <a:off x="6202542" y="1469982"/>
                <a:ext cx="103716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930">
            <p14:nvContentPartPr>
              <p14:cNvPr id="215" name="Håndskrift 214">
                <a:extLst>
                  <a:ext uri="{FF2B5EF4-FFF2-40B4-BE49-F238E27FC236}">
                    <a16:creationId xmlns:a16="http://schemas.microsoft.com/office/drawing/2014/main" id="{7C06143E-AF77-480C-AEF2-2565EDCE4C2D}"/>
                  </a:ext>
                </a:extLst>
              </p14:cNvPr>
              <p14:cNvContentPartPr/>
              <p14:nvPr/>
            </p14:nvContentPartPr>
            <p14:xfrm>
              <a:off x="6153942" y="1548462"/>
              <a:ext cx="814320" cy="681840"/>
            </p14:xfrm>
          </p:contentPart>
        </mc:Choice>
        <mc:Fallback xmlns="">
          <p:pic>
            <p:nvPicPr>
              <p:cNvPr id="215" name="Håndskrift 214">
                <a:extLst>
                  <a:ext uri="{FF2B5EF4-FFF2-40B4-BE49-F238E27FC236}">
                    <a16:creationId xmlns:a16="http://schemas.microsoft.com/office/drawing/2014/main" id="{7C06143E-AF77-480C-AEF2-2565EDCE4C2D}"/>
                  </a:ext>
                </a:extLst>
              </p:cNvPr>
              <p:cNvPicPr/>
              <p:nvPr/>
            </p:nvPicPr>
            <p:blipFill>
              <a:blip r:embed="rId1931"/>
              <a:stretch>
                <a:fillRect/>
              </a:stretch>
            </p:blipFill>
            <p:spPr>
              <a:xfrm>
                <a:off x="6117942" y="1512462"/>
                <a:ext cx="885960" cy="75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932">
            <p14:nvContentPartPr>
              <p14:cNvPr id="216" name="Håndskrift 215">
                <a:extLst>
                  <a:ext uri="{FF2B5EF4-FFF2-40B4-BE49-F238E27FC236}">
                    <a16:creationId xmlns:a16="http://schemas.microsoft.com/office/drawing/2014/main" id="{4C8114B5-EEAB-44DE-B118-77713D8EE672}"/>
                  </a:ext>
                </a:extLst>
              </p14:cNvPr>
              <p14:cNvContentPartPr/>
              <p14:nvPr/>
            </p14:nvContentPartPr>
            <p14:xfrm>
              <a:off x="5966382" y="1940862"/>
              <a:ext cx="363960" cy="1151280"/>
            </p14:xfrm>
          </p:contentPart>
        </mc:Choice>
        <mc:Fallback xmlns="">
          <p:pic>
            <p:nvPicPr>
              <p:cNvPr id="216" name="Håndskrift 215">
                <a:extLst>
                  <a:ext uri="{FF2B5EF4-FFF2-40B4-BE49-F238E27FC236}">
                    <a16:creationId xmlns:a16="http://schemas.microsoft.com/office/drawing/2014/main" id="{4C8114B5-EEAB-44DE-B118-77713D8EE672}"/>
                  </a:ext>
                </a:extLst>
              </p:cNvPr>
              <p:cNvPicPr/>
              <p:nvPr/>
            </p:nvPicPr>
            <p:blipFill>
              <a:blip r:embed="rId1933"/>
              <a:stretch>
                <a:fillRect/>
              </a:stretch>
            </p:blipFill>
            <p:spPr>
              <a:xfrm>
                <a:off x="5930742" y="1904862"/>
                <a:ext cx="435600" cy="12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934">
            <p14:nvContentPartPr>
              <p14:cNvPr id="217" name="Håndskrift 216">
                <a:extLst>
                  <a:ext uri="{FF2B5EF4-FFF2-40B4-BE49-F238E27FC236}">
                    <a16:creationId xmlns:a16="http://schemas.microsoft.com/office/drawing/2014/main" id="{62CBEEE9-A65D-4FD6-AE42-00691CB76AA1}"/>
                  </a:ext>
                </a:extLst>
              </p14:cNvPr>
              <p14:cNvContentPartPr/>
              <p14:nvPr/>
            </p14:nvContentPartPr>
            <p14:xfrm>
              <a:off x="5978262" y="2889462"/>
              <a:ext cx="1982160" cy="2327760"/>
            </p14:xfrm>
          </p:contentPart>
        </mc:Choice>
        <mc:Fallback xmlns="">
          <p:pic>
            <p:nvPicPr>
              <p:cNvPr id="217" name="Håndskrift 216">
                <a:extLst>
                  <a:ext uri="{FF2B5EF4-FFF2-40B4-BE49-F238E27FC236}">
                    <a16:creationId xmlns:a16="http://schemas.microsoft.com/office/drawing/2014/main" id="{62CBEEE9-A65D-4FD6-AE42-00691CB76AA1}"/>
                  </a:ext>
                </a:extLst>
              </p:cNvPr>
              <p:cNvPicPr/>
              <p:nvPr/>
            </p:nvPicPr>
            <p:blipFill>
              <a:blip r:embed="rId1935"/>
              <a:stretch>
                <a:fillRect/>
              </a:stretch>
            </p:blipFill>
            <p:spPr>
              <a:xfrm>
                <a:off x="5942262" y="2853822"/>
                <a:ext cx="2053800" cy="239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936">
            <p14:nvContentPartPr>
              <p14:cNvPr id="218" name="Håndskrift 217">
                <a:extLst>
                  <a:ext uri="{FF2B5EF4-FFF2-40B4-BE49-F238E27FC236}">
                    <a16:creationId xmlns:a16="http://schemas.microsoft.com/office/drawing/2014/main" id="{2094C140-E8D4-41BB-B1C1-DBE1C92F3C43}"/>
                  </a:ext>
                </a:extLst>
              </p14:cNvPr>
              <p14:cNvContentPartPr/>
              <p14:nvPr/>
            </p14:nvContentPartPr>
            <p14:xfrm>
              <a:off x="6758022" y="1453062"/>
              <a:ext cx="1606680" cy="3584520"/>
            </p14:xfrm>
          </p:contentPart>
        </mc:Choice>
        <mc:Fallback xmlns="">
          <p:pic>
            <p:nvPicPr>
              <p:cNvPr id="218" name="Håndskrift 217">
                <a:extLst>
                  <a:ext uri="{FF2B5EF4-FFF2-40B4-BE49-F238E27FC236}">
                    <a16:creationId xmlns:a16="http://schemas.microsoft.com/office/drawing/2014/main" id="{2094C140-E8D4-41BB-B1C1-DBE1C92F3C43}"/>
                  </a:ext>
                </a:extLst>
              </p:cNvPr>
              <p:cNvPicPr/>
              <p:nvPr/>
            </p:nvPicPr>
            <p:blipFill>
              <a:blip r:embed="rId1937"/>
              <a:stretch>
                <a:fillRect/>
              </a:stretch>
            </p:blipFill>
            <p:spPr>
              <a:xfrm>
                <a:off x="6722382" y="1417422"/>
                <a:ext cx="1678320" cy="36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938">
            <p14:nvContentPartPr>
              <p14:cNvPr id="219" name="Håndskrift 218">
                <a:extLst>
                  <a:ext uri="{FF2B5EF4-FFF2-40B4-BE49-F238E27FC236}">
                    <a16:creationId xmlns:a16="http://schemas.microsoft.com/office/drawing/2014/main" id="{0E7D9C47-BF65-47D8-9CEF-861570223A38}"/>
                  </a:ext>
                </a:extLst>
              </p14:cNvPr>
              <p14:cNvContentPartPr/>
              <p14:nvPr/>
            </p14:nvContentPartPr>
            <p14:xfrm>
              <a:off x="7762782" y="2589942"/>
              <a:ext cx="560880" cy="2374920"/>
            </p14:xfrm>
          </p:contentPart>
        </mc:Choice>
        <mc:Fallback xmlns="">
          <p:pic>
            <p:nvPicPr>
              <p:cNvPr id="219" name="Håndskrift 218">
                <a:extLst>
                  <a:ext uri="{FF2B5EF4-FFF2-40B4-BE49-F238E27FC236}">
                    <a16:creationId xmlns:a16="http://schemas.microsoft.com/office/drawing/2014/main" id="{0E7D9C47-BF65-47D8-9CEF-861570223A38}"/>
                  </a:ext>
                </a:extLst>
              </p:cNvPr>
              <p:cNvPicPr/>
              <p:nvPr/>
            </p:nvPicPr>
            <p:blipFill>
              <a:blip r:embed="rId1939"/>
              <a:stretch>
                <a:fillRect/>
              </a:stretch>
            </p:blipFill>
            <p:spPr>
              <a:xfrm>
                <a:off x="7727142" y="2554302"/>
                <a:ext cx="632520" cy="2446560"/>
              </a:xfrm>
              <a:prstGeom prst="rect">
                <a:avLst/>
              </a:prstGeom>
            </p:spPr>
          </p:pic>
        </mc:Fallback>
      </mc:AlternateContent>
      <p:grpSp>
        <p:nvGrpSpPr>
          <p:cNvPr id="1577" name="Gruppe 1576">
            <a:extLst>
              <a:ext uri="{FF2B5EF4-FFF2-40B4-BE49-F238E27FC236}">
                <a16:creationId xmlns:a16="http://schemas.microsoft.com/office/drawing/2014/main" id="{8BEDECE8-696A-460C-97F9-3A60D84C0408}"/>
              </a:ext>
            </a:extLst>
          </p:cNvPr>
          <p:cNvGrpSpPr/>
          <p:nvPr/>
        </p:nvGrpSpPr>
        <p:grpSpPr>
          <a:xfrm>
            <a:off x="6984460" y="1917520"/>
            <a:ext cx="508320" cy="419040"/>
            <a:chOff x="6984460" y="1917520"/>
            <a:chExt cx="508320" cy="419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40">
              <p14:nvContentPartPr>
                <p14:cNvPr id="220" name="Håndskrift 219">
                  <a:extLst>
                    <a:ext uri="{FF2B5EF4-FFF2-40B4-BE49-F238E27FC236}">
                      <a16:creationId xmlns:a16="http://schemas.microsoft.com/office/drawing/2014/main" id="{622994CD-26CD-45AF-B58D-04DE74678E1E}"/>
                    </a:ext>
                  </a:extLst>
                </p14:cNvPr>
                <p14:cNvContentPartPr/>
                <p14:nvPr/>
              </p14:nvContentPartPr>
              <p14:xfrm>
                <a:off x="7426180" y="2019040"/>
                <a:ext cx="66600" cy="252720"/>
              </p14:xfrm>
            </p:contentPart>
          </mc:Choice>
          <mc:Fallback xmlns="">
            <p:pic>
              <p:nvPicPr>
                <p:cNvPr id="220" name="Håndskrift 219">
                  <a:extLst>
                    <a:ext uri="{FF2B5EF4-FFF2-40B4-BE49-F238E27FC236}">
                      <a16:creationId xmlns:a16="http://schemas.microsoft.com/office/drawing/2014/main" id="{622994CD-26CD-45AF-B58D-04DE74678E1E}"/>
                    </a:ext>
                  </a:extLst>
                </p:cNvPr>
                <p:cNvPicPr/>
                <p:nvPr/>
              </p:nvPicPr>
              <p:blipFill>
                <a:blip r:embed="rId1941"/>
                <a:stretch>
                  <a:fillRect/>
                </a:stretch>
              </p:blipFill>
              <p:spPr>
                <a:xfrm>
                  <a:off x="7408540" y="2001040"/>
                  <a:ext cx="102240" cy="28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2">
              <p14:nvContentPartPr>
                <p14:cNvPr id="221" name="Håndskrift 220">
                  <a:extLst>
                    <a:ext uri="{FF2B5EF4-FFF2-40B4-BE49-F238E27FC236}">
                      <a16:creationId xmlns:a16="http://schemas.microsoft.com/office/drawing/2014/main" id="{8A1FED0D-93B6-4FF1-A877-B04C9E661971}"/>
                    </a:ext>
                  </a:extLst>
                </p14:cNvPr>
                <p14:cNvContentPartPr/>
                <p14:nvPr/>
              </p14:nvContentPartPr>
              <p14:xfrm>
                <a:off x="7390900" y="2336200"/>
                <a:ext cx="360" cy="360"/>
              </p14:xfrm>
            </p:contentPart>
          </mc:Choice>
          <mc:Fallback xmlns="">
            <p:pic>
              <p:nvPicPr>
                <p:cNvPr id="221" name="Håndskrift 220">
                  <a:extLst>
                    <a:ext uri="{FF2B5EF4-FFF2-40B4-BE49-F238E27FC236}">
                      <a16:creationId xmlns:a16="http://schemas.microsoft.com/office/drawing/2014/main" id="{8A1FED0D-93B6-4FF1-A877-B04C9E661971}"/>
                    </a:ext>
                  </a:extLst>
                </p:cNvPr>
                <p:cNvPicPr/>
                <p:nvPr/>
              </p:nvPicPr>
              <p:blipFill>
                <a:blip r:embed="rId1943"/>
                <a:stretch>
                  <a:fillRect/>
                </a:stretch>
              </p:blipFill>
              <p:spPr>
                <a:xfrm>
                  <a:off x="7372900" y="231856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4">
              <p14:nvContentPartPr>
                <p14:cNvPr id="1574" name="Håndskrift 1573">
                  <a:extLst>
                    <a:ext uri="{FF2B5EF4-FFF2-40B4-BE49-F238E27FC236}">
                      <a16:creationId xmlns:a16="http://schemas.microsoft.com/office/drawing/2014/main" id="{88234366-86BB-414F-856A-6CD9B65BE64C}"/>
                    </a:ext>
                  </a:extLst>
                </p14:cNvPr>
                <p14:cNvContentPartPr/>
                <p14:nvPr/>
              </p14:nvContentPartPr>
              <p14:xfrm>
                <a:off x="6984460" y="1917520"/>
                <a:ext cx="20880" cy="181080"/>
              </p14:xfrm>
            </p:contentPart>
          </mc:Choice>
          <mc:Fallback xmlns="">
            <p:pic>
              <p:nvPicPr>
                <p:cNvPr id="1574" name="Håndskrift 1573">
                  <a:extLst>
                    <a:ext uri="{FF2B5EF4-FFF2-40B4-BE49-F238E27FC236}">
                      <a16:creationId xmlns:a16="http://schemas.microsoft.com/office/drawing/2014/main" id="{88234366-86BB-414F-856A-6CD9B65BE64C}"/>
                    </a:ext>
                  </a:extLst>
                </p:cNvPr>
                <p:cNvPicPr/>
                <p:nvPr/>
              </p:nvPicPr>
              <p:blipFill>
                <a:blip r:embed="rId1945"/>
                <a:stretch>
                  <a:fillRect/>
                </a:stretch>
              </p:blipFill>
              <p:spPr>
                <a:xfrm>
                  <a:off x="6966820" y="1899520"/>
                  <a:ext cx="5652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6">
              <p14:nvContentPartPr>
                <p14:cNvPr id="1576" name="Håndskrift 1575">
                  <a:extLst>
                    <a:ext uri="{FF2B5EF4-FFF2-40B4-BE49-F238E27FC236}">
                      <a16:creationId xmlns:a16="http://schemas.microsoft.com/office/drawing/2014/main" id="{5DF0389E-B0CD-4A42-B2BC-81D4FBCC2506}"/>
                    </a:ext>
                  </a:extLst>
                </p14:cNvPr>
                <p14:cNvContentPartPr/>
                <p14:nvPr/>
              </p14:nvContentPartPr>
              <p14:xfrm>
                <a:off x="7022980" y="2171320"/>
                <a:ext cx="360" cy="360"/>
              </p14:xfrm>
            </p:contentPart>
          </mc:Choice>
          <mc:Fallback xmlns="">
            <p:pic>
              <p:nvPicPr>
                <p:cNvPr id="1576" name="Håndskrift 1575">
                  <a:extLst>
                    <a:ext uri="{FF2B5EF4-FFF2-40B4-BE49-F238E27FC236}">
                      <a16:creationId xmlns:a16="http://schemas.microsoft.com/office/drawing/2014/main" id="{5DF0389E-B0CD-4A42-B2BC-81D4FBCC2506}"/>
                    </a:ext>
                  </a:extLst>
                </p:cNvPr>
                <p:cNvPicPr/>
                <p:nvPr/>
              </p:nvPicPr>
              <p:blipFill>
                <a:blip r:embed="rId1943"/>
                <a:stretch>
                  <a:fillRect/>
                </a:stretch>
              </p:blipFill>
              <p:spPr>
                <a:xfrm>
                  <a:off x="7004980" y="215368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488104026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9" name="Håndskrift 188">
                <a:extLst>
                  <a:ext uri="{FF2B5EF4-FFF2-40B4-BE49-F238E27FC236}">
                    <a16:creationId xmlns:a16="http://schemas.microsoft.com/office/drawing/2014/main" id="{9A3625C7-E61A-4337-A58E-721ACF6EE409}"/>
                  </a:ext>
                </a:extLst>
              </p14:cNvPr>
              <p14:cNvContentPartPr/>
              <p14:nvPr/>
            </p14:nvContentPartPr>
            <p14:xfrm>
              <a:off x="6408604" y="4071256"/>
              <a:ext cx="80250" cy="1761241"/>
            </p14:xfrm>
          </p:contentPart>
        </mc:Choice>
        <mc:Fallback xmlns="">
          <p:pic>
            <p:nvPicPr>
              <p:cNvPr id="189" name="Håndskrift 188">
                <a:extLst>
                  <a:ext uri="{FF2B5EF4-FFF2-40B4-BE49-F238E27FC236}">
                    <a16:creationId xmlns:a16="http://schemas.microsoft.com/office/drawing/2014/main" id="{9A3625C7-E61A-4337-A58E-721ACF6EE40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90611" y="4053615"/>
                <a:ext cx="115877" cy="1796883"/>
              </a:xfrm>
              <a:prstGeom prst="rect">
                <a:avLst/>
              </a:prstGeom>
            </p:spPr>
          </p:pic>
        </mc:Fallback>
      </mc:AlternateContent>
      <p:grpSp>
        <p:nvGrpSpPr>
          <p:cNvPr id="190" name="Gruppe 189">
            <a:extLst>
              <a:ext uri="{FF2B5EF4-FFF2-40B4-BE49-F238E27FC236}">
                <a16:creationId xmlns:a16="http://schemas.microsoft.com/office/drawing/2014/main" id="{5C94E26C-91B8-4AFE-83FF-A38FADA32E2A}"/>
              </a:ext>
            </a:extLst>
          </p:cNvPr>
          <p:cNvGrpSpPr/>
          <p:nvPr/>
        </p:nvGrpSpPr>
        <p:grpSpPr>
          <a:xfrm>
            <a:off x="6454840" y="3883186"/>
            <a:ext cx="239400" cy="1958760"/>
            <a:chOff x="3363531" y="3885566"/>
            <a:chExt cx="239400" cy="1958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95" name="Håndskrift 194">
                  <a:extLst>
                    <a:ext uri="{FF2B5EF4-FFF2-40B4-BE49-F238E27FC236}">
                      <a16:creationId xmlns:a16="http://schemas.microsoft.com/office/drawing/2014/main" id="{328E28A2-42C2-4974-805A-DD64E08E27F3}"/>
                    </a:ext>
                  </a:extLst>
                </p14:cNvPr>
                <p14:cNvContentPartPr/>
                <p14:nvPr/>
              </p14:nvContentPartPr>
              <p14:xfrm>
                <a:off x="3471531" y="3885566"/>
                <a:ext cx="131400" cy="1958760"/>
              </p14:xfrm>
            </p:contentPart>
          </mc:Choice>
          <mc:Fallback xmlns="">
            <p:pic>
              <p:nvPicPr>
                <p:cNvPr id="195" name="Håndskrift 194">
                  <a:extLst>
                    <a:ext uri="{FF2B5EF4-FFF2-40B4-BE49-F238E27FC236}">
                      <a16:creationId xmlns:a16="http://schemas.microsoft.com/office/drawing/2014/main" id="{328E28A2-42C2-4974-805A-DD64E08E27F3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453531" y="3867926"/>
                  <a:ext cx="167040" cy="19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214" name="Håndskrift 213">
                  <a:extLst>
                    <a:ext uri="{FF2B5EF4-FFF2-40B4-BE49-F238E27FC236}">
                      <a16:creationId xmlns:a16="http://schemas.microsoft.com/office/drawing/2014/main" id="{EDA56B9A-4111-4106-82D3-E6843D0CD43F}"/>
                    </a:ext>
                  </a:extLst>
                </p14:cNvPr>
                <p14:cNvContentPartPr/>
                <p14:nvPr/>
              </p14:nvContentPartPr>
              <p14:xfrm>
                <a:off x="3363531" y="5703566"/>
                <a:ext cx="11520" cy="96840"/>
              </p14:xfrm>
            </p:contentPart>
          </mc:Choice>
          <mc:Fallback xmlns="">
            <p:pic>
              <p:nvPicPr>
                <p:cNvPr id="214" name="Håndskrift 213">
                  <a:extLst>
                    <a:ext uri="{FF2B5EF4-FFF2-40B4-BE49-F238E27FC236}">
                      <a16:creationId xmlns:a16="http://schemas.microsoft.com/office/drawing/2014/main" id="{EDA56B9A-4111-4106-82D3-E6843D0CD43F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345531" y="5685926"/>
                  <a:ext cx="47160" cy="132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">
            <p14:nvContentPartPr>
              <p14:cNvPr id="4" name="Håndskrift 3">
                <a:extLst>
                  <a:ext uri="{FF2B5EF4-FFF2-40B4-BE49-F238E27FC236}">
                    <a16:creationId xmlns:a16="http://schemas.microsoft.com/office/drawing/2014/main" id="{8A4BAD86-B823-47B7-9B81-B94E2BCAA509}"/>
                  </a:ext>
                </a:extLst>
              </p14:cNvPr>
              <p14:cNvContentPartPr/>
              <p14:nvPr/>
            </p14:nvContentPartPr>
            <p14:xfrm>
              <a:off x="2004835" y="5816264"/>
              <a:ext cx="2514960" cy="371160"/>
            </p14:xfrm>
          </p:contentPart>
        </mc:Choice>
        <mc:Fallback xmlns="">
          <p:pic>
            <p:nvPicPr>
              <p:cNvPr id="4" name="Håndskrift 3">
                <a:extLst>
                  <a:ext uri="{FF2B5EF4-FFF2-40B4-BE49-F238E27FC236}">
                    <a16:creationId xmlns:a16="http://schemas.microsoft.com/office/drawing/2014/main" id="{8A4BAD86-B823-47B7-9B81-B94E2BCAA50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95474" y="5806913"/>
                <a:ext cx="2533683" cy="389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0">
            <p14:nvContentPartPr>
              <p14:cNvPr id="11" name="Håndskrift 10">
                <a:extLst>
                  <a:ext uri="{FF2B5EF4-FFF2-40B4-BE49-F238E27FC236}">
                    <a16:creationId xmlns:a16="http://schemas.microsoft.com/office/drawing/2014/main" id="{E2385AD2-1B2F-4F83-B08E-0535E258DE03}"/>
                  </a:ext>
                </a:extLst>
              </p14:cNvPr>
              <p14:cNvContentPartPr/>
              <p14:nvPr/>
            </p14:nvContentPartPr>
            <p14:xfrm>
              <a:off x="1701126" y="5744761"/>
              <a:ext cx="1076760" cy="398942"/>
            </p14:xfrm>
          </p:contentPart>
        </mc:Choice>
        <mc:Fallback xmlns="">
          <p:pic>
            <p:nvPicPr>
              <p:cNvPr id="11" name="Håndskrift 10">
                <a:extLst>
                  <a:ext uri="{FF2B5EF4-FFF2-40B4-BE49-F238E27FC236}">
                    <a16:creationId xmlns:a16="http://schemas.microsoft.com/office/drawing/2014/main" id="{E2385AD2-1B2F-4F83-B08E-0535E258DE0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92123" y="5690704"/>
                <a:ext cx="1094406" cy="506696"/>
              </a:xfrm>
              <a:prstGeom prst="rect">
                <a:avLst/>
              </a:prstGeom>
            </p:spPr>
          </p:pic>
        </mc:Fallback>
      </mc:AlternateContent>
      <p:cxnSp>
        <p:nvCxnSpPr>
          <p:cNvPr id="13" name="Lige forbindelse 12">
            <a:extLst>
              <a:ext uri="{FF2B5EF4-FFF2-40B4-BE49-F238E27FC236}">
                <a16:creationId xmlns:a16="http://schemas.microsoft.com/office/drawing/2014/main" id="{4266DC2D-1E23-4A77-AF33-E88144FDAD05}"/>
              </a:ext>
            </a:extLst>
          </p:cNvPr>
          <p:cNvCxnSpPr>
            <a:cxnSpLocks/>
          </p:cNvCxnSpPr>
          <p:nvPr/>
        </p:nvCxnSpPr>
        <p:spPr>
          <a:xfrm flipH="1">
            <a:off x="2178765" y="4398422"/>
            <a:ext cx="155754" cy="1543407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Lige forbindelse 21">
            <a:extLst>
              <a:ext uri="{FF2B5EF4-FFF2-40B4-BE49-F238E27FC236}">
                <a16:creationId xmlns:a16="http://schemas.microsoft.com/office/drawing/2014/main" id="{B2FE8A60-2128-4110-96F2-76E80150508A}"/>
              </a:ext>
            </a:extLst>
          </p:cNvPr>
          <p:cNvCxnSpPr>
            <a:cxnSpLocks/>
          </p:cNvCxnSpPr>
          <p:nvPr/>
        </p:nvCxnSpPr>
        <p:spPr>
          <a:xfrm>
            <a:off x="2581909" y="4482995"/>
            <a:ext cx="60870" cy="147798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">
            <p14:nvContentPartPr>
              <p14:cNvPr id="59" name="Håndskrift 58">
                <a:extLst>
                  <a:ext uri="{FF2B5EF4-FFF2-40B4-BE49-F238E27FC236}">
                    <a16:creationId xmlns:a16="http://schemas.microsoft.com/office/drawing/2014/main" id="{256DE486-C9A4-404E-B085-F666A1BEAE0A}"/>
                  </a:ext>
                </a:extLst>
              </p14:cNvPr>
              <p14:cNvContentPartPr/>
              <p14:nvPr/>
            </p14:nvContentPartPr>
            <p14:xfrm>
              <a:off x="3291032" y="5872389"/>
              <a:ext cx="2514960" cy="371160"/>
            </p14:xfrm>
          </p:contentPart>
        </mc:Choice>
        <mc:Fallback xmlns="">
          <p:pic>
            <p:nvPicPr>
              <p:cNvPr id="59" name="Håndskrift 58">
                <a:extLst>
                  <a:ext uri="{FF2B5EF4-FFF2-40B4-BE49-F238E27FC236}">
                    <a16:creationId xmlns:a16="http://schemas.microsoft.com/office/drawing/2014/main" id="{256DE486-C9A4-404E-B085-F666A1BEAE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81671" y="5863038"/>
                <a:ext cx="2533683" cy="389862"/>
              </a:xfrm>
              <a:prstGeom prst="rect">
                <a:avLst/>
              </a:prstGeom>
            </p:spPr>
          </p:pic>
        </mc:Fallback>
      </mc:AlternateContent>
      <p:grpSp>
        <p:nvGrpSpPr>
          <p:cNvPr id="135" name="Gruppe 134">
            <a:extLst>
              <a:ext uri="{FF2B5EF4-FFF2-40B4-BE49-F238E27FC236}">
                <a16:creationId xmlns:a16="http://schemas.microsoft.com/office/drawing/2014/main" id="{89646037-8FF8-4239-84AC-307EE13E77BD}"/>
              </a:ext>
            </a:extLst>
          </p:cNvPr>
          <p:cNvGrpSpPr/>
          <p:nvPr/>
        </p:nvGrpSpPr>
        <p:grpSpPr>
          <a:xfrm>
            <a:off x="1923229" y="2654917"/>
            <a:ext cx="1159630" cy="1851735"/>
            <a:chOff x="3333750" y="2371725"/>
            <a:chExt cx="1133475" cy="2038350"/>
          </a:xfrm>
        </p:grpSpPr>
        <p:sp>
          <p:nvSpPr>
            <p:cNvPr id="136" name="Ellipse 135">
              <a:extLst>
                <a:ext uri="{FF2B5EF4-FFF2-40B4-BE49-F238E27FC236}">
                  <a16:creationId xmlns:a16="http://schemas.microsoft.com/office/drawing/2014/main" id="{8DD50B1B-C52E-4F03-84A4-D4628D9E1284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4">
              <p14:nvContentPartPr>
                <p14:cNvPr id="137" name="Håndskrift 136">
                  <a:extLst>
                    <a:ext uri="{FF2B5EF4-FFF2-40B4-BE49-F238E27FC236}">
                      <a16:creationId xmlns:a16="http://schemas.microsoft.com/office/drawing/2014/main" id="{18F37CB3-A2E9-4058-8339-3382C137E86E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74" name="Håndskrift 73">
                  <a:extLst>
                    <a:ext uri="{FF2B5EF4-FFF2-40B4-BE49-F238E27FC236}">
                      <a16:creationId xmlns:a16="http://schemas.microsoft.com/office/drawing/2014/main" id="{A8BDF6F4-2399-44C0-B179-0DB003F177C8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3351205" y="2358585"/>
                  <a:ext cx="633263" cy="20448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5">
              <p14:nvContentPartPr>
                <p14:cNvPr id="138" name="Håndskrift 137">
                  <a:extLst>
                    <a:ext uri="{FF2B5EF4-FFF2-40B4-BE49-F238E27FC236}">
                      <a16:creationId xmlns:a16="http://schemas.microsoft.com/office/drawing/2014/main" id="{5096E4CD-A4FC-4276-8A28-FAE0FF807B45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75" name="Håndskrift 74">
                  <a:extLst>
                    <a:ext uri="{FF2B5EF4-FFF2-40B4-BE49-F238E27FC236}">
                      <a16:creationId xmlns:a16="http://schemas.microsoft.com/office/drawing/2014/main" id="{18FAD6D0-EE0E-40F7-8407-BF67BDF134D5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3343496" y="2411192"/>
                  <a:ext cx="466519" cy="1766492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9" name="Gruppe 138">
            <a:extLst>
              <a:ext uri="{FF2B5EF4-FFF2-40B4-BE49-F238E27FC236}">
                <a16:creationId xmlns:a16="http://schemas.microsoft.com/office/drawing/2014/main" id="{4306AD1F-4962-4F53-8F73-DEDEC5E44D2A}"/>
              </a:ext>
            </a:extLst>
          </p:cNvPr>
          <p:cNvGrpSpPr/>
          <p:nvPr/>
        </p:nvGrpSpPr>
        <p:grpSpPr>
          <a:xfrm>
            <a:off x="2379754" y="2322144"/>
            <a:ext cx="9000" cy="9720"/>
            <a:chOff x="2468664" y="2559888"/>
            <a:chExt cx="9000" cy="972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7">
              <p14:nvContentPartPr>
                <p14:cNvPr id="140" name="Håndskrift 139">
                  <a:extLst>
                    <a:ext uri="{FF2B5EF4-FFF2-40B4-BE49-F238E27FC236}">
                      <a16:creationId xmlns:a16="http://schemas.microsoft.com/office/drawing/2014/main" id="{76A6C7B4-C46D-43E8-B298-DC13006683D9}"/>
                    </a:ext>
                  </a:extLst>
                </p14:cNvPr>
                <p14:cNvContentPartPr/>
                <p14:nvPr/>
              </p14:nvContentPartPr>
              <p14:xfrm>
                <a:off x="2468664" y="2565648"/>
                <a:ext cx="3960" cy="3960"/>
              </p14:xfrm>
            </p:contentPart>
          </mc:Choice>
          <mc:Fallback xmlns="">
            <p:pic>
              <p:nvPicPr>
                <p:cNvPr id="102" name="Håndskrift 101">
                  <a:extLst>
                    <a:ext uri="{FF2B5EF4-FFF2-40B4-BE49-F238E27FC236}">
                      <a16:creationId xmlns:a16="http://schemas.microsoft.com/office/drawing/2014/main" id="{545A4BF8-38A1-4AC1-93A5-4893C8D251D8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2458764" y="2516148"/>
                  <a:ext cx="23364" cy="1026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9">
              <p14:nvContentPartPr>
                <p14:cNvPr id="141" name="Håndskrift 140">
                  <a:extLst>
                    <a:ext uri="{FF2B5EF4-FFF2-40B4-BE49-F238E27FC236}">
                      <a16:creationId xmlns:a16="http://schemas.microsoft.com/office/drawing/2014/main" id="{DA79D620-C618-4168-9CFA-254E1281B56E}"/>
                    </a:ext>
                  </a:extLst>
                </p14:cNvPr>
                <p14:cNvContentPartPr/>
                <p14:nvPr/>
              </p14:nvContentPartPr>
              <p14:xfrm>
                <a:off x="2477304" y="2559888"/>
                <a:ext cx="360" cy="360"/>
              </p14:xfrm>
            </p:contentPart>
          </mc:Choice>
          <mc:Fallback xmlns="">
            <p:pic>
              <p:nvPicPr>
                <p:cNvPr id="103" name="Håndskrift 102">
                  <a:extLst>
                    <a:ext uri="{FF2B5EF4-FFF2-40B4-BE49-F238E27FC236}">
                      <a16:creationId xmlns:a16="http://schemas.microsoft.com/office/drawing/2014/main" id="{D342170E-F2EB-4505-BD74-0113AE2FFA89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2468304" y="250588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2" name="Gruppe 141">
            <a:extLst>
              <a:ext uri="{FF2B5EF4-FFF2-40B4-BE49-F238E27FC236}">
                <a16:creationId xmlns:a16="http://schemas.microsoft.com/office/drawing/2014/main" id="{8A82D8F6-5718-4992-9492-51C60D15EC30}"/>
              </a:ext>
            </a:extLst>
          </p:cNvPr>
          <p:cNvGrpSpPr/>
          <p:nvPr/>
        </p:nvGrpSpPr>
        <p:grpSpPr>
          <a:xfrm>
            <a:off x="2244912" y="1702349"/>
            <a:ext cx="618490" cy="945515"/>
            <a:chOff x="3591242" y="1406525"/>
            <a:chExt cx="618490" cy="945515"/>
          </a:xfrm>
        </p:grpSpPr>
        <p:sp>
          <p:nvSpPr>
            <p:cNvPr id="143" name="Ellipse 142">
              <a:extLst>
                <a:ext uri="{FF2B5EF4-FFF2-40B4-BE49-F238E27FC236}">
                  <a16:creationId xmlns:a16="http://schemas.microsoft.com/office/drawing/2014/main" id="{C9372314-E43A-4CAA-82F3-14D197065072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1">
              <p14:nvContentPartPr>
                <p14:cNvPr id="144" name="Håndskrift 143">
                  <a:extLst>
                    <a:ext uri="{FF2B5EF4-FFF2-40B4-BE49-F238E27FC236}">
                      <a16:creationId xmlns:a16="http://schemas.microsoft.com/office/drawing/2014/main" id="{4931BA62-B08F-4B28-BE17-55B936095337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82" name="Håndskrift 81">
                  <a:extLst>
                    <a:ext uri="{FF2B5EF4-FFF2-40B4-BE49-F238E27FC236}">
                      <a16:creationId xmlns:a16="http://schemas.microsoft.com/office/drawing/2014/main" id="{3A83215E-E699-49B4-B9BD-D7E3AB76B898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3606705" y="1412595"/>
                  <a:ext cx="340920" cy="9312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3">
              <p14:nvContentPartPr>
                <p14:cNvPr id="145" name="Håndskrift 144">
                  <a:extLst>
                    <a:ext uri="{FF2B5EF4-FFF2-40B4-BE49-F238E27FC236}">
                      <a16:creationId xmlns:a16="http://schemas.microsoft.com/office/drawing/2014/main" id="{061B4DC7-65BF-41E3-8CD9-DF56F1566A80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84" name="Håndskrift 83">
                  <a:extLst>
                    <a:ext uri="{FF2B5EF4-FFF2-40B4-BE49-F238E27FC236}">
                      <a16:creationId xmlns:a16="http://schemas.microsoft.com/office/drawing/2014/main" id="{F3CACCC4-963C-4652-95E6-BA290B560FB4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3606705" y="1804980"/>
                  <a:ext cx="156240" cy="459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8" name="Gruppe 157">
            <a:extLst>
              <a:ext uri="{FF2B5EF4-FFF2-40B4-BE49-F238E27FC236}">
                <a16:creationId xmlns:a16="http://schemas.microsoft.com/office/drawing/2014/main" id="{1F9D9984-4994-4B2F-9061-94C01581D0E1}"/>
              </a:ext>
            </a:extLst>
          </p:cNvPr>
          <p:cNvGrpSpPr/>
          <p:nvPr/>
        </p:nvGrpSpPr>
        <p:grpSpPr>
          <a:xfrm rot="2209960">
            <a:off x="3046525" y="2514937"/>
            <a:ext cx="360" cy="360"/>
            <a:chOff x="4096584" y="3044808"/>
            <a:chExt cx="360" cy="36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5">
              <p14:nvContentPartPr>
                <p14:cNvPr id="173" name="Håndskrift 172">
                  <a:extLst>
                    <a:ext uri="{FF2B5EF4-FFF2-40B4-BE49-F238E27FC236}">
                      <a16:creationId xmlns:a16="http://schemas.microsoft.com/office/drawing/2014/main" id="{DC8E0FBC-13B6-4925-BFD6-D6A2F80F86A5}"/>
                    </a:ext>
                  </a:extLst>
                </p14:cNvPr>
                <p14:cNvContentPartPr/>
                <p14:nvPr/>
              </p14:nvContentPartPr>
              <p14:xfrm>
                <a:off x="4096584" y="3044808"/>
                <a:ext cx="360" cy="360"/>
              </p14:xfrm>
            </p:contentPart>
          </mc:Choice>
          <mc:Fallback xmlns="">
            <p:pic>
              <p:nvPicPr>
                <p:cNvPr id="14" name="Håndskrift 13">
                  <a:extLst>
                    <a:ext uri="{FF2B5EF4-FFF2-40B4-BE49-F238E27FC236}">
                      <a16:creationId xmlns:a16="http://schemas.microsoft.com/office/drawing/2014/main" id="{529386A5-6BF7-44A6-8591-EB3F9EDFA647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4087584" y="299080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6">
              <p14:nvContentPartPr>
                <p14:cNvPr id="174" name="Håndskrift 173">
                  <a:extLst>
                    <a:ext uri="{FF2B5EF4-FFF2-40B4-BE49-F238E27FC236}">
                      <a16:creationId xmlns:a16="http://schemas.microsoft.com/office/drawing/2014/main" id="{85215EC2-8826-42EB-96A4-1A5569104DA4}"/>
                    </a:ext>
                  </a:extLst>
                </p14:cNvPr>
                <p14:cNvContentPartPr/>
                <p14:nvPr/>
              </p14:nvContentPartPr>
              <p14:xfrm>
                <a:off x="4096584" y="3044808"/>
                <a:ext cx="360" cy="360"/>
              </p14:xfrm>
            </p:contentPart>
          </mc:Choice>
          <mc:Fallback xmlns="">
            <p:pic>
              <p:nvPicPr>
                <p:cNvPr id="15" name="Håndskrift 14">
                  <a:extLst>
                    <a:ext uri="{FF2B5EF4-FFF2-40B4-BE49-F238E27FC236}">
                      <a16:creationId xmlns:a16="http://schemas.microsoft.com/office/drawing/2014/main" id="{9509143A-DE8A-4AB6-98C8-A4AEA6DCFA8A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4087584" y="299080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" name="Gruppe 64">
            <a:extLst>
              <a:ext uri="{FF2B5EF4-FFF2-40B4-BE49-F238E27FC236}">
                <a16:creationId xmlns:a16="http://schemas.microsoft.com/office/drawing/2014/main" id="{D000B3C5-8E23-455A-8357-3D90BBC8BC54}"/>
              </a:ext>
            </a:extLst>
          </p:cNvPr>
          <p:cNvGrpSpPr/>
          <p:nvPr/>
        </p:nvGrpSpPr>
        <p:grpSpPr>
          <a:xfrm>
            <a:off x="9312193" y="5424935"/>
            <a:ext cx="109" cy="81"/>
            <a:chOff x="4096584" y="3044808"/>
            <a:chExt cx="360" cy="36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7">
              <p14:nvContentPartPr>
                <p14:cNvPr id="66" name="Håndskrift 65">
                  <a:extLst>
                    <a:ext uri="{FF2B5EF4-FFF2-40B4-BE49-F238E27FC236}">
                      <a16:creationId xmlns:a16="http://schemas.microsoft.com/office/drawing/2014/main" id="{84A00A03-6245-4F46-9E12-4544DA7A3D3D}"/>
                    </a:ext>
                  </a:extLst>
                </p14:cNvPr>
                <p14:cNvContentPartPr/>
                <p14:nvPr/>
              </p14:nvContentPartPr>
              <p14:xfrm>
                <a:off x="4096584" y="3044808"/>
                <a:ext cx="360" cy="360"/>
              </p14:xfrm>
            </p:contentPart>
          </mc:Choice>
          <mc:Fallback xmlns="">
            <p:pic>
              <p:nvPicPr>
                <p:cNvPr id="14" name="Håndskrift 13">
                  <a:extLst>
                    <a:ext uri="{FF2B5EF4-FFF2-40B4-BE49-F238E27FC236}">
                      <a16:creationId xmlns:a16="http://schemas.microsoft.com/office/drawing/2014/main" id="{529386A5-6BF7-44A6-8591-EB3F9EDFA647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4087584" y="299080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8">
              <p14:nvContentPartPr>
                <p14:cNvPr id="67" name="Håndskrift 66">
                  <a:extLst>
                    <a:ext uri="{FF2B5EF4-FFF2-40B4-BE49-F238E27FC236}">
                      <a16:creationId xmlns:a16="http://schemas.microsoft.com/office/drawing/2014/main" id="{311031DE-B1EA-44EA-978C-A40F1BB22D18}"/>
                    </a:ext>
                  </a:extLst>
                </p14:cNvPr>
                <p14:cNvContentPartPr/>
                <p14:nvPr/>
              </p14:nvContentPartPr>
              <p14:xfrm>
                <a:off x="4096584" y="3044808"/>
                <a:ext cx="360" cy="360"/>
              </p14:xfrm>
            </p:contentPart>
          </mc:Choice>
          <mc:Fallback xmlns="">
            <p:pic>
              <p:nvPicPr>
                <p:cNvPr id="15" name="Håndskrift 14">
                  <a:extLst>
                    <a:ext uri="{FF2B5EF4-FFF2-40B4-BE49-F238E27FC236}">
                      <a16:creationId xmlns:a16="http://schemas.microsoft.com/office/drawing/2014/main" id="{9509143A-DE8A-4AB6-98C8-A4AEA6DCFA8A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4087584" y="299080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2" name="Gruppe 211">
            <a:extLst>
              <a:ext uri="{FF2B5EF4-FFF2-40B4-BE49-F238E27FC236}">
                <a16:creationId xmlns:a16="http://schemas.microsoft.com/office/drawing/2014/main" id="{A4B893EA-DAD3-498B-B5AE-D946CF21332F}"/>
              </a:ext>
            </a:extLst>
          </p:cNvPr>
          <p:cNvGrpSpPr/>
          <p:nvPr/>
        </p:nvGrpSpPr>
        <p:grpSpPr>
          <a:xfrm>
            <a:off x="9963870" y="5364138"/>
            <a:ext cx="2707" cy="2191"/>
            <a:chOff x="2468664" y="2559888"/>
            <a:chExt cx="9000" cy="972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9">
              <p14:nvContentPartPr>
                <p14:cNvPr id="213" name="Håndskrift 212">
                  <a:extLst>
                    <a:ext uri="{FF2B5EF4-FFF2-40B4-BE49-F238E27FC236}">
                      <a16:creationId xmlns:a16="http://schemas.microsoft.com/office/drawing/2014/main" id="{4927E352-D148-4B95-9F3E-7805EFADBCB1}"/>
                    </a:ext>
                  </a:extLst>
                </p14:cNvPr>
                <p14:cNvContentPartPr/>
                <p14:nvPr/>
              </p14:nvContentPartPr>
              <p14:xfrm>
                <a:off x="2468664" y="2565648"/>
                <a:ext cx="3960" cy="3960"/>
              </p14:xfrm>
            </p:contentPart>
          </mc:Choice>
          <mc:Fallback xmlns="">
            <p:pic>
              <p:nvPicPr>
                <p:cNvPr id="102" name="Håndskrift 101">
                  <a:extLst>
                    <a:ext uri="{FF2B5EF4-FFF2-40B4-BE49-F238E27FC236}">
                      <a16:creationId xmlns:a16="http://schemas.microsoft.com/office/drawing/2014/main" id="{545A4BF8-38A1-4AC1-93A5-4893C8D251D8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2458764" y="2516148"/>
                  <a:ext cx="23364" cy="1026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0">
              <p14:nvContentPartPr>
                <p14:cNvPr id="216" name="Håndskrift 215">
                  <a:extLst>
                    <a:ext uri="{FF2B5EF4-FFF2-40B4-BE49-F238E27FC236}">
                      <a16:creationId xmlns:a16="http://schemas.microsoft.com/office/drawing/2014/main" id="{BD83AB54-162D-4624-969C-13313269614E}"/>
                    </a:ext>
                  </a:extLst>
                </p14:cNvPr>
                <p14:cNvContentPartPr/>
                <p14:nvPr/>
              </p14:nvContentPartPr>
              <p14:xfrm>
                <a:off x="2477304" y="2559888"/>
                <a:ext cx="360" cy="360"/>
              </p14:xfrm>
            </p:contentPart>
          </mc:Choice>
          <mc:Fallback xmlns="">
            <p:pic>
              <p:nvPicPr>
                <p:cNvPr id="103" name="Håndskrift 102">
                  <a:extLst>
                    <a:ext uri="{FF2B5EF4-FFF2-40B4-BE49-F238E27FC236}">
                      <a16:creationId xmlns:a16="http://schemas.microsoft.com/office/drawing/2014/main" id="{D342170E-F2EB-4505-BD74-0113AE2FFA89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2468304" y="250588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146" name="Bue 84">
            <a:extLst>
              <a:ext uri="{FF2B5EF4-FFF2-40B4-BE49-F238E27FC236}">
                <a16:creationId xmlns:a16="http://schemas.microsoft.com/office/drawing/2014/main" id="{6E5C752A-F6EA-4195-ACA6-E000671B4C73}"/>
              </a:ext>
            </a:extLst>
          </p:cNvPr>
          <p:cNvSpPr/>
          <p:nvPr/>
        </p:nvSpPr>
        <p:spPr>
          <a:xfrm rot="12432770" flipV="1">
            <a:off x="1144035" y="2312681"/>
            <a:ext cx="1092803" cy="1303609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0 w 791971"/>
              <a:gd name="connsiteY0" fmla="*/ 0 h 2659043"/>
              <a:gd name="connsiteX1" fmla="*/ 737092 w 791971"/>
              <a:gd name="connsiteY1" fmla="*/ 1013928 h 2659043"/>
              <a:gd name="connsiteX2" fmla="*/ 786720 w 791971"/>
              <a:gd name="connsiteY2" fmla="*/ 1782460 h 2659043"/>
              <a:gd name="connsiteX3" fmla="*/ 1 w 791971"/>
              <a:gd name="connsiteY3" fmla="*/ 1598671 h 2659043"/>
              <a:gd name="connsiteX4" fmla="*/ 0 w 791971"/>
              <a:gd name="connsiteY4" fmla="*/ 0 h 2659043"/>
              <a:gd name="connsiteX0" fmla="*/ 0 w 791971"/>
              <a:gd name="connsiteY0" fmla="*/ 0 h 2659043"/>
              <a:gd name="connsiteX1" fmla="*/ 528285 w 791971"/>
              <a:gd name="connsiteY1" fmla="*/ 1318958 h 2659043"/>
              <a:gd name="connsiteX2" fmla="*/ 78957 w 791971"/>
              <a:gd name="connsiteY2" fmla="*/ 2659044 h 2659043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391333 w 791971"/>
              <a:gd name="connsiteY1" fmla="*/ 1454043 h 2659045"/>
              <a:gd name="connsiteX2" fmla="*/ 78957 w 791971"/>
              <a:gd name="connsiteY2" fmla="*/ 2659044 h 2659045"/>
              <a:gd name="connsiteX0" fmla="*/ 0 w 791971"/>
              <a:gd name="connsiteY0" fmla="*/ 0 h 2659043"/>
              <a:gd name="connsiteX1" fmla="*/ 737092 w 791971"/>
              <a:gd name="connsiteY1" fmla="*/ 1013928 h 2659043"/>
              <a:gd name="connsiteX2" fmla="*/ 786720 w 791971"/>
              <a:gd name="connsiteY2" fmla="*/ 1782460 h 2659043"/>
              <a:gd name="connsiteX3" fmla="*/ 1 w 791971"/>
              <a:gd name="connsiteY3" fmla="*/ 1598671 h 2659043"/>
              <a:gd name="connsiteX4" fmla="*/ 0 w 791971"/>
              <a:gd name="connsiteY4" fmla="*/ 0 h 2659043"/>
              <a:gd name="connsiteX0" fmla="*/ 0 w 791971"/>
              <a:gd name="connsiteY0" fmla="*/ 0 h 2659043"/>
              <a:gd name="connsiteX1" fmla="*/ 539532 w 791971"/>
              <a:gd name="connsiteY1" fmla="*/ 1103625 h 2659043"/>
              <a:gd name="connsiteX2" fmla="*/ 78957 w 791971"/>
              <a:gd name="connsiteY2" fmla="*/ 2659044 h 2659043"/>
              <a:gd name="connsiteX0" fmla="*/ 0 w 791971"/>
              <a:gd name="connsiteY0" fmla="*/ 0 h 2311860"/>
              <a:gd name="connsiteX1" fmla="*/ 737092 w 791971"/>
              <a:gd name="connsiteY1" fmla="*/ 1013928 h 2311860"/>
              <a:gd name="connsiteX2" fmla="*/ 786720 w 791971"/>
              <a:gd name="connsiteY2" fmla="*/ 1782460 h 2311860"/>
              <a:gd name="connsiteX3" fmla="*/ 1 w 791971"/>
              <a:gd name="connsiteY3" fmla="*/ 1598671 h 2311860"/>
              <a:gd name="connsiteX4" fmla="*/ 0 w 791971"/>
              <a:gd name="connsiteY4" fmla="*/ 0 h 2311860"/>
              <a:gd name="connsiteX0" fmla="*/ 0 w 791971"/>
              <a:gd name="connsiteY0" fmla="*/ 0 h 2311860"/>
              <a:gd name="connsiteX1" fmla="*/ 539532 w 791971"/>
              <a:gd name="connsiteY1" fmla="*/ 1103625 h 2311860"/>
              <a:gd name="connsiteX2" fmla="*/ 189796 w 791971"/>
              <a:gd name="connsiteY2" fmla="*/ 2311860 h 2311860"/>
              <a:gd name="connsiteX0" fmla="*/ 0 w 791971"/>
              <a:gd name="connsiteY0" fmla="*/ 0 h 2311860"/>
              <a:gd name="connsiteX1" fmla="*/ 737092 w 791971"/>
              <a:gd name="connsiteY1" fmla="*/ 1013928 h 2311860"/>
              <a:gd name="connsiteX2" fmla="*/ 786720 w 791971"/>
              <a:gd name="connsiteY2" fmla="*/ 1782460 h 2311860"/>
              <a:gd name="connsiteX3" fmla="*/ 1 w 791971"/>
              <a:gd name="connsiteY3" fmla="*/ 1598671 h 2311860"/>
              <a:gd name="connsiteX4" fmla="*/ 0 w 791971"/>
              <a:gd name="connsiteY4" fmla="*/ 0 h 2311860"/>
              <a:gd name="connsiteX0" fmla="*/ 0 w 791971"/>
              <a:gd name="connsiteY0" fmla="*/ 0 h 2311860"/>
              <a:gd name="connsiteX1" fmla="*/ 745386 w 791971"/>
              <a:gd name="connsiteY1" fmla="*/ 1024832 h 2311860"/>
              <a:gd name="connsiteX2" fmla="*/ 189796 w 791971"/>
              <a:gd name="connsiteY2" fmla="*/ 2311860 h 23118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04110 w 791971"/>
              <a:gd name="connsiteY2" fmla="*/ 971060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23299 w 791971"/>
              <a:gd name="connsiteY2" fmla="*/ 57057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23299 w 791971"/>
              <a:gd name="connsiteY2" fmla="*/ 570570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23299 w 791971"/>
              <a:gd name="connsiteY2" fmla="*/ 570570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12904 w 791971"/>
              <a:gd name="connsiteY2" fmla="*/ 1487154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5 w 791971"/>
              <a:gd name="connsiteY1" fmla="*/ 1024833 h 1782460"/>
              <a:gd name="connsiteX2" fmla="*/ 112904 w 791971"/>
              <a:gd name="connsiteY2" fmla="*/ 1487154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5 w 791971"/>
              <a:gd name="connsiteY1" fmla="*/ 1024833 h 1782460"/>
              <a:gd name="connsiteX2" fmla="*/ 112904 w 791971"/>
              <a:gd name="connsiteY2" fmla="*/ 1487154 h 1782460"/>
              <a:gd name="connsiteX0" fmla="*/ 0 w 791971"/>
              <a:gd name="connsiteY0" fmla="*/ 73271 h 1855731"/>
              <a:gd name="connsiteX1" fmla="*/ 737092 w 791971"/>
              <a:gd name="connsiteY1" fmla="*/ 1087199 h 1855731"/>
              <a:gd name="connsiteX2" fmla="*/ 786720 w 791971"/>
              <a:gd name="connsiteY2" fmla="*/ 1855731 h 1855731"/>
              <a:gd name="connsiteX3" fmla="*/ 1 w 791971"/>
              <a:gd name="connsiteY3" fmla="*/ 1671942 h 1855731"/>
              <a:gd name="connsiteX4" fmla="*/ 0 w 791971"/>
              <a:gd name="connsiteY4" fmla="*/ 73271 h 1855731"/>
              <a:gd name="connsiteX0" fmla="*/ 19646 w 791971"/>
              <a:gd name="connsiteY0" fmla="*/ 0 h 1855731"/>
              <a:gd name="connsiteX1" fmla="*/ 745385 w 791971"/>
              <a:gd name="connsiteY1" fmla="*/ 1098104 h 1855731"/>
              <a:gd name="connsiteX2" fmla="*/ 112904 w 791971"/>
              <a:gd name="connsiteY2" fmla="*/ 1560425 h 1855731"/>
              <a:gd name="connsiteX0" fmla="*/ 0 w 791971"/>
              <a:gd name="connsiteY0" fmla="*/ 73354 h 1855814"/>
              <a:gd name="connsiteX1" fmla="*/ 737092 w 791971"/>
              <a:gd name="connsiteY1" fmla="*/ 1087282 h 1855814"/>
              <a:gd name="connsiteX2" fmla="*/ 786720 w 791971"/>
              <a:gd name="connsiteY2" fmla="*/ 1855814 h 1855814"/>
              <a:gd name="connsiteX3" fmla="*/ 1 w 791971"/>
              <a:gd name="connsiteY3" fmla="*/ 1672025 h 1855814"/>
              <a:gd name="connsiteX4" fmla="*/ 0 w 791971"/>
              <a:gd name="connsiteY4" fmla="*/ 73354 h 1855814"/>
              <a:gd name="connsiteX0" fmla="*/ 19646 w 791971"/>
              <a:gd name="connsiteY0" fmla="*/ 83 h 1855814"/>
              <a:gd name="connsiteX1" fmla="*/ 745385 w 791971"/>
              <a:gd name="connsiteY1" fmla="*/ 1098187 h 1855814"/>
              <a:gd name="connsiteX2" fmla="*/ 112904 w 791971"/>
              <a:gd name="connsiteY2" fmla="*/ 1560508 h 1855814"/>
              <a:gd name="connsiteX0" fmla="*/ 0 w 791971"/>
              <a:gd name="connsiteY0" fmla="*/ 73356 h 3482311"/>
              <a:gd name="connsiteX1" fmla="*/ 737092 w 791971"/>
              <a:gd name="connsiteY1" fmla="*/ 1087284 h 3482311"/>
              <a:gd name="connsiteX2" fmla="*/ 786720 w 791971"/>
              <a:gd name="connsiteY2" fmla="*/ 1855816 h 3482311"/>
              <a:gd name="connsiteX3" fmla="*/ 1 w 791971"/>
              <a:gd name="connsiteY3" fmla="*/ 1672027 h 3482311"/>
              <a:gd name="connsiteX4" fmla="*/ 0 w 791971"/>
              <a:gd name="connsiteY4" fmla="*/ 73356 h 3482311"/>
              <a:gd name="connsiteX0" fmla="*/ 19646 w 791971"/>
              <a:gd name="connsiteY0" fmla="*/ 85 h 3482311"/>
              <a:gd name="connsiteX1" fmla="*/ 745385 w 791971"/>
              <a:gd name="connsiteY1" fmla="*/ 1098189 h 3482311"/>
              <a:gd name="connsiteX2" fmla="*/ 41473 w 791971"/>
              <a:gd name="connsiteY2" fmla="*/ 3482312 h 3482311"/>
              <a:gd name="connsiteX0" fmla="*/ 0 w 791971"/>
              <a:gd name="connsiteY0" fmla="*/ 73328 h 3482285"/>
              <a:gd name="connsiteX1" fmla="*/ 737092 w 791971"/>
              <a:gd name="connsiteY1" fmla="*/ 1087256 h 3482285"/>
              <a:gd name="connsiteX2" fmla="*/ 786720 w 791971"/>
              <a:gd name="connsiteY2" fmla="*/ 1855788 h 3482285"/>
              <a:gd name="connsiteX3" fmla="*/ 1 w 791971"/>
              <a:gd name="connsiteY3" fmla="*/ 1671999 h 3482285"/>
              <a:gd name="connsiteX4" fmla="*/ 0 w 791971"/>
              <a:gd name="connsiteY4" fmla="*/ 73328 h 3482285"/>
              <a:gd name="connsiteX0" fmla="*/ 19646 w 791971"/>
              <a:gd name="connsiteY0" fmla="*/ 57 h 3482285"/>
              <a:gd name="connsiteX1" fmla="*/ 229208 w 791971"/>
              <a:gd name="connsiteY1" fmla="*/ 1643855 h 3482285"/>
              <a:gd name="connsiteX2" fmla="*/ 41473 w 791971"/>
              <a:gd name="connsiteY2" fmla="*/ 3482284 h 3482285"/>
              <a:gd name="connsiteX0" fmla="*/ 494776 w 1286747"/>
              <a:gd name="connsiteY0" fmla="*/ 73326 h 2355489"/>
              <a:gd name="connsiteX1" fmla="*/ 1231868 w 1286747"/>
              <a:gd name="connsiteY1" fmla="*/ 1087254 h 2355489"/>
              <a:gd name="connsiteX2" fmla="*/ 1281496 w 1286747"/>
              <a:gd name="connsiteY2" fmla="*/ 1855786 h 2355489"/>
              <a:gd name="connsiteX3" fmla="*/ 494777 w 1286747"/>
              <a:gd name="connsiteY3" fmla="*/ 1671997 h 2355489"/>
              <a:gd name="connsiteX4" fmla="*/ 494776 w 1286747"/>
              <a:gd name="connsiteY4" fmla="*/ 73326 h 2355489"/>
              <a:gd name="connsiteX0" fmla="*/ 514422 w 1286747"/>
              <a:gd name="connsiteY0" fmla="*/ 55 h 2355489"/>
              <a:gd name="connsiteX1" fmla="*/ 723984 w 1286747"/>
              <a:gd name="connsiteY1" fmla="*/ 1643853 h 2355489"/>
              <a:gd name="connsiteX2" fmla="*/ 0 w 1286747"/>
              <a:gd name="connsiteY2" fmla="*/ 2355489 h 2355489"/>
              <a:gd name="connsiteX0" fmla="*/ 474956 w 1266927"/>
              <a:gd name="connsiteY0" fmla="*/ 73326 h 1855786"/>
              <a:gd name="connsiteX1" fmla="*/ 1212048 w 1266927"/>
              <a:gd name="connsiteY1" fmla="*/ 1087254 h 1855786"/>
              <a:gd name="connsiteX2" fmla="*/ 1261676 w 1266927"/>
              <a:gd name="connsiteY2" fmla="*/ 1855786 h 1855786"/>
              <a:gd name="connsiteX3" fmla="*/ 474957 w 1266927"/>
              <a:gd name="connsiteY3" fmla="*/ 1671997 h 1855786"/>
              <a:gd name="connsiteX4" fmla="*/ 474956 w 1266927"/>
              <a:gd name="connsiteY4" fmla="*/ 73326 h 1855786"/>
              <a:gd name="connsiteX0" fmla="*/ 494602 w 1266927"/>
              <a:gd name="connsiteY0" fmla="*/ 55 h 1855786"/>
              <a:gd name="connsiteX1" fmla="*/ 704164 w 1266927"/>
              <a:gd name="connsiteY1" fmla="*/ 1643853 h 1855786"/>
              <a:gd name="connsiteX2" fmla="*/ 0 w 1266927"/>
              <a:gd name="connsiteY2" fmla="*/ 1567908 h 1855786"/>
              <a:gd name="connsiteX0" fmla="*/ 474956 w 1266927"/>
              <a:gd name="connsiteY0" fmla="*/ 73316 h 2040323"/>
              <a:gd name="connsiteX1" fmla="*/ 1212048 w 1266927"/>
              <a:gd name="connsiteY1" fmla="*/ 1087244 h 2040323"/>
              <a:gd name="connsiteX2" fmla="*/ 1261676 w 1266927"/>
              <a:gd name="connsiteY2" fmla="*/ 1855776 h 2040323"/>
              <a:gd name="connsiteX3" fmla="*/ 474957 w 1266927"/>
              <a:gd name="connsiteY3" fmla="*/ 1671987 h 2040323"/>
              <a:gd name="connsiteX4" fmla="*/ 474956 w 1266927"/>
              <a:gd name="connsiteY4" fmla="*/ 73316 h 2040323"/>
              <a:gd name="connsiteX0" fmla="*/ 494602 w 1266927"/>
              <a:gd name="connsiteY0" fmla="*/ 45 h 2040323"/>
              <a:gd name="connsiteX1" fmla="*/ 499972 w 1266927"/>
              <a:gd name="connsiteY1" fmla="*/ 1990726 h 2040323"/>
              <a:gd name="connsiteX2" fmla="*/ 0 w 1266927"/>
              <a:gd name="connsiteY2" fmla="*/ 1567898 h 2040323"/>
              <a:gd name="connsiteX0" fmla="*/ 652476 w 1444447"/>
              <a:gd name="connsiteY0" fmla="*/ 73316 h 2030121"/>
              <a:gd name="connsiteX1" fmla="*/ 1389568 w 1444447"/>
              <a:gd name="connsiteY1" fmla="*/ 1087244 h 2030121"/>
              <a:gd name="connsiteX2" fmla="*/ 1439196 w 1444447"/>
              <a:gd name="connsiteY2" fmla="*/ 1855776 h 2030121"/>
              <a:gd name="connsiteX3" fmla="*/ 652477 w 1444447"/>
              <a:gd name="connsiteY3" fmla="*/ 1671987 h 2030121"/>
              <a:gd name="connsiteX4" fmla="*/ 652476 w 1444447"/>
              <a:gd name="connsiteY4" fmla="*/ 73316 h 2030121"/>
              <a:gd name="connsiteX0" fmla="*/ 672122 w 1444447"/>
              <a:gd name="connsiteY0" fmla="*/ 45 h 2030121"/>
              <a:gd name="connsiteX1" fmla="*/ 677492 w 1444447"/>
              <a:gd name="connsiteY1" fmla="*/ 1990726 h 2030121"/>
              <a:gd name="connsiteX2" fmla="*/ 0 w 1444447"/>
              <a:gd name="connsiteY2" fmla="*/ 1335040 h 2030121"/>
              <a:gd name="connsiteX0" fmla="*/ 652476 w 1444447"/>
              <a:gd name="connsiteY0" fmla="*/ 73316 h 2030121"/>
              <a:gd name="connsiteX1" fmla="*/ 1389568 w 1444447"/>
              <a:gd name="connsiteY1" fmla="*/ 1087244 h 2030121"/>
              <a:gd name="connsiteX2" fmla="*/ 1439196 w 1444447"/>
              <a:gd name="connsiteY2" fmla="*/ 1855776 h 2030121"/>
              <a:gd name="connsiteX3" fmla="*/ 679383 w 1444447"/>
              <a:gd name="connsiteY3" fmla="*/ 2017776 h 2030121"/>
              <a:gd name="connsiteX4" fmla="*/ 652476 w 1444447"/>
              <a:gd name="connsiteY4" fmla="*/ 73316 h 2030121"/>
              <a:gd name="connsiteX0" fmla="*/ 672122 w 1444447"/>
              <a:gd name="connsiteY0" fmla="*/ 45 h 2030121"/>
              <a:gd name="connsiteX1" fmla="*/ 677492 w 1444447"/>
              <a:gd name="connsiteY1" fmla="*/ 1990726 h 2030121"/>
              <a:gd name="connsiteX2" fmla="*/ 0 w 1444447"/>
              <a:gd name="connsiteY2" fmla="*/ 1335040 h 2030121"/>
              <a:gd name="connsiteX0" fmla="*/ 652476 w 1444447"/>
              <a:gd name="connsiteY0" fmla="*/ 73316 h 2030121"/>
              <a:gd name="connsiteX1" fmla="*/ 1389568 w 1444447"/>
              <a:gd name="connsiteY1" fmla="*/ 1087244 h 2030121"/>
              <a:gd name="connsiteX2" fmla="*/ 1439196 w 1444447"/>
              <a:gd name="connsiteY2" fmla="*/ 1855776 h 2030121"/>
              <a:gd name="connsiteX3" fmla="*/ 679383 w 1444447"/>
              <a:gd name="connsiteY3" fmla="*/ 2017776 h 2030121"/>
              <a:gd name="connsiteX4" fmla="*/ 652476 w 1444447"/>
              <a:gd name="connsiteY4" fmla="*/ 73316 h 2030121"/>
              <a:gd name="connsiteX0" fmla="*/ 672122 w 1444447"/>
              <a:gd name="connsiteY0" fmla="*/ 45 h 2030121"/>
              <a:gd name="connsiteX1" fmla="*/ 677492 w 1444447"/>
              <a:gd name="connsiteY1" fmla="*/ 1990726 h 2030121"/>
              <a:gd name="connsiteX2" fmla="*/ 0 w 1444447"/>
              <a:gd name="connsiteY2" fmla="*/ 1335040 h 2030121"/>
              <a:gd name="connsiteX0" fmla="*/ 652476 w 1444447"/>
              <a:gd name="connsiteY0" fmla="*/ 73331 h 2017811"/>
              <a:gd name="connsiteX1" fmla="*/ 1389568 w 1444447"/>
              <a:gd name="connsiteY1" fmla="*/ 1087259 h 2017811"/>
              <a:gd name="connsiteX2" fmla="*/ 1439196 w 1444447"/>
              <a:gd name="connsiteY2" fmla="*/ 1855791 h 2017811"/>
              <a:gd name="connsiteX3" fmla="*/ 679383 w 1444447"/>
              <a:gd name="connsiteY3" fmla="*/ 2017791 h 2017811"/>
              <a:gd name="connsiteX4" fmla="*/ 652476 w 1444447"/>
              <a:gd name="connsiteY4" fmla="*/ 73331 h 2017811"/>
              <a:gd name="connsiteX0" fmla="*/ 672122 w 1444447"/>
              <a:gd name="connsiteY0" fmla="*/ 60 h 2017811"/>
              <a:gd name="connsiteX1" fmla="*/ 374927 w 1444447"/>
              <a:gd name="connsiteY1" fmla="*/ 1491226 h 2017811"/>
              <a:gd name="connsiteX2" fmla="*/ 0 w 1444447"/>
              <a:gd name="connsiteY2" fmla="*/ 1335055 h 2017811"/>
              <a:gd name="connsiteX0" fmla="*/ 846681 w 1638652"/>
              <a:gd name="connsiteY0" fmla="*/ 73333 h 2017811"/>
              <a:gd name="connsiteX1" fmla="*/ 1583773 w 1638652"/>
              <a:gd name="connsiteY1" fmla="*/ 1087261 h 2017811"/>
              <a:gd name="connsiteX2" fmla="*/ 1633401 w 1638652"/>
              <a:gd name="connsiteY2" fmla="*/ 1855793 h 2017811"/>
              <a:gd name="connsiteX3" fmla="*/ 873588 w 1638652"/>
              <a:gd name="connsiteY3" fmla="*/ 2017793 h 2017811"/>
              <a:gd name="connsiteX4" fmla="*/ 846681 w 1638652"/>
              <a:gd name="connsiteY4" fmla="*/ 73333 h 2017811"/>
              <a:gd name="connsiteX0" fmla="*/ 866327 w 1638652"/>
              <a:gd name="connsiteY0" fmla="*/ 62 h 2017811"/>
              <a:gd name="connsiteX1" fmla="*/ 569132 w 1638652"/>
              <a:gd name="connsiteY1" fmla="*/ 1491228 h 2017811"/>
              <a:gd name="connsiteX2" fmla="*/ 0 w 1638652"/>
              <a:gd name="connsiteY2" fmla="*/ 1748656 h 2017811"/>
              <a:gd name="connsiteX0" fmla="*/ 846681 w 1638652"/>
              <a:gd name="connsiteY0" fmla="*/ 73319 h 2017799"/>
              <a:gd name="connsiteX1" fmla="*/ 1583773 w 1638652"/>
              <a:gd name="connsiteY1" fmla="*/ 1087247 h 2017799"/>
              <a:gd name="connsiteX2" fmla="*/ 1633401 w 1638652"/>
              <a:gd name="connsiteY2" fmla="*/ 1855779 h 2017799"/>
              <a:gd name="connsiteX3" fmla="*/ 873588 w 1638652"/>
              <a:gd name="connsiteY3" fmla="*/ 2017779 h 2017799"/>
              <a:gd name="connsiteX4" fmla="*/ 846681 w 1638652"/>
              <a:gd name="connsiteY4" fmla="*/ 73319 h 2017799"/>
              <a:gd name="connsiteX0" fmla="*/ 866327 w 1638652"/>
              <a:gd name="connsiteY0" fmla="*/ 48 h 2017799"/>
              <a:gd name="connsiteX1" fmla="*/ 879403 w 1638652"/>
              <a:gd name="connsiteY1" fmla="*/ 1921285 h 2017799"/>
              <a:gd name="connsiteX2" fmla="*/ 0 w 1638652"/>
              <a:gd name="connsiteY2" fmla="*/ 1748642 h 2017799"/>
              <a:gd name="connsiteX0" fmla="*/ 352684 w 1144655"/>
              <a:gd name="connsiteY0" fmla="*/ 73319 h 2017797"/>
              <a:gd name="connsiteX1" fmla="*/ 1089776 w 1144655"/>
              <a:gd name="connsiteY1" fmla="*/ 1087247 h 2017797"/>
              <a:gd name="connsiteX2" fmla="*/ 1139404 w 1144655"/>
              <a:gd name="connsiteY2" fmla="*/ 1855779 h 2017797"/>
              <a:gd name="connsiteX3" fmla="*/ 379591 w 1144655"/>
              <a:gd name="connsiteY3" fmla="*/ 2017779 h 2017797"/>
              <a:gd name="connsiteX4" fmla="*/ 352684 w 1144655"/>
              <a:gd name="connsiteY4" fmla="*/ 73319 h 2017797"/>
              <a:gd name="connsiteX0" fmla="*/ 372330 w 1144655"/>
              <a:gd name="connsiteY0" fmla="*/ 48 h 2017797"/>
              <a:gd name="connsiteX1" fmla="*/ 385406 w 1144655"/>
              <a:gd name="connsiteY1" fmla="*/ 1921285 h 2017797"/>
              <a:gd name="connsiteX2" fmla="*/ 0 w 1144655"/>
              <a:gd name="connsiteY2" fmla="*/ 1306466 h 2017797"/>
              <a:gd name="connsiteX0" fmla="*/ 352684 w 1144655"/>
              <a:gd name="connsiteY0" fmla="*/ 73313 h 2207646"/>
              <a:gd name="connsiteX1" fmla="*/ 1089776 w 1144655"/>
              <a:gd name="connsiteY1" fmla="*/ 1087241 h 2207646"/>
              <a:gd name="connsiteX2" fmla="*/ 1139404 w 1144655"/>
              <a:gd name="connsiteY2" fmla="*/ 1855773 h 2207646"/>
              <a:gd name="connsiteX3" fmla="*/ 379591 w 1144655"/>
              <a:gd name="connsiteY3" fmla="*/ 2017773 h 2207646"/>
              <a:gd name="connsiteX4" fmla="*/ 352684 w 1144655"/>
              <a:gd name="connsiteY4" fmla="*/ 73313 h 2207646"/>
              <a:gd name="connsiteX0" fmla="*/ 372330 w 1144655"/>
              <a:gd name="connsiteY0" fmla="*/ 42 h 2207646"/>
              <a:gd name="connsiteX1" fmla="*/ 528636 w 1144655"/>
              <a:gd name="connsiteY1" fmla="*/ 2174469 h 2207646"/>
              <a:gd name="connsiteX2" fmla="*/ 0 w 1144655"/>
              <a:gd name="connsiteY2" fmla="*/ 1306460 h 2207646"/>
              <a:gd name="connsiteX0" fmla="*/ 353960 w 1145931"/>
              <a:gd name="connsiteY0" fmla="*/ 73313 h 2277760"/>
              <a:gd name="connsiteX1" fmla="*/ 1091052 w 1145931"/>
              <a:gd name="connsiteY1" fmla="*/ 1087241 h 2277760"/>
              <a:gd name="connsiteX2" fmla="*/ 1140680 w 1145931"/>
              <a:gd name="connsiteY2" fmla="*/ 1855773 h 2277760"/>
              <a:gd name="connsiteX3" fmla="*/ 380867 w 1145931"/>
              <a:gd name="connsiteY3" fmla="*/ 2017773 h 2277760"/>
              <a:gd name="connsiteX4" fmla="*/ 353960 w 1145931"/>
              <a:gd name="connsiteY4" fmla="*/ 73313 h 2277760"/>
              <a:gd name="connsiteX0" fmla="*/ 373606 w 1145931"/>
              <a:gd name="connsiteY0" fmla="*/ 42 h 2277760"/>
              <a:gd name="connsiteX1" fmla="*/ 529912 w 1145931"/>
              <a:gd name="connsiteY1" fmla="*/ 2174469 h 2277760"/>
              <a:gd name="connsiteX2" fmla="*/ 0 w 1145931"/>
              <a:gd name="connsiteY2" fmla="*/ 2216695 h 2277760"/>
              <a:gd name="connsiteX0" fmla="*/ 274829 w 1066800"/>
              <a:gd name="connsiteY0" fmla="*/ 73313 h 3432603"/>
              <a:gd name="connsiteX1" fmla="*/ 1011921 w 1066800"/>
              <a:gd name="connsiteY1" fmla="*/ 1087241 h 3432603"/>
              <a:gd name="connsiteX2" fmla="*/ 1061549 w 1066800"/>
              <a:gd name="connsiteY2" fmla="*/ 1855773 h 3432603"/>
              <a:gd name="connsiteX3" fmla="*/ 301736 w 1066800"/>
              <a:gd name="connsiteY3" fmla="*/ 2017773 h 3432603"/>
              <a:gd name="connsiteX4" fmla="*/ 274829 w 1066800"/>
              <a:gd name="connsiteY4" fmla="*/ 73313 h 3432603"/>
              <a:gd name="connsiteX0" fmla="*/ 294475 w 1066800"/>
              <a:gd name="connsiteY0" fmla="*/ 42 h 3432603"/>
              <a:gd name="connsiteX1" fmla="*/ 450781 w 1066800"/>
              <a:gd name="connsiteY1" fmla="*/ 2174469 h 3432603"/>
              <a:gd name="connsiteX2" fmla="*/ 0 w 1066800"/>
              <a:gd name="connsiteY2" fmla="*/ 3432604 h 3432603"/>
              <a:gd name="connsiteX0" fmla="*/ 7324 w 799295"/>
              <a:gd name="connsiteY0" fmla="*/ 73313 h 4038852"/>
              <a:gd name="connsiteX1" fmla="*/ 744416 w 799295"/>
              <a:gd name="connsiteY1" fmla="*/ 1087241 h 4038852"/>
              <a:gd name="connsiteX2" fmla="*/ 794044 w 799295"/>
              <a:gd name="connsiteY2" fmla="*/ 1855773 h 4038852"/>
              <a:gd name="connsiteX3" fmla="*/ 34231 w 799295"/>
              <a:gd name="connsiteY3" fmla="*/ 2017773 h 4038852"/>
              <a:gd name="connsiteX4" fmla="*/ 7324 w 799295"/>
              <a:gd name="connsiteY4" fmla="*/ 73313 h 4038852"/>
              <a:gd name="connsiteX0" fmla="*/ 26970 w 799295"/>
              <a:gd name="connsiteY0" fmla="*/ 42 h 4038852"/>
              <a:gd name="connsiteX1" fmla="*/ 183276 w 799295"/>
              <a:gd name="connsiteY1" fmla="*/ 2174469 h 4038852"/>
              <a:gd name="connsiteX2" fmla="*/ 0 w 799295"/>
              <a:gd name="connsiteY2" fmla="*/ 4038853 h 4038852"/>
              <a:gd name="connsiteX0" fmla="*/ 114192 w 906163"/>
              <a:gd name="connsiteY0" fmla="*/ 73313 h 3974560"/>
              <a:gd name="connsiteX1" fmla="*/ 851284 w 906163"/>
              <a:gd name="connsiteY1" fmla="*/ 1087241 h 3974560"/>
              <a:gd name="connsiteX2" fmla="*/ 900912 w 906163"/>
              <a:gd name="connsiteY2" fmla="*/ 1855773 h 3974560"/>
              <a:gd name="connsiteX3" fmla="*/ 141099 w 906163"/>
              <a:gd name="connsiteY3" fmla="*/ 2017773 h 3974560"/>
              <a:gd name="connsiteX4" fmla="*/ 114192 w 906163"/>
              <a:gd name="connsiteY4" fmla="*/ 73313 h 3974560"/>
              <a:gd name="connsiteX0" fmla="*/ 133838 w 906163"/>
              <a:gd name="connsiteY0" fmla="*/ 42 h 3974560"/>
              <a:gd name="connsiteX1" fmla="*/ 290144 w 906163"/>
              <a:gd name="connsiteY1" fmla="*/ 2174469 h 3974560"/>
              <a:gd name="connsiteX2" fmla="*/ 0 w 906163"/>
              <a:gd name="connsiteY2" fmla="*/ 3974559 h 3974560"/>
              <a:gd name="connsiteX0" fmla="*/ 135074 w 927045"/>
              <a:gd name="connsiteY0" fmla="*/ 73313 h 3660253"/>
              <a:gd name="connsiteX1" fmla="*/ 872166 w 927045"/>
              <a:gd name="connsiteY1" fmla="*/ 1087241 h 3660253"/>
              <a:gd name="connsiteX2" fmla="*/ 921794 w 927045"/>
              <a:gd name="connsiteY2" fmla="*/ 1855773 h 3660253"/>
              <a:gd name="connsiteX3" fmla="*/ 161981 w 927045"/>
              <a:gd name="connsiteY3" fmla="*/ 2017773 h 3660253"/>
              <a:gd name="connsiteX4" fmla="*/ 135074 w 927045"/>
              <a:gd name="connsiteY4" fmla="*/ 73313 h 3660253"/>
              <a:gd name="connsiteX0" fmla="*/ 154720 w 927045"/>
              <a:gd name="connsiteY0" fmla="*/ 42 h 3660253"/>
              <a:gd name="connsiteX1" fmla="*/ 311026 w 927045"/>
              <a:gd name="connsiteY1" fmla="*/ 2174469 h 3660253"/>
              <a:gd name="connsiteX2" fmla="*/ 0 w 927045"/>
              <a:gd name="connsiteY2" fmla="*/ 3660252 h 3660253"/>
              <a:gd name="connsiteX0" fmla="*/ 135074 w 927045"/>
              <a:gd name="connsiteY0" fmla="*/ 73313 h 3660253"/>
              <a:gd name="connsiteX1" fmla="*/ 872166 w 927045"/>
              <a:gd name="connsiteY1" fmla="*/ 1087241 h 3660253"/>
              <a:gd name="connsiteX2" fmla="*/ 921794 w 927045"/>
              <a:gd name="connsiteY2" fmla="*/ 1855773 h 3660253"/>
              <a:gd name="connsiteX3" fmla="*/ 161981 w 927045"/>
              <a:gd name="connsiteY3" fmla="*/ 2017773 h 3660253"/>
              <a:gd name="connsiteX4" fmla="*/ 135074 w 927045"/>
              <a:gd name="connsiteY4" fmla="*/ 73313 h 3660253"/>
              <a:gd name="connsiteX0" fmla="*/ 154720 w 927045"/>
              <a:gd name="connsiteY0" fmla="*/ 42 h 3660253"/>
              <a:gd name="connsiteX1" fmla="*/ 393740 w 927045"/>
              <a:gd name="connsiteY1" fmla="*/ 2239582 h 3660253"/>
              <a:gd name="connsiteX2" fmla="*/ 0 w 927045"/>
              <a:gd name="connsiteY2" fmla="*/ 3660252 h 3660253"/>
              <a:gd name="connsiteX0" fmla="*/ 0 w 791971"/>
              <a:gd name="connsiteY0" fmla="*/ 73313 h 4248951"/>
              <a:gd name="connsiteX1" fmla="*/ 737092 w 791971"/>
              <a:gd name="connsiteY1" fmla="*/ 1087241 h 4248951"/>
              <a:gd name="connsiteX2" fmla="*/ 786720 w 791971"/>
              <a:gd name="connsiteY2" fmla="*/ 1855773 h 4248951"/>
              <a:gd name="connsiteX3" fmla="*/ 26907 w 791971"/>
              <a:gd name="connsiteY3" fmla="*/ 2017773 h 4248951"/>
              <a:gd name="connsiteX4" fmla="*/ 0 w 791971"/>
              <a:gd name="connsiteY4" fmla="*/ 73313 h 4248951"/>
              <a:gd name="connsiteX0" fmla="*/ 19646 w 791971"/>
              <a:gd name="connsiteY0" fmla="*/ 42 h 4248951"/>
              <a:gd name="connsiteX1" fmla="*/ 258666 w 791971"/>
              <a:gd name="connsiteY1" fmla="*/ 2239582 h 4248951"/>
              <a:gd name="connsiteX2" fmla="*/ 203472 w 791971"/>
              <a:gd name="connsiteY2" fmla="*/ 4248950 h 4248951"/>
              <a:gd name="connsiteX0" fmla="*/ 0 w 791971"/>
              <a:gd name="connsiteY0" fmla="*/ 73313 h 3827876"/>
              <a:gd name="connsiteX1" fmla="*/ 737092 w 791971"/>
              <a:gd name="connsiteY1" fmla="*/ 1087241 h 3827876"/>
              <a:gd name="connsiteX2" fmla="*/ 786720 w 791971"/>
              <a:gd name="connsiteY2" fmla="*/ 1855773 h 3827876"/>
              <a:gd name="connsiteX3" fmla="*/ 26907 w 791971"/>
              <a:gd name="connsiteY3" fmla="*/ 2017773 h 3827876"/>
              <a:gd name="connsiteX4" fmla="*/ 0 w 791971"/>
              <a:gd name="connsiteY4" fmla="*/ 73313 h 3827876"/>
              <a:gd name="connsiteX0" fmla="*/ 19646 w 791971"/>
              <a:gd name="connsiteY0" fmla="*/ 42 h 3827876"/>
              <a:gd name="connsiteX1" fmla="*/ 258666 w 791971"/>
              <a:gd name="connsiteY1" fmla="*/ 2239582 h 3827876"/>
              <a:gd name="connsiteX2" fmla="*/ 17231 w 791971"/>
              <a:gd name="connsiteY2" fmla="*/ 3827876 h 3827876"/>
              <a:gd name="connsiteX0" fmla="*/ 0 w 791971"/>
              <a:gd name="connsiteY0" fmla="*/ 73313 h 3576954"/>
              <a:gd name="connsiteX1" fmla="*/ 737092 w 791971"/>
              <a:gd name="connsiteY1" fmla="*/ 1087241 h 3576954"/>
              <a:gd name="connsiteX2" fmla="*/ 786720 w 791971"/>
              <a:gd name="connsiteY2" fmla="*/ 1855773 h 3576954"/>
              <a:gd name="connsiteX3" fmla="*/ 26907 w 791971"/>
              <a:gd name="connsiteY3" fmla="*/ 2017773 h 3576954"/>
              <a:gd name="connsiteX4" fmla="*/ 0 w 791971"/>
              <a:gd name="connsiteY4" fmla="*/ 73313 h 3576954"/>
              <a:gd name="connsiteX0" fmla="*/ 19646 w 791971"/>
              <a:gd name="connsiteY0" fmla="*/ 42 h 3576954"/>
              <a:gd name="connsiteX1" fmla="*/ 258666 w 791971"/>
              <a:gd name="connsiteY1" fmla="*/ 2239582 h 3576954"/>
              <a:gd name="connsiteX2" fmla="*/ 15546 w 791971"/>
              <a:gd name="connsiteY2" fmla="*/ 3576954 h 3576954"/>
              <a:gd name="connsiteX0" fmla="*/ 0 w 791971"/>
              <a:gd name="connsiteY0" fmla="*/ 73325 h 3576966"/>
              <a:gd name="connsiteX1" fmla="*/ 737092 w 791971"/>
              <a:gd name="connsiteY1" fmla="*/ 1087253 h 3576966"/>
              <a:gd name="connsiteX2" fmla="*/ 786720 w 791971"/>
              <a:gd name="connsiteY2" fmla="*/ 1855785 h 3576966"/>
              <a:gd name="connsiteX3" fmla="*/ 26907 w 791971"/>
              <a:gd name="connsiteY3" fmla="*/ 2017785 h 3576966"/>
              <a:gd name="connsiteX4" fmla="*/ 0 w 791971"/>
              <a:gd name="connsiteY4" fmla="*/ 73325 h 3576966"/>
              <a:gd name="connsiteX0" fmla="*/ 19646 w 791971"/>
              <a:gd name="connsiteY0" fmla="*/ 54 h 3576966"/>
              <a:gd name="connsiteX1" fmla="*/ 274642 w 791971"/>
              <a:gd name="connsiteY1" fmla="*/ 1720225 h 3576966"/>
              <a:gd name="connsiteX2" fmla="*/ 15546 w 791971"/>
              <a:gd name="connsiteY2" fmla="*/ 3576966 h 3576966"/>
              <a:gd name="connsiteX0" fmla="*/ 0 w 791971"/>
              <a:gd name="connsiteY0" fmla="*/ 73325 h 3820311"/>
              <a:gd name="connsiteX1" fmla="*/ 737092 w 791971"/>
              <a:gd name="connsiteY1" fmla="*/ 1087253 h 3820311"/>
              <a:gd name="connsiteX2" fmla="*/ 786720 w 791971"/>
              <a:gd name="connsiteY2" fmla="*/ 1855785 h 3820311"/>
              <a:gd name="connsiteX3" fmla="*/ 26907 w 791971"/>
              <a:gd name="connsiteY3" fmla="*/ 2017785 h 3820311"/>
              <a:gd name="connsiteX4" fmla="*/ 0 w 791971"/>
              <a:gd name="connsiteY4" fmla="*/ 73325 h 3820311"/>
              <a:gd name="connsiteX0" fmla="*/ 19646 w 791971"/>
              <a:gd name="connsiteY0" fmla="*/ 54 h 3820311"/>
              <a:gd name="connsiteX1" fmla="*/ 274642 w 791971"/>
              <a:gd name="connsiteY1" fmla="*/ 1720225 h 3820311"/>
              <a:gd name="connsiteX2" fmla="*/ 289262 w 791971"/>
              <a:gd name="connsiteY2" fmla="*/ 3820310 h 3820311"/>
              <a:gd name="connsiteX0" fmla="*/ 198338 w 990309"/>
              <a:gd name="connsiteY0" fmla="*/ 73325 h 3639631"/>
              <a:gd name="connsiteX1" fmla="*/ 935430 w 990309"/>
              <a:gd name="connsiteY1" fmla="*/ 1087253 h 3639631"/>
              <a:gd name="connsiteX2" fmla="*/ 985058 w 990309"/>
              <a:gd name="connsiteY2" fmla="*/ 1855785 h 3639631"/>
              <a:gd name="connsiteX3" fmla="*/ 225245 w 990309"/>
              <a:gd name="connsiteY3" fmla="*/ 2017785 h 3639631"/>
              <a:gd name="connsiteX4" fmla="*/ 198338 w 990309"/>
              <a:gd name="connsiteY4" fmla="*/ 73325 h 3639631"/>
              <a:gd name="connsiteX0" fmla="*/ 217984 w 990309"/>
              <a:gd name="connsiteY0" fmla="*/ 54 h 3639631"/>
              <a:gd name="connsiteX1" fmla="*/ 472980 w 990309"/>
              <a:gd name="connsiteY1" fmla="*/ 1720225 h 3639631"/>
              <a:gd name="connsiteX2" fmla="*/ 0 w 990309"/>
              <a:gd name="connsiteY2" fmla="*/ 3639631 h 3639631"/>
              <a:gd name="connsiteX0" fmla="*/ 0 w 792702"/>
              <a:gd name="connsiteY0" fmla="*/ 73325 h 3620389"/>
              <a:gd name="connsiteX1" fmla="*/ 737092 w 792702"/>
              <a:gd name="connsiteY1" fmla="*/ 1087253 h 3620389"/>
              <a:gd name="connsiteX2" fmla="*/ 786720 w 792702"/>
              <a:gd name="connsiteY2" fmla="*/ 1855785 h 3620389"/>
              <a:gd name="connsiteX3" fmla="*/ 26907 w 792702"/>
              <a:gd name="connsiteY3" fmla="*/ 2017785 h 3620389"/>
              <a:gd name="connsiteX4" fmla="*/ 0 w 792702"/>
              <a:gd name="connsiteY4" fmla="*/ 73325 h 3620389"/>
              <a:gd name="connsiteX0" fmla="*/ 19646 w 792702"/>
              <a:gd name="connsiteY0" fmla="*/ 54 h 3620389"/>
              <a:gd name="connsiteX1" fmla="*/ 274642 w 792702"/>
              <a:gd name="connsiteY1" fmla="*/ 1720225 h 3620389"/>
              <a:gd name="connsiteX2" fmla="*/ 792696 w 792702"/>
              <a:gd name="connsiteY2" fmla="*/ 3620389 h 3620389"/>
              <a:gd name="connsiteX0" fmla="*/ 0 w 792706"/>
              <a:gd name="connsiteY0" fmla="*/ 73337 h 3620401"/>
              <a:gd name="connsiteX1" fmla="*/ 737092 w 792706"/>
              <a:gd name="connsiteY1" fmla="*/ 1087265 h 3620401"/>
              <a:gd name="connsiteX2" fmla="*/ 786720 w 792706"/>
              <a:gd name="connsiteY2" fmla="*/ 1855797 h 3620401"/>
              <a:gd name="connsiteX3" fmla="*/ 26907 w 792706"/>
              <a:gd name="connsiteY3" fmla="*/ 2017797 h 3620401"/>
              <a:gd name="connsiteX4" fmla="*/ 0 w 792706"/>
              <a:gd name="connsiteY4" fmla="*/ 73337 h 3620401"/>
              <a:gd name="connsiteX0" fmla="*/ 19646 w 792706"/>
              <a:gd name="connsiteY0" fmla="*/ 66 h 3620401"/>
              <a:gd name="connsiteX1" fmla="*/ 494436 w 792706"/>
              <a:gd name="connsiteY1" fmla="*/ 1390239 h 3620401"/>
              <a:gd name="connsiteX2" fmla="*/ 792696 w 792706"/>
              <a:gd name="connsiteY2" fmla="*/ 3620401 h 3620401"/>
              <a:gd name="connsiteX0" fmla="*/ 0 w 791971"/>
              <a:gd name="connsiteY0" fmla="*/ 73337 h 3242257"/>
              <a:gd name="connsiteX1" fmla="*/ 737092 w 791971"/>
              <a:gd name="connsiteY1" fmla="*/ 1087265 h 3242257"/>
              <a:gd name="connsiteX2" fmla="*/ 786720 w 791971"/>
              <a:gd name="connsiteY2" fmla="*/ 1855797 h 3242257"/>
              <a:gd name="connsiteX3" fmla="*/ 26907 w 791971"/>
              <a:gd name="connsiteY3" fmla="*/ 2017797 h 3242257"/>
              <a:gd name="connsiteX4" fmla="*/ 0 w 791971"/>
              <a:gd name="connsiteY4" fmla="*/ 73337 h 3242257"/>
              <a:gd name="connsiteX0" fmla="*/ 19646 w 791971"/>
              <a:gd name="connsiteY0" fmla="*/ 66 h 3242257"/>
              <a:gd name="connsiteX1" fmla="*/ 494436 w 791971"/>
              <a:gd name="connsiteY1" fmla="*/ 1390239 h 3242257"/>
              <a:gd name="connsiteX2" fmla="*/ 765528 w 791971"/>
              <a:gd name="connsiteY2" fmla="*/ 3242257 h 3242257"/>
              <a:gd name="connsiteX0" fmla="*/ 433257 w 1225228"/>
              <a:gd name="connsiteY0" fmla="*/ 73337 h 2118712"/>
              <a:gd name="connsiteX1" fmla="*/ 1170349 w 1225228"/>
              <a:gd name="connsiteY1" fmla="*/ 1087265 h 2118712"/>
              <a:gd name="connsiteX2" fmla="*/ 1219977 w 1225228"/>
              <a:gd name="connsiteY2" fmla="*/ 1855797 h 2118712"/>
              <a:gd name="connsiteX3" fmla="*/ 460164 w 1225228"/>
              <a:gd name="connsiteY3" fmla="*/ 2017797 h 2118712"/>
              <a:gd name="connsiteX4" fmla="*/ 433257 w 1225228"/>
              <a:gd name="connsiteY4" fmla="*/ 73337 h 2118712"/>
              <a:gd name="connsiteX0" fmla="*/ 452903 w 1225228"/>
              <a:gd name="connsiteY0" fmla="*/ 66 h 2118712"/>
              <a:gd name="connsiteX1" fmla="*/ 927693 w 1225228"/>
              <a:gd name="connsiteY1" fmla="*/ 1390239 h 2118712"/>
              <a:gd name="connsiteX2" fmla="*/ 0 w 1225228"/>
              <a:gd name="connsiteY2" fmla="*/ 2118711 h 2118712"/>
              <a:gd name="connsiteX0" fmla="*/ 532190 w 1324161"/>
              <a:gd name="connsiteY0" fmla="*/ 73337 h 2017815"/>
              <a:gd name="connsiteX1" fmla="*/ 1269282 w 1324161"/>
              <a:gd name="connsiteY1" fmla="*/ 1087265 h 2017815"/>
              <a:gd name="connsiteX2" fmla="*/ 1318910 w 1324161"/>
              <a:gd name="connsiteY2" fmla="*/ 1855797 h 2017815"/>
              <a:gd name="connsiteX3" fmla="*/ 559097 w 1324161"/>
              <a:gd name="connsiteY3" fmla="*/ 2017797 h 2017815"/>
              <a:gd name="connsiteX4" fmla="*/ 532190 w 1324161"/>
              <a:gd name="connsiteY4" fmla="*/ 73337 h 2017815"/>
              <a:gd name="connsiteX0" fmla="*/ 551836 w 1324161"/>
              <a:gd name="connsiteY0" fmla="*/ 66 h 2017815"/>
              <a:gd name="connsiteX1" fmla="*/ 1026626 w 1324161"/>
              <a:gd name="connsiteY1" fmla="*/ 1390239 h 2017815"/>
              <a:gd name="connsiteX2" fmla="*/ 0 w 1324161"/>
              <a:gd name="connsiteY2" fmla="*/ 1470786 h 2017815"/>
              <a:gd name="connsiteX0" fmla="*/ 0 w 791971"/>
              <a:gd name="connsiteY0" fmla="*/ 73337 h 3165213"/>
              <a:gd name="connsiteX1" fmla="*/ 737092 w 791971"/>
              <a:gd name="connsiteY1" fmla="*/ 1087265 h 3165213"/>
              <a:gd name="connsiteX2" fmla="*/ 786720 w 791971"/>
              <a:gd name="connsiteY2" fmla="*/ 1855797 h 3165213"/>
              <a:gd name="connsiteX3" fmla="*/ 26907 w 791971"/>
              <a:gd name="connsiteY3" fmla="*/ 2017797 h 3165213"/>
              <a:gd name="connsiteX4" fmla="*/ 0 w 791971"/>
              <a:gd name="connsiteY4" fmla="*/ 73337 h 3165213"/>
              <a:gd name="connsiteX0" fmla="*/ 19646 w 791971"/>
              <a:gd name="connsiteY0" fmla="*/ 66 h 3165213"/>
              <a:gd name="connsiteX1" fmla="*/ 494436 w 791971"/>
              <a:gd name="connsiteY1" fmla="*/ 1390239 h 3165213"/>
              <a:gd name="connsiteX2" fmla="*/ 486994 w 791971"/>
              <a:gd name="connsiteY2" fmla="*/ 3165212 h 3165213"/>
              <a:gd name="connsiteX0" fmla="*/ 0 w 791971"/>
              <a:gd name="connsiteY0" fmla="*/ 73337 h 2687998"/>
              <a:gd name="connsiteX1" fmla="*/ 737092 w 791971"/>
              <a:gd name="connsiteY1" fmla="*/ 1087265 h 2687998"/>
              <a:gd name="connsiteX2" fmla="*/ 786720 w 791971"/>
              <a:gd name="connsiteY2" fmla="*/ 1855797 h 2687998"/>
              <a:gd name="connsiteX3" fmla="*/ 26907 w 791971"/>
              <a:gd name="connsiteY3" fmla="*/ 2017797 h 2687998"/>
              <a:gd name="connsiteX4" fmla="*/ 0 w 791971"/>
              <a:gd name="connsiteY4" fmla="*/ 73337 h 2687998"/>
              <a:gd name="connsiteX0" fmla="*/ 19646 w 791971"/>
              <a:gd name="connsiteY0" fmla="*/ 66 h 2687998"/>
              <a:gd name="connsiteX1" fmla="*/ 494436 w 791971"/>
              <a:gd name="connsiteY1" fmla="*/ 1390239 h 2687998"/>
              <a:gd name="connsiteX2" fmla="*/ 20259 w 791971"/>
              <a:gd name="connsiteY2" fmla="*/ 2687998 h 268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1971" h="2687998" stroke="0" extrusionOk="0">
                <a:moveTo>
                  <a:pt x="0" y="73337"/>
                </a:moveTo>
                <a:cubicBezTo>
                  <a:pt x="325588" y="73337"/>
                  <a:pt x="618002" y="475575"/>
                  <a:pt x="737092" y="1087265"/>
                </a:cubicBezTo>
                <a:cubicBezTo>
                  <a:pt x="784612" y="1331348"/>
                  <a:pt x="801656" y="1595281"/>
                  <a:pt x="786720" y="1855797"/>
                </a:cubicBezTo>
                <a:lnTo>
                  <a:pt x="26907" y="2017797"/>
                </a:lnTo>
                <a:cubicBezTo>
                  <a:pt x="19831" y="2023815"/>
                  <a:pt x="0" y="606227"/>
                  <a:pt x="0" y="73337"/>
                </a:cubicBezTo>
                <a:close/>
              </a:path>
              <a:path w="791971" h="2687998" fill="none">
                <a:moveTo>
                  <a:pt x="19646" y="66"/>
                </a:moveTo>
                <a:cubicBezTo>
                  <a:pt x="496" y="-10883"/>
                  <a:pt x="478722" y="1336059"/>
                  <a:pt x="494436" y="1390239"/>
                </a:cubicBezTo>
                <a:cubicBezTo>
                  <a:pt x="541956" y="1634322"/>
                  <a:pt x="22150" y="2614928"/>
                  <a:pt x="20259" y="2687998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34" name="Bue 136">
            <a:extLst>
              <a:ext uri="{FF2B5EF4-FFF2-40B4-BE49-F238E27FC236}">
                <a16:creationId xmlns:a16="http://schemas.microsoft.com/office/drawing/2014/main" id="{40887568-091A-429C-B38A-BBD84202F1B4}"/>
              </a:ext>
            </a:extLst>
          </p:cNvPr>
          <p:cNvSpPr/>
          <p:nvPr/>
        </p:nvSpPr>
        <p:spPr>
          <a:xfrm rot="5806623" flipH="1" flipV="1">
            <a:off x="2500445" y="2037868"/>
            <a:ext cx="1227305" cy="817996"/>
          </a:xfrm>
          <a:custGeom>
            <a:avLst/>
            <a:gdLst>
              <a:gd name="connsiteX0" fmla="*/ 661440 w 1322881"/>
              <a:gd name="connsiteY0" fmla="*/ 0 h 3430046"/>
              <a:gd name="connsiteX1" fmla="*/ 1293939 w 1322881"/>
              <a:gd name="connsiteY1" fmla="*/ 1213255 h 3430046"/>
              <a:gd name="connsiteX2" fmla="*/ 1320213 w 1322881"/>
              <a:gd name="connsiteY2" fmla="*/ 1868922 h 3430046"/>
              <a:gd name="connsiteX3" fmla="*/ 661441 w 1322881"/>
              <a:gd name="connsiteY3" fmla="*/ 1715023 h 3430046"/>
              <a:gd name="connsiteX4" fmla="*/ 661440 w 1322881"/>
              <a:gd name="connsiteY4" fmla="*/ 0 h 3430046"/>
              <a:gd name="connsiteX0" fmla="*/ 661440 w 1322881"/>
              <a:gd name="connsiteY0" fmla="*/ 0 h 3430046"/>
              <a:gd name="connsiteX1" fmla="*/ 1293939 w 1322881"/>
              <a:gd name="connsiteY1" fmla="*/ 1213255 h 3430046"/>
              <a:gd name="connsiteX2" fmla="*/ 1320213 w 1322881"/>
              <a:gd name="connsiteY2" fmla="*/ 1868922 h 3430046"/>
              <a:gd name="connsiteX0" fmla="*/ 0 w 994292"/>
              <a:gd name="connsiteY0" fmla="*/ 0 h 1868922"/>
              <a:gd name="connsiteX1" fmla="*/ 632499 w 994292"/>
              <a:gd name="connsiteY1" fmla="*/ 1213255 h 1868922"/>
              <a:gd name="connsiteX2" fmla="*/ 658773 w 994292"/>
              <a:gd name="connsiteY2" fmla="*/ 1868922 h 1868922"/>
              <a:gd name="connsiteX3" fmla="*/ 1 w 994292"/>
              <a:gd name="connsiteY3" fmla="*/ 1715023 h 1868922"/>
              <a:gd name="connsiteX4" fmla="*/ 0 w 994292"/>
              <a:gd name="connsiteY4" fmla="*/ 0 h 1868922"/>
              <a:gd name="connsiteX0" fmla="*/ 0 w 994292"/>
              <a:gd name="connsiteY0" fmla="*/ 0 h 1868922"/>
              <a:gd name="connsiteX1" fmla="*/ 993017 w 994292"/>
              <a:gd name="connsiteY1" fmla="*/ 1043357 h 1868922"/>
              <a:gd name="connsiteX2" fmla="*/ 658773 w 994292"/>
              <a:gd name="connsiteY2" fmla="*/ 1868922 h 1868922"/>
              <a:gd name="connsiteX0" fmla="*/ 0 w 862973"/>
              <a:gd name="connsiteY0" fmla="*/ 0 h 1868922"/>
              <a:gd name="connsiteX1" fmla="*/ 632499 w 862973"/>
              <a:gd name="connsiteY1" fmla="*/ 1213255 h 1868922"/>
              <a:gd name="connsiteX2" fmla="*/ 658773 w 862973"/>
              <a:gd name="connsiteY2" fmla="*/ 1868922 h 1868922"/>
              <a:gd name="connsiteX3" fmla="*/ 1 w 862973"/>
              <a:gd name="connsiteY3" fmla="*/ 1715023 h 1868922"/>
              <a:gd name="connsiteX4" fmla="*/ 0 w 862973"/>
              <a:gd name="connsiteY4" fmla="*/ 0 h 1868922"/>
              <a:gd name="connsiteX0" fmla="*/ 0 w 862973"/>
              <a:gd name="connsiteY0" fmla="*/ 0 h 1868922"/>
              <a:gd name="connsiteX1" fmla="*/ 860987 w 862973"/>
              <a:gd name="connsiteY1" fmla="*/ 822414 h 1868922"/>
              <a:gd name="connsiteX2" fmla="*/ 658773 w 862973"/>
              <a:gd name="connsiteY2" fmla="*/ 1868922 h 1868922"/>
              <a:gd name="connsiteX0" fmla="*/ 0 w 861955"/>
              <a:gd name="connsiteY0" fmla="*/ 0 h 1868922"/>
              <a:gd name="connsiteX1" fmla="*/ 632499 w 861955"/>
              <a:gd name="connsiteY1" fmla="*/ 1213255 h 1868922"/>
              <a:gd name="connsiteX2" fmla="*/ 658773 w 861955"/>
              <a:gd name="connsiteY2" fmla="*/ 1868922 h 1868922"/>
              <a:gd name="connsiteX3" fmla="*/ 1 w 861955"/>
              <a:gd name="connsiteY3" fmla="*/ 1715023 h 1868922"/>
              <a:gd name="connsiteX4" fmla="*/ 0 w 861955"/>
              <a:gd name="connsiteY4" fmla="*/ 0 h 1868922"/>
              <a:gd name="connsiteX0" fmla="*/ 0 w 861955"/>
              <a:gd name="connsiteY0" fmla="*/ 0 h 1868922"/>
              <a:gd name="connsiteX1" fmla="*/ 860987 w 861955"/>
              <a:gd name="connsiteY1" fmla="*/ 822414 h 1868922"/>
              <a:gd name="connsiteX2" fmla="*/ 410289 w 861955"/>
              <a:gd name="connsiteY2" fmla="*/ 1057508 h 1868922"/>
              <a:gd name="connsiteX0" fmla="*/ 0 w 861974"/>
              <a:gd name="connsiteY0" fmla="*/ 0 h 1868922"/>
              <a:gd name="connsiteX1" fmla="*/ 632499 w 861974"/>
              <a:gd name="connsiteY1" fmla="*/ 1213255 h 1868922"/>
              <a:gd name="connsiteX2" fmla="*/ 658773 w 861974"/>
              <a:gd name="connsiteY2" fmla="*/ 1868922 h 1868922"/>
              <a:gd name="connsiteX3" fmla="*/ 1 w 861974"/>
              <a:gd name="connsiteY3" fmla="*/ 1715023 h 1868922"/>
              <a:gd name="connsiteX4" fmla="*/ 0 w 861974"/>
              <a:gd name="connsiteY4" fmla="*/ 0 h 1868922"/>
              <a:gd name="connsiteX0" fmla="*/ 0 w 861974"/>
              <a:gd name="connsiteY0" fmla="*/ 0 h 1868922"/>
              <a:gd name="connsiteX1" fmla="*/ 860987 w 861974"/>
              <a:gd name="connsiteY1" fmla="*/ 822414 h 1868922"/>
              <a:gd name="connsiteX2" fmla="*/ 419456 w 861974"/>
              <a:gd name="connsiteY2" fmla="*/ 1422157 h 1868922"/>
              <a:gd name="connsiteX0" fmla="*/ 0 w 861967"/>
              <a:gd name="connsiteY0" fmla="*/ 0 h 1868922"/>
              <a:gd name="connsiteX1" fmla="*/ 632499 w 861967"/>
              <a:gd name="connsiteY1" fmla="*/ 1213255 h 1868922"/>
              <a:gd name="connsiteX2" fmla="*/ 658773 w 861967"/>
              <a:gd name="connsiteY2" fmla="*/ 1868922 h 1868922"/>
              <a:gd name="connsiteX3" fmla="*/ 1 w 861967"/>
              <a:gd name="connsiteY3" fmla="*/ 1715023 h 1868922"/>
              <a:gd name="connsiteX4" fmla="*/ 0 w 861967"/>
              <a:gd name="connsiteY4" fmla="*/ 0 h 1868922"/>
              <a:gd name="connsiteX0" fmla="*/ 0 w 861967"/>
              <a:gd name="connsiteY0" fmla="*/ 0 h 1868922"/>
              <a:gd name="connsiteX1" fmla="*/ 860987 w 861967"/>
              <a:gd name="connsiteY1" fmla="*/ 822414 h 1868922"/>
              <a:gd name="connsiteX2" fmla="*/ 419456 w 861967"/>
              <a:gd name="connsiteY2" fmla="*/ 1422157 h 1868922"/>
              <a:gd name="connsiteX0" fmla="*/ 0 w 861913"/>
              <a:gd name="connsiteY0" fmla="*/ 0 h 1868922"/>
              <a:gd name="connsiteX1" fmla="*/ 632499 w 861913"/>
              <a:gd name="connsiteY1" fmla="*/ 1213255 h 1868922"/>
              <a:gd name="connsiteX2" fmla="*/ 658773 w 861913"/>
              <a:gd name="connsiteY2" fmla="*/ 1868922 h 1868922"/>
              <a:gd name="connsiteX3" fmla="*/ 1 w 861913"/>
              <a:gd name="connsiteY3" fmla="*/ 1715023 h 1868922"/>
              <a:gd name="connsiteX4" fmla="*/ 0 w 861913"/>
              <a:gd name="connsiteY4" fmla="*/ 0 h 1868922"/>
              <a:gd name="connsiteX0" fmla="*/ 0 w 861913"/>
              <a:gd name="connsiteY0" fmla="*/ 0 h 1868922"/>
              <a:gd name="connsiteX1" fmla="*/ 860987 w 861913"/>
              <a:gd name="connsiteY1" fmla="*/ 822414 h 1868922"/>
              <a:gd name="connsiteX2" fmla="*/ 391532 w 861913"/>
              <a:gd name="connsiteY2" fmla="*/ 1535665 h 1868922"/>
              <a:gd name="connsiteX0" fmla="*/ 0 w 863615"/>
              <a:gd name="connsiteY0" fmla="*/ 0 h 2092001"/>
              <a:gd name="connsiteX1" fmla="*/ 632499 w 863615"/>
              <a:gd name="connsiteY1" fmla="*/ 1213255 h 2092001"/>
              <a:gd name="connsiteX2" fmla="*/ 658773 w 863615"/>
              <a:gd name="connsiteY2" fmla="*/ 1868922 h 2092001"/>
              <a:gd name="connsiteX3" fmla="*/ 1 w 863615"/>
              <a:gd name="connsiteY3" fmla="*/ 1715023 h 2092001"/>
              <a:gd name="connsiteX4" fmla="*/ 0 w 863615"/>
              <a:gd name="connsiteY4" fmla="*/ 0 h 2092001"/>
              <a:gd name="connsiteX0" fmla="*/ 0 w 863615"/>
              <a:gd name="connsiteY0" fmla="*/ 0 h 2092001"/>
              <a:gd name="connsiteX1" fmla="*/ 860987 w 863615"/>
              <a:gd name="connsiteY1" fmla="*/ 822414 h 2092001"/>
              <a:gd name="connsiteX2" fmla="*/ 719937 w 863615"/>
              <a:gd name="connsiteY2" fmla="*/ 2092001 h 2092001"/>
              <a:gd name="connsiteX0" fmla="*/ 0 w 863615"/>
              <a:gd name="connsiteY0" fmla="*/ 30908 h 2122909"/>
              <a:gd name="connsiteX1" fmla="*/ 632499 w 863615"/>
              <a:gd name="connsiteY1" fmla="*/ 1244163 h 2122909"/>
              <a:gd name="connsiteX2" fmla="*/ 658773 w 863615"/>
              <a:gd name="connsiteY2" fmla="*/ 1899830 h 2122909"/>
              <a:gd name="connsiteX3" fmla="*/ 1 w 863615"/>
              <a:gd name="connsiteY3" fmla="*/ 1745931 h 2122909"/>
              <a:gd name="connsiteX4" fmla="*/ 0 w 863615"/>
              <a:gd name="connsiteY4" fmla="*/ 30908 h 2122909"/>
              <a:gd name="connsiteX0" fmla="*/ 216267 w 863615"/>
              <a:gd name="connsiteY0" fmla="*/ 0 h 2122909"/>
              <a:gd name="connsiteX1" fmla="*/ 860987 w 863615"/>
              <a:gd name="connsiteY1" fmla="*/ 853322 h 2122909"/>
              <a:gd name="connsiteX2" fmla="*/ 719937 w 863615"/>
              <a:gd name="connsiteY2" fmla="*/ 2122909 h 2122909"/>
              <a:gd name="connsiteX0" fmla="*/ 0 w 998903"/>
              <a:gd name="connsiteY0" fmla="*/ 30908 h 2247663"/>
              <a:gd name="connsiteX1" fmla="*/ 632499 w 998903"/>
              <a:gd name="connsiteY1" fmla="*/ 1244163 h 2247663"/>
              <a:gd name="connsiteX2" fmla="*/ 658773 w 998903"/>
              <a:gd name="connsiteY2" fmla="*/ 1899830 h 2247663"/>
              <a:gd name="connsiteX3" fmla="*/ 1 w 998903"/>
              <a:gd name="connsiteY3" fmla="*/ 1745931 h 2247663"/>
              <a:gd name="connsiteX4" fmla="*/ 0 w 998903"/>
              <a:gd name="connsiteY4" fmla="*/ 30908 h 2247663"/>
              <a:gd name="connsiteX0" fmla="*/ 216267 w 998903"/>
              <a:gd name="connsiteY0" fmla="*/ 0 h 2247663"/>
              <a:gd name="connsiteX1" fmla="*/ 860987 w 998903"/>
              <a:gd name="connsiteY1" fmla="*/ 853322 h 2247663"/>
              <a:gd name="connsiteX2" fmla="*/ 998790 w 998903"/>
              <a:gd name="connsiteY2" fmla="*/ 2247663 h 2247663"/>
              <a:gd name="connsiteX0" fmla="*/ 0 w 1197645"/>
              <a:gd name="connsiteY0" fmla="*/ 30908 h 2207105"/>
              <a:gd name="connsiteX1" fmla="*/ 632499 w 1197645"/>
              <a:gd name="connsiteY1" fmla="*/ 1244163 h 2207105"/>
              <a:gd name="connsiteX2" fmla="*/ 658773 w 1197645"/>
              <a:gd name="connsiteY2" fmla="*/ 1899830 h 2207105"/>
              <a:gd name="connsiteX3" fmla="*/ 1 w 1197645"/>
              <a:gd name="connsiteY3" fmla="*/ 1745931 h 2207105"/>
              <a:gd name="connsiteX4" fmla="*/ 0 w 1197645"/>
              <a:gd name="connsiteY4" fmla="*/ 30908 h 2207105"/>
              <a:gd name="connsiteX0" fmla="*/ 216267 w 1197645"/>
              <a:gd name="connsiteY0" fmla="*/ 0 h 2207105"/>
              <a:gd name="connsiteX1" fmla="*/ 860987 w 1197645"/>
              <a:gd name="connsiteY1" fmla="*/ 853322 h 2207105"/>
              <a:gd name="connsiteX2" fmla="*/ 1197603 w 1197645"/>
              <a:gd name="connsiteY2" fmla="*/ 2207105 h 2207105"/>
              <a:gd name="connsiteX0" fmla="*/ 0 w 1197652"/>
              <a:gd name="connsiteY0" fmla="*/ 30908 h 2207105"/>
              <a:gd name="connsiteX1" fmla="*/ 632499 w 1197652"/>
              <a:gd name="connsiteY1" fmla="*/ 1244163 h 2207105"/>
              <a:gd name="connsiteX2" fmla="*/ 658773 w 1197652"/>
              <a:gd name="connsiteY2" fmla="*/ 1899830 h 2207105"/>
              <a:gd name="connsiteX3" fmla="*/ 1 w 1197652"/>
              <a:gd name="connsiteY3" fmla="*/ 1745931 h 2207105"/>
              <a:gd name="connsiteX4" fmla="*/ 0 w 1197652"/>
              <a:gd name="connsiteY4" fmla="*/ 30908 h 2207105"/>
              <a:gd name="connsiteX0" fmla="*/ 216267 w 1197652"/>
              <a:gd name="connsiteY0" fmla="*/ 0 h 2207105"/>
              <a:gd name="connsiteX1" fmla="*/ 906548 w 1197652"/>
              <a:gd name="connsiteY1" fmla="*/ 812766 h 2207105"/>
              <a:gd name="connsiteX2" fmla="*/ 1197603 w 1197652"/>
              <a:gd name="connsiteY2" fmla="*/ 2207105 h 2207105"/>
              <a:gd name="connsiteX0" fmla="*/ 0 w 1197652"/>
              <a:gd name="connsiteY0" fmla="*/ 30908 h 2207105"/>
              <a:gd name="connsiteX1" fmla="*/ 690486 w 1197652"/>
              <a:gd name="connsiteY1" fmla="*/ 1149531 h 2207105"/>
              <a:gd name="connsiteX2" fmla="*/ 658773 w 1197652"/>
              <a:gd name="connsiteY2" fmla="*/ 1899830 h 2207105"/>
              <a:gd name="connsiteX3" fmla="*/ 1 w 1197652"/>
              <a:gd name="connsiteY3" fmla="*/ 1745931 h 2207105"/>
              <a:gd name="connsiteX4" fmla="*/ 0 w 1197652"/>
              <a:gd name="connsiteY4" fmla="*/ 30908 h 2207105"/>
              <a:gd name="connsiteX0" fmla="*/ 216267 w 1197652"/>
              <a:gd name="connsiteY0" fmla="*/ 0 h 2207105"/>
              <a:gd name="connsiteX1" fmla="*/ 906548 w 1197652"/>
              <a:gd name="connsiteY1" fmla="*/ 812766 h 2207105"/>
              <a:gd name="connsiteX2" fmla="*/ 1197603 w 1197652"/>
              <a:gd name="connsiteY2" fmla="*/ 2207105 h 2207105"/>
              <a:gd name="connsiteX0" fmla="*/ 0 w 1197650"/>
              <a:gd name="connsiteY0" fmla="*/ 33899 h 2210096"/>
              <a:gd name="connsiteX1" fmla="*/ 690486 w 1197650"/>
              <a:gd name="connsiteY1" fmla="*/ 1152522 h 2210096"/>
              <a:gd name="connsiteX2" fmla="*/ 658773 w 1197650"/>
              <a:gd name="connsiteY2" fmla="*/ 1902821 h 2210096"/>
              <a:gd name="connsiteX3" fmla="*/ 1 w 1197650"/>
              <a:gd name="connsiteY3" fmla="*/ 1748922 h 2210096"/>
              <a:gd name="connsiteX4" fmla="*/ 0 w 1197650"/>
              <a:gd name="connsiteY4" fmla="*/ 33899 h 2210096"/>
              <a:gd name="connsiteX0" fmla="*/ 216267 w 1197650"/>
              <a:gd name="connsiteY0" fmla="*/ 2991 h 2210096"/>
              <a:gd name="connsiteX1" fmla="*/ 889980 w 1197650"/>
              <a:gd name="connsiteY1" fmla="*/ 640011 h 2210096"/>
              <a:gd name="connsiteX2" fmla="*/ 1197603 w 1197650"/>
              <a:gd name="connsiteY2" fmla="*/ 2210096 h 2210096"/>
              <a:gd name="connsiteX0" fmla="*/ 0 w 1197650"/>
              <a:gd name="connsiteY0" fmla="*/ 30908 h 2207105"/>
              <a:gd name="connsiteX1" fmla="*/ 690486 w 1197650"/>
              <a:gd name="connsiteY1" fmla="*/ 1149531 h 2207105"/>
              <a:gd name="connsiteX2" fmla="*/ 658773 w 1197650"/>
              <a:gd name="connsiteY2" fmla="*/ 1899830 h 2207105"/>
              <a:gd name="connsiteX3" fmla="*/ 1 w 1197650"/>
              <a:gd name="connsiteY3" fmla="*/ 1745931 h 2207105"/>
              <a:gd name="connsiteX4" fmla="*/ 0 w 1197650"/>
              <a:gd name="connsiteY4" fmla="*/ 30908 h 2207105"/>
              <a:gd name="connsiteX0" fmla="*/ 216267 w 1197650"/>
              <a:gd name="connsiteY0" fmla="*/ 0 h 2207105"/>
              <a:gd name="connsiteX1" fmla="*/ 889980 w 1197650"/>
              <a:gd name="connsiteY1" fmla="*/ 637020 h 2207105"/>
              <a:gd name="connsiteX2" fmla="*/ 1197603 w 1197650"/>
              <a:gd name="connsiteY2" fmla="*/ 2207105 h 2207105"/>
              <a:gd name="connsiteX0" fmla="*/ 0 w 1197640"/>
              <a:gd name="connsiteY0" fmla="*/ 358871 h 2535068"/>
              <a:gd name="connsiteX1" fmla="*/ 690486 w 1197640"/>
              <a:gd name="connsiteY1" fmla="*/ 1477494 h 2535068"/>
              <a:gd name="connsiteX2" fmla="*/ 658773 w 1197640"/>
              <a:gd name="connsiteY2" fmla="*/ 2227793 h 2535068"/>
              <a:gd name="connsiteX3" fmla="*/ 1 w 1197640"/>
              <a:gd name="connsiteY3" fmla="*/ 2073894 h 2535068"/>
              <a:gd name="connsiteX4" fmla="*/ 0 w 1197640"/>
              <a:gd name="connsiteY4" fmla="*/ 358871 h 2535068"/>
              <a:gd name="connsiteX0" fmla="*/ 216267 w 1197640"/>
              <a:gd name="connsiteY0" fmla="*/ 327963 h 2535068"/>
              <a:gd name="connsiteX1" fmla="*/ 817323 w 1197640"/>
              <a:gd name="connsiteY1" fmla="*/ 15384 h 2535068"/>
              <a:gd name="connsiteX2" fmla="*/ 1197603 w 1197640"/>
              <a:gd name="connsiteY2" fmla="*/ 2535068 h 2535068"/>
              <a:gd name="connsiteX0" fmla="*/ 0 w 1060898"/>
              <a:gd name="connsiteY0" fmla="*/ 358871 h 2227793"/>
              <a:gd name="connsiteX1" fmla="*/ 690486 w 1060898"/>
              <a:gd name="connsiteY1" fmla="*/ 1477494 h 2227793"/>
              <a:gd name="connsiteX2" fmla="*/ 658773 w 1060898"/>
              <a:gd name="connsiteY2" fmla="*/ 2227793 h 2227793"/>
              <a:gd name="connsiteX3" fmla="*/ 1 w 1060898"/>
              <a:gd name="connsiteY3" fmla="*/ 2073894 h 2227793"/>
              <a:gd name="connsiteX4" fmla="*/ 0 w 1060898"/>
              <a:gd name="connsiteY4" fmla="*/ 358871 h 2227793"/>
              <a:gd name="connsiteX0" fmla="*/ 216267 w 1060898"/>
              <a:gd name="connsiteY0" fmla="*/ 327963 h 2227793"/>
              <a:gd name="connsiteX1" fmla="*/ 817323 w 1060898"/>
              <a:gd name="connsiteY1" fmla="*/ 15384 h 2227793"/>
              <a:gd name="connsiteX2" fmla="*/ 1060838 w 1060898"/>
              <a:gd name="connsiteY2" fmla="*/ 1545900 h 2227793"/>
              <a:gd name="connsiteX0" fmla="*/ 0 w 844255"/>
              <a:gd name="connsiteY0" fmla="*/ 358871 h 2227793"/>
              <a:gd name="connsiteX1" fmla="*/ 690486 w 844255"/>
              <a:gd name="connsiteY1" fmla="*/ 1477494 h 2227793"/>
              <a:gd name="connsiteX2" fmla="*/ 658773 w 844255"/>
              <a:gd name="connsiteY2" fmla="*/ 2227793 h 2227793"/>
              <a:gd name="connsiteX3" fmla="*/ 1 w 844255"/>
              <a:gd name="connsiteY3" fmla="*/ 2073894 h 2227793"/>
              <a:gd name="connsiteX4" fmla="*/ 0 w 844255"/>
              <a:gd name="connsiteY4" fmla="*/ 358871 h 2227793"/>
              <a:gd name="connsiteX0" fmla="*/ 216267 w 844255"/>
              <a:gd name="connsiteY0" fmla="*/ 327963 h 2227793"/>
              <a:gd name="connsiteX1" fmla="*/ 817323 w 844255"/>
              <a:gd name="connsiteY1" fmla="*/ 15384 h 2227793"/>
              <a:gd name="connsiteX2" fmla="*/ 842869 w 844255"/>
              <a:gd name="connsiteY2" fmla="*/ 1723951 h 2227793"/>
              <a:gd name="connsiteX0" fmla="*/ 0 w 818539"/>
              <a:gd name="connsiteY0" fmla="*/ 358871 h 2227793"/>
              <a:gd name="connsiteX1" fmla="*/ 690486 w 818539"/>
              <a:gd name="connsiteY1" fmla="*/ 1477494 h 2227793"/>
              <a:gd name="connsiteX2" fmla="*/ 658773 w 818539"/>
              <a:gd name="connsiteY2" fmla="*/ 2227793 h 2227793"/>
              <a:gd name="connsiteX3" fmla="*/ 1 w 818539"/>
              <a:gd name="connsiteY3" fmla="*/ 2073894 h 2227793"/>
              <a:gd name="connsiteX4" fmla="*/ 0 w 818539"/>
              <a:gd name="connsiteY4" fmla="*/ 358871 h 2227793"/>
              <a:gd name="connsiteX0" fmla="*/ 216267 w 818539"/>
              <a:gd name="connsiteY0" fmla="*/ 327963 h 2227793"/>
              <a:gd name="connsiteX1" fmla="*/ 817323 w 818539"/>
              <a:gd name="connsiteY1" fmla="*/ 15384 h 2227793"/>
              <a:gd name="connsiteX2" fmla="*/ 468728 w 818539"/>
              <a:gd name="connsiteY2" fmla="*/ 756060 h 2227793"/>
              <a:gd name="connsiteX0" fmla="*/ 0 w 777501"/>
              <a:gd name="connsiteY0" fmla="*/ 925263 h 2794185"/>
              <a:gd name="connsiteX1" fmla="*/ 690486 w 777501"/>
              <a:gd name="connsiteY1" fmla="*/ 2043886 h 2794185"/>
              <a:gd name="connsiteX2" fmla="*/ 658773 w 777501"/>
              <a:gd name="connsiteY2" fmla="*/ 2794185 h 2794185"/>
              <a:gd name="connsiteX3" fmla="*/ 1 w 777501"/>
              <a:gd name="connsiteY3" fmla="*/ 2640286 h 2794185"/>
              <a:gd name="connsiteX4" fmla="*/ 0 w 777501"/>
              <a:gd name="connsiteY4" fmla="*/ 925263 h 2794185"/>
              <a:gd name="connsiteX0" fmla="*/ 216267 w 777501"/>
              <a:gd name="connsiteY0" fmla="*/ 894355 h 2794185"/>
              <a:gd name="connsiteX1" fmla="*/ 776140 w 777501"/>
              <a:gd name="connsiteY1" fmla="*/ 6988 h 2794185"/>
              <a:gd name="connsiteX2" fmla="*/ 468728 w 777501"/>
              <a:gd name="connsiteY2" fmla="*/ 1322452 h 2794185"/>
              <a:gd name="connsiteX0" fmla="*/ 0 w 780208"/>
              <a:gd name="connsiteY0" fmla="*/ 925263 h 2794185"/>
              <a:gd name="connsiteX1" fmla="*/ 690486 w 780208"/>
              <a:gd name="connsiteY1" fmla="*/ 2043886 h 2794185"/>
              <a:gd name="connsiteX2" fmla="*/ 658773 w 780208"/>
              <a:gd name="connsiteY2" fmla="*/ 2794185 h 2794185"/>
              <a:gd name="connsiteX3" fmla="*/ 1 w 780208"/>
              <a:gd name="connsiteY3" fmla="*/ 2640286 h 2794185"/>
              <a:gd name="connsiteX4" fmla="*/ 0 w 780208"/>
              <a:gd name="connsiteY4" fmla="*/ 925263 h 2794185"/>
              <a:gd name="connsiteX0" fmla="*/ 216267 w 780208"/>
              <a:gd name="connsiteY0" fmla="*/ 894355 h 2794185"/>
              <a:gd name="connsiteX1" fmla="*/ 776140 w 780208"/>
              <a:gd name="connsiteY1" fmla="*/ 6988 h 2794185"/>
              <a:gd name="connsiteX2" fmla="*/ 698468 w 780208"/>
              <a:gd name="connsiteY2" fmla="*/ 1892921 h 2794185"/>
              <a:gd name="connsiteX0" fmla="*/ 0 w 751621"/>
              <a:gd name="connsiteY0" fmla="*/ 30908 h 1899830"/>
              <a:gd name="connsiteX1" fmla="*/ 690486 w 751621"/>
              <a:gd name="connsiteY1" fmla="*/ 1149531 h 1899830"/>
              <a:gd name="connsiteX2" fmla="*/ 658773 w 751621"/>
              <a:gd name="connsiteY2" fmla="*/ 1899830 h 1899830"/>
              <a:gd name="connsiteX3" fmla="*/ 1 w 751621"/>
              <a:gd name="connsiteY3" fmla="*/ 1745931 h 1899830"/>
              <a:gd name="connsiteX4" fmla="*/ 0 w 751621"/>
              <a:gd name="connsiteY4" fmla="*/ 30908 h 1899830"/>
              <a:gd name="connsiteX0" fmla="*/ 216267 w 751621"/>
              <a:gd name="connsiteY0" fmla="*/ 0 h 1899830"/>
              <a:gd name="connsiteX1" fmla="*/ 746132 w 751621"/>
              <a:gd name="connsiteY1" fmla="*/ 250424 h 1899830"/>
              <a:gd name="connsiteX2" fmla="*/ 698468 w 751621"/>
              <a:gd name="connsiteY2" fmla="*/ 998566 h 1899830"/>
              <a:gd name="connsiteX0" fmla="*/ 0 w 797466"/>
              <a:gd name="connsiteY0" fmla="*/ 30908 h 2365886"/>
              <a:gd name="connsiteX1" fmla="*/ 690486 w 797466"/>
              <a:gd name="connsiteY1" fmla="*/ 1149531 h 2365886"/>
              <a:gd name="connsiteX2" fmla="*/ 658773 w 797466"/>
              <a:gd name="connsiteY2" fmla="*/ 1899830 h 2365886"/>
              <a:gd name="connsiteX3" fmla="*/ 1 w 797466"/>
              <a:gd name="connsiteY3" fmla="*/ 1745931 h 2365886"/>
              <a:gd name="connsiteX4" fmla="*/ 0 w 797466"/>
              <a:gd name="connsiteY4" fmla="*/ 30908 h 2365886"/>
              <a:gd name="connsiteX0" fmla="*/ 216267 w 797466"/>
              <a:gd name="connsiteY0" fmla="*/ 0 h 2365886"/>
              <a:gd name="connsiteX1" fmla="*/ 746132 w 797466"/>
              <a:gd name="connsiteY1" fmla="*/ 250424 h 2365886"/>
              <a:gd name="connsiteX2" fmla="*/ 797060 w 797466"/>
              <a:gd name="connsiteY2" fmla="*/ 2365887 h 2365886"/>
              <a:gd name="connsiteX0" fmla="*/ 0 w 797144"/>
              <a:gd name="connsiteY0" fmla="*/ 30908 h 2365886"/>
              <a:gd name="connsiteX1" fmla="*/ 690486 w 797144"/>
              <a:gd name="connsiteY1" fmla="*/ 1149531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4"/>
              <a:gd name="connsiteY0" fmla="*/ 30908 h 2365886"/>
              <a:gd name="connsiteX1" fmla="*/ 682314 w 797144"/>
              <a:gd name="connsiteY1" fmla="*/ 1024156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4"/>
              <a:gd name="connsiteY0" fmla="*/ 30908 h 2365886"/>
              <a:gd name="connsiteX1" fmla="*/ 682314 w 797144"/>
              <a:gd name="connsiteY1" fmla="*/ 1024156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4"/>
              <a:gd name="connsiteY0" fmla="*/ 30908 h 2365886"/>
              <a:gd name="connsiteX1" fmla="*/ 682314 w 797144"/>
              <a:gd name="connsiteY1" fmla="*/ 1024156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1"/>
              <a:gd name="connsiteY0" fmla="*/ 30908 h 2365886"/>
              <a:gd name="connsiteX1" fmla="*/ 682314 w 797141"/>
              <a:gd name="connsiteY1" fmla="*/ 1024156 h 2365886"/>
              <a:gd name="connsiteX2" fmla="*/ 658773 w 797141"/>
              <a:gd name="connsiteY2" fmla="*/ 1899830 h 2365886"/>
              <a:gd name="connsiteX3" fmla="*/ 1 w 797141"/>
              <a:gd name="connsiteY3" fmla="*/ 1745931 h 2365886"/>
              <a:gd name="connsiteX4" fmla="*/ 0 w 797141"/>
              <a:gd name="connsiteY4" fmla="*/ 30908 h 2365886"/>
              <a:gd name="connsiteX0" fmla="*/ 216267 w 797141"/>
              <a:gd name="connsiteY0" fmla="*/ 0 h 2365886"/>
              <a:gd name="connsiteX1" fmla="*/ 618347 w 797141"/>
              <a:gd name="connsiteY1" fmla="*/ 1010249 h 2365886"/>
              <a:gd name="connsiteX2" fmla="*/ 797060 w 797141"/>
              <a:gd name="connsiteY2" fmla="*/ 2365887 h 2365886"/>
              <a:gd name="connsiteX0" fmla="*/ 0 w 797181"/>
              <a:gd name="connsiteY0" fmla="*/ 30908 h 2365886"/>
              <a:gd name="connsiteX1" fmla="*/ 682314 w 797181"/>
              <a:gd name="connsiteY1" fmla="*/ 1024156 h 2365886"/>
              <a:gd name="connsiteX2" fmla="*/ 658773 w 797181"/>
              <a:gd name="connsiteY2" fmla="*/ 1899830 h 2365886"/>
              <a:gd name="connsiteX3" fmla="*/ 1 w 797181"/>
              <a:gd name="connsiteY3" fmla="*/ 1745931 h 2365886"/>
              <a:gd name="connsiteX4" fmla="*/ 0 w 797181"/>
              <a:gd name="connsiteY4" fmla="*/ 30908 h 2365886"/>
              <a:gd name="connsiteX0" fmla="*/ 216267 w 797181"/>
              <a:gd name="connsiteY0" fmla="*/ 0 h 2365886"/>
              <a:gd name="connsiteX1" fmla="*/ 674241 w 797181"/>
              <a:gd name="connsiteY1" fmla="*/ 1017684 h 2365886"/>
              <a:gd name="connsiteX2" fmla="*/ 797060 w 797181"/>
              <a:gd name="connsiteY2" fmla="*/ 2365887 h 2365886"/>
              <a:gd name="connsiteX0" fmla="*/ 0 w 682890"/>
              <a:gd name="connsiteY0" fmla="*/ 30908 h 2909647"/>
              <a:gd name="connsiteX1" fmla="*/ 682314 w 682890"/>
              <a:gd name="connsiteY1" fmla="*/ 1024156 h 2909647"/>
              <a:gd name="connsiteX2" fmla="*/ 658773 w 682890"/>
              <a:gd name="connsiteY2" fmla="*/ 1899830 h 2909647"/>
              <a:gd name="connsiteX3" fmla="*/ 1 w 682890"/>
              <a:gd name="connsiteY3" fmla="*/ 1745931 h 2909647"/>
              <a:gd name="connsiteX4" fmla="*/ 0 w 682890"/>
              <a:gd name="connsiteY4" fmla="*/ 30908 h 2909647"/>
              <a:gd name="connsiteX0" fmla="*/ 216267 w 682890"/>
              <a:gd name="connsiteY0" fmla="*/ 0 h 2909647"/>
              <a:gd name="connsiteX1" fmla="*/ 674241 w 682890"/>
              <a:gd name="connsiteY1" fmla="*/ 1017684 h 2909647"/>
              <a:gd name="connsiteX2" fmla="*/ 614932 w 682890"/>
              <a:gd name="connsiteY2" fmla="*/ 2909646 h 2909647"/>
              <a:gd name="connsiteX0" fmla="*/ 0 w 814574"/>
              <a:gd name="connsiteY0" fmla="*/ 30908 h 3007774"/>
              <a:gd name="connsiteX1" fmla="*/ 682314 w 814574"/>
              <a:gd name="connsiteY1" fmla="*/ 1024156 h 3007774"/>
              <a:gd name="connsiteX2" fmla="*/ 658773 w 814574"/>
              <a:gd name="connsiteY2" fmla="*/ 1899830 h 3007774"/>
              <a:gd name="connsiteX3" fmla="*/ 1 w 814574"/>
              <a:gd name="connsiteY3" fmla="*/ 1745931 h 3007774"/>
              <a:gd name="connsiteX4" fmla="*/ 0 w 814574"/>
              <a:gd name="connsiteY4" fmla="*/ 30908 h 3007774"/>
              <a:gd name="connsiteX0" fmla="*/ 216267 w 814574"/>
              <a:gd name="connsiteY0" fmla="*/ 0 h 3007774"/>
              <a:gd name="connsiteX1" fmla="*/ 674241 w 814574"/>
              <a:gd name="connsiteY1" fmla="*/ 1017684 h 3007774"/>
              <a:gd name="connsiteX2" fmla="*/ 814469 w 814574"/>
              <a:gd name="connsiteY2" fmla="*/ 3007774 h 3007774"/>
              <a:gd name="connsiteX0" fmla="*/ 0 w 814561"/>
              <a:gd name="connsiteY0" fmla="*/ 30908 h 3007774"/>
              <a:gd name="connsiteX1" fmla="*/ 682314 w 814561"/>
              <a:gd name="connsiteY1" fmla="*/ 1024156 h 3007774"/>
              <a:gd name="connsiteX2" fmla="*/ 658773 w 814561"/>
              <a:gd name="connsiteY2" fmla="*/ 1899830 h 3007774"/>
              <a:gd name="connsiteX3" fmla="*/ 1 w 814561"/>
              <a:gd name="connsiteY3" fmla="*/ 1745931 h 3007774"/>
              <a:gd name="connsiteX4" fmla="*/ 0 w 814561"/>
              <a:gd name="connsiteY4" fmla="*/ 30908 h 3007774"/>
              <a:gd name="connsiteX0" fmla="*/ 216267 w 814561"/>
              <a:gd name="connsiteY0" fmla="*/ 0 h 3007774"/>
              <a:gd name="connsiteX1" fmla="*/ 657029 w 814561"/>
              <a:gd name="connsiteY1" fmla="*/ 114360 h 3007774"/>
              <a:gd name="connsiteX2" fmla="*/ 814469 w 814561"/>
              <a:gd name="connsiteY2" fmla="*/ 3007774 h 3007774"/>
              <a:gd name="connsiteX0" fmla="*/ 0 w 931703"/>
              <a:gd name="connsiteY0" fmla="*/ 30908 h 1899829"/>
              <a:gd name="connsiteX1" fmla="*/ 682314 w 931703"/>
              <a:gd name="connsiteY1" fmla="*/ 1024156 h 1899829"/>
              <a:gd name="connsiteX2" fmla="*/ 658773 w 931703"/>
              <a:gd name="connsiteY2" fmla="*/ 1899830 h 1899829"/>
              <a:gd name="connsiteX3" fmla="*/ 1 w 931703"/>
              <a:gd name="connsiteY3" fmla="*/ 1745931 h 1899829"/>
              <a:gd name="connsiteX4" fmla="*/ 0 w 931703"/>
              <a:gd name="connsiteY4" fmla="*/ 30908 h 1899829"/>
              <a:gd name="connsiteX0" fmla="*/ 216267 w 931703"/>
              <a:gd name="connsiteY0" fmla="*/ 0 h 1899829"/>
              <a:gd name="connsiteX1" fmla="*/ 657029 w 931703"/>
              <a:gd name="connsiteY1" fmla="*/ 114360 h 1899829"/>
              <a:gd name="connsiteX2" fmla="*/ 931652 w 931703"/>
              <a:gd name="connsiteY2" fmla="*/ 1595328 h 1899829"/>
              <a:gd name="connsiteX0" fmla="*/ 0 w 785633"/>
              <a:gd name="connsiteY0" fmla="*/ 30908 h 1899829"/>
              <a:gd name="connsiteX1" fmla="*/ 682314 w 785633"/>
              <a:gd name="connsiteY1" fmla="*/ 1024156 h 1899829"/>
              <a:gd name="connsiteX2" fmla="*/ 658773 w 785633"/>
              <a:gd name="connsiteY2" fmla="*/ 1899830 h 1899829"/>
              <a:gd name="connsiteX3" fmla="*/ 1 w 785633"/>
              <a:gd name="connsiteY3" fmla="*/ 1745931 h 1899829"/>
              <a:gd name="connsiteX4" fmla="*/ 0 w 785633"/>
              <a:gd name="connsiteY4" fmla="*/ 30908 h 1899829"/>
              <a:gd name="connsiteX0" fmla="*/ 216267 w 785633"/>
              <a:gd name="connsiteY0" fmla="*/ 0 h 1899829"/>
              <a:gd name="connsiteX1" fmla="*/ 657029 w 785633"/>
              <a:gd name="connsiteY1" fmla="*/ 114360 h 1899829"/>
              <a:gd name="connsiteX2" fmla="*/ 785518 w 785633"/>
              <a:gd name="connsiteY2" fmla="*/ 1738259 h 1899829"/>
              <a:gd name="connsiteX0" fmla="*/ 0 w 785608"/>
              <a:gd name="connsiteY0" fmla="*/ 411002 h 2279923"/>
              <a:gd name="connsiteX1" fmla="*/ 682314 w 785608"/>
              <a:gd name="connsiteY1" fmla="*/ 1404250 h 2279923"/>
              <a:gd name="connsiteX2" fmla="*/ 658773 w 785608"/>
              <a:gd name="connsiteY2" fmla="*/ 2279924 h 2279923"/>
              <a:gd name="connsiteX3" fmla="*/ 1 w 785608"/>
              <a:gd name="connsiteY3" fmla="*/ 2126025 h 2279923"/>
              <a:gd name="connsiteX4" fmla="*/ 0 w 785608"/>
              <a:gd name="connsiteY4" fmla="*/ 411002 h 2279923"/>
              <a:gd name="connsiteX0" fmla="*/ 216267 w 785608"/>
              <a:gd name="connsiteY0" fmla="*/ 380094 h 2279923"/>
              <a:gd name="connsiteX1" fmla="*/ 624592 w 785608"/>
              <a:gd name="connsiteY1" fmla="*/ 13834 h 2279923"/>
              <a:gd name="connsiteX2" fmla="*/ 785518 w 785608"/>
              <a:gd name="connsiteY2" fmla="*/ 2118353 h 2279923"/>
              <a:gd name="connsiteX0" fmla="*/ 0 w 682890"/>
              <a:gd name="connsiteY0" fmla="*/ 411002 h 2452908"/>
              <a:gd name="connsiteX1" fmla="*/ 682314 w 682890"/>
              <a:gd name="connsiteY1" fmla="*/ 1404250 h 2452908"/>
              <a:gd name="connsiteX2" fmla="*/ 658773 w 682890"/>
              <a:gd name="connsiteY2" fmla="*/ 2279924 h 2452908"/>
              <a:gd name="connsiteX3" fmla="*/ 1 w 682890"/>
              <a:gd name="connsiteY3" fmla="*/ 2126025 h 2452908"/>
              <a:gd name="connsiteX4" fmla="*/ 0 w 682890"/>
              <a:gd name="connsiteY4" fmla="*/ 411002 h 2452908"/>
              <a:gd name="connsiteX0" fmla="*/ 216267 w 682890"/>
              <a:gd name="connsiteY0" fmla="*/ 380094 h 2452908"/>
              <a:gd name="connsiteX1" fmla="*/ 624592 w 682890"/>
              <a:gd name="connsiteY1" fmla="*/ 13834 h 2452908"/>
              <a:gd name="connsiteX2" fmla="*/ 536271 w 682890"/>
              <a:gd name="connsiteY2" fmla="*/ 2452908 h 2452908"/>
              <a:gd name="connsiteX0" fmla="*/ 0 w 843582"/>
              <a:gd name="connsiteY0" fmla="*/ 411002 h 2279925"/>
              <a:gd name="connsiteX1" fmla="*/ 682314 w 843582"/>
              <a:gd name="connsiteY1" fmla="*/ 1404250 h 2279925"/>
              <a:gd name="connsiteX2" fmla="*/ 658773 w 843582"/>
              <a:gd name="connsiteY2" fmla="*/ 2279924 h 2279925"/>
              <a:gd name="connsiteX3" fmla="*/ 1 w 843582"/>
              <a:gd name="connsiteY3" fmla="*/ 2126025 h 2279925"/>
              <a:gd name="connsiteX4" fmla="*/ 0 w 843582"/>
              <a:gd name="connsiteY4" fmla="*/ 411002 h 2279925"/>
              <a:gd name="connsiteX0" fmla="*/ 216267 w 843582"/>
              <a:gd name="connsiteY0" fmla="*/ 380094 h 2279925"/>
              <a:gd name="connsiteX1" fmla="*/ 624592 w 843582"/>
              <a:gd name="connsiteY1" fmla="*/ 13834 h 2279925"/>
              <a:gd name="connsiteX2" fmla="*/ 843517 w 843582"/>
              <a:gd name="connsiteY2" fmla="*/ 1664897 h 2279925"/>
              <a:gd name="connsiteX0" fmla="*/ 0 w 1079214"/>
              <a:gd name="connsiteY0" fmla="*/ 462323 h 2331246"/>
              <a:gd name="connsiteX1" fmla="*/ 682314 w 1079214"/>
              <a:gd name="connsiteY1" fmla="*/ 1455571 h 2331246"/>
              <a:gd name="connsiteX2" fmla="*/ 658773 w 1079214"/>
              <a:gd name="connsiteY2" fmla="*/ 2331245 h 2331246"/>
              <a:gd name="connsiteX3" fmla="*/ 1 w 1079214"/>
              <a:gd name="connsiteY3" fmla="*/ 2177346 h 2331246"/>
              <a:gd name="connsiteX4" fmla="*/ 0 w 1079214"/>
              <a:gd name="connsiteY4" fmla="*/ 462323 h 2331246"/>
              <a:gd name="connsiteX0" fmla="*/ 216267 w 1079214"/>
              <a:gd name="connsiteY0" fmla="*/ 431415 h 2331246"/>
              <a:gd name="connsiteX1" fmla="*/ 624592 w 1079214"/>
              <a:gd name="connsiteY1" fmla="*/ 65155 h 2331246"/>
              <a:gd name="connsiteX2" fmla="*/ 1079184 w 1079214"/>
              <a:gd name="connsiteY2" fmla="*/ 14029 h 2331246"/>
              <a:gd name="connsiteX0" fmla="*/ 0 w 966990"/>
              <a:gd name="connsiteY0" fmla="*/ 940413 h 2809336"/>
              <a:gd name="connsiteX1" fmla="*/ 682314 w 966990"/>
              <a:gd name="connsiteY1" fmla="*/ 1933661 h 2809336"/>
              <a:gd name="connsiteX2" fmla="*/ 658773 w 966990"/>
              <a:gd name="connsiteY2" fmla="*/ 2809335 h 2809336"/>
              <a:gd name="connsiteX3" fmla="*/ 1 w 966990"/>
              <a:gd name="connsiteY3" fmla="*/ 2655436 h 2809336"/>
              <a:gd name="connsiteX4" fmla="*/ 0 w 966990"/>
              <a:gd name="connsiteY4" fmla="*/ 940413 h 2809336"/>
              <a:gd name="connsiteX0" fmla="*/ 216267 w 966990"/>
              <a:gd name="connsiteY0" fmla="*/ 909505 h 2809336"/>
              <a:gd name="connsiteX1" fmla="*/ 624592 w 966990"/>
              <a:gd name="connsiteY1" fmla="*/ 543245 h 2809336"/>
              <a:gd name="connsiteX2" fmla="*/ 966949 w 966990"/>
              <a:gd name="connsiteY2" fmla="*/ 2639 h 2809336"/>
              <a:gd name="connsiteX0" fmla="*/ 0 w 961073"/>
              <a:gd name="connsiteY0" fmla="*/ 411002 h 2279925"/>
              <a:gd name="connsiteX1" fmla="*/ 682314 w 961073"/>
              <a:gd name="connsiteY1" fmla="*/ 1404250 h 2279925"/>
              <a:gd name="connsiteX2" fmla="*/ 658773 w 961073"/>
              <a:gd name="connsiteY2" fmla="*/ 2279924 h 2279925"/>
              <a:gd name="connsiteX3" fmla="*/ 1 w 961073"/>
              <a:gd name="connsiteY3" fmla="*/ 2126025 h 2279925"/>
              <a:gd name="connsiteX4" fmla="*/ 0 w 961073"/>
              <a:gd name="connsiteY4" fmla="*/ 411002 h 2279925"/>
              <a:gd name="connsiteX0" fmla="*/ 216267 w 961073"/>
              <a:gd name="connsiteY0" fmla="*/ 380094 h 2279925"/>
              <a:gd name="connsiteX1" fmla="*/ 624592 w 961073"/>
              <a:gd name="connsiteY1" fmla="*/ 13834 h 2279925"/>
              <a:gd name="connsiteX2" fmla="*/ 961032 w 961073"/>
              <a:gd name="connsiteY2" fmla="*/ 1042896 h 2279925"/>
              <a:gd name="connsiteX0" fmla="*/ 0 w 885119"/>
              <a:gd name="connsiteY0" fmla="*/ 411002 h 2279925"/>
              <a:gd name="connsiteX1" fmla="*/ 682314 w 885119"/>
              <a:gd name="connsiteY1" fmla="*/ 1404250 h 2279925"/>
              <a:gd name="connsiteX2" fmla="*/ 658773 w 885119"/>
              <a:gd name="connsiteY2" fmla="*/ 2279924 h 2279925"/>
              <a:gd name="connsiteX3" fmla="*/ 1 w 885119"/>
              <a:gd name="connsiteY3" fmla="*/ 2126025 h 2279925"/>
              <a:gd name="connsiteX4" fmla="*/ 0 w 885119"/>
              <a:gd name="connsiteY4" fmla="*/ 411002 h 2279925"/>
              <a:gd name="connsiteX0" fmla="*/ 216267 w 885119"/>
              <a:gd name="connsiteY0" fmla="*/ 380094 h 2279925"/>
              <a:gd name="connsiteX1" fmla="*/ 624592 w 885119"/>
              <a:gd name="connsiteY1" fmla="*/ 13834 h 2279925"/>
              <a:gd name="connsiteX2" fmla="*/ 885065 w 885119"/>
              <a:gd name="connsiteY2" fmla="*/ 1506123 h 2279925"/>
              <a:gd name="connsiteX0" fmla="*/ 0 w 885121"/>
              <a:gd name="connsiteY0" fmla="*/ 560349 h 2429272"/>
              <a:gd name="connsiteX1" fmla="*/ 682314 w 885121"/>
              <a:gd name="connsiteY1" fmla="*/ 1553597 h 2429272"/>
              <a:gd name="connsiteX2" fmla="*/ 658773 w 885121"/>
              <a:gd name="connsiteY2" fmla="*/ 2429271 h 2429272"/>
              <a:gd name="connsiteX3" fmla="*/ 1 w 885121"/>
              <a:gd name="connsiteY3" fmla="*/ 2275372 h 2429272"/>
              <a:gd name="connsiteX4" fmla="*/ 0 w 885121"/>
              <a:gd name="connsiteY4" fmla="*/ 560349 h 2429272"/>
              <a:gd name="connsiteX0" fmla="*/ 216267 w 885121"/>
              <a:gd name="connsiteY0" fmla="*/ 529441 h 2429272"/>
              <a:gd name="connsiteX1" fmla="*/ 633718 w 885121"/>
              <a:gd name="connsiteY1" fmla="*/ 10756 h 2429272"/>
              <a:gd name="connsiteX2" fmla="*/ 885065 w 885121"/>
              <a:gd name="connsiteY2" fmla="*/ 1655470 h 2429272"/>
              <a:gd name="connsiteX0" fmla="*/ 0 w 885113"/>
              <a:gd name="connsiteY0" fmla="*/ 1125797 h 2994720"/>
              <a:gd name="connsiteX1" fmla="*/ 682314 w 885113"/>
              <a:gd name="connsiteY1" fmla="*/ 2119045 h 2994720"/>
              <a:gd name="connsiteX2" fmla="*/ 658773 w 885113"/>
              <a:gd name="connsiteY2" fmla="*/ 2994719 h 2994720"/>
              <a:gd name="connsiteX3" fmla="*/ 1 w 885113"/>
              <a:gd name="connsiteY3" fmla="*/ 2840820 h 2994720"/>
              <a:gd name="connsiteX4" fmla="*/ 0 w 885113"/>
              <a:gd name="connsiteY4" fmla="*/ 1125797 h 2994720"/>
              <a:gd name="connsiteX0" fmla="*/ 216267 w 885113"/>
              <a:gd name="connsiteY0" fmla="*/ 1094889 h 2994720"/>
              <a:gd name="connsiteX1" fmla="*/ 591957 w 885113"/>
              <a:gd name="connsiteY1" fmla="*/ 5866 h 2994720"/>
              <a:gd name="connsiteX2" fmla="*/ 885065 w 885113"/>
              <a:gd name="connsiteY2" fmla="*/ 2220918 h 2994720"/>
              <a:gd name="connsiteX0" fmla="*/ 0 w 814130"/>
              <a:gd name="connsiteY0" fmla="*/ 1125797 h 2994720"/>
              <a:gd name="connsiteX1" fmla="*/ 682314 w 814130"/>
              <a:gd name="connsiteY1" fmla="*/ 2119045 h 2994720"/>
              <a:gd name="connsiteX2" fmla="*/ 658773 w 814130"/>
              <a:gd name="connsiteY2" fmla="*/ 2994719 h 2994720"/>
              <a:gd name="connsiteX3" fmla="*/ 1 w 814130"/>
              <a:gd name="connsiteY3" fmla="*/ 2840820 h 2994720"/>
              <a:gd name="connsiteX4" fmla="*/ 0 w 814130"/>
              <a:gd name="connsiteY4" fmla="*/ 1125797 h 2994720"/>
              <a:gd name="connsiteX0" fmla="*/ 216267 w 814130"/>
              <a:gd name="connsiteY0" fmla="*/ 1094889 h 2994720"/>
              <a:gd name="connsiteX1" fmla="*/ 591957 w 814130"/>
              <a:gd name="connsiteY1" fmla="*/ 5866 h 2994720"/>
              <a:gd name="connsiteX2" fmla="*/ 814066 w 814130"/>
              <a:gd name="connsiteY2" fmla="*/ 2099350 h 2994720"/>
              <a:gd name="connsiteX0" fmla="*/ 0 w 1009907"/>
              <a:gd name="connsiteY0" fmla="*/ 1902448 h 3771371"/>
              <a:gd name="connsiteX1" fmla="*/ 682314 w 1009907"/>
              <a:gd name="connsiteY1" fmla="*/ 2895696 h 3771371"/>
              <a:gd name="connsiteX2" fmla="*/ 658773 w 1009907"/>
              <a:gd name="connsiteY2" fmla="*/ 3771370 h 3771371"/>
              <a:gd name="connsiteX3" fmla="*/ 1 w 1009907"/>
              <a:gd name="connsiteY3" fmla="*/ 3617471 h 3771371"/>
              <a:gd name="connsiteX4" fmla="*/ 0 w 1009907"/>
              <a:gd name="connsiteY4" fmla="*/ 1902448 h 3771371"/>
              <a:gd name="connsiteX0" fmla="*/ 216267 w 1009907"/>
              <a:gd name="connsiteY0" fmla="*/ 1871540 h 3771371"/>
              <a:gd name="connsiteX1" fmla="*/ 591957 w 1009907"/>
              <a:gd name="connsiteY1" fmla="*/ 782517 h 3771371"/>
              <a:gd name="connsiteX2" fmla="*/ 1009874 w 1009907"/>
              <a:gd name="connsiteY2" fmla="*/ 1887 h 3771371"/>
              <a:gd name="connsiteX0" fmla="*/ 0 w 1009913"/>
              <a:gd name="connsiteY0" fmla="*/ 1902054 h 3770977"/>
              <a:gd name="connsiteX1" fmla="*/ 682314 w 1009913"/>
              <a:gd name="connsiteY1" fmla="*/ 2895302 h 3770977"/>
              <a:gd name="connsiteX2" fmla="*/ 658773 w 1009913"/>
              <a:gd name="connsiteY2" fmla="*/ 3770976 h 3770977"/>
              <a:gd name="connsiteX3" fmla="*/ 1 w 1009913"/>
              <a:gd name="connsiteY3" fmla="*/ 3617077 h 3770977"/>
              <a:gd name="connsiteX4" fmla="*/ 0 w 1009913"/>
              <a:gd name="connsiteY4" fmla="*/ 1902054 h 3770977"/>
              <a:gd name="connsiteX0" fmla="*/ 216267 w 1009913"/>
              <a:gd name="connsiteY0" fmla="*/ 1871146 h 3770977"/>
              <a:gd name="connsiteX1" fmla="*/ 651634 w 1009913"/>
              <a:gd name="connsiteY1" fmla="*/ 1004498 h 3770977"/>
              <a:gd name="connsiteX2" fmla="*/ 1009874 w 1009913"/>
              <a:gd name="connsiteY2" fmla="*/ 1493 h 3770977"/>
              <a:gd name="connsiteX0" fmla="*/ 0 w 951914"/>
              <a:gd name="connsiteY0" fmla="*/ 2805927 h 4674850"/>
              <a:gd name="connsiteX1" fmla="*/ 682314 w 951914"/>
              <a:gd name="connsiteY1" fmla="*/ 3799175 h 4674850"/>
              <a:gd name="connsiteX2" fmla="*/ 658773 w 951914"/>
              <a:gd name="connsiteY2" fmla="*/ 4674849 h 4674850"/>
              <a:gd name="connsiteX3" fmla="*/ 1 w 951914"/>
              <a:gd name="connsiteY3" fmla="*/ 4520950 h 4674850"/>
              <a:gd name="connsiteX4" fmla="*/ 0 w 951914"/>
              <a:gd name="connsiteY4" fmla="*/ 2805927 h 4674850"/>
              <a:gd name="connsiteX0" fmla="*/ 216267 w 951914"/>
              <a:gd name="connsiteY0" fmla="*/ 2775019 h 4674850"/>
              <a:gd name="connsiteX1" fmla="*/ 651634 w 951914"/>
              <a:gd name="connsiteY1" fmla="*/ 1908371 h 4674850"/>
              <a:gd name="connsiteX2" fmla="*/ 951867 w 951914"/>
              <a:gd name="connsiteY2" fmla="*/ 805 h 4674850"/>
              <a:gd name="connsiteX0" fmla="*/ 0 w 951921"/>
              <a:gd name="connsiteY0" fmla="*/ 2805656 h 4674579"/>
              <a:gd name="connsiteX1" fmla="*/ 682314 w 951921"/>
              <a:gd name="connsiteY1" fmla="*/ 3798904 h 4674579"/>
              <a:gd name="connsiteX2" fmla="*/ 658773 w 951921"/>
              <a:gd name="connsiteY2" fmla="*/ 4674578 h 4674579"/>
              <a:gd name="connsiteX3" fmla="*/ 1 w 951921"/>
              <a:gd name="connsiteY3" fmla="*/ 4520679 h 4674579"/>
              <a:gd name="connsiteX4" fmla="*/ 0 w 951921"/>
              <a:gd name="connsiteY4" fmla="*/ 2805656 h 4674579"/>
              <a:gd name="connsiteX0" fmla="*/ 216267 w 951921"/>
              <a:gd name="connsiteY0" fmla="*/ 2774748 h 4674579"/>
              <a:gd name="connsiteX1" fmla="*/ 688969 w 951921"/>
              <a:gd name="connsiteY1" fmla="*/ 2907757 h 4674579"/>
              <a:gd name="connsiteX2" fmla="*/ 951867 w 951921"/>
              <a:gd name="connsiteY2" fmla="*/ 534 h 4674579"/>
              <a:gd name="connsiteX0" fmla="*/ 0 w 798641"/>
              <a:gd name="connsiteY0" fmla="*/ 2497575 h 4366498"/>
              <a:gd name="connsiteX1" fmla="*/ 682314 w 798641"/>
              <a:gd name="connsiteY1" fmla="*/ 3490823 h 4366498"/>
              <a:gd name="connsiteX2" fmla="*/ 658773 w 798641"/>
              <a:gd name="connsiteY2" fmla="*/ 4366497 h 4366498"/>
              <a:gd name="connsiteX3" fmla="*/ 1 w 798641"/>
              <a:gd name="connsiteY3" fmla="*/ 4212598 h 4366498"/>
              <a:gd name="connsiteX4" fmla="*/ 0 w 798641"/>
              <a:gd name="connsiteY4" fmla="*/ 2497575 h 4366498"/>
              <a:gd name="connsiteX0" fmla="*/ 216267 w 798641"/>
              <a:gd name="connsiteY0" fmla="*/ 2466667 h 4366498"/>
              <a:gd name="connsiteX1" fmla="*/ 688969 w 798641"/>
              <a:gd name="connsiteY1" fmla="*/ 2599676 h 4366498"/>
              <a:gd name="connsiteX2" fmla="*/ 798504 w 798641"/>
              <a:gd name="connsiteY2" fmla="*/ 598 h 4366498"/>
              <a:gd name="connsiteX0" fmla="*/ 0 w 798648"/>
              <a:gd name="connsiteY0" fmla="*/ 2497876 h 4366799"/>
              <a:gd name="connsiteX1" fmla="*/ 682314 w 798648"/>
              <a:gd name="connsiteY1" fmla="*/ 3491124 h 4366799"/>
              <a:gd name="connsiteX2" fmla="*/ 658773 w 798648"/>
              <a:gd name="connsiteY2" fmla="*/ 4366798 h 4366799"/>
              <a:gd name="connsiteX3" fmla="*/ 1 w 798648"/>
              <a:gd name="connsiteY3" fmla="*/ 4212899 h 4366799"/>
              <a:gd name="connsiteX4" fmla="*/ 0 w 798648"/>
              <a:gd name="connsiteY4" fmla="*/ 2497876 h 4366799"/>
              <a:gd name="connsiteX0" fmla="*/ 216267 w 798648"/>
              <a:gd name="connsiteY0" fmla="*/ 2466968 h 4366799"/>
              <a:gd name="connsiteX1" fmla="*/ 693595 w 798648"/>
              <a:gd name="connsiteY1" fmla="*/ 1706600 h 4366799"/>
              <a:gd name="connsiteX2" fmla="*/ 798504 w 798648"/>
              <a:gd name="connsiteY2" fmla="*/ 899 h 4366799"/>
              <a:gd name="connsiteX0" fmla="*/ 0 w 798841"/>
              <a:gd name="connsiteY0" fmla="*/ 2497575 h 4366498"/>
              <a:gd name="connsiteX1" fmla="*/ 682314 w 798841"/>
              <a:gd name="connsiteY1" fmla="*/ 3490823 h 4366498"/>
              <a:gd name="connsiteX2" fmla="*/ 658773 w 798841"/>
              <a:gd name="connsiteY2" fmla="*/ 4366497 h 4366498"/>
              <a:gd name="connsiteX3" fmla="*/ 1 w 798841"/>
              <a:gd name="connsiteY3" fmla="*/ 4212598 h 4366498"/>
              <a:gd name="connsiteX4" fmla="*/ 0 w 798841"/>
              <a:gd name="connsiteY4" fmla="*/ 2497575 h 4366498"/>
              <a:gd name="connsiteX0" fmla="*/ 216267 w 798841"/>
              <a:gd name="connsiteY0" fmla="*/ 2466667 h 4366498"/>
              <a:gd name="connsiteX1" fmla="*/ 747974 w 798841"/>
              <a:gd name="connsiteY1" fmla="*/ 2596588 h 4366498"/>
              <a:gd name="connsiteX2" fmla="*/ 798504 w 798841"/>
              <a:gd name="connsiteY2" fmla="*/ 598 h 4366498"/>
              <a:gd name="connsiteX0" fmla="*/ 0 w 748485"/>
              <a:gd name="connsiteY0" fmla="*/ 1218572 h 3087495"/>
              <a:gd name="connsiteX1" fmla="*/ 682314 w 748485"/>
              <a:gd name="connsiteY1" fmla="*/ 2211820 h 3087495"/>
              <a:gd name="connsiteX2" fmla="*/ 658773 w 748485"/>
              <a:gd name="connsiteY2" fmla="*/ 3087494 h 3087495"/>
              <a:gd name="connsiteX3" fmla="*/ 1 w 748485"/>
              <a:gd name="connsiteY3" fmla="*/ 2933595 h 3087495"/>
              <a:gd name="connsiteX4" fmla="*/ 0 w 748485"/>
              <a:gd name="connsiteY4" fmla="*/ 1218572 h 3087495"/>
              <a:gd name="connsiteX0" fmla="*/ 216267 w 748485"/>
              <a:gd name="connsiteY0" fmla="*/ 1187664 h 3087495"/>
              <a:gd name="connsiteX1" fmla="*/ 747974 w 748485"/>
              <a:gd name="connsiteY1" fmla="*/ 1317585 h 3087495"/>
              <a:gd name="connsiteX2" fmla="*/ 324038 w 748485"/>
              <a:gd name="connsiteY2" fmla="*/ 1153 h 3087495"/>
              <a:gd name="connsiteX0" fmla="*/ 0 w 748545"/>
              <a:gd name="connsiteY0" fmla="*/ 30909 h 1899832"/>
              <a:gd name="connsiteX1" fmla="*/ 682314 w 748545"/>
              <a:gd name="connsiteY1" fmla="*/ 1024157 h 1899832"/>
              <a:gd name="connsiteX2" fmla="*/ 658773 w 748545"/>
              <a:gd name="connsiteY2" fmla="*/ 1899831 h 1899832"/>
              <a:gd name="connsiteX3" fmla="*/ 1 w 748545"/>
              <a:gd name="connsiteY3" fmla="*/ 1745932 h 1899832"/>
              <a:gd name="connsiteX4" fmla="*/ 0 w 748545"/>
              <a:gd name="connsiteY4" fmla="*/ 30909 h 1899832"/>
              <a:gd name="connsiteX0" fmla="*/ 216267 w 748545"/>
              <a:gd name="connsiteY0" fmla="*/ 1 h 1899832"/>
              <a:gd name="connsiteX1" fmla="*/ 747974 w 748545"/>
              <a:gd name="connsiteY1" fmla="*/ 129922 h 1899832"/>
              <a:gd name="connsiteX2" fmla="*/ 371394 w 748545"/>
              <a:gd name="connsiteY2" fmla="*/ 1175828 h 1899832"/>
              <a:gd name="connsiteX0" fmla="*/ 0 w 682890"/>
              <a:gd name="connsiteY0" fmla="*/ 41664 h 1910587"/>
              <a:gd name="connsiteX1" fmla="*/ 682314 w 682890"/>
              <a:gd name="connsiteY1" fmla="*/ 1034912 h 1910587"/>
              <a:gd name="connsiteX2" fmla="*/ 658773 w 682890"/>
              <a:gd name="connsiteY2" fmla="*/ 1910586 h 1910587"/>
              <a:gd name="connsiteX3" fmla="*/ 1 w 682890"/>
              <a:gd name="connsiteY3" fmla="*/ 1756687 h 1910587"/>
              <a:gd name="connsiteX4" fmla="*/ 0 w 682890"/>
              <a:gd name="connsiteY4" fmla="*/ 41664 h 1910587"/>
              <a:gd name="connsiteX0" fmla="*/ 216267 w 682890"/>
              <a:gd name="connsiteY0" fmla="*/ 10756 h 1910587"/>
              <a:gd name="connsiteX1" fmla="*/ 631233 w 682890"/>
              <a:gd name="connsiteY1" fmla="*/ 63621 h 1910587"/>
              <a:gd name="connsiteX2" fmla="*/ 371394 w 682890"/>
              <a:gd name="connsiteY2" fmla="*/ 1186583 h 1910587"/>
              <a:gd name="connsiteX0" fmla="*/ 0 w 682890"/>
              <a:gd name="connsiteY0" fmla="*/ 41664 h 1910587"/>
              <a:gd name="connsiteX1" fmla="*/ 682314 w 682890"/>
              <a:gd name="connsiteY1" fmla="*/ 1034912 h 1910587"/>
              <a:gd name="connsiteX2" fmla="*/ 658773 w 682890"/>
              <a:gd name="connsiteY2" fmla="*/ 1910586 h 1910587"/>
              <a:gd name="connsiteX3" fmla="*/ 1 w 682890"/>
              <a:gd name="connsiteY3" fmla="*/ 1756687 h 1910587"/>
              <a:gd name="connsiteX4" fmla="*/ 0 w 682890"/>
              <a:gd name="connsiteY4" fmla="*/ 41664 h 1910587"/>
              <a:gd name="connsiteX0" fmla="*/ 216267 w 682890"/>
              <a:gd name="connsiteY0" fmla="*/ 10756 h 1910587"/>
              <a:gd name="connsiteX1" fmla="*/ 631233 w 682890"/>
              <a:gd name="connsiteY1" fmla="*/ 63621 h 1910587"/>
              <a:gd name="connsiteX2" fmla="*/ 370261 w 682890"/>
              <a:gd name="connsiteY2" fmla="*/ 1682026 h 1910587"/>
              <a:gd name="connsiteX0" fmla="*/ 0 w 682890"/>
              <a:gd name="connsiteY0" fmla="*/ 41664 h 3740657"/>
              <a:gd name="connsiteX1" fmla="*/ 682314 w 682890"/>
              <a:gd name="connsiteY1" fmla="*/ 1034912 h 3740657"/>
              <a:gd name="connsiteX2" fmla="*/ 658773 w 682890"/>
              <a:gd name="connsiteY2" fmla="*/ 1910586 h 3740657"/>
              <a:gd name="connsiteX3" fmla="*/ 1 w 682890"/>
              <a:gd name="connsiteY3" fmla="*/ 1756687 h 3740657"/>
              <a:gd name="connsiteX4" fmla="*/ 0 w 682890"/>
              <a:gd name="connsiteY4" fmla="*/ 41664 h 3740657"/>
              <a:gd name="connsiteX0" fmla="*/ 216267 w 682890"/>
              <a:gd name="connsiteY0" fmla="*/ 10756 h 3740657"/>
              <a:gd name="connsiteX1" fmla="*/ 631233 w 682890"/>
              <a:gd name="connsiteY1" fmla="*/ 63621 h 3740657"/>
              <a:gd name="connsiteX2" fmla="*/ 347902 w 682890"/>
              <a:gd name="connsiteY2" fmla="*/ 3740657 h 3740657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1 h 3729902"/>
              <a:gd name="connsiteX1" fmla="*/ 496413 w 682890"/>
              <a:gd name="connsiteY1" fmla="*/ 1669009 h 3729902"/>
              <a:gd name="connsiteX2" fmla="*/ 347902 w 682890"/>
              <a:gd name="connsiteY2" fmla="*/ 3729902 h 3729902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1 h 3729902"/>
              <a:gd name="connsiteX1" fmla="*/ 506681 w 682890"/>
              <a:gd name="connsiteY1" fmla="*/ 1415356 h 3729902"/>
              <a:gd name="connsiteX2" fmla="*/ 347902 w 682890"/>
              <a:gd name="connsiteY2" fmla="*/ 3729902 h 3729902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1 h 3729902"/>
              <a:gd name="connsiteX1" fmla="*/ 496105 w 682890"/>
              <a:gd name="connsiteY1" fmla="*/ 1520769 h 3729902"/>
              <a:gd name="connsiteX2" fmla="*/ 347902 w 682890"/>
              <a:gd name="connsiteY2" fmla="*/ 3729902 h 3729902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0 h 3729902"/>
              <a:gd name="connsiteX1" fmla="*/ 496105 w 682890"/>
              <a:gd name="connsiteY1" fmla="*/ 1520769 h 3729902"/>
              <a:gd name="connsiteX2" fmla="*/ 347902 w 682890"/>
              <a:gd name="connsiteY2" fmla="*/ 3729902 h 3729902"/>
              <a:gd name="connsiteX0" fmla="*/ 0 w 682890"/>
              <a:gd name="connsiteY0" fmla="*/ 31229 h 3730222"/>
              <a:gd name="connsiteX1" fmla="*/ 682314 w 682890"/>
              <a:gd name="connsiteY1" fmla="*/ 1024477 h 3730222"/>
              <a:gd name="connsiteX2" fmla="*/ 658773 w 682890"/>
              <a:gd name="connsiteY2" fmla="*/ 1900151 h 3730222"/>
              <a:gd name="connsiteX3" fmla="*/ 1 w 682890"/>
              <a:gd name="connsiteY3" fmla="*/ 1746252 h 3730222"/>
              <a:gd name="connsiteX4" fmla="*/ 0 w 682890"/>
              <a:gd name="connsiteY4" fmla="*/ 31229 h 3730222"/>
              <a:gd name="connsiteX0" fmla="*/ 216267 w 682890"/>
              <a:gd name="connsiteY0" fmla="*/ 320 h 3730222"/>
              <a:gd name="connsiteX1" fmla="*/ 496105 w 682890"/>
              <a:gd name="connsiteY1" fmla="*/ 1521089 h 3730222"/>
              <a:gd name="connsiteX2" fmla="*/ 347902 w 682890"/>
              <a:gd name="connsiteY2" fmla="*/ 3730222 h 3730222"/>
              <a:gd name="connsiteX0" fmla="*/ 0 w 682890"/>
              <a:gd name="connsiteY0" fmla="*/ 31229 h 5012755"/>
              <a:gd name="connsiteX1" fmla="*/ 682314 w 682890"/>
              <a:gd name="connsiteY1" fmla="*/ 1024477 h 5012755"/>
              <a:gd name="connsiteX2" fmla="*/ 658773 w 682890"/>
              <a:gd name="connsiteY2" fmla="*/ 1900151 h 5012755"/>
              <a:gd name="connsiteX3" fmla="*/ 1 w 682890"/>
              <a:gd name="connsiteY3" fmla="*/ 1746252 h 5012755"/>
              <a:gd name="connsiteX4" fmla="*/ 0 w 682890"/>
              <a:gd name="connsiteY4" fmla="*/ 31229 h 5012755"/>
              <a:gd name="connsiteX0" fmla="*/ 216267 w 682890"/>
              <a:gd name="connsiteY0" fmla="*/ 320 h 5012755"/>
              <a:gd name="connsiteX1" fmla="*/ 496105 w 682890"/>
              <a:gd name="connsiteY1" fmla="*/ 1521089 h 5012755"/>
              <a:gd name="connsiteX2" fmla="*/ 300186 w 682890"/>
              <a:gd name="connsiteY2" fmla="*/ 5012755 h 5012755"/>
              <a:gd name="connsiteX0" fmla="*/ 0 w 682890"/>
              <a:gd name="connsiteY0" fmla="*/ 31131 h 5012657"/>
              <a:gd name="connsiteX1" fmla="*/ 682314 w 682890"/>
              <a:gd name="connsiteY1" fmla="*/ 1024379 h 5012657"/>
              <a:gd name="connsiteX2" fmla="*/ 658773 w 682890"/>
              <a:gd name="connsiteY2" fmla="*/ 1900053 h 5012657"/>
              <a:gd name="connsiteX3" fmla="*/ 1 w 682890"/>
              <a:gd name="connsiteY3" fmla="*/ 1746154 h 5012657"/>
              <a:gd name="connsiteX4" fmla="*/ 0 w 682890"/>
              <a:gd name="connsiteY4" fmla="*/ 31131 h 5012657"/>
              <a:gd name="connsiteX0" fmla="*/ 216267 w 682890"/>
              <a:gd name="connsiteY0" fmla="*/ 222 h 5012657"/>
              <a:gd name="connsiteX1" fmla="*/ 334835 w 682890"/>
              <a:gd name="connsiteY1" fmla="*/ 2180297 h 5012657"/>
              <a:gd name="connsiteX2" fmla="*/ 300186 w 682890"/>
              <a:gd name="connsiteY2" fmla="*/ 5012657 h 5012657"/>
              <a:gd name="connsiteX0" fmla="*/ 930 w 683820"/>
              <a:gd name="connsiteY0" fmla="*/ 31131 h 4430059"/>
              <a:gd name="connsiteX1" fmla="*/ 683244 w 683820"/>
              <a:gd name="connsiteY1" fmla="*/ 1024379 h 4430059"/>
              <a:gd name="connsiteX2" fmla="*/ 659703 w 683820"/>
              <a:gd name="connsiteY2" fmla="*/ 1900053 h 4430059"/>
              <a:gd name="connsiteX3" fmla="*/ 931 w 683820"/>
              <a:gd name="connsiteY3" fmla="*/ 1746154 h 4430059"/>
              <a:gd name="connsiteX4" fmla="*/ 930 w 683820"/>
              <a:gd name="connsiteY4" fmla="*/ 31131 h 4430059"/>
              <a:gd name="connsiteX0" fmla="*/ 217197 w 683820"/>
              <a:gd name="connsiteY0" fmla="*/ 222 h 4430059"/>
              <a:gd name="connsiteX1" fmla="*/ 335765 w 683820"/>
              <a:gd name="connsiteY1" fmla="*/ 2180297 h 4430059"/>
              <a:gd name="connsiteX2" fmla="*/ 0 w 683820"/>
              <a:gd name="connsiteY2" fmla="*/ 4430058 h 4430059"/>
              <a:gd name="connsiteX0" fmla="*/ 383925 w 1066815"/>
              <a:gd name="connsiteY0" fmla="*/ 31131 h 2990292"/>
              <a:gd name="connsiteX1" fmla="*/ 1066239 w 1066815"/>
              <a:gd name="connsiteY1" fmla="*/ 1024379 h 2990292"/>
              <a:gd name="connsiteX2" fmla="*/ 1042698 w 1066815"/>
              <a:gd name="connsiteY2" fmla="*/ 1900053 h 2990292"/>
              <a:gd name="connsiteX3" fmla="*/ 383926 w 1066815"/>
              <a:gd name="connsiteY3" fmla="*/ 1746154 h 2990292"/>
              <a:gd name="connsiteX4" fmla="*/ 383925 w 1066815"/>
              <a:gd name="connsiteY4" fmla="*/ 31131 h 2990292"/>
              <a:gd name="connsiteX0" fmla="*/ 600192 w 1066815"/>
              <a:gd name="connsiteY0" fmla="*/ 222 h 2990292"/>
              <a:gd name="connsiteX1" fmla="*/ 718760 w 1066815"/>
              <a:gd name="connsiteY1" fmla="*/ 2180297 h 2990292"/>
              <a:gd name="connsiteX2" fmla="*/ 0 w 1066815"/>
              <a:gd name="connsiteY2" fmla="*/ 2990291 h 2990292"/>
              <a:gd name="connsiteX0" fmla="*/ 383925 w 1066815"/>
              <a:gd name="connsiteY0" fmla="*/ 31104 h 2990265"/>
              <a:gd name="connsiteX1" fmla="*/ 1066239 w 1066815"/>
              <a:gd name="connsiteY1" fmla="*/ 1024352 h 2990265"/>
              <a:gd name="connsiteX2" fmla="*/ 1042698 w 1066815"/>
              <a:gd name="connsiteY2" fmla="*/ 1900026 h 2990265"/>
              <a:gd name="connsiteX3" fmla="*/ 383926 w 1066815"/>
              <a:gd name="connsiteY3" fmla="*/ 1746127 h 2990265"/>
              <a:gd name="connsiteX4" fmla="*/ 383925 w 1066815"/>
              <a:gd name="connsiteY4" fmla="*/ 31104 h 2990265"/>
              <a:gd name="connsiteX0" fmla="*/ 600192 w 1066815"/>
              <a:gd name="connsiteY0" fmla="*/ 195 h 2990265"/>
              <a:gd name="connsiteX1" fmla="*/ 594991 w 1066815"/>
              <a:gd name="connsiteY1" fmla="*/ 2464915 h 2990265"/>
              <a:gd name="connsiteX2" fmla="*/ 0 w 1066815"/>
              <a:gd name="connsiteY2" fmla="*/ 2990264 h 2990265"/>
              <a:gd name="connsiteX0" fmla="*/ 0 w 682890"/>
              <a:gd name="connsiteY0" fmla="*/ 31104 h 4953183"/>
              <a:gd name="connsiteX1" fmla="*/ 682314 w 682890"/>
              <a:gd name="connsiteY1" fmla="*/ 1024352 h 4953183"/>
              <a:gd name="connsiteX2" fmla="*/ 658773 w 682890"/>
              <a:gd name="connsiteY2" fmla="*/ 1900026 h 4953183"/>
              <a:gd name="connsiteX3" fmla="*/ 1 w 682890"/>
              <a:gd name="connsiteY3" fmla="*/ 1746127 h 4953183"/>
              <a:gd name="connsiteX4" fmla="*/ 0 w 682890"/>
              <a:gd name="connsiteY4" fmla="*/ 31104 h 4953183"/>
              <a:gd name="connsiteX0" fmla="*/ 216267 w 682890"/>
              <a:gd name="connsiteY0" fmla="*/ 195 h 4953183"/>
              <a:gd name="connsiteX1" fmla="*/ 211066 w 682890"/>
              <a:gd name="connsiteY1" fmla="*/ 2464915 h 4953183"/>
              <a:gd name="connsiteX2" fmla="*/ 48733 w 682890"/>
              <a:gd name="connsiteY2" fmla="*/ 4953182 h 4953183"/>
              <a:gd name="connsiteX0" fmla="*/ 0 w 768001"/>
              <a:gd name="connsiteY0" fmla="*/ 31104 h 3929391"/>
              <a:gd name="connsiteX1" fmla="*/ 682314 w 768001"/>
              <a:gd name="connsiteY1" fmla="*/ 1024352 h 3929391"/>
              <a:gd name="connsiteX2" fmla="*/ 658773 w 768001"/>
              <a:gd name="connsiteY2" fmla="*/ 1900026 h 3929391"/>
              <a:gd name="connsiteX3" fmla="*/ 1 w 768001"/>
              <a:gd name="connsiteY3" fmla="*/ 1746127 h 3929391"/>
              <a:gd name="connsiteX4" fmla="*/ 0 w 768001"/>
              <a:gd name="connsiteY4" fmla="*/ 31104 h 3929391"/>
              <a:gd name="connsiteX0" fmla="*/ 216267 w 768001"/>
              <a:gd name="connsiteY0" fmla="*/ 195 h 3929391"/>
              <a:gd name="connsiteX1" fmla="*/ 211066 w 768001"/>
              <a:gd name="connsiteY1" fmla="*/ 2464915 h 3929391"/>
              <a:gd name="connsiteX2" fmla="*/ 767977 w 768001"/>
              <a:gd name="connsiteY2" fmla="*/ 3929390 h 3929391"/>
              <a:gd name="connsiteX0" fmla="*/ 0 w 892493"/>
              <a:gd name="connsiteY0" fmla="*/ 31104 h 2464914"/>
              <a:gd name="connsiteX1" fmla="*/ 682314 w 892493"/>
              <a:gd name="connsiteY1" fmla="*/ 1024352 h 2464914"/>
              <a:gd name="connsiteX2" fmla="*/ 658773 w 892493"/>
              <a:gd name="connsiteY2" fmla="*/ 1900026 h 2464914"/>
              <a:gd name="connsiteX3" fmla="*/ 1 w 892493"/>
              <a:gd name="connsiteY3" fmla="*/ 1746127 h 2464914"/>
              <a:gd name="connsiteX4" fmla="*/ 0 w 892493"/>
              <a:gd name="connsiteY4" fmla="*/ 31104 h 2464914"/>
              <a:gd name="connsiteX0" fmla="*/ 216267 w 892493"/>
              <a:gd name="connsiteY0" fmla="*/ 195 h 2464914"/>
              <a:gd name="connsiteX1" fmla="*/ 211066 w 892493"/>
              <a:gd name="connsiteY1" fmla="*/ 2464915 h 2464914"/>
              <a:gd name="connsiteX2" fmla="*/ 892473 w 892493"/>
              <a:gd name="connsiteY2" fmla="*/ 2300328 h 2464914"/>
              <a:gd name="connsiteX0" fmla="*/ 0 w 840100"/>
              <a:gd name="connsiteY0" fmla="*/ 31104 h 2464914"/>
              <a:gd name="connsiteX1" fmla="*/ 682314 w 840100"/>
              <a:gd name="connsiteY1" fmla="*/ 1024352 h 2464914"/>
              <a:gd name="connsiteX2" fmla="*/ 658773 w 840100"/>
              <a:gd name="connsiteY2" fmla="*/ 1900026 h 2464914"/>
              <a:gd name="connsiteX3" fmla="*/ 1 w 840100"/>
              <a:gd name="connsiteY3" fmla="*/ 1746127 h 2464914"/>
              <a:gd name="connsiteX4" fmla="*/ 0 w 840100"/>
              <a:gd name="connsiteY4" fmla="*/ 31104 h 2464914"/>
              <a:gd name="connsiteX0" fmla="*/ 216267 w 840100"/>
              <a:gd name="connsiteY0" fmla="*/ 195 h 2464914"/>
              <a:gd name="connsiteX1" fmla="*/ 211066 w 840100"/>
              <a:gd name="connsiteY1" fmla="*/ 2464915 h 2464914"/>
              <a:gd name="connsiteX2" fmla="*/ 840078 w 840100"/>
              <a:gd name="connsiteY2" fmla="*/ 120292 h 2464914"/>
              <a:gd name="connsiteX0" fmla="*/ 0 w 840119"/>
              <a:gd name="connsiteY0" fmla="*/ 31116 h 2316601"/>
              <a:gd name="connsiteX1" fmla="*/ 682314 w 840119"/>
              <a:gd name="connsiteY1" fmla="*/ 1024364 h 2316601"/>
              <a:gd name="connsiteX2" fmla="*/ 658773 w 840119"/>
              <a:gd name="connsiteY2" fmla="*/ 1900038 h 2316601"/>
              <a:gd name="connsiteX3" fmla="*/ 1 w 840119"/>
              <a:gd name="connsiteY3" fmla="*/ 1746139 h 2316601"/>
              <a:gd name="connsiteX4" fmla="*/ 0 w 840119"/>
              <a:gd name="connsiteY4" fmla="*/ 31116 h 2316601"/>
              <a:gd name="connsiteX0" fmla="*/ 216267 w 840119"/>
              <a:gd name="connsiteY0" fmla="*/ 207 h 2316601"/>
              <a:gd name="connsiteX1" fmla="*/ 499648 w 840119"/>
              <a:gd name="connsiteY1" fmla="*/ 2316602 h 2316601"/>
              <a:gd name="connsiteX2" fmla="*/ 840078 w 840119"/>
              <a:gd name="connsiteY2" fmla="*/ 120304 h 2316601"/>
              <a:gd name="connsiteX0" fmla="*/ 0 w 840126"/>
              <a:gd name="connsiteY0" fmla="*/ 31107 h 2421789"/>
              <a:gd name="connsiteX1" fmla="*/ 682314 w 840126"/>
              <a:gd name="connsiteY1" fmla="*/ 1024355 h 2421789"/>
              <a:gd name="connsiteX2" fmla="*/ 658773 w 840126"/>
              <a:gd name="connsiteY2" fmla="*/ 1900029 h 2421789"/>
              <a:gd name="connsiteX3" fmla="*/ 1 w 840126"/>
              <a:gd name="connsiteY3" fmla="*/ 1746130 h 2421789"/>
              <a:gd name="connsiteX4" fmla="*/ 0 w 840126"/>
              <a:gd name="connsiteY4" fmla="*/ 31107 h 2421789"/>
              <a:gd name="connsiteX0" fmla="*/ 216267 w 840126"/>
              <a:gd name="connsiteY0" fmla="*/ 198 h 2421789"/>
              <a:gd name="connsiteX1" fmla="*/ 547563 w 840126"/>
              <a:gd name="connsiteY1" fmla="*/ 2421788 h 2421789"/>
              <a:gd name="connsiteX2" fmla="*/ 840078 w 840126"/>
              <a:gd name="connsiteY2" fmla="*/ 120295 h 2421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40126" h="2421789" stroke="0" extrusionOk="0">
                <a:moveTo>
                  <a:pt x="0" y="31107"/>
                </a:moveTo>
                <a:cubicBezTo>
                  <a:pt x="290763" y="31107"/>
                  <a:pt x="700366" y="1162268"/>
                  <a:pt x="682314" y="1024355"/>
                </a:cubicBezTo>
                <a:cubicBezTo>
                  <a:pt x="672671" y="950686"/>
                  <a:pt x="666449" y="1679124"/>
                  <a:pt x="658773" y="1900029"/>
                </a:cubicBezTo>
                <a:lnTo>
                  <a:pt x="1" y="1746130"/>
                </a:lnTo>
                <a:cubicBezTo>
                  <a:pt x="1" y="1174456"/>
                  <a:pt x="0" y="602781"/>
                  <a:pt x="0" y="31107"/>
                </a:cubicBezTo>
                <a:close/>
              </a:path>
              <a:path w="840126" h="2421789" fill="none">
                <a:moveTo>
                  <a:pt x="216267" y="198"/>
                </a:moveTo>
                <a:cubicBezTo>
                  <a:pt x="224162" y="-24769"/>
                  <a:pt x="553616" y="2322736"/>
                  <a:pt x="547563" y="2421788"/>
                </a:cubicBezTo>
                <a:cubicBezTo>
                  <a:pt x="565060" y="2405012"/>
                  <a:pt x="844344" y="74313"/>
                  <a:pt x="840078" y="120295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59" name="Håndskrift 358">
                <a:extLst>
                  <a:ext uri="{FF2B5EF4-FFF2-40B4-BE49-F238E27FC236}">
                    <a16:creationId xmlns:a16="http://schemas.microsoft.com/office/drawing/2014/main" id="{9A96F3B1-3288-40EF-B305-CDDAA1A565AA}"/>
                  </a:ext>
                </a:extLst>
              </p14:cNvPr>
              <p14:cNvContentPartPr/>
              <p14:nvPr/>
            </p14:nvContentPartPr>
            <p14:xfrm rot="607585">
              <a:off x="2716868" y="893446"/>
              <a:ext cx="171022" cy="146855"/>
            </p14:xfrm>
          </p:contentPart>
        </mc:Choice>
        <mc:Fallback xmlns="">
          <p:pic>
            <p:nvPicPr>
              <p:cNvPr id="359" name="Håndskrift 358">
                <a:extLst>
                  <a:ext uri="{FF2B5EF4-FFF2-40B4-BE49-F238E27FC236}">
                    <a16:creationId xmlns:a16="http://schemas.microsoft.com/office/drawing/2014/main" id="{9A96F3B1-3288-40EF-B305-CDDAA1A565AA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 rot="607585">
                <a:off x="2698866" y="875493"/>
                <a:ext cx="206667" cy="18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22">
            <p14:nvContentPartPr>
              <p14:cNvPr id="360" name="Håndskrift 359">
                <a:extLst>
                  <a:ext uri="{FF2B5EF4-FFF2-40B4-BE49-F238E27FC236}">
                    <a16:creationId xmlns:a16="http://schemas.microsoft.com/office/drawing/2014/main" id="{00940F20-14A0-4845-BF76-FA6D74851EBF}"/>
                  </a:ext>
                </a:extLst>
              </p14:cNvPr>
              <p14:cNvContentPartPr/>
              <p14:nvPr/>
            </p14:nvContentPartPr>
            <p14:xfrm>
              <a:off x="4604636" y="5916946"/>
              <a:ext cx="2514960" cy="371160"/>
            </p14:xfrm>
          </p:contentPart>
        </mc:Choice>
        <mc:Fallback xmlns="">
          <p:pic>
            <p:nvPicPr>
              <p:cNvPr id="360" name="Håndskrift 359">
                <a:extLst>
                  <a:ext uri="{FF2B5EF4-FFF2-40B4-BE49-F238E27FC236}">
                    <a16:creationId xmlns:a16="http://schemas.microsoft.com/office/drawing/2014/main" id="{00940F20-14A0-4845-BF76-FA6D74851EBF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4595275" y="5907595"/>
                <a:ext cx="2533683" cy="389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AC4A2372-9929-470C-8B9D-9EBC00BD1882}"/>
                  </a:ext>
                </a:extLst>
              </p14:cNvPr>
              <p14:cNvContentPartPr/>
              <p14:nvPr/>
            </p14:nvContentPartPr>
            <p14:xfrm>
              <a:off x="2397289" y="1336899"/>
              <a:ext cx="188640" cy="178560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AC4A2372-9929-470C-8B9D-9EBC00BD1882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2388289" y="1327917"/>
                <a:ext cx="206280" cy="1961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75" name="Håndskrift 174">
                <a:extLst>
                  <a:ext uri="{FF2B5EF4-FFF2-40B4-BE49-F238E27FC236}">
                    <a16:creationId xmlns:a16="http://schemas.microsoft.com/office/drawing/2014/main" id="{F15517FC-A96B-4968-985A-68A97DF6E822}"/>
                  </a:ext>
                </a:extLst>
              </p14:cNvPr>
              <p14:cNvContentPartPr/>
              <p14:nvPr/>
            </p14:nvContentPartPr>
            <p14:xfrm rot="3480762">
              <a:off x="2683566" y="1345422"/>
              <a:ext cx="188640" cy="178560"/>
            </p14:xfrm>
          </p:contentPart>
        </mc:Choice>
        <mc:Fallback xmlns="">
          <p:pic>
            <p:nvPicPr>
              <p:cNvPr id="175" name="Håndskrift 174">
                <a:extLst>
                  <a:ext uri="{FF2B5EF4-FFF2-40B4-BE49-F238E27FC236}">
                    <a16:creationId xmlns:a16="http://schemas.microsoft.com/office/drawing/2014/main" id="{F15517FC-A96B-4968-985A-68A97DF6E822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 rot="3480762">
                <a:off x="2674566" y="1336440"/>
                <a:ext cx="206280" cy="196165"/>
              </a:xfrm>
              <a:prstGeom prst="rect">
                <a:avLst/>
              </a:prstGeom>
            </p:spPr>
          </p:pic>
        </mc:Fallback>
      </mc:AlternateContent>
      <p:pic>
        <p:nvPicPr>
          <p:cNvPr id="85" name="Billede 84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343CDC08-0C49-484A-98C2-CB1FA541ABD2}"/>
              </a:ext>
            </a:extLst>
          </p:cNvPr>
          <p:cNvPicPr>
            <a:picLocks noChangeAspect="1"/>
          </p:cNvPicPr>
          <p:nvPr/>
        </p:nvPicPr>
        <p:blipFill>
          <a:blip r:embed="rId2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2394" y="246292"/>
            <a:ext cx="1149885" cy="1038443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86" name="Håndskrift 85">
                <a:extLst>
                  <a:ext uri="{FF2B5EF4-FFF2-40B4-BE49-F238E27FC236}">
                    <a16:creationId xmlns:a16="http://schemas.microsoft.com/office/drawing/2014/main" id="{2EA1525E-ED4F-4B57-9DA4-8FD039986B1D}"/>
                  </a:ext>
                </a:extLst>
              </p14:cNvPr>
              <p14:cNvContentPartPr/>
              <p14:nvPr/>
            </p14:nvContentPartPr>
            <p14:xfrm>
              <a:off x="472714" y="197366"/>
              <a:ext cx="9140040" cy="6019200"/>
            </p14:xfrm>
          </p:contentPart>
        </mc:Choice>
        <mc:Fallback xmlns="">
          <p:pic>
            <p:nvPicPr>
              <p:cNvPr id="86" name="Håndskrift 85">
                <a:extLst>
                  <a:ext uri="{FF2B5EF4-FFF2-40B4-BE49-F238E27FC236}">
                    <a16:creationId xmlns:a16="http://schemas.microsoft.com/office/drawing/2014/main" id="{2EA1525E-ED4F-4B57-9DA4-8FD039986B1D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463714" y="188366"/>
                <a:ext cx="9157680" cy="60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87" name="Håndskrift 86">
                <a:extLst>
                  <a:ext uri="{FF2B5EF4-FFF2-40B4-BE49-F238E27FC236}">
                    <a16:creationId xmlns:a16="http://schemas.microsoft.com/office/drawing/2014/main" id="{2F86F24E-E770-40D1-9A59-2300644D4C43}"/>
                  </a:ext>
                </a:extLst>
              </p14:cNvPr>
              <p14:cNvContentPartPr/>
              <p14:nvPr/>
            </p14:nvContentPartPr>
            <p14:xfrm>
              <a:off x="462994" y="539366"/>
              <a:ext cx="9075240" cy="6060240"/>
            </p14:xfrm>
          </p:contentPart>
        </mc:Choice>
        <mc:Fallback xmlns="">
          <p:pic>
            <p:nvPicPr>
              <p:cNvPr id="87" name="Håndskrift 86">
                <a:extLst>
                  <a:ext uri="{FF2B5EF4-FFF2-40B4-BE49-F238E27FC236}">
                    <a16:creationId xmlns:a16="http://schemas.microsoft.com/office/drawing/2014/main" id="{2F86F24E-E770-40D1-9A59-2300644D4C43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453994" y="530367"/>
                <a:ext cx="9092880" cy="6077879"/>
              </a:xfrm>
              <a:prstGeom prst="rect">
                <a:avLst/>
              </a:prstGeom>
            </p:spPr>
          </p:pic>
        </mc:Fallback>
      </mc:AlternateContent>
      <p:grpSp>
        <p:nvGrpSpPr>
          <p:cNvPr id="88" name="Gruppe 87">
            <a:extLst>
              <a:ext uri="{FF2B5EF4-FFF2-40B4-BE49-F238E27FC236}">
                <a16:creationId xmlns:a16="http://schemas.microsoft.com/office/drawing/2014/main" id="{147A218D-42BC-4ECF-A92F-66F8E84406B3}"/>
              </a:ext>
            </a:extLst>
          </p:cNvPr>
          <p:cNvGrpSpPr/>
          <p:nvPr/>
        </p:nvGrpSpPr>
        <p:grpSpPr>
          <a:xfrm rot="21087461">
            <a:off x="6024689" y="4542530"/>
            <a:ext cx="1627182" cy="1643215"/>
            <a:chOff x="5828265" y="2592971"/>
            <a:chExt cx="2403000" cy="1743120"/>
          </a:xfrm>
        </p:grpSpPr>
        <p:grpSp>
          <p:nvGrpSpPr>
            <p:cNvPr id="89" name="Gruppe 88">
              <a:extLst>
                <a:ext uri="{FF2B5EF4-FFF2-40B4-BE49-F238E27FC236}">
                  <a16:creationId xmlns:a16="http://schemas.microsoft.com/office/drawing/2014/main" id="{7844D106-0FF3-4CEC-9FE6-DDD9B4A54E21}"/>
                </a:ext>
              </a:extLst>
            </p:cNvPr>
            <p:cNvGrpSpPr/>
            <p:nvPr/>
          </p:nvGrpSpPr>
          <p:grpSpPr>
            <a:xfrm>
              <a:off x="5828265" y="2592971"/>
              <a:ext cx="2403000" cy="1743120"/>
              <a:chOff x="5588797" y="3083666"/>
              <a:chExt cx="2403000" cy="17431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39">
                <p14:nvContentPartPr>
                  <p14:cNvPr id="128" name="Håndskrift 127">
                    <a:extLst>
                      <a:ext uri="{FF2B5EF4-FFF2-40B4-BE49-F238E27FC236}">
                        <a16:creationId xmlns:a16="http://schemas.microsoft.com/office/drawing/2014/main" id="{892068C7-4C45-408E-94F0-EE5F631F67AC}"/>
                      </a:ext>
                    </a:extLst>
                  </p14:cNvPr>
                  <p14:cNvContentPartPr/>
                  <p14:nvPr/>
                </p14:nvContentPartPr>
                <p14:xfrm>
                  <a:off x="5773117" y="3377786"/>
                  <a:ext cx="1782360" cy="1449000"/>
                </p14:xfrm>
              </p:contentPart>
            </mc:Choice>
            <mc:Fallback xmlns="">
              <p:pic>
                <p:nvPicPr>
                  <p:cNvPr id="251" name="Håndskrift 250">
                    <a:extLst>
                      <a:ext uri="{FF2B5EF4-FFF2-40B4-BE49-F238E27FC236}">
                        <a16:creationId xmlns:a16="http://schemas.microsoft.com/office/drawing/2014/main" id="{B555ADEF-6921-4E31-9290-973905CDEABE}"/>
                      </a:ext>
                    </a:extLst>
                  </p:cNvPr>
                  <p:cNvPicPr/>
                  <p:nvPr/>
                </p:nvPicPr>
                <p:blipFill>
                  <a:blip r:embed="rId119"/>
                  <a:stretch>
                    <a:fillRect/>
                  </a:stretch>
                </p:blipFill>
                <p:spPr>
                  <a:xfrm>
                    <a:off x="5750077" y="3362808"/>
                    <a:ext cx="1827979" cy="14786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0">
                <p14:nvContentPartPr>
                  <p14:cNvPr id="129" name="Håndskrift 128">
                    <a:extLst>
                      <a:ext uri="{FF2B5EF4-FFF2-40B4-BE49-F238E27FC236}">
                        <a16:creationId xmlns:a16="http://schemas.microsoft.com/office/drawing/2014/main" id="{2FC9CA99-918D-4726-94B5-041C0740102A}"/>
                      </a:ext>
                    </a:extLst>
                  </p14:cNvPr>
                  <p14:cNvContentPartPr/>
                  <p14:nvPr/>
                </p14:nvContentPartPr>
                <p14:xfrm>
                  <a:off x="6448117" y="3179426"/>
                  <a:ext cx="598680" cy="224280"/>
                </p14:xfrm>
              </p:contentPart>
            </mc:Choice>
            <mc:Fallback xmlns="">
              <p:pic>
                <p:nvPicPr>
                  <p:cNvPr id="252" name="Håndskrift 251">
                    <a:extLst>
                      <a:ext uri="{FF2B5EF4-FFF2-40B4-BE49-F238E27FC236}">
                        <a16:creationId xmlns:a16="http://schemas.microsoft.com/office/drawing/2014/main" id="{DCF88FEB-305E-40FD-8907-E8EC3C1A9625}"/>
                      </a:ext>
                    </a:extLst>
                  </p:cNvPr>
                  <p:cNvPicPr/>
                  <p:nvPr/>
                </p:nvPicPr>
                <p:blipFill>
                  <a:blip r:embed="rId121"/>
                  <a:stretch>
                    <a:fillRect/>
                  </a:stretch>
                </p:blipFill>
                <p:spPr>
                  <a:xfrm>
                    <a:off x="6425534" y="3164454"/>
                    <a:ext cx="644307" cy="25392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1">
                <p14:nvContentPartPr>
                  <p14:cNvPr id="130" name="Håndskrift 129">
                    <a:extLst>
                      <a:ext uri="{FF2B5EF4-FFF2-40B4-BE49-F238E27FC236}">
                        <a16:creationId xmlns:a16="http://schemas.microsoft.com/office/drawing/2014/main" id="{D7899ABF-B21C-467A-AAC1-A9C620075856}"/>
                      </a:ext>
                    </a:extLst>
                  </p14:cNvPr>
                  <p14:cNvContentPartPr/>
                  <p14:nvPr/>
                </p14:nvContentPartPr>
                <p14:xfrm>
                  <a:off x="6281077" y="3482546"/>
                  <a:ext cx="860040" cy="526680"/>
                </p14:xfrm>
              </p:contentPart>
            </mc:Choice>
            <mc:Fallback xmlns="">
              <p:pic>
                <p:nvPicPr>
                  <p:cNvPr id="253" name="Håndskrift 252">
                    <a:extLst>
                      <a:ext uri="{FF2B5EF4-FFF2-40B4-BE49-F238E27FC236}">
                        <a16:creationId xmlns:a16="http://schemas.microsoft.com/office/drawing/2014/main" id="{850B8053-DFB1-4D2E-A594-3723BCA9478A}"/>
                      </a:ext>
                    </a:extLst>
                  </p:cNvPr>
                  <p:cNvPicPr/>
                  <p:nvPr/>
                </p:nvPicPr>
                <p:blipFill>
                  <a:blip r:embed="rId123"/>
                  <a:stretch>
                    <a:fillRect/>
                  </a:stretch>
                </p:blipFill>
                <p:spPr>
                  <a:xfrm>
                    <a:off x="6258032" y="3467566"/>
                    <a:ext cx="905669" cy="55633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2">
                <p14:nvContentPartPr>
                  <p14:cNvPr id="131" name="Håndskrift 130">
                    <a:extLst>
                      <a:ext uri="{FF2B5EF4-FFF2-40B4-BE49-F238E27FC236}">
                        <a16:creationId xmlns:a16="http://schemas.microsoft.com/office/drawing/2014/main" id="{03CC0F7D-EFE7-494D-9920-054628B595E1}"/>
                      </a:ext>
                    </a:extLst>
                  </p14:cNvPr>
                  <p14:cNvContentPartPr/>
                  <p14:nvPr/>
                </p14:nvContentPartPr>
                <p14:xfrm>
                  <a:off x="6654757" y="3847946"/>
                  <a:ext cx="177480" cy="304200"/>
                </p14:xfrm>
              </p:contentPart>
            </mc:Choice>
            <mc:Fallback xmlns="">
              <p:pic>
                <p:nvPicPr>
                  <p:cNvPr id="254" name="Håndskrift 253">
                    <a:extLst>
                      <a:ext uri="{FF2B5EF4-FFF2-40B4-BE49-F238E27FC236}">
                        <a16:creationId xmlns:a16="http://schemas.microsoft.com/office/drawing/2014/main" id="{4938E61F-E51F-4BBD-B7C0-3BE642EE04D0}"/>
                      </a:ext>
                    </a:extLst>
                  </p:cNvPr>
                  <p:cNvPicPr/>
                  <p:nvPr/>
                </p:nvPicPr>
                <p:blipFill>
                  <a:blip r:embed="rId125"/>
                  <a:stretch>
                    <a:fillRect/>
                  </a:stretch>
                </p:blipFill>
                <p:spPr>
                  <a:xfrm>
                    <a:off x="6632169" y="3832976"/>
                    <a:ext cx="223118" cy="33384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3">
                <p14:nvContentPartPr>
                  <p14:cNvPr id="132" name="Håndskrift 131">
                    <a:extLst>
                      <a:ext uri="{FF2B5EF4-FFF2-40B4-BE49-F238E27FC236}">
                        <a16:creationId xmlns:a16="http://schemas.microsoft.com/office/drawing/2014/main" id="{0AA38AED-5C92-40C0-93BA-7AC670FFBFA6}"/>
                      </a:ext>
                    </a:extLst>
                  </p14:cNvPr>
                  <p14:cNvContentPartPr/>
                  <p14:nvPr/>
                </p14:nvContentPartPr>
                <p14:xfrm>
                  <a:off x="6732877" y="3929666"/>
                  <a:ext cx="33120" cy="90000"/>
                </p14:xfrm>
              </p:contentPart>
            </mc:Choice>
            <mc:Fallback xmlns="">
              <p:pic>
                <p:nvPicPr>
                  <p:cNvPr id="255" name="Håndskrift 254">
                    <a:extLst>
                      <a:ext uri="{FF2B5EF4-FFF2-40B4-BE49-F238E27FC236}">
                        <a16:creationId xmlns:a16="http://schemas.microsoft.com/office/drawing/2014/main" id="{9EAD6115-40CA-4956-963E-74E243B06FC2}"/>
                      </a:ext>
                    </a:extLst>
                  </p:cNvPr>
                  <p:cNvPicPr/>
                  <p:nvPr/>
                </p:nvPicPr>
                <p:blipFill>
                  <a:blip r:embed="rId127"/>
                  <a:stretch>
                    <a:fillRect/>
                  </a:stretch>
                </p:blipFill>
                <p:spPr>
                  <a:xfrm>
                    <a:off x="6710337" y="3914966"/>
                    <a:ext cx="78660" cy="1197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4">
                <p14:nvContentPartPr>
                  <p14:cNvPr id="133" name="Håndskrift 132">
                    <a:extLst>
                      <a:ext uri="{FF2B5EF4-FFF2-40B4-BE49-F238E27FC236}">
                        <a16:creationId xmlns:a16="http://schemas.microsoft.com/office/drawing/2014/main" id="{D3C54D34-EB35-4AFA-AE25-93144F01B9A8}"/>
                      </a:ext>
                    </a:extLst>
                  </p14:cNvPr>
                  <p14:cNvContentPartPr/>
                  <p14:nvPr/>
                </p14:nvContentPartPr>
                <p14:xfrm>
                  <a:off x="6694357" y="4078706"/>
                  <a:ext cx="25560" cy="230040"/>
                </p14:xfrm>
              </p:contentPart>
            </mc:Choice>
            <mc:Fallback xmlns="">
              <p:pic>
                <p:nvPicPr>
                  <p:cNvPr id="256" name="Håndskrift 255">
                    <a:extLst>
                      <a:ext uri="{FF2B5EF4-FFF2-40B4-BE49-F238E27FC236}">
                        <a16:creationId xmlns:a16="http://schemas.microsoft.com/office/drawing/2014/main" id="{A9A8BAE8-3A99-4621-97B7-BF04A33D0CB3}"/>
                      </a:ext>
                    </a:extLst>
                  </p:cNvPr>
                  <p:cNvPicPr/>
                  <p:nvPr/>
                </p:nvPicPr>
                <p:blipFill>
                  <a:blip r:embed="rId129"/>
                  <a:stretch>
                    <a:fillRect/>
                  </a:stretch>
                </p:blipFill>
                <p:spPr>
                  <a:xfrm>
                    <a:off x="6671536" y="4063729"/>
                    <a:ext cx="70746" cy="25969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5">
                <p14:nvContentPartPr>
                  <p14:cNvPr id="147" name="Håndskrift 146">
                    <a:extLst>
                      <a:ext uri="{FF2B5EF4-FFF2-40B4-BE49-F238E27FC236}">
                        <a16:creationId xmlns:a16="http://schemas.microsoft.com/office/drawing/2014/main" id="{E0834814-EEE9-4DF4-9B4F-EECEB4DF10B5}"/>
                      </a:ext>
                    </a:extLst>
                  </p14:cNvPr>
                  <p14:cNvContentPartPr/>
                  <p14:nvPr/>
                </p14:nvContentPartPr>
                <p14:xfrm>
                  <a:off x="6360277" y="4361666"/>
                  <a:ext cx="718920" cy="377280"/>
                </p14:xfrm>
              </p:contentPart>
            </mc:Choice>
            <mc:Fallback xmlns="">
              <p:pic>
                <p:nvPicPr>
                  <p:cNvPr id="257" name="Håndskrift 256">
                    <a:extLst>
                      <a:ext uri="{FF2B5EF4-FFF2-40B4-BE49-F238E27FC236}">
                        <a16:creationId xmlns:a16="http://schemas.microsoft.com/office/drawing/2014/main" id="{FAB4A4BA-DFA5-4088-ADE6-16C5144307A9}"/>
                      </a:ext>
                    </a:extLst>
                  </p:cNvPr>
                  <p:cNvPicPr/>
                  <p:nvPr/>
                </p:nvPicPr>
                <p:blipFill>
                  <a:blip r:embed="rId131"/>
                  <a:stretch>
                    <a:fillRect/>
                  </a:stretch>
                </p:blipFill>
                <p:spPr>
                  <a:xfrm>
                    <a:off x="6337235" y="4346994"/>
                    <a:ext cx="764544" cy="40692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6">
                <p14:nvContentPartPr>
                  <p14:cNvPr id="148" name="Håndskrift 147">
                    <a:extLst>
                      <a:ext uri="{FF2B5EF4-FFF2-40B4-BE49-F238E27FC236}">
                        <a16:creationId xmlns:a16="http://schemas.microsoft.com/office/drawing/2014/main" id="{4525CDF5-DA76-4747-9435-FFCBCA7C6DB3}"/>
                      </a:ext>
                    </a:extLst>
                  </p14:cNvPr>
                  <p14:cNvContentPartPr/>
                  <p14:nvPr/>
                </p14:nvContentPartPr>
                <p14:xfrm>
                  <a:off x="7053637" y="4331786"/>
                  <a:ext cx="160920" cy="77760"/>
                </p14:xfrm>
              </p:contentPart>
            </mc:Choice>
            <mc:Fallback xmlns="">
              <p:pic>
                <p:nvPicPr>
                  <p:cNvPr id="258" name="Håndskrift 257">
                    <a:extLst>
                      <a:ext uri="{FF2B5EF4-FFF2-40B4-BE49-F238E27FC236}">
                        <a16:creationId xmlns:a16="http://schemas.microsoft.com/office/drawing/2014/main" id="{39759DAC-5D0B-453F-A8BF-211A59969EF7}"/>
                      </a:ext>
                    </a:extLst>
                  </p:cNvPr>
                  <p:cNvPicPr/>
                  <p:nvPr/>
                </p:nvPicPr>
                <p:blipFill>
                  <a:blip r:embed="rId133"/>
                  <a:stretch>
                    <a:fillRect/>
                  </a:stretch>
                </p:blipFill>
                <p:spPr>
                  <a:xfrm>
                    <a:off x="7030583" y="4317075"/>
                    <a:ext cx="206568" cy="10748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7">
                <p14:nvContentPartPr>
                  <p14:cNvPr id="149" name="Håndskrift 148">
                    <a:extLst>
                      <a:ext uri="{FF2B5EF4-FFF2-40B4-BE49-F238E27FC236}">
                        <a16:creationId xmlns:a16="http://schemas.microsoft.com/office/drawing/2014/main" id="{DBBC90AA-0824-47BD-894C-CFB76C927FEB}"/>
                      </a:ext>
                    </a:extLst>
                  </p14:cNvPr>
                  <p14:cNvContentPartPr/>
                  <p14:nvPr/>
                </p14:nvContentPartPr>
                <p14:xfrm>
                  <a:off x="5794357" y="3840386"/>
                  <a:ext cx="344160" cy="509040"/>
                </p14:xfrm>
              </p:contentPart>
            </mc:Choice>
            <mc:Fallback xmlns="">
              <p:pic>
                <p:nvPicPr>
                  <p:cNvPr id="259" name="Håndskrift 258">
                    <a:extLst>
                      <a:ext uri="{FF2B5EF4-FFF2-40B4-BE49-F238E27FC236}">
                        <a16:creationId xmlns:a16="http://schemas.microsoft.com/office/drawing/2014/main" id="{527E8A46-FE69-405D-BB61-4C121537305C}"/>
                      </a:ext>
                    </a:extLst>
                  </p:cNvPr>
                  <p:cNvPicPr/>
                  <p:nvPr/>
                </p:nvPicPr>
                <p:blipFill>
                  <a:blip r:embed="rId135"/>
                  <a:stretch>
                    <a:fillRect/>
                  </a:stretch>
                </p:blipFill>
                <p:spPr>
                  <a:xfrm>
                    <a:off x="5771321" y="3825405"/>
                    <a:ext cx="389772" cy="53870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8">
                <p14:nvContentPartPr>
                  <p14:cNvPr id="150" name="Håndskrift 149">
                    <a:extLst>
                      <a:ext uri="{FF2B5EF4-FFF2-40B4-BE49-F238E27FC236}">
                        <a16:creationId xmlns:a16="http://schemas.microsoft.com/office/drawing/2014/main" id="{E5C52D95-CB49-4A30-9AF6-B60BEB7AEF68}"/>
                      </a:ext>
                    </a:extLst>
                  </p14:cNvPr>
                  <p14:cNvContentPartPr/>
                  <p14:nvPr/>
                </p14:nvContentPartPr>
                <p14:xfrm>
                  <a:off x="7322557" y="3823466"/>
                  <a:ext cx="309240" cy="519840"/>
                </p14:xfrm>
              </p:contentPart>
            </mc:Choice>
            <mc:Fallback xmlns="">
              <p:pic>
                <p:nvPicPr>
                  <p:cNvPr id="260" name="Håndskrift 259">
                    <a:extLst>
                      <a:ext uri="{FF2B5EF4-FFF2-40B4-BE49-F238E27FC236}">
                        <a16:creationId xmlns:a16="http://schemas.microsoft.com/office/drawing/2014/main" id="{FA149C6E-FEAD-47C8-9594-6F0B394F3475}"/>
                      </a:ext>
                    </a:extLst>
                  </p:cNvPr>
                  <p:cNvPicPr/>
                  <p:nvPr/>
                </p:nvPicPr>
                <p:blipFill>
                  <a:blip r:embed="rId137"/>
                  <a:stretch>
                    <a:fillRect/>
                  </a:stretch>
                </p:blipFill>
                <p:spPr>
                  <a:xfrm>
                    <a:off x="7299975" y="3808785"/>
                    <a:ext cx="354866" cy="54950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9">
                <p14:nvContentPartPr>
                  <p14:cNvPr id="151" name="Håndskrift 150">
                    <a:extLst>
                      <a:ext uri="{FF2B5EF4-FFF2-40B4-BE49-F238E27FC236}">
                        <a16:creationId xmlns:a16="http://schemas.microsoft.com/office/drawing/2014/main" id="{6426154A-8889-48AE-852A-67CE76D45913}"/>
                      </a:ext>
                    </a:extLst>
                  </p14:cNvPr>
                  <p14:cNvContentPartPr/>
                  <p14:nvPr/>
                </p14:nvContentPartPr>
                <p14:xfrm>
                  <a:off x="5684557" y="3298946"/>
                  <a:ext cx="605520" cy="1270080"/>
                </p14:xfrm>
              </p:contentPart>
            </mc:Choice>
            <mc:Fallback xmlns="">
              <p:pic>
                <p:nvPicPr>
                  <p:cNvPr id="261" name="Håndskrift 260">
                    <a:extLst>
                      <a:ext uri="{FF2B5EF4-FFF2-40B4-BE49-F238E27FC236}">
                        <a16:creationId xmlns:a16="http://schemas.microsoft.com/office/drawing/2014/main" id="{74C5D4A8-D648-4079-98E3-B095B9FCFBA8}"/>
                      </a:ext>
                    </a:extLst>
                  </p:cNvPr>
                  <p:cNvPicPr/>
                  <p:nvPr/>
                </p:nvPicPr>
                <p:blipFill>
                  <a:blip r:embed="rId139"/>
                  <a:stretch>
                    <a:fillRect/>
                  </a:stretch>
                </p:blipFill>
                <p:spPr>
                  <a:xfrm>
                    <a:off x="5661516" y="3283969"/>
                    <a:ext cx="651141" cy="129973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0">
                <p14:nvContentPartPr>
                  <p14:cNvPr id="152" name="Håndskrift 151">
                    <a:extLst>
                      <a:ext uri="{FF2B5EF4-FFF2-40B4-BE49-F238E27FC236}">
                        <a16:creationId xmlns:a16="http://schemas.microsoft.com/office/drawing/2014/main" id="{818FFC79-BAE1-4803-AC78-09430DBACDDE}"/>
                      </a:ext>
                    </a:extLst>
                  </p14:cNvPr>
                  <p14:cNvContentPartPr/>
                  <p14:nvPr/>
                </p14:nvContentPartPr>
                <p14:xfrm>
                  <a:off x="5779237" y="3196346"/>
                  <a:ext cx="661320" cy="277200"/>
                </p14:xfrm>
              </p:contentPart>
            </mc:Choice>
            <mc:Fallback xmlns="">
              <p:pic>
                <p:nvPicPr>
                  <p:cNvPr id="262" name="Håndskrift 261">
                    <a:extLst>
                      <a:ext uri="{FF2B5EF4-FFF2-40B4-BE49-F238E27FC236}">
                        <a16:creationId xmlns:a16="http://schemas.microsoft.com/office/drawing/2014/main" id="{6A67569F-5A30-4E60-AF1E-4FD878134A2E}"/>
                      </a:ext>
                    </a:extLst>
                  </p:cNvPr>
                  <p:cNvPicPr/>
                  <p:nvPr/>
                </p:nvPicPr>
                <p:blipFill>
                  <a:blip r:embed="rId141"/>
                  <a:stretch>
                    <a:fillRect/>
                  </a:stretch>
                </p:blipFill>
                <p:spPr>
                  <a:xfrm>
                    <a:off x="5756211" y="3181678"/>
                    <a:ext cx="706912" cy="30683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1">
                <p14:nvContentPartPr>
                  <p14:cNvPr id="153" name="Håndskrift 152">
                    <a:extLst>
                      <a:ext uri="{FF2B5EF4-FFF2-40B4-BE49-F238E27FC236}">
                        <a16:creationId xmlns:a16="http://schemas.microsoft.com/office/drawing/2014/main" id="{674BFD6D-09C7-43B3-B1C2-4120DABFEBE7}"/>
                      </a:ext>
                    </a:extLst>
                  </p14:cNvPr>
                  <p14:cNvContentPartPr/>
                  <p14:nvPr/>
                </p14:nvContentPartPr>
                <p14:xfrm>
                  <a:off x="5595637" y="3267626"/>
                  <a:ext cx="200880" cy="1322640"/>
                </p14:xfrm>
              </p:contentPart>
            </mc:Choice>
            <mc:Fallback xmlns="">
              <p:pic>
                <p:nvPicPr>
                  <p:cNvPr id="263" name="Håndskrift 262">
                    <a:extLst>
                      <a:ext uri="{FF2B5EF4-FFF2-40B4-BE49-F238E27FC236}">
                        <a16:creationId xmlns:a16="http://schemas.microsoft.com/office/drawing/2014/main" id="{4788D05B-198B-4F47-8F66-31997AB87051}"/>
                      </a:ext>
                    </a:extLst>
                  </p:cNvPr>
                  <p:cNvPicPr/>
                  <p:nvPr/>
                </p:nvPicPr>
                <p:blipFill>
                  <a:blip r:embed="rId143"/>
                  <a:stretch>
                    <a:fillRect/>
                  </a:stretch>
                </p:blipFill>
                <p:spPr>
                  <a:xfrm>
                    <a:off x="5572600" y="3252947"/>
                    <a:ext cx="246493" cy="135229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2">
                <p14:nvContentPartPr>
                  <p14:cNvPr id="154" name="Håndskrift 153">
                    <a:extLst>
                      <a:ext uri="{FF2B5EF4-FFF2-40B4-BE49-F238E27FC236}">
                        <a16:creationId xmlns:a16="http://schemas.microsoft.com/office/drawing/2014/main" id="{94B7F28D-0F27-4637-A264-A54D500B1938}"/>
                      </a:ext>
                    </a:extLst>
                  </p14:cNvPr>
                  <p14:cNvContentPartPr/>
                  <p14:nvPr/>
                </p14:nvContentPartPr>
                <p14:xfrm>
                  <a:off x="5737117" y="3307586"/>
                  <a:ext cx="298800" cy="309240"/>
                </p14:xfrm>
              </p:contentPart>
            </mc:Choice>
            <mc:Fallback xmlns="">
              <p:pic>
                <p:nvPicPr>
                  <p:cNvPr id="264" name="Håndskrift 263">
                    <a:extLst>
                      <a:ext uri="{FF2B5EF4-FFF2-40B4-BE49-F238E27FC236}">
                        <a16:creationId xmlns:a16="http://schemas.microsoft.com/office/drawing/2014/main" id="{37F31C4E-F3D0-482E-AF0F-66BACD3D1F6F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5714557" y="3292618"/>
                    <a:ext cx="344380" cy="33887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3">
                <p14:nvContentPartPr>
                  <p14:cNvPr id="155" name="Håndskrift 154">
                    <a:extLst>
                      <a:ext uri="{FF2B5EF4-FFF2-40B4-BE49-F238E27FC236}">
                        <a16:creationId xmlns:a16="http://schemas.microsoft.com/office/drawing/2014/main" id="{4BFD2AB9-368F-4B7F-A164-E458D0D9E1E5}"/>
                      </a:ext>
                    </a:extLst>
                  </p14:cNvPr>
                  <p14:cNvContentPartPr/>
                  <p14:nvPr/>
                </p14:nvContentPartPr>
                <p14:xfrm>
                  <a:off x="5627677" y="3083666"/>
                  <a:ext cx="325800" cy="398160"/>
                </p14:xfrm>
              </p:contentPart>
            </mc:Choice>
            <mc:Fallback xmlns="">
              <p:pic>
                <p:nvPicPr>
                  <p:cNvPr id="265" name="Håndskrift 264">
                    <a:extLst>
                      <a:ext uri="{FF2B5EF4-FFF2-40B4-BE49-F238E27FC236}">
                        <a16:creationId xmlns:a16="http://schemas.microsoft.com/office/drawing/2014/main" id="{ABA6DF49-980E-45B6-9A5D-447E29B8A2BE}"/>
                      </a:ext>
                    </a:extLst>
                  </p:cNvPr>
                  <p:cNvPicPr/>
                  <p:nvPr/>
                </p:nvPicPr>
                <p:blipFill>
                  <a:blip r:embed="rId147"/>
                  <a:stretch>
                    <a:fillRect/>
                  </a:stretch>
                </p:blipFill>
                <p:spPr>
                  <a:xfrm>
                    <a:off x="5605097" y="3068986"/>
                    <a:ext cx="371421" cy="4278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4">
                <p14:nvContentPartPr>
                  <p14:cNvPr id="156" name="Håndskrift 155">
                    <a:extLst>
                      <a:ext uri="{FF2B5EF4-FFF2-40B4-BE49-F238E27FC236}">
                        <a16:creationId xmlns:a16="http://schemas.microsoft.com/office/drawing/2014/main" id="{E8A630FF-F034-46F3-8C63-DFEA9DC77221}"/>
                      </a:ext>
                    </a:extLst>
                  </p14:cNvPr>
                  <p14:cNvContentPartPr/>
                  <p14:nvPr/>
                </p14:nvContentPartPr>
                <p14:xfrm>
                  <a:off x="5651077" y="3116066"/>
                  <a:ext cx="326880" cy="274320"/>
                </p14:xfrm>
              </p:contentPart>
            </mc:Choice>
            <mc:Fallback xmlns="">
              <p:pic>
                <p:nvPicPr>
                  <p:cNvPr id="266" name="Håndskrift 265">
                    <a:extLst>
                      <a:ext uri="{FF2B5EF4-FFF2-40B4-BE49-F238E27FC236}">
                        <a16:creationId xmlns:a16="http://schemas.microsoft.com/office/drawing/2014/main" id="{140229AF-0FB7-4D77-AF18-D1EAA907E152}"/>
                      </a:ext>
                    </a:extLst>
                  </p:cNvPr>
                  <p:cNvPicPr/>
                  <p:nvPr/>
                </p:nvPicPr>
                <p:blipFill>
                  <a:blip r:embed="rId149"/>
                  <a:stretch>
                    <a:fillRect/>
                  </a:stretch>
                </p:blipFill>
                <p:spPr>
                  <a:xfrm>
                    <a:off x="5628486" y="3101092"/>
                    <a:ext cx="372523" cy="30396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5">
                <p14:nvContentPartPr>
                  <p14:cNvPr id="157" name="Håndskrift 156">
                    <a:extLst>
                      <a:ext uri="{FF2B5EF4-FFF2-40B4-BE49-F238E27FC236}">
                        <a16:creationId xmlns:a16="http://schemas.microsoft.com/office/drawing/2014/main" id="{B49279D6-14AB-4B85-B07A-70AB3264CBFA}"/>
                      </a:ext>
                    </a:extLst>
                  </p14:cNvPr>
                  <p14:cNvContentPartPr/>
                  <p14:nvPr/>
                </p14:nvContentPartPr>
                <p14:xfrm>
                  <a:off x="5692837" y="3307586"/>
                  <a:ext cx="98640" cy="104760"/>
                </p14:xfrm>
              </p:contentPart>
            </mc:Choice>
            <mc:Fallback xmlns="">
              <p:pic>
                <p:nvPicPr>
                  <p:cNvPr id="267" name="Håndskrift 266">
                    <a:extLst>
                      <a:ext uri="{FF2B5EF4-FFF2-40B4-BE49-F238E27FC236}">
                        <a16:creationId xmlns:a16="http://schemas.microsoft.com/office/drawing/2014/main" id="{8BD26172-8129-4708-BFC4-8DD472613851}"/>
                      </a:ext>
                    </a:extLst>
                  </p:cNvPr>
                  <p:cNvPicPr/>
                  <p:nvPr/>
                </p:nvPicPr>
                <p:blipFill>
                  <a:blip r:embed="rId151"/>
                  <a:stretch>
                    <a:fillRect/>
                  </a:stretch>
                </p:blipFill>
                <p:spPr>
                  <a:xfrm>
                    <a:off x="5669790" y="3292620"/>
                    <a:ext cx="144273" cy="13439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6">
                <p14:nvContentPartPr>
                  <p14:cNvPr id="159" name="Håndskrift 158">
                    <a:extLst>
                      <a:ext uri="{FF2B5EF4-FFF2-40B4-BE49-F238E27FC236}">
                        <a16:creationId xmlns:a16="http://schemas.microsoft.com/office/drawing/2014/main" id="{A94B3382-4BEE-482D-BA0F-6AD56F1078A0}"/>
                      </a:ext>
                    </a:extLst>
                  </p14:cNvPr>
                  <p14:cNvContentPartPr/>
                  <p14:nvPr/>
                </p14:nvContentPartPr>
                <p14:xfrm>
                  <a:off x="5784277" y="3180506"/>
                  <a:ext cx="175680" cy="184680"/>
                </p14:xfrm>
              </p:contentPart>
            </mc:Choice>
            <mc:Fallback xmlns="">
              <p:pic>
                <p:nvPicPr>
                  <p:cNvPr id="268" name="Håndskrift 267">
                    <a:extLst>
                      <a:ext uri="{FF2B5EF4-FFF2-40B4-BE49-F238E27FC236}">
                        <a16:creationId xmlns:a16="http://schemas.microsoft.com/office/drawing/2014/main" id="{FC854B65-274E-43CB-9EB9-2003FCD6F25D}"/>
                      </a:ext>
                    </a:extLst>
                  </p:cNvPr>
                  <p:cNvPicPr/>
                  <p:nvPr/>
                </p:nvPicPr>
                <p:blipFill>
                  <a:blip r:embed="rId153"/>
                  <a:stretch>
                    <a:fillRect/>
                  </a:stretch>
                </p:blipFill>
                <p:spPr>
                  <a:xfrm>
                    <a:off x="5761683" y="3165516"/>
                    <a:ext cx="221329" cy="21436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7">
                <p14:nvContentPartPr>
                  <p14:cNvPr id="160" name="Håndskrift 159">
                    <a:extLst>
                      <a:ext uri="{FF2B5EF4-FFF2-40B4-BE49-F238E27FC236}">
                        <a16:creationId xmlns:a16="http://schemas.microsoft.com/office/drawing/2014/main" id="{37FF0DB8-1633-4E5E-83A4-0331E2E420F9}"/>
                      </a:ext>
                    </a:extLst>
                  </p14:cNvPr>
                  <p14:cNvContentPartPr/>
                  <p14:nvPr/>
                </p14:nvContentPartPr>
                <p14:xfrm>
                  <a:off x="5756557" y="3180146"/>
                  <a:ext cx="134640" cy="138600"/>
                </p14:xfrm>
              </p:contentPart>
            </mc:Choice>
            <mc:Fallback xmlns="">
              <p:pic>
                <p:nvPicPr>
                  <p:cNvPr id="269" name="Håndskrift 268">
                    <a:extLst>
                      <a:ext uri="{FF2B5EF4-FFF2-40B4-BE49-F238E27FC236}">
                        <a16:creationId xmlns:a16="http://schemas.microsoft.com/office/drawing/2014/main" id="{5550CDB3-1D93-40B2-A6D0-BCBEDE722494}"/>
                      </a:ext>
                    </a:extLst>
                  </p:cNvPr>
                  <p:cNvPicPr/>
                  <p:nvPr/>
                </p:nvPicPr>
                <p:blipFill>
                  <a:blip r:embed="rId155"/>
                  <a:stretch>
                    <a:fillRect/>
                  </a:stretch>
                </p:blipFill>
                <p:spPr>
                  <a:xfrm>
                    <a:off x="5734040" y="3165146"/>
                    <a:ext cx="180133" cy="1683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8">
                <p14:nvContentPartPr>
                  <p14:cNvPr id="161" name="Håndskrift 160">
                    <a:extLst>
                      <a:ext uri="{FF2B5EF4-FFF2-40B4-BE49-F238E27FC236}">
                        <a16:creationId xmlns:a16="http://schemas.microsoft.com/office/drawing/2014/main" id="{54BE4B74-B76D-491E-A349-E7EE5D8AD05F}"/>
                      </a:ext>
                    </a:extLst>
                  </p14:cNvPr>
                  <p14:cNvContentPartPr/>
                  <p14:nvPr/>
                </p14:nvContentPartPr>
                <p14:xfrm>
                  <a:off x="5588797" y="3291746"/>
                  <a:ext cx="89280" cy="167040"/>
                </p14:xfrm>
              </p:contentPart>
            </mc:Choice>
            <mc:Fallback xmlns="">
              <p:pic>
                <p:nvPicPr>
                  <p:cNvPr id="270" name="Håndskrift 269">
                    <a:extLst>
                      <a:ext uri="{FF2B5EF4-FFF2-40B4-BE49-F238E27FC236}">
                        <a16:creationId xmlns:a16="http://schemas.microsoft.com/office/drawing/2014/main" id="{E10B1005-35D3-4D63-BD3A-12367A64BF74}"/>
                      </a:ext>
                    </a:extLst>
                  </p:cNvPr>
                  <p:cNvPicPr/>
                  <p:nvPr/>
                </p:nvPicPr>
                <p:blipFill>
                  <a:blip r:embed="rId157"/>
                  <a:stretch>
                    <a:fillRect/>
                  </a:stretch>
                </p:blipFill>
                <p:spPr>
                  <a:xfrm>
                    <a:off x="5566247" y="3276751"/>
                    <a:ext cx="134840" cy="19672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9">
                <p14:nvContentPartPr>
                  <p14:cNvPr id="162" name="Håndskrift 161">
                    <a:extLst>
                      <a:ext uri="{FF2B5EF4-FFF2-40B4-BE49-F238E27FC236}">
                        <a16:creationId xmlns:a16="http://schemas.microsoft.com/office/drawing/2014/main" id="{284B9499-37D6-46AA-94D0-99679AB1E6B7}"/>
                      </a:ext>
                    </a:extLst>
                  </p14:cNvPr>
                  <p14:cNvContentPartPr/>
                  <p14:nvPr/>
                </p14:nvContentPartPr>
                <p14:xfrm>
                  <a:off x="7139677" y="3401186"/>
                  <a:ext cx="773280" cy="1290600"/>
                </p14:xfrm>
              </p:contentPart>
            </mc:Choice>
            <mc:Fallback xmlns="">
              <p:pic>
                <p:nvPicPr>
                  <p:cNvPr id="271" name="Håndskrift 270">
                    <a:extLst>
                      <a:ext uri="{FF2B5EF4-FFF2-40B4-BE49-F238E27FC236}">
                        <a16:creationId xmlns:a16="http://schemas.microsoft.com/office/drawing/2014/main" id="{339CA920-7C5E-4735-9446-8CAA53C49FC2}"/>
                      </a:ext>
                    </a:extLst>
                  </p:cNvPr>
                  <p:cNvPicPr/>
                  <p:nvPr/>
                </p:nvPicPr>
                <p:blipFill>
                  <a:blip r:embed="rId159"/>
                  <a:stretch>
                    <a:fillRect/>
                  </a:stretch>
                </p:blipFill>
                <p:spPr>
                  <a:xfrm>
                    <a:off x="7117096" y="3386207"/>
                    <a:ext cx="818903" cy="132025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0">
                <p14:nvContentPartPr>
                  <p14:cNvPr id="163" name="Håndskrift 162">
                    <a:extLst>
                      <a:ext uri="{FF2B5EF4-FFF2-40B4-BE49-F238E27FC236}">
                        <a16:creationId xmlns:a16="http://schemas.microsoft.com/office/drawing/2014/main" id="{7DC4ABD4-04FF-4F1B-B8AE-85B3FAB3BDD9}"/>
                      </a:ext>
                    </a:extLst>
                  </p14:cNvPr>
                  <p14:cNvContentPartPr/>
                  <p14:nvPr/>
                </p14:nvContentPartPr>
                <p14:xfrm>
                  <a:off x="7044277" y="3290306"/>
                  <a:ext cx="947520" cy="1465200"/>
                </p14:xfrm>
              </p:contentPart>
            </mc:Choice>
            <mc:Fallback xmlns="">
              <p:pic>
                <p:nvPicPr>
                  <p:cNvPr id="272" name="Håndskrift 271">
                    <a:extLst>
                      <a:ext uri="{FF2B5EF4-FFF2-40B4-BE49-F238E27FC236}">
                        <a16:creationId xmlns:a16="http://schemas.microsoft.com/office/drawing/2014/main" id="{07DE1E2B-8AC8-4BE6-8A21-7362DD96A28B}"/>
                      </a:ext>
                    </a:extLst>
                  </p:cNvPr>
                  <p:cNvPicPr/>
                  <p:nvPr/>
                </p:nvPicPr>
                <p:blipFill>
                  <a:blip r:embed="rId161"/>
                  <a:stretch>
                    <a:fillRect/>
                  </a:stretch>
                </p:blipFill>
                <p:spPr>
                  <a:xfrm>
                    <a:off x="7021706" y="3275627"/>
                    <a:ext cx="993123" cy="14948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1">
                <p14:nvContentPartPr>
                  <p14:cNvPr id="164" name="Håndskrift 163">
                    <a:extLst>
                      <a:ext uri="{FF2B5EF4-FFF2-40B4-BE49-F238E27FC236}">
                        <a16:creationId xmlns:a16="http://schemas.microsoft.com/office/drawing/2014/main" id="{05A29524-C875-4128-A582-6D07E853BF6B}"/>
                      </a:ext>
                    </a:extLst>
                  </p14:cNvPr>
                  <p14:cNvContentPartPr/>
                  <p14:nvPr/>
                </p14:nvContentPartPr>
                <p14:xfrm>
                  <a:off x="7457917" y="3244946"/>
                  <a:ext cx="390960" cy="462600"/>
                </p14:xfrm>
              </p:contentPart>
            </mc:Choice>
            <mc:Fallback xmlns="">
              <p:pic>
                <p:nvPicPr>
                  <p:cNvPr id="273" name="Håndskrift 272">
                    <a:extLst>
                      <a:ext uri="{FF2B5EF4-FFF2-40B4-BE49-F238E27FC236}">
                        <a16:creationId xmlns:a16="http://schemas.microsoft.com/office/drawing/2014/main" id="{E40B90DB-1D68-4E07-8F6D-E31EEE41B95C}"/>
                      </a:ext>
                    </a:extLst>
                  </p:cNvPr>
                  <p:cNvPicPr/>
                  <p:nvPr/>
                </p:nvPicPr>
                <p:blipFill>
                  <a:blip r:embed="rId163"/>
                  <a:stretch>
                    <a:fillRect/>
                  </a:stretch>
                </p:blipFill>
                <p:spPr>
                  <a:xfrm>
                    <a:off x="7434892" y="3230265"/>
                    <a:ext cx="436549" cy="4922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2">
                <p14:nvContentPartPr>
                  <p14:cNvPr id="165" name="Håndskrift 164">
                    <a:extLst>
                      <a:ext uri="{FF2B5EF4-FFF2-40B4-BE49-F238E27FC236}">
                        <a16:creationId xmlns:a16="http://schemas.microsoft.com/office/drawing/2014/main" id="{312A778D-9082-41F8-B22F-02A141810EA9}"/>
                      </a:ext>
                    </a:extLst>
                  </p14:cNvPr>
                  <p14:cNvContentPartPr/>
                  <p14:nvPr/>
                </p14:nvContentPartPr>
                <p14:xfrm>
                  <a:off x="7362517" y="3434666"/>
                  <a:ext cx="329040" cy="336600"/>
                </p14:xfrm>
              </p:contentPart>
            </mc:Choice>
            <mc:Fallback xmlns="">
              <p:pic>
                <p:nvPicPr>
                  <p:cNvPr id="274" name="Håndskrift 273">
                    <a:extLst>
                      <a:ext uri="{FF2B5EF4-FFF2-40B4-BE49-F238E27FC236}">
                        <a16:creationId xmlns:a16="http://schemas.microsoft.com/office/drawing/2014/main" id="{D2853EC4-45B8-4C6B-BCB7-DCF157F4E1C9}"/>
                      </a:ext>
                    </a:extLst>
                  </p:cNvPr>
                  <p:cNvPicPr/>
                  <p:nvPr/>
                </p:nvPicPr>
                <p:blipFill>
                  <a:blip r:embed="rId165"/>
                  <a:stretch>
                    <a:fillRect/>
                  </a:stretch>
                </p:blipFill>
                <p:spPr>
                  <a:xfrm>
                    <a:off x="7339507" y="3419992"/>
                    <a:ext cx="374599" cy="36624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3">
                <p14:nvContentPartPr>
                  <p14:cNvPr id="166" name="Håndskrift 165">
                    <a:extLst>
                      <a:ext uri="{FF2B5EF4-FFF2-40B4-BE49-F238E27FC236}">
                        <a16:creationId xmlns:a16="http://schemas.microsoft.com/office/drawing/2014/main" id="{A4AADE73-DCEC-4424-A001-EE0B356FCFAC}"/>
                      </a:ext>
                    </a:extLst>
                  </p14:cNvPr>
                  <p14:cNvContentPartPr/>
                  <p14:nvPr/>
                </p14:nvContentPartPr>
                <p14:xfrm>
                  <a:off x="7390597" y="3330986"/>
                  <a:ext cx="185040" cy="141120"/>
                </p14:xfrm>
              </p:contentPart>
            </mc:Choice>
            <mc:Fallback xmlns="">
              <p:pic>
                <p:nvPicPr>
                  <p:cNvPr id="275" name="Håndskrift 274">
                    <a:extLst>
                      <a:ext uri="{FF2B5EF4-FFF2-40B4-BE49-F238E27FC236}">
                        <a16:creationId xmlns:a16="http://schemas.microsoft.com/office/drawing/2014/main" id="{4892418C-3E0E-4B61-B4D1-0B93928F754D}"/>
                      </a:ext>
                    </a:extLst>
                  </p:cNvPr>
                  <p:cNvPicPr/>
                  <p:nvPr/>
                </p:nvPicPr>
                <p:blipFill>
                  <a:blip r:embed="rId167"/>
                  <a:stretch>
                    <a:fillRect/>
                  </a:stretch>
                </p:blipFill>
                <p:spPr>
                  <a:xfrm>
                    <a:off x="7367986" y="3316305"/>
                    <a:ext cx="230723" cy="170782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167" name="Gruppe 166">
                <a:extLst>
                  <a:ext uri="{FF2B5EF4-FFF2-40B4-BE49-F238E27FC236}">
                    <a16:creationId xmlns:a16="http://schemas.microsoft.com/office/drawing/2014/main" id="{ABEA0193-4B60-4B85-A820-C6BC5069D57E}"/>
                  </a:ext>
                </a:extLst>
              </p:cNvPr>
              <p:cNvGrpSpPr/>
              <p:nvPr/>
            </p:nvGrpSpPr>
            <p:grpSpPr>
              <a:xfrm>
                <a:off x="7490317" y="3275906"/>
                <a:ext cx="334800" cy="388800"/>
                <a:chOff x="7490317" y="3275906"/>
                <a:chExt cx="334800" cy="38880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64">
                  <p14:nvContentPartPr>
                    <p14:cNvPr id="177" name="Håndskrift 176">
                      <a:extLst>
                        <a:ext uri="{FF2B5EF4-FFF2-40B4-BE49-F238E27FC236}">
                          <a16:creationId xmlns:a16="http://schemas.microsoft.com/office/drawing/2014/main" id="{1F1E2EE8-72CA-46C7-8FF1-E1F610BF81B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490317" y="3275906"/>
                    <a:ext cx="334800" cy="353160"/>
                  </p14:xfrm>
                </p:contentPart>
              </mc:Choice>
              <mc:Fallback xmlns="">
                <p:pic>
                  <p:nvPicPr>
                    <p:cNvPr id="283" name="Håndskrift 282">
                      <a:extLst>
                        <a:ext uri="{FF2B5EF4-FFF2-40B4-BE49-F238E27FC236}">
                          <a16:creationId xmlns:a16="http://schemas.microsoft.com/office/drawing/2014/main" id="{EDA00DC3-56D7-45D0-BC4C-603C592EC6F8}"/>
                        </a:ext>
                      </a:extLst>
                    </p:cNvPr>
                    <p:cNvPicPr/>
                    <p:nvPr/>
                  </p:nvPicPr>
                  <p:blipFill>
                    <a:blip r:embed="rId169"/>
                    <a:stretch>
                      <a:fillRect/>
                    </a:stretch>
                  </p:blipFill>
                  <p:spPr>
                    <a:xfrm>
                      <a:off x="7467291" y="3260929"/>
                      <a:ext cx="380392" cy="38281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65">
                  <p14:nvContentPartPr>
                    <p14:cNvPr id="178" name="Håndskrift 177">
                      <a:extLst>
                        <a:ext uri="{FF2B5EF4-FFF2-40B4-BE49-F238E27FC236}">
                          <a16:creationId xmlns:a16="http://schemas.microsoft.com/office/drawing/2014/main" id="{B9C9E63C-4EFC-4CC1-93A3-AF595E61225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807837" y="3526826"/>
                    <a:ext cx="14760" cy="3600"/>
                  </p14:xfrm>
                </p:contentPart>
              </mc:Choice>
              <mc:Fallback xmlns="">
                <p:pic>
                  <p:nvPicPr>
                    <p:cNvPr id="284" name="Håndskrift 283">
                      <a:extLst>
                        <a:ext uri="{FF2B5EF4-FFF2-40B4-BE49-F238E27FC236}">
                          <a16:creationId xmlns:a16="http://schemas.microsoft.com/office/drawing/2014/main" id="{F4DCE98C-DB56-4A5B-9FBF-1A6072FDCC33}"/>
                        </a:ext>
                      </a:extLst>
                    </p:cNvPr>
                    <p:cNvPicPr/>
                    <p:nvPr/>
                  </p:nvPicPr>
                  <p:blipFill>
                    <a:blip r:embed="rId171"/>
                    <a:stretch>
                      <a:fillRect/>
                    </a:stretch>
                  </p:blipFill>
                  <p:spPr>
                    <a:xfrm>
                      <a:off x="7784774" y="3512126"/>
                      <a:ext cx="60424" cy="333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66">
                  <p14:nvContentPartPr>
                    <p14:cNvPr id="179" name="Håndskrift 178">
                      <a:extLst>
                        <a:ext uri="{FF2B5EF4-FFF2-40B4-BE49-F238E27FC236}">
                          <a16:creationId xmlns:a16="http://schemas.microsoft.com/office/drawing/2014/main" id="{FCF6F3D7-ACB3-45A8-A391-8315F3723B0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569157" y="3530066"/>
                    <a:ext cx="223200" cy="134640"/>
                  </p14:xfrm>
                </p:contentPart>
              </mc:Choice>
              <mc:Fallback xmlns="">
                <p:pic>
                  <p:nvPicPr>
                    <p:cNvPr id="285" name="Håndskrift 284">
                      <a:extLst>
                        <a:ext uri="{FF2B5EF4-FFF2-40B4-BE49-F238E27FC236}">
                          <a16:creationId xmlns:a16="http://schemas.microsoft.com/office/drawing/2014/main" id="{FEB37475-2B4D-4279-994F-13B6F12A32C5}"/>
                        </a:ext>
                      </a:extLst>
                    </p:cNvPr>
                    <p:cNvPicPr/>
                    <p:nvPr/>
                  </p:nvPicPr>
                  <p:blipFill>
                    <a:blip r:embed="rId173"/>
                    <a:stretch>
                      <a:fillRect/>
                    </a:stretch>
                  </p:blipFill>
                  <p:spPr>
                    <a:xfrm>
                      <a:off x="7546099" y="3515106"/>
                      <a:ext cx="268855" cy="164261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grpSp>
            <p:nvGrpSpPr>
              <p:cNvPr id="168" name="Gruppe 167">
                <a:extLst>
                  <a:ext uri="{FF2B5EF4-FFF2-40B4-BE49-F238E27FC236}">
                    <a16:creationId xmlns:a16="http://schemas.microsoft.com/office/drawing/2014/main" id="{59AB65D4-F7E0-41ED-A90A-290EBB36E4F4}"/>
                  </a:ext>
                </a:extLst>
              </p:cNvPr>
              <p:cNvGrpSpPr/>
              <p:nvPr/>
            </p:nvGrpSpPr>
            <p:grpSpPr>
              <a:xfrm>
                <a:off x="6392677" y="4062866"/>
                <a:ext cx="700920" cy="423360"/>
                <a:chOff x="6392677" y="4062866"/>
                <a:chExt cx="700920" cy="4233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67">
                  <p14:nvContentPartPr>
                    <p14:cNvPr id="169" name="Håndskrift 168">
                      <a:extLst>
                        <a:ext uri="{FF2B5EF4-FFF2-40B4-BE49-F238E27FC236}">
                          <a16:creationId xmlns:a16="http://schemas.microsoft.com/office/drawing/2014/main" id="{0B960168-03CA-4673-846C-3748749D188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695797" y="4142066"/>
                    <a:ext cx="150120" cy="199440"/>
                  </p14:xfrm>
                </p:contentPart>
              </mc:Choice>
              <mc:Fallback xmlns="">
                <p:pic>
                  <p:nvPicPr>
                    <p:cNvPr id="278" name="Håndskrift 277">
                      <a:extLst>
                        <a:ext uri="{FF2B5EF4-FFF2-40B4-BE49-F238E27FC236}">
                          <a16:creationId xmlns:a16="http://schemas.microsoft.com/office/drawing/2014/main" id="{67C810A8-1918-4FE7-9DCC-B0DC35228411}"/>
                        </a:ext>
                      </a:extLst>
                    </p:cNvPr>
                    <p:cNvPicPr/>
                    <p:nvPr/>
                  </p:nvPicPr>
                  <p:blipFill>
                    <a:blip r:embed="rId175"/>
                    <a:stretch>
                      <a:fillRect/>
                    </a:stretch>
                  </p:blipFill>
                  <p:spPr>
                    <a:xfrm>
                      <a:off x="6673233" y="4127392"/>
                      <a:ext cx="195709" cy="2290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68">
                  <p14:nvContentPartPr>
                    <p14:cNvPr id="170" name="Håndskrift 169">
                      <a:extLst>
                        <a:ext uri="{FF2B5EF4-FFF2-40B4-BE49-F238E27FC236}">
                          <a16:creationId xmlns:a16="http://schemas.microsoft.com/office/drawing/2014/main" id="{5F917FA4-EF58-42FC-8B23-9E9ECE614B8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758077" y="4198226"/>
                    <a:ext cx="360" cy="360"/>
                  </p14:xfrm>
                </p:contentPart>
              </mc:Choice>
              <mc:Fallback xmlns="">
                <p:pic>
                  <p:nvPicPr>
                    <p:cNvPr id="279" name="Håndskrift 278">
                      <a:extLst>
                        <a:ext uri="{FF2B5EF4-FFF2-40B4-BE49-F238E27FC236}">
                          <a16:creationId xmlns:a16="http://schemas.microsoft.com/office/drawing/2014/main" id="{10472BA1-5CBE-4B4F-8836-237D942C04B9}"/>
                        </a:ext>
                      </a:extLst>
                    </p:cNvPr>
                    <p:cNvPicPr/>
                    <p:nvPr/>
                  </p:nvPicPr>
                  <p:blipFill>
                    <a:blip r:embed="rId177"/>
                    <a:stretch>
                      <a:fillRect/>
                    </a:stretch>
                  </p:blipFill>
                  <p:spPr>
                    <a:xfrm>
                      <a:off x="6740077" y="4180226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69">
                  <p14:nvContentPartPr>
                    <p14:cNvPr id="171" name="Håndskrift 170">
                      <a:extLst>
                        <a:ext uri="{FF2B5EF4-FFF2-40B4-BE49-F238E27FC236}">
                          <a16:creationId xmlns:a16="http://schemas.microsoft.com/office/drawing/2014/main" id="{C779F799-7F57-436F-964E-677DE50F676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742237" y="4253666"/>
                    <a:ext cx="360" cy="360"/>
                  </p14:xfrm>
                </p:contentPart>
              </mc:Choice>
              <mc:Fallback xmlns="">
                <p:pic>
                  <p:nvPicPr>
                    <p:cNvPr id="280" name="Håndskrift 279">
                      <a:extLst>
                        <a:ext uri="{FF2B5EF4-FFF2-40B4-BE49-F238E27FC236}">
                          <a16:creationId xmlns:a16="http://schemas.microsoft.com/office/drawing/2014/main" id="{851ED845-2516-4ECA-9D45-88B21331A372}"/>
                        </a:ext>
                      </a:extLst>
                    </p:cNvPr>
                    <p:cNvPicPr/>
                    <p:nvPr/>
                  </p:nvPicPr>
                  <p:blipFill>
                    <a:blip r:embed="rId177"/>
                    <a:stretch>
                      <a:fillRect/>
                    </a:stretch>
                  </p:blipFill>
                  <p:spPr>
                    <a:xfrm>
                      <a:off x="6724597" y="4236026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70">
                  <p14:nvContentPartPr>
                    <p14:cNvPr id="172" name="Håndskrift 171">
                      <a:extLst>
                        <a:ext uri="{FF2B5EF4-FFF2-40B4-BE49-F238E27FC236}">
                          <a16:creationId xmlns:a16="http://schemas.microsoft.com/office/drawing/2014/main" id="{07B957A4-DB94-4261-9001-141CB563530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758077" y="4062866"/>
                    <a:ext cx="360" cy="360"/>
                  </p14:xfrm>
                </p:contentPart>
              </mc:Choice>
              <mc:Fallback xmlns="">
                <p:pic>
                  <p:nvPicPr>
                    <p:cNvPr id="281" name="Håndskrift 280">
                      <a:extLst>
                        <a:ext uri="{FF2B5EF4-FFF2-40B4-BE49-F238E27FC236}">
                          <a16:creationId xmlns:a16="http://schemas.microsoft.com/office/drawing/2014/main" id="{D60226A5-487B-4F6F-B375-D87FB2F46655}"/>
                        </a:ext>
                      </a:extLst>
                    </p:cNvPr>
                    <p:cNvPicPr/>
                    <p:nvPr/>
                  </p:nvPicPr>
                  <p:blipFill>
                    <a:blip r:embed="rId177"/>
                    <a:stretch>
                      <a:fillRect/>
                    </a:stretch>
                  </p:blipFill>
                  <p:spPr>
                    <a:xfrm>
                      <a:off x="6740077" y="4045226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71">
                  <p14:nvContentPartPr>
                    <p14:cNvPr id="176" name="Håndskrift 175">
                      <a:extLst>
                        <a:ext uri="{FF2B5EF4-FFF2-40B4-BE49-F238E27FC236}">
                          <a16:creationId xmlns:a16="http://schemas.microsoft.com/office/drawing/2014/main" id="{D930E6EB-87E1-4538-8272-32B13895F0E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92677" y="4412426"/>
                    <a:ext cx="700920" cy="73800"/>
                  </p14:xfrm>
                </p:contentPart>
              </mc:Choice>
              <mc:Fallback xmlns="">
                <p:pic>
                  <p:nvPicPr>
                    <p:cNvPr id="282" name="Håndskrift 281">
                      <a:extLst>
                        <a:ext uri="{FF2B5EF4-FFF2-40B4-BE49-F238E27FC236}">
                          <a16:creationId xmlns:a16="http://schemas.microsoft.com/office/drawing/2014/main" id="{EE884F25-C924-4F67-99CC-88BEA58500D5}"/>
                        </a:ext>
                      </a:extLst>
                    </p:cNvPr>
                    <p:cNvPicPr/>
                    <p:nvPr/>
                  </p:nvPicPr>
                  <p:blipFill>
                    <a:blip r:embed="rId181"/>
                    <a:stretch>
                      <a:fillRect/>
                    </a:stretch>
                  </p:blipFill>
                  <p:spPr>
                    <a:xfrm>
                      <a:off x="6369636" y="4397426"/>
                      <a:ext cx="746542" cy="10350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90" name="Håndskrift 89">
                  <a:extLst>
                    <a:ext uri="{FF2B5EF4-FFF2-40B4-BE49-F238E27FC236}">
                      <a16:creationId xmlns:a16="http://schemas.microsoft.com/office/drawing/2014/main" id="{041AB5B3-F1C6-4E6F-B37B-6883E97988D2}"/>
                    </a:ext>
                  </a:extLst>
                </p14:cNvPr>
                <p14:cNvContentPartPr/>
                <p14:nvPr/>
              </p14:nvContentPartPr>
              <p14:xfrm>
                <a:off x="6053223" y="3073046"/>
                <a:ext cx="445680" cy="1090440"/>
              </p14:xfrm>
            </p:contentPart>
          </mc:Choice>
          <mc:Fallback xmlns="">
            <p:pic>
              <p:nvPicPr>
                <p:cNvPr id="213" name="Håndskrift 212">
                  <a:extLst>
                    <a:ext uri="{FF2B5EF4-FFF2-40B4-BE49-F238E27FC236}">
                      <a16:creationId xmlns:a16="http://schemas.microsoft.com/office/drawing/2014/main" id="{CBCB8ED1-1A02-4274-A454-3BAB741BDC33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6030202" y="3058371"/>
                  <a:ext cx="491261" cy="112008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91" name="Håndskrift 90">
                  <a:extLst>
                    <a:ext uri="{FF2B5EF4-FFF2-40B4-BE49-F238E27FC236}">
                      <a16:creationId xmlns:a16="http://schemas.microsoft.com/office/drawing/2014/main" id="{75822FBE-9932-46D7-93CC-39DC0DE7EF9C}"/>
                    </a:ext>
                  </a:extLst>
                </p14:cNvPr>
                <p14:cNvContentPartPr/>
                <p14:nvPr/>
              </p14:nvContentPartPr>
              <p14:xfrm>
                <a:off x="6413943" y="3055046"/>
                <a:ext cx="510120" cy="781200"/>
              </p14:xfrm>
            </p:contentPart>
          </mc:Choice>
          <mc:Fallback xmlns="">
            <p:pic>
              <p:nvPicPr>
                <p:cNvPr id="214" name="Håndskrift 213">
                  <a:extLst>
                    <a:ext uri="{FF2B5EF4-FFF2-40B4-BE49-F238E27FC236}">
                      <a16:creationId xmlns:a16="http://schemas.microsoft.com/office/drawing/2014/main" id="{4665A80C-C0DF-4664-B52D-D7E0C2AB9D12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6390923" y="3040069"/>
                  <a:ext cx="555699" cy="81085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92" name="Håndskrift 91">
                  <a:extLst>
                    <a:ext uri="{FF2B5EF4-FFF2-40B4-BE49-F238E27FC236}">
                      <a16:creationId xmlns:a16="http://schemas.microsoft.com/office/drawing/2014/main" id="{28EA7093-E20E-4438-BA12-20B91E02FF85}"/>
                    </a:ext>
                  </a:extLst>
                </p14:cNvPr>
                <p14:cNvContentPartPr/>
                <p14:nvPr/>
              </p14:nvContentPartPr>
              <p14:xfrm>
                <a:off x="6552903" y="2923286"/>
                <a:ext cx="792000" cy="568800"/>
              </p14:xfrm>
            </p:contentPart>
          </mc:Choice>
          <mc:Fallback xmlns="">
            <p:pic>
              <p:nvPicPr>
                <p:cNvPr id="215" name="Håndskrift 214">
                  <a:extLst>
                    <a:ext uri="{FF2B5EF4-FFF2-40B4-BE49-F238E27FC236}">
                      <a16:creationId xmlns:a16="http://schemas.microsoft.com/office/drawing/2014/main" id="{FFDF5078-8501-4CF7-B710-29ABDDF65425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6530327" y="2908609"/>
                  <a:ext cx="837613" cy="59845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93" name="Håndskrift 92">
                  <a:extLst>
                    <a:ext uri="{FF2B5EF4-FFF2-40B4-BE49-F238E27FC236}">
                      <a16:creationId xmlns:a16="http://schemas.microsoft.com/office/drawing/2014/main" id="{9954ACB7-15CB-4D4D-BD74-40F2D4907271}"/>
                    </a:ext>
                  </a:extLst>
                </p14:cNvPr>
                <p14:cNvContentPartPr/>
                <p14:nvPr/>
              </p14:nvContentPartPr>
              <p14:xfrm>
                <a:off x="6563703" y="3025886"/>
                <a:ext cx="394920" cy="435240"/>
              </p14:xfrm>
            </p:contentPart>
          </mc:Choice>
          <mc:Fallback xmlns="">
            <p:pic>
              <p:nvPicPr>
                <p:cNvPr id="216" name="Håndskrift 215">
                  <a:extLst>
                    <a:ext uri="{FF2B5EF4-FFF2-40B4-BE49-F238E27FC236}">
                      <a16:creationId xmlns:a16="http://schemas.microsoft.com/office/drawing/2014/main" id="{DF0D2B1E-8CBD-4950-BA17-84C537195D62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6540662" y="3010909"/>
                  <a:ext cx="440541" cy="4648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94" name="Håndskrift 93">
                  <a:extLst>
                    <a:ext uri="{FF2B5EF4-FFF2-40B4-BE49-F238E27FC236}">
                      <a16:creationId xmlns:a16="http://schemas.microsoft.com/office/drawing/2014/main" id="{742629CD-5812-4501-AAE8-D4B5046A3F8B}"/>
                    </a:ext>
                  </a:extLst>
                </p14:cNvPr>
                <p14:cNvContentPartPr/>
                <p14:nvPr/>
              </p14:nvContentPartPr>
              <p14:xfrm>
                <a:off x="7093623" y="3215606"/>
                <a:ext cx="312120" cy="373680"/>
              </p14:xfrm>
            </p:contentPart>
          </mc:Choice>
          <mc:Fallback xmlns="">
            <p:pic>
              <p:nvPicPr>
                <p:cNvPr id="217" name="Håndskrift 216">
                  <a:extLst>
                    <a:ext uri="{FF2B5EF4-FFF2-40B4-BE49-F238E27FC236}">
                      <a16:creationId xmlns:a16="http://schemas.microsoft.com/office/drawing/2014/main" id="{497A608A-2926-496B-9DA8-71ACA761AE3F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7070571" y="3200923"/>
                  <a:ext cx="357762" cy="4033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95" name="Håndskrift 94">
                  <a:extLst>
                    <a:ext uri="{FF2B5EF4-FFF2-40B4-BE49-F238E27FC236}">
                      <a16:creationId xmlns:a16="http://schemas.microsoft.com/office/drawing/2014/main" id="{4385F058-265C-47D0-9348-FF2A544A9304}"/>
                    </a:ext>
                  </a:extLst>
                </p14:cNvPr>
                <p14:cNvContentPartPr/>
                <p14:nvPr/>
              </p14:nvContentPartPr>
              <p14:xfrm>
                <a:off x="7405743" y="3240086"/>
                <a:ext cx="367200" cy="876960"/>
              </p14:xfrm>
            </p:contentPart>
          </mc:Choice>
          <mc:Fallback xmlns="">
            <p:pic>
              <p:nvPicPr>
                <p:cNvPr id="218" name="Håndskrift 217">
                  <a:extLst>
                    <a:ext uri="{FF2B5EF4-FFF2-40B4-BE49-F238E27FC236}">
                      <a16:creationId xmlns:a16="http://schemas.microsoft.com/office/drawing/2014/main" id="{6772E8DD-F276-4E08-B521-8CBDF664D574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7382707" y="3225410"/>
                  <a:ext cx="412812" cy="9066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96" name="Håndskrift 95">
                  <a:extLst>
                    <a:ext uri="{FF2B5EF4-FFF2-40B4-BE49-F238E27FC236}">
                      <a16:creationId xmlns:a16="http://schemas.microsoft.com/office/drawing/2014/main" id="{3CE8B641-399D-4C57-9702-63C6AD03C46D}"/>
                    </a:ext>
                  </a:extLst>
                </p14:cNvPr>
                <p14:cNvContentPartPr/>
                <p14:nvPr/>
              </p14:nvContentPartPr>
              <p14:xfrm>
                <a:off x="7301703" y="3363566"/>
                <a:ext cx="473400" cy="863640"/>
              </p14:xfrm>
            </p:contentPart>
          </mc:Choice>
          <mc:Fallback xmlns="">
            <p:pic>
              <p:nvPicPr>
                <p:cNvPr id="219" name="Håndskrift 218">
                  <a:extLst>
                    <a:ext uri="{FF2B5EF4-FFF2-40B4-BE49-F238E27FC236}">
                      <a16:creationId xmlns:a16="http://schemas.microsoft.com/office/drawing/2014/main" id="{835B79F3-3A38-468E-A1EF-26E38021E7C9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7278678" y="3348588"/>
                  <a:ext cx="518990" cy="89329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97" name="Håndskrift 96">
                  <a:extLst>
                    <a:ext uri="{FF2B5EF4-FFF2-40B4-BE49-F238E27FC236}">
                      <a16:creationId xmlns:a16="http://schemas.microsoft.com/office/drawing/2014/main" id="{472408B2-3FA0-4611-B416-A2EF99BA3A4D}"/>
                    </a:ext>
                  </a:extLst>
                </p14:cNvPr>
                <p14:cNvContentPartPr/>
                <p14:nvPr/>
              </p14:nvContentPartPr>
              <p14:xfrm>
                <a:off x="7049703" y="3563006"/>
                <a:ext cx="445320" cy="326520"/>
              </p14:xfrm>
            </p:contentPart>
          </mc:Choice>
          <mc:Fallback xmlns="">
            <p:pic>
              <p:nvPicPr>
                <p:cNvPr id="220" name="Håndskrift 219">
                  <a:extLst>
                    <a:ext uri="{FF2B5EF4-FFF2-40B4-BE49-F238E27FC236}">
                      <a16:creationId xmlns:a16="http://schemas.microsoft.com/office/drawing/2014/main" id="{C66F6883-B5C5-43C0-8640-49E053595613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7026677" y="3548014"/>
                  <a:ext cx="490911" cy="3562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98" name="Håndskrift 97">
                  <a:extLst>
                    <a:ext uri="{FF2B5EF4-FFF2-40B4-BE49-F238E27FC236}">
                      <a16:creationId xmlns:a16="http://schemas.microsoft.com/office/drawing/2014/main" id="{F65AE9B2-31FC-41E0-AC0C-B2A1DA7D7BF0}"/>
                    </a:ext>
                  </a:extLst>
                </p14:cNvPr>
                <p14:cNvContentPartPr/>
                <p14:nvPr/>
              </p14:nvContentPartPr>
              <p14:xfrm>
                <a:off x="6868263" y="3570206"/>
                <a:ext cx="437760" cy="324360"/>
              </p14:xfrm>
            </p:contentPart>
          </mc:Choice>
          <mc:Fallback xmlns="">
            <p:pic>
              <p:nvPicPr>
                <p:cNvPr id="221" name="Håndskrift 220">
                  <a:extLst>
                    <a:ext uri="{FF2B5EF4-FFF2-40B4-BE49-F238E27FC236}">
                      <a16:creationId xmlns:a16="http://schemas.microsoft.com/office/drawing/2014/main" id="{20EBCF8B-5390-4004-8EAB-02362D74FB70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6845684" y="3555530"/>
                  <a:ext cx="483379" cy="3540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99" name="Håndskrift 98">
                  <a:extLst>
                    <a:ext uri="{FF2B5EF4-FFF2-40B4-BE49-F238E27FC236}">
                      <a16:creationId xmlns:a16="http://schemas.microsoft.com/office/drawing/2014/main" id="{C9130A20-10E1-4301-A27D-D73BC1822268}"/>
                    </a:ext>
                  </a:extLst>
                </p14:cNvPr>
                <p14:cNvContentPartPr/>
                <p14:nvPr/>
              </p14:nvContentPartPr>
              <p14:xfrm>
                <a:off x="6640023" y="3809606"/>
                <a:ext cx="413640" cy="76680"/>
              </p14:xfrm>
            </p:contentPart>
          </mc:Choice>
          <mc:Fallback xmlns="">
            <p:pic>
              <p:nvPicPr>
                <p:cNvPr id="222" name="Håndskrift 221">
                  <a:extLst>
                    <a:ext uri="{FF2B5EF4-FFF2-40B4-BE49-F238E27FC236}">
                      <a16:creationId xmlns:a16="http://schemas.microsoft.com/office/drawing/2014/main" id="{4FB2D6CC-CCC2-4EDD-BEB6-21C2DD6A1561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6617452" y="3794871"/>
                  <a:ext cx="459242" cy="1064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00" name="Håndskrift 99">
                  <a:extLst>
                    <a:ext uri="{FF2B5EF4-FFF2-40B4-BE49-F238E27FC236}">
                      <a16:creationId xmlns:a16="http://schemas.microsoft.com/office/drawing/2014/main" id="{500CA81C-35DD-474B-AC88-839F59CED904}"/>
                    </a:ext>
                  </a:extLst>
                </p14:cNvPr>
                <p14:cNvContentPartPr/>
                <p14:nvPr/>
              </p14:nvContentPartPr>
              <p14:xfrm>
                <a:off x="6554703" y="3820766"/>
                <a:ext cx="114120" cy="406080"/>
              </p14:xfrm>
            </p:contentPart>
          </mc:Choice>
          <mc:Fallback xmlns="">
            <p:pic>
              <p:nvPicPr>
                <p:cNvPr id="223" name="Håndskrift 222">
                  <a:extLst>
                    <a:ext uri="{FF2B5EF4-FFF2-40B4-BE49-F238E27FC236}">
                      <a16:creationId xmlns:a16="http://schemas.microsoft.com/office/drawing/2014/main" id="{4C1AF9CA-6CB1-4526-974E-248FB41A95DE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6532155" y="3805793"/>
                  <a:ext cx="159676" cy="4357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01" name="Håndskrift 100">
                  <a:extLst>
                    <a:ext uri="{FF2B5EF4-FFF2-40B4-BE49-F238E27FC236}">
                      <a16:creationId xmlns:a16="http://schemas.microsoft.com/office/drawing/2014/main" id="{21E6AA6A-A41D-4258-923E-7EC913EA3688}"/>
                    </a:ext>
                  </a:extLst>
                </p14:cNvPr>
                <p14:cNvContentPartPr/>
                <p14:nvPr/>
              </p14:nvContentPartPr>
              <p14:xfrm>
                <a:off x="6625983" y="3940286"/>
                <a:ext cx="675000" cy="311400"/>
              </p14:xfrm>
            </p:contentPart>
          </mc:Choice>
          <mc:Fallback xmlns="">
            <p:pic>
              <p:nvPicPr>
                <p:cNvPr id="224" name="Håndskrift 223">
                  <a:extLst>
                    <a:ext uri="{FF2B5EF4-FFF2-40B4-BE49-F238E27FC236}">
                      <a16:creationId xmlns:a16="http://schemas.microsoft.com/office/drawing/2014/main" id="{1BCF2E5A-C0DA-4E41-B794-84EDC4D1EAAA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6603406" y="3925300"/>
                  <a:ext cx="720614" cy="34107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02" name="Håndskrift 101">
                  <a:extLst>
                    <a:ext uri="{FF2B5EF4-FFF2-40B4-BE49-F238E27FC236}">
                      <a16:creationId xmlns:a16="http://schemas.microsoft.com/office/drawing/2014/main" id="{7D730C36-BBDE-4155-A38A-BCBA3957E417}"/>
                    </a:ext>
                  </a:extLst>
                </p14:cNvPr>
                <p14:cNvContentPartPr/>
                <p14:nvPr/>
              </p14:nvContentPartPr>
              <p14:xfrm>
                <a:off x="6601503" y="2964326"/>
                <a:ext cx="732600" cy="483480"/>
              </p14:xfrm>
            </p:contentPart>
          </mc:Choice>
          <mc:Fallback xmlns="">
            <p:pic>
              <p:nvPicPr>
                <p:cNvPr id="225" name="Håndskrift 224">
                  <a:extLst>
                    <a:ext uri="{FF2B5EF4-FFF2-40B4-BE49-F238E27FC236}">
                      <a16:creationId xmlns:a16="http://schemas.microsoft.com/office/drawing/2014/main" id="{EA72C412-70AE-4F9D-A518-9641A0E2E39D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6555428" y="2934371"/>
                  <a:ext cx="824290" cy="54309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03" name="Håndskrift 102">
                  <a:extLst>
                    <a:ext uri="{FF2B5EF4-FFF2-40B4-BE49-F238E27FC236}">
                      <a16:creationId xmlns:a16="http://schemas.microsoft.com/office/drawing/2014/main" id="{B96F3C32-96D8-477A-9ACD-6BF0097EC789}"/>
                    </a:ext>
                  </a:extLst>
                </p14:cNvPr>
                <p14:cNvContentPartPr/>
                <p14:nvPr/>
              </p14:nvContentPartPr>
              <p14:xfrm>
                <a:off x="7346343" y="3345206"/>
                <a:ext cx="362520" cy="810360"/>
              </p14:xfrm>
            </p:contentPart>
          </mc:Choice>
          <mc:Fallback xmlns="">
            <p:pic>
              <p:nvPicPr>
                <p:cNvPr id="226" name="Håndskrift 225">
                  <a:extLst>
                    <a:ext uri="{FF2B5EF4-FFF2-40B4-BE49-F238E27FC236}">
                      <a16:creationId xmlns:a16="http://schemas.microsoft.com/office/drawing/2014/main" id="{72B1F471-6017-4624-8BE7-CCE1496CA082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7300279" y="3315548"/>
                  <a:ext cx="454186" cy="8699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04" name="Håndskrift 103">
                  <a:extLst>
                    <a:ext uri="{FF2B5EF4-FFF2-40B4-BE49-F238E27FC236}">
                      <a16:creationId xmlns:a16="http://schemas.microsoft.com/office/drawing/2014/main" id="{5392A2AE-05B1-4E40-BF2A-4238307E2C12}"/>
                    </a:ext>
                  </a:extLst>
                </p14:cNvPr>
                <p14:cNvContentPartPr/>
                <p14:nvPr/>
              </p14:nvContentPartPr>
              <p14:xfrm>
                <a:off x="7109103" y="3399566"/>
                <a:ext cx="471240" cy="456840"/>
              </p14:xfrm>
            </p:contentPart>
          </mc:Choice>
          <mc:Fallback xmlns="">
            <p:pic>
              <p:nvPicPr>
                <p:cNvPr id="227" name="Håndskrift 226">
                  <a:extLst>
                    <a:ext uri="{FF2B5EF4-FFF2-40B4-BE49-F238E27FC236}">
                      <a16:creationId xmlns:a16="http://schemas.microsoft.com/office/drawing/2014/main" id="{FEC1E717-60BD-4F60-9DCD-B388D4F334DE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7063499" y="3369609"/>
                  <a:ext cx="562908" cy="51645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05" name="Håndskrift 104">
                  <a:extLst>
                    <a:ext uri="{FF2B5EF4-FFF2-40B4-BE49-F238E27FC236}">
                      <a16:creationId xmlns:a16="http://schemas.microsoft.com/office/drawing/2014/main" id="{B0D5131C-1768-4D47-B745-C7097CA02D98}"/>
                    </a:ext>
                  </a:extLst>
                </p14:cNvPr>
                <p14:cNvContentPartPr/>
                <p14:nvPr/>
              </p14:nvContentPartPr>
              <p14:xfrm>
                <a:off x="6080583" y="3475886"/>
                <a:ext cx="811800" cy="785520"/>
              </p14:xfrm>
            </p:contentPart>
          </mc:Choice>
          <mc:Fallback xmlns="">
            <p:pic>
              <p:nvPicPr>
                <p:cNvPr id="228" name="Håndskrift 227">
                  <a:extLst>
                    <a:ext uri="{FF2B5EF4-FFF2-40B4-BE49-F238E27FC236}">
                      <a16:creationId xmlns:a16="http://schemas.microsoft.com/office/drawing/2014/main" id="{94504DED-96AD-438E-BFB6-2E5F0B906A65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6034510" y="3445939"/>
                  <a:ext cx="903485" cy="84511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106" name="Håndskrift 105">
                  <a:extLst>
                    <a:ext uri="{FF2B5EF4-FFF2-40B4-BE49-F238E27FC236}">
                      <a16:creationId xmlns:a16="http://schemas.microsoft.com/office/drawing/2014/main" id="{74567DC8-C467-433E-9D94-944BA56AB6DF}"/>
                    </a:ext>
                  </a:extLst>
                </p14:cNvPr>
                <p14:cNvContentPartPr/>
                <p14:nvPr/>
              </p14:nvContentPartPr>
              <p14:xfrm>
                <a:off x="6679983" y="3983846"/>
                <a:ext cx="587160" cy="243360"/>
              </p14:xfrm>
            </p:contentPart>
          </mc:Choice>
          <mc:Fallback xmlns="">
            <p:pic>
              <p:nvPicPr>
                <p:cNvPr id="229" name="Håndskrift 228">
                  <a:extLst>
                    <a:ext uri="{FF2B5EF4-FFF2-40B4-BE49-F238E27FC236}">
                      <a16:creationId xmlns:a16="http://schemas.microsoft.com/office/drawing/2014/main" id="{BDE428AF-1B4D-49B9-8066-39EA23FFC00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6633931" y="3954212"/>
                  <a:ext cx="678803" cy="30292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07" name="Håndskrift 106">
                  <a:extLst>
                    <a:ext uri="{FF2B5EF4-FFF2-40B4-BE49-F238E27FC236}">
                      <a16:creationId xmlns:a16="http://schemas.microsoft.com/office/drawing/2014/main" id="{17FF00F2-86C6-453D-A60A-C727A9B1F798}"/>
                    </a:ext>
                  </a:extLst>
                </p14:cNvPr>
                <p14:cNvContentPartPr/>
                <p14:nvPr/>
              </p14:nvContentPartPr>
              <p14:xfrm>
                <a:off x="7303503" y="2833646"/>
                <a:ext cx="413280" cy="80640"/>
              </p14:xfrm>
            </p:contentPart>
          </mc:Choice>
          <mc:Fallback xmlns="">
            <p:pic>
              <p:nvPicPr>
                <p:cNvPr id="230" name="Håndskrift 229">
                  <a:extLst>
                    <a:ext uri="{FF2B5EF4-FFF2-40B4-BE49-F238E27FC236}">
                      <a16:creationId xmlns:a16="http://schemas.microsoft.com/office/drawing/2014/main" id="{22C87F2D-01BD-42FA-BF8C-2DB0AAB633D3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7280466" y="2818957"/>
                  <a:ext cx="458893" cy="11031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108" name="Håndskrift 107">
                  <a:extLst>
                    <a:ext uri="{FF2B5EF4-FFF2-40B4-BE49-F238E27FC236}">
                      <a16:creationId xmlns:a16="http://schemas.microsoft.com/office/drawing/2014/main" id="{7E80DFD3-1668-4E97-88D2-99224A5E8463}"/>
                    </a:ext>
                  </a:extLst>
                </p14:cNvPr>
                <p14:cNvContentPartPr/>
                <p14:nvPr/>
              </p14:nvContentPartPr>
              <p14:xfrm>
                <a:off x="7761423" y="2924726"/>
                <a:ext cx="178920" cy="163440"/>
              </p14:xfrm>
            </p:contentPart>
          </mc:Choice>
          <mc:Fallback xmlns="">
            <p:pic>
              <p:nvPicPr>
                <p:cNvPr id="231" name="Håndskrift 230">
                  <a:extLst>
                    <a:ext uri="{FF2B5EF4-FFF2-40B4-BE49-F238E27FC236}">
                      <a16:creationId xmlns:a16="http://schemas.microsoft.com/office/drawing/2014/main" id="{99BEB7AB-D6AE-4A3D-BB1F-0ED12772DB57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7738426" y="2910058"/>
                  <a:ext cx="224455" cy="1930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09" name="Håndskrift 108">
                  <a:extLst>
                    <a:ext uri="{FF2B5EF4-FFF2-40B4-BE49-F238E27FC236}">
                      <a16:creationId xmlns:a16="http://schemas.microsoft.com/office/drawing/2014/main" id="{E620D076-3515-46CC-9019-F46DE4C949B4}"/>
                    </a:ext>
                  </a:extLst>
                </p14:cNvPr>
                <p14:cNvContentPartPr/>
                <p14:nvPr/>
              </p14:nvContentPartPr>
              <p14:xfrm>
                <a:off x="7960863" y="3156566"/>
                <a:ext cx="247680" cy="975960"/>
              </p14:xfrm>
            </p:contentPart>
          </mc:Choice>
          <mc:Fallback xmlns="">
            <p:pic>
              <p:nvPicPr>
                <p:cNvPr id="232" name="Håndskrift 231">
                  <a:extLst>
                    <a:ext uri="{FF2B5EF4-FFF2-40B4-BE49-F238E27FC236}">
                      <a16:creationId xmlns:a16="http://schemas.microsoft.com/office/drawing/2014/main" id="{370E457B-1C0F-42E2-91E0-0A0BFCD6F4E5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7937844" y="3141888"/>
                  <a:ext cx="293257" cy="10056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10" name="Håndskrift 109">
                  <a:extLst>
                    <a:ext uri="{FF2B5EF4-FFF2-40B4-BE49-F238E27FC236}">
                      <a16:creationId xmlns:a16="http://schemas.microsoft.com/office/drawing/2014/main" id="{09FE28EF-4507-4F59-AD03-7F530EFC0077}"/>
                    </a:ext>
                  </a:extLst>
                </p14:cNvPr>
                <p14:cNvContentPartPr/>
                <p14:nvPr/>
              </p14:nvContentPartPr>
              <p14:xfrm>
                <a:off x="7755663" y="3586766"/>
                <a:ext cx="438120" cy="654480"/>
              </p14:xfrm>
            </p:contentPart>
          </mc:Choice>
          <mc:Fallback xmlns="">
            <p:pic>
              <p:nvPicPr>
                <p:cNvPr id="233" name="Håndskrift 232">
                  <a:extLst>
                    <a:ext uri="{FF2B5EF4-FFF2-40B4-BE49-F238E27FC236}">
                      <a16:creationId xmlns:a16="http://schemas.microsoft.com/office/drawing/2014/main" id="{11938A8C-9508-4790-B347-2DA6DC46BAC6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7732628" y="3571782"/>
                  <a:ext cx="483729" cy="6841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11" name="Håndskrift 110">
                  <a:extLst>
                    <a:ext uri="{FF2B5EF4-FFF2-40B4-BE49-F238E27FC236}">
                      <a16:creationId xmlns:a16="http://schemas.microsoft.com/office/drawing/2014/main" id="{DB6CB597-A9AE-47E2-954C-ACF4949154EE}"/>
                    </a:ext>
                  </a:extLst>
                </p14:cNvPr>
                <p14:cNvContentPartPr/>
                <p14:nvPr/>
              </p14:nvContentPartPr>
              <p14:xfrm>
                <a:off x="7918743" y="3138566"/>
                <a:ext cx="111600" cy="462600"/>
              </p14:xfrm>
            </p:contentPart>
          </mc:Choice>
          <mc:Fallback xmlns="">
            <p:pic>
              <p:nvPicPr>
                <p:cNvPr id="234" name="Håndskrift 233">
                  <a:extLst>
                    <a:ext uri="{FF2B5EF4-FFF2-40B4-BE49-F238E27FC236}">
                      <a16:creationId xmlns:a16="http://schemas.microsoft.com/office/drawing/2014/main" id="{197C8815-35E2-4216-8490-F44C1C3D1D63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7896146" y="3123585"/>
                  <a:ext cx="157255" cy="4922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12" name="Håndskrift 111">
                  <a:extLst>
                    <a:ext uri="{FF2B5EF4-FFF2-40B4-BE49-F238E27FC236}">
                      <a16:creationId xmlns:a16="http://schemas.microsoft.com/office/drawing/2014/main" id="{75029CAB-147E-48E6-B946-6239A567E43B}"/>
                    </a:ext>
                  </a:extLst>
                </p14:cNvPr>
                <p14:cNvContentPartPr/>
                <p14:nvPr/>
              </p14:nvContentPartPr>
              <p14:xfrm>
                <a:off x="5995983" y="2769926"/>
                <a:ext cx="137160" cy="117360"/>
              </p14:xfrm>
            </p:contentPart>
          </mc:Choice>
          <mc:Fallback xmlns="">
            <p:pic>
              <p:nvPicPr>
                <p:cNvPr id="235" name="Håndskrift 234">
                  <a:extLst>
                    <a:ext uri="{FF2B5EF4-FFF2-40B4-BE49-F238E27FC236}">
                      <a16:creationId xmlns:a16="http://schemas.microsoft.com/office/drawing/2014/main" id="{175A2DBD-9F7A-4BF6-B3F4-2AFEF7AC91F8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5972970" y="2755218"/>
                  <a:ext cx="182727" cy="1470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113" name="Håndskrift 112">
                  <a:extLst>
                    <a:ext uri="{FF2B5EF4-FFF2-40B4-BE49-F238E27FC236}">
                      <a16:creationId xmlns:a16="http://schemas.microsoft.com/office/drawing/2014/main" id="{6CC20317-124C-4CDB-8FD0-1E28F7879B6A}"/>
                    </a:ext>
                  </a:extLst>
                </p14:cNvPr>
                <p14:cNvContentPartPr/>
                <p14:nvPr/>
              </p14:nvContentPartPr>
              <p14:xfrm>
                <a:off x="6183543" y="2736446"/>
                <a:ext cx="473040" cy="210960"/>
              </p14:xfrm>
            </p:contentPart>
          </mc:Choice>
          <mc:Fallback xmlns="">
            <p:pic>
              <p:nvPicPr>
                <p:cNvPr id="236" name="Håndskrift 235">
                  <a:extLst>
                    <a:ext uri="{FF2B5EF4-FFF2-40B4-BE49-F238E27FC236}">
                      <a16:creationId xmlns:a16="http://schemas.microsoft.com/office/drawing/2014/main" id="{BB2993B7-16B4-4CB6-A9B5-A8E4CC143207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6160513" y="2721463"/>
                  <a:ext cx="518640" cy="24062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114" name="Håndskrift 113">
                  <a:extLst>
                    <a:ext uri="{FF2B5EF4-FFF2-40B4-BE49-F238E27FC236}">
                      <a16:creationId xmlns:a16="http://schemas.microsoft.com/office/drawing/2014/main" id="{ACF90311-E0AC-48E1-BCC0-EFA293CA12FF}"/>
                    </a:ext>
                  </a:extLst>
                </p14:cNvPr>
                <p14:cNvContentPartPr/>
                <p14:nvPr/>
              </p14:nvContentPartPr>
              <p14:xfrm>
                <a:off x="5852703" y="2896286"/>
                <a:ext cx="116640" cy="995400"/>
              </p14:xfrm>
            </p:contentPart>
          </mc:Choice>
          <mc:Fallback xmlns="">
            <p:pic>
              <p:nvPicPr>
                <p:cNvPr id="237" name="Håndskrift 236">
                  <a:extLst>
                    <a:ext uri="{FF2B5EF4-FFF2-40B4-BE49-F238E27FC236}">
                      <a16:creationId xmlns:a16="http://schemas.microsoft.com/office/drawing/2014/main" id="{193F1A03-DFAC-450D-ACF1-E9092D8A54FD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5830202" y="2881304"/>
                  <a:ext cx="162102" cy="1025064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15" name="Gruppe 114">
              <a:extLst>
                <a:ext uri="{FF2B5EF4-FFF2-40B4-BE49-F238E27FC236}">
                  <a16:creationId xmlns:a16="http://schemas.microsoft.com/office/drawing/2014/main" id="{6E6CB5A7-EA5D-45FD-A348-A0EA4CD3BC26}"/>
                </a:ext>
              </a:extLst>
            </p:cNvPr>
            <p:cNvGrpSpPr/>
            <p:nvPr/>
          </p:nvGrpSpPr>
          <p:grpSpPr>
            <a:xfrm>
              <a:off x="5879343" y="2909966"/>
              <a:ext cx="702000" cy="1398600"/>
              <a:chOff x="5879343" y="2909966"/>
              <a:chExt cx="702000" cy="13986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99">
                <p14:nvContentPartPr>
                  <p14:cNvPr id="125" name="Håndskrift 124">
                    <a:extLst>
                      <a:ext uri="{FF2B5EF4-FFF2-40B4-BE49-F238E27FC236}">
                        <a16:creationId xmlns:a16="http://schemas.microsoft.com/office/drawing/2014/main" id="{127700E3-C227-488E-8C64-291D777F8D1D}"/>
                      </a:ext>
                    </a:extLst>
                  </p14:cNvPr>
                  <p14:cNvContentPartPr/>
                  <p14:nvPr/>
                </p14:nvContentPartPr>
                <p14:xfrm>
                  <a:off x="6052143" y="4110566"/>
                  <a:ext cx="529200" cy="198000"/>
                </p14:xfrm>
              </p:contentPart>
            </mc:Choice>
            <mc:Fallback xmlns="">
              <p:pic>
                <p:nvPicPr>
                  <p:cNvPr id="248" name="Håndskrift 247">
                    <a:extLst>
                      <a:ext uri="{FF2B5EF4-FFF2-40B4-BE49-F238E27FC236}">
                        <a16:creationId xmlns:a16="http://schemas.microsoft.com/office/drawing/2014/main" id="{192608B7-96EB-4780-9772-B6F9116AF106}"/>
                      </a:ext>
                    </a:extLst>
                  </p:cNvPr>
                  <p:cNvPicPr/>
                  <p:nvPr/>
                </p:nvPicPr>
                <p:blipFill>
                  <a:blip r:embed="rId300"/>
                  <a:stretch>
                    <a:fillRect/>
                  </a:stretch>
                </p:blipFill>
                <p:spPr>
                  <a:xfrm>
                    <a:off x="6029555" y="4095888"/>
                    <a:ext cx="574837" cy="22765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1">
                <p14:nvContentPartPr>
                  <p14:cNvPr id="126" name="Håndskrift 125">
                    <a:extLst>
                      <a:ext uri="{FF2B5EF4-FFF2-40B4-BE49-F238E27FC236}">
                        <a16:creationId xmlns:a16="http://schemas.microsoft.com/office/drawing/2014/main" id="{C8A867E7-D06D-4B04-A94A-E25935AE9E2D}"/>
                      </a:ext>
                    </a:extLst>
                  </p14:cNvPr>
                  <p14:cNvContentPartPr/>
                  <p14:nvPr/>
                </p14:nvContentPartPr>
                <p14:xfrm>
                  <a:off x="6202263" y="3733646"/>
                  <a:ext cx="75600" cy="135720"/>
                </p14:xfrm>
              </p:contentPart>
            </mc:Choice>
            <mc:Fallback xmlns="">
              <p:pic>
                <p:nvPicPr>
                  <p:cNvPr id="249" name="Håndskrift 248">
                    <a:extLst>
                      <a:ext uri="{FF2B5EF4-FFF2-40B4-BE49-F238E27FC236}">
                        <a16:creationId xmlns:a16="http://schemas.microsoft.com/office/drawing/2014/main" id="{25F8993A-73CE-4664-BD5C-8A3FECD846BA}"/>
                      </a:ext>
                    </a:extLst>
                  </p:cNvPr>
                  <p:cNvPicPr/>
                  <p:nvPr/>
                </p:nvPicPr>
                <p:blipFill>
                  <a:blip r:embed="rId302"/>
                  <a:stretch>
                    <a:fillRect/>
                  </a:stretch>
                </p:blipFill>
                <p:spPr>
                  <a:xfrm>
                    <a:off x="6179214" y="3718666"/>
                    <a:ext cx="121237" cy="16538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3">
                <p14:nvContentPartPr>
                  <p14:cNvPr id="127" name="Håndskrift 126">
                    <a:extLst>
                      <a:ext uri="{FF2B5EF4-FFF2-40B4-BE49-F238E27FC236}">
                        <a16:creationId xmlns:a16="http://schemas.microsoft.com/office/drawing/2014/main" id="{68CB7D43-711E-45E9-ACC6-48CFD76D560E}"/>
                      </a:ext>
                    </a:extLst>
                  </p14:cNvPr>
                  <p14:cNvContentPartPr/>
                  <p14:nvPr/>
                </p14:nvContentPartPr>
                <p14:xfrm>
                  <a:off x="5879343" y="2909966"/>
                  <a:ext cx="108360" cy="1041840"/>
                </p14:xfrm>
              </p:contentPart>
            </mc:Choice>
            <mc:Fallback xmlns="">
              <p:pic>
                <p:nvPicPr>
                  <p:cNvPr id="250" name="Håndskrift 249">
                    <a:extLst>
                      <a:ext uri="{FF2B5EF4-FFF2-40B4-BE49-F238E27FC236}">
                        <a16:creationId xmlns:a16="http://schemas.microsoft.com/office/drawing/2014/main" id="{8D537271-DC78-4BDE-88FA-1E6771CB5980}"/>
                      </a:ext>
                    </a:extLst>
                  </p:cNvPr>
                  <p:cNvPicPr/>
                  <p:nvPr/>
                </p:nvPicPr>
                <p:blipFill>
                  <a:blip r:embed="rId304"/>
                  <a:stretch>
                    <a:fillRect/>
                  </a:stretch>
                </p:blipFill>
                <p:spPr>
                  <a:xfrm>
                    <a:off x="5856385" y="2894988"/>
                    <a:ext cx="153816" cy="1071496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116" name="Gruppe 115">
              <a:extLst>
                <a:ext uri="{FF2B5EF4-FFF2-40B4-BE49-F238E27FC236}">
                  <a16:creationId xmlns:a16="http://schemas.microsoft.com/office/drawing/2014/main" id="{B864CEBF-7F35-46BA-A335-1D94627120F2}"/>
                </a:ext>
              </a:extLst>
            </p:cNvPr>
            <p:cNvGrpSpPr/>
            <p:nvPr/>
          </p:nvGrpSpPr>
          <p:grpSpPr>
            <a:xfrm>
              <a:off x="7590783" y="3356006"/>
              <a:ext cx="248400" cy="464040"/>
              <a:chOff x="7590783" y="3356006"/>
              <a:chExt cx="248400" cy="4640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05">
                <p14:nvContentPartPr>
                  <p14:cNvPr id="122" name="Håndskrift 121">
                    <a:extLst>
                      <a:ext uri="{FF2B5EF4-FFF2-40B4-BE49-F238E27FC236}">
                        <a16:creationId xmlns:a16="http://schemas.microsoft.com/office/drawing/2014/main" id="{69D0587A-1547-4A73-B210-63FF6436EE65}"/>
                      </a:ext>
                    </a:extLst>
                  </p14:cNvPr>
                  <p14:cNvContentPartPr/>
                  <p14:nvPr/>
                </p14:nvContentPartPr>
                <p14:xfrm>
                  <a:off x="7648743" y="3679286"/>
                  <a:ext cx="360" cy="360"/>
                </p14:xfrm>
              </p:contentPart>
            </mc:Choice>
            <mc:Fallback xmlns="">
              <p:pic>
                <p:nvPicPr>
                  <p:cNvPr id="245" name="Håndskrift 244">
                    <a:extLst>
                      <a:ext uri="{FF2B5EF4-FFF2-40B4-BE49-F238E27FC236}">
                        <a16:creationId xmlns:a16="http://schemas.microsoft.com/office/drawing/2014/main" id="{D3254AE7-399C-474A-9CAF-8CA5CA4EBE6D}"/>
                      </a:ext>
                    </a:extLst>
                  </p:cNvPr>
                  <p:cNvPicPr/>
                  <p:nvPr/>
                </p:nvPicPr>
                <p:blipFill>
                  <a:blip r:embed="rId306"/>
                  <a:stretch>
                    <a:fillRect/>
                  </a:stretch>
                </p:blipFill>
                <p:spPr>
                  <a:xfrm>
                    <a:off x="7630743" y="366128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7">
                <p14:nvContentPartPr>
                  <p14:cNvPr id="123" name="Håndskrift 122">
                    <a:extLst>
                      <a:ext uri="{FF2B5EF4-FFF2-40B4-BE49-F238E27FC236}">
                        <a16:creationId xmlns:a16="http://schemas.microsoft.com/office/drawing/2014/main" id="{01D4CBEA-0A11-43FA-9227-3A27BEA28956}"/>
                      </a:ext>
                    </a:extLst>
                  </p14:cNvPr>
                  <p14:cNvContentPartPr/>
                  <p14:nvPr/>
                </p14:nvContentPartPr>
                <p14:xfrm>
                  <a:off x="7645143" y="3690086"/>
                  <a:ext cx="360" cy="360"/>
                </p14:xfrm>
              </p:contentPart>
            </mc:Choice>
            <mc:Fallback xmlns="">
              <p:pic>
                <p:nvPicPr>
                  <p:cNvPr id="246" name="Håndskrift 245">
                    <a:extLst>
                      <a:ext uri="{FF2B5EF4-FFF2-40B4-BE49-F238E27FC236}">
                        <a16:creationId xmlns:a16="http://schemas.microsoft.com/office/drawing/2014/main" id="{8C41AAD1-54C5-4B9F-8242-EF2F71DDE016}"/>
                      </a:ext>
                    </a:extLst>
                  </p:cNvPr>
                  <p:cNvPicPr/>
                  <p:nvPr/>
                </p:nvPicPr>
                <p:blipFill>
                  <a:blip r:embed="rId306"/>
                  <a:stretch>
                    <a:fillRect/>
                  </a:stretch>
                </p:blipFill>
                <p:spPr>
                  <a:xfrm>
                    <a:off x="7627143" y="367208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8">
                <p14:nvContentPartPr>
                  <p14:cNvPr id="124" name="Håndskrift 123">
                    <a:extLst>
                      <a:ext uri="{FF2B5EF4-FFF2-40B4-BE49-F238E27FC236}">
                        <a16:creationId xmlns:a16="http://schemas.microsoft.com/office/drawing/2014/main" id="{12ACACE1-634D-4D20-85C6-279369204DAB}"/>
                      </a:ext>
                    </a:extLst>
                  </p14:cNvPr>
                  <p14:cNvContentPartPr/>
                  <p14:nvPr/>
                </p14:nvContentPartPr>
                <p14:xfrm>
                  <a:off x="7590783" y="3356006"/>
                  <a:ext cx="248400" cy="464040"/>
                </p14:xfrm>
              </p:contentPart>
            </mc:Choice>
            <mc:Fallback xmlns="">
              <p:pic>
                <p:nvPicPr>
                  <p:cNvPr id="247" name="Håndskrift 246">
                    <a:extLst>
                      <a:ext uri="{FF2B5EF4-FFF2-40B4-BE49-F238E27FC236}">
                        <a16:creationId xmlns:a16="http://schemas.microsoft.com/office/drawing/2014/main" id="{B4183C42-D801-4083-BEA8-20B2D3E1101B}"/>
                      </a:ext>
                    </a:extLst>
                  </p:cNvPr>
                  <p:cNvPicPr/>
                  <p:nvPr/>
                </p:nvPicPr>
                <p:blipFill>
                  <a:blip r:embed="rId309"/>
                  <a:stretch>
                    <a:fillRect/>
                  </a:stretch>
                </p:blipFill>
                <p:spPr>
                  <a:xfrm>
                    <a:off x="7567740" y="3341027"/>
                    <a:ext cx="294024" cy="493698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117" name="Håndskrift 116">
                  <a:extLst>
                    <a:ext uri="{FF2B5EF4-FFF2-40B4-BE49-F238E27FC236}">
                      <a16:creationId xmlns:a16="http://schemas.microsoft.com/office/drawing/2014/main" id="{90F7FD92-4B6B-4DCA-AD69-12F94BFA41E1}"/>
                    </a:ext>
                  </a:extLst>
                </p14:cNvPr>
                <p14:cNvContentPartPr/>
                <p14:nvPr/>
              </p14:nvContentPartPr>
              <p14:xfrm>
                <a:off x="6066183" y="3373646"/>
                <a:ext cx="289080" cy="457920"/>
              </p14:xfrm>
            </p:contentPart>
          </mc:Choice>
          <mc:Fallback xmlns="">
            <p:pic>
              <p:nvPicPr>
                <p:cNvPr id="240" name="Håndskrift 239">
                  <a:extLst>
                    <a:ext uri="{FF2B5EF4-FFF2-40B4-BE49-F238E27FC236}">
                      <a16:creationId xmlns:a16="http://schemas.microsoft.com/office/drawing/2014/main" id="{4C957DEC-9BFA-4DCB-8CF8-5DED8524A65E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6043627" y="3358672"/>
                  <a:ext cx="334652" cy="48756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118" name="Håndskrift 117">
                  <a:extLst>
                    <a:ext uri="{FF2B5EF4-FFF2-40B4-BE49-F238E27FC236}">
                      <a16:creationId xmlns:a16="http://schemas.microsoft.com/office/drawing/2014/main" id="{F306038E-9139-46C0-86DF-5CC40FB576A8}"/>
                    </a:ext>
                  </a:extLst>
                </p14:cNvPr>
                <p14:cNvContentPartPr/>
                <p14:nvPr/>
              </p14:nvContentPartPr>
              <p14:xfrm>
                <a:off x="6943503" y="3515846"/>
                <a:ext cx="111240" cy="116640"/>
              </p14:xfrm>
            </p:contentPart>
          </mc:Choice>
          <mc:Fallback xmlns="">
            <p:pic>
              <p:nvPicPr>
                <p:cNvPr id="241" name="Håndskrift 240">
                  <a:extLst>
                    <a:ext uri="{FF2B5EF4-FFF2-40B4-BE49-F238E27FC236}">
                      <a16:creationId xmlns:a16="http://schemas.microsoft.com/office/drawing/2014/main" id="{7BD66F32-8DB3-4177-8F9B-F6E26B048055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6932471" y="3508350"/>
                  <a:ext cx="133764" cy="1313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119" name="Håndskrift 118">
                  <a:extLst>
                    <a:ext uri="{FF2B5EF4-FFF2-40B4-BE49-F238E27FC236}">
                      <a16:creationId xmlns:a16="http://schemas.microsoft.com/office/drawing/2014/main" id="{72F88D56-6365-4651-B182-382CCBE822B6}"/>
                    </a:ext>
                  </a:extLst>
                </p14:cNvPr>
                <p14:cNvContentPartPr/>
                <p14:nvPr/>
              </p14:nvContentPartPr>
              <p14:xfrm>
                <a:off x="6926583" y="3450326"/>
                <a:ext cx="360" cy="360"/>
              </p14:xfrm>
            </p:contentPart>
          </mc:Choice>
          <mc:Fallback xmlns="">
            <p:pic>
              <p:nvPicPr>
                <p:cNvPr id="242" name="Håndskrift 241">
                  <a:extLst>
                    <a:ext uri="{FF2B5EF4-FFF2-40B4-BE49-F238E27FC236}">
                      <a16:creationId xmlns:a16="http://schemas.microsoft.com/office/drawing/2014/main" id="{4EE7AC78-A9AC-4849-BC6E-65685C1027A0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6917943" y="3441326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20" name="Håndskrift 119">
                  <a:extLst>
                    <a:ext uri="{FF2B5EF4-FFF2-40B4-BE49-F238E27FC236}">
                      <a16:creationId xmlns:a16="http://schemas.microsoft.com/office/drawing/2014/main" id="{3AFB6528-6F20-4861-AC66-F7ED710025F5}"/>
                    </a:ext>
                  </a:extLst>
                </p14:cNvPr>
                <p14:cNvContentPartPr/>
                <p14:nvPr/>
              </p14:nvContentPartPr>
              <p14:xfrm>
                <a:off x="6926583" y="3384446"/>
                <a:ext cx="116640" cy="92160"/>
              </p14:xfrm>
            </p:contentPart>
          </mc:Choice>
          <mc:Fallback xmlns="">
            <p:pic>
              <p:nvPicPr>
                <p:cNvPr id="243" name="Håndskrift 242">
                  <a:extLst>
                    <a:ext uri="{FF2B5EF4-FFF2-40B4-BE49-F238E27FC236}">
                      <a16:creationId xmlns:a16="http://schemas.microsoft.com/office/drawing/2014/main" id="{902DFE1A-06A5-4F65-9EFE-4660EE74232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6915057" y="3376965"/>
                  <a:ext cx="139230" cy="10682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121" name="Håndskrift 120">
                  <a:extLst>
                    <a:ext uri="{FF2B5EF4-FFF2-40B4-BE49-F238E27FC236}">
                      <a16:creationId xmlns:a16="http://schemas.microsoft.com/office/drawing/2014/main" id="{A3285DAF-1F00-4ACA-8437-E83949E5A094}"/>
                    </a:ext>
                  </a:extLst>
                </p14:cNvPr>
                <p14:cNvContentPartPr/>
                <p14:nvPr/>
              </p14:nvContentPartPr>
              <p14:xfrm>
                <a:off x="6955743" y="3662366"/>
                <a:ext cx="92880" cy="160560"/>
              </p14:xfrm>
            </p:contentPart>
          </mc:Choice>
          <mc:Fallback xmlns="">
            <p:pic>
              <p:nvPicPr>
                <p:cNvPr id="244" name="Håndskrift 243">
                  <a:extLst>
                    <a:ext uri="{FF2B5EF4-FFF2-40B4-BE49-F238E27FC236}">
                      <a16:creationId xmlns:a16="http://schemas.microsoft.com/office/drawing/2014/main" id="{F1034008-A06D-4878-9CCA-6D2A739739DC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6944191" y="3654877"/>
                  <a:ext cx="115522" cy="175238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180" name="Billede 179">
            <a:extLst>
              <a:ext uri="{FF2B5EF4-FFF2-40B4-BE49-F238E27FC236}">
                <a16:creationId xmlns:a16="http://schemas.microsoft.com/office/drawing/2014/main" id="{99650615-0666-4ECA-B1C0-AD7F5781B9B2}"/>
              </a:ext>
            </a:extLst>
          </p:cNvPr>
          <p:cNvPicPr>
            <a:picLocks noChangeAspect="1"/>
          </p:cNvPicPr>
          <p:nvPr/>
        </p:nvPicPr>
        <p:blipFill>
          <a:blip r:embed="rId3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6844" y="5593945"/>
            <a:ext cx="1255276" cy="76064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21">
            <p14:nvContentPartPr>
              <p14:cNvPr id="2" name="Håndskrift 1">
                <a:extLst>
                  <a:ext uri="{FF2B5EF4-FFF2-40B4-BE49-F238E27FC236}">
                    <a16:creationId xmlns:a16="http://schemas.microsoft.com/office/drawing/2014/main" id="{70DF9219-59AB-415B-96D4-6B70053336EB}"/>
                  </a:ext>
                </a:extLst>
              </p14:cNvPr>
              <p14:cNvContentPartPr/>
              <p14:nvPr/>
            </p14:nvContentPartPr>
            <p14:xfrm>
              <a:off x="3298371" y="3874766"/>
              <a:ext cx="88200" cy="1935720"/>
            </p14:xfrm>
          </p:contentPart>
        </mc:Choice>
        <mc:Fallback xmlns="">
          <p:pic>
            <p:nvPicPr>
              <p:cNvPr id="2" name="Håndskrift 1">
                <a:extLst>
                  <a:ext uri="{FF2B5EF4-FFF2-40B4-BE49-F238E27FC236}">
                    <a16:creationId xmlns:a16="http://schemas.microsoft.com/office/drawing/2014/main" id="{70DF9219-59AB-415B-96D4-6B70053336EB}"/>
                  </a:ext>
                </a:extLst>
              </p:cNvPr>
              <p:cNvPicPr/>
              <p:nvPr/>
            </p:nvPicPr>
            <p:blipFill>
              <a:blip r:embed="rId322"/>
              <a:stretch>
                <a:fillRect/>
              </a:stretch>
            </p:blipFill>
            <p:spPr>
              <a:xfrm>
                <a:off x="3280371" y="3857126"/>
                <a:ext cx="123840" cy="1971360"/>
              </a:xfrm>
              <a:prstGeom prst="rect">
                <a:avLst/>
              </a:prstGeom>
            </p:spPr>
          </p:pic>
        </mc:Fallback>
      </mc:AlternateContent>
      <p:grpSp>
        <p:nvGrpSpPr>
          <p:cNvPr id="12" name="Gruppe 11">
            <a:extLst>
              <a:ext uri="{FF2B5EF4-FFF2-40B4-BE49-F238E27FC236}">
                <a16:creationId xmlns:a16="http://schemas.microsoft.com/office/drawing/2014/main" id="{BA3AF0CF-C37A-4976-8CBC-227161A74F3B}"/>
              </a:ext>
            </a:extLst>
          </p:cNvPr>
          <p:cNvGrpSpPr/>
          <p:nvPr/>
        </p:nvGrpSpPr>
        <p:grpSpPr>
          <a:xfrm>
            <a:off x="3363531" y="3885566"/>
            <a:ext cx="239400" cy="1958760"/>
            <a:chOff x="3363531" y="3885566"/>
            <a:chExt cx="239400" cy="1958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6" name="Håndskrift 5">
                  <a:extLst>
                    <a:ext uri="{FF2B5EF4-FFF2-40B4-BE49-F238E27FC236}">
                      <a16:creationId xmlns:a16="http://schemas.microsoft.com/office/drawing/2014/main" id="{4024ED58-2520-41BF-8DB0-D9E5A496ECB6}"/>
                    </a:ext>
                  </a:extLst>
                </p14:cNvPr>
                <p14:cNvContentPartPr/>
                <p14:nvPr/>
              </p14:nvContentPartPr>
              <p14:xfrm>
                <a:off x="3471531" y="3885566"/>
                <a:ext cx="131400" cy="1958760"/>
              </p14:xfrm>
            </p:contentPart>
          </mc:Choice>
          <mc:Fallback xmlns="">
            <p:pic>
              <p:nvPicPr>
                <p:cNvPr id="6" name="Håndskrift 5">
                  <a:extLst>
                    <a:ext uri="{FF2B5EF4-FFF2-40B4-BE49-F238E27FC236}">
                      <a16:creationId xmlns:a16="http://schemas.microsoft.com/office/drawing/2014/main" id="{4024ED58-2520-41BF-8DB0-D9E5A496ECB6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3453891" y="3867926"/>
                  <a:ext cx="167040" cy="19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7" name="Håndskrift 6">
                  <a:extLst>
                    <a:ext uri="{FF2B5EF4-FFF2-40B4-BE49-F238E27FC236}">
                      <a16:creationId xmlns:a16="http://schemas.microsoft.com/office/drawing/2014/main" id="{D53048C6-EF2D-4E25-A3A6-D838BA34E5B3}"/>
                    </a:ext>
                  </a:extLst>
                </p14:cNvPr>
                <p14:cNvContentPartPr/>
                <p14:nvPr/>
              </p14:nvContentPartPr>
              <p14:xfrm>
                <a:off x="3363531" y="5703566"/>
                <a:ext cx="11520" cy="96840"/>
              </p14:xfrm>
            </p:contentPart>
          </mc:Choice>
          <mc:Fallback xmlns="">
            <p:pic>
              <p:nvPicPr>
                <p:cNvPr id="7" name="Håndskrift 6">
                  <a:extLst>
                    <a:ext uri="{FF2B5EF4-FFF2-40B4-BE49-F238E27FC236}">
                      <a16:creationId xmlns:a16="http://schemas.microsoft.com/office/drawing/2014/main" id="{D53048C6-EF2D-4E25-A3A6-D838BA34E5B3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345531" y="5685926"/>
                  <a:ext cx="47160" cy="132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26">
            <p14:nvContentPartPr>
              <p14:cNvPr id="15" name="Håndskrift 14">
                <a:extLst>
                  <a:ext uri="{FF2B5EF4-FFF2-40B4-BE49-F238E27FC236}">
                    <a16:creationId xmlns:a16="http://schemas.microsoft.com/office/drawing/2014/main" id="{49A12AE0-A4C1-4370-BB99-7DE19F838220}"/>
                  </a:ext>
                </a:extLst>
              </p14:cNvPr>
              <p14:cNvContentPartPr/>
              <p14:nvPr/>
            </p14:nvContentPartPr>
            <p14:xfrm>
              <a:off x="3231771" y="3275366"/>
              <a:ext cx="3410280" cy="982080"/>
            </p14:xfrm>
          </p:contentPart>
        </mc:Choice>
        <mc:Fallback xmlns="">
          <p:pic>
            <p:nvPicPr>
              <p:cNvPr id="15" name="Håndskrift 14">
                <a:extLst>
                  <a:ext uri="{FF2B5EF4-FFF2-40B4-BE49-F238E27FC236}">
                    <a16:creationId xmlns:a16="http://schemas.microsoft.com/office/drawing/2014/main" id="{49A12AE0-A4C1-4370-BB99-7DE19F838220}"/>
                  </a:ext>
                </a:extLst>
              </p:cNvPr>
              <p:cNvPicPr/>
              <p:nvPr/>
            </p:nvPicPr>
            <p:blipFill>
              <a:blip r:embed="rId327"/>
              <a:stretch>
                <a:fillRect/>
              </a:stretch>
            </p:blipFill>
            <p:spPr>
              <a:xfrm>
                <a:off x="3214131" y="3257366"/>
                <a:ext cx="3445920" cy="10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8">
            <p14:nvContentPartPr>
              <p14:cNvPr id="181" name="Håndskrift 180">
                <a:extLst>
                  <a:ext uri="{FF2B5EF4-FFF2-40B4-BE49-F238E27FC236}">
                    <a16:creationId xmlns:a16="http://schemas.microsoft.com/office/drawing/2014/main" id="{F6535BCB-A01B-4248-BD7E-AA174A114CF1}"/>
                  </a:ext>
                </a:extLst>
              </p14:cNvPr>
              <p14:cNvContentPartPr/>
              <p14:nvPr/>
            </p14:nvContentPartPr>
            <p14:xfrm>
              <a:off x="5823291" y="4230872"/>
              <a:ext cx="88200" cy="1935720"/>
            </p14:xfrm>
          </p:contentPart>
        </mc:Choice>
        <mc:Fallback xmlns="">
          <p:pic>
            <p:nvPicPr>
              <p:cNvPr id="181" name="Håndskrift 180">
                <a:extLst>
                  <a:ext uri="{FF2B5EF4-FFF2-40B4-BE49-F238E27FC236}">
                    <a16:creationId xmlns:a16="http://schemas.microsoft.com/office/drawing/2014/main" id="{F6535BCB-A01B-4248-BD7E-AA174A114CF1}"/>
                  </a:ext>
                </a:extLst>
              </p:cNvPr>
              <p:cNvPicPr/>
              <p:nvPr/>
            </p:nvPicPr>
            <p:blipFill>
              <a:blip r:embed="rId322"/>
              <a:stretch>
                <a:fillRect/>
              </a:stretch>
            </p:blipFill>
            <p:spPr>
              <a:xfrm>
                <a:off x="5805291" y="4213232"/>
                <a:ext cx="123840" cy="1971360"/>
              </a:xfrm>
              <a:prstGeom prst="rect">
                <a:avLst/>
              </a:prstGeom>
            </p:spPr>
          </p:pic>
        </mc:Fallback>
      </mc:AlternateContent>
      <p:grpSp>
        <p:nvGrpSpPr>
          <p:cNvPr id="182" name="Gruppe 181">
            <a:extLst>
              <a:ext uri="{FF2B5EF4-FFF2-40B4-BE49-F238E27FC236}">
                <a16:creationId xmlns:a16="http://schemas.microsoft.com/office/drawing/2014/main" id="{6A65C6E2-2618-4AB1-A0E4-D106CB541966}"/>
              </a:ext>
            </a:extLst>
          </p:cNvPr>
          <p:cNvGrpSpPr/>
          <p:nvPr/>
        </p:nvGrpSpPr>
        <p:grpSpPr>
          <a:xfrm>
            <a:off x="5888451" y="4241672"/>
            <a:ext cx="239400" cy="1958760"/>
            <a:chOff x="3363531" y="3885566"/>
            <a:chExt cx="239400" cy="1958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183" name="Håndskrift 182">
                  <a:extLst>
                    <a:ext uri="{FF2B5EF4-FFF2-40B4-BE49-F238E27FC236}">
                      <a16:creationId xmlns:a16="http://schemas.microsoft.com/office/drawing/2014/main" id="{AA61F19A-697F-4282-8A77-2DB26B735E07}"/>
                    </a:ext>
                  </a:extLst>
                </p14:cNvPr>
                <p14:cNvContentPartPr/>
                <p14:nvPr/>
              </p14:nvContentPartPr>
              <p14:xfrm>
                <a:off x="3471531" y="3885566"/>
                <a:ext cx="131400" cy="1958760"/>
              </p14:xfrm>
            </p:contentPart>
          </mc:Choice>
          <mc:Fallback xmlns="">
            <p:pic>
              <p:nvPicPr>
                <p:cNvPr id="183" name="Håndskrift 182">
                  <a:extLst>
                    <a:ext uri="{FF2B5EF4-FFF2-40B4-BE49-F238E27FC236}">
                      <a16:creationId xmlns:a16="http://schemas.microsoft.com/office/drawing/2014/main" id="{AA61F19A-697F-4282-8A77-2DB26B735E07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3453891" y="3867926"/>
                  <a:ext cx="167040" cy="19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184" name="Håndskrift 183">
                  <a:extLst>
                    <a:ext uri="{FF2B5EF4-FFF2-40B4-BE49-F238E27FC236}">
                      <a16:creationId xmlns:a16="http://schemas.microsoft.com/office/drawing/2014/main" id="{853A7DC2-1CCC-4CB0-B908-EB56767F905E}"/>
                    </a:ext>
                  </a:extLst>
                </p14:cNvPr>
                <p14:cNvContentPartPr/>
                <p14:nvPr/>
              </p14:nvContentPartPr>
              <p14:xfrm>
                <a:off x="3363531" y="5703566"/>
                <a:ext cx="11520" cy="96840"/>
              </p14:xfrm>
            </p:contentPart>
          </mc:Choice>
          <mc:Fallback xmlns="">
            <p:pic>
              <p:nvPicPr>
                <p:cNvPr id="184" name="Håndskrift 183">
                  <a:extLst>
                    <a:ext uri="{FF2B5EF4-FFF2-40B4-BE49-F238E27FC236}">
                      <a16:creationId xmlns:a16="http://schemas.microsoft.com/office/drawing/2014/main" id="{853A7DC2-1CCC-4CB0-B908-EB56767F905E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345531" y="5685926"/>
                  <a:ext cx="47160" cy="132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31">
            <p14:nvContentPartPr>
              <p14:cNvPr id="185" name="Håndskrift 184">
                <a:extLst>
                  <a:ext uri="{FF2B5EF4-FFF2-40B4-BE49-F238E27FC236}">
                    <a16:creationId xmlns:a16="http://schemas.microsoft.com/office/drawing/2014/main" id="{6960D19B-DACE-4DCD-B650-B9B7E94AB253}"/>
                  </a:ext>
                </a:extLst>
              </p14:cNvPr>
              <p14:cNvContentPartPr/>
              <p14:nvPr/>
            </p14:nvContentPartPr>
            <p14:xfrm>
              <a:off x="4189871" y="3950882"/>
              <a:ext cx="88200" cy="1935720"/>
            </p14:xfrm>
          </p:contentPart>
        </mc:Choice>
        <mc:Fallback xmlns="">
          <p:pic>
            <p:nvPicPr>
              <p:cNvPr id="185" name="Håndskrift 184">
                <a:extLst>
                  <a:ext uri="{FF2B5EF4-FFF2-40B4-BE49-F238E27FC236}">
                    <a16:creationId xmlns:a16="http://schemas.microsoft.com/office/drawing/2014/main" id="{6960D19B-DACE-4DCD-B650-B9B7E94AB253}"/>
                  </a:ext>
                </a:extLst>
              </p:cNvPr>
              <p:cNvPicPr/>
              <p:nvPr/>
            </p:nvPicPr>
            <p:blipFill>
              <a:blip r:embed="rId322"/>
              <a:stretch>
                <a:fillRect/>
              </a:stretch>
            </p:blipFill>
            <p:spPr>
              <a:xfrm>
                <a:off x="4171871" y="3933242"/>
                <a:ext cx="123840" cy="1971360"/>
              </a:xfrm>
              <a:prstGeom prst="rect">
                <a:avLst/>
              </a:prstGeom>
            </p:spPr>
          </p:pic>
        </mc:Fallback>
      </mc:AlternateContent>
      <p:grpSp>
        <p:nvGrpSpPr>
          <p:cNvPr id="186" name="Gruppe 185">
            <a:extLst>
              <a:ext uri="{FF2B5EF4-FFF2-40B4-BE49-F238E27FC236}">
                <a16:creationId xmlns:a16="http://schemas.microsoft.com/office/drawing/2014/main" id="{0F4F560E-522D-420C-8A11-7C06D95C7C5B}"/>
              </a:ext>
            </a:extLst>
          </p:cNvPr>
          <p:cNvGrpSpPr/>
          <p:nvPr/>
        </p:nvGrpSpPr>
        <p:grpSpPr>
          <a:xfrm>
            <a:off x="4255031" y="4030206"/>
            <a:ext cx="223042" cy="1824920"/>
            <a:chOff x="3363531" y="3885566"/>
            <a:chExt cx="239400" cy="1958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187" name="Håndskrift 186">
                  <a:extLst>
                    <a:ext uri="{FF2B5EF4-FFF2-40B4-BE49-F238E27FC236}">
                      <a16:creationId xmlns:a16="http://schemas.microsoft.com/office/drawing/2014/main" id="{FA18606E-D745-418E-95BB-E9EE0CF63E5B}"/>
                    </a:ext>
                  </a:extLst>
                </p14:cNvPr>
                <p14:cNvContentPartPr/>
                <p14:nvPr/>
              </p14:nvContentPartPr>
              <p14:xfrm>
                <a:off x="3471531" y="3885566"/>
                <a:ext cx="131400" cy="1958760"/>
              </p14:xfrm>
            </p:contentPart>
          </mc:Choice>
          <mc:Fallback xmlns="">
            <p:pic>
              <p:nvPicPr>
                <p:cNvPr id="187" name="Håndskrift 186">
                  <a:extLst>
                    <a:ext uri="{FF2B5EF4-FFF2-40B4-BE49-F238E27FC236}">
                      <a16:creationId xmlns:a16="http://schemas.microsoft.com/office/drawing/2014/main" id="{FA18606E-D745-418E-95BB-E9EE0CF63E5B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3452594" y="3866631"/>
                  <a:ext cx="169661" cy="19970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188" name="Håndskrift 187">
                  <a:extLst>
                    <a:ext uri="{FF2B5EF4-FFF2-40B4-BE49-F238E27FC236}">
                      <a16:creationId xmlns:a16="http://schemas.microsoft.com/office/drawing/2014/main" id="{22FDB4CE-5013-4FED-B07A-E6C043D6CFCA}"/>
                    </a:ext>
                  </a:extLst>
                </p14:cNvPr>
                <p14:cNvContentPartPr/>
                <p14:nvPr/>
              </p14:nvContentPartPr>
              <p14:xfrm>
                <a:off x="3363531" y="5703566"/>
                <a:ext cx="11520" cy="96840"/>
              </p14:xfrm>
            </p:contentPart>
          </mc:Choice>
          <mc:Fallback xmlns="">
            <p:pic>
              <p:nvPicPr>
                <p:cNvPr id="188" name="Håndskrift 187">
                  <a:extLst>
                    <a:ext uri="{FF2B5EF4-FFF2-40B4-BE49-F238E27FC236}">
                      <a16:creationId xmlns:a16="http://schemas.microsoft.com/office/drawing/2014/main" id="{22FDB4CE-5013-4FED-B07A-E6C043D6CFCA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3344331" y="5684585"/>
                  <a:ext cx="49536" cy="13518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36">
            <p14:nvContentPartPr>
              <p14:cNvPr id="16" name="Håndskrift 15">
                <a:extLst>
                  <a:ext uri="{FF2B5EF4-FFF2-40B4-BE49-F238E27FC236}">
                    <a16:creationId xmlns:a16="http://schemas.microsoft.com/office/drawing/2014/main" id="{D25F4D5A-B453-4FA7-9508-D3998EF10DAA}"/>
                  </a:ext>
                </a:extLst>
              </p14:cNvPr>
              <p14:cNvContentPartPr/>
              <p14:nvPr/>
            </p14:nvContentPartPr>
            <p14:xfrm>
              <a:off x="5801811" y="3818246"/>
              <a:ext cx="861480" cy="155160"/>
            </p14:xfrm>
          </p:contentPart>
        </mc:Choice>
        <mc:Fallback xmlns="">
          <p:pic>
            <p:nvPicPr>
              <p:cNvPr id="16" name="Håndskrift 15">
                <a:extLst>
                  <a:ext uri="{FF2B5EF4-FFF2-40B4-BE49-F238E27FC236}">
                    <a16:creationId xmlns:a16="http://schemas.microsoft.com/office/drawing/2014/main" id="{D25F4D5A-B453-4FA7-9508-D3998EF10DAA}"/>
                  </a:ext>
                </a:extLst>
              </p:cNvPr>
              <p:cNvPicPr/>
              <p:nvPr/>
            </p:nvPicPr>
            <p:blipFill>
              <a:blip r:embed="rId337"/>
              <a:stretch>
                <a:fillRect/>
              </a:stretch>
            </p:blipFill>
            <p:spPr>
              <a:xfrm>
                <a:off x="5738811" y="3755606"/>
                <a:ext cx="98712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8">
            <p14:nvContentPartPr>
              <p14:cNvPr id="17" name="Håndskrift 16">
                <a:extLst>
                  <a:ext uri="{FF2B5EF4-FFF2-40B4-BE49-F238E27FC236}">
                    <a16:creationId xmlns:a16="http://schemas.microsoft.com/office/drawing/2014/main" id="{3167AECE-F528-4F74-9318-47208BD6788D}"/>
                  </a:ext>
                </a:extLst>
              </p14:cNvPr>
              <p14:cNvContentPartPr/>
              <p14:nvPr/>
            </p14:nvContentPartPr>
            <p14:xfrm>
              <a:off x="5759691" y="3569486"/>
              <a:ext cx="906840" cy="239760"/>
            </p14:xfrm>
          </p:contentPart>
        </mc:Choice>
        <mc:Fallback xmlns="">
          <p:pic>
            <p:nvPicPr>
              <p:cNvPr id="17" name="Håndskrift 16">
                <a:extLst>
                  <a:ext uri="{FF2B5EF4-FFF2-40B4-BE49-F238E27FC236}">
                    <a16:creationId xmlns:a16="http://schemas.microsoft.com/office/drawing/2014/main" id="{3167AECE-F528-4F74-9318-47208BD6788D}"/>
                  </a:ext>
                </a:extLst>
              </p:cNvPr>
              <p:cNvPicPr/>
              <p:nvPr/>
            </p:nvPicPr>
            <p:blipFill>
              <a:blip r:embed="rId339"/>
              <a:stretch>
                <a:fillRect/>
              </a:stretch>
            </p:blipFill>
            <p:spPr>
              <a:xfrm>
                <a:off x="5697051" y="3506846"/>
                <a:ext cx="10324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0">
            <p14:nvContentPartPr>
              <p14:cNvPr id="18" name="Håndskrift 17">
                <a:extLst>
                  <a:ext uri="{FF2B5EF4-FFF2-40B4-BE49-F238E27FC236}">
                    <a16:creationId xmlns:a16="http://schemas.microsoft.com/office/drawing/2014/main" id="{94DFA003-0AB6-4CF2-8120-6E52A3454131}"/>
                  </a:ext>
                </a:extLst>
              </p14:cNvPr>
              <p14:cNvContentPartPr/>
              <p14:nvPr/>
            </p14:nvContentPartPr>
            <p14:xfrm>
              <a:off x="5732331" y="3209486"/>
              <a:ext cx="929880" cy="275760"/>
            </p14:xfrm>
          </p:contentPart>
        </mc:Choice>
        <mc:Fallback xmlns="">
          <p:pic>
            <p:nvPicPr>
              <p:cNvPr id="18" name="Håndskrift 17">
                <a:extLst>
                  <a:ext uri="{FF2B5EF4-FFF2-40B4-BE49-F238E27FC236}">
                    <a16:creationId xmlns:a16="http://schemas.microsoft.com/office/drawing/2014/main" id="{94DFA003-0AB6-4CF2-8120-6E52A3454131}"/>
                  </a:ext>
                </a:extLst>
              </p:cNvPr>
              <p:cNvPicPr/>
              <p:nvPr/>
            </p:nvPicPr>
            <p:blipFill>
              <a:blip r:embed="rId341"/>
              <a:stretch>
                <a:fillRect/>
              </a:stretch>
            </p:blipFill>
            <p:spPr>
              <a:xfrm>
                <a:off x="5669691" y="3146486"/>
                <a:ext cx="105552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2">
            <p14:nvContentPartPr>
              <p14:cNvPr id="20" name="Håndskrift 19">
                <a:extLst>
                  <a:ext uri="{FF2B5EF4-FFF2-40B4-BE49-F238E27FC236}">
                    <a16:creationId xmlns:a16="http://schemas.microsoft.com/office/drawing/2014/main" id="{8E701371-605B-4CE1-AEFE-384AEA586D56}"/>
                  </a:ext>
                </a:extLst>
              </p14:cNvPr>
              <p14:cNvContentPartPr/>
              <p14:nvPr/>
            </p14:nvContentPartPr>
            <p14:xfrm>
              <a:off x="5768691" y="3035966"/>
              <a:ext cx="1262160" cy="77400"/>
            </p14:xfrm>
          </p:contentPart>
        </mc:Choice>
        <mc:Fallback xmlns="">
          <p:pic>
            <p:nvPicPr>
              <p:cNvPr id="20" name="Håndskrift 19">
                <a:extLst>
                  <a:ext uri="{FF2B5EF4-FFF2-40B4-BE49-F238E27FC236}">
                    <a16:creationId xmlns:a16="http://schemas.microsoft.com/office/drawing/2014/main" id="{8E701371-605B-4CE1-AEFE-384AEA586D56}"/>
                  </a:ext>
                </a:extLst>
              </p:cNvPr>
              <p:cNvPicPr/>
              <p:nvPr/>
            </p:nvPicPr>
            <p:blipFill>
              <a:blip r:embed="rId343"/>
              <a:stretch>
                <a:fillRect/>
              </a:stretch>
            </p:blipFill>
            <p:spPr>
              <a:xfrm>
                <a:off x="5706051" y="2973326"/>
                <a:ext cx="1387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4">
            <p14:nvContentPartPr>
              <p14:cNvPr id="21" name="Håndskrift 20">
                <a:extLst>
                  <a:ext uri="{FF2B5EF4-FFF2-40B4-BE49-F238E27FC236}">
                    <a16:creationId xmlns:a16="http://schemas.microsoft.com/office/drawing/2014/main" id="{BCF65CB0-106B-477B-B106-8A1512F94EB1}"/>
                  </a:ext>
                </a:extLst>
              </p14:cNvPr>
              <p14:cNvContentPartPr/>
              <p14:nvPr/>
            </p14:nvContentPartPr>
            <p14:xfrm>
              <a:off x="3624891" y="3472286"/>
              <a:ext cx="1824480" cy="164520"/>
            </p14:xfrm>
          </p:contentPart>
        </mc:Choice>
        <mc:Fallback xmlns="">
          <p:pic>
            <p:nvPicPr>
              <p:cNvPr id="21" name="Håndskrift 20">
                <a:extLst>
                  <a:ext uri="{FF2B5EF4-FFF2-40B4-BE49-F238E27FC236}">
                    <a16:creationId xmlns:a16="http://schemas.microsoft.com/office/drawing/2014/main" id="{BCF65CB0-106B-477B-B106-8A1512F94EB1}"/>
                  </a:ext>
                </a:extLst>
              </p:cNvPr>
              <p:cNvPicPr/>
              <p:nvPr/>
            </p:nvPicPr>
            <p:blipFill>
              <a:blip r:embed="rId345"/>
              <a:stretch>
                <a:fillRect/>
              </a:stretch>
            </p:blipFill>
            <p:spPr>
              <a:xfrm>
                <a:off x="3561891" y="3409286"/>
                <a:ext cx="195012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23" name="Håndskrift 22">
                <a:extLst>
                  <a:ext uri="{FF2B5EF4-FFF2-40B4-BE49-F238E27FC236}">
                    <a16:creationId xmlns:a16="http://schemas.microsoft.com/office/drawing/2014/main" id="{74102890-FCA2-4057-8872-D52CE894E14A}"/>
                  </a:ext>
                </a:extLst>
              </p14:cNvPr>
              <p14:cNvContentPartPr/>
              <p14:nvPr/>
            </p14:nvContentPartPr>
            <p14:xfrm>
              <a:off x="3421851" y="2579126"/>
              <a:ext cx="1955160" cy="1013760"/>
            </p14:xfrm>
          </p:contentPart>
        </mc:Choice>
        <mc:Fallback xmlns="">
          <p:pic>
            <p:nvPicPr>
              <p:cNvPr id="23" name="Håndskrift 22">
                <a:extLst>
                  <a:ext uri="{FF2B5EF4-FFF2-40B4-BE49-F238E27FC236}">
                    <a16:creationId xmlns:a16="http://schemas.microsoft.com/office/drawing/2014/main" id="{74102890-FCA2-4057-8872-D52CE894E14A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3359211" y="2516126"/>
                <a:ext cx="2080800" cy="11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25" name="Håndskrift 24">
                <a:extLst>
                  <a:ext uri="{FF2B5EF4-FFF2-40B4-BE49-F238E27FC236}">
                    <a16:creationId xmlns:a16="http://schemas.microsoft.com/office/drawing/2014/main" id="{E9057BFB-DD97-488C-A9A9-C8FF6CAC7133}"/>
                  </a:ext>
                </a:extLst>
              </p14:cNvPr>
              <p14:cNvContentPartPr/>
              <p14:nvPr/>
            </p14:nvContentPartPr>
            <p14:xfrm>
              <a:off x="5451531" y="3245486"/>
              <a:ext cx="152640" cy="347040"/>
            </p14:xfrm>
          </p:contentPart>
        </mc:Choice>
        <mc:Fallback xmlns="">
          <p:pic>
            <p:nvPicPr>
              <p:cNvPr id="25" name="Håndskrift 24">
                <a:extLst>
                  <a:ext uri="{FF2B5EF4-FFF2-40B4-BE49-F238E27FC236}">
                    <a16:creationId xmlns:a16="http://schemas.microsoft.com/office/drawing/2014/main" id="{E9057BFB-DD97-488C-A9A9-C8FF6CAC7133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5388891" y="3182486"/>
                <a:ext cx="278280" cy="472680"/>
              </a:xfrm>
              <a:prstGeom prst="rect">
                <a:avLst/>
              </a:prstGeom>
            </p:spPr>
          </p:pic>
        </mc:Fallback>
      </mc:AlternateContent>
      <p:pic>
        <p:nvPicPr>
          <p:cNvPr id="27" name="Billede 26">
            <a:extLst>
              <a:ext uri="{FF2B5EF4-FFF2-40B4-BE49-F238E27FC236}">
                <a16:creationId xmlns:a16="http://schemas.microsoft.com/office/drawing/2014/main" id="{4BC22E35-192F-41C3-9F47-55FA15136CD8}"/>
              </a:ext>
            </a:extLst>
          </p:cNvPr>
          <p:cNvPicPr>
            <a:picLocks noChangeAspect="1"/>
          </p:cNvPicPr>
          <p:nvPr/>
        </p:nvPicPr>
        <p:blipFill>
          <a:blip r:embed="rId3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224396">
            <a:off x="5646871" y="569957"/>
            <a:ext cx="718139" cy="1038469"/>
          </a:xfrm>
          <a:prstGeom prst="rect">
            <a:avLst/>
          </a:prstGeom>
        </p:spPr>
      </p:pic>
      <p:pic>
        <p:nvPicPr>
          <p:cNvPr id="29" name="Billede 28">
            <a:extLst>
              <a:ext uri="{FF2B5EF4-FFF2-40B4-BE49-F238E27FC236}">
                <a16:creationId xmlns:a16="http://schemas.microsoft.com/office/drawing/2014/main" id="{66A6171F-8C9C-40F4-89A9-5CBE95188E89}"/>
              </a:ext>
            </a:extLst>
          </p:cNvPr>
          <p:cNvPicPr>
            <a:picLocks noChangeAspect="1"/>
          </p:cNvPicPr>
          <p:nvPr/>
        </p:nvPicPr>
        <p:blipFill>
          <a:blip r:embed="rId35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340041">
            <a:off x="4600954" y="1020787"/>
            <a:ext cx="678736" cy="837289"/>
          </a:xfrm>
          <a:prstGeom prst="rect">
            <a:avLst/>
          </a:prstGeom>
        </p:spPr>
      </p:pic>
      <p:sp>
        <p:nvSpPr>
          <p:cNvPr id="30" name="Tekstfelt 29">
            <a:extLst>
              <a:ext uri="{FF2B5EF4-FFF2-40B4-BE49-F238E27FC236}">
                <a16:creationId xmlns:a16="http://schemas.microsoft.com/office/drawing/2014/main" id="{083B0DB1-F65F-4CFB-BA7B-75381C24BD95}"/>
              </a:ext>
            </a:extLst>
          </p:cNvPr>
          <p:cNvSpPr txBox="1"/>
          <p:nvPr/>
        </p:nvSpPr>
        <p:spPr>
          <a:xfrm rot="19703254">
            <a:off x="3473807" y="1869367"/>
            <a:ext cx="19551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1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overskudstilstande</a:t>
            </a:r>
          </a:p>
        </p:txBody>
      </p:sp>
      <p:sp>
        <p:nvSpPr>
          <p:cNvPr id="215" name="Tekstfelt 214">
            <a:extLst>
              <a:ext uri="{FF2B5EF4-FFF2-40B4-BE49-F238E27FC236}">
                <a16:creationId xmlns:a16="http://schemas.microsoft.com/office/drawing/2014/main" id="{177679B4-5751-428A-9C2F-B53B032DF674}"/>
              </a:ext>
            </a:extLst>
          </p:cNvPr>
          <p:cNvSpPr txBox="1"/>
          <p:nvPr/>
        </p:nvSpPr>
        <p:spPr>
          <a:xfrm rot="19259036">
            <a:off x="4458491" y="1602079"/>
            <a:ext cx="193836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1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Presencing</a:t>
            </a:r>
          </a:p>
        </p:txBody>
      </p:sp>
      <p:grpSp>
        <p:nvGrpSpPr>
          <p:cNvPr id="33" name="Gruppe 32">
            <a:extLst>
              <a:ext uri="{FF2B5EF4-FFF2-40B4-BE49-F238E27FC236}">
                <a16:creationId xmlns:a16="http://schemas.microsoft.com/office/drawing/2014/main" id="{6BF6DDDA-7B26-4706-AD1E-051669CDD4D0}"/>
              </a:ext>
            </a:extLst>
          </p:cNvPr>
          <p:cNvGrpSpPr/>
          <p:nvPr/>
        </p:nvGrpSpPr>
        <p:grpSpPr>
          <a:xfrm>
            <a:off x="5759690" y="1925422"/>
            <a:ext cx="314977" cy="404462"/>
            <a:chOff x="6215091" y="1773086"/>
            <a:chExt cx="382680" cy="491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31" name="Håndskrift 30">
                  <a:extLst>
                    <a:ext uri="{FF2B5EF4-FFF2-40B4-BE49-F238E27FC236}">
                      <a16:creationId xmlns:a16="http://schemas.microsoft.com/office/drawing/2014/main" id="{546DF02A-A5B3-4579-A173-D952AAA1C602}"/>
                    </a:ext>
                  </a:extLst>
                </p14:cNvPr>
                <p14:cNvContentPartPr/>
                <p14:nvPr/>
              </p14:nvContentPartPr>
              <p14:xfrm>
                <a:off x="6269091" y="1773086"/>
                <a:ext cx="328680" cy="429120"/>
              </p14:xfrm>
            </p:contentPart>
          </mc:Choice>
          <mc:Fallback xmlns="">
            <p:pic>
              <p:nvPicPr>
                <p:cNvPr id="31" name="Håndskrift 30">
                  <a:extLst>
                    <a:ext uri="{FF2B5EF4-FFF2-40B4-BE49-F238E27FC236}">
                      <a16:creationId xmlns:a16="http://schemas.microsoft.com/office/drawing/2014/main" id="{546DF02A-A5B3-4579-A173-D952AAA1C602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6247208" y="1751214"/>
                  <a:ext cx="372008" cy="47242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32" name="Håndskrift 31">
                  <a:extLst>
                    <a:ext uri="{FF2B5EF4-FFF2-40B4-BE49-F238E27FC236}">
                      <a16:creationId xmlns:a16="http://schemas.microsoft.com/office/drawing/2014/main" id="{D153D26F-D31D-4328-9AE9-A9CD88A09F70}"/>
                    </a:ext>
                  </a:extLst>
                </p14:cNvPr>
                <p14:cNvContentPartPr/>
                <p14:nvPr/>
              </p14:nvContentPartPr>
              <p14:xfrm>
                <a:off x="6215091" y="2264126"/>
                <a:ext cx="360" cy="360"/>
              </p14:xfrm>
            </p:contentPart>
          </mc:Choice>
          <mc:Fallback xmlns="">
            <p:pic>
              <p:nvPicPr>
                <p:cNvPr id="32" name="Håndskrift 31">
                  <a:extLst>
                    <a:ext uri="{FF2B5EF4-FFF2-40B4-BE49-F238E27FC236}">
                      <a16:creationId xmlns:a16="http://schemas.microsoft.com/office/drawing/2014/main" id="{D153D26F-D31D-4328-9AE9-A9CD88A09F70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6197451" y="2246126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7" name="Gruppe 216">
            <a:extLst>
              <a:ext uri="{FF2B5EF4-FFF2-40B4-BE49-F238E27FC236}">
                <a16:creationId xmlns:a16="http://schemas.microsoft.com/office/drawing/2014/main" id="{5F139A97-FF3D-4152-91B3-986414D0AD50}"/>
              </a:ext>
            </a:extLst>
          </p:cNvPr>
          <p:cNvGrpSpPr/>
          <p:nvPr/>
        </p:nvGrpSpPr>
        <p:grpSpPr>
          <a:xfrm rot="19673098">
            <a:off x="3612757" y="934779"/>
            <a:ext cx="382680" cy="491400"/>
            <a:chOff x="6215091" y="1773086"/>
            <a:chExt cx="382680" cy="491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18" name="Håndskrift 217">
                  <a:extLst>
                    <a:ext uri="{FF2B5EF4-FFF2-40B4-BE49-F238E27FC236}">
                      <a16:creationId xmlns:a16="http://schemas.microsoft.com/office/drawing/2014/main" id="{69A3006A-BB4F-41D4-B87C-90E911D7E93D}"/>
                    </a:ext>
                  </a:extLst>
                </p14:cNvPr>
                <p14:cNvContentPartPr/>
                <p14:nvPr/>
              </p14:nvContentPartPr>
              <p14:xfrm>
                <a:off x="6269091" y="1773086"/>
                <a:ext cx="328680" cy="429120"/>
              </p14:xfrm>
            </p:contentPart>
          </mc:Choice>
          <mc:Fallback xmlns="">
            <p:pic>
              <p:nvPicPr>
                <p:cNvPr id="218" name="Håndskrift 217">
                  <a:extLst>
                    <a:ext uri="{FF2B5EF4-FFF2-40B4-BE49-F238E27FC236}">
                      <a16:creationId xmlns:a16="http://schemas.microsoft.com/office/drawing/2014/main" id="{69A3006A-BB4F-41D4-B87C-90E911D7E93D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6251091" y="1755446"/>
                  <a:ext cx="364320" cy="46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19" name="Håndskrift 218">
                  <a:extLst>
                    <a:ext uri="{FF2B5EF4-FFF2-40B4-BE49-F238E27FC236}">
                      <a16:creationId xmlns:a16="http://schemas.microsoft.com/office/drawing/2014/main" id="{75FAC91B-325B-4DFC-A2BF-D2C0C19DC2E1}"/>
                    </a:ext>
                  </a:extLst>
                </p14:cNvPr>
                <p14:cNvContentPartPr/>
                <p14:nvPr/>
              </p14:nvContentPartPr>
              <p14:xfrm>
                <a:off x="6215091" y="2264126"/>
                <a:ext cx="360" cy="360"/>
              </p14:xfrm>
            </p:contentPart>
          </mc:Choice>
          <mc:Fallback xmlns="">
            <p:pic>
              <p:nvPicPr>
                <p:cNvPr id="219" name="Håndskrift 218">
                  <a:extLst>
                    <a:ext uri="{FF2B5EF4-FFF2-40B4-BE49-F238E27FC236}">
                      <a16:creationId xmlns:a16="http://schemas.microsoft.com/office/drawing/2014/main" id="{75FAC91B-325B-4DFC-A2BF-D2C0C19DC2E1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6197451" y="2246126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59">
            <p14:nvContentPartPr>
              <p14:cNvPr id="34" name="Håndskrift 33">
                <a:extLst>
                  <a:ext uri="{FF2B5EF4-FFF2-40B4-BE49-F238E27FC236}">
                    <a16:creationId xmlns:a16="http://schemas.microsoft.com/office/drawing/2014/main" id="{0B09B510-94BA-4756-A84E-11F55012D62D}"/>
                  </a:ext>
                </a:extLst>
              </p14:cNvPr>
              <p14:cNvContentPartPr/>
              <p14:nvPr/>
            </p14:nvContentPartPr>
            <p14:xfrm>
              <a:off x="8214171" y="5082206"/>
              <a:ext cx="857160" cy="937800"/>
            </p14:xfrm>
          </p:contentPart>
        </mc:Choice>
        <mc:Fallback xmlns="">
          <p:pic>
            <p:nvPicPr>
              <p:cNvPr id="34" name="Håndskrift 33">
                <a:extLst>
                  <a:ext uri="{FF2B5EF4-FFF2-40B4-BE49-F238E27FC236}">
                    <a16:creationId xmlns:a16="http://schemas.microsoft.com/office/drawing/2014/main" id="{0B09B510-94BA-4756-A84E-11F55012D62D}"/>
                  </a:ext>
                </a:extLst>
              </p:cNvPr>
              <p:cNvPicPr/>
              <p:nvPr/>
            </p:nvPicPr>
            <p:blipFill>
              <a:blip r:embed="rId360"/>
              <a:stretch>
                <a:fillRect/>
              </a:stretch>
            </p:blipFill>
            <p:spPr>
              <a:xfrm>
                <a:off x="8142171" y="4938206"/>
                <a:ext cx="1000800" cy="1225440"/>
              </a:xfrm>
              <a:prstGeom prst="rect">
                <a:avLst/>
              </a:prstGeom>
            </p:spPr>
          </p:pic>
        </mc:Fallback>
      </mc:AlternateContent>
      <p:grpSp>
        <p:nvGrpSpPr>
          <p:cNvPr id="3" name="Gruppe 2">
            <a:extLst>
              <a:ext uri="{FF2B5EF4-FFF2-40B4-BE49-F238E27FC236}">
                <a16:creationId xmlns:a16="http://schemas.microsoft.com/office/drawing/2014/main" id="{BC550755-8C04-429D-9D57-1F770C3214CA}"/>
              </a:ext>
            </a:extLst>
          </p:cNvPr>
          <p:cNvGrpSpPr/>
          <p:nvPr/>
        </p:nvGrpSpPr>
        <p:grpSpPr>
          <a:xfrm>
            <a:off x="7793691" y="1980806"/>
            <a:ext cx="1567800" cy="2928960"/>
            <a:chOff x="7793691" y="1980806"/>
            <a:chExt cx="1567800" cy="2928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35" name="Håndskrift 34">
                  <a:extLst>
                    <a:ext uri="{FF2B5EF4-FFF2-40B4-BE49-F238E27FC236}">
                      <a16:creationId xmlns:a16="http://schemas.microsoft.com/office/drawing/2014/main" id="{91583E54-AC00-4877-9A91-9A68E830915D}"/>
                    </a:ext>
                  </a:extLst>
                </p14:cNvPr>
                <p14:cNvContentPartPr/>
                <p14:nvPr/>
              </p14:nvContentPartPr>
              <p14:xfrm>
                <a:off x="7902411" y="2862806"/>
                <a:ext cx="533520" cy="2023200"/>
              </p14:xfrm>
            </p:contentPart>
          </mc:Choice>
          <mc:Fallback xmlns="">
            <p:pic>
              <p:nvPicPr>
                <p:cNvPr id="35" name="Håndskrift 34">
                  <a:extLst>
                    <a:ext uri="{FF2B5EF4-FFF2-40B4-BE49-F238E27FC236}">
                      <a16:creationId xmlns:a16="http://schemas.microsoft.com/office/drawing/2014/main" id="{91583E54-AC00-4877-9A91-9A68E830915D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7866411" y="2790806"/>
                  <a:ext cx="605160" cy="216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36" name="Håndskrift 35">
                  <a:extLst>
                    <a:ext uri="{FF2B5EF4-FFF2-40B4-BE49-F238E27FC236}">
                      <a16:creationId xmlns:a16="http://schemas.microsoft.com/office/drawing/2014/main" id="{EFABF477-AA26-4797-B9D9-A35581C7D71C}"/>
                    </a:ext>
                  </a:extLst>
                </p14:cNvPr>
                <p14:cNvContentPartPr/>
                <p14:nvPr/>
              </p14:nvContentPartPr>
              <p14:xfrm>
                <a:off x="8359251" y="1980806"/>
                <a:ext cx="82800" cy="2747160"/>
              </p14:xfrm>
            </p:contentPart>
          </mc:Choice>
          <mc:Fallback xmlns="">
            <p:pic>
              <p:nvPicPr>
                <p:cNvPr id="36" name="Håndskrift 35">
                  <a:extLst>
                    <a:ext uri="{FF2B5EF4-FFF2-40B4-BE49-F238E27FC236}">
                      <a16:creationId xmlns:a16="http://schemas.microsoft.com/office/drawing/2014/main" id="{EFABF477-AA26-4797-B9D9-A35581C7D71C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8323251" y="1908806"/>
                  <a:ext cx="154440" cy="28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37" name="Håndskrift 36">
                  <a:extLst>
                    <a:ext uri="{FF2B5EF4-FFF2-40B4-BE49-F238E27FC236}">
                      <a16:creationId xmlns:a16="http://schemas.microsoft.com/office/drawing/2014/main" id="{ED9AC373-47DF-4F6B-830B-C9989FC70BC1}"/>
                    </a:ext>
                  </a:extLst>
                </p14:cNvPr>
                <p14:cNvContentPartPr/>
                <p14:nvPr/>
              </p14:nvContentPartPr>
              <p14:xfrm>
                <a:off x="8380491" y="2024366"/>
                <a:ext cx="360720" cy="2645280"/>
              </p14:xfrm>
            </p:contentPart>
          </mc:Choice>
          <mc:Fallback xmlns="">
            <p:pic>
              <p:nvPicPr>
                <p:cNvPr id="37" name="Håndskrift 36">
                  <a:extLst>
                    <a:ext uri="{FF2B5EF4-FFF2-40B4-BE49-F238E27FC236}">
                      <a16:creationId xmlns:a16="http://schemas.microsoft.com/office/drawing/2014/main" id="{ED9AC373-47DF-4F6B-830B-C9989FC70BC1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8344491" y="1952356"/>
                  <a:ext cx="432360" cy="27889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38" name="Håndskrift 37">
                  <a:extLst>
                    <a:ext uri="{FF2B5EF4-FFF2-40B4-BE49-F238E27FC236}">
                      <a16:creationId xmlns:a16="http://schemas.microsoft.com/office/drawing/2014/main" id="{5F061809-31F6-4B1B-9787-04C9DF78F50B}"/>
                    </a:ext>
                  </a:extLst>
                </p14:cNvPr>
                <p14:cNvContentPartPr/>
                <p14:nvPr/>
              </p14:nvContentPartPr>
              <p14:xfrm>
                <a:off x="8541771" y="2644646"/>
                <a:ext cx="505440" cy="2224080"/>
              </p14:xfrm>
            </p:contentPart>
          </mc:Choice>
          <mc:Fallback xmlns="">
            <p:pic>
              <p:nvPicPr>
                <p:cNvPr id="38" name="Håndskrift 37">
                  <a:extLst>
                    <a:ext uri="{FF2B5EF4-FFF2-40B4-BE49-F238E27FC236}">
                      <a16:creationId xmlns:a16="http://schemas.microsoft.com/office/drawing/2014/main" id="{5F061809-31F6-4B1B-9787-04C9DF78F50B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8505771" y="2572658"/>
                  <a:ext cx="577080" cy="236769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39" name="Håndskrift 38">
                  <a:extLst>
                    <a:ext uri="{FF2B5EF4-FFF2-40B4-BE49-F238E27FC236}">
                      <a16:creationId xmlns:a16="http://schemas.microsoft.com/office/drawing/2014/main" id="{D30455CA-0D5F-49AA-845E-90CD09C213A1}"/>
                    </a:ext>
                  </a:extLst>
                </p14:cNvPr>
                <p14:cNvContentPartPr/>
                <p14:nvPr/>
              </p14:nvContentPartPr>
              <p14:xfrm>
                <a:off x="8468331" y="2699006"/>
                <a:ext cx="414360" cy="2007720"/>
              </p14:xfrm>
            </p:contentPart>
          </mc:Choice>
          <mc:Fallback xmlns="">
            <p:pic>
              <p:nvPicPr>
                <p:cNvPr id="39" name="Håndskrift 38">
                  <a:extLst>
                    <a:ext uri="{FF2B5EF4-FFF2-40B4-BE49-F238E27FC236}">
                      <a16:creationId xmlns:a16="http://schemas.microsoft.com/office/drawing/2014/main" id="{D30455CA-0D5F-49AA-845E-90CD09C213A1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8432331" y="2627006"/>
                  <a:ext cx="486000" cy="21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40" name="Håndskrift 39">
                  <a:extLst>
                    <a:ext uri="{FF2B5EF4-FFF2-40B4-BE49-F238E27FC236}">
                      <a16:creationId xmlns:a16="http://schemas.microsoft.com/office/drawing/2014/main" id="{2D1880B4-727B-4415-9FF0-62ABAD31F704}"/>
                    </a:ext>
                  </a:extLst>
                </p14:cNvPr>
                <p14:cNvContentPartPr/>
                <p14:nvPr/>
              </p14:nvContentPartPr>
              <p14:xfrm>
                <a:off x="7793691" y="2372486"/>
                <a:ext cx="554760" cy="971640"/>
              </p14:xfrm>
            </p:contentPart>
          </mc:Choice>
          <mc:Fallback xmlns="">
            <p:pic>
              <p:nvPicPr>
                <p:cNvPr id="40" name="Håndskrift 39">
                  <a:extLst>
                    <a:ext uri="{FF2B5EF4-FFF2-40B4-BE49-F238E27FC236}">
                      <a16:creationId xmlns:a16="http://schemas.microsoft.com/office/drawing/2014/main" id="{2D1880B4-727B-4415-9FF0-62ABAD31F704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7757691" y="2300486"/>
                  <a:ext cx="626400" cy="11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41" name="Håndskrift 40">
                  <a:extLst>
                    <a:ext uri="{FF2B5EF4-FFF2-40B4-BE49-F238E27FC236}">
                      <a16:creationId xmlns:a16="http://schemas.microsoft.com/office/drawing/2014/main" id="{F29FFBE9-77AD-4D33-B9E0-2FD35132721A}"/>
                    </a:ext>
                  </a:extLst>
                </p14:cNvPr>
                <p14:cNvContentPartPr/>
                <p14:nvPr/>
              </p14:nvContentPartPr>
              <p14:xfrm>
                <a:off x="8676771" y="3461486"/>
                <a:ext cx="684720" cy="1389240"/>
              </p14:xfrm>
            </p:contentPart>
          </mc:Choice>
          <mc:Fallback xmlns="">
            <p:pic>
              <p:nvPicPr>
                <p:cNvPr id="41" name="Håndskrift 40">
                  <a:extLst>
                    <a:ext uri="{FF2B5EF4-FFF2-40B4-BE49-F238E27FC236}">
                      <a16:creationId xmlns:a16="http://schemas.microsoft.com/office/drawing/2014/main" id="{F29FFBE9-77AD-4D33-B9E0-2FD35132721A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8640752" y="3389486"/>
                  <a:ext cx="756398" cy="153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42" name="Håndskrift 41">
                  <a:extLst>
                    <a:ext uri="{FF2B5EF4-FFF2-40B4-BE49-F238E27FC236}">
                      <a16:creationId xmlns:a16="http://schemas.microsoft.com/office/drawing/2014/main" id="{B295B1E7-04FD-4542-BCE7-6E15C484D12C}"/>
                    </a:ext>
                  </a:extLst>
                </p14:cNvPr>
                <p14:cNvContentPartPr/>
                <p14:nvPr/>
              </p14:nvContentPartPr>
              <p14:xfrm>
                <a:off x="7870371" y="3483086"/>
                <a:ext cx="545760" cy="1249560"/>
              </p14:xfrm>
            </p:contentPart>
          </mc:Choice>
          <mc:Fallback xmlns="">
            <p:pic>
              <p:nvPicPr>
                <p:cNvPr id="42" name="Håndskrift 41">
                  <a:extLst>
                    <a:ext uri="{FF2B5EF4-FFF2-40B4-BE49-F238E27FC236}">
                      <a16:creationId xmlns:a16="http://schemas.microsoft.com/office/drawing/2014/main" id="{B295B1E7-04FD-4542-BCE7-6E15C484D12C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7834371" y="3411086"/>
                  <a:ext cx="617400" cy="139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43" name="Håndskrift 42">
                  <a:extLst>
                    <a:ext uri="{FF2B5EF4-FFF2-40B4-BE49-F238E27FC236}">
                      <a16:creationId xmlns:a16="http://schemas.microsoft.com/office/drawing/2014/main" id="{AB8B62F7-DAB3-4DCB-96BC-1C69A0E47DF7}"/>
                    </a:ext>
                  </a:extLst>
                </p14:cNvPr>
                <p14:cNvContentPartPr/>
                <p14:nvPr/>
              </p14:nvContentPartPr>
              <p14:xfrm>
                <a:off x="8801691" y="4005446"/>
                <a:ext cx="201240" cy="904320"/>
              </p14:xfrm>
            </p:contentPart>
          </mc:Choice>
          <mc:Fallback xmlns="">
            <p:pic>
              <p:nvPicPr>
                <p:cNvPr id="43" name="Håndskrift 42">
                  <a:extLst>
                    <a:ext uri="{FF2B5EF4-FFF2-40B4-BE49-F238E27FC236}">
                      <a16:creationId xmlns:a16="http://schemas.microsoft.com/office/drawing/2014/main" id="{AB8B62F7-DAB3-4DCB-96BC-1C69A0E47DF7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8765691" y="3933446"/>
                  <a:ext cx="272880" cy="10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44" name="Håndskrift 43">
                  <a:extLst>
                    <a:ext uri="{FF2B5EF4-FFF2-40B4-BE49-F238E27FC236}">
                      <a16:creationId xmlns:a16="http://schemas.microsoft.com/office/drawing/2014/main" id="{23CC6C48-CB1A-46D4-BE02-7DC5AB3211FA}"/>
                    </a:ext>
                  </a:extLst>
                </p14:cNvPr>
                <p14:cNvContentPartPr/>
                <p14:nvPr/>
              </p14:nvContentPartPr>
              <p14:xfrm>
                <a:off x="8533491" y="3537446"/>
                <a:ext cx="88200" cy="1263240"/>
              </p14:xfrm>
            </p:contentPart>
          </mc:Choice>
          <mc:Fallback xmlns="">
            <p:pic>
              <p:nvPicPr>
                <p:cNvPr id="44" name="Håndskrift 43">
                  <a:extLst>
                    <a:ext uri="{FF2B5EF4-FFF2-40B4-BE49-F238E27FC236}">
                      <a16:creationId xmlns:a16="http://schemas.microsoft.com/office/drawing/2014/main" id="{23CC6C48-CB1A-46D4-BE02-7DC5AB3211FA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8497491" y="3465467"/>
                  <a:ext cx="159840" cy="1406839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996460144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8" name="Håndskrift 277">
                <a:extLst>
                  <a:ext uri="{FF2B5EF4-FFF2-40B4-BE49-F238E27FC236}">
                    <a16:creationId xmlns:a16="http://schemas.microsoft.com/office/drawing/2014/main" id="{747F302B-D2EB-5134-7C67-B53ACF9BD2F0}"/>
                  </a:ext>
                </a:extLst>
              </p14:cNvPr>
              <p14:cNvContentPartPr/>
              <p14:nvPr/>
            </p14:nvContentPartPr>
            <p14:xfrm>
              <a:off x="5896928" y="4338531"/>
              <a:ext cx="2530714" cy="696463"/>
            </p14:xfrm>
          </p:contentPart>
        </mc:Choice>
        <mc:Fallback xmlns="">
          <p:pic>
            <p:nvPicPr>
              <p:cNvPr id="278" name="Håndskrift 277">
                <a:extLst>
                  <a:ext uri="{FF2B5EF4-FFF2-40B4-BE49-F238E27FC236}">
                    <a16:creationId xmlns:a16="http://schemas.microsoft.com/office/drawing/2014/main" id="{747F302B-D2EB-5134-7C67-B53ACF9BD2F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78929" y="4320544"/>
                <a:ext cx="2566353" cy="7320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">
            <p14:nvContentPartPr>
              <p14:cNvPr id="11" name="Håndskrift 10">
                <a:extLst>
                  <a:ext uri="{FF2B5EF4-FFF2-40B4-BE49-F238E27FC236}">
                    <a16:creationId xmlns:a16="http://schemas.microsoft.com/office/drawing/2014/main" id="{E2385AD2-1B2F-4F83-B08E-0535E258DE03}"/>
                  </a:ext>
                </a:extLst>
              </p14:cNvPr>
              <p14:cNvContentPartPr/>
              <p14:nvPr/>
            </p14:nvContentPartPr>
            <p14:xfrm>
              <a:off x="1859930" y="5717758"/>
              <a:ext cx="1076760" cy="398942"/>
            </p14:xfrm>
          </p:contentPart>
        </mc:Choice>
        <mc:Fallback xmlns="">
          <p:pic>
            <p:nvPicPr>
              <p:cNvPr id="11" name="Håndskrift 10">
                <a:extLst>
                  <a:ext uri="{FF2B5EF4-FFF2-40B4-BE49-F238E27FC236}">
                    <a16:creationId xmlns:a16="http://schemas.microsoft.com/office/drawing/2014/main" id="{E2385AD2-1B2F-4F83-B08E-0535E258DE0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50927" y="5663701"/>
                <a:ext cx="1094406" cy="506696"/>
              </a:xfrm>
              <a:prstGeom prst="rect">
                <a:avLst/>
              </a:prstGeom>
            </p:spPr>
          </p:pic>
        </mc:Fallback>
      </mc:AlternateContent>
      <p:cxnSp>
        <p:nvCxnSpPr>
          <p:cNvPr id="13" name="Lige forbindelse 12">
            <a:extLst>
              <a:ext uri="{FF2B5EF4-FFF2-40B4-BE49-F238E27FC236}">
                <a16:creationId xmlns:a16="http://schemas.microsoft.com/office/drawing/2014/main" id="{4266DC2D-1E23-4A77-AF33-E88144FDAD05}"/>
              </a:ext>
            </a:extLst>
          </p:cNvPr>
          <p:cNvCxnSpPr>
            <a:cxnSpLocks/>
          </p:cNvCxnSpPr>
          <p:nvPr/>
        </p:nvCxnSpPr>
        <p:spPr>
          <a:xfrm flipH="1">
            <a:off x="2117803" y="4592332"/>
            <a:ext cx="169869" cy="1263516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Lige forbindelse 21">
            <a:extLst>
              <a:ext uri="{FF2B5EF4-FFF2-40B4-BE49-F238E27FC236}">
                <a16:creationId xmlns:a16="http://schemas.microsoft.com/office/drawing/2014/main" id="{B2FE8A60-2128-4110-96F2-76E80150508A}"/>
              </a:ext>
            </a:extLst>
          </p:cNvPr>
          <p:cNvCxnSpPr>
            <a:cxnSpLocks/>
          </p:cNvCxnSpPr>
          <p:nvPr/>
        </p:nvCxnSpPr>
        <p:spPr>
          <a:xfrm>
            <a:off x="2707789" y="4502774"/>
            <a:ext cx="60870" cy="147798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5" name="Gruppe 134">
            <a:extLst>
              <a:ext uri="{FF2B5EF4-FFF2-40B4-BE49-F238E27FC236}">
                <a16:creationId xmlns:a16="http://schemas.microsoft.com/office/drawing/2014/main" id="{89646037-8FF8-4239-84AC-307EE13E77BD}"/>
              </a:ext>
            </a:extLst>
          </p:cNvPr>
          <p:cNvGrpSpPr/>
          <p:nvPr/>
        </p:nvGrpSpPr>
        <p:grpSpPr>
          <a:xfrm>
            <a:off x="1933145" y="2799302"/>
            <a:ext cx="1159630" cy="1851735"/>
            <a:chOff x="3333750" y="2371725"/>
            <a:chExt cx="1133475" cy="2038350"/>
          </a:xfrm>
        </p:grpSpPr>
        <p:sp>
          <p:nvSpPr>
            <p:cNvPr id="136" name="Ellipse 135">
              <a:extLst>
                <a:ext uri="{FF2B5EF4-FFF2-40B4-BE49-F238E27FC236}">
                  <a16:creationId xmlns:a16="http://schemas.microsoft.com/office/drawing/2014/main" id="{8DD50B1B-C52E-4F03-84A4-D4628D9E1284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">
              <p14:nvContentPartPr>
                <p14:cNvPr id="137" name="Håndskrift 136">
                  <a:extLst>
                    <a:ext uri="{FF2B5EF4-FFF2-40B4-BE49-F238E27FC236}">
                      <a16:creationId xmlns:a16="http://schemas.microsoft.com/office/drawing/2014/main" id="{18F37CB3-A2E9-4058-8339-3382C137E86E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137" name="Håndskrift 136">
                  <a:extLst>
                    <a:ext uri="{FF2B5EF4-FFF2-40B4-BE49-F238E27FC236}">
                      <a16:creationId xmlns:a16="http://schemas.microsoft.com/office/drawing/2014/main" id="{18F37CB3-A2E9-4058-8339-3382C137E86E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351205" y="2358585"/>
                  <a:ext cx="633263" cy="20448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">
              <p14:nvContentPartPr>
                <p14:cNvPr id="138" name="Håndskrift 137">
                  <a:extLst>
                    <a:ext uri="{FF2B5EF4-FFF2-40B4-BE49-F238E27FC236}">
                      <a16:creationId xmlns:a16="http://schemas.microsoft.com/office/drawing/2014/main" id="{5096E4CD-A4FC-4276-8A28-FAE0FF807B45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138" name="Håndskrift 137">
                  <a:extLst>
                    <a:ext uri="{FF2B5EF4-FFF2-40B4-BE49-F238E27FC236}">
                      <a16:creationId xmlns:a16="http://schemas.microsoft.com/office/drawing/2014/main" id="{5096E4CD-A4FC-4276-8A28-FAE0FF807B45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343496" y="2411192"/>
                  <a:ext cx="466519" cy="1766492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9" name="Gruppe 138">
            <a:extLst>
              <a:ext uri="{FF2B5EF4-FFF2-40B4-BE49-F238E27FC236}">
                <a16:creationId xmlns:a16="http://schemas.microsoft.com/office/drawing/2014/main" id="{4306AD1F-4962-4F53-8F73-DEDEC5E44D2A}"/>
              </a:ext>
            </a:extLst>
          </p:cNvPr>
          <p:cNvGrpSpPr/>
          <p:nvPr/>
        </p:nvGrpSpPr>
        <p:grpSpPr>
          <a:xfrm>
            <a:off x="2389670" y="2466529"/>
            <a:ext cx="9000" cy="9720"/>
            <a:chOff x="2468664" y="2559888"/>
            <a:chExt cx="9000" cy="972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">
              <p14:nvContentPartPr>
                <p14:cNvPr id="140" name="Håndskrift 139">
                  <a:extLst>
                    <a:ext uri="{FF2B5EF4-FFF2-40B4-BE49-F238E27FC236}">
                      <a16:creationId xmlns:a16="http://schemas.microsoft.com/office/drawing/2014/main" id="{76A6C7B4-C46D-43E8-B298-DC13006683D9}"/>
                    </a:ext>
                  </a:extLst>
                </p14:cNvPr>
                <p14:cNvContentPartPr/>
                <p14:nvPr/>
              </p14:nvContentPartPr>
              <p14:xfrm>
                <a:off x="2468664" y="2565648"/>
                <a:ext cx="3960" cy="3960"/>
              </p14:xfrm>
            </p:contentPart>
          </mc:Choice>
          <mc:Fallback xmlns="">
            <p:pic>
              <p:nvPicPr>
                <p:cNvPr id="140" name="Håndskrift 139">
                  <a:extLst>
                    <a:ext uri="{FF2B5EF4-FFF2-40B4-BE49-F238E27FC236}">
                      <a16:creationId xmlns:a16="http://schemas.microsoft.com/office/drawing/2014/main" id="{76A6C7B4-C46D-43E8-B298-DC13006683D9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2458764" y="2516148"/>
                  <a:ext cx="23364" cy="1026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2">
              <p14:nvContentPartPr>
                <p14:cNvPr id="141" name="Håndskrift 140">
                  <a:extLst>
                    <a:ext uri="{FF2B5EF4-FFF2-40B4-BE49-F238E27FC236}">
                      <a16:creationId xmlns:a16="http://schemas.microsoft.com/office/drawing/2014/main" id="{DA79D620-C618-4168-9CFA-254E1281B56E}"/>
                    </a:ext>
                  </a:extLst>
                </p14:cNvPr>
                <p14:cNvContentPartPr/>
                <p14:nvPr/>
              </p14:nvContentPartPr>
              <p14:xfrm>
                <a:off x="2477304" y="2559888"/>
                <a:ext cx="360" cy="360"/>
              </p14:xfrm>
            </p:contentPart>
          </mc:Choice>
          <mc:Fallback xmlns="">
            <p:pic>
              <p:nvPicPr>
                <p:cNvPr id="141" name="Håndskrift 140">
                  <a:extLst>
                    <a:ext uri="{FF2B5EF4-FFF2-40B4-BE49-F238E27FC236}">
                      <a16:creationId xmlns:a16="http://schemas.microsoft.com/office/drawing/2014/main" id="{DA79D620-C618-4168-9CFA-254E1281B56E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468304" y="250588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2" name="Gruppe 141">
            <a:extLst>
              <a:ext uri="{FF2B5EF4-FFF2-40B4-BE49-F238E27FC236}">
                <a16:creationId xmlns:a16="http://schemas.microsoft.com/office/drawing/2014/main" id="{8A82D8F6-5718-4992-9492-51C60D15EC30}"/>
              </a:ext>
            </a:extLst>
          </p:cNvPr>
          <p:cNvGrpSpPr/>
          <p:nvPr/>
        </p:nvGrpSpPr>
        <p:grpSpPr>
          <a:xfrm>
            <a:off x="2254828" y="1846734"/>
            <a:ext cx="618490" cy="945515"/>
            <a:chOff x="3591242" y="1406525"/>
            <a:chExt cx="618490" cy="945515"/>
          </a:xfrm>
        </p:grpSpPr>
        <p:sp>
          <p:nvSpPr>
            <p:cNvPr id="143" name="Ellipse 142">
              <a:extLst>
                <a:ext uri="{FF2B5EF4-FFF2-40B4-BE49-F238E27FC236}">
                  <a16:creationId xmlns:a16="http://schemas.microsoft.com/office/drawing/2014/main" id="{C9372314-E43A-4CAA-82F3-14D197065072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4">
              <p14:nvContentPartPr>
                <p14:cNvPr id="144" name="Håndskrift 143">
                  <a:extLst>
                    <a:ext uri="{FF2B5EF4-FFF2-40B4-BE49-F238E27FC236}">
                      <a16:creationId xmlns:a16="http://schemas.microsoft.com/office/drawing/2014/main" id="{4931BA62-B08F-4B28-BE17-55B936095337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144" name="Håndskrift 143">
                  <a:extLst>
                    <a:ext uri="{FF2B5EF4-FFF2-40B4-BE49-F238E27FC236}">
                      <a16:creationId xmlns:a16="http://schemas.microsoft.com/office/drawing/2014/main" id="{4931BA62-B08F-4B28-BE17-55B936095337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3606705" y="1412595"/>
                  <a:ext cx="340920" cy="9312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">
              <p14:nvContentPartPr>
                <p14:cNvPr id="145" name="Håndskrift 144">
                  <a:extLst>
                    <a:ext uri="{FF2B5EF4-FFF2-40B4-BE49-F238E27FC236}">
                      <a16:creationId xmlns:a16="http://schemas.microsoft.com/office/drawing/2014/main" id="{061B4DC7-65BF-41E3-8CD9-DF56F1566A80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145" name="Håndskrift 144">
                  <a:extLst>
                    <a:ext uri="{FF2B5EF4-FFF2-40B4-BE49-F238E27FC236}">
                      <a16:creationId xmlns:a16="http://schemas.microsoft.com/office/drawing/2014/main" id="{061B4DC7-65BF-41E3-8CD9-DF56F1566A80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606705" y="1804980"/>
                  <a:ext cx="156240" cy="459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8" name="Gruppe 157">
            <a:extLst>
              <a:ext uri="{FF2B5EF4-FFF2-40B4-BE49-F238E27FC236}">
                <a16:creationId xmlns:a16="http://schemas.microsoft.com/office/drawing/2014/main" id="{1F9D9984-4994-4B2F-9061-94C01581D0E1}"/>
              </a:ext>
            </a:extLst>
          </p:cNvPr>
          <p:cNvGrpSpPr/>
          <p:nvPr/>
        </p:nvGrpSpPr>
        <p:grpSpPr>
          <a:xfrm rot="2209960">
            <a:off x="3056441" y="2659322"/>
            <a:ext cx="360" cy="360"/>
            <a:chOff x="4096584" y="3044808"/>
            <a:chExt cx="360" cy="36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8">
              <p14:nvContentPartPr>
                <p14:cNvPr id="173" name="Håndskrift 172">
                  <a:extLst>
                    <a:ext uri="{FF2B5EF4-FFF2-40B4-BE49-F238E27FC236}">
                      <a16:creationId xmlns:a16="http://schemas.microsoft.com/office/drawing/2014/main" id="{DC8E0FBC-13B6-4925-BFD6-D6A2F80F86A5}"/>
                    </a:ext>
                  </a:extLst>
                </p14:cNvPr>
                <p14:cNvContentPartPr/>
                <p14:nvPr/>
              </p14:nvContentPartPr>
              <p14:xfrm>
                <a:off x="4096584" y="3044808"/>
                <a:ext cx="360" cy="360"/>
              </p14:xfrm>
            </p:contentPart>
          </mc:Choice>
          <mc:Fallback xmlns="">
            <p:pic>
              <p:nvPicPr>
                <p:cNvPr id="173" name="Håndskrift 172">
                  <a:extLst>
                    <a:ext uri="{FF2B5EF4-FFF2-40B4-BE49-F238E27FC236}">
                      <a16:creationId xmlns:a16="http://schemas.microsoft.com/office/drawing/2014/main" id="{DC8E0FBC-13B6-4925-BFD6-D6A2F80F86A5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4087584" y="299080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0">
              <p14:nvContentPartPr>
                <p14:cNvPr id="174" name="Håndskrift 173">
                  <a:extLst>
                    <a:ext uri="{FF2B5EF4-FFF2-40B4-BE49-F238E27FC236}">
                      <a16:creationId xmlns:a16="http://schemas.microsoft.com/office/drawing/2014/main" id="{85215EC2-8826-42EB-96A4-1A5569104DA4}"/>
                    </a:ext>
                  </a:extLst>
                </p14:cNvPr>
                <p14:cNvContentPartPr/>
                <p14:nvPr/>
              </p14:nvContentPartPr>
              <p14:xfrm>
                <a:off x="4096584" y="3044808"/>
                <a:ext cx="360" cy="360"/>
              </p14:xfrm>
            </p:contentPart>
          </mc:Choice>
          <mc:Fallback xmlns="">
            <p:pic>
              <p:nvPicPr>
                <p:cNvPr id="174" name="Håndskrift 173">
                  <a:extLst>
                    <a:ext uri="{FF2B5EF4-FFF2-40B4-BE49-F238E27FC236}">
                      <a16:creationId xmlns:a16="http://schemas.microsoft.com/office/drawing/2014/main" id="{85215EC2-8826-42EB-96A4-1A5569104DA4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4087584" y="299080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" name="Gruppe 64">
            <a:extLst>
              <a:ext uri="{FF2B5EF4-FFF2-40B4-BE49-F238E27FC236}">
                <a16:creationId xmlns:a16="http://schemas.microsoft.com/office/drawing/2014/main" id="{D000B3C5-8E23-455A-8357-3D90BBC8BC54}"/>
              </a:ext>
            </a:extLst>
          </p:cNvPr>
          <p:cNvGrpSpPr/>
          <p:nvPr/>
        </p:nvGrpSpPr>
        <p:grpSpPr>
          <a:xfrm>
            <a:off x="9312193" y="5424935"/>
            <a:ext cx="109" cy="81"/>
            <a:chOff x="4096584" y="3044808"/>
            <a:chExt cx="360" cy="36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1">
              <p14:nvContentPartPr>
                <p14:cNvPr id="66" name="Håndskrift 65">
                  <a:extLst>
                    <a:ext uri="{FF2B5EF4-FFF2-40B4-BE49-F238E27FC236}">
                      <a16:creationId xmlns:a16="http://schemas.microsoft.com/office/drawing/2014/main" id="{84A00A03-6245-4F46-9E12-4544DA7A3D3D}"/>
                    </a:ext>
                  </a:extLst>
                </p14:cNvPr>
                <p14:cNvContentPartPr/>
                <p14:nvPr/>
              </p14:nvContentPartPr>
              <p14:xfrm>
                <a:off x="4096584" y="3044808"/>
                <a:ext cx="360" cy="360"/>
              </p14:xfrm>
            </p:contentPart>
          </mc:Choice>
          <mc:Fallback xmlns="">
            <p:pic>
              <p:nvPicPr>
                <p:cNvPr id="66" name="Håndskrift 65">
                  <a:extLst>
                    <a:ext uri="{FF2B5EF4-FFF2-40B4-BE49-F238E27FC236}">
                      <a16:creationId xmlns:a16="http://schemas.microsoft.com/office/drawing/2014/main" id="{84A00A03-6245-4F46-9E12-4544DA7A3D3D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4087584" y="299080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3">
              <p14:nvContentPartPr>
                <p14:cNvPr id="67" name="Håndskrift 66">
                  <a:extLst>
                    <a:ext uri="{FF2B5EF4-FFF2-40B4-BE49-F238E27FC236}">
                      <a16:creationId xmlns:a16="http://schemas.microsoft.com/office/drawing/2014/main" id="{311031DE-B1EA-44EA-978C-A40F1BB22D18}"/>
                    </a:ext>
                  </a:extLst>
                </p14:cNvPr>
                <p14:cNvContentPartPr/>
                <p14:nvPr/>
              </p14:nvContentPartPr>
              <p14:xfrm>
                <a:off x="4096584" y="3044808"/>
                <a:ext cx="360" cy="360"/>
              </p14:xfrm>
            </p:contentPart>
          </mc:Choice>
          <mc:Fallback xmlns="">
            <p:pic>
              <p:nvPicPr>
                <p:cNvPr id="67" name="Håndskrift 66">
                  <a:extLst>
                    <a:ext uri="{FF2B5EF4-FFF2-40B4-BE49-F238E27FC236}">
                      <a16:creationId xmlns:a16="http://schemas.microsoft.com/office/drawing/2014/main" id="{311031DE-B1EA-44EA-978C-A40F1BB22D18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4087584" y="299080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2" name="Gruppe 211">
            <a:extLst>
              <a:ext uri="{FF2B5EF4-FFF2-40B4-BE49-F238E27FC236}">
                <a16:creationId xmlns:a16="http://schemas.microsoft.com/office/drawing/2014/main" id="{A4B893EA-DAD3-498B-B5AE-D946CF21332F}"/>
              </a:ext>
            </a:extLst>
          </p:cNvPr>
          <p:cNvGrpSpPr/>
          <p:nvPr/>
        </p:nvGrpSpPr>
        <p:grpSpPr>
          <a:xfrm>
            <a:off x="9963870" y="5364138"/>
            <a:ext cx="2707" cy="2191"/>
            <a:chOff x="2468664" y="2559888"/>
            <a:chExt cx="9000" cy="972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4">
              <p14:nvContentPartPr>
                <p14:cNvPr id="213" name="Håndskrift 212">
                  <a:extLst>
                    <a:ext uri="{FF2B5EF4-FFF2-40B4-BE49-F238E27FC236}">
                      <a16:creationId xmlns:a16="http://schemas.microsoft.com/office/drawing/2014/main" id="{4927E352-D148-4B95-9F3E-7805EFADBCB1}"/>
                    </a:ext>
                  </a:extLst>
                </p14:cNvPr>
                <p14:cNvContentPartPr/>
                <p14:nvPr/>
              </p14:nvContentPartPr>
              <p14:xfrm>
                <a:off x="2468664" y="2565648"/>
                <a:ext cx="3960" cy="3960"/>
              </p14:xfrm>
            </p:contentPart>
          </mc:Choice>
          <mc:Fallback xmlns="">
            <p:pic>
              <p:nvPicPr>
                <p:cNvPr id="213" name="Håndskrift 212">
                  <a:extLst>
                    <a:ext uri="{FF2B5EF4-FFF2-40B4-BE49-F238E27FC236}">
                      <a16:creationId xmlns:a16="http://schemas.microsoft.com/office/drawing/2014/main" id="{4927E352-D148-4B95-9F3E-7805EFADBCB1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443914" y="2367648"/>
                  <a:ext cx="52470" cy="3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6">
              <p14:nvContentPartPr>
                <p14:cNvPr id="216" name="Håndskrift 215">
                  <a:extLst>
                    <a:ext uri="{FF2B5EF4-FFF2-40B4-BE49-F238E27FC236}">
                      <a16:creationId xmlns:a16="http://schemas.microsoft.com/office/drawing/2014/main" id="{BD83AB54-162D-4624-969C-13313269614E}"/>
                    </a:ext>
                  </a:extLst>
                </p14:cNvPr>
                <p14:cNvContentPartPr/>
                <p14:nvPr/>
              </p14:nvContentPartPr>
              <p14:xfrm>
                <a:off x="2477304" y="2559888"/>
                <a:ext cx="360" cy="360"/>
              </p14:xfrm>
            </p:contentPart>
          </mc:Choice>
          <mc:Fallback xmlns="">
            <p:pic>
              <p:nvPicPr>
                <p:cNvPr id="216" name="Håndskrift 215">
                  <a:extLst>
                    <a:ext uri="{FF2B5EF4-FFF2-40B4-BE49-F238E27FC236}">
                      <a16:creationId xmlns:a16="http://schemas.microsoft.com/office/drawing/2014/main" id="{BD83AB54-162D-4624-969C-13313269614E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468304" y="250588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146" name="Bue 84">
            <a:extLst>
              <a:ext uri="{FF2B5EF4-FFF2-40B4-BE49-F238E27FC236}">
                <a16:creationId xmlns:a16="http://schemas.microsoft.com/office/drawing/2014/main" id="{6E5C752A-F6EA-4195-ACA6-E000671B4C73}"/>
              </a:ext>
            </a:extLst>
          </p:cNvPr>
          <p:cNvSpPr/>
          <p:nvPr/>
        </p:nvSpPr>
        <p:spPr>
          <a:xfrm rot="12432770" flipV="1">
            <a:off x="1153951" y="2457066"/>
            <a:ext cx="1092803" cy="1303609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0 w 791971"/>
              <a:gd name="connsiteY0" fmla="*/ 0 h 2659043"/>
              <a:gd name="connsiteX1" fmla="*/ 737092 w 791971"/>
              <a:gd name="connsiteY1" fmla="*/ 1013928 h 2659043"/>
              <a:gd name="connsiteX2" fmla="*/ 786720 w 791971"/>
              <a:gd name="connsiteY2" fmla="*/ 1782460 h 2659043"/>
              <a:gd name="connsiteX3" fmla="*/ 1 w 791971"/>
              <a:gd name="connsiteY3" fmla="*/ 1598671 h 2659043"/>
              <a:gd name="connsiteX4" fmla="*/ 0 w 791971"/>
              <a:gd name="connsiteY4" fmla="*/ 0 h 2659043"/>
              <a:gd name="connsiteX0" fmla="*/ 0 w 791971"/>
              <a:gd name="connsiteY0" fmla="*/ 0 h 2659043"/>
              <a:gd name="connsiteX1" fmla="*/ 528285 w 791971"/>
              <a:gd name="connsiteY1" fmla="*/ 1318958 h 2659043"/>
              <a:gd name="connsiteX2" fmla="*/ 78957 w 791971"/>
              <a:gd name="connsiteY2" fmla="*/ 2659044 h 2659043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391333 w 791971"/>
              <a:gd name="connsiteY1" fmla="*/ 1454043 h 2659045"/>
              <a:gd name="connsiteX2" fmla="*/ 78957 w 791971"/>
              <a:gd name="connsiteY2" fmla="*/ 2659044 h 2659045"/>
              <a:gd name="connsiteX0" fmla="*/ 0 w 791971"/>
              <a:gd name="connsiteY0" fmla="*/ 0 h 2659043"/>
              <a:gd name="connsiteX1" fmla="*/ 737092 w 791971"/>
              <a:gd name="connsiteY1" fmla="*/ 1013928 h 2659043"/>
              <a:gd name="connsiteX2" fmla="*/ 786720 w 791971"/>
              <a:gd name="connsiteY2" fmla="*/ 1782460 h 2659043"/>
              <a:gd name="connsiteX3" fmla="*/ 1 w 791971"/>
              <a:gd name="connsiteY3" fmla="*/ 1598671 h 2659043"/>
              <a:gd name="connsiteX4" fmla="*/ 0 w 791971"/>
              <a:gd name="connsiteY4" fmla="*/ 0 h 2659043"/>
              <a:gd name="connsiteX0" fmla="*/ 0 w 791971"/>
              <a:gd name="connsiteY0" fmla="*/ 0 h 2659043"/>
              <a:gd name="connsiteX1" fmla="*/ 539532 w 791971"/>
              <a:gd name="connsiteY1" fmla="*/ 1103625 h 2659043"/>
              <a:gd name="connsiteX2" fmla="*/ 78957 w 791971"/>
              <a:gd name="connsiteY2" fmla="*/ 2659044 h 2659043"/>
              <a:gd name="connsiteX0" fmla="*/ 0 w 791971"/>
              <a:gd name="connsiteY0" fmla="*/ 0 h 2311860"/>
              <a:gd name="connsiteX1" fmla="*/ 737092 w 791971"/>
              <a:gd name="connsiteY1" fmla="*/ 1013928 h 2311860"/>
              <a:gd name="connsiteX2" fmla="*/ 786720 w 791971"/>
              <a:gd name="connsiteY2" fmla="*/ 1782460 h 2311860"/>
              <a:gd name="connsiteX3" fmla="*/ 1 w 791971"/>
              <a:gd name="connsiteY3" fmla="*/ 1598671 h 2311860"/>
              <a:gd name="connsiteX4" fmla="*/ 0 w 791971"/>
              <a:gd name="connsiteY4" fmla="*/ 0 h 2311860"/>
              <a:gd name="connsiteX0" fmla="*/ 0 w 791971"/>
              <a:gd name="connsiteY0" fmla="*/ 0 h 2311860"/>
              <a:gd name="connsiteX1" fmla="*/ 539532 w 791971"/>
              <a:gd name="connsiteY1" fmla="*/ 1103625 h 2311860"/>
              <a:gd name="connsiteX2" fmla="*/ 189796 w 791971"/>
              <a:gd name="connsiteY2" fmla="*/ 2311860 h 2311860"/>
              <a:gd name="connsiteX0" fmla="*/ 0 w 791971"/>
              <a:gd name="connsiteY0" fmla="*/ 0 h 2311860"/>
              <a:gd name="connsiteX1" fmla="*/ 737092 w 791971"/>
              <a:gd name="connsiteY1" fmla="*/ 1013928 h 2311860"/>
              <a:gd name="connsiteX2" fmla="*/ 786720 w 791971"/>
              <a:gd name="connsiteY2" fmla="*/ 1782460 h 2311860"/>
              <a:gd name="connsiteX3" fmla="*/ 1 w 791971"/>
              <a:gd name="connsiteY3" fmla="*/ 1598671 h 2311860"/>
              <a:gd name="connsiteX4" fmla="*/ 0 w 791971"/>
              <a:gd name="connsiteY4" fmla="*/ 0 h 2311860"/>
              <a:gd name="connsiteX0" fmla="*/ 0 w 791971"/>
              <a:gd name="connsiteY0" fmla="*/ 0 h 2311860"/>
              <a:gd name="connsiteX1" fmla="*/ 745386 w 791971"/>
              <a:gd name="connsiteY1" fmla="*/ 1024832 h 2311860"/>
              <a:gd name="connsiteX2" fmla="*/ 189796 w 791971"/>
              <a:gd name="connsiteY2" fmla="*/ 2311860 h 23118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04110 w 791971"/>
              <a:gd name="connsiteY2" fmla="*/ 971060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23299 w 791971"/>
              <a:gd name="connsiteY2" fmla="*/ 57057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23299 w 791971"/>
              <a:gd name="connsiteY2" fmla="*/ 570570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23299 w 791971"/>
              <a:gd name="connsiteY2" fmla="*/ 570570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12904 w 791971"/>
              <a:gd name="connsiteY2" fmla="*/ 1487154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5 w 791971"/>
              <a:gd name="connsiteY1" fmla="*/ 1024833 h 1782460"/>
              <a:gd name="connsiteX2" fmla="*/ 112904 w 791971"/>
              <a:gd name="connsiteY2" fmla="*/ 1487154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5 w 791971"/>
              <a:gd name="connsiteY1" fmla="*/ 1024833 h 1782460"/>
              <a:gd name="connsiteX2" fmla="*/ 112904 w 791971"/>
              <a:gd name="connsiteY2" fmla="*/ 1487154 h 1782460"/>
              <a:gd name="connsiteX0" fmla="*/ 0 w 791971"/>
              <a:gd name="connsiteY0" fmla="*/ 73271 h 1855731"/>
              <a:gd name="connsiteX1" fmla="*/ 737092 w 791971"/>
              <a:gd name="connsiteY1" fmla="*/ 1087199 h 1855731"/>
              <a:gd name="connsiteX2" fmla="*/ 786720 w 791971"/>
              <a:gd name="connsiteY2" fmla="*/ 1855731 h 1855731"/>
              <a:gd name="connsiteX3" fmla="*/ 1 w 791971"/>
              <a:gd name="connsiteY3" fmla="*/ 1671942 h 1855731"/>
              <a:gd name="connsiteX4" fmla="*/ 0 w 791971"/>
              <a:gd name="connsiteY4" fmla="*/ 73271 h 1855731"/>
              <a:gd name="connsiteX0" fmla="*/ 19646 w 791971"/>
              <a:gd name="connsiteY0" fmla="*/ 0 h 1855731"/>
              <a:gd name="connsiteX1" fmla="*/ 745385 w 791971"/>
              <a:gd name="connsiteY1" fmla="*/ 1098104 h 1855731"/>
              <a:gd name="connsiteX2" fmla="*/ 112904 w 791971"/>
              <a:gd name="connsiteY2" fmla="*/ 1560425 h 1855731"/>
              <a:gd name="connsiteX0" fmla="*/ 0 w 791971"/>
              <a:gd name="connsiteY0" fmla="*/ 73354 h 1855814"/>
              <a:gd name="connsiteX1" fmla="*/ 737092 w 791971"/>
              <a:gd name="connsiteY1" fmla="*/ 1087282 h 1855814"/>
              <a:gd name="connsiteX2" fmla="*/ 786720 w 791971"/>
              <a:gd name="connsiteY2" fmla="*/ 1855814 h 1855814"/>
              <a:gd name="connsiteX3" fmla="*/ 1 w 791971"/>
              <a:gd name="connsiteY3" fmla="*/ 1672025 h 1855814"/>
              <a:gd name="connsiteX4" fmla="*/ 0 w 791971"/>
              <a:gd name="connsiteY4" fmla="*/ 73354 h 1855814"/>
              <a:gd name="connsiteX0" fmla="*/ 19646 w 791971"/>
              <a:gd name="connsiteY0" fmla="*/ 83 h 1855814"/>
              <a:gd name="connsiteX1" fmla="*/ 745385 w 791971"/>
              <a:gd name="connsiteY1" fmla="*/ 1098187 h 1855814"/>
              <a:gd name="connsiteX2" fmla="*/ 112904 w 791971"/>
              <a:gd name="connsiteY2" fmla="*/ 1560508 h 1855814"/>
              <a:gd name="connsiteX0" fmla="*/ 0 w 791971"/>
              <a:gd name="connsiteY0" fmla="*/ 73356 h 3482311"/>
              <a:gd name="connsiteX1" fmla="*/ 737092 w 791971"/>
              <a:gd name="connsiteY1" fmla="*/ 1087284 h 3482311"/>
              <a:gd name="connsiteX2" fmla="*/ 786720 w 791971"/>
              <a:gd name="connsiteY2" fmla="*/ 1855816 h 3482311"/>
              <a:gd name="connsiteX3" fmla="*/ 1 w 791971"/>
              <a:gd name="connsiteY3" fmla="*/ 1672027 h 3482311"/>
              <a:gd name="connsiteX4" fmla="*/ 0 w 791971"/>
              <a:gd name="connsiteY4" fmla="*/ 73356 h 3482311"/>
              <a:gd name="connsiteX0" fmla="*/ 19646 w 791971"/>
              <a:gd name="connsiteY0" fmla="*/ 85 h 3482311"/>
              <a:gd name="connsiteX1" fmla="*/ 745385 w 791971"/>
              <a:gd name="connsiteY1" fmla="*/ 1098189 h 3482311"/>
              <a:gd name="connsiteX2" fmla="*/ 41473 w 791971"/>
              <a:gd name="connsiteY2" fmla="*/ 3482312 h 3482311"/>
              <a:gd name="connsiteX0" fmla="*/ 0 w 791971"/>
              <a:gd name="connsiteY0" fmla="*/ 73328 h 3482285"/>
              <a:gd name="connsiteX1" fmla="*/ 737092 w 791971"/>
              <a:gd name="connsiteY1" fmla="*/ 1087256 h 3482285"/>
              <a:gd name="connsiteX2" fmla="*/ 786720 w 791971"/>
              <a:gd name="connsiteY2" fmla="*/ 1855788 h 3482285"/>
              <a:gd name="connsiteX3" fmla="*/ 1 w 791971"/>
              <a:gd name="connsiteY3" fmla="*/ 1671999 h 3482285"/>
              <a:gd name="connsiteX4" fmla="*/ 0 w 791971"/>
              <a:gd name="connsiteY4" fmla="*/ 73328 h 3482285"/>
              <a:gd name="connsiteX0" fmla="*/ 19646 w 791971"/>
              <a:gd name="connsiteY0" fmla="*/ 57 h 3482285"/>
              <a:gd name="connsiteX1" fmla="*/ 229208 w 791971"/>
              <a:gd name="connsiteY1" fmla="*/ 1643855 h 3482285"/>
              <a:gd name="connsiteX2" fmla="*/ 41473 w 791971"/>
              <a:gd name="connsiteY2" fmla="*/ 3482284 h 3482285"/>
              <a:gd name="connsiteX0" fmla="*/ 494776 w 1286747"/>
              <a:gd name="connsiteY0" fmla="*/ 73326 h 2355489"/>
              <a:gd name="connsiteX1" fmla="*/ 1231868 w 1286747"/>
              <a:gd name="connsiteY1" fmla="*/ 1087254 h 2355489"/>
              <a:gd name="connsiteX2" fmla="*/ 1281496 w 1286747"/>
              <a:gd name="connsiteY2" fmla="*/ 1855786 h 2355489"/>
              <a:gd name="connsiteX3" fmla="*/ 494777 w 1286747"/>
              <a:gd name="connsiteY3" fmla="*/ 1671997 h 2355489"/>
              <a:gd name="connsiteX4" fmla="*/ 494776 w 1286747"/>
              <a:gd name="connsiteY4" fmla="*/ 73326 h 2355489"/>
              <a:gd name="connsiteX0" fmla="*/ 514422 w 1286747"/>
              <a:gd name="connsiteY0" fmla="*/ 55 h 2355489"/>
              <a:gd name="connsiteX1" fmla="*/ 723984 w 1286747"/>
              <a:gd name="connsiteY1" fmla="*/ 1643853 h 2355489"/>
              <a:gd name="connsiteX2" fmla="*/ 0 w 1286747"/>
              <a:gd name="connsiteY2" fmla="*/ 2355489 h 2355489"/>
              <a:gd name="connsiteX0" fmla="*/ 474956 w 1266927"/>
              <a:gd name="connsiteY0" fmla="*/ 73326 h 1855786"/>
              <a:gd name="connsiteX1" fmla="*/ 1212048 w 1266927"/>
              <a:gd name="connsiteY1" fmla="*/ 1087254 h 1855786"/>
              <a:gd name="connsiteX2" fmla="*/ 1261676 w 1266927"/>
              <a:gd name="connsiteY2" fmla="*/ 1855786 h 1855786"/>
              <a:gd name="connsiteX3" fmla="*/ 474957 w 1266927"/>
              <a:gd name="connsiteY3" fmla="*/ 1671997 h 1855786"/>
              <a:gd name="connsiteX4" fmla="*/ 474956 w 1266927"/>
              <a:gd name="connsiteY4" fmla="*/ 73326 h 1855786"/>
              <a:gd name="connsiteX0" fmla="*/ 494602 w 1266927"/>
              <a:gd name="connsiteY0" fmla="*/ 55 h 1855786"/>
              <a:gd name="connsiteX1" fmla="*/ 704164 w 1266927"/>
              <a:gd name="connsiteY1" fmla="*/ 1643853 h 1855786"/>
              <a:gd name="connsiteX2" fmla="*/ 0 w 1266927"/>
              <a:gd name="connsiteY2" fmla="*/ 1567908 h 1855786"/>
              <a:gd name="connsiteX0" fmla="*/ 474956 w 1266927"/>
              <a:gd name="connsiteY0" fmla="*/ 73316 h 2040323"/>
              <a:gd name="connsiteX1" fmla="*/ 1212048 w 1266927"/>
              <a:gd name="connsiteY1" fmla="*/ 1087244 h 2040323"/>
              <a:gd name="connsiteX2" fmla="*/ 1261676 w 1266927"/>
              <a:gd name="connsiteY2" fmla="*/ 1855776 h 2040323"/>
              <a:gd name="connsiteX3" fmla="*/ 474957 w 1266927"/>
              <a:gd name="connsiteY3" fmla="*/ 1671987 h 2040323"/>
              <a:gd name="connsiteX4" fmla="*/ 474956 w 1266927"/>
              <a:gd name="connsiteY4" fmla="*/ 73316 h 2040323"/>
              <a:gd name="connsiteX0" fmla="*/ 494602 w 1266927"/>
              <a:gd name="connsiteY0" fmla="*/ 45 h 2040323"/>
              <a:gd name="connsiteX1" fmla="*/ 499972 w 1266927"/>
              <a:gd name="connsiteY1" fmla="*/ 1990726 h 2040323"/>
              <a:gd name="connsiteX2" fmla="*/ 0 w 1266927"/>
              <a:gd name="connsiteY2" fmla="*/ 1567898 h 2040323"/>
              <a:gd name="connsiteX0" fmla="*/ 652476 w 1444447"/>
              <a:gd name="connsiteY0" fmla="*/ 73316 h 2030121"/>
              <a:gd name="connsiteX1" fmla="*/ 1389568 w 1444447"/>
              <a:gd name="connsiteY1" fmla="*/ 1087244 h 2030121"/>
              <a:gd name="connsiteX2" fmla="*/ 1439196 w 1444447"/>
              <a:gd name="connsiteY2" fmla="*/ 1855776 h 2030121"/>
              <a:gd name="connsiteX3" fmla="*/ 652477 w 1444447"/>
              <a:gd name="connsiteY3" fmla="*/ 1671987 h 2030121"/>
              <a:gd name="connsiteX4" fmla="*/ 652476 w 1444447"/>
              <a:gd name="connsiteY4" fmla="*/ 73316 h 2030121"/>
              <a:gd name="connsiteX0" fmla="*/ 672122 w 1444447"/>
              <a:gd name="connsiteY0" fmla="*/ 45 h 2030121"/>
              <a:gd name="connsiteX1" fmla="*/ 677492 w 1444447"/>
              <a:gd name="connsiteY1" fmla="*/ 1990726 h 2030121"/>
              <a:gd name="connsiteX2" fmla="*/ 0 w 1444447"/>
              <a:gd name="connsiteY2" fmla="*/ 1335040 h 2030121"/>
              <a:gd name="connsiteX0" fmla="*/ 652476 w 1444447"/>
              <a:gd name="connsiteY0" fmla="*/ 73316 h 2030121"/>
              <a:gd name="connsiteX1" fmla="*/ 1389568 w 1444447"/>
              <a:gd name="connsiteY1" fmla="*/ 1087244 h 2030121"/>
              <a:gd name="connsiteX2" fmla="*/ 1439196 w 1444447"/>
              <a:gd name="connsiteY2" fmla="*/ 1855776 h 2030121"/>
              <a:gd name="connsiteX3" fmla="*/ 679383 w 1444447"/>
              <a:gd name="connsiteY3" fmla="*/ 2017776 h 2030121"/>
              <a:gd name="connsiteX4" fmla="*/ 652476 w 1444447"/>
              <a:gd name="connsiteY4" fmla="*/ 73316 h 2030121"/>
              <a:gd name="connsiteX0" fmla="*/ 672122 w 1444447"/>
              <a:gd name="connsiteY0" fmla="*/ 45 h 2030121"/>
              <a:gd name="connsiteX1" fmla="*/ 677492 w 1444447"/>
              <a:gd name="connsiteY1" fmla="*/ 1990726 h 2030121"/>
              <a:gd name="connsiteX2" fmla="*/ 0 w 1444447"/>
              <a:gd name="connsiteY2" fmla="*/ 1335040 h 2030121"/>
              <a:gd name="connsiteX0" fmla="*/ 652476 w 1444447"/>
              <a:gd name="connsiteY0" fmla="*/ 73316 h 2030121"/>
              <a:gd name="connsiteX1" fmla="*/ 1389568 w 1444447"/>
              <a:gd name="connsiteY1" fmla="*/ 1087244 h 2030121"/>
              <a:gd name="connsiteX2" fmla="*/ 1439196 w 1444447"/>
              <a:gd name="connsiteY2" fmla="*/ 1855776 h 2030121"/>
              <a:gd name="connsiteX3" fmla="*/ 679383 w 1444447"/>
              <a:gd name="connsiteY3" fmla="*/ 2017776 h 2030121"/>
              <a:gd name="connsiteX4" fmla="*/ 652476 w 1444447"/>
              <a:gd name="connsiteY4" fmla="*/ 73316 h 2030121"/>
              <a:gd name="connsiteX0" fmla="*/ 672122 w 1444447"/>
              <a:gd name="connsiteY0" fmla="*/ 45 h 2030121"/>
              <a:gd name="connsiteX1" fmla="*/ 677492 w 1444447"/>
              <a:gd name="connsiteY1" fmla="*/ 1990726 h 2030121"/>
              <a:gd name="connsiteX2" fmla="*/ 0 w 1444447"/>
              <a:gd name="connsiteY2" fmla="*/ 1335040 h 2030121"/>
              <a:gd name="connsiteX0" fmla="*/ 652476 w 1444447"/>
              <a:gd name="connsiteY0" fmla="*/ 73331 h 2017811"/>
              <a:gd name="connsiteX1" fmla="*/ 1389568 w 1444447"/>
              <a:gd name="connsiteY1" fmla="*/ 1087259 h 2017811"/>
              <a:gd name="connsiteX2" fmla="*/ 1439196 w 1444447"/>
              <a:gd name="connsiteY2" fmla="*/ 1855791 h 2017811"/>
              <a:gd name="connsiteX3" fmla="*/ 679383 w 1444447"/>
              <a:gd name="connsiteY3" fmla="*/ 2017791 h 2017811"/>
              <a:gd name="connsiteX4" fmla="*/ 652476 w 1444447"/>
              <a:gd name="connsiteY4" fmla="*/ 73331 h 2017811"/>
              <a:gd name="connsiteX0" fmla="*/ 672122 w 1444447"/>
              <a:gd name="connsiteY0" fmla="*/ 60 h 2017811"/>
              <a:gd name="connsiteX1" fmla="*/ 374927 w 1444447"/>
              <a:gd name="connsiteY1" fmla="*/ 1491226 h 2017811"/>
              <a:gd name="connsiteX2" fmla="*/ 0 w 1444447"/>
              <a:gd name="connsiteY2" fmla="*/ 1335055 h 2017811"/>
              <a:gd name="connsiteX0" fmla="*/ 846681 w 1638652"/>
              <a:gd name="connsiteY0" fmla="*/ 73333 h 2017811"/>
              <a:gd name="connsiteX1" fmla="*/ 1583773 w 1638652"/>
              <a:gd name="connsiteY1" fmla="*/ 1087261 h 2017811"/>
              <a:gd name="connsiteX2" fmla="*/ 1633401 w 1638652"/>
              <a:gd name="connsiteY2" fmla="*/ 1855793 h 2017811"/>
              <a:gd name="connsiteX3" fmla="*/ 873588 w 1638652"/>
              <a:gd name="connsiteY3" fmla="*/ 2017793 h 2017811"/>
              <a:gd name="connsiteX4" fmla="*/ 846681 w 1638652"/>
              <a:gd name="connsiteY4" fmla="*/ 73333 h 2017811"/>
              <a:gd name="connsiteX0" fmla="*/ 866327 w 1638652"/>
              <a:gd name="connsiteY0" fmla="*/ 62 h 2017811"/>
              <a:gd name="connsiteX1" fmla="*/ 569132 w 1638652"/>
              <a:gd name="connsiteY1" fmla="*/ 1491228 h 2017811"/>
              <a:gd name="connsiteX2" fmla="*/ 0 w 1638652"/>
              <a:gd name="connsiteY2" fmla="*/ 1748656 h 2017811"/>
              <a:gd name="connsiteX0" fmla="*/ 846681 w 1638652"/>
              <a:gd name="connsiteY0" fmla="*/ 73319 h 2017799"/>
              <a:gd name="connsiteX1" fmla="*/ 1583773 w 1638652"/>
              <a:gd name="connsiteY1" fmla="*/ 1087247 h 2017799"/>
              <a:gd name="connsiteX2" fmla="*/ 1633401 w 1638652"/>
              <a:gd name="connsiteY2" fmla="*/ 1855779 h 2017799"/>
              <a:gd name="connsiteX3" fmla="*/ 873588 w 1638652"/>
              <a:gd name="connsiteY3" fmla="*/ 2017779 h 2017799"/>
              <a:gd name="connsiteX4" fmla="*/ 846681 w 1638652"/>
              <a:gd name="connsiteY4" fmla="*/ 73319 h 2017799"/>
              <a:gd name="connsiteX0" fmla="*/ 866327 w 1638652"/>
              <a:gd name="connsiteY0" fmla="*/ 48 h 2017799"/>
              <a:gd name="connsiteX1" fmla="*/ 879403 w 1638652"/>
              <a:gd name="connsiteY1" fmla="*/ 1921285 h 2017799"/>
              <a:gd name="connsiteX2" fmla="*/ 0 w 1638652"/>
              <a:gd name="connsiteY2" fmla="*/ 1748642 h 2017799"/>
              <a:gd name="connsiteX0" fmla="*/ 352684 w 1144655"/>
              <a:gd name="connsiteY0" fmla="*/ 73319 h 2017797"/>
              <a:gd name="connsiteX1" fmla="*/ 1089776 w 1144655"/>
              <a:gd name="connsiteY1" fmla="*/ 1087247 h 2017797"/>
              <a:gd name="connsiteX2" fmla="*/ 1139404 w 1144655"/>
              <a:gd name="connsiteY2" fmla="*/ 1855779 h 2017797"/>
              <a:gd name="connsiteX3" fmla="*/ 379591 w 1144655"/>
              <a:gd name="connsiteY3" fmla="*/ 2017779 h 2017797"/>
              <a:gd name="connsiteX4" fmla="*/ 352684 w 1144655"/>
              <a:gd name="connsiteY4" fmla="*/ 73319 h 2017797"/>
              <a:gd name="connsiteX0" fmla="*/ 372330 w 1144655"/>
              <a:gd name="connsiteY0" fmla="*/ 48 h 2017797"/>
              <a:gd name="connsiteX1" fmla="*/ 385406 w 1144655"/>
              <a:gd name="connsiteY1" fmla="*/ 1921285 h 2017797"/>
              <a:gd name="connsiteX2" fmla="*/ 0 w 1144655"/>
              <a:gd name="connsiteY2" fmla="*/ 1306466 h 2017797"/>
              <a:gd name="connsiteX0" fmla="*/ 352684 w 1144655"/>
              <a:gd name="connsiteY0" fmla="*/ 73313 h 2207646"/>
              <a:gd name="connsiteX1" fmla="*/ 1089776 w 1144655"/>
              <a:gd name="connsiteY1" fmla="*/ 1087241 h 2207646"/>
              <a:gd name="connsiteX2" fmla="*/ 1139404 w 1144655"/>
              <a:gd name="connsiteY2" fmla="*/ 1855773 h 2207646"/>
              <a:gd name="connsiteX3" fmla="*/ 379591 w 1144655"/>
              <a:gd name="connsiteY3" fmla="*/ 2017773 h 2207646"/>
              <a:gd name="connsiteX4" fmla="*/ 352684 w 1144655"/>
              <a:gd name="connsiteY4" fmla="*/ 73313 h 2207646"/>
              <a:gd name="connsiteX0" fmla="*/ 372330 w 1144655"/>
              <a:gd name="connsiteY0" fmla="*/ 42 h 2207646"/>
              <a:gd name="connsiteX1" fmla="*/ 528636 w 1144655"/>
              <a:gd name="connsiteY1" fmla="*/ 2174469 h 2207646"/>
              <a:gd name="connsiteX2" fmla="*/ 0 w 1144655"/>
              <a:gd name="connsiteY2" fmla="*/ 1306460 h 2207646"/>
              <a:gd name="connsiteX0" fmla="*/ 353960 w 1145931"/>
              <a:gd name="connsiteY0" fmla="*/ 73313 h 2277760"/>
              <a:gd name="connsiteX1" fmla="*/ 1091052 w 1145931"/>
              <a:gd name="connsiteY1" fmla="*/ 1087241 h 2277760"/>
              <a:gd name="connsiteX2" fmla="*/ 1140680 w 1145931"/>
              <a:gd name="connsiteY2" fmla="*/ 1855773 h 2277760"/>
              <a:gd name="connsiteX3" fmla="*/ 380867 w 1145931"/>
              <a:gd name="connsiteY3" fmla="*/ 2017773 h 2277760"/>
              <a:gd name="connsiteX4" fmla="*/ 353960 w 1145931"/>
              <a:gd name="connsiteY4" fmla="*/ 73313 h 2277760"/>
              <a:gd name="connsiteX0" fmla="*/ 373606 w 1145931"/>
              <a:gd name="connsiteY0" fmla="*/ 42 h 2277760"/>
              <a:gd name="connsiteX1" fmla="*/ 529912 w 1145931"/>
              <a:gd name="connsiteY1" fmla="*/ 2174469 h 2277760"/>
              <a:gd name="connsiteX2" fmla="*/ 0 w 1145931"/>
              <a:gd name="connsiteY2" fmla="*/ 2216695 h 2277760"/>
              <a:gd name="connsiteX0" fmla="*/ 274829 w 1066800"/>
              <a:gd name="connsiteY0" fmla="*/ 73313 h 3432603"/>
              <a:gd name="connsiteX1" fmla="*/ 1011921 w 1066800"/>
              <a:gd name="connsiteY1" fmla="*/ 1087241 h 3432603"/>
              <a:gd name="connsiteX2" fmla="*/ 1061549 w 1066800"/>
              <a:gd name="connsiteY2" fmla="*/ 1855773 h 3432603"/>
              <a:gd name="connsiteX3" fmla="*/ 301736 w 1066800"/>
              <a:gd name="connsiteY3" fmla="*/ 2017773 h 3432603"/>
              <a:gd name="connsiteX4" fmla="*/ 274829 w 1066800"/>
              <a:gd name="connsiteY4" fmla="*/ 73313 h 3432603"/>
              <a:gd name="connsiteX0" fmla="*/ 294475 w 1066800"/>
              <a:gd name="connsiteY0" fmla="*/ 42 h 3432603"/>
              <a:gd name="connsiteX1" fmla="*/ 450781 w 1066800"/>
              <a:gd name="connsiteY1" fmla="*/ 2174469 h 3432603"/>
              <a:gd name="connsiteX2" fmla="*/ 0 w 1066800"/>
              <a:gd name="connsiteY2" fmla="*/ 3432604 h 3432603"/>
              <a:gd name="connsiteX0" fmla="*/ 7324 w 799295"/>
              <a:gd name="connsiteY0" fmla="*/ 73313 h 4038852"/>
              <a:gd name="connsiteX1" fmla="*/ 744416 w 799295"/>
              <a:gd name="connsiteY1" fmla="*/ 1087241 h 4038852"/>
              <a:gd name="connsiteX2" fmla="*/ 794044 w 799295"/>
              <a:gd name="connsiteY2" fmla="*/ 1855773 h 4038852"/>
              <a:gd name="connsiteX3" fmla="*/ 34231 w 799295"/>
              <a:gd name="connsiteY3" fmla="*/ 2017773 h 4038852"/>
              <a:gd name="connsiteX4" fmla="*/ 7324 w 799295"/>
              <a:gd name="connsiteY4" fmla="*/ 73313 h 4038852"/>
              <a:gd name="connsiteX0" fmla="*/ 26970 w 799295"/>
              <a:gd name="connsiteY0" fmla="*/ 42 h 4038852"/>
              <a:gd name="connsiteX1" fmla="*/ 183276 w 799295"/>
              <a:gd name="connsiteY1" fmla="*/ 2174469 h 4038852"/>
              <a:gd name="connsiteX2" fmla="*/ 0 w 799295"/>
              <a:gd name="connsiteY2" fmla="*/ 4038853 h 4038852"/>
              <a:gd name="connsiteX0" fmla="*/ 114192 w 906163"/>
              <a:gd name="connsiteY0" fmla="*/ 73313 h 3974560"/>
              <a:gd name="connsiteX1" fmla="*/ 851284 w 906163"/>
              <a:gd name="connsiteY1" fmla="*/ 1087241 h 3974560"/>
              <a:gd name="connsiteX2" fmla="*/ 900912 w 906163"/>
              <a:gd name="connsiteY2" fmla="*/ 1855773 h 3974560"/>
              <a:gd name="connsiteX3" fmla="*/ 141099 w 906163"/>
              <a:gd name="connsiteY3" fmla="*/ 2017773 h 3974560"/>
              <a:gd name="connsiteX4" fmla="*/ 114192 w 906163"/>
              <a:gd name="connsiteY4" fmla="*/ 73313 h 3974560"/>
              <a:gd name="connsiteX0" fmla="*/ 133838 w 906163"/>
              <a:gd name="connsiteY0" fmla="*/ 42 h 3974560"/>
              <a:gd name="connsiteX1" fmla="*/ 290144 w 906163"/>
              <a:gd name="connsiteY1" fmla="*/ 2174469 h 3974560"/>
              <a:gd name="connsiteX2" fmla="*/ 0 w 906163"/>
              <a:gd name="connsiteY2" fmla="*/ 3974559 h 3974560"/>
              <a:gd name="connsiteX0" fmla="*/ 135074 w 927045"/>
              <a:gd name="connsiteY0" fmla="*/ 73313 h 3660253"/>
              <a:gd name="connsiteX1" fmla="*/ 872166 w 927045"/>
              <a:gd name="connsiteY1" fmla="*/ 1087241 h 3660253"/>
              <a:gd name="connsiteX2" fmla="*/ 921794 w 927045"/>
              <a:gd name="connsiteY2" fmla="*/ 1855773 h 3660253"/>
              <a:gd name="connsiteX3" fmla="*/ 161981 w 927045"/>
              <a:gd name="connsiteY3" fmla="*/ 2017773 h 3660253"/>
              <a:gd name="connsiteX4" fmla="*/ 135074 w 927045"/>
              <a:gd name="connsiteY4" fmla="*/ 73313 h 3660253"/>
              <a:gd name="connsiteX0" fmla="*/ 154720 w 927045"/>
              <a:gd name="connsiteY0" fmla="*/ 42 h 3660253"/>
              <a:gd name="connsiteX1" fmla="*/ 311026 w 927045"/>
              <a:gd name="connsiteY1" fmla="*/ 2174469 h 3660253"/>
              <a:gd name="connsiteX2" fmla="*/ 0 w 927045"/>
              <a:gd name="connsiteY2" fmla="*/ 3660252 h 3660253"/>
              <a:gd name="connsiteX0" fmla="*/ 135074 w 927045"/>
              <a:gd name="connsiteY0" fmla="*/ 73313 h 3660253"/>
              <a:gd name="connsiteX1" fmla="*/ 872166 w 927045"/>
              <a:gd name="connsiteY1" fmla="*/ 1087241 h 3660253"/>
              <a:gd name="connsiteX2" fmla="*/ 921794 w 927045"/>
              <a:gd name="connsiteY2" fmla="*/ 1855773 h 3660253"/>
              <a:gd name="connsiteX3" fmla="*/ 161981 w 927045"/>
              <a:gd name="connsiteY3" fmla="*/ 2017773 h 3660253"/>
              <a:gd name="connsiteX4" fmla="*/ 135074 w 927045"/>
              <a:gd name="connsiteY4" fmla="*/ 73313 h 3660253"/>
              <a:gd name="connsiteX0" fmla="*/ 154720 w 927045"/>
              <a:gd name="connsiteY0" fmla="*/ 42 h 3660253"/>
              <a:gd name="connsiteX1" fmla="*/ 393740 w 927045"/>
              <a:gd name="connsiteY1" fmla="*/ 2239582 h 3660253"/>
              <a:gd name="connsiteX2" fmla="*/ 0 w 927045"/>
              <a:gd name="connsiteY2" fmla="*/ 3660252 h 3660253"/>
              <a:gd name="connsiteX0" fmla="*/ 0 w 791971"/>
              <a:gd name="connsiteY0" fmla="*/ 73313 h 4248951"/>
              <a:gd name="connsiteX1" fmla="*/ 737092 w 791971"/>
              <a:gd name="connsiteY1" fmla="*/ 1087241 h 4248951"/>
              <a:gd name="connsiteX2" fmla="*/ 786720 w 791971"/>
              <a:gd name="connsiteY2" fmla="*/ 1855773 h 4248951"/>
              <a:gd name="connsiteX3" fmla="*/ 26907 w 791971"/>
              <a:gd name="connsiteY3" fmla="*/ 2017773 h 4248951"/>
              <a:gd name="connsiteX4" fmla="*/ 0 w 791971"/>
              <a:gd name="connsiteY4" fmla="*/ 73313 h 4248951"/>
              <a:gd name="connsiteX0" fmla="*/ 19646 w 791971"/>
              <a:gd name="connsiteY0" fmla="*/ 42 h 4248951"/>
              <a:gd name="connsiteX1" fmla="*/ 258666 w 791971"/>
              <a:gd name="connsiteY1" fmla="*/ 2239582 h 4248951"/>
              <a:gd name="connsiteX2" fmla="*/ 203472 w 791971"/>
              <a:gd name="connsiteY2" fmla="*/ 4248950 h 4248951"/>
              <a:gd name="connsiteX0" fmla="*/ 0 w 791971"/>
              <a:gd name="connsiteY0" fmla="*/ 73313 h 3827876"/>
              <a:gd name="connsiteX1" fmla="*/ 737092 w 791971"/>
              <a:gd name="connsiteY1" fmla="*/ 1087241 h 3827876"/>
              <a:gd name="connsiteX2" fmla="*/ 786720 w 791971"/>
              <a:gd name="connsiteY2" fmla="*/ 1855773 h 3827876"/>
              <a:gd name="connsiteX3" fmla="*/ 26907 w 791971"/>
              <a:gd name="connsiteY3" fmla="*/ 2017773 h 3827876"/>
              <a:gd name="connsiteX4" fmla="*/ 0 w 791971"/>
              <a:gd name="connsiteY4" fmla="*/ 73313 h 3827876"/>
              <a:gd name="connsiteX0" fmla="*/ 19646 w 791971"/>
              <a:gd name="connsiteY0" fmla="*/ 42 h 3827876"/>
              <a:gd name="connsiteX1" fmla="*/ 258666 w 791971"/>
              <a:gd name="connsiteY1" fmla="*/ 2239582 h 3827876"/>
              <a:gd name="connsiteX2" fmla="*/ 17231 w 791971"/>
              <a:gd name="connsiteY2" fmla="*/ 3827876 h 3827876"/>
              <a:gd name="connsiteX0" fmla="*/ 0 w 791971"/>
              <a:gd name="connsiteY0" fmla="*/ 73313 h 3576954"/>
              <a:gd name="connsiteX1" fmla="*/ 737092 w 791971"/>
              <a:gd name="connsiteY1" fmla="*/ 1087241 h 3576954"/>
              <a:gd name="connsiteX2" fmla="*/ 786720 w 791971"/>
              <a:gd name="connsiteY2" fmla="*/ 1855773 h 3576954"/>
              <a:gd name="connsiteX3" fmla="*/ 26907 w 791971"/>
              <a:gd name="connsiteY3" fmla="*/ 2017773 h 3576954"/>
              <a:gd name="connsiteX4" fmla="*/ 0 w 791971"/>
              <a:gd name="connsiteY4" fmla="*/ 73313 h 3576954"/>
              <a:gd name="connsiteX0" fmla="*/ 19646 w 791971"/>
              <a:gd name="connsiteY0" fmla="*/ 42 h 3576954"/>
              <a:gd name="connsiteX1" fmla="*/ 258666 w 791971"/>
              <a:gd name="connsiteY1" fmla="*/ 2239582 h 3576954"/>
              <a:gd name="connsiteX2" fmla="*/ 15546 w 791971"/>
              <a:gd name="connsiteY2" fmla="*/ 3576954 h 3576954"/>
              <a:gd name="connsiteX0" fmla="*/ 0 w 791971"/>
              <a:gd name="connsiteY0" fmla="*/ 73325 h 3576966"/>
              <a:gd name="connsiteX1" fmla="*/ 737092 w 791971"/>
              <a:gd name="connsiteY1" fmla="*/ 1087253 h 3576966"/>
              <a:gd name="connsiteX2" fmla="*/ 786720 w 791971"/>
              <a:gd name="connsiteY2" fmla="*/ 1855785 h 3576966"/>
              <a:gd name="connsiteX3" fmla="*/ 26907 w 791971"/>
              <a:gd name="connsiteY3" fmla="*/ 2017785 h 3576966"/>
              <a:gd name="connsiteX4" fmla="*/ 0 w 791971"/>
              <a:gd name="connsiteY4" fmla="*/ 73325 h 3576966"/>
              <a:gd name="connsiteX0" fmla="*/ 19646 w 791971"/>
              <a:gd name="connsiteY0" fmla="*/ 54 h 3576966"/>
              <a:gd name="connsiteX1" fmla="*/ 274642 w 791971"/>
              <a:gd name="connsiteY1" fmla="*/ 1720225 h 3576966"/>
              <a:gd name="connsiteX2" fmla="*/ 15546 w 791971"/>
              <a:gd name="connsiteY2" fmla="*/ 3576966 h 3576966"/>
              <a:gd name="connsiteX0" fmla="*/ 0 w 791971"/>
              <a:gd name="connsiteY0" fmla="*/ 73325 h 3820311"/>
              <a:gd name="connsiteX1" fmla="*/ 737092 w 791971"/>
              <a:gd name="connsiteY1" fmla="*/ 1087253 h 3820311"/>
              <a:gd name="connsiteX2" fmla="*/ 786720 w 791971"/>
              <a:gd name="connsiteY2" fmla="*/ 1855785 h 3820311"/>
              <a:gd name="connsiteX3" fmla="*/ 26907 w 791971"/>
              <a:gd name="connsiteY3" fmla="*/ 2017785 h 3820311"/>
              <a:gd name="connsiteX4" fmla="*/ 0 w 791971"/>
              <a:gd name="connsiteY4" fmla="*/ 73325 h 3820311"/>
              <a:gd name="connsiteX0" fmla="*/ 19646 w 791971"/>
              <a:gd name="connsiteY0" fmla="*/ 54 h 3820311"/>
              <a:gd name="connsiteX1" fmla="*/ 274642 w 791971"/>
              <a:gd name="connsiteY1" fmla="*/ 1720225 h 3820311"/>
              <a:gd name="connsiteX2" fmla="*/ 289262 w 791971"/>
              <a:gd name="connsiteY2" fmla="*/ 3820310 h 3820311"/>
              <a:gd name="connsiteX0" fmla="*/ 198338 w 990309"/>
              <a:gd name="connsiteY0" fmla="*/ 73325 h 3639631"/>
              <a:gd name="connsiteX1" fmla="*/ 935430 w 990309"/>
              <a:gd name="connsiteY1" fmla="*/ 1087253 h 3639631"/>
              <a:gd name="connsiteX2" fmla="*/ 985058 w 990309"/>
              <a:gd name="connsiteY2" fmla="*/ 1855785 h 3639631"/>
              <a:gd name="connsiteX3" fmla="*/ 225245 w 990309"/>
              <a:gd name="connsiteY3" fmla="*/ 2017785 h 3639631"/>
              <a:gd name="connsiteX4" fmla="*/ 198338 w 990309"/>
              <a:gd name="connsiteY4" fmla="*/ 73325 h 3639631"/>
              <a:gd name="connsiteX0" fmla="*/ 217984 w 990309"/>
              <a:gd name="connsiteY0" fmla="*/ 54 h 3639631"/>
              <a:gd name="connsiteX1" fmla="*/ 472980 w 990309"/>
              <a:gd name="connsiteY1" fmla="*/ 1720225 h 3639631"/>
              <a:gd name="connsiteX2" fmla="*/ 0 w 990309"/>
              <a:gd name="connsiteY2" fmla="*/ 3639631 h 3639631"/>
              <a:gd name="connsiteX0" fmla="*/ 0 w 792702"/>
              <a:gd name="connsiteY0" fmla="*/ 73325 h 3620389"/>
              <a:gd name="connsiteX1" fmla="*/ 737092 w 792702"/>
              <a:gd name="connsiteY1" fmla="*/ 1087253 h 3620389"/>
              <a:gd name="connsiteX2" fmla="*/ 786720 w 792702"/>
              <a:gd name="connsiteY2" fmla="*/ 1855785 h 3620389"/>
              <a:gd name="connsiteX3" fmla="*/ 26907 w 792702"/>
              <a:gd name="connsiteY3" fmla="*/ 2017785 h 3620389"/>
              <a:gd name="connsiteX4" fmla="*/ 0 w 792702"/>
              <a:gd name="connsiteY4" fmla="*/ 73325 h 3620389"/>
              <a:gd name="connsiteX0" fmla="*/ 19646 w 792702"/>
              <a:gd name="connsiteY0" fmla="*/ 54 h 3620389"/>
              <a:gd name="connsiteX1" fmla="*/ 274642 w 792702"/>
              <a:gd name="connsiteY1" fmla="*/ 1720225 h 3620389"/>
              <a:gd name="connsiteX2" fmla="*/ 792696 w 792702"/>
              <a:gd name="connsiteY2" fmla="*/ 3620389 h 3620389"/>
              <a:gd name="connsiteX0" fmla="*/ 0 w 792706"/>
              <a:gd name="connsiteY0" fmla="*/ 73337 h 3620401"/>
              <a:gd name="connsiteX1" fmla="*/ 737092 w 792706"/>
              <a:gd name="connsiteY1" fmla="*/ 1087265 h 3620401"/>
              <a:gd name="connsiteX2" fmla="*/ 786720 w 792706"/>
              <a:gd name="connsiteY2" fmla="*/ 1855797 h 3620401"/>
              <a:gd name="connsiteX3" fmla="*/ 26907 w 792706"/>
              <a:gd name="connsiteY3" fmla="*/ 2017797 h 3620401"/>
              <a:gd name="connsiteX4" fmla="*/ 0 w 792706"/>
              <a:gd name="connsiteY4" fmla="*/ 73337 h 3620401"/>
              <a:gd name="connsiteX0" fmla="*/ 19646 w 792706"/>
              <a:gd name="connsiteY0" fmla="*/ 66 h 3620401"/>
              <a:gd name="connsiteX1" fmla="*/ 494436 w 792706"/>
              <a:gd name="connsiteY1" fmla="*/ 1390239 h 3620401"/>
              <a:gd name="connsiteX2" fmla="*/ 792696 w 792706"/>
              <a:gd name="connsiteY2" fmla="*/ 3620401 h 3620401"/>
              <a:gd name="connsiteX0" fmla="*/ 0 w 791971"/>
              <a:gd name="connsiteY0" fmla="*/ 73337 h 3242257"/>
              <a:gd name="connsiteX1" fmla="*/ 737092 w 791971"/>
              <a:gd name="connsiteY1" fmla="*/ 1087265 h 3242257"/>
              <a:gd name="connsiteX2" fmla="*/ 786720 w 791971"/>
              <a:gd name="connsiteY2" fmla="*/ 1855797 h 3242257"/>
              <a:gd name="connsiteX3" fmla="*/ 26907 w 791971"/>
              <a:gd name="connsiteY3" fmla="*/ 2017797 h 3242257"/>
              <a:gd name="connsiteX4" fmla="*/ 0 w 791971"/>
              <a:gd name="connsiteY4" fmla="*/ 73337 h 3242257"/>
              <a:gd name="connsiteX0" fmla="*/ 19646 w 791971"/>
              <a:gd name="connsiteY0" fmla="*/ 66 h 3242257"/>
              <a:gd name="connsiteX1" fmla="*/ 494436 w 791971"/>
              <a:gd name="connsiteY1" fmla="*/ 1390239 h 3242257"/>
              <a:gd name="connsiteX2" fmla="*/ 765528 w 791971"/>
              <a:gd name="connsiteY2" fmla="*/ 3242257 h 3242257"/>
              <a:gd name="connsiteX0" fmla="*/ 433257 w 1225228"/>
              <a:gd name="connsiteY0" fmla="*/ 73337 h 2118712"/>
              <a:gd name="connsiteX1" fmla="*/ 1170349 w 1225228"/>
              <a:gd name="connsiteY1" fmla="*/ 1087265 h 2118712"/>
              <a:gd name="connsiteX2" fmla="*/ 1219977 w 1225228"/>
              <a:gd name="connsiteY2" fmla="*/ 1855797 h 2118712"/>
              <a:gd name="connsiteX3" fmla="*/ 460164 w 1225228"/>
              <a:gd name="connsiteY3" fmla="*/ 2017797 h 2118712"/>
              <a:gd name="connsiteX4" fmla="*/ 433257 w 1225228"/>
              <a:gd name="connsiteY4" fmla="*/ 73337 h 2118712"/>
              <a:gd name="connsiteX0" fmla="*/ 452903 w 1225228"/>
              <a:gd name="connsiteY0" fmla="*/ 66 h 2118712"/>
              <a:gd name="connsiteX1" fmla="*/ 927693 w 1225228"/>
              <a:gd name="connsiteY1" fmla="*/ 1390239 h 2118712"/>
              <a:gd name="connsiteX2" fmla="*/ 0 w 1225228"/>
              <a:gd name="connsiteY2" fmla="*/ 2118711 h 2118712"/>
              <a:gd name="connsiteX0" fmla="*/ 532190 w 1324161"/>
              <a:gd name="connsiteY0" fmla="*/ 73337 h 2017815"/>
              <a:gd name="connsiteX1" fmla="*/ 1269282 w 1324161"/>
              <a:gd name="connsiteY1" fmla="*/ 1087265 h 2017815"/>
              <a:gd name="connsiteX2" fmla="*/ 1318910 w 1324161"/>
              <a:gd name="connsiteY2" fmla="*/ 1855797 h 2017815"/>
              <a:gd name="connsiteX3" fmla="*/ 559097 w 1324161"/>
              <a:gd name="connsiteY3" fmla="*/ 2017797 h 2017815"/>
              <a:gd name="connsiteX4" fmla="*/ 532190 w 1324161"/>
              <a:gd name="connsiteY4" fmla="*/ 73337 h 2017815"/>
              <a:gd name="connsiteX0" fmla="*/ 551836 w 1324161"/>
              <a:gd name="connsiteY0" fmla="*/ 66 h 2017815"/>
              <a:gd name="connsiteX1" fmla="*/ 1026626 w 1324161"/>
              <a:gd name="connsiteY1" fmla="*/ 1390239 h 2017815"/>
              <a:gd name="connsiteX2" fmla="*/ 0 w 1324161"/>
              <a:gd name="connsiteY2" fmla="*/ 1470786 h 2017815"/>
              <a:gd name="connsiteX0" fmla="*/ 0 w 791971"/>
              <a:gd name="connsiteY0" fmla="*/ 73337 h 3165213"/>
              <a:gd name="connsiteX1" fmla="*/ 737092 w 791971"/>
              <a:gd name="connsiteY1" fmla="*/ 1087265 h 3165213"/>
              <a:gd name="connsiteX2" fmla="*/ 786720 w 791971"/>
              <a:gd name="connsiteY2" fmla="*/ 1855797 h 3165213"/>
              <a:gd name="connsiteX3" fmla="*/ 26907 w 791971"/>
              <a:gd name="connsiteY3" fmla="*/ 2017797 h 3165213"/>
              <a:gd name="connsiteX4" fmla="*/ 0 w 791971"/>
              <a:gd name="connsiteY4" fmla="*/ 73337 h 3165213"/>
              <a:gd name="connsiteX0" fmla="*/ 19646 w 791971"/>
              <a:gd name="connsiteY0" fmla="*/ 66 h 3165213"/>
              <a:gd name="connsiteX1" fmla="*/ 494436 w 791971"/>
              <a:gd name="connsiteY1" fmla="*/ 1390239 h 3165213"/>
              <a:gd name="connsiteX2" fmla="*/ 486994 w 791971"/>
              <a:gd name="connsiteY2" fmla="*/ 3165212 h 3165213"/>
              <a:gd name="connsiteX0" fmla="*/ 0 w 791971"/>
              <a:gd name="connsiteY0" fmla="*/ 73337 h 2687998"/>
              <a:gd name="connsiteX1" fmla="*/ 737092 w 791971"/>
              <a:gd name="connsiteY1" fmla="*/ 1087265 h 2687998"/>
              <a:gd name="connsiteX2" fmla="*/ 786720 w 791971"/>
              <a:gd name="connsiteY2" fmla="*/ 1855797 h 2687998"/>
              <a:gd name="connsiteX3" fmla="*/ 26907 w 791971"/>
              <a:gd name="connsiteY3" fmla="*/ 2017797 h 2687998"/>
              <a:gd name="connsiteX4" fmla="*/ 0 w 791971"/>
              <a:gd name="connsiteY4" fmla="*/ 73337 h 2687998"/>
              <a:gd name="connsiteX0" fmla="*/ 19646 w 791971"/>
              <a:gd name="connsiteY0" fmla="*/ 66 h 2687998"/>
              <a:gd name="connsiteX1" fmla="*/ 494436 w 791971"/>
              <a:gd name="connsiteY1" fmla="*/ 1390239 h 2687998"/>
              <a:gd name="connsiteX2" fmla="*/ 20259 w 791971"/>
              <a:gd name="connsiteY2" fmla="*/ 2687998 h 268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1971" h="2687998" stroke="0" extrusionOk="0">
                <a:moveTo>
                  <a:pt x="0" y="73337"/>
                </a:moveTo>
                <a:cubicBezTo>
                  <a:pt x="325588" y="73337"/>
                  <a:pt x="618002" y="475575"/>
                  <a:pt x="737092" y="1087265"/>
                </a:cubicBezTo>
                <a:cubicBezTo>
                  <a:pt x="784612" y="1331348"/>
                  <a:pt x="801656" y="1595281"/>
                  <a:pt x="786720" y="1855797"/>
                </a:cubicBezTo>
                <a:lnTo>
                  <a:pt x="26907" y="2017797"/>
                </a:lnTo>
                <a:cubicBezTo>
                  <a:pt x="19831" y="2023815"/>
                  <a:pt x="0" y="606227"/>
                  <a:pt x="0" y="73337"/>
                </a:cubicBezTo>
                <a:close/>
              </a:path>
              <a:path w="791971" h="2687998" fill="none">
                <a:moveTo>
                  <a:pt x="19646" y="66"/>
                </a:moveTo>
                <a:cubicBezTo>
                  <a:pt x="496" y="-10883"/>
                  <a:pt x="478722" y="1336059"/>
                  <a:pt x="494436" y="1390239"/>
                </a:cubicBezTo>
                <a:cubicBezTo>
                  <a:pt x="541956" y="1634322"/>
                  <a:pt x="22150" y="2614928"/>
                  <a:pt x="20259" y="2687998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34" name="Bue 136">
            <a:extLst>
              <a:ext uri="{FF2B5EF4-FFF2-40B4-BE49-F238E27FC236}">
                <a16:creationId xmlns:a16="http://schemas.microsoft.com/office/drawing/2014/main" id="{40887568-091A-429C-B38A-BBD84202F1B4}"/>
              </a:ext>
            </a:extLst>
          </p:cNvPr>
          <p:cNvSpPr/>
          <p:nvPr/>
        </p:nvSpPr>
        <p:spPr>
          <a:xfrm rot="5806623" flipH="1" flipV="1">
            <a:off x="2510361" y="2182253"/>
            <a:ext cx="1227305" cy="817996"/>
          </a:xfrm>
          <a:custGeom>
            <a:avLst/>
            <a:gdLst>
              <a:gd name="connsiteX0" fmla="*/ 661440 w 1322881"/>
              <a:gd name="connsiteY0" fmla="*/ 0 h 3430046"/>
              <a:gd name="connsiteX1" fmla="*/ 1293939 w 1322881"/>
              <a:gd name="connsiteY1" fmla="*/ 1213255 h 3430046"/>
              <a:gd name="connsiteX2" fmla="*/ 1320213 w 1322881"/>
              <a:gd name="connsiteY2" fmla="*/ 1868922 h 3430046"/>
              <a:gd name="connsiteX3" fmla="*/ 661441 w 1322881"/>
              <a:gd name="connsiteY3" fmla="*/ 1715023 h 3430046"/>
              <a:gd name="connsiteX4" fmla="*/ 661440 w 1322881"/>
              <a:gd name="connsiteY4" fmla="*/ 0 h 3430046"/>
              <a:gd name="connsiteX0" fmla="*/ 661440 w 1322881"/>
              <a:gd name="connsiteY0" fmla="*/ 0 h 3430046"/>
              <a:gd name="connsiteX1" fmla="*/ 1293939 w 1322881"/>
              <a:gd name="connsiteY1" fmla="*/ 1213255 h 3430046"/>
              <a:gd name="connsiteX2" fmla="*/ 1320213 w 1322881"/>
              <a:gd name="connsiteY2" fmla="*/ 1868922 h 3430046"/>
              <a:gd name="connsiteX0" fmla="*/ 0 w 994292"/>
              <a:gd name="connsiteY0" fmla="*/ 0 h 1868922"/>
              <a:gd name="connsiteX1" fmla="*/ 632499 w 994292"/>
              <a:gd name="connsiteY1" fmla="*/ 1213255 h 1868922"/>
              <a:gd name="connsiteX2" fmla="*/ 658773 w 994292"/>
              <a:gd name="connsiteY2" fmla="*/ 1868922 h 1868922"/>
              <a:gd name="connsiteX3" fmla="*/ 1 w 994292"/>
              <a:gd name="connsiteY3" fmla="*/ 1715023 h 1868922"/>
              <a:gd name="connsiteX4" fmla="*/ 0 w 994292"/>
              <a:gd name="connsiteY4" fmla="*/ 0 h 1868922"/>
              <a:gd name="connsiteX0" fmla="*/ 0 w 994292"/>
              <a:gd name="connsiteY0" fmla="*/ 0 h 1868922"/>
              <a:gd name="connsiteX1" fmla="*/ 993017 w 994292"/>
              <a:gd name="connsiteY1" fmla="*/ 1043357 h 1868922"/>
              <a:gd name="connsiteX2" fmla="*/ 658773 w 994292"/>
              <a:gd name="connsiteY2" fmla="*/ 1868922 h 1868922"/>
              <a:gd name="connsiteX0" fmla="*/ 0 w 862973"/>
              <a:gd name="connsiteY0" fmla="*/ 0 h 1868922"/>
              <a:gd name="connsiteX1" fmla="*/ 632499 w 862973"/>
              <a:gd name="connsiteY1" fmla="*/ 1213255 h 1868922"/>
              <a:gd name="connsiteX2" fmla="*/ 658773 w 862973"/>
              <a:gd name="connsiteY2" fmla="*/ 1868922 h 1868922"/>
              <a:gd name="connsiteX3" fmla="*/ 1 w 862973"/>
              <a:gd name="connsiteY3" fmla="*/ 1715023 h 1868922"/>
              <a:gd name="connsiteX4" fmla="*/ 0 w 862973"/>
              <a:gd name="connsiteY4" fmla="*/ 0 h 1868922"/>
              <a:gd name="connsiteX0" fmla="*/ 0 w 862973"/>
              <a:gd name="connsiteY0" fmla="*/ 0 h 1868922"/>
              <a:gd name="connsiteX1" fmla="*/ 860987 w 862973"/>
              <a:gd name="connsiteY1" fmla="*/ 822414 h 1868922"/>
              <a:gd name="connsiteX2" fmla="*/ 658773 w 862973"/>
              <a:gd name="connsiteY2" fmla="*/ 1868922 h 1868922"/>
              <a:gd name="connsiteX0" fmla="*/ 0 w 861955"/>
              <a:gd name="connsiteY0" fmla="*/ 0 h 1868922"/>
              <a:gd name="connsiteX1" fmla="*/ 632499 w 861955"/>
              <a:gd name="connsiteY1" fmla="*/ 1213255 h 1868922"/>
              <a:gd name="connsiteX2" fmla="*/ 658773 w 861955"/>
              <a:gd name="connsiteY2" fmla="*/ 1868922 h 1868922"/>
              <a:gd name="connsiteX3" fmla="*/ 1 w 861955"/>
              <a:gd name="connsiteY3" fmla="*/ 1715023 h 1868922"/>
              <a:gd name="connsiteX4" fmla="*/ 0 w 861955"/>
              <a:gd name="connsiteY4" fmla="*/ 0 h 1868922"/>
              <a:gd name="connsiteX0" fmla="*/ 0 w 861955"/>
              <a:gd name="connsiteY0" fmla="*/ 0 h 1868922"/>
              <a:gd name="connsiteX1" fmla="*/ 860987 w 861955"/>
              <a:gd name="connsiteY1" fmla="*/ 822414 h 1868922"/>
              <a:gd name="connsiteX2" fmla="*/ 410289 w 861955"/>
              <a:gd name="connsiteY2" fmla="*/ 1057508 h 1868922"/>
              <a:gd name="connsiteX0" fmla="*/ 0 w 861974"/>
              <a:gd name="connsiteY0" fmla="*/ 0 h 1868922"/>
              <a:gd name="connsiteX1" fmla="*/ 632499 w 861974"/>
              <a:gd name="connsiteY1" fmla="*/ 1213255 h 1868922"/>
              <a:gd name="connsiteX2" fmla="*/ 658773 w 861974"/>
              <a:gd name="connsiteY2" fmla="*/ 1868922 h 1868922"/>
              <a:gd name="connsiteX3" fmla="*/ 1 w 861974"/>
              <a:gd name="connsiteY3" fmla="*/ 1715023 h 1868922"/>
              <a:gd name="connsiteX4" fmla="*/ 0 w 861974"/>
              <a:gd name="connsiteY4" fmla="*/ 0 h 1868922"/>
              <a:gd name="connsiteX0" fmla="*/ 0 w 861974"/>
              <a:gd name="connsiteY0" fmla="*/ 0 h 1868922"/>
              <a:gd name="connsiteX1" fmla="*/ 860987 w 861974"/>
              <a:gd name="connsiteY1" fmla="*/ 822414 h 1868922"/>
              <a:gd name="connsiteX2" fmla="*/ 419456 w 861974"/>
              <a:gd name="connsiteY2" fmla="*/ 1422157 h 1868922"/>
              <a:gd name="connsiteX0" fmla="*/ 0 w 861967"/>
              <a:gd name="connsiteY0" fmla="*/ 0 h 1868922"/>
              <a:gd name="connsiteX1" fmla="*/ 632499 w 861967"/>
              <a:gd name="connsiteY1" fmla="*/ 1213255 h 1868922"/>
              <a:gd name="connsiteX2" fmla="*/ 658773 w 861967"/>
              <a:gd name="connsiteY2" fmla="*/ 1868922 h 1868922"/>
              <a:gd name="connsiteX3" fmla="*/ 1 w 861967"/>
              <a:gd name="connsiteY3" fmla="*/ 1715023 h 1868922"/>
              <a:gd name="connsiteX4" fmla="*/ 0 w 861967"/>
              <a:gd name="connsiteY4" fmla="*/ 0 h 1868922"/>
              <a:gd name="connsiteX0" fmla="*/ 0 w 861967"/>
              <a:gd name="connsiteY0" fmla="*/ 0 h 1868922"/>
              <a:gd name="connsiteX1" fmla="*/ 860987 w 861967"/>
              <a:gd name="connsiteY1" fmla="*/ 822414 h 1868922"/>
              <a:gd name="connsiteX2" fmla="*/ 419456 w 861967"/>
              <a:gd name="connsiteY2" fmla="*/ 1422157 h 1868922"/>
              <a:gd name="connsiteX0" fmla="*/ 0 w 861913"/>
              <a:gd name="connsiteY0" fmla="*/ 0 h 1868922"/>
              <a:gd name="connsiteX1" fmla="*/ 632499 w 861913"/>
              <a:gd name="connsiteY1" fmla="*/ 1213255 h 1868922"/>
              <a:gd name="connsiteX2" fmla="*/ 658773 w 861913"/>
              <a:gd name="connsiteY2" fmla="*/ 1868922 h 1868922"/>
              <a:gd name="connsiteX3" fmla="*/ 1 w 861913"/>
              <a:gd name="connsiteY3" fmla="*/ 1715023 h 1868922"/>
              <a:gd name="connsiteX4" fmla="*/ 0 w 861913"/>
              <a:gd name="connsiteY4" fmla="*/ 0 h 1868922"/>
              <a:gd name="connsiteX0" fmla="*/ 0 w 861913"/>
              <a:gd name="connsiteY0" fmla="*/ 0 h 1868922"/>
              <a:gd name="connsiteX1" fmla="*/ 860987 w 861913"/>
              <a:gd name="connsiteY1" fmla="*/ 822414 h 1868922"/>
              <a:gd name="connsiteX2" fmla="*/ 391532 w 861913"/>
              <a:gd name="connsiteY2" fmla="*/ 1535665 h 1868922"/>
              <a:gd name="connsiteX0" fmla="*/ 0 w 863615"/>
              <a:gd name="connsiteY0" fmla="*/ 0 h 2092001"/>
              <a:gd name="connsiteX1" fmla="*/ 632499 w 863615"/>
              <a:gd name="connsiteY1" fmla="*/ 1213255 h 2092001"/>
              <a:gd name="connsiteX2" fmla="*/ 658773 w 863615"/>
              <a:gd name="connsiteY2" fmla="*/ 1868922 h 2092001"/>
              <a:gd name="connsiteX3" fmla="*/ 1 w 863615"/>
              <a:gd name="connsiteY3" fmla="*/ 1715023 h 2092001"/>
              <a:gd name="connsiteX4" fmla="*/ 0 w 863615"/>
              <a:gd name="connsiteY4" fmla="*/ 0 h 2092001"/>
              <a:gd name="connsiteX0" fmla="*/ 0 w 863615"/>
              <a:gd name="connsiteY0" fmla="*/ 0 h 2092001"/>
              <a:gd name="connsiteX1" fmla="*/ 860987 w 863615"/>
              <a:gd name="connsiteY1" fmla="*/ 822414 h 2092001"/>
              <a:gd name="connsiteX2" fmla="*/ 719937 w 863615"/>
              <a:gd name="connsiteY2" fmla="*/ 2092001 h 2092001"/>
              <a:gd name="connsiteX0" fmla="*/ 0 w 863615"/>
              <a:gd name="connsiteY0" fmla="*/ 30908 h 2122909"/>
              <a:gd name="connsiteX1" fmla="*/ 632499 w 863615"/>
              <a:gd name="connsiteY1" fmla="*/ 1244163 h 2122909"/>
              <a:gd name="connsiteX2" fmla="*/ 658773 w 863615"/>
              <a:gd name="connsiteY2" fmla="*/ 1899830 h 2122909"/>
              <a:gd name="connsiteX3" fmla="*/ 1 w 863615"/>
              <a:gd name="connsiteY3" fmla="*/ 1745931 h 2122909"/>
              <a:gd name="connsiteX4" fmla="*/ 0 w 863615"/>
              <a:gd name="connsiteY4" fmla="*/ 30908 h 2122909"/>
              <a:gd name="connsiteX0" fmla="*/ 216267 w 863615"/>
              <a:gd name="connsiteY0" fmla="*/ 0 h 2122909"/>
              <a:gd name="connsiteX1" fmla="*/ 860987 w 863615"/>
              <a:gd name="connsiteY1" fmla="*/ 853322 h 2122909"/>
              <a:gd name="connsiteX2" fmla="*/ 719937 w 863615"/>
              <a:gd name="connsiteY2" fmla="*/ 2122909 h 2122909"/>
              <a:gd name="connsiteX0" fmla="*/ 0 w 998903"/>
              <a:gd name="connsiteY0" fmla="*/ 30908 h 2247663"/>
              <a:gd name="connsiteX1" fmla="*/ 632499 w 998903"/>
              <a:gd name="connsiteY1" fmla="*/ 1244163 h 2247663"/>
              <a:gd name="connsiteX2" fmla="*/ 658773 w 998903"/>
              <a:gd name="connsiteY2" fmla="*/ 1899830 h 2247663"/>
              <a:gd name="connsiteX3" fmla="*/ 1 w 998903"/>
              <a:gd name="connsiteY3" fmla="*/ 1745931 h 2247663"/>
              <a:gd name="connsiteX4" fmla="*/ 0 w 998903"/>
              <a:gd name="connsiteY4" fmla="*/ 30908 h 2247663"/>
              <a:gd name="connsiteX0" fmla="*/ 216267 w 998903"/>
              <a:gd name="connsiteY0" fmla="*/ 0 h 2247663"/>
              <a:gd name="connsiteX1" fmla="*/ 860987 w 998903"/>
              <a:gd name="connsiteY1" fmla="*/ 853322 h 2247663"/>
              <a:gd name="connsiteX2" fmla="*/ 998790 w 998903"/>
              <a:gd name="connsiteY2" fmla="*/ 2247663 h 2247663"/>
              <a:gd name="connsiteX0" fmla="*/ 0 w 1197645"/>
              <a:gd name="connsiteY0" fmla="*/ 30908 h 2207105"/>
              <a:gd name="connsiteX1" fmla="*/ 632499 w 1197645"/>
              <a:gd name="connsiteY1" fmla="*/ 1244163 h 2207105"/>
              <a:gd name="connsiteX2" fmla="*/ 658773 w 1197645"/>
              <a:gd name="connsiteY2" fmla="*/ 1899830 h 2207105"/>
              <a:gd name="connsiteX3" fmla="*/ 1 w 1197645"/>
              <a:gd name="connsiteY3" fmla="*/ 1745931 h 2207105"/>
              <a:gd name="connsiteX4" fmla="*/ 0 w 1197645"/>
              <a:gd name="connsiteY4" fmla="*/ 30908 h 2207105"/>
              <a:gd name="connsiteX0" fmla="*/ 216267 w 1197645"/>
              <a:gd name="connsiteY0" fmla="*/ 0 h 2207105"/>
              <a:gd name="connsiteX1" fmla="*/ 860987 w 1197645"/>
              <a:gd name="connsiteY1" fmla="*/ 853322 h 2207105"/>
              <a:gd name="connsiteX2" fmla="*/ 1197603 w 1197645"/>
              <a:gd name="connsiteY2" fmla="*/ 2207105 h 2207105"/>
              <a:gd name="connsiteX0" fmla="*/ 0 w 1197652"/>
              <a:gd name="connsiteY0" fmla="*/ 30908 h 2207105"/>
              <a:gd name="connsiteX1" fmla="*/ 632499 w 1197652"/>
              <a:gd name="connsiteY1" fmla="*/ 1244163 h 2207105"/>
              <a:gd name="connsiteX2" fmla="*/ 658773 w 1197652"/>
              <a:gd name="connsiteY2" fmla="*/ 1899830 h 2207105"/>
              <a:gd name="connsiteX3" fmla="*/ 1 w 1197652"/>
              <a:gd name="connsiteY3" fmla="*/ 1745931 h 2207105"/>
              <a:gd name="connsiteX4" fmla="*/ 0 w 1197652"/>
              <a:gd name="connsiteY4" fmla="*/ 30908 h 2207105"/>
              <a:gd name="connsiteX0" fmla="*/ 216267 w 1197652"/>
              <a:gd name="connsiteY0" fmla="*/ 0 h 2207105"/>
              <a:gd name="connsiteX1" fmla="*/ 906548 w 1197652"/>
              <a:gd name="connsiteY1" fmla="*/ 812766 h 2207105"/>
              <a:gd name="connsiteX2" fmla="*/ 1197603 w 1197652"/>
              <a:gd name="connsiteY2" fmla="*/ 2207105 h 2207105"/>
              <a:gd name="connsiteX0" fmla="*/ 0 w 1197652"/>
              <a:gd name="connsiteY0" fmla="*/ 30908 h 2207105"/>
              <a:gd name="connsiteX1" fmla="*/ 690486 w 1197652"/>
              <a:gd name="connsiteY1" fmla="*/ 1149531 h 2207105"/>
              <a:gd name="connsiteX2" fmla="*/ 658773 w 1197652"/>
              <a:gd name="connsiteY2" fmla="*/ 1899830 h 2207105"/>
              <a:gd name="connsiteX3" fmla="*/ 1 w 1197652"/>
              <a:gd name="connsiteY3" fmla="*/ 1745931 h 2207105"/>
              <a:gd name="connsiteX4" fmla="*/ 0 w 1197652"/>
              <a:gd name="connsiteY4" fmla="*/ 30908 h 2207105"/>
              <a:gd name="connsiteX0" fmla="*/ 216267 w 1197652"/>
              <a:gd name="connsiteY0" fmla="*/ 0 h 2207105"/>
              <a:gd name="connsiteX1" fmla="*/ 906548 w 1197652"/>
              <a:gd name="connsiteY1" fmla="*/ 812766 h 2207105"/>
              <a:gd name="connsiteX2" fmla="*/ 1197603 w 1197652"/>
              <a:gd name="connsiteY2" fmla="*/ 2207105 h 2207105"/>
              <a:gd name="connsiteX0" fmla="*/ 0 w 1197650"/>
              <a:gd name="connsiteY0" fmla="*/ 33899 h 2210096"/>
              <a:gd name="connsiteX1" fmla="*/ 690486 w 1197650"/>
              <a:gd name="connsiteY1" fmla="*/ 1152522 h 2210096"/>
              <a:gd name="connsiteX2" fmla="*/ 658773 w 1197650"/>
              <a:gd name="connsiteY2" fmla="*/ 1902821 h 2210096"/>
              <a:gd name="connsiteX3" fmla="*/ 1 w 1197650"/>
              <a:gd name="connsiteY3" fmla="*/ 1748922 h 2210096"/>
              <a:gd name="connsiteX4" fmla="*/ 0 w 1197650"/>
              <a:gd name="connsiteY4" fmla="*/ 33899 h 2210096"/>
              <a:gd name="connsiteX0" fmla="*/ 216267 w 1197650"/>
              <a:gd name="connsiteY0" fmla="*/ 2991 h 2210096"/>
              <a:gd name="connsiteX1" fmla="*/ 889980 w 1197650"/>
              <a:gd name="connsiteY1" fmla="*/ 640011 h 2210096"/>
              <a:gd name="connsiteX2" fmla="*/ 1197603 w 1197650"/>
              <a:gd name="connsiteY2" fmla="*/ 2210096 h 2210096"/>
              <a:gd name="connsiteX0" fmla="*/ 0 w 1197650"/>
              <a:gd name="connsiteY0" fmla="*/ 30908 h 2207105"/>
              <a:gd name="connsiteX1" fmla="*/ 690486 w 1197650"/>
              <a:gd name="connsiteY1" fmla="*/ 1149531 h 2207105"/>
              <a:gd name="connsiteX2" fmla="*/ 658773 w 1197650"/>
              <a:gd name="connsiteY2" fmla="*/ 1899830 h 2207105"/>
              <a:gd name="connsiteX3" fmla="*/ 1 w 1197650"/>
              <a:gd name="connsiteY3" fmla="*/ 1745931 h 2207105"/>
              <a:gd name="connsiteX4" fmla="*/ 0 w 1197650"/>
              <a:gd name="connsiteY4" fmla="*/ 30908 h 2207105"/>
              <a:gd name="connsiteX0" fmla="*/ 216267 w 1197650"/>
              <a:gd name="connsiteY0" fmla="*/ 0 h 2207105"/>
              <a:gd name="connsiteX1" fmla="*/ 889980 w 1197650"/>
              <a:gd name="connsiteY1" fmla="*/ 637020 h 2207105"/>
              <a:gd name="connsiteX2" fmla="*/ 1197603 w 1197650"/>
              <a:gd name="connsiteY2" fmla="*/ 2207105 h 2207105"/>
              <a:gd name="connsiteX0" fmla="*/ 0 w 1197640"/>
              <a:gd name="connsiteY0" fmla="*/ 358871 h 2535068"/>
              <a:gd name="connsiteX1" fmla="*/ 690486 w 1197640"/>
              <a:gd name="connsiteY1" fmla="*/ 1477494 h 2535068"/>
              <a:gd name="connsiteX2" fmla="*/ 658773 w 1197640"/>
              <a:gd name="connsiteY2" fmla="*/ 2227793 h 2535068"/>
              <a:gd name="connsiteX3" fmla="*/ 1 w 1197640"/>
              <a:gd name="connsiteY3" fmla="*/ 2073894 h 2535068"/>
              <a:gd name="connsiteX4" fmla="*/ 0 w 1197640"/>
              <a:gd name="connsiteY4" fmla="*/ 358871 h 2535068"/>
              <a:gd name="connsiteX0" fmla="*/ 216267 w 1197640"/>
              <a:gd name="connsiteY0" fmla="*/ 327963 h 2535068"/>
              <a:gd name="connsiteX1" fmla="*/ 817323 w 1197640"/>
              <a:gd name="connsiteY1" fmla="*/ 15384 h 2535068"/>
              <a:gd name="connsiteX2" fmla="*/ 1197603 w 1197640"/>
              <a:gd name="connsiteY2" fmla="*/ 2535068 h 2535068"/>
              <a:gd name="connsiteX0" fmla="*/ 0 w 1060898"/>
              <a:gd name="connsiteY0" fmla="*/ 358871 h 2227793"/>
              <a:gd name="connsiteX1" fmla="*/ 690486 w 1060898"/>
              <a:gd name="connsiteY1" fmla="*/ 1477494 h 2227793"/>
              <a:gd name="connsiteX2" fmla="*/ 658773 w 1060898"/>
              <a:gd name="connsiteY2" fmla="*/ 2227793 h 2227793"/>
              <a:gd name="connsiteX3" fmla="*/ 1 w 1060898"/>
              <a:gd name="connsiteY3" fmla="*/ 2073894 h 2227793"/>
              <a:gd name="connsiteX4" fmla="*/ 0 w 1060898"/>
              <a:gd name="connsiteY4" fmla="*/ 358871 h 2227793"/>
              <a:gd name="connsiteX0" fmla="*/ 216267 w 1060898"/>
              <a:gd name="connsiteY0" fmla="*/ 327963 h 2227793"/>
              <a:gd name="connsiteX1" fmla="*/ 817323 w 1060898"/>
              <a:gd name="connsiteY1" fmla="*/ 15384 h 2227793"/>
              <a:gd name="connsiteX2" fmla="*/ 1060838 w 1060898"/>
              <a:gd name="connsiteY2" fmla="*/ 1545900 h 2227793"/>
              <a:gd name="connsiteX0" fmla="*/ 0 w 844255"/>
              <a:gd name="connsiteY0" fmla="*/ 358871 h 2227793"/>
              <a:gd name="connsiteX1" fmla="*/ 690486 w 844255"/>
              <a:gd name="connsiteY1" fmla="*/ 1477494 h 2227793"/>
              <a:gd name="connsiteX2" fmla="*/ 658773 w 844255"/>
              <a:gd name="connsiteY2" fmla="*/ 2227793 h 2227793"/>
              <a:gd name="connsiteX3" fmla="*/ 1 w 844255"/>
              <a:gd name="connsiteY3" fmla="*/ 2073894 h 2227793"/>
              <a:gd name="connsiteX4" fmla="*/ 0 w 844255"/>
              <a:gd name="connsiteY4" fmla="*/ 358871 h 2227793"/>
              <a:gd name="connsiteX0" fmla="*/ 216267 w 844255"/>
              <a:gd name="connsiteY0" fmla="*/ 327963 h 2227793"/>
              <a:gd name="connsiteX1" fmla="*/ 817323 w 844255"/>
              <a:gd name="connsiteY1" fmla="*/ 15384 h 2227793"/>
              <a:gd name="connsiteX2" fmla="*/ 842869 w 844255"/>
              <a:gd name="connsiteY2" fmla="*/ 1723951 h 2227793"/>
              <a:gd name="connsiteX0" fmla="*/ 0 w 818539"/>
              <a:gd name="connsiteY0" fmla="*/ 358871 h 2227793"/>
              <a:gd name="connsiteX1" fmla="*/ 690486 w 818539"/>
              <a:gd name="connsiteY1" fmla="*/ 1477494 h 2227793"/>
              <a:gd name="connsiteX2" fmla="*/ 658773 w 818539"/>
              <a:gd name="connsiteY2" fmla="*/ 2227793 h 2227793"/>
              <a:gd name="connsiteX3" fmla="*/ 1 w 818539"/>
              <a:gd name="connsiteY3" fmla="*/ 2073894 h 2227793"/>
              <a:gd name="connsiteX4" fmla="*/ 0 w 818539"/>
              <a:gd name="connsiteY4" fmla="*/ 358871 h 2227793"/>
              <a:gd name="connsiteX0" fmla="*/ 216267 w 818539"/>
              <a:gd name="connsiteY0" fmla="*/ 327963 h 2227793"/>
              <a:gd name="connsiteX1" fmla="*/ 817323 w 818539"/>
              <a:gd name="connsiteY1" fmla="*/ 15384 h 2227793"/>
              <a:gd name="connsiteX2" fmla="*/ 468728 w 818539"/>
              <a:gd name="connsiteY2" fmla="*/ 756060 h 2227793"/>
              <a:gd name="connsiteX0" fmla="*/ 0 w 777501"/>
              <a:gd name="connsiteY0" fmla="*/ 925263 h 2794185"/>
              <a:gd name="connsiteX1" fmla="*/ 690486 w 777501"/>
              <a:gd name="connsiteY1" fmla="*/ 2043886 h 2794185"/>
              <a:gd name="connsiteX2" fmla="*/ 658773 w 777501"/>
              <a:gd name="connsiteY2" fmla="*/ 2794185 h 2794185"/>
              <a:gd name="connsiteX3" fmla="*/ 1 w 777501"/>
              <a:gd name="connsiteY3" fmla="*/ 2640286 h 2794185"/>
              <a:gd name="connsiteX4" fmla="*/ 0 w 777501"/>
              <a:gd name="connsiteY4" fmla="*/ 925263 h 2794185"/>
              <a:gd name="connsiteX0" fmla="*/ 216267 w 777501"/>
              <a:gd name="connsiteY0" fmla="*/ 894355 h 2794185"/>
              <a:gd name="connsiteX1" fmla="*/ 776140 w 777501"/>
              <a:gd name="connsiteY1" fmla="*/ 6988 h 2794185"/>
              <a:gd name="connsiteX2" fmla="*/ 468728 w 777501"/>
              <a:gd name="connsiteY2" fmla="*/ 1322452 h 2794185"/>
              <a:gd name="connsiteX0" fmla="*/ 0 w 780208"/>
              <a:gd name="connsiteY0" fmla="*/ 925263 h 2794185"/>
              <a:gd name="connsiteX1" fmla="*/ 690486 w 780208"/>
              <a:gd name="connsiteY1" fmla="*/ 2043886 h 2794185"/>
              <a:gd name="connsiteX2" fmla="*/ 658773 w 780208"/>
              <a:gd name="connsiteY2" fmla="*/ 2794185 h 2794185"/>
              <a:gd name="connsiteX3" fmla="*/ 1 w 780208"/>
              <a:gd name="connsiteY3" fmla="*/ 2640286 h 2794185"/>
              <a:gd name="connsiteX4" fmla="*/ 0 w 780208"/>
              <a:gd name="connsiteY4" fmla="*/ 925263 h 2794185"/>
              <a:gd name="connsiteX0" fmla="*/ 216267 w 780208"/>
              <a:gd name="connsiteY0" fmla="*/ 894355 h 2794185"/>
              <a:gd name="connsiteX1" fmla="*/ 776140 w 780208"/>
              <a:gd name="connsiteY1" fmla="*/ 6988 h 2794185"/>
              <a:gd name="connsiteX2" fmla="*/ 698468 w 780208"/>
              <a:gd name="connsiteY2" fmla="*/ 1892921 h 2794185"/>
              <a:gd name="connsiteX0" fmla="*/ 0 w 751621"/>
              <a:gd name="connsiteY0" fmla="*/ 30908 h 1899830"/>
              <a:gd name="connsiteX1" fmla="*/ 690486 w 751621"/>
              <a:gd name="connsiteY1" fmla="*/ 1149531 h 1899830"/>
              <a:gd name="connsiteX2" fmla="*/ 658773 w 751621"/>
              <a:gd name="connsiteY2" fmla="*/ 1899830 h 1899830"/>
              <a:gd name="connsiteX3" fmla="*/ 1 w 751621"/>
              <a:gd name="connsiteY3" fmla="*/ 1745931 h 1899830"/>
              <a:gd name="connsiteX4" fmla="*/ 0 w 751621"/>
              <a:gd name="connsiteY4" fmla="*/ 30908 h 1899830"/>
              <a:gd name="connsiteX0" fmla="*/ 216267 w 751621"/>
              <a:gd name="connsiteY0" fmla="*/ 0 h 1899830"/>
              <a:gd name="connsiteX1" fmla="*/ 746132 w 751621"/>
              <a:gd name="connsiteY1" fmla="*/ 250424 h 1899830"/>
              <a:gd name="connsiteX2" fmla="*/ 698468 w 751621"/>
              <a:gd name="connsiteY2" fmla="*/ 998566 h 1899830"/>
              <a:gd name="connsiteX0" fmla="*/ 0 w 797466"/>
              <a:gd name="connsiteY0" fmla="*/ 30908 h 2365886"/>
              <a:gd name="connsiteX1" fmla="*/ 690486 w 797466"/>
              <a:gd name="connsiteY1" fmla="*/ 1149531 h 2365886"/>
              <a:gd name="connsiteX2" fmla="*/ 658773 w 797466"/>
              <a:gd name="connsiteY2" fmla="*/ 1899830 h 2365886"/>
              <a:gd name="connsiteX3" fmla="*/ 1 w 797466"/>
              <a:gd name="connsiteY3" fmla="*/ 1745931 h 2365886"/>
              <a:gd name="connsiteX4" fmla="*/ 0 w 797466"/>
              <a:gd name="connsiteY4" fmla="*/ 30908 h 2365886"/>
              <a:gd name="connsiteX0" fmla="*/ 216267 w 797466"/>
              <a:gd name="connsiteY0" fmla="*/ 0 h 2365886"/>
              <a:gd name="connsiteX1" fmla="*/ 746132 w 797466"/>
              <a:gd name="connsiteY1" fmla="*/ 250424 h 2365886"/>
              <a:gd name="connsiteX2" fmla="*/ 797060 w 797466"/>
              <a:gd name="connsiteY2" fmla="*/ 2365887 h 2365886"/>
              <a:gd name="connsiteX0" fmla="*/ 0 w 797144"/>
              <a:gd name="connsiteY0" fmla="*/ 30908 h 2365886"/>
              <a:gd name="connsiteX1" fmla="*/ 690486 w 797144"/>
              <a:gd name="connsiteY1" fmla="*/ 1149531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4"/>
              <a:gd name="connsiteY0" fmla="*/ 30908 h 2365886"/>
              <a:gd name="connsiteX1" fmla="*/ 682314 w 797144"/>
              <a:gd name="connsiteY1" fmla="*/ 1024156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4"/>
              <a:gd name="connsiteY0" fmla="*/ 30908 h 2365886"/>
              <a:gd name="connsiteX1" fmla="*/ 682314 w 797144"/>
              <a:gd name="connsiteY1" fmla="*/ 1024156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4"/>
              <a:gd name="connsiteY0" fmla="*/ 30908 h 2365886"/>
              <a:gd name="connsiteX1" fmla="*/ 682314 w 797144"/>
              <a:gd name="connsiteY1" fmla="*/ 1024156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1"/>
              <a:gd name="connsiteY0" fmla="*/ 30908 h 2365886"/>
              <a:gd name="connsiteX1" fmla="*/ 682314 w 797141"/>
              <a:gd name="connsiteY1" fmla="*/ 1024156 h 2365886"/>
              <a:gd name="connsiteX2" fmla="*/ 658773 w 797141"/>
              <a:gd name="connsiteY2" fmla="*/ 1899830 h 2365886"/>
              <a:gd name="connsiteX3" fmla="*/ 1 w 797141"/>
              <a:gd name="connsiteY3" fmla="*/ 1745931 h 2365886"/>
              <a:gd name="connsiteX4" fmla="*/ 0 w 797141"/>
              <a:gd name="connsiteY4" fmla="*/ 30908 h 2365886"/>
              <a:gd name="connsiteX0" fmla="*/ 216267 w 797141"/>
              <a:gd name="connsiteY0" fmla="*/ 0 h 2365886"/>
              <a:gd name="connsiteX1" fmla="*/ 618347 w 797141"/>
              <a:gd name="connsiteY1" fmla="*/ 1010249 h 2365886"/>
              <a:gd name="connsiteX2" fmla="*/ 797060 w 797141"/>
              <a:gd name="connsiteY2" fmla="*/ 2365887 h 2365886"/>
              <a:gd name="connsiteX0" fmla="*/ 0 w 797181"/>
              <a:gd name="connsiteY0" fmla="*/ 30908 h 2365886"/>
              <a:gd name="connsiteX1" fmla="*/ 682314 w 797181"/>
              <a:gd name="connsiteY1" fmla="*/ 1024156 h 2365886"/>
              <a:gd name="connsiteX2" fmla="*/ 658773 w 797181"/>
              <a:gd name="connsiteY2" fmla="*/ 1899830 h 2365886"/>
              <a:gd name="connsiteX3" fmla="*/ 1 w 797181"/>
              <a:gd name="connsiteY3" fmla="*/ 1745931 h 2365886"/>
              <a:gd name="connsiteX4" fmla="*/ 0 w 797181"/>
              <a:gd name="connsiteY4" fmla="*/ 30908 h 2365886"/>
              <a:gd name="connsiteX0" fmla="*/ 216267 w 797181"/>
              <a:gd name="connsiteY0" fmla="*/ 0 h 2365886"/>
              <a:gd name="connsiteX1" fmla="*/ 674241 w 797181"/>
              <a:gd name="connsiteY1" fmla="*/ 1017684 h 2365886"/>
              <a:gd name="connsiteX2" fmla="*/ 797060 w 797181"/>
              <a:gd name="connsiteY2" fmla="*/ 2365887 h 2365886"/>
              <a:gd name="connsiteX0" fmla="*/ 0 w 682890"/>
              <a:gd name="connsiteY0" fmla="*/ 30908 h 2909647"/>
              <a:gd name="connsiteX1" fmla="*/ 682314 w 682890"/>
              <a:gd name="connsiteY1" fmla="*/ 1024156 h 2909647"/>
              <a:gd name="connsiteX2" fmla="*/ 658773 w 682890"/>
              <a:gd name="connsiteY2" fmla="*/ 1899830 h 2909647"/>
              <a:gd name="connsiteX3" fmla="*/ 1 w 682890"/>
              <a:gd name="connsiteY3" fmla="*/ 1745931 h 2909647"/>
              <a:gd name="connsiteX4" fmla="*/ 0 w 682890"/>
              <a:gd name="connsiteY4" fmla="*/ 30908 h 2909647"/>
              <a:gd name="connsiteX0" fmla="*/ 216267 w 682890"/>
              <a:gd name="connsiteY0" fmla="*/ 0 h 2909647"/>
              <a:gd name="connsiteX1" fmla="*/ 674241 w 682890"/>
              <a:gd name="connsiteY1" fmla="*/ 1017684 h 2909647"/>
              <a:gd name="connsiteX2" fmla="*/ 614932 w 682890"/>
              <a:gd name="connsiteY2" fmla="*/ 2909646 h 2909647"/>
              <a:gd name="connsiteX0" fmla="*/ 0 w 814574"/>
              <a:gd name="connsiteY0" fmla="*/ 30908 h 3007774"/>
              <a:gd name="connsiteX1" fmla="*/ 682314 w 814574"/>
              <a:gd name="connsiteY1" fmla="*/ 1024156 h 3007774"/>
              <a:gd name="connsiteX2" fmla="*/ 658773 w 814574"/>
              <a:gd name="connsiteY2" fmla="*/ 1899830 h 3007774"/>
              <a:gd name="connsiteX3" fmla="*/ 1 w 814574"/>
              <a:gd name="connsiteY3" fmla="*/ 1745931 h 3007774"/>
              <a:gd name="connsiteX4" fmla="*/ 0 w 814574"/>
              <a:gd name="connsiteY4" fmla="*/ 30908 h 3007774"/>
              <a:gd name="connsiteX0" fmla="*/ 216267 w 814574"/>
              <a:gd name="connsiteY0" fmla="*/ 0 h 3007774"/>
              <a:gd name="connsiteX1" fmla="*/ 674241 w 814574"/>
              <a:gd name="connsiteY1" fmla="*/ 1017684 h 3007774"/>
              <a:gd name="connsiteX2" fmla="*/ 814469 w 814574"/>
              <a:gd name="connsiteY2" fmla="*/ 3007774 h 3007774"/>
              <a:gd name="connsiteX0" fmla="*/ 0 w 814561"/>
              <a:gd name="connsiteY0" fmla="*/ 30908 h 3007774"/>
              <a:gd name="connsiteX1" fmla="*/ 682314 w 814561"/>
              <a:gd name="connsiteY1" fmla="*/ 1024156 h 3007774"/>
              <a:gd name="connsiteX2" fmla="*/ 658773 w 814561"/>
              <a:gd name="connsiteY2" fmla="*/ 1899830 h 3007774"/>
              <a:gd name="connsiteX3" fmla="*/ 1 w 814561"/>
              <a:gd name="connsiteY3" fmla="*/ 1745931 h 3007774"/>
              <a:gd name="connsiteX4" fmla="*/ 0 w 814561"/>
              <a:gd name="connsiteY4" fmla="*/ 30908 h 3007774"/>
              <a:gd name="connsiteX0" fmla="*/ 216267 w 814561"/>
              <a:gd name="connsiteY0" fmla="*/ 0 h 3007774"/>
              <a:gd name="connsiteX1" fmla="*/ 657029 w 814561"/>
              <a:gd name="connsiteY1" fmla="*/ 114360 h 3007774"/>
              <a:gd name="connsiteX2" fmla="*/ 814469 w 814561"/>
              <a:gd name="connsiteY2" fmla="*/ 3007774 h 3007774"/>
              <a:gd name="connsiteX0" fmla="*/ 0 w 931703"/>
              <a:gd name="connsiteY0" fmla="*/ 30908 h 1899829"/>
              <a:gd name="connsiteX1" fmla="*/ 682314 w 931703"/>
              <a:gd name="connsiteY1" fmla="*/ 1024156 h 1899829"/>
              <a:gd name="connsiteX2" fmla="*/ 658773 w 931703"/>
              <a:gd name="connsiteY2" fmla="*/ 1899830 h 1899829"/>
              <a:gd name="connsiteX3" fmla="*/ 1 w 931703"/>
              <a:gd name="connsiteY3" fmla="*/ 1745931 h 1899829"/>
              <a:gd name="connsiteX4" fmla="*/ 0 w 931703"/>
              <a:gd name="connsiteY4" fmla="*/ 30908 h 1899829"/>
              <a:gd name="connsiteX0" fmla="*/ 216267 w 931703"/>
              <a:gd name="connsiteY0" fmla="*/ 0 h 1899829"/>
              <a:gd name="connsiteX1" fmla="*/ 657029 w 931703"/>
              <a:gd name="connsiteY1" fmla="*/ 114360 h 1899829"/>
              <a:gd name="connsiteX2" fmla="*/ 931652 w 931703"/>
              <a:gd name="connsiteY2" fmla="*/ 1595328 h 1899829"/>
              <a:gd name="connsiteX0" fmla="*/ 0 w 785633"/>
              <a:gd name="connsiteY0" fmla="*/ 30908 h 1899829"/>
              <a:gd name="connsiteX1" fmla="*/ 682314 w 785633"/>
              <a:gd name="connsiteY1" fmla="*/ 1024156 h 1899829"/>
              <a:gd name="connsiteX2" fmla="*/ 658773 w 785633"/>
              <a:gd name="connsiteY2" fmla="*/ 1899830 h 1899829"/>
              <a:gd name="connsiteX3" fmla="*/ 1 w 785633"/>
              <a:gd name="connsiteY3" fmla="*/ 1745931 h 1899829"/>
              <a:gd name="connsiteX4" fmla="*/ 0 w 785633"/>
              <a:gd name="connsiteY4" fmla="*/ 30908 h 1899829"/>
              <a:gd name="connsiteX0" fmla="*/ 216267 w 785633"/>
              <a:gd name="connsiteY0" fmla="*/ 0 h 1899829"/>
              <a:gd name="connsiteX1" fmla="*/ 657029 w 785633"/>
              <a:gd name="connsiteY1" fmla="*/ 114360 h 1899829"/>
              <a:gd name="connsiteX2" fmla="*/ 785518 w 785633"/>
              <a:gd name="connsiteY2" fmla="*/ 1738259 h 1899829"/>
              <a:gd name="connsiteX0" fmla="*/ 0 w 785608"/>
              <a:gd name="connsiteY0" fmla="*/ 411002 h 2279923"/>
              <a:gd name="connsiteX1" fmla="*/ 682314 w 785608"/>
              <a:gd name="connsiteY1" fmla="*/ 1404250 h 2279923"/>
              <a:gd name="connsiteX2" fmla="*/ 658773 w 785608"/>
              <a:gd name="connsiteY2" fmla="*/ 2279924 h 2279923"/>
              <a:gd name="connsiteX3" fmla="*/ 1 w 785608"/>
              <a:gd name="connsiteY3" fmla="*/ 2126025 h 2279923"/>
              <a:gd name="connsiteX4" fmla="*/ 0 w 785608"/>
              <a:gd name="connsiteY4" fmla="*/ 411002 h 2279923"/>
              <a:gd name="connsiteX0" fmla="*/ 216267 w 785608"/>
              <a:gd name="connsiteY0" fmla="*/ 380094 h 2279923"/>
              <a:gd name="connsiteX1" fmla="*/ 624592 w 785608"/>
              <a:gd name="connsiteY1" fmla="*/ 13834 h 2279923"/>
              <a:gd name="connsiteX2" fmla="*/ 785518 w 785608"/>
              <a:gd name="connsiteY2" fmla="*/ 2118353 h 2279923"/>
              <a:gd name="connsiteX0" fmla="*/ 0 w 682890"/>
              <a:gd name="connsiteY0" fmla="*/ 411002 h 2452908"/>
              <a:gd name="connsiteX1" fmla="*/ 682314 w 682890"/>
              <a:gd name="connsiteY1" fmla="*/ 1404250 h 2452908"/>
              <a:gd name="connsiteX2" fmla="*/ 658773 w 682890"/>
              <a:gd name="connsiteY2" fmla="*/ 2279924 h 2452908"/>
              <a:gd name="connsiteX3" fmla="*/ 1 w 682890"/>
              <a:gd name="connsiteY3" fmla="*/ 2126025 h 2452908"/>
              <a:gd name="connsiteX4" fmla="*/ 0 w 682890"/>
              <a:gd name="connsiteY4" fmla="*/ 411002 h 2452908"/>
              <a:gd name="connsiteX0" fmla="*/ 216267 w 682890"/>
              <a:gd name="connsiteY0" fmla="*/ 380094 h 2452908"/>
              <a:gd name="connsiteX1" fmla="*/ 624592 w 682890"/>
              <a:gd name="connsiteY1" fmla="*/ 13834 h 2452908"/>
              <a:gd name="connsiteX2" fmla="*/ 536271 w 682890"/>
              <a:gd name="connsiteY2" fmla="*/ 2452908 h 2452908"/>
              <a:gd name="connsiteX0" fmla="*/ 0 w 843582"/>
              <a:gd name="connsiteY0" fmla="*/ 411002 h 2279925"/>
              <a:gd name="connsiteX1" fmla="*/ 682314 w 843582"/>
              <a:gd name="connsiteY1" fmla="*/ 1404250 h 2279925"/>
              <a:gd name="connsiteX2" fmla="*/ 658773 w 843582"/>
              <a:gd name="connsiteY2" fmla="*/ 2279924 h 2279925"/>
              <a:gd name="connsiteX3" fmla="*/ 1 w 843582"/>
              <a:gd name="connsiteY3" fmla="*/ 2126025 h 2279925"/>
              <a:gd name="connsiteX4" fmla="*/ 0 w 843582"/>
              <a:gd name="connsiteY4" fmla="*/ 411002 h 2279925"/>
              <a:gd name="connsiteX0" fmla="*/ 216267 w 843582"/>
              <a:gd name="connsiteY0" fmla="*/ 380094 h 2279925"/>
              <a:gd name="connsiteX1" fmla="*/ 624592 w 843582"/>
              <a:gd name="connsiteY1" fmla="*/ 13834 h 2279925"/>
              <a:gd name="connsiteX2" fmla="*/ 843517 w 843582"/>
              <a:gd name="connsiteY2" fmla="*/ 1664897 h 2279925"/>
              <a:gd name="connsiteX0" fmla="*/ 0 w 1079214"/>
              <a:gd name="connsiteY0" fmla="*/ 462323 h 2331246"/>
              <a:gd name="connsiteX1" fmla="*/ 682314 w 1079214"/>
              <a:gd name="connsiteY1" fmla="*/ 1455571 h 2331246"/>
              <a:gd name="connsiteX2" fmla="*/ 658773 w 1079214"/>
              <a:gd name="connsiteY2" fmla="*/ 2331245 h 2331246"/>
              <a:gd name="connsiteX3" fmla="*/ 1 w 1079214"/>
              <a:gd name="connsiteY3" fmla="*/ 2177346 h 2331246"/>
              <a:gd name="connsiteX4" fmla="*/ 0 w 1079214"/>
              <a:gd name="connsiteY4" fmla="*/ 462323 h 2331246"/>
              <a:gd name="connsiteX0" fmla="*/ 216267 w 1079214"/>
              <a:gd name="connsiteY0" fmla="*/ 431415 h 2331246"/>
              <a:gd name="connsiteX1" fmla="*/ 624592 w 1079214"/>
              <a:gd name="connsiteY1" fmla="*/ 65155 h 2331246"/>
              <a:gd name="connsiteX2" fmla="*/ 1079184 w 1079214"/>
              <a:gd name="connsiteY2" fmla="*/ 14029 h 2331246"/>
              <a:gd name="connsiteX0" fmla="*/ 0 w 966990"/>
              <a:gd name="connsiteY0" fmla="*/ 940413 h 2809336"/>
              <a:gd name="connsiteX1" fmla="*/ 682314 w 966990"/>
              <a:gd name="connsiteY1" fmla="*/ 1933661 h 2809336"/>
              <a:gd name="connsiteX2" fmla="*/ 658773 w 966990"/>
              <a:gd name="connsiteY2" fmla="*/ 2809335 h 2809336"/>
              <a:gd name="connsiteX3" fmla="*/ 1 w 966990"/>
              <a:gd name="connsiteY3" fmla="*/ 2655436 h 2809336"/>
              <a:gd name="connsiteX4" fmla="*/ 0 w 966990"/>
              <a:gd name="connsiteY4" fmla="*/ 940413 h 2809336"/>
              <a:gd name="connsiteX0" fmla="*/ 216267 w 966990"/>
              <a:gd name="connsiteY0" fmla="*/ 909505 h 2809336"/>
              <a:gd name="connsiteX1" fmla="*/ 624592 w 966990"/>
              <a:gd name="connsiteY1" fmla="*/ 543245 h 2809336"/>
              <a:gd name="connsiteX2" fmla="*/ 966949 w 966990"/>
              <a:gd name="connsiteY2" fmla="*/ 2639 h 2809336"/>
              <a:gd name="connsiteX0" fmla="*/ 0 w 961073"/>
              <a:gd name="connsiteY0" fmla="*/ 411002 h 2279925"/>
              <a:gd name="connsiteX1" fmla="*/ 682314 w 961073"/>
              <a:gd name="connsiteY1" fmla="*/ 1404250 h 2279925"/>
              <a:gd name="connsiteX2" fmla="*/ 658773 w 961073"/>
              <a:gd name="connsiteY2" fmla="*/ 2279924 h 2279925"/>
              <a:gd name="connsiteX3" fmla="*/ 1 w 961073"/>
              <a:gd name="connsiteY3" fmla="*/ 2126025 h 2279925"/>
              <a:gd name="connsiteX4" fmla="*/ 0 w 961073"/>
              <a:gd name="connsiteY4" fmla="*/ 411002 h 2279925"/>
              <a:gd name="connsiteX0" fmla="*/ 216267 w 961073"/>
              <a:gd name="connsiteY0" fmla="*/ 380094 h 2279925"/>
              <a:gd name="connsiteX1" fmla="*/ 624592 w 961073"/>
              <a:gd name="connsiteY1" fmla="*/ 13834 h 2279925"/>
              <a:gd name="connsiteX2" fmla="*/ 961032 w 961073"/>
              <a:gd name="connsiteY2" fmla="*/ 1042896 h 2279925"/>
              <a:gd name="connsiteX0" fmla="*/ 0 w 885119"/>
              <a:gd name="connsiteY0" fmla="*/ 411002 h 2279925"/>
              <a:gd name="connsiteX1" fmla="*/ 682314 w 885119"/>
              <a:gd name="connsiteY1" fmla="*/ 1404250 h 2279925"/>
              <a:gd name="connsiteX2" fmla="*/ 658773 w 885119"/>
              <a:gd name="connsiteY2" fmla="*/ 2279924 h 2279925"/>
              <a:gd name="connsiteX3" fmla="*/ 1 w 885119"/>
              <a:gd name="connsiteY3" fmla="*/ 2126025 h 2279925"/>
              <a:gd name="connsiteX4" fmla="*/ 0 w 885119"/>
              <a:gd name="connsiteY4" fmla="*/ 411002 h 2279925"/>
              <a:gd name="connsiteX0" fmla="*/ 216267 w 885119"/>
              <a:gd name="connsiteY0" fmla="*/ 380094 h 2279925"/>
              <a:gd name="connsiteX1" fmla="*/ 624592 w 885119"/>
              <a:gd name="connsiteY1" fmla="*/ 13834 h 2279925"/>
              <a:gd name="connsiteX2" fmla="*/ 885065 w 885119"/>
              <a:gd name="connsiteY2" fmla="*/ 1506123 h 2279925"/>
              <a:gd name="connsiteX0" fmla="*/ 0 w 885121"/>
              <a:gd name="connsiteY0" fmla="*/ 560349 h 2429272"/>
              <a:gd name="connsiteX1" fmla="*/ 682314 w 885121"/>
              <a:gd name="connsiteY1" fmla="*/ 1553597 h 2429272"/>
              <a:gd name="connsiteX2" fmla="*/ 658773 w 885121"/>
              <a:gd name="connsiteY2" fmla="*/ 2429271 h 2429272"/>
              <a:gd name="connsiteX3" fmla="*/ 1 w 885121"/>
              <a:gd name="connsiteY3" fmla="*/ 2275372 h 2429272"/>
              <a:gd name="connsiteX4" fmla="*/ 0 w 885121"/>
              <a:gd name="connsiteY4" fmla="*/ 560349 h 2429272"/>
              <a:gd name="connsiteX0" fmla="*/ 216267 w 885121"/>
              <a:gd name="connsiteY0" fmla="*/ 529441 h 2429272"/>
              <a:gd name="connsiteX1" fmla="*/ 633718 w 885121"/>
              <a:gd name="connsiteY1" fmla="*/ 10756 h 2429272"/>
              <a:gd name="connsiteX2" fmla="*/ 885065 w 885121"/>
              <a:gd name="connsiteY2" fmla="*/ 1655470 h 2429272"/>
              <a:gd name="connsiteX0" fmla="*/ 0 w 885113"/>
              <a:gd name="connsiteY0" fmla="*/ 1125797 h 2994720"/>
              <a:gd name="connsiteX1" fmla="*/ 682314 w 885113"/>
              <a:gd name="connsiteY1" fmla="*/ 2119045 h 2994720"/>
              <a:gd name="connsiteX2" fmla="*/ 658773 w 885113"/>
              <a:gd name="connsiteY2" fmla="*/ 2994719 h 2994720"/>
              <a:gd name="connsiteX3" fmla="*/ 1 w 885113"/>
              <a:gd name="connsiteY3" fmla="*/ 2840820 h 2994720"/>
              <a:gd name="connsiteX4" fmla="*/ 0 w 885113"/>
              <a:gd name="connsiteY4" fmla="*/ 1125797 h 2994720"/>
              <a:gd name="connsiteX0" fmla="*/ 216267 w 885113"/>
              <a:gd name="connsiteY0" fmla="*/ 1094889 h 2994720"/>
              <a:gd name="connsiteX1" fmla="*/ 591957 w 885113"/>
              <a:gd name="connsiteY1" fmla="*/ 5866 h 2994720"/>
              <a:gd name="connsiteX2" fmla="*/ 885065 w 885113"/>
              <a:gd name="connsiteY2" fmla="*/ 2220918 h 2994720"/>
              <a:gd name="connsiteX0" fmla="*/ 0 w 814130"/>
              <a:gd name="connsiteY0" fmla="*/ 1125797 h 2994720"/>
              <a:gd name="connsiteX1" fmla="*/ 682314 w 814130"/>
              <a:gd name="connsiteY1" fmla="*/ 2119045 h 2994720"/>
              <a:gd name="connsiteX2" fmla="*/ 658773 w 814130"/>
              <a:gd name="connsiteY2" fmla="*/ 2994719 h 2994720"/>
              <a:gd name="connsiteX3" fmla="*/ 1 w 814130"/>
              <a:gd name="connsiteY3" fmla="*/ 2840820 h 2994720"/>
              <a:gd name="connsiteX4" fmla="*/ 0 w 814130"/>
              <a:gd name="connsiteY4" fmla="*/ 1125797 h 2994720"/>
              <a:gd name="connsiteX0" fmla="*/ 216267 w 814130"/>
              <a:gd name="connsiteY0" fmla="*/ 1094889 h 2994720"/>
              <a:gd name="connsiteX1" fmla="*/ 591957 w 814130"/>
              <a:gd name="connsiteY1" fmla="*/ 5866 h 2994720"/>
              <a:gd name="connsiteX2" fmla="*/ 814066 w 814130"/>
              <a:gd name="connsiteY2" fmla="*/ 2099350 h 2994720"/>
              <a:gd name="connsiteX0" fmla="*/ 0 w 1009907"/>
              <a:gd name="connsiteY0" fmla="*/ 1902448 h 3771371"/>
              <a:gd name="connsiteX1" fmla="*/ 682314 w 1009907"/>
              <a:gd name="connsiteY1" fmla="*/ 2895696 h 3771371"/>
              <a:gd name="connsiteX2" fmla="*/ 658773 w 1009907"/>
              <a:gd name="connsiteY2" fmla="*/ 3771370 h 3771371"/>
              <a:gd name="connsiteX3" fmla="*/ 1 w 1009907"/>
              <a:gd name="connsiteY3" fmla="*/ 3617471 h 3771371"/>
              <a:gd name="connsiteX4" fmla="*/ 0 w 1009907"/>
              <a:gd name="connsiteY4" fmla="*/ 1902448 h 3771371"/>
              <a:gd name="connsiteX0" fmla="*/ 216267 w 1009907"/>
              <a:gd name="connsiteY0" fmla="*/ 1871540 h 3771371"/>
              <a:gd name="connsiteX1" fmla="*/ 591957 w 1009907"/>
              <a:gd name="connsiteY1" fmla="*/ 782517 h 3771371"/>
              <a:gd name="connsiteX2" fmla="*/ 1009874 w 1009907"/>
              <a:gd name="connsiteY2" fmla="*/ 1887 h 3771371"/>
              <a:gd name="connsiteX0" fmla="*/ 0 w 1009913"/>
              <a:gd name="connsiteY0" fmla="*/ 1902054 h 3770977"/>
              <a:gd name="connsiteX1" fmla="*/ 682314 w 1009913"/>
              <a:gd name="connsiteY1" fmla="*/ 2895302 h 3770977"/>
              <a:gd name="connsiteX2" fmla="*/ 658773 w 1009913"/>
              <a:gd name="connsiteY2" fmla="*/ 3770976 h 3770977"/>
              <a:gd name="connsiteX3" fmla="*/ 1 w 1009913"/>
              <a:gd name="connsiteY3" fmla="*/ 3617077 h 3770977"/>
              <a:gd name="connsiteX4" fmla="*/ 0 w 1009913"/>
              <a:gd name="connsiteY4" fmla="*/ 1902054 h 3770977"/>
              <a:gd name="connsiteX0" fmla="*/ 216267 w 1009913"/>
              <a:gd name="connsiteY0" fmla="*/ 1871146 h 3770977"/>
              <a:gd name="connsiteX1" fmla="*/ 651634 w 1009913"/>
              <a:gd name="connsiteY1" fmla="*/ 1004498 h 3770977"/>
              <a:gd name="connsiteX2" fmla="*/ 1009874 w 1009913"/>
              <a:gd name="connsiteY2" fmla="*/ 1493 h 3770977"/>
              <a:gd name="connsiteX0" fmla="*/ 0 w 951914"/>
              <a:gd name="connsiteY0" fmla="*/ 2805927 h 4674850"/>
              <a:gd name="connsiteX1" fmla="*/ 682314 w 951914"/>
              <a:gd name="connsiteY1" fmla="*/ 3799175 h 4674850"/>
              <a:gd name="connsiteX2" fmla="*/ 658773 w 951914"/>
              <a:gd name="connsiteY2" fmla="*/ 4674849 h 4674850"/>
              <a:gd name="connsiteX3" fmla="*/ 1 w 951914"/>
              <a:gd name="connsiteY3" fmla="*/ 4520950 h 4674850"/>
              <a:gd name="connsiteX4" fmla="*/ 0 w 951914"/>
              <a:gd name="connsiteY4" fmla="*/ 2805927 h 4674850"/>
              <a:gd name="connsiteX0" fmla="*/ 216267 w 951914"/>
              <a:gd name="connsiteY0" fmla="*/ 2775019 h 4674850"/>
              <a:gd name="connsiteX1" fmla="*/ 651634 w 951914"/>
              <a:gd name="connsiteY1" fmla="*/ 1908371 h 4674850"/>
              <a:gd name="connsiteX2" fmla="*/ 951867 w 951914"/>
              <a:gd name="connsiteY2" fmla="*/ 805 h 4674850"/>
              <a:gd name="connsiteX0" fmla="*/ 0 w 951921"/>
              <a:gd name="connsiteY0" fmla="*/ 2805656 h 4674579"/>
              <a:gd name="connsiteX1" fmla="*/ 682314 w 951921"/>
              <a:gd name="connsiteY1" fmla="*/ 3798904 h 4674579"/>
              <a:gd name="connsiteX2" fmla="*/ 658773 w 951921"/>
              <a:gd name="connsiteY2" fmla="*/ 4674578 h 4674579"/>
              <a:gd name="connsiteX3" fmla="*/ 1 w 951921"/>
              <a:gd name="connsiteY3" fmla="*/ 4520679 h 4674579"/>
              <a:gd name="connsiteX4" fmla="*/ 0 w 951921"/>
              <a:gd name="connsiteY4" fmla="*/ 2805656 h 4674579"/>
              <a:gd name="connsiteX0" fmla="*/ 216267 w 951921"/>
              <a:gd name="connsiteY0" fmla="*/ 2774748 h 4674579"/>
              <a:gd name="connsiteX1" fmla="*/ 688969 w 951921"/>
              <a:gd name="connsiteY1" fmla="*/ 2907757 h 4674579"/>
              <a:gd name="connsiteX2" fmla="*/ 951867 w 951921"/>
              <a:gd name="connsiteY2" fmla="*/ 534 h 4674579"/>
              <a:gd name="connsiteX0" fmla="*/ 0 w 798641"/>
              <a:gd name="connsiteY0" fmla="*/ 2497575 h 4366498"/>
              <a:gd name="connsiteX1" fmla="*/ 682314 w 798641"/>
              <a:gd name="connsiteY1" fmla="*/ 3490823 h 4366498"/>
              <a:gd name="connsiteX2" fmla="*/ 658773 w 798641"/>
              <a:gd name="connsiteY2" fmla="*/ 4366497 h 4366498"/>
              <a:gd name="connsiteX3" fmla="*/ 1 w 798641"/>
              <a:gd name="connsiteY3" fmla="*/ 4212598 h 4366498"/>
              <a:gd name="connsiteX4" fmla="*/ 0 w 798641"/>
              <a:gd name="connsiteY4" fmla="*/ 2497575 h 4366498"/>
              <a:gd name="connsiteX0" fmla="*/ 216267 w 798641"/>
              <a:gd name="connsiteY0" fmla="*/ 2466667 h 4366498"/>
              <a:gd name="connsiteX1" fmla="*/ 688969 w 798641"/>
              <a:gd name="connsiteY1" fmla="*/ 2599676 h 4366498"/>
              <a:gd name="connsiteX2" fmla="*/ 798504 w 798641"/>
              <a:gd name="connsiteY2" fmla="*/ 598 h 4366498"/>
              <a:gd name="connsiteX0" fmla="*/ 0 w 798648"/>
              <a:gd name="connsiteY0" fmla="*/ 2497876 h 4366799"/>
              <a:gd name="connsiteX1" fmla="*/ 682314 w 798648"/>
              <a:gd name="connsiteY1" fmla="*/ 3491124 h 4366799"/>
              <a:gd name="connsiteX2" fmla="*/ 658773 w 798648"/>
              <a:gd name="connsiteY2" fmla="*/ 4366798 h 4366799"/>
              <a:gd name="connsiteX3" fmla="*/ 1 w 798648"/>
              <a:gd name="connsiteY3" fmla="*/ 4212899 h 4366799"/>
              <a:gd name="connsiteX4" fmla="*/ 0 w 798648"/>
              <a:gd name="connsiteY4" fmla="*/ 2497876 h 4366799"/>
              <a:gd name="connsiteX0" fmla="*/ 216267 w 798648"/>
              <a:gd name="connsiteY0" fmla="*/ 2466968 h 4366799"/>
              <a:gd name="connsiteX1" fmla="*/ 693595 w 798648"/>
              <a:gd name="connsiteY1" fmla="*/ 1706600 h 4366799"/>
              <a:gd name="connsiteX2" fmla="*/ 798504 w 798648"/>
              <a:gd name="connsiteY2" fmla="*/ 899 h 4366799"/>
              <a:gd name="connsiteX0" fmla="*/ 0 w 798841"/>
              <a:gd name="connsiteY0" fmla="*/ 2497575 h 4366498"/>
              <a:gd name="connsiteX1" fmla="*/ 682314 w 798841"/>
              <a:gd name="connsiteY1" fmla="*/ 3490823 h 4366498"/>
              <a:gd name="connsiteX2" fmla="*/ 658773 w 798841"/>
              <a:gd name="connsiteY2" fmla="*/ 4366497 h 4366498"/>
              <a:gd name="connsiteX3" fmla="*/ 1 w 798841"/>
              <a:gd name="connsiteY3" fmla="*/ 4212598 h 4366498"/>
              <a:gd name="connsiteX4" fmla="*/ 0 w 798841"/>
              <a:gd name="connsiteY4" fmla="*/ 2497575 h 4366498"/>
              <a:gd name="connsiteX0" fmla="*/ 216267 w 798841"/>
              <a:gd name="connsiteY0" fmla="*/ 2466667 h 4366498"/>
              <a:gd name="connsiteX1" fmla="*/ 747974 w 798841"/>
              <a:gd name="connsiteY1" fmla="*/ 2596588 h 4366498"/>
              <a:gd name="connsiteX2" fmla="*/ 798504 w 798841"/>
              <a:gd name="connsiteY2" fmla="*/ 598 h 4366498"/>
              <a:gd name="connsiteX0" fmla="*/ 0 w 748485"/>
              <a:gd name="connsiteY0" fmla="*/ 1218572 h 3087495"/>
              <a:gd name="connsiteX1" fmla="*/ 682314 w 748485"/>
              <a:gd name="connsiteY1" fmla="*/ 2211820 h 3087495"/>
              <a:gd name="connsiteX2" fmla="*/ 658773 w 748485"/>
              <a:gd name="connsiteY2" fmla="*/ 3087494 h 3087495"/>
              <a:gd name="connsiteX3" fmla="*/ 1 w 748485"/>
              <a:gd name="connsiteY3" fmla="*/ 2933595 h 3087495"/>
              <a:gd name="connsiteX4" fmla="*/ 0 w 748485"/>
              <a:gd name="connsiteY4" fmla="*/ 1218572 h 3087495"/>
              <a:gd name="connsiteX0" fmla="*/ 216267 w 748485"/>
              <a:gd name="connsiteY0" fmla="*/ 1187664 h 3087495"/>
              <a:gd name="connsiteX1" fmla="*/ 747974 w 748485"/>
              <a:gd name="connsiteY1" fmla="*/ 1317585 h 3087495"/>
              <a:gd name="connsiteX2" fmla="*/ 324038 w 748485"/>
              <a:gd name="connsiteY2" fmla="*/ 1153 h 3087495"/>
              <a:gd name="connsiteX0" fmla="*/ 0 w 748545"/>
              <a:gd name="connsiteY0" fmla="*/ 30909 h 1899832"/>
              <a:gd name="connsiteX1" fmla="*/ 682314 w 748545"/>
              <a:gd name="connsiteY1" fmla="*/ 1024157 h 1899832"/>
              <a:gd name="connsiteX2" fmla="*/ 658773 w 748545"/>
              <a:gd name="connsiteY2" fmla="*/ 1899831 h 1899832"/>
              <a:gd name="connsiteX3" fmla="*/ 1 w 748545"/>
              <a:gd name="connsiteY3" fmla="*/ 1745932 h 1899832"/>
              <a:gd name="connsiteX4" fmla="*/ 0 w 748545"/>
              <a:gd name="connsiteY4" fmla="*/ 30909 h 1899832"/>
              <a:gd name="connsiteX0" fmla="*/ 216267 w 748545"/>
              <a:gd name="connsiteY0" fmla="*/ 1 h 1899832"/>
              <a:gd name="connsiteX1" fmla="*/ 747974 w 748545"/>
              <a:gd name="connsiteY1" fmla="*/ 129922 h 1899832"/>
              <a:gd name="connsiteX2" fmla="*/ 371394 w 748545"/>
              <a:gd name="connsiteY2" fmla="*/ 1175828 h 1899832"/>
              <a:gd name="connsiteX0" fmla="*/ 0 w 682890"/>
              <a:gd name="connsiteY0" fmla="*/ 41664 h 1910587"/>
              <a:gd name="connsiteX1" fmla="*/ 682314 w 682890"/>
              <a:gd name="connsiteY1" fmla="*/ 1034912 h 1910587"/>
              <a:gd name="connsiteX2" fmla="*/ 658773 w 682890"/>
              <a:gd name="connsiteY2" fmla="*/ 1910586 h 1910587"/>
              <a:gd name="connsiteX3" fmla="*/ 1 w 682890"/>
              <a:gd name="connsiteY3" fmla="*/ 1756687 h 1910587"/>
              <a:gd name="connsiteX4" fmla="*/ 0 w 682890"/>
              <a:gd name="connsiteY4" fmla="*/ 41664 h 1910587"/>
              <a:gd name="connsiteX0" fmla="*/ 216267 w 682890"/>
              <a:gd name="connsiteY0" fmla="*/ 10756 h 1910587"/>
              <a:gd name="connsiteX1" fmla="*/ 631233 w 682890"/>
              <a:gd name="connsiteY1" fmla="*/ 63621 h 1910587"/>
              <a:gd name="connsiteX2" fmla="*/ 371394 w 682890"/>
              <a:gd name="connsiteY2" fmla="*/ 1186583 h 1910587"/>
              <a:gd name="connsiteX0" fmla="*/ 0 w 682890"/>
              <a:gd name="connsiteY0" fmla="*/ 41664 h 1910587"/>
              <a:gd name="connsiteX1" fmla="*/ 682314 w 682890"/>
              <a:gd name="connsiteY1" fmla="*/ 1034912 h 1910587"/>
              <a:gd name="connsiteX2" fmla="*/ 658773 w 682890"/>
              <a:gd name="connsiteY2" fmla="*/ 1910586 h 1910587"/>
              <a:gd name="connsiteX3" fmla="*/ 1 w 682890"/>
              <a:gd name="connsiteY3" fmla="*/ 1756687 h 1910587"/>
              <a:gd name="connsiteX4" fmla="*/ 0 w 682890"/>
              <a:gd name="connsiteY4" fmla="*/ 41664 h 1910587"/>
              <a:gd name="connsiteX0" fmla="*/ 216267 w 682890"/>
              <a:gd name="connsiteY0" fmla="*/ 10756 h 1910587"/>
              <a:gd name="connsiteX1" fmla="*/ 631233 w 682890"/>
              <a:gd name="connsiteY1" fmla="*/ 63621 h 1910587"/>
              <a:gd name="connsiteX2" fmla="*/ 370261 w 682890"/>
              <a:gd name="connsiteY2" fmla="*/ 1682026 h 1910587"/>
              <a:gd name="connsiteX0" fmla="*/ 0 w 682890"/>
              <a:gd name="connsiteY0" fmla="*/ 41664 h 3740657"/>
              <a:gd name="connsiteX1" fmla="*/ 682314 w 682890"/>
              <a:gd name="connsiteY1" fmla="*/ 1034912 h 3740657"/>
              <a:gd name="connsiteX2" fmla="*/ 658773 w 682890"/>
              <a:gd name="connsiteY2" fmla="*/ 1910586 h 3740657"/>
              <a:gd name="connsiteX3" fmla="*/ 1 w 682890"/>
              <a:gd name="connsiteY3" fmla="*/ 1756687 h 3740657"/>
              <a:gd name="connsiteX4" fmla="*/ 0 w 682890"/>
              <a:gd name="connsiteY4" fmla="*/ 41664 h 3740657"/>
              <a:gd name="connsiteX0" fmla="*/ 216267 w 682890"/>
              <a:gd name="connsiteY0" fmla="*/ 10756 h 3740657"/>
              <a:gd name="connsiteX1" fmla="*/ 631233 w 682890"/>
              <a:gd name="connsiteY1" fmla="*/ 63621 h 3740657"/>
              <a:gd name="connsiteX2" fmla="*/ 347902 w 682890"/>
              <a:gd name="connsiteY2" fmla="*/ 3740657 h 3740657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1 h 3729902"/>
              <a:gd name="connsiteX1" fmla="*/ 496413 w 682890"/>
              <a:gd name="connsiteY1" fmla="*/ 1669009 h 3729902"/>
              <a:gd name="connsiteX2" fmla="*/ 347902 w 682890"/>
              <a:gd name="connsiteY2" fmla="*/ 3729902 h 3729902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1 h 3729902"/>
              <a:gd name="connsiteX1" fmla="*/ 506681 w 682890"/>
              <a:gd name="connsiteY1" fmla="*/ 1415356 h 3729902"/>
              <a:gd name="connsiteX2" fmla="*/ 347902 w 682890"/>
              <a:gd name="connsiteY2" fmla="*/ 3729902 h 3729902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1 h 3729902"/>
              <a:gd name="connsiteX1" fmla="*/ 496105 w 682890"/>
              <a:gd name="connsiteY1" fmla="*/ 1520769 h 3729902"/>
              <a:gd name="connsiteX2" fmla="*/ 347902 w 682890"/>
              <a:gd name="connsiteY2" fmla="*/ 3729902 h 3729902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0 h 3729902"/>
              <a:gd name="connsiteX1" fmla="*/ 496105 w 682890"/>
              <a:gd name="connsiteY1" fmla="*/ 1520769 h 3729902"/>
              <a:gd name="connsiteX2" fmla="*/ 347902 w 682890"/>
              <a:gd name="connsiteY2" fmla="*/ 3729902 h 3729902"/>
              <a:gd name="connsiteX0" fmla="*/ 0 w 682890"/>
              <a:gd name="connsiteY0" fmla="*/ 31229 h 3730222"/>
              <a:gd name="connsiteX1" fmla="*/ 682314 w 682890"/>
              <a:gd name="connsiteY1" fmla="*/ 1024477 h 3730222"/>
              <a:gd name="connsiteX2" fmla="*/ 658773 w 682890"/>
              <a:gd name="connsiteY2" fmla="*/ 1900151 h 3730222"/>
              <a:gd name="connsiteX3" fmla="*/ 1 w 682890"/>
              <a:gd name="connsiteY3" fmla="*/ 1746252 h 3730222"/>
              <a:gd name="connsiteX4" fmla="*/ 0 w 682890"/>
              <a:gd name="connsiteY4" fmla="*/ 31229 h 3730222"/>
              <a:gd name="connsiteX0" fmla="*/ 216267 w 682890"/>
              <a:gd name="connsiteY0" fmla="*/ 320 h 3730222"/>
              <a:gd name="connsiteX1" fmla="*/ 496105 w 682890"/>
              <a:gd name="connsiteY1" fmla="*/ 1521089 h 3730222"/>
              <a:gd name="connsiteX2" fmla="*/ 347902 w 682890"/>
              <a:gd name="connsiteY2" fmla="*/ 3730222 h 3730222"/>
              <a:gd name="connsiteX0" fmla="*/ 0 w 682890"/>
              <a:gd name="connsiteY0" fmla="*/ 31229 h 5012755"/>
              <a:gd name="connsiteX1" fmla="*/ 682314 w 682890"/>
              <a:gd name="connsiteY1" fmla="*/ 1024477 h 5012755"/>
              <a:gd name="connsiteX2" fmla="*/ 658773 w 682890"/>
              <a:gd name="connsiteY2" fmla="*/ 1900151 h 5012755"/>
              <a:gd name="connsiteX3" fmla="*/ 1 w 682890"/>
              <a:gd name="connsiteY3" fmla="*/ 1746252 h 5012755"/>
              <a:gd name="connsiteX4" fmla="*/ 0 w 682890"/>
              <a:gd name="connsiteY4" fmla="*/ 31229 h 5012755"/>
              <a:gd name="connsiteX0" fmla="*/ 216267 w 682890"/>
              <a:gd name="connsiteY0" fmla="*/ 320 h 5012755"/>
              <a:gd name="connsiteX1" fmla="*/ 496105 w 682890"/>
              <a:gd name="connsiteY1" fmla="*/ 1521089 h 5012755"/>
              <a:gd name="connsiteX2" fmla="*/ 300186 w 682890"/>
              <a:gd name="connsiteY2" fmla="*/ 5012755 h 5012755"/>
              <a:gd name="connsiteX0" fmla="*/ 0 w 682890"/>
              <a:gd name="connsiteY0" fmla="*/ 31131 h 5012657"/>
              <a:gd name="connsiteX1" fmla="*/ 682314 w 682890"/>
              <a:gd name="connsiteY1" fmla="*/ 1024379 h 5012657"/>
              <a:gd name="connsiteX2" fmla="*/ 658773 w 682890"/>
              <a:gd name="connsiteY2" fmla="*/ 1900053 h 5012657"/>
              <a:gd name="connsiteX3" fmla="*/ 1 w 682890"/>
              <a:gd name="connsiteY3" fmla="*/ 1746154 h 5012657"/>
              <a:gd name="connsiteX4" fmla="*/ 0 w 682890"/>
              <a:gd name="connsiteY4" fmla="*/ 31131 h 5012657"/>
              <a:gd name="connsiteX0" fmla="*/ 216267 w 682890"/>
              <a:gd name="connsiteY0" fmla="*/ 222 h 5012657"/>
              <a:gd name="connsiteX1" fmla="*/ 334835 w 682890"/>
              <a:gd name="connsiteY1" fmla="*/ 2180297 h 5012657"/>
              <a:gd name="connsiteX2" fmla="*/ 300186 w 682890"/>
              <a:gd name="connsiteY2" fmla="*/ 5012657 h 5012657"/>
              <a:gd name="connsiteX0" fmla="*/ 930 w 683820"/>
              <a:gd name="connsiteY0" fmla="*/ 31131 h 4430059"/>
              <a:gd name="connsiteX1" fmla="*/ 683244 w 683820"/>
              <a:gd name="connsiteY1" fmla="*/ 1024379 h 4430059"/>
              <a:gd name="connsiteX2" fmla="*/ 659703 w 683820"/>
              <a:gd name="connsiteY2" fmla="*/ 1900053 h 4430059"/>
              <a:gd name="connsiteX3" fmla="*/ 931 w 683820"/>
              <a:gd name="connsiteY3" fmla="*/ 1746154 h 4430059"/>
              <a:gd name="connsiteX4" fmla="*/ 930 w 683820"/>
              <a:gd name="connsiteY4" fmla="*/ 31131 h 4430059"/>
              <a:gd name="connsiteX0" fmla="*/ 217197 w 683820"/>
              <a:gd name="connsiteY0" fmla="*/ 222 h 4430059"/>
              <a:gd name="connsiteX1" fmla="*/ 335765 w 683820"/>
              <a:gd name="connsiteY1" fmla="*/ 2180297 h 4430059"/>
              <a:gd name="connsiteX2" fmla="*/ 0 w 683820"/>
              <a:gd name="connsiteY2" fmla="*/ 4430058 h 4430059"/>
              <a:gd name="connsiteX0" fmla="*/ 383925 w 1066815"/>
              <a:gd name="connsiteY0" fmla="*/ 31131 h 2990292"/>
              <a:gd name="connsiteX1" fmla="*/ 1066239 w 1066815"/>
              <a:gd name="connsiteY1" fmla="*/ 1024379 h 2990292"/>
              <a:gd name="connsiteX2" fmla="*/ 1042698 w 1066815"/>
              <a:gd name="connsiteY2" fmla="*/ 1900053 h 2990292"/>
              <a:gd name="connsiteX3" fmla="*/ 383926 w 1066815"/>
              <a:gd name="connsiteY3" fmla="*/ 1746154 h 2990292"/>
              <a:gd name="connsiteX4" fmla="*/ 383925 w 1066815"/>
              <a:gd name="connsiteY4" fmla="*/ 31131 h 2990292"/>
              <a:gd name="connsiteX0" fmla="*/ 600192 w 1066815"/>
              <a:gd name="connsiteY0" fmla="*/ 222 h 2990292"/>
              <a:gd name="connsiteX1" fmla="*/ 718760 w 1066815"/>
              <a:gd name="connsiteY1" fmla="*/ 2180297 h 2990292"/>
              <a:gd name="connsiteX2" fmla="*/ 0 w 1066815"/>
              <a:gd name="connsiteY2" fmla="*/ 2990291 h 2990292"/>
              <a:gd name="connsiteX0" fmla="*/ 383925 w 1066815"/>
              <a:gd name="connsiteY0" fmla="*/ 31104 h 2990265"/>
              <a:gd name="connsiteX1" fmla="*/ 1066239 w 1066815"/>
              <a:gd name="connsiteY1" fmla="*/ 1024352 h 2990265"/>
              <a:gd name="connsiteX2" fmla="*/ 1042698 w 1066815"/>
              <a:gd name="connsiteY2" fmla="*/ 1900026 h 2990265"/>
              <a:gd name="connsiteX3" fmla="*/ 383926 w 1066815"/>
              <a:gd name="connsiteY3" fmla="*/ 1746127 h 2990265"/>
              <a:gd name="connsiteX4" fmla="*/ 383925 w 1066815"/>
              <a:gd name="connsiteY4" fmla="*/ 31104 h 2990265"/>
              <a:gd name="connsiteX0" fmla="*/ 600192 w 1066815"/>
              <a:gd name="connsiteY0" fmla="*/ 195 h 2990265"/>
              <a:gd name="connsiteX1" fmla="*/ 594991 w 1066815"/>
              <a:gd name="connsiteY1" fmla="*/ 2464915 h 2990265"/>
              <a:gd name="connsiteX2" fmla="*/ 0 w 1066815"/>
              <a:gd name="connsiteY2" fmla="*/ 2990264 h 2990265"/>
              <a:gd name="connsiteX0" fmla="*/ 0 w 682890"/>
              <a:gd name="connsiteY0" fmla="*/ 31104 h 4953183"/>
              <a:gd name="connsiteX1" fmla="*/ 682314 w 682890"/>
              <a:gd name="connsiteY1" fmla="*/ 1024352 h 4953183"/>
              <a:gd name="connsiteX2" fmla="*/ 658773 w 682890"/>
              <a:gd name="connsiteY2" fmla="*/ 1900026 h 4953183"/>
              <a:gd name="connsiteX3" fmla="*/ 1 w 682890"/>
              <a:gd name="connsiteY3" fmla="*/ 1746127 h 4953183"/>
              <a:gd name="connsiteX4" fmla="*/ 0 w 682890"/>
              <a:gd name="connsiteY4" fmla="*/ 31104 h 4953183"/>
              <a:gd name="connsiteX0" fmla="*/ 216267 w 682890"/>
              <a:gd name="connsiteY0" fmla="*/ 195 h 4953183"/>
              <a:gd name="connsiteX1" fmla="*/ 211066 w 682890"/>
              <a:gd name="connsiteY1" fmla="*/ 2464915 h 4953183"/>
              <a:gd name="connsiteX2" fmla="*/ 48733 w 682890"/>
              <a:gd name="connsiteY2" fmla="*/ 4953182 h 4953183"/>
              <a:gd name="connsiteX0" fmla="*/ 0 w 768001"/>
              <a:gd name="connsiteY0" fmla="*/ 31104 h 3929391"/>
              <a:gd name="connsiteX1" fmla="*/ 682314 w 768001"/>
              <a:gd name="connsiteY1" fmla="*/ 1024352 h 3929391"/>
              <a:gd name="connsiteX2" fmla="*/ 658773 w 768001"/>
              <a:gd name="connsiteY2" fmla="*/ 1900026 h 3929391"/>
              <a:gd name="connsiteX3" fmla="*/ 1 w 768001"/>
              <a:gd name="connsiteY3" fmla="*/ 1746127 h 3929391"/>
              <a:gd name="connsiteX4" fmla="*/ 0 w 768001"/>
              <a:gd name="connsiteY4" fmla="*/ 31104 h 3929391"/>
              <a:gd name="connsiteX0" fmla="*/ 216267 w 768001"/>
              <a:gd name="connsiteY0" fmla="*/ 195 h 3929391"/>
              <a:gd name="connsiteX1" fmla="*/ 211066 w 768001"/>
              <a:gd name="connsiteY1" fmla="*/ 2464915 h 3929391"/>
              <a:gd name="connsiteX2" fmla="*/ 767977 w 768001"/>
              <a:gd name="connsiteY2" fmla="*/ 3929390 h 3929391"/>
              <a:gd name="connsiteX0" fmla="*/ 0 w 892493"/>
              <a:gd name="connsiteY0" fmla="*/ 31104 h 2464914"/>
              <a:gd name="connsiteX1" fmla="*/ 682314 w 892493"/>
              <a:gd name="connsiteY1" fmla="*/ 1024352 h 2464914"/>
              <a:gd name="connsiteX2" fmla="*/ 658773 w 892493"/>
              <a:gd name="connsiteY2" fmla="*/ 1900026 h 2464914"/>
              <a:gd name="connsiteX3" fmla="*/ 1 w 892493"/>
              <a:gd name="connsiteY3" fmla="*/ 1746127 h 2464914"/>
              <a:gd name="connsiteX4" fmla="*/ 0 w 892493"/>
              <a:gd name="connsiteY4" fmla="*/ 31104 h 2464914"/>
              <a:gd name="connsiteX0" fmla="*/ 216267 w 892493"/>
              <a:gd name="connsiteY0" fmla="*/ 195 h 2464914"/>
              <a:gd name="connsiteX1" fmla="*/ 211066 w 892493"/>
              <a:gd name="connsiteY1" fmla="*/ 2464915 h 2464914"/>
              <a:gd name="connsiteX2" fmla="*/ 892473 w 892493"/>
              <a:gd name="connsiteY2" fmla="*/ 2300328 h 2464914"/>
              <a:gd name="connsiteX0" fmla="*/ 0 w 840100"/>
              <a:gd name="connsiteY0" fmla="*/ 31104 h 2464914"/>
              <a:gd name="connsiteX1" fmla="*/ 682314 w 840100"/>
              <a:gd name="connsiteY1" fmla="*/ 1024352 h 2464914"/>
              <a:gd name="connsiteX2" fmla="*/ 658773 w 840100"/>
              <a:gd name="connsiteY2" fmla="*/ 1900026 h 2464914"/>
              <a:gd name="connsiteX3" fmla="*/ 1 w 840100"/>
              <a:gd name="connsiteY3" fmla="*/ 1746127 h 2464914"/>
              <a:gd name="connsiteX4" fmla="*/ 0 w 840100"/>
              <a:gd name="connsiteY4" fmla="*/ 31104 h 2464914"/>
              <a:gd name="connsiteX0" fmla="*/ 216267 w 840100"/>
              <a:gd name="connsiteY0" fmla="*/ 195 h 2464914"/>
              <a:gd name="connsiteX1" fmla="*/ 211066 w 840100"/>
              <a:gd name="connsiteY1" fmla="*/ 2464915 h 2464914"/>
              <a:gd name="connsiteX2" fmla="*/ 840078 w 840100"/>
              <a:gd name="connsiteY2" fmla="*/ 120292 h 2464914"/>
              <a:gd name="connsiteX0" fmla="*/ 0 w 840119"/>
              <a:gd name="connsiteY0" fmla="*/ 31116 h 2316601"/>
              <a:gd name="connsiteX1" fmla="*/ 682314 w 840119"/>
              <a:gd name="connsiteY1" fmla="*/ 1024364 h 2316601"/>
              <a:gd name="connsiteX2" fmla="*/ 658773 w 840119"/>
              <a:gd name="connsiteY2" fmla="*/ 1900038 h 2316601"/>
              <a:gd name="connsiteX3" fmla="*/ 1 w 840119"/>
              <a:gd name="connsiteY3" fmla="*/ 1746139 h 2316601"/>
              <a:gd name="connsiteX4" fmla="*/ 0 w 840119"/>
              <a:gd name="connsiteY4" fmla="*/ 31116 h 2316601"/>
              <a:gd name="connsiteX0" fmla="*/ 216267 w 840119"/>
              <a:gd name="connsiteY0" fmla="*/ 207 h 2316601"/>
              <a:gd name="connsiteX1" fmla="*/ 499648 w 840119"/>
              <a:gd name="connsiteY1" fmla="*/ 2316602 h 2316601"/>
              <a:gd name="connsiteX2" fmla="*/ 840078 w 840119"/>
              <a:gd name="connsiteY2" fmla="*/ 120304 h 2316601"/>
              <a:gd name="connsiteX0" fmla="*/ 0 w 840126"/>
              <a:gd name="connsiteY0" fmla="*/ 31107 h 2421789"/>
              <a:gd name="connsiteX1" fmla="*/ 682314 w 840126"/>
              <a:gd name="connsiteY1" fmla="*/ 1024355 h 2421789"/>
              <a:gd name="connsiteX2" fmla="*/ 658773 w 840126"/>
              <a:gd name="connsiteY2" fmla="*/ 1900029 h 2421789"/>
              <a:gd name="connsiteX3" fmla="*/ 1 w 840126"/>
              <a:gd name="connsiteY3" fmla="*/ 1746130 h 2421789"/>
              <a:gd name="connsiteX4" fmla="*/ 0 w 840126"/>
              <a:gd name="connsiteY4" fmla="*/ 31107 h 2421789"/>
              <a:gd name="connsiteX0" fmla="*/ 216267 w 840126"/>
              <a:gd name="connsiteY0" fmla="*/ 198 h 2421789"/>
              <a:gd name="connsiteX1" fmla="*/ 547563 w 840126"/>
              <a:gd name="connsiteY1" fmla="*/ 2421788 h 2421789"/>
              <a:gd name="connsiteX2" fmla="*/ 840078 w 840126"/>
              <a:gd name="connsiteY2" fmla="*/ 120295 h 2421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40126" h="2421789" stroke="0" extrusionOk="0">
                <a:moveTo>
                  <a:pt x="0" y="31107"/>
                </a:moveTo>
                <a:cubicBezTo>
                  <a:pt x="290763" y="31107"/>
                  <a:pt x="700366" y="1162268"/>
                  <a:pt x="682314" y="1024355"/>
                </a:cubicBezTo>
                <a:cubicBezTo>
                  <a:pt x="672671" y="950686"/>
                  <a:pt x="666449" y="1679124"/>
                  <a:pt x="658773" y="1900029"/>
                </a:cubicBezTo>
                <a:lnTo>
                  <a:pt x="1" y="1746130"/>
                </a:lnTo>
                <a:cubicBezTo>
                  <a:pt x="1" y="1174456"/>
                  <a:pt x="0" y="602781"/>
                  <a:pt x="0" y="31107"/>
                </a:cubicBezTo>
                <a:close/>
              </a:path>
              <a:path w="840126" h="2421789" fill="none">
                <a:moveTo>
                  <a:pt x="216267" y="198"/>
                </a:moveTo>
                <a:cubicBezTo>
                  <a:pt x="224162" y="-24769"/>
                  <a:pt x="553616" y="2322736"/>
                  <a:pt x="547563" y="2421788"/>
                </a:cubicBezTo>
                <a:cubicBezTo>
                  <a:pt x="565060" y="2405012"/>
                  <a:pt x="844344" y="74313"/>
                  <a:pt x="840078" y="120295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AC4A2372-9929-470C-8B9D-9EBC00BD1882}"/>
                  </a:ext>
                </a:extLst>
              </p14:cNvPr>
              <p14:cNvContentPartPr/>
              <p14:nvPr/>
            </p14:nvContentPartPr>
            <p14:xfrm>
              <a:off x="2407205" y="1481284"/>
              <a:ext cx="188640" cy="178560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AC4A2372-9929-470C-8B9D-9EBC00BD188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98205" y="1472302"/>
                <a:ext cx="206280" cy="1961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5" name="Håndskrift 174">
                <a:extLst>
                  <a:ext uri="{FF2B5EF4-FFF2-40B4-BE49-F238E27FC236}">
                    <a16:creationId xmlns:a16="http://schemas.microsoft.com/office/drawing/2014/main" id="{F15517FC-A96B-4968-985A-68A97DF6E822}"/>
                  </a:ext>
                </a:extLst>
              </p14:cNvPr>
              <p14:cNvContentPartPr/>
              <p14:nvPr/>
            </p14:nvContentPartPr>
            <p14:xfrm rot="3480762">
              <a:off x="2693482" y="1489807"/>
              <a:ext cx="188640" cy="178560"/>
            </p14:xfrm>
          </p:contentPart>
        </mc:Choice>
        <mc:Fallback xmlns="">
          <p:pic>
            <p:nvPicPr>
              <p:cNvPr id="175" name="Håndskrift 174">
                <a:extLst>
                  <a:ext uri="{FF2B5EF4-FFF2-40B4-BE49-F238E27FC236}">
                    <a16:creationId xmlns:a16="http://schemas.microsoft.com/office/drawing/2014/main" id="{F15517FC-A96B-4968-985A-68A97DF6E82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 rot="3480762">
                <a:off x="2684482" y="1480825"/>
                <a:ext cx="206280" cy="196165"/>
              </a:xfrm>
              <a:prstGeom prst="rect">
                <a:avLst/>
              </a:prstGeom>
            </p:spPr>
          </p:pic>
        </mc:Fallback>
      </mc:AlternateContent>
      <p:pic>
        <p:nvPicPr>
          <p:cNvPr id="85" name="Billede 84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343CDC08-0C49-484A-98C2-CB1FA541ABD2}"/>
              </a:ext>
            </a:extLst>
          </p:cNvPr>
          <p:cNvPicPr>
            <a:picLocks noChangeAspect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2394" y="246292"/>
            <a:ext cx="1149885" cy="1038443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6" name="Håndskrift 85">
                <a:extLst>
                  <a:ext uri="{FF2B5EF4-FFF2-40B4-BE49-F238E27FC236}">
                    <a16:creationId xmlns:a16="http://schemas.microsoft.com/office/drawing/2014/main" id="{2EA1525E-ED4F-4B57-9DA4-8FD039986B1D}"/>
                  </a:ext>
                </a:extLst>
              </p14:cNvPr>
              <p14:cNvContentPartPr/>
              <p14:nvPr/>
            </p14:nvContentPartPr>
            <p14:xfrm>
              <a:off x="472714" y="197366"/>
              <a:ext cx="9140040" cy="6019200"/>
            </p14:xfrm>
          </p:contentPart>
        </mc:Choice>
        <mc:Fallback xmlns="">
          <p:pic>
            <p:nvPicPr>
              <p:cNvPr id="86" name="Håndskrift 85">
                <a:extLst>
                  <a:ext uri="{FF2B5EF4-FFF2-40B4-BE49-F238E27FC236}">
                    <a16:creationId xmlns:a16="http://schemas.microsoft.com/office/drawing/2014/main" id="{2EA1525E-ED4F-4B57-9DA4-8FD039986B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3714" y="188366"/>
                <a:ext cx="9157680" cy="60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7" name="Håndskrift 86">
                <a:extLst>
                  <a:ext uri="{FF2B5EF4-FFF2-40B4-BE49-F238E27FC236}">
                    <a16:creationId xmlns:a16="http://schemas.microsoft.com/office/drawing/2014/main" id="{2F86F24E-E770-40D1-9A59-2300644D4C43}"/>
                  </a:ext>
                </a:extLst>
              </p14:cNvPr>
              <p14:cNvContentPartPr/>
              <p14:nvPr/>
            </p14:nvContentPartPr>
            <p14:xfrm>
              <a:off x="462994" y="539366"/>
              <a:ext cx="9075240" cy="6060240"/>
            </p14:xfrm>
          </p:contentPart>
        </mc:Choice>
        <mc:Fallback xmlns="">
          <p:pic>
            <p:nvPicPr>
              <p:cNvPr id="87" name="Håndskrift 86">
                <a:extLst>
                  <a:ext uri="{FF2B5EF4-FFF2-40B4-BE49-F238E27FC236}">
                    <a16:creationId xmlns:a16="http://schemas.microsoft.com/office/drawing/2014/main" id="{2F86F24E-E770-40D1-9A59-2300644D4C4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3994" y="530367"/>
                <a:ext cx="9092880" cy="6077879"/>
              </a:xfrm>
              <a:prstGeom prst="rect">
                <a:avLst/>
              </a:prstGeom>
            </p:spPr>
          </p:pic>
        </mc:Fallback>
      </mc:AlternateContent>
      <p:pic>
        <p:nvPicPr>
          <p:cNvPr id="180" name="Billede 179">
            <a:extLst>
              <a:ext uri="{FF2B5EF4-FFF2-40B4-BE49-F238E27FC236}">
                <a16:creationId xmlns:a16="http://schemas.microsoft.com/office/drawing/2014/main" id="{99650615-0666-4ECA-B1C0-AD7F5781B9B2}"/>
              </a:ext>
            </a:extLst>
          </p:cNvPr>
          <p:cNvPicPr>
            <a:picLocks noChangeAspect="1"/>
          </p:cNvPicPr>
          <p:nvPr/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9807" y="4905664"/>
            <a:ext cx="1255276" cy="76064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4" name="Håndskrift 33">
                <a:extLst>
                  <a:ext uri="{FF2B5EF4-FFF2-40B4-BE49-F238E27FC236}">
                    <a16:creationId xmlns:a16="http://schemas.microsoft.com/office/drawing/2014/main" id="{0B09B510-94BA-4756-A84E-11F55012D62D}"/>
                  </a:ext>
                </a:extLst>
              </p14:cNvPr>
              <p14:cNvContentPartPr/>
              <p14:nvPr/>
            </p14:nvContentPartPr>
            <p14:xfrm>
              <a:off x="8809037" y="5511866"/>
              <a:ext cx="554923" cy="607129"/>
            </p14:xfrm>
          </p:contentPart>
        </mc:Choice>
        <mc:Fallback xmlns="">
          <p:pic>
            <p:nvPicPr>
              <p:cNvPr id="34" name="Håndskrift 33">
                <a:extLst>
                  <a:ext uri="{FF2B5EF4-FFF2-40B4-BE49-F238E27FC236}">
                    <a16:creationId xmlns:a16="http://schemas.microsoft.com/office/drawing/2014/main" id="{0B09B510-94BA-4756-A84E-11F55012D62D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737063" y="5367911"/>
                <a:ext cx="698512" cy="894679"/>
              </a:xfrm>
              <a:prstGeom prst="rect">
                <a:avLst/>
              </a:prstGeom>
            </p:spPr>
          </p:pic>
        </mc:Fallback>
      </mc:AlternateContent>
      <p:grpSp>
        <p:nvGrpSpPr>
          <p:cNvPr id="3" name="Gruppe 2">
            <a:extLst>
              <a:ext uri="{FF2B5EF4-FFF2-40B4-BE49-F238E27FC236}">
                <a16:creationId xmlns:a16="http://schemas.microsoft.com/office/drawing/2014/main" id="{BC550755-8C04-429D-9D57-1F770C3214CA}"/>
              </a:ext>
            </a:extLst>
          </p:cNvPr>
          <p:cNvGrpSpPr/>
          <p:nvPr/>
        </p:nvGrpSpPr>
        <p:grpSpPr>
          <a:xfrm>
            <a:off x="8584678" y="3477275"/>
            <a:ext cx="1014990" cy="1896202"/>
            <a:chOff x="7793691" y="1980806"/>
            <a:chExt cx="1567800" cy="2928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35" name="Håndskrift 34">
                  <a:extLst>
                    <a:ext uri="{FF2B5EF4-FFF2-40B4-BE49-F238E27FC236}">
                      <a16:creationId xmlns:a16="http://schemas.microsoft.com/office/drawing/2014/main" id="{91583E54-AC00-4877-9A91-9A68E830915D}"/>
                    </a:ext>
                  </a:extLst>
                </p14:cNvPr>
                <p14:cNvContentPartPr/>
                <p14:nvPr/>
              </p14:nvContentPartPr>
              <p14:xfrm>
                <a:off x="7902411" y="2862806"/>
                <a:ext cx="533520" cy="2023200"/>
              </p14:xfrm>
            </p:contentPart>
          </mc:Choice>
          <mc:Fallback xmlns="">
            <p:pic>
              <p:nvPicPr>
                <p:cNvPr id="35" name="Håndskrift 34">
                  <a:extLst>
                    <a:ext uri="{FF2B5EF4-FFF2-40B4-BE49-F238E27FC236}">
                      <a16:creationId xmlns:a16="http://schemas.microsoft.com/office/drawing/2014/main" id="{91583E54-AC00-4877-9A91-9A68E830915D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7846836" y="2751611"/>
                  <a:ext cx="644114" cy="22450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36" name="Håndskrift 35">
                  <a:extLst>
                    <a:ext uri="{FF2B5EF4-FFF2-40B4-BE49-F238E27FC236}">
                      <a16:creationId xmlns:a16="http://schemas.microsoft.com/office/drawing/2014/main" id="{EFABF477-AA26-4797-B9D9-A35581C7D71C}"/>
                    </a:ext>
                  </a:extLst>
                </p14:cNvPr>
                <p14:cNvContentPartPr/>
                <p14:nvPr/>
              </p14:nvContentPartPr>
              <p14:xfrm>
                <a:off x="8359251" y="1980806"/>
                <a:ext cx="82800" cy="2747160"/>
              </p14:xfrm>
            </p:contentPart>
          </mc:Choice>
          <mc:Fallback xmlns="">
            <p:pic>
              <p:nvPicPr>
                <p:cNvPr id="36" name="Håndskrift 35">
                  <a:extLst>
                    <a:ext uri="{FF2B5EF4-FFF2-40B4-BE49-F238E27FC236}">
                      <a16:creationId xmlns:a16="http://schemas.microsoft.com/office/drawing/2014/main" id="{EFABF477-AA26-4797-B9D9-A35581C7D71C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8303681" y="1869607"/>
                  <a:ext cx="193385" cy="296900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37" name="Håndskrift 36">
                  <a:extLst>
                    <a:ext uri="{FF2B5EF4-FFF2-40B4-BE49-F238E27FC236}">
                      <a16:creationId xmlns:a16="http://schemas.microsoft.com/office/drawing/2014/main" id="{ED9AC373-47DF-4F6B-830B-C9989FC70BC1}"/>
                    </a:ext>
                  </a:extLst>
                </p14:cNvPr>
                <p14:cNvContentPartPr/>
                <p14:nvPr/>
              </p14:nvContentPartPr>
              <p14:xfrm>
                <a:off x="8380491" y="2024366"/>
                <a:ext cx="360720" cy="2645280"/>
              </p14:xfrm>
            </p:contentPart>
          </mc:Choice>
          <mc:Fallback xmlns="">
            <p:pic>
              <p:nvPicPr>
                <p:cNvPr id="37" name="Håndskrift 36">
                  <a:extLst>
                    <a:ext uri="{FF2B5EF4-FFF2-40B4-BE49-F238E27FC236}">
                      <a16:creationId xmlns:a16="http://schemas.microsoft.com/office/drawing/2014/main" id="{ED9AC373-47DF-4F6B-830B-C9989FC70BC1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8324910" y="1913150"/>
                  <a:ext cx="471326" cy="286715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38" name="Håndskrift 37">
                  <a:extLst>
                    <a:ext uri="{FF2B5EF4-FFF2-40B4-BE49-F238E27FC236}">
                      <a16:creationId xmlns:a16="http://schemas.microsoft.com/office/drawing/2014/main" id="{5F061809-31F6-4B1B-9787-04C9DF78F50B}"/>
                    </a:ext>
                  </a:extLst>
                </p14:cNvPr>
                <p14:cNvContentPartPr/>
                <p14:nvPr/>
              </p14:nvContentPartPr>
              <p14:xfrm>
                <a:off x="8541771" y="2644646"/>
                <a:ext cx="505440" cy="2224080"/>
              </p14:xfrm>
            </p:contentPart>
          </mc:Choice>
          <mc:Fallback xmlns="">
            <p:pic>
              <p:nvPicPr>
                <p:cNvPr id="38" name="Håndskrift 37">
                  <a:extLst>
                    <a:ext uri="{FF2B5EF4-FFF2-40B4-BE49-F238E27FC236}">
                      <a16:creationId xmlns:a16="http://schemas.microsoft.com/office/drawing/2014/main" id="{5F061809-31F6-4B1B-9787-04C9DF78F50B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8486167" y="2533470"/>
                  <a:ext cx="616092" cy="244587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39" name="Håndskrift 38">
                  <a:extLst>
                    <a:ext uri="{FF2B5EF4-FFF2-40B4-BE49-F238E27FC236}">
                      <a16:creationId xmlns:a16="http://schemas.microsoft.com/office/drawing/2014/main" id="{D30455CA-0D5F-49AA-845E-90CD09C213A1}"/>
                    </a:ext>
                  </a:extLst>
                </p14:cNvPr>
                <p14:cNvContentPartPr/>
                <p14:nvPr/>
              </p14:nvContentPartPr>
              <p14:xfrm>
                <a:off x="8468331" y="2699006"/>
                <a:ext cx="414360" cy="2007720"/>
              </p14:xfrm>
            </p:contentPart>
          </mc:Choice>
          <mc:Fallback xmlns="">
            <p:pic>
              <p:nvPicPr>
                <p:cNvPr id="39" name="Håndskrift 38">
                  <a:extLst>
                    <a:ext uri="{FF2B5EF4-FFF2-40B4-BE49-F238E27FC236}">
                      <a16:creationId xmlns:a16="http://schemas.microsoft.com/office/drawing/2014/main" id="{D30455CA-0D5F-49AA-845E-90CD09C213A1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8412787" y="2587806"/>
                  <a:ext cx="524893" cy="222956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40" name="Håndskrift 39">
                  <a:extLst>
                    <a:ext uri="{FF2B5EF4-FFF2-40B4-BE49-F238E27FC236}">
                      <a16:creationId xmlns:a16="http://schemas.microsoft.com/office/drawing/2014/main" id="{2D1880B4-727B-4415-9FF0-62ABAD31F704}"/>
                    </a:ext>
                  </a:extLst>
                </p14:cNvPr>
                <p14:cNvContentPartPr/>
                <p14:nvPr/>
              </p14:nvContentPartPr>
              <p14:xfrm>
                <a:off x="7793691" y="2372486"/>
                <a:ext cx="554760" cy="971640"/>
              </p14:xfrm>
            </p:contentPart>
          </mc:Choice>
          <mc:Fallback xmlns="">
            <p:pic>
              <p:nvPicPr>
                <p:cNvPr id="40" name="Håndskrift 39">
                  <a:extLst>
                    <a:ext uri="{FF2B5EF4-FFF2-40B4-BE49-F238E27FC236}">
                      <a16:creationId xmlns:a16="http://schemas.microsoft.com/office/drawing/2014/main" id="{2D1880B4-727B-4415-9FF0-62ABAD31F704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7738104" y="2261314"/>
                  <a:ext cx="665378" cy="11934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41" name="Håndskrift 40">
                  <a:extLst>
                    <a:ext uri="{FF2B5EF4-FFF2-40B4-BE49-F238E27FC236}">
                      <a16:creationId xmlns:a16="http://schemas.microsoft.com/office/drawing/2014/main" id="{F29FFBE9-77AD-4D33-B9E0-2FD35132721A}"/>
                    </a:ext>
                  </a:extLst>
                </p14:cNvPr>
                <p14:cNvContentPartPr/>
                <p14:nvPr/>
              </p14:nvContentPartPr>
              <p14:xfrm>
                <a:off x="8676771" y="3461486"/>
                <a:ext cx="684720" cy="1389240"/>
              </p14:xfrm>
            </p:contentPart>
          </mc:Choice>
          <mc:Fallback xmlns="">
            <p:pic>
              <p:nvPicPr>
                <p:cNvPr id="41" name="Håndskrift 40">
                  <a:extLst>
                    <a:ext uri="{FF2B5EF4-FFF2-40B4-BE49-F238E27FC236}">
                      <a16:creationId xmlns:a16="http://schemas.microsoft.com/office/drawing/2014/main" id="{F29FFBE9-77AD-4D33-B9E0-2FD35132721A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8621148" y="3350302"/>
                  <a:ext cx="795410" cy="16110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42" name="Håndskrift 41">
                  <a:extLst>
                    <a:ext uri="{FF2B5EF4-FFF2-40B4-BE49-F238E27FC236}">
                      <a16:creationId xmlns:a16="http://schemas.microsoft.com/office/drawing/2014/main" id="{B295B1E7-04FD-4542-BCE7-6E15C484D12C}"/>
                    </a:ext>
                  </a:extLst>
                </p14:cNvPr>
                <p14:cNvContentPartPr/>
                <p14:nvPr/>
              </p14:nvContentPartPr>
              <p14:xfrm>
                <a:off x="7870371" y="3483086"/>
                <a:ext cx="545760" cy="1249560"/>
              </p14:xfrm>
            </p:contentPart>
          </mc:Choice>
          <mc:Fallback xmlns="">
            <p:pic>
              <p:nvPicPr>
                <p:cNvPr id="42" name="Håndskrift 41">
                  <a:extLst>
                    <a:ext uri="{FF2B5EF4-FFF2-40B4-BE49-F238E27FC236}">
                      <a16:creationId xmlns:a16="http://schemas.microsoft.com/office/drawing/2014/main" id="{B295B1E7-04FD-4542-BCE7-6E15C484D12C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7814795" y="3371866"/>
                  <a:ext cx="656357" cy="14714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43" name="Håndskrift 42">
                  <a:extLst>
                    <a:ext uri="{FF2B5EF4-FFF2-40B4-BE49-F238E27FC236}">
                      <a16:creationId xmlns:a16="http://schemas.microsoft.com/office/drawing/2014/main" id="{AB8B62F7-DAB3-4DCB-96BC-1C69A0E47DF7}"/>
                    </a:ext>
                  </a:extLst>
                </p14:cNvPr>
                <p14:cNvContentPartPr/>
                <p14:nvPr/>
              </p14:nvContentPartPr>
              <p14:xfrm>
                <a:off x="8801691" y="4005446"/>
                <a:ext cx="201240" cy="904320"/>
              </p14:xfrm>
            </p:contentPart>
          </mc:Choice>
          <mc:Fallback xmlns="">
            <p:pic>
              <p:nvPicPr>
                <p:cNvPr id="43" name="Håndskrift 42">
                  <a:extLst>
                    <a:ext uri="{FF2B5EF4-FFF2-40B4-BE49-F238E27FC236}">
                      <a16:creationId xmlns:a16="http://schemas.microsoft.com/office/drawing/2014/main" id="{AB8B62F7-DAB3-4DCB-96BC-1C69A0E47DF7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8746100" y="3894282"/>
                  <a:ext cx="311866" cy="11260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44" name="Håndskrift 43">
                  <a:extLst>
                    <a:ext uri="{FF2B5EF4-FFF2-40B4-BE49-F238E27FC236}">
                      <a16:creationId xmlns:a16="http://schemas.microsoft.com/office/drawing/2014/main" id="{23CC6C48-CB1A-46D4-BE02-7DC5AB3211FA}"/>
                    </a:ext>
                  </a:extLst>
                </p14:cNvPr>
                <p14:cNvContentPartPr/>
                <p14:nvPr/>
              </p14:nvContentPartPr>
              <p14:xfrm>
                <a:off x="8533491" y="3537446"/>
                <a:ext cx="88200" cy="1263240"/>
              </p14:xfrm>
            </p:contentPart>
          </mc:Choice>
          <mc:Fallback xmlns="">
            <p:pic>
              <p:nvPicPr>
                <p:cNvPr id="44" name="Håndskrift 43">
                  <a:extLst>
                    <a:ext uri="{FF2B5EF4-FFF2-40B4-BE49-F238E27FC236}">
                      <a16:creationId xmlns:a16="http://schemas.microsoft.com/office/drawing/2014/main" id="{23CC6C48-CB1A-46D4-BE02-7DC5AB3211FA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8478019" y="3426294"/>
                  <a:ext cx="198589" cy="1484988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" name="Gruppe 8">
            <a:extLst>
              <a:ext uri="{FF2B5EF4-FFF2-40B4-BE49-F238E27FC236}">
                <a16:creationId xmlns:a16="http://schemas.microsoft.com/office/drawing/2014/main" id="{131ABC1B-0127-CC38-F1C6-1591FBD9EE06}"/>
              </a:ext>
            </a:extLst>
          </p:cNvPr>
          <p:cNvGrpSpPr/>
          <p:nvPr/>
        </p:nvGrpSpPr>
        <p:grpSpPr>
          <a:xfrm>
            <a:off x="6316117" y="2740921"/>
            <a:ext cx="1951189" cy="3226589"/>
            <a:chOff x="5768399" y="2551695"/>
            <a:chExt cx="2366384" cy="3592439"/>
          </a:xfrm>
        </p:grpSpPr>
        <p:cxnSp>
          <p:nvCxnSpPr>
            <p:cNvPr id="325" name="Lige forbindelse 324">
              <a:extLst>
                <a:ext uri="{FF2B5EF4-FFF2-40B4-BE49-F238E27FC236}">
                  <a16:creationId xmlns:a16="http://schemas.microsoft.com/office/drawing/2014/main" id="{BD96B92C-1562-2C15-B47F-E948490FBDC2}"/>
                </a:ext>
              </a:extLst>
            </p:cNvPr>
            <p:cNvCxnSpPr>
              <a:cxnSpLocks/>
            </p:cNvCxnSpPr>
            <p:nvPr/>
          </p:nvCxnSpPr>
          <p:spPr>
            <a:xfrm>
              <a:off x="5768399" y="5250874"/>
              <a:ext cx="262563" cy="743067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26" name="Gruppe 325">
              <a:extLst>
                <a:ext uri="{FF2B5EF4-FFF2-40B4-BE49-F238E27FC236}">
                  <a16:creationId xmlns:a16="http://schemas.microsoft.com/office/drawing/2014/main" id="{9B49501A-616B-41A1-8227-87B0BBC5F46E}"/>
                </a:ext>
              </a:extLst>
            </p:cNvPr>
            <p:cNvGrpSpPr>
              <a:grpSpLocks noChangeAspect="1"/>
            </p:cNvGrpSpPr>
            <p:nvPr/>
          </p:nvGrpSpPr>
          <p:grpSpPr>
            <a:xfrm rot="21188101" flipH="1">
              <a:off x="6219815" y="3507540"/>
              <a:ext cx="1914968" cy="2636594"/>
              <a:chOff x="4513296" y="1882338"/>
              <a:chExt cx="2777423" cy="2633408"/>
            </a:xfrm>
          </p:grpSpPr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59">
                <p14:nvContentPartPr>
                  <p14:cNvPr id="327" name="Håndskrift 326">
                    <a:extLst>
                      <a:ext uri="{FF2B5EF4-FFF2-40B4-BE49-F238E27FC236}">
                        <a16:creationId xmlns:a16="http://schemas.microsoft.com/office/drawing/2014/main" id="{8110EC2B-3728-55F3-4D56-16EE52CC79E7}"/>
                      </a:ext>
                    </a:extLst>
                  </p14:cNvPr>
                  <p14:cNvContentPartPr/>
                  <p14:nvPr/>
                </p14:nvContentPartPr>
                <p14:xfrm>
                  <a:off x="6336517" y="3919586"/>
                  <a:ext cx="40320" cy="385920"/>
                </p14:xfrm>
              </p:contentPart>
            </mc:Choice>
            <mc:Fallback xmlns="">
              <p:pic>
                <p:nvPicPr>
                  <p:cNvPr id="69" name="Håndskrift 68">
                    <a:extLst>
                      <a:ext uri="{FF2B5EF4-FFF2-40B4-BE49-F238E27FC236}">
                        <a16:creationId xmlns:a16="http://schemas.microsoft.com/office/drawing/2014/main" id="{613BD322-E74A-4189-9BC3-C25C786B4AB9}"/>
                      </a:ext>
                    </a:extLst>
                  </p:cNvPr>
                  <p:cNvPicPr/>
                  <p:nvPr/>
                </p:nvPicPr>
                <p:blipFill>
                  <a:blip r:embed="rId173"/>
                  <a:stretch>
                    <a:fillRect/>
                  </a:stretch>
                </p:blipFill>
                <p:spPr>
                  <a:xfrm>
                    <a:off x="6310335" y="3901586"/>
                    <a:ext cx="92160" cy="421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74">
                <p14:nvContentPartPr>
                  <p14:cNvPr id="328" name="Håndskrift 327">
                    <a:extLst>
                      <a:ext uri="{FF2B5EF4-FFF2-40B4-BE49-F238E27FC236}">
                        <a16:creationId xmlns:a16="http://schemas.microsoft.com/office/drawing/2014/main" id="{ACF3789E-20E2-8BC7-DDAE-6FFB892B3B75}"/>
                      </a:ext>
                    </a:extLst>
                  </p14:cNvPr>
                  <p14:cNvContentPartPr/>
                  <p14:nvPr/>
                </p14:nvContentPartPr>
                <p14:xfrm>
                  <a:off x="5869957" y="4269146"/>
                  <a:ext cx="443160" cy="190080"/>
                </p14:xfrm>
              </p:contentPart>
            </mc:Choice>
            <mc:Fallback xmlns="">
              <p:pic>
                <p:nvPicPr>
                  <p:cNvPr id="70" name="Håndskrift 69">
                    <a:extLst>
                      <a:ext uri="{FF2B5EF4-FFF2-40B4-BE49-F238E27FC236}">
                        <a16:creationId xmlns:a16="http://schemas.microsoft.com/office/drawing/2014/main" id="{3DA1B172-FC00-4F17-A618-61F22C3F2F0F}"/>
                      </a:ext>
                    </a:extLst>
                  </p:cNvPr>
                  <p:cNvPicPr/>
                  <p:nvPr/>
                </p:nvPicPr>
                <p:blipFill>
                  <a:blip r:embed="rId175"/>
                  <a:stretch>
                    <a:fillRect/>
                  </a:stretch>
                </p:blipFill>
                <p:spPr>
                  <a:xfrm>
                    <a:off x="5843858" y="4251112"/>
                    <a:ext cx="494836" cy="22578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76">
                <p14:nvContentPartPr>
                  <p14:cNvPr id="329" name="Håndskrift 328">
                    <a:extLst>
                      <a:ext uri="{FF2B5EF4-FFF2-40B4-BE49-F238E27FC236}">
                        <a16:creationId xmlns:a16="http://schemas.microsoft.com/office/drawing/2014/main" id="{4A9E1878-CAB6-ABCA-A5A2-BB211A688839}"/>
                      </a:ext>
                    </a:extLst>
                  </p14:cNvPr>
                  <p14:cNvContentPartPr/>
                  <p14:nvPr/>
                </p14:nvContentPartPr>
                <p14:xfrm>
                  <a:off x="6321037" y="4135226"/>
                  <a:ext cx="188280" cy="126720"/>
                </p14:xfrm>
              </p:contentPart>
            </mc:Choice>
            <mc:Fallback xmlns="">
              <p:pic>
                <p:nvPicPr>
                  <p:cNvPr id="72" name="Håndskrift 71">
                    <a:extLst>
                      <a:ext uri="{FF2B5EF4-FFF2-40B4-BE49-F238E27FC236}">
                        <a16:creationId xmlns:a16="http://schemas.microsoft.com/office/drawing/2014/main" id="{494E1E65-E29C-471F-BBAD-4630544E4941}"/>
                      </a:ext>
                    </a:extLst>
                  </p:cNvPr>
                  <p:cNvPicPr/>
                  <p:nvPr/>
                </p:nvPicPr>
                <p:blipFill>
                  <a:blip r:embed="rId177"/>
                  <a:stretch>
                    <a:fillRect/>
                  </a:stretch>
                </p:blipFill>
                <p:spPr>
                  <a:xfrm>
                    <a:off x="6294959" y="4117328"/>
                    <a:ext cx="239914" cy="162159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330" name="Gruppe 329">
                <a:extLst>
                  <a:ext uri="{FF2B5EF4-FFF2-40B4-BE49-F238E27FC236}">
                    <a16:creationId xmlns:a16="http://schemas.microsoft.com/office/drawing/2014/main" id="{DF8A9F38-277F-A143-2537-D7A197FC6551}"/>
                  </a:ext>
                </a:extLst>
              </p:cNvPr>
              <p:cNvGrpSpPr/>
              <p:nvPr/>
            </p:nvGrpSpPr>
            <p:grpSpPr>
              <a:xfrm>
                <a:off x="4513296" y="1882338"/>
                <a:ext cx="2777423" cy="2633408"/>
                <a:chOff x="4513296" y="1882338"/>
                <a:chExt cx="2777423" cy="2633408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78">
                  <p14:nvContentPartPr>
                    <p14:cNvPr id="331" name="Håndskrift 330">
                      <a:extLst>
                        <a:ext uri="{FF2B5EF4-FFF2-40B4-BE49-F238E27FC236}">
                          <a16:creationId xmlns:a16="http://schemas.microsoft.com/office/drawing/2014/main" id="{CEFDF4E8-B600-6110-5DF4-BB121CFE502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513296" y="1882338"/>
                    <a:ext cx="2777423" cy="2004063"/>
                  </p14:xfrm>
                </p:contentPart>
              </mc:Choice>
              <mc:Fallback xmlns="">
                <p:pic>
                  <p:nvPicPr>
                    <p:cNvPr id="74" name="Håndskrift 73">
                      <a:extLst>
                        <a:ext uri="{FF2B5EF4-FFF2-40B4-BE49-F238E27FC236}">
                          <a16:creationId xmlns:a16="http://schemas.microsoft.com/office/drawing/2014/main" id="{36BFD8D5-1F59-4370-86B7-F428E9385422}"/>
                        </a:ext>
                      </a:extLst>
                    </p:cNvPr>
                    <p:cNvPicPr/>
                    <p:nvPr/>
                  </p:nvPicPr>
                  <p:blipFill>
                    <a:blip r:embed="rId179"/>
                    <a:stretch>
                      <a:fillRect/>
                    </a:stretch>
                  </p:blipFill>
                  <p:spPr>
                    <a:xfrm>
                      <a:off x="4450113" y="1846384"/>
                      <a:ext cx="2892300" cy="2075611"/>
                    </a:xfrm>
                    <a:prstGeom prst="rect">
                      <a:avLst/>
                    </a:prstGeom>
                  </p:spPr>
                </p:pic>
              </mc:Fallback>
            </mc:AlternateContent>
            <p:grpSp>
              <p:nvGrpSpPr>
                <p:cNvPr id="332" name="Gruppe 331">
                  <a:extLst>
                    <a:ext uri="{FF2B5EF4-FFF2-40B4-BE49-F238E27FC236}">
                      <a16:creationId xmlns:a16="http://schemas.microsoft.com/office/drawing/2014/main" id="{9EF80A2D-B035-845A-72D0-360A802DCC08}"/>
                    </a:ext>
                  </a:extLst>
                </p:cNvPr>
                <p:cNvGrpSpPr/>
                <p:nvPr/>
              </p:nvGrpSpPr>
              <p:grpSpPr>
                <a:xfrm>
                  <a:off x="6020077" y="3871706"/>
                  <a:ext cx="789840" cy="644040"/>
                  <a:chOff x="6020077" y="3871706"/>
                  <a:chExt cx="789840" cy="644040"/>
                </a:xfrm>
              </p:grpSpPr>
              <mc:AlternateContent xmlns:mc="http://schemas.openxmlformats.org/markup-compatibility/2006" xmlns:p14="http://schemas.microsoft.com/office/powerpoint/2010/main" xmlns:aink="http://schemas.microsoft.com/office/drawing/2016/ink">
                <mc:Choice Requires="p14 aink">
                  <p:contentPart p14:bwMode="auto" r:id="rId180">
                    <p14:nvContentPartPr>
                      <p14:cNvPr id="333" name="Håndskrift 332">
                        <a:extLst>
                          <a:ext uri="{FF2B5EF4-FFF2-40B4-BE49-F238E27FC236}">
                            <a16:creationId xmlns:a16="http://schemas.microsoft.com/office/drawing/2014/main" id="{1A0BA44F-C9E2-BF5A-3148-1E746C5526B0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6360637" y="4245386"/>
                      <a:ext cx="449280" cy="210600"/>
                    </p14:xfrm>
                  </p:contentPart>
                </mc:Choice>
                <mc:Fallback xmlns="">
                  <p:pic>
                    <p:nvPicPr>
                      <p:cNvPr id="77" name="Håndskrift 76">
                        <a:extLst>
                          <a:ext uri="{FF2B5EF4-FFF2-40B4-BE49-F238E27FC236}">
                            <a16:creationId xmlns:a16="http://schemas.microsoft.com/office/drawing/2014/main" id="{C523975D-BE96-4910-8462-4A9E0C10D2E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81"/>
                      <a:stretch>
                        <a:fillRect/>
                      </a:stretch>
                    </p:blipFill>
                    <p:spPr>
                      <a:xfrm>
                        <a:off x="6334516" y="4227417"/>
                        <a:ext cx="500999" cy="246179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  <mc:AlternateContent xmlns:mc="http://schemas.openxmlformats.org/markup-compatibility/2006" xmlns:p14="http://schemas.microsoft.com/office/powerpoint/2010/main" xmlns:aink="http://schemas.microsoft.com/office/drawing/2016/ink">
                <mc:Choice Requires="p14 aink">
                  <p:contentPart p14:bwMode="auto" r:id="rId182">
                    <p14:nvContentPartPr>
                      <p14:cNvPr id="334" name="Håndskrift 333">
                        <a:extLst>
                          <a:ext uri="{FF2B5EF4-FFF2-40B4-BE49-F238E27FC236}">
                            <a16:creationId xmlns:a16="http://schemas.microsoft.com/office/drawing/2014/main" id="{BBBBDA30-61ED-A7FB-3EAA-4BF4F377E069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6328597" y="4269506"/>
                      <a:ext cx="220680" cy="232920"/>
                    </p14:xfrm>
                  </p:contentPart>
                </mc:Choice>
                <mc:Fallback xmlns="">
                  <p:pic>
                    <p:nvPicPr>
                      <p:cNvPr id="78" name="Håndskrift 77">
                        <a:extLst>
                          <a:ext uri="{FF2B5EF4-FFF2-40B4-BE49-F238E27FC236}">
                            <a16:creationId xmlns:a16="http://schemas.microsoft.com/office/drawing/2014/main" id="{BAAEC869-CCD4-4947-86EC-6EAE9AA820C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83"/>
                      <a:stretch>
                        <a:fillRect/>
                      </a:stretch>
                    </p:blipFill>
                    <p:spPr>
                      <a:xfrm>
                        <a:off x="6302512" y="4251561"/>
                        <a:ext cx="272329" cy="268450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  <mc:AlternateContent xmlns:mc="http://schemas.openxmlformats.org/markup-compatibility/2006" xmlns:p14="http://schemas.microsoft.com/office/powerpoint/2010/main" xmlns:aink="http://schemas.microsoft.com/office/drawing/2016/ink">
                <mc:Choice Requires="p14 aink">
                  <p:contentPart p14:bwMode="auto" r:id="rId184">
                    <p14:nvContentPartPr>
                      <p14:cNvPr id="335" name="Håndskrift 334">
                        <a:extLst>
                          <a:ext uri="{FF2B5EF4-FFF2-40B4-BE49-F238E27FC236}">
                            <a16:creationId xmlns:a16="http://schemas.microsoft.com/office/drawing/2014/main" id="{48B24A17-32EE-0EAC-50DA-DF87B9E354E6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6121597" y="4245746"/>
                      <a:ext cx="223920" cy="270000"/>
                    </p14:xfrm>
                  </p:contentPart>
                </mc:Choice>
                <mc:Fallback xmlns="">
                  <p:pic>
                    <p:nvPicPr>
                      <p:cNvPr id="79" name="Håndskrift 78">
                        <a:extLst>
                          <a:ext uri="{FF2B5EF4-FFF2-40B4-BE49-F238E27FC236}">
                            <a16:creationId xmlns:a16="http://schemas.microsoft.com/office/drawing/2014/main" id="{F7E61547-4674-4CDD-81C0-7B85078E8D1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85"/>
                      <a:stretch>
                        <a:fillRect/>
                      </a:stretch>
                    </p:blipFill>
                    <p:spPr>
                      <a:xfrm>
                        <a:off x="6095438" y="4227794"/>
                        <a:ext cx="275715" cy="305545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  <mc:AlternateContent xmlns:mc="http://schemas.openxmlformats.org/markup-compatibility/2006" xmlns:p14="http://schemas.microsoft.com/office/powerpoint/2010/main" xmlns:aink="http://schemas.microsoft.com/office/drawing/2016/ink">
                <mc:Choice Requires="p14 aink">
                  <p:contentPart p14:bwMode="auto" r:id="rId186">
                    <p14:nvContentPartPr>
                      <p14:cNvPr id="336" name="Håndskrift 335">
                        <a:extLst>
                          <a:ext uri="{FF2B5EF4-FFF2-40B4-BE49-F238E27FC236}">
                            <a16:creationId xmlns:a16="http://schemas.microsoft.com/office/drawing/2014/main" id="{436AA523-1CCF-A279-FEA6-9F24A37587F5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6134917" y="4157546"/>
                      <a:ext cx="170640" cy="64440"/>
                    </p14:xfrm>
                  </p:contentPart>
                </mc:Choice>
                <mc:Fallback xmlns="">
                  <p:pic>
                    <p:nvPicPr>
                      <p:cNvPr id="80" name="Håndskrift 79">
                        <a:extLst>
                          <a:ext uri="{FF2B5EF4-FFF2-40B4-BE49-F238E27FC236}">
                            <a16:creationId xmlns:a16="http://schemas.microsoft.com/office/drawing/2014/main" id="{CA9770CE-6F75-408A-BD74-3B845074FEA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87"/>
                      <a:stretch>
                        <a:fillRect/>
                      </a:stretch>
                    </p:blipFill>
                    <p:spPr>
                      <a:xfrm>
                        <a:off x="6108825" y="4139546"/>
                        <a:ext cx="222302" cy="100080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  <mc:AlternateContent xmlns:mc="http://schemas.openxmlformats.org/markup-compatibility/2006" xmlns:p14="http://schemas.microsoft.com/office/powerpoint/2010/main" xmlns:aink="http://schemas.microsoft.com/office/drawing/2016/ink">
                <mc:Choice Requires="p14 aink">
                  <p:contentPart p14:bwMode="auto" r:id="rId188">
                    <p14:nvContentPartPr>
                      <p14:cNvPr id="337" name="Håndskrift 336">
                        <a:extLst>
                          <a:ext uri="{FF2B5EF4-FFF2-40B4-BE49-F238E27FC236}">
                            <a16:creationId xmlns:a16="http://schemas.microsoft.com/office/drawing/2014/main" id="{AEBE412F-1047-5D56-88E7-BAB9EED05D6D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6511837" y="4142066"/>
                      <a:ext cx="119880" cy="119160"/>
                    </p14:xfrm>
                  </p:contentPart>
                </mc:Choice>
                <mc:Fallback xmlns="">
                  <p:pic>
                    <p:nvPicPr>
                      <p:cNvPr id="81" name="Håndskrift 80">
                        <a:extLst>
                          <a:ext uri="{FF2B5EF4-FFF2-40B4-BE49-F238E27FC236}">
                            <a16:creationId xmlns:a16="http://schemas.microsoft.com/office/drawing/2014/main" id="{00E3ECF4-FC79-4921-B7E9-60E492E0AE7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89"/>
                      <a:stretch>
                        <a:fillRect/>
                      </a:stretch>
                    </p:blipFill>
                    <p:spPr>
                      <a:xfrm>
                        <a:off x="6485662" y="4124120"/>
                        <a:ext cx="171706" cy="154693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  <mc:AlternateContent xmlns:mc="http://schemas.openxmlformats.org/markup-compatibility/2006" xmlns:p14="http://schemas.microsoft.com/office/powerpoint/2010/main" xmlns:aink="http://schemas.microsoft.com/office/drawing/2016/ink">
                <mc:Choice Requires="p14 aink">
                  <p:contentPart p14:bwMode="auto" r:id="rId190">
                    <p14:nvContentPartPr>
                      <p14:cNvPr id="338" name="Håndskrift 337">
                        <a:extLst>
                          <a:ext uri="{FF2B5EF4-FFF2-40B4-BE49-F238E27FC236}">
                            <a16:creationId xmlns:a16="http://schemas.microsoft.com/office/drawing/2014/main" id="{6F3175AA-61BE-2665-5CE6-9DDCC14ED892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6020077" y="4166186"/>
                      <a:ext cx="110520" cy="52920"/>
                    </p14:xfrm>
                  </p:contentPart>
                </mc:Choice>
                <mc:Fallback xmlns="">
                  <p:pic>
                    <p:nvPicPr>
                      <p:cNvPr id="82" name="Håndskrift 81">
                        <a:extLst>
                          <a:ext uri="{FF2B5EF4-FFF2-40B4-BE49-F238E27FC236}">
                            <a16:creationId xmlns:a16="http://schemas.microsoft.com/office/drawing/2014/main" id="{D728BC38-711C-4DA4-809E-06F7DF47416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91"/>
                      <a:stretch>
                        <a:fillRect/>
                      </a:stretch>
                    </p:blipFill>
                    <p:spPr>
                      <a:xfrm>
                        <a:off x="5993887" y="4148186"/>
                        <a:ext cx="162375" cy="88560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  <mc:AlternateContent xmlns:mc="http://schemas.openxmlformats.org/markup-compatibility/2006" xmlns:p14="http://schemas.microsoft.com/office/powerpoint/2010/main" xmlns:aink="http://schemas.microsoft.com/office/drawing/2016/ink">
                <mc:Choice Requires="p14 aink">
                  <p:contentPart p14:bwMode="auto" r:id="rId192">
                    <p14:nvContentPartPr>
                      <p14:cNvPr id="339" name="Håndskrift 338">
                        <a:extLst>
                          <a:ext uri="{FF2B5EF4-FFF2-40B4-BE49-F238E27FC236}">
                            <a16:creationId xmlns:a16="http://schemas.microsoft.com/office/drawing/2014/main" id="{E4908372-C5E4-4FC4-B574-9422C3668F04}"/>
                          </a:ext>
                        </a:extLst>
                      </p14:cNvPr>
                      <p14:cNvContentPartPr/>
                      <p14:nvPr/>
                    </p14:nvContentPartPr>
                    <p14:xfrm>
                      <a:off x="6148957" y="3871706"/>
                      <a:ext cx="361800" cy="384480"/>
                    </p14:xfrm>
                  </p:contentPart>
                </mc:Choice>
                <mc:Fallback xmlns="">
                  <p:pic>
                    <p:nvPicPr>
                      <p:cNvPr id="83" name="Håndskrift 82">
                        <a:extLst>
                          <a:ext uri="{FF2B5EF4-FFF2-40B4-BE49-F238E27FC236}">
                            <a16:creationId xmlns:a16="http://schemas.microsoft.com/office/drawing/2014/main" id="{FF890C83-1370-4C55-846F-417BA67451C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93"/>
                      <a:stretch>
                        <a:fillRect/>
                      </a:stretch>
                    </p:blipFill>
                    <p:spPr>
                      <a:xfrm>
                        <a:off x="6122815" y="3853723"/>
                        <a:ext cx="413560" cy="420087"/>
                      </a:xfrm>
                      <a:prstGeom prst="rect">
                        <a:avLst/>
                      </a:prstGeom>
                    </p:spPr>
                  </p:pic>
                </mc:Fallback>
              </mc:AlternateContent>
            </p:grpSp>
          </p:grpSp>
        </p:grpSp>
        <p:grpSp>
          <p:nvGrpSpPr>
            <p:cNvPr id="340" name="Gruppe 339">
              <a:extLst>
                <a:ext uri="{FF2B5EF4-FFF2-40B4-BE49-F238E27FC236}">
                  <a16:creationId xmlns:a16="http://schemas.microsoft.com/office/drawing/2014/main" id="{1C90B03A-5354-1C8D-600C-84399CBA2E09}"/>
                </a:ext>
              </a:extLst>
            </p:cNvPr>
            <p:cNvGrpSpPr>
              <a:grpSpLocks noChangeAspect="1"/>
            </p:cNvGrpSpPr>
            <p:nvPr/>
          </p:nvGrpSpPr>
          <p:grpSpPr>
            <a:xfrm rot="21201768">
              <a:off x="6213777" y="3427962"/>
              <a:ext cx="1043668" cy="1833320"/>
              <a:chOff x="3333750" y="2371725"/>
              <a:chExt cx="1133475" cy="2038350"/>
            </a:xfrm>
          </p:grpSpPr>
          <p:sp>
            <p:nvSpPr>
              <p:cNvPr id="341" name="Ellipse 340">
                <a:extLst>
                  <a:ext uri="{FF2B5EF4-FFF2-40B4-BE49-F238E27FC236}">
                    <a16:creationId xmlns:a16="http://schemas.microsoft.com/office/drawing/2014/main" id="{9AD0AECE-1F6C-B5D7-49B9-8DD63C4D7DEA}"/>
                  </a:ext>
                </a:extLst>
              </p:cNvPr>
              <p:cNvSpPr/>
              <p:nvPr/>
            </p:nvSpPr>
            <p:spPr>
              <a:xfrm>
                <a:off x="3333750" y="2371725"/>
                <a:ext cx="1133475" cy="2038350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94">
                <p14:nvContentPartPr>
                  <p14:cNvPr id="342" name="Håndskrift 341">
                    <a:extLst>
                      <a:ext uri="{FF2B5EF4-FFF2-40B4-BE49-F238E27FC236}">
                        <a16:creationId xmlns:a16="http://schemas.microsoft.com/office/drawing/2014/main" id="{7CD253A9-AF60-105B-B224-68C0F2C10DF2}"/>
                      </a:ext>
                    </a:extLst>
                  </p14:cNvPr>
                  <p14:cNvContentPartPr/>
                  <p14:nvPr/>
                </p14:nvContentPartPr>
                <p14:xfrm>
                  <a:off x="3412772" y="2427936"/>
                  <a:ext cx="510480" cy="1906560"/>
                </p14:xfrm>
              </p:contentPart>
            </mc:Choice>
            <mc:Fallback xmlns="">
              <p:pic>
                <p:nvPicPr>
                  <p:cNvPr id="88" name="Håndskrift 87">
                    <a:extLst>
                      <a:ext uri="{FF2B5EF4-FFF2-40B4-BE49-F238E27FC236}">
                        <a16:creationId xmlns:a16="http://schemas.microsoft.com/office/drawing/2014/main" id="{C04249AF-441F-4775-80A6-6D07925B32C5}"/>
                      </a:ext>
                    </a:extLst>
                  </p:cNvPr>
                  <p:cNvPicPr/>
                  <p:nvPr/>
                </p:nvPicPr>
                <p:blipFill>
                  <a:blip r:embed="rId195"/>
                  <a:stretch>
                    <a:fillRect/>
                  </a:stretch>
                </p:blipFill>
                <p:spPr>
                  <a:xfrm>
                    <a:off x="3344369" y="2357886"/>
                    <a:ext cx="646895" cy="20462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96">
                <p14:nvContentPartPr>
                  <p14:cNvPr id="343" name="Håndskrift 342">
                    <a:extLst>
                      <a:ext uri="{FF2B5EF4-FFF2-40B4-BE49-F238E27FC236}">
                        <a16:creationId xmlns:a16="http://schemas.microsoft.com/office/drawing/2014/main" id="{88146A61-DED2-8822-991D-0B9979E7B3C0}"/>
                      </a:ext>
                    </a:extLst>
                  </p14:cNvPr>
                  <p14:cNvContentPartPr/>
                  <p14:nvPr/>
                </p14:nvContentPartPr>
                <p14:xfrm>
                  <a:off x="3352292" y="2421096"/>
                  <a:ext cx="449280" cy="1747080"/>
                </p14:xfrm>
              </p:contentPart>
            </mc:Choice>
            <mc:Fallback xmlns="">
              <p:pic>
                <p:nvPicPr>
                  <p:cNvPr id="89" name="Håndskrift 88">
                    <a:extLst>
                      <a:ext uri="{FF2B5EF4-FFF2-40B4-BE49-F238E27FC236}">
                        <a16:creationId xmlns:a16="http://schemas.microsoft.com/office/drawing/2014/main" id="{18E6F1E8-CF64-4316-A0DA-8E5371ADBE76}"/>
                      </a:ext>
                    </a:extLst>
                  </p:cNvPr>
                  <p:cNvPicPr/>
                  <p:nvPr/>
                </p:nvPicPr>
                <p:blipFill>
                  <a:blip r:embed="rId197"/>
                  <a:stretch>
                    <a:fillRect/>
                  </a:stretch>
                </p:blipFill>
                <p:spPr>
                  <a:xfrm>
                    <a:off x="3342517" y="2411092"/>
                    <a:ext cx="468440" cy="1766688"/>
                  </a:xfrm>
                  <a:prstGeom prst="rect">
                    <a:avLst/>
                  </a:prstGeom>
                </p:spPr>
              </p:pic>
            </mc:Fallback>
          </mc:AlternateContent>
        </p:grpSp>
        <p:cxnSp>
          <p:nvCxnSpPr>
            <p:cNvPr id="344" name="Lige forbindelse 343">
              <a:extLst>
                <a:ext uri="{FF2B5EF4-FFF2-40B4-BE49-F238E27FC236}">
                  <a16:creationId xmlns:a16="http://schemas.microsoft.com/office/drawing/2014/main" id="{1B25FE58-C2B3-CBA6-02E7-C9C3ECCF6E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126931" y="5437775"/>
              <a:ext cx="124970" cy="660228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45" name="Gruppe 344">
              <a:extLst>
                <a:ext uri="{FF2B5EF4-FFF2-40B4-BE49-F238E27FC236}">
                  <a16:creationId xmlns:a16="http://schemas.microsoft.com/office/drawing/2014/main" id="{76CF9EA1-C379-DDD7-B41E-3B0A7DE24007}"/>
                </a:ext>
              </a:extLst>
            </p:cNvPr>
            <p:cNvGrpSpPr>
              <a:grpSpLocks noChangeAspect="1"/>
            </p:cNvGrpSpPr>
            <p:nvPr/>
          </p:nvGrpSpPr>
          <p:grpSpPr>
            <a:xfrm rot="21424943">
              <a:off x="6256447" y="2585869"/>
              <a:ext cx="556641" cy="850964"/>
              <a:chOff x="3591242" y="1406525"/>
              <a:chExt cx="618490" cy="945515"/>
            </a:xfrm>
          </p:grpSpPr>
          <p:sp>
            <p:nvSpPr>
              <p:cNvPr id="346" name="Ellipse 345">
                <a:extLst>
                  <a:ext uri="{FF2B5EF4-FFF2-40B4-BE49-F238E27FC236}">
                    <a16:creationId xmlns:a16="http://schemas.microsoft.com/office/drawing/2014/main" id="{00EF3A3F-E765-81AF-1D1D-58F1E89E9E0E}"/>
                  </a:ext>
                </a:extLst>
              </p:cNvPr>
              <p:cNvSpPr/>
              <p:nvPr/>
            </p:nvSpPr>
            <p:spPr>
              <a:xfrm>
                <a:off x="3591242" y="1406525"/>
                <a:ext cx="618490" cy="945515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98">
                <p14:nvContentPartPr>
                  <p14:cNvPr id="347" name="Håndskrift 346">
                    <a:extLst>
                      <a:ext uri="{FF2B5EF4-FFF2-40B4-BE49-F238E27FC236}">
                        <a16:creationId xmlns:a16="http://schemas.microsoft.com/office/drawing/2014/main" id="{EC6C41C8-19EF-F34A-5616-81D0E8F5FBAC}"/>
                      </a:ext>
                    </a:extLst>
                  </p14:cNvPr>
                  <p14:cNvContentPartPr/>
                  <p14:nvPr/>
                </p14:nvContentPartPr>
                <p14:xfrm>
                  <a:off x="3642705" y="1448580"/>
                  <a:ext cx="269280" cy="859680"/>
                </p14:xfrm>
              </p:contentPart>
            </mc:Choice>
            <mc:Fallback xmlns="">
              <p:pic>
                <p:nvPicPr>
                  <p:cNvPr id="94" name="Håndskrift 93">
                    <a:extLst>
                      <a:ext uri="{FF2B5EF4-FFF2-40B4-BE49-F238E27FC236}">
                        <a16:creationId xmlns:a16="http://schemas.microsoft.com/office/drawing/2014/main" id="{B470E448-D3C7-4E2A-82FF-7B7977B2CAD4}"/>
                      </a:ext>
                    </a:extLst>
                  </p:cNvPr>
                  <p:cNvPicPr/>
                  <p:nvPr/>
                </p:nvPicPr>
                <p:blipFill>
                  <a:blip r:embed="rId213"/>
                  <a:stretch>
                    <a:fillRect/>
                  </a:stretch>
                </p:blipFill>
                <p:spPr>
                  <a:xfrm>
                    <a:off x="3602693" y="1408595"/>
                    <a:ext cx="348904" cy="939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214">
                <p14:nvContentPartPr>
                  <p14:cNvPr id="348" name="Håndskrift 347">
                    <a:extLst>
                      <a:ext uri="{FF2B5EF4-FFF2-40B4-BE49-F238E27FC236}">
                        <a16:creationId xmlns:a16="http://schemas.microsoft.com/office/drawing/2014/main" id="{22A16D87-17C3-5DF7-3C1F-51A02C91EB09}"/>
                      </a:ext>
                    </a:extLst>
                  </p14:cNvPr>
                  <p14:cNvContentPartPr/>
                  <p14:nvPr/>
                </p14:nvContentPartPr>
                <p14:xfrm>
                  <a:off x="3615705" y="1813980"/>
                  <a:ext cx="138600" cy="441360"/>
                </p14:xfrm>
              </p:contentPart>
            </mc:Choice>
            <mc:Fallback xmlns="">
              <p:pic>
                <p:nvPicPr>
                  <p:cNvPr id="95" name="Håndskrift 94">
                    <a:extLst>
                      <a:ext uri="{FF2B5EF4-FFF2-40B4-BE49-F238E27FC236}">
                        <a16:creationId xmlns:a16="http://schemas.microsoft.com/office/drawing/2014/main" id="{5308044F-82B5-491C-A01E-467620B9F77A}"/>
                      </a:ext>
                    </a:extLst>
                  </p:cNvPr>
                  <p:cNvPicPr/>
                  <p:nvPr/>
                </p:nvPicPr>
                <p:blipFill>
                  <a:blip r:embed="rId215"/>
                  <a:stretch>
                    <a:fillRect/>
                  </a:stretch>
                </p:blipFill>
                <p:spPr>
                  <a:xfrm>
                    <a:off x="3605719" y="1803976"/>
                    <a:ext cx="158172" cy="460967"/>
                  </a:xfrm>
                  <a:prstGeom prst="rect">
                    <a:avLst/>
                  </a:prstGeom>
                </p:spPr>
              </p:pic>
            </mc:Fallback>
          </mc:AlternateContent>
        </p:grpSp>
        <p:cxnSp>
          <p:nvCxnSpPr>
            <p:cNvPr id="349" name="Lige forbindelse 348">
              <a:extLst>
                <a:ext uri="{FF2B5EF4-FFF2-40B4-BE49-F238E27FC236}">
                  <a16:creationId xmlns:a16="http://schemas.microsoft.com/office/drawing/2014/main" id="{9D1BE2E0-1C58-329E-7B9C-AAE532A16E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783881" y="5099221"/>
              <a:ext cx="694457" cy="161119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0" name="Lige forbindelse 349">
              <a:extLst>
                <a:ext uri="{FF2B5EF4-FFF2-40B4-BE49-F238E27FC236}">
                  <a16:creationId xmlns:a16="http://schemas.microsoft.com/office/drawing/2014/main" id="{9CA4BFC7-1598-EAFF-855A-5014D734A1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238136" y="5245663"/>
              <a:ext cx="561058" cy="22349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351" name="Håndskrift 350">
                  <a:extLst>
                    <a:ext uri="{FF2B5EF4-FFF2-40B4-BE49-F238E27FC236}">
                      <a16:creationId xmlns:a16="http://schemas.microsoft.com/office/drawing/2014/main" id="{8A7C814F-9C20-1A48-6C01-21A54BBED061}"/>
                    </a:ext>
                  </a:extLst>
                </p14:cNvPr>
                <p14:cNvContentPartPr/>
                <p14:nvPr/>
              </p14:nvContentPartPr>
              <p14:xfrm>
                <a:off x="6818145" y="2780850"/>
                <a:ext cx="60840" cy="196920"/>
              </p14:xfrm>
            </p:contentPart>
          </mc:Choice>
          <mc:Fallback xmlns="">
            <p:pic>
              <p:nvPicPr>
                <p:cNvPr id="351" name="Håndskrift 350">
                  <a:extLst>
                    <a:ext uri="{FF2B5EF4-FFF2-40B4-BE49-F238E27FC236}">
                      <a16:creationId xmlns:a16="http://schemas.microsoft.com/office/drawing/2014/main" id="{8A7C814F-9C20-1A48-6C01-21A54BBED061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6774688" y="2740744"/>
                  <a:ext cx="147320" cy="2767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352" name="Håndskrift 351">
                  <a:extLst>
                    <a:ext uri="{FF2B5EF4-FFF2-40B4-BE49-F238E27FC236}">
                      <a16:creationId xmlns:a16="http://schemas.microsoft.com/office/drawing/2014/main" id="{537E5289-D814-8BC2-2D31-8F6FC0D9DC45}"/>
                    </a:ext>
                  </a:extLst>
                </p14:cNvPr>
                <p14:cNvContentPartPr/>
                <p14:nvPr/>
              </p14:nvContentPartPr>
              <p14:xfrm>
                <a:off x="6239625" y="2551695"/>
                <a:ext cx="551880" cy="620640"/>
              </p14:xfrm>
            </p:contentPart>
          </mc:Choice>
          <mc:Fallback xmlns="">
            <p:pic>
              <p:nvPicPr>
                <p:cNvPr id="352" name="Håndskrift 351">
                  <a:extLst>
                    <a:ext uri="{FF2B5EF4-FFF2-40B4-BE49-F238E27FC236}">
                      <a16:creationId xmlns:a16="http://schemas.microsoft.com/office/drawing/2014/main" id="{537E5289-D814-8BC2-2D31-8F6FC0D9DC45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6195929" y="2511628"/>
                  <a:ext cx="638835" cy="700374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89" name="Håndskrift 188">
                <a:extLst>
                  <a:ext uri="{FF2B5EF4-FFF2-40B4-BE49-F238E27FC236}">
                    <a16:creationId xmlns:a16="http://schemas.microsoft.com/office/drawing/2014/main" id="{9A3625C7-E61A-4337-A58E-721ACF6EE409}"/>
                  </a:ext>
                </a:extLst>
              </p14:cNvPr>
              <p14:cNvContentPartPr/>
              <p14:nvPr/>
            </p14:nvContentPartPr>
            <p14:xfrm>
              <a:off x="8233138" y="4883551"/>
              <a:ext cx="59552" cy="1249022"/>
            </p14:xfrm>
          </p:contentPart>
        </mc:Choice>
        <mc:Fallback xmlns="">
          <p:pic>
            <p:nvPicPr>
              <p:cNvPr id="189" name="Håndskrift 188">
                <a:extLst>
                  <a:ext uri="{FF2B5EF4-FFF2-40B4-BE49-F238E27FC236}">
                    <a16:creationId xmlns:a16="http://schemas.microsoft.com/office/drawing/2014/main" id="{9A3625C7-E61A-4337-A58E-721ACF6EE409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8215201" y="4865554"/>
                <a:ext cx="95068" cy="1284657"/>
              </a:xfrm>
              <a:prstGeom prst="rect">
                <a:avLst/>
              </a:prstGeom>
            </p:spPr>
          </p:pic>
        </mc:Fallback>
      </mc:AlternateContent>
      <p:grpSp>
        <p:nvGrpSpPr>
          <p:cNvPr id="190" name="Gruppe 189">
            <a:extLst>
              <a:ext uri="{FF2B5EF4-FFF2-40B4-BE49-F238E27FC236}">
                <a16:creationId xmlns:a16="http://schemas.microsoft.com/office/drawing/2014/main" id="{5C94E26C-91B8-4AFE-83FF-A38FADA32E2A}"/>
              </a:ext>
            </a:extLst>
          </p:cNvPr>
          <p:cNvGrpSpPr/>
          <p:nvPr/>
        </p:nvGrpSpPr>
        <p:grpSpPr>
          <a:xfrm>
            <a:off x="8267449" y="4750177"/>
            <a:ext cx="177655" cy="1389097"/>
            <a:chOff x="3363531" y="3885566"/>
            <a:chExt cx="239400" cy="1958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95" name="Håndskrift 194">
                  <a:extLst>
                    <a:ext uri="{FF2B5EF4-FFF2-40B4-BE49-F238E27FC236}">
                      <a16:creationId xmlns:a16="http://schemas.microsoft.com/office/drawing/2014/main" id="{328E28A2-42C2-4974-805A-DD64E08E27F3}"/>
                    </a:ext>
                  </a:extLst>
                </p14:cNvPr>
                <p14:cNvContentPartPr/>
                <p14:nvPr/>
              </p14:nvContentPartPr>
              <p14:xfrm>
                <a:off x="3471531" y="3885566"/>
                <a:ext cx="131400" cy="1958760"/>
              </p14:xfrm>
            </p:contentPart>
          </mc:Choice>
          <mc:Fallback xmlns="">
            <p:pic>
              <p:nvPicPr>
                <p:cNvPr id="195" name="Håndskrift 194">
                  <a:extLst>
                    <a:ext uri="{FF2B5EF4-FFF2-40B4-BE49-F238E27FC236}">
                      <a16:creationId xmlns:a16="http://schemas.microsoft.com/office/drawing/2014/main" id="{328E28A2-42C2-4974-805A-DD64E08E27F3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3447287" y="3860187"/>
                  <a:ext cx="179402" cy="20090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214" name="Håndskrift 213">
                  <a:extLst>
                    <a:ext uri="{FF2B5EF4-FFF2-40B4-BE49-F238E27FC236}">
                      <a16:creationId xmlns:a16="http://schemas.microsoft.com/office/drawing/2014/main" id="{EDA56B9A-4111-4106-82D3-E6843D0CD43F}"/>
                    </a:ext>
                  </a:extLst>
                </p14:cNvPr>
                <p14:cNvContentPartPr/>
                <p14:nvPr/>
              </p14:nvContentPartPr>
              <p14:xfrm>
                <a:off x="3363531" y="5703566"/>
                <a:ext cx="11520" cy="96840"/>
              </p14:xfrm>
            </p:contentPart>
          </mc:Choice>
          <mc:Fallback xmlns="">
            <p:pic>
              <p:nvPicPr>
                <p:cNvPr id="214" name="Håndskrift 213">
                  <a:extLst>
                    <a:ext uri="{FF2B5EF4-FFF2-40B4-BE49-F238E27FC236}">
                      <a16:creationId xmlns:a16="http://schemas.microsoft.com/office/drawing/2014/main" id="{EDA56B9A-4111-4106-82D3-E6843D0CD43F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3339531" y="5678082"/>
                  <a:ext cx="59040" cy="14729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26">
            <p14:nvContentPartPr>
              <p14:cNvPr id="59" name="Håndskrift 58">
                <a:extLst>
                  <a:ext uri="{FF2B5EF4-FFF2-40B4-BE49-F238E27FC236}">
                    <a16:creationId xmlns:a16="http://schemas.microsoft.com/office/drawing/2014/main" id="{256DE486-C9A4-404E-B085-F666A1BEAE0A}"/>
                  </a:ext>
                </a:extLst>
              </p14:cNvPr>
              <p14:cNvContentPartPr/>
              <p14:nvPr/>
            </p14:nvContentPartPr>
            <p14:xfrm>
              <a:off x="5919638" y="6160863"/>
              <a:ext cx="1866312" cy="263216"/>
            </p14:xfrm>
          </p:contentPart>
        </mc:Choice>
        <mc:Fallback xmlns="">
          <p:pic>
            <p:nvPicPr>
              <p:cNvPr id="59" name="Håndskrift 58">
                <a:extLst>
                  <a:ext uri="{FF2B5EF4-FFF2-40B4-BE49-F238E27FC236}">
                    <a16:creationId xmlns:a16="http://schemas.microsoft.com/office/drawing/2014/main" id="{256DE486-C9A4-404E-B085-F666A1BEAE0A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910278" y="6151514"/>
                <a:ext cx="1885033" cy="281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28">
            <p14:nvContentPartPr>
              <p14:cNvPr id="360" name="Håndskrift 359">
                <a:extLst>
                  <a:ext uri="{FF2B5EF4-FFF2-40B4-BE49-F238E27FC236}">
                    <a16:creationId xmlns:a16="http://schemas.microsoft.com/office/drawing/2014/main" id="{00940F20-14A0-4845-BF76-FA6D74851EBF}"/>
                  </a:ext>
                </a:extLst>
              </p14:cNvPr>
              <p14:cNvContentPartPr/>
              <p14:nvPr/>
            </p14:nvContentPartPr>
            <p14:xfrm>
              <a:off x="6894442" y="6192462"/>
              <a:ext cx="1866312" cy="263216"/>
            </p14:xfrm>
          </p:contentPart>
        </mc:Choice>
        <mc:Fallback xmlns="">
          <p:pic>
            <p:nvPicPr>
              <p:cNvPr id="360" name="Håndskrift 359">
                <a:extLst>
                  <a:ext uri="{FF2B5EF4-FFF2-40B4-BE49-F238E27FC236}">
                    <a16:creationId xmlns:a16="http://schemas.microsoft.com/office/drawing/2014/main" id="{00940F20-14A0-4845-BF76-FA6D74851EBF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6885082" y="6183113"/>
                <a:ext cx="1885033" cy="281914"/>
              </a:xfrm>
              <a:prstGeom prst="rect">
                <a:avLst/>
              </a:prstGeom>
            </p:spPr>
          </p:pic>
        </mc:Fallback>
      </mc:AlternateContent>
      <p:grpSp>
        <p:nvGrpSpPr>
          <p:cNvPr id="88" name="Gruppe 87">
            <a:extLst>
              <a:ext uri="{FF2B5EF4-FFF2-40B4-BE49-F238E27FC236}">
                <a16:creationId xmlns:a16="http://schemas.microsoft.com/office/drawing/2014/main" id="{147A218D-42BC-4ECF-A92F-66F8E84406B3}"/>
              </a:ext>
            </a:extLst>
          </p:cNvPr>
          <p:cNvGrpSpPr/>
          <p:nvPr/>
        </p:nvGrpSpPr>
        <p:grpSpPr>
          <a:xfrm rot="21087461">
            <a:off x="7948241" y="5217765"/>
            <a:ext cx="1207506" cy="1165322"/>
            <a:chOff x="5828265" y="2592971"/>
            <a:chExt cx="2403000" cy="1743120"/>
          </a:xfrm>
        </p:grpSpPr>
        <p:grpSp>
          <p:nvGrpSpPr>
            <p:cNvPr id="89" name="Gruppe 88">
              <a:extLst>
                <a:ext uri="{FF2B5EF4-FFF2-40B4-BE49-F238E27FC236}">
                  <a16:creationId xmlns:a16="http://schemas.microsoft.com/office/drawing/2014/main" id="{7844D106-0FF3-4CEC-9FE6-DDD9B4A54E21}"/>
                </a:ext>
              </a:extLst>
            </p:cNvPr>
            <p:cNvGrpSpPr/>
            <p:nvPr/>
          </p:nvGrpSpPr>
          <p:grpSpPr>
            <a:xfrm>
              <a:off x="5828265" y="2592971"/>
              <a:ext cx="2403000" cy="1743120"/>
              <a:chOff x="5588797" y="3083666"/>
              <a:chExt cx="2403000" cy="17431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30">
                <p14:nvContentPartPr>
                  <p14:cNvPr id="128" name="Håndskrift 127">
                    <a:extLst>
                      <a:ext uri="{FF2B5EF4-FFF2-40B4-BE49-F238E27FC236}">
                        <a16:creationId xmlns:a16="http://schemas.microsoft.com/office/drawing/2014/main" id="{892068C7-4C45-408E-94F0-EE5F631F67AC}"/>
                      </a:ext>
                    </a:extLst>
                  </p14:cNvPr>
                  <p14:cNvContentPartPr/>
                  <p14:nvPr/>
                </p14:nvContentPartPr>
                <p14:xfrm>
                  <a:off x="5773117" y="3377786"/>
                  <a:ext cx="1782360" cy="1449000"/>
                </p14:xfrm>
              </p:contentPart>
            </mc:Choice>
            <mc:Fallback xmlns="">
              <p:pic>
                <p:nvPicPr>
                  <p:cNvPr id="128" name="Håndskrift 127">
                    <a:extLst>
                      <a:ext uri="{FF2B5EF4-FFF2-40B4-BE49-F238E27FC236}">
                        <a16:creationId xmlns:a16="http://schemas.microsoft.com/office/drawing/2014/main" id="{892068C7-4C45-408E-94F0-EE5F631F67AC}"/>
                      </a:ext>
                    </a:extLst>
                  </p:cNvPr>
                  <p:cNvPicPr/>
                  <p:nvPr/>
                </p:nvPicPr>
                <p:blipFill>
                  <a:blip r:embed="rId231"/>
                  <a:stretch>
                    <a:fillRect/>
                  </a:stretch>
                </p:blipFill>
                <p:spPr>
                  <a:xfrm>
                    <a:off x="5737298" y="3350873"/>
                    <a:ext cx="1853282" cy="150228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2">
                <p14:nvContentPartPr>
                  <p14:cNvPr id="129" name="Håndskrift 128">
                    <a:extLst>
                      <a:ext uri="{FF2B5EF4-FFF2-40B4-BE49-F238E27FC236}">
                        <a16:creationId xmlns:a16="http://schemas.microsoft.com/office/drawing/2014/main" id="{2FC9CA99-918D-4726-94B5-041C0740102A}"/>
                      </a:ext>
                    </a:extLst>
                  </p14:cNvPr>
                  <p14:cNvContentPartPr/>
                  <p14:nvPr/>
                </p14:nvContentPartPr>
                <p14:xfrm>
                  <a:off x="6448117" y="3179426"/>
                  <a:ext cx="598680" cy="224280"/>
                </p14:xfrm>
              </p:contentPart>
            </mc:Choice>
            <mc:Fallback xmlns="">
              <p:pic>
                <p:nvPicPr>
                  <p:cNvPr id="129" name="Håndskrift 128">
                    <a:extLst>
                      <a:ext uri="{FF2B5EF4-FFF2-40B4-BE49-F238E27FC236}">
                        <a16:creationId xmlns:a16="http://schemas.microsoft.com/office/drawing/2014/main" id="{2FC9CA99-918D-4726-94B5-041C0740102A}"/>
                      </a:ext>
                    </a:extLst>
                  </p:cNvPr>
                  <p:cNvPicPr/>
                  <p:nvPr/>
                </p:nvPicPr>
                <p:blipFill>
                  <a:blip r:embed="rId233"/>
                  <a:stretch>
                    <a:fillRect/>
                  </a:stretch>
                </p:blipFill>
                <p:spPr>
                  <a:xfrm>
                    <a:off x="6412311" y="3152534"/>
                    <a:ext cx="669576" cy="27752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4">
                <p14:nvContentPartPr>
                  <p14:cNvPr id="130" name="Håndskrift 129">
                    <a:extLst>
                      <a:ext uri="{FF2B5EF4-FFF2-40B4-BE49-F238E27FC236}">
                        <a16:creationId xmlns:a16="http://schemas.microsoft.com/office/drawing/2014/main" id="{D7899ABF-B21C-467A-AAC1-A9C620075856}"/>
                      </a:ext>
                    </a:extLst>
                  </p14:cNvPr>
                  <p14:cNvContentPartPr/>
                  <p14:nvPr/>
                </p14:nvContentPartPr>
                <p14:xfrm>
                  <a:off x="6281077" y="3482546"/>
                  <a:ext cx="860040" cy="526680"/>
                </p14:xfrm>
              </p:contentPart>
            </mc:Choice>
            <mc:Fallback xmlns="">
              <p:pic>
                <p:nvPicPr>
                  <p:cNvPr id="130" name="Håndskrift 129">
                    <a:extLst>
                      <a:ext uri="{FF2B5EF4-FFF2-40B4-BE49-F238E27FC236}">
                        <a16:creationId xmlns:a16="http://schemas.microsoft.com/office/drawing/2014/main" id="{D7899ABF-B21C-467A-AAC1-A9C620075856}"/>
                      </a:ext>
                    </a:extLst>
                  </p:cNvPr>
                  <p:cNvPicPr/>
                  <p:nvPr/>
                </p:nvPicPr>
                <p:blipFill>
                  <a:blip r:embed="rId235"/>
                  <a:stretch>
                    <a:fillRect/>
                  </a:stretch>
                </p:blipFill>
                <p:spPr>
                  <a:xfrm>
                    <a:off x="6245272" y="3455620"/>
                    <a:ext cx="930934" cy="57999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6">
                <p14:nvContentPartPr>
                  <p14:cNvPr id="131" name="Håndskrift 130">
                    <a:extLst>
                      <a:ext uri="{FF2B5EF4-FFF2-40B4-BE49-F238E27FC236}">
                        <a16:creationId xmlns:a16="http://schemas.microsoft.com/office/drawing/2014/main" id="{03CC0F7D-EFE7-494D-9920-054628B595E1}"/>
                      </a:ext>
                    </a:extLst>
                  </p14:cNvPr>
                  <p14:cNvContentPartPr/>
                  <p14:nvPr/>
                </p14:nvContentPartPr>
                <p14:xfrm>
                  <a:off x="6654757" y="3847946"/>
                  <a:ext cx="177480" cy="304200"/>
                </p14:xfrm>
              </p:contentPart>
            </mc:Choice>
            <mc:Fallback xmlns="">
              <p:pic>
                <p:nvPicPr>
                  <p:cNvPr id="131" name="Håndskrift 130">
                    <a:extLst>
                      <a:ext uri="{FF2B5EF4-FFF2-40B4-BE49-F238E27FC236}">
                        <a16:creationId xmlns:a16="http://schemas.microsoft.com/office/drawing/2014/main" id="{03CC0F7D-EFE7-494D-9920-054628B595E1}"/>
                      </a:ext>
                    </a:extLst>
                  </p:cNvPr>
                  <p:cNvPicPr/>
                  <p:nvPr/>
                </p:nvPicPr>
                <p:blipFill>
                  <a:blip r:embed="rId237"/>
                  <a:stretch>
                    <a:fillRect/>
                  </a:stretch>
                </p:blipFill>
                <p:spPr>
                  <a:xfrm>
                    <a:off x="6618975" y="3821073"/>
                    <a:ext cx="248329" cy="35740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8">
                <p14:nvContentPartPr>
                  <p14:cNvPr id="132" name="Håndskrift 131">
                    <a:extLst>
                      <a:ext uri="{FF2B5EF4-FFF2-40B4-BE49-F238E27FC236}">
                        <a16:creationId xmlns:a16="http://schemas.microsoft.com/office/drawing/2014/main" id="{0AA38AED-5C92-40C0-93BA-7AC670FFBFA6}"/>
                      </a:ext>
                    </a:extLst>
                  </p14:cNvPr>
                  <p14:cNvContentPartPr/>
                  <p14:nvPr/>
                </p14:nvContentPartPr>
                <p14:xfrm>
                  <a:off x="6732877" y="3929666"/>
                  <a:ext cx="33120" cy="90000"/>
                </p14:xfrm>
              </p:contentPart>
            </mc:Choice>
            <mc:Fallback xmlns="">
              <p:pic>
                <p:nvPicPr>
                  <p:cNvPr id="132" name="Håndskrift 131">
                    <a:extLst>
                      <a:ext uri="{FF2B5EF4-FFF2-40B4-BE49-F238E27FC236}">
                        <a16:creationId xmlns:a16="http://schemas.microsoft.com/office/drawing/2014/main" id="{0AA38AED-5C92-40C0-93BA-7AC670FFBFA6}"/>
                      </a:ext>
                    </a:extLst>
                  </p:cNvPr>
                  <p:cNvPicPr/>
                  <p:nvPr/>
                </p:nvPicPr>
                <p:blipFill>
                  <a:blip r:embed="rId239"/>
                  <a:stretch>
                    <a:fillRect/>
                  </a:stretch>
                </p:blipFill>
                <p:spPr>
                  <a:xfrm>
                    <a:off x="6697643" y="3902720"/>
                    <a:ext cx="102883" cy="14335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0">
                <p14:nvContentPartPr>
                  <p14:cNvPr id="133" name="Håndskrift 132">
                    <a:extLst>
                      <a:ext uri="{FF2B5EF4-FFF2-40B4-BE49-F238E27FC236}">
                        <a16:creationId xmlns:a16="http://schemas.microsoft.com/office/drawing/2014/main" id="{D3C54D34-EB35-4AFA-AE25-93144F01B9A8}"/>
                      </a:ext>
                    </a:extLst>
                  </p14:cNvPr>
                  <p14:cNvContentPartPr/>
                  <p14:nvPr/>
                </p14:nvContentPartPr>
                <p14:xfrm>
                  <a:off x="6694357" y="4078706"/>
                  <a:ext cx="25560" cy="230040"/>
                </p14:xfrm>
              </p:contentPart>
            </mc:Choice>
            <mc:Fallback xmlns="">
              <p:pic>
                <p:nvPicPr>
                  <p:cNvPr id="133" name="Håndskrift 132">
                    <a:extLst>
                      <a:ext uri="{FF2B5EF4-FFF2-40B4-BE49-F238E27FC236}">
                        <a16:creationId xmlns:a16="http://schemas.microsoft.com/office/drawing/2014/main" id="{D3C54D34-EB35-4AFA-AE25-93144F01B9A8}"/>
                      </a:ext>
                    </a:extLst>
                  </p:cNvPr>
                  <p:cNvPicPr/>
                  <p:nvPr/>
                </p:nvPicPr>
                <p:blipFill>
                  <a:blip r:embed="rId241"/>
                  <a:stretch>
                    <a:fillRect/>
                  </a:stretch>
                </p:blipFill>
                <p:spPr>
                  <a:xfrm>
                    <a:off x="6659816" y="4051832"/>
                    <a:ext cx="93950" cy="283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2">
                <p14:nvContentPartPr>
                  <p14:cNvPr id="147" name="Håndskrift 146">
                    <a:extLst>
                      <a:ext uri="{FF2B5EF4-FFF2-40B4-BE49-F238E27FC236}">
                        <a16:creationId xmlns:a16="http://schemas.microsoft.com/office/drawing/2014/main" id="{E0834814-EEE9-4DF4-9B4F-EECEB4DF10B5}"/>
                      </a:ext>
                    </a:extLst>
                  </p14:cNvPr>
                  <p14:cNvContentPartPr/>
                  <p14:nvPr/>
                </p14:nvContentPartPr>
                <p14:xfrm>
                  <a:off x="6360277" y="4361666"/>
                  <a:ext cx="718920" cy="377280"/>
                </p14:xfrm>
              </p:contentPart>
            </mc:Choice>
            <mc:Fallback xmlns="">
              <p:pic>
                <p:nvPicPr>
                  <p:cNvPr id="147" name="Håndskrift 146">
                    <a:extLst>
                      <a:ext uri="{FF2B5EF4-FFF2-40B4-BE49-F238E27FC236}">
                        <a16:creationId xmlns:a16="http://schemas.microsoft.com/office/drawing/2014/main" id="{E0834814-EEE9-4DF4-9B4F-EECEB4DF10B5}"/>
                      </a:ext>
                    </a:extLst>
                  </p:cNvPr>
                  <p:cNvPicPr/>
                  <p:nvPr/>
                </p:nvPicPr>
                <p:blipFill>
                  <a:blip r:embed="rId243"/>
                  <a:stretch>
                    <a:fillRect/>
                  </a:stretch>
                </p:blipFill>
                <p:spPr>
                  <a:xfrm>
                    <a:off x="6324474" y="4334756"/>
                    <a:ext cx="789810" cy="4305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4">
                <p14:nvContentPartPr>
                  <p14:cNvPr id="148" name="Håndskrift 147">
                    <a:extLst>
                      <a:ext uri="{FF2B5EF4-FFF2-40B4-BE49-F238E27FC236}">
                        <a16:creationId xmlns:a16="http://schemas.microsoft.com/office/drawing/2014/main" id="{4525CDF5-DA76-4747-9435-FFCBCA7C6DB3}"/>
                      </a:ext>
                    </a:extLst>
                  </p14:cNvPr>
                  <p14:cNvContentPartPr/>
                  <p14:nvPr/>
                </p14:nvContentPartPr>
                <p14:xfrm>
                  <a:off x="7053637" y="4331786"/>
                  <a:ext cx="160920" cy="77760"/>
                </p14:xfrm>
              </p:contentPart>
            </mc:Choice>
            <mc:Fallback xmlns="">
              <p:pic>
                <p:nvPicPr>
                  <p:cNvPr id="148" name="Håndskrift 147">
                    <a:extLst>
                      <a:ext uri="{FF2B5EF4-FFF2-40B4-BE49-F238E27FC236}">
                        <a16:creationId xmlns:a16="http://schemas.microsoft.com/office/drawing/2014/main" id="{4525CDF5-DA76-4747-9435-FFCBCA7C6DB3}"/>
                      </a:ext>
                    </a:extLst>
                  </p:cNvPr>
                  <p:cNvPicPr/>
                  <p:nvPr/>
                </p:nvPicPr>
                <p:blipFill>
                  <a:blip r:embed="rId245"/>
                  <a:stretch>
                    <a:fillRect/>
                  </a:stretch>
                </p:blipFill>
                <p:spPr>
                  <a:xfrm>
                    <a:off x="7017877" y="4304786"/>
                    <a:ext cx="231725" cy="1312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6">
                <p14:nvContentPartPr>
                  <p14:cNvPr id="149" name="Håndskrift 148">
                    <a:extLst>
                      <a:ext uri="{FF2B5EF4-FFF2-40B4-BE49-F238E27FC236}">
                        <a16:creationId xmlns:a16="http://schemas.microsoft.com/office/drawing/2014/main" id="{DBBC90AA-0824-47BD-894C-CFB76C927FEB}"/>
                      </a:ext>
                    </a:extLst>
                  </p14:cNvPr>
                  <p14:cNvContentPartPr/>
                  <p14:nvPr/>
                </p14:nvContentPartPr>
                <p14:xfrm>
                  <a:off x="5794357" y="3840386"/>
                  <a:ext cx="344160" cy="509040"/>
                </p14:xfrm>
              </p:contentPart>
            </mc:Choice>
            <mc:Fallback xmlns="">
              <p:pic>
                <p:nvPicPr>
                  <p:cNvPr id="149" name="Håndskrift 148">
                    <a:extLst>
                      <a:ext uri="{FF2B5EF4-FFF2-40B4-BE49-F238E27FC236}">
                        <a16:creationId xmlns:a16="http://schemas.microsoft.com/office/drawing/2014/main" id="{DBBC90AA-0824-47BD-894C-CFB76C927FEB}"/>
                      </a:ext>
                    </a:extLst>
                  </p:cNvPr>
                  <p:cNvPicPr/>
                  <p:nvPr/>
                </p:nvPicPr>
                <p:blipFill>
                  <a:blip r:embed="rId247"/>
                  <a:stretch>
                    <a:fillRect/>
                  </a:stretch>
                </p:blipFill>
                <p:spPr>
                  <a:xfrm>
                    <a:off x="5758582" y="3813481"/>
                    <a:ext cx="414995" cy="56231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8">
                <p14:nvContentPartPr>
                  <p14:cNvPr id="150" name="Håndskrift 149">
                    <a:extLst>
                      <a:ext uri="{FF2B5EF4-FFF2-40B4-BE49-F238E27FC236}">
                        <a16:creationId xmlns:a16="http://schemas.microsoft.com/office/drawing/2014/main" id="{E5C52D95-CB49-4A30-9AF6-B60BEB7AEF68}"/>
                      </a:ext>
                    </a:extLst>
                  </p14:cNvPr>
                  <p14:cNvContentPartPr/>
                  <p14:nvPr/>
                </p14:nvContentPartPr>
                <p14:xfrm>
                  <a:off x="7322557" y="3823466"/>
                  <a:ext cx="309240" cy="519840"/>
                </p14:xfrm>
              </p:contentPart>
            </mc:Choice>
            <mc:Fallback xmlns="">
              <p:pic>
                <p:nvPicPr>
                  <p:cNvPr id="150" name="Håndskrift 149">
                    <a:extLst>
                      <a:ext uri="{FF2B5EF4-FFF2-40B4-BE49-F238E27FC236}">
                        <a16:creationId xmlns:a16="http://schemas.microsoft.com/office/drawing/2014/main" id="{E5C52D95-CB49-4A30-9AF6-B60BEB7AEF68}"/>
                      </a:ext>
                    </a:extLst>
                  </p:cNvPr>
                  <p:cNvPicPr/>
                  <p:nvPr/>
                </p:nvPicPr>
                <p:blipFill>
                  <a:blip r:embed="rId249"/>
                  <a:stretch>
                    <a:fillRect/>
                  </a:stretch>
                </p:blipFill>
                <p:spPr>
                  <a:xfrm>
                    <a:off x="7286765" y="3796531"/>
                    <a:ext cx="380108" cy="57317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0">
                <p14:nvContentPartPr>
                  <p14:cNvPr id="151" name="Håndskrift 150">
                    <a:extLst>
                      <a:ext uri="{FF2B5EF4-FFF2-40B4-BE49-F238E27FC236}">
                        <a16:creationId xmlns:a16="http://schemas.microsoft.com/office/drawing/2014/main" id="{6426154A-8889-48AE-852A-67CE76D45913}"/>
                      </a:ext>
                    </a:extLst>
                  </p14:cNvPr>
                  <p14:cNvContentPartPr/>
                  <p14:nvPr/>
                </p14:nvContentPartPr>
                <p14:xfrm>
                  <a:off x="5684557" y="3298946"/>
                  <a:ext cx="605520" cy="1270080"/>
                </p14:xfrm>
              </p:contentPart>
            </mc:Choice>
            <mc:Fallback xmlns="">
              <p:pic>
                <p:nvPicPr>
                  <p:cNvPr id="151" name="Håndskrift 150">
                    <a:extLst>
                      <a:ext uri="{FF2B5EF4-FFF2-40B4-BE49-F238E27FC236}">
                        <a16:creationId xmlns:a16="http://schemas.microsoft.com/office/drawing/2014/main" id="{6426154A-8889-48AE-852A-67CE76D45913}"/>
                      </a:ext>
                    </a:extLst>
                  </p:cNvPr>
                  <p:cNvPicPr/>
                  <p:nvPr/>
                </p:nvPicPr>
                <p:blipFill>
                  <a:blip r:embed="rId251"/>
                  <a:stretch>
                    <a:fillRect/>
                  </a:stretch>
                </p:blipFill>
                <p:spPr>
                  <a:xfrm>
                    <a:off x="5648770" y="3272026"/>
                    <a:ext cx="676379" cy="132338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2">
                <p14:nvContentPartPr>
                  <p14:cNvPr id="152" name="Håndskrift 151">
                    <a:extLst>
                      <a:ext uri="{FF2B5EF4-FFF2-40B4-BE49-F238E27FC236}">
                        <a16:creationId xmlns:a16="http://schemas.microsoft.com/office/drawing/2014/main" id="{818FFC79-BAE1-4803-AC78-09430DBACDDE}"/>
                      </a:ext>
                    </a:extLst>
                  </p14:cNvPr>
                  <p14:cNvContentPartPr/>
                  <p14:nvPr/>
                </p14:nvContentPartPr>
                <p14:xfrm>
                  <a:off x="5779237" y="3196346"/>
                  <a:ext cx="661320" cy="277200"/>
                </p14:xfrm>
              </p:contentPart>
            </mc:Choice>
            <mc:Fallback xmlns="">
              <p:pic>
                <p:nvPicPr>
                  <p:cNvPr id="152" name="Håndskrift 151">
                    <a:extLst>
                      <a:ext uri="{FF2B5EF4-FFF2-40B4-BE49-F238E27FC236}">
                        <a16:creationId xmlns:a16="http://schemas.microsoft.com/office/drawing/2014/main" id="{818FFC79-BAE1-4803-AC78-09430DBACDDE}"/>
                      </a:ext>
                    </a:extLst>
                  </p:cNvPr>
                  <p:cNvPicPr/>
                  <p:nvPr/>
                </p:nvPicPr>
                <p:blipFill>
                  <a:blip r:embed="rId253"/>
                  <a:stretch>
                    <a:fillRect/>
                  </a:stretch>
                </p:blipFill>
                <p:spPr>
                  <a:xfrm>
                    <a:off x="5743451" y="3169433"/>
                    <a:ext cx="732176" cy="33048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4">
                <p14:nvContentPartPr>
                  <p14:cNvPr id="153" name="Håndskrift 152">
                    <a:extLst>
                      <a:ext uri="{FF2B5EF4-FFF2-40B4-BE49-F238E27FC236}">
                        <a16:creationId xmlns:a16="http://schemas.microsoft.com/office/drawing/2014/main" id="{674BFD6D-09C7-43B3-B1C2-4120DABFEBE7}"/>
                      </a:ext>
                    </a:extLst>
                  </p14:cNvPr>
                  <p14:cNvContentPartPr/>
                  <p14:nvPr/>
                </p14:nvContentPartPr>
                <p14:xfrm>
                  <a:off x="5595637" y="3267626"/>
                  <a:ext cx="200880" cy="1322640"/>
                </p14:xfrm>
              </p:contentPart>
            </mc:Choice>
            <mc:Fallback xmlns="">
              <p:pic>
                <p:nvPicPr>
                  <p:cNvPr id="153" name="Håndskrift 152">
                    <a:extLst>
                      <a:ext uri="{FF2B5EF4-FFF2-40B4-BE49-F238E27FC236}">
                        <a16:creationId xmlns:a16="http://schemas.microsoft.com/office/drawing/2014/main" id="{674BFD6D-09C7-43B3-B1C2-4120DABFEBE7}"/>
                      </a:ext>
                    </a:extLst>
                  </p:cNvPr>
                  <p:cNvPicPr/>
                  <p:nvPr/>
                </p:nvPicPr>
                <p:blipFill>
                  <a:blip r:embed="rId255"/>
                  <a:stretch>
                    <a:fillRect/>
                  </a:stretch>
                </p:blipFill>
                <p:spPr>
                  <a:xfrm>
                    <a:off x="5560020" y="3240699"/>
                    <a:ext cx="271402" cy="137595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6">
                <p14:nvContentPartPr>
                  <p14:cNvPr id="154" name="Håndskrift 153">
                    <a:extLst>
                      <a:ext uri="{FF2B5EF4-FFF2-40B4-BE49-F238E27FC236}">
                        <a16:creationId xmlns:a16="http://schemas.microsoft.com/office/drawing/2014/main" id="{94B7F28D-0F27-4637-A264-A54D500B1938}"/>
                      </a:ext>
                    </a:extLst>
                  </p14:cNvPr>
                  <p14:cNvContentPartPr/>
                  <p14:nvPr/>
                </p14:nvContentPartPr>
                <p14:xfrm>
                  <a:off x="5737117" y="3307586"/>
                  <a:ext cx="298800" cy="309240"/>
                </p14:xfrm>
              </p:contentPart>
            </mc:Choice>
            <mc:Fallback xmlns="">
              <p:pic>
                <p:nvPicPr>
                  <p:cNvPr id="154" name="Håndskrift 153">
                    <a:extLst>
                      <a:ext uri="{FF2B5EF4-FFF2-40B4-BE49-F238E27FC236}">
                        <a16:creationId xmlns:a16="http://schemas.microsoft.com/office/drawing/2014/main" id="{94B7F28D-0F27-4637-A264-A54D500B1938}"/>
                      </a:ext>
                    </a:extLst>
                  </p:cNvPr>
                  <p:cNvPicPr/>
                  <p:nvPr/>
                </p:nvPicPr>
                <p:blipFill>
                  <a:blip r:embed="rId257"/>
                  <a:stretch>
                    <a:fillRect/>
                  </a:stretch>
                </p:blipFill>
                <p:spPr>
                  <a:xfrm>
                    <a:off x="5701290" y="3280696"/>
                    <a:ext cx="369738" cy="36248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8">
                <p14:nvContentPartPr>
                  <p14:cNvPr id="155" name="Håndskrift 154">
                    <a:extLst>
                      <a:ext uri="{FF2B5EF4-FFF2-40B4-BE49-F238E27FC236}">
                        <a16:creationId xmlns:a16="http://schemas.microsoft.com/office/drawing/2014/main" id="{4BFD2AB9-368F-4B7F-A164-E458D0D9E1E5}"/>
                      </a:ext>
                    </a:extLst>
                  </p14:cNvPr>
                  <p14:cNvContentPartPr/>
                  <p14:nvPr/>
                </p14:nvContentPartPr>
                <p14:xfrm>
                  <a:off x="5627677" y="3083666"/>
                  <a:ext cx="325800" cy="398160"/>
                </p14:xfrm>
              </p:contentPart>
            </mc:Choice>
            <mc:Fallback xmlns="">
              <p:pic>
                <p:nvPicPr>
                  <p:cNvPr id="155" name="Håndskrift 154">
                    <a:extLst>
                      <a:ext uri="{FF2B5EF4-FFF2-40B4-BE49-F238E27FC236}">
                        <a16:creationId xmlns:a16="http://schemas.microsoft.com/office/drawing/2014/main" id="{4BFD2AB9-368F-4B7F-A164-E458D0D9E1E5}"/>
                      </a:ext>
                    </a:extLst>
                  </p:cNvPr>
                  <p:cNvPicPr/>
                  <p:nvPr/>
                </p:nvPicPr>
                <p:blipFill>
                  <a:blip r:embed="rId259"/>
                  <a:stretch>
                    <a:fillRect/>
                  </a:stretch>
                </p:blipFill>
                <p:spPr>
                  <a:xfrm>
                    <a:off x="5591875" y="3056763"/>
                    <a:ext cx="396688" cy="45142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0">
                <p14:nvContentPartPr>
                  <p14:cNvPr id="156" name="Håndskrift 155">
                    <a:extLst>
                      <a:ext uri="{FF2B5EF4-FFF2-40B4-BE49-F238E27FC236}">
                        <a16:creationId xmlns:a16="http://schemas.microsoft.com/office/drawing/2014/main" id="{E8A630FF-F034-46F3-8C63-DFEA9DC77221}"/>
                      </a:ext>
                    </a:extLst>
                  </p14:cNvPr>
                  <p14:cNvContentPartPr/>
                  <p14:nvPr/>
                </p14:nvContentPartPr>
                <p14:xfrm>
                  <a:off x="5651077" y="3116066"/>
                  <a:ext cx="326880" cy="274320"/>
                </p14:xfrm>
              </p:contentPart>
            </mc:Choice>
            <mc:Fallback xmlns="">
              <p:pic>
                <p:nvPicPr>
                  <p:cNvPr id="156" name="Håndskrift 155">
                    <a:extLst>
                      <a:ext uri="{FF2B5EF4-FFF2-40B4-BE49-F238E27FC236}">
                        <a16:creationId xmlns:a16="http://schemas.microsoft.com/office/drawing/2014/main" id="{E8A630FF-F034-46F3-8C63-DFEA9DC77221}"/>
                      </a:ext>
                    </a:extLst>
                  </p:cNvPr>
                  <p:cNvPicPr/>
                  <p:nvPr/>
                </p:nvPicPr>
                <p:blipFill>
                  <a:blip r:embed="rId261"/>
                  <a:stretch>
                    <a:fillRect/>
                  </a:stretch>
                </p:blipFill>
                <p:spPr>
                  <a:xfrm>
                    <a:off x="5615313" y="3089172"/>
                    <a:ext cx="397692" cy="32757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2">
                <p14:nvContentPartPr>
                  <p14:cNvPr id="157" name="Håndskrift 156">
                    <a:extLst>
                      <a:ext uri="{FF2B5EF4-FFF2-40B4-BE49-F238E27FC236}">
                        <a16:creationId xmlns:a16="http://schemas.microsoft.com/office/drawing/2014/main" id="{B49279D6-14AB-4B85-B07A-70AB3264CBFA}"/>
                      </a:ext>
                    </a:extLst>
                  </p14:cNvPr>
                  <p14:cNvContentPartPr/>
                  <p14:nvPr/>
                </p14:nvContentPartPr>
                <p14:xfrm>
                  <a:off x="5692837" y="3307586"/>
                  <a:ext cx="98640" cy="104760"/>
                </p14:xfrm>
              </p:contentPart>
            </mc:Choice>
            <mc:Fallback xmlns="">
              <p:pic>
                <p:nvPicPr>
                  <p:cNvPr id="157" name="Håndskrift 156">
                    <a:extLst>
                      <a:ext uri="{FF2B5EF4-FFF2-40B4-BE49-F238E27FC236}">
                        <a16:creationId xmlns:a16="http://schemas.microsoft.com/office/drawing/2014/main" id="{B49279D6-14AB-4B85-B07A-70AB3264CBFA}"/>
                      </a:ext>
                    </a:extLst>
                  </p:cNvPr>
                  <p:cNvPicPr/>
                  <p:nvPr/>
                </p:nvPicPr>
                <p:blipFill>
                  <a:blip r:embed="rId263"/>
                  <a:stretch>
                    <a:fillRect/>
                  </a:stretch>
                </p:blipFill>
                <p:spPr>
                  <a:xfrm>
                    <a:off x="5657098" y="3280724"/>
                    <a:ext cx="169403" cy="15794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4">
                <p14:nvContentPartPr>
                  <p14:cNvPr id="159" name="Håndskrift 158">
                    <a:extLst>
                      <a:ext uri="{FF2B5EF4-FFF2-40B4-BE49-F238E27FC236}">
                        <a16:creationId xmlns:a16="http://schemas.microsoft.com/office/drawing/2014/main" id="{A94B3382-4BEE-482D-BA0F-6AD56F1078A0}"/>
                      </a:ext>
                    </a:extLst>
                  </p14:cNvPr>
                  <p14:cNvContentPartPr/>
                  <p14:nvPr/>
                </p14:nvContentPartPr>
                <p14:xfrm>
                  <a:off x="5784277" y="3180506"/>
                  <a:ext cx="175680" cy="184680"/>
                </p14:xfrm>
              </p:contentPart>
            </mc:Choice>
            <mc:Fallback xmlns="">
              <p:pic>
                <p:nvPicPr>
                  <p:cNvPr id="159" name="Håndskrift 158">
                    <a:extLst>
                      <a:ext uri="{FF2B5EF4-FFF2-40B4-BE49-F238E27FC236}">
                        <a16:creationId xmlns:a16="http://schemas.microsoft.com/office/drawing/2014/main" id="{A94B3382-4BEE-482D-BA0F-6AD56F1078A0}"/>
                      </a:ext>
                    </a:extLst>
                  </p:cNvPr>
                  <p:cNvPicPr/>
                  <p:nvPr/>
                </p:nvPicPr>
                <p:blipFill>
                  <a:blip r:embed="rId265"/>
                  <a:stretch>
                    <a:fillRect/>
                  </a:stretch>
                </p:blipFill>
                <p:spPr>
                  <a:xfrm>
                    <a:off x="5748424" y="3153663"/>
                    <a:ext cx="246669" cy="23782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6">
                <p14:nvContentPartPr>
                  <p14:cNvPr id="160" name="Håndskrift 159">
                    <a:extLst>
                      <a:ext uri="{FF2B5EF4-FFF2-40B4-BE49-F238E27FC236}">
                        <a16:creationId xmlns:a16="http://schemas.microsoft.com/office/drawing/2014/main" id="{37FF0DB8-1633-4E5E-83A4-0331E2E420F9}"/>
                      </a:ext>
                    </a:extLst>
                  </p14:cNvPr>
                  <p14:cNvContentPartPr/>
                  <p14:nvPr/>
                </p14:nvContentPartPr>
                <p14:xfrm>
                  <a:off x="5756557" y="3180146"/>
                  <a:ext cx="134640" cy="138600"/>
                </p14:xfrm>
              </p:contentPart>
            </mc:Choice>
            <mc:Fallback xmlns="">
              <p:pic>
                <p:nvPicPr>
                  <p:cNvPr id="160" name="Håndskrift 159">
                    <a:extLst>
                      <a:ext uri="{FF2B5EF4-FFF2-40B4-BE49-F238E27FC236}">
                        <a16:creationId xmlns:a16="http://schemas.microsoft.com/office/drawing/2014/main" id="{37FF0DB8-1633-4E5E-83A4-0331E2E420F9}"/>
                      </a:ext>
                    </a:extLst>
                  </p:cNvPr>
                  <p:cNvPicPr/>
                  <p:nvPr/>
                </p:nvPicPr>
                <p:blipFill>
                  <a:blip r:embed="rId267"/>
                  <a:stretch>
                    <a:fillRect/>
                  </a:stretch>
                </p:blipFill>
                <p:spPr>
                  <a:xfrm>
                    <a:off x="5720748" y="3153286"/>
                    <a:ext cx="205541" cy="1917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8">
                <p14:nvContentPartPr>
                  <p14:cNvPr id="161" name="Håndskrift 160">
                    <a:extLst>
                      <a:ext uri="{FF2B5EF4-FFF2-40B4-BE49-F238E27FC236}">
                        <a16:creationId xmlns:a16="http://schemas.microsoft.com/office/drawing/2014/main" id="{54BE4B74-B76D-491E-A349-E7EE5D8AD05F}"/>
                      </a:ext>
                    </a:extLst>
                  </p14:cNvPr>
                  <p14:cNvContentPartPr/>
                  <p14:nvPr/>
                </p14:nvContentPartPr>
                <p14:xfrm>
                  <a:off x="5588797" y="3291746"/>
                  <a:ext cx="89280" cy="167040"/>
                </p14:xfrm>
              </p:contentPart>
            </mc:Choice>
            <mc:Fallback xmlns="">
              <p:pic>
                <p:nvPicPr>
                  <p:cNvPr id="161" name="Håndskrift 160">
                    <a:extLst>
                      <a:ext uri="{FF2B5EF4-FFF2-40B4-BE49-F238E27FC236}">
                        <a16:creationId xmlns:a16="http://schemas.microsoft.com/office/drawing/2014/main" id="{54BE4B74-B76D-491E-A349-E7EE5D8AD05F}"/>
                      </a:ext>
                    </a:extLst>
                  </p:cNvPr>
                  <p:cNvPicPr/>
                  <p:nvPr/>
                </p:nvPicPr>
                <p:blipFill>
                  <a:blip r:embed="rId269"/>
                  <a:stretch>
                    <a:fillRect/>
                  </a:stretch>
                </p:blipFill>
                <p:spPr>
                  <a:xfrm>
                    <a:off x="5553085" y="3264804"/>
                    <a:ext cx="159990" cy="2203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0">
                <p14:nvContentPartPr>
                  <p14:cNvPr id="162" name="Håndskrift 161">
                    <a:extLst>
                      <a:ext uri="{FF2B5EF4-FFF2-40B4-BE49-F238E27FC236}">
                        <a16:creationId xmlns:a16="http://schemas.microsoft.com/office/drawing/2014/main" id="{284B9499-37D6-46AA-94D0-99679AB1E6B7}"/>
                      </a:ext>
                    </a:extLst>
                  </p14:cNvPr>
                  <p14:cNvContentPartPr/>
                  <p14:nvPr/>
                </p14:nvContentPartPr>
                <p14:xfrm>
                  <a:off x="7139677" y="3401186"/>
                  <a:ext cx="773280" cy="1290600"/>
                </p14:xfrm>
              </p:contentPart>
            </mc:Choice>
            <mc:Fallback xmlns="">
              <p:pic>
                <p:nvPicPr>
                  <p:cNvPr id="162" name="Håndskrift 161">
                    <a:extLst>
                      <a:ext uri="{FF2B5EF4-FFF2-40B4-BE49-F238E27FC236}">
                        <a16:creationId xmlns:a16="http://schemas.microsoft.com/office/drawing/2014/main" id="{284B9499-37D6-46AA-94D0-99679AB1E6B7}"/>
                      </a:ext>
                    </a:extLst>
                  </p:cNvPr>
                  <p:cNvPicPr/>
                  <p:nvPr/>
                </p:nvPicPr>
                <p:blipFill>
                  <a:blip r:embed="rId271"/>
                  <a:stretch>
                    <a:fillRect/>
                  </a:stretch>
                </p:blipFill>
                <p:spPr>
                  <a:xfrm>
                    <a:off x="7103877" y="3374265"/>
                    <a:ext cx="844164" cy="13439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2">
                <p14:nvContentPartPr>
                  <p14:cNvPr id="163" name="Håndskrift 162">
                    <a:extLst>
                      <a:ext uri="{FF2B5EF4-FFF2-40B4-BE49-F238E27FC236}">
                        <a16:creationId xmlns:a16="http://schemas.microsoft.com/office/drawing/2014/main" id="{7DC4ABD4-04FF-4F1B-B8AE-85B3FAB3BDD9}"/>
                      </a:ext>
                    </a:extLst>
                  </p14:cNvPr>
                  <p14:cNvContentPartPr/>
                  <p14:nvPr/>
                </p14:nvContentPartPr>
                <p14:xfrm>
                  <a:off x="7044277" y="3290306"/>
                  <a:ext cx="947520" cy="1465200"/>
                </p14:xfrm>
              </p:contentPart>
            </mc:Choice>
            <mc:Fallback xmlns="">
              <p:pic>
                <p:nvPicPr>
                  <p:cNvPr id="163" name="Håndskrift 162">
                    <a:extLst>
                      <a:ext uri="{FF2B5EF4-FFF2-40B4-BE49-F238E27FC236}">
                        <a16:creationId xmlns:a16="http://schemas.microsoft.com/office/drawing/2014/main" id="{7DC4ABD4-04FF-4F1B-B8AE-85B3FAB3BDD9}"/>
                      </a:ext>
                    </a:extLst>
                  </p:cNvPr>
                  <p:cNvPicPr/>
                  <p:nvPr/>
                </p:nvPicPr>
                <p:blipFill>
                  <a:blip r:embed="rId273"/>
                  <a:stretch>
                    <a:fillRect/>
                  </a:stretch>
                </p:blipFill>
                <p:spPr>
                  <a:xfrm>
                    <a:off x="7008467" y="3263382"/>
                    <a:ext cx="1018423" cy="151850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4">
                <p14:nvContentPartPr>
                  <p14:cNvPr id="164" name="Håndskrift 163">
                    <a:extLst>
                      <a:ext uri="{FF2B5EF4-FFF2-40B4-BE49-F238E27FC236}">
                        <a16:creationId xmlns:a16="http://schemas.microsoft.com/office/drawing/2014/main" id="{05A29524-C875-4128-A582-6D07E853BF6B}"/>
                      </a:ext>
                    </a:extLst>
                  </p14:cNvPr>
                  <p14:cNvContentPartPr/>
                  <p14:nvPr/>
                </p14:nvContentPartPr>
                <p14:xfrm>
                  <a:off x="7457917" y="3244946"/>
                  <a:ext cx="390960" cy="462600"/>
                </p14:xfrm>
              </p:contentPart>
            </mc:Choice>
            <mc:Fallback xmlns="">
              <p:pic>
                <p:nvPicPr>
                  <p:cNvPr id="164" name="Håndskrift 163">
                    <a:extLst>
                      <a:ext uri="{FF2B5EF4-FFF2-40B4-BE49-F238E27FC236}">
                        <a16:creationId xmlns:a16="http://schemas.microsoft.com/office/drawing/2014/main" id="{05A29524-C875-4128-A582-6D07E853BF6B}"/>
                      </a:ext>
                    </a:extLst>
                  </p:cNvPr>
                  <p:cNvPicPr/>
                  <p:nvPr/>
                </p:nvPicPr>
                <p:blipFill>
                  <a:blip r:embed="rId275"/>
                  <a:stretch>
                    <a:fillRect/>
                  </a:stretch>
                </p:blipFill>
                <p:spPr>
                  <a:xfrm>
                    <a:off x="7422115" y="3218019"/>
                    <a:ext cx="461848" cy="51591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6">
                <p14:nvContentPartPr>
                  <p14:cNvPr id="165" name="Håndskrift 164">
                    <a:extLst>
                      <a:ext uri="{FF2B5EF4-FFF2-40B4-BE49-F238E27FC236}">
                        <a16:creationId xmlns:a16="http://schemas.microsoft.com/office/drawing/2014/main" id="{312A778D-9082-41F8-B22F-02A141810EA9}"/>
                      </a:ext>
                    </a:extLst>
                  </p14:cNvPr>
                  <p14:cNvContentPartPr/>
                  <p14:nvPr/>
                </p14:nvContentPartPr>
                <p14:xfrm>
                  <a:off x="7362517" y="3434666"/>
                  <a:ext cx="329040" cy="336600"/>
                </p14:xfrm>
              </p:contentPart>
            </mc:Choice>
            <mc:Fallback xmlns="">
              <p:pic>
                <p:nvPicPr>
                  <p:cNvPr id="165" name="Håndskrift 164">
                    <a:extLst>
                      <a:ext uri="{FF2B5EF4-FFF2-40B4-BE49-F238E27FC236}">
                        <a16:creationId xmlns:a16="http://schemas.microsoft.com/office/drawing/2014/main" id="{312A778D-9082-41F8-B22F-02A141810EA9}"/>
                      </a:ext>
                    </a:extLst>
                  </p:cNvPr>
                  <p:cNvPicPr/>
                  <p:nvPr/>
                </p:nvPicPr>
                <p:blipFill>
                  <a:blip r:embed="rId277"/>
                  <a:stretch>
                    <a:fillRect/>
                  </a:stretch>
                </p:blipFill>
                <p:spPr>
                  <a:xfrm>
                    <a:off x="7326752" y="3407781"/>
                    <a:ext cx="399855" cy="38983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8">
                <p14:nvContentPartPr>
                  <p14:cNvPr id="166" name="Håndskrift 165">
                    <a:extLst>
                      <a:ext uri="{FF2B5EF4-FFF2-40B4-BE49-F238E27FC236}">
                        <a16:creationId xmlns:a16="http://schemas.microsoft.com/office/drawing/2014/main" id="{A4AADE73-DCEC-4424-A001-EE0B356FCFAC}"/>
                      </a:ext>
                    </a:extLst>
                  </p14:cNvPr>
                  <p14:cNvContentPartPr/>
                  <p14:nvPr/>
                </p14:nvContentPartPr>
                <p14:xfrm>
                  <a:off x="7390597" y="3330986"/>
                  <a:ext cx="185040" cy="141120"/>
                </p14:xfrm>
              </p:contentPart>
            </mc:Choice>
            <mc:Fallback xmlns="">
              <p:pic>
                <p:nvPicPr>
                  <p:cNvPr id="166" name="Håndskrift 165">
                    <a:extLst>
                      <a:ext uri="{FF2B5EF4-FFF2-40B4-BE49-F238E27FC236}">
                        <a16:creationId xmlns:a16="http://schemas.microsoft.com/office/drawing/2014/main" id="{A4AADE73-DCEC-4424-A001-EE0B356FCFAC}"/>
                      </a:ext>
                    </a:extLst>
                  </p:cNvPr>
                  <p:cNvPicPr/>
                  <p:nvPr/>
                </p:nvPicPr>
                <p:blipFill>
                  <a:blip r:embed="rId279"/>
                  <a:stretch>
                    <a:fillRect/>
                  </a:stretch>
                </p:blipFill>
                <p:spPr>
                  <a:xfrm>
                    <a:off x="7354875" y="3304157"/>
                    <a:ext cx="255770" cy="194241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167" name="Gruppe 166">
                <a:extLst>
                  <a:ext uri="{FF2B5EF4-FFF2-40B4-BE49-F238E27FC236}">
                    <a16:creationId xmlns:a16="http://schemas.microsoft.com/office/drawing/2014/main" id="{ABEA0193-4B60-4B85-A820-C6BC5069D57E}"/>
                  </a:ext>
                </a:extLst>
              </p:cNvPr>
              <p:cNvGrpSpPr/>
              <p:nvPr/>
            </p:nvGrpSpPr>
            <p:grpSpPr>
              <a:xfrm>
                <a:off x="7490317" y="3275906"/>
                <a:ext cx="334800" cy="388800"/>
                <a:chOff x="7490317" y="3275906"/>
                <a:chExt cx="334800" cy="38880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80">
                  <p14:nvContentPartPr>
                    <p14:cNvPr id="177" name="Håndskrift 176">
                      <a:extLst>
                        <a:ext uri="{FF2B5EF4-FFF2-40B4-BE49-F238E27FC236}">
                          <a16:creationId xmlns:a16="http://schemas.microsoft.com/office/drawing/2014/main" id="{1F1E2EE8-72CA-46C7-8FF1-E1F610BF81B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490317" y="3275906"/>
                    <a:ext cx="334800" cy="353160"/>
                  </p14:xfrm>
                </p:contentPart>
              </mc:Choice>
              <mc:Fallback xmlns="">
                <p:pic>
                  <p:nvPicPr>
                    <p:cNvPr id="177" name="Håndskrift 176">
                      <a:extLst>
                        <a:ext uri="{FF2B5EF4-FFF2-40B4-BE49-F238E27FC236}">
                          <a16:creationId xmlns:a16="http://schemas.microsoft.com/office/drawing/2014/main" id="{1F1E2EE8-72CA-46C7-8FF1-E1F610BF81B8}"/>
                        </a:ext>
                      </a:extLst>
                    </p:cNvPr>
                    <p:cNvPicPr/>
                    <p:nvPr/>
                  </p:nvPicPr>
                  <p:blipFill>
                    <a:blip r:embed="rId281"/>
                    <a:stretch>
                      <a:fillRect/>
                    </a:stretch>
                  </p:blipFill>
                  <p:spPr>
                    <a:xfrm>
                      <a:off x="7454548" y="3248988"/>
                      <a:ext cx="405623" cy="40645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2">
                  <p14:nvContentPartPr>
                    <p14:cNvPr id="178" name="Håndskrift 177">
                      <a:extLst>
                        <a:ext uri="{FF2B5EF4-FFF2-40B4-BE49-F238E27FC236}">
                          <a16:creationId xmlns:a16="http://schemas.microsoft.com/office/drawing/2014/main" id="{B9C9E63C-4EFC-4CC1-93A3-AF595E61225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807837" y="3526826"/>
                    <a:ext cx="14760" cy="3600"/>
                  </p14:xfrm>
                </p:contentPart>
              </mc:Choice>
              <mc:Fallback xmlns="">
                <p:pic>
                  <p:nvPicPr>
                    <p:cNvPr id="178" name="Håndskrift 177">
                      <a:extLst>
                        <a:ext uri="{FF2B5EF4-FFF2-40B4-BE49-F238E27FC236}">
                          <a16:creationId xmlns:a16="http://schemas.microsoft.com/office/drawing/2014/main" id="{B9C9E63C-4EFC-4CC1-93A3-AF595E61225C}"/>
                        </a:ext>
                      </a:extLst>
                    </p:cNvPr>
                    <p:cNvPicPr/>
                    <p:nvPr/>
                  </p:nvPicPr>
                  <p:blipFill>
                    <a:blip r:embed="rId283"/>
                    <a:stretch>
                      <a:fillRect/>
                    </a:stretch>
                  </p:blipFill>
                  <p:spPr>
                    <a:xfrm>
                      <a:off x="7772694" y="3501112"/>
                      <a:ext cx="84343" cy="5451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4">
                  <p14:nvContentPartPr>
                    <p14:cNvPr id="179" name="Håndskrift 178">
                      <a:extLst>
                        <a:ext uri="{FF2B5EF4-FFF2-40B4-BE49-F238E27FC236}">
                          <a16:creationId xmlns:a16="http://schemas.microsoft.com/office/drawing/2014/main" id="{FCF6F3D7-ACB3-45A8-A391-8315F3723B0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569157" y="3530066"/>
                    <a:ext cx="223200" cy="134640"/>
                  </p14:xfrm>
                </p:contentPart>
              </mc:Choice>
              <mc:Fallback xmlns="">
                <p:pic>
                  <p:nvPicPr>
                    <p:cNvPr id="179" name="Håndskrift 178">
                      <a:extLst>
                        <a:ext uri="{FF2B5EF4-FFF2-40B4-BE49-F238E27FC236}">
                          <a16:creationId xmlns:a16="http://schemas.microsoft.com/office/drawing/2014/main" id="{FCF6F3D7-ACB3-45A8-A391-8315F3723B0B}"/>
                        </a:ext>
                      </a:extLst>
                    </p:cNvPr>
                    <p:cNvPicPr/>
                    <p:nvPr/>
                  </p:nvPicPr>
                  <p:blipFill>
                    <a:blip r:embed="rId285"/>
                    <a:stretch>
                      <a:fillRect/>
                    </a:stretch>
                  </p:blipFill>
                  <p:spPr>
                    <a:xfrm>
                      <a:off x="7533502" y="3503245"/>
                      <a:ext cx="293797" cy="187745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grpSp>
            <p:nvGrpSpPr>
              <p:cNvPr id="168" name="Gruppe 167">
                <a:extLst>
                  <a:ext uri="{FF2B5EF4-FFF2-40B4-BE49-F238E27FC236}">
                    <a16:creationId xmlns:a16="http://schemas.microsoft.com/office/drawing/2014/main" id="{59AB65D4-F7E0-41ED-A90A-290EBB36E4F4}"/>
                  </a:ext>
                </a:extLst>
              </p:cNvPr>
              <p:cNvGrpSpPr/>
              <p:nvPr/>
            </p:nvGrpSpPr>
            <p:grpSpPr>
              <a:xfrm>
                <a:off x="6392677" y="4062866"/>
                <a:ext cx="700920" cy="423360"/>
                <a:chOff x="6392677" y="4062866"/>
                <a:chExt cx="700920" cy="4233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86">
                  <p14:nvContentPartPr>
                    <p14:cNvPr id="169" name="Håndskrift 168">
                      <a:extLst>
                        <a:ext uri="{FF2B5EF4-FFF2-40B4-BE49-F238E27FC236}">
                          <a16:creationId xmlns:a16="http://schemas.microsoft.com/office/drawing/2014/main" id="{0B960168-03CA-4673-846C-3748749D188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695797" y="4142066"/>
                    <a:ext cx="150120" cy="199440"/>
                  </p14:xfrm>
                </p:contentPart>
              </mc:Choice>
              <mc:Fallback xmlns="">
                <p:pic>
                  <p:nvPicPr>
                    <p:cNvPr id="169" name="Håndskrift 168">
                      <a:extLst>
                        <a:ext uri="{FF2B5EF4-FFF2-40B4-BE49-F238E27FC236}">
                          <a16:creationId xmlns:a16="http://schemas.microsoft.com/office/drawing/2014/main" id="{0B960168-03CA-4673-846C-3748749D1881}"/>
                        </a:ext>
                      </a:extLst>
                    </p:cNvPr>
                    <p:cNvPicPr/>
                    <p:nvPr/>
                  </p:nvPicPr>
                  <p:blipFill>
                    <a:blip r:embed="rId287"/>
                    <a:stretch>
                      <a:fillRect/>
                    </a:stretch>
                  </p:blipFill>
                  <p:spPr>
                    <a:xfrm>
                      <a:off x="6660054" y="4115187"/>
                      <a:ext cx="220891" cy="2526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8">
                  <p14:nvContentPartPr>
                    <p14:cNvPr id="170" name="Håndskrift 169">
                      <a:extLst>
                        <a:ext uri="{FF2B5EF4-FFF2-40B4-BE49-F238E27FC236}">
                          <a16:creationId xmlns:a16="http://schemas.microsoft.com/office/drawing/2014/main" id="{5F917FA4-EF58-42FC-8B23-9E9ECE614B8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758077" y="4198226"/>
                    <a:ext cx="360" cy="360"/>
                  </p14:xfrm>
                </p:contentPart>
              </mc:Choice>
              <mc:Fallback xmlns="">
                <p:pic>
                  <p:nvPicPr>
                    <p:cNvPr id="170" name="Håndskrift 169">
                      <a:extLst>
                        <a:ext uri="{FF2B5EF4-FFF2-40B4-BE49-F238E27FC236}">
                          <a16:creationId xmlns:a16="http://schemas.microsoft.com/office/drawing/2014/main" id="{5F917FA4-EF58-42FC-8B23-9E9ECE614B88}"/>
                        </a:ext>
                      </a:extLst>
                    </p:cNvPr>
                    <p:cNvPicPr/>
                    <p:nvPr/>
                  </p:nvPicPr>
                  <p:blipFill>
                    <a:blip r:embed="rId289"/>
                    <a:stretch>
                      <a:fillRect/>
                    </a:stretch>
                  </p:blipFill>
                  <p:spPr>
                    <a:xfrm>
                      <a:off x="6740077" y="4180226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0">
                  <p14:nvContentPartPr>
                    <p14:cNvPr id="171" name="Håndskrift 170">
                      <a:extLst>
                        <a:ext uri="{FF2B5EF4-FFF2-40B4-BE49-F238E27FC236}">
                          <a16:creationId xmlns:a16="http://schemas.microsoft.com/office/drawing/2014/main" id="{C779F799-7F57-436F-964E-677DE50F676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742237" y="4253666"/>
                    <a:ext cx="360" cy="360"/>
                  </p14:xfrm>
                </p:contentPart>
              </mc:Choice>
              <mc:Fallback xmlns="">
                <p:pic>
                  <p:nvPicPr>
                    <p:cNvPr id="171" name="Håndskrift 170">
                      <a:extLst>
                        <a:ext uri="{FF2B5EF4-FFF2-40B4-BE49-F238E27FC236}">
                          <a16:creationId xmlns:a16="http://schemas.microsoft.com/office/drawing/2014/main" id="{C779F799-7F57-436F-964E-677DE50F6768}"/>
                        </a:ext>
                      </a:extLst>
                    </p:cNvPr>
                    <p:cNvPicPr/>
                    <p:nvPr/>
                  </p:nvPicPr>
                  <p:blipFill>
                    <a:blip r:embed="rId289"/>
                    <a:stretch>
                      <a:fillRect/>
                    </a:stretch>
                  </p:blipFill>
                  <p:spPr>
                    <a:xfrm>
                      <a:off x="6724237" y="4235666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1">
                  <p14:nvContentPartPr>
                    <p14:cNvPr id="172" name="Håndskrift 171">
                      <a:extLst>
                        <a:ext uri="{FF2B5EF4-FFF2-40B4-BE49-F238E27FC236}">
                          <a16:creationId xmlns:a16="http://schemas.microsoft.com/office/drawing/2014/main" id="{07B957A4-DB94-4261-9001-141CB563530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758077" y="4062866"/>
                    <a:ext cx="360" cy="360"/>
                  </p14:xfrm>
                </p:contentPart>
              </mc:Choice>
              <mc:Fallback xmlns="">
                <p:pic>
                  <p:nvPicPr>
                    <p:cNvPr id="172" name="Håndskrift 171">
                      <a:extLst>
                        <a:ext uri="{FF2B5EF4-FFF2-40B4-BE49-F238E27FC236}">
                          <a16:creationId xmlns:a16="http://schemas.microsoft.com/office/drawing/2014/main" id="{07B957A4-DB94-4261-9001-141CB563530D}"/>
                        </a:ext>
                      </a:extLst>
                    </p:cNvPr>
                    <p:cNvPicPr/>
                    <p:nvPr/>
                  </p:nvPicPr>
                  <p:blipFill>
                    <a:blip r:embed="rId289"/>
                    <a:stretch>
                      <a:fillRect/>
                    </a:stretch>
                  </p:blipFill>
                  <p:spPr>
                    <a:xfrm>
                      <a:off x="6740077" y="4044866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2">
                  <p14:nvContentPartPr>
                    <p14:cNvPr id="176" name="Håndskrift 175">
                      <a:extLst>
                        <a:ext uri="{FF2B5EF4-FFF2-40B4-BE49-F238E27FC236}">
                          <a16:creationId xmlns:a16="http://schemas.microsoft.com/office/drawing/2014/main" id="{D930E6EB-87E1-4538-8272-32B13895F0E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92677" y="4412426"/>
                    <a:ext cx="700920" cy="73800"/>
                  </p14:xfrm>
                </p:contentPart>
              </mc:Choice>
              <mc:Fallback xmlns="">
                <p:pic>
                  <p:nvPicPr>
                    <p:cNvPr id="176" name="Håndskrift 175">
                      <a:extLst>
                        <a:ext uri="{FF2B5EF4-FFF2-40B4-BE49-F238E27FC236}">
                          <a16:creationId xmlns:a16="http://schemas.microsoft.com/office/drawing/2014/main" id="{D930E6EB-87E1-4538-8272-32B13895F0E8}"/>
                        </a:ext>
                      </a:extLst>
                    </p:cNvPr>
                    <p:cNvPicPr/>
                    <p:nvPr/>
                  </p:nvPicPr>
                  <p:blipFill>
                    <a:blip r:embed="rId293"/>
                    <a:stretch>
                      <a:fillRect/>
                    </a:stretch>
                  </p:blipFill>
                  <p:spPr>
                    <a:xfrm>
                      <a:off x="6356843" y="4385492"/>
                      <a:ext cx="771872" cy="12713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90" name="Håndskrift 89">
                  <a:extLst>
                    <a:ext uri="{FF2B5EF4-FFF2-40B4-BE49-F238E27FC236}">
                      <a16:creationId xmlns:a16="http://schemas.microsoft.com/office/drawing/2014/main" id="{041AB5B3-F1C6-4E6F-B37B-6883E97988D2}"/>
                    </a:ext>
                  </a:extLst>
                </p14:cNvPr>
                <p14:cNvContentPartPr/>
                <p14:nvPr/>
              </p14:nvContentPartPr>
              <p14:xfrm>
                <a:off x="6053223" y="3073046"/>
                <a:ext cx="445680" cy="1090440"/>
              </p14:xfrm>
            </p:contentPart>
          </mc:Choice>
          <mc:Fallback xmlns="">
            <p:pic>
              <p:nvPicPr>
                <p:cNvPr id="90" name="Håndskrift 89">
                  <a:extLst>
                    <a:ext uri="{FF2B5EF4-FFF2-40B4-BE49-F238E27FC236}">
                      <a16:creationId xmlns:a16="http://schemas.microsoft.com/office/drawing/2014/main" id="{041AB5B3-F1C6-4E6F-B37B-6883E97988D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6017454" y="3046135"/>
                  <a:ext cx="516502" cy="11437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91" name="Håndskrift 90">
                  <a:extLst>
                    <a:ext uri="{FF2B5EF4-FFF2-40B4-BE49-F238E27FC236}">
                      <a16:creationId xmlns:a16="http://schemas.microsoft.com/office/drawing/2014/main" id="{75822FBE-9932-46D7-93CC-39DC0DE7EF9C}"/>
                    </a:ext>
                  </a:extLst>
                </p14:cNvPr>
                <p14:cNvContentPartPr/>
                <p14:nvPr/>
              </p14:nvContentPartPr>
              <p14:xfrm>
                <a:off x="6413943" y="3055046"/>
                <a:ext cx="510120" cy="781200"/>
              </p14:xfrm>
            </p:contentPart>
          </mc:Choice>
          <mc:Fallback xmlns="">
            <p:pic>
              <p:nvPicPr>
                <p:cNvPr id="91" name="Håndskrift 90">
                  <a:extLst>
                    <a:ext uri="{FF2B5EF4-FFF2-40B4-BE49-F238E27FC236}">
                      <a16:creationId xmlns:a16="http://schemas.microsoft.com/office/drawing/2014/main" id="{75822FBE-9932-46D7-93CC-39DC0DE7EF9C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6378170" y="3028127"/>
                  <a:ext cx="580950" cy="8345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92" name="Håndskrift 91">
                  <a:extLst>
                    <a:ext uri="{FF2B5EF4-FFF2-40B4-BE49-F238E27FC236}">
                      <a16:creationId xmlns:a16="http://schemas.microsoft.com/office/drawing/2014/main" id="{28EA7093-E20E-4438-BA12-20B91E02FF85}"/>
                    </a:ext>
                  </a:extLst>
                </p14:cNvPr>
                <p14:cNvContentPartPr/>
                <p14:nvPr/>
              </p14:nvContentPartPr>
              <p14:xfrm>
                <a:off x="6552903" y="2923286"/>
                <a:ext cx="792000" cy="568800"/>
              </p14:xfrm>
            </p:contentPart>
          </mc:Choice>
          <mc:Fallback xmlns="">
            <p:pic>
              <p:nvPicPr>
                <p:cNvPr id="92" name="Håndskrift 91">
                  <a:extLst>
                    <a:ext uri="{FF2B5EF4-FFF2-40B4-BE49-F238E27FC236}">
                      <a16:creationId xmlns:a16="http://schemas.microsoft.com/office/drawing/2014/main" id="{28EA7093-E20E-4438-BA12-20B91E02FF85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6517066" y="2896380"/>
                  <a:ext cx="862957" cy="6220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93" name="Håndskrift 92">
                  <a:extLst>
                    <a:ext uri="{FF2B5EF4-FFF2-40B4-BE49-F238E27FC236}">
                      <a16:creationId xmlns:a16="http://schemas.microsoft.com/office/drawing/2014/main" id="{9954ACB7-15CB-4D4D-BD74-40F2D4907271}"/>
                    </a:ext>
                  </a:extLst>
                </p14:cNvPr>
                <p14:cNvContentPartPr/>
                <p14:nvPr/>
              </p14:nvContentPartPr>
              <p14:xfrm>
                <a:off x="6563703" y="3025886"/>
                <a:ext cx="394920" cy="435240"/>
              </p14:xfrm>
            </p:contentPart>
          </mc:Choice>
          <mc:Fallback xmlns="">
            <p:pic>
              <p:nvPicPr>
                <p:cNvPr id="93" name="Håndskrift 92">
                  <a:extLst>
                    <a:ext uri="{FF2B5EF4-FFF2-40B4-BE49-F238E27FC236}">
                      <a16:creationId xmlns:a16="http://schemas.microsoft.com/office/drawing/2014/main" id="{9954ACB7-15CB-4D4D-BD74-40F2D4907271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6527931" y="2998986"/>
                  <a:ext cx="465748" cy="4885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94" name="Håndskrift 93">
                  <a:extLst>
                    <a:ext uri="{FF2B5EF4-FFF2-40B4-BE49-F238E27FC236}">
                      <a16:creationId xmlns:a16="http://schemas.microsoft.com/office/drawing/2014/main" id="{742629CD-5812-4501-AAE8-D4B5046A3F8B}"/>
                    </a:ext>
                  </a:extLst>
                </p14:cNvPr>
                <p14:cNvContentPartPr/>
                <p14:nvPr/>
              </p14:nvContentPartPr>
              <p14:xfrm>
                <a:off x="7093623" y="3215606"/>
                <a:ext cx="312120" cy="373680"/>
              </p14:xfrm>
            </p:contentPart>
          </mc:Choice>
          <mc:Fallback xmlns="">
            <p:pic>
              <p:nvPicPr>
                <p:cNvPr id="94" name="Håndskrift 93">
                  <a:extLst>
                    <a:ext uri="{FF2B5EF4-FFF2-40B4-BE49-F238E27FC236}">
                      <a16:creationId xmlns:a16="http://schemas.microsoft.com/office/drawing/2014/main" id="{742629CD-5812-4501-AAE8-D4B5046A3F8B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7057911" y="3188684"/>
                  <a:ext cx="382829" cy="4269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95" name="Håndskrift 94">
                  <a:extLst>
                    <a:ext uri="{FF2B5EF4-FFF2-40B4-BE49-F238E27FC236}">
                      <a16:creationId xmlns:a16="http://schemas.microsoft.com/office/drawing/2014/main" id="{4385F058-265C-47D0-9348-FF2A544A9304}"/>
                    </a:ext>
                  </a:extLst>
                </p14:cNvPr>
                <p14:cNvContentPartPr/>
                <p14:nvPr/>
              </p14:nvContentPartPr>
              <p14:xfrm>
                <a:off x="7405743" y="3240086"/>
                <a:ext cx="367200" cy="876960"/>
              </p14:xfrm>
            </p:contentPart>
          </mc:Choice>
          <mc:Fallback xmlns="">
            <p:pic>
              <p:nvPicPr>
                <p:cNvPr id="95" name="Håndskrift 94">
                  <a:extLst>
                    <a:ext uri="{FF2B5EF4-FFF2-40B4-BE49-F238E27FC236}">
                      <a16:creationId xmlns:a16="http://schemas.microsoft.com/office/drawing/2014/main" id="{4385F058-265C-47D0-9348-FF2A544A9304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7370023" y="3213169"/>
                  <a:ext cx="437925" cy="9302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96" name="Håndskrift 95">
                  <a:extLst>
                    <a:ext uri="{FF2B5EF4-FFF2-40B4-BE49-F238E27FC236}">
                      <a16:creationId xmlns:a16="http://schemas.microsoft.com/office/drawing/2014/main" id="{3CE8B641-399D-4C57-9702-63C6AD03C46D}"/>
                    </a:ext>
                  </a:extLst>
                </p14:cNvPr>
                <p14:cNvContentPartPr/>
                <p14:nvPr/>
              </p14:nvContentPartPr>
              <p14:xfrm>
                <a:off x="7301703" y="3363566"/>
                <a:ext cx="473400" cy="863640"/>
              </p14:xfrm>
            </p:contentPart>
          </mc:Choice>
          <mc:Fallback xmlns="">
            <p:pic>
              <p:nvPicPr>
                <p:cNvPr id="96" name="Håndskrift 95">
                  <a:extLst>
                    <a:ext uri="{FF2B5EF4-FFF2-40B4-BE49-F238E27FC236}">
                      <a16:creationId xmlns:a16="http://schemas.microsoft.com/office/drawing/2014/main" id="{3CE8B641-399D-4C57-9702-63C6AD03C46D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7265894" y="3336645"/>
                  <a:ext cx="544303" cy="9169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97" name="Håndskrift 96">
                  <a:extLst>
                    <a:ext uri="{FF2B5EF4-FFF2-40B4-BE49-F238E27FC236}">
                      <a16:creationId xmlns:a16="http://schemas.microsoft.com/office/drawing/2014/main" id="{472408B2-3FA0-4611-B416-A2EF99BA3A4D}"/>
                    </a:ext>
                  </a:extLst>
                </p14:cNvPr>
                <p14:cNvContentPartPr/>
                <p14:nvPr/>
              </p14:nvContentPartPr>
              <p14:xfrm>
                <a:off x="7049703" y="3563006"/>
                <a:ext cx="445320" cy="326520"/>
              </p14:xfrm>
            </p:contentPart>
          </mc:Choice>
          <mc:Fallback xmlns="">
            <p:pic>
              <p:nvPicPr>
                <p:cNvPr id="97" name="Håndskrift 96">
                  <a:extLst>
                    <a:ext uri="{FF2B5EF4-FFF2-40B4-BE49-F238E27FC236}">
                      <a16:creationId xmlns:a16="http://schemas.microsoft.com/office/drawing/2014/main" id="{472408B2-3FA0-4611-B416-A2EF99BA3A4D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7013906" y="3536110"/>
                  <a:ext cx="516199" cy="3797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98" name="Håndskrift 97">
                  <a:extLst>
                    <a:ext uri="{FF2B5EF4-FFF2-40B4-BE49-F238E27FC236}">
                      <a16:creationId xmlns:a16="http://schemas.microsoft.com/office/drawing/2014/main" id="{F65AE9B2-31FC-41E0-AC0C-B2A1DA7D7BF0}"/>
                    </a:ext>
                  </a:extLst>
                </p14:cNvPr>
                <p14:cNvContentPartPr/>
                <p14:nvPr/>
              </p14:nvContentPartPr>
              <p14:xfrm>
                <a:off x="6868263" y="3570206"/>
                <a:ext cx="437760" cy="324360"/>
              </p14:xfrm>
            </p:contentPart>
          </mc:Choice>
          <mc:Fallback xmlns="">
            <p:pic>
              <p:nvPicPr>
                <p:cNvPr id="98" name="Håndskrift 97">
                  <a:extLst>
                    <a:ext uri="{FF2B5EF4-FFF2-40B4-BE49-F238E27FC236}">
                      <a16:creationId xmlns:a16="http://schemas.microsoft.com/office/drawing/2014/main" id="{F65AE9B2-31FC-41E0-AC0C-B2A1DA7D7BF0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6832498" y="3543310"/>
                  <a:ext cx="508574" cy="37761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99" name="Håndskrift 98">
                  <a:extLst>
                    <a:ext uri="{FF2B5EF4-FFF2-40B4-BE49-F238E27FC236}">
                      <a16:creationId xmlns:a16="http://schemas.microsoft.com/office/drawing/2014/main" id="{C9130A20-10E1-4301-A27D-D73BC1822268}"/>
                    </a:ext>
                  </a:extLst>
                </p14:cNvPr>
                <p14:cNvContentPartPr/>
                <p14:nvPr/>
              </p14:nvContentPartPr>
              <p14:xfrm>
                <a:off x="6640023" y="3809606"/>
                <a:ext cx="413640" cy="76680"/>
              </p14:xfrm>
            </p:contentPart>
          </mc:Choice>
          <mc:Fallback xmlns="">
            <p:pic>
              <p:nvPicPr>
                <p:cNvPr id="99" name="Håndskrift 98">
                  <a:extLst>
                    <a:ext uri="{FF2B5EF4-FFF2-40B4-BE49-F238E27FC236}">
                      <a16:creationId xmlns:a16="http://schemas.microsoft.com/office/drawing/2014/main" id="{C9130A20-10E1-4301-A27D-D73BC1822268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6604241" y="3782606"/>
                  <a:ext cx="484488" cy="1301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100" name="Håndskrift 99">
                  <a:extLst>
                    <a:ext uri="{FF2B5EF4-FFF2-40B4-BE49-F238E27FC236}">
                      <a16:creationId xmlns:a16="http://schemas.microsoft.com/office/drawing/2014/main" id="{500CA81C-35DD-474B-AC88-839F59CED904}"/>
                    </a:ext>
                  </a:extLst>
                </p14:cNvPr>
                <p14:cNvContentPartPr/>
                <p14:nvPr/>
              </p14:nvContentPartPr>
              <p14:xfrm>
                <a:off x="6554703" y="3820766"/>
                <a:ext cx="114120" cy="406080"/>
              </p14:xfrm>
            </p:contentPart>
          </mc:Choice>
          <mc:Fallback xmlns="">
            <p:pic>
              <p:nvPicPr>
                <p:cNvPr id="100" name="Håndskrift 99">
                  <a:extLst>
                    <a:ext uri="{FF2B5EF4-FFF2-40B4-BE49-F238E27FC236}">
                      <a16:creationId xmlns:a16="http://schemas.microsoft.com/office/drawing/2014/main" id="{500CA81C-35DD-474B-AC88-839F59CED904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6518816" y="3793873"/>
                  <a:ext cx="185176" cy="45932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01" name="Håndskrift 100">
                  <a:extLst>
                    <a:ext uri="{FF2B5EF4-FFF2-40B4-BE49-F238E27FC236}">
                      <a16:creationId xmlns:a16="http://schemas.microsoft.com/office/drawing/2014/main" id="{21E6AA6A-A41D-4258-923E-7EC913EA3688}"/>
                    </a:ext>
                  </a:extLst>
                </p14:cNvPr>
                <p14:cNvContentPartPr/>
                <p14:nvPr/>
              </p14:nvContentPartPr>
              <p14:xfrm>
                <a:off x="6625983" y="3940286"/>
                <a:ext cx="675000" cy="311400"/>
              </p14:xfrm>
            </p:contentPart>
          </mc:Choice>
          <mc:Fallback xmlns="">
            <p:pic>
              <p:nvPicPr>
                <p:cNvPr id="101" name="Håndskrift 100">
                  <a:extLst>
                    <a:ext uri="{FF2B5EF4-FFF2-40B4-BE49-F238E27FC236}">
                      <a16:creationId xmlns:a16="http://schemas.microsoft.com/office/drawing/2014/main" id="{21E6AA6A-A41D-4258-923E-7EC913EA3688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6590193" y="3913348"/>
                  <a:ext cx="745864" cy="36473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102" name="Håndskrift 101">
                  <a:extLst>
                    <a:ext uri="{FF2B5EF4-FFF2-40B4-BE49-F238E27FC236}">
                      <a16:creationId xmlns:a16="http://schemas.microsoft.com/office/drawing/2014/main" id="{7D730C36-BBDE-4155-A38A-BCBA3957E417}"/>
                    </a:ext>
                  </a:extLst>
                </p14:cNvPr>
                <p14:cNvContentPartPr/>
                <p14:nvPr/>
              </p14:nvContentPartPr>
              <p14:xfrm>
                <a:off x="6601503" y="2964326"/>
                <a:ext cx="732600" cy="483480"/>
              </p14:xfrm>
            </p:contentPart>
          </mc:Choice>
          <mc:Fallback xmlns="">
            <p:pic>
              <p:nvPicPr>
                <p:cNvPr id="102" name="Håndskrift 101">
                  <a:extLst>
                    <a:ext uri="{FF2B5EF4-FFF2-40B4-BE49-F238E27FC236}">
                      <a16:creationId xmlns:a16="http://schemas.microsoft.com/office/drawing/2014/main" id="{7D730C36-BBDE-4155-A38A-BCBA3957E417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6529890" y="2910486"/>
                  <a:ext cx="875110" cy="59062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103" name="Håndskrift 102">
                  <a:extLst>
                    <a:ext uri="{FF2B5EF4-FFF2-40B4-BE49-F238E27FC236}">
                      <a16:creationId xmlns:a16="http://schemas.microsoft.com/office/drawing/2014/main" id="{B96F3C32-96D8-477A-9ACD-6BF0097EC789}"/>
                    </a:ext>
                  </a:extLst>
                </p14:cNvPr>
                <p14:cNvContentPartPr/>
                <p14:nvPr/>
              </p14:nvContentPartPr>
              <p14:xfrm>
                <a:off x="7346343" y="3345206"/>
                <a:ext cx="362520" cy="810360"/>
              </p14:xfrm>
            </p:contentPart>
          </mc:Choice>
          <mc:Fallback xmlns="">
            <p:pic>
              <p:nvPicPr>
                <p:cNvPr id="103" name="Håndskrift 102">
                  <a:extLst>
                    <a:ext uri="{FF2B5EF4-FFF2-40B4-BE49-F238E27FC236}">
                      <a16:creationId xmlns:a16="http://schemas.microsoft.com/office/drawing/2014/main" id="{B96F3C32-96D8-477A-9ACD-6BF0097EC789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7274699" y="3291361"/>
                  <a:ext cx="505092" cy="9175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04" name="Håndskrift 103">
                  <a:extLst>
                    <a:ext uri="{FF2B5EF4-FFF2-40B4-BE49-F238E27FC236}">
                      <a16:creationId xmlns:a16="http://schemas.microsoft.com/office/drawing/2014/main" id="{5392A2AE-05B1-4E40-BF2A-4238307E2C12}"/>
                    </a:ext>
                  </a:extLst>
                </p14:cNvPr>
                <p14:cNvContentPartPr/>
                <p14:nvPr/>
              </p14:nvContentPartPr>
              <p14:xfrm>
                <a:off x="7109103" y="3399566"/>
                <a:ext cx="471240" cy="456840"/>
              </p14:xfrm>
            </p:contentPart>
          </mc:Choice>
          <mc:Fallback xmlns="">
            <p:pic>
              <p:nvPicPr>
                <p:cNvPr id="104" name="Håndskrift 103">
                  <a:extLst>
                    <a:ext uri="{FF2B5EF4-FFF2-40B4-BE49-F238E27FC236}">
                      <a16:creationId xmlns:a16="http://schemas.microsoft.com/office/drawing/2014/main" id="{5392A2AE-05B1-4E40-BF2A-4238307E2C12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7037486" y="3345693"/>
                  <a:ext cx="613758" cy="5640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105" name="Håndskrift 104">
                  <a:extLst>
                    <a:ext uri="{FF2B5EF4-FFF2-40B4-BE49-F238E27FC236}">
                      <a16:creationId xmlns:a16="http://schemas.microsoft.com/office/drawing/2014/main" id="{B0D5131C-1768-4D47-B745-C7097CA02D98}"/>
                    </a:ext>
                  </a:extLst>
                </p14:cNvPr>
                <p14:cNvContentPartPr/>
                <p14:nvPr/>
              </p14:nvContentPartPr>
              <p14:xfrm>
                <a:off x="6080583" y="3475886"/>
                <a:ext cx="811800" cy="785520"/>
              </p14:xfrm>
            </p:contentPart>
          </mc:Choice>
          <mc:Fallback xmlns="">
            <p:pic>
              <p:nvPicPr>
                <p:cNvPr id="105" name="Håndskrift 104">
                  <a:extLst>
                    <a:ext uri="{FF2B5EF4-FFF2-40B4-BE49-F238E27FC236}">
                      <a16:creationId xmlns:a16="http://schemas.microsoft.com/office/drawing/2014/main" id="{B0D5131C-1768-4D47-B745-C7097CA02D98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6008933" y="3422083"/>
                  <a:ext cx="954384" cy="89258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06" name="Håndskrift 105">
                  <a:extLst>
                    <a:ext uri="{FF2B5EF4-FFF2-40B4-BE49-F238E27FC236}">
                      <a16:creationId xmlns:a16="http://schemas.microsoft.com/office/drawing/2014/main" id="{74567DC8-C467-433E-9D94-944BA56AB6DF}"/>
                    </a:ext>
                  </a:extLst>
                </p14:cNvPr>
                <p14:cNvContentPartPr/>
                <p14:nvPr/>
              </p14:nvContentPartPr>
              <p14:xfrm>
                <a:off x="6679983" y="3983846"/>
                <a:ext cx="587160" cy="243360"/>
              </p14:xfrm>
            </p:contentPart>
          </mc:Choice>
          <mc:Fallback xmlns="">
            <p:pic>
              <p:nvPicPr>
                <p:cNvPr id="106" name="Håndskrift 105">
                  <a:extLst>
                    <a:ext uri="{FF2B5EF4-FFF2-40B4-BE49-F238E27FC236}">
                      <a16:creationId xmlns:a16="http://schemas.microsoft.com/office/drawing/2014/main" id="{74567DC8-C467-433E-9D94-944BA56AB6DF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6608378" y="3930124"/>
                  <a:ext cx="729654" cy="3502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107" name="Håndskrift 106">
                  <a:extLst>
                    <a:ext uri="{FF2B5EF4-FFF2-40B4-BE49-F238E27FC236}">
                      <a16:creationId xmlns:a16="http://schemas.microsoft.com/office/drawing/2014/main" id="{17FF00F2-86C6-453D-A60A-C727A9B1F798}"/>
                    </a:ext>
                  </a:extLst>
                </p14:cNvPr>
                <p14:cNvContentPartPr/>
                <p14:nvPr/>
              </p14:nvContentPartPr>
              <p14:xfrm>
                <a:off x="7303503" y="2833646"/>
                <a:ext cx="413280" cy="80640"/>
              </p14:xfrm>
            </p:contentPart>
          </mc:Choice>
          <mc:Fallback xmlns="">
            <p:pic>
              <p:nvPicPr>
                <p:cNvPr id="107" name="Håndskrift 106">
                  <a:extLst>
                    <a:ext uri="{FF2B5EF4-FFF2-40B4-BE49-F238E27FC236}">
                      <a16:creationId xmlns:a16="http://schemas.microsoft.com/office/drawing/2014/main" id="{17FF00F2-86C6-453D-A60A-C727A9B1F798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7267752" y="2806586"/>
                  <a:ext cx="484067" cy="1342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108" name="Håndskrift 107">
                  <a:extLst>
                    <a:ext uri="{FF2B5EF4-FFF2-40B4-BE49-F238E27FC236}">
                      <a16:creationId xmlns:a16="http://schemas.microsoft.com/office/drawing/2014/main" id="{7E80DFD3-1668-4E97-88D2-99224A5E8463}"/>
                    </a:ext>
                  </a:extLst>
                </p14:cNvPr>
                <p14:cNvContentPartPr/>
                <p14:nvPr/>
              </p14:nvContentPartPr>
              <p14:xfrm>
                <a:off x="7761423" y="2924726"/>
                <a:ext cx="178920" cy="163440"/>
              </p14:xfrm>
            </p:contentPart>
          </mc:Choice>
          <mc:Fallback xmlns="">
            <p:pic>
              <p:nvPicPr>
                <p:cNvPr id="108" name="Håndskrift 107">
                  <a:extLst>
                    <a:ext uri="{FF2B5EF4-FFF2-40B4-BE49-F238E27FC236}">
                      <a16:creationId xmlns:a16="http://schemas.microsoft.com/office/drawing/2014/main" id="{7E80DFD3-1668-4E97-88D2-99224A5E8463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7725639" y="2897844"/>
                  <a:ext cx="249772" cy="2166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109" name="Håndskrift 108">
                  <a:extLst>
                    <a:ext uri="{FF2B5EF4-FFF2-40B4-BE49-F238E27FC236}">
                      <a16:creationId xmlns:a16="http://schemas.microsoft.com/office/drawing/2014/main" id="{E620D076-3515-46CC-9019-F46DE4C949B4}"/>
                    </a:ext>
                  </a:extLst>
                </p14:cNvPr>
                <p14:cNvContentPartPr/>
                <p14:nvPr/>
              </p14:nvContentPartPr>
              <p14:xfrm>
                <a:off x="7960863" y="3156566"/>
                <a:ext cx="247680" cy="975960"/>
              </p14:xfrm>
            </p:contentPart>
          </mc:Choice>
          <mc:Fallback xmlns="">
            <p:pic>
              <p:nvPicPr>
                <p:cNvPr id="109" name="Håndskrift 108">
                  <a:extLst>
                    <a:ext uri="{FF2B5EF4-FFF2-40B4-BE49-F238E27FC236}">
                      <a16:creationId xmlns:a16="http://schemas.microsoft.com/office/drawing/2014/main" id="{E620D076-3515-46CC-9019-F46DE4C949B4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7925071" y="3129650"/>
                  <a:ext cx="318548" cy="102925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110" name="Håndskrift 109">
                  <a:extLst>
                    <a:ext uri="{FF2B5EF4-FFF2-40B4-BE49-F238E27FC236}">
                      <a16:creationId xmlns:a16="http://schemas.microsoft.com/office/drawing/2014/main" id="{09FE28EF-4507-4F59-AD03-7F530EFC0077}"/>
                    </a:ext>
                  </a:extLst>
                </p14:cNvPr>
                <p14:cNvContentPartPr/>
                <p14:nvPr/>
              </p14:nvContentPartPr>
              <p14:xfrm>
                <a:off x="7755663" y="3586766"/>
                <a:ext cx="438120" cy="654480"/>
              </p14:xfrm>
            </p:contentPart>
          </mc:Choice>
          <mc:Fallback xmlns="">
            <p:pic>
              <p:nvPicPr>
                <p:cNvPr id="110" name="Håndskrift 109">
                  <a:extLst>
                    <a:ext uri="{FF2B5EF4-FFF2-40B4-BE49-F238E27FC236}">
                      <a16:creationId xmlns:a16="http://schemas.microsoft.com/office/drawing/2014/main" id="{09FE28EF-4507-4F59-AD03-7F530EFC0077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7719869" y="3559833"/>
                  <a:ext cx="508992" cy="7078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111" name="Håndskrift 110">
                  <a:extLst>
                    <a:ext uri="{FF2B5EF4-FFF2-40B4-BE49-F238E27FC236}">
                      <a16:creationId xmlns:a16="http://schemas.microsoft.com/office/drawing/2014/main" id="{DB6CB597-A9AE-47E2-954C-ACF4949154EE}"/>
                    </a:ext>
                  </a:extLst>
                </p14:cNvPr>
                <p14:cNvContentPartPr/>
                <p14:nvPr/>
              </p14:nvContentPartPr>
              <p14:xfrm>
                <a:off x="7918743" y="3138566"/>
                <a:ext cx="111600" cy="462600"/>
              </p14:xfrm>
            </p:contentPart>
          </mc:Choice>
          <mc:Fallback xmlns="">
            <p:pic>
              <p:nvPicPr>
                <p:cNvPr id="111" name="Håndskrift 110">
                  <a:extLst>
                    <a:ext uri="{FF2B5EF4-FFF2-40B4-BE49-F238E27FC236}">
                      <a16:creationId xmlns:a16="http://schemas.microsoft.com/office/drawing/2014/main" id="{DB6CB597-A9AE-47E2-954C-ACF4949154EE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7882974" y="3111639"/>
                  <a:ext cx="182423" cy="51591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112" name="Håndskrift 111">
                  <a:extLst>
                    <a:ext uri="{FF2B5EF4-FFF2-40B4-BE49-F238E27FC236}">
                      <a16:creationId xmlns:a16="http://schemas.microsoft.com/office/drawing/2014/main" id="{75029CAB-147E-48E6-B946-6239A567E43B}"/>
                    </a:ext>
                  </a:extLst>
                </p14:cNvPr>
                <p14:cNvContentPartPr/>
                <p14:nvPr/>
              </p14:nvContentPartPr>
              <p14:xfrm>
                <a:off x="5995983" y="2769926"/>
                <a:ext cx="137160" cy="117360"/>
              </p14:xfrm>
            </p:contentPart>
          </mc:Choice>
          <mc:Fallback xmlns="">
            <p:pic>
              <p:nvPicPr>
                <p:cNvPr id="112" name="Håndskrift 111">
                  <a:extLst>
                    <a:ext uri="{FF2B5EF4-FFF2-40B4-BE49-F238E27FC236}">
                      <a16:creationId xmlns:a16="http://schemas.microsoft.com/office/drawing/2014/main" id="{75029CAB-147E-48E6-B946-6239A567E43B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5960264" y="2743009"/>
                  <a:ext cx="207883" cy="17065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113" name="Håndskrift 112">
                  <a:extLst>
                    <a:ext uri="{FF2B5EF4-FFF2-40B4-BE49-F238E27FC236}">
                      <a16:creationId xmlns:a16="http://schemas.microsoft.com/office/drawing/2014/main" id="{6CC20317-124C-4CDB-8FD0-1E28F7879B6A}"/>
                    </a:ext>
                  </a:extLst>
                </p14:cNvPr>
                <p14:cNvContentPartPr/>
                <p14:nvPr/>
              </p14:nvContentPartPr>
              <p14:xfrm>
                <a:off x="6183543" y="2736446"/>
                <a:ext cx="473040" cy="210960"/>
              </p14:xfrm>
            </p:contentPart>
          </mc:Choice>
          <mc:Fallback xmlns="">
            <p:pic>
              <p:nvPicPr>
                <p:cNvPr id="113" name="Håndskrift 112">
                  <a:extLst>
                    <a:ext uri="{FF2B5EF4-FFF2-40B4-BE49-F238E27FC236}">
                      <a16:creationId xmlns:a16="http://schemas.microsoft.com/office/drawing/2014/main" id="{6CC20317-124C-4CDB-8FD0-1E28F7879B6A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6147761" y="2709538"/>
                  <a:ext cx="543889" cy="2642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114" name="Håndskrift 113">
                  <a:extLst>
                    <a:ext uri="{FF2B5EF4-FFF2-40B4-BE49-F238E27FC236}">
                      <a16:creationId xmlns:a16="http://schemas.microsoft.com/office/drawing/2014/main" id="{ACF90311-E0AC-48E1-BCC0-EFA293CA12FF}"/>
                    </a:ext>
                  </a:extLst>
                </p14:cNvPr>
                <p14:cNvContentPartPr/>
                <p14:nvPr/>
              </p14:nvContentPartPr>
              <p14:xfrm>
                <a:off x="5852703" y="2896286"/>
                <a:ext cx="116640" cy="995400"/>
              </p14:xfrm>
            </p:contentPart>
          </mc:Choice>
          <mc:Fallback xmlns="">
            <p:pic>
              <p:nvPicPr>
                <p:cNvPr id="114" name="Håndskrift 113">
                  <a:extLst>
                    <a:ext uri="{FF2B5EF4-FFF2-40B4-BE49-F238E27FC236}">
                      <a16:creationId xmlns:a16="http://schemas.microsoft.com/office/drawing/2014/main" id="{ACF90311-E0AC-48E1-BCC0-EFA293CA12FF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5816924" y="2869354"/>
                  <a:ext cx="187483" cy="1048725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15" name="Gruppe 114">
              <a:extLst>
                <a:ext uri="{FF2B5EF4-FFF2-40B4-BE49-F238E27FC236}">
                  <a16:creationId xmlns:a16="http://schemas.microsoft.com/office/drawing/2014/main" id="{6E6CB5A7-EA5D-45FD-A348-A0EA4CD3BC26}"/>
                </a:ext>
              </a:extLst>
            </p:cNvPr>
            <p:cNvGrpSpPr/>
            <p:nvPr/>
          </p:nvGrpSpPr>
          <p:grpSpPr>
            <a:xfrm>
              <a:off x="5879343" y="2909966"/>
              <a:ext cx="702000" cy="1398600"/>
              <a:chOff x="5879343" y="2909966"/>
              <a:chExt cx="702000" cy="13986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44">
                <p14:nvContentPartPr>
                  <p14:cNvPr id="125" name="Håndskrift 124">
                    <a:extLst>
                      <a:ext uri="{FF2B5EF4-FFF2-40B4-BE49-F238E27FC236}">
                        <a16:creationId xmlns:a16="http://schemas.microsoft.com/office/drawing/2014/main" id="{127700E3-C227-488E-8C64-291D777F8D1D}"/>
                      </a:ext>
                    </a:extLst>
                  </p14:cNvPr>
                  <p14:cNvContentPartPr/>
                  <p14:nvPr/>
                </p14:nvContentPartPr>
                <p14:xfrm>
                  <a:off x="6052143" y="4110566"/>
                  <a:ext cx="529200" cy="198000"/>
                </p14:xfrm>
              </p:contentPart>
            </mc:Choice>
            <mc:Fallback xmlns="">
              <p:pic>
                <p:nvPicPr>
                  <p:cNvPr id="125" name="Håndskrift 124">
                    <a:extLst>
                      <a:ext uri="{FF2B5EF4-FFF2-40B4-BE49-F238E27FC236}">
                        <a16:creationId xmlns:a16="http://schemas.microsoft.com/office/drawing/2014/main" id="{127700E3-C227-488E-8C64-291D777F8D1D}"/>
                      </a:ext>
                    </a:extLst>
                  </p:cNvPr>
                  <p:cNvPicPr/>
                  <p:nvPr/>
                </p:nvPicPr>
                <p:blipFill>
                  <a:blip r:embed="rId345"/>
                  <a:stretch>
                    <a:fillRect/>
                  </a:stretch>
                </p:blipFill>
                <p:spPr>
                  <a:xfrm>
                    <a:off x="6016338" y="4083664"/>
                    <a:ext cx="600094" cy="2512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6">
                <p14:nvContentPartPr>
                  <p14:cNvPr id="126" name="Håndskrift 125">
                    <a:extLst>
                      <a:ext uri="{FF2B5EF4-FFF2-40B4-BE49-F238E27FC236}">
                        <a16:creationId xmlns:a16="http://schemas.microsoft.com/office/drawing/2014/main" id="{C8A867E7-D06D-4B04-A94A-E25935AE9E2D}"/>
                      </a:ext>
                    </a:extLst>
                  </p14:cNvPr>
                  <p14:cNvContentPartPr/>
                  <p14:nvPr/>
                </p14:nvContentPartPr>
                <p14:xfrm>
                  <a:off x="6202263" y="3733646"/>
                  <a:ext cx="75600" cy="135720"/>
                </p14:xfrm>
              </p:contentPart>
            </mc:Choice>
            <mc:Fallback xmlns="">
              <p:pic>
                <p:nvPicPr>
                  <p:cNvPr id="126" name="Håndskrift 125">
                    <a:extLst>
                      <a:ext uri="{FF2B5EF4-FFF2-40B4-BE49-F238E27FC236}">
                        <a16:creationId xmlns:a16="http://schemas.microsoft.com/office/drawing/2014/main" id="{C8A867E7-D06D-4B04-A94A-E25935AE9E2D}"/>
                      </a:ext>
                    </a:extLst>
                  </p:cNvPr>
                  <p:cNvPicPr/>
                  <p:nvPr/>
                </p:nvPicPr>
                <p:blipFill>
                  <a:blip r:embed="rId347"/>
                  <a:stretch>
                    <a:fillRect/>
                  </a:stretch>
                </p:blipFill>
                <p:spPr>
                  <a:xfrm>
                    <a:off x="6166603" y="3706824"/>
                    <a:ext cx="146208" cy="18882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8">
                <p14:nvContentPartPr>
                  <p14:cNvPr id="127" name="Håndskrift 126">
                    <a:extLst>
                      <a:ext uri="{FF2B5EF4-FFF2-40B4-BE49-F238E27FC236}">
                        <a16:creationId xmlns:a16="http://schemas.microsoft.com/office/drawing/2014/main" id="{68CB7D43-711E-45E9-ACC6-48CFD76D560E}"/>
                      </a:ext>
                    </a:extLst>
                  </p14:cNvPr>
                  <p14:cNvContentPartPr/>
                  <p14:nvPr/>
                </p14:nvContentPartPr>
                <p14:xfrm>
                  <a:off x="5879343" y="2909966"/>
                  <a:ext cx="108360" cy="1041840"/>
                </p14:xfrm>
              </p:contentPart>
            </mc:Choice>
            <mc:Fallback xmlns="">
              <p:pic>
                <p:nvPicPr>
                  <p:cNvPr id="127" name="Håndskrift 126">
                    <a:extLst>
                      <a:ext uri="{FF2B5EF4-FFF2-40B4-BE49-F238E27FC236}">
                        <a16:creationId xmlns:a16="http://schemas.microsoft.com/office/drawing/2014/main" id="{68CB7D43-711E-45E9-ACC6-48CFD76D560E}"/>
                      </a:ext>
                    </a:extLst>
                  </p:cNvPr>
                  <p:cNvPicPr/>
                  <p:nvPr/>
                </p:nvPicPr>
                <p:blipFill>
                  <a:blip r:embed="rId349"/>
                  <a:stretch>
                    <a:fillRect/>
                  </a:stretch>
                </p:blipFill>
                <p:spPr>
                  <a:xfrm>
                    <a:off x="5843698" y="2883045"/>
                    <a:ext cx="178937" cy="1095143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116" name="Gruppe 115">
              <a:extLst>
                <a:ext uri="{FF2B5EF4-FFF2-40B4-BE49-F238E27FC236}">
                  <a16:creationId xmlns:a16="http://schemas.microsoft.com/office/drawing/2014/main" id="{B864CEBF-7F35-46BA-A335-1D94627120F2}"/>
                </a:ext>
              </a:extLst>
            </p:cNvPr>
            <p:cNvGrpSpPr/>
            <p:nvPr/>
          </p:nvGrpSpPr>
          <p:grpSpPr>
            <a:xfrm>
              <a:off x="7590783" y="3356006"/>
              <a:ext cx="248400" cy="464040"/>
              <a:chOff x="7590783" y="3356006"/>
              <a:chExt cx="248400" cy="4640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50">
                <p14:nvContentPartPr>
                  <p14:cNvPr id="122" name="Håndskrift 121">
                    <a:extLst>
                      <a:ext uri="{FF2B5EF4-FFF2-40B4-BE49-F238E27FC236}">
                        <a16:creationId xmlns:a16="http://schemas.microsoft.com/office/drawing/2014/main" id="{69D0587A-1547-4A73-B210-63FF6436EE65}"/>
                      </a:ext>
                    </a:extLst>
                  </p14:cNvPr>
                  <p14:cNvContentPartPr/>
                  <p14:nvPr/>
                </p14:nvContentPartPr>
                <p14:xfrm>
                  <a:off x="7648743" y="3679286"/>
                  <a:ext cx="360" cy="360"/>
                </p14:xfrm>
              </p:contentPart>
            </mc:Choice>
            <mc:Fallback xmlns="">
              <p:pic>
                <p:nvPicPr>
                  <p:cNvPr id="122" name="Håndskrift 121">
                    <a:extLst>
                      <a:ext uri="{FF2B5EF4-FFF2-40B4-BE49-F238E27FC236}">
                        <a16:creationId xmlns:a16="http://schemas.microsoft.com/office/drawing/2014/main" id="{69D0587A-1547-4A73-B210-63FF6436EE65}"/>
                      </a:ext>
                    </a:extLst>
                  </p:cNvPr>
                  <p:cNvPicPr/>
                  <p:nvPr/>
                </p:nvPicPr>
                <p:blipFill>
                  <a:blip r:embed="rId351"/>
                  <a:stretch>
                    <a:fillRect/>
                  </a:stretch>
                </p:blipFill>
                <p:spPr>
                  <a:xfrm>
                    <a:off x="7630743" y="366128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2">
                <p14:nvContentPartPr>
                  <p14:cNvPr id="123" name="Håndskrift 122">
                    <a:extLst>
                      <a:ext uri="{FF2B5EF4-FFF2-40B4-BE49-F238E27FC236}">
                        <a16:creationId xmlns:a16="http://schemas.microsoft.com/office/drawing/2014/main" id="{01D4CBEA-0A11-43FA-9227-3A27BEA28956}"/>
                      </a:ext>
                    </a:extLst>
                  </p14:cNvPr>
                  <p14:cNvContentPartPr/>
                  <p14:nvPr/>
                </p14:nvContentPartPr>
                <p14:xfrm>
                  <a:off x="7645143" y="3690086"/>
                  <a:ext cx="360" cy="360"/>
                </p14:xfrm>
              </p:contentPart>
            </mc:Choice>
            <mc:Fallback xmlns="">
              <p:pic>
                <p:nvPicPr>
                  <p:cNvPr id="123" name="Håndskrift 122">
                    <a:extLst>
                      <a:ext uri="{FF2B5EF4-FFF2-40B4-BE49-F238E27FC236}">
                        <a16:creationId xmlns:a16="http://schemas.microsoft.com/office/drawing/2014/main" id="{01D4CBEA-0A11-43FA-9227-3A27BEA28956}"/>
                      </a:ext>
                    </a:extLst>
                  </p:cNvPr>
                  <p:cNvPicPr/>
                  <p:nvPr/>
                </p:nvPicPr>
                <p:blipFill>
                  <a:blip r:embed="rId351"/>
                  <a:stretch>
                    <a:fillRect/>
                  </a:stretch>
                </p:blipFill>
                <p:spPr>
                  <a:xfrm>
                    <a:off x="7627143" y="367208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3">
                <p14:nvContentPartPr>
                  <p14:cNvPr id="124" name="Håndskrift 123">
                    <a:extLst>
                      <a:ext uri="{FF2B5EF4-FFF2-40B4-BE49-F238E27FC236}">
                        <a16:creationId xmlns:a16="http://schemas.microsoft.com/office/drawing/2014/main" id="{12ACACE1-634D-4D20-85C6-279369204DAB}"/>
                      </a:ext>
                    </a:extLst>
                  </p14:cNvPr>
                  <p14:cNvContentPartPr/>
                  <p14:nvPr/>
                </p14:nvContentPartPr>
                <p14:xfrm>
                  <a:off x="7590783" y="3356006"/>
                  <a:ext cx="248400" cy="464040"/>
                </p14:xfrm>
              </p:contentPart>
            </mc:Choice>
            <mc:Fallback xmlns="">
              <p:pic>
                <p:nvPicPr>
                  <p:cNvPr id="124" name="Håndskrift 123">
                    <a:extLst>
                      <a:ext uri="{FF2B5EF4-FFF2-40B4-BE49-F238E27FC236}">
                        <a16:creationId xmlns:a16="http://schemas.microsoft.com/office/drawing/2014/main" id="{12ACACE1-634D-4D20-85C6-279369204DAB}"/>
                      </a:ext>
                    </a:extLst>
                  </p:cNvPr>
                  <p:cNvPicPr/>
                  <p:nvPr/>
                </p:nvPicPr>
                <p:blipFill>
                  <a:blip r:embed="rId354"/>
                  <a:stretch>
                    <a:fillRect/>
                  </a:stretch>
                </p:blipFill>
                <p:spPr>
                  <a:xfrm>
                    <a:off x="7554990" y="3329090"/>
                    <a:ext cx="319269" cy="517335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117" name="Håndskrift 116">
                  <a:extLst>
                    <a:ext uri="{FF2B5EF4-FFF2-40B4-BE49-F238E27FC236}">
                      <a16:creationId xmlns:a16="http://schemas.microsoft.com/office/drawing/2014/main" id="{90F7FD92-4B6B-4DCA-AD69-12F94BFA41E1}"/>
                    </a:ext>
                  </a:extLst>
                </p14:cNvPr>
                <p14:cNvContentPartPr/>
                <p14:nvPr/>
              </p14:nvContentPartPr>
              <p14:xfrm>
                <a:off x="6066183" y="3373646"/>
                <a:ext cx="289080" cy="457920"/>
              </p14:xfrm>
            </p:contentPart>
          </mc:Choice>
          <mc:Fallback xmlns="">
            <p:pic>
              <p:nvPicPr>
                <p:cNvPr id="117" name="Håndskrift 116">
                  <a:extLst>
                    <a:ext uri="{FF2B5EF4-FFF2-40B4-BE49-F238E27FC236}">
                      <a16:creationId xmlns:a16="http://schemas.microsoft.com/office/drawing/2014/main" id="{90F7FD92-4B6B-4DCA-AD69-12F94BFA41E1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6030406" y="3346741"/>
                  <a:ext cx="359919" cy="5111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118" name="Håndskrift 117">
                  <a:extLst>
                    <a:ext uri="{FF2B5EF4-FFF2-40B4-BE49-F238E27FC236}">
                      <a16:creationId xmlns:a16="http://schemas.microsoft.com/office/drawing/2014/main" id="{F306038E-9139-46C0-86DF-5CC40FB576A8}"/>
                    </a:ext>
                  </a:extLst>
                </p14:cNvPr>
                <p14:cNvContentPartPr/>
                <p14:nvPr/>
              </p14:nvContentPartPr>
              <p14:xfrm>
                <a:off x="6943503" y="3515846"/>
                <a:ext cx="111240" cy="116640"/>
              </p14:xfrm>
            </p:contentPart>
          </mc:Choice>
          <mc:Fallback xmlns="">
            <p:pic>
              <p:nvPicPr>
                <p:cNvPr id="118" name="Håndskrift 117">
                  <a:extLst>
                    <a:ext uri="{FF2B5EF4-FFF2-40B4-BE49-F238E27FC236}">
                      <a16:creationId xmlns:a16="http://schemas.microsoft.com/office/drawing/2014/main" id="{F306038E-9139-46C0-86DF-5CC40FB576A8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6925561" y="3502408"/>
                  <a:ext cx="146406" cy="14297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119" name="Håndskrift 118">
                  <a:extLst>
                    <a:ext uri="{FF2B5EF4-FFF2-40B4-BE49-F238E27FC236}">
                      <a16:creationId xmlns:a16="http://schemas.microsoft.com/office/drawing/2014/main" id="{72F88D56-6365-4651-B182-382CCBE822B6}"/>
                    </a:ext>
                  </a:extLst>
                </p14:cNvPr>
                <p14:cNvContentPartPr/>
                <p14:nvPr/>
              </p14:nvContentPartPr>
              <p14:xfrm>
                <a:off x="6926583" y="3450326"/>
                <a:ext cx="360" cy="360"/>
              </p14:xfrm>
            </p:contentPart>
          </mc:Choice>
          <mc:Fallback xmlns="">
            <p:pic>
              <p:nvPicPr>
                <p:cNvPr id="119" name="Håndskrift 118">
                  <a:extLst>
                    <a:ext uri="{FF2B5EF4-FFF2-40B4-BE49-F238E27FC236}">
                      <a16:creationId xmlns:a16="http://schemas.microsoft.com/office/drawing/2014/main" id="{72F88D56-6365-4651-B182-382CCBE822B6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6917583" y="3441326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120" name="Håndskrift 119">
                  <a:extLst>
                    <a:ext uri="{FF2B5EF4-FFF2-40B4-BE49-F238E27FC236}">
                      <a16:creationId xmlns:a16="http://schemas.microsoft.com/office/drawing/2014/main" id="{3AFB6528-6F20-4861-AC66-F7ED710025F5}"/>
                    </a:ext>
                  </a:extLst>
                </p14:cNvPr>
                <p14:cNvContentPartPr/>
                <p14:nvPr/>
              </p14:nvContentPartPr>
              <p14:xfrm>
                <a:off x="6926583" y="3384446"/>
                <a:ext cx="116640" cy="92160"/>
              </p14:xfrm>
            </p:contentPart>
          </mc:Choice>
          <mc:Fallback xmlns="">
            <p:pic>
              <p:nvPicPr>
                <p:cNvPr id="120" name="Håndskrift 119">
                  <a:extLst>
                    <a:ext uri="{FF2B5EF4-FFF2-40B4-BE49-F238E27FC236}">
                      <a16:creationId xmlns:a16="http://schemas.microsoft.com/office/drawing/2014/main" id="{3AFB6528-6F20-4861-AC66-F7ED710025F5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6908693" y="3371051"/>
                  <a:ext cx="151704" cy="11841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121" name="Håndskrift 120">
                  <a:extLst>
                    <a:ext uri="{FF2B5EF4-FFF2-40B4-BE49-F238E27FC236}">
                      <a16:creationId xmlns:a16="http://schemas.microsoft.com/office/drawing/2014/main" id="{A3285DAF-1F00-4ACA-8437-E83949E5A094}"/>
                    </a:ext>
                  </a:extLst>
                </p14:cNvPr>
                <p14:cNvContentPartPr/>
                <p14:nvPr/>
              </p14:nvContentPartPr>
              <p14:xfrm>
                <a:off x="6955743" y="3662366"/>
                <a:ext cx="92880" cy="160560"/>
              </p14:xfrm>
            </p:contentPart>
          </mc:Choice>
          <mc:Fallback xmlns="">
            <p:pic>
              <p:nvPicPr>
                <p:cNvPr id="121" name="Håndskrift 120">
                  <a:extLst>
                    <a:ext uri="{FF2B5EF4-FFF2-40B4-BE49-F238E27FC236}">
                      <a16:creationId xmlns:a16="http://schemas.microsoft.com/office/drawing/2014/main" id="{A3285DAF-1F00-4ACA-8437-E83949E5A094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6937881" y="3648941"/>
                  <a:ext cx="127889" cy="18687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65">
            <p14:nvContentPartPr>
              <p14:cNvPr id="2" name="Håndskrift 1">
                <a:extLst>
                  <a:ext uri="{FF2B5EF4-FFF2-40B4-BE49-F238E27FC236}">
                    <a16:creationId xmlns:a16="http://schemas.microsoft.com/office/drawing/2014/main" id="{70DF9219-59AB-415B-96D4-6B70053336EB}"/>
                  </a:ext>
                </a:extLst>
              </p14:cNvPr>
              <p14:cNvContentPartPr/>
              <p14:nvPr/>
            </p14:nvContentPartPr>
            <p14:xfrm>
              <a:off x="5925084" y="4744206"/>
              <a:ext cx="65452" cy="1372758"/>
            </p14:xfrm>
          </p:contentPart>
        </mc:Choice>
        <mc:Fallback xmlns="">
          <p:pic>
            <p:nvPicPr>
              <p:cNvPr id="2" name="Håndskrift 1">
                <a:extLst>
                  <a:ext uri="{FF2B5EF4-FFF2-40B4-BE49-F238E27FC236}">
                    <a16:creationId xmlns:a16="http://schemas.microsoft.com/office/drawing/2014/main" id="{70DF9219-59AB-415B-96D4-6B70053336EB}"/>
                  </a:ext>
                </a:extLst>
              </p:cNvPr>
              <p:cNvPicPr/>
              <p:nvPr/>
            </p:nvPicPr>
            <p:blipFill>
              <a:blip r:embed="rId366"/>
              <a:stretch>
                <a:fillRect/>
              </a:stretch>
            </p:blipFill>
            <p:spPr>
              <a:xfrm>
                <a:off x="5907103" y="4726205"/>
                <a:ext cx="101055" cy="1408400"/>
              </a:xfrm>
              <a:prstGeom prst="rect">
                <a:avLst/>
              </a:prstGeom>
            </p:spPr>
          </p:pic>
        </mc:Fallback>
      </mc:AlternateContent>
      <p:grpSp>
        <p:nvGrpSpPr>
          <p:cNvPr id="12" name="Gruppe 11">
            <a:extLst>
              <a:ext uri="{FF2B5EF4-FFF2-40B4-BE49-F238E27FC236}">
                <a16:creationId xmlns:a16="http://schemas.microsoft.com/office/drawing/2014/main" id="{BA3AF0CF-C37A-4976-8CBC-227161A74F3B}"/>
              </a:ext>
            </a:extLst>
          </p:cNvPr>
          <p:cNvGrpSpPr/>
          <p:nvPr/>
        </p:nvGrpSpPr>
        <p:grpSpPr>
          <a:xfrm>
            <a:off x="5973438" y="4751865"/>
            <a:ext cx="177655" cy="1389097"/>
            <a:chOff x="3363531" y="3885566"/>
            <a:chExt cx="239400" cy="1958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6" name="Håndskrift 5">
                  <a:extLst>
                    <a:ext uri="{FF2B5EF4-FFF2-40B4-BE49-F238E27FC236}">
                      <a16:creationId xmlns:a16="http://schemas.microsoft.com/office/drawing/2014/main" id="{4024ED58-2520-41BF-8DB0-D9E5A496ECB6}"/>
                    </a:ext>
                  </a:extLst>
                </p14:cNvPr>
                <p14:cNvContentPartPr/>
                <p14:nvPr/>
              </p14:nvContentPartPr>
              <p14:xfrm>
                <a:off x="3471531" y="3885566"/>
                <a:ext cx="131400" cy="1958760"/>
              </p14:xfrm>
            </p:contentPart>
          </mc:Choice>
          <mc:Fallback xmlns="">
            <p:pic>
              <p:nvPicPr>
                <p:cNvPr id="6" name="Håndskrift 5">
                  <a:extLst>
                    <a:ext uri="{FF2B5EF4-FFF2-40B4-BE49-F238E27FC236}">
                      <a16:creationId xmlns:a16="http://schemas.microsoft.com/office/drawing/2014/main" id="{4024ED58-2520-41BF-8DB0-D9E5A496ECB6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3447287" y="3860187"/>
                  <a:ext cx="179402" cy="20090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7" name="Håndskrift 6">
                  <a:extLst>
                    <a:ext uri="{FF2B5EF4-FFF2-40B4-BE49-F238E27FC236}">
                      <a16:creationId xmlns:a16="http://schemas.microsoft.com/office/drawing/2014/main" id="{D53048C6-EF2D-4E25-A3A6-D838BA34E5B3}"/>
                    </a:ext>
                  </a:extLst>
                </p14:cNvPr>
                <p14:cNvContentPartPr/>
                <p14:nvPr/>
              </p14:nvContentPartPr>
              <p14:xfrm>
                <a:off x="3363531" y="5703566"/>
                <a:ext cx="11520" cy="96840"/>
              </p14:xfrm>
            </p:contentPart>
          </mc:Choice>
          <mc:Fallback xmlns="">
            <p:pic>
              <p:nvPicPr>
                <p:cNvPr id="7" name="Håndskrift 6">
                  <a:extLst>
                    <a:ext uri="{FF2B5EF4-FFF2-40B4-BE49-F238E27FC236}">
                      <a16:creationId xmlns:a16="http://schemas.microsoft.com/office/drawing/2014/main" id="{D53048C6-EF2D-4E25-A3A6-D838BA34E5B3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3340491" y="5678082"/>
                  <a:ext cx="57139" cy="14729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15" name="Håndskrift 14">
                <a:extLst>
                  <a:ext uri="{FF2B5EF4-FFF2-40B4-BE49-F238E27FC236}">
                    <a16:creationId xmlns:a16="http://schemas.microsoft.com/office/drawing/2014/main" id="{49A12AE0-A4C1-4370-BB99-7DE19F838220}"/>
                  </a:ext>
                </a:extLst>
              </p14:cNvPr>
              <p14:cNvContentPartPr/>
              <p14:nvPr/>
            </p14:nvContentPartPr>
            <p14:xfrm>
              <a:off x="5875661" y="4319128"/>
              <a:ext cx="2530714" cy="696463"/>
            </p14:xfrm>
          </p:contentPart>
        </mc:Choice>
        <mc:Fallback xmlns="">
          <p:pic>
            <p:nvPicPr>
              <p:cNvPr id="15" name="Håndskrift 14">
                <a:extLst>
                  <a:ext uri="{FF2B5EF4-FFF2-40B4-BE49-F238E27FC236}">
                    <a16:creationId xmlns:a16="http://schemas.microsoft.com/office/drawing/2014/main" id="{49A12AE0-A4C1-4370-BB99-7DE19F83822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57662" y="4301141"/>
                <a:ext cx="2566353" cy="7320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1">
            <p14:nvContentPartPr>
              <p14:cNvPr id="181" name="Håndskrift 180">
                <a:extLst>
                  <a:ext uri="{FF2B5EF4-FFF2-40B4-BE49-F238E27FC236}">
                    <a16:creationId xmlns:a16="http://schemas.microsoft.com/office/drawing/2014/main" id="{F6535BCB-A01B-4248-BD7E-AA174A114CF1}"/>
                  </a:ext>
                </a:extLst>
              </p14:cNvPr>
              <p14:cNvContentPartPr/>
              <p14:nvPr/>
            </p14:nvContentPartPr>
            <p14:xfrm>
              <a:off x="7798787" y="4996746"/>
              <a:ext cx="65452" cy="1372758"/>
            </p14:xfrm>
          </p:contentPart>
        </mc:Choice>
        <mc:Fallback xmlns="">
          <p:pic>
            <p:nvPicPr>
              <p:cNvPr id="181" name="Håndskrift 180">
                <a:extLst>
                  <a:ext uri="{FF2B5EF4-FFF2-40B4-BE49-F238E27FC236}">
                    <a16:creationId xmlns:a16="http://schemas.microsoft.com/office/drawing/2014/main" id="{F6535BCB-A01B-4248-BD7E-AA174A114CF1}"/>
                  </a:ext>
                </a:extLst>
              </p:cNvPr>
              <p:cNvPicPr/>
              <p:nvPr/>
            </p:nvPicPr>
            <p:blipFill>
              <a:blip r:embed="rId366"/>
              <a:stretch>
                <a:fillRect/>
              </a:stretch>
            </p:blipFill>
            <p:spPr>
              <a:xfrm>
                <a:off x="7780806" y="4978745"/>
                <a:ext cx="101055" cy="1408400"/>
              </a:xfrm>
              <a:prstGeom prst="rect">
                <a:avLst/>
              </a:prstGeom>
            </p:spPr>
          </p:pic>
        </mc:Fallback>
      </mc:AlternateContent>
      <p:grpSp>
        <p:nvGrpSpPr>
          <p:cNvPr id="182" name="Gruppe 181">
            <a:extLst>
              <a:ext uri="{FF2B5EF4-FFF2-40B4-BE49-F238E27FC236}">
                <a16:creationId xmlns:a16="http://schemas.microsoft.com/office/drawing/2014/main" id="{6A65C6E2-2618-4AB1-A0E4-D106CB541966}"/>
              </a:ext>
            </a:extLst>
          </p:cNvPr>
          <p:cNvGrpSpPr/>
          <p:nvPr/>
        </p:nvGrpSpPr>
        <p:grpSpPr>
          <a:xfrm>
            <a:off x="7847141" y="5004405"/>
            <a:ext cx="177655" cy="1389097"/>
            <a:chOff x="3363531" y="3885566"/>
            <a:chExt cx="239400" cy="1958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83" name="Håndskrift 182">
                  <a:extLst>
                    <a:ext uri="{FF2B5EF4-FFF2-40B4-BE49-F238E27FC236}">
                      <a16:creationId xmlns:a16="http://schemas.microsoft.com/office/drawing/2014/main" id="{AA61F19A-697F-4282-8A77-2DB26B735E07}"/>
                    </a:ext>
                  </a:extLst>
                </p14:cNvPr>
                <p14:cNvContentPartPr/>
                <p14:nvPr/>
              </p14:nvContentPartPr>
              <p14:xfrm>
                <a:off x="3471531" y="3885566"/>
                <a:ext cx="131400" cy="1958760"/>
              </p14:xfrm>
            </p:contentPart>
          </mc:Choice>
          <mc:Fallback xmlns="">
            <p:pic>
              <p:nvPicPr>
                <p:cNvPr id="183" name="Håndskrift 182">
                  <a:extLst>
                    <a:ext uri="{FF2B5EF4-FFF2-40B4-BE49-F238E27FC236}">
                      <a16:creationId xmlns:a16="http://schemas.microsoft.com/office/drawing/2014/main" id="{AA61F19A-697F-4282-8A77-2DB26B735E07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3447287" y="3860187"/>
                  <a:ext cx="179402" cy="20090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184" name="Håndskrift 183">
                  <a:extLst>
                    <a:ext uri="{FF2B5EF4-FFF2-40B4-BE49-F238E27FC236}">
                      <a16:creationId xmlns:a16="http://schemas.microsoft.com/office/drawing/2014/main" id="{853A7DC2-1CCC-4CB0-B908-EB56767F905E}"/>
                    </a:ext>
                  </a:extLst>
                </p14:cNvPr>
                <p14:cNvContentPartPr/>
                <p14:nvPr/>
              </p14:nvContentPartPr>
              <p14:xfrm>
                <a:off x="3363531" y="5703566"/>
                <a:ext cx="11520" cy="96840"/>
              </p14:xfrm>
            </p:contentPart>
          </mc:Choice>
          <mc:Fallback xmlns="">
            <p:pic>
              <p:nvPicPr>
                <p:cNvPr id="184" name="Håndskrift 183">
                  <a:extLst>
                    <a:ext uri="{FF2B5EF4-FFF2-40B4-BE49-F238E27FC236}">
                      <a16:creationId xmlns:a16="http://schemas.microsoft.com/office/drawing/2014/main" id="{853A7DC2-1CCC-4CB0-B908-EB56767F905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3340491" y="5678082"/>
                  <a:ext cx="57139" cy="14729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4">
            <p14:nvContentPartPr>
              <p14:cNvPr id="185" name="Håndskrift 184">
                <a:extLst>
                  <a:ext uri="{FF2B5EF4-FFF2-40B4-BE49-F238E27FC236}">
                    <a16:creationId xmlns:a16="http://schemas.microsoft.com/office/drawing/2014/main" id="{6960D19B-DACE-4DCD-B650-B9B7E94AB253}"/>
                  </a:ext>
                </a:extLst>
              </p14:cNvPr>
              <p14:cNvContentPartPr/>
              <p14:nvPr/>
            </p14:nvContentPartPr>
            <p14:xfrm>
              <a:off x="6586652" y="4798185"/>
              <a:ext cx="65452" cy="1372758"/>
            </p14:xfrm>
          </p:contentPart>
        </mc:Choice>
        <mc:Fallback xmlns="">
          <p:pic>
            <p:nvPicPr>
              <p:cNvPr id="185" name="Håndskrift 184">
                <a:extLst>
                  <a:ext uri="{FF2B5EF4-FFF2-40B4-BE49-F238E27FC236}">
                    <a16:creationId xmlns:a16="http://schemas.microsoft.com/office/drawing/2014/main" id="{6960D19B-DACE-4DCD-B650-B9B7E94AB253}"/>
                  </a:ext>
                </a:extLst>
              </p:cNvPr>
              <p:cNvPicPr/>
              <p:nvPr/>
            </p:nvPicPr>
            <p:blipFill>
              <a:blip r:embed="rId366"/>
              <a:stretch>
                <a:fillRect/>
              </a:stretch>
            </p:blipFill>
            <p:spPr>
              <a:xfrm>
                <a:off x="6568671" y="4780184"/>
                <a:ext cx="101055" cy="1408400"/>
              </a:xfrm>
              <a:prstGeom prst="rect">
                <a:avLst/>
              </a:prstGeom>
            </p:spPr>
          </p:pic>
        </mc:Fallback>
      </mc:AlternateContent>
      <p:grpSp>
        <p:nvGrpSpPr>
          <p:cNvPr id="186" name="Gruppe 185">
            <a:extLst>
              <a:ext uri="{FF2B5EF4-FFF2-40B4-BE49-F238E27FC236}">
                <a16:creationId xmlns:a16="http://schemas.microsoft.com/office/drawing/2014/main" id="{0F4F560E-522D-420C-8A11-7C06D95C7C5B}"/>
              </a:ext>
            </a:extLst>
          </p:cNvPr>
          <p:cNvGrpSpPr/>
          <p:nvPr/>
        </p:nvGrpSpPr>
        <p:grpSpPr>
          <a:xfrm>
            <a:off x="6635006" y="4854439"/>
            <a:ext cx="165516" cy="1294182"/>
            <a:chOff x="3363531" y="3885566"/>
            <a:chExt cx="239400" cy="1958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187" name="Håndskrift 186">
                  <a:extLst>
                    <a:ext uri="{FF2B5EF4-FFF2-40B4-BE49-F238E27FC236}">
                      <a16:creationId xmlns:a16="http://schemas.microsoft.com/office/drawing/2014/main" id="{FA18606E-D745-418E-95BB-E9EE0CF63E5B}"/>
                    </a:ext>
                  </a:extLst>
                </p14:cNvPr>
                <p14:cNvContentPartPr/>
                <p14:nvPr/>
              </p14:nvContentPartPr>
              <p14:xfrm>
                <a:off x="3471531" y="3885566"/>
                <a:ext cx="131400" cy="1958760"/>
              </p14:xfrm>
            </p:contentPart>
          </mc:Choice>
          <mc:Fallback xmlns="">
            <p:pic>
              <p:nvPicPr>
                <p:cNvPr id="187" name="Håndskrift 186">
                  <a:extLst>
                    <a:ext uri="{FF2B5EF4-FFF2-40B4-BE49-F238E27FC236}">
                      <a16:creationId xmlns:a16="http://schemas.microsoft.com/office/drawing/2014/main" id="{FA18606E-D745-418E-95BB-E9EE0CF63E5B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3445563" y="3858323"/>
                  <a:ext cx="182817" cy="201270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188" name="Håndskrift 187">
                  <a:extLst>
                    <a:ext uri="{FF2B5EF4-FFF2-40B4-BE49-F238E27FC236}">
                      <a16:creationId xmlns:a16="http://schemas.microsoft.com/office/drawing/2014/main" id="{22FDB4CE-5013-4FED-B07A-E6C043D6CFCA}"/>
                    </a:ext>
                  </a:extLst>
                </p14:cNvPr>
                <p14:cNvContentPartPr/>
                <p14:nvPr/>
              </p14:nvContentPartPr>
              <p14:xfrm>
                <a:off x="3363531" y="5703566"/>
                <a:ext cx="11520" cy="96840"/>
              </p14:xfrm>
            </p:contentPart>
          </mc:Choice>
          <mc:Fallback xmlns="">
            <p:pic>
              <p:nvPicPr>
                <p:cNvPr id="188" name="Håndskrift 187">
                  <a:extLst>
                    <a:ext uri="{FF2B5EF4-FFF2-40B4-BE49-F238E27FC236}">
                      <a16:creationId xmlns:a16="http://schemas.microsoft.com/office/drawing/2014/main" id="{22FDB4CE-5013-4FED-B07A-E6C043D6CFCA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3338488" y="5676364"/>
                  <a:ext cx="61106" cy="1507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9">
            <p14:nvContentPartPr>
              <p14:cNvPr id="16" name="Håndskrift 15">
                <a:extLst>
                  <a:ext uri="{FF2B5EF4-FFF2-40B4-BE49-F238E27FC236}">
                    <a16:creationId xmlns:a16="http://schemas.microsoft.com/office/drawing/2014/main" id="{D25F4D5A-B453-4FA7-9508-D3998EF10DAA}"/>
                  </a:ext>
                </a:extLst>
              </p14:cNvPr>
              <p14:cNvContentPartPr/>
              <p14:nvPr/>
            </p14:nvContentPartPr>
            <p14:xfrm>
              <a:off x="7782847" y="4704123"/>
              <a:ext cx="639291" cy="110035"/>
            </p14:xfrm>
          </p:contentPart>
        </mc:Choice>
        <mc:Fallback xmlns="">
          <p:pic>
            <p:nvPicPr>
              <p:cNvPr id="16" name="Håndskrift 15">
                <a:extLst>
                  <a:ext uri="{FF2B5EF4-FFF2-40B4-BE49-F238E27FC236}">
                    <a16:creationId xmlns:a16="http://schemas.microsoft.com/office/drawing/2014/main" id="{D25F4D5A-B453-4FA7-9508-D3998EF10DAA}"/>
                  </a:ext>
                </a:extLst>
              </p:cNvPr>
              <p:cNvPicPr/>
              <p:nvPr/>
            </p:nvPicPr>
            <p:blipFill>
              <a:blip r:embed="rId380"/>
              <a:stretch>
                <a:fillRect/>
              </a:stretch>
            </p:blipFill>
            <p:spPr>
              <a:xfrm>
                <a:off x="7719854" y="4640988"/>
                <a:ext cx="764917" cy="235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1">
            <p14:nvContentPartPr>
              <p14:cNvPr id="17" name="Håndskrift 16">
                <a:extLst>
                  <a:ext uri="{FF2B5EF4-FFF2-40B4-BE49-F238E27FC236}">
                    <a16:creationId xmlns:a16="http://schemas.microsoft.com/office/drawing/2014/main" id="{3167AECE-F528-4F74-9318-47208BD6788D}"/>
                  </a:ext>
                </a:extLst>
              </p14:cNvPr>
              <p14:cNvContentPartPr/>
              <p14:nvPr/>
            </p14:nvContentPartPr>
            <p14:xfrm>
              <a:off x="7751590" y="4527710"/>
              <a:ext cx="672951" cy="170031"/>
            </p14:xfrm>
          </p:contentPart>
        </mc:Choice>
        <mc:Fallback xmlns="">
          <p:pic>
            <p:nvPicPr>
              <p:cNvPr id="17" name="Håndskrift 16">
                <a:extLst>
                  <a:ext uri="{FF2B5EF4-FFF2-40B4-BE49-F238E27FC236}">
                    <a16:creationId xmlns:a16="http://schemas.microsoft.com/office/drawing/2014/main" id="{3167AECE-F528-4F74-9318-47208BD6788D}"/>
                  </a:ext>
                </a:extLst>
              </p:cNvPr>
              <p:cNvPicPr/>
              <p:nvPr/>
            </p:nvPicPr>
            <p:blipFill>
              <a:blip r:embed="rId382"/>
              <a:stretch>
                <a:fillRect/>
              </a:stretch>
            </p:blipFill>
            <p:spPr>
              <a:xfrm>
                <a:off x="7688580" y="4464802"/>
                <a:ext cx="798612" cy="2954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3">
            <p14:nvContentPartPr>
              <p14:cNvPr id="18" name="Håndskrift 17">
                <a:extLst>
                  <a:ext uri="{FF2B5EF4-FFF2-40B4-BE49-F238E27FC236}">
                    <a16:creationId xmlns:a16="http://schemas.microsoft.com/office/drawing/2014/main" id="{94DFA003-0AB6-4CF2-8120-6E52A3454131}"/>
                  </a:ext>
                </a:extLst>
              </p14:cNvPr>
              <p14:cNvContentPartPr/>
              <p14:nvPr/>
            </p14:nvContentPartPr>
            <p14:xfrm>
              <a:off x="7731287" y="4272408"/>
              <a:ext cx="690049" cy="195561"/>
            </p14:xfrm>
          </p:contentPart>
        </mc:Choice>
        <mc:Fallback xmlns="">
          <p:pic>
            <p:nvPicPr>
              <p:cNvPr id="18" name="Håndskrift 17">
                <a:extLst>
                  <a:ext uri="{FF2B5EF4-FFF2-40B4-BE49-F238E27FC236}">
                    <a16:creationId xmlns:a16="http://schemas.microsoft.com/office/drawing/2014/main" id="{94DFA003-0AB6-4CF2-8120-6E52A3454131}"/>
                  </a:ext>
                </a:extLst>
              </p:cNvPr>
              <p:cNvPicPr/>
              <p:nvPr/>
            </p:nvPicPr>
            <p:blipFill>
              <a:blip r:embed="rId384"/>
              <a:stretch>
                <a:fillRect/>
              </a:stretch>
            </p:blipFill>
            <p:spPr>
              <a:xfrm>
                <a:off x="7668293" y="4209498"/>
                <a:ext cx="815676" cy="3210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5">
            <p14:nvContentPartPr>
              <p14:cNvPr id="20" name="Håndskrift 19">
                <a:extLst>
                  <a:ext uri="{FF2B5EF4-FFF2-40B4-BE49-F238E27FC236}">
                    <a16:creationId xmlns:a16="http://schemas.microsoft.com/office/drawing/2014/main" id="{8E701371-605B-4CE1-AEFE-384AEA586D56}"/>
                  </a:ext>
                </a:extLst>
              </p14:cNvPr>
              <p14:cNvContentPartPr/>
              <p14:nvPr/>
            </p14:nvContentPartPr>
            <p14:xfrm>
              <a:off x="7758269" y="4149352"/>
              <a:ext cx="936629" cy="54890"/>
            </p14:xfrm>
          </p:contentPart>
        </mc:Choice>
        <mc:Fallback xmlns="">
          <p:pic>
            <p:nvPicPr>
              <p:cNvPr id="20" name="Håndskrift 19">
                <a:extLst>
                  <a:ext uri="{FF2B5EF4-FFF2-40B4-BE49-F238E27FC236}">
                    <a16:creationId xmlns:a16="http://schemas.microsoft.com/office/drawing/2014/main" id="{8E701371-605B-4CE1-AEFE-384AEA586D56}"/>
                  </a:ext>
                </a:extLst>
              </p:cNvPr>
              <p:cNvPicPr/>
              <p:nvPr/>
            </p:nvPicPr>
            <p:blipFill>
              <a:blip r:embed="rId386"/>
              <a:stretch>
                <a:fillRect/>
              </a:stretch>
            </p:blipFill>
            <p:spPr>
              <a:xfrm>
                <a:off x="7695275" y="4086569"/>
                <a:ext cx="1062257" cy="180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7">
            <p14:nvContentPartPr>
              <p14:cNvPr id="21" name="Håndskrift 20">
                <a:extLst>
                  <a:ext uri="{FF2B5EF4-FFF2-40B4-BE49-F238E27FC236}">
                    <a16:creationId xmlns:a16="http://schemas.microsoft.com/office/drawing/2014/main" id="{BCF65CB0-106B-477B-B106-8A1512F94EB1}"/>
                  </a:ext>
                </a:extLst>
              </p14:cNvPr>
              <p14:cNvContentPartPr/>
              <p14:nvPr/>
            </p14:nvContentPartPr>
            <p14:xfrm>
              <a:off x="6167389" y="4458778"/>
              <a:ext cx="1353917" cy="116673"/>
            </p14:xfrm>
          </p:contentPart>
        </mc:Choice>
        <mc:Fallback xmlns="">
          <p:pic>
            <p:nvPicPr>
              <p:cNvPr id="21" name="Håndskrift 20">
                <a:extLst>
                  <a:ext uri="{FF2B5EF4-FFF2-40B4-BE49-F238E27FC236}">
                    <a16:creationId xmlns:a16="http://schemas.microsoft.com/office/drawing/2014/main" id="{BCF65CB0-106B-477B-B106-8A1512F94EB1}"/>
                  </a:ext>
                </a:extLst>
              </p:cNvPr>
              <p:cNvPicPr/>
              <p:nvPr/>
            </p:nvPicPr>
            <p:blipFill>
              <a:blip r:embed="rId388"/>
              <a:stretch>
                <a:fillRect/>
              </a:stretch>
            </p:blipFill>
            <p:spPr>
              <a:xfrm>
                <a:off x="6104408" y="4395760"/>
                <a:ext cx="1479520" cy="242349"/>
              </a:xfrm>
              <a:prstGeom prst="rect">
                <a:avLst/>
              </a:prstGeom>
            </p:spPr>
          </p:pic>
        </mc:Fallback>
      </mc:AlternateContent>
      <p:grpSp>
        <p:nvGrpSpPr>
          <p:cNvPr id="33" name="Gruppe 32">
            <a:extLst>
              <a:ext uri="{FF2B5EF4-FFF2-40B4-BE49-F238E27FC236}">
                <a16:creationId xmlns:a16="http://schemas.microsoft.com/office/drawing/2014/main" id="{6BF6DDDA-7B26-4706-AD1E-051669CDD4D0}"/>
              </a:ext>
            </a:extLst>
          </p:cNvPr>
          <p:cNvGrpSpPr/>
          <p:nvPr/>
        </p:nvGrpSpPr>
        <p:grpSpPr>
          <a:xfrm>
            <a:off x="7751589" y="3361786"/>
            <a:ext cx="233739" cy="286833"/>
            <a:chOff x="6215091" y="1773086"/>
            <a:chExt cx="382680" cy="491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31" name="Håndskrift 30">
                  <a:extLst>
                    <a:ext uri="{FF2B5EF4-FFF2-40B4-BE49-F238E27FC236}">
                      <a16:creationId xmlns:a16="http://schemas.microsoft.com/office/drawing/2014/main" id="{546DF02A-A5B3-4579-A173-D952AAA1C602}"/>
                    </a:ext>
                  </a:extLst>
                </p14:cNvPr>
                <p14:cNvContentPartPr/>
                <p14:nvPr/>
              </p14:nvContentPartPr>
              <p14:xfrm>
                <a:off x="6269091" y="1773086"/>
                <a:ext cx="328680" cy="429120"/>
              </p14:xfrm>
            </p:contentPart>
          </mc:Choice>
          <mc:Fallback xmlns="">
            <p:pic>
              <p:nvPicPr>
                <p:cNvPr id="31" name="Håndskrift 30">
                  <a:extLst>
                    <a:ext uri="{FF2B5EF4-FFF2-40B4-BE49-F238E27FC236}">
                      <a16:creationId xmlns:a16="http://schemas.microsoft.com/office/drawing/2014/main" id="{546DF02A-A5B3-4579-A173-D952AAA1C602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6239639" y="1742303"/>
                  <a:ext cx="386994" cy="49007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32" name="Håndskrift 31">
                  <a:extLst>
                    <a:ext uri="{FF2B5EF4-FFF2-40B4-BE49-F238E27FC236}">
                      <a16:creationId xmlns:a16="http://schemas.microsoft.com/office/drawing/2014/main" id="{D153D26F-D31D-4328-9AE9-A9CD88A09F70}"/>
                    </a:ext>
                  </a:extLst>
                </p14:cNvPr>
                <p14:cNvContentPartPr/>
                <p14:nvPr/>
              </p14:nvContentPartPr>
              <p14:xfrm>
                <a:off x="6215091" y="2264126"/>
                <a:ext cx="360" cy="360"/>
              </p14:xfrm>
            </p:contentPart>
          </mc:Choice>
          <mc:Fallback xmlns="">
            <p:pic>
              <p:nvPicPr>
                <p:cNvPr id="32" name="Håndskrift 31">
                  <a:extLst>
                    <a:ext uri="{FF2B5EF4-FFF2-40B4-BE49-F238E27FC236}">
                      <a16:creationId xmlns:a16="http://schemas.microsoft.com/office/drawing/2014/main" id="{D153D26F-D31D-4328-9AE9-A9CD88A09F70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6197091" y="2246126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7" name="Gruppe 216">
            <a:extLst>
              <a:ext uri="{FF2B5EF4-FFF2-40B4-BE49-F238E27FC236}">
                <a16:creationId xmlns:a16="http://schemas.microsoft.com/office/drawing/2014/main" id="{5F139A97-FF3D-4152-91B3-986414D0AD50}"/>
              </a:ext>
            </a:extLst>
          </p:cNvPr>
          <p:cNvGrpSpPr/>
          <p:nvPr/>
        </p:nvGrpSpPr>
        <p:grpSpPr>
          <a:xfrm rot="19673098">
            <a:off x="6158385" y="2659250"/>
            <a:ext cx="283981" cy="348487"/>
            <a:chOff x="6215091" y="1773086"/>
            <a:chExt cx="382680" cy="491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218" name="Håndskrift 217">
                  <a:extLst>
                    <a:ext uri="{FF2B5EF4-FFF2-40B4-BE49-F238E27FC236}">
                      <a16:creationId xmlns:a16="http://schemas.microsoft.com/office/drawing/2014/main" id="{69A3006A-BB4F-41D4-B87C-90E911D7E93D}"/>
                    </a:ext>
                  </a:extLst>
                </p14:cNvPr>
                <p14:cNvContentPartPr/>
                <p14:nvPr/>
              </p14:nvContentPartPr>
              <p14:xfrm>
                <a:off x="6269091" y="1773086"/>
                <a:ext cx="328680" cy="429120"/>
              </p14:xfrm>
            </p:contentPart>
          </mc:Choice>
          <mc:Fallback xmlns="">
            <p:pic>
              <p:nvPicPr>
                <p:cNvPr id="218" name="Håndskrift 217">
                  <a:extLst>
                    <a:ext uri="{FF2B5EF4-FFF2-40B4-BE49-F238E27FC236}">
                      <a16:creationId xmlns:a16="http://schemas.microsoft.com/office/drawing/2014/main" id="{69A3006A-BB4F-41D4-B87C-90E911D7E93D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6244852" y="1747694"/>
                  <a:ext cx="376673" cy="47939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219" name="Håndskrift 218">
                  <a:extLst>
                    <a:ext uri="{FF2B5EF4-FFF2-40B4-BE49-F238E27FC236}">
                      <a16:creationId xmlns:a16="http://schemas.microsoft.com/office/drawing/2014/main" id="{75FAC91B-325B-4DFC-A2BF-D2C0C19DC2E1}"/>
                    </a:ext>
                  </a:extLst>
                </p14:cNvPr>
                <p14:cNvContentPartPr/>
                <p14:nvPr/>
              </p14:nvContentPartPr>
              <p14:xfrm>
                <a:off x="6215091" y="2264126"/>
                <a:ext cx="360" cy="360"/>
              </p14:xfrm>
            </p:contentPart>
          </mc:Choice>
          <mc:Fallback xmlns="">
            <p:pic>
              <p:nvPicPr>
                <p:cNvPr id="219" name="Håndskrift 218">
                  <a:extLst>
                    <a:ext uri="{FF2B5EF4-FFF2-40B4-BE49-F238E27FC236}">
                      <a16:creationId xmlns:a16="http://schemas.microsoft.com/office/drawing/2014/main" id="{75FAC91B-325B-4DFC-A2BF-D2C0C19DC2E1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6197091" y="2246126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1" name="Gruppe 190">
            <a:extLst>
              <a:ext uri="{FF2B5EF4-FFF2-40B4-BE49-F238E27FC236}">
                <a16:creationId xmlns:a16="http://schemas.microsoft.com/office/drawing/2014/main" id="{77975065-9708-8C4F-7F4B-6A808733D292}"/>
              </a:ext>
            </a:extLst>
          </p:cNvPr>
          <p:cNvGrpSpPr/>
          <p:nvPr/>
        </p:nvGrpSpPr>
        <p:grpSpPr>
          <a:xfrm>
            <a:off x="8288716" y="4769580"/>
            <a:ext cx="177655" cy="1389097"/>
            <a:chOff x="3363531" y="3885566"/>
            <a:chExt cx="239400" cy="1958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192" name="Håndskrift 191">
                  <a:extLst>
                    <a:ext uri="{FF2B5EF4-FFF2-40B4-BE49-F238E27FC236}">
                      <a16:creationId xmlns:a16="http://schemas.microsoft.com/office/drawing/2014/main" id="{73F93710-A8B4-DFA1-5D24-FB1775DBC557}"/>
                    </a:ext>
                  </a:extLst>
                </p14:cNvPr>
                <p14:cNvContentPartPr/>
                <p14:nvPr/>
              </p14:nvContentPartPr>
              <p14:xfrm>
                <a:off x="3471531" y="3885566"/>
                <a:ext cx="131400" cy="1958760"/>
              </p14:xfrm>
            </p:contentPart>
          </mc:Choice>
          <mc:Fallback xmlns="">
            <p:pic>
              <p:nvPicPr>
                <p:cNvPr id="192" name="Håndskrift 191">
                  <a:extLst>
                    <a:ext uri="{FF2B5EF4-FFF2-40B4-BE49-F238E27FC236}">
                      <a16:creationId xmlns:a16="http://schemas.microsoft.com/office/drawing/2014/main" id="{73F93710-A8B4-DFA1-5D24-FB1775DBC557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3447287" y="3860187"/>
                  <a:ext cx="179402" cy="20090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193" name="Håndskrift 192">
                  <a:extLst>
                    <a:ext uri="{FF2B5EF4-FFF2-40B4-BE49-F238E27FC236}">
                      <a16:creationId xmlns:a16="http://schemas.microsoft.com/office/drawing/2014/main" id="{6B594EB0-704E-6956-147B-7990F66F8EF8}"/>
                    </a:ext>
                  </a:extLst>
                </p14:cNvPr>
                <p14:cNvContentPartPr/>
                <p14:nvPr/>
              </p14:nvContentPartPr>
              <p14:xfrm>
                <a:off x="3363531" y="5703566"/>
                <a:ext cx="11520" cy="96840"/>
              </p14:xfrm>
            </p:contentPart>
          </mc:Choice>
          <mc:Fallback xmlns="">
            <p:pic>
              <p:nvPicPr>
                <p:cNvPr id="193" name="Håndskrift 192">
                  <a:extLst>
                    <a:ext uri="{FF2B5EF4-FFF2-40B4-BE49-F238E27FC236}">
                      <a16:creationId xmlns:a16="http://schemas.microsoft.com/office/drawing/2014/main" id="{6B594EB0-704E-6956-147B-7990F66F8EF8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3339531" y="5678082"/>
                  <a:ext cx="59040" cy="14729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4" name="Gruppe 193">
            <a:extLst>
              <a:ext uri="{FF2B5EF4-FFF2-40B4-BE49-F238E27FC236}">
                <a16:creationId xmlns:a16="http://schemas.microsoft.com/office/drawing/2014/main" id="{1ED16A76-AF13-C894-37FF-264AC236164F}"/>
              </a:ext>
            </a:extLst>
          </p:cNvPr>
          <p:cNvGrpSpPr/>
          <p:nvPr/>
        </p:nvGrpSpPr>
        <p:grpSpPr>
          <a:xfrm rot="21087461">
            <a:off x="7969508" y="5237168"/>
            <a:ext cx="1207506" cy="1165322"/>
            <a:chOff x="5828265" y="2592971"/>
            <a:chExt cx="2403000" cy="1743120"/>
          </a:xfrm>
        </p:grpSpPr>
        <p:grpSp>
          <p:nvGrpSpPr>
            <p:cNvPr id="196" name="Gruppe 195">
              <a:extLst>
                <a:ext uri="{FF2B5EF4-FFF2-40B4-BE49-F238E27FC236}">
                  <a16:creationId xmlns:a16="http://schemas.microsoft.com/office/drawing/2014/main" id="{F514F028-8075-ECC1-0136-9325C2E339C6}"/>
                </a:ext>
              </a:extLst>
            </p:cNvPr>
            <p:cNvGrpSpPr/>
            <p:nvPr/>
          </p:nvGrpSpPr>
          <p:grpSpPr>
            <a:xfrm>
              <a:off x="5828265" y="2592971"/>
              <a:ext cx="2403000" cy="1743120"/>
              <a:chOff x="5588797" y="3083666"/>
              <a:chExt cx="2403000" cy="174312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97">
                <p14:nvContentPartPr>
                  <p14:cNvPr id="243" name="Håndskrift 242">
                    <a:extLst>
                      <a:ext uri="{FF2B5EF4-FFF2-40B4-BE49-F238E27FC236}">
                        <a16:creationId xmlns:a16="http://schemas.microsoft.com/office/drawing/2014/main" id="{9AE9377E-494A-B192-D766-97FA43ED0A26}"/>
                      </a:ext>
                    </a:extLst>
                  </p14:cNvPr>
                  <p14:cNvContentPartPr/>
                  <p14:nvPr/>
                </p14:nvContentPartPr>
                <p14:xfrm>
                  <a:off x="5773117" y="3377786"/>
                  <a:ext cx="1782360" cy="1449000"/>
                </p14:xfrm>
              </p:contentPart>
            </mc:Choice>
            <mc:Fallback xmlns="">
              <p:pic>
                <p:nvPicPr>
                  <p:cNvPr id="243" name="Håndskrift 242">
                    <a:extLst>
                      <a:ext uri="{FF2B5EF4-FFF2-40B4-BE49-F238E27FC236}">
                        <a16:creationId xmlns:a16="http://schemas.microsoft.com/office/drawing/2014/main" id="{9AE9377E-494A-B192-D766-97FA43ED0A26}"/>
                      </a:ext>
                    </a:extLst>
                  </p:cNvPr>
                  <p:cNvPicPr/>
                  <p:nvPr/>
                </p:nvPicPr>
                <p:blipFill>
                  <a:blip r:embed="rId398"/>
                  <a:stretch>
                    <a:fillRect/>
                  </a:stretch>
                </p:blipFill>
                <p:spPr>
                  <a:xfrm>
                    <a:off x="5737298" y="3350873"/>
                    <a:ext cx="1853282" cy="150228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9">
                <p14:nvContentPartPr>
                  <p14:cNvPr id="244" name="Håndskrift 243">
                    <a:extLst>
                      <a:ext uri="{FF2B5EF4-FFF2-40B4-BE49-F238E27FC236}">
                        <a16:creationId xmlns:a16="http://schemas.microsoft.com/office/drawing/2014/main" id="{4D2AA585-D699-A948-217D-FE0DFE67D938}"/>
                      </a:ext>
                    </a:extLst>
                  </p14:cNvPr>
                  <p14:cNvContentPartPr/>
                  <p14:nvPr/>
                </p14:nvContentPartPr>
                <p14:xfrm>
                  <a:off x="6448117" y="3179426"/>
                  <a:ext cx="598680" cy="224280"/>
                </p14:xfrm>
              </p:contentPart>
            </mc:Choice>
            <mc:Fallback xmlns="">
              <p:pic>
                <p:nvPicPr>
                  <p:cNvPr id="244" name="Håndskrift 243">
                    <a:extLst>
                      <a:ext uri="{FF2B5EF4-FFF2-40B4-BE49-F238E27FC236}">
                        <a16:creationId xmlns:a16="http://schemas.microsoft.com/office/drawing/2014/main" id="{4D2AA585-D699-A948-217D-FE0DFE67D938}"/>
                      </a:ext>
                    </a:extLst>
                  </p:cNvPr>
                  <p:cNvPicPr/>
                  <p:nvPr/>
                </p:nvPicPr>
                <p:blipFill>
                  <a:blip r:embed="rId233"/>
                  <a:stretch>
                    <a:fillRect/>
                  </a:stretch>
                </p:blipFill>
                <p:spPr>
                  <a:xfrm>
                    <a:off x="6412311" y="3152534"/>
                    <a:ext cx="669576" cy="27752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0">
                <p14:nvContentPartPr>
                  <p14:cNvPr id="245" name="Håndskrift 244">
                    <a:extLst>
                      <a:ext uri="{FF2B5EF4-FFF2-40B4-BE49-F238E27FC236}">
                        <a16:creationId xmlns:a16="http://schemas.microsoft.com/office/drawing/2014/main" id="{2BA80B7D-01A7-AD73-FB01-4EB125D08A15}"/>
                      </a:ext>
                    </a:extLst>
                  </p14:cNvPr>
                  <p14:cNvContentPartPr/>
                  <p14:nvPr/>
                </p14:nvContentPartPr>
                <p14:xfrm>
                  <a:off x="6281077" y="3482546"/>
                  <a:ext cx="860040" cy="526680"/>
                </p14:xfrm>
              </p:contentPart>
            </mc:Choice>
            <mc:Fallback xmlns="">
              <p:pic>
                <p:nvPicPr>
                  <p:cNvPr id="245" name="Håndskrift 244">
                    <a:extLst>
                      <a:ext uri="{FF2B5EF4-FFF2-40B4-BE49-F238E27FC236}">
                        <a16:creationId xmlns:a16="http://schemas.microsoft.com/office/drawing/2014/main" id="{2BA80B7D-01A7-AD73-FB01-4EB125D08A15}"/>
                      </a:ext>
                    </a:extLst>
                  </p:cNvPr>
                  <p:cNvPicPr/>
                  <p:nvPr/>
                </p:nvPicPr>
                <p:blipFill>
                  <a:blip r:embed="rId235"/>
                  <a:stretch>
                    <a:fillRect/>
                  </a:stretch>
                </p:blipFill>
                <p:spPr>
                  <a:xfrm>
                    <a:off x="6245272" y="3455620"/>
                    <a:ext cx="930934" cy="57999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1">
                <p14:nvContentPartPr>
                  <p14:cNvPr id="246" name="Håndskrift 245">
                    <a:extLst>
                      <a:ext uri="{FF2B5EF4-FFF2-40B4-BE49-F238E27FC236}">
                        <a16:creationId xmlns:a16="http://schemas.microsoft.com/office/drawing/2014/main" id="{465BA6CC-D2D2-8767-3049-07CB9FBB438B}"/>
                      </a:ext>
                    </a:extLst>
                  </p14:cNvPr>
                  <p14:cNvContentPartPr/>
                  <p14:nvPr/>
                </p14:nvContentPartPr>
                <p14:xfrm>
                  <a:off x="6654757" y="3847946"/>
                  <a:ext cx="177480" cy="304200"/>
                </p14:xfrm>
              </p:contentPart>
            </mc:Choice>
            <mc:Fallback xmlns="">
              <p:pic>
                <p:nvPicPr>
                  <p:cNvPr id="246" name="Håndskrift 245">
                    <a:extLst>
                      <a:ext uri="{FF2B5EF4-FFF2-40B4-BE49-F238E27FC236}">
                        <a16:creationId xmlns:a16="http://schemas.microsoft.com/office/drawing/2014/main" id="{465BA6CC-D2D2-8767-3049-07CB9FBB438B}"/>
                      </a:ext>
                    </a:extLst>
                  </p:cNvPr>
                  <p:cNvPicPr/>
                  <p:nvPr/>
                </p:nvPicPr>
                <p:blipFill>
                  <a:blip r:embed="rId237"/>
                  <a:stretch>
                    <a:fillRect/>
                  </a:stretch>
                </p:blipFill>
                <p:spPr>
                  <a:xfrm>
                    <a:off x="6618975" y="3821073"/>
                    <a:ext cx="248329" cy="35740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2">
                <p14:nvContentPartPr>
                  <p14:cNvPr id="247" name="Håndskrift 246">
                    <a:extLst>
                      <a:ext uri="{FF2B5EF4-FFF2-40B4-BE49-F238E27FC236}">
                        <a16:creationId xmlns:a16="http://schemas.microsoft.com/office/drawing/2014/main" id="{8AEBCDB4-E1E6-16A9-A022-8F1BD210EC4C}"/>
                      </a:ext>
                    </a:extLst>
                  </p14:cNvPr>
                  <p14:cNvContentPartPr/>
                  <p14:nvPr/>
                </p14:nvContentPartPr>
                <p14:xfrm>
                  <a:off x="6732877" y="3929666"/>
                  <a:ext cx="33120" cy="90000"/>
                </p14:xfrm>
              </p:contentPart>
            </mc:Choice>
            <mc:Fallback xmlns="">
              <p:pic>
                <p:nvPicPr>
                  <p:cNvPr id="247" name="Håndskrift 246">
                    <a:extLst>
                      <a:ext uri="{FF2B5EF4-FFF2-40B4-BE49-F238E27FC236}">
                        <a16:creationId xmlns:a16="http://schemas.microsoft.com/office/drawing/2014/main" id="{8AEBCDB4-E1E6-16A9-A022-8F1BD210EC4C}"/>
                      </a:ext>
                    </a:extLst>
                  </p:cNvPr>
                  <p:cNvPicPr/>
                  <p:nvPr/>
                </p:nvPicPr>
                <p:blipFill>
                  <a:blip r:embed="rId239"/>
                  <a:stretch>
                    <a:fillRect/>
                  </a:stretch>
                </p:blipFill>
                <p:spPr>
                  <a:xfrm>
                    <a:off x="6697643" y="3902720"/>
                    <a:ext cx="102883" cy="14335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3">
                <p14:nvContentPartPr>
                  <p14:cNvPr id="248" name="Håndskrift 247">
                    <a:extLst>
                      <a:ext uri="{FF2B5EF4-FFF2-40B4-BE49-F238E27FC236}">
                        <a16:creationId xmlns:a16="http://schemas.microsoft.com/office/drawing/2014/main" id="{F492D774-B431-DD3D-FB43-682C897CB2BD}"/>
                      </a:ext>
                    </a:extLst>
                  </p14:cNvPr>
                  <p14:cNvContentPartPr/>
                  <p14:nvPr/>
                </p14:nvContentPartPr>
                <p14:xfrm>
                  <a:off x="6694357" y="4078706"/>
                  <a:ext cx="25560" cy="230040"/>
                </p14:xfrm>
              </p:contentPart>
            </mc:Choice>
            <mc:Fallback xmlns="">
              <p:pic>
                <p:nvPicPr>
                  <p:cNvPr id="248" name="Håndskrift 247">
                    <a:extLst>
                      <a:ext uri="{FF2B5EF4-FFF2-40B4-BE49-F238E27FC236}">
                        <a16:creationId xmlns:a16="http://schemas.microsoft.com/office/drawing/2014/main" id="{F492D774-B431-DD3D-FB43-682C897CB2BD}"/>
                      </a:ext>
                    </a:extLst>
                  </p:cNvPr>
                  <p:cNvPicPr/>
                  <p:nvPr/>
                </p:nvPicPr>
                <p:blipFill>
                  <a:blip r:embed="rId241"/>
                  <a:stretch>
                    <a:fillRect/>
                  </a:stretch>
                </p:blipFill>
                <p:spPr>
                  <a:xfrm>
                    <a:off x="6659816" y="4051832"/>
                    <a:ext cx="93950" cy="28325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4">
                <p14:nvContentPartPr>
                  <p14:cNvPr id="249" name="Håndskrift 248">
                    <a:extLst>
                      <a:ext uri="{FF2B5EF4-FFF2-40B4-BE49-F238E27FC236}">
                        <a16:creationId xmlns:a16="http://schemas.microsoft.com/office/drawing/2014/main" id="{44FD8517-D2FE-6BB0-34C2-451D1E7B709B}"/>
                      </a:ext>
                    </a:extLst>
                  </p14:cNvPr>
                  <p14:cNvContentPartPr/>
                  <p14:nvPr/>
                </p14:nvContentPartPr>
                <p14:xfrm>
                  <a:off x="6360277" y="4361666"/>
                  <a:ext cx="718920" cy="377280"/>
                </p14:xfrm>
              </p:contentPart>
            </mc:Choice>
            <mc:Fallback xmlns="">
              <p:pic>
                <p:nvPicPr>
                  <p:cNvPr id="249" name="Håndskrift 248">
                    <a:extLst>
                      <a:ext uri="{FF2B5EF4-FFF2-40B4-BE49-F238E27FC236}">
                        <a16:creationId xmlns:a16="http://schemas.microsoft.com/office/drawing/2014/main" id="{44FD8517-D2FE-6BB0-34C2-451D1E7B709B}"/>
                      </a:ext>
                    </a:extLst>
                  </p:cNvPr>
                  <p:cNvPicPr/>
                  <p:nvPr/>
                </p:nvPicPr>
                <p:blipFill>
                  <a:blip r:embed="rId243"/>
                  <a:stretch>
                    <a:fillRect/>
                  </a:stretch>
                </p:blipFill>
                <p:spPr>
                  <a:xfrm>
                    <a:off x="6324474" y="4334756"/>
                    <a:ext cx="789810" cy="43056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5">
                <p14:nvContentPartPr>
                  <p14:cNvPr id="250" name="Håndskrift 249">
                    <a:extLst>
                      <a:ext uri="{FF2B5EF4-FFF2-40B4-BE49-F238E27FC236}">
                        <a16:creationId xmlns:a16="http://schemas.microsoft.com/office/drawing/2014/main" id="{0744B0E8-8F8D-A155-DC42-13A3D1C08AB3}"/>
                      </a:ext>
                    </a:extLst>
                  </p14:cNvPr>
                  <p14:cNvContentPartPr/>
                  <p14:nvPr/>
                </p14:nvContentPartPr>
                <p14:xfrm>
                  <a:off x="7053637" y="4331786"/>
                  <a:ext cx="160920" cy="77760"/>
                </p14:xfrm>
              </p:contentPart>
            </mc:Choice>
            <mc:Fallback xmlns="">
              <p:pic>
                <p:nvPicPr>
                  <p:cNvPr id="250" name="Håndskrift 249">
                    <a:extLst>
                      <a:ext uri="{FF2B5EF4-FFF2-40B4-BE49-F238E27FC236}">
                        <a16:creationId xmlns:a16="http://schemas.microsoft.com/office/drawing/2014/main" id="{0744B0E8-8F8D-A155-DC42-13A3D1C08AB3}"/>
                      </a:ext>
                    </a:extLst>
                  </p:cNvPr>
                  <p:cNvPicPr/>
                  <p:nvPr/>
                </p:nvPicPr>
                <p:blipFill>
                  <a:blip r:embed="rId245"/>
                  <a:stretch>
                    <a:fillRect/>
                  </a:stretch>
                </p:blipFill>
                <p:spPr>
                  <a:xfrm>
                    <a:off x="7017877" y="4304786"/>
                    <a:ext cx="231725" cy="1312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6">
                <p14:nvContentPartPr>
                  <p14:cNvPr id="251" name="Håndskrift 250">
                    <a:extLst>
                      <a:ext uri="{FF2B5EF4-FFF2-40B4-BE49-F238E27FC236}">
                        <a16:creationId xmlns:a16="http://schemas.microsoft.com/office/drawing/2014/main" id="{AD04660E-A804-F2CA-818C-5E10F3E83941}"/>
                      </a:ext>
                    </a:extLst>
                  </p14:cNvPr>
                  <p14:cNvContentPartPr/>
                  <p14:nvPr/>
                </p14:nvContentPartPr>
                <p14:xfrm>
                  <a:off x="5794357" y="3840386"/>
                  <a:ext cx="344160" cy="509040"/>
                </p14:xfrm>
              </p:contentPart>
            </mc:Choice>
            <mc:Fallback xmlns="">
              <p:pic>
                <p:nvPicPr>
                  <p:cNvPr id="251" name="Håndskrift 250">
                    <a:extLst>
                      <a:ext uri="{FF2B5EF4-FFF2-40B4-BE49-F238E27FC236}">
                        <a16:creationId xmlns:a16="http://schemas.microsoft.com/office/drawing/2014/main" id="{AD04660E-A804-F2CA-818C-5E10F3E83941}"/>
                      </a:ext>
                    </a:extLst>
                  </p:cNvPr>
                  <p:cNvPicPr/>
                  <p:nvPr/>
                </p:nvPicPr>
                <p:blipFill>
                  <a:blip r:embed="rId247"/>
                  <a:stretch>
                    <a:fillRect/>
                  </a:stretch>
                </p:blipFill>
                <p:spPr>
                  <a:xfrm>
                    <a:off x="5758582" y="3813481"/>
                    <a:ext cx="414995" cy="56231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7">
                <p14:nvContentPartPr>
                  <p14:cNvPr id="252" name="Håndskrift 251">
                    <a:extLst>
                      <a:ext uri="{FF2B5EF4-FFF2-40B4-BE49-F238E27FC236}">
                        <a16:creationId xmlns:a16="http://schemas.microsoft.com/office/drawing/2014/main" id="{EABEBEFE-F4AE-3A75-9782-E71AD3811E10}"/>
                      </a:ext>
                    </a:extLst>
                  </p14:cNvPr>
                  <p14:cNvContentPartPr/>
                  <p14:nvPr/>
                </p14:nvContentPartPr>
                <p14:xfrm>
                  <a:off x="7322557" y="3823466"/>
                  <a:ext cx="309240" cy="519840"/>
                </p14:xfrm>
              </p:contentPart>
            </mc:Choice>
            <mc:Fallback xmlns="">
              <p:pic>
                <p:nvPicPr>
                  <p:cNvPr id="252" name="Håndskrift 251">
                    <a:extLst>
                      <a:ext uri="{FF2B5EF4-FFF2-40B4-BE49-F238E27FC236}">
                        <a16:creationId xmlns:a16="http://schemas.microsoft.com/office/drawing/2014/main" id="{EABEBEFE-F4AE-3A75-9782-E71AD3811E10}"/>
                      </a:ext>
                    </a:extLst>
                  </p:cNvPr>
                  <p:cNvPicPr/>
                  <p:nvPr/>
                </p:nvPicPr>
                <p:blipFill>
                  <a:blip r:embed="rId249"/>
                  <a:stretch>
                    <a:fillRect/>
                  </a:stretch>
                </p:blipFill>
                <p:spPr>
                  <a:xfrm>
                    <a:off x="7286765" y="3796531"/>
                    <a:ext cx="380108" cy="57317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8">
                <p14:nvContentPartPr>
                  <p14:cNvPr id="253" name="Håndskrift 252">
                    <a:extLst>
                      <a:ext uri="{FF2B5EF4-FFF2-40B4-BE49-F238E27FC236}">
                        <a16:creationId xmlns:a16="http://schemas.microsoft.com/office/drawing/2014/main" id="{C7ABBB14-365F-1566-7F0D-3592E5437D07}"/>
                      </a:ext>
                    </a:extLst>
                  </p14:cNvPr>
                  <p14:cNvContentPartPr/>
                  <p14:nvPr/>
                </p14:nvContentPartPr>
                <p14:xfrm>
                  <a:off x="5684557" y="3298946"/>
                  <a:ext cx="605520" cy="1270080"/>
                </p14:xfrm>
              </p:contentPart>
            </mc:Choice>
            <mc:Fallback xmlns="">
              <p:pic>
                <p:nvPicPr>
                  <p:cNvPr id="253" name="Håndskrift 252">
                    <a:extLst>
                      <a:ext uri="{FF2B5EF4-FFF2-40B4-BE49-F238E27FC236}">
                        <a16:creationId xmlns:a16="http://schemas.microsoft.com/office/drawing/2014/main" id="{C7ABBB14-365F-1566-7F0D-3592E5437D07}"/>
                      </a:ext>
                    </a:extLst>
                  </p:cNvPr>
                  <p:cNvPicPr/>
                  <p:nvPr/>
                </p:nvPicPr>
                <p:blipFill>
                  <a:blip r:embed="rId251"/>
                  <a:stretch>
                    <a:fillRect/>
                  </a:stretch>
                </p:blipFill>
                <p:spPr>
                  <a:xfrm>
                    <a:off x="5648770" y="3272026"/>
                    <a:ext cx="676379" cy="132338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9">
                <p14:nvContentPartPr>
                  <p14:cNvPr id="254" name="Håndskrift 253">
                    <a:extLst>
                      <a:ext uri="{FF2B5EF4-FFF2-40B4-BE49-F238E27FC236}">
                        <a16:creationId xmlns:a16="http://schemas.microsoft.com/office/drawing/2014/main" id="{D7D9F4EE-F4BF-B26D-2274-67CE37B888B7}"/>
                      </a:ext>
                    </a:extLst>
                  </p14:cNvPr>
                  <p14:cNvContentPartPr/>
                  <p14:nvPr/>
                </p14:nvContentPartPr>
                <p14:xfrm>
                  <a:off x="5779237" y="3196346"/>
                  <a:ext cx="661320" cy="277200"/>
                </p14:xfrm>
              </p:contentPart>
            </mc:Choice>
            <mc:Fallback xmlns="">
              <p:pic>
                <p:nvPicPr>
                  <p:cNvPr id="254" name="Håndskrift 253">
                    <a:extLst>
                      <a:ext uri="{FF2B5EF4-FFF2-40B4-BE49-F238E27FC236}">
                        <a16:creationId xmlns:a16="http://schemas.microsoft.com/office/drawing/2014/main" id="{D7D9F4EE-F4BF-B26D-2274-67CE37B888B7}"/>
                      </a:ext>
                    </a:extLst>
                  </p:cNvPr>
                  <p:cNvPicPr/>
                  <p:nvPr/>
                </p:nvPicPr>
                <p:blipFill>
                  <a:blip r:embed="rId253"/>
                  <a:stretch>
                    <a:fillRect/>
                  </a:stretch>
                </p:blipFill>
                <p:spPr>
                  <a:xfrm>
                    <a:off x="5743451" y="3169433"/>
                    <a:ext cx="732176" cy="33048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0">
                <p14:nvContentPartPr>
                  <p14:cNvPr id="255" name="Håndskrift 254">
                    <a:extLst>
                      <a:ext uri="{FF2B5EF4-FFF2-40B4-BE49-F238E27FC236}">
                        <a16:creationId xmlns:a16="http://schemas.microsoft.com/office/drawing/2014/main" id="{FFDEA75C-5F8B-FB3E-E5F7-5694B34F3608}"/>
                      </a:ext>
                    </a:extLst>
                  </p14:cNvPr>
                  <p14:cNvContentPartPr/>
                  <p14:nvPr/>
                </p14:nvContentPartPr>
                <p14:xfrm>
                  <a:off x="5595637" y="3267626"/>
                  <a:ext cx="200880" cy="1322640"/>
                </p14:xfrm>
              </p:contentPart>
            </mc:Choice>
            <mc:Fallback xmlns="">
              <p:pic>
                <p:nvPicPr>
                  <p:cNvPr id="255" name="Håndskrift 254">
                    <a:extLst>
                      <a:ext uri="{FF2B5EF4-FFF2-40B4-BE49-F238E27FC236}">
                        <a16:creationId xmlns:a16="http://schemas.microsoft.com/office/drawing/2014/main" id="{FFDEA75C-5F8B-FB3E-E5F7-5694B34F3608}"/>
                      </a:ext>
                    </a:extLst>
                  </p:cNvPr>
                  <p:cNvPicPr/>
                  <p:nvPr/>
                </p:nvPicPr>
                <p:blipFill>
                  <a:blip r:embed="rId255"/>
                  <a:stretch>
                    <a:fillRect/>
                  </a:stretch>
                </p:blipFill>
                <p:spPr>
                  <a:xfrm>
                    <a:off x="5560020" y="3240699"/>
                    <a:ext cx="271402" cy="137595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1">
                <p14:nvContentPartPr>
                  <p14:cNvPr id="256" name="Håndskrift 255">
                    <a:extLst>
                      <a:ext uri="{FF2B5EF4-FFF2-40B4-BE49-F238E27FC236}">
                        <a16:creationId xmlns:a16="http://schemas.microsoft.com/office/drawing/2014/main" id="{31B398C0-A2E3-637B-2FBE-E95FF0F7A9D8}"/>
                      </a:ext>
                    </a:extLst>
                  </p14:cNvPr>
                  <p14:cNvContentPartPr/>
                  <p14:nvPr/>
                </p14:nvContentPartPr>
                <p14:xfrm>
                  <a:off x="5737117" y="3307586"/>
                  <a:ext cx="298800" cy="309240"/>
                </p14:xfrm>
              </p:contentPart>
            </mc:Choice>
            <mc:Fallback xmlns="">
              <p:pic>
                <p:nvPicPr>
                  <p:cNvPr id="256" name="Håndskrift 255">
                    <a:extLst>
                      <a:ext uri="{FF2B5EF4-FFF2-40B4-BE49-F238E27FC236}">
                        <a16:creationId xmlns:a16="http://schemas.microsoft.com/office/drawing/2014/main" id="{31B398C0-A2E3-637B-2FBE-E95FF0F7A9D8}"/>
                      </a:ext>
                    </a:extLst>
                  </p:cNvPr>
                  <p:cNvPicPr/>
                  <p:nvPr/>
                </p:nvPicPr>
                <p:blipFill>
                  <a:blip r:embed="rId257"/>
                  <a:stretch>
                    <a:fillRect/>
                  </a:stretch>
                </p:blipFill>
                <p:spPr>
                  <a:xfrm>
                    <a:off x="5701290" y="3280696"/>
                    <a:ext cx="369738" cy="36248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2">
                <p14:nvContentPartPr>
                  <p14:cNvPr id="257" name="Håndskrift 256">
                    <a:extLst>
                      <a:ext uri="{FF2B5EF4-FFF2-40B4-BE49-F238E27FC236}">
                        <a16:creationId xmlns:a16="http://schemas.microsoft.com/office/drawing/2014/main" id="{F3CC542E-D431-D570-912C-4C0B5FA909EA}"/>
                      </a:ext>
                    </a:extLst>
                  </p14:cNvPr>
                  <p14:cNvContentPartPr/>
                  <p14:nvPr/>
                </p14:nvContentPartPr>
                <p14:xfrm>
                  <a:off x="5627677" y="3083666"/>
                  <a:ext cx="325800" cy="398160"/>
                </p14:xfrm>
              </p:contentPart>
            </mc:Choice>
            <mc:Fallback xmlns="">
              <p:pic>
                <p:nvPicPr>
                  <p:cNvPr id="257" name="Håndskrift 256">
                    <a:extLst>
                      <a:ext uri="{FF2B5EF4-FFF2-40B4-BE49-F238E27FC236}">
                        <a16:creationId xmlns:a16="http://schemas.microsoft.com/office/drawing/2014/main" id="{F3CC542E-D431-D570-912C-4C0B5FA909EA}"/>
                      </a:ext>
                    </a:extLst>
                  </p:cNvPr>
                  <p:cNvPicPr/>
                  <p:nvPr/>
                </p:nvPicPr>
                <p:blipFill>
                  <a:blip r:embed="rId259"/>
                  <a:stretch>
                    <a:fillRect/>
                  </a:stretch>
                </p:blipFill>
                <p:spPr>
                  <a:xfrm>
                    <a:off x="5591875" y="3056763"/>
                    <a:ext cx="396688" cy="45142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3">
                <p14:nvContentPartPr>
                  <p14:cNvPr id="258" name="Håndskrift 257">
                    <a:extLst>
                      <a:ext uri="{FF2B5EF4-FFF2-40B4-BE49-F238E27FC236}">
                        <a16:creationId xmlns:a16="http://schemas.microsoft.com/office/drawing/2014/main" id="{EFBF9F3E-7492-C11D-4056-50190C84282F}"/>
                      </a:ext>
                    </a:extLst>
                  </p14:cNvPr>
                  <p14:cNvContentPartPr/>
                  <p14:nvPr/>
                </p14:nvContentPartPr>
                <p14:xfrm>
                  <a:off x="5651077" y="3116066"/>
                  <a:ext cx="326880" cy="274320"/>
                </p14:xfrm>
              </p:contentPart>
            </mc:Choice>
            <mc:Fallback xmlns="">
              <p:pic>
                <p:nvPicPr>
                  <p:cNvPr id="258" name="Håndskrift 257">
                    <a:extLst>
                      <a:ext uri="{FF2B5EF4-FFF2-40B4-BE49-F238E27FC236}">
                        <a16:creationId xmlns:a16="http://schemas.microsoft.com/office/drawing/2014/main" id="{EFBF9F3E-7492-C11D-4056-50190C84282F}"/>
                      </a:ext>
                    </a:extLst>
                  </p:cNvPr>
                  <p:cNvPicPr/>
                  <p:nvPr/>
                </p:nvPicPr>
                <p:blipFill>
                  <a:blip r:embed="rId261"/>
                  <a:stretch>
                    <a:fillRect/>
                  </a:stretch>
                </p:blipFill>
                <p:spPr>
                  <a:xfrm>
                    <a:off x="5615313" y="3089172"/>
                    <a:ext cx="397692" cy="32757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4">
                <p14:nvContentPartPr>
                  <p14:cNvPr id="259" name="Håndskrift 258">
                    <a:extLst>
                      <a:ext uri="{FF2B5EF4-FFF2-40B4-BE49-F238E27FC236}">
                        <a16:creationId xmlns:a16="http://schemas.microsoft.com/office/drawing/2014/main" id="{E3875C8E-625E-A0A6-2F82-64F71D2260FE}"/>
                      </a:ext>
                    </a:extLst>
                  </p14:cNvPr>
                  <p14:cNvContentPartPr/>
                  <p14:nvPr/>
                </p14:nvContentPartPr>
                <p14:xfrm>
                  <a:off x="5692837" y="3307586"/>
                  <a:ext cx="98640" cy="104760"/>
                </p14:xfrm>
              </p:contentPart>
            </mc:Choice>
            <mc:Fallback xmlns="">
              <p:pic>
                <p:nvPicPr>
                  <p:cNvPr id="259" name="Håndskrift 258">
                    <a:extLst>
                      <a:ext uri="{FF2B5EF4-FFF2-40B4-BE49-F238E27FC236}">
                        <a16:creationId xmlns:a16="http://schemas.microsoft.com/office/drawing/2014/main" id="{E3875C8E-625E-A0A6-2F82-64F71D2260FE}"/>
                      </a:ext>
                    </a:extLst>
                  </p:cNvPr>
                  <p:cNvPicPr/>
                  <p:nvPr/>
                </p:nvPicPr>
                <p:blipFill>
                  <a:blip r:embed="rId263"/>
                  <a:stretch>
                    <a:fillRect/>
                  </a:stretch>
                </p:blipFill>
                <p:spPr>
                  <a:xfrm>
                    <a:off x="5657098" y="3280724"/>
                    <a:ext cx="169403" cy="15794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5">
                <p14:nvContentPartPr>
                  <p14:cNvPr id="260" name="Håndskrift 259">
                    <a:extLst>
                      <a:ext uri="{FF2B5EF4-FFF2-40B4-BE49-F238E27FC236}">
                        <a16:creationId xmlns:a16="http://schemas.microsoft.com/office/drawing/2014/main" id="{0971E6F6-48E4-AF30-551F-E388408C65EA}"/>
                      </a:ext>
                    </a:extLst>
                  </p14:cNvPr>
                  <p14:cNvContentPartPr/>
                  <p14:nvPr/>
                </p14:nvContentPartPr>
                <p14:xfrm>
                  <a:off x="5784277" y="3180506"/>
                  <a:ext cx="175680" cy="184680"/>
                </p14:xfrm>
              </p:contentPart>
            </mc:Choice>
            <mc:Fallback xmlns="">
              <p:pic>
                <p:nvPicPr>
                  <p:cNvPr id="260" name="Håndskrift 259">
                    <a:extLst>
                      <a:ext uri="{FF2B5EF4-FFF2-40B4-BE49-F238E27FC236}">
                        <a16:creationId xmlns:a16="http://schemas.microsoft.com/office/drawing/2014/main" id="{0971E6F6-48E4-AF30-551F-E388408C65EA}"/>
                      </a:ext>
                    </a:extLst>
                  </p:cNvPr>
                  <p:cNvPicPr/>
                  <p:nvPr/>
                </p:nvPicPr>
                <p:blipFill>
                  <a:blip r:embed="rId265"/>
                  <a:stretch>
                    <a:fillRect/>
                  </a:stretch>
                </p:blipFill>
                <p:spPr>
                  <a:xfrm>
                    <a:off x="5748424" y="3153663"/>
                    <a:ext cx="246669" cy="23782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6">
                <p14:nvContentPartPr>
                  <p14:cNvPr id="261" name="Håndskrift 260">
                    <a:extLst>
                      <a:ext uri="{FF2B5EF4-FFF2-40B4-BE49-F238E27FC236}">
                        <a16:creationId xmlns:a16="http://schemas.microsoft.com/office/drawing/2014/main" id="{ED0CDD94-31E8-1DC1-2ADE-066DFB8F6D72}"/>
                      </a:ext>
                    </a:extLst>
                  </p14:cNvPr>
                  <p14:cNvContentPartPr/>
                  <p14:nvPr/>
                </p14:nvContentPartPr>
                <p14:xfrm>
                  <a:off x="5756557" y="3180146"/>
                  <a:ext cx="134640" cy="138600"/>
                </p14:xfrm>
              </p:contentPart>
            </mc:Choice>
            <mc:Fallback xmlns="">
              <p:pic>
                <p:nvPicPr>
                  <p:cNvPr id="261" name="Håndskrift 260">
                    <a:extLst>
                      <a:ext uri="{FF2B5EF4-FFF2-40B4-BE49-F238E27FC236}">
                        <a16:creationId xmlns:a16="http://schemas.microsoft.com/office/drawing/2014/main" id="{ED0CDD94-31E8-1DC1-2ADE-066DFB8F6D72}"/>
                      </a:ext>
                    </a:extLst>
                  </p:cNvPr>
                  <p:cNvPicPr/>
                  <p:nvPr/>
                </p:nvPicPr>
                <p:blipFill>
                  <a:blip r:embed="rId267"/>
                  <a:stretch>
                    <a:fillRect/>
                  </a:stretch>
                </p:blipFill>
                <p:spPr>
                  <a:xfrm>
                    <a:off x="5720748" y="3153286"/>
                    <a:ext cx="205541" cy="1917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7">
                <p14:nvContentPartPr>
                  <p14:cNvPr id="262" name="Håndskrift 261">
                    <a:extLst>
                      <a:ext uri="{FF2B5EF4-FFF2-40B4-BE49-F238E27FC236}">
                        <a16:creationId xmlns:a16="http://schemas.microsoft.com/office/drawing/2014/main" id="{FDC33EC8-10D8-1D79-8F65-83594B4D6F0E}"/>
                      </a:ext>
                    </a:extLst>
                  </p14:cNvPr>
                  <p14:cNvContentPartPr/>
                  <p14:nvPr/>
                </p14:nvContentPartPr>
                <p14:xfrm>
                  <a:off x="5588797" y="3291746"/>
                  <a:ext cx="89280" cy="167040"/>
                </p14:xfrm>
              </p:contentPart>
            </mc:Choice>
            <mc:Fallback xmlns="">
              <p:pic>
                <p:nvPicPr>
                  <p:cNvPr id="262" name="Håndskrift 261">
                    <a:extLst>
                      <a:ext uri="{FF2B5EF4-FFF2-40B4-BE49-F238E27FC236}">
                        <a16:creationId xmlns:a16="http://schemas.microsoft.com/office/drawing/2014/main" id="{FDC33EC8-10D8-1D79-8F65-83594B4D6F0E}"/>
                      </a:ext>
                    </a:extLst>
                  </p:cNvPr>
                  <p:cNvPicPr/>
                  <p:nvPr/>
                </p:nvPicPr>
                <p:blipFill>
                  <a:blip r:embed="rId269"/>
                  <a:stretch>
                    <a:fillRect/>
                  </a:stretch>
                </p:blipFill>
                <p:spPr>
                  <a:xfrm>
                    <a:off x="5553085" y="3264804"/>
                    <a:ext cx="159990" cy="2203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8">
                <p14:nvContentPartPr>
                  <p14:cNvPr id="263" name="Håndskrift 262">
                    <a:extLst>
                      <a:ext uri="{FF2B5EF4-FFF2-40B4-BE49-F238E27FC236}">
                        <a16:creationId xmlns:a16="http://schemas.microsoft.com/office/drawing/2014/main" id="{B2AC6059-F3B9-D820-2801-45C2B127239A}"/>
                      </a:ext>
                    </a:extLst>
                  </p14:cNvPr>
                  <p14:cNvContentPartPr/>
                  <p14:nvPr/>
                </p14:nvContentPartPr>
                <p14:xfrm>
                  <a:off x="7139677" y="3401186"/>
                  <a:ext cx="773280" cy="1290600"/>
                </p14:xfrm>
              </p:contentPart>
            </mc:Choice>
            <mc:Fallback xmlns="">
              <p:pic>
                <p:nvPicPr>
                  <p:cNvPr id="263" name="Håndskrift 262">
                    <a:extLst>
                      <a:ext uri="{FF2B5EF4-FFF2-40B4-BE49-F238E27FC236}">
                        <a16:creationId xmlns:a16="http://schemas.microsoft.com/office/drawing/2014/main" id="{B2AC6059-F3B9-D820-2801-45C2B127239A}"/>
                      </a:ext>
                    </a:extLst>
                  </p:cNvPr>
                  <p:cNvPicPr/>
                  <p:nvPr/>
                </p:nvPicPr>
                <p:blipFill>
                  <a:blip r:embed="rId271"/>
                  <a:stretch>
                    <a:fillRect/>
                  </a:stretch>
                </p:blipFill>
                <p:spPr>
                  <a:xfrm>
                    <a:off x="7103877" y="3374265"/>
                    <a:ext cx="844164" cy="13439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9">
                <p14:nvContentPartPr>
                  <p14:cNvPr id="264" name="Håndskrift 263">
                    <a:extLst>
                      <a:ext uri="{FF2B5EF4-FFF2-40B4-BE49-F238E27FC236}">
                        <a16:creationId xmlns:a16="http://schemas.microsoft.com/office/drawing/2014/main" id="{7B990A62-DA2F-A0CF-E9A1-0AB1B0603A1F}"/>
                      </a:ext>
                    </a:extLst>
                  </p14:cNvPr>
                  <p14:cNvContentPartPr/>
                  <p14:nvPr/>
                </p14:nvContentPartPr>
                <p14:xfrm>
                  <a:off x="7044277" y="3290306"/>
                  <a:ext cx="947520" cy="1465200"/>
                </p14:xfrm>
              </p:contentPart>
            </mc:Choice>
            <mc:Fallback xmlns="">
              <p:pic>
                <p:nvPicPr>
                  <p:cNvPr id="264" name="Håndskrift 263">
                    <a:extLst>
                      <a:ext uri="{FF2B5EF4-FFF2-40B4-BE49-F238E27FC236}">
                        <a16:creationId xmlns:a16="http://schemas.microsoft.com/office/drawing/2014/main" id="{7B990A62-DA2F-A0CF-E9A1-0AB1B0603A1F}"/>
                      </a:ext>
                    </a:extLst>
                  </p:cNvPr>
                  <p:cNvPicPr/>
                  <p:nvPr/>
                </p:nvPicPr>
                <p:blipFill>
                  <a:blip r:embed="rId273"/>
                  <a:stretch>
                    <a:fillRect/>
                  </a:stretch>
                </p:blipFill>
                <p:spPr>
                  <a:xfrm>
                    <a:off x="7008467" y="3263382"/>
                    <a:ext cx="1018423" cy="151850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0">
                <p14:nvContentPartPr>
                  <p14:cNvPr id="265" name="Håndskrift 264">
                    <a:extLst>
                      <a:ext uri="{FF2B5EF4-FFF2-40B4-BE49-F238E27FC236}">
                        <a16:creationId xmlns:a16="http://schemas.microsoft.com/office/drawing/2014/main" id="{9933238F-A3B0-3479-BDBF-10954975A12E}"/>
                      </a:ext>
                    </a:extLst>
                  </p14:cNvPr>
                  <p14:cNvContentPartPr/>
                  <p14:nvPr/>
                </p14:nvContentPartPr>
                <p14:xfrm>
                  <a:off x="7457917" y="3244946"/>
                  <a:ext cx="390960" cy="462600"/>
                </p14:xfrm>
              </p:contentPart>
            </mc:Choice>
            <mc:Fallback xmlns="">
              <p:pic>
                <p:nvPicPr>
                  <p:cNvPr id="265" name="Håndskrift 264">
                    <a:extLst>
                      <a:ext uri="{FF2B5EF4-FFF2-40B4-BE49-F238E27FC236}">
                        <a16:creationId xmlns:a16="http://schemas.microsoft.com/office/drawing/2014/main" id="{9933238F-A3B0-3479-BDBF-10954975A12E}"/>
                      </a:ext>
                    </a:extLst>
                  </p:cNvPr>
                  <p:cNvPicPr/>
                  <p:nvPr/>
                </p:nvPicPr>
                <p:blipFill>
                  <a:blip r:embed="rId275"/>
                  <a:stretch>
                    <a:fillRect/>
                  </a:stretch>
                </p:blipFill>
                <p:spPr>
                  <a:xfrm>
                    <a:off x="7422115" y="3218019"/>
                    <a:ext cx="461848" cy="51591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1">
                <p14:nvContentPartPr>
                  <p14:cNvPr id="266" name="Håndskrift 265">
                    <a:extLst>
                      <a:ext uri="{FF2B5EF4-FFF2-40B4-BE49-F238E27FC236}">
                        <a16:creationId xmlns:a16="http://schemas.microsoft.com/office/drawing/2014/main" id="{236732FD-4C9D-7C56-D42C-1761A75402EF}"/>
                      </a:ext>
                    </a:extLst>
                  </p14:cNvPr>
                  <p14:cNvContentPartPr/>
                  <p14:nvPr/>
                </p14:nvContentPartPr>
                <p14:xfrm>
                  <a:off x="7362517" y="3434666"/>
                  <a:ext cx="329040" cy="336600"/>
                </p14:xfrm>
              </p:contentPart>
            </mc:Choice>
            <mc:Fallback xmlns="">
              <p:pic>
                <p:nvPicPr>
                  <p:cNvPr id="266" name="Håndskrift 265">
                    <a:extLst>
                      <a:ext uri="{FF2B5EF4-FFF2-40B4-BE49-F238E27FC236}">
                        <a16:creationId xmlns:a16="http://schemas.microsoft.com/office/drawing/2014/main" id="{236732FD-4C9D-7C56-D42C-1761A75402EF}"/>
                      </a:ext>
                    </a:extLst>
                  </p:cNvPr>
                  <p:cNvPicPr/>
                  <p:nvPr/>
                </p:nvPicPr>
                <p:blipFill>
                  <a:blip r:embed="rId277"/>
                  <a:stretch>
                    <a:fillRect/>
                  </a:stretch>
                </p:blipFill>
                <p:spPr>
                  <a:xfrm>
                    <a:off x="7326752" y="3407781"/>
                    <a:ext cx="399855" cy="38983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2">
                <p14:nvContentPartPr>
                  <p14:cNvPr id="267" name="Håndskrift 266">
                    <a:extLst>
                      <a:ext uri="{FF2B5EF4-FFF2-40B4-BE49-F238E27FC236}">
                        <a16:creationId xmlns:a16="http://schemas.microsoft.com/office/drawing/2014/main" id="{D9680157-71D0-01A0-E33C-D9A63CF4534A}"/>
                      </a:ext>
                    </a:extLst>
                  </p14:cNvPr>
                  <p14:cNvContentPartPr/>
                  <p14:nvPr/>
                </p14:nvContentPartPr>
                <p14:xfrm>
                  <a:off x="7390597" y="3330986"/>
                  <a:ext cx="185040" cy="141120"/>
                </p14:xfrm>
              </p:contentPart>
            </mc:Choice>
            <mc:Fallback xmlns="">
              <p:pic>
                <p:nvPicPr>
                  <p:cNvPr id="267" name="Håndskrift 266">
                    <a:extLst>
                      <a:ext uri="{FF2B5EF4-FFF2-40B4-BE49-F238E27FC236}">
                        <a16:creationId xmlns:a16="http://schemas.microsoft.com/office/drawing/2014/main" id="{D9680157-71D0-01A0-E33C-D9A63CF4534A}"/>
                      </a:ext>
                    </a:extLst>
                  </p:cNvPr>
                  <p:cNvPicPr/>
                  <p:nvPr/>
                </p:nvPicPr>
                <p:blipFill>
                  <a:blip r:embed="rId279"/>
                  <a:stretch>
                    <a:fillRect/>
                  </a:stretch>
                </p:blipFill>
                <p:spPr>
                  <a:xfrm>
                    <a:off x="7354875" y="3304157"/>
                    <a:ext cx="255770" cy="194241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68" name="Gruppe 267">
                <a:extLst>
                  <a:ext uri="{FF2B5EF4-FFF2-40B4-BE49-F238E27FC236}">
                    <a16:creationId xmlns:a16="http://schemas.microsoft.com/office/drawing/2014/main" id="{FE9125FB-F8BD-F76D-6108-B630C1AD4EBE}"/>
                  </a:ext>
                </a:extLst>
              </p:cNvPr>
              <p:cNvGrpSpPr/>
              <p:nvPr/>
            </p:nvGrpSpPr>
            <p:grpSpPr>
              <a:xfrm>
                <a:off x="7490317" y="3275906"/>
                <a:ext cx="334800" cy="388800"/>
                <a:chOff x="7490317" y="3275906"/>
                <a:chExt cx="334800" cy="38880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423">
                  <p14:nvContentPartPr>
                    <p14:cNvPr id="275" name="Håndskrift 274">
                      <a:extLst>
                        <a:ext uri="{FF2B5EF4-FFF2-40B4-BE49-F238E27FC236}">
                          <a16:creationId xmlns:a16="http://schemas.microsoft.com/office/drawing/2014/main" id="{FD96A757-69DA-7B22-AEA9-7448E092DA0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490317" y="3275906"/>
                    <a:ext cx="334800" cy="353160"/>
                  </p14:xfrm>
                </p:contentPart>
              </mc:Choice>
              <mc:Fallback xmlns="">
                <p:pic>
                  <p:nvPicPr>
                    <p:cNvPr id="275" name="Håndskrift 274">
                      <a:extLst>
                        <a:ext uri="{FF2B5EF4-FFF2-40B4-BE49-F238E27FC236}">
                          <a16:creationId xmlns:a16="http://schemas.microsoft.com/office/drawing/2014/main" id="{FD96A757-69DA-7B22-AEA9-7448E092DA0B}"/>
                        </a:ext>
                      </a:extLst>
                    </p:cNvPr>
                    <p:cNvPicPr/>
                    <p:nvPr/>
                  </p:nvPicPr>
                  <p:blipFill>
                    <a:blip r:embed="rId281"/>
                    <a:stretch>
                      <a:fillRect/>
                    </a:stretch>
                  </p:blipFill>
                  <p:spPr>
                    <a:xfrm>
                      <a:off x="7454548" y="3248988"/>
                      <a:ext cx="405623" cy="40645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24">
                  <p14:nvContentPartPr>
                    <p14:cNvPr id="276" name="Håndskrift 275">
                      <a:extLst>
                        <a:ext uri="{FF2B5EF4-FFF2-40B4-BE49-F238E27FC236}">
                          <a16:creationId xmlns:a16="http://schemas.microsoft.com/office/drawing/2014/main" id="{367CF0E0-6EDF-5BC4-B9B2-4C4046A3B79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807837" y="3526826"/>
                    <a:ext cx="14760" cy="3600"/>
                  </p14:xfrm>
                </p:contentPart>
              </mc:Choice>
              <mc:Fallback xmlns="">
                <p:pic>
                  <p:nvPicPr>
                    <p:cNvPr id="276" name="Håndskrift 275">
                      <a:extLst>
                        <a:ext uri="{FF2B5EF4-FFF2-40B4-BE49-F238E27FC236}">
                          <a16:creationId xmlns:a16="http://schemas.microsoft.com/office/drawing/2014/main" id="{367CF0E0-6EDF-5BC4-B9B2-4C4046A3B795}"/>
                        </a:ext>
                      </a:extLst>
                    </p:cNvPr>
                    <p:cNvPicPr/>
                    <p:nvPr/>
                  </p:nvPicPr>
                  <p:blipFill>
                    <a:blip r:embed="rId283"/>
                    <a:stretch>
                      <a:fillRect/>
                    </a:stretch>
                  </p:blipFill>
                  <p:spPr>
                    <a:xfrm>
                      <a:off x="7772694" y="3501112"/>
                      <a:ext cx="84343" cy="5451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25">
                  <p14:nvContentPartPr>
                    <p14:cNvPr id="277" name="Håndskrift 276">
                      <a:extLst>
                        <a:ext uri="{FF2B5EF4-FFF2-40B4-BE49-F238E27FC236}">
                          <a16:creationId xmlns:a16="http://schemas.microsoft.com/office/drawing/2014/main" id="{2FECF905-815B-D254-FABD-495288DC419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569157" y="3530066"/>
                    <a:ext cx="223200" cy="134640"/>
                  </p14:xfrm>
                </p:contentPart>
              </mc:Choice>
              <mc:Fallback xmlns="">
                <p:pic>
                  <p:nvPicPr>
                    <p:cNvPr id="277" name="Håndskrift 276">
                      <a:extLst>
                        <a:ext uri="{FF2B5EF4-FFF2-40B4-BE49-F238E27FC236}">
                          <a16:creationId xmlns:a16="http://schemas.microsoft.com/office/drawing/2014/main" id="{2FECF905-815B-D254-FABD-495288DC4190}"/>
                        </a:ext>
                      </a:extLst>
                    </p:cNvPr>
                    <p:cNvPicPr/>
                    <p:nvPr/>
                  </p:nvPicPr>
                  <p:blipFill>
                    <a:blip r:embed="rId285"/>
                    <a:stretch>
                      <a:fillRect/>
                    </a:stretch>
                  </p:blipFill>
                  <p:spPr>
                    <a:xfrm>
                      <a:off x="7533502" y="3503245"/>
                      <a:ext cx="293797" cy="187745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grpSp>
            <p:nvGrpSpPr>
              <p:cNvPr id="269" name="Gruppe 268">
                <a:extLst>
                  <a:ext uri="{FF2B5EF4-FFF2-40B4-BE49-F238E27FC236}">
                    <a16:creationId xmlns:a16="http://schemas.microsoft.com/office/drawing/2014/main" id="{E403F6D1-6B96-1CE1-0F0A-7F8F1E890349}"/>
                  </a:ext>
                </a:extLst>
              </p:cNvPr>
              <p:cNvGrpSpPr/>
              <p:nvPr/>
            </p:nvGrpSpPr>
            <p:grpSpPr>
              <a:xfrm>
                <a:off x="6392677" y="4062866"/>
                <a:ext cx="700920" cy="423360"/>
                <a:chOff x="6392677" y="4062866"/>
                <a:chExt cx="700920" cy="4233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426">
                  <p14:nvContentPartPr>
                    <p14:cNvPr id="270" name="Håndskrift 269">
                      <a:extLst>
                        <a:ext uri="{FF2B5EF4-FFF2-40B4-BE49-F238E27FC236}">
                          <a16:creationId xmlns:a16="http://schemas.microsoft.com/office/drawing/2014/main" id="{73B843A1-C7FC-A6E6-E618-13D78414ABF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695797" y="4142066"/>
                    <a:ext cx="150120" cy="199440"/>
                  </p14:xfrm>
                </p:contentPart>
              </mc:Choice>
              <mc:Fallback xmlns="">
                <p:pic>
                  <p:nvPicPr>
                    <p:cNvPr id="270" name="Håndskrift 269">
                      <a:extLst>
                        <a:ext uri="{FF2B5EF4-FFF2-40B4-BE49-F238E27FC236}">
                          <a16:creationId xmlns:a16="http://schemas.microsoft.com/office/drawing/2014/main" id="{73B843A1-C7FC-A6E6-E618-13D78414ABFA}"/>
                        </a:ext>
                      </a:extLst>
                    </p:cNvPr>
                    <p:cNvPicPr/>
                    <p:nvPr/>
                  </p:nvPicPr>
                  <p:blipFill>
                    <a:blip r:embed="rId287"/>
                    <a:stretch>
                      <a:fillRect/>
                    </a:stretch>
                  </p:blipFill>
                  <p:spPr>
                    <a:xfrm>
                      <a:off x="6660054" y="4115187"/>
                      <a:ext cx="220891" cy="2526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27">
                  <p14:nvContentPartPr>
                    <p14:cNvPr id="271" name="Håndskrift 270">
                      <a:extLst>
                        <a:ext uri="{FF2B5EF4-FFF2-40B4-BE49-F238E27FC236}">
                          <a16:creationId xmlns:a16="http://schemas.microsoft.com/office/drawing/2014/main" id="{8A7E0FC9-F3E3-27E6-E6DC-A70AB2FCE68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758077" y="4198226"/>
                    <a:ext cx="360" cy="360"/>
                  </p14:xfrm>
                </p:contentPart>
              </mc:Choice>
              <mc:Fallback xmlns="">
                <p:pic>
                  <p:nvPicPr>
                    <p:cNvPr id="271" name="Håndskrift 270">
                      <a:extLst>
                        <a:ext uri="{FF2B5EF4-FFF2-40B4-BE49-F238E27FC236}">
                          <a16:creationId xmlns:a16="http://schemas.microsoft.com/office/drawing/2014/main" id="{8A7E0FC9-F3E3-27E6-E6DC-A70AB2FCE68F}"/>
                        </a:ext>
                      </a:extLst>
                    </p:cNvPr>
                    <p:cNvPicPr/>
                    <p:nvPr/>
                  </p:nvPicPr>
                  <p:blipFill>
                    <a:blip r:embed="rId289"/>
                    <a:stretch>
                      <a:fillRect/>
                    </a:stretch>
                  </p:blipFill>
                  <p:spPr>
                    <a:xfrm>
                      <a:off x="6740077" y="4180226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28">
                  <p14:nvContentPartPr>
                    <p14:cNvPr id="272" name="Håndskrift 271">
                      <a:extLst>
                        <a:ext uri="{FF2B5EF4-FFF2-40B4-BE49-F238E27FC236}">
                          <a16:creationId xmlns:a16="http://schemas.microsoft.com/office/drawing/2014/main" id="{6FB1271B-8DEC-C12A-DA11-5B6176FA97C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742237" y="4253666"/>
                    <a:ext cx="360" cy="360"/>
                  </p14:xfrm>
                </p:contentPart>
              </mc:Choice>
              <mc:Fallback xmlns="">
                <p:pic>
                  <p:nvPicPr>
                    <p:cNvPr id="272" name="Håndskrift 271">
                      <a:extLst>
                        <a:ext uri="{FF2B5EF4-FFF2-40B4-BE49-F238E27FC236}">
                          <a16:creationId xmlns:a16="http://schemas.microsoft.com/office/drawing/2014/main" id="{6FB1271B-8DEC-C12A-DA11-5B6176FA97C8}"/>
                        </a:ext>
                      </a:extLst>
                    </p:cNvPr>
                    <p:cNvPicPr/>
                    <p:nvPr/>
                  </p:nvPicPr>
                  <p:blipFill>
                    <a:blip r:embed="rId289"/>
                    <a:stretch>
                      <a:fillRect/>
                    </a:stretch>
                  </p:blipFill>
                  <p:spPr>
                    <a:xfrm>
                      <a:off x="6724237" y="4235666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29">
                  <p14:nvContentPartPr>
                    <p14:cNvPr id="273" name="Håndskrift 272">
                      <a:extLst>
                        <a:ext uri="{FF2B5EF4-FFF2-40B4-BE49-F238E27FC236}">
                          <a16:creationId xmlns:a16="http://schemas.microsoft.com/office/drawing/2014/main" id="{68CF044D-C0A7-E41B-FC06-5FE818433E1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758077" y="4062866"/>
                    <a:ext cx="360" cy="360"/>
                  </p14:xfrm>
                </p:contentPart>
              </mc:Choice>
              <mc:Fallback xmlns="">
                <p:pic>
                  <p:nvPicPr>
                    <p:cNvPr id="273" name="Håndskrift 272">
                      <a:extLst>
                        <a:ext uri="{FF2B5EF4-FFF2-40B4-BE49-F238E27FC236}">
                          <a16:creationId xmlns:a16="http://schemas.microsoft.com/office/drawing/2014/main" id="{68CF044D-C0A7-E41B-FC06-5FE818433E1D}"/>
                        </a:ext>
                      </a:extLst>
                    </p:cNvPr>
                    <p:cNvPicPr/>
                    <p:nvPr/>
                  </p:nvPicPr>
                  <p:blipFill>
                    <a:blip r:embed="rId289"/>
                    <a:stretch>
                      <a:fillRect/>
                    </a:stretch>
                  </p:blipFill>
                  <p:spPr>
                    <a:xfrm>
                      <a:off x="6740077" y="4044866"/>
                      <a:ext cx="36000" cy="36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30">
                  <p14:nvContentPartPr>
                    <p14:cNvPr id="274" name="Håndskrift 273">
                      <a:extLst>
                        <a:ext uri="{FF2B5EF4-FFF2-40B4-BE49-F238E27FC236}">
                          <a16:creationId xmlns:a16="http://schemas.microsoft.com/office/drawing/2014/main" id="{987D3BFF-B1B8-5F2D-DCB4-A490A7BC0E5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92677" y="4412426"/>
                    <a:ext cx="700920" cy="73800"/>
                  </p14:xfrm>
                </p:contentPart>
              </mc:Choice>
              <mc:Fallback xmlns="">
                <p:pic>
                  <p:nvPicPr>
                    <p:cNvPr id="274" name="Håndskrift 273">
                      <a:extLst>
                        <a:ext uri="{FF2B5EF4-FFF2-40B4-BE49-F238E27FC236}">
                          <a16:creationId xmlns:a16="http://schemas.microsoft.com/office/drawing/2014/main" id="{987D3BFF-B1B8-5F2D-DCB4-A490A7BC0E59}"/>
                        </a:ext>
                      </a:extLst>
                    </p:cNvPr>
                    <p:cNvPicPr/>
                    <p:nvPr/>
                  </p:nvPicPr>
                  <p:blipFill>
                    <a:blip r:embed="rId293"/>
                    <a:stretch>
                      <a:fillRect/>
                    </a:stretch>
                  </p:blipFill>
                  <p:spPr>
                    <a:xfrm>
                      <a:off x="6356843" y="4385492"/>
                      <a:ext cx="771872" cy="12713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197" name="Håndskrift 196">
                  <a:extLst>
                    <a:ext uri="{FF2B5EF4-FFF2-40B4-BE49-F238E27FC236}">
                      <a16:creationId xmlns:a16="http://schemas.microsoft.com/office/drawing/2014/main" id="{62198684-92AC-F5E2-6686-613CD973B482}"/>
                    </a:ext>
                  </a:extLst>
                </p14:cNvPr>
                <p14:cNvContentPartPr/>
                <p14:nvPr/>
              </p14:nvContentPartPr>
              <p14:xfrm>
                <a:off x="6053223" y="3073046"/>
                <a:ext cx="445680" cy="1090440"/>
              </p14:xfrm>
            </p:contentPart>
          </mc:Choice>
          <mc:Fallback xmlns="">
            <p:pic>
              <p:nvPicPr>
                <p:cNvPr id="197" name="Håndskrift 196">
                  <a:extLst>
                    <a:ext uri="{FF2B5EF4-FFF2-40B4-BE49-F238E27FC236}">
                      <a16:creationId xmlns:a16="http://schemas.microsoft.com/office/drawing/2014/main" id="{62198684-92AC-F5E2-6686-613CD973B48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6017454" y="3046135"/>
                  <a:ext cx="516502" cy="11437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198" name="Håndskrift 197">
                  <a:extLst>
                    <a:ext uri="{FF2B5EF4-FFF2-40B4-BE49-F238E27FC236}">
                      <a16:creationId xmlns:a16="http://schemas.microsoft.com/office/drawing/2014/main" id="{15AEAE28-639B-03F7-81C8-B09508B8AD13}"/>
                    </a:ext>
                  </a:extLst>
                </p14:cNvPr>
                <p14:cNvContentPartPr/>
                <p14:nvPr/>
              </p14:nvContentPartPr>
              <p14:xfrm>
                <a:off x="6413943" y="3055046"/>
                <a:ext cx="510120" cy="781200"/>
              </p14:xfrm>
            </p:contentPart>
          </mc:Choice>
          <mc:Fallback xmlns="">
            <p:pic>
              <p:nvPicPr>
                <p:cNvPr id="198" name="Håndskrift 197">
                  <a:extLst>
                    <a:ext uri="{FF2B5EF4-FFF2-40B4-BE49-F238E27FC236}">
                      <a16:creationId xmlns:a16="http://schemas.microsoft.com/office/drawing/2014/main" id="{15AEAE28-639B-03F7-81C8-B09508B8AD13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6378170" y="3028127"/>
                  <a:ext cx="580950" cy="8345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199" name="Håndskrift 198">
                  <a:extLst>
                    <a:ext uri="{FF2B5EF4-FFF2-40B4-BE49-F238E27FC236}">
                      <a16:creationId xmlns:a16="http://schemas.microsoft.com/office/drawing/2014/main" id="{1FB67691-3856-E30C-18B8-2AFCC5DC50C2}"/>
                    </a:ext>
                  </a:extLst>
                </p14:cNvPr>
                <p14:cNvContentPartPr/>
                <p14:nvPr/>
              </p14:nvContentPartPr>
              <p14:xfrm>
                <a:off x="6552903" y="2923286"/>
                <a:ext cx="792000" cy="568800"/>
              </p14:xfrm>
            </p:contentPart>
          </mc:Choice>
          <mc:Fallback xmlns="">
            <p:pic>
              <p:nvPicPr>
                <p:cNvPr id="199" name="Håndskrift 198">
                  <a:extLst>
                    <a:ext uri="{FF2B5EF4-FFF2-40B4-BE49-F238E27FC236}">
                      <a16:creationId xmlns:a16="http://schemas.microsoft.com/office/drawing/2014/main" id="{1FB67691-3856-E30C-18B8-2AFCC5DC50C2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6517066" y="2896380"/>
                  <a:ext cx="862957" cy="6220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200" name="Håndskrift 199">
                  <a:extLst>
                    <a:ext uri="{FF2B5EF4-FFF2-40B4-BE49-F238E27FC236}">
                      <a16:creationId xmlns:a16="http://schemas.microsoft.com/office/drawing/2014/main" id="{81CB9405-C4B7-55BB-2D04-294F8F1A3E98}"/>
                    </a:ext>
                  </a:extLst>
                </p14:cNvPr>
                <p14:cNvContentPartPr/>
                <p14:nvPr/>
              </p14:nvContentPartPr>
              <p14:xfrm>
                <a:off x="6563703" y="3025886"/>
                <a:ext cx="394920" cy="435240"/>
              </p14:xfrm>
            </p:contentPart>
          </mc:Choice>
          <mc:Fallback xmlns="">
            <p:pic>
              <p:nvPicPr>
                <p:cNvPr id="200" name="Håndskrift 199">
                  <a:extLst>
                    <a:ext uri="{FF2B5EF4-FFF2-40B4-BE49-F238E27FC236}">
                      <a16:creationId xmlns:a16="http://schemas.microsoft.com/office/drawing/2014/main" id="{81CB9405-C4B7-55BB-2D04-294F8F1A3E98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6527931" y="2998986"/>
                  <a:ext cx="465748" cy="4885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201" name="Håndskrift 200">
                  <a:extLst>
                    <a:ext uri="{FF2B5EF4-FFF2-40B4-BE49-F238E27FC236}">
                      <a16:creationId xmlns:a16="http://schemas.microsoft.com/office/drawing/2014/main" id="{96F33383-C36B-A251-CF9A-1BD88FCEFFC9}"/>
                    </a:ext>
                  </a:extLst>
                </p14:cNvPr>
                <p14:cNvContentPartPr/>
                <p14:nvPr/>
              </p14:nvContentPartPr>
              <p14:xfrm>
                <a:off x="7093623" y="3215606"/>
                <a:ext cx="312120" cy="373680"/>
              </p14:xfrm>
            </p:contentPart>
          </mc:Choice>
          <mc:Fallback xmlns="">
            <p:pic>
              <p:nvPicPr>
                <p:cNvPr id="201" name="Håndskrift 200">
                  <a:extLst>
                    <a:ext uri="{FF2B5EF4-FFF2-40B4-BE49-F238E27FC236}">
                      <a16:creationId xmlns:a16="http://schemas.microsoft.com/office/drawing/2014/main" id="{96F33383-C36B-A251-CF9A-1BD88FCEFFC9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7057911" y="3188684"/>
                  <a:ext cx="382829" cy="4269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202" name="Håndskrift 201">
                  <a:extLst>
                    <a:ext uri="{FF2B5EF4-FFF2-40B4-BE49-F238E27FC236}">
                      <a16:creationId xmlns:a16="http://schemas.microsoft.com/office/drawing/2014/main" id="{6E78F643-0B6E-1BD7-B07C-5C9746F6480F}"/>
                    </a:ext>
                  </a:extLst>
                </p14:cNvPr>
                <p14:cNvContentPartPr/>
                <p14:nvPr/>
              </p14:nvContentPartPr>
              <p14:xfrm>
                <a:off x="7405743" y="3240086"/>
                <a:ext cx="367200" cy="876960"/>
              </p14:xfrm>
            </p:contentPart>
          </mc:Choice>
          <mc:Fallback xmlns="">
            <p:pic>
              <p:nvPicPr>
                <p:cNvPr id="202" name="Håndskrift 201">
                  <a:extLst>
                    <a:ext uri="{FF2B5EF4-FFF2-40B4-BE49-F238E27FC236}">
                      <a16:creationId xmlns:a16="http://schemas.microsoft.com/office/drawing/2014/main" id="{6E78F643-0B6E-1BD7-B07C-5C9746F6480F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7370023" y="3213169"/>
                  <a:ext cx="437925" cy="9302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203" name="Håndskrift 202">
                  <a:extLst>
                    <a:ext uri="{FF2B5EF4-FFF2-40B4-BE49-F238E27FC236}">
                      <a16:creationId xmlns:a16="http://schemas.microsoft.com/office/drawing/2014/main" id="{DF67A2FE-FCA9-6206-FE81-DC121B64F8B8}"/>
                    </a:ext>
                  </a:extLst>
                </p14:cNvPr>
                <p14:cNvContentPartPr/>
                <p14:nvPr/>
              </p14:nvContentPartPr>
              <p14:xfrm>
                <a:off x="7301703" y="3363566"/>
                <a:ext cx="473400" cy="863640"/>
              </p14:xfrm>
            </p:contentPart>
          </mc:Choice>
          <mc:Fallback xmlns="">
            <p:pic>
              <p:nvPicPr>
                <p:cNvPr id="203" name="Håndskrift 202">
                  <a:extLst>
                    <a:ext uri="{FF2B5EF4-FFF2-40B4-BE49-F238E27FC236}">
                      <a16:creationId xmlns:a16="http://schemas.microsoft.com/office/drawing/2014/main" id="{DF67A2FE-FCA9-6206-FE81-DC121B64F8B8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7265894" y="3336645"/>
                  <a:ext cx="544303" cy="9169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204" name="Håndskrift 203">
                  <a:extLst>
                    <a:ext uri="{FF2B5EF4-FFF2-40B4-BE49-F238E27FC236}">
                      <a16:creationId xmlns:a16="http://schemas.microsoft.com/office/drawing/2014/main" id="{FF76B89E-5258-243B-3B3D-8EFF54A0C851}"/>
                    </a:ext>
                  </a:extLst>
                </p14:cNvPr>
                <p14:cNvContentPartPr/>
                <p14:nvPr/>
              </p14:nvContentPartPr>
              <p14:xfrm>
                <a:off x="7049703" y="3563006"/>
                <a:ext cx="445320" cy="326520"/>
              </p14:xfrm>
            </p:contentPart>
          </mc:Choice>
          <mc:Fallback xmlns="">
            <p:pic>
              <p:nvPicPr>
                <p:cNvPr id="204" name="Håndskrift 203">
                  <a:extLst>
                    <a:ext uri="{FF2B5EF4-FFF2-40B4-BE49-F238E27FC236}">
                      <a16:creationId xmlns:a16="http://schemas.microsoft.com/office/drawing/2014/main" id="{FF76B89E-5258-243B-3B3D-8EFF54A0C851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7013906" y="3536110"/>
                  <a:ext cx="516199" cy="3797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205" name="Håndskrift 204">
                  <a:extLst>
                    <a:ext uri="{FF2B5EF4-FFF2-40B4-BE49-F238E27FC236}">
                      <a16:creationId xmlns:a16="http://schemas.microsoft.com/office/drawing/2014/main" id="{19967E52-D199-0FEC-7A75-3EE1CF35360D}"/>
                    </a:ext>
                  </a:extLst>
                </p14:cNvPr>
                <p14:cNvContentPartPr/>
                <p14:nvPr/>
              </p14:nvContentPartPr>
              <p14:xfrm>
                <a:off x="6868263" y="3570206"/>
                <a:ext cx="437760" cy="324360"/>
              </p14:xfrm>
            </p:contentPart>
          </mc:Choice>
          <mc:Fallback xmlns="">
            <p:pic>
              <p:nvPicPr>
                <p:cNvPr id="205" name="Håndskrift 204">
                  <a:extLst>
                    <a:ext uri="{FF2B5EF4-FFF2-40B4-BE49-F238E27FC236}">
                      <a16:creationId xmlns:a16="http://schemas.microsoft.com/office/drawing/2014/main" id="{19967E52-D199-0FEC-7A75-3EE1CF35360D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6832498" y="3543310"/>
                  <a:ext cx="508574" cy="37761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206" name="Håndskrift 205">
                  <a:extLst>
                    <a:ext uri="{FF2B5EF4-FFF2-40B4-BE49-F238E27FC236}">
                      <a16:creationId xmlns:a16="http://schemas.microsoft.com/office/drawing/2014/main" id="{F6555A4B-B1E6-DEE8-F109-1377BB00E1D9}"/>
                    </a:ext>
                  </a:extLst>
                </p14:cNvPr>
                <p14:cNvContentPartPr/>
                <p14:nvPr/>
              </p14:nvContentPartPr>
              <p14:xfrm>
                <a:off x="6640023" y="3809606"/>
                <a:ext cx="413640" cy="76680"/>
              </p14:xfrm>
            </p:contentPart>
          </mc:Choice>
          <mc:Fallback xmlns="">
            <p:pic>
              <p:nvPicPr>
                <p:cNvPr id="206" name="Håndskrift 205">
                  <a:extLst>
                    <a:ext uri="{FF2B5EF4-FFF2-40B4-BE49-F238E27FC236}">
                      <a16:creationId xmlns:a16="http://schemas.microsoft.com/office/drawing/2014/main" id="{F6555A4B-B1E6-DEE8-F109-1377BB00E1D9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6604241" y="3782606"/>
                  <a:ext cx="484488" cy="1301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207" name="Håndskrift 206">
                  <a:extLst>
                    <a:ext uri="{FF2B5EF4-FFF2-40B4-BE49-F238E27FC236}">
                      <a16:creationId xmlns:a16="http://schemas.microsoft.com/office/drawing/2014/main" id="{48E35ED4-FB33-0EA2-2DA5-6DB698491455}"/>
                    </a:ext>
                  </a:extLst>
                </p14:cNvPr>
                <p14:cNvContentPartPr/>
                <p14:nvPr/>
              </p14:nvContentPartPr>
              <p14:xfrm>
                <a:off x="6554703" y="3820766"/>
                <a:ext cx="114120" cy="406080"/>
              </p14:xfrm>
            </p:contentPart>
          </mc:Choice>
          <mc:Fallback xmlns="">
            <p:pic>
              <p:nvPicPr>
                <p:cNvPr id="207" name="Håndskrift 206">
                  <a:extLst>
                    <a:ext uri="{FF2B5EF4-FFF2-40B4-BE49-F238E27FC236}">
                      <a16:creationId xmlns:a16="http://schemas.microsoft.com/office/drawing/2014/main" id="{48E35ED4-FB33-0EA2-2DA5-6DB698491455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6518816" y="3793873"/>
                  <a:ext cx="185176" cy="45932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208" name="Håndskrift 207">
                  <a:extLst>
                    <a:ext uri="{FF2B5EF4-FFF2-40B4-BE49-F238E27FC236}">
                      <a16:creationId xmlns:a16="http://schemas.microsoft.com/office/drawing/2014/main" id="{C250F097-5ADE-6675-0C03-E39B3CDCD1C7}"/>
                    </a:ext>
                  </a:extLst>
                </p14:cNvPr>
                <p14:cNvContentPartPr/>
                <p14:nvPr/>
              </p14:nvContentPartPr>
              <p14:xfrm>
                <a:off x="6625983" y="3940286"/>
                <a:ext cx="675000" cy="311400"/>
              </p14:xfrm>
            </p:contentPart>
          </mc:Choice>
          <mc:Fallback xmlns="">
            <p:pic>
              <p:nvPicPr>
                <p:cNvPr id="208" name="Håndskrift 207">
                  <a:extLst>
                    <a:ext uri="{FF2B5EF4-FFF2-40B4-BE49-F238E27FC236}">
                      <a16:creationId xmlns:a16="http://schemas.microsoft.com/office/drawing/2014/main" id="{C250F097-5ADE-6675-0C03-E39B3CDCD1C7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6590193" y="3913348"/>
                  <a:ext cx="745864" cy="36473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209" name="Håndskrift 208">
                  <a:extLst>
                    <a:ext uri="{FF2B5EF4-FFF2-40B4-BE49-F238E27FC236}">
                      <a16:creationId xmlns:a16="http://schemas.microsoft.com/office/drawing/2014/main" id="{2DF8953F-943E-2CF9-0F8E-40893DF36296}"/>
                    </a:ext>
                  </a:extLst>
                </p14:cNvPr>
                <p14:cNvContentPartPr/>
                <p14:nvPr/>
              </p14:nvContentPartPr>
              <p14:xfrm>
                <a:off x="6601503" y="2964326"/>
                <a:ext cx="732600" cy="483480"/>
              </p14:xfrm>
            </p:contentPart>
          </mc:Choice>
          <mc:Fallback xmlns="">
            <p:pic>
              <p:nvPicPr>
                <p:cNvPr id="209" name="Håndskrift 208">
                  <a:extLst>
                    <a:ext uri="{FF2B5EF4-FFF2-40B4-BE49-F238E27FC236}">
                      <a16:creationId xmlns:a16="http://schemas.microsoft.com/office/drawing/2014/main" id="{2DF8953F-943E-2CF9-0F8E-40893DF36296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6529890" y="2910486"/>
                  <a:ext cx="875110" cy="59062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210" name="Håndskrift 209">
                  <a:extLst>
                    <a:ext uri="{FF2B5EF4-FFF2-40B4-BE49-F238E27FC236}">
                      <a16:creationId xmlns:a16="http://schemas.microsoft.com/office/drawing/2014/main" id="{23C7CD68-E6D4-9A8B-0C34-C4FAF405B07B}"/>
                    </a:ext>
                  </a:extLst>
                </p14:cNvPr>
                <p14:cNvContentPartPr/>
                <p14:nvPr/>
              </p14:nvContentPartPr>
              <p14:xfrm>
                <a:off x="7346343" y="3345206"/>
                <a:ext cx="362520" cy="810360"/>
              </p14:xfrm>
            </p:contentPart>
          </mc:Choice>
          <mc:Fallback xmlns="">
            <p:pic>
              <p:nvPicPr>
                <p:cNvPr id="210" name="Håndskrift 209">
                  <a:extLst>
                    <a:ext uri="{FF2B5EF4-FFF2-40B4-BE49-F238E27FC236}">
                      <a16:creationId xmlns:a16="http://schemas.microsoft.com/office/drawing/2014/main" id="{23C7CD68-E6D4-9A8B-0C34-C4FAF405B07B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7274699" y="3291361"/>
                  <a:ext cx="505092" cy="9175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211" name="Håndskrift 210">
                  <a:extLst>
                    <a:ext uri="{FF2B5EF4-FFF2-40B4-BE49-F238E27FC236}">
                      <a16:creationId xmlns:a16="http://schemas.microsoft.com/office/drawing/2014/main" id="{EDC60C03-E928-D870-A1EC-E4EB483E7145}"/>
                    </a:ext>
                  </a:extLst>
                </p14:cNvPr>
                <p14:cNvContentPartPr/>
                <p14:nvPr/>
              </p14:nvContentPartPr>
              <p14:xfrm>
                <a:off x="7109103" y="3399566"/>
                <a:ext cx="471240" cy="456840"/>
              </p14:xfrm>
            </p:contentPart>
          </mc:Choice>
          <mc:Fallback xmlns="">
            <p:pic>
              <p:nvPicPr>
                <p:cNvPr id="211" name="Håndskrift 210">
                  <a:extLst>
                    <a:ext uri="{FF2B5EF4-FFF2-40B4-BE49-F238E27FC236}">
                      <a16:creationId xmlns:a16="http://schemas.microsoft.com/office/drawing/2014/main" id="{EDC60C03-E928-D870-A1EC-E4EB483E7145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7037486" y="3345693"/>
                  <a:ext cx="613758" cy="5640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220" name="Håndskrift 219">
                  <a:extLst>
                    <a:ext uri="{FF2B5EF4-FFF2-40B4-BE49-F238E27FC236}">
                      <a16:creationId xmlns:a16="http://schemas.microsoft.com/office/drawing/2014/main" id="{EF09D246-7DAD-AB2E-81DA-9928E6186DA4}"/>
                    </a:ext>
                  </a:extLst>
                </p14:cNvPr>
                <p14:cNvContentPartPr/>
                <p14:nvPr/>
              </p14:nvContentPartPr>
              <p14:xfrm>
                <a:off x="6080583" y="3475886"/>
                <a:ext cx="811800" cy="785520"/>
              </p14:xfrm>
            </p:contentPart>
          </mc:Choice>
          <mc:Fallback xmlns="">
            <p:pic>
              <p:nvPicPr>
                <p:cNvPr id="220" name="Håndskrift 219">
                  <a:extLst>
                    <a:ext uri="{FF2B5EF4-FFF2-40B4-BE49-F238E27FC236}">
                      <a16:creationId xmlns:a16="http://schemas.microsoft.com/office/drawing/2014/main" id="{EF09D246-7DAD-AB2E-81DA-9928E6186DA4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6008933" y="3422083"/>
                  <a:ext cx="954384" cy="89258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221" name="Håndskrift 220">
                  <a:extLst>
                    <a:ext uri="{FF2B5EF4-FFF2-40B4-BE49-F238E27FC236}">
                      <a16:creationId xmlns:a16="http://schemas.microsoft.com/office/drawing/2014/main" id="{01D8306C-E611-229D-434C-8C2F9D432135}"/>
                    </a:ext>
                  </a:extLst>
                </p14:cNvPr>
                <p14:cNvContentPartPr/>
                <p14:nvPr/>
              </p14:nvContentPartPr>
              <p14:xfrm>
                <a:off x="6679983" y="3983846"/>
                <a:ext cx="587160" cy="243360"/>
              </p14:xfrm>
            </p:contentPart>
          </mc:Choice>
          <mc:Fallback xmlns="">
            <p:pic>
              <p:nvPicPr>
                <p:cNvPr id="221" name="Håndskrift 220">
                  <a:extLst>
                    <a:ext uri="{FF2B5EF4-FFF2-40B4-BE49-F238E27FC236}">
                      <a16:creationId xmlns:a16="http://schemas.microsoft.com/office/drawing/2014/main" id="{01D8306C-E611-229D-434C-8C2F9D432135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6608378" y="3930124"/>
                  <a:ext cx="729654" cy="3502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222" name="Håndskrift 221">
                  <a:extLst>
                    <a:ext uri="{FF2B5EF4-FFF2-40B4-BE49-F238E27FC236}">
                      <a16:creationId xmlns:a16="http://schemas.microsoft.com/office/drawing/2014/main" id="{279AE713-4D50-8E8E-712D-5288274909CE}"/>
                    </a:ext>
                  </a:extLst>
                </p14:cNvPr>
                <p14:cNvContentPartPr/>
                <p14:nvPr/>
              </p14:nvContentPartPr>
              <p14:xfrm>
                <a:off x="7303503" y="2833646"/>
                <a:ext cx="413280" cy="80640"/>
              </p14:xfrm>
            </p:contentPart>
          </mc:Choice>
          <mc:Fallback xmlns="">
            <p:pic>
              <p:nvPicPr>
                <p:cNvPr id="222" name="Håndskrift 221">
                  <a:extLst>
                    <a:ext uri="{FF2B5EF4-FFF2-40B4-BE49-F238E27FC236}">
                      <a16:creationId xmlns:a16="http://schemas.microsoft.com/office/drawing/2014/main" id="{279AE713-4D50-8E8E-712D-5288274909CE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7267752" y="2806586"/>
                  <a:ext cx="484067" cy="1342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223" name="Håndskrift 222">
                  <a:extLst>
                    <a:ext uri="{FF2B5EF4-FFF2-40B4-BE49-F238E27FC236}">
                      <a16:creationId xmlns:a16="http://schemas.microsoft.com/office/drawing/2014/main" id="{BDD278A7-AB95-94D9-3B45-15156C5B1C36}"/>
                    </a:ext>
                  </a:extLst>
                </p14:cNvPr>
                <p14:cNvContentPartPr/>
                <p14:nvPr/>
              </p14:nvContentPartPr>
              <p14:xfrm>
                <a:off x="7761423" y="2924726"/>
                <a:ext cx="178920" cy="163440"/>
              </p14:xfrm>
            </p:contentPart>
          </mc:Choice>
          <mc:Fallback xmlns="">
            <p:pic>
              <p:nvPicPr>
                <p:cNvPr id="223" name="Håndskrift 222">
                  <a:extLst>
                    <a:ext uri="{FF2B5EF4-FFF2-40B4-BE49-F238E27FC236}">
                      <a16:creationId xmlns:a16="http://schemas.microsoft.com/office/drawing/2014/main" id="{BDD278A7-AB95-94D9-3B45-15156C5B1C36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7725639" y="2897844"/>
                  <a:ext cx="249772" cy="2166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224" name="Håndskrift 223">
                  <a:extLst>
                    <a:ext uri="{FF2B5EF4-FFF2-40B4-BE49-F238E27FC236}">
                      <a16:creationId xmlns:a16="http://schemas.microsoft.com/office/drawing/2014/main" id="{E6F22706-C56F-B03D-933F-A0B3E1E5895A}"/>
                    </a:ext>
                  </a:extLst>
                </p14:cNvPr>
                <p14:cNvContentPartPr/>
                <p14:nvPr/>
              </p14:nvContentPartPr>
              <p14:xfrm>
                <a:off x="7960863" y="3156566"/>
                <a:ext cx="247680" cy="975960"/>
              </p14:xfrm>
            </p:contentPart>
          </mc:Choice>
          <mc:Fallback xmlns="">
            <p:pic>
              <p:nvPicPr>
                <p:cNvPr id="224" name="Håndskrift 223">
                  <a:extLst>
                    <a:ext uri="{FF2B5EF4-FFF2-40B4-BE49-F238E27FC236}">
                      <a16:creationId xmlns:a16="http://schemas.microsoft.com/office/drawing/2014/main" id="{E6F22706-C56F-B03D-933F-A0B3E1E5895A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7925071" y="3129650"/>
                  <a:ext cx="318548" cy="102925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225" name="Håndskrift 224">
                  <a:extLst>
                    <a:ext uri="{FF2B5EF4-FFF2-40B4-BE49-F238E27FC236}">
                      <a16:creationId xmlns:a16="http://schemas.microsoft.com/office/drawing/2014/main" id="{6F78CAFA-D3EE-6010-0431-77146B0C2378}"/>
                    </a:ext>
                  </a:extLst>
                </p14:cNvPr>
                <p14:cNvContentPartPr/>
                <p14:nvPr/>
              </p14:nvContentPartPr>
              <p14:xfrm>
                <a:off x="7755663" y="3586766"/>
                <a:ext cx="438120" cy="654480"/>
              </p14:xfrm>
            </p:contentPart>
          </mc:Choice>
          <mc:Fallback xmlns="">
            <p:pic>
              <p:nvPicPr>
                <p:cNvPr id="225" name="Håndskrift 224">
                  <a:extLst>
                    <a:ext uri="{FF2B5EF4-FFF2-40B4-BE49-F238E27FC236}">
                      <a16:creationId xmlns:a16="http://schemas.microsoft.com/office/drawing/2014/main" id="{6F78CAFA-D3EE-6010-0431-77146B0C2378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7719869" y="3559833"/>
                  <a:ext cx="508992" cy="7078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226" name="Håndskrift 225">
                  <a:extLst>
                    <a:ext uri="{FF2B5EF4-FFF2-40B4-BE49-F238E27FC236}">
                      <a16:creationId xmlns:a16="http://schemas.microsoft.com/office/drawing/2014/main" id="{01E333F3-F59E-BFFA-5D6B-9122BBEE6C22}"/>
                    </a:ext>
                  </a:extLst>
                </p14:cNvPr>
                <p14:cNvContentPartPr/>
                <p14:nvPr/>
              </p14:nvContentPartPr>
              <p14:xfrm>
                <a:off x="7918743" y="3138566"/>
                <a:ext cx="111600" cy="462600"/>
              </p14:xfrm>
            </p:contentPart>
          </mc:Choice>
          <mc:Fallback xmlns="">
            <p:pic>
              <p:nvPicPr>
                <p:cNvPr id="226" name="Håndskrift 225">
                  <a:extLst>
                    <a:ext uri="{FF2B5EF4-FFF2-40B4-BE49-F238E27FC236}">
                      <a16:creationId xmlns:a16="http://schemas.microsoft.com/office/drawing/2014/main" id="{01E333F3-F59E-BFFA-5D6B-9122BBEE6C22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7882974" y="3111639"/>
                  <a:ext cx="182423" cy="51591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227" name="Håndskrift 226">
                  <a:extLst>
                    <a:ext uri="{FF2B5EF4-FFF2-40B4-BE49-F238E27FC236}">
                      <a16:creationId xmlns:a16="http://schemas.microsoft.com/office/drawing/2014/main" id="{882883A0-F902-E997-2E71-C47DA9B430E4}"/>
                    </a:ext>
                  </a:extLst>
                </p14:cNvPr>
                <p14:cNvContentPartPr/>
                <p14:nvPr/>
              </p14:nvContentPartPr>
              <p14:xfrm>
                <a:off x="5995983" y="2769926"/>
                <a:ext cx="137160" cy="117360"/>
              </p14:xfrm>
            </p:contentPart>
          </mc:Choice>
          <mc:Fallback xmlns="">
            <p:pic>
              <p:nvPicPr>
                <p:cNvPr id="227" name="Håndskrift 226">
                  <a:extLst>
                    <a:ext uri="{FF2B5EF4-FFF2-40B4-BE49-F238E27FC236}">
                      <a16:creationId xmlns:a16="http://schemas.microsoft.com/office/drawing/2014/main" id="{882883A0-F902-E997-2E71-C47DA9B430E4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5960264" y="2743009"/>
                  <a:ext cx="207883" cy="17065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228" name="Håndskrift 227">
                  <a:extLst>
                    <a:ext uri="{FF2B5EF4-FFF2-40B4-BE49-F238E27FC236}">
                      <a16:creationId xmlns:a16="http://schemas.microsoft.com/office/drawing/2014/main" id="{9246884D-E9FB-7D06-4A22-008902447080}"/>
                    </a:ext>
                  </a:extLst>
                </p14:cNvPr>
                <p14:cNvContentPartPr/>
                <p14:nvPr/>
              </p14:nvContentPartPr>
              <p14:xfrm>
                <a:off x="6183543" y="2736446"/>
                <a:ext cx="473040" cy="210960"/>
              </p14:xfrm>
            </p:contentPart>
          </mc:Choice>
          <mc:Fallback xmlns="">
            <p:pic>
              <p:nvPicPr>
                <p:cNvPr id="228" name="Håndskrift 227">
                  <a:extLst>
                    <a:ext uri="{FF2B5EF4-FFF2-40B4-BE49-F238E27FC236}">
                      <a16:creationId xmlns:a16="http://schemas.microsoft.com/office/drawing/2014/main" id="{9246884D-E9FB-7D06-4A22-008902447080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6147761" y="2709538"/>
                  <a:ext cx="543889" cy="2642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229" name="Håndskrift 228">
                  <a:extLst>
                    <a:ext uri="{FF2B5EF4-FFF2-40B4-BE49-F238E27FC236}">
                      <a16:creationId xmlns:a16="http://schemas.microsoft.com/office/drawing/2014/main" id="{7B53BFC2-BA60-4C6A-C2EA-C96731794EEC}"/>
                    </a:ext>
                  </a:extLst>
                </p14:cNvPr>
                <p14:cNvContentPartPr/>
                <p14:nvPr/>
              </p14:nvContentPartPr>
              <p14:xfrm>
                <a:off x="5852703" y="2896286"/>
                <a:ext cx="116640" cy="995400"/>
              </p14:xfrm>
            </p:contentPart>
          </mc:Choice>
          <mc:Fallback xmlns="">
            <p:pic>
              <p:nvPicPr>
                <p:cNvPr id="229" name="Håndskrift 228">
                  <a:extLst>
                    <a:ext uri="{FF2B5EF4-FFF2-40B4-BE49-F238E27FC236}">
                      <a16:creationId xmlns:a16="http://schemas.microsoft.com/office/drawing/2014/main" id="{7B53BFC2-BA60-4C6A-C2EA-C96731794EEC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5816924" y="2869354"/>
                  <a:ext cx="187483" cy="1048725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30" name="Gruppe 229">
              <a:extLst>
                <a:ext uri="{FF2B5EF4-FFF2-40B4-BE49-F238E27FC236}">
                  <a16:creationId xmlns:a16="http://schemas.microsoft.com/office/drawing/2014/main" id="{7373B7D7-D3CE-D454-66BF-649D335A23CB}"/>
                </a:ext>
              </a:extLst>
            </p:cNvPr>
            <p:cNvGrpSpPr/>
            <p:nvPr/>
          </p:nvGrpSpPr>
          <p:grpSpPr>
            <a:xfrm>
              <a:off x="5879343" y="2909966"/>
              <a:ext cx="702000" cy="1398600"/>
              <a:chOff x="5879343" y="2909966"/>
              <a:chExt cx="702000" cy="13986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60">
                <p14:nvContentPartPr>
                  <p14:cNvPr id="240" name="Håndskrift 239">
                    <a:extLst>
                      <a:ext uri="{FF2B5EF4-FFF2-40B4-BE49-F238E27FC236}">
                        <a16:creationId xmlns:a16="http://schemas.microsoft.com/office/drawing/2014/main" id="{18CD87BB-DF72-7224-FD23-A11A5E143D47}"/>
                      </a:ext>
                    </a:extLst>
                  </p14:cNvPr>
                  <p14:cNvContentPartPr/>
                  <p14:nvPr/>
                </p14:nvContentPartPr>
                <p14:xfrm>
                  <a:off x="6052143" y="4110566"/>
                  <a:ext cx="529200" cy="198000"/>
                </p14:xfrm>
              </p:contentPart>
            </mc:Choice>
            <mc:Fallback xmlns="">
              <p:pic>
                <p:nvPicPr>
                  <p:cNvPr id="240" name="Håndskrift 239">
                    <a:extLst>
                      <a:ext uri="{FF2B5EF4-FFF2-40B4-BE49-F238E27FC236}">
                        <a16:creationId xmlns:a16="http://schemas.microsoft.com/office/drawing/2014/main" id="{18CD87BB-DF72-7224-FD23-A11A5E143D47}"/>
                      </a:ext>
                    </a:extLst>
                  </p:cNvPr>
                  <p:cNvPicPr/>
                  <p:nvPr/>
                </p:nvPicPr>
                <p:blipFill>
                  <a:blip r:embed="rId345"/>
                  <a:stretch>
                    <a:fillRect/>
                  </a:stretch>
                </p:blipFill>
                <p:spPr>
                  <a:xfrm>
                    <a:off x="6016338" y="4083664"/>
                    <a:ext cx="600094" cy="2512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1">
                <p14:nvContentPartPr>
                  <p14:cNvPr id="241" name="Håndskrift 240">
                    <a:extLst>
                      <a:ext uri="{FF2B5EF4-FFF2-40B4-BE49-F238E27FC236}">
                        <a16:creationId xmlns:a16="http://schemas.microsoft.com/office/drawing/2014/main" id="{F6F612D3-558E-2816-5F69-94D6495ABEB0}"/>
                      </a:ext>
                    </a:extLst>
                  </p14:cNvPr>
                  <p14:cNvContentPartPr/>
                  <p14:nvPr/>
                </p14:nvContentPartPr>
                <p14:xfrm>
                  <a:off x="6202263" y="3733646"/>
                  <a:ext cx="75600" cy="135720"/>
                </p14:xfrm>
              </p:contentPart>
            </mc:Choice>
            <mc:Fallback xmlns="">
              <p:pic>
                <p:nvPicPr>
                  <p:cNvPr id="241" name="Håndskrift 240">
                    <a:extLst>
                      <a:ext uri="{FF2B5EF4-FFF2-40B4-BE49-F238E27FC236}">
                        <a16:creationId xmlns:a16="http://schemas.microsoft.com/office/drawing/2014/main" id="{F6F612D3-558E-2816-5F69-94D6495ABEB0}"/>
                      </a:ext>
                    </a:extLst>
                  </p:cNvPr>
                  <p:cNvPicPr/>
                  <p:nvPr/>
                </p:nvPicPr>
                <p:blipFill>
                  <a:blip r:embed="rId347"/>
                  <a:stretch>
                    <a:fillRect/>
                  </a:stretch>
                </p:blipFill>
                <p:spPr>
                  <a:xfrm>
                    <a:off x="6166603" y="3706824"/>
                    <a:ext cx="146208" cy="18882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2">
                <p14:nvContentPartPr>
                  <p14:cNvPr id="242" name="Håndskrift 241">
                    <a:extLst>
                      <a:ext uri="{FF2B5EF4-FFF2-40B4-BE49-F238E27FC236}">
                        <a16:creationId xmlns:a16="http://schemas.microsoft.com/office/drawing/2014/main" id="{55C1E7E1-4092-EE96-B2AC-4E35C6E53717}"/>
                      </a:ext>
                    </a:extLst>
                  </p14:cNvPr>
                  <p14:cNvContentPartPr/>
                  <p14:nvPr/>
                </p14:nvContentPartPr>
                <p14:xfrm>
                  <a:off x="5879343" y="2909966"/>
                  <a:ext cx="108360" cy="1041840"/>
                </p14:xfrm>
              </p:contentPart>
            </mc:Choice>
            <mc:Fallback xmlns="">
              <p:pic>
                <p:nvPicPr>
                  <p:cNvPr id="242" name="Håndskrift 241">
                    <a:extLst>
                      <a:ext uri="{FF2B5EF4-FFF2-40B4-BE49-F238E27FC236}">
                        <a16:creationId xmlns:a16="http://schemas.microsoft.com/office/drawing/2014/main" id="{55C1E7E1-4092-EE96-B2AC-4E35C6E53717}"/>
                      </a:ext>
                    </a:extLst>
                  </p:cNvPr>
                  <p:cNvPicPr/>
                  <p:nvPr/>
                </p:nvPicPr>
                <p:blipFill>
                  <a:blip r:embed="rId463"/>
                  <a:stretch>
                    <a:fillRect/>
                  </a:stretch>
                </p:blipFill>
                <p:spPr>
                  <a:xfrm>
                    <a:off x="5843698" y="2883045"/>
                    <a:ext cx="178937" cy="1095143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231" name="Gruppe 230">
              <a:extLst>
                <a:ext uri="{FF2B5EF4-FFF2-40B4-BE49-F238E27FC236}">
                  <a16:creationId xmlns:a16="http://schemas.microsoft.com/office/drawing/2014/main" id="{3F550EE7-52A2-5DF9-93CB-19B466E48C98}"/>
                </a:ext>
              </a:extLst>
            </p:cNvPr>
            <p:cNvGrpSpPr/>
            <p:nvPr/>
          </p:nvGrpSpPr>
          <p:grpSpPr>
            <a:xfrm>
              <a:off x="7590783" y="3356006"/>
              <a:ext cx="248400" cy="464040"/>
              <a:chOff x="7590783" y="3356006"/>
              <a:chExt cx="248400" cy="4640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464">
                <p14:nvContentPartPr>
                  <p14:cNvPr id="237" name="Håndskrift 236">
                    <a:extLst>
                      <a:ext uri="{FF2B5EF4-FFF2-40B4-BE49-F238E27FC236}">
                        <a16:creationId xmlns:a16="http://schemas.microsoft.com/office/drawing/2014/main" id="{4AE49358-39FF-317D-62C7-279F404EDA04}"/>
                      </a:ext>
                    </a:extLst>
                  </p14:cNvPr>
                  <p14:cNvContentPartPr/>
                  <p14:nvPr/>
                </p14:nvContentPartPr>
                <p14:xfrm>
                  <a:off x="7648743" y="3679286"/>
                  <a:ext cx="360" cy="360"/>
                </p14:xfrm>
              </p:contentPart>
            </mc:Choice>
            <mc:Fallback xmlns="">
              <p:pic>
                <p:nvPicPr>
                  <p:cNvPr id="237" name="Håndskrift 236">
                    <a:extLst>
                      <a:ext uri="{FF2B5EF4-FFF2-40B4-BE49-F238E27FC236}">
                        <a16:creationId xmlns:a16="http://schemas.microsoft.com/office/drawing/2014/main" id="{4AE49358-39FF-317D-62C7-279F404EDA04}"/>
                      </a:ext>
                    </a:extLst>
                  </p:cNvPr>
                  <p:cNvPicPr/>
                  <p:nvPr/>
                </p:nvPicPr>
                <p:blipFill>
                  <a:blip r:embed="rId351"/>
                  <a:stretch>
                    <a:fillRect/>
                  </a:stretch>
                </p:blipFill>
                <p:spPr>
                  <a:xfrm>
                    <a:off x="7630743" y="366128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5">
                <p14:nvContentPartPr>
                  <p14:cNvPr id="238" name="Håndskrift 237">
                    <a:extLst>
                      <a:ext uri="{FF2B5EF4-FFF2-40B4-BE49-F238E27FC236}">
                        <a16:creationId xmlns:a16="http://schemas.microsoft.com/office/drawing/2014/main" id="{A7D5A9AE-D384-D882-4C55-2707ABAD09C2}"/>
                      </a:ext>
                    </a:extLst>
                  </p14:cNvPr>
                  <p14:cNvContentPartPr/>
                  <p14:nvPr/>
                </p14:nvContentPartPr>
                <p14:xfrm>
                  <a:off x="7645143" y="3690086"/>
                  <a:ext cx="360" cy="360"/>
                </p14:xfrm>
              </p:contentPart>
            </mc:Choice>
            <mc:Fallback xmlns="">
              <p:pic>
                <p:nvPicPr>
                  <p:cNvPr id="238" name="Håndskrift 237">
                    <a:extLst>
                      <a:ext uri="{FF2B5EF4-FFF2-40B4-BE49-F238E27FC236}">
                        <a16:creationId xmlns:a16="http://schemas.microsoft.com/office/drawing/2014/main" id="{A7D5A9AE-D384-D882-4C55-2707ABAD09C2}"/>
                      </a:ext>
                    </a:extLst>
                  </p:cNvPr>
                  <p:cNvPicPr/>
                  <p:nvPr/>
                </p:nvPicPr>
                <p:blipFill>
                  <a:blip r:embed="rId351"/>
                  <a:stretch>
                    <a:fillRect/>
                  </a:stretch>
                </p:blipFill>
                <p:spPr>
                  <a:xfrm>
                    <a:off x="7627143" y="3672086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66">
                <p14:nvContentPartPr>
                  <p14:cNvPr id="239" name="Håndskrift 238">
                    <a:extLst>
                      <a:ext uri="{FF2B5EF4-FFF2-40B4-BE49-F238E27FC236}">
                        <a16:creationId xmlns:a16="http://schemas.microsoft.com/office/drawing/2014/main" id="{235B106C-AB13-CB39-96A9-C523EA0F3AE3}"/>
                      </a:ext>
                    </a:extLst>
                  </p14:cNvPr>
                  <p14:cNvContentPartPr/>
                  <p14:nvPr/>
                </p14:nvContentPartPr>
                <p14:xfrm>
                  <a:off x="7590783" y="3356006"/>
                  <a:ext cx="248400" cy="464040"/>
                </p14:xfrm>
              </p:contentPart>
            </mc:Choice>
            <mc:Fallback xmlns="">
              <p:pic>
                <p:nvPicPr>
                  <p:cNvPr id="239" name="Håndskrift 238">
                    <a:extLst>
                      <a:ext uri="{FF2B5EF4-FFF2-40B4-BE49-F238E27FC236}">
                        <a16:creationId xmlns:a16="http://schemas.microsoft.com/office/drawing/2014/main" id="{235B106C-AB13-CB39-96A9-C523EA0F3AE3}"/>
                      </a:ext>
                    </a:extLst>
                  </p:cNvPr>
                  <p:cNvPicPr/>
                  <p:nvPr/>
                </p:nvPicPr>
                <p:blipFill>
                  <a:blip r:embed="rId354"/>
                  <a:stretch>
                    <a:fillRect/>
                  </a:stretch>
                </p:blipFill>
                <p:spPr>
                  <a:xfrm>
                    <a:off x="7554990" y="3329090"/>
                    <a:ext cx="319269" cy="517335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232" name="Håndskrift 231">
                  <a:extLst>
                    <a:ext uri="{FF2B5EF4-FFF2-40B4-BE49-F238E27FC236}">
                      <a16:creationId xmlns:a16="http://schemas.microsoft.com/office/drawing/2014/main" id="{1C116CBF-8ECC-B142-2207-DC8FA76513D7}"/>
                    </a:ext>
                  </a:extLst>
                </p14:cNvPr>
                <p14:cNvContentPartPr/>
                <p14:nvPr/>
              </p14:nvContentPartPr>
              <p14:xfrm>
                <a:off x="6066183" y="3373646"/>
                <a:ext cx="289080" cy="457920"/>
              </p14:xfrm>
            </p:contentPart>
          </mc:Choice>
          <mc:Fallback xmlns="">
            <p:pic>
              <p:nvPicPr>
                <p:cNvPr id="232" name="Håndskrift 231">
                  <a:extLst>
                    <a:ext uri="{FF2B5EF4-FFF2-40B4-BE49-F238E27FC236}">
                      <a16:creationId xmlns:a16="http://schemas.microsoft.com/office/drawing/2014/main" id="{1C116CBF-8ECC-B142-2207-DC8FA76513D7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6030406" y="3346741"/>
                  <a:ext cx="359919" cy="5111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233" name="Håndskrift 232">
                  <a:extLst>
                    <a:ext uri="{FF2B5EF4-FFF2-40B4-BE49-F238E27FC236}">
                      <a16:creationId xmlns:a16="http://schemas.microsoft.com/office/drawing/2014/main" id="{85FD09C8-4632-51D2-AD52-195E3E027D10}"/>
                    </a:ext>
                  </a:extLst>
                </p14:cNvPr>
                <p14:cNvContentPartPr/>
                <p14:nvPr/>
              </p14:nvContentPartPr>
              <p14:xfrm>
                <a:off x="6943503" y="3515846"/>
                <a:ext cx="111240" cy="116640"/>
              </p14:xfrm>
            </p:contentPart>
          </mc:Choice>
          <mc:Fallback xmlns="">
            <p:pic>
              <p:nvPicPr>
                <p:cNvPr id="233" name="Håndskrift 232">
                  <a:extLst>
                    <a:ext uri="{FF2B5EF4-FFF2-40B4-BE49-F238E27FC236}">
                      <a16:creationId xmlns:a16="http://schemas.microsoft.com/office/drawing/2014/main" id="{85FD09C8-4632-51D2-AD52-195E3E027D10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6925561" y="3502408"/>
                  <a:ext cx="146406" cy="14297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234" name="Håndskrift 233">
                  <a:extLst>
                    <a:ext uri="{FF2B5EF4-FFF2-40B4-BE49-F238E27FC236}">
                      <a16:creationId xmlns:a16="http://schemas.microsoft.com/office/drawing/2014/main" id="{FE68D124-E7E4-5468-A6F9-412971150337}"/>
                    </a:ext>
                  </a:extLst>
                </p14:cNvPr>
                <p14:cNvContentPartPr/>
                <p14:nvPr/>
              </p14:nvContentPartPr>
              <p14:xfrm>
                <a:off x="6926583" y="3450326"/>
                <a:ext cx="360" cy="360"/>
              </p14:xfrm>
            </p:contentPart>
          </mc:Choice>
          <mc:Fallback xmlns="">
            <p:pic>
              <p:nvPicPr>
                <p:cNvPr id="234" name="Håndskrift 233">
                  <a:extLst>
                    <a:ext uri="{FF2B5EF4-FFF2-40B4-BE49-F238E27FC236}">
                      <a16:creationId xmlns:a16="http://schemas.microsoft.com/office/drawing/2014/main" id="{FE68D124-E7E4-5468-A6F9-412971150337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6917583" y="3441326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235" name="Håndskrift 234">
                  <a:extLst>
                    <a:ext uri="{FF2B5EF4-FFF2-40B4-BE49-F238E27FC236}">
                      <a16:creationId xmlns:a16="http://schemas.microsoft.com/office/drawing/2014/main" id="{6EB9F8BA-6C17-0F31-7EDD-BB8A6F50AB31}"/>
                    </a:ext>
                  </a:extLst>
                </p14:cNvPr>
                <p14:cNvContentPartPr/>
                <p14:nvPr/>
              </p14:nvContentPartPr>
              <p14:xfrm>
                <a:off x="6926583" y="3384446"/>
                <a:ext cx="116640" cy="92160"/>
              </p14:xfrm>
            </p:contentPart>
          </mc:Choice>
          <mc:Fallback xmlns="">
            <p:pic>
              <p:nvPicPr>
                <p:cNvPr id="235" name="Håndskrift 234">
                  <a:extLst>
                    <a:ext uri="{FF2B5EF4-FFF2-40B4-BE49-F238E27FC236}">
                      <a16:creationId xmlns:a16="http://schemas.microsoft.com/office/drawing/2014/main" id="{6EB9F8BA-6C17-0F31-7EDD-BB8A6F50AB31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6908693" y="3371051"/>
                  <a:ext cx="151704" cy="11841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236" name="Håndskrift 235">
                  <a:extLst>
                    <a:ext uri="{FF2B5EF4-FFF2-40B4-BE49-F238E27FC236}">
                      <a16:creationId xmlns:a16="http://schemas.microsoft.com/office/drawing/2014/main" id="{495B826A-31EE-AB1F-9F63-401850654864}"/>
                    </a:ext>
                  </a:extLst>
                </p14:cNvPr>
                <p14:cNvContentPartPr/>
                <p14:nvPr/>
              </p14:nvContentPartPr>
              <p14:xfrm>
                <a:off x="6955743" y="3662366"/>
                <a:ext cx="92880" cy="160560"/>
              </p14:xfrm>
            </p:contentPart>
          </mc:Choice>
          <mc:Fallback xmlns="">
            <p:pic>
              <p:nvPicPr>
                <p:cNvPr id="236" name="Håndskrift 235">
                  <a:extLst>
                    <a:ext uri="{FF2B5EF4-FFF2-40B4-BE49-F238E27FC236}">
                      <a16:creationId xmlns:a16="http://schemas.microsoft.com/office/drawing/2014/main" id="{495B826A-31EE-AB1F-9F63-401850654864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6937881" y="3648941"/>
                  <a:ext cx="127889" cy="186873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9" name="Gruppe 278">
            <a:extLst>
              <a:ext uri="{FF2B5EF4-FFF2-40B4-BE49-F238E27FC236}">
                <a16:creationId xmlns:a16="http://schemas.microsoft.com/office/drawing/2014/main" id="{9B1F1B25-94B1-D72C-5A92-5B0902906194}"/>
              </a:ext>
            </a:extLst>
          </p:cNvPr>
          <p:cNvGrpSpPr/>
          <p:nvPr/>
        </p:nvGrpSpPr>
        <p:grpSpPr>
          <a:xfrm>
            <a:off x="7868408" y="5023808"/>
            <a:ext cx="177655" cy="1389097"/>
            <a:chOff x="3363531" y="3885566"/>
            <a:chExt cx="239400" cy="1958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280" name="Håndskrift 279">
                  <a:extLst>
                    <a:ext uri="{FF2B5EF4-FFF2-40B4-BE49-F238E27FC236}">
                      <a16:creationId xmlns:a16="http://schemas.microsoft.com/office/drawing/2014/main" id="{361EDDF8-4239-22B0-A8A0-FFB121D8F2ED}"/>
                    </a:ext>
                  </a:extLst>
                </p14:cNvPr>
                <p14:cNvContentPartPr/>
                <p14:nvPr/>
              </p14:nvContentPartPr>
              <p14:xfrm>
                <a:off x="3471531" y="3885566"/>
                <a:ext cx="131400" cy="1958760"/>
              </p14:xfrm>
            </p:contentPart>
          </mc:Choice>
          <mc:Fallback xmlns="">
            <p:pic>
              <p:nvPicPr>
                <p:cNvPr id="280" name="Håndskrift 279">
                  <a:extLst>
                    <a:ext uri="{FF2B5EF4-FFF2-40B4-BE49-F238E27FC236}">
                      <a16:creationId xmlns:a16="http://schemas.microsoft.com/office/drawing/2014/main" id="{361EDDF8-4239-22B0-A8A0-FFB121D8F2ED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3447287" y="3860187"/>
                  <a:ext cx="179402" cy="20090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281" name="Håndskrift 280">
                  <a:extLst>
                    <a:ext uri="{FF2B5EF4-FFF2-40B4-BE49-F238E27FC236}">
                      <a16:creationId xmlns:a16="http://schemas.microsoft.com/office/drawing/2014/main" id="{45C24C1B-B1E1-81D5-890C-D5A37473CBAA}"/>
                    </a:ext>
                  </a:extLst>
                </p14:cNvPr>
                <p14:cNvContentPartPr/>
                <p14:nvPr/>
              </p14:nvContentPartPr>
              <p14:xfrm>
                <a:off x="3363531" y="5703566"/>
                <a:ext cx="11520" cy="96840"/>
              </p14:xfrm>
            </p:contentPart>
          </mc:Choice>
          <mc:Fallback xmlns="">
            <p:pic>
              <p:nvPicPr>
                <p:cNvPr id="281" name="Håndskrift 280">
                  <a:extLst>
                    <a:ext uri="{FF2B5EF4-FFF2-40B4-BE49-F238E27FC236}">
                      <a16:creationId xmlns:a16="http://schemas.microsoft.com/office/drawing/2014/main" id="{45C24C1B-B1E1-81D5-890C-D5A37473CBAA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3340491" y="5678082"/>
                  <a:ext cx="57139" cy="14729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2" name="Gruppe 281">
            <a:extLst>
              <a:ext uri="{FF2B5EF4-FFF2-40B4-BE49-F238E27FC236}">
                <a16:creationId xmlns:a16="http://schemas.microsoft.com/office/drawing/2014/main" id="{C62D4119-1177-C462-0D37-AAED16539DC0}"/>
              </a:ext>
            </a:extLst>
          </p:cNvPr>
          <p:cNvGrpSpPr/>
          <p:nvPr/>
        </p:nvGrpSpPr>
        <p:grpSpPr>
          <a:xfrm>
            <a:off x="6656273" y="4873842"/>
            <a:ext cx="165516" cy="1294182"/>
            <a:chOff x="3363531" y="3885566"/>
            <a:chExt cx="239400" cy="1958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283" name="Håndskrift 282">
                  <a:extLst>
                    <a:ext uri="{FF2B5EF4-FFF2-40B4-BE49-F238E27FC236}">
                      <a16:creationId xmlns:a16="http://schemas.microsoft.com/office/drawing/2014/main" id="{B3029712-2134-1093-E9DE-6767434D1316}"/>
                    </a:ext>
                  </a:extLst>
                </p14:cNvPr>
                <p14:cNvContentPartPr/>
                <p14:nvPr/>
              </p14:nvContentPartPr>
              <p14:xfrm>
                <a:off x="3471531" y="3885566"/>
                <a:ext cx="131400" cy="1958760"/>
              </p14:xfrm>
            </p:contentPart>
          </mc:Choice>
          <mc:Fallback xmlns="">
            <p:pic>
              <p:nvPicPr>
                <p:cNvPr id="283" name="Håndskrift 282">
                  <a:extLst>
                    <a:ext uri="{FF2B5EF4-FFF2-40B4-BE49-F238E27FC236}">
                      <a16:creationId xmlns:a16="http://schemas.microsoft.com/office/drawing/2014/main" id="{B3029712-2134-1093-E9DE-6767434D1316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3445563" y="3858323"/>
                  <a:ext cx="182817" cy="201270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284" name="Håndskrift 283">
                  <a:extLst>
                    <a:ext uri="{FF2B5EF4-FFF2-40B4-BE49-F238E27FC236}">
                      <a16:creationId xmlns:a16="http://schemas.microsoft.com/office/drawing/2014/main" id="{1254BE8F-361A-D91C-F3AA-C9827B02BF31}"/>
                    </a:ext>
                  </a:extLst>
                </p14:cNvPr>
                <p14:cNvContentPartPr/>
                <p14:nvPr/>
              </p14:nvContentPartPr>
              <p14:xfrm>
                <a:off x="3363531" y="5703566"/>
                <a:ext cx="11520" cy="96840"/>
              </p14:xfrm>
            </p:contentPart>
          </mc:Choice>
          <mc:Fallback xmlns="">
            <p:pic>
              <p:nvPicPr>
                <p:cNvPr id="284" name="Håndskrift 283">
                  <a:extLst>
                    <a:ext uri="{FF2B5EF4-FFF2-40B4-BE49-F238E27FC236}">
                      <a16:creationId xmlns:a16="http://schemas.microsoft.com/office/drawing/2014/main" id="{1254BE8F-361A-D91C-F3AA-C9827B02BF31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3338488" y="5676364"/>
                  <a:ext cx="61106" cy="1507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76">
            <p14:nvContentPartPr>
              <p14:cNvPr id="285" name="Håndskrift 284">
                <a:extLst>
                  <a:ext uri="{FF2B5EF4-FFF2-40B4-BE49-F238E27FC236}">
                    <a16:creationId xmlns:a16="http://schemas.microsoft.com/office/drawing/2014/main" id="{AF5B9BFA-F631-2D87-432A-E9E985BD69D9}"/>
                  </a:ext>
                </a:extLst>
              </p14:cNvPr>
              <p14:cNvContentPartPr/>
              <p14:nvPr/>
            </p14:nvContentPartPr>
            <p14:xfrm>
              <a:off x="6029646" y="4138020"/>
              <a:ext cx="1450893" cy="718930"/>
            </p14:xfrm>
          </p:contentPart>
        </mc:Choice>
        <mc:Fallback xmlns="">
          <p:pic>
            <p:nvPicPr>
              <p:cNvPr id="285" name="Håndskrift 284">
                <a:extLst>
                  <a:ext uri="{FF2B5EF4-FFF2-40B4-BE49-F238E27FC236}">
                    <a16:creationId xmlns:a16="http://schemas.microsoft.com/office/drawing/2014/main" id="{AF5B9BFA-F631-2D87-432A-E9E985BD69D9}"/>
                  </a:ext>
                </a:extLst>
              </p:cNvPr>
              <p:cNvPicPr/>
              <p:nvPr/>
            </p:nvPicPr>
            <p:blipFill>
              <a:blip r:embed="rId477"/>
              <a:stretch>
                <a:fillRect/>
              </a:stretch>
            </p:blipFill>
            <p:spPr>
              <a:xfrm>
                <a:off x="5966658" y="4075051"/>
                <a:ext cx="1576510" cy="844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8">
            <p14:nvContentPartPr>
              <p14:cNvPr id="286" name="Håndskrift 285">
                <a:extLst>
                  <a:ext uri="{FF2B5EF4-FFF2-40B4-BE49-F238E27FC236}">
                    <a16:creationId xmlns:a16="http://schemas.microsoft.com/office/drawing/2014/main" id="{E9A3B9DB-2CEC-344E-D76D-F772F33706ED}"/>
                  </a:ext>
                </a:extLst>
              </p14:cNvPr>
              <p14:cNvContentPartPr/>
              <p14:nvPr/>
            </p14:nvContentPartPr>
            <p14:xfrm>
              <a:off x="7544177" y="4548166"/>
              <a:ext cx="113272" cy="246111"/>
            </p14:xfrm>
          </p:contentPart>
        </mc:Choice>
        <mc:Fallback xmlns="">
          <p:pic>
            <p:nvPicPr>
              <p:cNvPr id="286" name="Håndskrift 285">
                <a:extLst>
                  <a:ext uri="{FF2B5EF4-FFF2-40B4-BE49-F238E27FC236}">
                    <a16:creationId xmlns:a16="http://schemas.microsoft.com/office/drawing/2014/main" id="{E9A3B9DB-2CEC-344E-D76D-F772F33706ED}"/>
                  </a:ext>
                </a:extLst>
              </p:cNvPr>
              <p:cNvPicPr/>
              <p:nvPr/>
            </p:nvPicPr>
            <p:blipFill>
              <a:blip r:embed="rId479"/>
              <a:stretch>
                <a:fillRect/>
              </a:stretch>
            </p:blipFill>
            <p:spPr>
              <a:xfrm>
                <a:off x="7481248" y="4485199"/>
                <a:ext cx="238770" cy="37168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9239308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">
            <p14:nvContentPartPr>
              <p14:cNvPr id="147" name="Håndskrift 146">
                <a:extLst>
                  <a:ext uri="{FF2B5EF4-FFF2-40B4-BE49-F238E27FC236}">
                    <a16:creationId xmlns:a16="http://schemas.microsoft.com/office/drawing/2014/main" id="{6C371095-7139-4A57-9EE7-E018128E7B48}"/>
                  </a:ext>
                </a:extLst>
              </p14:cNvPr>
              <p14:cNvContentPartPr/>
              <p14:nvPr/>
            </p14:nvContentPartPr>
            <p14:xfrm>
              <a:off x="3501045" y="6203482"/>
              <a:ext cx="956520" cy="357120"/>
            </p14:xfrm>
          </p:contentPart>
        </mc:Choice>
        <mc:Fallback xmlns="">
          <p:pic>
            <p:nvPicPr>
              <p:cNvPr id="147" name="Håndskrift 146">
                <a:extLst>
                  <a:ext uri="{FF2B5EF4-FFF2-40B4-BE49-F238E27FC236}">
                    <a16:creationId xmlns:a16="http://schemas.microsoft.com/office/drawing/2014/main" id="{6C371095-7139-4A57-9EE7-E018128E7B4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92045" y="6149482"/>
                <a:ext cx="97416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">
            <p14:nvContentPartPr>
              <p14:cNvPr id="148" name="Håndskrift 147">
                <a:extLst>
                  <a:ext uri="{FF2B5EF4-FFF2-40B4-BE49-F238E27FC236}">
                    <a16:creationId xmlns:a16="http://schemas.microsoft.com/office/drawing/2014/main" id="{F6A72EAC-4BD0-42A4-816F-14A07A3D5A0F}"/>
                  </a:ext>
                </a:extLst>
              </p14:cNvPr>
              <p14:cNvContentPartPr/>
              <p14:nvPr/>
            </p14:nvContentPartPr>
            <p14:xfrm>
              <a:off x="2873827" y="6279756"/>
              <a:ext cx="1076760" cy="398942"/>
            </p14:xfrm>
          </p:contentPart>
        </mc:Choice>
        <mc:Fallback xmlns="">
          <p:pic>
            <p:nvPicPr>
              <p:cNvPr id="148" name="Håndskrift 147">
                <a:extLst>
                  <a:ext uri="{FF2B5EF4-FFF2-40B4-BE49-F238E27FC236}">
                    <a16:creationId xmlns:a16="http://schemas.microsoft.com/office/drawing/2014/main" id="{F6A72EAC-4BD0-42A4-816F-14A07A3D5A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4824" y="6225699"/>
                <a:ext cx="1094406" cy="506696"/>
              </a:xfrm>
              <a:prstGeom prst="rect">
                <a:avLst/>
              </a:prstGeom>
            </p:spPr>
          </p:pic>
        </mc:Fallback>
      </mc:AlternateContent>
      <p:grpSp>
        <p:nvGrpSpPr>
          <p:cNvPr id="105" name="Gruppe 104">
            <a:extLst>
              <a:ext uri="{FF2B5EF4-FFF2-40B4-BE49-F238E27FC236}">
                <a16:creationId xmlns:a16="http://schemas.microsoft.com/office/drawing/2014/main" id="{3A4DFB19-D377-4D62-8916-3895272F1C50}"/>
              </a:ext>
            </a:extLst>
          </p:cNvPr>
          <p:cNvGrpSpPr/>
          <p:nvPr/>
        </p:nvGrpSpPr>
        <p:grpSpPr>
          <a:xfrm>
            <a:off x="3124078" y="4360443"/>
            <a:ext cx="1159630" cy="1994012"/>
            <a:chOff x="3333750" y="2371725"/>
            <a:chExt cx="1133475" cy="2038350"/>
          </a:xfrm>
        </p:grpSpPr>
        <p:sp>
          <p:nvSpPr>
            <p:cNvPr id="106" name="Ellipse 105">
              <a:extLst>
                <a:ext uri="{FF2B5EF4-FFF2-40B4-BE49-F238E27FC236}">
                  <a16:creationId xmlns:a16="http://schemas.microsoft.com/office/drawing/2014/main" id="{5F8172A7-8F63-47A9-9069-0241AC4D492D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">
              <p14:nvContentPartPr>
                <p14:cNvPr id="107" name="Håndskrift 106">
                  <a:extLst>
                    <a:ext uri="{FF2B5EF4-FFF2-40B4-BE49-F238E27FC236}">
                      <a16:creationId xmlns:a16="http://schemas.microsoft.com/office/drawing/2014/main" id="{5CD9435B-6401-430C-91A1-C58E170EEF6E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107" name="Håndskrift 106">
                  <a:extLst>
                    <a:ext uri="{FF2B5EF4-FFF2-40B4-BE49-F238E27FC236}">
                      <a16:creationId xmlns:a16="http://schemas.microsoft.com/office/drawing/2014/main" id="{5CD9435B-6401-430C-91A1-C58E170EEF6E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351205" y="2363538"/>
                  <a:ext cx="633263" cy="203498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">
              <p14:nvContentPartPr>
                <p14:cNvPr id="108" name="Håndskrift 107">
                  <a:extLst>
                    <a:ext uri="{FF2B5EF4-FFF2-40B4-BE49-F238E27FC236}">
                      <a16:creationId xmlns:a16="http://schemas.microsoft.com/office/drawing/2014/main" id="{9DE88FF3-C3F8-44F6-A831-157E55EBC01D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108" name="Håndskrift 107">
                  <a:extLst>
                    <a:ext uri="{FF2B5EF4-FFF2-40B4-BE49-F238E27FC236}">
                      <a16:creationId xmlns:a16="http://schemas.microsoft.com/office/drawing/2014/main" id="{9DE88FF3-C3F8-44F6-A831-157E55EBC01D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343496" y="2411899"/>
                  <a:ext cx="466519" cy="1765106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0">
            <p14:nvContentPartPr>
              <p14:cNvPr id="18" name="Håndskrift 17">
                <a:extLst>
                  <a:ext uri="{FF2B5EF4-FFF2-40B4-BE49-F238E27FC236}">
                    <a16:creationId xmlns:a16="http://schemas.microsoft.com/office/drawing/2014/main" id="{3ACEDE4F-EDD9-4825-B4D8-5D6E38A44174}"/>
                  </a:ext>
                </a:extLst>
              </p14:cNvPr>
              <p14:cNvContentPartPr/>
              <p14:nvPr/>
            </p14:nvContentPartPr>
            <p14:xfrm>
              <a:off x="8290565" y="6110170"/>
              <a:ext cx="1955816" cy="570879"/>
            </p14:xfrm>
          </p:contentPart>
        </mc:Choice>
        <mc:Fallback xmlns="">
          <p:pic>
            <p:nvPicPr>
              <p:cNvPr id="18" name="Håndskrift 17">
                <a:extLst>
                  <a:ext uri="{FF2B5EF4-FFF2-40B4-BE49-F238E27FC236}">
                    <a16:creationId xmlns:a16="http://schemas.microsoft.com/office/drawing/2014/main" id="{3ACEDE4F-EDD9-4825-B4D8-5D6E38A4417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281554" y="6056144"/>
                <a:ext cx="1973478" cy="678572"/>
              </a:xfrm>
              <a:prstGeom prst="rect">
                <a:avLst/>
              </a:prstGeom>
            </p:spPr>
          </p:pic>
        </mc:Fallback>
      </mc:AlternateContent>
      <p:pic>
        <p:nvPicPr>
          <p:cNvPr id="58" name="Billede 57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2FFA7679-830F-458E-9479-8EE47C6A8E43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03083" y="32005"/>
            <a:ext cx="1851422" cy="1671989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3">
            <p14:nvContentPartPr>
              <p14:cNvPr id="65" name="Håndskrift 64">
                <a:extLst>
                  <a:ext uri="{FF2B5EF4-FFF2-40B4-BE49-F238E27FC236}">
                    <a16:creationId xmlns:a16="http://schemas.microsoft.com/office/drawing/2014/main" id="{7634626E-45D9-47B0-9F31-E3E341562803}"/>
                  </a:ext>
                </a:extLst>
              </p14:cNvPr>
              <p14:cNvContentPartPr/>
              <p14:nvPr/>
            </p14:nvContentPartPr>
            <p14:xfrm>
              <a:off x="9219926" y="6285283"/>
              <a:ext cx="1454495" cy="451515"/>
            </p14:xfrm>
          </p:contentPart>
        </mc:Choice>
        <mc:Fallback xmlns="">
          <p:pic>
            <p:nvPicPr>
              <p:cNvPr id="65" name="Håndskrift 64">
                <a:extLst>
                  <a:ext uri="{FF2B5EF4-FFF2-40B4-BE49-F238E27FC236}">
                    <a16:creationId xmlns:a16="http://schemas.microsoft.com/office/drawing/2014/main" id="{7634626E-45D9-47B0-9F31-E3E34156280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210914" y="6231231"/>
                <a:ext cx="1472158" cy="559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5">
            <p14:nvContentPartPr>
              <p14:cNvPr id="115" name="Håndskrift 114">
                <a:extLst>
                  <a:ext uri="{FF2B5EF4-FFF2-40B4-BE49-F238E27FC236}">
                    <a16:creationId xmlns:a16="http://schemas.microsoft.com/office/drawing/2014/main" id="{EEA70811-694F-4C28-8B99-4B70CF13AF0C}"/>
                  </a:ext>
                </a:extLst>
              </p14:cNvPr>
              <p14:cNvContentPartPr/>
              <p14:nvPr/>
            </p14:nvContentPartPr>
            <p14:xfrm>
              <a:off x="3979894" y="6198272"/>
              <a:ext cx="956520" cy="357120"/>
            </p14:xfrm>
          </p:contentPart>
        </mc:Choice>
        <mc:Fallback xmlns="">
          <p:pic>
            <p:nvPicPr>
              <p:cNvPr id="115" name="Håndskrift 114">
                <a:extLst>
                  <a:ext uri="{FF2B5EF4-FFF2-40B4-BE49-F238E27FC236}">
                    <a16:creationId xmlns:a16="http://schemas.microsoft.com/office/drawing/2014/main" id="{EEA70811-694F-4C28-8B99-4B70CF13AF0C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970894" y="6144272"/>
                <a:ext cx="974160" cy="464760"/>
              </a:xfrm>
              <a:prstGeom prst="rect">
                <a:avLst/>
              </a:prstGeom>
            </p:spPr>
          </p:pic>
        </mc:Fallback>
      </mc:AlternateContent>
      <p:cxnSp>
        <p:nvCxnSpPr>
          <p:cNvPr id="196" name="Lige forbindelse 195">
            <a:extLst>
              <a:ext uri="{FF2B5EF4-FFF2-40B4-BE49-F238E27FC236}">
                <a16:creationId xmlns:a16="http://schemas.microsoft.com/office/drawing/2014/main" id="{C2F571A1-F62F-4C0E-A242-419540A8C552}"/>
              </a:ext>
            </a:extLst>
          </p:cNvPr>
          <p:cNvCxnSpPr>
            <a:cxnSpLocks/>
          </p:cNvCxnSpPr>
          <p:nvPr/>
        </p:nvCxnSpPr>
        <p:spPr>
          <a:xfrm flipH="1">
            <a:off x="4068252" y="5761608"/>
            <a:ext cx="159855" cy="660103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1" name="Lige forbindelse 240">
            <a:extLst>
              <a:ext uri="{FF2B5EF4-FFF2-40B4-BE49-F238E27FC236}">
                <a16:creationId xmlns:a16="http://schemas.microsoft.com/office/drawing/2014/main" id="{7E001B5E-712B-4826-B183-395ECAB8D37E}"/>
              </a:ext>
            </a:extLst>
          </p:cNvPr>
          <p:cNvCxnSpPr>
            <a:cxnSpLocks/>
          </p:cNvCxnSpPr>
          <p:nvPr/>
        </p:nvCxnSpPr>
        <p:spPr>
          <a:xfrm>
            <a:off x="8882134" y="5594645"/>
            <a:ext cx="1" cy="833315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2" name="Lige forbindelse 241">
            <a:extLst>
              <a:ext uri="{FF2B5EF4-FFF2-40B4-BE49-F238E27FC236}">
                <a16:creationId xmlns:a16="http://schemas.microsoft.com/office/drawing/2014/main" id="{3386B44A-790E-4A21-A5A6-9B2B87C722A0}"/>
              </a:ext>
            </a:extLst>
          </p:cNvPr>
          <p:cNvCxnSpPr>
            <a:cxnSpLocks/>
          </p:cNvCxnSpPr>
          <p:nvPr/>
        </p:nvCxnSpPr>
        <p:spPr>
          <a:xfrm>
            <a:off x="9773759" y="6226532"/>
            <a:ext cx="622840" cy="209403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3" name="Lige forbindelse 242">
            <a:extLst>
              <a:ext uri="{FF2B5EF4-FFF2-40B4-BE49-F238E27FC236}">
                <a16:creationId xmlns:a16="http://schemas.microsoft.com/office/drawing/2014/main" id="{0890A3D5-E171-4918-A39B-679BA67803CF}"/>
              </a:ext>
            </a:extLst>
          </p:cNvPr>
          <p:cNvCxnSpPr>
            <a:cxnSpLocks/>
          </p:cNvCxnSpPr>
          <p:nvPr/>
        </p:nvCxnSpPr>
        <p:spPr>
          <a:xfrm flipH="1">
            <a:off x="9717761" y="6428475"/>
            <a:ext cx="639551" cy="295352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Gruppe 21">
            <a:extLst>
              <a:ext uri="{FF2B5EF4-FFF2-40B4-BE49-F238E27FC236}">
                <a16:creationId xmlns:a16="http://schemas.microsoft.com/office/drawing/2014/main" id="{0C4DFA8A-B188-488D-AED7-2D72955F6E02}"/>
              </a:ext>
            </a:extLst>
          </p:cNvPr>
          <p:cNvGrpSpPr>
            <a:grpSpLocks noChangeAspect="1"/>
          </p:cNvGrpSpPr>
          <p:nvPr/>
        </p:nvGrpSpPr>
        <p:grpSpPr>
          <a:xfrm rot="1607431">
            <a:off x="9240403" y="4377732"/>
            <a:ext cx="1142359" cy="1994744"/>
            <a:chOff x="3333750" y="2371724"/>
            <a:chExt cx="1133475" cy="2038350"/>
          </a:xfrm>
          <a:solidFill>
            <a:schemeClr val="bg1"/>
          </a:solidFill>
        </p:grpSpPr>
        <p:sp>
          <p:nvSpPr>
            <p:cNvPr id="24" name="Ellipse 23">
              <a:extLst>
                <a:ext uri="{FF2B5EF4-FFF2-40B4-BE49-F238E27FC236}">
                  <a16:creationId xmlns:a16="http://schemas.microsoft.com/office/drawing/2014/main" id="{86DF7644-EDE6-4B78-BEF7-19698025638A}"/>
                </a:ext>
              </a:extLst>
            </p:cNvPr>
            <p:cNvSpPr/>
            <p:nvPr/>
          </p:nvSpPr>
          <p:spPr>
            <a:xfrm>
              <a:off x="3333750" y="2371724"/>
              <a:ext cx="1133475" cy="2038350"/>
            </a:xfrm>
            <a:prstGeom prst="ellipse">
              <a:avLst/>
            </a:prstGeom>
            <a:grp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7">
              <p14:nvContentPartPr>
                <p14:cNvPr id="25" name="Håndskrift 24">
                  <a:extLst>
                    <a:ext uri="{FF2B5EF4-FFF2-40B4-BE49-F238E27FC236}">
                      <a16:creationId xmlns:a16="http://schemas.microsoft.com/office/drawing/2014/main" id="{E9582149-CA52-4D29-B4DF-276E92E39808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25" name="Håndskrift 24">
                  <a:extLst>
                    <a:ext uri="{FF2B5EF4-FFF2-40B4-BE49-F238E27FC236}">
                      <a16:creationId xmlns:a16="http://schemas.microsoft.com/office/drawing/2014/main" id="{E9582149-CA52-4D29-B4DF-276E92E39808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3350257" y="2363550"/>
                  <a:ext cx="635153" cy="203496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9">
              <p14:nvContentPartPr>
                <p14:cNvPr id="26" name="Håndskrift 25">
                  <a:extLst>
                    <a:ext uri="{FF2B5EF4-FFF2-40B4-BE49-F238E27FC236}">
                      <a16:creationId xmlns:a16="http://schemas.microsoft.com/office/drawing/2014/main" id="{5F25C7AC-6A1A-43BF-B0C5-98F8340AB651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26" name="Håndskrift 25">
                  <a:extLst>
                    <a:ext uri="{FF2B5EF4-FFF2-40B4-BE49-F238E27FC236}">
                      <a16:creationId xmlns:a16="http://schemas.microsoft.com/office/drawing/2014/main" id="{5F25C7AC-6A1A-43BF-B0C5-98F8340AB651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3343364" y="2411901"/>
                  <a:ext cx="466780" cy="1765103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54" name="Ellipse 53">
            <a:extLst>
              <a:ext uri="{FF2B5EF4-FFF2-40B4-BE49-F238E27FC236}">
                <a16:creationId xmlns:a16="http://schemas.microsoft.com/office/drawing/2014/main" id="{EC256DB2-D7F6-4909-A81B-34ED5B8028AB}"/>
              </a:ext>
            </a:extLst>
          </p:cNvPr>
          <p:cNvSpPr/>
          <p:nvPr/>
        </p:nvSpPr>
        <p:spPr>
          <a:xfrm rot="16200000">
            <a:off x="6953214" y="4753701"/>
            <a:ext cx="1637550" cy="2756965"/>
          </a:xfrm>
          <a:prstGeom prst="ellipse">
            <a:avLst/>
          </a:prstGeom>
          <a:solidFill>
            <a:schemeClr val="bg1"/>
          </a:solidFill>
          <a:ln w="285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244" name="Gruppe 243">
            <a:extLst>
              <a:ext uri="{FF2B5EF4-FFF2-40B4-BE49-F238E27FC236}">
                <a16:creationId xmlns:a16="http://schemas.microsoft.com/office/drawing/2014/main" id="{3D03E0B3-3983-4E72-AB03-6D0D823B29D4}"/>
              </a:ext>
            </a:extLst>
          </p:cNvPr>
          <p:cNvGrpSpPr/>
          <p:nvPr/>
        </p:nvGrpSpPr>
        <p:grpSpPr>
          <a:xfrm rot="1353487">
            <a:off x="9844781" y="5128828"/>
            <a:ext cx="1890333" cy="363422"/>
            <a:chOff x="9314121" y="2941821"/>
            <a:chExt cx="1890333" cy="363422"/>
          </a:xfrm>
        </p:grpSpPr>
        <p:cxnSp>
          <p:nvCxnSpPr>
            <p:cNvPr id="245" name="Lige pilforbindelse 244">
              <a:extLst>
                <a:ext uri="{FF2B5EF4-FFF2-40B4-BE49-F238E27FC236}">
                  <a16:creationId xmlns:a16="http://schemas.microsoft.com/office/drawing/2014/main" id="{E40197BB-25D3-43ED-9AD1-BE7FE15FF2D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314121" y="3136605"/>
              <a:ext cx="1860700" cy="0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none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Lige forbindelse 245">
              <a:extLst>
                <a:ext uri="{FF2B5EF4-FFF2-40B4-BE49-F238E27FC236}">
                  <a16:creationId xmlns:a16="http://schemas.microsoft.com/office/drawing/2014/main" id="{6734DC8C-E03A-4D24-8883-34BE8BABC3A8}"/>
                </a:ext>
              </a:extLst>
            </p:cNvPr>
            <p:cNvCxnSpPr/>
            <p:nvPr/>
          </p:nvCxnSpPr>
          <p:spPr>
            <a:xfrm>
              <a:off x="10891940" y="3136604"/>
              <a:ext cx="108679" cy="168639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7" name="Lige forbindelse 246">
              <a:extLst>
                <a:ext uri="{FF2B5EF4-FFF2-40B4-BE49-F238E27FC236}">
                  <a16:creationId xmlns:a16="http://schemas.microsoft.com/office/drawing/2014/main" id="{AD038EDA-4269-41C3-8CC0-898FFBF8FC63}"/>
                </a:ext>
              </a:extLst>
            </p:cNvPr>
            <p:cNvCxnSpPr/>
            <p:nvPr/>
          </p:nvCxnSpPr>
          <p:spPr>
            <a:xfrm>
              <a:off x="10955571" y="3136604"/>
              <a:ext cx="108679" cy="168639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8" name="Lige forbindelse 247">
              <a:extLst>
                <a:ext uri="{FF2B5EF4-FFF2-40B4-BE49-F238E27FC236}">
                  <a16:creationId xmlns:a16="http://schemas.microsoft.com/office/drawing/2014/main" id="{75A11724-8E94-4E1C-8F7A-A9A75F8899FD}"/>
                </a:ext>
              </a:extLst>
            </p:cNvPr>
            <p:cNvCxnSpPr/>
            <p:nvPr/>
          </p:nvCxnSpPr>
          <p:spPr>
            <a:xfrm>
              <a:off x="11026619" y="3136604"/>
              <a:ext cx="108679" cy="168639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9" name="Lige forbindelse 248">
              <a:extLst>
                <a:ext uri="{FF2B5EF4-FFF2-40B4-BE49-F238E27FC236}">
                  <a16:creationId xmlns:a16="http://schemas.microsoft.com/office/drawing/2014/main" id="{1B5F7501-7620-4923-92A0-A3ACEB761D8C}"/>
                </a:ext>
              </a:extLst>
            </p:cNvPr>
            <p:cNvCxnSpPr/>
            <p:nvPr/>
          </p:nvCxnSpPr>
          <p:spPr>
            <a:xfrm>
              <a:off x="11095775" y="3136604"/>
              <a:ext cx="108679" cy="168639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0" name="Lige forbindelse 249">
              <a:extLst>
                <a:ext uri="{FF2B5EF4-FFF2-40B4-BE49-F238E27FC236}">
                  <a16:creationId xmlns:a16="http://schemas.microsoft.com/office/drawing/2014/main" id="{E15BFD6B-CAF0-4490-87CF-D56BAF9467C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99525" y="2941821"/>
              <a:ext cx="79044" cy="181412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1" name="Lige forbindelse 250">
              <a:extLst>
                <a:ext uri="{FF2B5EF4-FFF2-40B4-BE49-F238E27FC236}">
                  <a16:creationId xmlns:a16="http://schemas.microsoft.com/office/drawing/2014/main" id="{46D378D9-C056-4838-8B3F-2C2CCD97FF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906757" y="2941821"/>
              <a:ext cx="79044" cy="181412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2" name="Lige forbindelse 251">
              <a:extLst>
                <a:ext uri="{FF2B5EF4-FFF2-40B4-BE49-F238E27FC236}">
                  <a16:creationId xmlns:a16="http://schemas.microsoft.com/office/drawing/2014/main" id="{1B302615-B76F-458F-84A6-3F5CA7D38A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970388" y="2942930"/>
              <a:ext cx="79044" cy="181412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3" name="Lige forbindelse 252">
              <a:extLst>
                <a:ext uri="{FF2B5EF4-FFF2-40B4-BE49-F238E27FC236}">
                  <a16:creationId xmlns:a16="http://schemas.microsoft.com/office/drawing/2014/main" id="{81917287-2DCB-46BD-94F8-2885D31BF9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34957" y="2942930"/>
              <a:ext cx="79044" cy="181412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6" name="Gruppe 255">
            <a:extLst>
              <a:ext uri="{FF2B5EF4-FFF2-40B4-BE49-F238E27FC236}">
                <a16:creationId xmlns:a16="http://schemas.microsoft.com/office/drawing/2014/main" id="{FE4F46F5-2B99-4ABA-A53E-5DA630E5A1BD}"/>
              </a:ext>
            </a:extLst>
          </p:cNvPr>
          <p:cNvGrpSpPr/>
          <p:nvPr/>
        </p:nvGrpSpPr>
        <p:grpSpPr>
          <a:xfrm rot="19980791" flipH="1">
            <a:off x="1797452" y="5055176"/>
            <a:ext cx="2260286" cy="431688"/>
            <a:chOff x="9314121" y="2941821"/>
            <a:chExt cx="1890333" cy="363422"/>
          </a:xfrm>
        </p:grpSpPr>
        <p:cxnSp>
          <p:nvCxnSpPr>
            <p:cNvPr id="257" name="Lige pilforbindelse 256">
              <a:extLst>
                <a:ext uri="{FF2B5EF4-FFF2-40B4-BE49-F238E27FC236}">
                  <a16:creationId xmlns:a16="http://schemas.microsoft.com/office/drawing/2014/main" id="{E19850E4-3D4D-4E72-ABFF-311CF09B9F7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314121" y="3136605"/>
              <a:ext cx="1860700" cy="0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none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8" name="Lige forbindelse 257">
              <a:extLst>
                <a:ext uri="{FF2B5EF4-FFF2-40B4-BE49-F238E27FC236}">
                  <a16:creationId xmlns:a16="http://schemas.microsoft.com/office/drawing/2014/main" id="{B5290150-41F5-407F-AF0D-21C0972405AC}"/>
                </a:ext>
              </a:extLst>
            </p:cNvPr>
            <p:cNvCxnSpPr/>
            <p:nvPr/>
          </p:nvCxnSpPr>
          <p:spPr>
            <a:xfrm>
              <a:off x="10891940" y="3136604"/>
              <a:ext cx="108679" cy="168639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9" name="Lige forbindelse 258">
              <a:extLst>
                <a:ext uri="{FF2B5EF4-FFF2-40B4-BE49-F238E27FC236}">
                  <a16:creationId xmlns:a16="http://schemas.microsoft.com/office/drawing/2014/main" id="{3E53DE5A-778A-4841-AC77-8A74FE64913E}"/>
                </a:ext>
              </a:extLst>
            </p:cNvPr>
            <p:cNvCxnSpPr/>
            <p:nvPr/>
          </p:nvCxnSpPr>
          <p:spPr>
            <a:xfrm>
              <a:off x="10955571" y="3136604"/>
              <a:ext cx="108679" cy="168639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Lige forbindelse 259">
              <a:extLst>
                <a:ext uri="{FF2B5EF4-FFF2-40B4-BE49-F238E27FC236}">
                  <a16:creationId xmlns:a16="http://schemas.microsoft.com/office/drawing/2014/main" id="{5A68CA8B-BF09-4542-AF7C-CED2FCD042EB}"/>
                </a:ext>
              </a:extLst>
            </p:cNvPr>
            <p:cNvCxnSpPr/>
            <p:nvPr/>
          </p:nvCxnSpPr>
          <p:spPr>
            <a:xfrm>
              <a:off x="11026619" y="3136604"/>
              <a:ext cx="108679" cy="168639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1" name="Lige forbindelse 260">
              <a:extLst>
                <a:ext uri="{FF2B5EF4-FFF2-40B4-BE49-F238E27FC236}">
                  <a16:creationId xmlns:a16="http://schemas.microsoft.com/office/drawing/2014/main" id="{8F0D77F7-72DF-47DF-BDF4-5BB3EEE37C33}"/>
                </a:ext>
              </a:extLst>
            </p:cNvPr>
            <p:cNvCxnSpPr/>
            <p:nvPr/>
          </p:nvCxnSpPr>
          <p:spPr>
            <a:xfrm>
              <a:off x="11095775" y="3136604"/>
              <a:ext cx="108679" cy="168639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Lige forbindelse 261">
              <a:extLst>
                <a:ext uri="{FF2B5EF4-FFF2-40B4-BE49-F238E27FC236}">
                  <a16:creationId xmlns:a16="http://schemas.microsoft.com/office/drawing/2014/main" id="{6132B3C6-D2B3-43F3-9CEB-BF6301F2261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99525" y="2941821"/>
              <a:ext cx="79044" cy="181412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3" name="Lige forbindelse 262">
              <a:extLst>
                <a:ext uri="{FF2B5EF4-FFF2-40B4-BE49-F238E27FC236}">
                  <a16:creationId xmlns:a16="http://schemas.microsoft.com/office/drawing/2014/main" id="{B38144B8-4275-4D2E-8C2B-F1127E4B27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906757" y="2941821"/>
              <a:ext cx="79044" cy="181412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4" name="Lige forbindelse 263">
              <a:extLst>
                <a:ext uri="{FF2B5EF4-FFF2-40B4-BE49-F238E27FC236}">
                  <a16:creationId xmlns:a16="http://schemas.microsoft.com/office/drawing/2014/main" id="{493647C8-C88A-4A5B-B463-480EAA5EB40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970388" y="2942930"/>
              <a:ext cx="79044" cy="181412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5" name="Lige forbindelse 264">
              <a:extLst>
                <a:ext uri="{FF2B5EF4-FFF2-40B4-BE49-F238E27FC236}">
                  <a16:creationId xmlns:a16="http://schemas.microsoft.com/office/drawing/2014/main" id="{677E7149-D8CA-427B-885D-4CB4EDE78D1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34957" y="2942930"/>
              <a:ext cx="79044" cy="181412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7" name="Håndskrift 6">
                <a:extLst>
                  <a:ext uri="{FF2B5EF4-FFF2-40B4-BE49-F238E27FC236}">
                    <a16:creationId xmlns:a16="http://schemas.microsoft.com/office/drawing/2014/main" id="{0A895575-5D1E-4F28-B27C-7852BDB9E992}"/>
                  </a:ext>
                </a:extLst>
              </p14:cNvPr>
              <p14:cNvContentPartPr/>
              <p14:nvPr/>
            </p14:nvContentPartPr>
            <p14:xfrm>
              <a:off x="3791941" y="4727465"/>
              <a:ext cx="145800" cy="191520"/>
            </p14:xfrm>
          </p:contentPart>
        </mc:Choice>
        <mc:Fallback xmlns="">
          <p:pic>
            <p:nvPicPr>
              <p:cNvPr id="7" name="Håndskrift 6">
                <a:extLst>
                  <a:ext uri="{FF2B5EF4-FFF2-40B4-BE49-F238E27FC236}">
                    <a16:creationId xmlns:a16="http://schemas.microsoft.com/office/drawing/2014/main" id="{0A895575-5D1E-4F28-B27C-7852BDB9E99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773941" y="4709465"/>
                <a:ext cx="18144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8" name="Håndskrift 7">
                <a:extLst>
                  <a:ext uri="{FF2B5EF4-FFF2-40B4-BE49-F238E27FC236}">
                    <a16:creationId xmlns:a16="http://schemas.microsoft.com/office/drawing/2014/main" id="{3F8F0F1A-C98B-40D7-889D-76B89194C6A5}"/>
                  </a:ext>
                </a:extLst>
              </p14:cNvPr>
              <p14:cNvContentPartPr/>
              <p14:nvPr/>
            </p14:nvContentPartPr>
            <p14:xfrm>
              <a:off x="9892581" y="4861083"/>
              <a:ext cx="165960" cy="220320"/>
            </p14:xfrm>
          </p:contentPart>
        </mc:Choice>
        <mc:Fallback xmlns="">
          <p:pic>
            <p:nvPicPr>
              <p:cNvPr id="8" name="Håndskrift 7">
                <a:extLst>
                  <a:ext uri="{FF2B5EF4-FFF2-40B4-BE49-F238E27FC236}">
                    <a16:creationId xmlns:a16="http://schemas.microsoft.com/office/drawing/2014/main" id="{3F8F0F1A-C98B-40D7-889D-76B89194C6A5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9874581" y="4843083"/>
                <a:ext cx="201600" cy="255960"/>
              </a:xfrm>
              <a:prstGeom prst="rect">
                <a:avLst/>
              </a:prstGeom>
            </p:spPr>
          </p:pic>
        </mc:Fallback>
      </mc:AlternateContent>
      <p:sp>
        <p:nvSpPr>
          <p:cNvPr id="89" name="Bue 17">
            <a:extLst>
              <a:ext uri="{FF2B5EF4-FFF2-40B4-BE49-F238E27FC236}">
                <a16:creationId xmlns:a16="http://schemas.microsoft.com/office/drawing/2014/main" id="{49E8D1F0-BF4A-462B-9F7C-058CA29E3937}"/>
              </a:ext>
            </a:extLst>
          </p:cNvPr>
          <p:cNvSpPr/>
          <p:nvPr/>
        </p:nvSpPr>
        <p:spPr>
          <a:xfrm rot="15073010">
            <a:off x="9072565" y="4779022"/>
            <a:ext cx="1742766" cy="1159581"/>
          </a:xfrm>
          <a:custGeom>
            <a:avLst/>
            <a:gdLst>
              <a:gd name="connsiteX0" fmla="*/ 1599553 w 3199107"/>
              <a:gd name="connsiteY0" fmla="*/ 0 h 1937250"/>
              <a:gd name="connsiteX1" fmla="*/ 3199107 w 3199107"/>
              <a:gd name="connsiteY1" fmla="*/ 968625 h 1937250"/>
              <a:gd name="connsiteX2" fmla="*/ 1599554 w 3199107"/>
              <a:gd name="connsiteY2" fmla="*/ 968625 h 1937250"/>
              <a:gd name="connsiteX3" fmla="*/ 1599553 w 3199107"/>
              <a:gd name="connsiteY3" fmla="*/ 0 h 1937250"/>
              <a:gd name="connsiteX0" fmla="*/ 1599553 w 3199107"/>
              <a:gd name="connsiteY0" fmla="*/ 0 h 1937250"/>
              <a:gd name="connsiteX1" fmla="*/ 3199107 w 3199107"/>
              <a:gd name="connsiteY1" fmla="*/ 968625 h 1937250"/>
              <a:gd name="connsiteX0" fmla="*/ 0 w 1599554"/>
              <a:gd name="connsiteY0" fmla="*/ 0 h 968625"/>
              <a:gd name="connsiteX1" fmla="*/ 1599554 w 1599554"/>
              <a:gd name="connsiteY1" fmla="*/ 968625 h 968625"/>
              <a:gd name="connsiteX2" fmla="*/ 1 w 1599554"/>
              <a:gd name="connsiteY2" fmla="*/ 968625 h 968625"/>
              <a:gd name="connsiteX3" fmla="*/ 0 w 1599554"/>
              <a:gd name="connsiteY3" fmla="*/ 0 h 968625"/>
              <a:gd name="connsiteX0" fmla="*/ 10077 w 1599554"/>
              <a:gd name="connsiteY0" fmla="*/ 80653 h 968625"/>
              <a:gd name="connsiteX1" fmla="*/ 1599554 w 1599554"/>
              <a:gd name="connsiteY1" fmla="*/ 968625 h 968625"/>
              <a:gd name="connsiteX0" fmla="*/ 887161 w 1612875"/>
              <a:gd name="connsiteY0" fmla="*/ 136157 h 887972"/>
              <a:gd name="connsiteX1" fmla="*/ 1599553 w 1612875"/>
              <a:gd name="connsiteY1" fmla="*/ 887972 h 887972"/>
              <a:gd name="connsiteX2" fmla="*/ 0 w 1612875"/>
              <a:gd name="connsiteY2" fmla="*/ 887972 h 887972"/>
              <a:gd name="connsiteX3" fmla="*/ 887161 w 1612875"/>
              <a:gd name="connsiteY3" fmla="*/ 136157 h 887972"/>
              <a:gd name="connsiteX0" fmla="*/ 10076 w 1612875"/>
              <a:gd name="connsiteY0" fmla="*/ 0 h 887972"/>
              <a:gd name="connsiteX1" fmla="*/ 1599553 w 1612875"/>
              <a:gd name="connsiteY1" fmla="*/ 887972 h 887972"/>
              <a:gd name="connsiteX0" fmla="*/ 887161 w 1612875"/>
              <a:gd name="connsiteY0" fmla="*/ 124816 h 876631"/>
              <a:gd name="connsiteX1" fmla="*/ 1599553 w 1612875"/>
              <a:gd name="connsiteY1" fmla="*/ 876631 h 876631"/>
              <a:gd name="connsiteX2" fmla="*/ 0 w 1612875"/>
              <a:gd name="connsiteY2" fmla="*/ 876631 h 876631"/>
              <a:gd name="connsiteX3" fmla="*/ 887161 w 1612875"/>
              <a:gd name="connsiteY3" fmla="*/ 124816 h 876631"/>
              <a:gd name="connsiteX0" fmla="*/ 1254 w 1612875"/>
              <a:gd name="connsiteY0" fmla="*/ 0 h 876631"/>
              <a:gd name="connsiteX1" fmla="*/ 1599553 w 1612875"/>
              <a:gd name="connsiteY1" fmla="*/ 876631 h 876631"/>
              <a:gd name="connsiteX0" fmla="*/ 970354 w 1696068"/>
              <a:gd name="connsiteY0" fmla="*/ 0 h 751815"/>
              <a:gd name="connsiteX1" fmla="*/ 1682746 w 1696068"/>
              <a:gd name="connsiteY1" fmla="*/ 751815 h 751815"/>
              <a:gd name="connsiteX2" fmla="*/ 83193 w 1696068"/>
              <a:gd name="connsiteY2" fmla="*/ 751815 h 751815"/>
              <a:gd name="connsiteX3" fmla="*/ 970354 w 1696068"/>
              <a:gd name="connsiteY3" fmla="*/ 0 h 751815"/>
              <a:gd name="connsiteX0" fmla="*/ 0 w 1696068"/>
              <a:gd name="connsiteY0" fmla="*/ 100753 h 751815"/>
              <a:gd name="connsiteX1" fmla="*/ 1682746 w 1696068"/>
              <a:gd name="connsiteY1" fmla="*/ 751815 h 751815"/>
              <a:gd name="connsiteX0" fmla="*/ 970354 w 1696068"/>
              <a:gd name="connsiteY0" fmla="*/ 0 h 751815"/>
              <a:gd name="connsiteX1" fmla="*/ 1682746 w 1696068"/>
              <a:gd name="connsiteY1" fmla="*/ 751815 h 751815"/>
              <a:gd name="connsiteX2" fmla="*/ 83193 w 1696068"/>
              <a:gd name="connsiteY2" fmla="*/ 751815 h 751815"/>
              <a:gd name="connsiteX3" fmla="*/ 970354 w 1696068"/>
              <a:gd name="connsiteY3" fmla="*/ 0 h 751815"/>
              <a:gd name="connsiteX0" fmla="*/ 0 w 1696068"/>
              <a:gd name="connsiteY0" fmla="*/ 100753 h 751815"/>
              <a:gd name="connsiteX1" fmla="*/ 791982 w 1696068"/>
              <a:gd name="connsiteY1" fmla="*/ 154862 h 751815"/>
              <a:gd name="connsiteX2" fmla="*/ 1682746 w 1696068"/>
              <a:gd name="connsiteY2" fmla="*/ 751815 h 751815"/>
              <a:gd name="connsiteX0" fmla="*/ 967851 w 1693565"/>
              <a:gd name="connsiteY0" fmla="*/ 0 h 751815"/>
              <a:gd name="connsiteX1" fmla="*/ 1680243 w 1693565"/>
              <a:gd name="connsiteY1" fmla="*/ 751815 h 751815"/>
              <a:gd name="connsiteX2" fmla="*/ 80690 w 1693565"/>
              <a:gd name="connsiteY2" fmla="*/ 751815 h 751815"/>
              <a:gd name="connsiteX3" fmla="*/ 967851 w 1693565"/>
              <a:gd name="connsiteY3" fmla="*/ 0 h 751815"/>
              <a:gd name="connsiteX0" fmla="*/ 0 w 1693565"/>
              <a:gd name="connsiteY0" fmla="*/ 366654 h 751815"/>
              <a:gd name="connsiteX1" fmla="*/ 789479 w 1693565"/>
              <a:gd name="connsiteY1" fmla="*/ 154862 h 751815"/>
              <a:gd name="connsiteX2" fmla="*/ 1680243 w 1693565"/>
              <a:gd name="connsiteY2" fmla="*/ 751815 h 751815"/>
              <a:gd name="connsiteX0" fmla="*/ 946433 w 1672147"/>
              <a:gd name="connsiteY0" fmla="*/ 0 h 751815"/>
              <a:gd name="connsiteX1" fmla="*/ 1658825 w 1672147"/>
              <a:gd name="connsiteY1" fmla="*/ 751815 h 751815"/>
              <a:gd name="connsiteX2" fmla="*/ 59272 w 1672147"/>
              <a:gd name="connsiteY2" fmla="*/ 751815 h 751815"/>
              <a:gd name="connsiteX3" fmla="*/ 946433 w 1672147"/>
              <a:gd name="connsiteY3" fmla="*/ 0 h 751815"/>
              <a:gd name="connsiteX0" fmla="*/ 0 w 1672147"/>
              <a:gd name="connsiteY0" fmla="*/ 456129 h 751815"/>
              <a:gd name="connsiteX1" fmla="*/ 768061 w 1672147"/>
              <a:gd name="connsiteY1" fmla="*/ 154862 h 751815"/>
              <a:gd name="connsiteX2" fmla="*/ 1658825 w 1672147"/>
              <a:gd name="connsiteY2" fmla="*/ 751815 h 751815"/>
              <a:gd name="connsiteX0" fmla="*/ 980467 w 1679436"/>
              <a:gd name="connsiteY0" fmla="*/ 0 h 889174"/>
              <a:gd name="connsiteX1" fmla="*/ 1658825 w 1679436"/>
              <a:gd name="connsiteY1" fmla="*/ 889174 h 889174"/>
              <a:gd name="connsiteX2" fmla="*/ 59272 w 1679436"/>
              <a:gd name="connsiteY2" fmla="*/ 889174 h 889174"/>
              <a:gd name="connsiteX3" fmla="*/ 980467 w 1679436"/>
              <a:gd name="connsiteY3" fmla="*/ 0 h 889174"/>
              <a:gd name="connsiteX0" fmla="*/ 0 w 1679436"/>
              <a:gd name="connsiteY0" fmla="*/ 593488 h 889174"/>
              <a:gd name="connsiteX1" fmla="*/ 768061 w 1679436"/>
              <a:gd name="connsiteY1" fmla="*/ 292221 h 889174"/>
              <a:gd name="connsiteX2" fmla="*/ 1658825 w 1679436"/>
              <a:gd name="connsiteY2" fmla="*/ 889174 h 889174"/>
              <a:gd name="connsiteX0" fmla="*/ 980467 w 1679436"/>
              <a:gd name="connsiteY0" fmla="*/ 0 h 889174"/>
              <a:gd name="connsiteX1" fmla="*/ 1658825 w 1679436"/>
              <a:gd name="connsiteY1" fmla="*/ 889174 h 889174"/>
              <a:gd name="connsiteX2" fmla="*/ 59272 w 1679436"/>
              <a:gd name="connsiteY2" fmla="*/ 889174 h 889174"/>
              <a:gd name="connsiteX3" fmla="*/ 980467 w 1679436"/>
              <a:gd name="connsiteY3" fmla="*/ 0 h 889174"/>
              <a:gd name="connsiteX0" fmla="*/ 0 w 1679436"/>
              <a:gd name="connsiteY0" fmla="*/ 593488 h 889174"/>
              <a:gd name="connsiteX1" fmla="*/ 768061 w 1679436"/>
              <a:gd name="connsiteY1" fmla="*/ 292221 h 889174"/>
              <a:gd name="connsiteX2" fmla="*/ 1658825 w 1679436"/>
              <a:gd name="connsiteY2" fmla="*/ 889174 h 889174"/>
              <a:gd name="connsiteX0" fmla="*/ 980467 w 1679436"/>
              <a:gd name="connsiteY0" fmla="*/ 0 h 889174"/>
              <a:gd name="connsiteX1" fmla="*/ 1658825 w 1679436"/>
              <a:gd name="connsiteY1" fmla="*/ 889174 h 889174"/>
              <a:gd name="connsiteX2" fmla="*/ 59272 w 1679436"/>
              <a:gd name="connsiteY2" fmla="*/ 889174 h 889174"/>
              <a:gd name="connsiteX3" fmla="*/ 980467 w 1679436"/>
              <a:gd name="connsiteY3" fmla="*/ 0 h 889174"/>
              <a:gd name="connsiteX0" fmla="*/ 0 w 1679436"/>
              <a:gd name="connsiteY0" fmla="*/ 593488 h 889174"/>
              <a:gd name="connsiteX1" fmla="*/ 808393 w 1679436"/>
              <a:gd name="connsiteY1" fmla="*/ 205270 h 889174"/>
              <a:gd name="connsiteX2" fmla="*/ 1658825 w 1679436"/>
              <a:gd name="connsiteY2" fmla="*/ 889174 h 889174"/>
              <a:gd name="connsiteX0" fmla="*/ 980467 w 1679436"/>
              <a:gd name="connsiteY0" fmla="*/ 0 h 889174"/>
              <a:gd name="connsiteX1" fmla="*/ 1658825 w 1679436"/>
              <a:gd name="connsiteY1" fmla="*/ 889174 h 889174"/>
              <a:gd name="connsiteX2" fmla="*/ 59272 w 1679436"/>
              <a:gd name="connsiteY2" fmla="*/ 889174 h 889174"/>
              <a:gd name="connsiteX3" fmla="*/ 980467 w 1679436"/>
              <a:gd name="connsiteY3" fmla="*/ 0 h 889174"/>
              <a:gd name="connsiteX0" fmla="*/ 0 w 1679436"/>
              <a:gd name="connsiteY0" fmla="*/ 593488 h 889174"/>
              <a:gd name="connsiteX1" fmla="*/ 841167 w 1679436"/>
              <a:gd name="connsiteY1" fmla="*/ 57830 h 889174"/>
              <a:gd name="connsiteX2" fmla="*/ 1658825 w 1679436"/>
              <a:gd name="connsiteY2" fmla="*/ 889174 h 889174"/>
              <a:gd name="connsiteX0" fmla="*/ 921195 w 1620164"/>
              <a:gd name="connsiteY0" fmla="*/ 0 h 889174"/>
              <a:gd name="connsiteX1" fmla="*/ 1599553 w 1620164"/>
              <a:gd name="connsiteY1" fmla="*/ 889174 h 889174"/>
              <a:gd name="connsiteX2" fmla="*/ 0 w 1620164"/>
              <a:gd name="connsiteY2" fmla="*/ 889174 h 889174"/>
              <a:gd name="connsiteX3" fmla="*/ 921195 w 1620164"/>
              <a:gd name="connsiteY3" fmla="*/ 0 h 889174"/>
              <a:gd name="connsiteX0" fmla="*/ 129759 w 1620164"/>
              <a:gd name="connsiteY0" fmla="*/ 549394 h 889174"/>
              <a:gd name="connsiteX1" fmla="*/ 781895 w 1620164"/>
              <a:gd name="connsiteY1" fmla="*/ 57830 h 889174"/>
              <a:gd name="connsiteX2" fmla="*/ 1599553 w 1620164"/>
              <a:gd name="connsiteY2" fmla="*/ 889174 h 889174"/>
              <a:gd name="connsiteX0" fmla="*/ 921195 w 1620164"/>
              <a:gd name="connsiteY0" fmla="*/ 0 h 889174"/>
              <a:gd name="connsiteX1" fmla="*/ 1599553 w 1620164"/>
              <a:gd name="connsiteY1" fmla="*/ 889174 h 889174"/>
              <a:gd name="connsiteX2" fmla="*/ 0 w 1620164"/>
              <a:gd name="connsiteY2" fmla="*/ 889174 h 889174"/>
              <a:gd name="connsiteX3" fmla="*/ 921195 w 1620164"/>
              <a:gd name="connsiteY3" fmla="*/ 0 h 889174"/>
              <a:gd name="connsiteX0" fmla="*/ 129759 w 1620164"/>
              <a:gd name="connsiteY0" fmla="*/ 549394 h 889174"/>
              <a:gd name="connsiteX1" fmla="*/ 861007 w 1620164"/>
              <a:gd name="connsiteY1" fmla="*/ 174586 h 889174"/>
              <a:gd name="connsiteX2" fmla="*/ 1599553 w 1620164"/>
              <a:gd name="connsiteY2" fmla="*/ 889174 h 889174"/>
              <a:gd name="connsiteX0" fmla="*/ 921195 w 1620164"/>
              <a:gd name="connsiteY0" fmla="*/ 0 h 1088170"/>
              <a:gd name="connsiteX1" fmla="*/ 1599553 w 1620164"/>
              <a:gd name="connsiteY1" fmla="*/ 889174 h 1088170"/>
              <a:gd name="connsiteX2" fmla="*/ 0 w 1620164"/>
              <a:gd name="connsiteY2" fmla="*/ 889174 h 1088170"/>
              <a:gd name="connsiteX3" fmla="*/ 921195 w 1620164"/>
              <a:gd name="connsiteY3" fmla="*/ 0 h 1088170"/>
              <a:gd name="connsiteX0" fmla="*/ 776385 w 1620164"/>
              <a:gd name="connsiteY0" fmla="*/ 1088170 h 1088170"/>
              <a:gd name="connsiteX1" fmla="*/ 861007 w 1620164"/>
              <a:gd name="connsiteY1" fmla="*/ 174586 h 1088170"/>
              <a:gd name="connsiteX2" fmla="*/ 1599553 w 1620164"/>
              <a:gd name="connsiteY2" fmla="*/ 889174 h 1088170"/>
              <a:gd name="connsiteX0" fmla="*/ 921195 w 1620164"/>
              <a:gd name="connsiteY0" fmla="*/ 0 h 1088170"/>
              <a:gd name="connsiteX1" fmla="*/ 1599553 w 1620164"/>
              <a:gd name="connsiteY1" fmla="*/ 889174 h 1088170"/>
              <a:gd name="connsiteX2" fmla="*/ 0 w 1620164"/>
              <a:gd name="connsiteY2" fmla="*/ 889174 h 1088170"/>
              <a:gd name="connsiteX3" fmla="*/ 921195 w 1620164"/>
              <a:gd name="connsiteY3" fmla="*/ 0 h 1088170"/>
              <a:gd name="connsiteX0" fmla="*/ 776385 w 1620164"/>
              <a:gd name="connsiteY0" fmla="*/ 1088170 h 1088170"/>
              <a:gd name="connsiteX1" fmla="*/ 861007 w 1620164"/>
              <a:gd name="connsiteY1" fmla="*/ 174586 h 1088170"/>
              <a:gd name="connsiteX2" fmla="*/ 1599553 w 1620164"/>
              <a:gd name="connsiteY2" fmla="*/ 889174 h 1088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20164" h="1088170" stroke="0" extrusionOk="0">
                <a:moveTo>
                  <a:pt x="921195" y="0"/>
                </a:moveTo>
                <a:cubicBezTo>
                  <a:pt x="1804604" y="0"/>
                  <a:pt x="1599553" y="354217"/>
                  <a:pt x="1599553" y="889174"/>
                </a:cubicBezTo>
                <a:lnTo>
                  <a:pt x="0" y="889174"/>
                </a:lnTo>
                <a:cubicBezTo>
                  <a:pt x="0" y="566299"/>
                  <a:pt x="911129" y="78397"/>
                  <a:pt x="921195" y="0"/>
                </a:cubicBezTo>
                <a:close/>
              </a:path>
              <a:path w="1620164" h="1088170" fill="none">
                <a:moveTo>
                  <a:pt x="776385" y="1088170"/>
                </a:moveTo>
                <a:cubicBezTo>
                  <a:pt x="788384" y="874873"/>
                  <a:pt x="617258" y="299522"/>
                  <a:pt x="861007" y="174586"/>
                </a:cubicBezTo>
                <a:cubicBezTo>
                  <a:pt x="952434" y="120477"/>
                  <a:pt x="1599553" y="354217"/>
                  <a:pt x="1599553" y="889174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91" name="Bue 17">
            <a:extLst>
              <a:ext uri="{FF2B5EF4-FFF2-40B4-BE49-F238E27FC236}">
                <a16:creationId xmlns:a16="http://schemas.microsoft.com/office/drawing/2014/main" id="{ED6AB368-2AB7-43A0-AC72-DB6A6BDD615D}"/>
              </a:ext>
            </a:extLst>
          </p:cNvPr>
          <p:cNvSpPr>
            <a:spLocks noChangeAspect="1"/>
          </p:cNvSpPr>
          <p:nvPr/>
        </p:nvSpPr>
        <p:spPr>
          <a:xfrm rot="17209115" flipH="1" flipV="1">
            <a:off x="9108385" y="4374400"/>
            <a:ext cx="2870222" cy="1029939"/>
          </a:xfrm>
          <a:custGeom>
            <a:avLst/>
            <a:gdLst>
              <a:gd name="connsiteX0" fmla="*/ 1599553 w 3199107"/>
              <a:gd name="connsiteY0" fmla="*/ 0 h 1937250"/>
              <a:gd name="connsiteX1" fmla="*/ 3199107 w 3199107"/>
              <a:gd name="connsiteY1" fmla="*/ 968625 h 1937250"/>
              <a:gd name="connsiteX2" fmla="*/ 1599554 w 3199107"/>
              <a:gd name="connsiteY2" fmla="*/ 968625 h 1937250"/>
              <a:gd name="connsiteX3" fmla="*/ 1599553 w 3199107"/>
              <a:gd name="connsiteY3" fmla="*/ 0 h 1937250"/>
              <a:gd name="connsiteX0" fmla="*/ 1599553 w 3199107"/>
              <a:gd name="connsiteY0" fmla="*/ 0 h 1937250"/>
              <a:gd name="connsiteX1" fmla="*/ 3199107 w 3199107"/>
              <a:gd name="connsiteY1" fmla="*/ 968625 h 1937250"/>
              <a:gd name="connsiteX0" fmla="*/ 0 w 1599554"/>
              <a:gd name="connsiteY0" fmla="*/ 0 h 968625"/>
              <a:gd name="connsiteX1" fmla="*/ 1599554 w 1599554"/>
              <a:gd name="connsiteY1" fmla="*/ 968625 h 968625"/>
              <a:gd name="connsiteX2" fmla="*/ 1 w 1599554"/>
              <a:gd name="connsiteY2" fmla="*/ 968625 h 968625"/>
              <a:gd name="connsiteX3" fmla="*/ 0 w 1599554"/>
              <a:gd name="connsiteY3" fmla="*/ 0 h 968625"/>
              <a:gd name="connsiteX0" fmla="*/ 10077 w 1599554"/>
              <a:gd name="connsiteY0" fmla="*/ 80653 h 968625"/>
              <a:gd name="connsiteX1" fmla="*/ 1599554 w 1599554"/>
              <a:gd name="connsiteY1" fmla="*/ 968625 h 968625"/>
              <a:gd name="connsiteX0" fmla="*/ 887161 w 1612875"/>
              <a:gd name="connsiteY0" fmla="*/ 136157 h 887972"/>
              <a:gd name="connsiteX1" fmla="*/ 1599553 w 1612875"/>
              <a:gd name="connsiteY1" fmla="*/ 887972 h 887972"/>
              <a:gd name="connsiteX2" fmla="*/ 0 w 1612875"/>
              <a:gd name="connsiteY2" fmla="*/ 887972 h 887972"/>
              <a:gd name="connsiteX3" fmla="*/ 887161 w 1612875"/>
              <a:gd name="connsiteY3" fmla="*/ 136157 h 887972"/>
              <a:gd name="connsiteX0" fmla="*/ 10076 w 1612875"/>
              <a:gd name="connsiteY0" fmla="*/ 0 h 887972"/>
              <a:gd name="connsiteX1" fmla="*/ 1599553 w 1612875"/>
              <a:gd name="connsiteY1" fmla="*/ 887972 h 887972"/>
              <a:gd name="connsiteX0" fmla="*/ 887161 w 1612875"/>
              <a:gd name="connsiteY0" fmla="*/ 124816 h 876631"/>
              <a:gd name="connsiteX1" fmla="*/ 1599553 w 1612875"/>
              <a:gd name="connsiteY1" fmla="*/ 876631 h 876631"/>
              <a:gd name="connsiteX2" fmla="*/ 0 w 1612875"/>
              <a:gd name="connsiteY2" fmla="*/ 876631 h 876631"/>
              <a:gd name="connsiteX3" fmla="*/ 887161 w 1612875"/>
              <a:gd name="connsiteY3" fmla="*/ 124816 h 876631"/>
              <a:gd name="connsiteX0" fmla="*/ 1254 w 1612875"/>
              <a:gd name="connsiteY0" fmla="*/ 0 h 876631"/>
              <a:gd name="connsiteX1" fmla="*/ 1599553 w 1612875"/>
              <a:gd name="connsiteY1" fmla="*/ 876631 h 876631"/>
              <a:gd name="connsiteX0" fmla="*/ 970354 w 1696068"/>
              <a:gd name="connsiteY0" fmla="*/ 0 h 751815"/>
              <a:gd name="connsiteX1" fmla="*/ 1682746 w 1696068"/>
              <a:gd name="connsiteY1" fmla="*/ 751815 h 751815"/>
              <a:gd name="connsiteX2" fmla="*/ 83193 w 1696068"/>
              <a:gd name="connsiteY2" fmla="*/ 751815 h 751815"/>
              <a:gd name="connsiteX3" fmla="*/ 970354 w 1696068"/>
              <a:gd name="connsiteY3" fmla="*/ 0 h 751815"/>
              <a:gd name="connsiteX0" fmla="*/ 0 w 1696068"/>
              <a:gd name="connsiteY0" fmla="*/ 100753 h 751815"/>
              <a:gd name="connsiteX1" fmla="*/ 1682746 w 1696068"/>
              <a:gd name="connsiteY1" fmla="*/ 751815 h 751815"/>
              <a:gd name="connsiteX0" fmla="*/ 970354 w 1696068"/>
              <a:gd name="connsiteY0" fmla="*/ 0 h 751815"/>
              <a:gd name="connsiteX1" fmla="*/ 1682746 w 1696068"/>
              <a:gd name="connsiteY1" fmla="*/ 751815 h 751815"/>
              <a:gd name="connsiteX2" fmla="*/ 83193 w 1696068"/>
              <a:gd name="connsiteY2" fmla="*/ 751815 h 751815"/>
              <a:gd name="connsiteX3" fmla="*/ 970354 w 1696068"/>
              <a:gd name="connsiteY3" fmla="*/ 0 h 751815"/>
              <a:gd name="connsiteX0" fmla="*/ 0 w 1696068"/>
              <a:gd name="connsiteY0" fmla="*/ 100753 h 751815"/>
              <a:gd name="connsiteX1" fmla="*/ 791982 w 1696068"/>
              <a:gd name="connsiteY1" fmla="*/ 154862 h 751815"/>
              <a:gd name="connsiteX2" fmla="*/ 1682746 w 1696068"/>
              <a:gd name="connsiteY2" fmla="*/ 751815 h 751815"/>
              <a:gd name="connsiteX0" fmla="*/ 967851 w 1693565"/>
              <a:gd name="connsiteY0" fmla="*/ 0 h 751815"/>
              <a:gd name="connsiteX1" fmla="*/ 1680243 w 1693565"/>
              <a:gd name="connsiteY1" fmla="*/ 751815 h 751815"/>
              <a:gd name="connsiteX2" fmla="*/ 80690 w 1693565"/>
              <a:gd name="connsiteY2" fmla="*/ 751815 h 751815"/>
              <a:gd name="connsiteX3" fmla="*/ 967851 w 1693565"/>
              <a:gd name="connsiteY3" fmla="*/ 0 h 751815"/>
              <a:gd name="connsiteX0" fmla="*/ 0 w 1693565"/>
              <a:gd name="connsiteY0" fmla="*/ 366654 h 751815"/>
              <a:gd name="connsiteX1" fmla="*/ 789479 w 1693565"/>
              <a:gd name="connsiteY1" fmla="*/ 154862 h 751815"/>
              <a:gd name="connsiteX2" fmla="*/ 1680243 w 1693565"/>
              <a:gd name="connsiteY2" fmla="*/ 751815 h 751815"/>
              <a:gd name="connsiteX0" fmla="*/ 887161 w 1612875"/>
              <a:gd name="connsiteY0" fmla="*/ 0 h 842758"/>
              <a:gd name="connsiteX1" fmla="*/ 1599553 w 1612875"/>
              <a:gd name="connsiteY1" fmla="*/ 751815 h 842758"/>
              <a:gd name="connsiteX2" fmla="*/ 0 w 1612875"/>
              <a:gd name="connsiteY2" fmla="*/ 751815 h 842758"/>
              <a:gd name="connsiteX3" fmla="*/ 887161 w 1612875"/>
              <a:gd name="connsiteY3" fmla="*/ 0 h 842758"/>
              <a:gd name="connsiteX0" fmla="*/ 395799 w 1612875"/>
              <a:gd name="connsiteY0" fmla="*/ 842758 h 842758"/>
              <a:gd name="connsiteX1" fmla="*/ 708789 w 1612875"/>
              <a:gd name="connsiteY1" fmla="*/ 154862 h 842758"/>
              <a:gd name="connsiteX2" fmla="*/ 1599553 w 1612875"/>
              <a:gd name="connsiteY2" fmla="*/ 751815 h 842758"/>
              <a:gd name="connsiteX0" fmla="*/ 887161 w 1612875"/>
              <a:gd name="connsiteY0" fmla="*/ 0 h 1196049"/>
              <a:gd name="connsiteX1" fmla="*/ 1599553 w 1612875"/>
              <a:gd name="connsiteY1" fmla="*/ 751815 h 1196049"/>
              <a:gd name="connsiteX2" fmla="*/ 0 w 1612875"/>
              <a:gd name="connsiteY2" fmla="*/ 751815 h 1196049"/>
              <a:gd name="connsiteX3" fmla="*/ 887161 w 1612875"/>
              <a:gd name="connsiteY3" fmla="*/ 0 h 1196049"/>
              <a:gd name="connsiteX0" fmla="*/ 1135910 w 1612875"/>
              <a:gd name="connsiteY0" fmla="*/ 1196049 h 1196049"/>
              <a:gd name="connsiteX1" fmla="*/ 708789 w 1612875"/>
              <a:gd name="connsiteY1" fmla="*/ 154862 h 1196049"/>
              <a:gd name="connsiteX2" fmla="*/ 1599553 w 1612875"/>
              <a:gd name="connsiteY2" fmla="*/ 751815 h 1196049"/>
              <a:gd name="connsiteX0" fmla="*/ 1139347 w 1865061"/>
              <a:gd name="connsiteY0" fmla="*/ 0 h 1196049"/>
              <a:gd name="connsiteX1" fmla="*/ 1851739 w 1865061"/>
              <a:gd name="connsiteY1" fmla="*/ 751815 h 1196049"/>
              <a:gd name="connsiteX2" fmla="*/ 0 w 1865061"/>
              <a:gd name="connsiteY2" fmla="*/ 955405 h 1196049"/>
              <a:gd name="connsiteX3" fmla="*/ 1139347 w 1865061"/>
              <a:gd name="connsiteY3" fmla="*/ 0 h 1196049"/>
              <a:gd name="connsiteX0" fmla="*/ 1388096 w 1865061"/>
              <a:gd name="connsiteY0" fmla="*/ 1196049 h 1196049"/>
              <a:gd name="connsiteX1" fmla="*/ 960975 w 1865061"/>
              <a:gd name="connsiteY1" fmla="*/ 154862 h 1196049"/>
              <a:gd name="connsiteX2" fmla="*/ 1851739 w 1865061"/>
              <a:gd name="connsiteY2" fmla="*/ 751815 h 1196049"/>
              <a:gd name="connsiteX0" fmla="*/ 1139347 w 1865061"/>
              <a:gd name="connsiteY0" fmla="*/ 0 h 1196049"/>
              <a:gd name="connsiteX1" fmla="*/ 1851739 w 1865061"/>
              <a:gd name="connsiteY1" fmla="*/ 751815 h 1196049"/>
              <a:gd name="connsiteX2" fmla="*/ 0 w 1865061"/>
              <a:gd name="connsiteY2" fmla="*/ 955405 h 1196049"/>
              <a:gd name="connsiteX3" fmla="*/ 1139347 w 1865061"/>
              <a:gd name="connsiteY3" fmla="*/ 0 h 1196049"/>
              <a:gd name="connsiteX0" fmla="*/ 1388096 w 1865061"/>
              <a:gd name="connsiteY0" fmla="*/ 1196049 h 1196049"/>
              <a:gd name="connsiteX1" fmla="*/ 960975 w 1865061"/>
              <a:gd name="connsiteY1" fmla="*/ 154862 h 1196049"/>
              <a:gd name="connsiteX2" fmla="*/ 1851739 w 1865061"/>
              <a:gd name="connsiteY2" fmla="*/ 751815 h 1196049"/>
              <a:gd name="connsiteX0" fmla="*/ 1139347 w 1865061"/>
              <a:gd name="connsiteY0" fmla="*/ 0 h 1196049"/>
              <a:gd name="connsiteX1" fmla="*/ 1851739 w 1865061"/>
              <a:gd name="connsiteY1" fmla="*/ 751815 h 1196049"/>
              <a:gd name="connsiteX2" fmla="*/ 0 w 1865061"/>
              <a:gd name="connsiteY2" fmla="*/ 955405 h 1196049"/>
              <a:gd name="connsiteX3" fmla="*/ 1139347 w 1865061"/>
              <a:gd name="connsiteY3" fmla="*/ 0 h 1196049"/>
              <a:gd name="connsiteX0" fmla="*/ 1388096 w 1865061"/>
              <a:gd name="connsiteY0" fmla="*/ 1196049 h 1196049"/>
              <a:gd name="connsiteX1" fmla="*/ 960975 w 1865061"/>
              <a:gd name="connsiteY1" fmla="*/ 154862 h 1196049"/>
              <a:gd name="connsiteX2" fmla="*/ 1851739 w 1865061"/>
              <a:gd name="connsiteY2" fmla="*/ 751815 h 1196049"/>
              <a:gd name="connsiteX0" fmla="*/ 1139347 w 1865061"/>
              <a:gd name="connsiteY0" fmla="*/ 0 h 1196049"/>
              <a:gd name="connsiteX1" fmla="*/ 1851739 w 1865061"/>
              <a:gd name="connsiteY1" fmla="*/ 751815 h 1196049"/>
              <a:gd name="connsiteX2" fmla="*/ 0 w 1865061"/>
              <a:gd name="connsiteY2" fmla="*/ 955405 h 1196049"/>
              <a:gd name="connsiteX3" fmla="*/ 1139347 w 1865061"/>
              <a:gd name="connsiteY3" fmla="*/ 0 h 1196049"/>
              <a:gd name="connsiteX0" fmla="*/ 1388096 w 1865061"/>
              <a:gd name="connsiteY0" fmla="*/ 1196049 h 1196049"/>
              <a:gd name="connsiteX1" fmla="*/ 960975 w 1865061"/>
              <a:gd name="connsiteY1" fmla="*/ 154862 h 1196049"/>
              <a:gd name="connsiteX2" fmla="*/ 1851739 w 1865061"/>
              <a:gd name="connsiteY2" fmla="*/ 751815 h 1196049"/>
              <a:gd name="connsiteX0" fmla="*/ 1139347 w 1865061"/>
              <a:gd name="connsiteY0" fmla="*/ 0 h 1260059"/>
              <a:gd name="connsiteX1" fmla="*/ 1851739 w 1865061"/>
              <a:gd name="connsiteY1" fmla="*/ 751815 h 1260059"/>
              <a:gd name="connsiteX2" fmla="*/ 0 w 1865061"/>
              <a:gd name="connsiteY2" fmla="*/ 955405 h 1260059"/>
              <a:gd name="connsiteX3" fmla="*/ 1139347 w 1865061"/>
              <a:gd name="connsiteY3" fmla="*/ 0 h 1260059"/>
              <a:gd name="connsiteX0" fmla="*/ 940546 w 1865061"/>
              <a:gd name="connsiteY0" fmla="*/ 1260059 h 1260059"/>
              <a:gd name="connsiteX1" fmla="*/ 960975 w 1865061"/>
              <a:gd name="connsiteY1" fmla="*/ 154862 h 1260059"/>
              <a:gd name="connsiteX2" fmla="*/ 1851739 w 1865061"/>
              <a:gd name="connsiteY2" fmla="*/ 751815 h 1260059"/>
              <a:gd name="connsiteX0" fmla="*/ 1139347 w 1865061"/>
              <a:gd name="connsiteY0" fmla="*/ 0 h 1260059"/>
              <a:gd name="connsiteX1" fmla="*/ 1851739 w 1865061"/>
              <a:gd name="connsiteY1" fmla="*/ 751815 h 1260059"/>
              <a:gd name="connsiteX2" fmla="*/ 0 w 1865061"/>
              <a:gd name="connsiteY2" fmla="*/ 955405 h 1260059"/>
              <a:gd name="connsiteX3" fmla="*/ 1139347 w 1865061"/>
              <a:gd name="connsiteY3" fmla="*/ 0 h 1260059"/>
              <a:gd name="connsiteX0" fmla="*/ 940546 w 1865061"/>
              <a:gd name="connsiteY0" fmla="*/ 1260059 h 1260059"/>
              <a:gd name="connsiteX1" fmla="*/ 960975 w 1865061"/>
              <a:gd name="connsiteY1" fmla="*/ 154862 h 1260059"/>
              <a:gd name="connsiteX2" fmla="*/ 1851739 w 1865061"/>
              <a:gd name="connsiteY2" fmla="*/ 751815 h 1260059"/>
              <a:gd name="connsiteX0" fmla="*/ 1139347 w 1865061"/>
              <a:gd name="connsiteY0" fmla="*/ 0 h 955405"/>
              <a:gd name="connsiteX1" fmla="*/ 1851739 w 1865061"/>
              <a:gd name="connsiteY1" fmla="*/ 751815 h 955405"/>
              <a:gd name="connsiteX2" fmla="*/ 0 w 1865061"/>
              <a:gd name="connsiteY2" fmla="*/ 955405 h 955405"/>
              <a:gd name="connsiteX3" fmla="*/ 1139347 w 1865061"/>
              <a:gd name="connsiteY3" fmla="*/ 0 h 955405"/>
              <a:gd name="connsiteX0" fmla="*/ 358808 w 1865061"/>
              <a:gd name="connsiteY0" fmla="*/ 875919 h 955405"/>
              <a:gd name="connsiteX1" fmla="*/ 960975 w 1865061"/>
              <a:gd name="connsiteY1" fmla="*/ 154862 h 955405"/>
              <a:gd name="connsiteX2" fmla="*/ 1851739 w 1865061"/>
              <a:gd name="connsiteY2" fmla="*/ 751815 h 955405"/>
              <a:gd name="connsiteX0" fmla="*/ 1139347 w 1865061"/>
              <a:gd name="connsiteY0" fmla="*/ 0 h 955405"/>
              <a:gd name="connsiteX1" fmla="*/ 1851739 w 1865061"/>
              <a:gd name="connsiteY1" fmla="*/ 751815 h 955405"/>
              <a:gd name="connsiteX2" fmla="*/ 0 w 1865061"/>
              <a:gd name="connsiteY2" fmla="*/ 955405 h 955405"/>
              <a:gd name="connsiteX3" fmla="*/ 1139347 w 1865061"/>
              <a:gd name="connsiteY3" fmla="*/ 0 h 955405"/>
              <a:gd name="connsiteX0" fmla="*/ 76212 w 1865061"/>
              <a:gd name="connsiteY0" fmla="*/ 597015 h 955405"/>
              <a:gd name="connsiteX1" fmla="*/ 960975 w 1865061"/>
              <a:gd name="connsiteY1" fmla="*/ 154862 h 955405"/>
              <a:gd name="connsiteX2" fmla="*/ 1851739 w 1865061"/>
              <a:gd name="connsiteY2" fmla="*/ 751815 h 955405"/>
              <a:gd name="connsiteX0" fmla="*/ 1139347 w 1865061"/>
              <a:gd name="connsiteY0" fmla="*/ 0 h 1425267"/>
              <a:gd name="connsiteX1" fmla="*/ 1851739 w 1865061"/>
              <a:gd name="connsiteY1" fmla="*/ 751815 h 1425267"/>
              <a:gd name="connsiteX2" fmla="*/ 0 w 1865061"/>
              <a:gd name="connsiteY2" fmla="*/ 955405 h 1425267"/>
              <a:gd name="connsiteX3" fmla="*/ 1139347 w 1865061"/>
              <a:gd name="connsiteY3" fmla="*/ 0 h 1425267"/>
              <a:gd name="connsiteX0" fmla="*/ 921574 w 1865061"/>
              <a:gd name="connsiteY0" fmla="*/ 1425267 h 1425267"/>
              <a:gd name="connsiteX1" fmla="*/ 960975 w 1865061"/>
              <a:gd name="connsiteY1" fmla="*/ 154862 h 1425267"/>
              <a:gd name="connsiteX2" fmla="*/ 1851739 w 1865061"/>
              <a:gd name="connsiteY2" fmla="*/ 751815 h 1425267"/>
              <a:gd name="connsiteX0" fmla="*/ 1139347 w 1865061"/>
              <a:gd name="connsiteY0" fmla="*/ 0 h 1425267"/>
              <a:gd name="connsiteX1" fmla="*/ 1851739 w 1865061"/>
              <a:gd name="connsiteY1" fmla="*/ 751815 h 1425267"/>
              <a:gd name="connsiteX2" fmla="*/ 0 w 1865061"/>
              <a:gd name="connsiteY2" fmla="*/ 955405 h 1425267"/>
              <a:gd name="connsiteX3" fmla="*/ 1139347 w 1865061"/>
              <a:gd name="connsiteY3" fmla="*/ 0 h 1425267"/>
              <a:gd name="connsiteX0" fmla="*/ 921574 w 1865061"/>
              <a:gd name="connsiteY0" fmla="*/ 1425267 h 1425267"/>
              <a:gd name="connsiteX1" fmla="*/ 897572 w 1865061"/>
              <a:gd name="connsiteY1" fmla="*/ 476513 h 1425267"/>
              <a:gd name="connsiteX2" fmla="*/ 1851739 w 1865061"/>
              <a:gd name="connsiteY2" fmla="*/ 751815 h 1425267"/>
              <a:gd name="connsiteX0" fmla="*/ 1139347 w 1865061"/>
              <a:gd name="connsiteY0" fmla="*/ 0 h 1425267"/>
              <a:gd name="connsiteX1" fmla="*/ 1851739 w 1865061"/>
              <a:gd name="connsiteY1" fmla="*/ 751815 h 1425267"/>
              <a:gd name="connsiteX2" fmla="*/ 0 w 1865061"/>
              <a:gd name="connsiteY2" fmla="*/ 955405 h 1425267"/>
              <a:gd name="connsiteX3" fmla="*/ 1139347 w 1865061"/>
              <a:gd name="connsiteY3" fmla="*/ 0 h 1425267"/>
              <a:gd name="connsiteX0" fmla="*/ 921574 w 1865061"/>
              <a:gd name="connsiteY0" fmla="*/ 1425267 h 1425267"/>
              <a:gd name="connsiteX1" fmla="*/ 897572 w 1865061"/>
              <a:gd name="connsiteY1" fmla="*/ 476513 h 1425267"/>
              <a:gd name="connsiteX2" fmla="*/ 1851739 w 1865061"/>
              <a:gd name="connsiteY2" fmla="*/ 751815 h 1425267"/>
              <a:gd name="connsiteX0" fmla="*/ 1139347 w 1865061"/>
              <a:gd name="connsiteY0" fmla="*/ 0 h 1425267"/>
              <a:gd name="connsiteX1" fmla="*/ 1851739 w 1865061"/>
              <a:gd name="connsiteY1" fmla="*/ 751815 h 1425267"/>
              <a:gd name="connsiteX2" fmla="*/ 0 w 1865061"/>
              <a:gd name="connsiteY2" fmla="*/ 955405 h 1425267"/>
              <a:gd name="connsiteX3" fmla="*/ 1139347 w 1865061"/>
              <a:gd name="connsiteY3" fmla="*/ 0 h 1425267"/>
              <a:gd name="connsiteX0" fmla="*/ 921574 w 1865061"/>
              <a:gd name="connsiteY0" fmla="*/ 1425267 h 1425267"/>
              <a:gd name="connsiteX1" fmla="*/ 897572 w 1865061"/>
              <a:gd name="connsiteY1" fmla="*/ 476513 h 1425267"/>
              <a:gd name="connsiteX2" fmla="*/ 1851739 w 1865061"/>
              <a:gd name="connsiteY2" fmla="*/ 751815 h 1425267"/>
              <a:gd name="connsiteX0" fmla="*/ 1139347 w 1865061"/>
              <a:gd name="connsiteY0" fmla="*/ 0 h 1425267"/>
              <a:gd name="connsiteX1" fmla="*/ 1851739 w 1865061"/>
              <a:gd name="connsiteY1" fmla="*/ 751815 h 1425267"/>
              <a:gd name="connsiteX2" fmla="*/ 0 w 1865061"/>
              <a:gd name="connsiteY2" fmla="*/ 955405 h 1425267"/>
              <a:gd name="connsiteX3" fmla="*/ 1139347 w 1865061"/>
              <a:gd name="connsiteY3" fmla="*/ 0 h 1425267"/>
              <a:gd name="connsiteX0" fmla="*/ 921574 w 1865061"/>
              <a:gd name="connsiteY0" fmla="*/ 1425267 h 1425267"/>
              <a:gd name="connsiteX1" fmla="*/ 897572 w 1865061"/>
              <a:gd name="connsiteY1" fmla="*/ 476513 h 1425267"/>
              <a:gd name="connsiteX2" fmla="*/ 1851739 w 1865061"/>
              <a:gd name="connsiteY2" fmla="*/ 751815 h 1425267"/>
              <a:gd name="connsiteX0" fmla="*/ 1139347 w 1851739"/>
              <a:gd name="connsiteY0" fmla="*/ 0 h 1425267"/>
              <a:gd name="connsiteX1" fmla="*/ 1851739 w 1851739"/>
              <a:gd name="connsiteY1" fmla="*/ 751815 h 1425267"/>
              <a:gd name="connsiteX2" fmla="*/ 0 w 1851739"/>
              <a:gd name="connsiteY2" fmla="*/ 955405 h 1425267"/>
              <a:gd name="connsiteX3" fmla="*/ 1139347 w 1851739"/>
              <a:gd name="connsiteY3" fmla="*/ 0 h 1425267"/>
              <a:gd name="connsiteX0" fmla="*/ 921574 w 1851739"/>
              <a:gd name="connsiteY0" fmla="*/ 1425267 h 1425267"/>
              <a:gd name="connsiteX1" fmla="*/ 897572 w 1851739"/>
              <a:gd name="connsiteY1" fmla="*/ 476513 h 1425267"/>
              <a:gd name="connsiteX2" fmla="*/ 1851739 w 1851739"/>
              <a:gd name="connsiteY2" fmla="*/ 751815 h 1425267"/>
              <a:gd name="connsiteX0" fmla="*/ 1139347 w 1851739"/>
              <a:gd name="connsiteY0" fmla="*/ 0 h 1425267"/>
              <a:gd name="connsiteX1" fmla="*/ 1851739 w 1851739"/>
              <a:gd name="connsiteY1" fmla="*/ 751815 h 1425267"/>
              <a:gd name="connsiteX2" fmla="*/ 0 w 1851739"/>
              <a:gd name="connsiteY2" fmla="*/ 955405 h 1425267"/>
              <a:gd name="connsiteX3" fmla="*/ 1139347 w 1851739"/>
              <a:gd name="connsiteY3" fmla="*/ 0 h 1425267"/>
              <a:gd name="connsiteX0" fmla="*/ 921574 w 1851739"/>
              <a:gd name="connsiteY0" fmla="*/ 1425267 h 1425267"/>
              <a:gd name="connsiteX1" fmla="*/ 897572 w 1851739"/>
              <a:gd name="connsiteY1" fmla="*/ 476513 h 1425267"/>
              <a:gd name="connsiteX2" fmla="*/ 1851739 w 1851739"/>
              <a:gd name="connsiteY2" fmla="*/ 751815 h 1425267"/>
              <a:gd name="connsiteX0" fmla="*/ 1139347 w 1851739"/>
              <a:gd name="connsiteY0" fmla="*/ 0 h 1073475"/>
              <a:gd name="connsiteX1" fmla="*/ 1851739 w 1851739"/>
              <a:gd name="connsiteY1" fmla="*/ 751815 h 1073475"/>
              <a:gd name="connsiteX2" fmla="*/ 0 w 1851739"/>
              <a:gd name="connsiteY2" fmla="*/ 955405 h 1073475"/>
              <a:gd name="connsiteX3" fmla="*/ 1139347 w 1851739"/>
              <a:gd name="connsiteY3" fmla="*/ 0 h 1073475"/>
              <a:gd name="connsiteX0" fmla="*/ 1568066 w 1851739"/>
              <a:gd name="connsiteY0" fmla="*/ 1073475 h 1073475"/>
              <a:gd name="connsiteX1" fmla="*/ 897572 w 1851739"/>
              <a:gd name="connsiteY1" fmla="*/ 476513 h 1073475"/>
              <a:gd name="connsiteX2" fmla="*/ 1851739 w 1851739"/>
              <a:gd name="connsiteY2" fmla="*/ 751815 h 1073475"/>
              <a:gd name="connsiteX0" fmla="*/ 1139347 w 1851739"/>
              <a:gd name="connsiteY0" fmla="*/ 0 h 1073475"/>
              <a:gd name="connsiteX1" fmla="*/ 1851739 w 1851739"/>
              <a:gd name="connsiteY1" fmla="*/ 751815 h 1073475"/>
              <a:gd name="connsiteX2" fmla="*/ 0 w 1851739"/>
              <a:gd name="connsiteY2" fmla="*/ 955405 h 1073475"/>
              <a:gd name="connsiteX3" fmla="*/ 1139347 w 1851739"/>
              <a:gd name="connsiteY3" fmla="*/ 0 h 1073475"/>
              <a:gd name="connsiteX0" fmla="*/ 1568066 w 1851739"/>
              <a:gd name="connsiteY0" fmla="*/ 1073475 h 1073475"/>
              <a:gd name="connsiteX1" fmla="*/ 897572 w 1851739"/>
              <a:gd name="connsiteY1" fmla="*/ 476513 h 1073475"/>
              <a:gd name="connsiteX2" fmla="*/ 1851739 w 1851739"/>
              <a:gd name="connsiteY2" fmla="*/ 751815 h 1073475"/>
              <a:gd name="connsiteX0" fmla="*/ 1139347 w 1851739"/>
              <a:gd name="connsiteY0" fmla="*/ 0 h 1073475"/>
              <a:gd name="connsiteX1" fmla="*/ 1851739 w 1851739"/>
              <a:gd name="connsiteY1" fmla="*/ 751815 h 1073475"/>
              <a:gd name="connsiteX2" fmla="*/ 0 w 1851739"/>
              <a:gd name="connsiteY2" fmla="*/ 955405 h 1073475"/>
              <a:gd name="connsiteX3" fmla="*/ 1139347 w 1851739"/>
              <a:gd name="connsiteY3" fmla="*/ 0 h 1073475"/>
              <a:gd name="connsiteX0" fmla="*/ 1568066 w 1851739"/>
              <a:gd name="connsiteY0" fmla="*/ 1073475 h 1073475"/>
              <a:gd name="connsiteX1" fmla="*/ 1091006 w 1851739"/>
              <a:gd name="connsiteY1" fmla="*/ 233835 h 1073475"/>
              <a:gd name="connsiteX2" fmla="*/ 1851739 w 1851739"/>
              <a:gd name="connsiteY2" fmla="*/ 751815 h 1073475"/>
              <a:gd name="connsiteX0" fmla="*/ 1139347 w 1851739"/>
              <a:gd name="connsiteY0" fmla="*/ 0 h 1073475"/>
              <a:gd name="connsiteX1" fmla="*/ 1851739 w 1851739"/>
              <a:gd name="connsiteY1" fmla="*/ 751815 h 1073475"/>
              <a:gd name="connsiteX2" fmla="*/ 0 w 1851739"/>
              <a:gd name="connsiteY2" fmla="*/ 955405 h 1073475"/>
              <a:gd name="connsiteX3" fmla="*/ 1139347 w 1851739"/>
              <a:gd name="connsiteY3" fmla="*/ 0 h 1073475"/>
              <a:gd name="connsiteX0" fmla="*/ 1568066 w 1851739"/>
              <a:gd name="connsiteY0" fmla="*/ 1073475 h 1073475"/>
              <a:gd name="connsiteX1" fmla="*/ 1589556 w 1851739"/>
              <a:gd name="connsiteY1" fmla="*/ 118774 h 1073475"/>
              <a:gd name="connsiteX2" fmla="*/ 1851739 w 1851739"/>
              <a:gd name="connsiteY2" fmla="*/ 751815 h 1073475"/>
              <a:gd name="connsiteX0" fmla="*/ 1139347 w 1851739"/>
              <a:gd name="connsiteY0" fmla="*/ 0 h 990418"/>
              <a:gd name="connsiteX1" fmla="*/ 1851739 w 1851739"/>
              <a:gd name="connsiteY1" fmla="*/ 751815 h 990418"/>
              <a:gd name="connsiteX2" fmla="*/ 0 w 1851739"/>
              <a:gd name="connsiteY2" fmla="*/ 955405 h 990418"/>
              <a:gd name="connsiteX3" fmla="*/ 1139347 w 1851739"/>
              <a:gd name="connsiteY3" fmla="*/ 0 h 990418"/>
              <a:gd name="connsiteX0" fmla="*/ 1849045 w 1851739"/>
              <a:gd name="connsiteY0" fmla="*/ 990418 h 990418"/>
              <a:gd name="connsiteX1" fmla="*/ 1589556 w 1851739"/>
              <a:gd name="connsiteY1" fmla="*/ 118774 h 990418"/>
              <a:gd name="connsiteX2" fmla="*/ 1851739 w 1851739"/>
              <a:gd name="connsiteY2" fmla="*/ 751815 h 990418"/>
              <a:gd name="connsiteX0" fmla="*/ 1139347 w 2071085"/>
              <a:gd name="connsiteY0" fmla="*/ 0 h 990418"/>
              <a:gd name="connsiteX1" fmla="*/ 1851739 w 2071085"/>
              <a:gd name="connsiteY1" fmla="*/ 751815 h 990418"/>
              <a:gd name="connsiteX2" fmla="*/ 0 w 2071085"/>
              <a:gd name="connsiteY2" fmla="*/ 955405 h 990418"/>
              <a:gd name="connsiteX3" fmla="*/ 1139347 w 2071085"/>
              <a:gd name="connsiteY3" fmla="*/ 0 h 990418"/>
              <a:gd name="connsiteX0" fmla="*/ 1849045 w 2071085"/>
              <a:gd name="connsiteY0" fmla="*/ 990418 h 990418"/>
              <a:gd name="connsiteX1" fmla="*/ 2053416 w 2071085"/>
              <a:gd name="connsiteY1" fmla="*/ 36758 h 990418"/>
              <a:gd name="connsiteX2" fmla="*/ 1851739 w 2071085"/>
              <a:gd name="connsiteY2" fmla="*/ 751815 h 990418"/>
              <a:gd name="connsiteX0" fmla="*/ 1139347 w 2538512"/>
              <a:gd name="connsiteY0" fmla="*/ 0 h 955405"/>
              <a:gd name="connsiteX1" fmla="*/ 1851739 w 2538512"/>
              <a:gd name="connsiteY1" fmla="*/ 751815 h 955405"/>
              <a:gd name="connsiteX2" fmla="*/ 0 w 2538512"/>
              <a:gd name="connsiteY2" fmla="*/ 955405 h 955405"/>
              <a:gd name="connsiteX3" fmla="*/ 1139347 w 2538512"/>
              <a:gd name="connsiteY3" fmla="*/ 0 h 955405"/>
              <a:gd name="connsiteX0" fmla="*/ 2538512 w 2538512"/>
              <a:gd name="connsiteY0" fmla="*/ 829018 h 955405"/>
              <a:gd name="connsiteX1" fmla="*/ 2053416 w 2538512"/>
              <a:gd name="connsiteY1" fmla="*/ 36758 h 955405"/>
              <a:gd name="connsiteX2" fmla="*/ 1851739 w 2538512"/>
              <a:gd name="connsiteY2" fmla="*/ 751815 h 955405"/>
              <a:gd name="connsiteX0" fmla="*/ 1139347 w 2538512"/>
              <a:gd name="connsiteY0" fmla="*/ 0 h 955405"/>
              <a:gd name="connsiteX1" fmla="*/ 1851739 w 2538512"/>
              <a:gd name="connsiteY1" fmla="*/ 751815 h 955405"/>
              <a:gd name="connsiteX2" fmla="*/ 0 w 2538512"/>
              <a:gd name="connsiteY2" fmla="*/ 955405 h 955405"/>
              <a:gd name="connsiteX3" fmla="*/ 1139347 w 2538512"/>
              <a:gd name="connsiteY3" fmla="*/ 0 h 955405"/>
              <a:gd name="connsiteX0" fmla="*/ 2538512 w 2538512"/>
              <a:gd name="connsiteY0" fmla="*/ 829018 h 955405"/>
              <a:gd name="connsiteX1" fmla="*/ 2053416 w 2538512"/>
              <a:gd name="connsiteY1" fmla="*/ 36758 h 955405"/>
              <a:gd name="connsiteX2" fmla="*/ 1851739 w 2538512"/>
              <a:gd name="connsiteY2" fmla="*/ 751815 h 955405"/>
              <a:gd name="connsiteX0" fmla="*/ 1139347 w 2538512"/>
              <a:gd name="connsiteY0" fmla="*/ 0 h 955405"/>
              <a:gd name="connsiteX1" fmla="*/ 1851739 w 2538512"/>
              <a:gd name="connsiteY1" fmla="*/ 751815 h 955405"/>
              <a:gd name="connsiteX2" fmla="*/ 0 w 2538512"/>
              <a:gd name="connsiteY2" fmla="*/ 955405 h 955405"/>
              <a:gd name="connsiteX3" fmla="*/ 1139347 w 2538512"/>
              <a:gd name="connsiteY3" fmla="*/ 0 h 955405"/>
              <a:gd name="connsiteX0" fmla="*/ 2538512 w 2538512"/>
              <a:gd name="connsiteY0" fmla="*/ 829018 h 955405"/>
              <a:gd name="connsiteX1" fmla="*/ 2213551 w 2538512"/>
              <a:gd name="connsiteY1" fmla="*/ 40774 h 955405"/>
              <a:gd name="connsiteX2" fmla="*/ 1851739 w 2538512"/>
              <a:gd name="connsiteY2" fmla="*/ 751815 h 955405"/>
              <a:gd name="connsiteX0" fmla="*/ 1139347 w 2538512"/>
              <a:gd name="connsiteY0" fmla="*/ 0 h 955405"/>
              <a:gd name="connsiteX1" fmla="*/ 1851739 w 2538512"/>
              <a:gd name="connsiteY1" fmla="*/ 751815 h 955405"/>
              <a:gd name="connsiteX2" fmla="*/ 0 w 2538512"/>
              <a:gd name="connsiteY2" fmla="*/ 955405 h 955405"/>
              <a:gd name="connsiteX3" fmla="*/ 1139347 w 2538512"/>
              <a:gd name="connsiteY3" fmla="*/ 0 h 955405"/>
              <a:gd name="connsiteX0" fmla="*/ 2538512 w 2538512"/>
              <a:gd name="connsiteY0" fmla="*/ 829018 h 955405"/>
              <a:gd name="connsiteX1" fmla="*/ 2213551 w 2538512"/>
              <a:gd name="connsiteY1" fmla="*/ 40774 h 955405"/>
              <a:gd name="connsiteX2" fmla="*/ 1851739 w 2538512"/>
              <a:gd name="connsiteY2" fmla="*/ 751815 h 955405"/>
              <a:gd name="connsiteX0" fmla="*/ 1139347 w 2666798"/>
              <a:gd name="connsiteY0" fmla="*/ 53491 h 1008896"/>
              <a:gd name="connsiteX1" fmla="*/ 1851739 w 2666798"/>
              <a:gd name="connsiteY1" fmla="*/ 805306 h 1008896"/>
              <a:gd name="connsiteX2" fmla="*/ 0 w 2666798"/>
              <a:gd name="connsiteY2" fmla="*/ 1008896 h 1008896"/>
              <a:gd name="connsiteX3" fmla="*/ 1139347 w 2666798"/>
              <a:gd name="connsiteY3" fmla="*/ 53491 h 1008896"/>
              <a:gd name="connsiteX0" fmla="*/ 2538512 w 2666798"/>
              <a:gd name="connsiteY0" fmla="*/ 882509 h 1008896"/>
              <a:gd name="connsiteX1" fmla="*/ 2660637 w 2666798"/>
              <a:gd name="connsiteY1" fmla="*/ 187 h 1008896"/>
              <a:gd name="connsiteX2" fmla="*/ 1851739 w 2666798"/>
              <a:gd name="connsiteY2" fmla="*/ 805306 h 1008896"/>
              <a:gd name="connsiteX0" fmla="*/ 1139347 w 2927017"/>
              <a:gd name="connsiteY0" fmla="*/ 53491 h 1008896"/>
              <a:gd name="connsiteX1" fmla="*/ 1851739 w 2927017"/>
              <a:gd name="connsiteY1" fmla="*/ 805306 h 1008896"/>
              <a:gd name="connsiteX2" fmla="*/ 0 w 2927017"/>
              <a:gd name="connsiteY2" fmla="*/ 1008896 h 1008896"/>
              <a:gd name="connsiteX3" fmla="*/ 1139347 w 2927017"/>
              <a:gd name="connsiteY3" fmla="*/ 53491 h 1008896"/>
              <a:gd name="connsiteX0" fmla="*/ 2927017 w 2927017"/>
              <a:gd name="connsiteY0" fmla="*/ 881620 h 1008896"/>
              <a:gd name="connsiteX1" fmla="*/ 2660637 w 2927017"/>
              <a:gd name="connsiteY1" fmla="*/ 187 h 1008896"/>
              <a:gd name="connsiteX2" fmla="*/ 1851739 w 2927017"/>
              <a:gd name="connsiteY2" fmla="*/ 805306 h 1008896"/>
              <a:gd name="connsiteX0" fmla="*/ 1139347 w 2927017"/>
              <a:gd name="connsiteY0" fmla="*/ 53491 h 1008896"/>
              <a:gd name="connsiteX1" fmla="*/ 1851739 w 2927017"/>
              <a:gd name="connsiteY1" fmla="*/ 805306 h 1008896"/>
              <a:gd name="connsiteX2" fmla="*/ 0 w 2927017"/>
              <a:gd name="connsiteY2" fmla="*/ 1008896 h 1008896"/>
              <a:gd name="connsiteX3" fmla="*/ 1139347 w 2927017"/>
              <a:gd name="connsiteY3" fmla="*/ 53491 h 1008896"/>
              <a:gd name="connsiteX0" fmla="*/ 2927017 w 2927017"/>
              <a:gd name="connsiteY0" fmla="*/ 881620 h 1008896"/>
              <a:gd name="connsiteX1" fmla="*/ 2660637 w 2927017"/>
              <a:gd name="connsiteY1" fmla="*/ 187 h 1008896"/>
              <a:gd name="connsiteX2" fmla="*/ 1851739 w 2927017"/>
              <a:gd name="connsiteY2" fmla="*/ 805306 h 1008896"/>
              <a:gd name="connsiteX0" fmla="*/ 1139347 w 2970592"/>
              <a:gd name="connsiteY0" fmla="*/ 0 h 955405"/>
              <a:gd name="connsiteX1" fmla="*/ 1851739 w 2970592"/>
              <a:gd name="connsiteY1" fmla="*/ 751815 h 955405"/>
              <a:gd name="connsiteX2" fmla="*/ 0 w 2970592"/>
              <a:gd name="connsiteY2" fmla="*/ 955405 h 955405"/>
              <a:gd name="connsiteX3" fmla="*/ 1139347 w 2970592"/>
              <a:gd name="connsiteY3" fmla="*/ 0 h 955405"/>
              <a:gd name="connsiteX0" fmla="*/ 2927017 w 2970592"/>
              <a:gd name="connsiteY0" fmla="*/ 828129 h 955405"/>
              <a:gd name="connsiteX1" fmla="*/ 2957715 w 2970592"/>
              <a:gd name="connsiteY1" fmla="*/ 121695 h 955405"/>
              <a:gd name="connsiteX2" fmla="*/ 1851739 w 2970592"/>
              <a:gd name="connsiteY2" fmla="*/ 751815 h 955405"/>
              <a:gd name="connsiteX0" fmla="*/ 1139347 w 3154018"/>
              <a:gd name="connsiteY0" fmla="*/ 0 h 962394"/>
              <a:gd name="connsiteX1" fmla="*/ 1851739 w 3154018"/>
              <a:gd name="connsiteY1" fmla="*/ 751815 h 962394"/>
              <a:gd name="connsiteX2" fmla="*/ 0 w 3154018"/>
              <a:gd name="connsiteY2" fmla="*/ 955405 h 962394"/>
              <a:gd name="connsiteX3" fmla="*/ 1139347 w 3154018"/>
              <a:gd name="connsiteY3" fmla="*/ 0 h 962394"/>
              <a:gd name="connsiteX0" fmla="*/ 3154018 w 3154018"/>
              <a:gd name="connsiteY0" fmla="*/ 962394 h 962394"/>
              <a:gd name="connsiteX1" fmla="*/ 2957715 w 3154018"/>
              <a:gd name="connsiteY1" fmla="*/ 121695 h 962394"/>
              <a:gd name="connsiteX2" fmla="*/ 1851739 w 3154018"/>
              <a:gd name="connsiteY2" fmla="*/ 751815 h 962394"/>
              <a:gd name="connsiteX0" fmla="*/ 1139347 w 3502596"/>
              <a:gd name="connsiteY0" fmla="*/ 0 h 955405"/>
              <a:gd name="connsiteX1" fmla="*/ 1851739 w 3502596"/>
              <a:gd name="connsiteY1" fmla="*/ 751815 h 955405"/>
              <a:gd name="connsiteX2" fmla="*/ 0 w 3502596"/>
              <a:gd name="connsiteY2" fmla="*/ 955405 h 955405"/>
              <a:gd name="connsiteX3" fmla="*/ 1139347 w 3502596"/>
              <a:gd name="connsiteY3" fmla="*/ 0 h 955405"/>
              <a:gd name="connsiteX0" fmla="*/ 3502596 w 3502596"/>
              <a:gd name="connsiteY0" fmla="*/ 853304 h 955405"/>
              <a:gd name="connsiteX1" fmla="*/ 2957715 w 3502596"/>
              <a:gd name="connsiteY1" fmla="*/ 121695 h 955405"/>
              <a:gd name="connsiteX2" fmla="*/ 1851739 w 3502596"/>
              <a:gd name="connsiteY2" fmla="*/ 751815 h 955405"/>
              <a:gd name="connsiteX0" fmla="*/ 1139347 w 3918626"/>
              <a:gd name="connsiteY0" fmla="*/ 0 h 955405"/>
              <a:gd name="connsiteX1" fmla="*/ 1851739 w 3918626"/>
              <a:gd name="connsiteY1" fmla="*/ 751815 h 955405"/>
              <a:gd name="connsiteX2" fmla="*/ 0 w 3918626"/>
              <a:gd name="connsiteY2" fmla="*/ 955405 h 955405"/>
              <a:gd name="connsiteX3" fmla="*/ 1139347 w 3918626"/>
              <a:gd name="connsiteY3" fmla="*/ 0 h 955405"/>
              <a:gd name="connsiteX0" fmla="*/ 3918626 w 3918626"/>
              <a:gd name="connsiteY0" fmla="*/ 716714 h 955405"/>
              <a:gd name="connsiteX1" fmla="*/ 2957715 w 3918626"/>
              <a:gd name="connsiteY1" fmla="*/ 121695 h 955405"/>
              <a:gd name="connsiteX2" fmla="*/ 1851739 w 3918626"/>
              <a:gd name="connsiteY2" fmla="*/ 751815 h 955405"/>
              <a:gd name="connsiteX0" fmla="*/ 1139347 w 3918626"/>
              <a:gd name="connsiteY0" fmla="*/ 0 h 955405"/>
              <a:gd name="connsiteX1" fmla="*/ 1851739 w 3918626"/>
              <a:gd name="connsiteY1" fmla="*/ 751815 h 955405"/>
              <a:gd name="connsiteX2" fmla="*/ 0 w 3918626"/>
              <a:gd name="connsiteY2" fmla="*/ 955405 h 955405"/>
              <a:gd name="connsiteX3" fmla="*/ 1139347 w 3918626"/>
              <a:gd name="connsiteY3" fmla="*/ 0 h 955405"/>
              <a:gd name="connsiteX0" fmla="*/ 3918626 w 3918626"/>
              <a:gd name="connsiteY0" fmla="*/ 716714 h 955405"/>
              <a:gd name="connsiteX1" fmla="*/ 2957715 w 3918626"/>
              <a:gd name="connsiteY1" fmla="*/ 121695 h 955405"/>
              <a:gd name="connsiteX2" fmla="*/ 1851739 w 3918626"/>
              <a:gd name="connsiteY2" fmla="*/ 751815 h 955405"/>
              <a:gd name="connsiteX0" fmla="*/ 1139347 w 4335514"/>
              <a:gd name="connsiteY0" fmla="*/ 25406 h 980811"/>
              <a:gd name="connsiteX1" fmla="*/ 1851739 w 4335514"/>
              <a:gd name="connsiteY1" fmla="*/ 777221 h 980811"/>
              <a:gd name="connsiteX2" fmla="*/ 0 w 4335514"/>
              <a:gd name="connsiteY2" fmla="*/ 980811 h 980811"/>
              <a:gd name="connsiteX3" fmla="*/ 1139347 w 4335514"/>
              <a:gd name="connsiteY3" fmla="*/ 25406 h 980811"/>
              <a:gd name="connsiteX0" fmla="*/ 4335514 w 4335514"/>
              <a:gd name="connsiteY0" fmla="*/ 58524 h 980811"/>
              <a:gd name="connsiteX1" fmla="*/ 2957715 w 4335514"/>
              <a:gd name="connsiteY1" fmla="*/ 147101 h 980811"/>
              <a:gd name="connsiteX2" fmla="*/ 1851739 w 4335514"/>
              <a:gd name="connsiteY2" fmla="*/ 777221 h 980811"/>
              <a:gd name="connsiteX0" fmla="*/ 1139347 w 4335514"/>
              <a:gd name="connsiteY0" fmla="*/ 9717 h 965122"/>
              <a:gd name="connsiteX1" fmla="*/ 1851739 w 4335514"/>
              <a:gd name="connsiteY1" fmla="*/ 761532 h 965122"/>
              <a:gd name="connsiteX2" fmla="*/ 0 w 4335514"/>
              <a:gd name="connsiteY2" fmla="*/ 965122 h 965122"/>
              <a:gd name="connsiteX3" fmla="*/ 1139347 w 4335514"/>
              <a:gd name="connsiteY3" fmla="*/ 9717 h 965122"/>
              <a:gd name="connsiteX0" fmla="*/ 4335514 w 4335514"/>
              <a:gd name="connsiteY0" fmla="*/ 42835 h 965122"/>
              <a:gd name="connsiteX1" fmla="*/ 3383102 w 4335514"/>
              <a:gd name="connsiteY1" fmla="*/ 289448 h 965122"/>
              <a:gd name="connsiteX2" fmla="*/ 1851739 w 4335514"/>
              <a:gd name="connsiteY2" fmla="*/ 761532 h 965122"/>
              <a:gd name="connsiteX0" fmla="*/ 1139347 w 4335514"/>
              <a:gd name="connsiteY0" fmla="*/ 9717 h 965122"/>
              <a:gd name="connsiteX1" fmla="*/ 1851739 w 4335514"/>
              <a:gd name="connsiteY1" fmla="*/ 761532 h 965122"/>
              <a:gd name="connsiteX2" fmla="*/ 0 w 4335514"/>
              <a:gd name="connsiteY2" fmla="*/ 965122 h 965122"/>
              <a:gd name="connsiteX3" fmla="*/ 1139347 w 4335514"/>
              <a:gd name="connsiteY3" fmla="*/ 9717 h 965122"/>
              <a:gd name="connsiteX0" fmla="*/ 4335514 w 4335514"/>
              <a:gd name="connsiteY0" fmla="*/ 42835 h 965122"/>
              <a:gd name="connsiteX1" fmla="*/ 3383102 w 4335514"/>
              <a:gd name="connsiteY1" fmla="*/ 289448 h 965122"/>
              <a:gd name="connsiteX2" fmla="*/ 1851739 w 4335514"/>
              <a:gd name="connsiteY2" fmla="*/ 761532 h 965122"/>
              <a:gd name="connsiteX0" fmla="*/ 1139347 w 4610739"/>
              <a:gd name="connsiteY0" fmla="*/ 0 h 955405"/>
              <a:gd name="connsiteX1" fmla="*/ 1851739 w 4610739"/>
              <a:gd name="connsiteY1" fmla="*/ 751815 h 955405"/>
              <a:gd name="connsiteX2" fmla="*/ 0 w 4610739"/>
              <a:gd name="connsiteY2" fmla="*/ 955405 h 955405"/>
              <a:gd name="connsiteX3" fmla="*/ 1139347 w 4610739"/>
              <a:gd name="connsiteY3" fmla="*/ 0 h 955405"/>
              <a:gd name="connsiteX0" fmla="*/ 4610739 w 4610739"/>
              <a:gd name="connsiteY0" fmla="*/ 217366 h 955405"/>
              <a:gd name="connsiteX1" fmla="*/ 3383102 w 4610739"/>
              <a:gd name="connsiteY1" fmla="*/ 279731 h 955405"/>
              <a:gd name="connsiteX2" fmla="*/ 1851739 w 4610739"/>
              <a:gd name="connsiteY2" fmla="*/ 751815 h 955405"/>
              <a:gd name="connsiteX0" fmla="*/ 1139347 w 4610739"/>
              <a:gd name="connsiteY0" fmla="*/ 0 h 955405"/>
              <a:gd name="connsiteX1" fmla="*/ 1851739 w 4610739"/>
              <a:gd name="connsiteY1" fmla="*/ 751815 h 955405"/>
              <a:gd name="connsiteX2" fmla="*/ 0 w 4610739"/>
              <a:gd name="connsiteY2" fmla="*/ 955405 h 955405"/>
              <a:gd name="connsiteX3" fmla="*/ 1139347 w 4610739"/>
              <a:gd name="connsiteY3" fmla="*/ 0 h 955405"/>
              <a:gd name="connsiteX0" fmla="*/ 4610739 w 4610739"/>
              <a:gd name="connsiteY0" fmla="*/ 217366 h 955405"/>
              <a:gd name="connsiteX1" fmla="*/ 3383102 w 4610739"/>
              <a:gd name="connsiteY1" fmla="*/ 279731 h 955405"/>
              <a:gd name="connsiteX2" fmla="*/ 1851739 w 4610739"/>
              <a:gd name="connsiteY2" fmla="*/ 751815 h 955405"/>
              <a:gd name="connsiteX0" fmla="*/ 1139347 w 4610739"/>
              <a:gd name="connsiteY0" fmla="*/ 0 h 955405"/>
              <a:gd name="connsiteX1" fmla="*/ 1851739 w 4610739"/>
              <a:gd name="connsiteY1" fmla="*/ 751815 h 955405"/>
              <a:gd name="connsiteX2" fmla="*/ 0 w 4610739"/>
              <a:gd name="connsiteY2" fmla="*/ 955405 h 955405"/>
              <a:gd name="connsiteX3" fmla="*/ 1139347 w 4610739"/>
              <a:gd name="connsiteY3" fmla="*/ 0 h 955405"/>
              <a:gd name="connsiteX0" fmla="*/ 4610739 w 4610739"/>
              <a:gd name="connsiteY0" fmla="*/ 217366 h 955405"/>
              <a:gd name="connsiteX1" fmla="*/ 3400570 w 4610739"/>
              <a:gd name="connsiteY1" fmla="*/ 199253 h 955405"/>
              <a:gd name="connsiteX2" fmla="*/ 1851739 w 4610739"/>
              <a:gd name="connsiteY2" fmla="*/ 751815 h 955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610739" h="955405" stroke="0" extrusionOk="0">
                <a:moveTo>
                  <a:pt x="1139347" y="0"/>
                </a:moveTo>
                <a:cubicBezTo>
                  <a:pt x="2022756" y="0"/>
                  <a:pt x="2502366" y="300596"/>
                  <a:pt x="1851739" y="751815"/>
                </a:cubicBezTo>
                <a:cubicBezTo>
                  <a:pt x="1815204" y="735732"/>
                  <a:pt x="937283" y="901877"/>
                  <a:pt x="0" y="955405"/>
                </a:cubicBezTo>
                <a:cubicBezTo>
                  <a:pt x="5751" y="763576"/>
                  <a:pt x="1139347" y="322875"/>
                  <a:pt x="1139347" y="0"/>
                </a:cubicBezTo>
                <a:close/>
              </a:path>
              <a:path w="4610739" h="955405" fill="none">
                <a:moveTo>
                  <a:pt x="4610739" y="217366"/>
                </a:moveTo>
                <a:cubicBezTo>
                  <a:pt x="4295474" y="186926"/>
                  <a:pt x="3455749" y="237905"/>
                  <a:pt x="3400570" y="199253"/>
                </a:cubicBezTo>
                <a:cubicBezTo>
                  <a:pt x="3333702" y="190780"/>
                  <a:pt x="1851739" y="216858"/>
                  <a:pt x="1851739" y="751815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57" name="Ellipse 56">
            <a:extLst>
              <a:ext uri="{FF2B5EF4-FFF2-40B4-BE49-F238E27FC236}">
                <a16:creationId xmlns:a16="http://schemas.microsoft.com/office/drawing/2014/main" id="{7695B6BC-12B5-46B0-950F-50F5FA2847CF}"/>
              </a:ext>
            </a:extLst>
          </p:cNvPr>
          <p:cNvSpPr/>
          <p:nvPr/>
        </p:nvSpPr>
        <p:spPr>
          <a:xfrm rot="5014185">
            <a:off x="4619340" y="4753699"/>
            <a:ext cx="1637550" cy="2756965"/>
          </a:xfrm>
          <a:prstGeom prst="ellipse">
            <a:avLst/>
          </a:prstGeom>
          <a:solidFill>
            <a:schemeClr val="bg1"/>
          </a:solidFill>
          <a:ln w="285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grpSp>
        <p:nvGrpSpPr>
          <p:cNvPr id="210" name="Gruppe 209">
            <a:extLst>
              <a:ext uri="{FF2B5EF4-FFF2-40B4-BE49-F238E27FC236}">
                <a16:creationId xmlns:a16="http://schemas.microsoft.com/office/drawing/2014/main" id="{3D1A8CF0-27C5-40BD-80DC-05C066498A6F}"/>
              </a:ext>
            </a:extLst>
          </p:cNvPr>
          <p:cNvGrpSpPr/>
          <p:nvPr/>
        </p:nvGrpSpPr>
        <p:grpSpPr>
          <a:xfrm rot="221378">
            <a:off x="9941630" y="3673821"/>
            <a:ext cx="618490" cy="945515"/>
            <a:chOff x="3591242" y="1406525"/>
            <a:chExt cx="618490" cy="945515"/>
          </a:xfrm>
        </p:grpSpPr>
        <p:sp>
          <p:nvSpPr>
            <p:cNvPr id="211" name="Ellipse 210">
              <a:extLst>
                <a:ext uri="{FF2B5EF4-FFF2-40B4-BE49-F238E27FC236}">
                  <a16:creationId xmlns:a16="http://schemas.microsoft.com/office/drawing/2014/main" id="{5D09623C-D046-4FC2-A8B9-7328239894B1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5">
              <p14:nvContentPartPr>
                <p14:cNvPr id="212" name="Håndskrift 211">
                  <a:extLst>
                    <a:ext uri="{FF2B5EF4-FFF2-40B4-BE49-F238E27FC236}">
                      <a16:creationId xmlns:a16="http://schemas.microsoft.com/office/drawing/2014/main" id="{93D571E0-BE2A-4D95-89BB-9337DA523C20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212" name="Håndskrift 211">
                  <a:extLst>
                    <a:ext uri="{FF2B5EF4-FFF2-40B4-BE49-F238E27FC236}">
                      <a16:creationId xmlns:a16="http://schemas.microsoft.com/office/drawing/2014/main" id="{93D571E0-BE2A-4D95-89BB-9337DA523C20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3606705" y="1412595"/>
                  <a:ext cx="340920" cy="9312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7">
              <p14:nvContentPartPr>
                <p14:cNvPr id="213" name="Håndskrift 212">
                  <a:extLst>
                    <a:ext uri="{FF2B5EF4-FFF2-40B4-BE49-F238E27FC236}">
                      <a16:creationId xmlns:a16="http://schemas.microsoft.com/office/drawing/2014/main" id="{AF5DE0C1-F521-4D73-9AA9-1C3EEAB73997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213" name="Håndskrift 212">
                  <a:extLst>
                    <a:ext uri="{FF2B5EF4-FFF2-40B4-BE49-F238E27FC236}">
                      <a16:creationId xmlns:a16="http://schemas.microsoft.com/office/drawing/2014/main" id="{AF5DE0C1-F521-4D73-9AA9-1C3EEAB73997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3606705" y="1804980"/>
                  <a:ext cx="156240" cy="4590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09" name="Lige forbindelse 108">
            <a:extLst>
              <a:ext uri="{FF2B5EF4-FFF2-40B4-BE49-F238E27FC236}">
                <a16:creationId xmlns:a16="http://schemas.microsoft.com/office/drawing/2014/main" id="{01144D71-017C-459C-9F3A-FE823DEC7499}"/>
              </a:ext>
            </a:extLst>
          </p:cNvPr>
          <p:cNvCxnSpPr>
            <a:cxnSpLocks/>
          </p:cNvCxnSpPr>
          <p:nvPr/>
        </p:nvCxnSpPr>
        <p:spPr>
          <a:xfrm flipH="1" flipV="1">
            <a:off x="3284533" y="5573604"/>
            <a:ext cx="284696" cy="785795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Lige forbindelse 173">
            <a:extLst>
              <a:ext uri="{FF2B5EF4-FFF2-40B4-BE49-F238E27FC236}">
                <a16:creationId xmlns:a16="http://schemas.microsoft.com/office/drawing/2014/main" id="{5D6A6DBD-95C4-4C3D-B711-C6D2CD746546}"/>
              </a:ext>
            </a:extLst>
          </p:cNvPr>
          <p:cNvCxnSpPr>
            <a:cxnSpLocks/>
          </p:cNvCxnSpPr>
          <p:nvPr/>
        </p:nvCxnSpPr>
        <p:spPr>
          <a:xfrm flipH="1">
            <a:off x="2985746" y="5603838"/>
            <a:ext cx="311657" cy="84199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Bue 17">
            <a:extLst>
              <a:ext uri="{FF2B5EF4-FFF2-40B4-BE49-F238E27FC236}">
                <a16:creationId xmlns:a16="http://schemas.microsoft.com/office/drawing/2014/main" id="{84CC73F1-BD82-46BC-9A61-16ED67A8ECD8}"/>
              </a:ext>
            </a:extLst>
          </p:cNvPr>
          <p:cNvSpPr/>
          <p:nvPr/>
        </p:nvSpPr>
        <p:spPr>
          <a:xfrm rot="16868718">
            <a:off x="2212885" y="4653103"/>
            <a:ext cx="1742766" cy="1051668"/>
          </a:xfrm>
          <a:custGeom>
            <a:avLst/>
            <a:gdLst>
              <a:gd name="connsiteX0" fmla="*/ 1599553 w 3199107"/>
              <a:gd name="connsiteY0" fmla="*/ 0 h 1937250"/>
              <a:gd name="connsiteX1" fmla="*/ 3199107 w 3199107"/>
              <a:gd name="connsiteY1" fmla="*/ 968625 h 1937250"/>
              <a:gd name="connsiteX2" fmla="*/ 1599554 w 3199107"/>
              <a:gd name="connsiteY2" fmla="*/ 968625 h 1937250"/>
              <a:gd name="connsiteX3" fmla="*/ 1599553 w 3199107"/>
              <a:gd name="connsiteY3" fmla="*/ 0 h 1937250"/>
              <a:gd name="connsiteX0" fmla="*/ 1599553 w 3199107"/>
              <a:gd name="connsiteY0" fmla="*/ 0 h 1937250"/>
              <a:gd name="connsiteX1" fmla="*/ 3199107 w 3199107"/>
              <a:gd name="connsiteY1" fmla="*/ 968625 h 1937250"/>
              <a:gd name="connsiteX0" fmla="*/ 0 w 1599554"/>
              <a:gd name="connsiteY0" fmla="*/ 0 h 968625"/>
              <a:gd name="connsiteX1" fmla="*/ 1599554 w 1599554"/>
              <a:gd name="connsiteY1" fmla="*/ 968625 h 968625"/>
              <a:gd name="connsiteX2" fmla="*/ 1 w 1599554"/>
              <a:gd name="connsiteY2" fmla="*/ 968625 h 968625"/>
              <a:gd name="connsiteX3" fmla="*/ 0 w 1599554"/>
              <a:gd name="connsiteY3" fmla="*/ 0 h 968625"/>
              <a:gd name="connsiteX0" fmla="*/ 10077 w 1599554"/>
              <a:gd name="connsiteY0" fmla="*/ 80653 h 968625"/>
              <a:gd name="connsiteX1" fmla="*/ 1599554 w 1599554"/>
              <a:gd name="connsiteY1" fmla="*/ 968625 h 968625"/>
              <a:gd name="connsiteX0" fmla="*/ 887161 w 1612875"/>
              <a:gd name="connsiteY0" fmla="*/ 136157 h 887972"/>
              <a:gd name="connsiteX1" fmla="*/ 1599553 w 1612875"/>
              <a:gd name="connsiteY1" fmla="*/ 887972 h 887972"/>
              <a:gd name="connsiteX2" fmla="*/ 0 w 1612875"/>
              <a:gd name="connsiteY2" fmla="*/ 887972 h 887972"/>
              <a:gd name="connsiteX3" fmla="*/ 887161 w 1612875"/>
              <a:gd name="connsiteY3" fmla="*/ 136157 h 887972"/>
              <a:gd name="connsiteX0" fmla="*/ 10076 w 1612875"/>
              <a:gd name="connsiteY0" fmla="*/ 0 h 887972"/>
              <a:gd name="connsiteX1" fmla="*/ 1599553 w 1612875"/>
              <a:gd name="connsiteY1" fmla="*/ 887972 h 887972"/>
              <a:gd name="connsiteX0" fmla="*/ 887161 w 1612875"/>
              <a:gd name="connsiteY0" fmla="*/ 124816 h 876631"/>
              <a:gd name="connsiteX1" fmla="*/ 1599553 w 1612875"/>
              <a:gd name="connsiteY1" fmla="*/ 876631 h 876631"/>
              <a:gd name="connsiteX2" fmla="*/ 0 w 1612875"/>
              <a:gd name="connsiteY2" fmla="*/ 876631 h 876631"/>
              <a:gd name="connsiteX3" fmla="*/ 887161 w 1612875"/>
              <a:gd name="connsiteY3" fmla="*/ 124816 h 876631"/>
              <a:gd name="connsiteX0" fmla="*/ 1254 w 1612875"/>
              <a:gd name="connsiteY0" fmla="*/ 0 h 876631"/>
              <a:gd name="connsiteX1" fmla="*/ 1599553 w 1612875"/>
              <a:gd name="connsiteY1" fmla="*/ 876631 h 876631"/>
              <a:gd name="connsiteX0" fmla="*/ 970354 w 1696068"/>
              <a:gd name="connsiteY0" fmla="*/ 0 h 751815"/>
              <a:gd name="connsiteX1" fmla="*/ 1682746 w 1696068"/>
              <a:gd name="connsiteY1" fmla="*/ 751815 h 751815"/>
              <a:gd name="connsiteX2" fmla="*/ 83193 w 1696068"/>
              <a:gd name="connsiteY2" fmla="*/ 751815 h 751815"/>
              <a:gd name="connsiteX3" fmla="*/ 970354 w 1696068"/>
              <a:gd name="connsiteY3" fmla="*/ 0 h 751815"/>
              <a:gd name="connsiteX0" fmla="*/ 0 w 1696068"/>
              <a:gd name="connsiteY0" fmla="*/ 100753 h 751815"/>
              <a:gd name="connsiteX1" fmla="*/ 1682746 w 1696068"/>
              <a:gd name="connsiteY1" fmla="*/ 751815 h 751815"/>
              <a:gd name="connsiteX0" fmla="*/ 970354 w 1696068"/>
              <a:gd name="connsiteY0" fmla="*/ 0 h 751815"/>
              <a:gd name="connsiteX1" fmla="*/ 1682746 w 1696068"/>
              <a:gd name="connsiteY1" fmla="*/ 751815 h 751815"/>
              <a:gd name="connsiteX2" fmla="*/ 83193 w 1696068"/>
              <a:gd name="connsiteY2" fmla="*/ 751815 h 751815"/>
              <a:gd name="connsiteX3" fmla="*/ 970354 w 1696068"/>
              <a:gd name="connsiteY3" fmla="*/ 0 h 751815"/>
              <a:gd name="connsiteX0" fmla="*/ 0 w 1696068"/>
              <a:gd name="connsiteY0" fmla="*/ 100753 h 751815"/>
              <a:gd name="connsiteX1" fmla="*/ 791982 w 1696068"/>
              <a:gd name="connsiteY1" fmla="*/ 154862 h 751815"/>
              <a:gd name="connsiteX2" fmla="*/ 1682746 w 1696068"/>
              <a:gd name="connsiteY2" fmla="*/ 751815 h 751815"/>
              <a:gd name="connsiteX0" fmla="*/ 967851 w 1693565"/>
              <a:gd name="connsiteY0" fmla="*/ 0 h 751815"/>
              <a:gd name="connsiteX1" fmla="*/ 1680243 w 1693565"/>
              <a:gd name="connsiteY1" fmla="*/ 751815 h 751815"/>
              <a:gd name="connsiteX2" fmla="*/ 80690 w 1693565"/>
              <a:gd name="connsiteY2" fmla="*/ 751815 h 751815"/>
              <a:gd name="connsiteX3" fmla="*/ 967851 w 1693565"/>
              <a:gd name="connsiteY3" fmla="*/ 0 h 751815"/>
              <a:gd name="connsiteX0" fmla="*/ 0 w 1693565"/>
              <a:gd name="connsiteY0" fmla="*/ 366654 h 751815"/>
              <a:gd name="connsiteX1" fmla="*/ 789479 w 1693565"/>
              <a:gd name="connsiteY1" fmla="*/ 154862 h 751815"/>
              <a:gd name="connsiteX2" fmla="*/ 1680243 w 1693565"/>
              <a:gd name="connsiteY2" fmla="*/ 751815 h 751815"/>
              <a:gd name="connsiteX0" fmla="*/ 946433 w 1672147"/>
              <a:gd name="connsiteY0" fmla="*/ 0 h 751815"/>
              <a:gd name="connsiteX1" fmla="*/ 1658825 w 1672147"/>
              <a:gd name="connsiteY1" fmla="*/ 751815 h 751815"/>
              <a:gd name="connsiteX2" fmla="*/ 59272 w 1672147"/>
              <a:gd name="connsiteY2" fmla="*/ 751815 h 751815"/>
              <a:gd name="connsiteX3" fmla="*/ 946433 w 1672147"/>
              <a:gd name="connsiteY3" fmla="*/ 0 h 751815"/>
              <a:gd name="connsiteX0" fmla="*/ 0 w 1672147"/>
              <a:gd name="connsiteY0" fmla="*/ 456129 h 751815"/>
              <a:gd name="connsiteX1" fmla="*/ 768061 w 1672147"/>
              <a:gd name="connsiteY1" fmla="*/ 154862 h 751815"/>
              <a:gd name="connsiteX2" fmla="*/ 1658825 w 1672147"/>
              <a:gd name="connsiteY2" fmla="*/ 751815 h 751815"/>
              <a:gd name="connsiteX0" fmla="*/ 980467 w 1679436"/>
              <a:gd name="connsiteY0" fmla="*/ 0 h 889174"/>
              <a:gd name="connsiteX1" fmla="*/ 1658825 w 1679436"/>
              <a:gd name="connsiteY1" fmla="*/ 889174 h 889174"/>
              <a:gd name="connsiteX2" fmla="*/ 59272 w 1679436"/>
              <a:gd name="connsiteY2" fmla="*/ 889174 h 889174"/>
              <a:gd name="connsiteX3" fmla="*/ 980467 w 1679436"/>
              <a:gd name="connsiteY3" fmla="*/ 0 h 889174"/>
              <a:gd name="connsiteX0" fmla="*/ 0 w 1679436"/>
              <a:gd name="connsiteY0" fmla="*/ 593488 h 889174"/>
              <a:gd name="connsiteX1" fmla="*/ 768061 w 1679436"/>
              <a:gd name="connsiteY1" fmla="*/ 292221 h 889174"/>
              <a:gd name="connsiteX2" fmla="*/ 1658825 w 1679436"/>
              <a:gd name="connsiteY2" fmla="*/ 889174 h 889174"/>
              <a:gd name="connsiteX0" fmla="*/ 980467 w 1679436"/>
              <a:gd name="connsiteY0" fmla="*/ 0 h 889174"/>
              <a:gd name="connsiteX1" fmla="*/ 1658825 w 1679436"/>
              <a:gd name="connsiteY1" fmla="*/ 889174 h 889174"/>
              <a:gd name="connsiteX2" fmla="*/ 59272 w 1679436"/>
              <a:gd name="connsiteY2" fmla="*/ 889174 h 889174"/>
              <a:gd name="connsiteX3" fmla="*/ 980467 w 1679436"/>
              <a:gd name="connsiteY3" fmla="*/ 0 h 889174"/>
              <a:gd name="connsiteX0" fmla="*/ 0 w 1679436"/>
              <a:gd name="connsiteY0" fmla="*/ 593488 h 889174"/>
              <a:gd name="connsiteX1" fmla="*/ 768061 w 1679436"/>
              <a:gd name="connsiteY1" fmla="*/ 292221 h 889174"/>
              <a:gd name="connsiteX2" fmla="*/ 1658825 w 1679436"/>
              <a:gd name="connsiteY2" fmla="*/ 889174 h 889174"/>
              <a:gd name="connsiteX0" fmla="*/ 980467 w 1679436"/>
              <a:gd name="connsiteY0" fmla="*/ 0 h 889174"/>
              <a:gd name="connsiteX1" fmla="*/ 1658825 w 1679436"/>
              <a:gd name="connsiteY1" fmla="*/ 889174 h 889174"/>
              <a:gd name="connsiteX2" fmla="*/ 59272 w 1679436"/>
              <a:gd name="connsiteY2" fmla="*/ 889174 h 889174"/>
              <a:gd name="connsiteX3" fmla="*/ 980467 w 1679436"/>
              <a:gd name="connsiteY3" fmla="*/ 0 h 889174"/>
              <a:gd name="connsiteX0" fmla="*/ 0 w 1679436"/>
              <a:gd name="connsiteY0" fmla="*/ 593488 h 889174"/>
              <a:gd name="connsiteX1" fmla="*/ 808393 w 1679436"/>
              <a:gd name="connsiteY1" fmla="*/ 205270 h 889174"/>
              <a:gd name="connsiteX2" fmla="*/ 1658825 w 1679436"/>
              <a:gd name="connsiteY2" fmla="*/ 889174 h 889174"/>
              <a:gd name="connsiteX0" fmla="*/ 980467 w 1679436"/>
              <a:gd name="connsiteY0" fmla="*/ 0 h 889174"/>
              <a:gd name="connsiteX1" fmla="*/ 1658825 w 1679436"/>
              <a:gd name="connsiteY1" fmla="*/ 889174 h 889174"/>
              <a:gd name="connsiteX2" fmla="*/ 59272 w 1679436"/>
              <a:gd name="connsiteY2" fmla="*/ 889174 h 889174"/>
              <a:gd name="connsiteX3" fmla="*/ 980467 w 1679436"/>
              <a:gd name="connsiteY3" fmla="*/ 0 h 889174"/>
              <a:gd name="connsiteX0" fmla="*/ 0 w 1679436"/>
              <a:gd name="connsiteY0" fmla="*/ 593488 h 889174"/>
              <a:gd name="connsiteX1" fmla="*/ 841167 w 1679436"/>
              <a:gd name="connsiteY1" fmla="*/ 57830 h 889174"/>
              <a:gd name="connsiteX2" fmla="*/ 1658825 w 1679436"/>
              <a:gd name="connsiteY2" fmla="*/ 889174 h 889174"/>
              <a:gd name="connsiteX0" fmla="*/ 921195 w 1620164"/>
              <a:gd name="connsiteY0" fmla="*/ 0 h 889174"/>
              <a:gd name="connsiteX1" fmla="*/ 1599553 w 1620164"/>
              <a:gd name="connsiteY1" fmla="*/ 889174 h 889174"/>
              <a:gd name="connsiteX2" fmla="*/ 0 w 1620164"/>
              <a:gd name="connsiteY2" fmla="*/ 889174 h 889174"/>
              <a:gd name="connsiteX3" fmla="*/ 921195 w 1620164"/>
              <a:gd name="connsiteY3" fmla="*/ 0 h 889174"/>
              <a:gd name="connsiteX0" fmla="*/ 129759 w 1620164"/>
              <a:gd name="connsiteY0" fmla="*/ 549394 h 889174"/>
              <a:gd name="connsiteX1" fmla="*/ 781895 w 1620164"/>
              <a:gd name="connsiteY1" fmla="*/ 57830 h 889174"/>
              <a:gd name="connsiteX2" fmla="*/ 1599553 w 1620164"/>
              <a:gd name="connsiteY2" fmla="*/ 889174 h 889174"/>
              <a:gd name="connsiteX0" fmla="*/ 921195 w 1620164"/>
              <a:gd name="connsiteY0" fmla="*/ 0 h 889174"/>
              <a:gd name="connsiteX1" fmla="*/ 1599553 w 1620164"/>
              <a:gd name="connsiteY1" fmla="*/ 889174 h 889174"/>
              <a:gd name="connsiteX2" fmla="*/ 0 w 1620164"/>
              <a:gd name="connsiteY2" fmla="*/ 889174 h 889174"/>
              <a:gd name="connsiteX3" fmla="*/ 921195 w 1620164"/>
              <a:gd name="connsiteY3" fmla="*/ 0 h 889174"/>
              <a:gd name="connsiteX0" fmla="*/ 129759 w 1620164"/>
              <a:gd name="connsiteY0" fmla="*/ 549394 h 889174"/>
              <a:gd name="connsiteX1" fmla="*/ 861007 w 1620164"/>
              <a:gd name="connsiteY1" fmla="*/ 174586 h 889174"/>
              <a:gd name="connsiteX2" fmla="*/ 1599553 w 1620164"/>
              <a:gd name="connsiteY2" fmla="*/ 889174 h 889174"/>
              <a:gd name="connsiteX0" fmla="*/ 921195 w 1620164"/>
              <a:gd name="connsiteY0" fmla="*/ 0 h 889174"/>
              <a:gd name="connsiteX1" fmla="*/ 1599553 w 1620164"/>
              <a:gd name="connsiteY1" fmla="*/ 889174 h 889174"/>
              <a:gd name="connsiteX2" fmla="*/ 0 w 1620164"/>
              <a:gd name="connsiteY2" fmla="*/ 889174 h 889174"/>
              <a:gd name="connsiteX3" fmla="*/ 921195 w 1620164"/>
              <a:gd name="connsiteY3" fmla="*/ 0 h 889174"/>
              <a:gd name="connsiteX0" fmla="*/ 129759 w 1620164"/>
              <a:gd name="connsiteY0" fmla="*/ 549394 h 889174"/>
              <a:gd name="connsiteX1" fmla="*/ 557363 w 1620164"/>
              <a:gd name="connsiteY1" fmla="*/ 515178 h 889174"/>
              <a:gd name="connsiteX2" fmla="*/ 1599553 w 1620164"/>
              <a:gd name="connsiteY2" fmla="*/ 889174 h 889174"/>
              <a:gd name="connsiteX0" fmla="*/ 981594 w 1680563"/>
              <a:gd name="connsiteY0" fmla="*/ 0 h 889174"/>
              <a:gd name="connsiteX1" fmla="*/ 1659952 w 1680563"/>
              <a:gd name="connsiteY1" fmla="*/ 889174 h 889174"/>
              <a:gd name="connsiteX2" fmla="*/ 60399 w 1680563"/>
              <a:gd name="connsiteY2" fmla="*/ 889174 h 889174"/>
              <a:gd name="connsiteX3" fmla="*/ 981594 w 1680563"/>
              <a:gd name="connsiteY3" fmla="*/ 0 h 889174"/>
              <a:gd name="connsiteX0" fmla="*/ 0 w 1680563"/>
              <a:gd name="connsiteY0" fmla="*/ 824961 h 889174"/>
              <a:gd name="connsiteX1" fmla="*/ 617762 w 1680563"/>
              <a:gd name="connsiteY1" fmla="*/ 515178 h 889174"/>
              <a:gd name="connsiteX2" fmla="*/ 1659952 w 1680563"/>
              <a:gd name="connsiteY2" fmla="*/ 889174 h 889174"/>
              <a:gd name="connsiteX0" fmla="*/ 921195 w 1620164"/>
              <a:gd name="connsiteY0" fmla="*/ 0 h 1100481"/>
              <a:gd name="connsiteX1" fmla="*/ 1599553 w 1620164"/>
              <a:gd name="connsiteY1" fmla="*/ 889174 h 1100481"/>
              <a:gd name="connsiteX2" fmla="*/ 0 w 1620164"/>
              <a:gd name="connsiteY2" fmla="*/ 889174 h 1100481"/>
              <a:gd name="connsiteX3" fmla="*/ 921195 w 1620164"/>
              <a:gd name="connsiteY3" fmla="*/ 0 h 1100481"/>
              <a:gd name="connsiteX0" fmla="*/ 859788 w 1620164"/>
              <a:gd name="connsiteY0" fmla="*/ 1100481 h 1100481"/>
              <a:gd name="connsiteX1" fmla="*/ 557363 w 1620164"/>
              <a:gd name="connsiteY1" fmla="*/ 515178 h 1100481"/>
              <a:gd name="connsiteX2" fmla="*/ 1599553 w 1620164"/>
              <a:gd name="connsiteY2" fmla="*/ 889174 h 1100481"/>
              <a:gd name="connsiteX0" fmla="*/ 921195 w 1620164"/>
              <a:gd name="connsiteY0" fmla="*/ 0 h 1007837"/>
              <a:gd name="connsiteX1" fmla="*/ 1599553 w 1620164"/>
              <a:gd name="connsiteY1" fmla="*/ 889174 h 1007837"/>
              <a:gd name="connsiteX2" fmla="*/ 0 w 1620164"/>
              <a:gd name="connsiteY2" fmla="*/ 889174 h 1007837"/>
              <a:gd name="connsiteX3" fmla="*/ 921195 w 1620164"/>
              <a:gd name="connsiteY3" fmla="*/ 0 h 1007837"/>
              <a:gd name="connsiteX0" fmla="*/ 1026765 w 1620164"/>
              <a:gd name="connsiteY0" fmla="*/ 1007837 h 1007837"/>
              <a:gd name="connsiteX1" fmla="*/ 557363 w 1620164"/>
              <a:gd name="connsiteY1" fmla="*/ 515178 h 1007837"/>
              <a:gd name="connsiteX2" fmla="*/ 1599553 w 1620164"/>
              <a:gd name="connsiteY2" fmla="*/ 889174 h 1007837"/>
              <a:gd name="connsiteX0" fmla="*/ 921195 w 1620164"/>
              <a:gd name="connsiteY0" fmla="*/ 0 h 1007837"/>
              <a:gd name="connsiteX1" fmla="*/ 1599553 w 1620164"/>
              <a:gd name="connsiteY1" fmla="*/ 889174 h 1007837"/>
              <a:gd name="connsiteX2" fmla="*/ 0 w 1620164"/>
              <a:gd name="connsiteY2" fmla="*/ 889174 h 1007837"/>
              <a:gd name="connsiteX3" fmla="*/ 921195 w 1620164"/>
              <a:gd name="connsiteY3" fmla="*/ 0 h 1007837"/>
              <a:gd name="connsiteX0" fmla="*/ 1026765 w 1620164"/>
              <a:gd name="connsiteY0" fmla="*/ 1007837 h 1007837"/>
              <a:gd name="connsiteX1" fmla="*/ 557363 w 1620164"/>
              <a:gd name="connsiteY1" fmla="*/ 515178 h 1007837"/>
              <a:gd name="connsiteX2" fmla="*/ 1599553 w 1620164"/>
              <a:gd name="connsiteY2" fmla="*/ 889174 h 1007837"/>
              <a:gd name="connsiteX0" fmla="*/ 921195 w 1620164"/>
              <a:gd name="connsiteY0" fmla="*/ 0 h 986903"/>
              <a:gd name="connsiteX1" fmla="*/ 1599553 w 1620164"/>
              <a:gd name="connsiteY1" fmla="*/ 889174 h 986903"/>
              <a:gd name="connsiteX2" fmla="*/ 0 w 1620164"/>
              <a:gd name="connsiteY2" fmla="*/ 889174 h 986903"/>
              <a:gd name="connsiteX3" fmla="*/ 921195 w 1620164"/>
              <a:gd name="connsiteY3" fmla="*/ 0 h 986903"/>
              <a:gd name="connsiteX0" fmla="*/ 1132032 w 1620164"/>
              <a:gd name="connsiteY0" fmla="*/ 986903 h 986903"/>
              <a:gd name="connsiteX1" fmla="*/ 557363 w 1620164"/>
              <a:gd name="connsiteY1" fmla="*/ 515178 h 986903"/>
              <a:gd name="connsiteX2" fmla="*/ 1599553 w 1620164"/>
              <a:gd name="connsiteY2" fmla="*/ 889174 h 986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20164" h="986903" stroke="0" extrusionOk="0">
                <a:moveTo>
                  <a:pt x="921195" y="0"/>
                </a:moveTo>
                <a:cubicBezTo>
                  <a:pt x="1804604" y="0"/>
                  <a:pt x="1599553" y="354217"/>
                  <a:pt x="1599553" y="889174"/>
                </a:cubicBezTo>
                <a:lnTo>
                  <a:pt x="0" y="889174"/>
                </a:lnTo>
                <a:cubicBezTo>
                  <a:pt x="0" y="566299"/>
                  <a:pt x="911129" y="78397"/>
                  <a:pt x="921195" y="0"/>
                </a:cubicBezTo>
                <a:close/>
              </a:path>
              <a:path w="1620164" h="986903" fill="none">
                <a:moveTo>
                  <a:pt x="1132032" y="986903"/>
                </a:moveTo>
                <a:cubicBezTo>
                  <a:pt x="932377" y="831271"/>
                  <a:pt x="313614" y="640114"/>
                  <a:pt x="557363" y="515178"/>
                </a:cubicBezTo>
                <a:cubicBezTo>
                  <a:pt x="648790" y="461069"/>
                  <a:pt x="1599553" y="354217"/>
                  <a:pt x="1599553" y="889174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cxnSp>
        <p:nvCxnSpPr>
          <p:cNvPr id="99" name="Lige forbindelse 98">
            <a:extLst>
              <a:ext uri="{FF2B5EF4-FFF2-40B4-BE49-F238E27FC236}">
                <a16:creationId xmlns:a16="http://schemas.microsoft.com/office/drawing/2014/main" id="{59D23682-B69B-49EC-97DB-6B8FF0FC91E8}"/>
              </a:ext>
            </a:extLst>
          </p:cNvPr>
          <p:cNvCxnSpPr>
            <a:cxnSpLocks/>
          </p:cNvCxnSpPr>
          <p:nvPr/>
        </p:nvCxnSpPr>
        <p:spPr>
          <a:xfrm flipH="1" flipV="1">
            <a:off x="3766130" y="5454417"/>
            <a:ext cx="150741" cy="99676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Lige forbindelse 99">
            <a:extLst>
              <a:ext uri="{FF2B5EF4-FFF2-40B4-BE49-F238E27FC236}">
                <a16:creationId xmlns:a16="http://schemas.microsoft.com/office/drawing/2014/main" id="{E14730D9-8D51-43A2-8387-13FA31787C82}"/>
              </a:ext>
            </a:extLst>
          </p:cNvPr>
          <p:cNvCxnSpPr>
            <a:cxnSpLocks/>
          </p:cNvCxnSpPr>
          <p:nvPr/>
        </p:nvCxnSpPr>
        <p:spPr>
          <a:xfrm flipH="1">
            <a:off x="3333388" y="5487167"/>
            <a:ext cx="429762" cy="1050447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" name="Bue 17">
            <a:extLst>
              <a:ext uri="{FF2B5EF4-FFF2-40B4-BE49-F238E27FC236}">
                <a16:creationId xmlns:a16="http://schemas.microsoft.com/office/drawing/2014/main" id="{DDE61EA9-53FA-4BC3-A04A-2E6F35E4813E}"/>
              </a:ext>
            </a:extLst>
          </p:cNvPr>
          <p:cNvSpPr/>
          <p:nvPr/>
        </p:nvSpPr>
        <p:spPr>
          <a:xfrm rot="14878650" flipV="1">
            <a:off x="3398548" y="4263174"/>
            <a:ext cx="1542907" cy="1676656"/>
          </a:xfrm>
          <a:custGeom>
            <a:avLst/>
            <a:gdLst>
              <a:gd name="connsiteX0" fmla="*/ 1599553 w 3199107"/>
              <a:gd name="connsiteY0" fmla="*/ 0 h 1937250"/>
              <a:gd name="connsiteX1" fmla="*/ 3199107 w 3199107"/>
              <a:gd name="connsiteY1" fmla="*/ 968625 h 1937250"/>
              <a:gd name="connsiteX2" fmla="*/ 1599554 w 3199107"/>
              <a:gd name="connsiteY2" fmla="*/ 968625 h 1937250"/>
              <a:gd name="connsiteX3" fmla="*/ 1599553 w 3199107"/>
              <a:gd name="connsiteY3" fmla="*/ 0 h 1937250"/>
              <a:gd name="connsiteX0" fmla="*/ 1599553 w 3199107"/>
              <a:gd name="connsiteY0" fmla="*/ 0 h 1937250"/>
              <a:gd name="connsiteX1" fmla="*/ 3199107 w 3199107"/>
              <a:gd name="connsiteY1" fmla="*/ 968625 h 1937250"/>
              <a:gd name="connsiteX0" fmla="*/ 0 w 1599554"/>
              <a:gd name="connsiteY0" fmla="*/ 0 h 968625"/>
              <a:gd name="connsiteX1" fmla="*/ 1599554 w 1599554"/>
              <a:gd name="connsiteY1" fmla="*/ 968625 h 968625"/>
              <a:gd name="connsiteX2" fmla="*/ 1 w 1599554"/>
              <a:gd name="connsiteY2" fmla="*/ 968625 h 968625"/>
              <a:gd name="connsiteX3" fmla="*/ 0 w 1599554"/>
              <a:gd name="connsiteY3" fmla="*/ 0 h 968625"/>
              <a:gd name="connsiteX0" fmla="*/ 10077 w 1599554"/>
              <a:gd name="connsiteY0" fmla="*/ 80653 h 968625"/>
              <a:gd name="connsiteX1" fmla="*/ 1599554 w 1599554"/>
              <a:gd name="connsiteY1" fmla="*/ 968625 h 968625"/>
              <a:gd name="connsiteX0" fmla="*/ 887161 w 1612875"/>
              <a:gd name="connsiteY0" fmla="*/ 136157 h 887972"/>
              <a:gd name="connsiteX1" fmla="*/ 1599553 w 1612875"/>
              <a:gd name="connsiteY1" fmla="*/ 887972 h 887972"/>
              <a:gd name="connsiteX2" fmla="*/ 0 w 1612875"/>
              <a:gd name="connsiteY2" fmla="*/ 887972 h 887972"/>
              <a:gd name="connsiteX3" fmla="*/ 887161 w 1612875"/>
              <a:gd name="connsiteY3" fmla="*/ 136157 h 887972"/>
              <a:gd name="connsiteX0" fmla="*/ 10076 w 1612875"/>
              <a:gd name="connsiteY0" fmla="*/ 0 h 887972"/>
              <a:gd name="connsiteX1" fmla="*/ 1599553 w 1612875"/>
              <a:gd name="connsiteY1" fmla="*/ 887972 h 887972"/>
              <a:gd name="connsiteX0" fmla="*/ 887161 w 1612875"/>
              <a:gd name="connsiteY0" fmla="*/ 124816 h 876631"/>
              <a:gd name="connsiteX1" fmla="*/ 1599553 w 1612875"/>
              <a:gd name="connsiteY1" fmla="*/ 876631 h 876631"/>
              <a:gd name="connsiteX2" fmla="*/ 0 w 1612875"/>
              <a:gd name="connsiteY2" fmla="*/ 876631 h 876631"/>
              <a:gd name="connsiteX3" fmla="*/ 887161 w 1612875"/>
              <a:gd name="connsiteY3" fmla="*/ 124816 h 876631"/>
              <a:gd name="connsiteX0" fmla="*/ 1254 w 1612875"/>
              <a:gd name="connsiteY0" fmla="*/ 0 h 876631"/>
              <a:gd name="connsiteX1" fmla="*/ 1599553 w 1612875"/>
              <a:gd name="connsiteY1" fmla="*/ 876631 h 876631"/>
              <a:gd name="connsiteX0" fmla="*/ 970354 w 1696068"/>
              <a:gd name="connsiteY0" fmla="*/ 0 h 751815"/>
              <a:gd name="connsiteX1" fmla="*/ 1682746 w 1696068"/>
              <a:gd name="connsiteY1" fmla="*/ 751815 h 751815"/>
              <a:gd name="connsiteX2" fmla="*/ 83193 w 1696068"/>
              <a:gd name="connsiteY2" fmla="*/ 751815 h 751815"/>
              <a:gd name="connsiteX3" fmla="*/ 970354 w 1696068"/>
              <a:gd name="connsiteY3" fmla="*/ 0 h 751815"/>
              <a:gd name="connsiteX0" fmla="*/ 0 w 1696068"/>
              <a:gd name="connsiteY0" fmla="*/ 100753 h 751815"/>
              <a:gd name="connsiteX1" fmla="*/ 1682746 w 1696068"/>
              <a:gd name="connsiteY1" fmla="*/ 751815 h 751815"/>
              <a:gd name="connsiteX0" fmla="*/ 970354 w 1696068"/>
              <a:gd name="connsiteY0" fmla="*/ 0 h 751815"/>
              <a:gd name="connsiteX1" fmla="*/ 1682746 w 1696068"/>
              <a:gd name="connsiteY1" fmla="*/ 751815 h 751815"/>
              <a:gd name="connsiteX2" fmla="*/ 83193 w 1696068"/>
              <a:gd name="connsiteY2" fmla="*/ 751815 h 751815"/>
              <a:gd name="connsiteX3" fmla="*/ 970354 w 1696068"/>
              <a:gd name="connsiteY3" fmla="*/ 0 h 751815"/>
              <a:gd name="connsiteX0" fmla="*/ 0 w 1696068"/>
              <a:gd name="connsiteY0" fmla="*/ 100753 h 751815"/>
              <a:gd name="connsiteX1" fmla="*/ 791982 w 1696068"/>
              <a:gd name="connsiteY1" fmla="*/ 154862 h 751815"/>
              <a:gd name="connsiteX2" fmla="*/ 1682746 w 1696068"/>
              <a:gd name="connsiteY2" fmla="*/ 751815 h 751815"/>
              <a:gd name="connsiteX0" fmla="*/ 967851 w 1693565"/>
              <a:gd name="connsiteY0" fmla="*/ 0 h 751815"/>
              <a:gd name="connsiteX1" fmla="*/ 1680243 w 1693565"/>
              <a:gd name="connsiteY1" fmla="*/ 751815 h 751815"/>
              <a:gd name="connsiteX2" fmla="*/ 80690 w 1693565"/>
              <a:gd name="connsiteY2" fmla="*/ 751815 h 751815"/>
              <a:gd name="connsiteX3" fmla="*/ 967851 w 1693565"/>
              <a:gd name="connsiteY3" fmla="*/ 0 h 751815"/>
              <a:gd name="connsiteX0" fmla="*/ 0 w 1693565"/>
              <a:gd name="connsiteY0" fmla="*/ 366654 h 751815"/>
              <a:gd name="connsiteX1" fmla="*/ 789479 w 1693565"/>
              <a:gd name="connsiteY1" fmla="*/ 154862 h 751815"/>
              <a:gd name="connsiteX2" fmla="*/ 1680243 w 1693565"/>
              <a:gd name="connsiteY2" fmla="*/ 751815 h 751815"/>
              <a:gd name="connsiteX0" fmla="*/ 946433 w 1672147"/>
              <a:gd name="connsiteY0" fmla="*/ 0 h 751815"/>
              <a:gd name="connsiteX1" fmla="*/ 1658825 w 1672147"/>
              <a:gd name="connsiteY1" fmla="*/ 751815 h 751815"/>
              <a:gd name="connsiteX2" fmla="*/ 59272 w 1672147"/>
              <a:gd name="connsiteY2" fmla="*/ 751815 h 751815"/>
              <a:gd name="connsiteX3" fmla="*/ 946433 w 1672147"/>
              <a:gd name="connsiteY3" fmla="*/ 0 h 751815"/>
              <a:gd name="connsiteX0" fmla="*/ 0 w 1672147"/>
              <a:gd name="connsiteY0" fmla="*/ 456129 h 751815"/>
              <a:gd name="connsiteX1" fmla="*/ 768061 w 1672147"/>
              <a:gd name="connsiteY1" fmla="*/ 154862 h 751815"/>
              <a:gd name="connsiteX2" fmla="*/ 1658825 w 1672147"/>
              <a:gd name="connsiteY2" fmla="*/ 751815 h 751815"/>
              <a:gd name="connsiteX0" fmla="*/ 980467 w 1679436"/>
              <a:gd name="connsiteY0" fmla="*/ 0 h 889174"/>
              <a:gd name="connsiteX1" fmla="*/ 1658825 w 1679436"/>
              <a:gd name="connsiteY1" fmla="*/ 889174 h 889174"/>
              <a:gd name="connsiteX2" fmla="*/ 59272 w 1679436"/>
              <a:gd name="connsiteY2" fmla="*/ 889174 h 889174"/>
              <a:gd name="connsiteX3" fmla="*/ 980467 w 1679436"/>
              <a:gd name="connsiteY3" fmla="*/ 0 h 889174"/>
              <a:gd name="connsiteX0" fmla="*/ 0 w 1679436"/>
              <a:gd name="connsiteY0" fmla="*/ 593488 h 889174"/>
              <a:gd name="connsiteX1" fmla="*/ 768061 w 1679436"/>
              <a:gd name="connsiteY1" fmla="*/ 292221 h 889174"/>
              <a:gd name="connsiteX2" fmla="*/ 1658825 w 1679436"/>
              <a:gd name="connsiteY2" fmla="*/ 889174 h 889174"/>
              <a:gd name="connsiteX0" fmla="*/ 980467 w 1679436"/>
              <a:gd name="connsiteY0" fmla="*/ 0 h 889174"/>
              <a:gd name="connsiteX1" fmla="*/ 1658825 w 1679436"/>
              <a:gd name="connsiteY1" fmla="*/ 889174 h 889174"/>
              <a:gd name="connsiteX2" fmla="*/ 59272 w 1679436"/>
              <a:gd name="connsiteY2" fmla="*/ 889174 h 889174"/>
              <a:gd name="connsiteX3" fmla="*/ 980467 w 1679436"/>
              <a:gd name="connsiteY3" fmla="*/ 0 h 889174"/>
              <a:gd name="connsiteX0" fmla="*/ 0 w 1679436"/>
              <a:gd name="connsiteY0" fmla="*/ 593488 h 889174"/>
              <a:gd name="connsiteX1" fmla="*/ 768061 w 1679436"/>
              <a:gd name="connsiteY1" fmla="*/ 292221 h 889174"/>
              <a:gd name="connsiteX2" fmla="*/ 1658825 w 1679436"/>
              <a:gd name="connsiteY2" fmla="*/ 889174 h 889174"/>
              <a:gd name="connsiteX0" fmla="*/ 980467 w 1679436"/>
              <a:gd name="connsiteY0" fmla="*/ 0 h 889174"/>
              <a:gd name="connsiteX1" fmla="*/ 1658825 w 1679436"/>
              <a:gd name="connsiteY1" fmla="*/ 889174 h 889174"/>
              <a:gd name="connsiteX2" fmla="*/ 59272 w 1679436"/>
              <a:gd name="connsiteY2" fmla="*/ 889174 h 889174"/>
              <a:gd name="connsiteX3" fmla="*/ 980467 w 1679436"/>
              <a:gd name="connsiteY3" fmla="*/ 0 h 889174"/>
              <a:gd name="connsiteX0" fmla="*/ 0 w 1679436"/>
              <a:gd name="connsiteY0" fmla="*/ 593488 h 889174"/>
              <a:gd name="connsiteX1" fmla="*/ 808393 w 1679436"/>
              <a:gd name="connsiteY1" fmla="*/ 205270 h 889174"/>
              <a:gd name="connsiteX2" fmla="*/ 1658825 w 1679436"/>
              <a:gd name="connsiteY2" fmla="*/ 889174 h 889174"/>
              <a:gd name="connsiteX0" fmla="*/ 980467 w 1679436"/>
              <a:gd name="connsiteY0" fmla="*/ 0 h 889174"/>
              <a:gd name="connsiteX1" fmla="*/ 1658825 w 1679436"/>
              <a:gd name="connsiteY1" fmla="*/ 889174 h 889174"/>
              <a:gd name="connsiteX2" fmla="*/ 59272 w 1679436"/>
              <a:gd name="connsiteY2" fmla="*/ 889174 h 889174"/>
              <a:gd name="connsiteX3" fmla="*/ 980467 w 1679436"/>
              <a:gd name="connsiteY3" fmla="*/ 0 h 889174"/>
              <a:gd name="connsiteX0" fmla="*/ 0 w 1679436"/>
              <a:gd name="connsiteY0" fmla="*/ 593488 h 889174"/>
              <a:gd name="connsiteX1" fmla="*/ 841167 w 1679436"/>
              <a:gd name="connsiteY1" fmla="*/ 57830 h 889174"/>
              <a:gd name="connsiteX2" fmla="*/ 1658825 w 1679436"/>
              <a:gd name="connsiteY2" fmla="*/ 889174 h 889174"/>
              <a:gd name="connsiteX0" fmla="*/ 921195 w 1620164"/>
              <a:gd name="connsiteY0" fmla="*/ 0 h 889174"/>
              <a:gd name="connsiteX1" fmla="*/ 1599553 w 1620164"/>
              <a:gd name="connsiteY1" fmla="*/ 889174 h 889174"/>
              <a:gd name="connsiteX2" fmla="*/ 0 w 1620164"/>
              <a:gd name="connsiteY2" fmla="*/ 889174 h 889174"/>
              <a:gd name="connsiteX3" fmla="*/ 921195 w 1620164"/>
              <a:gd name="connsiteY3" fmla="*/ 0 h 889174"/>
              <a:gd name="connsiteX0" fmla="*/ 129759 w 1620164"/>
              <a:gd name="connsiteY0" fmla="*/ 549394 h 889174"/>
              <a:gd name="connsiteX1" fmla="*/ 781895 w 1620164"/>
              <a:gd name="connsiteY1" fmla="*/ 57830 h 889174"/>
              <a:gd name="connsiteX2" fmla="*/ 1599553 w 1620164"/>
              <a:gd name="connsiteY2" fmla="*/ 889174 h 889174"/>
              <a:gd name="connsiteX0" fmla="*/ 921195 w 1620164"/>
              <a:gd name="connsiteY0" fmla="*/ 0 h 889174"/>
              <a:gd name="connsiteX1" fmla="*/ 1599553 w 1620164"/>
              <a:gd name="connsiteY1" fmla="*/ 889174 h 889174"/>
              <a:gd name="connsiteX2" fmla="*/ 0 w 1620164"/>
              <a:gd name="connsiteY2" fmla="*/ 889174 h 889174"/>
              <a:gd name="connsiteX3" fmla="*/ 921195 w 1620164"/>
              <a:gd name="connsiteY3" fmla="*/ 0 h 889174"/>
              <a:gd name="connsiteX0" fmla="*/ 129759 w 1620164"/>
              <a:gd name="connsiteY0" fmla="*/ 549394 h 889174"/>
              <a:gd name="connsiteX1" fmla="*/ 861007 w 1620164"/>
              <a:gd name="connsiteY1" fmla="*/ 174586 h 889174"/>
              <a:gd name="connsiteX2" fmla="*/ 1599553 w 1620164"/>
              <a:gd name="connsiteY2" fmla="*/ 889174 h 889174"/>
              <a:gd name="connsiteX0" fmla="*/ 921195 w 1620164"/>
              <a:gd name="connsiteY0" fmla="*/ 0 h 889174"/>
              <a:gd name="connsiteX1" fmla="*/ 1599553 w 1620164"/>
              <a:gd name="connsiteY1" fmla="*/ 889174 h 889174"/>
              <a:gd name="connsiteX2" fmla="*/ 0 w 1620164"/>
              <a:gd name="connsiteY2" fmla="*/ 889174 h 889174"/>
              <a:gd name="connsiteX3" fmla="*/ 921195 w 1620164"/>
              <a:gd name="connsiteY3" fmla="*/ 0 h 889174"/>
              <a:gd name="connsiteX0" fmla="*/ 129759 w 1620164"/>
              <a:gd name="connsiteY0" fmla="*/ 549394 h 889174"/>
              <a:gd name="connsiteX1" fmla="*/ 421748 w 1620164"/>
              <a:gd name="connsiteY1" fmla="*/ 565821 h 889174"/>
              <a:gd name="connsiteX2" fmla="*/ 1599553 w 1620164"/>
              <a:gd name="connsiteY2" fmla="*/ 889174 h 889174"/>
              <a:gd name="connsiteX0" fmla="*/ 1093036 w 1792005"/>
              <a:gd name="connsiteY0" fmla="*/ 0 h 1158022"/>
              <a:gd name="connsiteX1" fmla="*/ 1771394 w 1792005"/>
              <a:gd name="connsiteY1" fmla="*/ 889174 h 1158022"/>
              <a:gd name="connsiteX2" fmla="*/ 171841 w 1792005"/>
              <a:gd name="connsiteY2" fmla="*/ 889174 h 1158022"/>
              <a:gd name="connsiteX3" fmla="*/ 1093036 w 1792005"/>
              <a:gd name="connsiteY3" fmla="*/ 0 h 1158022"/>
              <a:gd name="connsiteX0" fmla="*/ 1 w 1792005"/>
              <a:gd name="connsiteY0" fmla="*/ 1158022 h 1158022"/>
              <a:gd name="connsiteX1" fmla="*/ 593589 w 1792005"/>
              <a:gd name="connsiteY1" fmla="*/ 565821 h 1158022"/>
              <a:gd name="connsiteX2" fmla="*/ 1771394 w 1792005"/>
              <a:gd name="connsiteY2" fmla="*/ 889174 h 1158022"/>
              <a:gd name="connsiteX0" fmla="*/ 921195 w 1620164"/>
              <a:gd name="connsiteY0" fmla="*/ 0 h 1597633"/>
              <a:gd name="connsiteX1" fmla="*/ 1599553 w 1620164"/>
              <a:gd name="connsiteY1" fmla="*/ 889174 h 1597633"/>
              <a:gd name="connsiteX2" fmla="*/ 0 w 1620164"/>
              <a:gd name="connsiteY2" fmla="*/ 889174 h 1597633"/>
              <a:gd name="connsiteX3" fmla="*/ 921195 w 1620164"/>
              <a:gd name="connsiteY3" fmla="*/ 0 h 1597633"/>
              <a:gd name="connsiteX0" fmla="*/ 482918 w 1620164"/>
              <a:gd name="connsiteY0" fmla="*/ 1597633 h 1597633"/>
              <a:gd name="connsiteX1" fmla="*/ 421748 w 1620164"/>
              <a:gd name="connsiteY1" fmla="*/ 565821 h 1597633"/>
              <a:gd name="connsiteX2" fmla="*/ 1599553 w 1620164"/>
              <a:gd name="connsiteY2" fmla="*/ 889174 h 1597633"/>
              <a:gd name="connsiteX0" fmla="*/ 921195 w 1620164"/>
              <a:gd name="connsiteY0" fmla="*/ 0 h 1597633"/>
              <a:gd name="connsiteX1" fmla="*/ 1599553 w 1620164"/>
              <a:gd name="connsiteY1" fmla="*/ 889174 h 1597633"/>
              <a:gd name="connsiteX2" fmla="*/ 0 w 1620164"/>
              <a:gd name="connsiteY2" fmla="*/ 889174 h 1597633"/>
              <a:gd name="connsiteX3" fmla="*/ 921195 w 1620164"/>
              <a:gd name="connsiteY3" fmla="*/ 0 h 1597633"/>
              <a:gd name="connsiteX0" fmla="*/ 482918 w 1620164"/>
              <a:gd name="connsiteY0" fmla="*/ 1597633 h 1597633"/>
              <a:gd name="connsiteX1" fmla="*/ 371894 w 1620164"/>
              <a:gd name="connsiteY1" fmla="*/ 895869 h 1597633"/>
              <a:gd name="connsiteX2" fmla="*/ 1599553 w 1620164"/>
              <a:gd name="connsiteY2" fmla="*/ 889174 h 1597633"/>
              <a:gd name="connsiteX0" fmla="*/ 921195 w 1599553"/>
              <a:gd name="connsiteY0" fmla="*/ 0 h 1597633"/>
              <a:gd name="connsiteX1" fmla="*/ 1599553 w 1599553"/>
              <a:gd name="connsiteY1" fmla="*/ 889174 h 1597633"/>
              <a:gd name="connsiteX2" fmla="*/ 0 w 1599553"/>
              <a:gd name="connsiteY2" fmla="*/ 889174 h 1597633"/>
              <a:gd name="connsiteX3" fmla="*/ 921195 w 1599553"/>
              <a:gd name="connsiteY3" fmla="*/ 0 h 1597633"/>
              <a:gd name="connsiteX0" fmla="*/ 482918 w 1599553"/>
              <a:gd name="connsiteY0" fmla="*/ 1597633 h 1597633"/>
              <a:gd name="connsiteX1" fmla="*/ 371894 w 1599553"/>
              <a:gd name="connsiteY1" fmla="*/ 895869 h 1597633"/>
              <a:gd name="connsiteX2" fmla="*/ 1599553 w 1599553"/>
              <a:gd name="connsiteY2" fmla="*/ 889174 h 1597633"/>
              <a:gd name="connsiteX0" fmla="*/ 921195 w 1599553"/>
              <a:gd name="connsiteY0" fmla="*/ 0 h 1597633"/>
              <a:gd name="connsiteX1" fmla="*/ 1599553 w 1599553"/>
              <a:gd name="connsiteY1" fmla="*/ 889174 h 1597633"/>
              <a:gd name="connsiteX2" fmla="*/ 0 w 1599553"/>
              <a:gd name="connsiteY2" fmla="*/ 889174 h 1597633"/>
              <a:gd name="connsiteX3" fmla="*/ 921195 w 1599553"/>
              <a:gd name="connsiteY3" fmla="*/ 0 h 1597633"/>
              <a:gd name="connsiteX0" fmla="*/ 482918 w 1599553"/>
              <a:gd name="connsiteY0" fmla="*/ 1597633 h 1597633"/>
              <a:gd name="connsiteX1" fmla="*/ 371894 w 1599553"/>
              <a:gd name="connsiteY1" fmla="*/ 895869 h 1597633"/>
              <a:gd name="connsiteX2" fmla="*/ 1599553 w 1599553"/>
              <a:gd name="connsiteY2" fmla="*/ 889174 h 1597633"/>
              <a:gd name="connsiteX0" fmla="*/ 921195 w 1599553"/>
              <a:gd name="connsiteY0" fmla="*/ 0 h 1560455"/>
              <a:gd name="connsiteX1" fmla="*/ 1599553 w 1599553"/>
              <a:gd name="connsiteY1" fmla="*/ 889174 h 1560455"/>
              <a:gd name="connsiteX2" fmla="*/ 0 w 1599553"/>
              <a:gd name="connsiteY2" fmla="*/ 889174 h 1560455"/>
              <a:gd name="connsiteX3" fmla="*/ 921195 w 1599553"/>
              <a:gd name="connsiteY3" fmla="*/ 0 h 1560455"/>
              <a:gd name="connsiteX0" fmla="*/ 585303 w 1599553"/>
              <a:gd name="connsiteY0" fmla="*/ 1560455 h 1560455"/>
              <a:gd name="connsiteX1" fmla="*/ 371894 w 1599553"/>
              <a:gd name="connsiteY1" fmla="*/ 895869 h 1560455"/>
              <a:gd name="connsiteX2" fmla="*/ 1599553 w 1599553"/>
              <a:gd name="connsiteY2" fmla="*/ 889174 h 1560455"/>
              <a:gd name="connsiteX0" fmla="*/ 921195 w 1599553"/>
              <a:gd name="connsiteY0" fmla="*/ 0 h 1560455"/>
              <a:gd name="connsiteX1" fmla="*/ 1599553 w 1599553"/>
              <a:gd name="connsiteY1" fmla="*/ 889174 h 1560455"/>
              <a:gd name="connsiteX2" fmla="*/ 0 w 1599553"/>
              <a:gd name="connsiteY2" fmla="*/ 889174 h 1560455"/>
              <a:gd name="connsiteX3" fmla="*/ 921195 w 1599553"/>
              <a:gd name="connsiteY3" fmla="*/ 0 h 1560455"/>
              <a:gd name="connsiteX0" fmla="*/ 585303 w 1599553"/>
              <a:gd name="connsiteY0" fmla="*/ 1560455 h 1560455"/>
              <a:gd name="connsiteX1" fmla="*/ 371894 w 1599553"/>
              <a:gd name="connsiteY1" fmla="*/ 895869 h 1560455"/>
              <a:gd name="connsiteX2" fmla="*/ 1581915 w 1599553"/>
              <a:gd name="connsiteY2" fmla="*/ 761887 h 1560455"/>
              <a:gd name="connsiteX0" fmla="*/ 921195 w 1599553"/>
              <a:gd name="connsiteY0" fmla="*/ 0 h 1560455"/>
              <a:gd name="connsiteX1" fmla="*/ 1599553 w 1599553"/>
              <a:gd name="connsiteY1" fmla="*/ 889174 h 1560455"/>
              <a:gd name="connsiteX2" fmla="*/ 0 w 1599553"/>
              <a:gd name="connsiteY2" fmla="*/ 889174 h 1560455"/>
              <a:gd name="connsiteX3" fmla="*/ 921195 w 1599553"/>
              <a:gd name="connsiteY3" fmla="*/ 0 h 1560455"/>
              <a:gd name="connsiteX0" fmla="*/ 585303 w 1599553"/>
              <a:gd name="connsiteY0" fmla="*/ 1560455 h 1560455"/>
              <a:gd name="connsiteX1" fmla="*/ 371894 w 1599553"/>
              <a:gd name="connsiteY1" fmla="*/ 895869 h 1560455"/>
              <a:gd name="connsiteX2" fmla="*/ 1581915 w 1599553"/>
              <a:gd name="connsiteY2" fmla="*/ 761887 h 156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99553" h="1560455" stroke="0" extrusionOk="0">
                <a:moveTo>
                  <a:pt x="921195" y="0"/>
                </a:moveTo>
                <a:cubicBezTo>
                  <a:pt x="1804604" y="0"/>
                  <a:pt x="1509624" y="903809"/>
                  <a:pt x="1599553" y="889174"/>
                </a:cubicBezTo>
                <a:lnTo>
                  <a:pt x="0" y="889174"/>
                </a:lnTo>
                <a:cubicBezTo>
                  <a:pt x="0" y="566299"/>
                  <a:pt x="911129" y="78397"/>
                  <a:pt x="921195" y="0"/>
                </a:cubicBezTo>
                <a:close/>
              </a:path>
              <a:path w="1599553" h="1560455" fill="none">
                <a:moveTo>
                  <a:pt x="585303" y="1560455"/>
                </a:moveTo>
                <a:cubicBezTo>
                  <a:pt x="447411" y="1315632"/>
                  <a:pt x="128145" y="1020805"/>
                  <a:pt x="371894" y="895869"/>
                </a:cubicBezTo>
                <a:cubicBezTo>
                  <a:pt x="463321" y="841760"/>
                  <a:pt x="1059829" y="434335"/>
                  <a:pt x="1581915" y="761887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21" name="Gruppe 20">
            <a:extLst>
              <a:ext uri="{FF2B5EF4-FFF2-40B4-BE49-F238E27FC236}">
                <a16:creationId xmlns:a16="http://schemas.microsoft.com/office/drawing/2014/main" id="{C7ED6D6D-FC93-416D-A2D8-783BCFDB7770}"/>
              </a:ext>
            </a:extLst>
          </p:cNvPr>
          <p:cNvGrpSpPr/>
          <p:nvPr/>
        </p:nvGrpSpPr>
        <p:grpSpPr>
          <a:xfrm>
            <a:off x="3702513" y="1852611"/>
            <a:ext cx="1556456" cy="2438586"/>
            <a:chOff x="3204817" y="1277837"/>
            <a:chExt cx="1556456" cy="2438586"/>
          </a:xfrm>
        </p:grpSpPr>
        <p:grpSp>
          <p:nvGrpSpPr>
            <p:cNvPr id="2" name="Gruppe 1">
              <a:extLst>
                <a:ext uri="{FF2B5EF4-FFF2-40B4-BE49-F238E27FC236}">
                  <a16:creationId xmlns:a16="http://schemas.microsoft.com/office/drawing/2014/main" id="{9A3596A8-EDC5-4BC1-B887-548CE7D0C941}"/>
                </a:ext>
              </a:extLst>
            </p:cNvPr>
            <p:cNvGrpSpPr/>
            <p:nvPr/>
          </p:nvGrpSpPr>
          <p:grpSpPr>
            <a:xfrm>
              <a:off x="3204817" y="1277837"/>
              <a:ext cx="1551146" cy="1562470"/>
              <a:chOff x="1887320" y="790274"/>
              <a:chExt cx="1551146" cy="1562470"/>
            </a:xfrm>
          </p:grpSpPr>
          <p:sp>
            <p:nvSpPr>
              <p:cNvPr id="6" name="Tankeboble: sky 5">
                <a:extLst>
                  <a:ext uri="{FF2B5EF4-FFF2-40B4-BE49-F238E27FC236}">
                    <a16:creationId xmlns:a16="http://schemas.microsoft.com/office/drawing/2014/main" id="{51F7FEE0-82BC-4162-B1B0-AE26537E9FBF}"/>
                  </a:ext>
                </a:extLst>
              </p:cNvPr>
              <p:cNvSpPr/>
              <p:nvPr/>
            </p:nvSpPr>
            <p:spPr>
              <a:xfrm>
                <a:off x="1887320" y="790274"/>
                <a:ext cx="1551146" cy="1562470"/>
              </a:xfrm>
              <a:prstGeom prst="cloudCallout">
                <a:avLst>
                  <a:gd name="adj1" fmla="val 44413"/>
                  <a:gd name="adj2" fmla="val 98295"/>
                </a:avLst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4" name="Grafik 13" descr="Tommelfingeren opad med massiv udfyldning">
                <a:extLst>
                  <a:ext uri="{FF2B5EF4-FFF2-40B4-BE49-F238E27FC236}">
                    <a16:creationId xmlns:a16="http://schemas.microsoft.com/office/drawing/2014/main" id="{4BA9490A-3F86-487F-9447-D0BD9BA0716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9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0"/>
                  </a:ext>
                </a:extLst>
              </a:blip>
              <a:stretch>
                <a:fillRect/>
              </a:stretch>
            </p:blipFill>
            <p:spPr>
              <a:xfrm rot="10338514">
                <a:off x="2147994" y="1114309"/>
                <a:ext cx="914400" cy="914400"/>
              </a:xfrm>
              <a:prstGeom prst="rect">
                <a:avLst/>
              </a:prstGeom>
            </p:spPr>
          </p:pic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19" name="Håndskrift 18">
                  <a:extLst>
                    <a:ext uri="{FF2B5EF4-FFF2-40B4-BE49-F238E27FC236}">
                      <a16:creationId xmlns:a16="http://schemas.microsoft.com/office/drawing/2014/main" id="{3760D6D0-0A62-480D-BC01-931A778119E9}"/>
                    </a:ext>
                  </a:extLst>
                </p14:cNvPr>
                <p14:cNvContentPartPr/>
                <p14:nvPr/>
              </p14:nvContentPartPr>
              <p14:xfrm>
                <a:off x="4155393" y="2787263"/>
                <a:ext cx="605880" cy="929160"/>
              </p14:xfrm>
            </p:contentPart>
          </mc:Choice>
          <mc:Fallback xmlns="">
            <p:pic>
              <p:nvPicPr>
                <p:cNvPr id="19" name="Håndskrift 18">
                  <a:extLst>
                    <a:ext uri="{FF2B5EF4-FFF2-40B4-BE49-F238E27FC236}">
                      <a16:creationId xmlns:a16="http://schemas.microsoft.com/office/drawing/2014/main" id="{3760D6D0-0A62-480D-BC01-931A778119E9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4137393" y="2769263"/>
                  <a:ext cx="641520" cy="9648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0" name="Lige forbindelse 239">
            <a:extLst>
              <a:ext uri="{FF2B5EF4-FFF2-40B4-BE49-F238E27FC236}">
                <a16:creationId xmlns:a16="http://schemas.microsoft.com/office/drawing/2014/main" id="{AF02C989-293E-4C69-B422-CC4ACE8A3CAC}"/>
              </a:ext>
            </a:extLst>
          </p:cNvPr>
          <p:cNvCxnSpPr>
            <a:cxnSpLocks/>
          </p:cNvCxnSpPr>
          <p:nvPr/>
        </p:nvCxnSpPr>
        <p:spPr>
          <a:xfrm flipH="1">
            <a:off x="9423843" y="5695071"/>
            <a:ext cx="584167" cy="61939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Lige forbindelse 113">
            <a:extLst>
              <a:ext uri="{FF2B5EF4-FFF2-40B4-BE49-F238E27FC236}">
                <a16:creationId xmlns:a16="http://schemas.microsoft.com/office/drawing/2014/main" id="{94F4897E-D6A3-42BD-8162-080783098F5B}"/>
              </a:ext>
            </a:extLst>
          </p:cNvPr>
          <p:cNvCxnSpPr>
            <a:cxnSpLocks/>
          </p:cNvCxnSpPr>
          <p:nvPr/>
        </p:nvCxnSpPr>
        <p:spPr>
          <a:xfrm flipV="1">
            <a:off x="9968971" y="5694641"/>
            <a:ext cx="43379" cy="824372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Gruppe 26">
            <a:extLst>
              <a:ext uri="{FF2B5EF4-FFF2-40B4-BE49-F238E27FC236}">
                <a16:creationId xmlns:a16="http://schemas.microsoft.com/office/drawing/2014/main" id="{01B08245-4F61-48BD-949C-B2D57DD3EB9A}"/>
              </a:ext>
            </a:extLst>
          </p:cNvPr>
          <p:cNvGrpSpPr/>
          <p:nvPr/>
        </p:nvGrpSpPr>
        <p:grpSpPr>
          <a:xfrm>
            <a:off x="7447152" y="2047457"/>
            <a:ext cx="1551146" cy="2471840"/>
            <a:chOff x="7692098" y="1120743"/>
            <a:chExt cx="1551146" cy="2471840"/>
          </a:xfrm>
        </p:grpSpPr>
        <p:grpSp>
          <p:nvGrpSpPr>
            <p:cNvPr id="3" name="Gruppe 2">
              <a:extLst>
                <a:ext uri="{FF2B5EF4-FFF2-40B4-BE49-F238E27FC236}">
                  <a16:creationId xmlns:a16="http://schemas.microsoft.com/office/drawing/2014/main" id="{47E5E494-954D-4190-AB21-D05DF41C69A5}"/>
                </a:ext>
              </a:extLst>
            </p:cNvPr>
            <p:cNvGrpSpPr/>
            <p:nvPr/>
          </p:nvGrpSpPr>
          <p:grpSpPr>
            <a:xfrm>
              <a:off x="7692098" y="1120743"/>
              <a:ext cx="1551146" cy="1562470"/>
              <a:chOff x="8560273" y="874533"/>
              <a:chExt cx="1551146" cy="1562470"/>
            </a:xfrm>
          </p:grpSpPr>
          <p:sp>
            <p:nvSpPr>
              <p:cNvPr id="95" name="Tankeboble: sky 94">
                <a:extLst>
                  <a:ext uri="{FF2B5EF4-FFF2-40B4-BE49-F238E27FC236}">
                    <a16:creationId xmlns:a16="http://schemas.microsoft.com/office/drawing/2014/main" id="{0479E2E5-59D9-4E02-A5F4-2C2CA95C4E2F}"/>
                  </a:ext>
                </a:extLst>
              </p:cNvPr>
              <p:cNvSpPr/>
              <p:nvPr/>
            </p:nvSpPr>
            <p:spPr>
              <a:xfrm>
                <a:off x="8560273" y="874533"/>
                <a:ext cx="1551146" cy="1562470"/>
              </a:xfrm>
              <a:prstGeom prst="cloudCallout">
                <a:avLst>
                  <a:gd name="adj1" fmla="val -3663"/>
                  <a:gd name="adj2" fmla="val 105113"/>
                </a:avLst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2" name="Grafik 11" descr="Kranium med massiv udfyldning">
                <a:extLst>
                  <a:ext uri="{FF2B5EF4-FFF2-40B4-BE49-F238E27FC236}">
                    <a16:creationId xmlns:a16="http://schemas.microsoft.com/office/drawing/2014/main" id="{462682F4-5676-4996-8D08-2EFEB0144B5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3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4"/>
                  </a:ext>
                </a:extLst>
              </a:blip>
              <a:stretch>
                <a:fillRect/>
              </a:stretch>
            </p:blipFill>
            <p:spPr>
              <a:xfrm>
                <a:off x="8882696" y="1194002"/>
                <a:ext cx="914400" cy="914400"/>
              </a:xfrm>
              <a:prstGeom prst="rect">
                <a:avLst/>
              </a:prstGeom>
            </p:spPr>
          </p:pic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3" name="Håndskrift 22">
                  <a:extLst>
                    <a:ext uri="{FF2B5EF4-FFF2-40B4-BE49-F238E27FC236}">
                      <a16:creationId xmlns:a16="http://schemas.microsoft.com/office/drawing/2014/main" id="{B51A228B-72AA-4D6A-9346-14199D08B78A}"/>
                    </a:ext>
                  </a:extLst>
                </p14:cNvPr>
                <p14:cNvContentPartPr/>
                <p14:nvPr/>
              </p14:nvContentPartPr>
              <p14:xfrm>
                <a:off x="8272353" y="2830463"/>
                <a:ext cx="295200" cy="762120"/>
              </p14:xfrm>
            </p:contentPart>
          </mc:Choice>
          <mc:Fallback xmlns="">
            <p:pic>
              <p:nvPicPr>
                <p:cNvPr id="23" name="Håndskrift 22">
                  <a:extLst>
                    <a:ext uri="{FF2B5EF4-FFF2-40B4-BE49-F238E27FC236}">
                      <a16:creationId xmlns:a16="http://schemas.microsoft.com/office/drawing/2014/main" id="{B51A228B-72AA-4D6A-9346-14199D08B78A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8254713" y="2812463"/>
                  <a:ext cx="330840" cy="797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0" name="Gruppe 109">
            <a:extLst>
              <a:ext uri="{FF2B5EF4-FFF2-40B4-BE49-F238E27FC236}">
                <a16:creationId xmlns:a16="http://schemas.microsoft.com/office/drawing/2014/main" id="{31C554EE-2B8E-43D3-B4C8-9412D4ADC2E8}"/>
              </a:ext>
            </a:extLst>
          </p:cNvPr>
          <p:cNvGrpSpPr/>
          <p:nvPr/>
        </p:nvGrpSpPr>
        <p:grpSpPr>
          <a:xfrm rot="221378">
            <a:off x="3443630" y="3576019"/>
            <a:ext cx="618490" cy="945515"/>
            <a:chOff x="3591242" y="1406525"/>
            <a:chExt cx="618490" cy="945515"/>
          </a:xfrm>
        </p:grpSpPr>
        <p:sp>
          <p:nvSpPr>
            <p:cNvPr id="111" name="Ellipse 110">
              <a:extLst>
                <a:ext uri="{FF2B5EF4-FFF2-40B4-BE49-F238E27FC236}">
                  <a16:creationId xmlns:a16="http://schemas.microsoft.com/office/drawing/2014/main" id="{F66331DB-642A-443E-B87C-08797CBA4424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7">
              <p14:nvContentPartPr>
                <p14:cNvPr id="112" name="Håndskrift 111">
                  <a:extLst>
                    <a:ext uri="{FF2B5EF4-FFF2-40B4-BE49-F238E27FC236}">
                      <a16:creationId xmlns:a16="http://schemas.microsoft.com/office/drawing/2014/main" id="{B2FAE195-6D37-44A5-B3CF-65D9FCB2130A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112" name="Håndskrift 111">
                  <a:extLst>
                    <a:ext uri="{FF2B5EF4-FFF2-40B4-BE49-F238E27FC236}">
                      <a16:creationId xmlns:a16="http://schemas.microsoft.com/office/drawing/2014/main" id="{B2FAE195-6D37-44A5-B3CF-65D9FCB2130A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3606705" y="1412595"/>
                  <a:ext cx="340920" cy="9312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9">
              <p14:nvContentPartPr>
                <p14:cNvPr id="113" name="Håndskrift 112">
                  <a:extLst>
                    <a:ext uri="{FF2B5EF4-FFF2-40B4-BE49-F238E27FC236}">
                      <a16:creationId xmlns:a16="http://schemas.microsoft.com/office/drawing/2014/main" id="{6FFA9075-126E-42A3-B33F-F9F0117ECA9F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113" name="Håndskrift 112">
                  <a:extLst>
                    <a:ext uri="{FF2B5EF4-FFF2-40B4-BE49-F238E27FC236}">
                      <a16:creationId xmlns:a16="http://schemas.microsoft.com/office/drawing/2014/main" id="{6FFA9075-126E-42A3-B33F-F9F0117ECA9F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3606705" y="1804980"/>
                  <a:ext cx="156240" cy="459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" name="Gruppe 34">
            <a:extLst>
              <a:ext uri="{FF2B5EF4-FFF2-40B4-BE49-F238E27FC236}">
                <a16:creationId xmlns:a16="http://schemas.microsoft.com/office/drawing/2014/main" id="{EDD9CD48-8EDC-47B4-8D01-84D7CBE3A0B3}"/>
              </a:ext>
            </a:extLst>
          </p:cNvPr>
          <p:cNvGrpSpPr/>
          <p:nvPr/>
        </p:nvGrpSpPr>
        <p:grpSpPr>
          <a:xfrm>
            <a:off x="3062433" y="2795903"/>
            <a:ext cx="240120" cy="304200"/>
            <a:chOff x="3062433" y="2795903"/>
            <a:chExt cx="240120" cy="304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30" name="Håndskrift 29">
                  <a:extLst>
                    <a:ext uri="{FF2B5EF4-FFF2-40B4-BE49-F238E27FC236}">
                      <a16:creationId xmlns:a16="http://schemas.microsoft.com/office/drawing/2014/main" id="{3FDEEB10-11A3-4724-840B-3F0BE2B672B3}"/>
                    </a:ext>
                  </a:extLst>
                </p14:cNvPr>
                <p14:cNvContentPartPr/>
                <p14:nvPr/>
              </p14:nvContentPartPr>
              <p14:xfrm>
                <a:off x="3239553" y="2795903"/>
                <a:ext cx="63000" cy="285480"/>
              </p14:xfrm>
            </p:contentPart>
          </mc:Choice>
          <mc:Fallback xmlns="">
            <p:pic>
              <p:nvPicPr>
                <p:cNvPr id="30" name="Håndskrift 29">
                  <a:extLst>
                    <a:ext uri="{FF2B5EF4-FFF2-40B4-BE49-F238E27FC236}">
                      <a16:creationId xmlns:a16="http://schemas.microsoft.com/office/drawing/2014/main" id="{3FDEEB10-11A3-4724-840B-3F0BE2B672B3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3230913" y="2787263"/>
                  <a:ext cx="80640" cy="30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31" name="Håndskrift 30">
                  <a:extLst>
                    <a:ext uri="{FF2B5EF4-FFF2-40B4-BE49-F238E27FC236}">
                      <a16:creationId xmlns:a16="http://schemas.microsoft.com/office/drawing/2014/main" id="{D938328F-8354-424F-B793-84A0D0B23C5E}"/>
                    </a:ext>
                  </a:extLst>
                </p14:cNvPr>
                <p14:cNvContentPartPr/>
                <p14:nvPr/>
              </p14:nvContentPartPr>
              <p14:xfrm>
                <a:off x="3062433" y="2947103"/>
                <a:ext cx="66960" cy="153000"/>
              </p14:xfrm>
            </p:contentPart>
          </mc:Choice>
          <mc:Fallback xmlns="">
            <p:pic>
              <p:nvPicPr>
                <p:cNvPr id="31" name="Håndskrift 30">
                  <a:extLst>
                    <a:ext uri="{FF2B5EF4-FFF2-40B4-BE49-F238E27FC236}">
                      <a16:creationId xmlns:a16="http://schemas.microsoft.com/office/drawing/2014/main" id="{D938328F-8354-424F-B793-84A0D0B23C5E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3053433" y="2938103"/>
                  <a:ext cx="84600" cy="170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" name="Gruppe 33">
            <a:extLst>
              <a:ext uri="{FF2B5EF4-FFF2-40B4-BE49-F238E27FC236}">
                <a16:creationId xmlns:a16="http://schemas.microsoft.com/office/drawing/2014/main" id="{7BD8B834-60F6-4BB9-93C2-787C270C1E31}"/>
              </a:ext>
            </a:extLst>
          </p:cNvPr>
          <p:cNvGrpSpPr/>
          <p:nvPr/>
        </p:nvGrpSpPr>
        <p:grpSpPr>
          <a:xfrm>
            <a:off x="9247953" y="2973743"/>
            <a:ext cx="279360" cy="337320"/>
            <a:chOff x="9247953" y="2973743"/>
            <a:chExt cx="279360" cy="33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32" name="Håndskrift 31">
                  <a:extLst>
                    <a:ext uri="{FF2B5EF4-FFF2-40B4-BE49-F238E27FC236}">
                      <a16:creationId xmlns:a16="http://schemas.microsoft.com/office/drawing/2014/main" id="{7AACA911-66A9-460A-A53F-1EDDD18B36F8}"/>
                    </a:ext>
                  </a:extLst>
                </p14:cNvPr>
                <p14:cNvContentPartPr/>
                <p14:nvPr/>
              </p14:nvContentPartPr>
              <p14:xfrm>
                <a:off x="9247953" y="2973743"/>
                <a:ext cx="91080" cy="309240"/>
              </p14:xfrm>
            </p:contentPart>
          </mc:Choice>
          <mc:Fallback xmlns="">
            <p:pic>
              <p:nvPicPr>
                <p:cNvPr id="32" name="Håndskrift 31">
                  <a:extLst>
                    <a:ext uri="{FF2B5EF4-FFF2-40B4-BE49-F238E27FC236}">
                      <a16:creationId xmlns:a16="http://schemas.microsoft.com/office/drawing/2014/main" id="{7AACA911-66A9-460A-A53F-1EDDD18B36F8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9239313" y="2965103"/>
                  <a:ext cx="108720" cy="32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33" name="Håndskrift 32">
                  <a:extLst>
                    <a:ext uri="{FF2B5EF4-FFF2-40B4-BE49-F238E27FC236}">
                      <a16:creationId xmlns:a16="http://schemas.microsoft.com/office/drawing/2014/main" id="{B74380F5-0F6E-4228-BA94-DB39AF104FA2}"/>
                    </a:ext>
                  </a:extLst>
                </p14:cNvPr>
                <p14:cNvContentPartPr/>
                <p14:nvPr/>
              </p14:nvContentPartPr>
              <p14:xfrm>
                <a:off x="9498513" y="3036023"/>
                <a:ext cx="28800" cy="275040"/>
              </p14:xfrm>
            </p:contentPart>
          </mc:Choice>
          <mc:Fallback xmlns="">
            <p:pic>
              <p:nvPicPr>
                <p:cNvPr id="33" name="Håndskrift 32">
                  <a:extLst>
                    <a:ext uri="{FF2B5EF4-FFF2-40B4-BE49-F238E27FC236}">
                      <a16:creationId xmlns:a16="http://schemas.microsoft.com/office/drawing/2014/main" id="{B74380F5-0F6E-4228-BA94-DB39AF104FA2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9489873" y="3027023"/>
                  <a:ext cx="46440" cy="2926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776776391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">
            <p14:nvContentPartPr>
              <p14:cNvPr id="4" name="Håndskrift 3">
                <a:extLst>
                  <a:ext uri="{FF2B5EF4-FFF2-40B4-BE49-F238E27FC236}">
                    <a16:creationId xmlns:a16="http://schemas.microsoft.com/office/drawing/2014/main" id="{8A4BAD86-B823-47B7-9B81-B94E2BCAA509}"/>
                  </a:ext>
                </a:extLst>
              </p14:cNvPr>
              <p14:cNvContentPartPr/>
              <p14:nvPr/>
            </p14:nvContentPartPr>
            <p14:xfrm>
              <a:off x="2186986" y="5852137"/>
              <a:ext cx="2514960" cy="371160"/>
            </p14:xfrm>
          </p:contentPart>
        </mc:Choice>
        <mc:Fallback xmlns="">
          <p:pic>
            <p:nvPicPr>
              <p:cNvPr id="4" name="Håndskrift 3">
                <a:extLst>
                  <a:ext uri="{FF2B5EF4-FFF2-40B4-BE49-F238E27FC236}">
                    <a16:creationId xmlns:a16="http://schemas.microsoft.com/office/drawing/2014/main" id="{8A4BAD86-B823-47B7-9B81-B94E2BCAA50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7625" y="5842786"/>
                <a:ext cx="2533683" cy="389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">
            <p14:nvContentPartPr>
              <p14:cNvPr id="11" name="Håndskrift 10">
                <a:extLst>
                  <a:ext uri="{FF2B5EF4-FFF2-40B4-BE49-F238E27FC236}">
                    <a16:creationId xmlns:a16="http://schemas.microsoft.com/office/drawing/2014/main" id="{E2385AD2-1B2F-4F83-B08E-0535E258DE03}"/>
                  </a:ext>
                </a:extLst>
              </p14:cNvPr>
              <p14:cNvContentPartPr/>
              <p14:nvPr/>
            </p14:nvContentPartPr>
            <p14:xfrm>
              <a:off x="1701126" y="5744761"/>
              <a:ext cx="1076760" cy="398942"/>
            </p14:xfrm>
          </p:contentPart>
        </mc:Choice>
        <mc:Fallback xmlns="">
          <p:pic>
            <p:nvPicPr>
              <p:cNvPr id="11" name="Håndskrift 10">
                <a:extLst>
                  <a:ext uri="{FF2B5EF4-FFF2-40B4-BE49-F238E27FC236}">
                    <a16:creationId xmlns:a16="http://schemas.microsoft.com/office/drawing/2014/main" id="{E2385AD2-1B2F-4F83-B08E-0535E258DE0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92123" y="5690704"/>
                <a:ext cx="1094406" cy="506696"/>
              </a:xfrm>
              <a:prstGeom prst="rect">
                <a:avLst/>
              </a:prstGeom>
            </p:spPr>
          </p:pic>
        </mc:Fallback>
      </mc:AlternateContent>
      <p:cxnSp>
        <p:nvCxnSpPr>
          <p:cNvPr id="13" name="Lige forbindelse 12">
            <a:extLst>
              <a:ext uri="{FF2B5EF4-FFF2-40B4-BE49-F238E27FC236}">
                <a16:creationId xmlns:a16="http://schemas.microsoft.com/office/drawing/2014/main" id="{4266DC2D-1E23-4A77-AF33-E88144FDAD05}"/>
              </a:ext>
            </a:extLst>
          </p:cNvPr>
          <p:cNvCxnSpPr>
            <a:cxnSpLocks/>
          </p:cNvCxnSpPr>
          <p:nvPr/>
        </p:nvCxnSpPr>
        <p:spPr>
          <a:xfrm flipH="1">
            <a:off x="5805992" y="4488069"/>
            <a:ext cx="155754" cy="1543407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Lige forbindelse 21">
            <a:extLst>
              <a:ext uri="{FF2B5EF4-FFF2-40B4-BE49-F238E27FC236}">
                <a16:creationId xmlns:a16="http://schemas.microsoft.com/office/drawing/2014/main" id="{B2FE8A60-2128-4110-96F2-76E80150508A}"/>
              </a:ext>
            </a:extLst>
          </p:cNvPr>
          <p:cNvCxnSpPr>
            <a:cxnSpLocks/>
          </p:cNvCxnSpPr>
          <p:nvPr/>
        </p:nvCxnSpPr>
        <p:spPr>
          <a:xfrm>
            <a:off x="6209136" y="4572642"/>
            <a:ext cx="60870" cy="147798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6">
            <p14:nvContentPartPr>
              <p14:cNvPr id="59" name="Håndskrift 58">
                <a:extLst>
                  <a:ext uri="{FF2B5EF4-FFF2-40B4-BE49-F238E27FC236}">
                    <a16:creationId xmlns:a16="http://schemas.microsoft.com/office/drawing/2014/main" id="{256DE486-C9A4-404E-B085-F666A1BEAE0A}"/>
                  </a:ext>
                </a:extLst>
              </p14:cNvPr>
              <p14:cNvContentPartPr/>
              <p14:nvPr/>
            </p14:nvContentPartPr>
            <p14:xfrm>
              <a:off x="4661748" y="5899998"/>
              <a:ext cx="2514960" cy="371160"/>
            </p14:xfrm>
          </p:contentPart>
        </mc:Choice>
        <mc:Fallback xmlns="">
          <p:pic>
            <p:nvPicPr>
              <p:cNvPr id="59" name="Håndskrift 58">
                <a:extLst>
                  <a:ext uri="{FF2B5EF4-FFF2-40B4-BE49-F238E27FC236}">
                    <a16:creationId xmlns:a16="http://schemas.microsoft.com/office/drawing/2014/main" id="{256DE486-C9A4-404E-B085-F666A1BEAE0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52387" y="5890647"/>
                <a:ext cx="2533683" cy="389862"/>
              </a:xfrm>
              <a:prstGeom prst="rect">
                <a:avLst/>
              </a:prstGeom>
            </p:spPr>
          </p:pic>
        </mc:Fallback>
      </mc:AlternateContent>
      <p:grpSp>
        <p:nvGrpSpPr>
          <p:cNvPr id="135" name="Gruppe 134">
            <a:extLst>
              <a:ext uri="{FF2B5EF4-FFF2-40B4-BE49-F238E27FC236}">
                <a16:creationId xmlns:a16="http://schemas.microsoft.com/office/drawing/2014/main" id="{89646037-8FF8-4239-84AC-307EE13E77BD}"/>
              </a:ext>
            </a:extLst>
          </p:cNvPr>
          <p:cNvGrpSpPr/>
          <p:nvPr/>
        </p:nvGrpSpPr>
        <p:grpSpPr>
          <a:xfrm>
            <a:off x="5550456" y="2744564"/>
            <a:ext cx="1159630" cy="1851735"/>
            <a:chOff x="3333750" y="2371725"/>
            <a:chExt cx="1133475" cy="2038350"/>
          </a:xfrm>
        </p:grpSpPr>
        <p:sp>
          <p:nvSpPr>
            <p:cNvPr id="136" name="Ellipse 135">
              <a:extLst>
                <a:ext uri="{FF2B5EF4-FFF2-40B4-BE49-F238E27FC236}">
                  <a16:creationId xmlns:a16="http://schemas.microsoft.com/office/drawing/2014/main" id="{8DD50B1B-C52E-4F03-84A4-D4628D9E1284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">
              <p14:nvContentPartPr>
                <p14:cNvPr id="137" name="Håndskrift 136">
                  <a:extLst>
                    <a:ext uri="{FF2B5EF4-FFF2-40B4-BE49-F238E27FC236}">
                      <a16:creationId xmlns:a16="http://schemas.microsoft.com/office/drawing/2014/main" id="{18F37CB3-A2E9-4058-8339-3382C137E86E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137" name="Håndskrift 136">
                  <a:extLst>
                    <a:ext uri="{FF2B5EF4-FFF2-40B4-BE49-F238E27FC236}">
                      <a16:creationId xmlns:a16="http://schemas.microsoft.com/office/drawing/2014/main" id="{18F37CB3-A2E9-4058-8339-3382C137E86E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351205" y="2358585"/>
                  <a:ext cx="633263" cy="20448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">
              <p14:nvContentPartPr>
                <p14:cNvPr id="138" name="Håndskrift 137">
                  <a:extLst>
                    <a:ext uri="{FF2B5EF4-FFF2-40B4-BE49-F238E27FC236}">
                      <a16:creationId xmlns:a16="http://schemas.microsoft.com/office/drawing/2014/main" id="{5096E4CD-A4FC-4276-8A28-FAE0FF807B45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138" name="Håndskrift 137">
                  <a:extLst>
                    <a:ext uri="{FF2B5EF4-FFF2-40B4-BE49-F238E27FC236}">
                      <a16:creationId xmlns:a16="http://schemas.microsoft.com/office/drawing/2014/main" id="{5096E4CD-A4FC-4276-8A28-FAE0FF807B45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3343496" y="2411192"/>
                  <a:ext cx="466519" cy="1766492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9" name="Gruppe 138">
            <a:extLst>
              <a:ext uri="{FF2B5EF4-FFF2-40B4-BE49-F238E27FC236}">
                <a16:creationId xmlns:a16="http://schemas.microsoft.com/office/drawing/2014/main" id="{4306AD1F-4962-4F53-8F73-DEDEC5E44D2A}"/>
              </a:ext>
            </a:extLst>
          </p:cNvPr>
          <p:cNvGrpSpPr/>
          <p:nvPr/>
        </p:nvGrpSpPr>
        <p:grpSpPr>
          <a:xfrm>
            <a:off x="6006981" y="2411791"/>
            <a:ext cx="9000" cy="9720"/>
            <a:chOff x="2468664" y="2559888"/>
            <a:chExt cx="9000" cy="972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2">
              <p14:nvContentPartPr>
                <p14:cNvPr id="140" name="Håndskrift 139">
                  <a:extLst>
                    <a:ext uri="{FF2B5EF4-FFF2-40B4-BE49-F238E27FC236}">
                      <a16:creationId xmlns:a16="http://schemas.microsoft.com/office/drawing/2014/main" id="{76A6C7B4-C46D-43E8-B298-DC13006683D9}"/>
                    </a:ext>
                  </a:extLst>
                </p14:cNvPr>
                <p14:cNvContentPartPr/>
                <p14:nvPr/>
              </p14:nvContentPartPr>
              <p14:xfrm>
                <a:off x="2468664" y="2565648"/>
                <a:ext cx="3960" cy="3960"/>
              </p14:xfrm>
            </p:contentPart>
          </mc:Choice>
          <mc:Fallback xmlns="">
            <p:pic>
              <p:nvPicPr>
                <p:cNvPr id="140" name="Håndskrift 139">
                  <a:extLst>
                    <a:ext uri="{FF2B5EF4-FFF2-40B4-BE49-F238E27FC236}">
                      <a16:creationId xmlns:a16="http://schemas.microsoft.com/office/drawing/2014/main" id="{76A6C7B4-C46D-43E8-B298-DC13006683D9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458764" y="2516148"/>
                  <a:ext cx="23364" cy="1026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4">
              <p14:nvContentPartPr>
                <p14:cNvPr id="141" name="Håndskrift 140">
                  <a:extLst>
                    <a:ext uri="{FF2B5EF4-FFF2-40B4-BE49-F238E27FC236}">
                      <a16:creationId xmlns:a16="http://schemas.microsoft.com/office/drawing/2014/main" id="{DA79D620-C618-4168-9CFA-254E1281B56E}"/>
                    </a:ext>
                  </a:extLst>
                </p14:cNvPr>
                <p14:cNvContentPartPr/>
                <p14:nvPr/>
              </p14:nvContentPartPr>
              <p14:xfrm>
                <a:off x="2477304" y="2559888"/>
                <a:ext cx="360" cy="360"/>
              </p14:xfrm>
            </p:contentPart>
          </mc:Choice>
          <mc:Fallback xmlns="">
            <p:pic>
              <p:nvPicPr>
                <p:cNvPr id="141" name="Håndskrift 140">
                  <a:extLst>
                    <a:ext uri="{FF2B5EF4-FFF2-40B4-BE49-F238E27FC236}">
                      <a16:creationId xmlns:a16="http://schemas.microsoft.com/office/drawing/2014/main" id="{DA79D620-C618-4168-9CFA-254E1281B56E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468304" y="250588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2" name="Gruppe 141">
            <a:extLst>
              <a:ext uri="{FF2B5EF4-FFF2-40B4-BE49-F238E27FC236}">
                <a16:creationId xmlns:a16="http://schemas.microsoft.com/office/drawing/2014/main" id="{8A82D8F6-5718-4992-9492-51C60D15EC30}"/>
              </a:ext>
            </a:extLst>
          </p:cNvPr>
          <p:cNvGrpSpPr/>
          <p:nvPr/>
        </p:nvGrpSpPr>
        <p:grpSpPr>
          <a:xfrm rot="876600">
            <a:off x="5836417" y="1776623"/>
            <a:ext cx="618490" cy="945515"/>
            <a:chOff x="3591242" y="1406525"/>
            <a:chExt cx="618490" cy="945515"/>
          </a:xfrm>
        </p:grpSpPr>
        <p:sp>
          <p:nvSpPr>
            <p:cNvPr id="143" name="Ellipse 142">
              <a:extLst>
                <a:ext uri="{FF2B5EF4-FFF2-40B4-BE49-F238E27FC236}">
                  <a16:creationId xmlns:a16="http://schemas.microsoft.com/office/drawing/2014/main" id="{C9372314-E43A-4CAA-82F3-14D197065072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">
              <p14:nvContentPartPr>
                <p14:cNvPr id="144" name="Håndskrift 143">
                  <a:extLst>
                    <a:ext uri="{FF2B5EF4-FFF2-40B4-BE49-F238E27FC236}">
                      <a16:creationId xmlns:a16="http://schemas.microsoft.com/office/drawing/2014/main" id="{4931BA62-B08F-4B28-BE17-55B936095337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144" name="Håndskrift 143">
                  <a:extLst>
                    <a:ext uri="{FF2B5EF4-FFF2-40B4-BE49-F238E27FC236}">
                      <a16:creationId xmlns:a16="http://schemas.microsoft.com/office/drawing/2014/main" id="{4931BA62-B08F-4B28-BE17-55B936095337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606705" y="1412595"/>
                  <a:ext cx="340920" cy="9312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8">
              <p14:nvContentPartPr>
                <p14:cNvPr id="145" name="Håndskrift 144">
                  <a:extLst>
                    <a:ext uri="{FF2B5EF4-FFF2-40B4-BE49-F238E27FC236}">
                      <a16:creationId xmlns:a16="http://schemas.microsoft.com/office/drawing/2014/main" id="{061B4DC7-65BF-41E3-8CD9-DF56F1566A80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145" name="Håndskrift 144">
                  <a:extLst>
                    <a:ext uri="{FF2B5EF4-FFF2-40B4-BE49-F238E27FC236}">
                      <a16:creationId xmlns:a16="http://schemas.microsoft.com/office/drawing/2014/main" id="{061B4DC7-65BF-41E3-8CD9-DF56F1566A80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606705" y="1804980"/>
                  <a:ext cx="156240" cy="459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8" name="Gruppe 157">
            <a:extLst>
              <a:ext uri="{FF2B5EF4-FFF2-40B4-BE49-F238E27FC236}">
                <a16:creationId xmlns:a16="http://schemas.microsoft.com/office/drawing/2014/main" id="{1F9D9984-4994-4B2F-9061-94C01581D0E1}"/>
              </a:ext>
            </a:extLst>
          </p:cNvPr>
          <p:cNvGrpSpPr/>
          <p:nvPr/>
        </p:nvGrpSpPr>
        <p:grpSpPr>
          <a:xfrm rot="2209960">
            <a:off x="6673752" y="2604584"/>
            <a:ext cx="360" cy="360"/>
            <a:chOff x="4096584" y="3044808"/>
            <a:chExt cx="360" cy="36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0">
              <p14:nvContentPartPr>
                <p14:cNvPr id="173" name="Håndskrift 172">
                  <a:extLst>
                    <a:ext uri="{FF2B5EF4-FFF2-40B4-BE49-F238E27FC236}">
                      <a16:creationId xmlns:a16="http://schemas.microsoft.com/office/drawing/2014/main" id="{DC8E0FBC-13B6-4925-BFD6-D6A2F80F86A5}"/>
                    </a:ext>
                  </a:extLst>
                </p14:cNvPr>
                <p14:cNvContentPartPr/>
                <p14:nvPr/>
              </p14:nvContentPartPr>
              <p14:xfrm>
                <a:off x="4096584" y="3044808"/>
                <a:ext cx="360" cy="360"/>
              </p14:xfrm>
            </p:contentPart>
          </mc:Choice>
          <mc:Fallback xmlns="">
            <p:pic>
              <p:nvPicPr>
                <p:cNvPr id="173" name="Håndskrift 172">
                  <a:extLst>
                    <a:ext uri="{FF2B5EF4-FFF2-40B4-BE49-F238E27FC236}">
                      <a16:creationId xmlns:a16="http://schemas.microsoft.com/office/drawing/2014/main" id="{DC8E0FBC-13B6-4925-BFD6-D6A2F80F86A5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4087584" y="299080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2">
              <p14:nvContentPartPr>
                <p14:cNvPr id="174" name="Håndskrift 173">
                  <a:extLst>
                    <a:ext uri="{FF2B5EF4-FFF2-40B4-BE49-F238E27FC236}">
                      <a16:creationId xmlns:a16="http://schemas.microsoft.com/office/drawing/2014/main" id="{85215EC2-8826-42EB-96A4-1A5569104DA4}"/>
                    </a:ext>
                  </a:extLst>
                </p14:cNvPr>
                <p14:cNvContentPartPr/>
                <p14:nvPr/>
              </p14:nvContentPartPr>
              <p14:xfrm>
                <a:off x="4096584" y="3044808"/>
                <a:ext cx="360" cy="360"/>
              </p14:xfrm>
            </p:contentPart>
          </mc:Choice>
          <mc:Fallback xmlns="">
            <p:pic>
              <p:nvPicPr>
                <p:cNvPr id="174" name="Håndskrift 173">
                  <a:extLst>
                    <a:ext uri="{FF2B5EF4-FFF2-40B4-BE49-F238E27FC236}">
                      <a16:creationId xmlns:a16="http://schemas.microsoft.com/office/drawing/2014/main" id="{85215EC2-8826-42EB-96A4-1A5569104DA4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4087584" y="299080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2" name="Gruppe 211">
            <a:extLst>
              <a:ext uri="{FF2B5EF4-FFF2-40B4-BE49-F238E27FC236}">
                <a16:creationId xmlns:a16="http://schemas.microsoft.com/office/drawing/2014/main" id="{A4B893EA-DAD3-498B-B5AE-D946CF21332F}"/>
              </a:ext>
            </a:extLst>
          </p:cNvPr>
          <p:cNvGrpSpPr/>
          <p:nvPr/>
        </p:nvGrpSpPr>
        <p:grpSpPr>
          <a:xfrm>
            <a:off x="9963870" y="5364138"/>
            <a:ext cx="2707" cy="2191"/>
            <a:chOff x="2468664" y="2559888"/>
            <a:chExt cx="9000" cy="972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3">
              <p14:nvContentPartPr>
                <p14:cNvPr id="213" name="Håndskrift 212">
                  <a:extLst>
                    <a:ext uri="{FF2B5EF4-FFF2-40B4-BE49-F238E27FC236}">
                      <a16:creationId xmlns:a16="http://schemas.microsoft.com/office/drawing/2014/main" id="{4927E352-D148-4B95-9F3E-7805EFADBCB1}"/>
                    </a:ext>
                  </a:extLst>
                </p14:cNvPr>
                <p14:cNvContentPartPr/>
                <p14:nvPr/>
              </p14:nvContentPartPr>
              <p14:xfrm>
                <a:off x="2468664" y="2565648"/>
                <a:ext cx="3960" cy="3960"/>
              </p14:xfrm>
            </p:contentPart>
          </mc:Choice>
          <mc:Fallback xmlns="">
            <p:pic>
              <p:nvPicPr>
                <p:cNvPr id="213" name="Håndskrift 212">
                  <a:extLst>
                    <a:ext uri="{FF2B5EF4-FFF2-40B4-BE49-F238E27FC236}">
                      <a16:creationId xmlns:a16="http://schemas.microsoft.com/office/drawing/2014/main" id="{4927E352-D148-4B95-9F3E-7805EFADBCB1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2443914" y="2367648"/>
                  <a:ext cx="52470" cy="3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5">
              <p14:nvContentPartPr>
                <p14:cNvPr id="216" name="Håndskrift 215">
                  <a:extLst>
                    <a:ext uri="{FF2B5EF4-FFF2-40B4-BE49-F238E27FC236}">
                      <a16:creationId xmlns:a16="http://schemas.microsoft.com/office/drawing/2014/main" id="{BD83AB54-162D-4624-969C-13313269614E}"/>
                    </a:ext>
                  </a:extLst>
                </p14:cNvPr>
                <p14:cNvContentPartPr/>
                <p14:nvPr/>
              </p14:nvContentPartPr>
              <p14:xfrm>
                <a:off x="2477304" y="2559888"/>
                <a:ext cx="360" cy="360"/>
              </p14:xfrm>
            </p:contentPart>
          </mc:Choice>
          <mc:Fallback xmlns="">
            <p:pic>
              <p:nvPicPr>
                <p:cNvPr id="216" name="Håndskrift 215">
                  <a:extLst>
                    <a:ext uri="{FF2B5EF4-FFF2-40B4-BE49-F238E27FC236}">
                      <a16:creationId xmlns:a16="http://schemas.microsoft.com/office/drawing/2014/main" id="{BD83AB54-162D-4624-969C-13313269614E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2468304" y="250588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146" name="Bue 84">
            <a:extLst>
              <a:ext uri="{FF2B5EF4-FFF2-40B4-BE49-F238E27FC236}">
                <a16:creationId xmlns:a16="http://schemas.microsoft.com/office/drawing/2014/main" id="{6E5C752A-F6EA-4195-ACA6-E000671B4C73}"/>
              </a:ext>
            </a:extLst>
          </p:cNvPr>
          <p:cNvSpPr/>
          <p:nvPr/>
        </p:nvSpPr>
        <p:spPr>
          <a:xfrm rot="12432770" flipV="1">
            <a:off x="4662254" y="2063038"/>
            <a:ext cx="1362605" cy="1291494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0 w 791971"/>
              <a:gd name="connsiteY0" fmla="*/ 0 h 2659043"/>
              <a:gd name="connsiteX1" fmla="*/ 737092 w 791971"/>
              <a:gd name="connsiteY1" fmla="*/ 1013928 h 2659043"/>
              <a:gd name="connsiteX2" fmla="*/ 786720 w 791971"/>
              <a:gd name="connsiteY2" fmla="*/ 1782460 h 2659043"/>
              <a:gd name="connsiteX3" fmla="*/ 1 w 791971"/>
              <a:gd name="connsiteY3" fmla="*/ 1598671 h 2659043"/>
              <a:gd name="connsiteX4" fmla="*/ 0 w 791971"/>
              <a:gd name="connsiteY4" fmla="*/ 0 h 2659043"/>
              <a:gd name="connsiteX0" fmla="*/ 0 w 791971"/>
              <a:gd name="connsiteY0" fmla="*/ 0 h 2659043"/>
              <a:gd name="connsiteX1" fmla="*/ 528285 w 791971"/>
              <a:gd name="connsiteY1" fmla="*/ 1318958 h 2659043"/>
              <a:gd name="connsiteX2" fmla="*/ 78957 w 791971"/>
              <a:gd name="connsiteY2" fmla="*/ 2659044 h 2659043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391333 w 791971"/>
              <a:gd name="connsiteY1" fmla="*/ 1454043 h 2659045"/>
              <a:gd name="connsiteX2" fmla="*/ 78957 w 791971"/>
              <a:gd name="connsiteY2" fmla="*/ 2659044 h 2659045"/>
              <a:gd name="connsiteX0" fmla="*/ 0 w 791971"/>
              <a:gd name="connsiteY0" fmla="*/ 0 h 2659043"/>
              <a:gd name="connsiteX1" fmla="*/ 737092 w 791971"/>
              <a:gd name="connsiteY1" fmla="*/ 1013928 h 2659043"/>
              <a:gd name="connsiteX2" fmla="*/ 786720 w 791971"/>
              <a:gd name="connsiteY2" fmla="*/ 1782460 h 2659043"/>
              <a:gd name="connsiteX3" fmla="*/ 1 w 791971"/>
              <a:gd name="connsiteY3" fmla="*/ 1598671 h 2659043"/>
              <a:gd name="connsiteX4" fmla="*/ 0 w 791971"/>
              <a:gd name="connsiteY4" fmla="*/ 0 h 2659043"/>
              <a:gd name="connsiteX0" fmla="*/ 0 w 791971"/>
              <a:gd name="connsiteY0" fmla="*/ 0 h 2659043"/>
              <a:gd name="connsiteX1" fmla="*/ 539532 w 791971"/>
              <a:gd name="connsiteY1" fmla="*/ 1103625 h 2659043"/>
              <a:gd name="connsiteX2" fmla="*/ 78957 w 791971"/>
              <a:gd name="connsiteY2" fmla="*/ 2659044 h 2659043"/>
              <a:gd name="connsiteX0" fmla="*/ 0 w 791971"/>
              <a:gd name="connsiteY0" fmla="*/ 0 h 2311860"/>
              <a:gd name="connsiteX1" fmla="*/ 737092 w 791971"/>
              <a:gd name="connsiteY1" fmla="*/ 1013928 h 2311860"/>
              <a:gd name="connsiteX2" fmla="*/ 786720 w 791971"/>
              <a:gd name="connsiteY2" fmla="*/ 1782460 h 2311860"/>
              <a:gd name="connsiteX3" fmla="*/ 1 w 791971"/>
              <a:gd name="connsiteY3" fmla="*/ 1598671 h 2311860"/>
              <a:gd name="connsiteX4" fmla="*/ 0 w 791971"/>
              <a:gd name="connsiteY4" fmla="*/ 0 h 2311860"/>
              <a:gd name="connsiteX0" fmla="*/ 0 w 791971"/>
              <a:gd name="connsiteY0" fmla="*/ 0 h 2311860"/>
              <a:gd name="connsiteX1" fmla="*/ 539532 w 791971"/>
              <a:gd name="connsiteY1" fmla="*/ 1103625 h 2311860"/>
              <a:gd name="connsiteX2" fmla="*/ 189796 w 791971"/>
              <a:gd name="connsiteY2" fmla="*/ 2311860 h 2311860"/>
              <a:gd name="connsiteX0" fmla="*/ 0 w 791971"/>
              <a:gd name="connsiteY0" fmla="*/ 0 h 2311860"/>
              <a:gd name="connsiteX1" fmla="*/ 737092 w 791971"/>
              <a:gd name="connsiteY1" fmla="*/ 1013928 h 2311860"/>
              <a:gd name="connsiteX2" fmla="*/ 786720 w 791971"/>
              <a:gd name="connsiteY2" fmla="*/ 1782460 h 2311860"/>
              <a:gd name="connsiteX3" fmla="*/ 1 w 791971"/>
              <a:gd name="connsiteY3" fmla="*/ 1598671 h 2311860"/>
              <a:gd name="connsiteX4" fmla="*/ 0 w 791971"/>
              <a:gd name="connsiteY4" fmla="*/ 0 h 2311860"/>
              <a:gd name="connsiteX0" fmla="*/ 0 w 791971"/>
              <a:gd name="connsiteY0" fmla="*/ 0 h 2311860"/>
              <a:gd name="connsiteX1" fmla="*/ 745386 w 791971"/>
              <a:gd name="connsiteY1" fmla="*/ 1024832 h 2311860"/>
              <a:gd name="connsiteX2" fmla="*/ 189796 w 791971"/>
              <a:gd name="connsiteY2" fmla="*/ 2311860 h 23118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04110 w 791971"/>
              <a:gd name="connsiteY2" fmla="*/ 971060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23299 w 791971"/>
              <a:gd name="connsiteY2" fmla="*/ 57057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23299 w 791971"/>
              <a:gd name="connsiteY2" fmla="*/ 570570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23299 w 791971"/>
              <a:gd name="connsiteY2" fmla="*/ 570570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12904 w 791971"/>
              <a:gd name="connsiteY2" fmla="*/ 1487154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5 w 791971"/>
              <a:gd name="connsiteY1" fmla="*/ 1024833 h 1782460"/>
              <a:gd name="connsiteX2" fmla="*/ 112904 w 791971"/>
              <a:gd name="connsiteY2" fmla="*/ 1487154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5 w 791971"/>
              <a:gd name="connsiteY1" fmla="*/ 1024833 h 1782460"/>
              <a:gd name="connsiteX2" fmla="*/ 112904 w 791971"/>
              <a:gd name="connsiteY2" fmla="*/ 1487154 h 1782460"/>
              <a:gd name="connsiteX0" fmla="*/ 0 w 791971"/>
              <a:gd name="connsiteY0" fmla="*/ 73271 h 1855731"/>
              <a:gd name="connsiteX1" fmla="*/ 737092 w 791971"/>
              <a:gd name="connsiteY1" fmla="*/ 1087199 h 1855731"/>
              <a:gd name="connsiteX2" fmla="*/ 786720 w 791971"/>
              <a:gd name="connsiteY2" fmla="*/ 1855731 h 1855731"/>
              <a:gd name="connsiteX3" fmla="*/ 1 w 791971"/>
              <a:gd name="connsiteY3" fmla="*/ 1671942 h 1855731"/>
              <a:gd name="connsiteX4" fmla="*/ 0 w 791971"/>
              <a:gd name="connsiteY4" fmla="*/ 73271 h 1855731"/>
              <a:gd name="connsiteX0" fmla="*/ 19646 w 791971"/>
              <a:gd name="connsiteY0" fmla="*/ 0 h 1855731"/>
              <a:gd name="connsiteX1" fmla="*/ 745385 w 791971"/>
              <a:gd name="connsiteY1" fmla="*/ 1098104 h 1855731"/>
              <a:gd name="connsiteX2" fmla="*/ 112904 w 791971"/>
              <a:gd name="connsiteY2" fmla="*/ 1560425 h 1855731"/>
              <a:gd name="connsiteX0" fmla="*/ 0 w 791971"/>
              <a:gd name="connsiteY0" fmla="*/ 73354 h 1855814"/>
              <a:gd name="connsiteX1" fmla="*/ 737092 w 791971"/>
              <a:gd name="connsiteY1" fmla="*/ 1087282 h 1855814"/>
              <a:gd name="connsiteX2" fmla="*/ 786720 w 791971"/>
              <a:gd name="connsiteY2" fmla="*/ 1855814 h 1855814"/>
              <a:gd name="connsiteX3" fmla="*/ 1 w 791971"/>
              <a:gd name="connsiteY3" fmla="*/ 1672025 h 1855814"/>
              <a:gd name="connsiteX4" fmla="*/ 0 w 791971"/>
              <a:gd name="connsiteY4" fmla="*/ 73354 h 1855814"/>
              <a:gd name="connsiteX0" fmla="*/ 19646 w 791971"/>
              <a:gd name="connsiteY0" fmla="*/ 83 h 1855814"/>
              <a:gd name="connsiteX1" fmla="*/ 745385 w 791971"/>
              <a:gd name="connsiteY1" fmla="*/ 1098187 h 1855814"/>
              <a:gd name="connsiteX2" fmla="*/ 112904 w 791971"/>
              <a:gd name="connsiteY2" fmla="*/ 1560508 h 1855814"/>
              <a:gd name="connsiteX0" fmla="*/ 0 w 791971"/>
              <a:gd name="connsiteY0" fmla="*/ 73356 h 3482311"/>
              <a:gd name="connsiteX1" fmla="*/ 737092 w 791971"/>
              <a:gd name="connsiteY1" fmla="*/ 1087284 h 3482311"/>
              <a:gd name="connsiteX2" fmla="*/ 786720 w 791971"/>
              <a:gd name="connsiteY2" fmla="*/ 1855816 h 3482311"/>
              <a:gd name="connsiteX3" fmla="*/ 1 w 791971"/>
              <a:gd name="connsiteY3" fmla="*/ 1672027 h 3482311"/>
              <a:gd name="connsiteX4" fmla="*/ 0 w 791971"/>
              <a:gd name="connsiteY4" fmla="*/ 73356 h 3482311"/>
              <a:gd name="connsiteX0" fmla="*/ 19646 w 791971"/>
              <a:gd name="connsiteY0" fmla="*/ 85 h 3482311"/>
              <a:gd name="connsiteX1" fmla="*/ 745385 w 791971"/>
              <a:gd name="connsiteY1" fmla="*/ 1098189 h 3482311"/>
              <a:gd name="connsiteX2" fmla="*/ 41473 w 791971"/>
              <a:gd name="connsiteY2" fmla="*/ 3482312 h 3482311"/>
              <a:gd name="connsiteX0" fmla="*/ 0 w 791971"/>
              <a:gd name="connsiteY0" fmla="*/ 73328 h 3482285"/>
              <a:gd name="connsiteX1" fmla="*/ 737092 w 791971"/>
              <a:gd name="connsiteY1" fmla="*/ 1087256 h 3482285"/>
              <a:gd name="connsiteX2" fmla="*/ 786720 w 791971"/>
              <a:gd name="connsiteY2" fmla="*/ 1855788 h 3482285"/>
              <a:gd name="connsiteX3" fmla="*/ 1 w 791971"/>
              <a:gd name="connsiteY3" fmla="*/ 1671999 h 3482285"/>
              <a:gd name="connsiteX4" fmla="*/ 0 w 791971"/>
              <a:gd name="connsiteY4" fmla="*/ 73328 h 3482285"/>
              <a:gd name="connsiteX0" fmla="*/ 19646 w 791971"/>
              <a:gd name="connsiteY0" fmla="*/ 57 h 3482285"/>
              <a:gd name="connsiteX1" fmla="*/ 229208 w 791971"/>
              <a:gd name="connsiteY1" fmla="*/ 1643855 h 3482285"/>
              <a:gd name="connsiteX2" fmla="*/ 41473 w 791971"/>
              <a:gd name="connsiteY2" fmla="*/ 3482284 h 3482285"/>
              <a:gd name="connsiteX0" fmla="*/ 494776 w 1286747"/>
              <a:gd name="connsiteY0" fmla="*/ 73326 h 2355489"/>
              <a:gd name="connsiteX1" fmla="*/ 1231868 w 1286747"/>
              <a:gd name="connsiteY1" fmla="*/ 1087254 h 2355489"/>
              <a:gd name="connsiteX2" fmla="*/ 1281496 w 1286747"/>
              <a:gd name="connsiteY2" fmla="*/ 1855786 h 2355489"/>
              <a:gd name="connsiteX3" fmla="*/ 494777 w 1286747"/>
              <a:gd name="connsiteY3" fmla="*/ 1671997 h 2355489"/>
              <a:gd name="connsiteX4" fmla="*/ 494776 w 1286747"/>
              <a:gd name="connsiteY4" fmla="*/ 73326 h 2355489"/>
              <a:gd name="connsiteX0" fmla="*/ 514422 w 1286747"/>
              <a:gd name="connsiteY0" fmla="*/ 55 h 2355489"/>
              <a:gd name="connsiteX1" fmla="*/ 723984 w 1286747"/>
              <a:gd name="connsiteY1" fmla="*/ 1643853 h 2355489"/>
              <a:gd name="connsiteX2" fmla="*/ 0 w 1286747"/>
              <a:gd name="connsiteY2" fmla="*/ 2355489 h 2355489"/>
              <a:gd name="connsiteX0" fmla="*/ 474956 w 1266927"/>
              <a:gd name="connsiteY0" fmla="*/ 73326 h 1855786"/>
              <a:gd name="connsiteX1" fmla="*/ 1212048 w 1266927"/>
              <a:gd name="connsiteY1" fmla="*/ 1087254 h 1855786"/>
              <a:gd name="connsiteX2" fmla="*/ 1261676 w 1266927"/>
              <a:gd name="connsiteY2" fmla="*/ 1855786 h 1855786"/>
              <a:gd name="connsiteX3" fmla="*/ 474957 w 1266927"/>
              <a:gd name="connsiteY3" fmla="*/ 1671997 h 1855786"/>
              <a:gd name="connsiteX4" fmla="*/ 474956 w 1266927"/>
              <a:gd name="connsiteY4" fmla="*/ 73326 h 1855786"/>
              <a:gd name="connsiteX0" fmla="*/ 494602 w 1266927"/>
              <a:gd name="connsiteY0" fmla="*/ 55 h 1855786"/>
              <a:gd name="connsiteX1" fmla="*/ 704164 w 1266927"/>
              <a:gd name="connsiteY1" fmla="*/ 1643853 h 1855786"/>
              <a:gd name="connsiteX2" fmla="*/ 0 w 1266927"/>
              <a:gd name="connsiteY2" fmla="*/ 1567908 h 1855786"/>
              <a:gd name="connsiteX0" fmla="*/ 474956 w 1266927"/>
              <a:gd name="connsiteY0" fmla="*/ 73316 h 2040323"/>
              <a:gd name="connsiteX1" fmla="*/ 1212048 w 1266927"/>
              <a:gd name="connsiteY1" fmla="*/ 1087244 h 2040323"/>
              <a:gd name="connsiteX2" fmla="*/ 1261676 w 1266927"/>
              <a:gd name="connsiteY2" fmla="*/ 1855776 h 2040323"/>
              <a:gd name="connsiteX3" fmla="*/ 474957 w 1266927"/>
              <a:gd name="connsiteY3" fmla="*/ 1671987 h 2040323"/>
              <a:gd name="connsiteX4" fmla="*/ 474956 w 1266927"/>
              <a:gd name="connsiteY4" fmla="*/ 73316 h 2040323"/>
              <a:gd name="connsiteX0" fmla="*/ 494602 w 1266927"/>
              <a:gd name="connsiteY0" fmla="*/ 45 h 2040323"/>
              <a:gd name="connsiteX1" fmla="*/ 499972 w 1266927"/>
              <a:gd name="connsiteY1" fmla="*/ 1990726 h 2040323"/>
              <a:gd name="connsiteX2" fmla="*/ 0 w 1266927"/>
              <a:gd name="connsiteY2" fmla="*/ 1567898 h 2040323"/>
              <a:gd name="connsiteX0" fmla="*/ 652476 w 1444447"/>
              <a:gd name="connsiteY0" fmla="*/ 73316 h 2030121"/>
              <a:gd name="connsiteX1" fmla="*/ 1389568 w 1444447"/>
              <a:gd name="connsiteY1" fmla="*/ 1087244 h 2030121"/>
              <a:gd name="connsiteX2" fmla="*/ 1439196 w 1444447"/>
              <a:gd name="connsiteY2" fmla="*/ 1855776 h 2030121"/>
              <a:gd name="connsiteX3" fmla="*/ 652477 w 1444447"/>
              <a:gd name="connsiteY3" fmla="*/ 1671987 h 2030121"/>
              <a:gd name="connsiteX4" fmla="*/ 652476 w 1444447"/>
              <a:gd name="connsiteY4" fmla="*/ 73316 h 2030121"/>
              <a:gd name="connsiteX0" fmla="*/ 672122 w 1444447"/>
              <a:gd name="connsiteY0" fmla="*/ 45 h 2030121"/>
              <a:gd name="connsiteX1" fmla="*/ 677492 w 1444447"/>
              <a:gd name="connsiteY1" fmla="*/ 1990726 h 2030121"/>
              <a:gd name="connsiteX2" fmla="*/ 0 w 1444447"/>
              <a:gd name="connsiteY2" fmla="*/ 1335040 h 2030121"/>
              <a:gd name="connsiteX0" fmla="*/ 652476 w 1444447"/>
              <a:gd name="connsiteY0" fmla="*/ 73316 h 2030121"/>
              <a:gd name="connsiteX1" fmla="*/ 1389568 w 1444447"/>
              <a:gd name="connsiteY1" fmla="*/ 1087244 h 2030121"/>
              <a:gd name="connsiteX2" fmla="*/ 1439196 w 1444447"/>
              <a:gd name="connsiteY2" fmla="*/ 1855776 h 2030121"/>
              <a:gd name="connsiteX3" fmla="*/ 679383 w 1444447"/>
              <a:gd name="connsiteY3" fmla="*/ 2017776 h 2030121"/>
              <a:gd name="connsiteX4" fmla="*/ 652476 w 1444447"/>
              <a:gd name="connsiteY4" fmla="*/ 73316 h 2030121"/>
              <a:gd name="connsiteX0" fmla="*/ 672122 w 1444447"/>
              <a:gd name="connsiteY0" fmla="*/ 45 h 2030121"/>
              <a:gd name="connsiteX1" fmla="*/ 677492 w 1444447"/>
              <a:gd name="connsiteY1" fmla="*/ 1990726 h 2030121"/>
              <a:gd name="connsiteX2" fmla="*/ 0 w 1444447"/>
              <a:gd name="connsiteY2" fmla="*/ 1335040 h 2030121"/>
              <a:gd name="connsiteX0" fmla="*/ 652476 w 1444447"/>
              <a:gd name="connsiteY0" fmla="*/ 73316 h 2030121"/>
              <a:gd name="connsiteX1" fmla="*/ 1389568 w 1444447"/>
              <a:gd name="connsiteY1" fmla="*/ 1087244 h 2030121"/>
              <a:gd name="connsiteX2" fmla="*/ 1439196 w 1444447"/>
              <a:gd name="connsiteY2" fmla="*/ 1855776 h 2030121"/>
              <a:gd name="connsiteX3" fmla="*/ 679383 w 1444447"/>
              <a:gd name="connsiteY3" fmla="*/ 2017776 h 2030121"/>
              <a:gd name="connsiteX4" fmla="*/ 652476 w 1444447"/>
              <a:gd name="connsiteY4" fmla="*/ 73316 h 2030121"/>
              <a:gd name="connsiteX0" fmla="*/ 672122 w 1444447"/>
              <a:gd name="connsiteY0" fmla="*/ 45 h 2030121"/>
              <a:gd name="connsiteX1" fmla="*/ 677492 w 1444447"/>
              <a:gd name="connsiteY1" fmla="*/ 1990726 h 2030121"/>
              <a:gd name="connsiteX2" fmla="*/ 0 w 1444447"/>
              <a:gd name="connsiteY2" fmla="*/ 1335040 h 2030121"/>
              <a:gd name="connsiteX0" fmla="*/ 652476 w 1444447"/>
              <a:gd name="connsiteY0" fmla="*/ 73331 h 2017811"/>
              <a:gd name="connsiteX1" fmla="*/ 1389568 w 1444447"/>
              <a:gd name="connsiteY1" fmla="*/ 1087259 h 2017811"/>
              <a:gd name="connsiteX2" fmla="*/ 1439196 w 1444447"/>
              <a:gd name="connsiteY2" fmla="*/ 1855791 h 2017811"/>
              <a:gd name="connsiteX3" fmla="*/ 679383 w 1444447"/>
              <a:gd name="connsiteY3" fmla="*/ 2017791 h 2017811"/>
              <a:gd name="connsiteX4" fmla="*/ 652476 w 1444447"/>
              <a:gd name="connsiteY4" fmla="*/ 73331 h 2017811"/>
              <a:gd name="connsiteX0" fmla="*/ 672122 w 1444447"/>
              <a:gd name="connsiteY0" fmla="*/ 60 h 2017811"/>
              <a:gd name="connsiteX1" fmla="*/ 374927 w 1444447"/>
              <a:gd name="connsiteY1" fmla="*/ 1491226 h 2017811"/>
              <a:gd name="connsiteX2" fmla="*/ 0 w 1444447"/>
              <a:gd name="connsiteY2" fmla="*/ 1335055 h 2017811"/>
              <a:gd name="connsiteX0" fmla="*/ 846681 w 1638652"/>
              <a:gd name="connsiteY0" fmla="*/ 73333 h 2017811"/>
              <a:gd name="connsiteX1" fmla="*/ 1583773 w 1638652"/>
              <a:gd name="connsiteY1" fmla="*/ 1087261 h 2017811"/>
              <a:gd name="connsiteX2" fmla="*/ 1633401 w 1638652"/>
              <a:gd name="connsiteY2" fmla="*/ 1855793 h 2017811"/>
              <a:gd name="connsiteX3" fmla="*/ 873588 w 1638652"/>
              <a:gd name="connsiteY3" fmla="*/ 2017793 h 2017811"/>
              <a:gd name="connsiteX4" fmla="*/ 846681 w 1638652"/>
              <a:gd name="connsiteY4" fmla="*/ 73333 h 2017811"/>
              <a:gd name="connsiteX0" fmla="*/ 866327 w 1638652"/>
              <a:gd name="connsiteY0" fmla="*/ 62 h 2017811"/>
              <a:gd name="connsiteX1" fmla="*/ 569132 w 1638652"/>
              <a:gd name="connsiteY1" fmla="*/ 1491228 h 2017811"/>
              <a:gd name="connsiteX2" fmla="*/ 0 w 1638652"/>
              <a:gd name="connsiteY2" fmla="*/ 1748656 h 2017811"/>
              <a:gd name="connsiteX0" fmla="*/ 846681 w 1638652"/>
              <a:gd name="connsiteY0" fmla="*/ 73319 h 2017799"/>
              <a:gd name="connsiteX1" fmla="*/ 1583773 w 1638652"/>
              <a:gd name="connsiteY1" fmla="*/ 1087247 h 2017799"/>
              <a:gd name="connsiteX2" fmla="*/ 1633401 w 1638652"/>
              <a:gd name="connsiteY2" fmla="*/ 1855779 h 2017799"/>
              <a:gd name="connsiteX3" fmla="*/ 873588 w 1638652"/>
              <a:gd name="connsiteY3" fmla="*/ 2017779 h 2017799"/>
              <a:gd name="connsiteX4" fmla="*/ 846681 w 1638652"/>
              <a:gd name="connsiteY4" fmla="*/ 73319 h 2017799"/>
              <a:gd name="connsiteX0" fmla="*/ 866327 w 1638652"/>
              <a:gd name="connsiteY0" fmla="*/ 48 h 2017799"/>
              <a:gd name="connsiteX1" fmla="*/ 879403 w 1638652"/>
              <a:gd name="connsiteY1" fmla="*/ 1921285 h 2017799"/>
              <a:gd name="connsiteX2" fmla="*/ 0 w 1638652"/>
              <a:gd name="connsiteY2" fmla="*/ 1748642 h 2017799"/>
              <a:gd name="connsiteX0" fmla="*/ 352684 w 1144655"/>
              <a:gd name="connsiteY0" fmla="*/ 73319 h 2017797"/>
              <a:gd name="connsiteX1" fmla="*/ 1089776 w 1144655"/>
              <a:gd name="connsiteY1" fmla="*/ 1087247 h 2017797"/>
              <a:gd name="connsiteX2" fmla="*/ 1139404 w 1144655"/>
              <a:gd name="connsiteY2" fmla="*/ 1855779 h 2017797"/>
              <a:gd name="connsiteX3" fmla="*/ 379591 w 1144655"/>
              <a:gd name="connsiteY3" fmla="*/ 2017779 h 2017797"/>
              <a:gd name="connsiteX4" fmla="*/ 352684 w 1144655"/>
              <a:gd name="connsiteY4" fmla="*/ 73319 h 2017797"/>
              <a:gd name="connsiteX0" fmla="*/ 372330 w 1144655"/>
              <a:gd name="connsiteY0" fmla="*/ 48 h 2017797"/>
              <a:gd name="connsiteX1" fmla="*/ 385406 w 1144655"/>
              <a:gd name="connsiteY1" fmla="*/ 1921285 h 2017797"/>
              <a:gd name="connsiteX2" fmla="*/ 0 w 1144655"/>
              <a:gd name="connsiteY2" fmla="*/ 1306466 h 2017797"/>
              <a:gd name="connsiteX0" fmla="*/ 352684 w 1144655"/>
              <a:gd name="connsiteY0" fmla="*/ 73313 h 2207646"/>
              <a:gd name="connsiteX1" fmla="*/ 1089776 w 1144655"/>
              <a:gd name="connsiteY1" fmla="*/ 1087241 h 2207646"/>
              <a:gd name="connsiteX2" fmla="*/ 1139404 w 1144655"/>
              <a:gd name="connsiteY2" fmla="*/ 1855773 h 2207646"/>
              <a:gd name="connsiteX3" fmla="*/ 379591 w 1144655"/>
              <a:gd name="connsiteY3" fmla="*/ 2017773 h 2207646"/>
              <a:gd name="connsiteX4" fmla="*/ 352684 w 1144655"/>
              <a:gd name="connsiteY4" fmla="*/ 73313 h 2207646"/>
              <a:gd name="connsiteX0" fmla="*/ 372330 w 1144655"/>
              <a:gd name="connsiteY0" fmla="*/ 42 h 2207646"/>
              <a:gd name="connsiteX1" fmla="*/ 528636 w 1144655"/>
              <a:gd name="connsiteY1" fmla="*/ 2174469 h 2207646"/>
              <a:gd name="connsiteX2" fmla="*/ 0 w 1144655"/>
              <a:gd name="connsiteY2" fmla="*/ 1306460 h 2207646"/>
              <a:gd name="connsiteX0" fmla="*/ 353960 w 1145931"/>
              <a:gd name="connsiteY0" fmla="*/ 73313 h 2277760"/>
              <a:gd name="connsiteX1" fmla="*/ 1091052 w 1145931"/>
              <a:gd name="connsiteY1" fmla="*/ 1087241 h 2277760"/>
              <a:gd name="connsiteX2" fmla="*/ 1140680 w 1145931"/>
              <a:gd name="connsiteY2" fmla="*/ 1855773 h 2277760"/>
              <a:gd name="connsiteX3" fmla="*/ 380867 w 1145931"/>
              <a:gd name="connsiteY3" fmla="*/ 2017773 h 2277760"/>
              <a:gd name="connsiteX4" fmla="*/ 353960 w 1145931"/>
              <a:gd name="connsiteY4" fmla="*/ 73313 h 2277760"/>
              <a:gd name="connsiteX0" fmla="*/ 373606 w 1145931"/>
              <a:gd name="connsiteY0" fmla="*/ 42 h 2277760"/>
              <a:gd name="connsiteX1" fmla="*/ 529912 w 1145931"/>
              <a:gd name="connsiteY1" fmla="*/ 2174469 h 2277760"/>
              <a:gd name="connsiteX2" fmla="*/ 0 w 1145931"/>
              <a:gd name="connsiteY2" fmla="*/ 2216695 h 2277760"/>
              <a:gd name="connsiteX0" fmla="*/ 274829 w 1066800"/>
              <a:gd name="connsiteY0" fmla="*/ 73313 h 3432603"/>
              <a:gd name="connsiteX1" fmla="*/ 1011921 w 1066800"/>
              <a:gd name="connsiteY1" fmla="*/ 1087241 h 3432603"/>
              <a:gd name="connsiteX2" fmla="*/ 1061549 w 1066800"/>
              <a:gd name="connsiteY2" fmla="*/ 1855773 h 3432603"/>
              <a:gd name="connsiteX3" fmla="*/ 301736 w 1066800"/>
              <a:gd name="connsiteY3" fmla="*/ 2017773 h 3432603"/>
              <a:gd name="connsiteX4" fmla="*/ 274829 w 1066800"/>
              <a:gd name="connsiteY4" fmla="*/ 73313 h 3432603"/>
              <a:gd name="connsiteX0" fmla="*/ 294475 w 1066800"/>
              <a:gd name="connsiteY0" fmla="*/ 42 h 3432603"/>
              <a:gd name="connsiteX1" fmla="*/ 450781 w 1066800"/>
              <a:gd name="connsiteY1" fmla="*/ 2174469 h 3432603"/>
              <a:gd name="connsiteX2" fmla="*/ 0 w 1066800"/>
              <a:gd name="connsiteY2" fmla="*/ 3432604 h 3432603"/>
              <a:gd name="connsiteX0" fmla="*/ 7324 w 799295"/>
              <a:gd name="connsiteY0" fmla="*/ 73313 h 4038852"/>
              <a:gd name="connsiteX1" fmla="*/ 744416 w 799295"/>
              <a:gd name="connsiteY1" fmla="*/ 1087241 h 4038852"/>
              <a:gd name="connsiteX2" fmla="*/ 794044 w 799295"/>
              <a:gd name="connsiteY2" fmla="*/ 1855773 h 4038852"/>
              <a:gd name="connsiteX3" fmla="*/ 34231 w 799295"/>
              <a:gd name="connsiteY3" fmla="*/ 2017773 h 4038852"/>
              <a:gd name="connsiteX4" fmla="*/ 7324 w 799295"/>
              <a:gd name="connsiteY4" fmla="*/ 73313 h 4038852"/>
              <a:gd name="connsiteX0" fmla="*/ 26970 w 799295"/>
              <a:gd name="connsiteY0" fmla="*/ 42 h 4038852"/>
              <a:gd name="connsiteX1" fmla="*/ 183276 w 799295"/>
              <a:gd name="connsiteY1" fmla="*/ 2174469 h 4038852"/>
              <a:gd name="connsiteX2" fmla="*/ 0 w 799295"/>
              <a:gd name="connsiteY2" fmla="*/ 4038853 h 4038852"/>
              <a:gd name="connsiteX0" fmla="*/ 114192 w 906163"/>
              <a:gd name="connsiteY0" fmla="*/ 73313 h 3974560"/>
              <a:gd name="connsiteX1" fmla="*/ 851284 w 906163"/>
              <a:gd name="connsiteY1" fmla="*/ 1087241 h 3974560"/>
              <a:gd name="connsiteX2" fmla="*/ 900912 w 906163"/>
              <a:gd name="connsiteY2" fmla="*/ 1855773 h 3974560"/>
              <a:gd name="connsiteX3" fmla="*/ 141099 w 906163"/>
              <a:gd name="connsiteY3" fmla="*/ 2017773 h 3974560"/>
              <a:gd name="connsiteX4" fmla="*/ 114192 w 906163"/>
              <a:gd name="connsiteY4" fmla="*/ 73313 h 3974560"/>
              <a:gd name="connsiteX0" fmla="*/ 133838 w 906163"/>
              <a:gd name="connsiteY0" fmla="*/ 42 h 3974560"/>
              <a:gd name="connsiteX1" fmla="*/ 290144 w 906163"/>
              <a:gd name="connsiteY1" fmla="*/ 2174469 h 3974560"/>
              <a:gd name="connsiteX2" fmla="*/ 0 w 906163"/>
              <a:gd name="connsiteY2" fmla="*/ 3974559 h 3974560"/>
              <a:gd name="connsiteX0" fmla="*/ 135074 w 927045"/>
              <a:gd name="connsiteY0" fmla="*/ 73313 h 3660253"/>
              <a:gd name="connsiteX1" fmla="*/ 872166 w 927045"/>
              <a:gd name="connsiteY1" fmla="*/ 1087241 h 3660253"/>
              <a:gd name="connsiteX2" fmla="*/ 921794 w 927045"/>
              <a:gd name="connsiteY2" fmla="*/ 1855773 h 3660253"/>
              <a:gd name="connsiteX3" fmla="*/ 161981 w 927045"/>
              <a:gd name="connsiteY3" fmla="*/ 2017773 h 3660253"/>
              <a:gd name="connsiteX4" fmla="*/ 135074 w 927045"/>
              <a:gd name="connsiteY4" fmla="*/ 73313 h 3660253"/>
              <a:gd name="connsiteX0" fmla="*/ 154720 w 927045"/>
              <a:gd name="connsiteY0" fmla="*/ 42 h 3660253"/>
              <a:gd name="connsiteX1" fmla="*/ 311026 w 927045"/>
              <a:gd name="connsiteY1" fmla="*/ 2174469 h 3660253"/>
              <a:gd name="connsiteX2" fmla="*/ 0 w 927045"/>
              <a:gd name="connsiteY2" fmla="*/ 3660252 h 3660253"/>
              <a:gd name="connsiteX0" fmla="*/ 135074 w 927045"/>
              <a:gd name="connsiteY0" fmla="*/ 73313 h 3660253"/>
              <a:gd name="connsiteX1" fmla="*/ 872166 w 927045"/>
              <a:gd name="connsiteY1" fmla="*/ 1087241 h 3660253"/>
              <a:gd name="connsiteX2" fmla="*/ 921794 w 927045"/>
              <a:gd name="connsiteY2" fmla="*/ 1855773 h 3660253"/>
              <a:gd name="connsiteX3" fmla="*/ 161981 w 927045"/>
              <a:gd name="connsiteY3" fmla="*/ 2017773 h 3660253"/>
              <a:gd name="connsiteX4" fmla="*/ 135074 w 927045"/>
              <a:gd name="connsiteY4" fmla="*/ 73313 h 3660253"/>
              <a:gd name="connsiteX0" fmla="*/ 154720 w 927045"/>
              <a:gd name="connsiteY0" fmla="*/ 42 h 3660253"/>
              <a:gd name="connsiteX1" fmla="*/ 393740 w 927045"/>
              <a:gd name="connsiteY1" fmla="*/ 2239582 h 3660253"/>
              <a:gd name="connsiteX2" fmla="*/ 0 w 927045"/>
              <a:gd name="connsiteY2" fmla="*/ 3660252 h 3660253"/>
              <a:gd name="connsiteX0" fmla="*/ 0 w 791971"/>
              <a:gd name="connsiteY0" fmla="*/ 73313 h 4248951"/>
              <a:gd name="connsiteX1" fmla="*/ 737092 w 791971"/>
              <a:gd name="connsiteY1" fmla="*/ 1087241 h 4248951"/>
              <a:gd name="connsiteX2" fmla="*/ 786720 w 791971"/>
              <a:gd name="connsiteY2" fmla="*/ 1855773 h 4248951"/>
              <a:gd name="connsiteX3" fmla="*/ 26907 w 791971"/>
              <a:gd name="connsiteY3" fmla="*/ 2017773 h 4248951"/>
              <a:gd name="connsiteX4" fmla="*/ 0 w 791971"/>
              <a:gd name="connsiteY4" fmla="*/ 73313 h 4248951"/>
              <a:gd name="connsiteX0" fmla="*/ 19646 w 791971"/>
              <a:gd name="connsiteY0" fmla="*/ 42 h 4248951"/>
              <a:gd name="connsiteX1" fmla="*/ 258666 w 791971"/>
              <a:gd name="connsiteY1" fmla="*/ 2239582 h 4248951"/>
              <a:gd name="connsiteX2" fmla="*/ 203472 w 791971"/>
              <a:gd name="connsiteY2" fmla="*/ 4248950 h 4248951"/>
              <a:gd name="connsiteX0" fmla="*/ 0 w 791971"/>
              <a:gd name="connsiteY0" fmla="*/ 73313 h 3827876"/>
              <a:gd name="connsiteX1" fmla="*/ 737092 w 791971"/>
              <a:gd name="connsiteY1" fmla="*/ 1087241 h 3827876"/>
              <a:gd name="connsiteX2" fmla="*/ 786720 w 791971"/>
              <a:gd name="connsiteY2" fmla="*/ 1855773 h 3827876"/>
              <a:gd name="connsiteX3" fmla="*/ 26907 w 791971"/>
              <a:gd name="connsiteY3" fmla="*/ 2017773 h 3827876"/>
              <a:gd name="connsiteX4" fmla="*/ 0 w 791971"/>
              <a:gd name="connsiteY4" fmla="*/ 73313 h 3827876"/>
              <a:gd name="connsiteX0" fmla="*/ 19646 w 791971"/>
              <a:gd name="connsiteY0" fmla="*/ 42 h 3827876"/>
              <a:gd name="connsiteX1" fmla="*/ 258666 w 791971"/>
              <a:gd name="connsiteY1" fmla="*/ 2239582 h 3827876"/>
              <a:gd name="connsiteX2" fmla="*/ 17231 w 791971"/>
              <a:gd name="connsiteY2" fmla="*/ 3827876 h 3827876"/>
              <a:gd name="connsiteX0" fmla="*/ 0 w 791971"/>
              <a:gd name="connsiteY0" fmla="*/ 73313 h 3576954"/>
              <a:gd name="connsiteX1" fmla="*/ 737092 w 791971"/>
              <a:gd name="connsiteY1" fmla="*/ 1087241 h 3576954"/>
              <a:gd name="connsiteX2" fmla="*/ 786720 w 791971"/>
              <a:gd name="connsiteY2" fmla="*/ 1855773 h 3576954"/>
              <a:gd name="connsiteX3" fmla="*/ 26907 w 791971"/>
              <a:gd name="connsiteY3" fmla="*/ 2017773 h 3576954"/>
              <a:gd name="connsiteX4" fmla="*/ 0 w 791971"/>
              <a:gd name="connsiteY4" fmla="*/ 73313 h 3576954"/>
              <a:gd name="connsiteX0" fmla="*/ 19646 w 791971"/>
              <a:gd name="connsiteY0" fmla="*/ 42 h 3576954"/>
              <a:gd name="connsiteX1" fmla="*/ 258666 w 791971"/>
              <a:gd name="connsiteY1" fmla="*/ 2239582 h 3576954"/>
              <a:gd name="connsiteX2" fmla="*/ 15546 w 791971"/>
              <a:gd name="connsiteY2" fmla="*/ 3576954 h 3576954"/>
              <a:gd name="connsiteX0" fmla="*/ 0 w 791971"/>
              <a:gd name="connsiteY0" fmla="*/ 73325 h 3576966"/>
              <a:gd name="connsiteX1" fmla="*/ 737092 w 791971"/>
              <a:gd name="connsiteY1" fmla="*/ 1087253 h 3576966"/>
              <a:gd name="connsiteX2" fmla="*/ 786720 w 791971"/>
              <a:gd name="connsiteY2" fmla="*/ 1855785 h 3576966"/>
              <a:gd name="connsiteX3" fmla="*/ 26907 w 791971"/>
              <a:gd name="connsiteY3" fmla="*/ 2017785 h 3576966"/>
              <a:gd name="connsiteX4" fmla="*/ 0 w 791971"/>
              <a:gd name="connsiteY4" fmla="*/ 73325 h 3576966"/>
              <a:gd name="connsiteX0" fmla="*/ 19646 w 791971"/>
              <a:gd name="connsiteY0" fmla="*/ 54 h 3576966"/>
              <a:gd name="connsiteX1" fmla="*/ 274642 w 791971"/>
              <a:gd name="connsiteY1" fmla="*/ 1720225 h 3576966"/>
              <a:gd name="connsiteX2" fmla="*/ 15546 w 791971"/>
              <a:gd name="connsiteY2" fmla="*/ 3576966 h 3576966"/>
              <a:gd name="connsiteX0" fmla="*/ 0 w 791971"/>
              <a:gd name="connsiteY0" fmla="*/ 73325 h 3820311"/>
              <a:gd name="connsiteX1" fmla="*/ 737092 w 791971"/>
              <a:gd name="connsiteY1" fmla="*/ 1087253 h 3820311"/>
              <a:gd name="connsiteX2" fmla="*/ 786720 w 791971"/>
              <a:gd name="connsiteY2" fmla="*/ 1855785 h 3820311"/>
              <a:gd name="connsiteX3" fmla="*/ 26907 w 791971"/>
              <a:gd name="connsiteY3" fmla="*/ 2017785 h 3820311"/>
              <a:gd name="connsiteX4" fmla="*/ 0 w 791971"/>
              <a:gd name="connsiteY4" fmla="*/ 73325 h 3820311"/>
              <a:gd name="connsiteX0" fmla="*/ 19646 w 791971"/>
              <a:gd name="connsiteY0" fmla="*/ 54 h 3820311"/>
              <a:gd name="connsiteX1" fmla="*/ 274642 w 791971"/>
              <a:gd name="connsiteY1" fmla="*/ 1720225 h 3820311"/>
              <a:gd name="connsiteX2" fmla="*/ 289262 w 791971"/>
              <a:gd name="connsiteY2" fmla="*/ 3820310 h 3820311"/>
              <a:gd name="connsiteX0" fmla="*/ 198338 w 990309"/>
              <a:gd name="connsiteY0" fmla="*/ 73325 h 3639631"/>
              <a:gd name="connsiteX1" fmla="*/ 935430 w 990309"/>
              <a:gd name="connsiteY1" fmla="*/ 1087253 h 3639631"/>
              <a:gd name="connsiteX2" fmla="*/ 985058 w 990309"/>
              <a:gd name="connsiteY2" fmla="*/ 1855785 h 3639631"/>
              <a:gd name="connsiteX3" fmla="*/ 225245 w 990309"/>
              <a:gd name="connsiteY3" fmla="*/ 2017785 h 3639631"/>
              <a:gd name="connsiteX4" fmla="*/ 198338 w 990309"/>
              <a:gd name="connsiteY4" fmla="*/ 73325 h 3639631"/>
              <a:gd name="connsiteX0" fmla="*/ 217984 w 990309"/>
              <a:gd name="connsiteY0" fmla="*/ 54 h 3639631"/>
              <a:gd name="connsiteX1" fmla="*/ 472980 w 990309"/>
              <a:gd name="connsiteY1" fmla="*/ 1720225 h 3639631"/>
              <a:gd name="connsiteX2" fmla="*/ 0 w 990309"/>
              <a:gd name="connsiteY2" fmla="*/ 3639631 h 3639631"/>
              <a:gd name="connsiteX0" fmla="*/ 0 w 792702"/>
              <a:gd name="connsiteY0" fmla="*/ 73325 h 3620389"/>
              <a:gd name="connsiteX1" fmla="*/ 737092 w 792702"/>
              <a:gd name="connsiteY1" fmla="*/ 1087253 h 3620389"/>
              <a:gd name="connsiteX2" fmla="*/ 786720 w 792702"/>
              <a:gd name="connsiteY2" fmla="*/ 1855785 h 3620389"/>
              <a:gd name="connsiteX3" fmla="*/ 26907 w 792702"/>
              <a:gd name="connsiteY3" fmla="*/ 2017785 h 3620389"/>
              <a:gd name="connsiteX4" fmla="*/ 0 w 792702"/>
              <a:gd name="connsiteY4" fmla="*/ 73325 h 3620389"/>
              <a:gd name="connsiteX0" fmla="*/ 19646 w 792702"/>
              <a:gd name="connsiteY0" fmla="*/ 54 h 3620389"/>
              <a:gd name="connsiteX1" fmla="*/ 274642 w 792702"/>
              <a:gd name="connsiteY1" fmla="*/ 1720225 h 3620389"/>
              <a:gd name="connsiteX2" fmla="*/ 792696 w 792702"/>
              <a:gd name="connsiteY2" fmla="*/ 3620389 h 3620389"/>
              <a:gd name="connsiteX0" fmla="*/ 0 w 792706"/>
              <a:gd name="connsiteY0" fmla="*/ 73337 h 3620401"/>
              <a:gd name="connsiteX1" fmla="*/ 737092 w 792706"/>
              <a:gd name="connsiteY1" fmla="*/ 1087265 h 3620401"/>
              <a:gd name="connsiteX2" fmla="*/ 786720 w 792706"/>
              <a:gd name="connsiteY2" fmla="*/ 1855797 h 3620401"/>
              <a:gd name="connsiteX3" fmla="*/ 26907 w 792706"/>
              <a:gd name="connsiteY3" fmla="*/ 2017797 h 3620401"/>
              <a:gd name="connsiteX4" fmla="*/ 0 w 792706"/>
              <a:gd name="connsiteY4" fmla="*/ 73337 h 3620401"/>
              <a:gd name="connsiteX0" fmla="*/ 19646 w 792706"/>
              <a:gd name="connsiteY0" fmla="*/ 66 h 3620401"/>
              <a:gd name="connsiteX1" fmla="*/ 494436 w 792706"/>
              <a:gd name="connsiteY1" fmla="*/ 1390239 h 3620401"/>
              <a:gd name="connsiteX2" fmla="*/ 792696 w 792706"/>
              <a:gd name="connsiteY2" fmla="*/ 3620401 h 3620401"/>
              <a:gd name="connsiteX0" fmla="*/ 0 w 791971"/>
              <a:gd name="connsiteY0" fmla="*/ 73337 h 3242257"/>
              <a:gd name="connsiteX1" fmla="*/ 737092 w 791971"/>
              <a:gd name="connsiteY1" fmla="*/ 1087265 h 3242257"/>
              <a:gd name="connsiteX2" fmla="*/ 786720 w 791971"/>
              <a:gd name="connsiteY2" fmla="*/ 1855797 h 3242257"/>
              <a:gd name="connsiteX3" fmla="*/ 26907 w 791971"/>
              <a:gd name="connsiteY3" fmla="*/ 2017797 h 3242257"/>
              <a:gd name="connsiteX4" fmla="*/ 0 w 791971"/>
              <a:gd name="connsiteY4" fmla="*/ 73337 h 3242257"/>
              <a:gd name="connsiteX0" fmla="*/ 19646 w 791971"/>
              <a:gd name="connsiteY0" fmla="*/ 66 h 3242257"/>
              <a:gd name="connsiteX1" fmla="*/ 494436 w 791971"/>
              <a:gd name="connsiteY1" fmla="*/ 1390239 h 3242257"/>
              <a:gd name="connsiteX2" fmla="*/ 765528 w 791971"/>
              <a:gd name="connsiteY2" fmla="*/ 3242257 h 3242257"/>
              <a:gd name="connsiteX0" fmla="*/ 433257 w 1225228"/>
              <a:gd name="connsiteY0" fmla="*/ 73337 h 2118712"/>
              <a:gd name="connsiteX1" fmla="*/ 1170349 w 1225228"/>
              <a:gd name="connsiteY1" fmla="*/ 1087265 h 2118712"/>
              <a:gd name="connsiteX2" fmla="*/ 1219977 w 1225228"/>
              <a:gd name="connsiteY2" fmla="*/ 1855797 h 2118712"/>
              <a:gd name="connsiteX3" fmla="*/ 460164 w 1225228"/>
              <a:gd name="connsiteY3" fmla="*/ 2017797 h 2118712"/>
              <a:gd name="connsiteX4" fmla="*/ 433257 w 1225228"/>
              <a:gd name="connsiteY4" fmla="*/ 73337 h 2118712"/>
              <a:gd name="connsiteX0" fmla="*/ 452903 w 1225228"/>
              <a:gd name="connsiteY0" fmla="*/ 66 h 2118712"/>
              <a:gd name="connsiteX1" fmla="*/ 927693 w 1225228"/>
              <a:gd name="connsiteY1" fmla="*/ 1390239 h 2118712"/>
              <a:gd name="connsiteX2" fmla="*/ 0 w 1225228"/>
              <a:gd name="connsiteY2" fmla="*/ 2118711 h 2118712"/>
              <a:gd name="connsiteX0" fmla="*/ 532190 w 1324161"/>
              <a:gd name="connsiteY0" fmla="*/ 73337 h 2017815"/>
              <a:gd name="connsiteX1" fmla="*/ 1269282 w 1324161"/>
              <a:gd name="connsiteY1" fmla="*/ 1087265 h 2017815"/>
              <a:gd name="connsiteX2" fmla="*/ 1318910 w 1324161"/>
              <a:gd name="connsiteY2" fmla="*/ 1855797 h 2017815"/>
              <a:gd name="connsiteX3" fmla="*/ 559097 w 1324161"/>
              <a:gd name="connsiteY3" fmla="*/ 2017797 h 2017815"/>
              <a:gd name="connsiteX4" fmla="*/ 532190 w 1324161"/>
              <a:gd name="connsiteY4" fmla="*/ 73337 h 2017815"/>
              <a:gd name="connsiteX0" fmla="*/ 551836 w 1324161"/>
              <a:gd name="connsiteY0" fmla="*/ 66 h 2017815"/>
              <a:gd name="connsiteX1" fmla="*/ 1026626 w 1324161"/>
              <a:gd name="connsiteY1" fmla="*/ 1390239 h 2017815"/>
              <a:gd name="connsiteX2" fmla="*/ 0 w 1324161"/>
              <a:gd name="connsiteY2" fmla="*/ 1470786 h 2017815"/>
              <a:gd name="connsiteX0" fmla="*/ 0 w 791971"/>
              <a:gd name="connsiteY0" fmla="*/ 73337 h 3165213"/>
              <a:gd name="connsiteX1" fmla="*/ 737092 w 791971"/>
              <a:gd name="connsiteY1" fmla="*/ 1087265 h 3165213"/>
              <a:gd name="connsiteX2" fmla="*/ 786720 w 791971"/>
              <a:gd name="connsiteY2" fmla="*/ 1855797 h 3165213"/>
              <a:gd name="connsiteX3" fmla="*/ 26907 w 791971"/>
              <a:gd name="connsiteY3" fmla="*/ 2017797 h 3165213"/>
              <a:gd name="connsiteX4" fmla="*/ 0 w 791971"/>
              <a:gd name="connsiteY4" fmla="*/ 73337 h 3165213"/>
              <a:gd name="connsiteX0" fmla="*/ 19646 w 791971"/>
              <a:gd name="connsiteY0" fmla="*/ 66 h 3165213"/>
              <a:gd name="connsiteX1" fmla="*/ 494436 w 791971"/>
              <a:gd name="connsiteY1" fmla="*/ 1390239 h 3165213"/>
              <a:gd name="connsiteX2" fmla="*/ 486994 w 791971"/>
              <a:gd name="connsiteY2" fmla="*/ 3165212 h 3165213"/>
              <a:gd name="connsiteX0" fmla="*/ 0 w 791971"/>
              <a:gd name="connsiteY0" fmla="*/ 73337 h 2687998"/>
              <a:gd name="connsiteX1" fmla="*/ 737092 w 791971"/>
              <a:gd name="connsiteY1" fmla="*/ 1087265 h 2687998"/>
              <a:gd name="connsiteX2" fmla="*/ 786720 w 791971"/>
              <a:gd name="connsiteY2" fmla="*/ 1855797 h 2687998"/>
              <a:gd name="connsiteX3" fmla="*/ 26907 w 791971"/>
              <a:gd name="connsiteY3" fmla="*/ 2017797 h 2687998"/>
              <a:gd name="connsiteX4" fmla="*/ 0 w 791971"/>
              <a:gd name="connsiteY4" fmla="*/ 73337 h 2687998"/>
              <a:gd name="connsiteX0" fmla="*/ 19646 w 791971"/>
              <a:gd name="connsiteY0" fmla="*/ 66 h 2687998"/>
              <a:gd name="connsiteX1" fmla="*/ 494436 w 791971"/>
              <a:gd name="connsiteY1" fmla="*/ 1390239 h 2687998"/>
              <a:gd name="connsiteX2" fmla="*/ 20259 w 791971"/>
              <a:gd name="connsiteY2" fmla="*/ 2687998 h 2687998"/>
              <a:gd name="connsiteX0" fmla="*/ 226542 w 1018513"/>
              <a:gd name="connsiteY0" fmla="*/ 73337 h 2017816"/>
              <a:gd name="connsiteX1" fmla="*/ 963634 w 1018513"/>
              <a:gd name="connsiteY1" fmla="*/ 1087265 h 2017816"/>
              <a:gd name="connsiteX2" fmla="*/ 1013262 w 1018513"/>
              <a:gd name="connsiteY2" fmla="*/ 1855797 h 2017816"/>
              <a:gd name="connsiteX3" fmla="*/ 253449 w 1018513"/>
              <a:gd name="connsiteY3" fmla="*/ 2017797 h 2017816"/>
              <a:gd name="connsiteX4" fmla="*/ 226542 w 1018513"/>
              <a:gd name="connsiteY4" fmla="*/ 73337 h 2017816"/>
              <a:gd name="connsiteX0" fmla="*/ 246188 w 1018513"/>
              <a:gd name="connsiteY0" fmla="*/ 66 h 2017816"/>
              <a:gd name="connsiteX1" fmla="*/ 720978 w 1018513"/>
              <a:gd name="connsiteY1" fmla="*/ 1390239 h 2017816"/>
              <a:gd name="connsiteX2" fmla="*/ 0 w 1018513"/>
              <a:gd name="connsiteY2" fmla="*/ 1911206 h 2017816"/>
              <a:gd name="connsiteX0" fmla="*/ 226542 w 1018513"/>
              <a:gd name="connsiteY0" fmla="*/ 73312 h 2250857"/>
              <a:gd name="connsiteX1" fmla="*/ 963634 w 1018513"/>
              <a:gd name="connsiteY1" fmla="*/ 1087240 h 2250857"/>
              <a:gd name="connsiteX2" fmla="*/ 1013262 w 1018513"/>
              <a:gd name="connsiteY2" fmla="*/ 1855772 h 2250857"/>
              <a:gd name="connsiteX3" fmla="*/ 253449 w 1018513"/>
              <a:gd name="connsiteY3" fmla="*/ 2017772 h 2250857"/>
              <a:gd name="connsiteX4" fmla="*/ 226542 w 1018513"/>
              <a:gd name="connsiteY4" fmla="*/ 73312 h 2250857"/>
              <a:gd name="connsiteX0" fmla="*/ 246188 w 1018513"/>
              <a:gd name="connsiteY0" fmla="*/ 41 h 2250857"/>
              <a:gd name="connsiteX1" fmla="*/ 714886 w 1018513"/>
              <a:gd name="connsiteY1" fmla="*/ 2191941 h 2250857"/>
              <a:gd name="connsiteX2" fmla="*/ 0 w 1018513"/>
              <a:gd name="connsiteY2" fmla="*/ 1911181 h 2250857"/>
              <a:gd name="connsiteX0" fmla="*/ 226542 w 1154819"/>
              <a:gd name="connsiteY0" fmla="*/ 77993 h 2022472"/>
              <a:gd name="connsiteX1" fmla="*/ 963634 w 1154819"/>
              <a:gd name="connsiteY1" fmla="*/ 1091921 h 2022472"/>
              <a:gd name="connsiteX2" fmla="*/ 1013262 w 1154819"/>
              <a:gd name="connsiteY2" fmla="*/ 1860453 h 2022472"/>
              <a:gd name="connsiteX3" fmla="*/ 253449 w 1154819"/>
              <a:gd name="connsiteY3" fmla="*/ 2022453 h 2022472"/>
              <a:gd name="connsiteX4" fmla="*/ 226542 w 1154819"/>
              <a:gd name="connsiteY4" fmla="*/ 77993 h 2022472"/>
              <a:gd name="connsiteX0" fmla="*/ 246188 w 1154819"/>
              <a:gd name="connsiteY0" fmla="*/ 4722 h 2022472"/>
              <a:gd name="connsiteX1" fmla="*/ 1153443 w 1154819"/>
              <a:gd name="connsiteY1" fmla="*/ 52981 h 2022472"/>
              <a:gd name="connsiteX2" fmla="*/ 0 w 1154819"/>
              <a:gd name="connsiteY2" fmla="*/ 1915862 h 2022472"/>
              <a:gd name="connsiteX0" fmla="*/ 0 w 928722"/>
              <a:gd name="connsiteY0" fmla="*/ 719104 h 2663583"/>
              <a:gd name="connsiteX1" fmla="*/ 737092 w 928722"/>
              <a:gd name="connsiteY1" fmla="*/ 1733032 h 2663583"/>
              <a:gd name="connsiteX2" fmla="*/ 786720 w 928722"/>
              <a:gd name="connsiteY2" fmla="*/ 2501564 h 2663583"/>
              <a:gd name="connsiteX3" fmla="*/ 26907 w 928722"/>
              <a:gd name="connsiteY3" fmla="*/ 2663564 h 2663583"/>
              <a:gd name="connsiteX4" fmla="*/ 0 w 928722"/>
              <a:gd name="connsiteY4" fmla="*/ 719104 h 2663583"/>
              <a:gd name="connsiteX0" fmla="*/ 19646 w 928722"/>
              <a:gd name="connsiteY0" fmla="*/ 645833 h 2663583"/>
              <a:gd name="connsiteX1" fmla="*/ 926901 w 928722"/>
              <a:gd name="connsiteY1" fmla="*/ 694092 h 2663583"/>
              <a:gd name="connsiteX2" fmla="*/ 74170 w 928722"/>
              <a:gd name="connsiteY2" fmla="*/ 3802 h 2663583"/>
              <a:gd name="connsiteX0" fmla="*/ 0 w 928721"/>
              <a:gd name="connsiteY0" fmla="*/ 719104 h 2663583"/>
              <a:gd name="connsiteX1" fmla="*/ 737092 w 928721"/>
              <a:gd name="connsiteY1" fmla="*/ 1733032 h 2663583"/>
              <a:gd name="connsiteX2" fmla="*/ 786720 w 928721"/>
              <a:gd name="connsiteY2" fmla="*/ 2501564 h 2663583"/>
              <a:gd name="connsiteX3" fmla="*/ 26907 w 928721"/>
              <a:gd name="connsiteY3" fmla="*/ 2663564 h 2663583"/>
              <a:gd name="connsiteX4" fmla="*/ 0 w 928721"/>
              <a:gd name="connsiteY4" fmla="*/ 719104 h 2663583"/>
              <a:gd name="connsiteX0" fmla="*/ 53327 w 928721"/>
              <a:gd name="connsiteY0" fmla="*/ 944538 h 2663583"/>
              <a:gd name="connsiteX1" fmla="*/ 926901 w 928721"/>
              <a:gd name="connsiteY1" fmla="*/ 694092 h 2663583"/>
              <a:gd name="connsiteX2" fmla="*/ 74170 w 928721"/>
              <a:gd name="connsiteY2" fmla="*/ 3802 h 2663583"/>
              <a:gd name="connsiteX0" fmla="*/ 0 w 928721"/>
              <a:gd name="connsiteY0" fmla="*/ 719104 h 2663583"/>
              <a:gd name="connsiteX1" fmla="*/ 737092 w 928721"/>
              <a:gd name="connsiteY1" fmla="*/ 1733032 h 2663583"/>
              <a:gd name="connsiteX2" fmla="*/ 786720 w 928721"/>
              <a:gd name="connsiteY2" fmla="*/ 2501564 h 2663583"/>
              <a:gd name="connsiteX3" fmla="*/ 26907 w 928721"/>
              <a:gd name="connsiteY3" fmla="*/ 2663564 h 2663583"/>
              <a:gd name="connsiteX4" fmla="*/ 0 w 928721"/>
              <a:gd name="connsiteY4" fmla="*/ 719104 h 2663583"/>
              <a:gd name="connsiteX0" fmla="*/ 108463 w 928721"/>
              <a:gd name="connsiteY0" fmla="*/ 962845 h 2663583"/>
              <a:gd name="connsiteX1" fmla="*/ 926901 w 928721"/>
              <a:gd name="connsiteY1" fmla="*/ 694092 h 2663583"/>
              <a:gd name="connsiteX2" fmla="*/ 74170 w 928721"/>
              <a:gd name="connsiteY2" fmla="*/ 3802 h 2663583"/>
              <a:gd name="connsiteX0" fmla="*/ 0 w 928945"/>
              <a:gd name="connsiteY0" fmla="*/ 719164 h 2663643"/>
              <a:gd name="connsiteX1" fmla="*/ 737092 w 928945"/>
              <a:gd name="connsiteY1" fmla="*/ 1733092 h 2663643"/>
              <a:gd name="connsiteX2" fmla="*/ 786720 w 928945"/>
              <a:gd name="connsiteY2" fmla="*/ 2501624 h 2663643"/>
              <a:gd name="connsiteX3" fmla="*/ 26907 w 928945"/>
              <a:gd name="connsiteY3" fmla="*/ 2663624 h 2663643"/>
              <a:gd name="connsiteX4" fmla="*/ 0 w 928945"/>
              <a:gd name="connsiteY4" fmla="*/ 719164 h 2663643"/>
              <a:gd name="connsiteX0" fmla="*/ 108463 w 928945"/>
              <a:gd name="connsiteY0" fmla="*/ 962905 h 2663643"/>
              <a:gd name="connsiteX1" fmla="*/ 926901 w 928945"/>
              <a:gd name="connsiteY1" fmla="*/ 694152 h 2663643"/>
              <a:gd name="connsiteX2" fmla="*/ 74170 w 928945"/>
              <a:gd name="connsiteY2" fmla="*/ 3862 h 2663643"/>
              <a:gd name="connsiteX0" fmla="*/ 0 w 864230"/>
              <a:gd name="connsiteY0" fmla="*/ 718442 h 2662921"/>
              <a:gd name="connsiteX1" fmla="*/ 737092 w 864230"/>
              <a:gd name="connsiteY1" fmla="*/ 1732370 h 2662921"/>
              <a:gd name="connsiteX2" fmla="*/ 786720 w 864230"/>
              <a:gd name="connsiteY2" fmla="*/ 2500902 h 2662921"/>
              <a:gd name="connsiteX3" fmla="*/ 26907 w 864230"/>
              <a:gd name="connsiteY3" fmla="*/ 2662902 h 2662921"/>
              <a:gd name="connsiteX4" fmla="*/ 0 w 864230"/>
              <a:gd name="connsiteY4" fmla="*/ 718442 h 2662921"/>
              <a:gd name="connsiteX0" fmla="*/ 108463 w 864230"/>
              <a:gd name="connsiteY0" fmla="*/ 962183 h 2662921"/>
              <a:gd name="connsiteX1" fmla="*/ 862033 w 864230"/>
              <a:gd name="connsiteY1" fmla="*/ 931093 h 2662921"/>
              <a:gd name="connsiteX2" fmla="*/ 74170 w 864230"/>
              <a:gd name="connsiteY2" fmla="*/ 3140 h 2662921"/>
              <a:gd name="connsiteX0" fmla="*/ 0 w 845289"/>
              <a:gd name="connsiteY0" fmla="*/ 719584 h 2664063"/>
              <a:gd name="connsiteX1" fmla="*/ 737092 w 845289"/>
              <a:gd name="connsiteY1" fmla="*/ 1733512 h 2664063"/>
              <a:gd name="connsiteX2" fmla="*/ 786720 w 845289"/>
              <a:gd name="connsiteY2" fmla="*/ 2502044 h 2664063"/>
              <a:gd name="connsiteX3" fmla="*/ 26907 w 845289"/>
              <a:gd name="connsiteY3" fmla="*/ 2664044 h 2664063"/>
              <a:gd name="connsiteX4" fmla="*/ 0 w 845289"/>
              <a:gd name="connsiteY4" fmla="*/ 719584 h 2664063"/>
              <a:gd name="connsiteX0" fmla="*/ 108463 w 845289"/>
              <a:gd name="connsiteY0" fmla="*/ 963325 h 2664063"/>
              <a:gd name="connsiteX1" fmla="*/ 843043 w 845289"/>
              <a:gd name="connsiteY1" fmla="*/ 592669 h 2664063"/>
              <a:gd name="connsiteX2" fmla="*/ 74170 w 845289"/>
              <a:gd name="connsiteY2" fmla="*/ 4282 h 2664063"/>
              <a:gd name="connsiteX0" fmla="*/ 0 w 843043"/>
              <a:gd name="connsiteY0" fmla="*/ 724691 h 2669170"/>
              <a:gd name="connsiteX1" fmla="*/ 737092 w 843043"/>
              <a:gd name="connsiteY1" fmla="*/ 1738619 h 2669170"/>
              <a:gd name="connsiteX2" fmla="*/ 786720 w 843043"/>
              <a:gd name="connsiteY2" fmla="*/ 2507151 h 2669170"/>
              <a:gd name="connsiteX3" fmla="*/ 26907 w 843043"/>
              <a:gd name="connsiteY3" fmla="*/ 2669151 h 2669170"/>
              <a:gd name="connsiteX4" fmla="*/ 0 w 843043"/>
              <a:gd name="connsiteY4" fmla="*/ 724691 h 2669170"/>
              <a:gd name="connsiteX0" fmla="*/ 108463 w 843043"/>
              <a:gd name="connsiteY0" fmla="*/ 968432 h 2669170"/>
              <a:gd name="connsiteX1" fmla="*/ 843043 w 843043"/>
              <a:gd name="connsiteY1" fmla="*/ 597776 h 2669170"/>
              <a:gd name="connsiteX2" fmla="*/ 74170 w 843043"/>
              <a:gd name="connsiteY2" fmla="*/ 9389 h 2669170"/>
              <a:gd name="connsiteX0" fmla="*/ 0 w 1011269"/>
              <a:gd name="connsiteY0" fmla="*/ 718565 h 2663044"/>
              <a:gd name="connsiteX1" fmla="*/ 737092 w 1011269"/>
              <a:gd name="connsiteY1" fmla="*/ 1732493 h 2663044"/>
              <a:gd name="connsiteX2" fmla="*/ 786720 w 1011269"/>
              <a:gd name="connsiteY2" fmla="*/ 2501025 h 2663044"/>
              <a:gd name="connsiteX3" fmla="*/ 26907 w 1011269"/>
              <a:gd name="connsiteY3" fmla="*/ 2663025 h 2663044"/>
              <a:gd name="connsiteX4" fmla="*/ 0 w 1011269"/>
              <a:gd name="connsiteY4" fmla="*/ 718565 h 2663044"/>
              <a:gd name="connsiteX0" fmla="*/ 108463 w 1011269"/>
              <a:gd name="connsiteY0" fmla="*/ 962306 h 2663044"/>
              <a:gd name="connsiteX1" fmla="*/ 1011269 w 1011269"/>
              <a:gd name="connsiteY1" fmla="*/ 1398984 h 2663044"/>
              <a:gd name="connsiteX2" fmla="*/ 74170 w 1011269"/>
              <a:gd name="connsiteY2" fmla="*/ 3263 h 2663044"/>
              <a:gd name="connsiteX0" fmla="*/ 0 w 1011269"/>
              <a:gd name="connsiteY0" fmla="*/ 718922 h 2663401"/>
              <a:gd name="connsiteX1" fmla="*/ 737092 w 1011269"/>
              <a:gd name="connsiteY1" fmla="*/ 1732850 h 2663401"/>
              <a:gd name="connsiteX2" fmla="*/ 786720 w 1011269"/>
              <a:gd name="connsiteY2" fmla="*/ 2501382 h 2663401"/>
              <a:gd name="connsiteX3" fmla="*/ 26907 w 1011269"/>
              <a:gd name="connsiteY3" fmla="*/ 2663382 h 2663401"/>
              <a:gd name="connsiteX4" fmla="*/ 0 w 1011269"/>
              <a:gd name="connsiteY4" fmla="*/ 718922 h 2663401"/>
              <a:gd name="connsiteX0" fmla="*/ 108463 w 1011269"/>
              <a:gd name="connsiteY0" fmla="*/ 962663 h 2663401"/>
              <a:gd name="connsiteX1" fmla="*/ 1011269 w 1011269"/>
              <a:gd name="connsiteY1" fmla="*/ 1399341 h 2663401"/>
              <a:gd name="connsiteX2" fmla="*/ 74170 w 1011269"/>
              <a:gd name="connsiteY2" fmla="*/ 3620 h 2663401"/>
              <a:gd name="connsiteX0" fmla="*/ 0 w 987501"/>
              <a:gd name="connsiteY0" fmla="*/ 718538 h 2663017"/>
              <a:gd name="connsiteX1" fmla="*/ 737092 w 987501"/>
              <a:gd name="connsiteY1" fmla="*/ 1732466 h 2663017"/>
              <a:gd name="connsiteX2" fmla="*/ 786720 w 987501"/>
              <a:gd name="connsiteY2" fmla="*/ 2500998 h 2663017"/>
              <a:gd name="connsiteX3" fmla="*/ 26907 w 987501"/>
              <a:gd name="connsiteY3" fmla="*/ 2662998 h 2663017"/>
              <a:gd name="connsiteX4" fmla="*/ 0 w 987501"/>
              <a:gd name="connsiteY4" fmla="*/ 718538 h 2663017"/>
              <a:gd name="connsiteX0" fmla="*/ 108463 w 987501"/>
              <a:gd name="connsiteY0" fmla="*/ 962279 h 2663017"/>
              <a:gd name="connsiteX1" fmla="*/ 987501 w 987501"/>
              <a:gd name="connsiteY1" fmla="*/ 1530468 h 2663017"/>
              <a:gd name="connsiteX2" fmla="*/ 74170 w 987501"/>
              <a:gd name="connsiteY2" fmla="*/ 3236 h 266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87501" h="2663017" stroke="0" extrusionOk="0">
                <a:moveTo>
                  <a:pt x="0" y="718538"/>
                </a:moveTo>
                <a:cubicBezTo>
                  <a:pt x="325588" y="718538"/>
                  <a:pt x="618002" y="1120776"/>
                  <a:pt x="737092" y="1732466"/>
                </a:cubicBezTo>
                <a:cubicBezTo>
                  <a:pt x="784612" y="1976549"/>
                  <a:pt x="801656" y="2240482"/>
                  <a:pt x="786720" y="2500998"/>
                </a:cubicBezTo>
                <a:lnTo>
                  <a:pt x="26907" y="2662998"/>
                </a:lnTo>
                <a:cubicBezTo>
                  <a:pt x="19831" y="2669016"/>
                  <a:pt x="0" y="1251428"/>
                  <a:pt x="0" y="718538"/>
                </a:cubicBezTo>
                <a:close/>
              </a:path>
              <a:path w="987501" h="2663017" fill="none">
                <a:moveTo>
                  <a:pt x="108463" y="962279"/>
                </a:moveTo>
                <a:cubicBezTo>
                  <a:pt x="89313" y="951330"/>
                  <a:pt x="971787" y="1476288"/>
                  <a:pt x="987501" y="1530468"/>
                </a:cubicBezTo>
                <a:cubicBezTo>
                  <a:pt x="811002" y="1114234"/>
                  <a:pt x="76061" y="-69834"/>
                  <a:pt x="74170" y="3236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34" name="Bue 136">
            <a:extLst>
              <a:ext uri="{FF2B5EF4-FFF2-40B4-BE49-F238E27FC236}">
                <a16:creationId xmlns:a16="http://schemas.microsoft.com/office/drawing/2014/main" id="{40887568-091A-429C-B38A-BBD84202F1B4}"/>
              </a:ext>
            </a:extLst>
          </p:cNvPr>
          <p:cNvSpPr/>
          <p:nvPr/>
        </p:nvSpPr>
        <p:spPr>
          <a:xfrm rot="5806623" flipH="1" flipV="1">
            <a:off x="6347809" y="2051972"/>
            <a:ext cx="997606" cy="1225422"/>
          </a:xfrm>
          <a:custGeom>
            <a:avLst/>
            <a:gdLst>
              <a:gd name="connsiteX0" fmla="*/ 661440 w 1322881"/>
              <a:gd name="connsiteY0" fmla="*/ 0 h 3430046"/>
              <a:gd name="connsiteX1" fmla="*/ 1293939 w 1322881"/>
              <a:gd name="connsiteY1" fmla="*/ 1213255 h 3430046"/>
              <a:gd name="connsiteX2" fmla="*/ 1320213 w 1322881"/>
              <a:gd name="connsiteY2" fmla="*/ 1868922 h 3430046"/>
              <a:gd name="connsiteX3" fmla="*/ 661441 w 1322881"/>
              <a:gd name="connsiteY3" fmla="*/ 1715023 h 3430046"/>
              <a:gd name="connsiteX4" fmla="*/ 661440 w 1322881"/>
              <a:gd name="connsiteY4" fmla="*/ 0 h 3430046"/>
              <a:gd name="connsiteX0" fmla="*/ 661440 w 1322881"/>
              <a:gd name="connsiteY0" fmla="*/ 0 h 3430046"/>
              <a:gd name="connsiteX1" fmla="*/ 1293939 w 1322881"/>
              <a:gd name="connsiteY1" fmla="*/ 1213255 h 3430046"/>
              <a:gd name="connsiteX2" fmla="*/ 1320213 w 1322881"/>
              <a:gd name="connsiteY2" fmla="*/ 1868922 h 3430046"/>
              <a:gd name="connsiteX0" fmla="*/ 0 w 994292"/>
              <a:gd name="connsiteY0" fmla="*/ 0 h 1868922"/>
              <a:gd name="connsiteX1" fmla="*/ 632499 w 994292"/>
              <a:gd name="connsiteY1" fmla="*/ 1213255 h 1868922"/>
              <a:gd name="connsiteX2" fmla="*/ 658773 w 994292"/>
              <a:gd name="connsiteY2" fmla="*/ 1868922 h 1868922"/>
              <a:gd name="connsiteX3" fmla="*/ 1 w 994292"/>
              <a:gd name="connsiteY3" fmla="*/ 1715023 h 1868922"/>
              <a:gd name="connsiteX4" fmla="*/ 0 w 994292"/>
              <a:gd name="connsiteY4" fmla="*/ 0 h 1868922"/>
              <a:gd name="connsiteX0" fmla="*/ 0 w 994292"/>
              <a:gd name="connsiteY0" fmla="*/ 0 h 1868922"/>
              <a:gd name="connsiteX1" fmla="*/ 993017 w 994292"/>
              <a:gd name="connsiteY1" fmla="*/ 1043357 h 1868922"/>
              <a:gd name="connsiteX2" fmla="*/ 658773 w 994292"/>
              <a:gd name="connsiteY2" fmla="*/ 1868922 h 1868922"/>
              <a:gd name="connsiteX0" fmla="*/ 0 w 862973"/>
              <a:gd name="connsiteY0" fmla="*/ 0 h 1868922"/>
              <a:gd name="connsiteX1" fmla="*/ 632499 w 862973"/>
              <a:gd name="connsiteY1" fmla="*/ 1213255 h 1868922"/>
              <a:gd name="connsiteX2" fmla="*/ 658773 w 862973"/>
              <a:gd name="connsiteY2" fmla="*/ 1868922 h 1868922"/>
              <a:gd name="connsiteX3" fmla="*/ 1 w 862973"/>
              <a:gd name="connsiteY3" fmla="*/ 1715023 h 1868922"/>
              <a:gd name="connsiteX4" fmla="*/ 0 w 862973"/>
              <a:gd name="connsiteY4" fmla="*/ 0 h 1868922"/>
              <a:gd name="connsiteX0" fmla="*/ 0 w 862973"/>
              <a:gd name="connsiteY0" fmla="*/ 0 h 1868922"/>
              <a:gd name="connsiteX1" fmla="*/ 860987 w 862973"/>
              <a:gd name="connsiteY1" fmla="*/ 822414 h 1868922"/>
              <a:gd name="connsiteX2" fmla="*/ 658773 w 862973"/>
              <a:gd name="connsiteY2" fmla="*/ 1868922 h 1868922"/>
              <a:gd name="connsiteX0" fmla="*/ 0 w 861955"/>
              <a:gd name="connsiteY0" fmla="*/ 0 h 1868922"/>
              <a:gd name="connsiteX1" fmla="*/ 632499 w 861955"/>
              <a:gd name="connsiteY1" fmla="*/ 1213255 h 1868922"/>
              <a:gd name="connsiteX2" fmla="*/ 658773 w 861955"/>
              <a:gd name="connsiteY2" fmla="*/ 1868922 h 1868922"/>
              <a:gd name="connsiteX3" fmla="*/ 1 w 861955"/>
              <a:gd name="connsiteY3" fmla="*/ 1715023 h 1868922"/>
              <a:gd name="connsiteX4" fmla="*/ 0 w 861955"/>
              <a:gd name="connsiteY4" fmla="*/ 0 h 1868922"/>
              <a:gd name="connsiteX0" fmla="*/ 0 w 861955"/>
              <a:gd name="connsiteY0" fmla="*/ 0 h 1868922"/>
              <a:gd name="connsiteX1" fmla="*/ 860987 w 861955"/>
              <a:gd name="connsiteY1" fmla="*/ 822414 h 1868922"/>
              <a:gd name="connsiteX2" fmla="*/ 410289 w 861955"/>
              <a:gd name="connsiteY2" fmla="*/ 1057508 h 1868922"/>
              <a:gd name="connsiteX0" fmla="*/ 0 w 861974"/>
              <a:gd name="connsiteY0" fmla="*/ 0 h 1868922"/>
              <a:gd name="connsiteX1" fmla="*/ 632499 w 861974"/>
              <a:gd name="connsiteY1" fmla="*/ 1213255 h 1868922"/>
              <a:gd name="connsiteX2" fmla="*/ 658773 w 861974"/>
              <a:gd name="connsiteY2" fmla="*/ 1868922 h 1868922"/>
              <a:gd name="connsiteX3" fmla="*/ 1 w 861974"/>
              <a:gd name="connsiteY3" fmla="*/ 1715023 h 1868922"/>
              <a:gd name="connsiteX4" fmla="*/ 0 w 861974"/>
              <a:gd name="connsiteY4" fmla="*/ 0 h 1868922"/>
              <a:gd name="connsiteX0" fmla="*/ 0 w 861974"/>
              <a:gd name="connsiteY0" fmla="*/ 0 h 1868922"/>
              <a:gd name="connsiteX1" fmla="*/ 860987 w 861974"/>
              <a:gd name="connsiteY1" fmla="*/ 822414 h 1868922"/>
              <a:gd name="connsiteX2" fmla="*/ 419456 w 861974"/>
              <a:gd name="connsiteY2" fmla="*/ 1422157 h 1868922"/>
              <a:gd name="connsiteX0" fmla="*/ 0 w 861967"/>
              <a:gd name="connsiteY0" fmla="*/ 0 h 1868922"/>
              <a:gd name="connsiteX1" fmla="*/ 632499 w 861967"/>
              <a:gd name="connsiteY1" fmla="*/ 1213255 h 1868922"/>
              <a:gd name="connsiteX2" fmla="*/ 658773 w 861967"/>
              <a:gd name="connsiteY2" fmla="*/ 1868922 h 1868922"/>
              <a:gd name="connsiteX3" fmla="*/ 1 w 861967"/>
              <a:gd name="connsiteY3" fmla="*/ 1715023 h 1868922"/>
              <a:gd name="connsiteX4" fmla="*/ 0 w 861967"/>
              <a:gd name="connsiteY4" fmla="*/ 0 h 1868922"/>
              <a:gd name="connsiteX0" fmla="*/ 0 w 861967"/>
              <a:gd name="connsiteY0" fmla="*/ 0 h 1868922"/>
              <a:gd name="connsiteX1" fmla="*/ 860987 w 861967"/>
              <a:gd name="connsiteY1" fmla="*/ 822414 h 1868922"/>
              <a:gd name="connsiteX2" fmla="*/ 419456 w 861967"/>
              <a:gd name="connsiteY2" fmla="*/ 1422157 h 1868922"/>
              <a:gd name="connsiteX0" fmla="*/ 0 w 861913"/>
              <a:gd name="connsiteY0" fmla="*/ 0 h 1868922"/>
              <a:gd name="connsiteX1" fmla="*/ 632499 w 861913"/>
              <a:gd name="connsiteY1" fmla="*/ 1213255 h 1868922"/>
              <a:gd name="connsiteX2" fmla="*/ 658773 w 861913"/>
              <a:gd name="connsiteY2" fmla="*/ 1868922 h 1868922"/>
              <a:gd name="connsiteX3" fmla="*/ 1 w 861913"/>
              <a:gd name="connsiteY3" fmla="*/ 1715023 h 1868922"/>
              <a:gd name="connsiteX4" fmla="*/ 0 w 861913"/>
              <a:gd name="connsiteY4" fmla="*/ 0 h 1868922"/>
              <a:gd name="connsiteX0" fmla="*/ 0 w 861913"/>
              <a:gd name="connsiteY0" fmla="*/ 0 h 1868922"/>
              <a:gd name="connsiteX1" fmla="*/ 860987 w 861913"/>
              <a:gd name="connsiteY1" fmla="*/ 822414 h 1868922"/>
              <a:gd name="connsiteX2" fmla="*/ 391532 w 861913"/>
              <a:gd name="connsiteY2" fmla="*/ 1535665 h 1868922"/>
              <a:gd name="connsiteX0" fmla="*/ 0 w 863615"/>
              <a:gd name="connsiteY0" fmla="*/ 0 h 2092001"/>
              <a:gd name="connsiteX1" fmla="*/ 632499 w 863615"/>
              <a:gd name="connsiteY1" fmla="*/ 1213255 h 2092001"/>
              <a:gd name="connsiteX2" fmla="*/ 658773 w 863615"/>
              <a:gd name="connsiteY2" fmla="*/ 1868922 h 2092001"/>
              <a:gd name="connsiteX3" fmla="*/ 1 w 863615"/>
              <a:gd name="connsiteY3" fmla="*/ 1715023 h 2092001"/>
              <a:gd name="connsiteX4" fmla="*/ 0 w 863615"/>
              <a:gd name="connsiteY4" fmla="*/ 0 h 2092001"/>
              <a:gd name="connsiteX0" fmla="*/ 0 w 863615"/>
              <a:gd name="connsiteY0" fmla="*/ 0 h 2092001"/>
              <a:gd name="connsiteX1" fmla="*/ 860987 w 863615"/>
              <a:gd name="connsiteY1" fmla="*/ 822414 h 2092001"/>
              <a:gd name="connsiteX2" fmla="*/ 719937 w 863615"/>
              <a:gd name="connsiteY2" fmla="*/ 2092001 h 2092001"/>
              <a:gd name="connsiteX0" fmla="*/ 0 w 863615"/>
              <a:gd name="connsiteY0" fmla="*/ 30908 h 2122909"/>
              <a:gd name="connsiteX1" fmla="*/ 632499 w 863615"/>
              <a:gd name="connsiteY1" fmla="*/ 1244163 h 2122909"/>
              <a:gd name="connsiteX2" fmla="*/ 658773 w 863615"/>
              <a:gd name="connsiteY2" fmla="*/ 1899830 h 2122909"/>
              <a:gd name="connsiteX3" fmla="*/ 1 w 863615"/>
              <a:gd name="connsiteY3" fmla="*/ 1745931 h 2122909"/>
              <a:gd name="connsiteX4" fmla="*/ 0 w 863615"/>
              <a:gd name="connsiteY4" fmla="*/ 30908 h 2122909"/>
              <a:gd name="connsiteX0" fmla="*/ 216267 w 863615"/>
              <a:gd name="connsiteY0" fmla="*/ 0 h 2122909"/>
              <a:gd name="connsiteX1" fmla="*/ 860987 w 863615"/>
              <a:gd name="connsiteY1" fmla="*/ 853322 h 2122909"/>
              <a:gd name="connsiteX2" fmla="*/ 719937 w 863615"/>
              <a:gd name="connsiteY2" fmla="*/ 2122909 h 2122909"/>
              <a:gd name="connsiteX0" fmla="*/ 0 w 998903"/>
              <a:gd name="connsiteY0" fmla="*/ 30908 h 2247663"/>
              <a:gd name="connsiteX1" fmla="*/ 632499 w 998903"/>
              <a:gd name="connsiteY1" fmla="*/ 1244163 h 2247663"/>
              <a:gd name="connsiteX2" fmla="*/ 658773 w 998903"/>
              <a:gd name="connsiteY2" fmla="*/ 1899830 h 2247663"/>
              <a:gd name="connsiteX3" fmla="*/ 1 w 998903"/>
              <a:gd name="connsiteY3" fmla="*/ 1745931 h 2247663"/>
              <a:gd name="connsiteX4" fmla="*/ 0 w 998903"/>
              <a:gd name="connsiteY4" fmla="*/ 30908 h 2247663"/>
              <a:gd name="connsiteX0" fmla="*/ 216267 w 998903"/>
              <a:gd name="connsiteY0" fmla="*/ 0 h 2247663"/>
              <a:gd name="connsiteX1" fmla="*/ 860987 w 998903"/>
              <a:gd name="connsiteY1" fmla="*/ 853322 h 2247663"/>
              <a:gd name="connsiteX2" fmla="*/ 998790 w 998903"/>
              <a:gd name="connsiteY2" fmla="*/ 2247663 h 2247663"/>
              <a:gd name="connsiteX0" fmla="*/ 0 w 1197645"/>
              <a:gd name="connsiteY0" fmla="*/ 30908 h 2207105"/>
              <a:gd name="connsiteX1" fmla="*/ 632499 w 1197645"/>
              <a:gd name="connsiteY1" fmla="*/ 1244163 h 2207105"/>
              <a:gd name="connsiteX2" fmla="*/ 658773 w 1197645"/>
              <a:gd name="connsiteY2" fmla="*/ 1899830 h 2207105"/>
              <a:gd name="connsiteX3" fmla="*/ 1 w 1197645"/>
              <a:gd name="connsiteY3" fmla="*/ 1745931 h 2207105"/>
              <a:gd name="connsiteX4" fmla="*/ 0 w 1197645"/>
              <a:gd name="connsiteY4" fmla="*/ 30908 h 2207105"/>
              <a:gd name="connsiteX0" fmla="*/ 216267 w 1197645"/>
              <a:gd name="connsiteY0" fmla="*/ 0 h 2207105"/>
              <a:gd name="connsiteX1" fmla="*/ 860987 w 1197645"/>
              <a:gd name="connsiteY1" fmla="*/ 853322 h 2207105"/>
              <a:gd name="connsiteX2" fmla="*/ 1197603 w 1197645"/>
              <a:gd name="connsiteY2" fmla="*/ 2207105 h 2207105"/>
              <a:gd name="connsiteX0" fmla="*/ 0 w 1197652"/>
              <a:gd name="connsiteY0" fmla="*/ 30908 h 2207105"/>
              <a:gd name="connsiteX1" fmla="*/ 632499 w 1197652"/>
              <a:gd name="connsiteY1" fmla="*/ 1244163 h 2207105"/>
              <a:gd name="connsiteX2" fmla="*/ 658773 w 1197652"/>
              <a:gd name="connsiteY2" fmla="*/ 1899830 h 2207105"/>
              <a:gd name="connsiteX3" fmla="*/ 1 w 1197652"/>
              <a:gd name="connsiteY3" fmla="*/ 1745931 h 2207105"/>
              <a:gd name="connsiteX4" fmla="*/ 0 w 1197652"/>
              <a:gd name="connsiteY4" fmla="*/ 30908 h 2207105"/>
              <a:gd name="connsiteX0" fmla="*/ 216267 w 1197652"/>
              <a:gd name="connsiteY0" fmla="*/ 0 h 2207105"/>
              <a:gd name="connsiteX1" fmla="*/ 906548 w 1197652"/>
              <a:gd name="connsiteY1" fmla="*/ 812766 h 2207105"/>
              <a:gd name="connsiteX2" fmla="*/ 1197603 w 1197652"/>
              <a:gd name="connsiteY2" fmla="*/ 2207105 h 2207105"/>
              <a:gd name="connsiteX0" fmla="*/ 0 w 1197652"/>
              <a:gd name="connsiteY0" fmla="*/ 30908 h 2207105"/>
              <a:gd name="connsiteX1" fmla="*/ 690486 w 1197652"/>
              <a:gd name="connsiteY1" fmla="*/ 1149531 h 2207105"/>
              <a:gd name="connsiteX2" fmla="*/ 658773 w 1197652"/>
              <a:gd name="connsiteY2" fmla="*/ 1899830 h 2207105"/>
              <a:gd name="connsiteX3" fmla="*/ 1 w 1197652"/>
              <a:gd name="connsiteY3" fmla="*/ 1745931 h 2207105"/>
              <a:gd name="connsiteX4" fmla="*/ 0 w 1197652"/>
              <a:gd name="connsiteY4" fmla="*/ 30908 h 2207105"/>
              <a:gd name="connsiteX0" fmla="*/ 216267 w 1197652"/>
              <a:gd name="connsiteY0" fmla="*/ 0 h 2207105"/>
              <a:gd name="connsiteX1" fmla="*/ 906548 w 1197652"/>
              <a:gd name="connsiteY1" fmla="*/ 812766 h 2207105"/>
              <a:gd name="connsiteX2" fmla="*/ 1197603 w 1197652"/>
              <a:gd name="connsiteY2" fmla="*/ 2207105 h 2207105"/>
              <a:gd name="connsiteX0" fmla="*/ 0 w 1197650"/>
              <a:gd name="connsiteY0" fmla="*/ 33899 h 2210096"/>
              <a:gd name="connsiteX1" fmla="*/ 690486 w 1197650"/>
              <a:gd name="connsiteY1" fmla="*/ 1152522 h 2210096"/>
              <a:gd name="connsiteX2" fmla="*/ 658773 w 1197650"/>
              <a:gd name="connsiteY2" fmla="*/ 1902821 h 2210096"/>
              <a:gd name="connsiteX3" fmla="*/ 1 w 1197650"/>
              <a:gd name="connsiteY3" fmla="*/ 1748922 h 2210096"/>
              <a:gd name="connsiteX4" fmla="*/ 0 w 1197650"/>
              <a:gd name="connsiteY4" fmla="*/ 33899 h 2210096"/>
              <a:gd name="connsiteX0" fmla="*/ 216267 w 1197650"/>
              <a:gd name="connsiteY0" fmla="*/ 2991 h 2210096"/>
              <a:gd name="connsiteX1" fmla="*/ 889980 w 1197650"/>
              <a:gd name="connsiteY1" fmla="*/ 640011 h 2210096"/>
              <a:gd name="connsiteX2" fmla="*/ 1197603 w 1197650"/>
              <a:gd name="connsiteY2" fmla="*/ 2210096 h 2210096"/>
              <a:gd name="connsiteX0" fmla="*/ 0 w 1197650"/>
              <a:gd name="connsiteY0" fmla="*/ 30908 h 2207105"/>
              <a:gd name="connsiteX1" fmla="*/ 690486 w 1197650"/>
              <a:gd name="connsiteY1" fmla="*/ 1149531 h 2207105"/>
              <a:gd name="connsiteX2" fmla="*/ 658773 w 1197650"/>
              <a:gd name="connsiteY2" fmla="*/ 1899830 h 2207105"/>
              <a:gd name="connsiteX3" fmla="*/ 1 w 1197650"/>
              <a:gd name="connsiteY3" fmla="*/ 1745931 h 2207105"/>
              <a:gd name="connsiteX4" fmla="*/ 0 w 1197650"/>
              <a:gd name="connsiteY4" fmla="*/ 30908 h 2207105"/>
              <a:gd name="connsiteX0" fmla="*/ 216267 w 1197650"/>
              <a:gd name="connsiteY0" fmla="*/ 0 h 2207105"/>
              <a:gd name="connsiteX1" fmla="*/ 889980 w 1197650"/>
              <a:gd name="connsiteY1" fmla="*/ 637020 h 2207105"/>
              <a:gd name="connsiteX2" fmla="*/ 1197603 w 1197650"/>
              <a:gd name="connsiteY2" fmla="*/ 2207105 h 2207105"/>
              <a:gd name="connsiteX0" fmla="*/ 0 w 1197640"/>
              <a:gd name="connsiteY0" fmla="*/ 358871 h 2535068"/>
              <a:gd name="connsiteX1" fmla="*/ 690486 w 1197640"/>
              <a:gd name="connsiteY1" fmla="*/ 1477494 h 2535068"/>
              <a:gd name="connsiteX2" fmla="*/ 658773 w 1197640"/>
              <a:gd name="connsiteY2" fmla="*/ 2227793 h 2535068"/>
              <a:gd name="connsiteX3" fmla="*/ 1 w 1197640"/>
              <a:gd name="connsiteY3" fmla="*/ 2073894 h 2535068"/>
              <a:gd name="connsiteX4" fmla="*/ 0 w 1197640"/>
              <a:gd name="connsiteY4" fmla="*/ 358871 h 2535068"/>
              <a:gd name="connsiteX0" fmla="*/ 216267 w 1197640"/>
              <a:gd name="connsiteY0" fmla="*/ 327963 h 2535068"/>
              <a:gd name="connsiteX1" fmla="*/ 817323 w 1197640"/>
              <a:gd name="connsiteY1" fmla="*/ 15384 h 2535068"/>
              <a:gd name="connsiteX2" fmla="*/ 1197603 w 1197640"/>
              <a:gd name="connsiteY2" fmla="*/ 2535068 h 2535068"/>
              <a:gd name="connsiteX0" fmla="*/ 0 w 1060898"/>
              <a:gd name="connsiteY0" fmla="*/ 358871 h 2227793"/>
              <a:gd name="connsiteX1" fmla="*/ 690486 w 1060898"/>
              <a:gd name="connsiteY1" fmla="*/ 1477494 h 2227793"/>
              <a:gd name="connsiteX2" fmla="*/ 658773 w 1060898"/>
              <a:gd name="connsiteY2" fmla="*/ 2227793 h 2227793"/>
              <a:gd name="connsiteX3" fmla="*/ 1 w 1060898"/>
              <a:gd name="connsiteY3" fmla="*/ 2073894 h 2227793"/>
              <a:gd name="connsiteX4" fmla="*/ 0 w 1060898"/>
              <a:gd name="connsiteY4" fmla="*/ 358871 h 2227793"/>
              <a:gd name="connsiteX0" fmla="*/ 216267 w 1060898"/>
              <a:gd name="connsiteY0" fmla="*/ 327963 h 2227793"/>
              <a:gd name="connsiteX1" fmla="*/ 817323 w 1060898"/>
              <a:gd name="connsiteY1" fmla="*/ 15384 h 2227793"/>
              <a:gd name="connsiteX2" fmla="*/ 1060838 w 1060898"/>
              <a:gd name="connsiteY2" fmla="*/ 1545900 h 2227793"/>
              <a:gd name="connsiteX0" fmla="*/ 0 w 844255"/>
              <a:gd name="connsiteY0" fmla="*/ 358871 h 2227793"/>
              <a:gd name="connsiteX1" fmla="*/ 690486 w 844255"/>
              <a:gd name="connsiteY1" fmla="*/ 1477494 h 2227793"/>
              <a:gd name="connsiteX2" fmla="*/ 658773 w 844255"/>
              <a:gd name="connsiteY2" fmla="*/ 2227793 h 2227793"/>
              <a:gd name="connsiteX3" fmla="*/ 1 w 844255"/>
              <a:gd name="connsiteY3" fmla="*/ 2073894 h 2227793"/>
              <a:gd name="connsiteX4" fmla="*/ 0 w 844255"/>
              <a:gd name="connsiteY4" fmla="*/ 358871 h 2227793"/>
              <a:gd name="connsiteX0" fmla="*/ 216267 w 844255"/>
              <a:gd name="connsiteY0" fmla="*/ 327963 h 2227793"/>
              <a:gd name="connsiteX1" fmla="*/ 817323 w 844255"/>
              <a:gd name="connsiteY1" fmla="*/ 15384 h 2227793"/>
              <a:gd name="connsiteX2" fmla="*/ 842869 w 844255"/>
              <a:gd name="connsiteY2" fmla="*/ 1723951 h 2227793"/>
              <a:gd name="connsiteX0" fmla="*/ 0 w 818539"/>
              <a:gd name="connsiteY0" fmla="*/ 358871 h 2227793"/>
              <a:gd name="connsiteX1" fmla="*/ 690486 w 818539"/>
              <a:gd name="connsiteY1" fmla="*/ 1477494 h 2227793"/>
              <a:gd name="connsiteX2" fmla="*/ 658773 w 818539"/>
              <a:gd name="connsiteY2" fmla="*/ 2227793 h 2227793"/>
              <a:gd name="connsiteX3" fmla="*/ 1 w 818539"/>
              <a:gd name="connsiteY3" fmla="*/ 2073894 h 2227793"/>
              <a:gd name="connsiteX4" fmla="*/ 0 w 818539"/>
              <a:gd name="connsiteY4" fmla="*/ 358871 h 2227793"/>
              <a:gd name="connsiteX0" fmla="*/ 216267 w 818539"/>
              <a:gd name="connsiteY0" fmla="*/ 327963 h 2227793"/>
              <a:gd name="connsiteX1" fmla="*/ 817323 w 818539"/>
              <a:gd name="connsiteY1" fmla="*/ 15384 h 2227793"/>
              <a:gd name="connsiteX2" fmla="*/ 468728 w 818539"/>
              <a:gd name="connsiteY2" fmla="*/ 756060 h 2227793"/>
              <a:gd name="connsiteX0" fmla="*/ 0 w 777501"/>
              <a:gd name="connsiteY0" fmla="*/ 925263 h 2794185"/>
              <a:gd name="connsiteX1" fmla="*/ 690486 w 777501"/>
              <a:gd name="connsiteY1" fmla="*/ 2043886 h 2794185"/>
              <a:gd name="connsiteX2" fmla="*/ 658773 w 777501"/>
              <a:gd name="connsiteY2" fmla="*/ 2794185 h 2794185"/>
              <a:gd name="connsiteX3" fmla="*/ 1 w 777501"/>
              <a:gd name="connsiteY3" fmla="*/ 2640286 h 2794185"/>
              <a:gd name="connsiteX4" fmla="*/ 0 w 777501"/>
              <a:gd name="connsiteY4" fmla="*/ 925263 h 2794185"/>
              <a:gd name="connsiteX0" fmla="*/ 216267 w 777501"/>
              <a:gd name="connsiteY0" fmla="*/ 894355 h 2794185"/>
              <a:gd name="connsiteX1" fmla="*/ 776140 w 777501"/>
              <a:gd name="connsiteY1" fmla="*/ 6988 h 2794185"/>
              <a:gd name="connsiteX2" fmla="*/ 468728 w 777501"/>
              <a:gd name="connsiteY2" fmla="*/ 1322452 h 2794185"/>
              <a:gd name="connsiteX0" fmla="*/ 0 w 780208"/>
              <a:gd name="connsiteY0" fmla="*/ 925263 h 2794185"/>
              <a:gd name="connsiteX1" fmla="*/ 690486 w 780208"/>
              <a:gd name="connsiteY1" fmla="*/ 2043886 h 2794185"/>
              <a:gd name="connsiteX2" fmla="*/ 658773 w 780208"/>
              <a:gd name="connsiteY2" fmla="*/ 2794185 h 2794185"/>
              <a:gd name="connsiteX3" fmla="*/ 1 w 780208"/>
              <a:gd name="connsiteY3" fmla="*/ 2640286 h 2794185"/>
              <a:gd name="connsiteX4" fmla="*/ 0 w 780208"/>
              <a:gd name="connsiteY4" fmla="*/ 925263 h 2794185"/>
              <a:gd name="connsiteX0" fmla="*/ 216267 w 780208"/>
              <a:gd name="connsiteY0" fmla="*/ 894355 h 2794185"/>
              <a:gd name="connsiteX1" fmla="*/ 776140 w 780208"/>
              <a:gd name="connsiteY1" fmla="*/ 6988 h 2794185"/>
              <a:gd name="connsiteX2" fmla="*/ 698468 w 780208"/>
              <a:gd name="connsiteY2" fmla="*/ 1892921 h 2794185"/>
              <a:gd name="connsiteX0" fmla="*/ 0 w 751621"/>
              <a:gd name="connsiteY0" fmla="*/ 30908 h 1899830"/>
              <a:gd name="connsiteX1" fmla="*/ 690486 w 751621"/>
              <a:gd name="connsiteY1" fmla="*/ 1149531 h 1899830"/>
              <a:gd name="connsiteX2" fmla="*/ 658773 w 751621"/>
              <a:gd name="connsiteY2" fmla="*/ 1899830 h 1899830"/>
              <a:gd name="connsiteX3" fmla="*/ 1 w 751621"/>
              <a:gd name="connsiteY3" fmla="*/ 1745931 h 1899830"/>
              <a:gd name="connsiteX4" fmla="*/ 0 w 751621"/>
              <a:gd name="connsiteY4" fmla="*/ 30908 h 1899830"/>
              <a:gd name="connsiteX0" fmla="*/ 216267 w 751621"/>
              <a:gd name="connsiteY0" fmla="*/ 0 h 1899830"/>
              <a:gd name="connsiteX1" fmla="*/ 746132 w 751621"/>
              <a:gd name="connsiteY1" fmla="*/ 250424 h 1899830"/>
              <a:gd name="connsiteX2" fmla="*/ 698468 w 751621"/>
              <a:gd name="connsiteY2" fmla="*/ 998566 h 1899830"/>
              <a:gd name="connsiteX0" fmla="*/ 0 w 797466"/>
              <a:gd name="connsiteY0" fmla="*/ 30908 h 2365886"/>
              <a:gd name="connsiteX1" fmla="*/ 690486 w 797466"/>
              <a:gd name="connsiteY1" fmla="*/ 1149531 h 2365886"/>
              <a:gd name="connsiteX2" fmla="*/ 658773 w 797466"/>
              <a:gd name="connsiteY2" fmla="*/ 1899830 h 2365886"/>
              <a:gd name="connsiteX3" fmla="*/ 1 w 797466"/>
              <a:gd name="connsiteY3" fmla="*/ 1745931 h 2365886"/>
              <a:gd name="connsiteX4" fmla="*/ 0 w 797466"/>
              <a:gd name="connsiteY4" fmla="*/ 30908 h 2365886"/>
              <a:gd name="connsiteX0" fmla="*/ 216267 w 797466"/>
              <a:gd name="connsiteY0" fmla="*/ 0 h 2365886"/>
              <a:gd name="connsiteX1" fmla="*/ 746132 w 797466"/>
              <a:gd name="connsiteY1" fmla="*/ 250424 h 2365886"/>
              <a:gd name="connsiteX2" fmla="*/ 797060 w 797466"/>
              <a:gd name="connsiteY2" fmla="*/ 2365887 h 2365886"/>
              <a:gd name="connsiteX0" fmla="*/ 0 w 797144"/>
              <a:gd name="connsiteY0" fmla="*/ 30908 h 2365886"/>
              <a:gd name="connsiteX1" fmla="*/ 690486 w 797144"/>
              <a:gd name="connsiteY1" fmla="*/ 1149531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4"/>
              <a:gd name="connsiteY0" fmla="*/ 30908 h 2365886"/>
              <a:gd name="connsiteX1" fmla="*/ 682314 w 797144"/>
              <a:gd name="connsiteY1" fmla="*/ 1024156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4"/>
              <a:gd name="connsiteY0" fmla="*/ 30908 h 2365886"/>
              <a:gd name="connsiteX1" fmla="*/ 682314 w 797144"/>
              <a:gd name="connsiteY1" fmla="*/ 1024156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4"/>
              <a:gd name="connsiteY0" fmla="*/ 30908 h 2365886"/>
              <a:gd name="connsiteX1" fmla="*/ 682314 w 797144"/>
              <a:gd name="connsiteY1" fmla="*/ 1024156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1"/>
              <a:gd name="connsiteY0" fmla="*/ 30908 h 2365886"/>
              <a:gd name="connsiteX1" fmla="*/ 682314 w 797141"/>
              <a:gd name="connsiteY1" fmla="*/ 1024156 h 2365886"/>
              <a:gd name="connsiteX2" fmla="*/ 658773 w 797141"/>
              <a:gd name="connsiteY2" fmla="*/ 1899830 h 2365886"/>
              <a:gd name="connsiteX3" fmla="*/ 1 w 797141"/>
              <a:gd name="connsiteY3" fmla="*/ 1745931 h 2365886"/>
              <a:gd name="connsiteX4" fmla="*/ 0 w 797141"/>
              <a:gd name="connsiteY4" fmla="*/ 30908 h 2365886"/>
              <a:gd name="connsiteX0" fmla="*/ 216267 w 797141"/>
              <a:gd name="connsiteY0" fmla="*/ 0 h 2365886"/>
              <a:gd name="connsiteX1" fmla="*/ 618347 w 797141"/>
              <a:gd name="connsiteY1" fmla="*/ 1010249 h 2365886"/>
              <a:gd name="connsiteX2" fmla="*/ 797060 w 797141"/>
              <a:gd name="connsiteY2" fmla="*/ 2365887 h 2365886"/>
              <a:gd name="connsiteX0" fmla="*/ 0 w 797181"/>
              <a:gd name="connsiteY0" fmla="*/ 30908 h 2365886"/>
              <a:gd name="connsiteX1" fmla="*/ 682314 w 797181"/>
              <a:gd name="connsiteY1" fmla="*/ 1024156 h 2365886"/>
              <a:gd name="connsiteX2" fmla="*/ 658773 w 797181"/>
              <a:gd name="connsiteY2" fmla="*/ 1899830 h 2365886"/>
              <a:gd name="connsiteX3" fmla="*/ 1 w 797181"/>
              <a:gd name="connsiteY3" fmla="*/ 1745931 h 2365886"/>
              <a:gd name="connsiteX4" fmla="*/ 0 w 797181"/>
              <a:gd name="connsiteY4" fmla="*/ 30908 h 2365886"/>
              <a:gd name="connsiteX0" fmla="*/ 216267 w 797181"/>
              <a:gd name="connsiteY0" fmla="*/ 0 h 2365886"/>
              <a:gd name="connsiteX1" fmla="*/ 674241 w 797181"/>
              <a:gd name="connsiteY1" fmla="*/ 1017684 h 2365886"/>
              <a:gd name="connsiteX2" fmla="*/ 797060 w 797181"/>
              <a:gd name="connsiteY2" fmla="*/ 2365887 h 2365886"/>
              <a:gd name="connsiteX0" fmla="*/ 0 w 682890"/>
              <a:gd name="connsiteY0" fmla="*/ 30908 h 2909647"/>
              <a:gd name="connsiteX1" fmla="*/ 682314 w 682890"/>
              <a:gd name="connsiteY1" fmla="*/ 1024156 h 2909647"/>
              <a:gd name="connsiteX2" fmla="*/ 658773 w 682890"/>
              <a:gd name="connsiteY2" fmla="*/ 1899830 h 2909647"/>
              <a:gd name="connsiteX3" fmla="*/ 1 w 682890"/>
              <a:gd name="connsiteY3" fmla="*/ 1745931 h 2909647"/>
              <a:gd name="connsiteX4" fmla="*/ 0 w 682890"/>
              <a:gd name="connsiteY4" fmla="*/ 30908 h 2909647"/>
              <a:gd name="connsiteX0" fmla="*/ 216267 w 682890"/>
              <a:gd name="connsiteY0" fmla="*/ 0 h 2909647"/>
              <a:gd name="connsiteX1" fmla="*/ 674241 w 682890"/>
              <a:gd name="connsiteY1" fmla="*/ 1017684 h 2909647"/>
              <a:gd name="connsiteX2" fmla="*/ 614932 w 682890"/>
              <a:gd name="connsiteY2" fmla="*/ 2909646 h 2909647"/>
              <a:gd name="connsiteX0" fmla="*/ 0 w 814574"/>
              <a:gd name="connsiteY0" fmla="*/ 30908 h 3007774"/>
              <a:gd name="connsiteX1" fmla="*/ 682314 w 814574"/>
              <a:gd name="connsiteY1" fmla="*/ 1024156 h 3007774"/>
              <a:gd name="connsiteX2" fmla="*/ 658773 w 814574"/>
              <a:gd name="connsiteY2" fmla="*/ 1899830 h 3007774"/>
              <a:gd name="connsiteX3" fmla="*/ 1 w 814574"/>
              <a:gd name="connsiteY3" fmla="*/ 1745931 h 3007774"/>
              <a:gd name="connsiteX4" fmla="*/ 0 w 814574"/>
              <a:gd name="connsiteY4" fmla="*/ 30908 h 3007774"/>
              <a:gd name="connsiteX0" fmla="*/ 216267 w 814574"/>
              <a:gd name="connsiteY0" fmla="*/ 0 h 3007774"/>
              <a:gd name="connsiteX1" fmla="*/ 674241 w 814574"/>
              <a:gd name="connsiteY1" fmla="*/ 1017684 h 3007774"/>
              <a:gd name="connsiteX2" fmla="*/ 814469 w 814574"/>
              <a:gd name="connsiteY2" fmla="*/ 3007774 h 3007774"/>
              <a:gd name="connsiteX0" fmla="*/ 0 w 814561"/>
              <a:gd name="connsiteY0" fmla="*/ 30908 h 3007774"/>
              <a:gd name="connsiteX1" fmla="*/ 682314 w 814561"/>
              <a:gd name="connsiteY1" fmla="*/ 1024156 h 3007774"/>
              <a:gd name="connsiteX2" fmla="*/ 658773 w 814561"/>
              <a:gd name="connsiteY2" fmla="*/ 1899830 h 3007774"/>
              <a:gd name="connsiteX3" fmla="*/ 1 w 814561"/>
              <a:gd name="connsiteY3" fmla="*/ 1745931 h 3007774"/>
              <a:gd name="connsiteX4" fmla="*/ 0 w 814561"/>
              <a:gd name="connsiteY4" fmla="*/ 30908 h 3007774"/>
              <a:gd name="connsiteX0" fmla="*/ 216267 w 814561"/>
              <a:gd name="connsiteY0" fmla="*/ 0 h 3007774"/>
              <a:gd name="connsiteX1" fmla="*/ 657029 w 814561"/>
              <a:gd name="connsiteY1" fmla="*/ 114360 h 3007774"/>
              <a:gd name="connsiteX2" fmla="*/ 814469 w 814561"/>
              <a:gd name="connsiteY2" fmla="*/ 3007774 h 3007774"/>
              <a:gd name="connsiteX0" fmla="*/ 0 w 931703"/>
              <a:gd name="connsiteY0" fmla="*/ 30908 h 1899829"/>
              <a:gd name="connsiteX1" fmla="*/ 682314 w 931703"/>
              <a:gd name="connsiteY1" fmla="*/ 1024156 h 1899829"/>
              <a:gd name="connsiteX2" fmla="*/ 658773 w 931703"/>
              <a:gd name="connsiteY2" fmla="*/ 1899830 h 1899829"/>
              <a:gd name="connsiteX3" fmla="*/ 1 w 931703"/>
              <a:gd name="connsiteY3" fmla="*/ 1745931 h 1899829"/>
              <a:gd name="connsiteX4" fmla="*/ 0 w 931703"/>
              <a:gd name="connsiteY4" fmla="*/ 30908 h 1899829"/>
              <a:gd name="connsiteX0" fmla="*/ 216267 w 931703"/>
              <a:gd name="connsiteY0" fmla="*/ 0 h 1899829"/>
              <a:gd name="connsiteX1" fmla="*/ 657029 w 931703"/>
              <a:gd name="connsiteY1" fmla="*/ 114360 h 1899829"/>
              <a:gd name="connsiteX2" fmla="*/ 931652 w 931703"/>
              <a:gd name="connsiteY2" fmla="*/ 1595328 h 1899829"/>
              <a:gd name="connsiteX0" fmla="*/ 0 w 785633"/>
              <a:gd name="connsiteY0" fmla="*/ 30908 h 1899829"/>
              <a:gd name="connsiteX1" fmla="*/ 682314 w 785633"/>
              <a:gd name="connsiteY1" fmla="*/ 1024156 h 1899829"/>
              <a:gd name="connsiteX2" fmla="*/ 658773 w 785633"/>
              <a:gd name="connsiteY2" fmla="*/ 1899830 h 1899829"/>
              <a:gd name="connsiteX3" fmla="*/ 1 w 785633"/>
              <a:gd name="connsiteY3" fmla="*/ 1745931 h 1899829"/>
              <a:gd name="connsiteX4" fmla="*/ 0 w 785633"/>
              <a:gd name="connsiteY4" fmla="*/ 30908 h 1899829"/>
              <a:gd name="connsiteX0" fmla="*/ 216267 w 785633"/>
              <a:gd name="connsiteY0" fmla="*/ 0 h 1899829"/>
              <a:gd name="connsiteX1" fmla="*/ 657029 w 785633"/>
              <a:gd name="connsiteY1" fmla="*/ 114360 h 1899829"/>
              <a:gd name="connsiteX2" fmla="*/ 785518 w 785633"/>
              <a:gd name="connsiteY2" fmla="*/ 1738259 h 1899829"/>
              <a:gd name="connsiteX0" fmla="*/ 0 w 785608"/>
              <a:gd name="connsiteY0" fmla="*/ 411002 h 2279923"/>
              <a:gd name="connsiteX1" fmla="*/ 682314 w 785608"/>
              <a:gd name="connsiteY1" fmla="*/ 1404250 h 2279923"/>
              <a:gd name="connsiteX2" fmla="*/ 658773 w 785608"/>
              <a:gd name="connsiteY2" fmla="*/ 2279924 h 2279923"/>
              <a:gd name="connsiteX3" fmla="*/ 1 w 785608"/>
              <a:gd name="connsiteY3" fmla="*/ 2126025 h 2279923"/>
              <a:gd name="connsiteX4" fmla="*/ 0 w 785608"/>
              <a:gd name="connsiteY4" fmla="*/ 411002 h 2279923"/>
              <a:gd name="connsiteX0" fmla="*/ 216267 w 785608"/>
              <a:gd name="connsiteY0" fmla="*/ 380094 h 2279923"/>
              <a:gd name="connsiteX1" fmla="*/ 624592 w 785608"/>
              <a:gd name="connsiteY1" fmla="*/ 13834 h 2279923"/>
              <a:gd name="connsiteX2" fmla="*/ 785518 w 785608"/>
              <a:gd name="connsiteY2" fmla="*/ 2118353 h 2279923"/>
              <a:gd name="connsiteX0" fmla="*/ 0 w 682890"/>
              <a:gd name="connsiteY0" fmla="*/ 411002 h 2452908"/>
              <a:gd name="connsiteX1" fmla="*/ 682314 w 682890"/>
              <a:gd name="connsiteY1" fmla="*/ 1404250 h 2452908"/>
              <a:gd name="connsiteX2" fmla="*/ 658773 w 682890"/>
              <a:gd name="connsiteY2" fmla="*/ 2279924 h 2452908"/>
              <a:gd name="connsiteX3" fmla="*/ 1 w 682890"/>
              <a:gd name="connsiteY3" fmla="*/ 2126025 h 2452908"/>
              <a:gd name="connsiteX4" fmla="*/ 0 w 682890"/>
              <a:gd name="connsiteY4" fmla="*/ 411002 h 2452908"/>
              <a:gd name="connsiteX0" fmla="*/ 216267 w 682890"/>
              <a:gd name="connsiteY0" fmla="*/ 380094 h 2452908"/>
              <a:gd name="connsiteX1" fmla="*/ 624592 w 682890"/>
              <a:gd name="connsiteY1" fmla="*/ 13834 h 2452908"/>
              <a:gd name="connsiteX2" fmla="*/ 536271 w 682890"/>
              <a:gd name="connsiteY2" fmla="*/ 2452908 h 2452908"/>
              <a:gd name="connsiteX0" fmla="*/ 0 w 843582"/>
              <a:gd name="connsiteY0" fmla="*/ 411002 h 2279925"/>
              <a:gd name="connsiteX1" fmla="*/ 682314 w 843582"/>
              <a:gd name="connsiteY1" fmla="*/ 1404250 h 2279925"/>
              <a:gd name="connsiteX2" fmla="*/ 658773 w 843582"/>
              <a:gd name="connsiteY2" fmla="*/ 2279924 h 2279925"/>
              <a:gd name="connsiteX3" fmla="*/ 1 w 843582"/>
              <a:gd name="connsiteY3" fmla="*/ 2126025 h 2279925"/>
              <a:gd name="connsiteX4" fmla="*/ 0 w 843582"/>
              <a:gd name="connsiteY4" fmla="*/ 411002 h 2279925"/>
              <a:gd name="connsiteX0" fmla="*/ 216267 w 843582"/>
              <a:gd name="connsiteY0" fmla="*/ 380094 h 2279925"/>
              <a:gd name="connsiteX1" fmla="*/ 624592 w 843582"/>
              <a:gd name="connsiteY1" fmla="*/ 13834 h 2279925"/>
              <a:gd name="connsiteX2" fmla="*/ 843517 w 843582"/>
              <a:gd name="connsiteY2" fmla="*/ 1664897 h 2279925"/>
              <a:gd name="connsiteX0" fmla="*/ 0 w 1079214"/>
              <a:gd name="connsiteY0" fmla="*/ 462323 h 2331246"/>
              <a:gd name="connsiteX1" fmla="*/ 682314 w 1079214"/>
              <a:gd name="connsiteY1" fmla="*/ 1455571 h 2331246"/>
              <a:gd name="connsiteX2" fmla="*/ 658773 w 1079214"/>
              <a:gd name="connsiteY2" fmla="*/ 2331245 h 2331246"/>
              <a:gd name="connsiteX3" fmla="*/ 1 w 1079214"/>
              <a:gd name="connsiteY3" fmla="*/ 2177346 h 2331246"/>
              <a:gd name="connsiteX4" fmla="*/ 0 w 1079214"/>
              <a:gd name="connsiteY4" fmla="*/ 462323 h 2331246"/>
              <a:gd name="connsiteX0" fmla="*/ 216267 w 1079214"/>
              <a:gd name="connsiteY0" fmla="*/ 431415 h 2331246"/>
              <a:gd name="connsiteX1" fmla="*/ 624592 w 1079214"/>
              <a:gd name="connsiteY1" fmla="*/ 65155 h 2331246"/>
              <a:gd name="connsiteX2" fmla="*/ 1079184 w 1079214"/>
              <a:gd name="connsiteY2" fmla="*/ 14029 h 2331246"/>
              <a:gd name="connsiteX0" fmla="*/ 0 w 966990"/>
              <a:gd name="connsiteY0" fmla="*/ 940413 h 2809336"/>
              <a:gd name="connsiteX1" fmla="*/ 682314 w 966990"/>
              <a:gd name="connsiteY1" fmla="*/ 1933661 h 2809336"/>
              <a:gd name="connsiteX2" fmla="*/ 658773 w 966990"/>
              <a:gd name="connsiteY2" fmla="*/ 2809335 h 2809336"/>
              <a:gd name="connsiteX3" fmla="*/ 1 w 966990"/>
              <a:gd name="connsiteY3" fmla="*/ 2655436 h 2809336"/>
              <a:gd name="connsiteX4" fmla="*/ 0 w 966990"/>
              <a:gd name="connsiteY4" fmla="*/ 940413 h 2809336"/>
              <a:gd name="connsiteX0" fmla="*/ 216267 w 966990"/>
              <a:gd name="connsiteY0" fmla="*/ 909505 h 2809336"/>
              <a:gd name="connsiteX1" fmla="*/ 624592 w 966990"/>
              <a:gd name="connsiteY1" fmla="*/ 543245 h 2809336"/>
              <a:gd name="connsiteX2" fmla="*/ 966949 w 966990"/>
              <a:gd name="connsiteY2" fmla="*/ 2639 h 2809336"/>
              <a:gd name="connsiteX0" fmla="*/ 0 w 961073"/>
              <a:gd name="connsiteY0" fmla="*/ 411002 h 2279925"/>
              <a:gd name="connsiteX1" fmla="*/ 682314 w 961073"/>
              <a:gd name="connsiteY1" fmla="*/ 1404250 h 2279925"/>
              <a:gd name="connsiteX2" fmla="*/ 658773 w 961073"/>
              <a:gd name="connsiteY2" fmla="*/ 2279924 h 2279925"/>
              <a:gd name="connsiteX3" fmla="*/ 1 w 961073"/>
              <a:gd name="connsiteY3" fmla="*/ 2126025 h 2279925"/>
              <a:gd name="connsiteX4" fmla="*/ 0 w 961073"/>
              <a:gd name="connsiteY4" fmla="*/ 411002 h 2279925"/>
              <a:gd name="connsiteX0" fmla="*/ 216267 w 961073"/>
              <a:gd name="connsiteY0" fmla="*/ 380094 h 2279925"/>
              <a:gd name="connsiteX1" fmla="*/ 624592 w 961073"/>
              <a:gd name="connsiteY1" fmla="*/ 13834 h 2279925"/>
              <a:gd name="connsiteX2" fmla="*/ 961032 w 961073"/>
              <a:gd name="connsiteY2" fmla="*/ 1042896 h 2279925"/>
              <a:gd name="connsiteX0" fmla="*/ 0 w 885119"/>
              <a:gd name="connsiteY0" fmla="*/ 411002 h 2279925"/>
              <a:gd name="connsiteX1" fmla="*/ 682314 w 885119"/>
              <a:gd name="connsiteY1" fmla="*/ 1404250 h 2279925"/>
              <a:gd name="connsiteX2" fmla="*/ 658773 w 885119"/>
              <a:gd name="connsiteY2" fmla="*/ 2279924 h 2279925"/>
              <a:gd name="connsiteX3" fmla="*/ 1 w 885119"/>
              <a:gd name="connsiteY3" fmla="*/ 2126025 h 2279925"/>
              <a:gd name="connsiteX4" fmla="*/ 0 w 885119"/>
              <a:gd name="connsiteY4" fmla="*/ 411002 h 2279925"/>
              <a:gd name="connsiteX0" fmla="*/ 216267 w 885119"/>
              <a:gd name="connsiteY0" fmla="*/ 380094 h 2279925"/>
              <a:gd name="connsiteX1" fmla="*/ 624592 w 885119"/>
              <a:gd name="connsiteY1" fmla="*/ 13834 h 2279925"/>
              <a:gd name="connsiteX2" fmla="*/ 885065 w 885119"/>
              <a:gd name="connsiteY2" fmla="*/ 1506123 h 2279925"/>
              <a:gd name="connsiteX0" fmla="*/ 0 w 885121"/>
              <a:gd name="connsiteY0" fmla="*/ 560349 h 2429272"/>
              <a:gd name="connsiteX1" fmla="*/ 682314 w 885121"/>
              <a:gd name="connsiteY1" fmla="*/ 1553597 h 2429272"/>
              <a:gd name="connsiteX2" fmla="*/ 658773 w 885121"/>
              <a:gd name="connsiteY2" fmla="*/ 2429271 h 2429272"/>
              <a:gd name="connsiteX3" fmla="*/ 1 w 885121"/>
              <a:gd name="connsiteY3" fmla="*/ 2275372 h 2429272"/>
              <a:gd name="connsiteX4" fmla="*/ 0 w 885121"/>
              <a:gd name="connsiteY4" fmla="*/ 560349 h 2429272"/>
              <a:gd name="connsiteX0" fmla="*/ 216267 w 885121"/>
              <a:gd name="connsiteY0" fmla="*/ 529441 h 2429272"/>
              <a:gd name="connsiteX1" fmla="*/ 633718 w 885121"/>
              <a:gd name="connsiteY1" fmla="*/ 10756 h 2429272"/>
              <a:gd name="connsiteX2" fmla="*/ 885065 w 885121"/>
              <a:gd name="connsiteY2" fmla="*/ 1655470 h 2429272"/>
              <a:gd name="connsiteX0" fmla="*/ 0 w 885113"/>
              <a:gd name="connsiteY0" fmla="*/ 1125797 h 2994720"/>
              <a:gd name="connsiteX1" fmla="*/ 682314 w 885113"/>
              <a:gd name="connsiteY1" fmla="*/ 2119045 h 2994720"/>
              <a:gd name="connsiteX2" fmla="*/ 658773 w 885113"/>
              <a:gd name="connsiteY2" fmla="*/ 2994719 h 2994720"/>
              <a:gd name="connsiteX3" fmla="*/ 1 w 885113"/>
              <a:gd name="connsiteY3" fmla="*/ 2840820 h 2994720"/>
              <a:gd name="connsiteX4" fmla="*/ 0 w 885113"/>
              <a:gd name="connsiteY4" fmla="*/ 1125797 h 2994720"/>
              <a:gd name="connsiteX0" fmla="*/ 216267 w 885113"/>
              <a:gd name="connsiteY0" fmla="*/ 1094889 h 2994720"/>
              <a:gd name="connsiteX1" fmla="*/ 591957 w 885113"/>
              <a:gd name="connsiteY1" fmla="*/ 5866 h 2994720"/>
              <a:gd name="connsiteX2" fmla="*/ 885065 w 885113"/>
              <a:gd name="connsiteY2" fmla="*/ 2220918 h 2994720"/>
              <a:gd name="connsiteX0" fmla="*/ 0 w 814130"/>
              <a:gd name="connsiteY0" fmla="*/ 1125797 h 2994720"/>
              <a:gd name="connsiteX1" fmla="*/ 682314 w 814130"/>
              <a:gd name="connsiteY1" fmla="*/ 2119045 h 2994720"/>
              <a:gd name="connsiteX2" fmla="*/ 658773 w 814130"/>
              <a:gd name="connsiteY2" fmla="*/ 2994719 h 2994720"/>
              <a:gd name="connsiteX3" fmla="*/ 1 w 814130"/>
              <a:gd name="connsiteY3" fmla="*/ 2840820 h 2994720"/>
              <a:gd name="connsiteX4" fmla="*/ 0 w 814130"/>
              <a:gd name="connsiteY4" fmla="*/ 1125797 h 2994720"/>
              <a:gd name="connsiteX0" fmla="*/ 216267 w 814130"/>
              <a:gd name="connsiteY0" fmla="*/ 1094889 h 2994720"/>
              <a:gd name="connsiteX1" fmla="*/ 591957 w 814130"/>
              <a:gd name="connsiteY1" fmla="*/ 5866 h 2994720"/>
              <a:gd name="connsiteX2" fmla="*/ 814066 w 814130"/>
              <a:gd name="connsiteY2" fmla="*/ 2099350 h 2994720"/>
              <a:gd name="connsiteX0" fmla="*/ 0 w 1009907"/>
              <a:gd name="connsiteY0" fmla="*/ 1902448 h 3771371"/>
              <a:gd name="connsiteX1" fmla="*/ 682314 w 1009907"/>
              <a:gd name="connsiteY1" fmla="*/ 2895696 h 3771371"/>
              <a:gd name="connsiteX2" fmla="*/ 658773 w 1009907"/>
              <a:gd name="connsiteY2" fmla="*/ 3771370 h 3771371"/>
              <a:gd name="connsiteX3" fmla="*/ 1 w 1009907"/>
              <a:gd name="connsiteY3" fmla="*/ 3617471 h 3771371"/>
              <a:gd name="connsiteX4" fmla="*/ 0 w 1009907"/>
              <a:gd name="connsiteY4" fmla="*/ 1902448 h 3771371"/>
              <a:gd name="connsiteX0" fmla="*/ 216267 w 1009907"/>
              <a:gd name="connsiteY0" fmla="*/ 1871540 h 3771371"/>
              <a:gd name="connsiteX1" fmla="*/ 591957 w 1009907"/>
              <a:gd name="connsiteY1" fmla="*/ 782517 h 3771371"/>
              <a:gd name="connsiteX2" fmla="*/ 1009874 w 1009907"/>
              <a:gd name="connsiteY2" fmla="*/ 1887 h 3771371"/>
              <a:gd name="connsiteX0" fmla="*/ 0 w 1009913"/>
              <a:gd name="connsiteY0" fmla="*/ 1902054 h 3770977"/>
              <a:gd name="connsiteX1" fmla="*/ 682314 w 1009913"/>
              <a:gd name="connsiteY1" fmla="*/ 2895302 h 3770977"/>
              <a:gd name="connsiteX2" fmla="*/ 658773 w 1009913"/>
              <a:gd name="connsiteY2" fmla="*/ 3770976 h 3770977"/>
              <a:gd name="connsiteX3" fmla="*/ 1 w 1009913"/>
              <a:gd name="connsiteY3" fmla="*/ 3617077 h 3770977"/>
              <a:gd name="connsiteX4" fmla="*/ 0 w 1009913"/>
              <a:gd name="connsiteY4" fmla="*/ 1902054 h 3770977"/>
              <a:gd name="connsiteX0" fmla="*/ 216267 w 1009913"/>
              <a:gd name="connsiteY0" fmla="*/ 1871146 h 3770977"/>
              <a:gd name="connsiteX1" fmla="*/ 651634 w 1009913"/>
              <a:gd name="connsiteY1" fmla="*/ 1004498 h 3770977"/>
              <a:gd name="connsiteX2" fmla="*/ 1009874 w 1009913"/>
              <a:gd name="connsiteY2" fmla="*/ 1493 h 3770977"/>
              <a:gd name="connsiteX0" fmla="*/ 0 w 951914"/>
              <a:gd name="connsiteY0" fmla="*/ 2805927 h 4674850"/>
              <a:gd name="connsiteX1" fmla="*/ 682314 w 951914"/>
              <a:gd name="connsiteY1" fmla="*/ 3799175 h 4674850"/>
              <a:gd name="connsiteX2" fmla="*/ 658773 w 951914"/>
              <a:gd name="connsiteY2" fmla="*/ 4674849 h 4674850"/>
              <a:gd name="connsiteX3" fmla="*/ 1 w 951914"/>
              <a:gd name="connsiteY3" fmla="*/ 4520950 h 4674850"/>
              <a:gd name="connsiteX4" fmla="*/ 0 w 951914"/>
              <a:gd name="connsiteY4" fmla="*/ 2805927 h 4674850"/>
              <a:gd name="connsiteX0" fmla="*/ 216267 w 951914"/>
              <a:gd name="connsiteY0" fmla="*/ 2775019 h 4674850"/>
              <a:gd name="connsiteX1" fmla="*/ 651634 w 951914"/>
              <a:gd name="connsiteY1" fmla="*/ 1908371 h 4674850"/>
              <a:gd name="connsiteX2" fmla="*/ 951867 w 951914"/>
              <a:gd name="connsiteY2" fmla="*/ 805 h 4674850"/>
              <a:gd name="connsiteX0" fmla="*/ 0 w 951921"/>
              <a:gd name="connsiteY0" fmla="*/ 2805656 h 4674579"/>
              <a:gd name="connsiteX1" fmla="*/ 682314 w 951921"/>
              <a:gd name="connsiteY1" fmla="*/ 3798904 h 4674579"/>
              <a:gd name="connsiteX2" fmla="*/ 658773 w 951921"/>
              <a:gd name="connsiteY2" fmla="*/ 4674578 h 4674579"/>
              <a:gd name="connsiteX3" fmla="*/ 1 w 951921"/>
              <a:gd name="connsiteY3" fmla="*/ 4520679 h 4674579"/>
              <a:gd name="connsiteX4" fmla="*/ 0 w 951921"/>
              <a:gd name="connsiteY4" fmla="*/ 2805656 h 4674579"/>
              <a:gd name="connsiteX0" fmla="*/ 216267 w 951921"/>
              <a:gd name="connsiteY0" fmla="*/ 2774748 h 4674579"/>
              <a:gd name="connsiteX1" fmla="*/ 688969 w 951921"/>
              <a:gd name="connsiteY1" fmla="*/ 2907757 h 4674579"/>
              <a:gd name="connsiteX2" fmla="*/ 951867 w 951921"/>
              <a:gd name="connsiteY2" fmla="*/ 534 h 4674579"/>
              <a:gd name="connsiteX0" fmla="*/ 0 w 798641"/>
              <a:gd name="connsiteY0" fmla="*/ 2497575 h 4366498"/>
              <a:gd name="connsiteX1" fmla="*/ 682314 w 798641"/>
              <a:gd name="connsiteY1" fmla="*/ 3490823 h 4366498"/>
              <a:gd name="connsiteX2" fmla="*/ 658773 w 798641"/>
              <a:gd name="connsiteY2" fmla="*/ 4366497 h 4366498"/>
              <a:gd name="connsiteX3" fmla="*/ 1 w 798641"/>
              <a:gd name="connsiteY3" fmla="*/ 4212598 h 4366498"/>
              <a:gd name="connsiteX4" fmla="*/ 0 w 798641"/>
              <a:gd name="connsiteY4" fmla="*/ 2497575 h 4366498"/>
              <a:gd name="connsiteX0" fmla="*/ 216267 w 798641"/>
              <a:gd name="connsiteY0" fmla="*/ 2466667 h 4366498"/>
              <a:gd name="connsiteX1" fmla="*/ 688969 w 798641"/>
              <a:gd name="connsiteY1" fmla="*/ 2599676 h 4366498"/>
              <a:gd name="connsiteX2" fmla="*/ 798504 w 798641"/>
              <a:gd name="connsiteY2" fmla="*/ 598 h 4366498"/>
              <a:gd name="connsiteX0" fmla="*/ 0 w 798648"/>
              <a:gd name="connsiteY0" fmla="*/ 2497876 h 4366799"/>
              <a:gd name="connsiteX1" fmla="*/ 682314 w 798648"/>
              <a:gd name="connsiteY1" fmla="*/ 3491124 h 4366799"/>
              <a:gd name="connsiteX2" fmla="*/ 658773 w 798648"/>
              <a:gd name="connsiteY2" fmla="*/ 4366798 h 4366799"/>
              <a:gd name="connsiteX3" fmla="*/ 1 w 798648"/>
              <a:gd name="connsiteY3" fmla="*/ 4212899 h 4366799"/>
              <a:gd name="connsiteX4" fmla="*/ 0 w 798648"/>
              <a:gd name="connsiteY4" fmla="*/ 2497876 h 4366799"/>
              <a:gd name="connsiteX0" fmla="*/ 216267 w 798648"/>
              <a:gd name="connsiteY0" fmla="*/ 2466968 h 4366799"/>
              <a:gd name="connsiteX1" fmla="*/ 693595 w 798648"/>
              <a:gd name="connsiteY1" fmla="*/ 1706600 h 4366799"/>
              <a:gd name="connsiteX2" fmla="*/ 798504 w 798648"/>
              <a:gd name="connsiteY2" fmla="*/ 899 h 4366799"/>
              <a:gd name="connsiteX0" fmla="*/ 0 w 798841"/>
              <a:gd name="connsiteY0" fmla="*/ 2497575 h 4366498"/>
              <a:gd name="connsiteX1" fmla="*/ 682314 w 798841"/>
              <a:gd name="connsiteY1" fmla="*/ 3490823 h 4366498"/>
              <a:gd name="connsiteX2" fmla="*/ 658773 w 798841"/>
              <a:gd name="connsiteY2" fmla="*/ 4366497 h 4366498"/>
              <a:gd name="connsiteX3" fmla="*/ 1 w 798841"/>
              <a:gd name="connsiteY3" fmla="*/ 4212598 h 4366498"/>
              <a:gd name="connsiteX4" fmla="*/ 0 w 798841"/>
              <a:gd name="connsiteY4" fmla="*/ 2497575 h 4366498"/>
              <a:gd name="connsiteX0" fmla="*/ 216267 w 798841"/>
              <a:gd name="connsiteY0" fmla="*/ 2466667 h 4366498"/>
              <a:gd name="connsiteX1" fmla="*/ 747974 w 798841"/>
              <a:gd name="connsiteY1" fmla="*/ 2596588 h 4366498"/>
              <a:gd name="connsiteX2" fmla="*/ 798504 w 798841"/>
              <a:gd name="connsiteY2" fmla="*/ 598 h 4366498"/>
              <a:gd name="connsiteX0" fmla="*/ 0 w 748485"/>
              <a:gd name="connsiteY0" fmla="*/ 1218572 h 3087495"/>
              <a:gd name="connsiteX1" fmla="*/ 682314 w 748485"/>
              <a:gd name="connsiteY1" fmla="*/ 2211820 h 3087495"/>
              <a:gd name="connsiteX2" fmla="*/ 658773 w 748485"/>
              <a:gd name="connsiteY2" fmla="*/ 3087494 h 3087495"/>
              <a:gd name="connsiteX3" fmla="*/ 1 w 748485"/>
              <a:gd name="connsiteY3" fmla="*/ 2933595 h 3087495"/>
              <a:gd name="connsiteX4" fmla="*/ 0 w 748485"/>
              <a:gd name="connsiteY4" fmla="*/ 1218572 h 3087495"/>
              <a:gd name="connsiteX0" fmla="*/ 216267 w 748485"/>
              <a:gd name="connsiteY0" fmla="*/ 1187664 h 3087495"/>
              <a:gd name="connsiteX1" fmla="*/ 747974 w 748485"/>
              <a:gd name="connsiteY1" fmla="*/ 1317585 h 3087495"/>
              <a:gd name="connsiteX2" fmla="*/ 324038 w 748485"/>
              <a:gd name="connsiteY2" fmla="*/ 1153 h 3087495"/>
              <a:gd name="connsiteX0" fmla="*/ 0 w 748545"/>
              <a:gd name="connsiteY0" fmla="*/ 30909 h 1899832"/>
              <a:gd name="connsiteX1" fmla="*/ 682314 w 748545"/>
              <a:gd name="connsiteY1" fmla="*/ 1024157 h 1899832"/>
              <a:gd name="connsiteX2" fmla="*/ 658773 w 748545"/>
              <a:gd name="connsiteY2" fmla="*/ 1899831 h 1899832"/>
              <a:gd name="connsiteX3" fmla="*/ 1 w 748545"/>
              <a:gd name="connsiteY3" fmla="*/ 1745932 h 1899832"/>
              <a:gd name="connsiteX4" fmla="*/ 0 w 748545"/>
              <a:gd name="connsiteY4" fmla="*/ 30909 h 1899832"/>
              <a:gd name="connsiteX0" fmla="*/ 216267 w 748545"/>
              <a:gd name="connsiteY0" fmla="*/ 1 h 1899832"/>
              <a:gd name="connsiteX1" fmla="*/ 747974 w 748545"/>
              <a:gd name="connsiteY1" fmla="*/ 129922 h 1899832"/>
              <a:gd name="connsiteX2" fmla="*/ 371394 w 748545"/>
              <a:gd name="connsiteY2" fmla="*/ 1175828 h 1899832"/>
              <a:gd name="connsiteX0" fmla="*/ 0 w 682890"/>
              <a:gd name="connsiteY0" fmla="*/ 41664 h 1910587"/>
              <a:gd name="connsiteX1" fmla="*/ 682314 w 682890"/>
              <a:gd name="connsiteY1" fmla="*/ 1034912 h 1910587"/>
              <a:gd name="connsiteX2" fmla="*/ 658773 w 682890"/>
              <a:gd name="connsiteY2" fmla="*/ 1910586 h 1910587"/>
              <a:gd name="connsiteX3" fmla="*/ 1 w 682890"/>
              <a:gd name="connsiteY3" fmla="*/ 1756687 h 1910587"/>
              <a:gd name="connsiteX4" fmla="*/ 0 w 682890"/>
              <a:gd name="connsiteY4" fmla="*/ 41664 h 1910587"/>
              <a:gd name="connsiteX0" fmla="*/ 216267 w 682890"/>
              <a:gd name="connsiteY0" fmla="*/ 10756 h 1910587"/>
              <a:gd name="connsiteX1" fmla="*/ 631233 w 682890"/>
              <a:gd name="connsiteY1" fmla="*/ 63621 h 1910587"/>
              <a:gd name="connsiteX2" fmla="*/ 371394 w 682890"/>
              <a:gd name="connsiteY2" fmla="*/ 1186583 h 1910587"/>
              <a:gd name="connsiteX0" fmla="*/ 0 w 682890"/>
              <a:gd name="connsiteY0" fmla="*/ 41664 h 1910587"/>
              <a:gd name="connsiteX1" fmla="*/ 682314 w 682890"/>
              <a:gd name="connsiteY1" fmla="*/ 1034912 h 1910587"/>
              <a:gd name="connsiteX2" fmla="*/ 658773 w 682890"/>
              <a:gd name="connsiteY2" fmla="*/ 1910586 h 1910587"/>
              <a:gd name="connsiteX3" fmla="*/ 1 w 682890"/>
              <a:gd name="connsiteY3" fmla="*/ 1756687 h 1910587"/>
              <a:gd name="connsiteX4" fmla="*/ 0 w 682890"/>
              <a:gd name="connsiteY4" fmla="*/ 41664 h 1910587"/>
              <a:gd name="connsiteX0" fmla="*/ 216267 w 682890"/>
              <a:gd name="connsiteY0" fmla="*/ 10756 h 1910587"/>
              <a:gd name="connsiteX1" fmla="*/ 631233 w 682890"/>
              <a:gd name="connsiteY1" fmla="*/ 63621 h 1910587"/>
              <a:gd name="connsiteX2" fmla="*/ 370261 w 682890"/>
              <a:gd name="connsiteY2" fmla="*/ 1682026 h 1910587"/>
              <a:gd name="connsiteX0" fmla="*/ 0 w 682890"/>
              <a:gd name="connsiteY0" fmla="*/ 41664 h 3740657"/>
              <a:gd name="connsiteX1" fmla="*/ 682314 w 682890"/>
              <a:gd name="connsiteY1" fmla="*/ 1034912 h 3740657"/>
              <a:gd name="connsiteX2" fmla="*/ 658773 w 682890"/>
              <a:gd name="connsiteY2" fmla="*/ 1910586 h 3740657"/>
              <a:gd name="connsiteX3" fmla="*/ 1 w 682890"/>
              <a:gd name="connsiteY3" fmla="*/ 1756687 h 3740657"/>
              <a:gd name="connsiteX4" fmla="*/ 0 w 682890"/>
              <a:gd name="connsiteY4" fmla="*/ 41664 h 3740657"/>
              <a:gd name="connsiteX0" fmla="*/ 216267 w 682890"/>
              <a:gd name="connsiteY0" fmla="*/ 10756 h 3740657"/>
              <a:gd name="connsiteX1" fmla="*/ 631233 w 682890"/>
              <a:gd name="connsiteY1" fmla="*/ 63621 h 3740657"/>
              <a:gd name="connsiteX2" fmla="*/ 347902 w 682890"/>
              <a:gd name="connsiteY2" fmla="*/ 3740657 h 3740657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1 h 3729902"/>
              <a:gd name="connsiteX1" fmla="*/ 496413 w 682890"/>
              <a:gd name="connsiteY1" fmla="*/ 1669009 h 3729902"/>
              <a:gd name="connsiteX2" fmla="*/ 347902 w 682890"/>
              <a:gd name="connsiteY2" fmla="*/ 3729902 h 3729902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1 h 3729902"/>
              <a:gd name="connsiteX1" fmla="*/ 506681 w 682890"/>
              <a:gd name="connsiteY1" fmla="*/ 1415356 h 3729902"/>
              <a:gd name="connsiteX2" fmla="*/ 347902 w 682890"/>
              <a:gd name="connsiteY2" fmla="*/ 3729902 h 3729902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1 h 3729902"/>
              <a:gd name="connsiteX1" fmla="*/ 496105 w 682890"/>
              <a:gd name="connsiteY1" fmla="*/ 1520769 h 3729902"/>
              <a:gd name="connsiteX2" fmla="*/ 347902 w 682890"/>
              <a:gd name="connsiteY2" fmla="*/ 3729902 h 3729902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0 h 3729902"/>
              <a:gd name="connsiteX1" fmla="*/ 496105 w 682890"/>
              <a:gd name="connsiteY1" fmla="*/ 1520769 h 3729902"/>
              <a:gd name="connsiteX2" fmla="*/ 347902 w 682890"/>
              <a:gd name="connsiteY2" fmla="*/ 3729902 h 3729902"/>
              <a:gd name="connsiteX0" fmla="*/ 0 w 682890"/>
              <a:gd name="connsiteY0" fmla="*/ 31229 h 3730222"/>
              <a:gd name="connsiteX1" fmla="*/ 682314 w 682890"/>
              <a:gd name="connsiteY1" fmla="*/ 1024477 h 3730222"/>
              <a:gd name="connsiteX2" fmla="*/ 658773 w 682890"/>
              <a:gd name="connsiteY2" fmla="*/ 1900151 h 3730222"/>
              <a:gd name="connsiteX3" fmla="*/ 1 w 682890"/>
              <a:gd name="connsiteY3" fmla="*/ 1746252 h 3730222"/>
              <a:gd name="connsiteX4" fmla="*/ 0 w 682890"/>
              <a:gd name="connsiteY4" fmla="*/ 31229 h 3730222"/>
              <a:gd name="connsiteX0" fmla="*/ 216267 w 682890"/>
              <a:gd name="connsiteY0" fmla="*/ 320 h 3730222"/>
              <a:gd name="connsiteX1" fmla="*/ 496105 w 682890"/>
              <a:gd name="connsiteY1" fmla="*/ 1521089 h 3730222"/>
              <a:gd name="connsiteX2" fmla="*/ 347902 w 682890"/>
              <a:gd name="connsiteY2" fmla="*/ 3730222 h 3730222"/>
              <a:gd name="connsiteX0" fmla="*/ 0 w 682890"/>
              <a:gd name="connsiteY0" fmla="*/ 31229 h 5012755"/>
              <a:gd name="connsiteX1" fmla="*/ 682314 w 682890"/>
              <a:gd name="connsiteY1" fmla="*/ 1024477 h 5012755"/>
              <a:gd name="connsiteX2" fmla="*/ 658773 w 682890"/>
              <a:gd name="connsiteY2" fmla="*/ 1900151 h 5012755"/>
              <a:gd name="connsiteX3" fmla="*/ 1 w 682890"/>
              <a:gd name="connsiteY3" fmla="*/ 1746252 h 5012755"/>
              <a:gd name="connsiteX4" fmla="*/ 0 w 682890"/>
              <a:gd name="connsiteY4" fmla="*/ 31229 h 5012755"/>
              <a:gd name="connsiteX0" fmla="*/ 216267 w 682890"/>
              <a:gd name="connsiteY0" fmla="*/ 320 h 5012755"/>
              <a:gd name="connsiteX1" fmla="*/ 496105 w 682890"/>
              <a:gd name="connsiteY1" fmla="*/ 1521089 h 5012755"/>
              <a:gd name="connsiteX2" fmla="*/ 300186 w 682890"/>
              <a:gd name="connsiteY2" fmla="*/ 5012755 h 5012755"/>
              <a:gd name="connsiteX0" fmla="*/ 0 w 682890"/>
              <a:gd name="connsiteY0" fmla="*/ 31131 h 5012657"/>
              <a:gd name="connsiteX1" fmla="*/ 682314 w 682890"/>
              <a:gd name="connsiteY1" fmla="*/ 1024379 h 5012657"/>
              <a:gd name="connsiteX2" fmla="*/ 658773 w 682890"/>
              <a:gd name="connsiteY2" fmla="*/ 1900053 h 5012657"/>
              <a:gd name="connsiteX3" fmla="*/ 1 w 682890"/>
              <a:gd name="connsiteY3" fmla="*/ 1746154 h 5012657"/>
              <a:gd name="connsiteX4" fmla="*/ 0 w 682890"/>
              <a:gd name="connsiteY4" fmla="*/ 31131 h 5012657"/>
              <a:gd name="connsiteX0" fmla="*/ 216267 w 682890"/>
              <a:gd name="connsiteY0" fmla="*/ 222 h 5012657"/>
              <a:gd name="connsiteX1" fmla="*/ 334835 w 682890"/>
              <a:gd name="connsiteY1" fmla="*/ 2180297 h 5012657"/>
              <a:gd name="connsiteX2" fmla="*/ 300186 w 682890"/>
              <a:gd name="connsiteY2" fmla="*/ 5012657 h 5012657"/>
              <a:gd name="connsiteX0" fmla="*/ 930 w 683820"/>
              <a:gd name="connsiteY0" fmla="*/ 31131 h 4430059"/>
              <a:gd name="connsiteX1" fmla="*/ 683244 w 683820"/>
              <a:gd name="connsiteY1" fmla="*/ 1024379 h 4430059"/>
              <a:gd name="connsiteX2" fmla="*/ 659703 w 683820"/>
              <a:gd name="connsiteY2" fmla="*/ 1900053 h 4430059"/>
              <a:gd name="connsiteX3" fmla="*/ 931 w 683820"/>
              <a:gd name="connsiteY3" fmla="*/ 1746154 h 4430059"/>
              <a:gd name="connsiteX4" fmla="*/ 930 w 683820"/>
              <a:gd name="connsiteY4" fmla="*/ 31131 h 4430059"/>
              <a:gd name="connsiteX0" fmla="*/ 217197 w 683820"/>
              <a:gd name="connsiteY0" fmla="*/ 222 h 4430059"/>
              <a:gd name="connsiteX1" fmla="*/ 335765 w 683820"/>
              <a:gd name="connsiteY1" fmla="*/ 2180297 h 4430059"/>
              <a:gd name="connsiteX2" fmla="*/ 0 w 683820"/>
              <a:gd name="connsiteY2" fmla="*/ 4430058 h 4430059"/>
              <a:gd name="connsiteX0" fmla="*/ 383925 w 1066815"/>
              <a:gd name="connsiteY0" fmla="*/ 31131 h 2990292"/>
              <a:gd name="connsiteX1" fmla="*/ 1066239 w 1066815"/>
              <a:gd name="connsiteY1" fmla="*/ 1024379 h 2990292"/>
              <a:gd name="connsiteX2" fmla="*/ 1042698 w 1066815"/>
              <a:gd name="connsiteY2" fmla="*/ 1900053 h 2990292"/>
              <a:gd name="connsiteX3" fmla="*/ 383926 w 1066815"/>
              <a:gd name="connsiteY3" fmla="*/ 1746154 h 2990292"/>
              <a:gd name="connsiteX4" fmla="*/ 383925 w 1066815"/>
              <a:gd name="connsiteY4" fmla="*/ 31131 h 2990292"/>
              <a:gd name="connsiteX0" fmla="*/ 600192 w 1066815"/>
              <a:gd name="connsiteY0" fmla="*/ 222 h 2990292"/>
              <a:gd name="connsiteX1" fmla="*/ 718760 w 1066815"/>
              <a:gd name="connsiteY1" fmla="*/ 2180297 h 2990292"/>
              <a:gd name="connsiteX2" fmla="*/ 0 w 1066815"/>
              <a:gd name="connsiteY2" fmla="*/ 2990291 h 2990292"/>
              <a:gd name="connsiteX0" fmla="*/ 383925 w 1066815"/>
              <a:gd name="connsiteY0" fmla="*/ 31104 h 2990265"/>
              <a:gd name="connsiteX1" fmla="*/ 1066239 w 1066815"/>
              <a:gd name="connsiteY1" fmla="*/ 1024352 h 2990265"/>
              <a:gd name="connsiteX2" fmla="*/ 1042698 w 1066815"/>
              <a:gd name="connsiteY2" fmla="*/ 1900026 h 2990265"/>
              <a:gd name="connsiteX3" fmla="*/ 383926 w 1066815"/>
              <a:gd name="connsiteY3" fmla="*/ 1746127 h 2990265"/>
              <a:gd name="connsiteX4" fmla="*/ 383925 w 1066815"/>
              <a:gd name="connsiteY4" fmla="*/ 31104 h 2990265"/>
              <a:gd name="connsiteX0" fmla="*/ 600192 w 1066815"/>
              <a:gd name="connsiteY0" fmla="*/ 195 h 2990265"/>
              <a:gd name="connsiteX1" fmla="*/ 594991 w 1066815"/>
              <a:gd name="connsiteY1" fmla="*/ 2464915 h 2990265"/>
              <a:gd name="connsiteX2" fmla="*/ 0 w 1066815"/>
              <a:gd name="connsiteY2" fmla="*/ 2990264 h 2990265"/>
              <a:gd name="connsiteX0" fmla="*/ 0 w 682890"/>
              <a:gd name="connsiteY0" fmla="*/ 31104 h 4953183"/>
              <a:gd name="connsiteX1" fmla="*/ 682314 w 682890"/>
              <a:gd name="connsiteY1" fmla="*/ 1024352 h 4953183"/>
              <a:gd name="connsiteX2" fmla="*/ 658773 w 682890"/>
              <a:gd name="connsiteY2" fmla="*/ 1900026 h 4953183"/>
              <a:gd name="connsiteX3" fmla="*/ 1 w 682890"/>
              <a:gd name="connsiteY3" fmla="*/ 1746127 h 4953183"/>
              <a:gd name="connsiteX4" fmla="*/ 0 w 682890"/>
              <a:gd name="connsiteY4" fmla="*/ 31104 h 4953183"/>
              <a:gd name="connsiteX0" fmla="*/ 216267 w 682890"/>
              <a:gd name="connsiteY0" fmla="*/ 195 h 4953183"/>
              <a:gd name="connsiteX1" fmla="*/ 211066 w 682890"/>
              <a:gd name="connsiteY1" fmla="*/ 2464915 h 4953183"/>
              <a:gd name="connsiteX2" fmla="*/ 48733 w 682890"/>
              <a:gd name="connsiteY2" fmla="*/ 4953182 h 4953183"/>
              <a:gd name="connsiteX0" fmla="*/ 0 w 768001"/>
              <a:gd name="connsiteY0" fmla="*/ 31104 h 3929391"/>
              <a:gd name="connsiteX1" fmla="*/ 682314 w 768001"/>
              <a:gd name="connsiteY1" fmla="*/ 1024352 h 3929391"/>
              <a:gd name="connsiteX2" fmla="*/ 658773 w 768001"/>
              <a:gd name="connsiteY2" fmla="*/ 1900026 h 3929391"/>
              <a:gd name="connsiteX3" fmla="*/ 1 w 768001"/>
              <a:gd name="connsiteY3" fmla="*/ 1746127 h 3929391"/>
              <a:gd name="connsiteX4" fmla="*/ 0 w 768001"/>
              <a:gd name="connsiteY4" fmla="*/ 31104 h 3929391"/>
              <a:gd name="connsiteX0" fmla="*/ 216267 w 768001"/>
              <a:gd name="connsiteY0" fmla="*/ 195 h 3929391"/>
              <a:gd name="connsiteX1" fmla="*/ 211066 w 768001"/>
              <a:gd name="connsiteY1" fmla="*/ 2464915 h 3929391"/>
              <a:gd name="connsiteX2" fmla="*/ 767977 w 768001"/>
              <a:gd name="connsiteY2" fmla="*/ 3929390 h 3929391"/>
              <a:gd name="connsiteX0" fmla="*/ 0 w 892493"/>
              <a:gd name="connsiteY0" fmla="*/ 31104 h 2464914"/>
              <a:gd name="connsiteX1" fmla="*/ 682314 w 892493"/>
              <a:gd name="connsiteY1" fmla="*/ 1024352 h 2464914"/>
              <a:gd name="connsiteX2" fmla="*/ 658773 w 892493"/>
              <a:gd name="connsiteY2" fmla="*/ 1900026 h 2464914"/>
              <a:gd name="connsiteX3" fmla="*/ 1 w 892493"/>
              <a:gd name="connsiteY3" fmla="*/ 1746127 h 2464914"/>
              <a:gd name="connsiteX4" fmla="*/ 0 w 892493"/>
              <a:gd name="connsiteY4" fmla="*/ 31104 h 2464914"/>
              <a:gd name="connsiteX0" fmla="*/ 216267 w 892493"/>
              <a:gd name="connsiteY0" fmla="*/ 195 h 2464914"/>
              <a:gd name="connsiteX1" fmla="*/ 211066 w 892493"/>
              <a:gd name="connsiteY1" fmla="*/ 2464915 h 2464914"/>
              <a:gd name="connsiteX2" fmla="*/ 892473 w 892493"/>
              <a:gd name="connsiteY2" fmla="*/ 2300328 h 2464914"/>
              <a:gd name="connsiteX0" fmla="*/ 0 w 840100"/>
              <a:gd name="connsiteY0" fmla="*/ 31104 h 2464914"/>
              <a:gd name="connsiteX1" fmla="*/ 682314 w 840100"/>
              <a:gd name="connsiteY1" fmla="*/ 1024352 h 2464914"/>
              <a:gd name="connsiteX2" fmla="*/ 658773 w 840100"/>
              <a:gd name="connsiteY2" fmla="*/ 1900026 h 2464914"/>
              <a:gd name="connsiteX3" fmla="*/ 1 w 840100"/>
              <a:gd name="connsiteY3" fmla="*/ 1746127 h 2464914"/>
              <a:gd name="connsiteX4" fmla="*/ 0 w 840100"/>
              <a:gd name="connsiteY4" fmla="*/ 31104 h 2464914"/>
              <a:gd name="connsiteX0" fmla="*/ 216267 w 840100"/>
              <a:gd name="connsiteY0" fmla="*/ 195 h 2464914"/>
              <a:gd name="connsiteX1" fmla="*/ 211066 w 840100"/>
              <a:gd name="connsiteY1" fmla="*/ 2464915 h 2464914"/>
              <a:gd name="connsiteX2" fmla="*/ 840078 w 840100"/>
              <a:gd name="connsiteY2" fmla="*/ 120292 h 2464914"/>
              <a:gd name="connsiteX0" fmla="*/ 0 w 840119"/>
              <a:gd name="connsiteY0" fmla="*/ 31116 h 2316601"/>
              <a:gd name="connsiteX1" fmla="*/ 682314 w 840119"/>
              <a:gd name="connsiteY1" fmla="*/ 1024364 h 2316601"/>
              <a:gd name="connsiteX2" fmla="*/ 658773 w 840119"/>
              <a:gd name="connsiteY2" fmla="*/ 1900038 h 2316601"/>
              <a:gd name="connsiteX3" fmla="*/ 1 w 840119"/>
              <a:gd name="connsiteY3" fmla="*/ 1746139 h 2316601"/>
              <a:gd name="connsiteX4" fmla="*/ 0 w 840119"/>
              <a:gd name="connsiteY4" fmla="*/ 31116 h 2316601"/>
              <a:gd name="connsiteX0" fmla="*/ 216267 w 840119"/>
              <a:gd name="connsiteY0" fmla="*/ 207 h 2316601"/>
              <a:gd name="connsiteX1" fmla="*/ 499648 w 840119"/>
              <a:gd name="connsiteY1" fmla="*/ 2316602 h 2316601"/>
              <a:gd name="connsiteX2" fmla="*/ 840078 w 840119"/>
              <a:gd name="connsiteY2" fmla="*/ 120304 h 2316601"/>
              <a:gd name="connsiteX0" fmla="*/ 0 w 840126"/>
              <a:gd name="connsiteY0" fmla="*/ 31107 h 2421789"/>
              <a:gd name="connsiteX1" fmla="*/ 682314 w 840126"/>
              <a:gd name="connsiteY1" fmla="*/ 1024355 h 2421789"/>
              <a:gd name="connsiteX2" fmla="*/ 658773 w 840126"/>
              <a:gd name="connsiteY2" fmla="*/ 1900029 h 2421789"/>
              <a:gd name="connsiteX3" fmla="*/ 1 w 840126"/>
              <a:gd name="connsiteY3" fmla="*/ 1746130 h 2421789"/>
              <a:gd name="connsiteX4" fmla="*/ 0 w 840126"/>
              <a:gd name="connsiteY4" fmla="*/ 31107 h 2421789"/>
              <a:gd name="connsiteX0" fmla="*/ 216267 w 840126"/>
              <a:gd name="connsiteY0" fmla="*/ 198 h 2421789"/>
              <a:gd name="connsiteX1" fmla="*/ 547563 w 840126"/>
              <a:gd name="connsiteY1" fmla="*/ 2421788 h 2421789"/>
              <a:gd name="connsiteX2" fmla="*/ 840078 w 840126"/>
              <a:gd name="connsiteY2" fmla="*/ 120295 h 2421789"/>
              <a:gd name="connsiteX0" fmla="*/ 0 w 840106"/>
              <a:gd name="connsiteY0" fmla="*/ 31063 h 3087968"/>
              <a:gd name="connsiteX1" fmla="*/ 682314 w 840106"/>
              <a:gd name="connsiteY1" fmla="*/ 1024311 h 3087968"/>
              <a:gd name="connsiteX2" fmla="*/ 658773 w 840106"/>
              <a:gd name="connsiteY2" fmla="*/ 1899985 h 3087968"/>
              <a:gd name="connsiteX3" fmla="*/ 1 w 840106"/>
              <a:gd name="connsiteY3" fmla="*/ 1746086 h 3087968"/>
              <a:gd name="connsiteX4" fmla="*/ 0 w 840106"/>
              <a:gd name="connsiteY4" fmla="*/ 31063 h 3087968"/>
              <a:gd name="connsiteX0" fmla="*/ 216267 w 840106"/>
              <a:gd name="connsiteY0" fmla="*/ 154 h 3087968"/>
              <a:gd name="connsiteX1" fmla="*/ 343396 w 840106"/>
              <a:gd name="connsiteY1" fmla="*/ 3087969 h 3087968"/>
              <a:gd name="connsiteX2" fmla="*/ 840078 w 840106"/>
              <a:gd name="connsiteY2" fmla="*/ 120251 h 3087968"/>
              <a:gd name="connsiteX0" fmla="*/ 368051 w 1050941"/>
              <a:gd name="connsiteY0" fmla="*/ 31063 h 3087968"/>
              <a:gd name="connsiteX1" fmla="*/ 1050365 w 1050941"/>
              <a:gd name="connsiteY1" fmla="*/ 1024311 h 3087968"/>
              <a:gd name="connsiteX2" fmla="*/ 1026824 w 1050941"/>
              <a:gd name="connsiteY2" fmla="*/ 1899985 h 3087968"/>
              <a:gd name="connsiteX3" fmla="*/ 368052 w 1050941"/>
              <a:gd name="connsiteY3" fmla="*/ 1746086 h 3087968"/>
              <a:gd name="connsiteX4" fmla="*/ 368051 w 1050941"/>
              <a:gd name="connsiteY4" fmla="*/ 31063 h 3087968"/>
              <a:gd name="connsiteX0" fmla="*/ 584318 w 1050941"/>
              <a:gd name="connsiteY0" fmla="*/ 154 h 3087968"/>
              <a:gd name="connsiteX1" fmla="*/ 711447 w 1050941"/>
              <a:gd name="connsiteY1" fmla="*/ 3087969 h 3087968"/>
              <a:gd name="connsiteX2" fmla="*/ 0 w 1050941"/>
              <a:gd name="connsiteY2" fmla="*/ 233374 h 3087968"/>
              <a:gd name="connsiteX0" fmla="*/ 368051 w 1050941"/>
              <a:gd name="connsiteY0" fmla="*/ 31063 h 3063744"/>
              <a:gd name="connsiteX1" fmla="*/ 1050365 w 1050941"/>
              <a:gd name="connsiteY1" fmla="*/ 1024311 h 3063744"/>
              <a:gd name="connsiteX2" fmla="*/ 1026824 w 1050941"/>
              <a:gd name="connsiteY2" fmla="*/ 1899985 h 3063744"/>
              <a:gd name="connsiteX3" fmla="*/ 368052 w 1050941"/>
              <a:gd name="connsiteY3" fmla="*/ 1746086 h 3063744"/>
              <a:gd name="connsiteX4" fmla="*/ 368051 w 1050941"/>
              <a:gd name="connsiteY4" fmla="*/ 31063 h 3063744"/>
              <a:gd name="connsiteX0" fmla="*/ 584318 w 1050941"/>
              <a:gd name="connsiteY0" fmla="*/ 154 h 3063744"/>
              <a:gd name="connsiteX1" fmla="*/ 290556 w 1050941"/>
              <a:gd name="connsiteY1" fmla="*/ 3063743 h 3063744"/>
              <a:gd name="connsiteX2" fmla="*/ 0 w 1050941"/>
              <a:gd name="connsiteY2" fmla="*/ 233374 h 3063744"/>
              <a:gd name="connsiteX0" fmla="*/ 368051 w 1050941"/>
              <a:gd name="connsiteY0" fmla="*/ 31090 h 2624519"/>
              <a:gd name="connsiteX1" fmla="*/ 1050365 w 1050941"/>
              <a:gd name="connsiteY1" fmla="*/ 1024338 h 2624519"/>
              <a:gd name="connsiteX2" fmla="*/ 1026824 w 1050941"/>
              <a:gd name="connsiteY2" fmla="*/ 1900012 h 2624519"/>
              <a:gd name="connsiteX3" fmla="*/ 368052 w 1050941"/>
              <a:gd name="connsiteY3" fmla="*/ 1746113 h 2624519"/>
              <a:gd name="connsiteX4" fmla="*/ 368051 w 1050941"/>
              <a:gd name="connsiteY4" fmla="*/ 31090 h 2624519"/>
              <a:gd name="connsiteX0" fmla="*/ 584318 w 1050941"/>
              <a:gd name="connsiteY0" fmla="*/ 181 h 2624519"/>
              <a:gd name="connsiteX1" fmla="*/ 989162 w 1050941"/>
              <a:gd name="connsiteY1" fmla="*/ 2624518 h 2624519"/>
              <a:gd name="connsiteX2" fmla="*/ 0 w 1050941"/>
              <a:gd name="connsiteY2" fmla="*/ 233401 h 2624519"/>
              <a:gd name="connsiteX0" fmla="*/ 0 w 682890"/>
              <a:gd name="connsiteY0" fmla="*/ 313177 h 2906606"/>
              <a:gd name="connsiteX1" fmla="*/ 682314 w 682890"/>
              <a:gd name="connsiteY1" fmla="*/ 1306425 h 2906606"/>
              <a:gd name="connsiteX2" fmla="*/ 658773 w 682890"/>
              <a:gd name="connsiteY2" fmla="*/ 2182099 h 2906606"/>
              <a:gd name="connsiteX3" fmla="*/ 1 w 682890"/>
              <a:gd name="connsiteY3" fmla="*/ 2028200 h 2906606"/>
              <a:gd name="connsiteX4" fmla="*/ 0 w 682890"/>
              <a:gd name="connsiteY4" fmla="*/ 313177 h 2906606"/>
              <a:gd name="connsiteX0" fmla="*/ 216267 w 682890"/>
              <a:gd name="connsiteY0" fmla="*/ 282268 h 2906606"/>
              <a:gd name="connsiteX1" fmla="*/ 621111 w 682890"/>
              <a:gd name="connsiteY1" fmla="*/ 2906605 h 2906606"/>
              <a:gd name="connsiteX2" fmla="*/ 581846 w 682890"/>
              <a:gd name="connsiteY2" fmla="*/ 534 h 2906606"/>
              <a:gd name="connsiteX0" fmla="*/ 0 w 682890"/>
              <a:gd name="connsiteY0" fmla="*/ 313070 h 3661190"/>
              <a:gd name="connsiteX1" fmla="*/ 682314 w 682890"/>
              <a:gd name="connsiteY1" fmla="*/ 1306318 h 3661190"/>
              <a:gd name="connsiteX2" fmla="*/ 658773 w 682890"/>
              <a:gd name="connsiteY2" fmla="*/ 2181992 h 3661190"/>
              <a:gd name="connsiteX3" fmla="*/ 1 w 682890"/>
              <a:gd name="connsiteY3" fmla="*/ 2028093 h 3661190"/>
              <a:gd name="connsiteX4" fmla="*/ 0 w 682890"/>
              <a:gd name="connsiteY4" fmla="*/ 313070 h 3661190"/>
              <a:gd name="connsiteX0" fmla="*/ 216267 w 682890"/>
              <a:gd name="connsiteY0" fmla="*/ 282161 h 3661190"/>
              <a:gd name="connsiteX1" fmla="*/ 400836 w 682890"/>
              <a:gd name="connsiteY1" fmla="*/ 3661188 h 3661190"/>
              <a:gd name="connsiteX2" fmla="*/ 581846 w 682890"/>
              <a:gd name="connsiteY2" fmla="*/ 427 h 3661190"/>
              <a:gd name="connsiteX0" fmla="*/ 0 w 682890"/>
              <a:gd name="connsiteY0" fmla="*/ 279914 h 3628031"/>
              <a:gd name="connsiteX1" fmla="*/ 682314 w 682890"/>
              <a:gd name="connsiteY1" fmla="*/ 1273162 h 3628031"/>
              <a:gd name="connsiteX2" fmla="*/ 658773 w 682890"/>
              <a:gd name="connsiteY2" fmla="*/ 2148836 h 3628031"/>
              <a:gd name="connsiteX3" fmla="*/ 1 w 682890"/>
              <a:gd name="connsiteY3" fmla="*/ 1994937 h 3628031"/>
              <a:gd name="connsiteX4" fmla="*/ 0 w 682890"/>
              <a:gd name="connsiteY4" fmla="*/ 279914 h 3628031"/>
              <a:gd name="connsiteX0" fmla="*/ 216267 w 682890"/>
              <a:gd name="connsiteY0" fmla="*/ 249005 h 3628031"/>
              <a:gd name="connsiteX1" fmla="*/ 400836 w 682890"/>
              <a:gd name="connsiteY1" fmla="*/ 3628032 h 3628031"/>
              <a:gd name="connsiteX2" fmla="*/ 465341 w 682890"/>
              <a:gd name="connsiteY2" fmla="*/ 431 h 3628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82890" h="3628031" stroke="0" extrusionOk="0">
                <a:moveTo>
                  <a:pt x="0" y="279914"/>
                </a:moveTo>
                <a:cubicBezTo>
                  <a:pt x="290763" y="279914"/>
                  <a:pt x="700366" y="1411075"/>
                  <a:pt x="682314" y="1273162"/>
                </a:cubicBezTo>
                <a:cubicBezTo>
                  <a:pt x="672671" y="1199493"/>
                  <a:pt x="666449" y="1927931"/>
                  <a:pt x="658773" y="2148836"/>
                </a:cubicBezTo>
                <a:lnTo>
                  <a:pt x="1" y="1994937"/>
                </a:lnTo>
                <a:cubicBezTo>
                  <a:pt x="1" y="1423263"/>
                  <a:pt x="0" y="851588"/>
                  <a:pt x="0" y="279914"/>
                </a:cubicBezTo>
                <a:close/>
              </a:path>
              <a:path w="682890" h="3628031" fill="none">
                <a:moveTo>
                  <a:pt x="216267" y="249005"/>
                </a:moveTo>
                <a:cubicBezTo>
                  <a:pt x="224162" y="224038"/>
                  <a:pt x="406889" y="3528980"/>
                  <a:pt x="400836" y="3628032"/>
                </a:cubicBezTo>
                <a:cubicBezTo>
                  <a:pt x="418333" y="3611256"/>
                  <a:pt x="469607" y="-45551"/>
                  <a:pt x="465341" y="431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7">
            <p14:nvContentPartPr>
              <p14:cNvPr id="360" name="Håndskrift 359">
                <a:extLst>
                  <a:ext uri="{FF2B5EF4-FFF2-40B4-BE49-F238E27FC236}">
                    <a16:creationId xmlns:a16="http://schemas.microsoft.com/office/drawing/2014/main" id="{00940F20-14A0-4845-BF76-FA6D74851EBF}"/>
                  </a:ext>
                </a:extLst>
              </p14:cNvPr>
              <p14:cNvContentPartPr/>
              <p14:nvPr/>
            </p14:nvContentPartPr>
            <p14:xfrm>
              <a:off x="5317663" y="5915202"/>
              <a:ext cx="2514960" cy="371160"/>
            </p14:xfrm>
          </p:contentPart>
        </mc:Choice>
        <mc:Fallback xmlns="">
          <p:pic>
            <p:nvPicPr>
              <p:cNvPr id="360" name="Håndskrift 359">
                <a:extLst>
                  <a:ext uri="{FF2B5EF4-FFF2-40B4-BE49-F238E27FC236}">
                    <a16:creationId xmlns:a16="http://schemas.microsoft.com/office/drawing/2014/main" id="{00940F20-14A0-4845-BF76-FA6D74851EB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308302" y="5905851"/>
                <a:ext cx="2533683" cy="389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86" name="Håndskrift 85">
                <a:extLst>
                  <a:ext uri="{FF2B5EF4-FFF2-40B4-BE49-F238E27FC236}">
                    <a16:creationId xmlns:a16="http://schemas.microsoft.com/office/drawing/2014/main" id="{2EA1525E-ED4F-4B57-9DA4-8FD039986B1D}"/>
                  </a:ext>
                </a:extLst>
              </p14:cNvPr>
              <p14:cNvContentPartPr/>
              <p14:nvPr/>
            </p14:nvContentPartPr>
            <p14:xfrm>
              <a:off x="472714" y="197366"/>
              <a:ext cx="9140040" cy="6019200"/>
            </p14:xfrm>
          </p:contentPart>
        </mc:Choice>
        <mc:Fallback xmlns="">
          <p:pic>
            <p:nvPicPr>
              <p:cNvPr id="86" name="Håndskrift 85">
                <a:extLst>
                  <a:ext uri="{FF2B5EF4-FFF2-40B4-BE49-F238E27FC236}">
                    <a16:creationId xmlns:a16="http://schemas.microsoft.com/office/drawing/2014/main" id="{2EA1525E-ED4F-4B57-9DA4-8FD039986B1D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3714" y="188366"/>
                <a:ext cx="9157680" cy="60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87" name="Håndskrift 86">
                <a:extLst>
                  <a:ext uri="{FF2B5EF4-FFF2-40B4-BE49-F238E27FC236}">
                    <a16:creationId xmlns:a16="http://schemas.microsoft.com/office/drawing/2014/main" id="{2F86F24E-E770-40D1-9A59-2300644D4C43}"/>
                  </a:ext>
                </a:extLst>
              </p14:cNvPr>
              <p14:cNvContentPartPr/>
              <p14:nvPr/>
            </p14:nvContentPartPr>
            <p14:xfrm>
              <a:off x="462994" y="539366"/>
              <a:ext cx="9075240" cy="6060240"/>
            </p14:xfrm>
          </p:contentPart>
        </mc:Choice>
        <mc:Fallback xmlns="">
          <p:pic>
            <p:nvPicPr>
              <p:cNvPr id="87" name="Håndskrift 86">
                <a:extLst>
                  <a:ext uri="{FF2B5EF4-FFF2-40B4-BE49-F238E27FC236}">
                    <a16:creationId xmlns:a16="http://schemas.microsoft.com/office/drawing/2014/main" id="{2F86F24E-E770-40D1-9A59-2300644D4C4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53994" y="530367"/>
                <a:ext cx="9092880" cy="6077879"/>
              </a:xfrm>
              <a:prstGeom prst="rect">
                <a:avLst/>
              </a:prstGeom>
            </p:spPr>
          </p:pic>
        </mc:Fallback>
      </mc:AlternateContent>
      <p:pic>
        <p:nvPicPr>
          <p:cNvPr id="180" name="Billede 179">
            <a:extLst>
              <a:ext uri="{FF2B5EF4-FFF2-40B4-BE49-F238E27FC236}">
                <a16:creationId xmlns:a16="http://schemas.microsoft.com/office/drawing/2014/main" id="{99650615-0666-4ECA-B1C0-AD7F5781B9B2}"/>
              </a:ext>
            </a:extLst>
          </p:cNvPr>
          <p:cNvPicPr>
            <a:picLocks noChangeAspect="1"/>
          </p:cNvPicPr>
          <p:nvPr/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230" y="5575691"/>
            <a:ext cx="1255276" cy="760647"/>
          </a:xfrm>
          <a:prstGeom prst="rect">
            <a:avLst/>
          </a:prstGeom>
        </p:spPr>
      </p:pic>
      <p:sp>
        <p:nvSpPr>
          <p:cNvPr id="2" name="Taleboble: oval 1">
            <a:extLst>
              <a:ext uri="{FF2B5EF4-FFF2-40B4-BE49-F238E27FC236}">
                <a16:creationId xmlns:a16="http://schemas.microsoft.com/office/drawing/2014/main" id="{179005A7-2FEC-4538-B61B-7875B9A6ADBD}"/>
              </a:ext>
            </a:extLst>
          </p:cNvPr>
          <p:cNvSpPr/>
          <p:nvPr/>
        </p:nvSpPr>
        <p:spPr>
          <a:xfrm rot="16896153">
            <a:off x="2685444" y="300728"/>
            <a:ext cx="1676059" cy="2384612"/>
          </a:xfrm>
          <a:prstGeom prst="wedgeEllipseCallout">
            <a:avLst>
              <a:gd name="adj1" fmla="val -20845"/>
              <a:gd name="adj2" fmla="val 118534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6" name="Tekstfelt 5">
            <a:extLst>
              <a:ext uri="{FF2B5EF4-FFF2-40B4-BE49-F238E27FC236}">
                <a16:creationId xmlns:a16="http://schemas.microsoft.com/office/drawing/2014/main" id="{1ACC31F4-9A18-488E-8BE6-161EFBE59EFE}"/>
              </a:ext>
            </a:extLst>
          </p:cNvPr>
          <p:cNvSpPr txBox="1"/>
          <p:nvPr/>
        </p:nvSpPr>
        <p:spPr>
          <a:xfrm>
            <a:off x="2850866" y="1150739"/>
            <a:ext cx="167834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4000" dirty="0"/>
              <a:t>HALLO</a:t>
            </a:r>
          </a:p>
        </p:txBody>
      </p:sp>
      <p:grpSp>
        <p:nvGrpSpPr>
          <p:cNvPr id="79" name="Gruppe 78">
            <a:extLst>
              <a:ext uri="{FF2B5EF4-FFF2-40B4-BE49-F238E27FC236}">
                <a16:creationId xmlns:a16="http://schemas.microsoft.com/office/drawing/2014/main" id="{74B9B809-0D2A-4ABA-8677-296A6AEBDDA1}"/>
              </a:ext>
            </a:extLst>
          </p:cNvPr>
          <p:cNvGrpSpPr/>
          <p:nvPr/>
        </p:nvGrpSpPr>
        <p:grpSpPr>
          <a:xfrm>
            <a:off x="2473941" y="3131819"/>
            <a:ext cx="1567800" cy="2928960"/>
            <a:chOff x="7793691" y="1980806"/>
            <a:chExt cx="1567800" cy="2928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80" name="Håndskrift 79">
                  <a:extLst>
                    <a:ext uri="{FF2B5EF4-FFF2-40B4-BE49-F238E27FC236}">
                      <a16:creationId xmlns:a16="http://schemas.microsoft.com/office/drawing/2014/main" id="{F590B20F-1C70-4724-A04E-E4E880E489F1}"/>
                    </a:ext>
                  </a:extLst>
                </p14:cNvPr>
                <p14:cNvContentPartPr/>
                <p14:nvPr/>
              </p14:nvContentPartPr>
              <p14:xfrm>
                <a:off x="7902411" y="2862806"/>
                <a:ext cx="533520" cy="2023200"/>
              </p14:xfrm>
            </p:contentPart>
          </mc:Choice>
          <mc:Fallback xmlns="">
            <p:pic>
              <p:nvPicPr>
                <p:cNvPr id="80" name="Håndskrift 79">
                  <a:extLst>
                    <a:ext uri="{FF2B5EF4-FFF2-40B4-BE49-F238E27FC236}">
                      <a16:creationId xmlns:a16="http://schemas.microsoft.com/office/drawing/2014/main" id="{F590B20F-1C70-4724-A04E-E4E880E489F1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7866411" y="2790806"/>
                  <a:ext cx="605160" cy="216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81" name="Håndskrift 80">
                  <a:extLst>
                    <a:ext uri="{FF2B5EF4-FFF2-40B4-BE49-F238E27FC236}">
                      <a16:creationId xmlns:a16="http://schemas.microsoft.com/office/drawing/2014/main" id="{BA85A7F3-F75B-4F67-BFD6-A85AC8B5D6D8}"/>
                    </a:ext>
                  </a:extLst>
                </p14:cNvPr>
                <p14:cNvContentPartPr/>
                <p14:nvPr/>
              </p14:nvContentPartPr>
              <p14:xfrm>
                <a:off x="8359251" y="1980806"/>
                <a:ext cx="82800" cy="2747160"/>
              </p14:xfrm>
            </p:contentPart>
          </mc:Choice>
          <mc:Fallback xmlns="">
            <p:pic>
              <p:nvPicPr>
                <p:cNvPr id="81" name="Håndskrift 80">
                  <a:extLst>
                    <a:ext uri="{FF2B5EF4-FFF2-40B4-BE49-F238E27FC236}">
                      <a16:creationId xmlns:a16="http://schemas.microsoft.com/office/drawing/2014/main" id="{BA85A7F3-F75B-4F67-BFD6-A85AC8B5D6D8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323251" y="1908806"/>
                  <a:ext cx="154440" cy="28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82" name="Håndskrift 81">
                  <a:extLst>
                    <a:ext uri="{FF2B5EF4-FFF2-40B4-BE49-F238E27FC236}">
                      <a16:creationId xmlns:a16="http://schemas.microsoft.com/office/drawing/2014/main" id="{DE62E8DD-BE3F-47C7-BD26-96D9A4E47216}"/>
                    </a:ext>
                  </a:extLst>
                </p14:cNvPr>
                <p14:cNvContentPartPr/>
                <p14:nvPr/>
              </p14:nvContentPartPr>
              <p14:xfrm>
                <a:off x="8380491" y="2024366"/>
                <a:ext cx="360720" cy="2645280"/>
              </p14:xfrm>
            </p:contentPart>
          </mc:Choice>
          <mc:Fallback xmlns="">
            <p:pic>
              <p:nvPicPr>
                <p:cNvPr id="82" name="Håndskrift 81">
                  <a:extLst>
                    <a:ext uri="{FF2B5EF4-FFF2-40B4-BE49-F238E27FC236}">
                      <a16:creationId xmlns:a16="http://schemas.microsoft.com/office/drawing/2014/main" id="{DE62E8DD-BE3F-47C7-BD26-96D9A4E47216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8344491" y="1952356"/>
                  <a:ext cx="432360" cy="27889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83" name="Håndskrift 82">
                  <a:extLst>
                    <a:ext uri="{FF2B5EF4-FFF2-40B4-BE49-F238E27FC236}">
                      <a16:creationId xmlns:a16="http://schemas.microsoft.com/office/drawing/2014/main" id="{29D905A7-4257-4276-B5B9-3BEE88A4E6E6}"/>
                    </a:ext>
                  </a:extLst>
                </p14:cNvPr>
                <p14:cNvContentPartPr/>
                <p14:nvPr/>
              </p14:nvContentPartPr>
              <p14:xfrm>
                <a:off x="8541771" y="2644646"/>
                <a:ext cx="505440" cy="2224080"/>
              </p14:xfrm>
            </p:contentPart>
          </mc:Choice>
          <mc:Fallback xmlns="">
            <p:pic>
              <p:nvPicPr>
                <p:cNvPr id="83" name="Håndskrift 82">
                  <a:extLst>
                    <a:ext uri="{FF2B5EF4-FFF2-40B4-BE49-F238E27FC236}">
                      <a16:creationId xmlns:a16="http://schemas.microsoft.com/office/drawing/2014/main" id="{29D905A7-4257-4276-B5B9-3BEE88A4E6E6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8505771" y="2572658"/>
                  <a:ext cx="577080" cy="236769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85" name="Håndskrift 84">
                  <a:extLst>
                    <a:ext uri="{FF2B5EF4-FFF2-40B4-BE49-F238E27FC236}">
                      <a16:creationId xmlns:a16="http://schemas.microsoft.com/office/drawing/2014/main" id="{C0E9EC81-4520-4C20-B4A0-66F8749DEFAC}"/>
                    </a:ext>
                  </a:extLst>
                </p14:cNvPr>
                <p14:cNvContentPartPr/>
                <p14:nvPr/>
              </p14:nvContentPartPr>
              <p14:xfrm>
                <a:off x="8468331" y="2699006"/>
                <a:ext cx="414360" cy="2007720"/>
              </p14:xfrm>
            </p:contentPart>
          </mc:Choice>
          <mc:Fallback xmlns="">
            <p:pic>
              <p:nvPicPr>
                <p:cNvPr id="85" name="Håndskrift 84">
                  <a:extLst>
                    <a:ext uri="{FF2B5EF4-FFF2-40B4-BE49-F238E27FC236}">
                      <a16:creationId xmlns:a16="http://schemas.microsoft.com/office/drawing/2014/main" id="{C0E9EC81-4520-4C20-B4A0-66F8749DEFAC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432331" y="2627006"/>
                  <a:ext cx="486000" cy="21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88" name="Håndskrift 87">
                  <a:extLst>
                    <a:ext uri="{FF2B5EF4-FFF2-40B4-BE49-F238E27FC236}">
                      <a16:creationId xmlns:a16="http://schemas.microsoft.com/office/drawing/2014/main" id="{AF881044-12A3-4859-809E-717B1154905C}"/>
                    </a:ext>
                  </a:extLst>
                </p14:cNvPr>
                <p14:cNvContentPartPr/>
                <p14:nvPr/>
              </p14:nvContentPartPr>
              <p14:xfrm>
                <a:off x="7793691" y="2372486"/>
                <a:ext cx="554760" cy="971640"/>
              </p14:xfrm>
            </p:contentPart>
          </mc:Choice>
          <mc:Fallback xmlns="">
            <p:pic>
              <p:nvPicPr>
                <p:cNvPr id="88" name="Håndskrift 87">
                  <a:extLst>
                    <a:ext uri="{FF2B5EF4-FFF2-40B4-BE49-F238E27FC236}">
                      <a16:creationId xmlns:a16="http://schemas.microsoft.com/office/drawing/2014/main" id="{AF881044-12A3-4859-809E-717B1154905C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7757691" y="2300486"/>
                  <a:ext cx="626400" cy="11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89" name="Håndskrift 88">
                  <a:extLst>
                    <a:ext uri="{FF2B5EF4-FFF2-40B4-BE49-F238E27FC236}">
                      <a16:creationId xmlns:a16="http://schemas.microsoft.com/office/drawing/2014/main" id="{5283C096-1721-4F8E-AD07-692C59BBFC97}"/>
                    </a:ext>
                  </a:extLst>
                </p14:cNvPr>
                <p14:cNvContentPartPr/>
                <p14:nvPr/>
              </p14:nvContentPartPr>
              <p14:xfrm>
                <a:off x="8676771" y="3461486"/>
                <a:ext cx="684720" cy="1389240"/>
              </p14:xfrm>
            </p:contentPart>
          </mc:Choice>
          <mc:Fallback xmlns="">
            <p:pic>
              <p:nvPicPr>
                <p:cNvPr id="89" name="Håndskrift 88">
                  <a:extLst>
                    <a:ext uri="{FF2B5EF4-FFF2-40B4-BE49-F238E27FC236}">
                      <a16:creationId xmlns:a16="http://schemas.microsoft.com/office/drawing/2014/main" id="{5283C096-1721-4F8E-AD07-692C59BBFC97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640752" y="3389486"/>
                  <a:ext cx="756398" cy="153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90" name="Håndskrift 89">
                  <a:extLst>
                    <a:ext uri="{FF2B5EF4-FFF2-40B4-BE49-F238E27FC236}">
                      <a16:creationId xmlns:a16="http://schemas.microsoft.com/office/drawing/2014/main" id="{0FA1D64D-F6A8-4098-A31F-53F189995186}"/>
                    </a:ext>
                  </a:extLst>
                </p14:cNvPr>
                <p14:cNvContentPartPr/>
                <p14:nvPr/>
              </p14:nvContentPartPr>
              <p14:xfrm>
                <a:off x="7870371" y="3483086"/>
                <a:ext cx="545760" cy="1249560"/>
              </p14:xfrm>
            </p:contentPart>
          </mc:Choice>
          <mc:Fallback xmlns="">
            <p:pic>
              <p:nvPicPr>
                <p:cNvPr id="90" name="Håndskrift 89">
                  <a:extLst>
                    <a:ext uri="{FF2B5EF4-FFF2-40B4-BE49-F238E27FC236}">
                      <a16:creationId xmlns:a16="http://schemas.microsoft.com/office/drawing/2014/main" id="{0FA1D64D-F6A8-4098-A31F-53F189995186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7834371" y="3411086"/>
                  <a:ext cx="617400" cy="139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91" name="Håndskrift 90">
                  <a:extLst>
                    <a:ext uri="{FF2B5EF4-FFF2-40B4-BE49-F238E27FC236}">
                      <a16:creationId xmlns:a16="http://schemas.microsoft.com/office/drawing/2014/main" id="{06F6A6CA-A8C8-4AB4-9B69-87BAC702BF9E}"/>
                    </a:ext>
                  </a:extLst>
                </p14:cNvPr>
                <p14:cNvContentPartPr/>
                <p14:nvPr/>
              </p14:nvContentPartPr>
              <p14:xfrm>
                <a:off x="8801691" y="4005446"/>
                <a:ext cx="201240" cy="904320"/>
              </p14:xfrm>
            </p:contentPart>
          </mc:Choice>
          <mc:Fallback xmlns="">
            <p:pic>
              <p:nvPicPr>
                <p:cNvPr id="91" name="Håndskrift 90">
                  <a:extLst>
                    <a:ext uri="{FF2B5EF4-FFF2-40B4-BE49-F238E27FC236}">
                      <a16:creationId xmlns:a16="http://schemas.microsoft.com/office/drawing/2014/main" id="{06F6A6CA-A8C8-4AB4-9B69-87BAC702BF9E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8765691" y="3933446"/>
                  <a:ext cx="272880" cy="10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92" name="Håndskrift 91">
                  <a:extLst>
                    <a:ext uri="{FF2B5EF4-FFF2-40B4-BE49-F238E27FC236}">
                      <a16:creationId xmlns:a16="http://schemas.microsoft.com/office/drawing/2014/main" id="{EED3CE02-B41A-445F-99E7-80DDF6DA4219}"/>
                    </a:ext>
                  </a:extLst>
                </p14:cNvPr>
                <p14:cNvContentPartPr/>
                <p14:nvPr/>
              </p14:nvContentPartPr>
              <p14:xfrm>
                <a:off x="8533491" y="3537446"/>
                <a:ext cx="88200" cy="1263240"/>
              </p14:xfrm>
            </p:contentPart>
          </mc:Choice>
          <mc:Fallback xmlns="">
            <p:pic>
              <p:nvPicPr>
                <p:cNvPr id="92" name="Håndskrift 91">
                  <a:extLst>
                    <a:ext uri="{FF2B5EF4-FFF2-40B4-BE49-F238E27FC236}">
                      <a16:creationId xmlns:a16="http://schemas.microsoft.com/office/drawing/2014/main" id="{EED3CE02-B41A-445F-99E7-80DDF6DA4219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8497491" y="3465467"/>
                  <a:ext cx="159840" cy="140683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3" name="Gruppe 92">
            <a:extLst>
              <a:ext uri="{FF2B5EF4-FFF2-40B4-BE49-F238E27FC236}">
                <a16:creationId xmlns:a16="http://schemas.microsoft.com/office/drawing/2014/main" id="{3CD76C60-7785-4EAD-A59C-8CEAAD53509C}"/>
              </a:ext>
            </a:extLst>
          </p:cNvPr>
          <p:cNvGrpSpPr/>
          <p:nvPr/>
        </p:nvGrpSpPr>
        <p:grpSpPr>
          <a:xfrm>
            <a:off x="6788098" y="5364137"/>
            <a:ext cx="1309194" cy="835733"/>
            <a:chOff x="7691214" y="3798806"/>
            <a:chExt cx="1166776" cy="1397384"/>
          </a:xfrm>
        </p:grpSpPr>
        <p:grpSp>
          <p:nvGrpSpPr>
            <p:cNvPr id="94" name="Gruppe 93">
              <a:extLst>
                <a:ext uri="{FF2B5EF4-FFF2-40B4-BE49-F238E27FC236}">
                  <a16:creationId xmlns:a16="http://schemas.microsoft.com/office/drawing/2014/main" id="{C25F46F8-88B0-4181-872C-47253CDD5A56}"/>
                </a:ext>
              </a:extLst>
            </p:cNvPr>
            <p:cNvGrpSpPr/>
            <p:nvPr/>
          </p:nvGrpSpPr>
          <p:grpSpPr>
            <a:xfrm>
              <a:off x="7691214" y="4303138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4">
                <p14:nvContentPartPr>
                  <p14:cNvPr id="266" name="Håndskrift 265">
                    <a:extLst>
                      <a:ext uri="{FF2B5EF4-FFF2-40B4-BE49-F238E27FC236}">
                        <a16:creationId xmlns:a16="http://schemas.microsoft.com/office/drawing/2014/main" id="{D89833DC-D797-477D-97A1-6BCF0866EA9B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165" name="Håndskrift 164">
                    <a:extLst>
                      <a:ext uri="{FF2B5EF4-FFF2-40B4-BE49-F238E27FC236}">
                        <a16:creationId xmlns:a16="http://schemas.microsoft.com/office/drawing/2014/main" id="{06C85C8B-B0FD-43C6-802B-AEB10F282D5A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6">
                <p14:nvContentPartPr>
                  <p14:cNvPr id="267" name="Håndskrift 266">
                    <a:extLst>
                      <a:ext uri="{FF2B5EF4-FFF2-40B4-BE49-F238E27FC236}">
                        <a16:creationId xmlns:a16="http://schemas.microsoft.com/office/drawing/2014/main" id="{2D3AA73D-14D3-4AD4-9139-EC44DFED14A2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166" name="Håndskrift 165">
                    <a:extLst>
                      <a:ext uri="{FF2B5EF4-FFF2-40B4-BE49-F238E27FC236}">
                        <a16:creationId xmlns:a16="http://schemas.microsoft.com/office/drawing/2014/main" id="{1F605716-E545-42B4-A96E-F9779C7C1876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">
                <p14:nvContentPartPr>
                  <p14:cNvPr id="268" name="Håndskrift 267">
                    <a:extLst>
                      <a:ext uri="{FF2B5EF4-FFF2-40B4-BE49-F238E27FC236}">
                        <a16:creationId xmlns:a16="http://schemas.microsoft.com/office/drawing/2014/main" id="{460E823F-FC02-4B03-A34E-B9F027A6B3D0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168" name="Håndskrift 167">
                    <a:extLst>
                      <a:ext uri="{FF2B5EF4-FFF2-40B4-BE49-F238E27FC236}">
                        <a16:creationId xmlns:a16="http://schemas.microsoft.com/office/drawing/2014/main" id="{F576F3A6-DEAC-495B-98AF-52B4352EEE07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269" name="Håndskrift 268">
                    <a:extLst>
                      <a:ext uri="{FF2B5EF4-FFF2-40B4-BE49-F238E27FC236}">
                        <a16:creationId xmlns:a16="http://schemas.microsoft.com/office/drawing/2014/main" id="{0697F169-EAF1-4199-AA1E-CFD621441793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170" name="Håndskrift 169">
                    <a:extLst>
                      <a:ext uri="{FF2B5EF4-FFF2-40B4-BE49-F238E27FC236}">
                        <a16:creationId xmlns:a16="http://schemas.microsoft.com/office/drawing/2014/main" id="{FB608AFD-C2C4-45D8-8B1F-91D0A71A08B9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9">
                <p14:nvContentPartPr>
                  <p14:cNvPr id="270" name="Håndskrift 269">
                    <a:extLst>
                      <a:ext uri="{FF2B5EF4-FFF2-40B4-BE49-F238E27FC236}">
                        <a16:creationId xmlns:a16="http://schemas.microsoft.com/office/drawing/2014/main" id="{354AB29F-0973-4D12-97E2-BA5220B1E045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171" name="Håndskrift 170">
                    <a:extLst>
                      <a:ext uri="{FF2B5EF4-FFF2-40B4-BE49-F238E27FC236}">
                        <a16:creationId xmlns:a16="http://schemas.microsoft.com/office/drawing/2014/main" id="{69AE968C-E7FC-4716-9191-E8CAD87887D8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271" name="Håndskrift 270">
                    <a:extLst>
                      <a:ext uri="{FF2B5EF4-FFF2-40B4-BE49-F238E27FC236}">
                        <a16:creationId xmlns:a16="http://schemas.microsoft.com/office/drawing/2014/main" id="{71D0A091-CBC7-407F-A769-D00CABE77B9D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173" name="Håndskrift 172">
                    <a:extLst>
                      <a:ext uri="{FF2B5EF4-FFF2-40B4-BE49-F238E27FC236}">
                        <a16:creationId xmlns:a16="http://schemas.microsoft.com/office/drawing/2014/main" id="{3B8CBB77-464C-4872-AC8C-495D4903986A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">
                <p14:nvContentPartPr>
                  <p14:cNvPr id="272" name="Håndskrift 271">
                    <a:extLst>
                      <a:ext uri="{FF2B5EF4-FFF2-40B4-BE49-F238E27FC236}">
                        <a16:creationId xmlns:a16="http://schemas.microsoft.com/office/drawing/2014/main" id="{C172C0F9-8195-4FC1-B689-91EEA45352CF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175" name="Håndskrift 174">
                    <a:extLst>
                      <a:ext uri="{FF2B5EF4-FFF2-40B4-BE49-F238E27FC236}">
                        <a16:creationId xmlns:a16="http://schemas.microsoft.com/office/drawing/2014/main" id="{B784A3CB-D427-4E4B-B4E0-FBEFACD82AF4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">
                <p14:nvContentPartPr>
                  <p14:cNvPr id="273" name="Håndskrift 272">
                    <a:extLst>
                      <a:ext uri="{FF2B5EF4-FFF2-40B4-BE49-F238E27FC236}">
                        <a16:creationId xmlns:a16="http://schemas.microsoft.com/office/drawing/2014/main" id="{C1C37977-2E4A-42A9-92CB-A4CF79DFDB03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176" name="Håndskrift 175">
                    <a:extLst>
                      <a:ext uri="{FF2B5EF4-FFF2-40B4-BE49-F238E27FC236}">
                        <a16:creationId xmlns:a16="http://schemas.microsoft.com/office/drawing/2014/main" id="{3EBE923D-2848-43AA-B0B2-8F5B52F7F6EB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4">
                <p14:nvContentPartPr>
                  <p14:cNvPr id="274" name="Håndskrift 273">
                    <a:extLst>
                      <a:ext uri="{FF2B5EF4-FFF2-40B4-BE49-F238E27FC236}">
                        <a16:creationId xmlns:a16="http://schemas.microsoft.com/office/drawing/2014/main" id="{9D18072D-27AB-49B8-9982-A8BCDA44A8BF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177" name="Håndskrift 176">
                    <a:extLst>
                      <a:ext uri="{FF2B5EF4-FFF2-40B4-BE49-F238E27FC236}">
                        <a16:creationId xmlns:a16="http://schemas.microsoft.com/office/drawing/2014/main" id="{ADF26C02-FA83-4E6D-9DC2-3B12D7A40860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275" name="Håndskrift 274">
                    <a:extLst>
                      <a:ext uri="{FF2B5EF4-FFF2-40B4-BE49-F238E27FC236}">
                        <a16:creationId xmlns:a16="http://schemas.microsoft.com/office/drawing/2014/main" id="{7D6F38DC-708F-47C6-A656-81D8AA8DFFD6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179" name="Håndskrift 178">
                    <a:extLst>
                      <a:ext uri="{FF2B5EF4-FFF2-40B4-BE49-F238E27FC236}">
                        <a16:creationId xmlns:a16="http://schemas.microsoft.com/office/drawing/2014/main" id="{054FF6D6-7CCA-4C62-BB16-782C900DACCA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">
                <p14:nvContentPartPr>
                  <p14:cNvPr id="276" name="Håndskrift 275">
                    <a:extLst>
                      <a:ext uri="{FF2B5EF4-FFF2-40B4-BE49-F238E27FC236}">
                        <a16:creationId xmlns:a16="http://schemas.microsoft.com/office/drawing/2014/main" id="{940AEC8B-F78D-4D19-A774-5A278633F2B5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181" name="Håndskrift 180">
                    <a:extLst>
                      <a:ext uri="{FF2B5EF4-FFF2-40B4-BE49-F238E27FC236}">
                        <a16:creationId xmlns:a16="http://schemas.microsoft.com/office/drawing/2014/main" id="{B11ED7F7-80E6-4F86-BDDD-4BF0CC23B046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277" name="Håndskrift 276">
                    <a:extLst>
                      <a:ext uri="{FF2B5EF4-FFF2-40B4-BE49-F238E27FC236}">
                        <a16:creationId xmlns:a16="http://schemas.microsoft.com/office/drawing/2014/main" id="{2CAEC9C9-94E4-4C6D-B3CC-E9C8ABFB0331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183" name="Håndskrift 182">
                    <a:extLst>
                      <a:ext uri="{FF2B5EF4-FFF2-40B4-BE49-F238E27FC236}">
                        <a16:creationId xmlns:a16="http://schemas.microsoft.com/office/drawing/2014/main" id="{96734AD2-7063-4BBD-A91E-DD546245AB24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">
                <p14:nvContentPartPr>
                  <p14:cNvPr id="278" name="Håndskrift 277">
                    <a:extLst>
                      <a:ext uri="{FF2B5EF4-FFF2-40B4-BE49-F238E27FC236}">
                        <a16:creationId xmlns:a16="http://schemas.microsoft.com/office/drawing/2014/main" id="{96D46945-9CEE-42EC-B98E-337838D7238D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184" name="Håndskrift 183">
                    <a:extLst>
                      <a:ext uri="{FF2B5EF4-FFF2-40B4-BE49-F238E27FC236}">
                        <a16:creationId xmlns:a16="http://schemas.microsoft.com/office/drawing/2014/main" id="{622B64D6-0868-4310-8A3B-CE6C47CBB1A0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279" name="Håndskrift 278">
                    <a:extLst>
                      <a:ext uri="{FF2B5EF4-FFF2-40B4-BE49-F238E27FC236}">
                        <a16:creationId xmlns:a16="http://schemas.microsoft.com/office/drawing/2014/main" id="{97710ED3-3C32-49AB-BB4D-DC3A1F350918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185" name="Håndskrift 184">
                    <a:extLst>
                      <a:ext uri="{FF2B5EF4-FFF2-40B4-BE49-F238E27FC236}">
                        <a16:creationId xmlns:a16="http://schemas.microsoft.com/office/drawing/2014/main" id="{AE2D8DC2-40ED-4FDA-8341-EA9EEE48B20A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">
                <p14:nvContentPartPr>
                  <p14:cNvPr id="280" name="Håndskrift 279">
                    <a:extLst>
                      <a:ext uri="{FF2B5EF4-FFF2-40B4-BE49-F238E27FC236}">
                        <a16:creationId xmlns:a16="http://schemas.microsoft.com/office/drawing/2014/main" id="{57F8FD06-2B51-49C9-8B84-A474085ECC2B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186" name="Håndskrift 185">
                    <a:extLst>
                      <a:ext uri="{FF2B5EF4-FFF2-40B4-BE49-F238E27FC236}">
                        <a16:creationId xmlns:a16="http://schemas.microsoft.com/office/drawing/2014/main" id="{5B4120D2-72AA-4012-BC9A-0C48E273A703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2">
                <p14:nvContentPartPr>
                  <p14:cNvPr id="281" name="Håndskrift 280">
                    <a:extLst>
                      <a:ext uri="{FF2B5EF4-FFF2-40B4-BE49-F238E27FC236}">
                        <a16:creationId xmlns:a16="http://schemas.microsoft.com/office/drawing/2014/main" id="{3A401B20-5E65-47C8-A903-95D8FA34FE29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187" name="Håndskrift 186">
                    <a:extLst>
                      <a:ext uri="{FF2B5EF4-FFF2-40B4-BE49-F238E27FC236}">
                        <a16:creationId xmlns:a16="http://schemas.microsoft.com/office/drawing/2014/main" id="{D1C89E0F-E2C1-4945-B8BB-567BDD307B04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">
                <p14:nvContentPartPr>
                  <p14:cNvPr id="282" name="Håndskrift 281">
                    <a:extLst>
                      <a:ext uri="{FF2B5EF4-FFF2-40B4-BE49-F238E27FC236}">
                        <a16:creationId xmlns:a16="http://schemas.microsoft.com/office/drawing/2014/main" id="{A96426BE-DA6F-44AE-8BAF-6EB80E08DB14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188" name="Håndskrift 187">
                    <a:extLst>
                      <a:ext uri="{FF2B5EF4-FFF2-40B4-BE49-F238E27FC236}">
                        <a16:creationId xmlns:a16="http://schemas.microsoft.com/office/drawing/2014/main" id="{BEC0FB9D-2244-4058-92BF-0E709B03BB8D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6">
                <p14:nvContentPartPr>
                  <p14:cNvPr id="283" name="Håndskrift 282">
                    <a:extLst>
                      <a:ext uri="{FF2B5EF4-FFF2-40B4-BE49-F238E27FC236}">
                        <a16:creationId xmlns:a16="http://schemas.microsoft.com/office/drawing/2014/main" id="{2AF905DA-D717-4949-B12E-5F5411D32421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189" name="Håndskrift 188">
                    <a:extLst>
                      <a:ext uri="{FF2B5EF4-FFF2-40B4-BE49-F238E27FC236}">
                        <a16:creationId xmlns:a16="http://schemas.microsoft.com/office/drawing/2014/main" id="{73175A27-8F3C-460B-8D0A-802F001F0BE3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284" name="Håndskrift 283">
                    <a:extLst>
                      <a:ext uri="{FF2B5EF4-FFF2-40B4-BE49-F238E27FC236}">
                        <a16:creationId xmlns:a16="http://schemas.microsoft.com/office/drawing/2014/main" id="{C6659983-3109-4B08-8988-035F0307A6F8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191" name="Håndskrift 190">
                    <a:extLst>
                      <a:ext uri="{FF2B5EF4-FFF2-40B4-BE49-F238E27FC236}">
                        <a16:creationId xmlns:a16="http://schemas.microsoft.com/office/drawing/2014/main" id="{0472E769-2A26-47A8-BC82-52745DFDB123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0">
                <p14:nvContentPartPr>
                  <p14:cNvPr id="285" name="Håndskrift 284">
                    <a:extLst>
                      <a:ext uri="{FF2B5EF4-FFF2-40B4-BE49-F238E27FC236}">
                        <a16:creationId xmlns:a16="http://schemas.microsoft.com/office/drawing/2014/main" id="{1A9299B4-35CD-4993-8ADE-2E7B658B480D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193" name="Håndskrift 192">
                    <a:extLst>
                      <a:ext uri="{FF2B5EF4-FFF2-40B4-BE49-F238E27FC236}">
                        <a16:creationId xmlns:a16="http://schemas.microsoft.com/office/drawing/2014/main" id="{0BF1C25A-1914-482F-B180-CB427E1D6977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1">
                <p14:nvContentPartPr>
                  <p14:cNvPr id="286" name="Håndskrift 285">
                    <a:extLst>
                      <a:ext uri="{FF2B5EF4-FFF2-40B4-BE49-F238E27FC236}">
                        <a16:creationId xmlns:a16="http://schemas.microsoft.com/office/drawing/2014/main" id="{88E93843-4136-4C40-90CC-627B7371EBDB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194" name="Håndskrift 193">
                    <a:extLst>
                      <a:ext uri="{FF2B5EF4-FFF2-40B4-BE49-F238E27FC236}">
                        <a16:creationId xmlns:a16="http://schemas.microsoft.com/office/drawing/2014/main" id="{79BC029C-F4AE-4F55-A753-FE97F99C55AF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">
                <p14:nvContentPartPr>
                  <p14:cNvPr id="287" name="Håndskrift 286">
                    <a:extLst>
                      <a:ext uri="{FF2B5EF4-FFF2-40B4-BE49-F238E27FC236}">
                        <a16:creationId xmlns:a16="http://schemas.microsoft.com/office/drawing/2014/main" id="{B1FFB54C-F147-4012-988B-90CDBDFB6FD6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195" name="Håndskrift 194">
                    <a:extLst>
                      <a:ext uri="{FF2B5EF4-FFF2-40B4-BE49-F238E27FC236}">
                        <a16:creationId xmlns:a16="http://schemas.microsoft.com/office/drawing/2014/main" id="{C400E904-67B8-4A1B-9D79-1C261EC4E800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5">
                <p14:nvContentPartPr>
                  <p14:cNvPr id="288" name="Håndskrift 287">
                    <a:extLst>
                      <a:ext uri="{FF2B5EF4-FFF2-40B4-BE49-F238E27FC236}">
                        <a16:creationId xmlns:a16="http://schemas.microsoft.com/office/drawing/2014/main" id="{759DE120-9150-4901-9F2D-CE4D2CFB8600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196" name="Håndskrift 195">
                    <a:extLst>
                      <a:ext uri="{FF2B5EF4-FFF2-40B4-BE49-F238E27FC236}">
                        <a16:creationId xmlns:a16="http://schemas.microsoft.com/office/drawing/2014/main" id="{B6C5C467-8E9D-4FF9-8A47-0B70E51263D7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6">
                <p14:nvContentPartPr>
                  <p14:cNvPr id="289" name="Håndskrift 288">
                    <a:extLst>
                      <a:ext uri="{FF2B5EF4-FFF2-40B4-BE49-F238E27FC236}">
                        <a16:creationId xmlns:a16="http://schemas.microsoft.com/office/drawing/2014/main" id="{3B8B2A90-6963-4978-B4E4-75B945994274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197" name="Håndskrift 196">
                    <a:extLst>
                      <a:ext uri="{FF2B5EF4-FFF2-40B4-BE49-F238E27FC236}">
                        <a16:creationId xmlns:a16="http://schemas.microsoft.com/office/drawing/2014/main" id="{8787AB84-FA48-4398-B7C6-E8A68AEE50F6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7">
                <p14:nvContentPartPr>
                  <p14:cNvPr id="290" name="Håndskrift 289">
                    <a:extLst>
                      <a:ext uri="{FF2B5EF4-FFF2-40B4-BE49-F238E27FC236}">
                        <a16:creationId xmlns:a16="http://schemas.microsoft.com/office/drawing/2014/main" id="{83EC9BB5-A3F1-4A2F-807C-4EA3DFCCCAF5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199" name="Håndskrift 198">
                    <a:extLst>
                      <a:ext uri="{FF2B5EF4-FFF2-40B4-BE49-F238E27FC236}">
                        <a16:creationId xmlns:a16="http://schemas.microsoft.com/office/drawing/2014/main" id="{F645612A-A418-4AFE-9323-50713ABD5E10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8">
                <p14:nvContentPartPr>
                  <p14:cNvPr id="291" name="Håndskrift 290">
                    <a:extLst>
                      <a:ext uri="{FF2B5EF4-FFF2-40B4-BE49-F238E27FC236}">
                        <a16:creationId xmlns:a16="http://schemas.microsoft.com/office/drawing/2014/main" id="{BC8C1AFE-4406-408C-AA29-6191A89926E3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201" name="Håndskrift 200">
                    <a:extLst>
                      <a:ext uri="{FF2B5EF4-FFF2-40B4-BE49-F238E27FC236}">
                        <a16:creationId xmlns:a16="http://schemas.microsoft.com/office/drawing/2014/main" id="{F9490E7D-8ABA-4CA1-9526-2C1500319060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9">
                <p14:nvContentPartPr>
                  <p14:cNvPr id="292" name="Håndskrift 291">
                    <a:extLst>
                      <a:ext uri="{FF2B5EF4-FFF2-40B4-BE49-F238E27FC236}">
                        <a16:creationId xmlns:a16="http://schemas.microsoft.com/office/drawing/2014/main" id="{A74225DE-4BF5-4352-8BDB-011293FD751C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202" name="Håndskrift 201">
                    <a:extLst>
                      <a:ext uri="{FF2B5EF4-FFF2-40B4-BE49-F238E27FC236}">
                        <a16:creationId xmlns:a16="http://schemas.microsoft.com/office/drawing/2014/main" id="{F2B416E6-EC39-4FE6-B69B-1934E743AF4B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0">
                <p14:nvContentPartPr>
                  <p14:cNvPr id="293" name="Håndskrift 292">
                    <a:extLst>
                      <a:ext uri="{FF2B5EF4-FFF2-40B4-BE49-F238E27FC236}">
                        <a16:creationId xmlns:a16="http://schemas.microsoft.com/office/drawing/2014/main" id="{ED4FC560-F948-4B80-8C9E-D7D2A3DB06C2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203" name="Håndskrift 202">
                    <a:extLst>
                      <a:ext uri="{FF2B5EF4-FFF2-40B4-BE49-F238E27FC236}">
                        <a16:creationId xmlns:a16="http://schemas.microsoft.com/office/drawing/2014/main" id="{F4FA42B7-C399-485F-8CBC-DD6F440A76F6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1">
                <p14:nvContentPartPr>
                  <p14:cNvPr id="294" name="Håndskrift 293">
                    <a:extLst>
                      <a:ext uri="{FF2B5EF4-FFF2-40B4-BE49-F238E27FC236}">
                        <a16:creationId xmlns:a16="http://schemas.microsoft.com/office/drawing/2014/main" id="{03E1C661-33E5-4921-AFE2-63D7AC99A14C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204" name="Håndskrift 203">
                    <a:extLst>
                      <a:ext uri="{FF2B5EF4-FFF2-40B4-BE49-F238E27FC236}">
                        <a16:creationId xmlns:a16="http://schemas.microsoft.com/office/drawing/2014/main" id="{8CE81036-FC7F-4CC2-932F-2A40D084A2F3}"/>
                      </a:ext>
                    </a:extLst>
                  </p:cNvPr>
                  <p:cNvPicPr/>
                  <p:nvPr/>
                </p:nvPicPr>
                <p:blipFill>
                  <a:blip r:embed="rId92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3">
                <p14:nvContentPartPr>
                  <p14:cNvPr id="295" name="Håndskrift 294">
                    <a:extLst>
                      <a:ext uri="{FF2B5EF4-FFF2-40B4-BE49-F238E27FC236}">
                        <a16:creationId xmlns:a16="http://schemas.microsoft.com/office/drawing/2014/main" id="{3154CA7D-BFAA-4B01-BA65-EE07130706F5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205" name="Håndskrift 204">
                    <a:extLst>
                      <a:ext uri="{FF2B5EF4-FFF2-40B4-BE49-F238E27FC236}">
                        <a16:creationId xmlns:a16="http://schemas.microsoft.com/office/drawing/2014/main" id="{99E8EF0B-6793-4CBE-8931-DC4829491627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4">
                <p14:nvContentPartPr>
                  <p14:cNvPr id="296" name="Håndskrift 295">
                    <a:extLst>
                      <a:ext uri="{FF2B5EF4-FFF2-40B4-BE49-F238E27FC236}">
                        <a16:creationId xmlns:a16="http://schemas.microsoft.com/office/drawing/2014/main" id="{CF142F6C-9B43-48CF-B601-D73F751D466D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206" name="Håndskrift 205">
                    <a:extLst>
                      <a:ext uri="{FF2B5EF4-FFF2-40B4-BE49-F238E27FC236}">
                        <a16:creationId xmlns:a16="http://schemas.microsoft.com/office/drawing/2014/main" id="{CB355244-6351-4425-A2B5-F4C7710904A8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5">
                <p14:nvContentPartPr>
                  <p14:cNvPr id="297" name="Håndskrift 296">
                    <a:extLst>
                      <a:ext uri="{FF2B5EF4-FFF2-40B4-BE49-F238E27FC236}">
                        <a16:creationId xmlns:a16="http://schemas.microsoft.com/office/drawing/2014/main" id="{79866F2A-0930-4A55-976A-4673F56DEACD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207" name="Håndskrift 206">
                    <a:extLst>
                      <a:ext uri="{FF2B5EF4-FFF2-40B4-BE49-F238E27FC236}">
                        <a16:creationId xmlns:a16="http://schemas.microsoft.com/office/drawing/2014/main" id="{A069A071-8C2D-4A87-B5E5-08CF0BEF680B}"/>
                      </a:ext>
                    </a:extLst>
                  </p:cNvPr>
                  <p:cNvPicPr/>
                  <p:nvPr/>
                </p:nvPicPr>
                <p:blipFill>
                  <a:blip r:embed="rId96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7">
                <p14:nvContentPartPr>
                  <p14:cNvPr id="298" name="Håndskrift 297">
                    <a:extLst>
                      <a:ext uri="{FF2B5EF4-FFF2-40B4-BE49-F238E27FC236}">
                        <a16:creationId xmlns:a16="http://schemas.microsoft.com/office/drawing/2014/main" id="{F5C86C19-FB4D-4FE9-AA61-99AA6B3CC5BE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208" name="Håndskrift 207">
                    <a:extLst>
                      <a:ext uri="{FF2B5EF4-FFF2-40B4-BE49-F238E27FC236}">
                        <a16:creationId xmlns:a16="http://schemas.microsoft.com/office/drawing/2014/main" id="{E1276EB2-F457-4389-BB28-3E8E28D0A6A0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">
                <p14:nvContentPartPr>
                  <p14:cNvPr id="299" name="Håndskrift 298">
                    <a:extLst>
                      <a:ext uri="{FF2B5EF4-FFF2-40B4-BE49-F238E27FC236}">
                        <a16:creationId xmlns:a16="http://schemas.microsoft.com/office/drawing/2014/main" id="{E444BDDB-1EDD-4964-84C8-91F785753D7A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209" name="Håndskrift 208">
                    <a:extLst>
                      <a:ext uri="{FF2B5EF4-FFF2-40B4-BE49-F238E27FC236}">
                        <a16:creationId xmlns:a16="http://schemas.microsoft.com/office/drawing/2014/main" id="{CB515070-3FDE-4CC5-8C3D-E6CAD1BA389D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9">
                <p14:nvContentPartPr>
                  <p14:cNvPr id="300" name="Håndskrift 299">
                    <a:extLst>
                      <a:ext uri="{FF2B5EF4-FFF2-40B4-BE49-F238E27FC236}">
                        <a16:creationId xmlns:a16="http://schemas.microsoft.com/office/drawing/2014/main" id="{75384DA3-7E4E-41A7-81ED-F2F3F861A5C6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210" name="Håndskrift 209">
                    <a:extLst>
                      <a:ext uri="{FF2B5EF4-FFF2-40B4-BE49-F238E27FC236}">
                        <a16:creationId xmlns:a16="http://schemas.microsoft.com/office/drawing/2014/main" id="{01BDD56D-84C0-4032-91F1-A9CC962A5CEE}"/>
                      </a:ext>
                    </a:extLst>
                  </p:cNvPr>
                  <p:cNvPicPr/>
                  <p:nvPr/>
                </p:nvPicPr>
                <p:blipFill>
                  <a:blip r:embed="rId100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1">
                <p14:nvContentPartPr>
                  <p14:cNvPr id="301" name="Håndskrift 300">
                    <a:extLst>
                      <a:ext uri="{FF2B5EF4-FFF2-40B4-BE49-F238E27FC236}">
                        <a16:creationId xmlns:a16="http://schemas.microsoft.com/office/drawing/2014/main" id="{54FF56CE-ECF8-48C9-AF2F-FDD4E50F9455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211" name="Håndskrift 210">
                    <a:extLst>
                      <a:ext uri="{FF2B5EF4-FFF2-40B4-BE49-F238E27FC236}">
                        <a16:creationId xmlns:a16="http://schemas.microsoft.com/office/drawing/2014/main" id="{B108739B-BD4C-42CE-81F6-A954D9F72188}"/>
                      </a:ext>
                    </a:extLst>
                  </p:cNvPr>
                  <p:cNvPicPr/>
                  <p:nvPr/>
                </p:nvPicPr>
                <p:blipFill>
                  <a:blip r:embed="rId102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3">
                <p14:nvContentPartPr>
                  <p14:cNvPr id="302" name="Håndskrift 301">
                    <a:extLst>
                      <a:ext uri="{FF2B5EF4-FFF2-40B4-BE49-F238E27FC236}">
                        <a16:creationId xmlns:a16="http://schemas.microsoft.com/office/drawing/2014/main" id="{D10E1FA7-5932-4DD7-BEC3-FC6D9EDCBF34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213" name="Håndskrift 212">
                    <a:extLst>
                      <a:ext uri="{FF2B5EF4-FFF2-40B4-BE49-F238E27FC236}">
                        <a16:creationId xmlns:a16="http://schemas.microsoft.com/office/drawing/2014/main" id="{0FDA3849-90BC-469A-BFDB-15AE784A3E3B}"/>
                      </a:ext>
                    </a:extLst>
                  </p:cNvPr>
                  <p:cNvPicPr/>
                  <p:nvPr/>
                </p:nvPicPr>
                <p:blipFill>
                  <a:blip r:embed="rId104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5">
                <p14:nvContentPartPr>
                  <p14:cNvPr id="303" name="Håndskrift 302">
                    <a:extLst>
                      <a:ext uri="{FF2B5EF4-FFF2-40B4-BE49-F238E27FC236}">
                        <a16:creationId xmlns:a16="http://schemas.microsoft.com/office/drawing/2014/main" id="{3031FD50-258C-4C99-9122-E1550C6634D5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215" name="Håndskrift 214">
                    <a:extLst>
                      <a:ext uri="{FF2B5EF4-FFF2-40B4-BE49-F238E27FC236}">
                        <a16:creationId xmlns:a16="http://schemas.microsoft.com/office/drawing/2014/main" id="{9413EA18-DBB2-4923-B35C-4D9F73D89B54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6">
                <p14:nvContentPartPr>
                  <p14:cNvPr id="304" name="Håndskrift 303">
                    <a:extLst>
                      <a:ext uri="{FF2B5EF4-FFF2-40B4-BE49-F238E27FC236}">
                        <a16:creationId xmlns:a16="http://schemas.microsoft.com/office/drawing/2014/main" id="{9FEAC1E3-520D-49BE-B2F9-F88810F8DB0E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216" name="Håndskrift 215">
                    <a:extLst>
                      <a:ext uri="{FF2B5EF4-FFF2-40B4-BE49-F238E27FC236}">
                        <a16:creationId xmlns:a16="http://schemas.microsoft.com/office/drawing/2014/main" id="{F8956108-1270-4780-8987-B013E932AFDD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7">
                <p14:nvContentPartPr>
                  <p14:cNvPr id="305" name="Håndskrift 304">
                    <a:extLst>
                      <a:ext uri="{FF2B5EF4-FFF2-40B4-BE49-F238E27FC236}">
                        <a16:creationId xmlns:a16="http://schemas.microsoft.com/office/drawing/2014/main" id="{B3495E99-C5E2-484F-AF46-DC278E1F0E17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217" name="Håndskrift 216">
                    <a:extLst>
                      <a:ext uri="{FF2B5EF4-FFF2-40B4-BE49-F238E27FC236}">
                        <a16:creationId xmlns:a16="http://schemas.microsoft.com/office/drawing/2014/main" id="{97F2D062-DBAF-4582-87BF-96D13D1093F3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8">
                <p14:nvContentPartPr>
                  <p14:cNvPr id="306" name="Håndskrift 305">
                    <a:extLst>
                      <a:ext uri="{FF2B5EF4-FFF2-40B4-BE49-F238E27FC236}">
                        <a16:creationId xmlns:a16="http://schemas.microsoft.com/office/drawing/2014/main" id="{41A4159F-E03B-452C-AC02-0CBD4F65DF81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218" name="Håndskrift 217">
                    <a:extLst>
                      <a:ext uri="{FF2B5EF4-FFF2-40B4-BE49-F238E27FC236}">
                        <a16:creationId xmlns:a16="http://schemas.microsoft.com/office/drawing/2014/main" id="{887712FE-5265-4002-A54F-D4CC7C78642E}"/>
                      </a:ext>
                    </a:extLst>
                  </p:cNvPr>
                  <p:cNvPicPr/>
                  <p:nvPr/>
                </p:nvPicPr>
                <p:blipFill>
                  <a:blip r:embed="rId109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0">
                <p14:nvContentPartPr>
                  <p14:cNvPr id="307" name="Håndskrift 306">
                    <a:extLst>
                      <a:ext uri="{FF2B5EF4-FFF2-40B4-BE49-F238E27FC236}">
                        <a16:creationId xmlns:a16="http://schemas.microsoft.com/office/drawing/2014/main" id="{4CBBEEFC-83CF-4512-BA0D-6D58A80689E1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219" name="Håndskrift 218">
                    <a:extLst>
                      <a:ext uri="{FF2B5EF4-FFF2-40B4-BE49-F238E27FC236}">
                        <a16:creationId xmlns:a16="http://schemas.microsoft.com/office/drawing/2014/main" id="{17F6B70C-D1FA-4DDB-AA10-BB98D73437C9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2">
                <p14:nvContentPartPr>
                  <p14:cNvPr id="308" name="Håndskrift 307">
                    <a:extLst>
                      <a:ext uri="{FF2B5EF4-FFF2-40B4-BE49-F238E27FC236}">
                        <a16:creationId xmlns:a16="http://schemas.microsoft.com/office/drawing/2014/main" id="{BD6B41FC-411B-4C45-856A-932100CC0CAB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220" name="Håndskrift 219">
                    <a:extLst>
                      <a:ext uri="{FF2B5EF4-FFF2-40B4-BE49-F238E27FC236}">
                        <a16:creationId xmlns:a16="http://schemas.microsoft.com/office/drawing/2014/main" id="{DAB93BFB-FBBF-46FE-A182-7A80AF4E7344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95" name="Gruppe 94">
              <a:extLst>
                <a:ext uri="{FF2B5EF4-FFF2-40B4-BE49-F238E27FC236}">
                  <a16:creationId xmlns:a16="http://schemas.microsoft.com/office/drawing/2014/main" id="{4AC98D1B-E262-4614-98B0-C888B14EFC9B}"/>
                </a:ext>
              </a:extLst>
            </p:cNvPr>
            <p:cNvGrpSpPr/>
            <p:nvPr/>
          </p:nvGrpSpPr>
          <p:grpSpPr>
            <a:xfrm>
              <a:off x="7754138" y="3798806"/>
              <a:ext cx="1092892" cy="1397384"/>
              <a:chOff x="3887440" y="3263570"/>
              <a:chExt cx="456120" cy="5832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13">
                <p14:nvContentPartPr>
                  <p14:cNvPr id="262" name="Håndskrift 261">
                    <a:extLst>
                      <a:ext uri="{FF2B5EF4-FFF2-40B4-BE49-F238E27FC236}">
                        <a16:creationId xmlns:a16="http://schemas.microsoft.com/office/drawing/2014/main" id="{58FACD6B-43FB-4296-B796-0617193434F5}"/>
                      </a:ext>
                    </a:extLst>
                  </p14:cNvPr>
                  <p14:cNvContentPartPr/>
                  <p14:nvPr/>
                </p14:nvContentPartPr>
                <p14:xfrm>
                  <a:off x="3917680" y="3288770"/>
                  <a:ext cx="128160" cy="558000"/>
                </p14:xfrm>
              </p:contentPart>
            </mc:Choice>
            <mc:Fallback xmlns="">
              <p:pic>
                <p:nvPicPr>
                  <p:cNvPr id="160" name="Håndskrift 159">
                    <a:extLst>
                      <a:ext uri="{FF2B5EF4-FFF2-40B4-BE49-F238E27FC236}">
                        <a16:creationId xmlns:a16="http://schemas.microsoft.com/office/drawing/2014/main" id="{21B08AA3-2C92-4FBA-94B7-76EC51F8EC76}"/>
                      </a:ext>
                    </a:extLst>
                  </p:cNvPr>
                  <p:cNvPicPr/>
                  <p:nvPr/>
                </p:nvPicPr>
                <p:blipFill>
                  <a:blip r:embed="rId114"/>
                  <a:stretch>
                    <a:fillRect/>
                  </a:stretch>
                </p:blipFill>
                <p:spPr>
                  <a:xfrm>
                    <a:off x="3910159" y="3281254"/>
                    <a:ext cx="143052" cy="57288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5">
                <p14:nvContentPartPr>
                  <p14:cNvPr id="263" name="Håndskrift 262">
                    <a:extLst>
                      <a:ext uri="{FF2B5EF4-FFF2-40B4-BE49-F238E27FC236}">
                        <a16:creationId xmlns:a16="http://schemas.microsoft.com/office/drawing/2014/main" id="{3DBB39A6-440A-49A7-952D-69D6AE7D5D50}"/>
                      </a:ext>
                    </a:extLst>
                  </p14:cNvPr>
                  <p14:cNvContentPartPr/>
                  <p14:nvPr/>
                </p14:nvContentPartPr>
                <p14:xfrm>
                  <a:off x="4061320" y="3378050"/>
                  <a:ext cx="282240" cy="417600"/>
                </p14:xfrm>
              </p:contentPart>
            </mc:Choice>
            <mc:Fallback xmlns="">
              <p:pic>
                <p:nvPicPr>
                  <p:cNvPr id="161" name="Håndskrift 160">
                    <a:extLst>
                      <a:ext uri="{FF2B5EF4-FFF2-40B4-BE49-F238E27FC236}">
                        <a16:creationId xmlns:a16="http://schemas.microsoft.com/office/drawing/2014/main" id="{F7D99F05-19C1-471D-A6C9-0CBE49735BAA}"/>
                      </a:ext>
                    </a:extLst>
                  </p:cNvPr>
                  <p:cNvPicPr/>
                  <p:nvPr/>
                </p:nvPicPr>
                <p:blipFill>
                  <a:blip r:embed="rId116"/>
                  <a:stretch>
                    <a:fillRect/>
                  </a:stretch>
                </p:blipFill>
                <p:spPr>
                  <a:xfrm>
                    <a:off x="4053802" y="3370534"/>
                    <a:ext cx="297126" cy="43248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7">
                <p14:nvContentPartPr>
                  <p14:cNvPr id="264" name="Håndskrift 263">
                    <a:extLst>
                      <a:ext uri="{FF2B5EF4-FFF2-40B4-BE49-F238E27FC236}">
                        <a16:creationId xmlns:a16="http://schemas.microsoft.com/office/drawing/2014/main" id="{186C2EAF-5A4B-4919-815C-BCD60C1FFB5E}"/>
                      </a:ext>
                    </a:extLst>
                  </p14:cNvPr>
                  <p14:cNvContentPartPr/>
                  <p14:nvPr/>
                </p14:nvContentPartPr>
                <p14:xfrm>
                  <a:off x="4053400" y="3263570"/>
                  <a:ext cx="68040" cy="560520"/>
                </p14:xfrm>
              </p:contentPart>
            </mc:Choice>
            <mc:Fallback xmlns="">
              <p:pic>
                <p:nvPicPr>
                  <p:cNvPr id="162" name="Håndskrift 161">
                    <a:extLst>
                      <a:ext uri="{FF2B5EF4-FFF2-40B4-BE49-F238E27FC236}">
                        <a16:creationId xmlns:a16="http://schemas.microsoft.com/office/drawing/2014/main" id="{CF86505A-9627-432E-9F9C-33D311969065}"/>
                      </a:ext>
                    </a:extLst>
                  </p:cNvPr>
                  <p:cNvPicPr/>
                  <p:nvPr/>
                </p:nvPicPr>
                <p:blipFill>
                  <a:blip r:embed="rId118"/>
                  <a:stretch>
                    <a:fillRect/>
                  </a:stretch>
                </p:blipFill>
                <p:spPr>
                  <a:xfrm>
                    <a:off x="4045857" y="3256050"/>
                    <a:ext cx="82976" cy="57540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9">
                <p14:nvContentPartPr>
                  <p14:cNvPr id="265" name="Håndskrift 264">
                    <a:extLst>
                      <a:ext uri="{FF2B5EF4-FFF2-40B4-BE49-F238E27FC236}">
                        <a16:creationId xmlns:a16="http://schemas.microsoft.com/office/drawing/2014/main" id="{393F2389-F593-468F-8115-BA1CB0A60B21}"/>
                      </a:ext>
                    </a:extLst>
                  </p14:cNvPr>
                  <p14:cNvContentPartPr/>
                  <p14:nvPr/>
                </p14:nvContentPartPr>
                <p14:xfrm>
                  <a:off x="3887440" y="3459050"/>
                  <a:ext cx="435960" cy="367200"/>
                </p14:xfrm>
              </p:contentPart>
            </mc:Choice>
            <mc:Fallback xmlns="">
              <p:pic>
                <p:nvPicPr>
                  <p:cNvPr id="163" name="Håndskrift 162">
                    <a:extLst>
                      <a:ext uri="{FF2B5EF4-FFF2-40B4-BE49-F238E27FC236}">
                        <a16:creationId xmlns:a16="http://schemas.microsoft.com/office/drawing/2014/main" id="{BE6DBDD9-641B-4FF3-A77F-E24495AFBFAE}"/>
                      </a:ext>
                    </a:extLst>
                  </p:cNvPr>
                  <p:cNvPicPr/>
                  <p:nvPr/>
                </p:nvPicPr>
                <p:blipFill>
                  <a:blip r:embed="rId120"/>
                  <a:stretch>
                    <a:fillRect/>
                  </a:stretch>
                </p:blipFill>
                <p:spPr>
                  <a:xfrm>
                    <a:off x="3879918" y="3451535"/>
                    <a:ext cx="450853" cy="38208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96" name="Gruppe 95">
              <a:extLst>
                <a:ext uri="{FF2B5EF4-FFF2-40B4-BE49-F238E27FC236}">
                  <a16:creationId xmlns:a16="http://schemas.microsoft.com/office/drawing/2014/main" id="{E4AF2325-1DF6-48F4-B9FE-AE78A9C433E6}"/>
                </a:ext>
              </a:extLst>
            </p:cNvPr>
            <p:cNvGrpSpPr/>
            <p:nvPr/>
          </p:nvGrpSpPr>
          <p:grpSpPr>
            <a:xfrm>
              <a:off x="7795691" y="3860167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21">
                <p14:nvContentPartPr>
                  <p14:cNvPr id="215" name="Håndskrift 214">
                    <a:extLst>
                      <a:ext uri="{FF2B5EF4-FFF2-40B4-BE49-F238E27FC236}">
                        <a16:creationId xmlns:a16="http://schemas.microsoft.com/office/drawing/2014/main" id="{63879FD8-7EDC-45F1-8AE6-BB4BA8071668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289" name="Håndskrift 288">
                    <a:extLst>
                      <a:ext uri="{FF2B5EF4-FFF2-40B4-BE49-F238E27FC236}">
                        <a16:creationId xmlns:a16="http://schemas.microsoft.com/office/drawing/2014/main" id="{E7A06D86-B2C4-40B5-9044-90AEEB18F53D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2">
                <p14:nvContentPartPr>
                  <p14:cNvPr id="220" name="Håndskrift 219">
                    <a:extLst>
                      <a:ext uri="{FF2B5EF4-FFF2-40B4-BE49-F238E27FC236}">
                        <a16:creationId xmlns:a16="http://schemas.microsoft.com/office/drawing/2014/main" id="{75C43532-23B2-4F57-94CC-0A500F8A8E62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290" name="Håndskrift 289">
                    <a:extLst>
                      <a:ext uri="{FF2B5EF4-FFF2-40B4-BE49-F238E27FC236}">
                        <a16:creationId xmlns:a16="http://schemas.microsoft.com/office/drawing/2014/main" id="{B0804A63-3D3C-477A-9947-A92758DE4AC0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3">
                <p14:nvContentPartPr>
                  <p14:cNvPr id="221" name="Håndskrift 220">
                    <a:extLst>
                      <a:ext uri="{FF2B5EF4-FFF2-40B4-BE49-F238E27FC236}">
                        <a16:creationId xmlns:a16="http://schemas.microsoft.com/office/drawing/2014/main" id="{1EA81757-19E1-45BC-A2A2-D2D7E0BFCD1E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291" name="Håndskrift 290">
                    <a:extLst>
                      <a:ext uri="{FF2B5EF4-FFF2-40B4-BE49-F238E27FC236}">
                        <a16:creationId xmlns:a16="http://schemas.microsoft.com/office/drawing/2014/main" id="{E0056ECC-F584-4CFC-9E9B-8522230AF9A4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4">
                <p14:nvContentPartPr>
                  <p14:cNvPr id="222" name="Håndskrift 221">
                    <a:extLst>
                      <a:ext uri="{FF2B5EF4-FFF2-40B4-BE49-F238E27FC236}">
                        <a16:creationId xmlns:a16="http://schemas.microsoft.com/office/drawing/2014/main" id="{5B704EC5-DF4B-44C1-BC63-0F0E9B143F03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292" name="Håndskrift 291">
                    <a:extLst>
                      <a:ext uri="{FF2B5EF4-FFF2-40B4-BE49-F238E27FC236}">
                        <a16:creationId xmlns:a16="http://schemas.microsoft.com/office/drawing/2014/main" id="{155B079C-A243-4888-B974-0A508A58422C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5">
                <p14:nvContentPartPr>
                  <p14:cNvPr id="223" name="Håndskrift 222">
                    <a:extLst>
                      <a:ext uri="{FF2B5EF4-FFF2-40B4-BE49-F238E27FC236}">
                        <a16:creationId xmlns:a16="http://schemas.microsoft.com/office/drawing/2014/main" id="{B0AB887E-585E-4503-997B-9F4FA2711512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293" name="Håndskrift 292">
                    <a:extLst>
                      <a:ext uri="{FF2B5EF4-FFF2-40B4-BE49-F238E27FC236}">
                        <a16:creationId xmlns:a16="http://schemas.microsoft.com/office/drawing/2014/main" id="{94AF3AF0-9C89-442D-838A-5DA2214FE4CD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6">
                <p14:nvContentPartPr>
                  <p14:cNvPr id="224" name="Håndskrift 223">
                    <a:extLst>
                      <a:ext uri="{FF2B5EF4-FFF2-40B4-BE49-F238E27FC236}">
                        <a16:creationId xmlns:a16="http://schemas.microsoft.com/office/drawing/2014/main" id="{436D4440-9FF0-43F9-B879-29657DDE75BC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294" name="Håndskrift 293">
                    <a:extLst>
                      <a:ext uri="{FF2B5EF4-FFF2-40B4-BE49-F238E27FC236}">
                        <a16:creationId xmlns:a16="http://schemas.microsoft.com/office/drawing/2014/main" id="{D5D00A9F-DC93-43BE-8423-41EAF2F49D9C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7">
                <p14:nvContentPartPr>
                  <p14:cNvPr id="225" name="Håndskrift 224">
                    <a:extLst>
                      <a:ext uri="{FF2B5EF4-FFF2-40B4-BE49-F238E27FC236}">
                        <a16:creationId xmlns:a16="http://schemas.microsoft.com/office/drawing/2014/main" id="{E098F637-58F0-4508-998D-059BBEF121E3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295" name="Håndskrift 294">
                    <a:extLst>
                      <a:ext uri="{FF2B5EF4-FFF2-40B4-BE49-F238E27FC236}">
                        <a16:creationId xmlns:a16="http://schemas.microsoft.com/office/drawing/2014/main" id="{1D6594D8-E660-45F9-9148-C2DF4C15466A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8">
                <p14:nvContentPartPr>
                  <p14:cNvPr id="226" name="Håndskrift 225">
                    <a:extLst>
                      <a:ext uri="{FF2B5EF4-FFF2-40B4-BE49-F238E27FC236}">
                        <a16:creationId xmlns:a16="http://schemas.microsoft.com/office/drawing/2014/main" id="{40471B1C-B17C-402C-93ED-BB5CB450CE44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296" name="Håndskrift 295">
                    <a:extLst>
                      <a:ext uri="{FF2B5EF4-FFF2-40B4-BE49-F238E27FC236}">
                        <a16:creationId xmlns:a16="http://schemas.microsoft.com/office/drawing/2014/main" id="{708A65B1-060D-4CD6-8BF7-E0B234AB5BB3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9">
                <p14:nvContentPartPr>
                  <p14:cNvPr id="227" name="Håndskrift 226">
                    <a:extLst>
                      <a:ext uri="{FF2B5EF4-FFF2-40B4-BE49-F238E27FC236}">
                        <a16:creationId xmlns:a16="http://schemas.microsoft.com/office/drawing/2014/main" id="{BC1AAEB2-C430-412B-9251-DABBC51ACA16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297" name="Håndskrift 296">
                    <a:extLst>
                      <a:ext uri="{FF2B5EF4-FFF2-40B4-BE49-F238E27FC236}">
                        <a16:creationId xmlns:a16="http://schemas.microsoft.com/office/drawing/2014/main" id="{FBE96523-3552-4DA8-BDC9-43DB0D0D9792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0">
                <p14:nvContentPartPr>
                  <p14:cNvPr id="228" name="Håndskrift 227">
                    <a:extLst>
                      <a:ext uri="{FF2B5EF4-FFF2-40B4-BE49-F238E27FC236}">
                        <a16:creationId xmlns:a16="http://schemas.microsoft.com/office/drawing/2014/main" id="{71CDA3C8-ADDE-4E84-A140-FE95B59A9A64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298" name="Håndskrift 297">
                    <a:extLst>
                      <a:ext uri="{FF2B5EF4-FFF2-40B4-BE49-F238E27FC236}">
                        <a16:creationId xmlns:a16="http://schemas.microsoft.com/office/drawing/2014/main" id="{364FF5A5-E364-491B-B7F7-9F8F1C7E2D2F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1">
                <p14:nvContentPartPr>
                  <p14:cNvPr id="229" name="Håndskrift 228">
                    <a:extLst>
                      <a:ext uri="{FF2B5EF4-FFF2-40B4-BE49-F238E27FC236}">
                        <a16:creationId xmlns:a16="http://schemas.microsoft.com/office/drawing/2014/main" id="{DC2E366F-8547-4477-BB81-55CE4D739746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299" name="Håndskrift 298">
                    <a:extLst>
                      <a:ext uri="{FF2B5EF4-FFF2-40B4-BE49-F238E27FC236}">
                        <a16:creationId xmlns:a16="http://schemas.microsoft.com/office/drawing/2014/main" id="{0659EA96-E617-4F5D-9DF6-E1481801255B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2">
                <p14:nvContentPartPr>
                  <p14:cNvPr id="230" name="Håndskrift 229">
                    <a:extLst>
                      <a:ext uri="{FF2B5EF4-FFF2-40B4-BE49-F238E27FC236}">
                        <a16:creationId xmlns:a16="http://schemas.microsoft.com/office/drawing/2014/main" id="{53D280C7-980F-4491-A6D5-09E047923084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300" name="Håndskrift 299">
                    <a:extLst>
                      <a:ext uri="{FF2B5EF4-FFF2-40B4-BE49-F238E27FC236}">
                        <a16:creationId xmlns:a16="http://schemas.microsoft.com/office/drawing/2014/main" id="{5D6EA16B-C169-42AF-87D0-D11311B7BA53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3">
                <p14:nvContentPartPr>
                  <p14:cNvPr id="231" name="Håndskrift 230">
                    <a:extLst>
                      <a:ext uri="{FF2B5EF4-FFF2-40B4-BE49-F238E27FC236}">
                        <a16:creationId xmlns:a16="http://schemas.microsoft.com/office/drawing/2014/main" id="{408E17C5-08FC-49FE-882A-60703368B485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301" name="Håndskrift 300">
                    <a:extLst>
                      <a:ext uri="{FF2B5EF4-FFF2-40B4-BE49-F238E27FC236}">
                        <a16:creationId xmlns:a16="http://schemas.microsoft.com/office/drawing/2014/main" id="{ABDB8363-689B-47F9-BC1E-0E3E1DA863AB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4">
                <p14:nvContentPartPr>
                  <p14:cNvPr id="232" name="Håndskrift 231">
                    <a:extLst>
                      <a:ext uri="{FF2B5EF4-FFF2-40B4-BE49-F238E27FC236}">
                        <a16:creationId xmlns:a16="http://schemas.microsoft.com/office/drawing/2014/main" id="{BE1DE427-879D-4D51-A942-21A08AAA29FF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302" name="Håndskrift 301">
                    <a:extLst>
                      <a:ext uri="{FF2B5EF4-FFF2-40B4-BE49-F238E27FC236}">
                        <a16:creationId xmlns:a16="http://schemas.microsoft.com/office/drawing/2014/main" id="{C8B7393E-A941-4CB1-BD72-0E8919C86235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5">
                <p14:nvContentPartPr>
                  <p14:cNvPr id="233" name="Håndskrift 232">
                    <a:extLst>
                      <a:ext uri="{FF2B5EF4-FFF2-40B4-BE49-F238E27FC236}">
                        <a16:creationId xmlns:a16="http://schemas.microsoft.com/office/drawing/2014/main" id="{A6A564AD-94DE-4DA5-8687-A28F8381BF14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303" name="Håndskrift 302">
                    <a:extLst>
                      <a:ext uri="{FF2B5EF4-FFF2-40B4-BE49-F238E27FC236}">
                        <a16:creationId xmlns:a16="http://schemas.microsoft.com/office/drawing/2014/main" id="{669309BE-1845-46DB-9957-4A30B7AE6E1D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6">
                <p14:nvContentPartPr>
                  <p14:cNvPr id="234" name="Håndskrift 233">
                    <a:extLst>
                      <a:ext uri="{FF2B5EF4-FFF2-40B4-BE49-F238E27FC236}">
                        <a16:creationId xmlns:a16="http://schemas.microsoft.com/office/drawing/2014/main" id="{5E2CF2A3-7072-465D-B275-890713D639A8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304" name="Håndskrift 303">
                    <a:extLst>
                      <a:ext uri="{FF2B5EF4-FFF2-40B4-BE49-F238E27FC236}">
                        <a16:creationId xmlns:a16="http://schemas.microsoft.com/office/drawing/2014/main" id="{47A4F301-55FA-409E-9BC9-E376096DA03C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7">
                <p14:nvContentPartPr>
                  <p14:cNvPr id="235" name="Håndskrift 234">
                    <a:extLst>
                      <a:ext uri="{FF2B5EF4-FFF2-40B4-BE49-F238E27FC236}">
                        <a16:creationId xmlns:a16="http://schemas.microsoft.com/office/drawing/2014/main" id="{56213378-37B1-41FD-B486-C317A7D67458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305" name="Håndskrift 304">
                    <a:extLst>
                      <a:ext uri="{FF2B5EF4-FFF2-40B4-BE49-F238E27FC236}">
                        <a16:creationId xmlns:a16="http://schemas.microsoft.com/office/drawing/2014/main" id="{DEC10FF4-6463-4DEB-BDB1-590C49D5C34C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8">
                <p14:nvContentPartPr>
                  <p14:cNvPr id="236" name="Håndskrift 235">
                    <a:extLst>
                      <a:ext uri="{FF2B5EF4-FFF2-40B4-BE49-F238E27FC236}">
                        <a16:creationId xmlns:a16="http://schemas.microsoft.com/office/drawing/2014/main" id="{B87B0DBC-FE13-40F5-8C1D-7FED401511F7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306" name="Håndskrift 305">
                    <a:extLst>
                      <a:ext uri="{FF2B5EF4-FFF2-40B4-BE49-F238E27FC236}">
                        <a16:creationId xmlns:a16="http://schemas.microsoft.com/office/drawing/2014/main" id="{A83E624C-1A15-492B-934B-2AF46F7A09E1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9">
                <p14:nvContentPartPr>
                  <p14:cNvPr id="237" name="Håndskrift 236">
                    <a:extLst>
                      <a:ext uri="{FF2B5EF4-FFF2-40B4-BE49-F238E27FC236}">
                        <a16:creationId xmlns:a16="http://schemas.microsoft.com/office/drawing/2014/main" id="{122729EF-353E-4FF8-804B-153D9C0CCB22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307" name="Håndskrift 306">
                    <a:extLst>
                      <a:ext uri="{FF2B5EF4-FFF2-40B4-BE49-F238E27FC236}">
                        <a16:creationId xmlns:a16="http://schemas.microsoft.com/office/drawing/2014/main" id="{302036D8-22AA-4F01-BE34-ED43A60B23FC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0">
                <p14:nvContentPartPr>
                  <p14:cNvPr id="238" name="Håndskrift 237">
                    <a:extLst>
                      <a:ext uri="{FF2B5EF4-FFF2-40B4-BE49-F238E27FC236}">
                        <a16:creationId xmlns:a16="http://schemas.microsoft.com/office/drawing/2014/main" id="{69E755F7-76A0-4EC1-BC6E-624A7B33772A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308" name="Håndskrift 307">
                    <a:extLst>
                      <a:ext uri="{FF2B5EF4-FFF2-40B4-BE49-F238E27FC236}">
                        <a16:creationId xmlns:a16="http://schemas.microsoft.com/office/drawing/2014/main" id="{FE655B24-C7F3-4A31-B49D-AE4ADFEC7586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1">
                <p14:nvContentPartPr>
                  <p14:cNvPr id="239" name="Håndskrift 238">
                    <a:extLst>
                      <a:ext uri="{FF2B5EF4-FFF2-40B4-BE49-F238E27FC236}">
                        <a16:creationId xmlns:a16="http://schemas.microsoft.com/office/drawing/2014/main" id="{DC48E76B-73ED-461C-B322-52604247A0F8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309" name="Håndskrift 308">
                    <a:extLst>
                      <a:ext uri="{FF2B5EF4-FFF2-40B4-BE49-F238E27FC236}">
                        <a16:creationId xmlns:a16="http://schemas.microsoft.com/office/drawing/2014/main" id="{48FF63BD-693A-4625-86BB-9B66F3104F11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2">
                <p14:nvContentPartPr>
                  <p14:cNvPr id="240" name="Håndskrift 239">
                    <a:extLst>
                      <a:ext uri="{FF2B5EF4-FFF2-40B4-BE49-F238E27FC236}">
                        <a16:creationId xmlns:a16="http://schemas.microsoft.com/office/drawing/2014/main" id="{68F8DE50-CDB3-48DD-BE3F-B4072D4C9C13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310" name="Håndskrift 309">
                    <a:extLst>
                      <a:ext uri="{FF2B5EF4-FFF2-40B4-BE49-F238E27FC236}">
                        <a16:creationId xmlns:a16="http://schemas.microsoft.com/office/drawing/2014/main" id="{F44BF129-B611-458A-825B-B66F4800EFA8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3">
                <p14:nvContentPartPr>
                  <p14:cNvPr id="241" name="Håndskrift 240">
                    <a:extLst>
                      <a:ext uri="{FF2B5EF4-FFF2-40B4-BE49-F238E27FC236}">
                        <a16:creationId xmlns:a16="http://schemas.microsoft.com/office/drawing/2014/main" id="{B0028A90-72FD-42AD-AF7E-B11E9E9A44FB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311" name="Håndskrift 310">
                    <a:extLst>
                      <a:ext uri="{FF2B5EF4-FFF2-40B4-BE49-F238E27FC236}">
                        <a16:creationId xmlns:a16="http://schemas.microsoft.com/office/drawing/2014/main" id="{D62B7BF6-1965-4B52-8609-9C4F9455F121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4">
                <p14:nvContentPartPr>
                  <p14:cNvPr id="242" name="Håndskrift 241">
                    <a:extLst>
                      <a:ext uri="{FF2B5EF4-FFF2-40B4-BE49-F238E27FC236}">
                        <a16:creationId xmlns:a16="http://schemas.microsoft.com/office/drawing/2014/main" id="{F1873B26-2F05-4B64-8062-CFAE59C8D91B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312" name="Håndskrift 311">
                    <a:extLst>
                      <a:ext uri="{FF2B5EF4-FFF2-40B4-BE49-F238E27FC236}">
                        <a16:creationId xmlns:a16="http://schemas.microsoft.com/office/drawing/2014/main" id="{17E00DE5-DC11-4AE3-AF87-CCB0B76C9F37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5">
                <p14:nvContentPartPr>
                  <p14:cNvPr id="243" name="Håndskrift 242">
                    <a:extLst>
                      <a:ext uri="{FF2B5EF4-FFF2-40B4-BE49-F238E27FC236}">
                        <a16:creationId xmlns:a16="http://schemas.microsoft.com/office/drawing/2014/main" id="{312067AF-5E8A-4D95-B34F-CFFF6D0EAEA3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313" name="Håndskrift 312">
                    <a:extLst>
                      <a:ext uri="{FF2B5EF4-FFF2-40B4-BE49-F238E27FC236}">
                        <a16:creationId xmlns:a16="http://schemas.microsoft.com/office/drawing/2014/main" id="{D4A0827E-C7FF-42A4-A8C7-C913E9BD8F18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6">
                <p14:nvContentPartPr>
                  <p14:cNvPr id="244" name="Håndskrift 243">
                    <a:extLst>
                      <a:ext uri="{FF2B5EF4-FFF2-40B4-BE49-F238E27FC236}">
                        <a16:creationId xmlns:a16="http://schemas.microsoft.com/office/drawing/2014/main" id="{EC0BB7B6-803A-4F6A-8600-BA927224B5EE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314" name="Håndskrift 313">
                    <a:extLst>
                      <a:ext uri="{FF2B5EF4-FFF2-40B4-BE49-F238E27FC236}">
                        <a16:creationId xmlns:a16="http://schemas.microsoft.com/office/drawing/2014/main" id="{0A408C17-D794-41AD-B07B-58D1A500A16F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7">
                <p14:nvContentPartPr>
                  <p14:cNvPr id="245" name="Håndskrift 244">
                    <a:extLst>
                      <a:ext uri="{FF2B5EF4-FFF2-40B4-BE49-F238E27FC236}">
                        <a16:creationId xmlns:a16="http://schemas.microsoft.com/office/drawing/2014/main" id="{BD21C07D-E763-4BB3-AA29-B1600FE26184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315" name="Håndskrift 314">
                    <a:extLst>
                      <a:ext uri="{FF2B5EF4-FFF2-40B4-BE49-F238E27FC236}">
                        <a16:creationId xmlns:a16="http://schemas.microsoft.com/office/drawing/2014/main" id="{840768E7-790A-4B59-A44C-B111C8AFD16F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8">
                <p14:nvContentPartPr>
                  <p14:cNvPr id="246" name="Håndskrift 245">
                    <a:extLst>
                      <a:ext uri="{FF2B5EF4-FFF2-40B4-BE49-F238E27FC236}">
                        <a16:creationId xmlns:a16="http://schemas.microsoft.com/office/drawing/2014/main" id="{1D8A7DD5-CE37-4F8D-8C68-29482D0920F0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316" name="Håndskrift 315">
                    <a:extLst>
                      <a:ext uri="{FF2B5EF4-FFF2-40B4-BE49-F238E27FC236}">
                        <a16:creationId xmlns:a16="http://schemas.microsoft.com/office/drawing/2014/main" id="{39539A97-03FF-456D-9686-2C4712D841AF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9">
                <p14:nvContentPartPr>
                  <p14:cNvPr id="247" name="Håndskrift 246">
                    <a:extLst>
                      <a:ext uri="{FF2B5EF4-FFF2-40B4-BE49-F238E27FC236}">
                        <a16:creationId xmlns:a16="http://schemas.microsoft.com/office/drawing/2014/main" id="{B9F99ECB-78E9-402C-947D-A714824D8FD2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317" name="Håndskrift 316">
                    <a:extLst>
                      <a:ext uri="{FF2B5EF4-FFF2-40B4-BE49-F238E27FC236}">
                        <a16:creationId xmlns:a16="http://schemas.microsoft.com/office/drawing/2014/main" id="{1C85CF32-C160-435A-9C75-B6F9ACEDE6D5}"/>
                      </a:ext>
                    </a:extLst>
                  </p:cNvPr>
                  <p:cNvPicPr/>
                  <p:nvPr/>
                </p:nvPicPr>
                <p:blipFill>
                  <a:blip r:embed="rId92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0">
                <p14:nvContentPartPr>
                  <p14:cNvPr id="248" name="Håndskrift 247">
                    <a:extLst>
                      <a:ext uri="{FF2B5EF4-FFF2-40B4-BE49-F238E27FC236}">
                        <a16:creationId xmlns:a16="http://schemas.microsoft.com/office/drawing/2014/main" id="{42DE81F3-9F57-4F00-8CA8-A1AD1E5ABF2A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318" name="Håndskrift 317">
                    <a:extLst>
                      <a:ext uri="{FF2B5EF4-FFF2-40B4-BE49-F238E27FC236}">
                        <a16:creationId xmlns:a16="http://schemas.microsoft.com/office/drawing/2014/main" id="{8397025F-8C36-4B5D-A7FE-982A6E81782F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1">
                <p14:nvContentPartPr>
                  <p14:cNvPr id="249" name="Håndskrift 248">
                    <a:extLst>
                      <a:ext uri="{FF2B5EF4-FFF2-40B4-BE49-F238E27FC236}">
                        <a16:creationId xmlns:a16="http://schemas.microsoft.com/office/drawing/2014/main" id="{03787647-B056-409F-9364-A0A6ACEA2A82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319" name="Håndskrift 318">
                    <a:extLst>
                      <a:ext uri="{FF2B5EF4-FFF2-40B4-BE49-F238E27FC236}">
                        <a16:creationId xmlns:a16="http://schemas.microsoft.com/office/drawing/2014/main" id="{10CB12B5-9D19-4480-9367-3B8826CC97B3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2">
                <p14:nvContentPartPr>
                  <p14:cNvPr id="250" name="Håndskrift 249">
                    <a:extLst>
                      <a:ext uri="{FF2B5EF4-FFF2-40B4-BE49-F238E27FC236}">
                        <a16:creationId xmlns:a16="http://schemas.microsoft.com/office/drawing/2014/main" id="{4C377411-F0ED-4CEC-A33C-D0029753B56C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320" name="Håndskrift 319">
                    <a:extLst>
                      <a:ext uri="{FF2B5EF4-FFF2-40B4-BE49-F238E27FC236}">
                        <a16:creationId xmlns:a16="http://schemas.microsoft.com/office/drawing/2014/main" id="{F7FD0CAA-4085-43DF-AA2E-9DC20D913A87}"/>
                      </a:ext>
                    </a:extLst>
                  </p:cNvPr>
                  <p:cNvPicPr/>
                  <p:nvPr/>
                </p:nvPicPr>
                <p:blipFill>
                  <a:blip r:embed="rId96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3">
                <p14:nvContentPartPr>
                  <p14:cNvPr id="251" name="Håndskrift 250">
                    <a:extLst>
                      <a:ext uri="{FF2B5EF4-FFF2-40B4-BE49-F238E27FC236}">
                        <a16:creationId xmlns:a16="http://schemas.microsoft.com/office/drawing/2014/main" id="{077A40AB-411D-4C18-963E-1644748F4F4A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321" name="Håndskrift 320">
                    <a:extLst>
                      <a:ext uri="{FF2B5EF4-FFF2-40B4-BE49-F238E27FC236}">
                        <a16:creationId xmlns:a16="http://schemas.microsoft.com/office/drawing/2014/main" id="{A875141B-3A8D-4BBD-8899-161E086B6FFF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4">
                <p14:nvContentPartPr>
                  <p14:cNvPr id="252" name="Håndskrift 251">
                    <a:extLst>
                      <a:ext uri="{FF2B5EF4-FFF2-40B4-BE49-F238E27FC236}">
                        <a16:creationId xmlns:a16="http://schemas.microsoft.com/office/drawing/2014/main" id="{7BB868DC-C981-483A-AB66-CFB5A349F5C2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322" name="Håndskrift 321">
                    <a:extLst>
                      <a:ext uri="{FF2B5EF4-FFF2-40B4-BE49-F238E27FC236}">
                        <a16:creationId xmlns:a16="http://schemas.microsoft.com/office/drawing/2014/main" id="{81AD56A3-5488-48F3-9ED9-EA14AEDB9225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5">
                <p14:nvContentPartPr>
                  <p14:cNvPr id="253" name="Håndskrift 252">
                    <a:extLst>
                      <a:ext uri="{FF2B5EF4-FFF2-40B4-BE49-F238E27FC236}">
                        <a16:creationId xmlns:a16="http://schemas.microsoft.com/office/drawing/2014/main" id="{643A83B3-8F06-4162-AD2E-94DD946B01F6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323" name="Håndskrift 322">
                    <a:extLst>
                      <a:ext uri="{FF2B5EF4-FFF2-40B4-BE49-F238E27FC236}">
                        <a16:creationId xmlns:a16="http://schemas.microsoft.com/office/drawing/2014/main" id="{177D7C70-05E2-475E-8DFC-CD3629694B4B}"/>
                      </a:ext>
                    </a:extLst>
                  </p:cNvPr>
                  <p:cNvPicPr/>
                  <p:nvPr/>
                </p:nvPicPr>
                <p:blipFill>
                  <a:blip r:embed="rId100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6">
                <p14:nvContentPartPr>
                  <p14:cNvPr id="254" name="Håndskrift 253">
                    <a:extLst>
                      <a:ext uri="{FF2B5EF4-FFF2-40B4-BE49-F238E27FC236}">
                        <a16:creationId xmlns:a16="http://schemas.microsoft.com/office/drawing/2014/main" id="{07B2ECA2-366F-4176-B1D9-0487103A17E9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324" name="Håndskrift 323">
                    <a:extLst>
                      <a:ext uri="{FF2B5EF4-FFF2-40B4-BE49-F238E27FC236}">
                        <a16:creationId xmlns:a16="http://schemas.microsoft.com/office/drawing/2014/main" id="{1A0E6292-6D9E-43F8-8B1F-AD0BE2AD6CED}"/>
                      </a:ext>
                    </a:extLst>
                  </p:cNvPr>
                  <p:cNvPicPr/>
                  <p:nvPr/>
                </p:nvPicPr>
                <p:blipFill>
                  <a:blip r:embed="rId102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7">
                <p14:nvContentPartPr>
                  <p14:cNvPr id="255" name="Håndskrift 254">
                    <a:extLst>
                      <a:ext uri="{FF2B5EF4-FFF2-40B4-BE49-F238E27FC236}">
                        <a16:creationId xmlns:a16="http://schemas.microsoft.com/office/drawing/2014/main" id="{744DC1EE-0976-4A59-A498-9405CA5D586D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325" name="Håndskrift 324">
                    <a:extLst>
                      <a:ext uri="{FF2B5EF4-FFF2-40B4-BE49-F238E27FC236}">
                        <a16:creationId xmlns:a16="http://schemas.microsoft.com/office/drawing/2014/main" id="{5A27DBDC-C158-42F8-A650-454684477B28}"/>
                      </a:ext>
                    </a:extLst>
                  </p:cNvPr>
                  <p:cNvPicPr/>
                  <p:nvPr/>
                </p:nvPicPr>
                <p:blipFill>
                  <a:blip r:embed="rId104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8">
                <p14:nvContentPartPr>
                  <p14:cNvPr id="256" name="Håndskrift 255">
                    <a:extLst>
                      <a:ext uri="{FF2B5EF4-FFF2-40B4-BE49-F238E27FC236}">
                        <a16:creationId xmlns:a16="http://schemas.microsoft.com/office/drawing/2014/main" id="{A6795932-E823-4BD1-8C55-EB2FBC770BB2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326" name="Håndskrift 325">
                    <a:extLst>
                      <a:ext uri="{FF2B5EF4-FFF2-40B4-BE49-F238E27FC236}">
                        <a16:creationId xmlns:a16="http://schemas.microsoft.com/office/drawing/2014/main" id="{39CA6137-ECDA-430A-A030-CC5B3A63BFEA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9">
                <p14:nvContentPartPr>
                  <p14:cNvPr id="257" name="Håndskrift 256">
                    <a:extLst>
                      <a:ext uri="{FF2B5EF4-FFF2-40B4-BE49-F238E27FC236}">
                        <a16:creationId xmlns:a16="http://schemas.microsoft.com/office/drawing/2014/main" id="{BE07AD82-53C6-45B5-912B-AAFCEC460690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327" name="Håndskrift 326">
                    <a:extLst>
                      <a:ext uri="{FF2B5EF4-FFF2-40B4-BE49-F238E27FC236}">
                        <a16:creationId xmlns:a16="http://schemas.microsoft.com/office/drawing/2014/main" id="{AC5140DA-E66D-4F30-AE99-9159D9BA4BDC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0">
                <p14:nvContentPartPr>
                  <p14:cNvPr id="258" name="Håndskrift 257">
                    <a:extLst>
                      <a:ext uri="{FF2B5EF4-FFF2-40B4-BE49-F238E27FC236}">
                        <a16:creationId xmlns:a16="http://schemas.microsoft.com/office/drawing/2014/main" id="{BA6EE60B-09CD-4653-9B80-1B7441212E75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328" name="Håndskrift 327">
                    <a:extLst>
                      <a:ext uri="{FF2B5EF4-FFF2-40B4-BE49-F238E27FC236}">
                        <a16:creationId xmlns:a16="http://schemas.microsoft.com/office/drawing/2014/main" id="{C71F5849-035D-456B-BC6F-C3EE7F73BA2E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1">
                <p14:nvContentPartPr>
                  <p14:cNvPr id="259" name="Håndskrift 258">
                    <a:extLst>
                      <a:ext uri="{FF2B5EF4-FFF2-40B4-BE49-F238E27FC236}">
                        <a16:creationId xmlns:a16="http://schemas.microsoft.com/office/drawing/2014/main" id="{D3E199B6-8F9F-40EC-AFDE-198ABA737EFA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329" name="Håndskrift 328">
                    <a:extLst>
                      <a:ext uri="{FF2B5EF4-FFF2-40B4-BE49-F238E27FC236}">
                        <a16:creationId xmlns:a16="http://schemas.microsoft.com/office/drawing/2014/main" id="{931FDB69-C12A-45F4-AF15-958D7C4646A8}"/>
                      </a:ext>
                    </a:extLst>
                  </p:cNvPr>
                  <p:cNvPicPr/>
                  <p:nvPr/>
                </p:nvPicPr>
                <p:blipFill>
                  <a:blip r:embed="rId109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2">
                <p14:nvContentPartPr>
                  <p14:cNvPr id="260" name="Håndskrift 259">
                    <a:extLst>
                      <a:ext uri="{FF2B5EF4-FFF2-40B4-BE49-F238E27FC236}">
                        <a16:creationId xmlns:a16="http://schemas.microsoft.com/office/drawing/2014/main" id="{7E93C38A-A130-4DF9-8B69-B295D9386644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330" name="Håndskrift 329">
                    <a:extLst>
                      <a:ext uri="{FF2B5EF4-FFF2-40B4-BE49-F238E27FC236}">
                        <a16:creationId xmlns:a16="http://schemas.microsoft.com/office/drawing/2014/main" id="{59C229CD-D0FB-4738-AF40-74CE551E2896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3">
                <p14:nvContentPartPr>
                  <p14:cNvPr id="261" name="Håndskrift 260">
                    <a:extLst>
                      <a:ext uri="{FF2B5EF4-FFF2-40B4-BE49-F238E27FC236}">
                        <a16:creationId xmlns:a16="http://schemas.microsoft.com/office/drawing/2014/main" id="{D573CCB4-2DEF-4848-B88B-097E6C73B256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331" name="Håndskrift 330">
                    <a:extLst>
                      <a:ext uri="{FF2B5EF4-FFF2-40B4-BE49-F238E27FC236}">
                        <a16:creationId xmlns:a16="http://schemas.microsoft.com/office/drawing/2014/main" id="{CB4AF6EE-0DFC-4C99-99DE-3A0BA0A29AC4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97" name="Gruppe 96">
              <a:extLst>
                <a:ext uri="{FF2B5EF4-FFF2-40B4-BE49-F238E27FC236}">
                  <a16:creationId xmlns:a16="http://schemas.microsoft.com/office/drawing/2014/main" id="{54F2774F-A7F5-4C10-ADE5-041F5F848DA5}"/>
                </a:ext>
              </a:extLst>
            </p:cNvPr>
            <p:cNvGrpSpPr/>
            <p:nvPr/>
          </p:nvGrpSpPr>
          <p:grpSpPr>
            <a:xfrm>
              <a:off x="8208551" y="3815362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64">
                <p14:nvContentPartPr>
                  <p14:cNvPr id="155" name="Håndskrift 154">
                    <a:extLst>
                      <a:ext uri="{FF2B5EF4-FFF2-40B4-BE49-F238E27FC236}">
                        <a16:creationId xmlns:a16="http://schemas.microsoft.com/office/drawing/2014/main" id="{D479DD72-0B68-45ED-8377-E5586E9A5CF0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333" name="Håndskrift 332">
                    <a:extLst>
                      <a:ext uri="{FF2B5EF4-FFF2-40B4-BE49-F238E27FC236}">
                        <a16:creationId xmlns:a16="http://schemas.microsoft.com/office/drawing/2014/main" id="{C3B6AAB4-45C2-40BC-8991-C2E8BBF74514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5">
                <p14:nvContentPartPr>
                  <p14:cNvPr id="156" name="Håndskrift 155">
                    <a:extLst>
                      <a:ext uri="{FF2B5EF4-FFF2-40B4-BE49-F238E27FC236}">
                        <a16:creationId xmlns:a16="http://schemas.microsoft.com/office/drawing/2014/main" id="{F473FE78-9F64-4B08-BEA7-D3DECE75111B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334" name="Håndskrift 333">
                    <a:extLst>
                      <a:ext uri="{FF2B5EF4-FFF2-40B4-BE49-F238E27FC236}">
                        <a16:creationId xmlns:a16="http://schemas.microsoft.com/office/drawing/2014/main" id="{7546607B-815F-4FC3-89B7-7820153CB0FD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6">
                <p14:nvContentPartPr>
                  <p14:cNvPr id="157" name="Håndskrift 156">
                    <a:extLst>
                      <a:ext uri="{FF2B5EF4-FFF2-40B4-BE49-F238E27FC236}">
                        <a16:creationId xmlns:a16="http://schemas.microsoft.com/office/drawing/2014/main" id="{61ADC74D-C09B-4955-A9C2-F99C039C3CE6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335" name="Håndskrift 334">
                    <a:extLst>
                      <a:ext uri="{FF2B5EF4-FFF2-40B4-BE49-F238E27FC236}">
                        <a16:creationId xmlns:a16="http://schemas.microsoft.com/office/drawing/2014/main" id="{9349FB94-97AB-4C6E-9181-09DF793F1F90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7">
                <p14:nvContentPartPr>
                  <p14:cNvPr id="159" name="Håndskrift 158">
                    <a:extLst>
                      <a:ext uri="{FF2B5EF4-FFF2-40B4-BE49-F238E27FC236}">
                        <a16:creationId xmlns:a16="http://schemas.microsoft.com/office/drawing/2014/main" id="{465B7C11-6D17-483A-9968-8CCFA4D6A747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336" name="Håndskrift 335">
                    <a:extLst>
                      <a:ext uri="{FF2B5EF4-FFF2-40B4-BE49-F238E27FC236}">
                        <a16:creationId xmlns:a16="http://schemas.microsoft.com/office/drawing/2014/main" id="{ADF6426C-383F-450F-B9E6-F9844836C75E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8">
                <p14:nvContentPartPr>
                  <p14:cNvPr id="160" name="Håndskrift 159">
                    <a:extLst>
                      <a:ext uri="{FF2B5EF4-FFF2-40B4-BE49-F238E27FC236}">
                        <a16:creationId xmlns:a16="http://schemas.microsoft.com/office/drawing/2014/main" id="{45C8A381-BF3F-40C9-B41D-2AC294DAA30B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337" name="Håndskrift 336">
                    <a:extLst>
                      <a:ext uri="{FF2B5EF4-FFF2-40B4-BE49-F238E27FC236}">
                        <a16:creationId xmlns:a16="http://schemas.microsoft.com/office/drawing/2014/main" id="{094C4005-C951-4855-B03B-59DE674F1037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9">
                <p14:nvContentPartPr>
                  <p14:cNvPr id="161" name="Håndskrift 160">
                    <a:extLst>
                      <a:ext uri="{FF2B5EF4-FFF2-40B4-BE49-F238E27FC236}">
                        <a16:creationId xmlns:a16="http://schemas.microsoft.com/office/drawing/2014/main" id="{A16AF2AD-BAE7-42AC-ADA2-7181D460B897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338" name="Håndskrift 337">
                    <a:extLst>
                      <a:ext uri="{FF2B5EF4-FFF2-40B4-BE49-F238E27FC236}">
                        <a16:creationId xmlns:a16="http://schemas.microsoft.com/office/drawing/2014/main" id="{2C4FBC03-D7FB-40D0-AB65-13DD980D8118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0">
                <p14:nvContentPartPr>
                  <p14:cNvPr id="162" name="Håndskrift 161">
                    <a:extLst>
                      <a:ext uri="{FF2B5EF4-FFF2-40B4-BE49-F238E27FC236}">
                        <a16:creationId xmlns:a16="http://schemas.microsoft.com/office/drawing/2014/main" id="{FE8A321B-EB58-49D5-96B2-CB8A392D669E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339" name="Håndskrift 338">
                    <a:extLst>
                      <a:ext uri="{FF2B5EF4-FFF2-40B4-BE49-F238E27FC236}">
                        <a16:creationId xmlns:a16="http://schemas.microsoft.com/office/drawing/2014/main" id="{403602B8-4A66-4A0F-9799-D98D28CFE16E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1">
                <p14:nvContentPartPr>
                  <p14:cNvPr id="163" name="Håndskrift 162">
                    <a:extLst>
                      <a:ext uri="{FF2B5EF4-FFF2-40B4-BE49-F238E27FC236}">
                        <a16:creationId xmlns:a16="http://schemas.microsoft.com/office/drawing/2014/main" id="{9F6DD20E-2A9F-4B5E-8B12-4EF066EF0CB0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340" name="Håndskrift 339">
                    <a:extLst>
                      <a:ext uri="{FF2B5EF4-FFF2-40B4-BE49-F238E27FC236}">
                        <a16:creationId xmlns:a16="http://schemas.microsoft.com/office/drawing/2014/main" id="{0D925E51-9EF7-49FC-A1C5-49A718959385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2">
                <p14:nvContentPartPr>
                  <p14:cNvPr id="164" name="Håndskrift 163">
                    <a:extLst>
                      <a:ext uri="{FF2B5EF4-FFF2-40B4-BE49-F238E27FC236}">
                        <a16:creationId xmlns:a16="http://schemas.microsoft.com/office/drawing/2014/main" id="{B9270CAE-3A68-4AA2-AACA-B598CC91478C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341" name="Håndskrift 340">
                    <a:extLst>
                      <a:ext uri="{FF2B5EF4-FFF2-40B4-BE49-F238E27FC236}">
                        <a16:creationId xmlns:a16="http://schemas.microsoft.com/office/drawing/2014/main" id="{5580F083-F86C-4A4E-BC2B-BDD6927771B9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3">
                <p14:nvContentPartPr>
                  <p14:cNvPr id="165" name="Håndskrift 164">
                    <a:extLst>
                      <a:ext uri="{FF2B5EF4-FFF2-40B4-BE49-F238E27FC236}">
                        <a16:creationId xmlns:a16="http://schemas.microsoft.com/office/drawing/2014/main" id="{49979983-C384-4D05-BD87-7B92F600541B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342" name="Håndskrift 341">
                    <a:extLst>
                      <a:ext uri="{FF2B5EF4-FFF2-40B4-BE49-F238E27FC236}">
                        <a16:creationId xmlns:a16="http://schemas.microsoft.com/office/drawing/2014/main" id="{90542870-FF24-47CF-8617-8E918B65F107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4">
                <p14:nvContentPartPr>
                  <p14:cNvPr id="166" name="Håndskrift 165">
                    <a:extLst>
                      <a:ext uri="{FF2B5EF4-FFF2-40B4-BE49-F238E27FC236}">
                        <a16:creationId xmlns:a16="http://schemas.microsoft.com/office/drawing/2014/main" id="{C7DD794C-AF65-4051-8123-5DFB4BE21164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343" name="Håndskrift 342">
                    <a:extLst>
                      <a:ext uri="{FF2B5EF4-FFF2-40B4-BE49-F238E27FC236}">
                        <a16:creationId xmlns:a16="http://schemas.microsoft.com/office/drawing/2014/main" id="{8386AE21-EF9B-450E-A6F9-147C65D41802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5">
                <p14:nvContentPartPr>
                  <p14:cNvPr id="167" name="Håndskrift 166">
                    <a:extLst>
                      <a:ext uri="{FF2B5EF4-FFF2-40B4-BE49-F238E27FC236}">
                        <a16:creationId xmlns:a16="http://schemas.microsoft.com/office/drawing/2014/main" id="{CE7BCA75-FD54-4D54-ABAD-A876543B484F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344" name="Håndskrift 343">
                    <a:extLst>
                      <a:ext uri="{FF2B5EF4-FFF2-40B4-BE49-F238E27FC236}">
                        <a16:creationId xmlns:a16="http://schemas.microsoft.com/office/drawing/2014/main" id="{6158CEA6-FC9A-44EF-AE08-A675E92A05BF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6">
                <p14:nvContentPartPr>
                  <p14:cNvPr id="168" name="Håndskrift 167">
                    <a:extLst>
                      <a:ext uri="{FF2B5EF4-FFF2-40B4-BE49-F238E27FC236}">
                        <a16:creationId xmlns:a16="http://schemas.microsoft.com/office/drawing/2014/main" id="{70D1EC67-34F2-4706-B34A-E03C5293F26A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345" name="Håndskrift 344">
                    <a:extLst>
                      <a:ext uri="{FF2B5EF4-FFF2-40B4-BE49-F238E27FC236}">
                        <a16:creationId xmlns:a16="http://schemas.microsoft.com/office/drawing/2014/main" id="{29BC23A8-09E4-4556-92D4-BF6BFC1BE212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7">
                <p14:nvContentPartPr>
                  <p14:cNvPr id="169" name="Håndskrift 168">
                    <a:extLst>
                      <a:ext uri="{FF2B5EF4-FFF2-40B4-BE49-F238E27FC236}">
                        <a16:creationId xmlns:a16="http://schemas.microsoft.com/office/drawing/2014/main" id="{6B463BA2-3EF6-4797-B625-DB79A530CF06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346" name="Håndskrift 345">
                    <a:extLst>
                      <a:ext uri="{FF2B5EF4-FFF2-40B4-BE49-F238E27FC236}">
                        <a16:creationId xmlns:a16="http://schemas.microsoft.com/office/drawing/2014/main" id="{98F40824-99BA-4198-BDF8-47DEC6117519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8">
                <p14:nvContentPartPr>
                  <p14:cNvPr id="170" name="Håndskrift 169">
                    <a:extLst>
                      <a:ext uri="{FF2B5EF4-FFF2-40B4-BE49-F238E27FC236}">
                        <a16:creationId xmlns:a16="http://schemas.microsoft.com/office/drawing/2014/main" id="{DE537E79-518B-4F1A-935E-EBAA0C5AC575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347" name="Håndskrift 346">
                    <a:extLst>
                      <a:ext uri="{FF2B5EF4-FFF2-40B4-BE49-F238E27FC236}">
                        <a16:creationId xmlns:a16="http://schemas.microsoft.com/office/drawing/2014/main" id="{D6E0855E-334D-453B-93A3-902B91BD8793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9">
                <p14:nvContentPartPr>
                  <p14:cNvPr id="171" name="Håndskrift 170">
                    <a:extLst>
                      <a:ext uri="{FF2B5EF4-FFF2-40B4-BE49-F238E27FC236}">
                        <a16:creationId xmlns:a16="http://schemas.microsoft.com/office/drawing/2014/main" id="{990CBD40-D33D-45BF-9615-29D6A59940C4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348" name="Håndskrift 347">
                    <a:extLst>
                      <a:ext uri="{FF2B5EF4-FFF2-40B4-BE49-F238E27FC236}">
                        <a16:creationId xmlns:a16="http://schemas.microsoft.com/office/drawing/2014/main" id="{BCF1DDF0-8E6A-49CB-B139-C1BBC9706A5A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0">
                <p14:nvContentPartPr>
                  <p14:cNvPr id="172" name="Håndskrift 171">
                    <a:extLst>
                      <a:ext uri="{FF2B5EF4-FFF2-40B4-BE49-F238E27FC236}">
                        <a16:creationId xmlns:a16="http://schemas.microsoft.com/office/drawing/2014/main" id="{38EBB7E0-DAEC-4629-A27F-9482DF579F25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349" name="Håndskrift 348">
                    <a:extLst>
                      <a:ext uri="{FF2B5EF4-FFF2-40B4-BE49-F238E27FC236}">
                        <a16:creationId xmlns:a16="http://schemas.microsoft.com/office/drawing/2014/main" id="{68F4A670-40B2-43D2-AD0A-FFDE210EB56A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1">
                <p14:nvContentPartPr>
                  <p14:cNvPr id="176" name="Håndskrift 175">
                    <a:extLst>
                      <a:ext uri="{FF2B5EF4-FFF2-40B4-BE49-F238E27FC236}">
                        <a16:creationId xmlns:a16="http://schemas.microsoft.com/office/drawing/2014/main" id="{C9161C86-FCA0-4DD7-ADCC-FC6171BFD995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350" name="Håndskrift 349">
                    <a:extLst>
                      <a:ext uri="{FF2B5EF4-FFF2-40B4-BE49-F238E27FC236}">
                        <a16:creationId xmlns:a16="http://schemas.microsoft.com/office/drawing/2014/main" id="{641B72EA-4D7D-4F39-AA60-D118FD6A9DF4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2">
                <p14:nvContentPartPr>
                  <p14:cNvPr id="177" name="Håndskrift 176">
                    <a:extLst>
                      <a:ext uri="{FF2B5EF4-FFF2-40B4-BE49-F238E27FC236}">
                        <a16:creationId xmlns:a16="http://schemas.microsoft.com/office/drawing/2014/main" id="{023B8671-3AF6-42C3-A664-B7D2555C381D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351" name="Håndskrift 350">
                    <a:extLst>
                      <a:ext uri="{FF2B5EF4-FFF2-40B4-BE49-F238E27FC236}">
                        <a16:creationId xmlns:a16="http://schemas.microsoft.com/office/drawing/2014/main" id="{8FAC258A-3B30-4C11-B4B6-A46561C790DD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3">
                <p14:nvContentPartPr>
                  <p14:cNvPr id="178" name="Håndskrift 177">
                    <a:extLst>
                      <a:ext uri="{FF2B5EF4-FFF2-40B4-BE49-F238E27FC236}">
                        <a16:creationId xmlns:a16="http://schemas.microsoft.com/office/drawing/2014/main" id="{9FDCD890-023D-4EE4-A420-00B45EA16464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352" name="Håndskrift 351">
                    <a:extLst>
                      <a:ext uri="{FF2B5EF4-FFF2-40B4-BE49-F238E27FC236}">
                        <a16:creationId xmlns:a16="http://schemas.microsoft.com/office/drawing/2014/main" id="{7533EEEB-4D7C-46C5-BCDA-30C2058367CD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4">
                <p14:nvContentPartPr>
                  <p14:cNvPr id="179" name="Håndskrift 178">
                    <a:extLst>
                      <a:ext uri="{FF2B5EF4-FFF2-40B4-BE49-F238E27FC236}">
                        <a16:creationId xmlns:a16="http://schemas.microsoft.com/office/drawing/2014/main" id="{31E8F473-5488-41D6-A17B-0F7B7DD897D0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353" name="Håndskrift 352">
                    <a:extLst>
                      <a:ext uri="{FF2B5EF4-FFF2-40B4-BE49-F238E27FC236}">
                        <a16:creationId xmlns:a16="http://schemas.microsoft.com/office/drawing/2014/main" id="{C29936AC-6E61-4E7B-9577-D1CCDD726E77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5">
                <p14:nvContentPartPr>
                  <p14:cNvPr id="181" name="Håndskrift 180">
                    <a:extLst>
                      <a:ext uri="{FF2B5EF4-FFF2-40B4-BE49-F238E27FC236}">
                        <a16:creationId xmlns:a16="http://schemas.microsoft.com/office/drawing/2014/main" id="{9AB5D173-29D3-481F-AEF1-6AE2348FEECA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354" name="Håndskrift 353">
                    <a:extLst>
                      <a:ext uri="{FF2B5EF4-FFF2-40B4-BE49-F238E27FC236}">
                        <a16:creationId xmlns:a16="http://schemas.microsoft.com/office/drawing/2014/main" id="{35494B81-D071-46D5-B625-FF3B9FFAC734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6">
                <p14:nvContentPartPr>
                  <p14:cNvPr id="182" name="Håndskrift 181">
                    <a:extLst>
                      <a:ext uri="{FF2B5EF4-FFF2-40B4-BE49-F238E27FC236}">
                        <a16:creationId xmlns:a16="http://schemas.microsoft.com/office/drawing/2014/main" id="{85327999-1635-4E81-906F-6DF2F9D6E5FE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355" name="Håndskrift 354">
                    <a:extLst>
                      <a:ext uri="{FF2B5EF4-FFF2-40B4-BE49-F238E27FC236}">
                        <a16:creationId xmlns:a16="http://schemas.microsoft.com/office/drawing/2014/main" id="{C8AC4065-D7EE-41D9-8640-C86CF776B876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7">
                <p14:nvContentPartPr>
                  <p14:cNvPr id="183" name="Håndskrift 182">
                    <a:extLst>
                      <a:ext uri="{FF2B5EF4-FFF2-40B4-BE49-F238E27FC236}">
                        <a16:creationId xmlns:a16="http://schemas.microsoft.com/office/drawing/2014/main" id="{2F53F425-1911-4C80-8315-2B02F0E61754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356" name="Håndskrift 355">
                    <a:extLst>
                      <a:ext uri="{FF2B5EF4-FFF2-40B4-BE49-F238E27FC236}">
                        <a16:creationId xmlns:a16="http://schemas.microsoft.com/office/drawing/2014/main" id="{09625CE8-1691-4F1E-9283-0745333A25DB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8">
                <p14:nvContentPartPr>
                  <p14:cNvPr id="184" name="Håndskrift 183">
                    <a:extLst>
                      <a:ext uri="{FF2B5EF4-FFF2-40B4-BE49-F238E27FC236}">
                        <a16:creationId xmlns:a16="http://schemas.microsoft.com/office/drawing/2014/main" id="{565BF077-C89C-4C30-8D80-74049F92006D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357" name="Håndskrift 356">
                    <a:extLst>
                      <a:ext uri="{FF2B5EF4-FFF2-40B4-BE49-F238E27FC236}">
                        <a16:creationId xmlns:a16="http://schemas.microsoft.com/office/drawing/2014/main" id="{BF62FC5E-F9B7-424F-8C36-9A2FEA2C166F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9">
                <p14:nvContentPartPr>
                  <p14:cNvPr id="185" name="Håndskrift 184">
                    <a:extLst>
                      <a:ext uri="{FF2B5EF4-FFF2-40B4-BE49-F238E27FC236}">
                        <a16:creationId xmlns:a16="http://schemas.microsoft.com/office/drawing/2014/main" id="{A7B7B386-5B0F-4A11-8CFA-76AA36E29DD8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358" name="Håndskrift 357">
                    <a:extLst>
                      <a:ext uri="{FF2B5EF4-FFF2-40B4-BE49-F238E27FC236}">
                        <a16:creationId xmlns:a16="http://schemas.microsoft.com/office/drawing/2014/main" id="{7C28DD82-426D-4A6F-860D-0C7ECE1B4574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0">
                <p14:nvContentPartPr>
                  <p14:cNvPr id="186" name="Håndskrift 185">
                    <a:extLst>
                      <a:ext uri="{FF2B5EF4-FFF2-40B4-BE49-F238E27FC236}">
                        <a16:creationId xmlns:a16="http://schemas.microsoft.com/office/drawing/2014/main" id="{E73EF9D6-EF3A-42CF-8A2F-D77CAE75C431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359" name="Håndskrift 358">
                    <a:extLst>
                      <a:ext uri="{FF2B5EF4-FFF2-40B4-BE49-F238E27FC236}">
                        <a16:creationId xmlns:a16="http://schemas.microsoft.com/office/drawing/2014/main" id="{659946D2-2FBC-44A7-8686-8D622FDF7FFA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1">
                <p14:nvContentPartPr>
                  <p14:cNvPr id="187" name="Håndskrift 186">
                    <a:extLst>
                      <a:ext uri="{FF2B5EF4-FFF2-40B4-BE49-F238E27FC236}">
                        <a16:creationId xmlns:a16="http://schemas.microsoft.com/office/drawing/2014/main" id="{9F33EF02-FBBB-4C26-ABA8-B29CF814EE88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360" name="Håndskrift 359">
                    <a:extLst>
                      <a:ext uri="{FF2B5EF4-FFF2-40B4-BE49-F238E27FC236}">
                        <a16:creationId xmlns:a16="http://schemas.microsoft.com/office/drawing/2014/main" id="{F45C1122-26CB-4879-B27E-163A4589D516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2">
                <p14:nvContentPartPr>
                  <p14:cNvPr id="188" name="Håndskrift 187">
                    <a:extLst>
                      <a:ext uri="{FF2B5EF4-FFF2-40B4-BE49-F238E27FC236}">
                        <a16:creationId xmlns:a16="http://schemas.microsoft.com/office/drawing/2014/main" id="{4540C6E8-2DD0-47CD-9056-BE637D8E1CE0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361" name="Håndskrift 360">
                    <a:extLst>
                      <a:ext uri="{FF2B5EF4-FFF2-40B4-BE49-F238E27FC236}">
                        <a16:creationId xmlns:a16="http://schemas.microsoft.com/office/drawing/2014/main" id="{1C5C12EC-1E8C-421A-BB0D-4BA35C081CAF}"/>
                      </a:ext>
                    </a:extLst>
                  </p:cNvPr>
                  <p:cNvPicPr/>
                  <p:nvPr/>
                </p:nvPicPr>
                <p:blipFill>
                  <a:blip r:embed="rId92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3">
                <p14:nvContentPartPr>
                  <p14:cNvPr id="189" name="Håndskrift 188">
                    <a:extLst>
                      <a:ext uri="{FF2B5EF4-FFF2-40B4-BE49-F238E27FC236}">
                        <a16:creationId xmlns:a16="http://schemas.microsoft.com/office/drawing/2014/main" id="{12D1A50E-8E97-4506-BBD1-F4D61F9D3330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362" name="Håndskrift 361">
                    <a:extLst>
                      <a:ext uri="{FF2B5EF4-FFF2-40B4-BE49-F238E27FC236}">
                        <a16:creationId xmlns:a16="http://schemas.microsoft.com/office/drawing/2014/main" id="{BD873D91-75A8-407B-9DD6-E29B566D33C2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4">
                <p14:nvContentPartPr>
                  <p14:cNvPr id="190" name="Håndskrift 189">
                    <a:extLst>
                      <a:ext uri="{FF2B5EF4-FFF2-40B4-BE49-F238E27FC236}">
                        <a16:creationId xmlns:a16="http://schemas.microsoft.com/office/drawing/2014/main" id="{D335E50E-D1B1-4A95-A583-CD971FE9BE17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363" name="Håndskrift 362">
                    <a:extLst>
                      <a:ext uri="{FF2B5EF4-FFF2-40B4-BE49-F238E27FC236}">
                        <a16:creationId xmlns:a16="http://schemas.microsoft.com/office/drawing/2014/main" id="{B7D44802-2B17-4AB0-9215-3DBBBBE08EDE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5">
                <p14:nvContentPartPr>
                  <p14:cNvPr id="191" name="Håndskrift 190">
                    <a:extLst>
                      <a:ext uri="{FF2B5EF4-FFF2-40B4-BE49-F238E27FC236}">
                        <a16:creationId xmlns:a16="http://schemas.microsoft.com/office/drawing/2014/main" id="{1A62C222-27C9-4AF5-B547-3251E957CADA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364" name="Håndskrift 363">
                    <a:extLst>
                      <a:ext uri="{FF2B5EF4-FFF2-40B4-BE49-F238E27FC236}">
                        <a16:creationId xmlns:a16="http://schemas.microsoft.com/office/drawing/2014/main" id="{29EE428E-22D7-4A53-8DF3-AEDAF8184B14}"/>
                      </a:ext>
                    </a:extLst>
                  </p:cNvPr>
                  <p:cNvPicPr/>
                  <p:nvPr/>
                </p:nvPicPr>
                <p:blipFill>
                  <a:blip r:embed="rId96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6">
                <p14:nvContentPartPr>
                  <p14:cNvPr id="192" name="Håndskrift 191">
                    <a:extLst>
                      <a:ext uri="{FF2B5EF4-FFF2-40B4-BE49-F238E27FC236}">
                        <a16:creationId xmlns:a16="http://schemas.microsoft.com/office/drawing/2014/main" id="{8B90990B-79BA-4413-B0E6-3FD150FE5E0D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365" name="Håndskrift 364">
                    <a:extLst>
                      <a:ext uri="{FF2B5EF4-FFF2-40B4-BE49-F238E27FC236}">
                        <a16:creationId xmlns:a16="http://schemas.microsoft.com/office/drawing/2014/main" id="{3E52B958-15F4-435B-9D8D-B5E8F1F285EA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7">
                <p14:nvContentPartPr>
                  <p14:cNvPr id="193" name="Håndskrift 192">
                    <a:extLst>
                      <a:ext uri="{FF2B5EF4-FFF2-40B4-BE49-F238E27FC236}">
                        <a16:creationId xmlns:a16="http://schemas.microsoft.com/office/drawing/2014/main" id="{1042D03B-F25B-46C8-9ADA-57D3C1EAA34D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366" name="Håndskrift 365">
                    <a:extLst>
                      <a:ext uri="{FF2B5EF4-FFF2-40B4-BE49-F238E27FC236}">
                        <a16:creationId xmlns:a16="http://schemas.microsoft.com/office/drawing/2014/main" id="{D4A6DE53-8C46-4614-ADF6-F11327E281F4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8">
                <p14:nvContentPartPr>
                  <p14:cNvPr id="195" name="Håndskrift 194">
                    <a:extLst>
                      <a:ext uri="{FF2B5EF4-FFF2-40B4-BE49-F238E27FC236}">
                        <a16:creationId xmlns:a16="http://schemas.microsoft.com/office/drawing/2014/main" id="{50C43CFC-0A72-409C-A4D5-4F25D218BE0C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367" name="Håndskrift 366">
                    <a:extLst>
                      <a:ext uri="{FF2B5EF4-FFF2-40B4-BE49-F238E27FC236}">
                        <a16:creationId xmlns:a16="http://schemas.microsoft.com/office/drawing/2014/main" id="{31E507E1-DF55-4874-BD51-4A1302FFCEFB}"/>
                      </a:ext>
                    </a:extLst>
                  </p:cNvPr>
                  <p:cNvPicPr/>
                  <p:nvPr/>
                </p:nvPicPr>
                <p:blipFill>
                  <a:blip r:embed="rId100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9">
                <p14:nvContentPartPr>
                  <p14:cNvPr id="196" name="Håndskrift 195">
                    <a:extLst>
                      <a:ext uri="{FF2B5EF4-FFF2-40B4-BE49-F238E27FC236}">
                        <a16:creationId xmlns:a16="http://schemas.microsoft.com/office/drawing/2014/main" id="{147A0588-16D5-411B-A449-1ECAC44FA100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368" name="Håndskrift 367">
                    <a:extLst>
                      <a:ext uri="{FF2B5EF4-FFF2-40B4-BE49-F238E27FC236}">
                        <a16:creationId xmlns:a16="http://schemas.microsoft.com/office/drawing/2014/main" id="{9EA9F2C1-9379-403F-8508-D72ACD103D2B}"/>
                      </a:ext>
                    </a:extLst>
                  </p:cNvPr>
                  <p:cNvPicPr/>
                  <p:nvPr/>
                </p:nvPicPr>
                <p:blipFill>
                  <a:blip r:embed="rId102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0">
                <p14:nvContentPartPr>
                  <p14:cNvPr id="206" name="Håndskrift 205">
                    <a:extLst>
                      <a:ext uri="{FF2B5EF4-FFF2-40B4-BE49-F238E27FC236}">
                        <a16:creationId xmlns:a16="http://schemas.microsoft.com/office/drawing/2014/main" id="{A0A2DBBD-BBC5-4128-A5FF-899C2C3DA7C1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369" name="Håndskrift 368">
                    <a:extLst>
                      <a:ext uri="{FF2B5EF4-FFF2-40B4-BE49-F238E27FC236}">
                        <a16:creationId xmlns:a16="http://schemas.microsoft.com/office/drawing/2014/main" id="{B9CFAD07-A589-4CAD-AA4C-95A9B841AB8D}"/>
                      </a:ext>
                    </a:extLst>
                  </p:cNvPr>
                  <p:cNvPicPr/>
                  <p:nvPr/>
                </p:nvPicPr>
                <p:blipFill>
                  <a:blip r:embed="rId104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1">
                <p14:nvContentPartPr>
                  <p14:cNvPr id="207" name="Håndskrift 206">
                    <a:extLst>
                      <a:ext uri="{FF2B5EF4-FFF2-40B4-BE49-F238E27FC236}">
                        <a16:creationId xmlns:a16="http://schemas.microsoft.com/office/drawing/2014/main" id="{1032E476-8D44-457D-8215-1F3C6151805D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370" name="Håndskrift 369">
                    <a:extLst>
                      <a:ext uri="{FF2B5EF4-FFF2-40B4-BE49-F238E27FC236}">
                        <a16:creationId xmlns:a16="http://schemas.microsoft.com/office/drawing/2014/main" id="{D25BE409-473B-464A-86C0-48754A965B51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2">
                <p14:nvContentPartPr>
                  <p14:cNvPr id="208" name="Håndskrift 207">
                    <a:extLst>
                      <a:ext uri="{FF2B5EF4-FFF2-40B4-BE49-F238E27FC236}">
                        <a16:creationId xmlns:a16="http://schemas.microsoft.com/office/drawing/2014/main" id="{6675AA6D-9BA6-4B61-A8D4-1AF608B880DF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371" name="Håndskrift 370">
                    <a:extLst>
                      <a:ext uri="{FF2B5EF4-FFF2-40B4-BE49-F238E27FC236}">
                        <a16:creationId xmlns:a16="http://schemas.microsoft.com/office/drawing/2014/main" id="{B9E5EF19-2458-4832-AB56-9D016F2940D1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3">
                <p14:nvContentPartPr>
                  <p14:cNvPr id="209" name="Håndskrift 208">
                    <a:extLst>
                      <a:ext uri="{FF2B5EF4-FFF2-40B4-BE49-F238E27FC236}">
                        <a16:creationId xmlns:a16="http://schemas.microsoft.com/office/drawing/2014/main" id="{FE0D234F-1BE2-4197-84D5-D3E622DB6909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372" name="Håndskrift 371">
                    <a:extLst>
                      <a:ext uri="{FF2B5EF4-FFF2-40B4-BE49-F238E27FC236}">
                        <a16:creationId xmlns:a16="http://schemas.microsoft.com/office/drawing/2014/main" id="{0A126E00-5519-44B2-AD45-32343056A249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4">
                <p14:nvContentPartPr>
                  <p14:cNvPr id="210" name="Håndskrift 209">
                    <a:extLst>
                      <a:ext uri="{FF2B5EF4-FFF2-40B4-BE49-F238E27FC236}">
                        <a16:creationId xmlns:a16="http://schemas.microsoft.com/office/drawing/2014/main" id="{367F3316-14C6-433A-A2C8-D2BFFE0B6406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373" name="Håndskrift 372">
                    <a:extLst>
                      <a:ext uri="{FF2B5EF4-FFF2-40B4-BE49-F238E27FC236}">
                        <a16:creationId xmlns:a16="http://schemas.microsoft.com/office/drawing/2014/main" id="{CF337A5F-C7B0-4679-A90B-5E0C5D1226FB}"/>
                      </a:ext>
                    </a:extLst>
                  </p:cNvPr>
                  <p:cNvPicPr/>
                  <p:nvPr/>
                </p:nvPicPr>
                <p:blipFill>
                  <a:blip r:embed="rId109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5">
                <p14:nvContentPartPr>
                  <p14:cNvPr id="211" name="Håndskrift 210">
                    <a:extLst>
                      <a:ext uri="{FF2B5EF4-FFF2-40B4-BE49-F238E27FC236}">
                        <a16:creationId xmlns:a16="http://schemas.microsoft.com/office/drawing/2014/main" id="{194A5CCD-9AEA-463E-8EC4-A03938EE284B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374" name="Håndskrift 373">
                    <a:extLst>
                      <a:ext uri="{FF2B5EF4-FFF2-40B4-BE49-F238E27FC236}">
                        <a16:creationId xmlns:a16="http://schemas.microsoft.com/office/drawing/2014/main" id="{27F43166-CDB9-490D-BE6E-C8D10599FE8C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6">
                <p14:nvContentPartPr>
                  <p14:cNvPr id="214" name="Håndskrift 213">
                    <a:extLst>
                      <a:ext uri="{FF2B5EF4-FFF2-40B4-BE49-F238E27FC236}">
                        <a16:creationId xmlns:a16="http://schemas.microsoft.com/office/drawing/2014/main" id="{76CF334B-35B1-4DEF-9AEE-42E5B27B23AD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375" name="Håndskrift 374">
                    <a:extLst>
                      <a:ext uri="{FF2B5EF4-FFF2-40B4-BE49-F238E27FC236}">
                        <a16:creationId xmlns:a16="http://schemas.microsoft.com/office/drawing/2014/main" id="{3074D0A0-FA09-4968-840A-CC7A28DC5EB5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98" name="Gruppe 97">
              <a:extLst>
                <a:ext uri="{FF2B5EF4-FFF2-40B4-BE49-F238E27FC236}">
                  <a16:creationId xmlns:a16="http://schemas.microsoft.com/office/drawing/2014/main" id="{F00172F7-53A0-47A3-B976-BAACB710DC46}"/>
                </a:ext>
              </a:extLst>
            </p:cNvPr>
            <p:cNvGrpSpPr/>
            <p:nvPr/>
          </p:nvGrpSpPr>
          <p:grpSpPr>
            <a:xfrm>
              <a:off x="8247790" y="4272581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07">
                <p14:nvContentPartPr>
                  <p14:cNvPr id="99" name="Håndskrift 98">
                    <a:extLst>
                      <a:ext uri="{FF2B5EF4-FFF2-40B4-BE49-F238E27FC236}">
                        <a16:creationId xmlns:a16="http://schemas.microsoft.com/office/drawing/2014/main" id="{BE036C92-B302-429F-A7BA-FCA1A64C0368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377" name="Håndskrift 376">
                    <a:extLst>
                      <a:ext uri="{FF2B5EF4-FFF2-40B4-BE49-F238E27FC236}">
                        <a16:creationId xmlns:a16="http://schemas.microsoft.com/office/drawing/2014/main" id="{1E722EF6-170B-43EE-8C8A-011F69D71A28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8">
                <p14:nvContentPartPr>
                  <p14:cNvPr id="100" name="Håndskrift 99">
                    <a:extLst>
                      <a:ext uri="{FF2B5EF4-FFF2-40B4-BE49-F238E27FC236}">
                        <a16:creationId xmlns:a16="http://schemas.microsoft.com/office/drawing/2014/main" id="{DA6418EE-7FBA-47C9-AD3E-79888070CB31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378" name="Håndskrift 377">
                    <a:extLst>
                      <a:ext uri="{FF2B5EF4-FFF2-40B4-BE49-F238E27FC236}">
                        <a16:creationId xmlns:a16="http://schemas.microsoft.com/office/drawing/2014/main" id="{C4C52D74-9BAC-4CCD-B6E1-D12E9E25F626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9">
                <p14:nvContentPartPr>
                  <p14:cNvPr id="101" name="Håndskrift 100">
                    <a:extLst>
                      <a:ext uri="{FF2B5EF4-FFF2-40B4-BE49-F238E27FC236}">
                        <a16:creationId xmlns:a16="http://schemas.microsoft.com/office/drawing/2014/main" id="{E4B92776-2D4B-41E9-8C8F-617C9FA1586E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379" name="Håndskrift 378">
                    <a:extLst>
                      <a:ext uri="{FF2B5EF4-FFF2-40B4-BE49-F238E27FC236}">
                        <a16:creationId xmlns:a16="http://schemas.microsoft.com/office/drawing/2014/main" id="{7A4EA4F0-BCF3-4FA1-BFA9-7C878A5D084A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0">
                <p14:nvContentPartPr>
                  <p14:cNvPr id="102" name="Håndskrift 101">
                    <a:extLst>
                      <a:ext uri="{FF2B5EF4-FFF2-40B4-BE49-F238E27FC236}">
                        <a16:creationId xmlns:a16="http://schemas.microsoft.com/office/drawing/2014/main" id="{70E7B81C-0CC2-4DDE-A2F2-87E6C1045096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380" name="Håndskrift 379">
                    <a:extLst>
                      <a:ext uri="{FF2B5EF4-FFF2-40B4-BE49-F238E27FC236}">
                        <a16:creationId xmlns:a16="http://schemas.microsoft.com/office/drawing/2014/main" id="{4CB72C3A-FFD3-4F66-93A0-824685C49891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1">
                <p14:nvContentPartPr>
                  <p14:cNvPr id="103" name="Håndskrift 102">
                    <a:extLst>
                      <a:ext uri="{FF2B5EF4-FFF2-40B4-BE49-F238E27FC236}">
                        <a16:creationId xmlns:a16="http://schemas.microsoft.com/office/drawing/2014/main" id="{148214AA-CFBC-434A-B232-1AFE72AC1421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381" name="Håndskrift 380">
                    <a:extLst>
                      <a:ext uri="{FF2B5EF4-FFF2-40B4-BE49-F238E27FC236}">
                        <a16:creationId xmlns:a16="http://schemas.microsoft.com/office/drawing/2014/main" id="{55730ADF-A4F8-4FC3-8100-AC1D65AFF4B4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2">
                <p14:nvContentPartPr>
                  <p14:cNvPr id="104" name="Håndskrift 103">
                    <a:extLst>
                      <a:ext uri="{FF2B5EF4-FFF2-40B4-BE49-F238E27FC236}">
                        <a16:creationId xmlns:a16="http://schemas.microsoft.com/office/drawing/2014/main" id="{18E68F88-C735-46B6-96B2-F3225C6E7E2C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382" name="Håndskrift 381">
                    <a:extLst>
                      <a:ext uri="{FF2B5EF4-FFF2-40B4-BE49-F238E27FC236}">
                        <a16:creationId xmlns:a16="http://schemas.microsoft.com/office/drawing/2014/main" id="{85865577-AEDB-45C6-948A-7E6C5766A2D8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3">
                <p14:nvContentPartPr>
                  <p14:cNvPr id="105" name="Håndskrift 104">
                    <a:extLst>
                      <a:ext uri="{FF2B5EF4-FFF2-40B4-BE49-F238E27FC236}">
                        <a16:creationId xmlns:a16="http://schemas.microsoft.com/office/drawing/2014/main" id="{7B143480-1C9B-4182-BF8A-E7A9362CF461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383" name="Håndskrift 382">
                    <a:extLst>
                      <a:ext uri="{FF2B5EF4-FFF2-40B4-BE49-F238E27FC236}">
                        <a16:creationId xmlns:a16="http://schemas.microsoft.com/office/drawing/2014/main" id="{D705D3AE-FB05-4ED4-873D-0880E75F972A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4">
                <p14:nvContentPartPr>
                  <p14:cNvPr id="106" name="Håndskrift 105">
                    <a:extLst>
                      <a:ext uri="{FF2B5EF4-FFF2-40B4-BE49-F238E27FC236}">
                        <a16:creationId xmlns:a16="http://schemas.microsoft.com/office/drawing/2014/main" id="{0933CDD7-FAEA-47E0-9FF0-209AC6B0CF50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384" name="Håndskrift 383">
                    <a:extLst>
                      <a:ext uri="{FF2B5EF4-FFF2-40B4-BE49-F238E27FC236}">
                        <a16:creationId xmlns:a16="http://schemas.microsoft.com/office/drawing/2014/main" id="{7695F7C1-FFFD-42C0-938E-7C52A5F1B5C6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5">
                <p14:nvContentPartPr>
                  <p14:cNvPr id="107" name="Håndskrift 106">
                    <a:extLst>
                      <a:ext uri="{FF2B5EF4-FFF2-40B4-BE49-F238E27FC236}">
                        <a16:creationId xmlns:a16="http://schemas.microsoft.com/office/drawing/2014/main" id="{92465609-2BD7-4719-BB55-E08D7B3B2FD9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385" name="Håndskrift 384">
                    <a:extLst>
                      <a:ext uri="{FF2B5EF4-FFF2-40B4-BE49-F238E27FC236}">
                        <a16:creationId xmlns:a16="http://schemas.microsoft.com/office/drawing/2014/main" id="{1142E973-3527-43DB-9E40-807037111054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6">
                <p14:nvContentPartPr>
                  <p14:cNvPr id="108" name="Håndskrift 107">
                    <a:extLst>
                      <a:ext uri="{FF2B5EF4-FFF2-40B4-BE49-F238E27FC236}">
                        <a16:creationId xmlns:a16="http://schemas.microsoft.com/office/drawing/2014/main" id="{C0B0C697-54FC-4E79-8576-826E9452FCC9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386" name="Håndskrift 385">
                    <a:extLst>
                      <a:ext uri="{FF2B5EF4-FFF2-40B4-BE49-F238E27FC236}">
                        <a16:creationId xmlns:a16="http://schemas.microsoft.com/office/drawing/2014/main" id="{066A2E09-7960-47FB-9A93-B6C608E523F4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7">
                <p14:nvContentPartPr>
                  <p14:cNvPr id="109" name="Håndskrift 108">
                    <a:extLst>
                      <a:ext uri="{FF2B5EF4-FFF2-40B4-BE49-F238E27FC236}">
                        <a16:creationId xmlns:a16="http://schemas.microsoft.com/office/drawing/2014/main" id="{F7611777-24BD-411F-BB1B-FA709FE3D41C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387" name="Håndskrift 386">
                    <a:extLst>
                      <a:ext uri="{FF2B5EF4-FFF2-40B4-BE49-F238E27FC236}">
                        <a16:creationId xmlns:a16="http://schemas.microsoft.com/office/drawing/2014/main" id="{93EA905D-F46E-4F60-B197-571517A9349C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8">
                <p14:nvContentPartPr>
                  <p14:cNvPr id="110" name="Håndskrift 109">
                    <a:extLst>
                      <a:ext uri="{FF2B5EF4-FFF2-40B4-BE49-F238E27FC236}">
                        <a16:creationId xmlns:a16="http://schemas.microsoft.com/office/drawing/2014/main" id="{891BD60F-B1F5-40B0-B6B2-4F3ED1D49EF4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388" name="Håndskrift 387">
                    <a:extLst>
                      <a:ext uri="{FF2B5EF4-FFF2-40B4-BE49-F238E27FC236}">
                        <a16:creationId xmlns:a16="http://schemas.microsoft.com/office/drawing/2014/main" id="{B3CD7732-4851-4AD6-8081-E35016B55CDE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9">
                <p14:nvContentPartPr>
                  <p14:cNvPr id="111" name="Håndskrift 110">
                    <a:extLst>
                      <a:ext uri="{FF2B5EF4-FFF2-40B4-BE49-F238E27FC236}">
                        <a16:creationId xmlns:a16="http://schemas.microsoft.com/office/drawing/2014/main" id="{E572985C-B58A-4D72-B3AA-1F574A2EB37F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389" name="Håndskrift 388">
                    <a:extLst>
                      <a:ext uri="{FF2B5EF4-FFF2-40B4-BE49-F238E27FC236}">
                        <a16:creationId xmlns:a16="http://schemas.microsoft.com/office/drawing/2014/main" id="{C87F7D2F-FF5E-438F-A6C7-96E1138191C7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0">
                <p14:nvContentPartPr>
                  <p14:cNvPr id="112" name="Håndskrift 111">
                    <a:extLst>
                      <a:ext uri="{FF2B5EF4-FFF2-40B4-BE49-F238E27FC236}">
                        <a16:creationId xmlns:a16="http://schemas.microsoft.com/office/drawing/2014/main" id="{56730DEB-9C76-4A44-84F9-FD63488D472A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390" name="Håndskrift 389">
                    <a:extLst>
                      <a:ext uri="{FF2B5EF4-FFF2-40B4-BE49-F238E27FC236}">
                        <a16:creationId xmlns:a16="http://schemas.microsoft.com/office/drawing/2014/main" id="{EE7637A5-3948-4700-93C1-7349FF98D83D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1">
                <p14:nvContentPartPr>
                  <p14:cNvPr id="113" name="Håndskrift 112">
                    <a:extLst>
                      <a:ext uri="{FF2B5EF4-FFF2-40B4-BE49-F238E27FC236}">
                        <a16:creationId xmlns:a16="http://schemas.microsoft.com/office/drawing/2014/main" id="{42AD42C2-5986-45A9-B8E8-55A316610F4B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391" name="Håndskrift 390">
                    <a:extLst>
                      <a:ext uri="{FF2B5EF4-FFF2-40B4-BE49-F238E27FC236}">
                        <a16:creationId xmlns:a16="http://schemas.microsoft.com/office/drawing/2014/main" id="{F75EF19F-0539-4DA4-93BA-D677F2AA4A81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2">
                <p14:nvContentPartPr>
                  <p14:cNvPr id="114" name="Håndskrift 113">
                    <a:extLst>
                      <a:ext uri="{FF2B5EF4-FFF2-40B4-BE49-F238E27FC236}">
                        <a16:creationId xmlns:a16="http://schemas.microsoft.com/office/drawing/2014/main" id="{A1959FA5-CF19-4EA5-BE80-F21E3EF3B6B9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392" name="Håndskrift 391">
                    <a:extLst>
                      <a:ext uri="{FF2B5EF4-FFF2-40B4-BE49-F238E27FC236}">
                        <a16:creationId xmlns:a16="http://schemas.microsoft.com/office/drawing/2014/main" id="{F6149325-1897-4122-AA96-8ECD65B7AAEE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3">
                <p14:nvContentPartPr>
                  <p14:cNvPr id="115" name="Håndskrift 114">
                    <a:extLst>
                      <a:ext uri="{FF2B5EF4-FFF2-40B4-BE49-F238E27FC236}">
                        <a16:creationId xmlns:a16="http://schemas.microsoft.com/office/drawing/2014/main" id="{A767E4F9-1C78-4B3F-827C-7450F13F8E08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393" name="Håndskrift 392">
                    <a:extLst>
                      <a:ext uri="{FF2B5EF4-FFF2-40B4-BE49-F238E27FC236}">
                        <a16:creationId xmlns:a16="http://schemas.microsoft.com/office/drawing/2014/main" id="{20F8946E-6C2D-4463-B2FD-5B50FF1BD9DA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4">
                <p14:nvContentPartPr>
                  <p14:cNvPr id="116" name="Håndskrift 115">
                    <a:extLst>
                      <a:ext uri="{FF2B5EF4-FFF2-40B4-BE49-F238E27FC236}">
                        <a16:creationId xmlns:a16="http://schemas.microsoft.com/office/drawing/2014/main" id="{556F06D2-5A57-4CA1-AA72-AD9376D69390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394" name="Håndskrift 393">
                    <a:extLst>
                      <a:ext uri="{FF2B5EF4-FFF2-40B4-BE49-F238E27FC236}">
                        <a16:creationId xmlns:a16="http://schemas.microsoft.com/office/drawing/2014/main" id="{B3505012-FACF-4C37-9C03-CC78A4C9742D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5">
                <p14:nvContentPartPr>
                  <p14:cNvPr id="117" name="Håndskrift 116">
                    <a:extLst>
                      <a:ext uri="{FF2B5EF4-FFF2-40B4-BE49-F238E27FC236}">
                        <a16:creationId xmlns:a16="http://schemas.microsoft.com/office/drawing/2014/main" id="{AB876FD6-CC48-430F-AD1E-75E80BDF17F9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395" name="Håndskrift 394">
                    <a:extLst>
                      <a:ext uri="{FF2B5EF4-FFF2-40B4-BE49-F238E27FC236}">
                        <a16:creationId xmlns:a16="http://schemas.microsoft.com/office/drawing/2014/main" id="{616185A3-E0EB-4E52-9B56-5757DBE00894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6">
                <p14:nvContentPartPr>
                  <p14:cNvPr id="118" name="Håndskrift 117">
                    <a:extLst>
                      <a:ext uri="{FF2B5EF4-FFF2-40B4-BE49-F238E27FC236}">
                        <a16:creationId xmlns:a16="http://schemas.microsoft.com/office/drawing/2014/main" id="{29952179-7659-4542-9B91-0111A64F18D9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396" name="Håndskrift 395">
                    <a:extLst>
                      <a:ext uri="{FF2B5EF4-FFF2-40B4-BE49-F238E27FC236}">
                        <a16:creationId xmlns:a16="http://schemas.microsoft.com/office/drawing/2014/main" id="{1A7099CF-6F7D-4637-A411-4E5444826C53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7">
                <p14:nvContentPartPr>
                  <p14:cNvPr id="119" name="Håndskrift 118">
                    <a:extLst>
                      <a:ext uri="{FF2B5EF4-FFF2-40B4-BE49-F238E27FC236}">
                        <a16:creationId xmlns:a16="http://schemas.microsoft.com/office/drawing/2014/main" id="{681BDACE-8E24-4E77-A6F1-63EC5C275DCF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397" name="Håndskrift 396">
                    <a:extLst>
                      <a:ext uri="{FF2B5EF4-FFF2-40B4-BE49-F238E27FC236}">
                        <a16:creationId xmlns:a16="http://schemas.microsoft.com/office/drawing/2014/main" id="{C99053CF-BC8A-4CDD-8243-EFEA38B8D95D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8">
                <p14:nvContentPartPr>
                  <p14:cNvPr id="120" name="Håndskrift 119">
                    <a:extLst>
                      <a:ext uri="{FF2B5EF4-FFF2-40B4-BE49-F238E27FC236}">
                        <a16:creationId xmlns:a16="http://schemas.microsoft.com/office/drawing/2014/main" id="{CF562D68-F401-4186-AA76-9372E20C61DB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398" name="Håndskrift 397">
                    <a:extLst>
                      <a:ext uri="{FF2B5EF4-FFF2-40B4-BE49-F238E27FC236}">
                        <a16:creationId xmlns:a16="http://schemas.microsoft.com/office/drawing/2014/main" id="{477A848A-97DD-474B-8638-916485A8D32C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9">
                <p14:nvContentPartPr>
                  <p14:cNvPr id="121" name="Håndskrift 120">
                    <a:extLst>
                      <a:ext uri="{FF2B5EF4-FFF2-40B4-BE49-F238E27FC236}">
                        <a16:creationId xmlns:a16="http://schemas.microsoft.com/office/drawing/2014/main" id="{FE552E66-4A61-4DF4-94E8-577D815D9803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399" name="Håndskrift 398">
                    <a:extLst>
                      <a:ext uri="{FF2B5EF4-FFF2-40B4-BE49-F238E27FC236}">
                        <a16:creationId xmlns:a16="http://schemas.microsoft.com/office/drawing/2014/main" id="{80426121-072D-4A07-A46D-0912D53FCA5A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0">
                <p14:nvContentPartPr>
                  <p14:cNvPr id="122" name="Håndskrift 121">
                    <a:extLst>
                      <a:ext uri="{FF2B5EF4-FFF2-40B4-BE49-F238E27FC236}">
                        <a16:creationId xmlns:a16="http://schemas.microsoft.com/office/drawing/2014/main" id="{609327E6-0331-45EC-B277-E80F25D71C4E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400" name="Håndskrift 399">
                    <a:extLst>
                      <a:ext uri="{FF2B5EF4-FFF2-40B4-BE49-F238E27FC236}">
                        <a16:creationId xmlns:a16="http://schemas.microsoft.com/office/drawing/2014/main" id="{0287AF94-5033-466B-B04D-B59F88C8CFE7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1">
                <p14:nvContentPartPr>
                  <p14:cNvPr id="123" name="Håndskrift 122">
                    <a:extLst>
                      <a:ext uri="{FF2B5EF4-FFF2-40B4-BE49-F238E27FC236}">
                        <a16:creationId xmlns:a16="http://schemas.microsoft.com/office/drawing/2014/main" id="{7D7D8EAD-8E34-44A4-BB4A-6F869355B7AF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401" name="Håndskrift 400">
                    <a:extLst>
                      <a:ext uri="{FF2B5EF4-FFF2-40B4-BE49-F238E27FC236}">
                        <a16:creationId xmlns:a16="http://schemas.microsoft.com/office/drawing/2014/main" id="{BBAEE0EA-F5CC-47F4-8A59-8D048CB917E3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2">
                <p14:nvContentPartPr>
                  <p14:cNvPr id="124" name="Håndskrift 123">
                    <a:extLst>
                      <a:ext uri="{FF2B5EF4-FFF2-40B4-BE49-F238E27FC236}">
                        <a16:creationId xmlns:a16="http://schemas.microsoft.com/office/drawing/2014/main" id="{6EBF3193-0CDE-4F89-9D99-87B2AB9014F6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402" name="Håndskrift 401">
                    <a:extLst>
                      <a:ext uri="{FF2B5EF4-FFF2-40B4-BE49-F238E27FC236}">
                        <a16:creationId xmlns:a16="http://schemas.microsoft.com/office/drawing/2014/main" id="{32C1F064-024D-4942-9D06-EA7787E202B3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3">
                <p14:nvContentPartPr>
                  <p14:cNvPr id="125" name="Håndskrift 124">
                    <a:extLst>
                      <a:ext uri="{FF2B5EF4-FFF2-40B4-BE49-F238E27FC236}">
                        <a16:creationId xmlns:a16="http://schemas.microsoft.com/office/drawing/2014/main" id="{E09EE177-8A8C-4890-B1C9-AC5B0821BBB1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403" name="Håndskrift 402">
                    <a:extLst>
                      <a:ext uri="{FF2B5EF4-FFF2-40B4-BE49-F238E27FC236}">
                        <a16:creationId xmlns:a16="http://schemas.microsoft.com/office/drawing/2014/main" id="{A1C83F9D-E561-4B22-ABA4-43504B796F58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4">
                <p14:nvContentPartPr>
                  <p14:cNvPr id="126" name="Håndskrift 125">
                    <a:extLst>
                      <a:ext uri="{FF2B5EF4-FFF2-40B4-BE49-F238E27FC236}">
                        <a16:creationId xmlns:a16="http://schemas.microsoft.com/office/drawing/2014/main" id="{E090886E-4E1E-4806-8E58-7753E1FC0785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404" name="Håndskrift 403">
                    <a:extLst>
                      <a:ext uri="{FF2B5EF4-FFF2-40B4-BE49-F238E27FC236}">
                        <a16:creationId xmlns:a16="http://schemas.microsoft.com/office/drawing/2014/main" id="{DF8D6F31-4040-4875-8D6A-D786AF49E138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5">
                <p14:nvContentPartPr>
                  <p14:cNvPr id="127" name="Håndskrift 126">
                    <a:extLst>
                      <a:ext uri="{FF2B5EF4-FFF2-40B4-BE49-F238E27FC236}">
                        <a16:creationId xmlns:a16="http://schemas.microsoft.com/office/drawing/2014/main" id="{6AA582CD-2D67-4EE8-AC63-E0AE053565AC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405" name="Håndskrift 404">
                    <a:extLst>
                      <a:ext uri="{FF2B5EF4-FFF2-40B4-BE49-F238E27FC236}">
                        <a16:creationId xmlns:a16="http://schemas.microsoft.com/office/drawing/2014/main" id="{3F24D188-7F4C-49D6-A8FB-0CC7867CBEF6}"/>
                      </a:ext>
                    </a:extLst>
                  </p:cNvPr>
                  <p:cNvPicPr/>
                  <p:nvPr/>
                </p:nvPicPr>
                <p:blipFill>
                  <a:blip r:embed="rId92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6">
                <p14:nvContentPartPr>
                  <p14:cNvPr id="128" name="Håndskrift 127">
                    <a:extLst>
                      <a:ext uri="{FF2B5EF4-FFF2-40B4-BE49-F238E27FC236}">
                        <a16:creationId xmlns:a16="http://schemas.microsoft.com/office/drawing/2014/main" id="{1E542AD6-B039-4FF0-BAE6-27424727963C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406" name="Håndskrift 405">
                    <a:extLst>
                      <a:ext uri="{FF2B5EF4-FFF2-40B4-BE49-F238E27FC236}">
                        <a16:creationId xmlns:a16="http://schemas.microsoft.com/office/drawing/2014/main" id="{8C8B4AE9-FD10-41E2-A1F2-C2C532DA9E2C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7">
                <p14:nvContentPartPr>
                  <p14:cNvPr id="129" name="Håndskrift 128">
                    <a:extLst>
                      <a:ext uri="{FF2B5EF4-FFF2-40B4-BE49-F238E27FC236}">
                        <a16:creationId xmlns:a16="http://schemas.microsoft.com/office/drawing/2014/main" id="{F0109252-6518-4F97-8644-9E924D24A174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407" name="Håndskrift 406">
                    <a:extLst>
                      <a:ext uri="{FF2B5EF4-FFF2-40B4-BE49-F238E27FC236}">
                        <a16:creationId xmlns:a16="http://schemas.microsoft.com/office/drawing/2014/main" id="{D3D4AB10-AE3A-4107-BD8A-7DB9DD995214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8">
                <p14:nvContentPartPr>
                  <p14:cNvPr id="130" name="Håndskrift 129">
                    <a:extLst>
                      <a:ext uri="{FF2B5EF4-FFF2-40B4-BE49-F238E27FC236}">
                        <a16:creationId xmlns:a16="http://schemas.microsoft.com/office/drawing/2014/main" id="{3CD14196-7F15-49F7-8BED-30235DF4DF86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408" name="Håndskrift 407">
                    <a:extLst>
                      <a:ext uri="{FF2B5EF4-FFF2-40B4-BE49-F238E27FC236}">
                        <a16:creationId xmlns:a16="http://schemas.microsoft.com/office/drawing/2014/main" id="{D4D637D8-939A-47A6-B353-FDFEA4DD4C41}"/>
                      </a:ext>
                    </a:extLst>
                  </p:cNvPr>
                  <p:cNvPicPr/>
                  <p:nvPr/>
                </p:nvPicPr>
                <p:blipFill>
                  <a:blip r:embed="rId96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9">
                <p14:nvContentPartPr>
                  <p14:cNvPr id="131" name="Håndskrift 130">
                    <a:extLst>
                      <a:ext uri="{FF2B5EF4-FFF2-40B4-BE49-F238E27FC236}">
                        <a16:creationId xmlns:a16="http://schemas.microsoft.com/office/drawing/2014/main" id="{298234F3-1B7D-457E-9294-5725200C616C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409" name="Håndskrift 408">
                    <a:extLst>
                      <a:ext uri="{FF2B5EF4-FFF2-40B4-BE49-F238E27FC236}">
                        <a16:creationId xmlns:a16="http://schemas.microsoft.com/office/drawing/2014/main" id="{F0A333DB-20ED-49C5-BEDD-06A1C7F29E60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0">
                <p14:nvContentPartPr>
                  <p14:cNvPr id="132" name="Håndskrift 131">
                    <a:extLst>
                      <a:ext uri="{FF2B5EF4-FFF2-40B4-BE49-F238E27FC236}">
                        <a16:creationId xmlns:a16="http://schemas.microsoft.com/office/drawing/2014/main" id="{7BDD598E-9B37-4D61-90AB-B51DE938E815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410" name="Håndskrift 409">
                    <a:extLst>
                      <a:ext uri="{FF2B5EF4-FFF2-40B4-BE49-F238E27FC236}">
                        <a16:creationId xmlns:a16="http://schemas.microsoft.com/office/drawing/2014/main" id="{3D43135F-C452-4966-A1BA-F49259E393F9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1">
                <p14:nvContentPartPr>
                  <p14:cNvPr id="133" name="Håndskrift 132">
                    <a:extLst>
                      <a:ext uri="{FF2B5EF4-FFF2-40B4-BE49-F238E27FC236}">
                        <a16:creationId xmlns:a16="http://schemas.microsoft.com/office/drawing/2014/main" id="{B694B1F6-27CD-4FDF-9698-83B0AE52586A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411" name="Håndskrift 410">
                    <a:extLst>
                      <a:ext uri="{FF2B5EF4-FFF2-40B4-BE49-F238E27FC236}">
                        <a16:creationId xmlns:a16="http://schemas.microsoft.com/office/drawing/2014/main" id="{C628E632-303E-4A74-8EFC-952D468B7BA1}"/>
                      </a:ext>
                    </a:extLst>
                  </p:cNvPr>
                  <p:cNvPicPr/>
                  <p:nvPr/>
                </p:nvPicPr>
                <p:blipFill>
                  <a:blip r:embed="rId100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2">
                <p14:nvContentPartPr>
                  <p14:cNvPr id="147" name="Håndskrift 146">
                    <a:extLst>
                      <a:ext uri="{FF2B5EF4-FFF2-40B4-BE49-F238E27FC236}">
                        <a16:creationId xmlns:a16="http://schemas.microsoft.com/office/drawing/2014/main" id="{41C9F692-9749-4BC3-9A0E-5AE50A4B9241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412" name="Håndskrift 411">
                    <a:extLst>
                      <a:ext uri="{FF2B5EF4-FFF2-40B4-BE49-F238E27FC236}">
                        <a16:creationId xmlns:a16="http://schemas.microsoft.com/office/drawing/2014/main" id="{3C8BBC7B-0155-407A-8842-265F8A7F0E48}"/>
                      </a:ext>
                    </a:extLst>
                  </p:cNvPr>
                  <p:cNvPicPr/>
                  <p:nvPr/>
                </p:nvPicPr>
                <p:blipFill>
                  <a:blip r:embed="rId102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3">
                <p14:nvContentPartPr>
                  <p14:cNvPr id="148" name="Håndskrift 147">
                    <a:extLst>
                      <a:ext uri="{FF2B5EF4-FFF2-40B4-BE49-F238E27FC236}">
                        <a16:creationId xmlns:a16="http://schemas.microsoft.com/office/drawing/2014/main" id="{062F5312-44E4-4E97-85CF-4CEDCFE7417A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413" name="Håndskrift 412">
                    <a:extLst>
                      <a:ext uri="{FF2B5EF4-FFF2-40B4-BE49-F238E27FC236}">
                        <a16:creationId xmlns:a16="http://schemas.microsoft.com/office/drawing/2014/main" id="{9DBEACD2-1A06-4125-9A33-D56D6C3352B1}"/>
                      </a:ext>
                    </a:extLst>
                  </p:cNvPr>
                  <p:cNvPicPr/>
                  <p:nvPr/>
                </p:nvPicPr>
                <p:blipFill>
                  <a:blip r:embed="rId104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4">
                <p14:nvContentPartPr>
                  <p14:cNvPr id="149" name="Håndskrift 148">
                    <a:extLst>
                      <a:ext uri="{FF2B5EF4-FFF2-40B4-BE49-F238E27FC236}">
                        <a16:creationId xmlns:a16="http://schemas.microsoft.com/office/drawing/2014/main" id="{C7C56714-19DF-45ED-B988-7DEDC978C237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414" name="Håndskrift 413">
                    <a:extLst>
                      <a:ext uri="{FF2B5EF4-FFF2-40B4-BE49-F238E27FC236}">
                        <a16:creationId xmlns:a16="http://schemas.microsoft.com/office/drawing/2014/main" id="{D1BD42A8-CA11-426D-92F1-9D11CC4B858D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5">
                <p14:nvContentPartPr>
                  <p14:cNvPr id="150" name="Håndskrift 149">
                    <a:extLst>
                      <a:ext uri="{FF2B5EF4-FFF2-40B4-BE49-F238E27FC236}">
                        <a16:creationId xmlns:a16="http://schemas.microsoft.com/office/drawing/2014/main" id="{6F6B1928-2AEB-4117-B03B-7EA94D9B211A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415" name="Håndskrift 414">
                    <a:extLst>
                      <a:ext uri="{FF2B5EF4-FFF2-40B4-BE49-F238E27FC236}">
                        <a16:creationId xmlns:a16="http://schemas.microsoft.com/office/drawing/2014/main" id="{B9F7D1AA-2BB5-4E11-A374-FC2701F32122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6">
                <p14:nvContentPartPr>
                  <p14:cNvPr id="151" name="Håndskrift 150">
                    <a:extLst>
                      <a:ext uri="{FF2B5EF4-FFF2-40B4-BE49-F238E27FC236}">
                        <a16:creationId xmlns:a16="http://schemas.microsoft.com/office/drawing/2014/main" id="{25391AD0-099A-4011-A871-AD7E8658F702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416" name="Håndskrift 415">
                    <a:extLst>
                      <a:ext uri="{FF2B5EF4-FFF2-40B4-BE49-F238E27FC236}">
                        <a16:creationId xmlns:a16="http://schemas.microsoft.com/office/drawing/2014/main" id="{71CB1FD8-F87E-4BA8-B78D-C785A8B4A24D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7">
                <p14:nvContentPartPr>
                  <p14:cNvPr id="152" name="Håndskrift 151">
                    <a:extLst>
                      <a:ext uri="{FF2B5EF4-FFF2-40B4-BE49-F238E27FC236}">
                        <a16:creationId xmlns:a16="http://schemas.microsoft.com/office/drawing/2014/main" id="{661DC7E7-53FB-4B09-A8C0-83E70B9124A9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417" name="Håndskrift 416">
                    <a:extLst>
                      <a:ext uri="{FF2B5EF4-FFF2-40B4-BE49-F238E27FC236}">
                        <a16:creationId xmlns:a16="http://schemas.microsoft.com/office/drawing/2014/main" id="{1938FFA1-75F9-482F-92F7-D044841930D5}"/>
                      </a:ext>
                    </a:extLst>
                  </p:cNvPr>
                  <p:cNvPicPr/>
                  <p:nvPr/>
                </p:nvPicPr>
                <p:blipFill>
                  <a:blip r:embed="rId109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8">
                <p14:nvContentPartPr>
                  <p14:cNvPr id="153" name="Håndskrift 152">
                    <a:extLst>
                      <a:ext uri="{FF2B5EF4-FFF2-40B4-BE49-F238E27FC236}">
                        <a16:creationId xmlns:a16="http://schemas.microsoft.com/office/drawing/2014/main" id="{CF10C48E-AA58-4909-85FB-DF33571242EB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418" name="Håndskrift 417">
                    <a:extLst>
                      <a:ext uri="{FF2B5EF4-FFF2-40B4-BE49-F238E27FC236}">
                        <a16:creationId xmlns:a16="http://schemas.microsoft.com/office/drawing/2014/main" id="{6CEFC569-741A-47C3-AB5E-07FBCAEDF360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9">
                <p14:nvContentPartPr>
                  <p14:cNvPr id="154" name="Håndskrift 153">
                    <a:extLst>
                      <a:ext uri="{FF2B5EF4-FFF2-40B4-BE49-F238E27FC236}">
                        <a16:creationId xmlns:a16="http://schemas.microsoft.com/office/drawing/2014/main" id="{D828DE20-7C64-4DCB-B3E7-96BD62DB3BD2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419" name="Håndskrift 418">
                    <a:extLst>
                      <a:ext uri="{FF2B5EF4-FFF2-40B4-BE49-F238E27FC236}">
                        <a16:creationId xmlns:a16="http://schemas.microsoft.com/office/drawing/2014/main" id="{E3E95280-D9C2-4D77-BEEF-1CCCD6D4887E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309" name="Gruppe 308">
            <a:extLst>
              <a:ext uri="{FF2B5EF4-FFF2-40B4-BE49-F238E27FC236}">
                <a16:creationId xmlns:a16="http://schemas.microsoft.com/office/drawing/2014/main" id="{BAB68270-37D8-4C90-8CD1-6D9D1345BA16}"/>
              </a:ext>
            </a:extLst>
          </p:cNvPr>
          <p:cNvGrpSpPr/>
          <p:nvPr/>
        </p:nvGrpSpPr>
        <p:grpSpPr>
          <a:xfrm>
            <a:off x="4144329" y="5247896"/>
            <a:ext cx="1309194" cy="835733"/>
            <a:chOff x="7691214" y="3798806"/>
            <a:chExt cx="1166776" cy="1397384"/>
          </a:xfrm>
        </p:grpSpPr>
        <p:grpSp>
          <p:nvGrpSpPr>
            <p:cNvPr id="310" name="Gruppe 309">
              <a:extLst>
                <a:ext uri="{FF2B5EF4-FFF2-40B4-BE49-F238E27FC236}">
                  <a16:creationId xmlns:a16="http://schemas.microsoft.com/office/drawing/2014/main" id="{17BE93D8-B851-45D2-9233-F105858FF06A}"/>
                </a:ext>
              </a:extLst>
            </p:cNvPr>
            <p:cNvGrpSpPr/>
            <p:nvPr/>
          </p:nvGrpSpPr>
          <p:grpSpPr>
            <a:xfrm>
              <a:off x="7691214" y="4303138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50">
                <p14:nvContentPartPr>
                  <p14:cNvPr id="453" name="Håndskrift 452">
                    <a:extLst>
                      <a:ext uri="{FF2B5EF4-FFF2-40B4-BE49-F238E27FC236}">
                        <a16:creationId xmlns:a16="http://schemas.microsoft.com/office/drawing/2014/main" id="{74B01B3D-DA33-4414-A667-367410680E70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165" name="Håndskrift 164">
                    <a:extLst>
                      <a:ext uri="{FF2B5EF4-FFF2-40B4-BE49-F238E27FC236}">
                        <a16:creationId xmlns:a16="http://schemas.microsoft.com/office/drawing/2014/main" id="{06C85C8B-B0FD-43C6-802B-AEB10F282D5A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1">
                <p14:nvContentPartPr>
                  <p14:cNvPr id="454" name="Håndskrift 453">
                    <a:extLst>
                      <a:ext uri="{FF2B5EF4-FFF2-40B4-BE49-F238E27FC236}">
                        <a16:creationId xmlns:a16="http://schemas.microsoft.com/office/drawing/2014/main" id="{CDD10498-829C-4F93-ACCE-8731157D1E23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166" name="Håndskrift 165">
                    <a:extLst>
                      <a:ext uri="{FF2B5EF4-FFF2-40B4-BE49-F238E27FC236}">
                        <a16:creationId xmlns:a16="http://schemas.microsoft.com/office/drawing/2014/main" id="{1F605716-E545-42B4-A96E-F9779C7C1876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2">
                <p14:nvContentPartPr>
                  <p14:cNvPr id="455" name="Håndskrift 454">
                    <a:extLst>
                      <a:ext uri="{FF2B5EF4-FFF2-40B4-BE49-F238E27FC236}">
                        <a16:creationId xmlns:a16="http://schemas.microsoft.com/office/drawing/2014/main" id="{352133C7-C36E-405B-90D4-3EFC05288781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168" name="Håndskrift 167">
                    <a:extLst>
                      <a:ext uri="{FF2B5EF4-FFF2-40B4-BE49-F238E27FC236}">
                        <a16:creationId xmlns:a16="http://schemas.microsoft.com/office/drawing/2014/main" id="{F576F3A6-DEAC-495B-98AF-52B4352EEE07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3">
                <p14:nvContentPartPr>
                  <p14:cNvPr id="456" name="Håndskrift 455">
                    <a:extLst>
                      <a:ext uri="{FF2B5EF4-FFF2-40B4-BE49-F238E27FC236}">
                        <a16:creationId xmlns:a16="http://schemas.microsoft.com/office/drawing/2014/main" id="{D8F74BCF-793E-45F7-877B-DD926513B3E8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170" name="Håndskrift 169">
                    <a:extLst>
                      <a:ext uri="{FF2B5EF4-FFF2-40B4-BE49-F238E27FC236}">
                        <a16:creationId xmlns:a16="http://schemas.microsoft.com/office/drawing/2014/main" id="{FB608AFD-C2C4-45D8-8B1F-91D0A71A08B9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4">
                <p14:nvContentPartPr>
                  <p14:cNvPr id="457" name="Håndskrift 456">
                    <a:extLst>
                      <a:ext uri="{FF2B5EF4-FFF2-40B4-BE49-F238E27FC236}">
                        <a16:creationId xmlns:a16="http://schemas.microsoft.com/office/drawing/2014/main" id="{A42A0B1E-784A-4157-AA2E-0BB3726C2CEE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171" name="Håndskrift 170">
                    <a:extLst>
                      <a:ext uri="{FF2B5EF4-FFF2-40B4-BE49-F238E27FC236}">
                        <a16:creationId xmlns:a16="http://schemas.microsoft.com/office/drawing/2014/main" id="{69AE968C-E7FC-4716-9191-E8CAD87887D8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5">
                <p14:nvContentPartPr>
                  <p14:cNvPr id="458" name="Håndskrift 457">
                    <a:extLst>
                      <a:ext uri="{FF2B5EF4-FFF2-40B4-BE49-F238E27FC236}">
                        <a16:creationId xmlns:a16="http://schemas.microsoft.com/office/drawing/2014/main" id="{AD503FD0-A538-46FD-B673-7253F675327E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173" name="Håndskrift 172">
                    <a:extLst>
                      <a:ext uri="{FF2B5EF4-FFF2-40B4-BE49-F238E27FC236}">
                        <a16:creationId xmlns:a16="http://schemas.microsoft.com/office/drawing/2014/main" id="{3B8CBB77-464C-4872-AC8C-495D4903986A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6">
                <p14:nvContentPartPr>
                  <p14:cNvPr id="459" name="Håndskrift 458">
                    <a:extLst>
                      <a:ext uri="{FF2B5EF4-FFF2-40B4-BE49-F238E27FC236}">
                        <a16:creationId xmlns:a16="http://schemas.microsoft.com/office/drawing/2014/main" id="{93C07BD3-25D8-455E-B6E7-3F257A7D2062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175" name="Håndskrift 174">
                    <a:extLst>
                      <a:ext uri="{FF2B5EF4-FFF2-40B4-BE49-F238E27FC236}">
                        <a16:creationId xmlns:a16="http://schemas.microsoft.com/office/drawing/2014/main" id="{B784A3CB-D427-4E4B-B4E0-FBEFACD82AF4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7">
                <p14:nvContentPartPr>
                  <p14:cNvPr id="460" name="Håndskrift 459">
                    <a:extLst>
                      <a:ext uri="{FF2B5EF4-FFF2-40B4-BE49-F238E27FC236}">
                        <a16:creationId xmlns:a16="http://schemas.microsoft.com/office/drawing/2014/main" id="{8B42BA42-683F-40B2-B679-CFF0F8BC3E47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176" name="Håndskrift 175">
                    <a:extLst>
                      <a:ext uri="{FF2B5EF4-FFF2-40B4-BE49-F238E27FC236}">
                        <a16:creationId xmlns:a16="http://schemas.microsoft.com/office/drawing/2014/main" id="{3EBE923D-2848-43AA-B0B2-8F5B52F7F6EB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8">
                <p14:nvContentPartPr>
                  <p14:cNvPr id="461" name="Håndskrift 460">
                    <a:extLst>
                      <a:ext uri="{FF2B5EF4-FFF2-40B4-BE49-F238E27FC236}">
                        <a16:creationId xmlns:a16="http://schemas.microsoft.com/office/drawing/2014/main" id="{9DEF48B4-7AB7-46C4-A80E-553AA4FC8DB1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177" name="Håndskrift 176">
                    <a:extLst>
                      <a:ext uri="{FF2B5EF4-FFF2-40B4-BE49-F238E27FC236}">
                        <a16:creationId xmlns:a16="http://schemas.microsoft.com/office/drawing/2014/main" id="{ADF26C02-FA83-4E6D-9DC2-3B12D7A40860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9">
                <p14:nvContentPartPr>
                  <p14:cNvPr id="462" name="Håndskrift 461">
                    <a:extLst>
                      <a:ext uri="{FF2B5EF4-FFF2-40B4-BE49-F238E27FC236}">
                        <a16:creationId xmlns:a16="http://schemas.microsoft.com/office/drawing/2014/main" id="{A5DD63A1-4657-44F7-870A-250D48728305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179" name="Håndskrift 178">
                    <a:extLst>
                      <a:ext uri="{FF2B5EF4-FFF2-40B4-BE49-F238E27FC236}">
                        <a16:creationId xmlns:a16="http://schemas.microsoft.com/office/drawing/2014/main" id="{054FF6D6-7CCA-4C62-BB16-782C900DACCA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0">
                <p14:nvContentPartPr>
                  <p14:cNvPr id="463" name="Håndskrift 462">
                    <a:extLst>
                      <a:ext uri="{FF2B5EF4-FFF2-40B4-BE49-F238E27FC236}">
                        <a16:creationId xmlns:a16="http://schemas.microsoft.com/office/drawing/2014/main" id="{7422076F-333E-40A4-9148-8F7C839430C8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181" name="Håndskrift 180">
                    <a:extLst>
                      <a:ext uri="{FF2B5EF4-FFF2-40B4-BE49-F238E27FC236}">
                        <a16:creationId xmlns:a16="http://schemas.microsoft.com/office/drawing/2014/main" id="{B11ED7F7-80E6-4F86-BDDD-4BF0CC23B046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1">
                <p14:nvContentPartPr>
                  <p14:cNvPr id="464" name="Håndskrift 463">
                    <a:extLst>
                      <a:ext uri="{FF2B5EF4-FFF2-40B4-BE49-F238E27FC236}">
                        <a16:creationId xmlns:a16="http://schemas.microsoft.com/office/drawing/2014/main" id="{55D3E92C-A662-4C0A-AD83-E035458FB664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183" name="Håndskrift 182">
                    <a:extLst>
                      <a:ext uri="{FF2B5EF4-FFF2-40B4-BE49-F238E27FC236}">
                        <a16:creationId xmlns:a16="http://schemas.microsoft.com/office/drawing/2014/main" id="{96734AD2-7063-4BBD-A91E-DD546245AB24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2">
                <p14:nvContentPartPr>
                  <p14:cNvPr id="465" name="Håndskrift 464">
                    <a:extLst>
                      <a:ext uri="{FF2B5EF4-FFF2-40B4-BE49-F238E27FC236}">
                        <a16:creationId xmlns:a16="http://schemas.microsoft.com/office/drawing/2014/main" id="{86D6F12D-DEC9-4958-AE36-2ADD5410C5A4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184" name="Håndskrift 183">
                    <a:extLst>
                      <a:ext uri="{FF2B5EF4-FFF2-40B4-BE49-F238E27FC236}">
                        <a16:creationId xmlns:a16="http://schemas.microsoft.com/office/drawing/2014/main" id="{622B64D6-0868-4310-8A3B-CE6C47CBB1A0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3">
                <p14:nvContentPartPr>
                  <p14:cNvPr id="466" name="Håndskrift 465">
                    <a:extLst>
                      <a:ext uri="{FF2B5EF4-FFF2-40B4-BE49-F238E27FC236}">
                        <a16:creationId xmlns:a16="http://schemas.microsoft.com/office/drawing/2014/main" id="{6B638BBD-E687-4275-8FFB-52A102A32639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185" name="Håndskrift 184">
                    <a:extLst>
                      <a:ext uri="{FF2B5EF4-FFF2-40B4-BE49-F238E27FC236}">
                        <a16:creationId xmlns:a16="http://schemas.microsoft.com/office/drawing/2014/main" id="{AE2D8DC2-40ED-4FDA-8341-EA9EEE48B20A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4">
                <p14:nvContentPartPr>
                  <p14:cNvPr id="467" name="Håndskrift 466">
                    <a:extLst>
                      <a:ext uri="{FF2B5EF4-FFF2-40B4-BE49-F238E27FC236}">
                        <a16:creationId xmlns:a16="http://schemas.microsoft.com/office/drawing/2014/main" id="{FF39CE6B-4F1A-4861-9832-EE9E4BA17D6C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186" name="Håndskrift 185">
                    <a:extLst>
                      <a:ext uri="{FF2B5EF4-FFF2-40B4-BE49-F238E27FC236}">
                        <a16:creationId xmlns:a16="http://schemas.microsoft.com/office/drawing/2014/main" id="{5B4120D2-72AA-4012-BC9A-0C48E273A703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5">
                <p14:nvContentPartPr>
                  <p14:cNvPr id="468" name="Håndskrift 467">
                    <a:extLst>
                      <a:ext uri="{FF2B5EF4-FFF2-40B4-BE49-F238E27FC236}">
                        <a16:creationId xmlns:a16="http://schemas.microsoft.com/office/drawing/2014/main" id="{6F990F79-43D3-4F56-BEC4-2B8C8844E578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187" name="Håndskrift 186">
                    <a:extLst>
                      <a:ext uri="{FF2B5EF4-FFF2-40B4-BE49-F238E27FC236}">
                        <a16:creationId xmlns:a16="http://schemas.microsoft.com/office/drawing/2014/main" id="{D1C89E0F-E2C1-4945-B8BB-567BDD307B04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6">
                <p14:nvContentPartPr>
                  <p14:cNvPr id="469" name="Håndskrift 468">
                    <a:extLst>
                      <a:ext uri="{FF2B5EF4-FFF2-40B4-BE49-F238E27FC236}">
                        <a16:creationId xmlns:a16="http://schemas.microsoft.com/office/drawing/2014/main" id="{4409018D-D470-4BFC-BBD6-8F5F70CC279B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188" name="Håndskrift 187">
                    <a:extLst>
                      <a:ext uri="{FF2B5EF4-FFF2-40B4-BE49-F238E27FC236}">
                        <a16:creationId xmlns:a16="http://schemas.microsoft.com/office/drawing/2014/main" id="{BEC0FB9D-2244-4058-92BF-0E709B03BB8D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7">
                <p14:nvContentPartPr>
                  <p14:cNvPr id="470" name="Håndskrift 469">
                    <a:extLst>
                      <a:ext uri="{FF2B5EF4-FFF2-40B4-BE49-F238E27FC236}">
                        <a16:creationId xmlns:a16="http://schemas.microsoft.com/office/drawing/2014/main" id="{BD19712D-3DED-4D61-B678-5D6E274544FB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189" name="Håndskrift 188">
                    <a:extLst>
                      <a:ext uri="{FF2B5EF4-FFF2-40B4-BE49-F238E27FC236}">
                        <a16:creationId xmlns:a16="http://schemas.microsoft.com/office/drawing/2014/main" id="{73175A27-8F3C-460B-8D0A-802F001F0BE3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8">
                <p14:nvContentPartPr>
                  <p14:cNvPr id="471" name="Håndskrift 470">
                    <a:extLst>
                      <a:ext uri="{FF2B5EF4-FFF2-40B4-BE49-F238E27FC236}">
                        <a16:creationId xmlns:a16="http://schemas.microsoft.com/office/drawing/2014/main" id="{683DA2F3-6DD4-4703-B08B-F280DDCFEFED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191" name="Håndskrift 190">
                    <a:extLst>
                      <a:ext uri="{FF2B5EF4-FFF2-40B4-BE49-F238E27FC236}">
                        <a16:creationId xmlns:a16="http://schemas.microsoft.com/office/drawing/2014/main" id="{0472E769-2A26-47A8-BC82-52745DFDB123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9">
                <p14:nvContentPartPr>
                  <p14:cNvPr id="472" name="Håndskrift 471">
                    <a:extLst>
                      <a:ext uri="{FF2B5EF4-FFF2-40B4-BE49-F238E27FC236}">
                        <a16:creationId xmlns:a16="http://schemas.microsoft.com/office/drawing/2014/main" id="{083E8E22-4D88-424D-8B2D-B5695D013265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193" name="Håndskrift 192">
                    <a:extLst>
                      <a:ext uri="{FF2B5EF4-FFF2-40B4-BE49-F238E27FC236}">
                        <a16:creationId xmlns:a16="http://schemas.microsoft.com/office/drawing/2014/main" id="{0BF1C25A-1914-482F-B180-CB427E1D6977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0">
                <p14:nvContentPartPr>
                  <p14:cNvPr id="473" name="Håndskrift 472">
                    <a:extLst>
                      <a:ext uri="{FF2B5EF4-FFF2-40B4-BE49-F238E27FC236}">
                        <a16:creationId xmlns:a16="http://schemas.microsoft.com/office/drawing/2014/main" id="{42A281FD-0514-44E3-ACC4-AB226613713A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194" name="Håndskrift 193">
                    <a:extLst>
                      <a:ext uri="{FF2B5EF4-FFF2-40B4-BE49-F238E27FC236}">
                        <a16:creationId xmlns:a16="http://schemas.microsoft.com/office/drawing/2014/main" id="{79BC029C-F4AE-4F55-A753-FE97F99C55AF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1">
                <p14:nvContentPartPr>
                  <p14:cNvPr id="474" name="Håndskrift 473">
                    <a:extLst>
                      <a:ext uri="{FF2B5EF4-FFF2-40B4-BE49-F238E27FC236}">
                        <a16:creationId xmlns:a16="http://schemas.microsoft.com/office/drawing/2014/main" id="{B61AF008-D590-48FD-94DA-0194F9E4210F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195" name="Håndskrift 194">
                    <a:extLst>
                      <a:ext uri="{FF2B5EF4-FFF2-40B4-BE49-F238E27FC236}">
                        <a16:creationId xmlns:a16="http://schemas.microsoft.com/office/drawing/2014/main" id="{C400E904-67B8-4A1B-9D79-1C261EC4E800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2">
                <p14:nvContentPartPr>
                  <p14:cNvPr id="475" name="Håndskrift 474">
                    <a:extLst>
                      <a:ext uri="{FF2B5EF4-FFF2-40B4-BE49-F238E27FC236}">
                        <a16:creationId xmlns:a16="http://schemas.microsoft.com/office/drawing/2014/main" id="{C722E77E-24F3-4BA2-919F-12AC1A0CF00F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196" name="Håndskrift 195">
                    <a:extLst>
                      <a:ext uri="{FF2B5EF4-FFF2-40B4-BE49-F238E27FC236}">
                        <a16:creationId xmlns:a16="http://schemas.microsoft.com/office/drawing/2014/main" id="{B6C5C467-8E9D-4FF9-8A47-0B70E51263D7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3">
                <p14:nvContentPartPr>
                  <p14:cNvPr id="476" name="Håndskrift 475">
                    <a:extLst>
                      <a:ext uri="{FF2B5EF4-FFF2-40B4-BE49-F238E27FC236}">
                        <a16:creationId xmlns:a16="http://schemas.microsoft.com/office/drawing/2014/main" id="{CE4129AD-EBCA-4CFE-8199-0B9EE9A1A1D7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197" name="Håndskrift 196">
                    <a:extLst>
                      <a:ext uri="{FF2B5EF4-FFF2-40B4-BE49-F238E27FC236}">
                        <a16:creationId xmlns:a16="http://schemas.microsoft.com/office/drawing/2014/main" id="{8787AB84-FA48-4398-B7C6-E8A68AEE50F6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4">
                <p14:nvContentPartPr>
                  <p14:cNvPr id="477" name="Håndskrift 476">
                    <a:extLst>
                      <a:ext uri="{FF2B5EF4-FFF2-40B4-BE49-F238E27FC236}">
                        <a16:creationId xmlns:a16="http://schemas.microsoft.com/office/drawing/2014/main" id="{F63205B2-5189-4DF8-B6D8-6B5284EF2A47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199" name="Håndskrift 198">
                    <a:extLst>
                      <a:ext uri="{FF2B5EF4-FFF2-40B4-BE49-F238E27FC236}">
                        <a16:creationId xmlns:a16="http://schemas.microsoft.com/office/drawing/2014/main" id="{F645612A-A418-4AFE-9323-50713ABD5E10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5">
                <p14:nvContentPartPr>
                  <p14:cNvPr id="478" name="Håndskrift 477">
                    <a:extLst>
                      <a:ext uri="{FF2B5EF4-FFF2-40B4-BE49-F238E27FC236}">
                        <a16:creationId xmlns:a16="http://schemas.microsoft.com/office/drawing/2014/main" id="{1E0DBE09-80FD-4CE6-AA26-CD0EADBB12F0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201" name="Håndskrift 200">
                    <a:extLst>
                      <a:ext uri="{FF2B5EF4-FFF2-40B4-BE49-F238E27FC236}">
                        <a16:creationId xmlns:a16="http://schemas.microsoft.com/office/drawing/2014/main" id="{F9490E7D-8ABA-4CA1-9526-2C1500319060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6">
                <p14:nvContentPartPr>
                  <p14:cNvPr id="479" name="Håndskrift 478">
                    <a:extLst>
                      <a:ext uri="{FF2B5EF4-FFF2-40B4-BE49-F238E27FC236}">
                        <a16:creationId xmlns:a16="http://schemas.microsoft.com/office/drawing/2014/main" id="{67394E48-A246-41DD-B97B-8958DC716926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202" name="Håndskrift 201">
                    <a:extLst>
                      <a:ext uri="{FF2B5EF4-FFF2-40B4-BE49-F238E27FC236}">
                        <a16:creationId xmlns:a16="http://schemas.microsoft.com/office/drawing/2014/main" id="{F2B416E6-EC39-4FE6-B69B-1934E743AF4B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7">
                <p14:nvContentPartPr>
                  <p14:cNvPr id="480" name="Håndskrift 479">
                    <a:extLst>
                      <a:ext uri="{FF2B5EF4-FFF2-40B4-BE49-F238E27FC236}">
                        <a16:creationId xmlns:a16="http://schemas.microsoft.com/office/drawing/2014/main" id="{BCD17B72-1B48-4D9B-BA97-99988C50613A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203" name="Håndskrift 202">
                    <a:extLst>
                      <a:ext uri="{FF2B5EF4-FFF2-40B4-BE49-F238E27FC236}">
                        <a16:creationId xmlns:a16="http://schemas.microsoft.com/office/drawing/2014/main" id="{F4FA42B7-C399-485F-8CBC-DD6F440A76F6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8">
                <p14:nvContentPartPr>
                  <p14:cNvPr id="481" name="Håndskrift 480">
                    <a:extLst>
                      <a:ext uri="{FF2B5EF4-FFF2-40B4-BE49-F238E27FC236}">
                        <a16:creationId xmlns:a16="http://schemas.microsoft.com/office/drawing/2014/main" id="{BB2C2B16-805A-4194-BCF1-2EDEB94FB7E5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204" name="Håndskrift 203">
                    <a:extLst>
                      <a:ext uri="{FF2B5EF4-FFF2-40B4-BE49-F238E27FC236}">
                        <a16:creationId xmlns:a16="http://schemas.microsoft.com/office/drawing/2014/main" id="{8CE81036-FC7F-4CC2-932F-2A40D084A2F3}"/>
                      </a:ext>
                    </a:extLst>
                  </p:cNvPr>
                  <p:cNvPicPr/>
                  <p:nvPr/>
                </p:nvPicPr>
                <p:blipFill>
                  <a:blip r:embed="rId92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9">
                <p14:nvContentPartPr>
                  <p14:cNvPr id="482" name="Håndskrift 481">
                    <a:extLst>
                      <a:ext uri="{FF2B5EF4-FFF2-40B4-BE49-F238E27FC236}">
                        <a16:creationId xmlns:a16="http://schemas.microsoft.com/office/drawing/2014/main" id="{0D97D177-EBEB-425B-A512-861E1FA31192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205" name="Håndskrift 204">
                    <a:extLst>
                      <a:ext uri="{FF2B5EF4-FFF2-40B4-BE49-F238E27FC236}">
                        <a16:creationId xmlns:a16="http://schemas.microsoft.com/office/drawing/2014/main" id="{99E8EF0B-6793-4CBE-8931-DC4829491627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0">
                <p14:nvContentPartPr>
                  <p14:cNvPr id="483" name="Håndskrift 482">
                    <a:extLst>
                      <a:ext uri="{FF2B5EF4-FFF2-40B4-BE49-F238E27FC236}">
                        <a16:creationId xmlns:a16="http://schemas.microsoft.com/office/drawing/2014/main" id="{01EE0113-C35F-40A5-9D0F-0046498901EC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206" name="Håndskrift 205">
                    <a:extLst>
                      <a:ext uri="{FF2B5EF4-FFF2-40B4-BE49-F238E27FC236}">
                        <a16:creationId xmlns:a16="http://schemas.microsoft.com/office/drawing/2014/main" id="{CB355244-6351-4425-A2B5-F4C7710904A8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1">
                <p14:nvContentPartPr>
                  <p14:cNvPr id="484" name="Håndskrift 483">
                    <a:extLst>
                      <a:ext uri="{FF2B5EF4-FFF2-40B4-BE49-F238E27FC236}">
                        <a16:creationId xmlns:a16="http://schemas.microsoft.com/office/drawing/2014/main" id="{1658D371-94A4-461D-A81F-B30E130D65D4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207" name="Håndskrift 206">
                    <a:extLst>
                      <a:ext uri="{FF2B5EF4-FFF2-40B4-BE49-F238E27FC236}">
                        <a16:creationId xmlns:a16="http://schemas.microsoft.com/office/drawing/2014/main" id="{A069A071-8C2D-4A87-B5E5-08CF0BEF680B}"/>
                      </a:ext>
                    </a:extLst>
                  </p:cNvPr>
                  <p:cNvPicPr/>
                  <p:nvPr/>
                </p:nvPicPr>
                <p:blipFill>
                  <a:blip r:embed="rId96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2">
                <p14:nvContentPartPr>
                  <p14:cNvPr id="485" name="Håndskrift 484">
                    <a:extLst>
                      <a:ext uri="{FF2B5EF4-FFF2-40B4-BE49-F238E27FC236}">
                        <a16:creationId xmlns:a16="http://schemas.microsoft.com/office/drawing/2014/main" id="{1EBB6899-6D6E-413F-AAB8-AF27C34B6BD6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208" name="Håndskrift 207">
                    <a:extLst>
                      <a:ext uri="{FF2B5EF4-FFF2-40B4-BE49-F238E27FC236}">
                        <a16:creationId xmlns:a16="http://schemas.microsoft.com/office/drawing/2014/main" id="{E1276EB2-F457-4389-BB28-3E8E28D0A6A0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3">
                <p14:nvContentPartPr>
                  <p14:cNvPr id="486" name="Håndskrift 485">
                    <a:extLst>
                      <a:ext uri="{FF2B5EF4-FFF2-40B4-BE49-F238E27FC236}">
                        <a16:creationId xmlns:a16="http://schemas.microsoft.com/office/drawing/2014/main" id="{5AE42D53-3E9F-449F-A2AE-3AAEC3086355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209" name="Håndskrift 208">
                    <a:extLst>
                      <a:ext uri="{FF2B5EF4-FFF2-40B4-BE49-F238E27FC236}">
                        <a16:creationId xmlns:a16="http://schemas.microsoft.com/office/drawing/2014/main" id="{CB515070-3FDE-4CC5-8C3D-E6CAD1BA389D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4">
                <p14:nvContentPartPr>
                  <p14:cNvPr id="487" name="Håndskrift 486">
                    <a:extLst>
                      <a:ext uri="{FF2B5EF4-FFF2-40B4-BE49-F238E27FC236}">
                        <a16:creationId xmlns:a16="http://schemas.microsoft.com/office/drawing/2014/main" id="{4F0B16B8-FFDD-4CED-9890-3A6E49175D49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210" name="Håndskrift 209">
                    <a:extLst>
                      <a:ext uri="{FF2B5EF4-FFF2-40B4-BE49-F238E27FC236}">
                        <a16:creationId xmlns:a16="http://schemas.microsoft.com/office/drawing/2014/main" id="{01BDD56D-84C0-4032-91F1-A9CC962A5CEE}"/>
                      </a:ext>
                    </a:extLst>
                  </p:cNvPr>
                  <p:cNvPicPr/>
                  <p:nvPr/>
                </p:nvPicPr>
                <p:blipFill>
                  <a:blip r:embed="rId100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5">
                <p14:nvContentPartPr>
                  <p14:cNvPr id="488" name="Håndskrift 487">
                    <a:extLst>
                      <a:ext uri="{FF2B5EF4-FFF2-40B4-BE49-F238E27FC236}">
                        <a16:creationId xmlns:a16="http://schemas.microsoft.com/office/drawing/2014/main" id="{EABF97D6-A131-42A4-8258-198EB0298C32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211" name="Håndskrift 210">
                    <a:extLst>
                      <a:ext uri="{FF2B5EF4-FFF2-40B4-BE49-F238E27FC236}">
                        <a16:creationId xmlns:a16="http://schemas.microsoft.com/office/drawing/2014/main" id="{B108739B-BD4C-42CE-81F6-A954D9F72188}"/>
                      </a:ext>
                    </a:extLst>
                  </p:cNvPr>
                  <p:cNvPicPr/>
                  <p:nvPr/>
                </p:nvPicPr>
                <p:blipFill>
                  <a:blip r:embed="rId102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6">
                <p14:nvContentPartPr>
                  <p14:cNvPr id="489" name="Håndskrift 488">
                    <a:extLst>
                      <a:ext uri="{FF2B5EF4-FFF2-40B4-BE49-F238E27FC236}">
                        <a16:creationId xmlns:a16="http://schemas.microsoft.com/office/drawing/2014/main" id="{C629F509-FB81-40A3-8F1B-A9DDA0355D7F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213" name="Håndskrift 212">
                    <a:extLst>
                      <a:ext uri="{FF2B5EF4-FFF2-40B4-BE49-F238E27FC236}">
                        <a16:creationId xmlns:a16="http://schemas.microsoft.com/office/drawing/2014/main" id="{0FDA3849-90BC-469A-BFDB-15AE784A3E3B}"/>
                      </a:ext>
                    </a:extLst>
                  </p:cNvPr>
                  <p:cNvPicPr/>
                  <p:nvPr/>
                </p:nvPicPr>
                <p:blipFill>
                  <a:blip r:embed="rId104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7">
                <p14:nvContentPartPr>
                  <p14:cNvPr id="490" name="Håndskrift 489">
                    <a:extLst>
                      <a:ext uri="{FF2B5EF4-FFF2-40B4-BE49-F238E27FC236}">
                        <a16:creationId xmlns:a16="http://schemas.microsoft.com/office/drawing/2014/main" id="{8389C154-05E5-4D79-B4EF-B044D2CEBFE0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215" name="Håndskrift 214">
                    <a:extLst>
                      <a:ext uri="{FF2B5EF4-FFF2-40B4-BE49-F238E27FC236}">
                        <a16:creationId xmlns:a16="http://schemas.microsoft.com/office/drawing/2014/main" id="{9413EA18-DBB2-4923-B35C-4D9F73D89B54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8">
                <p14:nvContentPartPr>
                  <p14:cNvPr id="491" name="Håndskrift 490">
                    <a:extLst>
                      <a:ext uri="{FF2B5EF4-FFF2-40B4-BE49-F238E27FC236}">
                        <a16:creationId xmlns:a16="http://schemas.microsoft.com/office/drawing/2014/main" id="{95178CCC-35F8-4145-960D-56BFBEFDC23E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216" name="Håndskrift 215">
                    <a:extLst>
                      <a:ext uri="{FF2B5EF4-FFF2-40B4-BE49-F238E27FC236}">
                        <a16:creationId xmlns:a16="http://schemas.microsoft.com/office/drawing/2014/main" id="{F8956108-1270-4780-8987-B013E932AFDD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9">
                <p14:nvContentPartPr>
                  <p14:cNvPr id="492" name="Håndskrift 491">
                    <a:extLst>
                      <a:ext uri="{FF2B5EF4-FFF2-40B4-BE49-F238E27FC236}">
                        <a16:creationId xmlns:a16="http://schemas.microsoft.com/office/drawing/2014/main" id="{220E6FD5-F5E5-4E1A-A7D2-87DCE7E7687F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217" name="Håndskrift 216">
                    <a:extLst>
                      <a:ext uri="{FF2B5EF4-FFF2-40B4-BE49-F238E27FC236}">
                        <a16:creationId xmlns:a16="http://schemas.microsoft.com/office/drawing/2014/main" id="{97F2D062-DBAF-4582-87BF-96D13D1093F3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0">
                <p14:nvContentPartPr>
                  <p14:cNvPr id="493" name="Håndskrift 492">
                    <a:extLst>
                      <a:ext uri="{FF2B5EF4-FFF2-40B4-BE49-F238E27FC236}">
                        <a16:creationId xmlns:a16="http://schemas.microsoft.com/office/drawing/2014/main" id="{F79064A1-28A2-427A-B51D-C8915CDB19A2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218" name="Håndskrift 217">
                    <a:extLst>
                      <a:ext uri="{FF2B5EF4-FFF2-40B4-BE49-F238E27FC236}">
                        <a16:creationId xmlns:a16="http://schemas.microsoft.com/office/drawing/2014/main" id="{887712FE-5265-4002-A54F-D4CC7C78642E}"/>
                      </a:ext>
                    </a:extLst>
                  </p:cNvPr>
                  <p:cNvPicPr/>
                  <p:nvPr/>
                </p:nvPicPr>
                <p:blipFill>
                  <a:blip r:embed="rId109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1">
                <p14:nvContentPartPr>
                  <p14:cNvPr id="494" name="Håndskrift 493">
                    <a:extLst>
                      <a:ext uri="{FF2B5EF4-FFF2-40B4-BE49-F238E27FC236}">
                        <a16:creationId xmlns:a16="http://schemas.microsoft.com/office/drawing/2014/main" id="{2E9E6A8F-0AD8-4EF0-BFD6-6D4C0EDD15F6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219" name="Håndskrift 218">
                    <a:extLst>
                      <a:ext uri="{FF2B5EF4-FFF2-40B4-BE49-F238E27FC236}">
                        <a16:creationId xmlns:a16="http://schemas.microsoft.com/office/drawing/2014/main" id="{17F6B70C-D1FA-4DDB-AA10-BB98D73437C9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2">
                <p14:nvContentPartPr>
                  <p14:cNvPr id="495" name="Håndskrift 494">
                    <a:extLst>
                      <a:ext uri="{FF2B5EF4-FFF2-40B4-BE49-F238E27FC236}">
                        <a16:creationId xmlns:a16="http://schemas.microsoft.com/office/drawing/2014/main" id="{9C395BED-96A0-413B-A634-4A14EF90671C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220" name="Håndskrift 219">
                    <a:extLst>
                      <a:ext uri="{FF2B5EF4-FFF2-40B4-BE49-F238E27FC236}">
                        <a16:creationId xmlns:a16="http://schemas.microsoft.com/office/drawing/2014/main" id="{DAB93BFB-FBBF-46FE-A182-7A80AF4E7344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311" name="Gruppe 310">
              <a:extLst>
                <a:ext uri="{FF2B5EF4-FFF2-40B4-BE49-F238E27FC236}">
                  <a16:creationId xmlns:a16="http://schemas.microsoft.com/office/drawing/2014/main" id="{E80D396F-0895-4DDA-B180-FD3681479144}"/>
                </a:ext>
              </a:extLst>
            </p:cNvPr>
            <p:cNvGrpSpPr/>
            <p:nvPr/>
          </p:nvGrpSpPr>
          <p:grpSpPr>
            <a:xfrm>
              <a:off x="7754138" y="3798806"/>
              <a:ext cx="1092892" cy="1397384"/>
              <a:chOff x="3887440" y="3263570"/>
              <a:chExt cx="456120" cy="5832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93">
                <p14:nvContentPartPr>
                  <p14:cNvPr id="449" name="Håndskrift 448">
                    <a:extLst>
                      <a:ext uri="{FF2B5EF4-FFF2-40B4-BE49-F238E27FC236}">
                        <a16:creationId xmlns:a16="http://schemas.microsoft.com/office/drawing/2014/main" id="{E2814FE5-2DC1-4540-8E9B-5823C3FD27A9}"/>
                      </a:ext>
                    </a:extLst>
                  </p14:cNvPr>
                  <p14:cNvContentPartPr/>
                  <p14:nvPr/>
                </p14:nvContentPartPr>
                <p14:xfrm>
                  <a:off x="3917680" y="3288770"/>
                  <a:ext cx="128160" cy="558000"/>
                </p14:xfrm>
              </p:contentPart>
            </mc:Choice>
            <mc:Fallback xmlns="">
              <p:pic>
                <p:nvPicPr>
                  <p:cNvPr id="160" name="Håndskrift 159">
                    <a:extLst>
                      <a:ext uri="{FF2B5EF4-FFF2-40B4-BE49-F238E27FC236}">
                        <a16:creationId xmlns:a16="http://schemas.microsoft.com/office/drawing/2014/main" id="{21B08AA3-2C92-4FBA-94B7-76EC51F8EC76}"/>
                      </a:ext>
                    </a:extLst>
                  </p:cNvPr>
                  <p:cNvPicPr/>
                  <p:nvPr/>
                </p:nvPicPr>
                <p:blipFill>
                  <a:blip r:embed="rId114"/>
                  <a:stretch>
                    <a:fillRect/>
                  </a:stretch>
                </p:blipFill>
                <p:spPr>
                  <a:xfrm>
                    <a:off x="3910159" y="3281254"/>
                    <a:ext cx="143052" cy="57288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4">
                <p14:nvContentPartPr>
                  <p14:cNvPr id="450" name="Håndskrift 449">
                    <a:extLst>
                      <a:ext uri="{FF2B5EF4-FFF2-40B4-BE49-F238E27FC236}">
                        <a16:creationId xmlns:a16="http://schemas.microsoft.com/office/drawing/2014/main" id="{820EEBE7-72DD-49A3-9812-D55FF59C0501}"/>
                      </a:ext>
                    </a:extLst>
                  </p14:cNvPr>
                  <p14:cNvContentPartPr/>
                  <p14:nvPr/>
                </p14:nvContentPartPr>
                <p14:xfrm>
                  <a:off x="4061320" y="3378050"/>
                  <a:ext cx="282240" cy="417600"/>
                </p14:xfrm>
              </p:contentPart>
            </mc:Choice>
            <mc:Fallback xmlns="">
              <p:pic>
                <p:nvPicPr>
                  <p:cNvPr id="161" name="Håndskrift 160">
                    <a:extLst>
                      <a:ext uri="{FF2B5EF4-FFF2-40B4-BE49-F238E27FC236}">
                        <a16:creationId xmlns:a16="http://schemas.microsoft.com/office/drawing/2014/main" id="{F7D99F05-19C1-471D-A6C9-0CBE49735BAA}"/>
                      </a:ext>
                    </a:extLst>
                  </p:cNvPr>
                  <p:cNvPicPr/>
                  <p:nvPr/>
                </p:nvPicPr>
                <p:blipFill>
                  <a:blip r:embed="rId116"/>
                  <a:stretch>
                    <a:fillRect/>
                  </a:stretch>
                </p:blipFill>
                <p:spPr>
                  <a:xfrm>
                    <a:off x="4053802" y="3370534"/>
                    <a:ext cx="297126" cy="43248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5">
                <p14:nvContentPartPr>
                  <p14:cNvPr id="451" name="Håndskrift 450">
                    <a:extLst>
                      <a:ext uri="{FF2B5EF4-FFF2-40B4-BE49-F238E27FC236}">
                        <a16:creationId xmlns:a16="http://schemas.microsoft.com/office/drawing/2014/main" id="{4A1C49B6-734E-45E8-8089-8C6777C13AAB}"/>
                      </a:ext>
                    </a:extLst>
                  </p14:cNvPr>
                  <p14:cNvContentPartPr/>
                  <p14:nvPr/>
                </p14:nvContentPartPr>
                <p14:xfrm>
                  <a:off x="4053400" y="3263570"/>
                  <a:ext cx="68040" cy="560520"/>
                </p14:xfrm>
              </p:contentPart>
            </mc:Choice>
            <mc:Fallback xmlns="">
              <p:pic>
                <p:nvPicPr>
                  <p:cNvPr id="162" name="Håndskrift 161">
                    <a:extLst>
                      <a:ext uri="{FF2B5EF4-FFF2-40B4-BE49-F238E27FC236}">
                        <a16:creationId xmlns:a16="http://schemas.microsoft.com/office/drawing/2014/main" id="{CF86505A-9627-432E-9F9C-33D311969065}"/>
                      </a:ext>
                    </a:extLst>
                  </p:cNvPr>
                  <p:cNvPicPr/>
                  <p:nvPr/>
                </p:nvPicPr>
                <p:blipFill>
                  <a:blip r:embed="rId118"/>
                  <a:stretch>
                    <a:fillRect/>
                  </a:stretch>
                </p:blipFill>
                <p:spPr>
                  <a:xfrm>
                    <a:off x="4045857" y="3256050"/>
                    <a:ext cx="82976" cy="57540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6">
                <p14:nvContentPartPr>
                  <p14:cNvPr id="452" name="Håndskrift 451">
                    <a:extLst>
                      <a:ext uri="{FF2B5EF4-FFF2-40B4-BE49-F238E27FC236}">
                        <a16:creationId xmlns:a16="http://schemas.microsoft.com/office/drawing/2014/main" id="{34013E55-256C-43CB-BE95-4C4A1A1D8924}"/>
                      </a:ext>
                    </a:extLst>
                  </p14:cNvPr>
                  <p14:cNvContentPartPr/>
                  <p14:nvPr/>
                </p14:nvContentPartPr>
                <p14:xfrm>
                  <a:off x="3887440" y="3459050"/>
                  <a:ext cx="435960" cy="367200"/>
                </p14:xfrm>
              </p:contentPart>
            </mc:Choice>
            <mc:Fallback xmlns="">
              <p:pic>
                <p:nvPicPr>
                  <p:cNvPr id="163" name="Håndskrift 162">
                    <a:extLst>
                      <a:ext uri="{FF2B5EF4-FFF2-40B4-BE49-F238E27FC236}">
                        <a16:creationId xmlns:a16="http://schemas.microsoft.com/office/drawing/2014/main" id="{BE6DBDD9-641B-4FF3-A77F-E24495AFBFAE}"/>
                      </a:ext>
                    </a:extLst>
                  </p:cNvPr>
                  <p:cNvPicPr/>
                  <p:nvPr/>
                </p:nvPicPr>
                <p:blipFill>
                  <a:blip r:embed="rId120"/>
                  <a:stretch>
                    <a:fillRect/>
                  </a:stretch>
                </p:blipFill>
                <p:spPr>
                  <a:xfrm>
                    <a:off x="3879918" y="3451535"/>
                    <a:ext cx="450853" cy="38208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312" name="Gruppe 311">
              <a:extLst>
                <a:ext uri="{FF2B5EF4-FFF2-40B4-BE49-F238E27FC236}">
                  <a16:creationId xmlns:a16="http://schemas.microsoft.com/office/drawing/2014/main" id="{5AC345D1-BE5E-4336-B3F0-8712EB9952FA}"/>
                </a:ext>
              </a:extLst>
            </p:cNvPr>
            <p:cNvGrpSpPr/>
            <p:nvPr/>
          </p:nvGrpSpPr>
          <p:grpSpPr>
            <a:xfrm>
              <a:off x="7795691" y="3860167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97">
                <p14:nvContentPartPr>
                  <p14:cNvPr id="406" name="Håndskrift 405">
                    <a:extLst>
                      <a:ext uri="{FF2B5EF4-FFF2-40B4-BE49-F238E27FC236}">
                        <a16:creationId xmlns:a16="http://schemas.microsoft.com/office/drawing/2014/main" id="{EAFC7EF4-B073-4D35-B931-10C2F553F845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289" name="Håndskrift 288">
                    <a:extLst>
                      <a:ext uri="{FF2B5EF4-FFF2-40B4-BE49-F238E27FC236}">
                        <a16:creationId xmlns:a16="http://schemas.microsoft.com/office/drawing/2014/main" id="{E7A06D86-B2C4-40B5-9044-90AEEB18F53D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8">
                <p14:nvContentPartPr>
                  <p14:cNvPr id="407" name="Håndskrift 406">
                    <a:extLst>
                      <a:ext uri="{FF2B5EF4-FFF2-40B4-BE49-F238E27FC236}">
                        <a16:creationId xmlns:a16="http://schemas.microsoft.com/office/drawing/2014/main" id="{DD70C47D-8FCC-4DDB-B517-9A566F68AFC3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290" name="Håndskrift 289">
                    <a:extLst>
                      <a:ext uri="{FF2B5EF4-FFF2-40B4-BE49-F238E27FC236}">
                        <a16:creationId xmlns:a16="http://schemas.microsoft.com/office/drawing/2014/main" id="{B0804A63-3D3C-477A-9947-A92758DE4AC0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9">
                <p14:nvContentPartPr>
                  <p14:cNvPr id="408" name="Håndskrift 407">
                    <a:extLst>
                      <a:ext uri="{FF2B5EF4-FFF2-40B4-BE49-F238E27FC236}">
                        <a16:creationId xmlns:a16="http://schemas.microsoft.com/office/drawing/2014/main" id="{A4E40509-9300-475B-8782-F647E40F71B6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291" name="Håndskrift 290">
                    <a:extLst>
                      <a:ext uri="{FF2B5EF4-FFF2-40B4-BE49-F238E27FC236}">
                        <a16:creationId xmlns:a16="http://schemas.microsoft.com/office/drawing/2014/main" id="{E0056ECC-F584-4CFC-9E9B-8522230AF9A4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0">
                <p14:nvContentPartPr>
                  <p14:cNvPr id="409" name="Håndskrift 408">
                    <a:extLst>
                      <a:ext uri="{FF2B5EF4-FFF2-40B4-BE49-F238E27FC236}">
                        <a16:creationId xmlns:a16="http://schemas.microsoft.com/office/drawing/2014/main" id="{079AFDBC-F32D-4D6B-BC03-9A500D06299C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292" name="Håndskrift 291">
                    <a:extLst>
                      <a:ext uri="{FF2B5EF4-FFF2-40B4-BE49-F238E27FC236}">
                        <a16:creationId xmlns:a16="http://schemas.microsoft.com/office/drawing/2014/main" id="{155B079C-A243-4888-B974-0A508A58422C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1">
                <p14:nvContentPartPr>
                  <p14:cNvPr id="410" name="Håndskrift 409">
                    <a:extLst>
                      <a:ext uri="{FF2B5EF4-FFF2-40B4-BE49-F238E27FC236}">
                        <a16:creationId xmlns:a16="http://schemas.microsoft.com/office/drawing/2014/main" id="{DC5C12BC-B69B-498F-A553-49E5AD03D2EF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293" name="Håndskrift 292">
                    <a:extLst>
                      <a:ext uri="{FF2B5EF4-FFF2-40B4-BE49-F238E27FC236}">
                        <a16:creationId xmlns:a16="http://schemas.microsoft.com/office/drawing/2014/main" id="{94AF3AF0-9C89-442D-838A-5DA2214FE4CD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2">
                <p14:nvContentPartPr>
                  <p14:cNvPr id="411" name="Håndskrift 410">
                    <a:extLst>
                      <a:ext uri="{FF2B5EF4-FFF2-40B4-BE49-F238E27FC236}">
                        <a16:creationId xmlns:a16="http://schemas.microsoft.com/office/drawing/2014/main" id="{55EF5F06-BE0E-48AF-84C3-C95BCD3DF0C8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294" name="Håndskrift 293">
                    <a:extLst>
                      <a:ext uri="{FF2B5EF4-FFF2-40B4-BE49-F238E27FC236}">
                        <a16:creationId xmlns:a16="http://schemas.microsoft.com/office/drawing/2014/main" id="{D5D00A9F-DC93-43BE-8423-41EAF2F49D9C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3">
                <p14:nvContentPartPr>
                  <p14:cNvPr id="412" name="Håndskrift 411">
                    <a:extLst>
                      <a:ext uri="{FF2B5EF4-FFF2-40B4-BE49-F238E27FC236}">
                        <a16:creationId xmlns:a16="http://schemas.microsoft.com/office/drawing/2014/main" id="{70B9857D-2C3E-44D5-A652-CAEB5EF7F638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295" name="Håndskrift 294">
                    <a:extLst>
                      <a:ext uri="{FF2B5EF4-FFF2-40B4-BE49-F238E27FC236}">
                        <a16:creationId xmlns:a16="http://schemas.microsoft.com/office/drawing/2014/main" id="{1D6594D8-E660-45F9-9148-C2DF4C15466A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4">
                <p14:nvContentPartPr>
                  <p14:cNvPr id="413" name="Håndskrift 412">
                    <a:extLst>
                      <a:ext uri="{FF2B5EF4-FFF2-40B4-BE49-F238E27FC236}">
                        <a16:creationId xmlns:a16="http://schemas.microsoft.com/office/drawing/2014/main" id="{8BDA4054-A139-4995-B841-269DBA565736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296" name="Håndskrift 295">
                    <a:extLst>
                      <a:ext uri="{FF2B5EF4-FFF2-40B4-BE49-F238E27FC236}">
                        <a16:creationId xmlns:a16="http://schemas.microsoft.com/office/drawing/2014/main" id="{708A65B1-060D-4CD6-8BF7-E0B234AB5BB3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5">
                <p14:nvContentPartPr>
                  <p14:cNvPr id="414" name="Håndskrift 413">
                    <a:extLst>
                      <a:ext uri="{FF2B5EF4-FFF2-40B4-BE49-F238E27FC236}">
                        <a16:creationId xmlns:a16="http://schemas.microsoft.com/office/drawing/2014/main" id="{7DB1CC0F-2962-4DC9-AFBB-76184296D931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297" name="Håndskrift 296">
                    <a:extLst>
                      <a:ext uri="{FF2B5EF4-FFF2-40B4-BE49-F238E27FC236}">
                        <a16:creationId xmlns:a16="http://schemas.microsoft.com/office/drawing/2014/main" id="{FBE96523-3552-4DA8-BDC9-43DB0D0D9792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6">
                <p14:nvContentPartPr>
                  <p14:cNvPr id="415" name="Håndskrift 414">
                    <a:extLst>
                      <a:ext uri="{FF2B5EF4-FFF2-40B4-BE49-F238E27FC236}">
                        <a16:creationId xmlns:a16="http://schemas.microsoft.com/office/drawing/2014/main" id="{FE09DC98-1652-45DC-AD32-624D789804A5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298" name="Håndskrift 297">
                    <a:extLst>
                      <a:ext uri="{FF2B5EF4-FFF2-40B4-BE49-F238E27FC236}">
                        <a16:creationId xmlns:a16="http://schemas.microsoft.com/office/drawing/2014/main" id="{364FF5A5-E364-491B-B7F7-9F8F1C7E2D2F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7">
                <p14:nvContentPartPr>
                  <p14:cNvPr id="416" name="Håndskrift 415">
                    <a:extLst>
                      <a:ext uri="{FF2B5EF4-FFF2-40B4-BE49-F238E27FC236}">
                        <a16:creationId xmlns:a16="http://schemas.microsoft.com/office/drawing/2014/main" id="{4C9C29C5-8651-419A-9A21-CE50EB185650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299" name="Håndskrift 298">
                    <a:extLst>
                      <a:ext uri="{FF2B5EF4-FFF2-40B4-BE49-F238E27FC236}">
                        <a16:creationId xmlns:a16="http://schemas.microsoft.com/office/drawing/2014/main" id="{0659EA96-E617-4F5D-9DF6-E1481801255B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8">
                <p14:nvContentPartPr>
                  <p14:cNvPr id="417" name="Håndskrift 416">
                    <a:extLst>
                      <a:ext uri="{FF2B5EF4-FFF2-40B4-BE49-F238E27FC236}">
                        <a16:creationId xmlns:a16="http://schemas.microsoft.com/office/drawing/2014/main" id="{449455F4-FC27-48F1-A28A-61C7EC96D3F4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300" name="Håndskrift 299">
                    <a:extLst>
                      <a:ext uri="{FF2B5EF4-FFF2-40B4-BE49-F238E27FC236}">
                        <a16:creationId xmlns:a16="http://schemas.microsoft.com/office/drawing/2014/main" id="{5D6EA16B-C169-42AF-87D0-D11311B7BA53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9">
                <p14:nvContentPartPr>
                  <p14:cNvPr id="418" name="Håndskrift 417">
                    <a:extLst>
                      <a:ext uri="{FF2B5EF4-FFF2-40B4-BE49-F238E27FC236}">
                        <a16:creationId xmlns:a16="http://schemas.microsoft.com/office/drawing/2014/main" id="{9FB1E7CD-C3EC-44BA-8FF6-0B7A74838C20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301" name="Håndskrift 300">
                    <a:extLst>
                      <a:ext uri="{FF2B5EF4-FFF2-40B4-BE49-F238E27FC236}">
                        <a16:creationId xmlns:a16="http://schemas.microsoft.com/office/drawing/2014/main" id="{ABDB8363-689B-47F9-BC1E-0E3E1DA863AB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0">
                <p14:nvContentPartPr>
                  <p14:cNvPr id="419" name="Håndskrift 418">
                    <a:extLst>
                      <a:ext uri="{FF2B5EF4-FFF2-40B4-BE49-F238E27FC236}">
                        <a16:creationId xmlns:a16="http://schemas.microsoft.com/office/drawing/2014/main" id="{550667C3-4342-44E5-8B29-52514E58739A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302" name="Håndskrift 301">
                    <a:extLst>
                      <a:ext uri="{FF2B5EF4-FFF2-40B4-BE49-F238E27FC236}">
                        <a16:creationId xmlns:a16="http://schemas.microsoft.com/office/drawing/2014/main" id="{C8B7393E-A941-4CB1-BD72-0E8919C86235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1">
                <p14:nvContentPartPr>
                  <p14:cNvPr id="420" name="Håndskrift 419">
                    <a:extLst>
                      <a:ext uri="{FF2B5EF4-FFF2-40B4-BE49-F238E27FC236}">
                        <a16:creationId xmlns:a16="http://schemas.microsoft.com/office/drawing/2014/main" id="{B15194AD-A5FB-4DD8-ABF0-B9F4EF53642F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303" name="Håndskrift 302">
                    <a:extLst>
                      <a:ext uri="{FF2B5EF4-FFF2-40B4-BE49-F238E27FC236}">
                        <a16:creationId xmlns:a16="http://schemas.microsoft.com/office/drawing/2014/main" id="{669309BE-1845-46DB-9957-4A30B7AE6E1D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2">
                <p14:nvContentPartPr>
                  <p14:cNvPr id="421" name="Håndskrift 420">
                    <a:extLst>
                      <a:ext uri="{FF2B5EF4-FFF2-40B4-BE49-F238E27FC236}">
                        <a16:creationId xmlns:a16="http://schemas.microsoft.com/office/drawing/2014/main" id="{8941753D-6647-4CA0-BDB9-DD772977BD45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304" name="Håndskrift 303">
                    <a:extLst>
                      <a:ext uri="{FF2B5EF4-FFF2-40B4-BE49-F238E27FC236}">
                        <a16:creationId xmlns:a16="http://schemas.microsoft.com/office/drawing/2014/main" id="{47A4F301-55FA-409E-9BC9-E376096DA03C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3">
                <p14:nvContentPartPr>
                  <p14:cNvPr id="422" name="Håndskrift 421">
                    <a:extLst>
                      <a:ext uri="{FF2B5EF4-FFF2-40B4-BE49-F238E27FC236}">
                        <a16:creationId xmlns:a16="http://schemas.microsoft.com/office/drawing/2014/main" id="{99C037CA-C30F-4130-861C-05FEE8F55F77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305" name="Håndskrift 304">
                    <a:extLst>
                      <a:ext uri="{FF2B5EF4-FFF2-40B4-BE49-F238E27FC236}">
                        <a16:creationId xmlns:a16="http://schemas.microsoft.com/office/drawing/2014/main" id="{DEC10FF4-6463-4DEB-BDB1-590C49D5C34C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4">
                <p14:nvContentPartPr>
                  <p14:cNvPr id="423" name="Håndskrift 422">
                    <a:extLst>
                      <a:ext uri="{FF2B5EF4-FFF2-40B4-BE49-F238E27FC236}">
                        <a16:creationId xmlns:a16="http://schemas.microsoft.com/office/drawing/2014/main" id="{2AC1EC9E-5DCF-40E8-B6A7-A61F1534C72B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306" name="Håndskrift 305">
                    <a:extLst>
                      <a:ext uri="{FF2B5EF4-FFF2-40B4-BE49-F238E27FC236}">
                        <a16:creationId xmlns:a16="http://schemas.microsoft.com/office/drawing/2014/main" id="{A83E624C-1A15-492B-934B-2AF46F7A09E1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5">
                <p14:nvContentPartPr>
                  <p14:cNvPr id="424" name="Håndskrift 423">
                    <a:extLst>
                      <a:ext uri="{FF2B5EF4-FFF2-40B4-BE49-F238E27FC236}">
                        <a16:creationId xmlns:a16="http://schemas.microsoft.com/office/drawing/2014/main" id="{97A38B12-75C7-41F3-B175-6F7DD741085B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307" name="Håndskrift 306">
                    <a:extLst>
                      <a:ext uri="{FF2B5EF4-FFF2-40B4-BE49-F238E27FC236}">
                        <a16:creationId xmlns:a16="http://schemas.microsoft.com/office/drawing/2014/main" id="{302036D8-22AA-4F01-BE34-ED43A60B23FC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6">
                <p14:nvContentPartPr>
                  <p14:cNvPr id="425" name="Håndskrift 424">
                    <a:extLst>
                      <a:ext uri="{FF2B5EF4-FFF2-40B4-BE49-F238E27FC236}">
                        <a16:creationId xmlns:a16="http://schemas.microsoft.com/office/drawing/2014/main" id="{4D342C00-14EF-4234-83BA-140EE05B27D5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308" name="Håndskrift 307">
                    <a:extLst>
                      <a:ext uri="{FF2B5EF4-FFF2-40B4-BE49-F238E27FC236}">
                        <a16:creationId xmlns:a16="http://schemas.microsoft.com/office/drawing/2014/main" id="{FE655B24-C7F3-4A31-B49D-AE4ADFEC7586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7">
                <p14:nvContentPartPr>
                  <p14:cNvPr id="426" name="Håndskrift 425">
                    <a:extLst>
                      <a:ext uri="{FF2B5EF4-FFF2-40B4-BE49-F238E27FC236}">
                        <a16:creationId xmlns:a16="http://schemas.microsoft.com/office/drawing/2014/main" id="{148294A2-9651-4162-9D90-74F84D058BB9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309" name="Håndskrift 308">
                    <a:extLst>
                      <a:ext uri="{FF2B5EF4-FFF2-40B4-BE49-F238E27FC236}">
                        <a16:creationId xmlns:a16="http://schemas.microsoft.com/office/drawing/2014/main" id="{48FF63BD-693A-4625-86BB-9B66F3104F11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8">
                <p14:nvContentPartPr>
                  <p14:cNvPr id="427" name="Håndskrift 426">
                    <a:extLst>
                      <a:ext uri="{FF2B5EF4-FFF2-40B4-BE49-F238E27FC236}">
                        <a16:creationId xmlns:a16="http://schemas.microsoft.com/office/drawing/2014/main" id="{3C94C914-3683-49D6-BC21-37FB2DE2EE62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310" name="Håndskrift 309">
                    <a:extLst>
                      <a:ext uri="{FF2B5EF4-FFF2-40B4-BE49-F238E27FC236}">
                        <a16:creationId xmlns:a16="http://schemas.microsoft.com/office/drawing/2014/main" id="{F44BF129-B611-458A-825B-B66F4800EFA8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9">
                <p14:nvContentPartPr>
                  <p14:cNvPr id="428" name="Håndskrift 427">
                    <a:extLst>
                      <a:ext uri="{FF2B5EF4-FFF2-40B4-BE49-F238E27FC236}">
                        <a16:creationId xmlns:a16="http://schemas.microsoft.com/office/drawing/2014/main" id="{52235FD8-CD1C-4664-A169-37C52840186E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311" name="Håndskrift 310">
                    <a:extLst>
                      <a:ext uri="{FF2B5EF4-FFF2-40B4-BE49-F238E27FC236}">
                        <a16:creationId xmlns:a16="http://schemas.microsoft.com/office/drawing/2014/main" id="{D62B7BF6-1965-4B52-8609-9C4F9455F121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0">
                <p14:nvContentPartPr>
                  <p14:cNvPr id="429" name="Håndskrift 428">
                    <a:extLst>
                      <a:ext uri="{FF2B5EF4-FFF2-40B4-BE49-F238E27FC236}">
                        <a16:creationId xmlns:a16="http://schemas.microsoft.com/office/drawing/2014/main" id="{BD73953D-B78D-48F2-8C96-B6DE0DC97225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312" name="Håndskrift 311">
                    <a:extLst>
                      <a:ext uri="{FF2B5EF4-FFF2-40B4-BE49-F238E27FC236}">
                        <a16:creationId xmlns:a16="http://schemas.microsoft.com/office/drawing/2014/main" id="{17E00DE5-DC11-4AE3-AF87-CCB0B76C9F37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1">
                <p14:nvContentPartPr>
                  <p14:cNvPr id="430" name="Håndskrift 429">
                    <a:extLst>
                      <a:ext uri="{FF2B5EF4-FFF2-40B4-BE49-F238E27FC236}">
                        <a16:creationId xmlns:a16="http://schemas.microsoft.com/office/drawing/2014/main" id="{CF3B3E08-1CB9-4571-BCF1-EEECBCE48ED9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313" name="Håndskrift 312">
                    <a:extLst>
                      <a:ext uri="{FF2B5EF4-FFF2-40B4-BE49-F238E27FC236}">
                        <a16:creationId xmlns:a16="http://schemas.microsoft.com/office/drawing/2014/main" id="{D4A0827E-C7FF-42A4-A8C7-C913E9BD8F18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2">
                <p14:nvContentPartPr>
                  <p14:cNvPr id="431" name="Håndskrift 430">
                    <a:extLst>
                      <a:ext uri="{FF2B5EF4-FFF2-40B4-BE49-F238E27FC236}">
                        <a16:creationId xmlns:a16="http://schemas.microsoft.com/office/drawing/2014/main" id="{2AE03177-D472-4527-B844-E2C6E4D4DF35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314" name="Håndskrift 313">
                    <a:extLst>
                      <a:ext uri="{FF2B5EF4-FFF2-40B4-BE49-F238E27FC236}">
                        <a16:creationId xmlns:a16="http://schemas.microsoft.com/office/drawing/2014/main" id="{0A408C17-D794-41AD-B07B-58D1A500A16F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3">
                <p14:nvContentPartPr>
                  <p14:cNvPr id="432" name="Håndskrift 431">
                    <a:extLst>
                      <a:ext uri="{FF2B5EF4-FFF2-40B4-BE49-F238E27FC236}">
                        <a16:creationId xmlns:a16="http://schemas.microsoft.com/office/drawing/2014/main" id="{1839965B-C72B-4105-A85B-38C6BDF4ACE6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315" name="Håndskrift 314">
                    <a:extLst>
                      <a:ext uri="{FF2B5EF4-FFF2-40B4-BE49-F238E27FC236}">
                        <a16:creationId xmlns:a16="http://schemas.microsoft.com/office/drawing/2014/main" id="{840768E7-790A-4B59-A44C-B111C8AFD16F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4">
                <p14:nvContentPartPr>
                  <p14:cNvPr id="433" name="Håndskrift 432">
                    <a:extLst>
                      <a:ext uri="{FF2B5EF4-FFF2-40B4-BE49-F238E27FC236}">
                        <a16:creationId xmlns:a16="http://schemas.microsoft.com/office/drawing/2014/main" id="{600E6670-67A8-40DD-8A7F-51482A8F8990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316" name="Håndskrift 315">
                    <a:extLst>
                      <a:ext uri="{FF2B5EF4-FFF2-40B4-BE49-F238E27FC236}">
                        <a16:creationId xmlns:a16="http://schemas.microsoft.com/office/drawing/2014/main" id="{39539A97-03FF-456D-9686-2C4712D841AF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5">
                <p14:nvContentPartPr>
                  <p14:cNvPr id="434" name="Håndskrift 433">
                    <a:extLst>
                      <a:ext uri="{FF2B5EF4-FFF2-40B4-BE49-F238E27FC236}">
                        <a16:creationId xmlns:a16="http://schemas.microsoft.com/office/drawing/2014/main" id="{EDD965AE-3D32-42E2-973D-FDB294CF67EF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317" name="Håndskrift 316">
                    <a:extLst>
                      <a:ext uri="{FF2B5EF4-FFF2-40B4-BE49-F238E27FC236}">
                        <a16:creationId xmlns:a16="http://schemas.microsoft.com/office/drawing/2014/main" id="{1C85CF32-C160-435A-9C75-B6F9ACEDE6D5}"/>
                      </a:ext>
                    </a:extLst>
                  </p:cNvPr>
                  <p:cNvPicPr/>
                  <p:nvPr/>
                </p:nvPicPr>
                <p:blipFill>
                  <a:blip r:embed="rId92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6">
                <p14:nvContentPartPr>
                  <p14:cNvPr id="435" name="Håndskrift 434">
                    <a:extLst>
                      <a:ext uri="{FF2B5EF4-FFF2-40B4-BE49-F238E27FC236}">
                        <a16:creationId xmlns:a16="http://schemas.microsoft.com/office/drawing/2014/main" id="{31B3C896-25A3-4BCC-A4D9-7BE8E80032DA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318" name="Håndskrift 317">
                    <a:extLst>
                      <a:ext uri="{FF2B5EF4-FFF2-40B4-BE49-F238E27FC236}">
                        <a16:creationId xmlns:a16="http://schemas.microsoft.com/office/drawing/2014/main" id="{8397025F-8C36-4B5D-A7FE-982A6E81782F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7">
                <p14:nvContentPartPr>
                  <p14:cNvPr id="436" name="Håndskrift 435">
                    <a:extLst>
                      <a:ext uri="{FF2B5EF4-FFF2-40B4-BE49-F238E27FC236}">
                        <a16:creationId xmlns:a16="http://schemas.microsoft.com/office/drawing/2014/main" id="{B64EA4B3-48AF-486A-AF8E-5D69607E9AAE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319" name="Håndskrift 318">
                    <a:extLst>
                      <a:ext uri="{FF2B5EF4-FFF2-40B4-BE49-F238E27FC236}">
                        <a16:creationId xmlns:a16="http://schemas.microsoft.com/office/drawing/2014/main" id="{10CB12B5-9D19-4480-9367-3B8826CC97B3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8">
                <p14:nvContentPartPr>
                  <p14:cNvPr id="437" name="Håndskrift 436">
                    <a:extLst>
                      <a:ext uri="{FF2B5EF4-FFF2-40B4-BE49-F238E27FC236}">
                        <a16:creationId xmlns:a16="http://schemas.microsoft.com/office/drawing/2014/main" id="{2999B2A1-CCD7-446A-91F9-81CDBE668B2D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320" name="Håndskrift 319">
                    <a:extLst>
                      <a:ext uri="{FF2B5EF4-FFF2-40B4-BE49-F238E27FC236}">
                        <a16:creationId xmlns:a16="http://schemas.microsoft.com/office/drawing/2014/main" id="{F7FD0CAA-4085-43DF-AA2E-9DC20D913A87}"/>
                      </a:ext>
                    </a:extLst>
                  </p:cNvPr>
                  <p:cNvPicPr/>
                  <p:nvPr/>
                </p:nvPicPr>
                <p:blipFill>
                  <a:blip r:embed="rId96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9">
                <p14:nvContentPartPr>
                  <p14:cNvPr id="438" name="Håndskrift 437">
                    <a:extLst>
                      <a:ext uri="{FF2B5EF4-FFF2-40B4-BE49-F238E27FC236}">
                        <a16:creationId xmlns:a16="http://schemas.microsoft.com/office/drawing/2014/main" id="{2EEB317D-EDDA-4DA3-8847-D91167ACE05A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321" name="Håndskrift 320">
                    <a:extLst>
                      <a:ext uri="{FF2B5EF4-FFF2-40B4-BE49-F238E27FC236}">
                        <a16:creationId xmlns:a16="http://schemas.microsoft.com/office/drawing/2014/main" id="{A875141B-3A8D-4BBD-8899-161E086B6FFF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0">
                <p14:nvContentPartPr>
                  <p14:cNvPr id="439" name="Håndskrift 438">
                    <a:extLst>
                      <a:ext uri="{FF2B5EF4-FFF2-40B4-BE49-F238E27FC236}">
                        <a16:creationId xmlns:a16="http://schemas.microsoft.com/office/drawing/2014/main" id="{D0711EAD-0DBC-4EDF-A713-FB3850DB2111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322" name="Håndskrift 321">
                    <a:extLst>
                      <a:ext uri="{FF2B5EF4-FFF2-40B4-BE49-F238E27FC236}">
                        <a16:creationId xmlns:a16="http://schemas.microsoft.com/office/drawing/2014/main" id="{81AD56A3-5488-48F3-9ED9-EA14AEDB9225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1">
                <p14:nvContentPartPr>
                  <p14:cNvPr id="440" name="Håndskrift 439">
                    <a:extLst>
                      <a:ext uri="{FF2B5EF4-FFF2-40B4-BE49-F238E27FC236}">
                        <a16:creationId xmlns:a16="http://schemas.microsoft.com/office/drawing/2014/main" id="{2B5B6679-1FFC-450B-9EFC-AB9E3826A336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323" name="Håndskrift 322">
                    <a:extLst>
                      <a:ext uri="{FF2B5EF4-FFF2-40B4-BE49-F238E27FC236}">
                        <a16:creationId xmlns:a16="http://schemas.microsoft.com/office/drawing/2014/main" id="{177D7C70-05E2-475E-8DFC-CD3629694B4B}"/>
                      </a:ext>
                    </a:extLst>
                  </p:cNvPr>
                  <p:cNvPicPr/>
                  <p:nvPr/>
                </p:nvPicPr>
                <p:blipFill>
                  <a:blip r:embed="rId100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2">
                <p14:nvContentPartPr>
                  <p14:cNvPr id="441" name="Håndskrift 440">
                    <a:extLst>
                      <a:ext uri="{FF2B5EF4-FFF2-40B4-BE49-F238E27FC236}">
                        <a16:creationId xmlns:a16="http://schemas.microsoft.com/office/drawing/2014/main" id="{2E9854A6-23D1-4D31-B69B-0720EB8EBF6F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324" name="Håndskrift 323">
                    <a:extLst>
                      <a:ext uri="{FF2B5EF4-FFF2-40B4-BE49-F238E27FC236}">
                        <a16:creationId xmlns:a16="http://schemas.microsoft.com/office/drawing/2014/main" id="{1A0E6292-6D9E-43F8-8B1F-AD0BE2AD6CED}"/>
                      </a:ext>
                    </a:extLst>
                  </p:cNvPr>
                  <p:cNvPicPr/>
                  <p:nvPr/>
                </p:nvPicPr>
                <p:blipFill>
                  <a:blip r:embed="rId102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3">
                <p14:nvContentPartPr>
                  <p14:cNvPr id="442" name="Håndskrift 441">
                    <a:extLst>
                      <a:ext uri="{FF2B5EF4-FFF2-40B4-BE49-F238E27FC236}">
                        <a16:creationId xmlns:a16="http://schemas.microsoft.com/office/drawing/2014/main" id="{7BAF23AA-FFBF-4EC0-93DB-D4C86F177D15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325" name="Håndskrift 324">
                    <a:extLst>
                      <a:ext uri="{FF2B5EF4-FFF2-40B4-BE49-F238E27FC236}">
                        <a16:creationId xmlns:a16="http://schemas.microsoft.com/office/drawing/2014/main" id="{5A27DBDC-C158-42F8-A650-454684477B28}"/>
                      </a:ext>
                    </a:extLst>
                  </p:cNvPr>
                  <p:cNvPicPr/>
                  <p:nvPr/>
                </p:nvPicPr>
                <p:blipFill>
                  <a:blip r:embed="rId104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4">
                <p14:nvContentPartPr>
                  <p14:cNvPr id="443" name="Håndskrift 442">
                    <a:extLst>
                      <a:ext uri="{FF2B5EF4-FFF2-40B4-BE49-F238E27FC236}">
                        <a16:creationId xmlns:a16="http://schemas.microsoft.com/office/drawing/2014/main" id="{CC86174C-DE2C-45A5-8CC6-0B28D63DDA78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326" name="Håndskrift 325">
                    <a:extLst>
                      <a:ext uri="{FF2B5EF4-FFF2-40B4-BE49-F238E27FC236}">
                        <a16:creationId xmlns:a16="http://schemas.microsoft.com/office/drawing/2014/main" id="{39CA6137-ECDA-430A-A030-CC5B3A63BFEA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5">
                <p14:nvContentPartPr>
                  <p14:cNvPr id="444" name="Håndskrift 443">
                    <a:extLst>
                      <a:ext uri="{FF2B5EF4-FFF2-40B4-BE49-F238E27FC236}">
                        <a16:creationId xmlns:a16="http://schemas.microsoft.com/office/drawing/2014/main" id="{E047B771-401B-4E93-9CA8-85ACC31CD638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327" name="Håndskrift 326">
                    <a:extLst>
                      <a:ext uri="{FF2B5EF4-FFF2-40B4-BE49-F238E27FC236}">
                        <a16:creationId xmlns:a16="http://schemas.microsoft.com/office/drawing/2014/main" id="{AC5140DA-E66D-4F30-AE99-9159D9BA4BDC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6">
                <p14:nvContentPartPr>
                  <p14:cNvPr id="445" name="Håndskrift 444">
                    <a:extLst>
                      <a:ext uri="{FF2B5EF4-FFF2-40B4-BE49-F238E27FC236}">
                        <a16:creationId xmlns:a16="http://schemas.microsoft.com/office/drawing/2014/main" id="{F5ACD8D5-A6DE-4AC2-ABEF-9C88748FA9C6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328" name="Håndskrift 327">
                    <a:extLst>
                      <a:ext uri="{FF2B5EF4-FFF2-40B4-BE49-F238E27FC236}">
                        <a16:creationId xmlns:a16="http://schemas.microsoft.com/office/drawing/2014/main" id="{C71F5849-035D-456B-BC6F-C3EE7F73BA2E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7">
                <p14:nvContentPartPr>
                  <p14:cNvPr id="446" name="Håndskrift 445">
                    <a:extLst>
                      <a:ext uri="{FF2B5EF4-FFF2-40B4-BE49-F238E27FC236}">
                        <a16:creationId xmlns:a16="http://schemas.microsoft.com/office/drawing/2014/main" id="{42120F6C-7D15-4775-807C-E2583AF953EF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329" name="Håndskrift 328">
                    <a:extLst>
                      <a:ext uri="{FF2B5EF4-FFF2-40B4-BE49-F238E27FC236}">
                        <a16:creationId xmlns:a16="http://schemas.microsoft.com/office/drawing/2014/main" id="{931FDB69-C12A-45F4-AF15-958D7C4646A8}"/>
                      </a:ext>
                    </a:extLst>
                  </p:cNvPr>
                  <p:cNvPicPr/>
                  <p:nvPr/>
                </p:nvPicPr>
                <p:blipFill>
                  <a:blip r:embed="rId109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8">
                <p14:nvContentPartPr>
                  <p14:cNvPr id="447" name="Håndskrift 446">
                    <a:extLst>
                      <a:ext uri="{FF2B5EF4-FFF2-40B4-BE49-F238E27FC236}">
                        <a16:creationId xmlns:a16="http://schemas.microsoft.com/office/drawing/2014/main" id="{35CAC789-35A8-4E92-A4A8-109D5B626A73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330" name="Håndskrift 329">
                    <a:extLst>
                      <a:ext uri="{FF2B5EF4-FFF2-40B4-BE49-F238E27FC236}">
                        <a16:creationId xmlns:a16="http://schemas.microsoft.com/office/drawing/2014/main" id="{59C229CD-D0FB-4738-AF40-74CE551E2896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9">
                <p14:nvContentPartPr>
                  <p14:cNvPr id="448" name="Håndskrift 447">
                    <a:extLst>
                      <a:ext uri="{FF2B5EF4-FFF2-40B4-BE49-F238E27FC236}">
                        <a16:creationId xmlns:a16="http://schemas.microsoft.com/office/drawing/2014/main" id="{F0F5504B-01E1-4B07-A2F7-6D393CD4F0C8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331" name="Håndskrift 330">
                    <a:extLst>
                      <a:ext uri="{FF2B5EF4-FFF2-40B4-BE49-F238E27FC236}">
                        <a16:creationId xmlns:a16="http://schemas.microsoft.com/office/drawing/2014/main" id="{CB4AF6EE-0DFC-4C99-99DE-3A0BA0A29AC4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313" name="Gruppe 312">
              <a:extLst>
                <a:ext uri="{FF2B5EF4-FFF2-40B4-BE49-F238E27FC236}">
                  <a16:creationId xmlns:a16="http://schemas.microsoft.com/office/drawing/2014/main" id="{E822E08A-11A8-4C10-BD39-A891463CF258}"/>
                </a:ext>
              </a:extLst>
            </p:cNvPr>
            <p:cNvGrpSpPr/>
            <p:nvPr/>
          </p:nvGrpSpPr>
          <p:grpSpPr>
            <a:xfrm>
              <a:off x="8208551" y="3815362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40">
                <p14:nvContentPartPr>
                  <p14:cNvPr id="363" name="Håndskrift 362">
                    <a:extLst>
                      <a:ext uri="{FF2B5EF4-FFF2-40B4-BE49-F238E27FC236}">
                        <a16:creationId xmlns:a16="http://schemas.microsoft.com/office/drawing/2014/main" id="{97B42688-2C42-4DAF-90F6-2E00DB6C2D93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333" name="Håndskrift 332">
                    <a:extLst>
                      <a:ext uri="{FF2B5EF4-FFF2-40B4-BE49-F238E27FC236}">
                        <a16:creationId xmlns:a16="http://schemas.microsoft.com/office/drawing/2014/main" id="{C3B6AAB4-45C2-40BC-8991-C2E8BBF74514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1">
                <p14:nvContentPartPr>
                  <p14:cNvPr id="364" name="Håndskrift 363">
                    <a:extLst>
                      <a:ext uri="{FF2B5EF4-FFF2-40B4-BE49-F238E27FC236}">
                        <a16:creationId xmlns:a16="http://schemas.microsoft.com/office/drawing/2014/main" id="{6A3F6E9E-16D3-4D3C-BEA7-5F975BC63B12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334" name="Håndskrift 333">
                    <a:extLst>
                      <a:ext uri="{FF2B5EF4-FFF2-40B4-BE49-F238E27FC236}">
                        <a16:creationId xmlns:a16="http://schemas.microsoft.com/office/drawing/2014/main" id="{7546607B-815F-4FC3-89B7-7820153CB0FD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2">
                <p14:nvContentPartPr>
                  <p14:cNvPr id="365" name="Håndskrift 364">
                    <a:extLst>
                      <a:ext uri="{FF2B5EF4-FFF2-40B4-BE49-F238E27FC236}">
                        <a16:creationId xmlns:a16="http://schemas.microsoft.com/office/drawing/2014/main" id="{284D65F2-4A24-42F5-B447-30E83361379F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335" name="Håndskrift 334">
                    <a:extLst>
                      <a:ext uri="{FF2B5EF4-FFF2-40B4-BE49-F238E27FC236}">
                        <a16:creationId xmlns:a16="http://schemas.microsoft.com/office/drawing/2014/main" id="{9349FB94-97AB-4C6E-9181-09DF793F1F90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3">
                <p14:nvContentPartPr>
                  <p14:cNvPr id="366" name="Håndskrift 365">
                    <a:extLst>
                      <a:ext uri="{FF2B5EF4-FFF2-40B4-BE49-F238E27FC236}">
                        <a16:creationId xmlns:a16="http://schemas.microsoft.com/office/drawing/2014/main" id="{36E1149F-6EF4-4404-A577-ABB7E5E0E960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336" name="Håndskrift 335">
                    <a:extLst>
                      <a:ext uri="{FF2B5EF4-FFF2-40B4-BE49-F238E27FC236}">
                        <a16:creationId xmlns:a16="http://schemas.microsoft.com/office/drawing/2014/main" id="{ADF6426C-383F-450F-B9E6-F9844836C75E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4">
                <p14:nvContentPartPr>
                  <p14:cNvPr id="367" name="Håndskrift 366">
                    <a:extLst>
                      <a:ext uri="{FF2B5EF4-FFF2-40B4-BE49-F238E27FC236}">
                        <a16:creationId xmlns:a16="http://schemas.microsoft.com/office/drawing/2014/main" id="{947C1753-8CA9-47F4-B950-868A14A5BEAE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337" name="Håndskrift 336">
                    <a:extLst>
                      <a:ext uri="{FF2B5EF4-FFF2-40B4-BE49-F238E27FC236}">
                        <a16:creationId xmlns:a16="http://schemas.microsoft.com/office/drawing/2014/main" id="{094C4005-C951-4855-B03B-59DE674F1037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5">
                <p14:nvContentPartPr>
                  <p14:cNvPr id="368" name="Håndskrift 367">
                    <a:extLst>
                      <a:ext uri="{FF2B5EF4-FFF2-40B4-BE49-F238E27FC236}">
                        <a16:creationId xmlns:a16="http://schemas.microsoft.com/office/drawing/2014/main" id="{2D4B91F5-2265-4B62-B07C-986C28116384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338" name="Håndskrift 337">
                    <a:extLst>
                      <a:ext uri="{FF2B5EF4-FFF2-40B4-BE49-F238E27FC236}">
                        <a16:creationId xmlns:a16="http://schemas.microsoft.com/office/drawing/2014/main" id="{2C4FBC03-D7FB-40D0-AB65-13DD980D8118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6">
                <p14:nvContentPartPr>
                  <p14:cNvPr id="369" name="Håndskrift 368">
                    <a:extLst>
                      <a:ext uri="{FF2B5EF4-FFF2-40B4-BE49-F238E27FC236}">
                        <a16:creationId xmlns:a16="http://schemas.microsoft.com/office/drawing/2014/main" id="{526E94A6-4FA0-4099-8EC4-39F124E9B03A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339" name="Håndskrift 338">
                    <a:extLst>
                      <a:ext uri="{FF2B5EF4-FFF2-40B4-BE49-F238E27FC236}">
                        <a16:creationId xmlns:a16="http://schemas.microsoft.com/office/drawing/2014/main" id="{403602B8-4A66-4A0F-9799-D98D28CFE16E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7">
                <p14:nvContentPartPr>
                  <p14:cNvPr id="370" name="Håndskrift 369">
                    <a:extLst>
                      <a:ext uri="{FF2B5EF4-FFF2-40B4-BE49-F238E27FC236}">
                        <a16:creationId xmlns:a16="http://schemas.microsoft.com/office/drawing/2014/main" id="{2F860B3D-4D44-4F9B-A61E-985C6B3268E7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340" name="Håndskrift 339">
                    <a:extLst>
                      <a:ext uri="{FF2B5EF4-FFF2-40B4-BE49-F238E27FC236}">
                        <a16:creationId xmlns:a16="http://schemas.microsoft.com/office/drawing/2014/main" id="{0D925E51-9EF7-49FC-A1C5-49A718959385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8">
                <p14:nvContentPartPr>
                  <p14:cNvPr id="371" name="Håndskrift 370">
                    <a:extLst>
                      <a:ext uri="{FF2B5EF4-FFF2-40B4-BE49-F238E27FC236}">
                        <a16:creationId xmlns:a16="http://schemas.microsoft.com/office/drawing/2014/main" id="{11348413-3A8E-4837-8BD2-AAC612266578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341" name="Håndskrift 340">
                    <a:extLst>
                      <a:ext uri="{FF2B5EF4-FFF2-40B4-BE49-F238E27FC236}">
                        <a16:creationId xmlns:a16="http://schemas.microsoft.com/office/drawing/2014/main" id="{5580F083-F86C-4A4E-BC2B-BDD6927771B9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9">
                <p14:nvContentPartPr>
                  <p14:cNvPr id="372" name="Håndskrift 371">
                    <a:extLst>
                      <a:ext uri="{FF2B5EF4-FFF2-40B4-BE49-F238E27FC236}">
                        <a16:creationId xmlns:a16="http://schemas.microsoft.com/office/drawing/2014/main" id="{C98017CC-BE10-48F9-891E-AB2E3C9BBD7E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342" name="Håndskrift 341">
                    <a:extLst>
                      <a:ext uri="{FF2B5EF4-FFF2-40B4-BE49-F238E27FC236}">
                        <a16:creationId xmlns:a16="http://schemas.microsoft.com/office/drawing/2014/main" id="{90542870-FF24-47CF-8617-8E918B65F107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0">
                <p14:nvContentPartPr>
                  <p14:cNvPr id="373" name="Håndskrift 372">
                    <a:extLst>
                      <a:ext uri="{FF2B5EF4-FFF2-40B4-BE49-F238E27FC236}">
                        <a16:creationId xmlns:a16="http://schemas.microsoft.com/office/drawing/2014/main" id="{159AF924-23D9-4E5E-81A1-97A59225B4DA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343" name="Håndskrift 342">
                    <a:extLst>
                      <a:ext uri="{FF2B5EF4-FFF2-40B4-BE49-F238E27FC236}">
                        <a16:creationId xmlns:a16="http://schemas.microsoft.com/office/drawing/2014/main" id="{8386AE21-EF9B-450E-A6F9-147C65D41802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1">
                <p14:nvContentPartPr>
                  <p14:cNvPr id="374" name="Håndskrift 373">
                    <a:extLst>
                      <a:ext uri="{FF2B5EF4-FFF2-40B4-BE49-F238E27FC236}">
                        <a16:creationId xmlns:a16="http://schemas.microsoft.com/office/drawing/2014/main" id="{0D67A933-979D-44D6-AB1E-54642BCF3A19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344" name="Håndskrift 343">
                    <a:extLst>
                      <a:ext uri="{FF2B5EF4-FFF2-40B4-BE49-F238E27FC236}">
                        <a16:creationId xmlns:a16="http://schemas.microsoft.com/office/drawing/2014/main" id="{6158CEA6-FC9A-44EF-AE08-A675E92A05BF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2">
                <p14:nvContentPartPr>
                  <p14:cNvPr id="375" name="Håndskrift 374">
                    <a:extLst>
                      <a:ext uri="{FF2B5EF4-FFF2-40B4-BE49-F238E27FC236}">
                        <a16:creationId xmlns:a16="http://schemas.microsoft.com/office/drawing/2014/main" id="{E6EF5B0E-6866-4F3C-B6DD-424DF7F4BD7C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345" name="Håndskrift 344">
                    <a:extLst>
                      <a:ext uri="{FF2B5EF4-FFF2-40B4-BE49-F238E27FC236}">
                        <a16:creationId xmlns:a16="http://schemas.microsoft.com/office/drawing/2014/main" id="{29BC23A8-09E4-4556-92D4-BF6BFC1BE212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3">
                <p14:nvContentPartPr>
                  <p14:cNvPr id="376" name="Håndskrift 375">
                    <a:extLst>
                      <a:ext uri="{FF2B5EF4-FFF2-40B4-BE49-F238E27FC236}">
                        <a16:creationId xmlns:a16="http://schemas.microsoft.com/office/drawing/2014/main" id="{399904DF-D569-4AD8-8EED-9D0D35838F86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346" name="Håndskrift 345">
                    <a:extLst>
                      <a:ext uri="{FF2B5EF4-FFF2-40B4-BE49-F238E27FC236}">
                        <a16:creationId xmlns:a16="http://schemas.microsoft.com/office/drawing/2014/main" id="{98F40824-99BA-4198-BDF8-47DEC6117519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4">
                <p14:nvContentPartPr>
                  <p14:cNvPr id="377" name="Håndskrift 376">
                    <a:extLst>
                      <a:ext uri="{FF2B5EF4-FFF2-40B4-BE49-F238E27FC236}">
                        <a16:creationId xmlns:a16="http://schemas.microsoft.com/office/drawing/2014/main" id="{C0B03E17-DB02-4027-A574-9781A36C53A2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347" name="Håndskrift 346">
                    <a:extLst>
                      <a:ext uri="{FF2B5EF4-FFF2-40B4-BE49-F238E27FC236}">
                        <a16:creationId xmlns:a16="http://schemas.microsoft.com/office/drawing/2014/main" id="{D6E0855E-334D-453B-93A3-902B91BD8793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5">
                <p14:nvContentPartPr>
                  <p14:cNvPr id="378" name="Håndskrift 377">
                    <a:extLst>
                      <a:ext uri="{FF2B5EF4-FFF2-40B4-BE49-F238E27FC236}">
                        <a16:creationId xmlns:a16="http://schemas.microsoft.com/office/drawing/2014/main" id="{64206CC5-AD9F-4B42-B4E1-E586AADA960A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348" name="Håndskrift 347">
                    <a:extLst>
                      <a:ext uri="{FF2B5EF4-FFF2-40B4-BE49-F238E27FC236}">
                        <a16:creationId xmlns:a16="http://schemas.microsoft.com/office/drawing/2014/main" id="{BCF1DDF0-8E6A-49CB-B139-C1BBC9706A5A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6">
                <p14:nvContentPartPr>
                  <p14:cNvPr id="379" name="Håndskrift 378">
                    <a:extLst>
                      <a:ext uri="{FF2B5EF4-FFF2-40B4-BE49-F238E27FC236}">
                        <a16:creationId xmlns:a16="http://schemas.microsoft.com/office/drawing/2014/main" id="{D3AC440F-E6F4-4359-9F15-206008BCE149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349" name="Håndskrift 348">
                    <a:extLst>
                      <a:ext uri="{FF2B5EF4-FFF2-40B4-BE49-F238E27FC236}">
                        <a16:creationId xmlns:a16="http://schemas.microsoft.com/office/drawing/2014/main" id="{68F4A670-40B2-43D2-AD0A-FFDE210EB56A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7">
                <p14:nvContentPartPr>
                  <p14:cNvPr id="380" name="Håndskrift 379">
                    <a:extLst>
                      <a:ext uri="{FF2B5EF4-FFF2-40B4-BE49-F238E27FC236}">
                        <a16:creationId xmlns:a16="http://schemas.microsoft.com/office/drawing/2014/main" id="{DE1FAB55-1E3F-44EE-B5DC-E2996CEEF5D4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350" name="Håndskrift 349">
                    <a:extLst>
                      <a:ext uri="{FF2B5EF4-FFF2-40B4-BE49-F238E27FC236}">
                        <a16:creationId xmlns:a16="http://schemas.microsoft.com/office/drawing/2014/main" id="{641B72EA-4D7D-4F39-AA60-D118FD6A9DF4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8">
                <p14:nvContentPartPr>
                  <p14:cNvPr id="381" name="Håndskrift 380">
                    <a:extLst>
                      <a:ext uri="{FF2B5EF4-FFF2-40B4-BE49-F238E27FC236}">
                        <a16:creationId xmlns:a16="http://schemas.microsoft.com/office/drawing/2014/main" id="{4E244BAE-B179-4B06-9DED-F10846CA9937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351" name="Håndskrift 350">
                    <a:extLst>
                      <a:ext uri="{FF2B5EF4-FFF2-40B4-BE49-F238E27FC236}">
                        <a16:creationId xmlns:a16="http://schemas.microsoft.com/office/drawing/2014/main" id="{8FAC258A-3B30-4C11-B4B6-A46561C790DD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9">
                <p14:nvContentPartPr>
                  <p14:cNvPr id="382" name="Håndskrift 381">
                    <a:extLst>
                      <a:ext uri="{FF2B5EF4-FFF2-40B4-BE49-F238E27FC236}">
                        <a16:creationId xmlns:a16="http://schemas.microsoft.com/office/drawing/2014/main" id="{E8D9F1B7-78D6-41E2-A12C-2E5243D88261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352" name="Håndskrift 351">
                    <a:extLst>
                      <a:ext uri="{FF2B5EF4-FFF2-40B4-BE49-F238E27FC236}">
                        <a16:creationId xmlns:a16="http://schemas.microsoft.com/office/drawing/2014/main" id="{7533EEEB-4D7C-46C5-BCDA-30C2058367CD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0">
                <p14:nvContentPartPr>
                  <p14:cNvPr id="383" name="Håndskrift 382">
                    <a:extLst>
                      <a:ext uri="{FF2B5EF4-FFF2-40B4-BE49-F238E27FC236}">
                        <a16:creationId xmlns:a16="http://schemas.microsoft.com/office/drawing/2014/main" id="{036CC026-566F-4951-AB52-8D9C6FF75F62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353" name="Håndskrift 352">
                    <a:extLst>
                      <a:ext uri="{FF2B5EF4-FFF2-40B4-BE49-F238E27FC236}">
                        <a16:creationId xmlns:a16="http://schemas.microsoft.com/office/drawing/2014/main" id="{C29936AC-6E61-4E7B-9577-D1CCDD726E77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1">
                <p14:nvContentPartPr>
                  <p14:cNvPr id="384" name="Håndskrift 383">
                    <a:extLst>
                      <a:ext uri="{FF2B5EF4-FFF2-40B4-BE49-F238E27FC236}">
                        <a16:creationId xmlns:a16="http://schemas.microsoft.com/office/drawing/2014/main" id="{82BCE53C-E453-408E-9CCD-9C1A7E5AD68F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354" name="Håndskrift 353">
                    <a:extLst>
                      <a:ext uri="{FF2B5EF4-FFF2-40B4-BE49-F238E27FC236}">
                        <a16:creationId xmlns:a16="http://schemas.microsoft.com/office/drawing/2014/main" id="{35494B81-D071-46D5-B625-FF3B9FFAC734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2">
                <p14:nvContentPartPr>
                  <p14:cNvPr id="385" name="Håndskrift 384">
                    <a:extLst>
                      <a:ext uri="{FF2B5EF4-FFF2-40B4-BE49-F238E27FC236}">
                        <a16:creationId xmlns:a16="http://schemas.microsoft.com/office/drawing/2014/main" id="{65959FE5-6D0C-41EF-A84B-42DB9B3CCF28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355" name="Håndskrift 354">
                    <a:extLst>
                      <a:ext uri="{FF2B5EF4-FFF2-40B4-BE49-F238E27FC236}">
                        <a16:creationId xmlns:a16="http://schemas.microsoft.com/office/drawing/2014/main" id="{C8AC4065-D7EE-41D9-8640-C86CF776B876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3">
                <p14:nvContentPartPr>
                  <p14:cNvPr id="386" name="Håndskrift 385">
                    <a:extLst>
                      <a:ext uri="{FF2B5EF4-FFF2-40B4-BE49-F238E27FC236}">
                        <a16:creationId xmlns:a16="http://schemas.microsoft.com/office/drawing/2014/main" id="{1952BEA1-A25A-48D1-9C09-161817891AA6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356" name="Håndskrift 355">
                    <a:extLst>
                      <a:ext uri="{FF2B5EF4-FFF2-40B4-BE49-F238E27FC236}">
                        <a16:creationId xmlns:a16="http://schemas.microsoft.com/office/drawing/2014/main" id="{09625CE8-1691-4F1E-9283-0745333A25DB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4">
                <p14:nvContentPartPr>
                  <p14:cNvPr id="387" name="Håndskrift 386">
                    <a:extLst>
                      <a:ext uri="{FF2B5EF4-FFF2-40B4-BE49-F238E27FC236}">
                        <a16:creationId xmlns:a16="http://schemas.microsoft.com/office/drawing/2014/main" id="{FB1839F9-6587-4125-8128-7A47FEB2ADD0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357" name="Håndskrift 356">
                    <a:extLst>
                      <a:ext uri="{FF2B5EF4-FFF2-40B4-BE49-F238E27FC236}">
                        <a16:creationId xmlns:a16="http://schemas.microsoft.com/office/drawing/2014/main" id="{BF62FC5E-F9B7-424F-8C36-9A2FEA2C166F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5">
                <p14:nvContentPartPr>
                  <p14:cNvPr id="388" name="Håndskrift 387">
                    <a:extLst>
                      <a:ext uri="{FF2B5EF4-FFF2-40B4-BE49-F238E27FC236}">
                        <a16:creationId xmlns:a16="http://schemas.microsoft.com/office/drawing/2014/main" id="{81DB74F6-7600-4A0A-A34E-C615EA40875D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358" name="Håndskrift 357">
                    <a:extLst>
                      <a:ext uri="{FF2B5EF4-FFF2-40B4-BE49-F238E27FC236}">
                        <a16:creationId xmlns:a16="http://schemas.microsoft.com/office/drawing/2014/main" id="{7C28DD82-426D-4A6F-860D-0C7ECE1B4574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6">
                <p14:nvContentPartPr>
                  <p14:cNvPr id="389" name="Håndskrift 388">
                    <a:extLst>
                      <a:ext uri="{FF2B5EF4-FFF2-40B4-BE49-F238E27FC236}">
                        <a16:creationId xmlns:a16="http://schemas.microsoft.com/office/drawing/2014/main" id="{09740321-6C57-47D0-A0F5-15B2CA64FF5F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359" name="Håndskrift 358">
                    <a:extLst>
                      <a:ext uri="{FF2B5EF4-FFF2-40B4-BE49-F238E27FC236}">
                        <a16:creationId xmlns:a16="http://schemas.microsoft.com/office/drawing/2014/main" id="{659946D2-2FBC-44A7-8686-8D622FDF7FFA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7">
                <p14:nvContentPartPr>
                  <p14:cNvPr id="390" name="Håndskrift 389">
                    <a:extLst>
                      <a:ext uri="{FF2B5EF4-FFF2-40B4-BE49-F238E27FC236}">
                        <a16:creationId xmlns:a16="http://schemas.microsoft.com/office/drawing/2014/main" id="{D872A820-EC0F-40C8-916E-3E1BEF1103F5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360" name="Håndskrift 359">
                    <a:extLst>
                      <a:ext uri="{FF2B5EF4-FFF2-40B4-BE49-F238E27FC236}">
                        <a16:creationId xmlns:a16="http://schemas.microsoft.com/office/drawing/2014/main" id="{F45C1122-26CB-4879-B27E-163A4589D516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8">
                <p14:nvContentPartPr>
                  <p14:cNvPr id="391" name="Håndskrift 390">
                    <a:extLst>
                      <a:ext uri="{FF2B5EF4-FFF2-40B4-BE49-F238E27FC236}">
                        <a16:creationId xmlns:a16="http://schemas.microsoft.com/office/drawing/2014/main" id="{E79AD7EC-4C57-4C46-B2EC-609B383FADCC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361" name="Håndskrift 360">
                    <a:extLst>
                      <a:ext uri="{FF2B5EF4-FFF2-40B4-BE49-F238E27FC236}">
                        <a16:creationId xmlns:a16="http://schemas.microsoft.com/office/drawing/2014/main" id="{1C5C12EC-1E8C-421A-BB0D-4BA35C081CAF}"/>
                      </a:ext>
                    </a:extLst>
                  </p:cNvPr>
                  <p:cNvPicPr/>
                  <p:nvPr/>
                </p:nvPicPr>
                <p:blipFill>
                  <a:blip r:embed="rId92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9">
                <p14:nvContentPartPr>
                  <p14:cNvPr id="392" name="Håndskrift 391">
                    <a:extLst>
                      <a:ext uri="{FF2B5EF4-FFF2-40B4-BE49-F238E27FC236}">
                        <a16:creationId xmlns:a16="http://schemas.microsoft.com/office/drawing/2014/main" id="{A7F5B554-C210-4665-A41E-38E0A3A50E45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362" name="Håndskrift 361">
                    <a:extLst>
                      <a:ext uri="{FF2B5EF4-FFF2-40B4-BE49-F238E27FC236}">
                        <a16:creationId xmlns:a16="http://schemas.microsoft.com/office/drawing/2014/main" id="{BD873D91-75A8-407B-9DD6-E29B566D33C2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0">
                <p14:nvContentPartPr>
                  <p14:cNvPr id="393" name="Håndskrift 392">
                    <a:extLst>
                      <a:ext uri="{FF2B5EF4-FFF2-40B4-BE49-F238E27FC236}">
                        <a16:creationId xmlns:a16="http://schemas.microsoft.com/office/drawing/2014/main" id="{22DF59BF-B333-4234-B504-AAF387A6A5CB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363" name="Håndskrift 362">
                    <a:extLst>
                      <a:ext uri="{FF2B5EF4-FFF2-40B4-BE49-F238E27FC236}">
                        <a16:creationId xmlns:a16="http://schemas.microsoft.com/office/drawing/2014/main" id="{B7D44802-2B17-4AB0-9215-3DBBBBE08EDE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1">
                <p14:nvContentPartPr>
                  <p14:cNvPr id="394" name="Håndskrift 393">
                    <a:extLst>
                      <a:ext uri="{FF2B5EF4-FFF2-40B4-BE49-F238E27FC236}">
                        <a16:creationId xmlns:a16="http://schemas.microsoft.com/office/drawing/2014/main" id="{61A3ECC6-FBA3-4C46-A8AB-ADFF27CF84DB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364" name="Håndskrift 363">
                    <a:extLst>
                      <a:ext uri="{FF2B5EF4-FFF2-40B4-BE49-F238E27FC236}">
                        <a16:creationId xmlns:a16="http://schemas.microsoft.com/office/drawing/2014/main" id="{29EE428E-22D7-4A53-8DF3-AEDAF8184B14}"/>
                      </a:ext>
                    </a:extLst>
                  </p:cNvPr>
                  <p:cNvPicPr/>
                  <p:nvPr/>
                </p:nvPicPr>
                <p:blipFill>
                  <a:blip r:embed="rId96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2">
                <p14:nvContentPartPr>
                  <p14:cNvPr id="395" name="Håndskrift 394">
                    <a:extLst>
                      <a:ext uri="{FF2B5EF4-FFF2-40B4-BE49-F238E27FC236}">
                        <a16:creationId xmlns:a16="http://schemas.microsoft.com/office/drawing/2014/main" id="{F0446CD7-D526-4BB4-9656-F62149CECA64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365" name="Håndskrift 364">
                    <a:extLst>
                      <a:ext uri="{FF2B5EF4-FFF2-40B4-BE49-F238E27FC236}">
                        <a16:creationId xmlns:a16="http://schemas.microsoft.com/office/drawing/2014/main" id="{3E52B958-15F4-435B-9D8D-B5E8F1F285EA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3">
                <p14:nvContentPartPr>
                  <p14:cNvPr id="396" name="Håndskrift 395">
                    <a:extLst>
                      <a:ext uri="{FF2B5EF4-FFF2-40B4-BE49-F238E27FC236}">
                        <a16:creationId xmlns:a16="http://schemas.microsoft.com/office/drawing/2014/main" id="{76DFE06F-E0F3-4726-B046-04319C480D6A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366" name="Håndskrift 365">
                    <a:extLst>
                      <a:ext uri="{FF2B5EF4-FFF2-40B4-BE49-F238E27FC236}">
                        <a16:creationId xmlns:a16="http://schemas.microsoft.com/office/drawing/2014/main" id="{D4A6DE53-8C46-4614-ADF6-F11327E281F4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4">
                <p14:nvContentPartPr>
                  <p14:cNvPr id="397" name="Håndskrift 396">
                    <a:extLst>
                      <a:ext uri="{FF2B5EF4-FFF2-40B4-BE49-F238E27FC236}">
                        <a16:creationId xmlns:a16="http://schemas.microsoft.com/office/drawing/2014/main" id="{7A4AE70C-DDEA-4989-9A1A-47DC9152881A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367" name="Håndskrift 366">
                    <a:extLst>
                      <a:ext uri="{FF2B5EF4-FFF2-40B4-BE49-F238E27FC236}">
                        <a16:creationId xmlns:a16="http://schemas.microsoft.com/office/drawing/2014/main" id="{31E507E1-DF55-4874-BD51-4A1302FFCEFB}"/>
                      </a:ext>
                    </a:extLst>
                  </p:cNvPr>
                  <p:cNvPicPr/>
                  <p:nvPr/>
                </p:nvPicPr>
                <p:blipFill>
                  <a:blip r:embed="rId100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5">
                <p14:nvContentPartPr>
                  <p14:cNvPr id="398" name="Håndskrift 397">
                    <a:extLst>
                      <a:ext uri="{FF2B5EF4-FFF2-40B4-BE49-F238E27FC236}">
                        <a16:creationId xmlns:a16="http://schemas.microsoft.com/office/drawing/2014/main" id="{20B5832D-6AA4-4180-83D7-A6ADA023BE4D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368" name="Håndskrift 367">
                    <a:extLst>
                      <a:ext uri="{FF2B5EF4-FFF2-40B4-BE49-F238E27FC236}">
                        <a16:creationId xmlns:a16="http://schemas.microsoft.com/office/drawing/2014/main" id="{9EA9F2C1-9379-403F-8508-D72ACD103D2B}"/>
                      </a:ext>
                    </a:extLst>
                  </p:cNvPr>
                  <p:cNvPicPr/>
                  <p:nvPr/>
                </p:nvPicPr>
                <p:blipFill>
                  <a:blip r:embed="rId102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6">
                <p14:nvContentPartPr>
                  <p14:cNvPr id="399" name="Håndskrift 398">
                    <a:extLst>
                      <a:ext uri="{FF2B5EF4-FFF2-40B4-BE49-F238E27FC236}">
                        <a16:creationId xmlns:a16="http://schemas.microsoft.com/office/drawing/2014/main" id="{081F3238-36B3-4637-A762-3C6352492C33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369" name="Håndskrift 368">
                    <a:extLst>
                      <a:ext uri="{FF2B5EF4-FFF2-40B4-BE49-F238E27FC236}">
                        <a16:creationId xmlns:a16="http://schemas.microsoft.com/office/drawing/2014/main" id="{B9CFAD07-A589-4CAD-AA4C-95A9B841AB8D}"/>
                      </a:ext>
                    </a:extLst>
                  </p:cNvPr>
                  <p:cNvPicPr/>
                  <p:nvPr/>
                </p:nvPicPr>
                <p:blipFill>
                  <a:blip r:embed="rId104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7">
                <p14:nvContentPartPr>
                  <p14:cNvPr id="400" name="Håndskrift 399">
                    <a:extLst>
                      <a:ext uri="{FF2B5EF4-FFF2-40B4-BE49-F238E27FC236}">
                        <a16:creationId xmlns:a16="http://schemas.microsoft.com/office/drawing/2014/main" id="{671E1564-8221-4512-9AA2-72669AFEF1F7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370" name="Håndskrift 369">
                    <a:extLst>
                      <a:ext uri="{FF2B5EF4-FFF2-40B4-BE49-F238E27FC236}">
                        <a16:creationId xmlns:a16="http://schemas.microsoft.com/office/drawing/2014/main" id="{D25BE409-473B-464A-86C0-48754A965B51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8">
                <p14:nvContentPartPr>
                  <p14:cNvPr id="401" name="Håndskrift 400">
                    <a:extLst>
                      <a:ext uri="{FF2B5EF4-FFF2-40B4-BE49-F238E27FC236}">
                        <a16:creationId xmlns:a16="http://schemas.microsoft.com/office/drawing/2014/main" id="{ECF36435-9CC5-4BC9-9C84-DDB284717C72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371" name="Håndskrift 370">
                    <a:extLst>
                      <a:ext uri="{FF2B5EF4-FFF2-40B4-BE49-F238E27FC236}">
                        <a16:creationId xmlns:a16="http://schemas.microsoft.com/office/drawing/2014/main" id="{B9E5EF19-2458-4832-AB56-9D016F2940D1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9">
                <p14:nvContentPartPr>
                  <p14:cNvPr id="402" name="Håndskrift 401">
                    <a:extLst>
                      <a:ext uri="{FF2B5EF4-FFF2-40B4-BE49-F238E27FC236}">
                        <a16:creationId xmlns:a16="http://schemas.microsoft.com/office/drawing/2014/main" id="{78BD4BBB-7FEE-48F2-B554-5E8F4065B00E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372" name="Håndskrift 371">
                    <a:extLst>
                      <a:ext uri="{FF2B5EF4-FFF2-40B4-BE49-F238E27FC236}">
                        <a16:creationId xmlns:a16="http://schemas.microsoft.com/office/drawing/2014/main" id="{0A126E00-5519-44B2-AD45-32343056A249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0">
                <p14:nvContentPartPr>
                  <p14:cNvPr id="403" name="Håndskrift 402">
                    <a:extLst>
                      <a:ext uri="{FF2B5EF4-FFF2-40B4-BE49-F238E27FC236}">
                        <a16:creationId xmlns:a16="http://schemas.microsoft.com/office/drawing/2014/main" id="{C8DD5688-3523-4826-851B-13234562CA5A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373" name="Håndskrift 372">
                    <a:extLst>
                      <a:ext uri="{FF2B5EF4-FFF2-40B4-BE49-F238E27FC236}">
                        <a16:creationId xmlns:a16="http://schemas.microsoft.com/office/drawing/2014/main" id="{CF337A5F-C7B0-4679-A90B-5E0C5D1226FB}"/>
                      </a:ext>
                    </a:extLst>
                  </p:cNvPr>
                  <p:cNvPicPr/>
                  <p:nvPr/>
                </p:nvPicPr>
                <p:blipFill>
                  <a:blip r:embed="rId109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1">
                <p14:nvContentPartPr>
                  <p14:cNvPr id="404" name="Håndskrift 403">
                    <a:extLst>
                      <a:ext uri="{FF2B5EF4-FFF2-40B4-BE49-F238E27FC236}">
                        <a16:creationId xmlns:a16="http://schemas.microsoft.com/office/drawing/2014/main" id="{A085A6D8-F2EE-4585-99B6-E88D4BA40178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374" name="Håndskrift 373">
                    <a:extLst>
                      <a:ext uri="{FF2B5EF4-FFF2-40B4-BE49-F238E27FC236}">
                        <a16:creationId xmlns:a16="http://schemas.microsoft.com/office/drawing/2014/main" id="{27F43166-CDB9-490D-BE6E-C8D10599FE8C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2">
                <p14:nvContentPartPr>
                  <p14:cNvPr id="405" name="Håndskrift 404">
                    <a:extLst>
                      <a:ext uri="{FF2B5EF4-FFF2-40B4-BE49-F238E27FC236}">
                        <a16:creationId xmlns:a16="http://schemas.microsoft.com/office/drawing/2014/main" id="{CB36D164-2A70-4DC3-8AA0-0229172825C5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375" name="Håndskrift 374">
                    <a:extLst>
                      <a:ext uri="{FF2B5EF4-FFF2-40B4-BE49-F238E27FC236}">
                        <a16:creationId xmlns:a16="http://schemas.microsoft.com/office/drawing/2014/main" id="{3074D0A0-FA09-4968-840A-CC7A28DC5EB5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314" name="Gruppe 313">
              <a:extLst>
                <a:ext uri="{FF2B5EF4-FFF2-40B4-BE49-F238E27FC236}">
                  <a16:creationId xmlns:a16="http://schemas.microsoft.com/office/drawing/2014/main" id="{E3E39640-26EF-4B92-ACFD-AE7BB958626A}"/>
                </a:ext>
              </a:extLst>
            </p:cNvPr>
            <p:cNvGrpSpPr/>
            <p:nvPr/>
          </p:nvGrpSpPr>
          <p:grpSpPr>
            <a:xfrm>
              <a:off x="8247790" y="4272581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83">
                <p14:nvContentPartPr>
                  <p14:cNvPr id="315" name="Håndskrift 314">
                    <a:extLst>
                      <a:ext uri="{FF2B5EF4-FFF2-40B4-BE49-F238E27FC236}">
                        <a16:creationId xmlns:a16="http://schemas.microsoft.com/office/drawing/2014/main" id="{0CB60DC9-9E34-4208-8AE2-B8754D047314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377" name="Håndskrift 376">
                    <a:extLst>
                      <a:ext uri="{FF2B5EF4-FFF2-40B4-BE49-F238E27FC236}">
                        <a16:creationId xmlns:a16="http://schemas.microsoft.com/office/drawing/2014/main" id="{1E722EF6-170B-43EE-8C8A-011F69D71A28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4">
                <p14:nvContentPartPr>
                  <p14:cNvPr id="316" name="Håndskrift 315">
                    <a:extLst>
                      <a:ext uri="{FF2B5EF4-FFF2-40B4-BE49-F238E27FC236}">
                        <a16:creationId xmlns:a16="http://schemas.microsoft.com/office/drawing/2014/main" id="{6824B58C-DDDD-49B8-96AD-7BB66E189B37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378" name="Håndskrift 377">
                    <a:extLst>
                      <a:ext uri="{FF2B5EF4-FFF2-40B4-BE49-F238E27FC236}">
                        <a16:creationId xmlns:a16="http://schemas.microsoft.com/office/drawing/2014/main" id="{C4C52D74-9BAC-4CCD-B6E1-D12E9E25F626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5">
                <p14:nvContentPartPr>
                  <p14:cNvPr id="317" name="Håndskrift 316">
                    <a:extLst>
                      <a:ext uri="{FF2B5EF4-FFF2-40B4-BE49-F238E27FC236}">
                        <a16:creationId xmlns:a16="http://schemas.microsoft.com/office/drawing/2014/main" id="{164AED77-4D8E-442E-9901-9D60B4F90DA8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379" name="Håndskrift 378">
                    <a:extLst>
                      <a:ext uri="{FF2B5EF4-FFF2-40B4-BE49-F238E27FC236}">
                        <a16:creationId xmlns:a16="http://schemas.microsoft.com/office/drawing/2014/main" id="{7A4EA4F0-BCF3-4FA1-BFA9-7C878A5D084A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6">
                <p14:nvContentPartPr>
                  <p14:cNvPr id="318" name="Håndskrift 317">
                    <a:extLst>
                      <a:ext uri="{FF2B5EF4-FFF2-40B4-BE49-F238E27FC236}">
                        <a16:creationId xmlns:a16="http://schemas.microsoft.com/office/drawing/2014/main" id="{DEDC3DDC-54DB-4647-9D04-910FF6318A09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380" name="Håndskrift 379">
                    <a:extLst>
                      <a:ext uri="{FF2B5EF4-FFF2-40B4-BE49-F238E27FC236}">
                        <a16:creationId xmlns:a16="http://schemas.microsoft.com/office/drawing/2014/main" id="{4CB72C3A-FFD3-4F66-93A0-824685C49891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7">
                <p14:nvContentPartPr>
                  <p14:cNvPr id="319" name="Håndskrift 318">
                    <a:extLst>
                      <a:ext uri="{FF2B5EF4-FFF2-40B4-BE49-F238E27FC236}">
                        <a16:creationId xmlns:a16="http://schemas.microsoft.com/office/drawing/2014/main" id="{66A1C558-4928-4F3A-A203-364A46170774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381" name="Håndskrift 380">
                    <a:extLst>
                      <a:ext uri="{FF2B5EF4-FFF2-40B4-BE49-F238E27FC236}">
                        <a16:creationId xmlns:a16="http://schemas.microsoft.com/office/drawing/2014/main" id="{55730ADF-A4F8-4FC3-8100-AC1D65AFF4B4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8">
                <p14:nvContentPartPr>
                  <p14:cNvPr id="320" name="Håndskrift 319">
                    <a:extLst>
                      <a:ext uri="{FF2B5EF4-FFF2-40B4-BE49-F238E27FC236}">
                        <a16:creationId xmlns:a16="http://schemas.microsoft.com/office/drawing/2014/main" id="{6C2781BA-301F-48E2-8AEE-D0D019DF5293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382" name="Håndskrift 381">
                    <a:extLst>
                      <a:ext uri="{FF2B5EF4-FFF2-40B4-BE49-F238E27FC236}">
                        <a16:creationId xmlns:a16="http://schemas.microsoft.com/office/drawing/2014/main" id="{85865577-AEDB-45C6-948A-7E6C5766A2D8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9">
                <p14:nvContentPartPr>
                  <p14:cNvPr id="321" name="Håndskrift 320">
                    <a:extLst>
                      <a:ext uri="{FF2B5EF4-FFF2-40B4-BE49-F238E27FC236}">
                        <a16:creationId xmlns:a16="http://schemas.microsoft.com/office/drawing/2014/main" id="{E23A8B43-497C-4CC9-B6A8-0AF75B30A9CE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383" name="Håndskrift 382">
                    <a:extLst>
                      <a:ext uri="{FF2B5EF4-FFF2-40B4-BE49-F238E27FC236}">
                        <a16:creationId xmlns:a16="http://schemas.microsoft.com/office/drawing/2014/main" id="{D705D3AE-FB05-4ED4-873D-0880E75F972A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383092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0">
                <p14:nvContentPartPr>
                  <p14:cNvPr id="322" name="Håndskrift 321">
                    <a:extLst>
                      <a:ext uri="{FF2B5EF4-FFF2-40B4-BE49-F238E27FC236}">
                        <a16:creationId xmlns:a16="http://schemas.microsoft.com/office/drawing/2014/main" id="{EFE238E3-B097-4758-8468-6B3128FD401B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384" name="Håndskrift 383">
                    <a:extLst>
                      <a:ext uri="{FF2B5EF4-FFF2-40B4-BE49-F238E27FC236}">
                        <a16:creationId xmlns:a16="http://schemas.microsoft.com/office/drawing/2014/main" id="{7695F7C1-FFFD-42C0-938E-7C52A5F1B5C6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1">
                <p14:nvContentPartPr>
                  <p14:cNvPr id="323" name="Håndskrift 322">
                    <a:extLst>
                      <a:ext uri="{FF2B5EF4-FFF2-40B4-BE49-F238E27FC236}">
                        <a16:creationId xmlns:a16="http://schemas.microsoft.com/office/drawing/2014/main" id="{C553FF17-0881-4C0F-A520-778AC7822EEF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385" name="Håndskrift 384">
                    <a:extLst>
                      <a:ext uri="{FF2B5EF4-FFF2-40B4-BE49-F238E27FC236}">
                        <a16:creationId xmlns:a16="http://schemas.microsoft.com/office/drawing/2014/main" id="{1142E973-3527-43DB-9E40-807037111054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3792760" y="31742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2">
                <p14:nvContentPartPr>
                  <p14:cNvPr id="324" name="Håndskrift 323">
                    <a:extLst>
                      <a:ext uri="{FF2B5EF4-FFF2-40B4-BE49-F238E27FC236}">
                        <a16:creationId xmlns:a16="http://schemas.microsoft.com/office/drawing/2014/main" id="{9639EC36-3338-4E24-8A05-6AAAB6708307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386" name="Håndskrift 385">
                    <a:extLst>
                      <a:ext uri="{FF2B5EF4-FFF2-40B4-BE49-F238E27FC236}">
                        <a16:creationId xmlns:a16="http://schemas.microsoft.com/office/drawing/2014/main" id="{066A2E09-7960-47FB-9A93-B6C608E523F4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3">
                <p14:nvContentPartPr>
                  <p14:cNvPr id="325" name="Håndskrift 324">
                    <a:extLst>
                      <a:ext uri="{FF2B5EF4-FFF2-40B4-BE49-F238E27FC236}">
                        <a16:creationId xmlns:a16="http://schemas.microsoft.com/office/drawing/2014/main" id="{AEC77584-2BF0-4872-AC82-8B436AD6C6C3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387" name="Håndskrift 386">
                    <a:extLst>
                      <a:ext uri="{FF2B5EF4-FFF2-40B4-BE49-F238E27FC236}">
                        <a16:creationId xmlns:a16="http://schemas.microsoft.com/office/drawing/2014/main" id="{93EA905D-F46E-4F60-B197-571517A9349C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4">
                <p14:nvContentPartPr>
                  <p14:cNvPr id="326" name="Håndskrift 325">
                    <a:extLst>
                      <a:ext uri="{FF2B5EF4-FFF2-40B4-BE49-F238E27FC236}">
                        <a16:creationId xmlns:a16="http://schemas.microsoft.com/office/drawing/2014/main" id="{D4250B5B-9BE8-473C-B44E-6858DDA6DB1D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388" name="Håndskrift 387">
                    <a:extLst>
                      <a:ext uri="{FF2B5EF4-FFF2-40B4-BE49-F238E27FC236}">
                        <a16:creationId xmlns:a16="http://schemas.microsoft.com/office/drawing/2014/main" id="{B3CD7732-4851-4AD6-8081-E35016B55CDE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5">
                <p14:nvContentPartPr>
                  <p14:cNvPr id="327" name="Håndskrift 326">
                    <a:extLst>
                      <a:ext uri="{FF2B5EF4-FFF2-40B4-BE49-F238E27FC236}">
                        <a16:creationId xmlns:a16="http://schemas.microsoft.com/office/drawing/2014/main" id="{91C90A28-EFEC-4DA4-9A24-1D38A016A7F6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389" name="Håndskrift 388">
                    <a:extLst>
                      <a:ext uri="{FF2B5EF4-FFF2-40B4-BE49-F238E27FC236}">
                        <a16:creationId xmlns:a16="http://schemas.microsoft.com/office/drawing/2014/main" id="{C87F7D2F-FF5E-438F-A6C7-96E1138191C7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6">
                <p14:nvContentPartPr>
                  <p14:cNvPr id="328" name="Håndskrift 327">
                    <a:extLst>
                      <a:ext uri="{FF2B5EF4-FFF2-40B4-BE49-F238E27FC236}">
                        <a16:creationId xmlns:a16="http://schemas.microsoft.com/office/drawing/2014/main" id="{42DED4D3-CC53-47C1-90C2-7118C0FA19AF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390" name="Håndskrift 389">
                    <a:extLst>
                      <a:ext uri="{FF2B5EF4-FFF2-40B4-BE49-F238E27FC236}">
                        <a16:creationId xmlns:a16="http://schemas.microsoft.com/office/drawing/2014/main" id="{EE7637A5-3948-4700-93C1-7349FF98D83D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7">
                <p14:nvContentPartPr>
                  <p14:cNvPr id="329" name="Håndskrift 328">
                    <a:extLst>
                      <a:ext uri="{FF2B5EF4-FFF2-40B4-BE49-F238E27FC236}">
                        <a16:creationId xmlns:a16="http://schemas.microsoft.com/office/drawing/2014/main" id="{BC7ABCDD-0F07-48F9-8557-2568AB41BF36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391" name="Håndskrift 390">
                    <a:extLst>
                      <a:ext uri="{FF2B5EF4-FFF2-40B4-BE49-F238E27FC236}">
                        <a16:creationId xmlns:a16="http://schemas.microsoft.com/office/drawing/2014/main" id="{F75EF19F-0539-4DA4-93BA-D677F2AA4A81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26840" y="321497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8">
                <p14:nvContentPartPr>
                  <p14:cNvPr id="330" name="Håndskrift 329">
                    <a:extLst>
                      <a:ext uri="{FF2B5EF4-FFF2-40B4-BE49-F238E27FC236}">
                        <a16:creationId xmlns:a16="http://schemas.microsoft.com/office/drawing/2014/main" id="{0AB0FED9-6316-4C56-93EF-84F5C814F137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392" name="Håndskrift 391">
                    <a:extLst>
                      <a:ext uri="{FF2B5EF4-FFF2-40B4-BE49-F238E27FC236}">
                        <a16:creationId xmlns:a16="http://schemas.microsoft.com/office/drawing/2014/main" id="{F6149325-1897-4122-AA96-8ECD65B7AAEE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4072120" y="3221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9">
                <p14:nvContentPartPr>
                  <p14:cNvPr id="331" name="Håndskrift 330">
                    <a:extLst>
                      <a:ext uri="{FF2B5EF4-FFF2-40B4-BE49-F238E27FC236}">
                        <a16:creationId xmlns:a16="http://schemas.microsoft.com/office/drawing/2014/main" id="{9FB2237B-BE90-4E4F-BCE0-C8014AE36C10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393" name="Håndskrift 392">
                    <a:extLst>
                      <a:ext uri="{FF2B5EF4-FFF2-40B4-BE49-F238E27FC236}">
                        <a16:creationId xmlns:a16="http://schemas.microsoft.com/office/drawing/2014/main" id="{20F8946E-6C2D-4463-B2FD-5B50FF1BD9DA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072120" y="3170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0">
                <p14:nvContentPartPr>
                  <p14:cNvPr id="332" name="Håndskrift 331">
                    <a:extLst>
                      <a:ext uri="{FF2B5EF4-FFF2-40B4-BE49-F238E27FC236}">
                        <a16:creationId xmlns:a16="http://schemas.microsoft.com/office/drawing/2014/main" id="{6BF74254-A541-4B70-AC93-9694D4176CEC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394" name="Håndskrift 393">
                    <a:extLst>
                      <a:ext uri="{FF2B5EF4-FFF2-40B4-BE49-F238E27FC236}">
                        <a16:creationId xmlns:a16="http://schemas.microsoft.com/office/drawing/2014/main" id="{B3505012-FACF-4C37-9C03-CC78A4C9742D}"/>
                      </a:ext>
                    </a:extLst>
                  </p:cNvPr>
                  <p:cNvPicPr/>
                  <p:nvPr/>
                </p:nvPicPr>
                <p:blipFill>
                  <a:blip r:embed="rId77"/>
                  <a:stretch>
                    <a:fillRect/>
                  </a:stretch>
                </p:blipFill>
                <p:spPr>
                  <a:xfrm>
                    <a:off x="4136817" y="3176810"/>
                    <a:ext cx="84754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1">
                <p14:nvContentPartPr>
                  <p14:cNvPr id="333" name="Håndskrift 332">
                    <a:extLst>
                      <a:ext uri="{FF2B5EF4-FFF2-40B4-BE49-F238E27FC236}">
                        <a16:creationId xmlns:a16="http://schemas.microsoft.com/office/drawing/2014/main" id="{DCBC5CD9-95EA-478C-B409-7AB794EE04C9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395" name="Håndskrift 394">
                    <a:extLst>
                      <a:ext uri="{FF2B5EF4-FFF2-40B4-BE49-F238E27FC236}">
                        <a16:creationId xmlns:a16="http://schemas.microsoft.com/office/drawing/2014/main" id="{616185A3-E0EB-4E52-9B56-5757DBE00894}"/>
                      </a:ext>
                    </a:extLst>
                  </p:cNvPr>
                  <p:cNvPicPr/>
                  <p:nvPr/>
                </p:nvPicPr>
                <p:blipFill>
                  <a:blip r:embed="rId79"/>
                  <a:stretch>
                    <a:fillRect/>
                  </a:stretch>
                </p:blipFill>
                <p:spPr>
                  <a:xfrm>
                    <a:off x="4297153" y="3301100"/>
                    <a:ext cx="68727" cy="725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2">
                <p14:nvContentPartPr>
                  <p14:cNvPr id="334" name="Håndskrift 333">
                    <a:extLst>
                      <a:ext uri="{FF2B5EF4-FFF2-40B4-BE49-F238E27FC236}">
                        <a16:creationId xmlns:a16="http://schemas.microsoft.com/office/drawing/2014/main" id="{BBF607F2-A702-4003-A8A1-EA4C4E1B33AB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396" name="Håndskrift 395">
                    <a:extLst>
                      <a:ext uri="{FF2B5EF4-FFF2-40B4-BE49-F238E27FC236}">
                        <a16:creationId xmlns:a16="http://schemas.microsoft.com/office/drawing/2014/main" id="{1A7099CF-6F7D-4637-A411-4E5444826C53}"/>
                      </a:ext>
                    </a:extLst>
                  </p:cNvPr>
                  <p:cNvPicPr/>
                  <p:nvPr/>
                </p:nvPicPr>
                <p:blipFill>
                  <a:blip r:embed="rId73"/>
                  <a:stretch>
                    <a:fillRect/>
                  </a:stretch>
                </p:blipFill>
                <p:spPr>
                  <a:xfrm>
                    <a:off x="4269040" y="3329090"/>
                    <a:ext cx="72000" cy="784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3">
                <p14:nvContentPartPr>
                  <p14:cNvPr id="335" name="Håndskrift 334">
                    <a:extLst>
                      <a:ext uri="{FF2B5EF4-FFF2-40B4-BE49-F238E27FC236}">
                        <a16:creationId xmlns:a16="http://schemas.microsoft.com/office/drawing/2014/main" id="{C0B4EFA8-42A1-4047-8C51-B2DE35A7F059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397" name="Håndskrift 396">
                    <a:extLst>
                      <a:ext uri="{FF2B5EF4-FFF2-40B4-BE49-F238E27FC236}">
                        <a16:creationId xmlns:a16="http://schemas.microsoft.com/office/drawing/2014/main" id="{C99053CF-BC8A-4CDD-8243-EFEA38B8D95D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4281640" y="3367250"/>
                    <a:ext cx="954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4">
                <p14:nvContentPartPr>
                  <p14:cNvPr id="336" name="Håndskrift 335">
                    <a:extLst>
                      <a:ext uri="{FF2B5EF4-FFF2-40B4-BE49-F238E27FC236}">
                        <a16:creationId xmlns:a16="http://schemas.microsoft.com/office/drawing/2014/main" id="{F37D50F5-20F2-4D4A-B851-DB8F29C59028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398" name="Håndskrift 397">
                    <a:extLst>
                      <a:ext uri="{FF2B5EF4-FFF2-40B4-BE49-F238E27FC236}">
                        <a16:creationId xmlns:a16="http://schemas.microsoft.com/office/drawing/2014/main" id="{477A848A-97DD-474B-8638-916485A8D32C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4328833" y="3347039"/>
                    <a:ext cx="68727" cy="821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5">
                <p14:nvContentPartPr>
                  <p14:cNvPr id="337" name="Håndskrift 336">
                    <a:extLst>
                      <a:ext uri="{FF2B5EF4-FFF2-40B4-BE49-F238E27FC236}">
                        <a16:creationId xmlns:a16="http://schemas.microsoft.com/office/drawing/2014/main" id="{6E6E24E7-B6A1-4387-ADBA-0B01BE2A8F87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399" name="Håndskrift 398">
                    <a:extLst>
                      <a:ext uri="{FF2B5EF4-FFF2-40B4-BE49-F238E27FC236}">
                        <a16:creationId xmlns:a16="http://schemas.microsoft.com/office/drawing/2014/main" id="{80426121-072D-4A07-A46D-0912D53FCA5A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306840" y="330389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6">
                <p14:nvContentPartPr>
                  <p14:cNvPr id="338" name="Håndskrift 337">
                    <a:extLst>
                      <a:ext uri="{FF2B5EF4-FFF2-40B4-BE49-F238E27FC236}">
                        <a16:creationId xmlns:a16="http://schemas.microsoft.com/office/drawing/2014/main" id="{6D4AD10B-FF59-4DA3-AEB2-39D34CE4A2C9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400" name="Håndskrift 399">
                    <a:extLst>
                      <a:ext uri="{FF2B5EF4-FFF2-40B4-BE49-F238E27FC236}">
                        <a16:creationId xmlns:a16="http://schemas.microsoft.com/office/drawing/2014/main" id="{0287AF94-5033-466B-B04D-B59F88C8CFE7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351840" y="328481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7">
                <p14:nvContentPartPr>
                  <p14:cNvPr id="339" name="Håndskrift 338">
                    <a:extLst>
                      <a:ext uri="{FF2B5EF4-FFF2-40B4-BE49-F238E27FC236}">
                        <a16:creationId xmlns:a16="http://schemas.microsoft.com/office/drawing/2014/main" id="{AE131C5A-D7DB-4D33-A0D2-EB28161752E2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401" name="Håndskrift 400">
                    <a:extLst>
                      <a:ext uri="{FF2B5EF4-FFF2-40B4-BE49-F238E27FC236}">
                        <a16:creationId xmlns:a16="http://schemas.microsoft.com/office/drawing/2014/main" id="{BBAEE0EA-F5CC-47F4-8A59-8D048CB917E3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110280" y="33802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8">
                <p14:nvContentPartPr>
                  <p14:cNvPr id="340" name="Håndskrift 339">
                    <a:extLst>
                      <a:ext uri="{FF2B5EF4-FFF2-40B4-BE49-F238E27FC236}">
                        <a16:creationId xmlns:a16="http://schemas.microsoft.com/office/drawing/2014/main" id="{880A89E6-B968-4E4F-8577-8B73DEB44748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402" name="Håndskrift 401">
                    <a:extLst>
                      <a:ext uri="{FF2B5EF4-FFF2-40B4-BE49-F238E27FC236}">
                        <a16:creationId xmlns:a16="http://schemas.microsoft.com/office/drawing/2014/main" id="{32C1F064-024D-4942-9D06-EA7787E202B3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9">
                <p14:nvContentPartPr>
                  <p14:cNvPr id="341" name="Håndskrift 340">
                    <a:extLst>
                      <a:ext uri="{FF2B5EF4-FFF2-40B4-BE49-F238E27FC236}">
                        <a16:creationId xmlns:a16="http://schemas.microsoft.com/office/drawing/2014/main" id="{21940CF3-077C-41E6-B94F-914C8D4F6957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403" name="Håndskrift 402">
                    <a:extLst>
                      <a:ext uri="{FF2B5EF4-FFF2-40B4-BE49-F238E27FC236}">
                        <a16:creationId xmlns:a16="http://schemas.microsoft.com/office/drawing/2014/main" id="{A1C83F9D-E561-4B22-ABA4-43504B796F58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078240" y="341153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0">
                <p14:nvContentPartPr>
                  <p14:cNvPr id="342" name="Håndskrift 341">
                    <a:extLst>
                      <a:ext uri="{FF2B5EF4-FFF2-40B4-BE49-F238E27FC236}">
                        <a16:creationId xmlns:a16="http://schemas.microsoft.com/office/drawing/2014/main" id="{579996EA-85F9-4B12-9E0D-1B3A8D06E8D8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404" name="Håndskrift 403">
                    <a:extLst>
                      <a:ext uri="{FF2B5EF4-FFF2-40B4-BE49-F238E27FC236}">
                        <a16:creationId xmlns:a16="http://schemas.microsoft.com/office/drawing/2014/main" id="{DF8D6F31-4040-4875-8D6A-D786AF49E138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1">
                <p14:nvContentPartPr>
                  <p14:cNvPr id="343" name="Håndskrift 342">
                    <a:extLst>
                      <a:ext uri="{FF2B5EF4-FFF2-40B4-BE49-F238E27FC236}">
                        <a16:creationId xmlns:a16="http://schemas.microsoft.com/office/drawing/2014/main" id="{9CFE65E6-A393-4AF4-9E9C-C7AFDD6A8346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405" name="Håndskrift 404">
                    <a:extLst>
                      <a:ext uri="{FF2B5EF4-FFF2-40B4-BE49-F238E27FC236}">
                        <a16:creationId xmlns:a16="http://schemas.microsoft.com/office/drawing/2014/main" id="{3F24D188-7F4C-49D6-A8FB-0CC7867CBEF6}"/>
                      </a:ext>
                    </a:extLst>
                  </p:cNvPr>
                  <p:cNvPicPr/>
                  <p:nvPr/>
                </p:nvPicPr>
                <p:blipFill>
                  <a:blip r:embed="rId92"/>
                  <a:stretch>
                    <a:fillRect/>
                  </a:stretch>
                </p:blipFill>
                <p:spPr>
                  <a:xfrm>
                    <a:off x="4111360" y="3430970"/>
                    <a:ext cx="83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2">
                <p14:nvContentPartPr>
                  <p14:cNvPr id="344" name="Håndskrift 343">
                    <a:extLst>
                      <a:ext uri="{FF2B5EF4-FFF2-40B4-BE49-F238E27FC236}">
                        <a16:creationId xmlns:a16="http://schemas.microsoft.com/office/drawing/2014/main" id="{E24F6132-B4C0-4819-9327-9B15B5B01271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406" name="Håndskrift 405">
                    <a:extLst>
                      <a:ext uri="{FF2B5EF4-FFF2-40B4-BE49-F238E27FC236}">
                        <a16:creationId xmlns:a16="http://schemas.microsoft.com/office/drawing/2014/main" id="{8C8B4AE9-FD10-41E2-A1F2-C2C532DA9E2C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4078600" y="343097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3">
                <p14:nvContentPartPr>
                  <p14:cNvPr id="345" name="Håndskrift 344">
                    <a:extLst>
                      <a:ext uri="{FF2B5EF4-FFF2-40B4-BE49-F238E27FC236}">
                        <a16:creationId xmlns:a16="http://schemas.microsoft.com/office/drawing/2014/main" id="{9734E261-87A3-4E87-A821-D41A32256833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407" name="Håndskrift 406">
                    <a:extLst>
                      <a:ext uri="{FF2B5EF4-FFF2-40B4-BE49-F238E27FC236}">
                        <a16:creationId xmlns:a16="http://schemas.microsoft.com/office/drawing/2014/main" id="{D3D4AB10-AE3A-4107-BD8A-7DB9DD995214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4065640" y="341549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4">
                <p14:nvContentPartPr>
                  <p14:cNvPr id="346" name="Håndskrift 345">
                    <a:extLst>
                      <a:ext uri="{FF2B5EF4-FFF2-40B4-BE49-F238E27FC236}">
                        <a16:creationId xmlns:a16="http://schemas.microsoft.com/office/drawing/2014/main" id="{046A62C0-E731-4C9A-82AA-7D2823512822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408" name="Håndskrift 407">
                    <a:extLst>
                      <a:ext uri="{FF2B5EF4-FFF2-40B4-BE49-F238E27FC236}">
                        <a16:creationId xmlns:a16="http://schemas.microsoft.com/office/drawing/2014/main" id="{D4D637D8-939A-47A6-B353-FDFEA4DD4C41}"/>
                      </a:ext>
                    </a:extLst>
                  </p:cNvPr>
                  <p:cNvPicPr/>
                  <p:nvPr/>
                </p:nvPicPr>
                <p:blipFill>
                  <a:blip r:embed="rId96"/>
                  <a:stretch>
                    <a:fillRect/>
                  </a:stretch>
                </p:blipFill>
                <p:spPr>
                  <a:xfrm>
                    <a:off x="3922000" y="339641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5">
                <p14:nvContentPartPr>
                  <p14:cNvPr id="347" name="Håndskrift 346">
                    <a:extLst>
                      <a:ext uri="{FF2B5EF4-FFF2-40B4-BE49-F238E27FC236}">
                        <a16:creationId xmlns:a16="http://schemas.microsoft.com/office/drawing/2014/main" id="{A3BA69BA-D762-4619-833F-F88F2E996A28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409" name="Håndskrift 408">
                    <a:extLst>
                      <a:ext uri="{FF2B5EF4-FFF2-40B4-BE49-F238E27FC236}">
                        <a16:creationId xmlns:a16="http://schemas.microsoft.com/office/drawing/2014/main" id="{F0A333DB-20ED-49C5-BEDD-06A1C7F29E60}"/>
                      </a:ext>
                    </a:extLst>
                  </p:cNvPr>
                  <p:cNvPicPr/>
                  <p:nvPr/>
                </p:nvPicPr>
                <p:blipFill>
                  <a:blip r:embed="rId65"/>
                  <a:stretch>
                    <a:fillRect/>
                  </a:stretch>
                </p:blipFill>
                <p:spPr>
                  <a:xfrm>
                    <a:off x="3919840" y="3364730"/>
                    <a:ext cx="7200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6">
                <p14:nvContentPartPr>
                  <p14:cNvPr id="348" name="Håndskrift 347">
                    <a:extLst>
                      <a:ext uri="{FF2B5EF4-FFF2-40B4-BE49-F238E27FC236}">
                        <a16:creationId xmlns:a16="http://schemas.microsoft.com/office/drawing/2014/main" id="{DE7B2992-0C81-40A7-B8A9-A9F5AC66345A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410" name="Håndskrift 409">
                    <a:extLst>
                      <a:ext uri="{FF2B5EF4-FFF2-40B4-BE49-F238E27FC236}">
                        <a16:creationId xmlns:a16="http://schemas.microsoft.com/office/drawing/2014/main" id="{3D43135F-C452-4966-A1BA-F49259E393F9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7">
                <p14:nvContentPartPr>
                  <p14:cNvPr id="349" name="Håndskrift 348">
                    <a:extLst>
                      <a:ext uri="{FF2B5EF4-FFF2-40B4-BE49-F238E27FC236}">
                        <a16:creationId xmlns:a16="http://schemas.microsoft.com/office/drawing/2014/main" id="{17D21046-88DC-491C-8A26-C5CA6E090CC4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411" name="Håndskrift 410">
                    <a:extLst>
                      <a:ext uri="{FF2B5EF4-FFF2-40B4-BE49-F238E27FC236}">
                        <a16:creationId xmlns:a16="http://schemas.microsoft.com/office/drawing/2014/main" id="{C628E632-303E-4A74-8EFC-952D468B7BA1}"/>
                      </a:ext>
                    </a:extLst>
                  </p:cNvPr>
                  <p:cNvPicPr/>
                  <p:nvPr/>
                </p:nvPicPr>
                <p:blipFill>
                  <a:blip r:embed="rId100"/>
                  <a:stretch>
                    <a:fillRect/>
                  </a:stretch>
                </p:blipFill>
                <p:spPr>
                  <a:xfrm>
                    <a:off x="3919840" y="3398930"/>
                    <a:ext cx="75960" cy="745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8">
                <p14:nvContentPartPr>
                  <p14:cNvPr id="350" name="Håndskrift 349">
                    <a:extLst>
                      <a:ext uri="{FF2B5EF4-FFF2-40B4-BE49-F238E27FC236}">
                        <a16:creationId xmlns:a16="http://schemas.microsoft.com/office/drawing/2014/main" id="{4FF782DF-3CF9-4E41-A8CF-F671AD91184A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412" name="Håndskrift 411">
                    <a:extLst>
                      <a:ext uri="{FF2B5EF4-FFF2-40B4-BE49-F238E27FC236}">
                        <a16:creationId xmlns:a16="http://schemas.microsoft.com/office/drawing/2014/main" id="{3C8BBC7B-0155-407A-8842-265F8A7F0E48}"/>
                      </a:ext>
                    </a:extLst>
                  </p:cNvPr>
                  <p:cNvPicPr/>
                  <p:nvPr/>
                </p:nvPicPr>
                <p:blipFill>
                  <a:blip r:embed="rId102"/>
                  <a:stretch>
                    <a:fillRect/>
                  </a:stretch>
                </p:blipFill>
                <p:spPr>
                  <a:xfrm>
                    <a:off x="3956887" y="3362930"/>
                    <a:ext cx="82473" cy="892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9">
                <p14:nvContentPartPr>
                  <p14:cNvPr id="351" name="Håndskrift 350">
                    <a:extLst>
                      <a:ext uri="{FF2B5EF4-FFF2-40B4-BE49-F238E27FC236}">
                        <a16:creationId xmlns:a16="http://schemas.microsoft.com/office/drawing/2014/main" id="{66A82205-CD84-4D7D-BE1F-30F670BCB108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413" name="Håndskrift 412">
                    <a:extLst>
                      <a:ext uri="{FF2B5EF4-FFF2-40B4-BE49-F238E27FC236}">
                        <a16:creationId xmlns:a16="http://schemas.microsoft.com/office/drawing/2014/main" id="{9DBEACD2-1A06-4125-9A33-D56D6C3352B1}"/>
                      </a:ext>
                    </a:extLst>
                  </p:cNvPr>
                  <p:cNvPicPr/>
                  <p:nvPr/>
                </p:nvPicPr>
                <p:blipFill>
                  <a:blip r:embed="rId104"/>
                  <a:stretch>
                    <a:fillRect/>
                  </a:stretch>
                </p:blipFill>
                <p:spPr>
                  <a:xfrm>
                    <a:off x="3900420" y="3321835"/>
                    <a:ext cx="110836" cy="7788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0">
                <p14:nvContentPartPr>
                  <p14:cNvPr id="354" name="Håndskrift 353">
                    <a:extLst>
                      <a:ext uri="{FF2B5EF4-FFF2-40B4-BE49-F238E27FC236}">
                        <a16:creationId xmlns:a16="http://schemas.microsoft.com/office/drawing/2014/main" id="{B2BD3420-A69A-4C38-B0BB-2ADE903A5CCE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414" name="Håndskrift 413">
                    <a:extLst>
                      <a:ext uri="{FF2B5EF4-FFF2-40B4-BE49-F238E27FC236}">
                        <a16:creationId xmlns:a16="http://schemas.microsoft.com/office/drawing/2014/main" id="{D1BD42A8-CA11-426D-92F1-9D11CC4B858D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1">
                <p14:nvContentPartPr>
                  <p14:cNvPr id="355" name="Håndskrift 354">
                    <a:extLst>
                      <a:ext uri="{FF2B5EF4-FFF2-40B4-BE49-F238E27FC236}">
                        <a16:creationId xmlns:a16="http://schemas.microsoft.com/office/drawing/2014/main" id="{2F414C6F-3C2D-4D4C-86C3-48B3CF04DD22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415" name="Håndskrift 414">
                    <a:extLst>
                      <a:ext uri="{FF2B5EF4-FFF2-40B4-BE49-F238E27FC236}">
                        <a16:creationId xmlns:a16="http://schemas.microsoft.com/office/drawing/2014/main" id="{B9F7D1AA-2BB5-4E11-A374-FC2701F32122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2">
                <p14:nvContentPartPr>
                  <p14:cNvPr id="358" name="Håndskrift 357">
                    <a:extLst>
                      <a:ext uri="{FF2B5EF4-FFF2-40B4-BE49-F238E27FC236}">
                        <a16:creationId xmlns:a16="http://schemas.microsoft.com/office/drawing/2014/main" id="{87216C62-41DE-4E15-9DC9-E8C60E30655F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416" name="Håndskrift 415">
                    <a:extLst>
                      <a:ext uri="{FF2B5EF4-FFF2-40B4-BE49-F238E27FC236}">
                        <a16:creationId xmlns:a16="http://schemas.microsoft.com/office/drawing/2014/main" id="{71CB1FD8-F87E-4BA8-B78D-C785A8B4A24D}"/>
                      </a:ext>
                    </a:extLst>
                  </p:cNvPr>
                  <p:cNvPicPr/>
                  <p:nvPr/>
                </p:nvPicPr>
                <p:blipFill>
                  <a:blip r:embed="rId75"/>
                  <a:stretch>
                    <a:fillRect/>
                  </a:stretch>
                </p:blipFill>
                <p:spPr>
                  <a:xfrm>
                    <a:off x="3767200" y="3494330"/>
                    <a:ext cx="7848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3">
                <p14:nvContentPartPr>
                  <p14:cNvPr id="359" name="Håndskrift 358">
                    <a:extLst>
                      <a:ext uri="{FF2B5EF4-FFF2-40B4-BE49-F238E27FC236}">
                        <a16:creationId xmlns:a16="http://schemas.microsoft.com/office/drawing/2014/main" id="{636050DF-5D28-42A6-9B73-17642F9BE69B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417" name="Håndskrift 416">
                    <a:extLst>
                      <a:ext uri="{FF2B5EF4-FFF2-40B4-BE49-F238E27FC236}">
                        <a16:creationId xmlns:a16="http://schemas.microsoft.com/office/drawing/2014/main" id="{1938FFA1-75F9-482F-92F7-D044841930D5}"/>
                      </a:ext>
                    </a:extLst>
                  </p:cNvPr>
                  <p:cNvPicPr/>
                  <p:nvPr/>
                </p:nvPicPr>
                <p:blipFill>
                  <a:blip r:embed="rId109"/>
                  <a:stretch>
                    <a:fillRect/>
                  </a:stretch>
                </p:blipFill>
                <p:spPr>
                  <a:xfrm>
                    <a:off x="3791701" y="3502250"/>
                    <a:ext cx="86347" cy="770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4">
                <p14:nvContentPartPr>
                  <p14:cNvPr id="361" name="Håndskrift 360">
                    <a:extLst>
                      <a:ext uri="{FF2B5EF4-FFF2-40B4-BE49-F238E27FC236}">
                        <a16:creationId xmlns:a16="http://schemas.microsoft.com/office/drawing/2014/main" id="{96AFD2D4-EB3B-4EC7-A9FE-1D993D0201E8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418" name="Håndskrift 417">
                    <a:extLst>
                      <a:ext uri="{FF2B5EF4-FFF2-40B4-BE49-F238E27FC236}">
                        <a16:creationId xmlns:a16="http://schemas.microsoft.com/office/drawing/2014/main" id="{6CEFC569-741A-47C3-AB5E-07FBCAEDF360}"/>
                      </a:ext>
                    </a:extLst>
                  </p:cNvPr>
                  <p:cNvPicPr/>
                  <p:nvPr/>
                </p:nvPicPr>
                <p:blipFill>
                  <a:blip r:embed="rId111"/>
                  <a:stretch>
                    <a:fillRect/>
                  </a:stretch>
                </p:blipFill>
                <p:spPr>
                  <a:xfrm>
                    <a:off x="3818320" y="3495810"/>
                    <a:ext cx="72000" cy="665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5">
                <p14:nvContentPartPr>
                  <p14:cNvPr id="362" name="Håndskrift 361">
                    <a:extLst>
                      <a:ext uri="{FF2B5EF4-FFF2-40B4-BE49-F238E27FC236}">
                        <a16:creationId xmlns:a16="http://schemas.microsoft.com/office/drawing/2014/main" id="{E8F654E6-7818-4FBE-A396-B17EEC390CAC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419" name="Håndskrift 418">
                    <a:extLst>
                      <a:ext uri="{FF2B5EF4-FFF2-40B4-BE49-F238E27FC236}">
                        <a16:creationId xmlns:a16="http://schemas.microsoft.com/office/drawing/2014/main" id="{E3E95280-D9C2-4D77-BEEF-1CCCD6D4887E}"/>
                      </a:ext>
                    </a:extLst>
                  </p:cNvPr>
                  <p:cNvPicPr/>
                  <p:nvPr/>
                </p:nvPicPr>
                <p:blipFill>
                  <a:blip r:embed="rId55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426">
            <p14:nvContentPartPr>
              <p14:cNvPr id="7" name="Håndskrift 6">
                <a:extLst>
                  <a:ext uri="{FF2B5EF4-FFF2-40B4-BE49-F238E27FC236}">
                    <a16:creationId xmlns:a16="http://schemas.microsoft.com/office/drawing/2014/main" id="{FC805E9E-641E-457B-9D92-3D4D8C58CF49}"/>
                  </a:ext>
                </a:extLst>
              </p14:cNvPr>
              <p14:cNvContentPartPr/>
              <p14:nvPr/>
            </p14:nvContentPartPr>
            <p14:xfrm>
              <a:off x="7171511" y="1692819"/>
              <a:ext cx="794160" cy="120600"/>
            </p14:xfrm>
          </p:contentPart>
        </mc:Choice>
        <mc:Fallback xmlns="">
          <p:pic>
            <p:nvPicPr>
              <p:cNvPr id="7" name="Håndskrift 6">
                <a:extLst>
                  <a:ext uri="{FF2B5EF4-FFF2-40B4-BE49-F238E27FC236}">
                    <a16:creationId xmlns:a16="http://schemas.microsoft.com/office/drawing/2014/main" id="{FC805E9E-641E-457B-9D92-3D4D8C58CF49}"/>
                  </a:ext>
                </a:extLst>
              </p:cNvPr>
              <p:cNvPicPr/>
              <p:nvPr/>
            </p:nvPicPr>
            <p:blipFill>
              <a:blip r:embed="rId427"/>
              <a:stretch>
                <a:fillRect/>
              </a:stretch>
            </p:blipFill>
            <p:spPr>
              <a:xfrm>
                <a:off x="7162511" y="1684179"/>
                <a:ext cx="81180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8">
            <p14:nvContentPartPr>
              <p14:cNvPr id="496" name="Håndskrift 495">
                <a:extLst>
                  <a:ext uri="{FF2B5EF4-FFF2-40B4-BE49-F238E27FC236}">
                    <a16:creationId xmlns:a16="http://schemas.microsoft.com/office/drawing/2014/main" id="{3F831FAA-8840-4B13-AFF3-DA37D140A0BB}"/>
                  </a:ext>
                </a:extLst>
              </p14:cNvPr>
              <p14:cNvContentPartPr/>
              <p14:nvPr/>
            </p14:nvContentPartPr>
            <p14:xfrm>
              <a:off x="7687915" y="1340962"/>
              <a:ext cx="794160" cy="120600"/>
            </p14:xfrm>
          </p:contentPart>
        </mc:Choice>
        <mc:Fallback xmlns="">
          <p:pic>
            <p:nvPicPr>
              <p:cNvPr id="496" name="Håndskrift 495">
                <a:extLst>
                  <a:ext uri="{FF2B5EF4-FFF2-40B4-BE49-F238E27FC236}">
                    <a16:creationId xmlns:a16="http://schemas.microsoft.com/office/drawing/2014/main" id="{3F831FAA-8840-4B13-AFF3-DA37D140A0BB}"/>
                  </a:ext>
                </a:extLst>
              </p:cNvPr>
              <p:cNvPicPr/>
              <p:nvPr/>
            </p:nvPicPr>
            <p:blipFill>
              <a:blip r:embed="rId427"/>
              <a:stretch>
                <a:fillRect/>
              </a:stretch>
            </p:blipFill>
            <p:spPr>
              <a:xfrm>
                <a:off x="7678915" y="1332322"/>
                <a:ext cx="81180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9">
            <p14:nvContentPartPr>
              <p14:cNvPr id="497" name="Håndskrift 496">
                <a:extLst>
                  <a:ext uri="{FF2B5EF4-FFF2-40B4-BE49-F238E27FC236}">
                    <a16:creationId xmlns:a16="http://schemas.microsoft.com/office/drawing/2014/main" id="{DE776564-85E9-4C5D-96B2-14D4734F2111}"/>
                  </a:ext>
                </a:extLst>
              </p14:cNvPr>
              <p14:cNvContentPartPr/>
              <p14:nvPr/>
            </p14:nvContentPartPr>
            <p14:xfrm>
              <a:off x="6748112" y="1405463"/>
              <a:ext cx="794160" cy="120600"/>
            </p14:xfrm>
          </p:contentPart>
        </mc:Choice>
        <mc:Fallback xmlns="">
          <p:pic>
            <p:nvPicPr>
              <p:cNvPr id="497" name="Håndskrift 496">
                <a:extLst>
                  <a:ext uri="{FF2B5EF4-FFF2-40B4-BE49-F238E27FC236}">
                    <a16:creationId xmlns:a16="http://schemas.microsoft.com/office/drawing/2014/main" id="{DE776564-85E9-4C5D-96B2-14D4734F2111}"/>
                  </a:ext>
                </a:extLst>
              </p:cNvPr>
              <p:cNvPicPr/>
              <p:nvPr/>
            </p:nvPicPr>
            <p:blipFill>
              <a:blip r:embed="rId427"/>
              <a:stretch>
                <a:fillRect/>
              </a:stretch>
            </p:blipFill>
            <p:spPr>
              <a:xfrm>
                <a:off x="6739112" y="1396823"/>
                <a:ext cx="811800" cy="138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8609007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0" name="Billede 499" descr="Et billede, der indeholder tekst, plante&#10;&#10;Automatisk genereret beskrivelse">
            <a:extLst>
              <a:ext uri="{FF2B5EF4-FFF2-40B4-BE49-F238E27FC236}">
                <a16:creationId xmlns:a16="http://schemas.microsoft.com/office/drawing/2014/main" id="{A36D8DBA-24C9-488C-94ED-34DF9F3534F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455"/>
          <a:stretch/>
        </p:blipFill>
        <p:spPr>
          <a:xfrm>
            <a:off x="621195" y="967591"/>
            <a:ext cx="2824523" cy="536494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">
            <p14:nvContentPartPr>
              <p14:cNvPr id="4" name="Håndskrift 3">
                <a:extLst>
                  <a:ext uri="{FF2B5EF4-FFF2-40B4-BE49-F238E27FC236}">
                    <a16:creationId xmlns:a16="http://schemas.microsoft.com/office/drawing/2014/main" id="{8A4BAD86-B823-47B7-9B81-B94E2BCAA509}"/>
                  </a:ext>
                </a:extLst>
              </p14:cNvPr>
              <p14:cNvContentPartPr/>
              <p14:nvPr/>
            </p14:nvContentPartPr>
            <p14:xfrm>
              <a:off x="2186986" y="5852137"/>
              <a:ext cx="2514960" cy="371160"/>
            </p14:xfrm>
          </p:contentPart>
        </mc:Choice>
        <mc:Fallback xmlns="">
          <p:pic>
            <p:nvPicPr>
              <p:cNvPr id="4" name="Håndskrift 3">
                <a:extLst>
                  <a:ext uri="{FF2B5EF4-FFF2-40B4-BE49-F238E27FC236}">
                    <a16:creationId xmlns:a16="http://schemas.microsoft.com/office/drawing/2014/main" id="{8A4BAD86-B823-47B7-9B81-B94E2BCAA50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177625" y="5842786"/>
                <a:ext cx="2533683" cy="389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5">
            <p14:nvContentPartPr>
              <p14:cNvPr id="11" name="Håndskrift 10">
                <a:extLst>
                  <a:ext uri="{FF2B5EF4-FFF2-40B4-BE49-F238E27FC236}">
                    <a16:creationId xmlns:a16="http://schemas.microsoft.com/office/drawing/2014/main" id="{E2385AD2-1B2F-4F83-B08E-0535E258DE03}"/>
                  </a:ext>
                </a:extLst>
              </p14:cNvPr>
              <p14:cNvContentPartPr/>
              <p14:nvPr/>
            </p14:nvContentPartPr>
            <p14:xfrm>
              <a:off x="1701126" y="5744761"/>
              <a:ext cx="1076760" cy="398942"/>
            </p14:xfrm>
          </p:contentPart>
        </mc:Choice>
        <mc:Fallback xmlns="">
          <p:pic>
            <p:nvPicPr>
              <p:cNvPr id="11" name="Håndskrift 10">
                <a:extLst>
                  <a:ext uri="{FF2B5EF4-FFF2-40B4-BE49-F238E27FC236}">
                    <a16:creationId xmlns:a16="http://schemas.microsoft.com/office/drawing/2014/main" id="{E2385AD2-1B2F-4F83-B08E-0535E258DE0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692123" y="5690704"/>
                <a:ext cx="1094406" cy="506696"/>
              </a:xfrm>
              <a:prstGeom prst="rect">
                <a:avLst/>
              </a:prstGeom>
            </p:spPr>
          </p:pic>
        </mc:Fallback>
      </mc:AlternateContent>
      <p:cxnSp>
        <p:nvCxnSpPr>
          <p:cNvPr id="13" name="Lige forbindelse 12">
            <a:extLst>
              <a:ext uri="{FF2B5EF4-FFF2-40B4-BE49-F238E27FC236}">
                <a16:creationId xmlns:a16="http://schemas.microsoft.com/office/drawing/2014/main" id="{4266DC2D-1E23-4A77-AF33-E88144FDAD05}"/>
              </a:ext>
            </a:extLst>
          </p:cNvPr>
          <p:cNvCxnSpPr>
            <a:cxnSpLocks/>
          </p:cNvCxnSpPr>
          <p:nvPr/>
        </p:nvCxnSpPr>
        <p:spPr>
          <a:xfrm flipH="1">
            <a:off x="4686520" y="4525128"/>
            <a:ext cx="84599" cy="924607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Lige forbindelse 21">
            <a:extLst>
              <a:ext uri="{FF2B5EF4-FFF2-40B4-BE49-F238E27FC236}">
                <a16:creationId xmlns:a16="http://schemas.microsoft.com/office/drawing/2014/main" id="{B2FE8A60-2128-4110-96F2-76E80150508A}"/>
              </a:ext>
            </a:extLst>
          </p:cNvPr>
          <p:cNvCxnSpPr>
            <a:cxnSpLocks/>
          </p:cNvCxnSpPr>
          <p:nvPr/>
        </p:nvCxnSpPr>
        <p:spPr>
          <a:xfrm>
            <a:off x="5018509" y="4609701"/>
            <a:ext cx="470241" cy="624485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7">
            <p14:nvContentPartPr>
              <p14:cNvPr id="59" name="Håndskrift 58">
                <a:extLst>
                  <a:ext uri="{FF2B5EF4-FFF2-40B4-BE49-F238E27FC236}">
                    <a16:creationId xmlns:a16="http://schemas.microsoft.com/office/drawing/2014/main" id="{256DE486-C9A4-404E-B085-F666A1BEAE0A}"/>
                  </a:ext>
                </a:extLst>
              </p14:cNvPr>
              <p14:cNvContentPartPr/>
              <p14:nvPr/>
            </p14:nvContentPartPr>
            <p14:xfrm>
              <a:off x="4661748" y="5899998"/>
              <a:ext cx="2514960" cy="371160"/>
            </p14:xfrm>
          </p:contentPart>
        </mc:Choice>
        <mc:Fallback xmlns="">
          <p:pic>
            <p:nvPicPr>
              <p:cNvPr id="59" name="Håndskrift 58">
                <a:extLst>
                  <a:ext uri="{FF2B5EF4-FFF2-40B4-BE49-F238E27FC236}">
                    <a16:creationId xmlns:a16="http://schemas.microsoft.com/office/drawing/2014/main" id="{256DE486-C9A4-404E-B085-F666A1BEAE0A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652387" y="5890647"/>
                <a:ext cx="2533683" cy="389862"/>
              </a:xfrm>
              <a:prstGeom prst="rect">
                <a:avLst/>
              </a:prstGeom>
            </p:spPr>
          </p:pic>
        </mc:Fallback>
      </mc:AlternateContent>
      <p:grpSp>
        <p:nvGrpSpPr>
          <p:cNvPr id="135" name="Gruppe 134">
            <a:extLst>
              <a:ext uri="{FF2B5EF4-FFF2-40B4-BE49-F238E27FC236}">
                <a16:creationId xmlns:a16="http://schemas.microsoft.com/office/drawing/2014/main" id="{89646037-8FF8-4239-84AC-307EE13E77BD}"/>
              </a:ext>
            </a:extLst>
          </p:cNvPr>
          <p:cNvGrpSpPr/>
          <p:nvPr/>
        </p:nvGrpSpPr>
        <p:grpSpPr>
          <a:xfrm>
            <a:off x="4359829" y="2781623"/>
            <a:ext cx="1159630" cy="1851735"/>
            <a:chOff x="3333750" y="2371725"/>
            <a:chExt cx="1133475" cy="2038350"/>
          </a:xfrm>
        </p:grpSpPr>
        <p:sp>
          <p:nvSpPr>
            <p:cNvPr id="136" name="Ellipse 135">
              <a:extLst>
                <a:ext uri="{FF2B5EF4-FFF2-40B4-BE49-F238E27FC236}">
                  <a16:creationId xmlns:a16="http://schemas.microsoft.com/office/drawing/2014/main" id="{8DD50B1B-C52E-4F03-84A4-D4628D9E1284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">
              <p14:nvContentPartPr>
                <p14:cNvPr id="137" name="Håndskrift 136">
                  <a:extLst>
                    <a:ext uri="{FF2B5EF4-FFF2-40B4-BE49-F238E27FC236}">
                      <a16:creationId xmlns:a16="http://schemas.microsoft.com/office/drawing/2014/main" id="{18F37CB3-A2E9-4058-8339-3382C137E86E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137" name="Håndskrift 136">
                  <a:extLst>
                    <a:ext uri="{FF2B5EF4-FFF2-40B4-BE49-F238E27FC236}">
                      <a16:creationId xmlns:a16="http://schemas.microsoft.com/office/drawing/2014/main" id="{18F37CB3-A2E9-4058-8339-3382C137E86E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3351205" y="2358585"/>
                  <a:ext cx="633263" cy="20448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">
              <p14:nvContentPartPr>
                <p14:cNvPr id="138" name="Håndskrift 137">
                  <a:extLst>
                    <a:ext uri="{FF2B5EF4-FFF2-40B4-BE49-F238E27FC236}">
                      <a16:creationId xmlns:a16="http://schemas.microsoft.com/office/drawing/2014/main" id="{5096E4CD-A4FC-4276-8A28-FAE0FF807B45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138" name="Håndskrift 137">
                  <a:extLst>
                    <a:ext uri="{FF2B5EF4-FFF2-40B4-BE49-F238E27FC236}">
                      <a16:creationId xmlns:a16="http://schemas.microsoft.com/office/drawing/2014/main" id="{5096E4CD-A4FC-4276-8A28-FAE0FF807B45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3343496" y="2411192"/>
                  <a:ext cx="466519" cy="1766492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9" name="Gruppe 138">
            <a:extLst>
              <a:ext uri="{FF2B5EF4-FFF2-40B4-BE49-F238E27FC236}">
                <a16:creationId xmlns:a16="http://schemas.microsoft.com/office/drawing/2014/main" id="{4306AD1F-4962-4F53-8F73-DEDEC5E44D2A}"/>
              </a:ext>
            </a:extLst>
          </p:cNvPr>
          <p:cNvGrpSpPr/>
          <p:nvPr/>
        </p:nvGrpSpPr>
        <p:grpSpPr>
          <a:xfrm>
            <a:off x="4816354" y="2448850"/>
            <a:ext cx="9000" cy="9720"/>
            <a:chOff x="2468664" y="2559888"/>
            <a:chExt cx="9000" cy="972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3">
              <p14:nvContentPartPr>
                <p14:cNvPr id="140" name="Håndskrift 139">
                  <a:extLst>
                    <a:ext uri="{FF2B5EF4-FFF2-40B4-BE49-F238E27FC236}">
                      <a16:creationId xmlns:a16="http://schemas.microsoft.com/office/drawing/2014/main" id="{76A6C7B4-C46D-43E8-B298-DC13006683D9}"/>
                    </a:ext>
                  </a:extLst>
                </p14:cNvPr>
                <p14:cNvContentPartPr/>
                <p14:nvPr/>
              </p14:nvContentPartPr>
              <p14:xfrm>
                <a:off x="2468664" y="2565648"/>
                <a:ext cx="3960" cy="3960"/>
              </p14:xfrm>
            </p:contentPart>
          </mc:Choice>
          <mc:Fallback xmlns="">
            <p:pic>
              <p:nvPicPr>
                <p:cNvPr id="140" name="Håndskrift 139">
                  <a:extLst>
                    <a:ext uri="{FF2B5EF4-FFF2-40B4-BE49-F238E27FC236}">
                      <a16:creationId xmlns:a16="http://schemas.microsoft.com/office/drawing/2014/main" id="{76A6C7B4-C46D-43E8-B298-DC13006683D9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2458764" y="2516148"/>
                  <a:ext cx="23364" cy="1026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5">
              <p14:nvContentPartPr>
                <p14:cNvPr id="141" name="Håndskrift 140">
                  <a:extLst>
                    <a:ext uri="{FF2B5EF4-FFF2-40B4-BE49-F238E27FC236}">
                      <a16:creationId xmlns:a16="http://schemas.microsoft.com/office/drawing/2014/main" id="{DA79D620-C618-4168-9CFA-254E1281B56E}"/>
                    </a:ext>
                  </a:extLst>
                </p14:cNvPr>
                <p14:cNvContentPartPr/>
                <p14:nvPr/>
              </p14:nvContentPartPr>
              <p14:xfrm>
                <a:off x="2477304" y="2559888"/>
                <a:ext cx="360" cy="360"/>
              </p14:xfrm>
            </p:contentPart>
          </mc:Choice>
          <mc:Fallback xmlns="">
            <p:pic>
              <p:nvPicPr>
                <p:cNvPr id="141" name="Håndskrift 140">
                  <a:extLst>
                    <a:ext uri="{FF2B5EF4-FFF2-40B4-BE49-F238E27FC236}">
                      <a16:creationId xmlns:a16="http://schemas.microsoft.com/office/drawing/2014/main" id="{DA79D620-C618-4168-9CFA-254E1281B56E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2468304" y="250588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2" name="Gruppe 141">
            <a:extLst>
              <a:ext uri="{FF2B5EF4-FFF2-40B4-BE49-F238E27FC236}">
                <a16:creationId xmlns:a16="http://schemas.microsoft.com/office/drawing/2014/main" id="{8A82D8F6-5718-4992-9492-51C60D15EC30}"/>
              </a:ext>
            </a:extLst>
          </p:cNvPr>
          <p:cNvGrpSpPr/>
          <p:nvPr/>
        </p:nvGrpSpPr>
        <p:grpSpPr>
          <a:xfrm rot="876600">
            <a:off x="4645790" y="1813682"/>
            <a:ext cx="618490" cy="945515"/>
            <a:chOff x="3591242" y="1406525"/>
            <a:chExt cx="618490" cy="945515"/>
          </a:xfrm>
        </p:grpSpPr>
        <p:sp>
          <p:nvSpPr>
            <p:cNvPr id="143" name="Ellipse 142">
              <a:extLst>
                <a:ext uri="{FF2B5EF4-FFF2-40B4-BE49-F238E27FC236}">
                  <a16:creationId xmlns:a16="http://schemas.microsoft.com/office/drawing/2014/main" id="{C9372314-E43A-4CAA-82F3-14D197065072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7">
              <p14:nvContentPartPr>
                <p14:cNvPr id="144" name="Håndskrift 143">
                  <a:extLst>
                    <a:ext uri="{FF2B5EF4-FFF2-40B4-BE49-F238E27FC236}">
                      <a16:creationId xmlns:a16="http://schemas.microsoft.com/office/drawing/2014/main" id="{4931BA62-B08F-4B28-BE17-55B936095337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144" name="Håndskrift 143">
                  <a:extLst>
                    <a:ext uri="{FF2B5EF4-FFF2-40B4-BE49-F238E27FC236}">
                      <a16:creationId xmlns:a16="http://schemas.microsoft.com/office/drawing/2014/main" id="{4931BA62-B08F-4B28-BE17-55B936095337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3606705" y="1412595"/>
                  <a:ext cx="340920" cy="9312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9">
              <p14:nvContentPartPr>
                <p14:cNvPr id="145" name="Håndskrift 144">
                  <a:extLst>
                    <a:ext uri="{FF2B5EF4-FFF2-40B4-BE49-F238E27FC236}">
                      <a16:creationId xmlns:a16="http://schemas.microsoft.com/office/drawing/2014/main" id="{061B4DC7-65BF-41E3-8CD9-DF56F1566A80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145" name="Håndskrift 144">
                  <a:extLst>
                    <a:ext uri="{FF2B5EF4-FFF2-40B4-BE49-F238E27FC236}">
                      <a16:creationId xmlns:a16="http://schemas.microsoft.com/office/drawing/2014/main" id="{061B4DC7-65BF-41E3-8CD9-DF56F1566A80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3606705" y="1804980"/>
                  <a:ext cx="156240" cy="459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8" name="Gruppe 157">
            <a:extLst>
              <a:ext uri="{FF2B5EF4-FFF2-40B4-BE49-F238E27FC236}">
                <a16:creationId xmlns:a16="http://schemas.microsoft.com/office/drawing/2014/main" id="{1F9D9984-4994-4B2F-9061-94C01581D0E1}"/>
              </a:ext>
            </a:extLst>
          </p:cNvPr>
          <p:cNvGrpSpPr/>
          <p:nvPr/>
        </p:nvGrpSpPr>
        <p:grpSpPr>
          <a:xfrm rot="2209960">
            <a:off x="5483125" y="2641643"/>
            <a:ext cx="360" cy="360"/>
            <a:chOff x="4096584" y="3044808"/>
            <a:chExt cx="360" cy="36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1">
              <p14:nvContentPartPr>
                <p14:cNvPr id="173" name="Håndskrift 172">
                  <a:extLst>
                    <a:ext uri="{FF2B5EF4-FFF2-40B4-BE49-F238E27FC236}">
                      <a16:creationId xmlns:a16="http://schemas.microsoft.com/office/drawing/2014/main" id="{DC8E0FBC-13B6-4925-BFD6-D6A2F80F86A5}"/>
                    </a:ext>
                  </a:extLst>
                </p14:cNvPr>
                <p14:cNvContentPartPr/>
                <p14:nvPr/>
              </p14:nvContentPartPr>
              <p14:xfrm>
                <a:off x="4096584" y="3044808"/>
                <a:ext cx="360" cy="360"/>
              </p14:xfrm>
            </p:contentPart>
          </mc:Choice>
          <mc:Fallback xmlns="">
            <p:pic>
              <p:nvPicPr>
                <p:cNvPr id="173" name="Håndskrift 172">
                  <a:extLst>
                    <a:ext uri="{FF2B5EF4-FFF2-40B4-BE49-F238E27FC236}">
                      <a16:creationId xmlns:a16="http://schemas.microsoft.com/office/drawing/2014/main" id="{DC8E0FBC-13B6-4925-BFD6-D6A2F80F86A5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4087584" y="299080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3">
              <p14:nvContentPartPr>
                <p14:cNvPr id="174" name="Håndskrift 173">
                  <a:extLst>
                    <a:ext uri="{FF2B5EF4-FFF2-40B4-BE49-F238E27FC236}">
                      <a16:creationId xmlns:a16="http://schemas.microsoft.com/office/drawing/2014/main" id="{85215EC2-8826-42EB-96A4-1A5569104DA4}"/>
                    </a:ext>
                  </a:extLst>
                </p14:cNvPr>
                <p14:cNvContentPartPr/>
                <p14:nvPr/>
              </p14:nvContentPartPr>
              <p14:xfrm>
                <a:off x="4096584" y="3044808"/>
                <a:ext cx="360" cy="360"/>
              </p14:xfrm>
            </p:contentPart>
          </mc:Choice>
          <mc:Fallback xmlns="">
            <p:pic>
              <p:nvPicPr>
                <p:cNvPr id="174" name="Håndskrift 173">
                  <a:extLst>
                    <a:ext uri="{FF2B5EF4-FFF2-40B4-BE49-F238E27FC236}">
                      <a16:creationId xmlns:a16="http://schemas.microsoft.com/office/drawing/2014/main" id="{85215EC2-8826-42EB-96A4-1A5569104DA4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4087584" y="299080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2" name="Gruppe 211">
            <a:extLst>
              <a:ext uri="{FF2B5EF4-FFF2-40B4-BE49-F238E27FC236}">
                <a16:creationId xmlns:a16="http://schemas.microsoft.com/office/drawing/2014/main" id="{A4B893EA-DAD3-498B-B5AE-D946CF21332F}"/>
              </a:ext>
            </a:extLst>
          </p:cNvPr>
          <p:cNvGrpSpPr/>
          <p:nvPr/>
        </p:nvGrpSpPr>
        <p:grpSpPr>
          <a:xfrm>
            <a:off x="9963870" y="5364138"/>
            <a:ext cx="2707" cy="2191"/>
            <a:chOff x="2468664" y="2559888"/>
            <a:chExt cx="9000" cy="972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4">
              <p14:nvContentPartPr>
                <p14:cNvPr id="213" name="Håndskrift 212">
                  <a:extLst>
                    <a:ext uri="{FF2B5EF4-FFF2-40B4-BE49-F238E27FC236}">
                      <a16:creationId xmlns:a16="http://schemas.microsoft.com/office/drawing/2014/main" id="{4927E352-D148-4B95-9F3E-7805EFADBCB1}"/>
                    </a:ext>
                  </a:extLst>
                </p14:cNvPr>
                <p14:cNvContentPartPr/>
                <p14:nvPr/>
              </p14:nvContentPartPr>
              <p14:xfrm>
                <a:off x="2468664" y="2565648"/>
                <a:ext cx="3960" cy="3960"/>
              </p14:xfrm>
            </p:contentPart>
          </mc:Choice>
          <mc:Fallback xmlns="">
            <p:pic>
              <p:nvPicPr>
                <p:cNvPr id="213" name="Håndskrift 212">
                  <a:extLst>
                    <a:ext uri="{FF2B5EF4-FFF2-40B4-BE49-F238E27FC236}">
                      <a16:creationId xmlns:a16="http://schemas.microsoft.com/office/drawing/2014/main" id="{4927E352-D148-4B95-9F3E-7805EFADBCB1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443914" y="2367648"/>
                  <a:ext cx="52470" cy="3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6">
              <p14:nvContentPartPr>
                <p14:cNvPr id="216" name="Håndskrift 215">
                  <a:extLst>
                    <a:ext uri="{FF2B5EF4-FFF2-40B4-BE49-F238E27FC236}">
                      <a16:creationId xmlns:a16="http://schemas.microsoft.com/office/drawing/2014/main" id="{BD83AB54-162D-4624-969C-13313269614E}"/>
                    </a:ext>
                  </a:extLst>
                </p14:cNvPr>
                <p14:cNvContentPartPr/>
                <p14:nvPr/>
              </p14:nvContentPartPr>
              <p14:xfrm>
                <a:off x="2477304" y="2559888"/>
                <a:ext cx="360" cy="360"/>
              </p14:xfrm>
            </p:contentPart>
          </mc:Choice>
          <mc:Fallback xmlns="">
            <p:pic>
              <p:nvPicPr>
                <p:cNvPr id="216" name="Håndskrift 215">
                  <a:extLst>
                    <a:ext uri="{FF2B5EF4-FFF2-40B4-BE49-F238E27FC236}">
                      <a16:creationId xmlns:a16="http://schemas.microsoft.com/office/drawing/2014/main" id="{BD83AB54-162D-4624-969C-13313269614E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468304" y="250588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146" name="Bue 84">
            <a:extLst>
              <a:ext uri="{FF2B5EF4-FFF2-40B4-BE49-F238E27FC236}">
                <a16:creationId xmlns:a16="http://schemas.microsoft.com/office/drawing/2014/main" id="{6E5C752A-F6EA-4195-ACA6-E000671B4C73}"/>
              </a:ext>
            </a:extLst>
          </p:cNvPr>
          <p:cNvSpPr/>
          <p:nvPr/>
        </p:nvSpPr>
        <p:spPr>
          <a:xfrm rot="12432770" flipV="1">
            <a:off x="3513299" y="1927929"/>
            <a:ext cx="1362605" cy="1473748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0 w 791971"/>
              <a:gd name="connsiteY0" fmla="*/ 0 h 2659043"/>
              <a:gd name="connsiteX1" fmla="*/ 737092 w 791971"/>
              <a:gd name="connsiteY1" fmla="*/ 1013928 h 2659043"/>
              <a:gd name="connsiteX2" fmla="*/ 786720 w 791971"/>
              <a:gd name="connsiteY2" fmla="*/ 1782460 h 2659043"/>
              <a:gd name="connsiteX3" fmla="*/ 1 w 791971"/>
              <a:gd name="connsiteY3" fmla="*/ 1598671 h 2659043"/>
              <a:gd name="connsiteX4" fmla="*/ 0 w 791971"/>
              <a:gd name="connsiteY4" fmla="*/ 0 h 2659043"/>
              <a:gd name="connsiteX0" fmla="*/ 0 w 791971"/>
              <a:gd name="connsiteY0" fmla="*/ 0 h 2659043"/>
              <a:gd name="connsiteX1" fmla="*/ 528285 w 791971"/>
              <a:gd name="connsiteY1" fmla="*/ 1318958 h 2659043"/>
              <a:gd name="connsiteX2" fmla="*/ 78957 w 791971"/>
              <a:gd name="connsiteY2" fmla="*/ 2659044 h 2659043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391333 w 791971"/>
              <a:gd name="connsiteY1" fmla="*/ 1454043 h 2659045"/>
              <a:gd name="connsiteX2" fmla="*/ 78957 w 791971"/>
              <a:gd name="connsiteY2" fmla="*/ 2659044 h 2659045"/>
              <a:gd name="connsiteX0" fmla="*/ 0 w 791971"/>
              <a:gd name="connsiteY0" fmla="*/ 0 h 2659043"/>
              <a:gd name="connsiteX1" fmla="*/ 737092 w 791971"/>
              <a:gd name="connsiteY1" fmla="*/ 1013928 h 2659043"/>
              <a:gd name="connsiteX2" fmla="*/ 786720 w 791971"/>
              <a:gd name="connsiteY2" fmla="*/ 1782460 h 2659043"/>
              <a:gd name="connsiteX3" fmla="*/ 1 w 791971"/>
              <a:gd name="connsiteY3" fmla="*/ 1598671 h 2659043"/>
              <a:gd name="connsiteX4" fmla="*/ 0 w 791971"/>
              <a:gd name="connsiteY4" fmla="*/ 0 h 2659043"/>
              <a:gd name="connsiteX0" fmla="*/ 0 w 791971"/>
              <a:gd name="connsiteY0" fmla="*/ 0 h 2659043"/>
              <a:gd name="connsiteX1" fmla="*/ 539532 w 791971"/>
              <a:gd name="connsiteY1" fmla="*/ 1103625 h 2659043"/>
              <a:gd name="connsiteX2" fmla="*/ 78957 w 791971"/>
              <a:gd name="connsiteY2" fmla="*/ 2659044 h 2659043"/>
              <a:gd name="connsiteX0" fmla="*/ 0 w 791971"/>
              <a:gd name="connsiteY0" fmla="*/ 0 h 2311860"/>
              <a:gd name="connsiteX1" fmla="*/ 737092 w 791971"/>
              <a:gd name="connsiteY1" fmla="*/ 1013928 h 2311860"/>
              <a:gd name="connsiteX2" fmla="*/ 786720 w 791971"/>
              <a:gd name="connsiteY2" fmla="*/ 1782460 h 2311860"/>
              <a:gd name="connsiteX3" fmla="*/ 1 w 791971"/>
              <a:gd name="connsiteY3" fmla="*/ 1598671 h 2311860"/>
              <a:gd name="connsiteX4" fmla="*/ 0 w 791971"/>
              <a:gd name="connsiteY4" fmla="*/ 0 h 2311860"/>
              <a:gd name="connsiteX0" fmla="*/ 0 w 791971"/>
              <a:gd name="connsiteY0" fmla="*/ 0 h 2311860"/>
              <a:gd name="connsiteX1" fmla="*/ 539532 w 791971"/>
              <a:gd name="connsiteY1" fmla="*/ 1103625 h 2311860"/>
              <a:gd name="connsiteX2" fmla="*/ 189796 w 791971"/>
              <a:gd name="connsiteY2" fmla="*/ 2311860 h 2311860"/>
              <a:gd name="connsiteX0" fmla="*/ 0 w 791971"/>
              <a:gd name="connsiteY0" fmla="*/ 0 h 2311860"/>
              <a:gd name="connsiteX1" fmla="*/ 737092 w 791971"/>
              <a:gd name="connsiteY1" fmla="*/ 1013928 h 2311860"/>
              <a:gd name="connsiteX2" fmla="*/ 786720 w 791971"/>
              <a:gd name="connsiteY2" fmla="*/ 1782460 h 2311860"/>
              <a:gd name="connsiteX3" fmla="*/ 1 w 791971"/>
              <a:gd name="connsiteY3" fmla="*/ 1598671 h 2311860"/>
              <a:gd name="connsiteX4" fmla="*/ 0 w 791971"/>
              <a:gd name="connsiteY4" fmla="*/ 0 h 2311860"/>
              <a:gd name="connsiteX0" fmla="*/ 0 w 791971"/>
              <a:gd name="connsiteY0" fmla="*/ 0 h 2311860"/>
              <a:gd name="connsiteX1" fmla="*/ 745386 w 791971"/>
              <a:gd name="connsiteY1" fmla="*/ 1024832 h 2311860"/>
              <a:gd name="connsiteX2" fmla="*/ 189796 w 791971"/>
              <a:gd name="connsiteY2" fmla="*/ 2311860 h 23118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04110 w 791971"/>
              <a:gd name="connsiteY2" fmla="*/ 971060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23299 w 791971"/>
              <a:gd name="connsiteY2" fmla="*/ 57057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23299 w 791971"/>
              <a:gd name="connsiteY2" fmla="*/ 570570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23299 w 791971"/>
              <a:gd name="connsiteY2" fmla="*/ 570570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12904 w 791971"/>
              <a:gd name="connsiteY2" fmla="*/ 1487154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5 w 791971"/>
              <a:gd name="connsiteY1" fmla="*/ 1024833 h 1782460"/>
              <a:gd name="connsiteX2" fmla="*/ 112904 w 791971"/>
              <a:gd name="connsiteY2" fmla="*/ 1487154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5 w 791971"/>
              <a:gd name="connsiteY1" fmla="*/ 1024833 h 1782460"/>
              <a:gd name="connsiteX2" fmla="*/ 112904 w 791971"/>
              <a:gd name="connsiteY2" fmla="*/ 1487154 h 1782460"/>
              <a:gd name="connsiteX0" fmla="*/ 0 w 791971"/>
              <a:gd name="connsiteY0" fmla="*/ 73271 h 1855731"/>
              <a:gd name="connsiteX1" fmla="*/ 737092 w 791971"/>
              <a:gd name="connsiteY1" fmla="*/ 1087199 h 1855731"/>
              <a:gd name="connsiteX2" fmla="*/ 786720 w 791971"/>
              <a:gd name="connsiteY2" fmla="*/ 1855731 h 1855731"/>
              <a:gd name="connsiteX3" fmla="*/ 1 w 791971"/>
              <a:gd name="connsiteY3" fmla="*/ 1671942 h 1855731"/>
              <a:gd name="connsiteX4" fmla="*/ 0 w 791971"/>
              <a:gd name="connsiteY4" fmla="*/ 73271 h 1855731"/>
              <a:gd name="connsiteX0" fmla="*/ 19646 w 791971"/>
              <a:gd name="connsiteY0" fmla="*/ 0 h 1855731"/>
              <a:gd name="connsiteX1" fmla="*/ 745385 w 791971"/>
              <a:gd name="connsiteY1" fmla="*/ 1098104 h 1855731"/>
              <a:gd name="connsiteX2" fmla="*/ 112904 w 791971"/>
              <a:gd name="connsiteY2" fmla="*/ 1560425 h 1855731"/>
              <a:gd name="connsiteX0" fmla="*/ 0 w 791971"/>
              <a:gd name="connsiteY0" fmla="*/ 73354 h 1855814"/>
              <a:gd name="connsiteX1" fmla="*/ 737092 w 791971"/>
              <a:gd name="connsiteY1" fmla="*/ 1087282 h 1855814"/>
              <a:gd name="connsiteX2" fmla="*/ 786720 w 791971"/>
              <a:gd name="connsiteY2" fmla="*/ 1855814 h 1855814"/>
              <a:gd name="connsiteX3" fmla="*/ 1 w 791971"/>
              <a:gd name="connsiteY3" fmla="*/ 1672025 h 1855814"/>
              <a:gd name="connsiteX4" fmla="*/ 0 w 791971"/>
              <a:gd name="connsiteY4" fmla="*/ 73354 h 1855814"/>
              <a:gd name="connsiteX0" fmla="*/ 19646 w 791971"/>
              <a:gd name="connsiteY0" fmla="*/ 83 h 1855814"/>
              <a:gd name="connsiteX1" fmla="*/ 745385 w 791971"/>
              <a:gd name="connsiteY1" fmla="*/ 1098187 h 1855814"/>
              <a:gd name="connsiteX2" fmla="*/ 112904 w 791971"/>
              <a:gd name="connsiteY2" fmla="*/ 1560508 h 1855814"/>
              <a:gd name="connsiteX0" fmla="*/ 0 w 791971"/>
              <a:gd name="connsiteY0" fmla="*/ 73356 h 3482311"/>
              <a:gd name="connsiteX1" fmla="*/ 737092 w 791971"/>
              <a:gd name="connsiteY1" fmla="*/ 1087284 h 3482311"/>
              <a:gd name="connsiteX2" fmla="*/ 786720 w 791971"/>
              <a:gd name="connsiteY2" fmla="*/ 1855816 h 3482311"/>
              <a:gd name="connsiteX3" fmla="*/ 1 w 791971"/>
              <a:gd name="connsiteY3" fmla="*/ 1672027 h 3482311"/>
              <a:gd name="connsiteX4" fmla="*/ 0 w 791971"/>
              <a:gd name="connsiteY4" fmla="*/ 73356 h 3482311"/>
              <a:gd name="connsiteX0" fmla="*/ 19646 w 791971"/>
              <a:gd name="connsiteY0" fmla="*/ 85 h 3482311"/>
              <a:gd name="connsiteX1" fmla="*/ 745385 w 791971"/>
              <a:gd name="connsiteY1" fmla="*/ 1098189 h 3482311"/>
              <a:gd name="connsiteX2" fmla="*/ 41473 w 791971"/>
              <a:gd name="connsiteY2" fmla="*/ 3482312 h 3482311"/>
              <a:gd name="connsiteX0" fmla="*/ 0 w 791971"/>
              <a:gd name="connsiteY0" fmla="*/ 73328 h 3482285"/>
              <a:gd name="connsiteX1" fmla="*/ 737092 w 791971"/>
              <a:gd name="connsiteY1" fmla="*/ 1087256 h 3482285"/>
              <a:gd name="connsiteX2" fmla="*/ 786720 w 791971"/>
              <a:gd name="connsiteY2" fmla="*/ 1855788 h 3482285"/>
              <a:gd name="connsiteX3" fmla="*/ 1 w 791971"/>
              <a:gd name="connsiteY3" fmla="*/ 1671999 h 3482285"/>
              <a:gd name="connsiteX4" fmla="*/ 0 w 791971"/>
              <a:gd name="connsiteY4" fmla="*/ 73328 h 3482285"/>
              <a:gd name="connsiteX0" fmla="*/ 19646 w 791971"/>
              <a:gd name="connsiteY0" fmla="*/ 57 h 3482285"/>
              <a:gd name="connsiteX1" fmla="*/ 229208 w 791971"/>
              <a:gd name="connsiteY1" fmla="*/ 1643855 h 3482285"/>
              <a:gd name="connsiteX2" fmla="*/ 41473 w 791971"/>
              <a:gd name="connsiteY2" fmla="*/ 3482284 h 3482285"/>
              <a:gd name="connsiteX0" fmla="*/ 494776 w 1286747"/>
              <a:gd name="connsiteY0" fmla="*/ 73326 h 2355489"/>
              <a:gd name="connsiteX1" fmla="*/ 1231868 w 1286747"/>
              <a:gd name="connsiteY1" fmla="*/ 1087254 h 2355489"/>
              <a:gd name="connsiteX2" fmla="*/ 1281496 w 1286747"/>
              <a:gd name="connsiteY2" fmla="*/ 1855786 h 2355489"/>
              <a:gd name="connsiteX3" fmla="*/ 494777 w 1286747"/>
              <a:gd name="connsiteY3" fmla="*/ 1671997 h 2355489"/>
              <a:gd name="connsiteX4" fmla="*/ 494776 w 1286747"/>
              <a:gd name="connsiteY4" fmla="*/ 73326 h 2355489"/>
              <a:gd name="connsiteX0" fmla="*/ 514422 w 1286747"/>
              <a:gd name="connsiteY0" fmla="*/ 55 h 2355489"/>
              <a:gd name="connsiteX1" fmla="*/ 723984 w 1286747"/>
              <a:gd name="connsiteY1" fmla="*/ 1643853 h 2355489"/>
              <a:gd name="connsiteX2" fmla="*/ 0 w 1286747"/>
              <a:gd name="connsiteY2" fmla="*/ 2355489 h 2355489"/>
              <a:gd name="connsiteX0" fmla="*/ 474956 w 1266927"/>
              <a:gd name="connsiteY0" fmla="*/ 73326 h 1855786"/>
              <a:gd name="connsiteX1" fmla="*/ 1212048 w 1266927"/>
              <a:gd name="connsiteY1" fmla="*/ 1087254 h 1855786"/>
              <a:gd name="connsiteX2" fmla="*/ 1261676 w 1266927"/>
              <a:gd name="connsiteY2" fmla="*/ 1855786 h 1855786"/>
              <a:gd name="connsiteX3" fmla="*/ 474957 w 1266927"/>
              <a:gd name="connsiteY3" fmla="*/ 1671997 h 1855786"/>
              <a:gd name="connsiteX4" fmla="*/ 474956 w 1266927"/>
              <a:gd name="connsiteY4" fmla="*/ 73326 h 1855786"/>
              <a:gd name="connsiteX0" fmla="*/ 494602 w 1266927"/>
              <a:gd name="connsiteY0" fmla="*/ 55 h 1855786"/>
              <a:gd name="connsiteX1" fmla="*/ 704164 w 1266927"/>
              <a:gd name="connsiteY1" fmla="*/ 1643853 h 1855786"/>
              <a:gd name="connsiteX2" fmla="*/ 0 w 1266927"/>
              <a:gd name="connsiteY2" fmla="*/ 1567908 h 1855786"/>
              <a:gd name="connsiteX0" fmla="*/ 474956 w 1266927"/>
              <a:gd name="connsiteY0" fmla="*/ 73316 h 2040323"/>
              <a:gd name="connsiteX1" fmla="*/ 1212048 w 1266927"/>
              <a:gd name="connsiteY1" fmla="*/ 1087244 h 2040323"/>
              <a:gd name="connsiteX2" fmla="*/ 1261676 w 1266927"/>
              <a:gd name="connsiteY2" fmla="*/ 1855776 h 2040323"/>
              <a:gd name="connsiteX3" fmla="*/ 474957 w 1266927"/>
              <a:gd name="connsiteY3" fmla="*/ 1671987 h 2040323"/>
              <a:gd name="connsiteX4" fmla="*/ 474956 w 1266927"/>
              <a:gd name="connsiteY4" fmla="*/ 73316 h 2040323"/>
              <a:gd name="connsiteX0" fmla="*/ 494602 w 1266927"/>
              <a:gd name="connsiteY0" fmla="*/ 45 h 2040323"/>
              <a:gd name="connsiteX1" fmla="*/ 499972 w 1266927"/>
              <a:gd name="connsiteY1" fmla="*/ 1990726 h 2040323"/>
              <a:gd name="connsiteX2" fmla="*/ 0 w 1266927"/>
              <a:gd name="connsiteY2" fmla="*/ 1567898 h 2040323"/>
              <a:gd name="connsiteX0" fmla="*/ 652476 w 1444447"/>
              <a:gd name="connsiteY0" fmla="*/ 73316 h 2030121"/>
              <a:gd name="connsiteX1" fmla="*/ 1389568 w 1444447"/>
              <a:gd name="connsiteY1" fmla="*/ 1087244 h 2030121"/>
              <a:gd name="connsiteX2" fmla="*/ 1439196 w 1444447"/>
              <a:gd name="connsiteY2" fmla="*/ 1855776 h 2030121"/>
              <a:gd name="connsiteX3" fmla="*/ 652477 w 1444447"/>
              <a:gd name="connsiteY3" fmla="*/ 1671987 h 2030121"/>
              <a:gd name="connsiteX4" fmla="*/ 652476 w 1444447"/>
              <a:gd name="connsiteY4" fmla="*/ 73316 h 2030121"/>
              <a:gd name="connsiteX0" fmla="*/ 672122 w 1444447"/>
              <a:gd name="connsiteY0" fmla="*/ 45 h 2030121"/>
              <a:gd name="connsiteX1" fmla="*/ 677492 w 1444447"/>
              <a:gd name="connsiteY1" fmla="*/ 1990726 h 2030121"/>
              <a:gd name="connsiteX2" fmla="*/ 0 w 1444447"/>
              <a:gd name="connsiteY2" fmla="*/ 1335040 h 2030121"/>
              <a:gd name="connsiteX0" fmla="*/ 652476 w 1444447"/>
              <a:gd name="connsiteY0" fmla="*/ 73316 h 2030121"/>
              <a:gd name="connsiteX1" fmla="*/ 1389568 w 1444447"/>
              <a:gd name="connsiteY1" fmla="*/ 1087244 h 2030121"/>
              <a:gd name="connsiteX2" fmla="*/ 1439196 w 1444447"/>
              <a:gd name="connsiteY2" fmla="*/ 1855776 h 2030121"/>
              <a:gd name="connsiteX3" fmla="*/ 679383 w 1444447"/>
              <a:gd name="connsiteY3" fmla="*/ 2017776 h 2030121"/>
              <a:gd name="connsiteX4" fmla="*/ 652476 w 1444447"/>
              <a:gd name="connsiteY4" fmla="*/ 73316 h 2030121"/>
              <a:gd name="connsiteX0" fmla="*/ 672122 w 1444447"/>
              <a:gd name="connsiteY0" fmla="*/ 45 h 2030121"/>
              <a:gd name="connsiteX1" fmla="*/ 677492 w 1444447"/>
              <a:gd name="connsiteY1" fmla="*/ 1990726 h 2030121"/>
              <a:gd name="connsiteX2" fmla="*/ 0 w 1444447"/>
              <a:gd name="connsiteY2" fmla="*/ 1335040 h 2030121"/>
              <a:gd name="connsiteX0" fmla="*/ 652476 w 1444447"/>
              <a:gd name="connsiteY0" fmla="*/ 73316 h 2030121"/>
              <a:gd name="connsiteX1" fmla="*/ 1389568 w 1444447"/>
              <a:gd name="connsiteY1" fmla="*/ 1087244 h 2030121"/>
              <a:gd name="connsiteX2" fmla="*/ 1439196 w 1444447"/>
              <a:gd name="connsiteY2" fmla="*/ 1855776 h 2030121"/>
              <a:gd name="connsiteX3" fmla="*/ 679383 w 1444447"/>
              <a:gd name="connsiteY3" fmla="*/ 2017776 h 2030121"/>
              <a:gd name="connsiteX4" fmla="*/ 652476 w 1444447"/>
              <a:gd name="connsiteY4" fmla="*/ 73316 h 2030121"/>
              <a:gd name="connsiteX0" fmla="*/ 672122 w 1444447"/>
              <a:gd name="connsiteY0" fmla="*/ 45 h 2030121"/>
              <a:gd name="connsiteX1" fmla="*/ 677492 w 1444447"/>
              <a:gd name="connsiteY1" fmla="*/ 1990726 h 2030121"/>
              <a:gd name="connsiteX2" fmla="*/ 0 w 1444447"/>
              <a:gd name="connsiteY2" fmla="*/ 1335040 h 2030121"/>
              <a:gd name="connsiteX0" fmla="*/ 652476 w 1444447"/>
              <a:gd name="connsiteY0" fmla="*/ 73331 h 2017811"/>
              <a:gd name="connsiteX1" fmla="*/ 1389568 w 1444447"/>
              <a:gd name="connsiteY1" fmla="*/ 1087259 h 2017811"/>
              <a:gd name="connsiteX2" fmla="*/ 1439196 w 1444447"/>
              <a:gd name="connsiteY2" fmla="*/ 1855791 h 2017811"/>
              <a:gd name="connsiteX3" fmla="*/ 679383 w 1444447"/>
              <a:gd name="connsiteY3" fmla="*/ 2017791 h 2017811"/>
              <a:gd name="connsiteX4" fmla="*/ 652476 w 1444447"/>
              <a:gd name="connsiteY4" fmla="*/ 73331 h 2017811"/>
              <a:gd name="connsiteX0" fmla="*/ 672122 w 1444447"/>
              <a:gd name="connsiteY0" fmla="*/ 60 h 2017811"/>
              <a:gd name="connsiteX1" fmla="*/ 374927 w 1444447"/>
              <a:gd name="connsiteY1" fmla="*/ 1491226 h 2017811"/>
              <a:gd name="connsiteX2" fmla="*/ 0 w 1444447"/>
              <a:gd name="connsiteY2" fmla="*/ 1335055 h 2017811"/>
              <a:gd name="connsiteX0" fmla="*/ 846681 w 1638652"/>
              <a:gd name="connsiteY0" fmla="*/ 73333 h 2017811"/>
              <a:gd name="connsiteX1" fmla="*/ 1583773 w 1638652"/>
              <a:gd name="connsiteY1" fmla="*/ 1087261 h 2017811"/>
              <a:gd name="connsiteX2" fmla="*/ 1633401 w 1638652"/>
              <a:gd name="connsiteY2" fmla="*/ 1855793 h 2017811"/>
              <a:gd name="connsiteX3" fmla="*/ 873588 w 1638652"/>
              <a:gd name="connsiteY3" fmla="*/ 2017793 h 2017811"/>
              <a:gd name="connsiteX4" fmla="*/ 846681 w 1638652"/>
              <a:gd name="connsiteY4" fmla="*/ 73333 h 2017811"/>
              <a:gd name="connsiteX0" fmla="*/ 866327 w 1638652"/>
              <a:gd name="connsiteY0" fmla="*/ 62 h 2017811"/>
              <a:gd name="connsiteX1" fmla="*/ 569132 w 1638652"/>
              <a:gd name="connsiteY1" fmla="*/ 1491228 h 2017811"/>
              <a:gd name="connsiteX2" fmla="*/ 0 w 1638652"/>
              <a:gd name="connsiteY2" fmla="*/ 1748656 h 2017811"/>
              <a:gd name="connsiteX0" fmla="*/ 846681 w 1638652"/>
              <a:gd name="connsiteY0" fmla="*/ 73319 h 2017799"/>
              <a:gd name="connsiteX1" fmla="*/ 1583773 w 1638652"/>
              <a:gd name="connsiteY1" fmla="*/ 1087247 h 2017799"/>
              <a:gd name="connsiteX2" fmla="*/ 1633401 w 1638652"/>
              <a:gd name="connsiteY2" fmla="*/ 1855779 h 2017799"/>
              <a:gd name="connsiteX3" fmla="*/ 873588 w 1638652"/>
              <a:gd name="connsiteY3" fmla="*/ 2017779 h 2017799"/>
              <a:gd name="connsiteX4" fmla="*/ 846681 w 1638652"/>
              <a:gd name="connsiteY4" fmla="*/ 73319 h 2017799"/>
              <a:gd name="connsiteX0" fmla="*/ 866327 w 1638652"/>
              <a:gd name="connsiteY0" fmla="*/ 48 h 2017799"/>
              <a:gd name="connsiteX1" fmla="*/ 879403 w 1638652"/>
              <a:gd name="connsiteY1" fmla="*/ 1921285 h 2017799"/>
              <a:gd name="connsiteX2" fmla="*/ 0 w 1638652"/>
              <a:gd name="connsiteY2" fmla="*/ 1748642 h 2017799"/>
              <a:gd name="connsiteX0" fmla="*/ 352684 w 1144655"/>
              <a:gd name="connsiteY0" fmla="*/ 73319 h 2017797"/>
              <a:gd name="connsiteX1" fmla="*/ 1089776 w 1144655"/>
              <a:gd name="connsiteY1" fmla="*/ 1087247 h 2017797"/>
              <a:gd name="connsiteX2" fmla="*/ 1139404 w 1144655"/>
              <a:gd name="connsiteY2" fmla="*/ 1855779 h 2017797"/>
              <a:gd name="connsiteX3" fmla="*/ 379591 w 1144655"/>
              <a:gd name="connsiteY3" fmla="*/ 2017779 h 2017797"/>
              <a:gd name="connsiteX4" fmla="*/ 352684 w 1144655"/>
              <a:gd name="connsiteY4" fmla="*/ 73319 h 2017797"/>
              <a:gd name="connsiteX0" fmla="*/ 372330 w 1144655"/>
              <a:gd name="connsiteY0" fmla="*/ 48 h 2017797"/>
              <a:gd name="connsiteX1" fmla="*/ 385406 w 1144655"/>
              <a:gd name="connsiteY1" fmla="*/ 1921285 h 2017797"/>
              <a:gd name="connsiteX2" fmla="*/ 0 w 1144655"/>
              <a:gd name="connsiteY2" fmla="*/ 1306466 h 2017797"/>
              <a:gd name="connsiteX0" fmla="*/ 352684 w 1144655"/>
              <a:gd name="connsiteY0" fmla="*/ 73313 h 2207646"/>
              <a:gd name="connsiteX1" fmla="*/ 1089776 w 1144655"/>
              <a:gd name="connsiteY1" fmla="*/ 1087241 h 2207646"/>
              <a:gd name="connsiteX2" fmla="*/ 1139404 w 1144655"/>
              <a:gd name="connsiteY2" fmla="*/ 1855773 h 2207646"/>
              <a:gd name="connsiteX3" fmla="*/ 379591 w 1144655"/>
              <a:gd name="connsiteY3" fmla="*/ 2017773 h 2207646"/>
              <a:gd name="connsiteX4" fmla="*/ 352684 w 1144655"/>
              <a:gd name="connsiteY4" fmla="*/ 73313 h 2207646"/>
              <a:gd name="connsiteX0" fmla="*/ 372330 w 1144655"/>
              <a:gd name="connsiteY0" fmla="*/ 42 h 2207646"/>
              <a:gd name="connsiteX1" fmla="*/ 528636 w 1144655"/>
              <a:gd name="connsiteY1" fmla="*/ 2174469 h 2207646"/>
              <a:gd name="connsiteX2" fmla="*/ 0 w 1144655"/>
              <a:gd name="connsiteY2" fmla="*/ 1306460 h 2207646"/>
              <a:gd name="connsiteX0" fmla="*/ 353960 w 1145931"/>
              <a:gd name="connsiteY0" fmla="*/ 73313 h 2277760"/>
              <a:gd name="connsiteX1" fmla="*/ 1091052 w 1145931"/>
              <a:gd name="connsiteY1" fmla="*/ 1087241 h 2277760"/>
              <a:gd name="connsiteX2" fmla="*/ 1140680 w 1145931"/>
              <a:gd name="connsiteY2" fmla="*/ 1855773 h 2277760"/>
              <a:gd name="connsiteX3" fmla="*/ 380867 w 1145931"/>
              <a:gd name="connsiteY3" fmla="*/ 2017773 h 2277760"/>
              <a:gd name="connsiteX4" fmla="*/ 353960 w 1145931"/>
              <a:gd name="connsiteY4" fmla="*/ 73313 h 2277760"/>
              <a:gd name="connsiteX0" fmla="*/ 373606 w 1145931"/>
              <a:gd name="connsiteY0" fmla="*/ 42 h 2277760"/>
              <a:gd name="connsiteX1" fmla="*/ 529912 w 1145931"/>
              <a:gd name="connsiteY1" fmla="*/ 2174469 h 2277760"/>
              <a:gd name="connsiteX2" fmla="*/ 0 w 1145931"/>
              <a:gd name="connsiteY2" fmla="*/ 2216695 h 2277760"/>
              <a:gd name="connsiteX0" fmla="*/ 274829 w 1066800"/>
              <a:gd name="connsiteY0" fmla="*/ 73313 h 3432603"/>
              <a:gd name="connsiteX1" fmla="*/ 1011921 w 1066800"/>
              <a:gd name="connsiteY1" fmla="*/ 1087241 h 3432603"/>
              <a:gd name="connsiteX2" fmla="*/ 1061549 w 1066800"/>
              <a:gd name="connsiteY2" fmla="*/ 1855773 h 3432603"/>
              <a:gd name="connsiteX3" fmla="*/ 301736 w 1066800"/>
              <a:gd name="connsiteY3" fmla="*/ 2017773 h 3432603"/>
              <a:gd name="connsiteX4" fmla="*/ 274829 w 1066800"/>
              <a:gd name="connsiteY4" fmla="*/ 73313 h 3432603"/>
              <a:gd name="connsiteX0" fmla="*/ 294475 w 1066800"/>
              <a:gd name="connsiteY0" fmla="*/ 42 h 3432603"/>
              <a:gd name="connsiteX1" fmla="*/ 450781 w 1066800"/>
              <a:gd name="connsiteY1" fmla="*/ 2174469 h 3432603"/>
              <a:gd name="connsiteX2" fmla="*/ 0 w 1066800"/>
              <a:gd name="connsiteY2" fmla="*/ 3432604 h 3432603"/>
              <a:gd name="connsiteX0" fmla="*/ 7324 w 799295"/>
              <a:gd name="connsiteY0" fmla="*/ 73313 h 4038852"/>
              <a:gd name="connsiteX1" fmla="*/ 744416 w 799295"/>
              <a:gd name="connsiteY1" fmla="*/ 1087241 h 4038852"/>
              <a:gd name="connsiteX2" fmla="*/ 794044 w 799295"/>
              <a:gd name="connsiteY2" fmla="*/ 1855773 h 4038852"/>
              <a:gd name="connsiteX3" fmla="*/ 34231 w 799295"/>
              <a:gd name="connsiteY3" fmla="*/ 2017773 h 4038852"/>
              <a:gd name="connsiteX4" fmla="*/ 7324 w 799295"/>
              <a:gd name="connsiteY4" fmla="*/ 73313 h 4038852"/>
              <a:gd name="connsiteX0" fmla="*/ 26970 w 799295"/>
              <a:gd name="connsiteY0" fmla="*/ 42 h 4038852"/>
              <a:gd name="connsiteX1" fmla="*/ 183276 w 799295"/>
              <a:gd name="connsiteY1" fmla="*/ 2174469 h 4038852"/>
              <a:gd name="connsiteX2" fmla="*/ 0 w 799295"/>
              <a:gd name="connsiteY2" fmla="*/ 4038853 h 4038852"/>
              <a:gd name="connsiteX0" fmla="*/ 114192 w 906163"/>
              <a:gd name="connsiteY0" fmla="*/ 73313 h 3974560"/>
              <a:gd name="connsiteX1" fmla="*/ 851284 w 906163"/>
              <a:gd name="connsiteY1" fmla="*/ 1087241 h 3974560"/>
              <a:gd name="connsiteX2" fmla="*/ 900912 w 906163"/>
              <a:gd name="connsiteY2" fmla="*/ 1855773 h 3974560"/>
              <a:gd name="connsiteX3" fmla="*/ 141099 w 906163"/>
              <a:gd name="connsiteY3" fmla="*/ 2017773 h 3974560"/>
              <a:gd name="connsiteX4" fmla="*/ 114192 w 906163"/>
              <a:gd name="connsiteY4" fmla="*/ 73313 h 3974560"/>
              <a:gd name="connsiteX0" fmla="*/ 133838 w 906163"/>
              <a:gd name="connsiteY0" fmla="*/ 42 h 3974560"/>
              <a:gd name="connsiteX1" fmla="*/ 290144 w 906163"/>
              <a:gd name="connsiteY1" fmla="*/ 2174469 h 3974560"/>
              <a:gd name="connsiteX2" fmla="*/ 0 w 906163"/>
              <a:gd name="connsiteY2" fmla="*/ 3974559 h 3974560"/>
              <a:gd name="connsiteX0" fmla="*/ 135074 w 927045"/>
              <a:gd name="connsiteY0" fmla="*/ 73313 h 3660253"/>
              <a:gd name="connsiteX1" fmla="*/ 872166 w 927045"/>
              <a:gd name="connsiteY1" fmla="*/ 1087241 h 3660253"/>
              <a:gd name="connsiteX2" fmla="*/ 921794 w 927045"/>
              <a:gd name="connsiteY2" fmla="*/ 1855773 h 3660253"/>
              <a:gd name="connsiteX3" fmla="*/ 161981 w 927045"/>
              <a:gd name="connsiteY3" fmla="*/ 2017773 h 3660253"/>
              <a:gd name="connsiteX4" fmla="*/ 135074 w 927045"/>
              <a:gd name="connsiteY4" fmla="*/ 73313 h 3660253"/>
              <a:gd name="connsiteX0" fmla="*/ 154720 w 927045"/>
              <a:gd name="connsiteY0" fmla="*/ 42 h 3660253"/>
              <a:gd name="connsiteX1" fmla="*/ 311026 w 927045"/>
              <a:gd name="connsiteY1" fmla="*/ 2174469 h 3660253"/>
              <a:gd name="connsiteX2" fmla="*/ 0 w 927045"/>
              <a:gd name="connsiteY2" fmla="*/ 3660252 h 3660253"/>
              <a:gd name="connsiteX0" fmla="*/ 135074 w 927045"/>
              <a:gd name="connsiteY0" fmla="*/ 73313 h 3660253"/>
              <a:gd name="connsiteX1" fmla="*/ 872166 w 927045"/>
              <a:gd name="connsiteY1" fmla="*/ 1087241 h 3660253"/>
              <a:gd name="connsiteX2" fmla="*/ 921794 w 927045"/>
              <a:gd name="connsiteY2" fmla="*/ 1855773 h 3660253"/>
              <a:gd name="connsiteX3" fmla="*/ 161981 w 927045"/>
              <a:gd name="connsiteY3" fmla="*/ 2017773 h 3660253"/>
              <a:gd name="connsiteX4" fmla="*/ 135074 w 927045"/>
              <a:gd name="connsiteY4" fmla="*/ 73313 h 3660253"/>
              <a:gd name="connsiteX0" fmla="*/ 154720 w 927045"/>
              <a:gd name="connsiteY0" fmla="*/ 42 h 3660253"/>
              <a:gd name="connsiteX1" fmla="*/ 393740 w 927045"/>
              <a:gd name="connsiteY1" fmla="*/ 2239582 h 3660253"/>
              <a:gd name="connsiteX2" fmla="*/ 0 w 927045"/>
              <a:gd name="connsiteY2" fmla="*/ 3660252 h 3660253"/>
              <a:gd name="connsiteX0" fmla="*/ 0 w 791971"/>
              <a:gd name="connsiteY0" fmla="*/ 73313 h 4248951"/>
              <a:gd name="connsiteX1" fmla="*/ 737092 w 791971"/>
              <a:gd name="connsiteY1" fmla="*/ 1087241 h 4248951"/>
              <a:gd name="connsiteX2" fmla="*/ 786720 w 791971"/>
              <a:gd name="connsiteY2" fmla="*/ 1855773 h 4248951"/>
              <a:gd name="connsiteX3" fmla="*/ 26907 w 791971"/>
              <a:gd name="connsiteY3" fmla="*/ 2017773 h 4248951"/>
              <a:gd name="connsiteX4" fmla="*/ 0 w 791971"/>
              <a:gd name="connsiteY4" fmla="*/ 73313 h 4248951"/>
              <a:gd name="connsiteX0" fmla="*/ 19646 w 791971"/>
              <a:gd name="connsiteY0" fmla="*/ 42 h 4248951"/>
              <a:gd name="connsiteX1" fmla="*/ 258666 w 791971"/>
              <a:gd name="connsiteY1" fmla="*/ 2239582 h 4248951"/>
              <a:gd name="connsiteX2" fmla="*/ 203472 w 791971"/>
              <a:gd name="connsiteY2" fmla="*/ 4248950 h 4248951"/>
              <a:gd name="connsiteX0" fmla="*/ 0 w 791971"/>
              <a:gd name="connsiteY0" fmla="*/ 73313 h 3827876"/>
              <a:gd name="connsiteX1" fmla="*/ 737092 w 791971"/>
              <a:gd name="connsiteY1" fmla="*/ 1087241 h 3827876"/>
              <a:gd name="connsiteX2" fmla="*/ 786720 w 791971"/>
              <a:gd name="connsiteY2" fmla="*/ 1855773 h 3827876"/>
              <a:gd name="connsiteX3" fmla="*/ 26907 w 791971"/>
              <a:gd name="connsiteY3" fmla="*/ 2017773 h 3827876"/>
              <a:gd name="connsiteX4" fmla="*/ 0 w 791971"/>
              <a:gd name="connsiteY4" fmla="*/ 73313 h 3827876"/>
              <a:gd name="connsiteX0" fmla="*/ 19646 w 791971"/>
              <a:gd name="connsiteY0" fmla="*/ 42 h 3827876"/>
              <a:gd name="connsiteX1" fmla="*/ 258666 w 791971"/>
              <a:gd name="connsiteY1" fmla="*/ 2239582 h 3827876"/>
              <a:gd name="connsiteX2" fmla="*/ 17231 w 791971"/>
              <a:gd name="connsiteY2" fmla="*/ 3827876 h 3827876"/>
              <a:gd name="connsiteX0" fmla="*/ 0 w 791971"/>
              <a:gd name="connsiteY0" fmla="*/ 73313 h 3576954"/>
              <a:gd name="connsiteX1" fmla="*/ 737092 w 791971"/>
              <a:gd name="connsiteY1" fmla="*/ 1087241 h 3576954"/>
              <a:gd name="connsiteX2" fmla="*/ 786720 w 791971"/>
              <a:gd name="connsiteY2" fmla="*/ 1855773 h 3576954"/>
              <a:gd name="connsiteX3" fmla="*/ 26907 w 791971"/>
              <a:gd name="connsiteY3" fmla="*/ 2017773 h 3576954"/>
              <a:gd name="connsiteX4" fmla="*/ 0 w 791971"/>
              <a:gd name="connsiteY4" fmla="*/ 73313 h 3576954"/>
              <a:gd name="connsiteX0" fmla="*/ 19646 w 791971"/>
              <a:gd name="connsiteY0" fmla="*/ 42 h 3576954"/>
              <a:gd name="connsiteX1" fmla="*/ 258666 w 791971"/>
              <a:gd name="connsiteY1" fmla="*/ 2239582 h 3576954"/>
              <a:gd name="connsiteX2" fmla="*/ 15546 w 791971"/>
              <a:gd name="connsiteY2" fmla="*/ 3576954 h 3576954"/>
              <a:gd name="connsiteX0" fmla="*/ 0 w 791971"/>
              <a:gd name="connsiteY0" fmla="*/ 73325 h 3576966"/>
              <a:gd name="connsiteX1" fmla="*/ 737092 w 791971"/>
              <a:gd name="connsiteY1" fmla="*/ 1087253 h 3576966"/>
              <a:gd name="connsiteX2" fmla="*/ 786720 w 791971"/>
              <a:gd name="connsiteY2" fmla="*/ 1855785 h 3576966"/>
              <a:gd name="connsiteX3" fmla="*/ 26907 w 791971"/>
              <a:gd name="connsiteY3" fmla="*/ 2017785 h 3576966"/>
              <a:gd name="connsiteX4" fmla="*/ 0 w 791971"/>
              <a:gd name="connsiteY4" fmla="*/ 73325 h 3576966"/>
              <a:gd name="connsiteX0" fmla="*/ 19646 w 791971"/>
              <a:gd name="connsiteY0" fmla="*/ 54 h 3576966"/>
              <a:gd name="connsiteX1" fmla="*/ 274642 w 791971"/>
              <a:gd name="connsiteY1" fmla="*/ 1720225 h 3576966"/>
              <a:gd name="connsiteX2" fmla="*/ 15546 w 791971"/>
              <a:gd name="connsiteY2" fmla="*/ 3576966 h 3576966"/>
              <a:gd name="connsiteX0" fmla="*/ 0 w 791971"/>
              <a:gd name="connsiteY0" fmla="*/ 73325 h 3820311"/>
              <a:gd name="connsiteX1" fmla="*/ 737092 w 791971"/>
              <a:gd name="connsiteY1" fmla="*/ 1087253 h 3820311"/>
              <a:gd name="connsiteX2" fmla="*/ 786720 w 791971"/>
              <a:gd name="connsiteY2" fmla="*/ 1855785 h 3820311"/>
              <a:gd name="connsiteX3" fmla="*/ 26907 w 791971"/>
              <a:gd name="connsiteY3" fmla="*/ 2017785 h 3820311"/>
              <a:gd name="connsiteX4" fmla="*/ 0 w 791971"/>
              <a:gd name="connsiteY4" fmla="*/ 73325 h 3820311"/>
              <a:gd name="connsiteX0" fmla="*/ 19646 w 791971"/>
              <a:gd name="connsiteY0" fmla="*/ 54 h 3820311"/>
              <a:gd name="connsiteX1" fmla="*/ 274642 w 791971"/>
              <a:gd name="connsiteY1" fmla="*/ 1720225 h 3820311"/>
              <a:gd name="connsiteX2" fmla="*/ 289262 w 791971"/>
              <a:gd name="connsiteY2" fmla="*/ 3820310 h 3820311"/>
              <a:gd name="connsiteX0" fmla="*/ 198338 w 990309"/>
              <a:gd name="connsiteY0" fmla="*/ 73325 h 3639631"/>
              <a:gd name="connsiteX1" fmla="*/ 935430 w 990309"/>
              <a:gd name="connsiteY1" fmla="*/ 1087253 h 3639631"/>
              <a:gd name="connsiteX2" fmla="*/ 985058 w 990309"/>
              <a:gd name="connsiteY2" fmla="*/ 1855785 h 3639631"/>
              <a:gd name="connsiteX3" fmla="*/ 225245 w 990309"/>
              <a:gd name="connsiteY3" fmla="*/ 2017785 h 3639631"/>
              <a:gd name="connsiteX4" fmla="*/ 198338 w 990309"/>
              <a:gd name="connsiteY4" fmla="*/ 73325 h 3639631"/>
              <a:gd name="connsiteX0" fmla="*/ 217984 w 990309"/>
              <a:gd name="connsiteY0" fmla="*/ 54 h 3639631"/>
              <a:gd name="connsiteX1" fmla="*/ 472980 w 990309"/>
              <a:gd name="connsiteY1" fmla="*/ 1720225 h 3639631"/>
              <a:gd name="connsiteX2" fmla="*/ 0 w 990309"/>
              <a:gd name="connsiteY2" fmla="*/ 3639631 h 3639631"/>
              <a:gd name="connsiteX0" fmla="*/ 0 w 792702"/>
              <a:gd name="connsiteY0" fmla="*/ 73325 h 3620389"/>
              <a:gd name="connsiteX1" fmla="*/ 737092 w 792702"/>
              <a:gd name="connsiteY1" fmla="*/ 1087253 h 3620389"/>
              <a:gd name="connsiteX2" fmla="*/ 786720 w 792702"/>
              <a:gd name="connsiteY2" fmla="*/ 1855785 h 3620389"/>
              <a:gd name="connsiteX3" fmla="*/ 26907 w 792702"/>
              <a:gd name="connsiteY3" fmla="*/ 2017785 h 3620389"/>
              <a:gd name="connsiteX4" fmla="*/ 0 w 792702"/>
              <a:gd name="connsiteY4" fmla="*/ 73325 h 3620389"/>
              <a:gd name="connsiteX0" fmla="*/ 19646 w 792702"/>
              <a:gd name="connsiteY0" fmla="*/ 54 h 3620389"/>
              <a:gd name="connsiteX1" fmla="*/ 274642 w 792702"/>
              <a:gd name="connsiteY1" fmla="*/ 1720225 h 3620389"/>
              <a:gd name="connsiteX2" fmla="*/ 792696 w 792702"/>
              <a:gd name="connsiteY2" fmla="*/ 3620389 h 3620389"/>
              <a:gd name="connsiteX0" fmla="*/ 0 w 792706"/>
              <a:gd name="connsiteY0" fmla="*/ 73337 h 3620401"/>
              <a:gd name="connsiteX1" fmla="*/ 737092 w 792706"/>
              <a:gd name="connsiteY1" fmla="*/ 1087265 h 3620401"/>
              <a:gd name="connsiteX2" fmla="*/ 786720 w 792706"/>
              <a:gd name="connsiteY2" fmla="*/ 1855797 h 3620401"/>
              <a:gd name="connsiteX3" fmla="*/ 26907 w 792706"/>
              <a:gd name="connsiteY3" fmla="*/ 2017797 h 3620401"/>
              <a:gd name="connsiteX4" fmla="*/ 0 w 792706"/>
              <a:gd name="connsiteY4" fmla="*/ 73337 h 3620401"/>
              <a:gd name="connsiteX0" fmla="*/ 19646 w 792706"/>
              <a:gd name="connsiteY0" fmla="*/ 66 h 3620401"/>
              <a:gd name="connsiteX1" fmla="*/ 494436 w 792706"/>
              <a:gd name="connsiteY1" fmla="*/ 1390239 h 3620401"/>
              <a:gd name="connsiteX2" fmla="*/ 792696 w 792706"/>
              <a:gd name="connsiteY2" fmla="*/ 3620401 h 3620401"/>
              <a:gd name="connsiteX0" fmla="*/ 0 w 791971"/>
              <a:gd name="connsiteY0" fmla="*/ 73337 h 3242257"/>
              <a:gd name="connsiteX1" fmla="*/ 737092 w 791971"/>
              <a:gd name="connsiteY1" fmla="*/ 1087265 h 3242257"/>
              <a:gd name="connsiteX2" fmla="*/ 786720 w 791971"/>
              <a:gd name="connsiteY2" fmla="*/ 1855797 h 3242257"/>
              <a:gd name="connsiteX3" fmla="*/ 26907 w 791971"/>
              <a:gd name="connsiteY3" fmla="*/ 2017797 h 3242257"/>
              <a:gd name="connsiteX4" fmla="*/ 0 w 791971"/>
              <a:gd name="connsiteY4" fmla="*/ 73337 h 3242257"/>
              <a:gd name="connsiteX0" fmla="*/ 19646 w 791971"/>
              <a:gd name="connsiteY0" fmla="*/ 66 h 3242257"/>
              <a:gd name="connsiteX1" fmla="*/ 494436 w 791971"/>
              <a:gd name="connsiteY1" fmla="*/ 1390239 h 3242257"/>
              <a:gd name="connsiteX2" fmla="*/ 765528 w 791971"/>
              <a:gd name="connsiteY2" fmla="*/ 3242257 h 3242257"/>
              <a:gd name="connsiteX0" fmla="*/ 433257 w 1225228"/>
              <a:gd name="connsiteY0" fmla="*/ 73337 h 2118712"/>
              <a:gd name="connsiteX1" fmla="*/ 1170349 w 1225228"/>
              <a:gd name="connsiteY1" fmla="*/ 1087265 h 2118712"/>
              <a:gd name="connsiteX2" fmla="*/ 1219977 w 1225228"/>
              <a:gd name="connsiteY2" fmla="*/ 1855797 h 2118712"/>
              <a:gd name="connsiteX3" fmla="*/ 460164 w 1225228"/>
              <a:gd name="connsiteY3" fmla="*/ 2017797 h 2118712"/>
              <a:gd name="connsiteX4" fmla="*/ 433257 w 1225228"/>
              <a:gd name="connsiteY4" fmla="*/ 73337 h 2118712"/>
              <a:gd name="connsiteX0" fmla="*/ 452903 w 1225228"/>
              <a:gd name="connsiteY0" fmla="*/ 66 h 2118712"/>
              <a:gd name="connsiteX1" fmla="*/ 927693 w 1225228"/>
              <a:gd name="connsiteY1" fmla="*/ 1390239 h 2118712"/>
              <a:gd name="connsiteX2" fmla="*/ 0 w 1225228"/>
              <a:gd name="connsiteY2" fmla="*/ 2118711 h 2118712"/>
              <a:gd name="connsiteX0" fmla="*/ 532190 w 1324161"/>
              <a:gd name="connsiteY0" fmla="*/ 73337 h 2017815"/>
              <a:gd name="connsiteX1" fmla="*/ 1269282 w 1324161"/>
              <a:gd name="connsiteY1" fmla="*/ 1087265 h 2017815"/>
              <a:gd name="connsiteX2" fmla="*/ 1318910 w 1324161"/>
              <a:gd name="connsiteY2" fmla="*/ 1855797 h 2017815"/>
              <a:gd name="connsiteX3" fmla="*/ 559097 w 1324161"/>
              <a:gd name="connsiteY3" fmla="*/ 2017797 h 2017815"/>
              <a:gd name="connsiteX4" fmla="*/ 532190 w 1324161"/>
              <a:gd name="connsiteY4" fmla="*/ 73337 h 2017815"/>
              <a:gd name="connsiteX0" fmla="*/ 551836 w 1324161"/>
              <a:gd name="connsiteY0" fmla="*/ 66 h 2017815"/>
              <a:gd name="connsiteX1" fmla="*/ 1026626 w 1324161"/>
              <a:gd name="connsiteY1" fmla="*/ 1390239 h 2017815"/>
              <a:gd name="connsiteX2" fmla="*/ 0 w 1324161"/>
              <a:gd name="connsiteY2" fmla="*/ 1470786 h 2017815"/>
              <a:gd name="connsiteX0" fmla="*/ 0 w 791971"/>
              <a:gd name="connsiteY0" fmla="*/ 73337 h 3165213"/>
              <a:gd name="connsiteX1" fmla="*/ 737092 w 791971"/>
              <a:gd name="connsiteY1" fmla="*/ 1087265 h 3165213"/>
              <a:gd name="connsiteX2" fmla="*/ 786720 w 791971"/>
              <a:gd name="connsiteY2" fmla="*/ 1855797 h 3165213"/>
              <a:gd name="connsiteX3" fmla="*/ 26907 w 791971"/>
              <a:gd name="connsiteY3" fmla="*/ 2017797 h 3165213"/>
              <a:gd name="connsiteX4" fmla="*/ 0 w 791971"/>
              <a:gd name="connsiteY4" fmla="*/ 73337 h 3165213"/>
              <a:gd name="connsiteX0" fmla="*/ 19646 w 791971"/>
              <a:gd name="connsiteY0" fmla="*/ 66 h 3165213"/>
              <a:gd name="connsiteX1" fmla="*/ 494436 w 791971"/>
              <a:gd name="connsiteY1" fmla="*/ 1390239 h 3165213"/>
              <a:gd name="connsiteX2" fmla="*/ 486994 w 791971"/>
              <a:gd name="connsiteY2" fmla="*/ 3165212 h 3165213"/>
              <a:gd name="connsiteX0" fmla="*/ 0 w 791971"/>
              <a:gd name="connsiteY0" fmla="*/ 73337 h 2687998"/>
              <a:gd name="connsiteX1" fmla="*/ 737092 w 791971"/>
              <a:gd name="connsiteY1" fmla="*/ 1087265 h 2687998"/>
              <a:gd name="connsiteX2" fmla="*/ 786720 w 791971"/>
              <a:gd name="connsiteY2" fmla="*/ 1855797 h 2687998"/>
              <a:gd name="connsiteX3" fmla="*/ 26907 w 791971"/>
              <a:gd name="connsiteY3" fmla="*/ 2017797 h 2687998"/>
              <a:gd name="connsiteX4" fmla="*/ 0 w 791971"/>
              <a:gd name="connsiteY4" fmla="*/ 73337 h 2687998"/>
              <a:gd name="connsiteX0" fmla="*/ 19646 w 791971"/>
              <a:gd name="connsiteY0" fmla="*/ 66 h 2687998"/>
              <a:gd name="connsiteX1" fmla="*/ 494436 w 791971"/>
              <a:gd name="connsiteY1" fmla="*/ 1390239 h 2687998"/>
              <a:gd name="connsiteX2" fmla="*/ 20259 w 791971"/>
              <a:gd name="connsiteY2" fmla="*/ 2687998 h 2687998"/>
              <a:gd name="connsiteX0" fmla="*/ 226542 w 1018513"/>
              <a:gd name="connsiteY0" fmla="*/ 73337 h 2017816"/>
              <a:gd name="connsiteX1" fmla="*/ 963634 w 1018513"/>
              <a:gd name="connsiteY1" fmla="*/ 1087265 h 2017816"/>
              <a:gd name="connsiteX2" fmla="*/ 1013262 w 1018513"/>
              <a:gd name="connsiteY2" fmla="*/ 1855797 h 2017816"/>
              <a:gd name="connsiteX3" fmla="*/ 253449 w 1018513"/>
              <a:gd name="connsiteY3" fmla="*/ 2017797 h 2017816"/>
              <a:gd name="connsiteX4" fmla="*/ 226542 w 1018513"/>
              <a:gd name="connsiteY4" fmla="*/ 73337 h 2017816"/>
              <a:gd name="connsiteX0" fmla="*/ 246188 w 1018513"/>
              <a:gd name="connsiteY0" fmla="*/ 66 h 2017816"/>
              <a:gd name="connsiteX1" fmla="*/ 720978 w 1018513"/>
              <a:gd name="connsiteY1" fmla="*/ 1390239 h 2017816"/>
              <a:gd name="connsiteX2" fmla="*/ 0 w 1018513"/>
              <a:gd name="connsiteY2" fmla="*/ 1911206 h 2017816"/>
              <a:gd name="connsiteX0" fmla="*/ 226542 w 1018513"/>
              <a:gd name="connsiteY0" fmla="*/ 73312 h 2250857"/>
              <a:gd name="connsiteX1" fmla="*/ 963634 w 1018513"/>
              <a:gd name="connsiteY1" fmla="*/ 1087240 h 2250857"/>
              <a:gd name="connsiteX2" fmla="*/ 1013262 w 1018513"/>
              <a:gd name="connsiteY2" fmla="*/ 1855772 h 2250857"/>
              <a:gd name="connsiteX3" fmla="*/ 253449 w 1018513"/>
              <a:gd name="connsiteY3" fmla="*/ 2017772 h 2250857"/>
              <a:gd name="connsiteX4" fmla="*/ 226542 w 1018513"/>
              <a:gd name="connsiteY4" fmla="*/ 73312 h 2250857"/>
              <a:gd name="connsiteX0" fmla="*/ 246188 w 1018513"/>
              <a:gd name="connsiteY0" fmla="*/ 41 h 2250857"/>
              <a:gd name="connsiteX1" fmla="*/ 714886 w 1018513"/>
              <a:gd name="connsiteY1" fmla="*/ 2191941 h 2250857"/>
              <a:gd name="connsiteX2" fmla="*/ 0 w 1018513"/>
              <a:gd name="connsiteY2" fmla="*/ 1911181 h 2250857"/>
              <a:gd name="connsiteX0" fmla="*/ 226542 w 1154819"/>
              <a:gd name="connsiteY0" fmla="*/ 77993 h 2022472"/>
              <a:gd name="connsiteX1" fmla="*/ 963634 w 1154819"/>
              <a:gd name="connsiteY1" fmla="*/ 1091921 h 2022472"/>
              <a:gd name="connsiteX2" fmla="*/ 1013262 w 1154819"/>
              <a:gd name="connsiteY2" fmla="*/ 1860453 h 2022472"/>
              <a:gd name="connsiteX3" fmla="*/ 253449 w 1154819"/>
              <a:gd name="connsiteY3" fmla="*/ 2022453 h 2022472"/>
              <a:gd name="connsiteX4" fmla="*/ 226542 w 1154819"/>
              <a:gd name="connsiteY4" fmla="*/ 77993 h 2022472"/>
              <a:gd name="connsiteX0" fmla="*/ 246188 w 1154819"/>
              <a:gd name="connsiteY0" fmla="*/ 4722 h 2022472"/>
              <a:gd name="connsiteX1" fmla="*/ 1153443 w 1154819"/>
              <a:gd name="connsiteY1" fmla="*/ 52981 h 2022472"/>
              <a:gd name="connsiteX2" fmla="*/ 0 w 1154819"/>
              <a:gd name="connsiteY2" fmla="*/ 1915862 h 2022472"/>
              <a:gd name="connsiteX0" fmla="*/ 0 w 928722"/>
              <a:gd name="connsiteY0" fmla="*/ 719104 h 2663583"/>
              <a:gd name="connsiteX1" fmla="*/ 737092 w 928722"/>
              <a:gd name="connsiteY1" fmla="*/ 1733032 h 2663583"/>
              <a:gd name="connsiteX2" fmla="*/ 786720 w 928722"/>
              <a:gd name="connsiteY2" fmla="*/ 2501564 h 2663583"/>
              <a:gd name="connsiteX3" fmla="*/ 26907 w 928722"/>
              <a:gd name="connsiteY3" fmla="*/ 2663564 h 2663583"/>
              <a:gd name="connsiteX4" fmla="*/ 0 w 928722"/>
              <a:gd name="connsiteY4" fmla="*/ 719104 h 2663583"/>
              <a:gd name="connsiteX0" fmla="*/ 19646 w 928722"/>
              <a:gd name="connsiteY0" fmla="*/ 645833 h 2663583"/>
              <a:gd name="connsiteX1" fmla="*/ 926901 w 928722"/>
              <a:gd name="connsiteY1" fmla="*/ 694092 h 2663583"/>
              <a:gd name="connsiteX2" fmla="*/ 74170 w 928722"/>
              <a:gd name="connsiteY2" fmla="*/ 3802 h 2663583"/>
              <a:gd name="connsiteX0" fmla="*/ 0 w 928721"/>
              <a:gd name="connsiteY0" fmla="*/ 719104 h 2663583"/>
              <a:gd name="connsiteX1" fmla="*/ 737092 w 928721"/>
              <a:gd name="connsiteY1" fmla="*/ 1733032 h 2663583"/>
              <a:gd name="connsiteX2" fmla="*/ 786720 w 928721"/>
              <a:gd name="connsiteY2" fmla="*/ 2501564 h 2663583"/>
              <a:gd name="connsiteX3" fmla="*/ 26907 w 928721"/>
              <a:gd name="connsiteY3" fmla="*/ 2663564 h 2663583"/>
              <a:gd name="connsiteX4" fmla="*/ 0 w 928721"/>
              <a:gd name="connsiteY4" fmla="*/ 719104 h 2663583"/>
              <a:gd name="connsiteX0" fmla="*/ 53327 w 928721"/>
              <a:gd name="connsiteY0" fmla="*/ 944538 h 2663583"/>
              <a:gd name="connsiteX1" fmla="*/ 926901 w 928721"/>
              <a:gd name="connsiteY1" fmla="*/ 694092 h 2663583"/>
              <a:gd name="connsiteX2" fmla="*/ 74170 w 928721"/>
              <a:gd name="connsiteY2" fmla="*/ 3802 h 2663583"/>
              <a:gd name="connsiteX0" fmla="*/ 0 w 928721"/>
              <a:gd name="connsiteY0" fmla="*/ 719104 h 2663583"/>
              <a:gd name="connsiteX1" fmla="*/ 737092 w 928721"/>
              <a:gd name="connsiteY1" fmla="*/ 1733032 h 2663583"/>
              <a:gd name="connsiteX2" fmla="*/ 786720 w 928721"/>
              <a:gd name="connsiteY2" fmla="*/ 2501564 h 2663583"/>
              <a:gd name="connsiteX3" fmla="*/ 26907 w 928721"/>
              <a:gd name="connsiteY3" fmla="*/ 2663564 h 2663583"/>
              <a:gd name="connsiteX4" fmla="*/ 0 w 928721"/>
              <a:gd name="connsiteY4" fmla="*/ 719104 h 2663583"/>
              <a:gd name="connsiteX0" fmla="*/ 108463 w 928721"/>
              <a:gd name="connsiteY0" fmla="*/ 962845 h 2663583"/>
              <a:gd name="connsiteX1" fmla="*/ 926901 w 928721"/>
              <a:gd name="connsiteY1" fmla="*/ 694092 h 2663583"/>
              <a:gd name="connsiteX2" fmla="*/ 74170 w 928721"/>
              <a:gd name="connsiteY2" fmla="*/ 3802 h 2663583"/>
              <a:gd name="connsiteX0" fmla="*/ 0 w 928945"/>
              <a:gd name="connsiteY0" fmla="*/ 719164 h 2663643"/>
              <a:gd name="connsiteX1" fmla="*/ 737092 w 928945"/>
              <a:gd name="connsiteY1" fmla="*/ 1733092 h 2663643"/>
              <a:gd name="connsiteX2" fmla="*/ 786720 w 928945"/>
              <a:gd name="connsiteY2" fmla="*/ 2501624 h 2663643"/>
              <a:gd name="connsiteX3" fmla="*/ 26907 w 928945"/>
              <a:gd name="connsiteY3" fmla="*/ 2663624 h 2663643"/>
              <a:gd name="connsiteX4" fmla="*/ 0 w 928945"/>
              <a:gd name="connsiteY4" fmla="*/ 719164 h 2663643"/>
              <a:gd name="connsiteX0" fmla="*/ 108463 w 928945"/>
              <a:gd name="connsiteY0" fmla="*/ 962905 h 2663643"/>
              <a:gd name="connsiteX1" fmla="*/ 926901 w 928945"/>
              <a:gd name="connsiteY1" fmla="*/ 694152 h 2663643"/>
              <a:gd name="connsiteX2" fmla="*/ 74170 w 928945"/>
              <a:gd name="connsiteY2" fmla="*/ 3862 h 2663643"/>
              <a:gd name="connsiteX0" fmla="*/ 0 w 864230"/>
              <a:gd name="connsiteY0" fmla="*/ 718442 h 2662921"/>
              <a:gd name="connsiteX1" fmla="*/ 737092 w 864230"/>
              <a:gd name="connsiteY1" fmla="*/ 1732370 h 2662921"/>
              <a:gd name="connsiteX2" fmla="*/ 786720 w 864230"/>
              <a:gd name="connsiteY2" fmla="*/ 2500902 h 2662921"/>
              <a:gd name="connsiteX3" fmla="*/ 26907 w 864230"/>
              <a:gd name="connsiteY3" fmla="*/ 2662902 h 2662921"/>
              <a:gd name="connsiteX4" fmla="*/ 0 w 864230"/>
              <a:gd name="connsiteY4" fmla="*/ 718442 h 2662921"/>
              <a:gd name="connsiteX0" fmla="*/ 108463 w 864230"/>
              <a:gd name="connsiteY0" fmla="*/ 962183 h 2662921"/>
              <a:gd name="connsiteX1" fmla="*/ 862033 w 864230"/>
              <a:gd name="connsiteY1" fmla="*/ 931093 h 2662921"/>
              <a:gd name="connsiteX2" fmla="*/ 74170 w 864230"/>
              <a:gd name="connsiteY2" fmla="*/ 3140 h 2662921"/>
              <a:gd name="connsiteX0" fmla="*/ 0 w 845289"/>
              <a:gd name="connsiteY0" fmla="*/ 719584 h 2664063"/>
              <a:gd name="connsiteX1" fmla="*/ 737092 w 845289"/>
              <a:gd name="connsiteY1" fmla="*/ 1733512 h 2664063"/>
              <a:gd name="connsiteX2" fmla="*/ 786720 w 845289"/>
              <a:gd name="connsiteY2" fmla="*/ 2502044 h 2664063"/>
              <a:gd name="connsiteX3" fmla="*/ 26907 w 845289"/>
              <a:gd name="connsiteY3" fmla="*/ 2664044 h 2664063"/>
              <a:gd name="connsiteX4" fmla="*/ 0 w 845289"/>
              <a:gd name="connsiteY4" fmla="*/ 719584 h 2664063"/>
              <a:gd name="connsiteX0" fmla="*/ 108463 w 845289"/>
              <a:gd name="connsiteY0" fmla="*/ 963325 h 2664063"/>
              <a:gd name="connsiteX1" fmla="*/ 843043 w 845289"/>
              <a:gd name="connsiteY1" fmla="*/ 592669 h 2664063"/>
              <a:gd name="connsiteX2" fmla="*/ 74170 w 845289"/>
              <a:gd name="connsiteY2" fmla="*/ 4282 h 2664063"/>
              <a:gd name="connsiteX0" fmla="*/ 0 w 843043"/>
              <a:gd name="connsiteY0" fmla="*/ 724691 h 2669170"/>
              <a:gd name="connsiteX1" fmla="*/ 737092 w 843043"/>
              <a:gd name="connsiteY1" fmla="*/ 1738619 h 2669170"/>
              <a:gd name="connsiteX2" fmla="*/ 786720 w 843043"/>
              <a:gd name="connsiteY2" fmla="*/ 2507151 h 2669170"/>
              <a:gd name="connsiteX3" fmla="*/ 26907 w 843043"/>
              <a:gd name="connsiteY3" fmla="*/ 2669151 h 2669170"/>
              <a:gd name="connsiteX4" fmla="*/ 0 w 843043"/>
              <a:gd name="connsiteY4" fmla="*/ 724691 h 2669170"/>
              <a:gd name="connsiteX0" fmla="*/ 108463 w 843043"/>
              <a:gd name="connsiteY0" fmla="*/ 968432 h 2669170"/>
              <a:gd name="connsiteX1" fmla="*/ 843043 w 843043"/>
              <a:gd name="connsiteY1" fmla="*/ 597776 h 2669170"/>
              <a:gd name="connsiteX2" fmla="*/ 74170 w 843043"/>
              <a:gd name="connsiteY2" fmla="*/ 9389 h 2669170"/>
              <a:gd name="connsiteX0" fmla="*/ 0 w 1011269"/>
              <a:gd name="connsiteY0" fmla="*/ 718565 h 2663044"/>
              <a:gd name="connsiteX1" fmla="*/ 737092 w 1011269"/>
              <a:gd name="connsiteY1" fmla="*/ 1732493 h 2663044"/>
              <a:gd name="connsiteX2" fmla="*/ 786720 w 1011269"/>
              <a:gd name="connsiteY2" fmla="*/ 2501025 h 2663044"/>
              <a:gd name="connsiteX3" fmla="*/ 26907 w 1011269"/>
              <a:gd name="connsiteY3" fmla="*/ 2663025 h 2663044"/>
              <a:gd name="connsiteX4" fmla="*/ 0 w 1011269"/>
              <a:gd name="connsiteY4" fmla="*/ 718565 h 2663044"/>
              <a:gd name="connsiteX0" fmla="*/ 108463 w 1011269"/>
              <a:gd name="connsiteY0" fmla="*/ 962306 h 2663044"/>
              <a:gd name="connsiteX1" fmla="*/ 1011269 w 1011269"/>
              <a:gd name="connsiteY1" fmla="*/ 1398984 h 2663044"/>
              <a:gd name="connsiteX2" fmla="*/ 74170 w 1011269"/>
              <a:gd name="connsiteY2" fmla="*/ 3263 h 2663044"/>
              <a:gd name="connsiteX0" fmla="*/ 0 w 1011269"/>
              <a:gd name="connsiteY0" fmla="*/ 718922 h 2663401"/>
              <a:gd name="connsiteX1" fmla="*/ 737092 w 1011269"/>
              <a:gd name="connsiteY1" fmla="*/ 1732850 h 2663401"/>
              <a:gd name="connsiteX2" fmla="*/ 786720 w 1011269"/>
              <a:gd name="connsiteY2" fmla="*/ 2501382 h 2663401"/>
              <a:gd name="connsiteX3" fmla="*/ 26907 w 1011269"/>
              <a:gd name="connsiteY3" fmla="*/ 2663382 h 2663401"/>
              <a:gd name="connsiteX4" fmla="*/ 0 w 1011269"/>
              <a:gd name="connsiteY4" fmla="*/ 718922 h 2663401"/>
              <a:gd name="connsiteX0" fmla="*/ 108463 w 1011269"/>
              <a:gd name="connsiteY0" fmla="*/ 962663 h 2663401"/>
              <a:gd name="connsiteX1" fmla="*/ 1011269 w 1011269"/>
              <a:gd name="connsiteY1" fmla="*/ 1399341 h 2663401"/>
              <a:gd name="connsiteX2" fmla="*/ 74170 w 1011269"/>
              <a:gd name="connsiteY2" fmla="*/ 3620 h 2663401"/>
              <a:gd name="connsiteX0" fmla="*/ 0 w 987501"/>
              <a:gd name="connsiteY0" fmla="*/ 718538 h 2663017"/>
              <a:gd name="connsiteX1" fmla="*/ 737092 w 987501"/>
              <a:gd name="connsiteY1" fmla="*/ 1732466 h 2663017"/>
              <a:gd name="connsiteX2" fmla="*/ 786720 w 987501"/>
              <a:gd name="connsiteY2" fmla="*/ 2500998 h 2663017"/>
              <a:gd name="connsiteX3" fmla="*/ 26907 w 987501"/>
              <a:gd name="connsiteY3" fmla="*/ 2662998 h 2663017"/>
              <a:gd name="connsiteX4" fmla="*/ 0 w 987501"/>
              <a:gd name="connsiteY4" fmla="*/ 718538 h 2663017"/>
              <a:gd name="connsiteX0" fmla="*/ 108463 w 987501"/>
              <a:gd name="connsiteY0" fmla="*/ 962279 h 2663017"/>
              <a:gd name="connsiteX1" fmla="*/ 987501 w 987501"/>
              <a:gd name="connsiteY1" fmla="*/ 1530468 h 2663017"/>
              <a:gd name="connsiteX2" fmla="*/ 74170 w 987501"/>
              <a:gd name="connsiteY2" fmla="*/ 3236 h 2663017"/>
              <a:gd name="connsiteX0" fmla="*/ 0 w 987501"/>
              <a:gd name="connsiteY0" fmla="*/ 1094340 h 3038819"/>
              <a:gd name="connsiteX1" fmla="*/ 737092 w 987501"/>
              <a:gd name="connsiteY1" fmla="*/ 2108268 h 3038819"/>
              <a:gd name="connsiteX2" fmla="*/ 786720 w 987501"/>
              <a:gd name="connsiteY2" fmla="*/ 2876800 h 3038819"/>
              <a:gd name="connsiteX3" fmla="*/ 26907 w 987501"/>
              <a:gd name="connsiteY3" fmla="*/ 3038800 h 3038819"/>
              <a:gd name="connsiteX4" fmla="*/ 0 w 987501"/>
              <a:gd name="connsiteY4" fmla="*/ 1094340 h 3038819"/>
              <a:gd name="connsiteX0" fmla="*/ 108463 w 987501"/>
              <a:gd name="connsiteY0" fmla="*/ 1338081 h 3038819"/>
              <a:gd name="connsiteX1" fmla="*/ 987501 w 987501"/>
              <a:gd name="connsiteY1" fmla="*/ 1906270 h 3038819"/>
              <a:gd name="connsiteX2" fmla="*/ 548674 w 987501"/>
              <a:gd name="connsiteY2" fmla="*/ 2484 h 3038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87501" h="3038819" stroke="0" extrusionOk="0">
                <a:moveTo>
                  <a:pt x="0" y="1094340"/>
                </a:moveTo>
                <a:cubicBezTo>
                  <a:pt x="325588" y="1094340"/>
                  <a:pt x="618002" y="1496578"/>
                  <a:pt x="737092" y="2108268"/>
                </a:cubicBezTo>
                <a:cubicBezTo>
                  <a:pt x="784612" y="2352351"/>
                  <a:pt x="801656" y="2616284"/>
                  <a:pt x="786720" y="2876800"/>
                </a:cubicBezTo>
                <a:lnTo>
                  <a:pt x="26907" y="3038800"/>
                </a:lnTo>
                <a:cubicBezTo>
                  <a:pt x="19831" y="3044818"/>
                  <a:pt x="0" y="1627230"/>
                  <a:pt x="0" y="1094340"/>
                </a:cubicBezTo>
                <a:close/>
              </a:path>
              <a:path w="987501" h="3038819" fill="none">
                <a:moveTo>
                  <a:pt x="108463" y="1338081"/>
                </a:moveTo>
                <a:cubicBezTo>
                  <a:pt x="89313" y="1327132"/>
                  <a:pt x="971787" y="1852090"/>
                  <a:pt x="987501" y="1906270"/>
                </a:cubicBezTo>
                <a:cubicBezTo>
                  <a:pt x="811002" y="1490036"/>
                  <a:pt x="550565" y="-70586"/>
                  <a:pt x="548674" y="2484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34" name="Bue 136">
            <a:extLst>
              <a:ext uri="{FF2B5EF4-FFF2-40B4-BE49-F238E27FC236}">
                <a16:creationId xmlns:a16="http://schemas.microsoft.com/office/drawing/2014/main" id="{40887568-091A-429C-B38A-BBD84202F1B4}"/>
              </a:ext>
            </a:extLst>
          </p:cNvPr>
          <p:cNvSpPr/>
          <p:nvPr/>
        </p:nvSpPr>
        <p:spPr>
          <a:xfrm rot="5806623" flipH="1" flipV="1">
            <a:off x="4795639" y="1749748"/>
            <a:ext cx="1835774" cy="1073598"/>
          </a:xfrm>
          <a:custGeom>
            <a:avLst/>
            <a:gdLst>
              <a:gd name="connsiteX0" fmla="*/ 661440 w 1322881"/>
              <a:gd name="connsiteY0" fmla="*/ 0 h 3430046"/>
              <a:gd name="connsiteX1" fmla="*/ 1293939 w 1322881"/>
              <a:gd name="connsiteY1" fmla="*/ 1213255 h 3430046"/>
              <a:gd name="connsiteX2" fmla="*/ 1320213 w 1322881"/>
              <a:gd name="connsiteY2" fmla="*/ 1868922 h 3430046"/>
              <a:gd name="connsiteX3" fmla="*/ 661441 w 1322881"/>
              <a:gd name="connsiteY3" fmla="*/ 1715023 h 3430046"/>
              <a:gd name="connsiteX4" fmla="*/ 661440 w 1322881"/>
              <a:gd name="connsiteY4" fmla="*/ 0 h 3430046"/>
              <a:gd name="connsiteX0" fmla="*/ 661440 w 1322881"/>
              <a:gd name="connsiteY0" fmla="*/ 0 h 3430046"/>
              <a:gd name="connsiteX1" fmla="*/ 1293939 w 1322881"/>
              <a:gd name="connsiteY1" fmla="*/ 1213255 h 3430046"/>
              <a:gd name="connsiteX2" fmla="*/ 1320213 w 1322881"/>
              <a:gd name="connsiteY2" fmla="*/ 1868922 h 3430046"/>
              <a:gd name="connsiteX0" fmla="*/ 0 w 994292"/>
              <a:gd name="connsiteY0" fmla="*/ 0 h 1868922"/>
              <a:gd name="connsiteX1" fmla="*/ 632499 w 994292"/>
              <a:gd name="connsiteY1" fmla="*/ 1213255 h 1868922"/>
              <a:gd name="connsiteX2" fmla="*/ 658773 w 994292"/>
              <a:gd name="connsiteY2" fmla="*/ 1868922 h 1868922"/>
              <a:gd name="connsiteX3" fmla="*/ 1 w 994292"/>
              <a:gd name="connsiteY3" fmla="*/ 1715023 h 1868922"/>
              <a:gd name="connsiteX4" fmla="*/ 0 w 994292"/>
              <a:gd name="connsiteY4" fmla="*/ 0 h 1868922"/>
              <a:gd name="connsiteX0" fmla="*/ 0 w 994292"/>
              <a:gd name="connsiteY0" fmla="*/ 0 h 1868922"/>
              <a:gd name="connsiteX1" fmla="*/ 993017 w 994292"/>
              <a:gd name="connsiteY1" fmla="*/ 1043357 h 1868922"/>
              <a:gd name="connsiteX2" fmla="*/ 658773 w 994292"/>
              <a:gd name="connsiteY2" fmla="*/ 1868922 h 1868922"/>
              <a:gd name="connsiteX0" fmla="*/ 0 w 862973"/>
              <a:gd name="connsiteY0" fmla="*/ 0 h 1868922"/>
              <a:gd name="connsiteX1" fmla="*/ 632499 w 862973"/>
              <a:gd name="connsiteY1" fmla="*/ 1213255 h 1868922"/>
              <a:gd name="connsiteX2" fmla="*/ 658773 w 862973"/>
              <a:gd name="connsiteY2" fmla="*/ 1868922 h 1868922"/>
              <a:gd name="connsiteX3" fmla="*/ 1 w 862973"/>
              <a:gd name="connsiteY3" fmla="*/ 1715023 h 1868922"/>
              <a:gd name="connsiteX4" fmla="*/ 0 w 862973"/>
              <a:gd name="connsiteY4" fmla="*/ 0 h 1868922"/>
              <a:gd name="connsiteX0" fmla="*/ 0 w 862973"/>
              <a:gd name="connsiteY0" fmla="*/ 0 h 1868922"/>
              <a:gd name="connsiteX1" fmla="*/ 860987 w 862973"/>
              <a:gd name="connsiteY1" fmla="*/ 822414 h 1868922"/>
              <a:gd name="connsiteX2" fmla="*/ 658773 w 862973"/>
              <a:gd name="connsiteY2" fmla="*/ 1868922 h 1868922"/>
              <a:gd name="connsiteX0" fmla="*/ 0 w 861955"/>
              <a:gd name="connsiteY0" fmla="*/ 0 h 1868922"/>
              <a:gd name="connsiteX1" fmla="*/ 632499 w 861955"/>
              <a:gd name="connsiteY1" fmla="*/ 1213255 h 1868922"/>
              <a:gd name="connsiteX2" fmla="*/ 658773 w 861955"/>
              <a:gd name="connsiteY2" fmla="*/ 1868922 h 1868922"/>
              <a:gd name="connsiteX3" fmla="*/ 1 w 861955"/>
              <a:gd name="connsiteY3" fmla="*/ 1715023 h 1868922"/>
              <a:gd name="connsiteX4" fmla="*/ 0 w 861955"/>
              <a:gd name="connsiteY4" fmla="*/ 0 h 1868922"/>
              <a:gd name="connsiteX0" fmla="*/ 0 w 861955"/>
              <a:gd name="connsiteY0" fmla="*/ 0 h 1868922"/>
              <a:gd name="connsiteX1" fmla="*/ 860987 w 861955"/>
              <a:gd name="connsiteY1" fmla="*/ 822414 h 1868922"/>
              <a:gd name="connsiteX2" fmla="*/ 410289 w 861955"/>
              <a:gd name="connsiteY2" fmla="*/ 1057508 h 1868922"/>
              <a:gd name="connsiteX0" fmla="*/ 0 w 861974"/>
              <a:gd name="connsiteY0" fmla="*/ 0 h 1868922"/>
              <a:gd name="connsiteX1" fmla="*/ 632499 w 861974"/>
              <a:gd name="connsiteY1" fmla="*/ 1213255 h 1868922"/>
              <a:gd name="connsiteX2" fmla="*/ 658773 w 861974"/>
              <a:gd name="connsiteY2" fmla="*/ 1868922 h 1868922"/>
              <a:gd name="connsiteX3" fmla="*/ 1 w 861974"/>
              <a:gd name="connsiteY3" fmla="*/ 1715023 h 1868922"/>
              <a:gd name="connsiteX4" fmla="*/ 0 w 861974"/>
              <a:gd name="connsiteY4" fmla="*/ 0 h 1868922"/>
              <a:gd name="connsiteX0" fmla="*/ 0 w 861974"/>
              <a:gd name="connsiteY0" fmla="*/ 0 h 1868922"/>
              <a:gd name="connsiteX1" fmla="*/ 860987 w 861974"/>
              <a:gd name="connsiteY1" fmla="*/ 822414 h 1868922"/>
              <a:gd name="connsiteX2" fmla="*/ 419456 w 861974"/>
              <a:gd name="connsiteY2" fmla="*/ 1422157 h 1868922"/>
              <a:gd name="connsiteX0" fmla="*/ 0 w 861967"/>
              <a:gd name="connsiteY0" fmla="*/ 0 h 1868922"/>
              <a:gd name="connsiteX1" fmla="*/ 632499 w 861967"/>
              <a:gd name="connsiteY1" fmla="*/ 1213255 h 1868922"/>
              <a:gd name="connsiteX2" fmla="*/ 658773 w 861967"/>
              <a:gd name="connsiteY2" fmla="*/ 1868922 h 1868922"/>
              <a:gd name="connsiteX3" fmla="*/ 1 w 861967"/>
              <a:gd name="connsiteY3" fmla="*/ 1715023 h 1868922"/>
              <a:gd name="connsiteX4" fmla="*/ 0 w 861967"/>
              <a:gd name="connsiteY4" fmla="*/ 0 h 1868922"/>
              <a:gd name="connsiteX0" fmla="*/ 0 w 861967"/>
              <a:gd name="connsiteY0" fmla="*/ 0 h 1868922"/>
              <a:gd name="connsiteX1" fmla="*/ 860987 w 861967"/>
              <a:gd name="connsiteY1" fmla="*/ 822414 h 1868922"/>
              <a:gd name="connsiteX2" fmla="*/ 419456 w 861967"/>
              <a:gd name="connsiteY2" fmla="*/ 1422157 h 1868922"/>
              <a:gd name="connsiteX0" fmla="*/ 0 w 861913"/>
              <a:gd name="connsiteY0" fmla="*/ 0 h 1868922"/>
              <a:gd name="connsiteX1" fmla="*/ 632499 w 861913"/>
              <a:gd name="connsiteY1" fmla="*/ 1213255 h 1868922"/>
              <a:gd name="connsiteX2" fmla="*/ 658773 w 861913"/>
              <a:gd name="connsiteY2" fmla="*/ 1868922 h 1868922"/>
              <a:gd name="connsiteX3" fmla="*/ 1 w 861913"/>
              <a:gd name="connsiteY3" fmla="*/ 1715023 h 1868922"/>
              <a:gd name="connsiteX4" fmla="*/ 0 w 861913"/>
              <a:gd name="connsiteY4" fmla="*/ 0 h 1868922"/>
              <a:gd name="connsiteX0" fmla="*/ 0 w 861913"/>
              <a:gd name="connsiteY0" fmla="*/ 0 h 1868922"/>
              <a:gd name="connsiteX1" fmla="*/ 860987 w 861913"/>
              <a:gd name="connsiteY1" fmla="*/ 822414 h 1868922"/>
              <a:gd name="connsiteX2" fmla="*/ 391532 w 861913"/>
              <a:gd name="connsiteY2" fmla="*/ 1535665 h 1868922"/>
              <a:gd name="connsiteX0" fmla="*/ 0 w 863615"/>
              <a:gd name="connsiteY0" fmla="*/ 0 h 2092001"/>
              <a:gd name="connsiteX1" fmla="*/ 632499 w 863615"/>
              <a:gd name="connsiteY1" fmla="*/ 1213255 h 2092001"/>
              <a:gd name="connsiteX2" fmla="*/ 658773 w 863615"/>
              <a:gd name="connsiteY2" fmla="*/ 1868922 h 2092001"/>
              <a:gd name="connsiteX3" fmla="*/ 1 w 863615"/>
              <a:gd name="connsiteY3" fmla="*/ 1715023 h 2092001"/>
              <a:gd name="connsiteX4" fmla="*/ 0 w 863615"/>
              <a:gd name="connsiteY4" fmla="*/ 0 h 2092001"/>
              <a:gd name="connsiteX0" fmla="*/ 0 w 863615"/>
              <a:gd name="connsiteY0" fmla="*/ 0 h 2092001"/>
              <a:gd name="connsiteX1" fmla="*/ 860987 w 863615"/>
              <a:gd name="connsiteY1" fmla="*/ 822414 h 2092001"/>
              <a:gd name="connsiteX2" fmla="*/ 719937 w 863615"/>
              <a:gd name="connsiteY2" fmla="*/ 2092001 h 2092001"/>
              <a:gd name="connsiteX0" fmla="*/ 0 w 863615"/>
              <a:gd name="connsiteY0" fmla="*/ 30908 h 2122909"/>
              <a:gd name="connsiteX1" fmla="*/ 632499 w 863615"/>
              <a:gd name="connsiteY1" fmla="*/ 1244163 h 2122909"/>
              <a:gd name="connsiteX2" fmla="*/ 658773 w 863615"/>
              <a:gd name="connsiteY2" fmla="*/ 1899830 h 2122909"/>
              <a:gd name="connsiteX3" fmla="*/ 1 w 863615"/>
              <a:gd name="connsiteY3" fmla="*/ 1745931 h 2122909"/>
              <a:gd name="connsiteX4" fmla="*/ 0 w 863615"/>
              <a:gd name="connsiteY4" fmla="*/ 30908 h 2122909"/>
              <a:gd name="connsiteX0" fmla="*/ 216267 w 863615"/>
              <a:gd name="connsiteY0" fmla="*/ 0 h 2122909"/>
              <a:gd name="connsiteX1" fmla="*/ 860987 w 863615"/>
              <a:gd name="connsiteY1" fmla="*/ 853322 h 2122909"/>
              <a:gd name="connsiteX2" fmla="*/ 719937 w 863615"/>
              <a:gd name="connsiteY2" fmla="*/ 2122909 h 2122909"/>
              <a:gd name="connsiteX0" fmla="*/ 0 w 998903"/>
              <a:gd name="connsiteY0" fmla="*/ 30908 h 2247663"/>
              <a:gd name="connsiteX1" fmla="*/ 632499 w 998903"/>
              <a:gd name="connsiteY1" fmla="*/ 1244163 h 2247663"/>
              <a:gd name="connsiteX2" fmla="*/ 658773 w 998903"/>
              <a:gd name="connsiteY2" fmla="*/ 1899830 h 2247663"/>
              <a:gd name="connsiteX3" fmla="*/ 1 w 998903"/>
              <a:gd name="connsiteY3" fmla="*/ 1745931 h 2247663"/>
              <a:gd name="connsiteX4" fmla="*/ 0 w 998903"/>
              <a:gd name="connsiteY4" fmla="*/ 30908 h 2247663"/>
              <a:gd name="connsiteX0" fmla="*/ 216267 w 998903"/>
              <a:gd name="connsiteY0" fmla="*/ 0 h 2247663"/>
              <a:gd name="connsiteX1" fmla="*/ 860987 w 998903"/>
              <a:gd name="connsiteY1" fmla="*/ 853322 h 2247663"/>
              <a:gd name="connsiteX2" fmla="*/ 998790 w 998903"/>
              <a:gd name="connsiteY2" fmla="*/ 2247663 h 2247663"/>
              <a:gd name="connsiteX0" fmla="*/ 0 w 1197645"/>
              <a:gd name="connsiteY0" fmla="*/ 30908 h 2207105"/>
              <a:gd name="connsiteX1" fmla="*/ 632499 w 1197645"/>
              <a:gd name="connsiteY1" fmla="*/ 1244163 h 2207105"/>
              <a:gd name="connsiteX2" fmla="*/ 658773 w 1197645"/>
              <a:gd name="connsiteY2" fmla="*/ 1899830 h 2207105"/>
              <a:gd name="connsiteX3" fmla="*/ 1 w 1197645"/>
              <a:gd name="connsiteY3" fmla="*/ 1745931 h 2207105"/>
              <a:gd name="connsiteX4" fmla="*/ 0 w 1197645"/>
              <a:gd name="connsiteY4" fmla="*/ 30908 h 2207105"/>
              <a:gd name="connsiteX0" fmla="*/ 216267 w 1197645"/>
              <a:gd name="connsiteY0" fmla="*/ 0 h 2207105"/>
              <a:gd name="connsiteX1" fmla="*/ 860987 w 1197645"/>
              <a:gd name="connsiteY1" fmla="*/ 853322 h 2207105"/>
              <a:gd name="connsiteX2" fmla="*/ 1197603 w 1197645"/>
              <a:gd name="connsiteY2" fmla="*/ 2207105 h 2207105"/>
              <a:gd name="connsiteX0" fmla="*/ 0 w 1197652"/>
              <a:gd name="connsiteY0" fmla="*/ 30908 h 2207105"/>
              <a:gd name="connsiteX1" fmla="*/ 632499 w 1197652"/>
              <a:gd name="connsiteY1" fmla="*/ 1244163 h 2207105"/>
              <a:gd name="connsiteX2" fmla="*/ 658773 w 1197652"/>
              <a:gd name="connsiteY2" fmla="*/ 1899830 h 2207105"/>
              <a:gd name="connsiteX3" fmla="*/ 1 w 1197652"/>
              <a:gd name="connsiteY3" fmla="*/ 1745931 h 2207105"/>
              <a:gd name="connsiteX4" fmla="*/ 0 w 1197652"/>
              <a:gd name="connsiteY4" fmla="*/ 30908 h 2207105"/>
              <a:gd name="connsiteX0" fmla="*/ 216267 w 1197652"/>
              <a:gd name="connsiteY0" fmla="*/ 0 h 2207105"/>
              <a:gd name="connsiteX1" fmla="*/ 906548 w 1197652"/>
              <a:gd name="connsiteY1" fmla="*/ 812766 h 2207105"/>
              <a:gd name="connsiteX2" fmla="*/ 1197603 w 1197652"/>
              <a:gd name="connsiteY2" fmla="*/ 2207105 h 2207105"/>
              <a:gd name="connsiteX0" fmla="*/ 0 w 1197652"/>
              <a:gd name="connsiteY0" fmla="*/ 30908 h 2207105"/>
              <a:gd name="connsiteX1" fmla="*/ 690486 w 1197652"/>
              <a:gd name="connsiteY1" fmla="*/ 1149531 h 2207105"/>
              <a:gd name="connsiteX2" fmla="*/ 658773 w 1197652"/>
              <a:gd name="connsiteY2" fmla="*/ 1899830 h 2207105"/>
              <a:gd name="connsiteX3" fmla="*/ 1 w 1197652"/>
              <a:gd name="connsiteY3" fmla="*/ 1745931 h 2207105"/>
              <a:gd name="connsiteX4" fmla="*/ 0 w 1197652"/>
              <a:gd name="connsiteY4" fmla="*/ 30908 h 2207105"/>
              <a:gd name="connsiteX0" fmla="*/ 216267 w 1197652"/>
              <a:gd name="connsiteY0" fmla="*/ 0 h 2207105"/>
              <a:gd name="connsiteX1" fmla="*/ 906548 w 1197652"/>
              <a:gd name="connsiteY1" fmla="*/ 812766 h 2207105"/>
              <a:gd name="connsiteX2" fmla="*/ 1197603 w 1197652"/>
              <a:gd name="connsiteY2" fmla="*/ 2207105 h 2207105"/>
              <a:gd name="connsiteX0" fmla="*/ 0 w 1197650"/>
              <a:gd name="connsiteY0" fmla="*/ 33899 h 2210096"/>
              <a:gd name="connsiteX1" fmla="*/ 690486 w 1197650"/>
              <a:gd name="connsiteY1" fmla="*/ 1152522 h 2210096"/>
              <a:gd name="connsiteX2" fmla="*/ 658773 w 1197650"/>
              <a:gd name="connsiteY2" fmla="*/ 1902821 h 2210096"/>
              <a:gd name="connsiteX3" fmla="*/ 1 w 1197650"/>
              <a:gd name="connsiteY3" fmla="*/ 1748922 h 2210096"/>
              <a:gd name="connsiteX4" fmla="*/ 0 w 1197650"/>
              <a:gd name="connsiteY4" fmla="*/ 33899 h 2210096"/>
              <a:gd name="connsiteX0" fmla="*/ 216267 w 1197650"/>
              <a:gd name="connsiteY0" fmla="*/ 2991 h 2210096"/>
              <a:gd name="connsiteX1" fmla="*/ 889980 w 1197650"/>
              <a:gd name="connsiteY1" fmla="*/ 640011 h 2210096"/>
              <a:gd name="connsiteX2" fmla="*/ 1197603 w 1197650"/>
              <a:gd name="connsiteY2" fmla="*/ 2210096 h 2210096"/>
              <a:gd name="connsiteX0" fmla="*/ 0 w 1197650"/>
              <a:gd name="connsiteY0" fmla="*/ 30908 h 2207105"/>
              <a:gd name="connsiteX1" fmla="*/ 690486 w 1197650"/>
              <a:gd name="connsiteY1" fmla="*/ 1149531 h 2207105"/>
              <a:gd name="connsiteX2" fmla="*/ 658773 w 1197650"/>
              <a:gd name="connsiteY2" fmla="*/ 1899830 h 2207105"/>
              <a:gd name="connsiteX3" fmla="*/ 1 w 1197650"/>
              <a:gd name="connsiteY3" fmla="*/ 1745931 h 2207105"/>
              <a:gd name="connsiteX4" fmla="*/ 0 w 1197650"/>
              <a:gd name="connsiteY4" fmla="*/ 30908 h 2207105"/>
              <a:gd name="connsiteX0" fmla="*/ 216267 w 1197650"/>
              <a:gd name="connsiteY0" fmla="*/ 0 h 2207105"/>
              <a:gd name="connsiteX1" fmla="*/ 889980 w 1197650"/>
              <a:gd name="connsiteY1" fmla="*/ 637020 h 2207105"/>
              <a:gd name="connsiteX2" fmla="*/ 1197603 w 1197650"/>
              <a:gd name="connsiteY2" fmla="*/ 2207105 h 2207105"/>
              <a:gd name="connsiteX0" fmla="*/ 0 w 1197640"/>
              <a:gd name="connsiteY0" fmla="*/ 358871 h 2535068"/>
              <a:gd name="connsiteX1" fmla="*/ 690486 w 1197640"/>
              <a:gd name="connsiteY1" fmla="*/ 1477494 h 2535068"/>
              <a:gd name="connsiteX2" fmla="*/ 658773 w 1197640"/>
              <a:gd name="connsiteY2" fmla="*/ 2227793 h 2535068"/>
              <a:gd name="connsiteX3" fmla="*/ 1 w 1197640"/>
              <a:gd name="connsiteY3" fmla="*/ 2073894 h 2535068"/>
              <a:gd name="connsiteX4" fmla="*/ 0 w 1197640"/>
              <a:gd name="connsiteY4" fmla="*/ 358871 h 2535068"/>
              <a:gd name="connsiteX0" fmla="*/ 216267 w 1197640"/>
              <a:gd name="connsiteY0" fmla="*/ 327963 h 2535068"/>
              <a:gd name="connsiteX1" fmla="*/ 817323 w 1197640"/>
              <a:gd name="connsiteY1" fmla="*/ 15384 h 2535068"/>
              <a:gd name="connsiteX2" fmla="*/ 1197603 w 1197640"/>
              <a:gd name="connsiteY2" fmla="*/ 2535068 h 2535068"/>
              <a:gd name="connsiteX0" fmla="*/ 0 w 1060898"/>
              <a:gd name="connsiteY0" fmla="*/ 358871 h 2227793"/>
              <a:gd name="connsiteX1" fmla="*/ 690486 w 1060898"/>
              <a:gd name="connsiteY1" fmla="*/ 1477494 h 2227793"/>
              <a:gd name="connsiteX2" fmla="*/ 658773 w 1060898"/>
              <a:gd name="connsiteY2" fmla="*/ 2227793 h 2227793"/>
              <a:gd name="connsiteX3" fmla="*/ 1 w 1060898"/>
              <a:gd name="connsiteY3" fmla="*/ 2073894 h 2227793"/>
              <a:gd name="connsiteX4" fmla="*/ 0 w 1060898"/>
              <a:gd name="connsiteY4" fmla="*/ 358871 h 2227793"/>
              <a:gd name="connsiteX0" fmla="*/ 216267 w 1060898"/>
              <a:gd name="connsiteY0" fmla="*/ 327963 h 2227793"/>
              <a:gd name="connsiteX1" fmla="*/ 817323 w 1060898"/>
              <a:gd name="connsiteY1" fmla="*/ 15384 h 2227793"/>
              <a:gd name="connsiteX2" fmla="*/ 1060838 w 1060898"/>
              <a:gd name="connsiteY2" fmla="*/ 1545900 h 2227793"/>
              <a:gd name="connsiteX0" fmla="*/ 0 w 844255"/>
              <a:gd name="connsiteY0" fmla="*/ 358871 h 2227793"/>
              <a:gd name="connsiteX1" fmla="*/ 690486 w 844255"/>
              <a:gd name="connsiteY1" fmla="*/ 1477494 h 2227793"/>
              <a:gd name="connsiteX2" fmla="*/ 658773 w 844255"/>
              <a:gd name="connsiteY2" fmla="*/ 2227793 h 2227793"/>
              <a:gd name="connsiteX3" fmla="*/ 1 w 844255"/>
              <a:gd name="connsiteY3" fmla="*/ 2073894 h 2227793"/>
              <a:gd name="connsiteX4" fmla="*/ 0 w 844255"/>
              <a:gd name="connsiteY4" fmla="*/ 358871 h 2227793"/>
              <a:gd name="connsiteX0" fmla="*/ 216267 w 844255"/>
              <a:gd name="connsiteY0" fmla="*/ 327963 h 2227793"/>
              <a:gd name="connsiteX1" fmla="*/ 817323 w 844255"/>
              <a:gd name="connsiteY1" fmla="*/ 15384 h 2227793"/>
              <a:gd name="connsiteX2" fmla="*/ 842869 w 844255"/>
              <a:gd name="connsiteY2" fmla="*/ 1723951 h 2227793"/>
              <a:gd name="connsiteX0" fmla="*/ 0 w 818539"/>
              <a:gd name="connsiteY0" fmla="*/ 358871 h 2227793"/>
              <a:gd name="connsiteX1" fmla="*/ 690486 w 818539"/>
              <a:gd name="connsiteY1" fmla="*/ 1477494 h 2227793"/>
              <a:gd name="connsiteX2" fmla="*/ 658773 w 818539"/>
              <a:gd name="connsiteY2" fmla="*/ 2227793 h 2227793"/>
              <a:gd name="connsiteX3" fmla="*/ 1 w 818539"/>
              <a:gd name="connsiteY3" fmla="*/ 2073894 h 2227793"/>
              <a:gd name="connsiteX4" fmla="*/ 0 w 818539"/>
              <a:gd name="connsiteY4" fmla="*/ 358871 h 2227793"/>
              <a:gd name="connsiteX0" fmla="*/ 216267 w 818539"/>
              <a:gd name="connsiteY0" fmla="*/ 327963 h 2227793"/>
              <a:gd name="connsiteX1" fmla="*/ 817323 w 818539"/>
              <a:gd name="connsiteY1" fmla="*/ 15384 h 2227793"/>
              <a:gd name="connsiteX2" fmla="*/ 468728 w 818539"/>
              <a:gd name="connsiteY2" fmla="*/ 756060 h 2227793"/>
              <a:gd name="connsiteX0" fmla="*/ 0 w 777501"/>
              <a:gd name="connsiteY0" fmla="*/ 925263 h 2794185"/>
              <a:gd name="connsiteX1" fmla="*/ 690486 w 777501"/>
              <a:gd name="connsiteY1" fmla="*/ 2043886 h 2794185"/>
              <a:gd name="connsiteX2" fmla="*/ 658773 w 777501"/>
              <a:gd name="connsiteY2" fmla="*/ 2794185 h 2794185"/>
              <a:gd name="connsiteX3" fmla="*/ 1 w 777501"/>
              <a:gd name="connsiteY3" fmla="*/ 2640286 h 2794185"/>
              <a:gd name="connsiteX4" fmla="*/ 0 w 777501"/>
              <a:gd name="connsiteY4" fmla="*/ 925263 h 2794185"/>
              <a:gd name="connsiteX0" fmla="*/ 216267 w 777501"/>
              <a:gd name="connsiteY0" fmla="*/ 894355 h 2794185"/>
              <a:gd name="connsiteX1" fmla="*/ 776140 w 777501"/>
              <a:gd name="connsiteY1" fmla="*/ 6988 h 2794185"/>
              <a:gd name="connsiteX2" fmla="*/ 468728 w 777501"/>
              <a:gd name="connsiteY2" fmla="*/ 1322452 h 2794185"/>
              <a:gd name="connsiteX0" fmla="*/ 0 w 780208"/>
              <a:gd name="connsiteY0" fmla="*/ 925263 h 2794185"/>
              <a:gd name="connsiteX1" fmla="*/ 690486 w 780208"/>
              <a:gd name="connsiteY1" fmla="*/ 2043886 h 2794185"/>
              <a:gd name="connsiteX2" fmla="*/ 658773 w 780208"/>
              <a:gd name="connsiteY2" fmla="*/ 2794185 h 2794185"/>
              <a:gd name="connsiteX3" fmla="*/ 1 w 780208"/>
              <a:gd name="connsiteY3" fmla="*/ 2640286 h 2794185"/>
              <a:gd name="connsiteX4" fmla="*/ 0 w 780208"/>
              <a:gd name="connsiteY4" fmla="*/ 925263 h 2794185"/>
              <a:gd name="connsiteX0" fmla="*/ 216267 w 780208"/>
              <a:gd name="connsiteY0" fmla="*/ 894355 h 2794185"/>
              <a:gd name="connsiteX1" fmla="*/ 776140 w 780208"/>
              <a:gd name="connsiteY1" fmla="*/ 6988 h 2794185"/>
              <a:gd name="connsiteX2" fmla="*/ 698468 w 780208"/>
              <a:gd name="connsiteY2" fmla="*/ 1892921 h 2794185"/>
              <a:gd name="connsiteX0" fmla="*/ 0 w 751621"/>
              <a:gd name="connsiteY0" fmla="*/ 30908 h 1899830"/>
              <a:gd name="connsiteX1" fmla="*/ 690486 w 751621"/>
              <a:gd name="connsiteY1" fmla="*/ 1149531 h 1899830"/>
              <a:gd name="connsiteX2" fmla="*/ 658773 w 751621"/>
              <a:gd name="connsiteY2" fmla="*/ 1899830 h 1899830"/>
              <a:gd name="connsiteX3" fmla="*/ 1 w 751621"/>
              <a:gd name="connsiteY3" fmla="*/ 1745931 h 1899830"/>
              <a:gd name="connsiteX4" fmla="*/ 0 w 751621"/>
              <a:gd name="connsiteY4" fmla="*/ 30908 h 1899830"/>
              <a:gd name="connsiteX0" fmla="*/ 216267 w 751621"/>
              <a:gd name="connsiteY0" fmla="*/ 0 h 1899830"/>
              <a:gd name="connsiteX1" fmla="*/ 746132 w 751621"/>
              <a:gd name="connsiteY1" fmla="*/ 250424 h 1899830"/>
              <a:gd name="connsiteX2" fmla="*/ 698468 w 751621"/>
              <a:gd name="connsiteY2" fmla="*/ 998566 h 1899830"/>
              <a:gd name="connsiteX0" fmla="*/ 0 w 797466"/>
              <a:gd name="connsiteY0" fmla="*/ 30908 h 2365886"/>
              <a:gd name="connsiteX1" fmla="*/ 690486 w 797466"/>
              <a:gd name="connsiteY1" fmla="*/ 1149531 h 2365886"/>
              <a:gd name="connsiteX2" fmla="*/ 658773 w 797466"/>
              <a:gd name="connsiteY2" fmla="*/ 1899830 h 2365886"/>
              <a:gd name="connsiteX3" fmla="*/ 1 w 797466"/>
              <a:gd name="connsiteY3" fmla="*/ 1745931 h 2365886"/>
              <a:gd name="connsiteX4" fmla="*/ 0 w 797466"/>
              <a:gd name="connsiteY4" fmla="*/ 30908 h 2365886"/>
              <a:gd name="connsiteX0" fmla="*/ 216267 w 797466"/>
              <a:gd name="connsiteY0" fmla="*/ 0 h 2365886"/>
              <a:gd name="connsiteX1" fmla="*/ 746132 w 797466"/>
              <a:gd name="connsiteY1" fmla="*/ 250424 h 2365886"/>
              <a:gd name="connsiteX2" fmla="*/ 797060 w 797466"/>
              <a:gd name="connsiteY2" fmla="*/ 2365887 h 2365886"/>
              <a:gd name="connsiteX0" fmla="*/ 0 w 797144"/>
              <a:gd name="connsiteY0" fmla="*/ 30908 h 2365886"/>
              <a:gd name="connsiteX1" fmla="*/ 690486 w 797144"/>
              <a:gd name="connsiteY1" fmla="*/ 1149531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4"/>
              <a:gd name="connsiteY0" fmla="*/ 30908 h 2365886"/>
              <a:gd name="connsiteX1" fmla="*/ 682314 w 797144"/>
              <a:gd name="connsiteY1" fmla="*/ 1024156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4"/>
              <a:gd name="connsiteY0" fmla="*/ 30908 h 2365886"/>
              <a:gd name="connsiteX1" fmla="*/ 682314 w 797144"/>
              <a:gd name="connsiteY1" fmla="*/ 1024156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4"/>
              <a:gd name="connsiteY0" fmla="*/ 30908 h 2365886"/>
              <a:gd name="connsiteX1" fmla="*/ 682314 w 797144"/>
              <a:gd name="connsiteY1" fmla="*/ 1024156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1"/>
              <a:gd name="connsiteY0" fmla="*/ 30908 h 2365886"/>
              <a:gd name="connsiteX1" fmla="*/ 682314 w 797141"/>
              <a:gd name="connsiteY1" fmla="*/ 1024156 h 2365886"/>
              <a:gd name="connsiteX2" fmla="*/ 658773 w 797141"/>
              <a:gd name="connsiteY2" fmla="*/ 1899830 h 2365886"/>
              <a:gd name="connsiteX3" fmla="*/ 1 w 797141"/>
              <a:gd name="connsiteY3" fmla="*/ 1745931 h 2365886"/>
              <a:gd name="connsiteX4" fmla="*/ 0 w 797141"/>
              <a:gd name="connsiteY4" fmla="*/ 30908 h 2365886"/>
              <a:gd name="connsiteX0" fmla="*/ 216267 w 797141"/>
              <a:gd name="connsiteY0" fmla="*/ 0 h 2365886"/>
              <a:gd name="connsiteX1" fmla="*/ 618347 w 797141"/>
              <a:gd name="connsiteY1" fmla="*/ 1010249 h 2365886"/>
              <a:gd name="connsiteX2" fmla="*/ 797060 w 797141"/>
              <a:gd name="connsiteY2" fmla="*/ 2365887 h 2365886"/>
              <a:gd name="connsiteX0" fmla="*/ 0 w 797181"/>
              <a:gd name="connsiteY0" fmla="*/ 30908 h 2365886"/>
              <a:gd name="connsiteX1" fmla="*/ 682314 w 797181"/>
              <a:gd name="connsiteY1" fmla="*/ 1024156 h 2365886"/>
              <a:gd name="connsiteX2" fmla="*/ 658773 w 797181"/>
              <a:gd name="connsiteY2" fmla="*/ 1899830 h 2365886"/>
              <a:gd name="connsiteX3" fmla="*/ 1 w 797181"/>
              <a:gd name="connsiteY3" fmla="*/ 1745931 h 2365886"/>
              <a:gd name="connsiteX4" fmla="*/ 0 w 797181"/>
              <a:gd name="connsiteY4" fmla="*/ 30908 h 2365886"/>
              <a:gd name="connsiteX0" fmla="*/ 216267 w 797181"/>
              <a:gd name="connsiteY0" fmla="*/ 0 h 2365886"/>
              <a:gd name="connsiteX1" fmla="*/ 674241 w 797181"/>
              <a:gd name="connsiteY1" fmla="*/ 1017684 h 2365886"/>
              <a:gd name="connsiteX2" fmla="*/ 797060 w 797181"/>
              <a:gd name="connsiteY2" fmla="*/ 2365887 h 2365886"/>
              <a:gd name="connsiteX0" fmla="*/ 0 w 682890"/>
              <a:gd name="connsiteY0" fmla="*/ 30908 h 2909647"/>
              <a:gd name="connsiteX1" fmla="*/ 682314 w 682890"/>
              <a:gd name="connsiteY1" fmla="*/ 1024156 h 2909647"/>
              <a:gd name="connsiteX2" fmla="*/ 658773 w 682890"/>
              <a:gd name="connsiteY2" fmla="*/ 1899830 h 2909647"/>
              <a:gd name="connsiteX3" fmla="*/ 1 w 682890"/>
              <a:gd name="connsiteY3" fmla="*/ 1745931 h 2909647"/>
              <a:gd name="connsiteX4" fmla="*/ 0 w 682890"/>
              <a:gd name="connsiteY4" fmla="*/ 30908 h 2909647"/>
              <a:gd name="connsiteX0" fmla="*/ 216267 w 682890"/>
              <a:gd name="connsiteY0" fmla="*/ 0 h 2909647"/>
              <a:gd name="connsiteX1" fmla="*/ 674241 w 682890"/>
              <a:gd name="connsiteY1" fmla="*/ 1017684 h 2909647"/>
              <a:gd name="connsiteX2" fmla="*/ 614932 w 682890"/>
              <a:gd name="connsiteY2" fmla="*/ 2909646 h 2909647"/>
              <a:gd name="connsiteX0" fmla="*/ 0 w 814574"/>
              <a:gd name="connsiteY0" fmla="*/ 30908 h 3007774"/>
              <a:gd name="connsiteX1" fmla="*/ 682314 w 814574"/>
              <a:gd name="connsiteY1" fmla="*/ 1024156 h 3007774"/>
              <a:gd name="connsiteX2" fmla="*/ 658773 w 814574"/>
              <a:gd name="connsiteY2" fmla="*/ 1899830 h 3007774"/>
              <a:gd name="connsiteX3" fmla="*/ 1 w 814574"/>
              <a:gd name="connsiteY3" fmla="*/ 1745931 h 3007774"/>
              <a:gd name="connsiteX4" fmla="*/ 0 w 814574"/>
              <a:gd name="connsiteY4" fmla="*/ 30908 h 3007774"/>
              <a:gd name="connsiteX0" fmla="*/ 216267 w 814574"/>
              <a:gd name="connsiteY0" fmla="*/ 0 h 3007774"/>
              <a:gd name="connsiteX1" fmla="*/ 674241 w 814574"/>
              <a:gd name="connsiteY1" fmla="*/ 1017684 h 3007774"/>
              <a:gd name="connsiteX2" fmla="*/ 814469 w 814574"/>
              <a:gd name="connsiteY2" fmla="*/ 3007774 h 3007774"/>
              <a:gd name="connsiteX0" fmla="*/ 0 w 814561"/>
              <a:gd name="connsiteY0" fmla="*/ 30908 h 3007774"/>
              <a:gd name="connsiteX1" fmla="*/ 682314 w 814561"/>
              <a:gd name="connsiteY1" fmla="*/ 1024156 h 3007774"/>
              <a:gd name="connsiteX2" fmla="*/ 658773 w 814561"/>
              <a:gd name="connsiteY2" fmla="*/ 1899830 h 3007774"/>
              <a:gd name="connsiteX3" fmla="*/ 1 w 814561"/>
              <a:gd name="connsiteY3" fmla="*/ 1745931 h 3007774"/>
              <a:gd name="connsiteX4" fmla="*/ 0 w 814561"/>
              <a:gd name="connsiteY4" fmla="*/ 30908 h 3007774"/>
              <a:gd name="connsiteX0" fmla="*/ 216267 w 814561"/>
              <a:gd name="connsiteY0" fmla="*/ 0 h 3007774"/>
              <a:gd name="connsiteX1" fmla="*/ 657029 w 814561"/>
              <a:gd name="connsiteY1" fmla="*/ 114360 h 3007774"/>
              <a:gd name="connsiteX2" fmla="*/ 814469 w 814561"/>
              <a:gd name="connsiteY2" fmla="*/ 3007774 h 3007774"/>
              <a:gd name="connsiteX0" fmla="*/ 0 w 931703"/>
              <a:gd name="connsiteY0" fmla="*/ 30908 h 1899829"/>
              <a:gd name="connsiteX1" fmla="*/ 682314 w 931703"/>
              <a:gd name="connsiteY1" fmla="*/ 1024156 h 1899829"/>
              <a:gd name="connsiteX2" fmla="*/ 658773 w 931703"/>
              <a:gd name="connsiteY2" fmla="*/ 1899830 h 1899829"/>
              <a:gd name="connsiteX3" fmla="*/ 1 w 931703"/>
              <a:gd name="connsiteY3" fmla="*/ 1745931 h 1899829"/>
              <a:gd name="connsiteX4" fmla="*/ 0 w 931703"/>
              <a:gd name="connsiteY4" fmla="*/ 30908 h 1899829"/>
              <a:gd name="connsiteX0" fmla="*/ 216267 w 931703"/>
              <a:gd name="connsiteY0" fmla="*/ 0 h 1899829"/>
              <a:gd name="connsiteX1" fmla="*/ 657029 w 931703"/>
              <a:gd name="connsiteY1" fmla="*/ 114360 h 1899829"/>
              <a:gd name="connsiteX2" fmla="*/ 931652 w 931703"/>
              <a:gd name="connsiteY2" fmla="*/ 1595328 h 1899829"/>
              <a:gd name="connsiteX0" fmla="*/ 0 w 785633"/>
              <a:gd name="connsiteY0" fmla="*/ 30908 h 1899829"/>
              <a:gd name="connsiteX1" fmla="*/ 682314 w 785633"/>
              <a:gd name="connsiteY1" fmla="*/ 1024156 h 1899829"/>
              <a:gd name="connsiteX2" fmla="*/ 658773 w 785633"/>
              <a:gd name="connsiteY2" fmla="*/ 1899830 h 1899829"/>
              <a:gd name="connsiteX3" fmla="*/ 1 w 785633"/>
              <a:gd name="connsiteY3" fmla="*/ 1745931 h 1899829"/>
              <a:gd name="connsiteX4" fmla="*/ 0 w 785633"/>
              <a:gd name="connsiteY4" fmla="*/ 30908 h 1899829"/>
              <a:gd name="connsiteX0" fmla="*/ 216267 w 785633"/>
              <a:gd name="connsiteY0" fmla="*/ 0 h 1899829"/>
              <a:gd name="connsiteX1" fmla="*/ 657029 w 785633"/>
              <a:gd name="connsiteY1" fmla="*/ 114360 h 1899829"/>
              <a:gd name="connsiteX2" fmla="*/ 785518 w 785633"/>
              <a:gd name="connsiteY2" fmla="*/ 1738259 h 1899829"/>
              <a:gd name="connsiteX0" fmla="*/ 0 w 785608"/>
              <a:gd name="connsiteY0" fmla="*/ 411002 h 2279923"/>
              <a:gd name="connsiteX1" fmla="*/ 682314 w 785608"/>
              <a:gd name="connsiteY1" fmla="*/ 1404250 h 2279923"/>
              <a:gd name="connsiteX2" fmla="*/ 658773 w 785608"/>
              <a:gd name="connsiteY2" fmla="*/ 2279924 h 2279923"/>
              <a:gd name="connsiteX3" fmla="*/ 1 w 785608"/>
              <a:gd name="connsiteY3" fmla="*/ 2126025 h 2279923"/>
              <a:gd name="connsiteX4" fmla="*/ 0 w 785608"/>
              <a:gd name="connsiteY4" fmla="*/ 411002 h 2279923"/>
              <a:gd name="connsiteX0" fmla="*/ 216267 w 785608"/>
              <a:gd name="connsiteY0" fmla="*/ 380094 h 2279923"/>
              <a:gd name="connsiteX1" fmla="*/ 624592 w 785608"/>
              <a:gd name="connsiteY1" fmla="*/ 13834 h 2279923"/>
              <a:gd name="connsiteX2" fmla="*/ 785518 w 785608"/>
              <a:gd name="connsiteY2" fmla="*/ 2118353 h 2279923"/>
              <a:gd name="connsiteX0" fmla="*/ 0 w 682890"/>
              <a:gd name="connsiteY0" fmla="*/ 411002 h 2452908"/>
              <a:gd name="connsiteX1" fmla="*/ 682314 w 682890"/>
              <a:gd name="connsiteY1" fmla="*/ 1404250 h 2452908"/>
              <a:gd name="connsiteX2" fmla="*/ 658773 w 682890"/>
              <a:gd name="connsiteY2" fmla="*/ 2279924 h 2452908"/>
              <a:gd name="connsiteX3" fmla="*/ 1 w 682890"/>
              <a:gd name="connsiteY3" fmla="*/ 2126025 h 2452908"/>
              <a:gd name="connsiteX4" fmla="*/ 0 w 682890"/>
              <a:gd name="connsiteY4" fmla="*/ 411002 h 2452908"/>
              <a:gd name="connsiteX0" fmla="*/ 216267 w 682890"/>
              <a:gd name="connsiteY0" fmla="*/ 380094 h 2452908"/>
              <a:gd name="connsiteX1" fmla="*/ 624592 w 682890"/>
              <a:gd name="connsiteY1" fmla="*/ 13834 h 2452908"/>
              <a:gd name="connsiteX2" fmla="*/ 536271 w 682890"/>
              <a:gd name="connsiteY2" fmla="*/ 2452908 h 2452908"/>
              <a:gd name="connsiteX0" fmla="*/ 0 w 843582"/>
              <a:gd name="connsiteY0" fmla="*/ 411002 h 2279925"/>
              <a:gd name="connsiteX1" fmla="*/ 682314 w 843582"/>
              <a:gd name="connsiteY1" fmla="*/ 1404250 h 2279925"/>
              <a:gd name="connsiteX2" fmla="*/ 658773 w 843582"/>
              <a:gd name="connsiteY2" fmla="*/ 2279924 h 2279925"/>
              <a:gd name="connsiteX3" fmla="*/ 1 w 843582"/>
              <a:gd name="connsiteY3" fmla="*/ 2126025 h 2279925"/>
              <a:gd name="connsiteX4" fmla="*/ 0 w 843582"/>
              <a:gd name="connsiteY4" fmla="*/ 411002 h 2279925"/>
              <a:gd name="connsiteX0" fmla="*/ 216267 w 843582"/>
              <a:gd name="connsiteY0" fmla="*/ 380094 h 2279925"/>
              <a:gd name="connsiteX1" fmla="*/ 624592 w 843582"/>
              <a:gd name="connsiteY1" fmla="*/ 13834 h 2279925"/>
              <a:gd name="connsiteX2" fmla="*/ 843517 w 843582"/>
              <a:gd name="connsiteY2" fmla="*/ 1664897 h 2279925"/>
              <a:gd name="connsiteX0" fmla="*/ 0 w 1079214"/>
              <a:gd name="connsiteY0" fmla="*/ 462323 h 2331246"/>
              <a:gd name="connsiteX1" fmla="*/ 682314 w 1079214"/>
              <a:gd name="connsiteY1" fmla="*/ 1455571 h 2331246"/>
              <a:gd name="connsiteX2" fmla="*/ 658773 w 1079214"/>
              <a:gd name="connsiteY2" fmla="*/ 2331245 h 2331246"/>
              <a:gd name="connsiteX3" fmla="*/ 1 w 1079214"/>
              <a:gd name="connsiteY3" fmla="*/ 2177346 h 2331246"/>
              <a:gd name="connsiteX4" fmla="*/ 0 w 1079214"/>
              <a:gd name="connsiteY4" fmla="*/ 462323 h 2331246"/>
              <a:gd name="connsiteX0" fmla="*/ 216267 w 1079214"/>
              <a:gd name="connsiteY0" fmla="*/ 431415 h 2331246"/>
              <a:gd name="connsiteX1" fmla="*/ 624592 w 1079214"/>
              <a:gd name="connsiteY1" fmla="*/ 65155 h 2331246"/>
              <a:gd name="connsiteX2" fmla="*/ 1079184 w 1079214"/>
              <a:gd name="connsiteY2" fmla="*/ 14029 h 2331246"/>
              <a:gd name="connsiteX0" fmla="*/ 0 w 966990"/>
              <a:gd name="connsiteY0" fmla="*/ 940413 h 2809336"/>
              <a:gd name="connsiteX1" fmla="*/ 682314 w 966990"/>
              <a:gd name="connsiteY1" fmla="*/ 1933661 h 2809336"/>
              <a:gd name="connsiteX2" fmla="*/ 658773 w 966990"/>
              <a:gd name="connsiteY2" fmla="*/ 2809335 h 2809336"/>
              <a:gd name="connsiteX3" fmla="*/ 1 w 966990"/>
              <a:gd name="connsiteY3" fmla="*/ 2655436 h 2809336"/>
              <a:gd name="connsiteX4" fmla="*/ 0 w 966990"/>
              <a:gd name="connsiteY4" fmla="*/ 940413 h 2809336"/>
              <a:gd name="connsiteX0" fmla="*/ 216267 w 966990"/>
              <a:gd name="connsiteY0" fmla="*/ 909505 h 2809336"/>
              <a:gd name="connsiteX1" fmla="*/ 624592 w 966990"/>
              <a:gd name="connsiteY1" fmla="*/ 543245 h 2809336"/>
              <a:gd name="connsiteX2" fmla="*/ 966949 w 966990"/>
              <a:gd name="connsiteY2" fmla="*/ 2639 h 2809336"/>
              <a:gd name="connsiteX0" fmla="*/ 0 w 961073"/>
              <a:gd name="connsiteY0" fmla="*/ 411002 h 2279925"/>
              <a:gd name="connsiteX1" fmla="*/ 682314 w 961073"/>
              <a:gd name="connsiteY1" fmla="*/ 1404250 h 2279925"/>
              <a:gd name="connsiteX2" fmla="*/ 658773 w 961073"/>
              <a:gd name="connsiteY2" fmla="*/ 2279924 h 2279925"/>
              <a:gd name="connsiteX3" fmla="*/ 1 w 961073"/>
              <a:gd name="connsiteY3" fmla="*/ 2126025 h 2279925"/>
              <a:gd name="connsiteX4" fmla="*/ 0 w 961073"/>
              <a:gd name="connsiteY4" fmla="*/ 411002 h 2279925"/>
              <a:gd name="connsiteX0" fmla="*/ 216267 w 961073"/>
              <a:gd name="connsiteY0" fmla="*/ 380094 h 2279925"/>
              <a:gd name="connsiteX1" fmla="*/ 624592 w 961073"/>
              <a:gd name="connsiteY1" fmla="*/ 13834 h 2279925"/>
              <a:gd name="connsiteX2" fmla="*/ 961032 w 961073"/>
              <a:gd name="connsiteY2" fmla="*/ 1042896 h 2279925"/>
              <a:gd name="connsiteX0" fmla="*/ 0 w 885119"/>
              <a:gd name="connsiteY0" fmla="*/ 411002 h 2279925"/>
              <a:gd name="connsiteX1" fmla="*/ 682314 w 885119"/>
              <a:gd name="connsiteY1" fmla="*/ 1404250 h 2279925"/>
              <a:gd name="connsiteX2" fmla="*/ 658773 w 885119"/>
              <a:gd name="connsiteY2" fmla="*/ 2279924 h 2279925"/>
              <a:gd name="connsiteX3" fmla="*/ 1 w 885119"/>
              <a:gd name="connsiteY3" fmla="*/ 2126025 h 2279925"/>
              <a:gd name="connsiteX4" fmla="*/ 0 w 885119"/>
              <a:gd name="connsiteY4" fmla="*/ 411002 h 2279925"/>
              <a:gd name="connsiteX0" fmla="*/ 216267 w 885119"/>
              <a:gd name="connsiteY0" fmla="*/ 380094 h 2279925"/>
              <a:gd name="connsiteX1" fmla="*/ 624592 w 885119"/>
              <a:gd name="connsiteY1" fmla="*/ 13834 h 2279925"/>
              <a:gd name="connsiteX2" fmla="*/ 885065 w 885119"/>
              <a:gd name="connsiteY2" fmla="*/ 1506123 h 2279925"/>
              <a:gd name="connsiteX0" fmla="*/ 0 w 885121"/>
              <a:gd name="connsiteY0" fmla="*/ 560349 h 2429272"/>
              <a:gd name="connsiteX1" fmla="*/ 682314 w 885121"/>
              <a:gd name="connsiteY1" fmla="*/ 1553597 h 2429272"/>
              <a:gd name="connsiteX2" fmla="*/ 658773 w 885121"/>
              <a:gd name="connsiteY2" fmla="*/ 2429271 h 2429272"/>
              <a:gd name="connsiteX3" fmla="*/ 1 w 885121"/>
              <a:gd name="connsiteY3" fmla="*/ 2275372 h 2429272"/>
              <a:gd name="connsiteX4" fmla="*/ 0 w 885121"/>
              <a:gd name="connsiteY4" fmla="*/ 560349 h 2429272"/>
              <a:gd name="connsiteX0" fmla="*/ 216267 w 885121"/>
              <a:gd name="connsiteY0" fmla="*/ 529441 h 2429272"/>
              <a:gd name="connsiteX1" fmla="*/ 633718 w 885121"/>
              <a:gd name="connsiteY1" fmla="*/ 10756 h 2429272"/>
              <a:gd name="connsiteX2" fmla="*/ 885065 w 885121"/>
              <a:gd name="connsiteY2" fmla="*/ 1655470 h 2429272"/>
              <a:gd name="connsiteX0" fmla="*/ 0 w 885113"/>
              <a:gd name="connsiteY0" fmla="*/ 1125797 h 2994720"/>
              <a:gd name="connsiteX1" fmla="*/ 682314 w 885113"/>
              <a:gd name="connsiteY1" fmla="*/ 2119045 h 2994720"/>
              <a:gd name="connsiteX2" fmla="*/ 658773 w 885113"/>
              <a:gd name="connsiteY2" fmla="*/ 2994719 h 2994720"/>
              <a:gd name="connsiteX3" fmla="*/ 1 w 885113"/>
              <a:gd name="connsiteY3" fmla="*/ 2840820 h 2994720"/>
              <a:gd name="connsiteX4" fmla="*/ 0 w 885113"/>
              <a:gd name="connsiteY4" fmla="*/ 1125797 h 2994720"/>
              <a:gd name="connsiteX0" fmla="*/ 216267 w 885113"/>
              <a:gd name="connsiteY0" fmla="*/ 1094889 h 2994720"/>
              <a:gd name="connsiteX1" fmla="*/ 591957 w 885113"/>
              <a:gd name="connsiteY1" fmla="*/ 5866 h 2994720"/>
              <a:gd name="connsiteX2" fmla="*/ 885065 w 885113"/>
              <a:gd name="connsiteY2" fmla="*/ 2220918 h 2994720"/>
              <a:gd name="connsiteX0" fmla="*/ 0 w 814130"/>
              <a:gd name="connsiteY0" fmla="*/ 1125797 h 2994720"/>
              <a:gd name="connsiteX1" fmla="*/ 682314 w 814130"/>
              <a:gd name="connsiteY1" fmla="*/ 2119045 h 2994720"/>
              <a:gd name="connsiteX2" fmla="*/ 658773 w 814130"/>
              <a:gd name="connsiteY2" fmla="*/ 2994719 h 2994720"/>
              <a:gd name="connsiteX3" fmla="*/ 1 w 814130"/>
              <a:gd name="connsiteY3" fmla="*/ 2840820 h 2994720"/>
              <a:gd name="connsiteX4" fmla="*/ 0 w 814130"/>
              <a:gd name="connsiteY4" fmla="*/ 1125797 h 2994720"/>
              <a:gd name="connsiteX0" fmla="*/ 216267 w 814130"/>
              <a:gd name="connsiteY0" fmla="*/ 1094889 h 2994720"/>
              <a:gd name="connsiteX1" fmla="*/ 591957 w 814130"/>
              <a:gd name="connsiteY1" fmla="*/ 5866 h 2994720"/>
              <a:gd name="connsiteX2" fmla="*/ 814066 w 814130"/>
              <a:gd name="connsiteY2" fmla="*/ 2099350 h 2994720"/>
              <a:gd name="connsiteX0" fmla="*/ 0 w 1009907"/>
              <a:gd name="connsiteY0" fmla="*/ 1902448 h 3771371"/>
              <a:gd name="connsiteX1" fmla="*/ 682314 w 1009907"/>
              <a:gd name="connsiteY1" fmla="*/ 2895696 h 3771371"/>
              <a:gd name="connsiteX2" fmla="*/ 658773 w 1009907"/>
              <a:gd name="connsiteY2" fmla="*/ 3771370 h 3771371"/>
              <a:gd name="connsiteX3" fmla="*/ 1 w 1009907"/>
              <a:gd name="connsiteY3" fmla="*/ 3617471 h 3771371"/>
              <a:gd name="connsiteX4" fmla="*/ 0 w 1009907"/>
              <a:gd name="connsiteY4" fmla="*/ 1902448 h 3771371"/>
              <a:gd name="connsiteX0" fmla="*/ 216267 w 1009907"/>
              <a:gd name="connsiteY0" fmla="*/ 1871540 h 3771371"/>
              <a:gd name="connsiteX1" fmla="*/ 591957 w 1009907"/>
              <a:gd name="connsiteY1" fmla="*/ 782517 h 3771371"/>
              <a:gd name="connsiteX2" fmla="*/ 1009874 w 1009907"/>
              <a:gd name="connsiteY2" fmla="*/ 1887 h 3771371"/>
              <a:gd name="connsiteX0" fmla="*/ 0 w 1009913"/>
              <a:gd name="connsiteY0" fmla="*/ 1902054 h 3770977"/>
              <a:gd name="connsiteX1" fmla="*/ 682314 w 1009913"/>
              <a:gd name="connsiteY1" fmla="*/ 2895302 h 3770977"/>
              <a:gd name="connsiteX2" fmla="*/ 658773 w 1009913"/>
              <a:gd name="connsiteY2" fmla="*/ 3770976 h 3770977"/>
              <a:gd name="connsiteX3" fmla="*/ 1 w 1009913"/>
              <a:gd name="connsiteY3" fmla="*/ 3617077 h 3770977"/>
              <a:gd name="connsiteX4" fmla="*/ 0 w 1009913"/>
              <a:gd name="connsiteY4" fmla="*/ 1902054 h 3770977"/>
              <a:gd name="connsiteX0" fmla="*/ 216267 w 1009913"/>
              <a:gd name="connsiteY0" fmla="*/ 1871146 h 3770977"/>
              <a:gd name="connsiteX1" fmla="*/ 651634 w 1009913"/>
              <a:gd name="connsiteY1" fmla="*/ 1004498 h 3770977"/>
              <a:gd name="connsiteX2" fmla="*/ 1009874 w 1009913"/>
              <a:gd name="connsiteY2" fmla="*/ 1493 h 3770977"/>
              <a:gd name="connsiteX0" fmla="*/ 0 w 951914"/>
              <a:gd name="connsiteY0" fmla="*/ 2805927 h 4674850"/>
              <a:gd name="connsiteX1" fmla="*/ 682314 w 951914"/>
              <a:gd name="connsiteY1" fmla="*/ 3799175 h 4674850"/>
              <a:gd name="connsiteX2" fmla="*/ 658773 w 951914"/>
              <a:gd name="connsiteY2" fmla="*/ 4674849 h 4674850"/>
              <a:gd name="connsiteX3" fmla="*/ 1 w 951914"/>
              <a:gd name="connsiteY3" fmla="*/ 4520950 h 4674850"/>
              <a:gd name="connsiteX4" fmla="*/ 0 w 951914"/>
              <a:gd name="connsiteY4" fmla="*/ 2805927 h 4674850"/>
              <a:gd name="connsiteX0" fmla="*/ 216267 w 951914"/>
              <a:gd name="connsiteY0" fmla="*/ 2775019 h 4674850"/>
              <a:gd name="connsiteX1" fmla="*/ 651634 w 951914"/>
              <a:gd name="connsiteY1" fmla="*/ 1908371 h 4674850"/>
              <a:gd name="connsiteX2" fmla="*/ 951867 w 951914"/>
              <a:gd name="connsiteY2" fmla="*/ 805 h 4674850"/>
              <a:gd name="connsiteX0" fmla="*/ 0 w 951921"/>
              <a:gd name="connsiteY0" fmla="*/ 2805656 h 4674579"/>
              <a:gd name="connsiteX1" fmla="*/ 682314 w 951921"/>
              <a:gd name="connsiteY1" fmla="*/ 3798904 h 4674579"/>
              <a:gd name="connsiteX2" fmla="*/ 658773 w 951921"/>
              <a:gd name="connsiteY2" fmla="*/ 4674578 h 4674579"/>
              <a:gd name="connsiteX3" fmla="*/ 1 w 951921"/>
              <a:gd name="connsiteY3" fmla="*/ 4520679 h 4674579"/>
              <a:gd name="connsiteX4" fmla="*/ 0 w 951921"/>
              <a:gd name="connsiteY4" fmla="*/ 2805656 h 4674579"/>
              <a:gd name="connsiteX0" fmla="*/ 216267 w 951921"/>
              <a:gd name="connsiteY0" fmla="*/ 2774748 h 4674579"/>
              <a:gd name="connsiteX1" fmla="*/ 688969 w 951921"/>
              <a:gd name="connsiteY1" fmla="*/ 2907757 h 4674579"/>
              <a:gd name="connsiteX2" fmla="*/ 951867 w 951921"/>
              <a:gd name="connsiteY2" fmla="*/ 534 h 4674579"/>
              <a:gd name="connsiteX0" fmla="*/ 0 w 798641"/>
              <a:gd name="connsiteY0" fmla="*/ 2497575 h 4366498"/>
              <a:gd name="connsiteX1" fmla="*/ 682314 w 798641"/>
              <a:gd name="connsiteY1" fmla="*/ 3490823 h 4366498"/>
              <a:gd name="connsiteX2" fmla="*/ 658773 w 798641"/>
              <a:gd name="connsiteY2" fmla="*/ 4366497 h 4366498"/>
              <a:gd name="connsiteX3" fmla="*/ 1 w 798641"/>
              <a:gd name="connsiteY3" fmla="*/ 4212598 h 4366498"/>
              <a:gd name="connsiteX4" fmla="*/ 0 w 798641"/>
              <a:gd name="connsiteY4" fmla="*/ 2497575 h 4366498"/>
              <a:gd name="connsiteX0" fmla="*/ 216267 w 798641"/>
              <a:gd name="connsiteY0" fmla="*/ 2466667 h 4366498"/>
              <a:gd name="connsiteX1" fmla="*/ 688969 w 798641"/>
              <a:gd name="connsiteY1" fmla="*/ 2599676 h 4366498"/>
              <a:gd name="connsiteX2" fmla="*/ 798504 w 798641"/>
              <a:gd name="connsiteY2" fmla="*/ 598 h 4366498"/>
              <a:gd name="connsiteX0" fmla="*/ 0 w 798648"/>
              <a:gd name="connsiteY0" fmla="*/ 2497876 h 4366799"/>
              <a:gd name="connsiteX1" fmla="*/ 682314 w 798648"/>
              <a:gd name="connsiteY1" fmla="*/ 3491124 h 4366799"/>
              <a:gd name="connsiteX2" fmla="*/ 658773 w 798648"/>
              <a:gd name="connsiteY2" fmla="*/ 4366798 h 4366799"/>
              <a:gd name="connsiteX3" fmla="*/ 1 w 798648"/>
              <a:gd name="connsiteY3" fmla="*/ 4212899 h 4366799"/>
              <a:gd name="connsiteX4" fmla="*/ 0 w 798648"/>
              <a:gd name="connsiteY4" fmla="*/ 2497876 h 4366799"/>
              <a:gd name="connsiteX0" fmla="*/ 216267 w 798648"/>
              <a:gd name="connsiteY0" fmla="*/ 2466968 h 4366799"/>
              <a:gd name="connsiteX1" fmla="*/ 693595 w 798648"/>
              <a:gd name="connsiteY1" fmla="*/ 1706600 h 4366799"/>
              <a:gd name="connsiteX2" fmla="*/ 798504 w 798648"/>
              <a:gd name="connsiteY2" fmla="*/ 899 h 4366799"/>
              <a:gd name="connsiteX0" fmla="*/ 0 w 798841"/>
              <a:gd name="connsiteY0" fmla="*/ 2497575 h 4366498"/>
              <a:gd name="connsiteX1" fmla="*/ 682314 w 798841"/>
              <a:gd name="connsiteY1" fmla="*/ 3490823 h 4366498"/>
              <a:gd name="connsiteX2" fmla="*/ 658773 w 798841"/>
              <a:gd name="connsiteY2" fmla="*/ 4366497 h 4366498"/>
              <a:gd name="connsiteX3" fmla="*/ 1 w 798841"/>
              <a:gd name="connsiteY3" fmla="*/ 4212598 h 4366498"/>
              <a:gd name="connsiteX4" fmla="*/ 0 w 798841"/>
              <a:gd name="connsiteY4" fmla="*/ 2497575 h 4366498"/>
              <a:gd name="connsiteX0" fmla="*/ 216267 w 798841"/>
              <a:gd name="connsiteY0" fmla="*/ 2466667 h 4366498"/>
              <a:gd name="connsiteX1" fmla="*/ 747974 w 798841"/>
              <a:gd name="connsiteY1" fmla="*/ 2596588 h 4366498"/>
              <a:gd name="connsiteX2" fmla="*/ 798504 w 798841"/>
              <a:gd name="connsiteY2" fmla="*/ 598 h 4366498"/>
              <a:gd name="connsiteX0" fmla="*/ 0 w 748485"/>
              <a:gd name="connsiteY0" fmla="*/ 1218572 h 3087495"/>
              <a:gd name="connsiteX1" fmla="*/ 682314 w 748485"/>
              <a:gd name="connsiteY1" fmla="*/ 2211820 h 3087495"/>
              <a:gd name="connsiteX2" fmla="*/ 658773 w 748485"/>
              <a:gd name="connsiteY2" fmla="*/ 3087494 h 3087495"/>
              <a:gd name="connsiteX3" fmla="*/ 1 w 748485"/>
              <a:gd name="connsiteY3" fmla="*/ 2933595 h 3087495"/>
              <a:gd name="connsiteX4" fmla="*/ 0 w 748485"/>
              <a:gd name="connsiteY4" fmla="*/ 1218572 h 3087495"/>
              <a:gd name="connsiteX0" fmla="*/ 216267 w 748485"/>
              <a:gd name="connsiteY0" fmla="*/ 1187664 h 3087495"/>
              <a:gd name="connsiteX1" fmla="*/ 747974 w 748485"/>
              <a:gd name="connsiteY1" fmla="*/ 1317585 h 3087495"/>
              <a:gd name="connsiteX2" fmla="*/ 324038 w 748485"/>
              <a:gd name="connsiteY2" fmla="*/ 1153 h 3087495"/>
              <a:gd name="connsiteX0" fmla="*/ 0 w 748545"/>
              <a:gd name="connsiteY0" fmla="*/ 30909 h 1899832"/>
              <a:gd name="connsiteX1" fmla="*/ 682314 w 748545"/>
              <a:gd name="connsiteY1" fmla="*/ 1024157 h 1899832"/>
              <a:gd name="connsiteX2" fmla="*/ 658773 w 748545"/>
              <a:gd name="connsiteY2" fmla="*/ 1899831 h 1899832"/>
              <a:gd name="connsiteX3" fmla="*/ 1 w 748545"/>
              <a:gd name="connsiteY3" fmla="*/ 1745932 h 1899832"/>
              <a:gd name="connsiteX4" fmla="*/ 0 w 748545"/>
              <a:gd name="connsiteY4" fmla="*/ 30909 h 1899832"/>
              <a:gd name="connsiteX0" fmla="*/ 216267 w 748545"/>
              <a:gd name="connsiteY0" fmla="*/ 1 h 1899832"/>
              <a:gd name="connsiteX1" fmla="*/ 747974 w 748545"/>
              <a:gd name="connsiteY1" fmla="*/ 129922 h 1899832"/>
              <a:gd name="connsiteX2" fmla="*/ 371394 w 748545"/>
              <a:gd name="connsiteY2" fmla="*/ 1175828 h 1899832"/>
              <a:gd name="connsiteX0" fmla="*/ 0 w 682890"/>
              <a:gd name="connsiteY0" fmla="*/ 41664 h 1910587"/>
              <a:gd name="connsiteX1" fmla="*/ 682314 w 682890"/>
              <a:gd name="connsiteY1" fmla="*/ 1034912 h 1910587"/>
              <a:gd name="connsiteX2" fmla="*/ 658773 w 682890"/>
              <a:gd name="connsiteY2" fmla="*/ 1910586 h 1910587"/>
              <a:gd name="connsiteX3" fmla="*/ 1 w 682890"/>
              <a:gd name="connsiteY3" fmla="*/ 1756687 h 1910587"/>
              <a:gd name="connsiteX4" fmla="*/ 0 w 682890"/>
              <a:gd name="connsiteY4" fmla="*/ 41664 h 1910587"/>
              <a:gd name="connsiteX0" fmla="*/ 216267 w 682890"/>
              <a:gd name="connsiteY0" fmla="*/ 10756 h 1910587"/>
              <a:gd name="connsiteX1" fmla="*/ 631233 w 682890"/>
              <a:gd name="connsiteY1" fmla="*/ 63621 h 1910587"/>
              <a:gd name="connsiteX2" fmla="*/ 371394 w 682890"/>
              <a:gd name="connsiteY2" fmla="*/ 1186583 h 1910587"/>
              <a:gd name="connsiteX0" fmla="*/ 0 w 682890"/>
              <a:gd name="connsiteY0" fmla="*/ 41664 h 1910587"/>
              <a:gd name="connsiteX1" fmla="*/ 682314 w 682890"/>
              <a:gd name="connsiteY1" fmla="*/ 1034912 h 1910587"/>
              <a:gd name="connsiteX2" fmla="*/ 658773 w 682890"/>
              <a:gd name="connsiteY2" fmla="*/ 1910586 h 1910587"/>
              <a:gd name="connsiteX3" fmla="*/ 1 w 682890"/>
              <a:gd name="connsiteY3" fmla="*/ 1756687 h 1910587"/>
              <a:gd name="connsiteX4" fmla="*/ 0 w 682890"/>
              <a:gd name="connsiteY4" fmla="*/ 41664 h 1910587"/>
              <a:gd name="connsiteX0" fmla="*/ 216267 w 682890"/>
              <a:gd name="connsiteY0" fmla="*/ 10756 h 1910587"/>
              <a:gd name="connsiteX1" fmla="*/ 631233 w 682890"/>
              <a:gd name="connsiteY1" fmla="*/ 63621 h 1910587"/>
              <a:gd name="connsiteX2" fmla="*/ 370261 w 682890"/>
              <a:gd name="connsiteY2" fmla="*/ 1682026 h 1910587"/>
              <a:gd name="connsiteX0" fmla="*/ 0 w 682890"/>
              <a:gd name="connsiteY0" fmla="*/ 41664 h 3740657"/>
              <a:gd name="connsiteX1" fmla="*/ 682314 w 682890"/>
              <a:gd name="connsiteY1" fmla="*/ 1034912 h 3740657"/>
              <a:gd name="connsiteX2" fmla="*/ 658773 w 682890"/>
              <a:gd name="connsiteY2" fmla="*/ 1910586 h 3740657"/>
              <a:gd name="connsiteX3" fmla="*/ 1 w 682890"/>
              <a:gd name="connsiteY3" fmla="*/ 1756687 h 3740657"/>
              <a:gd name="connsiteX4" fmla="*/ 0 w 682890"/>
              <a:gd name="connsiteY4" fmla="*/ 41664 h 3740657"/>
              <a:gd name="connsiteX0" fmla="*/ 216267 w 682890"/>
              <a:gd name="connsiteY0" fmla="*/ 10756 h 3740657"/>
              <a:gd name="connsiteX1" fmla="*/ 631233 w 682890"/>
              <a:gd name="connsiteY1" fmla="*/ 63621 h 3740657"/>
              <a:gd name="connsiteX2" fmla="*/ 347902 w 682890"/>
              <a:gd name="connsiteY2" fmla="*/ 3740657 h 3740657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1 h 3729902"/>
              <a:gd name="connsiteX1" fmla="*/ 496413 w 682890"/>
              <a:gd name="connsiteY1" fmla="*/ 1669009 h 3729902"/>
              <a:gd name="connsiteX2" fmla="*/ 347902 w 682890"/>
              <a:gd name="connsiteY2" fmla="*/ 3729902 h 3729902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1 h 3729902"/>
              <a:gd name="connsiteX1" fmla="*/ 506681 w 682890"/>
              <a:gd name="connsiteY1" fmla="*/ 1415356 h 3729902"/>
              <a:gd name="connsiteX2" fmla="*/ 347902 w 682890"/>
              <a:gd name="connsiteY2" fmla="*/ 3729902 h 3729902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1 h 3729902"/>
              <a:gd name="connsiteX1" fmla="*/ 496105 w 682890"/>
              <a:gd name="connsiteY1" fmla="*/ 1520769 h 3729902"/>
              <a:gd name="connsiteX2" fmla="*/ 347902 w 682890"/>
              <a:gd name="connsiteY2" fmla="*/ 3729902 h 3729902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0 h 3729902"/>
              <a:gd name="connsiteX1" fmla="*/ 496105 w 682890"/>
              <a:gd name="connsiteY1" fmla="*/ 1520769 h 3729902"/>
              <a:gd name="connsiteX2" fmla="*/ 347902 w 682890"/>
              <a:gd name="connsiteY2" fmla="*/ 3729902 h 3729902"/>
              <a:gd name="connsiteX0" fmla="*/ 0 w 682890"/>
              <a:gd name="connsiteY0" fmla="*/ 31229 h 3730222"/>
              <a:gd name="connsiteX1" fmla="*/ 682314 w 682890"/>
              <a:gd name="connsiteY1" fmla="*/ 1024477 h 3730222"/>
              <a:gd name="connsiteX2" fmla="*/ 658773 w 682890"/>
              <a:gd name="connsiteY2" fmla="*/ 1900151 h 3730222"/>
              <a:gd name="connsiteX3" fmla="*/ 1 w 682890"/>
              <a:gd name="connsiteY3" fmla="*/ 1746252 h 3730222"/>
              <a:gd name="connsiteX4" fmla="*/ 0 w 682890"/>
              <a:gd name="connsiteY4" fmla="*/ 31229 h 3730222"/>
              <a:gd name="connsiteX0" fmla="*/ 216267 w 682890"/>
              <a:gd name="connsiteY0" fmla="*/ 320 h 3730222"/>
              <a:gd name="connsiteX1" fmla="*/ 496105 w 682890"/>
              <a:gd name="connsiteY1" fmla="*/ 1521089 h 3730222"/>
              <a:gd name="connsiteX2" fmla="*/ 347902 w 682890"/>
              <a:gd name="connsiteY2" fmla="*/ 3730222 h 3730222"/>
              <a:gd name="connsiteX0" fmla="*/ 0 w 682890"/>
              <a:gd name="connsiteY0" fmla="*/ 31229 h 5012755"/>
              <a:gd name="connsiteX1" fmla="*/ 682314 w 682890"/>
              <a:gd name="connsiteY1" fmla="*/ 1024477 h 5012755"/>
              <a:gd name="connsiteX2" fmla="*/ 658773 w 682890"/>
              <a:gd name="connsiteY2" fmla="*/ 1900151 h 5012755"/>
              <a:gd name="connsiteX3" fmla="*/ 1 w 682890"/>
              <a:gd name="connsiteY3" fmla="*/ 1746252 h 5012755"/>
              <a:gd name="connsiteX4" fmla="*/ 0 w 682890"/>
              <a:gd name="connsiteY4" fmla="*/ 31229 h 5012755"/>
              <a:gd name="connsiteX0" fmla="*/ 216267 w 682890"/>
              <a:gd name="connsiteY0" fmla="*/ 320 h 5012755"/>
              <a:gd name="connsiteX1" fmla="*/ 496105 w 682890"/>
              <a:gd name="connsiteY1" fmla="*/ 1521089 h 5012755"/>
              <a:gd name="connsiteX2" fmla="*/ 300186 w 682890"/>
              <a:gd name="connsiteY2" fmla="*/ 5012755 h 5012755"/>
              <a:gd name="connsiteX0" fmla="*/ 0 w 682890"/>
              <a:gd name="connsiteY0" fmla="*/ 31131 h 5012657"/>
              <a:gd name="connsiteX1" fmla="*/ 682314 w 682890"/>
              <a:gd name="connsiteY1" fmla="*/ 1024379 h 5012657"/>
              <a:gd name="connsiteX2" fmla="*/ 658773 w 682890"/>
              <a:gd name="connsiteY2" fmla="*/ 1900053 h 5012657"/>
              <a:gd name="connsiteX3" fmla="*/ 1 w 682890"/>
              <a:gd name="connsiteY3" fmla="*/ 1746154 h 5012657"/>
              <a:gd name="connsiteX4" fmla="*/ 0 w 682890"/>
              <a:gd name="connsiteY4" fmla="*/ 31131 h 5012657"/>
              <a:gd name="connsiteX0" fmla="*/ 216267 w 682890"/>
              <a:gd name="connsiteY0" fmla="*/ 222 h 5012657"/>
              <a:gd name="connsiteX1" fmla="*/ 334835 w 682890"/>
              <a:gd name="connsiteY1" fmla="*/ 2180297 h 5012657"/>
              <a:gd name="connsiteX2" fmla="*/ 300186 w 682890"/>
              <a:gd name="connsiteY2" fmla="*/ 5012657 h 5012657"/>
              <a:gd name="connsiteX0" fmla="*/ 930 w 683820"/>
              <a:gd name="connsiteY0" fmla="*/ 31131 h 4430059"/>
              <a:gd name="connsiteX1" fmla="*/ 683244 w 683820"/>
              <a:gd name="connsiteY1" fmla="*/ 1024379 h 4430059"/>
              <a:gd name="connsiteX2" fmla="*/ 659703 w 683820"/>
              <a:gd name="connsiteY2" fmla="*/ 1900053 h 4430059"/>
              <a:gd name="connsiteX3" fmla="*/ 931 w 683820"/>
              <a:gd name="connsiteY3" fmla="*/ 1746154 h 4430059"/>
              <a:gd name="connsiteX4" fmla="*/ 930 w 683820"/>
              <a:gd name="connsiteY4" fmla="*/ 31131 h 4430059"/>
              <a:gd name="connsiteX0" fmla="*/ 217197 w 683820"/>
              <a:gd name="connsiteY0" fmla="*/ 222 h 4430059"/>
              <a:gd name="connsiteX1" fmla="*/ 335765 w 683820"/>
              <a:gd name="connsiteY1" fmla="*/ 2180297 h 4430059"/>
              <a:gd name="connsiteX2" fmla="*/ 0 w 683820"/>
              <a:gd name="connsiteY2" fmla="*/ 4430058 h 4430059"/>
              <a:gd name="connsiteX0" fmla="*/ 383925 w 1066815"/>
              <a:gd name="connsiteY0" fmla="*/ 31131 h 2990292"/>
              <a:gd name="connsiteX1" fmla="*/ 1066239 w 1066815"/>
              <a:gd name="connsiteY1" fmla="*/ 1024379 h 2990292"/>
              <a:gd name="connsiteX2" fmla="*/ 1042698 w 1066815"/>
              <a:gd name="connsiteY2" fmla="*/ 1900053 h 2990292"/>
              <a:gd name="connsiteX3" fmla="*/ 383926 w 1066815"/>
              <a:gd name="connsiteY3" fmla="*/ 1746154 h 2990292"/>
              <a:gd name="connsiteX4" fmla="*/ 383925 w 1066815"/>
              <a:gd name="connsiteY4" fmla="*/ 31131 h 2990292"/>
              <a:gd name="connsiteX0" fmla="*/ 600192 w 1066815"/>
              <a:gd name="connsiteY0" fmla="*/ 222 h 2990292"/>
              <a:gd name="connsiteX1" fmla="*/ 718760 w 1066815"/>
              <a:gd name="connsiteY1" fmla="*/ 2180297 h 2990292"/>
              <a:gd name="connsiteX2" fmla="*/ 0 w 1066815"/>
              <a:gd name="connsiteY2" fmla="*/ 2990291 h 2990292"/>
              <a:gd name="connsiteX0" fmla="*/ 383925 w 1066815"/>
              <a:gd name="connsiteY0" fmla="*/ 31104 h 2990265"/>
              <a:gd name="connsiteX1" fmla="*/ 1066239 w 1066815"/>
              <a:gd name="connsiteY1" fmla="*/ 1024352 h 2990265"/>
              <a:gd name="connsiteX2" fmla="*/ 1042698 w 1066815"/>
              <a:gd name="connsiteY2" fmla="*/ 1900026 h 2990265"/>
              <a:gd name="connsiteX3" fmla="*/ 383926 w 1066815"/>
              <a:gd name="connsiteY3" fmla="*/ 1746127 h 2990265"/>
              <a:gd name="connsiteX4" fmla="*/ 383925 w 1066815"/>
              <a:gd name="connsiteY4" fmla="*/ 31104 h 2990265"/>
              <a:gd name="connsiteX0" fmla="*/ 600192 w 1066815"/>
              <a:gd name="connsiteY0" fmla="*/ 195 h 2990265"/>
              <a:gd name="connsiteX1" fmla="*/ 594991 w 1066815"/>
              <a:gd name="connsiteY1" fmla="*/ 2464915 h 2990265"/>
              <a:gd name="connsiteX2" fmla="*/ 0 w 1066815"/>
              <a:gd name="connsiteY2" fmla="*/ 2990264 h 2990265"/>
              <a:gd name="connsiteX0" fmla="*/ 0 w 682890"/>
              <a:gd name="connsiteY0" fmla="*/ 31104 h 4953183"/>
              <a:gd name="connsiteX1" fmla="*/ 682314 w 682890"/>
              <a:gd name="connsiteY1" fmla="*/ 1024352 h 4953183"/>
              <a:gd name="connsiteX2" fmla="*/ 658773 w 682890"/>
              <a:gd name="connsiteY2" fmla="*/ 1900026 h 4953183"/>
              <a:gd name="connsiteX3" fmla="*/ 1 w 682890"/>
              <a:gd name="connsiteY3" fmla="*/ 1746127 h 4953183"/>
              <a:gd name="connsiteX4" fmla="*/ 0 w 682890"/>
              <a:gd name="connsiteY4" fmla="*/ 31104 h 4953183"/>
              <a:gd name="connsiteX0" fmla="*/ 216267 w 682890"/>
              <a:gd name="connsiteY0" fmla="*/ 195 h 4953183"/>
              <a:gd name="connsiteX1" fmla="*/ 211066 w 682890"/>
              <a:gd name="connsiteY1" fmla="*/ 2464915 h 4953183"/>
              <a:gd name="connsiteX2" fmla="*/ 48733 w 682890"/>
              <a:gd name="connsiteY2" fmla="*/ 4953182 h 4953183"/>
              <a:gd name="connsiteX0" fmla="*/ 0 w 768001"/>
              <a:gd name="connsiteY0" fmla="*/ 31104 h 3929391"/>
              <a:gd name="connsiteX1" fmla="*/ 682314 w 768001"/>
              <a:gd name="connsiteY1" fmla="*/ 1024352 h 3929391"/>
              <a:gd name="connsiteX2" fmla="*/ 658773 w 768001"/>
              <a:gd name="connsiteY2" fmla="*/ 1900026 h 3929391"/>
              <a:gd name="connsiteX3" fmla="*/ 1 w 768001"/>
              <a:gd name="connsiteY3" fmla="*/ 1746127 h 3929391"/>
              <a:gd name="connsiteX4" fmla="*/ 0 w 768001"/>
              <a:gd name="connsiteY4" fmla="*/ 31104 h 3929391"/>
              <a:gd name="connsiteX0" fmla="*/ 216267 w 768001"/>
              <a:gd name="connsiteY0" fmla="*/ 195 h 3929391"/>
              <a:gd name="connsiteX1" fmla="*/ 211066 w 768001"/>
              <a:gd name="connsiteY1" fmla="*/ 2464915 h 3929391"/>
              <a:gd name="connsiteX2" fmla="*/ 767977 w 768001"/>
              <a:gd name="connsiteY2" fmla="*/ 3929390 h 3929391"/>
              <a:gd name="connsiteX0" fmla="*/ 0 w 892493"/>
              <a:gd name="connsiteY0" fmla="*/ 31104 h 2464914"/>
              <a:gd name="connsiteX1" fmla="*/ 682314 w 892493"/>
              <a:gd name="connsiteY1" fmla="*/ 1024352 h 2464914"/>
              <a:gd name="connsiteX2" fmla="*/ 658773 w 892493"/>
              <a:gd name="connsiteY2" fmla="*/ 1900026 h 2464914"/>
              <a:gd name="connsiteX3" fmla="*/ 1 w 892493"/>
              <a:gd name="connsiteY3" fmla="*/ 1746127 h 2464914"/>
              <a:gd name="connsiteX4" fmla="*/ 0 w 892493"/>
              <a:gd name="connsiteY4" fmla="*/ 31104 h 2464914"/>
              <a:gd name="connsiteX0" fmla="*/ 216267 w 892493"/>
              <a:gd name="connsiteY0" fmla="*/ 195 h 2464914"/>
              <a:gd name="connsiteX1" fmla="*/ 211066 w 892493"/>
              <a:gd name="connsiteY1" fmla="*/ 2464915 h 2464914"/>
              <a:gd name="connsiteX2" fmla="*/ 892473 w 892493"/>
              <a:gd name="connsiteY2" fmla="*/ 2300328 h 2464914"/>
              <a:gd name="connsiteX0" fmla="*/ 0 w 840100"/>
              <a:gd name="connsiteY0" fmla="*/ 31104 h 2464914"/>
              <a:gd name="connsiteX1" fmla="*/ 682314 w 840100"/>
              <a:gd name="connsiteY1" fmla="*/ 1024352 h 2464914"/>
              <a:gd name="connsiteX2" fmla="*/ 658773 w 840100"/>
              <a:gd name="connsiteY2" fmla="*/ 1900026 h 2464914"/>
              <a:gd name="connsiteX3" fmla="*/ 1 w 840100"/>
              <a:gd name="connsiteY3" fmla="*/ 1746127 h 2464914"/>
              <a:gd name="connsiteX4" fmla="*/ 0 w 840100"/>
              <a:gd name="connsiteY4" fmla="*/ 31104 h 2464914"/>
              <a:gd name="connsiteX0" fmla="*/ 216267 w 840100"/>
              <a:gd name="connsiteY0" fmla="*/ 195 h 2464914"/>
              <a:gd name="connsiteX1" fmla="*/ 211066 w 840100"/>
              <a:gd name="connsiteY1" fmla="*/ 2464915 h 2464914"/>
              <a:gd name="connsiteX2" fmla="*/ 840078 w 840100"/>
              <a:gd name="connsiteY2" fmla="*/ 120292 h 2464914"/>
              <a:gd name="connsiteX0" fmla="*/ 0 w 840119"/>
              <a:gd name="connsiteY0" fmla="*/ 31116 h 2316601"/>
              <a:gd name="connsiteX1" fmla="*/ 682314 w 840119"/>
              <a:gd name="connsiteY1" fmla="*/ 1024364 h 2316601"/>
              <a:gd name="connsiteX2" fmla="*/ 658773 w 840119"/>
              <a:gd name="connsiteY2" fmla="*/ 1900038 h 2316601"/>
              <a:gd name="connsiteX3" fmla="*/ 1 w 840119"/>
              <a:gd name="connsiteY3" fmla="*/ 1746139 h 2316601"/>
              <a:gd name="connsiteX4" fmla="*/ 0 w 840119"/>
              <a:gd name="connsiteY4" fmla="*/ 31116 h 2316601"/>
              <a:gd name="connsiteX0" fmla="*/ 216267 w 840119"/>
              <a:gd name="connsiteY0" fmla="*/ 207 h 2316601"/>
              <a:gd name="connsiteX1" fmla="*/ 499648 w 840119"/>
              <a:gd name="connsiteY1" fmla="*/ 2316602 h 2316601"/>
              <a:gd name="connsiteX2" fmla="*/ 840078 w 840119"/>
              <a:gd name="connsiteY2" fmla="*/ 120304 h 2316601"/>
              <a:gd name="connsiteX0" fmla="*/ 0 w 840126"/>
              <a:gd name="connsiteY0" fmla="*/ 31107 h 2421789"/>
              <a:gd name="connsiteX1" fmla="*/ 682314 w 840126"/>
              <a:gd name="connsiteY1" fmla="*/ 1024355 h 2421789"/>
              <a:gd name="connsiteX2" fmla="*/ 658773 w 840126"/>
              <a:gd name="connsiteY2" fmla="*/ 1900029 h 2421789"/>
              <a:gd name="connsiteX3" fmla="*/ 1 w 840126"/>
              <a:gd name="connsiteY3" fmla="*/ 1746130 h 2421789"/>
              <a:gd name="connsiteX4" fmla="*/ 0 w 840126"/>
              <a:gd name="connsiteY4" fmla="*/ 31107 h 2421789"/>
              <a:gd name="connsiteX0" fmla="*/ 216267 w 840126"/>
              <a:gd name="connsiteY0" fmla="*/ 198 h 2421789"/>
              <a:gd name="connsiteX1" fmla="*/ 547563 w 840126"/>
              <a:gd name="connsiteY1" fmla="*/ 2421788 h 2421789"/>
              <a:gd name="connsiteX2" fmla="*/ 840078 w 840126"/>
              <a:gd name="connsiteY2" fmla="*/ 120295 h 2421789"/>
              <a:gd name="connsiteX0" fmla="*/ 0 w 840106"/>
              <a:gd name="connsiteY0" fmla="*/ 31063 h 3087968"/>
              <a:gd name="connsiteX1" fmla="*/ 682314 w 840106"/>
              <a:gd name="connsiteY1" fmla="*/ 1024311 h 3087968"/>
              <a:gd name="connsiteX2" fmla="*/ 658773 w 840106"/>
              <a:gd name="connsiteY2" fmla="*/ 1899985 h 3087968"/>
              <a:gd name="connsiteX3" fmla="*/ 1 w 840106"/>
              <a:gd name="connsiteY3" fmla="*/ 1746086 h 3087968"/>
              <a:gd name="connsiteX4" fmla="*/ 0 w 840106"/>
              <a:gd name="connsiteY4" fmla="*/ 31063 h 3087968"/>
              <a:gd name="connsiteX0" fmla="*/ 216267 w 840106"/>
              <a:gd name="connsiteY0" fmla="*/ 154 h 3087968"/>
              <a:gd name="connsiteX1" fmla="*/ 343396 w 840106"/>
              <a:gd name="connsiteY1" fmla="*/ 3087969 h 3087968"/>
              <a:gd name="connsiteX2" fmla="*/ 840078 w 840106"/>
              <a:gd name="connsiteY2" fmla="*/ 120251 h 3087968"/>
              <a:gd name="connsiteX0" fmla="*/ 368051 w 1050941"/>
              <a:gd name="connsiteY0" fmla="*/ 31063 h 3087968"/>
              <a:gd name="connsiteX1" fmla="*/ 1050365 w 1050941"/>
              <a:gd name="connsiteY1" fmla="*/ 1024311 h 3087968"/>
              <a:gd name="connsiteX2" fmla="*/ 1026824 w 1050941"/>
              <a:gd name="connsiteY2" fmla="*/ 1899985 h 3087968"/>
              <a:gd name="connsiteX3" fmla="*/ 368052 w 1050941"/>
              <a:gd name="connsiteY3" fmla="*/ 1746086 h 3087968"/>
              <a:gd name="connsiteX4" fmla="*/ 368051 w 1050941"/>
              <a:gd name="connsiteY4" fmla="*/ 31063 h 3087968"/>
              <a:gd name="connsiteX0" fmla="*/ 584318 w 1050941"/>
              <a:gd name="connsiteY0" fmla="*/ 154 h 3087968"/>
              <a:gd name="connsiteX1" fmla="*/ 711447 w 1050941"/>
              <a:gd name="connsiteY1" fmla="*/ 3087969 h 3087968"/>
              <a:gd name="connsiteX2" fmla="*/ 0 w 1050941"/>
              <a:gd name="connsiteY2" fmla="*/ 233374 h 3087968"/>
              <a:gd name="connsiteX0" fmla="*/ 368051 w 1050941"/>
              <a:gd name="connsiteY0" fmla="*/ 31063 h 3063744"/>
              <a:gd name="connsiteX1" fmla="*/ 1050365 w 1050941"/>
              <a:gd name="connsiteY1" fmla="*/ 1024311 h 3063744"/>
              <a:gd name="connsiteX2" fmla="*/ 1026824 w 1050941"/>
              <a:gd name="connsiteY2" fmla="*/ 1899985 h 3063744"/>
              <a:gd name="connsiteX3" fmla="*/ 368052 w 1050941"/>
              <a:gd name="connsiteY3" fmla="*/ 1746086 h 3063744"/>
              <a:gd name="connsiteX4" fmla="*/ 368051 w 1050941"/>
              <a:gd name="connsiteY4" fmla="*/ 31063 h 3063744"/>
              <a:gd name="connsiteX0" fmla="*/ 584318 w 1050941"/>
              <a:gd name="connsiteY0" fmla="*/ 154 h 3063744"/>
              <a:gd name="connsiteX1" fmla="*/ 290556 w 1050941"/>
              <a:gd name="connsiteY1" fmla="*/ 3063743 h 3063744"/>
              <a:gd name="connsiteX2" fmla="*/ 0 w 1050941"/>
              <a:gd name="connsiteY2" fmla="*/ 233374 h 3063744"/>
              <a:gd name="connsiteX0" fmla="*/ 368051 w 1050941"/>
              <a:gd name="connsiteY0" fmla="*/ 31090 h 2624519"/>
              <a:gd name="connsiteX1" fmla="*/ 1050365 w 1050941"/>
              <a:gd name="connsiteY1" fmla="*/ 1024338 h 2624519"/>
              <a:gd name="connsiteX2" fmla="*/ 1026824 w 1050941"/>
              <a:gd name="connsiteY2" fmla="*/ 1900012 h 2624519"/>
              <a:gd name="connsiteX3" fmla="*/ 368052 w 1050941"/>
              <a:gd name="connsiteY3" fmla="*/ 1746113 h 2624519"/>
              <a:gd name="connsiteX4" fmla="*/ 368051 w 1050941"/>
              <a:gd name="connsiteY4" fmla="*/ 31090 h 2624519"/>
              <a:gd name="connsiteX0" fmla="*/ 584318 w 1050941"/>
              <a:gd name="connsiteY0" fmla="*/ 181 h 2624519"/>
              <a:gd name="connsiteX1" fmla="*/ 989162 w 1050941"/>
              <a:gd name="connsiteY1" fmla="*/ 2624518 h 2624519"/>
              <a:gd name="connsiteX2" fmla="*/ 0 w 1050941"/>
              <a:gd name="connsiteY2" fmla="*/ 233401 h 2624519"/>
              <a:gd name="connsiteX0" fmla="*/ 0 w 682890"/>
              <a:gd name="connsiteY0" fmla="*/ 313177 h 2906606"/>
              <a:gd name="connsiteX1" fmla="*/ 682314 w 682890"/>
              <a:gd name="connsiteY1" fmla="*/ 1306425 h 2906606"/>
              <a:gd name="connsiteX2" fmla="*/ 658773 w 682890"/>
              <a:gd name="connsiteY2" fmla="*/ 2182099 h 2906606"/>
              <a:gd name="connsiteX3" fmla="*/ 1 w 682890"/>
              <a:gd name="connsiteY3" fmla="*/ 2028200 h 2906606"/>
              <a:gd name="connsiteX4" fmla="*/ 0 w 682890"/>
              <a:gd name="connsiteY4" fmla="*/ 313177 h 2906606"/>
              <a:gd name="connsiteX0" fmla="*/ 216267 w 682890"/>
              <a:gd name="connsiteY0" fmla="*/ 282268 h 2906606"/>
              <a:gd name="connsiteX1" fmla="*/ 621111 w 682890"/>
              <a:gd name="connsiteY1" fmla="*/ 2906605 h 2906606"/>
              <a:gd name="connsiteX2" fmla="*/ 581846 w 682890"/>
              <a:gd name="connsiteY2" fmla="*/ 534 h 2906606"/>
              <a:gd name="connsiteX0" fmla="*/ 0 w 682890"/>
              <a:gd name="connsiteY0" fmla="*/ 313070 h 3661190"/>
              <a:gd name="connsiteX1" fmla="*/ 682314 w 682890"/>
              <a:gd name="connsiteY1" fmla="*/ 1306318 h 3661190"/>
              <a:gd name="connsiteX2" fmla="*/ 658773 w 682890"/>
              <a:gd name="connsiteY2" fmla="*/ 2181992 h 3661190"/>
              <a:gd name="connsiteX3" fmla="*/ 1 w 682890"/>
              <a:gd name="connsiteY3" fmla="*/ 2028093 h 3661190"/>
              <a:gd name="connsiteX4" fmla="*/ 0 w 682890"/>
              <a:gd name="connsiteY4" fmla="*/ 313070 h 3661190"/>
              <a:gd name="connsiteX0" fmla="*/ 216267 w 682890"/>
              <a:gd name="connsiteY0" fmla="*/ 282161 h 3661190"/>
              <a:gd name="connsiteX1" fmla="*/ 400836 w 682890"/>
              <a:gd name="connsiteY1" fmla="*/ 3661188 h 3661190"/>
              <a:gd name="connsiteX2" fmla="*/ 581846 w 682890"/>
              <a:gd name="connsiteY2" fmla="*/ 427 h 3661190"/>
              <a:gd name="connsiteX0" fmla="*/ 0 w 682890"/>
              <a:gd name="connsiteY0" fmla="*/ 279914 h 3628031"/>
              <a:gd name="connsiteX1" fmla="*/ 682314 w 682890"/>
              <a:gd name="connsiteY1" fmla="*/ 1273162 h 3628031"/>
              <a:gd name="connsiteX2" fmla="*/ 658773 w 682890"/>
              <a:gd name="connsiteY2" fmla="*/ 2148836 h 3628031"/>
              <a:gd name="connsiteX3" fmla="*/ 1 w 682890"/>
              <a:gd name="connsiteY3" fmla="*/ 1994937 h 3628031"/>
              <a:gd name="connsiteX4" fmla="*/ 0 w 682890"/>
              <a:gd name="connsiteY4" fmla="*/ 279914 h 3628031"/>
              <a:gd name="connsiteX0" fmla="*/ 216267 w 682890"/>
              <a:gd name="connsiteY0" fmla="*/ 249005 h 3628031"/>
              <a:gd name="connsiteX1" fmla="*/ 400836 w 682890"/>
              <a:gd name="connsiteY1" fmla="*/ 3628032 h 3628031"/>
              <a:gd name="connsiteX2" fmla="*/ 465341 w 682890"/>
              <a:gd name="connsiteY2" fmla="*/ 431 h 3628031"/>
              <a:gd name="connsiteX0" fmla="*/ 0 w 952984"/>
              <a:gd name="connsiteY0" fmla="*/ 31049 h 3379166"/>
              <a:gd name="connsiteX1" fmla="*/ 682314 w 952984"/>
              <a:gd name="connsiteY1" fmla="*/ 1024297 h 3379166"/>
              <a:gd name="connsiteX2" fmla="*/ 658773 w 952984"/>
              <a:gd name="connsiteY2" fmla="*/ 1899971 h 3379166"/>
              <a:gd name="connsiteX3" fmla="*/ 1 w 952984"/>
              <a:gd name="connsiteY3" fmla="*/ 1746072 h 3379166"/>
              <a:gd name="connsiteX4" fmla="*/ 0 w 952984"/>
              <a:gd name="connsiteY4" fmla="*/ 31049 h 3379166"/>
              <a:gd name="connsiteX0" fmla="*/ 216267 w 952984"/>
              <a:gd name="connsiteY0" fmla="*/ 140 h 3379166"/>
              <a:gd name="connsiteX1" fmla="*/ 400836 w 952984"/>
              <a:gd name="connsiteY1" fmla="*/ 3379167 h 3379166"/>
              <a:gd name="connsiteX2" fmla="*/ 952959 w 952984"/>
              <a:gd name="connsiteY2" fmla="*/ 2667805 h 3379166"/>
              <a:gd name="connsiteX0" fmla="*/ 0 w 1256632"/>
              <a:gd name="connsiteY0" fmla="*/ 31049 h 3379166"/>
              <a:gd name="connsiteX1" fmla="*/ 682314 w 1256632"/>
              <a:gd name="connsiteY1" fmla="*/ 1024297 h 3379166"/>
              <a:gd name="connsiteX2" fmla="*/ 658773 w 1256632"/>
              <a:gd name="connsiteY2" fmla="*/ 1899971 h 3379166"/>
              <a:gd name="connsiteX3" fmla="*/ 1 w 1256632"/>
              <a:gd name="connsiteY3" fmla="*/ 1746072 h 3379166"/>
              <a:gd name="connsiteX4" fmla="*/ 0 w 1256632"/>
              <a:gd name="connsiteY4" fmla="*/ 31049 h 3379166"/>
              <a:gd name="connsiteX0" fmla="*/ 216267 w 1256632"/>
              <a:gd name="connsiteY0" fmla="*/ 140 h 3379166"/>
              <a:gd name="connsiteX1" fmla="*/ 400836 w 1256632"/>
              <a:gd name="connsiteY1" fmla="*/ 3379167 h 3379166"/>
              <a:gd name="connsiteX2" fmla="*/ 1256616 w 1256632"/>
              <a:gd name="connsiteY2" fmla="*/ 2461246 h 3379166"/>
              <a:gd name="connsiteX0" fmla="*/ 0 w 1256640"/>
              <a:gd name="connsiteY0" fmla="*/ 31058 h 3178535"/>
              <a:gd name="connsiteX1" fmla="*/ 682314 w 1256640"/>
              <a:gd name="connsiteY1" fmla="*/ 1024306 h 3178535"/>
              <a:gd name="connsiteX2" fmla="*/ 658773 w 1256640"/>
              <a:gd name="connsiteY2" fmla="*/ 1899980 h 3178535"/>
              <a:gd name="connsiteX3" fmla="*/ 1 w 1256640"/>
              <a:gd name="connsiteY3" fmla="*/ 1746081 h 3178535"/>
              <a:gd name="connsiteX4" fmla="*/ 0 w 1256640"/>
              <a:gd name="connsiteY4" fmla="*/ 31058 h 3178535"/>
              <a:gd name="connsiteX0" fmla="*/ 216267 w 1256640"/>
              <a:gd name="connsiteY0" fmla="*/ 149 h 3178535"/>
              <a:gd name="connsiteX1" fmla="*/ 692982 w 1256640"/>
              <a:gd name="connsiteY1" fmla="*/ 3178536 h 3178535"/>
              <a:gd name="connsiteX2" fmla="*/ 1256616 w 1256640"/>
              <a:gd name="connsiteY2" fmla="*/ 2461255 h 3178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56640" h="3178535" stroke="0" extrusionOk="0">
                <a:moveTo>
                  <a:pt x="0" y="31058"/>
                </a:moveTo>
                <a:cubicBezTo>
                  <a:pt x="290763" y="31058"/>
                  <a:pt x="700366" y="1162219"/>
                  <a:pt x="682314" y="1024306"/>
                </a:cubicBezTo>
                <a:cubicBezTo>
                  <a:pt x="672671" y="950637"/>
                  <a:pt x="666449" y="1679075"/>
                  <a:pt x="658773" y="1899980"/>
                </a:cubicBezTo>
                <a:lnTo>
                  <a:pt x="1" y="1746081"/>
                </a:lnTo>
                <a:cubicBezTo>
                  <a:pt x="1" y="1174407"/>
                  <a:pt x="0" y="602732"/>
                  <a:pt x="0" y="31058"/>
                </a:cubicBezTo>
                <a:close/>
              </a:path>
              <a:path w="1256640" h="3178535" fill="none">
                <a:moveTo>
                  <a:pt x="216267" y="149"/>
                </a:moveTo>
                <a:cubicBezTo>
                  <a:pt x="224162" y="-24818"/>
                  <a:pt x="699035" y="3079484"/>
                  <a:pt x="692982" y="3178536"/>
                </a:cubicBezTo>
                <a:cubicBezTo>
                  <a:pt x="710479" y="3161760"/>
                  <a:pt x="1260882" y="2415273"/>
                  <a:pt x="1256616" y="2461255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8">
            <p14:nvContentPartPr>
              <p14:cNvPr id="360" name="Håndskrift 359">
                <a:extLst>
                  <a:ext uri="{FF2B5EF4-FFF2-40B4-BE49-F238E27FC236}">
                    <a16:creationId xmlns:a16="http://schemas.microsoft.com/office/drawing/2014/main" id="{00940F20-14A0-4845-BF76-FA6D74851EBF}"/>
                  </a:ext>
                </a:extLst>
              </p14:cNvPr>
              <p14:cNvContentPartPr/>
              <p14:nvPr/>
            </p14:nvContentPartPr>
            <p14:xfrm>
              <a:off x="7192575" y="5961376"/>
              <a:ext cx="2514960" cy="371160"/>
            </p14:xfrm>
          </p:contentPart>
        </mc:Choice>
        <mc:Fallback xmlns="">
          <p:pic>
            <p:nvPicPr>
              <p:cNvPr id="360" name="Håndskrift 359">
                <a:extLst>
                  <a:ext uri="{FF2B5EF4-FFF2-40B4-BE49-F238E27FC236}">
                    <a16:creationId xmlns:a16="http://schemas.microsoft.com/office/drawing/2014/main" id="{00940F20-14A0-4845-BF76-FA6D74851E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3214" y="5952025"/>
                <a:ext cx="2533683" cy="389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6" name="Håndskrift 85">
                <a:extLst>
                  <a:ext uri="{FF2B5EF4-FFF2-40B4-BE49-F238E27FC236}">
                    <a16:creationId xmlns:a16="http://schemas.microsoft.com/office/drawing/2014/main" id="{2EA1525E-ED4F-4B57-9DA4-8FD039986B1D}"/>
                  </a:ext>
                </a:extLst>
              </p14:cNvPr>
              <p14:cNvContentPartPr/>
              <p14:nvPr/>
            </p14:nvContentPartPr>
            <p14:xfrm>
              <a:off x="472714" y="197366"/>
              <a:ext cx="9140040" cy="6019200"/>
            </p14:xfrm>
          </p:contentPart>
        </mc:Choice>
        <mc:Fallback xmlns="">
          <p:pic>
            <p:nvPicPr>
              <p:cNvPr id="86" name="Håndskrift 85">
                <a:extLst>
                  <a:ext uri="{FF2B5EF4-FFF2-40B4-BE49-F238E27FC236}">
                    <a16:creationId xmlns:a16="http://schemas.microsoft.com/office/drawing/2014/main" id="{2EA1525E-ED4F-4B57-9DA4-8FD039986B1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3714" y="188366"/>
                <a:ext cx="9157680" cy="60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7" name="Håndskrift 86">
                <a:extLst>
                  <a:ext uri="{FF2B5EF4-FFF2-40B4-BE49-F238E27FC236}">
                    <a16:creationId xmlns:a16="http://schemas.microsoft.com/office/drawing/2014/main" id="{2F86F24E-E770-40D1-9A59-2300644D4C43}"/>
                  </a:ext>
                </a:extLst>
              </p14:cNvPr>
              <p14:cNvContentPartPr/>
              <p14:nvPr/>
            </p14:nvContentPartPr>
            <p14:xfrm>
              <a:off x="462994" y="539366"/>
              <a:ext cx="9075240" cy="6060240"/>
            </p14:xfrm>
          </p:contentPart>
        </mc:Choice>
        <mc:Fallback xmlns="">
          <p:pic>
            <p:nvPicPr>
              <p:cNvPr id="87" name="Håndskrift 86">
                <a:extLst>
                  <a:ext uri="{FF2B5EF4-FFF2-40B4-BE49-F238E27FC236}">
                    <a16:creationId xmlns:a16="http://schemas.microsoft.com/office/drawing/2014/main" id="{2F86F24E-E770-40D1-9A59-2300644D4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53994" y="530367"/>
                <a:ext cx="9092880" cy="6077879"/>
              </a:xfrm>
              <a:prstGeom prst="rect">
                <a:avLst/>
              </a:prstGeom>
            </p:spPr>
          </p:pic>
        </mc:Fallback>
      </mc:AlternateContent>
      <p:pic>
        <p:nvPicPr>
          <p:cNvPr id="180" name="Billede 179">
            <a:extLst>
              <a:ext uri="{FF2B5EF4-FFF2-40B4-BE49-F238E27FC236}">
                <a16:creationId xmlns:a16="http://schemas.microsoft.com/office/drawing/2014/main" id="{99650615-0666-4ECA-B1C0-AD7F5781B9B2}"/>
              </a:ext>
            </a:extLst>
          </p:cNvPr>
          <p:cNvPicPr>
            <a:picLocks noChangeAspect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014" y="484992"/>
            <a:ext cx="1255276" cy="760647"/>
          </a:xfrm>
          <a:prstGeom prst="rect">
            <a:avLst/>
          </a:prstGeom>
        </p:spPr>
      </p:pic>
      <p:grpSp>
        <p:nvGrpSpPr>
          <p:cNvPr id="93" name="Gruppe 92">
            <a:extLst>
              <a:ext uri="{FF2B5EF4-FFF2-40B4-BE49-F238E27FC236}">
                <a16:creationId xmlns:a16="http://schemas.microsoft.com/office/drawing/2014/main" id="{3CD76C60-7785-4EAD-A59C-8CEAAD53509C}"/>
              </a:ext>
            </a:extLst>
          </p:cNvPr>
          <p:cNvGrpSpPr/>
          <p:nvPr/>
        </p:nvGrpSpPr>
        <p:grpSpPr>
          <a:xfrm>
            <a:off x="6788098" y="5364137"/>
            <a:ext cx="1309194" cy="835733"/>
            <a:chOff x="7691214" y="3798806"/>
            <a:chExt cx="1166776" cy="1397384"/>
          </a:xfrm>
        </p:grpSpPr>
        <p:grpSp>
          <p:nvGrpSpPr>
            <p:cNvPr id="94" name="Gruppe 93">
              <a:extLst>
                <a:ext uri="{FF2B5EF4-FFF2-40B4-BE49-F238E27FC236}">
                  <a16:creationId xmlns:a16="http://schemas.microsoft.com/office/drawing/2014/main" id="{C25F46F8-88B0-4181-872C-47253CDD5A56}"/>
                </a:ext>
              </a:extLst>
            </p:cNvPr>
            <p:cNvGrpSpPr/>
            <p:nvPr/>
          </p:nvGrpSpPr>
          <p:grpSpPr>
            <a:xfrm>
              <a:off x="7691214" y="4303138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5">
                <p14:nvContentPartPr>
                  <p14:cNvPr id="266" name="Håndskrift 265">
                    <a:extLst>
                      <a:ext uri="{FF2B5EF4-FFF2-40B4-BE49-F238E27FC236}">
                        <a16:creationId xmlns:a16="http://schemas.microsoft.com/office/drawing/2014/main" id="{D89833DC-D797-477D-97A1-6BCF0866EA9B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266" name="Håndskrift 265">
                    <a:extLst>
                      <a:ext uri="{FF2B5EF4-FFF2-40B4-BE49-F238E27FC236}">
                        <a16:creationId xmlns:a16="http://schemas.microsoft.com/office/drawing/2014/main" id="{D89833DC-D797-477D-97A1-6BCF0866EA9B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">
                <p14:nvContentPartPr>
                  <p14:cNvPr id="267" name="Håndskrift 266">
                    <a:extLst>
                      <a:ext uri="{FF2B5EF4-FFF2-40B4-BE49-F238E27FC236}">
                        <a16:creationId xmlns:a16="http://schemas.microsoft.com/office/drawing/2014/main" id="{2D3AA73D-14D3-4AD4-9139-EC44DFED14A2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267" name="Håndskrift 266">
                    <a:extLst>
                      <a:ext uri="{FF2B5EF4-FFF2-40B4-BE49-F238E27FC236}">
                        <a16:creationId xmlns:a16="http://schemas.microsoft.com/office/drawing/2014/main" id="{2D3AA73D-14D3-4AD4-9139-EC44DFED14A2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">
                <p14:nvContentPartPr>
                  <p14:cNvPr id="268" name="Håndskrift 267">
                    <a:extLst>
                      <a:ext uri="{FF2B5EF4-FFF2-40B4-BE49-F238E27FC236}">
                        <a16:creationId xmlns:a16="http://schemas.microsoft.com/office/drawing/2014/main" id="{460E823F-FC02-4B03-A34E-B9F027A6B3D0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268" name="Håndskrift 267">
                    <a:extLst>
                      <a:ext uri="{FF2B5EF4-FFF2-40B4-BE49-F238E27FC236}">
                        <a16:creationId xmlns:a16="http://schemas.microsoft.com/office/drawing/2014/main" id="{460E823F-FC02-4B03-A34E-B9F027A6B3D0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">
                <p14:nvContentPartPr>
                  <p14:cNvPr id="269" name="Håndskrift 268">
                    <a:extLst>
                      <a:ext uri="{FF2B5EF4-FFF2-40B4-BE49-F238E27FC236}">
                        <a16:creationId xmlns:a16="http://schemas.microsoft.com/office/drawing/2014/main" id="{0697F169-EAF1-4199-AA1E-CFD621441793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269" name="Håndskrift 268">
                    <a:extLst>
                      <a:ext uri="{FF2B5EF4-FFF2-40B4-BE49-F238E27FC236}">
                        <a16:creationId xmlns:a16="http://schemas.microsoft.com/office/drawing/2014/main" id="{0697F169-EAF1-4199-AA1E-CFD621441793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">
                <p14:nvContentPartPr>
                  <p14:cNvPr id="270" name="Håndskrift 269">
                    <a:extLst>
                      <a:ext uri="{FF2B5EF4-FFF2-40B4-BE49-F238E27FC236}">
                        <a16:creationId xmlns:a16="http://schemas.microsoft.com/office/drawing/2014/main" id="{354AB29F-0973-4D12-97E2-BA5220B1E045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270" name="Håndskrift 269">
                    <a:extLst>
                      <a:ext uri="{FF2B5EF4-FFF2-40B4-BE49-F238E27FC236}">
                        <a16:creationId xmlns:a16="http://schemas.microsoft.com/office/drawing/2014/main" id="{354AB29F-0973-4D12-97E2-BA5220B1E045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">
                <p14:nvContentPartPr>
                  <p14:cNvPr id="271" name="Håndskrift 270">
                    <a:extLst>
                      <a:ext uri="{FF2B5EF4-FFF2-40B4-BE49-F238E27FC236}">
                        <a16:creationId xmlns:a16="http://schemas.microsoft.com/office/drawing/2014/main" id="{71D0A091-CBC7-407F-A769-D00CABE77B9D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271" name="Håndskrift 270">
                    <a:extLst>
                      <a:ext uri="{FF2B5EF4-FFF2-40B4-BE49-F238E27FC236}">
                        <a16:creationId xmlns:a16="http://schemas.microsoft.com/office/drawing/2014/main" id="{71D0A091-CBC7-407F-A769-D00CABE77B9D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">
                <p14:nvContentPartPr>
                  <p14:cNvPr id="272" name="Håndskrift 271">
                    <a:extLst>
                      <a:ext uri="{FF2B5EF4-FFF2-40B4-BE49-F238E27FC236}">
                        <a16:creationId xmlns:a16="http://schemas.microsoft.com/office/drawing/2014/main" id="{C172C0F9-8195-4FC1-B689-91EEA45352CF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272" name="Håndskrift 271">
                    <a:extLst>
                      <a:ext uri="{FF2B5EF4-FFF2-40B4-BE49-F238E27FC236}">
                        <a16:creationId xmlns:a16="http://schemas.microsoft.com/office/drawing/2014/main" id="{C172C0F9-8195-4FC1-B689-91EEA45352CF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3834920" y="3214970"/>
                    <a:ext cx="6656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4">
                <p14:nvContentPartPr>
                  <p14:cNvPr id="273" name="Håndskrift 272">
                    <a:extLst>
                      <a:ext uri="{FF2B5EF4-FFF2-40B4-BE49-F238E27FC236}">
                        <a16:creationId xmlns:a16="http://schemas.microsoft.com/office/drawing/2014/main" id="{C1C37977-2E4A-42A9-92CB-A4CF79DFDB03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273" name="Håndskrift 272">
                    <a:extLst>
                      <a:ext uri="{FF2B5EF4-FFF2-40B4-BE49-F238E27FC236}">
                        <a16:creationId xmlns:a16="http://schemas.microsoft.com/office/drawing/2014/main" id="{C1C37977-2E4A-42A9-92CB-A4CF79DFDB03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5">
                <p14:nvContentPartPr>
                  <p14:cNvPr id="274" name="Håndskrift 273">
                    <a:extLst>
                      <a:ext uri="{FF2B5EF4-FFF2-40B4-BE49-F238E27FC236}">
                        <a16:creationId xmlns:a16="http://schemas.microsoft.com/office/drawing/2014/main" id="{9D18072D-27AB-49B8-9982-A8BCDA44A8BF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274" name="Håndskrift 273">
                    <a:extLst>
                      <a:ext uri="{FF2B5EF4-FFF2-40B4-BE49-F238E27FC236}">
                        <a16:creationId xmlns:a16="http://schemas.microsoft.com/office/drawing/2014/main" id="{9D18072D-27AB-49B8-9982-A8BCDA44A8BF}"/>
                      </a:ext>
                    </a:extLst>
                  </p:cNvPr>
                  <p:cNvPicPr/>
                  <p:nvPr/>
                </p:nvPicPr>
                <p:blipFill>
                  <a:blip r:embed="rId46"/>
                  <a:stretch>
                    <a:fillRect/>
                  </a:stretch>
                </p:blipFill>
                <p:spPr>
                  <a:xfrm>
                    <a:off x="3792760" y="3152690"/>
                    <a:ext cx="72000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7">
                <p14:nvContentPartPr>
                  <p14:cNvPr id="275" name="Håndskrift 274">
                    <a:extLst>
                      <a:ext uri="{FF2B5EF4-FFF2-40B4-BE49-F238E27FC236}">
                        <a16:creationId xmlns:a16="http://schemas.microsoft.com/office/drawing/2014/main" id="{7D6F38DC-708F-47C6-A656-81D8AA8DFFD6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275" name="Håndskrift 274">
                    <a:extLst>
                      <a:ext uri="{FF2B5EF4-FFF2-40B4-BE49-F238E27FC236}">
                        <a16:creationId xmlns:a16="http://schemas.microsoft.com/office/drawing/2014/main" id="{7D6F38DC-708F-47C6-A656-81D8AA8DFFD6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8">
                <p14:nvContentPartPr>
                  <p14:cNvPr id="276" name="Håndskrift 275">
                    <a:extLst>
                      <a:ext uri="{FF2B5EF4-FFF2-40B4-BE49-F238E27FC236}">
                        <a16:creationId xmlns:a16="http://schemas.microsoft.com/office/drawing/2014/main" id="{940AEC8B-F78D-4D19-A774-5A278633F2B5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276" name="Håndskrift 275">
                    <a:extLst>
                      <a:ext uri="{FF2B5EF4-FFF2-40B4-BE49-F238E27FC236}">
                        <a16:creationId xmlns:a16="http://schemas.microsoft.com/office/drawing/2014/main" id="{940AEC8B-F78D-4D19-A774-5A278633F2B5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9">
                <p14:nvContentPartPr>
                  <p14:cNvPr id="277" name="Håndskrift 276">
                    <a:extLst>
                      <a:ext uri="{FF2B5EF4-FFF2-40B4-BE49-F238E27FC236}">
                        <a16:creationId xmlns:a16="http://schemas.microsoft.com/office/drawing/2014/main" id="{2CAEC9C9-94E4-4C6D-B3CC-E9C8ABFB0331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277" name="Håndskrift 276">
                    <a:extLst>
                      <a:ext uri="{FF2B5EF4-FFF2-40B4-BE49-F238E27FC236}">
                        <a16:creationId xmlns:a16="http://schemas.microsoft.com/office/drawing/2014/main" id="{2CAEC9C9-94E4-4C6D-B3CC-E9C8ABFB0331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0">
                <p14:nvContentPartPr>
                  <p14:cNvPr id="278" name="Håndskrift 277">
                    <a:extLst>
                      <a:ext uri="{FF2B5EF4-FFF2-40B4-BE49-F238E27FC236}">
                        <a16:creationId xmlns:a16="http://schemas.microsoft.com/office/drawing/2014/main" id="{96D46945-9CEE-42EC-B98E-337838D7238D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278" name="Håndskrift 277">
                    <a:extLst>
                      <a:ext uri="{FF2B5EF4-FFF2-40B4-BE49-F238E27FC236}">
                        <a16:creationId xmlns:a16="http://schemas.microsoft.com/office/drawing/2014/main" id="{96D46945-9CEE-42EC-B98E-337838D7238D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1">
                <p14:nvContentPartPr>
                  <p14:cNvPr id="279" name="Håndskrift 278">
                    <a:extLst>
                      <a:ext uri="{FF2B5EF4-FFF2-40B4-BE49-F238E27FC236}">
                        <a16:creationId xmlns:a16="http://schemas.microsoft.com/office/drawing/2014/main" id="{97710ED3-3C32-49AB-BB4D-DC3A1F350918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279" name="Håndskrift 278">
                    <a:extLst>
                      <a:ext uri="{FF2B5EF4-FFF2-40B4-BE49-F238E27FC236}">
                        <a16:creationId xmlns:a16="http://schemas.microsoft.com/office/drawing/2014/main" id="{97710ED3-3C32-49AB-BB4D-DC3A1F350918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2">
                <p14:nvContentPartPr>
                  <p14:cNvPr id="280" name="Håndskrift 279">
                    <a:extLst>
                      <a:ext uri="{FF2B5EF4-FFF2-40B4-BE49-F238E27FC236}">
                        <a16:creationId xmlns:a16="http://schemas.microsoft.com/office/drawing/2014/main" id="{57F8FD06-2B51-49C9-8B84-A474085ECC2B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280" name="Håndskrift 279">
                    <a:extLst>
                      <a:ext uri="{FF2B5EF4-FFF2-40B4-BE49-F238E27FC236}">
                        <a16:creationId xmlns:a16="http://schemas.microsoft.com/office/drawing/2014/main" id="{57F8FD06-2B51-49C9-8B84-A474085ECC2B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4130840" y="3214970"/>
                    <a:ext cx="6656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">
                <p14:nvContentPartPr>
                  <p14:cNvPr id="281" name="Håndskrift 280">
                    <a:extLst>
                      <a:ext uri="{FF2B5EF4-FFF2-40B4-BE49-F238E27FC236}">
                        <a16:creationId xmlns:a16="http://schemas.microsoft.com/office/drawing/2014/main" id="{3A401B20-5E65-47C8-A903-95D8FA34FE29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281" name="Håndskrift 280">
                    <a:extLst>
                      <a:ext uri="{FF2B5EF4-FFF2-40B4-BE49-F238E27FC236}">
                        <a16:creationId xmlns:a16="http://schemas.microsoft.com/office/drawing/2014/main" id="{3A401B20-5E65-47C8-A903-95D8FA34FE29}"/>
                      </a:ext>
                    </a:extLst>
                  </p:cNvPr>
                  <p:cNvPicPr/>
                  <p:nvPr/>
                </p:nvPicPr>
                <p:blipFill>
                  <a:blip r:embed="rId54"/>
                  <a:stretch>
                    <a:fillRect/>
                  </a:stretch>
                </p:blipFill>
                <p:spPr>
                  <a:xfrm>
                    <a:off x="4072120" y="3200090"/>
                    <a:ext cx="72000" cy="12027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5">
                <p14:nvContentPartPr>
                  <p14:cNvPr id="282" name="Håndskrift 281">
                    <a:extLst>
                      <a:ext uri="{FF2B5EF4-FFF2-40B4-BE49-F238E27FC236}">
                        <a16:creationId xmlns:a16="http://schemas.microsoft.com/office/drawing/2014/main" id="{A96426BE-DA6F-44AE-8BAF-6EB80E08DB14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282" name="Håndskrift 281">
                    <a:extLst>
                      <a:ext uri="{FF2B5EF4-FFF2-40B4-BE49-F238E27FC236}">
                        <a16:creationId xmlns:a16="http://schemas.microsoft.com/office/drawing/2014/main" id="{A96426BE-DA6F-44AE-8BAF-6EB80E08DB14}"/>
                      </a:ext>
                    </a:extLst>
                  </p:cNvPr>
                  <p:cNvPicPr/>
                  <p:nvPr/>
                </p:nvPicPr>
                <p:blipFill>
                  <a:blip r:embed="rId56"/>
                  <a:stretch>
                    <a:fillRect/>
                  </a:stretch>
                </p:blipFill>
                <p:spPr>
                  <a:xfrm>
                    <a:off x="4075549" y="317033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7">
                <p14:nvContentPartPr>
                  <p14:cNvPr id="283" name="Håndskrift 282">
                    <a:extLst>
                      <a:ext uri="{FF2B5EF4-FFF2-40B4-BE49-F238E27FC236}">
                        <a16:creationId xmlns:a16="http://schemas.microsoft.com/office/drawing/2014/main" id="{2AF905DA-D717-4949-B12E-5F5411D32421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283" name="Håndskrift 282">
                    <a:extLst>
                      <a:ext uri="{FF2B5EF4-FFF2-40B4-BE49-F238E27FC236}">
                        <a16:creationId xmlns:a16="http://schemas.microsoft.com/office/drawing/2014/main" id="{2AF905DA-D717-4949-B12E-5F5411D32421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4141960" y="31768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284" name="Håndskrift 283">
                    <a:extLst>
                      <a:ext uri="{FF2B5EF4-FFF2-40B4-BE49-F238E27FC236}">
                        <a16:creationId xmlns:a16="http://schemas.microsoft.com/office/drawing/2014/main" id="{C6659983-3109-4B08-8988-035F0307A6F8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284" name="Håndskrift 283">
                    <a:extLst>
                      <a:ext uri="{FF2B5EF4-FFF2-40B4-BE49-F238E27FC236}">
                        <a16:creationId xmlns:a16="http://schemas.microsoft.com/office/drawing/2014/main" id="{C6659983-3109-4B08-8988-035F0307A6F8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4299880" y="3280850"/>
                    <a:ext cx="63300" cy="1128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0">
                <p14:nvContentPartPr>
                  <p14:cNvPr id="285" name="Håndskrift 284">
                    <a:extLst>
                      <a:ext uri="{FF2B5EF4-FFF2-40B4-BE49-F238E27FC236}">
                        <a16:creationId xmlns:a16="http://schemas.microsoft.com/office/drawing/2014/main" id="{1A9299B4-35CD-4993-8ADE-2E7B658B480D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285" name="Håndskrift 284">
                    <a:extLst>
                      <a:ext uri="{FF2B5EF4-FFF2-40B4-BE49-F238E27FC236}">
                        <a16:creationId xmlns:a16="http://schemas.microsoft.com/office/drawing/2014/main" id="{1A9299B4-35CD-4993-8ADE-2E7B658B480D}"/>
                      </a:ext>
                    </a:extLst>
                  </p:cNvPr>
                  <p:cNvPicPr/>
                  <p:nvPr/>
                </p:nvPicPr>
                <p:blipFill>
                  <a:blip r:embed="rId54"/>
                  <a:stretch>
                    <a:fillRect/>
                  </a:stretch>
                </p:blipFill>
                <p:spPr>
                  <a:xfrm>
                    <a:off x="4269040" y="3308090"/>
                    <a:ext cx="72000" cy="12027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1">
                <p14:nvContentPartPr>
                  <p14:cNvPr id="286" name="Håndskrift 285">
                    <a:extLst>
                      <a:ext uri="{FF2B5EF4-FFF2-40B4-BE49-F238E27FC236}">
                        <a16:creationId xmlns:a16="http://schemas.microsoft.com/office/drawing/2014/main" id="{88E93843-4136-4C40-90CC-627B7371EBDB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286" name="Håndskrift 285">
                    <a:extLst>
                      <a:ext uri="{FF2B5EF4-FFF2-40B4-BE49-F238E27FC236}">
                        <a16:creationId xmlns:a16="http://schemas.microsoft.com/office/drawing/2014/main" id="{88E93843-4136-4C40-90CC-627B7371EBDB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285532" y="3367250"/>
                    <a:ext cx="87655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3">
                <p14:nvContentPartPr>
                  <p14:cNvPr id="287" name="Håndskrift 286">
                    <a:extLst>
                      <a:ext uri="{FF2B5EF4-FFF2-40B4-BE49-F238E27FC236}">
                        <a16:creationId xmlns:a16="http://schemas.microsoft.com/office/drawing/2014/main" id="{B1FFB54C-F147-4012-988B-90CDBDFB6FD6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287" name="Håndskrift 286">
                    <a:extLst>
                      <a:ext uri="{FF2B5EF4-FFF2-40B4-BE49-F238E27FC236}">
                        <a16:creationId xmlns:a16="http://schemas.microsoft.com/office/drawing/2014/main" id="{B1FFB54C-F147-4012-988B-90CDBDFB6FD6}"/>
                      </a:ext>
                    </a:extLst>
                  </p:cNvPr>
                  <p:cNvPicPr/>
                  <p:nvPr/>
                </p:nvPicPr>
                <p:blipFill>
                  <a:blip r:embed="rId64"/>
                  <a:stretch>
                    <a:fillRect/>
                  </a:stretch>
                </p:blipFill>
                <p:spPr>
                  <a:xfrm>
                    <a:off x="4331560" y="3325610"/>
                    <a:ext cx="63300" cy="124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5">
                <p14:nvContentPartPr>
                  <p14:cNvPr id="288" name="Håndskrift 287">
                    <a:extLst>
                      <a:ext uri="{FF2B5EF4-FFF2-40B4-BE49-F238E27FC236}">
                        <a16:creationId xmlns:a16="http://schemas.microsoft.com/office/drawing/2014/main" id="{759DE120-9150-4901-9F2D-CE4D2CFB8600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288" name="Håndskrift 287">
                    <a:extLst>
                      <a:ext uri="{FF2B5EF4-FFF2-40B4-BE49-F238E27FC236}">
                        <a16:creationId xmlns:a16="http://schemas.microsoft.com/office/drawing/2014/main" id="{759DE120-9150-4901-9F2D-CE4D2CFB8600}"/>
                      </a:ext>
                    </a:extLst>
                  </p:cNvPr>
                  <p:cNvPicPr/>
                  <p:nvPr/>
                </p:nvPicPr>
                <p:blipFill>
                  <a:blip r:embed="rId56"/>
                  <a:stretch>
                    <a:fillRect/>
                  </a:stretch>
                </p:blipFill>
                <p:spPr>
                  <a:xfrm>
                    <a:off x="4310269" y="330389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6">
                <p14:nvContentPartPr>
                  <p14:cNvPr id="289" name="Håndskrift 288">
                    <a:extLst>
                      <a:ext uri="{FF2B5EF4-FFF2-40B4-BE49-F238E27FC236}">
                        <a16:creationId xmlns:a16="http://schemas.microsoft.com/office/drawing/2014/main" id="{3B8B2A90-6963-4978-B4E4-75B945994274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289" name="Håndskrift 288">
                    <a:extLst>
                      <a:ext uri="{FF2B5EF4-FFF2-40B4-BE49-F238E27FC236}">
                        <a16:creationId xmlns:a16="http://schemas.microsoft.com/office/drawing/2014/main" id="{3B8B2A90-6963-4978-B4E4-75B945994274}"/>
                      </a:ext>
                    </a:extLst>
                  </p:cNvPr>
                  <p:cNvPicPr/>
                  <p:nvPr/>
                </p:nvPicPr>
                <p:blipFill>
                  <a:blip r:embed="rId56"/>
                  <a:stretch>
                    <a:fillRect/>
                  </a:stretch>
                </p:blipFill>
                <p:spPr>
                  <a:xfrm>
                    <a:off x="4355269" y="328481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7">
                <p14:nvContentPartPr>
                  <p14:cNvPr id="290" name="Håndskrift 289">
                    <a:extLst>
                      <a:ext uri="{FF2B5EF4-FFF2-40B4-BE49-F238E27FC236}">
                        <a16:creationId xmlns:a16="http://schemas.microsoft.com/office/drawing/2014/main" id="{83EC9BB5-A3F1-4A2F-807C-4EA3DFCCCAF5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290" name="Håndskrift 289">
                    <a:extLst>
                      <a:ext uri="{FF2B5EF4-FFF2-40B4-BE49-F238E27FC236}">
                        <a16:creationId xmlns:a16="http://schemas.microsoft.com/office/drawing/2014/main" id="{83EC9BB5-A3F1-4A2F-807C-4EA3DFCCCAF5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4114280" y="3380210"/>
                    <a:ext cx="6656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">
                <p14:nvContentPartPr>
                  <p14:cNvPr id="291" name="Håndskrift 290">
                    <a:extLst>
                      <a:ext uri="{FF2B5EF4-FFF2-40B4-BE49-F238E27FC236}">
                        <a16:creationId xmlns:a16="http://schemas.microsoft.com/office/drawing/2014/main" id="{BC8C1AFE-4406-408C-AA29-6191A89926E3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291" name="Håndskrift 290">
                    <a:extLst>
                      <a:ext uri="{FF2B5EF4-FFF2-40B4-BE49-F238E27FC236}">
                        <a16:creationId xmlns:a16="http://schemas.microsoft.com/office/drawing/2014/main" id="{BC8C1AFE-4406-408C-AA29-6191A89926E3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">
                <p14:nvContentPartPr>
                  <p14:cNvPr id="292" name="Håndskrift 291">
                    <a:extLst>
                      <a:ext uri="{FF2B5EF4-FFF2-40B4-BE49-F238E27FC236}">
                        <a16:creationId xmlns:a16="http://schemas.microsoft.com/office/drawing/2014/main" id="{A74225DE-4BF5-4352-8BDB-011293FD751C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292" name="Håndskrift 291">
                    <a:extLst>
                      <a:ext uri="{FF2B5EF4-FFF2-40B4-BE49-F238E27FC236}">
                        <a16:creationId xmlns:a16="http://schemas.microsoft.com/office/drawing/2014/main" id="{A74225DE-4BF5-4352-8BDB-011293FD751C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4082240" y="3411530"/>
                    <a:ext cx="6656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">
                <p14:nvContentPartPr>
                  <p14:cNvPr id="293" name="Håndskrift 292">
                    <a:extLst>
                      <a:ext uri="{FF2B5EF4-FFF2-40B4-BE49-F238E27FC236}">
                        <a16:creationId xmlns:a16="http://schemas.microsoft.com/office/drawing/2014/main" id="{ED4FC560-F948-4B80-8C9E-D7D2A3DB06C2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293" name="Håndskrift 292">
                    <a:extLst>
                      <a:ext uri="{FF2B5EF4-FFF2-40B4-BE49-F238E27FC236}">
                        <a16:creationId xmlns:a16="http://schemas.microsoft.com/office/drawing/2014/main" id="{ED4FC560-F948-4B80-8C9E-D7D2A3DB06C2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1">
                <p14:nvContentPartPr>
                  <p14:cNvPr id="294" name="Håndskrift 293">
                    <a:extLst>
                      <a:ext uri="{FF2B5EF4-FFF2-40B4-BE49-F238E27FC236}">
                        <a16:creationId xmlns:a16="http://schemas.microsoft.com/office/drawing/2014/main" id="{03E1C661-33E5-4921-AFE2-63D7AC99A14C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294" name="Håndskrift 293">
                    <a:extLst>
                      <a:ext uri="{FF2B5EF4-FFF2-40B4-BE49-F238E27FC236}">
                        <a16:creationId xmlns:a16="http://schemas.microsoft.com/office/drawing/2014/main" id="{03E1C661-33E5-4921-AFE2-63D7AC99A14C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4115252" y="3430970"/>
                    <a:ext cx="75775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3">
                <p14:nvContentPartPr>
                  <p14:cNvPr id="295" name="Håndskrift 294">
                    <a:extLst>
                      <a:ext uri="{FF2B5EF4-FFF2-40B4-BE49-F238E27FC236}">
                        <a16:creationId xmlns:a16="http://schemas.microsoft.com/office/drawing/2014/main" id="{3154CA7D-BFAA-4B01-BA65-EE07130706F5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295" name="Håndskrift 294">
                    <a:extLst>
                      <a:ext uri="{FF2B5EF4-FFF2-40B4-BE49-F238E27FC236}">
                        <a16:creationId xmlns:a16="http://schemas.microsoft.com/office/drawing/2014/main" id="{3154CA7D-BFAA-4B01-BA65-EE07130706F5}"/>
                      </a:ext>
                    </a:extLst>
                  </p:cNvPr>
                  <p:cNvPicPr/>
                  <p:nvPr/>
                </p:nvPicPr>
                <p:blipFill>
                  <a:blip r:embed="rId56"/>
                  <a:stretch>
                    <a:fillRect/>
                  </a:stretch>
                </p:blipFill>
                <p:spPr>
                  <a:xfrm>
                    <a:off x="4082029" y="343097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4">
                <p14:nvContentPartPr>
                  <p14:cNvPr id="296" name="Håndskrift 295">
                    <a:extLst>
                      <a:ext uri="{FF2B5EF4-FFF2-40B4-BE49-F238E27FC236}">
                        <a16:creationId xmlns:a16="http://schemas.microsoft.com/office/drawing/2014/main" id="{CF142F6C-9B43-48CF-B601-D73F751D466D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296" name="Håndskrift 295">
                    <a:extLst>
                      <a:ext uri="{FF2B5EF4-FFF2-40B4-BE49-F238E27FC236}">
                        <a16:creationId xmlns:a16="http://schemas.microsoft.com/office/drawing/2014/main" id="{CF142F6C-9B43-48CF-B601-D73F751D466D}"/>
                      </a:ext>
                    </a:extLst>
                  </p:cNvPr>
                  <p:cNvPicPr/>
                  <p:nvPr/>
                </p:nvPicPr>
                <p:blipFill>
                  <a:blip r:embed="rId46"/>
                  <a:stretch>
                    <a:fillRect/>
                  </a:stretch>
                </p:blipFill>
                <p:spPr>
                  <a:xfrm>
                    <a:off x="4065640" y="3393890"/>
                    <a:ext cx="72000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5">
                <p14:nvContentPartPr>
                  <p14:cNvPr id="297" name="Håndskrift 296">
                    <a:extLst>
                      <a:ext uri="{FF2B5EF4-FFF2-40B4-BE49-F238E27FC236}">
                        <a16:creationId xmlns:a16="http://schemas.microsoft.com/office/drawing/2014/main" id="{79866F2A-0930-4A55-976A-4673F56DEACD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297" name="Håndskrift 296">
                    <a:extLst>
                      <a:ext uri="{FF2B5EF4-FFF2-40B4-BE49-F238E27FC236}">
                        <a16:creationId xmlns:a16="http://schemas.microsoft.com/office/drawing/2014/main" id="{79866F2A-0930-4A55-976A-4673F56DEACD}"/>
                      </a:ext>
                    </a:extLst>
                  </p:cNvPr>
                  <p:cNvPicPr/>
                  <p:nvPr/>
                </p:nvPicPr>
                <p:blipFill>
                  <a:blip r:embed="rId76"/>
                  <a:stretch>
                    <a:fillRect/>
                  </a:stretch>
                </p:blipFill>
                <p:spPr>
                  <a:xfrm>
                    <a:off x="3924769" y="3374810"/>
                    <a:ext cx="70449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7">
                <p14:nvContentPartPr>
                  <p14:cNvPr id="298" name="Håndskrift 297">
                    <a:extLst>
                      <a:ext uri="{FF2B5EF4-FFF2-40B4-BE49-F238E27FC236}">
                        <a16:creationId xmlns:a16="http://schemas.microsoft.com/office/drawing/2014/main" id="{F5C86C19-FB4D-4FE9-AA61-99AA6B3CC5BE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298" name="Håndskrift 297">
                    <a:extLst>
                      <a:ext uri="{FF2B5EF4-FFF2-40B4-BE49-F238E27FC236}">
                        <a16:creationId xmlns:a16="http://schemas.microsoft.com/office/drawing/2014/main" id="{F5C86C19-FB4D-4FE9-AA61-99AA6B3CC5BE}"/>
                      </a:ext>
                    </a:extLst>
                  </p:cNvPr>
                  <p:cNvPicPr/>
                  <p:nvPr/>
                </p:nvPicPr>
                <p:blipFill>
                  <a:blip r:embed="rId46"/>
                  <a:stretch>
                    <a:fillRect/>
                  </a:stretch>
                </p:blipFill>
                <p:spPr>
                  <a:xfrm>
                    <a:off x="3919840" y="3343130"/>
                    <a:ext cx="72000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8">
                <p14:nvContentPartPr>
                  <p14:cNvPr id="299" name="Håndskrift 298">
                    <a:extLst>
                      <a:ext uri="{FF2B5EF4-FFF2-40B4-BE49-F238E27FC236}">
                        <a16:creationId xmlns:a16="http://schemas.microsoft.com/office/drawing/2014/main" id="{E444BDDB-1EDD-4964-84C8-91F785753D7A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299" name="Håndskrift 298">
                    <a:extLst>
                      <a:ext uri="{FF2B5EF4-FFF2-40B4-BE49-F238E27FC236}">
                        <a16:creationId xmlns:a16="http://schemas.microsoft.com/office/drawing/2014/main" id="{E444BDDB-1EDD-4964-84C8-91F785753D7A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9">
                <p14:nvContentPartPr>
                  <p14:cNvPr id="300" name="Håndskrift 299">
                    <a:extLst>
                      <a:ext uri="{FF2B5EF4-FFF2-40B4-BE49-F238E27FC236}">
                        <a16:creationId xmlns:a16="http://schemas.microsoft.com/office/drawing/2014/main" id="{75384DA3-7E4E-41A7-81ED-F2F3F861A5C6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300" name="Håndskrift 299">
                    <a:extLst>
                      <a:ext uri="{FF2B5EF4-FFF2-40B4-BE49-F238E27FC236}">
                        <a16:creationId xmlns:a16="http://schemas.microsoft.com/office/drawing/2014/main" id="{75384DA3-7E4E-41A7-81ED-F2F3F861A5C6}"/>
                      </a:ext>
                    </a:extLst>
                  </p:cNvPr>
                  <p:cNvPicPr/>
                  <p:nvPr/>
                </p:nvPicPr>
                <p:blipFill>
                  <a:blip r:embed="rId80"/>
                  <a:stretch>
                    <a:fillRect/>
                  </a:stretch>
                </p:blipFill>
                <p:spPr>
                  <a:xfrm>
                    <a:off x="3922609" y="3377330"/>
                    <a:ext cx="70449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1">
                <p14:nvContentPartPr>
                  <p14:cNvPr id="301" name="Håndskrift 300">
                    <a:extLst>
                      <a:ext uri="{FF2B5EF4-FFF2-40B4-BE49-F238E27FC236}">
                        <a16:creationId xmlns:a16="http://schemas.microsoft.com/office/drawing/2014/main" id="{54FF56CE-ECF8-48C9-AF2F-FDD4E50F9455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301" name="Håndskrift 300">
                    <a:extLst>
                      <a:ext uri="{FF2B5EF4-FFF2-40B4-BE49-F238E27FC236}">
                        <a16:creationId xmlns:a16="http://schemas.microsoft.com/office/drawing/2014/main" id="{54FF56CE-ECF8-48C9-AF2F-FDD4E50F9455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3960160" y="3340130"/>
                    <a:ext cx="75960" cy="13465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3">
                <p14:nvContentPartPr>
                  <p14:cNvPr id="302" name="Håndskrift 301">
                    <a:extLst>
                      <a:ext uri="{FF2B5EF4-FFF2-40B4-BE49-F238E27FC236}">
                        <a16:creationId xmlns:a16="http://schemas.microsoft.com/office/drawing/2014/main" id="{D10E1FA7-5932-4DD7-BEC3-FC6D9EDCBF34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302" name="Håndskrift 301">
                    <a:extLst>
                      <a:ext uri="{FF2B5EF4-FFF2-40B4-BE49-F238E27FC236}">
                        <a16:creationId xmlns:a16="http://schemas.microsoft.com/office/drawing/2014/main" id="{D10E1FA7-5932-4DD7-BEC3-FC6D9EDCBF34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3904390" y="3300200"/>
                    <a:ext cx="102936" cy="1209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5">
                <p14:nvContentPartPr>
                  <p14:cNvPr id="303" name="Håndskrift 302">
                    <a:extLst>
                      <a:ext uri="{FF2B5EF4-FFF2-40B4-BE49-F238E27FC236}">
                        <a16:creationId xmlns:a16="http://schemas.microsoft.com/office/drawing/2014/main" id="{3031FD50-258C-4C99-9122-E1550C6634D5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303" name="Håndskrift 302">
                    <a:extLst>
                      <a:ext uri="{FF2B5EF4-FFF2-40B4-BE49-F238E27FC236}">
                        <a16:creationId xmlns:a16="http://schemas.microsoft.com/office/drawing/2014/main" id="{3031FD50-258C-4C99-9122-E1550C6634D5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6">
                <p14:nvContentPartPr>
                  <p14:cNvPr id="304" name="Håndskrift 303">
                    <a:extLst>
                      <a:ext uri="{FF2B5EF4-FFF2-40B4-BE49-F238E27FC236}">
                        <a16:creationId xmlns:a16="http://schemas.microsoft.com/office/drawing/2014/main" id="{9FEAC1E3-520D-49BE-B2F9-F88810F8DB0E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304" name="Håndskrift 303">
                    <a:extLst>
                      <a:ext uri="{FF2B5EF4-FFF2-40B4-BE49-F238E27FC236}">
                        <a16:creationId xmlns:a16="http://schemas.microsoft.com/office/drawing/2014/main" id="{9FEAC1E3-520D-49BE-B2F9-F88810F8DB0E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7">
                <p14:nvContentPartPr>
                  <p14:cNvPr id="305" name="Håndskrift 304">
                    <a:extLst>
                      <a:ext uri="{FF2B5EF4-FFF2-40B4-BE49-F238E27FC236}">
                        <a16:creationId xmlns:a16="http://schemas.microsoft.com/office/drawing/2014/main" id="{B3495E99-C5E2-484F-AF46-DC278E1F0E17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305" name="Håndskrift 304">
                    <a:extLst>
                      <a:ext uri="{FF2B5EF4-FFF2-40B4-BE49-F238E27FC236}">
                        <a16:creationId xmlns:a16="http://schemas.microsoft.com/office/drawing/2014/main" id="{B3495E99-C5E2-484F-AF46-DC278E1F0E17}"/>
                      </a:ext>
                    </a:extLst>
                  </p:cNvPr>
                  <p:cNvPicPr/>
                  <p:nvPr/>
                </p:nvPicPr>
                <p:blipFill>
                  <a:blip r:embed="rId56"/>
                  <a:stretch>
                    <a:fillRect/>
                  </a:stretch>
                </p:blipFill>
                <p:spPr>
                  <a:xfrm>
                    <a:off x="3770629" y="349433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8">
                <p14:nvContentPartPr>
                  <p14:cNvPr id="306" name="Håndskrift 305">
                    <a:extLst>
                      <a:ext uri="{FF2B5EF4-FFF2-40B4-BE49-F238E27FC236}">
                        <a16:creationId xmlns:a16="http://schemas.microsoft.com/office/drawing/2014/main" id="{41A4159F-E03B-452C-AC02-0CBD4F65DF81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306" name="Håndskrift 305">
                    <a:extLst>
                      <a:ext uri="{FF2B5EF4-FFF2-40B4-BE49-F238E27FC236}">
                        <a16:creationId xmlns:a16="http://schemas.microsoft.com/office/drawing/2014/main" id="{41A4159F-E03B-452C-AC02-0CBD4F65DF81}"/>
                      </a:ext>
                    </a:extLst>
                  </p:cNvPr>
                  <p:cNvPicPr/>
                  <p:nvPr/>
                </p:nvPicPr>
                <p:blipFill>
                  <a:blip r:embed="rId89"/>
                  <a:stretch>
                    <a:fillRect/>
                  </a:stretch>
                </p:blipFill>
                <p:spPr>
                  <a:xfrm>
                    <a:off x="3795602" y="3478250"/>
                    <a:ext cx="78584" cy="124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0">
                <p14:nvContentPartPr>
                  <p14:cNvPr id="307" name="Håndskrift 306">
                    <a:extLst>
                      <a:ext uri="{FF2B5EF4-FFF2-40B4-BE49-F238E27FC236}">
                        <a16:creationId xmlns:a16="http://schemas.microsoft.com/office/drawing/2014/main" id="{4CBBEEFC-83CF-4512-BA0D-6D58A80689E1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307" name="Håndskrift 306">
                    <a:extLst>
                      <a:ext uri="{FF2B5EF4-FFF2-40B4-BE49-F238E27FC236}">
                        <a16:creationId xmlns:a16="http://schemas.microsoft.com/office/drawing/2014/main" id="{4CBBEEFC-83CF-4512-BA0D-6D58A80689E1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3818320" y="3479810"/>
                    <a:ext cx="72000" cy="98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2">
                <p14:nvContentPartPr>
                  <p14:cNvPr id="308" name="Håndskrift 307">
                    <a:extLst>
                      <a:ext uri="{FF2B5EF4-FFF2-40B4-BE49-F238E27FC236}">
                        <a16:creationId xmlns:a16="http://schemas.microsoft.com/office/drawing/2014/main" id="{BD6B41FC-411B-4C45-856A-932100CC0CAB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308" name="Håndskrift 307">
                    <a:extLst>
                      <a:ext uri="{FF2B5EF4-FFF2-40B4-BE49-F238E27FC236}">
                        <a16:creationId xmlns:a16="http://schemas.microsoft.com/office/drawing/2014/main" id="{BD6B41FC-411B-4C45-856A-932100CC0CAB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95" name="Gruppe 94">
              <a:extLst>
                <a:ext uri="{FF2B5EF4-FFF2-40B4-BE49-F238E27FC236}">
                  <a16:creationId xmlns:a16="http://schemas.microsoft.com/office/drawing/2014/main" id="{4AC98D1B-E262-4614-98B0-C888B14EFC9B}"/>
                </a:ext>
              </a:extLst>
            </p:cNvPr>
            <p:cNvGrpSpPr/>
            <p:nvPr/>
          </p:nvGrpSpPr>
          <p:grpSpPr>
            <a:xfrm>
              <a:off x="7754138" y="3798806"/>
              <a:ext cx="1092892" cy="1397384"/>
              <a:chOff x="3887440" y="3263570"/>
              <a:chExt cx="456120" cy="5832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93">
                <p14:nvContentPartPr>
                  <p14:cNvPr id="262" name="Håndskrift 261">
                    <a:extLst>
                      <a:ext uri="{FF2B5EF4-FFF2-40B4-BE49-F238E27FC236}">
                        <a16:creationId xmlns:a16="http://schemas.microsoft.com/office/drawing/2014/main" id="{58FACD6B-43FB-4296-B796-0617193434F5}"/>
                      </a:ext>
                    </a:extLst>
                  </p14:cNvPr>
                  <p14:cNvContentPartPr/>
                  <p14:nvPr/>
                </p14:nvContentPartPr>
                <p14:xfrm>
                  <a:off x="3917680" y="3288770"/>
                  <a:ext cx="128160" cy="558000"/>
                </p14:xfrm>
              </p:contentPart>
            </mc:Choice>
            <mc:Fallback xmlns="">
              <p:pic>
                <p:nvPicPr>
                  <p:cNvPr id="262" name="Håndskrift 261">
                    <a:extLst>
                      <a:ext uri="{FF2B5EF4-FFF2-40B4-BE49-F238E27FC236}">
                        <a16:creationId xmlns:a16="http://schemas.microsoft.com/office/drawing/2014/main" id="{58FACD6B-43FB-4296-B796-0617193434F5}"/>
                      </a:ext>
                    </a:extLst>
                  </p:cNvPr>
                  <p:cNvPicPr/>
                  <p:nvPr/>
                </p:nvPicPr>
                <p:blipFill>
                  <a:blip r:embed="rId94"/>
                  <a:stretch>
                    <a:fillRect/>
                  </a:stretch>
                </p:blipFill>
                <p:spPr>
                  <a:xfrm>
                    <a:off x="3910977" y="3276202"/>
                    <a:ext cx="141432" cy="5828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5">
                <p14:nvContentPartPr>
                  <p14:cNvPr id="263" name="Håndskrift 262">
                    <a:extLst>
                      <a:ext uri="{FF2B5EF4-FFF2-40B4-BE49-F238E27FC236}">
                        <a16:creationId xmlns:a16="http://schemas.microsoft.com/office/drawing/2014/main" id="{3DBB39A6-440A-49A7-952D-69D6AE7D5D50}"/>
                      </a:ext>
                    </a:extLst>
                  </p14:cNvPr>
                  <p14:cNvContentPartPr/>
                  <p14:nvPr/>
                </p14:nvContentPartPr>
                <p14:xfrm>
                  <a:off x="4061320" y="3378050"/>
                  <a:ext cx="282240" cy="417600"/>
                </p14:xfrm>
              </p:contentPart>
            </mc:Choice>
            <mc:Fallback xmlns="">
              <p:pic>
                <p:nvPicPr>
                  <p:cNvPr id="263" name="Håndskrift 262">
                    <a:extLst>
                      <a:ext uri="{FF2B5EF4-FFF2-40B4-BE49-F238E27FC236}">
                        <a16:creationId xmlns:a16="http://schemas.microsoft.com/office/drawing/2014/main" id="{3DBB39A6-440A-49A7-952D-69D6AE7D5D50}"/>
                      </a:ext>
                    </a:extLst>
                  </p:cNvPr>
                  <p:cNvPicPr/>
                  <p:nvPr/>
                </p:nvPicPr>
                <p:blipFill>
                  <a:blip r:embed="rId96"/>
                  <a:stretch>
                    <a:fillRect/>
                  </a:stretch>
                </p:blipFill>
                <p:spPr>
                  <a:xfrm>
                    <a:off x="4054619" y="3365487"/>
                    <a:ext cx="295508" cy="44247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7">
                <p14:nvContentPartPr>
                  <p14:cNvPr id="264" name="Håndskrift 263">
                    <a:extLst>
                      <a:ext uri="{FF2B5EF4-FFF2-40B4-BE49-F238E27FC236}">
                        <a16:creationId xmlns:a16="http://schemas.microsoft.com/office/drawing/2014/main" id="{186C2EAF-5A4B-4919-815C-BCD60C1FFB5E}"/>
                      </a:ext>
                    </a:extLst>
                  </p14:cNvPr>
                  <p14:cNvContentPartPr/>
                  <p14:nvPr/>
                </p14:nvContentPartPr>
                <p14:xfrm>
                  <a:off x="4053400" y="3263570"/>
                  <a:ext cx="68040" cy="560520"/>
                </p14:xfrm>
              </p:contentPart>
            </mc:Choice>
            <mc:Fallback xmlns="">
              <p:pic>
                <p:nvPicPr>
                  <p:cNvPr id="264" name="Håndskrift 263">
                    <a:extLst>
                      <a:ext uri="{FF2B5EF4-FFF2-40B4-BE49-F238E27FC236}">
                        <a16:creationId xmlns:a16="http://schemas.microsoft.com/office/drawing/2014/main" id="{186C2EAF-5A4B-4919-815C-BCD60C1FFB5E}"/>
                      </a:ext>
                    </a:extLst>
                  </p:cNvPr>
                  <p:cNvPicPr/>
                  <p:nvPr/>
                </p:nvPicPr>
                <p:blipFill>
                  <a:blip r:embed="rId98"/>
                  <a:stretch>
                    <a:fillRect/>
                  </a:stretch>
                </p:blipFill>
                <p:spPr>
                  <a:xfrm>
                    <a:off x="4046677" y="3250997"/>
                    <a:ext cx="81352" cy="58541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9">
                <p14:nvContentPartPr>
                  <p14:cNvPr id="265" name="Håndskrift 264">
                    <a:extLst>
                      <a:ext uri="{FF2B5EF4-FFF2-40B4-BE49-F238E27FC236}">
                        <a16:creationId xmlns:a16="http://schemas.microsoft.com/office/drawing/2014/main" id="{393F2389-F593-468F-8115-BA1CB0A60B21}"/>
                      </a:ext>
                    </a:extLst>
                  </p14:cNvPr>
                  <p14:cNvContentPartPr/>
                  <p14:nvPr/>
                </p14:nvContentPartPr>
                <p14:xfrm>
                  <a:off x="3887440" y="3459050"/>
                  <a:ext cx="435960" cy="367200"/>
                </p14:xfrm>
              </p:contentPart>
            </mc:Choice>
            <mc:Fallback xmlns="">
              <p:pic>
                <p:nvPicPr>
                  <p:cNvPr id="265" name="Håndskrift 264">
                    <a:extLst>
                      <a:ext uri="{FF2B5EF4-FFF2-40B4-BE49-F238E27FC236}">
                        <a16:creationId xmlns:a16="http://schemas.microsoft.com/office/drawing/2014/main" id="{393F2389-F593-468F-8115-BA1CB0A60B21}"/>
                      </a:ext>
                    </a:extLst>
                  </p:cNvPr>
                  <p:cNvPicPr/>
                  <p:nvPr/>
                </p:nvPicPr>
                <p:blipFill>
                  <a:blip r:embed="rId100"/>
                  <a:stretch>
                    <a:fillRect/>
                  </a:stretch>
                </p:blipFill>
                <p:spPr>
                  <a:xfrm>
                    <a:off x="3880737" y="3446483"/>
                    <a:ext cx="449232" cy="392082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96" name="Gruppe 95">
              <a:extLst>
                <a:ext uri="{FF2B5EF4-FFF2-40B4-BE49-F238E27FC236}">
                  <a16:creationId xmlns:a16="http://schemas.microsoft.com/office/drawing/2014/main" id="{E4AF2325-1DF6-48F4-B9FE-AE78A9C433E6}"/>
                </a:ext>
              </a:extLst>
            </p:cNvPr>
            <p:cNvGrpSpPr/>
            <p:nvPr/>
          </p:nvGrpSpPr>
          <p:grpSpPr>
            <a:xfrm>
              <a:off x="7795691" y="3860167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01">
                <p14:nvContentPartPr>
                  <p14:cNvPr id="215" name="Håndskrift 214">
                    <a:extLst>
                      <a:ext uri="{FF2B5EF4-FFF2-40B4-BE49-F238E27FC236}">
                        <a16:creationId xmlns:a16="http://schemas.microsoft.com/office/drawing/2014/main" id="{63879FD8-7EDC-45F1-8AE6-BB4BA8071668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215" name="Håndskrift 214">
                    <a:extLst>
                      <a:ext uri="{FF2B5EF4-FFF2-40B4-BE49-F238E27FC236}">
                        <a16:creationId xmlns:a16="http://schemas.microsoft.com/office/drawing/2014/main" id="{63879FD8-7EDC-45F1-8AE6-BB4BA8071668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2">
                <p14:nvContentPartPr>
                  <p14:cNvPr id="220" name="Håndskrift 219">
                    <a:extLst>
                      <a:ext uri="{FF2B5EF4-FFF2-40B4-BE49-F238E27FC236}">
                        <a16:creationId xmlns:a16="http://schemas.microsoft.com/office/drawing/2014/main" id="{75C43532-23B2-4F57-94CC-0A500F8A8E62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220" name="Håndskrift 219">
                    <a:extLst>
                      <a:ext uri="{FF2B5EF4-FFF2-40B4-BE49-F238E27FC236}">
                        <a16:creationId xmlns:a16="http://schemas.microsoft.com/office/drawing/2014/main" id="{75C43532-23B2-4F57-94CC-0A500F8A8E62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3">
                <p14:nvContentPartPr>
                  <p14:cNvPr id="221" name="Håndskrift 220">
                    <a:extLst>
                      <a:ext uri="{FF2B5EF4-FFF2-40B4-BE49-F238E27FC236}">
                        <a16:creationId xmlns:a16="http://schemas.microsoft.com/office/drawing/2014/main" id="{1EA81757-19E1-45BC-A2A2-D2D7E0BFCD1E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221" name="Håndskrift 220">
                    <a:extLst>
                      <a:ext uri="{FF2B5EF4-FFF2-40B4-BE49-F238E27FC236}">
                        <a16:creationId xmlns:a16="http://schemas.microsoft.com/office/drawing/2014/main" id="{1EA81757-19E1-45BC-A2A2-D2D7E0BFCD1E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4">
                <p14:nvContentPartPr>
                  <p14:cNvPr id="222" name="Håndskrift 221">
                    <a:extLst>
                      <a:ext uri="{FF2B5EF4-FFF2-40B4-BE49-F238E27FC236}">
                        <a16:creationId xmlns:a16="http://schemas.microsoft.com/office/drawing/2014/main" id="{5B704EC5-DF4B-44C1-BC63-0F0E9B143F03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222" name="Håndskrift 221">
                    <a:extLst>
                      <a:ext uri="{FF2B5EF4-FFF2-40B4-BE49-F238E27FC236}">
                        <a16:creationId xmlns:a16="http://schemas.microsoft.com/office/drawing/2014/main" id="{5B704EC5-DF4B-44C1-BC63-0F0E9B143F03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5">
                <p14:nvContentPartPr>
                  <p14:cNvPr id="223" name="Håndskrift 222">
                    <a:extLst>
                      <a:ext uri="{FF2B5EF4-FFF2-40B4-BE49-F238E27FC236}">
                        <a16:creationId xmlns:a16="http://schemas.microsoft.com/office/drawing/2014/main" id="{B0AB887E-585E-4503-997B-9F4FA2711512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223" name="Håndskrift 222">
                    <a:extLst>
                      <a:ext uri="{FF2B5EF4-FFF2-40B4-BE49-F238E27FC236}">
                        <a16:creationId xmlns:a16="http://schemas.microsoft.com/office/drawing/2014/main" id="{B0AB887E-585E-4503-997B-9F4FA2711512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6">
                <p14:nvContentPartPr>
                  <p14:cNvPr id="224" name="Håndskrift 223">
                    <a:extLst>
                      <a:ext uri="{FF2B5EF4-FFF2-40B4-BE49-F238E27FC236}">
                        <a16:creationId xmlns:a16="http://schemas.microsoft.com/office/drawing/2014/main" id="{436D4440-9FF0-43F9-B879-29657DDE75BC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224" name="Håndskrift 223">
                    <a:extLst>
                      <a:ext uri="{FF2B5EF4-FFF2-40B4-BE49-F238E27FC236}">
                        <a16:creationId xmlns:a16="http://schemas.microsoft.com/office/drawing/2014/main" id="{436D4440-9FF0-43F9-B879-29657DDE75BC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7">
                <p14:nvContentPartPr>
                  <p14:cNvPr id="225" name="Håndskrift 224">
                    <a:extLst>
                      <a:ext uri="{FF2B5EF4-FFF2-40B4-BE49-F238E27FC236}">
                        <a16:creationId xmlns:a16="http://schemas.microsoft.com/office/drawing/2014/main" id="{E098F637-58F0-4508-998D-059BBEF121E3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225" name="Håndskrift 224">
                    <a:extLst>
                      <a:ext uri="{FF2B5EF4-FFF2-40B4-BE49-F238E27FC236}">
                        <a16:creationId xmlns:a16="http://schemas.microsoft.com/office/drawing/2014/main" id="{E098F637-58F0-4508-998D-059BBEF121E3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3834920" y="3214970"/>
                    <a:ext cx="6656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8">
                <p14:nvContentPartPr>
                  <p14:cNvPr id="226" name="Håndskrift 225">
                    <a:extLst>
                      <a:ext uri="{FF2B5EF4-FFF2-40B4-BE49-F238E27FC236}">
                        <a16:creationId xmlns:a16="http://schemas.microsoft.com/office/drawing/2014/main" id="{40471B1C-B17C-402C-93ED-BB5CB450CE44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226" name="Håndskrift 225">
                    <a:extLst>
                      <a:ext uri="{FF2B5EF4-FFF2-40B4-BE49-F238E27FC236}">
                        <a16:creationId xmlns:a16="http://schemas.microsoft.com/office/drawing/2014/main" id="{40471B1C-B17C-402C-93ED-BB5CB450CE44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9">
                <p14:nvContentPartPr>
                  <p14:cNvPr id="227" name="Håndskrift 226">
                    <a:extLst>
                      <a:ext uri="{FF2B5EF4-FFF2-40B4-BE49-F238E27FC236}">
                        <a16:creationId xmlns:a16="http://schemas.microsoft.com/office/drawing/2014/main" id="{BC1AAEB2-C430-412B-9251-DABBC51ACA16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227" name="Håndskrift 226">
                    <a:extLst>
                      <a:ext uri="{FF2B5EF4-FFF2-40B4-BE49-F238E27FC236}">
                        <a16:creationId xmlns:a16="http://schemas.microsoft.com/office/drawing/2014/main" id="{BC1AAEB2-C430-412B-9251-DABBC51ACA16}"/>
                      </a:ext>
                    </a:extLst>
                  </p:cNvPr>
                  <p:cNvPicPr/>
                  <p:nvPr/>
                </p:nvPicPr>
                <p:blipFill>
                  <a:blip r:embed="rId46"/>
                  <a:stretch>
                    <a:fillRect/>
                  </a:stretch>
                </p:blipFill>
                <p:spPr>
                  <a:xfrm>
                    <a:off x="3792760" y="3152690"/>
                    <a:ext cx="72000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0">
                <p14:nvContentPartPr>
                  <p14:cNvPr id="228" name="Håndskrift 227">
                    <a:extLst>
                      <a:ext uri="{FF2B5EF4-FFF2-40B4-BE49-F238E27FC236}">
                        <a16:creationId xmlns:a16="http://schemas.microsoft.com/office/drawing/2014/main" id="{71CDA3C8-ADDE-4E84-A140-FE95B59A9A64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228" name="Håndskrift 227">
                    <a:extLst>
                      <a:ext uri="{FF2B5EF4-FFF2-40B4-BE49-F238E27FC236}">
                        <a16:creationId xmlns:a16="http://schemas.microsoft.com/office/drawing/2014/main" id="{71CDA3C8-ADDE-4E84-A140-FE95B59A9A64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1">
                <p14:nvContentPartPr>
                  <p14:cNvPr id="229" name="Håndskrift 228">
                    <a:extLst>
                      <a:ext uri="{FF2B5EF4-FFF2-40B4-BE49-F238E27FC236}">
                        <a16:creationId xmlns:a16="http://schemas.microsoft.com/office/drawing/2014/main" id="{DC2E366F-8547-4477-BB81-55CE4D739746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229" name="Håndskrift 228">
                    <a:extLst>
                      <a:ext uri="{FF2B5EF4-FFF2-40B4-BE49-F238E27FC236}">
                        <a16:creationId xmlns:a16="http://schemas.microsoft.com/office/drawing/2014/main" id="{DC2E366F-8547-4477-BB81-55CE4D739746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2">
                <p14:nvContentPartPr>
                  <p14:cNvPr id="230" name="Håndskrift 229">
                    <a:extLst>
                      <a:ext uri="{FF2B5EF4-FFF2-40B4-BE49-F238E27FC236}">
                        <a16:creationId xmlns:a16="http://schemas.microsoft.com/office/drawing/2014/main" id="{53D280C7-980F-4491-A6D5-09E047923084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230" name="Håndskrift 229">
                    <a:extLst>
                      <a:ext uri="{FF2B5EF4-FFF2-40B4-BE49-F238E27FC236}">
                        <a16:creationId xmlns:a16="http://schemas.microsoft.com/office/drawing/2014/main" id="{53D280C7-980F-4491-A6D5-09E047923084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3">
                <p14:nvContentPartPr>
                  <p14:cNvPr id="231" name="Håndskrift 230">
                    <a:extLst>
                      <a:ext uri="{FF2B5EF4-FFF2-40B4-BE49-F238E27FC236}">
                        <a16:creationId xmlns:a16="http://schemas.microsoft.com/office/drawing/2014/main" id="{408E17C5-08FC-49FE-882A-60703368B485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231" name="Håndskrift 230">
                    <a:extLst>
                      <a:ext uri="{FF2B5EF4-FFF2-40B4-BE49-F238E27FC236}">
                        <a16:creationId xmlns:a16="http://schemas.microsoft.com/office/drawing/2014/main" id="{408E17C5-08FC-49FE-882A-60703368B485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4">
                <p14:nvContentPartPr>
                  <p14:cNvPr id="232" name="Håndskrift 231">
                    <a:extLst>
                      <a:ext uri="{FF2B5EF4-FFF2-40B4-BE49-F238E27FC236}">
                        <a16:creationId xmlns:a16="http://schemas.microsoft.com/office/drawing/2014/main" id="{BE1DE427-879D-4D51-A942-21A08AAA29FF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232" name="Håndskrift 231">
                    <a:extLst>
                      <a:ext uri="{FF2B5EF4-FFF2-40B4-BE49-F238E27FC236}">
                        <a16:creationId xmlns:a16="http://schemas.microsoft.com/office/drawing/2014/main" id="{BE1DE427-879D-4D51-A942-21A08AAA29FF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5">
                <p14:nvContentPartPr>
                  <p14:cNvPr id="233" name="Håndskrift 232">
                    <a:extLst>
                      <a:ext uri="{FF2B5EF4-FFF2-40B4-BE49-F238E27FC236}">
                        <a16:creationId xmlns:a16="http://schemas.microsoft.com/office/drawing/2014/main" id="{A6A564AD-94DE-4DA5-8687-A28F8381BF14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233" name="Håndskrift 232">
                    <a:extLst>
                      <a:ext uri="{FF2B5EF4-FFF2-40B4-BE49-F238E27FC236}">
                        <a16:creationId xmlns:a16="http://schemas.microsoft.com/office/drawing/2014/main" id="{A6A564AD-94DE-4DA5-8687-A28F8381BF14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4130840" y="3214970"/>
                    <a:ext cx="6656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6">
                <p14:nvContentPartPr>
                  <p14:cNvPr id="234" name="Håndskrift 233">
                    <a:extLst>
                      <a:ext uri="{FF2B5EF4-FFF2-40B4-BE49-F238E27FC236}">
                        <a16:creationId xmlns:a16="http://schemas.microsoft.com/office/drawing/2014/main" id="{5E2CF2A3-7072-465D-B275-890713D639A8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234" name="Håndskrift 233">
                    <a:extLst>
                      <a:ext uri="{FF2B5EF4-FFF2-40B4-BE49-F238E27FC236}">
                        <a16:creationId xmlns:a16="http://schemas.microsoft.com/office/drawing/2014/main" id="{5E2CF2A3-7072-465D-B275-890713D639A8}"/>
                      </a:ext>
                    </a:extLst>
                  </p:cNvPr>
                  <p:cNvPicPr/>
                  <p:nvPr/>
                </p:nvPicPr>
                <p:blipFill>
                  <a:blip r:embed="rId54"/>
                  <a:stretch>
                    <a:fillRect/>
                  </a:stretch>
                </p:blipFill>
                <p:spPr>
                  <a:xfrm>
                    <a:off x="4072120" y="3200090"/>
                    <a:ext cx="72000" cy="12027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7">
                <p14:nvContentPartPr>
                  <p14:cNvPr id="235" name="Håndskrift 234">
                    <a:extLst>
                      <a:ext uri="{FF2B5EF4-FFF2-40B4-BE49-F238E27FC236}">
                        <a16:creationId xmlns:a16="http://schemas.microsoft.com/office/drawing/2014/main" id="{56213378-37B1-41FD-B486-C317A7D67458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235" name="Håndskrift 234">
                    <a:extLst>
                      <a:ext uri="{FF2B5EF4-FFF2-40B4-BE49-F238E27FC236}">
                        <a16:creationId xmlns:a16="http://schemas.microsoft.com/office/drawing/2014/main" id="{56213378-37B1-41FD-B486-C317A7D67458}"/>
                      </a:ext>
                    </a:extLst>
                  </p:cNvPr>
                  <p:cNvPicPr/>
                  <p:nvPr/>
                </p:nvPicPr>
                <p:blipFill>
                  <a:blip r:embed="rId56"/>
                  <a:stretch>
                    <a:fillRect/>
                  </a:stretch>
                </p:blipFill>
                <p:spPr>
                  <a:xfrm>
                    <a:off x="4075549" y="317033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8">
                <p14:nvContentPartPr>
                  <p14:cNvPr id="236" name="Håndskrift 235">
                    <a:extLst>
                      <a:ext uri="{FF2B5EF4-FFF2-40B4-BE49-F238E27FC236}">
                        <a16:creationId xmlns:a16="http://schemas.microsoft.com/office/drawing/2014/main" id="{B87B0DBC-FE13-40F5-8C1D-7FED401511F7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236" name="Håndskrift 235">
                    <a:extLst>
                      <a:ext uri="{FF2B5EF4-FFF2-40B4-BE49-F238E27FC236}">
                        <a16:creationId xmlns:a16="http://schemas.microsoft.com/office/drawing/2014/main" id="{B87B0DBC-FE13-40F5-8C1D-7FED401511F7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4141960" y="31768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9">
                <p14:nvContentPartPr>
                  <p14:cNvPr id="237" name="Håndskrift 236">
                    <a:extLst>
                      <a:ext uri="{FF2B5EF4-FFF2-40B4-BE49-F238E27FC236}">
                        <a16:creationId xmlns:a16="http://schemas.microsoft.com/office/drawing/2014/main" id="{122729EF-353E-4FF8-804B-153D9C0CCB22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237" name="Håndskrift 236">
                    <a:extLst>
                      <a:ext uri="{FF2B5EF4-FFF2-40B4-BE49-F238E27FC236}">
                        <a16:creationId xmlns:a16="http://schemas.microsoft.com/office/drawing/2014/main" id="{122729EF-353E-4FF8-804B-153D9C0CCB22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4299880" y="3280850"/>
                    <a:ext cx="63300" cy="1128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0">
                <p14:nvContentPartPr>
                  <p14:cNvPr id="238" name="Håndskrift 237">
                    <a:extLst>
                      <a:ext uri="{FF2B5EF4-FFF2-40B4-BE49-F238E27FC236}">
                        <a16:creationId xmlns:a16="http://schemas.microsoft.com/office/drawing/2014/main" id="{69E755F7-76A0-4EC1-BC6E-624A7B33772A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238" name="Håndskrift 237">
                    <a:extLst>
                      <a:ext uri="{FF2B5EF4-FFF2-40B4-BE49-F238E27FC236}">
                        <a16:creationId xmlns:a16="http://schemas.microsoft.com/office/drawing/2014/main" id="{69E755F7-76A0-4EC1-BC6E-624A7B33772A}"/>
                      </a:ext>
                    </a:extLst>
                  </p:cNvPr>
                  <p:cNvPicPr/>
                  <p:nvPr/>
                </p:nvPicPr>
                <p:blipFill>
                  <a:blip r:embed="rId54"/>
                  <a:stretch>
                    <a:fillRect/>
                  </a:stretch>
                </p:blipFill>
                <p:spPr>
                  <a:xfrm>
                    <a:off x="4269040" y="3308090"/>
                    <a:ext cx="72000" cy="12027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1">
                <p14:nvContentPartPr>
                  <p14:cNvPr id="239" name="Håndskrift 238">
                    <a:extLst>
                      <a:ext uri="{FF2B5EF4-FFF2-40B4-BE49-F238E27FC236}">
                        <a16:creationId xmlns:a16="http://schemas.microsoft.com/office/drawing/2014/main" id="{DC48E76B-73ED-461C-B322-52604247A0F8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239" name="Håndskrift 238">
                    <a:extLst>
                      <a:ext uri="{FF2B5EF4-FFF2-40B4-BE49-F238E27FC236}">
                        <a16:creationId xmlns:a16="http://schemas.microsoft.com/office/drawing/2014/main" id="{DC48E76B-73ED-461C-B322-52604247A0F8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285532" y="3367250"/>
                    <a:ext cx="87655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2">
                <p14:nvContentPartPr>
                  <p14:cNvPr id="240" name="Håndskrift 239">
                    <a:extLst>
                      <a:ext uri="{FF2B5EF4-FFF2-40B4-BE49-F238E27FC236}">
                        <a16:creationId xmlns:a16="http://schemas.microsoft.com/office/drawing/2014/main" id="{68F8DE50-CDB3-48DD-BE3F-B4072D4C9C13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240" name="Håndskrift 239">
                    <a:extLst>
                      <a:ext uri="{FF2B5EF4-FFF2-40B4-BE49-F238E27FC236}">
                        <a16:creationId xmlns:a16="http://schemas.microsoft.com/office/drawing/2014/main" id="{68F8DE50-CDB3-48DD-BE3F-B4072D4C9C13}"/>
                      </a:ext>
                    </a:extLst>
                  </p:cNvPr>
                  <p:cNvPicPr/>
                  <p:nvPr/>
                </p:nvPicPr>
                <p:blipFill>
                  <a:blip r:embed="rId64"/>
                  <a:stretch>
                    <a:fillRect/>
                  </a:stretch>
                </p:blipFill>
                <p:spPr>
                  <a:xfrm>
                    <a:off x="4331560" y="3325610"/>
                    <a:ext cx="63300" cy="124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3">
                <p14:nvContentPartPr>
                  <p14:cNvPr id="241" name="Håndskrift 240">
                    <a:extLst>
                      <a:ext uri="{FF2B5EF4-FFF2-40B4-BE49-F238E27FC236}">
                        <a16:creationId xmlns:a16="http://schemas.microsoft.com/office/drawing/2014/main" id="{B0028A90-72FD-42AD-AF7E-B11E9E9A44FB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241" name="Håndskrift 240">
                    <a:extLst>
                      <a:ext uri="{FF2B5EF4-FFF2-40B4-BE49-F238E27FC236}">
                        <a16:creationId xmlns:a16="http://schemas.microsoft.com/office/drawing/2014/main" id="{B0028A90-72FD-42AD-AF7E-B11E9E9A44FB}"/>
                      </a:ext>
                    </a:extLst>
                  </p:cNvPr>
                  <p:cNvPicPr/>
                  <p:nvPr/>
                </p:nvPicPr>
                <p:blipFill>
                  <a:blip r:embed="rId56"/>
                  <a:stretch>
                    <a:fillRect/>
                  </a:stretch>
                </p:blipFill>
                <p:spPr>
                  <a:xfrm>
                    <a:off x="4310269" y="330389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4">
                <p14:nvContentPartPr>
                  <p14:cNvPr id="242" name="Håndskrift 241">
                    <a:extLst>
                      <a:ext uri="{FF2B5EF4-FFF2-40B4-BE49-F238E27FC236}">
                        <a16:creationId xmlns:a16="http://schemas.microsoft.com/office/drawing/2014/main" id="{F1873B26-2F05-4B64-8062-CFAE59C8D91B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242" name="Håndskrift 241">
                    <a:extLst>
                      <a:ext uri="{FF2B5EF4-FFF2-40B4-BE49-F238E27FC236}">
                        <a16:creationId xmlns:a16="http://schemas.microsoft.com/office/drawing/2014/main" id="{F1873B26-2F05-4B64-8062-CFAE59C8D91B}"/>
                      </a:ext>
                    </a:extLst>
                  </p:cNvPr>
                  <p:cNvPicPr/>
                  <p:nvPr/>
                </p:nvPicPr>
                <p:blipFill>
                  <a:blip r:embed="rId56"/>
                  <a:stretch>
                    <a:fillRect/>
                  </a:stretch>
                </p:blipFill>
                <p:spPr>
                  <a:xfrm>
                    <a:off x="4355269" y="328481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5">
                <p14:nvContentPartPr>
                  <p14:cNvPr id="243" name="Håndskrift 242">
                    <a:extLst>
                      <a:ext uri="{FF2B5EF4-FFF2-40B4-BE49-F238E27FC236}">
                        <a16:creationId xmlns:a16="http://schemas.microsoft.com/office/drawing/2014/main" id="{312067AF-5E8A-4D95-B34F-CFFF6D0EAEA3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243" name="Håndskrift 242">
                    <a:extLst>
                      <a:ext uri="{FF2B5EF4-FFF2-40B4-BE49-F238E27FC236}">
                        <a16:creationId xmlns:a16="http://schemas.microsoft.com/office/drawing/2014/main" id="{312067AF-5E8A-4D95-B34F-CFFF6D0EAEA3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4114280" y="3380210"/>
                    <a:ext cx="6656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6">
                <p14:nvContentPartPr>
                  <p14:cNvPr id="244" name="Håndskrift 243">
                    <a:extLst>
                      <a:ext uri="{FF2B5EF4-FFF2-40B4-BE49-F238E27FC236}">
                        <a16:creationId xmlns:a16="http://schemas.microsoft.com/office/drawing/2014/main" id="{EC0BB7B6-803A-4F6A-8600-BA927224B5EE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244" name="Håndskrift 243">
                    <a:extLst>
                      <a:ext uri="{FF2B5EF4-FFF2-40B4-BE49-F238E27FC236}">
                        <a16:creationId xmlns:a16="http://schemas.microsoft.com/office/drawing/2014/main" id="{EC0BB7B6-803A-4F6A-8600-BA927224B5EE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7">
                <p14:nvContentPartPr>
                  <p14:cNvPr id="245" name="Håndskrift 244">
                    <a:extLst>
                      <a:ext uri="{FF2B5EF4-FFF2-40B4-BE49-F238E27FC236}">
                        <a16:creationId xmlns:a16="http://schemas.microsoft.com/office/drawing/2014/main" id="{BD21C07D-E763-4BB3-AA29-B1600FE26184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245" name="Håndskrift 244">
                    <a:extLst>
                      <a:ext uri="{FF2B5EF4-FFF2-40B4-BE49-F238E27FC236}">
                        <a16:creationId xmlns:a16="http://schemas.microsoft.com/office/drawing/2014/main" id="{BD21C07D-E763-4BB3-AA29-B1600FE26184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4082240" y="3411530"/>
                    <a:ext cx="6656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8">
                <p14:nvContentPartPr>
                  <p14:cNvPr id="246" name="Håndskrift 245">
                    <a:extLst>
                      <a:ext uri="{FF2B5EF4-FFF2-40B4-BE49-F238E27FC236}">
                        <a16:creationId xmlns:a16="http://schemas.microsoft.com/office/drawing/2014/main" id="{1D8A7DD5-CE37-4F8D-8C68-29482D0920F0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246" name="Håndskrift 245">
                    <a:extLst>
                      <a:ext uri="{FF2B5EF4-FFF2-40B4-BE49-F238E27FC236}">
                        <a16:creationId xmlns:a16="http://schemas.microsoft.com/office/drawing/2014/main" id="{1D8A7DD5-CE37-4F8D-8C68-29482D0920F0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9">
                <p14:nvContentPartPr>
                  <p14:cNvPr id="247" name="Håndskrift 246">
                    <a:extLst>
                      <a:ext uri="{FF2B5EF4-FFF2-40B4-BE49-F238E27FC236}">
                        <a16:creationId xmlns:a16="http://schemas.microsoft.com/office/drawing/2014/main" id="{B9F99ECB-78E9-402C-947D-A714824D8FD2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247" name="Håndskrift 246">
                    <a:extLst>
                      <a:ext uri="{FF2B5EF4-FFF2-40B4-BE49-F238E27FC236}">
                        <a16:creationId xmlns:a16="http://schemas.microsoft.com/office/drawing/2014/main" id="{B9F99ECB-78E9-402C-947D-A714824D8FD2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4115252" y="3430970"/>
                    <a:ext cx="75775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0">
                <p14:nvContentPartPr>
                  <p14:cNvPr id="248" name="Håndskrift 247">
                    <a:extLst>
                      <a:ext uri="{FF2B5EF4-FFF2-40B4-BE49-F238E27FC236}">
                        <a16:creationId xmlns:a16="http://schemas.microsoft.com/office/drawing/2014/main" id="{42DE81F3-9F57-4F00-8CA8-A1AD1E5ABF2A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248" name="Håndskrift 247">
                    <a:extLst>
                      <a:ext uri="{FF2B5EF4-FFF2-40B4-BE49-F238E27FC236}">
                        <a16:creationId xmlns:a16="http://schemas.microsoft.com/office/drawing/2014/main" id="{42DE81F3-9F57-4F00-8CA8-A1AD1E5ABF2A}"/>
                      </a:ext>
                    </a:extLst>
                  </p:cNvPr>
                  <p:cNvPicPr/>
                  <p:nvPr/>
                </p:nvPicPr>
                <p:blipFill>
                  <a:blip r:embed="rId56"/>
                  <a:stretch>
                    <a:fillRect/>
                  </a:stretch>
                </p:blipFill>
                <p:spPr>
                  <a:xfrm>
                    <a:off x="4082029" y="343097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1">
                <p14:nvContentPartPr>
                  <p14:cNvPr id="249" name="Håndskrift 248">
                    <a:extLst>
                      <a:ext uri="{FF2B5EF4-FFF2-40B4-BE49-F238E27FC236}">
                        <a16:creationId xmlns:a16="http://schemas.microsoft.com/office/drawing/2014/main" id="{03787647-B056-409F-9364-A0A6ACEA2A82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249" name="Håndskrift 248">
                    <a:extLst>
                      <a:ext uri="{FF2B5EF4-FFF2-40B4-BE49-F238E27FC236}">
                        <a16:creationId xmlns:a16="http://schemas.microsoft.com/office/drawing/2014/main" id="{03787647-B056-409F-9364-A0A6ACEA2A82}"/>
                      </a:ext>
                    </a:extLst>
                  </p:cNvPr>
                  <p:cNvPicPr/>
                  <p:nvPr/>
                </p:nvPicPr>
                <p:blipFill>
                  <a:blip r:embed="rId46"/>
                  <a:stretch>
                    <a:fillRect/>
                  </a:stretch>
                </p:blipFill>
                <p:spPr>
                  <a:xfrm>
                    <a:off x="4065640" y="3393890"/>
                    <a:ext cx="72000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2">
                <p14:nvContentPartPr>
                  <p14:cNvPr id="250" name="Håndskrift 249">
                    <a:extLst>
                      <a:ext uri="{FF2B5EF4-FFF2-40B4-BE49-F238E27FC236}">
                        <a16:creationId xmlns:a16="http://schemas.microsoft.com/office/drawing/2014/main" id="{4C377411-F0ED-4CEC-A33C-D0029753B56C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250" name="Håndskrift 249">
                    <a:extLst>
                      <a:ext uri="{FF2B5EF4-FFF2-40B4-BE49-F238E27FC236}">
                        <a16:creationId xmlns:a16="http://schemas.microsoft.com/office/drawing/2014/main" id="{4C377411-F0ED-4CEC-A33C-D0029753B56C}"/>
                      </a:ext>
                    </a:extLst>
                  </p:cNvPr>
                  <p:cNvPicPr/>
                  <p:nvPr/>
                </p:nvPicPr>
                <p:blipFill>
                  <a:blip r:embed="rId76"/>
                  <a:stretch>
                    <a:fillRect/>
                  </a:stretch>
                </p:blipFill>
                <p:spPr>
                  <a:xfrm>
                    <a:off x="3924769" y="3374810"/>
                    <a:ext cx="70449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3">
                <p14:nvContentPartPr>
                  <p14:cNvPr id="251" name="Håndskrift 250">
                    <a:extLst>
                      <a:ext uri="{FF2B5EF4-FFF2-40B4-BE49-F238E27FC236}">
                        <a16:creationId xmlns:a16="http://schemas.microsoft.com/office/drawing/2014/main" id="{077A40AB-411D-4C18-963E-1644748F4F4A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251" name="Håndskrift 250">
                    <a:extLst>
                      <a:ext uri="{FF2B5EF4-FFF2-40B4-BE49-F238E27FC236}">
                        <a16:creationId xmlns:a16="http://schemas.microsoft.com/office/drawing/2014/main" id="{077A40AB-411D-4C18-963E-1644748F4F4A}"/>
                      </a:ext>
                    </a:extLst>
                  </p:cNvPr>
                  <p:cNvPicPr/>
                  <p:nvPr/>
                </p:nvPicPr>
                <p:blipFill>
                  <a:blip r:embed="rId46"/>
                  <a:stretch>
                    <a:fillRect/>
                  </a:stretch>
                </p:blipFill>
                <p:spPr>
                  <a:xfrm>
                    <a:off x="3919840" y="3343130"/>
                    <a:ext cx="72000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4">
                <p14:nvContentPartPr>
                  <p14:cNvPr id="252" name="Håndskrift 251">
                    <a:extLst>
                      <a:ext uri="{FF2B5EF4-FFF2-40B4-BE49-F238E27FC236}">
                        <a16:creationId xmlns:a16="http://schemas.microsoft.com/office/drawing/2014/main" id="{7BB868DC-C981-483A-AB66-CFB5A349F5C2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252" name="Håndskrift 251">
                    <a:extLst>
                      <a:ext uri="{FF2B5EF4-FFF2-40B4-BE49-F238E27FC236}">
                        <a16:creationId xmlns:a16="http://schemas.microsoft.com/office/drawing/2014/main" id="{7BB868DC-C981-483A-AB66-CFB5A349F5C2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5">
                <p14:nvContentPartPr>
                  <p14:cNvPr id="253" name="Håndskrift 252">
                    <a:extLst>
                      <a:ext uri="{FF2B5EF4-FFF2-40B4-BE49-F238E27FC236}">
                        <a16:creationId xmlns:a16="http://schemas.microsoft.com/office/drawing/2014/main" id="{643A83B3-8F06-4162-AD2E-94DD946B01F6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253" name="Håndskrift 252">
                    <a:extLst>
                      <a:ext uri="{FF2B5EF4-FFF2-40B4-BE49-F238E27FC236}">
                        <a16:creationId xmlns:a16="http://schemas.microsoft.com/office/drawing/2014/main" id="{643A83B3-8F06-4162-AD2E-94DD946B01F6}"/>
                      </a:ext>
                    </a:extLst>
                  </p:cNvPr>
                  <p:cNvPicPr/>
                  <p:nvPr/>
                </p:nvPicPr>
                <p:blipFill>
                  <a:blip r:embed="rId80"/>
                  <a:stretch>
                    <a:fillRect/>
                  </a:stretch>
                </p:blipFill>
                <p:spPr>
                  <a:xfrm>
                    <a:off x="3922609" y="3377330"/>
                    <a:ext cx="70449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6">
                <p14:nvContentPartPr>
                  <p14:cNvPr id="254" name="Håndskrift 253">
                    <a:extLst>
                      <a:ext uri="{FF2B5EF4-FFF2-40B4-BE49-F238E27FC236}">
                        <a16:creationId xmlns:a16="http://schemas.microsoft.com/office/drawing/2014/main" id="{07B2ECA2-366F-4176-B1D9-0487103A17E9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254" name="Håndskrift 253">
                    <a:extLst>
                      <a:ext uri="{FF2B5EF4-FFF2-40B4-BE49-F238E27FC236}">
                        <a16:creationId xmlns:a16="http://schemas.microsoft.com/office/drawing/2014/main" id="{07B2ECA2-366F-4176-B1D9-0487103A17E9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3960160" y="3340130"/>
                    <a:ext cx="75960" cy="13465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7">
                <p14:nvContentPartPr>
                  <p14:cNvPr id="255" name="Håndskrift 254">
                    <a:extLst>
                      <a:ext uri="{FF2B5EF4-FFF2-40B4-BE49-F238E27FC236}">
                        <a16:creationId xmlns:a16="http://schemas.microsoft.com/office/drawing/2014/main" id="{744DC1EE-0976-4A59-A498-9405CA5D586D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255" name="Håndskrift 254">
                    <a:extLst>
                      <a:ext uri="{FF2B5EF4-FFF2-40B4-BE49-F238E27FC236}">
                        <a16:creationId xmlns:a16="http://schemas.microsoft.com/office/drawing/2014/main" id="{744DC1EE-0976-4A59-A498-9405CA5D586D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3904390" y="3300200"/>
                    <a:ext cx="102936" cy="1209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8">
                <p14:nvContentPartPr>
                  <p14:cNvPr id="256" name="Håndskrift 255">
                    <a:extLst>
                      <a:ext uri="{FF2B5EF4-FFF2-40B4-BE49-F238E27FC236}">
                        <a16:creationId xmlns:a16="http://schemas.microsoft.com/office/drawing/2014/main" id="{A6795932-E823-4BD1-8C55-EB2FBC770BB2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256" name="Håndskrift 255">
                    <a:extLst>
                      <a:ext uri="{FF2B5EF4-FFF2-40B4-BE49-F238E27FC236}">
                        <a16:creationId xmlns:a16="http://schemas.microsoft.com/office/drawing/2014/main" id="{A6795932-E823-4BD1-8C55-EB2FBC770BB2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9">
                <p14:nvContentPartPr>
                  <p14:cNvPr id="257" name="Håndskrift 256">
                    <a:extLst>
                      <a:ext uri="{FF2B5EF4-FFF2-40B4-BE49-F238E27FC236}">
                        <a16:creationId xmlns:a16="http://schemas.microsoft.com/office/drawing/2014/main" id="{BE07AD82-53C6-45B5-912B-AAFCEC460690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257" name="Håndskrift 256">
                    <a:extLst>
                      <a:ext uri="{FF2B5EF4-FFF2-40B4-BE49-F238E27FC236}">
                        <a16:creationId xmlns:a16="http://schemas.microsoft.com/office/drawing/2014/main" id="{BE07AD82-53C6-45B5-912B-AAFCEC460690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0">
                <p14:nvContentPartPr>
                  <p14:cNvPr id="258" name="Håndskrift 257">
                    <a:extLst>
                      <a:ext uri="{FF2B5EF4-FFF2-40B4-BE49-F238E27FC236}">
                        <a16:creationId xmlns:a16="http://schemas.microsoft.com/office/drawing/2014/main" id="{BA6EE60B-09CD-4653-9B80-1B7441212E75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258" name="Håndskrift 257">
                    <a:extLst>
                      <a:ext uri="{FF2B5EF4-FFF2-40B4-BE49-F238E27FC236}">
                        <a16:creationId xmlns:a16="http://schemas.microsoft.com/office/drawing/2014/main" id="{BA6EE60B-09CD-4653-9B80-1B7441212E75}"/>
                      </a:ext>
                    </a:extLst>
                  </p:cNvPr>
                  <p:cNvPicPr/>
                  <p:nvPr/>
                </p:nvPicPr>
                <p:blipFill>
                  <a:blip r:embed="rId56"/>
                  <a:stretch>
                    <a:fillRect/>
                  </a:stretch>
                </p:blipFill>
                <p:spPr>
                  <a:xfrm>
                    <a:off x="3770629" y="349433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1">
                <p14:nvContentPartPr>
                  <p14:cNvPr id="259" name="Håndskrift 258">
                    <a:extLst>
                      <a:ext uri="{FF2B5EF4-FFF2-40B4-BE49-F238E27FC236}">
                        <a16:creationId xmlns:a16="http://schemas.microsoft.com/office/drawing/2014/main" id="{D3E199B6-8F9F-40EC-AFDE-198ABA737EFA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259" name="Håndskrift 258">
                    <a:extLst>
                      <a:ext uri="{FF2B5EF4-FFF2-40B4-BE49-F238E27FC236}">
                        <a16:creationId xmlns:a16="http://schemas.microsoft.com/office/drawing/2014/main" id="{D3E199B6-8F9F-40EC-AFDE-198ABA737EFA}"/>
                      </a:ext>
                    </a:extLst>
                  </p:cNvPr>
                  <p:cNvPicPr/>
                  <p:nvPr/>
                </p:nvPicPr>
                <p:blipFill>
                  <a:blip r:embed="rId89"/>
                  <a:stretch>
                    <a:fillRect/>
                  </a:stretch>
                </p:blipFill>
                <p:spPr>
                  <a:xfrm>
                    <a:off x="3795602" y="3478250"/>
                    <a:ext cx="78584" cy="124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2">
                <p14:nvContentPartPr>
                  <p14:cNvPr id="260" name="Håndskrift 259">
                    <a:extLst>
                      <a:ext uri="{FF2B5EF4-FFF2-40B4-BE49-F238E27FC236}">
                        <a16:creationId xmlns:a16="http://schemas.microsoft.com/office/drawing/2014/main" id="{7E93C38A-A130-4DF9-8B69-B295D9386644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260" name="Håndskrift 259">
                    <a:extLst>
                      <a:ext uri="{FF2B5EF4-FFF2-40B4-BE49-F238E27FC236}">
                        <a16:creationId xmlns:a16="http://schemas.microsoft.com/office/drawing/2014/main" id="{7E93C38A-A130-4DF9-8B69-B295D9386644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3818320" y="3479810"/>
                    <a:ext cx="72000" cy="98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3">
                <p14:nvContentPartPr>
                  <p14:cNvPr id="261" name="Håndskrift 260">
                    <a:extLst>
                      <a:ext uri="{FF2B5EF4-FFF2-40B4-BE49-F238E27FC236}">
                        <a16:creationId xmlns:a16="http://schemas.microsoft.com/office/drawing/2014/main" id="{D573CCB4-2DEF-4848-B88B-097E6C73B256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261" name="Håndskrift 260">
                    <a:extLst>
                      <a:ext uri="{FF2B5EF4-FFF2-40B4-BE49-F238E27FC236}">
                        <a16:creationId xmlns:a16="http://schemas.microsoft.com/office/drawing/2014/main" id="{D573CCB4-2DEF-4848-B88B-097E6C73B256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97" name="Gruppe 96">
              <a:extLst>
                <a:ext uri="{FF2B5EF4-FFF2-40B4-BE49-F238E27FC236}">
                  <a16:creationId xmlns:a16="http://schemas.microsoft.com/office/drawing/2014/main" id="{54F2774F-A7F5-4C10-ADE5-041F5F848DA5}"/>
                </a:ext>
              </a:extLst>
            </p:cNvPr>
            <p:cNvGrpSpPr/>
            <p:nvPr/>
          </p:nvGrpSpPr>
          <p:grpSpPr>
            <a:xfrm>
              <a:off x="8208551" y="3815362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44">
                <p14:nvContentPartPr>
                  <p14:cNvPr id="155" name="Håndskrift 154">
                    <a:extLst>
                      <a:ext uri="{FF2B5EF4-FFF2-40B4-BE49-F238E27FC236}">
                        <a16:creationId xmlns:a16="http://schemas.microsoft.com/office/drawing/2014/main" id="{D479DD72-0B68-45ED-8377-E5586E9A5CF0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155" name="Håndskrift 154">
                    <a:extLst>
                      <a:ext uri="{FF2B5EF4-FFF2-40B4-BE49-F238E27FC236}">
                        <a16:creationId xmlns:a16="http://schemas.microsoft.com/office/drawing/2014/main" id="{D479DD72-0B68-45ED-8377-E5586E9A5CF0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6">
                <p14:nvContentPartPr>
                  <p14:cNvPr id="156" name="Håndskrift 155">
                    <a:extLst>
                      <a:ext uri="{FF2B5EF4-FFF2-40B4-BE49-F238E27FC236}">
                        <a16:creationId xmlns:a16="http://schemas.microsoft.com/office/drawing/2014/main" id="{F473FE78-9F64-4B08-BEA7-D3DECE75111B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156" name="Håndskrift 155">
                    <a:extLst>
                      <a:ext uri="{FF2B5EF4-FFF2-40B4-BE49-F238E27FC236}">
                        <a16:creationId xmlns:a16="http://schemas.microsoft.com/office/drawing/2014/main" id="{F473FE78-9F64-4B08-BEA7-D3DECE75111B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7">
                <p14:nvContentPartPr>
                  <p14:cNvPr id="157" name="Håndskrift 156">
                    <a:extLst>
                      <a:ext uri="{FF2B5EF4-FFF2-40B4-BE49-F238E27FC236}">
                        <a16:creationId xmlns:a16="http://schemas.microsoft.com/office/drawing/2014/main" id="{61ADC74D-C09B-4955-A9C2-F99C039C3CE6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157" name="Håndskrift 156">
                    <a:extLst>
                      <a:ext uri="{FF2B5EF4-FFF2-40B4-BE49-F238E27FC236}">
                        <a16:creationId xmlns:a16="http://schemas.microsoft.com/office/drawing/2014/main" id="{61ADC74D-C09B-4955-A9C2-F99C039C3CE6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8">
                <p14:nvContentPartPr>
                  <p14:cNvPr id="159" name="Håndskrift 158">
                    <a:extLst>
                      <a:ext uri="{FF2B5EF4-FFF2-40B4-BE49-F238E27FC236}">
                        <a16:creationId xmlns:a16="http://schemas.microsoft.com/office/drawing/2014/main" id="{465B7C11-6D17-483A-9968-8CCFA4D6A747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159" name="Håndskrift 158">
                    <a:extLst>
                      <a:ext uri="{FF2B5EF4-FFF2-40B4-BE49-F238E27FC236}">
                        <a16:creationId xmlns:a16="http://schemas.microsoft.com/office/drawing/2014/main" id="{465B7C11-6D17-483A-9968-8CCFA4D6A747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9">
                <p14:nvContentPartPr>
                  <p14:cNvPr id="160" name="Håndskrift 159">
                    <a:extLst>
                      <a:ext uri="{FF2B5EF4-FFF2-40B4-BE49-F238E27FC236}">
                        <a16:creationId xmlns:a16="http://schemas.microsoft.com/office/drawing/2014/main" id="{45C8A381-BF3F-40C9-B41D-2AC294DAA30B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160" name="Håndskrift 159">
                    <a:extLst>
                      <a:ext uri="{FF2B5EF4-FFF2-40B4-BE49-F238E27FC236}">
                        <a16:creationId xmlns:a16="http://schemas.microsoft.com/office/drawing/2014/main" id="{45C8A381-BF3F-40C9-B41D-2AC294DAA30B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0">
                <p14:nvContentPartPr>
                  <p14:cNvPr id="161" name="Håndskrift 160">
                    <a:extLst>
                      <a:ext uri="{FF2B5EF4-FFF2-40B4-BE49-F238E27FC236}">
                        <a16:creationId xmlns:a16="http://schemas.microsoft.com/office/drawing/2014/main" id="{A16AF2AD-BAE7-42AC-ADA2-7181D460B897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161" name="Håndskrift 160">
                    <a:extLst>
                      <a:ext uri="{FF2B5EF4-FFF2-40B4-BE49-F238E27FC236}">
                        <a16:creationId xmlns:a16="http://schemas.microsoft.com/office/drawing/2014/main" id="{A16AF2AD-BAE7-42AC-ADA2-7181D460B897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1">
                <p14:nvContentPartPr>
                  <p14:cNvPr id="162" name="Håndskrift 161">
                    <a:extLst>
                      <a:ext uri="{FF2B5EF4-FFF2-40B4-BE49-F238E27FC236}">
                        <a16:creationId xmlns:a16="http://schemas.microsoft.com/office/drawing/2014/main" id="{FE8A321B-EB58-49D5-96B2-CB8A392D669E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162" name="Håndskrift 161">
                    <a:extLst>
                      <a:ext uri="{FF2B5EF4-FFF2-40B4-BE49-F238E27FC236}">
                        <a16:creationId xmlns:a16="http://schemas.microsoft.com/office/drawing/2014/main" id="{FE8A321B-EB58-49D5-96B2-CB8A392D669E}"/>
                      </a:ext>
                    </a:extLst>
                  </p:cNvPr>
                  <p:cNvPicPr/>
                  <p:nvPr/>
                </p:nvPicPr>
                <p:blipFill>
                  <a:blip r:embed="rId152"/>
                  <a:stretch>
                    <a:fillRect/>
                  </a:stretch>
                </p:blipFill>
                <p:spPr>
                  <a:xfrm>
                    <a:off x="3834920" y="3214970"/>
                    <a:ext cx="6656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3">
                <p14:nvContentPartPr>
                  <p14:cNvPr id="163" name="Håndskrift 162">
                    <a:extLst>
                      <a:ext uri="{FF2B5EF4-FFF2-40B4-BE49-F238E27FC236}">
                        <a16:creationId xmlns:a16="http://schemas.microsoft.com/office/drawing/2014/main" id="{9F6DD20E-2A9F-4B5E-8B12-4EF066EF0CB0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163" name="Håndskrift 162">
                    <a:extLst>
                      <a:ext uri="{FF2B5EF4-FFF2-40B4-BE49-F238E27FC236}">
                        <a16:creationId xmlns:a16="http://schemas.microsoft.com/office/drawing/2014/main" id="{9F6DD20E-2A9F-4B5E-8B12-4EF066EF0CB0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4">
                <p14:nvContentPartPr>
                  <p14:cNvPr id="164" name="Håndskrift 163">
                    <a:extLst>
                      <a:ext uri="{FF2B5EF4-FFF2-40B4-BE49-F238E27FC236}">
                        <a16:creationId xmlns:a16="http://schemas.microsoft.com/office/drawing/2014/main" id="{B9270CAE-3A68-4AA2-AACA-B598CC91478C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164" name="Håndskrift 163">
                    <a:extLst>
                      <a:ext uri="{FF2B5EF4-FFF2-40B4-BE49-F238E27FC236}">
                        <a16:creationId xmlns:a16="http://schemas.microsoft.com/office/drawing/2014/main" id="{B9270CAE-3A68-4AA2-AACA-B598CC91478C}"/>
                      </a:ext>
                    </a:extLst>
                  </p:cNvPr>
                  <p:cNvPicPr/>
                  <p:nvPr/>
                </p:nvPicPr>
                <p:blipFill>
                  <a:blip r:embed="rId155"/>
                  <a:stretch>
                    <a:fillRect/>
                  </a:stretch>
                </p:blipFill>
                <p:spPr>
                  <a:xfrm>
                    <a:off x="3792760" y="3152690"/>
                    <a:ext cx="72000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6">
                <p14:nvContentPartPr>
                  <p14:cNvPr id="165" name="Håndskrift 164">
                    <a:extLst>
                      <a:ext uri="{FF2B5EF4-FFF2-40B4-BE49-F238E27FC236}">
                        <a16:creationId xmlns:a16="http://schemas.microsoft.com/office/drawing/2014/main" id="{49979983-C384-4D05-BD87-7B92F600541B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165" name="Håndskrift 164">
                    <a:extLst>
                      <a:ext uri="{FF2B5EF4-FFF2-40B4-BE49-F238E27FC236}">
                        <a16:creationId xmlns:a16="http://schemas.microsoft.com/office/drawing/2014/main" id="{49979983-C384-4D05-BD87-7B92F600541B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7">
                <p14:nvContentPartPr>
                  <p14:cNvPr id="166" name="Håndskrift 165">
                    <a:extLst>
                      <a:ext uri="{FF2B5EF4-FFF2-40B4-BE49-F238E27FC236}">
                        <a16:creationId xmlns:a16="http://schemas.microsoft.com/office/drawing/2014/main" id="{C7DD794C-AF65-4051-8123-5DFB4BE21164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166" name="Håndskrift 165">
                    <a:extLst>
                      <a:ext uri="{FF2B5EF4-FFF2-40B4-BE49-F238E27FC236}">
                        <a16:creationId xmlns:a16="http://schemas.microsoft.com/office/drawing/2014/main" id="{C7DD794C-AF65-4051-8123-5DFB4BE21164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8">
                <p14:nvContentPartPr>
                  <p14:cNvPr id="167" name="Håndskrift 166">
                    <a:extLst>
                      <a:ext uri="{FF2B5EF4-FFF2-40B4-BE49-F238E27FC236}">
                        <a16:creationId xmlns:a16="http://schemas.microsoft.com/office/drawing/2014/main" id="{CE7BCA75-FD54-4D54-ABAD-A876543B484F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167" name="Håndskrift 166">
                    <a:extLst>
                      <a:ext uri="{FF2B5EF4-FFF2-40B4-BE49-F238E27FC236}">
                        <a16:creationId xmlns:a16="http://schemas.microsoft.com/office/drawing/2014/main" id="{CE7BCA75-FD54-4D54-ABAD-A876543B484F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59">
                <p14:nvContentPartPr>
                  <p14:cNvPr id="168" name="Håndskrift 167">
                    <a:extLst>
                      <a:ext uri="{FF2B5EF4-FFF2-40B4-BE49-F238E27FC236}">
                        <a16:creationId xmlns:a16="http://schemas.microsoft.com/office/drawing/2014/main" id="{70D1EC67-34F2-4706-B34A-E03C5293F26A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168" name="Håndskrift 167">
                    <a:extLst>
                      <a:ext uri="{FF2B5EF4-FFF2-40B4-BE49-F238E27FC236}">
                        <a16:creationId xmlns:a16="http://schemas.microsoft.com/office/drawing/2014/main" id="{70D1EC67-34F2-4706-B34A-E03C5293F26A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0">
                <p14:nvContentPartPr>
                  <p14:cNvPr id="169" name="Håndskrift 168">
                    <a:extLst>
                      <a:ext uri="{FF2B5EF4-FFF2-40B4-BE49-F238E27FC236}">
                        <a16:creationId xmlns:a16="http://schemas.microsoft.com/office/drawing/2014/main" id="{6B463BA2-3EF6-4797-B625-DB79A530CF06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169" name="Håndskrift 168">
                    <a:extLst>
                      <a:ext uri="{FF2B5EF4-FFF2-40B4-BE49-F238E27FC236}">
                        <a16:creationId xmlns:a16="http://schemas.microsoft.com/office/drawing/2014/main" id="{6B463BA2-3EF6-4797-B625-DB79A530CF06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1">
                <p14:nvContentPartPr>
                  <p14:cNvPr id="170" name="Håndskrift 169">
                    <a:extLst>
                      <a:ext uri="{FF2B5EF4-FFF2-40B4-BE49-F238E27FC236}">
                        <a16:creationId xmlns:a16="http://schemas.microsoft.com/office/drawing/2014/main" id="{DE537E79-518B-4F1A-935E-EBAA0C5AC575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170" name="Håndskrift 169">
                    <a:extLst>
                      <a:ext uri="{FF2B5EF4-FFF2-40B4-BE49-F238E27FC236}">
                        <a16:creationId xmlns:a16="http://schemas.microsoft.com/office/drawing/2014/main" id="{DE537E79-518B-4F1A-935E-EBAA0C5AC575}"/>
                      </a:ext>
                    </a:extLst>
                  </p:cNvPr>
                  <p:cNvPicPr/>
                  <p:nvPr/>
                </p:nvPicPr>
                <p:blipFill>
                  <a:blip r:embed="rId152"/>
                  <a:stretch>
                    <a:fillRect/>
                  </a:stretch>
                </p:blipFill>
                <p:spPr>
                  <a:xfrm>
                    <a:off x="4130840" y="3214970"/>
                    <a:ext cx="6656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2">
                <p14:nvContentPartPr>
                  <p14:cNvPr id="171" name="Håndskrift 170">
                    <a:extLst>
                      <a:ext uri="{FF2B5EF4-FFF2-40B4-BE49-F238E27FC236}">
                        <a16:creationId xmlns:a16="http://schemas.microsoft.com/office/drawing/2014/main" id="{990CBD40-D33D-45BF-9615-29D6A59940C4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171" name="Håndskrift 170">
                    <a:extLst>
                      <a:ext uri="{FF2B5EF4-FFF2-40B4-BE49-F238E27FC236}">
                        <a16:creationId xmlns:a16="http://schemas.microsoft.com/office/drawing/2014/main" id="{990CBD40-D33D-45BF-9615-29D6A59940C4}"/>
                      </a:ext>
                    </a:extLst>
                  </p:cNvPr>
                  <p:cNvPicPr/>
                  <p:nvPr/>
                </p:nvPicPr>
                <p:blipFill>
                  <a:blip r:embed="rId163"/>
                  <a:stretch>
                    <a:fillRect/>
                  </a:stretch>
                </p:blipFill>
                <p:spPr>
                  <a:xfrm>
                    <a:off x="4072120" y="3200090"/>
                    <a:ext cx="72000" cy="12027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4">
                <p14:nvContentPartPr>
                  <p14:cNvPr id="172" name="Håndskrift 171">
                    <a:extLst>
                      <a:ext uri="{FF2B5EF4-FFF2-40B4-BE49-F238E27FC236}">
                        <a16:creationId xmlns:a16="http://schemas.microsoft.com/office/drawing/2014/main" id="{38EBB7E0-DAEC-4629-A27F-9482DF579F25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172" name="Håndskrift 171">
                    <a:extLst>
                      <a:ext uri="{FF2B5EF4-FFF2-40B4-BE49-F238E27FC236}">
                        <a16:creationId xmlns:a16="http://schemas.microsoft.com/office/drawing/2014/main" id="{38EBB7E0-DAEC-4629-A27F-9482DF579F25}"/>
                      </a:ext>
                    </a:extLst>
                  </p:cNvPr>
                  <p:cNvPicPr/>
                  <p:nvPr/>
                </p:nvPicPr>
                <p:blipFill>
                  <a:blip r:embed="rId165"/>
                  <a:stretch>
                    <a:fillRect/>
                  </a:stretch>
                </p:blipFill>
                <p:spPr>
                  <a:xfrm>
                    <a:off x="4075549" y="317033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6">
                <p14:nvContentPartPr>
                  <p14:cNvPr id="176" name="Håndskrift 175">
                    <a:extLst>
                      <a:ext uri="{FF2B5EF4-FFF2-40B4-BE49-F238E27FC236}">
                        <a16:creationId xmlns:a16="http://schemas.microsoft.com/office/drawing/2014/main" id="{C9161C86-FCA0-4DD7-ADCC-FC6171BFD995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176" name="Håndskrift 175">
                    <a:extLst>
                      <a:ext uri="{FF2B5EF4-FFF2-40B4-BE49-F238E27FC236}">
                        <a16:creationId xmlns:a16="http://schemas.microsoft.com/office/drawing/2014/main" id="{C9161C86-FCA0-4DD7-ADCC-FC6171BFD995}"/>
                      </a:ext>
                    </a:extLst>
                  </p:cNvPr>
                  <p:cNvPicPr/>
                  <p:nvPr/>
                </p:nvPicPr>
                <p:blipFill>
                  <a:blip r:embed="rId167"/>
                  <a:stretch>
                    <a:fillRect/>
                  </a:stretch>
                </p:blipFill>
                <p:spPr>
                  <a:xfrm>
                    <a:off x="4141960" y="31768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8">
                <p14:nvContentPartPr>
                  <p14:cNvPr id="177" name="Håndskrift 176">
                    <a:extLst>
                      <a:ext uri="{FF2B5EF4-FFF2-40B4-BE49-F238E27FC236}">
                        <a16:creationId xmlns:a16="http://schemas.microsoft.com/office/drawing/2014/main" id="{023B8671-3AF6-42C3-A664-B7D2555C381D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177" name="Håndskrift 176">
                    <a:extLst>
                      <a:ext uri="{FF2B5EF4-FFF2-40B4-BE49-F238E27FC236}">
                        <a16:creationId xmlns:a16="http://schemas.microsoft.com/office/drawing/2014/main" id="{023B8671-3AF6-42C3-A664-B7D2555C381D}"/>
                      </a:ext>
                    </a:extLst>
                  </p:cNvPr>
                  <p:cNvPicPr/>
                  <p:nvPr/>
                </p:nvPicPr>
                <p:blipFill>
                  <a:blip r:embed="rId169"/>
                  <a:stretch>
                    <a:fillRect/>
                  </a:stretch>
                </p:blipFill>
                <p:spPr>
                  <a:xfrm>
                    <a:off x="4299880" y="3280850"/>
                    <a:ext cx="63300" cy="1128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0">
                <p14:nvContentPartPr>
                  <p14:cNvPr id="178" name="Håndskrift 177">
                    <a:extLst>
                      <a:ext uri="{FF2B5EF4-FFF2-40B4-BE49-F238E27FC236}">
                        <a16:creationId xmlns:a16="http://schemas.microsoft.com/office/drawing/2014/main" id="{9FDCD890-023D-4EE4-A420-00B45EA16464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178" name="Håndskrift 177">
                    <a:extLst>
                      <a:ext uri="{FF2B5EF4-FFF2-40B4-BE49-F238E27FC236}">
                        <a16:creationId xmlns:a16="http://schemas.microsoft.com/office/drawing/2014/main" id="{9FDCD890-023D-4EE4-A420-00B45EA16464}"/>
                      </a:ext>
                    </a:extLst>
                  </p:cNvPr>
                  <p:cNvPicPr/>
                  <p:nvPr/>
                </p:nvPicPr>
                <p:blipFill>
                  <a:blip r:embed="rId163"/>
                  <a:stretch>
                    <a:fillRect/>
                  </a:stretch>
                </p:blipFill>
                <p:spPr>
                  <a:xfrm>
                    <a:off x="4269040" y="3308090"/>
                    <a:ext cx="72000" cy="12027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1">
                <p14:nvContentPartPr>
                  <p14:cNvPr id="179" name="Håndskrift 178">
                    <a:extLst>
                      <a:ext uri="{FF2B5EF4-FFF2-40B4-BE49-F238E27FC236}">
                        <a16:creationId xmlns:a16="http://schemas.microsoft.com/office/drawing/2014/main" id="{31E8F473-5488-41D6-A17B-0F7B7DD897D0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179" name="Håndskrift 178">
                    <a:extLst>
                      <a:ext uri="{FF2B5EF4-FFF2-40B4-BE49-F238E27FC236}">
                        <a16:creationId xmlns:a16="http://schemas.microsoft.com/office/drawing/2014/main" id="{31E8F473-5488-41D6-A17B-0F7B7DD897D0}"/>
                      </a:ext>
                    </a:extLst>
                  </p:cNvPr>
                  <p:cNvPicPr/>
                  <p:nvPr/>
                </p:nvPicPr>
                <p:blipFill>
                  <a:blip r:embed="rId172"/>
                  <a:stretch>
                    <a:fillRect/>
                  </a:stretch>
                </p:blipFill>
                <p:spPr>
                  <a:xfrm>
                    <a:off x="4285532" y="3367250"/>
                    <a:ext cx="87655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3">
                <p14:nvContentPartPr>
                  <p14:cNvPr id="181" name="Håndskrift 180">
                    <a:extLst>
                      <a:ext uri="{FF2B5EF4-FFF2-40B4-BE49-F238E27FC236}">
                        <a16:creationId xmlns:a16="http://schemas.microsoft.com/office/drawing/2014/main" id="{9AB5D173-29D3-481F-AEF1-6AE2348FEECA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181" name="Håndskrift 180">
                    <a:extLst>
                      <a:ext uri="{FF2B5EF4-FFF2-40B4-BE49-F238E27FC236}">
                        <a16:creationId xmlns:a16="http://schemas.microsoft.com/office/drawing/2014/main" id="{9AB5D173-29D3-481F-AEF1-6AE2348FEECA}"/>
                      </a:ext>
                    </a:extLst>
                  </p:cNvPr>
                  <p:cNvPicPr/>
                  <p:nvPr/>
                </p:nvPicPr>
                <p:blipFill>
                  <a:blip r:embed="rId174"/>
                  <a:stretch>
                    <a:fillRect/>
                  </a:stretch>
                </p:blipFill>
                <p:spPr>
                  <a:xfrm>
                    <a:off x="4331560" y="3325610"/>
                    <a:ext cx="63300" cy="124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5">
                <p14:nvContentPartPr>
                  <p14:cNvPr id="182" name="Håndskrift 181">
                    <a:extLst>
                      <a:ext uri="{FF2B5EF4-FFF2-40B4-BE49-F238E27FC236}">
                        <a16:creationId xmlns:a16="http://schemas.microsoft.com/office/drawing/2014/main" id="{85327999-1635-4E81-906F-6DF2F9D6E5FE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182" name="Håndskrift 181">
                    <a:extLst>
                      <a:ext uri="{FF2B5EF4-FFF2-40B4-BE49-F238E27FC236}">
                        <a16:creationId xmlns:a16="http://schemas.microsoft.com/office/drawing/2014/main" id="{85327999-1635-4E81-906F-6DF2F9D6E5FE}"/>
                      </a:ext>
                    </a:extLst>
                  </p:cNvPr>
                  <p:cNvPicPr/>
                  <p:nvPr/>
                </p:nvPicPr>
                <p:blipFill>
                  <a:blip r:embed="rId165"/>
                  <a:stretch>
                    <a:fillRect/>
                  </a:stretch>
                </p:blipFill>
                <p:spPr>
                  <a:xfrm>
                    <a:off x="4310269" y="330389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6">
                <p14:nvContentPartPr>
                  <p14:cNvPr id="183" name="Håndskrift 182">
                    <a:extLst>
                      <a:ext uri="{FF2B5EF4-FFF2-40B4-BE49-F238E27FC236}">
                        <a16:creationId xmlns:a16="http://schemas.microsoft.com/office/drawing/2014/main" id="{2F53F425-1911-4C80-8315-2B02F0E61754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183" name="Håndskrift 182">
                    <a:extLst>
                      <a:ext uri="{FF2B5EF4-FFF2-40B4-BE49-F238E27FC236}">
                        <a16:creationId xmlns:a16="http://schemas.microsoft.com/office/drawing/2014/main" id="{2F53F425-1911-4C80-8315-2B02F0E61754}"/>
                      </a:ext>
                    </a:extLst>
                  </p:cNvPr>
                  <p:cNvPicPr/>
                  <p:nvPr/>
                </p:nvPicPr>
                <p:blipFill>
                  <a:blip r:embed="rId165"/>
                  <a:stretch>
                    <a:fillRect/>
                  </a:stretch>
                </p:blipFill>
                <p:spPr>
                  <a:xfrm>
                    <a:off x="4355269" y="328481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7">
                <p14:nvContentPartPr>
                  <p14:cNvPr id="184" name="Håndskrift 183">
                    <a:extLst>
                      <a:ext uri="{FF2B5EF4-FFF2-40B4-BE49-F238E27FC236}">
                        <a16:creationId xmlns:a16="http://schemas.microsoft.com/office/drawing/2014/main" id="{565BF077-C89C-4C30-8D80-74049F92006D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184" name="Håndskrift 183">
                    <a:extLst>
                      <a:ext uri="{FF2B5EF4-FFF2-40B4-BE49-F238E27FC236}">
                        <a16:creationId xmlns:a16="http://schemas.microsoft.com/office/drawing/2014/main" id="{565BF077-C89C-4C30-8D80-74049F92006D}"/>
                      </a:ext>
                    </a:extLst>
                  </p:cNvPr>
                  <p:cNvPicPr/>
                  <p:nvPr/>
                </p:nvPicPr>
                <p:blipFill>
                  <a:blip r:embed="rId152"/>
                  <a:stretch>
                    <a:fillRect/>
                  </a:stretch>
                </p:blipFill>
                <p:spPr>
                  <a:xfrm>
                    <a:off x="4114280" y="3380210"/>
                    <a:ext cx="6656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8">
                <p14:nvContentPartPr>
                  <p14:cNvPr id="185" name="Håndskrift 184">
                    <a:extLst>
                      <a:ext uri="{FF2B5EF4-FFF2-40B4-BE49-F238E27FC236}">
                        <a16:creationId xmlns:a16="http://schemas.microsoft.com/office/drawing/2014/main" id="{A7B7B386-5B0F-4A11-8CFA-76AA36E29DD8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185" name="Håndskrift 184">
                    <a:extLst>
                      <a:ext uri="{FF2B5EF4-FFF2-40B4-BE49-F238E27FC236}">
                        <a16:creationId xmlns:a16="http://schemas.microsoft.com/office/drawing/2014/main" id="{A7B7B386-5B0F-4A11-8CFA-76AA36E29DD8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79">
                <p14:nvContentPartPr>
                  <p14:cNvPr id="186" name="Håndskrift 185">
                    <a:extLst>
                      <a:ext uri="{FF2B5EF4-FFF2-40B4-BE49-F238E27FC236}">
                        <a16:creationId xmlns:a16="http://schemas.microsoft.com/office/drawing/2014/main" id="{E73EF9D6-EF3A-42CF-8A2F-D77CAE75C431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186" name="Håndskrift 185">
                    <a:extLst>
                      <a:ext uri="{FF2B5EF4-FFF2-40B4-BE49-F238E27FC236}">
                        <a16:creationId xmlns:a16="http://schemas.microsoft.com/office/drawing/2014/main" id="{E73EF9D6-EF3A-42CF-8A2F-D77CAE75C431}"/>
                      </a:ext>
                    </a:extLst>
                  </p:cNvPr>
                  <p:cNvPicPr/>
                  <p:nvPr/>
                </p:nvPicPr>
                <p:blipFill>
                  <a:blip r:embed="rId152"/>
                  <a:stretch>
                    <a:fillRect/>
                  </a:stretch>
                </p:blipFill>
                <p:spPr>
                  <a:xfrm>
                    <a:off x="4082240" y="3411530"/>
                    <a:ext cx="6656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0">
                <p14:nvContentPartPr>
                  <p14:cNvPr id="187" name="Håndskrift 186">
                    <a:extLst>
                      <a:ext uri="{FF2B5EF4-FFF2-40B4-BE49-F238E27FC236}">
                        <a16:creationId xmlns:a16="http://schemas.microsoft.com/office/drawing/2014/main" id="{9F33EF02-FBBB-4C26-ABA8-B29CF814EE88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187" name="Håndskrift 186">
                    <a:extLst>
                      <a:ext uri="{FF2B5EF4-FFF2-40B4-BE49-F238E27FC236}">
                        <a16:creationId xmlns:a16="http://schemas.microsoft.com/office/drawing/2014/main" id="{9F33EF02-FBBB-4C26-ABA8-B29CF814EE88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1">
                <p14:nvContentPartPr>
                  <p14:cNvPr id="188" name="Håndskrift 187">
                    <a:extLst>
                      <a:ext uri="{FF2B5EF4-FFF2-40B4-BE49-F238E27FC236}">
                        <a16:creationId xmlns:a16="http://schemas.microsoft.com/office/drawing/2014/main" id="{4540C6E8-2DD0-47CD-9056-BE637D8E1CE0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188" name="Håndskrift 187">
                    <a:extLst>
                      <a:ext uri="{FF2B5EF4-FFF2-40B4-BE49-F238E27FC236}">
                        <a16:creationId xmlns:a16="http://schemas.microsoft.com/office/drawing/2014/main" id="{4540C6E8-2DD0-47CD-9056-BE637D8E1CE0}"/>
                      </a:ext>
                    </a:extLst>
                  </p:cNvPr>
                  <p:cNvPicPr/>
                  <p:nvPr/>
                </p:nvPicPr>
                <p:blipFill>
                  <a:blip r:embed="rId182"/>
                  <a:stretch>
                    <a:fillRect/>
                  </a:stretch>
                </p:blipFill>
                <p:spPr>
                  <a:xfrm>
                    <a:off x="4115252" y="3430970"/>
                    <a:ext cx="75775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3">
                <p14:nvContentPartPr>
                  <p14:cNvPr id="189" name="Håndskrift 188">
                    <a:extLst>
                      <a:ext uri="{FF2B5EF4-FFF2-40B4-BE49-F238E27FC236}">
                        <a16:creationId xmlns:a16="http://schemas.microsoft.com/office/drawing/2014/main" id="{12D1A50E-8E97-4506-BBD1-F4D61F9D3330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189" name="Håndskrift 188">
                    <a:extLst>
                      <a:ext uri="{FF2B5EF4-FFF2-40B4-BE49-F238E27FC236}">
                        <a16:creationId xmlns:a16="http://schemas.microsoft.com/office/drawing/2014/main" id="{12D1A50E-8E97-4506-BBD1-F4D61F9D3330}"/>
                      </a:ext>
                    </a:extLst>
                  </p:cNvPr>
                  <p:cNvPicPr/>
                  <p:nvPr/>
                </p:nvPicPr>
                <p:blipFill>
                  <a:blip r:embed="rId165"/>
                  <a:stretch>
                    <a:fillRect/>
                  </a:stretch>
                </p:blipFill>
                <p:spPr>
                  <a:xfrm>
                    <a:off x="4082029" y="343097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4">
                <p14:nvContentPartPr>
                  <p14:cNvPr id="190" name="Håndskrift 189">
                    <a:extLst>
                      <a:ext uri="{FF2B5EF4-FFF2-40B4-BE49-F238E27FC236}">
                        <a16:creationId xmlns:a16="http://schemas.microsoft.com/office/drawing/2014/main" id="{D335E50E-D1B1-4A95-A583-CD971FE9BE17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190" name="Håndskrift 189">
                    <a:extLst>
                      <a:ext uri="{FF2B5EF4-FFF2-40B4-BE49-F238E27FC236}">
                        <a16:creationId xmlns:a16="http://schemas.microsoft.com/office/drawing/2014/main" id="{D335E50E-D1B1-4A95-A583-CD971FE9BE17}"/>
                      </a:ext>
                    </a:extLst>
                  </p:cNvPr>
                  <p:cNvPicPr/>
                  <p:nvPr/>
                </p:nvPicPr>
                <p:blipFill>
                  <a:blip r:embed="rId155"/>
                  <a:stretch>
                    <a:fillRect/>
                  </a:stretch>
                </p:blipFill>
                <p:spPr>
                  <a:xfrm>
                    <a:off x="4065640" y="3393890"/>
                    <a:ext cx="72000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5">
                <p14:nvContentPartPr>
                  <p14:cNvPr id="191" name="Håndskrift 190">
                    <a:extLst>
                      <a:ext uri="{FF2B5EF4-FFF2-40B4-BE49-F238E27FC236}">
                        <a16:creationId xmlns:a16="http://schemas.microsoft.com/office/drawing/2014/main" id="{1A62C222-27C9-4AF5-B547-3251E957CADA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191" name="Håndskrift 190">
                    <a:extLst>
                      <a:ext uri="{FF2B5EF4-FFF2-40B4-BE49-F238E27FC236}">
                        <a16:creationId xmlns:a16="http://schemas.microsoft.com/office/drawing/2014/main" id="{1A62C222-27C9-4AF5-B547-3251E957CADA}"/>
                      </a:ext>
                    </a:extLst>
                  </p:cNvPr>
                  <p:cNvPicPr/>
                  <p:nvPr/>
                </p:nvPicPr>
                <p:blipFill>
                  <a:blip r:embed="rId186"/>
                  <a:stretch>
                    <a:fillRect/>
                  </a:stretch>
                </p:blipFill>
                <p:spPr>
                  <a:xfrm>
                    <a:off x="3924769" y="3374810"/>
                    <a:ext cx="70449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7">
                <p14:nvContentPartPr>
                  <p14:cNvPr id="192" name="Håndskrift 191">
                    <a:extLst>
                      <a:ext uri="{FF2B5EF4-FFF2-40B4-BE49-F238E27FC236}">
                        <a16:creationId xmlns:a16="http://schemas.microsoft.com/office/drawing/2014/main" id="{8B90990B-79BA-4413-B0E6-3FD150FE5E0D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192" name="Håndskrift 191">
                    <a:extLst>
                      <a:ext uri="{FF2B5EF4-FFF2-40B4-BE49-F238E27FC236}">
                        <a16:creationId xmlns:a16="http://schemas.microsoft.com/office/drawing/2014/main" id="{8B90990B-79BA-4413-B0E6-3FD150FE5E0D}"/>
                      </a:ext>
                    </a:extLst>
                  </p:cNvPr>
                  <p:cNvPicPr/>
                  <p:nvPr/>
                </p:nvPicPr>
                <p:blipFill>
                  <a:blip r:embed="rId155"/>
                  <a:stretch>
                    <a:fillRect/>
                  </a:stretch>
                </p:blipFill>
                <p:spPr>
                  <a:xfrm>
                    <a:off x="3919840" y="3343130"/>
                    <a:ext cx="72000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8">
                <p14:nvContentPartPr>
                  <p14:cNvPr id="193" name="Håndskrift 192">
                    <a:extLst>
                      <a:ext uri="{FF2B5EF4-FFF2-40B4-BE49-F238E27FC236}">
                        <a16:creationId xmlns:a16="http://schemas.microsoft.com/office/drawing/2014/main" id="{1042D03B-F25B-46C8-9ADA-57D3C1EAA34D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193" name="Håndskrift 192">
                    <a:extLst>
                      <a:ext uri="{FF2B5EF4-FFF2-40B4-BE49-F238E27FC236}">
                        <a16:creationId xmlns:a16="http://schemas.microsoft.com/office/drawing/2014/main" id="{1042D03B-F25B-46C8-9ADA-57D3C1EAA34D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89">
                <p14:nvContentPartPr>
                  <p14:cNvPr id="195" name="Håndskrift 194">
                    <a:extLst>
                      <a:ext uri="{FF2B5EF4-FFF2-40B4-BE49-F238E27FC236}">
                        <a16:creationId xmlns:a16="http://schemas.microsoft.com/office/drawing/2014/main" id="{50C43CFC-0A72-409C-A4D5-4F25D218BE0C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195" name="Håndskrift 194">
                    <a:extLst>
                      <a:ext uri="{FF2B5EF4-FFF2-40B4-BE49-F238E27FC236}">
                        <a16:creationId xmlns:a16="http://schemas.microsoft.com/office/drawing/2014/main" id="{50C43CFC-0A72-409C-A4D5-4F25D218BE0C}"/>
                      </a:ext>
                    </a:extLst>
                  </p:cNvPr>
                  <p:cNvPicPr/>
                  <p:nvPr/>
                </p:nvPicPr>
                <p:blipFill>
                  <a:blip r:embed="rId190"/>
                  <a:stretch>
                    <a:fillRect/>
                  </a:stretch>
                </p:blipFill>
                <p:spPr>
                  <a:xfrm>
                    <a:off x="3922609" y="3377330"/>
                    <a:ext cx="70449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1">
                <p14:nvContentPartPr>
                  <p14:cNvPr id="196" name="Håndskrift 195">
                    <a:extLst>
                      <a:ext uri="{FF2B5EF4-FFF2-40B4-BE49-F238E27FC236}">
                        <a16:creationId xmlns:a16="http://schemas.microsoft.com/office/drawing/2014/main" id="{147A0588-16D5-411B-A449-1ECAC44FA100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196" name="Håndskrift 195">
                    <a:extLst>
                      <a:ext uri="{FF2B5EF4-FFF2-40B4-BE49-F238E27FC236}">
                        <a16:creationId xmlns:a16="http://schemas.microsoft.com/office/drawing/2014/main" id="{147A0588-16D5-411B-A449-1ECAC44FA100}"/>
                      </a:ext>
                    </a:extLst>
                  </p:cNvPr>
                  <p:cNvPicPr/>
                  <p:nvPr/>
                </p:nvPicPr>
                <p:blipFill>
                  <a:blip r:embed="rId192"/>
                  <a:stretch>
                    <a:fillRect/>
                  </a:stretch>
                </p:blipFill>
                <p:spPr>
                  <a:xfrm>
                    <a:off x="3960160" y="3340130"/>
                    <a:ext cx="75960" cy="13465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3">
                <p14:nvContentPartPr>
                  <p14:cNvPr id="206" name="Håndskrift 205">
                    <a:extLst>
                      <a:ext uri="{FF2B5EF4-FFF2-40B4-BE49-F238E27FC236}">
                        <a16:creationId xmlns:a16="http://schemas.microsoft.com/office/drawing/2014/main" id="{A0A2DBBD-BBC5-4128-A5FF-899C2C3DA7C1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206" name="Håndskrift 205">
                    <a:extLst>
                      <a:ext uri="{FF2B5EF4-FFF2-40B4-BE49-F238E27FC236}">
                        <a16:creationId xmlns:a16="http://schemas.microsoft.com/office/drawing/2014/main" id="{A0A2DBBD-BBC5-4128-A5FF-899C2C3DA7C1}"/>
                      </a:ext>
                    </a:extLst>
                  </p:cNvPr>
                  <p:cNvPicPr/>
                  <p:nvPr/>
                </p:nvPicPr>
                <p:blipFill>
                  <a:blip r:embed="rId194"/>
                  <a:stretch>
                    <a:fillRect/>
                  </a:stretch>
                </p:blipFill>
                <p:spPr>
                  <a:xfrm>
                    <a:off x="3904390" y="3300200"/>
                    <a:ext cx="102936" cy="1209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5">
                <p14:nvContentPartPr>
                  <p14:cNvPr id="207" name="Håndskrift 206">
                    <a:extLst>
                      <a:ext uri="{FF2B5EF4-FFF2-40B4-BE49-F238E27FC236}">
                        <a16:creationId xmlns:a16="http://schemas.microsoft.com/office/drawing/2014/main" id="{1032E476-8D44-457D-8215-1F3C6151805D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207" name="Håndskrift 206">
                    <a:extLst>
                      <a:ext uri="{FF2B5EF4-FFF2-40B4-BE49-F238E27FC236}">
                        <a16:creationId xmlns:a16="http://schemas.microsoft.com/office/drawing/2014/main" id="{1032E476-8D44-457D-8215-1F3C6151805D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6">
                <p14:nvContentPartPr>
                  <p14:cNvPr id="208" name="Håndskrift 207">
                    <a:extLst>
                      <a:ext uri="{FF2B5EF4-FFF2-40B4-BE49-F238E27FC236}">
                        <a16:creationId xmlns:a16="http://schemas.microsoft.com/office/drawing/2014/main" id="{6675AA6D-9BA6-4B61-A8D4-1AF608B880DF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208" name="Håndskrift 207">
                    <a:extLst>
                      <a:ext uri="{FF2B5EF4-FFF2-40B4-BE49-F238E27FC236}">
                        <a16:creationId xmlns:a16="http://schemas.microsoft.com/office/drawing/2014/main" id="{6675AA6D-9BA6-4B61-A8D4-1AF608B880DF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7">
                <p14:nvContentPartPr>
                  <p14:cNvPr id="209" name="Håndskrift 208">
                    <a:extLst>
                      <a:ext uri="{FF2B5EF4-FFF2-40B4-BE49-F238E27FC236}">
                        <a16:creationId xmlns:a16="http://schemas.microsoft.com/office/drawing/2014/main" id="{FE0D234F-1BE2-4197-84D5-D3E622DB6909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209" name="Håndskrift 208">
                    <a:extLst>
                      <a:ext uri="{FF2B5EF4-FFF2-40B4-BE49-F238E27FC236}">
                        <a16:creationId xmlns:a16="http://schemas.microsoft.com/office/drawing/2014/main" id="{FE0D234F-1BE2-4197-84D5-D3E622DB6909}"/>
                      </a:ext>
                    </a:extLst>
                  </p:cNvPr>
                  <p:cNvPicPr/>
                  <p:nvPr/>
                </p:nvPicPr>
                <p:blipFill>
                  <a:blip r:embed="rId165"/>
                  <a:stretch>
                    <a:fillRect/>
                  </a:stretch>
                </p:blipFill>
                <p:spPr>
                  <a:xfrm>
                    <a:off x="3770629" y="349433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98">
                <p14:nvContentPartPr>
                  <p14:cNvPr id="210" name="Håndskrift 209">
                    <a:extLst>
                      <a:ext uri="{FF2B5EF4-FFF2-40B4-BE49-F238E27FC236}">
                        <a16:creationId xmlns:a16="http://schemas.microsoft.com/office/drawing/2014/main" id="{367F3316-14C6-433A-A2C8-D2BFFE0B6406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210" name="Håndskrift 209">
                    <a:extLst>
                      <a:ext uri="{FF2B5EF4-FFF2-40B4-BE49-F238E27FC236}">
                        <a16:creationId xmlns:a16="http://schemas.microsoft.com/office/drawing/2014/main" id="{367F3316-14C6-433A-A2C8-D2BFFE0B6406}"/>
                      </a:ext>
                    </a:extLst>
                  </p:cNvPr>
                  <p:cNvPicPr/>
                  <p:nvPr/>
                </p:nvPicPr>
                <p:blipFill>
                  <a:blip r:embed="rId199"/>
                  <a:stretch>
                    <a:fillRect/>
                  </a:stretch>
                </p:blipFill>
                <p:spPr>
                  <a:xfrm>
                    <a:off x="3795602" y="3478250"/>
                    <a:ext cx="78584" cy="124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0">
                <p14:nvContentPartPr>
                  <p14:cNvPr id="211" name="Håndskrift 210">
                    <a:extLst>
                      <a:ext uri="{FF2B5EF4-FFF2-40B4-BE49-F238E27FC236}">
                        <a16:creationId xmlns:a16="http://schemas.microsoft.com/office/drawing/2014/main" id="{194A5CCD-9AEA-463E-8EC4-A03938EE284B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211" name="Håndskrift 210">
                    <a:extLst>
                      <a:ext uri="{FF2B5EF4-FFF2-40B4-BE49-F238E27FC236}">
                        <a16:creationId xmlns:a16="http://schemas.microsoft.com/office/drawing/2014/main" id="{194A5CCD-9AEA-463E-8EC4-A03938EE284B}"/>
                      </a:ext>
                    </a:extLst>
                  </p:cNvPr>
                  <p:cNvPicPr/>
                  <p:nvPr/>
                </p:nvPicPr>
                <p:blipFill>
                  <a:blip r:embed="rId201"/>
                  <a:stretch>
                    <a:fillRect/>
                  </a:stretch>
                </p:blipFill>
                <p:spPr>
                  <a:xfrm>
                    <a:off x="3818320" y="3479810"/>
                    <a:ext cx="72000" cy="98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2">
                <p14:nvContentPartPr>
                  <p14:cNvPr id="214" name="Håndskrift 213">
                    <a:extLst>
                      <a:ext uri="{FF2B5EF4-FFF2-40B4-BE49-F238E27FC236}">
                        <a16:creationId xmlns:a16="http://schemas.microsoft.com/office/drawing/2014/main" id="{76CF334B-35B1-4DEF-9AEE-42E5B27B23AD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214" name="Håndskrift 213">
                    <a:extLst>
                      <a:ext uri="{FF2B5EF4-FFF2-40B4-BE49-F238E27FC236}">
                        <a16:creationId xmlns:a16="http://schemas.microsoft.com/office/drawing/2014/main" id="{76CF334B-35B1-4DEF-9AEE-42E5B27B23AD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98" name="Gruppe 97">
              <a:extLst>
                <a:ext uri="{FF2B5EF4-FFF2-40B4-BE49-F238E27FC236}">
                  <a16:creationId xmlns:a16="http://schemas.microsoft.com/office/drawing/2014/main" id="{F00172F7-53A0-47A3-B976-BAACB710DC46}"/>
                </a:ext>
              </a:extLst>
            </p:cNvPr>
            <p:cNvGrpSpPr/>
            <p:nvPr/>
          </p:nvGrpSpPr>
          <p:grpSpPr>
            <a:xfrm>
              <a:off x="8247790" y="4272581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03">
                <p14:nvContentPartPr>
                  <p14:cNvPr id="99" name="Håndskrift 98">
                    <a:extLst>
                      <a:ext uri="{FF2B5EF4-FFF2-40B4-BE49-F238E27FC236}">
                        <a16:creationId xmlns:a16="http://schemas.microsoft.com/office/drawing/2014/main" id="{BE036C92-B302-429F-A7BA-FCA1A64C0368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99" name="Håndskrift 98">
                    <a:extLst>
                      <a:ext uri="{FF2B5EF4-FFF2-40B4-BE49-F238E27FC236}">
                        <a16:creationId xmlns:a16="http://schemas.microsoft.com/office/drawing/2014/main" id="{BE036C92-B302-429F-A7BA-FCA1A64C0368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4">
                <p14:nvContentPartPr>
                  <p14:cNvPr id="100" name="Håndskrift 99">
                    <a:extLst>
                      <a:ext uri="{FF2B5EF4-FFF2-40B4-BE49-F238E27FC236}">
                        <a16:creationId xmlns:a16="http://schemas.microsoft.com/office/drawing/2014/main" id="{DA6418EE-7FBA-47C9-AD3E-79888070CB31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100" name="Håndskrift 99">
                    <a:extLst>
                      <a:ext uri="{FF2B5EF4-FFF2-40B4-BE49-F238E27FC236}">
                        <a16:creationId xmlns:a16="http://schemas.microsoft.com/office/drawing/2014/main" id="{DA6418EE-7FBA-47C9-AD3E-79888070CB31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5">
                <p14:nvContentPartPr>
                  <p14:cNvPr id="101" name="Håndskrift 100">
                    <a:extLst>
                      <a:ext uri="{FF2B5EF4-FFF2-40B4-BE49-F238E27FC236}">
                        <a16:creationId xmlns:a16="http://schemas.microsoft.com/office/drawing/2014/main" id="{E4B92776-2D4B-41E9-8C8F-617C9FA1586E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101" name="Håndskrift 100">
                    <a:extLst>
                      <a:ext uri="{FF2B5EF4-FFF2-40B4-BE49-F238E27FC236}">
                        <a16:creationId xmlns:a16="http://schemas.microsoft.com/office/drawing/2014/main" id="{E4B92776-2D4B-41E9-8C8F-617C9FA1586E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6">
                <p14:nvContentPartPr>
                  <p14:cNvPr id="102" name="Håndskrift 101">
                    <a:extLst>
                      <a:ext uri="{FF2B5EF4-FFF2-40B4-BE49-F238E27FC236}">
                        <a16:creationId xmlns:a16="http://schemas.microsoft.com/office/drawing/2014/main" id="{70E7B81C-0CC2-4DDE-A2F2-87E6C1045096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102" name="Håndskrift 101">
                    <a:extLst>
                      <a:ext uri="{FF2B5EF4-FFF2-40B4-BE49-F238E27FC236}">
                        <a16:creationId xmlns:a16="http://schemas.microsoft.com/office/drawing/2014/main" id="{70E7B81C-0CC2-4DDE-A2F2-87E6C1045096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7">
                <p14:nvContentPartPr>
                  <p14:cNvPr id="103" name="Håndskrift 102">
                    <a:extLst>
                      <a:ext uri="{FF2B5EF4-FFF2-40B4-BE49-F238E27FC236}">
                        <a16:creationId xmlns:a16="http://schemas.microsoft.com/office/drawing/2014/main" id="{148214AA-CFBC-434A-B232-1AFE72AC1421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103" name="Håndskrift 102">
                    <a:extLst>
                      <a:ext uri="{FF2B5EF4-FFF2-40B4-BE49-F238E27FC236}">
                        <a16:creationId xmlns:a16="http://schemas.microsoft.com/office/drawing/2014/main" id="{148214AA-CFBC-434A-B232-1AFE72AC1421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8">
                <p14:nvContentPartPr>
                  <p14:cNvPr id="104" name="Håndskrift 103">
                    <a:extLst>
                      <a:ext uri="{FF2B5EF4-FFF2-40B4-BE49-F238E27FC236}">
                        <a16:creationId xmlns:a16="http://schemas.microsoft.com/office/drawing/2014/main" id="{18E68F88-C735-46B6-96B2-F3225C6E7E2C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104" name="Håndskrift 103">
                    <a:extLst>
                      <a:ext uri="{FF2B5EF4-FFF2-40B4-BE49-F238E27FC236}">
                        <a16:creationId xmlns:a16="http://schemas.microsoft.com/office/drawing/2014/main" id="{18E68F88-C735-46B6-96B2-F3225C6E7E2C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09">
                <p14:nvContentPartPr>
                  <p14:cNvPr id="105" name="Håndskrift 104">
                    <a:extLst>
                      <a:ext uri="{FF2B5EF4-FFF2-40B4-BE49-F238E27FC236}">
                        <a16:creationId xmlns:a16="http://schemas.microsoft.com/office/drawing/2014/main" id="{7B143480-1C9B-4182-BF8A-E7A9362CF461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105" name="Håndskrift 104">
                    <a:extLst>
                      <a:ext uri="{FF2B5EF4-FFF2-40B4-BE49-F238E27FC236}">
                        <a16:creationId xmlns:a16="http://schemas.microsoft.com/office/drawing/2014/main" id="{7B143480-1C9B-4182-BF8A-E7A9362CF461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3834920" y="3214970"/>
                    <a:ext cx="6656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0">
                <p14:nvContentPartPr>
                  <p14:cNvPr id="106" name="Håndskrift 105">
                    <a:extLst>
                      <a:ext uri="{FF2B5EF4-FFF2-40B4-BE49-F238E27FC236}">
                        <a16:creationId xmlns:a16="http://schemas.microsoft.com/office/drawing/2014/main" id="{0933CDD7-FAEA-47E0-9FF0-209AC6B0CF50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106" name="Håndskrift 105">
                    <a:extLst>
                      <a:ext uri="{FF2B5EF4-FFF2-40B4-BE49-F238E27FC236}">
                        <a16:creationId xmlns:a16="http://schemas.microsoft.com/office/drawing/2014/main" id="{0933CDD7-FAEA-47E0-9FF0-209AC6B0CF50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1">
                <p14:nvContentPartPr>
                  <p14:cNvPr id="107" name="Håndskrift 106">
                    <a:extLst>
                      <a:ext uri="{FF2B5EF4-FFF2-40B4-BE49-F238E27FC236}">
                        <a16:creationId xmlns:a16="http://schemas.microsoft.com/office/drawing/2014/main" id="{92465609-2BD7-4719-BB55-E08D7B3B2FD9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107" name="Håndskrift 106">
                    <a:extLst>
                      <a:ext uri="{FF2B5EF4-FFF2-40B4-BE49-F238E27FC236}">
                        <a16:creationId xmlns:a16="http://schemas.microsoft.com/office/drawing/2014/main" id="{92465609-2BD7-4719-BB55-E08D7B3B2FD9}"/>
                      </a:ext>
                    </a:extLst>
                  </p:cNvPr>
                  <p:cNvPicPr/>
                  <p:nvPr/>
                </p:nvPicPr>
                <p:blipFill>
                  <a:blip r:embed="rId46"/>
                  <a:stretch>
                    <a:fillRect/>
                  </a:stretch>
                </p:blipFill>
                <p:spPr>
                  <a:xfrm>
                    <a:off x="3792760" y="3152690"/>
                    <a:ext cx="72000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2">
                <p14:nvContentPartPr>
                  <p14:cNvPr id="108" name="Håndskrift 107">
                    <a:extLst>
                      <a:ext uri="{FF2B5EF4-FFF2-40B4-BE49-F238E27FC236}">
                        <a16:creationId xmlns:a16="http://schemas.microsoft.com/office/drawing/2014/main" id="{C0B0C697-54FC-4E79-8576-826E9452FCC9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108" name="Håndskrift 107">
                    <a:extLst>
                      <a:ext uri="{FF2B5EF4-FFF2-40B4-BE49-F238E27FC236}">
                        <a16:creationId xmlns:a16="http://schemas.microsoft.com/office/drawing/2014/main" id="{C0B0C697-54FC-4E79-8576-826E9452FCC9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3">
                <p14:nvContentPartPr>
                  <p14:cNvPr id="109" name="Håndskrift 108">
                    <a:extLst>
                      <a:ext uri="{FF2B5EF4-FFF2-40B4-BE49-F238E27FC236}">
                        <a16:creationId xmlns:a16="http://schemas.microsoft.com/office/drawing/2014/main" id="{F7611777-24BD-411F-BB1B-FA709FE3D41C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109" name="Håndskrift 108">
                    <a:extLst>
                      <a:ext uri="{FF2B5EF4-FFF2-40B4-BE49-F238E27FC236}">
                        <a16:creationId xmlns:a16="http://schemas.microsoft.com/office/drawing/2014/main" id="{F7611777-24BD-411F-BB1B-FA709FE3D41C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4">
                <p14:nvContentPartPr>
                  <p14:cNvPr id="110" name="Håndskrift 109">
                    <a:extLst>
                      <a:ext uri="{FF2B5EF4-FFF2-40B4-BE49-F238E27FC236}">
                        <a16:creationId xmlns:a16="http://schemas.microsoft.com/office/drawing/2014/main" id="{891BD60F-B1F5-40B0-B6B2-4F3ED1D49EF4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110" name="Håndskrift 109">
                    <a:extLst>
                      <a:ext uri="{FF2B5EF4-FFF2-40B4-BE49-F238E27FC236}">
                        <a16:creationId xmlns:a16="http://schemas.microsoft.com/office/drawing/2014/main" id="{891BD60F-B1F5-40B0-B6B2-4F3ED1D49EF4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5">
                <p14:nvContentPartPr>
                  <p14:cNvPr id="111" name="Håndskrift 110">
                    <a:extLst>
                      <a:ext uri="{FF2B5EF4-FFF2-40B4-BE49-F238E27FC236}">
                        <a16:creationId xmlns:a16="http://schemas.microsoft.com/office/drawing/2014/main" id="{E572985C-B58A-4D72-B3AA-1F574A2EB37F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111" name="Håndskrift 110">
                    <a:extLst>
                      <a:ext uri="{FF2B5EF4-FFF2-40B4-BE49-F238E27FC236}">
                        <a16:creationId xmlns:a16="http://schemas.microsoft.com/office/drawing/2014/main" id="{E572985C-B58A-4D72-B3AA-1F574A2EB37F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6">
                <p14:nvContentPartPr>
                  <p14:cNvPr id="112" name="Håndskrift 111">
                    <a:extLst>
                      <a:ext uri="{FF2B5EF4-FFF2-40B4-BE49-F238E27FC236}">
                        <a16:creationId xmlns:a16="http://schemas.microsoft.com/office/drawing/2014/main" id="{56730DEB-9C76-4A44-84F9-FD63488D472A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112" name="Håndskrift 111">
                    <a:extLst>
                      <a:ext uri="{FF2B5EF4-FFF2-40B4-BE49-F238E27FC236}">
                        <a16:creationId xmlns:a16="http://schemas.microsoft.com/office/drawing/2014/main" id="{56730DEB-9C76-4A44-84F9-FD63488D472A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7">
                <p14:nvContentPartPr>
                  <p14:cNvPr id="113" name="Håndskrift 112">
                    <a:extLst>
                      <a:ext uri="{FF2B5EF4-FFF2-40B4-BE49-F238E27FC236}">
                        <a16:creationId xmlns:a16="http://schemas.microsoft.com/office/drawing/2014/main" id="{42AD42C2-5986-45A9-B8E8-55A316610F4B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113" name="Håndskrift 112">
                    <a:extLst>
                      <a:ext uri="{FF2B5EF4-FFF2-40B4-BE49-F238E27FC236}">
                        <a16:creationId xmlns:a16="http://schemas.microsoft.com/office/drawing/2014/main" id="{42AD42C2-5986-45A9-B8E8-55A316610F4B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4130840" y="3214970"/>
                    <a:ext cx="6656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8">
                <p14:nvContentPartPr>
                  <p14:cNvPr id="114" name="Håndskrift 113">
                    <a:extLst>
                      <a:ext uri="{FF2B5EF4-FFF2-40B4-BE49-F238E27FC236}">
                        <a16:creationId xmlns:a16="http://schemas.microsoft.com/office/drawing/2014/main" id="{A1959FA5-CF19-4EA5-BE80-F21E3EF3B6B9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114" name="Håndskrift 113">
                    <a:extLst>
                      <a:ext uri="{FF2B5EF4-FFF2-40B4-BE49-F238E27FC236}">
                        <a16:creationId xmlns:a16="http://schemas.microsoft.com/office/drawing/2014/main" id="{A1959FA5-CF19-4EA5-BE80-F21E3EF3B6B9}"/>
                      </a:ext>
                    </a:extLst>
                  </p:cNvPr>
                  <p:cNvPicPr/>
                  <p:nvPr/>
                </p:nvPicPr>
                <p:blipFill>
                  <a:blip r:embed="rId54"/>
                  <a:stretch>
                    <a:fillRect/>
                  </a:stretch>
                </p:blipFill>
                <p:spPr>
                  <a:xfrm>
                    <a:off x="4072120" y="3200090"/>
                    <a:ext cx="72000" cy="12027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19">
                <p14:nvContentPartPr>
                  <p14:cNvPr id="115" name="Håndskrift 114">
                    <a:extLst>
                      <a:ext uri="{FF2B5EF4-FFF2-40B4-BE49-F238E27FC236}">
                        <a16:creationId xmlns:a16="http://schemas.microsoft.com/office/drawing/2014/main" id="{A767E4F9-1C78-4B3F-827C-7450F13F8E08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115" name="Håndskrift 114">
                    <a:extLst>
                      <a:ext uri="{FF2B5EF4-FFF2-40B4-BE49-F238E27FC236}">
                        <a16:creationId xmlns:a16="http://schemas.microsoft.com/office/drawing/2014/main" id="{A767E4F9-1C78-4B3F-827C-7450F13F8E08}"/>
                      </a:ext>
                    </a:extLst>
                  </p:cNvPr>
                  <p:cNvPicPr/>
                  <p:nvPr/>
                </p:nvPicPr>
                <p:blipFill>
                  <a:blip r:embed="rId56"/>
                  <a:stretch>
                    <a:fillRect/>
                  </a:stretch>
                </p:blipFill>
                <p:spPr>
                  <a:xfrm>
                    <a:off x="4075549" y="317033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0">
                <p14:nvContentPartPr>
                  <p14:cNvPr id="116" name="Håndskrift 115">
                    <a:extLst>
                      <a:ext uri="{FF2B5EF4-FFF2-40B4-BE49-F238E27FC236}">
                        <a16:creationId xmlns:a16="http://schemas.microsoft.com/office/drawing/2014/main" id="{556F06D2-5A57-4CA1-AA72-AD9376D69390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116" name="Håndskrift 115">
                    <a:extLst>
                      <a:ext uri="{FF2B5EF4-FFF2-40B4-BE49-F238E27FC236}">
                        <a16:creationId xmlns:a16="http://schemas.microsoft.com/office/drawing/2014/main" id="{556F06D2-5A57-4CA1-AA72-AD9376D69390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4141960" y="31768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1">
                <p14:nvContentPartPr>
                  <p14:cNvPr id="117" name="Håndskrift 116">
                    <a:extLst>
                      <a:ext uri="{FF2B5EF4-FFF2-40B4-BE49-F238E27FC236}">
                        <a16:creationId xmlns:a16="http://schemas.microsoft.com/office/drawing/2014/main" id="{AB876FD6-CC48-430F-AD1E-75E80BDF17F9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117" name="Håndskrift 116">
                    <a:extLst>
                      <a:ext uri="{FF2B5EF4-FFF2-40B4-BE49-F238E27FC236}">
                        <a16:creationId xmlns:a16="http://schemas.microsoft.com/office/drawing/2014/main" id="{AB876FD6-CC48-430F-AD1E-75E80BDF17F9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4299880" y="3280850"/>
                    <a:ext cx="63300" cy="1128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2">
                <p14:nvContentPartPr>
                  <p14:cNvPr id="118" name="Håndskrift 117">
                    <a:extLst>
                      <a:ext uri="{FF2B5EF4-FFF2-40B4-BE49-F238E27FC236}">
                        <a16:creationId xmlns:a16="http://schemas.microsoft.com/office/drawing/2014/main" id="{29952179-7659-4542-9B91-0111A64F18D9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118" name="Håndskrift 117">
                    <a:extLst>
                      <a:ext uri="{FF2B5EF4-FFF2-40B4-BE49-F238E27FC236}">
                        <a16:creationId xmlns:a16="http://schemas.microsoft.com/office/drawing/2014/main" id="{29952179-7659-4542-9B91-0111A64F18D9}"/>
                      </a:ext>
                    </a:extLst>
                  </p:cNvPr>
                  <p:cNvPicPr/>
                  <p:nvPr/>
                </p:nvPicPr>
                <p:blipFill>
                  <a:blip r:embed="rId54"/>
                  <a:stretch>
                    <a:fillRect/>
                  </a:stretch>
                </p:blipFill>
                <p:spPr>
                  <a:xfrm>
                    <a:off x="4269040" y="3308090"/>
                    <a:ext cx="72000" cy="12027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3">
                <p14:nvContentPartPr>
                  <p14:cNvPr id="119" name="Håndskrift 118">
                    <a:extLst>
                      <a:ext uri="{FF2B5EF4-FFF2-40B4-BE49-F238E27FC236}">
                        <a16:creationId xmlns:a16="http://schemas.microsoft.com/office/drawing/2014/main" id="{681BDACE-8E24-4E77-A6F1-63EC5C275DCF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119" name="Håndskrift 118">
                    <a:extLst>
                      <a:ext uri="{FF2B5EF4-FFF2-40B4-BE49-F238E27FC236}">
                        <a16:creationId xmlns:a16="http://schemas.microsoft.com/office/drawing/2014/main" id="{681BDACE-8E24-4E77-A6F1-63EC5C275DCF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285532" y="3367250"/>
                    <a:ext cx="87655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4">
                <p14:nvContentPartPr>
                  <p14:cNvPr id="120" name="Håndskrift 119">
                    <a:extLst>
                      <a:ext uri="{FF2B5EF4-FFF2-40B4-BE49-F238E27FC236}">
                        <a16:creationId xmlns:a16="http://schemas.microsoft.com/office/drawing/2014/main" id="{CF562D68-F401-4186-AA76-9372E20C61DB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120" name="Håndskrift 119">
                    <a:extLst>
                      <a:ext uri="{FF2B5EF4-FFF2-40B4-BE49-F238E27FC236}">
                        <a16:creationId xmlns:a16="http://schemas.microsoft.com/office/drawing/2014/main" id="{CF562D68-F401-4186-AA76-9372E20C61DB}"/>
                      </a:ext>
                    </a:extLst>
                  </p:cNvPr>
                  <p:cNvPicPr/>
                  <p:nvPr/>
                </p:nvPicPr>
                <p:blipFill>
                  <a:blip r:embed="rId64"/>
                  <a:stretch>
                    <a:fillRect/>
                  </a:stretch>
                </p:blipFill>
                <p:spPr>
                  <a:xfrm>
                    <a:off x="4331560" y="3325610"/>
                    <a:ext cx="63300" cy="124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5">
                <p14:nvContentPartPr>
                  <p14:cNvPr id="121" name="Håndskrift 120">
                    <a:extLst>
                      <a:ext uri="{FF2B5EF4-FFF2-40B4-BE49-F238E27FC236}">
                        <a16:creationId xmlns:a16="http://schemas.microsoft.com/office/drawing/2014/main" id="{FE552E66-4A61-4DF4-94E8-577D815D9803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121" name="Håndskrift 120">
                    <a:extLst>
                      <a:ext uri="{FF2B5EF4-FFF2-40B4-BE49-F238E27FC236}">
                        <a16:creationId xmlns:a16="http://schemas.microsoft.com/office/drawing/2014/main" id="{FE552E66-4A61-4DF4-94E8-577D815D9803}"/>
                      </a:ext>
                    </a:extLst>
                  </p:cNvPr>
                  <p:cNvPicPr/>
                  <p:nvPr/>
                </p:nvPicPr>
                <p:blipFill>
                  <a:blip r:embed="rId56"/>
                  <a:stretch>
                    <a:fillRect/>
                  </a:stretch>
                </p:blipFill>
                <p:spPr>
                  <a:xfrm>
                    <a:off x="4310269" y="330389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6">
                <p14:nvContentPartPr>
                  <p14:cNvPr id="122" name="Håndskrift 121">
                    <a:extLst>
                      <a:ext uri="{FF2B5EF4-FFF2-40B4-BE49-F238E27FC236}">
                        <a16:creationId xmlns:a16="http://schemas.microsoft.com/office/drawing/2014/main" id="{609327E6-0331-45EC-B277-E80F25D71C4E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122" name="Håndskrift 121">
                    <a:extLst>
                      <a:ext uri="{FF2B5EF4-FFF2-40B4-BE49-F238E27FC236}">
                        <a16:creationId xmlns:a16="http://schemas.microsoft.com/office/drawing/2014/main" id="{609327E6-0331-45EC-B277-E80F25D71C4E}"/>
                      </a:ext>
                    </a:extLst>
                  </p:cNvPr>
                  <p:cNvPicPr/>
                  <p:nvPr/>
                </p:nvPicPr>
                <p:blipFill>
                  <a:blip r:embed="rId56"/>
                  <a:stretch>
                    <a:fillRect/>
                  </a:stretch>
                </p:blipFill>
                <p:spPr>
                  <a:xfrm>
                    <a:off x="4355269" y="328481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7">
                <p14:nvContentPartPr>
                  <p14:cNvPr id="123" name="Håndskrift 122">
                    <a:extLst>
                      <a:ext uri="{FF2B5EF4-FFF2-40B4-BE49-F238E27FC236}">
                        <a16:creationId xmlns:a16="http://schemas.microsoft.com/office/drawing/2014/main" id="{7D7D8EAD-8E34-44A4-BB4A-6F869355B7AF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123" name="Håndskrift 122">
                    <a:extLst>
                      <a:ext uri="{FF2B5EF4-FFF2-40B4-BE49-F238E27FC236}">
                        <a16:creationId xmlns:a16="http://schemas.microsoft.com/office/drawing/2014/main" id="{7D7D8EAD-8E34-44A4-BB4A-6F869355B7AF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4114280" y="3380210"/>
                    <a:ext cx="6656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8">
                <p14:nvContentPartPr>
                  <p14:cNvPr id="124" name="Håndskrift 123">
                    <a:extLst>
                      <a:ext uri="{FF2B5EF4-FFF2-40B4-BE49-F238E27FC236}">
                        <a16:creationId xmlns:a16="http://schemas.microsoft.com/office/drawing/2014/main" id="{6EBF3193-0CDE-4F89-9D99-87B2AB9014F6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124" name="Håndskrift 123">
                    <a:extLst>
                      <a:ext uri="{FF2B5EF4-FFF2-40B4-BE49-F238E27FC236}">
                        <a16:creationId xmlns:a16="http://schemas.microsoft.com/office/drawing/2014/main" id="{6EBF3193-0CDE-4F89-9D99-87B2AB9014F6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29">
                <p14:nvContentPartPr>
                  <p14:cNvPr id="125" name="Håndskrift 124">
                    <a:extLst>
                      <a:ext uri="{FF2B5EF4-FFF2-40B4-BE49-F238E27FC236}">
                        <a16:creationId xmlns:a16="http://schemas.microsoft.com/office/drawing/2014/main" id="{E09EE177-8A8C-4890-B1C9-AC5B0821BBB1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125" name="Håndskrift 124">
                    <a:extLst>
                      <a:ext uri="{FF2B5EF4-FFF2-40B4-BE49-F238E27FC236}">
                        <a16:creationId xmlns:a16="http://schemas.microsoft.com/office/drawing/2014/main" id="{E09EE177-8A8C-4890-B1C9-AC5B0821BBB1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4082240" y="3411530"/>
                    <a:ext cx="6656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0">
                <p14:nvContentPartPr>
                  <p14:cNvPr id="126" name="Håndskrift 125">
                    <a:extLst>
                      <a:ext uri="{FF2B5EF4-FFF2-40B4-BE49-F238E27FC236}">
                        <a16:creationId xmlns:a16="http://schemas.microsoft.com/office/drawing/2014/main" id="{E090886E-4E1E-4806-8E58-7753E1FC0785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126" name="Håndskrift 125">
                    <a:extLst>
                      <a:ext uri="{FF2B5EF4-FFF2-40B4-BE49-F238E27FC236}">
                        <a16:creationId xmlns:a16="http://schemas.microsoft.com/office/drawing/2014/main" id="{E090886E-4E1E-4806-8E58-7753E1FC0785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1">
                <p14:nvContentPartPr>
                  <p14:cNvPr id="127" name="Håndskrift 126">
                    <a:extLst>
                      <a:ext uri="{FF2B5EF4-FFF2-40B4-BE49-F238E27FC236}">
                        <a16:creationId xmlns:a16="http://schemas.microsoft.com/office/drawing/2014/main" id="{6AA582CD-2D67-4EE8-AC63-E0AE053565AC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127" name="Håndskrift 126">
                    <a:extLst>
                      <a:ext uri="{FF2B5EF4-FFF2-40B4-BE49-F238E27FC236}">
                        <a16:creationId xmlns:a16="http://schemas.microsoft.com/office/drawing/2014/main" id="{6AA582CD-2D67-4EE8-AC63-E0AE053565AC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4115252" y="3430970"/>
                    <a:ext cx="75775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2">
                <p14:nvContentPartPr>
                  <p14:cNvPr id="128" name="Håndskrift 127">
                    <a:extLst>
                      <a:ext uri="{FF2B5EF4-FFF2-40B4-BE49-F238E27FC236}">
                        <a16:creationId xmlns:a16="http://schemas.microsoft.com/office/drawing/2014/main" id="{1E542AD6-B039-4FF0-BAE6-27424727963C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128" name="Håndskrift 127">
                    <a:extLst>
                      <a:ext uri="{FF2B5EF4-FFF2-40B4-BE49-F238E27FC236}">
                        <a16:creationId xmlns:a16="http://schemas.microsoft.com/office/drawing/2014/main" id="{1E542AD6-B039-4FF0-BAE6-27424727963C}"/>
                      </a:ext>
                    </a:extLst>
                  </p:cNvPr>
                  <p:cNvPicPr/>
                  <p:nvPr/>
                </p:nvPicPr>
                <p:blipFill>
                  <a:blip r:embed="rId56"/>
                  <a:stretch>
                    <a:fillRect/>
                  </a:stretch>
                </p:blipFill>
                <p:spPr>
                  <a:xfrm>
                    <a:off x="4082029" y="343097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3">
                <p14:nvContentPartPr>
                  <p14:cNvPr id="129" name="Håndskrift 128">
                    <a:extLst>
                      <a:ext uri="{FF2B5EF4-FFF2-40B4-BE49-F238E27FC236}">
                        <a16:creationId xmlns:a16="http://schemas.microsoft.com/office/drawing/2014/main" id="{F0109252-6518-4F97-8644-9E924D24A174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129" name="Håndskrift 128">
                    <a:extLst>
                      <a:ext uri="{FF2B5EF4-FFF2-40B4-BE49-F238E27FC236}">
                        <a16:creationId xmlns:a16="http://schemas.microsoft.com/office/drawing/2014/main" id="{F0109252-6518-4F97-8644-9E924D24A174}"/>
                      </a:ext>
                    </a:extLst>
                  </p:cNvPr>
                  <p:cNvPicPr/>
                  <p:nvPr/>
                </p:nvPicPr>
                <p:blipFill>
                  <a:blip r:embed="rId46"/>
                  <a:stretch>
                    <a:fillRect/>
                  </a:stretch>
                </p:blipFill>
                <p:spPr>
                  <a:xfrm>
                    <a:off x="4065640" y="3393890"/>
                    <a:ext cx="72000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4">
                <p14:nvContentPartPr>
                  <p14:cNvPr id="130" name="Håndskrift 129">
                    <a:extLst>
                      <a:ext uri="{FF2B5EF4-FFF2-40B4-BE49-F238E27FC236}">
                        <a16:creationId xmlns:a16="http://schemas.microsoft.com/office/drawing/2014/main" id="{3CD14196-7F15-49F7-8BED-30235DF4DF86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130" name="Håndskrift 129">
                    <a:extLst>
                      <a:ext uri="{FF2B5EF4-FFF2-40B4-BE49-F238E27FC236}">
                        <a16:creationId xmlns:a16="http://schemas.microsoft.com/office/drawing/2014/main" id="{3CD14196-7F15-49F7-8BED-30235DF4DF86}"/>
                      </a:ext>
                    </a:extLst>
                  </p:cNvPr>
                  <p:cNvPicPr/>
                  <p:nvPr/>
                </p:nvPicPr>
                <p:blipFill>
                  <a:blip r:embed="rId76"/>
                  <a:stretch>
                    <a:fillRect/>
                  </a:stretch>
                </p:blipFill>
                <p:spPr>
                  <a:xfrm>
                    <a:off x="3924769" y="3374810"/>
                    <a:ext cx="70449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5">
                <p14:nvContentPartPr>
                  <p14:cNvPr id="131" name="Håndskrift 130">
                    <a:extLst>
                      <a:ext uri="{FF2B5EF4-FFF2-40B4-BE49-F238E27FC236}">
                        <a16:creationId xmlns:a16="http://schemas.microsoft.com/office/drawing/2014/main" id="{298234F3-1B7D-457E-9294-5725200C616C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131" name="Håndskrift 130">
                    <a:extLst>
                      <a:ext uri="{FF2B5EF4-FFF2-40B4-BE49-F238E27FC236}">
                        <a16:creationId xmlns:a16="http://schemas.microsoft.com/office/drawing/2014/main" id="{298234F3-1B7D-457E-9294-5725200C616C}"/>
                      </a:ext>
                    </a:extLst>
                  </p:cNvPr>
                  <p:cNvPicPr/>
                  <p:nvPr/>
                </p:nvPicPr>
                <p:blipFill>
                  <a:blip r:embed="rId46"/>
                  <a:stretch>
                    <a:fillRect/>
                  </a:stretch>
                </p:blipFill>
                <p:spPr>
                  <a:xfrm>
                    <a:off x="3919840" y="3343130"/>
                    <a:ext cx="72000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6">
                <p14:nvContentPartPr>
                  <p14:cNvPr id="132" name="Håndskrift 131">
                    <a:extLst>
                      <a:ext uri="{FF2B5EF4-FFF2-40B4-BE49-F238E27FC236}">
                        <a16:creationId xmlns:a16="http://schemas.microsoft.com/office/drawing/2014/main" id="{7BDD598E-9B37-4D61-90AB-B51DE938E815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132" name="Håndskrift 131">
                    <a:extLst>
                      <a:ext uri="{FF2B5EF4-FFF2-40B4-BE49-F238E27FC236}">
                        <a16:creationId xmlns:a16="http://schemas.microsoft.com/office/drawing/2014/main" id="{7BDD598E-9B37-4D61-90AB-B51DE938E815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7">
                <p14:nvContentPartPr>
                  <p14:cNvPr id="133" name="Håndskrift 132">
                    <a:extLst>
                      <a:ext uri="{FF2B5EF4-FFF2-40B4-BE49-F238E27FC236}">
                        <a16:creationId xmlns:a16="http://schemas.microsoft.com/office/drawing/2014/main" id="{B694B1F6-27CD-4FDF-9698-83B0AE52586A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133" name="Håndskrift 132">
                    <a:extLst>
                      <a:ext uri="{FF2B5EF4-FFF2-40B4-BE49-F238E27FC236}">
                        <a16:creationId xmlns:a16="http://schemas.microsoft.com/office/drawing/2014/main" id="{B694B1F6-27CD-4FDF-9698-83B0AE52586A}"/>
                      </a:ext>
                    </a:extLst>
                  </p:cNvPr>
                  <p:cNvPicPr/>
                  <p:nvPr/>
                </p:nvPicPr>
                <p:blipFill>
                  <a:blip r:embed="rId80"/>
                  <a:stretch>
                    <a:fillRect/>
                  </a:stretch>
                </p:blipFill>
                <p:spPr>
                  <a:xfrm>
                    <a:off x="3922609" y="3377330"/>
                    <a:ext cx="70449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8">
                <p14:nvContentPartPr>
                  <p14:cNvPr id="147" name="Håndskrift 146">
                    <a:extLst>
                      <a:ext uri="{FF2B5EF4-FFF2-40B4-BE49-F238E27FC236}">
                        <a16:creationId xmlns:a16="http://schemas.microsoft.com/office/drawing/2014/main" id="{41C9F692-9749-4BC3-9A0E-5AE50A4B9241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147" name="Håndskrift 146">
                    <a:extLst>
                      <a:ext uri="{FF2B5EF4-FFF2-40B4-BE49-F238E27FC236}">
                        <a16:creationId xmlns:a16="http://schemas.microsoft.com/office/drawing/2014/main" id="{41C9F692-9749-4BC3-9A0E-5AE50A4B9241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3960160" y="3340130"/>
                    <a:ext cx="75960" cy="13465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39">
                <p14:nvContentPartPr>
                  <p14:cNvPr id="148" name="Håndskrift 147">
                    <a:extLst>
                      <a:ext uri="{FF2B5EF4-FFF2-40B4-BE49-F238E27FC236}">
                        <a16:creationId xmlns:a16="http://schemas.microsoft.com/office/drawing/2014/main" id="{062F5312-44E4-4E97-85CF-4CEDCFE7417A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148" name="Håndskrift 147">
                    <a:extLst>
                      <a:ext uri="{FF2B5EF4-FFF2-40B4-BE49-F238E27FC236}">
                        <a16:creationId xmlns:a16="http://schemas.microsoft.com/office/drawing/2014/main" id="{062F5312-44E4-4E97-85CF-4CEDCFE7417A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3904390" y="3300200"/>
                    <a:ext cx="102936" cy="1209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0">
                <p14:nvContentPartPr>
                  <p14:cNvPr id="149" name="Håndskrift 148">
                    <a:extLst>
                      <a:ext uri="{FF2B5EF4-FFF2-40B4-BE49-F238E27FC236}">
                        <a16:creationId xmlns:a16="http://schemas.microsoft.com/office/drawing/2014/main" id="{C7C56714-19DF-45ED-B988-7DEDC978C237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149" name="Håndskrift 148">
                    <a:extLst>
                      <a:ext uri="{FF2B5EF4-FFF2-40B4-BE49-F238E27FC236}">
                        <a16:creationId xmlns:a16="http://schemas.microsoft.com/office/drawing/2014/main" id="{C7C56714-19DF-45ED-B988-7DEDC978C237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1">
                <p14:nvContentPartPr>
                  <p14:cNvPr id="150" name="Håndskrift 149">
                    <a:extLst>
                      <a:ext uri="{FF2B5EF4-FFF2-40B4-BE49-F238E27FC236}">
                        <a16:creationId xmlns:a16="http://schemas.microsoft.com/office/drawing/2014/main" id="{6F6B1928-2AEB-4117-B03B-7EA94D9B211A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150" name="Håndskrift 149">
                    <a:extLst>
                      <a:ext uri="{FF2B5EF4-FFF2-40B4-BE49-F238E27FC236}">
                        <a16:creationId xmlns:a16="http://schemas.microsoft.com/office/drawing/2014/main" id="{6F6B1928-2AEB-4117-B03B-7EA94D9B211A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2">
                <p14:nvContentPartPr>
                  <p14:cNvPr id="151" name="Håndskrift 150">
                    <a:extLst>
                      <a:ext uri="{FF2B5EF4-FFF2-40B4-BE49-F238E27FC236}">
                        <a16:creationId xmlns:a16="http://schemas.microsoft.com/office/drawing/2014/main" id="{25391AD0-099A-4011-A871-AD7E8658F702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151" name="Håndskrift 150">
                    <a:extLst>
                      <a:ext uri="{FF2B5EF4-FFF2-40B4-BE49-F238E27FC236}">
                        <a16:creationId xmlns:a16="http://schemas.microsoft.com/office/drawing/2014/main" id="{25391AD0-099A-4011-A871-AD7E8658F702}"/>
                      </a:ext>
                    </a:extLst>
                  </p:cNvPr>
                  <p:cNvPicPr/>
                  <p:nvPr/>
                </p:nvPicPr>
                <p:blipFill>
                  <a:blip r:embed="rId56"/>
                  <a:stretch>
                    <a:fillRect/>
                  </a:stretch>
                </p:blipFill>
                <p:spPr>
                  <a:xfrm>
                    <a:off x="3770629" y="349433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3">
                <p14:nvContentPartPr>
                  <p14:cNvPr id="152" name="Håndskrift 151">
                    <a:extLst>
                      <a:ext uri="{FF2B5EF4-FFF2-40B4-BE49-F238E27FC236}">
                        <a16:creationId xmlns:a16="http://schemas.microsoft.com/office/drawing/2014/main" id="{661DC7E7-53FB-4B09-A8C0-83E70B9124A9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152" name="Håndskrift 151">
                    <a:extLst>
                      <a:ext uri="{FF2B5EF4-FFF2-40B4-BE49-F238E27FC236}">
                        <a16:creationId xmlns:a16="http://schemas.microsoft.com/office/drawing/2014/main" id="{661DC7E7-53FB-4B09-A8C0-83E70B9124A9}"/>
                      </a:ext>
                    </a:extLst>
                  </p:cNvPr>
                  <p:cNvPicPr/>
                  <p:nvPr/>
                </p:nvPicPr>
                <p:blipFill>
                  <a:blip r:embed="rId89"/>
                  <a:stretch>
                    <a:fillRect/>
                  </a:stretch>
                </p:blipFill>
                <p:spPr>
                  <a:xfrm>
                    <a:off x="3795602" y="3478250"/>
                    <a:ext cx="78584" cy="124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4">
                <p14:nvContentPartPr>
                  <p14:cNvPr id="153" name="Håndskrift 152">
                    <a:extLst>
                      <a:ext uri="{FF2B5EF4-FFF2-40B4-BE49-F238E27FC236}">
                        <a16:creationId xmlns:a16="http://schemas.microsoft.com/office/drawing/2014/main" id="{CF10C48E-AA58-4909-85FB-DF33571242EB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153" name="Håndskrift 152">
                    <a:extLst>
                      <a:ext uri="{FF2B5EF4-FFF2-40B4-BE49-F238E27FC236}">
                        <a16:creationId xmlns:a16="http://schemas.microsoft.com/office/drawing/2014/main" id="{CF10C48E-AA58-4909-85FB-DF33571242EB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3818320" y="3479810"/>
                    <a:ext cx="72000" cy="98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5">
                <p14:nvContentPartPr>
                  <p14:cNvPr id="154" name="Håndskrift 153">
                    <a:extLst>
                      <a:ext uri="{FF2B5EF4-FFF2-40B4-BE49-F238E27FC236}">
                        <a16:creationId xmlns:a16="http://schemas.microsoft.com/office/drawing/2014/main" id="{D828DE20-7C64-4DCB-B3E7-96BD62DB3BD2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154" name="Håndskrift 153">
                    <a:extLst>
                      <a:ext uri="{FF2B5EF4-FFF2-40B4-BE49-F238E27FC236}">
                        <a16:creationId xmlns:a16="http://schemas.microsoft.com/office/drawing/2014/main" id="{D828DE20-7C64-4DCB-B3E7-96BD62DB3BD2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309" name="Gruppe 308">
            <a:extLst>
              <a:ext uri="{FF2B5EF4-FFF2-40B4-BE49-F238E27FC236}">
                <a16:creationId xmlns:a16="http://schemas.microsoft.com/office/drawing/2014/main" id="{BAB68270-37D8-4C90-8CD1-6D9D1345BA16}"/>
              </a:ext>
            </a:extLst>
          </p:cNvPr>
          <p:cNvGrpSpPr/>
          <p:nvPr/>
        </p:nvGrpSpPr>
        <p:grpSpPr>
          <a:xfrm>
            <a:off x="1253504" y="5254031"/>
            <a:ext cx="1309194" cy="835733"/>
            <a:chOff x="7691214" y="3798806"/>
            <a:chExt cx="1166776" cy="1397384"/>
          </a:xfrm>
        </p:grpSpPr>
        <p:grpSp>
          <p:nvGrpSpPr>
            <p:cNvPr id="310" name="Gruppe 309">
              <a:extLst>
                <a:ext uri="{FF2B5EF4-FFF2-40B4-BE49-F238E27FC236}">
                  <a16:creationId xmlns:a16="http://schemas.microsoft.com/office/drawing/2014/main" id="{17BE93D8-B851-45D2-9233-F105858FF06A}"/>
                </a:ext>
              </a:extLst>
            </p:cNvPr>
            <p:cNvGrpSpPr/>
            <p:nvPr/>
          </p:nvGrpSpPr>
          <p:grpSpPr>
            <a:xfrm>
              <a:off x="7691214" y="4303138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46">
                <p14:nvContentPartPr>
                  <p14:cNvPr id="453" name="Håndskrift 452">
                    <a:extLst>
                      <a:ext uri="{FF2B5EF4-FFF2-40B4-BE49-F238E27FC236}">
                        <a16:creationId xmlns:a16="http://schemas.microsoft.com/office/drawing/2014/main" id="{74B01B3D-DA33-4414-A667-367410680E70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453" name="Håndskrift 452">
                    <a:extLst>
                      <a:ext uri="{FF2B5EF4-FFF2-40B4-BE49-F238E27FC236}">
                        <a16:creationId xmlns:a16="http://schemas.microsoft.com/office/drawing/2014/main" id="{74B01B3D-DA33-4414-A667-367410680E70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7">
                <p14:nvContentPartPr>
                  <p14:cNvPr id="454" name="Håndskrift 453">
                    <a:extLst>
                      <a:ext uri="{FF2B5EF4-FFF2-40B4-BE49-F238E27FC236}">
                        <a16:creationId xmlns:a16="http://schemas.microsoft.com/office/drawing/2014/main" id="{CDD10498-829C-4F93-ACCE-8731157D1E23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454" name="Håndskrift 453">
                    <a:extLst>
                      <a:ext uri="{FF2B5EF4-FFF2-40B4-BE49-F238E27FC236}">
                        <a16:creationId xmlns:a16="http://schemas.microsoft.com/office/drawing/2014/main" id="{CDD10498-829C-4F93-ACCE-8731157D1E23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8">
                <p14:nvContentPartPr>
                  <p14:cNvPr id="455" name="Håndskrift 454">
                    <a:extLst>
                      <a:ext uri="{FF2B5EF4-FFF2-40B4-BE49-F238E27FC236}">
                        <a16:creationId xmlns:a16="http://schemas.microsoft.com/office/drawing/2014/main" id="{352133C7-C36E-405B-90D4-3EFC05288781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455" name="Håndskrift 454">
                    <a:extLst>
                      <a:ext uri="{FF2B5EF4-FFF2-40B4-BE49-F238E27FC236}">
                        <a16:creationId xmlns:a16="http://schemas.microsoft.com/office/drawing/2014/main" id="{352133C7-C36E-405B-90D4-3EFC05288781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49">
                <p14:nvContentPartPr>
                  <p14:cNvPr id="456" name="Håndskrift 455">
                    <a:extLst>
                      <a:ext uri="{FF2B5EF4-FFF2-40B4-BE49-F238E27FC236}">
                        <a16:creationId xmlns:a16="http://schemas.microsoft.com/office/drawing/2014/main" id="{D8F74BCF-793E-45F7-877B-DD926513B3E8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456" name="Håndskrift 455">
                    <a:extLst>
                      <a:ext uri="{FF2B5EF4-FFF2-40B4-BE49-F238E27FC236}">
                        <a16:creationId xmlns:a16="http://schemas.microsoft.com/office/drawing/2014/main" id="{D8F74BCF-793E-45F7-877B-DD926513B3E8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0">
                <p14:nvContentPartPr>
                  <p14:cNvPr id="457" name="Håndskrift 456">
                    <a:extLst>
                      <a:ext uri="{FF2B5EF4-FFF2-40B4-BE49-F238E27FC236}">
                        <a16:creationId xmlns:a16="http://schemas.microsoft.com/office/drawing/2014/main" id="{A42A0B1E-784A-4157-AA2E-0BB3726C2CEE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457" name="Håndskrift 456">
                    <a:extLst>
                      <a:ext uri="{FF2B5EF4-FFF2-40B4-BE49-F238E27FC236}">
                        <a16:creationId xmlns:a16="http://schemas.microsoft.com/office/drawing/2014/main" id="{A42A0B1E-784A-4157-AA2E-0BB3726C2CEE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1">
                <p14:nvContentPartPr>
                  <p14:cNvPr id="458" name="Håndskrift 457">
                    <a:extLst>
                      <a:ext uri="{FF2B5EF4-FFF2-40B4-BE49-F238E27FC236}">
                        <a16:creationId xmlns:a16="http://schemas.microsoft.com/office/drawing/2014/main" id="{AD503FD0-A538-46FD-B673-7253F675327E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458" name="Håndskrift 457">
                    <a:extLst>
                      <a:ext uri="{FF2B5EF4-FFF2-40B4-BE49-F238E27FC236}">
                        <a16:creationId xmlns:a16="http://schemas.microsoft.com/office/drawing/2014/main" id="{AD503FD0-A538-46FD-B673-7253F675327E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2">
                <p14:nvContentPartPr>
                  <p14:cNvPr id="459" name="Håndskrift 458">
                    <a:extLst>
                      <a:ext uri="{FF2B5EF4-FFF2-40B4-BE49-F238E27FC236}">
                        <a16:creationId xmlns:a16="http://schemas.microsoft.com/office/drawing/2014/main" id="{93C07BD3-25D8-455E-B6E7-3F257A7D2062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459" name="Håndskrift 458">
                    <a:extLst>
                      <a:ext uri="{FF2B5EF4-FFF2-40B4-BE49-F238E27FC236}">
                        <a16:creationId xmlns:a16="http://schemas.microsoft.com/office/drawing/2014/main" id="{93C07BD3-25D8-455E-B6E7-3F257A7D2062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3834920" y="3214970"/>
                    <a:ext cx="6656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3">
                <p14:nvContentPartPr>
                  <p14:cNvPr id="460" name="Håndskrift 459">
                    <a:extLst>
                      <a:ext uri="{FF2B5EF4-FFF2-40B4-BE49-F238E27FC236}">
                        <a16:creationId xmlns:a16="http://schemas.microsoft.com/office/drawing/2014/main" id="{8B42BA42-683F-40B2-B679-CFF0F8BC3E47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460" name="Håndskrift 459">
                    <a:extLst>
                      <a:ext uri="{FF2B5EF4-FFF2-40B4-BE49-F238E27FC236}">
                        <a16:creationId xmlns:a16="http://schemas.microsoft.com/office/drawing/2014/main" id="{8B42BA42-683F-40B2-B679-CFF0F8BC3E47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4">
                <p14:nvContentPartPr>
                  <p14:cNvPr id="461" name="Håndskrift 460">
                    <a:extLst>
                      <a:ext uri="{FF2B5EF4-FFF2-40B4-BE49-F238E27FC236}">
                        <a16:creationId xmlns:a16="http://schemas.microsoft.com/office/drawing/2014/main" id="{9DEF48B4-7AB7-46C4-A80E-553AA4FC8DB1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461" name="Håndskrift 460">
                    <a:extLst>
                      <a:ext uri="{FF2B5EF4-FFF2-40B4-BE49-F238E27FC236}">
                        <a16:creationId xmlns:a16="http://schemas.microsoft.com/office/drawing/2014/main" id="{9DEF48B4-7AB7-46C4-A80E-553AA4FC8DB1}"/>
                      </a:ext>
                    </a:extLst>
                  </p:cNvPr>
                  <p:cNvPicPr/>
                  <p:nvPr/>
                </p:nvPicPr>
                <p:blipFill>
                  <a:blip r:embed="rId46"/>
                  <a:stretch>
                    <a:fillRect/>
                  </a:stretch>
                </p:blipFill>
                <p:spPr>
                  <a:xfrm>
                    <a:off x="3792760" y="3152690"/>
                    <a:ext cx="72000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5">
                <p14:nvContentPartPr>
                  <p14:cNvPr id="462" name="Håndskrift 461">
                    <a:extLst>
                      <a:ext uri="{FF2B5EF4-FFF2-40B4-BE49-F238E27FC236}">
                        <a16:creationId xmlns:a16="http://schemas.microsoft.com/office/drawing/2014/main" id="{A5DD63A1-4657-44F7-870A-250D48728305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462" name="Håndskrift 461">
                    <a:extLst>
                      <a:ext uri="{FF2B5EF4-FFF2-40B4-BE49-F238E27FC236}">
                        <a16:creationId xmlns:a16="http://schemas.microsoft.com/office/drawing/2014/main" id="{A5DD63A1-4657-44F7-870A-250D48728305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6">
                <p14:nvContentPartPr>
                  <p14:cNvPr id="463" name="Håndskrift 462">
                    <a:extLst>
                      <a:ext uri="{FF2B5EF4-FFF2-40B4-BE49-F238E27FC236}">
                        <a16:creationId xmlns:a16="http://schemas.microsoft.com/office/drawing/2014/main" id="{7422076F-333E-40A4-9148-8F7C839430C8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463" name="Håndskrift 462">
                    <a:extLst>
                      <a:ext uri="{FF2B5EF4-FFF2-40B4-BE49-F238E27FC236}">
                        <a16:creationId xmlns:a16="http://schemas.microsoft.com/office/drawing/2014/main" id="{7422076F-333E-40A4-9148-8F7C839430C8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7">
                <p14:nvContentPartPr>
                  <p14:cNvPr id="464" name="Håndskrift 463">
                    <a:extLst>
                      <a:ext uri="{FF2B5EF4-FFF2-40B4-BE49-F238E27FC236}">
                        <a16:creationId xmlns:a16="http://schemas.microsoft.com/office/drawing/2014/main" id="{55D3E92C-A662-4C0A-AD83-E035458FB664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464" name="Håndskrift 463">
                    <a:extLst>
                      <a:ext uri="{FF2B5EF4-FFF2-40B4-BE49-F238E27FC236}">
                        <a16:creationId xmlns:a16="http://schemas.microsoft.com/office/drawing/2014/main" id="{55D3E92C-A662-4C0A-AD83-E035458FB664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8">
                <p14:nvContentPartPr>
                  <p14:cNvPr id="465" name="Håndskrift 464">
                    <a:extLst>
                      <a:ext uri="{FF2B5EF4-FFF2-40B4-BE49-F238E27FC236}">
                        <a16:creationId xmlns:a16="http://schemas.microsoft.com/office/drawing/2014/main" id="{86D6F12D-DEC9-4958-AE36-2ADD5410C5A4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465" name="Håndskrift 464">
                    <a:extLst>
                      <a:ext uri="{FF2B5EF4-FFF2-40B4-BE49-F238E27FC236}">
                        <a16:creationId xmlns:a16="http://schemas.microsoft.com/office/drawing/2014/main" id="{86D6F12D-DEC9-4958-AE36-2ADD5410C5A4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59">
                <p14:nvContentPartPr>
                  <p14:cNvPr id="466" name="Håndskrift 465">
                    <a:extLst>
                      <a:ext uri="{FF2B5EF4-FFF2-40B4-BE49-F238E27FC236}">
                        <a16:creationId xmlns:a16="http://schemas.microsoft.com/office/drawing/2014/main" id="{6B638BBD-E687-4275-8FFB-52A102A32639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466" name="Håndskrift 465">
                    <a:extLst>
                      <a:ext uri="{FF2B5EF4-FFF2-40B4-BE49-F238E27FC236}">
                        <a16:creationId xmlns:a16="http://schemas.microsoft.com/office/drawing/2014/main" id="{6B638BBD-E687-4275-8FFB-52A102A32639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0">
                <p14:nvContentPartPr>
                  <p14:cNvPr id="467" name="Håndskrift 466">
                    <a:extLst>
                      <a:ext uri="{FF2B5EF4-FFF2-40B4-BE49-F238E27FC236}">
                        <a16:creationId xmlns:a16="http://schemas.microsoft.com/office/drawing/2014/main" id="{FF39CE6B-4F1A-4861-9832-EE9E4BA17D6C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467" name="Håndskrift 466">
                    <a:extLst>
                      <a:ext uri="{FF2B5EF4-FFF2-40B4-BE49-F238E27FC236}">
                        <a16:creationId xmlns:a16="http://schemas.microsoft.com/office/drawing/2014/main" id="{FF39CE6B-4F1A-4861-9832-EE9E4BA17D6C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4130840" y="3214970"/>
                    <a:ext cx="6656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1">
                <p14:nvContentPartPr>
                  <p14:cNvPr id="468" name="Håndskrift 467">
                    <a:extLst>
                      <a:ext uri="{FF2B5EF4-FFF2-40B4-BE49-F238E27FC236}">
                        <a16:creationId xmlns:a16="http://schemas.microsoft.com/office/drawing/2014/main" id="{6F990F79-43D3-4F56-BEC4-2B8C8844E578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468" name="Håndskrift 467">
                    <a:extLst>
                      <a:ext uri="{FF2B5EF4-FFF2-40B4-BE49-F238E27FC236}">
                        <a16:creationId xmlns:a16="http://schemas.microsoft.com/office/drawing/2014/main" id="{6F990F79-43D3-4F56-BEC4-2B8C8844E578}"/>
                      </a:ext>
                    </a:extLst>
                  </p:cNvPr>
                  <p:cNvPicPr/>
                  <p:nvPr/>
                </p:nvPicPr>
                <p:blipFill>
                  <a:blip r:embed="rId54"/>
                  <a:stretch>
                    <a:fillRect/>
                  </a:stretch>
                </p:blipFill>
                <p:spPr>
                  <a:xfrm>
                    <a:off x="4072120" y="3200090"/>
                    <a:ext cx="72000" cy="12027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2">
                <p14:nvContentPartPr>
                  <p14:cNvPr id="469" name="Håndskrift 468">
                    <a:extLst>
                      <a:ext uri="{FF2B5EF4-FFF2-40B4-BE49-F238E27FC236}">
                        <a16:creationId xmlns:a16="http://schemas.microsoft.com/office/drawing/2014/main" id="{4409018D-D470-4BFC-BBD6-8F5F70CC279B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469" name="Håndskrift 468">
                    <a:extLst>
                      <a:ext uri="{FF2B5EF4-FFF2-40B4-BE49-F238E27FC236}">
                        <a16:creationId xmlns:a16="http://schemas.microsoft.com/office/drawing/2014/main" id="{4409018D-D470-4BFC-BBD6-8F5F70CC279B}"/>
                      </a:ext>
                    </a:extLst>
                  </p:cNvPr>
                  <p:cNvPicPr/>
                  <p:nvPr/>
                </p:nvPicPr>
                <p:blipFill>
                  <a:blip r:embed="rId56"/>
                  <a:stretch>
                    <a:fillRect/>
                  </a:stretch>
                </p:blipFill>
                <p:spPr>
                  <a:xfrm>
                    <a:off x="4075549" y="317033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3">
                <p14:nvContentPartPr>
                  <p14:cNvPr id="470" name="Håndskrift 469">
                    <a:extLst>
                      <a:ext uri="{FF2B5EF4-FFF2-40B4-BE49-F238E27FC236}">
                        <a16:creationId xmlns:a16="http://schemas.microsoft.com/office/drawing/2014/main" id="{BD19712D-3DED-4D61-B678-5D6E274544FB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470" name="Håndskrift 469">
                    <a:extLst>
                      <a:ext uri="{FF2B5EF4-FFF2-40B4-BE49-F238E27FC236}">
                        <a16:creationId xmlns:a16="http://schemas.microsoft.com/office/drawing/2014/main" id="{BD19712D-3DED-4D61-B678-5D6E274544FB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4141960" y="31768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4">
                <p14:nvContentPartPr>
                  <p14:cNvPr id="471" name="Håndskrift 470">
                    <a:extLst>
                      <a:ext uri="{FF2B5EF4-FFF2-40B4-BE49-F238E27FC236}">
                        <a16:creationId xmlns:a16="http://schemas.microsoft.com/office/drawing/2014/main" id="{683DA2F3-6DD4-4703-B08B-F280DDCFEFED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471" name="Håndskrift 470">
                    <a:extLst>
                      <a:ext uri="{FF2B5EF4-FFF2-40B4-BE49-F238E27FC236}">
                        <a16:creationId xmlns:a16="http://schemas.microsoft.com/office/drawing/2014/main" id="{683DA2F3-6DD4-4703-B08B-F280DDCFEFED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4299880" y="3280850"/>
                    <a:ext cx="63300" cy="1128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5">
                <p14:nvContentPartPr>
                  <p14:cNvPr id="472" name="Håndskrift 471">
                    <a:extLst>
                      <a:ext uri="{FF2B5EF4-FFF2-40B4-BE49-F238E27FC236}">
                        <a16:creationId xmlns:a16="http://schemas.microsoft.com/office/drawing/2014/main" id="{083E8E22-4D88-424D-8B2D-B5695D013265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472" name="Håndskrift 471">
                    <a:extLst>
                      <a:ext uri="{FF2B5EF4-FFF2-40B4-BE49-F238E27FC236}">
                        <a16:creationId xmlns:a16="http://schemas.microsoft.com/office/drawing/2014/main" id="{083E8E22-4D88-424D-8B2D-B5695D013265}"/>
                      </a:ext>
                    </a:extLst>
                  </p:cNvPr>
                  <p:cNvPicPr/>
                  <p:nvPr/>
                </p:nvPicPr>
                <p:blipFill>
                  <a:blip r:embed="rId54"/>
                  <a:stretch>
                    <a:fillRect/>
                  </a:stretch>
                </p:blipFill>
                <p:spPr>
                  <a:xfrm>
                    <a:off x="4269040" y="3308090"/>
                    <a:ext cx="72000" cy="12027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6">
                <p14:nvContentPartPr>
                  <p14:cNvPr id="473" name="Håndskrift 472">
                    <a:extLst>
                      <a:ext uri="{FF2B5EF4-FFF2-40B4-BE49-F238E27FC236}">
                        <a16:creationId xmlns:a16="http://schemas.microsoft.com/office/drawing/2014/main" id="{42A281FD-0514-44E3-ACC4-AB226613713A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473" name="Håndskrift 472">
                    <a:extLst>
                      <a:ext uri="{FF2B5EF4-FFF2-40B4-BE49-F238E27FC236}">
                        <a16:creationId xmlns:a16="http://schemas.microsoft.com/office/drawing/2014/main" id="{42A281FD-0514-44E3-ACC4-AB226613713A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285532" y="3367250"/>
                    <a:ext cx="87655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7">
                <p14:nvContentPartPr>
                  <p14:cNvPr id="474" name="Håndskrift 473">
                    <a:extLst>
                      <a:ext uri="{FF2B5EF4-FFF2-40B4-BE49-F238E27FC236}">
                        <a16:creationId xmlns:a16="http://schemas.microsoft.com/office/drawing/2014/main" id="{B61AF008-D590-48FD-94DA-0194F9E4210F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474" name="Håndskrift 473">
                    <a:extLst>
                      <a:ext uri="{FF2B5EF4-FFF2-40B4-BE49-F238E27FC236}">
                        <a16:creationId xmlns:a16="http://schemas.microsoft.com/office/drawing/2014/main" id="{B61AF008-D590-48FD-94DA-0194F9E4210F}"/>
                      </a:ext>
                    </a:extLst>
                  </p:cNvPr>
                  <p:cNvPicPr/>
                  <p:nvPr/>
                </p:nvPicPr>
                <p:blipFill>
                  <a:blip r:embed="rId64"/>
                  <a:stretch>
                    <a:fillRect/>
                  </a:stretch>
                </p:blipFill>
                <p:spPr>
                  <a:xfrm>
                    <a:off x="4331560" y="3325610"/>
                    <a:ext cx="63300" cy="124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8">
                <p14:nvContentPartPr>
                  <p14:cNvPr id="475" name="Håndskrift 474">
                    <a:extLst>
                      <a:ext uri="{FF2B5EF4-FFF2-40B4-BE49-F238E27FC236}">
                        <a16:creationId xmlns:a16="http://schemas.microsoft.com/office/drawing/2014/main" id="{C722E77E-24F3-4BA2-919F-12AC1A0CF00F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475" name="Håndskrift 474">
                    <a:extLst>
                      <a:ext uri="{FF2B5EF4-FFF2-40B4-BE49-F238E27FC236}">
                        <a16:creationId xmlns:a16="http://schemas.microsoft.com/office/drawing/2014/main" id="{C722E77E-24F3-4BA2-919F-12AC1A0CF00F}"/>
                      </a:ext>
                    </a:extLst>
                  </p:cNvPr>
                  <p:cNvPicPr/>
                  <p:nvPr/>
                </p:nvPicPr>
                <p:blipFill>
                  <a:blip r:embed="rId56"/>
                  <a:stretch>
                    <a:fillRect/>
                  </a:stretch>
                </p:blipFill>
                <p:spPr>
                  <a:xfrm>
                    <a:off x="4310269" y="330389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69">
                <p14:nvContentPartPr>
                  <p14:cNvPr id="476" name="Håndskrift 475">
                    <a:extLst>
                      <a:ext uri="{FF2B5EF4-FFF2-40B4-BE49-F238E27FC236}">
                        <a16:creationId xmlns:a16="http://schemas.microsoft.com/office/drawing/2014/main" id="{CE4129AD-EBCA-4CFE-8199-0B9EE9A1A1D7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476" name="Håndskrift 475">
                    <a:extLst>
                      <a:ext uri="{FF2B5EF4-FFF2-40B4-BE49-F238E27FC236}">
                        <a16:creationId xmlns:a16="http://schemas.microsoft.com/office/drawing/2014/main" id="{CE4129AD-EBCA-4CFE-8199-0B9EE9A1A1D7}"/>
                      </a:ext>
                    </a:extLst>
                  </p:cNvPr>
                  <p:cNvPicPr/>
                  <p:nvPr/>
                </p:nvPicPr>
                <p:blipFill>
                  <a:blip r:embed="rId56"/>
                  <a:stretch>
                    <a:fillRect/>
                  </a:stretch>
                </p:blipFill>
                <p:spPr>
                  <a:xfrm>
                    <a:off x="4355269" y="328481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0">
                <p14:nvContentPartPr>
                  <p14:cNvPr id="477" name="Håndskrift 476">
                    <a:extLst>
                      <a:ext uri="{FF2B5EF4-FFF2-40B4-BE49-F238E27FC236}">
                        <a16:creationId xmlns:a16="http://schemas.microsoft.com/office/drawing/2014/main" id="{F63205B2-5189-4DF8-B6D8-6B5284EF2A47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477" name="Håndskrift 476">
                    <a:extLst>
                      <a:ext uri="{FF2B5EF4-FFF2-40B4-BE49-F238E27FC236}">
                        <a16:creationId xmlns:a16="http://schemas.microsoft.com/office/drawing/2014/main" id="{F63205B2-5189-4DF8-B6D8-6B5284EF2A47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4114280" y="3380210"/>
                    <a:ext cx="6656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1">
                <p14:nvContentPartPr>
                  <p14:cNvPr id="478" name="Håndskrift 477">
                    <a:extLst>
                      <a:ext uri="{FF2B5EF4-FFF2-40B4-BE49-F238E27FC236}">
                        <a16:creationId xmlns:a16="http://schemas.microsoft.com/office/drawing/2014/main" id="{1E0DBE09-80FD-4CE6-AA26-CD0EADBB12F0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478" name="Håndskrift 477">
                    <a:extLst>
                      <a:ext uri="{FF2B5EF4-FFF2-40B4-BE49-F238E27FC236}">
                        <a16:creationId xmlns:a16="http://schemas.microsoft.com/office/drawing/2014/main" id="{1E0DBE09-80FD-4CE6-AA26-CD0EADBB12F0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2">
                <p14:nvContentPartPr>
                  <p14:cNvPr id="479" name="Håndskrift 478">
                    <a:extLst>
                      <a:ext uri="{FF2B5EF4-FFF2-40B4-BE49-F238E27FC236}">
                        <a16:creationId xmlns:a16="http://schemas.microsoft.com/office/drawing/2014/main" id="{67394E48-A246-41DD-B97B-8958DC716926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479" name="Håndskrift 478">
                    <a:extLst>
                      <a:ext uri="{FF2B5EF4-FFF2-40B4-BE49-F238E27FC236}">
                        <a16:creationId xmlns:a16="http://schemas.microsoft.com/office/drawing/2014/main" id="{67394E48-A246-41DD-B97B-8958DC716926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4082240" y="3411530"/>
                    <a:ext cx="6656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3">
                <p14:nvContentPartPr>
                  <p14:cNvPr id="480" name="Håndskrift 479">
                    <a:extLst>
                      <a:ext uri="{FF2B5EF4-FFF2-40B4-BE49-F238E27FC236}">
                        <a16:creationId xmlns:a16="http://schemas.microsoft.com/office/drawing/2014/main" id="{BCD17B72-1B48-4D9B-BA97-99988C50613A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480" name="Håndskrift 479">
                    <a:extLst>
                      <a:ext uri="{FF2B5EF4-FFF2-40B4-BE49-F238E27FC236}">
                        <a16:creationId xmlns:a16="http://schemas.microsoft.com/office/drawing/2014/main" id="{BCD17B72-1B48-4D9B-BA97-99988C50613A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4">
                <p14:nvContentPartPr>
                  <p14:cNvPr id="481" name="Håndskrift 480">
                    <a:extLst>
                      <a:ext uri="{FF2B5EF4-FFF2-40B4-BE49-F238E27FC236}">
                        <a16:creationId xmlns:a16="http://schemas.microsoft.com/office/drawing/2014/main" id="{BB2C2B16-805A-4194-BCF1-2EDEB94FB7E5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481" name="Håndskrift 480">
                    <a:extLst>
                      <a:ext uri="{FF2B5EF4-FFF2-40B4-BE49-F238E27FC236}">
                        <a16:creationId xmlns:a16="http://schemas.microsoft.com/office/drawing/2014/main" id="{BB2C2B16-805A-4194-BCF1-2EDEB94FB7E5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4115252" y="3430970"/>
                    <a:ext cx="75775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5">
                <p14:nvContentPartPr>
                  <p14:cNvPr id="482" name="Håndskrift 481">
                    <a:extLst>
                      <a:ext uri="{FF2B5EF4-FFF2-40B4-BE49-F238E27FC236}">
                        <a16:creationId xmlns:a16="http://schemas.microsoft.com/office/drawing/2014/main" id="{0D97D177-EBEB-425B-A512-861E1FA31192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482" name="Håndskrift 481">
                    <a:extLst>
                      <a:ext uri="{FF2B5EF4-FFF2-40B4-BE49-F238E27FC236}">
                        <a16:creationId xmlns:a16="http://schemas.microsoft.com/office/drawing/2014/main" id="{0D97D177-EBEB-425B-A512-861E1FA31192}"/>
                      </a:ext>
                    </a:extLst>
                  </p:cNvPr>
                  <p:cNvPicPr/>
                  <p:nvPr/>
                </p:nvPicPr>
                <p:blipFill>
                  <a:blip r:embed="rId56"/>
                  <a:stretch>
                    <a:fillRect/>
                  </a:stretch>
                </p:blipFill>
                <p:spPr>
                  <a:xfrm>
                    <a:off x="4082029" y="343097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6">
                <p14:nvContentPartPr>
                  <p14:cNvPr id="483" name="Håndskrift 482">
                    <a:extLst>
                      <a:ext uri="{FF2B5EF4-FFF2-40B4-BE49-F238E27FC236}">
                        <a16:creationId xmlns:a16="http://schemas.microsoft.com/office/drawing/2014/main" id="{01EE0113-C35F-40A5-9D0F-0046498901EC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483" name="Håndskrift 482">
                    <a:extLst>
                      <a:ext uri="{FF2B5EF4-FFF2-40B4-BE49-F238E27FC236}">
                        <a16:creationId xmlns:a16="http://schemas.microsoft.com/office/drawing/2014/main" id="{01EE0113-C35F-40A5-9D0F-0046498901EC}"/>
                      </a:ext>
                    </a:extLst>
                  </p:cNvPr>
                  <p:cNvPicPr/>
                  <p:nvPr/>
                </p:nvPicPr>
                <p:blipFill>
                  <a:blip r:embed="rId46"/>
                  <a:stretch>
                    <a:fillRect/>
                  </a:stretch>
                </p:blipFill>
                <p:spPr>
                  <a:xfrm>
                    <a:off x="4065640" y="3393890"/>
                    <a:ext cx="72000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7">
                <p14:nvContentPartPr>
                  <p14:cNvPr id="484" name="Håndskrift 483">
                    <a:extLst>
                      <a:ext uri="{FF2B5EF4-FFF2-40B4-BE49-F238E27FC236}">
                        <a16:creationId xmlns:a16="http://schemas.microsoft.com/office/drawing/2014/main" id="{1658D371-94A4-461D-A81F-B30E130D65D4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484" name="Håndskrift 483">
                    <a:extLst>
                      <a:ext uri="{FF2B5EF4-FFF2-40B4-BE49-F238E27FC236}">
                        <a16:creationId xmlns:a16="http://schemas.microsoft.com/office/drawing/2014/main" id="{1658D371-94A4-461D-A81F-B30E130D65D4}"/>
                      </a:ext>
                    </a:extLst>
                  </p:cNvPr>
                  <p:cNvPicPr/>
                  <p:nvPr/>
                </p:nvPicPr>
                <p:blipFill>
                  <a:blip r:embed="rId76"/>
                  <a:stretch>
                    <a:fillRect/>
                  </a:stretch>
                </p:blipFill>
                <p:spPr>
                  <a:xfrm>
                    <a:off x="3924769" y="3374810"/>
                    <a:ext cx="70449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8">
                <p14:nvContentPartPr>
                  <p14:cNvPr id="485" name="Håndskrift 484">
                    <a:extLst>
                      <a:ext uri="{FF2B5EF4-FFF2-40B4-BE49-F238E27FC236}">
                        <a16:creationId xmlns:a16="http://schemas.microsoft.com/office/drawing/2014/main" id="{1EBB6899-6D6E-413F-AAB8-AF27C34B6BD6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485" name="Håndskrift 484">
                    <a:extLst>
                      <a:ext uri="{FF2B5EF4-FFF2-40B4-BE49-F238E27FC236}">
                        <a16:creationId xmlns:a16="http://schemas.microsoft.com/office/drawing/2014/main" id="{1EBB6899-6D6E-413F-AAB8-AF27C34B6BD6}"/>
                      </a:ext>
                    </a:extLst>
                  </p:cNvPr>
                  <p:cNvPicPr/>
                  <p:nvPr/>
                </p:nvPicPr>
                <p:blipFill>
                  <a:blip r:embed="rId46"/>
                  <a:stretch>
                    <a:fillRect/>
                  </a:stretch>
                </p:blipFill>
                <p:spPr>
                  <a:xfrm>
                    <a:off x="3919840" y="3343130"/>
                    <a:ext cx="72000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9">
                <p14:nvContentPartPr>
                  <p14:cNvPr id="486" name="Håndskrift 485">
                    <a:extLst>
                      <a:ext uri="{FF2B5EF4-FFF2-40B4-BE49-F238E27FC236}">
                        <a16:creationId xmlns:a16="http://schemas.microsoft.com/office/drawing/2014/main" id="{5AE42D53-3E9F-449F-A2AE-3AAEC3086355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486" name="Håndskrift 485">
                    <a:extLst>
                      <a:ext uri="{FF2B5EF4-FFF2-40B4-BE49-F238E27FC236}">
                        <a16:creationId xmlns:a16="http://schemas.microsoft.com/office/drawing/2014/main" id="{5AE42D53-3E9F-449F-A2AE-3AAEC3086355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0">
                <p14:nvContentPartPr>
                  <p14:cNvPr id="487" name="Håndskrift 486">
                    <a:extLst>
                      <a:ext uri="{FF2B5EF4-FFF2-40B4-BE49-F238E27FC236}">
                        <a16:creationId xmlns:a16="http://schemas.microsoft.com/office/drawing/2014/main" id="{4F0B16B8-FFDD-4CED-9890-3A6E49175D49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487" name="Håndskrift 486">
                    <a:extLst>
                      <a:ext uri="{FF2B5EF4-FFF2-40B4-BE49-F238E27FC236}">
                        <a16:creationId xmlns:a16="http://schemas.microsoft.com/office/drawing/2014/main" id="{4F0B16B8-FFDD-4CED-9890-3A6E49175D49}"/>
                      </a:ext>
                    </a:extLst>
                  </p:cNvPr>
                  <p:cNvPicPr/>
                  <p:nvPr/>
                </p:nvPicPr>
                <p:blipFill>
                  <a:blip r:embed="rId80"/>
                  <a:stretch>
                    <a:fillRect/>
                  </a:stretch>
                </p:blipFill>
                <p:spPr>
                  <a:xfrm>
                    <a:off x="3922609" y="3377330"/>
                    <a:ext cx="70449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1">
                <p14:nvContentPartPr>
                  <p14:cNvPr id="488" name="Håndskrift 487">
                    <a:extLst>
                      <a:ext uri="{FF2B5EF4-FFF2-40B4-BE49-F238E27FC236}">
                        <a16:creationId xmlns:a16="http://schemas.microsoft.com/office/drawing/2014/main" id="{EABF97D6-A131-42A4-8258-198EB0298C32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488" name="Håndskrift 487">
                    <a:extLst>
                      <a:ext uri="{FF2B5EF4-FFF2-40B4-BE49-F238E27FC236}">
                        <a16:creationId xmlns:a16="http://schemas.microsoft.com/office/drawing/2014/main" id="{EABF97D6-A131-42A4-8258-198EB0298C32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3960160" y="3340130"/>
                    <a:ext cx="75960" cy="13465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2">
                <p14:nvContentPartPr>
                  <p14:cNvPr id="489" name="Håndskrift 488">
                    <a:extLst>
                      <a:ext uri="{FF2B5EF4-FFF2-40B4-BE49-F238E27FC236}">
                        <a16:creationId xmlns:a16="http://schemas.microsoft.com/office/drawing/2014/main" id="{C629F509-FB81-40A3-8F1B-A9DDA0355D7F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489" name="Håndskrift 488">
                    <a:extLst>
                      <a:ext uri="{FF2B5EF4-FFF2-40B4-BE49-F238E27FC236}">
                        <a16:creationId xmlns:a16="http://schemas.microsoft.com/office/drawing/2014/main" id="{C629F509-FB81-40A3-8F1B-A9DDA0355D7F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3904390" y="3300200"/>
                    <a:ext cx="102936" cy="1209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3">
                <p14:nvContentPartPr>
                  <p14:cNvPr id="490" name="Håndskrift 489">
                    <a:extLst>
                      <a:ext uri="{FF2B5EF4-FFF2-40B4-BE49-F238E27FC236}">
                        <a16:creationId xmlns:a16="http://schemas.microsoft.com/office/drawing/2014/main" id="{8389C154-05E5-4D79-B4EF-B044D2CEBFE0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490" name="Håndskrift 489">
                    <a:extLst>
                      <a:ext uri="{FF2B5EF4-FFF2-40B4-BE49-F238E27FC236}">
                        <a16:creationId xmlns:a16="http://schemas.microsoft.com/office/drawing/2014/main" id="{8389C154-05E5-4D79-B4EF-B044D2CEBFE0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4">
                <p14:nvContentPartPr>
                  <p14:cNvPr id="491" name="Håndskrift 490">
                    <a:extLst>
                      <a:ext uri="{FF2B5EF4-FFF2-40B4-BE49-F238E27FC236}">
                        <a16:creationId xmlns:a16="http://schemas.microsoft.com/office/drawing/2014/main" id="{95178CCC-35F8-4145-960D-56BFBEFDC23E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491" name="Håndskrift 490">
                    <a:extLst>
                      <a:ext uri="{FF2B5EF4-FFF2-40B4-BE49-F238E27FC236}">
                        <a16:creationId xmlns:a16="http://schemas.microsoft.com/office/drawing/2014/main" id="{95178CCC-35F8-4145-960D-56BFBEFDC23E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5">
                <p14:nvContentPartPr>
                  <p14:cNvPr id="492" name="Håndskrift 491">
                    <a:extLst>
                      <a:ext uri="{FF2B5EF4-FFF2-40B4-BE49-F238E27FC236}">
                        <a16:creationId xmlns:a16="http://schemas.microsoft.com/office/drawing/2014/main" id="{220E6FD5-F5E5-4E1A-A7D2-87DCE7E7687F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492" name="Håndskrift 491">
                    <a:extLst>
                      <a:ext uri="{FF2B5EF4-FFF2-40B4-BE49-F238E27FC236}">
                        <a16:creationId xmlns:a16="http://schemas.microsoft.com/office/drawing/2014/main" id="{220E6FD5-F5E5-4E1A-A7D2-87DCE7E7687F}"/>
                      </a:ext>
                    </a:extLst>
                  </p:cNvPr>
                  <p:cNvPicPr/>
                  <p:nvPr/>
                </p:nvPicPr>
                <p:blipFill>
                  <a:blip r:embed="rId56"/>
                  <a:stretch>
                    <a:fillRect/>
                  </a:stretch>
                </p:blipFill>
                <p:spPr>
                  <a:xfrm>
                    <a:off x="3770629" y="349433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6">
                <p14:nvContentPartPr>
                  <p14:cNvPr id="493" name="Håndskrift 492">
                    <a:extLst>
                      <a:ext uri="{FF2B5EF4-FFF2-40B4-BE49-F238E27FC236}">
                        <a16:creationId xmlns:a16="http://schemas.microsoft.com/office/drawing/2014/main" id="{F79064A1-28A2-427A-B51D-C8915CDB19A2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493" name="Håndskrift 492">
                    <a:extLst>
                      <a:ext uri="{FF2B5EF4-FFF2-40B4-BE49-F238E27FC236}">
                        <a16:creationId xmlns:a16="http://schemas.microsoft.com/office/drawing/2014/main" id="{F79064A1-28A2-427A-B51D-C8915CDB19A2}"/>
                      </a:ext>
                    </a:extLst>
                  </p:cNvPr>
                  <p:cNvPicPr/>
                  <p:nvPr/>
                </p:nvPicPr>
                <p:blipFill>
                  <a:blip r:embed="rId89"/>
                  <a:stretch>
                    <a:fillRect/>
                  </a:stretch>
                </p:blipFill>
                <p:spPr>
                  <a:xfrm>
                    <a:off x="3795602" y="3478250"/>
                    <a:ext cx="78584" cy="124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7">
                <p14:nvContentPartPr>
                  <p14:cNvPr id="494" name="Håndskrift 493">
                    <a:extLst>
                      <a:ext uri="{FF2B5EF4-FFF2-40B4-BE49-F238E27FC236}">
                        <a16:creationId xmlns:a16="http://schemas.microsoft.com/office/drawing/2014/main" id="{2E9E6A8F-0AD8-4EF0-BFD6-6D4C0EDD15F6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494" name="Håndskrift 493">
                    <a:extLst>
                      <a:ext uri="{FF2B5EF4-FFF2-40B4-BE49-F238E27FC236}">
                        <a16:creationId xmlns:a16="http://schemas.microsoft.com/office/drawing/2014/main" id="{2E9E6A8F-0AD8-4EF0-BFD6-6D4C0EDD15F6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3818320" y="3479810"/>
                    <a:ext cx="72000" cy="98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8">
                <p14:nvContentPartPr>
                  <p14:cNvPr id="495" name="Håndskrift 494">
                    <a:extLst>
                      <a:ext uri="{FF2B5EF4-FFF2-40B4-BE49-F238E27FC236}">
                        <a16:creationId xmlns:a16="http://schemas.microsoft.com/office/drawing/2014/main" id="{9C395BED-96A0-413B-A634-4A14EF90671C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495" name="Håndskrift 494">
                    <a:extLst>
                      <a:ext uri="{FF2B5EF4-FFF2-40B4-BE49-F238E27FC236}">
                        <a16:creationId xmlns:a16="http://schemas.microsoft.com/office/drawing/2014/main" id="{9C395BED-96A0-413B-A634-4A14EF90671C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311" name="Gruppe 310">
              <a:extLst>
                <a:ext uri="{FF2B5EF4-FFF2-40B4-BE49-F238E27FC236}">
                  <a16:creationId xmlns:a16="http://schemas.microsoft.com/office/drawing/2014/main" id="{E80D396F-0895-4DDA-B180-FD3681479144}"/>
                </a:ext>
              </a:extLst>
            </p:cNvPr>
            <p:cNvGrpSpPr/>
            <p:nvPr/>
          </p:nvGrpSpPr>
          <p:grpSpPr>
            <a:xfrm>
              <a:off x="7754138" y="3798806"/>
              <a:ext cx="1092892" cy="1397384"/>
              <a:chOff x="3887440" y="3263570"/>
              <a:chExt cx="456120" cy="5832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89">
                <p14:nvContentPartPr>
                  <p14:cNvPr id="449" name="Håndskrift 448">
                    <a:extLst>
                      <a:ext uri="{FF2B5EF4-FFF2-40B4-BE49-F238E27FC236}">
                        <a16:creationId xmlns:a16="http://schemas.microsoft.com/office/drawing/2014/main" id="{E2814FE5-2DC1-4540-8E9B-5823C3FD27A9}"/>
                      </a:ext>
                    </a:extLst>
                  </p14:cNvPr>
                  <p14:cNvContentPartPr/>
                  <p14:nvPr/>
                </p14:nvContentPartPr>
                <p14:xfrm>
                  <a:off x="3917680" y="3288770"/>
                  <a:ext cx="128160" cy="558000"/>
                </p14:xfrm>
              </p:contentPart>
            </mc:Choice>
            <mc:Fallback xmlns="">
              <p:pic>
                <p:nvPicPr>
                  <p:cNvPr id="449" name="Håndskrift 448">
                    <a:extLst>
                      <a:ext uri="{FF2B5EF4-FFF2-40B4-BE49-F238E27FC236}">
                        <a16:creationId xmlns:a16="http://schemas.microsoft.com/office/drawing/2014/main" id="{E2814FE5-2DC1-4540-8E9B-5823C3FD27A9}"/>
                      </a:ext>
                    </a:extLst>
                  </p:cNvPr>
                  <p:cNvPicPr/>
                  <p:nvPr/>
                </p:nvPicPr>
                <p:blipFill>
                  <a:blip r:embed="rId94"/>
                  <a:stretch>
                    <a:fillRect/>
                  </a:stretch>
                </p:blipFill>
                <p:spPr>
                  <a:xfrm>
                    <a:off x="3910977" y="3276202"/>
                    <a:ext cx="141432" cy="5828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0">
                <p14:nvContentPartPr>
                  <p14:cNvPr id="450" name="Håndskrift 449">
                    <a:extLst>
                      <a:ext uri="{FF2B5EF4-FFF2-40B4-BE49-F238E27FC236}">
                        <a16:creationId xmlns:a16="http://schemas.microsoft.com/office/drawing/2014/main" id="{820EEBE7-72DD-49A3-9812-D55FF59C0501}"/>
                      </a:ext>
                    </a:extLst>
                  </p14:cNvPr>
                  <p14:cNvContentPartPr/>
                  <p14:nvPr/>
                </p14:nvContentPartPr>
                <p14:xfrm>
                  <a:off x="4061320" y="3378050"/>
                  <a:ext cx="282240" cy="417600"/>
                </p14:xfrm>
              </p:contentPart>
            </mc:Choice>
            <mc:Fallback xmlns="">
              <p:pic>
                <p:nvPicPr>
                  <p:cNvPr id="450" name="Håndskrift 449">
                    <a:extLst>
                      <a:ext uri="{FF2B5EF4-FFF2-40B4-BE49-F238E27FC236}">
                        <a16:creationId xmlns:a16="http://schemas.microsoft.com/office/drawing/2014/main" id="{820EEBE7-72DD-49A3-9812-D55FF59C0501}"/>
                      </a:ext>
                    </a:extLst>
                  </p:cNvPr>
                  <p:cNvPicPr/>
                  <p:nvPr/>
                </p:nvPicPr>
                <p:blipFill>
                  <a:blip r:embed="rId96"/>
                  <a:stretch>
                    <a:fillRect/>
                  </a:stretch>
                </p:blipFill>
                <p:spPr>
                  <a:xfrm>
                    <a:off x="4054619" y="3365487"/>
                    <a:ext cx="295508" cy="44247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1">
                <p14:nvContentPartPr>
                  <p14:cNvPr id="451" name="Håndskrift 450">
                    <a:extLst>
                      <a:ext uri="{FF2B5EF4-FFF2-40B4-BE49-F238E27FC236}">
                        <a16:creationId xmlns:a16="http://schemas.microsoft.com/office/drawing/2014/main" id="{4A1C49B6-734E-45E8-8089-8C6777C13AAB}"/>
                      </a:ext>
                    </a:extLst>
                  </p14:cNvPr>
                  <p14:cNvContentPartPr/>
                  <p14:nvPr/>
                </p14:nvContentPartPr>
                <p14:xfrm>
                  <a:off x="4053400" y="3263570"/>
                  <a:ext cx="68040" cy="560520"/>
                </p14:xfrm>
              </p:contentPart>
            </mc:Choice>
            <mc:Fallback xmlns="">
              <p:pic>
                <p:nvPicPr>
                  <p:cNvPr id="451" name="Håndskrift 450">
                    <a:extLst>
                      <a:ext uri="{FF2B5EF4-FFF2-40B4-BE49-F238E27FC236}">
                        <a16:creationId xmlns:a16="http://schemas.microsoft.com/office/drawing/2014/main" id="{4A1C49B6-734E-45E8-8089-8C6777C13AAB}"/>
                      </a:ext>
                    </a:extLst>
                  </p:cNvPr>
                  <p:cNvPicPr/>
                  <p:nvPr/>
                </p:nvPicPr>
                <p:blipFill>
                  <a:blip r:embed="rId98"/>
                  <a:stretch>
                    <a:fillRect/>
                  </a:stretch>
                </p:blipFill>
                <p:spPr>
                  <a:xfrm>
                    <a:off x="4046677" y="3250997"/>
                    <a:ext cx="81352" cy="58541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2">
                <p14:nvContentPartPr>
                  <p14:cNvPr id="452" name="Håndskrift 451">
                    <a:extLst>
                      <a:ext uri="{FF2B5EF4-FFF2-40B4-BE49-F238E27FC236}">
                        <a16:creationId xmlns:a16="http://schemas.microsoft.com/office/drawing/2014/main" id="{34013E55-256C-43CB-BE95-4C4A1A1D8924}"/>
                      </a:ext>
                    </a:extLst>
                  </p14:cNvPr>
                  <p14:cNvContentPartPr/>
                  <p14:nvPr/>
                </p14:nvContentPartPr>
                <p14:xfrm>
                  <a:off x="3887440" y="3459050"/>
                  <a:ext cx="435960" cy="367200"/>
                </p14:xfrm>
              </p:contentPart>
            </mc:Choice>
            <mc:Fallback xmlns="">
              <p:pic>
                <p:nvPicPr>
                  <p:cNvPr id="452" name="Håndskrift 451">
                    <a:extLst>
                      <a:ext uri="{FF2B5EF4-FFF2-40B4-BE49-F238E27FC236}">
                        <a16:creationId xmlns:a16="http://schemas.microsoft.com/office/drawing/2014/main" id="{34013E55-256C-43CB-BE95-4C4A1A1D8924}"/>
                      </a:ext>
                    </a:extLst>
                  </p:cNvPr>
                  <p:cNvPicPr/>
                  <p:nvPr/>
                </p:nvPicPr>
                <p:blipFill>
                  <a:blip r:embed="rId100"/>
                  <a:stretch>
                    <a:fillRect/>
                  </a:stretch>
                </p:blipFill>
                <p:spPr>
                  <a:xfrm>
                    <a:off x="3880737" y="3446483"/>
                    <a:ext cx="449232" cy="392082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312" name="Gruppe 311">
              <a:extLst>
                <a:ext uri="{FF2B5EF4-FFF2-40B4-BE49-F238E27FC236}">
                  <a16:creationId xmlns:a16="http://schemas.microsoft.com/office/drawing/2014/main" id="{5AC345D1-BE5E-4336-B3F0-8712EB9952FA}"/>
                </a:ext>
              </a:extLst>
            </p:cNvPr>
            <p:cNvGrpSpPr/>
            <p:nvPr/>
          </p:nvGrpSpPr>
          <p:grpSpPr>
            <a:xfrm>
              <a:off x="7795691" y="3860167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93">
                <p14:nvContentPartPr>
                  <p14:cNvPr id="406" name="Håndskrift 405">
                    <a:extLst>
                      <a:ext uri="{FF2B5EF4-FFF2-40B4-BE49-F238E27FC236}">
                        <a16:creationId xmlns:a16="http://schemas.microsoft.com/office/drawing/2014/main" id="{EAFC7EF4-B073-4D35-B931-10C2F553F845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406" name="Håndskrift 405">
                    <a:extLst>
                      <a:ext uri="{FF2B5EF4-FFF2-40B4-BE49-F238E27FC236}">
                        <a16:creationId xmlns:a16="http://schemas.microsoft.com/office/drawing/2014/main" id="{EAFC7EF4-B073-4D35-B931-10C2F553F845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4">
                <p14:nvContentPartPr>
                  <p14:cNvPr id="407" name="Håndskrift 406">
                    <a:extLst>
                      <a:ext uri="{FF2B5EF4-FFF2-40B4-BE49-F238E27FC236}">
                        <a16:creationId xmlns:a16="http://schemas.microsoft.com/office/drawing/2014/main" id="{DD70C47D-8FCC-4DDB-B517-9A566F68AFC3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407" name="Håndskrift 406">
                    <a:extLst>
                      <a:ext uri="{FF2B5EF4-FFF2-40B4-BE49-F238E27FC236}">
                        <a16:creationId xmlns:a16="http://schemas.microsoft.com/office/drawing/2014/main" id="{DD70C47D-8FCC-4DDB-B517-9A566F68AFC3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5">
                <p14:nvContentPartPr>
                  <p14:cNvPr id="408" name="Håndskrift 407">
                    <a:extLst>
                      <a:ext uri="{FF2B5EF4-FFF2-40B4-BE49-F238E27FC236}">
                        <a16:creationId xmlns:a16="http://schemas.microsoft.com/office/drawing/2014/main" id="{A4E40509-9300-475B-8782-F647E40F71B6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408" name="Håndskrift 407">
                    <a:extLst>
                      <a:ext uri="{FF2B5EF4-FFF2-40B4-BE49-F238E27FC236}">
                        <a16:creationId xmlns:a16="http://schemas.microsoft.com/office/drawing/2014/main" id="{A4E40509-9300-475B-8782-F647E40F71B6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6">
                <p14:nvContentPartPr>
                  <p14:cNvPr id="409" name="Håndskrift 408">
                    <a:extLst>
                      <a:ext uri="{FF2B5EF4-FFF2-40B4-BE49-F238E27FC236}">
                        <a16:creationId xmlns:a16="http://schemas.microsoft.com/office/drawing/2014/main" id="{079AFDBC-F32D-4D6B-BC03-9A500D06299C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409" name="Håndskrift 408">
                    <a:extLst>
                      <a:ext uri="{FF2B5EF4-FFF2-40B4-BE49-F238E27FC236}">
                        <a16:creationId xmlns:a16="http://schemas.microsoft.com/office/drawing/2014/main" id="{079AFDBC-F32D-4D6B-BC03-9A500D06299C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7">
                <p14:nvContentPartPr>
                  <p14:cNvPr id="410" name="Håndskrift 409">
                    <a:extLst>
                      <a:ext uri="{FF2B5EF4-FFF2-40B4-BE49-F238E27FC236}">
                        <a16:creationId xmlns:a16="http://schemas.microsoft.com/office/drawing/2014/main" id="{DC5C12BC-B69B-498F-A553-49E5AD03D2EF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410" name="Håndskrift 409">
                    <a:extLst>
                      <a:ext uri="{FF2B5EF4-FFF2-40B4-BE49-F238E27FC236}">
                        <a16:creationId xmlns:a16="http://schemas.microsoft.com/office/drawing/2014/main" id="{DC5C12BC-B69B-498F-A553-49E5AD03D2EF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8">
                <p14:nvContentPartPr>
                  <p14:cNvPr id="411" name="Håndskrift 410">
                    <a:extLst>
                      <a:ext uri="{FF2B5EF4-FFF2-40B4-BE49-F238E27FC236}">
                        <a16:creationId xmlns:a16="http://schemas.microsoft.com/office/drawing/2014/main" id="{55EF5F06-BE0E-48AF-84C3-C95BCD3DF0C8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411" name="Håndskrift 410">
                    <a:extLst>
                      <a:ext uri="{FF2B5EF4-FFF2-40B4-BE49-F238E27FC236}">
                        <a16:creationId xmlns:a16="http://schemas.microsoft.com/office/drawing/2014/main" id="{55EF5F06-BE0E-48AF-84C3-C95BCD3DF0C8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99">
                <p14:nvContentPartPr>
                  <p14:cNvPr id="412" name="Håndskrift 411">
                    <a:extLst>
                      <a:ext uri="{FF2B5EF4-FFF2-40B4-BE49-F238E27FC236}">
                        <a16:creationId xmlns:a16="http://schemas.microsoft.com/office/drawing/2014/main" id="{70B9857D-2C3E-44D5-A652-CAEB5EF7F638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412" name="Håndskrift 411">
                    <a:extLst>
                      <a:ext uri="{FF2B5EF4-FFF2-40B4-BE49-F238E27FC236}">
                        <a16:creationId xmlns:a16="http://schemas.microsoft.com/office/drawing/2014/main" id="{70B9857D-2C3E-44D5-A652-CAEB5EF7F638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3834920" y="3214970"/>
                    <a:ext cx="6656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0">
                <p14:nvContentPartPr>
                  <p14:cNvPr id="413" name="Håndskrift 412">
                    <a:extLst>
                      <a:ext uri="{FF2B5EF4-FFF2-40B4-BE49-F238E27FC236}">
                        <a16:creationId xmlns:a16="http://schemas.microsoft.com/office/drawing/2014/main" id="{8BDA4054-A139-4995-B841-269DBA565736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413" name="Håndskrift 412">
                    <a:extLst>
                      <a:ext uri="{FF2B5EF4-FFF2-40B4-BE49-F238E27FC236}">
                        <a16:creationId xmlns:a16="http://schemas.microsoft.com/office/drawing/2014/main" id="{8BDA4054-A139-4995-B841-269DBA565736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1">
                <p14:nvContentPartPr>
                  <p14:cNvPr id="414" name="Håndskrift 413">
                    <a:extLst>
                      <a:ext uri="{FF2B5EF4-FFF2-40B4-BE49-F238E27FC236}">
                        <a16:creationId xmlns:a16="http://schemas.microsoft.com/office/drawing/2014/main" id="{7DB1CC0F-2962-4DC9-AFBB-76184296D931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414" name="Håndskrift 413">
                    <a:extLst>
                      <a:ext uri="{FF2B5EF4-FFF2-40B4-BE49-F238E27FC236}">
                        <a16:creationId xmlns:a16="http://schemas.microsoft.com/office/drawing/2014/main" id="{7DB1CC0F-2962-4DC9-AFBB-76184296D931}"/>
                      </a:ext>
                    </a:extLst>
                  </p:cNvPr>
                  <p:cNvPicPr/>
                  <p:nvPr/>
                </p:nvPicPr>
                <p:blipFill>
                  <a:blip r:embed="rId46"/>
                  <a:stretch>
                    <a:fillRect/>
                  </a:stretch>
                </p:blipFill>
                <p:spPr>
                  <a:xfrm>
                    <a:off x="3792760" y="3152690"/>
                    <a:ext cx="72000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2">
                <p14:nvContentPartPr>
                  <p14:cNvPr id="415" name="Håndskrift 414">
                    <a:extLst>
                      <a:ext uri="{FF2B5EF4-FFF2-40B4-BE49-F238E27FC236}">
                        <a16:creationId xmlns:a16="http://schemas.microsoft.com/office/drawing/2014/main" id="{FE09DC98-1652-45DC-AD32-624D789804A5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415" name="Håndskrift 414">
                    <a:extLst>
                      <a:ext uri="{FF2B5EF4-FFF2-40B4-BE49-F238E27FC236}">
                        <a16:creationId xmlns:a16="http://schemas.microsoft.com/office/drawing/2014/main" id="{FE09DC98-1652-45DC-AD32-624D789804A5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3">
                <p14:nvContentPartPr>
                  <p14:cNvPr id="416" name="Håndskrift 415">
                    <a:extLst>
                      <a:ext uri="{FF2B5EF4-FFF2-40B4-BE49-F238E27FC236}">
                        <a16:creationId xmlns:a16="http://schemas.microsoft.com/office/drawing/2014/main" id="{4C9C29C5-8651-419A-9A21-CE50EB185650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416" name="Håndskrift 415">
                    <a:extLst>
                      <a:ext uri="{FF2B5EF4-FFF2-40B4-BE49-F238E27FC236}">
                        <a16:creationId xmlns:a16="http://schemas.microsoft.com/office/drawing/2014/main" id="{4C9C29C5-8651-419A-9A21-CE50EB185650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4">
                <p14:nvContentPartPr>
                  <p14:cNvPr id="417" name="Håndskrift 416">
                    <a:extLst>
                      <a:ext uri="{FF2B5EF4-FFF2-40B4-BE49-F238E27FC236}">
                        <a16:creationId xmlns:a16="http://schemas.microsoft.com/office/drawing/2014/main" id="{449455F4-FC27-48F1-A28A-61C7EC96D3F4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417" name="Håndskrift 416">
                    <a:extLst>
                      <a:ext uri="{FF2B5EF4-FFF2-40B4-BE49-F238E27FC236}">
                        <a16:creationId xmlns:a16="http://schemas.microsoft.com/office/drawing/2014/main" id="{449455F4-FC27-48F1-A28A-61C7EC96D3F4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5">
                <p14:nvContentPartPr>
                  <p14:cNvPr id="418" name="Håndskrift 417">
                    <a:extLst>
                      <a:ext uri="{FF2B5EF4-FFF2-40B4-BE49-F238E27FC236}">
                        <a16:creationId xmlns:a16="http://schemas.microsoft.com/office/drawing/2014/main" id="{9FB1E7CD-C3EC-44BA-8FF6-0B7A74838C20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418" name="Håndskrift 417">
                    <a:extLst>
                      <a:ext uri="{FF2B5EF4-FFF2-40B4-BE49-F238E27FC236}">
                        <a16:creationId xmlns:a16="http://schemas.microsoft.com/office/drawing/2014/main" id="{9FB1E7CD-C3EC-44BA-8FF6-0B7A74838C20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6">
                <p14:nvContentPartPr>
                  <p14:cNvPr id="419" name="Håndskrift 418">
                    <a:extLst>
                      <a:ext uri="{FF2B5EF4-FFF2-40B4-BE49-F238E27FC236}">
                        <a16:creationId xmlns:a16="http://schemas.microsoft.com/office/drawing/2014/main" id="{550667C3-4342-44E5-8B29-52514E58739A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419" name="Håndskrift 418">
                    <a:extLst>
                      <a:ext uri="{FF2B5EF4-FFF2-40B4-BE49-F238E27FC236}">
                        <a16:creationId xmlns:a16="http://schemas.microsoft.com/office/drawing/2014/main" id="{550667C3-4342-44E5-8B29-52514E58739A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7">
                <p14:nvContentPartPr>
                  <p14:cNvPr id="420" name="Håndskrift 419">
                    <a:extLst>
                      <a:ext uri="{FF2B5EF4-FFF2-40B4-BE49-F238E27FC236}">
                        <a16:creationId xmlns:a16="http://schemas.microsoft.com/office/drawing/2014/main" id="{B15194AD-A5FB-4DD8-ABF0-B9F4EF53642F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420" name="Håndskrift 419">
                    <a:extLst>
                      <a:ext uri="{FF2B5EF4-FFF2-40B4-BE49-F238E27FC236}">
                        <a16:creationId xmlns:a16="http://schemas.microsoft.com/office/drawing/2014/main" id="{B15194AD-A5FB-4DD8-ABF0-B9F4EF53642F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4130840" y="3214970"/>
                    <a:ext cx="6656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8">
                <p14:nvContentPartPr>
                  <p14:cNvPr id="421" name="Håndskrift 420">
                    <a:extLst>
                      <a:ext uri="{FF2B5EF4-FFF2-40B4-BE49-F238E27FC236}">
                        <a16:creationId xmlns:a16="http://schemas.microsoft.com/office/drawing/2014/main" id="{8941753D-6647-4CA0-BDB9-DD772977BD45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421" name="Håndskrift 420">
                    <a:extLst>
                      <a:ext uri="{FF2B5EF4-FFF2-40B4-BE49-F238E27FC236}">
                        <a16:creationId xmlns:a16="http://schemas.microsoft.com/office/drawing/2014/main" id="{8941753D-6647-4CA0-BDB9-DD772977BD45}"/>
                      </a:ext>
                    </a:extLst>
                  </p:cNvPr>
                  <p:cNvPicPr/>
                  <p:nvPr/>
                </p:nvPicPr>
                <p:blipFill>
                  <a:blip r:embed="rId54"/>
                  <a:stretch>
                    <a:fillRect/>
                  </a:stretch>
                </p:blipFill>
                <p:spPr>
                  <a:xfrm>
                    <a:off x="4072120" y="3200090"/>
                    <a:ext cx="72000" cy="12027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09">
                <p14:nvContentPartPr>
                  <p14:cNvPr id="422" name="Håndskrift 421">
                    <a:extLst>
                      <a:ext uri="{FF2B5EF4-FFF2-40B4-BE49-F238E27FC236}">
                        <a16:creationId xmlns:a16="http://schemas.microsoft.com/office/drawing/2014/main" id="{99C037CA-C30F-4130-861C-05FEE8F55F77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422" name="Håndskrift 421">
                    <a:extLst>
                      <a:ext uri="{FF2B5EF4-FFF2-40B4-BE49-F238E27FC236}">
                        <a16:creationId xmlns:a16="http://schemas.microsoft.com/office/drawing/2014/main" id="{99C037CA-C30F-4130-861C-05FEE8F55F77}"/>
                      </a:ext>
                    </a:extLst>
                  </p:cNvPr>
                  <p:cNvPicPr/>
                  <p:nvPr/>
                </p:nvPicPr>
                <p:blipFill>
                  <a:blip r:embed="rId56"/>
                  <a:stretch>
                    <a:fillRect/>
                  </a:stretch>
                </p:blipFill>
                <p:spPr>
                  <a:xfrm>
                    <a:off x="4075549" y="317033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0">
                <p14:nvContentPartPr>
                  <p14:cNvPr id="423" name="Håndskrift 422">
                    <a:extLst>
                      <a:ext uri="{FF2B5EF4-FFF2-40B4-BE49-F238E27FC236}">
                        <a16:creationId xmlns:a16="http://schemas.microsoft.com/office/drawing/2014/main" id="{2AC1EC9E-5DCF-40E8-B6A7-A61F1534C72B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423" name="Håndskrift 422">
                    <a:extLst>
                      <a:ext uri="{FF2B5EF4-FFF2-40B4-BE49-F238E27FC236}">
                        <a16:creationId xmlns:a16="http://schemas.microsoft.com/office/drawing/2014/main" id="{2AC1EC9E-5DCF-40E8-B6A7-A61F1534C72B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4141960" y="31768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1">
                <p14:nvContentPartPr>
                  <p14:cNvPr id="424" name="Håndskrift 423">
                    <a:extLst>
                      <a:ext uri="{FF2B5EF4-FFF2-40B4-BE49-F238E27FC236}">
                        <a16:creationId xmlns:a16="http://schemas.microsoft.com/office/drawing/2014/main" id="{97A38B12-75C7-41F3-B175-6F7DD741085B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424" name="Håndskrift 423">
                    <a:extLst>
                      <a:ext uri="{FF2B5EF4-FFF2-40B4-BE49-F238E27FC236}">
                        <a16:creationId xmlns:a16="http://schemas.microsoft.com/office/drawing/2014/main" id="{97A38B12-75C7-41F3-B175-6F7DD741085B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4299880" y="3280850"/>
                    <a:ext cx="63300" cy="1128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2">
                <p14:nvContentPartPr>
                  <p14:cNvPr id="425" name="Håndskrift 424">
                    <a:extLst>
                      <a:ext uri="{FF2B5EF4-FFF2-40B4-BE49-F238E27FC236}">
                        <a16:creationId xmlns:a16="http://schemas.microsoft.com/office/drawing/2014/main" id="{4D342C00-14EF-4234-83BA-140EE05B27D5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425" name="Håndskrift 424">
                    <a:extLst>
                      <a:ext uri="{FF2B5EF4-FFF2-40B4-BE49-F238E27FC236}">
                        <a16:creationId xmlns:a16="http://schemas.microsoft.com/office/drawing/2014/main" id="{4D342C00-14EF-4234-83BA-140EE05B27D5}"/>
                      </a:ext>
                    </a:extLst>
                  </p:cNvPr>
                  <p:cNvPicPr/>
                  <p:nvPr/>
                </p:nvPicPr>
                <p:blipFill>
                  <a:blip r:embed="rId54"/>
                  <a:stretch>
                    <a:fillRect/>
                  </a:stretch>
                </p:blipFill>
                <p:spPr>
                  <a:xfrm>
                    <a:off x="4269040" y="3308090"/>
                    <a:ext cx="72000" cy="12027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3">
                <p14:nvContentPartPr>
                  <p14:cNvPr id="426" name="Håndskrift 425">
                    <a:extLst>
                      <a:ext uri="{FF2B5EF4-FFF2-40B4-BE49-F238E27FC236}">
                        <a16:creationId xmlns:a16="http://schemas.microsoft.com/office/drawing/2014/main" id="{148294A2-9651-4162-9D90-74F84D058BB9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426" name="Håndskrift 425">
                    <a:extLst>
                      <a:ext uri="{FF2B5EF4-FFF2-40B4-BE49-F238E27FC236}">
                        <a16:creationId xmlns:a16="http://schemas.microsoft.com/office/drawing/2014/main" id="{148294A2-9651-4162-9D90-74F84D058BB9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285532" y="3367250"/>
                    <a:ext cx="87655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4">
                <p14:nvContentPartPr>
                  <p14:cNvPr id="427" name="Håndskrift 426">
                    <a:extLst>
                      <a:ext uri="{FF2B5EF4-FFF2-40B4-BE49-F238E27FC236}">
                        <a16:creationId xmlns:a16="http://schemas.microsoft.com/office/drawing/2014/main" id="{3C94C914-3683-49D6-BC21-37FB2DE2EE62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427" name="Håndskrift 426">
                    <a:extLst>
                      <a:ext uri="{FF2B5EF4-FFF2-40B4-BE49-F238E27FC236}">
                        <a16:creationId xmlns:a16="http://schemas.microsoft.com/office/drawing/2014/main" id="{3C94C914-3683-49D6-BC21-37FB2DE2EE62}"/>
                      </a:ext>
                    </a:extLst>
                  </p:cNvPr>
                  <p:cNvPicPr/>
                  <p:nvPr/>
                </p:nvPicPr>
                <p:blipFill>
                  <a:blip r:embed="rId64"/>
                  <a:stretch>
                    <a:fillRect/>
                  </a:stretch>
                </p:blipFill>
                <p:spPr>
                  <a:xfrm>
                    <a:off x="4331560" y="3325610"/>
                    <a:ext cx="63300" cy="124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5">
                <p14:nvContentPartPr>
                  <p14:cNvPr id="428" name="Håndskrift 427">
                    <a:extLst>
                      <a:ext uri="{FF2B5EF4-FFF2-40B4-BE49-F238E27FC236}">
                        <a16:creationId xmlns:a16="http://schemas.microsoft.com/office/drawing/2014/main" id="{52235FD8-CD1C-4664-A169-37C52840186E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428" name="Håndskrift 427">
                    <a:extLst>
                      <a:ext uri="{FF2B5EF4-FFF2-40B4-BE49-F238E27FC236}">
                        <a16:creationId xmlns:a16="http://schemas.microsoft.com/office/drawing/2014/main" id="{52235FD8-CD1C-4664-A169-37C52840186E}"/>
                      </a:ext>
                    </a:extLst>
                  </p:cNvPr>
                  <p:cNvPicPr/>
                  <p:nvPr/>
                </p:nvPicPr>
                <p:blipFill>
                  <a:blip r:embed="rId56"/>
                  <a:stretch>
                    <a:fillRect/>
                  </a:stretch>
                </p:blipFill>
                <p:spPr>
                  <a:xfrm>
                    <a:off x="4310269" y="330389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6">
                <p14:nvContentPartPr>
                  <p14:cNvPr id="429" name="Håndskrift 428">
                    <a:extLst>
                      <a:ext uri="{FF2B5EF4-FFF2-40B4-BE49-F238E27FC236}">
                        <a16:creationId xmlns:a16="http://schemas.microsoft.com/office/drawing/2014/main" id="{BD73953D-B78D-48F2-8C96-B6DE0DC97225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429" name="Håndskrift 428">
                    <a:extLst>
                      <a:ext uri="{FF2B5EF4-FFF2-40B4-BE49-F238E27FC236}">
                        <a16:creationId xmlns:a16="http://schemas.microsoft.com/office/drawing/2014/main" id="{BD73953D-B78D-48F2-8C96-B6DE0DC97225}"/>
                      </a:ext>
                    </a:extLst>
                  </p:cNvPr>
                  <p:cNvPicPr/>
                  <p:nvPr/>
                </p:nvPicPr>
                <p:blipFill>
                  <a:blip r:embed="rId56"/>
                  <a:stretch>
                    <a:fillRect/>
                  </a:stretch>
                </p:blipFill>
                <p:spPr>
                  <a:xfrm>
                    <a:off x="4355269" y="328481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7">
                <p14:nvContentPartPr>
                  <p14:cNvPr id="430" name="Håndskrift 429">
                    <a:extLst>
                      <a:ext uri="{FF2B5EF4-FFF2-40B4-BE49-F238E27FC236}">
                        <a16:creationId xmlns:a16="http://schemas.microsoft.com/office/drawing/2014/main" id="{CF3B3E08-1CB9-4571-BCF1-EEECBCE48ED9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430" name="Håndskrift 429">
                    <a:extLst>
                      <a:ext uri="{FF2B5EF4-FFF2-40B4-BE49-F238E27FC236}">
                        <a16:creationId xmlns:a16="http://schemas.microsoft.com/office/drawing/2014/main" id="{CF3B3E08-1CB9-4571-BCF1-EEECBCE48ED9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4114280" y="3380210"/>
                    <a:ext cx="6656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8">
                <p14:nvContentPartPr>
                  <p14:cNvPr id="431" name="Håndskrift 430">
                    <a:extLst>
                      <a:ext uri="{FF2B5EF4-FFF2-40B4-BE49-F238E27FC236}">
                        <a16:creationId xmlns:a16="http://schemas.microsoft.com/office/drawing/2014/main" id="{2AE03177-D472-4527-B844-E2C6E4D4DF35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431" name="Håndskrift 430">
                    <a:extLst>
                      <a:ext uri="{FF2B5EF4-FFF2-40B4-BE49-F238E27FC236}">
                        <a16:creationId xmlns:a16="http://schemas.microsoft.com/office/drawing/2014/main" id="{2AE03177-D472-4527-B844-E2C6E4D4DF35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19">
                <p14:nvContentPartPr>
                  <p14:cNvPr id="432" name="Håndskrift 431">
                    <a:extLst>
                      <a:ext uri="{FF2B5EF4-FFF2-40B4-BE49-F238E27FC236}">
                        <a16:creationId xmlns:a16="http://schemas.microsoft.com/office/drawing/2014/main" id="{1839965B-C72B-4105-A85B-38C6BDF4ACE6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432" name="Håndskrift 431">
                    <a:extLst>
                      <a:ext uri="{FF2B5EF4-FFF2-40B4-BE49-F238E27FC236}">
                        <a16:creationId xmlns:a16="http://schemas.microsoft.com/office/drawing/2014/main" id="{1839965B-C72B-4105-A85B-38C6BDF4ACE6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4082240" y="3411530"/>
                    <a:ext cx="6656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0">
                <p14:nvContentPartPr>
                  <p14:cNvPr id="433" name="Håndskrift 432">
                    <a:extLst>
                      <a:ext uri="{FF2B5EF4-FFF2-40B4-BE49-F238E27FC236}">
                        <a16:creationId xmlns:a16="http://schemas.microsoft.com/office/drawing/2014/main" id="{600E6670-67A8-40DD-8A7F-51482A8F8990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433" name="Håndskrift 432">
                    <a:extLst>
                      <a:ext uri="{FF2B5EF4-FFF2-40B4-BE49-F238E27FC236}">
                        <a16:creationId xmlns:a16="http://schemas.microsoft.com/office/drawing/2014/main" id="{600E6670-67A8-40DD-8A7F-51482A8F8990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1">
                <p14:nvContentPartPr>
                  <p14:cNvPr id="434" name="Håndskrift 433">
                    <a:extLst>
                      <a:ext uri="{FF2B5EF4-FFF2-40B4-BE49-F238E27FC236}">
                        <a16:creationId xmlns:a16="http://schemas.microsoft.com/office/drawing/2014/main" id="{EDD965AE-3D32-42E2-973D-FDB294CF67EF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434" name="Håndskrift 433">
                    <a:extLst>
                      <a:ext uri="{FF2B5EF4-FFF2-40B4-BE49-F238E27FC236}">
                        <a16:creationId xmlns:a16="http://schemas.microsoft.com/office/drawing/2014/main" id="{EDD965AE-3D32-42E2-973D-FDB294CF67EF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4115252" y="3430970"/>
                    <a:ext cx="75775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2">
                <p14:nvContentPartPr>
                  <p14:cNvPr id="435" name="Håndskrift 434">
                    <a:extLst>
                      <a:ext uri="{FF2B5EF4-FFF2-40B4-BE49-F238E27FC236}">
                        <a16:creationId xmlns:a16="http://schemas.microsoft.com/office/drawing/2014/main" id="{31B3C896-25A3-4BCC-A4D9-7BE8E80032DA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435" name="Håndskrift 434">
                    <a:extLst>
                      <a:ext uri="{FF2B5EF4-FFF2-40B4-BE49-F238E27FC236}">
                        <a16:creationId xmlns:a16="http://schemas.microsoft.com/office/drawing/2014/main" id="{31B3C896-25A3-4BCC-A4D9-7BE8E80032DA}"/>
                      </a:ext>
                    </a:extLst>
                  </p:cNvPr>
                  <p:cNvPicPr/>
                  <p:nvPr/>
                </p:nvPicPr>
                <p:blipFill>
                  <a:blip r:embed="rId56"/>
                  <a:stretch>
                    <a:fillRect/>
                  </a:stretch>
                </p:blipFill>
                <p:spPr>
                  <a:xfrm>
                    <a:off x="4082029" y="343097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3">
                <p14:nvContentPartPr>
                  <p14:cNvPr id="436" name="Håndskrift 435">
                    <a:extLst>
                      <a:ext uri="{FF2B5EF4-FFF2-40B4-BE49-F238E27FC236}">
                        <a16:creationId xmlns:a16="http://schemas.microsoft.com/office/drawing/2014/main" id="{B64EA4B3-48AF-486A-AF8E-5D69607E9AAE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436" name="Håndskrift 435">
                    <a:extLst>
                      <a:ext uri="{FF2B5EF4-FFF2-40B4-BE49-F238E27FC236}">
                        <a16:creationId xmlns:a16="http://schemas.microsoft.com/office/drawing/2014/main" id="{B64EA4B3-48AF-486A-AF8E-5D69607E9AAE}"/>
                      </a:ext>
                    </a:extLst>
                  </p:cNvPr>
                  <p:cNvPicPr/>
                  <p:nvPr/>
                </p:nvPicPr>
                <p:blipFill>
                  <a:blip r:embed="rId46"/>
                  <a:stretch>
                    <a:fillRect/>
                  </a:stretch>
                </p:blipFill>
                <p:spPr>
                  <a:xfrm>
                    <a:off x="4065640" y="3393890"/>
                    <a:ext cx="72000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4">
                <p14:nvContentPartPr>
                  <p14:cNvPr id="437" name="Håndskrift 436">
                    <a:extLst>
                      <a:ext uri="{FF2B5EF4-FFF2-40B4-BE49-F238E27FC236}">
                        <a16:creationId xmlns:a16="http://schemas.microsoft.com/office/drawing/2014/main" id="{2999B2A1-CCD7-446A-91F9-81CDBE668B2D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437" name="Håndskrift 436">
                    <a:extLst>
                      <a:ext uri="{FF2B5EF4-FFF2-40B4-BE49-F238E27FC236}">
                        <a16:creationId xmlns:a16="http://schemas.microsoft.com/office/drawing/2014/main" id="{2999B2A1-CCD7-446A-91F9-81CDBE668B2D}"/>
                      </a:ext>
                    </a:extLst>
                  </p:cNvPr>
                  <p:cNvPicPr/>
                  <p:nvPr/>
                </p:nvPicPr>
                <p:blipFill>
                  <a:blip r:embed="rId76"/>
                  <a:stretch>
                    <a:fillRect/>
                  </a:stretch>
                </p:blipFill>
                <p:spPr>
                  <a:xfrm>
                    <a:off x="3924769" y="3374810"/>
                    <a:ext cx="70449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5">
                <p14:nvContentPartPr>
                  <p14:cNvPr id="438" name="Håndskrift 437">
                    <a:extLst>
                      <a:ext uri="{FF2B5EF4-FFF2-40B4-BE49-F238E27FC236}">
                        <a16:creationId xmlns:a16="http://schemas.microsoft.com/office/drawing/2014/main" id="{2EEB317D-EDDA-4DA3-8847-D91167ACE05A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438" name="Håndskrift 437">
                    <a:extLst>
                      <a:ext uri="{FF2B5EF4-FFF2-40B4-BE49-F238E27FC236}">
                        <a16:creationId xmlns:a16="http://schemas.microsoft.com/office/drawing/2014/main" id="{2EEB317D-EDDA-4DA3-8847-D91167ACE05A}"/>
                      </a:ext>
                    </a:extLst>
                  </p:cNvPr>
                  <p:cNvPicPr/>
                  <p:nvPr/>
                </p:nvPicPr>
                <p:blipFill>
                  <a:blip r:embed="rId46"/>
                  <a:stretch>
                    <a:fillRect/>
                  </a:stretch>
                </p:blipFill>
                <p:spPr>
                  <a:xfrm>
                    <a:off x="3919840" y="3343130"/>
                    <a:ext cx="72000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6">
                <p14:nvContentPartPr>
                  <p14:cNvPr id="439" name="Håndskrift 438">
                    <a:extLst>
                      <a:ext uri="{FF2B5EF4-FFF2-40B4-BE49-F238E27FC236}">
                        <a16:creationId xmlns:a16="http://schemas.microsoft.com/office/drawing/2014/main" id="{D0711EAD-0DBC-4EDF-A713-FB3850DB2111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439" name="Håndskrift 438">
                    <a:extLst>
                      <a:ext uri="{FF2B5EF4-FFF2-40B4-BE49-F238E27FC236}">
                        <a16:creationId xmlns:a16="http://schemas.microsoft.com/office/drawing/2014/main" id="{D0711EAD-0DBC-4EDF-A713-FB3850DB2111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7">
                <p14:nvContentPartPr>
                  <p14:cNvPr id="440" name="Håndskrift 439">
                    <a:extLst>
                      <a:ext uri="{FF2B5EF4-FFF2-40B4-BE49-F238E27FC236}">
                        <a16:creationId xmlns:a16="http://schemas.microsoft.com/office/drawing/2014/main" id="{2B5B6679-1FFC-450B-9EFC-AB9E3826A336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440" name="Håndskrift 439">
                    <a:extLst>
                      <a:ext uri="{FF2B5EF4-FFF2-40B4-BE49-F238E27FC236}">
                        <a16:creationId xmlns:a16="http://schemas.microsoft.com/office/drawing/2014/main" id="{2B5B6679-1FFC-450B-9EFC-AB9E3826A336}"/>
                      </a:ext>
                    </a:extLst>
                  </p:cNvPr>
                  <p:cNvPicPr/>
                  <p:nvPr/>
                </p:nvPicPr>
                <p:blipFill>
                  <a:blip r:embed="rId80"/>
                  <a:stretch>
                    <a:fillRect/>
                  </a:stretch>
                </p:blipFill>
                <p:spPr>
                  <a:xfrm>
                    <a:off x="3922609" y="3377330"/>
                    <a:ext cx="70449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8">
                <p14:nvContentPartPr>
                  <p14:cNvPr id="441" name="Håndskrift 440">
                    <a:extLst>
                      <a:ext uri="{FF2B5EF4-FFF2-40B4-BE49-F238E27FC236}">
                        <a16:creationId xmlns:a16="http://schemas.microsoft.com/office/drawing/2014/main" id="{2E9854A6-23D1-4D31-B69B-0720EB8EBF6F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441" name="Håndskrift 440">
                    <a:extLst>
                      <a:ext uri="{FF2B5EF4-FFF2-40B4-BE49-F238E27FC236}">
                        <a16:creationId xmlns:a16="http://schemas.microsoft.com/office/drawing/2014/main" id="{2E9854A6-23D1-4D31-B69B-0720EB8EBF6F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3960160" y="3340130"/>
                    <a:ext cx="75960" cy="13465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29">
                <p14:nvContentPartPr>
                  <p14:cNvPr id="442" name="Håndskrift 441">
                    <a:extLst>
                      <a:ext uri="{FF2B5EF4-FFF2-40B4-BE49-F238E27FC236}">
                        <a16:creationId xmlns:a16="http://schemas.microsoft.com/office/drawing/2014/main" id="{7BAF23AA-FFBF-4EC0-93DB-D4C86F177D15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442" name="Håndskrift 441">
                    <a:extLst>
                      <a:ext uri="{FF2B5EF4-FFF2-40B4-BE49-F238E27FC236}">
                        <a16:creationId xmlns:a16="http://schemas.microsoft.com/office/drawing/2014/main" id="{7BAF23AA-FFBF-4EC0-93DB-D4C86F177D15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3904390" y="3300200"/>
                    <a:ext cx="102936" cy="1209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0">
                <p14:nvContentPartPr>
                  <p14:cNvPr id="443" name="Håndskrift 442">
                    <a:extLst>
                      <a:ext uri="{FF2B5EF4-FFF2-40B4-BE49-F238E27FC236}">
                        <a16:creationId xmlns:a16="http://schemas.microsoft.com/office/drawing/2014/main" id="{CC86174C-DE2C-45A5-8CC6-0B28D63DDA78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443" name="Håndskrift 442">
                    <a:extLst>
                      <a:ext uri="{FF2B5EF4-FFF2-40B4-BE49-F238E27FC236}">
                        <a16:creationId xmlns:a16="http://schemas.microsoft.com/office/drawing/2014/main" id="{CC86174C-DE2C-45A5-8CC6-0B28D63DDA78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1">
                <p14:nvContentPartPr>
                  <p14:cNvPr id="444" name="Håndskrift 443">
                    <a:extLst>
                      <a:ext uri="{FF2B5EF4-FFF2-40B4-BE49-F238E27FC236}">
                        <a16:creationId xmlns:a16="http://schemas.microsoft.com/office/drawing/2014/main" id="{E047B771-401B-4E93-9CA8-85ACC31CD638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444" name="Håndskrift 443">
                    <a:extLst>
                      <a:ext uri="{FF2B5EF4-FFF2-40B4-BE49-F238E27FC236}">
                        <a16:creationId xmlns:a16="http://schemas.microsoft.com/office/drawing/2014/main" id="{E047B771-401B-4E93-9CA8-85ACC31CD638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2">
                <p14:nvContentPartPr>
                  <p14:cNvPr id="445" name="Håndskrift 444">
                    <a:extLst>
                      <a:ext uri="{FF2B5EF4-FFF2-40B4-BE49-F238E27FC236}">
                        <a16:creationId xmlns:a16="http://schemas.microsoft.com/office/drawing/2014/main" id="{F5ACD8D5-A6DE-4AC2-ABEF-9C88748FA9C6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445" name="Håndskrift 444">
                    <a:extLst>
                      <a:ext uri="{FF2B5EF4-FFF2-40B4-BE49-F238E27FC236}">
                        <a16:creationId xmlns:a16="http://schemas.microsoft.com/office/drawing/2014/main" id="{F5ACD8D5-A6DE-4AC2-ABEF-9C88748FA9C6}"/>
                      </a:ext>
                    </a:extLst>
                  </p:cNvPr>
                  <p:cNvPicPr/>
                  <p:nvPr/>
                </p:nvPicPr>
                <p:blipFill>
                  <a:blip r:embed="rId56"/>
                  <a:stretch>
                    <a:fillRect/>
                  </a:stretch>
                </p:blipFill>
                <p:spPr>
                  <a:xfrm>
                    <a:off x="3770629" y="349433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3">
                <p14:nvContentPartPr>
                  <p14:cNvPr id="446" name="Håndskrift 445">
                    <a:extLst>
                      <a:ext uri="{FF2B5EF4-FFF2-40B4-BE49-F238E27FC236}">
                        <a16:creationId xmlns:a16="http://schemas.microsoft.com/office/drawing/2014/main" id="{42120F6C-7D15-4775-807C-E2583AF953EF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446" name="Håndskrift 445">
                    <a:extLst>
                      <a:ext uri="{FF2B5EF4-FFF2-40B4-BE49-F238E27FC236}">
                        <a16:creationId xmlns:a16="http://schemas.microsoft.com/office/drawing/2014/main" id="{42120F6C-7D15-4775-807C-E2583AF953EF}"/>
                      </a:ext>
                    </a:extLst>
                  </p:cNvPr>
                  <p:cNvPicPr/>
                  <p:nvPr/>
                </p:nvPicPr>
                <p:blipFill>
                  <a:blip r:embed="rId89"/>
                  <a:stretch>
                    <a:fillRect/>
                  </a:stretch>
                </p:blipFill>
                <p:spPr>
                  <a:xfrm>
                    <a:off x="3795602" y="3478250"/>
                    <a:ext cx="78584" cy="124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4">
                <p14:nvContentPartPr>
                  <p14:cNvPr id="447" name="Håndskrift 446">
                    <a:extLst>
                      <a:ext uri="{FF2B5EF4-FFF2-40B4-BE49-F238E27FC236}">
                        <a16:creationId xmlns:a16="http://schemas.microsoft.com/office/drawing/2014/main" id="{35CAC789-35A8-4E92-A4A8-109D5B626A73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447" name="Håndskrift 446">
                    <a:extLst>
                      <a:ext uri="{FF2B5EF4-FFF2-40B4-BE49-F238E27FC236}">
                        <a16:creationId xmlns:a16="http://schemas.microsoft.com/office/drawing/2014/main" id="{35CAC789-35A8-4E92-A4A8-109D5B626A73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3818320" y="3479810"/>
                    <a:ext cx="72000" cy="98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5">
                <p14:nvContentPartPr>
                  <p14:cNvPr id="448" name="Håndskrift 447">
                    <a:extLst>
                      <a:ext uri="{FF2B5EF4-FFF2-40B4-BE49-F238E27FC236}">
                        <a16:creationId xmlns:a16="http://schemas.microsoft.com/office/drawing/2014/main" id="{F0F5504B-01E1-4B07-A2F7-6D393CD4F0C8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448" name="Håndskrift 447">
                    <a:extLst>
                      <a:ext uri="{FF2B5EF4-FFF2-40B4-BE49-F238E27FC236}">
                        <a16:creationId xmlns:a16="http://schemas.microsoft.com/office/drawing/2014/main" id="{F0F5504B-01E1-4B07-A2F7-6D393CD4F0C8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313" name="Gruppe 312">
              <a:extLst>
                <a:ext uri="{FF2B5EF4-FFF2-40B4-BE49-F238E27FC236}">
                  <a16:creationId xmlns:a16="http://schemas.microsoft.com/office/drawing/2014/main" id="{E822E08A-11A8-4C10-BD39-A891463CF258}"/>
                </a:ext>
              </a:extLst>
            </p:cNvPr>
            <p:cNvGrpSpPr/>
            <p:nvPr/>
          </p:nvGrpSpPr>
          <p:grpSpPr>
            <a:xfrm>
              <a:off x="8208551" y="3815362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36">
                <p14:nvContentPartPr>
                  <p14:cNvPr id="363" name="Håndskrift 362">
                    <a:extLst>
                      <a:ext uri="{FF2B5EF4-FFF2-40B4-BE49-F238E27FC236}">
                        <a16:creationId xmlns:a16="http://schemas.microsoft.com/office/drawing/2014/main" id="{97B42688-2C42-4DAF-90F6-2E00DB6C2D93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363" name="Håndskrift 362">
                    <a:extLst>
                      <a:ext uri="{FF2B5EF4-FFF2-40B4-BE49-F238E27FC236}">
                        <a16:creationId xmlns:a16="http://schemas.microsoft.com/office/drawing/2014/main" id="{97B42688-2C42-4DAF-90F6-2E00DB6C2D93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7">
                <p14:nvContentPartPr>
                  <p14:cNvPr id="364" name="Håndskrift 363">
                    <a:extLst>
                      <a:ext uri="{FF2B5EF4-FFF2-40B4-BE49-F238E27FC236}">
                        <a16:creationId xmlns:a16="http://schemas.microsoft.com/office/drawing/2014/main" id="{6A3F6E9E-16D3-4D3C-BEA7-5F975BC63B12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364" name="Håndskrift 363">
                    <a:extLst>
                      <a:ext uri="{FF2B5EF4-FFF2-40B4-BE49-F238E27FC236}">
                        <a16:creationId xmlns:a16="http://schemas.microsoft.com/office/drawing/2014/main" id="{6A3F6E9E-16D3-4D3C-BEA7-5F975BC63B12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8">
                <p14:nvContentPartPr>
                  <p14:cNvPr id="365" name="Håndskrift 364">
                    <a:extLst>
                      <a:ext uri="{FF2B5EF4-FFF2-40B4-BE49-F238E27FC236}">
                        <a16:creationId xmlns:a16="http://schemas.microsoft.com/office/drawing/2014/main" id="{284D65F2-4A24-42F5-B447-30E83361379F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365" name="Håndskrift 364">
                    <a:extLst>
                      <a:ext uri="{FF2B5EF4-FFF2-40B4-BE49-F238E27FC236}">
                        <a16:creationId xmlns:a16="http://schemas.microsoft.com/office/drawing/2014/main" id="{284D65F2-4A24-42F5-B447-30E83361379F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39">
                <p14:nvContentPartPr>
                  <p14:cNvPr id="366" name="Håndskrift 365">
                    <a:extLst>
                      <a:ext uri="{FF2B5EF4-FFF2-40B4-BE49-F238E27FC236}">
                        <a16:creationId xmlns:a16="http://schemas.microsoft.com/office/drawing/2014/main" id="{36E1149F-6EF4-4404-A577-ABB7E5E0E960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366" name="Håndskrift 365">
                    <a:extLst>
                      <a:ext uri="{FF2B5EF4-FFF2-40B4-BE49-F238E27FC236}">
                        <a16:creationId xmlns:a16="http://schemas.microsoft.com/office/drawing/2014/main" id="{36E1149F-6EF4-4404-A577-ABB7E5E0E960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0">
                <p14:nvContentPartPr>
                  <p14:cNvPr id="367" name="Håndskrift 366">
                    <a:extLst>
                      <a:ext uri="{FF2B5EF4-FFF2-40B4-BE49-F238E27FC236}">
                        <a16:creationId xmlns:a16="http://schemas.microsoft.com/office/drawing/2014/main" id="{947C1753-8CA9-47F4-B950-868A14A5BEAE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367" name="Håndskrift 366">
                    <a:extLst>
                      <a:ext uri="{FF2B5EF4-FFF2-40B4-BE49-F238E27FC236}">
                        <a16:creationId xmlns:a16="http://schemas.microsoft.com/office/drawing/2014/main" id="{947C1753-8CA9-47F4-B950-868A14A5BEAE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1">
                <p14:nvContentPartPr>
                  <p14:cNvPr id="368" name="Håndskrift 367">
                    <a:extLst>
                      <a:ext uri="{FF2B5EF4-FFF2-40B4-BE49-F238E27FC236}">
                        <a16:creationId xmlns:a16="http://schemas.microsoft.com/office/drawing/2014/main" id="{2D4B91F5-2265-4B62-B07C-986C28116384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368" name="Håndskrift 367">
                    <a:extLst>
                      <a:ext uri="{FF2B5EF4-FFF2-40B4-BE49-F238E27FC236}">
                        <a16:creationId xmlns:a16="http://schemas.microsoft.com/office/drawing/2014/main" id="{2D4B91F5-2265-4B62-B07C-986C28116384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2">
                <p14:nvContentPartPr>
                  <p14:cNvPr id="369" name="Håndskrift 368">
                    <a:extLst>
                      <a:ext uri="{FF2B5EF4-FFF2-40B4-BE49-F238E27FC236}">
                        <a16:creationId xmlns:a16="http://schemas.microsoft.com/office/drawing/2014/main" id="{526E94A6-4FA0-4099-8EC4-39F124E9B03A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369" name="Håndskrift 368">
                    <a:extLst>
                      <a:ext uri="{FF2B5EF4-FFF2-40B4-BE49-F238E27FC236}">
                        <a16:creationId xmlns:a16="http://schemas.microsoft.com/office/drawing/2014/main" id="{526E94A6-4FA0-4099-8EC4-39F124E9B03A}"/>
                      </a:ext>
                    </a:extLst>
                  </p:cNvPr>
                  <p:cNvPicPr/>
                  <p:nvPr/>
                </p:nvPicPr>
                <p:blipFill>
                  <a:blip r:embed="rId152"/>
                  <a:stretch>
                    <a:fillRect/>
                  </a:stretch>
                </p:blipFill>
                <p:spPr>
                  <a:xfrm>
                    <a:off x="3834920" y="3214970"/>
                    <a:ext cx="6656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3">
                <p14:nvContentPartPr>
                  <p14:cNvPr id="370" name="Håndskrift 369">
                    <a:extLst>
                      <a:ext uri="{FF2B5EF4-FFF2-40B4-BE49-F238E27FC236}">
                        <a16:creationId xmlns:a16="http://schemas.microsoft.com/office/drawing/2014/main" id="{2F860B3D-4D44-4F9B-A61E-985C6B3268E7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370" name="Håndskrift 369">
                    <a:extLst>
                      <a:ext uri="{FF2B5EF4-FFF2-40B4-BE49-F238E27FC236}">
                        <a16:creationId xmlns:a16="http://schemas.microsoft.com/office/drawing/2014/main" id="{2F860B3D-4D44-4F9B-A61E-985C6B3268E7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4">
                <p14:nvContentPartPr>
                  <p14:cNvPr id="371" name="Håndskrift 370">
                    <a:extLst>
                      <a:ext uri="{FF2B5EF4-FFF2-40B4-BE49-F238E27FC236}">
                        <a16:creationId xmlns:a16="http://schemas.microsoft.com/office/drawing/2014/main" id="{11348413-3A8E-4837-8BD2-AAC612266578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371" name="Håndskrift 370">
                    <a:extLst>
                      <a:ext uri="{FF2B5EF4-FFF2-40B4-BE49-F238E27FC236}">
                        <a16:creationId xmlns:a16="http://schemas.microsoft.com/office/drawing/2014/main" id="{11348413-3A8E-4837-8BD2-AAC612266578}"/>
                      </a:ext>
                    </a:extLst>
                  </p:cNvPr>
                  <p:cNvPicPr/>
                  <p:nvPr/>
                </p:nvPicPr>
                <p:blipFill>
                  <a:blip r:embed="rId155"/>
                  <a:stretch>
                    <a:fillRect/>
                  </a:stretch>
                </p:blipFill>
                <p:spPr>
                  <a:xfrm>
                    <a:off x="3792760" y="3152690"/>
                    <a:ext cx="72000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5">
                <p14:nvContentPartPr>
                  <p14:cNvPr id="372" name="Håndskrift 371">
                    <a:extLst>
                      <a:ext uri="{FF2B5EF4-FFF2-40B4-BE49-F238E27FC236}">
                        <a16:creationId xmlns:a16="http://schemas.microsoft.com/office/drawing/2014/main" id="{C98017CC-BE10-48F9-891E-AB2E3C9BBD7E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372" name="Håndskrift 371">
                    <a:extLst>
                      <a:ext uri="{FF2B5EF4-FFF2-40B4-BE49-F238E27FC236}">
                        <a16:creationId xmlns:a16="http://schemas.microsoft.com/office/drawing/2014/main" id="{C98017CC-BE10-48F9-891E-AB2E3C9BBD7E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6">
                <p14:nvContentPartPr>
                  <p14:cNvPr id="373" name="Håndskrift 372">
                    <a:extLst>
                      <a:ext uri="{FF2B5EF4-FFF2-40B4-BE49-F238E27FC236}">
                        <a16:creationId xmlns:a16="http://schemas.microsoft.com/office/drawing/2014/main" id="{159AF924-23D9-4E5E-81A1-97A59225B4DA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373" name="Håndskrift 372">
                    <a:extLst>
                      <a:ext uri="{FF2B5EF4-FFF2-40B4-BE49-F238E27FC236}">
                        <a16:creationId xmlns:a16="http://schemas.microsoft.com/office/drawing/2014/main" id="{159AF924-23D9-4E5E-81A1-97A59225B4DA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7">
                <p14:nvContentPartPr>
                  <p14:cNvPr id="374" name="Håndskrift 373">
                    <a:extLst>
                      <a:ext uri="{FF2B5EF4-FFF2-40B4-BE49-F238E27FC236}">
                        <a16:creationId xmlns:a16="http://schemas.microsoft.com/office/drawing/2014/main" id="{0D67A933-979D-44D6-AB1E-54642BCF3A19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374" name="Håndskrift 373">
                    <a:extLst>
                      <a:ext uri="{FF2B5EF4-FFF2-40B4-BE49-F238E27FC236}">
                        <a16:creationId xmlns:a16="http://schemas.microsoft.com/office/drawing/2014/main" id="{0D67A933-979D-44D6-AB1E-54642BCF3A19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8">
                <p14:nvContentPartPr>
                  <p14:cNvPr id="375" name="Håndskrift 374">
                    <a:extLst>
                      <a:ext uri="{FF2B5EF4-FFF2-40B4-BE49-F238E27FC236}">
                        <a16:creationId xmlns:a16="http://schemas.microsoft.com/office/drawing/2014/main" id="{E6EF5B0E-6866-4F3C-B6DD-424DF7F4BD7C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375" name="Håndskrift 374">
                    <a:extLst>
                      <a:ext uri="{FF2B5EF4-FFF2-40B4-BE49-F238E27FC236}">
                        <a16:creationId xmlns:a16="http://schemas.microsoft.com/office/drawing/2014/main" id="{E6EF5B0E-6866-4F3C-B6DD-424DF7F4BD7C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49">
                <p14:nvContentPartPr>
                  <p14:cNvPr id="376" name="Håndskrift 375">
                    <a:extLst>
                      <a:ext uri="{FF2B5EF4-FFF2-40B4-BE49-F238E27FC236}">
                        <a16:creationId xmlns:a16="http://schemas.microsoft.com/office/drawing/2014/main" id="{399904DF-D569-4AD8-8EED-9D0D35838F86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376" name="Håndskrift 375">
                    <a:extLst>
                      <a:ext uri="{FF2B5EF4-FFF2-40B4-BE49-F238E27FC236}">
                        <a16:creationId xmlns:a16="http://schemas.microsoft.com/office/drawing/2014/main" id="{399904DF-D569-4AD8-8EED-9D0D35838F86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0">
                <p14:nvContentPartPr>
                  <p14:cNvPr id="377" name="Håndskrift 376">
                    <a:extLst>
                      <a:ext uri="{FF2B5EF4-FFF2-40B4-BE49-F238E27FC236}">
                        <a16:creationId xmlns:a16="http://schemas.microsoft.com/office/drawing/2014/main" id="{C0B03E17-DB02-4027-A574-9781A36C53A2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377" name="Håndskrift 376">
                    <a:extLst>
                      <a:ext uri="{FF2B5EF4-FFF2-40B4-BE49-F238E27FC236}">
                        <a16:creationId xmlns:a16="http://schemas.microsoft.com/office/drawing/2014/main" id="{C0B03E17-DB02-4027-A574-9781A36C53A2}"/>
                      </a:ext>
                    </a:extLst>
                  </p:cNvPr>
                  <p:cNvPicPr/>
                  <p:nvPr/>
                </p:nvPicPr>
                <p:blipFill>
                  <a:blip r:embed="rId152"/>
                  <a:stretch>
                    <a:fillRect/>
                  </a:stretch>
                </p:blipFill>
                <p:spPr>
                  <a:xfrm>
                    <a:off x="4130840" y="3214970"/>
                    <a:ext cx="6656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1">
                <p14:nvContentPartPr>
                  <p14:cNvPr id="378" name="Håndskrift 377">
                    <a:extLst>
                      <a:ext uri="{FF2B5EF4-FFF2-40B4-BE49-F238E27FC236}">
                        <a16:creationId xmlns:a16="http://schemas.microsoft.com/office/drawing/2014/main" id="{64206CC5-AD9F-4B42-B4E1-E586AADA960A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378" name="Håndskrift 377">
                    <a:extLst>
                      <a:ext uri="{FF2B5EF4-FFF2-40B4-BE49-F238E27FC236}">
                        <a16:creationId xmlns:a16="http://schemas.microsoft.com/office/drawing/2014/main" id="{64206CC5-AD9F-4B42-B4E1-E586AADA960A}"/>
                      </a:ext>
                    </a:extLst>
                  </p:cNvPr>
                  <p:cNvPicPr/>
                  <p:nvPr/>
                </p:nvPicPr>
                <p:blipFill>
                  <a:blip r:embed="rId163"/>
                  <a:stretch>
                    <a:fillRect/>
                  </a:stretch>
                </p:blipFill>
                <p:spPr>
                  <a:xfrm>
                    <a:off x="4072120" y="3200090"/>
                    <a:ext cx="72000" cy="12027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2">
                <p14:nvContentPartPr>
                  <p14:cNvPr id="379" name="Håndskrift 378">
                    <a:extLst>
                      <a:ext uri="{FF2B5EF4-FFF2-40B4-BE49-F238E27FC236}">
                        <a16:creationId xmlns:a16="http://schemas.microsoft.com/office/drawing/2014/main" id="{D3AC440F-E6F4-4359-9F15-206008BCE149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379" name="Håndskrift 378">
                    <a:extLst>
                      <a:ext uri="{FF2B5EF4-FFF2-40B4-BE49-F238E27FC236}">
                        <a16:creationId xmlns:a16="http://schemas.microsoft.com/office/drawing/2014/main" id="{D3AC440F-E6F4-4359-9F15-206008BCE149}"/>
                      </a:ext>
                    </a:extLst>
                  </p:cNvPr>
                  <p:cNvPicPr/>
                  <p:nvPr/>
                </p:nvPicPr>
                <p:blipFill>
                  <a:blip r:embed="rId165"/>
                  <a:stretch>
                    <a:fillRect/>
                  </a:stretch>
                </p:blipFill>
                <p:spPr>
                  <a:xfrm>
                    <a:off x="4075549" y="317033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3">
                <p14:nvContentPartPr>
                  <p14:cNvPr id="380" name="Håndskrift 379">
                    <a:extLst>
                      <a:ext uri="{FF2B5EF4-FFF2-40B4-BE49-F238E27FC236}">
                        <a16:creationId xmlns:a16="http://schemas.microsoft.com/office/drawing/2014/main" id="{DE1FAB55-1E3F-44EE-B5DC-E2996CEEF5D4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380" name="Håndskrift 379">
                    <a:extLst>
                      <a:ext uri="{FF2B5EF4-FFF2-40B4-BE49-F238E27FC236}">
                        <a16:creationId xmlns:a16="http://schemas.microsoft.com/office/drawing/2014/main" id="{DE1FAB55-1E3F-44EE-B5DC-E2996CEEF5D4}"/>
                      </a:ext>
                    </a:extLst>
                  </p:cNvPr>
                  <p:cNvPicPr/>
                  <p:nvPr/>
                </p:nvPicPr>
                <p:blipFill>
                  <a:blip r:embed="rId167"/>
                  <a:stretch>
                    <a:fillRect/>
                  </a:stretch>
                </p:blipFill>
                <p:spPr>
                  <a:xfrm>
                    <a:off x="4141960" y="31768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4">
                <p14:nvContentPartPr>
                  <p14:cNvPr id="381" name="Håndskrift 380">
                    <a:extLst>
                      <a:ext uri="{FF2B5EF4-FFF2-40B4-BE49-F238E27FC236}">
                        <a16:creationId xmlns:a16="http://schemas.microsoft.com/office/drawing/2014/main" id="{4E244BAE-B179-4B06-9DED-F10846CA9937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381" name="Håndskrift 380">
                    <a:extLst>
                      <a:ext uri="{FF2B5EF4-FFF2-40B4-BE49-F238E27FC236}">
                        <a16:creationId xmlns:a16="http://schemas.microsoft.com/office/drawing/2014/main" id="{4E244BAE-B179-4B06-9DED-F10846CA9937}"/>
                      </a:ext>
                    </a:extLst>
                  </p:cNvPr>
                  <p:cNvPicPr/>
                  <p:nvPr/>
                </p:nvPicPr>
                <p:blipFill>
                  <a:blip r:embed="rId169"/>
                  <a:stretch>
                    <a:fillRect/>
                  </a:stretch>
                </p:blipFill>
                <p:spPr>
                  <a:xfrm>
                    <a:off x="4299880" y="3280850"/>
                    <a:ext cx="63300" cy="1128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5">
                <p14:nvContentPartPr>
                  <p14:cNvPr id="382" name="Håndskrift 381">
                    <a:extLst>
                      <a:ext uri="{FF2B5EF4-FFF2-40B4-BE49-F238E27FC236}">
                        <a16:creationId xmlns:a16="http://schemas.microsoft.com/office/drawing/2014/main" id="{E8D9F1B7-78D6-41E2-A12C-2E5243D88261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382" name="Håndskrift 381">
                    <a:extLst>
                      <a:ext uri="{FF2B5EF4-FFF2-40B4-BE49-F238E27FC236}">
                        <a16:creationId xmlns:a16="http://schemas.microsoft.com/office/drawing/2014/main" id="{E8D9F1B7-78D6-41E2-A12C-2E5243D88261}"/>
                      </a:ext>
                    </a:extLst>
                  </p:cNvPr>
                  <p:cNvPicPr/>
                  <p:nvPr/>
                </p:nvPicPr>
                <p:blipFill>
                  <a:blip r:embed="rId163"/>
                  <a:stretch>
                    <a:fillRect/>
                  </a:stretch>
                </p:blipFill>
                <p:spPr>
                  <a:xfrm>
                    <a:off x="4269040" y="3308090"/>
                    <a:ext cx="72000" cy="12027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6">
                <p14:nvContentPartPr>
                  <p14:cNvPr id="383" name="Håndskrift 382">
                    <a:extLst>
                      <a:ext uri="{FF2B5EF4-FFF2-40B4-BE49-F238E27FC236}">
                        <a16:creationId xmlns:a16="http://schemas.microsoft.com/office/drawing/2014/main" id="{036CC026-566F-4951-AB52-8D9C6FF75F62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383" name="Håndskrift 382">
                    <a:extLst>
                      <a:ext uri="{FF2B5EF4-FFF2-40B4-BE49-F238E27FC236}">
                        <a16:creationId xmlns:a16="http://schemas.microsoft.com/office/drawing/2014/main" id="{036CC026-566F-4951-AB52-8D9C6FF75F62}"/>
                      </a:ext>
                    </a:extLst>
                  </p:cNvPr>
                  <p:cNvPicPr/>
                  <p:nvPr/>
                </p:nvPicPr>
                <p:blipFill>
                  <a:blip r:embed="rId172"/>
                  <a:stretch>
                    <a:fillRect/>
                  </a:stretch>
                </p:blipFill>
                <p:spPr>
                  <a:xfrm>
                    <a:off x="4285532" y="3367250"/>
                    <a:ext cx="87655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7">
                <p14:nvContentPartPr>
                  <p14:cNvPr id="384" name="Håndskrift 383">
                    <a:extLst>
                      <a:ext uri="{FF2B5EF4-FFF2-40B4-BE49-F238E27FC236}">
                        <a16:creationId xmlns:a16="http://schemas.microsoft.com/office/drawing/2014/main" id="{82BCE53C-E453-408E-9CCD-9C1A7E5AD68F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384" name="Håndskrift 383">
                    <a:extLst>
                      <a:ext uri="{FF2B5EF4-FFF2-40B4-BE49-F238E27FC236}">
                        <a16:creationId xmlns:a16="http://schemas.microsoft.com/office/drawing/2014/main" id="{82BCE53C-E453-408E-9CCD-9C1A7E5AD68F}"/>
                      </a:ext>
                    </a:extLst>
                  </p:cNvPr>
                  <p:cNvPicPr/>
                  <p:nvPr/>
                </p:nvPicPr>
                <p:blipFill>
                  <a:blip r:embed="rId174"/>
                  <a:stretch>
                    <a:fillRect/>
                  </a:stretch>
                </p:blipFill>
                <p:spPr>
                  <a:xfrm>
                    <a:off x="4331560" y="3325610"/>
                    <a:ext cx="63300" cy="124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8">
                <p14:nvContentPartPr>
                  <p14:cNvPr id="385" name="Håndskrift 384">
                    <a:extLst>
                      <a:ext uri="{FF2B5EF4-FFF2-40B4-BE49-F238E27FC236}">
                        <a16:creationId xmlns:a16="http://schemas.microsoft.com/office/drawing/2014/main" id="{65959FE5-6D0C-41EF-A84B-42DB9B3CCF28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385" name="Håndskrift 384">
                    <a:extLst>
                      <a:ext uri="{FF2B5EF4-FFF2-40B4-BE49-F238E27FC236}">
                        <a16:creationId xmlns:a16="http://schemas.microsoft.com/office/drawing/2014/main" id="{65959FE5-6D0C-41EF-A84B-42DB9B3CCF28}"/>
                      </a:ext>
                    </a:extLst>
                  </p:cNvPr>
                  <p:cNvPicPr/>
                  <p:nvPr/>
                </p:nvPicPr>
                <p:blipFill>
                  <a:blip r:embed="rId165"/>
                  <a:stretch>
                    <a:fillRect/>
                  </a:stretch>
                </p:blipFill>
                <p:spPr>
                  <a:xfrm>
                    <a:off x="4310269" y="330389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59">
                <p14:nvContentPartPr>
                  <p14:cNvPr id="386" name="Håndskrift 385">
                    <a:extLst>
                      <a:ext uri="{FF2B5EF4-FFF2-40B4-BE49-F238E27FC236}">
                        <a16:creationId xmlns:a16="http://schemas.microsoft.com/office/drawing/2014/main" id="{1952BEA1-A25A-48D1-9C09-161817891AA6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386" name="Håndskrift 385">
                    <a:extLst>
                      <a:ext uri="{FF2B5EF4-FFF2-40B4-BE49-F238E27FC236}">
                        <a16:creationId xmlns:a16="http://schemas.microsoft.com/office/drawing/2014/main" id="{1952BEA1-A25A-48D1-9C09-161817891AA6}"/>
                      </a:ext>
                    </a:extLst>
                  </p:cNvPr>
                  <p:cNvPicPr/>
                  <p:nvPr/>
                </p:nvPicPr>
                <p:blipFill>
                  <a:blip r:embed="rId165"/>
                  <a:stretch>
                    <a:fillRect/>
                  </a:stretch>
                </p:blipFill>
                <p:spPr>
                  <a:xfrm>
                    <a:off x="4355269" y="328481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0">
                <p14:nvContentPartPr>
                  <p14:cNvPr id="387" name="Håndskrift 386">
                    <a:extLst>
                      <a:ext uri="{FF2B5EF4-FFF2-40B4-BE49-F238E27FC236}">
                        <a16:creationId xmlns:a16="http://schemas.microsoft.com/office/drawing/2014/main" id="{FB1839F9-6587-4125-8128-7A47FEB2ADD0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387" name="Håndskrift 386">
                    <a:extLst>
                      <a:ext uri="{FF2B5EF4-FFF2-40B4-BE49-F238E27FC236}">
                        <a16:creationId xmlns:a16="http://schemas.microsoft.com/office/drawing/2014/main" id="{FB1839F9-6587-4125-8128-7A47FEB2ADD0}"/>
                      </a:ext>
                    </a:extLst>
                  </p:cNvPr>
                  <p:cNvPicPr/>
                  <p:nvPr/>
                </p:nvPicPr>
                <p:blipFill>
                  <a:blip r:embed="rId152"/>
                  <a:stretch>
                    <a:fillRect/>
                  </a:stretch>
                </p:blipFill>
                <p:spPr>
                  <a:xfrm>
                    <a:off x="4114280" y="3380210"/>
                    <a:ext cx="6656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1">
                <p14:nvContentPartPr>
                  <p14:cNvPr id="388" name="Håndskrift 387">
                    <a:extLst>
                      <a:ext uri="{FF2B5EF4-FFF2-40B4-BE49-F238E27FC236}">
                        <a16:creationId xmlns:a16="http://schemas.microsoft.com/office/drawing/2014/main" id="{81DB74F6-7600-4A0A-A34E-C615EA40875D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388" name="Håndskrift 387">
                    <a:extLst>
                      <a:ext uri="{FF2B5EF4-FFF2-40B4-BE49-F238E27FC236}">
                        <a16:creationId xmlns:a16="http://schemas.microsoft.com/office/drawing/2014/main" id="{81DB74F6-7600-4A0A-A34E-C615EA40875D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2">
                <p14:nvContentPartPr>
                  <p14:cNvPr id="389" name="Håndskrift 388">
                    <a:extLst>
                      <a:ext uri="{FF2B5EF4-FFF2-40B4-BE49-F238E27FC236}">
                        <a16:creationId xmlns:a16="http://schemas.microsoft.com/office/drawing/2014/main" id="{09740321-6C57-47D0-A0F5-15B2CA64FF5F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389" name="Håndskrift 388">
                    <a:extLst>
                      <a:ext uri="{FF2B5EF4-FFF2-40B4-BE49-F238E27FC236}">
                        <a16:creationId xmlns:a16="http://schemas.microsoft.com/office/drawing/2014/main" id="{09740321-6C57-47D0-A0F5-15B2CA64FF5F}"/>
                      </a:ext>
                    </a:extLst>
                  </p:cNvPr>
                  <p:cNvPicPr/>
                  <p:nvPr/>
                </p:nvPicPr>
                <p:blipFill>
                  <a:blip r:embed="rId152"/>
                  <a:stretch>
                    <a:fillRect/>
                  </a:stretch>
                </p:blipFill>
                <p:spPr>
                  <a:xfrm>
                    <a:off x="4082240" y="3411530"/>
                    <a:ext cx="6656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3">
                <p14:nvContentPartPr>
                  <p14:cNvPr id="390" name="Håndskrift 389">
                    <a:extLst>
                      <a:ext uri="{FF2B5EF4-FFF2-40B4-BE49-F238E27FC236}">
                        <a16:creationId xmlns:a16="http://schemas.microsoft.com/office/drawing/2014/main" id="{D872A820-EC0F-40C8-916E-3E1BEF1103F5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390" name="Håndskrift 389">
                    <a:extLst>
                      <a:ext uri="{FF2B5EF4-FFF2-40B4-BE49-F238E27FC236}">
                        <a16:creationId xmlns:a16="http://schemas.microsoft.com/office/drawing/2014/main" id="{D872A820-EC0F-40C8-916E-3E1BEF1103F5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4">
                <p14:nvContentPartPr>
                  <p14:cNvPr id="391" name="Håndskrift 390">
                    <a:extLst>
                      <a:ext uri="{FF2B5EF4-FFF2-40B4-BE49-F238E27FC236}">
                        <a16:creationId xmlns:a16="http://schemas.microsoft.com/office/drawing/2014/main" id="{E79AD7EC-4C57-4C46-B2EC-609B383FADCC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391" name="Håndskrift 390">
                    <a:extLst>
                      <a:ext uri="{FF2B5EF4-FFF2-40B4-BE49-F238E27FC236}">
                        <a16:creationId xmlns:a16="http://schemas.microsoft.com/office/drawing/2014/main" id="{E79AD7EC-4C57-4C46-B2EC-609B383FADCC}"/>
                      </a:ext>
                    </a:extLst>
                  </p:cNvPr>
                  <p:cNvPicPr/>
                  <p:nvPr/>
                </p:nvPicPr>
                <p:blipFill>
                  <a:blip r:embed="rId182"/>
                  <a:stretch>
                    <a:fillRect/>
                  </a:stretch>
                </p:blipFill>
                <p:spPr>
                  <a:xfrm>
                    <a:off x="4115252" y="3430970"/>
                    <a:ext cx="75775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5">
                <p14:nvContentPartPr>
                  <p14:cNvPr id="392" name="Håndskrift 391">
                    <a:extLst>
                      <a:ext uri="{FF2B5EF4-FFF2-40B4-BE49-F238E27FC236}">
                        <a16:creationId xmlns:a16="http://schemas.microsoft.com/office/drawing/2014/main" id="{A7F5B554-C210-4665-A41E-38E0A3A50E45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392" name="Håndskrift 391">
                    <a:extLst>
                      <a:ext uri="{FF2B5EF4-FFF2-40B4-BE49-F238E27FC236}">
                        <a16:creationId xmlns:a16="http://schemas.microsoft.com/office/drawing/2014/main" id="{A7F5B554-C210-4665-A41E-38E0A3A50E45}"/>
                      </a:ext>
                    </a:extLst>
                  </p:cNvPr>
                  <p:cNvPicPr/>
                  <p:nvPr/>
                </p:nvPicPr>
                <p:blipFill>
                  <a:blip r:embed="rId165"/>
                  <a:stretch>
                    <a:fillRect/>
                  </a:stretch>
                </p:blipFill>
                <p:spPr>
                  <a:xfrm>
                    <a:off x="4082029" y="343097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6">
                <p14:nvContentPartPr>
                  <p14:cNvPr id="393" name="Håndskrift 392">
                    <a:extLst>
                      <a:ext uri="{FF2B5EF4-FFF2-40B4-BE49-F238E27FC236}">
                        <a16:creationId xmlns:a16="http://schemas.microsoft.com/office/drawing/2014/main" id="{22DF59BF-B333-4234-B504-AAF387A6A5CB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393" name="Håndskrift 392">
                    <a:extLst>
                      <a:ext uri="{FF2B5EF4-FFF2-40B4-BE49-F238E27FC236}">
                        <a16:creationId xmlns:a16="http://schemas.microsoft.com/office/drawing/2014/main" id="{22DF59BF-B333-4234-B504-AAF387A6A5CB}"/>
                      </a:ext>
                    </a:extLst>
                  </p:cNvPr>
                  <p:cNvPicPr/>
                  <p:nvPr/>
                </p:nvPicPr>
                <p:blipFill>
                  <a:blip r:embed="rId155"/>
                  <a:stretch>
                    <a:fillRect/>
                  </a:stretch>
                </p:blipFill>
                <p:spPr>
                  <a:xfrm>
                    <a:off x="4065640" y="3393890"/>
                    <a:ext cx="72000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7">
                <p14:nvContentPartPr>
                  <p14:cNvPr id="394" name="Håndskrift 393">
                    <a:extLst>
                      <a:ext uri="{FF2B5EF4-FFF2-40B4-BE49-F238E27FC236}">
                        <a16:creationId xmlns:a16="http://schemas.microsoft.com/office/drawing/2014/main" id="{61A3ECC6-FBA3-4C46-A8AB-ADFF27CF84DB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394" name="Håndskrift 393">
                    <a:extLst>
                      <a:ext uri="{FF2B5EF4-FFF2-40B4-BE49-F238E27FC236}">
                        <a16:creationId xmlns:a16="http://schemas.microsoft.com/office/drawing/2014/main" id="{61A3ECC6-FBA3-4C46-A8AB-ADFF27CF84DB}"/>
                      </a:ext>
                    </a:extLst>
                  </p:cNvPr>
                  <p:cNvPicPr/>
                  <p:nvPr/>
                </p:nvPicPr>
                <p:blipFill>
                  <a:blip r:embed="rId186"/>
                  <a:stretch>
                    <a:fillRect/>
                  </a:stretch>
                </p:blipFill>
                <p:spPr>
                  <a:xfrm>
                    <a:off x="3924769" y="3374810"/>
                    <a:ext cx="70449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8">
                <p14:nvContentPartPr>
                  <p14:cNvPr id="395" name="Håndskrift 394">
                    <a:extLst>
                      <a:ext uri="{FF2B5EF4-FFF2-40B4-BE49-F238E27FC236}">
                        <a16:creationId xmlns:a16="http://schemas.microsoft.com/office/drawing/2014/main" id="{F0446CD7-D526-4BB4-9656-F62149CECA64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395" name="Håndskrift 394">
                    <a:extLst>
                      <a:ext uri="{FF2B5EF4-FFF2-40B4-BE49-F238E27FC236}">
                        <a16:creationId xmlns:a16="http://schemas.microsoft.com/office/drawing/2014/main" id="{F0446CD7-D526-4BB4-9656-F62149CECA64}"/>
                      </a:ext>
                    </a:extLst>
                  </p:cNvPr>
                  <p:cNvPicPr/>
                  <p:nvPr/>
                </p:nvPicPr>
                <p:blipFill>
                  <a:blip r:embed="rId155"/>
                  <a:stretch>
                    <a:fillRect/>
                  </a:stretch>
                </p:blipFill>
                <p:spPr>
                  <a:xfrm>
                    <a:off x="3919840" y="3343130"/>
                    <a:ext cx="72000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69">
                <p14:nvContentPartPr>
                  <p14:cNvPr id="396" name="Håndskrift 395">
                    <a:extLst>
                      <a:ext uri="{FF2B5EF4-FFF2-40B4-BE49-F238E27FC236}">
                        <a16:creationId xmlns:a16="http://schemas.microsoft.com/office/drawing/2014/main" id="{76DFE06F-E0F3-4726-B046-04319C480D6A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396" name="Håndskrift 395">
                    <a:extLst>
                      <a:ext uri="{FF2B5EF4-FFF2-40B4-BE49-F238E27FC236}">
                        <a16:creationId xmlns:a16="http://schemas.microsoft.com/office/drawing/2014/main" id="{76DFE06F-E0F3-4726-B046-04319C480D6A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0">
                <p14:nvContentPartPr>
                  <p14:cNvPr id="397" name="Håndskrift 396">
                    <a:extLst>
                      <a:ext uri="{FF2B5EF4-FFF2-40B4-BE49-F238E27FC236}">
                        <a16:creationId xmlns:a16="http://schemas.microsoft.com/office/drawing/2014/main" id="{7A4AE70C-DDEA-4989-9A1A-47DC9152881A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397" name="Håndskrift 396">
                    <a:extLst>
                      <a:ext uri="{FF2B5EF4-FFF2-40B4-BE49-F238E27FC236}">
                        <a16:creationId xmlns:a16="http://schemas.microsoft.com/office/drawing/2014/main" id="{7A4AE70C-DDEA-4989-9A1A-47DC9152881A}"/>
                      </a:ext>
                    </a:extLst>
                  </p:cNvPr>
                  <p:cNvPicPr/>
                  <p:nvPr/>
                </p:nvPicPr>
                <p:blipFill>
                  <a:blip r:embed="rId190"/>
                  <a:stretch>
                    <a:fillRect/>
                  </a:stretch>
                </p:blipFill>
                <p:spPr>
                  <a:xfrm>
                    <a:off x="3922609" y="3377330"/>
                    <a:ext cx="70449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1">
                <p14:nvContentPartPr>
                  <p14:cNvPr id="398" name="Håndskrift 397">
                    <a:extLst>
                      <a:ext uri="{FF2B5EF4-FFF2-40B4-BE49-F238E27FC236}">
                        <a16:creationId xmlns:a16="http://schemas.microsoft.com/office/drawing/2014/main" id="{20B5832D-6AA4-4180-83D7-A6ADA023BE4D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398" name="Håndskrift 397">
                    <a:extLst>
                      <a:ext uri="{FF2B5EF4-FFF2-40B4-BE49-F238E27FC236}">
                        <a16:creationId xmlns:a16="http://schemas.microsoft.com/office/drawing/2014/main" id="{20B5832D-6AA4-4180-83D7-A6ADA023BE4D}"/>
                      </a:ext>
                    </a:extLst>
                  </p:cNvPr>
                  <p:cNvPicPr/>
                  <p:nvPr/>
                </p:nvPicPr>
                <p:blipFill>
                  <a:blip r:embed="rId192"/>
                  <a:stretch>
                    <a:fillRect/>
                  </a:stretch>
                </p:blipFill>
                <p:spPr>
                  <a:xfrm>
                    <a:off x="3960160" y="3340130"/>
                    <a:ext cx="75960" cy="13465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2">
                <p14:nvContentPartPr>
                  <p14:cNvPr id="399" name="Håndskrift 398">
                    <a:extLst>
                      <a:ext uri="{FF2B5EF4-FFF2-40B4-BE49-F238E27FC236}">
                        <a16:creationId xmlns:a16="http://schemas.microsoft.com/office/drawing/2014/main" id="{081F3238-36B3-4637-A762-3C6352492C33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399" name="Håndskrift 398">
                    <a:extLst>
                      <a:ext uri="{FF2B5EF4-FFF2-40B4-BE49-F238E27FC236}">
                        <a16:creationId xmlns:a16="http://schemas.microsoft.com/office/drawing/2014/main" id="{081F3238-36B3-4637-A762-3C6352492C33}"/>
                      </a:ext>
                    </a:extLst>
                  </p:cNvPr>
                  <p:cNvPicPr/>
                  <p:nvPr/>
                </p:nvPicPr>
                <p:blipFill>
                  <a:blip r:embed="rId194"/>
                  <a:stretch>
                    <a:fillRect/>
                  </a:stretch>
                </p:blipFill>
                <p:spPr>
                  <a:xfrm>
                    <a:off x="3904390" y="3300200"/>
                    <a:ext cx="102936" cy="1209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3">
                <p14:nvContentPartPr>
                  <p14:cNvPr id="400" name="Håndskrift 399">
                    <a:extLst>
                      <a:ext uri="{FF2B5EF4-FFF2-40B4-BE49-F238E27FC236}">
                        <a16:creationId xmlns:a16="http://schemas.microsoft.com/office/drawing/2014/main" id="{671E1564-8221-4512-9AA2-72669AFEF1F7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400" name="Håndskrift 399">
                    <a:extLst>
                      <a:ext uri="{FF2B5EF4-FFF2-40B4-BE49-F238E27FC236}">
                        <a16:creationId xmlns:a16="http://schemas.microsoft.com/office/drawing/2014/main" id="{671E1564-8221-4512-9AA2-72669AFEF1F7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4">
                <p14:nvContentPartPr>
                  <p14:cNvPr id="401" name="Håndskrift 400">
                    <a:extLst>
                      <a:ext uri="{FF2B5EF4-FFF2-40B4-BE49-F238E27FC236}">
                        <a16:creationId xmlns:a16="http://schemas.microsoft.com/office/drawing/2014/main" id="{ECF36435-9CC5-4BC9-9C84-DDB284717C72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401" name="Håndskrift 400">
                    <a:extLst>
                      <a:ext uri="{FF2B5EF4-FFF2-40B4-BE49-F238E27FC236}">
                        <a16:creationId xmlns:a16="http://schemas.microsoft.com/office/drawing/2014/main" id="{ECF36435-9CC5-4BC9-9C84-DDB284717C72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5">
                <p14:nvContentPartPr>
                  <p14:cNvPr id="402" name="Håndskrift 401">
                    <a:extLst>
                      <a:ext uri="{FF2B5EF4-FFF2-40B4-BE49-F238E27FC236}">
                        <a16:creationId xmlns:a16="http://schemas.microsoft.com/office/drawing/2014/main" id="{78BD4BBB-7FEE-48F2-B554-5E8F4065B00E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402" name="Håndskrift 401">
                    <a:extLst>
                      <a:ext uri="{FF2B5EF4-FFF2-40B4-BE49-F238E27FC236}">
                        <a16:creationId xmlns:a16="http://schemas.microsoft.com/office/drawing/2014/main" id="{78BD4BBB-7FEE-48F2-B554-5E8F4065B00E}"/>
                      </a:ext>
                    </a:extLst>
                  </p:cNvPr>
                  <p:cNvPicPr/>
                  <p:nvPr/>
                </p:nvPicPr>
                <p:blipFill>
                  <a:blip r:embed="rId165"/>
                  <a:stretch>
                    <a:fillRect/>
                  </a:stretch>
                </p:blipFill>
                <p:spPr>
                  <a:xfrm>
                    <a:off x="3770629" y="349433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6">
                <p14:nvContentPartPr>
                  <p14:cNvPr id="403" name="Håndskrift 402">
                    <a:extLst>
                      <a:ext uri="{FF2B5EF4-FFF2-40B4-BE49-F238E27FC236}">
                        <a16:creationId xmlns:a16="http://schemas.microsoft.com/office/drawing/2014/main" id="{C8DD5688-3523-4826-851B-13234562CA5A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403" name="Håndskrift 402">
                    <a:extLst>
                      <a:ext uri="{FF2B5EF4-FFF2-40B4-BE49-F238E27FC236}">
                        <a16:creationId xmlns:a16="http://schemas.microsoft.com/office/drawing/2014/main" id="{C8DD5688-3523-4826-851B-13234562CA5A}"/>
                      </a:ext>
                    </a:extLst>
                  </p:cNvPr>
                  <p:cNvPicPr/>
                  <p:nvPr/>
                </p:nvPicPr>
                <p:blipFill>
                  <a:blip r:embed="rId199"/>
                  <a:stretch>
                    <a:fillRect/>
                  </a:stretch>
                </p:blipFill>
                <p:spPr>
                  <a:xfrm>
                    <a:off x="3795602" y="3478250"/>
                    <a:ext cx="78584" cy="124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7">
                <p14:nvContentPartPr>
                  <p14:cNvPr id="404" name="Håndskrift 403">
                    <a:extLst>
                      <a:ext uri="{FF2B5EF4-FFF2-40B4-BE49-F238E27FC236}">
                        <a16:creationId xmlns:a16="http://schemas.microsoft.com/office/drawing/2014/main" id="{A085A6D8-F2EE-4585-99B6-E88D4BA40178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404" name="Håndskrift 403">
                    <a:extLst>
                      <a:ext uri="{FF2B5EF4-FFF2-40B4-BE49-F238E27FC236}">
                        <a16:creationId xmlns:a16="http://schemas.microsoft.com/office/drawing/2014/main" id="{A085A6D8-F2EE-4585-99B6-E88D4BA40178}"/>
                      </a:ext>
                    </a:extLst>
                  </p:cNvPr>
                  <p:cNvPicPr/>
                  <p:nvPr/>
                </p:nvPicPr>
                <p:blipFill>
                  <a:blip r:embed="rId201"/>
                  <a:stretch>
                    <a:fillRect/>
                  </a:stretch>
                </p:blipFill>
                <p:spPr>
                  <a:xfrm>
                    <a:off x="3818320" y="3479810"/>
                    <a:ext cx="72000" cy="98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78">
                <p14:nvContentPartPr>
                  <p14:cNvPr id="405" name="Håndskrift 404">
                    <a:extLst>
                      <a:ext uri="{FF2B5EF4-FFF2-40B4-BE49-F238E27FC236}">
                        <a16:creationId xmlns:a16="http://schemas.microsoft.com/office/drawing/2014/main" id="{CB36D164-2A70-4DC3-8AA0-0229172825C5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405" name="Håndskrift 404">
                    <a:extLst>
                      <a:ext uri="{FF2B5EF4-FFF2-40B4-BE49-F238E27FC236}">
                        <a16:creationId xmlns:a16="http://schemas.microsoft.com/office/drawing/2014/main" id="{CB36D164-2A70-4DC3-8AA0-0229172825C5}"/>
                      </a:ext>
                    </a:extLst>
                  </p:cNvPr>
                  <p:cNvPicPr/>
                  <p:nvPr/>
                </p:nvPicPr>
                <p:blipFill>
                  <a:blip r:embed="rId145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314" name="Gruppe 313">
              <a:extLst>
                <a:ext uri="{FF2B5EF4-FFF2-40B4-BE49-F238E27FC236}">
                  <a16:creationId xmlns:a16="http://schemas.microsoft.com/office/drawing/2014/main" id="{E3E39640-26EF-4B92-ACFD-AE7BB958626A}"/>
                </a:ext>
              </a:extLst>
            </p:cNvPr>
            <p:cNvGrpSpPr/>
            <p:nvPr/>
          </p:nvGrpSpPr>
          <p:grpSpPr>
            <a:xfrm>
              <a:off x="8247790" y="4272581"/>
              <a:ext cx="610200" cy="375480"/>
              <a:chOff x="3784480" y="3168170"/>
              <a:chExt cx="610200" cy="375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79">
                <p14:nvContentPartPr>
                  <p14:cNvPr id="315" name="Håndskrift 314">
                    <a:extLst>
                      <a:ext uri="{FF2B5EF4-FFF2-40B4-BE49-F238E27FC236}">
                        <a16:creationId xmlns:a16="http://schemas.microsoft.com/office/drawing/2014/main" id="{0CB60DC9-9E34-4208-8AE2-B8754D047314}"/>
                      </a:ext>
                    </a:extLst>
                  </p14:cNvPr>
                  <p14:cNvContentPartPr/>
                  <p14:nvPr/>
                </p14:nvContentPartPr>
                <p14:xfrm>
                  <a:off x="3790600" y="3270050"/>
                  <a:ext cx="360" cy="360"/>
                </p14:xfrm>
              </p:contentPart>
            </mc:Choice>
            <mc:Fallback xmlns="">
              <p:pic>
                <p:nvPicPr>
                  <p:cNvPr id="315" name="Håndskrift 314">
                    <a:extLst>
                      <a:ext uri="{FF2B5EF4-FFF2-40B4-BE49-F238E27FC236}">
                        <a16:creationId xmlns:a16="http://schemas.microsoft.com/office/drawing/2014/main" id="{0CB60DC9-9E34-4208-8AE2-B8754D047314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754600" y="32340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0">
                <p14:nvContentPartPr>
                  <p14:cNvPr id="316" name="Håndskrift 315">
                    <a:extLst>
                      <a:ext uri="{FF2B5EF4-FFF2-40B4-BE49-F238E27FC236}">
                        <a16:creationId xmlns:a16="http://schemas.microsoft.com/office/drawing/2014/main" id="{6824B58C-DDDD-49B8-96AD-7BB66E189B37}"/>
                      </a:ext>
                    </a:extLst>
                  </p14:cNvPr>
                  <p14:cNvContentPartPr/>
                  <p14:nvPr/>
                </p14:nvContentPartPr>
                <p14:xfrm>
                  <a:off x="3809680" y="3187610"/>
                  <a:ext cx="360" cy="360"/>
                </p14:xfrm>
              </p:contentPart>
            </mc:Choice>
            <mc:Fallback xmlns="">
              <p:pic>
                <p:nvPicPr>
                  <p:cNvPr id="316" name="Håndskrift 315">
                    <a:extLst>
                      <a:ext uri="{FF2B5EF4-FFF2-40B4-BE49-F238E27FC236}">
                        <a16:creationId xmlns:a16="http://schemas.microsoft.com/office/drawing/2014/main" id="{6824B58C-DDDD-49B8-96AD-7BB66E189B37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77368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1">
                <p14:nvContentPartPr>
                  <p14:cNvPr id="317" name="Håndskrift 316">
                    <a:extLst>
                      <a:ext uri="{FF2B5EF4-FFF2-40B4-BE49-F238E27FC236}">
                        <a16:creationId xmlns:a16="http://schemas.microsoft.com/office/drawing/2014/main" id="{164AED77-4D8E-442E-9901-9D60B4F90DA8}"/>
                      </a:ext>
                    </a:extLst>
                  </p14:cNvPr>
                  <p14:cNvContentPartPr/>
                  <p14:nvPr/>
                </p14:nvContentPartPr>
                <p14:xfrm>
                  <a:off x="3860440" y="3168170"/>
                  <a:ext cx="360" cy="360"/>
                </p14:xfrm>
              </p:contentPart>
            </mc:Choice>
            <mc:Fallback xmlns="">
              <p:pic>
                <p:nvPicPr>
                  <p:cNvPr id="317" name="Håndskrift 316">
                    <a:extLst>
                      <a:ext uri="{FF2B5EF4-FFF2-40B4-BE49-F238E27FC236}">
                        <a16:creationId xmlns:a16="http://schemas.microsoft.com/office/drawing/2014/main" id="{164AED77-4D8E-442E-9901-9D60B4F90DA8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2444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2">
                <p14:nvContentPartPr>
                  <p14:cNvPr id="318" name="Håndskrift 317">
                    <a:extLst>
                      <a:ext uri="{FF2B5EF4-FFF2-40B4-BE49-F238E27FC236}">
                        <a16:creationId xmlns:a16="http://schemas.microsoft.com/office/drawing/2014/main" id="{DEDC3DDC-54DB-4647-9D04-910FF6318A09}"/>
                      </a:ext>
                    </a:extLst>
                  </p14:cNvPr>
                  <p14:cNvContentPartPr/>
                  <p14:nvPr/>
                </p14:nvContentPartPr>
                <p14:xfrm>
                  <a:off x="3905080" y="3200210"/>
                  <a:ext cx="360" cy="360"/>
                </p14:xfrm>
              </p:contentPart>
            </mc:Choice>
            <mc:Fallback xmlns="">
              <p:pic>
                <p:nvPicPr>
                  <p:cNvPr id="318" name="Håndskrift 317">
                    <a:extLst>
                      <a:ext uri="{FF2B5EF4-FFF2-40B4-BE49-F238E27FC236}">
                        <a16:creationId xmlns:a16="http://schemas.microsoft.com/office/drawing/2014/main" id="{DEDC3DDC-54DB-4647-9D04-910FF6318A09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69080" y="31642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3">
                <p14:nvContentPartPr>
                  <p14:cNvPr id="319" name="Håndskrift 318">
                    <a:extLst>
                      <a:ext uri="{FF2B5EF4-FFF2-40B4-BE49-F238E27FC236}">
                        <a16:creationId xmlns:a16="http://schemas.microsoft.com/office/drawing/2014/main" id="{66A1C558-4928-4F3A-A203-364A46170774}"/>
                      </a:ext>
                    </a:extLst>
                  </p14:cNvPr>
                  <p14:cNvContentPartPr/>
                  <p14:nvPr/>
                </p14:nvContentPartPr>
                <p14:xfrm>
                  <a:off x="3905080" y="3257090"/>
                  <a:ext cx="360" cy="360"/>
                </p14:xfrm>
              </p:contentPart>
            </mc:Choice>
            <mc:Fallback xmlns="">
              <p:pic>
                <p:nvPicPr>
                  <p:cNvPr id="319" name="Håndskrift 318">
                    <a:extLst>
                      <a:ext uri="{FF2B5EF4-FFF2-40B4-BE49-F238E27FC236}">
                        <a16:creationId xmlns:a16="http://schemas.microsoft.com/office/drawing/2014/main" id="{66A1C558-4928-4F3A-A203-364A46170774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69080" y="32210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4">
                <p14:nvContentPartPr>
                  <p14:cNvPr id="320" name="Håndskrift 319">
                    <a:extLst>
                      <a:ext uri="{FF2B5EF4-FFF2-40B4-BE49-F238E27FC236}">
                        <a16:creationId xmlns:a16="http://schemas.microsoft.com/office/drawing/2014/main" id="{6C2781BA-301F-48E2-8AEE-D0D019DF5293}"/>
                      </a:ext>
                    </a:extLst>
                  </p14:cNvPr>
                  <p14:cNvContentPartPr/>
                  <p14:nvPr/>
                </p14:nvContentPartPr>
                <p14:xfrm>
                  <a:off x="3828760" y="3276170"/>
                  <a:ext cx="360" cy="360"/>
                </p14:xfrm>
              </p:contentPart>
            </mc:Choice>
            <mc:Fallback xmlns="">
              <p:pic>
                <p:nvPicPr>
                  <p:cNvPr id="320" name="Håndskrift 319">
                    <a:extLst>
                      <a:ext uri="{FF2B5EF4-FFF2-40B4-BE49-F238E27FC236}">
                        <a16:creationId xmlns:a16="http://schemas.microsoft.com/office/drawing/2014/main" id="{6C2781BA-301F-48E2-8AEE-D0D019DF5293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792760" y="3240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5">
                <p14:nvContentPartPr>
                  <p14:cNvPr id="321" name="Håndskrift 320">
                    <a:extLst>
                      <a:ext uri="{FF2B5EF4-FFF2-40B4-BE49-F238E27FC236}">
                        <a16:creationId xmlns:a16="http://schemas.microsoft.com/office/drawing/2014/main" id="{E23A8B43-497C-4CC9-B6A8-0AF75B30A9CE}"/>
                      </a:ext>
                    </a:extLst>
                  </p14:cNvPr>
                  <p14:cNvContentPartPr/>
                  <p14:nvPr/>
                </p14:nvContentPartPr>
                <p14:xfrm>
                  <a:off x="3866920" y="3250970"/>
                  <a:ext cx="2880" cy="360"/>
                </p14:xfrm>
              </p:contentPart>
            </mc:Choice>
            <mc:Fallback xmlns="">
              <p:pic>
                <p:nvPicPr>
                  <p:cNvPr id="321" name="Håndskrift 320">
                    <a:extLst>
                      <a:ext uri="{FF2B5EF4-FFF2-40B4-BE49-F238E27FC236}">
                        <a16:creationId xmlns:a16="http://schemas.microsoft.com/office/drawing/2014/main" id="{E23A8B43-497C-4CC9-B6A8-0AF75B30A9CE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3834920" y="3214970"/>
                    <a:ext cx="6656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6">
                <p14:nvContentPartPr>
                  <p14:cNvPr id="322" name="Håndskrift 321">
                    <a:extLst>
                      <a:ext uri="{FF2B5EF4-FFF2-40B4-BE49-F238E27FC236}">
                        <a16:creationId xmlns:a16="http://schemas.microsoft.com/office/drawing/2014/main" id="{EFE238E3-B097-4758-8468-6B3128FD401B}"/>
                      </a:ext>
                    </a:extLst>
                  </p14:cNvPr>
                  <p14:cNvContentPartPr/>
                  <p14:nvPr/>
                </p14:nvContentPartPr>
                <p14:xfrm>
                  <a:off x="3784480" y="3218930"/>
                  <a:ext cx="360" cy="360"/>
                </p14:xfrm>
              </p:contentPart>
            </mc:Choice>
            <mc:Fallback xmlns="">
              <p:pic>
                <p:nvPicPr>
                  <p:cNvPr id="322" name="Håndskrift 321">
                    <a:extLst>
                      <a:ext uri="{FF2B5EF4-FFF2-40B4-BE49-F238E27FC236}">
                        <a16:creationId xmlns:a16="http://schemas.microsoft.com/office/drawing/2014/main" id="{EFE238E3-B097-4758-8468-6B3128FD401B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74848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7">
                <p14:nvContentPartPr>
                  <p14:cNvPr id="323" name="Håndskrift 322">
                    <a:extLst>
                      <a:ext uri="{FF2B5EF4-FFF2-40B4-BE49-F238E27FC236}">
                        <a16:creationId xmlns:a16="http://schemas.microsoft.com/office/drawing/2014/main" id="{C553FF17-0881-4C0F-A520-778AC7822EEF}"/>
                      </a:ext>
                    </a:extLst>
                  </p14:cNvPr>
                  <p14:cNvContentPartPr/>
                  <p14:nvPr/>
                </p14:nvContentPartPr>
                <p14:xfrm>
                  <a:off x="3828760" y="3210290"/>
                  <a:ext cx="360" cy="2880"/>
                </p14:xfrm>
              </p:contentPart>
            </mc:Choice>
            <mc:Fallback xmlns="">
              <p:pic>
                <p:nvPicPr>
                  <p:cNvPr id="323" name="Håndskrift 322">
                    <a:extLst>
                      <a:ext uri="{FF2B5EF4-FFF2-40B4-BE49-F238E27FC236}">
                        <a16:creationId xmlns:a16="http://schemas.microsoft.com/office/drawing/2014/main" id="{C553FF17-0881-4C0F-A520-778AC7822EEF}"/>
                      </a:ext>
                    </a:extLst>
                  </p:cNvPr>
                  <p:cNvPicPr/>
                  <p:nvPr/>
                </p:nvPicPr>
                <p:blipFill>
                  <a:blip r:embed="rId46"/>
                  <a:stretch>
                    <a:fillRect/>
                  </a:stretch>
                </p:blipFill>
                <p:spPr>
                  <a:xfrm>
                    <a:off x="3792760" y="3152690"/>
                    <a:ext cx="72000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8">
                <p14:nvContentPartPr>
                  <p14:cNvPr id="324" name="Håndskrift 323">
                    <a:extLst>
                      <a:ext uri="{FF2B5EF4-FFF2-40B4-BE49-F238E27FC236}">
                        <a16:creationId xmlns:a16="http://schemas.microsoft.com/office/drawing/2014/main" id="{9639EC36-3338-4E24-8A05-6AAAB6708307}"/>
                      </a:ext>
                    </a:extLst>
                  </p14:cNvPr>
                  <p14:cNvContentPartPr/>
                  <p14:nvPr/>
                </p14:nvContentPartPr>
                <p14:xfrm>
                  <a:off x="4076440" y="3244490"/>
                  <a:ext cx="360" cy="360"/>
                </p14:xfrm>
              </p:contentPart>
            </mc:Choice>
            <mc:Fallback xmlns="">
              <p:pic>
                <p:nvPicPr>
                  <p:cNvPr id="324" name="Håndskrift 323">
                    <a:extLst>
                      <a:ext uri="{FF2B5EF4-FFF2-40B4-BE49-F238E27FC236}">
                        <a16:creationId xmlns:a16="http://schemas.microsoft.com/office/drawing/2014/main" id="{9639EC36-3338-4E24-8A05-6AAAB6708307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040440" y="32084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89">
                <p14:nvContentPartPr>
                  <p14:cNvPr id="325" name="Håndskrift 324">
                    <a:extLst>
                      <a:ext uri="{FF2B5EF4-FFF2-40B4-BE49-F238E27FC236}">
                        <a16:creationId xmlns:a16="http://schemas.microsoft.com/office/drawing/2014/main" id="{AEC77584-2BF0-4872-AC82-8B436AD6C6C3}"/>
                      </a:ext>
                    </a:extLst>
                  </p14:cNvPr>
                  <p14:cNvContentPartPr/>
                  <p14:nvPr/>
                </p14:nvContentPartPr>
                <p14:xfrm>
                  <a:off x="4089040" y="3180770"/>
                  <a:ext cx="360" cy="360"/>
                </p14:xfrm>
              </p:contentPart>
            </mc:Choice>
            <mc:Fallback xmlns="">
              <p:pic>
                <p:nvPicPr>
                  <p:cNvPr id="325" name="Håndskrift 324">
                    <a:extLst>
                      <a:ext uri="{FF2B5EF4-FFF2-40B4-BE49-F238E27FC236}">
                        <a16:creationId xmlns:a16="http://schemas.microsoft.com/office/drawing/2014/main" id="{AEC77584-2BF0-4872-AC82-8B436AD6C6C3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053040" y="31447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0">
                <p14:nvContentPartPr>
                  <p14:cNvPr id="326" name="Håndskrift 325">
                    <a:extLst>
                      <a:ext uri="{FF2B5EF4-FFF2-40B4-BE49-F238E27FC236}">
                        <a16:creationId xmlns:a16="http://schemas.microsoft.com/office/drawing/2014/main" id="{D4250B5B-9BE8-473C-B44E-6858DDA6DB1D}"/>
                      </a:ext>
                    </a:extLst>
                  </p14:cNvPr>
                  <p14:cNvContentPartPr/>
                  <p14:nvPr/>
                </p14:nvContentPartPr>
                <p14:xfrm>
                  <a:off x="4127200" y="3168170"/>
                  <a:ext cx="360" cy="360"/>
                </p14:xfrm>
              </p:contentPart>
            </mc:Choice>
            <mc:Fallback xmlns="">
              <p:pic>
                <p:nvPicPr>
                  <p:cNvPr id="326" name="Håndskrift 325">
                    <a:extLst>
                      <a:ext uri="{FF2B5EF4-FFF2-40B4-BE49-F238E27FC236}">
                        <a16:creationId xmlns:a16="http://schemas.microsoft.com/office/drawing/2014/main" id="{D4250B5B-9BE8-473C-B44E-6858DDA6DB1D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091200" y="3132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1">
                <p14:nvContentPartPr>
                  <p14:cNvPr id="327" name="Håndskrift 326">
                    <a:extLst>
                      <a:ext uri="{FF2B5EF4-FFF2-40B4-BE49-F238E27FC236}">
                        <a16:creationId xmlns:a16="http://schemas.microsoft.com/office/drawing/2014/main" id="{91C90A28-EFEC-4DA4-9A24-1D38A016A7F6}"/>
                      </a:ext>
                    </a:extLst>
                  </p14:cNvPr>
                  <p14:cNvContentPartPr/>
                  <p14:nvPr/>
                </p14:nvContentPartPr>
                <p14:xfrm>
                  <a:off x="4177960" y="3187610"/>
                  <a:ext cx="360" cy="360"/>
                </p14:xfrm>
              </p:contentPart>
            </mc:Choice>
            <mc:Fallback xmlns="">
              <p:pic>
                <p:nvPicPr>
                  <p:cNvPr id="327" name="Håndskrift 326">
                    <a:extLst>
                      <a:ext uri="{FF2B5EF4-FFF2-40B4-BE49-F238E27FC236}">
                        <a16:creationId xmlns:a16="http://schemas.microsoft.com/office/drawing/2014/main" id="{91C90A28-EFEC-4DA4-9A24-1D38A016A7F6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141960" y="315161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2">
                <p14:nvContentPartPr>
                  <p14:cNvPr id="328" name="Håndskrift 327">
                    <a:extLst>
                      <a:ext uri="{FF2B5EF4-FFF2-40B4-BE49-F238E27FC236}">
                        <a16:creationId xmlns:a16="http://schemas.microsoft.com/office/drawing/2014/main" id="{42DED4D3-CC53-47C1-90C2-7118C0FA19AF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8930"/>
                  <a:ext cx="360" cy="360"/>
                </p14:xfrm>
              </p:contentPart>
            </mc:Choice>
            <mc:Fallback xmlns="">
              <p:pic>
                <p:nvPicPr>
                  <p:cNvPr id="328" name="Håndskrift 327">
                    <a:extLst>
                      <a:ext uri="{FF2B5EF4-FFF2-40B4-BE49-F238E27FC236}">
                        <a16:creationId xmlns:a16="http://schemas.microsoft.com/office/drawing/2014/main" id="{42DED4D3-CC53-47C1-90C2-7118C0FA19AF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141960" y="31829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3">
                <p14:nvContentPartPr>
                  <p14:cNvPr id="329" name="Håndskrift 328">
                    <a:extLst>
                      <a:ext uri="{FF2B5EF4-FFF2-40B4-BE49-F238E27FC236}">
                        <a16:creationId xmlns:a16="http://schemas.microsoft.com/office/drawing/2014/main" id="{BC7ABCDD-0F07-48F9-8557-2568AB41BF36}"/>
                      </a:ext>
                    </a:extLst>
                  </p14:cNvPr>
                  <p14:cNvContentPartPr/>
                  <p14:nvPr/>
                </p14:nvContentPartPr>
                <p14:xfrm>
                  <a:off x="4162840" y="3250970"/>
                  <a:ext cx="2880" cy="360"/>
                </p14:xfrm>
              </p:contentPart>
            </mc:Choice>
            <mc:Fallback xmlns="">
              <p:pic>
                <p:nvPicPr>
                  <p:cNvPr id="329" name="Håndskrift 328">
                    <a:extLst>
                      <a:ext uri="{FF2B5EF4-FFF2-40B4-BE49-F238E27FC236}">
                        <a16:creationId xmlns:a16="http://schemas.microsoft.com/office/drawing/2014/main" id="{BC7ABCDD-0F07-48F9-8557-2568AB41BF36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4130840" y="3214970"/>
                    <a:ext cx="6656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4">
                <p14:nvContentPartPr>
                  <p14:cNvPr id="330" name="Håndskrift 329">
                    <a:extLst>
                      <a:ext uri="{FF2B5EF4-FFF2-40B4-BE49-F238E27FC236}">
                        <a16:creationId xmlns:a16="http://schemas.microsoft.com/office/drawing/2014/main" id="{0AB0FED9-6316-4C56-93EF-84F5C814F137}"/>
                      </a:ext>
                    </a:extLst>
                  </p14:cNvPr>
                  <p14:cNvContentPartPr/>
                  <p14:nvPr/>
                </p14:nvContentPartPr>
                <p14:xfrm>
                  <a:off x="4108120" y="3257090"/>
                  <a:ext cx="360" cy="6840"/>
                </p14:xfrm>
              </p:contentPart>
            </mc:Choice>
            <mc:Fallback xmlns="">
              <p:pic>
                <p:nvPicPr>
                  <p:cNvPr id="330" name="Håndskrift 329">
                    <a:extLst>
                      <a:ext uri="{FF2B5EF4-FFF2-40B4-BE49-F238E27FC236}">
                        <a16:creationId xmlns:a16="http://schemas.microsoft.com/office/drawing/2014/main" id="{0AB0FED9-6316-4C56-93EF-84F5C814F137}"/>
                      </a:ext>
                    </a:extLst>
                  </p:cNvPr>
                  <p:cNvPicPr/>
                  <p:nvPr/>
                </p:nvPicPr>
                <p:blipFill>
                  <a:blip r:embed="rId54"/>
                  <a:stretch>
                    <a:fillRect/>
                  </a:stretch>
                </p:blipFill>
                <p:spPr>
                  <a:xfrm>
                    <a:off x="4072120" y="3200090"/>
                    <a:ext cx="72000" cy="12027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5">
                <p14:nvContentPartPr>
                  <p14:cNvPr id="331" name="Håndskrift 330">
                    <a:extLst>
                      <a:ext uri="{FF2B5EF4-FFF2-40B4-BE49-F238E27FC236}">
                        <a16:creationId xmlns:a16="http://schemas.microsoft.com/office/drawing/2014/main" id="{9FB2237B-BE90-4E4F-BCE0-C8014AE36C10}"/>
                      </a:ext>
                    </a:extLst>
                  </p14:cNvPr>
                  <p14:cNvContentPartPr/>
                  <p14:nvPr/>
                </p14:nvContentPartPr>
                <p14:xfrm>
                  <a:off x="4108120" y="3206330"/>
                  <a:ext cx="6840" cy="360"/>
                </p14:xfrm>
              </p:contentPart>
            </mc:Choice>
            <mc:Fallback xmlns="">
              <p:pic>
                <p:nvPicPr>
                  <p:cNvPr id="331" name="Håndskrift 330">
                    <a:extLst>
                      <a:ext uri="{FF2B5EF4-FFF2-40B4-BE49-F238E27FC236}">
                        <a16:creationId xmlns:a16="http://schemas.microsoft.com/office/drawing/2014/main" id="{9FB2237B-BE90-4E4F-BCE0-C8014AE36C10}"/>
                      </a:ext>
                    </a:extLst>
                  </p:cNvPr>
                  <p:cNvPicPr/>
                  <p:nvPr/>
                </p:nvPicPr>
                <p:blipFill>
                  <a:blip r:embed="rId56"/>
                  <a:stretch>
                    <a:fillRect/>
                  </a:stretch>
                </p:blipFill>
                <p:spPr>
                  <a:xfrm>
                    <a:off x="4075549" y="317033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6">
                <p14:nvContentPartPr>
                  <p14:cNvPr id="332" name="Håndskrift 331">
                    <a:extLst>
                      <a:ext uri="{FF2B5EF4-FFF2-40B4-BE49-F238E27FC236}">
                        <a16:creationId xmlns:a16="http://schemas.microsoft.com/office/drawing/2014/main" id="{6BF74254-A541-4B70-AC93-9694D4176CEC}"/>
                      </a:ext>
                    </a:extLst>
                  </p14:cNvPr>
                  <p14:cNvContentPartPr/>
                  <p14:nvPr/>
                </p14:nvContentPartPr>
                <p14:xfrm>
                  <a:off x="4177960" y="3212810"/>
                  <a:ext cx="2880" cy="360"/>
                </p14:xfrm>
              </p:contentPart>
            </mc:Choice>
            <mc:Fallback xmlns="">
              <p:pic>
                <p:nvPicPr>
                  <p:cNvPr id="332" name="Håndskrift 331">
                    <a:extLst>
                      <a:ext uri="{FF2B5EF4-FFF2-40B4-BE49-F238E27FC236}">
                        <a16:creationId xmlns:a16="http://schemas.microsoft.com/office/drawing/2014/main" id="{6BF74254-A541-4B70-AC93-9694D4176CEC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4141960" y="3176810"/>
                    <a:ext cx="7452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7">
                <p14:nvContentPartPr>
                  <p14:cNvPr id="333" name="Håndskrift 332">
                    <a:extLst>
                      <a:ext uri="{FF2B5EF4-FFF2-40B4-BE49-F238E27FC236}">
                        <a16:creationId xmlns:a16="http://schemas.microsoft.com/office/drawing/2014/main" id="{DCBC5CD9-95EA-478C-B409-7AB794EE04C9}"/>
                      </a:ext>
                    </a:extLst>
                  </p14:cNvPr>
                  <p14:cNvContentPartPr/>
                  <p14:nvPr/>
                </p14:nvContentPartPr>
                <p14:xfrm>
                  <a:off x="4329880" y="3334850"/>
                  <a:ext cx="3600" cy="5400"/>
                </p14:xfrm>
              </p:contentPart>
            </mc:Choice>
            <mc:Fallback xmlns="">
              <p:pic>
                <p:nvPicPr>
                  <p:cNvPr id="333" name="Håndskrift 332">
                    <a:extLst>
                      <a:ext uri="{FF2B5EF4-FFF2-40B4-BE49-F238E27FC236}">
                        <a16:creationId xmlns:a16="http://schemas.microsoft.com/office/drawing/2014/main" id="{DCBC5CD9-95EA-478C-B409-7AB794EE04C9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4299880" y="3280850"/>
                    <a:ext cx="63300" cy="1128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8">
                <p14:nvContentPartPr>
                  <p14:cNvPr id="334" name="Håndskrift 333">
                    <a:extLst>
                      <a:ext uri="{FF2B5EF4-FFF2-40B4-BE49-F238E27FC236}">
                        <a16:creationId xmlns:a16="http://schemas.microsoft.com/office/drawing/2014/main" id="{BBF607F2-A702-4003-A8A1-EA4C4E1B33AB}"/>
                      </a:ext>
                    </a:extLst>
                  </p14:cNvPr>
                  <p14:cNvContentPartPr/>
                  <p14:nvPr/>
                </p14:nvContentPartPr>
                <p14:xfrm>
                  <a:off x="4305040" y="3365090"/>
                  <a:ext cx="360" cy="6840"/>
                </p14:xfrm>
              </p:contentPart>
            </mc:Choice>
            <mc:Fallback xmlns="">
              <p:pic>
                <p:nvPicPr>
                  <p:cNvPr id="334" name="Håndskrift 333">
                    <a:extLst>
                      <a:ext uri="{FF2B5EF4-FFF2-40B4-BE49-F238E27FC236}">
                        <a16:creationId xmlns:a16="http://schemas.microsoft.com/office/drawing/2014/main" id="{BBF607F2-A702-4003-A8A1-EA4C4E1B33AB}"/>
                      </a:ext>
                    </a:extLst>
                  </p:cNvPr>
                  <p:cNvPicPr/>
                  <p:nvPr/>
                </p:nvPicPr>
                <p:blipFill>
                  <a:blip r:embed="rId54"/>
                  <a:stretch>
                    <a:fillRect/>
                  </a:stretch>
                </p:blipFill>
                <p:spPr>
                  <a:xfrm>
                    <a:off x="4269040" y="3308090"/>
                    <a:ext cx="72000" cy="12027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399">
                <p14:nvContentPartPr>
                  <p14:cNvPr id="335" name="Håndskrift 334">
                    <a:extLst>
                      <a:ext uri="{FF2B5EF4-FFF2-40B4-BE49-F238E27FC236}">
                        <a16:creationId xmlns:a16="http://schemas.microsoft.com/office/drawing/2014/main" id="{C0B4EFA8-42A1-4047-8C51-B2DE35A7F059}"/>
                      </a:ext>
                    </a:extLst>
                  </p14:cNvPr>
                  <p14:cNvContentPartPr/>
                  <p14:nvPr/>
                </p14:nvContentPartPr>
                <p14:xfrm>
                  <a:off x="4317640" y="3403250"/>
                  <a:ext cx="23760" cy="360"/>
                </p14:xfrm>
              </p:contentPart>
            </mc:Choice>
            <mc:Fallback xmlns="">
              <p:pic>
                <p:nvPicPr>
                  <p:cNvPr id="335" name="Håndskrift 334">
                    <a:extLst>
                      <a:ext uri="{FF2B5EF4-FFF2-40B4-BE49-F238E27FC236}">
                        <a16:creationId xmlns:a16="http://schemas.microsoft.com/office/drawing/2014/main" id="{C0B4EFA8-42A1-4047-8C51-B2DE35A7F059}"/>
                      </a:ext>
                    </a:extLst>
                  </p:cNvPr>
                  <p:cNvPicPr/>
                  <p:nvPr/>
                </p:nvPicPr>
                <p:blipFill>
                  <a:blip r:embed="rId62"/>
                  <a:stretch>
                    <a:fillRect/>
                  </a:stretch>
                </p:blipFill>
                <p:spPr>
                  <a:xfrm>
                    <a:off x="4285532" y="3367250"/>
                    <a:ext cx="87655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0">
                <p14:nvContentPartPr>
                  <p14:cNvPr id="336" name="Håndskrift 335">
                    <a:extLst>
                      <a:ext uri="{FF2B5EF4-FFF2-40B4-BE49-F238E27FC236}">
                        <a16:creationId xmlns:a16="http://schemas.microsoft.com/office/drawing/2014/main" id="{F37D50F5-20F2-4D4A-B851-DB8F29C59028}"/>
                      </a:ext>
                    </a:extLst>
                  </p14:cNvPr>
                  <p14:cNvContentPartPr/>
                  <p14:nvPr/>
                </p14:nvContentPartPr>
                <p14:xfrm>
                  <a:off x="4361560" y="3385610"/>
                  <a:ext cx="3600" cy="5400"/>
                </p14:xfrm>
              </p:contentPart>
            </mc:Choice>
            <mc:Fallback xmlns="">
              <p:pic>
                <p:nvPicPr>
                  <p:cNvPr id="336" name="Håndskrift 335">
                    <a:extLst>
                      <a:ext uri="{FF2B5EF4-FFF2-40B4-BE49-F238E27FC236}">
                        <a16:creationId xmlns:a16="http://schemas.microsoft.com/office/drawing/2014/main" id="{F37D50F5-20F2-4D4A-B851-DB8F29C59028}"/>
                      </a:ext>
                    </a:extLst>
                  </p:cNvPr>
                  <p:cNvPicPr/>
                  <p:nvPr/>
                </p:nvPicPr>
                <p:blipFill>
                  <a:blip r:embed="rId64"/>
                  <a:stretch>
                    <a:fillRect/>
                  </a:stretch>
                </p:blipFill>
                <p:spPr>
                  <a:xfrm>
                    <a:off x="4331560" y="3325610"/>
                    <a:ext cx="63300" cy="124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1">
                <p14:nvContentPartPr>
                  <p14:cNvPr id="337" name="Håndskrift 336">
                    <a:extLst>
                      <a:ext uri="{FF2B5EF4-FFF2-40B4-BE49-F238E27FC236}">
                        <a16:creationId xmlns:a16="http://schemas.microsoft.com/office/drawing/2014/main" id="{6E6E24E7-B6A1-4387-ADBA-0B01BE2A8F87}"/>
                      </a:ext>
                    </a:extLst>
                  </p14:cNvPr>
                  <p14:cNvContentPartPr/>
                  <p14:nvPr/>
                </p14:nvContentPartPr>
                <p14:xfrm>
                  <a:off x="4342840" y="3339890"/>
                  <a:ext cx="6840" cy="360"/>
                </p14:xfrm>
              </p:contentPart>
            </mc:Choice>
            <mc:Fallback xmlns="">
              <p:pic>
                <p:nvPicPr>
                  <p:cNvPr id="337" name="Håndskrift 336">
                    <a:extLst>
                      <a:ext uri="{FF2B5EF4-FFF2-40B4-BE49-F238E27FC236}">
                        <a16:creationId xmlns:a16="http://schemas.microsoft.com/office/drawing/2014/main" id="{6E6E24E7-B6A1-4387-ADBA-0B01BE2A8F87}"/>
                      </a:ext>
                    </a:extLst>
                  </p:cNvPr>
                  <p:cNvPicPr/>
                  <p:nvPr/>
                </p:nvPicPr>
                <p:blipFill>
                  <a:blip r:embed="rId56"/>
                  <a:stretch>
                    <a:fillRect/>
                  </a:stretch>
                </p:blipFill>
                <p:spPr>
                  <a:xfrm>
                    <a:off x="4310269" y="330389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2">
                <p14:nvContentPartPr>
                  <p14:cNvPr id="338" name="Håndskrift 337">
                    <a:extLst>
                      <a:ext uri="{FF2B5EF4-FFF2-40B4-BE49-F238E27FC236}">
                        <a16:creationId xmlns:a16="http://schemas.microsoft.com/office/drawing/2014/main" id="{6D4AD10B-FF59-4DA3-AEB2-39D34CE4A2C9}"/>
                      </a:ext>
                    </a:extLst>
                  </p14:cNvPr>
                  <p14:cNvContentPartPr/>
                  <p14:nvPr/>
                </p14:nvContentPartPr>
                <p14:xfrm>
                  <a:off x="4387840" y="3320810"/>
                  <a:ext cx="6840" cy="360"/>
                </p14:xfrm>
              </p:contentPart>
            </mc:Choice>
            <mc:Fallback xmlns="">
              <p:pic>
                <p:nvPicPr>
                  <p:cNvPr id="338" name="Håndskrift 337">
                    <a:extLst>
                      <a:ext uri="{FF2B5EF4-FFF2-40B4-BE49-F238E27FC236}">
                        <a16:creationId xmlns:a16="http://schemas.microsoft.com/office/drawing/2014/main" id="{6D4AD10B-FF59-4DA3-AEB2-39D34CE4A2C9}"/>
                      </a:ext>
                    </a:extLst>
                  </p:cNvPr>
                  <p:cNvPicPr/>
                  <p:nvPr/>
                </p:nvPicPr>
                <p:blipFill>
                  <a:blip r:embed="rId56"/>
                  <a:stretch>
                    <a:fillRect/>
                  </a:stretch>
                </p:blipFill>
                <p:spPr>
                  <a:xfrm>
                    <a:off x="4355269" y="328481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3">
                <p14:nvContentPartPr>
                  <p14:cNvPr id="339" name="Håndskrift 338">
                    <a:extLst>
                      <a:ext uri="{FF2B5EF4-FFF2-40B4-BE49-F238E27FC236}">
                        <a16:creationId xmlns:a16="http://schemas.microsoft.com/office/drawing/2014/main" id="{AE131C5A-D7DB-4D33-A0D2-EB28161752E2}"/>
                      </a:ext>
                    </a:extLst>
                  </p14:cNvPr>
                  <p14:cNvContentPartPr/>
                  <p14:nvPr/>
                </p14:nvContentPartPr>
                <p14:xfrm>
                  <a:off x="4146280" y="3416210"/>
                  <a:ext cx="2880" cy="360"/>
                </p14:xfrm>
              </p:contentPart>
            </mc:Choice>
            <mc:Fallback xmlns="">
              <p:pic>
                <p:nvPicPr>
                  <p:cNvPr id="339" name="Håndskrift 338">
                    <a:extLst>
                      <a:ext uri="{FF2B5EF4-FFF2-40B4-BE49-F238E27FC236}">
                        <a16:creationId xmlns:a16="http://schemas.microsoft.com/office/drawing/2014/main" id="{AE131C5A-D7DB-4D33-A0D2-EB28161752E2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4114280" y="3380210"/>
                    <a:ext cx="6656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4">
                <p14:nvContentPartPr>
                  <p14:cNvPr id="340" name="Håndskrift 339">
                    <a:extLst>
                      <a:ext uri="{FF2B5EF4-FFF2-40B4-BE49-F238E27FC236}">
                        <a16:creationId xmlns:a16="http://schemas.microsoft.com/office/drawing/2014/main" id="{880A89E6-B968-4E4F-8577-8B73DEB44748}"/>
                      </a:ext>
                    </a:extLst>
                  </p14:cNvPr>
                  <p14:cNvContentPartPr/>
                  <p14:nvPr/>
                </p14:nvContentPartPr>
                <p14:xfrm>
                  <a:off x="4095520" y="3409370"/>
                  <a:ext cx="360" cy="360"/>
                </p14:xfrm>
              </p:contentPart>
            </mc:Choice>
            <mc:Fallback xmlns="">
              <p:pic>
                <p:nvPicPr>
                  <p:cNvPr id="340" name="Håndskrift 339">
                    <a:extLst>
                      <a:ext uri="{FF2B5EF4-FFF2-40B4-BE49-F238E27FC236}">
                        <a16:creationId xmlns:a16="http://schemas.microsoft.com/office/drawing/2014/main" id="{880A89E6-B968-4E4F-8577-8B73DEB44748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059520" y="3373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5">
                <p14:nvContentPartPr>
                  <p14:cNvPr id="341" name="Håndskrift 340">
                    <a:extLst>
                      <a:ext uri="{FF2B5EF4-FFF2-40B4-BE49-F238E27FC236}">
                        <a16:creationId xmlns:a16="http://schemas.microsoft.com/office/drawing/2014/main" id="{21940CF3-077C-41E6-B94F-914C8D4F6957}"/>
                      </a:ext>
                    </a:extLst>
                  </p14:cNvPr>
                  <p14:cNvContentPartPr/>
                  <p14:nvPr/>
                </p14:nvContentPartPr>
                <p14:xfrm>
                  <a:off x="4114240" y="3447530"/>
                  <a:ext cx="2880" cy="360"/>
                </p14:xfrm>
              </p:contentPart>
            </mc:Choice>
            <mc:Fallback xmlns="">
              <p:pic>
                <p:nvPicPr>
                  <p:cNvPr id="341" name="Håndskrift 340">
                    <a:extLst>
                      <a:ext uri="{FF2B5EF4-FFF2-40B4-BE49-F238E27FC236}">
                        <a16:creationId xmlns:a16="http://schemas.microsoft.com/office/drawing/2014/main" id="{21940CF3-077C-41E6-B94F-914C8D4F6957}"/>
                      </a:ext>
                    </a:extLst>
                  </p:cNvPr>
                  <p:cNvPicPr/>
                  <p:nvPr/>
                </p:nvPicPr>
                <p:blipFill>
                  <a:blip r:embed="rId43"/>
                  <a:stretch>
                    <a:fillRect/>
                  </a:stretch>
                </p:blipFill>
                <p:spPr>
                  <a:xfrm>
                    <a:off x="4082240" y="3411530"/>
                    <a:ext cx="6656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6">
                <p14:nvContentPartPr>
                  <p14:cNvPr id="342" name="Håndskrift 341">
                    <a:extLst>
                      <a:ext uri="{FF2B5EF4-FFF2-40B4-BE49-F238E27FC236}">
                        <a16:creationId xmlns:a16="http://schemas.microsoft.com/office/drawing/2014/main" id="{579996EA-85F9-4B12-9E0D-1B3A8D06E8D8}"/>
                      </a:ext>
                    </a:extLst>
                  </p14:cNvPr>
                  <p14:cNvContentPartPr/>
                  <p14:nvPr/>
                </p14:nvContentPartPr>
                <p14:xfrm>
                  <a:off x="4177960" y="3422330"/>
                  <a:ext cx="360" cy="360"/>
                </p14:xfrm>
              </p:contentPart>
            </mc:Choice>
            <mc:Fallback xmlns="">
              <p:pic>
                <p:nvPicPr>
                  <p:cNvPr id="342" name="Håndskrift 341">
                    <a:extLst>
                      <a:ext uri="{FF2B5EF4-FFF2-40B4-BE49-F238E27FC236}">
                        <a16:creationId xmlns:a16="http://schemas.microsoft.com/office/drawing/2014/main" id="{579996EA-85F9-4B12-9E0D-1B3A8D06E8D8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4141960" y="338633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7">
                <p14:nvContentPartPr>
                  <p14:cNvPr id="343" name="Håndskrift 342">
                    <a:extLst>
                      <a:ext uri="{FF2B5EF4-FFF2-40B4-BE49-F238E27FC236}">
                        <a16:creationId xmlns:a16="http://schemas.microsoft.com/office/drawing/2014/main" id="{9CFE65E6-A393-4AF4-9E9C-C7AFDD6A8346}"/>
                      </a:ext>
                    </a:extLst>
                  </p14:cNvPr>
                  <p14:cNvContentPartPr/>
                  <p14:nvPr/>
                </p14:nvContentPartPr>
                <p14:xfrm>
                  <a:off x="4147360" y="3466970"/>
                  <a:ext cx="11880" cy="360"/>
                </p14:xfrm>
              </p:contentPart>
            </mc:Choice>
            <mc:Fallback xmlns="">
              <p:pic>
                <p:nvPicPr>
                  <p:cNvPr id="343" name="Håndskrift 342">
                    <a:extLst>
                      <a:ext uri="{FF2B5EF4-FFF2-40B4-BE49-F238E27FC236}">
                        <a16:creationId xmlns:a16="http://schemas.microsoft.com/office/drawing/2014/main" id="{9CFE65E6-A393-4AF4-9E9C-C7AFDD6A8346}"/>
                      </a:ext>
                    </a:extLst>
                  </p:cNvPr>
                  <p:cNvPicPr/>
                  <p:nvPr/>
                </p:nvPicPr>
                <p:blipFill>
                  <a:blip r:embed="rId72"/>
                  <a:stretch>
                    <a:fillRect/>
                  </a:stretch>
                </p:blipFill>
                <p:spPr>
                  <a:xfrm>
                    <a:off x="4115252" y="3430970"/>
                    <a:ext cx="75775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8">
                <p14:nvContentPartPr>
                  <p14:cNvPr id="344" name="Håndskrift 343">
                    <a:extLst>
                      <a:ext uri="{FF2B5EF4-FFF2-40B4-BE49-F238E27FC236}">
                        <a16:creationId xmlns:a16="http://schemas.microsoft.com/office/drawing/2014/main" id="{E24F6132-B4C0-4819-9327-9B15B5B01271}"/>
                      </a:ext>
                    </a:extLst>
                  </p14:cNvPr>
                  <p14:cNvContentPartPr/>
                  <p14:nvPr/>
                </p14:nvContentPartPr>
                <p14:xfrm>
                  <a:off x="4114600" y="3466970"/>
                  <a:ext cx="6840" cy="360"/>
                </p14:xfrm>
              </p:contentPart>
            </mc:Choice>
            <mc:Fallback xmlns="">
              <p:pic>
                <p:nvPicPr>
                  <p:cNvPr id="344" name="Håndskrift 343">
                    <a:extLst>
                      <a:ext uri="{FF2B5EF4-FFF2-40B4-BE49-F238E27FC236}">
                        <a16:creationId xmlns:a16="http://schemas.microsoft.com/office/drawing/2014/main" id="{E24F6132-B4C0-4819-9327-9B15B5B01271}"/>
                      </a:ext>
                    </a:extLst>
                  </p:cNvPr>
                  <p:cNvPicPr/>
                  <p:nvPr/>
                </p:nvPicPr>
                <p:blipFill>
                  <a:blip r:embed="rId56"/>
                  <a:stretch>
                    <a:fillRect/>
                  </a:stretch>
                </p:blipFill>
                <p:spPr>
                  <a:xfrm>
                    <a:off x="4082029" y="343097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09">
                <p14:nvContentPartPr>
                  <p14:cNvPr id="345" name="Håndskrift 344">
                    <a:extLst>
                      <a:ext uri="{FF2B5EF4-FFF2-40B4-BE49-F238E27FC236}">
                        <a16:creationId xmlns:a16="http://schemas.microsoft.com/office/drawing/2014/main" id="{9734E261-87A3-4E87-A821-D41A32256833}"/>
                      </a:ext>
                    </a:extLst>
                  </p14:cNvPr>
                  <p14:cNvContentPartPr/>
                  <p14:nvPr/>
                </p14:nvContentPartPr>
                <p14:xfrm>
                  <a:off x="4101640" y="3451490"/>
                  <a:ext cx="360" cy="2880"/>
                </p14:xfrm>
              </p:contentPart>
            </mc:Choice>
            <mc:Fallback xmlns="">
              <p:pic>
                <p:nvPicPr>
                  <p:cNvPr id="345" name="Håndskrift 344">
                    <a:extLst>
                      <a:ext uri="{FF2B5EF4-FFF2-40B4-BE49-F238E27FC236}">
                        <a16:creationId xmlns:a16="http://schemas.microsoft.com/office/drawing/2014/main" id="{9734E261-87A3-4E87-A821-D41A32256833}"/>
                      </a:ext>
                    </a:extLst>
                  </p:cNvPr>
                  <p:cNvPicPr/>
                  <p:nvPr/>
                </p:nvPicPr>
                <p:blipFill>
                  <a:blip r:embed="rId46"/>
                  <a:stretch>
                    <a:fillRect/>
                  </a:stretch>
                </p:blipFill>
                <p:spPr>
                  <a:xfrm>
                    <a:off x="4065640" y="3393890"/>
                    <a:ext cx="72000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0">
                <p14:nvContentPartPr>
                  <p14:cNvPr id="346" name="Håndskrift 345">
                    <a:extLst>
                      <a:ext uri="{FF2B5EF4-FFF2-40B4-BE49-F238E27FC236}">
                        <a16:creationId xmlns:a16="http://schemas.microsoft.com/office/drawing/2014/main" id="{046A62C0-E731-4C9A-82AA-7D2823512822}"/>
                      </a:ext>
                    </a:extLst>
                  </p14:cNvPr>
                  <p14:cNvContentPartPr/>
                  <p14:nvPr/>
                </p14:nvContentPartPr>
                <p14:xfrm>
                  <a:off x="3958000" y="3432410"/>
                  <a:ext cx="4320" cy="2880"/>
                </p14:xfrm>
              </p:contentPart>
            </mc:Choice>
            <mc:Fallback xmlns="">
              <p:pic>
                <p:nvPicPr>
                  <p:cNvPr id="346" name="Håndskrift 345">
                    <a:extLst>
                      <a:ext uri="{FF2B5EF4-FFF2-40B4-BE49-F238E27FC236}">
                        <a16:creationId xmlns:a16="http://schemas.microsoft.com/office/drawing/2014/main" id="{046A62C0-E731-4C9A-82AA-7D2823512822}"/>
                      </a:ext>
                    </a:extLst>
                  </p:cNvPr>
                  <p:cNvPicPr/>
                  <p:nvPr/>
                </p:nvPicPr>
                <p:blipFill>
                  <a:blip r:embed="rId76"/>
                  <a:stretch>
                    <a:fillRect/>
                  </a:stretch>
                </p:blipFill>
                <p:spPr>
                  <a:xfrm>
                    <a:off x="3924769" y="3374810"/>
                    <a:ext cx="70449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1">
                <p14:nvContentPartPr>
                  <p14:cNvPr id="347" name="Håndskrift 346">
                    <a:extLst>
                      <a:ext uri="{FF2B5EF4-FFF2-40B4-BE49-F238E27FC236}">
                        <a16:creationId xmlns:a16="http://schemas.microsoft.com/office/drawing/2014/main" id="{A3BA69BA-D762-4619-833F-F88F2E996A28}"/>
                      </a:ext>
                    </a:extLst>
                  </p14:cNvPr>
                  <p14:cNvContentPartPr/>
                  <p14:nvPr/>
                </p14:nvContentPartPr>
                <p14:xfrm>
                  <a:off x="3955840" y="3400730"/>
                  <a:ext cx="360" cy="2880"/>
                </p14:xfrm>
              </p:contentPart>
            </mc:Choice>
            <mc:Fallback xmlns="">
              <p:pic>
                <p:nvPicPr>
                  <p:cNvPr id="347" name="Håndskrift 346">
                    <a:extLst>
                      <a:ext uri="{FF2B5EF4-FFF2-40B4-BE49-F238E27FC236}">
                        <a16:creationId xmlns:a16="http://schemas.microsoft.com/office/drawing/2014/main" id="{A3BA69BA-D762-4619-833F-F88F2E996A28}"/>
                      </a:ext>
                    </a:extLst>
                  </p:cNvPr>
                  <p:cNvPicPr/>
                  <p:nvPr/>
                </p:nvPicPr>
                <p:blipFill>
                  <a:blip r:embed="rId46"/>
                  <a:stretch>
                    <a:fillRect/>
                  </a:stretch>
                </p:blipFill>
                <p:spPr>
                  <a:xfrm>
                    <a:off x="3919840" y="3343130"/>
                    <a:ext cx="72000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2">
                <p14:nvContentPartPr>
                  <p14:cNvPr id="348" name="Håndskrift 347">
                    <a:extLst>
                      <a:ext uri="{FF2B5EF4-FFF2-40B4-BE49-F238E27FC236}">
                        <a16:creationId xmlns:a16="http://schemas.microsoft.com/office/drawing/2014/main" id="{DE7B2992-0C81-40A7-B8A9-A9F5AC66345A}"/>
                      </a:ext>
                    </a:extLst>
                  </p14:cNvPr>
                  <p14:cNvContentPartPr/>
                  <p14:nvPr/>
                </p14:nvContentPartPr>
                <p14:xfrm>
                  <a:off x="3905080" y="3384170"/>
                  <a:ext cx="360" cy="360"/>
                </p14:xfrm>
              </p:contentPart>
            </mc:Choice>
            <mc:Fallback xmlns="">
              <p:pic>
                <p:nvPicPr>
                  <p:cNvPr id="348" name="Håndskrift 347">
                    <a:extLst>
                      <a:ext uri="{FF2B5EF4-FFF2-40B4-BE49-F238E27FC236}">
                        <a16:creationId xmlns:a16="http://schemas.microsoft.com/office/drawing/2014/main" id="{DE7B2992-0C81-40A7-B8A9-A9F5AC66345A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69080" y="33481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3">
                <p14:nvContentPartPr>
                  <p14:cNvPr id="349" name="Håndskrift 348">
                    <a:extLst>
                      <a:ext uri="{FF2B5EF4-FFF2-40B4-BE49-F238E27FC236}">
                        <a16:creationId xmlns:a16="http://schemas.microsoft.com/office/drawing/2014/main" id="{17D21046-88DC-491C-8A26-C5CA6E090CC4}"/>
                      </a:ext>
                    </a:extLst>
                  </p14:cNvPr>
                  <p14:cNvContentPartPr/>
                  <p14:nvPr/>
                </p14:nvContentPartPr>
                <p14:xfrm>
                  <a:off x="3955840" y="3434930"/>
                  <a:ext cx="4320" cy="2880"/>
                </p14:xfrm>
              </p:contentPart>
            </mc:Choice>
            <mc:Fallback xmlns="">
              <p:pic>
                <p:nvPicPr>
                  <p:cNvPr id="349" name="Håndskrift 348">
                    <a:extLst>
                      <a:ext uri="{FF2B5EF4-FFF2-40B4-BE49-F238E27FC236}">
                        <a16:creationId xmlns:a16="http://schemas.microsoft.com/office/drawing/2014/main" id="{17D21046-88DC-491C-8A26-C5CA6E090CC4}"/>
                      </a:ext>
                    </a:extLst>
                  </p:cNvPr>
                  <p:cNvPicPr/>
                  <p:nvPr/>
                </p:nvPicPr>
                <p:blipFill>
                  <a:blip r:embed="rId80"/>
                  <a:stretch>
                    <a:fillRect/>
                  </a:stretch>
                </p:blipFill>
                <p:spPr>
                  <a:xfrm>
                    <a:off x="3922609" y="3377330"/>
                    <a:ext cx="70449" cy="1175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4">
                <p14:nvContentPartPr>
                  <p14:cNvPr id="350" name="Håndskrift 349">
                    <a:extLst>
                      <a:ext uri="{FF2B5EF4-FFF2-40B4-BE49-F238E27FC236}">
                        <a16:creationId xmlns:a16="http://schemas.microsoft.com/office/drawing/2014/main" id="{4FF782DF-3CF9-4E41-A8CF-F671AD91184A}"/>
                      </a:ext>
                    </a:extLst>
                  </p14:cNvPr>
                  <p14:cNvContentPartPr/>
                  <p14:nvPr/>
                </p14:nvContentPartPr>
                <p14:xfrm>
                  <a:off x="3996160" y="3398930"/>
                  <a:ext cx="4320" cy="17640"/>
                </p14:xfrm>
              </p:contentPart>
            </mc:Choice>
            <mc:Fallback xmlns="">
              <p:pic>
                <p:nvPicPr>
                  <p:cNvPr id="350" name="Håndskrift 349">
                    <a:extLst>
                      <a:ext uri="{FF2B5EF4-FFF2-40B4-BE49-F238E27FC236}">
                        <a16:creationId xmlns:a16="http://schemas.microsoft.com/office/drawing/2014/main" id="{4FF782DF-3CF9-4E41-A8CF-F671AD91184A}"/>
                      </a:ext>
                    </a:extLst>
                  </p:cNvPr>
                  <p:cNvPicPr/>
                  <p:nvPr/>
                </p:nvPicPr>
                <p:blipFill>
                  <a:blip r:embed="rId82"/>
                  <a:stretch>
                    <a:fillRect/>
                  </a:stretch>
                </p:blipFill>
                <p:spPr>
                  <a:xfrm>
                    <a:off x="3960160" y="3340130"/>
                    <a:ext cx="75960" cy="13465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5">
                <p14:nvContentPartPr>
                  <p14:cNvPr id="351" name="Håndskrift 350">
                    <a:extLst>
                      <a:ext uri="{FF2B5EF4-FFF2-40B4-BE49-F238E27FC236}">
                        <a16:creationId xmlns:a16="http://schemas.microsoft.com/office/drawing/2014/main" id="{66A82205-CD84-4D7D-BE1F-30F670BCB108}"/>
                      </a:ext>
                    </a:extLst>
                  </p14:cNvPr>
                  <p14:cNvContentPartPr/>
                  <p14:nvPr/>
                </p14:nvContentPartPr>
                <p14:xfrm>
                  <a:off x="3936760" y="3356450"/>
                  <a:ext cx="38520" cy="9000"/>
                </p14:xfrm>
              </p:contentPart>
            </mc:Choice>
            <mc:Fallback xmlns="">
              <p:pic>
                <p:nvPicPr>
                  <p:cNvPr id="351" name="Håndskrift 350">
                    <a:extLst>
                      <a:ext uri="{FF2B5EF4-FFF2-40B4-BE49-F238E27FC236}">
                        <a16:creationId xmlns:a16="http://schemas.microsoft.com/office/drawing/2014/main" id="{66A82205-CD84-4D7D-BE1F-30F670BCB108}"/>
                      </a:ext>
                    </a:extLst>
                  </p:cNvPr>
                  <p:cNvPicPr/>
                  <p:nvPr/>
                </p:nvPicPr>
                <p:blipFill>
                  <a:blip r:embed="rId84"/>
                  <a:stretch>
                    <a:fillRect/>
                  </a:stretch>
                </p:blipFill>
                <p:spPr>
                  <a:xfrm>
                    <a:off x="3904390" y="3300200"/>
                    <a:ext cx="102936" cy="1209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6">
                <p14:nvContentPartPr>
                  <p14:cNvPr id="354" name="Håndskrift 353">
                    <a:extLst>
                      <a:ext uri="{FF2B5EF4-FFF2-40B4-BE49-F238E27FC236}">
                        <a16:creationId xmlns:a16="http://schemas.microsoft.com/office/drawing/2014/main" id="{B2BD3420-A69A-4C38-B0BB-2ADE903A5CCE}"/>
                      </a:ext>
                    </a:extLst>
                  </p14:cNvPr>
                  <p14:cNvContentPartPr/>
                  <p14:nvPr/>
                </p14:nvContentPartPr>
                <p14:xfrm>
                  <a:off x="3873040" y="3498650"/>
                  <a:ext cx="360" cy="360"/>
                </p14:xfrm>
              </p:contentPart>
            </mc:Choice>
            <mc:Fallback xmlns="">
              <p:pic>
                <p:nvPicPr>
                  <p:cNvPr id="354" name="Håndskrift 353">
                    <a:extLst>
                      <a:ext uri="{FF2B5EF4-FFF2-40B4-BE49-F238E27FC236}">
                        <a16:creationId xmlns:a16="http://schemas.microsoft.com/office/drawing/2014/main" id="{B2BD3420-A69A-4C38-B0BB-2ADE903A5CCE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37040" y="346265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7">
                <p14:nvContentPartPr>
                  <p14:cNvPr id="355" name="Håndskrift 354">
                    <a:extLst>
                      <a:ext uri="{FF2B5EF4-FFF2-40B4-BE49-F238E27FC236}">
                        <a16:creationId xmlns:a16="http://schemas.microsoft.com/office/drawing/2014/main" id="{2F414C6F-3C2D-4D4C-86C3-48B3CF04DD22}"/>
                      </a:ext>
                    </a:extLst>
                  </p14:cNvPr>
                  <p14:cNvContentPartPr/>
                  <p14:nvPr/>
                </p14:nvContentPartPr>
                <p14:xfrm>
                  <a:off x="3822640" y="3485690"/>
                  <a:ext cx="360" cy="360"/>
                </p14:xfrm>
              </p:contentPart>
            </mc:Choice>
            <mc:Fallback xmlns="">
              <p:pic>
                <p:nvPicPr>
                  <p:cNvPr id="355" name="Håndskrift 354">
                    <a:extLst>
                      <a:ext uri="{FF2B5EF4-FFF2-40B4-BE49-F238E27FC236}">
                        <a16:creationId xmlns:a16="http://schemas.microsoft.com/office/drawing/2014/main" id="{2F414C6F-3C2D-4D4C-86C3-48B3CF04DD22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786640" y="344969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8">
                <p14:nvContentPartPr>
                  <p14:cNvPr id="358" name="Håndskrift 357">
                    <a:extLst>
                      <a:ext uri="{FF2B5EF4-FFF2-40B4-BE49-F238E27FC236}">
                        <a16:creationId xmlns:a16="http://schemas.microsoft.com/office/drawing/2014/main" id="{87216C62-41DE-4E15-9DC9-E8C60E30655F}"/>
                      </a:ext>
                    </a:extLst>
                  </p14:cNvPr>
                  <p14:cNvContentPartPr/>
                  <p14:nvPr/>
                </p14:nvContentPartPr>
                <p14:xfrm>
                  <a:off x="3803200" y="3530330"/>
                  <a:ext cx="6840" cy="360"/>
                </p14:xfrm>
              </p:contentPart>
            </mc:Choice>
            <mc:Fallback xmlns="">
              <p:pic>
                <p:nvPicPr>
                  <p:cNvPr id="358" name="Håndskrift 357">
                    <a:extLst>
                      <a:ext uri="{FF2B5EF4-FFF2-40B4-BE49-F238E27FC236}">
                        <a16:creationId xmlns:a16="http://schemas.microsoft.com/office/drawing/2014/main" id="{87216C62-41DE-4E15-9DC9-E8C60E30655F}"/>
                      </a:ext>
                    </a:extLst>
                  </p:cNvPr>
                  <p:cNvPicPr/>
                  <p:nvPr/>
                </p:nvPicPr>
                <p:blipFill>
                  <a:blip r:embed="rId56"/>
                  <a:stretch>
                    <a:fillRect/>
                  </a:stretch>
                </p:blipFill>
                <p:spPr>
                  <a:xfrm>
                    <a:off x="3770629" y="3494330"/>
                    <a:ext cx="71657" cy="7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19">
                <p14:nvContentPartPr>
                  <p14:cNvPr id="359" name="Håndskrift 358">
                    <a:extLst>
                      <a:ext uri="{FF2B5EF4-FFF2-40B4-BE49-F238E27FC236}">
                        <a16:creationId xmlns:a16="http://schemas.microsoft.com/office/drawing/2014/main" id="{636050DF-5D28-42A6-9B73-17642F9BE69B}"/>
                      </a:ext>
                    </a:extLst>
                  </p14:cNvPr>
                  <p14:cNvContentPartPr/>
                  <p14:nvPr/>
                </p14:nvContentPartPr>
                <p14:xfrm>
                  <a:off x="3828760" y="3538250"/>
                  <a:ext cx="12600" cy="5400"/>
                </p14:xfrm>
              </p:contentPart>
            </mc:Choice>
            <mc:Fallback xmlns="">
              <p:pic>
                <p:nvPicPr>
                  <p:cNvPr id="359" name="Håndskrift 358">
                    <a:extLst>
                      <a:ext uri="{FF2B5EF4-FFF2-40B4-BE49-F238E27FC236}">
                        <a16:creationId xmlns:a16="http://schemas.microsoft.com/office/drawing/2014/main" id="{636050DF-5D28-42A6-9B73-17642F9BE69B}"/>
                      </a:ext>
                    </a:extLst>
                  </p:cNvPr>
                  <p:cNvPicPr/>
                  <p:nvPr/>
                </p:nvPicPr>
                <p:blipFill>
                  <a:blip r:embed="rId89"/>
                  <a:stretch>
                    <a:fillRect/>
                  </a:stretch>
                </p:blipFill>
                <p:spPr>
                  <a:xfrm>
                    <a:off x="3795602" y="3478250"/>
                    <a:ext cx="78584" cy="124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0">
                <p14:nvContentPartPr>
                  <p14:cNvPr id="361" name="Håndskrift 360">
                    <a:extLst>
                      <a:ext uri="{FF2B5EF4-FFF2-40B4-BE49-F238E27FC236}">
                        <a16:creationId xmlns:a16="http://schemas.microsoft.com/office/drawing/2014/main" id="{96AFD2D4-EB3B-4EC7-A9FE-1D993D0201E8}"/>
                      </a:ext>
                    </a:extLst>
                  </p14:cNvPr>
                  <p14:cNvContentPartPr/>
                  <p14:nvPr/>
                </p14:nvContentPartPr>
                <p14:xfrm>
                  <a:off x="3854320" y="3527810"/>
                  <a:ext cx="360" cy="2880"/>
                </p14:xfrm>
              </p:contentPart>
            </mc:Choice>
            <mc:Fallback xmlns="">
              <p:pic>
                <p:nvPicPr>
                  <p:cNvPr id="361" name="Håndskrift 360">
                    <a:extLst>
                      <a:ext uri="{FF2B5EF4-FFF2-40B4-BE49-F238E27FC236}">
                        <a16:creationId xmlns:a16="http://schemas.microsoft.com/office/drawing/2014/main" id="{96AFD2D4-EB3B-4EC7-A9FE-1D993D0201E8}"/>
                      </a:ext>
                    </a:extLst>
                  </p:cNvPr>
                  <p:cNvPicPr/>
                  <p:nvPr/>
                </p:nvPicPr>
                <p:blipFill>
                  <a:blip r:embed="rId91"/>
                  <a:stretch>
                    <a:fillRect/>
                  </a:stretch>
                </p:blipFill>
                <p:spPr>
                  <a:xfrm>
                    <a:off x="3818320" y="3479810"/>
                    <a:ext cx="72000" cy="98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21">
                <p14:nvContentPartPr>
                  <p14:cNvPr id="362" name="Håndskrift 361">
                    <a:extLst>
                      <a:ext uri="{FF2B5EF4-FFF2-40B4-BE49-F238E27FC236}">
                        <a16:creationId xmlns:a16="http://schemas.microsoft.com/office/drawing/2014/main" id="{E8F654E6-7818-4FBE-A396-B17EEC390CAC}"/>
                      </a:ext>
                    </a:extLst>
                  </p14:cNvPr>
                  <p14:cNvContentPartPr/>
                  <p14:nvPr/>
                </p14:nvContentPartPr>
                <p14:xfrm>
                  <a:off x="3885640" y="3517370"/>
                  <a:ext cx="360" cy="360"/>
                </p14:xfrm>
              </p:contentPart>
            </mc:Choice>
            <mc:Fallback xmlns="">
              <p:pic>
                <p:nvPicPr>
                  <p:cNvPr id="362" name="Håndskrift 361">
                    <a:extLst>
                      <a:ext uri="{FF2B5EF4-FFF2-40B4-BE49-F238E27FC236}">
                        <a16:creationId xmlns:a16="http://schemas.microsoft.com/office/drawing/2014/main" id="{E8F654E6-7818-4FBE-A396-B17EEC390CAC}"/>
                      </a:ext>
                    </a:extLst>
                  </p:cNvPr>
                  <p:cNvPicPr/>
                  <p:nvPr/>
                </p:nvPicPr>
                <p:blipFill>
                  <a:blip r:embed="rId36"/>
                  <a:stretch>
                    <a:fillRect/>
                  </a:stretch>
                </p:blipFill>
                <p:spPr>
                  <a:xfrm>
                    <a:off x="3849640" y="3481370"/>
                    <a:ext cx="72000" cy="7200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422">
            <p14:nvContentPartPr>
              <p14:cNvPr id="7" name="Håndskrift 6">
                <a:extLst>
                  <a:ext uri="{FF2B5EF4-FFF2-40B4-BE49-F238E27FC236}">
                    <a16:creationId xmlns:a16="http://schemas.microsoft.com/office/drawing/2014/main" id="{FC805E9E-641E-457B-9D92-3D4D8C58CF49}"/>
                  </a:ext>
                </a:extLst>
              </p14:cNvPr>
              <p14:cNvContentPartPr/>
              <p14:nvPr/>
            </p14:nvContentPartPr>
            <p14:xfrm>
              <a:off x="3671739" y="1050986"/>
              <a:ext cx="794160" cy="120600"/>
            </p14:xfrm>
          </p:contentPart>
        </mc:Choice>
        <mc:Fallback xmlns="">
          <p:pic>
            <p:nvPicPr>
              <p:cNvPr id="7" name="Håndskrift 6">
                <a:extLst>
                  <a:ext uri="{FF2B5EF4-FFF2-40B4-BE49-F238E27FC236}">
                    <a16:creationId xmlns:a16="http://schemas.microsoft.com/office/drawing/2014/main" id="{FC805E9E-641E-457B-9D92-3D4D8C58CF49}"/>
                  </a:ext>
                </a:extLst>
              </p:cNvPr>
              <p:cNvPicPr/>
              <p:nvPr/>
            </p:nvPicPr>
            <p:blipFill>
              <a:blip r:embed="rId423"/>
              <a:stretch>
                <a:fillRect/>
              </a:stretch>
            </p:blipFill>
            <p:spPr>
              <a:xfrm>
                <a:off x="3662739" y="1042346"/>
                <a:ext cx="81180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4">
            <p14:nvContentPartPr>
              <p14:cNvPr id="496" name="Håndskrift 495">
                <a:extLst>
                  <a:ext uri="{FF2B5EF4-FFF2-40B4-BE49-F238E27FC236}">
                    <a16:creationId xmlns:a16="http://schemas.microsoft.com/office/drawing/2014/main" id="{3F831FAA-8840-4B13-AFF3-DA37D140A0BB}"/>
                  </a:ext>
                </a:extLst>
              </p14:cNvPr>
              <p14:cNvContentPartPr/>
              <p14:nvPr/>
            </p14:nvContentPartPr>
            <p14:xfrm>
              <a:off x="2976806" y="657374"/>
              <a:ext cx="794160" cy="120600"/>
            </p14:xfrm>
          </p:contentPart>
        </mc:Choice>
        <mc:Fallback xmlns="">
          <p:pic>
            <p:nvPicPr>
              <p:cNvPr id="496" name="Håndskrift 495">
                <a:extLst>
                  <a:ext uri="{FF2B5EF4-FFF2-40B4-BE49-F238E27FC236}">
                    <a16:creationId xmlns:a16="http://schemas.microsoft.com/office/drawing/2014/main" id="{3F831FAA-8840-4B13-AFF3-DA37D140A0BB}"/>
                  </a:ext>
                </a:extLst>
              </p:cNvPr>
              <p:cNvPicPr/>
              <p:nvPr/>
            </p:nvPicPr>
            <p:blipFill>
              <a:blip r:embed="rId423"/>
              <a:stretch>
                <a:fillRect/>
              </a:stretch>
            </p:blipFill>
            <p:spPr>
              <a:xfrm>
                <a:off x="2967806" y="648374"/>
                <a:ext cx="81180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5">
            <p14:nvContentPartPr>
              <p14:cNvPr id="497" name="Håndskrift 496">
                <a:extLst>
                  <a:ext uri="{FF2B5EF4-FFF2-40B4-BE49-F238E27FC236}">
                    <a16:creationId xmlns:a16="http://schemas.microsoft.com/office/drawing/2014/main" id="{DE776564-85E9-4C5D-96B2-14D4734F2111}"/>
                  </a:ext>
                </a:extLst>
              </p14:cNvPr>
              <p14:cNvContentPartPr/>
              <p14:nvPr/>
            </p14:nvContentPartPr>
            <p14:xfrm>
              <a:off x="4129038" y="604481"/>
              <a:ext cx="794160" cy="120600"/>
            </p14:xfrm>
          </p:contentPart>
        </mc:Choice>
        <mc:Fallback xmlns="">
          <p:pic>
            <p:nvPicPr>
              <p:cNvPr id="497" name="Håndskrift 496">
                <a:extLst>
                  <a:ext uri="{FF2B5EF4-FFF2-40B4-BE49-F238E27FC236}">
                    <a16:creationId xmlns:a16="http://schemas.microsoft.com/office/drawing/2014/main" id="{DE776564-85E9-4C5D-96B2-14D4734F2111}"/>
                  </a:ext>
                </a:extLst>
              </p:cNvPr>
              <p:cNvPicPr/>
              <p:nvPr/>
            </p:nvPicPr>
            <p:blipFill>
              <a:blip r:embed="rId423"/>
              <a:stretch>
                <a:fillRect/>
              </a:stretch>
            </p:blipFill>
            <p:spPr>
              <a:xfrm>
                <a:off x="4120038" y="595481"/>
                <a:ext cx="811800" cy="138240"/>
              </a:xfrm>
              <a:prstGeom prst="rect">
                <a:avLst/>
              </a:prstGeom>
            </p:spPr>
          </p:pic>
        </mc:Fallback>
      </mc:AlternateContent>
      <p:cxnSp>
        <p:nvCxnSpPr>
          <p:cNvPr id="498" name="Lige forbindelse 497">
            <a:extLst>
              <a:ext uri="{FF2B5EF4-FFF2-40B4-BE49-F238E27FC236}">
                <a16:creationId xmlns:a16="http://schemas.microsoft.com/office/drawing/2014/main" id="{BAD7AB5B-F7E2-43EB-ACA3-3786D6277D7A}"/>
              </a:ext>
            </a:extLst>
          </p:cNvPr>
          <p:cNvCxnSpPr>
            <a:cxnSpLocks/>
          </p:cNvCxnSpPr>
          <p:nvPr/>
        </p:nvCxnSpPr>
        <p:spPr>
          <a:xfrm flipV="1">
            <a:off x="5034253" y="5214588"/>
            <a:ext cx="434944" cy="510151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9" name="Lige forbindelse 498">
            <a:extLst>
              <a:ext uri="{FF2B5EF4-FFF2-40B4-BE49-F238E27FC236}">
                <a16:creationId xmlns:a16="http://schemas.microsoft.com/office/drawing/2014/main" id="{E007BCAE-9BD4-43F4-B864-F70DB9D91254}"/>
              </a:ext>
            </a:extLst>
          </p:cNvPr>
          <p:cNvCxnSpPr>
            <a:cxnSpLocks/>
          </p:cNvCxnSpPr>
          <p:nvPr/>
        </p:nvCxnSpPr>
        <p:spPr>
          <a:xfrm flipV="1">
            <a:off x="4242638" y="5468820"/>
            <a:ext cx="434944" cy="510151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1" name="Gruppe 500">
            <a:extLst>
              <a:ext uri="{FF2B5EF4-FFF2-40B4-BE49-F238E27FC236}">
                <a16:creationId xmlns:a16="http://schemas.microsoft.com/office/drawing/2014/main" id="{1CC3BFC1-B178-4B51-94C3-3E9290F6F412}"/>
              </a:ext>
            </a:extLst>
          </p:cNvPr>
          <p:cNvGrpSpPr/>
          <p:nvPr/>
        </p:nvGrpSpPr>
        <p:grpSpPr>
          <a:xfrm>
            <a:off x="3803755" y="5431010"/>
            <a:ext cx="320178" cy="430266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502" name="Håndskrift 501">
                  <a:extLst>
                    <a:ext uri="{FF2B5EF4-FFF2-40B4-BE49-F238E27FC236}">
                      <a16:creationId xmlns:a16="http://schemas.microsoft.com/office/drawing/2014/main" id="{0FC2CAB0-EC45-493D-AC2B-806E5FE73FEB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297" name="Håndskrift 296">
                  <a:extLst>
                    <a:ext uri="{FF2B5EF4-FFF2-40B4-BE49-F238E27FC236}">
                      <a16:creationId xmlns:a16="http://schemas.microsoft.com/office/drawing/2014/main" id="{DDE5D5EC-CEE2-464F-8E5E-B9942D717499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1956170" y="5769015"/>
                  <a:ext cx="328300" cy="3952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503" name="Håndskrift 502">
                  <a:extLst>
                    <a:ext uri="{FF2B5EF4-FFF2-40B4-BE49-F238E27FC236}">
                      <a16:creationId xmlns:a16="http://schemas.microsoft.com/office/drawing/2014/main" id="{1B145F4A-7912-42E2-8D20-43F67F8A981A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298" name="Håndskrift 297">
                  <a:extLst>
                    <a:ext uri="{FF2B5EF4-FFF2-40B4-BE49-F238E27FC236}">
                      <a16:creationId xmlns:a16="http://schemas.microsoft.com/office/drawing/2014/main" id="{B230FF49-8AB0-4DC9-A885-728380BFE724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1937662" y="5586315"/>
                  <a:ext cx="264960" cy="2622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504" name="Håndskrift 503">
                  <a:extLst>
                    <a:ext uri="{FF2B5EF4-FFF2-40B4-BE49-F238E27FC236}">
                      <a16:creationId xmlns:a16="http://schemas.microsoft.com/office/drawing/2014/main" id="{F6F959BE-72BF-4AB8-9815-53545047FCBC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299" name="Håndskrift 298">
                  <a:extLst>
                    <a:ext uri="{FF2B5EF4-FFF2-40B4-BE49-F238E27FC236}">
                      <a16:creationId xmlns:a16="http://schemas.microsoft.com/office/drawing/2014/main" id="{A10AF289-B91D-42B4-A509-A6AEE9599C55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5" name="Gruppe 504">
            <a:extLst>
              <a:ext uri="{FF2B5EF4-FFF2-40B4-BE49-F238E27FC236}">
                <a16:creationId xmlns:a16="http://schemas.microsoft.com/office/drawing/2014/main" id="{546B0B07-D473-43F9-9809-DC47D512B6BB}"/>
              </a:ext>
            </a:extLst>
          </p:cNvPr>
          <p:cNvGrpSpPr/>
          <p:nvPr/>
        </p:nvGrpSpPr>
        <p:grpSpPr>
          <a:xfrm>
            <a:off x="5663802" y="5548600"/>
            <a:ext cx="320178" cy="430266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506" name="Håndskrift 505">
                  <a:extLst>
                    <a:ext uri="{FF2B5EF4-FFF2-40B4-BE49-F238E27FC236}">
                      <a16:creationId xmlns:a16="http://schemas.microsoft.com/office/drawing/2014/main" id="{1CD3A2B4-58BB-4A79-A836-8D49EBE0ADDD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310" name="Håndskrift 309">
                  <a:extLst>
                    <a:ext uri="{FF2B5EF4-FFF2-40B4-BE49-F238E27FC236}">
                      <a16:creationId xmlns:a16="http://schemas.microsoft.com/office/drawing/2014/main" id="{041A32E4-86B6-445E-A84D-8AFE5860BA3E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1956170" y="5769015"/>
                  <a:ext cx="328300" cy="3952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507" name="Håndskrift 506">
                  <a:extLst>
                    <a:ext uri="{FF2B5EF4-FFF2-40B4-BE49-F238E27FC236}">
                      <a16:creationId xmlns:a16="http://schemas.microsoft.com/office/drawing/2014/main" id="{E8F84EDE-CE03-402B-82F6-FDF6F6A8C268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311" name="Håndskrift 310">
                  <a:extLst>
                    <a:ext uri="{FF2B5EF4-FFF2-40B4-BE49-F238E27FC236}">
                      <a16:creationId xmlns:a16="http://schemas.microsoft.com/office/drawing/2014/main" id="{FE0AE1F0-F14B-4E3C-AEFD-5E6D8FA63FA7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1937662" y="5586315"/>
                  <a:ext cx="264960" cy="2622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508" name="Håndskrift 507">
                  <a:extLst>
                    <a:ext uri="{FF2B5EF4-FFF2-40B4-BE49-F238E27FC236}">
                      <a16:creationId xmlns:a16="http://schemas.microsoft.com/office/drawing/2014/main" id="{EF992282-0394-492F-B47E-DD925E9AFAE7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312" name="Håndskrift 311">
                  <a:extLst>
                    <a:ext uri="{FF2B5EF4-FFF2-40B4-BE49-F238E27FC236}">
                      <a16:creationId xmlns:a16="http://schemas.microsoft.com/office/drawing/2014/main" id="{BE419BC7-8F0C-4E69-93C0-36CE3871B6A0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9" name="Gruppe 508">
            <a:extLst>
              <a:ext uri="{FF2B5EF4-FFF2-40B4-BE49-F238E27FC236}">
                <a16:creationId xmlns:a16="http://schemas.microsoft.com/office/drawing/2014/main" id="{DA1302F7-3C82-4A44-958C-40FCFE998D9F}"/>
              </a:ext>
            </a:extLst>
          </p:cNvPr>
          <p:cNvGrpSpPr/>
          <p:nvPr/>
        </p:nvGrpSpPr>
        <p:grpSpPr>
          <a:xfrm>
            <a:off x="8859883" y="5435466"/>
            <a:ext cx="629188" cy="845524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510" name="Håndskrift 509">
                  <a:extLst>
                    <a:ext uri="{FF2B5EF4-FFF2-40B4-BE49-F238E27FC236}">
                      <a16:creationId xmlns:a16="http://schemas.microsoft.com/office/drawing/2014/main" id="{164397A9-EEB4-4F14-B2F4-298D66174F28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314" name="Håndskrift 313">
                  <a:extLst>
                    <a:ext uri="{FF2B5EF4-FFF2-40B4-BE49-F238E27FC236}">
                      <a16:creationId xmlns:a16="http://schemas.microsoft.com/office/drawing/2014/main" id="{0BA2DBFC-C896-435A-9E07-5F03DC95DF62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1956170" y="5769015"/>
                  <a:ext cx="328300" cy="3952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511" name="Håndskrift 510">
                  <a:extLst>
                    <a:ext uri="{FF2B5EF4-FFF2-40B4-BE49-F238E27FC236}">
                      <a16:creationId xmlns:a16="http://schemas.microsoft.com/office/drawing/2014/main" id="{FD8A266D-ECFD-49F5-B95B-6D938DDDE73F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315" name="Håndskrift 314">
                  <a:extLst>
                    <a:ext uri="{FF2B5EF4-FFF2-40B4-BE49-F238E27FC236}">
                      <a16:creationId xmlns:a16="http://schemas.microsoft.com/office/drawing/2014/main" id="{03D32C9B-5FB9-4215-94D1-B3B1806093D1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1937662" y="5586315"/>
                  <a:ext cx="264960" cy="2622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512" name="Håndskrift 511">
                  <a:extLst>
                    <a:ext uri="{FF2B5EF4-FFF2-40B4-BE49-F238E27FC236}">
                      <a16:creationId xmlns:a16="http://schemas.microsoft.com/office/drawing/2014/main" id="{CD368182-00D2-4C29-82CF-2B597632F2ED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316" name="Håndskrift 315">
                  <a:extLst>
                    <a:ext uri="{FF2B5EF4-FFF2-40B4-BE49-F238E27FC236}">
                      <a16:creationId xmlns:a16="http://schemas.microsoft.com/office/drawing/2014/main" id="{4EDEA2EB-1B2E-4211-83F0-7B1C8F8C7CE1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3" name="Gruppe 512">
            <a:extLst>
              <a:ext uri="{FF2B5EF4-FFF2-40B4-BE49-F238E27FC236}">
                <a16:creationId xmlns:a16="http://schemas.microsoft.com/office/drawing/2014/main" id="{463DD12A-D85B-457D-A270-13DC1D73F8E7}"/>
              </a:ext>
            </a:extLst>
          </p:cNvPr>
          <p:cNvGrpSpPr/>
          <p:nvPr/>
        </p:nvGrpSpPr>
        <p:grpSpPr>
          <a:xfrm>
            <a:off x="3720620" y="5187862"/>
            <a:ext cx="605655" cy="813899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514" name="Håndskrift 513">
                  <a:extLst>
                    <a:ext uri="{FF2B5EF4-FFF2-40B4-BE49-F238E27FC236}">
                      <a16:creationId xmlns:a16="http://schemas.microsoft.com/office/drawing/2014/main" id="{E3FB0C1D-37E9-467F-92D6-963894424ADE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320" name="Håndskrift 319">
                  <a:extLst>
                    <a:ext uri="{FF2B5EF4-FFF2-40B4-BE49-F238E27FC236}">
                      <a16:creationId xmlns:a16="http://schemas.microsoft.com/office/drawing/2014/main" id="{DACB3FBC-CFA7-43C5-8866-BA6D6CE99302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1956170" y="5769015"/>
                  <a:ext cx="328300" cy="3952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515" name="Håndskrift 514">
                  <a:extLst>
                    <a:ext uri="{FF2B5EF4-FFF2-40B4-BE49-F238E27FC236}">
                      <a16:creationId xmlns:a16="http://schemas.microsoft.com/office/drawing/2014/main" id="{DE0A4403-DDCC-4BC5-B83B-704461B69302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321" name="Håndskrift 320">
                  <a:extLst>
                    <a:ext uri="{FF2B5EF4-FFF2-40B4-BE49-F238E27FC236}">
                      <a16:creationId xmlns:a16="http://schemas.microsoft.com/office/drawing/2014/main" id="{966829EE-822A-4D89-B8DD-1828333F44F9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1937662" y="5586315"/>
                  <a:ext cx="264960" cy="2622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516" name="Håndskrift 515">
                  <a:extLst>
                    <a:ext uri="{FF2B5EF4-FFF2-40B4-BE49-F238E27FC236}">
                      <a16:creationId xmlns:a16="http://schemas.microsoft.com/office/drawing/2014/main" id="{E7C2B306-6448-4C27-A8F1-4CCE239D21C3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322" name="Håndskrift 321">
                  <a:extLst>
                    <a:ext uri="{FF2B5EF4-FFF2-40B4-BE49-F238E27FC236}">
                      <a16:creationId xmlns:a16="http://schemas.microsoft.com/office/drawing/2014/main" id="{C10C8AB4-01B5-4E9E-8DAB-96DA9F543FBC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7" name="Gruppe 516">
            <a:extLst>
              <a:ext uri="{FF2B5EF4-FFF2-40B4-BE49-F238E27FC236}">
                <a16:creationId xmlns:a16="http://schemas.microsoft.com/office/drawing/2014/main" id="{441C726C-4D1F-4712-B86D-7890589F6CE0}"/>
              </a:ext>
            </a:extLst>
          </p:cNvPr>
          <p:cNvGrpSpPr/>
          <p:nvPr/>
        </p:nvGrpSpPr>
        <p:grpSpPr>
          <a:xfrm>
            <a:off x="3382565" y="5223930"/>
            <a:ext cx="551424" cy="741022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518" name="Håndskrift 517">
                  <a:extLst>
                    <a:ext uri="{FF2B5EF4-FFF2-40B4-BE49-F238E27FC236}">
                      <a16:creationId xmlns:a16="http://schemas.microsoft.com/office/drawing/2014/main" id="{0A0B70BF-69D8-43F3-9BE0-A3BF7EC7C51A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325" name="Håndskrift 324">
                  <a:extLst>
                    <a:ext uri="{FF2B5EF4-FFF2-40B4-BE49-F238E27FC236}">
                      <a16:creationId xmlns:a16="http://schemas.microsoft.com/office/drawing/2014/main" id="{4BDBDAEF-62F0-43B0-B1DF-EA0A60514B52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1956170" y="5769015"/>
                  <a:ext cx="328300" cy="3952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519" name="Håndskrift 518">
                  <a:extLst>
                    <a:ext uri="{FF2B5EF4-FFF2-40B4-BE49-F238E27FC236}">
                      <a16:creationId xmlns:a16="http://schemas.microsoft.com/office/drawing/2014/main" id="{2FD18038-EDA8-414D-9AF6-CFF9BCE49C78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326" name="Håndskrift 325">
                  <a:extLst>
                    <a:ext uri="{FF2B5EF4-FFF2-40B4-BE49-F238E27FC236}">
                      <a16:creationId xmlns:a16="http://schemas.microsoft.com/office/drawing/2014/main" id="{88A1C202-05D7-4688-AEF2-C080EC9F75D0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1937662" y="5586315"/>
                  <a:ext cx="264960" cy="2622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520" name="Håndskrift 519">
                  <a:extLst>
                    <a:ext uri="{FF2B5EF4-FFF2-40B4-BE49-F238E27FC236}">
                      <a16:creationId xmlns:a16="http://schemas.microsoft.com/office/drawing/2014/main" id="{D679759F-E0FE-4E4E-BD7C-D365C9139DD0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327" name="Håndskrift 326">
                  <a:extLst>
                    <a:ext uri="{FF2B5EF4-FFF2-40B4-BE49-F238E27FC236}">
                      <a16:creationId xmlns:a16="http://schemas.microsoft.com/office/drawing/2014/main" id="{38C47CC2-B90A-4E26-9B79-D4C1764CE4F0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2" name="Gruppe 521">
            <a:extLst>
              <a:ext uri="{FF2B5EF4-FFF2-40B4-BE49-F238E27FC236}">
                <a16:creationId xmlns:a16="http://schemas.microsoft.com/office/drawing/2014/main" id="{47D3D202-F0C4-4221-8EB6-DA4E5A3217F0}"/>
              </a:ext>
            </a:extLst>
          </p:cNvPr>
          <p:cNvGrpSpPr/>
          <p:nvPr/>
        </p:nvGrpSpPr>
        <p:grpSpPr>
          <a:xfrm>
            <a:off x="8205449" y="5548456"/>
            <a:ext cx="320178" cy="430266"/>
            <a:chOff x="1955662" y="5609118"/>
            <a:chExt cx="320178" cy="5442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523" name="Håndskrift 522">
                  <a:extLst>
                    <a:ext uri="{FF2B5EF4-FFF2-40B4-BE49-F238E27FC236}">
                      <a16:creationId xmlns:a16="http://schemas.microsoft.com/office/drawing/2014/main" id="{8E30122B-D57C-45AA-BD48-76510D1AE7DF}"/>
                    </a:ext>
                  </a:extLst>
                </p14:cNvPr>
                <p14:cNvContentPartPr/>
                <p14:nvPr/>
              </p14:nvContentPartPr>
              <p14:xfrm>
                <a:off x="1965160" y="5780400"/>
                <a:ext cx="310680" cy="372960"/>
              </p14:xfrm>
            </p:contentPart>
          </mc:Choice>
          <mc:Fallback xmlns="">
            <p:pic>
              <p:nvPicPr>
                <p:cNvPr id="1505" name="Håndskrift 1504">
                  <a:extLst>
                    <a:ext uri="{FF2B5EF4-FFF2-40B4-BE49-F238E27FC236}">
                      <a16:creationId xmlns:a16="http://schemas.microsoft.com/office/drawing/2014/main" id="{35F2ECDD-B1BA-4F69-84EA-261FBBC92E1B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1956170" y="5769015"/>
                  <a:ext cx="328300" cy="3952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524" name="Håndskrift 523">
                  <a:extLst>
                    <a:ext uri="{FF2B5EF4-FFF2-40B4-BE49-F238E27FC236}">
                      <a16:creationId xmlns:a16="http://schemas.microsoft.com/office/drawing/2014/main" id="{E6CAFE44-1F6F-43F5-B87F-2ACD74685D3B}"/>
                    </a:ext>
                  </a:extLst>
                </p14:cNvPr>
                <p14:cNvContentPartPr/>
                <p14:nvPr/>
              </p14:nvContentPartPr>
              <p14:xfrm>
                <a:off x="1955662" y="5609118"/>
                <a:ext cx="229320" cy="217080"/>
              </p14:xfrm>
            </p:contentPart>
          </mc:Choice>
          <mc:Fallback xmlns="">
            <p:pic>
              <p:nvPicPr>
                <p:cNvPr id="1506" name="Håndskrift 1505">
                  <a:extLst>
                    <a:ext uri="{FF2B5EF4-FFF2-40B4-BE49-F238E27FC236}">
                      <a16:creationId xmlns:a16="http://schemas.microsoft.com/office/drawing/2014/main" id="{7122D179-BCF2-4EC6-9BBF-30EC014090B8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1937662" y="5586315"/>
                  <a:ext cx="264960" cy="2622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525" name="Håndskrift 524">
                  <a:extLst>
                    <a:ext uri="{FF2B5EF4-FFF2-40B4-BE49-F238E27FC236}">
                      <a16:creationId xmlns:a16="http://schemas.microsoft.com/office/drawing/2014/main" id="{C7667389-1B62-432C-9F74-CCF2D5651952}"/>
                    </a:ext>
                  </a:extLst>
                </p14:cNvPr>
                <p14:cNvContentPartPr/>
                <p14:nvPr/>
              </p14:nvContentPartPr>
              <p14:xfrm>
                <a:off x="2073022" y="5719998"/>
                <a:ext cx="360" cy="360"/>
              </p14:xfrm>
            </p:contentPart>
          </mc:Choice>
          <mc:Fallback xmlns="">
            <p:pic>
              <p:nvPicPr>
                <p:cNvPr id="1507" name="Håndskrift 1506">
                  <a:extLst>
                    <a:ext uri="{FF2B5EF4-FFF2-40B4-BE49-F238E27FC236}">
                      <a16:creationId xmlns:a16="http://schemas.microsoft.com/office/drawing/2014/main" id="{AFFDA71F-90F5-4E20-BE52-16CEB4EDDA32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037022" y="5683998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6" name="Gruppe 525">
            <a:extLst>
              <a:ext uri="{FF2B5EF4-FFF2-40B4-BE49-F238E27FC236}">
                <a16:creationId xmlns:a16="http://schemas.microsoft.com/office/drawing/2014/main" id="{62E415BF-C247-432F-9D74-8BBF19FE6D43}"/>
              </a:ext>
            </a:extLst>
          </p:cNvPr>
          <p:cNvGrpSpPr/>
          <p:nvPr/>
        </p:nvGrpSpPr>
        <p:grpSpPr>
          <a:xfrm>
            <a:off x="2904086" y="5327593"/>
            <a:ext cx="739080" cy="713520"/>
            <a:chOff x="6984870" y="5281588"/>
            <a:chExt cx="739080" cy="71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527" name="Håndskrift 526">
                  <a:extLst>
                    <a:ext uri="{FF2B5EF4-FFF2-40B4-BE49-F238E27FC236}">
                      <a16:creationId xmlns:a16="http://schemas.microsoft.com/office/drawing/2014/main" id="{DD96DF74-58C0-4F26-9B2D-DEB407E85FEF}"/>
                    </a:ext>
                  </a:extLst>
                </p14:cNvPr>
                <p14:cNvContentPartPr/>
                <p14:nvPr/>
              </p14:nvContentPartPr>
              <p14:xfrm>
                <a:off x="7151550" y="5556988"/>
                <a:ext cx="18000" cy="146880"/>
              </p14:xfrm>
            </p:contentPart>
          </mc:Choice>
          <mc:Fallback xmlns="">
            <p:pic>
              <p:nvPicPr>
                <p:cNvPr id="372" name="Håndskrift 371">
                  <a:extLst>
                    <a:ext uri="{FF2B5EF4-FFF2-40B4-BE49-F238E27FC236}">
                      <a16:creationId xmlns:a16="http://schemas.microsoft.com/office/drawing/2014/main" id="{79462B5E-BF35-4E9A-A2F4-63DE4094D3B2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7133550" y="5538988"/>
                  <a:ext cx="5364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528" name="Håndskrift 527">
                  <a:extLst>
                    <a:ext uri="{FF2B5EF4-FFF2-40B4-BE49-F238E27FC236}">
                      <a16:creationId xmlns:a16="http://schemas.microsoft.com/office/drawing/2014/main" id="{5399CE05-F668-4C4F-B4A6-30A9ED5BDCC4}"/>
                    </a:ext>
                  </a:extLst>
                </p14:cNvPr>
                <p14:cNvContentPartPr/>
                <p14:nvPr/>
              </p14:nvContentPartPr>
              <p14:xfrm>
                <a:off x="7190070" y="5547988"/>
                <a:ext cx="75600" cy="295560"/>
              </p14:xfrm>
            </p:contentPart>
          </mc:Choice>
          <mc:Fallback xmlns="">
            <p:pic>
              <p:nvPicPr>
                <p:cNvPr id="373" name="Håndskrift 372">
                  <a:extLst>
                    <a:ext uri="{FF2B5EF4-FFF2-40B4-BE49-F238E27FC236}">
                      <a16:creationId xmlns:a16="http://schemas.microsoft.com/office/drawing/2014/main" id="{640DBB54-EE60-41DE-A363-6F5C840FA92F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7172070" y="5530348"/>
                  <a:ext cx="111240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529" name="Håndskrift 528">
                  <a:extLst>
                    <a:ext uri="{FF2B5EF4-FFF2-40B4-BE49-F238E27FC236}">
                      <a16:creationId xmlns:a16="http://schemas.microsoft.com/office/drawing/2014/main" id="{DDF9962B-A021-4620-B52F-48B666F81B49}"/>
                    </a:ext>
                  </a:extLst>
                </p14:cNvPr>
                <p14:cNvContentPartPr/>
                <p14:nvPr/>
              </p14:nvContentPartPr>
              <p14:xfrm>
                <a:off x="7228230" y="5610268"/>
                <a:ext cx="7200" cy="265680"/>
              </p14:xfrm>
            </p:contentPart>
          </mc:Choice>
          <mc:Fallback xmlns="">
            <p:pic>
              <p:nvPicPr>
                <p:cNvPr id="374" name="Håndskrift 373">
                  <a:extLst>
                    <a:ext uri="{FF2B5EF4-FFF2-40B4-BE49-F238E27FC236}">
                      <a16:creationId xmlns:a16="http://schemas.microsoft.com/office/drawing/2014/main" id="{5156D5D3-6975-4E9C-9526-B4E1C70921EC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7210230" y="5592268"/>
                  <a:ext cx="4284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530" name="Håndskrift 529">
                  <a:extLst>
                    <a:ext uri="{FF2B5EF4-FFF2-40B4-BE49-F238E27FC236}">
                      <a16:creationId xmlns:a16="http://schemas.microsoft.com/office/drawing/2014/main" id="{3A31B7BB-9C89-48DB-BCFF-01CB6E95060E}"/>
                    </a:ext>
                  </a:extLst>
                </p14:cNvPr>
                <p14:cNvContentPartPr/>
                <p14:nvPr/>
              </p14:nvContentPartPr>
              <p14:xfrm>
                <a:off x="7190430" y="5663548"/>
                <a:ext cx="8280" cy="175680"/>
              </p14:xfrm>
            </p:contentPart>
          </mc:Choice>
          <mc:Fallback xmlns="">
            <p:pic>
              <p:nvPicPr>
                <p:cNvPr id="375" name="Håndskrift 374">
                  <a:extLst>
                    <a:ext uri="{FF2B5EF4-FFF2-40B4-BE49-F238E27FC236}">
                      <a16:creationId xmlns:a16="http://schemas.microsoft.com/office/drawing/2014/main" id="{D242224A-D87B-43F6-9CDA-56BE36D101BB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7172790" y="5645548"/>
                  <a:ext cx="4392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531" name="Håndskrift 530">
                  <a:extLst>
                    <a:ext uri="{FF2B5EF4-FFF2-40B4-BE49-F238E27FC236}">
                      <a16:creationId xmlns:a16="http://schemas.microsoft.com/office/drawing/2014/main" id="{DC58C723-46FE-4F6E-BE74-1EABB2FF799D}"/>
                    </a:ext>
                  </a:extLst>
                </p14:cNvPr>
                <p14:cNvContentPartPr/>
                <p14:nvPr/>
              </p14:nvContentPartPr>
              <p14:xfrm>
                <a:off x="7245870" y="5281588"/>
                <a:ext cx="24840" cy="407160"/>
              </p14:xfrm>
            </p:contentPart>
          </mc:Choice>
          <mc:Fallback xmlns="">
            <p:pic>
              <p:nvPicPr>
                <p:cNvPr id="376" name="Håndskrift 375">
                  <a:extLst>
                    <a:ext uri="{FF2B5EF4-FFF2-40B4-BE49-F238E27FC236}">
                      <a16:creationId xmlns:a16="http://schemas.microsoft.com/office/drawing/2014/main" id="{19198E77-5995-47A3-B896-8F8FBE9B96C0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7227870" y="5263948"/>
                  <a:ext cx="60480" cy="44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532" name="Håndskrift 531">
                  <a:extLst>
                    <a:ext uri="{FF2B5EF4-FFF2-40B4-BE49-F238E27FC236}">
                      <a16:creationId xmlns:a16="http://schemas.microsoft.com/office/drawing/2014/main" id="{903EB5A5-C6E5-4015-8673-08CFF1C41328}"/>
                    </a:ext>
                  </a:extLst>
                </p14:cNvPr>
                <p14:cNvContentPartPr/>
                <p14:nvPr/>
              </p14:nvContentPartPr>
              <p14:xfrm>
                <a:off x="7154790" y="5415148"/>
                <a:ext cx="27360" cy="293400"/>
              </p14:xfrm>
            </p:contentPart>
          </mc:Choice>
          <mc:Fallback xmlns="">
            <p:pic>
              <p:nvPicPr>
                <p:cNvPr id="377" name="Håndskrift 376">
                  <a:extLst>
                    <a:ext uri="{FF2B5EF4-FFF2-40B4-BE49-F238E27FC236}">
                      <a16:creationId xmlns:a16="http://schemas.microsoft.com/office/drawing/2014/main" id="{ABCB1119-7735-418C-AEF6-34E9CD9266D6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7137150" y="5397148"/>
                  <a:ext cx="63000" cy="32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533" name="Håndskrift 532">
                  <a:extLst>
                    <a:ext uri="{FF2B5EF4-FFF2-40B4-BE49-F238E27FC236}">
                      <a16:creationId xmlns:a16="http://schemas.microsoft.com/office/drawing/2014/main" id="{F8667B28-CA6C-427F-9BA5-886F63E956CA}"/>
                    </a:ext>
                  </a:extLst>
                </p14:cNvPr>
                <p14:cNvContentPartPr/>
                <p14:nvPr/>
              </p14:nvContentPartPr>
              <p14:xfrm>
                <a:off x="7226070" y="5610268"/>
                <a:ext cx="33840" cy="221040"/>
              </p14:xfrm>
            </p:contentPart>
          </mc:Choice>
          <mc:Fallback xmlns="">
            <p:pic>
              <p:nvPicPr>
                <p:cNvPr id="378" name="Håndskrift 377">
                  <a:extLst>
                    <a:ext uri="{FF2B5EF4-FFF2-40B4-BE49-F238E27FC236}">
                      <a16:creationId xmlns:a16="http://schemas.microsoft.com/office/drawing/2014/main" id="{4F764587-36E9-4371-A4A8-8DE3677037D2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7208430" y="5592268"/>
                  <a:ext cx="6948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534" name="Håndskrift 533">
                  <a:extLst>
                    <a:ext uri="{FF2B5EF4-FFF2-40B4-BE49-F238E27FC236}">
                      <a16:creationId xmlns:a16="http://schemas.microsoft.com/office/drawing/2014/main" id="{26A8CB58-A200-4755-BC05-9B1CB679703A}"/>
                    </a:ext>
                  </a:extLst>
                </p14:cNvPr>
                <p14:cNvContentPartPr/>
                <p14:nvPr/>
              </p14:nvContentPartPr>
              <p14:xfrm>
                <a:off x="7367910" y="5486068"/>
                <a:ext cx="80640" cy="274320"/>
              </p14:xfrm>
            </p:contentPart>
          </mc:Choice>
          <mc:Fallback xmlns="">
            <p:pic>
              <p:nvPicPr>
                <p:cNvPr id="379" name="Håndskrift 378">
                  <a:extLst>
                    <a:ext uri="{FF2B5EF4-FFF2-40B4-BE49-F238E27FC236}">
                      <a16:creationId xmlns:a16="http://schemas.microsoft.com/office/drawing/2014/main" id="{D98BA078-9FA1-4E4D-A82F-D6A1F487C344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7350270" y="5468068"/>
                  <a:ext cx="11628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535" name="Håndskrift 534">
                  <a:extLst>
                    <a:ext uri="{FF2B5EF4-FFF2-40B4-BE49-F238E27FC236}">
                      <a16:creationId xmlns:a16="http://schemas.microsoft.com/office/drawing/2014/main" id="{FA9279B6-7264-4078-BAD5-825660CF1119}"/>
                    </a:ext>
                  </a:extLst>
                </p14:cNvPr>
                <p14:cNvContentPartPr/>
                <p14:nvPr/>
              </p14:nvContentPartPr>
              <p14:xfrm>
                <a:off x="7358910" y="5592628"/>
                <a:ext cx="9720" cy="268200"/>
              </p14:xfrm>
            </p:contentPart>
          </mc:Choice>
          <mc:Fallback xmlns="">
            <p:pic>
              <p:nvPicPr>
                <p:cNvPr id="380" name="Håndskrift 379">
                  <a:extLst>
                    <a:ext uri="{FF2B5EF4-FFF2-40B4-BE49-F238E27FC236}">
                      <a16:creationId xmlns:a16="http://schemas.microsoft.com/office/drawing/2014/main" id="{EFA87266-F7EB-410B-B5AB-C5682C19BE24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7340910" y="5574628"/>
                  <a:ext cx="45360" cy="30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536" name="Håndskrift 535">
                  <a:extLst>
                    <a:ext uri="{FF2B5EF4-FFF2-40B4-BE49-F238E27FC236}">
                      <a16:creationId xmlns:a16="http://schemas.microsoft.com/office/drawing/2014/main" id="{728730C6-98F0-4DE8-AAEB-C464BEF166F9}"/>
                    </a:ext>
                  </a:extLst>
                </p14:cNvPr>
                <p14:cNvContentPartPr/>
                <p14:nvPr/>
              </p14:nvContentPartPr>
              <p14:xfrm>
                <a:off x="7469070" y="5681548"/>
                <a:ext cx="14760" cy="211320"/>
              </p14:xfrm>
            </p:contentPart>
          </mc:Choice>
          <mc:Fallback xmlns="">
            <p:pic>
              <p:nvPicPr>
                <p:cNvPr id="381" name="Håndskrift 380">
                  <a:extLst>
                    <a:ext uri="{FF2B5EF4-FFF2-40B4-BE49-F238E27FC236}">
                      <a16:creationId xmlns:a16="http://schemas.microsoft.com/office/drawing/2014/main" id="{A469DFBC-A169-4E3A-A651-ED750CD061B0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7451430" y="5663548"/>
                  <a:ext cx="5040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537" name="Håndskrift 536">
                  <a:extLst>
                    <a:ext uri="{FF2B5EF4-FFF2-40B4-BE49-F238E27FC236}">
                      <a16:creationId xmlns:a16="http://schemas.microsoft.com/office/drawing/2014/main" id="{FF838686-7FE9-4D2D-9C9B-B187AFD74656}"/>
                    </a:ext>
                  </a:extLst>
                </p14:cNvPr>
                <p14:cNvContentPartPr/>
                <p14:nvPr/>
              </p14:nvContentPartPr>
              <p14:xfrm>
                <a:off x="7397790" y="5716828"/>
                <a:ext cx="59400" cy="232560"/>
              </p14:xfrm>
            </p:contentPart>
          </mc:Choice>
          <mc:Fallback xmlns="">
            <p:pic>
              <p:nvPicPr>
                <p:cNvPr id="382" name="Håndskrift 381">
                  <a:extLst>
                    <a:ext uri="{FF2B5EF4-FFF2-40B4-BE49-F238E27FC236}">
                      <a16:creationId xmlns:a16="http://schemas.microsoft.com/office/drawing/2014/main" id="{B9FB8D8E-877E-4C7D-BA63-F0D7E2C76F9D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7380150" y="5698828"/>
                  <a:ext cx="9504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538" name="Håndskrift 537">
                  <a:extLst>
                    <a:ext uri="{FF2B5EF4-FFF2-40B4-BE49-F238E27FC236}">
                      <a16:creationId xmlns:a16="http://schemas.microsoft.com/office/drawing/2014/main" id="{8F31BEE9-CFB4-4692-96C7-DAD2FCB031F2}"/>
                    </a:ext>
                  </a:extLst>
                </p14:cNvPr>
                <p14:cNvContentPartPr/>
                <p14:nvPr/>
              </p14:nvContentPartPr>
              <p14:xfrm>
                <a:off x="7421190" y="5725828"/>
                <a:ext cx="74520" cy="138960"/>
              </p14:xfrm>
            </p:contentPart>
          </mc:Choice>
          <mc:Fallback xmlns="">
            <p:pic>
              <p:nvPicPr>
                <p:cNvPr id="383" name="Håndskrift 382">
                  <a:extLst>
                    <a:ext uri="{FF2B5EF4-FFF2-40B4-BE49-F238E27FC236}">
                      <a16:creationId xmlns:a16="http://schemas.microsoft.com/office/drawing/2014/main" id="{C3626BF1-8C21-4A9E-8C0E-24023CAD5F92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7403550" y="5708188"/>
                  <a:ext cx="11016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539" name="Håndskrift 538">
                  <a:extLst>
                    <a:ext uri="{FF2B5EF4-FFF2-40B4-BE49-F238E27FC236}">
                      <a16:creationId xmlns:a16="http://schemas.microsoft.com/office/drawing/2014/main" id="{35BD9C83-1C30-4BA0-9EA0-685A023E0899}"/>
                    </a:ext>
                  </a:extLst>
                </p14:cNvPr>
                <p14:cNvContentPartPr/>
                <p14:nvPr/>
              </p14:nvContentPartPr>
              <p14:xfrm>
                <a:off x="7556910" y="5628268"/>
                <a:ext cx="21240" cy="267840"/>
              </p14:xfrm>
            </p:contentPart>
          </mc:Choice>
          <mc:Fallback xmlns="">
            <p:pic>
              <p:nvPicPr>
                <p:cNvPr id="384" name="Håndskrift 383">
                  <a:extLst>
                    <a:ext uri="{FF2B5EF4-FFF2-40B4-BE49-F238E27FC236}">
                      <a16:creationId xmlns:a16="http://schemas.microsoft.com/office/drawing/2014/main" id="{5893E1ED-C070-4948-ADFC-355BDD8DD525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7539270" y="5610268"/>
                  <a:ext cx="5688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540" name="Håndskrift 539">
                  <a:extLst>
                    <a:ext uri="{FF2B5EF4-FFF2-40B4-BE49-F238E27FC236}">
                      <a16:creationId xmlns:a16="http://schemas.microsoft.com/office/drawing/2014/main" id="{C49DB633-A700-42E9-8C19-BF9387950965}"/>
                    </a:ext>
                  </a:extLst>
                </p14:cNvPr>
                <p14:cNvContentPartPr/>
                <p14:nvPr/>
              </p14:nvContentPartPr>
              <p14:xfrm>
                <a:off x="7449990" y="5645908"/>
                <a:ext cx="7200" cy="265320"/>
              </p14:xfrm>
            </p:contentPart>
          </mc:Choice>
          <mc:Fallback xmlns="">
            <p:pic>
              <p:nvPicPr>
                <p:cNvPr id="385" name="Håndskrift 384">
                  <a:extLst>
                    <a:ext uri="{FF2B5EF4-FFF2-40B4-BE49-F238E27FC236}">
                      <a16:creationId xmlns:a16="http://schemas.microsoft.com/office/drawing/2014/main" id="{78CB8794-523E-44EA-A366-E022BD7346FE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7432350" y="5627908"/>
                  <a:ext cx="4284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541" name="Håndskrift 540">
                  <a:extLst>
                    <a:ext uri="{FF2B5EF4-FFF2-40B4-BE49-F238E27FC236}">
                      <a16:creationId xmlns:a16="http://schemas.microsoft.com/office/drawing/2014/main" id="{C2DBDDEC-2273-4198-AD3D-B72DB24E627B}"/>
                    </a:ext>
                  </a:extLst>
                </p14:cNvPr>
                <p14:cNvContentPartPr/>
                <p14:nvPr/>
              </p14:nvContentPartPr>
              <p14:xfrm>
                <a:off x="7474470" y="5690188"/>
                <a:ext cx="37080" cy="134640"/>
              </p14:xfrm>
            </p:contentPart>
          </mc:Choice>
          <mc:Fallback xmlns="">
            <p:pic>
              <p:nvPicPr>
                <p:cNvPr id="386" name="Håndskrift 385">
                  <a:extLst>
                    <a:ext uri="{FF2B5EF4-FFF2-40B4-BE49-F238E27FC236}">
                      <a16:creationId xmlns:a16="http://schemas.microsoft.com/office/drawing/2014/main" id="{3FAB8BE5-2BD4-496D-909E-18856557CFE8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7456830" y="5672548"/>
                  <a:ext cx="7272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542" name="Håndskrift 541">
                  <a:extLst>
                    <a:ext uri="{FF2B5EF4-FFF2-40B4-BE49-F238E27FC236}">
                      <a16:creationId xmlns:a16="http://schemas.microsoft.com/office/drawing/2014/main" id="{4E8B64ED-DB38-4548-8EDC-30C1D281932E}"/>
                    </a:ext>
                  </a:extLst>
                </p14:cNvPr>
                <p14:cNvContentPartPr/>
                <p14:nvPr/>
              </p14:nvContentPartPr>
              <p14:xfrm>
                <a:off x="7519110" y="5654548"/>
                <a:ext cx="3960" cy="211320"/>
              </p14:xfrm>
            </p:contentPart>
          </mc:Choice>
          <mc:Fallback xmlns="">
            <p:pic>
              <p:nvPicPr>
                <p:cNvPr id="387" name="Håndskrift 386">
                  <a:extLst>
                    <a:ext uri="{FF2B5EF4-FFF2-40B4-BE49-F238E27FC236}">
                      <a16:creationId xmlns:a16="http://schemas.microsoft.com/office/drawing/2014/main" id="{7E176EE4-A532-4E78-ABD1-74C3334C427C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7501110" y="5636908"/>
                  <a:ext cx="3960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543" name="Håndskrift 542">
                  <a:extLst>
                    <a:ext uri="{FF2B5EF4-FFF2-40B4-BE49-F238E27FC236}">
                      <a16:creationId xmlns:a16="http://schemas.microsoft.com/office/drawing/2014/main" id="{5273F555-A03F-4E47-AB4B-5B36BA691DF6}"/>
                    </a:ext>
                  </a:extLst>
                </p14:cNvPr>
                <p14:cNvContentPartPr/>
                <p14:nvPr/>
              </p14:nvContentPartPr>
              <p14:xfrm>
                <a:off x="7554750" y="5636908"/>
                <a:ext cx="153000" cy="358200"/>
              </p14:xfrm>
            </p:contentPart>
          </mc:Choice>
          <mc:Fallback xmlns="">
            <p:pic>
              <p:nvPicPr>
                <p:cNvPr id="388" name="Håndskrift 387">
                  <a:extLst>
                    <a:ext uri="{FF2B5EF4-FFF2-40B4-BE49-F238E27FC236}">
                      <a16:creationId xmlns:a16="http://schemas.microsoft.com/office/drawing/2014/main" id="{603C4DB6-5FC9-4A3E-AB19-FEB6811C40E2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7536750" y="5619268"/>
                  <a:ext cx="188640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544" name="Håndskrift 543">
                  <a:extLst>
                    <a:ext uri="{FF2B5EF4-FFF2-40B4-BE49-F238E27FC236}">
                      <a16:creationId xmlns:a16="http://schemas.microsoft.com/office/drawing/2014/main" id="{F92E6813-AE16-49A6-ABFE-9F6D88CEC052}"/>
                    </a:ext>
                  </a:extLst>
                </p14:cNvPr>
                <p14:cNvContentPartPr/>
                <p14:nvPr/>
              </p14:nvContentPartPr>
              <p14:xfrm>
                <a:off x="7628550" y="5663548"/>
                <a:ext cx="95400" cy="178920"/>
              </p14:xfrm>
            </p:contentPart>
          </mc:Choice>
          <mc:Fallback xmlns="">
            <p:pic>
              <p:nvPicPr>
                <p:cNvPr id="389" name="Håndskrift 388">
                  <a:extLst>
                    <a:ext uri="{FF2B5EF4-FFF2-40B4-BE49-F238E27FC236}">
                      <a16:creationId xmlns:a16="http://schemas.microsoft.com/office/drawing/2014/main" id="{20EE3614-CAEB-4632-B5DA-B47375C763D0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7610550" y="5645548"/>
                  <a:ext cx="13104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545" name="Håndskrift 544">
                  <a:extLst>
                    <a:ext uri="{FF2B5EF4-FFF2-40B4-BE49-F238E27FC236}">
                      <a16:creationId xmlns:a16="http://schemas.microsoft.com/office/drawing/2014/main" id="{458DFAE9-9F85-4F6C-8F6A-FC3F0BDF939F}"/>
                    </a:ext>
                  </a:extLst>
                </p14:cNvPr>
                <p14:cNvContentPartPr/>
                <p14:nvPr/>
              </p14:nvContentPartPr>
              <p14:xfrm>
                <a:off x="7533150" y="5690188"/>
                <a:ext cx="57240" cy="214920"/>
              </p14:xfrm>
            </p:contentPart>
          </mc:Choice>
          <mc:Fallback xmlns="">
            <p:pic>
              <p:nvPicPr>
                <p:cNvPr id="390" name="Håndskrift 389">
                  <a:extLst>
                    <a:ext uri="{FF2B5EF4-FFF2-40B4-BE49-F238E27FC236}">
                      <a16:creationId xmlns:a16="http://schemas.microsoft.com/office/drawing/2014/main" id="{3750B658-5761-4C70-BF50-55BB0361BDDC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7515150" y="5672548"/>
                  <a:ext cx="92880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546" name="Håndskrift 545">
                  <a:extLst>
                    <a:ext uri="{FF2B5EF4-FFF2-40B4-BE49-F238E27FC236}">
                      <a16:creationId xmlns:a16="http://schemas.microsoft.com/office/drawing/2014/main" id="{7AD68EFE-0A13-4FDA-8145-9B37601F74B2}"/>
                    </a:ext>
                  </a:extLst>
                </p14:cNvPr>
                <p14:cNvContentPartPr/>
                <p14:nvPr/>
              </p14:nvContentPartPr>
              <p14:xfrm>
                <a:off x="7527750" y="5734828"/>
                <a:ext cx="32040" cy="209520"/>
              </p14:xfrm>
            </p:contentPart>
          </mc:Choice>
          <mc:Fallback xmlns="">
            <p:pic>
              <p:nvPicPr>
                <p:cNvPr id="391" name="Håndskrift 390">
                  <a:extLst>
                    <a:ext uri="{FF2B5EF4-FFF2-40B4-BE49-F238E27FC236}">
                      <a16:creationId xmlns:a16="http://schemas.microsoft.com/office/drawing/2014/main" id="{DB0B35F7-C86C-420D-90EE-2C12A8E84AB6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7510110" y="5716828"/>
                  <a:ext cx="6768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547" name="Håndskrift 546">
                  <a:extLst>
                    <a:ext uri="{FF2B5EF4-FFF2-40B4-BE49-F238E27FC236}">
                      <a16:creationId xmlns:a16="http://schemas.microsoft.com/office/drawing/2014/main" id="{7F9F46AF-32FC-40D9-A3DB-CBB74D62ACC0}"/>
                    </a:ext>
                  </a:extLst>
                </p14:cNvPr>
                <p14:cNvContentPartPr/>
                <p14:nvPr/>
              </p14:nvContentPartPr>
              <p14:xfrm>
                <a:off x="7608030" y="5645908"/>
                <a:ext cx="46080" cy="219960"/>
              </p14:xfrm>
            </p:contentPart>
          </mc:Choice>
          <mc:Fallback xmlns="">
            <p:pic>
              <p:nvPicPr>
                <p:cNvPr id="392" name="Håndskrift 391">
                  <a:extLst>
                    <a:ext uri="{FF2B5EF4-FFF2-40B4-BE49-F238E27FC236}">
                      <a16:creationId xmlns:a16="http://schemas.microsoft.com/office/drawing/2014/main" id="{AA2B2DF2-3B01-4AA7-BC66-367B04F0C550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7590030" y="5627908"/>
                  <a:ext cx="81720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548" name="Håndskrift 547">
                  <a:extLst>
                    <a:ext uri="{FF2B5EF4-FFF2-40B4-BE49-F238E27FC236}">
                      <a16:creationId xmlns:a16="http://schemas.microsoft.com/office/drawing/2014/main" id="{A677515C-8E77-4220-9527-D09CDF8F4D89}"/>
                    </a:ext>
                  </a:extLst>
                </p14:cNvPr>
                <p14:cNvContentPartPr/>
                <p14:nvPr/>
              </p14:nvContentPartPr>
              <p14:xfrm>
                <a:off x="7643310" y="5716828"/>
                <a:ext cx="27720" cy="232200"/>
              </p14:xfrm>
            </p:contentPart>
          </mc:Choice>
          <mc:Fallback xmlns="">
            <p:pic>
              <p:nvPicPr>
                <p:cNvPr id="393" name="Håndskrift 392">
                  <a:extLst>
                    <a:ext uri="{FF2B5EF4-FFF2-40B4-BE49-F238E27FC236}">
                      <a16:creationId xmlns:a16="http://schemas.microsoft.com/office/drawing/2014/main" id="{BA518EA8-13F3-410B-B16F-60D0D95D7162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7625670" y="5698828"/>
                  <a:ext cx="6336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549" name="Håndskrift 548">
                  <a:extLst>
                    <a:ext uri="{FF2B5EF4-FFF2-40B4-BE49-F238E27FC236}">
                      <a16:creationId xmlns:a16="http://schemas.microsoft.com/office/drawing/2014/main" id="{EEF23CB4-6A65-4322-80B2-61A7335D538F}"/>
                    </a:ext>
                  </a:extLst>
                </p14:cNvPr>
                <p14:cNvContentPartPr/>
                <p14:nvPr/>
              </p14:nvContentPartPr>
              <p14:xfrm>
                <a:off x="7477710" y="5841388"/>
                <a:ext cx="157320" cy="104400"/>
              </p14:xfrm>
            </p:contentPart>
          </mc:Choice>
          <mc:Fallback xmlns="">
            <p:pic>
              <p:nvPicPr>
                <p:cNvPr id="394" name="Håndskrift 393">
                  <a:extLst>
                    <a:ext uri="{FF2B5EF4-FFF2-40B4-BE49-F238E27FC236}">
                      <a16:creationId xmlns:a16="http://schemas.microsoft.com/office/drawing/2014/main" id="{C49F930E-3C8A-4872-8134-8CF1DB1968CB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7459710" y="5823388"/>
                  <a:ext cx="19296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550" name="Håndskrift 549">
                  <a:extLst>
                    <a:ext uri="{FF2B5EF4-FFF2-40B4-BE49-F238E27FC236}">
                      <a16:creationId xmlns:a16="http://schemas.microsoft.com/office/drawing/2014/main" id="{A99AE4DB-0B67-4944-9C3B-F3595EB5D28F}"/>
                    </a:ext>
                  </a:extLst>
                </p14:cNvPr>
                <p14:cNvContentPartPr/>
                <p14:nvPr/>
              </p14:nvContentPartPr>
              <p14:xfrm>
                <a:off x="7474470" y="5841388"/>
                <a:ext cx="55080" cy="95400"/>
              </p14:xfrm>
            </p:contentPart>
          </mc:Choice>
          <mc:Fallback xmlns="">
            <p:pic>
              <p:nvPicPr>
                <p:cNvPr id="395" name="Håndskrift 394">
                  <a:extLst>
                    <a:ext uri="{FF2B5EF4-FFF2-40B4-BE49-F238E27FC236}">
                      <a16:creationId xmlns:a16="http://schemas.microsoft.com/office/drawing/2014/main" id="{1A506A8D-AABC-4F8A-9181-51D47DC494C5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7456830" y="5823388"/>
                  <a:ext cx="9072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551" name="Håndskrift 550">
                  <a:extLst>
                    <a:ext uri="{FF2B5EF4-FFF2-40B4-BE49-F238E27FC236}">
                      <a16:creationId xmlns:a16="http://schemas.microsoft.com/office/drawing/2014/main" id="{803825EF-E686-48CD-9BAB-A94FF78687C1}"/>
                    </a:ext>
                  </a:extLst>
                </p14:cNvPr>
                <p14:cNvContentPartPr/>
                <p14:nvPr/>
              </p14:nvContentPartPr>
              <p14:xfrm>
                <a:off x="7172790" y="5559868"/>
                <a:ext cx="136080" cy="230400"/>
              </p14:xfrm>
            </p:contentPart>
          </mc:Choice>
          <mc:Fallback xmlns="">
            <p:pic>
              <p:nvPicPr>
                <p:cNvPr id="396" name="Håndskrift 395">
                  <a:extLst>
                    <a:ext uri="{FF2B5EF4-FFF2-40B4-BE49-F238E27FC236}">
                      <a16:creationId xmlns:a16="http://schemas.microsoft.com/office/drawing/2014/main" id="{2AA7BFF7-8CD1-4CC9-B52C-F707DFD1B431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7154790" y="5542228"/>
                  <a:ext cx="171720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552" name="Håndskrift 551">
                  <a:extLst>
                    <a:ext uri="{FF2B5EF4-FFF2-40B4-BE49-F238E27FC236}">
                      <a16:creationId xmlns:a16="http://schemas.microsoft.com/office/drawing/2014/main" id="{B5966BED-B7CF-4CD1-B22C-97F3A6742CCA}"/>
                    </a:ext>
                  </a:extLst>
                </p14:cNvPr>
                <p14:cNvContentPartPr/>
                <p14:nvPr/>
              </p14:nvContentPartPr>
              <p14:xfrm>
                <a:off x="7359270" y="5556988"/>
                <a:ext cx="33120" cy="128520"/>
              </p14:xfrm>
            </p:contentPart>
          </mc:Choice>
          <mc:Fallback xmlns="">
            <p:pic>
              <p:nvPicPr>
                <p:cNvPr id="397" name="Håndskrift 396">
                  <a:extLst>
                    <a:ext uri="{FF2B5EF4-FFF2-40B4-BE49-F238E27FC236}">
                      <a16:creationId xmlns:a16="http://schemas.microsoft.com/office/drawing/2014/main" id="{28F6B624-6519-4C8A-9947-E97B4B66F668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7341270" y="5538988"/>
                  <a:ext cx="6876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553" name="Håndskrift 552">
                  <a:extLst>
                    <a:ext uri="{FF2B5EF4-FFF2-40B4-BE49-F238E27FC236}">
                      <a16:creationId xmlns:a16="http://schemas.microsoft.com/office/drawing/2014/main" id="{A29750CE-5398-4D03-A5B4-D44B8B5CD854}"/>
                    </a:ext>
                  </a:extLst>
                </p14:cNvPr>
                <p14:cNvContentPartPr/>
                <p14:nvPr/>
              </p14:nvContentPartPr>
              <p14:xfrm>
                <a:off x="7296270" y="5503708"/>
                <a:ext cx="37800" cy="299520"/>
              </p14:xfrm>
            </p:contentPart>
          </mc:Choice>
          <mc:Fallback xmlns="">
            <p:pic>
              <p:nvPicPr>
                <p:cNvPr id="398" name="Håndskrift 397">
                  <a:extLst>
                    <a:ext uri="{FF2B5EF4-FFF2-40B4-BE49-F238E27FC236}">
                      <a16:creationId xmlns:a16="http://schemas.microsoft.com/office/drawing/2014/main" id="{36ED1303-DE98-4903-ADAD-8804CDDBEA1E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7278270" y="5485708"/>
                  <a:ext cx="73440" cy="33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554" name="Håndskrift 553">
                  <a:extLst>
                    <a:ext uri="{FF2B5EF4-FFF2-40B4-BE49-F238E27FC236}">
                      <a16:creationId xmlns:a16="http://schemas.microsoft.com/office/drawing/2014/main" id="{CD6E1800-A9DF-45F8-8C64-4C3EC3A93986}"/>
                    </a:ext>
                  </a:extLst>
                </p14:cNvPr>
                <p14:cNvContentPartPr/>
                <p14:nvPr/>
              </p14:nvContentPartPr>
              <p14:xfrm>
                <a:off x="7279350" y="5592628"/>
                <a:ext cx="39960" cy="288720"/>
              </p14:xfrm>
            </p:contentPart>
          </mc:Choice>
          <mc:Fallback xmlns="">
            <p:pic>
              <p:nvPicPr>
                <p:cNvPr id="399" name="Håndskrift 398">
                  <a:extLst>
                    <a:ext uri="{FF2B5EF4-FFF2-40B4-BE49-F238E27FC236}">
                      <a16:creationId xmlns:a16="http://schemas.microsoft.com/office/drawing/2014/main" id="{0B12B229-2574-428B-961B-241881DFC393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7261710" y="5574628"/>
                  <a:ext cx="75600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555" name="Håndskrift 554">
                  <a:extLst>
                    <a:ext uri="{FF2B5EF4-FFF2-40B4-BE49-F238E27FC236}">
                      <a16:creationId xmlns:a16="http://schemas.microsoft.com/office/drawing/2014/main" id="{4EAF89E1-002B-4638-BB70-77C5D84A31F2}"/>
                    </a:ext>
                  </a:extLst>
                </p14:cNvPr>
                <p14:cNvContentPartPr/>
                <p14:nvPr/>
              </p14:nvContentPartPr>
              <p14:xfrm>
                <a:off x="7359270" y="5574988"/>
                <a:ext cx="62280" cy="185760"/>
              </p14:xfrm>
            </p:contentPart>
          </mc:Choice>
          <mc:Fallback xmlns="">
            <p:pic>
              <p:nvPicPr>
                <p:cNvPr id="400" name="Håndskrift 399">
                  <a:extLst>
                    <a:ext uri="{FF2B5EF4-FFF2-40B4-BE49-F238E27FC236}">
                      <a16:creationId xmlns:a16="http://schemas.microsoft.com/office/drawing/2014/main" id="{1355DCB3-6500-4880-8783-72610E8D06F9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7341270" y="5556988"/>
                  <a:ext cx="9792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556" name="Håndskrift 555">
                  <a:extLst>
                    <a:ext uri="{FF2B5EF4-FFF2-40B4-BE49-F238E27FC236}">
                      <a16:creationId xmlns:a16="http://schemas.microsoft.com/office/drawing/2014/main" id="{BC91E423-A74C-4780-A25E-045E9AF4D731}"/>
                    </a:ext>
                  </a:extLst>
                </p14:cNvPr>
                <p14:cNvContentPartPr/>
                <p14:nvPr/>
              </p14:nvContentPartPr>
              <p14:xfrm>
                <a:off x="7225710" y="5619268"/>
                <a:ext cx="142560" cy="160560"/>
              </p14:xfrm>
            </p:contentPart>
          </mc:Choice>
          <mc:Fallback xmlns="">
            <p:pic>
              <p:nvPicPr>
                <p:cNvPr id="401" name="Håndskrift 400">
                  <a:extLst>
                    <a:ext uri="{FF2B5EF4-FFF2-40B4-BE49-F238E27FC236}">
                      <a16:creationId xmlns:a16="http://schemas.microsoft.com/office/drawing/2014/main" id="{4F73E319-F319-4FA2-8896-BBB29CAA8ABF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7208070" y="5601628"/>
                  <a:ext cx="17820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557" name="Håndskrift 556">
                  <a:extLst>
                    <a:ext uri="{FF2B5EF4-FFF2-40B4-BE49-F238E27FC236}">
                      <a16:creationId xmlns:a16="http://schemas.microsoft.com/office/drawing/2014/main" id="{89E064D6-285B-46B1-8E07-7E987EEC4C65}"/>
                    </a:ext>
                  </a:extLst>
                </p14:cNvPr>
                <p14:cNvContentPartPr/>
                <p14:nvPr/>
              </p14:nvContentPartPr>
              <p14:xfrm>
                <a:off x="7030230" y="5477068"/>
                <a:ext cx="116280" cy="315720"/>
              </p14:xfrm>
            </p:contentPart>
          </mc:Choice>
          <mc:Fallback xmlns="">
            <p:pic>
              <p:nvPicPr>
                <p:cNvPr id="402" name="Håndskrift 401">
                  <a:extLst>
                    <a:ext uri="{FF2B5EF4-FFF2-40B4-BE49-F238E27FC236}">
                      <a16:creationId xmlns:a16="http://schemas.microsoft.com/office/drawing/2014/main" id="{F46DCC2F-3253-4B2D-8B95-92EE46229FA2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7012230" y="5459428"/>
                  <a:ext cx="151920" cy="3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558" name="Håndskrift 557">
                  <a:extLst>
                    <a:ext uri="{FF2B5EF4-FFF2-40B4-BE49-F238E27FC236}">
                      <a16:creationId xmlns:a16="http://schemas.microsoft.com/office/drawing/2014/main" id="{812815BD-7414-4A79-8DA4-C41881E91D23}"/>
                    </a:ext>
                  </a:extLst>
                </p14:cNvPr>
                <p14:cNvContentPartPr/>
                <p14:nvPr/>
              </p14:nvContentPartPr>
              <p14:xfrm>
                <a:off x="7039590" y="5601268"/>
                <a:ext cx="140760" cy="232920"/>
              </p14:xfrm>
            </p:contentPart>
          </mc:Choice>
          <mc:Fallback xmlns="">
            <p:pic>
              <p:nvPicPr>
                <p:cNvPr id="403" name="Håndskrift 402">
                  <a:extLst>
                    <a:ext uri="{FF2B5EF4-FFF2-40B4-BE49-F238E27FC236}">
                      <a16:creationId xmlns:a16="http://schemas.microsoft.com/office/drawing/2014/main" id="{7EA86E4B-7DD0-4682-A06A-F2FABB383590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7021950" y="5583628"/>
                  <a:ext cx="17640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1">
              <p14:nvContentPartPr>
                <p14:cNvPr id="559" name="Håndskrift 558">
                  <a:extLst>
                    <a:ext uri="{FF2B5EF4-FFF2-40B4-BE49-F238E27FC236}">
                      <a16:creationId xmlns:a16="http://schemas.microsoft.com/office/drawing/2014/main" id="{EE9FBCE5-9032-4232-91F7-F2205B29A522}"/>
                    </a:ext>
                  </a:extLst>
                </p14:cNvPr>
                <p14:cNvContentPartPr/>
                <p14:nvPr/>
              </p14:nvContentPartPr>
              <p14:xfrm>
                <a:off x="7116990" y="5601268"/>
                <a:ext cx="91800" cy="188640"/>
              </p14:xfrm>
            </p:contentPart>
          </mc:Choice>
          <mc:Fallback xmlns="">
            <p:pic>
              <p:nvPicPr>
                <p:cNvPr id="404" name="Håndskrift 403">
                  <a:extLst>
                    <a:ext uri="{FF2B5EF4-FFF2-40B4-BE49-F238E27FC236}">
                      <a16:creationId xmlns:a16="http://schemas.microsoft.com/office/drawing/2014/main" id="{6A07F28A-5FDE-44CE-82D0-43663A71A46F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7098990" y="5583628"/>
                  <a:ext cx="12744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3">
              <p14:nvContentPartPr>
                <p14:cNvPr id="560" name="Håndskrift 559">
                  <a:extLst>
                    <a:ext uri="{FF2B5EF4-FFF2-40B4-BE49-F238E27FC236}">
                      <a16:creationId xmlns:a16="http://schemas.microsoft.com/office/drawing/2014/main" id="{DCF079AC-AAFF-4840-8900-353842D20A22}"/>
                    </a:ext>
                  </a:extLst>
                </p14:cNvPr>
                <p14:cNvContentPartPr/>
                <p14:nvPr/>
              </p14:nvContentPartPr>
              <p14:xfrm>
                <a:off x="7101510" y="5610268"/>
                <a:ext cx="17640" cy="148680"/>
              </p14:xfrm>
            </p:contentPart>
          </mc:Choice>
          <mc:Fallback xmlns="">
            <p:pic>
              <p:nvPicPr>
                <p:cNvPr id="405" name="Håndskrift 404">
                  <a:extLst>
                    <a:ext uri="{FF2B5EF4-FFF2-40B4-BE49-F238E27FC236}">
                      <a16:creationId xmlns:a16="http://schemas.microsoft.com/office/drawing/2014/main" id="{64420DC8-00B7-40BA-A27D-FB343F6B373F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7083510" y="5592268"/>
                  <a:ext cx="5328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5">
              <p14:nvContentPartPr>
                <p14:cNvPr id="561" name="Håndskrift 560">
                  <a:extLst>
                    <a:ext uri="{FF2B5EF4-FFF2-40B4-BE49-F238E27FC236}">
                      <a16:creationId xmlns:a16="http://schemas.microsoft.com/office/drawing/2014/main" id="{E8837DCB-48D3-47FB-AFEF-B1221ADFCFC2}"/>
                    </a:ext>
                  </a:extLst>
                </p14:cNvPr>
                <p14:cNvContentPartPr/>
                <p14:nvPr/>
              </p14:nvContentPartPr>
              <p14:xfrm>
                <a:off x="6984870" y="5628268"/>
                <a:ext cx="99720" cy="190080"/>
              </p14:xfrm>
            </p:contentPart>
          </mc:Choice>
          <mc:Fallback xmlns="">
            <p:pic>
              <p:nvPicPr>
                <p:cNvPr id="406" name="Håndskrift 405">
                  <a:extLst>
                    <a:ext uri="{FF2B5EF4-FFF2-40B4-BE49-F238E27FC236}">
                      <a16:creationId xmlns:a16="http://schemas.microsoft.com/office/drawing/2014/main" id="{7956FD21-8503-49E8-8DAD-E5B504287D78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6966870" y="5610268"/>
                  <a:ext cx="13536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7">
              <p14:nvContentPartPr>
                <p14:cNvPr id="562" name="Håndskrift 561">
                  <a:extLst>
                    <a:ext uri="{FF2B5EF4-FFF2-40B4-BE49-F238E27FC236}">
                      <a16:creationId xmlns:a16="http://schemas.microsoft.com/office/drawing/2014/main" id="{B3E7642D-2A0C-470B-921E-ACBA22584E9E}"/>
                    </a:ext>
                  </a:extLst>
                </p14:cNvPr>
                <p14:cNvContentPartPr/>
                <p14:nvPr/>
              </p14:nvContentPartPr>
              <p14:xfrm>
                <a:off x="6986310" y="5592628"/>
                <a:ext cx="30960" cy="169200"/>
              </p14:xfrm>
            </p:contentPart>
          </mc:Choice>
          <mc:Fallback xmlns="">
            <p:pic>
              <p:nvPicPr>
                <p:cNvPr id="407" name="Håndskrift 406">
                  <a:extLst>
                    <a:ext uri="{FF2B5EF4-FFF2-40B4-BE49-F238E27FC236}">
                      <a16:creationId xmlns:a16="http://schemas.microsoft.com/office/drawing/2014/main" id="{1E7351BC-1EE1-4FFD-81BB-31A4D22EA50D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6968670" y="5574628"/>
                  <a:ext cx="6660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9">
              <p14:nvContentPartPr>
                <p14:cNvPr id="563" name="Håndskrift 562">
                  <a:extLst>
                    <a:ext uri="{FF2B5EF4-FFF2-40B4-BE49-F238E27FC236}">
                      <a16:creationId xmlns:a16="http://schemas.microsoft.com/office/drawing/2014/main" id="{10CF6283-3E4D-4D7F-89E9-1C766BB8BD9C}"/>
                    </a:ext>
                  </a:extLst>
                </p14:cNvPr>
                <p14:cNvContentPartPr/>
                <p14:nvPr/>
              </p14:nvContentPartPr>
              <p14:xfrm>
                <a:off x="7039590" y="5547988"/>
                <a:ext cx="18360" cy="213480"/>
              </p14:xfrm>
            </p:contentPart>
          </mc:Choice>
          <mc:Fallback xmlns="">
            <p:pic>
              <p:nvPicPr>
                <p:cNvPr id="408" name="Håndskrift 407">
                  <a:extLst>
                    <a:ext uri="{FF2B5EF4-FFF2-40B4-BE49-F238E27FC236}">
                      <a16:creationId xmlns:a16="http://schemas.microsoft.com/office/drawing/2014/main" id="{4C85259A-BA3C-4A21-AF33-2BD034820A5F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7021950" y="5530348"/>
                  <a:ext cx="5400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1">
              <p14:nvContentPartPr>
                <p14:cNvPr id="564" name="Håndskrift 563">
                  <a:extLst>
                    <a:ext uri="{FF2B5EF4-FFF2-40B4-BE49-F238E27FC236}">
                      <a16:creationId xmlns:a16="http://schemas.microsoft.com/office/drawing/2014/main" id="{8E71D6E3-FFC8-4237-B9E3-75668CCE32F5}"/>
                    </a:ext>
                  </a:extLst>
                </p14:cNvPr>
                <p14:cNvContentPartPr/>
                <p14:nvPr/>
              </p14:nvContentPartPr>
              <p14:xfrm>
                <a:off x="7048590" y="5628268"/>
                <a:ext cx="32760" cy="100080"/>
              </p14:xfrm>
            </p:contentPart>
          </mc:Choice>
          <mc:Fallback xmlns="">
            <p:pic>
              <p:nvPicPr>
                <p:cNvPr id="409" name="Håndskrift 408">
                  <a:extLst>
                    <a:ext uri="{FF2B5EF4-FFF2-40B4-BE49-F238E27FC236}">
                      <a16:creationId xmlns:a16="http://schemas.microsoft.com/office/drawing/2014/main" id="{E6182C8C-1776-42D5-9894-1690ED7E9321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7030590" y="5610268"/>
                  <a:ext cx="684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3">
              <p14:nvContentPartPr>
                <p14:cNvPr id="565" name="Håndskrift 564">
                  <a:extLst>
                    <a:ext uri="{FF2B5EF4-FFF2-40B4-BE49-F238E27FC236}">
                      <a16:creationId xmlns:a16="http://schemas.microsoft.com/office/drawing/2014/main" id="{A7D068E6-E31D-48A2-B090-94CDD0276CA0}"/>
                    </a:ext>
                  </a:extLst>
                </p14:cNvPr>
                <p14:cNvContentPartPr/>
                <p14:nvPr/>
              </p14:nvContentPartPr>
              <p14:xfrm>
                <a:off x="7137150" y="5636908"/>
                <a:ext cx="18360" cy="131760"/>
              </p14:xfrm>
            </p:contentPart>
          </mc:Choice>
          <mc:Fallback xmlns="">
            <p:pic>
              <p:nvPicPr>
                <p:cNvPr id="410" name="Håndskrift 409">
                  <a:extLst>
                    <a:ext uri="{FF2B5EF4-FFF2-40B4-BE49-F238E27FC236}">
                      <a16:creationId xmlns:a16="http://schemas.microsoft.com/office/drawing/2014/main" id="{2EBFDC70-E63F-40AA-A4AD-726EC307C863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7119510" y="5619268"/>
                  <a:ext cx="5400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5">
              <p14:nvContentPartPr>
                <p14:cNvPr id="566" name="Håndskrift 565">
                  <a:extLst>
                    <a:ext uri="{FF2B5EF4-FFF2-40B4-BE49-F238E27FC236}">
                      <a16:creationId xmlns:a16="http://schemas.microsoft.com/office/drawing/2014/main" id="{F3B48E3B-6B56-46A1-95B9-DA8837FB8D57}"/>
                    </a:ext>
                  </a:extLst>
                </p14:cNvPr>
                <p14:cNvContentPartPr/>
                <p14:nvPr/>
              </p14:nvContentPartPr>
              <p14:xfrm>
                <a:off x="7199430" y="5628268"/>
                <a:ext cx="38160" cy="172440"/>
              </p14:xfrm>
            </p:contentPart>
          </mc:Choice>
          <mc:Fallback xmlns="">
            <p:pic>
              <p:nvPicPr>
                <p:cNvPr id="411" name="Håndskrift 410">
                  <a:extLst>
                    <a:ext uri="{FF2B5EF4-FFF2-40B4-BE49-F238E27FC236}">
                      <a16:creationId xmlns:a16="http://schemas.microsoft.com/office/drawing/2014/main" id="{C63BE796-79CD-451E-8A5D-194142B3B33A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7181430" y="5610268"/>
                  <a:ext cx="7380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7">
              <p14:nvContentPartPr>
                <p14:cNvPr id="567" name="Håndskrift 566">
                  <a:extLst>
                    <a:ext uri="{FF2B5EF4-FFF2-40B4-BE49-F238E27FC236}">
                      <a16:creationId xmlns:a16="http://schemas.microsoft.com/office/drawing/2014/main" id="{C7F887E5-6B39-4C5E-B661-DE362F8694E2}"/>
                    </a:ext>
                  </a:extLst>
                </p14:cNvPr>
                <p14:cNvContentPartPr/>
                <p14:nvPr/>
              </p14:nvContentPartPr>
              <p14:xfrm>
                <a:off x="7465110" y="5489668"/>
                <a:ext cx="9720" cy="280800"/>
              </p14:xfrm>
            </p:contentPart>
          </mc:Choice>
          <mc:Fallback xmlns="">
            <p:pic>
              <p:nvPicPr>
                <p:cNvPr id="412" name="Håndskrift 411">
                  <a:extLst>
                    <a:ext uri="{FF2B5EF4-FFF2-40B4-BE49-F238E27FC236}">
                      <a16:creationId xmlns:a16="http://schemas.microsoft.com/office/drawing/2014/main" id="{EA52B8EF-09FA-47D2-B351-C1206B58B817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7447110" y="5471668"/>
                  <a:ext cx="45360" cy="3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9">
              <p14:nvContentPartPr>
                <p14:cNvPr id="568" name="Håndskrift 567">
                  <a:extLst>
                    <a:ext uri="{FF2B5EF4-FFF2-40B4-BE49-F238E27FC236}">
                      <a16:creationId xmlns:a16="http://schemas.microsoft.com/office/drawing/2014/main" id="{18AA3533-4B5F-4E2A-A6F0-1241603606AD}"/>
                    </a:ext>
                  </a:extLst>
                </p14:cNvPr>
                <p14:cNvContentPartPr/>
                <p14:nvPr/>
              </p14:nvContentPartPr>
              <p14:xfrm>
                <a:off x="7549350" y="5521708"/>
                <a:ext cx="5760" cy="60120"/>
              </p14:xfrm>
            </p:contentPart>
          </mc:Choice>
          <mc:Fallback xmlns="">
            <p:pic>
              <p:nvPicPr>
                <p:cNvPr id="413" name="Håndskrift 412">
                  <a:extLst>
                    <a:ext uri="{FF2B5EF4-FFF2-40B4-BE49-F238E27FC236}">
                      <a16:creationId xmlns:a16="http://schemas.microsoft.com/office/drawing/2014/main" id="{4CB9CFA4-C8EE-412D-94A1-BAEB650AAAB5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7531350" y="5503708"/>
                  <a:ext cx="414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1">
              <p14:nvContentPartPr>
                <p14:cNvPr id="569" name="Håndskrift 568">
                  <a:extLst>
                    <a:ext uri="{FF2B5EF4-FFF2-40B4-BE49-F238E27FC236}">
                      <a16:creationId xmlns:a16="http://schemas.microsoft.com/office/drawing/2014/main" id="{EAEE75E5-2026-4EA0-A103-AAFA090D1707}"/>
                    </a:ext>
                  </a:extLst>
                </p14:cNvPr>
                <p14:cNvContentPartPr/>
                <p14:nvPr/>
              </p14:nvContentPartPr>
              <p14:xfrm>
                <a:off x="7467990" y="5556988"/>
                <a:ext cx="33480" cy="104400"/>
              </p14:xfrm>
            </p:contentPart>
          </mc:Choice>
          <mc:Fallback xmlns="">
            <p:pic>
              <p:nvPicPr>
                <p:cNvPr id="414" name="Håndskrift 413">
                  <a:extLst>
                    <a:ext uri="{FF2B5EF4-FFF2-40B4-BE49-F238E27FC236}">
                      <a16:creationId xmlns:a16="http://schemas.microsoft.com/office/drawing/2014/main" id="{FCDC4E6F-8537-471E-BD10-66ACF4F2DC99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7450350" y="5538988"/>
                  <a:ext cx="6912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3">
              <p14:nvContentPartPr>
                <p14:cNvPr id="570" name="Håndskrift 569">
                  <a:extLst>
                    <a:ext uri="{FF2B5EF4-FFF2-40B4-BE49-F238E27FC236}">
                      <a16:creationId xmlns:a16="http://schemas.microsoft.com/office/drawing/2014/main" id="{F48D23BF-412B-4358-82F6-7B933624666F}"/>
                    </a:ext>
                  </a:extLst>
                </p14:cNvPr>
                <p14:cNvContentPartPr/>
                <p14:nvPr/>
              </p14:nvContentPartPr>
              <p14:xfrm>
                <a:off x="7048230" y="5725828"/>
                <a:ext cx="9360" cy="145440"/>
              </p14:xfrm>
            </p:contentPart>
          </mc:Choice>
          <mc:Fallback xmlns="">
            <p:pic>
              <p:nvPicPr>
                <p:cNvPr id="415" name="Håndskrift 414">
                  <a:extLst>
                    <a:ext uri="{FF2B5EF4-FFF2-40B4-BE49-F238E27FC236}">
                      <a16:creationId xmlns:a16="http://schemas.microsoft.com/office/drawing/2014/main" id="{8D2F99E4-FC78-490E-B52D-732647054A2F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7030230" y="5708188"/>
                  <a:ext cx="4500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5">
              <p14:nvContentPartPr>
                <p14:cNvPr id="571" name="Håndskrift 570">
                  <a:extLst>
                    <a:ext uri="{FF2B5EF4-FFF2-40B4-BE49-F238E27FC236}">
                      <a16:creationId xmlns:a16="http://schemas.microsoft.com/office/drawing/2014/main" id="{5AC56061-ECBE-41AB-A68A-F3DB57DC58A5}"/>
                    </a:ext>
                  </a:extLst>
                </p14:cNvPr>
                <p14:cNvContentPartPr/>
                <p14:nvPr/>
              </p14:nvContentPartPr>
              <p14:xfrm>
                <a:off x="7048590" y="5770108"/>
                <a:ext cx="78480" cy="98280"/>
              </p14:xfrm>
            </p:contentPart>
          </mc:Choice>
          <mc:Fallback xmlns="">
            <p:pic>
              <p:nvPicPr>
                <p:cNvPr id="416" name="Håndskrift 415">
                  <a:extLst>
                    <a:ext uri="{FF2B5EF4-FFF2-40B4-BE49-F238E27FC236}">
                      <a16:creationId xmlns:a16="http://schemas.microsoft.com/office/drawing/2014/main" id="{0A4233F5-8489-4226-8C15-CC8F76930F77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7030590" y="5752108"/>
                  <a:ext cx="1141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7">
              <p14:nvContentPartPr>
                <p14:cNvPr id="572" name="Håndskrift 571">
                  <a:extLst>
                    <a:ext uri="{FF2B5EF4-FFF2-40B4-BE49-F238E27FC236}">
                      <a16:creationId xmlns:a16="http://schemas.microsoft.com/office/drawing/2014/main" id="{E3EA2F55-3EAD-4090-B453-4F9DAC80B955}"/>
                    </a:ext>
                  </a:extLst>
                </p14:cNvPr>
                <p14:cNvContentPartPr/>
                <p14:nvPr/>
              </p14:nvContentPartPr>
              <p14:xfrm>
                <a:off x="7173150" y="5725828"/>
                <a:ext cx="36720" cy="151920"/>
              </p14:xfrm>
            </p:contentPart>
          </mc:Choice>
          <mc:Fallback xmlns="">
            <p:pic>
              <p:nvPicPr>
                <p:cNvPr id="417" name="Håndskrift 416">
                  <a:extLst>
                    <a:ext uri="{FF2B5EF4-FFF2-40B4-BE49-F238E27FC236}">
                      <a16:creationId xmlns:a16="http://schemas.microsoft.com/office/drawing/2014/main" id="{CE2D7DE9-23C2-4D9D-90D6-F69FDCA0D1DE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7155150" y="5708188"/>
                  <a:ext cx="7236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9">
              <p14:nvContentPartPr>
                <p14:cNvPr id="573" name="Håndskrift 572">
                  <a:extLst>
                    <a:ext uri="{FF2B5EF4-FFF2-40B4-BE49-F238E27FC236}">
                      <a16:creationId xmlns:a16="http://schemas.microsoft.com/office/drawing/2014/main" id="{09370333-40A4-46CF-BC38-BFF288944B10}"/>
                    </a:ext>
                  </a:extLst>
                </p14:cNvPr>
                <p14:cNvContentPartPr/>
                <p14:nvPr/>
              </p14:nvContentPartPr>
              <p14:xfrm>
                <a:off x="7066590" y="5743468"/>
                <a:ext cx="124560" cy="118440"/>
              </p14:xfrm>
            </p:contentPart>
          </mc:Choice>
          <mc:Fallback xmlns="">
            <p:pic>
              <p:nvPicPr>
                <p:cNvPr id="418" name="Håndskrift 417">
                  <a:extLst>
                    <a:ext uri="{FF2B5EF4-FFF2-40B4-BE49-F238E27FC236}">
                      <a16:creationId xmlns:a16="http://schemas.microsoft.com/office/drawing/2014/main" id="{0CF871A2-5C0C-47B8-9702-9622093D354D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7048590" y="5725828"/>
                  <a:ext cx="160200" cy="154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4" name="Gruppe 573">
            <a:extLst>
              <a:ext uri="{FF2B5EF4-FFF2-40B4-BE49-F238E27FC236}">
                <a16:creationId xmlns:a16="http://schemas.microsoft.com/office/drawing/2014/main" id="{E856E36E-0945-4FD4-B581-839A5A747B4D}"/>
              </a:ext>
            </a:extLst>
          </p:cNvPr>
          <p:cNvGrpSpPr/>
          <p:nvPr/>
        </p:nvGrpSpPr>
        <p:grpSpPr>
          <a:xfrm>
            <a:off x="1463107" y="5330421"/>
            <a:ext cx="1374494" cy="713520"/>
            <a:chOff x="6984870" y="5281588"/>
            <a:chExt cx="739080" cy="71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1">
              <p14:nvContentPartPr>
                <p14:cNvPr id="575" name="Håndskrift 574">
                  <a:extLst>
                    <a:ext uri="{FF2B5EF4-FFF2-40B4-BE49-F238E27FC236}">
                      <a16:creationId xmlns:a16="http://schemas.microsoft.com/office/drawing/2014/main" id="{C00CAD6F-32C3-4A83-A7C9-D014645ED9A0}"/>
                    </a:ext>
                  </a:extLst>
                </p14:cNvPr>
                <p14:cNvContentPartPr/>
                <p14:nvPr/>
              </p14:nvContentPartPr>
              <p14:xfrm>
                <a:off x="7151550" y="5556988"/>
                <a:ext cx="18000" cy="146880"/>
              </p14:xfrm>
            </p:contentPart>
          </mc:Choice>
          <mc:Fallback xmlns="">
            <p:pic>
              <p:nvPicPr>
                <p:cNvPr id="660" name="Håndskrift 659">
                  <a:extLst>
                    <a:ext uri="{FF2B5EF4-FFF2-40B4-BE49-F238E27FC236}">
                      <a16:creationId xmlns:a16="http://schemas.microsoft.com/office/drawing/2014/main" id="{AA0FDE12-386B-4DE8-B129-F2D770BDF747}"/>
                    </a:ext>
                  </a:extLst>
                </p:cNvPr>
                <p:cNvPicPr/>
                <p:nvPr/>
              </p:nvPicPr>
              <p:blipFill>
                <a:blip r:embed="rId804"/>
                <a:stretch>
                  <a:fillRect/>
                </a:stretch>
              </p:blipFill>
              <p:spPr>
                <a:xfrm>
                  <a:off x="7141767" y="5538988"/>
                  <a:ext cx="3737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5">
              <p14:nvContentPartPr>
                <p14:cNvPr id="576" name="Håndskrift 575">
                  <a:extLst>
                    <a:ext uri="{FF2B5EF4-FFF2-40B4-BE49-F238E27FC236}">
                      <a16:creationId xmlns:a16="http://schemas.microsoft.com/office/drawing/2014/main" id="{58A52134-3188-4108-8326-A54859C163FF}"/>
                    </a:ext>
                  </a:extLst>
                </p14:cNvPr>
                <p14:cNvContentPartPr/>
                <p14:nvPr/>
              </p14:nvContentPartPr>
              <p14:xfrm>
                <a:off x="7190070" y="5547988"/>
                <a:ext cx="75600" cy="295560"/>
              </p14:xfrm>
            </p:contentPart>
          </mc:Choice>
          <mc:Fallback xmlns="">
            <p:pic>
              <p:nvPicPr>
                <p:cNvPr id="661" name="Håndskrift 660">
                  <a:extLst>
                    <a:ext uri="{FF2B5EF4-FFF2-40B4-BE49-F238E27FC236}">
                      <a16:creationId xmlns:a16="http://schemas.microsoft.com/office/drawing/2014/main" id="{C8063EE9-3511-436E-BCD5-376067212912}"/>
                    </a:ext>
                  </a:extLst>
                </p:cNvPr>
                <p:cNvPicPr/>
                <p:nvPr/>
              </p:nvPicPr>
              <p:blipFill>
                <a:blip r:embed="rId806"/>
                <a:stretch>
                  <a:fillRect/>
                </a:stretch>
              </p:blipFill>
              <p:spPr>
                <a:xfrm>
                  <a:off x="7180378" y="5530348"/>
                  <a:ext cx="94791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7">
              <p14:nvContentPartPr>
                <p14:cNvPr id="577" name="Håndskrift 576">
                  <a:extLst>
                    <a:ext uri="{FF2B5EF4-FFF2-40B4-BE49-F238E27FC236}">
                      <a16:creationId xmlns:a16="http://schemas.microsoft.com/office/drawing/2014/main" id="{88BBCEFF-F86C-40F6-BCC8-70FAB663FB1A}"/>
                    </a:ext>
                  </a:extLst>
                </p14:cNvPr>
                <p14:cNvContentPartPr/>
                <p14:nvPr/>
              </p14:nvContentPartPr>
              <p14:xfrm>
                <a:off x="7228230" y="5610268"/>
                <a:ext cx="7200" cy="265680"/>
              </p14:xfrm>
            </p:contentPart>
          </mc:Choice>
          <mc:Fallback xmlns="">
            <p:pic>
              <p:nvPicPr>
                <p:cNvPr id="662" name="Håndskrift 661">
                  <a:extLst>
                    <a:ext uri="{FF2B5EF4-FFF2-40B4-BE49-F238E27FC236}">
                      <a16:creationId xmlns:a16="http://schemas.microsoft.com/office/drawing/2014/main" id="{B36399EB-F65F-4474-A2FA-7E2E90C5EE0A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7218500" y="5592268"/>
                  <a:ext cx="26465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9">
              <p14:nvContentPartPr>
                <p14:cNvPr id="578" name="Håndskrift 577">
                  <a:extLst>
                    <a:ext uri="{FF2B5EF4-FFF2-40B4-BE49-F238E27FC236}">
                      <a16:creationId xmlns:a16="http://schemas.microsoft.com/office/drawing/2014/main" id="{2B4A93C4-ABAE-49F9-BBC7-156C76951BEB}"/>
                    </a:ext>
                  </a:extLst>
                </p14:cNvPr>
                <p14:cNvContentPartPr/>
                <p14:nvPr/>
              </p14:nvContentPartPr>
              <p14:xfrm>
                <a:off x="7190430" y="5663548"/>
                <a:ext cx="8280" cy="175680"/>
              </p14:xfrm>
            </p:contentPart>
          </mc:Choice>
          <mc:Fallback xmlns="">
            <p:pic>
              <p:nvPicPr>
                <p:cNvPr id="663" name="Håndskrift 662">
                  <a:extLst>
                    <a:ext uri="{FF2B5EF4-FFF2-40B4-BE49-F238E27FC236}">
                      <a16:creationId xmlns:a16="http://schemas.microsoft.com/office/drawing/2014/main" id="{C6704164-70FA-449B-A37A-DFA0C1267458}"/>
                    </a:ext>
                  </a:extLst>
                </p:cNvPr>
                <p:cNvPicPr/>
                <p:nvPr/>
              </p:nvPicPr>
              <p:blipFill>
                <a:blip r:embed="rId810"/>
                <a:stretch>
                  <a:fillRect/>
                </a:stretch>
              </p:blipFill>
              <p:spPr>
                <a:xfrm>
                  <a:off x="7180770" y="5645548"/>
                  <a:ext cx="27797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1">
              <p14:nvContentPartPr>
                <p14:cNvPr id="579" name="Håndskrift 578">
                  <a:extLst>
                    <a:ext uri="{FF2B5EF4-FFF2-40B4-BE49-F238E27FC236}">
                      <a16:creationId xmlns:a16="http://schemas.microsoft.com/office/drawing/2014/main" id="{97EE3472-828A-40FC-B3B1-697FCDB809F8}"/>
                    </a:ext>
                  </a:extLst>
                </p14:cNvPr>
                <p14:cNvContentPartPr/>
                <p14:nvPr/>
              </p14:nvContentPartPr>
              <p14:xfrm>
                <a:off x="7245870" y="5281588"/>
                <a:ext cx="24840" cy="407160"/>
              </p14:xfrm>
            </p:contentPart>
          </mc:Choice>
          <mc:Fallback xmlns="">
            <p:pic>
              <p:nvPicPr>
                <p:cNvPr id="664" name="Håndskrift 663">
                  <a:extLst>
                    <a:ext uri="{FF2B5EF4-FFF2-40B4-BE49-F238E27FC236}">
                      <a16:creationId xmlns:a16="http://schemas.microsoft.com/office/drawing/2014/main" id="{5927719D-A4E2-4974-B88D-4549E7B8410E}"/>
                    </a:ext>
                  </a:extLst>
                </p:cNvPr>
                <p:cNvPicPr/>
                <p:nvPr/>
              </p:nvPicPr>
              <p:blipFill>
                <a:blip r:embed="rId812"/>
                <a:stretch>
                  <a:fillRect/>
                </a:stretch>
              </p:blipFill>
              <p:spPr>
                <a:xfrm>
                  <a:off x="7236167" y="5263948"/>
                  <a:ext cx="44052" cy="44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3">
              <p14:nvContentPartPr>
                <p14:cNvPr id="580" name="Håndskrift 579">
                  <a:extLst>
                    <a:ext uri="{FF2B5EF4-FFF2-40B4-BE49-F238E27FC236}">
                      <a16:creationId xmlns:a16="http://schemas.microsoft.com/office/drawing/2014/main" id="{C4F777B9-8F0C-4054-91AB-BA7B362F2128}"/>
                    </a:ext>
                  </a:extLst>
                </p14:cNvPr>
                <p14:cNvContentPartPr/>
                <p14:nvPr/>
              </p14:nvContentPartPr>
              <p14:xfrm>
                <a:off x="7154790" y="5415148"/>
                <a:ext cx="27360" cy="293400"/>
              </p14:xfrm>
            </p:contentPart>
          </mc:Choice>
          <mc:Fallback xmlns="">
            <p:pic>
              <p:nvPicPr>
                <p:cNvPr id="665" name="Håndskrift 664">
                  <a:extLst>
                    <a:ext uri="{FF2B5EF4-FFF2-40B4-BE49-F238E27FC236}">
                      <a16:creationId xmlns:a16="http://schemas.microsoft.com/office/drawing/2014/main" id="{84357600-4785-46C3-B9B5-7DBC4855465F}"/>
                    </a:ext>
                  </a:extLst>
                </p:cNvPr>
                <p:cNvPicPr/>
                <p:nvPr/>
              </p:nvPicPr>
              <p:blipFill>
                <a:blip r:embed="rId814"/>
                <a:stretch>
                  <a:fillRect/>
                </a:stretch>
              </p:blipFill>
              <p:spPr>
                <a:xfrm>
                  <a:off x="7145282" y="5397148"/>
                  <a:ext cx="46570" cy="32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5">
              <p14:nvContentPartPr>
                <p14:cNvPr id="581" name="Håndskrift 580">
                  <a:extLst>
                    <a:ext uri="{FF2B5EF4-FFF2-40B4-BE49-F238E27FC236}">
                      <a16:creationId xmlns:a16="http://schemas.microsoft.com/office/drawing/2014/main" id="{21A14FD2-6C12-4BBB-9F45-E5FAB9F3E931}"/>
                    </a:ext>
                  </a:extLst>
                </p14:cNvPr>
                <p14:cNvContentPartPr/>
                <p14:nvPr/>
              </p14:nvContentPartPr>
              <p14:xfrm>
                <a:off x="7226070" y="5610268"/>
                <a:ext cx="33840" cy="221040"/>
              </p14:xfrm>
            </p:contentPart>
          </mc:Choice>
          <mc:Fallback xmlns="">
            <p:pic>
              <p:nvPicPr>
                <p:cNvPr id="666" name="Håndskrift 665">
                  <a:extLst>
                    <a:ext uri="{FF2B5EF4-FFF2-40B4-BE49-F238E27FC236}">
                      <a16:creationId xmlns:a16="http://schemas.microsoft.com/office/drawing/2014/main" id="{630DCA58-6063-4D5B-BA66-9BEE73F4EB4E}"/>
                    </a:ext>
                  </a:extLst>
                </p:cNvPr>
                <p:cNvPicPr/>
                <p:nvPr/>
              </p:nvPicPr>
              <p:blipFill>
                <a:blip r:embed="rId816"/>
                <a:stretch>
                  <a:fillRect/>
                </a:stretch>
              </p:blipFill>
              <p:spPr>
                <a:xfrm>
                  <a:off x="7216595" y="5592268"/>
                  <a:ext cx="52984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7">
              <p14:nvContentPartPr>
                <p14:cNvPr id="582" name="Håndskrift 581">
                  <a:extLst>
                    <a:ext uri="{FF2B5EF4-FFF2-40B4-BE49-F238E27FC236}">
                      <a16:creationId xmlns:a16="http://schemas.microsoft.com/office/drawing/2014/main" id="{F39ABBDF-F08B-42AA-B28D-D1E5E6AF6E31}"/>
                    </a:ext>
                  </a:extLst>
                </p14:cNvPr>
                <p14:cNvContentPartPr/>
                <p14:nvPr/>
              </p14:nvContentPartPr>
              <p14:xfrm>
                <a:off x="7367910" y="5486068"/>
                <a:ext cx="80640" cy="274320"/>
              </p14:xfrm>
            </p:contentPart>
          </mc:Choice>
          <mc:Fallback xmlns="">
            <p:pic>
              <p:nvPicPr>
                <p:cNvPr id="667" name="Håndskrift 666">
                  <a:extLst>
                    <a:ext uri="{FF2B5EF4-FFF2-40B4-BE49-F238E27FC236}">
                      <a16:creationId xmlns:a16="http://schemas.microsoft.com/office/drawing/2014/main" id="{D0762D54-A8ED-4FDA-90AA-74304AED080E}"/>
                    </a:ext>
                  </a:extLst>
                </p:cNvPr>
                <p:cNvPicPr/>
                <p:nvPr/>
              </p:nvPicPr>
              <p:blipFill>
                <a:blip r:embed="rId818"/>
                <a:stretch>
                  <a:fillRect/>
                </a:stretch>
              </p:blipFill>
              <p:spPr>
                <a:xfrm>
                  <a:off x="7358218" y="5468068"/>
                  <a:ext cx="99831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9">
              <p14:nvContentPartPr>
                <p14:cNvPr id="583" name="Håndskrift 582">
                  <a:extLst>
                    <a:ext uri="{FF2B5EF4-FFF2-40B4-BE49-F238E27FC236}">
                      <a16:creationId xmlns:a16="http://schemas.microsoft.com/office/drawing/2014/main" id="{47059FF4-1CC4-4691-A160-68337EF3802D}"/>
                    </a:ext>
                  </a:extLst>
                </p14:cNvPr>
                <p14:cNvContentPartPr/>
                <p14:nvPr/>
              </p14:nvContentPartPr>
              <p14:xfrm>
                <a:off x="7358910" y="5592628"/>
                <a:ext cx="9720" cy="268200"/>
              </p14:xfrm>
            </p:contentPart>
          </mc:Choice>
          <mc:Fallback xmlns="">
            <p:pic>
              <p:nvPicPr>
                <p:cNvPr id="668" name="Håndskrift 667">
                  <a:extLst>
                    <a:ext uri="{FF2B5EF4-FFF2-40B4-BE49-F238E27FC236}">
                      <a16:creationId xmlns:a16="http://schemas.microsoft.com/office/drawing/2014/main" id="{F5D2DE0F-F690-4C8A-AA1B-0B8DF39009CC}"/>
                    </a:ext>
                  </a:extLst>
                </p:cNvPr>
                <p:cNvPicPr/>
                <p:nvPr/>
              </p:nvPicPr>
              <p:blipFill>
                <a:blip r:embed="rId820"/>
                <a:stretch>
                  <a:fillRect/>
                </a:stretch>
              </p:blipFill>
              <p:spPr>
                <a:xfrm>
                  <a:off x="7348785" y="5574628"/>
                  <a:ext cx="29768" cy="30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1">
              <p14:nvContentPartPr>
                <p14:cNvPr id="584" name="Håndskrift 583">
                  <a:extLst>
                    <a:ext uri="{FF2B5EF4-FFF2-40B4-BE49-F238E27FC236}">
                      <a16:creationId xmlns:a16="http://schemas.microsoft.com/office/drawing/2014/main" id="{CFADA423-98E4-4AFB-8DFE-AB8423EBD81B}"/>
                    </a:ext>
                  </a:extLst>
                </p14:cNvPr>
                <p14:cNvContentPartPr/>
                <p14:nvPr/>
              </p14:nvContentPartPr>
              <p14:xfrm>
                <a:off x="7469070" y="5681548"/>
                <a:ext cx="14760" cy="211320"/>
              </p14:xfrm>
            </p:contentPart>
          </mc:Choice>
          <mc:Fallback xmlns="">
            <p:pic>
              <p:nvPicPr>
                <p:cNvPr id="669" name="Håndskrift 668">
                  <a:extLst>
                    <a:ext uri="{FF2B5EF4-FFF2-40B4-BE49-F238E27FC236}">
                      <a16:creationId xmlns:a16="http://schemas.microsoft.com/office/drawing/2014/main" id="{CEF071C5-59C3-4245-9D84-9CFA9E8B4CE6}"/>
                    </a:ext>
                  </a:extLst>
                </p:cNvPr>
                <p:cNvPicPr/>
                <p:nvPr/>
              </p:nvPicPr>
              <p:blipFill>
                <a:blip r:embed="rId822"/>
                <a:stretch>
                  <a:fillRect/>
                </a:stretch>
              </p:blipFill>
              <p:spPr>
                <a:xfrm>
                  <a:off x="7459230" y="5663548"/>
                  <a:ext cx="34243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3">
              <p14:nvContentPartPr>
                <p14:cNvPr id="585" name="Håndskrift 584">
                  <a:extLst>
                    <a:ext uri="{FF2B5EF4-FFF2-40B4-BE49-F238E27FC236}">
                      <a16:creationId xmlns:a16="http://schemas.microsoft.com/office/drawing/2014/main" id="{EF69871C-66B1-4327-A955-144F3C3734A2}"/>
                    </a:ext>
                  </a:extLst>
                </p14:cNvPr>
                <p14:cNvContentPartPr/>
                <p14:nvPr/>
              </p14:nvContentPartPr>
              <p14:xfrm>
                <a:off x="7397790" y="5716828"/>
                <a:ext cx="59400" cy="232560"/>
              </p14:xfrm>
            </p:contentPart>
          </mc:Choice>
          <mc:Fallback xmlns="">
            <p:pic>
              <p:nvPicPr>
                <p:cNvPr id="670" name="Håndskrift 669">
                  <a:extLst>
                    <a:ext uri="{FF2B5EF4-FFF2-40B4-BE49-F238E27FC236}">
                      <a16:creationId xmlns:a16="http://schemas.microsoft.com/office/drawing/2014/main" id="{1FC0CFFE-846B-4D10-83F8-26DB8B711F18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7388278" y="5698828"/>
                  <a:ext cx="78618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5">
              <p14:nvContentPartPr>
                <p14:cNvPr id="586" name="Håndskrift 585">
                  <a:extLst>
                    <a:ext uri="{FF2B5EF4-FFF2-40B4-BE49-F238E27FC236}">
                      <a16:creationId xmlns:a16="http://schemas.microsoft.com/office/drawing/2014/main" id="{6F089B78-454A-4066-A315-19EAEDEC2114}"/>
                    </a:ext>
                  </a:extLst>
                </p14:cNvPr>
                <p14:cNvContentPartPr/>
                <p14:nvPr/>
              </p14:nvContentPartPr>
              <p14:xfrm>
                <a:off x="7421190" y="5725828"/>
                <a:ext cx="74520" cy="138960"/>
              </p14:xfrm>
            </p:contentPart>
          </mc:Choice>
          <mc:Fallback xmlns="">
            <p:pic>
              <p:nvPicPr>
                <p:cNvPr id="671" name="Håndskrift 670">
                  <a:extLst>
                    <a:ext uri="{FF2B5EF4-FFF2-40B4-BE49-F238E27FC236}">
                      <a16:creationId xmlns:a16="http://schemas.microsoft.com/office/drawing/2014/main" id="{7A62134F-B28D-4B6C-87EC-AE1FB848A7FB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7411487" y="5708188"/>
                  <a:ext cx="93732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7">
              <p14:nvContentPartPr>
                <p14:cNvPr id="587" name="Håndskrift 586">
                  <a:extLst>
                    <a:ext uri="{FF2B5EF4-FFF2-40B4-BE49-F238E27FC236}">
                      <a16:creationId xmlns:a16="http://schemas.microsoft.com/office/drawing/2014/main" id="{F6C141A3-F3AD-477F-B993-ADE734A13A3E}"/>
                    </a:ext>
                  </a:extLst>
                </p14:cNvPr>
                <p14:cNvContentPartPr/>
                <p14:nvPr/>
              </p14:nvContentPartPr>
              <p14:xfrm>
                <a:off x="7556910" y="5628268"/>
                <a:ext cx="21240" cy="267840"/>
              </p14:xfrm>
            </p:contentPart>
          </mc:Choice>
          <mc:Fallback xmlns="">
            <p:pic>
              <p:nvPicPr>
                <p:cNvPr id="672" name="Håndskrift 671">
                  <a:extLst>
                    <a:ext uri="{FF2B5EF4-FFF2-40B4-BE49-F238E27FC236}">
                      <a16:creationId xmlns:a16="http://schemas.microsoft.com/office/drawing/2014/main" id="{E531190D-96CF-4D31-B630-71EDDB82FED0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7547255" y="5610268"/>
                  <a:ext cx="40356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9">
              <p14:nvContentPartPr>
                <p14:cNvPr id="588" name="Håndskrift 587">
                  <a:extLst>
                    <a:ext uri="{FF2B5EF4-FFF2-40B4-BE49-F238E27FC236}">
                      <a16:creationId xmlns:a16="http://schemas.microsoft.com/office/drawing/2014/main" id="{1C63BC8A-E43F-4999-BD2D-AF5B71324F08}"/>
                    </a:ext>
                  </a:extLst>
                </p14:cNvPr>
                <p14:cNvContentPartPr/>
                <p14:nvPr/>
              </p14:nvContentPartPr>
              <p14:xfrm>
                <a:off x="7449990" y="5645908"/>
                <a:ext cx="7200" cy="265320"/>
              </p14:xfrm>
            </p:contentPart>
          </mc:Choice>
          <mc:Fallback xmlns="">
            <p:pic>
              <p:nvPicPr>
                <p:cNvPr id="673" name="Håndskrift 672">
                  <a:extLst>
                    <a:ext uri="{FF2B5EF4-FFF2-40B4-BE49-F238E27FC236}">
                      <a16:creationId xmlns:a16="http://schemas.microsoft.com/office/drawing/2014/main" id="{494DFB8A-2B96-41BF-9BF7-69BE81C02DA4}"/>
                    </a:ext>
                  </a:extLst>
                </p:cNvPr>
                <p:cNvPicPr/>
                <p:nvPr/>
              </p:nvPicPr>
              <p:blipFill>
                <a:blip r:embed="rId830"/>
                <a:stretch>
                  <a:fillRect/>
                </a:stretch>
              </p:blipFill>
              <p:spPr>
                <a:xfrm>
                  <a:off x="7440455" y="5627908"/>
                  <a:ext cx="26465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1">
              <p14:nvContentPartPr>
                <p14:cNvPr id="589" name="Håndskrift 588">
                  <a:extLst>
                    <a:ext uri="{FF2B5EF4-FFF2-40B4-BE49-F238E27FC236}">
                      <a16:creationId xmlns:a16="http://schemas.microsoft.com/office/drawing/2014/main" id="{FD654223-5C98-4E20-96B3-5DC01713C77C}"/>
                    </a:ext>
                  </a:extLst>
                </p14:cNvPr>
                <p14:cNvContentPartPr/>
                <p14:nvPr/>
              </p14:nvContentPartPr>
              <p14:xfrm>
                <a:off x="7474470" y="5690188"/>
                <a:ext cx="37080" cy="134640"/>
              </p14:xfrm>
            </p:contentPart>
          </mc:Choice>
          <mc:Fallback xmlns="">
            <p:pic>
              <p:nvPicPr>
                <p:cNvPr id="674" name="Håndskrift 673">
                  <a:extLst>
                    <a:ext uri="{FF2B5EF4-FFF2-40B4-BE49-F238E27FC236}">
                      <a16:creationId xmlns:a16="http://schemas.microsoft.com/office/drawing/2014/main" id="{DCE7C7E0-4362-4BBD-829A-51E7358F894F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7464712" y="5672548"/>
                  <a:ext cx="56401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3">
              <p14:nvContentPartPr>
                <p14:cNvPr id="590" name="Håndskrift 589">
                  <a:extLst>
                    <a:ext uri="{FF2B5EF4-FFF2-40B4-BE49-F238E27FC236}">
                      <a16:creationId xmlns:a16="http://schemas.microsoft.com/office/drawing/2014/main" id="{6CC59491-E737-456E-AC7F-94C0A2BB28DE}"/>
                    </a:ext>
                  </a:extLst>
                </p14:cNvPr>
                <p14:cNvContentPartPr/>
                <p14:nvPr/>
              </p14:nvContentPartPr>
              <p14:xfrm>
                <a:off x="7519110" y="5654548"/>
                <a:ext cx="3960" cy="211320"/>
              </p14:xfrm>
            </p:contentPart>
          </mc:Choice>
          <mc:Fallback xmlns="">
            <p:pic>
              <p:nvPicPr>
                <p:cNvPr id="675" name="Håndskrift 674">
                  <a:extLst>
                    <a:ext uri="{FF2B5EF4-FFF2-40B4-BE49-F238E27FC236}">
                      <a16:creationId xmlns:a16="http://schemas.microsoft.com/office/drawing/2014/main" id="{AC2B1F15-9445-42A9-84CD-3B5B9609D951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7508689" y="5636908"/>
                  <a:ext cx="24594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4">
              <p14:nvContentPartPr>
                <p14:cNvPr id="591" name="Håndskrift 590">
                  <a:extLst>
                    <a:ext uri="{FF2B5EF4-FFF2-40B4-BE49-F238E27FC236}">
                      <a16:creationId xmlns:a16="http://schemas.microsoft.com/office/drawing/2014/main" id="{663A0BF1-878D-4F4B-8E02-79F739029C29}"/>
                    </a:ext>
                  </a:extLst>
                </p14:cNvPr>
                <p14:cNvContentPartPr/>
                <p14:nvPr/>
              </p14:nvContentPartPr>
              <p14:xfrm>
                <a:off x="7554750" y="5636908"/>
                <a:ext cx="153000" cy="358200"/>
              </p14:xfrm>
            </p:contentPart>
          </mc:Choice>
          <mc:Fallback xmlns="">
            <p:pic>
              <p:nvPicPr>
                <p:cNvPr id="676" name="Håndskrift 675">
                  <a:extLst>
                    <a:ext uri="{FF2B5EF4-FFF2-40B4-BE49-F238E27FC236}">
                      <a16:creationId xmlns:a16="http://schemas.microsoft.com/office/drawing/2014/main" id="{FC363B7C-9EF0-416F-8609-9FA72018750D}"/>
                    </a:ext>
                  </a:extLst>
                </p:cNvPr>
                <p:cNvPicPr/>
                <p:nvPr/>
              </p:nvPicPr>
              <p:blipFill>
                <a:blip r:embed="rId835"/>
                <a:stretch>
                  <a:fillRect/>
                </a:stretch>
              </p:blipFill>
              <p:spPr>
                <a:xfrm>
                  <a:off x="7545054" y="5619268"/>
                  <a:ext cx="172198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6">
              <p14:nvContentPartPr>
                <p14:cNvPr id="592" name="Håndskrift 591">
                  <a:extLst>
                    <a:ext uri="{FF2B5EF4-FFF2-40B4-BE49-F238E27FC236}">
                      <a16:creationId xmlns:a16="http://schemas.microsoft.com/office/drawing/2014/main" id="{3F9FF13A-0CED-4FC8-865D-D0CC7A46683F}"/>
                    </a:ext>
                  </a:extLst>
                </p14:cNvPr>
                <p14:cNvContentPartPr/>
                <p14:nvPr/>
              </p14:nvContentPartPr>
              <p14:xfrm>
                <a:off x="7628550" y="5663548"/>
                <a:ext cx="95400" cy="178920"/>
              </p14:xfrm>
            </p:contentPart>
          </mc:Choice>
          <mc:Fallback xmlns="">
            <p:pic>
              <p:nvPicPr>
                <p:cNvPr id="677" name="Håndskrift 676">
                  <a:extLst>
                    <a:ext uri="{FF2B5EF4-FFF2-40B4-BE49-F238E27FC236}">
                      <a16:creationId xmlns:a16="http://schemas.microsoft.com/office/drawing/2014/main" id="{2F0AB91B-34B4-4243-B1EA-0679BB0D32D0}"/>
                    </a:ext>
                  </a:extLst>
                </p:cNvPr>
                <p:cNvPicPr/>
                <p:nvPr/>
              </p:nvPicPr>
              <p:blipFill>
                <a:blip r:embed="rId837"/>
                <a:stretch>
                  <a:fillRect/>
                </a:stretch>
              </p:blipFill>
              <p:spPr>
                <a:xfrm>
                  <a:off x="7619029" y="5645548"/>
                  <a:ext cx="114635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8">
              <p14:nvContentPartPr>
                <p14:cNvPr id="593" name="Håndskrift 592">
                  <a:extLst>
                    <a:ext uri="{FF2B5EF4-FFF2-40B4-BE49-F238E27FC236}">
                      <a16:creationId xmlns:a16="http://schemas.microsoft.com/office/drawing/2014/main" id="{4476097E-5481-478B-B783-BE116F53EC31}"/>
                    </a:ext>
                  </a:extLst>
                </p14:cNvPr>
                <p14:cNvContentPartPr/>
                <p14:nvPr/>
              </p14:nvContentPartPr>
              <p14:xfrm>
                <a:off x="7533150" y="5690188"/>
                <a:ext cx="57240" cy="214920"/>
              </p14:xfrm>
            </p:contentPart>
          </mc:Choice>
          <mc:Fallback xmlns="">
            <p:pic>
              <p:nvPicPr>
                <p:cNvPr id="678" name="Håndskrift 677">
                  <a:extLst>
                    <a:ext uri="{FF2B5EF4-FFF2-40B4-BE49-F238E27FC236}">
                      <a16:creationId xmlns:a16="http://schemas.microsoft.com/office/drawing/2014/main" id="{D44C1464-4D4A-4FD4-990A-316D842A5D7F}"/>
                    </a:ext>
                  </a:extLst>
                </p:cNvPr>
                <p:cNvPicPr/>
                <p:nvPr/>
              </p:nvPicPr>
              <p:blipFill>
                <a:blip r:embed="rId839"/>
                <a:stretch>
                  <a:fillRect/>
                </a:stretch>
              </p:blipFill>
              <p:spPr>
                <a:xfrm>
                  <a:off x="7523448" y="5672548"/>
                  <a:ext cx="76449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0">
              <p14:nvContentPartPr>
                <p14:cNvPr id="594" name="Håndskrift 593">
                  <a:extLst>
                    <a:ext uri="{FF2B5EF4-FFF2-40B4-BE49-F238E27FC236}">
                      <a16:creationId xmlns:a16="http://schemas.microsoft.com/office/drawing/2014/main" id="{3EAEB266-2907-456A-89B1-2258BC551367}"/>
                    </a:ext>
                  </a:extLst>
                </p14:cNvPr>
                <p14:cNvContentPartPr/>
                <p14:nvPr/>
              </p14:nvContentPartPr>
              <p14:xfrm>
                <a:off x="7527750" y="5734828"/>
                <a:ext cx="32040" cy="209520"/>
              </p14:xfrm>
            </p:contentPart>
          </mc:Choice>
          <mc:Fallback xmlns="">
            <p:pic>
              <p:nvPicPr>
                <p:cNvPr id="679" name="Håndskrift 678">
                  <a:extLst>
                    <a:ext uri="{FF2B5EF4-FFF2-40B4-BE49-F238E27FC236}">
                      <a16:creationId xmlns:a16="http://schemas.microsoft.com/office/drawing/2014/main" id="{D3402CCD-17F5-4338-8C1C-87B5D3B0DDEB}"/>
                    </a:ext>
                  </a:extLst>
                </p:cNvPr>
                <p:cNvPicPr/>
                <p:nvPr/>
              </p:nvPicPr>
              <p:blipFill>
                <a:blip r:embed="rId841"/>
                <a:stretch>
                  <a:fillRect/>
                </a:stretch>
              </p:blipFill>
              <p:spPr>
                <a:xfrm>
                  <a:off x="7518041" y="5716828"/>
                  <a:ext cx="51264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2">
              <p14:nvContentPartPr>
                <p14:cNvPr id="595" name="Håndskrift 594">
                  <a:extLst>
                    <a:ext uri="{FF2B5EF4-FFF2-40B4-BE49-F238E27FC236}">
                      <a16:creationId xmlns:a16="http://schemas.microsoft.com/office/drawing/2014/main" id="{48AAE764-2A7E-4FB4-9A88-C9AA282DB49C}"/>
                    </a:ext>
                  </a:extLst>
                </p14:cNvPr>
                <p14:cNvContentPartPr/>
                <p14:nvPr/>
              </p14:nvContentPartPr>
              <p14:xfrm>
                <a:off x="7608030" y="5645908"/>
                <a:ext cx="46080" cy="219960"/>
              </p14:xfrm>
            </p:contentPart>
          </mc:Choice>
          <mc:Fallback xmlns="">
            <p:pic>
              <p:nvPicPr>
                <p:cNvPr id="680" name="Håndskrift 679">
                  <a:extLst>
                    <a:ext uri="{FF2B5EF4-FFF2-40B4-BE49-F238E27FC236}">
                      <a16:creationId xmlns:a16="http://schemas.microsoft.com/office/drawing/2014/main" id="{9B9E5040-6B48-4C2D-BF6D-C30A173B7198}"/>
                    </a:ext>
                  </a:extLst>
                </p:cNvPr>
                <p:cNvPicPr/>
                <p:nvPr/>
              </p:nvPicPr>
              <p:blipFill>
                <a:blip r:embed="rId843"/>
                <a:stretch>
                  <a:fillRect/>
                </a:stretch>
              </p:blipFill>
              <p:spPr>
                <a:xfrm>
                  <a:off x="7598267" y="5627908"/>
                  <a:ext cx="65410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4">
              <p14:nvContentPartPr>
                <p14:cNvPr id="596" name="Håndskrift 595">
                  <a:extLst>
                    <a:ext uri="{FF2B5EF4-FFF2-40B4-BE49-F238E27FC236}">
                      <a16:creationId xmlns:a16="http://schemas.microsoft.com/office/drawing/2014/main" id="{F16F01B7-3BAC-472E-8145-076336A95E6B}"/>
                    </a:ext>
                  </a:extLst>
                </p14:cNvPr>
                <p14:cNvContentPartPr/>
                <p14:nvPr/>
              </p14:nvContentPartPr>
              <p14:xfrm>
                <a:off x="7643310" y="5716828"/>
                <a:ext cx="27720" cy="232200"/>
              </p14:xfrm>
            </p:contentPart>
          </mc:Choice>
          <mc:Fallback xmlns="">
            <p:pic>
              <p:nvPicPr>
                <p:cNvPr id="681" name="Håndskrift 680">
                  <a:extLst>
                    <a:ext uri="{FF2B5EF4-FFF2-40B4-BE49-F238E27FC236}">
                      <a16:creationId xmlns:a16="http://schemas.microsoft.com/office/drawing/2014/main" id="{E740A320-A2AF-4BE0-938F-0BF4B98E7CCD}"/>
                    </a:ext>
                  </a:extLst>
                </p:cNvPr>
                <p:cNvPicPr/>
                <p:nvPr/>
              </p:nvPicPr>
              <p:blipFill>
                <a:blip r:embed="rId845"/>
                <a:stretch>
                  <a:fillRect/>
                </a:stretch>
              </p:blipFill>
              <p:spPr>
                <a:xfrm>
                  <a:off x="7633549" y="5698828"/>
                  <a:ext cx="47046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6">
              <p14:nvContentPartPr>
                <p14:cNvPr id="597" name="Håndskrift 596">
                  <a:extLst>
                    <a:ext uri="{FF2B5EF4-FFF2-40B4-BE49-F238E27FC236}">
                      <a16:creationId xmlns:a16="http://schemas.microsoft.com/office/drawing/2014/main" id="{F4CBB4DB-FB2B-4EA9-9219-544188748AB9}"/>
                    </a:ext>
                  </a:extLst>
                </p14:cNvPr>
                <p14:cNvContentPartPr/>
                <p14:nvPr/>
              </p14:nvContentPartPr>
              <p14:xfrm>
                <a:off x="7477710" y="5841388"/>
                <a:ext cx="157320" cy="104400"/>
              </p14:xfrm>
            </p:contentPart>
          </mc:Choice>
          <mc:Fallback xmlns="">
            <p:pic>
              <p:nvPicPr>
                <p:cNvPr id="682" name="Håndskrift 681">
                  <a:extLst>
                    <a:ext uri="{FF2B5EF4-FFF2-40B4-BE49-F238E27FC236}">
                      <a16:creationId xmlns:a16="http://schemas.microsoft.com/office/drawing/2014/main" id="{61C9C639-01D2-4D36-ACAC-CA82CD1D4FA8}"/>
                    </a:ext>
                  </a:extLst>
                </p:cNvPr>
                <p:cNvPicPr/>
                <p:nvPr/>
              </p:nvPicPr>
              <p:blipFill>
                <a:blip r:embed="rId847"/>
                <a:stretch>
                  <a:fillRect/>
                </a:stretch>
              </p:blipFill>
              <p:spPr>
                <a:xfrm>
                  <a:off x="7468011" y="5823388"/>
                  <a:ext cx="176524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8">
              <p14:nvContentPartPr>
                <p14:cNvPr id="598" name="Håndskrift 597">
                  <a:extLst>
                    <a:ext uri="{FF2B5EF4-FFF2-40B4-BE49-F238E27FC236}">
                      <a16:creationId xmlns:a16="http://schemas.microsoft.com/office/drawing/2014/main" id="{8A5B7235-F3E7-4DD8-8DC3-87204DF3E63C}"/>
                    </a:ext>
                  </a:extLst>
                </p14:cNvPr>
                <p14:cNvContentPartPr/>
                <p14:nvPr/>
              </p14:nvContentPartPr>
              <p14:xfrm>
                <a:off x="7474470" y="5841388"/>
                <a:ext cx="55080" cy="95400"/>
              </p14:xfrm>
            </p:contentPart>
          </mc:Choice>
          <mc:Fallback xmlns="">
            <p:pic>
              <p:nvPicPr>
                <p:cNvPr id="683" name="Håndskrift 682">
                  <a:extLst>
                    <a:ext uri="{FF2B5EF4-FFF2-40B4-BE49-F238E27FC236}">
                      <a16:creationId xmlns:a16="http://schemas.microsoft.com/office/drawing/2014/main" id="{8992433D-1AAE-453B-B30F-0D3269E7613A}"/>
                    </a:ext>
                  </a:extLst>
                </p:cNvPr>
                <p:cNvPicPr/>
                <p:nvPr/>
              </p:nvPicPr>
              <p:blipFill>
                <a:blip r:embed="rId849"/>
                <a:stretch>
                  <a:fillRect/>
                </a:stretch>
              </p:blipFill>
              <p:spPr>
                <a:xfrm>
                  <a:off x="7464773" y="5823388"/>
                  <a:ext cx="7428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0">
              <p14:nvContentPartPr>
                <p14:cNvPr id="599" name="Håndskrift 598">
                  <a:extLst>
                    <a:ext uri="{FF2B5EF4-FFF2-40B4-BE49-F238E27FC236}">
                      <a16:creationId xmlns:a16="http://schemas.microsoft.com/office/drawing/2014/main" id="{31AE2DF3-2FE2-4485-B337-4FEA55F52B42}"/>
                    </a:ext>
                  </a:extLst>
                </p14:cNvPr>
                <p14:cNvContentPartPr/>
                <p14:nvPr/>
              </p14:nvContentPartPr>
              <p14:xfrm>
                <a:off x="7172790" y="5559868"/>
                <a:ext cx="136080" cy="230400"/>
              </p14:xfrm>
            </p:contentPart>
          </mc:Choice>
          <mc:Fallback xmlns="">
            <p:pic>
              <p:nvPicPr>
                <p:cNvPr id="684" name="Håndskrift 683">
                  <a:extLst>
                    <a:ext uri="{FF2B5EF4-FFF2-40B4-BE49-F238E27FC236}">
                      <a16:creationId xmlns:a16="http://schemas.microsoft.com/office/drawing/2014/main" id="{E7DDEAEF-C697-412A-AB6D-B9F355ADEFC9}"/>
                    </a:ext>
                  </a:extLst>
                </p:cNvPr>
                <p:cNvPicPr/>
                <p:nvPr/>
              </p:nvPicPr>
              <p:blipFill>
                <a:blip r:embed="rId851"/>
                <a:stretch>
                  <a:fillRect/>
                </a:stretch>
              </p:blipFill>
              <p:spPr>
                <a:xfrm>
                  <a:off x="7163111" y="5542228"/>
                  <a:ext cx="155243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2">
              <p14:nvContentPartPr>
                <p14:cNvPr id="600" name="Håndskrift 599">
                  <a:extLst>
                    <a:ext uri="{FF2B5EF4-FFF2-40B4-BE49-F238E27FC236}">
                      <a16:creationId xmlns:a16="http://schemas.microsoft.com/office/drawing/2014/main" id="{BEC098F7-DAA2-4630-A3C6-8132B6CCCC41}"/>
                    </a:ext>
                  </a:extLst>
                </p14:cNvPr>
                <p14:cNvContentPartPr/>
                <p14:nvPr/>
              </p14:nvContentPartPr>
              <p14:xfrm>
                <a:off x="7359270" y="5556988"/>
                <a:ext cx="33120" cy="128520"/>
              </p14:xfrm>
            </p:contentPart>
          </mc:Choice>
          <mc:Fallback xmlns="">
            <p:pic>
              <p:nvPicPr>
                <p:cNvPr id="685" name="Håndskrift 684">
                  <a:extLst>
                    <a:ext uri="{FF2B5EF4-FFF2-40B4-BE49-F238E27FC236}">
                      <a16:creationId xmlns:a16="http://schemas.microsoft.com/office/drawing/2014/main" id="{EBBFE984-1539-4FC7-A1AB-C1B6281A8203}"/>
                    </a:ext>
                  </a:extLst>
                </p:cNvPr>
                <p:cNvPicPr/>
                <p:nvPr/>
              </p:nvPicPr>
              <p:blipFill>
                <a:blip r:embed="rId853"/>
                <a:stretch>
                  <a:fillRect/>
                </a:stretch>
              </p:blipFill>
              <p:spPr>
                <a:xfrm>
                  <a:off x="7349779" y="5538988"/>
                  <a:ext cx="52295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4">
              <p14:nvContentPartPr>
                <p14:cNvPr id="601" name="Håndskrift 600">
                  <a:extLst>
                    <a:ext uri="{FF2B5EF4-FFF2-40B4-BE49-F238E27FC236}">
                      <a16:creationId xmlns:a16="http://schemas.microsoft.com/office/drawing/2014/main" id="{EA5987ED-C439-40CA-AC73-3DC2E02C779B}"/>
                    </a:ext>
                  </a:extLst>
                </p14:cNvPr>
                <p14:cNvContentPartPr/>
                <p14:nvPr/>
              </p14:nvContentPartPr>
              <p14:xfrm>
                <a:off x="7296270" y="5503708"/>
                <a:ext cx="37800" cy="299520"/>
              </p14:xfrm>
            </p:contentPart>
          </mc:Choice>
          <mc:Fallback xmlns="">
            <p:pic>
              <p:nvPicPr>
                <p:cNvPr id="686" name="Håndskrift 685">
                  <a:extLst>
                    <a:ext uri="{FF2B5EF4-FFF2-40B4-BE49-F238E27FC236}">
                      <a16:creationId xmlns:a16="http://schemas.microsoft.com/office/drawing/2014/main" id="{ED6DA804-B48A-4657-BFB5-DAC310A68A45}"/>
                    </a:ext>
                  </a:extLst>
                </p:cNvPr>
                <p:cNvPicPr/>
                <p:nvPr/>
              </p:nvPicPr>
              <p:blipFill>
                <a:blip r:embed="rId855"/>
                <a:stretch>
                  <a:fillRect/>
                </a:stretch>
              </p:blipFill>
              <p:spPr>
                <a:xfrm>
                  <a:off x="7286578" y="5485708"/>
                  <a:ext cx="56991" cy="33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6">
              <p14:nvContentPartPr>
                <p14:cNvPr id="602" name="Håndskrift 601">
                  <a:extLst>
                    <a:ext uri="{FF2B5EF4-FFF2-40B4-BE49-F238E27FC236}">
                      <a16:creationId xmlns:a16="http://schemas.microsoft.com/office/drawing/2014/main" id="{D1F18E15-DD58-48F0-8197-80DF784CD730}"/>
                    </a:ext>
                  </a:extLst>
                </p14:cNvPr>
                <p14:cNvContentPartPr/>
                <p14:nvPr/>
              </p14:nvContentPartPr>
              <p14:xfrm>
                <a:off x="7279350" y="5592628"/>
                <a:ext cx="39960" cy="288720"/>
              </p14:xfrm>
            </p:contentPart>
          </mc:Choice>
          <mc:Fallback xmlns="">
            <p:pic>
              <p:nvPicPr>
                <p:cNvPr id="687" name="Håndskrift 686">
                  <a:extLst>
                    <a:ext uri="{FF2B5EF4-FFF2-40B4-BE49-F238E27FC236}">
                      <a16:creationId xmlns:a16="http://schemas.microsoft.com/office/drawing/2014/main" id="{899E6641-AC95-4B4F-A284-F98C42D11ECE}"/>
                    </a:ext>
                  </a:extLst>
                </p:cNvPr>
                <p:cNvPicPr/>
                <p:nvPr/>
              </p:nvPicPr>
              <p:blipFill>
                <a:blip r:embed="rId857"/>
                <a:stretch>
                  <a:fillRect/>
                </a:stretch>
              </p:blipFill>
              <p:spPr>
                <a:xfrm>
                  <a:off x="7269651" y="5574628"/>
                  <a:ext cx="59164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8">
              <p14:nvContentPartPr>
                <p14:cNvPr id="603" name="Håndskrift 602">
                  <a:extLst>
                    <a:ext uri="{FF2B5EF4-FFF2-40B4-BE49-F238E27FC236}">
                      <a16:creationId xmlns:a16="http://schemas.microsoft.com/office/drawing/2014/main" id="{BF4E6C3A-1BCC-4870-A781-D4B7C61FB336}"/>
                    </a:ext>
                  </a:extLst>
                </p14:cNvPr>
                <p14:cNvContentPartPr/>
                <p14:nvPr/>
              </p14:nvContentPartPr>
              <p14:xfrm>
                <a:off x="7359270" y="5574988"/>
                <a:ext cx="62280" cy="185760"/>
              </p14:xfrm>
            </p:contentPart>
          </mc:Choice>
          <mc:Fallback xmlns="">
            <p:pic>
              <p:nvPicPr>
                <p:cNvPr id="688" name="Håndskrift 687">
                  <a:extLst>
                    <a:ext uri="{FF2B5EF4-FFF2-40B4-BE49-F238E27FC236}">
                      <a16:creationId xmlns:a16="http://schemas.microsoft.com/office/drawing/2014/main" id="{E8900FFB-A90B-46A7-95C0-00EDB16C94BA}"/>
                    </a:ext>
                  </a:extLst>
                </p:cNvPr>
                <p:cNvPicPr/>
                <p:nvPr/>
              </p:nvPicPr>
              <p:blipFill>
                <a:blip r:embed="rId859"/>
                <a:stretch>
                  <a:fillRect/>
                </a:stretch>
              </p:blipFill>
              <p:spPr>
                <a:xfrm>
                  <a:off x="7349733" y="5556988"/>
                  <a:ext cx="81548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0">
              <p14:nvContentPartPr>
                <p14:cNvPr id="604" name="Håndskrift 603">
                  <a:extLst>
                    <a:ext uri="{FF2B5EF4-FFF2-40B4-BE49-F238E27FC236}">
                      <a16:creationId xmlns:a16="http://schemas.microsoft.com/office/drawing/2014/main" id="{E75EF6E1-62B6-47E3-B270-2CCB9CE29FD3}"/>
                    </a:ext>
                  </a:extLst>
                </p14:cNvPr>
                <p14:cNvContentPartPr/>
                <p14:nvPr/>
              </p14:nvContentPartPr>
              <p14:xfrm>
                <a:off x="7225710" y="5619268"/>
                <a:ext cx="142560" cy="160560"/>
              </p14:xfrm>
            </p:contentPart>
          </mc:Choice>
          <mc:Fallback xmlns="">
            <p:pic>
              <p:nvPicPr>
                <p:cNvPr id="689" name="Håndskrift 688">
                  <a:extLst>
                    <a:ext uri="{FF2B5EF4-FFF2-40B4-BE49-F238E27FC236}">
                      <a16:creationId xmlns:a16="http://schemas.microsoft.com/office/drawing/2014/main" id="{80D072DD-4CF9-4B69-9612-EF32551DED84}"/>
                    </a:ext>
                  </a:extLst>
                </p:cNvPr>
                <p:cNvPicPr/>
                <p:nvPr/>
              </p:nvPicPr>
              <p:blipFill>
                <a:blip r:embed="rId861"/>
                <a:stretch>
                  <a:fillRect/>
                </a:stretch>
              </p:blipFill>
              <p:spPr>
                <a:xfrm>
                  <a:off x="7216219" y="5601628"/>
                  <a:ext cx="161736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2">
              <p14:nvContentPartPr>
                <p14:cNvPr id="605" name="Håndskrift 604">
                  <a:extLst>
                    <a:ext uri="{FF2B5EF4-FFF2-40B4-BE49-F238E27FC236}">
                      <a16:creationId xmlns:a16="http://schemas.microsoft.com/office/drawing/2014/main" id="{13862F89-E96D-40F4-9BDA-4714A29BB003}"/>
                    </a:ext>
                  </a:extLst>
                </p14:cNvPr>
                <p14:cNvContentPartPr/>
                <p14:nvPr/>
              </p14:nvContentPartPr>
              <p14:xfrm>
                <a:off x="7030230" y="5477068"/>
                <a:ext cx="116280" cy="315720"/>
              </p14:xfrm>
            </p:contentPart>
          </mc:Choice>
          <mc:Fallback xmlns="">
            <p:pic>
              <p:nvPicPr>
                <p:cNvPr id="690" name="Håndskrift 689">
                  <a:extLst>
                    <a:ext uri="{FF2B5EF4-FFF2-40B4-BE49-F238E27FC236}">
                      <a16:creationId xmlns:a16="http://schemas.microsoft.com/office/drawing/2014/main" id="{208D6160-5F31-49BF-AF2D-819CBBC4F6FC}"/>
                    </a:ext>
                  </a:extLst>
                </p:cNvPr>
                <p:cNvPicPr/>
                <p:nvPr/>
              </p:nvPicPr>
              <p:blipFill>
                <a:blip r:embed="rId863"/>
                <a:stretch>
                  <a:fillRect/>
                </a:stretch>
              </p:blipFill>
              <p:spPr>
                <a:xfrm>
                  <a:off x="7020556" y="5459428"/>
                  <a:ext cx="135434" cy="3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4">
              <p14:nvContentPartPr>
                <p14:cNvPr id="606" name="Håndskrift 605">
                  <a:extLst>
                    <a:ext uri="{FF2B5EF4-FFF2-40B4-BE49-F238E27FC236}">
                      <a16:creationId xmlns:a16="http://schemas.microsoft.com/office/drawing/2014/main" id="{90E1C849-1430-43B6-ACAA-56D502FDEB7D}"/>
                    </a:ext>
                  </a:extLst>
                </p14:cNvPr>
                <p14:cNvContentPartPr/>
                <p14:nvPr/>
              </p14:nvContentPartPr>
              <p14:xfrm>
                <a:off x="7039590" y="5601268"/>
                <a:ext cx="140760" cy="232920"/>
              </p14:xfrm>
            </p:contentPart>
          </mc:Choice>
          <mc:Fallback xmlns="">
            <p:pic>
              <p:nvPicPr>
                <p:cNvPr id="691" name="Håndskrift 690">
                  <a:extLst>
                    <a:ext uri="{FF2B5EF4-FFF2-40B4-BE49-F238E27FC236}">
                      <a16:creationId xmlns:a16="http://schemas.microsoft.com/office/drawing/2014/main" id="{ECC641BA-7B15-496F-9DEB-D1B79064467E}"/>
                    </a:ext>
                  </a:extLst>
                </p:cNvPr>
                <p:cNvPicPr/>
                <p:nvPr/>
              </p:nvPicPr>
              <p:blipFill>
                <a:blip r:embed="rId865"/>
                <a:stretch>
                  <a:fillRect/>
                </a:stretch>
              </p:blipFill>
              <p:spPr>
                <a:xfrm>
                  <a:off x="7030090" y="5583628"/>
                  <a:ext cx="159955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6">
              <p14:nvContentPartPr>
                <p14:cNvPr id="607" name="Håndskrift 606">
                  <a:extLst>
                    <a:ext uri="{FF2B5EF4-FFF2-40B4-BE49-F238E27FC236}">
                      <a16:creationId xmlns:a16="http://schemas.microsoft.com/office/drawing/2014/main" id="{E34FB526-FCDF-4D8C-8111-14502CA6C9E7}"/>
                    </a:ext>
                  </a:extLst>
                </p14:cNvPr>
                <p14:cNvContentPartPr/>
                <p14:nvPr/>
              </p14:nvContentPartPr>
              <p14:xfrm>
                <a:off x="7116990" y="5601268"/>
                <a:ext cx="91800" cy="188640"/>
              </p14:xfrm>
            </p:contentPart>
          </mc:Choice>
          <mc:Fallback xmlns="">
            <p:pic>
              <p:nvPicPr>
                <p:cNvPr id="692" name="Håndskrift 691">
                  <a:extLst>
                    <a:ext uri="{FF2B5EF4-FFF2-40B4-BE49-F238E27FC236}">
                      <a16:creationId xmlns:a16="http://schemas.microsoft.com/office/drawing/2014/main" id="{469CF2F2-0D91-4078-AEE9-F5C51E965A8B}"/>
                    </a:ext>
                  </a:extLst>
                </p:cNvPr>
                <p:cNvPicPr/>
                <p:nvPr/>
              </p:nvPicPr>
              <p:blipFill>
                <a:blip r:embed="rId867"/>
                <a:stretch>
                  <a:fillRect/>
                </a:stretch>
              </p:blipFill>
              <p:spPr>
                <a:xfrm>
                  <a:off x="7107286" y="5583628"/>
                  <a:ext cx="111014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8">
              <p14:nvContentPartPr>
                <p14:cNvPr id="608" name="Håndskrift 607">
                  <a:extLst>
                    <a:ext uri="{FF2B5EF4-FFF2-40B4-BE49-F238E27FC236}">
                      <a16:creationId xmlns:a16="http://schemas.microsoft.com/office/drawing/2014/main" id="{77D27A2D-3421-4B48-97CE-C5104AD7E872}"/>
                    </a:ext>
                  </a:extLst>
                </p14:cNvPr>
                <p14:cNvContentPartPr/>
                <p14:nvPr/>
              </p14:nvContentPartPr>
              <p14:xfrm>
                <a:off x="7101510" y="5610268"/>
                <a:ext cx="17640" cy="148680"/>
              </p14:xfrm>
            </p:contentPart>
          </mc:Choice>
          <mc:Fallback xmlns="">
            <p:pic>
              <p:nvPicPr>
                <p:cNvPr id="693" name="Håndskrift 692">
                  <a:extLst>
                    <a:ext uri="{FF2B5EF4-FFF2-40B4-BE49-F238E27FC236}">
                      <a16:creationId xmlns:a16="http://schemas.microsoft.com/office/drawing/2014/main" id="{105EFA4A-CC83-461E-8964-D31767D2CE4A}"/>
                    </a:ext>
                  </a:extLst>
                </p:cNvPr>
                <p:cNvPicPr/>
                <p:nvPr/>
              </p:nvPicPr>
              <p:blipFill>
                <a:blip r:embed="rId869"/>
                <a:stretch>
                  <a:fillRect/>
                </a:stretch>
              </p:blipFill>
              <p:spPr>
                <a:xfrm>
                  <a:off x="7091906" y="5592268"/>
                  <a:ext cx="37044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0">
              <p14:nvContentPartPr>
                <p14:cNvPr id="609" name="Håndskrift 608">
                  <a:extLst>
                    <a:ext uri="{FF2B5EF4-FFF2-40B4-BE49-F238E27FC236}">
                      <a16:creationId xmlns:a16="http://schemas.microsoft.com/office/drawing/2014/main" id="{72878EE8-BA29-40A4-80FF-FE83749F4872}"/>
                    </a:ext>
                  </a:extLst>
                </p14:cNvPr>
                <p14:cNvContentPartPr/>
                <p14:nvPr/>
              </p14:nvContentPartPr>
              <p14:xfrm>
                <a:off x="6984870" y="5628268"/>
                <a:ext cx="99720" cy="190080"/>
              </p14:xfrm>
            </p:contentPart>
          </mc:Choice>
          <mc:Fallback xmlns="">
            <p:pic>
              <p:nvPicPr>
                <p:cNvPr id="694" name="Håndskrift 693">
                  <a:extLst>
                    <a:ext uri="{FF2B5EF4-FFF2-40B4-BE49-F238E27FC236}">
                      <a16:creationId xmlns:a16="http://schemas.microsoft.com/office/drawing/2014/main" id="{C186CE3B-FFF8-4178-8013-D919C51AE085}"/>
                    </a:ext>
                  </a:extLst>
                </p:cNvPr>
                <p:cNvPicPr/>
                <p:nvPr/>
              </p:nvPicPr>
              <p:blipFill>
                <a:blip r:embed="rId871"/>
                <a:stretch>
                  <a:fillRect/>
                </a:stretch>
              </p:blipFill>
              <p:spPr>
                <a:xfrm>
                  <a:off x="6975170" y="5610268"/>
                  <a:ext cx="118927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2">
              <p14:nvContentPartPr>
                <p14:cNvPr id="610" name="Håndskrift 609">
                  <a:extLst>
                    <a:ext uri="{FF2B5EF4-FFF2-40B4-BE49-F238E27FC236}">
                      <a16:creationId xmlns:a16="http://schemas.microsoft.com/office/drawing/2014/main" id="{EC2CFE83-0725-4AB0-B675-65658B4656BB}"/>
                    </a:ext>
                  </a:extLst>
                </p14:cNvPr>
                <p14:cNvContentPartPr/>
                <p14:nvPr/>
              </p14:nvContentPartPr>
              <p14:xfrm>
                <a:off x="6986310" y="5592628"/>
                <a:ext cx="30960" cy="169200"/>
              </p14:xfrm>
            </p:contentPart>
          </mc:Choice>
          <mc:Fallback xmlns="">
            <p:pic>
              <p:nvPicPr>
                <p:cNvPr id="695" name="Håndskrift 694">
                  <a:extLst>
                    <a:ext uri="{FF2B5EF4-FFF2-40B4-BE49-F238E27FC236}">
                      <a16:creationId xmlns:a16="http://schemas.microsoft.com/office/drawing/2014/main" id="{E27FDF8E-4768-4EB9-A866-8D7A80878FA5}"/>
                    </a:ext>
                  </a:extLst>
                </p:cNvPr>
                <p:cNvPicPr/>
                <p:nvPr/>
              </p:nvPicPr>
              <p:blipFill>
                <a:blip r:embed="rId873"/>
                <a:stretch>
                  <a:fillRect/>
                </a:stretch>
              </p:blipFill>
              <p:spPr>
                <a:xfrm>
                  <a:off x="6976513" y="5574628"/>
                  <a:ext cx="50359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4">
              <p14:nvContentPartPr>
                <p14:cNvPr id="611" name="Håndskrift 610">
                  <a:extLst>
                    <a:ext uri="{FF2B5EF4-FFF2-40B4-BE49-F238E27FC236}">
                      <a16:creationId xmlns:a16="http://schemas.microsoft.com/office/drawing/2014/main" id="{B46736A7-28CA-416C-876E-F48E6842F1F5}"/>
                    </a:ext>
                  </a:extLst>
                </p14:cNvPr>
                <p14:cNvContentPartPr/>
                <p14:nvPr/>
              </p14:nvContentPartPr>
              <p14:xfrm>
                <a:off x="7039590" y="5547988"/>
                <a:ext cx="18360" cy="213480"/>
              </p14:xfrm>
            </p:contentPart>
          </mc:Choice>
          <mc:Fallback xmlns="">
            <p:pic>
              <p:nvPicPr>
                <p:cNvPr id="696" name="Håndskrift 695">
                  <a:extLst>
                    <a:ext uri="{FF2B5EF4-FFF2-40B4-BE49-F238E27FC236}">
                      <a16:creationId xmlns:a16="http://schemas.microsoft.com/office/drawing/2014/main" id="{066F3CEA-04A9-47DD-A20C-50700F886939}"/>
                    </a:ext>
                  </a:extLst>
                </p:cNvPr>
                <p:cNvPicPr/>
                <p:nvPr/>
              </p:nvPicPr>
              <p:blipFill>
                <a:blip r:embed="rId875"/>
                <a:stretch>
                  <a:fillRect/>
                </a:stretch>
              </p:blipFill>
              <p:spPr>
                <a:xfrm>
                  <a:off x="7030019" y="5530348"/>
                  <a:ext cx="37697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6">
              <p14:nvContentPartPr>
                <p14:cNvPr id="612" name="Håndskrift 611">
                  <a:extLst>
                    <a:ext uri="{FF2B5EF4-FFF2-40B4-BE49-F238E27FC236}">
                      <a16:creationId xmlns:a16="http://schemas.microsoft.com/office/drawing/2014/main" id="{B68641E9-E56E-42D8-AC37-8819EFFDFBA0}"/>
                    </a:ext>
                  </a:extLst>
                </p14:cNvPr>
                <p14:cNvContentPartPr/>
                <p14:nvPr/>
              </p14:nvContentPartPr>
              <p14:xfrm>
                <a:off x="7048590" y="5628268"/>
                <a:ext cx="32760" cy="100080"/>
              </p14:xfrm>
            </p:contentPart>
          </mc:Choice>
          <mc:Fallback xmlns="">
            <p:pic>
              <p:nvPicPr>
                <p:cNvPr id="697" name="Håndskrift 696">
                  <a:extLst>
                    <a:ext uri="{FF2B5EF4-FFF2-40B4-BE49-F238E27FC236}">
                      <a16:creationId xmlns:a16="http://schemas.microsoft.com/office/drawing/2014/main" id="{9F9A4F9E-A078-4629-A5C1-418983F89F2A}"/>
                    </a:ext>
                  </a:extLst>
                </p:cNvPr>
                <p:cNvPicPr/>
                <p:nvPr/>
              </p:nvPicPr>
              <p:blipFill>
                <a:blip r:embed="rId877"/>
                <a:stretch>
                  <a:fillRect/>
                </a:stretch>
              </p:blipFill>
              <p:spPr>
                <a:xfrm>
                  <a:off x="7038840" y="5610268"/>
                  <a:ext cx="52065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8">
              <p14:nvContentPartPr>
                <p14:cNvPr id="613" name="Håndskrift 612">
                  <a:extLst>
                    <a:ext uri="{FF2B5EF4-FFF2-40B4-BE49-F238E27FC236}">
                      <a16:creationId xmlns:a16="http://schemas.microsoft.com/office/drawing/2014/main" id="{B084BED7-25E8-4AA0-A929-E9D3D91FFCFF}"/>
                    </a:ext>
                  </a:extLst>
                </p14:cNvPr>
                <p14:cNvContentPartPr/>
                <p14:nvPr/>
              </p14:nvContentPartPr>
              <p14:xfrm>
                <a:off x="7137150" y="5636908"/>
                <a:ext cx="18360" cy="131760"/>
              </p14:xfrm>
            </p:contentPart>
          </mc:Choice>
          <mc:Fallback xmlns="">
            <p:pic>
              <p:nvPicPr>
                <p:cNvPr id="698" name="Håndskrift 697">
                  <a:extLst>
                    <a:ext uri="{FF2B5EF4-FFF2-40B4-BE49-F238E27FC236}">
                      <a16:creationId xmlns:a16="http://schemas.microsoft.com/office/drawing/2014/main" id="{EA3C6DB7-B198-4615-89B1-2F7825A43D5A}"/>
                    </a:ext>
                  </a:extLst>
                </p:cNvPr>
                <p:cNvPicPr/>
                <p:nvPr/>
              </p:nvPicPr>
              <p:blipFill>
                <a:blip r:embed="rId879"/>
                <a:stretch>
                  <a:fillRect/>
                </a:stretch>
              </p:blipFill>
              <p:spPr>
                <a:xfrm>
                  <a:off x="7127579" y="5619268"/>
                  <a:ext cx="37697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0">
              <p14:nvContentPartPr>
                <p14:cNvPr id="614" name="Håndskrift 613">
                  <a:extLst>
                    <a:ext uri="{FF2B5EF4-FFF2-40B4-BE49-F238E27FC236}">
                      <a16:creationId xmlns:a16="http://schemas.microsoft.com/office/drawing/2014/main" id="{AC946778-3FBC-4E3D-AA23-D9934BBF7813}"/>
                    </a:ext>
                  </a:extLst>
                </p14:cNvPr>
                <p14:cNvContentPartPr/>
                <p14:nvPr/>
              </p14:nvContentPartPr>
              <p14:xfrm>
                <a:off x="7199430" y="5628268"/>
                <a:ext cx="38160" cy="172440"/>
              </p14:xfrm>
            </p:contentPart>
          </mc:Choice>
          <mc:Fallback xmlns="">
            <p:pic>
              <p:nvPicPr>
                <p:cNvPr id="699" name="Håndskrift 698">
                  <a:extLst>
                    <a:ext uri="{FF2B5EF4-FFF2-40B4-BE49-F238E27FC236}">
                      <a16:creationId xmlns:a16="http://schemas.microsoft.com/office/drawing/2014/main" id="{23D564C4-664C-4B6B-8C8F-C142275F523C}"/>
                    </a:ext>
                  </a:extLst>
                </p:cNvPr>
                <p:cNvPicPr/>
                <p:nvPr/>
              </p:nvPicPr>
              <p:blipFill>
                <a:blip r:embed="rId881"/>
                <a:stretch>
                  <a:fillRect/>
                </a:stretch>
              </p:blipFill>
              <p:spPr>
                <a:xfrm>
                  <a:off x="7189938" y="5610268"/>
                  <a:ext cx="57337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2">
              <p14:nvContentPartPr>
                <p14:cNvPr id="615" name="Håndskrift 614">
                  <a:extLst>
                    <a:ext uri="{FF2B5EF4-FFF2-40B4-BE49-F238E27FC236}">
                      <a16:creationId xmlns:a16="http://schemas.microsoft.com/office/drawing/2014/main" id="{D51DC9C6-7639-48C1-87B2-CD65968844E5}"/>
                    </a:ext>
                  </a:extLst>
                </p14:cNvPr>
                <p14:cNvContentPartPr/>
                <p14:nvPr/>
              </p14:nvContentPartPr>
              <p14:xfrm>
                <a:off x="7465110" y="5489668"/>
                <a:ext cx="9720" cy="280800"/>
              </p14:xfrm>
            </p:contentPart>
          </mc:Choice>
          <mc:Fallback xmlns="">
            <p:pic>
              <p:nvPicPr>
                <p:cNvPr id="700" name="Håndskrift 699">
                  <a:extLst>
                    <a:ext uri="{FF2B5EF4-FFF2-40B4-BE49-F238E27FC236}">
                      <a16:creationId xmlns:a16="http://schemas.microsoft.com/office/drawing/2014/main" id="{EF337B9C-14E5-4B58-A23A-6A6F0FEBE38F}"/>
                    </a:ext>
                  </a:extLst>
                </p:cNvPr>
                <p:cNvPicPr/>
                <p:nvPr/>
              </p:nvPicPr>
              <p:blipFill>
                <a:blip r:embed="rId883"/>
                <a:stretch>
                  <a:fillRect/>
                </a:stretch>
              </p:blipFill>
              <p:spPr>
                <a:xfrm>
                  <a:off x="7455584" y="5471668"/>
                  <a:ext cx="28966" cy="3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4">
              <p14:nvContentPartPr>
                <p14:cNvPr id="616" name="Håndskrift 615">
                  <a:extLst>
                    <a:ext uri="{FF2B5EF4-FFF2-40B4-BE49-F238E27FC236}">
                      <a16:creationId xmlns:a16="http://schemas.microsoft.com/office/drawing/2014/main" id="{7869307A-C3E7-492C-A2AF-A499B163EA58}"/>
                    </a:ext>
                  </a:extLst>
                </p14:cNvPr>
                <p14:cNvContentPartPr/>
                <p14:nvPr/>
              </p14:nvContentPartPr>
              <p14:xfrm>
                <a:off x="7549350" y="5521708"/>
                <a:ext cx="5760" cy="60120"/>
              </p14:xfrm>
            </p:contentPart>
          </mc:Choice>
          <mc:Fallback xmlns="">
            <p:pic>
              <p:nvPicPr>
                <p:cNvPr id="701" name="Håndskrift 700">
                  <a:extLst>
                    <a:ext uri="{FF2B5EF4-FFF2-40B4-BE49-F238E27FC236}">
                      <a16:creationId xmlns:a16="http://schemas.microsoft.com/office/drawing/2014/main" id="{26BBC451-2829-4868-B8A9-BA25D990E9AF}"/>
                    </a:ext>
                  </a:extLst>
                </p:cNvPr>
                <p:cNvPicPr/>
                <p:nvPr/>
              </p:nvPicPr>
              <p:blipFill>
                <a:blip r:embed="rId885"/>
                <a:stretch>
                  <a:fillRect/>
                </a:stretch>
              </p:blipFill>
              <p:spPr>
                <a:xfrm>
                  <a:off x="7539419" y="5503708"/>
                  <a:ext cx="25423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6">
              <p14:nvContentPartPr>
                <p14:cNvPr id="617" name="Håndskrift 616">
                  <a:extLst>
                    <a:ext uri="{FF2B5EF4-FFF2-40B4-BE49-F238E27FC236}">
                      <a16:creationId xmlns:a16="http://schemas.microsoft.com/office/drawing/2014/main" id="{2E8DEE76-14ED-4532-8978-3012850CE841}"/>
                    </a:ext>
                  </a:extLst>
                </p14:cNvPr>
                <p14:cNvContentPartPr/>
                <p14:nvPr/>
              </p14:nvContentPartPr>
              <p14:xfrm>
                <a:off x="7467990" y="5556988"/>
                <a:ext cx="33480" cy="104400"/>
              </p14:xfrm>
            </p:contentPart>
          </mc:Choice>
          <mc:Fallback xmlns="">
            <p:pic>
              <p:nvPicPr>
                <p:cNvPr id="702" name="Håndskrift 701">
                  <a:extLst>
                    <a:ext uri="{FF2B5EF4-FFF2-40B4-BE49-F238E27FC236}">
                      <a16:creationId xmlns:a16="http://schemas.microsoft.com/office/drawing/2014/main" id="{409FCFE6-AB14-4A20-A7D8-DD638DD77DDB}"/>
                    </a:ext>
                  </a:extLst>
                </p:cNvPr>
                <p:cNvPicPr/>
                <p:nvPr/>
              </p:nvPicPr>
              <p:blipFill>
                <a:blip r:embed="rId887"/>
                <a:stretch>
                  <a:fillRect/>
                </a:stretch>
              </p:blipFill>
              <p:spPr>
                <a:xfrm>
                  <a:off x="7458507" y="5538988"/>
                  <a:ext cx="52639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8">
              <p14:nvContentPartPr>
                <p14:cNvPr id="618" name="Håndskrift 617">
                  <a:extLst>
                    <a:ext uri="{FF2B5EF4-FFF2-40B4-BE49-F238E27FC236}">
                      <a16:creationId xmlns:a16="http://schemas.microsoft.com/office/drawing/2014/main" id="{B0457917-A5AA-47CB-8493-70DDB3A1CE02}"/>
                    </a:ext>
                  </a:extLst>
                </p14:cNvPr>
                <p14:cNvContentPartPr/>
                <p14:nvPr/>
              </p14:nvContentPartPr>
              <p14:xfrm>
                <a:off x="7048230" y="5725828"/>
                <a:ext cx="9360" cy="145440"/>
              </p14:xfrm>
            </p:contentPart>
          </mc:Choice>
          <mc:Fallback xmlns="">
            <p:pic>
              <p:nvPicPr>
                <p:cNvPr id="703" name="Håndskrift 702">
                  <a:extLst>
                    <a:ext uri="{FF2B5EF4-FFF2-40B4-BE49-F238E27FC236}">
                      <a16:creationId xmlns:a16="http://schemas.microsoft.com/office/drawing/2014/main" id="{B88DFF6E-EA84-4361-8521-BB1A88E306B3}"/>
                    </a:ext>
                  </a:extLst>
                </p:cNvPr>
                <p:cNvPicPr/>
                <p:nvPr/>
              </p:nvPicPr>
              <p:blipFill>
                <a:blip r:embed="rId889"/>
                <a:stretch>
                  <a:fillRect/>
                </a:stretch>
              </p:blipFill>
              <p:spPr>
                <a:xfrm>
                  <a:off x="7038480" y="5708188"/>
                  <a:ext cx="28665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0">
              <p14:nvContentPartPr>
                <p14:cNvPr id="619" name="Håndskrift 618">
                  <a:extLst>
                    <a:ext uri="{FF2B5EF4-FFF2-40B4-BE49-F238E27FC236}">
                      <a16:creationId xmlns:a16="http://schemas.microsoft.com/office/drawing/2014/main" id="{085D17CA-694B-40F9-87BE-50AEDBBA8C60}"/>
                    </a:ext>
                  </a:extLst>
                </p14:cNvPr>
                <p14:cNvContentPartPr/>
                <p14:nvPr/>
              </p14:nvContentPartPr>
              <p14:xfrm>
                <a:off x="7048590" y="5770108"/>
                <a:ext cx="78480" cy="98280"/>
              </p14:xfrm>
            </p:contentPart>
          </mc:Choice>
          <mc:Fallback xmlns="">
            <p:pic>
              <p:nvPicPr>
                <p:cNvPr id="704" name="Håndskrift 703">
                  <a:extLst>
                    <a:ext uri="{FF2B5EF4-FFF2-40B4-BE49-F238E27FC236}">
                      <a16:creationId xmlns:a16="http://schemas.microsoft.com/office/drawing/2014/main" id="{C1647035-A3DD-4989-9334-8447460EAC95}"/>
                    </a:ext>
                  </a:extLst>
                </p:cNvPr>
                <p:cNvPicPr/>
                <p:nvPr/>
              </p:nvPicPr>
              <p:blipFill>
                <a:blip r:embed="rId891"/>
                <a:stretch>
                  <a:fillRect/>
                </a:stretch>
              </p:blipFill>
              <p:spPr>
                <a:xfrm>
                  <a:off x="7038877" y="5752108"/>
                  <a:ext cx="97711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2">
              <p14:nvContentPartPr>
                <p14:cNvPr id="620" name="Håndskrift 619">
                  <a:extLst>
                    <a:ext uri="{FF2B5EF4-FFF2-40B4-BE49-F238E27FC236}">
                      <a16:creationId xmlns:a16="http://schemas.microsoft.com/office/drawing/2014/main" id="{77C05841-DE1D-45F0-B896-5DFF884D4E44}"/>
                    </a:ext>
                  </a:extLst>
                </p14:cNvPr>
                <p14:cNvContentPartPr/>
                <p14:nvPr/>
              </p14:nvContentPartPr>
              <p14:xfrm>
                <a:off x="7173150" y="5725828"/>
                <a:ext cx="36720" cy="151920"/>
              </p14:xfrm>
            </p:contentPart>
          </mc:Choice>
          <mc:Fallback xmlns="">
            <p:pic>
              <p:nvPicPr>
                <p:cNvPr id="705" name="Håndskrift 704">
                  <a:extLst>
                    <a:ext uri="{FF2B5EF4-FFF2-40B4-BE49-F238E27FC236}">
                      <a16:creationId xmlns:a16="http://schemas.microsoft.com/office/drawing/2014/main" id="{A6DD2619-B8E6-405D-B359-3965D53A3F89}"/>
                    </a:ext>
                  </a:extLst>
                </p:cNvPr>
                <p:cNvPicPr/>
                <p:nvPr/>
              </p:nvPicPr>
              <p:blipFill>
                <a:blip r:embed="rId893"/>
                <a:stretch>
                  <a:fillRect/>
                </a:stretch>
              </p:blipFill>
              <p:spPr>
                <a:xfrm>
                  <a:off x="7163436" y="5708188"/>
                  <a:ext cx="55954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4">
              <p14:nvContentPartPr>
                <p14:cNvPr id="621" name="Håndskrift 620">
                  <a:extLst>
                    <a:ext uri="{FF2B5EF4-FFF2-40B4-BE49-F238E27FC236}">
                      <a16:creationId xmlns:a16="http://schemas.microsoft.com/office/drawing/2014/main" id="{27E7F093-C493-4972-A1C0-A7C67BAF21D6}"/>
                    </a:ext>
                  </a:extLst>
                </p14:cNvPr>
                <p14:cNvContentPartPr/>
                <p14:nvPr/>
              </p14:nvContentPartPr>
              <p14:xfrm>
                <a:off x="7066590" y="5743468"/>
                <a:ext cx="124560" cy="118440"/>
              </p14:xfrm>
            </p:contentPart>
          </mc:Choice>
          <mc:Fallback xmlns="">
            <p:pic>
              <p:nvPicPr>
                <p:cNvPr id="706" name="Håndskrift 705">
                  <a:extLst>
                    <a:ext uri="{FF2B5EF4-FFF2-40B4-BE49-F238E27FC236}">
                      <a16:creationId xmlns:a16="http://schemas.microsoft.com/office/drawing/2014/main" id="{1E7F1615-9B54-4640-BE2E-5711BD73F4D9}"/>
                    </a:ext>
                  </a:extLst>
                </p:cNvPr>
                <p:cNvPicPr/>
                <p:nvPr/>
              </p:nvPicPr>
              <p:blipFill>
                <a:blip r:embed="rId895"/>
                <a:stretch>
                  <a:fillRect/>
                </a:stretch>
              </p:blipFill>
              <p:spPr>
                <a:xfrm>
                  <a:off x="7056889" y="5725828"/>
                  <a:ext cx="143768" cy="154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6" name="Gruppe 65">
            <a:extLst>
              <a:ext uri="{FF2B5EF4-FFF2-40B4-BE49-F238E27FC236}">
                <a16:creationId xmlns:a16="http://schemas.microsoft.com/office/drawing/2014/main" id="{76AB03A5-58A6-44B4-9DC7-441326FFBB19}"/>
              </a:ext>
            </a:extLst>
          </p:cNvPr>
          <p:cNvGrpSpPr/>
          <p:nvPr/>
        </p:nvGrpSpPr>
        <p:grpSpPr>
          <a:xfrm rot="19979815" flipV="1">
            <a:off x="3446740" y="1361427"/>
            <a:ext cx="3800460" cy="590389"/>
            <a:chOff x="3886440" y="1629420"/>
            <a:chExt cx="3800460" cy="378385"/>
          </a:xfrm>
        </p:grpSpPr>
        <p:cxnSp>
          <p:nvCxnSpPr>
            <p:cNvPr id="15" name="Lige forbindelse 14">
              <a:extLst>
                <a:ext uri="{FF2B5EF4-FFF2-40B4-BE49-F238E27FC236}">
                  <a16:creationId xmlns:a16="http://schemas.microsoft.com/office/drawing/2014/main" id="{BE7A7199-C0C4-451C-998C-3FCC1CCA343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86440" y="1667676"/>
              <a:ext cx="3784044" cy="340129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0" name="Gruppe 59">
              <a:extLst>
                <a:ext uri="{FF2B5EF4-FFF2-40B4-BE49-F238E27FC236}">
                  <a16:creationId xmlns:a16="http://schemas.microsoft.com/office/drawing/2014/main" id="{915C77C4-4FEE-4529-9F45-5815243AD764}"/>
                </a:ext>
              </a:extLst>
            </p:cNvPr>
            <p:cNvGrpSpPr/>
            <p:nvPr/>
          </p:nvGrpSpPr>
          <p:grpSpPr>
            <a:xfrm>
              <a:off x="6857820" y="1629420"/>
              <a:ext cx="829080" cy="333000"/>
              <a:chOff x="6857820" y="1629420"/>
              <a:chExt cx="829080" cy="33300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896">
                <p14:nvContentPartPr>
                  <p14:cNvPr id="17" name="Håndskrift 16">
                    <a:extLst>
                      <a:ext uri="{FF2B5EF4-FFF2-40B4-BE49-F238E27FC236}">
                        <a16:creationId xmlns:a16="http://schemas.microsoft.com/office/drawing/2014/main" id="{CE82DE12-7577-4714-A2AD-509E1A5DE800}"/>
                      </a:ext>
                    </a:extLst>
                  </p14:cNvPr>
                  <p14:cNvContentPartPr/>
                  <p14:nvPr/>
                </p14:nvContentPartPr>
                <p14:xfrm>
                  <a:off x="6857820" y="1629420"/>
                  <a:ext cx="829080" cy="333000"/>
                </p14:xfrm>
              </p:contentPart>
            </mc:Choice>
            <mc:Fallback xmlns="">
              <p:pic>
                <p:nvPicPr>
                  <p:cNvPr id="17" name="Håndskrift 16">
                    <a:extLst>
                      <a:ext uri="{FF2B5EF4-FFF2-40B4-BE49-F238E27FC236}">
                        <a16:creationId xmlns:a16="http://schemas.microsoft.com/office/drawing/2014/main" id="{CE82DE12-7577-4714-A2AD-509E1A5DE800}"/>
                      </a:ext>
                    </a:extLst>
                  </p:cNvPr>
                  <p:cNvPicPr/>
                  <p:nvPr/>
                </p:nvPicPr>
                <p:blipFill>
                  <a:blip r:embed="rId897"/>
                  <a:stretch>
                    <a:fillRect/>
                  </a:stretch>
                </p:blipFill>
                <p:spPr>
                  <a:xfrm>
                    <a:off x="6853500" y="1626649"/>
                    <a:ext cx="837720" cy="33854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98">
                <p14:nvContentPartPr>
                  <p14:cNvPr id="18" name="Håndskrift 17">
                    <a:extLst>
                      <a:ext uri="{FF2B5EF4-FFF2-40B4-BE49-F238E27FC236}">
                        <a16:creationId xmlns:a16="http://schemas.microsoft.com/office/drawing/2014/main" id="{3CF26591-929F-4100-8AEA-164B41EB1121}"/>
                      </a:ext>
                    </a:extLst>
                  </p14:cNvPr>
                  <p14:cNvContentPartPr/>
                  <p14:nvPr/>
                </p14:nvContentPartPr>
                <p14:xfrm>
                  <a:off x="6895620" y="1723380"/>
                  <a:ext cx="180360" cy="197640"/>
                </p14:xfrm>
              </p:contentPart>
            </mc:Choice>
            <mc:Fallback xmlns="">
              <p:pic>
                <p:nvPicPr>
                  <p:cNvPr id="18" name="Håndskrift 17">
                    <a:extLst>
                      <a:ext uri="{FF2B5EF4-FFF2-40B4-BE49-F238E27FC236}">
                        <a16:creationId xmlns:a16="http://schemas.microsoft.com/office/drawing/2014/main" id="{3CF26591-929F-4100-8AEA-164B41EB1121}"/>
                      </a:ext>
                    </a:extLst>
                  </p:cNvPr>
                  <p:cNvPicPr/>
                  <p:nvPr/>
                </p:nvPicPr>
                <p:blipFill>
                  <a:blip r:embed="rId899"/>
                  <a:stretch>
                    <a:fillRect/>
                  </a:stretch>
                </p:blipFill>
                <p:spPr>
                  <a:xfrm>
                    <a:off x="6891300" y="1720609"/>
                    <a:ext cx="189000" cy="20318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00">
                <p14:nvContentPartPr>
                  <p14:cNvPr id="19" name="Håndskrift 18">
                    <a:extLst>
                      <a:ext uri="{FF2B5EF4-FFF2-40B4-BE49-F238E27FC236}">
                        <a16:creationId xmlns:a16="http://schemas.microsoft.com/office/drawing/2014/main" id="{B39B8429-7A96-43DC-8E3D-C939F2C3166F}"/>
                      </a:ext>
                    </a:extLst>
                  </p14:cNvPr>
                  <p14:cNvContentPartPr/>
                  <p14:nvPr/>
                </p14:nvContentPartPr>
                <p14:xfrm>
                  <a:off x="7029180" y="1742820"/>
                  <a:ext cx="113400" cy="192600"/>
                </p14:xfrm>
              </p:contentPart>
            </mc:Choice>
            <mc:Fallback xmlns="">
              <p:pic>
                <p:nvPicPr>
                  <p:cNvPr id="19" name="Håndskrift 18">
                    <a:extLst>
                      <a:ext uri="{FF2B5EF4-FFF2-40B4-BE49-F238E27FC236}">
                        <a16:creationId xmlns:a16="http://schemas.microsoft.com/office/drawing/2014/main" id="{B39B8429-7A96-43DC-8E3D-C939F2C3166F}"/>
                      </a:ext>
                    </a:extLst>
                  </p:cNvPr>
                  <p:cNvPicPr/>
                  <p:nvPr/>
                </p:nvPicPr>
                <p:blipFill>
                  <a:blip r:embed="rId901"/>
                  <a:stretch>
                    <a:fillRect/>
                  </a:stretch>
                </p:blipFill>
                <p:spPr>
                  <a:xfrm>
                    <a:off x="7024860" y="1740049"/>
                    <a:ext cx="122040" cy="19814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02">
                <p14:nvContentPartPr>
                  <p14:cNvPr id="21" name="Håndskrift 20">
                    <a:extLst>
                      <a:ext uri="{FF2B5EF4-FFF2-40B4-BE49-F238E27FC236}">
                        <a16:creationId xmlns:a16="http://schemas.microsoft.com/office/drawing/2014/main" id="{CD2352CA-0552-4C92-B9A0-7BF1E66A5C05}"/>
                      </a:ext>
                    </a:extLst>
                  </p14:cNvPr>
                  <p14:cNvContentPartPr/>
                  <p14:nvPr/>
                </p14:nvContentPartPr>
                <p14:xfrm>
                  <a:off x="7124220" y="1704660"/>
                  <a:ext cx="77400" cy="202320"/>
                </p14:xfrm>
              </p:contentPart>
            </mc:Choice>
            <mc:Fallback xmlns="">
              <p:pic>
                <p:nvPicPr>
                  <p:cNvPr id="21" name="Håndskrift 20">
                    <a:extLst>
                      <a:ext uri="{FF2B5EF4-FFF2-40B4-BE49-F238E27FC236}">
                        <a16:creationId xmlns:a16="http://schemas.microsoft.com/office/drawing/2014/main" id="{CD2352CA-0552-4C92-B9A0-7BF1E66A5C05}"/>
                      </a:ext>
                    </a:extLst>
                  </p:cNvPr>
                  <p:cNvPicPr/>
                  <p:nvPr/>
                </p:nvPicPr>
                <p:blipFill>
                  <a:blip r:embed="rId903"/>
                  <a:stretch>
                    <a:fillRect/>
                  </a:stretch>
                </p:blipFill>
                <p:spPr>
                  <a:xfrm>
                    <a:off x="7119900" y="1701888"/>
                    <a:ext cx="86040" cy="2078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04">
                <p14:nvContentPartPr>
                  <p14:cNvPr id="23" name="Håndskrift 22">
                    <a:extLst>
                      <a:ext uri="{FF2B5EF4-FFF2-40B4-BE49-F238E27FC236}">
                        <a16:creationId xmlns:a16="http://schemas.microsoft.com/office/drawing/2014/main" id="{6BB1D082-A0C7-4621-8B6F-E627441A509A}"/>
                      </a:ext>
                    </a:extLst>
                  </p14:cNvPr>
                  <p14:cNvContentPartPr/>
                  <p14:nvPr/>
                </p14:nvContentPartPr>
                <p14:xfrm>
                  <a:off x="7190820" y="1695300"/>
                  <a:ext cx="123120" cy="212400"/>
                </p14:xfrm>
              </p:contentPart>
            </mc:Choice>
            <mc:Fallback xmlns="">
              <p:pic>
                <p:nvPicPr>
                  <p:cNvPr id="23" name="Håndskrift 22">
                    <a:extLst>
                      <a:ext uri="{FF2B5EF4-FFF2-40B4-BE49-F238E27FC236}">
                        <a16:creationId xmlns:a16="http://schemas.microsoft.com/office/drawing/2014/main" id="{6BB1D082-A0C7-4621-8B6F-E627441A509A}"/>
                      </a:ext>
                    </a:extLst>
                  </p:cNvPr>
                  <p:cNvPicPr/>
                  <p:nvPr/>
                </p:nvPicPr>
                <p:blipFill>
                  <a:blip r:embed="rId905"/>
                  <a:stretch>
                    <a:fillRect/>
                  </a:stretch>
                </p:blipFill>
                <p:spPr>
                  <a:xfrm>
                    <a:off x="7186500" y="1692533"/>
                    <a:ext cx="131760" cy="21793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06">
                <p14:nvContentPartPr>
                  <p14:cNvPr id="25" name="Håndskrift 24">
                    <a:extLst>
                      <a:ext uri="{FF2B5EF4-FFF2-40B4-BE49-F238E27FC236}">
                        <a16:creationId xmlns:a16="http://schemas.microsoft.com/office/drawing/2014/main" id="{79D1584C-4F35-4D61-AD57-FEF2CB6DA35E}"/>
                      </a:ext>
                    </a:extLst>
                  </p14:cNvPr>
                  <p14:cNvContentPartPr/>
                  <p14:nvPr/>
                </p14:nvContentPartPr>
                <p14:xfrm>
                  <a:off x="7324380" y="1695300"/>
                  <a:ext cx="67680" cy="200160"/>
                </p14:xfrm>
              </p:contentPart>
            </mc:Choice>
            <mc:Fallback xmlns="">
              <p:pic>
                <p:nvPicPr>
                  <p:cNvPr id="25" name="Håndskrift 24">
                    <a:extLst>
                      <a:ext uri="{FF2B5EF4-FFF2-40B4-BE49-F238E27FC236}">
                        <a16:creationId xmlns:a16="http://schemas.microsoft.com/office/drawing/2014/main" id="{79D1584C-4F35-4D61-AD57-FEF2CB6DA35E}"/>
                      </a:ext>
                    </a:extLst>
                  </p:cNvPr>
                  <p:cNvPicPr/>
                  <p:nvPr/>
                </p:nvPicPr>
                <p:blipFill>
                  <a:blip r:embed="rId907"/>
                  <a:stretch>
                    <a:fillRect/>
                  </a:stretch>
                </p:blipFill>
                <p:spPr>
                  <a:xfrm>
                    <a:off x="7320060" y="1692533"/>
                    <a:ext cx="76320" cy="20569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08">
                <p14:nvContentPartPr>
                  <p14:cNvPr id="26" name="Håndskrift 25">
                    <a:extLst>
                      <a:ext uri="{FF2B5EF4-FFF2-40B4-BE49-F238E27FC236}">
                        <a16:creationId xmlns:a16="http://schemas.microsoft.com/office/drawing/2014/main" id="{5D0254FC-0171-4F19-905C-77E6774DBCE3}"/>
                      </a:ext>
                    </a:extLst>
                  </p14:cNvPr>
                  <p14:cNvContentPartPr/>
                  <p14:nvPr/>
                </p14:nvContentPartPr>
                <p14:xfrm>
                  <a:off x="7381620" y="1695300"/>
                  <a:ext cx="63000" cy="194040"/>
                </p14:xfrm>
              </p:contentPart>
            </mc:Choice>
            <mc:Fallback xmlns="">
              <p:pic>
                <p:nvPicPr>
                  <p:cNvPr id="26" name="Håndskrift 25">
                    <a:extLst>
                      <a:ext uri="{FF2B5EF4-FFF2-40B4-BE49-F238E27FC236}">
                        <a16:creationId xmlns:a16="http://schemas.microsoft.com/office/drawing/2014/main" id="{5D0254FC-0171-4F19-905C-77E6774DBCE3}"/>
                      </a:ext>
                    </a:extLst>
                  </p:cNvPr>
                  <p:cNvPicPr/>
                  <p:nvPr/>
                </p:nvPicPr>
                <p:blipFill>
                  <a:blip r:embed="rId909"/>
                  <a:stretch>
                    <a:fillRect/>
                  </a:stretch>
                </p:blipFill>
                <p:spPr>
                  <a:xfrm>
                    <a:off x="7377300" y="1692531"/>
                    <a:ext cx="71640" cy="19957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10">
                <p14:nvContentPartPr>
                  <p14:cNvPr id="27" name="Håndskrift 26">
                    <a:extLst>
                      <a:ext uri="{FF2B5EF4-FFF2-40B4-BE49-F238E27FC236}">
                        <a16:creationId xmlns:a16="http://schemas.microsoft.com/office/drawing/2014/main" id="{2DB38B43-152D-4969-97BD-370F75DE643D}"/>
                      </a:ext>
                    </a:extLst>
                  </p14:cNvPr>
                  <p14:cNvContentPartPr/>
                  <p14:nvPr/>
                </p14:nvContentPartPr>
                <p14:xfrm>
                  <a:off x="7438860" y="1704660"/>
                  <a:ext cx="72720" cy="153360"/>
                </p14:xfrm>
              </p:contentPart>
            </mc:Choice>
            <mc:Fallback xmlns="">
              <p:pic>
                <p:nvPicPr>
                  <p:cNvPr id="27" name="Håndskrift 26">
                    <a:extLst>
                      <a:ext uri="{FF2B5EF4-FFF2-40B4-BE49-F238E27FC236}">
                        <a16:creationId xmlns:a16="http://schemas.microsoft.com/office/drawing/2014/main" id="{2DB38B43-152D-4969-97BD-370F75DE643D}"/>
                      </a:ext>
                    </a:extLst>
                  </p:cNvPr>
                  <p:cNvPicPr/>
                  <p:nvPr/>
                </p:nvPicPr>
                <p:blipFill>
                  <a:blip r:embed="rId911"/>
                  <a:stretch>
                    <a:fillRect/>
                  </a:stretch>
                </p:blipFill>
                <p:spPr>
                  <a:xfrm>
                    <a:off x="7434540" y="1701888"/>
                    <a:ext cx="81360" cy="15890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12">
                <p14:nvContentPartPr>
                  <p14:cNvPr id="29" name="Håndskrift 28">
                    <a:extLst>
                      <a:ext uri="{FF2B5EF4-FFF2-40B4-BE49-F238E27FC236}">
                        <a16:creationId xmlns:a16="http://schemas.microsoft.com/office/drawing/2014/main" id="{F8E623BE-5A9C-4208-8DC3-7157677BE26D}"/>
                      </a:ext>
                    </a:extLst>
                  </p14:cNvPr>
                  <p14:cNvContentPartPr/>
                  <p14:nvPr/>
                </p14:nvContentPartPr>
                <p14:xfrm>
                  <a:off x="7505460" y="1695300"/>
                  <a:ext cx="65520" cy="113040"/>
                </p14:xfrm>
              </p:contentPart>
            </mc:Choice>
            <mc:Fallback xmlns="">
              <p:pic>
                <p:nvPicPr>
                  <p:cNvPr id="29" name="Håndskrift 28">
                    <a:extLst>
                      <a:ext uri="{FF2B5EF4-FFF2-40B4-BE49-F238E27FC236}">
                        <a16:creationId xmlns:a16="http://schemas.microsoft.com/office/drawing/2014/main" id="{F8E623BE-5A9C-4208-8DC3-7157677BE26D}"/>
                      </a:ext>
                    </a:extLst>
                  </p:cNvPr>
                  <p:cNvPicPr/>
                  <p:nvPr/>
                </p:nvPicPr>
                <p:blipFill>
                  <a:blip r:embed="rId913"/>
                  <a:stretch>
                    <a:fillRect/>
                  </a:stretch>
                </p:blipFill>
                <p:spPr>
                  <a:xfrm>
                    <a:off x="7501140" y="1692526"/>
                    <a:ext cx="74160" cy="11858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14">
                <p14:nvContentPartPr>
                  <p14:cNvPr id="31" name="Håndskrift 30">
                    <a:extLst>
                      <a:ext uri="{FF2B5EF4-FFF2-40B4-BE49-F238E27FC236}">
                        <a16:creationId xmlns:a16="http://schemas.microsoft.com/office/drawing/2014/main" id="{AD20D357-4C6D-4E7E-A79C-790E514A5CC6}"/>
                      </a:ext>
                    </a:extLst>
                  </p14:cNvPr>
                  <p14:cNvContentPartPr/>
                  <p14:nvPr/>
                </p14:nvContentPartPr>
                <p14:xfrm>
                  <a:off x="7581420" y="1685580"/>
                  <a:ext cx="44640" cy="35280"/>
                </p14:xfrm>
              </p:contentPart>
            </mc:Choice>
            <mc:Fallback xmlns="">
              <p:pic>
                <p:nvPicPr>
                  <p:cNvPr id="31" name="Håndskrift 30">
                    <a:extLst>
                      <a:ext uri="{FF2B5EF4-FFF2-40B4-BE49-F238E27FC236}">
                        <a16:creationId xmlns:a16="http://schemas.microsoft.com/office/drawing/2014/main" id="{AD20D357-4C6D-4E7E-A79C-790E514A5CC6}"/>
                      </a:ext>
                    </a:extLst>
                  </p:cNvPr>
                  <p:cNvPicPr/>
                  <p:nvPr/>
                </p:nvPicPr>
                <p:blipFill>
                  <a:blip r:embed="rId915"/>
                  <a:stretch>
                    <a:fillRect/>
                  </a:stretch>
                </p:blipFill>
                <p:spPr>
                  <a:xfrm>
                    <a:off x="7577100" y="1682795"/>
                    <a:ext cx="53280" cy="4085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16">
                <p14:nvContentPartPr>
                  <p14:cNvPr id="33" name="Håndskrift 32">
                    <a:extLst>
                      <a:ext uri="{FF2B5EF4-FFF2-40B4-BE49-F238E27FC236}">
                        <a16:creationId xmlns:a16="http://schemas.microsoft.com/office/drawing/2014/main" id="{1ACC71FE-FB6F-40B9-A5A7-89CE94F7B34D}"/>
                      </a:ext>
                    </a:extLst>
                  </p14:cNvPr>
                  <p14:cNvContentPartPr/>
                  <p14:nvPr/>
                </p14:nvContentPartPr>
                <p14:xfrm>
                  <a:off x="6863254" y="1707840"/>
                  <a:ext cx="746640" cy="82800"/>
                </p14:xfrm>
              </p:contentPart>
            </mc:Choice>
            <mc:Fallback xmlns="">
              <p:pic>
                <p:nvPicPr>
                  <p:cNvPr id="33" name="Håndskrift 32">
                    <a:extLst>
                      <a:ext uri="{FF2B5EF4-FFF2-40B4-BE49-F238E27FC236}">
                        <a16:creationId xmlns:a16="http://schemas.microsoft.com/office/drawing/2014/main" id="{1ACC71FE-FB6F-40B9-A5A7-89CE94F7B34D}"/>
                      </a:ext>
                    </a:extLst>
                  </p:cNvPr>
                  <p:cNvPicPr/>
                  <p:nvPr/>
                </p:nvPicPr>
                <p:blipFill>
                  <a:blip r:embed="rId917"/>
                  <a:stretch>
                    <a:fillRect/>
                  </a:stretch>
                </p:blipFill>
                <p:spPr>
                  <a:xfrm>
                    <a:off x="6858934" y="1705072"/>
                    <a:ext cx="755280" cy="8833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18">
                <p14:nvContentPartPr>
                  <p14:cNvPr id="35" name="Håndskrift 34">
                    <a:extLst>
                      <a:ext uri="{FF2B5EF4-FFF2-40B4-BE49-F238E27FC236}">
                        <a16:creationId xmlns:a16="http://schemas.microsoft.com/office/drawing/2014/main" id="{98C19172-0A66-4988-A866-6234DAF0379B}"/>
                      </a:ext>
                    </a:extLst>
                  </p14:cNvPr>
                  <p14:cNvContentPartPr/>
                  <p14:nvPr/>
                </p14:nvContentPartPr>
                <p14:xfrm>
                  <a:off x="6911854" y="1706760"/>
                  <a:ext cx="741240" cy="127440"/>
                </p14:xfrm>
              </p:contentPart>
            </mc:Choice>
            <mc:Fallback xmlns="">
              <p:pic>
                <p:nvPicPr>
                  <p:cNvPr id="35" name="Håndskrift 34">
                    <a:extLst>
                      <a:ext uri="{FF2B5EF4-FFF2-40B4-BE49-F238E27FC236}">
                        <a16:creationId xmlns:a16="http://schemas.microsoft.com/office/drawing/2014/main" id="{98C19172-0A66-4988-A866-6234DAF0379B}"/>
                      </a:ext>
                    </a:extLst>
                  </p:cNvPr>
                  <p:cNvPicPr/>
                  <p:nvPr/>
                </p:nvPicPr>
                <p:blipFill>
                  <a:blip r:embed="rId919"/>
                  <a:stretch>
                    <a:fillRect/>
                  </a:stretch>
                </p:blipFill>
                <p:spPr>
                  <a:xfrm>
                    <a:off x="6907534" y="1703990"/>
                    <a:ext cx="749880" cy="13298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20">
                <p14:nvContentPartPr>
                  <p14:cNvPr id="41" name="Håndskrift 40">
                    <a:extLst>
                      <a:ext uri="{FF2B5EF4-FFF2-40B4-BE49-F238E27FC236}">
                        <a16:creationId xmlns:a16="http://schemas.microsoft.com/office/drawing/2014/main" id="{A74F4406-CEEF-4569-A710-38919A326C3B}"/>
                      </a:ext>
                    </a:extLst>
                  </p14:cNvPr>
                  <p14:cNvContentPartPr/>
                  <p14:nvPr/>
                </p14:nvContentPartPr>
                <p14:xfrm>
                  <a:off x="7167814" y="1779480"/>
                  <a:ext cx="459360" cy="125640"/>
                </p14:xfrm>
              </p:contentPart>
            </mc:Choice>
            <mc:Fallback xmlns="">
              <p:pic>
                <p:nvPicPr>
                  <p:cNvPr id="41" name="Håndskrift 40">
                    <a:extLst>
                      <a:ext uri="{FF2B5EF4-FFF2-40B4-BE49-F238E27FC236}">
                        <a16:creationId xmlns:a16="http://schemas.microsoft.com/office/drawing/2014/main" id="{A74F4406-CEEF-4569-A710-38919A326C3B}"/>
                      </a:ext>
                    </a:extLst>
                  </p:cNvPr>
                  <p:cNvPicPr/>
                  <p:nvPr/>
                </p:nvPicPr>
                <p:blipFill>
                  <a:blip r:embed="rId921"/>
                  <a:stretch>
                    <a:fillRect/>
                  </a:stretch>
                </p:blipFill>
                <p:spPr>
                  <a:xfrm>
                    <a:off x="7163494" y="1776709"/>
                    <a:ext cx="468000" cy="13118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22">
                <p14:nvContentPartPr>
                  <p14:cNvPr id="43" name="Håndskrift 42">
                    <a:extLst>
                      <a:ext uri="{FF2B5EF4-FFF2-40B4-BE49-F238E27FC236}">
                        <a16:creationId xmlns:a16="http://schemas.microsoft.com/office/drawing/2014/main" id="{D08B798B-D5DA-4EE9-84E8-63DDA9C572F5}"/>
                      </a:ext>
                    </a:extLst>
                  </p14:cNvPr>
                  <p14:cNvContentPartPr/>
                  <p14:nvPr/>
                </p14:nvContentPartPr>
                <p14:xfrm>
                  <a:off x="7113814" y="1751760"/>
                  <a:ext cx="375480" cy="71640"/>
                </p14:xfrm>
              </p:contentPart>
            </mc:Choice>
            <mc:Fallback xmlns="">
              <p:pic>
                <p:nvPicPr>
                  <p:cNvPr id="43" name="Håndskrift 42">
                    <a:extLst>
                      <a:ext uri="{FF2B5EF4-FFF2-40B4-BE49-F238E27FC236}">
                        <a16:creationId xmlns:a16="http://schemas.microsoft.com/office/drawing/2014/main" id="{D08B798B-D5DA-4EE9-84E8-63DDA9C572F5}"/>
                      </a:ext>
                    </a:extLst>
                  </p:cNvPr>
                  <p:cNvPicPr/>
                  <p:nvPr/>
                </p:nvPicPr>
                <p:blipFill>
                  <a:blip r:embed="rId923"/>
                  <a:stretch>
                    <a:fillRect/>
                  </a:stretch>
                </p:blipFill>
                <p:spPr>
                  <a:xfrm>
                    <a:off x="7109134" y="1748978"/>
                    <a:ext cx="384120" cy="7720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24">
                <p14:nvContentPartPr>
                  <p14:cNvPr id="45" name="Håndskrift 44">
                    <a:extLst>
                      <a:ext uri="{FF2B5EF4-FFF2-40B4-BE49-F238E27FC236}">
                        <a16:creationId xmlns:a16="http://schemas.microsoft.com/office/drawing/2014/main" id="{D0C296DE-8D01-403D-A151-BF89749CF752}"/>
                      </a:ext>
                    </a:extLst>
                  </p14:cNvPr>
                  <p14:cNvContentPartPr/>
                  <p14:nvPr/>
                </p14:nvContentPartPr>
                <p14:xfrm>
                  <a:off x="7173214" y="1872000"/>
                  <a:ext cx="33120" cy="45360"/>
                </p14:xfrm>
              </p:contentPart>
            </mc:Choice>
            <mc:Fallback xmlns="">
              <p:pic>
                <p:nvPicPr>
                  <p:cNvPr id="45" name="Håndskrift 44">
                    <a:extLst>
                      <a:ext uri="{FF2B5EF4-FFF2-40B4-BE49-F238E27FC236}">
                        <a16:creationId xmlns:a16="http://schemas.microsoft.com/office/drawing/2014/main" id="{D0C296DE-8D01-403D-A151-BF89749CF752}"/>
                      </a:ext>
                    </a:extLst>
                  </p:cNvPr>
                  <p:cNvPicPr/>
                  <p:nvPr/>
                </p:nvPicPr>
                <p:blipFill>
                  <a:blip r:embed="rId925"/>
                  <a:stretch>
                    <a:fillRect/>
                  </a:stretch>
                </p:blipFill>
                <p:spPr>
                  <a:xfrm>
                    <a:off x="7168894" y="1869223"/>
                    <a:ext cx="41760" cy="509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26">
                <p14:nvContentPartPr>
                  <p14:cNvPr id="46" name="Håndskrift 45">
                    <a:extLst>
                      <a:ext uri="{FF2B5EF4-FFF2-40B4-BE49-F238E27FC236}">
                        <a16:creationId xmlns:a16="http://schemas.microsoft.com/office/drawing/2014/main" id="{8F95389B-5194-4617-82B5-33675D0C8AC3}"/>
                      </a:ext>
                    </a:extLst>
                  </p14:cNvPr>
                  <p14:cNvContentPartPr/>
                  <p14:nvPr/>
                </p14:nvContentPartPr>
                <p14:xfrm>
                  <a:off x="7298494" y="1872000"/>
                  <a:ext cx="22680" cy="48240"/>
                </p14:xfrm>
              </p:contentPart>
            </mc:Choice>
            <mc:Fallback xmlns="">
              <p:pic>
                <p:nvPicPr>
                  <p:cNvPr id="46" name="Håndskrift 45">
                    <a:extLst>
                      <a:ext uri="{FF2B5EF4-FFF2-40B4-BE49-F238E27FC236}">
                        <a16:creationId xmlns:a16="http://schemas.microsoft.com/office/drawing/2014/main" id="{8F95389B-5194-4617-82B5-33675D0C8AC3}"/>
                      </a:ext>
                    </a:extLst>
                  </p:cNvPr>
                  <p:cNvPicPr/>
                  <p:nvPr/>
                </p:nvPicPr>
                <p:blipFill>
                  <a:blip r:embed="rId927"/>
                  <a:stretch>
                    <a:fillRect/>
                  </a:stretch>
                </p:blipFill>
                <p:spPr>
                  <a:xfrm>
                    <a:off x="7294174" y="1869230"/>
                    <a:ext cx="31320" cy="537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28">
                <p14:nvContentPartPr>
                  <p14:cNvPr id="47" name="Håndskrift 46">
                    <a:extLst>
                      <a:ext uri="{FF2B5EF4-FFF2-40B4-BE49-F238E27FC236}">
                        <a16:creationId xmlns:a16="http://schemas.microsoft.com/office/drawing/2014/main" id="{F0AC6347-3DD4-4C1B-9D2B-2484E01B928F}"/>
                      </a:ext>
                    </a:extLst>
                  </p14:cNvPr>
                  <p14:cNvContentPartPr/>
                  <p14:nvPr/>
                </p14:nvContentPartPr>
                <p14:xfrm>
                  <a:off x="7374814" y="1850400"/>
                  <a:ext cx="15480" cy="71640"/>
                </p14:xfrm>
              </p:contentPart>
            </mc:Choice>
            <mc:Fallback xmlns="">
              <p:pic>
                <p:nvPicPr>
                  <p:cNvPr id="47" name="Håndskrift 46">
                    <a:extLst>
                      <a:ext uri="{FF2B5EF4-FFF2-40B4-BE49-F238E27FC236}">
                        <a16:creationId xmlns:a16="http://schemas.microsoft.com/office/drawing/2014/main" id="{F0AC6347-3DD4-4C1B-9D2B-2484E01B928F}"/>
                      </a:ext>
                    </a:extLst>
                  </p:cNvPr>
                  <p:cNvPicPr/>
                  <p:nvPr/>
                </p:nvPicPr>
                <p:blipFill>
                  <a:blip r:embed="rId929"/>
                  <a:stretch>
                    <a:fillRect/>
                  </a:stretch>
                </p:blipFill>
                <p:spPr>
                  <a:xfrm>
                    <a:off x="7370494" y="1847627"/>
                    <a:ext cx="24120" cy="7718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30">
                <p14:nvContentPartPr>
                  <p14:cNvPr id="48" name="Håndskrift 47">
                    <a:extLst>
                      <a:ext uri="{FF2B5EF4-FFF2-40B4-BE49-F238E27FC236}">
                        <a16:creationId xmlns:a16="http://schemas.microsoft.com/office/drawing/2014/main" id="{9C7F0B13-5A20-469B-A86C-5174F7DEAED8}"/>
                      </a:ext>
                    </a:extLst>
                  </p14:cNvPr>
                  <p14:cNvContentPartPr/>
                  <p14:nvPr/>
                </p14:nvContentPartPr>
                <p14:xfrm>
                  <a:off x="7434574" y="1844280"/>
                  <a:ext cx="18000" cy="86040"/>
                </p14:xfrm>
              </p:contentPart>
            </mc:Choice>
            <mc:Fallback xmlns="">
              <p:pic>
                <p:nvPicPr>
                  <p:cNvPr id="48" name="Håndskrift 47">
                    <a:extLst>
                      <a:ext uri="{FF2B5EF4-FFF2-40B4-BE49-F238E27FC236}">
                        <a16:creationId xmlns:a16="http://schemas.microsoft.com/office/drawing/2014/main" id="{9C7F0B13-5A20-469B-A86C-5174F7DEAED8}"/>
                      </a:ext>
                    </a:extLst>
                  </p:cNvPr>
                  <p:cNvPicPr/>
                  <p:nvPr/>
                </p:nvPicPr>
                <p:blipFill>
                  <a:blip r:embed="rId931"/>
                  <a:stretch>
                    <a:fillRect/>
                  </a:stretch>
                </p:blipFill>
                <p:spPr>
                  <a:xfrm>
                    <a:off x="7430254" y="1841512"/>
                    <a:ext cx="26640" cy="9157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32">
                <p14:nvContentPartPr>
                  <p14:cNvPr id="49" name="Håndskrift 48">
                    <a:extLst>
                      <a:ext uri="{FF2B5EF4-FFF2-40B4-BE49-F238E27FC236}">
                        <a16:creationId xmlns:a16="http://schemas.microsoft.com/office/drawing/2014/main" id="{8CC03AD3-9484-4799-B8BC-A081F99AFAE9}"/>
                      </a:ext>
                    </a:extLst>
                  </p14:cNvPr>
                  <p14:cNvContentPartPr/>
                  <p14:nvPr/>
                </p14:nvContentPartPr>
                <p14:xfrm>
                  <a:off x="7516294" y="1806840"/>
                  <a:ext cx="11520" cy="75960"/>
                </p14:xfrm>
              </p:contentPart>
            </mc:Choice>
            <mc:Fallback xmlns="">
              <p:pic>
                <p:nvPicPr>
                  <p:cNvPr id="49" name="Håndskrift 48">
                    <a:extLst>
                      <a:ext uri="{FF2B5EF4-FFF2-40B4-BE49-F238E27FC236}">
                        <a16:creationId xmlns:a16="http://schemas.microsoft.com/office/drawing/2014/main" id="{8CC03AD3-9484-4799-B8BC-A081F99AFAE9}"/>
                      </a:ext>
                    </a:extLst>
                  </p:cNvPr>
                  <p:cNvPicPr/>
                  <p:nvPr/>
                </p:nvPicPr>
                <p:blipFill>
                  <a:blip r:embed="rId929"/>
                  <a:stretch>
                    <a:fillRect/>
                  </a:stretch>
                </p:blipFill>
                <p:spPr>
                  <a:xfrm>
                    <a:off x="7511974" y="1804061"/>
                    <a:ext cx="20160" cy="8151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33">
                <p14:nvContentPartPr>
                  <p14:cNvPr id="50" name="Håndskrift 49">
                    <a:extLst>
                      <a:ext uri="{FF2B5EF4-FFF2-40B4-BE49-F238E27FC236}">
                        <a16:creationId xmlns:a16="http://schemas.microsoft.com/office/drawing/2014/main" id="{F7CAD1B5-5EDA-42F5-A610-8C1C8D7F8907}"/>
                      </a:ext>
                    </a:extLst>
                  </p14:cNvPr>
                  <p14:cNvContentPartPr/>
                  <p14:nvPr/>
                </p14:nvContentPartPr>
                <p14:xfrm>
                  <a:off x="7566334" y="1779480"/>
                  <a:ext cx="10080" cy="79200"/>
                </p14:xfrm>
              </p:contentPart>
            </mc:Choice>
            <mc:Fallback xmlns="">
              <p:pic>
                <p:nvPicPr>
                  <p:cNvPr id="50" name="Håndskrift 49">
                    <a:extLst>
                      <a:ext uri="{FF2B5EF4-FFF2-40B4-BE49-F238E27FC236}">
                        <a16:creationId xmlns:a16="http://schemas.microsoft.com/office/drawing/2014/main" id="{F7CAD1B5-5EDA-42F5-A610-8C1C8D7F8907}"/>
                      </a:ext>
                    </a:extLst>
                  </p:cNvPr>
                  <p:cNvPicPr/>
                  <p:nvPr/>
                </p:nvPicPr>
                <p:blipFill>
                  <a:blip r:embed="rId934"/>
                  <a:stretch>
                    <a:fillRect/>
                  </a:stretch>
                </p:blipFill>
                <p:spPr>
                  <a:xfrm>
                    <a:off x="7562014" y="1776709"/>
                    <a:ext cx="18720" cy="8474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35">
                <p14:nvContentPartPr>
                  <p14:cNvPr id="52" name="Håndskrift 51">
                    <a:extLst>
                      <a:ext uri="{FF2B5EF4-FFF2-40B4-BE49-F238E27FC236}">
                        <a16:creationId xmlns:a16="http://schemas.microsoft.com/office/drawing/2014/main" id="{B31D5A09-81F1-42DB-8E15-F458395B0C9E}"/>
                      </a:ext>
                    </a:extLst>
                  </p14:cNvPr>
                  <p14:cNvContentPartPr/>
                  <p14:nvPr/>
                </p14:nvContentPartPr>
                <p14:xfrm>
                  <a:off x="7162414" y="1808640"/>
                  <a:ext cx="470520" cy="124200"/>
                </p14:xfrm>
              </p:contentPart>
            </mc:Choice>
            <mc:Fallback xmlns="">
              <p:pic>
                <p:nvPicPr>
                  <p:cNvPr id="52" name="Håndskrift 51">
                    <a:extLst>
                      <a:ext uri="{FF2B5EF4-FFF2-40B4-BE49-F238E27FC236}">
                        <a16:creationId xmlns:a16="http://schemas.microsoft.com/office/drawing/2014/main" id="{B31D5A09-81F1-42DB-8E15-F458395B0C9E}"/>
                      </a:ext>
                    </a:extLst>
                  </p:cNvPr>
                  <p:cNvPicPr/>
                  <p:nvPr/>
                </p:nvPicPr>
                <p:blipFill>
                  <a:blip r:embed="rId936"/>
                  <a:stretch>
                    <a:fillRect/>
                  </a:stretch>
                </p:blipFill>
                <p:spPr>
                  <a:xfrm>
                    <a:off x="7158094" y="1805870"/>
                    <a:ext cx="479160" cy="12974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37">
                <p14:nvContentPartPr>
                  <p14:cNvPr id="54" name="Håndskrift 53">
                    <a:extLst>
                      <a:ext uri="{FF2B5EF4-FFF2-40B4-BE49-F238E27FC236}">
                        <a16:creationId xmlns:a16="http://schemas.microsoft.com/office/drawing/2014/main" id="{86F5A115-C9B7-494B-B962-CD14D0612B5E}"/>
                      </a:ext>
                    </a:extLst>
                  </p14:cNvPr>
                  <p14:cNvContentPartPr/>
                  <p14:nvPr/>
                </p14:nvContentPartPr>
                <p14:xfrm>
                  <a:off x="7320454" y="1828440"/>
                  <a:ext cx="360" cy="360"/>
                </p14:xfrm>
              </p:contentPart>
            </mc:Choice>
            <mc:Fallback xmlns="">
              <p:pic>
                <p:nvPicPr>
                  <p:cNvPr id="54" name="Håndskrift 53">
                    <a:extLst>
                      <a:ext uri="{FF2B5EF4-FFF2-40B4-BE49-F238E27FC236}">
                        <a16:creationId xmlns:a16="http://schemas.microsoft.com/office/drawing/2014/main" id="{86F5A115-C9B7-494B-B962-CD14D0612B5E}"/>
                      </a:ext>
                    </a:extLst>
                  </p:cNvPr>
                  <p:cNvPicPr/>
                  <p:nvPr/>
                </p:nvPicPr>
                <p:blipFill>
                  <a:blip r:embed="rId938"/>
                  <a:stretch>
                    <a:fillRect/>
                  </a:stretch>
                </p:blipFill>
                <p:spPr>
                  <a:xfrm>
                    <a:off x="7316134" y="1824120"/>
                    <a:ext cx="9000" cy="9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39">
                <p14:nvContentPartPr>
                  <p14:cNvPr id="56" name="Håndskrift 55">
                    <a:extLst>
                      <a:ext uri="{FF2B5EF4-FFF2-40B4-BE49-F238E27FC236}">
                        <a16:creationId xmlns:a16="http://schemas.microsoft.com/office/drawing/2014/main" id="{813B09C3-E07C-4C5E-A8B8-C8E0CBB07EA0}"/>
                      </a:ext>
                    </a:extLst>
                  </p14:cNvPr>
                  <p14:cNvContentPartPr/>
                  <p14:nvPr/>
                </p14:nvContentPartPr>
                <p14:xfrm>
                  <a:off x="7148902" y="1779976"/>
                  <a:ext cx="280440" cy="102960"/>
                </p14:xfrm>
              </p:contentPart>
            </mc:Choice>
            <mc:Fallback xmlns="">
              <p:pic>
                <p:nvPicPr>
                  <p:cNvPr id="56" name="Håndskrift 55">
                    <a:extLst>
                      <a:ext uri="{FF2B5EF4-FFF2-40B4-BE49-F238E27FC236}">
                        <a16:creationId xmlns:a16="http://schemas.microsoft.com/office/drawing/2014/main" id="{813B09C3-E07C-4C5E-A8B8-C8E0CBB07EA0}"/>
                      </a:ext>
                    </a:extLst>
                  </p:cNvPr>
                  <p:cNvPicPr/>
                  <p:nvPr/>
                </p:nvPicPr>
                <p:blipFill>
                  <a:blip r:embed="rId940"/>
                  <a:stretch>
                    <a:fillRect/>
                  </a:stretch>
                </p:blipFill>
                <p:spPr>
                  <a:xfrm>
                    <a:off x="7144582" y="1777206"/>
                    <a:ext cx="289080" cy="1085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41">
                <p14:nvContentPartPr>
                  <p14:cNvPr id="58" name="Håndskrift 57">
                    <a:extLst>
                      <a:ext uri="{FF2B5EF4-FFF2-40B4-BE49-F238E27FC236}">
                        <a16:creationId xmlns:a16="http://schemas.microsoft.com/office/drawing/2014/main" id="{5F9754F6-EB46-4355-ABAD-B73C9C790475}"/>
                      </a:ext>
                    </a:extLst>
                  </p14:cNvPr>
                  <p14:cNvContentPartPr/>
                  <p14:nvPr/>
                </p14:nvContentPartPr>
                <p14:xfrm>
                  <a:off x="7145302" y="1791496"/>
                  <a:ext cx="171000" cy="34200"/>
                </p14:xfrm>
              </p:contentPart>
            </mc:Choice>
            <mc:Fallback xmlns="">
              <p:pic>
                <p:nvPicPr>
                  <p:cNvPr id="58" name="Håndskrift 57">
                    <a:extLst>
                      <a:ext uri="{FF2B5EF4-FFF2-40B4-BE49-F238E27FC236}">
                        <a16:creationId xmlns:a16="http://schemas.microsoft.com/office/drawing/2014/main" id="{5F9754F6-EB46-4355-ABAD-B73C9C790475}"/>
                      </a:ext>
                    </a:extLst>
                  </p:cNvPr>
                  <p:cNvPicPr/>
                  <p:nvPr/>
                </p:nvPicPr>
                <p:blipFill>
                  <a:blip r:embed="rId942"/>
                  <a:stretch>
                    <a:fillRect/>
                  </a:stretch>
                </p:blipFill>
                <p:spPr>
                  <a:xfrm>
                    <a:off x="7140982" y="1788723"/>
                    <a:ext cx="179640" cy="39746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943">
            <p14:nvContentPartPr>
              <p14:cNvPr id="61" name="Håndskrift 60">
                <a:extLst>
                  <a:ext uri="{FF2B5EF4-FFF2-40B4-BE49-F238E27FC236}">
                    <a16:creationId xmlns:a16="http://schemas.microsoft.com/office/drawing/2014/main" id="{F5F0BCD5-6D8C-4690-B52C-EF7B7C9CAAFB}"/>
                  </a:ext>
                </a:extLst>
              </p14:cNvPr>
              <p14:cNvContentPartPr/>
              <p14:nvPr/>
            </p14:nvContentPartPr>
            <p14:xfrm rot="19256711">
              <a:off x="3383270" y="2012479"/>
              <a:ext cx="254880" cy="188640"/>
            </p14:xfrm>
          </p:contentPart>
        </mc:Choice>
        <mc:Fallback xmlns="">
          <p:pic>
            <p:nvPicPr>
              <p:cNvPr id="61" name="Håndskrift 60">
                <a:extLst>
                  <a:ext uri="{FF2B5EF4-FFF2-40B4-BE49-F238E27FC236}">
                    <a16:creationId xmlns:a16="http://schemas.microsoft.com/office/drawing/2014/main" id="{F5F0BCD5-6D8C-4690-B52C-EF7B7C9CAAFB}"/>
                  </a:ext>
                </a:extLst>
              </p:cNvPr>
              <p:cNvPicPr/>
              <p:nvPr/>
            </p:nvPicPr>
            <p:blipFill>
              <a:blip r:embed="rId944"/>
              <a:stretch>
                <a:fillRect/>
              </a:stretch>
            </p:blipFill>
            <p:spPr>
              <a:xfrm rot="19256711">
                <a:off x="3378950" y="2008159"/>
                <a:ext cx="2635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5">
            <p14:nvContentPartPr>
              <p14:cNvPr id="62" name="Håndskrift 61">
                <a:extLst>
                  <a:ext uri="{FF2B5EF4-FFF2-40B4-BE49-F238E27FC236}">
                    <a16:creationId xmlns:a16="http://schemas.microsoft.com/office/drawing/2014/main" id="{F4B0499F-EB7F-483A-967A-B937FEB0F3D5}"/>
                  </a:ext>
                </a:extLst>
              </p14:cNvPr>
              <p14:cNvContentPartPr/>
              <p14:nvPr/>
            </p14:nvContentPartPr>
            <p14:xfrm rot="21246368">
              <a:off x="3296582" y="1945142"/>
              <a:ext cx="149760" cy="104760"/>
            </p14:xfrm>
          </p:contentPart>
        </mc:Choice>
        <mc:Fallback xmlns="">
          <p:pic>
            <p:nvPicPr>
              <p:cNvPr id="62" name="Håndskrift 61">
                <a:extLst>
                  <a:ext uri="{FF2B5EF4-FFF2-40B4-BE49-F238E27FC236}">
                    <a16:creationId xmlns:a16="http://schemas.microsoft.com/office/drawing/2014/main" id="{F4B0499F-EB7F-483A-967A-B937FEB0F3D5}"/>
                  </a:ext>
                </a:extLst>
              </p:cNvPr>
              <p:cNvPicPr/>
              <p:nvPr/>
            </p:nvPicPr>
            <p:blipFill>
              <a:blip r:embed="rId946"/>
              <a:stretch>
                <a:fillRect/>
              </a:stretch>
            </p:blipFill>
            <p:spPr>
              <a:xfrm rot="21246368">
                <a:off x="3292262" y="1940822"/>
                <a:ext cx="158400" cy="113400"/>
              </a:xfrm>
              <a:prstGeom prst="rect">
                <a:avLst/>
              </a:prstGeom>
            </p:spPr>
          </p:pic>
        </mc:Fallback>
      </mc:AlternateContent>
      <p:grpSp>
        <p:nvGrpSpPr>
          <p:cNvPr id="65" name="Gruppe 64">
            <a:extLst>
              <a:ext uri="{FF2B5EF4-FFF2-40B4-BE49-F238E27FC236}">
                <a16:creationId xmlns:a16="http://schemas.microsoft.com/office/drawing/2014/main" id="{B1527709-BF06-4E6F-9755-D169D0076A1C}"/>
              </a:ext>
            </a:extLst>
          </p:cNvPr>
          <p:cNvGrpSpPr/>
          <p:nvPr/>
        </p:nvGrpSpPr>
        <p:grpSpPr>
          <a:xfrm>
            <a:off x="7281347" y="687536"/>
            <a:ext cx="165600" cy="213120"/>
            <a:chOff x="7619840" y="1280627"/>
            <a:chExt cx="165600" cy="213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47">
              <p14:nvContentPartPr>
                <p14:cNvPr id="63" name="Håndskrift 62">
                  <a:extLst>
                    <a:ext uri="{FF2B5EF4-FFF2-40B4-BE49-F238E27FC236}">
                      <a16:creationId xmlns:a16="http://schemas.microsoft.com/office/drawing/2014/main" id="{5754469E-46DB-4C05-9690-8A617FADC2B9}"/>
                    </a:ext>
                  </a:extLst>
                </p14:cNvPr>
                <p14:cNvContentPartPr/>
                <p14:nvPr/>
              </p14:nvContentPartPr>
              <p14:xfrm>
                <a:off x="7619840" y="1370987"/>
                <a:ext cx="145440" cy="122760"/>
              </p14:xfrm>
            </p:contentPart>
          </mc:Choice>
          <mc:Fallback xmlns="">
            <p:pic>
              <p:nvPicPr>
                <p:cNvPr id="63" name="Håndskrift 62">
                  <a:extLst>
                    <a:ext uri="{FF2B5EF4-FFF2-40B4-BE49-F238E27FC236}">
                      <a16:creationId xmlns:a16="http://schemas.microsoft.com/office/drawing/2014/main" id="{5754469E-46DB-4C05-9690-8A617FADC2B9}"/>
                    </a:ext>
                  </a:extLst>
                </p:cNvPr>
                <p:cNvPicPr/>
                <p:nvPr/>
              </p:nvPicPr>
              <p:blipFill>
                <a:blip r:embed="rId948"/>
                <a:stretch>
                  <a:fillRect/>
                </a:stretch>
              </p:blipFill>
              <p:spPr>
                <a:xfrm>
                  <a:off x="7615520" y="1366667"/>
                  <a:ext cx="15408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9">
              <p14:nvContentPartPr>
                <p14:cNvPr id="64" name="Håndskrift 63">
                  <a:extLst>
                    <a:ext uri="{FF2B5EF4-FFF2-40B4-BE49-F238E27FC236}">
                      <a16:creationId xmlns:a16="http://schemas.microsoft.com/office/drawing/2014/main" id="{B4BDC189-B5AF-4192-8AC3-653F0467DA7B}"/>
                    </a:ext>
                  </a:extLst>
                </p14:cNvPr>
                <p14:cNvContentPartPr/>
                <p14:nvPr/>
              </p14:nvContentPartPr>
              <p14:xfrm>
                <a:off x="7645040" y="1280627"/>
                <a:ext cx="140400" cy="90720"/>
              </p14:xfrm>
            </p:contentPart>
          </mc:Choice>
          <mc:Fallback xmlns="">
            <p:pic>
              <p:nvPicPr>
                <p:cNvPr id="64" name="Håndskrift 63">
                  <a:extLst>
                    <a:ext uri="{FF2B5EF4-FFF2-40B4-BE49-F238E27FC236}">
                      <a16:creationId xmlns:a16="http://schemas.microsoft.com/office/drawing/2014/main" id="{B4BDC189-B5AF-4192-8AC3-653F0467DA7B}"/>
                    </a:ext>
                  </a:extLst>
                </p:cNvPr>
                <p:cNvPicPr/>
                <p:nvPr/>
              </p:nvPicPr>
              <p:blipFill>
                <a:blip r:embed="rId950"/>
                <a:stretch>
                  <a:fillRect/>
                </a:stretch>
              </p:blipFill>
              <p:spPr>
                <a:xfrm>
                  <a:off x="7640720" y="1276307"/>
                  <a:ext cx="149040" cy="99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2" name="Gruppe 621">
            <a:extLst>
              <a:ext uri="{FF2B5EF4-FFF2-40B4-BE49-F238E27FC236}">
                <a16:creationId xmlns:a16="http://schemas.microsoft.com/office/drawing/2014/main" id="{434A81E8-967B-49D3-8277-E7EF17125966}"/>
              </a:ext>
            </a:extLst>
          </p:cNvPr>
          <p:cNvGrpSpPr/>
          <p:nvPr/>
        </p:nvGrpSpPr>
        <p:grpSpPr>
          <a:xfrm>
            <a:off x="8218370" y="1486123"/>
            <a:ext cx="393480" cy="420480"/>
            <a:chOff x="1493025" y="693570"/>
            <a:chExt cx="39348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51">
              <p14:nvContentPartPr>
                <p14:cNvPr id="623" name="Håndskrift 622">
                  <a:extLst>
                    <a:ext uri="{FF2B5EF4-FFF2-40B4-BE49-F238E27FC236}">
                      <a16:creationId xmlns:a16="http://schemas.microsoft.com/office/drawing/2014/main" id="{EC8E8B67-1191-4444-8994-75C7C38665C8}"/>
                    </a:ext>
                  </a:extLst>
                </p14:cNvPr>
                <p14:cNvContentPartPr/>
                <p14:nvPr/>
              </p14:nvContentPartPr>
              <p14:xfrm>
                <a:off x="1493025" y="693570"/>
                <a:ext cx="393480" cy="420480"/>
              </p14:xfrm>
            </p:contentPart>
          </mc:Choice>
          <mc:Fallback xmlns="">
            <p:pic>
              <p:nvPicPr>
                <p:cNvPr id="298" name="Håndskrift 297">
                  <a:extLst>
                    <a:ext uri="{FF2B5EF4-FFF2-40B4-BE49-F238E27FC236}">
                      <a16:creationId xmlns:a16="http://schemas.microsoft.com/office/drawing/2014/main" id="{9561789F-968C-4525-B13B-A244AD043084}"/>
                    </a:ext>
                  </a:extLst>
                </p:cNvPr>
                <p:cNvPicPr/>
                <p:nvPr/>
              </p:nvPicPr>
              <p:blipFill>
                <a:blip r:embed="rId952"/>
                <a:stretch>
                  <a:fillRect/>
                </a:stretch>
              </p:blipFill>
              <p:spPr>
                <a:xfrm>
                  <a:off x="1484025" y="684562"/>
                  <a:ext cx="411120" cy="438135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24" name="Gruppe 623">
              <a:extLst>
                <a:ext uri="{FF2B5EF4-FFF2-40B4-BE49-F238E27FC236}">
                  <a16:creationId xmlns:a16="http://schemas.microsoft.com/office/drawing/2014/main" id="{1897197C-23B8-4B77-BE0E-1B8B86546ABC}"/>
                </a:ext>
              </a:extLst>
            </p:cNvPr>
            <p:cNvGrpSpPr/>
            <p:nvPr/>
          </p:nvGrpSpPr>
          <p:grpSpPr>
            <a:xfrm>
              <a:off x="1599945" y="837930"/>
              <a:ext cx="207000" cy="153360"/>
              <a:chOff x="1599945" y="837930"/>
              <a:chExt cx="207000" cy="15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953">
                <p14:nvContentPartPr>
                  <p14:cNvPr id="625" name="Håndskrift 624">
                    <a:extLst>
                      <a:ext uri="{FF2B5EF4-FFF2-40B4-BE49-F238E27FC236}">
                        <a16:creationId xmlns:a16="http://schemas.microsoft.com/office/drawing/2014/main" id="{2A9A88B8-FA4A-40C1-B204-99902205E3AC}"/>
                      </a:ext>
                    </a:extLst>
                  </p14:cNvPr>
                  <p14:cNvContentPartPr/>
                  <p14:nvPr/>
                </p14:nvContentPartPr>
                <p14:xfrm>
                  <a:off x="1619025" y="837930"/>
                  <a:ext cx="360" cy="360"/>
                </p14:xfrm>
              </p:contentPart>
            </mc:Choice>
            <mc:Fallback xmlns="">
              <p:pic>
                <p:nvPicPr>
                  <p:cNvPr id="299" name="Håndskrift 298">
                    <a:extLst>
                      <a:ext uri="{FF2B5EF4-FFF2-40B4-BE49-F238E27FC236}">
                        <a16:creationId xmlns:a16="http://schemas.microsoft.com/office/drawing/2014/main" id="{6A259BF2-5577-4BAE-B8A7-A6DEACCC6710}"/>
                      </a:ext>
                    </a:extLst>
                  </p:cNvPr>
                  <p:cNvPicPr/>
                  <p:nvPr/>
                </p:nvPicPr>
                <p:blipFill>
                  <a:blip r:embed="rId954"/>
                  <a:stretch>
                    <a:fillRect/>
                  </a:stretch>
                </p:blipFill>
                <p:spPr>
                  <a:xfrm>
                    <a:off x="160102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55">
                <p14:nvContentPartPr>
                  <p14:cNvPr id="626" name="Håndskrift 625">
                    <a:extLst>
                      <a:ext uri="{FF2B5EF4-FFF2-40B4-BE49-F238E27FC236}">
                        <a16:creationId xmlns:a16="http://schemas.microsoft.com/office/drawing/2014/main" id="{3F8769B3-031C-40B3-8168-EA4BEC488F29}"/>
                      </a:ext>
                    </a:extLst>
                  </p14:cNvPr>
                  <p14:cNvContentPartPr/>
                  <p14:nvPr/>
                </p14:nvContentPartPr>
                <p14:xfrm>
                  <a:off x="1761945" y="837930"/>
                  <a:ext cx="360" cy="360"/>
                </p14:xfrm>
              </p:contentPart>
            </mc:Choice>
            <mc:Fallback xmlns="">
              <p:pic>
                <p:nvPicPr>
                  <p:cNvPr id="300" name="Håndskrift 299">
                    <a:extLst>
                      <a:ext uri="{FF2B5EF4-FFF2-40B4-BE49-F238E27FC236}">
                        <a16:creationId xmlns:a16="http://schemas.microsoft.com/office/drawing/2014/main" id="{EB0EC849-659F-4989-8100-8BFB379E9761}"/>
                      </a:ext>
                    </a:extLst>
                  </p:cNvPr>
                  <p:cNvPicPr/>
                  <p:nvPr/>
                </p:nvPicPr>
                <p:blipFill>
                  <a:blip r:embed="rId954"/>
                  <a:stretch>
                    <a:fillRect/>
                  </a:stretch>
                </p:blipFill>
                <p:spPr>
                  <a:xfrm>
                    <a:off x="174394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56">
                <p14:nvContentPartPr>
                  <p14:cNvPr id="627" name="Håndskrift 626">
                    <a:extLst>
                      <a:ext uri="{FF2B5EF4-FFF2-40B4-BE49-F238E27FC236}">
                        <a16:creationId xmlns:a16="http://schemas.microsoft.com/office/drawing/2014/main" id="{16ADD3CC-B3E5-465B-AAD1-B44DB48681AB}"/>
                      </a:ext>
                    </a:extLst>
                  </p14:cNvPr>
                  <p14:cNvContentPartPr/>
                  <p14:nvPr/>
                </p14:nvContentPartPr>
                <p14:xfrm>
                  <a:off x="1599945" y="905970"/>
                  <a:ext cx="207000" cy="85320"/>
                </p14:xfrm>
              </p:contentPart>
            </mc:Choice>
            <mc:Fallback xmlns="">
              <p:pic>
                <p:nvPicPr>
                  <p:cNvPr id="304" name="Håndskrift 303">
                    <a:extLst>
                      <a:ext uri="{FF2B5EF4-FFF2-40B4-BE49-F238E27FC236}">
                        <a16:creationId xmlns:a16="http://schemas.microsoft.com/office/drawing/2014/main" id="{1E3798C1-B769-40E9-92EC-7840D5BA14DE}"/>
                      </a:ext>
                    </a:extLst>
                  </p:cNvPr>
                  <p:cNvPicPr/>
                  <p:nvPr/>
                </p:nvPicPr>
                <p:blipFill>
                  <a:blip r:embed="rId957"/>
                  <a:stretch>
                    <a:fillRect/>
                  </a:stretch>
                </p:blipFill>
                <p:spPr>
                  <a:xfrm>
                    <a:off x="1590929" y="896970"/>
                    <a:ext cx="224671" cy="10296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628" name="Gruppe 627">
            <a:extLst>
              <a:ext uri="{FF2B5EF4-FFF2-40B4-BE49-F238E27FC236}">
                <a16:creationId xmlns:a16="http://schemas.microsoft.com/office/drawing/2014/main" id="{4212F351-13BE-43B7-858E-092974DAF418}"/>
              </a:ext>
            </a:extLst>
          </p:cNvPr>
          <p:cNvGrpSpPr/>
          <p:nvPr/>
        </p:nvGrpSpPr>
        <p:grpSpPr>
          <a:xfrm>
            <a:off x="6884020" y="1187659"/>
            <a:ext cx="393480" cy="420480"/>
            <a:chOff x="1493025" y="693570"/>
            <a:chExt cx="39348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58">
              <p14:nvContentPartPr>
                <p14:cNvPr id="629" name="Håndskrift 628">
                  <a:extLst>
                    <a:ext uri="{FF2B5EF4-FFF2-40B4-BE49-F238E27FC236}">
                      <a16:creationId xmlns:a16="http://schemas.microsoft.com/office/drawing/2014/main" id="{96F0997F-C853-4A82-962A-0A4F05C92B5A}"/>
                    </a:ext>
                  </a:extLst>
                </p14:cNvPr>
                <p14:cNvContentPartPr/>
                <p14:nvPr/>
              </p14:nvContentPartPr>
              <p14:xfrm>
                <a:off x="1493025" y="693570"/>
                <a:ext cx="393480" cy="420480"/>
              </p14:xfrm>
            </p:contentPart>
          </mc:Choice>
          <mc:Fallback xmlns="">
            <p:pic>
              <p:nvPicPr>
                <p:cNvPr id="308" name="Håndskrift 307">
                  <a:extLst>
                    <a:ext uri="{FF2B5EF4-FFF2-40B4-BE49-F238E27FC236}">
                      <a16:creationId xmlns:a16="http://schemas.microsoft.com/office/drawing/2014/main" id="{1882EFE0-6384-4927-8987-C095FE6DD39A}"/>
                    </a:ext>
                  </a:extLst>
                </p:cNvPr>
                <p:cNvPicPr/>
                <p:nvPr/>
              </p:nvPicPr>
              <p:blipFill>
                <a:blip r:embed="rId952"/>
                <a:stretch>
                  <a:fillRect/>
                </a:stretch>
              </p:blipFill>
              <p:spPr>
                <a:xfrm>
                  <a:off x="1484025" y="684562"/>
                  <a:ext cx="411120" cy="438135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30" name="Gruppe 629">
              <a:extLst>
                <a:ext uri="{FF2B5EF4-FFF2-40B4-BE49-F238E27FC236}">
                  <a16:creationId xmlns:a16="http://schemas.microsoft.com/office/drawing/2014/main" id="{B5365308-7547-4AB9-80D4-C0CEFBD33660}"/>
                </a:ext>
              </a:extLst>
            </p:cNvPr>
            <p:cNvGrpSpPr/>
            <p:nvPr/>
          </p:nvGrpSpPr>
          <p:grpSpPr>
            <a:xfrm>
              <a:off x="1599945" y="837930"/>
              <a:ext cx="207000" cy="153360"/>
              <a:chOff x="1599945" y="837930"/>
              <a:chExt cx="207000" cy="15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959">
                <p14:nvContentPartPr>
                  <p14:cNvPr id="631" name="Håndskrift 630">
                    <a:extLst>
                      <a:ext uri="{FF2B5EF4-FFF2-40B4-BE49-F238E27FC236}">
                        <a16:creationId xmlns:a16="http://schemas.microsoft.com/office/drawing/2014/main" id="{A73EE88B-BB42-4A0E-A658-F290C6100671}"/>
                      </a:ext>
                    </a:extLst>
                  </p14:cNvPr>
                  <p14:cNvContentPartPr/>
                  <p14:nvPr/>
                </p14:nvContentPartPr>
                <p14:xfrm>
                  <a:off x="1619025" y="837930"/>
                  <a:ext cx="360" cy="360"/>
                </p14:xfrm>
              </p:contentPart>
            </mc:Choice>
            <mc:Fallback xmlns="">
              <p:pic>
                <p:nvPicPr>
                  <p:cNvPr id="310" name="Håndskrift 309">
                    <a:extLst>
                      <a:ext uri="{FF2B5EF4-FFF2-40B4-BE49-F238E27FC236}">
                        <a16:creationId xmlns:a16="http://schemas.microsoft.com/office/drawing/2014/main" id="{3F78D229-AA26-4D13-8B6C-12440A9F1993}"/>
                      </a:ext>
                    </a:extLst>
                  </p:cNvPr>
                  <p:cNvPicPr/>
                  <p:nvPr/>
                </p:nvPicPr>
                <p:blipFill>
                  <a:blip r:embed="rId954"/>
                  <a:stretch>
                    <a:fillRect/>
                  </a:stretch>
                </p:blipFill>
                <p:spPr>
                  <a:xfrm>
                    <a:off x="160102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0">
                <p14:nvContentPartPr>
                  <p14:cNvPr id="632" name="Håndskrift 631">
                    <a:extLst>
                      <a:ext uri="{FF2B5EF4-FFF2-40B4-BE49-F238E27FC236}">
                        <a16:creationId xmlns:a16="http://schemas.microsoft.com/office/drawing/2014/main" id="{3346A32E-6D74-409E-96EE-2F54A491B1AD}"/>
                      </a:ext>
                    </a:extLst>
                  </p14:cNvPr>
                  <p14:cNvContentPartPr/>
                  <p14:nvPr/>
                </p14:nvContentPartPr>
                <p14:xfrm>
                  <a:off x="1761945" y="837930"/>
                  <a:ext cx="360" cy="360"/>
                </p14:xfrm>
              </p:contentPart>
            </mc:Choice>
            <mc:Fallback xmlns="">
              <p:pic>
                <p:nvPicPr>
                  <p:cNvPr id="311" name="Håndskrift 310">
                    <a:extLst>
                      <a:ext uri="{FF2B5EF4-FFF2-40B4-BE49-F238E27FC236}">
                        <a16:creationId xmlns:a16="http://schemas.microsoft.com/office/drawing/2014/main" id="{F68ACBB1-EE9E-49AB-8C86-9C13EB65F86C}"/>
                      </a:ext>
                    </a:extLst>
                  </p:cNvPr>
                  <p:cNvPicPr/>
                  <p:nvPr/>
                </p:nvPicPr>
                <p:blipFill>
                  <a:blip r:embed="rId954"/>
                  <a:stretch>
                    <a:fillRect/>
                  </a:stretch>
                </p:blipFill>
                <p:spPr>
                  <a:xfrm>
                    <a:off x="174394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1">
                <p14:nvContentPartPr>
                  <p14:cNvPr id="633" name="Håndskrift 632">
                    <a:extLst>
                      <a:ext uri="{FF2B5EF4-FFF2-40B4-BE49-F238E27FC236}">
                        <a16:creationId xmlns:a16="http://schemas.microsoft.com/office/drawing/2014/main" id="{F936B382-9383-4D16-8562-66650F3DA34A}"/>
                      </a:ext>
                    </a:extLst>
                  </p14:cNvPr>
                  <p14:cNvContentPartPr/>
                  <p14:nvPr/>
                </p14:nvContentPartPr>
                <p14:xfrm>
                  <a:off x="1599945" y="905970"/>
                  <a:ext cx="207000" cy="85320"/>
                </p14:xfrm>
              </p:contentPart>
            </mc:Choice>
            <mc:Fallback xmlns="">
              <p:pic>
                <p:nvPicPr>
                  <p:cNvPr id="312" name="Håndskrift 311">
                    <a:extLst>
                      <a:ext uri="{FF2B5EF4-FFF2-40B4-BE49-F238E27FC236}">
                        <a16:creationId xmlns:a16="http://schemas.microsoft.com/office/drawing/2014/main" id="{738D97B8-B47B-4C72-AA17-2EEFE9539A45}"/>
                      </a:ext>
                    </a:extLst>
                  </p:cNvPr>
                  <p:cNvPicPr/>
                  <p:nvPr/>
                </p:nvPicPr>
                <p:blipFill>
                  <a:blip r:embed="rId957"/>
                  <a:stretch>
                    <a:fillRect/>
                  </a:stretch>
                </p:blipFill>
                <p:spPr>
                  <a:xfrm>
                    <a:off x="1590929" y="896970"/>
                    <a:ext cx="224671" cy="10296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67" name="Gruppe 66">
            <a:extLst>
              <a:ext uri="{FF2B5EF4-FFF2-40B4-BE49-F238E27FC236}">
                <a16:creationId xmlns:a16="http://schemas.microsoft.com/office/drawing/2014/main" id="{62832F92-7293-4716-891C-258B6B0C0E49}"/>
              </a:ext>
            </a:extLst>
          </p:cNvPr>
          <p:cNvGrpSpPr/>
          <p:nvPr/>
        </p:nvGrpSpPr>
        <p:grpSpPr>
          <a:xfrm>
            <a:off x="7418267" y="1573603"/>
            <a:ext cx="393480" cy="420480"/>
            <a:chOff x="7453814" y="1853621"/>
            <a:chExt cx="39348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62">
              <p14:nvContentPartPr>
                <p14:cNvPr id="635" name="Håndskrift 634">
                  <a:extLst>
                    <a:ext uri="{FF2B5EF4-FFF2-40B4-BE49-F238E27FC236}">
                      <a16:creationId xmlns:a16="http://schemas.microsoft.com/office/drawing/2014/main" id="{6C4EC3E8-0497-44BC-8ED1-643CD49D242C}"/>
                    </a:ext>
                  </a:extLst>
                </p14:cNvPr>
                <p14:cNvContentPartPr/>
                <p14:nvPr/>
              </p14:nvContentPartPr>
              <p14:xfrm>
                <a:off x="7453814" y="1853621"/>
                <a:ext cx="393480" cy="420480"/>
              </p14:xfrm>
            </p:contentPart>
          </mc:Choice>
          <mc:Fallback xmlns="">
            <p:pic>
              <p:nvPicPr>
                <p:cNvPr id="635" name="Håndskrift 634">
                  <a:extLst>
                    <a:ext uri="{FF2B5EF4-FFF2-40B4-BE49-F238E27FC236}">
                      <a16:creationId xmlns:a16="http://schemas.microsoft.com/office/drawing/2014/main" id="{6C4EC3E8-0497-44BC-8ED1-643CD49D242C}"/>
                    </a:ext>
                  </a:extLst>
                </p:cNvPr>
                <p:cNvPicPr/>
                <p:nvPr/>
              </p:nvPicPr>
              <p:blipFill>
                <a:blip r:embed="rId963"/>
                <a:stretch>
                  <a:fillRect/>
                </a:stretch>
              </p:blipFill>
              <p:spPr>
                <a:xfrm>
                  <a:off x="7444814" y="1844613"/>
                  <a:ext cx="411120" cy="4381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4">
              <p14:nvContentPartPr>
                <p14:cNvPr id="637" name="Håndskrift 636">
                  <a:extLst>
                    <a:ext uri="{FF2B5EF4-FFF2-40B4-BE49-F238E27FC236}">
                      <a16:creationId xmlns:a16="http://schemas.microsoft.com/office/drawing/2014/main" id="{8764E610-5BB8-4D23-B0FF-9B3BEBE71AE7}"/>
                    </a:ext>
                  </a:extLst>
                </p14:cNvPr>
                <p14:cNvContentPartPr/>
                <p14:nvPr/>
              </p14:nvContentPartPr>
              <p14:xfrm>
                <a:off x="7579814" y="1997981"/>
                <a:ext cx="360" cy="360"/>
              </p14:xfrm>
            </p:contentPart>
          </mc:Choice>
          <mc:Fallback xmlns="">
            <p:pic>
              <p:nvPicPr>
                <p:cNvPr id="637" name="Håndskrift 636">
                  <a:extLst>
                    <a:ext uri="{FF2B5EF4-FFF2-40B4-BE49-F238E27FC236}">
                      <a16:creationId xmlns:a16="http://schemas.microsoft.com/office/drawing/2014/main" id="{8764E610-5BB8-4D23-B0FF-9B3BEBE71AE7}"/>
                    </a:ext>
                  </a:extLst>
                </p:cNvPr>
                <p:cNvPicPr/>
                <p:nvPr/>
              </p:nvPicPr>
              <p:blipFill>
                <a:blip r:embed="rId965"/>
                <a:stretch>
                  <a:fillRect/>
                </a:stretch>
              </p:blipFill>
              <p:spPr>
                <a:xfrm>
                  <a:off x="7561814" y="1980341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6">
              <p14:nvContentPartPr>
                <p14:cNvPr id="638" name="Håndskrift 637">
                  <a:extLst>
                    <a:ext uri="{FF2B5EF4-FFF2-40B4-BE49-F238E27FC236}">
                      <a16:creationId xmlns:a16="http://schemas.microsoft.com/office/drawing/2014/main" id="{23C5B9F7-EA3D-4DEB-8AF5-35E6179BEA54}"/>
                    </a:ext>
                  </a:extLst>
                </p14:cNvPr>
                <p14:cNvContentPartPr/>
                <p14:nvPr/>
              </p14:nvContentPartPr>
              <p14:xfrm>
                <a:off x="7722734" y="1997981"/>
                <a:ext cx="360" cy="360"/>
              </p14:xfrm>
            </p:contentPart>
          </mc:Choice>
          <mc:Fallback xmlns="">
            <p:pic>
              <p:nvPicPr>
                <p:cNvPr id="638" name="Håndskrift 637">
                  <a:extLst>
                    <a:ext uri="{FF2B5EF4-FFF2-40B4-BE49-F238E27FC236}">
                      <a16:creationId xmlns:a16="http://schemas.microsoft.com/office/drawing/2014/main" id="{23C5B9F7-EA3D-4DEB-8AF5-35E6179BEA54}"/>
                    </a:ext>
                  </a:extLst>
                </p:cNvPr>
                <p:cNvPicPr/>
                <p:nvPr/>
              </p:nvPicPr>
              <p:blipFill>
                <a:blip r:embed="rId965"/>
                <a:stretch>
                  <a:fillRect/>
                </a:stretch>
              </p:blipFill>
              <p:spPr>
                <a:xfrm>
                  <a:off x="7704734" y="1980341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7">
              <p14:nvContentPartPr>
                <p14:cNvPr id="639" name="Håndskrift 638">
                  <a:extLst>
                    <a:ext uri="{FF2B5EF4-FFF2-40B4-BE49-F238E27FC236}">
                      <a16:creationId xmlns:a16="http://schemas.microsoft.com/office/drawing/2014/main" id="{C47006A5-7850-4808-AB66-9D3DA0FDE9BA}"/>
                    </a:ext>
                  </a:extLst>
                </p14:cNvPr>
                <p14:cNvContentPartPr/>
                <p14:nvPr/>
              </p14:nvContentPartPr>
              <p14:xfrm flipV="1">
                <a:off x="7561262" y="2081164"/>
                <a:ext cx="185050" cy="112148"/>
              </p14:xfrm>
            </p:contentPart>
          </mc:Choice>
          <mc:Fallback xmlns="">
            <p:pic>
              <p:nvPicPr>
                <p:cNvPr id="639" name="Håndskrift 638">
                  <a:extLst>
                    <a:ext uri="{FF2B5EF4-FFF2-40B4-BE49-F238E27FC236}">
                      <a16:creationId xmlns:a16="http://schemas.microsoft.com/office/drawing/2014/main" id="{C47006A5-7850-4808-AB66-9D3DA0FDE9BA}"/>
                    </a:ext>
                  </a:extLst>
                </p:cNvPr>
                <p:cNvPicPr/>
                <p:nvPr/>
              </p:nvPicPr>
              <p:blipFill>
                <a:blip r:embed="rId968"/>
                <a:stretch>
                  <a:fillRect/>
                </a:stretch>
              </p:blipFill>
              <p:spPr>
                <a:xfrm flipV="1">
                  <a:off x="7552244" y="2072509"/>
                  <a:ext cx="202725" cy="129818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40" name="Gruppe 639">
            <a:extLst>
              <a:ext uri="{FF2B5EF4-FFF2-40B4-BE49-F238E27FC236}">
                <a16:creationId xmlns:a16="http://schemas.microsoft.com/office/drawing/2014/main" id="{764B4F9D-3FCD-47CE-B53D-3002AB031C5D}"/>
              </a:ext>
            </a:extLst>
          </p:cNvPr>
          <p:cNvGrpSpPr/>
          <p:nvPr/>
        </p:nvGrpSpPr>
        <p:grpSpPr>
          <a:xfrm>
            <a:off x="8513453" y="2308749"/>
            <a:ext cx="393480" cy="420480"/>
            <a:chOff x="7453814" y="1853621"/>
            <a:chExt cx="39348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69">
              <p14:nvContentPartPr>
                <p14:cNvPr id="641" name="Håndskrift 640">
                  <a:extLst>
                    <a:ext uri="{FF2B5EF4-FFF2-40B4-BE49-F238E27FC236}">
                      <a16:creationId xmlns:a16="http://schemas.microsoft.com/office/drawing/2014/main" id="{63F4AEDC-579F-406F-BEC2-4207FCDC1697}"/>
                    </a:ext>
                  </a:extLst>
                </p14:cNvPr>
                <p14:cNvContentPartPr/>
                <p14:nvPr/>
              </p14:nvContentPartPr>
              <p14:xfrm>
                <a:off x="7453814" y="1853621"/>
                <a:ext cx="393480" cy="420480"/>
              </p14:xfrm>
            </p:contentPart>
          </mc:Choice>
          <mc:Fallback xmlns="">
            <p:pic>
              <p:nvPicPr>
                <p:cNvPr id="641" name="Håndskrift 640">
                  <a:extLst>
                    <a:ext uri="{FF2B5EF4-FFF2-40B4-BE49-F238E27FC236}">
                      <a16:creationId xmlns:a16="http://schemas.microsoft.com/office/drawing/2014/main" id="{63F4AEDC-579F-406F-BEC2-4207FCDC1697}"/>
                    </a:ext>
                  </a:extLst>
                </p:cNvPr>
                <p:cNvPicPr/>
                <p:nvPr/>
              </p:nvPicPr>
              <p:blipFill>
                <a:blip r:embed="rId963"/>
                <a:stretch>
                  <a:fillRect/>
                </a:stretch>
              </p:blipFill>
              <p:spPr>
                <a:xfrm>
                  <a:off x="7444814" y="1844613"/>
                  <a:ext cx="411120" cy="4381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0">
              <p14:nvContentPartPr>
                <p14:cNvPr id="642" name="Håndskrift 641">
                  <a:extLst>
                    <a:ext uri="{FF2B5EF4-FFF2-40B4-BE49-F238E27FC236}">
                      <a16:creationId xmlns:a16="http://schemas.microsoft.com/office/drawing/2014/main" id="{B5576D06-846D-4B60-AA06-163B40A09A9F}"/>
                    </a:ext>
                  </a:extLst>
                </p14:cNvPr>
                <p14:cNvContentPartPr/>
                <p14:nvPr/>
              </p14:nvContentPartPr>
              <p14:xfrm>
                <a:off x="7579814" y="1997981"/>
                <a:ext cx="360" cy="360"/>
              </p14:xfrm>
            </p:contentPart>
          </mc:Choice>
          <mc:Fallback xmlns="">
            <p:pic>
              <p:nvPicPr>
                <p:cNvPr id="642" name="Håndskrift 641">
                  <a:extLst>
                    <a:ext uri="{FF2B5EF4-FFF2-40B4-BE49-F238E27FC236}">
                      <a16:creationId xmlns:a16="http://schemas.microsoft.com/office/drawing/2014/main" id="{B5576D06-846D-4B60-AA06-163B40A09A9F}"/>
                    </a:ext>
                  </a:extLst>
                </p:cNvPr>
                <p:cNvPicPr/>
                <p:nvPr/>
              </p:nvPicPr>
              <p:blipFill>
                <a:blip r:embed="rId965"/>
                <a:stretch>
                  <a:fillRect/>
                </a:stretch>
              </p:blipFill>
              <p:spPr>
                <a:xfrm>
                  <a:off x="7561814" y="1980341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1">
              <p14:nvContentPartPr>
                <p14:cNvPr id="643" name="Håndskrift 642">
                  <a:extLst>
                    <a:ext uri="{FF2B5EF4-FFF2-40B4-BE49-F238E27FC236}">
                      <a16:creationId xmlns:a16="http://schemas.microsoft.com/office/drawing/2014/main" id="{B3F5D6F5-827F-4495-A611-F52B20F40B40}"/>
                    </a:ext>
                  </a:extLst>
                </p14:cNvPr>
                <p14:cNvContentPartPr/>
                <p14:nvPr/>
              </p14:nvContentPartPr>
              <p14:xfrm>
                <a:off x="7722734" y="1997981"/>
                <a:ext cx="360" cy="360"/>
              </p14:xfrm>
            </p:contentPart>
          </mc:Choice>
          <mc:Fallback xmlns="">
            <p:pic>
              <p:nvPicPr>
                <p:cNvPr id="643" name="Håndskrift 642">
                  <a:extLst>
                    <a:ext uri="{FF2B5EF4-FFF2-40B4-BE49-F238E27FC236}">
                      <a16:creationId xmlns:a16="http://schemas.microsoft.com/office/drawing/2014/main" id="{B3F5D6F5-827F-4495-A611-F52B20F40B40}"/>
                    </a:ext>
                  </a:extLst>
                </p:cNvPr>
                <p:cNvPicPr/>
                <p:nvPr/>
              </p:nvPicPr>
              <p:blipFill>
                <a:blip r:embed="rId965"/>
                <a:stretch>
                  <a:fillRect/>
                </a:stretch>
              </p:blipFill>
              <p:spPr>
                <a:xfrm>
                  <a:off x="7704734" y="1980341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2">
              <p14:nvContentPartPr>
                <p14:cNvPr id="644" name="Håndskrift 643">
                  <a:extLst>
                    <a:ext uri="{FF2B5EF4-FFF2-40B4-BE49-F238E27FC236}">
                      <a16:creationId xmlns:a16="http://schemas.microsoft.com/office/drawing/2014/main" id="{5D3F68FF-7F33-4FAF-A7E0-D62C5E783BD4}"/>
                    </a:ext>
                  </a:extLst>
                </p14:cNvPr>
                <p14:cNvContentPartPr/>
                <p14:nvPr/>
              </p14:nvContentPartPr>
              <p14:xfrm flipV="1">
                <a:off x="7561262" y="2081164"/>
                <a:ext cx="185050" cy="112148"/>
              </p14:xfrm>
            </p:contentPart>
          </mc:Choice>
          <mc:Fallback xmlns="">
            <p:pic>
              <p:nvPicPr>
                <p:cNvPr id="644" name="Håndskrift 643">
                  <a:extLst>
                    <a:ext uri="{FF2B5EF4-FFF2-40B4-BE49-F238E27FC236}">
                      <a16:creationId xmlns:a16="http://schemas.microsoft.com/office/drawing/2014/main" id="{5D3F68FF-7F33-4FAF-A7E0-D62C5E783BD4}"/>
                    </a:ext>
                  </a:extLst>
                </p:cNvPr>
                <p:cNvPicPr/>
                <p:nvPr/>
              </p:nvPicPr>
              <p:blipFill>
                <a:blip r:embed="rId968"/>
                <a:stretch>
                  <a:fillRect/>
                </a:stretch>
              </p:blipFill>
              <p:spPr>
                <a:xfrm flipV="1">
                  <a:off x="7552244" y="2072509"/>
                  <a:ext cx="202725" cy="129818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45" name="Gruppe 644">
            <a:extLst>
              <a:ext uri="{FF2B5EF4-FFF2-40B4-BE49-F238E27FC236}">
                <a16:creationId xmlns:a16="http://schemas.microsoft.com/office/drawing/2014/main" id="{C4BBA0A6-A61D-4129-9233-BFBAE41180D4}"/>
              </a:ext>
            </a:extLst>
          </p:cNvPr>
          <p:cNvGrpSpPr/>
          <p:nvPr/>
        </p:nvGrpSpPr>
        <p:grpSpPr>
          <a:xfrm>
            <a:off x="2473038" y="1502563"/>
            <a:ext cx="393480" cy="420480"/>
            <a:chOff x="7453814" y="1853621"/>
            <a:chExt cx="39348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73">
              <p14:nvContentPartPr>
                <p14:cNvPr id="646" name="Håndskrift 645">
                  <a:extLst>
                    <a:ext uri="{FF2B5EF4-FFF2-40B4-BE49-F238E27FC236}">
                      <a16:creationId xmlns:a16="http://schemas.microsoft.com/office/drawing/2014/main" id="{3489727D-3833-40BD-8488-E860963F0F11}"/>
                    </a:ext>
                  </a:extLst>
                </p14:cNvPr>
                <p14:cNvContentPartPr/>
                <p14:nvPr/>
              </p14:nvContentPartPr>
              <p14:xfrm>
                <a:off x="7453814" y="1853621"/>
                <a:ext cx="393480" cy="420480"/>
              </p14:xfrm>
            </p:contentPart>
          </mc:Choice>
          <mc:Fallback xmlns="">
            <p:pic>
              <p:nvPicPr>
                <p:cNvPr id="646" name="Håndskrift 645">
                  <a:extLst>
                    <a:ext uri="{FF2B5EF4-FFF2-40B4-BE49-F238E27FC236}">
                      <a16:creationId xmlns:a16="http://schemas.microsoft.com/office/drawing/2014/main" id="{3489727D-3833-40BD-8488-E860963F0F11}"/>
                    </a:ext>
                  </a:extLst>
                </p:cNvPr>
                <p:cNvPicPr/>
                <p:nvPr/>
              </p:nvPicPr>
              <p:blipFill>
                <a:blip r:embed="rId963"/>
                <a:stretch>
                  <a:fillRect/>
                </a:stretch>
              </p:blipFill>
              <p:spPr>
                <a:xfrm>
                  <a:off x="7444814" y="1844613"/>
                  <a:ext cx="411120" cy="4381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4">
              <p14:nvContentPartPr>
                <p14:cNvPr id="647" name="Håndskrift 646">
                  <a:extLst>
                    <a:ext uri="{FF2B5EF4-FFF2-40B4-BE49-F238E27FC236}">
                      <a16:creationId xmlns:a16="http://schemas.microsoft.com/office/drawing/2014/main" id="{8BEEDADE-4C53-4AC7-A311-02AC1A6B208E}"/>
                    </a:ext>
                  </a:extLst>
                </p14:cNvPr>
                <p14:cNvContentPartPr/>
                <p14:nvPr/>
              </p14:nvContentPartPr>
              <p14:xfrm>
                <a:off x="7579814" y="1997981"/>
                <a:ext cx="360" cy="360"/>
              </p14:xfrm>
            </p:contentPart>
          </mc:Choice>
          <mc:Fallback xmlns="">
            <p:pic>
              <p:nvPicPr>
                <p:cNvPr id="647" name="Håndskrift 646">
                  <a:extLst>
                    <a:ext uri="{FF2B5EF4-FFF2-40B4-BE49-F238E27FC236}">
                      <a16:creationId xmlns:a16="http://schemas.microsoft.com/office/drawing/2014/main" id="{8BEEDADE-4C53-4AC7-A311-02AC1A6B208E}"/>
                    </a:ext>
                  </a:extLst>
                </p:cNvPr>
                <p:cNvPicPr/>
                <p:nvPr/>
              </p:nvPicPr>
              <p:blipFill>
                <a:blip r:embed="rId965"/>
                <a:stretch>
                  <a:fillRect/>
                </a:stretch>
              </p:blipFill>
              <p:spPr>
                <a:xfrm>
                  <a:off x="7561814" y="1980341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5">
              <p14:nvContentPartPr>
                <p14:cNvPr id="648" name="Håndskrift 647">
                  <a:extLst>
                    <a:ext uri="{FF2B5EF4-FFF2-40B4-BE49-F238E27FC236}">
                      <a16:creationId xmlns:a16="http://schemas.microsoft.com/office/drawing/2014/main" id="{EC02CE07-A0F7-435C-B777-201456A84D54}"/>
                    </a:ext>
                  </a:extLst>
                </p14:cNvPr>
                <p14:cNvContentPartPr/>
                <p14:nvPr/>
              </p14:nvContentPartPr>
              <p14:xfrm>
                <a:off x="7722734" y="1997981"/>
                <a:ext cx="360" cy="360"/>
              </p14:xfrm>
            </p:contentPart>
          </mc:Choice>
          <mc:Fallback xmlns="">
            <p:pic>
              <p:nvPicPr>
                <p:cNvPr id="648" name="Håndskrift 647">
                  <a:extLst>
                    <a:ext uri="{FF2B5EF4-FFF2-40B4-BE49-F238E27FC236}">
                      <a16:creationId xmlns:a16="http://schemas.microsoft.com/office/drawing/2014/main" id="{EC02CE07-A0F7-435C-B777-201456A84D54}"/>
                    </a:ext>
                  </a:extLst>
                </p:cNvPr>
                <p:cNvPicPr/>
                <p:nvPr/>
              </p:nvPicPr>
              <p:blipFill>
                <a:blip r:embed="rId965"/>
                <a:stretch>
                  <a:fillRect/>
                </a:stretch>
              </p:blipFill>
              <p:spPr>
                <a:xfrm>
                  <a:off x="7704734" y="1980341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6">
              <p14:nvContentPartPr>
                <p14:cNvPr id="649" name="Håndskrift 648">
                  <a:extLst>
                    <a:ext uri="{FF2B5EF4-FFF2-40B4-BE49-F238E27FC236}">
                      <a16:creationId xmlns:a16="http://schemas.microsoft.com/office/drawing/2014/main" id="{D729CE3C-DEE3-4887-8E5D-5B817597F26C}"/>
                    </a:ext>
                  </a:extLst>
                </p14:cNvPr>
                <p14:cNvContentPartPr/>
                <p14:nvPr/>
              </p14:nvContentPartPr>
              <p14:xfrm flipV="1">
                <a:off x="7561262" y="2081164"/>
                <a:ext cx="185050" cy="112148"/>
              </p14:xfrm>
            </p:contentPart>
          </mc:Choice>
          <mc:Fallback xmlns="">
            <p:pic>
              <p:nvPicPr>
                <p:cNvPr id="649" name="Håndskrift 648">
                  <a:extLst>
                    <a:ext uri="{FF2B5EF4-FFF2-40B4-BE49-F238E27FC236}">
                      <a16:creationId xmlns:a16="http://schemas.microsoft.com/office/drawing/2014/main" id="{D729CE3C-DEE3-4887-8E5D-5B817597F26C}"/>
                    </a:ext>
                  </a:extLst>
                </p:cNvPr>
                <p:cNvPicPr/>
                <p:nvPr/>
              </p:nvPicPr>
              <p:blipFill>
                <a:blip r:embed="rId968"/>
                <a:stretch>
                  <a:fillRect/>
                </a:stretch>
              </p:blipFill>
              <p:spPr>
                <a:xfrm flipV="1">
                  <a:off x="7552244" y="2072509"/>
                  <a:ext cx="202725" cy="129818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0" name="Gruppe 649">
            <a:extLst>
              <a:ext uri="{FF2B5EF4-FFF2-40B4-BE49-F238E27FC236}">
                <a16:creationId xmlns:a16="http://schemas.microsoft.com/office/drawing/2014/main" id="{847F345E-30DE-4357-8EF7-53C3DEDF5338}"/>
              </a:ext>
            </a:extLst>
          </p:cNvPr>
          <p:cNvGrpSpPr/>
          <p:nvPr/>
        </p:nvGrpSpPr>
        <p:grpSpPr>
          <a:xfrm>
            <a:off x="6497451" y="2324855"/>
            <a:ext cx="393480" cy="420480"/>
            <a:chOff x="1493025" y="693570"/>
            <a:chExt cx="39348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77">
              <p14:nvContentPartPr>
                <p14:cNvPr id="651" name="Håndskrift 650">
                  <a:extLst>
                    <a:ext uri="{FF2B5EF4-FFF2-40B4-BE49-F238E27FC236}">
                      <a16:creationId xmlns:a16="http://schemas.microsoft.com/office/drawing/2014/main" id="{FB2DB32D-4B4E-4FD9-83AE-F961A4A93C31}"/>
                    </a:ext>
                  </a:extLst>
                </p14:cNvPr>
                <p14:cNvContentPartPr/>
                <p14:nvPr/>
              </p14:nvContentPartPr>
              <p14:xfrm>
                <a:off x="1493025" y="693570"/>
                <a:ext cx="393480" cy="420480"/>
              </p14:xfrm>
            </p:contentPart>
          </mc:Choice>
          <mc:Fallback xmlns="">
            <p:pic>
              <p:nvPicPr>
                <p:cNvPr id="298" name="Håndskrift 297">
                  <a:extLst>
                    <a:ext uri="{FF2B5EF4-FFF2-40B4-BE49-F238E27FC236}">
                      <a16:creationId xmlns:a16="http://schemas.microsoft.com/office/drawing/2014/main" id="{9561789F-968C-4525-B13B-A244AD043084}"/>
                    </a:ext>
                  </a:extLst>
                </p:cNvPr>
                <p:cNvPicPr/>
                <p:nvPr/>
              </p:nvPicPr>
              <p:blipFill>
                <a:blip r:embed="rId952"/>
                <a:stretch>
                  <a:fillRect/>
                </a:stretch>
              </p:blipFill>
              <p:spPr>
                <a:xfrm>
                  <a:off x="1484025" y="684562"/>
                  <a:ext cx="411120" cy="438135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52" name="Gruppe 651">
              <a:extLst>
                <a:ext uri="{FF2B5EF4-FFF2-40B4-BE49-F238E27FC236}">
                  <a16:creationId xmlns:a16="http://schemas.microsoft.com/office/drawing/2014/main" id="{CDF2A37B-BACA-43F6-916E-01B150E3A7E6}"/>
                </a:ext>
              </a:extLst>
            </p:cNvPr>
            <p:cNvGrpSpPr/>
            <p:nvPr/>
          </p:nvGrpSpPr>
          <p:grpSpPr>
            <a:xfrm>
              <a:off x="1599945" y="837930"/>
              <a:ext cx="207000" cy="153360"/>
              <a:chOff x="1599945" y="837930"/>
              <a:chExt cx="207000" cy="15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978">
                <p14:nvContentPartPr>
                  <p14:cNvPr id="653" name="Håndskrift 652">
                    <a:extLst>
                      <a:ext uri="{FF2B5EF4-FFF2-40B4-BE49-F238E27FC236}">
                        <a16:creationId xmlns:a16="http://schemas.microsoft.com/office/drawing/2014/main" id="{8C391484-0C21-47D9-8D92-B424A12476FF}"/>
                      </a:ext>
                    </a:extLst>
                  </p14:cNvPr>
                  <p14:cNvContentPartPr/>
                  <p14:nvPr/>
                </p14:nvContentPartPr>
                <p14:xfrm>
                  <a:off x="1619025" y="837930"/>
                  <a:ext cx="360" cy="360"/>
                </p14:xfrm>
              </p:contentPart>
            </mc:Choice>
            <mc:Fallback xmlns="">
              <p:pic>
                <p:nvPicPr>
                  <p:cNvPr id="299" name="Håndskrift 298">
                    <a:extLst>
                      <a:ext uri="{FF2B5EF4-FFF2-40B4-BE49-F238E27FC236}">
                        <a16:creationId xmlns:a16="http://schemas.microsoft.com/office/drawing/2014/main" id="{6A259BF2-5577-4BAE-B8A7-A6DEACCC6710}"/>
                      </a:ext>
                    </a:extLst>
                  </p:cNvPr>
                  <p:cNvPicPr/>
                  <p:nvPr/>
                </p:nvPicPr>
                <p:blipFill>
                  <a:blip r:embed="rId954"/>
                  <a:stretch>
                    <a:fillRect/>
                  </a:stretch>
                </p:blipFill>
                <p:spPr>
                  <a:xfrm>
                    <a:off x="160102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79">
                <p14:nvContentPartPr>
                  <p14:cNvPr id="654" name="Håndskrift 653">
                    <a:extLst>
                      <a:ext uri="{FF2B5EF4-FFF2-40B4-BE49-F238E27FC236}">
                        <a16:creationId xmlns:a16="http://schemas.microsoft.com/office/drawing/2014/main" id="{8E8FF4CB-0FE0-48CA-B749-8EB66BCD384A}"/>
                      </a:ext>
                    </a:extLst>
                  </p14:cNvPr>
                  <p14:cNvContentPartPr/>
                  <p14:nvPr/>
                </p14:nvContentPartPr>
                <p14:xfrm>
                  <a:off x="1761945" y="837930"/>
                  <a:ext cx="360" cy="360"/>
                </p14:xfrm>
              </p:contentPart>
            </mc:Choice>
            <mc:Fallback xmlns="">
              <p:pic>
                <p:nvPicPr>
                  <p:cNvPr id="300" name="Håndskrift 299">
                    <a:extLst>
                      <a:ext uri="{FF2B5EF4-FFF2-40B4-BE49-F238E27FC236}">
                        <a16:creationId xmlns:a16="http://schemas.microsoft.com/office/drawing/2014/main" id="{EB0EC849-659F-4989-8100-8BFB379E9761}"/>
                      </a:ext>
                    </a:extLst>
                  </p:cNvPr>
                  <p:cNvPicPr/>
                  <p:nvPr/>
                </p:nvPicPr>
                <p:blipFill>
                  <a:blip r:embed="rId954"/>
                  <a:stretch>
                    <a:fillRect/>
                  </a:stretch>
                </p:blipFill>
                <p:spPr>
                  <a:xfrm>
                    <a:off x="174394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0">
                <p14:nvContentPartPr>
                  <p14:cNvPr id="655" name="Håndskrift 654">
                    <a:extLst>
                      <a:ext uri="{FF2B5EF4-FFF2-40B4-BE49-F238E27FC236}">
                        <a16:creationId xmlns:a16="http://schemas.microsoft.com/office/drawing/2014/main" id="{C6E5F1E1-7F4B-4EA6-9DDC-727857BA93F6}"/>
                      </a:ext>
                    </a:extLst>
                  </p14:cNvPr>
                  <p14:cNvContentPartPr/>
                  <p14:nvPr/>
                </p14:nvContentPartPr>
                <p14:xfrm>
                  <a:off x="1599945" y="905970"/>
                  <a:ext cx="207000" cy="85320"/>
                </p14:xfrm>
              </p:contentPart>
            </mc:Choice>
            <mc:Fallback xmlns="">
              <p:pic>
                <p:nvPicPr>
                  <p:cNvPr id="304" name="Håndskrift 303">
                    <a:extLst>
                      <a:ext uri="{FF2B5EF4-FFF2-40B4-BE49-F238E27FC236}">
                        <a16:creationId xmlns:a16="http://schemas.microsoft.com/office/drawing/2014/main" id="{1E3798C1-B769-40E9-92EC-7840D5BA14DE}"/>
                      </a:ext>
                    </a:extLst>
                  </p:cNvPr>
                  <p:cNvPicPr/>
                  <p:nvPr/>
                </p:nvPicPr>
                <p:blipFill>
                  <a:blip r:embed="rId957"/>
                  <a:stretch>
                    <a:fillRect/>
                  </a:stretch>
                </p:blipFill>
                <p:spPr>
                  <a:xfrm>
                    <a:off x="1590929" y="896970"/>
                    <a:ext cx="224671" cy="10296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grpSp>
        <p:nvGrpSpPr>
          <p:cNvPr id="656" name="Gruppe 655">
            <a:extLst>
              <a:ext uri="{FF2B5EF4-FFF2-40B4-BE49-F238E27FC236}">
                <a16:creationId xmlns:a16="http://schemas.microsoft.com/office/drawing/2014/main" id="{90F009C7-2DFC-4594-815A-448D17A5BC5E}"/>
              </a:ext>
            </a:extLst>
          </p:cNvPr>
          <p:cNvGrpSpPr/>
          <p:nvPr/>
        </p:nvGrpSpPr>
        <p:grpSpPr>
          <a:xfrm>
            <a:off x="2803826" y="783942"/>
            <a:ext cx="393480" cy="420480"/>
            <a:chOff x="1493025" y="693570"/>
            <a:chExt cx="39348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1">
              <p14:nvContentPartPr>
                <p14:cNvPr id="657" name="Håndskrift 656">
                  <a:extLst>
                    <a:ext uri="{FF2B5EF4-FFF2-40B4-BE49-F238E27FC236}">
                      <a16:creationId xmlns:a16="http://schemas.microsoft.com/office/drawing/2014/main" id="{0976CED8-FF85-442A-BC27-9A8F00FEAE71}"/>
                    </a:ext>
                  </a:extLst>
                </p14:cNvPr>
                <p14:cNvContentPartPr/>
                <p14:nvPr/>
              </p14:nvContentPartPr>
              <p14:xfrm>
                <a:off x="1493025" y="693570"/>
                <a:ext cx="393480" cy="420480"/>
              </p14:xfrm>
            </p:contentPart>
          </mc:Choice>
          <mc:Fallback xmlns="">
            <p:pic>
              <p:nvPicPr>
                <p:cNvPr id="298" name="Håndskrift 297">
                  <a:extLst>
                    <a:ext uri="{FF2B5EF4-FFF2-40B4-BE49-F238E27FC236}">
                      <a16:creationId xmlns:a16="http://schemas.microsoft.com/office/drawing/2014/main" id="{9561789F-968C-4525-B13B-A244AD043084}"/>
                    </a:ext>
                  </a:extLst>
                </p:cNvPr>
                <p:cNvPicPr/>
                <p:nvPr/>
              </p:nvPicPr>
              <p:blipFill>
                <a:blip r:embed="rId952"/>
                <a:stretch>
                  <a:fillRect/>
                </a:stretch>
              </p:blipFill>
              <p:spPr>
                <a:xfrm>
                  <a:off x="1484025" y="684562"/>
                  <a:ext cx="411120" cy="438135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58" name="Gruppe 657">
              <a:extLst>
                <a:ext uri="{FF2B5EF4-FFF2-40B4-BE49-F238E27FC236}">
                  <a16:creationId xmlns:a16="http://schemas.microsoft.com/office/drawing/2014/main" id="{B3A3BBEA-7DCC-4BF3-99AB-BC8249209AEF}"/>
                </a:ext>
              </a:extLst>
            </p:cNvPr>
            <p:cNvGrpSpPr/>
            <p:nvPr/>
          </p:nvGrpSpPr>
          <p:grpSpPr>
            <a:xfrm>
              <a:off x="1599945" y="837930"/>
              <a:ext cx="207000" cy="153360"/>
              <a:chOff x="1599945" y="837930"/>
              <a:chExt cx="207000" cy="15336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982">
                <p14:nvContentPartPr>
                  <p14:cNvPr id="659" name="Håndskrift 658">
                    <a:extLst>
                      <a:ext uri="{FF2B5EF4-FFF2-40B4-BE49-F238E27FC236}">
                        <a16:creationId xmlns:a16="http://schemas.microsoft.com/office/drawing/2014/main" id="{1A8B3F60-8BEF-4564-94B0-FD74226BD947}"/>
                      </a:ext>
                    </a:extLst>
                  </p14:cNvPr>
                  <p14:cNvContentPartPr/>
                  <p14:nvPr/>
                </p14:nvContentPartPr>
                <p14:xfrm>
                  <a:off x="1619025" y="837930"/>
                  <a:ext cx="360" cy="360"/>
                </p14:xfrm>
              </p:contentPart>
            </mc:Choice>
            <mc:Fallback xmlns="">
              <p:pic>
                <p:nvPicPr>
                  <p:cNvPr id="299" name="Håndskrift 298">
                    <a:extLst>
                      <a:ext uri="{FF2B5EF4-FFF2-40B4-BE49-F238E27FC236}">
                        <a16:creationId xmlns:a16="http://schemas.microsoft.com/office/drawing/2014/main" id="{6A259BF2-5577-4BAE-B8A7-A6DEACCC6710}"/>
                      </a:ext>
                    </a:extLst>
                  </p:cNvPr>
                  <p:cNvPicPr/>
                  <p:nvPr/>
                </p:nvPicPr>
                <p:blipFill>
                  <a:blip r:embed="rId954"/>
                  <a:stretch>
                    <a:fillRect/>
                  </a:stretch>
                </p:blipFill>
                <p:spPr>
                  <a:xfrm>
                    <a:off x="160102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3">
                <p14:nvContentPartPr>
                  <p14:cNvPr id="660" name="Håndskrift 659">
                    <a:extLst>
                      <a:ext uri="{FF2B5EF4-FFF2-40B4-BE49-F238E27FC236}">
                        <a16:creationId xmlns:a16="http://schemas.microsoft.com/office/drawing/2014/main" id="{C7514D51-CB55-4D5F-AB25-A0BFFA45B0D2}"/>
                      </a:ext>
                    </a:extLst>
                  </p14:cNvPr>
                  <p14:cNvContentPartPr/>
                  <p14:nvPr/>
                </p14:nvContentPartPr>
                <p14:xfrm>
                  <a:off x="1761945" y="837930"/>
                  <a:ext cx="360" cy="360"/>
                </p14:xfrm>
              </p:contentPart>
            </mc:Choice>
            <mc:Fallback xmlns="">
              <p:pic>
                <p:nvPicPr>
                  <p:cNvPr id="300" name="Håndskrift 299">
                    <a:extLst>
                      <a:ext uri="{FF2B5EF4-FFF2-40B4-BE49-F238E27FC236}">
                        <a16:creationId xmlns:a16="http://schemas.microsoft.com/office/drawing/2014/main" id="{EB0EC849-659F-4989-8100-8BFB379E9761}"/>
                      </a:ext>
                    </a:extLst>
                  </p:cNvPr>
                  <p:cNvPicPr/>
                  <p:nvPr/>
                </p:nvPicPr>
                <p:blipFill>
                  <a:blip r:embed="rId954"/>
                  <a:stretch>
                    <a:fillRect/>
                  </a:stretch>
                </p:blipFill>
                <p:spPr>
                  <a:xfrm>
                    <a:off x="1743945" y="819930"/>
                    <a:ext cx="36000" cy="36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84">
                <p14:nvContentPartPr>
                  <p14:cNvPr id="661" name="Håndskrift 660">
                    <a:extLst>
                      <a:ext uri="{FF2B5EF4-FFF2-40B4-BE49-F238E27FC236}">
                        <a16:creationId xmlns:a16="http://schemas.microsoft.com/office/drawing/2014/main" id="{8C3A12FD-DB3A-4FD6-B17A-5F3B06617DCB}"/>
                      </a:ext>
                    </a:extLst>
                  </p14:cNvPr>
                  <p14:cNvContentPartPr/>
                  <p14:nvPr/>
                </p14:nvContentPartPr>
                <p14:xfrm>
                  <a:off x="1599945" y="905970"/>
                  <a:ext cx="207000" cy="85320"/>
                </p14:xfrm>
              </p:contentPart>
            </mc:Choice>
            <mc:Fallback xmlns="">
              <p:pic>
                <p:nvPicPr>
                  <p:cNvPr id="304" name="Håndskrift 303">
                    <a:extLst>
                      <a:ext uri="{FF2B5EF4-FFF2-40B4-BE49-F238E27FC236}">
                        <a16:creationId xmlns:a16="http://schemas.microsoft.com/office/drawing/2014/main" id="{1E3798C1-B769-40E9-92EC-7840D5BA14DE}"/>
                      </a:ext>
                    </a:extLst>
                  </p:cNvPr>
                  <p:cNvPicPr/>
                  <p:nvPr/>
                </p:nvPicPr>
                <p:blipFill>
                  <a:blip r:embed="rId957"/>
                  <a:stretch>
                    <a:fillRect/>
                  </a:stretch>
                </p:blipFill>
                <p:spPr>
                  <a:xfrm>
                    <a:off x="1590929" y="896970"/>
                    <a:ext cx="224671" cy="10296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p:pic>
        <p:nvPicPr>
          <p:cNvPr id="662" name="Billede 661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677850CA-D1B1-4227-92E9-BC8782DD106A}"/>
              </a:ext>
            </a:extLst>
          </p:cNvPr>
          <p:cNvPicPr>
            <a:picLocks noChangeAspect="1"/>
          </p:cNvPicPr>
          <p:nvPr/>
        </p:nvPicPr>
        <p:blipFill>
          <a:blip r:embed="rId9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45589" y="315603"/>
            <a:ext cx="1149885" cy="10384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1037643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">
            <p14:nvContentPartPr>
              <p14:cNvPr id="4" name="Håndskrift 3">
                <a:extLst>
                  <a:ext uri="{FF2B5EF4-FFF2-40B4-BE49-F238E27FC236}">
                    <a16:creationId xmlns:a16="http://schemas.microsoft.com/office/drawing/2014/main" id="{8A4BAD86-B823-47B7-9B81-B94E2BCAA509}"/>
                  </a:ext>
                </a:extLst>
              </p14:cNvPr>
              <p14:cNvContentPartPr/>
              <p14:nvPr/>
            </p14:nvContentPartPr>
            <p14:xfrm>
              <a:off x="2186986" y="5852137"/>
              <a:ext cx="2514960" cy="371160"/>
            </p14:xfrm>
          </p:contentPart>
        </mc:Choice>
        <mc:Fallback xmlns="">
          <p:pic>
            <p:nvPicPr>
              <p:cNvPr id="4" name="Håndskrift 3">
                <a:extLst>
                  <a:ext uri="{FF2B5EF4-FFF2-40B4-BE49-F238E27FC236}">
                    <a16:creationId xmlns:a16="http://schemas.microsoft.com/office/drawing/2014/main" id="{8A4BAD86-B823-47B7-9B81-B94E2BCAA50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7625" y="5842786"/>
                <a:ext cx="2533683" cy="389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">
            <p14:nvContentPartPr>
              <p14:cNvPr id="11" name="Håndskrift 10">
                <a:extLst>
                  <a:ext uri="{FF2B5EF4-FFF2-40B4-BE49-F238E27FC236}">
                    <a16:creationId xmlns:a16="http://schemas.microsoft.com/office/drawing/2014/main" id="{E2385AD2-1B2F-4F83-B08E-0535E258DE03}"/>
                  </a:ext>
                </a:extLst>
              </p14:cNvPr>
              <p14:cNvContentPartPr/>
              <p14:nvPr/>
            </p14:nvContentPartPr>
            <p14:xfrm>
              <a:off x="1701126" y="5744761"/>
              <a:ext cx="1076760" cy="398942"/>
            </p14:xfrm>
          </p:contentPart>
        </mc:Choice>
        <mc:Fallback xmlns="">
          <p:pic>
            <p:nvPicPr>
              <p:cNvPr id="11" name="Håndskrift 10">
                <a:extLst>
                  <a:ext uri="{FF2B5EF4-FFF2-40B4-BE49-F238E27FC236}">
                    <a16:creationId xmlns:a16="http://schemas.microsoft.com/office/drawing/2014/main" id="{E2385AD2-1B2F-4F83-B08E-0535E258DE0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92123" y="5690704"/>
                <a:ext cx="1094406" cy="506696"/>
              </a:xfrm>
              <a:prstGeom prst="rect">
                <a:avLst/>
              </a:prstGeom>
            </p:spPr>
          </p:pic>
        </mc:Fallback>
      </mc:AlternateContent>
      <p:cxnSp>
        <p:nvCxnSpPr>
          <p:cNvPr id="13" name="Lige forbindelse 12">
            <a:extLst>
              <a:ext uri="{FF2B5EF4-FFF2-40B4-BE49-F238E27FC236}">
                <a16:creationId xmlns:a16="http://schemas.microsoft.com/office/drawing/2014/main" id="{4266DC2D-1E23-4A77-AF33-E88144FDAD05}"/>
              </a:ext>
            </a:extLst>
          </p:cNvPr>
          <p:cNvCxnSpPr>
            <a:cxnSpLocks/>
          </p:cNvCxnSpPr>
          <p:nvPr/>
        </p:nvCxnSpPr>
        <p:spPr>
          <a:xfrm flipH="1">
            <a:off x="5805992" y="4488069"/>
            <a:ext cx="155754" cy="1543407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Lige forbindelse 21">
            <a:extLst>
              <a:ext uri="{FF2B5EF4-FFF2-40B4-BE49-F238E27FC236}">
                <a16:creationId xmlns:a16="http://schemas.microsoft.com/office/drawing/2014/main" id="{B2FE8A60-2128-4110-96F2-76E80150508A}"/>
              </a:ext>
            </a:extLst>
          </p:cNvPr>
          <p:cNvCxnSpPr>
            <a:cxnSpLocks/>
          </p:cNvCxnSpPr>
          <p:nvPr/>
        </p:nvCxnSpPr>
        <p:spPr>
          <a:xfrm>
            <a:off x="6209136" y="4572642"/>
            <a:ext cx="60870" cy="147798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6">
            <p14:nvContentPartPr>
              <p14:cNvPr id="59" name="Håndskrift 58">
                <a:extLst>
                  <a:ext uri="{FF2B5EF4-FFF2-40B4-BE49-F238E27FC236}">
                    <a16:creationId xmlns:a16="http://schemas.microsoft.com/office/drawing/2014/main" id="{256DE486-C9A4-404E-B085-F666A1BEAE0A}"/>
                  </a:ext>
                </a:extLst>
              </p14:cNvPr>
              <p14:cNvContentPartPr/>
              <p14:nvPr/>
            </p14:nvContentPartPr>
            <p14:xfrm>
              <a:off x="4661748" y="5899998"/>
              <a:ext cx="2514960" cy="371160"/>
            </p14:xfrm>
          </p:contentPart>
        </mc:Choice>
        <mc:Fallback xmlns="">
          <p:pic>
            <p:nvPicPr>
              <p:cNvPr id="59" name="Håndskrift 58">
                <a:extLst>
                  <a:ext uri="{FF2B5EF4-FFF2-40B4-BE49-F238E27FC236}">
                    <a16:creationId xmlns:a16="http://schemas.microsoft.com/office/drawing/2014/main" id="{256DE486-C9A4-404E-B085-F666A1BEAE0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52387" y="5890647"/>
                <a:ext cx="2533683" cy="389862"/>
              </a:xfrm>
              <a:prstGeom prst="rect">
                <a:avLst/>
              </a:prstGeom>
            </p:spPr>
          </p:pic>
        </mc:Fallback>
      </mc:AlternateContent>
      <p:grpSp>
        <p:nvGrpSpPr>
          <p:cNvPr id="135" name="Gruppe 134">
            <a:extLst>
              <a:ext uri="{FF2B5EF4-FFF2-40B4-BE49-F238E27FC236}">
                <a16:creationId xmlns:a16="http://schemas.microsoft.com/office/drawing/2014/main" id="{89646037-8FF8-4239-84AC-307EE13E77BD}"/>
              </a:ext>
            </a:extLst>
          </p:cNvPr>
          <p:cNvGrpSpPr/>
          <p:nvPr/>
        </p:nvGrpSpPr>
        <p:grpSpPr>
          <a:xfrm>
            <a:off x="5550456" y="2744564"/>
            <a:ext cx="1159630" cy="1851735"/>
            <a:chOff x="3333750" y="2371725"/>
            <a:chExt cx="1133475" cy="2038350"/>
          </a:xfrm>
        </p:grpSpPr>
        <p:sp>
          <p:nvSpPr>
            <p:cNvPr id="136" name="Ellipse 135">
              <a:extLst>
                <a:ext uri="{FF2B5EF4-FFF2-40B4-BE49-F238E27FC236}">
                  <a16:creationId xmlns:a16="http://schemas.microsoft.com/office/drawing/2014/main" id="{8DD50B1B-C52E-4F03-84A4-D4628D9E1284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">
              <p14:nvContentPartPr>
                <p14:cNvPr id="137" name="Håndskrift 136">
                  <a:extLst>
                    <a:ext uri="{FF2B5EF4-FFF2-40B4-BE49-F238E27FC236}">
                      <a16:creationId xmlns:a16="http://schemas.microsoft.com/office/drawing/2014/main" id="{18F37CB3-A2E9-4058-8339-3382C137E86E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137" name="Håndskrift 136">
                  <a:extLst>
                    <a:ext uri="{FF2B5EF4-FFF2-40B4-BE49-F238E27FC236}">
                      <a16:creationId xmlns:a16="http://schemas.microsoft.com/office/drawing/2014/main" id="{18F37CB3-A2E9-4058-8339-3382C137E86E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351205" y="2358585"/>
                  <a:ext cx="633263" cy="20448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">
              <p14:nvContentPartPr>
                <p14:cNvPr id="138" name="Håndskrift 137">
                  <a:extLst>
                    <a:ext uri="{FF2B5EF4-FFF2-40B4-BE49-F238E27FC236}">
                      <a16:creationId xmlns:a16="http://schemas.microsoft.com/office/drawing/2014/main" id="{5096E4CD-A4FC-4276-8A28-FAE0FF807B45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138" name="Håndskrift 137">
                  <a:extLst>
                    <a:ext uri="{FF2B5EF4-FFF2-40B4-BE49-F238E27FC236}">
                      <a16:creationId xmlns:a16="http://schemas.microsoft.com/office/drawing/2014/main" id="{5096E4CD-A4FC-4276-8A28-FAE0FF807B45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3343496" y="2411192"/>
                  <a:ext cx="466519" cy="1766492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9" name="Gruppe 138">
            <a:extLst>
              <a:ext uri="{FF2B5EF4-FFF2-40B4-BE49-F238E27FC236}">
                <a16:creationId xmlns:a16="http://schemas.microsoft.com/office/drawing/2014/main" id="{4306AD1F-4962-4F53-8F73-DEDEC5E44D2A}"/>
              </a:ext>
            </a:extLst>
          </p:cNvPr>
          <p:cNvGrpSpPr/>
          <p:nvPr/>
        </p:nvGrpSpPr>
        <p:grpSpPr>
          <a:xfrm>
            <a:off x="6006981" y="2411791"/>
            <a:ext cx="9000" cy="9720"/>
            <a:chOff x="2468664" y="2559888"/>
            <a:chExt cx="9000" cy="972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2">
              <p14:nvContentPartPr>
                <p14:cNvPr id="140" name="Håndskrift 139">
                  <a:extLst>
                    <a:ext uri="{FF2B5EF4-FFF2-40B4-BE49-F238E27FC236}">
                      <a16:creationId xmlns:a16="http://schemas.microsoft.com/office/drawing/2014/main" id="{76A6C7B4-C46D-43E8-B298-DC13006683D9}"/>
                    </a:ext>
                  </a:extLst>
                </p14:cNvPr>
                <p14:cNvContentPartPr/>
                <p14:nvPr/>
              </p14:nvContentPartPr>
              <p14:xfrm>
                <a:off x="2468664" y="2565648"/>
                <a:ext cx="3960" cy="3960"/>
              </p14:xfrm>
            </p:contentPart>
          </mc:Choice>
          <mc:Fallback xmlns="">
            <p:pic>
              <p:nvPicPr>
                <p:cNvPr id="140" name="Håndskrift 139">
                  <a:extLst>
                    <a:ext uri="{FF2B5EF4-FFF2-40B4-BE49-F238E27FC236}">
                      <a16:creationId xmlns:a16="http://schemas.microsoft.com/office/drawing/2014/main" id="{76A6C7B4-C46D-43E8-B298-DC13006683D9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458764" y="2516148"/>
                  <a:ext cx="23364" cy="1026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4">
              <p14:nvContentPartPr>
                <p14:cNvPr id="141" name="Håndskrift 140">
                  <a:extLst>
                    <a:ext uri="{FF2B5EF4-FFF2-40B4-BE49-F238E27FC236}">
                      <a16:creationId xmlns:a16="http://schemas.microsoft.com/office/drawing/2014/main" id="{DA79D620-C618-4168-9CFA-254E1281B56E}"/>
                    </a:ext>
                  </a:extLst>
                </p14:cNvPr>
                <p14:cNvContentPartPr/>
                <p14:nvPr/>
              </p14:nvContentPartPr>
              <p14:xfrm>
                <a:off x="2477304" y="2559888"/>
                <a:ext cx="360" cy="360"/>
              </p14:xfrm>
            </p:contentPart>
          </mc:Choice>
          <mc:Fallback xmlns="">
            <p:pic>
              <p:nvPicPr>
                <p:cNvPr id="141" name="Håndskrift 140">
                  <a:extLst>
                    <a:ext uri="{FF2B5EF4-FFF2-40B4-BE49-F238E27FC236}">
                      <a16:creationId xmlns:a16="http://schemas.microsoft.com/office/drawing/2014/main" id="{DA79D620-C618-4168-9CFA-254E1281B56E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468304" y="250588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2" name="Gruppe 141">
            <a:extLst>
              <a:ext uri="{FF2B5EF4-FFF2-40B4-BE49-F238E27FC236}">
                <a16:creationId xmlns:a16="http://schemas.microsoft.com/office/drawing/2014/main" id="{8A82D8F6-5718-4992-9492-51C60D15EC30}"/>
              </a:ext>
            </a:extLst>
          </p:cNvPr>
          <p:cNvGrpSpPr/>
          <p:nvPr/>
        </p:nvGrpSpPr>
        <p:grpSpPr>
          <a:xfrm rot="21310003">
            <a:off x="5836417" y="1776623"/>
            <a:ext cx="618490" cy="945515"/>
            <a:chOff x="3591242" y="1406525"/>
            <a:chExt cx="618490" cy="945515"/>
          </a:xfrm>
        </p:grpSpPr>
        <p:sp>
          <p:nvSpPr>
            <p:cNvPr id="143" name="Ellipse 142">
              <a:extLst>
                <a:ext uri="{FF2B5EF4-FFF2-40B4-BE49-F238E27FC236}">
                  <a16:creationId xmlns:a16="http://schemas.microsoft.com/office/drawing/2014/main" id="{C9372314-E43A-4CAA-82F3-14D197065072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">
              <p14:nvContentPartPr>
                <p14:cNvPr id="144" name="Håndskrift 143">
                  <a:extLst>
                    <a:ext uri="{FF2B5EF4-FFF2-40B4-BE49-F238E27FC236}">
                      <a16:creationId xmlns:a16="http://schemas.microsoft.com/office/drawing/2014/main" id="{4931BA62-B08F-4B28-BE17-55B936095337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144" name="Håndskrift 143">
                  <a:extLst>
                    <a:ext uri="{FF2B5EF4-FFF2-40B4-BE49-F238E27FC236}">
                      <a16:creationId xmlns:a16="http://schemas.microsoft.com/office/drawing/2014/main" id="{4931BA62-B08F-4B28-BE17-55B936095337}"/>
                    </a:ext>
                  </a:extLst>
                </p:cNvPr>
                <p:cNvPicPr/>
                <p:nvPr/>
              </p:nvPicPr>
              <p:blipFill>
                <a:blip r:embed="rId1177"/>
                <a:stretch>
                  <a:fillRect/>
                </a:stretch>
              </p:blipFill>
              <p:spPr>
                <a:xfrm>
                  <a:off x="3606705" y="1412595"/>
                  <a:ext cx="340920" cy="9312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78">
              <p14:nvContentPartPr>
                <p14:cNvPr id="145" name="Håndskrift 144">
                  <a:extLst>
                    <a:ext uri="{FF2B5EF4-FFF2-40B4-BE49-F238E27FC236}">
                      <a16:creationId xmlns:a16="http://schemas.microsoft.com/office/drawing/2014/main" id="{061B4DC7-65BF-41E3-8CD9-DF56F1566A80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145" name="Håndskrift 144">
                  <a:extLst>
                    <a:ext uri="{FF2B5EF4-FFF2-40B4-BE49-F238E27FC236}">
                      <a16:creationId xmlns:a16="http://schemas.microsoft.com/office/drawing/2014/main" id="{061B4DC7-65BF-41E3-8CD9-DF56F1566A80}"/>
                    </a:ext>
                  </a:extLst>
                </p:cNvPr>
                <p:cNvPicPr/>
                <p:nvPr/>
              </p:nvPicPr>
              <p:blipFill>
                <a:blip r:embed="rId1179"/>
                <a:stretch>
                  <a:fillRect/>
                </a:stretch>
              </p:blipFill>
              <p:spPr>
                <a:xfrm>
                  <a:off x="3606705" y="1804980"/>
                  <a:ext cx="156240" cy="459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8" name="Gruppe 157">
            <a:extLst>
              <a:ext uri="{FF2B5EF4-FFF2-40B4-BE49-F238E27FC236}">
                <a16:creationId xmlns:a16="http://schemas.microsoft.com/office/drawing/2014/main" id="{1F9D9984-4994-4B2F-9061-94C01581D0E1}"/>
              </a:ext>
            </a:extLst>
          </p:cNvPr>
          <p:cNvGrpSpPr/>
          <p:nvPr/>
        </p:nvGrpSpPr>
        <p:grpSpPr>
          <a:xfrm rot="2209960">
            <a:off x="6673752" y="2604584"/>
            <a:ext cx="360" cy="360"/>
            <a:chOff x="4096584" y="3044808"/>
            <a:chExt cx="360" cy="36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80">
              <p14:nvContentPartPr>
                <p14:cNvPr id="173" name="Håndskrift 172">
                  <a:extLst>
                    <a:ext uri="{FF2B5EF4-FFF2-40B4-BE49-F238E27FC236}">
                      <a16:creationId xmlns:a16="http://schemas.microsoft.com/office/drawing/2014/main" id="{DC8E0FBC-13B6-4925-BFD6-D6A2F80F86A5}"/>
                    </a:ext>
                  </a:extLst>
                </p14:cNvPr>
                <p14:cNvContentPartPr/>
                <p14:nvPr/>
              </p14:nvContentPartPr>
              <p14:xfrm>
                <a:off x="4096584" y="3044808"/>
                <a:ext cx="360" cy="360"/>
              </p14:xfrm>
            </p:contentPart>
          </mc:Choice>
          <mc:Fallback xmlns="">
            <p:pic>
              <p:nvPicPr>
                <p:cNvPr id="173" name="Håndskrift 172">
                  <a:extLst>
                    <a:ext uri="{FF2B5EF4-FFF2-40B4-BE49-F238E27FC236}">
                      <a16:creationId xmlns:a16="http://schemas.microsoft.com/office/drawing/2014/main" id="{DC8E0FBC-13B6-4925-BFD6-D6A2F80F86A5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4087584" y="299080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81">
              <p14:nvContentPartPr>
                <p14:cNvPr id="174" name="Håndskrift 173">
                  <a:extLst>
                    <a:ext uri="{FF2B5EF4-FFF2-40B4-BE49-F238E27FC236}">
                      <a16:creationId xmlns:a16="http://schemas.microsoft.com/office/drawing/2014/main" id="{85215EC2-8826-42EB-96A4-1A5569104DA4}"/>
                    </a:ext>
                  </a:extLst>
                </p14:cNvPr>
                <p14:cNvContentPartPr/>
                <p14:nvPr/>
              </p14:nvContentPartPr>
              <p14:xfrm>
                <a:off x="4096584" y="3044808"/>
                <a:ext cx="360" cy="360"/>
              </p14:xfrm>
            </p:contentPart>
          </mc:Choice>
          <mc:Fallback xmlns="">
            <p:pic>
              <p:nvPicPr>
                <p:cNvPr id="174" name="Håndskrift 173">
                  <a:extLst>
                    <a:ext uri="{FF2B5EF4-FFF2-40B4-BE49-F238E27FC236}">
                      <a16:creationId xmlns:a16="http://schemas.microsoft.com/office/drawing/2014/main" id="{85215EC2-8826-42EB-96A4-1A5569104DA4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4087584" y="299080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2" name="Gruppe 211">
            <a:extLst>
              <a:ext uri="{FF2B5EF4-FFF2-40B4-BE49-F238E27FC236}">
                <a16:creationId xmlns:a16="http://schemas.microsoft.com/office/drawing/2014/main" id="{A4B893EA-DAD3-498B-B5AE-D946CF21332F}"/>
              </a:ext>
            </a:extLst>
          </p:cNvPr>
          <p:cNvGrpSpPr/>
          <p:nvPr/>
        </p:nvGrpSpPr>
        <p:grpSpPr>
          <a:xfrm>
            <a:off x="9963870" y="5364138"/>
            <a:ext cx="2707" cy="2191"/>
            <a:chOff x="2468664" y="2559888"/>
            <a:chExt cx="9000" cy="972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82">
              <p14:nvContentPartPr>
                <p14:cNvPr id="213" name="Håndskrift 212">
                  <a:extLst>
                    <a:ext uri="{FF2B5EF4-FFF2-40B4-BE49-F238E27FC236}">
                      <a16:creationId xmlns:a16="http://schemas.microsoft.com/office/drawing/2014/main" id="{4927E352-D148-4B95-9F3E-7805EFADBCB1}"/>
                    </a:ext>
                  </a:extLst>
                </p14:cNvPr>
                <p14:cNvContentPartPr/>
                <p14:nvPr/>
              </p14:nvContentPartPr>
              <p14:xfrm>
                <a:off x="2468664" y="2565648"/>
                <a:ext cx="3960" cy="3960"/>
              </p14:xfrm>
            </p:contentPart>
          </mc:Choice>
          <mc:Fallback xmlns="">
            <p:pic>
              <p:nvPicPr>
                <p:cNvPr id="213" name="Håndskrift 212">
                  <a:extLst>
                    <a:ext uri="{FF2B5EF4-FFF2-40B4-BE49-F238E27FC236}">
                      <a16:creationId xmlns:a16="http://schemas.microsoft.com/office/drawing/2014/main" id="{4927E352-D148-4B95-9F3E-7805EFADBCB1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2443914" y="2367648"/>
                  <a:ext cx="52470" cy="3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83">
              <p14:nvContentPartPr>
                <p14:cNvPr id="216" name="Håndskrift 215">
                  <a:extLst>
                    <a:ext uri="{FF2B5EF4-FFF2-40B4-BE49-F238E27FC236}">
                      <a16:creationId xmlns:a16="http://schemas.microsoft.com/office/drawing/2014/main" id="{BD83AB54-162D-4624-969C-13313269614E}"/>
                    </a:ext>
                  </a:extLst>
                </p14:cNvPr>
                <p14:cNvContentPartPr/>
                <p14:nvPr/>
              </p14:nvContentPartPr>
              <p14:xfrm>
                <a:off x="2477304" y="2559888"/>
                <a:ext cx="360" cy="360"/>
              </p14:xfrm>
            </p:contentPart>
          </mc:Choice>
          <mc:Fallback xmlns="">
            <p:pic>
              <p:nvPicPr>
                <p:cNvPr id="216" name="Håndskrift 215">
                  <a:extLst>
                    <a:ext uri="{FF2B5EF4-FFF2-40B4-BE49-F238E27FC236}">
                      <a16:creationId xmlns:a16="http://schemas.microsoft.com/office/drawing/2014/main" id="{BD83AB54-162D-4624-969C-13313269614E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2468304" y="250588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146" name="Bue 84">
            <a:extLst>
              <a:ext uri="{FF2B5EF4-FFF2-40B4-BE49-F238E27FC236}">
                <a16:creationId xmlns:a16="http://schemas.microsoft.com/office/drawing/2014/main" id="{6E5C752A-F6EA-4195-ACA6-E000671B4C73}"/>
              </a:ext>
            </a:extLst>
          </p:cNvPr>
          <p:cNvSpPr/>
          <p:nvPr/>
        </p:nvSpPr>
        <p:spPr>
          <a:xfrm rot="12432770" flipV="1">
            <a:off x="4994616" y="1658373"/>
            <a:ext cx="1128190" cy="1776605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0 w 791971"/>
              <a:gd name="connsiteY0" fmla="*/ 0 h 2659043"/>
              <a:gd name="connsiteX1" fmla="*/ 737092 w 791971"/>
              <a:gd name="connsiteY1" fmla="*/ 1013928 h 2659043"/>
              <a:gd name="connsiteX2" fmla="*/ 786720 w 791971"/>
              <a:gd name="connsiteY2" fmla="*/ 1782460 h 2659043"/>
              <a:gd name="connsiteX3" fmla="*/ 1 w 791971"/>
              <a:gd name="connsiteY3" fmla="*/ 1598671 h 2659043"/>
              <a:gd name="connsiteX4" fmla="*/ 0 w 791971"/>
              <a:gd name="connsiteY4" fmla="*/ 0 h 2659043"/>
              <a:gd name="connsiteX0" fmla="*/ 0 w 791971"/>
              <a:gd name="connsiteY0" fmla="*/ 0 h 2659043"/>
              <a:gd name="connsiteX1" fmla="*/ 528285 w 791971"/>
              <a:gd name="connsiteY1" fmla="*/ 1318958 h 2659043"/>
              <a:gd name="connsiteX2" fmla="*/ 78957 w 791971"/>
              <a:gd name="connsiteY2" fmla="*/ 2659044 h 2659043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391333 w 791971"/>
              <a:gd name="connsiteY1" fmla="*/ 1454043 h 2659045"/>
              <a:gd name="connsiteX2" fmla="*/ 78957 w 791971"/>
              <a:gd name="connsiteY2" fmla="*/ 2659044 h 2659045"/>
              <a:gd name="connsiteX0" fmla="*/ 0 w 791971"/>
              <a:gd name="connsiteY0" fmla="*/ 0 h 2659043"/>
              <a:gd name="connsiteX1" fmla="*/ 737092 w 791971"/>
              <a:gd name="connsiteY1" fmla="*/ 1013928 h 2659043"/>
              <a:gd name="connsiteX2" fmla="*/ 786720 w 791971"/>
              <a:gd name="connsiteY2" fmla="*/ 1782460 h 2659043"/>
              <a:gd name="connsiteX3" fmla="*/ 1 w 791971"/>
              <a:gd name="connsiteY3" fmla="*/ 1598671 h 2659043"/>
              <a:gd name="connsiteX4" fmla="*/ 0 w 791971"/>
              <a:gd name="connsiteY4" fmla="*/ 0 h 2659043"/>
              <a:gd name="connsiteX0" fmla="*/ 0 w 791971"/>
              <a:gd name="connsiteY0" fmla="*/ 0 h 2659043"/>
              <a:gd name="connsiteX1" fmla="*/ 539532 w 791971"/>
              <a:gd name="connsiteY1" fmla="*/ 1103625 h 2659043"/>
              <a:gd name="connsiteX2" fmla="*/ 78957 w 791971"/>
              <a:gd name="connsiteY2" fmla="*/ 2659044 h 2659043"/>
              <a:gd name="connsiteX0" fmla="*/ 0 w 791971"/>
              <a:gd name="connsiteY0" fmla="*/ 0 h 2311860"/>
              <a:gd name="connsiteX1" fmla="*/ 737092 w 791971"/>
              <a:gd name="connsiteY1" fmla="*/ 1013928 h 2311860"/>
              <a:gd name="connsiteX2" fmla="*/ 786720 w 791971"/>
              <a:gd name="connsiteY2" fmla="*/ 1782460 h 2311860"/>
              <a:gd name="connsiteX3" fmla="*/ 1 w 791971"/>
              <a:gd name="connsiteY3" fmla="*/ 1598671 h 2311860"/>
              <a:gd name="connsiteX4" fmla="*/ 0 w 791971"/>
              <a:gd name="connsiteY4" fmla="*/ 0 h 2311860"/>
              <a:gd name="connsiteX0" fmla="*/ 0 w 791971"/>
              <a:gd name="connsiteY0" fmla="*/ 0 h 2311860"/>
              <a:gd name="connsiteX1" fmla="*/ 539532 w 791971"/>
              <a:gd name="connsiteY1" fmla="*/ 1103625 h 2311860"/>
              <a:gd name="connsiteX2" fmla="*/ 189796 w 791971"/>
              <a:gd name="connsiteY2" fmla="*/ 2311860 h 2311860"/>
              <a:gd name="connsiteX0" fmla="*/ 0 w 791971"/>
              <a:gd name="connsiteY0" fmla="*/ 0 h 2311860"/>
              <a:gd name="connsiteX1" fmla="*/ 737092 w 791971"/>
              <a:gd name="connsiteY1" fmla="*/ 1013928 h 2311860"/>
              <a:gd name="connsiteX2" fmla="*/ 786720 w 791971"/>
              <a:gd name="connsiteY2" fmla="*/ 1782460 h 2311860"/>
              <a:gd name="connsiteX3" fmla="*/ 1 w 791971"/>
              <a:gd name="connsiteY3" fmla="*/ 1598671 h 2311860"/>
              <a:gd name="connsiteX4" fmla="*/ 0 w 791971"/>
              <a:gd name="connsiteY4" fmla="*/ 0 h 2311860"/>
              <a:gd name="connsiteX0" fmla="*/ 0 w 791971"/>
              <a:gd name="connsiteY0" fmla="*/ 0 h 2311860"/>
              <a:gd name="connsiteX1" fmla="*/ 745386 w 791971"/>
              <a:gd name="connsiteY1" fmla="*/ 1024832 h 2311860"/>
              <a:gd name="connsiteX2" fmla="*/ 189796 w 791971"/>
              <a:gd name="connsiteY2" fmla="*/ 2311860 h 23118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04110 w 791971"/>
              <a:gd name="connsiteY2" fmla="*/ 971060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23299 w 791971"/>
              <a:gd name="connsiteY2" fmla="*/ 57057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23299 w 791971"/>
              <a:gd name="connsiteY2" fmla="*/ 570570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23299 w 791971"/>
              <a:gd name="connsiteY2" fmla="*/ 570570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6 w 791971"/>
              <a:gd name="connsiteY1" fmla="*/ 1024832 h 1782460"/>
              <a:gd name="connsiteX2" fmla="*/ 112904 w 791971"/>
              <a:gd name="connsiteY2" fmla="*/ 1487154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5 w 791971"/>
              <a:gd name="connsiteY1" fmla="*/ 1024833 h 1782460"/>
              <a:gd name="connsiteX2" fmla="*/ 112904 w 791971"/>
              <a:gd name="connsiteY2" fmla="*/ 1487154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745385 w 791971"/>
              <a:gd name="connsiteY1" fmla="*/ 1024833 h 1782460"/>
              <a:gd name="connsiteX2" fmla="*/ 112904 w 791971"/>
              <a:gd name="connsiteY2" fmla="*/ 1487154 h 1782460"/>
              <a:gd name="connsiteX0" fmla="*/ 0 w 791971"/>
              <a:gd name="connsiteY0" fmla="*/ 73271 h 1855731"/>
              <a:gd name="connsiteX1" fmla="*/ 737092 w 791971"/>
              <a:gd name="connsiteY1" fmla="*/ 1087199 h 1855731"/>
              <a:gd name="connsiteX2" fmla="*/ 786720 w 791971"/>
              <a:gd name="connsiteY2" fmla="*/ 1855731 h 1855731"/>
              <a:gd name="connsiteX3" fmla="*/ 1 w 791971"/>
              <a:gd name="connsiteY3" fmla="*/ 1671942 h 1855731"/>
              <a:gd name="connsiteX4" fmla="*/ 0 w 791971"/>
              <a:gd name="connsiteY4" fmla="*/ 73271 h 1855731"/>
              <a:gd name="connsiteX0" fmla="*/ 19646 w 791971"/>
              <a:gd name="connsiteY0" fmla="*/ 0 h 1855731"/>
              <a:gd name="connsiteX1" fmla="*/ 745385 w 791971"/>
              <a:gd name="connsiteY1" fmla="*/ 1098104 h 1855731"/>
              <a:gd name="connsiteX2" fmla="*/ 112904 w 791971"/>
              <a:gd name="connsiteY2" fmla="*/ 1560425 h 1855731"/>
              <a:gd name="connsiteX0" fmla="*/ 0 w 791971"/>
              <a:gd name="connsiteY0" fmla="*/ 73354 h 1855814"/>
              <a:gd name="connsiteX1" fmla="*/ 737092 w 791971"/>
              <a:gd name="connsiteY1" fmla="*/ 1087282 h 1855814"/>
              <a:gd name="connsiteX2" fmla="*/ 786720 w 791971"/>
              <a:gd name="connsiteY2" fmla="*/ 1855814 h 1855814"/>
              <a:gd name="connsiteX3" fmla="*/ 1 w 791971"/>
              <a:gd name="connsiteY3" fmla="*/ 1672025 h 1855814"/>
              <a:gd name="connsiteX4" fmla="*/ 0 w 791971"/>
              <a:gd name="connsiteY4" fmla="*/ 73354 h 1855814"/>
              <a:gd name="connsiteX0" fmla="*/ 19646 w 791971"/>
              <a:gd name="connsiteY0" fmla="*/ 83 h 1855814"/>
              <a:gd name="connsiteX1" fmla="*/ 745385 w 791971"/>
              <a:gd name="connsiteY1" fmla="*/ 1098187 h 1855814"/>
              <a:gd name="connsiteX2" fmla="*/ 112904 w 791971"/>
              <a:gd name="connsiteY2" fmla="*/ 1560508 h 1855814"/>
              <a:gd name="connsiteX0" fmla="*/ 0 w 791971"/>
              <a:gd name="connsiteY0" fmla="*/ 73356 h 3482311"/>
              <a:gd name="connsiteX1" fmla="*/ 737092 w 791971"/>
              <a:gd name="connsiteY1" fmla="*/ 1087284 h 3482311"/>
              <a:gd name="connsiteX2" fmla="*/ 786720 w 791971"/>
              <a:gd name="connsiteY2" fmla="*/ 1855816 h 3482311"/>
              <a:gd name="connsiteX3" fmla="*/ 1 w 791971"/>
              <a:gd name="connsiteY3" fmla="*/ 1672027 h 3482311"/>
              <a:gd name="connsiteX4" fmla="*/ 0 w 791971"/>
              <a:gd name="connsiteY4" fmla="*/ 73356 h 3482311"/>
              <a:gd name="connsiteX0" fmla="*/ 19646 w 791971"/>
              <a:gd name="connsiteY0" fmla="*/ 85 h 3482311"/>
              <a:gd name="connsiteX1" fmla="*/ 745385 w 791971"/>
              <a:gd name="connsiteY1" fmla="*/ 1098189 h 3482311"/>
              <a:gd name="connsiteX2" fmla="*/ 41473 w 791971"/>
              <a:gd name="connsiteY2" fmla="*/ 3482312 h 3482311"/>
              <a:gd name="connsiteX0" fmla="*/ 0 w 791971"/>
              <a:gd name="connsiteY0" fmla="*/ 73328 h 3482285"/>
              <a:gd name="connsiteX1" fmla="*/ 737092 w 791971"/>
              <a:gd name="connsiteY1" fmla="*/ 1087256 h 3482285"/>
              <a:gd name="connsiteX2" fmla="*/ 786720 w 791971"/>
              <a:gd name="connsiteY2" fmla="*/ 1855788 h 3482285"/>
              <a:gd name="connsiteX3" fmla="*/ 1 w 791971"/>
              <a:gd name="connsiteY3" fmla="*/ 1671999 h 3482285"/>
              <a:gd name="connsiteX4" fmla="*/ 0 w 791971"/>
              <a:gd name="connsiteY4" fmla="*/ 73328 h 3482285"/>
              <a:gd name="connsiteX0" fmla="*/ 19646 w 791971"/>
              <a:gd name="connsiteY0" fmla="*/ 57 h 3482285"/>
              <a:gd name="connsiteX1" fmla="*/ 229208 w 791971"/>
              <a:gd name="connsiteY1" fmla="*/ 1643855 h 3482285"/>
              <a:gd name="connsiteX2" fmla="*/ 41473 w 791971"/>
              <a:gd name="connsiteY2" fmla="*/ 3482284 h 3482285"/>
              <a:gd name="connsiteX0" fmla="*/ 494776 w 1286747"/>
              <a:gd name="connsiteY0" fmla="*/ 73326 h 2355489"/>
              <a:gd name="connsiteX1" fmla="*/ 1231868 w 1286747"/>
              <a:gd name="connsiteY1" fmla="*/ 1087254 h 2355489"/>
              <a:gd name="connsiteX2" fmla="*/ 1281496 w 1286747"/>
              <a:gd name="connsiteY2" fmla="*/ 1855786 h 2355489"/>
              <a:gd name="connsiteX3" fmla="*/ 494777 w 1286747"/>
              <a:gd name="connsiteY3" fmla="*/ 1671997 h 2355489"/>
              <a:gd name="connsiteX4" fmla="*/ 494776 w 1286747"/>
              <a:gd name="connsiteY4" fmla="*/ 73326 h 2355489"/>
              <a:gd name="connsiteX0" fmla="*/ 514422 w 1286747"/>
              <a:gd name="connsiteY0" fmla="*/ 55 h 2355489"/>
              <a:gd name="connsiteX1" fmla="*/ 723984 w 1286747"/>
              <a:gd name="connsiteY1" fmla="*/ 1643853 h 2355489"/>
              <a:gd name="connsiteX2" fmla="*/ 0 w 1286747"/>
              <a:gd name="connsiteY2" fmla="*/ 2355489 h 2355489"/>
              <a:gd name="connsiteX0" fmla="*/ 474956 w 1266927"/>
              <a:gd name="connsiteY0" fmla="*/ 73326 h 1855786"/>
              <a:gd name="connsiteX1" fmla="*/ 1212048 w 1266927"/>
              <a:gd name="connsiteY1" fmla="*/ 1087254 h 1855786"/>
              <a:gd name="connsiteX2" fmla="*/ 1261676 w 1266927"/>
              <a:gd name="connsiteY2" fmla="*/ 1855786 h 1855786"/>
              <a:gd name="connsiteX3" fmla="*/ 474957 w 1266927"/>
              <a:gd name="connsiteY3" fmla="*/ 1671997 h 1855786"/>
              <a:gd name="connsiteX4" fmla="*/ 474956 w 1266927"/>
              <a:gd name="connsiteY4" fmla="*/ 73326 h 1855786"/>
              <a:gd name="connsiteX0" fmla="*/ 494602 w 1266927"/>
              <a:gd name="connsiteY0" fmla="*/ 55 h 1855786"/>
              <a:gd name="connsiteX1" fmla="*/ 704164 w 1266927"/>
              <a:gd name="connsiteY1" fmla="*/ 1643853 h 1855786"/>
              <a:gd name="connsiteX2" fmla="*/ 0 w 1266927"/>
              <a:gd name="connsiteY2" fmla="*/ 1567908 h 1855786"/>
              <a:gd name="connsiteX0" fmla="*/ 474956 w 1266927"/>
              <a:gd name="connsiteY0" fmla="*/ 73316 h 2040323"/>
              <a:gd name="connsiteX1" fmla="*/ 1212048 w 1266927"/>
              <a:gd name="connsiteY1" fmla="*/ 1087244 h 2040323"/>
              <a:gd name="connsiteX2" fmla="*/ 1261676 w 1266927"/>
              <a:gd name="connsiteY2" fmla="*/ 1855776 h 2040323"/>
              <a:gd name="connsiteX3" fmla="*/ 474957 w 1266927"/>
              <a:gd name="connsiteY3" fmla="*/ 1671987 h 2040323"/>
              <a:gd name="connsiteX4" fmla="*/ 474956 w 1266927"/>
              <a:gd name="connsiteY4" fmla="*/ 73316 h 2040323"/>
              <a:gd name="connsiteX0" fmla="*/ 494602 w 1266927"/>
              <a:gd name="connsiteY0" fmla="*/ 45 h 2040323"/>
              <a:gd name="connsiteX1" fmla="*/ 499972 w 1266927"/>
              <a:gd name="connsiteY1" fmla="*/ 1990726 h 2040323"/>
              <a:gd name="connsiteX2" fmla="*/ 0 w 1266927"/>
              <a:gd name="connsiteY2" fmla="*/ 1567898 h 2040323"/>
              <a:gd name="connsiteX0" fmla="*/ 652476 w 1444447"/>
              <a:gd name="connsiteY0" fmla="*/ 73316 h 2030121"/>
              <a:gd name="connsiteX1" fmla="*/ 1389568 w 1444447"/>
              <a:gd name="connsiteY1" fmla="*/ 1087244 h 2030121"/>
              <a:gd name="connsiteX2" fmla="*/ 1439196 w 1444447"/>
              <a:gd name="connsiteY2" fmla="*/ 1855776 h 2030121"/>
              <a:gd name="connsiteX3" fmla="*/ 652477 w 1444447"/>
              <a:gd name="connsiteY3" fmla="*/ 1671987 h 2030121"/>
              <a:gd name="connsiteX4" fmla="*/ 652476 w 1444447"/>
              <a:gd name="connsiteY4" fmla="*/ 73316 h 2030121"/>
              <a:gd name="connsiteX0" fmla="*/ 672122 w 1444447"/>
              <a:gd name="connsiteY0" fmla="*/ 45 h 2030121"/>
              <a:gd name="connsiteX1" fmla="*/ 677492 w 1444447"/>
              <a:gd name="connsiteY1" fmla="*/ 1990726 h 2030121"/>
              <a:gd name="connsiteX2" fmla="*/ 0 w 1444447"/>
              <a:gd name="connsiteY2" fmla="*/ 1335040 h 2030121"/>
              <a:gd name="connsiteX0" fmla="*/ 652476 w 1444447"/>
              <a:gd name="connsiteY0" fmla="*/ 73316 h 2030121"/>
              <a:gd name="connsiteX1" fmla="*/ 1389568 w 1444447"/>
              <a:gd name="connsiteY1" fmla="*/ 1087244 h 2030121"/>
              <a:gd name="connsiteX2" fmla="*/ 1439196 w 1444447"/>
              <a:gd name="connsiteY2" fmla="*/ 1855776 h 2030121"/>
              <a:gd name="connsiteX3" fmla="*/ 679383 w 1444447"/>
              <a:gd name="connsiteY3" fmla="*/ 2017776 h 2030121"/>
              <a:gd name="connsiteX4" fmla="*/ 652476 w 1444447"/>
              <a:gd name="connsiteY4" fmla="*/ 73316 h 2030121"/>
              <a:gd name="connsiteX0" fmla="*/ 672122 w 1444447"/>
              <a:gd name="connsiteY0" fmla="*/ 45 h 2030121"/>
              <a:gd name="connsiteX1" fmla="*/ 677492 w 1444447"/>
              <a:gd name="connsiteY1" fmla="*/ 1990726 h 2030121"/>
              <a:gd name="connsiteX2" fmla="*/ 0 w 1444447"/>
              <a:gd name="connsiteY2" fmla="*/ 1335040 h 2030121"/>
              <a:gd name="connsiteX0" fmla="*/ 652476 w 1444447"/>
              <a:gd name="connsiteY0" fmla="*/ 73316 h 2030121"/>
              <a:gd name="connsiteX1" fmla="*/ 1389568 w 1444447"/>
              <a:gd name="connsiteY1" fmla="*/ 1087244 h 2030121"/>
              <a:gd name="connsiteX2" fmla="*/ 1439196 w 1444447"/>
              <a:gd name="connsiteY2" fmla="*/ 1855776 h 2030121"/>
              <a:gd name="connsiteX3" fmla="*/ 679383 w 1444447"/>
              <a:gd name="connsiteY3" fmla="*/ 2017776 h 2030121"/>
              <a:gd name="connsiteX4" fmla="*/ 652476 w 1444447"/>
              <a:gd name="connsiteY4" fmla="*/ 73316 h 2030121"/>
              <a:gd name="connsiteX0" fmla="*/ 672122 w 1444447"/>
              <a:gd name="connsiteY0" fmla="*/ 45 h 2030121"/>
              <a:gd name="connsiteX1" fmla="*/ 677492 w 1444447"/>
              <a:gd name="connsiteY1" fmla="*/ 1990726 h 2030121"/>
              <a:gd name="connsiteX2" fmla="*/ 0 w 1444447"/>
              <a:gd name="connsiteY2" fmla="*/ 1335040 h 2030121"/>
              <a:gd name="connsiteX0" fmla="*/ 652476 w 1444447"/>
              <a:gd name="connsiteY0" fmla="*/ 73331 h 2017811"/>
              <a:gd name="connsiteX1" fmla="*/ 1389568 w 1444447"/>
              <a:gd name="connsiteY1" fmla="*/ 1087259 h 2017811"/>
              <a:gd name="connsiteX2" fmla="*/ 1439196 w 1444447"/>
              <a:gd name="connsiteY2" fmla="*/ 1855791 h 2017811"/>
              <a:gd name="connsiteX3" fmla="*/ 679383 w 1444447"/>
              <a:gd name="connsiteY3" fmla="*/ 2017791 h 2017811"/>
              <a:gd name="connsiteX4" fmla="*/ 652476 w 1444447"/>
              <a:gd name="connsiteY4" fmla="*/ 73331 h 2017811"/>
              <a:gd name="connsiteX0" fmla="*/ 672122 w 1444447"/>
              <a:gd name="connsiteY0" fmla="*/ 60 h 2017811"/>
              <a:gd name="connsiteX1" fmla="*/ 374927 w 1444447"/>
              <a:gd name="connsiteY1" fmla="*/ 1491226 h 2017811"/>
              <a:gd name="connsiteX2" fmla="*/ 0 w 1444447"/>
              <a:gd name="connsiteY2" fmla="*/ 1335055 h 2017811"/>
              <a:gd name="connsiteX0" fmla="*/ 846681 w 1638652"/>
              <a:gd name="connsiteY0" fmla="*/ 73333 h 2017811"/>
              <a:gd name="connsiteX1" fmla="*/ 1583773 w 1638652"/>
              <a:gd name="connsiteY1" fmla="*/ 1087261 h 2017811"/>
              <a:gd name="connsiteX2" fmla="*/ 1633401 w 1638652"/>
              <a:gd name="connsiteY2" fmla="*/ 1855793 h 2017811"/>
              <a:gd name="connsiteX3" fmla="*/ 873588 w 1638652"/>
              <a:gd name="connsiteY3" fmla="*/ 2017793 h 2017811"/>
              <a:gd name="connsiteX4" fmla="*/ 846681 w 1638652"/>
              <a:gd name="connsiteY4" fmla="*/ 73333 h 2017811"/>
              <a:gd name="connsiteX0" fmla="*/ 866327 w 1638652"/>
              <a:gd name="connsiteY0" fmla="*/ 62 h 2017811"/>
              <a:gd name="connsiteX1" fmla="*/ 569132 w 1638652"/>
              <a:gd name="connsiteY1" fmla="*/ 1491228 h 2017811"/>
              <a:gd name="connsiteX2" fmla="*/ 0 w 1638652"/>
              <a:gd name="connsiteY2" fmla="*/ 1748656 h 2017811"/>
              <a:gd name="connsiteX0" fmla="*/ 846681 w 1638652"/>
              <a:gd name="connsiteY0" fmla="*/ 73319 h 2017799"/>
              <a:gd name="connsiteX1" fmla="*/ 1583773 w 1638652"/>
              <a:gd name="connsiteY1" fmla="*/ 1087247 h 2017799"/>
              <a:gd name="connsiteX2" fmla="*/ 1633401 w 1638652"/>
              <a:gd name="connsiteY2" fmla="*/ 1855779 h 2017799"/>
              <a:gd name="connsiteX3" fmla="*/ 873588 w 1638652"/>
              <a:gd name="connsiteY3" fmla="*/ 2017779 h 2017799"/>
              <a:gd name="connsiteX4" fmla="*/ 846681 w 1638652"/>
              <a:gd name="connsiteY4" fmla="*/ 73319 h 2017799"/>
              <a:gd name="connsiteX0" fmla="*/ 866327 w 1638652"/>
              <a:gd name="connsiteY0" fmla="*/ 48 h 2017799"/>
              <a:gd name="connsiteX1" fmla="*/ 879403 w 1638652"/>
              <a:gd name="connsiteY1" fmla="*/ 1921285 h 2017799"/>
              <a:gd name="connsiteX2" fmla="*/ 0 w 1638652"/>
              <a:gd name="connsiteY2" fmla="*/ 1748642 h 2017799"/>
              <a:gd name="connsiteX0" fmla="*/ 352684 w 1144655"/>
              <a:gd name="connsiteY0" fmla="*/ 73319 h 2017797"/>
              <a:gd name="connsiteX1" fmla="*/ 1089776 w 1144655"/>
              <a:gd name="connsiteY1" fmla="*/ 1087247 h 2017797"/>
              <a:gd name="connsiteX2" fmla="*/ 1139404 w 1144655"/>
              <a:gd name="connsiteY2" fmla="*/ 1855779 h 2017797"/>
              <a:gd name="connsiteX3" fmla="*/ 379591 w 1144655"/>
              <a:gd name="connsiteY3" fmla="*/ 2017779 h 2017797"/>
              <a:gd name="connsiteX4" fmla="*/ 352684 w 1144655"/>
              <a:gd name="connsiteY4" fmla="*/ 73319 h 2017797"/>
              <a:gd name="connsiteX0" fmla="*/ 372330 w 1144655"/>
              <a:gd name="connsiteY0" fmla="*/ 48 h 2017797"/>
              <a:gd name="connsiteX1" fmla="*/ 385406 w 1144655"/>
              <a:gd name="connsiteY1" fmla="*/ 1921285 h 2017797"/>
              <a:gd name="connsiteX2" fmla="*/ 0 w 1144655"/>
              <a:gd name="connsiteY2" fmla="*/ 1306466 h 2017797"/>
              <a:gd name="connsiteX0" fmla="*/ 352684 w 1144655"/>
              <a:gd name="connsiteY0" fmla="*/ 73313 h 2207646"/>
              <a:gd name="connsiteX1" fmla="*/ 1089776 w 1144655"/>
              <a:gd name="connsiteY1" fmla="*/ 1087241 h 2207646"/>
              <a:gd name="connsiteX2" fmla="*/ 1139404 w 1144655"/>
              <a:gd name="connsiteY2" fmla="*/ 1855773 h 2207646"/>
              <a:gd name="connsiteX3" fmla="*/ 379591 w 1144655"/>
              <a:gd name="connsiteY3" fmla="*/ 2017773 h 2207646"/>
              <a:gd name="connsiteX4" fmla="*/ 352684 w 1144655"/>
              <a:gd name="connsiteY4" fmla="*/ 73313 h 2207646"/>
              <a:gd name="connsiteX0" fmla="*/ 372330 w 1144655"/>
              <a:gd name="connsiteY0" fmla="*/ 42 h 2207646"/>
              <a:gd name="connsiteX1" fmla="*/ 528636 w 1144655"/>
              <a:gd name="connsiteY1" fmla="*/ 2174469 h 2207646"/>
              <a:gd name="connsiteX2" fmla="*/ 0 w 1144655"/>
              <a:gd name="connsiteY2" fmla="*/ 1306460 h 2207646"/>
              <a:gd name="connsiteX0" fmla="*/ 353960 w 1145931"/>
              <a:gd name="connsiteY0" fmla="*/ 73313 h 2277760"/>
              <a:gd name="connsiteX1" fmla="*/ 1091052 w 1145931"/>
              <a:gd name="connsiteY1" fmla="*/ 1087241 h 2277760"/>
              <a:gd name="connsiteX2" fmla="*/ 1140680 w 1145931"/>
              <a:gd name="connsiteY2" fmla="*/ 1855773 h 2277760"/>
              <a:gd name="connsiteX3" fmla="*/ 380867 w 1145931"/>
              <a:gd name="connsiteY3" fmla="*/ 2017773 h 2277760"/>
              <a:gd name="connsiteX4" fmla="*/ 353960 w 1145931"/>
              <a:gd name="connsiteY4" fmla="*/ 73313 h 2277760"/>
              <a:gd name="connsiteX0" fmla="*/ 373606 w 1145931"/>
              <a:gd name="connsiteY0" fmla="*/ 42 h 2277760"/>
              <a:gd name="connsiteX1" fmla="*/ 529912 w 1145931"/>
              <a:gd name="connsiteY1" fmla="*/ 2174469 h 2277760"/>
              <a:gd name="connsiteX2" fmla="*/ 0 w 1145931"/>
              <a:gd name="connsiteY2" fmla="*/ 2216695 h 2277760"/>
              <a:gd name="connsiteX0" fmla="*/ 274829 w 1066800"/>
              <a:gd name="connsiteY0" fmla="*/ 73313 h 3432603"/>
              <a:gd name="connsiteX1" fmla="*/ 1011921 w 1066800"/>
              <a:gd name="connsiteY1" fmla="*/ 1087241 h 3432603"/>
              <a:gd name="connsiteX2" fmla="*/ 1061549 w 1066800"/>
              <a:gd name="connsiteY2" fmla="*/ 1855773 h 3432603"/>
              <a:gd name="connsiteX3" fmla="*/ 301736 w 1066800"/>
              <a:gd name="connsiteY3" fmla="*/ 2017773 h 3432603"/>
              <a:gd name="connsiteX4" fmla="*/ 274829 w 1066800"/>
              <a:gd name="connsiteY4" fmla="*/ 73313 h 3432603"/>
              <a:gd name="connsiteX0" fmla="*/ 294475 w 1066800"/>
              <a:gd name="connsiteY0" fmla="*/ 42 h 3432603"/>
              <a:gd name="connsiteX1" fmla="*/ 450781 w 1066800"/>
              <a:gd name="connsiteY1" fmla="*/ 2174469 h 3432603"/>
              <a:gd name="connsiteX2" fmla="*/ 0 w 1066800"/>
              <a:gd name="connsiteY2" fmla="*/ 3432604 h 3432603"/>
              <a:gd name="connsiteX0" fmla="*/ 7324 w 799295"/>
              <a:gd name="connsiteY0" fmla="*/ 73313 h 4038852"/>
              <a:gd name="connsiteX1" fmla="*/ 744416 w 799295"/>
              <a:gd name="connsiteY1" fmla="*/ 1087241 h 4038852"/>
              <a:gd name="connsiteX2" fmla="*/ 794044 w 799295"/>
              <a:gd name="connsiteY2" fmla="*/ 1855773 h 4038852"/>
              <a:gd name="connsiteX3" fmla="*/ 34231 w 799295"/>
              <a:gd name="connsiteY3" fmla="*/ 2017773 h 4038852"/>
              <a:gd name="connsiteX4" fmla="*/ 7324 w 799295"/>
              <a:gd name="connsiteY4" fmla="*/ 73313 h 4038852"/>
              <a:gd name="connsiteX0" fmla="*/ 26970 w 799295"/>
              <a:gd name="connsiteY0" fmla="*/ 42 h 4038852"/>
              <a:gd name="connsiteX1" fmla="*/ 183276 w 799295"/>
              <a:gd name="connsiteY1" fmla="*/ 2174469 h 4038852"/>
              <a:gd name="connsiteX2" fmla="*/ 0 w 799295"/>
              <a:gd name="connsiteY2" fmla="*/ 4038853 h 4038852"/>
              <a:gd name="connsiteX0" fmla="*/ 114192 w 906163"/>
              <a:gd name="connsiteY0" fmla="*/ 73313 h 3974560"/>
              <a:gd name="connsiteX1" fmla="*/ 851284 w 906163"/>
              <a:gd name="connsiteY1" fmla="*/ 1087241 h 3974560"/>
              <a:gd name="connsiteX2" fmla="*/ 900912 w 906163"/>
              <a:gd name="connsiteY2" fmla="*/ 1855773 h 3974560"/>
              <a:gd name="connsiteX3" fmla="*/ 141099 w 906163"/>
              <a:gd name="connsiteY3" fmla="*/ 2017773 h 3974560"/>
              <a:gd name="connsiteX4" fmla="*/ 114192 w 906163"/>
              <a:gd name="connsiteY4" fmla="*/ 73313 h 3974560"/>
              <a:gd name="connsiteX0" fmla="*/ 133838 w 906163"/>
              <a:gd name="connsiteY0" fmla="*/ 42 h 3974560"/>
              <a:gd name="connsiteX1" fmla="*/ 290144 w 906163"/>
              <a:gd name="connsiteY1" fmla="*/ 2174469 h 3974560"/>
              <a:gd name="connsiteX2" fmla="*/ 0 w 906163"/>
              <a:gd name="connsiteY2" fmla="*/ 3974559 h 3974560"/>
              <a:gd name="connsiteX0" fmla="*/ 135074 w 927045"/>
              <a:gd name="connsiteY0" fmla="*/ 73313 h 3660253"/>
              <a:gd name="connsiteX1" fmla="*/ 872166 w 927045"/>
              <a:gd name="connsiteY1" fmla="*/ 1087241 h 3660253"/>
              <a:gd name="connsiteX2" fmla="*/ 921794 w 927045"/>
              <a:gd name="connsiteY2" fmla="*/ 1855773 h 3660253"/>
              <a:gd name="connsiteX3" fmla="*/ 161981 w 927045"/>
              <a:gd name="connsiteY3" fmla="*/ 2017773 h 3660253"/>
              <a:gd name="connsiteX4" fmla="*/ 135074 w 927045"/>
              <a:gd name="connsiteY4" fmla="*/ 73313 h 3660253"/>
              <a:gd name="connsiteX0" fmla="*/ 154720 w 927045"/>
              <a:gd name="connsiteY0" fmla="*/ 42 h 3660253"/>
              <a:gd name="connsiteX1" fmla="*/ 311026 w 927045"/>
              <a:gd name="connsiteY1" fmla="*/ 2174469 h 3660253"/>
              <a:gd name="connsiteX2" fmla="*/ 0 w 927045"/>
              <a:gd name="connsiteY2" fmla="*/ 3660252 h 3660253"/>
              <a:gd name="connsiteX0" fmla="*/ 135074 w 927045"/>
              <a:gd name="connsiteY0" fmla="*/ 73313 h 3660253"/>
              <a:gd name="connsiteX1" fmla="*/ 872166 w 927045"/>
              <a:gd name="connsiteY1" fmla="*/ 1087241 h 3660253"/>
              <a:gd name="connsiteX2" fmla="*/ 921794 w 927045"/>
              <a:gd name="connsiteY2" fmla="*/ 1855773 h 3660253"/>
              <a:gd name="connsiteX3" fmla="*/ 161981 w 927045"/>
              <a:gd name="connsiteY3" fmla="*/ 2017773 h 3660253"/>
              <a:gd name="connsiteX4" fmla="*/ 135074 w 927045"/>
              <a:gd name="connsiteY4" fmla="*/ 73313 h 3660253"/>
              <a:gd name="connsiteX0" fmla="*/ 154720 w 927045"/>
              <a:gd name="connsiteY0" fmla="*/ 42 h 3660253"/>
              <a:gd name="connsiteX1" fmla="*/ 393740 w 927045"/>
              <a:gd name="connsiteY1" fmla="*/ 2239582 h 3660253"/>
              <a:gd name="connsiteX2" fmla="*/ 0 w 927045"/>
              <a:gd name="connsiteY2" fmla="*/ 3660252 h 3660253"/>
              <a:gd name="connsiteX0" fmla="*/ 0 w 791971"/>
              <a:gd name="connsiteY0" fmla="*/ 73313 h 4248951"/>
              <a:gd name="connsiteX1" fmla="*/ 737092 w 791971"/>
              <a:gd name="connsiteY1" fmla="*/ 1087241 h 4248951"/>
              <a:gd name="connsiteX2" fmla="*/ 786720 w 791971"/>
              <a:gd name="connsiteY2" fmla="*/ 1855773 h 4248951"/>
              <a:gd name="connsiteX3" fmla="*/ 26907 w 791971"/>
              <a:gd name="connsiteY3" fmla="*/ 2017773 h 4248951"/>
              <a:gd name="connsiteX4" fmla="*/ 0 w 791971"/>
              <a:gd name="connsiteY4" fmla="*/ 73313 h 4248951"/>
              <a:gd name="connsiteX0" fmla="*/ 19646 w 791971"/>
              <a:gd name="connsiteY0" fmla="*/ 42 h 4248951"/>
              <a:gd name="connsiteX1" fmla="*/ 258666 w 791971"/>
              <a:gd name="connsiteY1" fmla="*/ 2239582 h 4248951"/>
              <a:gd name="connsiteX2" fmla="*/ 203472 w 791971"/>
              <a:gd name="connsiteY2" fmla="*/ 4248950 h 4248951"/>
              <a:gd name="connsiteX0" fmla="*/ 0 w 791971"/>
              <a:gd name="connsiteY0" fmla="*/ 73313 h 3827876"/>
              <a:gd name="connsiteX1" fmla="*/ 737092 w 791971"/>
              <a:gd name="connsiteY1" fmla="*/ 1087241 h 3827876"/>
              <a:gd name="connsiteX2" fmla="*/ 786720 w 791971"/>
              <a:gd name="connsiteY2" fmla="*/ 1855773 h 3827876"/>
              <a:gd name="connsiteX3" fmla="*/ 26907 w 791971"/>
              <a:gd name="connsiteY3" fmla="*/ 2017773 h 3827876"/>
              <a:gd name="connsiteX4" fmla="*/ 0 w 791971"/>
              <a:gd name="connsiteY4" fmla="*/ 73313 h 3827876"/>
              <a:gd name="connsiteX0" fmla="*/ 19646 w 791971"/>
              <a:gd name="connsiteY0" fmla="*/ 42 h 3827876"/>
              <a:gd name="connsiteX1" fmla="*/ 258666 w 791971"/>
              <a:gd name="connsiteY1" fmla="*/ 2239582 h 3827876"/>
              <a:gd name="connsiteX2" fmla="*/ 17231 w 791971"/>
              <a:gd name="connsiteY2" fmla="*/ 3827876 h 3827876"/>
              <a:gd name="connsiteX0" fmla="*/ 0 w 791971"/>
              <a:gd name="connsiteY0" fmla="*/ 73313 h 3576954"/>
              <a:gd name="connsiteX1" fmla="*/ 737092 w 791971"/>
              <a:gd name="connsiteY1" fmla="*/ 1087241 h 3576954"/>
              <a:gd name="connsiteX2" fmla="*/ 786720 w 791971"/>
              <a:gd name="connsiteY2" fmla="*/ 1855773 h 3576954"/>
              <a:gd name="connsiteX3" fmla="*/ 26907 w 791971"/>
              <a:gd name="connsiteY3" fmla="*/ 2017773 h 3576954"/>
              <a:gd name="connsiteX4" fmla="*/ 0 w 791971"/>
              <a:gd name="connsiteY4" fmla="*/ 73313 h 3576954"/>
              <a:gd name="connsiteX0" fmla="*/ 19646 w 791971"/>
              <a:gd name="connsiteY0" fmla="*/ 42 h 3576954"/>
              <a:gd name="connsiteX1" fmla="*/ 258666 w 791971"/>
              <a:gd name="connsiteY1" fmla="*/ 2239582 h 3576954"/>
              <a:gd name="connsiteX2" fmla="*/ 15546 w 791971"/>
              <a:gd name="connsiteY2" fmla="*/ 3576954 h 3576954"/>
              <a:gd name="connsiteX0" fmla="*/ 0 w 791971"/>
              <a:gd name="connsiteY0" fmla="*/ 73325 h 3576966"/>
              <a:gd name="connsiteX1" fmla="*/ 737092 w 791971"/>
              <a:gd name="connsiteY1" fmla="*/ 1087253 h 3576966"/>
              <a:gd name="connsiteX2" fmla="*/ 786720 w 791971"/>
              <a:gd name="connsiteY2" fmla="*/ 1855785 h 3576966"/>
              <a:gd name="connsiteX3" fmla="*/ 26907 w 791971"/>
              <a:gd name="connsiteY3" fmla="*/ 2017785 h 3576966"/>
              <a:gd name="connsiteX4" fmla="*/ 0 w 791971"/>
              <a:gd name="connsiteY4" fmla="*/ 73325 h 3576966"/>
              <a:gd name="connsiteX0" fmla="*/ 19646 w 791971"/>
              <a:gd name="connsiteY0" fmla="*/ 54 h 3576966"/>
              <a:gd name="connsiteX1" fmla="*/ 274642 w 791971"/>
              <a:gd name="connsiteY1" fmla="*/ 1720225 h 3576966"/>
              <a:gd name="connsiteX2" fmla="*/ 15546 w 791971"/>
              <a:gd name="connsiteY2" fmla="*/ 3576966 h 3576966"/>
              <a:gd name="connsiteX0" fmla="*/ 0 w 791971"/>
              <a:gd name="connsiteY0" fmla="*/ 73325 h 3820311"/>
              <a:gd name="connsiteX1" fmla="*/ 737092 w 791971"/>
              <a:gd name="connsiteY1" fmla="*/ 1087253 h 3820311"/>
              <a:gd name="connsiteX2" fmla="*/ 786720 w 791971"/>
              <a:gd name="connsiteY2" fmla="*/ 1855785 h 3820311"/>
              <a:gd name="connsiteX3" fmla="*/ 26907 w 791971"/>
              <a:gd name="connsiteY3" fmla="*/ 2017785 h 3820311"/>
              <a:gd name="connsiteX4" fmla="*/ 0 w 791971"/>
              <a:gd name="connsiteY4" fmla="*/ 73325 h 3820311"/>
              <a:gd name="connsiteX0" fmla="*/ 19646 w 791971"/>
              <a:gd name="connsiteY0" fmla="*/ 54 h 3820311"/>
              <a:gd name="connsiteX1" fmla="*/ 274642 w 791971"/>
              <a:gd name="connsiteY1" fmla="*/ 1720225 h 3820311"/>
              <a:gd name="connsiteX2" fmla="*/ 289262 w 791971"/>
              <a:gd name="connsiteY2" fmla="*/ 3820310 h 3820311"/>
              <a:gd name="connsiteX0" fmla="*/ 198338 w 990309"/>
              <a:gd name="connsiteY0" fmla="*/ 73325 h 3639631"/>
              <a:gd name="connsiteX1" fmla="*/ 935430 w 990309"/>
              <a:gd name="connsiteY1" fmla="*/ 1087253 h 3639631"/>
              <a:gd name="connsiteX2" fmla="*/ 985058 w 990309"/>
              <a:gd name="connsiteY2" fmla="*/ 1855785 h 3639631"/>
              <a:gd name="connsiteX3" fmla="*/ 225245 w 990309"/>
              <a:gd name="connsiteY3" fmla="*/ 2017785 h 3639631"/>
              <a:gd name="connsiteX4" fmla="*/ 198338 w 990309"/>
              <a:gd name="connsiteY4" fmla="*/ 73325 h 3639631"/>
              <a:gd name="connsiteX0" fmla="*/ 217984 w 990309"/>
              <a:gd name="connsiteY0" fmla="*/ 54 h 3639631"/>
              <a:gd name="connsiteX1" fmla="*/ 472980 w 990309"/>
              <a:gd name="connsiteY1" fmla="*/ 1720225 h 3639631"/>
              <a:gd name="connsiteX2" fmla="*/ 0 w 990309"/>
              <a:gd name="connsiteY2" fmla="*/ 3639631 h 3639631"/>
              <a:gd name="connsiteX0" fmla="*/ 0 w 792702"/>
              <a:gd name="connsiteY0" fmla="*/ 73325 h 3620389"/>
              <a:gd name="connsiteX1" fmla="*/ 737092 w 792702"/>
              <a:gd name="connsiteY1" fmla="*/ 1087253 h 3620389"/>
              <a:gd name="connsiteX2" fmla="*/ 786720 w 792702"/>
              <a:gd name="connsiteY2" fmla="*/ 1855785 h 3620389"/>
              <a:gd name="connsiteX3" fmla="*/ 26907 w 792702"/>
              <a:gd name="connsiteY3" fmla="*/ 2017785 h 3620389"/>
              <a:gd name="connsiteX4" fmla="*/ 0 w 792702"/>
              <a:gd name="connsiteY4" fmla="*/ 73325 h 3620389"/>
              <a:gd name="connsiteX0" fmla="*/ 19646 w 792702"/>
              <a:gd name="connsiteY0" fmla="*/ 54 h 3620389"/>
              <a:gd name="connsiteX1" fmla="*/ 274642 w 792702"/>
              <a:gd name="connsiteY1" fmla="*/ 1720225 h 3620389"/>
              <a:gd name="connsiteX2" fmla="*/ 792696 w 792702"/>
              <a:gd name="connsiteY2" fmla="*/ 3620389 h 3620389"/>
              <a:gd name="connsiteX0" fmla="*/ 0 w 792706"/>
              <a:gd name="connsiteY0" fmla="*/ 73337 h 3620401"/>
              <a:gd name="connsiteX1" fmla="*/ 737092 w 792706"/>
              <a:gd name="connsiteY1" fmla="*/ 1087265 h 3620401"/>
              <a:gd name="connsiteX2" fmla="*/ 786720 w 792706"/>
              <a:gd name="connsiteY2" fmla="*/ 1855797 h 3620401"/>
              <a:gd name="connsiteX3" fmla="*/ 26907 w 792706"/>
              <a:gd name="connsiteY3" fmla="*/ 2017797 h 3620401"/>
              <a:gd name="connsiteX4" fmla="*/ 0 w 792706"/>
              <a:gd name="connsiteY4" fmla="*/ 73337 h 3620401"/>
              <a:gd name="connsiteX0" fmla="*/ 19646 w 792706"/>
              <a:gd name="connsiteY0" fmla="*/ 66 h 3620401"/>
              <a:gd name="connsiteX1" fmla="*/ 494436 w 792706"/>
              <a:gd name="connsiteY1" fmla="*/ 1390239 h 3620401"/>
              <a:gd name="connsiteX2" fmla="*/ 792696 w 792706"/>
              <a:gd name="connsiteY2" fmla="*/ 3620401 h 3620401"/>
              <a:gd name="connsiteX0" fmla="*/ 0 w 791971"/>
              <a:gd name="connsiteY0" fmla="*/ 73337 h 3242257"/>
              <a:gd name="connsiteX1" fmla="*/ 737092 w 791971"/>
              <a:gd name="connsiteY1" fmla="*/ 1087265 h 3242257"/>
              <a:gd name="connsiteX2" fmla="*/ 786720 w 791971"/>
              <a:gd name="connsiteY2" fmla="*/ 1855797 h 3242257"/>
              <a:gd name="connsiteX3" fmla="*/ 26907 w 791971"/>
              <a:gd name="connsiteY3" fmla="*/ 2017797 h 3242257"/>
              <a:gd name="connsiteX4" fmla="*/ 0 w 791971"/>
              <a:gd name="connsiteY4" fmla="*/ 73337 h 3242257"/>
              <a:gd name="connsiteX0" fmla="*/ 19646 w 791971"/>
              <a:gd name="connsiteY0" fmla="*/ 66 h 3242257"/>
              <a:gd name="connsiteX1" fmla="*/ 494436 w 791971"/>
              <a:gd name="connsiteY1" fmla="*/ 1390239 h 3242257"/>
              <a:gd name="connsiteX2" fmla="*/ 765528 w 791971"/>
              <a:gd name="connsiteY2" fmla="*/ 3242257 h 3242257"/>
              <a:gd name="connsiteX0" fmla="*/ 433257 w 1225228"/>
              <a:gd name="connsiteY0" fmla="*/ 73337 h 2118712"/>
              <a:gd name="connsiteX1" fmla="*/ 1170349 w 1225228"/>
              <a:gd name="connsiteY1" fmla="*/ 1087265 h 2118712"/>
              <a:gd name="connsiteX2" fmla="*/ 1219977 w 1225228"/>
              <a:gd name="connsiteY2" fmla="*/ 1855797 h 2118712"/>
              <a:gd name="connsiteX3" fmla="*/ 460164 w 1225228"/>
              <a:gd name="connsiteY3" fmla="*/ 2017797 h 2118712"/>
              <a:gd name="connsiteX4" fmla="*/ 433257 w 1225228"/>
              <a:gd name="connsiteY4" fmla="*/ 73337 h 2118712"/>
              <a:gd name="connsiteX0" fmla="*/ 452903 w 1225228"/>
              <a:gd name="connsiteY0" fmla="*/ 66 h 2118712"/>
              <a:gd name="connsiteX1" fmla="*/ 927693 w 1225228"/>
              <a:gd name="connsiteY1" fmla="*/ 1390239 h 2118712"/>
              <a:gd name="connsiteX2" fmla="*/ 0 w 1225228"/>
              <a:gd name="connsiteY2" fmla="*/ 2118711 h 2118712"/>
              <a:gd name="connsiteX0" fmla="*/ 532190 w 1324161"/>
              <a:gd name="connsiteY0" fmla="*/ 73337 h 2017815"/>
              <a:gd name="connsiteX1" fmla="*/ 1269282 w 1324161"/>
              <a:gd name="connsiteY1" fmla="*/ 1087265 h 2017815"/>
              <a:gd name="connsiteX2" fmla="*/ 1318910 w 1324161"/>
              <a:gd name="connsiteY2" fmla="*/ 1855797 h 2017815"/>
              <a:gd name="connsiteX3" fmla="*/ 559097 w 1324161"/>
              <a:gd name="connsiteY3" fmla="*/ 2017797 h 2017815"/>
              <a:gd name="connsiteX4" fmla="*/ 532190 w 1324161"/>
              <a:gd name="connsiteY4" fmla="*/ 73337 h 2017815"/>
              <a:gd name="connsiteX0" fmla="*/ 551836 w 1324161"/>
              <a:gd name="connsiteY0" fmla="*/ 66 h 2017815"/>
              <a:gd name="connsiteX1" fmla="*/ 1026626 w 1324161"/>
              <a:gd name="connsiteY1" fmla="*/ 1390239 h 2017815"/>
              <a:gd name="connsiteX2" fmla="*/ 0 w 1324161"/>
              <a:gd name="connsiteY2" fmla="*/ 1470786 h 2017815"/>
              <a:gd name="connsiteX0" fmla="*/ 0 w 791971"/>
              <a:gd name="connsiteY0" fmla="*/ 73337 h 3165213"/>
              <a:gd name="connsiteX1" fmla="*/ 737092 w 791971"/>
              <a:gd name="connsiteY1" fmla="*/ 1087265 h 3165213"/>
              <a:gd name="connsiteX2" fmla="*/ 786720 w 791971"/>
              <a:gd name="connsiteY2" fmla="*/ 1855797 h 3165213"/>
              <a:gd name="connsiteX3" fmla="*/ 26907 w 791971"/>
              <a:gd name="connsiteY3" fmla="*/ 2017797 h 3165213"/>
              <a:gd name="connsiteX4" fmla="*/ 0 w 791971"/>
              <a:gd name="connsiteY4" fmla="*/ 73337 h 3165213"/>
              <a:gd name="connsiteX0" fmla="*/ 19646 w 791971"/>
              <a:gd name="connsiteY0" fmla="*/ 66 h 3165213"/>
              <a:gd name="connsiteX1" fmla="*/ 494436 w 791971"/>
              <a:gd name="connsiteY1" fmla="*/ 1390239 h 3165213"/>
              <a:gd name="connsiteX2" fmla="*/ 486994 w 791971"/>
              <a:gd name="connsiteY2" fmla="*/ 3165212 h 3165213"/>
              <a:gd name="connsiteX0" fmla="*/ 0 w 791971"/>
              <a:gd name="connsiteY0" fmla="*/ 73337 h 2687998"/>
              <a:gd name="connsiteX1" fmla="*/ 737092 w 791971"/>
              <a:gd name="connsiteY1" fmla="*/ 1087265 h 2687998"/>
              <a:gd name="connsiteX2" fmla="*/ 786720 w 791971"/>
              <a:gd name="connsiteY2" fmla="*/ 1855797 h 2687998"/>
              <a:gd name="connsiteX3" fmla="*/ 26907 w 791971"/>
              <a:gd name="connsiteY3" fmla="*/ 2017797 h 2687998"/>
              <a:gd name="connsiteX4" fmla="*/ 0 w 791971"/>
              <a:gd name="connsiteY4" fmla="*/ 73337 h 2687998"/>
              <a:gd name="connsiteX0" fmla="*/ 19646 w 791971"/>
              <a:gd name="connsiteY0" fmla="*/ 66 h 2687998"/>
              <a:gd name="connsiteX1" fmla="*/ 494436 w 791971"/>
              <a:gd name="connsiteY1" fmla="*/ 1390239 h 2687998"/>
              <a:gd name="connsiteX2" fmla="*/ 20259 w 791971"/>
              <a:gd name="connsiteY2" fmla="*/ 2687998 h 2687998"/>
              <a:gd name="connsiteX0" fmla="*/ 226542 w 1018513"/>
              <a:gd name="connsiteY0" fmla="*/ 73337 h 2017816"/>
              <a:gd name="connsiteX1" fmla="*/ 963634 w 1018513"/>
              <a:gd name="connsiteY1" fmla="*/ 1087265 h 2017816"/>
              <a:gd name="connsiteX2" fmla="*/ 1013262 w 1018513"/>
              <a:gd name="connsiteY2" fmla="*/ 1855797 h 2017816"/>
              <a:gd name="connsiteX3" fmla="*/ 253449 w 1018513"/>
              <a:gd name="connsiteY3" fmla="*/ 2017797 h 2017816"/>
              <a:gd name="connsiteX4" fmla="*/ 226542 w 1018513"/>
              <a:gd name="connsiteY4" fmla="*/ 73337 h 2017816"/>
              <a:gd name="connsiteX0" fmla="*/ 246188 w 1018513"/>
              <a:gd name="connsiteY0" fmla="*/ 66 h 2017816"/>
              <a:gd name="connsiteX1" fmla="*/ 720978 w 1018513"/>
              <a:gd name="connsiteY1" fmla="*/ 1390239 h 2017816"/>
              <a:gd name="connsiteX2" fmla="*/ 0 w 1018513"/>
              <a:gd name="connsiteY2" fmla="*/ 1911206 h 2017816"/>
              <a:gd name="connsiteX0" fmla="*/ 226542 w 1018513"/>
              <a:gd name="connsiteY0" fmla="*/ 73312 h 2250857"/>
              <a:gd name="connsiteX1" fmla="*/ 963634 w 1018513"/>
              <a:gd name="connsiteY1" fmla="*/ 1087240 h 2250857"/>
              <a:gd name="connsiteX2" fmla="*/ 1013262 w 1018513"/>
              <a:gd name="connsiteY2" fmla="*/ 1855772 h 2250857"/>
              <a:gd name="connsiteX3" fmla="*/ 253449 w 1018513"/>
              <a:gd name="connsiteY3" fmla="*/ 2017772 h 2250857"/>
              <a:gd name="connsiteX4" fmla="*/ 226542 w 1018513"/>
              <a:gd name="connsiteY4" fmla="*/ 73312 h 2250857"/>
              <a:gd name="connsiteX0" fmla="*/ 246188 w 1018513"/>
              <a:gd name="connsiteY0" fmla="*/ 41 h 2250857"/>
              <a:gd name="connsiteX1" fmla="*/ 714886 w 1018513"/>
              <a:gd name="connsiteY1" fmla="*/ 2191941 h 2250857"/>
              <a:gd name="connsiteX2" fmla="*/ 0 w 1018513"/>
              <a:gd name="connsiteY2" fmla="*/ 1911181 h 2250857"/>
              <a:gd name="connsiteX0" fmla="*/ 226542 w 1154819"/>
              <a:gd name="connsiteY0" fmla="*/ 77993 h 2022472"/>
              <a:gd name="connsiteX1" fmla="*/ 963634 w 1154819"/>
              <a:gd name="connsiteY1" fmla="*/ 1091921 h 2022472"/>
              <a:gd name="connsiteX2" fmla="*/ 1013262 w 1154819"/>
              <a:gd name="connsiteY2" fmla="*/ 1860453 h 2022472"/>
              <a:gd name="connsiteX3" fmla="*/ 253449 w 1154819"/>
              <a:gd name="connsiteY3" fmla="*/ 2022453 h 2022472"/>
              <a:gd name="connsiteX4" fmla="*/ 226542 w 1154819"/>
              <a:gd name="connsiteY4" fmla="*/ 77993 h 2022472"/>
              <a:gd name="connsiteX0" fmla="*/ 246188 w 1154819"/>
              <a:gd name="connsiteY0" fmla="*/ 4722 h 2022472"/>
              <a:gd name="connsiteX1" fmla="*/ 1153443 w 1154819"/>
              <a:gd name="connsiteY1" fmla="*/ 52981 h 2022472"/>
              <a:gd name="connsiteX2" fmla="*/ 0 w 1154819"/>
              <a:gd name="connsiteY2" fmla="*/ 1915862 h 2022472"/>
              <a:gd name="connsiteX0" fmla="*/ 0 w 928722"/>
              <a:gd name="connsiteY0" fmla="*/ 719104 h 2663583"/>
              <a:gd name="connsiteX1" fmla="*/ 737092 w 928722"/>
              <a:gd name="connsiteY1" fmla="*/ 1733032 h 2663583"/>
              <a:gd name="connsiteX2" fmla="*/ 786720 w 928722"/>
              <a:gd name="connsiteY2" fmla="*/ 2501564 h 2663583"/>
              <a:gd name="connsiteX3" fmla="*/ 26907 w 928722"/>
              <a:gd name="connsiteY3" fmla="*/ 2663564 h 2663583"/>
              <a:gd name="connsiteX4" fmla="*/ 0 w 928722"/>
              <a:gd name="connsiteY4" fmla="*/ 719104 h 2663583"/>
              <a:gd name="connsiteX0" fmla="*/ 19646 w 928722"/>
              <a:gd name="connsiteY0" fmla="*/ 645833 h 2663583"/>
              <a:gd name="connsiteX1" fmla="*/ 926901 w 928722"/>
              <a:gd name="connsiteY1" fmla="*/ 694092 h 2663583"/>
              <a:gd name="connsiteX2" fmla="*/ 74170 w 928722"/>
              <a:gd name="connsiteY2" fmla="*/ 3802 h 2663583"/>
              <a:gd name="connsiteX0" fmla="*/ 0 w 928721"/>
              <a:gd name="connsiteY0" fmla="*/ 719104 h 2663583"/>
              <a:gd name="connsiteX1" fmla="*/ 737092 w 928721"/>
              <a:gd name="connsiteY1" fmla="*/ 1733032 h 2663583"/>
              <a:gd name="connsiteX2" fmla="*/ 786720 w 928721"/>
              <a:gd name="connsiteY2" fmla="*/ 2501564 h 2663583"/>
              <a:gd name="connsiteX3" fmla="*/ 26907 w 928721"/>
              <a:gd name="connsiteY3" fmla="*/ 2663564 h 2663583"/>
              <a:gd name="connsiteX4" fmla="*/ 0 w 928721"/>
              <a:gd name="connsiteY4" fmla="*/ 719104 h 2663583"/>
              <a:gd name="connsiteX0" fmla="*/ 53327 w 928721"/>
              <a:gd name="connsiteY0" fmla="*/ 944538 h 2663583"/>
              <a:gd name="connsiteX1" fmla="*/ 926901 w 928721"/>
              <a:gd name="connsiteY1" fmla="*/ 694092 h 2663583"/>
              <a:gd name="connsiteX2" fmla="*/ 74170 w 928721"/>
              <a:gd name="connsiteY2" fmla="*/ 3802 h 2663583"/>
              <a:gd name="connsiteX0" fmla="*/ 0 w 928721"/>
              <a:gd name="connsiteY0" fmla="*/ 719104 h 2663583"/>
              <a:gd name="connsiteX1" fmla="*/ 737092 w 928721"/>
              <a:gd name="connsiteY1" fmla="*/ 1733032 h 2663583"/>
              <a:gd name="connsiteX2" fmla="*/ 786720 w 928721"/>
              <a:gd name="connsiteY2" fmla="*/ 2501564 h 2663583"/>
              <a:gd name="connsiteX3" fmla="*/ 26907 w 928721"/>
              <a:gd name="connsiteY3" fmla="*/ 2663564 h 2663583"/>
              <a:gd name="connsiteX4" fmla="*/ 0 w 928721"/>
              <a:gd name="connsiteY4" fmla="*/ 719104 h 2663583"/>
              <a:gd name="connsiteX0" fmla="*/ 108463 w 928721"/>
              <a:gd name="connsiteY0" fmla="*/ 962845 h 2663583"/>
              <a:gd name="connsiteX1" fmla="*/ 926901 w 928721"/>
              <a:gd name="connsiteY1" fmla="*/ 694092 h 2663583"/>
              <a:gd name="connsiteX2" fmla="*/ 74170 w 928721"/>
              <a:gd name="connsiteY2" fmla="*/ 3802 h 2663583"/>
              <a:gd name="connsiteX0" fmla="*/ 0 w 928945"/>
              <a:gd name="connsiteY0" fmla="*/ 719164 h 2663643"/>
              <a:gd name="connsiteX1" fmla="*/ 737092 w 928945"/>
              <a:gd name="connsiteY1" fmla="*/ 1733092 h 2663643"/>
              <a:gd name="connsiteX2" fmla="*/ 786720 w 928945"/>
              <a:gd name="connsiteY2" fmla="*/ 2501624 h 2663643"/>
              <a:gd name="connsiteX3" fmla="*/ 26907 w 928945"/>
              <a:gd name="connsiteY3" fmla="*/ 2663624 h 2663643"/>
              <a:gd name="connsiteX4" fmla="*/ 0 w 928945"/>
              <a:gd name="connsiteY4" fmla="*/ 719164 h 2663643"/>
              <a:gd name="connsiteX0" fmla="*/ 108463 w 928945"/>
              <a:gd name="connsiteY0" fmla="*/ 962905 h 2663643"/>
              <a:gd name="connsiteX1" fmla="*/ 926901 w 928945"/>
              <a:gd name="connsiteY1" fmla="*/ 694152 h 2663643"/>
              <a:gd name="connsiteX2" fmla="*/ 74170 w 928945"/>
              <a:gd name="connsiteY2" fmla="*/ 3862 h 2663643"/>
              <a:gd name="connsiteX0" fmla="*/ 0 w 864230"/>
              <a:gd name="connsiteY0" fmla="*/ 718442 h 2662921"/>
              <a:gd name="connsiteX1" fmla="*/ 737092 w 864230"/>
              <a:gd name="connsiteY1" fmla="*/ 1732370 h 2662921"/>
              <a:gd name="connsiteX2" fmla="*/ 786720 w 864230"/>
              <a:gd name="connsiteY2" fmla="*/ 2500902 h 2662921"/>
              <a:gd name="connsiteX3" fmla="*/ 26907 w 864230"/>
              <a:gd name="connsiteY3" fmla="*/ 2662902 h 2662921"/>
              <a:gd name="connsiteX4" fmla="*/ 0 w 864230"/>
              <a:gd name="connsiteY4" fmla="*/ 718442 h 2662921"/>
              <a:gd name="connsiteX0" fmla="*/ 108463 w 864230"/>
              <a:gd name="connsiteY0" fmla="*/ 962183 h 2662921"/>
              <a:gd name="connsiteX1" fmla="*/ 862033 w 864230"/>
              <a:gd name="connsiteY1" fmla="*/ 931093 h 2662921"/>
              <a:gd name="connsiteX2" fmla="*/ 74170 w 864230"/>
              <a:gd name="connsiteY2" fmla="*/ 3140 h 2662921"/>
              <a:gd name="connsiteX0" fmla="*/ 0 w 845289"/>
              <a:gd name="connsiteY0" fmla="*/ 719584 h 2664063"/>
              <a:gd name="connsiteX1" fmla="*/ 737092 w 845289"/>
              <a:gd name="connsiteY1" fmla="*/ 1733512 h 2664063"/>
              <a:gd name="connsiteX2" fmla="*/ 786720 w 845289"/>
              <a:gd name="connsiteY2" fmla="*/ 2502044 h 2664063"/>
              <a:gd name="connsiteX3" fmla="*/ 26907 w 845289"/>
              <a:gd name="connsiteY3" fmla="*/ 2664044 h 2664063"/>
              <a:gd name="connsiteX4" fmla="*/ 0 w 845289"/>
              <a:gd name="connsiteY4" fmla="*/ 719584 h 2664063"/>
              <a:gd name="connsiteX0" fmla="*/ 108463 w 845289"/>
              <a:gd name="connsiteY0" fmla="*/ 963325 h 2664063"/>
              <a:gd name="connsiteX1" fmla="*/ 843043 w 845289"/>
              <a:gd name="connsiteY1" fmla="*/ 592669 h 2664063"/>
              <a:gd name="connsiteX2" fmla="*/ 74170 w 845289"/>
              <a:gd name="connsiteY2" fmla="*/ 4282 h 2664063"/>
              <a:gd name="connsiteX0" fmla="*/ 0 w 843043"/>
              <a:gd name="connsiteY0" fmla="*/ 724691 h 2669170"/>
              <a:gd name="connsiteX1" fmla="*/ 737092 w 843043"/>
              <a:gd name="connsiteY1" fmla="*/ 1738619 h 2669170"/>
              <a:gd name="connsiteX2" fmla="*/ 786720 w 843043"/>
              <a:gd name="connsiteY2" fmla="*/ 2507151 h 2669170"/>
              <a:gd name="connsiteX3" fmla="*/ 26907 w 843043"/>
              <a:gd name="connsiteY3" fmla="*/ 2669151 h 2669170"/>
              <a:gd name="connsiteX4" fmla="*/ 0 w 843043"/>
              <a:gd name="connsiteY4" fmla="*/ 724691 h 2669170"/>
              <a:gd name="connsiteX0" fmla="*/ 108463 w 843043"/>
              <a:gd name="connsiteY0" fmla="*/ 968432 h 2669170"/>
              <a:gd name="connsiteX1" fmla="*/ 843043 w 843043"/>
              <a:gd name="connsiteY1" fmla="*/ 597776 h 2669170"/>
              <a:gd name="connsiteX2" fmla="*/ 74170 w 843043"/>
              <a:gd name="connsiteY2" fmla="*/ 9389 h 2669170"/>
              <a:gd name="connsiteX0" fmla="*/ 0 w 1011269"/>
              <a:gd name="connsiteY0" fmla="*/ 718565 h 2663044"/>
              <a:gd name="connsiteX1" fmla="*/ 737092 w 1011269"/>
              <a:gd name="connsiteY1" fmla="*/ 1732493 h 2663044"/>
              <a:gd name="connsiteX2" fmla="*/ 786720 w 1011269"/>
              <a:gd name="connsiteY2" fmla="*/ 2501025 h 2663044"/>
              <a:gd name="connsiteX3" fmla="*/ 26907 w 1011269"/>
              <a:gd name="connsiteY3" fmla="*/ 2663025 h 2663044"/>
              <a:gd name="connsiteX4" fmla="*/ 0 w 1011269"/>
              <a:gd name="connsiteY4" fmla="*/ 718565 h 2663044"/>
              <a:gd name="connsiteX0" fmla="*/ 108463 w 1011269"/>
              <a:gd name="connsiteY0" fmla="*/ 962306 h 2663044"/>
              <a:gd name="connsiteX1" fmla="*/ 1011269 w 1011269"/>
              <a:gd name="connsiteY1" fmla="*/ 1398984 h 2663044"/>
              <a:gd name="connsiteX2" fmla="*/ 74170 w 1011269"/>
              <a:gd name="connsiteY2" fmla="*/ 3263 h 2663044"/>
              <a:gd name="connsiteX0" fmla="*/ 0 w 1011269"/>
              <a:gd name="connsiteY0" fmla="*/ 718922 h 2663401"/>
              <a:gd name="connsiteX1" fmla="*/ 737092 w 1011269"/>
              <a:gd name="connsiteY1" fmla="*/ 1732850 h 2663401"/>
              <a:gd name="connsiteX2" fmla="*/ 786720 w 1011269"/>
              <a:gd name="connsiteY2" fmla="*/ 2501382 h 2663401"/>
              <a:gd name="connsiteX3" fmla="*/ 26907 w 1011269"/>
              <a:gd name="connsiteY3" fmla="*/ 2663382 h 2663401"/>
              <a:gd name="connsiteX4" fmla="*/ 0 w 1011269"/>
              <a:gd name="connsiteY4" fmla="*/ 718922 h 2663401"/>
              <a:gd name="connsiteX0" fmla="*/ 108463 w 1011269"/>
              <a:gd name="connsiteY0" fmla="*/ 962663 h 2663401"/>
              <a:gd name="connsiteX1" fmla="*/ 1011269 w 1011269"/>
              <a:gd name="connsiteY1" fmla="*/ 1399341 h 2663401"/>
              <a:gd name="connsiteX2" fmla="*/ 74170 w 1011269"/>
              <a:gd name="connsiteY2" fmla="*/ 3620 h 2663401"/>
              <a:gd name="connsiteX0" fmla="*/ 0 w 987501"/>
              <a:gd name="connsiteY0" fmla="*/ 718538 h 2663017"/>
              <a:gd name="connsiteX1" fmla="*/ 737092 w 987501"/>
              <a:gd name="connsiteY1" fmla="*/ 1732466 h 2663017"/>
              <a:gd name="connsiteX2" fmla="*/ 786720 w 987501"/>
              <a:gd name="connsiteY2" fmla="*/ 2500998 h 2663017"/>
              <a:gd name="connsiteX3" fmla="*/ 26907 w 987501"/>
              <a:gd name="connsiteY3" fmla="*/ 2662998 h 2663017"/>
              <a:gd name="connsiteX4" fmla="*/ 0 w 987501"/>
              <a:gd name="connsiteY4" fmla="*/ 718538 h 2663017"/>
              <a:gd name="connsiteX0" fmla="*/ 108463 w 987501"/>
              <a:gd name="connsiteY0" fmla="*/ 962279 h 2663017"/>
              <a:gd name="connsiteX1" fmla="*/ 987501 w 987501"/>
              <a:gd name="connsiteY1" fmla="*/ 1530468 h 2663017"/>
              <a:gd name="connsiteX2" fmla="*/ 74170 w 987501"/>
              <a:gd name="connsiteY2" fmla="*/ 3236 h 2663017"/>
              <a:gd name="connsiteX0" fmla="*/ 0 w 987501"/>
              <a:gd name="connsiteY0" fmla="*/ 1717022 h 3661501"/>
              <a:gd name="connsiteX1" fmla="*/ 737092 w 987501"/>
              <a:gd name="connsiteY1" fmla="*/ 2730950 h 3661501"/>
              <a:gd name="connsiteX2" fmla="*/ 786720 w 987501"/>
              <a:gd name="connsiteY2" fmla="*/ 3499482 h 3661501"/>
              <a:gd name="connsiteX3" fmla="*/ 26907 w 987501"/>
              <a:gd name="connsiteY3" fmla="*/ 3661482 h 3661501"/>
              <a:gd name="connsiteX4" fmla="*/ 0 w 987501"/>
              <a:gd name="connsiteY4" fmla="*/ 1717022 h 3661501"/>
              <a:gd name="connsiteX0" fmla="*/ 108463 w 987501"/>
              <a:gd name="connsiteY0" fmla="*/ 1960763 h 3661501"/>
              <a:gd name="connsiteX1" fmla="*/ 987501 w 987501"/>
              <a:gd name="connsiteY1" fmla="*/ 2528952 h 3661501"/>
              <a:gd name="connsiteX2" fmla="*/ 86861 w 987501"/>
              <a:gd name="connsiteY2" fmla="*/ 1790 h 3661501"/>
              <a:gd name="connsiteX0" fmla="*/ 0 w 817617"/>
              <a:gd name="connsiteY0" fmla="*/ 1718820 h 3663299"/>
              <a:gd name="connsiteX1" fmla="*/ 737092 w 817617"/>
              <a:gd name="connsiteY1" fmla="*/ 2732748 h 3663299"/>
              <a:gd name="connsiteX2" fmla="*/ 786720 w 817617"/>
              <a:gd name="connsiteY2" fmla="*/ 3501280 h 3663299"/>
              <a:gd name="connsiteX3" fmla="*/ 26907 w 817617"/>
              <a:gd name="connsiteY3" fmla="*/ 3663280 h 3663299"/>
              <a:gd name="connsiteX4" fmla="*/ 0 w 817617"/>
              <a:gd name="connsiteY4" fmla="*/ 1718820 h 3663299"/>
              <a:gd name="connsiteX0" fmla="*/ 108463 w 817617"/>
              <a:gd name="connsiteY0" fmla="*/ 1962561 h 3663299"/>
              <a:gd name="connsiteX1" fmla="*/ 817617 w 817617"/>
              <a:gd name="connsiteY1" fmla="*/ 1409207 h 3663299"/>
              <a:gd name="connsiteX2" fmla="*/ 86861 w 817617"/>
              <a:gd name="connsiteY2" fmla="*/ 3588 h 3663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17617" h="3663299" stroke="0" extrusionOk="0">
                <a:moveTo>
                  <a:pt x="0" y="1718820"/>
                </a:moveTo>
                <a:cubicBezTo>
                  <a:pt x="325588" y="1718820"/>
                  <a:pt x="618002" y="2121058"/>
                  <a:pt x="737092" y="2732748"/>
                </a:cubicBezTo>
                <a:cubicBezTo>
                  <a:pt x="784612" y="2976831"/>
                  <a:pt x="801656" y="3240764"/>
                  <a:pt x="786720" y="3501280"/>
                </a:cubicBezTo>
                <a:lnTo>
                  <a:pt x="26907" y="3663280"/>
                </a:lnTo>
                <a:cubicBezTo>
                  <a:pt x="19831" y="3669298"/>
                  <a:pt x="0" y="2251710"/>
                  <a:pt x="0" y="1718820"/>
                </a:cubicBezTo>
                <a:close/>
              </a:path>
              <a:path w="817617" h="3663299" fill="none">
                <a:moveTo>
                  <a:pt x="108463" y="1962561"/>
                </a:moveTo>
                <a:cubicBezTo>
                  <a:pt x="89313" y="1951612"/>
                  <a:pt x="801903" y="1355027"/>
                  <a:pt x="817617" y="1409207"/>
                </a:cubicBezTo>
                <a:cubicBezTo>
                  <a:pt x="641118" y="992973"/>
                  <a:pt x="88752" y="-69482"/>
                  <a:pt x="86861" y="3588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34" name="Bue 136">
            <a:extLst>
              <a:ext uri="{FF2B5EF4-FFF2-40B4-BE49-F238E27FC236}">
                <a16:creationId xmlns:a16="http://schemas.microsoft.com/office/drawing/2014/main" id="{40887568-091A-429C-B38A-BBD84202F1B4}"/>
              </a:ext>
            </a:extLst>
          </p:cNvPr>
          <p:cNvSpPr/>
          <p:nvPr/>
        </p:nvSpPr>
        <p:spPr>
          <a:xfrm rot="5806623" flipH="1" flipV="1">
            <a:off x="5810079" y="1797632"/>
            <a:ext cx="1857211" cy="842797"/>
          </a:xfrm>
          <a:custGeom>
            <a:avLst/>
            <a:gdLst>
              <a:gd name="connsiteX0" fmla="*/ 661440 w 1322881"/>
              <a:gd name="connsiteY0" fmla="*/ 0 h 3430046"/>
              <a:gd name="connsiteX1" fmla="*/ 1293939 w 1322881"/>
              <a:gd name="connsiteY1" fmla="*/ 1213255 h 3430046"/>
              <a:gd name="connsiteX2" fmla="*/ 1320213 w 1322881"/>
              <a:gd name="connsiteY2" fmla="*/ 1868922 h 3430046"/>
              <a:gd name="connsiteX3" fmla="*/ 661441 w 1322881"/>
              <a:gd name="connsiteY3" fmla="*/ 1715023 h 3430046"/>
              <a:gd name="connsiteX4" fmla="*/ 661440 w 1322881"/>
              <a:gd name="connsiteY4" fmla="*/ 0 h 3430046"/>
              <a:gd name="connsiteX0" fmla="*/ 661440 w 1322881"/>
              <a:gd name="connsiteY0" fmla="*/ 0 h 3430046"/>
              <a:gd name="connsiteX1" fmla="*/ 1293939 w 1322881"/>
              <a:gd name="connsiteY1" fmla="*/ 1213255 h 3430046"/>
              <a:gd name="connsiteX2" fmla="*/ 1320213 w 1322881"/>
              <a:gd name="connsiteY2" fmla="*/ 1868922 h 3430046"/>
              <a:gd name="connsiteX0" fmla="*/ 0 w 994292"/>
              <a:gd name="connsiteY0" fmla="*/ 0 h 1868922"/>
              <a:gd name="connsiteX1" fmla="*/ 632499 w 994292"/>
              <a:gd name="connsiteY1" fmla="*/ 1213255 h 1868922"/>
              <a:gd name="connsiteX2" fmla="*/ 658773 w 994292"/>
              <a:gd name="connsiteY2" fmla="*/ 1868922 h 1868922"/>
              <a:gd name="connsiteX3" fmla="*/ 1 w 994292"/>
              <a:gd name="connsiteY3" fmla="*/ 1715023 h 1868922"/>
              <a:gd name="connsiteX4" fmla="*/ 0 w 994292"/>
              <a:gd name="connsiteY4" fmla="*/ 0 h 1868922"/>
              <a:gd name="connsiteX0" fmla="*/ 0 w 994292"/>
              <a:gd name="connsiteY0" fmla="*/ 0 h 1868922"/>
              <a:gd name="connsiteX1" fmla="*/ 993017 w 994292"/>
              <a:gd name="connsiteY1" fmla="*/ 1043357 h 1868922"/>
              <a:gd name="connsiteX2" fmla="*/ 658773 w 994292"/>
              <a:gd name="connsiteY2" fmla="*/ 1868922 h 1868922"/>
              <a:gd name="connsiteX0" fmla="*/ 0 w 862973"/>
              <a:gd name="connsiteY0" fmla="*/ 0 h 1868922"/>
              <a:gd name="connsiteX1" fmla="*/ 632499 w 862973"/>
              <a:gd name="connsiteY1" fmla="*/ 1213255 h 1868922"/>
              <a:gd name="connsiteX2" fmla="*/ 658773 w 862973"/>
              <a:gd name="connsiteY2" fmla="*/ 1868922 h 1868922"/>
              <a:gd name="connsiteX3" fmla="*/ 1 w 862973"/>
              <a:gd name="connsiteY3" fmla="*/ 1715023 h 1868922"/>
              <a:gd name="connsiteX4" fmla="*/ 0 w 862973"/>
              <a:gd name="connsiteY4" fmla="*/ 0 h 1868922"/>
              <a:gd name="connsiteX0" fmla="*/ 0 w 862973"/>
              <a:gd name="connsiteY0" fmla="*/ 0 h 1868922"/>
              <a:gd name="connsiteX1" fmla="*/ 860987 w 862973"/>
              <a:gd name="connsiteY1" fmla="*/ 822414 h 1868922"/>
              <a:gd name="connsiteX2" fmla="*/ 658773 w 862973"/>
              <a:gd name="connsiteY2" fmla="*/ 1868922 h 1868922"/>
              <a:gd name="connsiteX0" fmla="*/ 0 w 861955"/>
              <a:gd name="connsiteY0" fmla="*/ 0 h 1868922"/>
              <a:gd name="connsiteX1" fmla="*/ 632499 w 861955"/>
              <a:gd name="connsiteY1" fmla="*/ 1213255 h 1868922"/>
              <a:gd name="connsiteX2" fmla="*/ 658773 w 861955"/>
              <a:gd name="connsiteY2" fmla="*/ 1868922 h 1868922"/>
              <a:gd name="connsiteX3" fmla="*/ 1 w 861955"/>
              <a:gd name="connsiteY3" fmla="*/ 1715023 h 1868922"/>
              <a:gd name="connsiteX4" fmla="*/ 0 w 861955"/>
              <a:gd name="connsiteY4" fmla="*/ 0 h 1868922"/>
              <a:gd name="connsiteX0" fmla="*/ 0 w 861955"/>
              <a:gd name="connsiteY0" fmla="*/ 0 h 1868922"/>
              <a:gd name="connsiteX1" fmla="*/ 860987 w 861955"/>
              <a:gd name="connsiteY1" fmla="*/ 822414 h 1868922"/>
              <a:gd name="connsiteX2" fmla="*/ 410289 w 861955"/>
              <a:gd name="connsiteY2" fmla="*/ 1057508 h 1868922"/>
              <a:gd name="connsiteX0" fmla="*/ 0 w 861974"/>
              <a:gd name="connsiteY0" fmla="*/ 0 h 1868922"/>
              <a:gd name="connsiteX1" fmla="*/ 632499 w 861974"/>
              <a:gd name="connsiteY1" fmla="*/ 1213255 h 1868922"/>
              <a:gd name="connsiteX2" fmla="*/ 658773 w 861974"/>
              <a:gd name="connsiteY2" fmla="*/ 1868922 h 1868922"/>
              <a:gd name="connsiteX3" fmla="*/ 1 w 861974"/>
              <a:gd name="connsiteY3" fmla="*/ 1715023 h 1868922"/>
              <a:gd name="connsiteX4" fmla="*/ 0 w 861974"/>
              <a:gd name="connsiteY4" fmla="*/ 0 h 1868922"/>
              <a:gd name="connsiteX0" fmla="*/ 0 w 861974"/>
              <a:gd name="connsiteY0" fmla="*/ 0 h 1868922"/>
              <a:gd name="connsiteX1" fmla="*/ 860987 w 861974"/>
              <a:gd name="connsiteY1" fmla="*/ 822414 h 1868922"/>
              <a:gd name="connsiteX2" fmla="*/ 419456 w 861974"/>
              <a:gd name="connsiteY2" fmla="*/ 1422157 h 1868922"/>
              <a:gd name="connsiteX0" fmla="*/ 0 w 861967"/>
              <a:gd name="connsiteY0" fmla="*/ 0 h 1868922"/>
              <a:gd name="connsiteX1" fmla="*/ 632499 w 861967"/>
              <a:gd name="connsiteY1" fmla="*/ 1213255 h 1868922"/>
              <a:gd name="connsiteX2" fmla="*/ 658773 w 861967"/>
              <a:gd name="connsiteY2" fmla="*/ 1868922 h 1868922"/>
              <a:gd name="connsiteX3" fmla="*/ 1 w 861967"/>
              <a:gd name="connsiteY3" fmla="*/ 1715023 h 1868922"/>
              <a:gd name="connsiteX4" fmla="*/ 0 w 861967"/>
              <a:gd name="connsiteY4" fmla="*/ 0 h 1868922"/>
              <a:gd name="connsiteX0" fmla="*/ 0 w 861967"/>
              <a:gd name="connsiteY0" fmla="*/ 0 h 1868922"/>
              <a:gd name="connsiteX1" fmla="*/ 860987 w 861967"/>
              <a:gd name="connsiteY1" fmla="*/ 822414 h 1868922"/>
              <a:gd name="connsiteX2" fmla="*/ 419456 w 861967"/>
              <a:gd name="connsiteY2" fmla="*/ 1422157 h 1868922"/>
              <a:gd name="connsiteX0" fmla="*/ 0 w 861913"/>
              <a:gd name="connsiteY0" fmla="*/ 0 h 1868922"/>
              <a:gd name="connsiteX1" fmla="*/ 632499 w 861913"/>
              <a:gd name="connsiteY1" fmla="*/ 1213255 h 1868922"/>
              <a:gd name="connsiteX2" fmla="*/ 658773 w 861913"/>
              <a:gd name="connsiteY2" fmla="*/ 1868922 h 1868922"/>
              <a:gd name="connsiteX3" fmla="*/ 1 w 861913"/>
              <a:gd name="connsiteY3" fmla="*/ 1715023 h 1868922"/>
              <a:gd name="connsiteX4" fmla="*/ 0 w 861913"/>
              <a:gd name="connsiteY4" fmla="*/ 0 h 1868922"/>
              <a:gd name="connsiteX0" fmla="*/ 0 w 861913"/>
              <a:gd name="connsiteY0" fmla="*/ 0 h 1868922"/>
              <a:gd name="connsiteX1" fmla="*/ 860987 w 861913"/>
              <a:gd name="connsiteY1" fmla="*/ 822414 h 1868922"/>
              <a:gd name="connsiteX2" fmla="*/ 391532 w 861913"/>
              <a:gd name="connsiteY2" fmla="*/ 1535665 h 1868922"/>
              <a:gd name="connsiteX0" fmla="*/ 0 w 863615"/>
              <a:gd name="connsiteY0" fmla="*/ 0 h 2092001"/>
              <a:gd name="connsiteX1" fmla="*/ 632499 w 863615"/>
              <a:gd name="connsiteY1" fmla="*/ 1213255 h 2092001"/>
              <a:gd name="connsiteX2" fmla="*/ 658773 w 863615"/>
              <a:gd name="connsiteY2" fmla="*/ 1868922 h 2092001"/>
              <a:gd name="connsiteX3" fmla="*/ 1 w 863615"/>
              <a:gd name="connsiteY3" fmla="*/ 1715023 h 2092001"/>
              <a:gd name="connsiteX4" fmla="*/ 0 w 863615"/>
              <a:gd name="connsiteY4" fmla="*/ 0 h 2092001"/>
              <a:gd name="connsiteX0" fmla="*/ 0 w 863615"/>
              <a:gd name="connsiteY0" fmla="*/ 0 h 2092001"/>
              <a:gd name="connsiteX1" fmla="*/ 860987 w 863615"/>
              <a:gd name="connsiteY1" fmla="*/ 822414 h 2092001"/>
              <a:gd name="connsiteX2" fmla="*/ 719937 w 863615"/>
              <a:gd name="connsiteY2" fmla="*/ 2092001 h 2092001"/>
              <a:gd name="connsiteX0" fmla="*/ 0 w 863615"/>
              <a:gd name="connsiteY0" fmla="*/ 30908 h 2122909"/>
              <a:gd name="connsiteX1" fmla="*/ 632499 w 863615"/>
              <a:gd name="connsiteY1" fmla="*/ 1244163 h 2122909"/>
              <a:gd name="connsiteX2" fmla="*/ 658773 w 863615"/>
              <a:gd name="connsiteY2" fmla="*/ 1899830 h 2122909"/>
              <a:gd name="connsiteX3" fmla="*/ 1 w 863615"/>
              <a:gd name="connsiteY3" fmla="*/ 1745931 h 2122909"/>
              <a:gd name="connsiteX4" fmla="*/ 0 w 863615"/>
              <a:gd name="connsiteY4" fmla="*/ 30908 h 2122909"/>
              <a:gd name="connsiteX0" fmla="*/ 216267 w 863615"/>
              <a:gd name="connsiteY0" fmla="*/ 0 h 2122909"/>
              <a:gd name="connsiteX1" fmla="*/ 860987 w 863615"/>
              <a:gd name="connsiteY1" fmla="*/ 853322 h 2122909"/>
              <a:gd name="connsiteX2" fmla="*/ 719937 w 863615"/>
              <a:gd name="connsiteY2" fmla="*/ 2122909 h 2122909"/>
              <a:gd name="connsiteX0" fmla="*/ 0 w 998903"/>
              <a:gd name="connsiteY0" fmla="*/ 30908 h 2247663"/>
              <a:gd name="connsiteX1" fmla="*/ 632499 w 998903"/>
              <a:gd name="connsiteY1" fmla="*/ 1244163 h 2247663"/>
              <a:gd name="connsiteX2" fmla="*/ 658773 w 998903"/>
              <a:gd name="connsiteY2" fmla="*/ 1899830 h 2247663"/>
              <a:gd name="connsiteX3" fmla="*/ 1 w 998903"/>
              <a:gd name="connsiteY3" fmla="*/ 1745931 h 2247663"/>
              <a:gd name="connsiteX4" fmla="*/ 0 w 998903"/>
              <a:gd name="connsiteY4" fmla="*/ 30908 h 2247663"/>
              <a:gd name="connsiteX0" fmla="*/ 216267 w 998903"/>
              <a:gd name="connsiteY0" fmla="*/ 0 h 2247663"/>
              <a:gd name="connsiteX1" fmla="*/ 860987 w 998903"/>
              <a:gd name="connsiteY1" fmla="*/ 853322 h 2247663"/>
              <a:gd name="connsiteX2" fmla="*/ 998790 w 998903"/>
              <a:gd name="connsiteY2" fmla="*/ 2247663 h 2247663"/>
              <a:gd name="connsiteX0" fmla="*/ 0 w 1197645"/>
              <a:gd name="connsiteY0" fmla="*/ 30908 h 2207105"/>
              <a:gd name="connsiteX1" fmla="*/ 632499 w 1197645"/>
              <a:gd name="connsiteY1" fmla="*/ 1244163 h 2207105"/>
              <a:gd name="connsiteX2" fmla="*/ 658773 w 1197645"/>
              <a:gd name="connsiteY2" fmla="*/ 1899830 h 2207105"/>
              <a:gd name="connsiteX3" fmla="*/ 1 w 1197645"/>
              <a:gd name="connsiteY3" fmla="*/ 1745931 h 2207105"/>
              <a:gd name="connsiteX4" fmla="*/ 0 w 1197645"/>
              <a:gd name="connsiteY4" fmla="*/ 30908 h 2207105"/>
              <a:gd name="connsiteX0" fmla="*/ 216267 w 1197645"/>
              <a:gd name="connsiteY0" fmla="*/ 0 h 2207105"/>
              <a:gd name="connsiteX1" fmla="*/ 860987 w 1197645"/>
              <a:gd name="connsiteY1" fmla="*/ 853322 h 2207105"/>
              <a:gd name="connsiteX2" fmla="*/ 1197603 w 1197645"/>
              <a:gd name="connsiteY2" fmla="*/ 2207105 h 2207105"/>
              <a:gd name="connsiteX0" fmla="*/ 0 w 1197652"/>
              <a:gd name="connsiteY0" fmla="*/ 30908 h 2207105"/>
              <a:gd name="connsiteX1" fmla="*/ 632499 w 1197652"/>
              <a:gd name="connsiteY1" fmla="*/ 1244163 h 2207105"/>
              <a:gd name="connsiteX2" fmla="*/ 658773 w 1197652"/>
              <a:gd name="connsiteY2" fmla="*/ 1899830 h 2207105"/>
              <a:gd name="connsiteX3" fmla="*/ 1 w 1197652"/>
              <a:gd name="connsiteY3" fmla="*/ 1745931 h 2207105"/>
              <a:gd name="connsiteX4" fmla="*/ 0 w 1197652"/>
              <a:gd name="connsiteY4" fmla="*/ 30908 h 2207105"/>
              <a:gd name="connsiteX0" fmla="*/ 216267 w 1197652"/>
              <a:gd name="connsiteY0" fmla="*/ 0 h 2207105"/>
              <a:gd name="connsiteX1" fmla="*/ 906548 w 1197652"/>
              <a:gd name="connsiteY1" fmla="*/ 812766 h 2207105"/>
              <a:gd name="connsiteX2" fmla="*/ 1197603 w 1197652"/>
              <a:gd name="connsiteY2" fmla="*/ 2207105 h 2207105"/>
              <a:gd name="connsiteX0" fmla="*/ 0 w 1197652"/>
              <a:gd name="connsiteY0" fmla="*/ 30908 h 2207105"/>
              <a:gd name="connsiteX1" fmla="*/ 690486 w 1197652"/>
              <a:gd name="connsiteY1" fmla="*/ 1149531 h 2207105"/>
              <a:gd name="connsiteX2" fmla="*/ 658773 w 1197652"/>
              <a:gd name="connsiteY2" fmla="*/ 1899830 h 2207105"/>
              <a:gd name="connsiteX3" fmla="*/ 1 w 1197652"/>
              <a:gd name="connsiteY3" fmla="*/ 1745931 h 2207105"/>
              <a:gd name="connsiteX4" fmla="*/ 0 w 1197652"/>
              <a:gd name="connsiteY4" fmla="*/ 30908 h 2207105"/>
              <a:gd name="connsiteX0" fmla="*/ 216267 w 1197652"/>
              <a:gd name="connsiteY0" fmla="*/ 0 h 2207105"/>
              <a:gd name="connsiteX1" fmla="*/ 906548 w 1197652"/>
              <a:gd name="connsiteY1" fmla="*/ 812766 h 2207105"/>
              <a:gd name="connsiteX2" fmla="*/ 1197603 w 1197652"/>
              <a:gd name="connsiteY2" fmla="*/ 2207105 h 2207105"/>
              <a:gd name="connsiteX0" fmla="*/ 0 w 1197650"/>
              <a:gd name="connsiteY0" fmla="*/ 33899 h 2210096"/>
              <a:gd name="connsiteX1" fmla="*/ 690486 w 1197650"/>
              <a:gd name="connsiteY1" fmla="*/ 1152522 h 2210096"/>
              <a:gd name="connsiteX2" fmla="*/ 658773 w 1197650"/>
              <a:gd name="connsiteY2" fmla="*/ 1902821 h 2210096"/>
              <a:gd name="connsiteX3" fmla="*/ 1 w 1197650"/>
              <a:gd name="connsiteY3" fmla="*/ 1748922 h 2210096"/>
              <a:gd name="connsiteX4" fmla="*/ 0 w 1197650"/>
              <a:gd name="connsiteY4" fmla="*/ 33899 h 2210096"/>
              <a:gd name="connsiteX0" fmla="*/ 216267 w 1197650"/>
              <a:gd name="connsiteY0" fmla="*/ 2991 h 2210096"/>
              <a:gd name="connsiteX1" fmla="*/ 889980 w 1197650"/>
              <a:gd name="connsiteY1" fmla="*/ 640011 h 2210096"/>
              <a:gd name="connsiteX2" fmla="*/ 1197603 w 1197650"/>
              <a:gd name="connsiteY2" fmla="*/ 2210096 h 2210096"/>
              <a:gd name="connsiteX0" fmla="*/ 0 w 1197650"/>
              <a:gd name="connsiteY0" fmla="*/ 30908 h 2207105"/>
              <a:gd name="connsiteX1" fmla="*/ 690486 w 1197650"/>
              <a:gd name="connsiteY1" fmla="*/ 1149531 h 2207105"/>
              <a:gd name="connsiteX2" fmla="*/ 658773 w 1197650"/>
              <a:gd name="connsiteY2" fmla="*/ 1899830 h 2207105"/>
              <a:gd name="connsiteX3" fmla="*/ 1 w 1197650"/>
              <a:gd name="connsiteY3" fmla="*/ 1745931 h 2207105"/>
              <a:gd name="connsiteX4" fmla="*/ 0 w 1197650"/>
              <a:gd name="connsiteY4" fmla="*/ 30908 h 2207105"/>
              <a:gd name="connsiteX0" fmla="*/ 216267 w 1197650"/>
              <a:gd name="connsiteY0" fmla="*/ 0 h 2207105"/>
              <a:gd name="connsiteX1" fmla="*/ 889980 w 1197650"/>
              <a:gd name="connsiteY1" fmla="*/ 637020 h 2207105"/>
              <a:gd name="connsiteX2" fmla="*/ 1197603 w 1197650"/>
              <a:gd name="connsiteY2" fmla="*/ 2207105 h 2207105"/>
              <a:gd name="connsiteX0" fmla="*/ 0 w 1197640"/>
              <a:gd name="connsiteY0" fmla="*/ 358871 h 2535068"/>
              <a:gd name="connsiteX1" fmla="*/ 690486 w 1197640"/>
              <a:gd name="connsiteY1" fmla="*/ 1477494 h 2535068"/>
              <a:gd name="connsiteX2" fmla="*/ 658773 w 1197640"/>
              <a:gd name="connsiteY2" fmla="*/ 2227793 h 2535068"/>
              <a:gd name="connsiteX3" fmla="*/ 1 w 1197640"/>
              <a:gd name="connsiteY3" fmla="*/ 2073894 h 2535068"/>
              <a:gd name="connsiteX4" fmla="*/ 0 w 1197640"/>
              <a:gd name="connsiteY4" fmla="*/ 358871 h 2535068"/>
              <a:gd name="connsiteX0" fmla="*/ 216267 w 1197640"/>
              <a:gd name="connsiteY0" fmla="*/ 327963 h 2535068"/>
              <a:gd name="connsiteX1" fmla="*/ 817323 w 1197640"/>
              <a:gd name="connsiteY1" fmla="*/ 15384 h 2535068"/>
              <a:gd name="connsiteX2" fmla="*/ 1197603 w 1197640"/>
              <a:gd name="connsiteY2" fmla="*/ 2535068 h 2535068"/>
              <a:gd name="connsiteX0" fmla="*/ 0 w 1060898"/>
              <a:gd name="connsiteY0" fmla="*/ 358871 h 2227793"/>
              <a:gd name="connsiteX1" fmla="*/ 690486 w 1060898"/>
              <a:gd name="connsiteY1" fmla="*/ 1477494 h 2227793"/>
              <a:gd name="connsiteX2" fmla="*/ 658773 w 1060898"/>
              <a:gd name="connsiteY2" fmla="*/ 2227793 h 2227793"/>
              <a:gd name="connsiteX3" fmla="*/ 1 w 1060898"/>
              <a:gd name="connsiteY3" fmla="*/ 2073894 h 2227793"/>
              <a:gd name="connsiteX4" fmla="*/ 0 w 1060898"/>
              <a:gd name="connsiteY4" fmla="*/ 358871 h 2227793"/>
              <a:gd name="connsiteX0" fmla="*/ 216267 w 1060898"/>
              <a:gd name="connsiteY0" fmla="*/ 327963 h 2227793"/>
              <a:gd name="connsiteX1" fmla="*/ 817323 w 1060898"/>
              <a:gd name="connsiteY1" fmla="*/ 15384 h 2227793"/>
              <a:gd name="connsiteX2" fmla="*/ 1060838 w 1060898"/>
              <a:gd name="connsiteY2" fmla="*/ 1545900 h 2227793"/>
              <a:gd name="connsiteX0" fmla="*/ 0 w 844255"/>
              <a:gd name="connsiteY0" fmla="*/ 358871 h 2227793"/>
              <a:gd name="connsiteX1" fmla="*/ 690486 w 844255"/>
              <a:gd name="connsiteY1" fmla="*/ 1477494 h 2227793"/>
              <a:gd name="connsiteX2" fmla="*/ 658773 w 844255"/>
              <a:gd name="connsiteY2" fmla="*/ 2227793 h 2227793"/>
              <a:gd name="connsiteX3" fmla="*/ 1 w 844255"/>
              <a:gd name="connsiteY3" fmla="*/ 2073894 h 2227793"/>
              <a:gd name="connsiteX4" fmla="*/ 0 w 844255"/>
              <a:gd name="connsiteY4" fmla="*/ 358871 h 2227793"/>
              <a:gd name="connsiteX0" fmla="*/ 216267 w 844255"/>
              <a:gd name="connsiteY0" fmla="*/ 327963 h 2227793"/>
              <a:gd name="connsiteX1" fmla="*/ 817323 w 844255"/>
              <a:gd name="connsiteY1" fmla="*/ 15384 h 2227793"/>
              <a:gd name="connsiteX2" fmla="*/ 842869 w 844255"/>
              <a:gd name="connsiteY2" fmla="*/ 1723951 h 2227793"/>
              <a:gd name="connsiteX0" fmla="*/ 0 w 818539"/>
              <a:gd name="connsiteY0" fmla="*/ 358871 h 2227793"/>
              <a:gd name="connsiteX1" fmla="*/ 690486 w 818539"/>
              <a:gd name="connsiteY1" fmla="*/ 1477494 h 2227793"/>
              <a:gd name="connsiteX2" fmla="*/ 658773 w 818539"/>
              <a:gd name="connsiteY2" fmla="*/ 2227793 h 2227793"/>
              <a:gd name="connsiteX3" fmla="*/ 1 w 818539"/>
              <a:gd name="connsiteY3" fmla="*/ 2073894 h 2227793"/>
              <a:gd name="connsiteX4" fmla="*/ 0 w 818539"/>
              <a:gd name="connsiteY4" fmla="*/ 358871 h 2227793"/>
              <a:gd name="connsiteX0" fmla="*/ 216267 w 818539"/>
              <a:gd name="connsiteY0" fmla="*/ 327963 h 2227793"/>
              <a:gd name="connsiteX1" fmla="*/ 817323 w 818539"/>
              <a:gd name="connsiteY1" fmla="*/ 15384 h 2227793"/>
              <a:gd name="connsiteX2" fmla="*/ 468728 w 818539"/>
              <a:gd name="connsiteY2" fmla="*/ 756060 h 2227793"/>
              <a:gd name="connsiteX0" fmla="*/ 0 w 777501"/>
              <a:gd name="connsiteY0" fmla="*/ 925263 h 2794185"/>
              <a:gd name="connsiteX1" fmla="*/ 690486 w 777501"/>
              <a:gd name="connsiteY1" fmla="*/ 2043886 h 2794185"/>
              <a:gd name="connsiteX2" fmla="*/ 658773 w 777501"/>
              <a:gd name="connsiteY2" fmla="*/ 2794185 h 2794185"/>
              <a:gd name="connsiteX3" fmla="*/ 1 w 777501"/>
              <a:gd name="connsiteY3" fmla="*/ 2640286 h 2794185"/>
              <a:gd name="connsiteX4" fmla="*/ 0 w 777501"/>
              <a:gd name="connsiteY4" fmla="*/ 925263 h 2794185"/>
              <a:gd name="connsiteX0" fmla="*/ 216267 w 777501"/>
              <a:gd name="connsiteY0" fmla="*/ 894355 h 2794185"/>
              <a:gd name="connsiteX1" fmla="*/ 776140 w 777501"/>
              <a:gd name="connsiteY1" fmla="*/ 6988 h 2794185"/>
              <a:gd name="connsiteX2" fmla="*/ 468728 w 777501"/>
              <a:gd name="connsiteY2" fmla="*/ 1322452 h 2794185"/>
              <a:gd name="connsiteX0" fmla="*/ 0 w 780208"/>
              <a:gd name="connsiteY0" fmla="*/ 925263 h 2794185"/>
              <a:gd name="connsiteX1" fmla="*/ 690486 w 780208"/>
              <a:gd name="connsiteY1" fmla="*/ 2043886 h 2794185"/>
              <a:gd name="connsiteX2" fmla="*/ 658773 w 780208"/>
              <a:gd name="connsiteY2" fmla="*/ 2794185 h 2794185"/>
              <a:gd name="connsiteX3" fmla="*/ 1 w 780208"/>
              <a:gd name="connsiteY3" fmla="*/ 2640286 h 2794185"/>
              <a:gd name="connsiteX4" fmla="*/ 0 w 780208"/>
              <a:gd name="connsiteY4" fmla="*/ 925263 h 2794185"/>
              <a:gd name="connsiteX0" fmla="*/ 216267 w 780208"/>
              <a:gd name="connsiteY0" fmla="*/ 894355 h 2794185"/>
              <a:gd name="connsiteX1" fmla="*/ 776140 w 780208"/>
              <a:gd name="connsiteY1" fmla="*/ 6988 h 2794185"/>
              <a:gd name="connsiteX2" fmla="*/ 698468 w 780208"/>
              <a:gd name="connsiteY2" fmla="*/ 1892921 h 2794185"/>
              <a:gd name="connsiteX0" fmla="*/ 0 w 751621"/>
              <a:gd name="connsiteY0" fmla="*/ 30908 h 1899830"/>
              <a:gd name="connsiteX1" fmla="*/ 690486 w 751621"/>
              <a:gd name="connsiteY1" fmla="*/ 1149531 h 1899830"/>
              <a:gd name="connsiteX2" fmla="*/ 658773 w 751621"/>
              <a:gd name="connsiteY2" fmla="*/ 1899830 h 1899830"/>
              <a:gd name="connsiteX3" fmla="*/ 1 w 751621"/>
              <a:gd name="connsiteY3" fmla="*/ 1745931 h 1899830"/>
              <a:gd name="connsiteX4" fmla="*/ 0 w 751621"/>
              <a:gd name="connsiteY4" fmla="*/ 30908 h 1899830"/>
              <a:gd name="connsiteX0" fmla="*/ 216267 w 751621"/>
              <a:gd name="connsiteY0" fmla="*/ 0 h 1899830"/>
              <a:gd name="connsiteX1" fmla="*/ 746132 w 751621"/>
              <a:gd name="connsiteY1" fmla="*/ 250424 h 1899830"/>
              <a:gd name="connsiteX2" fmla="*/ 698468 w 751621"/>
              <a:gd name="connsiteY2" fmla="*/ 998566 h 1899830"/>
              <a:gd name="connsiteX0" fmla="*/ 0 w 797466"/>
              <a:gd name="connsiteY0" fmla="*/ 30908 h 2365886"/>
              <a:gd name="connsiteX1" fmla="*/ 690486 w 797466"/>
              <a:gd name="connsiteY1" fmla="*/ 1149531 h 2365886"/>
              <a:gd name="connsiteX2" fmla="*/ 658773 w 797466"/>
              <a:gd name="connsiteY2" fmla="*/ 1899830 h 2365886"/>
              <a:gd name="connsiteX3" fmla="*/ 1 w 797466"/>
              <a:gd name="connsiteY3" fmla="*/ 1745931 h 2365886"/>
              <a:gd name="connsiteX4" fmla="*/ 0 w 797466"/>
              <a:gd name="connsiteY4" fmla="*/ 30908 h 2365886"/>
              <a:gd name="connsiteX0" fmla="*/ 216267 w 797466"/>
              <a:gd name="connsiteY0" fmla="*/ 0 h 2365886"/>
              <a:gd name="connsiteX1" fmla="*/ 746132 w 797466"/>
              <a:gd name="connsiteY1" fmla="*/ 250424 h 2365886"/>
              <a:gd name="connsiteX2" fmla="*/ 797060 w 797466"/>
              <a:gd name="connsiteY2" fmla="*/ 2365887 h 2365886"/>
              <a:gd name="connsiteX0" fmla="*/ 0 w 797144"/>
              <a:gd name="connsiteY0" fmla="*/ 30908 h 2365886"/>
              <a:gd name="connsiteX1" fmla="*/ 690486 w 797144"/>
              <a:gd name="connsiteY1" fmla="*/ 1149531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4"/>
              <a:gd name="connsiteY0" fmla="*/ 30908 h 2365886"/>
              <a:gd name="connsiteX1" fmla="*/ 682314 w 797144"/>
              <a:gd name="connsiteY1" fmla="*/ 1024156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4"/>
              <a:gd name="connsiteY0" fmla="*/ 30908 h 2365886"/>
              <a:gd name="connsiteX1" fmla="*/ 682314 w 797144"/>
              <a:gd name="connsiteY1" fmla="*/ 1024156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4"/>
              <a:gd name="connsiteY0" fmla="*/ 30908 h 2365886"/>
              <a:gd name="connsiteX1" fmla="*/ 682314 w 797144"/>
              <a:gd name="connsiteY1" fmla="*/ 1024156 h 2365886"/>
              <a:gd name="connsiteX2" fmla="*/ 658773 w 797144"/>
              <a:gd name="connsiteY2" fmla="*/ 1899830 h 2365886"/>
              <a:gd name="connsiteX3" fmla="*/ 1 w 797144"/>
              <a:gd name="connsiteY3" fmla="*/ 1745931 h 2365886"/>
              <a:gd name="connsiteX4" fmla="*/ 0 w 797144"/>
              <a:gd name="connsiteY4" fmla="*/ 30908 h 2365886"/>
              <a:gd name="connsiteX0" fmla="*/ 216267 w 797144"/>
              <a:gd name="connsiteY0" fmla="*/ 0 h 2365886"/>
              <a:gd name="connsiteX1" fmla="*/ 618347 w 797144"/>
              <a:gd name="connsiteY1" fmla="*/ 1010249 h 2365886"/>
              <a:gd name="connsiteX2" fmla="*/ 797060 w 797144"/>
              <a:gd name="connsiteY2" fmla="*/ 2365887 h 2365886"/>
              <a:gd name="connsiteX0" fmla="*/ 0 w 797141"/>
              <a:gd name="connsiteY0" fmla="*/ 30908 h 2365886"/>
              <a:gd name="connsiteX1" fmla="*/ 682314 w 797141"/>
              <a:gd name="connsiteY1" fmla="*/ 1024156 h 2365886"/>
              <a:gd name="connsiteX2" fmla="*/ 658773 w 797141"/>
              <a:gd name="connsiteY2" fmla="*/ 1899830 h 2365886"/>
              <a:gd name="connsiteX3" fmla="*/ 1 w 797141"/>
              <a:gd name="connsiteY3" fmla="*/ 1745931 h 2365886"/>
              <a:gd name="connsiteX4" fmla="*/ 0 w 797141"/>
              <a:gd name="connsiteY4" fmla="*/ 30908 h 2365886"/>
              <a:gd name="connsiteX0" fmla="*/ 216267 w 797141"/>
              <a:gd name="connsiteY0" fmla="*/ 0 h 2365886"/>
              <a:gd name="connsiteX1" fmla="*/ 618347 w 797141"/>
              <a:gd name="connsiteY1" fmla="*/ 1010249 h 2365886"/>
              <a:gd name="connsiteX2" fmla="*/ 797060 w 797141"/>
              <a:gd name="connsiteY2" fmla="*/ 2365887 h 2365886"/>
              <a:gd name="connsiteX0" fmla="*/ 0 w 797181"/>
              <a:gd name="connsiteY0" fmla="*/ 30908 h 2365886"/>
              <a:gd name="connsiteX1" fmla="*/ 682314 w 797181"/>
              <a:gd name="connsiteY1" fmla="*/ 1024156 h 2365886"/>
              <a:gd name="connsiteX2" fmla="*/ 658773 w 797181"/>
              <a:gd name="connsiteY2" fmla="*/ 1899830 h 2365886"/>
              <a:gd name="connsiteX3" fmla="*/ 1 w 797181"/>
              <a:gd name="connsiteY3" fmla="*/ 1745931 h 2365886"/>
              <a:gd name="connsiteX4" fmla="*/ 0 w 797181"/>
              <a:gd name="connsiteY4" fmla="*/ 30908 h 2365886"/>
              <a:gd name="connsiteX0" fmla="*/ 216267 w 797181"/>
              <a:gd name="connsiteY0" fmla="*/ 0 h 2365886"/>
              <a:gd name="connsiteX1" fmla="*/ 674241 w 797181"/>
              <a:gd name="connsiteY1" fmla="*/ 1017684 h 2365886"/>
              <a:gd name="connsiteX2" fmla="*/ 797060 w 797181"/>
              <a:gd name="connsiteY2" fmla="*/ 2365887 h 2365886"/>
              <a:gd name="connsiteX0" fmla="*/ 0 w 682890"/>
              <a:gd name="connsiteY0" fmla="*/ 30908 h 2909647"/>
              <a:gd name="connsiteX1" fmla="*/ 682314 w 682890"/>
              <a:gd name="connsiteY1" fmla="*/ 1024156 h 2909647"/>
              <a:gd name="connsiteX2" fmla="*/ 658773 w 682890"/>
              <a:gd name="connsiteY2" fmla="*/ 1899830 h 2909647"/>
              <a:gd name="connsiteX3" fmla="*/ 1 w 682890"/>
              <a:gd name="connsiteY3" fmla="*/ 1745931 h 2909647"/>
              <a:gd name="connsiteX4" fmla="*/ 0 w 682890"/>
              <a:gd name="connsiteY4" fmla="*/ 30908 h 2909647"/>
              <a:gd name="connsiteX0" fmla="*/ 216267 w 682890"/>
              <a:gd name="connsiteY0" fmla="*/ 0 h 2909647"/>
              <a:gd name="connsiteX1" fmla="*/ 674241 w 682890"/>
              <a:gd name="connsiteY1" fmla="*/ 1017684 h 2909647"/>
              <a:gd name="connsiteX2" fmla="*/ 614932 w 682890"/>
              <a:gd name="connsiteY2" fmla="*/ 2909646 h 2909647"/>
              <a:gd name="connsiteX0" fmla="*/ 0 w 814574"/>
              <a:gd name="connsiteY0" fmla="*/ 30908 h 3007774"/>
              <a:gd name="connsiteX1" fmla="*/ 682314 w 814574"/>
              <a:gd name="connsiteY1" fmla="*/ 1024156 h 3007774"/>
              <a:gd name="connsiteX2" fmla="*/ 658773 w 814574"/>
              <a:gd name="connsiteY2" fmla="*/ 1899830 h 3007774"/>
              <a:gd name="connsiteX3" fmla="*/ 1 w 814574"/>
              <a:gd name="connsiteY3" fmla="*/ 1745931 h 3007774"/>
              <a:gd name="connsiteX4" fmla="*/ 0 w 814574"/>
              <a:gd name="connsiteY4" fmla="*/ 30908 h 3007774"/>
              <a:gd name="connsiteX0" fmla="*/ 216267 w 814574"/>
              <a:gd name="connsiteY0" fmla="*/ 0 h 3007774"/>
              <a:gd name="connsiteX1" fmla="*/ 674241 w 814574"/>
              <a:gd name="connsiteY1" fmla="*/ 1017684 h 3007774"/>
              <a:gd name="connsiteX2" fmla="*/ 814469 w 814574"/>
              <a:gd name="connsiteY2" fmla="*/ 3007774 h 3007774"/>
              <a:gd name="connsiteX0" fmla="*/ 0 w 814561"/>
              <a:gd name="connsiteY0" fmla="*/ 30908 h 3007774"/>
              <a:gd name="connsiteX1" fmla="*/ 682314 w 814561"/>
              <a:gd name="connsiteY1" fmla="*/ 1024156 h 3007774"/>
              <a:gd name="connsiteX2" fmla="*/ 658773 w 814561"/>
              <a:gd name="connsiteY2" fmla="*/ 1899830 h 3007774"/>
              <a:gd name="connsiteX3" fmla="*/ 1 w 814561"/>
              <a:gd name="connsiteY3" fmla="*/ 1745931 h 3007774"/>
              <a:gd name="connsiteX4" fmla="*/ 0 w 814561"/>
              <a:gd name="connsiteY4" fmla="*/ 30908 h 3007774"/>
              <a:gd name="connsiteX0" fmla="*/ 216267 w 814561"/>
              <a:gd name="connsiteY0" fmla="*/ 0 h 3007774"/>
              <a:gd name="connsiteX1" fmla="*/ 657029 w 814561"/>
              <a:gd name="connsiteY1" fmla="*/ 114360 h 3007774"/>
              <a:gd name="connsiteX2" fmla="*/ 814469 w 814561"/>
              <a:gd name="connsiteY2" fmla="*/ 3007774 h 3007774"/>
              <a:gd name="connsiteX0" fmla="*/ 0 w 931703"/>
              <a:gd name="connsiteY0" fmla="*/ 30908 h 1899829"/>
              <a:gd name="connsiteX1" fmla="*/ 682314 w 931703"/>
              <a:gd name="connsiteY1" fmla="*/ 1024156 h 1899829"/>
              <a:gd name="connsiteX2" fmla="*/ 658773 w 931703"/>
              <a:gd name="connsiteY2" fmla="*/ 1899830 h 1899829"/>
              <a:gd name="connsiteX3" fmla="*/ 1 w 931703"/>
              <a:gd name="connsiteY3" fmla="*/ 1745931 h 1899829"/>
              <a:gd name="connsiteX4" fmla="*/ 0 w 931703"/>
              <a:gd name="connsiteY4" fmla="*/ 30908 h 1899829"/>
              <a:gd name="connsiteX0" fmla="*/ 216267 w 931703"/>
              <a:gd name="connsiteY0" fmla="*/ 0 h 1899829"/>
              <a:gd name="connsiteX1" fmla="*/ 657029 w 931703"/>
              <a:gd name="connsiteY1" fmla="*/ 114360 h 1899829"/>
              <a:gd name="connsiteX2" fmla="*/ 931652 w 931703"/>
              <a:gd name="connsiteY2" fmla="*/ 1595328 h 1899829"/>
              <a:gd name="connsiteX0" fmla="*/ 0 w 785633"/>
              <a:gd name="connsiteY0" fmla="*/ 30908 h 1899829"/>
              <a:gd name="connsiteX1" fmla="*/ 682314 w 785633"/>
              <a:gd name="connsiteY1" fmla="*/ 1024156 h 1899829"/>
              <a:gd name="connsiteX2" fmla="*/ 658773 w 785633"/>
              <a:gd name="connsiteY2" fmla="*/ 1899830 h 1899829"/>
              <a:gd name="connsiteX3" fmla="*/ 1 w 785633"/>
              <a:gd name="connsiteY3" fmla="*/ 1745931 h 1899829"/>
              <a:gd name="connsiteX4" fmla="*/ 0 w 785633"/>
              <a:gd name="connsiteY4" fmla="*/ 30908 h 1899829"/>
              <a:gd name="connsiteX0" fmla="*/ 216267 w 785633"/>
              <a:gd name="connsiteY0" fmla="*/ 0 h 1899829"/>
              <a:gd name="connsiteX1" fmla="*/ 657029 w 785633"/>
              <a:gd name="connsiteY1" fmla="*/ 114360 h 1899829"/>
              <a:gd name="connsiteX2" fmla="*/ 785518 w 785633"/>
              <a:gd name="connsiteY2" fmla="*/ 1738259 h 1899829"/>
              <a:gd name="connsiteX0" fmla="*/ 0 w 785608"/>
              <a:gd name="connsiteY0" fmla="*/ 411002 h 2279923"/>
              <a:gd name="connsiteX1" fmla="*/ 682314 w 785608"/>
              <a:gd name="connsiteY1" fmla="*/ 1404250 h 2279923"/>
              <a:gd name="connsiteX2" fmla="*/ 658773 w 785608"/>
              <a:gd name="connsiteY2" fmla="*/ 2279924 h 2279923"/>
              <a:gd name="connsiteX3" fmla="*/ 1 w 785608"/>
              <a:gd name="connsiteY3" fmla="*/ 2126025 h 2279923"/>
              <a:gd name="connsiteX4" fmla="*/ 0 w 785608"/>
              <a:gd name="connsiteY4" fmla="*/ 411002 h 2279923"/>
              <a:gd name="connsiteX0" fmla="*/ 216267 w 785608"/>
              <a:gd name="connsiteY0" fmla="*/ 380094 h 2279923"/>
              <a:gd name="connsiteX1" fmla="*/ 624592 w 785608"/>
              <a:gd name="connsiteY1" fmla="*/ 13834 h 2279923"/>
              <a:gd name="connsiteX2" fmla="*/ 785518 w 785608"/>
              <a:gd name="connsiteY2" fmla="*/ 2118353 h 2279923"/>
              <a:gd name="connsiteX0" fmla="*/ 0 w 682890"/>
              <a:gd name="connsiteY0" fmla="*/ 411002 h 2452908"/>
              <a:gd name="connsiteX1" fmla="*/ 682314 w 682890"/>
              <a:gd name="connsiteY1" fmla="*/ 1404250 h 2452908"/>
              <a:gd name="connsiteX2" fmla="*/ 658773 w 682890"/>
              <a:gd name="connsiteY2" fmla="*/ 2279924 h 2452908"/>
              <a:gd name="connsiteX3" fmla="*/ 1 w 682890"/>
              <a:gd name="connsiteY3" fmla="*/ 2126025 h 2452908"/>
              <a:gd name="connsiteX4" fmla="*/ 0 w 682890"/>
              <a:gd name="connsiteY4" fmla="*/ 411002 h 2452908"/>
              <a:gd name="connsiteX0" fmla="*/ 216267 w 682890"/>
              <a:gd name="connsiteY0" fmla="*/ 380094 h 2452908"/>
              <a:gd name="connsiteX1" fmla="*/ 624592 w 682890"/>
              <a:gd name="connsiteY1" fmla="*/ 13834 h 2452908"/>
              <a:gd name="connsiteX2" fmla="*/ 536271 w 682890"/>
              <a:gd name="connsiteY2" fmla="*/ 2452908 h 2452908"/>
              <a:gd name="connsiteX0" fmla="*/ 0 w 843582"/>
              <a:gd name="connsiteY0" fmla="*/ 411002 h 2279925"/>
              <a:gd name="connsiteX1" fmla="*/ 682314 w 843582"/>
              <a:gd name="connsiteY1" fmla="*/ 1404250 h 2279925"/>
              <a:gd name="connsiteX2" fmla="*/ 658773 w 843582"/>
              <a:gd name="connsiteY2" fmla="*/ 2279924 h 2279925"/>
              <a:gd name="connsiteX3" fmla="*/ 1 w 843582"/>
              <a:gd name="connsiteY3" fmla="*/ 2126025 h 2279925"/>
              <a:gd name="connsiteX4" fmla="*/ 0 w 843582"/>
              <a:gd name="connsiteY4" fmla="*/ 411002 h 2279925"/>
              <a:gd name="connsiteX0" fmla="*/ 216267 w 843582"/>
              <a:gd name="connsiteY0" fmla="*/ 380094 h 2279925"/>
              <a:gd name="connsiteX1" fmla="*/ 624592 w 843582"/>
              <a:gd name="connsiteY1" fmla="*/ 13834 h 2279925"/>
              <a:gd name="connsiteX2" fmla="*/ 843517 w 843582"/>
              <a:gd name="connsiteY2" fmla="*/ 1664897 h 2279925"/>
              <a:gd name="connsiteX0" fmla="*/ 0 w 1079214"/>
              <a:gd name="connsiteY0" fmla="*/ 462323 h 2331246"/>
              <a:gd name="connsiteX1" fmla="*/ 682314 w 1079214"/>
              <a:gd name="connsiteY1" fmla="*/ 1455571 h 2331246"/>
              <a:gd name="connsiteX2" fmla="*/ 658773 w 1079214"/>
              <a:gd name="connsiteY2" fmla="*/ 2331245 h 2331246"/>
              <a:gd name="connsiteX3" fmla="*/ 1 w 1079214"/>
              <a:gd name="connsiteY3" fmla="*/ 2177346 h 2331246"/>
              <a:gd name="connsiteX4" fmla="*/ 0 w 1079214"/>
              <a:gd name="connsiteY4" fmla="*/ 462323 h 2331246"/>
              <a:gd name="connsiteX0" fmla="*/ 216267 w 1079214"/>
              <a:gd name="connsiteY0" fmla="*/ 431415 h 2331246"/>
              <a:gd name="connsiteX1" fmla="*/ 624592 w 1079214"/>
              <a:gd name="connsiteY1" fmla="*/ 65155 h 2331246"/>
              <a:gd name="connsiteX2" fmla="*/ 1079184 w 1079214"/>
              <a:gd name="connsiteY2" fmla="*/ 14029 h 2331246"/>
              <a:gd name="connsiteX0" fmla="*/ 0 w 966990"/>
              <a:gd name="connsiteY0" fmla="*/ 940413 h 2809336"/>
              <a:gd name="connsiteX1" fmla="*/ 682314 w 966990"/>
              <a:gd name="connsiteY1" fmla="*/ 1933661 h 2809336"/>
              <a:gd name="connsiteX2" fmla="*/ 658773 w 966990"/>
              <a:gd name="connsiteY2" fmla="*/ 2809335 h 2809336"/>
              <a:gd name="connsiteX3" fmla="*/ 1 w 966990"/>
              <a:gd name="connsiteY3" fmla="*/ 2655436 h 2809336"/>
              <a:gd name="connsiteX4" fmla="*/ 0 w 966990"/>
              <a:gd name="connsiteY4" fmla="*/ 940413 h 2809336"/>
              <a:gd name="connsiteX0" fmla="*/ 216267 w 966990"/>
              <a:gd name="connsiteY0" fmla="*/ 909505 h 2809336"/>
              <a:gd name="connsiteX1" fmla="*/ 624592 w 966990"/>
              <a:gd name="connsiteY1" fmla="*/ 543245 h 2809336"/>
              <a:gd name="connsiteX2" fmla="*/ 966949 w 966990"/>
              <a:gd name="connsiteY2" fmla="*/ 2639 h 2809336"/>
              <a:gd name="connsiteX0" fmla="*/ 0 w 961073"/>
              <a:gd name="connsiteY0" fmla="*/ 411002 h 2279925"/>
              <a:gd name="connsiteX1" fmla="*/ 682314 w 961073"/>
              <a:gd name="connsiteY1" fmla="*/ 1404250 h 2279925"/>
              <a:gd name="connsiteX2" fmla="*/ 658773 w 961073"/>
              <a:gd name="connsiteY2" fmla="*/ 2279924 h 2279925"/>
              <a:gd name="connsiteX3" fmla="*/ 1 w 961073"/>
              <a:gd name="connsiteY3" fmla="*/ 2126025 h 2279925"/>
              <a:gd name="connsiteX4" fmla="*/ 0 w 961073"/>
              <a:gd name="connsiteY4" fmla="*/ 411002 h 2279925"/>
              <a:gd name="connsiteX0" fmla="*/ 216267 w 961073"/>
              <a:gd name="connsiteY0" fmla="*/ 380094 h 2279925"/>
              <a:gd name="connsiteX1" fmla="*/ 624592 w 961073"/>
              <a:gd name="connsiteY1" fmla="*/ 13834 h 2279925"/>
              <a:gd name="connsiteX2" fmla="*/ 961032 w 961073"/>
              <a:gd name="connsiteY2" fmla="*/ 1042896 h 2279925"/>
              <a:gd name="connsiteX0" fmla="*/ 0 w 885119"/>
              <a:gd name="connsiteY0" fmla="*/ 411002 h 2279925"/>
              <a:gd name="connsiteX1" fmla="*/ 682314 w 885119"/>
              <a:gd name="connsiteY1" fmla="*/ 1404250 h 2279925"/>
              <a:gd name="connsiteX2" fmla="*/ 658773 w 885119"/>
              <a:gd name="connsiteY2" fmla="*/ 2279924 h 2279925"/>
              <a:gd name="connsiteX3" fmla="*/ 1 w 885119"/>
              <a:gd name="connsiteY3" fmla="*/ 2126025 h 2279925"/>
              <a:gd name="connsiteX4" fmla="*/ 0 w 885119"/>
              <a:gd name="connsiteY4" fmla="*/ 411002 h 2279925"/>
              <a:gd name="connsiteX0" fmla="*/ 216267 w 885119"/>
              <a:gd name="connsiteY0" fmla="*/ 380094 h 2279925"/>
              <a:gd name="connsiteX1" fmla="*/ 624592 w 885119"/>
              <a:gd name="connsiteY1" fmla="*/ 13834 h 2279925"/>
              <a:gd name="connsiteX2" fmla="*/ 885065 w 885119"/>
              <a:gd name="connsiteY2" fmla="*/ 1506123 h 2279925"/>
              <a:gd name="connsiteX0" fmla="*/ 0 w 885121"/>
              <a:gd name="connsiteY0" fmla="*/ 560349 h 2429272"/>
              <a:gd name="connsiteX1" fmla="*/ 682314 w 885121"/>
              <a:gd name="connsiteY1" fmla="*/ 1553597 h 2429272"/>
              <a:gd name="connsiteX2" fmla="*/ 658773 w 885121"/>
              <a:gd name="connsiteY2" fmla="*/ 2429271 h 2429272"/>
              <a:gd name="connsiteX3" fmla="*/ 1 w 885121"/>
              <a:gd name="connsiteY3" fmla="*/ 2275372 h 2429272"/>
              <a:gd name="connsiteX4" fmla="*/ 0 w 885121"/>
              <a:gd name="connsiteY4" fmla="*/ 560349 h 2429272"/>
              <a:gd name="connsiteX0" fmla="*/ 216267 w 885121"/>
              <a:gd name="connsiteY0" fmla="*/ 529441 h 2429272"/>
              <a:gd name="connsiteX1" fmla="*/ 633718 w 885121"/>
              <a:gd name="connsiteY1" fmla="*/ 10756 h 2429272"/>
              <a:gd name="connsiteX2" fmla="*/ 885065 w 885121"/>
              <a:gd name="connsiteY2" fmla="*/ 1655470 h 2429272"/>
              <a:gd name="connsiteX0" fmla="*/ 0 w 885113"/>
              <a:gd name="connsiteY0" fmla="*/ 1125797 h 2994720"/>
              <a:gd name="connsiteX1" fmla="*/ 682314 w 885113"/>
              <a:gd name="connsiteY1" fmla="*/ 2119045 h 2994720"/>
              <a:gd name="connsiteX2" fmla="*/ 658773 w 885113"/>
              <a:gd name="connsiteY2" fmla="*/ 2994719 h 2994720"/>
              <a:gd name="connsiteX3" fmla="*/ 1 w 885113"/>
              <a:gd name="connsiteY3" fmla="*/ 2840820 h 2994720"/>
              <a:gd name="connsiteX4" fmla="*/ 0 w 885113"/>
              <a:gd name="connsiteY4" fmla="*/ 1125797 h 2994720"/>
              <a:gd name="connsiteX0" fmla="*/ 216267 w 885113"/>
              <a:gd name="connsiteY0" fmla="*/ 1094889 h 2994720"/>
              <a:gd name="connsiteX1" fmla="*/ 591957 w 885113"/>
              <a:gd name="connsiteY1" fmla="*/ 5866 h 2994720"/>
              <a:gd name="connsiteX2" fmla="*/ 885065 w 885113"/>
              <a:gd name="connsiteY2" fmla="*/ 2220918 h 2994720"/>
              <a:gd name="connsiteX0" fmla="*/ 0 w 814130"/>
              <a:gd name="connsiteY0" fmla="*/ 1125797 h 2994720"/>
              <a:gd name="connsiteX1" fmla="*/ 682314 w 814130"/>
              <a:gd name="connsiteY1" fmla="*/ 2119045 h 2994720"/>
              <a:gd name="connsiteX2" fmla="*/ 658773 w 814130"/>
              <a:gd name="connsiteY2" fmla="*/ 2994719 h 2994720"/>
              <a:gd name="connsiteX3" fmla="*/ 1 w 814130"/>
              <a:gd name="connsiteY3" fmla="*/ 2840820 h 2994720"/>
              <a:gd name="connsiteX4" fmla="*/ 0 w 814130"/>
              <a:gd name="connsiteY4" fmla="*/ 1125797 h 2994720"/>
              <a:gd name="connsiteX0" fmla="*/ 216267 w 814130"/>
              <a:gd name="connsiteY0" fmla="*/ 1094889 h 2994720"/>
              <a:gd name="connsiteX1" fmla="*/ 591957 w 814130"/>
              <a:gd name="connsiteY1" fmla="*/ 5866 h 2994720"/>
              <a:gd name="connsiteX2" fmla="*/ 814066 w 814130"/>
              <a:gd name="connsiteY2" fmla="*/ 2099350 h 2994720"/>
              <a:gd name="connsiteX0" fmla="*/ 0 w 1009907"/>
              <a:gd name="connsiteY0" fmla="*/ 1902448 h 3771371"/>
              <a:gd name="connsiteX1" fmla="*/ 682314 w 1009907"/>
              <a:gd name="connsiteY1" fmla="*/ 2895696 h 3771371"/>
              <a:gd name="connsiteX2" fmla="*/ 658773 w 1009907"/>
              <a:gd name="connsiteY2" fmla="*/ 3771370 h 3771371"/>
              <a:gd name="connsiteX3" fmla="*/ 1 w 1009907"/>
              <a:gd name="connsiteY3" fmla="*/ 3617471 h 3771371"/>
              <a:gd name="connsiteX4" fmla="*/ 0 w 1009907"/>
              <a:gd name="connsiteY4" fmla="*/ 1902448 h 3771371"/>
              <a:gd name="connsiteX0" fmla="*/ 216267 w 1009907"/>
              <a:gd name="connsiteY0" fmla="*/ 1871540 h 3771371"/>
              <a:gd name="connsiteX1" fmla="*/ 591957 w 1009907"/>
              <a:gd name="connsiteY1" fmla="*/ 782517 h 3771371"/>
              <a:gd name="connsiteX2" fmla="*/ 1009874 w 1009907"/>
              <a:gd name="connsiteY2" fmla="*/ 1887 h 3771371"/>
              <a:gd name="connsiteX0" fmla="*/ 0 w 1009913"/>
              <a:gd name="connsiteY0" fmla="*/ 1902054 h 3770977"/>
              <a:gd name="connsiteX1" fmla="*/ 682314 w 1009913"/>
              <a:gd name="connsiteY1" fmla="*/ 2895302 h 3770977"/>
              <a:gd name="connsiteX2" fmla="*/ 658773 w 1009913"/>
              <a:gd name="connsiteY2" fmla="*/ 3770976 h 3770977"/>
              <a:gd name="connsiteX3" fmla="*/ 1 w 1009913"/>
              <a:gd name="connsiteY3" fmla="*/ 3617077 h 3770977"/>
              <a:gd name="connsiteX4" fmla="*/ 0 w 1009913"/>
              <a:gd name="connsiteY4" fmla="*/ 1902054 h 3770977"/>
              <a:gd name="connsiteX0" fmla="*/ 216267 w 1009913"/>
              <a:gd name="connsiteY0" fmla="*/ 1871146 h 3770977"/>
              <a:gd name="connsiteX1" fmla="*/ 651634 w 1009913"/>
              <a:gd name="connsiteY1" fmla="*/ 1004498 h 3770977"/>
              <a:gd name="connsiteX2" fmla="*/ 1009874 w 1009913"/>
              <a:gd name="connsiteY2" fmla="*/ 1493 h 3770977"/>
              <a:gd name="connsiteX0" fmla="*/ 0 w 951914"/>
              <a:gd name="connsiteY0" fmla="*/ 2805927 h 4674850"/>
              <a:gd name="connsiteX1" fmla="*/ 682314 w 951914"/>
              <a:gd name="connsiteY1" fmla="*/ 3799175 h 4674850"/>
              <a:gd name="connsiteX2" fmla="*/ 658773 w 951914"/>
              <a:gd name="connsiteY2" fmla="*/ 4674849 h 4674850"/>
              <a:gd name="connsiteX3" fmla="*/ 1 w 951914"/>
              <a:gd name="connsiteY3" fmla="*/ 4520950 h 4674850"/>
              <a:gd name="connsiteX4" fmla="*/ 0 w 951914"/>
              <a:gd name="connsiteY4" fmla="*/ 2805927 h 4674850"/>
              <a:gd name="connsiteX0" fmla="*/ 216267 w 951914"/>
              <a:gd name="connsiteY0" fmla="*/ 2775019 h 4674850"/>
              <a:gd name="connsiteX1" fmla="*/ 651634 w 951914"/>
              <a:gd name="connsiteY1" fmla="*/ 1908371 h 4674850"/>
              <a:gd name="connsiteX2" fmla="*/ 951867 w 951914"/>
              <a:gd name="connsiteY2" fmla="*/ 805 h 4674850"/>
              <a:gd name="connsiteX0" fmla="*/ 0 w 951921"/>
              <a:gd name="connsiteY0" fmla="*/ 2805656 h 4674579"/>
              <a:gd name="connsiteX1" fmla="*/ 682314 w 951921"/>
              <a:gd name="connsiteY1" fmla="*/ 3798904 h 4674579"/>
              <a:gd name="connsiteX2" fmla="*/ 658773 w 951921"/>
              <a:gd name="connsiteY2" fmla="*/ 4674578 h 4674579"/>
              <a:gd name="connsiteX3" fmla="*/ 1 w 951921"/>
              <a:gd name="connsiteY3" fmla="*/ 4520679 h 4674579"/>
              <a:gd name="connsiteX4" fmla="*/ 0 w 951921"/>
              <a:gd name="connsiteY4" fmla="*/ 2805656 h 4674579"/>
              <a:gd name="connsiteX0" fmla="*/ 216267 w 951921"/>
              <a:gd name="connsiteY0" fmla="*/ 2774748 h 4674579"/>
              <a:gd name="connsiteX1" fmla="*/ 688969 w 951921"/>
              <a:gd name="connsiteY1" fmla="*/ 2907757 h 4674579"/>
              <a:gd name="connsiteX2" fmla="*/ 951867 w 951921"/>
              <a:gd name="connsiteY2" fmla="*/ 534 h 4674579"/>
              <a:gd name="connsiteX0" fmla="*/ 0 w 798641"/>
              <a:gd name="connsiteY0" fmla="*/ 2497575 h 4366498"/>
              <a:gd name="connsiteX1" fmla="*/ 682314 w 798641"/>
              <a:gd name="connsiteY1" fmla="*/ 3490823 h 4366498"/>
              <a:gd name="connsiteX2" fmla="*/ 658773 w 798641"/>
              <a:gd name="connsiteY2" fmla="*/ 4366497 h 4366498"/>
              <a:gd name="connsiteX3" fmla="*/ 1 w 798641"/>
              <a:gd name="connsiteY3" fmla="*/ 4212598 h 4366498"/>
              <a:gd name="connsiteX4" fmla="*/ 0 w 798641"/>
              <a:gd name="connsiteY4" fmla="*/ 2497575 h 4366498"/>
              <a:gd name="connsiteX0" fmla="*/ 216267 w 798641"/>
              <a:gd name="connsiteY0" fmla="*/ 2466667 h 4366498"/>
              <a:gd name="connsiteX1" fmla="*/ 688969 w 798641"/>
              <a:gd name="connsiteY1" fmla="*/ 2599676 h 4366498"/>
              <a:gd name="connsiteX2" fmla="*/ 798504 w 798641"/>
              <a:gd name="connsiteY2" fmla="*/ 598 h 4366498"/>
              <a:gd name="connsiteX0" fmla="*/ 0 w 798648"/>
              <a:gd name="connsiteY0" fmla="*/ 2497876 h 4366799"/>
              <a:gd name="connsiteX1" fmla="*/ 682314 w 798648"/>
              <a:gd name="connsiteY1" fmla="*/ 3491124 h 4366799"/>
              <a:gd name="connsiteX2" fmla="*/ 658773 w 798648"/>
              <a:gd name="connsiteY2" fmla="*/ 4366798 h 4366799"/>
              <a:gd name="connsiteX3" fmla="*/ 1 w 798648"/>
              <a:gd name="connsiteY3" fmla="*/ 4212899 h 4366799"/>
              <a:gd name="connsiteX4" fmla="*/ 0 w 798648"/>
              <a:gd name="connsiteY4" fmla="*/ 2497876 h 4366799"/>
              <a:gd name="connsiteX0" fmla="*/ 216267 w 798648"/>
              <a:gd name="connsiteY0" fmla="*/ 2466968 h 4366799"/>
              <a:gd name="connsiteX1" fmla="*/ 693595 w 798648"/>
              <a:gd name="connsiteY1" fmla="*/ 1706600 h 4366799"/>
              <a:gd name="connsiteX2" fmla="*/ 798504 w 798648"/>
              <a:gd name="connsiteY2" fmla="*/ 899 h 4366799"/>
              <a:gd name="connsiteX0" fmla="*/ 0 w 798841"/>
              <a:gd name="connsiteY0" fmla="*/ 2497575 h 4366498"/>
              <a:gd name="connsiteX1" fmla="*/ 682314 w 798841"/>
              <a:gd name="connsiteY1" fmla="*/ 3490823 h 4366498"/>
              <a:gd name="connsiteX2" fmla="*/ 658773 w 798841"/>
              <a:gd name="connsiteY2" fmla="*/ 4366497 h 4366498"/>
              <a:gd name="connsiteX3" fmla="*/ 1 w 798841"/>
              <a:gd name="connsiteY3" fmla="*/ 4212598 h 4366498"/>
              <a:gd name="connsiteX4" fmla="*/ 0 w 798841"/>
              <a:gd name="connsiteY4" fmla="*/ 2497575 h 4366498"/>
              <a:gd name="connsiteX0" fmla="*/ 216267 w 798841"/>
              <a:gd name="connsiteY0" fmla="*/ 2466667 h 4366498"/>
              <a:gd name="connsiteX1" fmla="*/ 747974 w 798841"/>
              <a:gd name="connsiteY1" fmla="*/ 2596588 h 4366498"/>
              <a:gd name="connsiteX2" fmla="*/ 798504 w 798841"/>
              <a:gd name="connsiteY2" fmla="*/ 598 h 4366498"/>
              <a:gd name="connsiteX0" fmla="*/ 0 w 748485"/>
              <a:gd name="connsiteY0" fmla="*/ 1218572 h 3087495"/>
              <a:gd name="connsiteX1" fmla="*/ 682314 w 748485"/>
              <a:gd name="connsiteY1" fmla="*/ 2211820 h 3087495"/>
              <a:gd name="connsiteX2" fmla="*/ 658773 w 748485"/>
              <a:gd name="connsiteY2" fmla="*/ 3087494 h 3087495"/>
              <a:gd name="connsiteX3" fmla="*/ 1 w 748485"/>
              <a:gd name="connsiteY3" fmla="*/ 2933595 h 3087495"/>
              <a:gd name="connsiteX4" fmla="*/ 0 w 748485"/>
              <a:gd name="connsiteY4" fmla="*/ 1218572 h 3087495"/>
              <a:gd name="connsiteX0" fmla="*/ 216267 w 748485"/>
              <a:gd name="connsiteY0" fmla="*/ 1187664 h 3087495"/>
              <a:gd name="connsiteX1" fmla="*/ 747974 w 748485"/>
              <a:gd name="connsiteY1" fmla="*/ 1317585 h 3087495"/>
              <a:gd name="connsiteX2" fmla="*/ 324038 w 748485"/>
              <a:gd name="connsiteY2" fmla="*/ 1153 h 3087495"/>
              <a:gd name="connsiteX0" fmla="*/ 0 w 748545"/>
              <a:gd name="connsiteY0" fmla="*/ 30909 h 1899832"/>
              <a:gd name="connsiteX1" fmla="*/ 682314 w 748545"/>
              <a:gd name="connsiteY1" fmla="*/ 1024157 h 1899832"/>
              <a:gd name="connsiteX2" fmla="*/ 658773 w 748545"/>
              <a:gd name="connsiteY2" fmla="*/ 1899831 h 1899832"/>
              <a:gd name="connsiteX3" fmla="*/ 1 w 748545"/>
              <a:gd name="connsiteY3" fmla="*/ 1745932 h 1899832"/>
              <a:gd name="connsiteX4" fmla="*/ 0 w 748545"/>
              <a:gd name="connsiteY4" fmla="*/ 30909 h 1899832"/>
              <a:gd name="connsiteX0" fmla="*/ 216267 w 748545"/>
              <a:gd name="connsiteY0" fmla="*/ 1 h 1899832"/>
              <a:gd name="connsiteX1" fmla="*/ 747974 w 748545"/>
              <a:gd name="connsiteY1" fmla="*/ 129922 h 1899832"/>
              <a:gd name="connsiteX2" fmla="*/ 371394 w 748545"/>
              <a:gd name="connsiteY2" fmla="*/ 1175828 h 1899832"/>
              <a:gd name="connsiteX0" fmla="*/ 0 w 682890"/>
              <a:gd name="connsiteY0" fmla="*/ 41664 h 1910587"/>
              <a:gd name="connsiteX1" fmla="*/ 682314 w 682890"/>
              <a:gd name="connsiteY1" fmla="*/ 1034912 h 1910587"/>
              <a:gd name="connsiteX2" fmla="*/ 658773 w 682890"/>
              <a:gd name="connsiteY2" fmla="*/ 1910586 h 1910587"/>
              <a:gd name="connsiteX3" fmla="*/ 1 w 682890"/>
              <a:gd name="connsiteY3" fmla="*/ 1756687 h 1910587"/>
              <a:gd name="connsiteX4" fmla="*/ 0 w 682890"/>
              <a:gd name="connsiteY4" fmla="*/ 41664 h 1910587"/>
              <a:gd name="connsiteX0" fmla="*/ 216267 w 682890"/>
              <a:gd name="connsiteY0" fmla="*/ 10756 h 1910587"/>
              <a:gd name="connsiteX1" fmla="*/ 631233 w 682890"/>
              <a:gd name="connsiteY1" fmla="*/ 63621 h 1910587"/>
              <a:gd name="connsiteX2" fmla="*/ 371394 w 682890"/>
              <a:gd name="connsiteY2" fmla="*/ 1186583 h 1910587"/>
              <a:gd name="connsiteX0" fmla="*/ 0 w 682890"/>
              <a:gd name="connsiteY0" fmla="*/ 41664 h 1910587"/>
              <a:gd name="connsiteX1" fmla="*/ 682314 w 682890"/>
              <a:gd name="connsiteY1" fmla="*/ 1034912 h 1910587"/>
              <a:gd name="connsiteX2" fmla="*/ 658773 w 682890"/>
              <a:gd name="connsiteY2" fmla="*/ 1910586 h 1910587"/>
              <a:gd name="connsiteX3" fmla="*/ 1 w 682890"/>
              <a:gd name="connsiteY3" fmla="*/ 1756687 h 1910587"/>
              <a:gd name="connsiteX4" fmla="*/ 0 w 682890"/>
              <a:gd name="connsiteY4" fmla="*/ 41664 h 1910587"/>
              <a:gd name="connsiteX0" fmla="*/ 216267 w 682890"/>
              <a:gd name="connsiteY0" fmla="*/ 10756 h 1910587"/>
              <a:gd name="connsiteX1" fmla="*/ 631233 w 682890"/>
              <a:gd name="connsiteY1" fmla="*/ 63621 h 1910587"/>
              <a:gd name="connsiteX2" fmla="*/ 370261 w 682890"/>
              <a:gd name="connsiteY2" fmla="*/ 1682026 h 1910587"/>
              <a:gd name="connsiteX0" fmla="*/ 0 w 682890"/>
              <a:gd name="connsiteY0" fmla="*/ 41664 h 3740657"/>
              <a:gd name="connsiteX1" fmla="*/ 682314 w 682890"/>
              <a:gd name="connsiteY1" fmla="*/ 1034912 h 3740657"/>
              <a:gd name="connsiteX2" fmla="*/ 658773 w 682890"/>
              <a:gd name="connsiteY2" fmla="*/ 1910586 h 3740657"/>
              <a:gd name="connsiteX3" fmla="*/ 1 w 682890"/>
              <a:gd name="connsiteY3" fmla="*/ 1756687 h 3740657"/>
              <a:gd name="connsiteX4" fmla="*/ 0 w 682890"/>
              <a:gd name="connsiteY4" fmla="*/ 41664 h 3740657"/>
              <a:gd name="connsiteX0" fmla="*/ 216267 w 682890"/>
              <a:gd name="connsiteY0" fmla="*/ 10756 h 3740657"/>
              <a:gd name="connsiteX1" fmla="*/ 631233 w 682890"/>
              <a:gd name="connsiteY1" fmla="*/ 63621 h 3740657"/>
              <a:gd name="connsiteX2" fmla="*/ 347902 w 682890"/>
              <a:gd name="connsiteY2" fmla="*/ 3740657 h 3740657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1 h 3729902"/>
              <a:gd name="connsiteX1" fmla="*/ 496413 w 682890"/>
              <a:gd name="connsiteY1" fmla="*/ 1669009 h 3729902"/>
              <a:gd name="connsiteX2" fmla="*/ 347902 w 682890"/>
              <a:gd name="connsiteY2" fmla="*/ 3729902 h 3729902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1 h 3729902"/>
              <a:gd name="connsiteX1" fmla="*/ 506681 w 682890"/>
              <a:gd name="connsiteY1" fmla="*/ 1415356 h 3729902"/>
              <a:gd name="connsiteX2" fmla="*/ 347902 w 682890"/>
              <a:gd name="connsiteY2" fmla="*/ 3729902 h 3729902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1 h 3729902"/>
              <a:gd name="connsiteX1" fmla="*/ 496105 w 682890"/>
              <a:gd name="connsiteY1" fmla="*/ 1520769 h 3729902"/>
              <a:gd name="connsiteX2" fmla="*/ 347902 w 682890"/>
              <a:gd name="connsiteY2" fmla="*/ 3729902 h 3729902"/>
              <a:gd name="connsiteX0" fmla="*/ 0 w 682890"/>
              <a:gd name="connsiteY0" fmla="*/ 30909 h 3729902"/>
              <a:gd name="connsiteX1" fmla="*/ 682314 w 682890"/>
              <a:gd name="connsiteY1" fmla="*/ 1024157 h 3729902"/>
              <a:gd name="connsiteX2" fmla="*/ 658773 w 682890"/>
              <a:gd name="connsiteY2" fmla="*/ 1899831 h 3729902"/>
              <a:gd name="connsiteX3" fmla="*/ 1 w 682890"/>
              <a:gd name="connsiteY3" fmla="*/ 1745932 h 3729902"/>
              <a:gd name="connsiteX4" fmla="*/ 0 w 682890"/>
              <a:gd name="connsiteY4" fmla="*/ 30909 h 3729902"/>
              <a:gd name="connsiteX0" fmla="*/ 216267 w 682890"/>
              <a:gd name="connsiteY0" fmla="*/ 0 h 3729902"/>
              <a:gd name="connsiteX1" fmla="*/ 496105 w 682890"/>
              <a:gd name="connsiteY1" fmla="*/ 1520769 h 3729902"/>
              <a:gd name="connsiteX2" fmla="*/ 347902 w 682890"/>
              <a:gd name="connsiteY2" fmla="*/ 3729902 h 3729902"/>
              <a:gd name="connsiteX0" fmla="*/ 0 w 682890"/>
              <a:gd name="connsiteY0" fmla="*/ 31229 h 3730222"/>
              <a:gd name="connsiteX1" fmla="*/ 682314 w 682890"/>
              <a:gd name="connsiteY1" fmla="*/ 1024477 h 3730222"/>
              <a:gd name="connsiteX2" fmla="*/ 658773 w 682890"/>
              <a:gd name="connsiteY2" fmla="*/ 1900151 h 3730222"/>
              <a:gd name="connsiteX3" fmla="*/ 1 w 682890"/>
              <a:gd name="connsiteY3" fmla="*/ 1746252 h 3730222"/>
              <a:gd name="connsiteX4" fmla="*/ 0 w 682890"/>
              <a:gd name="connsiteY4" fmla="*/ 31229 h 3730222"/>
              <a:gd name="connsiteX0" fmla="*/ 216267 w 682890"/>
              <a:gd name="connsiteY0" fmla="*/ 320 h 3730222"/>
              <a:gd name="connsiteX1" fmla="*/ 496105 w 682890"/>
              <a:gd name="connsiteY1" fmla="*/ 1521089 h 3730222"/>
              <a:gd name="connsiteX2" fmla="*/ 347902 w 682890"/>
              <a:gd name="connsiteY2" fmla="*/ 3730222 h 3730222"/>
              <a:gd name="connsiteX0" fmla="*/ 0 w 682890"/>
              <a:gd name="connsiteY0" fmla="*/ 31229 h 5012755"/>
              <a:gd name="connsiteX1" fmla="*/ 682314 w 682890"/>
              <a:gd name="connsiteY1" fmla="*/ 1024477 h 5012755"/>
              <a:gd name="connsiteX2" fmla="*/ 658773 w 682890"/>
              <a:gd name="connsiteY2" fmla="*/ 1900151 h 5012755"/>
              <a:gd name="connsiteX3" fmla="*/ 1 w 682890"/>
              <a:gd name="connsiteY3" fmla="*/ 1746252 h 5012755"/>
              <a:gd name="connsiteX4" fmla="*/ 0 w 682890"/>
              <a:gd name="connsiteY4" fmla="*/ 31229 h 5012755"/>
              <a:gd name="connsiteX0" fmla="*/ 216267 w 682890"/>
              <a:gd name="connsiteY0" fmla="*/ 320 h 5012755"/>
              <a:gd name="connsiteX1" fmla="*/ 496105 w 682890"/>
              <a:gd name="connsiteY1" fmla="*/ 1521089 h 5012755"/>
              <a:gd name="connsiteX2" fmla="*/ 300186 w 682890"/>
              <a:gd name="connsiteY2" fmla="*/ 5012755 h 5012755"/>
              <a:gd name="connsiteX0" fmla="*/ 0 w 682890"/>
              <a:gd name="connsiteY0" fmla="*/ 31131 h 5012657"/>
              <a:gd name="connsiteX1" fmla="*/ 682314 w 682890"/>
              <a:gd name="connsiteY1" fmla="*/ 1024379 h 5012657"/>
              <a:gd name="connsiteX2" fmla="*/ 658773 w 682890"/>
              <a:gd name="connsiteY2" fmla="*/ 1900053 h 5012657"/>
              <a:gd name="connsiteX3" fmla="*/ 1 w 682890"/>
              <a:gd name="connsiteY3" fmla="*/ 1746154 h 5012657"/>
              <a:gd name="connsiteX4" fmla="*/ 0 w 682890"/>
              <a:gd name="connsiteY4" fmla="*/ 31131 h 5012657"/>
              <a:gd name="connsiteX0" fmla="*/ 216267 w 682890"/>
              <a:gd name="connsiteY0" fmla="*/ 222 h 5012657"/>
              <a:gd name="connsiteX1" fmla="*/ 334835 w 682890"/>
              <a:gd name="connsiteY1" fmla="*/ 2180297 h 5012657"/>
              <a:gd name="connsiteX2" fmla="*/ 300186 w 682890"/>
              <a:gd name="connsiteY2" fmla="*/ 5012657 h 5012657"/>
              <a:gd name="connsiteX0" fmla="*/ 930 w 683820"/>
              <a:gd name="connsiteY0" fmla="*/ 31131 h 4430059"/>
              <a:gd name="connsiteX1" fmla="*/ 683244 w 683820"/>
              <a:gd name="connsiteY1" fmla="*/ 1024379 h 4430059"/>
              <a:gd name="connsiteX2" fmla="*/ 659703 w 683820"/>
              <a:gd name="connsiteY2" fmla="*/ 1900053 h 4430059"/>
              <a:gd name="connsiteX3" fmla="*/ 931 w 683820"/>
              <a:gd name="connsiteY3" fmla="*/ 1746154 h 4430059"/>
              <a:gd name="connsiteX4" fmla="*/ 930 w 683820"/>
              <a:gd name="connsiteY4" fmla="*/ 31131 h 4430059"/>
              <a:gd name="connsiteX0" fmla="*/ 217197 w 683820"/>
              <a:gd name="connsiteY0" fmla="*/ 222 h 4430059"/>
              <a:gd name="connsiteX1" fmla="*/ 335765 w 683820"/>
              <a:gd name="connsiteY1" fmla="*/ 2180297 h 4430059"/>
              <a:gd name="connsiteX2" fmla="*/ 0 w 683820"/>
              <a:gd name="connsiteY2" fmla="*/ 4430058 h 4430059"/>
              <a:gd name="connsiteX0" fmla="*/ 383925 w 1066815"/>
              <a:gd name="connsiteY0" fmla="*/ 31131 h 2990292"/>
              <a:gd name="connsiteX1" fmla="*/ 1066239 w 1066815"/>
              <a:gd name="connsiteY1" fmla="*/ 1024379 h 2990292"/>
              <a:gd name="connsiteX2" fmla="*/ 1042698 w 1066815"/>
              <a:gd name="connsiteY2" fmla="*/ 1900053 h 2990292"/>
              <a:gd name="connsiteX3" fmla="*/ 383926 w 1066815"/>
              <a:gd name="connsiteY3" fmla="*/ 1746154 h 2990292"/>
              <a:gd name="connsiteX4" fmla="*/ 383925 w 1066815"/>
              <a:gd name="connsiteY4" fmla="*/ 31131 h 2990292"/>
              <a:gd name="connsiteX0" fmla="*/ 600192 w 1066815"/>
              <a:gd name="connsiteY0" fmla="*/ 222 h 2990292"/>
              <a:gd name="connsiteX1" fmla="*/ 718760 w 1066815"/>
              <a:gd name="connsiteY1" fmla="*/ 2180297 h 2990292"/>
              <a:gd name="connsiteX2" fmla="*/ 0 w 1066815"/>
              <a:gd name="connsiteY2" fmla="*/ 2990291 h 2990292"/>
              <a:gd name="connsiteX0" fmla="*/ 383925 w 1066815"/>
              <a:gd name="connsiteY0" fmla="*/ 31104 h 2990265"/>
              <a:gd name="connsiteX1" fmla="*/ 1066239 w 1066815"/>
              <a:gd name="connsiteY1" fmla="*/ 1024352 h 2990265"/>
              <a:gd name="connsiteX2" fmla="*/ 1042698 w 1066815"/>
              <a:gd name="connsiteY2" fmla="*/ 1900026 h 2990265"/>
              <a:gd name="connsiteX3" fmla="*/ 383926 w 1066815"/>
              <a:gd name="connsiteY3" fmla="*/ 1746127 h 2990265"/>
              <a:gd name="connsiteX4" fmla="*/ 383925 w 1066815"/>
              <a:gd name="connsiteY4" fmla="*/ 31104 h 2990265"/>
              <a:gd name="connsiteX0" fmla="*/ 600192 w 1066815"/>
              <a:gd name="connsiteY0" fmla="*/ 195 h 2990265"/>
              <a:gd name="connsiteX1" fmla="*/ 594991 w 1066815"/>
              <a:gd name="connsiteY1" fmla="*/ 2464915 h 2990265"/>
              <a:gd name="connsiteX2" fmla="*/ 0 w 1066815"/>
              <a:gd name="connsiteY2" fmla="*/ 2990264 h 2990265"/>
              <a:gd name="connsiteX0" fmla="*/ 0 w 682890"/>
              <a:gd name="connsiteY0" fmla="*/ 31104 h 4953183"/>
              <a:gd name="connsiteX1" fmla="*/ 682314 w 682890"/>
              <a:gd name="connsiteY1" fmla="*/ 1024352 h 4953183"/>
              <a:gd name="connsiteX2" fmla="*/ 658773 w 682890"/>
              <a:gd name="connsiteY2" fmla="*/ 1900026 h 4953183"/>
              <a:gd name="connsiteX3" fmla="*/ 1 w 682890"/>
              <a:gd name="connsiteY3" fmla="*/ 1746127 h 4953183"/>
              <a:gd name="connsiteX4" fmla="*/ 0 w 682890"/>
              <a:gd name="connsiteY4" fmla="*/ 31104 h 4953183"/>
              <a:gd name="connsiteX0" fmla="*/ 216267 w 682890"/>
              <a:gd name="connsiteY0" fmla="*/ 195 h 4953183"/>
              <a:gd name="connsiteX1" fmla="*/ 211066 w 682890"/>
              <a:gd name="connsiteY1" fmla="*/ 2464915 h 4953183"/>
              <a:gd name="connsiteX2" fmla="*/ 48733 w 682890"/>
              <a:gd name="connsiteY2" fmla="*/ 4953182 h 4953183"/>
              <a:gd name="connsiteX0" fmla="*/ 0 w 768001"/>
              <a:gd name="connsiteY0" fmla="*/ 31104 h 3929391"/>
              <a:gd name="connsiteX1" fmla="*/ 682314 w 768001"/>
              <a:gd name="connsiteY1" fmla="*/ 1024352 h 3929391"/>
              <a:gd name="connsiteX2" fmla="*/ 658773 w 768001"/>
              <a:gd name="connsiteY2" fmla="*/ 1900026 h 3929391"/>
              <a:gd name="connsiteX3" fmla="*/ 1 w 768001"/>
              <a:gd name="connsiteY3" fmla="*/ 1746127 h 3929391"/>
              <a:gd name="connsiteX4" fmla="*/ 0 w 768001"/>
              <a:gd name="connsiteY4" fmla="*/ 31104 h 3929391"/>
              <a:gd name="connsiteX0" fmla="*/ 216267 w 768001"/>
              <a:gd name="connsiteY0" fmla="*/ 195 h 3929391"/>
              <a:gd name="connsiteX1" fmla="*/ 211066 w 768001"/>
              <a:gd name="connsiteY1" fmla="*/ 2464915 h 3929391"/>
              <a:gd name="connsiteX2" fmla="*/ 767977 w 768001"/>
              <a:gd name="connsiteY2" fmla="*/ 3929390 h 3929391"/>
              <a:gd name="connsiteX0" fmla="*/ 0 w 892493"/>
              <a:gd name="connsiteY0" fmla="*/ 31104 h 2464914"/>
              <a:gd name="connsiteX1" fmla="*/ 682314 w 892493"/>
              <a:gd name="connsiteY1" fmla="*/ 1024352 h 2464914"/>
              <a:gd name="connsiteX2" fmla="*/ 658773 w 892493"/>
              <a:gd name="connsiteY2" fmla="*/ 1900026 h 2464914"/>
              <a:gd name="connsiteX3" fmla="*/ 1 w 892493"/>
              <a:gd name="connsiteY3" fmla="*/ 1746127 h 2464914"/>
              <a:gd name="connsiteX4" fmla="*/ 0 w 892493"/>
              <a:gd name="connsiteY4" fmla="*/ 31104 h 2464914"/>
              <a:gd name="connsiteX0" fmla="*/ 216267 w 892493"/>
              <a:gd name="connsiteY0" fmla="*/ 195 h 2464914"/>
              <a:gd name="connsiteX1" fmla="*/ 211066 w 892493"/>
              <a:gd name="connsiteY1" fmla="*/ 2464915 h 2464914"/>
              <a:gd name="connsiteX2" fmla="*/ 892473 w 892493"/>
              <a:gd name="connsiteY2" fmla="*/ 2300328 h 2464914"/>
              <a:gd name="connsiteX0" fmla="*/ 0 w 840100"/>
              <a:gd name="connsiteY0" fmla="*/ 31104 h 2464914"/>
              <a:gd name="connsiteX1" fmla="*/ 682314 w 840100"/>
              <a:gd name="connsiteY1" fmla="*/ 1024352 h 2464914"/>
              <a:gd name="connsiteX2" fmla="*/ 658773 w 840100"/>
              <a:gd name="connsiteY2" fmla="*/ 1900026 h 2464914"/>
              <a:gd name="connsiteX3" fmla="*/ 1 w 840100"/>
              <a:gd name="connsiteY3" fmla="*/ 1746127 h 2464914"/>
              <a:gd name="connsiteX4" fmla="*/ 0 w 840100"/>
              <a:gd name="connsiteY4" fmla="*/ 31104 h 2464914"/>
              <a:gd name="connsiteX0" fmla="*/ 216267 w 840100"/>
              <a:gd name="connsiteY0" fmla="*/ 195 h 2464914"/>
              <a:gd name="connsiteX1" fmla="*/ 211066 w 840100"/>
              <a:gd name="connsiteY1" fmla="*/ 2464915 h 2464914"/>
              <a:gd name="connsiteX2" fmla="*/ 840078 w 840100"/>
              <a:gd name="connsiteY2" fmla="*/ 120292 h 2464914"/>
              <a:gd name="connsiteX0" fmla="*/ 0 w 840119"/>
              <a:gd name="connsiteY0" fmla="*/ 31116 h 2316601"/>
              <a:gd name="connsiteX1" fmla="*/ 682314 w 840119"/>
              <a:gd name="connsiteY1" fmla="*/ 1024364 h 2316601"/>
              <a:gd name="connsiteX2" fmla="*/ 658773 w 840119"/>
              <a:gd name="connsiteY2" fmla="*/ 1900038 h 2316601"/>
              <a:gd name="connsiteX3" fmla="*/ 1 w 840119"/>
              <a:gd name="connsiteY3" fmla="*/ 1746139 h 2316601"/>
              <a:gd name="connsiteX4" fmla="*/ 0 w 840119"/>
              <a:gd name="connsiteY4" fmla="*/ 31116 h 2316601"/>
              <a:gd name="connsiteX0" fmla="*/ 216267 w 840119"/>
              <a:gd name="connsiteY0" fmla="*/ 207 h 2316601"/>
              <a:gd name="connsiteX1" fmla="*/ 499648 w 840119"/>
              <a:gd name="connsiteY1" fmla="*/ 2316602 h 2316601"/>
              <a:gd name="connsiteX2" fmla="*/ 840078 w 840119"/>
              <a:gd name="connsiteY2" fmla="*/ 120304 h 2316601"/>
              <a:gd name="connsiteX0" fmla="*/ 0 w 840126"/>
              <a:gd name="connsiteY0" fmla="*/ 31107 h 2421789"/>
              <a:gd name="connsiteX1" fmla="*/ 682314 w 840126"/>
              <a:gd name="connsiteY1" fmla="*/ 1024355 h 2421789"/>
              <a:gd name="connsiteX2" fmla="*/ 658773 w 840126"/>
              <a:gd name="connsiteY2" fmla="*/ 1900029 h 2421789"/>
              <a:gd name="connsiteX3" fmla="*/ 1 w 840126"/>
              <a:gd name="connsiteY3" fmla="*/ 1746130 h 2421789"/>
              <a:gd name="connsiteX4" fmla="*/ 0 w 840126"/>
              <a:gd name="connsiteY4" fmla="*/ 31107 h 2421789"/>
              <a:gd name="connsiteX0" fmla="*/ 216267 w 840126"/>
              <a:gd name="connsiteY0" fmla="*/ 198 h 2421789"/>
              <a:gd name="connsiteX1" fmla="*/ 547563 w 840126"/>
              <a:gd name="connsiteY1" fmla="*/ 2421788 h 2421789"/>
              <a:gd name="connsiteX2" fmla="*/ 840078 w 840126"/>
              <a:gd name="connsiteY2" fmla="*/ 120295 h 2421789"/>
              <a:gd name="connsiteX0" fmla="*/ 0 w 840106"/>
              <a:gd name="connsiteY0" fmla="*/ 31063 h 3087968"/>
              <a:gd name="connsiteX1" fmla="*/ 682314 w 840106"/>
              <a:gd name="connsiteY1" fmla="*/ 1024311 h 3087968"/>
              <a:gd name="connsiteX2" fmla="*/ 658773 w 840106"/>
              <a:gd name="connsiteY2" fmla="*/ 1899985 h 3087968"/>
              <a:gd name="connsiteX3" fmla="*/ 1 w 840106"/>
              <a:gd name="connsiteY3" fmla="*/ 1746086 h 3087968"/>
              <a:gd name="connsiteX4" fmla="*/ 0 w 840106"/>
              <a:gd name="connsiteY4" fmla="*/ 31063 h 3087968"/>
              <a:gd name="connsiteX0" fmla="*/ 216267 w 840106"/>
              <a:gd name="connsiteY0" fmla="*/ 154 h 3087968"/>
              <a:gd name="connsiteX1" fmla="*/ 343396 w 840106"/>
              <a:gd name="connsiteY1" fmla="*/ 3087969 h 3087968"/>
              <a:gd name="connsiteX2" fmla="*/ 840078 w 840106"/>
              <a:gd name="connsiteY2" fmla="*/ 120251 h 3087968"/>
              <a:gd name="connsiteX0" fmla="*/ 368051 w 1050941"/>
              <a:gd name="connsiteY0" fmla="*/ 31063 h 3087968"/>
              <a:gd name="connsiteX1" fmla="*/ 1050365 w 1050941"/>
              <a:gd name="connsiteY1" fmla="*/ 1024311 h 3087968"/>
              <a:gd name="connsiteX2" fmla="*/ 1026824 w 1050941"/>
              <a:gd name="connsiteY2" fmla="*/ 1899985 h 3087968"/>
              <a:gd name="connsiteX3" fmla="*/ 368052 w 1050941"/>
              <a:gd name="connsiteY3" fmla="*/ 1746086 h 3087968"/>
              <a:gd name="connsiteX4" fmla="*/ 368051 w 1050941"/>
              <a:gd name="connsiteY4" fmla="*/ 31063 h 3087968"/>
              <a:gd name="connsiteX0" fmla="*/ 584318 w 1050941"/>
              <a:gd name="connsiteY0" fmla="*/ 154 h 3087968"/>
              <a:gd name="connsiteX1" fmla="*/ 711447 w 1050941"/>
              <a:gd name="connsiteY1" fmla="*/ 3087969 h 3087968"/>
              <a:gd name="connsiteX2" fmla="*/ 0 w 1050941"/>
              <a:gd name="connsiteY2" fmla="*/ 233374 h 3087968"/>
              <a:gd name="connsiteX0" fmla="*/ 368051 w 1050941"/>
              <a:gd name="connsiteY0" fmla="*/ 31063 h 3063744"/>
              <a:gd name="connsiteX1" fmla="*/ 1050365 w 1050941"/>
              <a:gd name="connsiteY1" fmla="*/ 1024311 h 3063744"/>
              <a:gd name="connsiteX2" fmla="*/ 1026824 w 1050941"/>
              <a:gd name="connsiteY2" fmla="*/ 1899985 h 3063744"/>
              <a:gd name="connsiteX3" fmla="*/ 368052 w 1050941"/>
              <a:gd name="connsiteY3" fmla="*/ 1746086 h 3063744"/>
              <a:gd name="connsiteX4" fmla="*/ 368051 w 1050941"/>
              <a:gd name="connsiteY4" fmla="*/ 31063 h 3063744"/>
              <a:gd name="connsiteX0" fmla="*/ 584318 w 1050941"/>
              <a:gd name="connsiteY0" fmla="*/ 154 h 3063744"/>
              <a:gd name="connsiteX1" fmla="*/ 290556 w 1050941"/>
              <a:gd name="connsiteY1" fmla="*/ 3063743 h 3063744"/>
              <a:gd name="connsiteX2" fmla="*/ 0 w 1050941"/>
              <a:gd name="connsiteY2" fmla="*/ 233374 h 3063744"/>
              <a:gd name="connsiteX0" fmla="*/ 368051 w 1050941"/>
              <a:gd name="connsiteY0" fmla="*/ 31090 h 2624519"/>
              <a:gd name="connsiteX1" fmla="*/ 1050365 w 1050941"/>
              <a:gd name="connsiteY1" fmla="*/ 1024338 h 2624519"/>
              <a:gd name="connsiteX2" fmla="*/ 1026824 w 1050941"/>
              <a:gd name="connsiteY2" fmla="*/ 1900012 h 2624519"/>
              <a:gd name="connsiteX3" fmla="*/ 368052 w 1050941"/>
              <a:gd name="connsiteY3" fmla="*/ 1746113 h 2624519"/>
              <a:gd name="connsiteX4" fmla="*/ 368051 w 1050941"/>
              <a:gd name="connsiteY4" fmla="*/ 31090 h 2624519"/>
              <a:gd name="connsiteX0" fmla="*/ 584318 w 1050941"/>
              <a:gd name="connsiteY0" fmla="*/ 181 h 2624519"/>
              <a:gd name="connsiteX1" fmla="*/ 989162 w 1050941"/>
              <a:gd name="connsiteY1" fmla="*/ 2624518 h 2624519"/>
              <a:gd name="connsiteX2" fmla="*/ 0 w 1050941"/>
              <a:gd name="connsiteY2" fmla="*/ 233401 h 2624519"/>
              <a:gd name="connsiteX0" fmla="*/ 0 w 682890"/>
              <a:gd name="connsiteY0" fmla="*/ 313177 h 2906606"/>
              <a:gd name="connsiteX1" fmla="*/ 682314 w 682890"/>
              <a:gd name="connsiteY1" fmla="*/ 1306425 h 2906606"/>
              <a:gd name="connsiteX2" fmla="*/ 658773 w 682890"/>
              <a:gd name="connsiteY2" fmla="*/ 2182099 h 2906606"/>
              <a:gd name="connsiteX3" fmla="*/ 1 w 682890"/>
              <a:gd name="connsiteY3" fmla="*/ 2028200 h 2906606"/>
              <a:gd name="connsiteX4" fmla="*/ 0 w 682890"/>
              <a:gd name="connsiteY4" fmla="*/ 313177 h 2906606"/>
              <a:gd name="connsiteX0" fmla="*/ 216267 w 682890"/>
              <a:gd name="connsiteY0" fmla="*/ 282268 h 2906606"/>
              <a:gd name="connsiteX1" fmla="*/ 621111 w 682890"/>
              <a:gd name="connsiteY1" fmla="*/ 2906605 h 2906606"/>
              <a:gd name="connsiteX2" fmla="*/ 581846 w 682890"/>
              <a:gd name="connsiteY2" fmla="*/ 534 h 2906606"/>
              <a:gd name="connsiteX0" fmla="*/ 0 w 682890"/>
              <a:gd name="connsiteY0" fmla="*/ 313070 h 3661190"/>
              <a:gd name="connsiteX1" fmla="*/ 682314 w 682890"/>
              <a:gd name="connsiteY1" fmla="*/ 1306318 h 3661190"/>
              <a:gd name="connsiteX2" fmla="*/ 658773 w 682890"/>
              <a:gd name="connsiteY2" fmla="*/ 2181992 h 3661190"/>
              <a:gd name="connsiteX3" fmla="*/ 1 w 682890"/>
              <a:gd name="connsiteY3" fmla="*/ 2028093 h 3661190"/>
              <a:gd name="connsiteX4" fmla="*/ 0 w 682890"/>
              <a:gd name="connsiteY4" fmla="*/ 313070 h 3661190"/>
              <a:gd name="connsiteX0" fmla="*/ 216267 w 682890"/>
              <a:gd name="connsiteY0" fmla="*/ 282161 h 3661190"/>
              <a:gd name="connsiteX1" fmla="*/ 400836 w 682890"/>
              <a:gd name="connsiteY1" fmla="*/ 3661188 h 3661190"/>
              <a:gd name="connsiteX2" fmla="*/ 581846 w 682890"/>
              <a:gd name="connsiteY2" fmla="*/ 427 h 3661190"/>
              <a:gd name="connsiteX0" fmla="*/ 0 w 682890"/>
              <a:gd name="connsiteY0" fmla="*/ 279914 h 3628031"/>
              <a:gd name="connsiteX1" fmla="*/ 682314 w 682890"/>
              <a:gd name="connsiteY1" fmla="*/ 1273162 h 3628031"/>
              <a:gd name="connsiteX2" fmla="*/ 658773 w 682890"/>
              <a:gd name="connsiteY2" fmla="*/ 2148836 h 3628031"/>
              <a:gd name="connsiteX3" fmla="*/ 1 w 682890"/>
              <a:gd name="connsiteY3" fmla="*/ 1994937 h 3628031"/>
              <a:gd name="connsiteX4" fmla="*/ 0 w 682890"/>
              <a:gd name="connsiteY4" fmla="*/ 279914 h 3628031"/>
              <a:gd name="connsiteX0" fmla="*/ 216267 w 682890"/>
              <a:gd name="connsiteY0" fmla="*/ 249005 h 3628031"/>
              <a:gd name="connsiteX1" fmla="*/ 400836 w 682890"/>
              <a:gd name="connsiteY1" fmla="*/ 3628032 h 3628031"/>
              <a:gd name="connsiteX2" fmla="*/ 465341 w 682890"/>
              <a:gd name="connsiteY2" fmla="*/ 431 h 3628031"/>
              <a:gd name="connsiteX0" fmla="*/ 0 w 1271299"/>
              <a:gd name="connsiteY0" fmla="*/ 186328 h 3534445"/>
              <a:gd name="connsiteX1" fmla="*/ 682314 w 1271299"/>
              <a:gd name="connsiteY1" fmla="*/ 1179576 h 3534445"/>
              <a:gd name="connsiteX2" fmla="*/ 658773 w 1271299"/>
              <a:gd name="connsiteY2" fmla="*/ 2055250 h 3534445"/>
              <a:gd name="connsiteX3" fmla="*/ 1 w 1271299"/>
              <a:gd name="connsiteY3" fmla="*/ 1901351 h 3534445"/>
              <a:gd name="connsiteX4" fmla="*/ 0 w 1271299"/>
              <a:gd name="connsiteY4" fmla="*/ 186328 h 3534445"/>
              <a:gd name="connsiteX0" fmla="*/ 216267 w 1271299"/>
              <a:gd name="connsiteY0" fmla="*/ 155419 h 3534445"/>
              <a:gd name="connsiteX1" fmla="*/ 400836 w 1271299"/>
              <a:gd name="connsiteY1" fmla="*/ 3534446 h 3534445"/>
              <a:gd name="connsiteX2" fmla="*/ 1271284 w 1271299"/>
              <a:gd name="connsiteY2" fmla="*/ 442 h 3534445"/>
              <a:gd name="connsiteX0" fmla="*/ 0 w 1271314"/>
              <a:gd name="connsiteY0" fmla="*/ 186506 h 2495217"/>
              <a:gd name="connsiteX1" fmla="*/ 682314 w 1271314"/>
              <a:gd name="connsiteY1" fmla="*/ 1179754 h 2495217"/>
              <a:gd name="connsiteX2" fmla="*/ 658773 w 1271314"/>
              <a:gd name="connsiteY2" fmla="*/ 2055428 h 2495217"/>
              <a:gd name="connsiteX3" fmla="*/ 1 w 1271314"/>
              <a:gd name="connsiteY3" fmla="*/ 1901529 h 2495217"/>
              <a:gd name="connsiteX4" fmla="*/ 0 w 1271314"/>
              <a:gd name="connsiteY4" fmla="*/ 186506 h 2495217"/>
              <a:gd name="connsiteX0" fmla="*/ 216267 w 1271314"/>
              <a:gd name="connsiteY0" fmla="*/ 155597 h 2495217"/>
              <a:gd name="connsiteX1" fmla="*/ 811042 w 1271314"/>
              <a:gd name="connsiteY1" fmla="*/ 2495217 h 2495217"/>
              <a:gd name="connsiteX2" fmla="*/ 1271284 w 1271314"/>
              <a:gd name="connsiteY2" fmla="*/ 620 h 249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1314" h="2495217" stroke="0" extrusionOk="0">
                <a:moveTo>
                  <a:pt x="0" y="186506"/>
                </a:moveTo>
                <a:cubicBezTo>
                  <a:pt x="290763" y="186506"/>
                  <a:pt x="700366" y="1317667"/>
                  <a:pt x="682314" y="1179754"/>
                </a:cubicBezTo>
                <a:cubicBezTo>
                  <a:pt x="672671" y="1106085"/>
                  <a:pt x="666449" y="1834523"/>
                  <a:pt x="658773" y="2055428"/>
                </a:cubicBezTo>
                <a:lnTo>
                  <a:pt x="1" y="1901529"/>
                </a:lnTo>
                <a:cubicBezTo>
                  <a:pt x="1" y="1329855"/>
                  <a:pt x="0" y="758180"/>
                  <a:pt x="0" y="186506"/>
                </a:cubicBezTo>
                <a:close/>
              </a:path>
              <a:path w="1271314" h="2495217" fill="none">
                <a:moveTo>
                  <a:pt x="216267" y="155597"/>
                </a:moveTo>
                <a:cubicBezTo>
                  <a:pt x="224162" y="130630"/>
                  <a:pt x="817095" y="2396165"/>
                  <a:pt x="811042" y="2495217"/>
                </a:cubicBezTo>
                <a:cubicBezTo>
                  <a:pt x="828539" y="2478441"/>
                  <a:pt x="1275550" y="-45362"/>
                  <a:pt x="1271284" y="620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184">
            <p14:nvContentPartPr>
              <p14:cNvPr id="360" name="Håndskrift 359">
                <a:extLst>
                  <a:ext uri="{FF2B5EF4-FFF2-40B4-BE49-F238E27FC236}">
                    <a16:creationId xmlns:a16="http://schemas.microsoft.com/office/drawing/2014/main" id="{00940F20-14A0-4845-BF76-FA6D74851EBF}"/>
                  </a:ext>
                </a:extLst>
              </p14:cNvPr>
              <p14:cNvContentPartPr/>
              <p14:nvPr/>
            </p14:nvContentPartPr>
            <p14:xfrm>
              <a:off x="6760659" y="5907152"/>
              <a:ext cx="2514960" cy="371160"/>
            </p14:xfrm>
          </p:contentPart>
        </mc:Choice>
        <mc:Fallback xmlns="">
          <p:pic>
            <p:nvPicPr>
              <p:cNvPr id="360" name="Håndskrift 359">
                <a:extLst>
                  <a:ext uri="{FF2B5EF4-FFF2-40B4-BE49-F238E27FC236}">
                    <a16:creationId xmlns:a16="http://schemas.microsoft.com/office/drawing/2014/main" id="{00940F20-14A0-4845-BF76-FA6D74851EB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51298" y="5897801"/>
                <a:ext cx="2533683" cy="389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5">
            <p14:nvContentPartPr>
              <p14:cNvPr id="86" name="Håndskrift 85">
                <a:extLst>
                  <a:ext uri="{FF2B5EF4-FFF2-40B4-BE49-F238E27FC236}">
                    <a16:creationId xmlns:a16="http://schemas.microsoft.com/office/drawing/2014/main" id="{2EA1525E-ED4F-4B57-9DA4-8FD039986B1D}"/>
                  </a:ext>
                </a:extLst>
              </p14:cNvPr>
              <p14:cNvContentPartPr/>
              <p14:nvPr/>
            </p14:nvContentPartPr>
            <p14:xfrm>
              <a:off x="472714" y="197366"/>
              <a:ext cx="9140040" cy="6019200"/>
            </p14:xfrm>
          </p:contentPart>
        </mc:Choice>
        <mc:Fallback xmlns="">
          <p:pic>
            <p:nvPicPr>
              <p:cNvPr id="86" name="Håndskrift 85">
                <a:extLst>
                  <a:ext uri="{FF2B5EF4-FFF2-40B4-BE49-F238E27FC236}">
                    <a16:creationId xmlns:a16="http://schemas.microsoft.com/office/drawing/2014/main" id="{2EA1525E-ED4F-4B57-9DA4-8FD039986B1D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3714" y="188366"/>
                <a:ext cx="9157680" cy="60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6">
            <p14:nvContentPartPr>
              <p14:cNvPr id="87" name="Håndskrift 86">
                <a:extLst>
                  <a:ext uri="{FF2B5EF4-FFF2-40B4-BE49-F238E27FC236}">
                    <a16:creationId xmlns:a16="http://schemas.microsoft.com/office/drawing/2014/main" id="{2F86F24E-E770-40D1-9A59-2300644D4C43}"/>
                  </a:ext>
                </a:extLst>
              </p14:cNvPr>
              <p14:cNvContentPartPr/>
              <p14:nvPr/>
            </p14:nvContentPartPr>
            <p14:xfrm>
              <a:off x="462994" y="539366"/>
              <a:ext cx="9075240" cy="6060240"/>
            </p14:xfrm>
          </p:contentPart>
        </mc:Choice>
        <mc:Fallback xmlns="">
          <p:pic>
            <p:nvPicPr>
              <p:cNvPr id="87" name="Håndskrift 86">
                <a:extLst>
                  <a:ext uri="{FF2B5EF4-FFF2-40B4-BE49-F238E27FC236}">
                    <a16:creationId xmlns:a16="http://schemas.microsoft.com/office/drawing/2014/main" id="{2F86F24E-E770-40D1-9A59-2300644D4C4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53994" y="530367"/>
                <a:ext cx="9092880" cy="6077879"/>
              </a:xfrm>
              <a:prstGeom prst="rect">
                <a:avLst/>
              </a:prstGeom>
            </p:spPr>
          </p:pic>
        </mc:Fallback>
      </mc:AlternateContent>
      <p:pic>
        <p:nvPicPr>
          <p:cNvPr id="180" name="Billede 179">
            <a:extLst>
              <a:ext uri="{FF2B5EF4-FFF2-40B4-BE49-F238E27FC236}">
                <a16:creationId xmlns:a16="http://schemas.microsoft.com/office/drawing/2014/main" id="{99650615-0666-4ECA-B1C0-AD7F5781B9B2}"/>
              </a:ext>
            </a:extLst>
          </p:cNvPr>
          <p:cNvPicPr>
            <a:picLocks noChangeAspect="1"/>
          </p:cNvPicPr>
          <p:nvPr/>
        </p:nvPicPr>
        <p:blipFill>
          <a:blip r:embed="rId118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230" y="5575691"/>
            <a:ext cx="1255276" cy="76064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1188">
            <p14:nvContentPartPr>
              <p14:cNvPr id="7" name="Håndskrift 6">
                <a:extLst>
                  <a:ext uri="{FF2B5EF4-FFF2-40B4-BE49-F238E27FC236}">
                    <a16:creationId xmlns:a16="http://schemas.microsoft.com/office/drawing/2014/main" id="{FC805E9E-641E-457B-9D92-3D4D8C58CF49}"/>
                  </a:ext>
                </a:extLst>
              </p14:cNvPr>
              <p14:cNvContentPartPr/>
              <p14:nvPr/>
            </p14:nvContentPartPr>
            <p14:xfrm>
              <a:off x="1790856" y="535480"/>
              <a:ext cx="794160" cy="120600"/>
            </p14:xfrm>
          </p:contentPart>
        </mc:Choice>
        <mc:Fallback xmlns="">
          <p:pic>
            <p:nvPicPr>
              <p:cNvPr id="7" name="Håndskrift 6">
                <a:extLst>
                  <a:ext uri="{FF2B5EF4-FFF2-40B4-BE49-F238E27FC236}">
                    <a16:creationId xmlns:a16="http://schemas.microsoft.com/office/drawing/2014/main" id="{FC805E9E-641E-457B-9D92-3D4D8C58CF49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1781856" y="526480"/>
                <a:ext cx="81180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9">
            <p14:nvContentPartPr>
              <p14:cNvPr id="496" name="Håndskrift 495">
                <a:extLst>
                  <a:ext uri="{FF2B5EF4-FFF2-40B4-BE49-F238E27FC236}">
                    <a16:creationId xmlns:a16="http://schemas.microsoft.com/office/drawing/2014/main" id="{3F831FAA-8840-4B13-AFF3-DA37D140A0BB}"/>
                  </a:ext>
                </a:extLst>
              </p14:cNvPr>
              <p14:cNvContentPartPr/>
              <p14:nvPr/>
            </p14:nvContentPartPr>
            <p14:xfrm>
              <a:off x="2112204" y="1074963"/>
              <a:ext cx="794160" cy="120600"/>
            </p14:xfrm>
          </p:contentPart>
        </mc:Choice>
        <mc:Fallback xmlns="">
          <p:pic>
            <p:nvPicPr>
              <p:cNvPr id="496" name="Håndskrift 495">
                <a:extLst>
                  <a:ext uri="{FF2B5EF4-FFF2-40B4-BE49-F238E27FC236}">
                    <a16:creationId xmlns:a16="http://schemas.microsoft.com/office/drawing/2014/main" id="{3F831FAA-8840-4B13-AFF3-DA37D140A0BB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2103204" y="1065963"/>
                <a:ext cx="81180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0">
            <p14:nvContentPartPr>
              <p14:cNvPr id="497" name="Håndskrift 496">
                <a:extLst>
                  <a:ext uri="{FF2B5EF4-FFF2-40B4-BE49-F238E27FC236}">
                    <a16:creationId xmlns:a16="http://schemas.microsoft.com/office/drawing/2014/main" id="{DE776564-85E9-4C5D-96B2-14D4734F2111}"/>
                  </a:ext>
                </a:extLst>
              </p14:cNvPr>
              <p14:cNvContentPartPr/>
              <p14:nvPr/>
            </p14:nvContentPartPr>
            <p14:xfrm>
              <a:off x="1067788" y="710756"/>
              <a:ext cx="794160" cy="120600"/>
            </p14:xfrm>
          </p:contentPart>
        </mc:Choice>
        <mc:Fallback xmlns="">
          <p:pic>
            <p:nvPicPr>
              <p:cNvPr id="497" name="Håndskrift 496">
                <a:extLst>
                  <a:ext uri="{FF2B5EF4-FFF2-40B4-BE49-F238E27FC236}">
                    <a16:creationId xmlns:a16="http://schemas.microsoft.com/office/drawing/2014/main" id="{DE776564-85E9-4C5D-96B2-14D4734F2111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1058788" y="701756"/>
                <a:ext cx="811800" cy="138240"/>
              </a:xfrm>
              <a:prstGeom prst="rect">
                <a:avLst/>
              </a:prstGeom>
            </p:spPr>
          </p:pic>
        </mc:Fallback>
      </mc:AlternateContent>
      <p:sp>
        <p:nvSpPr>
          <p:cNvPr id="3" name="Tankeboble: sky 2">
            <a:extLst>
              <a:ext uri="{FF2B5EF4-FFF2-40B4-BE49-F238E27FC236}">
                <a16:creationId xmlns:a16="http://schemas.microsoft.com/office/drawing/2014/main" id="{DEFE2CE0-78C8-49F6-9A97-B3638C0797EE}"/>
              </a:ext>
            </a:extLst>
          </p:cNvPr>
          <p:cNvSpPr/>
          <p:nvPr/>
        </p:nvSpPr>
        <p:spPr>
          <a:xfrm>
            <a:off x="6901606" y="489721"/>
            <a:ext cx="2610421" cy="1601516"/>
          </a:xfrm>
          <a:prstGeom prst="cloudCallout">
            <a:avLst>
              <a:gd name="adj1" fmla="val -74063"/>
              <a:gd name="adj2" fmla="val 23446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498" name="Gruppe 497">
            <a:extLst>
              <a:ext uri="{FF2B5EF4-FFF2-40B4-BE49-F238E27FC236}">
                <a16:creationId xmlns:a16="http://schemas.microsoft.com/office/drawing/2014/main" id="{B553FFA7-FF92-41A6-8AEC-260F72AB8DF6}"/>
              </a:ext>
            </a:extLst>
          </p:cNvPr>
          <p:cNvGrpSpPr/>
          <p:nvPr/>
        </p:nvGrpSpPr>
        <p:grpSpPr>
          <a:xfrm rot="21365291">
            <a:off x="6686810" y="4086607"/>
            <a:ext cx="2447384" cy="2237074"/>
            <a:chOff x="3258181" y="4061391"/>
            <a:chExt cx="2447384" cy="2237074"/>
          </a:xfrm>
        </p:grpSpPr>
        <p:grpSp>
          <p:nvGrpSpPr>
            <p:cNvPr id="499" name="Gruppe 498">
              <a:extLst>
                <a:ext uri="{FF2B5EF4-FFF2-40B4-BE49-F238E27FC236}">
                  <a16:creationId xmlns:a16="http://schemas.microsoft.com/office/drawing/2014/main" id="{7BE8C757-6553-479E-903B-75C3D2088E61}"/>
                </a:ext>
              </a:extLst>
            </p:cNvPr>
            <p:cNvGrpSpPr/>
            <p:nvPr/>
          </p:nvGrpSpPr>
          <p:grpSpPr>
            <a:xfrm>
              <a:off x="3258181" y="4062956"/>
              <a:ext cx="2447384" cy="2235509"/>
              <a:chOff x="3231771" y="3275366"/>
              <a:chExt cx="3462469" cy="2925066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191">
                <p14:nvContentPartPr>
                  <p14:cNvPr id="515" name="Håndskrift 514">
                    <a:extLst>
                      <a:ext uri="{FF2B5EF4-FFF2-40B4-BE49-F238E27FC236}">
                        <a16:creationId xmlns:a16="http://schemas.microsoft.com/office/drawing/2014/main" id="{BC6038DE-8158-46C1-802A-D41532F585DF}"/>
                      </a:ext>
                    </a:extLst>
                  </p14:cNvPr>
                  <p14:cNvContentPartPr/>
                  <p14:nvPr/>
                </p14:nvContentPartPr>
                <p14:xfrm>
                  <a:off x="6408604" y="4071256"/>
                  <a:ext cx="80250" cy="1761241"/>
                </p14:xfrm>
              </p:contentPart>
            </mc:Choice>
            <mc:Fallback xmlns="">
              <p:pic>
                <p:nvPicPr>
                  <p:cNvPr id="229" name="Håndskrift 228">
                    <a:extLst>
                      <a:ext uri="{FF2B5EF4-FFF2-40B4-BE49-F238E27FC236}">
                        <a16:creationId xmlns:a16="http://schemas.microsoft.com/office/drawing/2014/main" id="{166C44CF-F227-4505-BE87-40E659BFA815}"/>
                      </a:ext>
                    </a:extLst>
                  </p:cNvPr>
                  <p:cNvPicPr/>
                  <p:nvPr/>
                </p:nvPicPr>
                <p:blipFill>
                  <a:blip r:embed="rId250"/>
                  <a:stretch>
                    <a:fillRect/>
                  </a:stretch>
                </p:blipFill>
                <p:spPr>
                  <a:xfrm>
                    <a:off x="6383208" y="4047704"/>
                    <a:ext cx="130533" cy="1807875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516" name="Gruppe 515">
                <a:extLst>
                  <a:ext uri="{FF2B5EF4-FFF2-40B4-BE49-F238E27FC236}">
                    <a16:creationId xmlns:a16="http://schemas.microsoft.com/office/drawing/2014/main" id="{640CAF04-79F3-4961-A0EC-8C7F6A451C6B}"/>
                  </a:ext>
                </a:extLst>
              </p:cNvPr>
              <p:cNvGrpSpPr/>
              <p:nvPr/>
            </p:nvGrpSpPr>
            <p:grpSpPr>
              <a:xfrm>
                <a:off x="6454840" y="3883186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192">
                  <p14:nvContentPartPr>
                    <p14:cNvPr id="530" name="Håndskrift 529">
                      <a:extLst>
                        <a:ext uri="{FF2B5EF4-FFF2-40B4-BE49-F238E27FC236}">
                          <a16:creationId xmlns:a16="http://schemas.microsoft.com/office/drawing/2014/main" id="{CDF8FB1A-5E47-450B-B1D6-3B9DEC80D5E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34" name="Håndskrift 233">
                      <a:extLst>
                        <a:ext uri="{FF2B5EF4-FFF2-40B4-BE49-F238E27FC236}">
                          <a16:creationId xmlns:a16="http://schemas.microsoft.com/office/drawing/2014/main" id="{52FE7819-8598-4BCB-86B3-383EB33DB991}"/>
                        </a:ext>
                      </a:extLst>
                    </p:cNvPr>
                    <p:cNvPicPr/>
                    <p:nvPr/>
                  </p:nvPicPr>
                  <p:blipFill>
                    <a:blip r:embed="rId252"/>
                    <a:stretch>
                      <a:fillRect/>
                    </a:stretch>
                  </p:blipFill>
                  <p:spPr>
                    <a:xfrm>
                      <a:off x="3446066" y="3862018"/>
                      <a:ext cx="181821" cy="20053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93">
                  <p14:nvContentPartPr>
                    <p14:cNvPr id="531" name="Håndskrift 530">
                      <a:extLst>
                        <a:ext uri="{FF2B5EF4-FFF2-40B4-BE49-F238E27FC236}">
                          <a16:creationId xmlns:a16="http://schemas.microsoft.com/office/drawing/2014/main" id="{2A8A4D64-9F30-420B-BBB7-C6C3F8AE0E5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36" name="Håndskrift 235">
                      <a:extLst>
                        <a:ext uri="{FF2B5EF4-FFF2-40B4-BE49-F238E27FC236}">
                          <a16:creationId xmlns:a16="http://schemas.microsoft.com/office/drawing/2014/main" id="{1A0DFE25-C059-4904-AA39-51DDDF781321}"/>
                        </a:ext>
                      </a:extLst>
                    </p:cNvPr>
                    <p:cNvPicPr/>
                    <p:nvPr/>
                  </p:nvPicPr>
                  <p:blipFill>
                    <a:blip r:embed="rId254"/>
                    <a:stretch>
                      <a:fillRect/>
                    </a:stretch>
                  </p:blipFill>
                  <p:spPr>
                    <a:xfrm>
                      <a:off x="3338488" y="5679946"/>
                      <a:ext cx="61106" cy="14360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1194">
                <p14:nvContentPartPr>
                  <p14:cNvPr id="517" name="Håndskrift 516">
                    <a:extLst>
                      <a:ext uri="{FF2B5EF4-FFF2-40B4-BE49-F238E27FC236}">
                        <a16:creationId xmlns:a16="http://schemas.microsoft.com/office/drawing/2014/main" id="{4D69926C-E708-4965-815A-9CA015EF0530}"/>
                      </a:ext>
                    </a:extLst>
                  </p14:cNvPr>
                  <p14:cNvContentPartPr/>
                  <p14:nvPr/>
                </p14:nvContentPartPr>
                <p14:xfrm>
                  <a:off x="3298371" y="3874766"/>
                  <a:ext cx="88200" cy="1935720"/>
                </p14:xfrm>
              </p:contentPart>
            </mc:Choice>
            <mc:Fallback xmlns="">
              <p:pic>
                <p:nvPicPr>
                  <p:cNvPr id="239" name="Håndskrift 238">
                    <a:extLst>
                      <a:ext uri="{FF2B5EF4-FFF2-40B4-BE49-F238E27FC236}">
                        <a16:creationId xmlns:a16="http://schemas.microsoft.com/office/drawing/2014/main" id="{C422BBE7-6B07-41B5-84C2-CFDDD9CE18CB}"/>
                      </a:ext>
                    </a:extLst>
                  </p:cNvPr>
                  <p:cNvPicPr/>
                  <p:nvPr/>
                </p:nvPicPr>
                <p:blipFill>
                  <a:blip r:embed="rId256"/>
                  <a:stretch>
                    <a:fillRect/>
                  </a:stretch>
                </p:blipFill>
                <p:spPr>
                  <a:xfrm>
                    <a:off x="3272880" y="3851211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518" name="Gruppe 517">
                <a:extLst>
                  <a:ext uri="{FF2B5EF4-FFF2-40B4-BE49-F238E27FC236}">
                    <a16:creationId xmlns:a16="http://schemas.microsoft.com/office/drawing/2014/main" id="{C4FE02AA-F46D-4ECB-8568-ECBAB57D1DF5}"/>
                  </a:ext>
                </a:extLst>
              </p:cNvPr>
              <p:cNvGrpSpPr/>
              <p:nvPr/>
            </p:nvGrpSpPr>
            <p:grpSpPr>
              <a:xfrm>
                <a:off x="3363531" y="3885566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195">
                  <p14:nvContentPartPr>
                    <p14:cNvPr id="528" name="Håndskrift 527">
                      <a:extLst>
                        <a:ext uri="{FF2B5EF4-FFF2-40B4-BE49-F238E27FC236}">
                          <a16:creationId xmlns:a16="http://schemas.microsoft.com/office/drawing/2014/main" id="{5CBC1607-E730-4ED2-B97E-AB6D9D54A74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43" name="Håndskrift 242">
                      <a:extLst>
                        <a:ext uri="{FF2B5EF4-FFF2-40B4-BE49-F238E27FC236}">
                          <a16:creationId xmlns:a16="http://schemas.microsoft.com/office/drawing/2014/main" id="{185379AA-2FC8-4258-88D6-02843AA25080}"/>
                        </a:ext>
                      </a:extLst>
                    </p:cNvPr>
                    <p:cNvPicPr/>
                    <p:nvPr/>
                  </p:nvPicPr>
                  <p:blipFill>
                    <a:blip r:embed="rId258"/>
                    <a:stretch>
                      <a:fillRect/>
                    </a:stretch>
                  </p:blipFill>
                  <p:spPr>
                    <a:xfrm>
                      <a:off x="3446066" y="3862018"/>
                      <a:ext cx="181821" cy="20053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96">
                  <p14:nvContentPartPr>
                    <p14:cNvPr id="529" name="Håndskrift 528">
                      <a:extLst>
                        <a:ext uri="{FF2B5EF4-FFF2-40B4-BE49-F238E27FC236}">
                          <a16:creationId xmlns:a16="http://schemas.microsoft.com/office/drawing/2014/main" id="{34E9B1C3-2C02-47F0-BD58-8A5DB4BFA99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50" name="Håndskrift 249">
                      <a:extLst>
                        <a:ext uri="{FF2B5EF4-FFF2-40B4-BE49-F238E27FC236}">
                          <a16:creationId xmlns:a16="http://schemas.microsoft.com/office/drawing/2014/main" id="{2A9A9B3F-CC9E-4B69-A1EA-93182448B0E5}"/>
                        </a:ext>
                      </a:extLst>
                    </p:cNvPr>
                    <p:cNvPicPr/>
                    <p:nvPr/>
                  </p:nvPicPr>
                  <p:blipFill>
                    <a:blip r:embed="rId260"/>
                    <a:stretch>
                      <a:fillRect/>
                    </a:stretch>
                  </p:blipFill>
                  <p:spPr>
                    <a:xfrm>
                      <a:off x="3339531" y="5679946"/>
                      <a:ext cx="59040" cy="14360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1197">
                <p14:nvContentPartPr>
                  <p14:cNvPr id="519" name="Håndskrift 518">
                    <a:extLst>
                      <a:ext uri="{FF2B5EF4-FFF2-40B4-BE49-F238E27FC236}">
                        <a16:creationId xmlns:a16="http://schemas.microsoft.com/office/drawing/2014/main" id="{8DD92039-E37A-4E3E-8B5B-A74C83335E54}"/>
                      </a:ext>
                    </a:extLst>
                  </p14:cNvPr>
                  <p14:cNvContentPartPr/>
                  <p14:nvPr/>
                </p14:nvContentPartPr>
                <p14:xfrm>
                  <a:off x="3231771" y="3275366"/>
                  <a:ext cx="3410280" cy="982080"/>
                </p14:xfrm>
              </p:contentPart>
            </mc:Choice>
            <mc:Fallback xmlns="">
              <p:pic>
                <p:nvPicPr>
                  <p:cNvPr id="252" name="Håndskrift 251">
                    <a:extLst>
                      <a:ext uri="{FF2B5EF4-FFF2-40B4-BE49-F238E27FC236}">
                        <a16:creationId xmlns:a16="http://schemas.microsoft.com/office/drawing/2014/main" id="{7A7E0739-852E-42CB-B953-DF14A0669C22}"/>
                      </a:ext>
                    </a:extLst>
                  </p:cNvPr>
                  <p:cNvPicPr/>
                  <p:nvPr/>
                </p:nvPicPr>
                <p:blipFill>
                  <a:blip r:embed="rId262"/>
                  <a:stretch>
                    <a:fillRect/>
                  </a:stretch>
                </p:blipFill>
                <p:spPr>
                  <a:xfrm>
                    <a:off x="3206306" y="3251826"/>
                    <a:ext cx="3460701" cy="102868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98">
                <p14:nvContentPartPr>
                  <p14:cNvPr id="520" name="Håndskrift 519">
                    <a:extLst>
                      <a:ext uri="{FF2B5EF4-FFF2-40B4-BE49-F238E27FC236}">
                        <a16:creationId xmlns:a16="http://schemas.microsoft.com/office/drawing/2014/main" id="{6C55B961-1251-4779-B3AE-0B043B8851A0}"/>
                      </a:ext>
                    </a:extLst>
                  </p14:cNvPr>
                  <p14:cNvContentPartPr/>
                  <p14:nvPr/>
                </p14:nvContentPartPr>
                <p14:xfrm>
                  <a:off x="5823291" y="4230872"/>
                  <a:ext cx="88200" cy="1935720"/>
                </p14:xfrm>
              </p:contentPart>
            </mc:Choice>
            <mc:Fallback xmlns="">
              <p:pic>
                <p:nvPicPr>
                  <p:cNvPr id="254" name="Håndskrift 253">
                    <a:extLst>
                      <a:ext uri="{FF2B5EF4-FFF2-40B4-BE49-F238E27FC236}">
                        <a16:creationId xmlns:a16="http://schemas.microsoft.com/office/drawing/2014/main" id="{EFAAEB03-51B3-4674-AB97-933F79793591}"/>
                      </a:ext>
                    </a:extLst>
                  </p:cNvPr>
                  <p:cNvPicPr/>
                  <p:nvPr/>
                </p:nvPicPr>
                <p:blipFill>
                  <a:blip r:embed="rId256"/>
                  <a:stretch>
                    <a:fillRect/>
                  </a:stretch>
                </p:blipFill>
                <p:spPr>
                  <a:xfrm>
                    <a:off x="5797800" y="4207317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521" name="Gruppe 520">
                <a:extLst>
                  <a:ext uri="{FF2B5EF4-FFF2-40B4-BE49-F238E27FC236}">
                    <a16:creationId xmlns:a16="http://schemas.microsoft.com/office/drawing/2014/main" id="{4B8D2D08-F490-4355-A0AD-9BAF132DE387}"/>
                  </a:ext>
                </a:extLst>
              </p:cNvPr>
              <p:cNvGrpSpPr/>
              <p:nvPr/>
            </p:nvGrpSpPr>
            <p:grpSpPr>
              <a:xfrm>
                <a:off x="5888451" y="4241672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199">
                  <p14:nvContentPartPr>
                    <p14:cNvPr id="526" name="Håndskrift 525">
                      <a:extLst>
                        <a:ext uri="{FF2B5EF4-FFF2-40B4-BE49-F238E27FC236}">
                          <a16:creationId xmlns:a16="http://schemas.microsoft.com/office/drawing/2014/main" id="{676B5F86-1998-45AC-BEDD-047BF5CAB65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73" name="Håndskrift 272">
                      <a:extLst>
                        <a:ext uri="{FF2B5EF4-FFF2-40B4-BE49-F238E27FC236}">
                          <a16:creationId xmlns:a16="http://schemas.microsoft.com/office/drawing/2014/main" id="{8BB9523A-D9ED-425C-A4D8-6FADD09E6365}"/>
                        </a:ext>
                      </a:extLst>
                    </p:cNvPr>
                    <p:cNvPicPr/>
                    <p:nvPr/>
                  </p:nvPicPr>
                  <p:blipFill>
                    <a:blip r:embed="rId258"/>
                    <a:stretch>
                      <a:fillRect/>
                    </a:stretch>
                  </p:blipFill>
                  <p:spPr>
                    <a:xfrm>
                      <a:off x="3446066" y="3862018"/>
                      <a:ext cx="181821" cy="20053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00">
                  <p14:nvContentPartPr>
                    <p14:cNvPr id="527" name="Håndskrift 526">
                      <a:extLst>
                        <a:ext uri="{FF2B5EF4-FFF2-40B4-BE49-F238E27FC236}">
                          <a16:creationId xmlns:a16="http://schemas.microsoft.com/office/drawing/2014/main" id="{7AA32095-28BF-40B9-890B-8A494FE2483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84" name="Håndskrift 283">
                      <a:extLst>
                        <a:ext uri="{FF2B5EF4-FFF2-40B4-BE49-F238E27FC236}">
                          <a16:creationId xmlns:a16="http://schemas.microsoft.com/office/drawing/2014/main" id="{F8A10689-8708-4A43-BC88-CFB3A388F932}"/>
                        </a:ext>
                      </a:extLst>
                    </p:cNvPr>
                    <p:cNvPicPr/>
                    <p:nvPr/>
                  </p:nvPicPr>
                  <p:blipFill>
                    <a:blip r:embed="rId260"/>
                    <a:stretch>
                      <a:fillRect/>
                    </a:stretch>
                  </p:blipFill>
                  <p:spPr>
                    <a:xfrm>
                      <a:off x="3339531" y="5679946"/>
                      <a:ext cx="59040" cy="14360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1201">
                <p14:nvContentPartPr>
                  <p14:cNvPr id="522" name="Håndskrift 521">
                    <a:extLst>
                      <a:ext uri="{FF2B5EF4-FFF2-40B4-BE49-F238E27FC236}">
                        <a16:creationId xmlns:a16="http://schemas.microsoft.com/office/drawing/2014/main" id="{A1241CE3-91CB-4386-A623-EA8CE2D329CA}"/>
                      </a:ext>
                    </a:extLst>
                  </p14:cNvPr>
                  <p14:cNvContentPartPr/>
                  <p14:nvPr/>
                </p14:nvContentPartPr>
                <p14:xfrm>
                  <a:off x="4189871" y="3950882"/>
                  <a:ext cx="88200" cy="1935720"/>
                </p14:xfrm>
              </p:contentPart>
            </mc:Choice>
            <mc:Fallback xmlns="">
              <p:pic>
                <p:nvPicPr>
                  <p:cNvPr id="285" name="Håndskrift 284">
                    <a:extLst>
                      <a:ext uri="{FF2B5EF4-FFF2-40B4-BE49-F238E27FC236}">
                        <a16:creationId xmlns:a16="http://schemas.microsoft.com/office/drawing/2014/main" id="{4E571B7C-BBFB-42B0-938E-85E5CDD809DA}"/>
                      </a:ext>
                    </a:extLst>
                  </p:cNvPr>
                  <p:cNvPicPr/>
                  <p:nvPr/>
                </p:nvPicPr>
                <p:blipFill>
                  <a:blip r:embed="rId256"/>
                  <a:stretch>
                    <a:fillRect/>
                  </a:stretch>
                </p:blipFill>
                <p:spPr>
                  <a:xfrm>
                    <a:off x="4164380" y="3927327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523" name="Gruppe 522">
                <a:extLst>
                  <a:ext uri="{FF2B5EF4-FFF2-40B4-BE49-F238E27FC236}">
                    <a16:creationId xmlns:a16="http://schemas.microsoft.com/office/drawing/2014/main" id="{4570600E-7CCE-451F-9F39-F5D287A45FA9}"/>
                  </a:ext>
                </a:extLst>
              </p:cNvPr>
              <p:cNvGrpSpPr/>
              <p:nvPr/>
            </p:nvGrpSpPr>
            <p:grpSpPr>
              <a:xfrm>
                <a:off x="4255031" y="4030206"/>
                <a:ext cx="223042" cy="182492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202">
                  <p14:nvContentPartPr>
                    <p14:cNvPr id="524" name="Håndskrift 523">
                      <a:extLst>
                        <a:ext uri="{FF2B5EF4-FFF2-40B4-BE49-F238E27FC236}">
                          <a16:creationId xmlns:a16="http://schemas.microsoft.com/office/drawing/2014/main" id="{3AD8AFC6-313A-4797-BB90-2270A863893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87" name="Håndskrift 286">
                      <a:extLst>
                        <a:ext uri="{FF2B5EF4-FFF2-40B4-BE49-F238E27FC236}">
                          <a16:creationId xmlns:a16="http://schemas.microsoft.com/office/drawing/2014/main" id="{732AC347-B518-4163-95DF-FBE869B3FBBD}"/>
                        </a:ext>
                      </a:extLst>
                    </p:cNvPr>
                    <p:cNvPicPr/>
                    <p:nvPr/>
                  </p:nvPicPr>
                  <p:blipFill>
                    <a:blip r:embed="rId268"/>
                    <a:stretch>
                      <a:fillRect/>
                    </a:stretch>
                  </p:blipFill>
                  <p:spPr>
                    <a:xfrm>
                      <a:off x="3444270" y="3860285"/>
                      <a:ext cx="185378" cy="200881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03">
                  <p14:nvContentPartPr>
                    <p14:cNvPr id="525" name="Håndskrift 524">
                      <a:extLst>
                        <a:ext uri="{FF2B5EF4-FFF2-40B4-BE49-F238E27FC236}">
                          <a16:creationId xmlns:a16="http://schemas.microsoft.com/office/drawing/2014/main" id="{0FC69C8E-3D78-4DBE-AAC0-55B987539D8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88" name="Håndskrift 287">
                      <a:extLst>
                        <a:ext uri="{FF2B5EF4-FFF2-40B4-BE49-F238E27FC236}">
                          <a16:creationId xmlns:a16="http://schemas.microsoft.com/office/drawing/2014/main" id="{9F8821C3-EC83-45B5-8257-CCBC55B92F60}"/>
                        </a:ext>
                      </a:extLst>
                    </p:cNvPr>
                    <p:cNvPicPr/>
                    <p:nvPr/>
                  </p:nvPicPr>
                  <p:blipFill>
                    <a:blip r:embed="rId270"/>
                    <a:stretch>
                      <a:fillRect/>
                    </a:stretch>
                  </p:blipFill>
                  <p:spPr>
                    <a:xfrm>
                      <a:off x="3337349" y="5678215"/>
                      <a:ext cx="63360" cy="147035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  <p:grpSp>
          <p:nvGrpSpPr>
            <p:cNvPr id="500" name="Gruppe 499">
              <a:extLst>
                <a:ext uri="{FF2B5EF4-FFF2-40B4-BE49-F238E27FC236}">
                  <a16:creationId xmlns:a16="http://schemas.microsoft.com/office/drawing/2014/main" id="{C8948DB2-D7D6-4E2A-A2B3-173FAEBBE2C3}"/>
                </a:ext>
              </a:extLst>
            </p:cNvPr>
            <p:cNvGrpSpPr/>
            <p:nvPr/>
          </p:nvGrpSpPr>
          <p:grpSpPr>
            <a:xfrm>
              <a:off x="3304698" y="4061391"/>
              <a:ext cx="2394360" cy="2197080"/>
              <a:chOff x="3304698" y="4061391"/>
              <a:chExt cx="2394360" cy="21970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204">
                <p14:nvContentPartPr>
                  <p14:cNvPr id="501" name="Håndskrift 500">
                    <a:extLst>
                      <a:ext uri="{FF2B5EF4-FFF2-40B4-BE49-F238E27FC236}">
                        <a16:creationId xmlns:a16="http://schemas.microsoft.com/office/drawing/2014/main" id="{C4099AB1-D7B1-497D-B233-E53AB46A63CE}"/>
                      </a:ext>
                    </a:extLst>
                  </p14:cNvPr>
                  <p14:cNvContentPartPr/>
                  <p14:nvPr/>
                </p14:nvContentPartPr>
                <p14:xfrm>
                  <a:off x="3403698" y="4061391"/>
                  <a:ext cx="1452960" cy="203760"/>
                </p14:xfrm>
              </p:contentPart>
            </mc:Choice>
            <mc:Fallback xmlns="">
              <p:pic>
                <p:nvPicPr>
                  <p:cNvPr id="39" name="Håndskrift 38">
                    <a:extLst>
                      <a:ext uri="{FF2B5EF4-FFF2-40B4-BE49-F238E27FC236}">
                        <a16:creationId xmlns:a16="http://schemas.microsoft.com/office/drawing/2014/main" id="{1FBF3EE4-FE21-48B0-8835-7CFD14F181B6}"/>
                      </a:ext>
                    </a:extLst>
                  </p:cNvPr>
                  <p:cNvPicPr/>
                  <p:nvPr/>
                </p:nvPicPr>
                <p:blipFill>
                  <a:blip r:embed="rId272"/>
                  <a:stretch>
                    <a:fillRect/>
                  </a:stretch>
                </p:blipFill>
                <p:spPr>
                  <a:xfrm>
                    <a:off x="3367698" y="4025391"/>
                    <a:ext cx="1524600" cy="275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05">
                <p14:nvContentPartPr>
                  <p14:cNvPr id="502" name="Håndskrift 501">
                    <a:extLst>
                      <a:ext uri="{FF2B5EF4-FFF2-40B4-BE49-F238E27FC236}">
                        <a16:creationId xmlns:a16="http://schemas.microsoft.com/office/drawing/2014/main" id="{7C326592-8879-4B2A-85FD-C09BEF89403E}"/>
                      </a:ext>
                    </a:extLst>
                  </p14:cNvPr>
                  <p14:cNvContentPartPr/>
                  <p14:nvPr/>
                </p14:nvContentPartPr>
                <p14:xfrm>
                  <a:off x="3304698" y="4249311"/>
                  <a:ext cx="2079000" cy="574560"/>
                </p14:xfrm>
              </p:contentPart>
            </mc:Choice>
            <mc:Fallback xmlns="">
              <p:pic>
                <p:nvPicPr>
                  <p:cNvPr id="45" name="Håndskrift 44">
                    <a:extLst>
                      <a:ext uri="{FF2B5EF4-FFF2-40B4-BE49-F238E27FC236}">
                        <a16:creationId xmlns:a16="http://schemas.microsoft.com/office/drawing/2014/main" id="{2534655C-7B74-4103-9F48-8CDB60CDA88C}"/>
                      </a:ext>
                    </a:extLst>
                  </p:cNvPr>
                  <p:cNvPicPr/>
                  <p:nvPr/>
                </p:nvPicPr>
                <p:blipFill>
                  <a:blip r:embed="rId274"/>
                  <a:stretch>
                    <a:fillRect/>
                  </a:stretch>
                </p:blipFill>
                <p:spPr>
                  <a:xfrm>
                    <a:off x="3268692" y="4213311"/>
                    <a:ext cx="2150652" cy="646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06">
                <p14:nvContentPartPr>
                  <p14:cNvPr id="503" name="Håndskrift 502">
                    <a:extLst>
                      <a:ext uri="{FF2B5EF4-FFF2-40B4-BE49-F238E27FC236}">
                        <a16:creationId xmlns:a16="http://schemas.microsoft.com/office/drawing/2014/main" id="{132AE810-932D-49E4-965F-F9E5D506CFF3}"/>
                      </a:ext>
                    </a:extLst>
                  </p14:cNvPr>
                  <p14:cNvContentPartPr/>
                  <p14:nvPr/>
                </p14:nvContentPartPr>
                <p14:xfrm>
                  <a:off x="4548138" y="4131591"/>
                  <a:ext cx="1150920" cy="669240"/>
                </p14:xfrm>
              </p:contentPart>
            </mc:Choice>
            <mc:Fallback xmlns="">
              <p:pic>
                <p:nvPicPr>
                  <p:cNvPr id="47" name="Håndskrift 46">
                    <a:extLst>
                      <a:ext uri="{FF2B5EF4-FFF2-40B4-BE49-F238E27FC236}">
                        <a16:creationId xmlns:a16="http://schemas.microsoft.com/office/drawing/2014/main" id="{27B8E9A6-7A80-48DC-A772-4E4AFE921C09}"/>
                      </a:ext>
                    </a:extLst>
                  </p:cNvPr>
                  <p:cNvPicPr/>
                  <p:nvPr/>
                </p:nvPicPr>
                <p:blipFill>
                  <a:blip r:embed="rId276"/>
                  <a:stretch>
                    <a:fillRect/>
                  </a:stretch>
                </p:blipFill>
                <p:spPr>
                  <a:xfrm>
                    <a:off x="4512138" y="4095591"/>
                    <a:ext cx="1222560" cy="7408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07">
                <p14:nvContentPartPr>
                  <p14:cNvPr id="504" name="Håndskrift 503">
                    <a:extLst>
                      <a:ext uri="{FF2B5EF4-FFF2-40B4-BE49-F238E27FC236}">
                        <a16:creationId xmlns:a16="http://schemas.microsoft.com/office/drawing/2014/main" id="{75EFA1DA-668D-4AB3-9849-93B022BE12E0}"/>
                      </a:ext>
                    </a:extLst>
                  </p14:cNvPr>
                  <p14:cNvContentPartPr/>
                  <p14:nvPr/>
                </p14:nvContentPartPr>
                <p14:xfrm>
                  <a:off x="4683138" y="4090551"/>
                  <a:ext cx="621360" cy="198720"/>
                </p14:xfrm>
              </p:contentPart>
            </mc:Choice>
            <mc:Fallback xmlns="">
              <p:pic>
                <p:nvPicPr>
                  <p:cNvPr id="48" name="Håndskrift 47">
                    <a:extLst>
                      <a:ext uri="{FF2B5EF4-FFF2-40B4-BE49-F238E27FC236}">
                        <a16:creationId xmlns:a16="http://schemas.microsoft.com/office/drawing/2014/main" id="{CCF41742-40F3-444D-88BA-CC3F9742764B}"/>
                      </a:ext>
                    </a:extLst>
                  </p:cNvPr>
                  <p:cNvPicPr/>
                  <p:nvPr/>
                </p:nvPicPr>
                <p:blipFill>
                  <a:blip r:embed="rId278"/>
                  <a:stretch>
                    <a:fillRect/>
                  </a:stretch>
                </p:blipFill>
                <p:spPr>
                  <a:xfrm>
                    <a:off x="4647159" y="4054551"/>
                    <a:ext cx="692959" cy="270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08">
                <p14:nvContentPartPr>
                  <p14:cNvPr id="505" name="Håndskrift 504">
                    <a:extLst>
                      <a:ext uri="{FF2B5EF4-FFF2-40B4-BE49-F238E27FC236}">
                        <a16:creationId xmlns:a16="http://schemas.microsoft.com/office/drawing/2014/main" id="{2CE59C86-B9F9-405B-9163-45058A0D9D13}"/>
                      </a:ext>
                    </a:extLst>
                  </p14:cNvPr>
                  <p14:cNvContentPartPr/>
                  <p14:nvPr/>
                </p14:nvContentPartPr>
                <p14:xfrm>
                  <a:off x="3352578" y="4207551"/>
                  <a:ext cx="2284200" cy="540360"/>
                </p14:xfrm>
              </p:contentPart>
            </mc:Choice>
            <mc:Fallback xmlns="">
              <p:pic>
                <p:nvPicPr>
                  <p:cNvPr id="49" name="Håndskrift 48">
                    <a:extLst>
                      <a:ext uri="{FF2B5EF4-FFF2-40B4-BE49-F238E27FC236}">
                        <a16:creationId xmlns:a16="http://schemas.microsoft.com/office/drawing/2014/main" id="{11D32F80-A021-49EB-BFD9-A9E75B69F14E}"/>
                      </a:ext>
                    </a:extLst>
                  </p:cNvPr>
                  <p:cNvPicPr/>
                  <p:nvPr/>
                </p:nvPicPr>
                <p:blipFill>
                  <a:blip r:embed="rId280"/>
                  <a:stretch>
                    <a:fillRect/>
                  </a:stretch>
                </p:blipFill>
                <p:spPr>
                  <a:xfrm>
                    <a:off x="3316578" y="4171551"/>
                    <a:ext cx="2355840" cy="61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09">
                <p14:nvContentPartPr>
                  <p14:cNvPr id="506" name="Håndskrift 505">
                    <a:extLst>
                      <a:ext uri="{FF2B5EF4-FFF2-40B4-BE49-F238E27FC236}">
                        <a16:creationId xmlns:a16="http://schemas.microsoft.com/office/drawing/2014/main" id="{924B75BC-05F3-420D-AFCC-5951B3D568F2}"/>
                      </a:ext>
                    </a:extLst>
                  </p14:cNvPr>
                  <p14:cNvContentPartPr/>
                  <p14:nvPr/>
                </p14:nvContentPartPr>
                <p14:xfrm>
                  <a:off x="3328458" y="4401591"/>
                  <a:ext cx="68760" cy="1569960"/>
                </p14:xfrm>
              </p:contentPart>
            </mc:Choice>
            <mc:Fallback xmlns="">
              <p:pic>
                <p:nvPicPr>
                  <p:cNvPr id="50" name="Håndskrift 49">
                    <a:extLst>
                      <a:ext uri="{FF2B5EF4-FFF2-40B4-BE49-F238E27FC236}">
                        <a16:creationId xmlns:a16="http://schemas.microsoft.com/office/drawing/2014/main" id="{DBF1C39F-9220-422D-9FB4-FB216F03047C}"/>
                      </a:ext>
                    </a:extLst>
                  </p:cNvPr>
                  <p:cNvPicPr/>
                  <p:nvPr/>
                </p:nvPicPr>
                <p:blipFill>
                  <a:blip r:embed="rId282"/>
                  <a:stretch>
                    <a:fillRect/>
                  </a:stretch>
                </p:blipFill>
                <p:spPr>
                  <a:xfrm>
                    <a:off x="3292458" y="4365591"/>
                    <a:ext cx="140400" cy="1641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10">
                <p14:nvContentPartPr>
                  <p14:cNvPr id="507" name="Håndskrift 506">
                    <a:extLst>
                      <a:ext uri="{FF2B5EF4-FFF2-40B4-BE49-F238E27FC236}">
                        <a16:creationId xmlns:a16="http://schemas.microsoft.com/office/drawing/2014/main" id="{9CB67708-0197-4288-A65C-ABBFC9EE50C7}"/>
                      </a:ext>
                    </a:extLst>
                  </p14:cNvPr>
                  <p14:cNvContentPartPr/>
                  <p14:nvPr/>
                </p14:nvContentPartPr>
                <p14:xfrm>
                  <a:off x="3368058" y="4436871"/>
                  <a:ext cx="119160" cy="1526040"/>
                </p14:xfrm>
              </p:contentPart>
            </mc:Choice>
            <mc:Fallback xmlns="">
              <p:pic>
                <p:nvPicPr>
                  <p:cNvPr id="52" name="Håndskrift 51">
                    <a:extLst>
                      <a:ext uri="{FF2B5EF4-FFF2-40B4-BE49-F238E27FC236}">
                        <a16:creationId xmlns:a16="http://schemas.microsoft.com/office/drawing/2014/main" id="{F0BC2C8B-761F-4D3B-B25B-E4F6DD9E3C9C}"/>
                      </a:ext>
                    </a:extLst>
                  </p:cNvPr>
                  <p:cNvPicPr/>
                  <p:nvPr/>
                </p:nvPicPr>
                <p:blipFill>
                  <a:blip r:embed="rId284"/>
                  <a:stretch>
                    <a:fillRect/>
                  </a:stretch>
                </p:blipFill>
                <p:spPr>
                  <a:xfrm>
                    <a:off x="3331949" y="4400871"/>
                    <a:ext cx="191017" cy="1597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11">
                <p14:nvContentPartPr>
                  <p14:cNvPr id="508" name="Håndskrift 507">
                    <a:extLst>
                      <a:ext uri="{FF2B5EF4-FFF2-40B4-BE49-F238E27FC236}">
                        <a16:creationId xmlns:a16="http://schemas.microsoft.com/office/drawing/2014/main" id="{3E08BDEC-2FA1-41DB-8381-CF196C06A034}"/>
                      </a:ext>
                    </a:extLst>
                  </p14:cNvPr>
                  <p14:cNvContentPartPr/>
                  <p14:nvPr/>
                </p14:nvContentPartPr>
                <p14:xfrm>
                  <a:off x="3967458" y="4592031"/>
                  <a:ext cx="144000" cy="1427040"/>
                </p14:xfrm>
              </p:contentPart>
            </mc:Choice>
            <mc:Fallback xmlns="">
              <p:pic>
                <p:nvPicPr>
                  <p:cNvPr id="54" name="Håndskrift 53">
                    <a:extLst>
                      <a:ext uri="{FF2B5EF4-FFF2-40B4-BE49-F238E27FC236}">
                        <a16:creationId xmlns:a16="http://schemas.microsoft.com/office/drawing/2014/main" id="{C92ECB40-89EA-4B3A-9EB1-A4664C1CE996}"/>
                      </a:ext>
                    </a:extLst>
                  </p:cNvPr>
                  <p:cNvPicPr/>
                  <p:nvPr/>
                </p:nvPicPr>
                <p:blipFill>
                  <a:blip r:embed="rId286"/>
                  <a:stretch>
                    <a:fillRect/>
                  </a:stretch>
                </p:blipFill>
                <p:spPr>
                  <a:xfrm>
                    <a:off x="3931458" y="4556031"/>
                    <a:ext cx="215640" cy="1498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12">
                <p14:nvContentPartPr>
                  <p14:cNvPr id="509" name="Håndskrift 508">
                    <a:extLst>
                      <a:ext uri="{FF2B5EF4-FFF2-40B4-BE49-F238E27FC236}">
                        <a16:creationId xmlns:a16="http://schemas.microsoft.com/office/drawing/2014/main" id="{E13ACC68-3E8E-4B95-9849-A9573F8FDFB4}"/>
                      </a:ext>
                    </a:extLst>
                  </p14:cNvPr>
                  <p14:cNvContentPartPr/>
                  <p14:nvPr/>
                </p14:nvContentPartPr>
                <p14:xfrm>
                  <a:off x="5148258" y="4759431"/>
                  <a:ext cx="121680" cy="1499040"/>
                </p14:xfrm>
              </p:contentPart>
            </mc:Choice>
            <mc:Fallback xmlns="">
              <p:pic>
                <p:nvPicPr>
                  <p:cNvPr id="56" name="Håndskrift 55">
                    <a:extLst>
                      <a:ext uri="{FF2B5EF4-FFF2-40B4-BE49-F238E27FC236}">
                        <a16:creationId xmlns:a16="http://schemas.microsoft.com/office/drawing/2014/main" id="{61155B86-4368-4557-B87A-1259273C3C11}"/>
                      </a:ext>
                    </a:extLst>
                  </p:cNvPr>
                  <p:cNvPicPr/>
                  <p:nvPr/>
                </p:nvPicPr>
                <p:blipFill>
                  <a:blip r:embed="rId288"/>
                  <a:stretch>
                    <a:fillRect/>
                  </a:stretch>
                </p:blipFill>
                <p:spPr>
                  <a:xfrm>
                    <a:off x="5112258" y="4723431"/>
                    <a:ext cx="193320" cy="1570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13">
                <p14:nvContentPartPr>
                  <p14:cNvPr id="510" name="Håndskrift 509">
                    <a:extLst>
                      <a:ext uri="{FF2B5EF4-FFF2-40B4-BE49-F238E27FC236}">
                        <a16:creationId xmlns:a16="http://schemas.microsoft.com/office/drawing/2014/main" id="{C67586C6-E4ED-4739-BEC8-ADC142602510}"/>
                      </a:ext>
                    </a:extLst>
                  </p14:cNvPr>
                  <p14:cNvContentPartPr/>
                  <p14:nvPr/>
                </p14:nvContentPartPr>
                <p14:xfrm>
                  <a:off x="5122698" y="4809111"/>
                  <a:ext cx="77040" cy="858240"/>
                </p14:xfrm>
              </p:contentPart>
            </mc:Choice>
            <mc:Fallback xmlns="">
              <p:pic>
                <p:nvPicPr>
                  <p:cNvPr id="57" name="Håndskrift 56">
                    <a:extLst>
                      <a:ext uri="{FF2B5EF4-FFF2-40B4-BE49-F238E27FC236}">
                        <a16:creationId xmlns:a16="http://schemas.microsoft.com/office/drawing/2014/main" id="{C08A4ABA-5630-450D-A12B-7774C5CFDFC7}"/>
                      </a:ext>
                    </a:extLst>
                  </p:cNvPr>
                  <p:cNvPicPr/>
                  <p:nvPr/>
                </p:nvPicPr>
                <p:blipFill>
                  <a:blip r:embed="rId290"/>
                  <a:stretch>
                    <a:fillRect/>
                  </a:stretch>
                </p:blipFill>
                <p:spPr>
                  <a:xfrm>
                    <a:off x="5086865" y="4773111"/>
                    <a:ext cx="148347" cy="92988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511" name="Gruppe 510">
                <a:extLst>
                  <a:ext uri="{FF2B5EF4-FFF2-40B4-BE49-F238E27FC236}">
                    <a16:creationId xmlns:a16="http://schemas.microsoft.com/office/drawing/2014/main" id="{CCAF529D-368A-49D3-BC8D-87CFD6D9BEFE}"/>
                  </a:ext>
                </a:extLst>
              </p:cNvPr>
              <p:cNvGrpSpPr/>
              <p:nvPr/>
            </p:nvGrpSpPr>
            <p:grpSpPr>
              <a:xfrm>
                <a:off x="3552018" y="4167231"/>
                <a:ext cx="2052000" cy="1813680"/>
                <a:chOff x="3552018" y="4167231"/>
                <a:chExt cx="2052000" cy="18136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214">
                  <p14:nvContentPartPr>
                    <p14:cNvPr id="512" name="Håndskrift 511">
                      <a:extLst>
                        <a:ext uri="{FF2B5EF4-FFF2-40B4-BE49-F238E27FC236}">
                          <a16:creationId xmlns:a16="http://schemas.microsoft.com/office/drawing/2014/main" id="{88E48BFD-A580-4BFE-BA52-72D4BE821C1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75578" y="4653591"/>
                    <a:ext cx="28440" cy="1327320"/>
                  </p14:xfrm>
                </p:contentPart>
              </mc:Choice>
              <mc:Fallback xmlns="">
                <p:pic>
                  <p:nvPicPr>
                    <p:cNvPr id="58" name="Håndskrift 57">
                      <a:extLst>
                        <a:ext uri="{FF2B5EF4-FFF2-40B4-BE49-F238E27FC236}">
                          <a16:creationId xmlns:a16="http://schemas.microsoft.com/office/drawing/2014/main" id="{F3A827D2-A21F-44C0-BB4A-9BC4506D479A}"/>
                        </a:ext>
                      </a:extLst>
                    </p:cNvPr>
                    <p:cNvPicPr/>
                    <p:nvPr/>
                  </p:nvPicPr>
                  <p:blipFill>
                    <a:blip r:embed="rId292"/>
                    <a:stretch>
                      <a:fillRect/>
                    </a:stretch>
                  </p:blipFill>
                  <p:spPr>
                    <a:xfrm>
                      <a:off x="5539578" y="4617591"/>
                      <a:ext cx="100080" cy="13989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15">
                  <p14:nvContentPartPr>
                    <p14:cNvPr id="513" name="Håndskrift 512">
                      <a:extLst>
                        <a:ext uri="{FF2B5EF4-FFF2-40B4-BE49-F238E27FC236}">
                          <a16:creationId xmlns:a16="http://schemas.microsoft.com/office/drawing/2014/main" id="{BBB5C9AD-572A-4E9F-8E17-4E93F7D681F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21218" y="4677351"/>
                    <a:ext cx="76680" cy="398520"/>
                  </p14:xfrm>
                </p:contentPart>
              </mc:Choice>
              <mc:Fallback xmlns="">
                <p:pic>
                  <p:nvPicPr>
                    <p:cNvPr id="59" name="Håndskrift 58">
                      <a:extLst>
                        <a:ext uri="{FF2B5EF4-FFF2-40B4-BE49-F238E27FC236}">
                          <a16:creationId xmlns:a16="http://schemas.microsoft.com/office/drawing/2014/main" id="{A85089F2-695C-4374-B206-BD668D518D78}"/>
                        </a:ext>
                      </a:extLst>
                    </p:cNvPr>
                    <p:cNvPicPr/>
                    <p:nvPr/>
                  </p:nvPicPr>
                  <p:blipFill>
                    <a:blip r:embed="rId294"/>
                    <a:stretch>
                      <a:fillRect/>
                    </a:stretch>
                  </p:blipFill>
                  <p:spPr>
                    <a:xfrm>
                      <a:off x="5485218" y="4641351"/>
                      <a:ext cx="148320" cy="470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16">
                  <p14:nvContentPartPr>
                    <p14:cNvPr id="514" name="Håndskrift 513">
                      <a:extLst>
                        <a:ext uri="{FF2B5EF4-FFF2-40B4-BE49-F238E27FC236}">
                          <a16:creationId xmlns:a16="http://schemas.microsoft.com/office/drawing/2014/main" id="{F93F338F-EE24-447E-B210-E648A299FCE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552018" y="4167231"/>
                    <a:ext cx="1884600" cy="569520"/>
                  </p14:xfrm>
                </p:contentPart>
              </mc:Choice>
              <mc:Fallback xmlns="">
                <p:pic>
                  <p:nvPicPr>
                    <p:cNvPr id="62" name="Håndskrift 61">
                      <a:extLst>
                        <a:ext uri="{FF2B5EF4-FFF2-40B4-BE49-F238E27FC236}">
                          <a16:creationId xmlns:a16="http://schemas.microsoft.com/office/drawing/2014/main" id="{1A2876DC-C6B5-4554-808D-ED81CA666981}"/>
                        </a:ext>
                      </a:extLst>
                    </p:cNvPr>
                    <p:cNvPicPr/>
                    <p:nvPr/>
                  </p:nvPicPr>
                  <p:blipFill>
                    <a:blip r:embed="rId296"/>
                    <a:stretch>
                      <a:fillRect/>
                    </a:stretch>
                  </p:blipFill>
                  <p:spPr>
                    <a:xfrm>
                      <a:off x="3489018" y="4104231"/>
                      <a:ext cx="2010240" cy="69516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532" name="Gruppe 531">
            <a:extLst>
              <a:ext uri="{FF2B5EF4-FFF2-40B4-BE49-F238E27FC236}">
                <a16:creationId xmlns:a16="http://schemas.microsoft.com/office/drawing/2014/main" id="{F842AC9C-9EC6-4C8D-B37B-3B4DB07B2762}"/>
              </a:ext>
            </a:extLst>
          </p:cNvPr>
          <p:cNvGrpSpPr/>
          <p:nvPr/>
        </p:nvGrpSpPr>
        <p:grpSpPr>
          <a:xfrm rot="21365291">
            <a:off x="7743513" y="1253746"/>
            <a:ext cx="811355" cy="576280"/>
            <a:chOff x="3258181" y="4061391"/>
            <a:chExt cx="2447384" cy="2237074"/>
          </a:xfrm>
        </p:grpSpPr>
        <p:grpSp>
          <p:nvGrpSpPr>
            <p:cNvPr id="533" name="Gruppe 532">
              <a:extLst>
                <a:ext uri="{FF2B5EF4-FFF2-40B4-BE49-F238E27FC236}">
                  <a16:creationId xmlns:a16="http://schemas.microsoft.com/office/drawing/2014/main" id="{6EF89363-65A7-412F-94D3-AF3E361CF105}"/>
                </a:ext>
              </a:extLst>
            </p:cNvPr>
            <p:cNvGrpSpPr/>
            <p:nvPr/>
          </p:nvGrpSpPr>
          <p:grpSpPr>
            <a:xfrm>
              <a:off x="3258181" y="4062956"/>
              <a:ext cx="2447384" cy="2235509"/>
              <a:chOff x="3231771" y="3275366"/>
              <a:chExt cx="3462469" cy="2925066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217">
                <p14:nvContentPartPr>
                  <p14:cNvPr id="549" name="Håndskrift 548">
                    <a:extLst>
                      <a:ext uri="{FF2B5EF4-FFF2-40B4-BE49-F238E27FC236}">
                        <a16:creationId xmlns:a16="http://schemas.microsoft.com/office/drawing/2014/main" id="{D87EAD5C-9426-4FE4-AD37-8F6A94D2D5A0}"/>
                      </a:ext>
                    </a:extLst>
                  </p14:cNvPr>
                  <p14:cNvContentPartPr/>
                  <p14:nvPr/>
                </p14:nvContentPartPr>
                <p14:xfrm>
                  <a:off x="6408604" y="4071256"/>
                  <a:ext cx="80250" cy="1761241"/>
                </p14:xfrm>
              </p:contentPart>
            </mc:Choice>
            <mc:Fallback xmlns="">
              <p:pic>
                <p:nvPicPr>
                  <p:cNvPr id="229" name="Håndskrift 228">
                    <a:extLst>
                      <a:ext uri="{FF2B5EF4-FFF2-40B4-BE49-F238E27FC236}">
                        <a16:creationId xmlns:a16="http://schemas.microsoft.com/office/drawing/2014/main" id="{166C44CF-F227-4505-BE87-40E659BFA815}"/>
                      </a:ext>
                    </a:extLst>
                  </p:cNvPr>
                  <p:cNvPicPr/>
                  <p:nvPr/>
                </p:nvPicPr>
                <p:blipFill>
                  <a:blip r:embed="rId250"/>
                  <a:stretch>
                    <a:fillRect/>
                  </a:stretch>
                </p:blipFill>
                <p:spPr>
                  <a:xfrm>
                    <a:off x="6383208" y="4047704"/>
                    <a:ext cx="130533" cy="1807875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550" name="Gruppe 549">
                <a:extLst>
                  <a:ext uri="{FF2B5EF4-FFF2-40B4-BE49-F238E27FC236}">
                    <a16:creationId xmlns:a16="http://schemas.microsoft.com/office/drawing/2014/main" id="{02C48272-833A-4628-B65E-4A569348EFC6}"/>
                  </a:ext>
                </a:extLst>
              </p:cNvPr>
              <p:cNvGrpSpPr/>
              <p:nvPr/>
            </p:nvGrpSpPr>
            <p:grpSpPr>
              <a:xfrm>
                <a:off x="6454840" y="3883186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218">
                  <p14:nvContentPartPr>
                    <p14:cNvPr id="564" name="Håndskrift 563">
                      <a:extLst>
                        <a:ext uri="{FF2B5EF4-FFF2-40B4-BE49-F238E27FC236}">
                          <a16:creationId xmlns:a16="http://schemas.microsoft.com/office/drawing/2014/main" id="{B87A7931-9483-42F1-8026-D393C24CB05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34" name="Håndskrift 233">
                      <a:extLst>
                        <a:ext uri="{FF2B5EF4-FFF2-40B4-BE49-F238E27FC236}">
                          <a16:creationId xmlns:a16="http://schemas.microsoft.com/office/drawing/2014/main" id="{52FE7819-8598-4BCB-86B3-383EB33DB991}"/>
                        </a:ext>
                      </a:extLst>
                    </p:cNvPr>
                    <p:cNvPicPr/>
                    <p:nvPr/>
                  </p:nvPicPr>
                  <p:blipFill>
                    <a:blip r:embed="rId252"/>
                    <a:stretch>
                      <a:fillRect/>
                    </a:stretch>
                  </p:blipFill>
                  <p:spPr>
                    <a:xfrm>
                      <a:off x="3446066" y="3862018"/>
                      <a:ext cx="181821" cy="20053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19">
                  <p14:nvContentPartPr>
                    <p14:cNvPr id="565" name="Håndskrift 564">
                      <a:extLst>
                        <a:ext uri="{FF2B5EF4-FFF2-40B4-BE49-F238E27FC236}">
                          <a16:creationId xmlns:a16="http://schemas.microsoft.com/office/drawing/2014/main" id="{B160B7BF-59DD-4D9C-801E-863C9BE240C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36" name="Håndskrift 235">
                      <a:extLst>
                        <a:ext uri="{FF2B5EF4-FFF2-40B4-BE49-F238E27FC236}">
                          <a16:creationId xmlns:a16="http://schemas.microsoft.com/office/drawing/2014/main" id="{1A0DFE25-C059-4904-AA39-51DDDF781321}"/>
                        </a:ext>
                      </a:extLst>
                    </p:cNvPr>
                    <p:cNvPicPr/>
                    <p:nvPr/>
                  </p:nvPicPr>
                  <p:blipFill>
                    <a:blip r:embed="rId254"/>
                    <a:stretch>
                      <a:fillRect/>
                    </a:stretch>
                  </p:blipFill>
                  <p:spPr>
                    <a:xfrm>
                      <a:off x="3338488" y="5679946"/>
                      <a:ext cx="61106" cy="14360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1220">
                <p14:nvContentPartPr>
                  <p14:cNvPr id="551" name="Håndskrift 550">
                    <a:extLst>
                      <a:ext uri="{FF2B5EF4-FFF2-40B4-BE49-F238E27FC236}">
                        <a16:creationId xmlns:a16="http://schemas.microsoft.com/office/drawing/2014/main" id="{0B954799-B0CA-44FB-AF5A-DAD7AC87830B}"/>
                      </a:ext>
                    </a:extLst>
                  </p14:cNvPr>
                  <p14:cNvContentPartPr/>
                  <p14:nvPr/>
                </p14:nvContentPartPr>
                <p14:xfrm>
                  <a:off x="3298371" y="3874766"/>
                  <a:ext cx="88200" cy="1935720"/>
                </p14:xfrm>
              </p:contentPart>
            </mc:Choice>
            <mc:Fallback xmlns="">
              <p:pic>
                <p:nvPicPr>
                  <p:cNvPr id="239" name="Håndskrift 238">
                    <a:extLst>
                      <a:ext uri="{FF2B5EF4-FFF2-40B4-BE49-F238E27FC236}">
                        <a16:creationId xmlns:a16="http://schemas.microsoft.com/office/drawing/2014/main" id="{C422BBE7-6B07-41B5-84C2-CFDDD9CE18CB}"/>
                      </a:ext>
                    </a:extLst>
                  </p:cNvPr>
                  <p:cNvPicPr/>
                  <p:nvPr/>
                </p:nvPicPr>
                <p:blipFill>
                  <a:blip r:embed="rId256"/>
                  <a:stretch>
                    <a:fillRect/>
                  </a:stretch>
                </p:blipFill>
                <p:spPr>
                  <a:xfrm>
                    <a:off x="3272880" y="3851211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552" name="Gruppe 551">
                <a:extLst>
                  <a:ext uri="{FF2B5EF4-FFF2-40B4-BE49-F238E27FC236}">
                    <a16:creationId xmlns:a16="http://schemas.microsoft.com/office/drawing/2014/main" id="{7E572354-7B73-4184-9795-15B2E59A1428}"/>
                  </a:ext>
                </a:extLst>
              </p:cNvPr>
              <p:cNvGrpSpPr/>
              <p:nvPr/>
            </p:nvGrpSpPr>
            <p:grpSpPr>
              <a:xfrm>
                <a:off x="3363531" y="3885566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221">
                  <p14:nvContentPartPr>
                    <p14:cNvPr id="562" name="Håndskrift 561">
                      <a:extLst>
                        <a:ext uri="{FF2B5EF4-FFF2-40B4-BE49-F238E27FC236}">
                          <a16:creationId xmlns:a16="http://schemas.microsoft.com/office/drawing/2014/main" id="{75472BF6-BA92-4302-BCEF-98F95293CFC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43" name="Håndskrift 242">
                      <a:extLst>
                        <a:ext uri="{FF2B5EF4-FFF2-40B4-BE49-F238E27FC236}">
                          <a16:creationId xmlns:a16="http://schemas.microsoft.com/office/drawing/2014/main" id="{185379AA-2FC8-4258-88D6-02843AA25080}"/>
                        </a:ext>
                      </a:extLst>
                    </p:cNvPr>
                    <p:cNvPicPr/>
                    <p:nvPr/>
                  </p:nvPicPr>
                  <p:blipFill>
                    <a:blip r:embed="rId258"/>
                    <a:stretch>
                      <a:fillRect/>
                    </a:stretch>
                  </p:blipFill>
                  <p:spPr>
                    <a:xfrm>
                      <a:off x="3446066" y="3862018"/>
                      <a:ext cx="181821" cy="20053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22">
                  <p14:nvContentPartPr>
                    <p14:cNvPr id="563" name="Håndskrift 562">
                      <a:extLst>
                        <a:ext uri="{FF2B5EF4-FFF2-40B4-BE49-F238E27FC236}">
                          <a16:creationId xmlns:a16="http://schemas.microsoft.com/office/drawing/2014/main" id="{4B0196ED-650F-4363-A271-63169DCA635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50" name="Håndskrift 249">
                      <a:extLst>
                        <a:ext uri="{FF2B5EF4-FFF2-40B4-BE49-F238E27FC236}">
                          <a16:creationId xmlns:a16="http://schemas.microsoft.com/office/drawing/2014/main" id="{2A9A9B3F-CC9E-4B69-A1EA-93182448B0E5}"/>
                        </a:ext>
                      </a:extLst>
                    </p:cNvPr>
                    <p:cNvPicPr/>
                    <p:nvPr/>
                  </p:nvPicPr>
                  <p:blipFill>
                    <a:blip r:embed="rId260"/>
                    <a:stretch>
                      <a:fillRect/>
                    </a:stretch>
                  </p:blipFill>
                  <p:spPr>
                    <a:xfrm>
                      <a:off x="3339531" y="5679946"/>
                      <a:ext cx="59040" cy="14360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1223">
                <p14:nvContentPartPr>
                  <p14:cNvPr id="553" name="Håndskrift 552">
                    <a:extLst>
                      <a:ext uri="{FF2B5EF4-FFF2-40B4-BE49-F238E27FC236}">
                        <a16:creationId xmlns:a16="http://schemas.microsoft.com/office/drawing/2014/main" id="{960972DA-C992-46D3-91DF-E28F3F2F998A}"/>
                      </a:ext>
                    </a:extLst>
                  </p14:cNvPr>
                  <p14:cNvContentPartPr/>
                  <p14:nvPr/>
                </p14:nvContentPartPr>
                <p14:xfrm>
                  <a:off x="3231771" y="3275366"/>
                  <a:ext cx="3410280" cy="982080"/>
                </p14:xfrm>
              </p:contentPart>
            </mc:Choice>
            <mc:Fallback xmlns="">
              <p:pic>
                <p:nvPicPr>
                  <p:cNvPr id="252" name="Håndskrift 251">
                    <a:extLst>
                      <a:ext uri="{FF2B5EF4-FFF2-40B4-BE49-F238E27FC236}">
                        <a16:creationId xmlns:a16="http://schemas.microsoft.com/office/drawing/2014/main" id="{7A7E0739-852E-42CB-B953-DF14A0669C22}"/>
                      </a:ext>
                    </a:extLst>
                  </p:cNvPr>
                  <p:cNvPicPr/>
                  <p:nvPr/>
                </p:nvPicPr>
                <p:blipFill>
                  <a:blip r:embed="rId262"/>
                  <a:stretch>
                    <a:fillRect/>
                  </a:stretch>
                </p:blipFill>
                <p:spPr>
                  <a:xfrm>
                    <a:off x="3206306" y="3251826"/>
                    <a:ext cx="3460701" cy="102868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24">
                <p14:nvContentPartPr>
                  <p14:cNvPr id="554" name="Håndskrift 553">
                    <a:extLst>
                      <a:ext uri="{FF2B5EF4-FFF2-40B4-BE49-F238E27FC236}">
                        <a16:creationId xmlns:a16="http://schemas.microsoft.com/office/drawing/2014/main" id="{ED54B9B8-D8BE-4ABB-B3AF-7F42E35D91FC}"/>
                      </a:ext>
                    </a:extLst>
                  </p14:cNvPr>
                  <p14:cNvContentPartPr/>
                  <p14:nvPr/>
                </p14:nvContentPartPr>
                <p14:xfrm>
                  <a:off x="5823291" y="4230872"/>
                  <a:ext cx="88200" cy="1935720"/>
                </p14:xfrm>
              </p:contentPart>
            </mc:Choice>
            <mc:Fallback xmlns="">
              <p:pic>
                <p:nvPicPr>
                  <p:cNvPr id="254" name="Håndskrift 253">
                    <a:extLst>
                      <a:ext uri="{FF2B5EF4-FFF2-40B4-BE49-F238E27FC236}">
                        <a16:creationId xmlns:a16="http://schemas.microsoft.com/office/drawing/2014/main" id="{EFAAEB03-51B3-4674-AB97-933F79793591}"/>
                      </a:ext>
                    </a:extLst>
                  </p:cNvPr>
                  <p:cNvPicPr/>
                  <p:nvPr/>
                </p:nvPicPr>
                <p:blipFill>
                  <a:blip r:embed="rId256"/>
                  <a:stretch>
                    <a:fillRect/>
                  </a:stretch>
                </p:blipFill>
                <p:spPr>
                  <a:xfrm>
                    <a:off x="5797800" y="4207317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555" name="Gruppe 554">
                <a:extLst>
                  <a:ext uri="{FF2B5EF4-FFF2-40B4-BE49-F238E27FC236}">
                    <a16:creationId xmlns:a16="http://schemas.microsoft.com/office/drawing/2014/main" id="{5E5C42DB-94FC-4801-9619-A3A3BD4F6B12}"/>
                  </a:ext>
                </a:extLst>
              </p:cNvPr>
              <p:cNvGrpSpPr/>
              <p:nvPr/>
            </p:nvGrpSpPr>
            <p:grpSpPr>
              <a:xfrm>
                <a:off x="5888451" y="4241672"/>
                <a:ext cx="239400" cy="195876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225">
                  <p14:nvContentPartPr>
                    <p14:cNvPr id="560" name="Håndskrift 559">
                      <a:extLst>
                        <a:ext uri="{FF2B5EF4-FFF2-40B4-BE49-F238E27FC236}">
                          <a16:creationId xmlns:a16="http://schemas.microsoft.com/office/drawing/2014/main" id="{EA46E654-973E-4E3B-9FB6-80090C78D18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73" name="Håndskrift 272">
                      <a:extLst>
                        <a:ext uri="{FF2B5EF4-FFF2-40B4-BE49-F238E27FC236}">
                          <a16:creationId xmlns:a16="http://schemas.microsoft.com/office/drawing/2014/main" id="{8BB9523A-D9ED-425C-A4D8-6FADD09E6365}"/>
                        </a:ext>
                      </a:extLst>
                    </p:cNvPr>
                    <p:cNvPicPr/>
                    <p:nvPr/>
                  </p:nvPicPr>
                  <p:blipFill>
                    <a:blip r:embed="rId258"/>
                    <a:stretch>
                      <a:fillRect/>
                    </a:stretch>
                  </p:blipFill>
                  <p:spPr>
                    <a:xfrm>
                      <a:off x="3446066" y="3862018"/>
                      <a:ext cx="181821" cy="20053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26">
                  <p14:nvContentPartPr>
                    <p14:cNvPr id="561" name="Håndskrift 560">
                      <a:extLst>
                        <a:ext uri="{FF2B5EF4-FFF2-40B4-BE49-F238E27FC236}">
                          <a16:creationId xmlns:a16="http://schemas.microsoft.com/office/drawing/2014/main" id="{E74DD071-2F32-4C0C-AB4C-69D2B3B0CE1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84" name="Håndskrift 283">
                      <a:extLst>
                        <a:ext uri="{FF2B5EF4-FFF2-40B4-BE49-F238E27FC236}">
                          <a16:creationId xmlns:a16="http://schemas.microsoft.com/office/drawing/2014/main" id="{F8A10689-8708-4A43-BC88-CFB3A388F932}"/>
                        </a:ext>
                      </a:extLst>
                    </p:cNvPr>
                    <p:cNvPicPr/>
                    <p:nvPr/>
                  </p:nvPicPr>
                  <p:blipFill>
                    <a:blip r:embed="rId260"/>
                    <a:stretch>
                      <a:fillRect/>
                    </a:stretch>
                  </p:blipFill>
                  <p:spPr>
                    <a:xfrm>
                      <a:off x="3339531" y="5679946"/>
                      <a:ext cx="59040" cy="14360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1227">
                <p14:nvContentPartPr>
                  <p14:cNvPr id="556" name="Håndskrift 555">
                    <a:extLst>
                      <a:ext uri="{FF2B5EF4-FFF2-40B4-BE49-F238E27FC236}">
                        <a16:creationId xmlns:a16="http://schemas.microsoft.com/office/drawing/2014/main" id="{E1A768D9-D79C-4F54-ABC5-358D8293EF0F}"/>
                      </a:ext>
                    </a:extLst>
                  </p14:cNvPr>
                  <p14:cNvContentPartPr/>
                  <p14:nvPr/>
                </p14:nvContentPartPr>
                <p14:xfrm>
                  <a:off x="4189871" y="3950882"/>
                  <a:ext cx="88200" cy="1935720"/>
                </p14:xfrm>
              </p:contentPart>
            </mc:Choice>
            <mc:Fallback xmlns="">
              <p:pic>
                <p:nvPicPr>
                  <p:cNvPr id="285" name="Håndskrift 284">
                    <a:extLst>
                      <a:ext uri="{FF2B5EF4-FFF2-40B4-BE49-F238E27FC236}">
                        <a16:creationId xmlns:a16="http://schemas.microsoft.com/office/drawing/2014/main" id="{4E571B7C-BBFB-42B0-938E-85E5CDD809DA}"/>
                      </a:ext>
                    </a:extLst>
                  </p:cNvPr>
                  <p:cNvPicPr/>
                  <p:nvPr/>
                </p:nvPicPr>
                <p:blipFill>
                  <a:blip r:embed="rId256"/>
                  <a:stretch>
                    <a:fillRect/>
                  </a:stretch>
                </p:blipFill>
                <p:spPr>
                  <a:xfrm>
                    <a:off x="4164380" y="3927327"/>
                    <a:ext cx="138673" cy="1982358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557" name="Gruppe 556">
                <a:extLst>
                  <a:ext uri="{FF2B5EF4-FFF2-40B4-BE49-F238E27FC236}">
                    <a16:creationId xmlns:a16="http://schemas.microsoft.com/office/drawing/2014/main" id="{2080E17E-39A8-404B-907C-C8A0300BC90D}"/>
                  </a:ext>
                </a:extLst>
              </p:cNvPr>
              <p:cNvGrpSpPr/>
              <p:nvPr/>
            </p:nvGrpSpPr>
            <p:grpSpPr>
              <a:xfrm>
                <a:off x="4255031" y="4030206"/>
                <a:ext cx="223042" cy="1824920"/>
                <a:chOff x="3363531" y="3885566"/>
                <a:chExt cx="239400" cy="195876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228">
                  <p14:nvContentPartPr>
                    <p14:cNvPr id="558" name="Håndskrift 557">
                      <a:extLst>
                        <a:ext uri="{FF2B5EF4-FFF2-40B4-BE49-F238E27FC236}">
                          <a16:creationId xmlns:a16="http://schemas.microsoft.com/office/drawing/2014/main" id="{CBD17269-357A-4F79-88B9-44EB9AEF180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1531" y="3885566"/>
                    <a:ext cx="131400" cy="1958760"/>
                  </p14:xfrm>
                </p:contentPart>
              </mc:Choice>
              <mc:Fallback xmlns="">
                <p:pic>
                  <p:nvPicPr>
                    <p:cNvPr id="287" name="Håndskrift 286">
                      <a:extLst>
                        <a:ext uri="{FF2B5EF4-FFF2-40B4-BE49-F238E27FC236}">
                          <a16:creationId xmlns:a16="http://schemas.microsoft.com/office/drawing/2014/main" id="{732AC347-B518-4163-95DF-FBE869B3FBBD}"/>
                        </a:ext>
                      </a:extLst>
                    </p:cNvPr>
                    <p:cNvPicPr/>
                    <p:nvPr/>
                  </p:nvPicPr>
                  <p:blipFill>
                    <a:blip r:embed="rId268"/>
                    <a:stretch>
                      <a:fillRect/>
                    </a:stretch>
                  </p:blipFill>
                  <p:spPr>
                    <a:xfrm>
                      <a:off x="3444270" y="3860285"/>
                      <a:ext cx="185378" cy="200881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29">
                  <p14:nvContentPartPr>
                    <p14:cNvPr id="559" name="Håndskrift 558">
                      <a:extLst>
                        <a:ext uri="{FF2B5EF4-FFF2-40B4-BE49-F238E27FC236}">
                          <a16:creationId xmlns:a16="http://schemas.microsoft.com/office/drawing/2014/main" id="{E7B639DC-6DEB-4C77-B4A9-E4BC79653FC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363531" y="5703566"/>
                    <a:ext cx="11520" cy="96840"/>
                  </p14:xfrm>
                </p:contentPart>
              </mc:Choice>
              <mc:Fallback xmlns="">
                <p:pic>
                  <p:nvPicPr>
                    <p:cNvPr id="288" name="Håndskrift 287">
                      <a:extLst>
                        <a:ext uri="{FF2B5EF4-FFF2-40B4-BE49-F238E27FC236}">
                          <a16:creationId xmlns:a16="http://schemas.microsoft.com/office/drawing/2014/main" id="{9F8821C3-EC83-45B5-8257-CCBC55B92F60}"/>
                        </a:ext>
                      </a:extLst>
                    </p:cNvPr>
                    <p:cNvPicPr/>
                    <p:nvPr/>
                  </p:nvPicPr>
                  <p:blipFill>
                    <a:blip r:embed="rId270"/>
                    <a:stretch>
                      <a:fillRect/>
                    </a:stretch>
                  </p:blipFill>
                  <p:spPr>
                    <a:xfrm>
                      <a:off x="3337349" y="5678215"/>
                      <a:ext cx="63360" cy="147035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  <p:grpSp>
          <p:nvGrpSpPr>
            <p:cNvPr id="534" name="Gruppe 533">
              <a:extLst>
                <a:ext uri="{FF2B5EF4-FFF2-40B4-BE49-F238E27FC236}">
                  <a16:creationId xmlns:a16="http://schemas.microsoft.com/office/drawing/2014/main" id="{4C381DAA-A44E-4430-9F74-2125744DBDE3}"/>
                </a:ext>
              </a:extLst>
            </p:cNvPr>
            <p:cNvGrpSpPr/>
            <p:nvPr/>
          </p:nvGrpSpPr>
          <p:grpSpPr>
            <a:xfrm>
              <a:off x="3304698" y="4061391"/>
              <a:ext cx="2394360" cy="2197080"/>
              <a:chOff x="3304698" y="4061391"/>
              <a:chExt cx="2394360" cy="21970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230">
                <p14:nvContentPartPr>
                  <p14:cNvPr id="535" name="Håndskrift 534">
                    <a:extLst>
                      <a:ext uri="{FF2B5EF4-FFF2-40B4-BE49-F238E27FC236}">
                        <a16:creationId xmlns:a16="http://schemas.microsoft.com/office/drawing/2014/main" id="{A6DA30E5-3501-4495-94D6-D14C7B729BFD}"/>
                      </a:ext>
                    </a:extLst>
                  </p14:cNvPr>
                  <p14:cNvContentPartPr/>
                  <p14:nvPr/>
                </p14:nvContentPartPr>
                <p14:xfrm>
                  <a:off x="3403698" y="4061391"/>
                  <a:ext cx="1452960" cy="203760"/>
                </p14:xfrm>
              </p:contentPart>
            </mc:Choice>
            <mc:Fallback xmlns="">
              <p:pic>
                <p:nvPicPr>
                  <p:cNvPr id="39" name="Håndskrift 38">
                    <a:extLst>
                      <a:ext uri="{FF2B5EF4-FFF2-40B4-BE49-F238E27FC236}">
                        <a16:creationId xmlns:a16="http://schemas.microsoft.com/office/drawing/2014/main" id="{1FBF3EE4-FE21-48B0-8835-7CFD14F181B6}"/>
                      </a:ext>
                    </a:extLst>
                  </p:cNvPr>
                  <p:cNvPicPr/>
                  <p:nvPr/>
                </p:nvPicPr>
                <p:blipFill>
                  <a:blip r:embed="rId272"/>
                  <a:stretch>
                    <a:fillRect/>
                  </a:stretch>
                </p:blipFill>
                <p:spPr>
                  <a:xfrm>
                    <a:off x="3367698" y="4025391"/>
                    <a:ext cx="1524600" cy="275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31">
                <p14:nvContentPartPr>
                  <p14:cNvPr id="536" name="Håndskrift 535">
                    <a:extLst>
                      <a:ext uri="{FF2B5EF4-FFF2-40B4-BE49-F238E27FC236}">
                        <a16:creationId xmlns:a16="http://schemas.microsoft.com/office/drawing/2014/main" id="{194068C3-C67E-48B6-99C8-86EC4D5B488B}"/>
                      </a:ext>
                    </a:extLst>
                  </p14:cNvPr>
                  <p14:cNvContentPartPr/>
                  <p14:nvPr/>
                </p14:nvContentPartPr>
                <p14:xfrm>
                  <a:off x="3304698" y="4249311"/>
                  <a:ext cx="2079000" cy="574560"/>
                </p14:xfrm>
              </p:contentPart>
            </mc:Choice>
            <mc:Fallback xmlns="">
              <p:pic>
                <p:nvPicPr>
                  <p:cNvPr id="45" name="Håndskrift 44">
                    <a:extLst>
                      <a:ext uri="{FF2B5EF4-FFF2-40B4-BE49-F238E27FC236}">
                        <a16:creationId xmlns:a16="http://schemas.microsoft.com/office/drawing/2014/main" id="{2534655C-7B74-4103-9F48-8CDB60CDA88C}"/>
                      </a:ext>
                    </a:extLst>
                  </p:cNvPr>
                  <p:cNvPicPr/>
                  <p:nvPr/>
                </p:nvPicPr>
                <p:blipFill>
                  <a:blip r:embed="rId274"/>
                  <a:stretch>
                    <a:fillRect/>
                  </a:stretch>
                </p:blipFill>
                <p:spPr>
                  <a:xfrm>
                    <a:off x="3268692" y="4213311"/>
                    <a:ext cx="2150652" cy="646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32">
                <p14:nvContentPartPr>
                  <p14:cNvPr id="537" name="Håndskrift 536">
                    <a:extLst>
                      <a:ext uri="{FF2B5EF4-FFF2-40B4-BE49-F238E27FC236}">
                        <a16:creationId xmlns:a16="http://schemas.microsoft.com/office/drawing/2014/main" id="{A985D21A-74ED-4DF4-906D-D521B76DE5A2}"/>
                      </a:ext>
                    </a:extLst>
                  </p14:cNvPr>
                  <p14:cNvContentPartPr/>
                  <p14:nvPr/>
                </p14:nvContentPartPr>
                <p14:xfrm>
                  <a:off x="4548138" y="4131591"/>
                  <a:ext cx="1150920" cy="669240"/>
                </p14:xfrm>
              </p:contentPart>
            </mc:Choice>
            <mc:Fallback xmlns="">
              <p:pic>
                <p:nvPicPr>
                  <p:cNvPr id="47" name="Håndskrift 46">
                    <a:extLst>
                      <a:ext uri="{FF2B5EF4-FFF2-40B4-BE49-F238E27FC236}">
                        <a16:creationId xmlns:a16="http://schemas.microsoft.com/office/drawing/2014/main" id="{27B8E9A6-7A80-48DC-A772-4E4AFE921C09}"/>
                      </a:ext>
                    </a:extLst>
                  </p:cNvPr>
                  <p:cNvPicPr/>
                  <p:nvPr/>
                </p:nvPicPr>
                <p:blipFill>
                  <a:blip r:embed="rId276"/>
                  <a:stretch>
                    <a:fillRect/>
                  </a:stretch>
                </p:blipFill>
                <p:spPr>
                  <a:xfrm>
                    <a:off x="4512138" y="4095591"/>
                    <a:ext cx="1222560" cy="7408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33">
                <p14:nvContentPartPr>
                  <p14:cNvPr id="538" name="Håndskrift 537">
                    <a:extLst>
                      <a:ext uri="{FF2B5EF4-FFF2-40B4-BE49-F238E27FC236}">
                        <a16:creationId xmlns:a16="http://schemas.microsoft.com/office/drawing/2014/main" id="{E97B0492-FA97-4C8A-BA6B-94BC1C1B748A}"/>
                      </a:ext>
                    </a:extLst>
                  </p14:cNvPr>
                  <p14:cNvContentPartPr/>
                  <p14:nvPr/>
                </p14:nvContentPartPr>
                <p14:xfrm>
                  <a:off x="4683138" y="4090551"/>
                  <a:ext cx="621360" cy="198720"/>
                </p14:xfrm>
              </p:contentPart>
            </mc:Choice>
            <mc:Fallback xmlns="">
              <p:pic>
                <p:nvPicPr>
                  <p:cNvPr id="48" name="Håndskrift 47">
                    <a:extLst>
                      <a:ext uri="{FF2B5EF4-FFF2-40B4-BE49-F238E27FC236}">
                        <a16:creationId xmlns:a16="http://schemas.microsoft.com/office/drawing/2014/main" id="{CCF41742-40F3-444D-88BA-CC3F9742764B}"/>
                      </a:ext>
                    </a:extLst>
                  </p:cNvPr>
                  <p:cNvPicPr/>
                  <p:nvPr/>
                </p:nvPicPr>
                <p:blipFill>
                  <a:blip r:embed="rId278"/>
                  <a:stretch>
                    <a:fillRect/>
                  </a:stretch>
                </p:blipFill>
                <p:spPr>
                  <a:xfrm>
                    <a:off x="4647159" y="4054551"/>
                    <a:ext cx="692959" cy="2703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34">
                <p14:nvContentPartPr>
                  <p14:cNvPr id="539" name="Håndskrift 538">
                    <a:extLst>
                      <a:ext uri="{FF2B5EF4-FFF2-40B4-BE49-F238E27FC236}">
                        <a16:creationId xmlns:a16="http://schemas.microsoft.com/office/drawing/2014/main" id="{ABDA6051-ACEA-4D9C-A62B-D225A3AC6912}"/>
                      </a:ext>
                    </a:extLst>
                  </p14:cNvPr>
                  <p14:cNvContentPartPr/>
                  <p14:nvPr/>
                </p14:nvContentPartPr>
                <p14:xfrm>
                  <a:off x="3352578" y="4207551"/>
                  <a:ext cx="2284200" cy="540360"/>
                </p14:xfrm>
              </p:contentPart>
            </mc:Choice>
            <mc:Fallback xmlns="">
              <p:pic>
                <p:nvPicPr>
                  <p:cNvPr id="49" name="Håndskrift 48">
                    <a:extLst>
                      <a:ext uri="{FF2B5EF4-FFF2-40B4-BE49-F238E27FC236}">
                        <a16:creationId xmlns:a16="http://schemas.microsoft.com/office/drawing/2014/main" id="{11D32F80-A021-49EB-BFD9-A9E75B69F14E}"/>
                      </a:ext>
                    </a:extLst>
                  </p:cNvPr>
                  <p:cNvPicPr/>
                  <p:nvPr/>
                </p:nvPicPr>
                <p:blipFill>
                  <a:blip r:embed="rId280"/>
                  <a:stretch>
                    <a:fillRect/>
                  </a:stretch>
                </p:blipFill>
                <p:spPr>
                  <a:xfrm>
                    <a:off x="3316578" y="4171551"/>
                    <a:ext cx="2355840" cy="612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35">
                <p14:nvContentPartPr>
                  <p14:cNvPr id="540" name="Håndskrift 539">
                    <a:extLst>
                      <a:ext uri="{FF2B5EF4-FFF2-40B4-BE49-F238E27FC236}">
                        <a16:creationId xmlns:a16="http://schemas.microsoft.com/office/drawing/2014/main" id="{3C5F0EC3-62C5-419D-8445-5C1AE07F5B77}"/>
                      </a:ext>
                    </a:extLst>
                  </p14:cNvPr>
                  <p14:cNvContentPartPr/>
                  <p14:nvPr/>
                </p14:nvContentPartPr>
                <p14:xfrm>
                  <a:off x="3328458" y="4401591"/>
                  <a:ext cx="68760" cy="1569960"/>
                </p14:xfrm>
              </p:contentPart>
            </mc:Choice>
            <mc:Fallback xmlns="">
              <p:pic>
                <p:nvPicPr>
                  <p:cNvPr id="50" name="Håndskrift 49">
                    <a:extLst>
                      <a:ext uri="{FF2B5EF4-FFF2-40B4-BE49-F238E27FC236}">
                        <a16:creationId xmlns:a16="http://schemas.microsoft.com/office/drawing/2014/main" id="{DBF1C39F-9220-422D-9FB4-FB216F03047C}"/>
                      </a:ext>
                    </a:extLst>
                  </p:cNvPr>
                  <p:cNvPicPr/>
                  <p:nvPr/>
                </p:nvPicPr>
                <p:blipFill>
                  <a:blip r:embed="rId282"/>
                  <a:stretch>
                    <a:fillRect/>
                  </a:stretch>
                </p:blipFill>
                <p:spPr>
                  <a:xfrm>
                    <a:off x="3292458" y="4365591"/>
                    <a:ext cx="140400" cy="16416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36">
                <p14:nvContentPartPr>
                  <p14:cNvPr id="541" name="Håndskrift 540">
                    <a:extLst>
                      <a:ext uri="{FF2B5EF4-FFF2-40B4-BE49-F238E27FC236}">
                        <a16:creationId xmlns:a16="http://schemas.microsoft.com/office/drawing/2014/main" id="{9EE2BC1C-9FA9-42A0-8605-88C0CEE8C051}"/>
                      </a:ext>
                    </a:extLst>
                  </p14:cNvPr>
                  <p14:cNvContentPartPr/>
                  <p14:nvPr/>
                </p14:nvContentPartPr>
                <p14:xfrm>
                  <a:off x="3368058" y="4436871"/>
                  <a:ext cx="119160" cy="1526040"/>
                </p14:xfrm>
              </p:contentPart>
            </mc:Choice>
            <mc:Fallback xmlns="">
              <p:pic>
                <p:nvPicPr>
                  <p:cNvPr id="52" name="Håndskrift 51">
                    <a:extLst>
                      <a:ext uri="{FF2B5EF4-FFF2-40B4-BE49-F238E27FC236}">
                        <a16:creationId xmlns:a16="http://schemas.microsoft.com/office/drawing/2014/main" id="{F0BC2C8B-761F-4D3B-B25B-E4F6DD9E3C9C}"/>
                      </a:ext>
                    </a:extLst>
                  </p:cNvPr>
                  <p:cNvPicPr/>
                  <p:nvPr/>
                </p:nvPicPr>
                <p:blipFill>
                  <a:blip r:embed="rId284"/>
                  <a:stretch>
                    <a:fillRect/>
                  </a:stretch>
                </p:blipFill>
                <p:spPr>
                  <a:xfrm>
                    <a:off x="3331949" y="4400871"/>
                    <a:ext cx="191017" cy="1597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37">
                <p14:nvContentPartPr>
                  <p14:cNvPr id="542" name="Håndskrift 541">
                    <a:extLst>
                      <a:ext uri="{FF2B5EF4-FFF2-40B4-BE49-F238E27FC236}">
                        <a16:creationId xmlns:a16="http://schemas.microsoft.com/office/drawing/2014/main" id="{37763362-C965-489B-B442-08F133415CBB}"/>
                      </a:ext>
                    </a:extLst>
                  </p14:cNvPr>
                  <p14:cNvContentPartPr/>
                  <p14:nvPr/>
                </p14:nvContentPartPr>
                <p14:xfrm>
                  <a:off x="3967458" y="4592031"/>
                  <a:ext cx="144000" cy="1427040"/>
                </p14:xfrm>
              </p:contentPart>
            </mc:Choice>
            <mc:Fallback xmlns="">
              <p:pic>
                <p:nvPicPr>
                  <p:cNvPr id="54" name="Håndskrift 53">
                    <a:extLst>
                      <a:ext uri="{FF2B5EF4-FFF2-40B4-BE49-F238E27FC236}">
                        <a16:creationId xmlns:a16="http://schemas.microsoft.com/office/drawing/2014/main" id="{C92ECB40-89EA-4B3A-9EB1-A4664C1CE996}"/>
                      </a:ext>
                    </a:extLst>
                  </p:cNvPr>
                  <p:cNvPicPr/>
                  <p:nvPr/>
                </p:nvPicPr>
                <p:blipFill>
                  <a:blip r:embed="rId286"/>
                  <a:stretch>
                    <a:fillRect/>
                  </a:stretch>
                </p:blipFill>
                <p:spPr>
                  <a:xfrm>
                    <a:off x="3931458" y="4556031"/>
                    <a:ext cx="215640" cy="1498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38">
                <p14:nvContentPartPr>
                  <p14:cNvPr id="543" name="Håndskrift 542">
                    <a:extLst>
                      <a:ext uri="{FF2B5EF4-FFF2-40B4-BE49-F238E27FC236}">
                        <a16:creationId xmlns:a16="http://schemas.microsoft.com/office/drawing/2014/main" id="{89B3A8C1-4A61-4CF5-8478-F66EFF5F9CC0}"/>
                      </a:ext>
                    </a:extLst>
                  </p14:cNvPr>
                  <p14:cNvContentPartPr/>
                  <p14:nvPr/>
                </p14:nvContentPartPr>
                <p14:xfrm>
                  <a:off x="5148258" y="4759431"/>
                  <a:ext cx="121680" cy="1499040"/>
                </p14:xfrm>
              </p:contentPart>
            </mc:Choice>
            <mc:Fallback xmlns="">
              <p:pic>
                <p:nvPicPr>
                  <p:cNvPr id="56" name="Håndskrift 55">
                    <a:extLst>
                      <a:ext uri="{FF2B5EF4-FFF2-40B4-BE49-F238E27FC236}">
                        <a16:creationId xmlns:a16="http://schemas.microsoft.com/office/drawing/2014/main" id="{61155B86-4368-4557-B87A-1259273C3C11}"/>
                      </a:ext>
                    </a:extLst>
                  </p:cNvPr>
                  <p:cNvPicPr/>
                  <p:nvPr/>
                </p:nvPicPr>
                <p:blipFill>
                  <a:blip r:embed="rId288"/>
                  <a:stretch>
                    <a:fillRect/>
                  </a:stretch>
                </p:blipFill>
                <p:spPr>
                  <a:xfrm>
                    <a:off x="5112258" y="4723431"/>
                    <a:ext cx="193320" cy="157068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39">
                <p14:nvContentPartPr>
                  <p14:cNvPr id="544" name="Håndskrift 543">
                    <a:extLst>
                      <a:ext uri="{FF2B5EF4-FFF2-40B4-BE49-F238E27FC236}">
                        <a16:creationId xmlns:a16="http://schemas.microsoft.com/office/drawing/2014/main" id="{7810F98A-D689-4E31-B81D-ACF9F3953032}"/>
                      </a:ext>
                    </a:extLst>
                  </p14:cNvPr>
                  <p14:cNvContentPartPr/>
                  <p14:nvPr/>
                </p14:nvContentPartPr>
                <p14:xfrm>
                  <a:off x="5122698" y="4809111"/>
                  <a:ext cx="77040" cy="858240"/>
                </p14:xfrm>
              </p:contentPart>
            </mc:Choice>
            <mc:Fallback xmlns="">
              <p:pic>
                <p:nvPicPr>
                  <p:cNvPr id="57" name="Håndskrift 56">
                    <a:extLst>
                      <a:ext uri="{FF2B5EF4-FFF2-40B4-BE49-F238E27FC236}">
                        <a16:creationId xmlns:a16="http://schemas.microsoft.com/office/drawing/2014/main" id="{C08A4ABA-5630-450D-A12B-7774C5CFDFC7}"/>
                      </a:ext>
                    </a:extLst>
                  </p:cNvPr>
                  <p:cNvPicPr/>
                  <p:nvPr/>
                </p:nvPicPr>
                <p:blipFill>
                  <a:blip r:embed="rId290"/>
                  <a:stretch>
                    <a:fillRect/>
                  </a:stretch>
                </p:blipFill>
                <p:spPr>
                  <a:xfrm>
                    <a:off x="5086865" y="4773111"/>
                    <a:ext cx="148347" cy="92988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545" name="Gruppe 544">
                <a:extLst>
                  <a:ext uri="{FF2B5EF4-FFF2-40B4-BE49-F238E27FC236}">
                    <a16:creationId xmlns:a16="http://schemas.microsoft.com/office/drawing/2014/main" id="{6B2795B4-0BD3-4796-90F8-0196F1D843E2}"/>
                  </a:ext>
                </a:extLst>
              </p:cNvPr>
              <p:cNvGrpSpPr/>
              <p:nvPr/>
            </p:nvGrpSpPr>
            <p:grpSpPr>
              <a:xfrm>
                <a:off x="3552018" y="4167231"/>
                <a:ext cx="2052000" cy="1813680"/>
                <a:chOff x="3552018" y="4167231"/>
                <a:chExt cx="2052000" cy="18136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240">
                  <p14:nvContentPartPr>
                    <p14:cNvPr id="546" name="Håndskrift 545">
                      <a:extLst>
                        <a:ext uri="{FF2B5EF4-FFF2-40B4-BE49-F238E27FC236}">
                          <a16:creationId xmlns:a16="http://schemas.microsoft.com/office/drawing/2014/main" id="{3A98E72A-A579-4F31-A738-984FB2E57DA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75578" y="4653591"/>
                    <a:ext cx="28440" cy="1327320"/>
                  </p14:xfrm>
                </p:contentPart>
              </mc:Choice>
              <mc:Fallback xmlns="">
                <p:pic>
                  <p:nvPicPr>
                    <p:cNvPr id="58" name="Håndskrift 57">
                      <a:extLst>
                        <a:ext uri="{FF2B5EF4-FFF2-40B4-BE49-F238E27FC236}">
                          <a16:creationId xmlns:a16="http://schemas.microsoft.com/office/drawing/2014/main" id="{F3A827D2-A21F-44C0-BB4A-9BC4506D479A}"/>
                        </a:ext>
                      </a:extLst>
                    </p:cNvPr>
                    <p:cNvPicPr/>
                    <p:nvPr/>
                  </p:nvPicPr>
                  <p:blipFill>
                    <a:blip r:embed="rId292"/>
                    <a:stretch>
                      <a:fillRect/>
                    </a:stretch>
                  </p:blipFill>
                  <p:spPr>
                    <a:xfrm>
                      <a:off x="5539578" y="4617591"/>
                      <a:ext cx="100080" cy="13989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41">
                  <p14:nvContentPartPr>
                    <p14:cNvPr id="547" name="Håndskrift 546">
                      <a:extLst>
                        <a:ext uri="{FF2B5EF4-FFF2-40B4-BE49-F238E27FC236}">
                          <a16:creationId xmlns:a16="http://schemas.microsoft.com/office/drawing/2014/main" id="{24066373-2341-4A50-ACFC-5388C99CB7F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521218" y="4677351"/>
                    <a:ext cx="76680" cy="398520"/>
                  </p14:xfrm>
                </p:contentPart>
              </mc:Choice>
              <mc:Fallback xmlns="">
                <p:pic>
                  <p:nvPicPr>
                    <p:cNvPr id="59" name="Håndskrift 58">
                      <a:extLst>
                        <a:ext uri="{FF2B5EF4-FFF2-40B4-BE49-F238E27FC236}">
                          <a16:creationId xmlns:a16="http://schemas.microsoft.com/office/drawing/2014/main" id="{A85089F2-695C-4374-B206-BD668D518D78}"/>
                        </a:ext>
                      </a:extLst>
                    </p:cNvPr>
                    <p:cNvPicPr/>
                    <p:nvPr/>
                  </p:nvPicPr>
                  <p:blipFill>
                    <a:blip r:embed="rId294"/>
                    <a:stretch>
                      <a:fillRect/>
                    </a:stretch>
                  </p:blipFill>
                  <p:spPr>
                    <a:xfrm>
                      <a:off x="5485218" y="4641351"/>
                      <a:ext cx="148320" cy="470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42">
                  <p14:nvContentPartPr>
                    <p14:cNvPr id="548" name="Håndskrift 547">
                      <a:extLst>
                        <a:ext uri="{FF2B5EF4-FFF2-40B4-BE49-F238E27FC236}">
                          <a16:creationId xmlns:a16="http://schemas.microsoft.com/office/drawing/2014/main" id="{4F8EB882-9FA7-4EBF-9B32-AC47B770D60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552018" y="4167231"/>
                    <a:ext cx="1884600" cy="569520"/>
                  </p14:xfrm>
                </p:contentPart>
              </mc:Choice>
              <mc:Fallback xmlns="">
                <p:pic>
                  <p:nvPicPr>
                    <p:cNvPr id="62" name="Håndskrift 61">
                      <a:extLst>
                        <a:ext uri="{FF2B5EF4-FFF2-40B4-BE49-F238E27FC236}">
                          <a16:creationId xmlns:a16="http://schemas.microsoft.com/office/drawing/2014/main" id="{1A2876DC-C6B5-4554-808D-ED81CA666981}"/>
                        </a:ext>
                      </a:extLst>
                    </p:cNvPr>
                    <p:cNvPicPr/>
                    <p:nvPr/>
                  </p:nvPicPr>
                  <p:blipFill>
                    <a:blip r:embed="rId296"/>
                    <a:stretch>
                      <a:fillRect/>
                    </a:stretch>
                  </p:blipFill>
                  <p:spPr>
                    <a:xfrm>
                      <a:off x="3489018" y="4104231"/>
                      <a:ext cx="2010240" cy="69516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8" name="Gruppe 7">
            <a:extLst>
              <a:ext uri="{FF2B5EF4-FFF2-40B4-BE49-F238E27FC236}">
                <a16:creationId xmlns:a16="http://schemas.microsoft.com/office/drawing/2014/main" id="{A25C680D-CCF1-4593-BFB4-E44C2971C921}"/>
              </a:ext>
            </a:extLst>
          </p:cNvPr>
          <p:cNvGrpSpPr/>
          <p:nvPr/>
        </p:nvGrpSpPr>
        <p:grpSpPr>
          <a:xfrm>
            <a:off x="6762009" y="3595097"/>
            <a:ext cx="1062259" cy="899547"/>
            <a:chOff x="2880761" y="1813367"/>
            <a:chExt cx="1309194" cy="1251684"/>
          </a:xfrm>
        </p:grpSpPr>
        <p:grpSp>
          <p:nvGrpSpPr>
            <p:cNvPr id="309" name="Gruppe 308">
              <a:extLst>
                <a:ext uri="{FF2B5EF4-FFF2-40B4-BE49-F238E27FC236}">
                  <a16:creationId xmlns:a16="http://schemas.microsoft.com/office/drawing/2014/main" id="{BAB68270-37D8-4C90-8CD1-6D9D1345BA16}"/>
                </a:ext>
              </a:extLst>
            </p:cNvPr>
            <p:cNvGrpSpPr/>
            <p:nvPr/>
          </p:nvGrpSpPr>
          <p:grpSpPr>
            <a:xfrm>
              <a:off x="2880761" y="1813367"/>
              <a:ext cx="1309194" cy="835733"/>
              <a:chOff x="7691214" y="3798806"/>
              <a:chExt cx="1166776" cy="1397384"/>
            </a:xfrm>
          </p:grpSpPr>
          <p:grpSp>
            <p:nvGrpSpPr>
              <p:cNvPr id="310" name="Gruppe 309">
                <a:extLst>
                  <a:ext uri="{FF2B5EF4-FFF2-40B4-BE49-F238E27FC236}">
                    <a16:creationId xmlns:a16="http://schemas.microsoft.com/office/drawing/2014/main" id="{17BE93D8-B851-45D2-9233-F105858FF06A}"/>
                  </a:ext>
                </a:extLst>
              </p:cNvPr>
              <p:cNvGrpSpPr/>
              <p:nvPr/>
            </p:nvGrpSpPr>
            <p:grpSpPr>
              <a:xfrm>
                <a:off x="7691214" y="4303138"/>
                <a:ext cx="610200" cy="375480"/>
                <a:chOff x="3784480" y="3168170"/>
                <a:chExt cx="610200" cy="3754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243">
                  <p14:nvContentPartPr>
                    <p14:cNvPr id="453" name="Håndskrift 452">
                      <a:extLst>
                        <a:ext uri="{FF2B5EF4-FFF2-40B4-BE49-F238E27FC236}">
                          <a16:creationId xmlns:a16="http://schemas.microsoft.com/office/drawing/2014/main" id="{74B01B3D-DA33-4414-A667-367410680E7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90600" y="3270050"/>
                    <a:ext cx="360" cy="360"/>
                  </p14:xfrm>
                </p:contentPart>
              </mc:Choice>
              <mc:Fallback xmlns="">
                <p:pic>
                  <p:nvPicPr>
                    <p:cNvPr id="453" name="Håndskrift 452">
                      <a:extLst>
                        <a:ext uri="{FF2B5EF4-FFF2-40B4-BE49-F238E27FC236}">
                          <a16:creationId xmlns:a16="http://schemas.microsoft.com/office/drawing/2014/main" id="{74B01B3D-DA33-4414-A667-367410680E70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54600" y="323405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44">
                  <p14:nvContentPartPr>
                    <p14:cNvPr id="454" name="Håndskrift 453">
                      <a:extLst>
                        <a:ext uri="{FF2B5EF4-FFF2-40B4-BE49-F238E27FC236}">
                          <a16:creationId xmlns:a16="http://schemas.microsoft.com/office/drawing/2014/main" id="{CDD10498-829C-4F93-ACCE-8731157D1E2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09680" y="3187610"/>
                    <a:ext cx="360" cy="360"/>
                  </p14:xfrm>
                </p:contentPart>
              </mc:Choice>
              <mc:Fallback xmlns="">
                <p:pic>
                  <p:nvPicPr>
                    <p:cNvPr id="454" name="Håndskrift 453">
                      <a:extLst>
                        <a:ext uri="{FF2B5EF4-FFF2-40B4-BE49-F238E27FC236}">
                          <a16:creationId xmlns:a16="http://schemas.microsoft.com/office/drawing/2014/main" id="{CDD10498-829C-4F93-ACCE-8731157D1E23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73680" y="31516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45">
                  <p14:nvContentPartPr>
                    <p14:cNvPr id="455" name="Håndskrift 454">
                      <a:extLst>
                        <a:ext uri="{FF2B5EF4-FFF2-40B4-BE49-F238E27FC236}">
                          <a16:creationId xmlns:a16="http://schemas.microsoft.com/office/drawing/2014/main" id="{352133C7-C36E-405B-90D4-3EFC0528878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60440" y="3168170"/>
                    <a:ext cx="360" cy="360"/>
                  </p14:xfrm>
                </p:contentPart>
              </mc:Choice>
              <mc:Fallback xmlns="">
                <p:pic>
                  <p:nvPicPr>
                    <p:cNvPr id="455" name="Håndskrift 454">
                      <a:extLst>
                        <a:ext uri="{FF2B5EF4-FFF2-40B4-BE49-F238E27FC236}">
                          <a16:creationId xmlns:a16="http://schemas.microsoft.com/office/drawing/2014/main" id="{352133C7-C36E-405B-90D4-3EFC05288781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24440" y="3132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46">
                  <p14:nvContentPartPr>
                    <p14:cNvPr id="456" name="Håndskrift 455">
                      <a:extLst>
                        <a:ext uri="{FF2B5EF4-FFF2-40B4-BE49-F238E27FC236}">
                          <a16:creationId xmlns:a16="http://schemas.microsoft.com/office/drawing/2014/main" id="{D8F74BCF-793E-45F7-877B-DD926513B3E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200210"/>
                    <a:ext cx="360" cy="360"/>
                  </p14:xfrm>
                </p:contentPart>
              </mc:Choice>
              <mc:Fallback xmlns="">
                <p:pic>
                  <p:nvPicPr>
                    <p:cNvPr id="456" name="Håndskrift 455">
                      <a:extLst>
                        <a:ext uri="{FF2B5EF4-FFF2-40B4-BE49-F238E27FC236}">
                          <a16:creationId xmlns:a16="http://schemas.microsoft.com/office/drawing/2014/main" id="{D8F74BCF-793E-45F7-877B-DD926513B3E8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69080" y="31642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47">
                  <p14:nvContentPartPr>
                    <p14:cNvPr id="457" name="Håndskrift 456">
                      <a:extLst>
                        <a:ext uri="{FF2B5EF4-FFF2-40B4-BE49-F238E27FC236}">
                          <a16:creationId xmlns:a16="http://schemas.microsoft.com/office/drawing/2014/main" id="{A42A0B1E-784A-4157-AA2E-0BB3726C2CE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257090"/>
                    <a:ext cx="360" cy="360"/>
                  </p14:xfrm>
                </p:contentPart>
              </mc:Choice>
              <mc:Fallback xmlns="">
                <p:pic>
                  <p:nvPicPr>
                    <p:cNvPr id="457" name="Håndskrift 456">
                      <a:extLst>
                        <a:ext uri="{FF2B5EF4-FFF2-40B4-BE49-F238E27FC236}">
                          <a16:creationId xmlns:a16="http://schemas.microsoft.com/office/drawing/2014/main" id="{A42A0B1E-784A-4157-AA2E-0BB3726C2CEE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69080" y="32210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48">
                  <p14:nvContentPartPr>
                    <p14:cNvPr id="458" name="Håndskrift 457">
                      <a:extLst>
                        <a:ext uri="{FF2B5EF4-FFF2-40B4-BE49-F238E27FC236}">
                          <a16:creationId xmlns:a16="http://schemas.microsoft.com/office/drawing/2014/main" id="{AD503FD0-A538-46FD-B673-7253F675327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276170"/>
                    <a:ext cx="360" cy="360"/>
                  </p14:xfrm>
                </p:contentPart>
              </mc:Choice>
              <mc:Fallback xmlns="">
                <p:pic>
                  <p:nvPicPr>
                    <p:cNvPr id="458" name="Håndskrift 457">
                      <a:extLst>
                        <a:ext uri="{FF2B5EF4-FFF2-40B4-BE49-F238E27FC236}">
                          <a16:creationId xmlns:a16="http://schemas.microsoft.com/office/drawing/2014/main" id="{AD503FD0-A538-46FD-B673-7253F675327E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92760" y="3240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49">
                  <p14:nvContentPartPr>
                    <p14:cNvPr id="459" name="Håndskrift 458">
                      <a:extLst>
                        <a:ext uri="{FF2B5EF4-FFF2-40B4-BE49-F238E27FC236}">
                          <a16:creationId xmlns:a16="http://schemas.microsoft.com/office/drawing/2014/main" id="{93C07BD3-25D8-455E-B6E7-3F257A7D206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66920" y="3250970"/>
                    <a:ext cx="2880" cy="360"/>
                  </p14:xfrm>
                </p:contentPart>
              </mc:Choice>
              <mc:Fallback xmlns="">
                <p:pic>
                  <p:nvPicPr>
                    <p:cNvPr id="459" name="Håndskrift 458">
                      <a:extLst>
                        <a:ext uri="{FF2B5EF4-FFF2-40B4-BE49-F238E27FC236}">
                          <a16:creationId xmlns:a16="http://schemas.microsoft.com/office/drawing/2014/main" id="{93C07BD3-25D8-455E-B6E7-3F257A7D2062}"/>
                        </a:ext>
                      </a:extLst>
                    </p:cNvPr>
                    <p:cNvPicPr/>
                    <p:nvPr/>
                  </p:nvPicPr>
                  <p:blipFill>
                    <a:blip r:embed="rId42"/>
                    <a:stretch>
                      <a:fillRect/>
                    </a:stretch>
                  </p:blipFill>
                  <p:spPr>
                    <a:xfrm>
                      <a:off x="3825777" y="3214970"/>
                      <a:ext cx="8475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50">
                  <p14:nvContentPartPr>
                    <p14:cNvPr id="460" name="Håndskrift 459">
                      <a:extLst>
                        <a:ext uri="{FF2B5EF4-FFF2-40B4-BE49-F238E27FC236}">
                          <a16:creationId xmlns:a16="http://schemas.microsoft.com/office/drawing/2014/main" id="{8B42BA42-683F-40B2-B679-CFF0F8BC3E4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84480" y="3218930"/>
                    <a:ext cx="360" cy="360"/>
                  </p14:xfrm>
                </p:contentPart>
              </mc:Choice>
              <mc:Fallback xmlns="">
                <p:pic>
                  <p:nvPicPr>
                    <p:cNvPr id="460" name="Håndskrift 459">
                      <a:extLst>
                        <a:ext uri="{FF2B5EF4-FFF2-40B4-BE49-F238E27FC236}">
                          <a16:creationId xmlns:a16="http://schemas.microsoft.com/office/drawing/2014/main" id="{8B42BA42-683F-40B2-B679-CFF0F8BC3E47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48480" y="31829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51">
                  <p14:nvContentPartPr>
                    <p14:cNvPr id="461" name="Håndskrift 460">
                      <a:extLst>
                        <a:ext uri="{FF2B5EF4-FFF2-40B4-BE49-F238E27FC236}">
                          <a16:creationId xmlns:a16="http://schemas.microsoft.com/office/drawing/2014/main" id="{9DEF48B4-7AB7-46C4-A80E-553AA4FC8DB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210290"/>
                    <a:ext cx="360" cy="2880"/>
                  </p14:xfrm>
                </p:contentPart>
              </mc:Choice>
              <mc:Fallback xmlns="">
                <p:pic>
                  <p:nvPicPr>
                    <p:cNvPr id="461" name="Håndskrift 460">
                      <a:extLst>
                        <a:ext uri="{FF2B5EF4-FFF2-40B4-BE49-F238E27FC236}">
                          <a16:creationId xmlns:a16="http://schemas.microsoft.com/office/drawing/2014/main" id="{9DEF48B4-7AB7-46C4-A80E-553AA4FC8DB1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92760" y="3138290"/>
                      <a:ext cx="72000" cy="146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52">
                  <p14:nvContentPartPr>
                    <p14:cNvPr id="462" name="Håndskrift 461">
                      <a:extLst>
                        <a:ext uri="{FF2B5EF4-FFF2-40B4-BE49-F238E27FC236}">
                          <a16:creationId xmlns:a16="http://schemas.microsoft.com/office/drawing/2014/main" id="{A5DD63A1-4657-44F7-870A-250D4872830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76440" y="3244490"/>
                    <a:ext cx="360" cy="360"/>
                  </p14:xfrm>
                </p:contentPart>
              </mc:Choice>
              <mc:Fallback xmlns="">
                <p:pic>
                  <p:nvPicPr>
                    <p:cNvPr id="462" name="Håndskrift 461">
                      <a:extLst>
                        <a:ext uri="{FF2B5EF4-FFF2-40B4-BE49-F238E27FC236}">
                          <a16:creationId xmlns:a16="http://schemas.microsoft.com/office/drawing/2014/main" id="{A5DD63A1-4657-44F7-870A-250D48728305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040440" y="32084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53">
                  <p14:nvContentPartPr>
                    <p14:cNvPr id="463" name="Håndskrift 462">
                      <a:extLst>
                        <a:ext uri="{FF2B5EF4-FFF2-40B4-BE49-F238E27FC236}">
                          <a16:creationId xmlns:a16="http://schemas.microsoft.com/office/drawing/2014/main" id="{7422076F-333E-40A4-9148-8F7C839430C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89040" y="3180770"/>
                    <a:ext cx="360" cy="360"/>
                  </p14:xfrm>
                </p:contentPart>
              </mc:Choice>
              <mc:Fallback xmlns="">
                <p:pic>
                  <p:nvPicPr>
                    <p:cNvPr id="463" name="Håndskrift 462">
                      <a:extLst>
                        <a:ext uri="{FF2B5EF4-FFF2-40B4-BE49-F238E27FC236}">
                          <a16:creationId xmlns:a16="http://schemas.microsoft.com/office/drawing/2014/main" id="{7422076F-333E-40A4-9148-8F7C839430C8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053040" y="31447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54">
                  <p14:nvContentPartPr>
                    <p14:cNvPr id="464" name="Håndskrift 463">
                      <a:extLst>
                        <a:ext uri="{FF2B5EF4-FFF2-40B4-BE49-F238E27FC236}">
                          <a16:creationId xmlns:a16="http://schemas.microsoft.com/office/drawing/2014/main" id="{55D3E92C-A662-4C0A-AD83-E035458FB66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27200" y="3168170"/>
                    <a:ext cx="360" cy="360"/>
                  </p14:xfrm>
                </p:contentPart>
              </mc:Choice>
              <mc:Fallback xmlns="">
                <p:pic>
                  <p:nvPicPr>
                    <p:cNvPr id="464" name="Håndskrift 463">
                      <a:extLst>
                        <a:ext uri="{FF2B5EF4-FFF2-40B4-BE49-F238E27FC236}">
                          <a16:creationId xmlns:a16="http://schemas.microsoft.com/office/drawing/2014/main" id="{55D3E92C-A662-4C0A-AD83-E035458FB664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091200" y="3132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55">
                  <p14:nvContentPartPr>
                    <p14:cNvPr id="465" name="Håndskrift 464">
                      <a:extLst>
                        <a:ext uri="{FF2B5EF4-FFF2-40B4-BE49-F238E27FC236}">
                          <a16:creationId xmlns:a16="http://schemas.microsoft.com/office/drawing/2014/main" id="{86D6F12D-DEC9-4958-AE36-2ADD5410C5A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187610"/>
                    <a:ext cx="360" cy="360"/>
                  </p14:xfrm>
                </p:contentPart>
              </mc:Choice>
              <mc:Fallback xmlns="">
                <p:pic>
                  <p:nvPicPr>
                    <p:cNvPr id="465" name="Håndskrift 464">
                      <a:extLst>
                        <a:ext uri="{FF2B5EF4-FFF2-40B4-BE49-F238E27FC236}">
                          <a16:creationId xmlns:a16="http://schemas.microsoft.com/office/drawing/2014/main" id="{86D6F12D-DEC9-4958-AE36-2ADD5410C5A4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141960" y="31516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56">
                  <p14:nvContentPartPr>
                    <p14:cNvPr id="466" name="Håndskrift 465">
                      <a:extLst>
                        <a:ext uri="{FF2B5EF4-FFF2-40B4-BE49-F238E27FC236}">
                          <a16:creationId xmlns:a16="http://schemas.microsoft.com/office/drawing/2014/main" id="{6B638BBD-E687-4275-8FFB-52A102A3263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218930"/>
                    <a:ext cx="360" cy="360"/>
                  </p14:xfrm>
                </p:contentPart>
              </mc:Choice>
              <mc:Fallback xmlns="">
                <p:pic>
                  <p:nvPicPr>
                    <p:cNvPr id="466" name="Håndskrift 465">
                      <a:extLst>
                        <a:ext uri="{FF2B5EF4-FFF2-40B4-BE49-F238E27FC236}">
                          <a16:creationId xmlns:a16="http://schemas.microsoft.com/office/drawing/2014/main" id="{6B638BBD-E687-4275-8FFB-52A102A32639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141960" y="31829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57">
                  <p14:nvContentPartPr>
                    <p14:cNvPr id="467" name="Håndskrift 466">
                      <a:extLst>
                        <a:ext uri="{FF2B5EF4-FFF2-40B4-BE49-F238E27FC236}">
                          <a16:creationId xmlns:a16="http://schemas.microsoft.com/office/drawing/2014/main" id="{FF39CE6B-4F1A-4861-9832-EE9E4BA17D6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62840" y="3250970"/>
                    <a:ext cx="2880" cy="360"/>
                  </p14:xfrm>
                </p:contentPart>
              </mc:Choice>
              <mc:Fallback xmlns="">
                <p:pic>
                  <p:nvPicPr>
                    <p:cNvPr id="467" name="Håndskrift 466">
                      <a:extLst>
                        <a:ext uri="{FF2B5EF4-FFF2-40B4-BE49-F238E27FC236}">
                          <a16:creationId xmlns:a16="http://schemas.microsoft.com/office/drawing/2014/main" id="{FF39CE6B-4F1A-4861-9832-EE9E4BA17D6C}"/>
                        </a:ext>
                      </a:extLst>
                    </p:cNvPr>
                    <p:cNvPicPr/>
                    <p:nvPr/>
                  </p:nvPicPr>
                  <p:blipFill>
                    <a:blip r:embed="rId42"/>
                    <a:stretch>
                      <a:fillRect/>
                    </a:stretch>
                  </p:blipFill>
                  <p:spPr>
                    <a:xfrm>
                      <a:off x="4121697" y="3214970"/>
                      <a:ext cx="8475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58">
                  <p14:nvContentPartPr>
                    <p14:cNvPr id="468" name="Håndskrift 467">
                      <a:extLst>
                        <a:ext uri="{FF2B5EF4-FFF2-40B4-BE49-F238E27FC236}">
                          <a16:creationId xmlns:a16="http://schemas.microsoft.com/office/drawing/2014/main" id="{6F990F79-43D3-4F56-BEC4-2B8C8844E57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8120" y="3257090"/>
                    <a:ext cx="360" cy="6840"/>
                  </p14:xfrm>
                </p:contentPart>
              </mc:Choice>
              <mc:Fallback xmlns="">
                <p:pic>
                  <p:nvPicPr>
                    <p:cNvPr id="468" name="Håndskrift 467">
                      <a:extLst>
                        <a:ext uri="{FF2B5EF4-FFF2-40B4-BE49-F238E27FC236}">
                          <a16:creationId xmlns:a16="http://schemas.microsoft.com/office/drawing/2014/main" id="{6F990F79-43D3-4F56-BEC4-2B8C8844E578}"/>
                        </a:ext>
                      </a:extLst>
                    </p:cNvPr>
                    <p:cNvPicPr/>
                    <p:nvPr/>
                  </p:nvPicPr>
                  <p:blipFill>
                    <a:blip r:embed="rId339"/>
                    <a:stretch>
                      <a:fillRect/>
                    </a:stretch>
                  </p:blipFill>
                  <p:spPr>
                    <a:xfrm>
                      <a:off x="4072120" y="3181090"/>
                      <a:ext cx="72000" cy="1580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59">
                  <p14:nvContentPartPr>
                    <p14:cNvPr id="469" name="Håndskrift 468">
                      <a:extLst>
                        <a:ext uri="{FF2B5EF4-FFF2-40B4-BE49-F238E27FC236}">
                          <a16:creationId xmlns:a16="http://schemas.microsoft.com/office/drawing/2014/main" id="{4409018D-D470-4BFC-BBD6-8F5F70CC279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8120" y="3206330"/>
                    <a:ext cx="6840" cy="360"/>
                  </p14:xfrm>
                </p:contentPart>
              </mc:Choice>
              <mc:Fallback xmlns="">
                <p:pic>
                  <p:nvPicPr>
                    <p:cNvPr id="469" name="Håndskrift 468">
                      <a:extLst>
                        <a:ext uri="{FF2B5EF4-FFF2-40B4-BE49-F238E27FC236}">
                          <a16:creationId xmlns:a16="http://schemas.microsoft.com/office/drawing/2014/main" id="{4409018D-D470-4BFC-BBD6-8F5F70CC279B}"/>
                        </a:ext>
                      </a:extLst>
                    </p:cNvPr>
                    <p:cNvPicPr/>
                    <p:nvPr/>
                  </p:nvPicPr>
                  <p:blipFill>
                    <a:blip r:embed="rId341"/>
                    <a:stretch>
                      <a:fillRect/>
                    </a:stretch>
                  </p:blipFill>
                  <p:spPr>
                    <a:xfrm>
                      <a:off x="4067885" y="3170330"/>
                      <a:ext cx="86908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60">
                  <p14:nvContentPartPr>
                    <p14:cNvPr id="470" name="Håndskrift 469">
                      <a:extLst>
                        <a:ext uri="{FF2B5EF4-FFF2-40B4-BE49-F238E27FC236}">
                          <a16:creationId xmlns:a16="http://schemas.microsoft.com/office/drawing/2014/main" id="{BD19712D-3DED-4D61-B678-5D6E274544F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212810"/>
                    <a:ext cx="2880" cy="360"/>
                  </p14:xfrm>
                </p:contentPart>
              </mc:Choice>
              <mc:Fallback xmlns="">
                <p:pic>
                  <p:nvPicPr>
                    <p:cNvPr id="470" name="Håndskrift 469">
                      <a:extLst>
                        <a:ext uri="{FF2B5EF4-FFF2-40B4-BE49-F238E27FC236}">
                          <a16:creationId xmlns:a16="http://schemas.microsoft.com/office/drawing/2014/main" id="{BD19712D-3DED-4D61-B678-5D6E274544FB}"/>
                        </a:ext>
                      </a:extLst>
                    </p:cNvPr>
                    <p:cNvPicPr/>
                    <p:nvPr/>
                  </p:nvPicPr>
                  <p:blipFill>
                    <a:blip r:embed="rId343"/>
                    <a:stretch>
                      <a:fillRect/>
                    </a:stretch>
                  </p:blipFill>
                  <p:spPr>
                    <a:xfrm>
                      <a:off x="4136817" y="3176810"/>
                      <a:ext cx="8475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61">
                  <p14:nvContentPartPr>
                    <p14:cNvPr id="471" name="Håndskrift 470">
                      <a:extLst>
                        <a:ext uri="{FF2B5EF4-FFF2-40B4-BE49-F238E27FC236}">
                          <a16:creationId xmlns:a16="http://schemas.microsoft.com/office/drawing/2014/main" id="{683DA2F3-6DD4-4703-B08B-F280DDCFEFE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29880" y="3334850"/>
                    <a:ext cx="3600" cy="5400"/>
                  </p14:xfrm>
                </p:contentPart>
              </mc:Choice>
              <mc:Fallback xmlns="">
                <p:pic>
                  <p:nvPicPr>
                    <p:cNvPr id="471" name="Håndskrift 470">
                      <a:extLst>
                        <a:ext uri="{FF2B5EF4-FFF2-40B4-BE49-F238E27FC236}">
                          <a16:creationId xmlns:a16="http://schemas.microsoft.com/office/drawing/2014/main" id="{683DA2F3-6DD4-4703-B08B-F280DDCFEFED}"/>
                        </a:ext>
                      </a:extLst>
                    </p:cNvPr>
                    <p:cNvPicPr/>
                    <p:nvPr/>
                  </p:nvPicPr>
                  <p:blipFill>
                    <a:blip r:embed="rId63"/>
                    <a:stretch>
                      <a:fillRect/>
                    </a:stretch>
                  </p:blipFill>
                  <p:spPr>
                    <a:xfrm>
                      <a:off x="4293880" y="3257707"/>
                      <a:ext cx="75240" cy="15891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62">
                  <p14:nvContentPartPr>
                    <p14:cNvPr id="472" name="Håndskrift 471">
                      <a:extLst>
                        <a:ext uri="{FF2B5EF4-FFF2-40B4-BE49-F238E27FC236}">
                          <a16:creationId xmlns:a16="http://schemas.microsoft.com/office/drawing/2014/main" id="{083E8E22-4D88-424D-8B2D-B5695D01326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05040" y="3365090"/>
                    <a:ext cx="360" cy="6840"/>
                  </p14:xfrm>
                </p:contentPart>
              </mc:Choice>
              <mc:Fallback xmlns="">
                <p:pic>
                  <p:nvPicPr>
                    <p:cNvPr id="472" name="Håndskrift 471">
                      <a:extLst>
                        <a:ext uri="{FF2B5EF4-FFF2-40B4-BE49-F238E27FC236}">
                          <a16:creationId xmlns:a16="http://schemas.microsoft.com/office/drawing/2014/main" id="{083E8E22-4D88-424D-8B2D-B5695D013265}"/>
                        </a:ext>
                      </a:extLst>
                    </p:cNvPr>
                    <p:cNvPicPr/>
                    <p:nvPr/>
                  </p:nvPicPr>
                  <p:blipFill>
                    <a:blip r:embed="rId339"/>
                    <a:stretch>
                      <a:fillRect/>
                    </a:stretch>
                  </p:blipFill>
                  <p:spPr>
                    <a:xfrm>
                      <a:off x="4269040" y="3289090"/>
                      <a:ext cx="72000" cy="1580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63">
                  <p14:nvContentPartPr>
                    <p14:cNvPr id="473" name="Håndskrift 472">
                      <a:extLst>
                        <a:ext uri="{FF2B5EF4-FFF2-40B4-BE49-F238E27FC236}">
                          <a16:creationId xmlns:a16="http://schemas.microsoft.com/office/drawing/2014/main" id="{42A281FD-0514-44E3-ACC4-AB226613713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17640" y="3403250"/>
                    <a:ext cx="23760" cy="360"/>
                  </p14:xfrm>
                </p:contentPart>
              </mc:Choice>
              <mc:Fallback xmlns="">
                <p:pic>
                  <p:nvPicPr>
                    <p:cNvPr id="473" name="Håndskrift 472">
                      <a:extLst>
                        <a:ext uri="{FF2B5EF4-FFF2-40B4-BE49-F238E27FC236}">
                          <a16:creationId xmlns:a16="http://schemas.microsoft.com/office/drawing/2014/main" id="{42A281FD-0514-44E3-ACC4-AB226613713A}"/>
                        </a:ext>
                      </a:extLst>
                    </p:cNvPr>
                    <p:cNvPicPr/>
                    <p:nvPr/>
                  </p:nvPicPr>
                  <p:blipFill>
                    <a:blip r:embed="rId347"/>
                    <a:stretch>
                      <a:fillRect/>
                    </a:stretch>
                  </p:blipFill>
                  <p:spPr>
                    <a:xfrm>
                      <a:off x="4278040" y="3367250"/>
                      <a:ext cx="10256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64">
                  <p14:nvContentPartPr>
                    <p14:cNvPr id="474" name="Håndskrift 473">
                      <a:extLst>
                        <a:ext uri="{FF2B5EF4-FFF2-40B4-BE49-F238E27FC236}">
                          <a16:creationId xmlns:a16="http://schemas.microsoft.com/office/drawing/2014/main" id="{B61AF008-D590-48FD-94DA-0194F9E4210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61560" y="3385610"/>
                    <a:ext cx="3600" cy="5400"/>
                  </p14:xfrm>
                </p:contentPart>
              </mc:Choice>
              <mc:Fallback xmlns="">
                <p:pic>
                  <p:nvPicPr>
                    <p:cNvPr id="474" name="Håndskrift 473">
                      <a:extLst>
                        <a:ext uri="{FF2B5EF4-FFF2-40B4-BE49-F238E27FC236}">
                          <a16:creationId xmlns:a16="http://schemas.microsoft.com/office/drawing/2014/main" id="{B61AF008-D590-48FD-94DA-0194F9E4210F}"/>
                        </a:ext>
                      </a:extLst>
                    </p:cNvPr>
                    <p:cNvPicPr/>
                    <p:nvPr/>
                  </p:nvPicPr>
                  <p:blipFill>
                    <a:blip r:embed="rId63"/>
                    <a:stretch>
                      <a:fillRect/>
                    </a:stretch>
                  </p:blipFill>
                  <p:spPr>
                    <a:xfrm>
                      <a:off x="4325560" y="3308467"/>
                      <a:ext cx="75240" cy="15891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65">
                  <p14:nvContentPartPr>
                    <p14:cNvPr id="475" name="Håndskrift 474">
                      <a:extLst>
                        <a:ext uri="{FF2B5EF4-FFF2-40B4-BE49-F238E27FC236}">
                          <a16:creationId xmlns:a16="http://schemas.microsoft.com/office/drawing/2014/main" id="{C722E77E-24F3-4BA2-919F-12AC1A0CF00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42840" y="3339890"/>
                    <a:ext cx="6840" cy="360"/>
                  </p14:xfrm>
                </p:contentPart>
              </mc:Choice>
              <mc:Fallback xmlns="">
                <p:pic>
                  <p:nvPicPr>
                    <p:cNvPr id="475" name="Håndskrift 474">
                      <a:extLst>
                        <a:ext uri="{FF2B5EF4-FFF2-40B4-BE49-F238E27FC236}">
                          <a16:creationId xmlns:a16="http://schemas.microsoft.com/office/drawing/2014/main" id="{C722E77E-24F3-4BA2-919F-12AC1A0CF00F}"/>
                        </a:ext>
                      </a:extLst>
                    </p:cNvPr>
                    <p:cNvPicPr/>
                    <p:nvPr/>
                  </p:nvPicPr>
                  <p:blipFill>
                    <a:blip r:embed="rId341"/>
                    <a:stretch>
                      <a:fillRect/>
                    </a:stretch>
                  </p:blipFill>
                  <p:spPr>
                    <a:xfrm>
                      <a:off x="4302605" y="3303890"/>
                      <a:ext cx="86908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66">
                  <p14:nvContentPartPr>
                    <p14:cNvPr id="476" name="Håndskrift 475">
                      <a:extLst>
                        <a:ext uri="{FF2B5EF4-FFF2-40B4-BE49-F238E27FC236}">
                          <a16:creationId xmlns:a16="http://schemas.microsoft.com/office/drawing/2014/main" id="{CE4129AD-EBCA-4CFE-8199-0B9EE9A1A1D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87840" y="3320810"/>
                    <a:ext cx="6840" cy="360"/>
                  </p14:xfrm>
                </p:contentPart>
              </mc:Choice>
              <mc:Fallback xmlns="">
                <p:pic>
                  <p:nvPicPr>
                    <p:cNvPr id="476" name="Håndskrift 475">
                      <a:extLst>
                        <a:ext uri="{FF2B5EF4-FFF2-40B4-BE49-F238E27FC236}">
                          <a16:creationId xmlns:a16="http://schemas.microsoft.com/office/drawing/2014/main" id="{CE4129AD-EBCA-4CFE-8199-0B9EE9A1A1D7}"/>
                        </a:ext>
                      </a:extLst>
                    </p:cNvPr>
                    <p:cNvPicPr/>
                    <p:nvPr/>
                  </p:nvPicPr>
                  <p:blipFill>
                    <a:blip r:embed="rId341"/>
                    <a:stretch>
                      <a:fillRect/>
                    </a:stretch>
                  </p:blipFill>
                  <p:spPr>
                    <a:xfrm>
                      <a:off x="4347605" y="3284810"/>
                      <a:ext cx="86908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67">
                  <p14:nvContentPartPr>
                    <p14:cNvPr id="477" name="Håndskrift 476">
                      <a:extLst>
                        <a:ext uri="{FF2B5EF4-FFF2-40B4-BE49-F238E27FC236}">
                          <a16:creationId xmlns:a16="http://schemas.microsoft.com/office/drawing/2014/main" id="{F63205B2-5189-4DF8-B6D8-6B5284EF2A4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46280" y="3416210"/>
                    <a:ext cx="2880" cy="360"/>
                  </p14:xfrm>
                </p:contentPart>
              </mc:Choice>
              <mc:Fallback xmlns="">
                <p:pic>
                  <p:nvPicPr>
                    <p:cNvPr id="477" name="Håndskrift 476">
                      <a:extLst>
                        <a:ext uri="{FF2B5EF4-FFF2-40B4-BE49-F238E27FC236}">
                          <a16:creationId xmlns:a16="http://schemas.microsoft.com/office/drawing/2014/main" id="{F63205B2-5189-4DF8-B6D8-6B5284EF2A47}"/>
                        </a:ext>
                      </a:extLst>
                    </p:cNvPr>
                    <p:cNvPicPr/>
                    <p:nvPr/>
                  </p:nvPicPr>
                  <p:blipFill>
                    <a:blip r:embed="rId42"/>
                    <a:stretch>
                      <a:fillRect/>
                    </a:stretch>
                  </p:blipFill>
                  <p:spPr>
                    <a:xfrm>
                      <a:off x="4105137" y="3380210"/>
                      <a:ext cx="8475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68">
                  <p14:nvContentPartPr>
                    <p14:cNvPr id="478" name="Håndskrift 477">
                      <a:extLst>
                        <a:ext uri="{FF2B5EF4-FFF2-40B4-BE49-F238E27FC236}">
                          <a16:creationId xmlns:a16="http://schemas.microsoft.com/office/drawing/2014/main" id="{1E0DBE09-80FD-4CE6-AA26-CD0EADBB12F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95520" y="3409370"/>
                    <a:ext cx="360" cy="360"/>
                  </p14:xfrm>
                </p:contentPart>
              </mc:Choice>
              <mc:Fallback xmlns="">
                <p:pic>
                  <p:nvPicPr>
                    <p:cNvPr id="478" name="Håndskrift 477">
                      <a:extLst>
                        <a:ext uri="{FF2B5EF4-FFF2-40B4-BE49-F238E27FC236}">
                          <a16:creationId xmlns:a16="http://schemas.microsoft.com/office/drawing/2014/main" id="{1E0DBE09-80FD-4CE6-AA26-CD0EADBB12F0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059520" y="33733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69">
                  <p14:nvContentPartPr>
                    <p14:cNvPr id="479" name="Håndskrift 478">
                      <a:extLst>
                        <a:ext uri="{FF2B5EF4-FFF2-40B4-BE49-F238E27FC236}">
                          <a16:creationId xmlns:a16="http://schemas.microsoft.com/office/drawing/2014/main" id="{67394E48-A246-41DD-B97B-8958DC71692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14240" y="3447530"/>
                    <a:ext cx="2880" cy="360"/>
                  </p14:xfrm>
                </p:contentPart>
              </mc:Choice>
              <mc:Fallback xmlns="">
                <p:pic>
                  <p:nvPicPr>
                    <p:cNvPr id="479" name="Håndskrift 478">
                      <a:extLst>
                        <a:ext uri="{FF2B5EF4-FFF2-40B4-BE49-F238E27FC236}">
                          <a16:creationId xmlns:a16="http://schemas.microsoft.com/office/drawing/2014/main" id="{67394E48-A246-41DD-B97B-8958DC716926}"/>
                        </a:ext>
                      </a:extLst>
                    </p:cNvPr>
                    <p:cNvPicPr/>
                    <p:nvPr/>
                  </p:nvPicPr>
                  <p:blipFill>
                    <a:blip r:embed="rId42"/>
                    <a:stretch>
                      <a:fillRect/>
                    </a:stretch>
                  </p:blipFill>
                  <p:spPr>
                    <a:xfrm>
                      <a:off x="4073097" y="3411530"/>
                      <a:ext cx="8475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70">
                  <p14:nvContentPartPr>
                    <p14:cNvPr id="480" name="Håndskrift 479">
                      <a:extLst>
                        <a:ext uri="{FF2B5EF4-FFF2-40B4-BE49-F238E27FC236}">
                          <a16:creationId xmlns:a16="http://schemas.microsoft.com/office/drawing/2014/main" id="{BCD17B72-1B48-4D9B-BA97-99988C50613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422330"/>
                    <a:ext cx="360" cy="360"/>
                  </p14:xfrm>
                </p:contentPart>
              </mc:Choice>
              <mc:Fallback xmlns="">
                <p:pic>
                  <p:nvPicPr>
                    <p:cNvPr id="480" name="Håndskrift 479">
                      <a:extLst>
                        <a:ext uri="{FF2B5EF4-FFF2-40B4-BE49-F238E27FC236}">
                          <a16:creationId xmlns:a16="http://schemas.microsoft.com/office/drawing/2014/main" id="{BCD17B72-1B48-4D9B-BA97-99988C50613A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141960" y="33863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71">
                  <p14:nvContentPartPr>
                    <p14:cNvPr id="481" name="Håndskrift 480">
                      <a:extLst>
                        <a:ext uri="{FF2B5EF4-FFF2-40B4-BE49-F238E27FC236}">
                          <a16:creationId xmlns:a16="http://schemas.microsoft.com/office/drawing/2014/main" id="{BB2C2B16-805A-4194-BCF1-2EDEB94FB7E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47360" y="3466970"/>
                    <a:ext cx="11880" cy="360"/>
                  </p14:xfrm>
                </p:contentPart>
              </mc:Choice>
              <mc:Fallback xmlns="">
                <p:pic>
                  <p:nvPicPr>
                    <p:cNvPr id="481" name="Håndskrift 480">
                      <a:extLst>
                        <a:ext uri="{FF2B5EF4-FFF2-40B4-BE49-F238E27FC236}">
                          <a16:creationId xmlns:a16="http://schemas.microsoft.com/office/drawing/2014/main" id="{BB2C2B16-805A-4194-BCF1-2EDEB94FB7E5}"/>
                        </a:ext>
                      </a:extLst>
                    </p:cNvPr>
                    <p:cNvPicPr/>
                    <p:nvPr/>
                  </p:nvPicPr>
                  <p:blipFill>
                    <a:blip r:embed="rId356"/>
                    <a:stretch>
                      <a:fillRect/>
                    </a:stretch>
                  </p:blipFill>
                  <p:spPr>
                    <a:xfrm>
                      <a:off x="4107760" y="3430970"/>
                      <a:ext cx="9068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72">
                  <p14:nvContentPartPr>
                    <p14:cNvPr id="482" name="Håndskrift 481">
                      <a:extLst>
                        <a:ext uri="{FF2B5EF4-FFF2-40B4-BE49-F238E27FC236}">
                          <a16:creationId xmlns:a16="http://schemas.microsoft.com/office/drawing/2014/main" id="{0D97D177-EBEB-425B-A512-861E1FA3119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14600" y="3466970"/>
                    <a:ext cx="6840" cy="360"/>
                  </p14:xfrm>
                </p:contentPart>
              </mc:Choice>
              <mc:Fallback xmlns="">
                <p:pic>
                  <p:nvPicPr>
                    <p:cNvPr id="482" name="Håndskrift 481">
                      <a:extLst>
                        <a:ext uri="{FF2B5EF4-FFF2-40B4-BE49-F238E27FC236}">
                          <a16:creationId xmlns:a16="http://schemas.microsoft.com/office/drawing/2014/main" id="{0D97D177-EBEB-425B-A512-861E1FA31192}"/>
                        </a:ext>
                      </a:extLst>
                    </p:cNvPr>
                    <p:cNvPicPr/>
                    <p:nvPr/>
                  </p:nvPicPr>
                  <p:blipFill>
                    <a:blip r:embed="rId341"/>
                    <a:stretch>
                      <a:fillRect/>
                    </a:stretch>
                  </p:blipFill>
                  <p:spPr>
                    <a:xfrm>
                      <a:off x="4074365" y="3430970"/>
                      <a:ext cx="86908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73">
                  <p14:nvContentPartPr>
                    <p14:cNvPr id="483" name="Håndskrift 482">
                      <a:extLst>
                        <a:ext uri="{FF2B5EF4-FFF2-40B4-BE49-F238E27FC236}">
                          <a16:creationId xmlns:a16="http://schemas.microsoft.com/office/drawing/2014/main" id="{01EE0113-C35F-40A5-9D0F-0046498901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1640" y="3451490"/>
                    <a:ext cx="360" cy="2880"/>
                  </p14:xfrm>
                </p:contentPart>
              </mc:Choice>
              <mc:Fallback xmlns="">
                <p:pic>
                  <p:nvPicPr>
                    <p:cNvPr id="483" name="Håndskrift 482">
                      <a:extLst>
                        <a:ext uri="{FF2B5EF4-FFF2-40B4-BE49-F238E27FC236}">
                          <a16:creationId xmlns:a16="http://schemas.microsoft.com/office/drawing/2014/main" id="{01EE0113-C35F-40A5-9D0F-0046498901EC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065640" y="3379490"/>
                      <a:ext cx="72000" cy="146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74">
                  <p14:nvContentPartPr>
                    <p14:cNvPr id="484" name="Håndskrift 483">
                      <a:extLst>
                        <a:ext uri="{FF2B5EF4-FFF2-40B4-BE49-F238E27FC236}">
                          <a16:creationId xmlns:a16="http://schemas.microsoft.com/office/drawing/2014/main" id="{1658D371-94A4-461D-A81F-B30E130D65D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8000" y="3432410"/>
                    <a:ext cx="4320" cy="2880"/>
                  </p14:xfrm>
                </p:contentPart>
              </mc:Choice>
              <mc:Fallback xmlns="">
                <p:pic>
                  <p:nvPicPr>
                    <p:cNvPr id="484" name="Håndskrift 483">
                      <a:extLst>
                        <a:ext uri="{FF2B5EF4-FFF2-40B4-BE49-F238E27FC236}">
                          <a16:creationId xmlns:a16="http://schemas.microsoft.com/office/drawing/2014/main" id="{1658D371-94A4-461D-A81F-B30E130D65D4}"/>
                        </a:ext>
                      </a:extLst>
                    </p:cNvPr>
                    <p:cNvPicPr/>
                    <p:nvPr/>
                  </p:nvPicPr>
                  <p:blipFill>
                    <a:blip r:embed="rId360"/>
                    <a:stretch>
                      <a:fillRect/>
                    </a:stretch>
                  </p:blipFill>
                  <p:spPr>
                    <a:xfrm>
                      <a:off x="3918727" y="3360410"/>
                      <a:ext cx="82473" cy="146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75">
                  <p14:nvContentPartPr>
                    <p14:cNvPr id="485" name="Håndskrift 484">
                      <a:extLst>
                        <a:ext uri="{FF2B5EF4-FFF2-40B4-BE49-F238E27FC236}">
                          <a16:creationId xmlns:a16="http://schemas.microsoft.com/office/drawing/2014/main" id="{1EBB6899-6D6E-413F-AAB8-AF27C34B6BD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5840" y="3400730"/>
                    <a:ext cx="360" cy="2880"/>
                  </p14:xfrm>
                </p:contentPart>
              </mc:Choice>
              <mc:Fallback xmlns="">
                <p:pic>
                  <p:nvPicPr>
                    <p:cNvPr id="485" name="Håndskrift 484">
                      <a:extLst>
                        <a:ext uri="{FF2B5EF4-FFF2-40B4-BE49-F238E27FC236}">
                          <a16:creationId xmlns:a16="http://schemas.microsoft.com/office/drawing/2014/main" id="{1EBB6899-6D6E-413F-AAB8-AF27C34B6BD6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919840" y="3328730"/>
                      <a:ext cx="72000" cy="146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76">
                  <p14:nvContentPartPr>
                    <p14:cNvPr id="486" name="Håndskrift 485">
                      <a:extLst>
                        <a:ext uri="{FF2B5EF4-FFF2-40B4-BE49-F238E27FC236}">
                          <a16:creationId xmlns:a16="http://schemas.microsoft.com/office/drawing/2014/main" id="{5AE42D53-3E9F-449F-A2AE-3AAEC308635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384170"/>
                    <a:ext cx="360" cy="360"/>
                  </p14:xfrm>
                </p:contentPart>
              </mc:Choice>
              <mc:Fallback xmlns="">
                <p:pic>
                  <p:nvPicPr>
                    <p:cNvPr id="486" name="Håndskrift 485">
                      <a:extLst>
                        <a:ext uri="{FF2B5EF4-FFF2-40B4-BE49-F238E27FC236}">
                          <a16:creationId xmlns:a16="http://schemas.microsoft.com/office/drawing/2014/main" id="{5AE42D53-3E9F-449F-A2AE-3AAEC3086355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69080" y="3348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77">
                  <p14:nvContentPartPr>
                    <p14:cNvPr id="487" name="Håndskrift 486">
                      <a:extLst>
                        <a:ext uri="{FF2B5EF4-FFF2-40B4-BE49-F238E27FC236}">
                          <a16:creationId xmlns:a16="http://schemas.microsoft.com/office/drawing/2014/main" id="{4F0B16B8-FFDD-4CED-9890-3A6E49175D4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5840" y="3434930"/>
                    <a:ext cx="4320" cy="2880"/>
                  </p14:xfrm>
                </p:contentPart>
              </mc:Choice>
              <mc:Fallback xmlns="">
                <p:pic>
                  <p:nvPicPr>
                    <p:cNvPr id="487" name="Håndskrift 486">
                      <a:extLst>
                        <a:ext uri="{FF2B5EF4-FFF2-40B4-BE49-F238E27FC236}">
                          <a16:creationId xmlns:a16="http://schemas.microsoft.com/office/drawing/2014/main" id="{4F0B16B8-FFDD-4CED-9890-3A6E49175D49}"/>
                        </a:ext>
                      </a:extLst>
                    </p:cNvPr>
                    <p:cNvPicPr/>
                    <p:nvPr/>
                  </p:nvPicPr>
                  <p:blipFill>
                    <a:blip r:embed="rId360"/>
                    <a:stretch>
                      <a:fillRect/>
                    </a:stretch>
                  </p:blipFill>
                  <p:spPr>
                    <a:xfrm>
                      <a:off x="3916567" y="3362930"/>
                      <a:ext cx="82473" cy="146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78">
                  <p14:nvContentPartPr>
                    <p14:cNvPr id="488" name="Håndskrift 487">
                      <a:extLst>
                        <a:ext uri="{FF2B5EF4-FFF2-40B4-BE49-F238E27FC236}">
                          <a16:creationId xmlns:a16="http://schemas.microsoft.com/office/drawing/2014/main" id="{EABF97D6-A131-42A4-8258-198EB0298C3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96160" y="3398930"/>
                    <a:ext cx="4320" cy="17640"/>
                  </p14:xfrm>
                </p:contentPart>
              </mc:Choice>
              <mc:Fallback xmlns="">
                <p:pic>
                  <p:nvPicPr>
                    <p:cNvPr id="488" name="Håndskrift 487">
                      <a:extLst>
                        <a:ext uri="{FF2B5EF4-FFF2-40B4-BE49-F238E27FC236}">
                          <a16:creationId xmlns:a16="http://schemas.microsoft.com/office/drawing/2014/main" id="{EABF97D6-A131-42A4-8258-198EB0298C32}"/>
                        </a:ext>
                      </a:extLst>
                    </p:cNvPr>
                    <p:cNvPicPr/>
                    <p:nvPr/>
                  </p:nvPicPr>
                  <p:blipFill>
                    <a:blip r:embed="rId365"/>
                    <a:stretch>
                      <a:fillRect/>
                    </a:stretch>
                  </p:blipFill>
                  <p:spPr>
                    <a:xfrm>
                      <a:off x="3952960" y="3318748"/>
                      <a:ext cx="90288" cy="17720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79">
                  <p14:nvContentPartPr>
                    <p14:cNvPr id="489" name="Håndskrift 488">
                      <a:extLst>
                        <a:ext uri="{FF2B5EF4-FFF2-40B4-BE49-F238E27FC236}">
                          <a16:creationId xmlns:a16="http://schemas.microsoft.com/office/drawing/2014/main" id="{C629F509-FB81-40A3-8F1B-A9DDA0355D7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36760" y="3356450"/>
                    <a:ext cx="38520" cy="9000"/>
                  </p14:xfrm>
                </p:contentPart>
              </mc:Choice>
              <mc:Fallback xmlns="">
                <p:pic>
                  <p:nvPicPr>
                    <p:cNvPr id="489" name="Håndskrift 488">
                      <a:extLst>
                        <a:ext uri="{FF2B5EF4-FFF2-40B4-BE49-F238E27FC236}">
                          <a16:creationId xmlns:a16="http://schemas.microsoft.com/office/drawing/2014/main" id="{C629F509-FB81-40A3-8F1B-A9DDA0355D7F}"/>
                        </a:ext>
                      </a:extLst>
                    </p:cNvPr>
                    <p:cNvPicPr/>
                    <p:nvPr/>
                  </p:nvPicPr>
                  <p:blipFill>
                    <a:blip r:embed="rId367"/>
                    <a:stretch>
                      <a:fillRect/>
                    </a:stretch>
                  </p:blipFill>
                  <p:spPr>
                    <a:xfrm>
                      <a:off x="3897049" y="3281450"/>
                      <a:ext cx="117546" cy="1582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80">
                  <p14:nvContentPartPr>
                    <p14:cNvPr id="490" name="Håndskrift 489">
                      <a:extLst>
                        <a:ext uri="{FF2B5EF4-FFF2-40B4-BE49-F238E27FC236}">
                          <a16:creationId xmlns:a16="http://schemas.microsoft.com/office/drawing/2014/main" id="{8389C154-05E5-4D79-B4EF-B044D2CEBFE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73040" y="3498650"/>
                    <a:ext cx="360" cy="360"/>
                  </p14:xfrm>
                </p:contentPart>
              </mc:Choice>
              <mc:Fallback xmlns="">
                <p:pic>
                  <p:nvPicPr>
                    <p:cNvPr id="490" name="Håndskrift 489">
                      <a:extLst>
                        <a:ext uri="{FF2B5EF4-FFF2-40B4-BE49-F238E27FC236}">
                          <a16:creationId xmlns:a16="http://schemas.microsoft.com/office/drawing/2014/main" id="{8389C154-05E5-4D79-B4EF-B044D2CEBFE0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37040" y="346265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81">
                  <p14:nvContentPartPr>
                    <p14:cNvPr id="491" name="Håndskrift 490">
                      <a:extLst>
                        <a:ext uri="{FF2B5EF4-FFF2-40B4-BE49-F238E27FC236}">
                          <a16:creationId xmlns:a16="http://schemas.microsoft.com/office/drawing/2014/main" id="{95178CCC-35F8-4145-960D-56BFBEFDC23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2640" y="3485690"/>
                    <a:ext cx="360" cy="360"/>
                  </p14:xfrm>
                </p:contentPart>
              </mc:Choice>
              <mc:Fallback xmlns="">
                <p:pic>
                  <p:nvPicPr>
                    <p:cNvPr id="491" name="Håndskrift 490">
                      <a:extLst>
                        <a:ext uri="{FF2B5EF4-FFF2-40B4-BE49-F238E27FC236}">
                          <a16:creationId xmlns:a16="http://schemas.microsoft.com/office/drawing/2014/main" id="{95178CCC-35F8-4145-960D-56BFBEFDC23E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86640" y="34496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82">
                  <p14:nvContentPartPr>
                    <p14:cNvPr id="492" name="Håndskrift 491">
                      <a:extLst>
                        <a:ext uri="{FF2B5EF4-FFF2-40B4-BE49-F238E27FC236}">
                          <a16:creationId xmlns:a16="http://schemas.microsoft.com/office/drawing/2014/main" id="{220E6FD5-F5E5-4E1A-A7D2-87DCE7E7687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03200" y="3530330"/>
                    <a:ext cx="6840" cy="360"/>
                  </p14:xfrm>
                </p:contentPart>
              </mc:Choice>
              <mc:Fallback xmlns="">
                <p:pic>
                  <p:nvPicPr>
                    <p:cNvPr id="492" name="Håndskrift 491">
                      <a:extLst>
                        <a:ext uri="{FF2B5EF4-FFF2-40B4-BE49-F238E27FC236}">
                          <a16:creationId xmlns:a16="http://schemas.microsoft.com/office/drawing/2014/main" id="{220E6FD5-F5E5-4E1A-A7D2-87DCE7E7687F}"/>
                        </a:ext>
                      </a:extLst>
                    </p:cNvPr>
                    <p:cNvPicPr/>
                    <p:nvPr/>
                  </p:nvPicPr>
                  <p:blipFill>
                    <a:blip r:embed="rId341"/>
                    <a:stretch>
                      <a:fillRect/>
                    </a:stretch>
                  </p:blipFill>
                  <p:spPr>
                    <a:xfrm>
                      <a:off x="3762965" y="3494330"/>
                      <a:ext cx="86908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83">
                  <p14:nvContentPartPr>
                    <p14:cNvPr id="493" name="Håndskrift 492">
                      <a:extLst>
                        <a:ext uri="{FF2B5EF4-FFF2-40B4-BE49-F238E27FC236}">
                          <a16:creationId xmlns:a16="http://schemas.microsoft.com/office/drawing/2014/main" id="{F79064A1-28A2-427A-B51D-C8915CDB19A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538250"/>
                    <a:ext cx="12600" cy="5400"/>
                  </p14:xfrm>
                </p:contentPart>
              </mc:Choice>
              <mc:Fallback xmlns="">
                <p:pic>
                  <p:nvPicPr>
                    <p:cNvPr id="493" name="Håndskrift 492">
                      <a:extLst>
                        <a:ext uri="{FF2B5EF4-FFF2-40B4-BE49-F238E27FC236}">
                          <a16:creationId xmlns:a16="http://schemas.microsoft.com/office/drawing/2014/main" id="{F79064A1-28A2-427A-B51D-C8915CDB19A2}"/>
                        </a:ext>
                      </a:extLst>
                    </p:cNvPr>
                    <p:cNvPicPr/>
                    <p:nvPr/>
                  </p:nvPicPr>
                  <p:blipFill>
                    <a:blip r:embed="rId372"/>
                    <a:stretch>
                      <a:fillRect/>
                    </a:stretch>
                  </p:blipFill>
                  <p:spPr>
                    <a:xfrm>
                      <a:off x="3788115" y="3461107"/>
                      <a:ext cx="93484" cy="15891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84">
                  <p14:nvContentPartPr>
                    <p14:cNvPr id="494" name="Håndskrift 493">
                      <a:extLst>
                        <a:ext uri="{FF2B5EF4-FFF2-40B4-BE49-F238E27FC236}">
                          <a16:creationId xmlns:a16="http://schemas.microsoft.com/office/drawing/2014/main" id="{2E9E6A8F-0AD8-4EF0-BFD6-6D4C0EDD15F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54320" y="3527810"/>
                    <a:ext cx="360" cy="2880"/>
                  </p14:xfrm>
                </p:contentPart>
              </mc:Choice>
              <mc:Fallback xmlns="">
                <p:pic>
                  <p:nvPicPr>
                    <p:cNvPr id="494" name="Håndskrift 493">
                      <a:extLst>
                        <a:ext uri="{FF2B5EF4-FFF2-40B4-BE49-F238E27FC236}">
                          <a16:creationId xmlns:a16="http://schemas.microsoft.com/office/drawing/2014/main" id="{2E9E6A8F-0AD8-4EF0-BFD6-6D4C0EDD15F6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18320" y="3470210"/>
                      <a:ext cx="72000" cy="11750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85">
                  <p14:nvContentPartPr>
                    <p14:cNvPr id="495" name="Håndskrift 494">
                      <a:extLst>
                        <a:ext uri="{FF2B5EF4-FFF2-40B4-BE49-F238E27FC236}">
                          <a16:creationId xmlns:a16="http://schemas.microsoft.com/office/drawing/2014/main" id="{9C395BED-96A0-413B-A634-4A14EF90671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85640" y="3517370"/>
                    <a:ext cx="360" cy="360"/>
                  </p14:xfrm>
                </p:contentPart>
              </mc:Choice>
              <mc:Fallback xmlns="">
                <p:pic>
                  <p:nvPicPr>
                    <p:cNvPr id="495" name="Håndskrift 494">
                      <a:extLst>
                        <a:ext uri="{FF2B5EF4-FFF2-40B4-BE49-F238E27FC236}">
                          <a16:creationId xmlns:a16="http://schemas.microsoft.com/office/drawing/2014/main" id="{9C395BED-96A0-413B-A634-4A14EF90671C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49640" y="34813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grpSp>
            <p:nvGrpSpPr>
              <p:cNvPr id="311" name="Gruppe 310">
                <a:extLst>
                  <a:ext uri="{FF2B5EF4-FFF2-40B4-BE49-F238E27FC236}">
                    <a16:creationId xmlns:a16="http://schemas.microsoft.com/office/drawing/2014/main" id="{E80D396F-0895-4DDA-B180-FD3681479144}"/>
                  </a:ext>
                </a:extLst>
              </p:cNvPr>
              <p:cNvGrpSpPr/>
              <p:nvPr/>
            </p:nvGrpSpPr>
            <p:grpSpPr>
              <a:xfrm>
                <a:off x="7754138" y="3798806"/>
                <a:ext cx="1092892" cy="1397384"/>
                <a:chOff x="3887440" y="3263570"/>
                <a:chExt cx="456120" cy="58320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286">
                  <p14:nvContentPartPr>
                    <p14:cNvPr id="449" name="Håndskrift 448">
                      <a:extLst>
                        <a:ext uri="{FF2B5EF4-FFF2-40B4-BE49-F238E27FC236}">
                          <a16:creationId xmlns:a16="http://schemas.microsoft.com/office/drawing/2014/main" id="{E2814FE5-2DC1-4540-8E9B-5823C3FD27A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17680" y="3288770"/>
                    <a:ext cx="128160" cy="558000"/>
                  </p14:xfrm>
                </p:contentPart>
              </mc:Choice>
              <mc:Fallback xmlns="">
                <p:pic>
                  <p:nvPicPr>
                    <p:cNvPr id="449" name="Håndskrift 448">
                      <a:extLst>
                        <a:ext uri="{FF2B5EF4-FFF2-40B4-BE49-F238E27FC236}">
                          <a16:creationId xmlns:a16="http://schemas.microsoft.com/office/drawing/2014/main" id="{E2814FE5-2DC1-4540-8E9B-5823C3FD27A9}"/>
                        </a:ext>
                      </a:extLst>
                    </p:cNvPr>
                    <p:cNvPicPr/>
                    <p:nvPr/>
                  </p:nvPicPr>
                  <p:blipFill>
                    <a:blip r:embed="rId376"/>
                    <a:stretch>
                      <a:fillRect/>
                    </a:stretch>
                  </p:blipFill>
                  <p:spPr>
                    <a:xfrm>
                      <a:off x="3909422" y="3271289"/>
                      <a:ext cx="144510" cy="59261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87">
                  <p14:nvContentPartPr>
                    <p14:cNvPr id="450" name="Håndskrift 449">
                      <a:extLst>
                        <a:ext uri="{FF2B5EF4-FFF2-40B4-BE49-F238E27FC236}">
                          <a16:creationId xmlns:a16="http://schemas.microsoft.com/office/drawing/2014/main" id="{820EEBE7-72DD-49A3-9812-D55FF59C050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61320" y="3378050"/>
                    <a:ext cx="282240" cy="417600"/>
                  </p14:xfrm>
                </p:contentPart>
              </mc:Choice>
              <mc:Fallback xmlns="">
                <p:pic>
                  <p:nvPicPr>
                    <p:cNvPr id="450" name="Håndskrift 449">
                      <a:extLst>
                        <a:ext uri="{FF2B5EF4-FFF2-40B4-BE49-F238E27FC236}">
                          <a16:creationId xmlns:a16="http://schemas.microsoft.com/office/drawing/2014/main" id="{820EEBE7-72DD-49A3-9812-D55FF59C0501}"/>
                        </a:ext>
                      </a:extLst>
                    </p:cNvPr>
                    <p:cNvPicPr/>
                    <p:nvPr/>
                  </p:nvPicPr>
                  <p:blipFill>
                    <a:blip r:embed="rId378"/>
                    <a:stretch>
                      <a:fillRect/>
                    </a:stretch>
                  </p:blipFill>
                  <p:spPr>
                    <a:xfrm>
                      <a:off x="4053063" y="3360577"/>
                      <a:ext cx="298590" cy="45219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88">
                  <p14:nvContentPartPr>
                    <p14:cNvPr id="451" name="Håndskrift 450">
                      <a:extLst>
                        <a:ext uri="{FF2B5EF4-FFF2-40B4-BE49-F238E27FC236}">
                          <a16:creationId xmlns:a16="http://schemas.microsoft.com/office/drawing/2014/main" id="{4A1C49B6-734E-45E8-8089-8C6777C13AA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53400" y="3263570"/>
                    <a:ext cx="68040" cy="560520"/>
                  </p14:xfrm>
                </p:contentPart>
              </mc:Choice>
              <mc:Fallback xmlns="">
                <p:pic>
                  <p:nvPicPr>
                    <p:cNvPr id="451" name="Håndskrift 450">
                      <a:extLst>
                        <a:ext uri="{FF2B5EF4-FFF2-40B4-BE49-F238E27FC236}">
                          <a16:creationId xmlns:a16="http://schemas.microsoft.com/office/drawing/2014/main" id="{4A1C49B6-734E-45E8-8089-8C6777C13AAB}"/>
                        </a:ext>
                      </a:extLst>
                    </p:cNvPr>
                    <p:cNvPicPr/>
                    <p:nvPr/>
                  </p:nvPicPr>
                  <p:blipFill>
                    <a:blip r:embed="rId380"/>
                    <a:stretch>
                      <a:fillRect/>
                    </a:stretch>
                  </p:blipFill>
                  <p:spPr>
                    <a:xfrm>
                      <a:off x="4045123" y="3246076"/>
                      <a:ext cx="84429" cy="59515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89">
                  <p14:nvContentPartPr>
                    <p14:cNvPr id="452" name="Håndskrift 451">
                      <a:extLst>
                        <a:ext uri="{FF2B5EF4-FFF2-40B4-BE49-F238E27FC236}">
                          <a16:creationId xmlns:a16="http://schemas.microsoft.com/office/drawing/2014/main" id="{34013E55-256C-43CB-BE95-4C4A1A1D892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87440" y="3459050"/>
                    <a:ext cx="435960" cy="367200"/>
                  </p14:xfrm>
                </p:contentPart>
              </mc:Choice>
              <mc:Fallback xmlns="">
                <p:pic>
                  <p:nvPicPr>
                    <p:cNvPr id="452" name="Håndskrift 451">
                      <a:extLst>
                        <a:ext uri="{FF2B5EF4-FFF2-40B4-BE49-F238E27FC236}">
                          <a16:creationId xmlns:a16="http://schemas.microsoft.com/office/drawing/2014/main" id="{34013E55-256C-43CB-BE95-4C4A1A1D8924}"/>
                        </a:ext>
                      </a:extLst>
                    </p:cNvPr>
                    <p:cNvPicPr/>
                    <p:nvPr/>
                  </p:nvPicPr>
                  <p:blipFill>
                    <a:blip r:embed="rId382"/>
                    <a:stretch>
                      <a:fillRect/>
                    </a:stretch>
                  </p:blipFill>
                  <p:spPr>
                    <a:xfrm>
                      <a:off x="3879180" y="3441564"/>
                      <a:ext cx="452315" cy="40182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grpSp>
            <p:nvGrpSpPr>
              <p:cNvPr id="312" name="Gruppe 311">
                <a:extLst>
                  <a:ext uri="{FF2B5EF4-FFF2-40B4-BE49-F238E27FC236}">
                    <a16:creationId xmlns:a16="http://schemas.microsoft.com/office/drawing/2014/main" id="{5AC345D1-BE5E-4336-B3F0-8712EB9952FA}"/>
                  </a:ext>
                </a:extLst>
              </p:cNvPr>
              <p:cNvGrpSpPr/>
              <p:nvPr/>
            </p:nvGrpSpPr>
            <p:grpSpPr>
              <a:xfrm>
                <a:off x="7795691" y="3860167"/>
                <a:ext cx="610200" cy="375480"/>
                <a:chOff x="3784480" y="3168170"/>
                <a:chExt cx="610200" cy="3754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290">
                  <p14:nvContentPartPr>
                    <p14:cNvPr id="406" name="Håndskrift 405">
                      <a:extLst>
                        <a:ext uri="{FF2B5EF4-FFF2-40B4-BE49-F238E27FC236}">
                          <a16:creationId xmlns:a16="http://schemas.microsoft.com/office/drawing/2014/main" id="{EAFC7EF4-B073-4D35-B931-10C2F553F84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90600" y="3270050"/>
                    <a:ext cx="360" cy="360"/>
                  </p14:xfrm>
                </p:contentPart>
              </mc:Choice>
              <mc:Fallback xmlns="">
                <p:pic>
                  <p:nvPicPr>
                    <p:cNvPr id="406" name="Håndskrift 405">
                      <a:extLst>
                        <a:ext uri="{FF2B5EF4-FFF2-40B4-BE49-F238E27FC236}">
                          <a16:creationId xmlns:a16="http://schemas.microsoft.com/office/drawing/2014/main" id="{EAFC7EF4-B073-4D35-B931-10C2F553F845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54600" y="323405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91">
                  <p14:nvContentPartPr>
                    <p14:cNvPr id="407" name="Håndskrift 406">
                      <a:extLst>
                        <a:ext uri="{FF2B5EF4-FFF2-40B4-BE49-F238E27FC236}">
                          <a16:creationId xmlns:a16="http://schemas.microsoft.com/office/drawing/2014/main" id="{DD70C47D-8FCC-4DDB-B517-9A566F68AFC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09680" y="3187610"/>
                    <a:ext cx="360" cy="360"/>
                  </p14:xfrm>
                </p:contentPart>
              </mc:Choice>
              <mc:Fallback xmlns="">
                <p:pic>
                  <p:nvPicPr>
                    <p:cNvPr id="407" name="Håndskrift 406">
                      <a:extLst>
                        <a:ext uri="{FF2B5EF4-FFF2-40B4-BE49-F238E27FC236}">
                          <a16:creationId xmlns:a16="http://schemas.microsoft.com/office/drawing/2014/main" id="{DD70C47D-8FCC-4DDB-B517-9A566F68AFC3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73680" y="31516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92">
                  <p14:nvContentPartPr>
                    <p14:cNvPr id="408" name="Håndskrift 407">
                      <a:extLst>
                        <a:ext uri="{FF2B5EF4-FFF2-40B4-BE49-F238E27FC236}">
                          <a16:creationId xmlns:a16="http://schemas.microsoft.com/office/drawing/2014/main" id="{A4E40509-9300-475B-8782-F647E40F71B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60440" y="3168170"/>
                    <a:ext cx="360" cy="360"/>
                  </p14:xfrm>
                </p:contentPart>
              </mc:Choice>
              <mc:Fallback xmlns="">
                <p:pic>
                  <p:nvPicPr>
                    <p:cNvPr id="408" name="Håndskrift 407">
                      <a:extLst>
                        <a:ext uri="{FF2B5EF4-FFF2-40B4-BE49-F238E27FC236}">
                          <a16:creationId xmlns:a16="http://schemas.microsoft.com/office/drawing/2014/main" id="{A4E40509-9300-475B-8782-F647E40F71B6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24440" y="3132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93">
                  <p14:nvContentPartPr>
                    <p14:cNvPr id="409" name="Håndskrift 408">
                      <a:extLst>
                        <a:ext uri="{FF2B5EF4-FFF2-40B4-BE49-F238E27FC236}">
                          <a16:creationId xmlns:a16="http://schemas.microsoft.com/office/drawing/2014/main" id="{079AFDBC-F32D-4D6B-BC03-9A500D06299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200210"/>
                    <a:ext cx="360" cy="360"/>
                  </p14:xfrm>
                </p:contentPart>
              </mc:Choice>
              <mc:Fallback xmlns="">
                <p:pic>
                  <p:nvPicPr>
                    <p:cNvPr id="409" name="Håndskrift 408">
                      <a:extLst>
                        <a:ext uri="{FF2B5EF4-FFF2-40B4-BE49-F238E27FC236}">
                          <a16:creationId xmlns:a16="http://schemas.microsoft.com/office/drawing/2014/main" id="{079AFDBC-F32D-4D6B-BC03-9A500D06299C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69080" y="31642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94">
                  <p14:nvContentPartPr>
                    <p14:cNvPr id="410" name="Håndskrift 409">
                      <a:extLst>
                        <a:ext uri="{FF2B5EF4-FFF2-40B4-BE49-F238E27FC236}">
                          <a16:creationId xmlns:a16="http://schemas.microsoft.com/office/drawing/2014/main" id="{DC5C12BC-B69B-498F-A553-49E5AD03D2E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257090"/>
                    <a:ext cx="360" cy="360"/>
                  </p14:xfrm>
                </p:contentPart>
              </mc:Choice>
              <mc:Fallback xmlns="">
                <p:pic>
                  <p:nvPicPr>
                    <p:cNvPr id="410" name="Håndskrift 409">
                      <a:extLst>
                        <a:ext uri="{FF2B5EF4-FFF2-40B4-BE49-F238E27FC236}">
                          <a16:creationId xmlns:a16="http://schemas.microsoft.com/office/drawing/2014/main" id="{DC5C12BC-B69B-498F-A553-49E5AD03D2EF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69080" y="32210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95">
                  <p14:nvContentPartPr>
                    <p14:cNvPr id="411" name="Håndskrift 410">
                      <a:extLst>
                        <a:ext uri="{FF2B5EF4-FFF2-40B4-BE49-F238E27FC236}">
                          <a16:creationId xmlns:a16="http://schemas.microsoft.com/office/drawing/2014/main" id="{55EF5F06-BE0E-48AF-84C3-C95BCD3DF0C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276170"/>
                    <a:ext cx="360" cy="360"/>
                  </p14:xfrm>
                </p:contentPart>
              </mc:Choice>
              <mc:Fallback xmlns="">
                <p:pic>
                  <p:nvPicPr>
                    <p:cNvPr id="411" name="Håndskrift 410">
                      <a:extLst>
                        <a:ext uri="{FF2B5EF4-FFF2-40B4-BE49-F238E27FC236}">
                          <a16:creationId xmlns:a16="http://schemas.microsoft.com/office/drawing/2014/main" id="{55EF5F06-BE0E-48AF-84C3-C95BCD3DF0C8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92760" y="3240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96">
                  <p14:nvContentPartPr>
                    <p14:cNvPr id="412" name="Håndskrift 411">
                      <a:extLst>
                        <a:ext uri="{FF2B5EF4-FFF2-40B4-BE49-F238E27FC236}">
                          <a16:creationId xmlns:a16="http://schemas.microsoft.com/office/drawing/2014/main" id="{70B9857D-2C3E-44D5-A652-CAEB5EF7F63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66920" y="3250970"/>
                    <a:ext cx="2880" cy="360"/>
                  </p14:xfrm>
                </p:contentPart>
              </mc:Choice>
              <mc:Fallback xmlns="">
                <p:pic>
                  <p:nvPicPr>
                    <p:cNvPr id="412" name="Håndskrift 411">
                      <a:extLst>
                        <a:ext uri="{FF2B5EF4-FFF2-40B4-BE49-F238E27FC236}">
                          <a16:creationId xmlns:a16="http://schemas.microsoft.com/office/drawing/2014/main" id="{70B9857D-2C3E-44D5-A652-CAEB5EF7F638}"/>
                        </a:ext>
                      </a:extLst>
                    </p:cNvPr>
                    <p:cNvPicPr/>
                    <p:nvPr/>
                  </p:nvPicPr>
                  <p:blipFill>
                    <a:blip r:embed="rId42"/>
                    <a:stretch>
                      <a:fillRect/>
                    </a:stretch>
                  </p:blipFill>
                  <p:spPr>
                    <a:xfrm>
                      <a:off x="3825777" y="3214970"/>
                      <a:ext cx="8475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97">
                  <p14:nvContentPartPr>
                    <p14:cNvPr id="413" name="Håndskrift 412">
                      <a:extLst>
                        <a:ext uri="{FF2B5EF4-FFF2-40B4-BE49-F238E27FC236}">
                          <a16:creationId xmlns:a16="http://schemas.microsoft.com/office/drawing/2014/main" id="{8BDA4054-A139-4995-B841-269DBA56573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84480" y="3218930"/>
                    <a:ext cx="360" cy="360"/>
                  </p14:xfrm>
                </p:contentPart>
              </mc:Choice>
              <mc:Fallback xmlns="">
                <p:pic>
                  <p:nvPicPr>
                    <p:cNvPr id="413" name="Håndskrift 412">
                      <a:extLst>
                        <a:ext uri="{FF2B5EF4-FFF2-40B4-BE49-F238E27FC236}">
                          <a16:creationId xmlns:a16="http://schemas.microsoft.com/office/drawing/2014/main" id="{8BDA4054-A139-4995-B841-269DBA565736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48480" y="31829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98">
                  <p14:nvContentPartPr>
                    <p14:cNvPr id="414" name="Håndskrift 413">
                      <a:extLst>
                        <a:ext uri="{FF2B5EF4-FFF2-40B4-BE49-F238E27FC236}">
                          <a16:creationId xmlns:a16="http://schemas.microsoft.com/office/drawing/2014/main" id="{7DB1CC0F-2962-4DC9-AFBB-76184296D93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210290"/>
                    <a:ext cx="360" cy="2880"/>
                  </p14:xfrm>
                </p:contentPart>
              </mc:Choice>
              <mc:Fallback xmlns="">
                <p:pic>
                  <p:nvPicPr>
                    <p:cNvPr id="414" name="Håndskrift 413">
                      <a:extLst>
                        <a:ext uri="{FF2B5EF4-FFF2-40B4-BE49-F238E27FC236}">
                          <a16:creationId xmlns:a16="http://schemas.microsoft.com/office/drawing/2014/main" id="{7DB1CC0F-2962-4DC9-AFBB-76184296D931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92760" y="3138290"/>
                      <a:ext cx="72000" cy="146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99">
                  <p14:nvContentPartPr>
                    <p14:cNvPr id="415" name="Håndskrift 414">
                      <a:extLst>
                        <a:ext uri="{FF2B5EF4-FFF2-40B4-BE49-F238E27FC236}">
                          <a16:creationId xmlns:a16="http://schemas.microsoft.com/office/drawing/2014/main" id="{FE09DC98-1652-45DC-AD32-624D789804A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76440" y="3244490"/>
                    <a:ext cx="360" cy="360"/>
                  </p14:xfrm>
                </p:contentPart>
              </mc:Choice>
              <mc:Fallback xmlns="">
                <p:pic>
                  <p:nvPicPr>
                    <p:cNvPr id="415" name="Håndskrift 414">
                      <a:extLst>
                        <a:ext uri="{FF2B5EF4-FFF2-40B4-BE49-F238E27FC236}">
                          <a16:creationId xmlns:a16="http://schemas.microsoft.com/office/drawing/2014/main" id="{FE09DC98-1652-45DC-AD32-624D789804A5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040440" y="32084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00">
                  <p14:nvContentPartPr>
                    <p14:cNvPr id="416" name="Håndskrift 415">
                      <a:extLst>
                        <a:ext uri="{FF2B5EF4-FFF2-40B4-BE49-F238E27FC236}">
                          <a16:creationId xmlns:a16="http://schemas.microsoft.com/office/drawing/2014/main" id="{4C9C29C5-8651-419A-9A21-CE50EB18565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89040" y="3180770"/>
                    <a:ext cx="360" cy="360"/>
                  </p14:xfrm>
                </p:contentPart>
              </mc:Choice>
              <mc:Fallback xmlns="">
                <p:pic>
                  <p:nvPicPr>
                    <p:cNvPr id="416" name="Håndskrift 415">
                      <a:extLst>
                        <a:ext uri="{FF2B5EF4-FFF2-40B4-BE49-F238E27FC236}">
                          <a16:creationId xmlns:a16="http://schemas.microsoft.com/office/drawing/2014/main" id="{4C9C29C5-8651-419A-9A21-CE50EB185650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053040" y="31447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01">
                  <p14:nvContentPartPr>
                    <p14:cNvPr id="417" name="Håndskrift 416">
                      <a:extLst>
                        <a:ext uri="{FF2B5EF4-FFF2-40B4-BE49-F238E27FC236}">
                          <a16:creationId xmlns:a16="http://schemas.microsoft.com/office/drawing/2014/main" id="{449455F4-FC27-48F1-A28A-61C7EC96D3F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27200" y="3168170"/>
                    <a:ext cx="360" cy="360"/>
                  </p14:xfrm>
                </p:contentPart>
              </mc:Choice>
              <mc:Fallback xmlns="">
                <p:pic>
                  <p:nvPicPr>
                    <p:cNvPr id="417" name="Håndskrift 416">
                      <a:extLst>
                        <a:ext uri="{FF2B5EF4-FFF2-40B4-BE49-F238E27FC236}">
                          <a16:creationId xmlns:a16="http://schemas.microsoft.com/office/drawing/2014/main" id="{449455F4-FC27-48F1-A28A-61C7EC96D3F4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091200" y="3132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02">
                  <p14:nvContentPartPr>
                    <p14:cNvPr id="418" name="Håndskrift 417">
                      <a:extLst>
                        <a:ext uri="{FF2B5EF4-FFF2-40B4-BE49-F238E27FC236}">
                          <a16:creationId xmlns:a16="http://schemas.microsoft.com/office/drawing/2014/main" id="{9FB1E7CD-C3EC-44BA-8FF6-0B7A74838C2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187610"/>
                    <a:ext cx="360" cy="360"/>
                  </p14:xfrm>
                </p:contentPart>
              </mc:Choice>
              <mc:Fallback xmlns="">
                <p:pic>
                  <p:nvPicPr>
                    <p:cNvPr id="418" name="Håndskrift 417">
                      <a:extLst>
                        <a:ext uri="{FF2B5EF4-FFF2-40B4-BE49-F238E27FC236}">
                          <a16:creationId xmlns:a16="http://schemas.microsoft.com/office/drawing/2014/main" id="{9FB1E7CD-C3EC-44BA-8FF6-0B7A74838C20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141960" y="31516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03">
                  <p14:nvContentPartPr>
                    <p14:cNvPr id="419" name="Håndskrift 418">
                      <a:extLst>
                        <a:ext uri="{FF2B5EF4-FFF2-40B4-BE49-F238E27FC236}">
                          <a16:creationId xmlns:a16="http://schemas.microsoft.com/office/drawing/2014/main" id="{550667C3-4342-44E5-8B29-52514E58739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218930"/>
                    <a:ext cx="360" cy="360"/>
                  </p14:xfrm>
                </p:contentPart>
              </mc:Choice>
              <mc:Fallback xmlns="">
                <p:pic>
                  <p:nvPicPr>
                    <p:cNvPr id="419" name="Håndskrift 418">
                      <a:extLst>
                        <a:ext uri="{FF2B5EF4-FFF2-40B4-BE49-F238E27FC236}">
                          <a16:creationId xmlns:a16="http://schemas.microsoft.com/office/drawing/2014/main" id="{550667C3-4342-44E5-8B29-52514E58739A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141960" y="31829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04">
                  <p14:nvContentPartPr>
                    <p14:cNvPr id="420" name="Håndskrift 419">
                      <a:extLst>
                        <a:ext uri="{FF2B5EF4-FFF2-40B4-BE49-F238E27FC236}">
                          <a16:creationId xmlns:a16="http://schemas.microsoft.com/office/drawing/2014/main" id="{B15194AD-A5FB-4DD8-ABF0-B9F4EF53642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62840" y="3250970"/>
                    <a:ext cx="2880" cy="360"/>
                  </p14:xfrm>
                </p:contentPart>
              </mc:Choice>
              <mc:Fallback xmlns="">
                <p:pic>
                  <p:nvPicPr>
                    <p:cNvPr id="420" name="Håndskrift 419">
                      <a:extLst>
                        <a:ext uri="{FF2B5EF4-FFF2-40B4-BE49-F238E27FC236}">
                          <a16:creationId xmlns:a16="http://schemas.microsoft.com/office/drawing/2014/main" id="{B15194AD-A5FB-4DD8-ABF0-B9F4EF53642F}"/>
                        </a:ext>
                      </a:extLst>
                    </p:cNvPr>
                    <p:cNvPicPr/>
                    <p:nvPr/>
                  </p:nvPicPr>
                  <p:blipFill>
                    <a:blip r:embed="rId42"/>
                    <a:stretch>
                      <a:fillRect/>
                    </a:stretch>
                  </p:blipFill>
                  <p:spPr>
                    <a:xfrm>
                      <a:off x="4121697" y="3214970"/>
                      <a:ext cx="8475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05">
                  <p14:nvContentPartPr>
                    <p14:cNvPr id="421" name="Håndskrift 420">
                      <a:extLst>
                        <a:ext uri="{FF2B5EF4-FFF2-40B4-BE49-F238E27FC236}">
                          <a16:creationId xmlns:a16="http://schemas.microsoft.com/office/drawing/2014/main" id="{8941753D-6647-4CA0-BDB9-DD772977BD4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8120" y="3257090"/>
                    <a:ext cx="360" cy="6840"/>
                  </p14:xfrm>
                </p:contentPart>
              </mc:Choice>
              <mc:Fallback xmlns="">
                <p:pic>
                  <p:nvPicPr>
                    <p:cNvPr id="421" name="Håndskrift 420">
                      <a:extLst>
                        <a:ext uri="{FF2B5EF4-FFF2-40B4-BE49-F238E27FC236}">
                          <a16:creationId xmlns:a16="http://schemas.microsoft.com/office/drawing/2014/main" id="{8941753D-6647-4CA0-BDB9-DD772977BD45}"/>
                        </a:ext>
                      </a:extLst>
                    </p:cNvPr>
                    <p:cNvPicPr/>
                    <p:nvPr/>
                  </p:nvPicPr>
                  <p:blipFill>
                    <a:blip r:embed="rId339"/>
                    <a:stretch>
                      <a:fillRect/>
                    </a:stretch>
                  </p:blipFill>
                  <p:spPr>
                    <a:xfrm>
                      <a:off x="4072120" y="3181090"/>
                      <a:ext cx="72000" cy="1580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06">
                  <p14:nvContentPartPr>
                    <p14:cNvPr id="422" name="Håndskrift 421">
                      <a:extLst>
                        <a:ext uri="{FF2B5EF4-FFF2-40B4-BE49-F238E27FC236}">
                          <a16:creationId xmlns:a16="http://schemas.microsoft.com/office/drawing/2014/main" id="{99C037CA-C30F-4130-861C-05FEE8F55F7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8120" y="3206330"/>
                    <a:ext cx="6840" cy="360"/>
                  </p14:xfrm>
                </p:contentPart>
              </mc:Choice>
              <mc:Fallback xmlns="">
                <p:pic>
                  <p:nvPicPr>
                    <p:cNvPr id="422" name="Håndskrift 421">
                      <a:extLst>
                        <a:ext uri="{FF2B5EF4-FFF2-40B4-BE49-F238E27FC236}">
                          <a16:creationId xmlns:a16="http://schemas.microsoft.com/office/drawing/2014/main" id="{99C037CA-C30F-4130-861C-05FEE8F55F77}"/>
                        </a:ext>
                      </a:extLst>
                    </p:cNvPr>
                    <p:cNvPicPr/>
                    <p:nvPr/>
                  </p:nvPicPr>
                  <p:blipFill>
                    <a:blip r:embed="rId341"/>
                    <a:stretch>
                      <a:fillRect/>
                    </a:stretch>
                  </p:blipFill>
                  <p:spPr>
                    <a:xfrm>
                      <a:off x="4067885" y="3170330"/>
                      <a:ext cx="86908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07">
                  <p14:nvContentPartPr>
                    <p14:cNvPr id="423" name="Håndskrift 422">
                      <a:extLst>
                        <a:ext uri="{FF2B5EF4-FFF2-40B4-BE49-F238E27FC236}">
                          <a16:creationId xmlns:a16="http://schemas.microsoft.com/office/drawing/2014/main" id="{2AC1EC9E-5DCF-40E8-B6A7-A61F1534C72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212810"/>
                    <a:ext cx="2880" cy="360"/>
                  </p14:xfrm>
                </p:contentPart>
              </mc:Choice>
              <mc:Fallback xmlns="">
                <p:pic>
                  <p:nvPicPr>
                    <p:cNvPr id="423" name="Håndskrift 422">
                      <a:extLst>
                        <a:ext uri="{FF2B5EF4-FFF2-40B4-BE49-F238E27FC236}">
                          <a16:creationId xmlns:a16="http://schemas.microsoft.com/office/drawing/2014/main" id="{2AC1EC9E-5DCF-40E8-B6A7-A61F1534C72B}"/>
                        </a:ext>
                      </a:extLst>
                    </p:cNvPr>
                    <p:cNvPicPr/>
                    <p:nvPr/>
                  </p:nvPicPr>
                  <p:blipFill>
                    <a:blip r:embed="rId343"/>
                    <a:stretch>
                      <a:fillRect/>
                    </a:stretch>
                  </p:blipFill>
                  <p:spPr>
                    <a:xfrm>
                      <a:off x="4136817" y="3176810"/>
                      <a:ext cx="8475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08">
                  <p14:nvContentPartPr>
                    <p14:cNvPr id="424" name="Håndskrift 423">
                      <a:extLst>
                        <a:ext uri="{FF2B5EF4-FFF2-40B4-BE49-F238E27FC236}">
                          <a16:creationId xmlns:a16="http://schemas.microsoft.com/office/drawing/2014/main" id="{97A38B12-75C7-41F3-B175-6F7DD741085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29880" y="3334850"/>
                    <a:ext cx="3600" cy="5400"/>
                  </p14:xfrm>
                </p:contentPart>
              </mc:Choice>
              <mc:Fallback xmlns="">
                <p:pic>
                  <p:nvPicPr>
                    <p:cNvPr id="424" name="Håndskrift 423">
                      <a:extLst>
                        <a:ext uri="{FF2B5EF4-FFF2-40B4-BE49-F238E27FC236}">
                          <a16:creationId xmlns:a16="http://schemas.microsoft.com/office/drawing/2014/main" id="{97A38B12-75C7-41F3-B175-6F7DD741085B}"/>
                        </a:ext>
                      </a:extLst>
                    </p:cNvPr>
                    <p:cNvPicPr/>
                    <p:nvPr/>
                  </p:nvPicPr>
                  <p:blipFill>
                    <a:blip r:embed="rId63"/>
                    <a:stretch>
                      <a:fillRect/>
                    </a:stretch>
                  </p:blipFill>
                  <p:spPr>
                    <a:xfrm>
                      <a:off x="4293880" y="3257707"/>
                      <a:ext cx="75240" cy="15891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09">
                  <p14:nvContentPartPr>
                    <p14:cNvPr id="425" name="Håndskrift 424">
                      <a:extLst>
                        <a:ext uri="{FF2B5EF4-FFF2-40B4-BE49-F238E27FC236}">
                          <a16:creationId xmlns:a16="http://schemas.microsoft.com/office/drawing/2014/main" id="{4D342C00-14EF-4234-83BA-140EE05B27D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05040" y="3365090"/>
                    <a:ext cx="360" cy="6840"/>
                  </p14:xfrm>
                </p:contentPart>
              </mc:Choice>
              <mc:Fallback xmlns="">
                <p:pic>
                  <p:nvPicPr>
                    <p:cNvPr id="425" name="Håndskrift 424">
                      <a:extLst>
                        <a:ext uri="{FF2B5EF4-FFF2-40B4-BE49-F238E27FC236}">
                          <a16:creationId xmlns:a16="http://schemas.microsoft.com/office/drawing/2014/main" id="{4D342C00-14EF-4234-83BA-140EE05B27D5}"/>
                        </a:ext>
                      </a:extLst>
                    </p:cNvPr>
                    <p:cNvPicPr/>
                    <p:nvPr/>
                  </p:nvPicPr>
                  <p:blipFill>
                    <a:blip r:embed="rId339"/>
                    <a:stretch>
                      <a:fillRect/>
                    </a:stretch>
                  </p:blipFill>
                  <p:spPr>
                    <a:xfrm>
                      <a:off x="4269040" y="3289090"/>
                      <a:ext cx="72000" cy="1580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10">
                  <p14:nvContentPartPr>
                    <p14:cNvPr id="426" name="Håndskrift 425">
                      <a:extLst>
                        <a:ext uri="{FF2B5EF4-FFF2-40B4-BE49-F238E27FC236}">
                          <a16:creationId xmlns:a16="http://schemas.microsoft.com/office/drawing/2014/main" id="{148294A2-9651-4162-9D90-74F84D058BB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17640" y="3403250"/>
                    <a:ext cx="23760" cy="360"/>
                  </p14:xfrm>
                </p:contentPart>
              </mc:Choice>
              <mc:Fallback xmlns="">
                <p:pic>
                  <p:nvPicPr>
                    <p:cNvPr id="426" name="Håndskrift 425">
                      <a:extLst>
                        <a:ext uri="{FF2B5EF4-FFF2-40B4-BE49-F238E27FC236}">
                          <a16:creationId xmlns:a16="http://schemas.microsoft.com/office/drawing/2014/main" id="{148294A2-9651-4162-9D90-74F84D058BB9}"/>
                        </a:ext>
                      </a:extLst>
                    </p:cNvPr>
                    <p:cNvPicPr/>
                    <p:nvPr/>
                  </p:nvPicPr>
                  <p:blipFill>
                    <a:blip r:embed="rId347"/>
                    <a:stretch>
                      <a:fillRect/>
                    </a:stretch>
                  </p:blipFill>
                  <p:spPr>
                    <a:xfrm>
                      <a:off x="4278040" y="3367250"/>
                      <a:ext cx="10256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11">
                  <p14:nvContentPartPr>
                    <p14:cNvPr id="427" name="Håndskrift 426">
                      <a:extLst>
                        <a:ext uri="{FF2B5EF4-FFF2-40B4-BE49-F238E27FC236}">
                          <a16:creationId xmlns:a16="http://schemas.microsoft.com/office/drawing/2014/main" id="{3C94C914-3683-49D6-BC21-37FB2DE2EE6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61560" y="3385610"/>
                    <a:ext cx="3600" cy="5400"/>
                  </p14:xfrm>
                </p:contentPart>
              </mc:Choice>
              <mc:Fallback xmlns="">
                <p:pic>
                  <p:nvPicPr>
                    <p:cNvPr id="427" name="Håndskrift 426">
                      <a:extLst>
                        <a:ext uri="{FF2B5EF4-FFF2-40B4-BE49-F238E27FC236}">
                          <a16:creationId xmlns:a16="http://schemas.microsoft.com/office/drawing/2014/main" id="{3C94C914-3683-49D6-BC21-37FB2DE2EE62}"/>
                        </a:ext>
                      </a:extLst>
                    </p:cNvPr>
                    <p:cNvPicPr/>
                    <p:nvPr/>
                  </p:nvPicPr>
                  <p:blipFill>
                    <a:blip r:embed="rId63"/>
                    <a:stretch>
                      <a:fillRect/>
                    </a:stretch>
                  </p:blipFill>
                  <p:spPr>
                    <a:xfrm>
                      <a:off x="4325560" y="3308467"/>
                      <a:ext cx="75240" cy="15891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12">
                  <p14:nvContentPartPr>
                    <p14:cNvPr id="428" name="Håndskrift 427">
                      <a:extLst>
                        <a:ext uri="{FF2B5EF4-FFF2-40B4-BE49-F238E27FC236}">
                          <a16:creationId xmlns:a16="http://schemas.microsoft.com/office/drawing/2014/main" id="{52235FD8-CD1C-4664-A169-37C52840186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42840" y="3339890"/>
                    <a:ext cx="6840" cy="360"/>
                  </p14:xfrm>
                </p:contentPart>
              </mc:Choice>
              <mc:Fallback xmlns="">
                <p:pic>
                  <p:nvPicPr>
                    <p:cNvPr id="428" name="Håndskrift 427">
                      <a:extLst>
                        <a:ext uri="{FF2B5EF4-FFF2-40B4-BE49-F238E27FC236}">
                          <a16:creationId xmlns:a16="http://schemas.microsoft.com/office/drawing/2014/main" id="{52235FD8-CD1C-4664-A169-37C52840186E}"/>
                        </a:ext>
                      </a:extLst>
                    </p:cNvPr>
                    <p:cNvPicPr/>
                    <p:nvPr/>
                  </p:nvPicPr>
                  <p:blipFill>
                    <a:blip r:embed="rId341"/>
                    <a:stretch>
                      <a:fillRect/>
                    </a:stretch>
                  </p:blipFill>
                  <p:spPr>
                    <a:xfrm>
                      <a:off x="4302605" y="3303890"/>
                      <a:ext cx="86908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13">
                  <p14:nvContentPartPr>
                    <p14:cNvPr id="429" name="Håndskrift 428">
                      <a:extLst>
                        <a:ext uri="{FF2B5EF4-FFF2-40B4-BE49-F238E27FC236}">
                          <a16:creationId xmlns:a16="http://schemas.microsoft.com/office/drawing/2014/main" id="{BD73953D-B78D-48F2-8C96-B6DE0DC9722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87840" y="3320810"/>
                    <a:ext cx="6840" cy="360"/>
                  </p14:xfrm>
                </p:contentPart>
              </mc:Choice>
              <mc:Fallback xmlns="">
                <p:pic>
                  <p:nvPicPr>
                    <p:cNvPr id="429" name="Håndskrift 428">
                      <a:extLst>
                        <a:ext uri="{FF2B5EF4-FFF2-40B4-BE49-F238E27FC236}">
                          <a16:creationId xmlns:a16="http://schemas.microsoft.com/office/drawing/2014/main" id="{BD73953D-B78D-48F2-8C96-B6DE0DC97225}"/>
                        </a:ext>
                      </a:extLst>
                    </p:cNvPr>
                    <p:cNvPicPr/>
                    <p:nvPr/>
                  </p:nvPicPr>
                  <p:blipFill>
                    <a:blip r:embed="rId341"/>
                    <a:stretch>
                      <a:fillRect/>
                    </a:stretch>
                  </p:blipFill>
                  <p:spPr>
                    <a:xfrm>
                      <a:off x="4347605" y="3284810"/>
                      <a:ext cx="86908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14">
                  <p14:nvContentPartPr>
                    <p14:cNvPr id="430" name="Håndskrift 429">
                      <a:extLst>
                        <a:ext uri="{FF2B5EF4-FFF2-40B4-BE49-F238E27FC236}">
                          <a16:creationId xmlns:a16="http://schemas.microsoft.com/office/drawing/2014/main" id="{CF3B3E08-1CB9-4571-BCF1-EEECBCE48ED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46280" y="3416210"/>
                    <a:ext cx="2880" cy="360"/>
                  </p14:xfrm>
                </p:contentPart>
              </mc:Choice>
              <mc:Fallback xmlns="">
                <p:pic>
                  <p:nvPicPr>
                    <p:cNvPr id="430" name="Håndskrift 429">
                      <a:extLst>
                        <a:ext uri="{FF2B5EF4-FFF2-40B4-BE49-F238E27FC236}">
                          <a16:creationId xmlns:a16="http://schemas.microsoft.com/office/drawing/2014/main" id="{CF3B3E08-1CB9-4571-BCF1-EEECBCE48ED9}"/>
                        </a:ext>
                      </a:extLst>
                    </p:cNvPr>
                    <p:cNvPicPr/>
                    <p:nvPr/>
                  </p:nvPicPr>
                  <p:blipFill>
                    <a:blip r:embed="rId42"/>
                    <a:stretch>
                      <a:fillRect/>
                    </a:stretch>
                  </p:blipFill>
                  <p:spPr>
                    <a:xfrm>
                      <a:off x="4105137" y="3380210"/>
                      <a:ext cx="8475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15">
                  <p14:nvContentPartPr>
                    <p14:cNvPr id="431" name="Håndskrift 430">
                      <a:extLst>
                        <a:ext uri="{FF2B5EF4-FFF2-40B4-BE49-F238E27FC236}">
                          <a16:creationId xmlns:a16="http://schemas.microsoft.com/office/drawing/2014/main" id="{2AE03177-D472-4527-B844-E2C6E4D4DF3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95520" y="3409370"/>
                    <a:ext cx="360" cy="360"/>
                  </p14:xfrm>
                </p:contentPart>
              </mc:Choice>
              <mc:Fallback xmlns="">
                <p:pic>
                  <p:nvPicPr>
                    <p:cNvPr id="431" name="Håndskrift 430">
                      <a:extLst>
                        <a:ext uri="{FF2B5EF4-FFF2-40B4-BE49-F238E27FC236}">
                          <a16:creationId xmlns:a16="http://schemas.microsoft.com/office/drawing/2014/main" id="{2AE03177-D472-4527-B844-E2C6E4D4DF35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059520" y="33733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16">
                  <p14:nvContentPartPr>
                    <p14:cNvPr id="432" name="Håndskrift 431">
                      <a:extLst>
                        <a:ext uri="{FF2B5EF4-FFF2-40B4-BE49-F238E27FC236}">
                          <a16:creationId xmlns:a16="http://schemas.microsoft.com/office/drawing/2014/main" id="{1839965B-C72B-4105-A85B-38C6BDF4ACE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14240" y="3447530"/>
                    <a:ext cx="2880" cy="360"/>
                  </p14:xfrm>
                </p:contentPart>
              </mc:Choice>
              <mc:Fallback xmlns="">
                <p:pic>
                  <p:nvPicPr>
                    <p:cNvPr id="432" name="Håndskrift 431">
                      <a:extLst>
                        <a:ext uri="{FF2B5EF4-FFF2-40B4-BE49-F238E27FC236}">
                          <a16:creationId xmlns:a16="http://schemas.microsoft.com/office/drawing/2014/main" id="{1839965B-C72B-4105-A85B-38C6BDF4ACE6}"/>
                        </a:ext>
                      </a:extLst>
                    </p:cNvPr>
                    <p:cNvPicPr/>
                    <p:nvPr/>
                  </p:nvPicPr>
                  <p:blipFill>
                    <a:blip r:embed="rId42"/>
                    <a:stretch>
                      <a:fillRect/>
                    </a:stretch>
                  </p:blipFill>
                  <p:spPr>
                    <a:xfrm>
                      <a:off x="4073097" y="3411530"/>
                      <a:ext cx="8475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17">
                  <p14:nvContentPartPr>
                    <p14:cNvPr id="433" name="Håndskrift 432">
                      <a:extLst>
                        <a:ext uri="{FF2B5EF4-FFF2-40B4-BE49-F238E27FC236}">
                          <a16:creationId xmlns:a16="http://schemas.microsoft.com/office/drawing/2014/main" id="{600E6670-67A8-40DD-8A7F-51482A8F899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422330"/>
                    <a:ext cx="360" cy="360"/>
                  </p14:xfrm>
                </p:contentPart>
              </mc:Choice>
              <mc:Fallback xmlns="">
                <p:pic>
                  <p:nvPicPr>
                    <p:cNvPr id="433" name="Håndskrift 432">
                      <a:extLst>
                        <a:ext uri="{FF2B5EF4-FFF2-40B4-BE49-F238E27FC236}">
                          <a16:creationId xmlns:a16="http://schemas.microsoft.com/office/drawing/2014/main" id="{600E6670-67A8-40DD-8A7F-51482A8F8990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141960" y="33863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18">
                  <p14:nvContentPartPr>
                    <p14:cNvPr id="434" name="Håndskrift 433">
                      <a:extLst>
                        <a:ext uri="{FF2B5EF4-FFF2-40B4-BE49-F238E27FC236}">
                          <a16:creationId xmlns:a16="http://schemas.microsoft.com/office/drawing/2014/main" id="{EDD965AE-3D32-42E2-973D-FDB294CF67E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47360" y="3466970"/>
                    <a:ext cx="11880" cy="360"/>
                  </p14:xfrm>
                </p:contentPart>
              </mc:Choice>
              <mc:Fallback xmlns="">
                <p:pic>
                  <p:nvPicPr>
                    <p:cNvPr id="434" name="Håndskrift 433">
                      <a:extLst>
                        <a:ext uri="{FF2B5EF4-FFF2-40B4-BE49-F238E27FC236}">
                          <a16:creationId xmlns:a16="http://schemas.microsoft.com/office/drawing/2014/main" id="{EDD965AE-3D32-42E2-973D-FDB294CF67EF}"/>
                        </a:ext>
                      </a:extLst>
                    </p:cNvPr>
                    <p:cNvPicPr/>
                    <p:nvPr/>
                  </p:nvPicPr>
                  <p:blipFill>
                    <a:blip r:embed="rId356"/>
                    <a:stretch>
                      <a:fillRect/>
                    </a:stretch>
                  </p:blipFill>
                  <p:spPr>
                    <a:xfrm>
                      <a:off x="4107760" y="3430970"/>
                      <a:ext cx="9068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19">
                  <p14:nvContentPartPr>
                    <p14:cNvPr id="435" name="Håndskrift 434">
                      <a:extLst>
                        <a:ext uri="{FF2B5EF4-FFF2-40B4-BE49-F238E27FC236}">
                          <a16:creationId xmlns:a16="http://schemas.microsoft.com/office/drawing/2014/main" id="{31B3C896-25A3-4BCC-A4D9-7BE8E80032D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14600" y="3466970"/>
                    <a:ext cx="6840" cy="360"/>
                  </p14:xfrm>
                </p:contentPart>
              </mc:Choice>
              <mc:Fallback xmlns="">
                <p:pic>
                  <p:nvPicPr>
                    <p:cNvPr id="435" name="Håndskrift 434">
                      <a:extLst>
                        <a:ext uri="{FF2B5EF4-FFF2-40B4-BE49-F238E27FC236}">
                          <a16:creationId xmlns:a16="http://schemas.microsoft.com/office/drawing/2014/main" id="{31B3C896-25A3-4BCC-A4D9-7BE8E80032DA}"/>
                        </a:ext>
                      </a:extLst>
                    </p:cNvPr>
                    <p:cNvPicPr/>
                    <p:nvPr/>
                  </p:nvPicPr>
                  <p:blipFill>
                    <a:blip r:embed="rId341"/>
                    <a:stretch>
                      <a:fillRect/>
                    </a:stretch>
                  </p:blipFill>
                  <p:spPr>
                    <a:xfrm>
                      <a:off x="4074365" y="3430970"/>
                      <a:ext cx="86908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20">
                  <p14:nvContentPartPr>
                    <p14:cNvPr id="436" name="Håndskrift 435">
                      <a:extLst>
                        <a:ext uri="{FF2B5EF4-FFF2-40B4-BE49-F238E27FC236}">
                          <a16:creationId xmlns:a16="http://schemas.microsoft.com/office/drawing/2014/main" id="{B64EA4B3-48AF-486A-AF8E-5D69607E9AA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1640" y="3451490"/>
                    <a:ext cx="360" cy="2880"/>
                  </p14:xfrm>
                </p:contentPart>
              </mc:Choice>
              <mc:Fallback xmlns="">
                <p:pic>
                  <p:nvPicPr>
                    <p:cNvPr id="436" name="Håndskrift 435">
                      <a:extLst>
                        <a:ext uri="{FF2B5EF4-FFF2-40B4-BE49-F238E27FC236}">
                          <a16:creationId xmlns:a16="http://schemas.microsoft.com/office/drawing/2014/main" id="{B64EA4B3-48AF-486A-AF8E-5D69607E9AAE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065640" y="3379490"/>
                      <a:ext cx="72000" cy="146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21">
                  <p14:nvContentPartPr>
                    <p14:cNvPr id="437" name="Håndskrift 436">
                      <a:extLst>
                        <a:ext uri="{FF2B5EF4-FFF2-40B4-BE49-F238E27FC236}">
                          <a16:creationId xmlns:a16="http://schemas.microsoft.com/office/drawing/2014/main" id="{2999B2A1-CCD7-446A-91F9-81CDBE668B2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8000" y="3432410"/>
                    <a:ext cx="4320" cy="2880"/>
                  </p14:xfrm>
                </p:contentPart>
              </mc:Choice>
              <mc:Fallback xmlns="">
                <p:pic>
                  <p:nvPicPr>
                    <p:cNvPr id="437" name="Håndskrift 436">
                      <a:extLst>
                        <a:ext uri="{FF2B5EF4-FFF2-40B4-BE49-F238E27FC236}">
                          <a16:creationId xmlns:a16="http://schemas.microsoft.com/office/drawing/2014/main" id="{2999B2A1-CCD7-446A-91F9-81CDBE668B2D}"/>
                        </a:ext>
                      </a:extLst>
                    </p:cNvPr>
                    <p:cNvPicPr/>
                    <p:nvPr/>
                  </p:nvPicPr>
                  <p:blipFill>
                    <a:blip r:embed="rId360"/>
                    <a:stretch>
                      <a:fillRect/>
                    </a:stretch>
                  </p:blipFill>
                  <p:spPr>
                    <a:xfrm>
                      <a:off x="3918727" y="3360410"/>
                      <a:ext cx="82473" cy="146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22">
                  <p14:nvContentPartPr>
                    <p14:cNvPr id="438" name="Håndskrift 437">
                      <a:extLst>
                        <a:ext uri="{FF2B5EF4-FFF2-40B4-BE49-F238E27FC236}">
                          <a16:creationId xmlns:a16="http://schemas.microsoft.com/office/drawing/2014/main" id="{2EEB317D-EDDA-4DA3-8847-D91167ACE05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5840" y="3400730"/>
                    <a:ext cx="360" cy="2880"/>
                  </p14:xfrm>
                </p:contentPart>
              </mc:Choice>
              <mc:Fallback xmlns="">
                <p:pic>
                  <p:nvPicPr>
                    <p:cNvPr id="438" name="Håndskrift 437">
                      <a:extLst>
                        <a:ext uri="{FF2B5EF4-FFF2-40B4-BE49-F238E27FC236}">
                          <a16:creationId xmlns:a16="http://schemas.microsoft.com/office/drawing/2014/main" id="{2EEB317D-EDDA-4DA3-8847-D91167ACE05A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919840" y="3328730"/>
                      <a:ext cx="72000" cy="146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23">
                  <p14:nvContentPartPr>
                    <p14:cNvPr id="439" name="Håndskrift 438">
                      <a:extLst>
                        <a:ext uri="{FF2B5EF4-FFF2-40B4-BE49-F238E27FC236}">
                          <a16:creationId xmlns:a16="http://schemas.microsoft.com/office/drawing/2014/main" id="{D0711EAD-0DBC-4EDF-A713-FB3850DB211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384170"/>
                    <a:ext cx="360" cy="360"/>
                  </p14:xfrm>
                </p:contentPart>
              </mc:Choice>
              <mc:Fallback xmlns="">
                <p:pic>
                  <p:nvPicPr>
                    <p:cNvPr id="439" name="Håndskrift 438">
                      <a:extLst>
                        <a:ext uri="{FF2B5EF4-FFF2-40B4-BE49-F238E27FC236}">
                          <a16:creationId xmlns:a16="http://schemas.microsoft.com/office/drawing/2014/main" id="{D0711EAD-0DBC-4EDF-A713-FB3850DB2111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69080" y="3348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24">
                  <p14:nvContentPartPr>
                    <p14:cNvPr id="440" name="Håndskrift 439">
                      <a:extLst>
                        <a:ext uri="{FF2B5EF4-FFF2-40B4-BE49-F238E27FC236}">
                          <a16:creationId xmlns:a16="http://schemas.microsoft.com/office/drawing/2014/main" id="{2B5B6679-1FFC-450B-9EFC-AB9E3826A33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5840" y="3434930"/>
                    <a:ext cx="4320" cy="2880"/>
                  </p14:xfrm>
                </p:contentPart>
              </mc:Choice>
              <mc:Fallback xmlns="">
                <p:pic>
                  <p:nvPicPr>
                    <p:cNvPr id="440" name="Håndskrift 439">
                      <a:extLst>
                        <a:ext uri="{FF2B5EF4-FFF2-40B4-BE49-F238E27FC236}">
                          <a16:creationId xmlns:a16="http://schemas.microsoft.com/office/drawing/2014/main" id="{2B5B6679-1FFC-450B-9EFC-AB9E3826A336}"/>
                        </a:ext>
                      </a:extLst>
                    </p:cNvPr>
                    <p:cNvPicPr/>
                    <p:nvPr/>
                  </p:nvPicPr>
                  <p:blipFill>
                    <a:blip r:embed="rId360"/>
                    <a:stretch>
                      <a:fillRect/>
                    </a:stretch>
                  </p:blipFill>
                  <p:spPr>
                    <a:xfrm>
                      <a:off x="3916567" y="3362930"/>
                      <a:ext cx="82473" cy="146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25">
                  <p14:nvContentPartPr>
                    <p14:cNvPr id="441" name="Håndskrift 440">
                      <a:extLst>
                        <a:ext uri="{FF2B5EF4-FFF2-40B4-BE49-F238E27FC236}">
                          <a16:creationId xmlns:a16="http://schemas.microsoft.com/office/drawing/2014/main" id="{2E9854A6-23D1-4D31-B69B-0720EB8EBF6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96160" y="3398930"/>
                    <a:ext cx="4320" cy="17640"/>
                  </p14:xfrm>
                </p:contentPart>
              </mc:Choice>
              <mc:Fallback xmlns="">
                <p:pic>
                  <p:nvPicPr>
                    <p:cNvPr id="441" name="Håndskrift 440">
                      <a:extLst>
                        <a:ext uri="{FF2B5EF4-FFF2-40B4-BE49-F238E27FC236}">
                          <a16:creationId xmlns:a16="http://schemas.microsoft.com/office/drawing/2014/main" id="{2E9854A6-23D1-4D31-B69B-0720EB8EBF6F}"/>
                        </a:ext>
                      </a:extLst>
                    </p:cNvPr>
                    <p:cNvPicPr/>
                    <p:nvPr/>
                  </p:nvPicPr>
                  <p:blipFill>
                    <a:blip r:embed="rId365"/>
                    <a:stretch>
                      <a:fillRect/>
                    </a:stretch>
                  </p:blipFill>
                  <p:spPr>
                    <a:xfrm>
                      <a:off x="3952960" y="3318748"/>
                      <a:ext cx="90288" cy="17720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26">
                  <p14:nvContentPartPr>
                    <p14:cNvPr id="442" name="Håndskrift 441">
                      <a:extLst>
                        <a:ext uri="{FF2B5EF4-FFF2-40B4-BE49-F238E27FC236}">
                          <a16:creationId xmlns:a16="http://schemas.microsoft.com/office/drawing/2014/main" id="{7BAF23AA-FFBF-4EC0-93DB-D4C86F177D1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36760" y="3356450"/>
                    <a:ext cx="38520" cy="9000"/>
                  </p14:xfrm>
                </p:contentPart>
              </mc:Choice>
              <mc:Fallback xmlns="">
                <p:pic>
                  <p:nvPicPr>
                    <p:cNvPr id="442" name="Håndskrift 441">
                      <a:extLst>
                        <a:ext uri="{FF2B5EF4-FFF2-40B4-BE49-F238E27FC236}">
                          <a16:creationId xmlns:a16="http://schemas.microsoft.com/office/drawing/2014/main" id="{7BAF23AA-FFBF-4EC0-93DB-D4C86F177D15}"/>
                        </a:ext>
                      </a:extLst>
                    </p:cNvPr>
                    <p:cNvPicPr/>
                    <p:nvPr/>
                  </p:nvPicPr>
                  <p:blipFill>
                    <a:blip r:embed="rId367"/>
                    <a:stretch>
                      <a:fillRect/>
                    </a:stretch>
                  </p:blipFill>
                  <p:spPr>
                    <a:xfrm>
                      <a:off x="3897049" y="3281450"/>
                      <a:ext cx="117546" cy="1582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27">
                  <p14:nvContentPartPr>
                    <p14:cNvPr id="443" name="Håndskrift 442">
                      <a:extLst>
                        <a:ext uri="{FF2B5EF4-FFF2-40B4-BE49-F238E27FC236}">
                          <a16:creationId xmlns:a16="http://schemas.microsoft.com/office/drawing/2014/main" id="{CC86174C-DE2C-45A5-8CC6-0B28D63DDA7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73040" y="3498650"/>
                    <a:ext cx="360" cy="360"/>
                  </p14:xfrm>
                </p:contentPart>
              </mc:Choice>
              <mc:Fallback xmlns="">
                <p:pic>
                  <p:nvPicPr>
                    <p:cNvPr id="443" name="Håndskrift 442">
                      <a:extLst>
                        <a:ext uri="{FF2B5EF4-FFF2-40B4-BE49-F238E27FC236}">
                          <a16:creationId xmlns:a16="http://schemas.microsoft.com/office/drawing/2014/main" id="{CC86174C-DE2C-45A5-8CC6-0B28D63DDA78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37040" y="346265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28">
                  <p14:nvContentPartPr>
                    <p14:cNvPr id="444" name="Håndskrift 443">
                      <a:extLst>
                        <a:ext uri="{FF2B5EF4-FFF2-40B4-BE49-F238E27FC236}">
                          <a16:creationId xmlns:a16="http://schemas.microsoft.com/office/drawing/2014/main" id="{E047B771-401B-4E93-9CA8-85ACC31CD63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2640" y="3485690"/>
                    <a:ext cx="360" cy="360"/>
                  </p14:xfrm>
                </p:contentPart>
              </mc:Choice>
              <mc:Fallback xmlns="">
                <p:pic>
                  <p:nvPicPr>
                    <p:cNvPr id="444" name="Håndskrift 443">
                      <a:extLst>
                        <a:ext uri="{FF2B5EF4-FFF2-40B4-BE49-F238E27FC236}">
                          <a16:creationId xmlns:a16="http://schemas.microsoft.com/office/drawing/2014/main" id="{E047B771-401B-4E93-9CA8-85ACC31CD638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86640" y="34496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29">
                  <p14:nvContentPartPr>
                    <p14:cNvPr id="445" name="Håndskrift 444">
                      <a:extLst>
                        <a:ext uri="{FF2B5EF4-FFF2-40B4-BE49-F238E27FC236}">
                          <a16:creationId xmlns:a16="http://schemas.microsoft.com/office/drawing/2014/main" id="{F5ACD8D5-A6DE-4AC2-ABEF-9C88748FA9C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03200" y="3530330"/>
                    <a:ext cx="6840" cy="360"/>
                  </p14:xfrm>
                </p:contentPart>
              </mc:Choice>
              <mc:Fallback xmlns="">
                <p:pic>
                  <p:nvPicPr>
                    <p:cNvPr id="445" name="Håndskrift 444">
                      <a:extLst>
                        <a:ext uri="{FF2B5EF4-FFF2-40B4-BE49-F238E27FC236}">
                          <a16:creationId xmlns:a16="http://schemas.microsoft.com/office/drawing/2014/main" id="{F5ACD8D5-A6DE-4AC2-ABEF-9C88748FA9C6}"/>
                        </a:ext>
                      </a:extLst>
                    </p:cNvPr>
                    <p:cNvPicPr/>
                    <p:nvPr/>
                  </p:nvPicPr>
                  <p:blipFill>
                    <a:blip r:embed="rId341"/>
                    <a:stretch>
                      <a:fillRect/>
                    </a:stretch>
                  </p:blipFill>
                  <p:spPr>
                    <a:xfrm>
                      <a:off x="3762965" y="3494330"/>
                      <a:ext cx="86908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30">
                  <p14:nvContentPartPr>
                    <p14:cNvPr id="446" name="Håndskrift 445">
                      <a:extLst>
                        <a:ext uri="{FF2B5EF4-FFF2-40B4-BE49-F238E27FC236}">
                          <a16:creationId xmlns:a16="http://schemas.microsoft.com/office/drawing/2014/main" id="{42120F6C-7D15-4775-807C-E2583AF953E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538250"/>
                    <a:ext cx="12600" cy="5400"/>
                  </p14:xfrm>
                </p:contentPart>
              </mc:Choice>
              <mc:Fallback xmlns="">
                <p:pic>
                  <p:nvPicPr>
                    <p:cNvPr id="446" name="Håndskrift 445">
                      <a:extLst>
                        <a:ext uri="{FF2B5EF4-FFF2-40B4-BE49-F238E27FC236}">
                          <a16:creationId xmlns:a16="http://schemas.microsoft.com/office/drawing/2014/main" id="{42120F6C-7D15-4775-807C-E2583AF953EF}"/>
                        </a:ext>
                      </a:extLst>
                    </p:cNvPr>
                    <p:cNvPicPr/>
                    <p:nvPr/>
                  </p:nvPicPr>
                  <p:blipFill>
                    <a:blip r:embed="rId372"/>
                    <a:stretch>
                      <a:fillRect/>
                    </a:stretch>
                  </p:blipFill>
                  <p:spPr>
                    <a:xfrm>
                      <a:off x="3788115" y="3461107"/>
                      <a:ext cx="93484" cy="15891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31">
                  <p14:nvContentPartPr>
                    <p14:cNvPr id="447" name="Håndskrift 446">
                      <a:extLst>
                        <a:ext uri="{FF2B5EF4-FFF2-40B4-BE49-F238E27FC236}">
                          <a16:creationId xmlns:a16="http://schemas.microsoft.com/office/drawing/2014/main" id="{35CAC789-35A8-4E92-A4A8-109D5B626A7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54320" y="3527810"/>
                    <a:ext cx="360" cy="2880"/>
                  </p14:xfrm>
                </p:contentPart>
              </mc:Choice>
              <mc:Fallback xmlns="">
                <p:pic>
                  <p:nvPicPr>
                    <p:cNvPr id="447" name="Håndskrift 446">
                      <a:extLst>
                        <a:ext uri="{FF2B5EF4-FFF2-40B4-BE49-F238E27FC236}">
                          <a16:creationId xmlns:a16="http://schemas.microsoft.com/office/drawing/2014/main" id="{35CAC789-35A8-4E92-A4A8-109D5B626A73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18320" y="3470210"/>
                      <a:ext cx="72000" cy="11750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32">
                  <p14:nvContentPartPr>
                    <p14:cNvPr id="448" name="Håndskrift 447">
                      <a:extLst>
                        <a:ext uri="{FF2B5EF4-FFF2-40B4-BE49-F238E27FC236}">
                          <a16:creationId xmlns:a16="http://schemas.microsoft.com/office/drawing/2014/main" id="{F0F5504B-01E1-4B07-A2F7-6D393CD4F0C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85640" y="3517370"/>
                    <a:ext cx="360" cy="360"/>
                  </p14:xfrm>
                </p:contentPart>
              </mc:Choice>
              <mc:Fallback xmlns="">
                <p:pic>
                  <p:nvPicPr>
                    <p:cNvPr id="448" name="Håndskrift 447">
                      <a:extLst>
                        <a:ext uri="{FF2B5EF4-FFF2-40B4-BE49-F238E27FC236}">
                          <a16:creationId xmlns:a16="http://schemas.microsoft.com/office/drawing/2014/main" id="{F0F5504B-01E1-4B07-A2F7-6D393CD4F0C8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49640" y="34813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grpSp>
            <p:nvGrpSpPr>
              <p:cNvPr id="313" name="Gruppe 312">
                <a:extLst>
                  <a:ext uri="{FF2B5EF4-FFF2-40B4-BE49-F238E27FC236}">
                    <a16:creationId xmlns:a16="http://schemas.microsoft.com/office/drawing/2014/main" id="{E822E08A-11A8-4C10-BD39-A891463CF258}"/>
                  </a:ext>
                </a:extLst>
              </p:cNvPr>
              <p:cNvGrpSpPr/>
              <p:nvPr/>
            </p:nvGrpSpPr>
            <p:grpSpPr>
              <a:xfrm>
                <a:off x="8208551" y="3815362"/>
                <a:ext cx="610200" cy="375480"/>
                <a:chOff x="3784480" y="3168170"/>
                <a:chExt cx="610200" cy="3754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333">
                  <p14:nvContentPartPr>
                    <p14:cNvPr id="363" name="Håndskrift 362">
                      <a:extLst>
                        <a:ext uri="{FF2B5EF4-FFF2-40B4-BE49-F238E27FC236}">
                          <a16:creationId xmlns:a16="http://schemas.microsoft.com/office/drawing/2014/main" id="{97B42688-2C42-4DAF-90F6-2E00DB6C2D9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90600" y="3270050"/>
                    <a:ext cx="360" cy="360"/>
                  </p14:xfrm>
                </p:contentPart>
              </mc:Choice>
              <mc:Fallback xmlns="">
                <p:pic>
                  <p:nvPicPr>
                    <p:cNvPr id="363" name="Håndskrift 362">
                      <a:extLst>
                        <a:ext uri="{FF2B5EF4-FFF2-40B4-BE49-F238E27FC236}">
                          <a16:creationId xmlns:a16="http://schemas.microsoft.com/office/drawing/2014/main" id="{97B42688-2C42-4DAF-90F6-2E00DB6C2D93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3754600" y="323405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34">
                  <p14:nvContentPartPr>
                    <p14:cNvPr id="364" name="Håndskrift 363">
                      <a:extLst>
                        <a:ext uri="{FF2B5EF4-FFF2-40B4-BE49-F238E27FC236}">
                          <a16:creationId xmlns:a16="http://schemas.microsoft.com/office/drawing/2014/main" id="{6A3F6E9E-16D3-4D3C-BEA7-5F975BC63B1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09680" y="3187610"/>
                    <a:ext cx="360" cy="360"/>
                  </p14:xfrm>
                </p:contentPart>
              </mc:Choice>
              <mc:Fallback xmlns="">
                <p:pic>
                  <p:nvPicPr>
                    <p:cNvPr id="364" name="Håndskrift 363">
                      <a:extLst>
                        <a:ext uri="{FF2B5EF4-FFF2-40B4-BE49-F238E27FC236}">
                          <a16:creationId xmlns:a16="http://schemas.microsoft.com/office/drawing/2014/main" id="{6A3F6E9E-16D3-4D3C-BEA7-5F975BC63B12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3773680" y="31516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35">
                  <p14:nvContentPartPr>
                    <p14:cNvPr id="365" name="Håndskrift 364">
                      <a:extLst>
                        <a:ext uri="{FF2B5EF4-FFF2-40B4-BE49-F238E27FC236}">
                          <a16:creationId xmlns:a16="http://schemas.microsoft.com/office/drawing/2014/main" id="{284D65F2-4A24-42F5-B447-30E83361379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60440" y="3168170"/>
                    <a:ext cx="360" cy="360"/>
                  </p14:xfrm>
                </p:contentPart>
              </mc:Choice>
              <mc:Fallback xmlns="">
                <p:pic>
                  <p:nvPicPr>
                    <p:cNvPr id="365" name="Håndskrift 364">
                      <a:extLst>
                        <a:ext uri="{FF2B5EF4-FFF2-40B4-BE49-F238E27FC236}">
                          <a16:creationId xmlns:a16="http://schemas.microsoft.com/office/drawing/2014/main" id="{284D65F2-4A24-42F5-B447-30E83361379F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3824440" y="3132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36">
                  <p14:nvContentPartPr>
                    <p14:cNvPr id="366" name="Håndskrift 365">
                      <a:extLst>
                        <a:ext uri="{FF2B5EF4-FFF2-40B4-BE49-F238E27FC236}">
                          <a16:creationId xmlns:a16="http://schemas.microsoft.com/office/drawing/2014/main" id="{36E1149F-6EF4-4404-A577-ABB7E5E0E96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200210"/>
                    <a:ext cx="360" cy="360"/>
                  </p14:xfrm>
                </p:contentPart>
              </mc:Choice>
              <mc:Fallback xmlns="">
                <p:pic>
                  <p:nvPicPr>
                    <p:cNvPr id="366" name="Håndskrift 365">
                      <a:extLst>
                        <a:ext uri="{FF2B5EF4-FFF2-40B4-BE49-F238E27FC236}">
                          <a16:creationId xmlns:a16="http://schemas.microsoft.com/office/drawing/2014/main" id="{36E1149F-6EF4-4404-A577-ABB7E5E0E960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3869080" y="31642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37">
                  <p14:nvContentPartPr>
                    <p14:cNvPr id="367" name="Håndskrift 366">
                      <a:extLst>
                        <a:ext uri="{FF2B5EF4-FFF2-40B4-BE49-F238E27FC236}">
                          <a16:creationId xmlns:a16="http://schemas.microsoft.com/office/drawing/2014/main" id="{947C1753-8CA9-47F4-B950-868A14A5BEA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257090"/>
                    <a:ext cx="360" cy="360"/>
                  </p14:xfrm>
                </p:contentPart>
              </mc:Choice>
              <mc:Fallback xmlns="">
                <p:pic>
                  <p:nvPicPr>
                    <p:cNvPr id="367" name="Håndskrift 366">
                      <a:extLst>
                        <a:ext uri="{FF2B5EF4-FFF2-40B4-BE49-F238E27FC236}">
                          <a16:creationId xmlns:a16="http://schemas.microsoft.com/office/drawing/2014/main" id="{947C1753-8CA9-47F4-B950-868A14A5BEAE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3869080" y="32210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38">
                  <p14:nvContentPartPr>
                    <p14:cNvPr id="368" name="Håndskrift 367">
                      <a:extLst>
                        <a:ext uri="{FF2B5EF4-FFF2-40B4-BE49-F238E27FC236}">
                          <a16:creationId xmlns:a16="http://schemas.microsoft.com/office/drawing/2014/main" id="{2D4B91F5-2265-4B62-B07C-986C2811638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276170"/>
                    <a:ext cx="360" cy="360"/>
                  </p14:xfrm>
                </p:contentPart>
              </mc:Choice>
              <mc:Fallback xmlns="">
                <p:pic>
                  <p:nvPicPr>
                    <p:cNvPr id="368" name="Håndskrift 367">
                      <a:extLst>
                        <a:ext uri="{FF2B5EF4-FFF2-40B4-BE49-F238E27FC236}">
                          <a16:creationId xmlns:a16="http://schemas.microsoft.com/office/drawing/2014/main" id="{2D4B91F5-2265-4B62-B07C-986C28116384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3792760" y="3240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39">
                  <p14:nvContentPartPr>
                    <p14:cNvPr id="369" name="Håndskrift 368">
                      <a:extLst>
                        <a:ext uri="{FF2B5EF4-FFF2-40B4-BE49-F238E27FC236}">
                          <a16:creationId xmlns:a16="http://schemas.microsoft.com/office/drawing/2014/main" id="{526E94A6-4FA0-4099-8EC4-39F124E9B03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66920" y="3250970"/>
                    <a:ext cx="2880" cy="360"/>
                  </p14:xfrm>
                </p:contentPart>
              </mc:Choice>
              <mc:Fallback xmlns="">
                <p:pic>
                  <p:nvPicPr>
                    <p:cNvPr id="369" name="Håndskrift 368">
                      <a:extLst>
                        <a:ext uri="{FF2B5EF4-FFF2-40B4-BE49-F238E27FC236}">
                          <a16:creationId xmlns:a16="http://schemas.microsoft.com/office/drawing/2014/main" id="{526E94A6-4FA0-4099-8EC4-39F124E9B03A}"/>
                        </a:ext>
                      </a:extLst>
                    </p:cNvPr>
                    <p:cNvPicPr/>
                    <p:nvPr/>
                  </p:nvPicPr>
                  <p:blipFill>
                    <a:blip r:embed="rId433"/>
                    <a:stretch>
                      <a:fillRect/>
                    </a:stretch>
                  </p:blipFill>
                  <p:spPr>
                    <a:xfrm>
                      <a:off x="3825777" y="3214970"/>
                      <a:ext cx="8475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40">
                  <p14:nvContentPartPr>
                    <p14:cNvPr id="370" name="Håndskrift 369">
                      <a:extLst>
                        <a:ext uri="{FF2B5EF4-FFF2-40B4-BE49-F238E27FC236}">
                          <a16:creationId xmlns:a16="http://schemas.microsoft.com/office/drawing/2014/main" id="{2F860B3D-4D44-4F9B-A61E-985C6B3268E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84480" y="3218930"/>
                    <a:ext cx="360" cy="360"/>
                  </p14:xfrm>
                </p:contentPart>
              </mc:Choice>
              <mc:Fallback xmlns="">
                <p:pic>
                  <p:nvPicPr>
                    <p:cNvPr id="370" name="Håndskrift 369">
                      <a:extLst>
                        <a:ext uri="{FF2B5EF4-FFF2-40B4-BE49-F238E27FC236}">
                          <a16:creationId xmlns:a16="http://schemas.microsoft.com/office/drawing/2014/main" id="{2F860B3D-4D44-4F9B-A61E-985C6B3268E7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3748480" y="31829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41">
                  <p14:nvContentPartPr>
                    <p14:cNvPr id="371" name="Håndskrift 370">
                      <a:extLst>
                        <a:ext uri="{FF2B5EF4-FFF2-40B4-BE49-F238E27FC236}">
                          <a16:creationId xmlns:a16="http://schemas.microsoft.com/office/drawing/2014/main" id="{11348413-3A8E-4837-8BD2-AAC61226657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210290"/>
                    <a:ext cx="360" cy="2880"/>
                  </p14:xfrm>
                </p:contentPart>
              </mc:Choice>
              <mc:Fallback xmlns="">
                <p:pic>
                  <p:nvPicPr>
                    <p:cNvPr id="371" name="Håndskrift 370">
                      <a:extLst>
                        <a:ext uri="{FF2B5EF4-FFF2-40B4-BE49-F238E27FC236}">
                          <a16:creationId xmlns:a16="http://schemas.microsoft.com/office/drawing/2014/main" id="{11348413-3A8E-4837-8BD2-AAC612266578}"/>
                        </a:ext>
                      </a:extLst>
                    </p:cNvPr>
                    <p:cNvPicPr/>
                    <p:nvPr/>
                  </p:nvPicPr>
                  <p:blipFill>
                    <a:blip r:embed="rId436"/>
                    <a:stretch>
                      <a:fillRect/>
                    </a:stretch>
                  </p:blipFill>
                  <p:spPr>
                    <a:xfrm>
                      <a:off x="3792760" y="3138290"/>
                      <a:ext cx="72000" cy="146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42">
                  <p14:nvContentPartPr>
                    <p14:cNvPr id="372" name="Håndskrift 371">
                      <a:extLst>
                        <a:ext uri="{FF2B5EF4-FFF2-40B4-BE49-F238E27FC236}">
                          <a16:creationId xmlns:a16="http://schemas.microsoft.com/office/drawing/2014/main" id="{C98017CC-BE10-48F9-891E-AB2E3C9BBD7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76440" y="3244490"/>
                    <a:ext cx="360" cy="360"/>
                  </p14:xfrm>
                </p:contentPart>
              </mc:Choice>
              <mc:Fallback xmlns="">
                <p:pic>
                  <p:nvPicPr>
                    <p:cNvPr id="372" name="Håndskrift 371">
                      <a:extLst>
                        <a:ext uri="{FF2B5EF4-FFF2-40B4-BE49-F238E27FC236}">
                          <a16:creationId xmlns:a16="http://schemas.microsoft.com/office/drawing/2014/main" id="{C98017CC-BE10-48F9-891E-AB2E3C9BBD7E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4040440" y="32084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43">
                  <p14:nvContentPartPr>
                    <p14:cNvPr id="373" name="Håndskrift 372">
                      <a:extLst>
                        <a:ext uri="{FF2B5EF4-FFF2-40B4-BE49-F238E27FC236}">
                          <a16:creationId xmlns:a16="http://schemas.microsoft.com/office/drawing/2014/main" id="{159AF924-23D9-4E5E-81A1-97A59225B4D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89040" y="3180770"/>
                    <a:ext cx="360" cy="360"/>
                  </p14:xfrm>
                </p:contentPart>
              </mc:Choice>
              <mc:Fallback xmlns="">
                <p:pic>
                  <p:nvPicPr>
                    <p:cNvPr id="373" name="Håndskrift 372">
                      <a:extLst>
                        <a:ext uri="{FF2B5EF4-FFF2-40B4-BE49-F238E27FC236}">
                          <a16:creationId xmlns:a16="http://schemas.microsoft.com/office/drawing/2014/main" id="{159AF924-23D9-4E5E-81A1-97A59225B4DA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4053040" y="31447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44">
                  <p14:nvContentPartPr>
                    <p14:cNvPr id="374" name="Håndskrift 373">
                      <a:extLst>
                        <a:ext uri="{FF2B5EF4-FFF2-40B4-BE49-F238E27FC236}">
                          <a16:creationId xmlns:a16="http://schemas.microsoft.com/office/drawing/2014/main" id="{0D67A933-979D-44D6-AB1E-54642BCF3A1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27200" y="3168170"/>
                    <a:ext cx="360" cy="360"/>
                  </p14:xfrm>
                </p:contentPart>
              </mc:Choice>
              <mc:Fallback xmlns="">
                <p:pic>
                  <p:nvPicPr>
                    <p:cNvPr id="374" name="Håndskrift 373">
                      <a:extLst>
                        <a:ext uri="{FF2B5EF4-FFF2-40B4-BE49-F238E27FC236}">
                          <a16:creationId xmlns:a16="http://schemas.microsoft.com/office/drawing/2014/main" id="{0D67A933-979D-44D6-AB1E-54642BCF3A19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4091200" y="3132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45">
                  <p14:nvContentPartPr>
                    <p14:cNvPr id="375" name="Håndskrift 374">
                      <a:extLst>
                        <a:ext uri="{FF2B5EF4-FFF2-40B4-BE49-F238E27FC236}">
                          <a16:creationId xmlns:a16="http://schemas.microsoft.com/office/drawing/2014/main" id="{E6EF5B0E-6866-4F3C-B6DD-424DF7F4BD7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187610"/>
                    <a:ext cx="360" cy="360"/>
                  </p14:xfrm>
                </p:contentPart>
              </mc:Choice>
              <mc:Fallback xmlns="">
                <p:pic>
                  <p:nvPicPr>
                    <p:cNvPr id="375" name="Håndskrift 374">
                      <a:extLst>
                        <a:ext uri="{FF2B5EF4-FFF2-40B4-BE49-F238E27FC236}">
                          <a16:creationId xmlns:a16="http://schemas.microsoft.com/office/drawing/2014/main" id="{E6EF5B0E-6866-4F3C-B6DD-424DF7F4BD7C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4141960" y="31516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46">
                  <p14:nvContentPartPr>
                    <p14:cNvPr id="376" name="Håndskrift 375">
                      <a:extLst>
                        <a:ext uri="{FF2B5EF4-FFF2-40B4-BE49-F238E27FC236}">
                          <a16:creationId xmlns:a16="http://schemas.microsoft.com/office/drawing/2014/main" id="{399904DF-D569-4AD8-8EED-9D0D35838F8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218930"/>
                    <a:ext cx="360" cy="360"/>
                  </p14:xfrm>
                </p:contentPart>
              </mc:Choice>
              <mc:Fallback xmlns="">
                <p:pic>
                  <p:nvPicPr>
                    <p:cNvPr id="376" name="Håndskrift 375">
                      <a:extLst>
                        <a:ext uri="{FF2B5EF4-FFF2-40B4-BE49-F238E27FC236}">
                          <a16:creationId xmlns:a16="http://schemas.microsoft.com/office/drawing/2014/main" id="{399904DF-D569-4AD8-8EED-9D0D35838F86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4141960" y="31829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47">
                  <p14:nvContentPartPr>
                    <p14:cNvPr id="377" name="Håndskrift 376">
                      <a:extLst>
                        <a:ext uri="{FF2B5EF4-FFF2-40B4-BE49-F238E27FC236}">
                          <a16:creationId xmlns:a16="http://schemas.microsoft.com/office/drawing/2014/main" id="{C0B03E17-DB02-4027-A574-9781A36C53A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62840" y="3250970"/>
                    <a:ext cx="2880" cy="360"/>
                  </p14:xfrm>
                </p:contentPart>
              </mc:Choice>
              <mc:Fallback xmlns="">
                <p:pic>
                  <p:nvPicPr>
                    <p:cNvPr id="377" name="Håndskrift 376">
                      <a:extLst>
                        <a:ext uri="{FF2B5EF4-FFF2-40B4-BE49-F238E27FC236}">
                          <a16:creationId xmlns:a16="http://schemas.microsoft.com/office/drawing/2014/main" id="{C0B03E17-DB02-4027-A574-9781A36C53A2}"/>
                        </a:ext>
                      </a:extLst>
                    </p:cNvPr>
                    <p:cNvPicPr/>
                    <p:nvPr/>
                  </p:nvPicPr>
                  <p:blipFill>
                    <a:blip r:embed="rId433"/>
                    <a:stretch>
                      <a:fillRect/>
                    </a:stretch>
                  </p:blipFill>
                  <p:spPr>
                    <a:xfrm>
                      <a:off x="4121697" y="3214970"/>
                      <a:ext cx="8475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48">
                  <p14:nvContentPartPr>
                    <p14:cNvPr id="378" name="Håndskrift 377">
                      <a:extLst>
                        <a:ext uri="{FF2B5EF4-FFF2-40B4-BE49-F238E27FC236}">
                          <a16:creationId xmlns:a16="http://schemas.microsoft.com/office/drawing/2014/main" id="{64206CC5-AD9F-4B42-B4E1-E586AADA960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8120" y="3257090"/>
                    <a:ext cx="360" cy="6840"/>
                  </p14:xfrm>
                </p:contentPart>
              </mc:Choice>
              <mc:Fallback xmlns="">
                <p:pic>
                  <p:nvPicPr>
                    <p:cNvPr id="378" name="Håndskrift 377">
                      <a:extLst>
                        <a:ext uri="{FF2B5EF4-FFF2-40B4-BE49-F238E27FC236}">
                          <a16:creationId xmlns:a16="http://schemas.microsoft.com/office/drawing/2014/main" id="{64206CC5-AD9F-4B42-B4E1-E586AADA960A}"/>
                        </a:ext>
                      </a:extLst>
                    </p:cNvPr>
                    <p:cNvPicPr/>
                    <p:nvPr/>
                  </p:nvPicPr>
                  <p:blipFill>
                    <a:blip r:embed="rId444"/>
                    <a:stretch>
                      <a:fillRect/>
                    </a:stretch>
                  </p:blipFill>
                  <p:spPr>
                    <a:xfrm>
                      <a:off x="4072120" y="3181090"/>
                      <a:ext cx="72000" cy="1580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49">
                  <p14:nvContentPartPr>
                    <p14:cNvPr id="379" name="Håndskrift 378">
                      <a:extLst>
                        <a:ext uri="{FF2B5EF4-FFF2-40B4-BE49-F238E27FC236}">
                          <a16:creationId xmlns:a16="http://schemas.microsoft.com/office/drawing/2014/main" id="{D3AC440F-E6F4-4359-9F15-206008BCE14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8120" y="3206330"/>
                    <a:ext cx="6840" cy="360"/>
                  </p14:xfrm>
                </p:contentPart>
              </mc:Choice>
              <mc:Fallback xmlns="">
                <p:pic>
                  <p:nvPicPr>
                    <p:cNvPr id="379" name="Håndskrift 378">
                      <a:extLst>
                        <a:ext uri="{FF2B5EF4-FFF2-40B4-BE49-F238E27FC236}">
                          <a16:creationId xmlns:a16="http://schemas.microsoft.com/office/drawing/2014/main" id="{D3AC440F-E6F4-4359-9F15-206008BCE149}"/>
                        </a:ext>
                      </a:extLst>
                    </p:cNvPr>
                    <p:cNvPicPr/>
                    <p:nvPr/>
                  </p:nvPicPr>
                  <p:blipFill>
                    <a:blip r:embed="rId446"/>
                    <a:stretch>
                      <a:fillRect/>
                    </a:stretch>
                  </p:blipFill>
                  <p:spPr>
                    <a:xfrm>
                      <a:off x="4067885" y="3170330"/>
                      <a:ext cx="86908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50">
                  <p14:nvContentPartPr>
                    <p14:cNvPr id="380" name="Håndskrift 379">
                      <a:extLst>
                        <a:ext uri="{FF2B5EF4-FFF2-40B4-BE49-F238E27FC236}">
                          <a16:creationId xmlns:a16="http://schemas.microsoft.com/office/drawing/2014/main" id="{DE1FAB55-1E3F-44EE-B5DC-E2996CEEF5D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212810"/>
                    <a:ext cx="2880" cy="360"/>
                  </p14:xfrm>
                </p:contentPart>
              </mc:Choice>
              <mc:Fallback xmlns="">
                <p:pic>
                  <p:nvPicPr>
                    <p:cNvPr id="380" name="Håndskrift 379">
                      <a:extLst>
                        <a:ext uri="{FF2B5EF4-FFF2-40B4-BE49-F238E27FC236}">
                          <a16:creationId xmlns:a16="http://schemas.microsoft.com/office/drawing/2014/main" id="{DE1FAB55-1E3F-44EE-B5DC-E2996CEEF5D4}"/>
                        </a:ext>
                      </a:extLst>
                    </p:cNvPr>
                    <p:cNvPicPr/>
                    <p:nvPr/>
                  </p:nvPicPr>
                  <p:blipFill>
                    <a:blip r:embed="rId448"/>
                    <a:stretch>
                      <a:fillRect/>
                    </a:stretch>
                  </p:blipFill>
                  <p:spPr>
                    <a:xfrm>
                      <a:off x="4136817" y="3176810"/>
                      <a:ext cx="8475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51">
                  <p14:nvContentPartPr>
                    <p14:cNvPr id="381" name="Håndskrift 380">
                      <a:extLst>
                        <a:ext uri="{FF2B5EF4-FFF2-40B4-BE49-F238E27FC236}">
                          <a16:creationId xmlns:a16="http://schemas.microsoft.com/office/drawing/2014/main" id="{4E244BAE-B179-4B06-9DED-F10846CA993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29880" y="3334850"/>
                    <a:ext cx="3600" cy="5400"/>
                  </p14:xfrm>
                </p:contentPart>
              </mc:Choice>
              <mc:Fallback xmlns="">
                <p:pic>
                  <p:nvPicPr>
                    <p:cNvPr id="381" name="Håndskrift 380">
                      <a:extLst>
                        <a:ext uri="{FF2B5EF4-FFF2-40B4-BE49-F238E27FC236}">
                          <a16:creationId xmlns:a16="http://schemas.microsoft.com/office/drawing/2014/main" id="{4E244BAE-B179-4B06-9DED-F10846CA9937}"/>
                        </a:ext>
                      </a:extLst>
                    </p:cNvPr>
                    <p:cNvPicPr/>
                    <p:nvPr/>
                  </p:nvPicPr>
                  <p:blipFill>
                    <a:blip r:embed="rId450"/>
                    <a:stretch>
                      <a:fillRect/>
                    </a:stretch>
                  </p:blipFill>
                  <p:spPr>
                    <a:xfrm>
                      <a:off x="4293880" y="3257707"/>
                      <a:ext cx="75240" cy="15891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52">
                  <p14:nvContentPartPr>
                    <p14:cNvPr id="382" name="Håndskrift 381">
                      <a:extLst>
                        <a:ext uri="{FF2B5EF4-FFF2-40B4-BE49-F238E27FC236}">
                          <a16:creationId xmlns:a16="http://schemas.microsoft.com/office/drawing/2014/main" id="{E8D9F1B7-78D6-41E2-A12C-2E5243D8826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05040" y="3365090"/>
                    <a:ext cx="360" cy="6840"/>
                  </p14:xfrm>
                </p:contentPart>
              </mc:Choice>
              <mc:Fallback xmlns="">
                <p:pic>
                  <p:nvPicPr>
                    <p:cNvPr id="382" name="Håndskrift 381">
                      <a:extLst>
                        <a:ext uri="{FF2B5EF4-FFF2-40B4-BE49-F238E27FC236}">
                          <a16:creationId xmlns:a16="http://schemas.microsoft.com/office/drawing/2014/main" id="{E8D9F1B7-78D6-41E2-A12C-2E5243D88261}"/>
                        </a:ext>
                      </a:extLst>
                    </p:cNvPr>
                    <p:cNvPicPr/>
                    <p:nvPr/>
                  </p:nvPicPr>
                  <p:blipFill>
                    <a:blip r:embed="rId444"/>
                    <a:stretch>
                      <a:fillRect/>
                    </a:stretch>
                  </p:blipFill>
                  <p:spPr>
                    <a:xfrm>
                      <a:off x="4269040" y="3289090"/>
                      <a:ext cx="72000" cy="1580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53">
                  <p14:nvContentPartPr>
                    <p14:cNvPr id="383" name="Håndskrift 382">
                      <a:extLst>
                        <a:ext uri="{FF2B5EF4-FFF2-40B4-BE49-F238E27FC236}">
                          <a16:creationId xmlns:a16="http://schemas.microsoft.com/office/drawing/2014/main" id="{036CC026-566F-4951-AB52-8D9C6FF75F6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17640" y="3403250"/>
                    <a:ext cx="23760" cy="360"/>
                  </p14:xfrm>
                </p:contentPart>
              </mc:Choice>
              <mc:Fallback xmlns="">
                <p:pic>
                  <p:nvPicPr>
                    <p:cNvPr id="383" name="Håndskrift 382">
                      <a:extLst>
                        <a:ext uri="{FF2B5EF4-FFF2-40B4-BE49-F238E27FC236}">
                          <a16:creationId xmlns:a16="http://schemas.microsoft.com/office/drawing/2014/main" id="{036CC026-566F-4951-AB52-8D9C6FF75F62}"/>
                        </a:ext>
                      </a:extLst>
                    </p:cNvPr>
                    <p:cNvPicPr/>
                    <p:nvPr/>
                  </p:nvPicPr>
                  <p:blipFill>
                    <a:blip r:embed="rId453"/>
                    <a:stretch>
                      <a:fillRect/>
                    </a:stretch>
                  </p:blipFill>
                  <p:spPr>
                    <a:xfrm>
                      <a:off x="4278040" y="3367250"/>
                      <a:ext cx="10256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54">
                  <p14:nvContentPartPr>
                    <p14:cNvPr id="384" name="Håndskrift 383">
                      <a:extLst>
                        <a:ext uri="{FF2B5EF4-FFF2-40B4-BE49-F238E27FC236}">
                          <a16:creationId xmlns:a16="http://schemas.microsoft.com/office/drawing/2014/main" id="{82BCE53C-E453-408E-9CCD-9C1A7E5AD68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61560" y="3385610"/>
                    <a:ext cx="3600" cy="5400"/>
                  </p14:xfrm>
                </p:contentPart>
              </mc:Choice>
              <mc:Fallback xmlns="">
                <p:pic>
                  <p:nvPicPr>
                    <p:cNvPr id="384" name="Håndskrift 383">
                      <a:extLst>
                        <a:ext uri="{FF2B5EF4-FFF2-40B4-BE49-F238E27FC236}">
                          <a16:creationId xmlns:a16="http://schemas.microsoft.com/office/drawing/2014/main" id="{82BCE53C-E453-408E-9CCD-9C1A7E5AD68F}"/>
                        </a:ext>
                      </a:extLst>
                    </p:cNvPr>
                    <p:cNvPicPr/>
                    <p:nvPr/>
                  </p:nvPicPr>
                  <p:blipFill>
                    <a:blip r:embed="rId455"/>
                    <a:stretch>
                      <a:fillRect/>
                    </a:stretch>
                  </p:blipFill>
                  <p:spPr>
                    <a:xfrm>
                      <a:off x="4325560" y="3308467"/>
                      <a:ext cx="75240" cy="15891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55">
                  <p14:nvContentPartPr>
                    <p14:cNvPr id="385" name="Håndskrift 384">
                      <a:extLst>
                        <a:ext uri="{FF2B5EF4-FFF2-40B4-BE49-F238E27FC236}">
                          <a16:creationId xmlns:a16="http://schemas.microsoft.com/office/drawing/2014/main" id="{65959FE5-6D0C-41EF-A84B-42DB9B3CCF2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42840" y="3339890"/>
                    <a:ext cx="6840" cy="360"/>
                  </p14:xfrm>
                </p:contentPart>
              </mc:Choice>
              <mc:Fallback xmlns="">
                <p:pic>
                  <p:nvPicPr>
                    <p:cNvPr id="385" name="Håndskrift 384">
                      <a:extLst>
                        <a:ext uri="{FF2B5EF4-FFF2-40B4-BE49-F238E27FC236}">
                          <a16:creationId xmlns:a16="http://schemas.microsoft.com/office/drawing/2014/main" id="{65959FE5-6D0C-41EF-A84B-42DB9B3CCF28}"/>
                        </a:ext>
                      </a:extLst>
                    </p:cNvPr>
                    <p:cNvPicPr/>
                    <p:nvPr/>
                  </p:nvPicPr>
                  <p:blipFill>
                    <a:blip r:embed="rId446"/>
                    <a:stretch>
                      <a:fillRect/>
                    </a:stretch>
                  </p:blipFill>
                  <p:spPr>
                    <a:xfrm>
                      <a:off x="4302605" y="3303890"/>
                      <a:ext cx="86908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56">
                  <p14:nvContentPartPr>
                    <p14:cNvPr id="386" name="Håndskrift 385">
                      <a:extLst>
                        <a:ext uri="{FF2B5EF4-FFF2-40B4-BE49-F238E27FC236}">
                          <a16:creationId xmlns:a16="http://schemas.microsoft.com/office/drawing/2014/main" id="{1952BEA1-A25A-48D1-9C09-161817891AA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87840" y="3320810"/>
                    <a:ext cx="6840" cy="360"/>
                  </p14:xfrm>
                </p:contentPart>
              </mc:Choice>
              <mc:Fallback xmlns="">
                <p:pic>
                  <p:nvPicPr>
                    <p:cNvPr id="386" name="Håndskrift 385">
                      <a:extLst>
                        <a:ext uri="{FF2B5EF4-FFF2-40B4-BE49-F238E27FC236}">
                          <a16:creationId xmlns:a16="http://schemas.microsoft.com/office/drawing/2014/main" id="{1952BEA1-A25A-48D1-9C09-161817891AA6}"/>
                        </a:ext>
                      </a:extLst>
                    </p:cNvPr>
                    <p:cNvPicPr/>
                    <p:nvPr/>
                  </p:nvPicPr>
                  <p:blipFill>
                    <a:blip r:embed="rId446"/>
                    <a:stretch>
                      <a:fillRect/>
                    </a:stretch>
                  </p:blipFill>
                  <p:spPr>
                    <a:xfrm>
                      <a:off x="4347605" y="3284810"/>
                      <a:ext cx="86908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57">
                  <p14:nvContentPartPr>
                    <p14:cNvPr id="387" name="Håndskrift 386">
                      <a:extLst>
                        <a:ext uri="{FF2B5EF4-FFF2-40B4-BE49-F238E27FC236}">
                          <a16:creationId xmlns:a16="http://schemas.microsoft.com/office/drawing/2014/main" id="{FB1839F9-6587-4125-8128-7A47FEB2ADD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46280" y="3416210"/>
                    <a:ext cx="2880" cy="360"/>
                  </p14:xfrm>
                </p:contentPart>
              </mc:Choice>
              <mc:Fallback xmlns="">
                <p:pic>
                  <p:nvPicPr>
                    <p:cNvPr id="387" name="Håndskrift 386">
                      <a:extLst>
                        <a:ext uri="{FF2B5EF4-FFF2-40B4-BE49-F238E27FC236}">
                          <a16:creationId xmlns:a16="http://schemas.microsoft.com/office/drawing/2014/main" id="{FB1839F9-6587-4125-8128-7A47FEB2ADD0}"/>
                        </a:ext>
                      </a:extLst>
                    </p:cNvPr>
                    <p:cNvPicPr/>
                    <p:nvPr/>
                  </p:nvPicPr>
                  <p:blipFill>
                    <a:blip r:embed="rId433"/>
                    <a:stretch>
                      <a:fillRect/>
                    </a:stretch>
                  </p:blipFill>
                  <p:spPr>
                    <a:xfrm>
                      <a:off x="4105137" y="3380210"/>
                      <a:ext cx="8475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58">
                  <p14:nvContentPartPr>
                    <p14:cNvPr id="388" name="Håndskrift 387">
                      <a:extLst>
                        <a:ext uri="{FF2B5EF4-FFF2-40B4-BE49-F238E27FC236}">
                          <a16:creationId xmlns:a16="http://schemas.microsoft.com/office/drawing/2014/main" id="{81DB74F6-7600-4A0A-A34E-C615EA40875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95520" y="3409370"/>
                    <a:ext cx="360" cy="360"/>
                  </p14:xfrm>
                </p:contentPart>
              </mc:Choice>
              <mc:Fallback xmlns="">
                <p:pic>
                  <p:nvPicPr>
                    <p:cNvPr id="388" name="Håndskrift 387">
                      <a:extLst>
                        <a:ext uri="{FF2B5EF4-FFF2-40B4-BE49-F238E27FC236}">
                          <a16:creationId xmlns:a16="http://schemas.microsoft.com/office/drawing/2014/main" id="{81DB74F6-7600-4A0A-A34E-C615EA40875D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4059520" y="33733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59">
                  <p14:nvContentPartPr>
                    <p14:cNvPr id="389" name="Håndskrift 388">
                      <a:extLst>
                        <a:ext uri="{FF2B5EF4-FFF2-40B4-BE49-F238E27FC236}">
                          <a16:creationId xmlns:a16="http://schemas.microsoft.com/office/drawing/2014/main" id="{09740321-6C57-47D0-A0F5-15B2CA64FF5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14240" y="3447530"/>
                    <a:ext cx="2880" cy="360"/>
                  </p14:xfrm>
                </p:contentPart>
              </mc:Choice>
              <mc:Fallback xmlns="">
                <p:pic>
                  <p:nvPicPr>
                    <p:cNvPr id="389" name="Håndskrift 388">
                      <a:extLst>
                        <a:ext uri="{FF2B5EF4-FFF2-40B4-BE49-F238E27FC236}">
                          <a16:creationId xmlns:a16="http://schemas.microsoft.com/office/drawing/2014/main" id="{09740321-6C57-47D0-A0F5-15B2CA64FF5F}"/>
                        </a:ext>
                      </a:extLst>
                    </p:cNvPr>
                    <p:cNvPicPr/>
                    <p:nvPr/>
                  </p:nvPicPr>
                  <p:blipFill>
                    <a:blip r:embed="rId433"/>
                    <a:stretch>
                      <a:fillRect/>
                    </a:stretch>
                  </p:blipFill>
                  <p:spPr>
                    <a:xfrm>
                      <a:off x="4073097" y="3411530"/>
                      <a:ext cx="8475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60">
                  <p14:nvContentPartPr>
                    <p14:cNvPr id="390" name="Håndskrift 389">
                      <a:extLst>
                        <a:ext uri="{FF2B5EF4-FFF2-40B4-BE49-F238E27FC236}">
                          <a16:creationId xmlns:a16="http://schemas.microsoft.com/office/drawing/2014/main" id="{D872A820-EC0F-40C8-916E-3E1BEF1103F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422330"/>
                    <a:ext cx="360" cy="360"/>
                  </p14:xfrm>
                </p:contentPart>
              </mc:Choice>
              <mc:Fallback xmlns="">
                <p:pic>
                  <p:nvPicPr>
                    <p:cNvPr id="390" name="Håndskrift 389">
                      <a:extLst>
                        <a:ext uri="{FF2B5EF4-FFF2-40B4-BE49-F238E27FC236}">
                          <a16:creationId xmlns:a16="http://schemas.microsoft.com/office/drawing/2014/main" id="{D872A820-EC0F-40C8-916E-3E1BEF1103F5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4141960" y="33863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61">
                  <p14:nvContentPartPr>
                    <p14:cNvPr id="391" name="Håndskrift 390">
                      <a:extLst>
                        <a:ext uri="{FF2B5EF4-FFF2-40B4-BE49-F238E27FC236}">
                          <a16:creationId xmlns:a16="http://schemas.microsoft.com/office/drawing/2014/main" id="{E79AD7EC-4C57-4C46-B2EC-609B383FADC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47360" y="3466970"/>
                    <a:ext cx="11880" cy="360"/>
                  </p14:xfrm>
                </p:contentPart>
              </mc:Choice>
              <mc:Fallback xmlns="">
                <p:pic>
                  <p:nvPicPr>
                    <p:cNvPr id="391" name="Håndskrift 390">
                      <a:extLst>
                        <a:ext uri="{FF2B5EF4-FFF2-40B4-BE49-F238E27FC236}">
                          <a16:creationId xmlns:a16="http://schemas.microsoft.com/office/drawing/2014/main" id="{E79AD7EC-4C57-4C46-B2EC-609B383FADCC}"/>
                        </a:ext>
                      </a:extLst>
                    </p:cNvPr>
                    <p:cNvPicPr/>
                    <p:nvPr/>
                  </p:nvPicPr>
                  <p:blipFill>
                    <a:blip r:embed="rId463"/>
                    <a:stretch>
                      <a:fillRect/>
                    </a:stretch>
                  </p:blipFill>
                  <p:spPr>
                    <a:xfrm>
                      <a:off x="4107760" y="3430970"/>
                      <a:ext cx="9068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62">
                  <p14:nvContentPartPr>
                    <p14:cNvPr id="392" name="Håndskrift 391">
                      <a:extLst>
                        <a:ext uri="{FF2B5EF4-FFF2-40B4-BE49-F238E27FC236}">
                          <a16:creationId xmlns:a16="http://schemas.microsoft.com/office/drawing/2014/main" id="{A7F5B554-C210-4665-A41E-38E0A3A50E4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14600" y="3466970"/>
                    <a:ext cx="6840" cy="360"/>
                  </p14:xfrm>
                </p:contentPart>
              </mc:Choice>
              <mc:Fallback xmlns="">
                <p:pic>
                  <p:nvPicPr>
                    <p:cNvPr id="392" name="Håndskrift 391">
                      <a:extLst>
                        <a:ext uri="{FF2B5EF4-FFF2-40B4-BE49-F238E27FC236}">
                          <a16:creationId xmlns:a16="http://schemas.microsoft.com/office/drawing/2014/main" id="{A7F5B554-C210-4665-A41E-38E0A3A50E45}"/>
                        </a:ext>
                      </a:extLst>
                    </p:cNvPr>
                    <p:cNvPicPr/>
                    <p:nvPr/>
                  </p:nvPicPr>
                  <p:blipFill>
                    <a:blip r:embed="rId446"/>
                    <a:stretch>
                      <a:fillRect/>
                    </a:stretch>
                  </p:blipFill>
                  <p:spPr>
                    <a:xfrm>
                      <a:off x="4074365" y="3430970"/>
                      <a:ext cx="86908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63">
                  <p14:nvContentPartPr>
                    <p14:cNvPr id="393" name="Håndskrift 392">
                      <a:extLst>
                        <a:ext uri="{FF2B5EF4-FFF2-40B4-BE49-F238E27FC236}">
                          <a16:creationId xmlns:a16="http://schemas.microsoft.com/office/drawing/2014/main" id="{22DF59BF-B333-4234-B504-AAF387A6A5C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1640" y="3451490"/>
                    <a:ext cx="360" cy="2880"/>
                  </p14:xfrm>
                </p:contentPart>
              </mc:Choice>
              <mc:Fallback xmlns="">
                <p:pic>
                  <p:nvPicPr>
                    <p:cNvPr id="393" name="Håndskrift 392">
                      <a:extLst>
                        <a:ext uri="{FF2B5EF4-FFF2-40B4-BE49-F238E27FC236}">
                          <a16:creationId xmlns:a16="http://schemas.microsoft.com/office/drawing/2014/main" id="{22DF59BF-B333-4234-B504-AAF387A6A5CB}"/>
                        </a:ext>
                      </a:extLst>
                    </p:cNvPr>
                    <p:cNvPicPr/>
                    <p:nvPr/>
                  </p:nvPicPr>
                  <p:blipFill>
                    <a:blip r:embed="rId436"/>
                    <a:stretch>
                      <a:fillRect/>
                    </a:stretch>
                  </p:blipFill>
                  <p:spPr>
                    <a:xfrm>
                      <a:off x="4065640" y="3379490"/>
                      <a:ext cx="72000" cy="146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64">
                  <p14:nvContentPartPr>
                    <p14:cNvPr id="394" name="Håndskrift 393">
                      <a:extLst>
                        <a:ext uri="{FF2B5EF4-FFF2-40B4-BE49-F238E27FC236}">
                          <a16:creationId xmlns:a16="http://schemas.microsoft.com/office/drawing/2014/main" id="{61A3ECC6-FBA3-4C46-A8AB-ADFF27CF84D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8000" y="3432410"/>
                    <a:ext cx="4320" cy="2880"/>
                  </p14:xfrm>
                </p:contentPart>
              </mc:Choice>
              <mc:Fallback xmlns="">
                <p:pic>
                  <p:nvPicPr>
                    <p:cNvPr id="394" name="Håndskrift 393">
                      <a:extLst>
                        <a:ext uri="{FF2B5EF4-FFF2-40B4-BE49-F238E27FC236}">
                          <a16:creationId xmlns:a16="http://schemas.microsoft.com/office/drawing/2014/main" id="{61A3ECC6-FBA3-4C46-A8AB-ADFF27CF84DB}"/>
                        </a:ext>
                      </a:extLst>
                    </p:cNvPr>
                    <p:cNvPicPr/>
                    <p:nvPr/>
                  </p:nvPicPr>
                  <p:blipFill>
                    <a:blip r:embed="rId467"/>
                    <a:stretch>
                      <a:fillRect/>
                    </a:stretch>
                  </p:blipFill>
                  <p:spPr>
                    <a:xfrm>
                      <a:off x="3918727" y="3360410"/>
                      <a:ext cx="82473" cy="146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65">
                  <p14:nvContentPartPr>
                    <p14:cNvPr id="395" name="Håndskrift 394">
                      <a:extLst>
                        <a:ext uri="{FF2B5EF4-FFF2-40B4-BE49-F238E27FC236}">
                          <a16:creationId xmlns:a16="http://schemas.microsoft.com/office/drawing/2014/main" id="{F0446CD7-D526-4BB4-9656-F62149CECA6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5840" y="3400730"/>
                    <a:ext cx="360" cy="2880"/>
                  </p14:xfrm>
                </p:contentPart>
              </mc:Choice>
              <mc:Fallback xmlns="">
                <p:pic>
                  <p:nvPicPr>
                    <p:cNvPr id="395" name="Håndskrift 394">
                      <a:extLst>
                        <a:ext uri="{FF2B5EF4-FFF2-40B4-BE49-F238E27FC236}">
                          <a16:creationId xmlns:a16="http://schemas.microsoft.com/office/drawing/2014/main" id="{F0446CD7-D526-4BB4-9656-F62149CECA64}"/>
                        </a:ext>
                      </a:extLst>
                    </p:cNvPr>
                    <p:cNvPicPr/>
                    <p:nvPr/>
                  </p:nvPicPr>
                  <p:blipFill>
                    <a:blip r:embed="rId436"/>
                    <a:stretch>
                      <a:fillRect/>
                    </a:stretch>
                  </p:blipFill>
                  <p:spPr>
                    <a:xfrm>
                      <a:off x="3919840" y="3328730"/>
                      <a:ext cx="72000" cy="146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66">
                  <p14:nvContentPartPr>
                    <p14:cNvPr id="396" name="Håndskrift 395">
                      <a:extLst>
                        <a:ext uri="{FF2B5EF4-FFF2-40B4-BE49-F238E27FC236}">
                          <a16:creationId xmlns:a16="http://schemas.microsoft.com/office/drawing/2014/main" id="{76DFE06F-E0F3-4726-B046-04319C480D6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384170"/>
                    <a:ext cx="360" cy="360"/>
                  </p14:xfrm>
                </p:contentPart>
              </mc:Choice>
              <mc:Fallback xmlns="">
                <p:pic>
                  <p:nvPicPr>
                    <p:cNvPr id="396" name="Håndskrift 395">
                      <a:extLst>
                        <a:ext uri="{FF2B5EF4-FFF2-40B4-BE49-F238E27FC236}">
                          <a16:creationId xmlns:a16="http://schemas.microsoft.com/office/drawing/2014/main" id="{76DFE06F-E0F3-4726-B046-04319C480D6A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3869080" y="3348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67">
                  <p14:nvContentPartPr>
                    <p14:cNvPr id="397" name="Håndskrift 396">
                      <a:extLst>
                        <a:ext uri="{FF2B5EF4-FFF2-40B4-BE49-F238E27FC236}">
                          <a16:creationId xmlns:a16="http://schemas.microsoft.com/office/drawing/2014/main" id="{7A4AE70C-DDEA-4989-9A1A-47DC9152881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5840" y="3434930"/>
                    <a:ext cx="4320" cy="2880"/>
                  </p14:xfrm>
                </p:contentPart>
              </mc:Choice>
              <mc:Fallback xmlns="">
                <p:pic>
                  <p:nvPicPr>
                    <p:cNvPr id="397" name="Håndskrift 396">
                      <a:extLst>
                        <a:ext uri="{FF2B5EF4-FFF2-40B4-BE49-F238E27FC236}">
                          <a16:creationId xmlns:a16="http://schemas.microsoft.com/office/drawing/2014/main" id="{7A4AE70C-DDEA-4989-9A1A-47DC9152881A}"/>
                        </a:ext>
                      </a:extLst>
                    </p:cNvPr>
                    <p:cNvPicPr/>
                    <p:nvPr/>
                  </p:nvPicPr>
                  <p:blipFill>
                    <a:blip r:embed="rId471"/>
                    <a:stretch>
                      <a:fillRect/>
                    </a:stretch>
                  </p:blipFill>
                  <p:spPr>
                    <a:xfrm>
                      <a:off x="3916567" y="3362930"/>
                      <a:ext cx="82473" cy="146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68">
                  <p14:nvContentPartPr>
                    <p14:cNvPr id="398" name="Håndskrift 397">
                      <a:extLst>
                        <a:ext uri="{FF2B5EF4-FFF2-40B4-BE49-F238E27FC236}">
                          <a16:creationId xmlns:a16="http://schemas.microsoft.com/office/drawing/2014/main" id="{20B5832D-6AA4-4180-83D7-A6ADA023BE4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96160" y="3398930"/>
                    <a:ext cx="4320" cy="17640"/>
                  </p14:xfrm>
                </p:contentPart>
              </mc:Choice>
              <mc:Fallback xmlns="">
                <p:pic>
                  <p:nvPicPr>
                    <p:cNvPr id="398" name="Håndskrift 397">
                      <a:extLst>
                        <a:ext uri="{FF2B5EF4-FFF2-40B4-BE49-F238E27FC236}">
                          <a16:creationId xmlns:a16="http://schemas.microsoft.com/office/drawing/2014/main" id="{20B5832D-6AA4-4180-83D7-A6ADA023BE4D}"/>
                        </a:ext>
                      </a:extLst>
                    </p:cNvPr>
                    <p:cNvPicPr/>
                    <p:nvPr/>
                  </p:nvPicPr>
                  <p:blipFill>
                    <a:blip r:embed="rId473"/>
                    <a:stretch>
                      <a:fillRect/>
                    </a:stretch>
                  </p:blipFill>
                  <p:spPr>
                    <a:xfrm>
                      <a:off x="3952960" y="3318748"/>
                      <a:ext cx="90288" cy="17720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69">
                  <p14:nvContentPartPr>
                    <p14:cNvPr id="399" name="Håndskrift 398">
                      <a:extLst>
                        <a:ext uri="{FF2B5EF4-FFF2-40B4-BE49-F238E27FC236}">
                          <a16:creationId xmlns:a16="http://schemas.microsoft.com/office/drawing/2014/main" id="{081F3238-36B3-4637-A762-3C6352492C3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36760" y="3356450"/>
                    <a:ext cx="38520" cy="9000"/>
                  </p14:xfrm>
                </p:contentPart>
              </mc:Choice>
              <mc:Fallback xmlns="">
                <p:pic>
                  <p:nvPicPr>
                    <p:cNvPr id="399" name="Håndskrift 398">
                      <a:extLst>
                        <a:ext uri="{FF2B5EF4-FFF2-40B4-BE49-F238E27FC236}">
                          <a16:creationId xmlns:a16="http://schemas.microsoft.com/office/drawing/2014/main" id="{081F3238-36B3-4637-A762-3C6352492C33}"/>
                        </a:ext>
                      </a:extLst>
                    </p:cNvPr>
                    <p:cNvPicPr/>
                    <p:nvPr/>
                  </p:nvPicPr>
                  <p:blipFill>
                    <a:blip r:embed="rId475"/>
                    <a:stretch>
                      <a:fillRect/>
                    </a:stretch>
                  </p:blipFill>
                  <p:spPr>
                    <a:xfrm>
                      <a:off x="3897049" y="3281450"/>
                      <a:ext cx="117546" cy="1582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70">
                  <p14:nvContentPartPr>
                    <p14:cNvPr id="400" name="Håndskrift 399">
                      <a:extLst>
                        <a:ext uri="{FF2B5EF4-FFF2-40B4-BE49-F238E27FC236}">
                          <a16:creationId xmlns:a16="http://schemas.microsoft.com/office/drawing/2014/main" id="{671E1564-8221-4512-9AA2-72669AFEF1F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73040" y="3498650"/>
                    <a:ext cx="360" cy="360"/>
                  </p14:xfrm>
                </p:contentPart>
              </mc:Choice>
              <mc:Fallback xmlns="">
                <p:pic>
                  <p:nvPicPr>
                    <p:cNvPr id="400" name="Håndskrift 399">
                      <a:extLst>
                        <a:ext uri="{FF2B5EF4-FFF2-40B4-BE49-F238E27FC236}">
                          <a16:creationId xmlns:a16="http://schemas.microsoft.com/office/drawing/2014/main" id="{671E1564-8221-4512-9AA2-72669AFEF1F7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3837040" y="346265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71">
                  <p14:nvContentPartPr>
                    <p14:cNvPr id="401" name="Håndskrift 400">
                      <a:extLst>
                        <a:ext uri="{FF2B5EF4-FFF2-40B4-BE49-F238E27FC236}">
                          <a16:creationId xmlns:a16="http://schemas.microsoft.com/office/drawing/2014/main" id="{ECF36435-9CC5-4BC9-9C84-DDB284717C7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2640" y="3485690"/>
                    <a:ext cx="360" cy="360"/>
                  </p14:xfrm>
                </p:contentPart>
              </mc:Choice>
              <mc:Fallback xmlns="">
                <p:pic>
                  <p:nvPicPr>
                    <p:cNvPr id="401" name="Håndskrift 400">
                      <a:extLst>
                        <a:ext uri="{FF2B5EF4-FFF2-40B4-BE49-F238E27FC236}">
                          <a16:creationId xmlns:a16="http://schemas.microsoft.com/office/drawing/2014/main" id="{ECF36435-9CC5-4BC9-9C84-DDB284717C72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3786640" y="34496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72">
                  <p14:nvContentPartPr>
                    <p14:cNvPr id="402" name="Håndskrift 401">
                      <a:extLst>
                        <a:ext uri="{FF2B5EF4-FFF2-40B4-BE49-F238E27FC236}">
                          <a16:creationId xmlns:a16="http://schemas.microsoft.com/office/drawing/2014/main" id="{78BD4BBB-7FEE-48F2-B554-5E8F4065B00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03200" y="3530330"/>
                    <a:ext cx="6840" cy="360"/>
                  </p14:xfrm>
                </p:contentPart>
              </mc:Choice>
              <mc:Fallback xmlns="">
                <p:pic>
                  <p:nvPicPr>
                    <p:cNvPr id="402" name="Håndskrift 401">
                      <a:extLst>
                        <a:ext uri="{FF2B5EF4-FFF2-40B4-BE49-F238E27FC236}">
                          <a16:creationId xmlns:a16="http://schemas.microsoft.com/office/drawing/2014/main" id="{78BD4BBB-7FEE-48F2-B554-5E8F4065B00E}"/>
                        </a:ext>
                      </a:extLst>
                    </p:cNvPr>
                    <p:cNvPicPr/>
                    <p:nvPr/>
                  </p:nvPicPr>
                  <p:blipFill>
                    <a:blip r:embed="rId446"/>
                    <a:stretch>
                      <a:fillRect/>
                    </a:stretch>
                  </p:blipFill>
                  <p:spPr>
                    <a:xfrm>
                      <a:off x="3762965" y="3494330"/>
                      <a:ext cx="86908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73">
                  <p14:nvContentPartPr>
                    <p14:cNvPr id="403" name="Håndskrift 402">
                      <a:extLst>
                        <a:ext uri="{FF2B5EF4-FFF2-40B4-BE49-F238E27FC236}">
                          <a16:creationId xmlns:a16="http://schemas.microsoft.com/office/drawing/2014/main" id="{C8DD5688-3523-4826-851B-13234562CA5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538250"/>
                    <a:ext cx="12600" cy="5400"/>
                  </p14:xfrm>
                </p:contentPart>
              </mc:Choice>
              <mc:Fallback xmlns="">
                <p:pic>
                  <p:nvPicPr>
                    <p:cNvPr id="403" name="Håndskrift 402">
                      <a:extLst>
                        <a:ext uri="{FF2B5EF4-FFF2-40B4-BE49-F238E27FC236}">
                          <a16:creationId xmlns:a16="http://schemas.microsoft.com/office/drawing/2014/main" id="{C8DD5688-3523-4826-851B-13234562CA5A}"/>
                        </a:ext>
                      </a:extLst>
                    </p:cNvPr>
                    <p:cNvPicPr/>
                    <p:nvPr/>
                  </p:nvPicPr>
                  <p:blipFill>
                    <a:blip r:embed="rId480"/>
                    <a:stretch>
                      <a:fillRect/>
                    </a:stretch>
                  </p:blipFill>
                  <p:spPr>
                    <a:xfrm>
                      <a:off x="3788115" y="3461107"/>
                      <a:ext cx="93484" cy="15891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74">
                  <p14:nvContentPartPr>
                    <p14:cNvPr id="404" name="Håndskrift 403">
                      <a:extLst>
                        <a:ext uri="{FF2B5EF4-FFF2-40B4-BE49-F238E27FC236}">
                          <a16:creationId xmlns:a16="http://schemas.microsoft.com/office/drawing/2014/main" id="{A085A6D8-F2EE-4585-99B6-E88D4BA4017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54320" y="3527810"/>
                    <a:ext cx="360" cy="2880"/>
                  </p14:xfrm>
                </p:contentPart>
              </mc:Choice>
              <mc:Fallback xmlns="">
                <p:pic>
                  <p:nvPicPr>
                    <p:cNvPr id="404" name="Håndskrift 403">
                      <a:extLst>
                        <a:ext uri="{FF2B5EF4-FFF2-40B4-BE49-F238E27FC236}">
                          <a16:creationId xmlns:a16="http://schemas.microsoft.com/office/drawing/2014/main" id="{A085A6D8-F2EE-4585-99B6-E88D4BA40178}"/>
                        </a:ext>
                      </a:extLst>
                    </p:cNvPr>
                    <p:cNvPicPr/>
                    <p:nvPr/>
                  </p:nvPicPr>
                  <p:blipFill>
                    <a:blip r:embed="rId482"/>
                    <a:stretch>
                      <a:fillRect/>
                    </a:stretch>
                  </p:blipFill>
                  <p:spPr>
                    <a:xfrm>
                      <a:off x="3818320" y="3470210"/>
                      <a:ext cx="72000" cy="11750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75">
                  <p14:nvContentPartPr>
                    <p14:cNvPr id="405" name="Håndskrift 404">
                      <a:extLst>
                        <a:ext uri="{FF2B5EF4-FFF2-40B4-BE49-F238E27FC236}">
                          <a16:creationId xmlns:a16="http://schemas.microsoft.com/office/drawing/2014/main" id="{CB36D164-2A70-4DC3-8AA0-0229172825C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85640" y="3517370"/>
                    <a:ext cx="360" cy="360"/>
                  </p14:xfrm>
                </p:contentPart>
              </mc:Choice>
              <mc:Fallback xmlns="">
                <p:pic>
                  <p:nvPicPr>
                    <p:cNvPr id="405" name="Håndskrift 404">
                      <a:extLst>
                        <a:ext uri="{FF2B5EF4-FFF2-40B4-BE49-F238E27FC236}">
                          <a16:creationId xmlns:a16="http://schemas.microsoft.com/office/drawing/2014/main" id="{CB36D164-2A70-4DC3-8AA0-0229172825C5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3849640" y="34813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grpSp>
            <p:nvGrpSpPr>
              <p:cNvPr id="314" name="Gruppe 313">
                <a:extLst>
                  <a:ext uri="{FF2B5EF4-FFF2-40B4-BE49-F238E27FC236}">
                    <a16:creationId xmlns:a16="http://schemas.microsoft.com/office/drawing/2014/main" id="{E3E39640-26EF-4B92-ACFD-AE7BB958626A}"/>
                  </a:ext>
                </a:extLst>
              </p:cNvPr>
              <p:cNvGrpSpPr/>
              <p:nvPr/>
            </p:nvGrpSpPr>
            <p:grpSpPr>
              <a:xfrm>
                <a:off x="8247790" y="4272581"/>
                <a:ext cx="610200" cy="375480"/>
                <a:chOff x="3784480" y="3168170"/>
                <a:chExt cx="610200" cy="3754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376">
                  <p14:nvContentPartPr>
                    <p14:cNvPr id="315" name="Håndskrift 314">
                      <a:extLst>
                        <a:ext uri="{FF2B5EF4-FFF2-40B4-BE49-F238E27FC236}">
                          <a16:creationId xmlns:a16="http://schemas.microsoft.com/office/drawing/2014/main" id="{0CB60DC9-9E34-4208-8AE2-B8754D0473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90600" y="3270050"/>
                    <a:ext cx="360" cy="360"/>
                  </p14:xfrm>
                </p:contentPart>
              </mc:Choice>
              <mc:Fallback xmlns="">
                <p:pic>
                  <p:nvPicPr>
                    <p:cNvPr id="315" name="Håndskrift 314">
                      <a:extLst>
                        <a:ext uri="{FF2B5EF4-FFF2-40B4-BE49-F238E27FC236}">
                          <a16:creationId xmlns:a16="http://schemas.microsoft.com/office/drawing/2014/main" id="{0CB60DC9-9E34-4208-8AE2-B8754D047314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54600" y="323405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77">
                  <p14:nvContentPartPr>
                    <p14:cNvPr id="316" name="Håndskrift 315">
                      <a:extLst>
                        <a:ext uri="{FF2B5EF4-FFF2-40B4-BE49-F238E27FC236}">
                          <a16:creationId xmlns:a16="http://schemas.microsoft.com/office/drawing/2014/main" id="{6824B58C-DDDD-49B8-96AD-7BB66E189B3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09680" y="3187610"/>
                    <a:ext cx="360" cy="360"/>
                  </p14:xfrm>
                </p:contentPart>
              </mc:Choice>
              <mc:Fallback xmlns="">
                <p:pic>
                  <p:nvPicPr>
                    <p:cNvPr id="316" name="Håndskrift 315">
                      <a:extLst>
                        <a:ext uri="{FF2B5EF4-FFF2-40B4-BE49-F238E27FC236}">
                          <a16:creationId xmlns:a16="http://schemas.microsoft.com/office/drawing/2014/main" id="{6824B58C-DDDD-49B8-96AD-7BB66E189B37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73680" y="31516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78">
                  <p14:nvContentPartPr>
                    <p14:cNvPr id="317" name="Håndskrift 316">
                      <a:extLst>
                        <a:ext uri="{FF2B5EF4-FFF2-40B4-BE49-F238E27FC236}">
                          <a16:creationId xmlns:a16="http://schemas.microsoft.com/office/drawing/2014/main" id="{164AED77-4D8E-442E-9901-9D60B4F90DA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60440" y="3168170"/>
                    <a:ext cx="360" cy="360"/>
                  </p14:xfrm>
                </p:contentPart>
              </mc:Choice>
              <mc:Fallback xmlns="">
                <p:pic>
                  <p:nvPicPr>
                    <p:cNvPr id="317" name="Håndskrift 316">
                      <a:extLst>
                        <a:ext uri="{FF2B5EF4-FFF2-40B4-BE49-F238E27FC236}">
                          <a16:creationId xmlns:a16="http://schemas.microsoft.com/office/drawing/2014/main" id="{164AED77-4D8E-442E-9901-9D60B4F90DA8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24440" y="3132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79">
                  <p14:nvContentPartPr>
                    <p14:cNvPr id="318" name="Håndskrift 317">
                      <a:extLst>
                        <a:ext uri="{FF2B5EF4-FFF2-40B4-BE49-F238E27FC236}">
                          <a16:creationId xmlns:a16="http://schemas.microsoft.com/office/drawing/2014/main" id="{DEDC3DDC-54DB-4647-9D04-910FF6318A0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200210"/>
                    <a:ext cx="360" cy="360"/>
                  </p14:xfrm>
                </p:contentPart>
              </mc:Choice>
              <mc:Fallback xmlns="">
                <p:pic>
                  <p:nvPicPr>
                    <p:cNvPr id="318" name="Håndskrift 317">
                      <a:extLst>
                        <a:ext uri="{FF2B5EF4-FFF2-40B4-BE49-F238E27FC236}">
                          <a16:creationId xmlns:a16="http://schemas.microsoft.com/office/drawing/2014/main" id="{DEDC3DDC-54DB-4647-9D04-910FF6318A09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69080" y="31642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80">
                  <p14:nvContentPartPr>
                    <p14:cNvPr id="319" name="Håndskrift 318">
                      <a:extLst>
                        <a:ext uri="{FF2B5EF4-FFF2-40B4-BE49-F238E27FC236}">
                          <a16:creationId xmlns:a16="http://schemas.microsoft.com/office/drawing/2014/main" id="{66A1C558-4928-4F3A-A203-364A4617077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257090"/>
                    <a:ext cx="360" cy="360"/>
                  </p14:xfrm>
                </p:contentPart>
              </mc:Choice>
              <mc:Fallback xmlns="">
                <p:pic>
                  <p:nvPicPr>
                    <p:cNvPr id="319" name="Håndskrift 318">
                      <a:extLst>
                        <a:ext uri="{FF2B5EF4-FFF2-40B4-BE49-F238E27FC236}">
                          <a16:creationId xmlns:a16="http://schemas.microsoft.com/office/drawing/2014/main" id="{66A1C558-4928-4F3A-A203-364A46170774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69080" y="32210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81">
                  <p14:nvContentPartPr>
                    <p14:cNvPr id="320" name="Håndskrift 319">
                      <a:extLst>
                        <a:ext uri="{FF2B5EF4-FFF2-40B4-BE49-F238E27FC236}">
                          <a16:creationId xmlns:a16="http://schemas.microsoft.com/office/drawing/2014/main" id="{6C2781BA-301F-48E2-8AEE-D0D019DF529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276170"/>
                    <a:ext cx="360" cy="360"/>
                  </p14:xfrm>
                </p:contentPart>
              </mc:Choice>
              <mc:Fallback xmlns="">
                <p:pic>
                  <p:nvPicPr>
                    <p:cNvPr id="320" name="Håndskrift 319">
                      <a:extLst>
                        <a:ext uri="{FF2B5EF4-FFF2-40B4-BE49-F238E27FC236}">
                          <a16:creationId xmlns:a16="http://schemas.microsoft.com/office/drawing/2014/main" id="{6C2781BA-301F-48E2-8AEE-D0D019DF5293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92760" y="3240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82">
                  <p14:nvContentPartPr>
                    <p14:cNvPr id="321" name="Håndskrift 320">
                      <a:extLst>
                        <a:ext uri="{FF2B5EF4-FFF2-40B4-BE49-F238E27FC236}">
                          <a16:creationId xmlns:a16="http://schemas.microsoft.com/office/drawing/2014/main" id="{E23A8B43-497C-4CC9-B6A8-0AF75B30A9C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66920" y="3250970"/>
                    <a:ext cx="2880" cy="360"/>
                  </p14:xfrm>
                </p:contentPart>
              </mc:Choice>
              <mc:Fallback xmlns="">
                <p:pic>
                  <p:nvPicPr>
                    <p:cNvPr id="321" name="Håndskrift 320">
                      <a:extLst>
                        <a:ext uri="{FF2B5EF4-FFF2-40B4-BE49-F238E27FC236}">
                          <a16:creationId xmlns:a16="http://schemas.microsoft.com/office/drawing/2014/main" id="{E23A8B43-497C-4CC9-B6A8-0AF75B30A9CE}"/>
                        </a:ext>
                      </a:extLst>
                    </p:cNvPr>
                    <p:cNvPicPr/>
                    <p:nvPr/>
                  </p:nvPicPr>
                  <p:blipFill>
                    <a:blip r:embed="rId42"/>
                    <a:stretch>
                      <a:fillRect/>
                    </a:stretch>
                  </p:blipFill>
                  <p:spPr>
                    <a:xfrm>
                      <a:off x="3825777" y="3214970"/>
                      <a:ext cx="8475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83">
                  <p14:nvContentPartPr>
                    <p14:cNvPr id="322" name="Håndskrift 321">
                      <a:extLst>
                        <a:ext uri="{FF2B5EF4-FFF2-40B4-BE49-F238E27FC236}">
                          <a16:creationId xmlns:a16="http://schemas.microsoft.com/office/drawing/2014/main" id="{EFE238E3-B097-4758-8468-6B3128FD401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84480" y="3218930"/>
                    <a:ext cx="360" cy="360"/>
                  </p14:xfrm>
                </p:contentPart>
              </mc:Choice>
              <mc:Fallback xmlns="">
                <p:pic>
                  <p:nvPicPr>
                    <p:cNvPr id="322" name="Håndskrift 321">
                      <a:extLst>
                        <a:ext uri="{FF2B5EF4-FFF2-40B4-BE49-F238E27FC236}">
                          <a16:creationId xmlns:a16="http://schemas.microsoft.com/office/drawing/2014/main" id="{EFE238E3-B097-4758-8468-6B3128FD401B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48480" y="31829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84">
                  <p14:nvContentPartPr>
                    <p14:cNvPr id="323" name="Håndskrift 322">
                      <a:extLst>
                        <a:ext uri="{FF2B5EF4-FFF2-40B4-BE49-F238E27FC236}">
                          <a16:creationId xmlns:a16="http://schemas.microsoft.com/office/drawing/2014/main" id="{C553FF17-0881-4C0F-A520-778AC7822EE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210290"/>
                    <a:ext cx="360" cy="2880"/>
                  </p14:xfrm>
                </p:contentPart>
              </mc:Choice>
              <mc:Fallback xmlns="">
                <p:pic>
                  <p:nvPicPr>
                    <p:cNvPr id="323" name="Håndskrift 322">
                      <a:extLst>
                        <a:ext uri="{FF2B5EF4-FFF2-40B4-BE49-F238E27FC236}">
                          <a16:creationId xmlns:a16="http://schemas.microsoft.com/office/drawing/2014/main" id="{C553FF17-0881-4C0F-A520-778AC7822EEF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92760" y="3138290"/>
                      <a:ext cx="72000" cy="146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85">
                  <p14:nvContentPartPr>
                    <p14:cNvPr id="324" name="Håndskrift 323">
                      <a:extLst>
                        <a:ext uri="{FF2B5EF4-FFF2-40B4-BE49-F238E27FC236}">
                          <a16:creationId xmlns:a16="http://schemas.microsoft.com/office/drawing/2014/main" id="{9639EC36-3338-4E24-8A05-6AAAB670830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76440" y="3244490"/>
                    <a:ext cx="360" cy="360"/>
                  </p14:xfrm>
                </p:contentPart>
              </mc:Choice>
              <mc:Fallback xmlns="">
                <p:pic>
                  <p:nvPicPr>
                    <p:cNvPr id="324" name="Håndskrift 323">
                      <a:extLst>
                        <a:ext uri="{FF2B5EF4-FFF2-40B4-BE49-F238E27FC236}">
                          <a16:creationId xmlns:a16="http://schemas.microsoft.com/office/drawing/2014/main" id="{9639EC36-3338-4E24-8A05-6AAAB6708307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040440" y="32084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86">
                  <p14:nvContentPartPr>
                    <p14:cNvPr id="325" name="Håndskrift 324">
                      <a:extLst>
                        <a:ext uri="{FF2B5EF4-FFF2-40B4-BE49-F238E27FC236}">
                          <a16:creationId xmlns:a16="http://schemas.microsoft.com/office/drawing/2014/main" id="{AEC77584-2BF0-4872-AC82-8B436AD6C6C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89040" y="3180770"/>
                    <a:ext cx="360" cy="360"/>
                  </p14:xfrm>
                </p:contentPart>
              </mc:Choice>
              <mc:Fallback xmlns="">
                <p:pic>
                  <p:nvPicPr>
                    <p:cNvPr id="325" name="Håndskrift 324">
                      <a:extLst>
                        <a:ext uri="{FF2B5EF4-FFF2-40B4-BE49-F238E27FC236}">
                          <a16:creationId xmlns:a16="http://schemas.microsoft.com/office/drawing/2014/main" id="{AEC77584-2BF0-4872-AC82-8B436AD6C6C3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053040" y="31447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87">
                  <p14:nvContentPartPr>
                    <p14:cNvPr id="326" name="Håndskrift 325">
                      <a:extLst>
                        <a:ext uri="{FF2B5EF4-FFF2-40B4-BE49-F238E27FC236}">
                          <a16:creationId xmlns:a16="http://schemas.microsoft.com/office/drawing/2014/main" id="{D4250B5B-9BE8-473C-B44E-6858DDA6DB1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27200" y="3168170"/>
                    <a:ext cx="360" cy="360"/>
                  </p14:xfrm>
                </p:contentPart>
              </mc:Choice>
              <mc:Fallback xmlns="">
                <p:pic>
                  <p:nvPicPr>
                    <p:cNvPr id="326" name="Håndskrift 325">
                      <a:extLst>
                        <a:ext uri="{FF2B5EF4-FFF2-40B4-BE49-F238E27FC236}">
                          <a16:creationId xmlns:a16="http://schemas.microsoft.com/office/drawing/2014/main" id="{D4250B5B-9BE8-473C-B44E-6858DDA6DB1D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091200" y="3132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88">
                  <p14:nvContentPartPr>
                    <p14:cNvPr id="327" name="Håndskrift 326">
                      <a:extLst>
                        <a:ext uri="{FF2B5EF4-FFF2-40B4-BE49-F238E27FC236}">
                          <a16:creationId xmlns:a16="http://schemas.microsoft.com/office/drawing/2014/main" id="{91C90A28-EFEC-4DA4-9A24-1D38A016A7F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187610"/>
                    <a:ext cx="360" cy="360"/>
                  </p14:xfrm>
                </p:contentPart>
              </mc:Choice>
              <mc:Fallback xmlns="">
                <p:pic>
                  <p:nvPicPr>
                    <p:cNvPr id="327" name="Håndskrift 326">
                      <a:extLst>
                        <a:ext uri="{FF2B5EF4-FFF2-40B4-BE49-F238E27FC236}">
                          <a16:creationId xmlns:a16="http://schemas.microsoft.com/office/drawing/2014/main" id="{91C90A28-EFEC-4DA4-9A24-1D38A016A7F6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141960" y="31516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89">
                  <p14:nvContentPartPr>
                    <p14:cNvPr id="328" name="Håndskrift 327">
                      <a:extLst>
                        <a:ext uri="{FF2B5EF4-FFF2-40B4-BE49-F238E27FC236}">
                          <a16:creationId xmlns:a16="http://schemas.microsoft.com/office/drawing/2014/main" id="{42DED4D3-CC53-47C1-90C2-7118C0FA19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218930"/>
                    <a:ext cx="360" cy="360"/>
                  </p14:xfrm>
                </p:contentPart>
              </mc:Choice>
              <mc:Fallback xmlns="">
                <p:pic>
                  <p:nvPicPr>
                    <p:cNvPr id="328" name="Håndskrift 327">
                      <a:extLst>
                        <a:ext uri="{FF2B5EF4-FFF2-40B4-BE49-F238E27FC236}">
                          <a16:creationId xmlns:a16="http://schemas.microsoft.com/office/drawing/2014/main" id="{42DED4D3-CC53-47C1-90C2-7118C0FA19AF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141960" y="31829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90">
                  <p14:nvContentPartPr>
                    <p14:cNvPr id="329" name="Håndskrift 328">
                      <a:extLst>
                        <a:ext uri="{FF2B5EF4-FFF2-40B4-BE49-F238E27FC236}">
                          <a16:creationId xmlns:a16="http://schemas.microsoft.com/office/drawing/2014/main" id="{BC7ABCDD-0F07-48F9-8557-2568AB41BF3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62840" y="3250970"/>
                    <a:ext cx="2880" cy="360"/>
                  </p14:xfrm>
                </p:contentPart>
              </mc:Choice>
              <mc:Fallback xmlns="">
                <p:pic>
                  <p:nvPicPr>
                    <p:cNvPr id="329" name="Håndskrift 328">
                      <a:extLst>
                        <a:ext uri="{FF2B5EF4-FFF2-40B4-BE49-F238E27FC236}">
                          <a16:creationId xmlns:a16="http://schemas.microsoft.com/office/drawing/2014/main" id="{BC7ABCDD-0F07-48F9-8557-2568AB41BF36}"/>
                        </a:ext>
                      </a:extLst>
                    </p:cNvPr>
                    <p:cNvPicPr/>
                    <p:nvPr/>
                  </p:nvPicPr>
                  <p:blipFill>
                    <a:blip r:embed="rId42"/>
                    <a:stretch>
                      <a:fillRect/>
                    </a:stretch>
                  </p:blipFill>
                  <p:spPr>
                    <a:xfrm>
                      <a:off x="4121697" y="3214970"/>
                      <a:ext cx="8475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91">
                  <p14:nvContentPartPr>
                    <p14:cNvPr id="330" name="Håndskrift 329">
                      <a:extLst>
                        <a:ext uri="{FF2B5EF4-FFF2-40B4-BE49-F238E27FC236}">
                          <a16:creationId xmlns:a16="http://schemas.microsoft.com/office/drawing/2014/main" id="{0AB0FED9-6316-4C56-93EF-84F5C814F13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8120" y="3257090"/>
                    <a:ext cx="360" cy="6840"/>
                  </p14:xfrm>
                </p:contentPart>
              </mc:Choice>
              <mc:Fallback xmlns="">
                <p:pic>
                  <p:nvPicPr>
                    <p:cNvPr id="330" name="Håndskrift 329">
                      <a:extLst>
                        <a:ext uri="{FF2B5EF4-FFF2-40B4-BE49-F238E27FC236}">
                          <a16:creationId xmlns:a16="http://schemas.microsoft.com/office/drawing/2014/main" id="{0AB0FED9-6316-4C56-93EF-84F5C814F137}"/>
                        </a:ext>
                      </a:extLst>
                    </p:cNvPr>
                    <p:cNvPicPr/>
                    <p:nvPr/>
                  </p:nvPicPr>
                  <p:blipFill>
                    <a:blip r:embed="rId339"/>
                    <a:stretch>
                      <a:fillRect/>
                    </a:stretch>
                  </p:blipFill>
                  <p:spPr>
                    <a:xfrm>
                      <a:off x="4072120" y="3181090"/>
                      <a:ext cx="72000" cy="1580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92">
                  <p14:nvContentPartPr>
                    <p14:cNvPr id="331" name="Håndskrift 330">
                      <a:extLst>
                        <a:ext uri="{FF2B5EF4-FFF2-40B4-BE49-F238E27FC236}">
                          <a16:creationId xmlns:a16="http://schemas.microsoft.com/office/drawing/2014/main" id="{9FB2237B-BE90-4E4F-BCE0-C8014AE36C1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8120" y="3206330"/>
                    <a:ext cx="6840" cy="360"/>
                  </p14:xfrm>
                </p:contentPart>
              </mc:Choice>
              <mc:Fallback xmlns="">
                <p:pic>
                  <p:nvPicPr>
                    <p:cNvPr id="331" name="Håndskrift 330">
                      <a:extLst>
                        <a:ext uri="{FF2B5EF4-FFF2-40B4-BE49-F238E27FC236}">
                          <a16:creationId xmlns:a16="http://schemas.microsoft.com/office/drawing/2014/main" id="{9FB2237B-BE90-4E4F-BCE0-C8014AE36C10}"/>
                        </a:ext>
                      </a:extLst>
                    </p:cNvPr>
                    <p:cNvPicPr/>
                    <p:nvPr/>
                  </p:nvPicPr>
                  <p:blipFill>
                    <a:blip r:embed="rId341"/>
                    <a:stretch>
                      <a:fillRect/>
                    </a:stretch>
                  </p:blipFill>
                  <p:spPr>
                    <a:xfrm>
                      <a:off x="4067885" y="3170330"/>
                      <a:ext cx="86908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93">
                  <p14:nvContentPartPr>
                    <p14:cNvPr id="332" name="Håndskrift 331">
                      <a:extLst>
                        <a:ext uri="{FF2B5EF4-FFF2-40B4-BE49-F238E27FC236}">
                          <a16:creationId xmlns:a16="http://schemas.microsoft.com/office/drawing/2014/main" id="{6BF74254-A541-4B70-AC93-9694D4176C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212810"/>
                    <a:ext cx="2880" cy="360"/>
                  </p14:xfrm>
                </p:contentPart>
              </mc:Choice>
              <mc:Fallback xmlns="">
                <p:pic>
                  <p:nvPicPr>
                    <p:cNvPr id="332" name="Håndskrift 331">
                      <a:extLst>
                        <a:ext uri="{FF2B5EF4-FFF2-40B4-BE49-F238E27FC236}">
                          <a16:creationId xmlns:a16="http://schemas.microsoft.com/office/drawing/2014/main" id="{6BF74254-A541-4B70-AC93-9694D4176CEC}"/>
                        </a:ext>
                      </a:extLst>
                    </p:cNvPr>
                    <p:cNvPicPr/>
                    <p:nvPr/>
                  </p:nvPicPr>
                  <p:blipFill>
                    <a:blip r:embed="rId343"/>
                    <a:stretch>
                      <a:fillRect/>
                    </a:stretch>
                  </p:blipFill>
                  <p:spPr>
                    <a:xfrm>
                      <a:off x="4136817" y="3176810"/>
                      <a:ext cx="8475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94">
                  <p14:nvContentPartPr>
                    <p14:cNvPr id="333" name="Håndskrift 332">
                      <a:extLst>
                        <a:ext uri="{FF2B5EF4-FFF2-40B4-BE49-F238E27FC236}">
                          <a16:creationId xmlns:a16="http://schemas.microsoft.com/office/drawing/2014/main" id="{DCBC5CD9-95EA-478C-B409-7AB794EE04C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29880" y="3334850"/>
                    <a:ext cx="3600" cy="5400"/>
                  </p14:xfrm>
                </p:contentPart>
              </mc:Choice>
              <mc:Fallback xmlns="">
                <p:pic>
                  <p:nvPicPr>
                    <p:cNvPr id="333" name="Håndskrift 332">
                      <a:extLst>
                        <a:ext uri="{FF2B5EF4-FFF2-40B4-BE49-F238E27FC236}">
                          <a16:creationId xmlns:a16="http://schemas.microsoft.com/office/drawing/2014/main" id="{DCBC5CD9-95EA-478C-B409-7AB794EE04C9}"/>
                        </a:ext>
                      </a:extLst>
                    </p:cNvPr>
                    <p:cNvPicPr/>
                    <p:nvPr/>
                  </p:nvPicPr>
                  <p:blipFill>
                    <a:blip r:embed="rId63"/>
                    <a:stretch>
                      <a:fillRect/>
                    </a:stretch>
                  </p:blipFill>
                  <p:spPr>
                    <a:xfrm>
                      <a:off x="4293880" y="3257707"/>
                      <a:ext cx="75240" cy="15891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95">
                  <p14:nvContentPartPr>
                    <p14:cNvPr id="334" name="Håndskrift 333">
                      <a:extLst>
                        <a:ext uri="{FF2B5EF4-FFF2-40B4-BE49-F238E27FC236}">
                          <a16:creationId xmlns:a16="http://schemas.microsoft.com/office/drawing/2014/main" id="{BBF607F2-A702-4003-A8A1-EA4C4E1B33A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05040" y="3365090"/>
                    <a:ext cx="360" cy="6840"/>
                  </p14:xfrm>
                </p:contentPart>
              </mc:Choice>
              <mc:Fallback xmlns="">
                <p:pic>
                  <p:nvPicPr>
                    <p:cNvPr id="334" name="Håndskrift 333">
                      <a:extLst>
                        <a:ext uri="{FF2B5EF4-FFF2-40B4-BE49-F238E27FC236}">
                          <a16:creationId xmlns:a16="http://schemas.microsoft.com/office/drawing/2014/main" id="{BBF607F2-A702-4003-A8A1-EA4C4E1B33AB}"/>
                        </a:ext>
                      </a:extLst>
                    </p:cNvPr>
                    <p:cNvPicPr/>
                    <p:nvPr/>
                  </p:nvPicPr>
                  <p:blipFill>
                    <a:blip r:embed="rId339"/>
                    <a:stretch>
                      <a:fillRect/>
                    </a:stretch>
                  </p:blipFill>
                  <p:spPr>
                    <a:xfrm>
                      <a:off x="4269040" y="3289090"/>
                      <a:ext cx="72000" cy="1580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96">
                  <p14:nvContentPartPr>
                    <p14:cNvPr id="335" name="Håndskrift 334">
                      <a:extLst>
                        <a:ext uri="{FF2B5EF4-FFF2-40B4-BE49-F238E27FC236}">
                          <a16:creationId xmlns:a16="http://schemas.microsoft.com/office/drawing/2014/main" id="{C0B4EFA8-42A1-4047-8C51-B2DE35A7F05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17640" y="3403250"/>
                    <a:ext cx="23760" cy="360"/>
                  </p14:xfrm>
                </p:contentPart>
              </mc:Choice>
              <mc:Fallback xmlns="">
                <p:pic>
                  <p:nvPicPr>
                    <p:cNvPr id="335" name="Håndskrift 334">
                      <a:extLst>
                        <a:ext uri="{FF2B5EF4-FFF2-40B4-BE49-F238E27FC236}">
                          <a16:creationId xmlns:a16="http://schemas.microsoft.com/office/drawing/2014/main" id="{C0B4EFA8-42A1-4047-8C51-B2DE35A7F059}"/>
                        </a:ext>
                      </a:extLst>
                    </p:cNvPr>
                    <p:cNvPicPr/>
                    <p:nvPr/>
                  </p:nvPicPr>
                  <p:blipFill>
                    <a:blip r:embed="rId347"/>
                    <a:stretch>
                      <a:fillRect/>
                    </a:stretch>
                  </p:blipFill>
                  <p:spPr>
                    <a:xfrm>
                      <a:off x="4278040" y="3367250"/>
                      <a:ext cx="10256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97">
                  <p14:nvContentPartPr>
                    <p14:cNvPr id="336" name="Håndskrift 335">
                      <a:extLst>
                        <a:ext uri="{FF2B5EF4-FFF2-40B4-BE49-F238E27FC236}">
                          <a16:creationId xmlns:a16="http://schemas.microsoft.com/office/drawing/2014/main" id="{F37D50F5-20F2-4D4A-B851-DB8F29C5902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61560" y="3385610"/>
                    <a:ext cx="3600" cy="5400"/>
                  </p14:xfrm>
                </p:contentPart>
              </mc:Choice>
              <mc:Fallback xmlns="">
                <p:pic>
                  <p:nvPicPr>
                    <p:cNvPr id="336" name="Håndskrift 335">
                      <a:extLst>
                        <a:ext uri="{FF2B5EF4-FFF2-40B4-BE49-F238E27FC236}">
                          <a16:creationId xmlns:a16="http://schemas.microsoft.com/office/drawing/2014/main" id="{F37D50F5-20F2-4D4A-B851-DB8F29C59028}"/>
                        </a:ext>
                      </a:extLst>
                    </p:cNvPr>
                    <p:cNvPicPr/>
                    <p:nvPr/>
                  </p:nvPicPr>
                  <p:blipFill>
                    <a:blip r:embed="rId63"/>
                    <a:stretch>
                      <a:fillRect/>
                    </a:stretch>
                  </p:blipFill>
                  <p:spPr>
                    <a:xfrm>
                      <a:off x="4325560" y="3308467"/>
                      <a:ext cx="75240" cy="15891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98">
                  <p14:nvContentPartPr>
                    <p14:cNvPr id="337" name="Håndskrift 336">
                      <a:extLst>
                        <a:ext uri="{FF2B5EF4-FFF2-40B4-BE49-F238E27FC236}">
                          <a16:creationId xmlns:a16="http://schemas.microsoft.com/office/drawing/2014/main" id="{6E6E24E7-B6A1-4387-ADBA-0B01BE2A8F8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42840" y="3339890"/>
                    <a:ext cx="6840" cy="360"/>
                  </p14:xfrm>
                </p:contentPart>
              </mc:Choice>
              <mc:Fallback xmlns="">
                <p:pic>
                  <p:nvPicPr>
                    <p:cNvPr id="337" name="Håndskrift 336">
                      <a:extLst>
                        <a:ext uri="{FF2B5EF4-FFF2-40B4-BE49-F238E27FC236}">
                          <a16:creationId xmlns:a16="http://schemas.microsoft.com/office/drawing/2014/main" id="{6E6E24E7-B6A1-4387-ADBA-0B01BE2A8F87}"/>
                        </a:ext>
                      </a:extLst>
                    </p:cNvPr>
                    <p:cNvPicPr/>
                    <p:nvPr/>
                  </p:nvPicPr>
                  <p:blipFill>
                    <a:blip r:embed="rId341"/>
                    <a:stretch>
                      <a:fillRect/>
                    </a:stretch>
                  </p:blipFill>
                  <p:spPr>
                    <a:xfrm>
                      <a:off x="4302605" y="3303890"/>
                      <a:ext cx="86908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99">
                  <p14:nvContentPartPr>
                    <p14:cNvPr id="338" name="Håndskrift 337">
                      <a:extLst>
                        <a:ext uri="{FF2B5EF4-FFF2-40B4-BE49-F238E27FC236}">
                          <a16:creationId xmlns:a16="http://schemas.microsoft.com/office/drawing/2014/main" id="{6D4AD10B-FF59-4DA3-AEB2-39D34CE4A2C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87840" y="3320810"/>
                    <a:ext cx="6840" cy="360"/>
                  </p14:xfrm>
                </p:contentPart>
              </mc:Choice>
              <mc:Fallback xmlns="">
                <p:pic>
                  <p:nvPicPr>
                    <p:cNvPr id="338" name="Håndskrift 337">
                      <a:extLst>
                        <a:ext uri="{FF2B5EF4-FFF2-40B4-BE49-F238E27FC236}">
                          <a16:creationId xmlns:a16="http://schemas.microsoft.com/office/drawing/2014/main" id="{6D4AD10B-FF59-4DA3-AEB2-39D34CE4A2C9}"/>
                        </a:ext>
                      </a:extLst>
                    </p:cNvPr>
                    <p:cNvPicPr/>
                    <p:nvPr/>
                  </p:nvPicPr>
                  <p:blipFill>
                    <a:blip r:embed="rId341"/>
                    <a:stretch>
                      <a:fillRect/>
                    </a:stretch>
                  </p:blipFill>
                  <p:spPr>
                    <a:xfrm>
                      <a:off x="4347605" y="3284810"/>
                      <a:ext cx="86908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00">
                  <p14:nvContentPartPr>
                    <p14:cNvPr id="339" name="Håndskrift 338">
                      <a:extLst>
                        <a:ext uri="{FF2B5EF4-FFF2-40B4-BE49-F238E27FC236}">
                          <a16:creationId xmlns:a16="http://schemas.microsoft.com/office/drawing/2014/main" id="{AE131C5A-D7DB-4D33-A0D2-EB28161752E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46280" y="3416210"/>
                    <a:ext cx="2880" cy="360"/>
                  </p14:xfrm>
                </p:contentPart>
              </mc:Choice>
              <mc:Fallback xmlns="">
                <p:pic>
                  <p:nvPicPr>
                    <p:cNvPr id="339" name="Håndskrift 338">
                      <a:extLst>
                        <a:ext uri="{FF2B5EF4-FFF2-40B4-BE49-F238E27FC236}">
                          <a16:creationId xmlns:a16="http://schemas.microsoft.com/office/drawing/2014/main" id="{AE131C5A-D7DB-4D33-A0D2-EB28161752E2}"/>
                        </a:ext>
                      </a:extLst>
                    </p:cNvPr>
                    <p:cNvPicPr/>
                    <p:nvPr/>
                  </p:nvPicPr>
                  <p:blipFill>
                    <a:blip r:embed="rId42"/>
                    <a:stretch>
                      <a:fillRect/>
                    </a:stretch>
                  </p:blipFill>
                  <p:spPr>
                    <a:xfrm>
                      <a:off x="4105137" y="3380210"/>
                      <a:ext cx="8475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01">
                  <p14:nvContentPartPr>
                    <p14:cNvPr id="340" name="Håndskrift 339">
                      <a:extLst>
                        <a:ext uri="{FF2B5EF4-FFF2-40B4-BE49-F238E27FC236}">
                          <a16:creationId xmlns:a16="http://schemas.microsoft.com/office/drawing/2014/main" id="{880A89E6-B968-4E4F-8577-8B73DEB4474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95520" y="3409370"/>
                    <a:ext cx="360" cy="360"/>
                  </p14:xfrm>
                </p:contentPart>
              </mc:Choice>
              <mc:Fallback xmlns="">
                <p:pic>
                  <p:nvPicPr>
                    <p:cNvPr id="340" name="Håndskrift 339">
                      <a:extLst>
                        <a:ext uri="{FF2B5EF4-FFF2-40B4-BE49-F238E27FC236}">
                          <a16:creationId xmlns:a16="http://schemas.microsoft.com/office/drawing/2014/main" id="{880A89E6-B968-4E4F-8577-8B73DEB44748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059520" y="33733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02">
                  <p14:nvContentPartPr>
                    <p14:cNvPr id="341" name="Håndskrift 340">
                      <a:extLst>
                        <a:ext uri="{FF2B5EF4-FFF2-40B4-BE49-F238E27FC236}">
                          <a16:creationId xmlns:a16="http://schemas.microsoft.com/office/drawing/2014/main" id="{21940CF3-077C-41E6-B94F-914C8D4F695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14240" y="3447530"/>
                    <a:ext cx="2880" cy="360"/>
                  </p14:xfrm>
                </p:contentPart>
              </mc:Choice>
              <mc:Fallback xmlns="">
                <p:pic>
                  <p:nvPicPr>
                    <p:cNvPr id="341" name="Håndskrift 340">
                      <a:extLst>
                        <a:ext uri="{FF2B5EF4-FFF2-40B4-BE49-F238E27FC236}">
                          <a16:creationId xmlns:a16="http://schemas.microsoft.com/office/drawing/2014/main" id="{21940CF3-077C-41E6-B94F-914C8D4F6957}"/>
                        </a:ext>
                      </a:extLst>
                    </p:cNvPr>
                    <p:cNvPicPr/>
                    <p:nvPr/>
                  </p:nvPicPr>
                  <p:blipFill>
                    <a:blip r:embed="rId42"/>
                    <a:stretch>
                      <a:fillRect/>
                    </a:stretch>
                  </p:blipFill>
                  <p:spPr>
                    <a:xfrm>
                      <a:off x="4073097" y="3411530"/>
                      <a:ext cx="8475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03">
                  <p14:nvContentPartPr>
                    <p14:cNvPr id="342" name="Håndskrift 341">
                      <a:extLst>
                        <a:ext uri="{FF2B5EF4-FFF2-40B4-BE49-F238E27FC236}">
                          <a16:creationId xmlns:a16="http://schemas.microsoft.com/office/drawing/2014/main" id="{579996EA-85F9-4B12-9E0D-1B3A8D06E8D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422330"/>
                    <a:ext cx="360" cy="360"/>
                  </p14:xfrm>
                </p:contentPart>
              </mc:Choice>
              <mc:Fallback xmlns="">
                <p:pic>
                  <p:nvPicPr>
                    <p:cNvPr id="342" name="Håndskrift 341">
                      <a:extLst>
                        <a:ext uri="{FF2B5EF4-FFF2-40B4-BE49-F238E27FC236}">
                          <a16:creationId xmlns:a16="http://schemas.microsoft.com/office/drawing/2014/main" id="{579996EA-85F9-4B12-9E0D-1B3A8D06E8D8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141960" y="33863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04">
                  <p14:nvContentPartPr>
                    <p14:cNvPr id="343" name="Håndskrift 342">
                      <a:extLst>
                        <a:ext uri="{FF2B5EF4-FFF2-40B4-BE49-F238E27FC236}">
                          <a16:creationId xmlns:a16="http://schemas.microsoft.com/office/drawing/2014/main" id="{9CFE65E6-A393-4AF4-9E9C-C7AFDD6A834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47360" y="3466970"/>
                    <a:ext cx="11880" cy="360"/>
                  </p14:xfrm>
                </p:contentPart>
              </mc:Choice>
              <mc:Fallback xmlns="">
                <p:pic>
                  <p:nvPicPr>
                    <p:cNvPr id="343" name="Håndskrift 342">
                      <a:extLst>
                        <a:ext uri="{FF2B5EF4-FFF2-40B4-BE49-F238E27FC236}">
                          <a16:creationId xmlns:a16="http://schemas.microsoft.com/office/drawing/2014/main" id="{9CFE65E6-A393-4AF4-9E9C-C7AFDD6A8346}"/>
                        </a:ext>
                      </a:extLst>
                    </p:cNvPr>
                    <p:cNvPicPr/>
                    <p:nvPr/>
                  </p:nvPicPr>
                  <p:blipFill>
                    <a:blip r:embed="rId356"/>
                    <a:stretch>
                      <a:fillRect/>
                    </a:stretch>
                  </p:blipFill>
                  <p:spPr>
                    <a:xfrm>
                      <a:off x="4107760" y="3430970"/>
                      <a:ext cx="90684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05">
                  <p14:nvContentPartPr>
                    <p14:cNvPr id="344" name="Håndskrift 343">
                      <a:extLst>
                        <a:ext uri="{FF2B5EF4-FFF2-40B4-BE49-F238E27FC236}">
                          <a16:creationId xmlns:a16="http://schemas.microsoft.com/office/drawing/2014/main" id="{E24F6132-B4C0-4819-9327-9B15B5B0127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14600" y="3466970"/>
                    <a:ext cx="6840" cy="360"/>
                  </p14:xfrm>
                </p:contentPart>
              </mc:Choice>
              <mc:Fallback xmlns="">
                <p:pic>
                  <p:nvPicPr>
                    <p:cNvPr id="344" name="Håndskrift 343">
                      <a:extLst>
                        <a:ext uri="{FF2B5EF4-FFF2-40B4-BE49-F238E27FC236}">
                          <a16:creationId xmlns:a16="http://schemas.microsoft.com/office/drawing/2014/main" id="{E24F6132-B4C0-4819-9327-9B15B5B01271}"/>
                        </a:ext>
                      </a:extLst>
                    </p:cNvPr>
                    <p:cNvPicPr/>
                    <p:nvPr/>
                  </p:nvPicPr>
                  <p:blipFill>
                    <a:blip r:embed="rId341"/>
                    <a:stretch>
                      <a:fillRect/>
                    </a:stretch>
                  </p:blipFill>
                  <p:spPr>
                    <a:xfrm>
                      <a:off x="4074365" y="3430970"/>
                      <a:ext cx="86908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06">
                  <p14:nvContentPartPr>
                    <p14:cNvPr id="345" name="Håndskrift 344">
                      <a:extLst>
                        <a:ext uri="{FF2B5EF4-FFF2-40B4-BE49-F238E27FC236}">
                          <a16:creationId xmlns:a16="http://schemas.microsoft.com/office/drawing/2014/main" id="{9734E261-87A3-4E87-A821-D41A3225683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1640" y="3451490"/>
                    <a:ext cx="360" cy="2880"/>
                  </p14:xfrm>
                </p:contentPart>
              </mc:Choice>
              <mc:Fallback xmlns="">
                <p:pic>
                  <p:nvPicPr>
                    <p:cNvPr id="345" name="Håndskrift 344">
                      <a:extLst>
                        <a:ext uri="{FF2B5EF4-FFF2-40B4-BE49-F238E27FC236}">
                          <a16:creationId xmlns:a16="http://schemas.microsoft.com/office/drawing/2014/main" id="{9734E261-87A3-4E87-A821-D41A32256833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065640" y="3379490"/>
                      <a:ext cx="72000" cy="146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07">
                  <p14:nvContentPartPr>
                    <p14:cNvPr id="346" name="Håndskrift 345">
                      <a:extLst>
                        <a:ext uri="{FF2B5EF4-FFF2-40B4-BE49-F238E27FC236}">
                          <a16:creationId xmlns:a16="http://schemas.microsoft.com/office/drawing/2014/main" id="{046A62C0-E731-4C9A-82AA-7D282351282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8000" y="3432410"/>
                    <a:ext cx="4320" cy="2880"/>
                  </p14:xfrm>
                </p:contentPart>
              </mc:Choice>
              <mc:Fallback xmlns="">
                <p:pic>
                  <p:nvPicPr>
                    <p:cNvPr id="346" name="Håndskrift 345">
                      <a:extLst>
                        <a:ext uri="{FF2B5EF4-FFF2-40B4-BE49-F238E27FC236}">
                          <a16:creationId xmlns:a16="http://schemas.microsoft.com/office/drawing/2014/main" id="{046A62C0-E731-4C9A-82AA-7D2823512822}"/>
                        </a:ext>
                      </a:extLst>
                    </p:cNvPr>
                    <p:cNvPicPr/>
                    <p:nvPr/>
                  </p:nvPicPr>
                  <p:blipFill>
                    <a:blip r:embed="rId360"/>
                    <a:stretch>
                      <a:fillRect/>
                    </a:stretch>
                  </p:blipFill>
                  <p:spPr>
                    <a:xfrm>
                      <a:off x="3918727" y="3360410"/>
                      <a:ext cx="82473" cy="146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08">
                  <p14:nvContentPartPr>
                    <p14:cNvPr id="347" name="Håndskrift 346">
                      <a:extLst>
                        <a:ext uri="{FF2B5EF4-FFF2-40B4-BE49-F238E27FC236}">
                          <a16:creationId xmlns:a16="http://schemas.microsoft.com/office/drawing/2014/main" id="{A3BA69BA-D762-4619-833F-F88F2E996A2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5840" y="3400730"/>
                    <a:ext cx="360" cy="2880"/>
                  </p14:xfrm>
                </p:contentPart>
              </mc:Choice>
              <mc:Fallback xmlns="">
                <p:pic>
                  <p:nvPicPr>
                    <p:cNvPr id="347" name="Håndskrift 346">
                      <a:extLst>
                        <a:ext uri="{FF2B5EF4-FFF2-40B4-BE49-F238E27FC236}">
                          <a16:creationId xmlns:a16="http://schemas.microsoft.com/office/drawing/2014/main" id="{A3BA69BA-D762-4619-833F-F88F2E996A28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919840" y="3328730"/>
                      <a:ext cx="72000" cy="146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09">
                  <p14:nvContentPartPr>
                    <p14:cNvPr id="348" name="Håndskrift 347">
                      <a:extLst>
                        <a:ext uri="{FF2B5EF4-FFF2-40B4-BE49-F238E27FC236}">
                          <a16:creationId xmlns:a16="http://schemas.microsoft.com/office/drawing/2014/main" id="{DE7B2992-0C81-40A7-B8A9-A9F5AC66345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384170"/>
                    <a:ext cx="360" cy="360"/>
                  </p14:xfrm>
                </p:contentPart>
              </mc:Choice>
              <mc:Fallback xmlns="">
                <p:pic>
                  <p:nvPicPr>
                    <p:cNvPr id="348" name="Håndskrift 347">
                      <a:extLst>
                        <a:ext uri="{FF2B5EF4-FFF2-40B4-BE49-F238E27FC236}">
                          <a16:creationId xmlns:a16="http://schemas.microsoft.com/office/drawing/2014/main" id="{DE7B2992-0C81-40A7-B8A9-A9F5AC66345A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69080" y="3348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10">
                  <p14:nvContentPartPr>
                    <p14:cNvPr id="349" name="Håndskrift 348">
                      <a:extLst>
                        <a:ext uri="{FF2B5EF4-FFF2-40B4-BE49-F238E27FC236}">
                          <a16:creationId xmlns:a16="http://schemas.microsoft.com/office/drawing/2014/main" id="{17D21046-88DC-491C-8A26-C5CA6E090CC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5840" y="3434930"/>
                    <a:ext cx="4320" cy="2880"/>
                  </p14:xfrm>
                </p:contentPart>
              </mc:Choice>
              <mc:Fallback xmlns="">
                <p:pic>
                  <p:nvPicPr>
                    <p:cNvPr id="349" name="Håndskrift 348">
                      <a:extLst>
                        <a:ext uri="{FF2B5EF4-FFF2-40B4-BE49-F238E27FC236}">
                          <a16:creationId xmlns:a16="http://schemas.microsoft.com/office/drawing/2014/main" id="{17D21046-88DC-491C-8A26-C5CA6E090CC4}"/>
                        </a:ext>
                      </a:extLst>
                    </p:cNvPr>
                    <p:cNvPicPr/>
                    <p:nvPr/>
                  </p:nvPicPr>
                  <p:blipFill>
                    <a:blip r:embed="rId360"/>
                    <a:stretch>
                      <a:fillRect/>
                    </a:stretch>
                  </p:blipFill>
                  <p:spPr>
                    <a:xfrm>
                      <a:off x="3916567" y="3362930"/>
                      <a:ext cx="82473" cy="146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11">
                  <p14:nvContentPartPr>
                    <p14:cNvPr id="350" name="Håndskrift 349">
                      <a:extLst>
                        <a:ext uri="{FF2B5EF4-FFF2-40B4-BE49-F238E27FC236}">
                          <a16:creationId xmlns:a16="http://schemas.microsoft.com/office/drawing/2014/main" id="{4FF782DF-3CF9-4E41-A8CF-F671AD91184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96160" y="3398930"/>
                    <a:ext cx="4320" cy="17640"/>
                  </p14:xfrm>
                </p:contentPart>
              </mc:Choice>
              <mc:Fallback xmlns="">
                <p:pic>
                  <p:nvPicPr>
                    <p:cNvPr id="350" name="Håndskrift 349">
                      <a:extLst>
                        <a:ext uri="{FF2B5EF4-FFF2-40B4-BE49-F238E27FC236}">
                          <a16:creationId xmlns:a16="http://schemas.microsoft.com/office/drawing/2014/main" id="{4FF782DF-3CF9-4E41-A8CF-F671AD91184A}"/>
                        </a:ext>
                      </a:extLst>
                    </p:cNvPr>
                    <p:cNvPicPr/>
                    <p:nvPr/>
                  </p:nvPicPr>
                  <p:blipFill>
                    <a:blip r:embed="rId365"/>
                    <a:stretch>
                      <a:fillRect/>
                    </a:stretch>
                  </p:blipFill>
                  <p:spPr>
                    <a:xfrm>
                      <a:off x="3952960" y="3318748"/>
                      <a:ext cx="90288" cy="17720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12">
                  <p14:nvContentPartPr>
                    <p14:cNvPr id="351" name="Håndskrift 350">
                      <a:extLst>
                        <a:ext uri="{FF2B5EF4-FFF2-40B4-BE49-F238E27FC236}">
                          <a16:creationId xmlns:a16="http://schemas.microsoft.com/office/drawing/2014/main" id="{66A82205-CD84-4D7D-BE1F-30F670BCB10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36760" y="3356450"/>
                    <a:ext cx="38520" cy="9000"/>
                  </p14:xfrm>
                </p:contentPart>
              </mc:Choice>
              <mc:Fallback xmlns="">
                <p:pic>
                  <p:nvPicPr>
                    <p:cNvPr id="351" name="Håndskrift 350">
                      <a:extLst>
                        <a:ext uri="{FF2B5EF4-FFF2-40B4-BE49-F238E27FC236}">
                          <a16:creationId xmlns:a16="http://schemas.microsoft.com/office/drawing/2014/main" id="{66A82205-CD84-4D7D-BE1F-30F670BCB108}"/>
                        </a:ext>
                      </a:extLst>
                    </p:cNvPr>
                    <p:cNvPicPr/>
                    <p:nvPr/>
                  </p:nvPicPr>
                  <p:blipFill>
                    <a:blip r:embed="rId367"/>
                    <a:stretch>
                      <a:fillRect/>
                    </a:stretch>
                  </p:blipFill>
                  <p:spPr>
                    <a:xfrm>
                      <a:off x="3897049" y="3281450"/>
                      <a:ext cx="117546" cy="1582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13">
                  <p14:nvContentPartPr>
                    <p14:cNvPr id="354" name="Håndskrift 353">
                      <a:extLst>
                        <a:ext uri="{FF2B5EF4-FFF2-40B4-BE49-F238E27FC236}">
                          <a16:creationId xmlns:a16="http://schemas.microsoft.com/office/drawing/2014/main" id="{B2BD3420-A69A-4C38-B0BB-2ADE903A5CC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73040" y="3498650"/>
                    <a:ext cx="360" cy="360"/>
                  </p14:xfrm>
                </p:contentPart>
              </mc:Choice>
              <mc:Fallback xmlns="">
                <p:pic>
                  <p:nvPicPr>
                    <p:cNvPr id="354" name="Håndskrift 353">
                      <a:extLst>
                        <a:ext uri="{FF2B5EF4-FFF2-40B4-BE49-F238E27FC236}">
                          <a16:creationId xmlns:a16="http://schemas.microsoft.com/office/drawing/2014/main" id="{B2BD3420-A69A-4C38-B0BB-2ADE903A5CCE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37040" y="346265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14">
                  <p14:nvContentPartPr>
                    <p14:cNvPr id="355" name="Håndskrift 354">
                      <a:extLst>
                        <a:ext uri="{FF2B5EF4-FFF2-40B4-BE49-F238E27FC236}">
                          <a16:creationId xmlns:a16="http://schemas.microsoft.com/office/drawing/2014/main" id="{2F414C6F-3C2D-4D4C-86C3-48B3CF04DD2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2640" y="3485690"/>
                    <a:ext cx="360" cy="360"/>
                  </p14:xfrm>
                </p:contentPart>
              </mc:Choice>
              <mc:Fallback xmlns="">
                <p:pic>
                  <p:nvPicPr>
                    <p:cNvPr id="355" name="Håndskrift 354">
                      <a:extLst>
                        <a:ext uri="{FF2B5EF4-FFF2-40B4-BE49-F238E27FC236}">
                          <a16:creationId xmlns:a16="http://schemas.microsoft.com/office/drawing/2014/main" id="{2F414C6F-3C2D-4D4C-86C3-48B3CF04DD22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86640" y="34496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15">
                  <p14:nvContentPartPr>
                    <p14:cNvPr id="358" name="Håndskrift 357">
                      <a:extLst>
                        <a:ext uri="{FF2B5EF4-FFF2-40B4-BE49-F238E27FC236}">
                          <a16:creationId xmlns:a16="http://schemas.microsoft.com/office/drawing/2014/main" id="{87216C62-41DE-4E15-9DC9-E8C60E30655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03200" y="3530330"/>
                    <a:ext cx="6840" cy="360"/>
                  </p14:xfrm>
                </p:contentPart>
              </mc:Choice>
              <mc:Fallback xmlns="">
                <p:pic>
                  <p:nvPicPr>
                    <p:cNvPr id="358" name="Håndskrift 357">
                      <a:extLst>
                        <a:ext uri="{FF2B5EF4-FFF2-40B4-BE49-F238E27FC236}">
                          <a16:creationId xmlns:a16="http://schemas.microsoft.com/office/drawing/2014/main" id="{87216C62-41DE-4E15-9DC9-E8C60E30655F}"/>
                        </a:ext>
                      </a:extLst>
                    </p:cNvPr>
                    <p:cNvPicPr/>
                    <p:nvPr/>
                  </p:nvPicPr>
                  <p:blipFill>
                    <a:blip r:embed="rId341"/>
                    <a:stretch>
                      <a:fillRect/>
                    </a:stretch>
                  </p:blipFill>
                  <p:spPr>
                    <a:xfrm>
                      <a:off x="3762965" y="3494330"/>
                      <a:ext cx="86908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16">
                  <p14:nvContentPartPr>
                    <p14:cNvPr id="359" name="Håndskrift 358">
                      <a:extLst>
                        <a:ext uri="{FF2B5EF4-FFF2-40B4-BE49-F238E27FC236}">
                          <a16:creationId xmlns:a16="http://schemas.microsoft.com/office/drawing/2014/main" id="{636050DF-5D28-42A6-9B73-17642F9BE69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538250"/>
                    <a:ext cx="12600" cy="5400"/>
                  </p14:xfrm>
                </p:contentPart>
              </mc:Choice>
              <mc:Fallback xmlns="">
                <p:pic>
                  <p:nvPicPr>
                    <p:cNvPr id="359" name="Håndskrift 358">
                      <a:extLst>
                        <a:ext uri="{FF2B5EF4-FFF2-40B4-BE49-F238E27FC236}">
                          <a16:creationId xmlns:a16="http://schemas.microsoft.com/office/drawing/2014/main" id="{636050DF-5D28-42A6-9B73-17642F9BE69B}"/>
                        </a:ext>
                      </a:extLst>
                    </p:cNvPr>
                    <p:cNvPicPr/>
                    <p:nvPr/>
                  </p:nvPicPr>
                  <p:blipFill>
                    <a:blip r:embed="rId372"/>
                    <a:stretch>
                      <a:fillRect/>
                    </a:stretch>
                  </p:blipFill>
                  <p:spPr>
                    <a:xfrm>
                      <a:off x="3788115" y="3461107"/>
                      <a:ext cx="93484" cy="15891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17">
                  <p14:nvContentPartPr>
                    <p14:cNvPr id="361" name="Håndskrift 360">
                      <a:extLst>
                        <a:ext uri="{FF2B5EF4-FFF2-40B4-BE49-F238E27FC236}">
                          <a16:creationId xmlns:a16="http://schemas.microsoft.com/office/drawing/2014/main" id="{96AFD2D4-EB3B-4EC7-A9FE-1D993D0201E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54320" y="3527810"/>
                    <a:ext cx="360" cy="2880"/>
                  </p14:xfrm>
                </p:contentPart>
              </mc:Choice>
              <mc:Fallback xmlns="">
                <p:pic>
                  <p:nvPicPr>
                    <p:cNvPr id="361" name="Håndskrift 360">
                      <a:extLst>
                        <a:ext uri="{FF2B5EF4-FFF2-40B4-BE49-F238E27FC236}">
                          <a16:creationId xmlns:a16="http://schemas.microsoft.com/office/drawing/2014/main" id="{96AFD2D4-EB3B-4EC7-A9FE-1D993D0201E8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18320" y="3470210"/>
                      <a:ext cx="72000" cy="11750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18">
                  <p14:nvContentPartPr>
                    <p14:cNvPr id="362" name="Håndskrift 361">
                      <a:extLst>
                        <a:ext uri="{FF2B5EF4-FFF2-40B4-BE49-F238E27FC236}">
                          <a16:creationId xmlns:a16="http://schemas.microsoft.com/office/drawing/2014/main" id="{E8F654E6-7818-4FBE-A396-B17EEC390CA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85640" y="3517370"/>
                    <a:ext cx="360" cy="360"/>
                  </p14:xfrm>
                </p:contentPart>
              </mc:Choice>
              <mc:Fallback xmlns="">
                <p:pic>
                  <p:nvPicPr>
                    <p:cNvPr id="362" name="Håndskrift 361">
                      <a:extLst>
                        <a:ext uri="{FF2B5EF4-FFF2-40B4-BE49-F238E27FC236}">
                          <a16:creationId xmlns:a16="http://schemas.microsoft.com/office/drawing/2014/main" id="{E8F654E6-7818-4FBE-A396-B17EEC390CAC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49640" y="34813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  <p:sp>
          <p:nvSpPr>
            <p:cNvPr id="5" name="Ellipse 4">
              <a:extLst>
                <a:ext uri="{FF2B5EF4-FFF2-40B4-BE49-F238E27FC236}">
                  <a16:creationId xmlns:a16="http://schemas.microsoft.com/office/drawing/2014/main" id="{553255A8-5973-468B-AB96-A8F35EB534EF}"/>
                </a:ext>
              </a:extLst>
            </p:cNvPr>
            <p:cNvSpPr/>
            <p:nvPr/>
          </p:nvSpPr>
          <p:spPr>
            <a:xfrm>
              <a:off x="3129994" y="2466625"/>
              <a:ext cx="545131" cy="59842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9" name="Rektangel 8">
            <a:extLst>
              <a:ext uri="{FF2B5EF4-FFF2-40B4-BE49-F238E27FC236}">
                <a16:creationId xmlns:a16="http://schemas.microsoft.com/office/drawing/2014/main" id="{EC2E70C1-9630-4674-866C-7C80934B6027}"/>
              </a:ext>
            </a:extLst>
          </p:cNvPr>
          <p:cNvSpPr/>
          <p:nvPr/>
        </p:nvSpPr>
        <p:spPr>
          <a:xfrm rot="17822777">
            <a:off x="7815351" y="4168391"/>
            <a:ext cx="701125" cy="528754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566" name="Rektangel 565">
            <a:extLst>
              <a:ext uri="{FF2B5EF4-FFF2-40B4-BE49-F238E27FC236}">
                <a16:creationId xmlns:a16="http://schemas.microsoft.com/office/drawing/2014/main" id="{494DD380-A7E3-4808-9EB2-2D96D6E63579}"/>
              </a:ext>
            </a:extLst>
          </p:cNvPr>
          <p:cNvSpPr/>
          <p:nvPr/>
        </p:nvSpPr>
        <p:spPr>
          <a:xfrm rot="19293980">
            <a:off x="7822857" y="5115584"/>
            <a:ext cx="701125" cy="528754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568" name="Rektangel 567">
            <a:extLst>
              <a:ext uri="{FF2B5EF4-FFF2-40B4-BE49-F238E27FC236}">
                <a16:creationId xmlns:a16="http://schemas.microsoft.com/office/drawing/2014/main" id="{4F3C602D-962A-41C1-B8C3-697F2FA2E071}"/>
              </a:ext>
            </a:extLst>
          </p:cNvPr>
          <p:cNvSpPr/>
          <p:nvPr/>
        </p:nvSpPr>
        <p:spPr>
          <a:xfrm rot="17822777">
            <a:off x="8119505" y="4142714"/>
            <a:ext cx="701125" cy="528754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569" name="Rektangel 568">
            <a:extLst>
              <a:ext uri="{FF2B5EF4-FFF2-40B4-BE49-F238E27FC236}">
                <a16:creationId xmlns:a16="http://schemas.microsoft.com/office/drawing/2014/main" id="{06E02B39-196B-4DBD-A888-ABEA7FCAC599}"/>
              </a:ext>
            </a:extLst>
          </p:cNvPr>
          <p:cNvSpPr/>
          <p:nvPr/>
        </p:nvSpPr>
        <p:spPr>
          <a:xfrm rot="17822777">
            <a:off x="8001323" y="4231081"/>
            <a:ext cx="701125" cy="528754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570" name="Rektangel 569">
            <a:extLst>
              <a:ext uri="{FF2B5EF4-FFF2-40B4-BE49-F238E27FC236}">
                <a16:creationId xmlns:a16="http://schemas.microsoft.com/office/drawing/2014/main" id="{BA48B2F4-EAB9-405C-B02C-C451AFF71E43}"/>
              </a:ext>
            </a:extLst>
          </p:cNvPr>
          <p:cNvSpPr/>
          <p:nvPr/>
        </p:nvSpPr>
        <p:spPr>
          <a:xfrm rot="17822777">
            <a:off x="7956501" y="4121387"/>
            <a:ext cx="701125" cy="528754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571" name="Rektangel 570">
            <a:extLst>
              <a:ext uri="{FF2B5EF4-FFF2-40B4-BE49-F238E27FC236}">
                <a16:creationId xmlns:a16="http://schemas.microsoft.com/office/drawing/2014/main" id="{266D2FFC-B61B-4F84-BE29-63E9CFA78F81}"/>
              </a:ext>
            </a:extLst>
          </p:cNvPr>
          <p:cNvSpPr/>
          <p:nvPr/>
        </p:nvSpPr>
        <p:spPr>
          <a:xfrm rot="17822777">
            <a:off x="8047824" y="4034724"/>
            <a:ext cx="701125" cy="528754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567" name="Rektangel 566">
            <a:extLst>
              <a:ext uri="{FF2B5EF4-FFF2-40B4-BE49-F238E27FC236}">
                <a16:creationId xmlns:a16="http://schemas.microsoft.com/office/drawing/2014/main" id="{7345A84D-9AE7-4A52-85B6-ED6043C327F3}"/>
              </a:ext>
            </a:extLst>
          </p:cNvPr>
          <p:cNvSpPr/>
          <p:nvPr/>
        </p:nvSpPr>
        <p:spPr>
          <a:xfrm rot="18138426">
            <a:off x="8029033" y="3917981"/>
            <a:ext cx="701125" cy="528754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572" name="Gruppe 571">
            <a:extLst>
              <a:ext uri="{FF2B5EF4-FFF2-40B4-BE49-F238E27FC236}">
                <a16:creationId xmlns:a16="http://schemas.microsoft.com/office/drawing/2014/main" id="{516E0EA0-080E-43B8-A50B-1BAE8C260E6A}"/>
              </a:ext>
            </a:extLst>
          </p:cNvPr>
          <p:cNvGrpSpPr/>
          <p:nvPr/>
        </p:nvGrpSpPr>
        <p:grpSpPr>
          <a:xfrm>
            <a:off x="7696604" y="1020350"/>
            <a:ext cx="434709" cy="303379"/>
            <a:chOff x="2880761" y="1813367"/>
            <a:chExt cx="1309194" cy="1251684"/>
          </a:xfrm>
        </p:grpSpPr>
        <p:grpSp>
          <p:nvGrpSpPr>
            <p:cNvPr id="573" name="Gruppe 572">
              <a:extLst>
                <a:ext uri="{FF2B5EF4-FFF2-40B4-BE49-F238E27FC236}">
                  <a16:creationId xmlns:a16="http://schemas.microsoft.com/office/drawing/2014/main" id="{519A27BE-6DD3-4C9A-A92C-9647B6984710}"/>
                </a:ext>
              </a:extLst>
            </p:cNvPr>
            <p:cNvGrpSpPr/>
            <p:nvPr/>
          </p:nvGrpSpPr>
          <p:grpSpPr>
            <a:xfrm>
              <a:off x="2880761" y="1813367"/>
              <a:ext cx="1309194" cy="835733"/>
              <a:chOff x="7691214" y="3798806"/>
              <a:chExt cx="1166776" cy="1397384"/>
            </a:xfrm>
          </p:grpSpPr>
          <p:grpSp>
            <p:nvGrpSpPr>
              <p:cNvPr id="575" name="Gruppe 574">
                <a:extLst>
                  <a:ext uri="{FF2B5EF4-FFF2-40B4-BE49-F238E27FC236}">
                    <a16:creationId xmlns:a16="http://schemas.microsoft.com/office/drawing/2014/main" id="{F7584A8A-7A21-49FB-9AA6-3D3CC69E0965}"/>
                  </a:ext>
                </a:extLst>
              </p:cNvPr>
              <p:cNvGrpSpPr/>
              <p:nvPr/>
            </p:nvGrpSpPr>
            <p:grpSpPr>
              <a:xfrm>
                <a:off x="7691214" y="4303138"/>
                <a:ext cx="610200" cy="375480"/>
                <a:chOff x="3784480" y="3168170"/>
                <a:chExt cx="610200" cy="3754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419">
                  <p14:nvContentPartPr>
                    <p14:cNvPr id="713" name="Håndskrift 712">
                      <a:extLst>
                        <a:ext uri="{FF2B5EF4-FFF2-40B4-BE49-F238E27FC236}">
                          <a16:creationId xmlns:a16="http://schemas.microsoft.com/office/drawing/2014/main" id="{A81670E9-36CB-49E1-AD6E-2DB4C1570C6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90600" y="3270050"/>
                    <a:ext cx="360" cy="360"/>
                  </p14:xfrm>
                </p:contentPart>
              </mc:Choice>
              <mc:Fallback xmlns="">
                <p:pic>
                  <p:nvPicPr>
                    <p:cNvPr id="713" name="Håndskrift 712">
                      <a:extLst>
                        <a:ext uri="{FF2B5EF4-FFF2-40B4-BE49-F238E27FC236}">
                          <a16:creationId xmlns:a16="http://schemas.microsoft.com/office/drawing/2014/main" id="{A81670E9-36CB-49E1-AD6E-2DB4C1570C6B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54600" y="323405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20">
                  <p14:nvContentPartPr>
                    <p14:cNvPr id="714" name="Håndskrift 713">
                      <a:extLst>
                        <a:ext uri="{FF2B5EF4-FFF2-40B4-BE49-F238E27FC236}">
                          <a16:creationId xmlns:a16="http://schemas.microsoft.com/office/drawing/2014/main" id="{D206D5FD-97D1-4E34-B11E-9998D8F27B7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09680" y="3187610"/>
                    <a:ext cx="360" cy="360"/>
                  </p14:xfrm>
                </p:contentPart>
              </mc:Choice>
              <mc:Fallback xmlns="">
                <p:pic>
                  <p:nvPicPr>
                    <p:cNvPr id="714" name="Håndskrift 713">
                      <a:extLst>
                        <a:ext uri="{FF2B5EF4-FFF2-40B4-BE49-F238E27FC236}">
                          <a16:creationId xmlns:a16="http://schemas.microsoft.com/office/drawing/2014/main" id="{D206D5FD-97D1-4E34-B11E-9998D8F27B76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73680" y="31516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21">
                  <p14:nvContentPartPr>
                    <p14:cNvPr id="715" name="Håndskrift 714">
                      <a:extLst>
                        <a:ext uri="{FF2B5EF4-FFF2-40B4-BE49-F238E27FC236}">
                          <a16:creationId xmlns:a16="http://schemas.microsoft.com/office/drawing/2014/main" id="{A59B0580-6584-4B0B-B106-278321669DE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60440" y="3168170"/>
                    <a:ext cx="360" cy="360"/>
                  </p14:xfrm>
                </p:contentPart>
              </mc:Choice>
              <mc:Fallback xmlns="">
                <p:pic>
                  <p:nvPicPr>
                    <p:cNvPr id="715" name="Håndskrift 714">
                      <a:extLst>
                        <a:ext uri="{FF2B5EF4-FFF2-40B4-BE49-F238E27FC236}">
                          <a16:creationId xmlns:a16="http://schemas.microsoft.com/office/drawing/2014/main" id="{A59B0580-6584-4B0B-B106-278321669DED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24440" y="3132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22">
                  <p14:nvContentPartPr>
                    <p14:cNvPr id="716" name="Håndskrift 715">
                      <a:extLst>
                        <a:ext uri="{FF2B5EF4-FFF2-40B4-BE49-F238E27FC236}">
                          <a16:creationId xmlns:a16="http://schemas.microsoft.com/office/drawing/2014/main" id="{2C23D791-CC34-44C2-9129-11A11E2D1AB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200210"/>
                    <a:ext cx="360" cy="360"/>
                  </p14:xfrm>
                </p:contentPart>
              </mc:Choice>
              <mc:Fallback xmlns="">
                <p:pic>
                  <p:nvPicPr>
                    <p:cNvPr id="716" name="Håndskrift 715">
                      <a:extLst>
                        <a:ext uri="{FF2B5EF4-FFF2-40B4-BE49-F238E27FC236}">
                          <a16:creationId xmlns:a16="http://schemas.microsoft.com/office/drawing/2014/main" id="{2C23D791-CC34-44C2-9129-11A11E2D1AB6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69080" y="31642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23">
                  <p14:nvContentPartPr>
                    <p14:cNvPr id="717" name="Håndskrift 716">
                      <a:extLst>
                        <a:ext uri="{FF2B5EF4-FFF2-40B4-BE49-F238E27FC236}">
                          <a16:creationId xmlns:a16="http://schemas.microsoft.com/office/drawing/2014/main" id="{D3721BC8-55B3-4773-B75F-19255C9F0A4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257090"/>
                    <a:ext cx="360" cy="360"/>
                  </p14:xfrm>
                </p:contentPart>
              </mc:Choice>
              <mc:Fallback xmlns="">
                <p:pic>
                  <p:nvPicPr>
                    <p:cNvPr id="717" name="Håndskrift 716">
                      <a:extLst>
                        <a:ext uri="{FF2B5EF4-FFF2-40B4-BE49-F238E27FC236}">
                          <a16:creationId xmlns:a16="http://schemas.microsoft.com/office/drawing/2014/main" id="{D3721BC8-55B3-4773-B75F-19255C9F0A4A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69080" y="32210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24">
                  <p14:nvContentPartPr>
                    <p14:cNvPr id="718" name="Håndskrift 717">
                      <a:extLst>
                        <a:ext uri="{FF2B5EF4-FFF2-40B4-BE49-F238E27FC236}">
                          <a16:creationId xmlns:a16="http://schemas.microsoft.com/office/drawing/2014/main" id="{BAAFA98E-B12B-4864-B291-18072EFA1D1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276170"/>
                    <a:ext cx="360" cy="360"/>
                  </p14:xfrm>
                </p:contentPart>
              </mc:Choice>
              <mc:Fallback xmlns="">
                <p:pic>
                  <p:nvPicPr>
                    <p:cNvPr id="718" name="Håndskrift 717">
                      <a:extLst>
                        <a:ext uri="{FF2B5EF4-FFF2-40B4-BE49-F238E27FC236}">
                          <a16:creationId xmlns:a16="http://schemas.microsoft.com/office/drawing/2014/main" id="{BAAFA98E-B12B-4864-B291-18072EFA1D15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92760" y="3240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25">
                  <p14:nvContentPartPr>
                    <p14:cNvPr id="719" name="Håndskrift 718">
                      <a:extLst>
                        <a:ext uri="{FF2B5EF4-FFF2-40B4-BE49-F238E27FC236}">
                          <a16:creationId xmlns:a16="http://schemas.microsoft.com/office/drawing/2014/main" id="{2226B3A5-CB47-4175-AF57-D0E24F280BB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66920" y="3250970"/>
                    <a:ext cx="2880" cy="360"/>
                  </p14:xfrm>
                </p:contentPart>
              </mc:Choice>
              <mc:Fallback xmlns="">
                <p:pic>
                  <p:nvPicPr>
                    <p:cNvPr id="719" name="Håndskrift 718">
                      <a:extLst>
                        <a:ext uri="{FF2B5EF4-FFF2-40B4-BE49-F238E27FC236}">
                          <a16:creationId xmlns:a16="http://schemas.microsoft.com/office/drawing/2014/main" id="{2226B3A5-CB47-4175-AF57-D0E24F280BB2}"/>
                        </a:ext>
                      </a:extLst>
                    </p:cNvPr>
                    <p:cNvPicPr/>
                    <p:nvPr/>
                  </p:nvPicPr>
                  <p:blipFill>
                    <a:blip r:embed="rId42"/>
                    <a:stretch>
                      <a:fillRect/>
                    </a:stretch>
                  </p:blipFill>
                  <p:spPr>
                    <a:xfrm>
                      <a:off x="3794920" y="3214970"/>
                      <a:ext cx="14616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26">
                  <p14:nvContentPartPr>
                    <p14:cNvPr id="720" name="Håndskrift 719">
                      <a:extLst>
                        <a:ext uri="{FF2B5EF4-FFF2-40B4-BE49-F238E27FC236}">
                          <a16:creationId xmlns:a16="http://schemas.microsoft.com/office/drawing/2014/main" id="{2BC0A183-2E1B-4489-B96A-9D668DF1D3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84480" y="3218930"/>
                    <a:ext cx="360" cy="360"/>
                  </p14:xfrm>
                </p:contentPart>
              </mc:Choice>
              <mc:Fallback xmlns="">
                <p:pic>
                  <p:nvPicPr>
                    <p:cNvPr id="720" name="Håndskrift 719">
                      <a:extLst>
                        <a:ext uri="{FF2B5EF4-FFF2-40B4-BE49-F238E27FC236}">
                          <a16:creationId xmlns:a16="http://schemas.microsoft.com/office/drawing/2014/main" id="{2BC0A183-2E1B-4489-B96A-9D668DF1D3CD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48480" y="31829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27">
                  <p14:nvContentPartPr>
                    <p14:cNvPr id="721" name="Håndskrift 720">
                      <a:extLst>
                        <a:ext uri="{FF2B5EF4-FFF2-40B4-BE49-F238E27FC236}">
                          <a16:creationId xmlns:a16="http://schemas.microsoft.com/office/drawing/2014/main" id="{A302C494-9701-475F-A0D5-9FAB712A44F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210290"/>
                    <a:ext cx="360" cy="2880"/>
                  </p14:xfrm>
                </p:contentPart>
              </mc:Choice>
              <mc:Fallback xmlns="">
                <p:pic>
                  <p:nvPicPr>
                    <p:cNvPr id="721" name="Håndskrift 720">
                      <a:extLst>
                        <a:ext uri="{FF2B5EF4-FFF2-40B4-BE49-F238E27FC236}">
                          <a16:creationId xmlns:a16="http://schemas.microsoft.com/office/drawing/2014/main" id="{A302C494-9701-475F-A0D5-9FAB712A44F4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92760" y="3066290"/>
                      <a:ext cx="72000" cy="2894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28">
                  <p14:nvContentPartPr>
                    <p14:cNvPr id="722" name="Håndskrift 721">
                      <a:extLst>
                        <a:ext uri="{FF2B5EF4-FFF2-40B4-BE49-F238E27FC236}">
                          <a16:creationId xmlns:a16="http://schemas.microsoft.com/office/drawing/2014/main" id="{B79FCA80-87BA-400D-91DC-511B1B0B017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76440" y="3244490"/>
                    <a:ext cx="360" cy="360"/>
                  </p14:xfrm>
                </p:contentPart>
              </mc:Choice>
              <mc:Fallback xmlns="">
                <p:pic>
                  <p:nvPicPr>
                    <p:cNvPr id="722" name="Håndskrift 721">
                      <a:extLst>
                        <a:ext uri="{FF2B5EF4-FFF2-40B4-BE49-F238E27FC236}">
                          <a16:creationId xmlns:a16="http://schemas.microsoft.com/office/drawing/2014/main" id="{B79FCA80-87BA-400D-91DC-511B1B0B0170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040440" y="32084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29">
                  <p14:nvContentPartPr>
                    <p14:cNvPr id="723" name="Håndskrift 722">
                      <a:extLst>
                        <a:ext uri="{FF2B5EF4-FFF2-40B4-BE49-F238E27FC236}">
                          <a16:creationId xmlns:a16="http://schemas.microsoft.com/office/drawing/2014/main" id="{45C57A2F-BEF7-48A4-965B-D43FC13388A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89040" y="3180770"/>
                    <a:ext cx="360" cy="360"/>
                  </p14:xfrm>
                </p:contentPart>
              </mc:Choice>
              <mc:Fallback xmlns="">
                <p:pic>
                  <p:nvPicPr>
                    <p:cNvPr id="723" name="Håndskrift 722">
                      <a:extLst>
                        <a:ext uri="{FF2B5EF4-FFF2-40B4-BE49-F238E27FC236}">
                          <a16:creationId xmlns:a16="http://schemas.microsoft.com/office/drawing/2014/main" id="{45C57A2F-BEF7-48A4-965B-D43FC13388A0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053040" y="31447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30">
                  <p14:nvContentPartPr>
                    <p14:cNvPr id="724" name="Håndskrift 723">
                      <a:extLst>
                        <a:ext uri="{FF2B5EF4-FFF2-40B4-BE49-F238E27FC236}">
                          <a16:creationId xmlns:a16="http://schemas.microsoft.com/office/drawing/2014/main" id="{E120336C-E920-4038-9039-19F3FAB77C0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27200" y="3168170"/>
                    <a:ext cx="360" cy="360"/>
                  </p14:xfrm>
                </p:contentPart>
              </mc:Choice>
              <mc:Fallback xmlns="">
                <p:pic>
                  <p:nvPicPr>
                    <p:cNvPr id="724" name="Håndskrift 723">
                      <a:extLst>
                        <a:ext uri="{FF2B5EF4-FFF2-40B4-BE49-F238E27FC236}">
                          <a16:creationId xmlns:a16="http://schemas.microsoft.com/office/drawing/2014/main" id="{E120336C-E920-4038-9039-19F3FAB77C0D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091200" y="3132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31">
                  <p14:nvContentPartPr>
                    <p14:cNvPr id="725" name="Håndskrift 724">
                      <a:extLst>
                        <a:ext uri="{FF2B5EF4-FFF2-40B4-BE49-F238E27FC236}">
                          <a16:creationId xmlns:a16="http://schemas.microsoft.com/office/drawing/2014/main" id="{43B4C656-88B5-4E13-8DE4-6A7BF4E4233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187610"/>
                    <a:ext cx="360" cy="360"/>
                  </p14:xfrm>
                </p:contentPart>
              </mc:Choice>
              <mc:Fallback xmlns="">
                <p:pic>
                  <p:nvPicPr>
                    <p:cNvPr id="725" name="Håndskrift 724">
                      <a:extLst>
                        <a:ext uri="{FF2B5EF4-FFF2-40B4-BE49-F238E27FC236}">
                          <a16:creationId xmlns:a16="http://schemas.microsoft.com/office/drawing/2014/main" id="{43B4C656-88B5-4E13-8DE4-6A7BF4E42334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141960" y="31516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32">
                  <p14:nvContentPartPr>
                    <p14:cNvPr id="726" name="Håndskrift 725">
                      <a:extLst>
                        <a:ext uri="{FF2B5EF4-FFF2-40B4-BE49-F238E27FC236}">
                          <a16:creationId xmlns:a16="http://schemas.microsoft.com/office/drawing/2014/main" id="{152568E5-5F50-4EA9-9082-EBC9AA6DB3E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218930"/>
                    <a:ext cx="360" cy="360"/>
                  </p14:xfrm>
                </p:contentPart>
              </mc:Choice>
              <mc:Fallback xmlns="">
                <p:pic>
                  <p:nvPicPr>
                    <p:cNvPr id="726" name="Håndskrift 725">
                      <a:extLst>
                        <a:ext uri="{FF2B5EF4-FFF2-40B4-BE49-F238E27FC236}">
                          <a16:creationId xmlns:a16="http://schemas.microsoft.com/office/drawing/2014/main" id="{152568E5-5F50-4EA9-9082-EBC9AA6DB3ED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141960" y="31829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33">
                  <p14:nvContentPartPr>
                    <p14:cNvPr id="727" name="Håndskrift 726">
                      <a:extLst>
                        <a:ext uri="{FF2B5EF4-FFF2-40B4-BE49-F238E27FC236}">
                          <a16:creationId xmlns:a16="http://schemas.microsoft.com/office/drawing/2014/main" id="{F492CC44-BBCD-4407-870A-EEB4382B8D3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62840" y="3250970"/>
                    <a:ext cx="2880" cy="360"/>
                  </p14:xfrm>
                </p:contentPart>
              </mc:Choice>
              <mc:Fallback xmlns="">
                <p:pic>
                  <p:nvPicPr>
                    <p:cNvPr id="727" name="Håndskrift 726">
                      <a:extLst>
                        <a:ext uri="{FF2B5EF4-FFF2-40B4-BE49-F238E27FC236}">
                          <a16:creationId xmlns:a16="http://schemas.microsoft.com/office/drawing/2014/main" id="{F492CC44-BBCD-4407-870A-EEB4382B8D3A}"/>
                        </a:ext>
                      </a:extLst>
                    </p:cNvPr>
                    <p:cNvPicPr/>
                    <p:nvPr/>
                  </p:nvPicPr>
                  <p:blipFill>
                    <a:blip r:embed="rId42"/>
                    <a:stretch>
                      <a:fillRect/>
                    </a:stretch>
                  </p:blipFill>
                  <p:spPr>
                    <a:xfrm>
                      <a:off x="4090840" y="3214970"/>
                      <a:ext cx="14616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34">
                  <p14:nvContentPartPr>
                    <p14:cNvPr id="728" name="Håndskrift 727">
                      <a:extLst>
                        <a:ext uri="{FF2B5EF4-FFF2-40B4-BE49-F238E27FC236}">
                          <a16:creationId xmlns:a16="http://schemas.microsoft.com/office/drawing/2014/main" id="{D768ADEB-B774-476E-B85F-7270FA6C8CA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8120" y="3257090"/>
                    <a:ext cx="360" cy="6840"/>
                  </p14:xfrm>
                </p:contentPart>
              </mc:Choice>
              <mc:Fallback xmlns="">
                <p:pic>
                  <p:nvPicPr>
                    <p:cNvPr id="728" name="Håndskrift 727">
                      <a:extLst>
                        <a:ext uri="{FF2B5EF4-FFF2-40B4-BE49-F238E27FC236}">
                          <a16:creationId xmlns:a16="http://schemas.microsoft.com/office/drawing/2014/main" id="{D768ADEB-B774-476E-B85F-7270FA6C8CAD}"/>
                        </a:ext>
                      </a:extLst>
                    </p:cNvPr>
                    <p:cNvPicPr/>
                    <p:nvPr/>
                  </p:nvPicPr>
                  <p:blipFill>
                    <a:blip r:embed="rId339"/>
                    <a:stretch>
                      <a:fillRect/>
                    </a:stretch>
                  </p:blipFill>
                  <p:spPr>
                    <a:xfrm>
                      <a:off x="4072120" y="3086090"/>
                      <a:ext cx="72000" cy="34713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35">
                  <p14:nvContentPartPr>
                    <p14:cNvPr id="729" name="Håndskrift 728">
                      <a:extLst>
                        <a:ext uri="{FF2B5EF4-FFF2-40B4-BE49-F238E27FC236}">
                          <a16:creationId xmlns:a16="http://schemas.microsoft.com/office/drawing/2014/main" id="{5A585884-EDB3-4E63-8549-5A184DFADDA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8120" y="3206330"/>
                    <a:ext cx="6840" cy="360"/>
                  </p14:xfrm>
                </p:contentPart>
              </mc:Choice>
              <mc:Fallback xmlns="">
                <p:pic>
                  <p:nvPicPr>
                    <p:cNvPr id="729" name="Håndskrift 728">
                      <a:extLst>
                        <a:ext uri="{FF2B5EF4-FFF2-40B4-BE49-F238E27FC236}">
                          <a16:creationId xmlns:a16="http://schemas.microsoft.com/office/drawing/2014/main" id="{5A585884-EDB3-4E63-8549-5A184DFADDA8}"/>
                        </a:ext>
                      </a:extLst>
                    </p:cNvPr>
                    <p:cNvPicPr/>
                    <p:nvPr/>
                  </p:nvPicPr>
                  <p:blipFill>
                    <a:blip r:embed="rId341"/>
                    <a:stretch>
                      <a:fillRect/>
                    </a:stretch>
                  </p:blipFill>
                  <p:spPr>
                    <a:xfrm>
                      <a:off x="4022620" y="3170330"/>
                      <a:ext cx="176985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36">
                  <p14:nvContentPartPr>
                    <p14:cNvPr id="730" name="Håndskrift 729">
                      <a:extLst>
                        <a:ext uri="{FF2B5EF4-FFF2-40B4-BE49-F238E27FC236}">
                          <a16:creationId xmlns:a16="http://schemas.microsoft.com/office/drawing/2014/main" id="{883CA684-24FD-4F93-91C5-739E1E10889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212810"/>
                    <a:ext cx="2880" cy="360"/>
                  </p14:xfrm>
                </p:contentPart>
              </mc:Choice>
              <mc:Fallback xmlns="">
                <p:pic>
                  <p:nvPicPr>
                    <p:cNvPr id="730" name="Håndskrift 729">
                      <a:extLst>
                        <a:ext uri="{FF2B5EF4-FFF2-40B4-BE49-F238E27FC236}">
                          <a16:creationId xmlns:a16="http://schemas.microsoft.com/office/drawing/2014/main" id="{883CA684-24FD-4F93-91C5-739E1E108892}"/>
                        </a:ext>
                      </a:extLst>
                    </p:cNvPr>
                    <p:cNvPicPr/>
                    <p:nvPr/>
                  </p:nvPicPr>
                  <p:blipFill>
                    <a:blip r:embed="rId343"/>
                    <a:stretch>
                      <a:fillRect/>
                    </a:stretch>
                  </p:blipFill>
                  <p:spPr>
                    <a:xfrm>
                      <a:off x="4081960" y="3176810"/>
                      <a:ext cx="19392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37">
                  <p14:nvContentPartPr>
                    <p14:cNvPr id="731" name="Håndskrift 730">
                      <a:extLst>
                        <a:ext uri="{FF2B5EF4-FFF2-40B4-BE49-F238E27FC236}">
                          <a16:creationId xmlns:a16="http://schemas.microsoft.com/office/drawing/2014/main" id="{E49E2D82-9319-4F48-8A06-34939E06E4B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29880" y="3334850"/>
                    <a:ext cx="3600" cy="5400"/>
                  </p14:xfrm>
                </p:contentPart>
              </mc:Choice>
              <mc:Fallback xmlns="">
                <p:pic>
                  <p:nvPicPr>
                    <p:cNvPr id="731" name="Håndskrift 730">
                      <a:extLst>
                        <a:ext uri="{FF2B5EF4-FFF2-40B4-BE49-F238E27FC236}">
                          <a16:creationId xmlns:a16="http://schemas.microsoft.com/office/drawing/2014/main" id="{E49E2D82-9319-4F48-8A06-34939E06E4B5}"/>
                        </a:ext>
                      </a:extLst>
                    </p:cNvPr>
                    <p:cNvPicPr/>
                    <p:nvPr/>
                  </p:nvPicPr>
                  <p:blipFill>
                    <a:blip r:embed="rId63"/>
                    <a:stretch>
                      <a:fillRect/>
                    </a:stretch>
                  </p:blipFill>
                  <p:spPr>
                    <a:xfrm>
                      <a:off x="4257880" y="3154850"/>
                      <a:ext cx="146880" cy="3636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38">
                  <p14:nvContentPartPr>
                    <p14:cNvPr id="732" name="Håndskrift 731">
                      <a:extLst>
                        <a:ext uri="{FF2B5EF4-FFF2-40B4-BE49-F238E27FC236}">
                          <a16:creationId xmlns:a16="http://schemas.microsoft.com/office/drawing/2014/main" id="{1225C4D3-9670-494A-A625-024D5387881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05040" y="3365090"/>
                    <a:ext cx="360" cy="6840"/>
                  </p14:xfrm>
                </p:contentPart>
              </mc:Choice>
              <mc:Fallback xmlns="">
                <p:pic>
                  <p:nvPicPr>
                    <p:cNvPr id="732" name="Håndskrift 731">
                      <a:extLst>
                        <a:ext uri="{FF2B5EF4-FFF2-40B4-BE49-F238E27FC236}">
                          <a16:creationId xmlns:a16="http://schemas.microsoft.com/office/drawing/2014/main" id="{1225C4D3-9670-494A-A625-024D5387881A}"/>
                        </a:ext>
                      </a:extLst>
                    </p:cNvPr>
                    <p:cNvPicPr/>
                    <p:nvPr/>
                  </p:nvPicPr>
                  <p:blipFill>
                    <a:blip r:embed="rId339"/>
                    <a:stretch>
                      <a:fillRect/>
                    </a:stretch>
                  </p:blipFill>
                  <p:spPr>
                    <a:xfrm>
                      <a:off x="4269040" y="3194090"/>
                      <a:ext cx="72000" cy="34713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39">
                  <p14:nvContentPartPr>
                    <p14:cNvPr id="733" name="Håndskrift 732">
                      <a:extLst>
                        <a:ext uri="{FF2B5EF4-FFF2-40B4-BE49-F238E27FC236}">
                          <a16:creationId xmlns:a16="http://schemas.microsoft.com/office/drawing/2014/main" id="{5B967DF3-55BE-48DB-8D86-7D29A15926D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17640" y="3403250"/>
                    <a:ext cx="23760" cy="360"/>
                  </p14:xfrm>
                </p:contentPart>
              </mc:Choice>
              <mc:Fallback xmlns="">
                <p:pic>
                  <p:nvPicPr>
                    <p:cNvPr id="733" name="Håndskrift 732">
                      <a:extLst>
                        <a:ext uri="{FF2B5EF4-FFF2-40B4-BE49-F238E27FC236}">
                          <a16:creationId xmlns:a16="http://schemas.microsoft.com/office/drawing/2014/main" id="{5B967DF3-55BE-48DB-8D86-7D29A15926DC}"/>
                        </a:ext>
                      </a:extLst>
                    </p:cNvPr>
                    <p:cNvPicPr/>
                    <p:nvPr/>
                  </p:nvPicPr>
                  <p:blipFill>
                    <a:blip r:embed="rId347"/>
                    <a:stretch>
                      <a:fillRect/>
                    </a:stretch>
                  </p:blipFill>
                  <p:spPr>
                    <a:xfrm>
                      <a:off x="4222600" y="3367250"/>
                      <a:ext cx="21289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40">
                  <p14:nvContentPartPr>
                    <p14:cNvPr id="734" name="Håndskrift 733">
                      <a:extLst>
                        <a:ext uri="{FF2B5EF4-FFF2-40B4-BE49-F238E27FC236}">
                          <a16:creationId xmlns:a16="http://schemas.microsoft.com/office/drawing/2014/main" id="{89E51473-98BC-4C1F-B945-03C379BADDA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61560" y="3385610"/>
                    <a:ext cx="3600" cy="5400"/>
                  </p14:xfrm>
                </p:contentPart>
              </mc:Choice>
              <mc:Fallback xmlns="">
                <p:pic>
                  <p:nvPicPr>
                    <p:cNvPr id="734" name="Håndskrift 733">
                      <a:extLst>
                        <a:ext uri="{FF2B5EF4-FFF2-40B4-BE49-F238E27FC236}">
                          <a16:creationId xmlns:a16="http://schemas.microsoft.com/office/drawing/2014/main" id="{89E51473-98BC-4C1F-B945-03C379BADDA1}"/>
                        </a:ext>
                      </a:extLst>
                    </p:cNvPr>
                    <p:cNvPicPr/>
                    <p:nvPr/>
                  </p:nvPicPr>
                  <p:blipFill>
                    <a:blip r:embed="rId63"/>
                    <a:stretch>
                      <a:fillRect/>
                    </a:stretch>
                  </p:blipFill>
                  <p:spPr>
                    <a:xfrm>
                      <a:off x="4289560" y="3205610"/>
                      <a:ext cx="146880" cy="3636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41">
                  <p14:nvContentPartPr>
                    <p14:cNvPr id="735" name="Håndskrift 734">
                      <a:extLst>
                        <a:ext uri="{FF2B5EF4-FFF2-40B4-BE49-F238E27FC236}">
                          <a16:creationId xmlns:a16="http://schemas.microsoft.com/office/drawing/2014/main" id="{C3CD83F6-F8CD-44B1-A82F-559C175861C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42840" y="3339890"/>
                    <a:ext cx="6840" cy="360"/>
                  </p14:xfrm>
                </p:contentPart>
              </mc:Choice>
              <mc:Fallback xmlns="">
                <p:pic>
                  <p:nvPicPr>
                    <p:cNvPr id="735" name="Håndskrift 734">
                      <a:extLst>
                        <a:ext uri="{FF2B5EF4-FFF2-40B4-BE49-F238E27FC236}">
                          <a16:creationId xmlns:a16="http://schemas.microsoft.com/office/drawing/2014/main" id="{C3CD83F6-F8CD-44B1-A82F-559C175861C5}"/>
                        </a:ext>
                      </a:extLst>
                    </p:cNvPr>
                    <p:cNvPicPr/>
                    <p:nvPr/>
                  </p:nvPicPr>
                  <p:blipFill>
                    <a:blip r:embed="rId341"/>
                    <a:stretch>
                      <a:fillRect/>
                    </a:stretch>
                  </p:blipFill>
                  <p:spPr>
                    <a:xfrm>
                      <a:off x="4257340" y="3303890"/>
                      <a:ext cx="176985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42">
                  <p14:nvContentPartPr>
                    <p14:cNvPr id="736" name="Håndskrift 735">
                      <a:extLst>
                        <a:ext uri="{FF2B5EF4-FFF2-40B4-BE49-F238E27FC236}">
                          <a16:creationId xmlns:a16="http://schemas.microsoft.com/office/drawing/2014/main" id="{19AFF526-7AF4-4ECF-B8D7-1CA1788CC0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87840" y="3320810"/>
                    <a:ext cx="6840" cy="360"/>
                  </p14:xfrm>
                </p:contentPart>
              </mc:Choice>
              <mc:Fallback xmlns="">
                <p:pic>
                  <p:nvPicPr>
                    <p:cNvPr id="736" name="Håndskrift 735">
                      <a:extLst>
                        <a:ext uri="{FF2B5EF4-FFF2-40B4-BE49-F238E27FC236}">
                          <a16:creationId xmlns:a16="http://schemas.microsoft.com/office/drawing/2014/main" id="{19AFF526-7AF4-4ECF-B8D7-1CA1788CC0CD}"/>
                        </a:ext>
                      </a:extLst>
                    </p:cNvPr>
                    <p:cNvPicPr/>
                    <p:nvPr/>
                  </p:nvPicPr>
                  <p:blipFill>
                    <a:blip r:embed="rId341"/>
                    <a:stretch>
                      <a:fillRect/>
                    </a:stretch>
                  </p:blipFill>
                  <p:spPr>
                    <a:xfrm>
                      <a:off x="4302340" y="3284810"/>
                      <a:ext cx="176985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43">
                  <p14:nvContentPartPr>
                    <p14:cNvPr id="737" name="Håndskrift 736">
                      <a:extLst>
                        <a:ext uri="{FF2B5EF4-FFF2-40B4-BE49-F238E27FC236}">
                          <a16:creationId xmlns:a16="http://schemas.microsoft.com/office/drawing/2014/main" id="{0E45289F-8569-4134-821B-E92F3AD69DD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46280" y="3416210"/>
                    <a:ext cx="2880" cy="360"/>
                  </p14:xfrm>
                </p:contentPart>
              </mc:Choice>
              <mc:Fallback xmlns="">
                <p:pic>
                  <p:nvPicPr>
                    <p:cNvPr id="737" name="Håndskrift 736">
                      <a:extLst>
                        <a:ext uri="{FF2B5EF4-FFF2-40B4-BE49-F238E27FC236}">
                          <a16:creationId xmlns:a16="http://schemas.microsoft.com/office/drawing/2014/main" id="{0E45289F-8569-4134-821B-E92F3AD69DDE}"/>
                        </a:ext>
                      </a:extLst>
                    </p:cNvPr>
                    <p:cNvPicPr/>
                    <p:nvPr/>
                  </p:nvPicPr>
                  <p:blipFill>
                    <a:blip r:embed="rId42"/>
                    <a:stretch>
                      <a:fillRect/>
                    </a:stretch>
                  </p:blipFill>
                  <p:spPr>
                    <a:xfrm>
                      <a:off x="4074280" y="3380210"/>
                      <a:ext cx="14616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44">
                  <p14:nvContentPartPr>
                    <p14:cNvPr id="738" name="Håndskrift 737">
                      <a:extLst>
                        <a:ext uri="{FF2B5EF4-FFF2-40B4-BE49-F238E27FC236}">
                          <a16:creationId xmlns:a16="http://schemas.microsoft.com/office/drawing/2014/main" id="{2A8E8067-971E-49FA-B87B-78289B22F3C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95520" y="3409370"/>
                    <a:ext cx="360" cy="360"/>
                  </p14:xfrm>
                </p:contentPart>
              </mc:Choice>
              <mc:Fallback xmlns="">
                <p:pic>
                  <p:nvPicPr>
                    <p:cNvPr id="738" name="Håndskrift 737">
                      <a:extLst>
                        <a:ext uri="{FF2B5EF4-FFF2-40B4-BE49-F238E27FC236}">
                          <a16:creationId xmlns:a16="http://schemas.microsoft.com/office/drawing/2014/main" id="{2A8E8067-971E-49FA-B87B-78289B22F3C7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059520" y="33733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45">
                  <p14:nvContentPartPr>
                    <p14:cNvPr id="739" name="Håndskrift 738">
                      <a:extLst>
                        <a:ext uri="{FF2B5EF4-FFF2-40B4-BE49-F238E27FC236}">
                          <a16:creationId xmlns:a16="http://schemas.microsoft.com/office/drawing/2014/main" id="{64C1DBE9-C27B-466B-BE63-28EA5ADAB36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14240" y="3447530"/>
                    <a:ext cx="2880" cy="360"/>
                  </p14:xfrm>
                </p:contentPart>
              </mc:Choice>
              <mc:Fallback xmlns="">
                <p:pic>
                  <p:nvPicPr>
                    <p:cNvPr id="739" name="Håndskrift 738">
                      <a:extLst>
                        <a:ext uri="{FF2B5EF4-FFF2-40B4-BE49-F238E27FC236}">
                          <a16:creationId xmlns:a16="http://schemas.microsoft.com/office/drawing/2014/main" id="{64C1DBE9-C27B-466B-BE63-28EA5ADAB365}"/>
                        </a:ext>
                      </a:extLst>
                    </p:cNvPr>
                    <p:cNvPicPr/>
                    <p:nvPr/>
                  </p:nvPicPr>
                  <p:blipFill>
                    <a:blip r:embed="rId42"/>
                    <a:stretch>
                      <a:fillRect/>
                    </a:stretch>
                  </p:blipFill>
                  <p:spPr>
                    <a:xfrm>
                      <a:off x="4042240" y="3411530"/>
                      <a:ext cx="14616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46">
                  <p14:nvContentPartPr>
                    <p14:cNvPr id="740" name="Håndskrift 739">
                      <a:extLst>
                        <a:ext uri="{FF2B5EF4-FFF2-40B4-BE49-F238E27FC236}">
                          <a16:creationId xmlns:a16="http://schemas.microsoft.com/office/drawing/2014/main" id="{FFCA8399-95C5-41CB-BFF6-160608418E6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422330"/>
                    <a:ext cx="360" cy="360"/>
                  </p14:xfrm>
                </p:contentPart>
              </mc:Choice>
              <mc:Fallback xmlns="">
                <p:pic>
                  <p:nvPicPr>
                    <p:cNvPr id="740" name="Håndskrift 739">
                      <a:extLst>
                        <a:ext uri="{FF2B5EF4-FFF2-40B4-BE49-F238E27FC236}">
                          <a16:creationId xmlns:a16="http://schemas.microsoft.com/office/drawing/2014/main" id="{FFCA8399-95C5-41CB-BFF6-160608418E60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141960" y="33863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47">
                  <p14:nvContentPartPr>
                    <p14:cNvPr id="741" name="Håndskrift 740">
                      <a:extLst>
                        <a:ext uri="{FF2B5EF4-FFF2-40B4-BE49-F238E27FC236}">
                          <a16:creationId xmlns:a16="http://schemas.microsoft.com/office/drawing/2014/main" id="{2EDD0EDC-1180-457D-B330-F482709D363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47360" y="3466970"/>
                    <a:ext cx="11880" cy="360"/>
                  </p14:xfrm>
                </p:contentPart>
              </mc:Choice>
              <mc:Fallback xmlns="">
                <p:pic>
                  <p:nvPicPr>
                    <p:cNvPr id="741" name="Håndskrift 740">
                      <a:extLst>
                        <a:ext uri="{FF2B5EF4-FFF2-40B4-BE49-F238E27FC236}">
                          <a16:creationId xmlns:a16="http://schemas.microsoft.com/office/drawing/2014/main" id="{2EDD0EDC-1180-457D-B330-F482709D3637}"/>
                        </a:ext>
                      </a:extLst>
                    </p:cNvPr>
                    <p:cNvPicPr/>
                    <p:nvPr/>
                  </p:nvPicPr>
                  <p:blipFill>
                    <a:blip r:embed="rId356"/>
                    <a:stretch>
                      <a:fillRect/>
                    </a:stretch>
                  </p:blipFill>
                  <p:spPr>
                    <a:xfrm>
                      <a:off x="4055975" y="3430970"/>
                      <a:ext cx="193735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48">
                  <p14:nvContentPartPr>
                    <p14:cNvPr id="742" name="Håndskrift 741">
                      <a:extLst>
                        <a:ext uri="{FF2B5EF4-FFF2-40B4-BE49-F238E27FC236}">
                          <a16:creationId xmlns:a16="http://schemas.microsoft.com/office/drawing/2014/main" id="{CE322391-FFD0-4ED1-B6D8-ADB614C12CE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14600" y="3466970"/>
                    <a:ext cx="6840" cy="360"/>
                  </p14:xfrm>
                </p:contentPart>
              </mc:Choice>
              <mc:Fallback xmlns="">
                <p:pic>
                  <p:nvPicPr>
                    <p:cNvPr id="742" name="Håndskrift 741">
                      <a:extLst>
                        <a:ext uri="{FF2B5EF4-FFF2-40B4-BE49-F238E27FC236}">
                          <a16:creationId xmlns:a16="http://schemas.microsoft.com/office/drawing/2014/main" id="{CE322391-FFD0-4ED1-B6D8-ADB614C12CE7}"/>
                        </a:ext>
                      </a:extLst>
                    </p:cNvPr>
                    <p:cNvPicPr/>
                    <p:nvPr/>
                  </p:nvPicPr>
                  <p:blipFill>
                    <a:blip r:embed="rId341"/>
                    <a:stretch>
                      <a:fillRect/>
                    </a:stretch>
                  </p:blipFill>
                  <p:spPr>
                    <a:xfrm>
                      <a:off x="4029100" y="3430970"/>
                      <a:ext cx="176985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49">
                  <p14:nvContentPartPr>
                    <p14:cNvPr id="743" name="Håndskrift 742">
                      <a:extLst>
                        <a:ext uri="{FF2B5EF4-FFF2-40B4-BE49-F238E27FC236}">
                          <a16:creationId xmlns:a16="http://schemas.microsoft.com/office/drawing/2014/main" id="{9DF1D6EA-2D87-4163-9823-5712CF584D0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1640" y="3451490"/>
                    <a:ext cx="360" cy="2880"/>
                  </p14:xfrm>
                </p:contentPart>
              </mc:Choice>
              <mc:Fallback xmlns="">
                <p:pic>
                  <p:nvPicPr>
                    <p:cNvPr id="743" name="Håndskrift 742">
                      <a:extLst>
                        <a:ext uri="{FF2B5EF4-FFF2-40B4-BE49-F238E27FC236}">
                          <a16:creationId xmlns:a16="http://schemas.microsoft.com/office/drawing/2014/main" id="{9DF1D6EA-2D87-4163-9823-5712CF584D07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065640" y="3307490"/>
                      <a:ext cx="72000" cy="2894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50">
                  <p14:nvContentPartPr>
                    <p14:cNvPr id="744" name="Håndskrift 743">
                      <a:extLst>
                        <a:ext uri="{FF2B5EF4-FFF2-40B4-BE49-F238E27FC236}">
                          <a16:creationId xmlns:a16="http://schemas.microsoft.com/office/drawing/2014/main" id="{7ECB29EE-DDA7-4157-AC15-F7297D4D362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8000" y="3432410"/>
                    <a:ext cx="4320" cy="2880"/>
                  </p14:xfrm>
                </p:contentPart>
              </mc:Choice>
              <mc:Fallback xmlns="">
                <p:pic>
                  <p:nvPicPr>
                    <p:cNvPr id="744" name="Håndskrift 743">
                      <a:extLst>
                        <a:ext uri="{FF2B5EF4-FFF2-40B4-BE49-F238E27FC236}">
                          <a16:creationId xmlns:a16="http://schemas.microsoft.com/office/drawing/2014/main" id="{7ECB29EE-DDA7-4157-AC15-F7297D4D3621}"/>
                        </a:ext>
                      </a:extLst>
                    </p:cNvPr>
                    <p:cNvPicPr/>
                    <p:nvPr/>
                  </p:nvPicPr>
                  <p:blipFill>
                    <a:blip r:embed="rId360"/>
                    <a:stretch>
                      <a:fillRect/>
                    </a:stretch>
                  </p:blipFill>
                  <p:spPr>
                    <a:xfrm>
                      <a:off x="3871600" y="3288410"/>
                      <a:ext cx="176256" cy="2894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51">
                  <p14:nvContentPartPr>
                    <p14:cNvPr id="745" name="Håndskrift 744">
                      <a:extLst>
                        <a:ext uri="{FF2B5EF4-FFF2-40B4-BE49-F238E27FC236}">
                          <a16:creationId xmlns:a16="http://schemas.microsoft.com/office/drawing/2014/main" id="{1006E99F-964B-4D7A-82CE-BCF096B253C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5840" y="3400730"/>
                    <a:ext cx="360" cy="2880"/>
                  </p14:xfrm>
                </p:contentPart>
              </mc:Choice>
              <mc:Fallback xmlns="">
                <p:pic>
                  <p:nvPicPr>
                    <p:cNvPr id="745" name="Håndskrift 744">
                      <a:extLst>
                        <a:ext uri="{FF2B5EF4-FFF2-40B4-BE49-F238E27FC236}">
                          <a16:creationId xmlns:a16="http://schemas.microsoft.com/office/drawing/2014/main" id="{1006E99F-964B-4D7A-82CE-BCF096B253C2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919840" y="3256730"/>
                      <a:ext cx="72000" cy="2894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52">
                  <p14:nvContentPartPr>
                    <p14:cNvPr id="746" name="Håndskrift 745">
                      <a:extLst>
                        <a:ext uri="{FF2B5EF4-FFF2-40B4-BE49-F238E27FC236}">
                          <a16:creationId xmlns:a16="http://schemas.microsoft.com/office/drawing/2014/main" id="{C5A83A72-E9AB-47B2-97BC-AF4C0673E3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384170"/>
                    <a:ext cx="360" cy="360"/>
                  </p14:xfrm>
                </p:contentPart>
              </mc:Choice>
              <mc:Fallback xmlns="">
                <p:pic>
                  <p:nvPicPr>
                    <p:cNvPr id="746" name="Håndskrift 745">
                      <a:extLst>
                        <a:ext uri="{FF2B5EF4-FFF2-40B4-BE49-F238E27FC236}">
                          <a16:creationId xmlns:a16="http://schemas.microsoft.com/office/drawing/2014/main" id="{C5A83A72-E9AB-47B2-97BC-AF4C0673E3AF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69080" y="3348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53">
                  <p14:nvContentPartPr>
                    <p14:cNvPr id="747" name="Håndskrift 746">
                      <a:extLst>
                        <a:ext uri="{FF2B5EF4-FFF2-40B4-BE49-F238E27FC236}">
                          <a16:creationId xmlns:a16="http://schemas.microsoft.com/office/drawing/2014/main" id="{039E1A7C-87E1-46A2-A487-0D5E5E685A9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5840" y="3434930"/>
                    <a:ext cx="4320" cy="2880"/>
                  </p14:xfrm>
                </p:contentPart>
              </mc:Choice>
              <mc:Fallback xmlns="">
                <p:pic>
                  <p:nvPicPr>
                    <p:cNvPr id="747" name="Håndskrift 746">
                      <a:extLst>
                        <a:ext uri="{FF2B5EF4-FFF2-40B4-BE49-F238E27FC236}">
                          <a16:creationId xmlns:a16="http://schemas.microsoft.com/office/drawing/2014/main" id="{039E1A7C-87E1-46A2-A487-0D5E5E685A9E}"/>
                        </a:ext>
                      </a:extLst>
                    </p:cNvPr>
                    <p:cNvPicPr/>
                    <p:nvPr/>
                  </p:nvPicPr>
                  <p:blipFill>
                    <a:blip r:embed="rId360"/>
                    <a:stretch>
                      <a:fillRect/>
                    </a:stretch>
                  </p:blipFill>
                  <p:spPr>
                    <a:xfrm>
                      <a:off x="3869440" y="3290930"/>
                      <a:ext cx="176256" cy="2894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54">
                  <p14:nvContentPartPr>
                    <p14:cNvPr id="748" name="Håndskrift 747">
                      <a:extLst>
                        <a:ext uri="{FF2B5EF4-FFF2-40B4-BE49-F238E27FC236}">
                          <a16:creationId xmlns:a16="http://schemas.microsoft.com/office/drawing/2014/main" id="{A121CE93-6949-4A9E-83B3-7D48DCD8711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96160" y="3398930"/>
                    <a:ext cx="4320" cy="17640"/>
                  </p14:xfrm>
                </p:contentPart>
              </mc:Choice>
              <mc:Fallback xmlns="">
                <p:pic>
                  <p:nvPicPr>
                    <p:cNvPr id="748" name="Håndskrift 747">
                      <a:extLst>
                        <a:ext uri="{FF2B5EF4-FFF2-40B4-BE49-F238E27FC236}">
                          <a16:creationId xmlns:a16="http://schemas.microsoft.com/office/drawing/2014/main" id="{A121CE93-6949-4A9E-83B3-7D48DCD87118}"/>
                        </a:ext>
                      </a:extLst>
                    </p:cNvPr>
                    <p:cNvPicPr/>
                    <p:nvPr/>
                  </p:nvPicPr>
                  <p:blipFill>
                    <a:blip r:embed="rId365"/>
                    <a:stretch>
                      <a:fillRect/>
                    </a:stretch>
                  </p:blipFill>
                  <p:spPr>
                    <a:xfrm>
                      <a:off x="3909760" y="3178430"/>
                      <a:ext cx="176256" cy="45643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55">
                  <p14:nvContentPartPr>
                    <p14:cNvPr id="749" name="Håndskrift 748">
                      <a:extLst>
                        <a:ext uri="{FF2B5EF4-FFF2-40B4-BE49-F238E27FC236}">
                          <a16:creationId xmlns:a16="http://schemas.microsoft.com/office/drawing/2014/main" id="{CF643AFA-6599-4152-BCCE-CBF90C0B031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36760" y="3356450"/>
                    <a:ext cx="38520" cy="9000"/>
                  </p14:xfrm>
                </p:contentPart>
              </mc:Choice>
              <mc:Fallback xmlns="">
                <p:pic>
                  <p:nvPicPr>
                    <p:cNvPr id="749" name="Håndskrift 748">
                      <a:extLst>
                        <a:ext uri="{FF2B5EF4-FFF2-40B4-BE49-F238E27FC236}">
                          <a16:creationId xmlns:a16="http://schemas.microsoft.com/office/drawing/2014/main" id="{CF643AFA-6599-4152-BCCE-CBF90C0B0311}"/>
                        </a:ext>
                      </a:extLst>
                    </p:cNvPr>
                    <p:cNvPicPr/>
                    <p:nvPr/>
                  </p:nvPicPr>
                  <p:blipFill>
                    <a:blip r:embed="rId367"/>
                    <a:stretch>
                      <a:fillRect/>
                    </a:stretch>
                  </p:blipFill>
                  <p:spPr>
                    <a:xfrm>
                      <a:off x="3840460" y="3176450"/>
                      <a:ext cx="230157" cy="3672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56">
                  <p14:nvContentPartPr>
                    <p14:cNvPr id="750" name="Håndskrift 749">
                      <a:extLst>
                        <a:ext uri="{FF2B5EF4-FFF2-40B4-BE49-F238E27FC236}">
                          <a16:creationId xmlns:a16="http://schemas.microsoft.com/office/drawing/2014/main" id="{65681404-FE83-4EA6-A6C3-8DBCCFA094A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73040" y="3498650"/>
                    <a:ext cx="360" cy="360"/>
                  </p14:xfrm>
                </p:contentPart>
              </mc:Choice>
              <mc:Fallback xmlns="">
                <p:pic>
                  <p:nvPicPr>
                    <p:cNvPr id="750" name="Håndskrift 749">
                      <a:extLst>
                        <a:ext uri="{FF2B5EF4-FFF2-40B4-BE49-F238E27FC236}">
                          <a16:creationId xmlns:a16="http://schemas.microsoft.com/office/drawing/2014/main" id="{65681404-FE83-4EA6-A6C3-8DBCCFA094A7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37040" y="346265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57">
                  <p14:nvContentPartPr>
                    <p14:cNvPr id="751" name="Håndskrift 750">
                      <a:extLst>
                        <a:ext uri="{FF2B5EF4-FFF2-40B4-BE49-F238E27FC236}">
                          <a16:creationId xmlns:a16="http://schemas.microsoft.com/office/drawing/2014/main" id="{ADB720B1-DC67-40F5-97CA-BA5533F9EE7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2640" y="3485690"/>
                    <a:ext cx="360" cy="360"/>
                  </p14:xfrm>
                </p:contentPart>
              </mc:Choice>
              <mc:Fallback xmlns="">
                <p:pic>
                  <p:nvPicPr>
                    <p:cNvPr id="751" name="Håndskrift 750">
                      <a:extLst>
                        <a:ext uri="{FF2B5EF4-FFF2-40B4-BE49-F238E27FC236}">
                          <a16:creationId xmlns:a16="http://schemas.microsoft.com/office/drawing/2014/main" id="{ADB720B1-DC67-40F5-97CA-BA5533F9EE7D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86640" y="34496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58">
                  <p14:nvContentPartPr>
                    <p14:cNvPr id="752" name="Håndskrift 751">
                      <a:extLst>
                        <a:ext uri="{FF2B5EF4-FFF2-40B4-BE49-F238E27FC236}">
                          <a16:creationId xmlns:a16="http://schemas.microsoft.com/office/drawing/2014/main" id="{2839B9E9-7796-4308-A743-F709761AF70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03200" y="3530330"/>
                    <a:ext cx="6840" cy="360"/>
                  </p14:xfrm>
                </p:contentPart>
              </mc:Choice>
              <mc:Fallback xmlns="">
                <p:pic>
                  <p:nvPicPr>
                    <p:cNvPr id="752" name="Håndskrift 751">
                      <a:extLst>
                        <a:ext uri="{FF2B5EF4-FFF2-40B4-BE49-F238E27FC236}">
                          <a16:creationId xmlns:a16="http://schemas.microsoft.com/office/drawing/2014/main" id="{2839B9E9-7796-4308-A743-F709761AF70B}"/>
                        </a:ext>
                      </a:extLst>
                    </p:cNvPr>
                    <p:cNvPicPr/>
                    <p:nvPr/>
                  </p:nvPicPr>
                  <p:blipFill>
                    <a:blip r:embed="rId341"/>
                    <a:stretch>
                      <a:fillRect/>
                    </a:stretch>
                  </p:blipFill>
                  <p:spPr>
                    <a:xfrm>
                      <a:off x="3717700" y="3494330"/>
                      <a:ext cx="176985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59">
                  <p14:nvContentPartPr>
                    <p14:cNvPr id="753" name="Håndskrift 752">
                      <a:extLst>
                        <a:ext uri="{FF2B5EF4-FFF2-40B4-BE49-F238E27FC236}">
                          <a16:creationId xmlns:a16="http://schemas.microsoft.com/office/drawing/2014/main" id="{2A2DE704-93C7-46BF-B83D-5736B11B2E8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538250"/>
                    <a:ext cx="12600" cy="5400"/>
                  </p14:xfrm>
                </p:contentPart>
              </mc:Choice>
              <mc:Fallback xmlns="">
                <p:pic>
                  <p:nvPicPr>
                    <p:cNvPr id="753" name="Håndskrift 752">
                      <a:extLst>
                        <a:ext uri="{FF2B5EF4-FFF2-40B4-BE49-F238E27FC236}">
                          <a16:creationId xmlns:a16="http://schemas.microsoft.com/office/drawing/2014/main" id="{2A2DE704-93C7-46BF-B83D-5736B11B2E8B}"/>
                        </a:ext>
                      </a:extLst>
                    </p:cNvPr>
                    <p:cNvPicPr/>
                    <p:nvPr/>
                  </p:nvPicPr>
                  <p:blipFill>
                    <a:blip r:embed="rId372"/>
                    <a:stretch>
                      <a:fillRect/>
                    </a:stretch>
                  </p:blipFill>
                  <p:spPr>
                    <a:xfrm>
                      <a:off x="3731837" y="3358250"/>
                      <a:ext cx="205477" cy="3636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60">
                  <p14:nvContentPartPr>
                    <p14:cNvPr id="754" name="Håndskrift 753">
                      <a:extLst>
                        <a:ext uri="{FF2B5EF4-FFF2-40B4-BE49-F238E27FC236}">
                          <a16:creationId xmlns:a16="http://schemas.microsoft.com/office/drawing/2014/main" id="{FF12076D-7C6B-4112-ACB2-11EA618E311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54320" y="3527810"/>
                    <a:ext cx="360" cy="2880"/>
                  </p14:xfrm>
                </p:contentPart>
              </mc:Choice>
              <mc:Fallback xmlns="">
                <p:pic>
                  <p:nvPicPr>
                    <p:cNvPr id="754" name="Håndskrift 753">
                      <a:extLst>
                        <a:ext uri="{FF2B5EF4-FFF2-40B4-BE49-F238E27FC236}">
                          <a16:creationId xmlns:a16="http://schemas.microsoft.com/office/drawing/2014/main" id="{FF12076D-7C6B-4112-ACB2-11EA618E3116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18320" y="3383810"/>
                      <a:ext cx="72000" cy="2894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61">
                  <p14:nvContentPartPr>
                    <p14:cNvPr id="755" name="Håndskrift 754">
                      <a:extLst>
                        <a:ext uri="{FF2B5EF4-FFF2-40B4-BE49-F238E27FC236}">
                          <a16:creationId xmlns:a16="http://schemas.microsoft.com/office/drawing/2014/main" id="{ED8A5478-849A-4525-99F4-F37C9D96C74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85640" y="3517370"/>
                    <a:ext cx="360" cy="360"/>
                  </p14:xfrm>
                </p:contentPart>
              </mc:Choice>
              <mc:Fallback xmlns="">
                <p:pic>
                  <p:nvPicPr>
                    <p:cNvPr id="755" name="Håndskrift 754">
                      <a:extLst>
                        <a:ext uri="{FF2B5EF4-FFF2-40B4-BE49-F238E27FC236}">
                          <a16:creationId xmlns:a16="http://schemas.microsoft.com/office/drawing/2014/main" id="{ED8A5478-849A-4525-99F4-F37C9D96C743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49640" y="34813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grpSp>
            <p:nvGrpSpPr>
              <p:cNvPr id="576" name="Gruppe 575">
                <a:extLst>
                  <a:ext uri="{FF2B5EF4-FFF2-40B4-BE49-F238E27FC236}">
                    <a16:creationId xmlns:a16="http://schemas.microsoft.com/office/drawing/2014/main" id="{1A08BE55-E23E-47E4-B7B8-E77B916E74A6}"/>
                  </a:ext>
                </a:extLst>
              </p:cNvPr>
              <p:cNvGrpSpPr/>
              <p:nvPr/>
            </p:nvGrpSpPr>
            <p:grpSpPr>
              <a:xfrm>
                <a:off x="7754138" y="3798806"/>
                <a:ext cx="1092892" cy="1397384"/>
                <a:chOff x="3887440" y="3263570"/>
                <a:chExt cx="456120" cy="58320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462">
                  <p14:nvContentPartPr>
                    <p14:cNvPr id="709" name="Håndskrift 708">
                      <a:extLst>
                        <a:ext uri="{FF2B5EF4-FFF2-40B4-BE49-F238E27FC236}">
                          <a16:creationId xmlns:a16="http://schemas.microsoft.com/office/drawing/2014/main" id="{B4565516-804F-46C5-8269-070CD545423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17680" y="3288770"/>
                    <a:ext cx="128160" cy="558000"/>
                  </p14:xfrm>
                </p:contentPart>
              </mc:Choice>
              <mc:Fallback xmlns="">
                <p:pic>
                  <p:nvPicPr>
                    <p:cNvPr id="709" name="Håndskrift 708">
                      <a:extLst>
                        <a:ext uri="{FF2B5EF4-FFF2-40B4-BE49-F238E27FC236}">
                          <a16:creationId xmlns:a16="http://schemas.microsoft.com/office/drawing/2014/main" id="{B4565516-804F-46C5-8269-070CD545423E}"/>
                        </a:ext>
                      </a:extLst>
                    </p:cNvPr>
                    <p:cNvPicPr/>
                    <p:nvPr/>
                  </p:nvPicPr>
                  <p:blipFill>
                    <a:blip r:embed="rId376"/>
                    <a:stretch>
                      <a:fillRect/>
                    </a:stretch>
                  </p:blipFill>
                  <p:spPr>
                    <a:xfrm>
                      <a:off x="3897529" y="3237007"/>
                      <a:ext cx="168059" cy="66049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63">
                  <p14:nvContentPartPr>
                    <p14:cNvPr id="710" name="Håndskrift 709">
                      <a:extLst>
                        <a:ext uri="{FF2B5EF4-FFF2-40B4-BE49-F238E27FC236}">
                          <a16:creationId xmlns:a16="http://schemas.microsoft.com/office/drawing/2014/main" id="{F68E611D-9EEF-4ED3-8679-6DA8C76C03C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61320" y="3378050"/>
                    <a:ext cx="282240" cy="417600"/>
                  </p14:xfrm>
                </p:contentPart>
              </mc:Choice>
              <mc:Fallback xmlns="">
                <p:pic>
                  <p:nvPicPr>
                    <p:cNvPr id="710" name="Håndskrift 709">
                      <a:extLst>
                        <a:ext uri="{FF2B5EF4-FFF2-40B4-BE49-F238E27FC236}">
                          <a16:creationId xmlns:a16="http://schemas.microsoft.com/office/drawing/2014/main" id="{F68E611D-9EEF-4ED3-8679-6DA8C76C03C2}"/>
                        </a:ext>
                      </a:extLst>
                    </p:cNvPr>
                    <p:cNvPicPr/>
                    <p:nvPr/>
                  </p:nvPicPr>
                  <p:blipFill>
                    <a:blip r:embed="rId378"/>
                    <a:stretch>
                      <a:fillRect/>
                    </a:stretch>
                  </p:blipFill>
                  <p:spPr>
                    <a:xfrm>
                      <a:off x="4041160" y="3326367"/>
                      <a:ext cx="322157" cy="51993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64">
                  <p14:nvContentPartPr>
                    <p14:cNvPr id="711" name="Håndskrift 710">
                      <a:extLst>
                        <a:ext uri="{FF2B5EF4-FFF2-40B4-BE49-F238E27FC236}">
                          <a16:creationId xmlns:a16="http://schemas.microsoft.com/office/drawing/2014/main" id="{CE926857-404E-4A7B-8FA0-6588904043C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53400" y="3263570"/>
                    <a:ext cx="68040" cy="560520"/>
                  </p14:xfrm>
                </p:contentPart>
              </mc:Choice>
              <mc:Fallback xmlns="">
                <p:pic>
                  <p:nvPicPr>
                    <p:cNvPr id="711" name="Håndskrift 710">
                      <a:extLst>
                        <a:ext uri="{FF2B5EF4-FFF2-40B4-BE49-F238E27FC236}">
                          <a16:creationId xmlns:a16="http://schemas.microsoft.com/office/drawing/2014/main" id="{CE926857-404E-4A7B-8FA0-6588904043C0}"/>
                        </a:ext>
                      </a:extLst>
                    </p:cNvPr>
                    <p:cNvPicPr/>
                    <p:nvPr/>
                  </p:nvPicPr>
                  <p:blipFill>
                    <a:blip r:embed="rId380"/>
                    <a:stretch>
                      <a:fillRect/>
                    </a:stretch>
                  </p:blipFill>
                  <p:spPr>
                    <a:xfrm>
                      <a:off x="4033270" y="3211766"/>
                      <a:ext cx="107898" cy="66309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65">
                  <p14:nvContentPartPr>
                    <p14:cNvPr id="712" name="Håndskrift 711">
                      <a:extLst>
                        <a:ext uri="{FF2B5EF4-FFF2-40B4-BE49-F238E27FC236}">
                          <a16:creationId xmlns:a16="http://schemas.microsoft.com/office/drawing/2014/main" id="{ED0E5570-F325-4C87-8635-B2016F08D62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87440" y="3459050"/>
                    <a:ext cx="435960" cy="367200"/>
                  </p14:xfrm>
                </p:contentPart>
              </mc:Choice>
              <mc:Fallback xmlns="">
                <p:pic>
                  <p:nvPicPr>
                    <p:cNvPr id="712" name="Håndskrift 711">
                      <a:extLst>
                        <a:ext uri="{FF2B5EF4-FFF2-40B4-BE49-F238E27FC236}">
                          <a16:creationId xmlns:a16="http://schemas.microsoft.com/office/drawing/2014/main" id="{ED0E5570-F325-4C87-8635-B2016F08D62C}"/>
                        </a:ext>
                      </a:extLst>
                    </p:cNvPr>
                    <p:cNvPicPr/>
                    <p:nvPr/>
                  </p:nvPicPr>
                  <p:blipFill>
                    <a:blip r:embed="rId382"/>
                    <a:stretch>
                      <a:fillRect/>
                    </a:stretch>
                  </p:blipFill>
                  <p:spPr>
                    <a:xfrm>
                      <a:off x="3867257" y="3407332"/>
                      <a:ext cx="475923" cy="469602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grpSp>
            <p:nvGrpSpPr>
              <p:cNvPr id="577" name="Gruppe 576">
                <a:extLst>
                  <a:ext uri="{FF2B5EF4-FFF2-40B4-BE49-F238E27FC236}">
                    <a16:creationId xmlns:a16="http://schemas.microsoft.com/office/drawing/2014/main" id="{76FA3D0F-273D-4E2A-BA91-C542C66DC42B}"/>
                  </a:ext>
                </a:extLst>
              </p:cNvPr>
              <p:cNvGrpSpPr/>
              <p:nvPr/>
            </p:nvGrpSpPr>
            <p:grpSpPr>
              <a:xfrm>
                <a:off x="7795691" y="3860167"/>
                <a:ext cx="610200" cy="375480"/>
                <a:chOff x="3784480" y="3168170"/>
                <a:chExt cx="610200" cy="3754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466">
                  <p14:nvContentPartPr>
                    <p14:cNvPr id="666" name="Håndskrift 665">
                      <a:extLst>
                        <a:ext uri="{FF2B5EF4-FFF2-40B4-BE49-F238E27FC236}">
                          <a16:creationId xmlns:a16="http://schemas.microsoft.com/office/drawing/2014/main" id="{3724EB3C-C103-48CD-9D9E-52BAB4B59CE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90600" y="3270050"/>
                    <a:ext cx="360" cy="360"/>
                  </p14:xfrm>
                </p:contentPart>
              </mc:Choice>
              <mc:Fallback xmlns="">
                <p:pic>
                  <p:nvPicPr>
                    <p:cNvPr id="666" name="Håndskrift 665">
                      <a:extLst>
                        <a:ext uri="{FF2B5EF4-FFF2-40B4-BE49-F238E27FC236}">
                          <a16:creationId xmlns:a16="http://schemas.microsoft.com/office/drawing/2014/main" id="{3724EB3C-C103-48CD-9D9E-52BAB4B59CE6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54600" y="323405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67">
                  <p14:nvContentPartPr>
                    <p14:cNvPr id="667" name="Håndskrift 666">
                      <a:extLst>
                        <a:ext uri="{FF2B5EF4-FFF2-40B4-BE49-F238E27FC236}">
                          <a16:creationId xmlns:a16="http://schemas.microsoft.com/office/drawing/2014/main" id="{2F74473A-6A82-457B-B386-ACD47CF54EA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09680" y="3187610"/>
                    <a:ext cx="360" cy="360"/>
                  </p14:xfrm>
                </p:contentPart>
              </mc:Choice>
              <mc:Fallback xmlns="">
                <p:pic>
                  <p:nvPicPr>
                    <p:cNvPr id="667" name="Håndskrift 666">
                      <a:extLst>
                        <a:ext uri="{FF2B5EF4-FFF2-40B4-BE49-F238E27FC236}">
                          <a16:creationId xmlns:a16="http://schemas.microsoft.com/office/drawing/2014/main" id="{2F74473A-6A82-457B-B386-ACD47CF54EA2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73680" y="31516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68">
                  <p14:nvContentPartPr>
                    <p14:cNvPr id="668" name="Håndskrift 667">
                      <a:extLst>
                        <a:ext uri="{FF2B5EF4-FFF2-40B4-BE49-F238E27FC236}">
                          <a16:creationId xmlns:a16="http://schemas.microsoft.com/office/drawing/2014/main" id="{54565B33-E870-4469-A65B-223006AEF98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60440" y="3168170"/>
                    <a:ext cx="360" cy="360"/>
                  </p14:xfrm>
                </p:contentPart>
              </mc:Choice>
              <mc:Fallback xmlns="">
                <p:pic>
                  <p:nvPicPr>
                    <p:cNvPr id="668" name="Håndskrift 667">
                      <a:extLst>
                        <a:ext uri="{FF2B5EF4-FFF2-40B4-BE49-F238E27FC236}">
                          <a16:creationId xmlns:a16="http://schemas.microsoft.com/office/drawing/2014/main" id="{54565B33-E870-4469-A65B-223006AEF98F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24440" y="3132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69">
                  <p14:nvContentPartPr>
                    <p14:cNvPr id="669" name="Håndskrift 668">
                      <a:extLst>
                        <a:ext uri="{FF2B5EF4-FFF2-40B4-BE49-F238E27FC236}">
                          <a16:creationId xmlns:a16="http://schemas.microsoft.com/office/drawing/2014/main" id="{FD0D5BB0-8001-428E-B037-0224EFA5B82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200210"/>
                    <a:ext cx="360" cy="360"/>
                  </p14:xfrm>
                </p:contentPart>
              </mc:Choice>
              <mc:Fallback xmlns="">
                <p:pic>
                  <p:nvPicPr>
                    <p:cNvPr id="669" name="Håndskrift 668">
                      <a:extLst>
                        <a:ext uri="{FF2B5EF4-FFF2-40B4-BE49-F238E27FC236}">
                          <a16:creationId xmlns:a16="http://schemas.microsoft.com/office/drawing/2014/main" id="{FD0D5BB0-8001-428E-B037-0224EFA5B823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69080" y="31642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70">
                  <p14:nvContentPartPr>
                    <p14:cNvPr id="670" name="Håndskrift 669">
                      <a:extLst>
                        <a:ext uri="{FF2B5EF4-FFF2-40B4-BE49-F238E27FC236}">
                          <a16:creationId xmlns:a16="http://schemas.microsoft.com/office/drawing/2014/main" id="{9245ABC3-BDF2-4E99-938D-B55F890602D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257090"/>
                    <a:ext cx="360" cy="360"/>
                  </p14:xfrm>
                </p:contentPart>
              </mc:Choice>
              <mc:Fallback xmlns="">
                <p:pic>
                  <p:nvPicPr>
                    <p:cNvPr id="670" name="Håndskrift 669">
                      <a:extLst>
                        <a:ext uri="{FF2B5EF4-FFF2-40B4-BE49-F238E27FC236}">
                          <a16:creationId xmlns:a16="http://schemas.microsoft.com/office/drawing/2014/main" id="{9245ABC3-BDF2-4E99-938D-B55F890602DA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69080" y="32210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71">
                  <p14:nvContentPartPr>
                    <p14:cNvPr id="671" name="Håndskrift 670">
                      <a:extLst>
                        <a:ext uri="{FF2B5EF4-FFF2-40B4-BE49-F238E27FC236}">
                          <a16:creationId xmlns:a16="http://schemas.microsoft.com/office/drawing/2014/main" id="{18EB9680-B598-4701-90C9-32CA83D754F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276170"/>
                    <a:ext cx="360" cy="360"/>
                  </p14:xfrm>
                </p:contentPart>
              </mc:Choice>
              <mc:Fallback xmlns="">
                <p:pic>
                  <p:nvPicPr>
                    <p:cNvPr id="671" name="Håndskrift 670">
                      <a:extLst>
                        <a:ext uri="{FF2B5EF4-FFF2-40B4-BE49-F238E27FC236}">
                          <a16:creationId xmlns:a16="http://schemas.microsoft.com/office/drawing/2014/main" id="{18EB9680-B598-4701-90C9-32CA83D754FD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92760" y="3240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72">
                  <p14:nvContentPartPr>
                    <p14:cNvPr id="672" name="Håndskrift 671">
                      <a:extLst>
                        <a:ext uri="{FF2B5EF4-FFF2-40B4-BE49-F238E27FC236}">
                          <a16:creationId xmlns:a16="http://schemas.microsoft.com/office/drawing/2014/main" id="{88DFFB96-DB9D-414F-95C3-B8908CE311C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66920" y="3250970"/>
                    <a:ext cx="2880" cy="360"/>
                  </p14:xfrm>
                </p:contentPart>
              </mc:Choice>
              <mc:Fallback xmlns="">
                <p:pic>
                  <p:nvPicPr>
                    <p:cNvPr id="672" name="Håndskrift 671">
                      <a:extLst>
                        <a:ext uri="{FF2B5EF4-FFF2-40B4-BE49-F238E27FC236}">
                          <a16:creationId xmlns:a16="http://schemas.microsoft.com/office/drawing/2014/main" id="{88DFFB96-DB9D-414F-95C3-B8908CE311CA}"/>
                        </a:ext>
                      </a:extLst>
                    </p:cNvPr>
                    <p:cNvPicPr/>
                    <p:nvPr/>
                  </p:nvPicPr>
                  <p:blipFill>
                    <a:blip r:embed="rId42"/>
                    <a:stretch>
                      <a:fillRect/>
                    </a:stretch>
                  </p:blipFill>
                  <p:spPr>
                    <a:xfrm>
                      <a:off x="3794920" y="3214970"/>
                      <a:ext cx="14616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73">
                  <p14:nvContentPartPr>
                    <p14:cNvPr id="673" name="Håndskrift 672">
                      <a:extLst>
                        <a:ext uri="{FF2B5EF4-FFF2-40B4-BE49-F238E27FC236}">
                          <a16:creationId xmlns:a16="http://schemas.microsoft.com/office/drawing/2014/main" id="{676EB58C-7D8D-41BB-9FFC-38FCFEB23AF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84480" y="3218930"/>
                    <a:ext cx="360" cy="360"/>
                  </p14:xfrm>
                </p:contentPart>
              </mc:Choice>
              <mc:Fallback xmlns="">
                <p:pic>
                  <p:nvPicPr>
                    <p:cNvPr id="673" name="Håndskrift 672">
                      <a:extLst>
                        <a:ext uri="{FF2B5EF4-FFF2-40B4-BE49-F238E27FC236}">
                          <a16:creationId xmlns:a16="http://schemas.microsoft.com/office/drawing/2014/main" id="{676EB58C-7D8D-41BB-9FFC-38FCFEB23AFA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48480" y="31829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74">
                  <p14:nvContentPartPr>
                    <p14:cNvPr id="674" name="Håndskrift 673">
                      <a:extLst>
                        <a:ext uri="{FF2B5EF4-FFF2-40B4-BE49-F238E27FC236}">
                          <a16:creationId xmlns:a16="http://schemas.microsoft.com/office/drawing/2014/main" id="{F905B11C-FF43-4479-8D6B-D55BCF8BF67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210290"/>
                    <a:ext cx="360" cy="2880"/>
                  </p14:xfrm>
                </p:contentPart>
              </mc:Choice>
              <mc:Fallback xmlns="">
                <p:pic>
                  <p:nvPicPr>
                    <p:cNvPr id="674" name="Håndskrift 673">
                      <a:extLst>
                        <a:ext uri="{FF2B5EF4-FFF2-40B4-BE49-F238E27FC236}">
                          <a16:creationId xmlns:a16="http://schemas.microsoft.com/office/drawing/2014/main" id="{F905B11C-FF43-4479-8D6B-D55BCF8BF676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92760" y="3066290"/>
                      <a:ext cx="72000" cy="2894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75">
                  <p14:nvContentPartPr>
                    <p14:cNvPr id="675" name="Håndskrift 674">
                      <a:extLst>
                        <a:ext uri="{FF2B5EF4-FFF2-40B4-BE49-F238E27FC236}">
                          <a16:creationId xmlns:a16="http://schemas.microsoft.com/office/drawing/2014/main" id="{2D82484E-9B28-49EE-8B76-BC7C4C460E5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76440" y="3244490"/>
                    <a:ext cx="360" cy="360"/>
                  </p14:xfrm>
                </p:contentPart>
              </mc:Choice>
              <mc:Fallback xmlns="">
                <p:pic>
                  <p:nvPicPr>
                    <p:cNvPr id="675" name="Håndskrift 674">
                      <a:extLst>
                        <a:ext uri="{FF2B5EF4-FFF2-40B4-BE49-F238E27FC236}">
                          <a16:creationId xmlns:a16="http://schemas.microsoft.com/office/drawing/2014/main" id="{2D82484E-9B28-49EE-8B76-BC7C4C460E56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040440" y="32084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76">
                  <p14:nvContentPartPr>
                    <p14:cNvPr id="676" name="Håndskrift 675">
                      <a:extLst>
                        <a:ext uri="{FF2B5EF4-FFF2-40B4-BE49-F238E27FC236}">
                          <a16:creationId xmlns:a16="http://schemas.microsoft.com/office/drawing/2014/main" id="{DFCCDBE1-EF37-45D9-A2AD-DCE68FCC31A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89040" y="3180770"/>
                    <a:ext cx="360" cy="360"/>
                  </p14:xfrm>
                </p:contentPart>
              </mc:Choice>
              <mc:Fallback xmlns="">
                <p:pic>
                  <p:nvPicPr>
                    <p:cNvPr id="676" name="Håndskrift 675">
                      <a:extLst>
                        <a:ext uri="{FF2B5EF4-FFF2-40B4-BE49-F238E27FC236}">
                          <a16:creationId xmlns:a16="http://schemas.microsoft.com/office/drawing/2014/main" id="{DFCCDBE1-EF37-45D9-A2AD-DCE68FCC31A8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053040" y="31447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77">
                  <p14:nvContentPartPr>
                    <p14:cNvPr id="677" name="Håndskrift 676">
                      <a:extLst>
                        <a:ext uri="{FF2B5EF4-FFF2-40B4-BE49-F238E27FC236}">
                          <a16:creationId xmlns:a16="http://schemas.microsoft.com/office/drawing/2014/main" id="{2F403AF9-8A70-42AF-8981-BADF10B67AB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27200" y="3168170"/>
                    <a:ext cx="360" cy="360"/>
                  </p14:xfrm>
                </p:contentPart>
              </mc:Choice>
              <mc:Fallback xmlns="">
                <p:pic>
                  <p:nvPicPr>
                    <p:cNvPr id="677" name="Håndskrift 676">
                      <a:extLst>
                        <a:ext uri="{FF2B5EF4-FFF2-40B4-BE49-F238E27FC236}">
                          <a16:creationId xmlns:a16="http://schemas.microsoft.com/office/drawing/2014/main" id="{2F403AF9-8A70-42AF-8981-BADF10B67AB9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091200" y="3132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78">
                  <p14:nvContentPartPr>
                    <p14:cNvPr id="678" name="Håndskrift 677">
                      <a:extLst>
                        <a:ext uri="{FF2B5EF4-FFF2-40B4-BE49-F238E27FC236}">
                          <a16:creationId xmlns:a16="http://schemas.microsoft.com/office/drawing/2014/main" id="{339FEB4D-82D7-41AB-AC1E-14E71D98BE2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187610"/>
                    <a:ext cx="360" cy="360"/>
                  </p14:xfrm>
                </p:contentPart>
              </mc:Choice>
              <mc:Fallback xmlns="">
                <p:pic>
                  <p:nvPicPr>
                    <p:cNvPr id="678" name="Håndskrift 677">
                      <a:extLst>
                        <a:ext uri="{FF2B5EF4-FFF2-40B4-BE49-F238E27FC236}">
                          <a16:creationId xmlns:a16="http://schemas.microsoft.com/office/drawing/2014/main" id="{339FEB4D-82D7-41AB-AC1E-14E71D98BE22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141960" y="31516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79">
                  <p14:nvContentPartPr>
                    <p14:cNvPr id="679" name="Håndskrift 678">
                      <a:extLst>
                        <a:ext uri="{FF2B5EF4-FFF2-40B4-BE49-F238E27FC236}">
                          <a16:creationId xmlns:a16="http://schemas.microsoft.com/office/drawing/2014/main" id="{4BF4DA21-7141-487A-89E2-E10442512AC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218930"/>
                    <a:ext cx="360" cy="360"/>
                  </p14:xfrm>
                </p:contentPart>
              </mc:Choice>
              <mc:Fallback xmlns="">
                <p:pic>
                  <p:nvPicPr>
                    <p:cNvPr id="679" name="Håndskrift 678">
                      <a:extLst>
                        <a:ext uri="{FF2B5EF4-FFF2-40B4-BE49-F238E27FC236}">
                          <a16:creationId xmlns:a16="http://schemas.microsoft.com/office/drawing/2014/main" id="{4BF4DA21-7141-487A-89E2-E10442512AC8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141960" y="31829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80">
                  <p14:nvContentPartPr>
                    <p14:cNvPr id="680" name="Håndskrift 679">
                      <a:extLst>
                        <a:ext uri="{FF2B5EF4-FFF2-40B4-BE49-F238E27FC236}">
                          <a16:creationId xmlns:a16="http://schemas.microsoft.com/office/drawing/2014/main" id="{D904FBD0-1306-4A8D-A347-191C1DF0107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62840" y="3250970"/>
                    <a:ext cx="2880" cy="360"/>
                  </p14:xfrm>
                </p:contentPart>
              </mc:Choice>
              <mc:Fallback xmlns="">
                <p:pic>
                  <p:nvPicPr>
                    <p:cNvPr id="680" name="Håndskrift 679">
                      <a:extLst>
                        <a:ext uri="{FF2B5EF4-FFF2-40B4-BE49-F238E27FC236}">
                          <a16:creationId xmlns:a16="http://schemas.microsoft.com/office/drawing/2014/main" id="{D904FBD0-1306-4A8D-A347-191C1DF01071}"/>
                        </a:ext>
                      </a:extLst>
                    </p:cNvPr>
                    <p:cNvPicPr/>
                    <p:nvPr/>
                  </p:nvPicPr>
                  <p:blipFill>
                    <a:blip r:embed="rId42"/>
                    <a:stretch>
                      <a:fillRect/>
                    </a:stretch>
                  </p:blipFill>
                  <p:spPr>
                    <a:xfrm>
                      <a:off x="4090840" y="3214970"/>
                      <a:ext cx="14616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81">
                  <p14:nvContentPartPr>
                    <p14:cNvPr id="681" name="Håndskrift 680">
                      <a:extLst>
                        <a:ext uri="{FF2B5EF4-FFF2-40B4-BE49-F238E27FC236}">
                          <a16:creationId xmlns:a16="http://schemas.microsoft.com/office/drawing/2014/main" id="{4B64823B-7EE2-4CE7-B2EA-E17FEFF7A80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8120" y="3257090"/>
                    <a:ext cx="360" cy="6840"/>
                  </p14:xfrm>
                </p:contentPart>
              </mc:Choice>
              <mc:Fallback xmlns="">
                <p:pic>
                  <p:nvPicPr>
                    <p:cNvPr id="681" name="Håndskrift 680">
                      <a:extLst>
                        <a:ext uri="{FF2B5EF4-FFF2-40B4-BE49-F238E27FC236}">
                          <a16:creationId xmlns:a16="http://schemas.microsoft.com/office/drawing/2014/main" id="{4B64823B-7EE2-4CE7-B2EA-E17FEFF7A804}"/>
                        </a:ext>
                      </a:extLst>
                    </p:cNvPr>
                    <p:cNvPicPr/>
                    <p:nvPr/>
                  </p:nvPicPr>
                  <p:blipFill>
                    <a:blip r:embed="rId339"/>
                    <a:stretch>
                      <a:fillRect/>
                    </a:stretch>
                  </p:blipFill>
                  <p:spPr>
                    <a:xfrm>
                      <a:off x="4072120" y="3086090"/>
                      <a:ext cx="72000" cy="34713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82">
                  <p14:nvContentPartPr>
                    <p14:cNvPr id="682" name="Håndskrift 681">
                      <a:extLst>
                        <a:ext uri="{FF2B5EF4-FFF2-40B4-BE49-F238E27FC236}">
                          <a16:creationId xmlns:a16="http://schemas.microsoft.com/office/drawing/2014/main" id="{9E75A7F8-1FD7-4477-85F3-8F660DC9352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8120" y="3206330"/>
                    <a:ext cx="6840" cy="360"/>
                  </p14:xfrm>
                </p:contentPart>
              </mc:Choice>
              <mc:Fallback xmlns="">
                <p:pic>
                  <p:nvPicPr>
                    <p:cNvPr id="682" name="Håndskrift 681">
                      <a:extLst>
                        <a:ext uri="{FF2B5EF4-FFF2-40B4-BE49-F238E27FC236}">
                          <a16:creationId xmlns:a16="http://schemas.microsoft.com/office/drawing/2014/main" id="{9E75A7F8-1FD7-4477-85F3-8F660DC9352C}"/>
                        </a:ext>
                      </a:extLst>
                    </p:cNvPr>
                    <p:cNvPicPr/>
                    <p:nvPr/>
                  </p:nvPicPr>
                  <p:blipFill>
                    <a:blip r:embed="rId341"/>
                    <a:stretch>
                      <a:fillRect/>
                    </a:stretch>
                  </p:blipFill>
                  <p:spPr>
                    <a:xfrm>
                      <a:off x="4022620" y="3170330"/>
                      <a:ext cx="176985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83">
                  <p14:nvContentPartPr>
                    <p14:cNvPr id="683" name="Håndskrift 682">
                      <a:extLst>
                        <a:ext uri="{FF2B5EF4-FFF2-40B4-BE49-F238E27FC236}">
                          <a16:creationId xmlns:a16="http://schemas.microsoft.com/office/drawing/2014/main" id="{E4E63774-4374-4784-808C-0D612304226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212810"/>
                    <a:ext cx="2880" cy="360"/>
                  </p14:xfrm>
                </p:contentPart>
              </mc:Choice>
              <mc:Fallback xmlns="">
                <p:pic>
                  <p:nvPicPr>
                    <p:cNvPr id="683" name="Håndskrift 682">
                      <a:extLst>
                        <a:ext uri="{FF2B5EF4-FFF2-40B4-BE49-F238E27FC236}">
                          <a16:creationId xmlns:a16="http://schemas.microsoft.com/office/drawing/2014/main" id="{E4E63774-4374-4784-808C-0D612304226B}"/>
                        </a:ext>
                      </a:extLst>
                    </p:cNvPr>
                    <p:cNvPicPr/>
                    <p:nvPr/>
                  </p:nvPicPr>
                  <p:blipFill>
                    <a:blip r:embed="rId343"/>
                    <a:stretch>
                      <a:fillRect/>
                    </a:stretch>
                  </p:blipFill>
                  <p:spPr>
                    <a:xfrm>
                      <a:off x="4081960" y="3176810"/>
                      <a:ext cx="19392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84">
                  <p14:nvContentPartPr>
                    <p14:cNvPr id="684" name="Håndskrift 683">
                      <a:extLst>
                        <a:ext uri="{FF2B5EF4-FFF2-40B4-BE49-F238E27FC236}">
                          <a16:creationId xmlns:a16="http://schemas.microsoft.com/office/drawing/2014/main" id="{A751154E-B3D8-4CA3-AE99-BA46EF9781C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29880" y="3334850"/>
                    <a:ext cx="3600" cy="5400"/>
                  </p14:xfrm>
                </p:contentPart>
              </mc:Choice>
              <mc:Fallback xmlns="">
                <p:pic>
                  <p:nvPicPr>
                    <p:cNvPr id="684" name="Håndskrift 683">
                      <a:extLst>
                        <a:ext uri="{FF2B5EF4-FFF2-40B4-BE49-F238E27FC236}">
                          <a16:creationId xmlns:a16="http://schemas.microsoft.com/office/drawing/2014/main" id="{A751154E-B3D8-4CA3-AE99-BA46EF9781CF}"/>
                        </a:ext>
                      </a:extLst>
                    </p:cNvPr>
                    <p:cNvPicPr/>
                    <p:nvPr/>
                  </p:nvPicPr>
                  <p:blipFill>
                    <a:blip r:embed="rId63"/>
                    <a:stretch>
                      <a:fillRect/>
                    </a:stretch>
                  </p:blipFill>
                  <p:spPr>
                    <a:xfrm>
                      <a:off x="4257880" y="3154850"/>
                      <a:ext cx="146880" cy="3636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85">
                  <p14:nvContentPartPr>
                    <p14:cNvPr id="685" name="Håndskrift 684">
                      <a:extLst>
                        <a:ext uri="{FF2B5EF4-FFF2-40B4-BE49-F238E27FC236}">
                          <a16:creationId xmlns:a16="http://schemas.microsoft.com/office/drawing/2014/main" id="{D5DE92E0-F906-4AB5-A7C2-D89C1BE8BF5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05040" y="3365090"/>
                    <a:ext cx="360" cy="6840"/>
                  </p14:xfrm>
                </p:contentPart>
              </mc:Choice>
              <mc:Fallback xmlns="">
                <p:pic>
                  <p:nvPicPr>
                    <p:cNvPr id="685" name="Håndskrift 684">
                      <a:extLst>
                        <a:ext uri="{FF2B5EF4-FFF2-40B4-BE49-F238E27FC236}">
                          <a16:creationId xmlns:a16="http://schemas.microsoft.com/office/drawing/2014/main" id="{D5DE92E0-F906-4AB5-A7C2-D89C1BE8BF56}"/>
                        </a:ext>
                      </a:extLst>
                    </p:cNvPr>
                    <p:cNvPicPr/>
                    <p:nvPr/>
                  </p:nvPicPr>
                  <p:blipFill>
                    <a:blip r:embed="rId339"/>
                    <a:stretch>
                      <a:fillRect/>
                    </a:stretch>
                  </p:blipFill>
                  <p:spPr>
                    <a:xfrm>
                      <a:off x="4269040" y="3194090"/>
                      <a:ext cx="72000" cy="34713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86">
                  <p14:nvContentPartPr>
                    <p14:cNvPr id="686" name="Håndskrift 685">
                      <a:extLst>
                        <a:ext uri="{FF2B5EF4-FFF2-40B4-BE49-F238E27FC236}">
                          <a16:creationId xmlns:a16="http://schemas.microsoft.com/office/drawing/2014/main" id="{57FAD138-434C-4BEF-A2E4-EB85682F669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17640" y="3403250"/>
                    <a:ext cx="23760" cy="360"/>
                  </p14:xfrm>
                </p:contentPart>
              </mc:Choice>
              <mc:Fallback xmlns="">
                <p:pic>
                  <p:nvPicPr>
                    <p:cNvPr id="686" name="Håndskrift 685">
                      <a:extLst>
                        <a:ext uri="{FF2B5EF4-FFF2-40B4-BE49-F238E27FC236}">
                          <a16:creationId xmlns:a16="http://schemas.microsoft.com/office/drawing/2014/main" id="{57FAD138-434C-4BEF-A2E4-EB85682F6698}"/>
                        </a:ext>
                      </a:extLst>
                    </p:cNvPr>
                    <p:cNvPicPr/>
                    <p:nvPr/>
                  </p:nvPicPr>
                  <p:blipFill>
                    <a:blip r:embed="rId347"/>
                    <a:stretch>
                      <a:fillRect/>
                    </a:stretch>
                  </p:blipFill>
                  <p:spPr>
                    <a:xfrm>
                      <a:off x="4222600" y="3367250"/>
                      <a:ext cx="21289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87">
                  <p14:nvContentPartPr>
                    <p14:cNvPr id="687" name="Håndskrift 686">
                      <a:extLst>
                        <a:ext uri="{FF2B5EF4-FFF2-40B4-BE49-F238E27FC236}">
                          <a16:creationId xmlns:a16="http://schemas.microsoft.com/office/drawing/2014/main" id="{EE6128E2-B3C5-4590-B9F8-66D6FD94521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61560" y="3385610"/>
                    <a:ext cx="3600" cy="5400"/>
                  </p14:xfrm>
                </p:contentPart>
              </mc:Choice>
              <mc:Fallback xmlns="">
                <p:pic>
                  <p:nvPicPr>
                    <p:cNvPr id="687" name="Håndskrift 686">
                      <a:extLst>
                        <a:ext uri="{FF2B5EF4-FFF2-40B4-BE49-F238E27FC236}">
                          <a16:creationId xmlns:a16="http://schemas.microsoft.com/office/drawing/2014/main" id="{EE6128E2-B3C5-4590-B9F8-66D6FD945212}"/>
                        </a:ext>
                      </a:extLst>
                    </p:cNvPr>
                    <p:cNvPicPr/>
                    <p:nvPr/>
                  </p:nvPicPr>
                  <p:blipFill>
                    <a:blip r:embed="rId63"/>
                    <a:stretch>
                      <a:fillRect/>
                    </a:stretch>
                  </p:blipFill>
                  <p:spPr>
                    <a:xfrm>
                      <a:off x="4289560" y="3205610"/>
                      <a:ext cx="146880" cy="3636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88">
                  <p14:nvContentPartPr>
                    <p14:cNvPr id="688" name="Håndskrift 687">
                      <a:extLst>
                        <a:ext uri="{FF2B5EF4-FFF2-40B4-BE49-F238E27FC236}">
                          <a16:creationId xmlns:a16="http://schemas.microsoft.com/office/drawing/2014/main" id="{AF41BD8B-5661-4626-AEB5-459A2ED1AA2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42840" y="3339890"/>
                    <a:ext cx="6840" cy="360"/>
                  </p14:xfrm>
                </p:contentPart>
              </mc:Choice>
              <mc:Fallback xmlns="">
                <p:pic>
                  <p:nvPicPr>
                    <p:cNvPr id="688" name="Håndskrift 687">
                      <a:extLst>
                        <a:ext uri="{FF2B5EF4-FFF2-40B4-BE49-F238E27FC236}">
                          <a16:creationId xmlns:a16="http://schemas.microsoft.com/office/drawing/2014/main" id="{AF41BD8B-5661-4626-AEB5-459A2ED1AA22}"/>
                        </a:ext>
                      </a:extLst>
                    </p:cNvPr>
                    <p:cNvPicPr/>
                    <p:nvPr/>
                  </p:nvPicPr>
                  <p:blipFill>
                    <a:blip r:embed="rId341"/>
                    <a:stretch>
                      <a:fillRect/>
                    </a:stretch>
                  </p:blipFill>
                  <p:spPr>
                    <a:xfrm>
                      <a:off x="4257340" y="3303890"/>
                      <a:ext cx="176985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89">
                  <p14:nvContentPartPr>
                    <p14:cNvPr id="689" name="Håndskrift 688">
                      <a:extLst>
                        <a:ext uri="{FF2B5EF4-FFF2-40B4-BE49-F238E27FC236}">
                          <a16:creationId xmlns:a16="http://schemas.microsoft.com/office/drawing/2014/main" id="{C5104DE6-3BEA-4C21-8B60-1311E30D7B3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87840" y="3320810"/>
                    <a:ext cx="6840" cy="360"/>
                  </p14:xfrm>
                </p:contentPart>
              </mc:Choice>
              <mc:Fallback xmlns="">
                <p:pic>
                  <p:nvPicPr>
                    <p:cNvPr id="689" name="Håndskrift 688">
                      <a:extLst>
                        <a:ext uri="{FF2B5EF4-FFF2-40B4-BE49-F238E27FC236}">
                          <a16:creationId xmlns:a16="http://schemas.microsoft.com/office/drawing/2014/main" id="{C5104DE6-3BEA-4C21-8B60-1311E30D7B37}"/>
                        </a:ext>
                      </a:extLst>
                    </p:cNvPr>
                    <p:cNvPicPr/>
                    <p:nvPr/>
                  </p:nvPicPr>
                  <p:blipFill>
                    <a:blip r:embed="rId341"/>
                    <a:stretch>
                      <a:fillRect/>
                    </a:stretch>
                  </p:blipFill>
                  <p:spPr>
                    <a:xfrm>
                      <a:off x="4302340" y="3284810"/>
                      <a:ext cx="176985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90">
                  <p14:nvContentPartPr>
                    <p14:cNvPr id="690" name="Håndskrift 689">
                      <a:extLst>
                        <a:ext uri="{FF2B5EF4-FFF2-40B4-BE49-F238E27FC236}">
                          <a16:creationId xmlns:a16="http://schemas.microsoft.com/office/drawing/2014/main" id="{A0F98DEE-D972-4765-9669-21430BD8846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46280" y="3416210"/>
                    <a:ext cx="2880" cy="360"/>
                  </p14:xfrm>
                </p:contentPart>
              </mc:Choice>
              <mc:Fallback xmlns="">
                <p:pic>
                  <p:nvPicPr>
                    <p:cNvPr id="690" name="Håndskrift 689">
                      <a:extLst>
                        <a:ext uri="{FF2B5EF4-FFF2-40B4-BE49-F238E27FC236}">
                          <a16:creationId xmlns:a16="http://schemas.microsoft.com/office/drawing/2014/main" id="{A0F98DEE-D972-4765-9669-21430BD88460}"/>
                        </a:ext>
                      </a:extLst>
                    </p:cNvPr>
                    <p:cNvPicPr/>
                    <p:nvPr/>
                  </p:nvPicPr>
                  <p:blipFill>
                    <a:blip r:embed="rId42"/>
                    <a:stretch>
                      <a:fillRect/>
                    </a:stretch>
                  </p:blipFill>
                  <p:spPr>
                    <a:xfrm>
                      <a:off x="4074280" y="3380210"/>
                      <a:ext cx="14616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91">
                  <p14:nvContentPartPr>
                    <p14:cNvPr id="691" name="Håndskrift 690">
                      <a:extLst>
                        <a:ext uri="{FF2B5EF4-FFF2-40B4-BE49-F238E27FC236}">
                          <a16:creationId xmlns:a16="http://schemas.microsoft.com/office/drawing/2014/main" id="{52B01FB0-195F-40B1-A283-479B12F2F72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95520" y="3409370"/>
                    <a:ext cx="360" cy="360"/>
                  </p14:xfrm>
                </p:contentPart>
              </mc:Choice>
              <mc:Fallback xmlns="">
                <p:pic>
                  <p:nvPicPr>
                    <p:cNvPr id="691" name="Håndskrift 690">
                      <a:extLst>
                        <a:ext uri="{FF2B5EF4-FFF2-40B4-BE49-F238E27FC236}">
                          <a16:creationId xmlns:a16="http://schemas.microsoft.com/office/drawing/2014/main" id="{52B01FB0-195F-40B1-A283-479B12F2F723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059520" y="33733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92">
                  <p14:nvContentPartPr>
                    <p14:cNvPr id="692" name="Håndskrift 691">
                      <a:extLst>
                        <a:ext uri="{FF2B5EF4-FFF2-40B4-BE49-F238E27FC236}">
                          <a16:creationId xmlns:a16="http://schemas.microsoft.com/office/drawing/2014/main" id="{6ABE3D73-C1F1-4ED7-ACA8-5C15373C27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14240" y="3447530"/>
                    <a:ext cx="2880" cy="360"/>
                  </p14:xfrm>
                </p:contentPart>
              </mc:Choice>
              <mc:Fallback xmlns="">
                <p:pic>
                  <p:nvPicPr>
                    <p:cNvPr id="692" name="Håndskrift 691">
                      <a:extLst>
                        <a:ext uri="{FF2B5EF4-FFF2-40B4-BE49-F238E27FC236}">
                          <a16:creationId xmlns:a16="http://schemas.microsoft.com/office/drawing/2014/main" id="{6ABE3D73-C1F1-4ED7-ACA8-5C15373C27AF}"/>
                        </a:ext>
                      </a:extLst>
                    </p:cNvPr>
                    <p:cNvPicPr/>
                    <p:nvPr/>
                  </p:nvPicPr>
                  <p:blipFill>
                    <a:blip r:embed="rId42"/>
                    <a:stretch>
                      <a:fillRect/>
                    </a:stretch>
                  </p:blipFill>
                  <p:spPr>
                    <a:xfrm>
                      <a:off x="4042240" y="3411530"/>
                      <a:ext cx="14616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93">
                  <p14:nvContentPartPr>
                    <p14:cNvPr id="693" name="Håndskrift 692">
                      <a:extLst>
                        <a:ext uri="{FF2B5EF4-FFF2-40B4-BE49-F238E27FC236}">
                          <a16:creationId xmlns:a16="http://schemas.microsoft.com/office/drawing/2014/main" id="{16FD8696-8643-4DCC-A119-4A7F00689BB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422330"/>
                    <a:ext cx="360" cy="360"/>
                  </p14:xfrm>
                </p:contentPart>
              </mc:Choice>
              <mc:Fallback xmlns="">
                <p:pic>
                  <p:nvPicPr>
                    <p:cNvPr id="693" name="Håndskrift 692">
                      <a:extLst>
                        <a:ext uri="{FF2B5EF4-FFF2-40B4-BE49-F238E27FC236}">
                          <a16:creationId xmlns:a16="http://schemas.microsoft.com/office/drawing/2014/main" id="{16FD8696-8643-4DCC-A119-4A7F00689BB5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141960" y="33863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94">
                  <p14:nvContentPartPr>
                    <p14:cNvPr id="694" name="Håndskrift 693">
                      <a:extLst>
                        <a:ext uri="{FF2B5EF4-FFF2-40B4-BE49-F238E27FC236}">
                          <a16:creationId xmlns:a16="http://schemas.microsoft.com/office/drawing/2014/main" id="{95C761AF-A550-4E52-8D42-0B6A03D8AD9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47360" y="3466970"/>
                    <a:ext cx="11880" cy="360"/>
                  </p14:xfrm>
                </p:contentPart>
              </mc:Choice>
              <mc:Fallback xmlns="">
                <p:pic>
                  <p:nvPicPr>
                    <p:cNvPr id="694" name="Håndskrift 693">
                      <a:extLst>
                        <a:ext uri="{FF2B5EF4-FFF2-40B4-BE49-F238E27FC236}">
                          <a16:creationId xmlns:a16="http://schemas.microsoft.com/office/drawing/2014/main" id="{95C761AF-A550-4E52-8D42-0B6A03D8AD9F}"/>
                        </a:ext>
                      </a:extLst>
                    </p:cNvPr>
                    <p:cNvPicPr/>
                    <p:nvPr/>
                  </p:nvPicPr>
                  <p:blipFill>
                    <a:blip r:embed="rId356"/>
                    <a:stretch>
                      <a:fillRect/>
                    </a:stretch>
                  </p:blipFill>
                  <p:spPr>
                    <a:xfrm>
                      <a:off x="4055975" y="3430970"/>
                      <a:ext cx="193735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95">
                  <p14:nvContentPartPr>
                    <p14:cNvPr id="695" name="Håndskrift 694">
                      <a:extLst>
                        <a:ext uri="{FF2B5EF4-FFF2-40B4-BE49-F238E27FC236}">
                          <a16:creationId xmlns:a16="http://schemas.microsoft.com/office/drawing/2014/main" id="{1862EE7E-DFC0-4F8C-A613-FBBB3C963A4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14600" y="3466970"/>
                    <a:ext cx="6840" cy="360"/>
                  </p14:xfrm>
                </p:contentPart>
              </mc:Choice>
              <mc:Fallback xmlns="">
                <p:pic>
                  <p:nvPicPr>
                    <p:cNvPr id="695" name="Håndskrift 694">
                      <a:extLst>
                        <a:ext uri="{FF2B5EF4-FFF2-40B4-BE49-F238E27FC236}">
                          <a16:creationId xmlns:a16="http://schemas.microsoft.com/office/drawing/2014/main" id="{1862EE7E-DFC0-4F8C-A613-FBBB3C963A4E}"/>
                        </a:ext>
                      </a:extLst>
                    </p:cNvPr>
                    <p:cNvPicPr/>
                    <p:nvPr/>
                  </p:nvPicPr>
                  <p:blipFill>
                    <a:blip r:embed="rId341"/>
                    <a:stretch>
                      <a:fillRect/>
                    </a:stretch>
                  </p:blipFill>
                  <p:spPr>
                    <a:xfrm>
                      <a:off x="4029100" y="3430970"/>
                      <a:ext cx="176985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96">
                  <p14:nvContentPartPr>
                    <p14:cNvPr id="696" name="Håndskrift 695">
                      <a:extLst>
                        <a:ext uri="{FF2B5EF4-FFF2-40B4-BE49-F238E27FC236}">
                          <a16:creationId xmlns:a16="http://schemas.microsoft.com/office/drawing/2014/main" id="{FF8670FF-E848-48D0-A1FB-0BB144023DB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1640" y="3451490"/>
                    <a:ext cx="360" cy="2880"/>
                  </p14:xfrm>
                </p:contentPart>
              </mc:Choice>
              <mc:Fallback xmlns="">
                <p:pic>
                  <p:nvPicPr>
                    <p:cNvPr id="696" name="Håndskrift 695">
                      <a:extLst>
                        <a:ext uri="{FF2B5EF4-FFF2-40B4-BE49-F238E27FC236}">
                          <a16:creationId xmlns:a16="http://schemas.microsoft.com/office/drawing/2014/main" id="{FF8670FF-E848-48D0-A1FB-0BB144023DB4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065640" y="3307490"/>
                      <a:ext cx="72000" cy="2894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97">
                  <p14:nvContentPartPr>
                    <p14:cNvPr id="697" name="Håndskrift 696">
                      <a:extLst>
                        <a:ext uri="{FF2B5EF4-FFF2-40B4-BE49-F238E27FC236}">
                          <a16:creationId xmlns:a16="http://schemas.microsoft.com/office/drawing/2014/main" id="{7A1D8869-65DD-42BA-BEAF-8DE20D1E5BF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8000" y="3432410"/>
                    <a:ext cx="4320" cy="2880"/>
                  </p14:xfrm>
                </p:contentPart>
              </mc:Choice>
              <mc:Fallback xmlns="">
                <p:pic>
                  <p:nvPicPr>
                    <p:cNvPr id="697" name="Håndskrift 696">
                      <a:extLst>
                        <a:ext uri="{FF2B5EF4-FFF2-40B4-BE49-F238E27FC236}">
                          <a16:creationId xmlns:a16="http://schemas.microsoft.com/office/drawing/2014/main" id="{7A1D8869-65DD-42BA-BEAF-8DE20D1E5BF2}"/>
                        </a:ext>
                      </a:extLst>
                    </p:cNvPr>
                    <p:cNvPicPr/>
                    <p:nvPr/>
                  </p:nvPicPr>
                  <p:blipFill>
                    <a:blip r:embed="rId360"/>
                    <a:stretch>
                      <a:fillRect/>
                    </a:stretch>
                  </p:blipFill>
                  <p:spPr>
                    <a:xfrm>
                      <a:off x="3871600" y="3288410"/>
                      <a:ext cx="176256" cy="2894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98">
                  <p14:nvContentPartPr>
                    <p14:cNvPr id="698" name="Håndskrift 697">
                      <a:extLst>
                        <a:ext uri="{FF2B5EF4-FFF2-40B4-BE49-F238E27FC236}">
                          <a16:creationId xmlns:a16="http://schemas.microsoft.com/office/drawing/2014/main" id="{6D0BCB61-B532-494A-94FB-F638292D085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5840" y="3400730"/>
                    <a:ext cx="360" cy="2880"/>
                  </p14:xfrm>
                </p:contentPart>
              </mc:Choice>
              <mc:Fallback xmlns="">
                <p:pic>
                  <p:nvPicPr>
                    <p:cNvPr id="698" name="Håndskrift 697">
                      <a:extLst>
                        <a:ext uri="{FF2B5EF4-FFF2-40B4-BE49-F238E27FC236}">
                          <a16:creationId xmlns:a16="http://schemas.microsoft.com/office/drawing/2014/main" id="{6D0BCB61-B532-494A-94FB-F638292D0859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919840" y="3256730"/>
                      <a:ext cx="72000" cy="2894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99">
                  <p14:nvContentPartPr>
                    <p14:cNvPr id="699" name="Håndskrift 698">
                      <a:extLst>
                        <a:ext uri="{FF2B5EF4-FFF2-40B4-BE49-F238E27FC236}">
                          <a16:creationId xmlns:a16="http://schemas.microsoft.com/office/drawing/2014/main" id="{CA6EE78C-EA19-44FA-8ABD-7389C363AA0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384170"/>
                    <a:ext cx="360" cy="360"/>
                  </p14:xfrm>
                </p:contentPart>
              </mc:Choice>
              <mc:Fallback xmlns="">
                <p:pic>
                  <p:nvPicPr>
                    <p:cNvPr id="699" name="Håndskrift 698">
                      <a:extLst>
                        <a:ext uri="{FF2B5EF4-FFF2-40B4-BE49-F238E27FC236}">
                          <a16:creationId xmlns:a16="http://schemas.microsoft.com/office/drawing/2014/main" id="{CA6EE78C-EA19-44FA-8ABD-7389C363AA0A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69080" y="3348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00">
                  <p14:nvContentPartPr>
                    <p14:cNvPr id="700" name="Håndskrift 699">
                      <a:extLst>
                        <a:ext uri="{FF2B5EF4-FFF2-40B4-BE49-F238E27FC236}">
                          <a16:creationId xmlns:a16="http://schemas.microsoft.com/office/drawing/2014/main" id="{C74E957B-E042-449E-9AEE-979C4174D8C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5840" y="3434930"/>
                    <a:ext cx="4320" cy="2880"/>
                  </p14:xfrm>
                </p:contentPart>
              </mc:Choice>
              <mc:Fallback xmlns="">
                <p:pic>
                  <p:nvPicPr>
                    <p:cNvPr id="700" name="Håndskrift 699">
                      <a:extLst>
                        <a:ext uri="{FF2B5EF4-FFF2-40B4-BE49-F238E27FC236}">
                          <a16:creationId xmlns:a16="http://schemas.microsoft.com/office/drawing/2014/main" id="{C74E957B-E042-449E-9AEE-979C4174D8C1}"/>
                        </a:ext>
                      </a:extLst>
                    </p:cNvPr>
                    <p:cNvPicPr/>
                    <p:nvPr/>
                  </p:nvPicPr>
                  <p:blipFill>
                    <a:blip r:embed="rId360"/>
                    <a:stretch>
                      <a:fillRect/>
                    </a:stretch>
                  </p:blipFill>
                  <p:spPr>
                    <a:xfrm>
                      <a:off x="3869440" y="3290930"/>
                      <a:ext cx="176256" cy="2894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01">
                  <p14:nvContentPartPr>
                    <p14:cNvPr id="701" name="Håndskrift 700">
                      <a:extLst>
                        <a:ext uri="{FF2B5EF4-FFF2-40B4-BE49-F238E27FC236}">
                          <a16:creationId xmlns:a16="http://schemas.microsoft.com/office/drawing/2014/main" id="{C6A6D49B-90C2-4473-9FB6-4365A0F7D55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96160" y="3398930"/>
                    <a:ext cx="4320" cy="17640"/>
                  </p14:xfrm>
                </p:contentPart>
              </mc:Choice>
              <mc:Fallback xmlns="">
                <p:pic>
                  <p:nvPicPr>
                    <p:cNvPr id="701" name="Håndskrift 700">
                      <a:extLst>
                        <a:ext uri="{FF2B5EF4-FFF2-40B4-BE49-F238E27FC236}">
                          <a16:creationId xmlns:a16="http://schemas.microsoft.com/office/drawing/2014/main" id="{C6A6D49B-90C2-4473-9FB6-4365A0F7D55B}"/>
                        </a:ext>
                      </a:extLst>
                    </p:cNvPr>
                    <p:cNvPicPr/>
                    <p:nvPr/>
                  </p:nvPicPr>
                  <p:blipFill>
                    <a:blip r:embed="rId365"/>
                    <a:stretch>
                      <a:fillRect/>
                    </a:stretch>
                  </p:blipFill>
                  <p:spPr>
                    <a:xfrm>
                      <a:off x="3909760" y="3178430"/>
                      <a:ext cx="176256" cy="45643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02">
                  <p14:nvContentPartPr>
                    <p14:cNvPr id="702" name="Håndskrift 701">
                      <a:extLst>
                        <a:ext uri="{FF2B5EF4-FFF2-40B4-BE49-F238E27FC236}">
                          <a16:creationId xmlns:a16="http://schemas.microsoft.com/office/drawing/2014/main" id="{73746929-A0B9-46C5-B1C9-D08EDD66487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36760" y="3356450"/>
                    <a:ext cx="38520" cy="9000"/>
                  </p14:xfrm>
                </p:contentPart>
              </mc:Choice>
              <mc:Fallback xmlns="">
                <p:pic>
                  <p:nvPicPr>
                    <p:cNvPr id="702" name="Håndskrift 701">
                      <a:extLst>
                        <a:ext uri="{FF2B5EF4-FFF2-40B4-BE49-F238E27FC236}">
                          <a16:creationId xmlns:a16="http://schemas.microsoft.com/office/drawing/2014/main" id="{73746929-A0B9-46C5-B1C9-D08EDD664876}"/>
                        </a:ext>
                      </a:extLst>
                    </p:cNvPr>
                    <p:cNvPicPr/>
                    <p:nvPr/>
                  </p:nvPicPr>
                  <p:blipFill>
                    <a:blip r:embed="rId367"/>
                    <a:stretch>
                      <a:fillRect/>
                    </a:stretch>
                  </p:blipFill>
                  <p:spPr>
                    <a:xfrm>
                      <a:off x="3840460" y="3176450"/>
                      <a:ext cx="230157" cy="3672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03">
                  <p14:nvContentPartPr>
                    <p14:cNvPr id="703" name="Håndskrift 702">
                      <a:extLst>
                        <a:ext uri="{FF2B5EF4-FFF2-40B4-BE49-F238E27FC236}">
                          <a16:creationId xmlns:a16="http://schemas.microsoft.com/office/drawing/2014/main" id="{ABD374D9-1B40-43FE-9866-7C8FB3675A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73040" y="3498650"/>
                    <a:ext cx="360" cy="360"/>
                  </p14:xfrm>
                </p:contentPart>
              </mc:Choice>
              <mc:Fallback xmlns="">
                <p:pic>
                  <p:nvPicPr>
                    <p:cNvPr id="703" name="Håndskrift 702">
                      <a:extLst>
                        <a:ext uri="{FF2B5EF4-FFF2-40B4-BE49-F238E27FC236}">
                          <a16:creationId xmlns:a16="http://schemas.microsoft.com/office/drawing/2014/main" id="{ABD374D9-1B40-43FE-9866-7C8FB3675AEC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37040" y="346265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04">
                  <p14:nvContentPartPr>
                    <p14:cNvPr id="704" name="Håndskrift 703">
                      <a:extLst>
                        <a:ext uri="{FF2B5EF4-FFF2-40B4-BE49-F238E27FC236}">
                          <a16:creationId xmlns:a16="http://schemas.microsoft.com/office/drawing/2014/main" id="{4A3BFFB3-D0B3-4968-9F2C-F34599AB29C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2640" y="3485690"/>
                    <a:ext cx="360" cy="360"/>
                  </p14:xfrm>
                </p:contentPart>
              </mc:Choice>
              <mc:Fallback xmlns="">
                <p:pic>
                  <p:nvPicPr>
                    <p:cNvPr id="704" name="Håndskrift 703">
                      <a:extLst>
                        <a:ext uri="{FF2B5EF4-FFF2-40B4-BE49-F238E27FC236}">
                          <a16:creationId xmlns:a16="http://schemas.microsoft.com/office/drawing/2014/main" id="{4A3BFFB3-D0B3-4968-9F2C-F34599AB29C6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86640" y="34496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05">
                  <p14:nvContentPartPr>
                    <p14:cNvPr id="705" name="Håndskrift 704">
                      <a:extLst>
                        <a:ext uri="{FF2B5EF4-FFF2-40B4-BE49-F238E27FC236}">
                          <a16:creationId xmlns:a16="http://schemas.microsoft.com/office/drawing/2014/main" id="{A00DB877-1058-49FC-AE71-FC3F15FFDD7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03200" y="3530330"/>
                    <a:ext cx="6840" cy="360"/>
                  </p14:xfrm>
                </p:contentPart>
              </mc:Choice>
              <mc:Fallback xmlns="">
                <p:pic>
                  <p:nvPicPr>
                    <p:cNvPr id="705" name="Håndskrift 704">
                      <a:extLst>
                        <a:ext uri="{FF2B5EF4-FFF2-40B4-BE49-F238E27FC236}">
                          <a16:creationId xmlns:a16="http://schemas.microsoft.com/office/drawing/2014/main" id="{A00DB877-1058-49FC-AE71-FC3F15FFDD72}"/>
                        </a:ext>
                      </a:extLst>
                    </p:cNvPr>
                    <p:cNvPicPr/>
                    <p:nvPr/>
                  </p:nvPicPr>
                  <p:blipFill>
                    <a:blip r:embed="rId341"/>
                    <a:stretch>
                      <a:fillRect/>
                    </a:stretch>
                  </p:blipFill>
                  <p:spPr>
                    <a:xfrm>
                      <a:off x="3717700" y="3494330"/>
                      <a:ext cx="176985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06">
                  <p14:nvContentPartPr>
                    <p14:cNvPr id="706" name="Håndskrift 705">
                      <a:extLst>
                        <a:ext uri="{FF2B5EF4-FFF2-40B4-BE49-F238E27FC236}">
                          <a16:creationId xmlns:a16="http://schemas.microsoft.com/office/drawing/2014/main" id="{32AD36E7-63B3-4553-BC45-4EA32F3E1A7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538250"/>
                    <a:ext cx="12600" cy="5400"/>
                  </p14:xfrm>
                </p:contentPart>
              </mc:Choice>
              <mc:Fallback xmlns="">
                <p:pic>
                  <p:nvPicPr>
                    <p:cNvPr id="706" name="Håndskrift 705">
                      <a:extLst>
                        <a:ext uri="{FF2B5EF4-FFF2-40B4-BE49-F238E27FC236}">
                          <a16:creationId xmlns:a16="http://schemas.microsoft.com/office/drawing/2014/main" id="{32AD36E7-63B3-4553-BC45-4EA32F3E1A70}"/>
                        </a:ext>
                      </a:extLst>
                    </p:cNvPr>
                    <p:cNvPicPr/>
                    <p:nvPr/>
                  </p:nvPicPr>
                  <p:blipFill>
                    <a:blip r:embed="rId372"/>
                    <a:stretch>
                      <a:fillRect/>
                    </a:stretch>
                  </p:blipFill>
                  <p:spPr>
                    <a:xfrm>
                      <a:off x="3731837" y="3358250"/>
                      <a:ext cx="205477" cy="3636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07">
                  <p14:nvContentPartPr>
                    <p14:cNvPr id="707" name="Håndskrift 706">
                      <a:extLst>
                        <a:ext uri="{FF2B5EF4-FFF2-40B4-BE49-F238E27FC236}">
                          <a16:creationId xmlns:a16="http://schemas.microsoft.com/office/drawing/2014/main" id="{38CD985E-E994-4E54-BEF1-1D8C00F5348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54320" y="3527810"/>
                    <a:ext cx="360" cy="2880"/>
                  </p14:xfrm>
                </p:contentPart>
              </mc:Choice>
              <mc:Fallback xmlns="">
                <p:pic>
                  <p:nvPicPr>
                    <p:cNvPr id="707" name="Håndskrift 706">
                      <a:extLst>
                        <a:ext uri="{FF2B5EF4-FFF2-40B4-BE49-F238E27FC236}">
                          <a16:creationId xmlns:a16="http://schemas.microsoft.com/office/drawing/2014/main" id="{38CD985E-E994-4E54-BEF1-1D8C00F5348C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18320" y="3383810"/>
                      <a:ext cx="72000" cy="2894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08">
                  <p14:nvContentPartPr>
                    <p14:cNvPr id="708" name="Håndskrift 707">
                      <a:extLst>
                        <a:ext uri="{FF2B5EF4-FFF2-40B4-BE49-F238E27FC236}">
                          <a16:creationId xmlns:a16="http://schemas.microsoft.com/office/drawing/2014/main" id="{20F7CCDB-427F-47F9-AA6D-CDBF9CFE568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85640" y="3517370"/>
                    <a:ext cx="360" cy="360"/>
                  </p14:xfrm>
                </p:contentPart>
              </mc:Choice>
              <mc:Fallback xmlns="">
                <p:pic>
                  <p:nvPicPr>
                    <p:cNvPr id="708" name="Håndskrift 707">
                      <a:extLst>
                        <a:ext uri="{FF2B5EF4-FFF2-40B4-BE49-F238E27FC236}">
                          <a16:creationId xmlns:a16="http://schemas.microsoft.com/office/drawing/2014/main" id="{20F7CCDB-427F-47F9-AA6D-CDBF9CFE568B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49640" y="34813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grpSp>
            <p:nvGrpSpPr>
              <p:cNvPr id="578" name="Gruppe 577">
                <a:extLst>
                  <a:ext uri="{FF2B5EF4-FFF2-40B4-BE49-F238E27FC236}">
                    <a16:creationId xmlns:a16="http://schemas.microsoft.com/office/drawing/2014/main" id="{84171DE9-084D-40BB-A4F8-76BD4FAAB21B}"/>
                  </a:ext>
                </a:extLst>
              </p:cNvPr>
              <p:cNvGrpSpPr/>
              <p:nvPr/>
            </p:nvGrpSpPr>
            <p:grpSpPr>
              <a:xfrm>
                <a:off x="8208551" y="3815362"/>
                <a:ext cx="610200" cy="375480"/>
                <a:chOff x="3784480" y="3168170"/>
                <a:chExt cx="610200" cy="3754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509">
                  <p14:nvContentPartPr>
                    <p14:cNvPr id="623" name="Håndskrift 622">
                      <a:extLst>
                        <a:ext uri="{FF2B5EF4-FFF2-40B4-BE49-F238E27FC236}">
                          <a16:creationId xmlns:a16="http://schemas.microsoft.com/office/drawing/2014/main" id="{306D1082-D158-404B-83C4-7B5D8205DA0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90600" y="3270050"/>
                    <a:ext cx="360" cy="360"/>
                  </p14:xfrm>
                </p:contentPart>
              </mc:Choice>
              <mc:Fallback xmlns="">
                <p:pic>
                  <p:nvPicPr>
                    <p:cNvPr id="623" name="Håndskrift 622">
                      <a:extLst>
                        <a:ext uri="{FF2B5EF4-FFF2-40B4-BE49-F238E27FC236}">
                          <a16:creationId xmlns:a16="http://schemas.microsoft.com/office/drawing/2014/main" id="{306D1082-D158-404B-83C4-7B5D8205DA09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3754600" y="323405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10">
                  <p14:nvContentPartPr>
                    <p14:cNvPr id="624" name="Håndskrift 623">
                      <a:extLst>
                        <a:ext uri="{FF2B5EF4-FFF2-40B4-BE49-F238E27FC236}">
                          <a16:creationId xmlns:a16="http://schemas.microsoft.com/office/drawing/2014/main" id="{3C4DBE93-13E2-48E5-B9EB-2EB1DB34B70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09680" y="3187610"/>
                    <a:ext cx="360" cy="360"/>
                  </p14:xfrm>
                </p:contentPart>
              </mc:Choice>
              <mc:Fallback xmlns="">
                <p:pic>
                  <p:nvPicPr>
                    <p:cNvPr id="624" name="Håndskrift 623">
                      <a:extLst>
                        <a:ext uri="{FF2B5EF4-FFF2-40B4-BE49-F238E27FC236}">
                          <a16:creationId xmlns:a16="http://schemas.microsoft.com/office/drawing/2014/main" id="{3C4DBE93-13E2-48E5-B9EB-2EB1DB34B701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3773680" y="31516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11">
                  <p14:nvContentPartPr>
                    <p14:cNvPr id="625" name="Håndskrift 624">
                      <a:extLst>
                        <a:ext uri="{FF2B5EF4-FFF2-40B4-BE49-F238E27FC236}">
                          <a16:creationId xmlns:a16="http://schemas.microsoft.com/office/drawing/2014/main" id="{F7D8B2CA-84E7-4C10-8D2C-616D7BE63D3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60440" y="3168170"/>
                    <a:ext cx="360" cy="360"/>
                  </p14:xfrm>
                </p:contentPart>
              </mc:Choice>
              <mc:Fallback xmlns="">
                <p:pic>
                  <p:nvPicPr>
                    <p:cNvPr id="625" name="Håndskrift 624">
                      <a:extLst>
                        <a:ext uri="{FF2B5EF4-FFF2-40B4-BE49-F238E27FC236}">
                          <a16:creationId xmlns:a16="http://schemas.microsoft.com/office/drawing/2014/main" id="{F7D8B2CA-84E7-4C10-8D2C-616D7BE63D30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3824440" y="3132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12">
                  <p14:nvContentPartPr>
                    <p14:cNvPr id="626" name="Håndskrift 625">
                      <a:extLst>
                        <a:ext uri="{FF2B5EF4-FFF2-40B4-BE49-F238E27FC236}">
                          <a16:creationId xmlns:a16="http://schemas.microsoft.com/office/drawing/2014/main" id="{AA6B78CB-1694-4663-95A0-68AB74FA093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200210"/>
                    <a:ext cx="360" cy="360"/>
                  </p14:xfrm>
                </p:contentPart>
              </mc:Choice>
              <mc:Fallback xmlns="">
                <p:pic>
                  <p:nvPicPr>
                    <p:cNvPr id="626" name="Håndskrift 625">
                      <a:extLst>
                        <a:ext uri="{FF2B5EF4-FFF2-40B4-BE49-F238E27FC236}">
                          <a16:creationId xmlns:a16="http://schemas.microsoft.com/office/drawing/2014/main" id="{AA6B78CB-1694-4663-95A0-68AB74FA0935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3869080" y="31642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13">
                  <p14:nvContentPartPr>
                    <p14:cNvPr id="627" name="Håndskrift 626">
                      <a:extLst>
                        <a:ext uri="{FF2B5EF4-FFF2-40B4-BE49-F238E27FC236}">
                          <a16:creationId xmlns:a16="http://schemas.microsoft.com/office/drawing/2014/main" id="{4C24E071-C601-4073-BDCB-840983A6A34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257090"/>
                    <a:ext cx="360" cy="360"/>
                  </p14:xfrm>
                </p:contentPart>
              </mc:Choice>
              <mc:Fallback xmlns="">
                <p:pic>
                  <p:nvPicPr>
                    <p:cNvPr id="627" name="Håndskrift 626">
                      <a:extLst>
                        <a:ext uri="{FF2B5EF4-FFF2-40B4-BE49-F238E27FC236}">
                          <a16:creationId xmlns:a16="http://schemas.microsoft.com/office/drawing/2014/main" id="{4C24E071-C601-4073-BDCB-840983A6A34C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3869080" y="32210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14">
                  <p14:nvContentPartPr>
                    <p14:cNvPr id="628" name="Håndskrift 627">
                      <a:extLst>
                        <a:ext uri="{FF2B5EF4-FFF2-40B4-BE49-F238E27FC236}">
                          <a16:creationId xmlns:a16="http://schemas.microsoft.com/office/drawing/2014/main" id="{0F15C195-2971-4008-8142-C30FBCE7A3C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276170"/>
                    <a:ext cx="360" cy="360"/>
                  </p14:xfrm>
                </p:contentPart>
              </mc:Choice>
              <mc:Fallback xmlns="">
                <p:pic>
                  <p:nvPicPr>
                    <p:cNvPr id="628" name="Håndskrift 627">
                      <a:extLst>
                        <a:ext uri="{FF2B5EF4-FFF2-40B4-BE49-F238E27FC236}">
                          <a16:creationId xmlns:a16="http://schemas.microsoft.com/office/drawing/2014/main" id="{0F15C195-2971-4008-8142-C30FBCE7A3CF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3792760" y="3240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15">
                  <p14:nvContentPartPr>
                    <p14:cNvPr id="629" name="Håndskrift 628">
                      <a:extLst>
                        <a:ext uri="{FF2B5EF4-FFF2-40B4-BE49-F238E27FC236}">
                          <a16:creationId xmlns:a16="http://schemas.microsoft.com/office/drawing/2014/main" id="{547EE34B-3431-433B-8887-884FC1D9374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66920" y="3250970"/>
                    <a:ext cx="2880" cy="360"/>
                  </p14:xfrm>
                </p:contentPart>
              </mc:Choice>
              <mc:Fallback xmlns="">
                <p:pic>
                  <p:nvPicPr>
                    <p:cNvPr id="629" name="Håndskrift 628">
                      <a:extLst>
                        <a:ext uri="{FF2B5EF4-FFF2-40B4-BE49-F238E27FC236}">
                          <a16:creationId xmlns:a16="http://schemas.microsoft.com/office/drawing/2014/main" id="{547EE34B-3431-433B-8887-884FC1D93741}"/>
                        </a:ext>
                      </a:extLst>
                    </p:cNvPr>
                    <p:cNvPicPr/>
                    <p:nvPr/>
                  </p:nvPicPr>
                  <p:blipFill>
                    <a:blip r:embed="rId433"/>
                    <a:stretch>
                      <a:fillRect/>
                    </a:stretch>
                  </p:blipFill>
                  <p:spPr>
                    <a:xfrm>
                      <a:off x="3794920" y="3214970"/>
                      <a:ext cx="14616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16">
                  <p14:nvContentPartPr>
                    <p14:cNvPr id="630" name="Håndskrift 629">
                      <a:extLst>
                        <a:ext uri="{FF2B5EF4-FFF2-40B4-BE49-F238E27FC236}">
                          <a16:creationId xmlns:a16="http://schemas.microsoft.com/office/drawing/2014/main" id="{9E38317A-75B2-406F-B605-97F19CD947D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84480" y="3218930"/>
                    <a:ext cx="360" cy="360"/>
                  </p14:xfrm>
                </p:contentPart>
              </mc:Choice>
              <mc:Fallback xmlns="">
                <p:pic>
                  <p:nvPicPr>
                    <p:cNvPr id="630" name="Håndskrift 629">
                      <a:extLst>
                        <a:ext uri="{FF2B5EF4-FFF2-40B4-BE49-F238E27FC236}">
                          <a16:creationId xmlns:a16="http://schemas.microsoft.com/office/drawing/2014/main" id="{9E38317A-75B2-406F-B605-97F19CD947D3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3748480" y="31829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17">
                  <p14:nvContentPartPr>
                    <p14:cNvPr id="631" name="Håndskrift 630">
                      <a:extLst>
                        <a:ext uri="{FF2B5EF4-FFF2-40B4-BE49-F238E27FC236}">
                          <a16:creationId xmlns:a16="http://schemas.microsoft.com/office/drawing/2014/main" id="{976FA775-6C77-4769-8A40-1C1F192A29F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210290"/>
                    <a:ext cx="360" cy="2880"/>
                  </p14:xfrm>
                </p:contentPart>
              </mc:Choice>
              <mc:Fallback xmlns="">
                <p:pic>
                  <p:nvPicPr>
                    <p:cNvPr id="631" name="Håndskrift 630">
                      <a:extLst>
                        <a:ext uri="{FF2B5EF4-FFF2-40B4-BE49-F238E27FC236}">
                          <a16:creationId xmlns:a16="http://schemas.microsoft.com/office/drawing/2014/main" id="{976FA775-6C77-4769-8A40-1C1F192A29F0}"/>
                        </a:ext>
                      </a:extLst>
                    </p:cNvPr>
                    <p:cNvPicPr/>
                    <p:nvPr/>
                  </p:nvPicPr>
                  <p:blipFill>
                    <a:blip r:embed="rId436"/>
                    <a:stretch>
                      <a:fillRect/>
                    </a:stretch>
                  </p:blipFill>
                  <p:spPr>
                    <a:xfrm>
                      <a:off x="3792760" y="3066290"/>
                      <a:ext cx="72000" cy="2894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18">
                  <p14:nvContentPartPr>
                    <p14:cNvPr id="632" name="Håndskrift 631">
                      <a:extLst>
                        <a:ext uri="{FF2B5EF4-FFF2-40B4-BE49-F238E27FC236}">
                          <a16:creationId xmlns:a16="http://schemas.microsoft.com/office/drawing/2014/main" id="{990A501E-6FC2-4B76-B1D2-B921C885F04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76440" y="3244490"/>
                    <a:ext cx="360" cy="360"/>
                  </p14:xfrm>
                </p:contentPart>
              </mc:Choice>
              <mc:Fallback xmlns="">
                <p:pic>
                  <p:nvPicPr>
                    <p:cNvPr id="632" name="Håndskrift 631">
                      <a:extLst>
                        <a:ext uri="{FF2B5EF4-FFF2-40B4-BE49-F238E27FC236}">
                          <a16:creationId xmlns:a16="http://schemas.microsoft.com/office/drawing/2014/main" id="{990A501E-6FC2-4B76-B1D2-B921C885F04A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4040440" y="32084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19">
                  <p14:nvContentPartPr>
                    <p14:cNvPr id="633" name="Håndskrift 632">
                      <a:extLst>
                        <a:ext uri="{FF2B5EF4-FFF2-40B4-BE49-F238E27FC236}">
                          <a16:creationId xmlns:a16="http://schemas.microsoft.com/office/drawing/2014/main" id="{D7502FAE-7C1B-47BE-A423-D8C5225E67D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89040" y="3180770"/>
                    <a:ext cx="360" cy="360"/>
                  </p14:xfrm>
                </p:contentPart>
              </mc:Choice>
              <mc:Fallback xmlns="">
                <p:pic>
                  <p:nvPicPr>
                    <p:cNvPr id="633" name="Håndskrift 632">
                      <a:extLst>
                        <a:ext uri="{FF2B5EF4-FFF2-40B4-BE49-F238E27FC236}">
                          <a16:creationId xmlns:a16="http://schemas.microsoft.com/office/drawing/2014/main" id="{D7502FAE-7C1B-47BE-A423-D8C5225E67D5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4053040" y="31447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20">
                  <p14:nvContentPartPr>
                    <p14:cNvPr id="634" name="Håndskrift 633">
                      <a:extLst>
                        <a:ext uri="{FF2B5EF4-FFF2-40B4-BE49-F238E27FC236}">
                          <a16:creationId xmlns:a16="http://schemas.microsoft.com/office/drawing/2014/main" id="{CE303AE3-57CB-4051-BAAF-A972569BA6A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27200" y="3168170"/>
                    <a:ext cx="360" cy="360"/>
                  </p14:xfrm>
                </p:contentPart>
              </mc:Choice>
              <mc:Fallback xmlns="">
                <p:pic>
                  <p:nvPicPr>
                    <p:cNvPr id="634" name="Håndskrift 633">
                      <a:extLst>
                        <a:ext uri="{FF2B5EF4-FFF2-40B4-BE49-F238E27FC236}">
                          <a16:creationId xmlns:a16="http://schemas.microsoft.com/office/drawing/2014/main" id="{CE303AE3-57CB-4051-BAAF-A972569BA6A7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4091200" y="3132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21">
                  <p14:nvContentPartPr>
                    <p14:cNvPr id="635" name="Håndskrift 634">
                      <a:extLst>
                        <a:ext uri="{FF2B5EF4-FFF2-40B4-BE49-F238E27FC236}">
                          <a16:creationId xmlns:a16="http://schemas.microsoft.com/office/drawing/2014/main" id="{25ECBA07-CA3F-49FE-AE90-2491E1862BC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187610"/>
                    <a:ext cx="360" cy="360"/>
                  </p14:xfrm>
                </p:contentPart>
              </mc:Choice>
              <mc:Fallback xmlns="">
                <p:pic>
                  <p:nvPicPr>
                    <p:cNvPr id="635" name="Håndskrift 634">
                      <a:extLst>
                        <a:ext uri="{FF2B5EF4-FFF2-40B4-BE49-F238E27FC236}">
                          <a16:creationId xmlns:a16="http://schemas.microsoft.com/office/drawing/2014/main" id="{25ECBA07-CA3F-49FE-AE90-2491E1862BC3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4141960" y="31516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22">
                  <p14:nvContentPartPr>
                    <p14:cNvPr id="636" name="Håndskrift 635">
                      <a:extLst>
                        <a:ext uri="{FF2B5EF4-FFF2-40B4-BE49-F238E27FC236}">
                          <a16:creationId xmlns:a16="http://schemas.microsoft.com/office/drawing/2014/main" id="{66CD2F6B-D99A-407C-9417-CF75B5AEA9E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218930"/>
                    <a:ext cx="360" cy="360"/>
                  </p14:xfrm>
                </p:contentPart>
              </mc:Choice>
              <mc:Fallback xmlns="">
                <p:pic>
                  <p:nvPicPr>
                    <p:cNvPr id="636" name="Håndskrift 635">
                      <a:extLst>
                        <a:ext uri="{FF2B5EF4-FFF2-40B4-BE49-F238E27FC236}">
                          <a16:creationId xmlns:a16="http://schemas.microsoft.com/office/drawing/2014/main" id="{66CD2F6B-D99A-407C-9417-CF75B5AEA9EA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4141960" y="31829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23">
                  <p14:nvContentPartPr>
                    <p14:cNvPr id="637" name="Håndskrift 636">
                      <a:extLst>
                        <a:ext uri="{FF2B5EF4-FFF2-40B4-BE49-F238E27FC236}">
                          <a16:creationId xmlns:a16="http://schemas.microsoft.com/office/drawing/2014/main" id="{4259B5BA-FC37-4689-909F-1941D0022C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62840" y="3250970"/>
                    <a:ext cx="2880" cy="360"/>
                  </p14:xfrm>
                </p:contentPart>
              </mc:Choice>
              <mc:Fallback xmlns="">
                <p:pic>
                  <p:nvPicPr>
                    <p:cNvPr id="637" name="Håndskrift 636">
                      <a:extLst>
                        <a:ext uri="{FF2B5EF4-FFF2-40B4-BE49-F238E27FC236}">
                          <a16:creationId xmlns:a16="http://schemas.microsoft.com/office/drawing/2014/main" id="{4259B5BA-FC37-4689-909F-1941D0022CCD}"/>
                        </a:ext>
                      </a:extLst>
                    </p:cNvPr>
                    <p:cNvPicPr/>
                    <p:nvPr/>
                  </p:nvPicPr>
                  <p:blipFill>
                    <a:blip r:embed="rId433"/>
                    <a:stretch>
                      <a:fillRect/>
                    </a:stretch>
                  </p:blipFill>
                  <p:spPr>
                    <a:xfrm>
                      <a:off x="4090840" y="3214970"/>
                      <a:ext cx="14616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24">
                  <p14:nvContentPartPr>
                    <p14:cNvPr id="638" name="Håndskrift 637">
                      <a:extLst>
                        <a:ext uri="{FF2B5EF4-FFF2-40B4-BE49-F238E27FC236}">
                          <a16:creationId xmlns:a16="http://schemas.microsoft.com/office/drawing/2014/main" id="{CE013539-50A6-4D7C-8CC4-5C6BA68B049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8120" y="3257090"/>
                    <a:ext cx="360" cy="6840"/>
                  </p14:xfrm>
                </p:contentPart>
              </mc:Choice>
              <mc:Fallback xmlns="">
                <p:pic>
                  <p:nvPicPr>
                    <p:cNvPr id="638" name="Håndskrift 637">
                      <a:extLst>
                        <a:ext uri="{FF2B5EF4-FFF2-40B4-BE49-F238E27FC236}">
                          <a16:creationId xmlns:a16="http://schemas.microsoft.com/office/drawing/2014/main" id="{CE013539-50A6-4D7C-8CC4-5C6BA68B049D}"/>
                        </a:ext>
                      </a:extLst>
                    </p:cNvPr>
                    <p:cNvPicPr/>
                    <p:nvPr/>
                  </p:nvPicPr>
                  <p:blipFill>
                    <a:blip r:embed="rId444"/>
                    <a:stretch>
                      <a:fillRect/>
                    </a:stretch>
                  </p:blipFill>
                  <p:spPr>
                    <a:xfrm>
                      <a:off x="4072120" y="3086090"/>
                      <a:ext cx="72000" cy="34713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25">
                  <p14:nvContentPartPr>
                    <p14:cNvPr id="639" name="Håndskrift 638">
                      <a:extLst>
                        <a:ext uri="{FF2B5EF4-FFF2-40B4-BE49-F238E27FC236}">
                          <a16:creationId xmlns:a16="http://schemas.microsoft.com/office/drawing/2014/main" id="{4C0EE679-0DA3-44FB-BDB4-6B212EB9530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8120" y="3206330"/>
                    <a:ext cx="6840" cy="360"/>
                  </p14:xfrm>
                </p:contentPart>
              </mc:Choice>
              <mc:Fallback xmlns="">
                <p:pic>
                  <p:nvPicPr>
                    <p:cNvPr id="639" name="Håndskrift 638">
                      <a:extLst>
                        <a:ext uri="{FF2B5EF4-FFF2-40B4-BE49-F238E27FC236}">
                          <a16:creationId xmlns:a16="http://schemas.microsoft.com/office/drawing/2014/main" id="{4C0EE679-0DA3-44FB-BDB4-6B212EB9530A}"/>
                        </a:ext>
                      </a:extLst>
                    </p:cNvPr>
                    <p:cNvPicPr/>
                    <p:nvPr/>
                  </p:nvPicPr>
                  <p:blipFill>
                    <a:blip r:embed="rId446"/>
                    <a:stretch>
                      <a:fillRect/>
                    </a:stretch>
                  </p:blipFill>
                  <p:spPr>
                    <a:xfrm>
                      <a:off x="4022620" y="3170330"/>
                      <a:ext cx="176985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26">
                  <p14:nvContentPartPr>
                    <p14:cNvPr id="640" name="Håndskrift 639">
                      <a:extLst>
                        <a:ext uri="{FF2B5EF4-FFF2-40B4-BE49-F238E27FC236}">
                          <a16:creationId xmlns:a16="http://schemas.microsoft.com/office/drawing/2014/main" id="{AFDFE315-A3F0-4324-806B-DA80665B248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212810"/>
                    <a:ext cx="2880" cy="360"/>
                  </p14:xfrm>
                </p:contentPart>
              </mc:Choice>
              <mc:Fallback xmlns="">
                <p:pic>
                  <p:nvPicPr>
                    <p:cNvPr id="640" name="Håndskrift 639">
                      <a:extLst>
                        <a:ext uri="{FF2B5EF4-FFF2-40B4-BE49-F238E27FC236}">
                          <a16:creationId xmlns:a16="http://schemas.microsoft.com/office/drawing/2014/main" id="{AFDFE315-A3F0-4324-806B-DA80665B2486}"/>
                        </a:ext>
                      </a:extLst>
                    </p:cNvPr>
                    <p:cNvPicPr/>
                    <p:nvPr/>
                  </p:nvPicPr>
                  <p:blipFill>
                    <a:blip r:embed="rId448"/>
                    <a:stretch>
                      <a:fillRect/>
                    </a:stretch>
                  </p:blipFill>
                  <p:spPr>
                    <a:xfrm>
                      <a:off x="4081960" y="3176810"/>
                      <a:ext cx="19392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27">
                  <p14:nvContentPartPr>
                    <p14:cNvPr id="641" name="Håndskrift 640">
                      <a:extLst>
                        <a:ext uri="{FF2B5EF4-FFF2-40B4-BE49-F238E27FC236}">
                          <a16:creationId xmlns:a16="http://schemas.microsoft.com/office/drawing/2014/main" id="{A3293CB8-4B3E-4961-ACF3-CEB66912143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29880" y="3334850"/>
                    <a:ext cx="3600" cy="5400"/>
                  </p14:xfrm>
                </p:contentPart>
              </mc:Choice>
              <mc:Fallback xmlns="">
                <p:pic>
                  <p:nvPicPr>
                    <p:cNvPr id="641" name="Håndskrift 640">
                      <a:extLst>
                        <a:ext uri="{FF2B5EF4-FFF2-40B4-BE49-F238E27FC236}">
                          <a16:creationId xmlns:a16="http://schemas.microsoft.com/office/drawing/2014/main" id="{A3293CB8-4B3E-4961-ACF3-CEB669121432}"/>
                        </a:ext>
                      </a:extLst>
                    </p:cNvPr>
                    <p:cNvPicPr/>
                    <p:nvPr/>
                  </p:nvPicPr>
                  <p:blipFill>
                    <a:blip r:embed="rId450"/>
                    <a:stretch>
                      <a:fillRect/>
                    </a:stretch>
                  </p:blipFill>
                  <p:spPr>
                    <a:xfrm>
                      <a:off x="4257880" y="3154850"/>
                      <a:ext cx="146880" cy="3636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28">
                  <p14:nvContentPartPr>
                    <p14:cNvPr id="642" name="Håndskrift 641">
                      <a:extLst>
                        <a:ext uri="{FF2B5EF4-FFF2-40B4-BE49-F238E27FC236}">
                          <a16:creationId xmlns:a16="http://schemas.microsoft.com/office/drawing/2014/main" id="{39FCBF36-9463-44BC-BF3F-D9DC3E2CBB2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05040" y="3365090"/>
                    <a:ext cx="360" cy="6840"/>
                  </p14:xfrm>
                </p:contentPart>
              </mc:Choice>
              <mc:Fallback xmlns="">
                <p:pic>
                  <p:nvPicPr>
                    <p:cNvPr id="642" name="Håndskrift 641">
                      <a:extLst>
                        <a:ext uri="{FF2B5EF4-FFF2-40B4-BE49-F238E27FC236}">
                          <a16:creationId xmlns:a16="http://schemas.microsoft.com/office/drawing/2014/main" id="{39FCBF36-9463-44BC-BF3F-D9DC3E2CBB20}"/>
                        </a:ext>
                      </a:extLst>
                    </p:cNvPr>
                    <p:cNvPicPr/>
                    <p:nvPr/>
                  </p:nvPicPr>
                  <p:blipFill>
                    <a:blip r:embed="rId444"/>
                    <a:stretch>
                      <a:fillRect/>
                    </a:stretch>
                  </p:blipFill>
                  <p:spPr>
                    <a:xfrm>
                      <a:off x="4269040" y="3194090"/>
                      <a:ext cx="72000" cy="34713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29">
                  <p14:nvContentPartPr>
                    <p14:cNvPr id="643" name="Håndskrift 642">
                      <a:extLst>
                        <a:ext uri="{FF2B5EF4-FFF2-40B4-BE49-F238E27FC236}">
                          <a16:creationId xmlns:a16="http://schemas.microsoft.com/office/drawing/2014/main" id="{77AF4860-9C14-43CA-B302-A035A5337C1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17640" y="3403250"/>
                    <a:ext cx="23760" cy="360"/>
                  </p14:xfrm>
                </p:contentPart>
              </mc:Choice>
              <mc:Fallback xmlns="">
                <p:pic>
                  <p:nvPicPr>
                    <p:cNvPr id="643" name="Håndskrift 642">
                      <a:extLst>
                        <a:ext uri="{FF2B5EF4-FFF2-40B4-BE49-F238E27FC236}">
                          <a16:creationId xmlns:a16="http://schemas.microsoft.com/office/drawing/2014/main" id="{77AF4860-9C14-43CA-B302-A035A5337C18}"/>
                        </a:ext>
                      </a:extLst>
                    </p:cNvPr>
                    <p:cNvPicPr/>
                    <p:nvPr/>
                  </p:nvPicPr>
                  <p:blipFill>
                    <a:blip r:embed="rId453"/>
                    <a:stretch>
                      <a:fillRect/>
                    </a:stretch>
                  </p:blipFill>
                  <p:spPr>
                    <a:xfrm>
                      <a:off x="4222600" y="3367250"/>
                      <a:ext cx="21289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30">
                  <p14:nvContentPartPr>
                    <p14:cNvPr id="644" name="Håndskrift 643">
                      <a:extLst>
                        <a:ext uri="{FF2B5EF4-FFF2-40B4-BE49-F238E27FC236}">
                          <a16:creationId xmlns:a16="http://schemas.microsoft.com/office/drawing/2014/main" id="{52C52F24-35CC-4D30-95C4-7A38C43E662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61560" y="3385610"/>
                    <a:ext cx="3600" cy="5400"/>
                  </p14:xfrm>
                </p:contentPart>
              </mc:Choice>
              <mc:Fallback xmlns="">
                <p:pic>
                  <p:nvPicPr>
                    <p:cNvPr id="644" name="Håndskrift 643">
                      <a:extLst>
                        <a:ext uri="{FF2B5EF4-FFF2-40B4-BE49-F238E27FC236}">
                          <a16:creationId xmlns:a16="http://schemas.microsoft.com/office/drawing/2014/main" id="{52C52F24-35CC-4D30-95C4-7A38C43E662A}"/>
                        </a:ext>
                      </a:extLst>
                    </p:cNvPr>
                    <p:cNvPicPr/>
                    <p:nvPr/>
                  </p:nvPicPr>
                  <p:blipFill>
                    <a:blip r:embed="rId455"/>
                    <a:stretch>
                      <a:fillRect/>
                    </a:stretch>
                  </p:blipFill>
                  <p:spPr>
                    <a:xfrm>
                      <a:off x="4289560" y="3205610"/>
                      <a:ext cx="146880" cy="3636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31">
                  <p14:nvContentPartPr>
                    <p14:cNvPr id="645" name="Håndskrift 644">
                      <a:extLst>
                        <a:ext uri="{FF2B5EF4-FFF2-40B4-BE49-F238E27FC236}">
                          <a16:creationId xmlns:a16="http://schemas.microsoft.com/office/drawing/2014/main" id="{5D7B43DC-6E67-42A3-92E1-4D59AE385DA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42840" y="3339890"/>
                    <a:ext cx="6840" cy="360"/>
                  </p14:xfrm>
                </p:contentPart>
              </mc:Choice>
              <mc:Fallback xmlns="">
                <p:pic>
                  <p:nvPicPr>
                    <p:cNvPr id="645" name="Håndskrift 644">
                      <a:extLst>
                        <a:ext uri="{FF2B5EF4-FFF2-40B4-BE49-F238E27FC236}">
                          <a16:creationId xmlns:a16="http://schemas.microsoft.com/office/drawing/2014/main" id="{5D7B43DC-6E67-42A3-92E1-4D59AE385DA1}"/>
                        </a:ext>
                      </a:extLst>
                    </p:cNvPr>
                    <p:cNvPicPr/>
                    <p:nvPr/>
                  </p:nvPicPr>
                  <p:blipFill>
                    <a:blip r:embed="rId446"/>
                    <a:stretch>
                      <a:fillRect/>
                    </a:stretch>
                  </p:blipFill>
                  <p:spPr>
                    <a:xfrm>
                      <a:off x="4257340" y="3303890"/>
                      <a:ext cx="176985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32">
                  <p14:nvContentPartPr>
                    <p14:cNvPr id="646" name="Håndskrift 645">
                      <a:extLst>
                        <a:ext uri="{FF2B5EF4-FFF2-40B4-BE49-F238E27FC236}">
                          <a16:creationId xmlns:a16="http://schemas.microsoft.com/office/drawing/2014/main" id="{5DDAD526-25F0-41CE-A0E5-78F22749428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87840" y="3320810"/>
                    <a:ext cx="6840" cy="360"/>
                  </p14:xfrm>
                </p:contentPart>
              </mc:Choice>
              <mc:Fallback xmlns="">
                <p:pic>
                  <p:nvPicPr>
                    <p:cNvPr id="646" name="Håndskrift 645">
                      <a:extLst>
                        <a:ext uri="{FF2B5EF4-FFF2-40B4-BE49-F238E27FC236}">
                          <a16:creationId xmlns:a16="http://schemas.microsoft.com/office/drawing/2014/main" id="{5DDAD526-25F0-41CE-A0E5-78F227494288}"/>
                        </a:ext>
                      </a:extLst>
                    </p:cNvPr>
                    <p:cNvPicPr/>
                    <p:nvPr/>
                  </p:nvPicPr>
                  <p:blipFill>
                    <a:blip r:embed="rId446"/>
                    <a:stretch>
                      <a:fillRect/>
                    </a:stretch>
                  </p:blipFill>
                  <p:spPr>
                    <a:xfrm>
                      <a:off x="4302340" y="3284810"/>
                      <a:ext cx="176985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33">
                  <p14:nvContentPartPr>
                    <p14:cNvPr id="647" name="Håndskrift 646">
                      <a:extLst>
                        <a:ext uri="{FF2B5EF4-FFF2-40B4-BE49-F238E27FC236}">
                          <a16:creationId xmlns:a16="http://schemas.microsoft.com/office/drawing/2014/main" id="{C33E6526-41AD-415E-90C8-4BFB79DAF5D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46280" y="3416210"/>
                    <a:ext cx="2880" cy="360"/>
                  </p14:xfrm>
                </p:contentPart>
              </mc:Choice>
              <mc:Fallback xmlns="">
                <p:pic>
                  <p:nvPicPr>
                    <p:cNvPr id="647" name="Håndskrift 646">
                      <a:extLst>
                        <a:ext uri="{FF2B5EF4-FFF2-40B4-BE49-F238E27FC236}">
                          <a16:creationId xmlns:a16="http://schemas.microsoft.com/office/drawing/2014/main" id="{C33E6526-41AD-415E-90C8-4BFB79DAF5DF}"/>
                        </a:ext>
                      </a:extLst>
                    </p:cNvPr>
                    <p:cNvPicPr/>
                    <p:nvPr/>
                  </p:nvPicPr>
                  <p:blipFill>
                    <a:blip r:embed="rId433"/>
                    <a:stretch>
                      <a:fillRect/>
                    </a:stretch>
                  </p:blipFill>
                  <p:spPr>
                    <a:xfrm>
                      <a:off x="4074280" y="3380210"/>
                      <a:ext cx="14616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34">
                  <p14:nvContentPartPr>
                    <p14:cNvPr id="648" name="Håndskrift 647">
                      <a:extLst>
                        <a:ext uri="{FF2B5EF4-FFF2-40B4-BE49-F238E27FC236}">
                          <a16:creationId xmlns:a16="http://schemas.microsoft.com/office/drawing/2014/main" id="{F470109F-3DCC-43BE-BC19-5F07DF515E7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95520" y="3409370"/>
                    <a:ext cx="360" cy="360"/>
                  </p14:xfrm>
                </p:contentPart>
              </mc:Choice>
              <mc:Fallback xmlns="">
                <p:pic>
                  <p:nvPicPr>
                    <p:cNvPr id="648" name="Håndskrift 647">
                      <a:extLst>
                        <a:ext uri="{FF2B5EF4-FFF2-40B4-BE49-F238E27FC236}">
                          <a16:creationId xmlns:a16="http://schemas.microsoft.com/office/drawing/2014/main" id="{F470109F-3DCC-43BE-BC19-5F07DF515E7D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4059520" y="33733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35">
                  <p14:nvContentPartPr>
                    <p14:cNvPr id="649" name="Håndskrift 648">
                      <a:extLst>
                        <a:ext uri="{FF2B5EF4-FFF2-40B4-BE49-F238E27FC236}">
                          <a16:creationId xmlns:a16="http://schemas.microsoft.com/office/drawing/2014/main" id="{97612C94-2E8A-4CDB-9B22-AED20CBC27A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14240" y="3447530"/>
                    <a:ext cx="2880" cy="360"/>
                  </p14:xfrm>
                </p:contentPart>
              </mc:Choice>
              <mc:Fallback xmlns="">
                <p:pic>
                  <p:nvPicPr>
                    <p:cNvPr id="649" name="Håndskrift 648">
                      <a:extLst>
                        <a:ext uri="{FF2B5EF4-FFF2-40B4-BE49-F238E27FC236}">
                          <a16:creationId xmlns:a16="http://schemas.microsoft.com/office/drawing/2014/main" id="{97612C94-2E8A-4CDB-9B22-AED20CBC27A8}"/>
                        </a:ext>
                      </a:extLst>
                    </p:cNvPr>
                    <p:cNvPicPr/>
                    <p:nvPr/>
                  </p:nvPicPr>
                  <p:blipFill>
                    <a:blip r:embed="rId433"/>
                    <a:stretch>
                      <a:fillRect/>
                    </a:stretch>
                  </p:blipFill>
                  <p:spPr>
                    <a:xfrm>
                      <a:off x="4042240" y="3411530"/>
                      <a:ext cx="14616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36">
                  <p14:nvContentPartPr>
                    <p14:cNvPr id="650" name="Håndskrift 649">
                      <a:extLst>
                        <a:ext uri="{FF2B5EF4-FFF2-40B4-BE49-F238E27FC236}">
                          <a16:creationId xmlns:a16="http://schemas.microsoft.com/office/drawing/2014/main" id="{8B4B1E7B-A059-4C1E-A67E-9C89987FA53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422330"/>
                    <a:ext cx="360" cy="360"/>
                  </p14:xfrm>
                </p:contentPart>
              </mc:Choice>
              <mc:Fallback xmlns="">
                <p:pic>
                  <p:nvPicPr>
                    <p:cNvPr id="650" name="Håndskrift 649">
                      <a:extLst>
                        <a:ext uri="{FF2B5EF4-FFF2-40B4-BE49-F238E27FC236}">
                          <a16:creationId xmlns:a16="http://schemas.microsoft.com/office/drawing/2014/main" id="{8B4B1E7B-A059-4C1E-A67E-9C89987FA53A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4141960" y="33863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37">
                  <p14:nvContentPartPr>
                    <p14:cNvPr id="651" name="Håndskrift 650">
                      <a:extLst>
                        <a:ext uri="{FF2B5EF4-FFF2-40B4-BE49-F238E27FC236}">
                          <a16:creationId xmlns:a16="http://schemas.microsoft.com/office/drawing/2014/main" id="{08EC8121-2BB1-4C6A-9C78-963D8FC47DF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47360" y="3466970"/>
                    <a:ext cx="11880" cy="360"/>
                  </p14:xfrm>
                </p:contentPart>
              </mc:Choice>
              <mc:Fallback xmlns="">
                <p:pic>
                  <p:nvPicPr>
                    <p:cNvPr id="651" name="Håndskrift 650">
                      <a:extLst>
                        <a:ext uri="{FF2B5EF4-FFF2-40B4-BE49-F238E27FC236}">
                          <a16:creationId xmlns:a16="http://schemas.microsoft.com/office/drawing/2014/main" id="{08EC8121-2BB1-4C6A-9C78-963D8FC47DFE}"/>
                        </a:ext>
                      </a:extLst>
                    </p:cNvPr>
                    <p:cNvPicPr/>
                    <p:nvPr/>
                  </p:nvPicPr>
                  <p:blipFill>
                    <a:blip r:embed="rId463"/>
                    <a:stretch>
                      <a:fillRect/>
                    </a:stretch>
                  </p:blipFill>
                  <p:spPr>
                    <a:xfrm>
                      <a:off x="4055975" y="3430970"/>
                      <a:ext cx="193735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38">
                  <p14:nvContentPartPr>
                    <p14:cNvPr id="652" name="Håndskrift 651">
                      <a:extLst>
                        <a:ext uri="{FF2B5EF4-FFF2-40B4-BE49-F238E27FC236}">
                          <a16:creationId xmlns:a16="http://schemas.microsoft.com/office/drawing/2014/main" id="{62326F38-4829-4A53-883E-4C361A16A43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14600" y="3466970"/>
                    <a:ext cx="6840" cy="360"/>
                  </p14:xfrm>
                </p:contentPart>
              </mc:Choice>
              <mc:Fallback xmlns="">
                <p:pic>
                  <p:nvPicPr>
                    <p:cNvPr id="652" name="Håndskrift 651">
                      <a:extLst>
                        <a:ext uri="{FF2B5EF4-FFF2-40B4-BE49-F238E27FC236}">
                          <a16:creationId xmlns:a16="http://schemas.microsoft.com/office/drawing/2014/main" id="{62326F38-4829-4A53-883E-4C361A16A43C}"/>
                        </a:ext>
                      </a:extLst>
                    </p:cNvPr>
                    <p:cNvPicPr/>
                    <p:nvPr/>
                  </p:nvPicPr>
                  <p:blipFill>
                    <a:blip r:embed="rId446"/>
                    <a:stretch>
                      <a:fillRect/>
                    </a:stretch>
                  </p:blipFill>
                  <p:spPr>
                    <a:xfrm>
                      <a:off x="4029100" y="3430970"/>
                      <a:ext cx="176985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39">
                  <p14:nvContentPartPr>
                    <p14:cNvPr id="653" name="Håndskrift 652">
                      <a:extLst>
                        <a:ext uri="{FF2B5EF4-FFF2-40B4-BE49-F238E27FC236}">
                          <a16:creationId xmlns:a16="http://schemas.microsoft.com/office/drawing/2014/main" id="{6D8D940E-5E06-437B-B2E2-690C5FB44C0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1640" y="3451490"/>
                    <a:ext cx="360" cy="2880"/>
                  </p14:xfrm>
                </p:contentPart>
              </mc:Choice>
              <mc:Fallback xmlns="">
                <p:pic>
                  <p:nvPicPr>
                    <p:cNvPr id="653" name="Håndskrift 652">
                      <a:extLst>
                        <a:ext uri="{FF2B5EF4-FFF2-40B4-BE49-F238E27FC236}">
                          <a16:creationId xmlns:a16="http://schemas.microsoft.com/office/drawing/2014/main" id="{6D8D940E-5E06-437B-B2E2-690C5FB44C07}"/>
                        </a:ext>
                      </a:extLst>
                    </p:cNvPr>
                    <p:cNvPicPr/>
                    <p:nvPr/>
                  </p:nvPicPr>
                  <p:blipFill>
                    <a:blip r:embed="rId436"/>
                    <a:stretch>
                      <a:fillRect/>
                    </a:stretch>
                  </p:blipFill>
                  <p:spPr>
                    <a:xfrm>
                      <a:off x="4065640" y="3307490"/>
                      <a:ext cx="72000" cy="2894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40">
                  <p14:nvContentPartPr>
                    <p14:cNvPr id="654" name="Håndskrift 653">
                      <a:extLst>
                        <a:ext uri="{FF2B5EF4-FFF2-40B4-BE49-F238E27FC236}">
                          <a16:creationId xmlns:a16="http://schemas.microsoft.com/office/drawing/2014/main" id="{0B0B016C-12F8-421A-9856-866948DA357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8000" y="3432410"/>
                    <a:ext cx="4320" cy="2880"/>
                  </p14:xfrm>
                </p:contentPart>
              </mc:Choice>
              <mc:Fallback xmlns="">
                <p:pic>
                  <p:nvPicPr>
                    <p:cNvPr id="654" name="Håndskrift 653">
                      <a:extLst>
                        <a:ext uri="{FF2B5EF4-FFF2-40B4-BE49-F238E27FC236}">
                          <a16:creationId xmlns:a16="http://schemas.microsoft.com/office/drawing/2014/main" id="{0B0B016C-12F8-421A-9856-866948DA3576}"/>
                        </a:ext>
                      </a:extLst>
                    </p:cNvPr>
                    <p:cNvPicPr/>
                    <p:nvPr/>
                  </p:nvPicPr>
                  <p:blipFill>
                    <a:blip r:embed="rId467"/>
                    <a:stretch>
                      <a:fillRect/>
                    </a:stretch>
                  </p:blipFill>
                  <p:spPr>
                    <a:xfrm>
                      <a:off x="3871600" y="3288410"/>
                      <a:ext cx="176256" cy="2894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41">
                  <p14:nvContentPartPr>
                    <p14:cNvPr id="655" name="Håndskrift 654">
                      <a:extLst>
                        <a:ext uri="{FF2B5EF4-FFF2-40B4-BE49-F238E27FC236}">
                          <a16:creationId xmlns:a16="http://schemas.microsoft.com/office/drawing/2014/main" id="{40E9EF87-A364-4878-87DB-E71F36C84E7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5840" y="3400730"/>
                    <a:ext cx="360" cy="2880"/>
                  </p14:xfrm>
                </p:contentPart>
              </mc:Choice>
              <mc:Fallback xmlns="">
                <p:pic>
                  <p:nvPicPr>
                    <p:cNvPr id="655" name="Håndskrift 654">
                      <a:extLst>
                        <a:ext uri="{FF2B5EF4-FFF2-40B4-BE49-F238E27FC236}">
                          <a16:creationId xmlns:a16="http://schemas.microsoft.com/office/drawing/2014/main" id="{40E9EF87-A364-4878-87DB-E71F36C84E7C}"/>
                        </a:ext>
                      </a:extLst>
                    </p:cNvPr>
                    <p:cNvPicPr/>
                    <p:nvPr/>
                  </p:nvPicPr>
                  <p:blipFill>
                    <a:blip r:embed="rId436"/>
                    <a:stretch>
                      <a:fillRect/>
                    </a:stretch>
                  </p:blipFill>
                  <p:spPr>
                    <a:xfrm>
                      <a:off x="3919840" y="3256730"/>
                      <a:ext cx="72000" cy="2894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42">
                  <p14:nvContentPartPr>
                    <p14:cNvPr id="656" name="Håndskrift 655">
                      <a:extLst>
                        <a:ext uri="{FF2B5EF4-FFF2-40B4-BE49-F238E27FC236}">
                          <a16:creationId xmlns:a16="http://schemas.microsoft.com/office/drawing/2014/main" id="{193BA0CA-1B29-4AE8-97F5-4C0E2A4FAFA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384170"/>
                    <a:ext cx="360" cy="360"/>
                  </p14:xfrm>
                </p:contentPart>
              </mc:Choice>
              <mc:Fallback xmlns="">
                <p:pic>
                  <p:nvPicPr>
                    <p:cNvPr id="656" name="Håndskrift 655">
                      <a:extLst>
                        <a:ext uri="{FF2B5EF4-FFF2-40B4-BE49-F238E27FC236}">
                          <a16:creationId xmlns:a16="http://schemas.microsoft.com/office/drawing/2014/main" id="{193BA0CA-1B29-4AE8-97F5-4C0E2A4FAFA0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3869080" y="3348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43">
                  <p14:nvContentPartPr>
                    <p14:cNvPr id="657" name="Håndskrift 656">
                      <a:extLst>
                        <a:ext uri="{FF2B5EF4-FFF2-40B4-BE49-F238E27FC236}">
                          <a16:creationId xmlns:a16="http://schemas.microsoft.com/office/drawing/2014/main" id="{6E36BC96-581A-4CA6-A325-21F57A6C1B4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5840" y="3434930"/>
                    <a:ext cx="4320" cy="2880"/>
                  </p14:xfrm>
                </p:contentPart>
              </mc:Choice>
              <mc:Fallback xmlns="">
                <p:pic>
                  <p:nvPicPr>
                    <p:cNvPr id="657" name="Håndskrift 656">
                      <a:extLst>
                        <a:ext uri="{FF2B5EF4-FFF2-40B4-BE49-F238E27FC236}">
                          <a16:creationId xmlns:a16="http://schemas.microsoft.com/office/drawing/2014/main" id="{6E36BC96-581A-4CA6-A325-21F57A6C1B42}"/>
                        </a:ext>
                      </a:extLst>
                    </p:cNvPr>
                    <p:cNvPicPr/>
                    <p:nvPr/>
                  </p:nvPicPr>
                  <p:blipFill>
                    <a:blip r:embed="rId471"/>
                    <a:stretch>
                      <a:fillRect/>
                    </a:stretch>
                  </p:blipFill>
                  <p:spPr>
                    <a:xfrm>
                      <a:off x="3869440" y="3290930"/>
                      <a:ext cx="176256" cy="2894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44">
                  <p14:nvContentPartPr>
                    <p14:cNvPr id="658" name="Håndskrift 657">
                      <a:extLst>
                        <a:ext uri="{FF2B5EF4-FFF2-40B4-BE49-F238E27FC236}">
                          <a16:creationId xmlns:a16="http://schemas.microsoft.com/office/drawing/2014/main" id="{DBE2E658-1475-4CE7-BA17-85ECD71EEB2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96160" y="3398930"/>
                    <a:ext cx="4320" cy="17640"/>
                  </p14:xfrm>
                </p:contentPart>
              </mc:Choice>
              <mc:Fallback xmlns="">
                <p:pic>
                  <p:nvPicPr>
                    <p:cNvPr id="658" name="Håndskrift 657">
                      <a:extLst>
                        <a:ext uri="{FF2B5EF4-FFF2-40B4-BE49-F238E27FC236}">
                          <a16:creationId xmlns:a16="http://schemas.microsoft.com/office/drawing/2014/main" id="{DBE2E658-1475-4CE7-BA17-85ECD71EEB2E}"/>
                        </a:ext>
                      </a:extLst>
                    </p:cNvPr>
                    <p:cNvPicPr/>
                    <p:nvPr/>
                  </p:nvPicPr>
                  <p:blipFill>
                    <a:blip r:embed="rId473"/>
                    <a:stretch>
                      <a:fillRect/>
                    </a:stretch>
                  </p:blipFill>
                  <p:spPr>
                    <a:xfrm>
                      <a:off x="3909760" y="3178430"/>
                      <a:ext cx="176256" cy="45643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45">
                  <p14:nvContentPartPr>
                    <p14:cNvPr id="659" name="Håndskrift 658">
                      <a:extLst>
                        <a:ext uri="{FF2B5EF4-FFF2-40B4-BE49-F238E27FC236}">
                          <a16:creationId xmlns:a16="http://schemas.microsoft.com/office/drawing/2014/main" id="{7C89723C-D2D3-4E65-A3B9-76A0EBBC007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36760" y="3356450"/>
                    <a:ext cx="38520" cy="9000"/>
                  </p14:xfrm>
                </p:contentPart>
              </mc:Choice>
              <mc:Fallback xmlns="">
                <p:pic>
                  <p:nvPicPr>
                    <p:cNvPr id="659" name="Håndskrift 658">
                      <a:extLst>
                        <a:ext uri="{FF2B5EF4-FFF2-40B4-BE49-F238E27FC236}">
                          <a16:creationId xmlns:a16="http://schemas.microsoft.com/office/drawing/2014/main" id="{7C89723C-D2D3-4E65-A3B9-76A0EBBC0071}"/>
                        </a:ext>
                      </a:extLst>
                    </p:cNvPr>
                    <p:cNvPicPr/>
                    <p:nvPr/>
                  </p:nvPicPr>
                  <p:blipFill>
                    <a:blip r:embed="rId475"/>
                    <a:stretch>
                      <a:fillRect/>
                    </a:stretch>
                  </p:blipFill>
                  <p:spPr>
                    <a:xfrm>
                      <a:off x="3840460" y="3176450"/>
                      <a:ext cx="230157" cy="3672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46">
                  <p14:nvContentPartPr>
                    <p14:cNvPr id="660" name="Håndskrift 659">
                      <a:extLst>
                        <a:ext uri="{FF2B5EF4-FFF2-40B4-BE49-F238E27FC236}">
                          <a16:creationId xmlns:a16="http://schemas.microsoft.com/office/drawing/2014/main" id="{E082BEE1-B67F-418D-AB27-B419D8870AC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73040" y="3498650"/>
                    <a:ext cx="360" cy="360"/>
                  </p14:xfrm>
                </p:contentPart>
              </mc:Choice>
              <mc:Fallback xmlns="">
                <p:pic>
                  <p:nvPicPr>
                    <p:cNvPr id="660" name="Håndskrift 659">
                      <a:extLst>
                        <a:ext uri="{FF2B5EF4-FFF2-40B4-BE49-F238E27FC236}">
                          <a16:creationId xmlns:a16="http://schemas.microsoft.com/office/drawing/2014/main" id="{E082BEE1-B67F-418D-AB27-B419D8870ACF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3837040" y="346265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47">
                  <p14:nvContentPartPr>
                    <p14:cNvPr id="661" name="Håndskrift 660">
                      <a:extLst>
                        <a:ext uri="{FF2B5EF4-FFF2-40B4-BE49-F238E27FC236}">
                          <a16:creationId xmlns:a16="http://schemas.microsoft.com/office/drawing/2014/main" id="{5B3CBEE4-C1D0-4073-9BB7-10B88B81DF1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2640" y="3485690"/>
                    <a:ext cx="360" cy="360"/>
                  </p14:xfrm>
                </p:contentPart>
              </mc:Choice>
              <mc:Fallback xmlns="">
                <p:pic>
                  <p:nvPicPr>
                    <p:cNvPr id="661" name="Håndskrift 660">
                      <a:extLst>
                        <a:ext uri="{FF2B5EF4-FFF2-40B4-BE49-F238E27FC236}">
                          <a16:creationId xmlns:a16="http://schemas.microsoft.com/office/drawing/2014/main" id="{5B3CBEE4-C1D0-4073-9BB7-10B88B81DF10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3786640" y="34496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48">
                  <p14:nvContentPartPr>
                    <p14:cNvPr id="662" name="Håndskrift 661">
                      <a:extLst>
                        <a:ext uri="{FF2B5EF4-FFF2-40B4-BE49-F238E27FC236}">
                          <a16:creationId xmlns:a16="http://schemas.microsoft.com/office/drawing/2014/main" id="{2D7D1CCB-4395-4AEA-8F5A-0B10D7A7C35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03200" y="3530330"/>
                    <a:ext cx="6840" cy="360"/>
                  </p14:xfrm>
                </p:contentPart>
              </mc:Choice>
              <mc:Fallback xmlns="">
                <p:pic>
                  <p:nvPicPr>
                    <p:cNvPr id="662" name="Håndskrift 661">
                      <a:extLst>
                        <a:ext uri="{FF2B5EF4-FFF2-40B4-BE49-F238E27FC236}">
                          <a16:creationId xmlns:a16="http://schemas.microsoft.com/office/drawing/2014/main" id="{2D7D1CCB-4395-4AEA-8F5A-0B10D7A7C350}"/>
                        </a:ext>
                      </a:extLst>
                    </p:cNvPr>
                    <p:cNvPicPr/>
                    <p:nvPr/>
                  </p:nvPicPr>
                  <p:blipFill>
                    <a:blip r:embed="rId446"/>
                    <a:stretch>
                      <a:fillRect/>
                    </a:stretch>
                  </p:blipFill>
                  <p:spPr>
                    <a:xfrm>
                      <a:off x="3717700" y="3494330"/>
                      <a:ext cx="176985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49">
                  <p14:nvContentPartPr>
                    <p14:cNvPr id="663" name="Håndskrift 662">
                      <a:extLst>
                        <a:ext uri="{FF2B5EF4-FFF2-40B4-BE49-F238E27FC236}">
                          <a16:creationId xmlns:a16="http://schemas.microsoft.com/office/drawing/2014/main" id="{3CB80293-EEFA-46FA-836F-08C3B7854CA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538250"/>
                    <a:ext cx="12600" cy="5400"/>
                  </p14:xfrm>
                </p:contentPart>
              </mc:Choice>
              <mc:Fallback xmlns="">
                <p:pic>
                  <p:nvPicPr>
                    <p:cNvPr id="663" name="Håndskrift 662">
                      <a:extLst>
                        <a:ext uri="{FF2B5EF4-FFF2-40B4-BE49-F238E27FC236}">
                          <a16:creationId xmlns:a16="http://schemas.microsoft.com/office/drawing/2014/main" id="{3CB80293-EEFA-46FA-836F-08C3B7854CA9}"/>
                        </a:ext>
                      </a:extLst>
                    </p:cNvPr>
                    <p:cNvPicPr/>
                    <p:nvPr/>
                  </p:nvPicPr>
                  <p:blipFill>
                    <a:blip r:embed="rId480"/>
                    <a:stretch>
                      <a:fillRect/>
                    </a:stretch>
                  </p:blipFill>
                  <p:spPr>
                    <a:xfrm>
                      <a:off x="3731837" y="3358250"/>
                      <a:ext cx="205477" cy="3636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50">
                  <p14:nvContentPartPr>
                    <p14:cNvPr id="664" name="Håndskrift 663">
                      <a:extLst>
                        <a:ext uri="{FF2B5EF4-FFF2-40B4-BE49-F238E27FC236}">
                          <a16:creationId xmlns:a16="http://schemas.microsoft.com/office/drawing/2014/main" id="{42AC8858-CECF-469B-BBC7-DB7DE1F7E22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54320" y="3527810"/>
                    <a:ext cx="360" cy="2880"/>
                  </p14:xfrm>
                </p:contentPart>
              </mc:Choice>
              <mc:Fallback xmlns="">
                <p:pic>
                  <p:nvPicPr>
                    <p:cNvPr id="664" name="Håndskrift 663">
                      <a:extLst>
                        <a:ext uri="{FF2B5EF4-FFF2-40B4-BE49-F238E27FC236}">
                          <a16:creationId xmlns:a16="http://schemas.microsoft.com/office/drawing/2014/main" id="{42AC8858-CECF-469B-BBC7-DB7DE1F7E22D}"/>
                        </a:ext>
                      </a:extLst>
                    </p:cNvPr>
                    <p:cNvPicPr/>
                    <p:nvPr/>
                  </p:nvPicPr>
                  <p:blipFill>
                    <a:blip r:embed="rId482"/>
                    <a:stretch>
                      <a:fillRect/>
                    </a:stretch>
                  </p:blipFill>
                  <p:spPr>
                    <a:xfrm>
                      <a:off x="3818320" y="3383810"/>
                      <a:ext cx="72000" cy="2894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51">
                  <p14:nvContentPartPr>
                    <p14:cNvPr id="665" name="Håndskrift 664">
                      <a:extLst>
                        <a:ext uri="{FF2B5EF4-FFF2-40B4-BE49-F238E27FC236}">
                          <a16:creationId xmlns:a16="http://schemas.microsoft.com/office/drawing/2014/main" id="{E511137A-5D48-44F0-AD78-D93C4DFAE33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85640" y="3517370"/>
                    <a:ext cx="360" cy="360"/>
                  </p14:xfrm>
                </p:contentPart>
              </mc:Choice>
              <mc:Fallback xmlns="">
                <p:pic>
                  <p:nvPicPr>
                    <p:cNvPr id="665" name="Håndskrift 664">
                      <a:extLst>
                        <a:ext uri="{FF2B5EF4-FFF2-40B4-BE49-F238E27FC236}">
                          <a16:creationId xmlns:a16="http://schemas.microsoft.com/office/drawing/2014/main" id="{E511137A-5D48-44F0-AD78-D93C4DFAE333}"/>
                        </a:ext>
                      </a:extLst>
                    </p:cNvPr>
                    <p:cNvPicPr/>
                    <p:nvPr/>
                  </p:nvPicPr>
                  <p:blipFill>
                    <a:blip r:embed="rId144"/>
                    <a:stretch>
                      <a:fillRect/>
                    </a:stretch>
                  </p:blipFill>
                  <p:spPr>
                    <a:xfrm>
                      <a:off x="3849640" y="34813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p:grpSp>
            <p:nvGrpSpPr>
              <p:cNvPr id="579" name="Gruppe 578">
                <a:extLst>
                  <a:ext uri="{FF2B5EF4-FFF2-40B4-BE49-F238E27FC236}">
                    <a16:creationId xmlns:a16="http://schemas.microsoft.com/office/drawing/2014/main" id="{85CAF2D1-D8E4-4745-A68C-AAEFC0EC4246}"/>
                  </a:ext>
                </a:extLst>
              </p:cNvPr>
              <p:cNvGrpSpPr/>
              <p:nvPr/>
            </p:nvGrpSpPr>
            <p:grpSpPr>
              <a:xfrm>
                <a:off x="8247790" y="4272581"/>
                <a:ext cx="610200" cy="375480"/>
                <a:chOff x="3784480" y="3168170"/>
                <a:chExt cx="610200" cy="3754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552">
                  <p14:nvContentPartPr>
                    <p14:cNvPr id="580" name="Håndskrift 579">
                      <a:extLst>
                        <a:ext uri="{FF2B5EF4-FFF2-40B4-BE49-F238E27FC236}">
                          <a16:creationId xmlns:a16="http://schemas.microsoft.com/office/drawing/2014/main" id="{DCA056DD-B4F8-46A9-A21F-B05B54817B2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90600" y="3270050"/>
                    <a:ext cx="360" cy="360"/>
                  </p14:xfrm>
                </p:contentPart>
              </mc:Choice>
              <mc:Fallback xmlns="">
                <p:pic>
                  <p:nvPicPr>
                    <p:cNvPr id="580" name="Håndskrift 579">
                      <a:extLst>
                        <a:ext uri="{FF2B5EF4-FFF2-40B4-BE49-F238E27FC236}">
                          <a16:creationId xmlns:a16="http://schemas.microsoft.com/office/drawing/2014/main" id="{DCA056DD-B4F8-46A9-A21F-B05B54817B2C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54600" y="323405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53">
                  <p14:nvContentPartPr>
                    <p14:cNvPr id="581" name="Håndskrift 580">
                      <a:extLst>
                        <a:ext uri="{FF2B5EF4-FFF2-40B4-BE49-F238E27FC236}">
                          <a16:creationId xmlns:a16="http://schemas.microsoft.com/office/drawing/2014/main" id="{C5CC5E95-6D37-492E-B1BD-288FCB03A60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09680" y="3187610"/>
                    <a:ext cx="360" cy="360"/>
                  </p14:xfrm>
                </p:contentPart>
              </mc:Choice>
              <mc:Fallback xmlns="">
                <p:pic>
                  <p:nvPicPr>
                    <p:cNvPr id="581" name="Håndskrift 580">
                      <a:extLst>
                        <a:ext uri="{FF2B5EF4-FFF2-40B4-BE49-F238E27FC236}">
                          <a16:creationId xmlns:a16="http://schemas.microsoft.com/office/drawing/2014/main" id="{C5CC5E95-6D37-492E-B1BD-288FCB03A603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73680" y="31516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54">
                  <p14:nvContentPartPr>
                    <p14:cNvPr id="582" name="Håndskrift 581">
                      <a:extLst>
                        <a:ext uri="{FF2B5EF4-FFF2-40B4-BE49-F238E27FC236}">
                          <a16:creationId xmlns:a16="http://schemas.microsoft.com/office/drawing/2014/main" id="{6B3BC2FA-F7B2-4042-A4D2-098AD732FC7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60440" y="3168170"/>
                    <a:ext cx="360" cy="360"/>
                  </p14:xfrm>
                </p:contentPart>
              </mc:Choice>
              <mc:Fallback xmlns="">
                <p:pic>
                  <p:nvPicPr>
                    <p:cNvPr id="582" name="Håndskrift 581">
                      <a:extLst>
                        <a:ext uri="{FF2B5EF4-FFF2-40B4-BE49-F238E27FC236}">
                          <a16:creationId xmlns:a16="http://schemas.microsoft.com/office/drawing/2014/main" id="{6B3BC2FA-F7B2-4042-A4D2-098AD732FC74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24440" y="3132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55">
                  <p14:nvContentPartPr>
                    <p14:cNvPr id="583" name="Håndskrift 582">
                      <a:extLst>
                        <a:ext uri="{FF2B5EF4-FFF2-40B4-BE49-F238E27FC236}">
                          <a16:creationId xmlns:a16="http://schemas.microsoft.com/office/drawing/2014/main" id="{AB1CE639-25D7-4162-BB14-6C1159A7B46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200210"/>
                    <a:ext cx="360" cy="360"/>
                  </p14:xfrm>
                </p:contentPart>
              </mc:Choice>
              <mc:Fallback xmlns="">
                <p:pic>
                  <p:nvPicPr>
                    <p:cNvPr id="583" name="Håndskrift 582">
                      <a:extLst>
                        <a:ext uri="{FF2B5EF4-FFF2-40B4-BE49-F238E27FC236}">
                          <a16:creationId xmlns:a16="http://schemas.microsoft.com/office/drawing/2014/main" id="{AB1CE639-25D7-4162-BB14-6C1159A7B46A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69080" y="31642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56">
                  <p14:nvContentPartPr>
                    <p14:cNvPr id="584" name="Håndskrift 583">
                      <a:extLst>
                        <a:ext uri="{FF2B5EF4-FFF2-40B4-BE49-F238E27FC236}">
                          <a16:creationId xmlns:a16="http://schemas.microsoft.com/office/drawing/2014/main" id="{8F2A9969-F961-4B85-A1A7-48235992C50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257090"/>
                    <a:ext cx="360" cy="360"/>
                  </p14:xfrm>
                </p:contentPart>
              </mc:Choice>
              <mc:Fallback xmlns="">
                <p:pic>
                  <p:nvPicPr>
                    <p:cNvPr id="584" name="Håndskrift 583">
                      <a:extLst>
                        <a:ext uri="{FF2B5EF4-FFF2-40B4-BE49-F238E27FC236}">
                          <a16:creationId xmlns:a16="http://schemas.microsoft.com/office/drawing/2014/main" id="{8F2A9969-F961-4B85-A1A7-48235992C502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69080" y="32210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57">
                  <p14:nvContentPartPr>
                    <p14:cNvPr id="585" name="Håndskrift 584">
                      <a:extLst>
                        <a:ext uri="{FF2B5EF4-FFF2-40B4-BE49-F238E27FC236}">
                          <a16:creationId xmlns:a16="http://schemas.microsoft.com/office/drawing/2014/main" id="{9FD21701-E056-4178-B637-6BEDD2DC82F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276170"/>
                    <a:ext cx="360" cy="360"/>
                  </p14:xfrm>
                </p:contentPart>
              </mc:Choice>
              <mc:Fallback xmlns="">
                <p:pic>
                  <p:nvPicPr>
                    <p:cNvPr id="585" name="Håndskrift 584">
                      <a:extLst>
                        <a:ext uri="{FF2B5EF4-FFF2-40B4-BE49-F238E27FC236}">
                          <a16:creationId xmlns:a16="http://schemas.microsoft.com/office/drawing/2014/main" id="{9FD21701-E056-4178-B637-6BEDD2DC82FE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92760" y="3240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58">
                  <p14:nvContentPartPr>
                    <p14:cNvPr id="586" name="Håndskrift 585">
                      <a:extLst>
                        <a:ext uri="{FF2B5EF4-FFF2-40B4-BE49-F238E27FC236}">
                          <a16:creationId xmlns:a16="http://schemas.microsoft.com/office/drawing/2014/main" id="{A8DDB676-C673-4485-98B3-EA351C8F67C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66920" y="3250970"/>
                    <a:ext cx="2880" cy="360"/>
                  </p14:xfrm>
                </p:contentPart>
              </mc:Choice>
              <mc:Fallback xmlns="">
                <p:pic>
                  <p:nvPicPr>
                    <p:cNvPr id="586" name="Håndskrift 585">
                      <a:extLst>
                        <a:ext uri="{FF2B5EF4-FFF2-40B4-BE49-F238E27FC236}">
                          <a16:creationId xmlns:a16="http://schemas.microsoft.com/office/drawing/2014/main" id="{A8DDB676-C673-4485-98B3-EA351C8F67C2}"/>
                        </a:ext>
                      </a:extLst>
                    </p:cNvPr>
                    <p:cNvPicPr/>
                    <p:nvPr/>
                  </p:nvPicPr>
                  <p:blipFill>
                    <a:blip r:embed="rId42"/>
                    <a:stretch>
                      <a:fillRect/>
                    </a:stretch>
                  </p:blipFill>
                  <p:spPr>
                    <a:xfrm>
                      <a:off x="3794920" y="3214970"/>
                      <a:ext cx="14616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59">
                  <p14:nvContentPartPr>
                    <p14:cNvPr id="587" name="Håndskrift 586">
                      <a:extLst>
                        <a:ext uri="{FF2B5EF4-FFF2-40B4-BE49-F238E27FC236}">
                          <a16:creationId xmlns:a16="http://schemas.microsoft.com/office/drawing/2014/main" id="{46937866-535A-487E-A677-506B5BFD73F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84480" y="3218930"/>
                    <a:ext cx="360" cy="360"/>
                  </p14:xfrm>
                </p:contentPart>
              </mc:Choice>
              <mc:Fallback xmlns="">
                <p:pic>
                  <p:nvPicPr>
                    <p:cNvPr id="587" name="Håndskrift 586">
                      <a:extLst>
                        <a:ext uri="{FF2B5EF4-FFF2-40B4-BE49-F238E27FC236}">
                          <a16:creationId xmlns:a16="http://schemas.microsoft.com/office/drawing/2014/main" id="{46937866-535A-487E-A677-506B5BFD73FE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48480" y="31829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60">
                  <p14:nvContentPartPr>
                    <p14:cNvPr id="588" name="Håndskrift 587">
                      <a:extLst>
                        <a:ext uri="{FF2B5EF4-FFF2-40B4-BE49-F238E27FC236}">
                          <a16:creationId xmlns:a16="http://schemas.microsoft.com/office/drawing/2014/main" id="{47612327-FBA2-4DD5-9A5B-56778B49C2A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210290"/>
                    <a:ext cx="360" cy="2880"/>
                  </p14:xfrm>
                </p:contentPart>
              </mc:Choice>
              <mc:Fallback xmlns="">
                <p:pic>
                  <p:nvPicPr>
                    <p:cNvPr id="588" name="Håndskrift 587">
                      <a:extLst>
                        <a:ext uri="{FF2B5EF4-FFF2-40B4-BE49-F238E27FC236}">
                          <a16:creationId xmlns:a16="http://schemas.microsoft.com/office/drawing/2014/main" id="{47612327-FBA2-4DD5-9A5B-56778B49C2A5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92760" y="3066290"/>
                      <a:ext cx="72000" cy="2894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61">
                  <p14:nvContentPartPr>
                    <p14:cNvPr id="589" name="Håndskrift 588">
                      <a:extLst>
                        <a:ext uri="{FF2B5EF4-FFF2-40B4-BE49-F238E27FC236}">
                          <a16:creationId xmlns:a16="http://schemas.microsoft.com/office/drawing/2014/main" id="{D683BA98-8F74-4777-9DA2-01C483D2FA7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76440" y="3244490"/>
                    <a:ext cx="360" cy="360"/>
                  </p14:xfrm>
                </p:contentPart>
              </mc:Choice>
              <mc:Fallback xmlns="">
                <p:pic>
                  <p:nvPicPr>
                    <p:cNvPr id="589" name="Håndskrift 588">
                      <a:extLst>
                        <a:ext uri="{FF2B5EF4-FFF2-40B4-BE49-F238E27FC236}">
                          <a16:creationId xmlns:a16="http://schemas.microsoft.com/office/drawing/2014/main" id="{D683BA98-8F74-4777-9DA2-01C483D2FA76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040440" y="32084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62">
                  <p14:nvContentPartPr>
                    <p14:cNvPr id="590" name="Håndskrift 589">
                      <a:extLst>
                        <a:ext uri="{FF2B5EF4-FFF2-40B4-BE49-F238E27FC236}">
                          <a16:creationId xmlns:a16="http://schemas.microsoft.com/office/drawing/2014/main" id="{C6E9CE8A-9492-4F10-8551-19102980F5C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89040" y="3180770"/>
                    <a:ext cx="360" cy="360"/>
                  </p14:xfrm>
                </p:contentPart>
              </mc:Choice>
              <mc:Fallback xmlns="">
                <p:pic>
                  <p:nvPicPr>
                    <p:cNvPr id="590" name="Håndskrift 589">
                      <a:extLst>
                        <a:ext uri="{FF2B5EF4-FFF2-40B4-BE49-F238E27FC236}">
                          <a16:creationId xmlns:a16="http://schemas.microsoft.com/office/drawing/2014/main" id="{C6E9CE8A-9492-4F10-8551-19102980F5C8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053040" y="31447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63">
                  <p14:nvContentPartPr>
                    <p14:cNvPr id="591" name="Håndskrift 590">
                      <a:extLst>
                        <a:ext uri="{FF2B5EF4-FFF2-40B4-BE49-F238E27FC236}">
                          <a16:creationId xmlns:a16="http://schemas.microsoft.com/office/drawing/2014/main" id="{D2588156-BF05-49F9-BB73-B6B27A14F54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27200" y="3168170"/>
                    <a:ext cx="360" cy="360"/>
                  </p14:xfrm>
                </p:contentPart>
              </mc:Choice>
              <mc:Fallback xmlns="">
                <p:pic>
                  <p:nvPicPr>
                    <p:cNvPr id="591" name="Håndskrift 590">
                      <a:extLst>
                        <a:ext uri="{FF2B5EF4-FFF2-40B4-BE49-F238E27FC236}">
                          <a16:creationId xmlns:a16="http://schemas.microsoft.com/office/drawing/2014/main" id="{D2588156-BF05-49F9-BB73-B6B27A14F541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091200" y="3132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64">
                  <p14:nvContentPartPr>
                    <p14:cNvPr id="592" name="Håndskrift 591">
                      <a:extLst>
                        <a:ext uri="{FF2B5EF4-FFF2-40B4-BE49-F238E27FC236}">
                          <a16:creationId xmlns:a16="http://schemas.microsoft.com/office/drawing/2014/main" id="{D4CF3C8D-1F23-41A6-B305-6BFDAD7047A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187610"/>
                    <a:ext cx="360" cy="360"/>
                  </p14:xfrm>
                </p:contentPart>
              </mc:Choice>
              <mc:Fallback xmlns="">
                <p:pic>
                  <p:nvPicPr>
                    <p:cNvPr id="592" name="Håndskrift 591">
                      <a:extLst>
                        <a:ext uri="{FF2B5EF4-FFF2-40B4-BE49-F238E27FC236}">
                          <a16:creationId xmlns:a16="http://schemas.microsoft.com/office/drawing/2014/main" id="{D4CF3C8D-1F23-41A6-B305-6BFDAD7047A6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141960" y="315161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65">
                  <p14:nvContentPartPr>
                    <p14:cNvPr id="593" name="Håndskrift 592">
                      <a:extLst>
                        <a:ext uri="{FF2B5EF4-FFF2-40B4-BE49-F238E27FC236}">
                          <a16:creationId xmlns:a16="http://schemas.microsoft.com/office/drawing/2014/main" id="{D01C3B5C-0DBD-41B9-9387-AB41EFA7449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218930"/>
                    <a:ext cx="360" cy="360"/>
                  </p14:xfrm>
                </p:contentPart>
              </mc:Choice>
              <mc:Fallback xmlns="">
                <p:pic>
                  <p:nvPicPr>
                    <p:cNvPr id="593" name="Håndskrift 592">
                      <a:extLst>
                        <a:ext uri="{FF2B5EF4-FFF2-40B4-BE49-F238E27FC236}">
                          <a16:creationId xmlns:a16="http://schemas.microsoft.com/office/drawing/2014/main" id="{D01C3B5C-0DBD-41B9-9387-AB41EFA7449F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141960" y="31829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66">
                  <p14:nvContentPartPr>
                    <p14:cNvPr id="594" name="Håndskrift 593">
                      <a:extLst>
                        <a:ext uri="{FF2B5EF4-FFF2-40B4-BE49-F238E27FC236}">
                          <a16:creationId xmlns:a16="http://schemas.microsoft.com/office/drawing/2014/main" id="{435257B9-1A35-4471-B61D-4BC092C6C3E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62840" y="3250970"/>
                    <a:ext cx="2880" cy="360"/>
                  </p14:xfrm>
                </p:contentPart>
              </mc:Choice>
              <mc:Fallback xmlns="">
                <p:pic>
                  <p:nvPicPr>
                    <p:cNvPr id="594" name="Håndskrift 593">
                      <a:extLst>
                        <a:ext uri="{FF2B5EF4-FFF2-40B4-BE49-F238E27FC236}">
                          <a16:creationId xmlns:a16="http://schemas.microsoft.com/office/drawing/2014/main" id="{435257B9-1A35-4471-B61D-4BC092C6C3E0}"/>
                        </a:ext>
                      </a:extLst>
                    </p:cNvPr>
                    <p:cNvPicPr/>
                    <p:nvPr/>
                  </p:nvPicPr>
                  <p:blipFill>
                    <a:blip r:embed="rId42"/>
                    <a:stretch>
                      <a:fillRect/>
                    </a:stretch>
                  </p:blipFill>
                  <p:spPr>
                    <a:xfrm>
                      <a:off x="4090840" y="3214970"/>
                      <a:ext cx="14616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67">
                  <p14:nvContentPartPr>
                    <p14:cNvPr id="595" name="Håndskrift 594">
                      <a:extLst>
                        <a:ext uri="{FF2B5EF4-FFF2-40B4-BE49-F238E27FC236}">
                          <a16:creationId xmlns:a16="http://schemas.microsoft.com/office/drawing/2014/main" id="{D1F5D483-93DF-4B14-8463-D94C68769E5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8120" y="3257090"/>
                    <a:ext cx="360" cy="6840"/>
                  </p14:xfrm>
                </p:contentPart>
              </mc:Choice>
              <mc:Fallback xmlns="">
                <p:pic>
                  <p:nvPicPr>
                    <p:cNvPr id="595" name="Håndskrift 594">
                      <a:extLst>
                        <a:ext uri="{FF2B5EF4-FFF2-40B4-BE49-F238E27FC236}">
                          <a16:creationId xmlns:a16="http://schemas.microsoft.com/office/drawing/2014/main" id="{D1F5D483-93DF-4B14-8463-D94C68769E56}"/>
                        </a:ext>
                      </a:extLst>
                    </p:cNvPr>
                    <p:cNvPicPr/>
                    <p:nvPr/>
                  </p:nvPicPr>
                  <p:blipFill>
                    <a:blip r:embed="rId339"/>
                    <a:stretch>
                      <a:fillRect/>
                    </a:stretch>
                  </p:blipFill>
                  <p:spPr>
                    <a:xfrm>
                      <a:off x="4072120" y="3086090"/>
                      <a:ext cx="72000" cy="34713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68">
                  <p14:nvContentPartPr>
                    <p14:cNvPr id="596" name="Håndskrift 595">
                      <a:extLst>
                        <a:ext uri="{FF2B5EF4-FFF2-40B4-BE49-F238E27FC236}">
                          <a16:creationId xmlns:a16="http://schemas.microsoft.com/office/drawing/2014/main" id="{E8485B19-8660-4C1D-93EC-72969BAFE73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8120" y="3206330"/>
                    <a:ext cx="6840" cy="360"/>
                  </p14:xfrm>
                </p:contentPart>
              </mc:Choice>
              <mc:Fallback xmlns="">
                <p:pic>
                  <p:nvPicPr>
                    <p:cNvPr id="596" name="Håndskrift 595">
                      <a:extLst>
                        <a:ext uri="{FF2B5EF4-FFF2-40B4-BE49-F238E27FC236}">
                          <a16:creationId xmlns:a16="http://schemas.microsoft.com/office/drawing/2014/main" id="{E8485B19-8660-4C1D-93EC-72969BAFE734}"/>
                        </a:ext>
                      </a:extLst>
                    </p:cNvPr>
                    <p:cNvPicPr/>
                    <p:nvPr/>
                  </p:nvPicPr>
                  <p:blipFill>
                    <a:blip r:embed="rId341"/>
                    <a:stretch>
                      <a:fillRect/>
                    </a:stretch>
                  </p:blipFill>
                  <p:spPr>
                    <a:xfrm>
                      <a:off x="4022620" y="3170330"/>
                      <a:ext cx="176985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69">
                  <p14:nvContentPartPr>
                    <p14:cNvPr id="597" name="Håndskrift 596">
                      <a:extLst>
                        <a:ext uri="{FF2B5EF4-FFF2-40B4-BE49-F238E27FC236}">
                          <a16:creationId xmlns:a16="http://schemas.microsoft.com/office/drawing/2014/main" id="{9657A863-B45D-4B4A-80E8-8932E41DE18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212810"/>
                    <a:ext cx="2880" cy="360"/>
                  </p14:xfrm>
                </p:contentPart>
              </mc:Choice>
              <mc:Fallback xmlns="">
                <p:pic>
                  <p:nvPicPr>
                    <p:cNvPr id="597" name="Håndskrift 596">
                      <a:extLst>
                        <a:ext uri="{FF2B5EF4-FFF2-40B4-BE49-F238E27FC236}">
                          <a16:creationId xmlns:a16="http://schemas.microsoft.com/office/drawing/2014/main" id="{9657A863-B45D-4B4A-80E8-8932E41DE18E}"/>
                        </a:ext>
                      </a:extLst>
                    </p:cNvPr>
                    <p:cNvPicPr/>
                    <p:nvPr/>
                  </p:nvPicPr>
                  <p:blipFill>
                    <a:blip r:embed="rId343"/>
                    <a:stretch>
                      <a:fillRect/>
                    </a:stretch>
                  </p:blipFill>
                  <p:spPr>
                    <a:xfrm>
                      <a:off x="4081960" y="3176810"/>
                      <a:ext cx="19392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70">
                  <p14:nvContentPartPr>
                    <p14:cNvPr id="598" name="Håndskrift 597">
                      <a:extLst>
                        <a:ext uri="{FF2B5EF4-FFF2-40B4-BE49-F238E27FC236}">
                          <a16:creationId xmlns:a16="http://schemas.microsoft.com/office/drawing/2014/main" id="{A3FE6D69-6B95-403E-9B11-DAB2C5ACAF4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29880" y="3334850"/>
                    <a:ext cx="3600" cy="5400"/>
                  </p14:xfrm>
                </p:contentPart>
              </mc:Choice>
              <mc:Fallback xmlns="">
                <p:pic>
                  <p:nvPicPr>
                    <p:cNvPr id="598" name="Håndskrift 597">
                      <a:extLst>
                        <a:ext uri="{FF2B5EF4-FFF2-40B4-BE49-F238E27FC236}">
                          <a16:creationId xmlns:a16="http://schemas.microsoft.com/office/drawing/2014/main" id="{A3FE6D69-6B95-403E-9B11-DAB2C5ACAF44}"/>
                        </a:ext>
                      </a:extLst>
                    </p:cNvPr>
                    <p:cNvPicPr/>
                    <p:nvPr/>
                  </p:nvPicPr>
                  <p:blipFill>
                    <a:blip r:embed="rId63"/>
                    <a:stretch>
                      <a:fillRect/>
                    </a:stretch>
                  </p:blipFill>
                  <p:spPr>
                    <a:xfrm>
                      <a:off x="4257880" y="3154850"/>
                      <a:ext cx="146880" cy="3636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71">
                  <p14:nvContentPartPr>
                    <p14:cNvPr id="599" name="Håndskrift 598">
                      <a:extLst>
                        <a:ext uri="{FF2B5EF4-FFF2-40B4-BE49-F238E27FC236}">
                          <a16:creationId xmlns:a16="http://schemas.microsoft.com/office/drawing/2014/main" id="{43483BAA-95B7-4CCC-A1D8-A00CF2E110A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05040" y="3365090"/>
                    <a:ext cx="360" cy="6840"/>
                  </p14:xfrm>
                </p:contentPart>
              </mc:Choice>
              <mc:Fallback xmlns="">
                <p:pic>
                  <p:nvPicPr>
                    <p:cNvPr id="599" name="Håndskrift 598">
                      <a:extLst>
                        <a:ext uri="{FF2B5EF4-FFF2-40B4-BE49-F238E27FC236}">
                          <a16:creationId xmlns:a16="http://schemas.microsoft.com/office/drawing/2014/main" id="{43483BAA-95B7-4CCC-A1D8-A00CF2E110AC}"/>
                        </a:ext>
                      </a:extLst>
                    </p:cNvPr>
                    <p:cNvPicPr/>
                    <p:nvPr/>
                  </p:nvPicPr>
                  <p:blipFill>
                    <a:blip r:embed="rId339"/>
                    <a:stretch>
                      <a:fillRect/>
                    </a:stretch>
                  </p:blipFill>
                  <p:spPr>
                    <a:xfrm>
                      <a:off x="4269040" y="3194090"/>
                      <a:ext cx="72000" cy="34713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72">
                  <p14:nvContentPartPr>
                    <p14:cNvPr id="600" name="Håndskrift 599">
                      <a:extLst>
                        <a:ext uri="{FF2B5EF4-FFF2-40B4-BE49-F238E27FC236}">
                          <a16:creationId xmlns:a16="http://schemas.microsoft.com/office/drawing/2014/main" id="{8FB3F6FA-D109-4ED1-A6AB-9E477217138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17640" y="3403250"/>
                    <a:ext cx="23760" cy="360"/>
                  </p14:xfrm>
                </p:contentPart>
              </mc:Choice>
              <mc:Fallback xmlns="">
                <p:pic>
                  <p:nvPicPr>
                    <p:cNvPr id="600" name="Håndskrift 599">
                      <a:extLst>
                        <a:ext uri="{FF2B5EF4-FFF2-40B4-BE49-F238E27FC236}">
                          <a16:creationId xmlns:a16="http://schemas.microsoft.com/office/drawing/2014/main" id="{8FB3F6FA-D109-4ED1-A6AB-9E4772171387}"/>
                        </a:ext>
                      </a:extLst>
                    </p:cNvPr>
                    <p:cNvPicPr/>
                    <p:nvPr/>
                  </p:nvPicPr>
                  <p:blipFill>
                    <a:blip r:embed="rId347"/>
                    <a:stretch>
                      <a:fillRect/>
                    </a:stretch>
                  </p:blipFill>
                  <p:spPr>
                    <a:xfrm>
                      <a:off x="4222600" y="3367250"/>
                      <a:ext cx="21289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73">
                  <p14:nvContentPartPr>
                    <p14:cNvPr id="601" name="Håndskrift 600">
                      <a:extLst>
                        <a:ext uri="{FF2B5EF4-FFF2-40B4-BE49-F238E27FC236}">
                          <a16:creationId xmlns:a16="http://schemas.microsoft.com/office/drawing/2014/main" id="{F504510B-CFB1-4BCA-A10A-E6C4BFF42E6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61560" y="3385610"/>
                    <a:ext cx="3600" cy="5400"/>
                  </p14:xfrm>
                </p:contentPart>
              </mc:Choice>
              <mc:Fallback xmlns="">
                <p:pic>
                  <p:nvPicPr>
                    <p:cNvPr id="601" name="Håndskrift 600">
                      <a:extLst>
                        <a:ext uri="{FF2B5EF4-FFF2-40B4-BE49-F238E27FC236}">
                          <a16:creationId xmlns:a16="http://schemas.microsoft.com/office/drawing/2014/main" id="{F504510B-CFB1-4BCA-A10A-E6C4BFF42E61}"/>
                        </a:ext>
                      </a:extLst>
                    </p:cNvPr>
                    <p:cNvPicPr/>
                    <p:nvPr/>
                  </p:nvPicPr>
                  <p:blipFill>
                    <a:blip r:embed="rId63"/>
                    <a:stretch>
                      <a:fillRect/>
                    </a:stretch>
                  </p:blipFill>
                  <p:spPr>
                    <a:xfrm>
                      <a:off x="4289560" y="3205610"/>
                      <a:ext cx="146880" cy="3636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74">
                  <p14:nvContentPartPr>
                    <p14:cNvPr id="602" name="Håndskrift 601">
                      <a:extLst>
                        <a:ext uri="{FF2B5EF4-FFF2-40B4-BE49-F238E27FC236}">
                          <a16:creationId xmlns:a16="http://schemas.microsoft.com/office/drawing/2014/main" id="{F6855FC0-FA01-4AD2-B93C-E78B9CCE67B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42840" y="3339890"/>
                    <a:ext cx="6840" cy="360"/>
                  </p14:xfrm>
                </p:contentPart>
              </mc:Choice>
              <mc:Fallback xmlns="">
                <p:pic>
                  <p:nvPicPr>
                    <p:cNvPr id="602" name="Håndskrift 601">
                      <a:extLst>
                        <a:ext uri="{FF2B5EF4-FFF2-40B4-BE49-F238E27FC236}">
                          <a16:creationId xmlns:a16="http://schemas.microsoft.com/office/drawing/2014/main" id="{F6855FC0-FA01-4AD2-B93C-E78B9CCE67B4}"/>
                        </a:ext>
                      </a:extLst>
                    </p:cNvPr>
                    <p:cNvPicPr/>
                    <p:nvPr/>
                  </p:nvPicPr>
                  <p:blipFill>
                    <a:blip r:embed="rId341"/>
                    <a:stretch>
                      <a:fillRect/>
                    </a:stretch>
                  </p:blipFill>
                  <p:spPr>
                    <a:xfrm>
                      <a:off x="4257340" y="3303890"/>
                      <a:ext cx="176985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75">
                  <p14:nvContentPartPr>
                    <p14:cNvPr id="603" name="Håndskrift 602">
                      <a:extLst>
                        <a:ext uri="{FF2B5EF4-FFF2-40B4-BE49-F238E27FC236}">
                          <a16:creationId xmlns:a16="http://schemas.microsoft.com/office/drawing/2014/main" id="{0731B4FF-78BD-4843-A129-7184ADB24A1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387840" y="3320810"/>
                    <a:ext cx="6840" cy="360"/>
                  </p14:xfrm>
                </p:contentPart>
              </mc:Choice>
              <mc:Fallback xmlns="">
                <p:pic>
                  <p:nvPicPr>
                    <p:cNvPr id="603" name="Håndskrift 602">
                      <a:extLst>
                        <a:ext uri="{FF2B5EF4-FFF2-40B4-BE49-F238E27FC236}">
                          <a16:creationId xmlns:a16="http://schemas.microsoft.com/office/drawing/2014/main" id="{0731B4FF-78BD-4843-A129-7184ADB24A17}"/>
                        </a:ext>
                      </a:extLst>
                    </p:cNvPr>
                    <p:cNvPicPr/>
                    <p:nvPr/>
                  </p:nvPicPr>
                  <p:blipFill>
                    <a:blip r:embed="rId341"/>
                    <a:stretch>
                      <a:fillRect/>
                    </a:stretch>
                  </p:blipFill>
                  <p:spPr>
                    <a:xfrm>
                      <a:off x="4302340" y="3284810"/>
                      <a:ext cx="176985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76">
                  <p14:nvContentPartPr>
                    <p14:cNvPr id="604" name="Håndskrift 603">
                      <a:extLst>
                        <a:ext uri="{FF2B5EF4-FFF2-40B4-BE49-F238E27FC236}">
                          <a16:creationId xmlns:a16="http://schemas.microsoft.com/office/drawing/2014/main" id="{5C343448-E2DD-48C2-AB79-10E73924631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46280" y="3416210"/>
                    <a:ext cx="2880" cy="360"/>
                  </p14:xfrm>
                </p:contentPart>
              </mc:Choice>
              <mc:Fallback xmlns="">
                <p:pic>
                  <p:nvPicPr>
                    <p:cNvPr id="604" name="Håndskrift 603">
                      <a:extLst>
                        <a:ext uri="{FF2B5EF4-FFF2-40B4-BE49-F238E27FC236}">
                          <a16:creationId xmlns:a16="http://schemas.microsoft.com/office/drawing/2014/main" id="{5C343448-E2DD-48C2-AB79-10E739246317}"/>
                        </a:ext>
                      </a:extLst>
                    </p:cNvPr>
                    <p:cNvPicPr/>
                    <p:nvPr/>
                  </p:nvPicPr>
                  <p:blipFill>
                    <a:blip r:embed="rId42"/>
                    <a:stretch>
                      <a:fillRect/>
                    </a:stretch>
                  </p:blipFill>
                  <p:spPr>
                    <a:xfrm>
                      <a:off x="4074280" y="3380210"/>
                      <a:ext cx="14616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77">
                  <p14:nvContentPartPr>
                    <p14:cNvPr id="605" name="Håndskrift 604">
                      <a:extLst>
                        <a:ext uri="{FF2B5EF4-FFF2-40B4-BE49-F238E27FC236}">
                          <a16:creationId xmlns:a16="http://schemas.microsoft.com/office/drawing/2014/main" id="{879AE565-6B2B-4141-A3F7-3A2B77E1209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095520" y="3409370"/>
                    <a:ext cx="360" cy="360"/>
                  </p14:xfrm>
                </p:contentPart>
              </mc:Choice>
              <mc:Fallback xmlns="">
                <p:pic>
                  <p:nvPicPr>
                    <p:cNvPr id="605" name="Håndskrift 604">
                      <a:extLst>
                        <a:ext uri="{FF2B5EF4-FFF2-40B4-BE49-F238E27FC236}">
                          <a16:creationId xmlns:a16="http://schemas.microsoft.com/office/drawing/2014/main" id="{879AE565-6B2B-4141-A3F7-3A2B77E1209F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059520" y="33733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78">
                  <p14:nvContentPartPr>
                    <p14:cNvPr id="606" name="Håndskrift 605">
                      <a:extLst>
                        <a:ext uri="{FF2B5EF4-FFF2-40B4-BE49-F238E27FC236}">
                          <a16:creationId xmlns:a16="http://schemas.microsoft.com/office/drawing/2014/main" id="{CACB5353-16A5-4FFC-A4A6-A0CBB8C4279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14240" y="3447530"/>
                    <a:ext cx="2880" cy="360"/>
                  </p14:xfrm>
                </p:contentPart>
              </mc:Choice>
              <mc:Fallback xmlns="">
                <p:pic>
                  <p:nvPicPr>
                    <p:cNvPr id="606" name="Håndskrift 605">
                      <a:extLst>
                        <a:ext uri="{FF2B5EF4-FFF2-40B4-BE49-F238E27FC236}">
                          <a16:creationId xmlns:a16="http://schemas.microsoft.com/office/drawing/2014/main" id="{CACB5353-16A5-4FFC-A4A6-A0CBB8C42796}"/>
                        </a:ext>
                      </a:extLst>
                    </p:cNvPr>
                    <p:cNvPicPr/>
                    <p:nvPr/>
                  </p:nvPicPr>
                  <p:blipFill>
                    <a:blip r:embed="rId42"/>
                    <a:stretch>
                      <a:fillRect/>
                    </a:stretch>
                  </p:blipFill>
                  <p:spPr>
                    <a:xfrm>
                      <a:off x="4042240" y="3411530"/>
                      <a:ext cx="14616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79">
                  <p14:nvContentPartPr>
                    <p14:cNvPr id="607" name="Håndskrift 606">
                      <a:extLst>
                        <a:ext uri="{FF2B5EF4-FFF2-40B4-BE49-F238E27FC236}">
                          <a16:creationId xmlns:a16="http://schemas.microsoft.com/office/drawing/2014/main" id="{968DBC10-35D8-4DF8-8FEC-E5FD386D7CD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77960" y="3422330"/>
                    <a:ext cx="360" cy="360"/>
                  </p14:xfrm>
                </p:contentPart>
              </mc:Choice>
              <mc:Fallback xmlns="">
                <p:pic>
                  <p:nvPicPr>
                    <p:cNvPr id="607" name="Håndskrift 606">
                      <a:extLst>
                        <a:ext uri="{FF2B5EF4-FFF2-40B4-BE49-F238E27FC236}">
                          <a16:creationId xmlns:a16="http://schemas.microsoft.com/office/drawing/2014/main" id="{968DBC10-35D8-4DF8-8FEC-E5FD386D7CDF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141960" y="338633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80">
                  <p14:nvContentPartPr>
                    <p14:cNvPr id="608" name="Håndskrift 607">
                      <a:extLst>
                        <a:ext uri="{FF2B5EF4-FFF2-40B4-BE49-F238E27FC236}">
                          <a16:creationId xmlns:a16="http://schemas.microsoft.com/office/drawing/2014/main" id="{A9C8A77D-0065-4909-86DF-480259A4900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47360" y="3466970"/>
                    <a:ext cx="11880" cy="360"/>
                  </p14:xfrm>
                </p:contentPart>
              </mc:Choice>
              <mc:Fallback xmlns="">
                <p:pic>
                  <p:nvPicPr>
                    <p:cNvPr id="608" name="Håndskrift 607">
                      <a:extLst>
                        <a:ext uri="{FF2B5EF4-FFF2-40B4-BE49-F238E27FC236}">
                          <a16:creationId xmlns:a16="http://schemas.microsoft.com/office/drawing/2014/main" id="{A9C8A77D-0065-4909-86DF-480259A49005}"/>
                        </a:ext>
                      </a:extLst>
                    </p:cNvPr>
                    <p:cNvPicPr/>
                    <p:nvPr/>
                  </p:nvPicPr>
                  <p:blipFill>
                    <a:blip r:embed="rId356"/>
                    <a:stretch>
                      <a:fillRect/>
                    </a:stretch>
                  </p:blipFill>
                  <p:spPr>
                    <a:xfrm>
                      <a:off x="4055975" y="3430970"/>
                      <a:ext cx="193735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81">
                  <p14:nvContentPartPr>
                    <p14:cNvPr id="609" name="Håndskrift 608">
                      <a:extLst>
                        <a:ext uri="{FF2B5EF4-FFF2-40B4-BE49-F238E27FC236}">
                          <a16:creationId xmlns:a16="http://schemas.microsoft.com/office/drawing/2014/main" id="{E987BB05-CBB4-4C55-AB28-DCB998EECC5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14600" y="3466970"/>
                    <a:ext cx="6840" cy="360"/>
                  </p14:xfrm>
                </p:contentPart>
              </mc:Choice>
              <mc:Fallback xmlns="">
                <p:pic>
                  <p:nvPicPr>
                    <p:cNvPr id="609" name="Håndskrift 608">
                      <a:extLst>
                        <a:ext uri="{FF2B5EF4-FFF2-40B4-BE49-F238E27FC236}">
                          <a16:creationId xmlns:a16="http://schemas.microsoft.com/office/drawing/2014/main" id="{E987BB05-CBB4-4C55-AB28-DCB998EECC59}"/>
                        </a:ext>
                      </a:extLst>
                    </p:cNvPr>
                    <p:cNvPicPr/>
                    <p:nvPr/>
                  </p:nvPicPr>
                  <p:blipFill>
                    <a:blip r:embed="rId341"/>
                    <a:stretch>
                      <a:fillRect/>
                    </a:stretch>
                  </p:blipFill>
                  <p:spPr>
                    <a:xfrm>
                      <a:off x="4029100" y="3430970"/>
                      <a:ext cx="176985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82">
                  <p14:nvContentPartPr>
                    <p14:cNvPr id="610" name="Håndskrift 609">
                      <a:extLst>
                        <a:ext uri="{FF2B5EF4-FFF2-40B4-BE49-F238E27FC236}">
                          <a16:creationId xmlns:a16="http://schemas.microsoft.com/office/drawing/2014/main" id="{B48EEAB1-C19D-4350-825B-BDD516E939F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101640" y="3451490"/>
                    <a:ext cx="360" cy="2880"/>
                  </p14:xfrm>
                </p:contentPart>
              </mc:Choice>
              <mc:Fallback xmlns="">
                <p:pic>
                  <p:nvPicPr>
                    <p:cNvPr id="610" name="Håndskrift 609">
                      <a:extLst>
                        <a:ext uri="{FF2B5EF4-FFF2-40B4-BE49-F238E27FC236}">
                          <a16:creationId xmlns:a16="http://schemas.microsoft.com/office/drawing/2014/main" id="{B48EEAB1-C19D-4350-825B-BDD516E939F1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4065640" y="3307490"/>
                      <a:ext cx="72000" cy="2894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83">
                  <p14:nvContentPartPr>
                    <p14:cNvPr id="611" name="Håndskrift 610">
                      <a:extLst>
                        <a:ext uri="{FF2B5EF4-FFF2-40B4-BE49-F238E27FC236}">
                          <a16:creationId xmlns:a16="http://schemas.microsoft.com/office/drawing/2014/main" id="{B4DB26ED-4EDE-4798-B79B-2ADD4E38582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8000" y="3432410"/>
                    <a:ext cx="4320" cy="2880"/>
                  </p14:xfrm>
                </p:contentPart>
              </mc:Choice>
              <mc:Fallback xmlns="">
                <p:pic>
                  <p:nvPicPr>
                    <p:cNvPr id="611" name="Håndskrift 610">
                      <a:extLst>
                        <a:ext uri="{FF2B5EF4-FFF2-40B4-BE49-F238E27FC236}">
                          <a16:creationId xmlns:a16="http://schemas.microsoft.com/office/drawing/2014/main" id="{B4DB26ED-4EDE-4798-B79B-2ADD4E38582E}"/>
                        </a:ext>
                      </a:extLst>
                    </p:cNvPr>
                    <p:cNvPicPr/>
                    <p:nvPr/>
                  </p:nvPicPr>
                  <p:blipFill>
                    <a:blip r:embed="rId360"/>
                    <a:stretch>
                      <a:fillRect/>
                    </a:stretch>
                  </p:blipFill>
                  <p:spPr>
                    <a:xfrm>
                      <a:off x="3871600" y="3288410"/>
                      <a:ext cx="176256" cy="2894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84">
                  <p14:nvContentPartPr>
                    <p14:cNvPr id="612" name="Håndskrift 611">
                      <a:extLst>
                        <a:ext uri="{FF2B5EF4-FFF2-40B4-BE49-F238E27FC236}">
                          <a16:creationId xmlns:a16="http://schemas.microsoft.com/office/drawing/2014/main" id="{5BB186AD-8484-4269-A7CE-5949DC5AE1A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5840" y="3400730"/>
                    <a:ext cx="360" cy="2880"/>
                  </p14:xfrm>
                </p:contentPart>
              </mc:Choice>
              <mc:Fallback xmlns="">
                <p:pic>
                  <p:nvPicPr>
                    <p:cNvPr id="612" name="Håndskrift 611">
                      <a:extLst>
                        <a:ext uri="{FF2B5EF4-FFF2-40B4-BE49-F238E27FC236}">
                          <a16:creationId xmlns:a16="http://schemas.microsoft.com/office/drawing/2014/main" id="{5BB186AD-8484-4269-A7CE-5949DC5AE1A6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919840" y="3256730"/>
                      <a:ext cx="72000" cy="2894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85">
                  <p14:nvContentPartPr>
                    <p14:cNvPr id="613" name="Håndskrift 612">
                      <a:extLst>
                        <a:ext uri="{FF2B5EF4-FFF2-40B4-BE49-F238E27FC236}">
                          <a16:creationId xmlns:a16="http://schemas.microsoft.com/office/drawing/2014/main" id="{DEA235F4-CC9C-44C7-B4AB-01D502B3E4B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5080" y="3384170"/>
                    <a:ext cx="360" cy="360"/>
                  </p14:xfrm>
                </p:contentPart>
              </mc:Choice>
              <mc:Fallback xmlns="">
                <p:pic>
                  <p:nvPicPr>
                    <p:cNvPr id="613" name="Håndskrift 612">
                      <a:extLst>
                        <a:ext uri="{FF2B5EF4-FFF2-40B4-BE49-F238E27FC236}">
                          <a16:creationId xmlns:a16="http://schemas.microsoft.com/office/drawing/2014/main" id="{DEA235F4-CC9C-44C7-B4AB-01D502B3E4BC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69080" y="33481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86">
                  <p14:nvContentPartPr>
                    <p14:cNvPr id="614" name="Håndskrift 613">
                      <a:extLst>
                        <a:ext uri="{FF2B5EF4-FFF2-40B4-BE49-F238E27FC236}">
                          <a16:creationId xmlns:a16="http://schemas.microsoft.com/office/drawing/2014/main" id="{3123FB5C-0429-42C8-926C-67DAEC562EE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5840" y="3434930"/>
                    <a:ext cx="4320" cy="2880"/>
                  </p14:xfrm>
                </p:contentPart>
              </mc:Choice>
              <mc:Fallback xmlns="">
                <p:pic>
                  <p:nvPicPr>
                    <p:cNvPr id="614" name="Håndskrift 613">
                      <a:extLst>
                        <a:ext uri="{FF2B5EF4-FFF2-40B4-BE49-F238E27FC236}">
                          <a16:creationId xmlns:a16="http://schemas.microsoft.com/office/drawing/2014/main" id="{3123FB5C-0429-42C8-926C-67DAEC562EEA}"/>
                        </a:ext>
                      </a:extLst>
                    </p:cNvPr>
                    <p:cNvPicPr/>
                    <p:nvPr/>
                  </p:nvPicPr>
                  <p:blipFill>
                    <a:blip r:embed="rId360"/>
                    <a:stretch>
                      <a:fillRect/>
                    </a:stretch>
                  </p:blipFill>
                  <p:spPr>
                    <a:xfrm>
                      <a:off x="3869440" y="3290930"/>
                      <a:ext cx="176256" cy="2894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87">
                  <p14:nvContentPartPr>
                    <p14:cNvPr id="615" name="Håndskrift 614">
                      <a:extLst>
                        <a:ext uri="{FF2B5EF4-FFF2-40B4-BE49-F238E27FC236}">
                          <a16:creationId xmlns:a16="http://schemas.microsoft.com/office/drawing/2014/main" id="{AEECA9CB-DDF9-45D6-BE7A-5D7BAAEE617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96160" y="3398930"/>
                    <a:ext cx="4320" cy="17640"/>
                  </p14:xfrm>
                </p:contentPart>
              </mc:Choice>
              <mc:Fallback xmlns="">
                <p:pic>
                  <p:nvPicPr>
                    <p:cNvPr id="615" name="Håndskrift 614">
                      <a:extLst>
                        <a:ext uri="{FF2B5EF4-FFF2-40B4-BE49-F238E27FC236}">
                          <a16:creationId xmlns:a16="http://schemas.microsoft.com/office/drawing/2014/main" id="{AEECA9CB-DDF9-45D6-BE7A-5D7BAAEE6170}"/>
                        </a:ext>
                      </a:extLst>
                    </p:cNvPr>
                    <p:cNvPicPr/>
                    <p:nvPr/>
                  </p:nvPicPr>
                  <p:blipFill>
                    <a:blip r:embed="rId365"/>
                    <a:stretch>
                      <a:fillRect/>
                    </a:stretch>
                  </p:blipFill>
                  <p:spPr>
                    <a:xfrm>
                      <a:off x="3909760" y="3178430"/>
                      <a:ext cx="176256" cy="45643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88">
                  <p14:nvContentPartPr>
                    <p14:cNvPr id="616" name="Håndskrift 615">
                      <a:extLst>
                        <a:ext uri="{FF2B5EF4-FFF2-40B4-BE49-F238E27FC236}">
                          <a16:creationId xmlns:a16="http://schemas.microsoft.com/office/drawing/2014/main" id="{F18DAB88-B557-470B-A517-899339F4462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36760" y="3356450"/>
                    <a:ext cx="38520" cy="9000"/>
                  </p14:xfrm>
                </p:contentPart>
              </mc:Choice>
              <mc:Fallback xmlns="">
                <p:pic>
                  <p:nvPicPr>
                    <p:cNvPr id="616" name="Håndskrift 615">
                      <a:extLst>
                        <a:ext uri="{FF2B5EF4-FFF2-40B4-BE49-F238E27FC236}">
                          <a16:creationId xmlns:a16="http://schemas.microsoft.com/office/drawing/2014/main" id="{F18DAB88-B557-470B-A517-899339F44620}"/>
                        </a:ext>
                      </a:extLst>
                    </p:cNvPr>
                    <p:cNvPicPr/>
                    <p:nvPr/>
                  </p:nvPicPr>
                  <p:blipFill>
                    <a:blip r:embed="rId367"/>
                    <a:stretch>
                      <a:fillRect/>
                    </a:stretch>
                  </p:blipFill>
                  <p:spPr>
                    <a:xfrm>
                      <a:off x="3840460" y="3176450"/>
                      <a:ext cx="230157" cy="3672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89">
                  <p14:nvContentPartPr>
                    <p14:cNvPr id="617" name="Håndskrift 616">
                      <a:extLst>
                        <a:ext uri="{FF2B5EF4-FFF2-40B4-BE49-F238E27FC236}">
                          <a16:creationId xmlns:a16="http://schemas.microsoft.com/office/drawing/2014/main" id="{CDC792DD-6242-426A-A9FE-5F277D900B1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73040" y="3498650"/>
                    <a:ext cx="360" cy="360"/>
                  </p14:xfrm>
                </p:contentPart>
              </mc:Choice>
              <mc:Fallback xmlns="">
                <p:pic>
                  <p:nvPicPr>
                    <p:cNvPr id="617" name="Håndskrift 616">
                      <a:extLst>
                        <a:ext uri="{FF2B5EF4-FFF2-40B4-BE49-F238E27FC236}">
                          <a16:creationId xmlns:a16="http://schemas.microsoft.com/office/drawing/2014/main" id="{CDC792DD-6242-426A-A9FE-5F277D900B19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37040" y="346265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90">
                  <p14:nvContentPartPr>
                    <p14:cNvPr id="618" name="Håndskrift 617">
                      <a:extLst>
                        <a:ext uri="{FF2B5EF4-FFF2-40B4-BE49-F238E27FC236}">
                          <a16:creationId xmlns:a16="http://schemas.microsoft.com/office/drawing/2014/main" id="{34E48DAB-D8EF-4C99-9ABF-CD4108FDD7F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2640" y="3485690"/>
                    <a:ext cx="360" cy="360"/>
                  </p14:xfrm>
                </p:contentPart>
              </mc:Choice>
              <mc:Fallback xmlns="">
                <p:pic>
                  <p:nvPicPr>
                    <p:cNvPr id="618" name="Håndskrift 617">
                      <a:extLst>
                        <a:ext uri="{FF2B5EF4-FFF2-40B4-BE49-F238E27FC236}">
                          <a16:creationId xmlns:a16="http://schemas.microsoft.com/office/drawing/2014/main" id="{34E48DAB-D8EF-4C99-9ABF-CD4108FDD7F4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786640" y="344969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91">
                  <p14:nvContentPartPr>
                    <p14:cNvPr id="619" name="Håndskrift 618">
                      <a:extLst>
                        <a:ext uri="{FF2B5EF4-FFF2-40B4-BE49-F238E27FC236}">
                          <a16:creationId xmlns:a16="http://schemas.microsoft.com/office/drawing/2014/main" id="{537F6C59-2D0A-40F7-B33B-7299F778693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03200" y="3530330"/>
                    <a:ext cx="6840" cy="360"/>
                  </p14:xfrm>
                </p:contentPart>
              </mc:Choice>
              <mc:Fallback xmlns="">
                <p:pic>
                  <p:nvPicPr>
                    <p:cNvPr id="619" name="Håndskrift 618">
                      <a:extLst>
                        <a:ext uri="{FF2B5EF4-FFF2-40B4-BE49-F238E27FC236}">
                          <a16:creationId xmlns:a16="http://schemas.microsoft.com/office/drawing/2014/main" id="{537F6C59-2D0A-40F7-B33B-7299F7786939}"/>
                        </a:ext>
                      </a:extLst>
                    </p:cNvPr>
                    <p:cNvPicPr/>
                    <p:nvPr/>
                  </p:nvPicPr>
                  <p:blipFill>
                    <a:blip r:embed="rId341"/>
                    <a:stretch>
                      <a:fillRect/>
                    </a:stretch>
                  </p:blipFill>
                  <p:spPr>
                    <a:xfrm>
                      <a:off x="3717700" y="3494330"/>
                      <a:ext cx="176985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92">
                  <p14:nvContentPartPr>
                    <p14:cNvPr id="620" name="Håndskrift 619">
                      <a:extLst>
                        <a:ext uri="{FF2B5EF4-FFF2-40B4-BE49-F238E27FC236}">
                          <a16:creationId xmlns:a16="http://schemas.microsoft.com/office/drawing/2014/main" id="{6DAE43FE-753E-4572-ABE3-DD7EEEDE095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28760" y="3538250"/>
                    <a:ext cx="12600" cy="5400"/>
                  </p14:xfrm>
                </p:contentPart>
              </mc:Choice>
              <mc:Fallback xmlns="">
                <p:pic>
                  <p:nvPicPr>
                    <p:cNvPr id="620" name="Håndskrift 619">
                      <a:extLst>
                        <a:ext uri="{FF2B5EF4-FFF2-40B4-BE49-F238E27FC236}">
                          <a16:creationId xmlns:a16="http://schemas.microsoft.com/office/drawing/2014/main" id="{6DAE43FE-753E-4572-ABE3-DD7EEEDE0958}"/>
                        </a:ext>
                      </a:extLst>
                    </p:cNvPr>
                    <p:cNvPicPr/>
                    <p:nvPr/>
                  </p:nvPicPr>
                  <p:blipFill>
                    <a:blip r:embed="rId372"/>
                    <a:stretch>
                      <a:fillRect/>
                    </a:stretch>
                  </p:blipFill>
                  <p:spPr>
                    <a:xfrm>
                      <a:off x="3731837" y="3358250"/>
                      <a:ext cx="205477" cy="3636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93">
                  <p14:nvContentPartPr>
                    <p14:cNvPr id="621" name="Håndskrift 620">
                      <a:extLst>
                        <a:ext uri="{FF2B5EF4-FFF2-40B4-BE49-F238E27FC236}">
                          <a16:creationId xmlns:a16="http://schemas.microsoft.com/office/drawing/2014/main" id="{1688915C-92F4-41E3-802E-2B6BE183AD2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54320" y="3527810"/>
                    <a:ext cx="360" cy="2880"/>
                  </p14:xfrm>
                </p:contentPart>
              </mc:Choice>
              <mc:Fallback xmlns="">
                <p:pic>
                  <p:nvPicPr>
                    <p:cNvPr id="621" name="Håndskrift 620">
                      <a:extLst>
                        <a:ext uri="{FF2B5EF4-FFF2-40B4-BE49-F238E27FC236}">
                          <a16:creationId xmlns:a16="http://schemas.microsoft.com/office/drawing/2014/main" id="{1688915C-92F4-41E3-802E-2B6BE183AD23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18320" y="3383810"/>
                      <a:ext cx="72000" cy="2894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94">
                  <p14:nvContentPartPr>
                    <p14:cNvPr id="622" name="Håndskrift 621">
                      <a:extLst>
                        <a:ext uri="{FF2B5EF4-FFF2-40B4-BE49-F238E27FC236}">
                          <a16:creationId xmlns:a16="http://schemas.microsoft.com/office/drawing/2014/main" id="{01A2A5E1-2B5F-43DE-85CC-61333952AFF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85640" y="3517370"/>
                    <a:ext cx="360" cy="360"/>
                  </p14:xfrm>
                </p:contentPart>
              </mc:Choice>
              <mc:Fallback xmlns="">
                <p:pic>
                  <p:nvPicPr>
                    <p:cNvPr id="622" name="Håndskrift 621">
                      <a:extLst>
                        <a:ext uri="{FF2B5EF4-FFF2-40B4-BE49-F238E27FC236}">
                          <a16:creationId xmlns:a16="http://schemas.microsoft.com/office/drawing/2014/main" id="{01A2A5E1-2B5F-43DE-85CC-61333952AFFB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3849640" y="3481370"/>
                      <a:ext cx="7200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  <p:sp>
          <p:nvSpPr>
            <p:cNvPr id="574" name="Ellipse 573">
              <a:extLst>
                <a:ext uri="{FF2B5EF4-FFF2-40B4-BE49-F238E27FC236}">
                  <a16:creationId xmlns:a16="http://schemas.microsoft.com/office/drawing/2014/main" id="{16A0823F-E520-4281-9A8C-D64059B8EFD7}"/>
                </a:ext>
              </a:extLst>
            </p:cNvPr>
            <p:cNvSpPr/>
            <p:nvPr/>
          </p:nvSpPr>
          <p:spPr>
            <a:xfrm>
              <a:off x="3129994" y="2466625"/>
              <a:ext cx="545131" cy="59842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756" name="Gruppe 755">
            <a:extLst>
              <a:ext uri="{FF2B5EF4-FFF2-40B4-BE49-F238E27FC236}">
                <a16:creationId xmlns:a16="http://schemas.microsoft.com/office/drawing/2014/main" id="{1C8E19A3-BC4B-4DDE-BCD7-2CEEEB49461F}"/>
              </a:ext>
            </a:extLst>
          </p:cNvPr>
          <p:cNvGrpSpPr>
            <a:grpSpLocks noChangeAspect="1"/>
          </p:cNvGrpSpPr>
          <p:nvPr/>
        </p:nvGrpSpPr>
        <p:grpSpPr>
          <a:xfrm>
            <a:off x="8693912" y="920316"/>
            <a:ext cx="209628" cy="190837"/>
            <a:chOff x="3863317" y="504266"/>
            <a:chExt cx="232920" cy="21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95">
              <p14:nvContentPartPr>
                <p14:cNvPr id="757" name="Håndskrift 756">
                  <a:extLst>
                    <a:ext uri="{FF2B5EF4-FFF2-40B4-BE49-F238E27FC236}">
                      <a16:creationId xmlns:a16="http://schemas.microsoft.com/office/drawing/2014/main" id="{ED8EDC82-A73A-467E-A1A5-662E1241552F}"/>
                    </a:ext>
                  </a:extLst>
                </p14:cNvPr>
                <p14:cNvContentPartPr/>
                <p14:nvPr/>
              </p14:nvContentPartPr>
              <p14:xfrm>
                <a:off x="3863317" y="504266"/>
                <a:ext cx="232920" cy="212040"/>
              </p14:xfrm>
            </p:contentPart>
          </mc:Choice>
          <mc:Fallback xmlns="">
            <p:pic>
              <p:nvPicPr>
                <p:cNvPr id="114" name="Håndskrift 113">
                  <a:extLst>
                    <a:ext uri="{FF2B5EF4-FFF2-40B4-BE49-F238E27FC236}">
                      <a16:creationId xmlns:a16="http://schemas.microsoft.com/office/drawing/2014/main" id="{B9D4EC85-554B-4ED2-930E-0F0D8B86D6F9}"/>
                    </a:ext>
                  </a:extLst>
                </p:cNvPr>
                <p:cNvPicPr/>
                <p:nvPr/>
              </p:nvPicPr>
              <p:blipFill>
                <a:blip r:embed="rId1128"/>
                <a:stretch>
                  <a:fillRect/>
                </a:stretch>
              </p:blipFill>
              <p:spPr>
                <a:xfrm>
                  <a:off x="3853312" y="494264"/>
                  <a:ext cx="252530" cy="2316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6">
              <p14:nvContentPartPr>
                <p14:cNvPr id="758" name="Håndskrift 757">
                  <a:extLst>
                    <a:ext uri="{FF2B5EF4-FFF2-40B4-BE49-F238E27FC236}">
                      <a16:creationId xmlns:a16="http://schemas.microsoft.com/office/drawing/2014/main" id="{11F704AC-2CA4-4CB5-91CB-80A7C5897B0C}"/>
                    </a:ext>
                  </a:extLst>
                </p14:cNvPr>
                <p14:cNvContentPartPr/>
                <p14:nvPr/>
              </p14:nvContentPartPr>
              <p14:xfrm>
                <a:off x="3919837" y="580226"/>
                <a:ext cx="16560" cy="16560"/>
              </p14:xfrm>
            </p:contentPart>
          </mc:Choice>
          <mc:Fallback xmlns="">
            <p:pic>
              <p:nvPicPr>
                <p:cNvPr id="115" name="Håndskrift 114">
                  <a:extLst>
                    <a:ext uri="{FF2B5EF4-FFF2-40B4-BE49-F238E27FC236}">
                      <a16:creationId xmlns:a16="http://schemas.microsoft.com/office/drawing/2014/main" id="{44FA602C-DABF-4600-BC3D-0BF75A4CE215}"/>
                    </a:ext>
                  </a:extLst>
                </p:cNvPr>
                <p:cNvPicPr/>
                <p:nvPr/>
              </p:nvPicPr>
              <p:blipFill>
                <a:blip r:embed="rId1130"/>
                <a:stretch>
                  <a:fillRect/>
                </a:stretch>
              </p:blipFill>
              <p:spPr>
                <a:xfrm>
                  <a:off x="3909739" y="570369"/>
                  <a:ext cx="36351" cy="3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7">
              <p14:nvContentPartPr>
                <p14:cNvPr id="759" name="Håndskrift 758">
                  <a:extLst>
                    <a:ext uri="{FF2B5EF4-FFF2-40B4-BE49-F238E27FC236}">
                      <a16:creationId xmlns:a16="http://schemas.microsoft.com/office/drawing/2014/main" id="{1D287134-CD89-4744-979A-190258400BE6}"/>
                    </a:ext>
                  </a:extLst>
                </p14:cNvPr>
                <p14:cNvContentPartPr/>
                <p14:nvPr/>
              </p14:nvContentPartPr>
              <p14:xfrm>
                <a:off x="3913717" y="634224"/>
                <a:ext cx="132120" cy="32040"/>
              </p14:xfrm>
            </p:contentPart>
          </mc:Choice>
          <mc:Fallback xmlns="">
            <p:pic>
              <p:nvPicPr>
                <p:cNvPr id="116" name="Håndskrift 115">
                  <a:extLst>
                    <a:ext uri="{FF2B5EF4-FFF2-40B4-BE49-F238E27FC236}">
                      <a16:creationId xmlns:a16="http://schemas.microsoft.com/office/drawing/2014/main" id="{38EDBFA1-3BB0-419D-96FD-3A4CFAB97A24}"/>
                    </a:ext>
                  </a:extLst>
                </p:cNvPr>
                <p:cNvPicPr/>
                <p:nvPr/>
              </p:nvPicPr>
              <p:blipFill>
                <a:blip r:embed="rId1132"/>
                <a:stretch>
                  <a:fillRect/>
                </a:stretch>
              </p:blipFill>
              <p:spPr>
                <a:xfrm>
                  <a:off x="3903708" y="624211"/>
                  <a:ext cx="151738" cy="516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8">
              <p14:nvContentPartPr>
                <p14:cNvPr id="760" name="Håndskrift 759">
                  <a:extLst>
                    <a:ext uri="{FF2B5EF4-FFF2-40B4-BE49-F238E27FC236}">
                      <a16:creationId xmlns:a16="http://schemas.microsoft.com/office/drawing/2014/main" id="{C0ED383F-C974-45F2-AFB4-969E278500D2}"/>
                    </a:ext>
                  </a:extLst>
                </p14:cNvPr>
                <p14:cNvContentPartPr/>
                <p14:nvPr/>
              </p14:nvContentPartPr>
              <p14:xfrm>
                <a:off x="3999757" y="572032"/>
                <a:ext cx="16560" cy="16560"/>
              </p14:xfrm>
            </p:contentPart>
          </mc:Choice>
          <mc:Fallback xmlns="">
            <p:pic>
              <p:nvPicPr>
                <p:cNvPr id="117" name="Håndskrift 116">
                  <a:extLst>
                    <a:ext uri="{FF2B5EF4-FFF2-40B4-BE49-F238E27FC236}">
                      <a16:creationId xmlns:a16="http://schemas.microsoft.com/office/drawing/2014/main" id="{F358BA0B-1103-43EA-8106-122EE2595484}"/>
                    </a:ext>
                  </a:extLst>
                </p:cNvPr>
                <p:cNvPicPr/>
                <p:nvPr/>
              </p:nvPicPr>
              <p:blipFill>
                <a:blip r:embed="rId1130"/>
                <a:stretch>
                  <a:fillRect/>
                </a:stretch>
              </p:blipFill>
              <p:spPr>
                <a:xfrm>
                  <a:off x="3989659" y="562175"/>
                  <a:ext cx="36351" cy="35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67" name="Gruppe 766">
            <a:extLst>
              <a:ext uri="{FF2B5EF4-FFF2-40B4-BE49-F238E27FC236}">
                <a16:creationId xmlns:a16="http://schemas.microsoft.com/office/drawing/2014/main" id="{0E6E10DC-342B-4733-AA2C-7C514E6DAC54}"/>
              </a:ext>
            </a:extLst>
          </p:cNvPr>
          <p:cNvGrpSpPr/>
          <p:nvPr/>
        </p:nvGrpSpPr>
        <p:grpSpPr>
          <a:xfrm>
            <a:off x="2576376" y="2224712"/>
            <a:ext cx="9000" cy="9720"/>
            <a:chOff x="2468664" y="2559888"/>
            <a:chExt cx="9000" cy="972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599">
              <p14:nvContentPartPr>
                <p14:cNvPr id="768" name="Håndskrift 767">
                  <a:extLst>
                    <a:ext uri="{FF2B5EF4-FFF2-40B4-BE49-F238E27FC236}">
                      <a16:creationId xmlns:a16="http://schemas.microsoft.com/office/drawing/2014/main" id="{E1B2228A-CC66-4BA2-9D0C-B7AE0D7B7B79}"/>
                    </a:ext>
                  </a:extLst>
                </p14:cNvPr>
                <p14:cNvContentPartPr/>
                <p14:nvPr/>
              </p14:nvContentPartPr>
              <p14:xfrm>
                <a:off x="2468664" y="2565648"/>
                <a:ext cx="3960" cy="3960"/>
              </p14:xfrm>
            </p:contentPart>
          </mc:Choice>
          <mc:Fallback xmlns="">
            <p:pic>
              <p:nvPicPr>
                <p:cNvPr id="140" name="Håndskrift 139">
                  <a:extLst>
                    <a:ext uri="{FF2B5EF4-FFF2-40B4-BE49-F238E27FC236}">
                      <a16:creationId xmlns:a16="http://schemas.microsoft.com/office/drawing/2014/main" id="{76A6C7B4-C46D-43E8-B298-DC13006683D9}"/>
                    </a:ext>
                  </a:extLst>
                </p:cNvPr>
                <p:cNvPicPr/>
                <p:nvPr/>
              </p:nvPicPr>
              <p:blipFill>
                <a:blip r:embed="rId1139"/>
                <a:stretch>
                  <a:fillRect/>
                </a:stretch>
              </p:blipFill>
              <p:spPr>
                <a:xfrm>
                  <a:off x="2458764" y="2516148"/>
                  <a:ext cx="23364" cy="1026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00">
              <p14:nvContentPartPr>
                <p14:cNvPr id="769" name="Håndskrift 768">
                  <a:extLst>
                    <a:ext uri="{FF2B5EF4-FFF2-40B4-BE49-F238E27FC236}">
                      <a16:creationId xmlns:a16="http://schemas.microsoft.com/office/drawing/2014/main" id="{1D1CAF86-0EAF-4699-B50F-5A44184A00B4}"/>
                    </a:ext>
                  </a:extLst>
                </p14:cNvPr>
                <p14:cNvContentPartPr/>
                <p14:nvPr/>
              </p14:nvContentPartPr>
              <p14:xfrm>
                <a:off x="2477304" y="2559888"/>
                <a:ext cx="360" cy="360"/>
              </p14:xfrm>
            </p:contentPart>
          </mc:Choice>
          <mc:Fallback xmlns="">
            <p:pic>
              <p:nvPicPr>
                <p:cNvPr id="141" name="Håndskrift 140">
                  <a:extLst>
                    <a:ext uri="{FF2B5EF4-FFF2-40B4-BE49-F238E27FC236}">
                      <a16:creationId xmlns:a16="http://schemas.microsoft.com/office/drawing/2014/main" id="{DA79D620-C618-4168-9CFA-254E1281B56E}"/>
                    </a:ext>
                  </a:extLst>
                </p:cNvPr>
                <p:cNvPicPr/>
                <p:nvPr/>
              </p:nvPicPr>
              <p:blipFill>
                <a:blip r:embed="rId1141"/>
                <a:stretch>
                  <a:fillRect/>
                </a:stretch>
              </p:blipFill>
              <p:spPr>
                <a:xfrm>
                  <a:off x="2468304" y="250588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74" name="Gruppe 773">
            <a:extLst>
              <a:ext uri="{FF2B5EF4-FFF2-40B4-BE49-F238E27FC236}">
                <a16:creationId xmlns:a16="http://schemas.microsoft.com/office/drawing/2014/main" id="{FC0087F7-ACBE-45DA-8932-1AF83DC210B6}"/>
              </a:ext>
            </a:extLst>
          </p:cNvPr>
          <p:cNvGrpSpPr/>
          <p:nvPr/>
        </p:nvGrpSpPr>
        <p:grpSpPr>
          <a:xfrm rot="2209960">
            <a:off x="3243147" y="2417505"/>
            <a:ext cx="360" cy="360"/>
            <a:chOff x="4096584" y="3044808"/>
            <a:chExt cx="360" cy="36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01">
              <p14:nvContentPartPr>
                <p14:cNvPr id="775" name="Håndskrift 774">
                  <a:extLst>
                    <a:ext uri="{FF2B5EF4-FFF2-40B4-BE49-F238E27FC236}">
                      <a16:creationId xmlns:a16="http://schemas.microsoft.com/office/drawing/2014/main" id="{3C08DE14-2901-4BE7-9F1C-02824688A921}"/>
                    </a:ext>
                  </a:extLst>
                </p14:cNvPr>
                <p14:cNvContentPartPr/>
                <p14:nvPr/>
              </p14:nvContentPartPr>
              <p14:xfrm>
                <a:off x="4096584" y="3044808"/>
                <a:ext cx="360" cy="360"/>
              </p14:xfrm>
            </p:contentPart>
          </mc:Choice>
          <mc:Fallback xmlns="">
            <p:pic>
              <p:nvPicPr>
                <p:cNvPr id="173" name="Håndskrift 172">
                  <a:extLst>
                    <a:ext uri="{FF2B5EF4-FFF2-40B4-BE49-F238E27FC236}">
                      <a16:creationId xmlns:a16="http://schemas.microsoft.com/office/drawing/2014/main" id="{DC8E0FBC-13B6-4925-BFD6-D6A2F80F86A5}"/>
                    </a:ext>
                  </a:extLst>
                </p:cNvPr>
                <p:cNvPicPr/>
                <p:nvPr/>
              </p:nvPicPr>
              <p:blipFill>
                <a:blip r:embed="rId1147"/>
                <a:stretch>
                  <a:fillRect/>
                </a:stretch>
              </p:blipFill>
              <p:spPr>
                <a:xfrm>
                  <a:off x="4087584" y="299080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602">
              <p14:nvContentPartPr>
                <p14:cNvPr id="776" name="Håndskrift 775">
                  <a:extLst>
                    <a:ext uri="{FF2B5EF4-FFF2-40B4-BE49-F238E27FC236}">
                      <a16:creationId xmlns:a16="http://schemas.microsoft.com/office/drawing/2014/main" id="{DEFFC886-BBCC-4CA4-95C1-3B74B51E2003}"/>
                    </a:ext>
                  </a:extLst>
                </p14:cNvPr>
                <p14:cNvContentPartPr/>
                <p14:nvPr/>
              </p14:nvContentPartPr>
              <p14:xfrm>
                <a:off x="4096584" y="3044808"/>
                <a:ext cx="360" cy="360"/>
              </p14:xfrm>
            </p:contentPart>
          </mc:Choice>
          <mc:Fallback xmlns="">
            <p:pic>
              <p:nvPicPr>
                <p:cNvPr id="174" name="Håndskrift 173">
                  <a:extLst>
                    <a:ext uri="{FF2B5EF4-FFF2-40B4-BE49-F238E27FC236}">
                      <a16:creationId xmlns:a16="http://schemas.microsoft.com/office/drawing/2014/main" id="{85215EC2-8826-42EB-96A4-1A5569104DA4}"/>
                    </a:ext>
                  </a:extLst>
                </p:cNvPr>
                <p:cNvPicPr/>
                <p:nvPr/>
              </p:nvPicPr>
              <p:blipFill>
                <a:blip r:embed="rId1147"/>
                <a:stretch>
                  <a:fillRect/>
                </a:stretch>
              </p:blipFill>
              <p:spPr>
                <a:xfrm>
                  <a:off x="4087584" y="2990808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" name="Gruppe 1">
            <a:extLst>
              <a:ext uri="{FF2B5EF4-FFF2-40B4-BE49-F238E27FC236}">
                <a16:creationId xmlns:a16="http://schemas.microsoft.com/office/drawing/2014/main" id="{7D2E51C8-B808-4976-BAA1-32F528068712}"/>
              </a:ext>
            </a:extLst>
          </p:cNvPr>
          <p:cNvGrpSpPr/>
          <p:nvPr/>
        </p:nvGrpSpPr>
        <p:grpSpPr>
          <a:xfrm>
            <a:off x="1385111" y="1589544"/>
            <a:ext cx="2509813" cy="4254853"/>
            <a:chOff x="1385111" y="1589544"/>
            <a:chExt cx="2509813" cy="4254853"/>
          </a:xfrm>
        </p:grpSpPr>
        <p:cxnSp>
          <p:nvCxnSpPr>
            <p:cNvPr id="761" name="Lige forbindelse 760">
              <a:extLst>
                <a:ext uri="{FF2B5EF4-FFF2-40B4-BE49-F238E27FC236}">
                  <a16:creationId xmlns:a16="http://schemas.microsoft.com/office/drawing/2014/main" id="{7ED6673B-E4F3-430E-A33B-3CE49C26C1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375387" y="4300990"/>
              <a:ext cx="155754" cy="1543407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2" name="Lige forbindelse 761">
              <a:extLst>
                <a:ext uri="{FF2B5EF4-FFF2-40B4-BE49-F238E27FC236}">
                  <a16:creationId xmlns:a16="http://schemas.microsoft.com/office/drawing/2014/main" id="{E341E4B7-F717-4AA3-8DBE-9105FD8B2CF2}"/>
                </a:ext>
              </a:extLst>
            </p:cNvPr>
            <p:cNvCxnSpPr>
              <a:cxnSpLocks/>
            </p:cNvCxnSpPr>
            <p:nvPr/>
          </p:nvCxnSpPr>
          <p:spPr>
            <a:xfrm>
              <a:off x="2659888" y="4366409"/>
              <a:ext cx="60870" cy="1477988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63" name="Gruppe 762">
              <a:extLst>
                <a:ext uri="{FF2B5EF4-FFF2-40B4-BE49-F238E27FC236}">
                  <a16:creationId xmlns:a16="http://schemas.microsoft.com/office/drawing/2014/main" id="{5047266E-8F95-43DC-AD14-CE0C149A9306}"/>
                </a:ext>
              </a:extLst>
            </p:cNvPr>
            <p:cNvGrpSpPr/>
            <p:nvPr/>
          </p:nvGrpSpPr>
          <p:grpSpPr>
            <a:xfrm>
              <a:off x="2119851" y="2557485"/>
              <a:ext cx="1159630" cy="1851735"/>
              <a:chOff x="3333750" y="2371725"/>
              <a:chExt cx="1133475" cy="2038350"/>
            </a:xfrm>
          </p:grpSpPr>
          <p:sp>
            <p:nvSpPr>
              <p:cNvPr id="764" name="Ellipse 763">
                <a:extLst>
                  <a:ext uri="{FF2B5EF4-FFF2-40B4-BE49-F238E27FC236}">
                    <a16:creationId xmlns:a16="http://schemas.microsoft.com/office/drawing/2014/main" id="{95BA683F-40AA-40BD-BF21-2AC4EFA5C926}"/>
                  </a:ext>
                </a:extLst>
              </p:cNvPr>
              <p:cNvSpPr/>
              <p:nvPr/>
            </p:nvSpPr>
            <p:spPr>
              <a:xfrm>
                <a:off x="3333750" y="2371725"/>
                <a:ext cx="1133475" cy="2038350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603">
                <p14:nvContentPartPr>
                  <p14:cNvPr id="765" name="Håndskrift 764">
                    <a:extLst>
                      <a:ext uri="{FF2B5EF4-FFF2-40B4-BE49-F238E27FC236}">
                        <a16:creationId xmlns:a16="http://schemas.microsoft.com/office/drawing/2014/main" id="{A650D4C2-87FD-4E81-BE1E-5ABD4315D3CB}"/>
                      </a:ext>
                    </a:extLst>
                  </p14:cNvPr>
                  <p14:cNvContentPartPr/>
                  <p14:nvPr/>
                </p14:nvContentPartPr>
                <p14:xfrm>
                  <a:off x="3412772" y="2427936"/>
                  <a:ext cx="510480" cy="1906560"/>
                </p14:xfrm>
              </p:contentPart>
            </mc:Choice>
            <mc:Fallback xmlns="">
              <p:pic>
                <p:nvPicPr>
                  <p:cNvPr id="137" name="Håndskrift 136">
                    <a:extLst>
                      <a:ext uri="{FF2B5EF4-FFF2-40B4-BE49-F238E27FC236}">
                        <a16:creationId xmlns:a16="http://schemas.microsoft.com/office/drawing/2014/main" id="{18F37CB3-A2E9-4058-8339-3382C137E86E}"/>
                      </a:ext>
                    </a:extLst>
                  </p:cNvPr>
                  <p:cNvPicPr/>
                  <p:nvPr/>
                </p:nvPicPr>
                <p:blipFill>
                  <a:blip r:embed="rId1135"/>
                  <a:stretch>
                    <a:fillRect/>
                  </a:stretch>
                </p:blipFill>
                <p:spPr>
                  <a:xfrm>
                    <a:off x="3351205" y="2358585"/>
                    <a:ext cx="633263" cy="204486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604">
                <p14:nvContentPartPr>
                  <p14:cNvPr id="766" name="Håndskrift 765">
                    <a:extLst>
                      <a:ext uri="{FF2B5EF4-FFF2-40B4-BE49-F238E27FC236}">
                        <a16:creationId xmlns:a16="http://schemas.microsoft.com/office/drawing/2014/main" id="{F9076D7F-5FF9-4002-83C8-58F9C4361764}"/>
                      </a:ext>
                    </a:extLst>
                  </p14:cNvPr>
                  <p14:cNvContentPartPr/>
                  <p14:nvPr/>
                </p14:nvContentPartPr>
                <p14:xfrm>
                  <a:off x="3352292" y="2421096"/>
                  <a:ext cx="449280" cy="1747080"/>
                </p14:xfrm>
              </p:contentPart>
            </mc:Choice>
            <mc:Fallback xmlns="">
              <p:pic>
                <p:nvPicPr>
                  <p:cNvPr id="138" name="Håndskrift 137">
                    <a:extLst>
                      <a:ext uri="{FF2B5EF4-FFF2-40B4-BE49-F238E27FC236}">
                        <a16:creationId xmlns:a16="http://schemas.microsoft.com/office/drawing/2014/main" id="{5096E4CD-A4FC-4276-8A28-FAE0FF807B45}"/>
                      </a:ext>
                    </a:extLst>
                  </p:cNvPr>
                  <p:cNvPicPr/>
                  <p:nvPr/>
                </p:nvPicPr>
                <p:blipFill>
                  <a:blip r:embed="rId1137"/>
                  <a:stretch>
                    <a:fillRect/>
                  </a:stretch>
                </p:blipFill>
                <p:spPr>
                  <a:xfrm>
                    <a:off x="3343496" y="2411192"/>
                    <a:ext cx="466519" cy="1766492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770" name="Gruppe 769">
              <a:extLst>
                <a:ext uri="{FF2B5EF4-FFF2-40B4-BE49-F238E27FC236}">
                  <a16:creationId xmlns:a16="http://schemas.microsoft.com/office/drawing/2014/main" id="{126B89AF-BBDF-45A9-8A25-1CBB9FCA55B3}"/>
                </a:ext>
              </a:extLst>
            </p:cNvPr>
            <p:cNvGrpSpPr/>
            <p:nvPr/>
          </p:nvGrpSpPr>
          <p:grpSpPr>
            <a:xfrm rot="21403592">
              <a:off x="2405812" y="1589544"/>
              <a:ext cx="618490" cy="945515"/>
              <a:chOff x="3591242" y="1406525"/>
              <a:chExt cx="618490" cy="945515"/>
            </a:xfrm>
          </p:grpSpPr>
          <p:sp>
            <p:nvSpPr>
              <p:cNvPr id="771" name="Ellipse 770">
                <a:extLst>
                  <a:ext uri="{FF2B5EF4-FFF2-40B4-BE49-F238E27FC236}">
                    <a16:creationId xmlns:a16="http://schemas.microsoft.com/office/drawing/2014/main" id="{05778695-D97E-4DCE-A45A-1FA9600A46D7}"/>
                  </a:ext>
                </a:extLst>
              </p:cNvPr>
              <p:cNvSpPr/>
              <p:nvPr/>
            </p:nvSpPr>
            <p:spPr>
              <a:xfrm>
                <a:off x="3591242" y="1406525"/>
                <a:ext cx="618490" cy="945515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605">
                <p14:nvContentPartPr>
                  <p14:cNvPr id="772" name="Håndskrift 771">
                    <a:extLst>
                      <a:ext uri="{FF2B5EF4-FFF2-40B4-BE49-F238E27FC236}">
                        <a16:creationId xmlns:a16="http://schemas.microsoft.com/office/drawing/2014/main" id="{E0782CCD-6195-47D1-A59C-6D23ADB01CC1}"/>
                      </a:ext>
                    </a:extLst>
                  </p14:cNvPr>
                  <p14:cNvContentPartPr/>
                  <p14:nvPr/>
                </p14:nvContentPartPr>
                <p14:xfrm>
                  <a:off x="3642705" y="1448580"/>
                  <a:ext cx="269280" cy="859680"/>
                </p14:xfrm>
              </p:contentPart>
            </mc:Choice>
            <mc:Fallback xmlns="">
              <p:pic>
                <p:nvPicPr>
                  <p:cNvPr id="144" name="Håndskrift 143">
                    <a:extLst>
                      <a:ext uri="{FF2B5EF4-FFF2-40B4-BE49-F238E27FC236}">
                        <a16:creationId xmlns:a16="http://schemas.microsoft.com/office/drawing/2014/main" id="{4931BA62-B08F-4B28-BE17-55B936095337}"/>
                      </a:ext>
                    </a:extLst>
                  </p:cNvPr>
                  <p:cNvPicPr/>
                  <p:nvPr/>
                </p:nvPicPr>
                <p:blipFill>
                  <a:blip r:embed="rId1143"/>
                  <a:stretch>
                    <a:fillRect/>
                  </a:stretch>
                </p:blipFill>
                <p:spPr>
                  <a:xfrm>
                    <a:off x="3606705" y="1412595"/>
                    <a:ext cx="340920" cy="93129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606">
                <p14:nvContentPartPr>
                  <p14:cNvPr id="773" name="Håndskrift 772">
                    <a:extLst>
                      <a:ext uri="{FF2B5EF4-FFF2-40B4-BE49-F238E27FC236}">
                        <a16:creationId xmlns:a16="http://schemas.microsoft.com/office/drawing/2014/main" id="{0865AF8D-0B27-4862-BD59-87EEC4E1BAFF}"/>
                      </a:ext>
                    </a:extLst>
                  </p14:cNvPr>
                  <p14:cNvContentPartPr/>
                  <p14:nvPr/>
                </p14:nvContentPartPr>
                <p14:xfrm>
                  <a:off x="3615705" y="1813980"/>
                  <a:ext cx="138600" cy="441360"/>
                </p14:xfrm>
              </p:contentPart>
            </mc:Choice>
            <mc:Fallback xmlns="">
              <p:pic>
                <p:nvPicPr>
                  <p:cNvPr id="145" name="Håndskrift 144">
                    <a:extLst>
                      <a:ext uri="{FF2B5EF4-FFF2-40B4-BE49-F238E27FC236}">
                        <a16:creationId xmlns:a16="http://schemas.microsoft.com/office/drawing/2014/main" id="{061B4DC7-65BF-41E3-8CD9-DF56F1566A80}"/>
                      </a:ext>
                    </a:extLst>
                  </p:cNvPr>
                  <p:cNvPicPr/>
                  <p:nvPr/>
                </p:nvPicPr>
                <p:blipFill>
                  <a:blip r:embed="rId1145"/>
                  <a:stretch>
                    <a:fillRect/>
                  </a:stretch>
                </p:blipFill>
                <p:spPr>
                  <a:xfrm>
                    <a:off x="3606705" y="1804980"/>
                    <a:ext cx="156240" cy="459000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777" name="Bue 84">
              <a:extLst>
                <a:ext uri="{FF2B5EF4-FFF2-40B4-BE49-F238E27FC236}">
                  <a16:creationId xmlns:a16="http://schemas.microsoft.com/office/drawing/2014/main" id="{40DCE0A8-1808-4C26-9522-19C174679B34}"/>
                </a:ext>
              </a:extLst>
            </p:cNvPr>
            <p:cNvSpPr/>
            <p:nvPr/>
          </p:nvSpPr>
          <p:spPr>
            <a:xfrm rot="12432770" flipV="1">
              <a:off x="1385111" y="2261505"/>
              <a:ext cx="1173951" cy="1342987"/>
            </a:xfrm>
            <a:custGeom>
              <a:avLst/>
              <a:gdLst>
                <a:gd name="connsiteX0" fmla="*/ 791970 w 1583941"/>
                <a:gd name="connsiteY0" fmla="*/ 0 h 3197342"/>
                <a:gd name="connsiteX1" fmla="*/ 1529062 w 1583941"/>
                <a:gd name="connsiteY1" fmla="*/ 1013928 h 3197342"/>
                <a:gd name="connsiteX2" fmla="*/ 1578690 w 1583941"/>
                <a:gd name="connsiteY2" fmla="*/ 1782460 h 3197342"/>
                <a:gd name="connsiteX3" fmla="*/ 791971 w 1583941"/>
                <a:gd name="connsiteY3" fmla="*/ 1598671 h 3197342"/>
                <a:gd name="connsiteX4" fmla="*/ 791970 w 1583941"/>
                <a:gd name="connsiteY4" fmla="*/ 0 h 3197342"/>
                <a:gd name="connsiteX0" fmla="*/ 791970 w 1583941"/>
                <a:gd name="connsiteY0" fmla="*/ 0 h 3197342"/>
                <a:gd name="connsiteX1" fmla="*/ 1529062 w 1583941"/>
                <a:gd name="connsiteY1" fmla="*/ 1013928 h 3197342"/>
                <a:gd name="connsiteX2" fmla="*/ 1578690 w 1583941"/>
                <a:gd name="connsiteY2" fmla="*/ 1782460 h 3197342"/>
                <a:gd name="connsiteX0" fmla="*/ 621119 w 1413090"/>
                <a:gd name="connsiteY0" fmla="*/ 0 h 1782460"/>
                <a:gd name="connsiteX1" fmla="*/ 1358211 w 1413090"/>
                <a:gd name="connsiteY1" fmla="*/ 1013928 h 1782460"/>
                <a:gd name="connsiteX2" fmla="*/ 1407839 w 1413090"/>
                <a:gd name="connsiteY2" fmla="*/ 1782460 h 1782460"/>
                <a:gd name="connsiteX3" fmla="*/ 621120 w 1413090"/>
                <a:gd name="connsiteY3" fmla="*/ 1598671 h 1782460"/>
                <a:gd name="connsiteX4" fmla="*/ 621119 w 1413090"/>
                <a:gd name="connsiteY4" fmla="*/ 0 h 1782460"/>
                <a:gd name="connsiteX0" fmla="*/ 621119 w 1413090"/>
                <a:gd name="connsiteY0" fmla="*/ 0 h 1782460"/>
                <a:gd name="connsiteX1" fmla="*/ 1358211 w 1413090"/>
                <a:gd name="connsiteY1" fmla="*/ 1013928 h 1782460"/>
                <a:gd name="connsiteX2" fmla="*/ 0 w 1413090"/>
                <a:gd name="connsiteY2" fmla="*/ 1124267 h 1782460"/>
                <a:gd name="connsiteX0" fmla="*/ -1 w 791970"/>
                <a:gd name="connsiteY0" fmla="*/ 0 h 2377241"/>
                <a:gd name="connsiteX1" fmla="*/ 737091 w 791970"/>
                <a:gd name="connsiteY1" fmla="*/ 1013928 h 2377241"/>
                <a:gd name="connsiteX2" fmla="*/ 786719 w 791970"/>
                <a:gd name="connsiteY2" fmla="*/ 1782460 h 2377241"/>
                <a:gd name="connsiteX3" fmla="*/ 0 w 791970"/>
                <a:gd name="connsiteY3" fmla="*/ 1598671 h 2377241"/>
                <a:gd name="connsiteX4" fmla="*/ -1 w 791970"/>
                <a:gd name="connsiteY4" fmla="*/ 0 h 2377241"/>
                <a:gd name="connsiteX0" fmla="*/ -1 w 791970"/>
                <a:gd name="connsiteY0" fmla="*/ 0 h 2377241"/>
                <a:gd name="connsiteX1" fmla="*/ 737091 w 791970"/>
                <a:gd name="connsiteY1" fmla="*/ 1013928 h 2377241"/>
                <a:gd name="connsiteX2" fmla="*/ 117238 w 791970"/>
                <a:gd name="connsiteY2" fmla="*/ 2377241 h 2377241"/>
                <a:gd name="connsiteX0" fmla="*/ 0 w 791971"/>
                <a:gd name="connsiteY0" fmla="*/ 0 h 2772542"/>
                <a:gd name="connsiteX1" fmla="*/ 737092 w 791971"/>
                <a:gd name="connsiteY1" fmla="*/ 1013928 h 2772542"/>
                <a:gd name="connsiteX2" fmla="*/ 786720 w 791971"/>
                <a:gd name="connsiteY2" fmla="*/ 1782460 h 2772542"/>
                <a:gd name="connsiteX3" fmla="*/ 1 w 791971"/>
                <a:gd name="connsiteY3" fmla="*/ 1598671 h 2772542"/>
                <a:gd name="connsiteX4" fmla="*/ 0 w 791971"/>
                <a:gd name="connsiteY4" fmla="*/ 0 h 2772542"/>
                <a:gd name="connsiteX0" fmla="*/ 0 w 791971"/>
                <a:gd name="connsiteY0" fmla="*/ 0 h 2772542"/>
                <a:gd name="connsiteX1" fmla="*/ 737092 w 791971"/>
                <a:gd name="connsiteY1" fmla="*/ 1013928 h 2772542"/>
                <a:gd name="connsiteX2" fmla="*/ 607245 w 791971"/>
                <a:gd name="connsiteY2" fmla="*/ 2772541 h 2772542"/>
                <a:gd name="connsiteX0" fmla="*/ 0 w 791971"/>
                <a:gd name="connsiteY0" fmla="*/ 0 h 2659045"/>
                <a:gd name="connsiteX1" fmla="*/ 737092 w 791971"/>
                <a:gd name="connsiteY1" fmla="*/ 1013928 h 2659045"/>
                <a:gd name="connsiteX2" fmla="*/ 786720 w 791971"/>
                <a:gd name="connsiteY2" fmla="*/ 1782460 h 2659045"/>
                <a:gd name="connsiteX3" fmla="*/ 1 w 791971"/>
                <a:gd name="connsiteY3" fmla="*/ 1598671 h 2659045"/>
                <a:gd name="connsiteX4" fmla="*/ 0 w 791971"/>
                <a:gd name="connsiteY4" fmla="*/ 0 h 2659045"/>
                <a:gd name="connsiteX0" fmla="*/ 0 w 791971"/>
                <a:gd name="connsiteY0" fmla="*/ 0 h 2659045"/>
                <a:gd name="connsiteX1" fmla="*/ 737092 w 791971"/>
                <a:gd name="connsiteY1" fmla="*/ 1013928 h 2659045"/>
                <a:gd name="connsiteX2" fmla="*/ 78957 w 791971"/>
                <a:gd name="connsiteY2" fmla="*/ 2659044 h 2659045"/>
                <a:gd name="connsiteX0" fmla="*/ 0 w 791971"/>
                <a:gd name="connsiteY0" fmla="*/ 0 h 2659043"/>
                <a:gd name="connsiteX1" fmla="*/ 737092 w 791971"/>
                <a:gd name="connsiteY1" fmla="*/ 1013928 h 2659043"/>
                <a:gd name="connsiteX2" fmla="*/ 786720 w 791971"/>
                <a:gd name="connsiteY2" fmla="*/ 1782460 h 2659043"/>
                <a:gd name="connsiteX3" fmla="*/ 1 w 791971"/>
                <a:gd name="connsiteY3" fmla="*/ 1598671 h 2659043"/>
                <a:gd name="connsiteX4" fmla="*/ 0 w 791971"/>
                <a:gd name="connsiteY4" fmla="*/ 0 h 2659043"/>
                <a:gd name="connsiteX0" fmla="*/ 0 w 791971"/>
                <a:gd name="connsiteY0" fmla="*/ 0 h 2659043"/>
                <a:gd name="connsiteX1" fmla="*/ 528285 w 791971"/>
                <a:gd name="connsiteY1" fmla="*/ 1318958 h 2659043"/>
                <a:gd name="connsiteX2" fmla="*/ 78957 w 791971"/>
                <a:gd name="connsiteY2" fmla="*/ 2659044 h 2659043"/>
                <a:gd name="connsiteX0" fmla="*/ 0 w 791971"/>
                <a:gd name="connsiteY0" fmla="*/ 0 h 2659045"/>
                <a:gd name="connsiteX1" fmla="*/ 737092 w 791971"/>
                <a:gd name="connsiteY1" fmla="*/ 1013928 h 2659045"/>
                <a:gd name="connsiteX2" fmla="*/ 786720 w 791971"/>
                <a:gd name="connsiteY2" fmla="*/ 1782460 h 2659045"/>
                <a:gd name="connsiteX3" fmla="*/ 1 w 791971"/>
                <a:gd name="connsiteY3" fmla="*/ 1598671 h 2659045"/>
                <a:gd name="connsiteX4" fmla="*/ 0 w 791971"/>
                <a:gd name="connsiteY4" fmla="*/ 0 h 2659045"/>
                <a:gd name="connsiteX0" fmla="*/ 0 w 791971"/>
                <a:gd name="connsiteY0" fmla="*/ 0 h 2659045"/>
                <a:gd name="connsiteX1" fmla="*/ 391333 w 791971"/>
                <a:gd name="connsiteY1" fmla="*/ 1454043 h 2659045"/>
                <a:gd name="connsiteX2" fmla="*/ 78957 w 791971"/>
                <a:gd name="connsiteY2" fmla="*/ 2659044 h 2659045"/>
                <a:gd name="connsiteX0" fmla="*/ 0 w 791971"/>
                <a:gd name="connsiteY0" fmla="*/ 0 h 2659043"/>
                <a:gd name="connsiteX1" fmla="*/ 737092 w 791971"/>
                <a:gd name="connsiteY1" fmla="*/ 1013928 h 2659043"/>
                <a:gd name="connsiteX2" fmla="*/ 786720 w 791971"/>
                <a:gd name="connsiteY2" fmla="*/ 1782460 h 2659043"/>
                <a:gd name="connsiteX3" fmla="*/ 1 w 791971"/>
                <a:gd name="connsiteY3" fmla="*/ 1598671 h 2659043"/>
                <a:gd name="connsiteX4" fmla="*/ 0 w 791971"/>
                <a:gd name="connsiteY4" fmla="*/ 0 h 2659043"/>
                <a:gd name="connsiteX0" fmla="*/ 0 w 791971"/>
                <a:gd name="connsiteY0" fmla="*/ 0 h 2659043"/>
                <a:gd name="connsiteX1" fmla="*/ 539532 w 791971"/>
                <a:gd name="connsiteY1" fmla="*/ 1103625 h 2659043"/>
                <a:gd name="connsiteX2" fmla="*/ 78957 w 791971"/>
                <a:gd name="connsiteY2" fmla="*/ 2659044 h 2659043"/>
                <a:gd name="connsiteX0" fmla="*/ 0 w 791971"/>
                <a:gd name="connsiteY0" fmla="*/ 0 h 2311860"/>
                <a:gd name="connsiteX1" fmla="*/ 737092 w 791971"/>
                <a:gd name="connsiteY1" fmla="*/ 1013928 h 2311860"/>
                <a:gd name="connsiteX2" fmla="*/ 786720 w 791971"/>
                <a:gd name="connsiteY2" fmla="*/ 1782460 h 2311860"/>
                <a:gd name="connsiteX3" fmla="*/ 1 w 791971"/>
                <a:gd name="connsiteY3" fmla="*/ 1598671 h 2311860"/>
                <a:gd name="connsiteX4" fmla="*/ 0 w 791971"/>
                <a:gd name="connsiteY4" fmla="*/ 0 h 2311860"/>
                <a:gd name="connsiteX0" fmla="*/ 0 w 791971"/>
                <a:gd name="connsiteY0" fmla="*/ 0 h 2311860"/>
                <a:gd name="connsiteX1" fmla="*/ 539532 w 791971"/>
                <a:gd name="connsiteY1" fmla="*/ 1103625 h 2311860"/>
                <a:gd name="connsiteX2" fmla="*/ 189796 w 791971"/>
                <a:gd name="connsiteY2" fmla="*/ 2311860 h 2311860"/>
                <a:gd name="connsiteX0" fmla="*/ 0 w 791971"/>
                <a:gd name="connsiteY0" fmla="*/ 0 h 2311860"/>
                <a:gd name="connsiteX1" fmla="*/ 737092 w 791971"/>
                <a:gd name="connsiteY1" fmla="*/ 1013928 h 2311860"/>
                <a:gd name="connsiteX2" fmla="*/ 786720 w 791971"/>
                <a:gd name="connsiteY2" fmla="*/ 1782460 h 2311860"/>
                <a:gd name="connsiteX3" fmla="*/ 1 w 791971"/>
                <a:gd name="connsiteY3" fmla="*/ 1598671 h 2311860"/>
                <a:gd name="connsiteX4" fmla="*/ 0 w 791971"/>
                <a:gd name="connsiteY4" fmla="*/ 0 h 2311860"/>
                <a:gd name="connsiteX0" fmla="*/ 0 w 791971"/>
                <a:gd name="connsiteY0" fmla="*/ 0 h 2311860"/>
                <a:gd name="connsiteX1" fmla="*/ 745386 w 791971"/>
                <a:gd name="connsiteY1" fmla="*/ 1024832 h 2311860"/>
                <a:gd name="connsiteX2" fmla="*/ 189796 w 791971"/>
                <a:gd name="connsiteY2" fmla="*/ 2311860 h 2311860"/>
                <a:gd name="connsiteX0" fmla="*/ 0 w 791971"/>
                <a:gd name="connsiteY0" fmla="*/ 0 h 1782460"/>
                <a:gd name="connsiteX1" fmla="*/ 737092 w 791971"/>
                <a:gd name="connsiteY1" fmla="*/ 1013928 h 1782460"/>
                <a:gd name="connsiteX2" fmla="*/ 786720 w 791971"/>
                <a:gd name="connsiteY2" fmla="*/ 1782460 h 1782460"/>
                <a:gd name="connsiteX3" fmla="*/ 1 w 791971"/>
                <a:gd name="connsiteY3" fmla="*/ 1598671 h 1782460"/>
                <a:gd name="connsiteX4" fmla="*/ 0 w 791971"/>
                <a:gd name="connsiteY4" fmla="*/ 0 h 1782460"/>
                <a:gd name="connsiteX0" fmla="*/ 0 w 791971"/>
                <a:gd name="connsiteY0" fmla="*/ 0 h 1782460"/>
                <a:gd name="connsiteX1" fmla="*/ 745386 w 791971"/>
                <a:gd name="connsiteY1" fmla="*/ 1024832 h 1782460"/>
                <a:gd name="connsiteX2" fmla="*/ 104110 w 791971"/>
                <a:gd name="connsiteY2" fmla="*/ 971060 h 1782460"/>
                <a:gd name="connsiteX0" fmla="*/ 0 w 791971"/>
                <a:gd name="connsiteY0" fmla="*/ 0 h 1782460"/>
                <a:gd name="connsiteX1" fmla="*/ 737092 w 791971"/>
                <a:gd name="connsiteY1" fmla="*/ 1013928 h 1782460"/>
                <a:gd name="connsiteX2" fmla="*/ 786720 w 791971"/>
                <a:gd name="connsiteY2" fmla="*/ 1782460 h 1782460"/>
                <a:gd name="connsiteX3" fmla="*/ 1 w 791971"/>
                <a:gd name="connsiteY3" fmla="*/ 1598671 h 1782460"/>
                <a:gd name="connsiteX4" fmla="*/ 0 w 791971"/>
                <a:gd name="connsiteY4" fmla="*/ 0 h 1782460"/>
                <a:gd name="connsiteX0" fmla="*/ 0 w 791971"/>
                <a:gd name="connsiteY0" fmla="*/ 0 h 1782460"/>
                <a:gd name="connsiteX1" fmla="*/ 745386 w 791971"/>
                <a:gd name="connsiteY1" fmla="*/ 1024832 h 1782460"/>
                <a:gd name="connsiteX2" fmla="*/ 123299 w 791971"/>
                <a:gd name="connsiteY2" fmla="*/ 570571 h 1782460"/>
                <a:gd name="connsiteX0" fmla="*/ 0 w 791971"/>
                <a:gd name="connsiteY0" fmla="*/ 0 h 1782460"/>
                <a:gd name="connsiteX1" fmla="*/ 737092 w 791971"/>
                <a:gd name="connsiteY1" fmla="*/ 1013928 h 1782460"/>
                <a:gd name="connsiteX2" fmla="*/ 786720 w 791971"/>
                <a:gd name="connsiteY2" fmla="*/ 1782460 h 1782460"/>
                <a:gd name="connsiteX3" fmla="*/ 1 w 791971"/>
                <a:gd name="connsiteY3" fmla="*/ 1598671 h 1782460"/>
                <a:gd name="connsiteX4" fmla="*/ 0 w 791971"/>
                <a:gd name="connsiteY4" fmla="*/ 0 h 1782460"/>
                <a:gd name="connsiteX0" fmla="*/ 0 w 791971"/>
                <a:gd name="connsiteY0" fmla="*/ 0 h 1782460"/>
                <a:gd name="connsiteX1" fmla="*/ 745386 w 791971"/>
                <a:gd name="connsiteY1" fmla="*/ 1024832 h 1782460"/>
                <a:gd name="connsiteX2" fmla="*/ 123299 w 791971"/>
                <a:gd name="connsiteY2" fmla="*/ 570570 h 1782460"/>
                <a:gd name="connsiteX0" fmla="*/ 0 w 791971"/>
                <a:gd name="connsiteY0" fmla="*/ 0 h 1782460"/>
                <a:gd name="connsiteX1" fmla="*/ 737092 w 791971"/>
                <a:gd name="connsiteY1" fmla="*/ 1013928 h 1782460"/>
                <a:gd name="connsiteX2" fmla="*/ 786720 w 791971"/>
                <a:gd name="connsiteY2" fmla="*/ 1782460 h 1782460"/>
                <a:gd name="connsiteX3" fmla="*/ 1 w 791971"/>
                <a:gd name="connsiteY3" fmla="*/ 1598671 h 1782460"/>
                <a:gd name="connsiteX4" fmla="*/ 0 w 791971"/>
                <a:gd name="connsiteY4" fmla="*/ 0 h 1782460"/>
                <a:gd name="connsiteX0" fmla="*/ 0 w 791971"/>
                <a:gd name="connsiteY0" fmla="*/ 0 h 1782460"/>
                <a:gd name="connsiteX1" fmla="*/ 745386 w 791971"/>
                <a:gd name="connsiteY1" fmla="*/ 1024832 h 1782460"/>
                <a:gd name="connsiteX2" fmla="*/ 123299 w 791971"/>
                <a:gd name="connsiteY2" fmla="*/ 570570 h 1782460"/>
                <a:gd name="connsiteX0" fmla="*/ 0 w 791971"/>
                <a:gd name="connsiteY0" fmla="*/ 0 h 1782460"/>
                <a:gd name="connsiteX1" fmla="*/ 737092 w 791971"/>
                <a:gd name="connsiteY1" fmla="*/ 1013928 h 1782460"/>
                <a:gd name="connsiteX2" fmla="*/ 786720 w 791971"/>
                <a:gd name="connsiteY2" fmla="*/ 1782460 h 1782460"/>
                <a:gd name="connsiteX3" fmla="*/ 1 w 791971"/>
                <a:gd name="connsiteY3" fmla="*/ 1598671 h 1782460"/>
                <a:gd name="connsiteX4" fmla="*/ 0 w 791971"/>
                <a:gd name="connsiteY4" fmla="*/ 0 h 1782460"/>
                <a:gd name="connsiteX0" fmla="*/ 0 w 791971"/>
                <a:gd name="connsiteY0" fmla="*/ 0 h 1782460"/>
                <a:gd name="connsiteX1" fmla="*/ 745386 w 791971"/>
                <a:gd name="connsiteY1" fmla="*/ 1024832 h 1782460"/>
                <a:gd name="connsiteX2" fmla="*/ 112904 w 791971"/>
                <a:gd name="connsiteY2" fmla="*/ 1487154 h 1782460"/>
                <a:gd name="connsiteX0" fmla="*/ 0 w 791971"/>
                <a:gd name="connsiteY0" fmla="*/ 0 h 1782460"/>
                <a:gd name="connsiteX1" fmla="*/ 737092 w 791971"/>
                <a:gd name="connsiteY1" fmla="*/ 1013928 h 1782460"/>
                <a:gd name="connsiteX2" fmla="*/ 786720 w 791971"/>
                <a:gd name="connsiteY2" fmla="*/ 1782460 h 1782460"/>
                <a:gd name="connsiteX3" fmla="*/ 1 w 791971"/>
                <a:gd name="connsiteY3" fmla="*/ 1598671 h 1782460"/>
                <a:gd name="connsiteX4" fmla="*/ 0 w 791971"/>
                <a:gd name="connsiteY4" fmla="*/ 0 h 1782460"/>
                <a:gd name="connsiteX0" fmla="*/ 0 w 791971"/>
                <a:gd name="connsiteY0" fmla="*/ 0 h 1782460"/>
                <a:gd name="connsiteX1" fmla="*/ 745385 w 791971"/>
                <a:gd name="connsiteY1" fmla="*/ 1024833 h 1782460"/>
                <a:gd name="connsiteX2" fmla="*/ 112904 w 791971"/>
                <a:gd name="connsiteY2" fmla="*/ 1487154 h 1782460"/>
                <a:gd name="connsiteX0" fmla="*/ 0 w 791971"/>
                <a:gd name="connsiteY0" fmla="*/ 0 h 1782460"/>
                <a:gd name="connsiteX1" fmla="*/ 737092 w 791971"/>
                <a:gd name="connsiteY1" fmla="*/ 1013928 h 1782460"/>
                <a:gd name="connsiteX2" fmla="*/ 786720 w 791971"/>
                <a:gd name="connsiteY2" fmla="*/ 1782460 h 1782460"/>
                <a:gd name="connsiteX3" fmla="*/ 1 w 791971"/>
                <a:gd name="connsiteY3" fmla="*/ 1598671 h 1782460"/>
                <a:gd name="connsiteX4" fmla="*/ 0 w 791971"/>
                <a:gd name="connsiteY4" fmla="*/ 0 h 1782460"/>
                <a:gd name="connsiteX0" fmla="*/ 0 w 791971"/>
                <a:gd name="connsiteY0" fmla="*/ 0 h 1782460"/>
                <a:gd name="connsiteX1" fmla="*/ 745385 w 791971"/>
                <a:gd name="connsiteY1" fmla="*/ 1024833 h 1782460"/>
                <a:gd name="connsiteX2" fmla="*/ 112904 w 791971"/>
                <a:gd name="connsiteY2" fmla="*/ 1487154 h 1782460"/>
                <a:gd name="connsiteX0" fmla="*/ 0 w 791971"/>
                <a:gd name="connsiteY0" fmla="*/ 73271 h 1855731"/>
                <a:gd name="connsiteX1" fmla="*/ 737092 w 791971"/>
                <a:gd name="connsiteY1" fmla="*/ 1087199 h 1855731"/>
                <a:gd name="connsiteX2" fmla="*/ 786720 w 791971"/>
                <a:gd name="connsiteY2" fmla="*/ 1855731 h 1855731"/>
                <a:gd name="connsiteX3" fmla="*/ 1 w 791971"/>
                <a:gd name="connsiteY3" fmla="*/ 1671942 h 1855731"/>
                <a:gd name="connsiteX4" fmla="*/ 0 w 791971"/>
                <a:gd name="connsiteY4" fmla="*/ 73271 h 1855731"/>
                <a:gd name="connsiteX0" fmla="*/ 19646 w 791971"/>
                <a:gd name="connsiteY0" fmla="*/ 0 h 1855731"/>
                <a:gd name="connsiteX1" fmla="*/ 745385 w 791971"/>
                <a:gd name="connsiteY1" fmla="*/ 1098104 h 1855731"/>
                <a:gd name="connsiteX2" fmla="*/ 112904 w 791971"/>
                <a:gd name="connsiteY2" fmla="*/ 1560425 h 1855731"/>
                <a:gd name="connsiteX0" fmla="*/ 0 w 791971"/>
                <a:gd name="connsiteY0" fmla="*/ 73354 h 1855814"/>
                <a:gd name="connsiteX1" fmla="*/ 737092 w 791971"/>
                <a:gd name="connsiteY1" fmla="*/ 1087282 h 1855814"/>
                <a:gd name="connsiteX2" fmla="*/ 786720 w 791971"/>
                <a:gd name="connsiteY2" fmla="*/ 1855814 h 1855814"/>
                <a:gd name="connsiteX3" fmla="*/ 1 w 791971"/>
                <a:gd name="connsiteY3" fmla="*/ 1672025 h 1855814"/>
                <a:gd name="connsiteX4" fmla="*/ 0 w 791971"/>
                <a:gd name="connsiteY4" fmla="*/ 73354 h 1855814"/>
                <a:gd name="connsiteX0" fmla="*/ 19646 w 791971"/>
                <a:gd name="connsiteY0" fmla="*/ 83 h 1855814"/>
                <a:gd name="connsiteX1" fmla="*/ 745385 w 791971"/>
                <a:gd name="connsiteY1" fmla="*/ 1098187 h 1855814"/>
                <a:gd name="connsiteX2" fmla="*/ 112904 w 791971"/>
                <a:gd name="connsiteY2" fmla="*/ 1560508 h 1855814"/>
                <a:gd name="connsiteX0" fmla="*/ 0 w 791971"/>
                <a:gd name="connsiteY0" fmla="*/ 73356 h 3482311"/>
                <a:gd name="connsiteX1" fmla="*/ 737092 w 791971"/>
                <a:gd name="connsiteY1" fmla="*/ 1087284 h 3482311"/>
                <a:gd name="connsiteX2" fmla="*/ 786720 w 791971"/>
                <a:gd name="connsiteY2" fmla="*/ 1855816 h 3482311"/>
                <a:gd name="connsiteX3" fmla="*/ 1 w 791971"/>
                <a:gd name="connsiteY3" fmla="*/ 1672027 h 3482311"/>
                <a:gd name="connsiteX4" fmla="*/ 0 w 791971"/>
                <a:gd name="connsiteY4" fmla="*/ 73356 h 3482311"/>
                <a:gd name="connsiteX0" fmla="*/ 19646 w 791971"/>
                <a:gd name="connsiteY0" fmla="*/ 85 h 3482311"/>
                <a:gd name="connsiteX1" fmla="*/ 745385 w 791971"/>
                <a:gd name="connsiteY1" fmla="*/ 1098189 h 3482311"/>
                <a:gd name="connsiteX2" fmla="*/ 41473 w 791971"/>
                <a:gd name="connsiteY2" fmla="*/ 3482312 h 3482311"/>
                <a:gd name="connsiteX0" fmla="*/ 0 w 791971"/>
                <a:gd name="connsiteY0" fmla="*/ 73328 h 3482285"/>
                <a:gd name="connsiteX1" fmla="*/ 737092 w 791971"/>
                <a:gd name="connsiteY1" fmla="*/ 1087256 h 3482285"/>
                <a:gd name="connsiteX2" fmla="*/ 786720 w 791971"/>
                <a:gd name="connsiteY2" fmla="*/ 1855788 h 3482285"/>
                <a:gd name="connsiteX3" fmla="*/ 1 w 791971"/>
                <a:gd name="connsiteY3" fmla="*/ 1671999 h 3482285"/>
                <a:gd name="connsiteX4" fmla="*/ 0 w 791971"/>
                <a:gd name="connsiteY4" fmla="*/ 73328 h 3482285"/>
                <a:gd name="connsiteX0" fmla="*/ 19646 w 791971"/>
                <a:gd name="connsiteY0" fmla="*/ 57 h 3482285"/>
                <a:gd name="connsiteX1" fmla="*/ 229208 w 791971"/>
                <a:gd name="connsiteY1" fmla="*/ 1643855 h 3482285"/>
                <a:gd name="connsiteX2" fmla="*/ 41473 w 791971"/>
                <a:gd name="connsiteY2" fmla="*/ 3482284 h 3482285"/>
                <a:gd name="connsiteX0" fmla="*/ 494776 w 1286747"/>
                <a:gd name="connsiteY0" fmla="*/ 73326 h 2355489"/>
                <a:gd name="connsiteX1" fmla="*/ 1231868 w 1286747"/>
                <a:gd name="connsiteY1" fmla="*/ 1087254 h 2355489"/>
                <a:gd name="connsiteX2" fmla="*/ 1281496 w 1286747"/>
                <a:gd name="connsiteY2" fmla="*/ 1855786 h 2355489"/>
                <a:gd name="connsiteX3" fmla="*/ 494777 w 1286747"/>
                <a:gd name="connsiteY3" fmla="*/ 1671997 h 2355489"/>
                <a:gd name="connsiteX4" fmla="*/ 494776 w 1286747"/>
                <a:gd name="connsiteY4" fmla="*/ 73326 h 2355489"/>
                <a:gd name="connsiteX0" fmla="*/ 514422 w 1286747"/>
                <a:gd name="connsiteY0" fmla="*/ 55 h 2355489"/>
                <a:gd name="connsiteX1" fmla="*/ 723984 w 1286747"/>
                <a:gd name="connsiteY1" fmla="*/ 1643853 h 2355489"/>
                <a:gd name="connsiteX2" fmla="*/ 0 w 1286747"/>
                <a:gd name="connsiteY2" fmla="*/ 2355489 h 2355489"/>
                <a:gd name="connsiteX0" fmla="*/ 474956 w 1266927"/>
                <a:gd name="connsiteY0" fmla="*/ 73326 h 1855786"/>
                <a:gd name="connsiteX1" fmla="*/ 1212048 w 1266927"/>
                <a:gd name="connsiteY1" fmla="*/ 1087254 h 1855786"/>
                <a:gd name="connsiteX2" fmla="*/ 1261676 w 1266927"/>
                <a:gd name="connsiteY2" fmla="*/ 1855786 h 1855786"/>
                <a:gd name="connsiteX3" fmla="*/ 474957 w 1266927"/>
                <a:gd name="connsiteY3" fmla="*/ 1671997 h 1855786"/>
                <a:gd name="connsiteX4" fmla="*/ 474956 w 1266927"/>
                <a:gd name="connsiteY4" fmla="*/ 73326 h 1855786"/>
                <a:gd name="connsiteX0" fmla="*/ 494602 w 1266927"/>
                <a:gd name="connsiteY0" fmla="*/ 55 h 1855786"/>
                <a:gd name="connsiteX1" fmla="*/ 704164 w 1266927"/>
                <a:gd name="connsiteY1" fmla="*/ 1643853 h 1855786"/>
                <a:gd name="connsiteX2" fmla="*/ 0 w 1266927"/>
                <a:gd name="connsiteY2" fmla="*/ 1567908 h 1855786"/>
                <a:gd name="connsiteX0" fmla="*/ 474956 w 1266927"/>
                <a:gd name="connsiteY0" fmla="*/ 73316 h 2040323"/>
                <a:gd name="connsiteX1" fmla="*/ 1212048 w 1266927"/>
                <a:gd name="connsiteY1" fmla="*/ 1087244 h 2040323"/>
                <a:gd name="connsiteX2" fmla="*/ 1261676 w 1266927"/>
                <a:gd name="connsiteY2" fmla="*/ 1855776 h 2040323"/>
                <a:gd name="connsiteX3" fmla="*/ 474957 w 1266927"/>
                <a:gd name="connsiteY3" fmla="*/ 1671987 h 2040323"/>
                <a:gd name="connsiteX4" fmla="*/ 474956 w 1266927"/>
                <a:gd name="connsiteY4" fmla="*/ 73316 h 2040323"/>
                <a:gd name="connsiteX0" fmla="*/ 494602 w 1266927"/>
                <a:gd name="connsiteY0" fmla="*/ 45 h 2040323"/>
                <a:gd name="connsiteX1" fmla="*/ 499972 w 1266927"/>
                <a:gd name="connsiteY1" fmla="*/ 1990726 h 2040323"/>
                <a:gd name="connsiteX2" fmla="*/ 0 w 1266927"/>
                <a:gd name="connsiteY2" fmla="*/ 1567898 h 2040323"/>
                <a:gd name="connsiteX0" fmla="*/ 652476 w 1444447"/>
                <a:gd name="connsiteY0" fmla="*/ 73316 h 2030121"/>
                <a:gd name="connsiteX1" fmla="*/ 1389568 w 1444447"/>
                <a:gd name="connsiteY1" fmla="*/ 1087244 h 2030121"/>
                <a:gd name="connsiteX2" fmla="*/ 1439196 w 1444447"/>
                <a:gd name="connsiteY2" fmla="*/ 1855776 h 2030121"/>
                <a:gd name="connsiteX3" fmla="*/ 652477 w 1444447"/>
                <a:gd name="connsiteY3" fmla="*/ 1671987 h 2030121"/>
                <a:gd name="connsiteX4" fmla="*/ 652476 w 1444447"/>
                <a:gd name="connsiteY4" fmla="*/ 73316 h 2030121"/>
                <a:gd name="connsiteX0" fmla="*/ 672122 w 1444447"/>
                <a:gd name="connsiteY0" fmla="*/ 45 h 2030121"/>
                <a:gd name="connsiteX1" fmla="*/ 677492 w 1444447"/>
                <a:gd name="connsiteY1" fmla="*/ 1990726 h 2030121"/>
                <a:gd name="connsiteX2" fmla="*/ 0 w 1444447"/>
                <a:gd name="connsiteY2" fmla="*/ 1335040 h 2030121"/>
                <a:gd name="connsiteX0" fmla="*/ 652476 w 1444447"/>
                <a:gd name="connsiteY0" fmla="*/ 73316 h 2030121"/>
                <a:gd name="connsiteX1" fmla="*/ 1389568 w 1444447"/>
                <a:gd name="connsiteY1" fmla="*/ 1087244 h 2030121"/>
                <a:gd name="connsiteX2" fmla="*/ 1439196 w 1444447"/>
                <a:gd name="connsiteY2" fmla="*/ 1855776 h 2030121"/>
                <a:gd name="connsiteX3" fmla="*/ 679383 w 1444447"/>
                <a:gd name="connsiteY3" fmla="*/ 2017776 h 2030121"/>
                <a:gd name="connsiteX4" fmla="*/ 652476 w 1444447"/>
                <a:gd name="connsiteY4" fmla="*/ 73316 h 2030121"/>
                <a:gd name="connsiteX0" fmla="*/ 672122 w 1444447"/>
                <a:gd name="connsiteY0" fmla="*/ 45 h 2030121"/>
                <a:gd name="connsiteX1" fmla="*/ 677492 w 1444447"/>
                <a:gd name="connsiteY1" fmla="*/ 1990726 h 2030121"/>
                <a:gd name="connsiteX2" fmla="*/ 0 w 1444447"/>
                <a:gd name="connsiteY2" fmla="*/ 1335040 h 2030121"/>
                <a:gd name="connsiteX0" fmla="*/ 652476 w 1444447"/>
                <a:gd name="connsiteY0" fmla="*/ 73316 h 2030121"/>
                <a:gd name="connsiteX1" fmla="*/ 1389568 w 1444447"/>
                <a:gd name="connsiteY1" fmla="*/ 1087244 h 2030121"/>
                <a:gd name="connsiteX2" fmla="*/ 1439196 w 1444447"/>
                <a:gd name="connsiteY2" fmla="*/ 1855776 h 2030121"/>
                <a:gd name="connsiteX3" fmla="*/ 679383 w 1444447"/>
                <a:gd name="connsiteY3" fmla="*/ 2017776 h 2030121"/>
                <a:gd name="connsiteX4" fmla="*/ 652476 w 1444447"/>
                <a:gd name="connsiteY4" fmla="*/ 73316 h 2030121"/>
                <a:gd name="connsiteX0" fmla="*/ 672122 w 1444447"/>
                <a:gd name="connsiteY0" fmla="*/ 45 h 2030121"/>
                <a:gd name="connsiteX1" fmla="*/ 677492 w 1444447"/>
                <a:gd name="connsiteY1" fmla="*/ 1990726 h 2030121"/>
                <a:gd name="connsiteX2" fmla="*/ 0 w 1444447"/>
                <a:gd name="connsiteY2" fmla="*/ 1335040 h 2030121"/>
                <a:gd name="connsiteX0" fmla="*/ 652476 w 1444447"/>
                <a:gd name="connsiteY0" fmla="*/ 73331 h 2017811"/>
                <a:gd name="connsiteX1" fmla="*/ 1389568 w 1444447"/>
                <a:gd name="connsiteY1" fmla="*/ 1087259 h 2017811"/>
                <a:gd name="connsiteX2" fmla="*/ 1439196 w 1444447"/>
                <a:gd name="connsiteY2" fmla="*/ 1855791 h 2017811"/>
                <a:gd name="connsiteX3" fmla="*/ 679383 w 1444447"/>
                <a:gd name="connsiteY3" fmla="*/ 2017791 h 2017811"/>
                <a:gd name="connsiteX4" fmla="*/ 652476 w 1444447"/>
                <a:gd name="connsiteY4" fmla="*/ 73331 h 2017811"/>
                <a:gd name="connsiteX0" fmla="*/ 672122 w 1444447"/>
                <a:gd name="connsiteY0" fmla="*/ 60 h 2017811"/>
                <a:gd name="connsiteX1" fmla="*/ 374927 w 1444447"/>
                <a:gd name="connsiteY1" fmla="*/ 1491226 h 2017811"/>
                <a:gd name="connsiteX2" fmla="*/ 0 w 1444447"/>
                <a:gd name="connsiteY2" fmla="*/ 1335055 h 2017811"/>
                <a:gd name="connsiteX0" fmla="*/ 846681 w 1638652"/>
                <a:gd name="connsiteY0" fmla="*/ 73333 h 2017811"/>
                <a:gd name="connsiteX1" fmla="*/ 1583773 w 1638652"/>
                <a:gd name="connsiteY1" fmla="*/ 1087261 h 2017811"/>
                <a:gd name="connsiteX2" fmla="*/ 1633401 w 1638652"/>
                <a:gd name="connsiteY2" fmla="*/ 1855793 h 2017811"/>
                <a:gd name="connsiteX3" fmla="*/ 873588 w 1638652"/>
                <a:gd name="connsiteY3" fmla="*/ 2017793 h 2017811"/>
                <a:gd name="connsiteX4" fmla="*/ 846681 w 1638652"/>
                <a:gd name="connsiteY4" fmla="*/ 73333 h 2017811"/>
                <a:gd name="connsiteX0" fmla="*/ 866327 w 1638652"/>
                <a:gd name="connsiteY0" fmla="*/ 62 h 2017811"/>
                <a:gd name="connsiteX1" fmla="*/ 569132 w 1638652"/>
                <a:gd name="connsiteY1" fmla="*/ 1491228 h 2017811"/>
                <a:gd name="connsiteX2" fmla="*/ 0 w 1638652"/>
                <a:gd name="connsiteY2" fmla="*/ 1748656 h 2017811"/>
                <a:gd name="connsiteX0" fmla="*/ 846681 w 1638652"/>
                <a:gd name="connsiteY0" fmla="*/ 73319 h 2017799"/>
                <a:gd name="connsiteX1" fmla="*/ 1583773 w 1638652"/>
                <a:gd name="connsiteY1" fmla="*/ 1087247 h 2017799"/>
                <a:gd name="connsiteX2" fmla="*/ 1633401 w 1638652"/>
                <a:gd name="connsiteY2" fmla="*/ 1855779 h 2017799"/>
                <a:gd name="connsiteX3" fmla="*/ 873588 w 1638652"/>
                <a:gd name="connsiteY3" fmla="*/ 2017779 h 2017799"/>
                <a:gd name="connsiteX4" fmla="*/ 846681 w 1638652"/>
                <a:gd name="connsiteY4" fmla="*/ 73319 h 2017799"/>
                <a:gd name="connsiteX0" fmla="*/ 866327 w 1638652"/>
                <a:gd name="connsiteY0" fmla="*/ 48 h 2017799"/>
                <a:gd name="connsiteX1" fmla="*/ 879403 w 1638652"/>
                <a:gd name="connsiteY1" fmla="*/ 1921285 h 2017799"/>
                <a:gd name="connsiteX2" fmla="*/ 0 w 1638652"/>
                <a:gd name="connsiteY2" fmla="*/ 1748642 h 2017799"/>
                <a:gd name="connsiteX0" fmla="*/ 352684 w 1144655"/>
                <a:gd name="connsiteY0" fmla="*/ 73319 h 2017797"/>
                <a:gd name="connsiteX1" fmla="*/ 1089776 w 1144655"/>
                <a:gd name="connsiteY1" fmla="*/ 1087247 h 2017797"/>
                <a:gd name="connsiteX2" fmla="*/ 1139404 w 1144655"/>
                <a:gd name="connsiteY2" fmla="*/ 1855779 h 2017797"/>
                <a:gd name="connsiteX3" fmla="*/ 379591 w 1144655"/>
                <a:gd name="connsiteY3" fmla="*/ 2017779 h 2017797"/>
                <a:gd name="connsiteX4" fmla="*/ 352684 w 1144655"/>
                <a:gd name="connsiteY4" fmla="*/ 73319 h 2017797"/>
                <a:gd name="connsiteX0" fmla="*/ 372330 w 1144655"/>
                <a:gd name="connsiteY0" fmla="*/ 48 h 2017797"/>
                <a:gd name="connsiteX1" fmla="*/ 385406 w 1144655"/>
                <a:gd name="connsiteY1" fmla="*/ 1921285 h 2017797"/>
                <a:gd name="connsiteX2" fmla="*/ 0 w 1144655"/>
                <a:gd name="connsiteY2" fmla="*/ 1306466 h 2017797"/>
                <a:gd name="connsiteX0" fmla="*/ 352684 w 1144655"/>
                <a:gd name="connsiteY0" fmla="*/ 73313 h 2207646"/>
                <a:gd name="connsiteX1" fmla="*/ 1089776 w 1144655"/>
                <a:gd name="connsiteY1" fmla="*/ 1087241 h 2207646"/>
                <a:gd name="connsiteX2" fmla="*/ 1139404 w 1144655"/>
                <a:gd name="connsiteY2" fmla="*/ 1855773 h 2207646"/>
                <a:gd name="connsiteX3" fmla="*/ 379591 w 1144655"/>
                <a:gd name="connsiteY3" fmla="*/ 2017773 h 2207646"/>
                <a:gd name="connsiteX4" fmla="*/ 352684 w 1144655"/>
                <a:gd name="connsiteY4" fmla="*/ 73313 h 2207646"/>
                <a:gd name="connsiteX0" fmla="*/ 372330 w 1144655"/>
                <a:gd name="connsiteY0" fmla="*/ 42 h 2207646"/>
                <a:gd name="connsiteX1" fmla="*/ 528636 w 1144655"/>
                <a:gd name="connsiteY1" fmla="*/ 2174469 h 2207646"/>
                <a:gd name="connsiteX2" fmla="*/ 0 w 1144655"/>
                <a:gd name="connsiteY2" fmla="*/ 1306460 h 2207646"/>
                <a:gd name="connsiteX0" fmla="*/ 353960 w 1145931"/>
                <a:gd name="connsiteY0" fmla="*/ 73313 h 2277760"/>
                <a:gd name="connsiteX1" fmla="*/ 1091052 w 1145931"/>
                <a:gd name="connsiteY1" fmla="*/ 1087241 h 2277760"/>
                <a:gd name="connsiteX2" fmla="*/ 1140680 w 1145931"/>
                <a:gd name="connsiteY2" fmla="*/ 1855773 h 2277760"/>
                <a:gd name="connsiteX3" fmla="*/ 380867 w 1145931"/>
                <a:gd name="connsiteY3" fmla="*/ 2017773 h 2277760"/>
                <a:gd name="connsiteX4" fmla="*/ 353960 w 1145931"/>
                <a:gd name="connsiteY4" fmla="*/ 73313 h 2277760"/>
                <a:gd name="connsiteX0" fmla="*/ 373606 w 1145931"/>
                <a:gd name="connsiteY0" fmla="*/ 42 h 2277760"/>
                <a:gd name="connsiteX1" fmla="*/ 529912 w 1145931"/>
                <a:gd name="connsiteY1" fmla="*/ 2174469 h 2277760"/>
                <a:gd name="connsiteX2" fmla="*/ 0 w 1145931"/>
                <a:gd name="connsiteY2" fmla="*/ 2216695 h 2277760"/>
                <a:gd name="connsiteX0" fmla="*/ 274829 w 1066800"/>
                <a:gd name="connsiteY0" fmla="*/ 73313 h 3432603"/>
                <a:gd name="connsiteX1" fmla="*/ 1011921 w 1066800"/>
                <a:gd name="connsiteY1" fmla="*/ 1087241 h 3432603"/>
                <a:gd name="connsiteX2" fmla="*/ 1061549 w 1066800"/>
                <a:gd name="connsiteY2" fmla="*/ 1855773 h 3432603"/>
                <a:gd name="connsiteX3" fmla="*/ 301736 w 1066800"/>
                <a:gd name="connsiteY3" fmla="*/ 2017773 h 3432603"/>
                <a:gd name="connsiteX4" fmla="*/ 274829 w 1066800"/>
                <a:gd name="connsiteY4" fmla="*/ 73313 h 3432603"/>
                <a:gd name="connsiteX0" fmla="*/ 294475 w 1066800"/>
                <a:gd name="connsiteY0" fmla="*/ 42 h 3432603"/>
                <a:gd name="connsiteX1" fmla="*/ 450781 w 1066800"/>
                <a:gd name="connsiteY1" fmla="*/ 2174469 h 3432603"/>
                <a:gd name="connsiteX2" fmla="*/ 0 w 1066800"/>
                <a:gd name="connsiteY2" fmla="*/ 3432604 h 3432603"/>
                <a:gd name="connsiteX0" fmla="*/ 7324 w 799295"/>
                <a:gd name="connsiteY0" fmla="*/ 73313 h 4038852"/>
                <a:gd name="connsiteX1" fmla="*/ 744416 w 799295"/>
                <a:gd name="connsiteY1" fmla="*/ 1087241 h 4038852"/>
                <a:gd name="connsiteX2" fmla="*/ 794044 w 799295"/>
                <a:gd name="connsiteY2" fmla="*/ 1855773 h 4038852"/>
                <a:gd name="connsiteX3" fmla="*/ 34231 w 799295"/>
                <a:gd name="connsiteY3" fmla="*/ 2017773 h 4038852"/>
                <a:gd name="connsiteX4" fmla="*/ 7324 w 799295"/>
                <a:gd name="connsiteY4" fmla="*/ 73313 h 4038852"/>
                <a:gd name="connsiteX0" fmla="*/ 26970 w 799295"/>
                <a:gd name="connsiteY0" fmla="*/ 42 h 4038852"/>
                <a:gd name="connsiteX1" fmla="*/ 183276 w 799295"/>
                <a:gd name="connsiteY1" fmla="*/ 2174469 h 4038852"/>
                <a:gd name="connsiteX2" fmla="*/ 0 w 799295"/>
                <a:gd name="connsiteY2" fmla="*/ 4038853 h 4038852"/>
                <a:gd name="connsiteX0" fmla="*/ 114192 w 906163"/>
                <a:gd name="connsiteY0" fmla="*/ 73313 h 3974560"/>
                <a:gd name="connsiteX1" fmla="*/ 851284 w 906163"/>
                <a:gd name="connsiteY1" fmla="*/ 1087241 h 3974560"/>
                <a:gd name="connsiteX2" fmla="*/ 900912 w 906163"/>
                <a:gd name="connsiteY2" fmla="*/ 1855773 h 3974560"/>
                <a:gd name="connsiteX3" fmla="*/ 141099 w 906163"/>
                <a:gd name="connsiteY3" fmla="*/ 2017773 h 3974560"/>
                <a:gd name="connsiteX4" fmla="*/ 114192 w 906163"/>
                <a:gd name="connsiteY4" fmla="*/ 73313 h 3974560"/>
                <a:gd name="connsiteX0" fmla="*/ 133838 w 906163"/>
                <a:gd name="connsiteY0" fmla="*/ 42 h 3974560"/>
                <a:gd name="connsiteX1" fmla="*/ 290144 w 906163"/>
                <a:gd name="connsiteY1" fmla="*/ 2174469 h 3974560"/>
                <a:gd name="connsiteX2" fmla="*/ 0 w 906163"/>
                <a:gd name="connsiteY2" fmla="*/ 3974559 h 3974560"/>
                <a:gd name="connsiteX0" fmla="*/ 135074 w 927045"/>
                <a:gd name="connsiteY0" fmla="*/ 73313 h 3660253"/>
                <a:gd name="connsiteX1" fmla="*/ 872166 w 927045"/>
                <a:gd name="connsiteY1" fmla="*/ 1087241 h 3660253"/>
                <a:gd name="connsiteX2" fmla="*/ 921794 w 927045"/>
                <a:gd name="connsiteY2" fmla="*/ 1855773 h 3660253"/>
                <a:gd name="connsiteX3" fmla="*/ 161981 w 927045"/>
                <a:gd name="connsiteY3" fmla="*/ 2017773 h 3660253"/>
                <a:gd name="connsiteX4" fmla="*/ 135074 w 927045"/>
                <a:gd name="connsiteY4" fmla="*/ 73313 h 3660253"/>
                <a:gd name="connsiteX0" fmla="*/ 154720 w 927045"/>
                <a:gd name="connsiteY0" fmla="*/ 42 h 3660253"/>
                <a:gd name="connsiteX1" fmla="*/ 311026 w 927045"/>
                <a:gd name="connsiteY1" fmla="*/ 2174469 h 3660253"/>
                <a:gd name="connsiteX2" fmla="*/ 0 w 927045"/>
                <a:gd name="connsiteY2" fmla="*/ 3660252 h 3660253"/>
                <a:gd name="connsiteX0" fmla="*/ 135074 w 927045"/>
                <a:gd name="connsiteY0" fmla="*/ 73313 h 3660253"/>
                <a:gd name="connsiteX1" fmla="*/ 872166 w 927045"/>
                <a:gd name="connsiteY1" fmla="*/ 1087241 h 3660253"/>
                <a:gd name="connsiteX2" fmla="*/ 921794 w 927045"/>
                <a:gd name="connsiteY2" fmla="*/ 1855773 h 3660253"/>
                <a:gd name="connsiteX3" fmla="*/ 161981 w 927045"/>
                <a:gd name="connsiteY3" fmla="*/ 2017773 h 3660253"/>
                <a:gd name="connsiteX4" fmla="*/ 135074 w 927045"/>
                <a:gd name="connsiteY4" fmla="*/ 73313 h 3660253"/>
                <a:gd name="connsiteX0" fmla="*/ 154720 w 927045"/>
                <a:gd name="connsiteY0" fmla="*/ 42 h 3660253"/>
                <a:gd name="connsiteX1" fmla="*/ 393740 w 927045"/>
                <a:gd name="connsiteY1" fmla="*/ 2239582 h 3660253"/>
                <a:gd name="connsiteX2" fmla="*/ 0 w 927045"/>
                <a:gd name="connsiteY2" fmla="*/ 3660252 h 3660253"/>
                <a:gd name="connsiteX0" fmla="*/ 0 w 791971"/>
                <a:gd name="connsiteY0" fmla="*/ 73313 h 4248951"/>
                <a:gd name="connsiteX1" fmla="*/ 737092 w 791971"/>
                <a:gd name="connsiteY1" fmla="*/ 1087241 h 4248951"/>
                <a:gd name="connsiteX2" fmla="*/ 786720 w 791971"/>
                <a:gd name="connsiteY2" fmla="*/ 1855773 h 4248951"/>
                <a:gd name="connsiteX3" fmla="*/ 26907 w 791971"/>
                <a:gd name="connsiteY3" fmla="*/ 2017773 h 4248951"/>
                <a:gd name="connsiteX4" fmla="*/ 0 w 791971"/>
                <a:gd name="connsiteY4" fmla="*/ 73313 h 4248951"/>
                <a:gd name="connsiteX0" fmla="*/ 19646 w 791971"/>
                <a:gd name="connsiteY0" fmla="*/ 42 h 4248951"/>
                <a:gd name="connsiteX1" fmla="*/ 258666 w 791971"/>
                <a:gd name="connsiteY1" fmla="*/ 2239582 h 4248951"/>
                <a:gd name="connsiteX2" fmla="*/ 203472 w 791971"/>
                <a:gd name="connsiteY2" fmla="*/ 4248950 h 4248951"/>
                <a:gd name="connsiteX0" fmla="*/ 0 w 791971"/>
                <a:gd name="connsiteY0" fmla="*/ 73313 h 3827876"/>
                <a:gd name="connsiteX1" fmla="*/ 737092 w 791971"/>
                <a:gd name="connsiteY1" fmla="*/ 1087241 h 3827876"/>
                <a:gd name="connsiteX2" fmla="*/ 786720 w 791971"/>
                <a:gd name="connsiteY2" fmla="*/ 1855773 h 3827876"/>
                <a:gd name="connsiteX3" fmla="*/ 26907 w 791971"/>
                <a:gd name="connsiteY3" fmla="*/ 2017773 h 3827876"/>
                <a:gd name="connsiteX4" fmla="*/ 0 w 791971"/>
                <a:gd name="connsiteY4" fmla="*/ 73313 h 3827876"/>
                <a:gd name="connsiteX0" fmla="*/ 19646 w 791971"/>
                <a:gd name="connsiteY0" fmla="*/ 42 h 3827876"/>
                <a:gd name="connsiteX1" fmla="*/ 258666 w 791971"/>
                <a:gd name="connsiteY1" fmla="*/ 2239582 h 3827876"/>
                <a:gd name="connsiteX2" fmla="*/ 17231 w 791971"/>
                <a:gd name="connsiteY2" fmla="*/ 3827876 h 3827876"/>
                <a:gd name="connsiteX0" fmla="*/ 0 w 791971"/>
                <a:gd name="connsiteY0" fmla="*/ 73313 h 3576954"/>
                <a:gd name="connsiteX1" fmla="*/ 737092 w 791971"/>
                <a:gd name="connsiteY1" fmla="*/ 1087241 h 3576954"/>
                <a:gd name="connsiteX2" fmla="*/ 786720 w 791971"/>
                <a:gd name="connsiteY2" fmla="*/ 1855773 h 3576954"/>
                <a:gd name="connsiteX3" fmla="*/ 26907 w 791971"/>
                <a:gd name="connsiteY3" fmla="*/ 2017773 h 3576954"/>
                <a:gd name="connsiteX4" fmla="*/ 0 w 791971"/>
                <a:gd name="connsiteY4" fmla="*/ 73313 h 3576954"/>
                <a:gd name="connsiteX0" fmla="*/ 19646 w 791971"/>
                <a:gd name="connsiteY0" fmla="*/ 42 h 3576954"/>
                <a:gd name="connsiteX1" fmla="*/ 258666 w 791971"/>
                <a:gd name="connsiteY1" fmla="*/ 2239582 h 3576954"/>
                <a:gd name="connsiteX2" fmla="*/ 15546 w 791971"/>
                <a:gd name="connsiteY2" fmla="*/ 3576954 h 3576954"/>
                <a:gd name="connsiteX0" fmla="*/ 0 w 791971"/>
                <a:gd name="connsiteY0" fmla="*/ 73325 h 3576966"/>
                <a:gd name="connsiteX1" fmla="*/ 737092 w 791971"/>
                <a:gd name="connsiteY1" fmla="*/ 1087253 h 3576966"/>
                <a:gd name="connsiteX2" fmla="*/ 786720 w 791971"/>
                <a:gd name="connsiteY2" fmla="*/ 1855785 h 3576966"/>
                <a:gd name="connsiteX3" fmla="*/ 26907 w 791971"/>
                <a:gd name="connsiteY3" fmla="*/ 2017785 h 3576966"/>
                <a:gd name="connsiteX4" fmla="*/ 0 w 791971"/>
                <a:gd name="connsiteY4" fmla="*/ 73325 h 3576966"/>
                <a:gd name="connsiteX0" fmla="*/ 19646 w 791971"/>
                <a:gd name="connsiteY0" fmla="*/ 54 h 3576966"/>
                <a:gd name="connsiteX1" fmla="*/ 274642 w 791971"/>
                <a:gd name="connsiteY1" fmla="*/ 1720225 h 3576966"/>
                <a:gd name="connsiteX2" fmla="*/ 15546 w 791971"/>
                <a:gd name="connsiteY2" fmla="*/ 3576966 h 3576966"/>
                <a:gd name="connsiteX0" fmla="*/ 0 w 791971"/>
                <a:gd name="connsiteY0" fmla="*/ 73325 h 3820311"/>
                <a:gd name="connsiteX1" fmla="*/ 737092 w 791971"/>
                <a:gd name="connsiteY1" fmla="*/ 1087253 h 3820311"/>
                <a:gd name="connsiteX2" fmla="*/ 786720 w 791971"/>
                <a:gd name="connsiteY2" fmla="*/ 1855785 h 3820311"/>
                <a:gd name="connsiteX3" fmla="*/ 26907 w 791971"/>
                <a:gd name="connsiteY3" fmla="*/ 2017785 h 3820311"/>
                <a:gd name="connsiteX4" fmla="*/ 0 w 791971"/>
                <a:gd name="connsiteY4" fmla="*/ 73325 h 3820311"/>
                <a:gd name="connsiteX0" fmla="*/ 19646 w 791971"/>
                <a:gd name="connsiteY0" fmla="*/ 54 h 3820311"/>
                <a:gd name="connsiteX1" fmla="*/ 274642 w 791971"/>
                <a:gd name="connsiteY1" fmla="*/ 1720225 h 3820311"/>
                <a:gd name="connsiteX2" fmla="*/ 289262 w 791971"/>
                <a:gd name="connsiteY2" fmla="*/ 3820310 h 3820311"/>
                <a:gd name="connsiteX0" fmla="*/ 198338 w 990309"/>
                <a:gd name="connsiteY0" fmla="*/ 73325 h 3639631"/>
                <a:gd name="connsiteX1" fmla="*/ 935430 w 990309"/>
                <a:gd name="connsiteY1" fmla="*/ 1087253 h 3639631"/>
                <a:gd name="connsiteX2" fmla="*/ 985058 w 990309"/>
                <a:gd name="connsiteY2" fmla="*/ 1855785 h 3639631"/>
                <a:gd name="connsiteX3" fmla="*/ 225245 w 990309"/>
                <a:gd name="connsiteY3" fmla="*/ 2017785 h 3639631"/>
                <a:gd name="connsiteX4" fmla="*/ 198338 w 990309"/>
                <a:gd name="connsiteY4" fmla="*/ 73325 h 3639631"/>
                <a:gd name="connsiteX0" fmla="*/ 217984 w 990309"/>
                <a:gd name="connsiteY0" fmla="*/ 54 h 3639631"/>
                <a:gd name="connsiteX1" fmla="*/ 472980 w 990309"/>
                <a:gd name="connsiteY1" fmla="*/ 1720225 h 3639631"/>
                <a:gd name="connsiteX2" fmla="*/ 0 w 990309"/>
                <a:gd name="connsiteY2" fmla="*/ 3639631 h 3639631"/>
                <a:gd name="connsiteX0" fmla="*/ 0 w 792702"/>
                <a:gd name="connsiteY0" fmla="*/ 73325 h 3620389"/>
                <a:gd name="connsiteX1" fmla="*/ 737092 w 792702"/>
                <a:gd name="connsiteY1" fmla="*/ 1087253 h 3620389"/>
                <a:gd name="connsiteX2" fmla="*/ 786720 w 792702"/>
                <a:gd name="connsiteY2" fmla="*/ 1855785 h 3620389"/>
                <a:gd name="connsiteX3" fmla="*/ 26907 w 792702"/>
                <a:gd name="connsiteY3" fmla="*/ 2017785 h 3620389"/>
                <a:gd name="connsiteX4" fmla="*/ 0 w 792702"/>
                <a:gd name="connsiteY4" fmla="*/ 73325 h 3620389"/>
                <a:gd name="connsiteX0" fmla="*/ 19646 w 792702"/>
                <a:gd name="connsiteY0" fmla="*/ 54 h 3620389"/>
                <a:gd name="connsiteX1" fmla="*/ 274642 w 792702"/>
                <a:gd name="connsiteY1" fmla="*/ 1720225 h 3620389"/>
                <a:gd name="connsiteX2" fmla="*/ 792696 w 792702"/>
                <a:gd name="connsiteY2" fmla="*/ 3620389 h 3620389"/>
                <a:gd name="connsiteX0" fmla="*/ 0 w 792706"/>
                <a:gd name="connsiteY0" fmla="*/ 73337 h 3620401"/>
                <a:gd name="connsiteX1" fmla="*/ 737092 w 792706"/>
                <a:gd name="connsiteY1" fmla="*/ 1087265 h 3620401"/>
                <a:gd name="connsiteX2" fmla="*/ 786720 w 792706"/>
                <a:gd name="connsiteY2" fmla="*/ 1855797 h 3620401"/>
                <a:gd name="connsiteX3" fmla="*/ 26907 w 792706"/>
                <a:gd name="connsiteY3" fmla="*/ 2017797 h 3620401"/>
                <a:gd name="connsiteX4" fmla="*/ 0 w 792706"/>
                <a:gd name="connsiteY4" fmla="*/ 73337 h 3620401"/>
                <a:gd name="connsiteX0" fmla="*/ 19646 w 792706"/>
                <a:gd name="connsiteY0" fmla="*/ 66 h 3620401"/>
                <a:gd name="connsiteX1" fmla="*/ 494436 w 792706"/>
                <a:gd name="connsiteY1" fmla="*/ 1390239 h 3620401"/>
                <a:gd name="connsiteX2" fmla="*/ 792696 w 792706"/>
                <a:gd name="connsiteY2" fmla="*/ 3620401 h 3620401"/>
                <a:gd name="connsiteX0" fmla="*/ 0 w 791971"/>
                <a:gd name="connsiteY0" fmla="*/ 73337 h 3242257"/>
                <a:gd name="connsiteX1" fmla="*/ 737092 w 791971"/>
                <a:gd name="connsiteY1" fmla="*/ 1087265 h 3242257"/>
                <a:gd name="connsiteX2" fmla="*/ 786720 w 791971"/>
                <a:gd name="connsiteY2" fmla="*/ 1855797 h 3242257"/>
                <a:gd name="connsiteX3" fmla="*/ 26907 w 791971"/>
                <a:gd name="connsiteY3" fmla="*/ 2017797 h 3242257"/>
                <a:gd name="connsiteX4" fmla="*/ 0 w 791971"/>
                <a:gd name="connsiteY4" fmla="*/ 73337 h 3242257"/>
                <a:gd name="connsiteX0" fmla="*/ 19646 w 791971"/>
                <a:gd name="connsiteY0" fmla="*/ 66 h 3242257"/>
                <a:gd name="connsiteX1" fmla="*/ 494436 w 791971"/>
                <a:gd name="connsiteY1" fmla="*/ 1390239 h 3242257"/>
                <a:gd name="connsiteX2" fmla="*/ 765528 w 791971"/>
                <a:gd name="connsiteY2" fmla="*/ 3242257 h 3242257"/>
                <a:gd name="connsiteX0" fmla="*/ 433257 w 1225228"/>
                <a:gd name="connsiteY0" fmla="*/ 73337 h 2118712"/>
                <a:gd name="connsiteX1" fmla="*/ 1170349 w 1225228"/>
                <a:gd name="connsiteY1" fmla="*/ 1087265 h 2118712"/>
                <a:gd name="connsiteX2" fmla="*/ 1219977 w 1225228"/>
                <a:gd name="connsiteY2" fmla="*/ 1855797 h 2118712"/>
                <a:gd name="connsiteX3" fmla="*/ 460164 w 1225228"/>
                <a:gd name="connsiteY3" fmla="*/ 2017797 h 2118712"/>
                <a:gd name="connsiteX4" fmla="*/ 433257 w 1225228"/>
                <a:gd name="connsiteY4" fmla="*/ 73337 h 2118712"/>
                <a:gd name="connsiteX0" fmla="*/ 452903 w 1225228"/>
                <a:gd name="connsiteY0" fmla="*/ 66 h 2118712"/>
                <a:gd name="connsiteX1" fmla="*/ 927693 w 1225228"/>
                <a:gd name="connsiteY1" fmla="*/ 1390239 h 2118712"/>
                <a:gd name="connsiteX2" fmla="*/ 0 w 1225228"/>
                <a:gd name="connsiteY2" fmla="*/ 2118711 h 2118712"/>
                <a:gd name="connsiteX0" fmla="*/ 532190 w 1324161"/>
                <a:gd name="connsiteY0" fmla="*/ 73337 h 2017815"/>
                <a:gd name="connsiteX1" fmla="*/ 1269282 w 1324161"/>
                <a:gd name="connsiteY1" fmla="*/ 1087265 h 2017815"/>
                <a:gd name="connsiteX2" fmla="*/ 1318910 w 1324161"/>
                <a:gd name="connsiteY2" fmla="*/ 1855797 h 2017815"/>
                <a:gd name="connsiteX3" fmla="*/ 559097 w 1324161"/>
                <a:gd name="connsiteY3" fmla="*/ 2017797 h 2017815"/>
                <a:gd name="connsiteX4" fmla="*/ 532190 w 1324161"/>
                <a:gd name="connsiteY4" fmla="*/ 73337 h 2017815"/>
                <a:gd name="connsiteX0" fmla="*/ 551836 w 1324161"/>
                <a:gd name="connsiteY0" fmla="*/ 66 h 2017815"/>
                <a:gd name="connsiteX1" fmla="*/ 1026626 w 1324161"/>
                <a:gd name="connsiteY1" fmla="*/ 1390239 h 2017815"/>
                <a:gd name="connsiteX2" fmla="*/ 0 w 1324161"/>
                <a:gd name="connsiteY2" fmla="*/ 1470786 h 2017815"/>
                <a:gd name="connsiteX0" fmla="*/ 0 w 791971"/>
                <a:gd name="connsiteY0" fmla="*/ 73337 h 3165213"/>
                <a:gd name="connsiteX1" fmla="*/ 737092 w 791971"/>
                <a:gd name="connsiteY1" fmla="*/ 1087265 h 3165213"/>
                <a:gd name="connsiteX2" fmla="*/ 786720 w 791971"/>
                <a:gd name="connsiteY2" fmla="*/ 1855797 h 3165213"/>
                <a:gd name="connsiteX3" fmla="*/ 26907 w 791971"/>
                <a:gd name="connsiteY3" fmla="*/ 2017797 h 3165213"/>
                <a:gd name="connsiteX4" fmla="*/ 0 w 791971"/>
                <a:gd name="connsiteY4" fmla="*/ 73337 h 3165213"/>
                <a:gd name="connsiteX0" fmla="*/ 19646 w 791971"/>
                <a:gd name="connsiteY0" fmla="*/ 66 h 3165213"/>
                <a:gd name="connsiteX1" fmla="*/ 494436 w 791971"/>
                <a:gd name="connsiteY1" fmla="*/ 1390239 h 3165213"/>
                <a:gd name="connsiteX2" fmla="*/ 486994 w 791971"/>
                <a:gd name="connsiteY2" fmla="*/ 3165212 h 3165213"/>
                <a:gd name="connsiteX0" fmla="*/ 0 w 791971"/>
                <a:gd name="connsiteY0" fmla="*/ 73337 h 2687998"/>
                <a:gd name="connsiteX1" fmla="*/ 737092 w 791971"/>
                <a:gd name="connsiteY1" fmla="*/ 1087265 h 2687998"/>
                <a:gd name="connsiteX2" fmla="*/ 786720 w 791971"/>
                <a:gd name="connsiteY2" fmla="*/ 1855797 h 2687998"/>
                <a:gd name="connsiteX3" fmla="*/ 26907 w 791971"/>
                <a:gd name="connsiteY3" fmla="*/ 2017797 h 2687998"/>
                <a:gd name="connsiteX4" fmla="*/ 0 w 791971"/>
                <a:gd name="connsiteY4" fmla="*/ 73337 h 2687998"/>
                <a:gd name="connsiteX0" fmla="*/ 19646 w 791971"/>
                <a:gd name="connsiteY0" fmla="*/ 66 h 2687998"/>
                <a:gd name="connsiteX1" fmla="*/ 494436 w 791971"/>
                <a:gd name="connsiteY1" fmla="*/ 1390239 h 2687998"/>
                <a:gd name="connsiteX2" fmla="*/ 20259 w 791971"/>
                <a:gd name="connsiteY2" fmla="*/ 2687998 h 2687998"/>
                <a:gd name="connsiteX0" fmla="*/ 226542 w 1018513"/>
                <a:gd name="connsiteY0" fmla="*/ 73337 h 2017816"/>
                <a:gd name="connsiteX1" fmla="*/ 963634 w 1018513"/>
                <a:gd name="connsiteY1" fmla="*/ 1087265 h 2017816"/>
                <a:gd name="connsiteX2" fmla="*/ 1013262 w 1018513"/>
                <a:gd name="connsiteY2" fmla="*/ 1855797 h 2017816"/>
                <a:gd name="connsiteX3" fmla="*/ 253449 w 1018513"/>
                <a:gd name="connsiteY3" fmla="*/ 2017797 h 2017816"/>
                <a:gd name="connsiteX4" fmla="*/ 226542 w 1018513"/>
                <a:gd name="connsiteY4" fmla="*/ 73337 h 2017816"/>
                <a:gd name="connsiteX0" fmla="*/ 246188 w 1018513"/>
                <a:gd name="connsiteY0" fmla="*/ 66 h 2017816"/>
                <a:gd name="connsiteX1" fmla="*/ 720978 w 1018513"/>
                <a:gd name="connsiteY1" fmla="*/ 1390239 h 2017816"/>
                <a:gd name="connsiteX2" fmla="*/ 0 w 1018513"/>
                <a:gd name="connsiteY2" fmla="*/ 1911206 h 2017816"/>
                <a:gd name="connsiteX0" fmla="*/ 226542 w 1018513"/>
                <a:gd name="connsiteY0" fmla="*/ 73312 h 2250857"/>
                <a:gd name="connsiteX1" fmla="*/ 963634 w 1018513"/>
                <a:gd name="connsiteY1" fmla="*/ 1087240 h 2250857"/>
                <a:gd name="connsiteX2" fmla="*/ 1013262 w 1018513"/>
                <a:gd name="connsiteY2" fmla="*/ 1855772 h 2250857"/>
                <a:gd name="connsiteX3" fmla="*/ 253449 w 1018513"/>
                <a:gd name="connsiteY3" fmla="*/ 2017772 h 2250857"/>
                <a:gd name="connsiteX4" fmla="*/ 226542 w 1018513"/>
                <a:gd name="connsiteY4" fmla="*/ 73312 h 2250857"/>
                <a:gd name="connsiteX0" fmla="*/ 246188 w 1018513"/>
                <a:gd name="connsiteY0" fmla="*/ 41 h 2250857"/>
                <a:gd name="connsiteX1" fmla="*/ 714886 w 1018513"/>
                <a:gd name="connsiteY1" fmla="*/ 2191941 h 2250857"/>
                <a:gd name="connsiteX2" fmla="*/ 0 w 1018513"/>
                <a:gd name="connsiteY2" fmla="*/ 1911181 h 2250857"/>
                <a:gd name="connsiteX0" fmla="*/ 226542 w 1154819"/>
                <a:gd name="connsiteY0" fmla="*/ 77993 h 2022472"/>
                <a:gd name="connsiteX1" fmla="*/ 963634 w 1154819"/>
                <a:gd name="connsiteY1" fmla="*/ 1091921 h 2022472"/>
                <a:gd name="connsiteX2" fmla="*/ 1013262 w 1154819"/>
                <a:gd name="connsiteY2" fmla="*/ 1860453 h 2022472"/>
                <a:gd name="connsiteX3" fmla="*/ 253449 w 1154819"/>
                <a:gd name="connsiteY3" fmla="*/ 2022453 h 2022472"/>
                <a:gd name="connsiteX4" fmla="*/ 226542 w 1154819"/>
                <a:gd name="connsiteY4" fmla="*/ 77993 h 2022472"/>
                <a:gd name="connsiteX0" fmla="*/ 246188 w 1154819"/>
                <a:gd name="connsiteY0" fmla="*/ 4722 h 2022472"/>
                <a:gd name="connsiteX1" fmla="*/ 1153443 w 1154819"/>
                <a:gd name="connsiteY1" fmla="*/ 52981 h 2022472"/>
                <a:gd name="connsiteX2" fmla="*/ 0 w 1154819"/>
                <a:gd name="connsiteY2" fmla="*/ 1915862 h 2022472"/>
                <a:gd name="connsiteX0" fmla="*/ 0 w 928722"/>
                <a:gd name="connsiteY0" fmla="*/ 719104 h 2663583"/>
                <a:gd name="connsiteX1" fmla="*/ 737092 w 928722"/>
                <a:gd name="connsiteY1" fmla="*/ 1733032 h 2663583"/>
                <a:gd name="connsiteX2" fmla="*/ 786720 w 928722"/>
                <a:gd name="connsiteY2" fmla="*/ 2501564 h 2663583"/>
                <a:gd name="connsiteX3" fmla="*/ 26907 w 928722"/>
                <a:gd name="connsiteY3" fmla="*/ 2663564 h 2663583"/>
                <a:gd name="connsiteX4" fmla="*/ 0 w 928722"/>
                <a:gd name="connsiteY4" fmla="*/ 719104 h 2663583"/>
                <a:gd name="connsiteX0" fmla="*/ 19646 w 928722"/>
                <a:gd name="connsiteY0" fmla="*/ 645833 h 2663583"/>
                <a:gd name="connsiteX1" fmla="*/ 926901 w 928722"/>
                <a:gd name="connsiteY1" fmla="*/ 694092 h 2663583"/>
                <a:gd name="connsiteX2" fmla="*/ 74170 w 928722"/>
                <a:gd name="connsiteY2" fmla="*/ 3802 h 2663583"/>
                <a:gd name="connsiteX0" fmla="*/ 0 w 928721"/>
                <a:gd name="connsiteY0" fmla="*/ 719104 h 2663583"/>
                <a:gd name="connsiteX1" fmla="*/ 737092 w 928721"/>
                <a:gd name="connsiteY1" fmla="*/ 1733032 h 2663583"/>
                <a:gd name="connsiteX2" fmla="*/ 786720 w 928721"/>
                <a:gd name="connsiteY2" fmla="*/ 2501564 h 2663583"/>
                <a:gd name="connsiteX3" fmla="*/ 26907 w 928721"/>
                <a:gd name="connsiteY3" fmla="*/ 2663564 h 2663583"/>
                <a:gd name="connsiteX4" fmla="*/ 0 w 928721"/>
                <a:gd name="connsiteY4" fmla="*/ 719104 h 2663583"/>
                <a:gd name="connsiteX0" fmla="*/ 53327 w 928721"/>
                <a:gd name="connsiteY0" fmla="*/ 944538 h 2663583"/>
                <a:gd name="connsiteX1" fmla="*/ 926901 w 928721"/>
                <a:gd name="connsiteY1" fmla="*/ 694092 h 2663583"/>
                <a:gd name="connsiteX2" fmla="*/ 74170 w 928721"/>
                <a:gd name="connsiteY2" fmla="*/ 3802 h 2663583"/>
                <a:gd name="connsiteX0" fmla="*/ 0 w 928721"/>
                <a:gd name="connsiteY0" fmla="*/ 719104 h 2663583"/>
                <a:gd name="connsiteX1" fmla="*/ 737092 w 928721"/>
                <a:gd name="connsiteY1" fmla="*/ 1733032 h 2663583"/>
                <a:gd name="connsiteX2" fmla="*/ 786720 w 928721"/>
                <a:gd name="connsiteY2" fmla="*/ 2501564 h 2663583"/>
                <a:gd name="connsiteX3" fmla="*/ 26907 w 928721"/>
                <a:gd name="connsiteY3" fmla="*/ 2663564 h 2663583"/>
                <a:gd name="connsiteX4" fmla="*/ 0 w 928721"/>
                <a:gd name="connsiteY4" fmla="*/ 719104 h 2663583"/>
                <a:gd name="connsiteX0" fmla="*/ 108463 w 928721"/>
                <a:gd name="connsiteY0" fmla="*/ 962845 h 2663583"/>
                <a:gd name="connsiteX1" fmla="*/ 926901 w 928721"/>
                <a:gd name="connsiteY1" fmla="*/ 694092 h 2663583"/>
                <a:gd name="connsiteX2" fmla="*/ 74170 w 928721"/>
                <a:gd name="connsiteY2" fmla="*/ 3802 h 2663583"/>
                <a:gd name="connsiteX0" fmla="*/ 0 w 928945"/>
                <a:gd name="connsiteY0" fmla="*/ 719164 h 2663643"/>
                <a:gd name="connsiteX1" fmla="*/ 737092 w 928945"/>
                <a:gd name="connsiteY1" fmla="*/ 1733092 h 2663643"/>
                <a:gd name="connsiteX2" fmla="*/ 786720 w 928945"/>
                <a:gd name="connsiteY2" fmla="*/ 2501624 h 2663643"/>
                <a:gd name="connsiteX3" fmla="*/ 26907 w 928945"/>
                <a:gd name="connsiteY3" fmla="*/ 2663624 h 2663643"/>
                <a:gd name="connsiteX4" fmla="*/ 0 w 928945"/>
                <a:gd name="connsiteY4" fmla="*/ 719164 h 2663643"/>
                <a:gd name="connsiteX0" fmla="*/ 108463 w 928945"/>
                <a:gd name="connsiteY0" fmla="*/ 962905 h 2663643"/>
                <a:gd name="connsiteX1" fmla="*/ 926901 w 928945"/>
                <a:gd name="connsiteY1" fmla="*/ 694152 h 2663643"/>
                <a:gd name="connsiteX2" fmla="*/ 74170 w 928945"/>
                <a:gd name="connsiteY2" fmla="*/ 3862 h 2663643"/>
                <a:gd name="connsiteX0" fmla="*/ 0 w 864230"/>
                <a:gd name="connsiteY0" fmla="*/ 718442 h 2662921"/>
                <a:gd name="connsiteX1" fmla="*/ 737092 w 864230"/>
                <a:gd name="connsiteY1" fmla="*/ 1732370 h 2662921"/>
                <a:gd name="connsiteX2" fmla="*/ 786720 w 864230"/>
                <a:gd name="connsiteY2" fmla="*/ 2500902 h 2662921"/>
                <a:gd name="connsiteX3" fmla="*/ 26907 w 864230"/>
                <a:gd name="connsiteY3" fmla="*/ 2662902 h 2662921"/>
                <a:gd name="connsiteX4" fmla="*/ 0 w 864230"/>
                <a:gd name="connsiteY4" fmla="*/ 718442 h 2662921"/>
                <a:gd name="connsiteX0" fmla="*/ 108463 w 864230"/>
                <a:gd name="connsiteY0" fmla="*/ 962183 h 2662921"/>
                <a:gd name="connsiteX1" fmla="*/ 862033 w 864230"/>
                <a:gd name="connsiteY1" fmla="*/ 931093 h 2662921"/>
                <a:gd name="connsiteX2" fmla="*/ 74170 w 864230"/>
                <a:gd name="connsiteY2" fmla="*/ 3140 h 2662921"/>
                <a:gd name="connsiteX0" fmla="*/ 0 w 845289"/>
                <a:gd name="connsiteY0" fmla="*/ 719584 h 2664063"/>
                <a:gd name="connsiteX1" fmla="*/ 737092 w 845289"/>
                <a:gd name="connsiteY1" fmla="*/ 1733512 h 2664063"/>
                <a:gd name="connsiteX2" fmla="*/ 786720 w 845289"/>
                <a:gd name="connsiteY2" fmla="*/ 2502044 h 2664063"/>
                <a:gd name="connsiteX3" fmla="*/ 26907 w 845289"/>
                <a:gd name="connsiteY3" fmla="*/ 2664044 h 2664063"/>
                <a:gd name="connsiteX4" fmla="*/ 0 w 845289"/>
                <a:gd name="connsiteY4" fmla="*/ 719584 h 2664063"/>
                <a:gd name="connsiteX0" fmla="*/ 108463 w 845289"/>
                <a:gd name="connsiteY0" fmla="*/ 963325 h 2664063"/>
                <a:gd name="connsiteX1" fmla="*/ 843043 w 845289"/>
                <a:gd name="connsiteY1" fmla="*/ 592669 h 2664063"/>
                <a:gd name="connsiteX2" fmla="*/ 74170 w 845289"/>
                <a:gd name="connsiteY2" fmla="*/ 4282 h 2664063"/>
                <a:gd name="connsiteX0" fmla="*/ 0 w 843043"/>
                <a:gd name="connsiteY0" fmla="*/ 724691 h 2669170"/>
                <a:gd name="connsiteX1" fmla="*/ 737092 w 843043"/>
                <a:gd name="connsiteY1" fmla="*/ 1738619 h 2669170"/>
                <a:gd name="connsiteX2" fmla="*/ 786720 w 843043"/>
                <a:gd name="connsiteY2" fmla="*/ 2507151 h 2669170"/>
                <a:gd name="connsiteX3" fmla="*/ 26907 w 843043"/>
                <a:gd name="connsiteY3" fmla="*/ 2669151 h 2669170"/>
                <a:gd name="connsiteX4" fmla="*/ 0 w 843043"/>
                <a:gd name="connsiteY4" fmla="*/ 724691 h 2669170"/>
                <a:gd name="connsiteX0" fmla="*/ 108463 w 843043"/>
                <a:gd name="connsiteY0" fmla="*/ 968432 h 2669170"/>
                <a:gd name="connsiteX1" fmla="*/ 843043 w 843043"/>
                <a:gd name="connsiteY1" fmla="*/ 597776 h 2669170"/>
                <a:gd name="connsiteX2" fmla="*/ 74170 w 843043"/>
                <a:gd name="connsiteY2" fmla="*/ 9389 h 2669170"/>
                <a:gd name="connsiteX0" fmla="*/ 0 w 1011269"/>
                <a:gd name="connsiteY0" fmla="*/ 718565 h 2663044"/>
                <a:gd name="connsiteX1" fmla="*/ 737092 w 1011269"/>
                <a:gd name="connsiteY1" fmla="*/ 1732493 h 2663044"/>
                <a:gd name="connsiteX2" fmla="*/ 786720 w 1011269"/>
                <a:gd name="connsiteY2" fmla="*/ 2501025 h 2663044"/>
                <a:gd name="connsiteX3" fmla="*/ 26907 w 1011269"/>
                <a:gd name="connsiteY3" fmla="*/ 2663025 h 2663044"/>
                <a:gd name="connsiteX4" fmla="*/ 0 w 1011269"/>
                <a:gd name="connsiteY4" fmla="*/ 718565 h 2663044"/>
                <a:gd name="connsiteX0" fmla="*/ 108463 w 1011269"/>
                <a:gd name="connsiteY0" fmla="*/ 962306 h 2663044"/>
                <a:gd name="connsiteX1" fmla="*/ 1011269 w 1011269"/>
                <a:gd name="connsiteY1" fmla="*/ 1398984 h 2663044"/>
                <a:gd name="connsiteX2" fmla="*/ 74170 w 1011269"/>
                <a:gd name="connsiteY2" fmla="*/ 3263 h 2663044"/>
                <a:gd name="connsiteX0" fmla="*/ 0 w 1011269"/>
                <a:gd name="connsiteY0" fmla="*/ 718922 h 2663401"/>
                <a:gd name="connsiteX1" fmla="*/ 737092 w 1011269"/>
                <a:gd name="connsiteY1" fmla="*/ 1732850 h 2663401"/>
                <a:gd name="connsiteX2" fmla="*/ 786720 w 1011269"/>
                <a:gd name="connsiteY2" fmla="*/ 2501382 h 2663401"/>
                <a:gd name="connsiteX3" fmla="*/ 26907 w 1011269"/>
                <a:gd name="connsiteY3" fmla="*/ 2663382 h 2663401"/>
                <a:gd name="connsiteX4" fmla="*/ 0 w 1011269"/>
                <a:gd name="connsiteY4" fmla="*/ 718922 h 2663401"/>
                <a:gd name="connsiteX0" fmla="*/ 108463 w 1011269"/>
                <a:gd name="connsiteY0" fmla="*/ 962663 h 2663401"/>
                <a:gd name="connsiteX1" fmla="*/ 1011269 w 1011269"/>
                <a:gd name="connsiteY1" fmla="*/ 1399341 h 2663401"/>
                <a:gd name="connsiteX2" fmla="*/ 74170 w 1011269"/>
                <a:gd name="connsiteY2" fmla="*/ 3620 h 2663401"/>
                <a:gd name="connsiteX0" fmla="*/ 0 w 987501"/>
                <a:gd name="connsiteY0" fmla="*/ 718538 h 2663017"/>
                <a:gd name="connsiteX1" fmla="*/ 737092 w 987501"/>
                <a:gd name="connsiteY1" fmla="*/ 1732466 h 2663017"/>
                <a:gd name="connsiteX2" fmla="*/ 786720 w 987501"/>
                <a:gd name="connsiteY2" fmla="*/ 2500998 h 2663017"/>
                <a:gd name="connsiteX3" fmla="*/ 26907 w 987501"/>
                <a:gd name="connsiteY3" fmla="*/ 2662998 h 2663017"/>
                <a:gd name="connsiteX4" fmla="*/ 0 w 987501"/>
                <a:gd name="connsiteY4" fmla="*/ 718538 h 2663017"/>
                <a:gd name="connsiteX0" fmla="*/ 108463 w 987501"/>
                <a:gd name="connsiteY0" fmla="*/ 962279 h 2663017"/>
                <a:gd name="connsiteX1" fmla="*/ 987501 w 987501"/>
                <a:gd name="connsiteY1" fmla="*/ 1530468 h 2663017"/>
                <a:gd name="connsiteX2" fmla="*/ 74170 w 987501"/>
                <a:gd name="connsiteY2" fmla="*/ 3236 h 2663017"/>
                <a:gd name="connsiteX0" fmla="*/ 58809 w 1046310"/>
                <a:gd name="connsiteY0" fmla="*/ 1 h 2769194"/>
                <a:gd name="connsiteX1" fmla="*/ 795901 w 1046310"/>
                <a:gd name="connsiteY1" fmla="*/ 1013929 h 2769194"/>
                <a:gd name="connsiteX2" fmla="*/ 845529 w 1046310"/>
                <a:gd name="connsiteY2" fmla="*/ 1782461 h 2769194"/>
                <a:gd name="connsiteX3" fmla="*/ 85716 w 1046310"/>
                <a:gd name="connsiteY3" fmla="*/ 1944461 h 2769194"/>
                <a:gd name="connsiteX4" fmla="*/ 58809 w 1046310"/>
                <a:gd name="connsiteY4" fmla="*/ 1 h 2769194"/>
                <a:gd name="connsiteX0" fmla="*/ 167272 w 1046310"/>
                <a:gd name="connsiteY0" fmla="*/ 243742 h 2769194"/>
                <a:gd name="connsiteX1" fmla="*/ 1046310 w 1046310"/>
                <a:gd name="connsiteY1" fmla="*/ 811931 h 2769194"/>
                <a:gd name="connsiteX2" fmla="*/ 0 w 1046310"/>
                <a:gd name="connsiteY2" fmla="*/ 2769195 h 2769194"/>
                <a:gd name="connsiteX0" fmla="*/ 58809 w 850780"/>
                <a:gd name="connsiteY0" fmla="*/ 1 h 2769194"/>
                <a:gd name="connsiteX1" fmla="*/ 795901 w 850780"/>
                <a:gd name="connsiteY1" fmla="*/ 1013929 h 2769194"/>
                <a:gd name="connsiteX2" fmla="*/ 845529 w 850780"/>
                <a:gd name="connsiteY2" fmla="*/ 1782461 h 2769194"/>
                <a:gd name="connsiteX3" fmla="*/ 85716 w 850780"/>
                <a:gd name="connsiteY3" fmla="*/ 1944461 h 2769194"/>
                <a:gd name="connsiteX4" fmla="*/ 58809 w 850780"/>
                <a:gd name="connsiteY4" fmla="*/ 1 h 2769194"/>
                <a:gd name="connsiteX0" fmla="*/ 167272 w 850780"/>
                <a:gd name="connsiteY0" fmla="*/ 243742 h 2769194"/>
                <a:gd name="connsiteX1" fmla="*/ 657423 w 850780"/>
                <a:gd name="connsiteY1" fmla="*/ 2155245 h 2769194"/>
                <a:gd name="connsiteX2" fmla="*/ 0 w 850780"/>
                <a:gd name="connsiteY2" fmla="*/ 2769195 h 2769194"/>
                <a:gd name="connsiteX0" fmla="*/ 58809 w 850780"/>
                <a:gd name="connsiteY0" fmla="*/ 1 h 2769194"/>
                <a:gd name="connsiteX1" fmla="*/ 795901 w 850780"/>
                <a:gd name="connsiteY1" fmla="*/ 1013929 h 2769194"/>
                <a:gd name="connsiteX2" fmla="*/ 845529 w 850780"/>
                <a:gd name="connsiteY2" fmla="*/ 1782461 h 2769194"/>
                <a:gd name="connsiteX3" fmla="*/ 85716 w 850780"/>
                <a:gd name="connsiteY3" fmla="*/ 1944461 h 2769194"/>
                <a:gd name="connsiteX4" fmla="*/ 58809 w 850780"/>
                <a:gd name="connsiteY4" fmla="*/ 1 h 2769194"/>
                <a:gd name="connsiteX0" fmla="*/ 167272 w 850780"/>
                <a:gd name="connsiteY0" fmla="*/ 243742 h 2769194"/>
                <a:gd name="connsiteX1" fmla="*/ 657423 w 850780"/>
                <a:gd name="connsiteY1" fmla="*/ 2155245 h 2769194"/>
                <a:gd name="connsiteX2" fmla="*/ 0 w 850780"/>
                <a:gd name="connsiteY2" fmla="*/ 2769195 h 27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0780" h="2769194" stroke="0" extrusionOk="0">
                  <a:moveTo>
                    <a:pt x="58809" y="1"/>
                  </a:moveTo>
                  <a:cubicBezTo>
                    <a:pt x="384397" y="1"/>
                    <a:pt x="676811" y="402239"/>
                    <a:pt x="795901" y="1013929"/>
                  </a:cubicBezTo>
                  <a:cubicBezTo>
                    <a:pt x="843421" y="1258012"/>
                    <a:pt x="860465" y="1521945"/>
                    <a:pt x="845529" y="1782461"/>
                  </a:cubicBezTo>
                  <a:lnTo>
                    <a:pt x="85716" y="1944461"/>
                  </a:lnTo>
                  <a:cubicBezTo>
                    <a:pt x="78640" y="1950479"/>
                    <a:pt x="58809" y="532891"/>
                    <a:pt x="58809" y="1"/>
                  </a:cubicBezTo>
                  <a:close/>
                </a:path>
                <a:path w="850780" h="2769194" fill="none">
                  <a:moveTo>
                    <a:pt x="167272" y="243742"/>
                  </a:moveTo>
                  <a:cubicBezTo>
                    <a:pt x="148122" y="232793"/>
                    <a:pt x="641709" y="2101065"/>
                    <a:pt x="657423" y="2155245"/>
                  </a:cubicBezTo>
                  <a:cubicBezTo>
                    <a:pt x="507842" y="2277248"/>
                    <a:pt x="1891" y="2696125"/>
                    <a:pt x="0" y="2769195"/>
                  </a:cubicBezTo>
                </a:path>
              </a:pathLst>
            </a:cu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778" name="Bue 136">
              <a:extLst>
                <a:ext uri="{FF2B5EF4-FFF2-40B4-BE49-F238E27FC236}">
                  <a16:creationId xmlns:a16="http://schemas.microsoft.com/office/drawing/2014/main" id="{E3B21A86-3782-4FD3-AE61-2096BD2720AD}"/>
                </a:ext>
              </a:extLst>
            </p:cNvPr>
            <p:cNvSpPr/>
            <p:nvPr/>
          </p:nvSpPr>
          <p:spPr>
            <a:xfrm rot="5806623" flipH="1" flipV="1">
              <a:off x="2862247" y="1964574"/>
              <a:ext cx="1034965" cy="979818"/>
            </a:xfrm>
            <a:custGeom>
              <a:avLst/>
              <a:gdLst>
                <a:gd name="connsiteX0" fmla="*/ 661440 w 1322881"/>
                <a:gd name="connsiteY0" fmla="*/ 0 h 3430046"/>
                <a:gd name="connsiteX1" fmla="*/ 1293939 w 1322881"/>
                <a:gd name="connsiteY1" fmla="*/ 1213255 h 3430046"/>
                <a:gd name="connsiteX2" fmla="*/ 1320213 w 1322881"/>
                <a:gd name="connsiteY2" fmla="*/ 1868922 h 3430046"/>
                <a:gd name="connsiteX3" fmla="*/ 661441 w 1322881"/>
                <a:gd name="connsiteY3" fmla="*/ 1715023 h 3430046"/>
                <a:gd name="connsiteX4" fmla="*/ 661440 w 1322881"/>
                <a:gd name="connsiteY4" fmla="*/ 0 h 3430046"/>
                <a:gd name="connsiteX0" fmla="*/ 661440 w 1322881"/>
                <a:gd name="connsiteY0" fmla="*/ 0 h 3430046"/>
                <a:gd name="connsiteX1" fmla="*/ 1293939 w 1322881"/>
                <a:gd name="connsiteY1" fmla="*/ 1213255 h 3430046"/>
                <a:gd name="connsiteX2" fmla="*/ 1320213 w 1322881"/>
                <a:gd name="connsiteY2" fmla="*/ 1868922 h 3430046"/>
                <a:gd name="connsiteX0" fmla="*/ 0 w 994292"/>
                <a:gd name="connsiteY0" fmla="*/ 0 h 1868922"/>
                <a:gd name="connsiteX1" fmla="*/ 632499 w 994292"/>
                <a:gd name="connsiteY1" fmla="*/ 1213255 h 1868922"/>
                <a:gd name="connsiteX2" fmla="*/ 658773 w 994292"/>
                <a:gd name="connsiteY2" fmla="*/ 1868922 h 1868922"/>
                <a:gd name="connsiteX3" fmla="*/ 1 w 994292"/>
                <a:gd name="connsiteY3" fmla="*/ 1715023 h 1868922"/>
                <a:gd name="connsiteX4" fmla="*/ 0 w 994292"/>
                <a:gd name="connsiteY4" fmla="*/ 0 h 1868922"/>
                <a:gd name="connsiteX0" fmla="*/ 0 w 994292"/>
                <a:gd name="connsiteY0" fmla="*/ 0 h 1868922"/>
                <a:gd name="connsiteX1" fmla="*/ 993017 w 994292"/>
                <a:gd name="connsiteY1" fmla="*/ 1043357 h 1868922"/>
                <a:gd name="connsiteX2" fmla="*/ 658773 w 994292"/>
                <a:gd name="connsiteY2" fmla="*/ 1868922 h 1868922"/>
                <a:gd name="connsiteX0" fmla="*/ 0 w 862973"/>
                <a:gd name="connsiteY0" fmla="*/ 0 h 1868922"/>
                <a:gd name="connsiteX1" fmla="*/ 632499 w 862973"/>
                <a:gd name="connsiteY1" fmla="*/ 1213255 h 1868922"/>
                <a:gd name="connsiteX2" fmla="*/ 658773 w 862973"/>
                <a:gd name="connsiteY2" fmla="*/ 1868922 h 1868922"/>
                <a:gd name="connsiteX3" fmla="*/ 1 w 862973"/>
                <a:gd name="connsiteY3" fmla="*/ 1715023 h 1868922"/>
                <a:gd name="connsiteX4" fmla="*/ 0 w 862973"/>
                <a:gd name="connsiteY4" fmla="*/ 0 h 1868922"/>
                <a:gd name="connsiteX0" fmla="*/ 0 w 862973"/>
                <a:gd name="connsiteY0" fmla="*/ 0 h 1868922"/>
                <a:gd name="connsiteX1" fmla="*/ 860987 w 862973"/>
                <a:gd name="connsiteY1" fmla="*/ 822414 h 1868922"/>
                <a:gd name="connsiteX2" fmla="*/ 658773 w 862973"/>
                <a:gd name="connsiteY2" fmla="*/ 1868922 h 1868922"/>
                <a:gd name="connsiteX0" fmla="*/ 0 w 861955"/>
                <a:gd name="connsiteY0" fmla="*/ 0 h 1868922"/>
                <a:gd name="connsiteX1" fmla="*/ 632499 w 861955"/>
                <a:gd name="connsiteY1" fmla="*/ 1213255 h 1868922"/>
                <a:gd name="connsiteX2" fmla="*/ 658773 w 861955"/>
                <a:gd name="connsiteY2" fmla="*/ 1868922 h 1868922"/>
                <a:gd name="connsiteX3" fmla="*/ 1 w 861955"/>
                <a:gd name="connsiteY3" fmla="*/ 1715023 h 1868922"/>
                <a:gd name="connsiteX4" fmla="*/ 0 w 861955"/>
                <a:gd name="connsiteY4" fmla="*/ 0 h 1868922"/>
                <a:gd name="connsiteX0" fmla="*/ 0 w 861955"/>
                <a:gd name="connsiteY0" fmla="*/ 0 h 1868922"/>
                <a:gd name="connsiteX1" fmla="*/ 860987 w 861955"/>
                <a:gd name="connsiteY1" fmla="*/ 822414 h 1868922"/>
                <a:gd name="connsiteX2" fmla="*/ 410289 w 861955"/>
                <a:gd name="connsiteY2" fmla="*/ 1057508 h 1868922"/>
                <a:gd name="connsiteX0" fmla="*/ 0 w 861974"/>
                <a:gd name="connsiteY0" fmla="*/ 0 h 1868922"/>
                <a:gd name="connsiteX1" fmla="*/ 632499 w 861974"/>
                <a:gd name="connsiteY1" fmla="*/ 1213255 h 1868922"/>
                <a:gd name="connsiteX2" fmla="*/ 658773 w 861974"/>
                <a:gd name="connsiteY2" fmla="*/ 1868922 h 1868922"/>
                <a:gd name="connsiteX3" fmla="*/ 1 w 861974"/>
                <a:gd name="connsiteY3" fmla="*/ 1715023 h 1868922"/>
                <a:gd name="connsiteX4" fmla="*/ 0 w 861974"/>
                <a:gd name="connsiteY4" fmla="*/ 0 h 1868922"/>
                <a:gd name="connsiteX0" fmla="*/ 0 w 861974"/>
                <a:gd name="connsiteY0" fmla="*/ 0 h 1868922"/>
                <a:gd name="connsiteX1" fmla="*/ 860987 w 861974"/>
                <a:gd name="connsiteY1" fmla="*/ 822414 h 1868922"/>
                <a:gd name="connsiteX2" fmla="*/ 419456 w 861974"/>
                <a:gd name="connsiteY2" fmla="*/ 1422157 h 1868922"/>
                <a:gd name="connsiteX0" fmla="*/ 0 w 861967"/>
                <a:gd name="connsiteY0" fmla="*/ 0 h 1868922"/>
                <a:gd name="connsiteX1" fmla="*/ 632499 w 861967"/>
                <a:gd name="connsiteY1" fmla="*/ 1213255 h 1868922"/>
                <a:gd name="connsiteX2" fmla="*/ 658773 w 861967"/>
                <a:gd name="connsiteY2" fmla="*/ 1868922 h 1868922"/>
                <a:gd name="connsiteX3" fmla="*/ 1 w 861967"/>
                <a:gd name="connsiteY3" fmla="*/ 1715023 h 1868922"/>
                <a:gd name="connsiteX4" fmla="*/ 0 w 861967"/>
                <a:gd name="connsiteY4" fmla="*/ 0 h 1868922"/>
                <a:gd name="connsiteX0" fmla="*/ 0 w 861967"/>
                <a:gd name="connsiteY0" fmla="*/ 0 h 1868922"/>
                <a:gd name="connsiteX1" fmla="*/ 860987 w 861967"/>
                <a:gd name="connsiteY1" fmla="*/ 822414 h 1868922"/>
                <a:gd name="connsiteX2" fmla="*/ 419456 w 861967"/>
                <a:gd name="connsiteY2" fmla="*/ 1422157 h 1868922"/>
                <a:gd name="connsiteX0" fmla="*/ 0 w 861913"/>
                <a:gd name="connsiteY0" fmla="*/ 0 h 1868922"/>
                <a:gd name="connsiteX1" fmla="*/ 632499 w 861913"/>
                <a:gd name="connsiteY1" fmla="*/ 1213255 h 1868922"/>
                <a:gd name="connsiteX2" fmla="*/ 658773 w 861913"/>
                <a:gd name="connsiteY2" fmla="*/ 1868922 h 1868922"/>
                <a:gd name="connsiteX3" fmla="*/ 1 w 861913"/>
                <a:gd name="connsiteY3" fmla="*/ 1715023 h 1868922"/>
                <a:gd name="connsiteX4" fmla="*/ 0 w 861913"/>
                <a:gd name="connsiteY4" fmla="*/ 0 h 1868922"/>
                <a:gd name="connsiteX0" fmla="*/ 0 w 861913"/>
                <a:gd name="connsiteY0" fmla="*/ 0 h 1868922"/>
                <a:gd name="connsiteX1" fmla="*/ 860987 w 861913"/>
                <a:gd name="connsiteY1" fmla="*/ 822414 h 1868922"/>
                <a:gd name="connsiteX2" fmla="*/ 391532 w 861913"/>
                <a:gd name="connsiteY2" fmla="*/ 1535665 h 1868922"/>
                <a:gd name="connsiteX0" fmla="*/ 0 w 863615"/>
                <a:gd name="connsiteY0" fmla="*/ 0 h 2092001"/>
                <a:gd name="connsiteX1" fmla="*/ 632499 w 863615"/>
                <a:gd name="connsiteY1" fmla="*/ 1213255 h 2092001"/>
                <a:gd name="connsiteX2" fmla="*/ 658773 w 863615"/>
                <a:gd name="connsiteY2" fmla="*/ 1868922 h 2092001"/>
                <a:gd name="connsiteX3" fmla="*/ 1 w 863615"/>
                <a:gd name="connsiteY3" fmla="*/ 1715023 h 2092001"/>
                <a:gd name="connsiteX4" fmla="*/ 0 w 863615"/>
                <a:gd name="connsiteY4" fmla="*/ 0 h 2092001"/>
                <a:gd name="connsiteX0" fmla="*/ 0 w 863615"/>
                <a:gd name="connsiteY0" fmla="*/ 0 h 2092001"/>
                <a:gd name="connsiteX1" fmla="*/ 860987 w 863615"/>
                <a:gd name="connsiteY1" fmla="*/ 822414 h 2092001"/>
                <a:gd name="connsiteX2" fmla="*/ 719937 w 863615"/>
                <a:gd name="connsiteY2" fmla="*/ 2092001 h 2092001"/>
                <a:gd name="connsiteX0" fmla="*/ 0 w 863615"/>
                <a:gd name="connsiteY0" fmla="*/ 30908 h 2122909"/>
                <a:gd name="connsiteX1" fmla="*/ 632499 w 863615"/>
                <a:gd name="connsiteY1" fmla="*/ 1244163 h 2122909"/>
                <a:gd name="connsiteX2" fmla="*/ 658773 w 863615"/>
                <a:gd name="connsiteY2" fmla="*/ 1899830 h 2122909"/>
                <a:gd name="connsiteX3" fmla="*/ 1 w 863615"/>
                <a:gd name="connsiteY3" fmla="*/ 1745931 h 2122909"/>
                <a:gd name="connsiteX4" fmla="*/ 0 w 863615"/>
                <a:gd name="connsiteY4" fmla="*/ 30908 h 2122909"/>
                <a:gd name="connsiteX0" fmla="*/ 216267 w 863615"/>
                <a:gd name="connsiteY0" fmla="*/ 0 h 2122909"/>
                <a:gd name="connsiteX1" fmla="*/ 860987 w 863615"/>
                <a:gd name="connsiteY1" fmla="*/ 853322 h 2122909"/>
                <a:gd name="connsiteX2" fmla="*/ 719937 w 863615"/>
                <a:gd name="connsiteY2" fmla="*/ 2122909 h 2122909"/>
                <a:gd name="connsiteX0" fmla="*/ 0 w 998903"/>
                <a:gd name="connsiteY0" fmla="*/ 30908 h 2247663"/>
                <a:gd name="connsiteX1" fmla="*/ 632499 w 998903"/>
                <a:gd name="connsiteY1" fmla="*/ 1244163 h 2247663"/>
                <a:gd name="connsiteX2" fmla="*/ 658773 w 998903"/>
                <a:gd name="connsiteY2" fmla="*/ 1899830 h 2247663"/>
                <a:gd name="connsiteX3" fmla="*/ 1 w 998903"/>
                <a:gd name="connsiteY3" fmla="*/ 1745931 h 2247663"/>
                <a:gd name="connsiteX4" fmla="*/ 0 w 998903"/>
                <a:gd name="connsiteY4" fmla="*/ 30908 h 2247663"/>
                <a:gd name="connsiteX0" fmla="*/ 216267 w 998903"/>
                <a:gd name="connsiteY0" fmla="*/ 0 h 2247663"/>
                <a:gd name="connsiteX1" fmla="*/ 860987 w 998903"/>
                <a:gd name="connsiteY1" fmla="*/ 853322 h 2247663"/>
                <a:gd name="connsiteX2" fmla="*/ 998790 w 998903"/>
                <a:gd name="connsiteY2" fmla="*/ 2247663 h 2247663"/>
                <a:gd name="connsiteX0" fmla="*/ 0 w 1197645"/>
                <a:gd name="connsiteY0" fmla="*/ 30908 h 2207105"/>
                <a:gd name="connsiteX1" fmla="*/ 632499 w 1197645"/>
                <a:gd name="connsiteY1" fmla="*/ 1244163 h 2207105"/>
                <a:gd name="connsiteX2" fmla="*/ 658773 w 1197645"/>
                <a:gd name="connsiteY2" fmla="*/ 1899830 h 2207105"/>
                <a:gd name="connsiteX3" fmla="*/ 1 w 1197645"/>
                <a:gd name="connsiteY3" fmla="*/ 1745931 h 2207105"/>
                <a:gd name="connsiteX4" fmla="*/ 0 w 1197645"/>
                <a:gd name="connsiteY4" fmla="*/ 30908 h 2207105"/>
                <a:gd name="connsiteX0" fmla="*/ 216267 w 1197645"/>
                <a:gd name="connsiteY0" fmla="*/ 0 h 2207105"/>
                <a:gd name="connsiteX1" fmla="*/ 860987 w 1197645"/>
                <a:gd name="connsiteY1" fmla="*/ 853322 h 2207105"/>
                <a:gd name="connsiteX2" fmla="*/ 1197603 w 1197645"/>
                <a:gd name="connsiteY2" fmla="*/ 2207105 h 2207105"/>
                <a:gd name="connsiteX0" fmla="*/ 0 w 1197652"/>
                <a:gd name="connsiteY0" fmla="*/ 30908 h 2207105"/>
                <a:gd name="connsiteX1" fmla="*/ 632499 w 1197652"/>
                <a:gd name="connsiteY1" fmla="*/ 1244163 h 2207105"/>
                <a:gd name="connsiteX2" fmla="*/ 658773 w 1197652"/>
                <a:gd name="connsiteY2" fmla="*/ 1899830 h 2207105"/>
                <a:gd name="connsiteX3" fmla="*/ 1 w 1197652"/>
                <a:gd name="connsiteY3" fmla="*/ 1745931 h 2207105"/>
                <a:gd name="connsiteX4" fmla="*/ 0 w 1197652"/>
                <a:gd name="connsiteY4" fmla="*/ 30908 h 2207105"/>
                <a:gd name="connsiteX0" fmla="*/ 216267 w 1197652"/>
                <a:gd name="connsiteY0" fmla="*/ 0 h 2207105"/>
                <a:gd name="connsiteX1" fmla="*/ 906548 w 1197652"/>
                <a:gd name="connsiteY1" fmla="*/ 812766 h 2207105"/>
                <a:gd name="connsiteX2" fmla="*/ 1197603 w 1197652"/>
                <a:gd name="connsiteY2" fmla="*/ 2207105 h 2207105"/>
                <a:gd name="connsiteX0" fmla="*/ 0 w 1197652"/>
                <a:gd name="connsiteY0" fmla="*/ 30908 h 2207105"/>
                <a:gd name="connsiteX1" fmla="*/ 690486 w 1197652"/>
                <a:gd name="connsiteY1" fmla="*/ 1149531 h 2207105"/>
                <a:gd name="connsiteX2" fmla="*/ 658773 w 1197652"/>
                <a:gd name="connsiteY2" fmla="*/ 1899830 h 2207105"/>
                <a:gd name="connsiteX3" fmla="*/ 1 w 1197652"/>
                <a:gd name="connsiteY3" fmla="*/ 1745931 h 2207105"/>
                <a:gd name="connsiteX4" fmla="*/ 0 w 1197652"/>
                <a:gd name="connsiteY4" fmla="*/ 30908 h 2207105"/>
                <a:gd name="connsiteX0" fmla="*/ 216267 w 1197652"/>
                <a:gd name="connsiteY0" fmla="*/ 0 h 2207105"/>
                <a:gd name="connsiteX1" fmla="*/ 906548 w 1197652"/>
                <a:gd name="connsiteY1" fmla="*/ 812766 h 2207105"/>
                <a:gd name="connsiteX2" fmla="*/ 1197603 w 1197652"/>
                <a:gd name="connsiteY2" fmla="*/ 2207105 h 2207105"/>
                <a:gd name="connsiteX0" fmla="*/ 0 w 1197650"/>
                <a:gd name="connsiteY0" fmla="*/ 33899 h 2210096"/>
                <a:gd name="connsiteX1" fmla="*/ 690486 w 1197650"/>
                <a:gd name="connsiteY1" fmla="*/ 1152522 h 2210096"/>
                <a:gd name="connsiteX2" fmla="*/ 658773 w 1197650"/>
                <a:gd name="connsiteY2" fmla="*/ 1902821 h 2210096"/>
                <a:gd name="connsiteX3" fmla="*/ 1 w 1197650"/>
                <a:gd name="connsiteY3" fmla="*/ 1748922 h 2210096"/>
                <a:gd name="connsiteX4" fmla="*/ 0 w 1197650"/>
                <a:gd name="connsiteY4" fmla="*/ 33899 h 2210096"/>
                <a:gd name="connsiteX0" fmla="*/ 216267 w 1197650"/>
                <a:gd name="connsiteY0" fmla="*/ 2991 h 2210096"/>
                <a:gd name="connsiteX1" fmla="*/ 889980 w 1197650"/>
                <a:gd name="connsiteY1" fmla="*/ 640011 h 2210096"/>
                <a:gd name="connsiteX2" fmla="*/ 1197603 w 1197650"/>
                <a:gd name="connsiteY2" fmla="*/ 2210096 h 2210096"/>
                <a:gd name="connsiteX0" fmla="*/ 0 w 1197650"/>
                <a:gd name="connsiteY0" fmla="*/ 30908 h 2207105"/>
                <a:gd name="connsiteX1" fmla="*/ 690486 w 1197650"/>
                <a:gd name="connsiteY1" fmla="*/ 1149531 h 2207105"/>
                <a:gd name="connsiteX2" fmla="*/ 658773 w 1197650"/>
                <a:gd name="connsiteY2" fmla="*/ 1899830 h 2207105"/>
                <a:gd name="connsiteX3" fmla="*/ 1 w 1197650"/>
                <a:gd name="connsiteY3" fmla="*/ 1745931 h 2207105"/>
                <a:gd name="connsiteX4" fmla="*/ 0 w 1197650"/>
                <a:gd name="connsiteY4" fmla="*/ 30908 h 2207105"/>
                <a:gd name="connsiteX0" fmla="*/ 216267 w 1197650"/>
                <a:gd name="connsiteY0" fmla="*/ 0 h 2207105"/>
                <a:gd name="connsiteX1" fmla="*/ 889980 w 1197650"/>
                <a:gd name="connsiteY1" fmla="*/ 637020 h 2207105"/>
                <a:gd name="connsiteX2" fmla="*/ 1197603 w 1197650"/>
                <a:gd name="connsiteY2" fmla="*/ 2207105 h 2207105"/>
                <a:gd name="connsiteX0" fmla="*/ 0 w 1197640"/>
                <a:gd name="connsiteY0" fmla="*/ 358871 h 2535068"/>
                <a:gd name="connsiteX1" fmla="*/ 690486 w 1197640"/>
                <a:gd name="connsiteY1" fmla="*/ 1477494 h 2535068"/>
                <a:gd name="connsiteX2" fmla="*/ 658773 w 1197640"/>
                <a:gd name="connsiteY2" fmla="*/ 2227793 h 2535068"/>
                <a:gd name="connsiteX3" fmla="*/ 1 w 1197640"/>
                <a:gd name="connsiteY3" fmla="*/ 2073894 h 2535068"/>
                <a:gd name="connsiteX4" fmla="*/ 0 w 1197640"/>
                <a:gd name="connsiteY4" fmla="*/ 358871 h 2535068"/>
                <a:gd name="connsiteX0" fmla="*/ 216267 w 1197640"/>
                <a:gd name="connsiteY0" fmla="*/ 327963 h 2535068"/>
                <a:gd name="connsiteX1" fmla="*/ 817323 w 1197640"/>
                <a:gd name="connsiteY1" fmla="*/ 15384 h 2535068"/>
                <a:gd name="connsiteX2" fmla="*/ 1197603 w 1197640"/>
                <a:gd name="connsiteY2" fmla="*/ 2535068 h 2535068"/>
                <a:gd name="connsiteX0" fmla="*/ 0 w 1060898"/>
                <a:gd name="connsiteY0" fmla="*/ 358871 h 2227793"/>
                <a:gd name="connsiteX1" fmla="*/ 690486 w 1060898"/>
                <a:gd name="connsiteY1" fmla="*/ 1477494 h 2227793"/>
                <a:gd name="connsiteX2" fmla="*/ 658773 w 1060898"/>
                <a:gd name="connsiteY2" fmla="*/ 2227793 h 2227793"/>
                <a:gd name="connsiteX3" fmla="*/ 1 w 1060898"/>
                <a:gd name="connsiteY3" fmla="*/ 2073894 h 2227793"/>
                <a:gd name="connsiteX4" fmla="*/ 0 w 1060898"/>
                <a:gd name="connsiteY4" fmla="*/ 358871 h 2227793"/>
                <a:gd name="connsiteX0" fmla="*/ 216267 w 1060898"/>
                <a:gd name="connsiteY0" fmla="*/ 327963 h 2227793"/>
                <a:gd name="connsiteX1" fmla="*/ 817323 w 1060898"/>
                <a:gd name="connsiteY1" fmla="*/ 15384 h 2227793"/>
                <a:gd name="connsiteX2" fmla="*/ 1060838 w 1060898"/>
                <a:gd name="connsiteY2" fmla="*/ 1545900 h 2227793"/>
                <a:gd name="connsiteX0" fmla="*/ 0 w 844255"/>
                <a:gd name="connsiteY0" fmla="*/ 358871 h 2227793"/>
                <a:gd name="connsiteX1" fmla="*/ 690486 w 844255"/>
                <a:gd name="connsiteY1" fmla="*/ 1477494 h 2227793"/>
                <a:gd name="connsiteX2" fmla="*/ 658773 w 844255"/>
                <a:gd name="connsiteY2" fmla="*/ 2227793 h 2227793"/>
                <a:gd name="connsiteX3" fmla="*/ 1 w 844255"/>
                <a:gd name="connsiteY3" fmla="*/ 2073894 h 2227793"/>
                <a:gd name="connsiteX4" fmla="*/ 0 w 844255"/>
                <a:gd name="connsiteY4" fmla="*/ 358871 h 2227793"/>
                <a:gd name="connsiteX0" fmla="*/ 216267 w 844255"/>
                <a:gd name="connsiteY0" fmla="*/ 327963 h 2227793"/>
                <a:gd name="connsiteX1" fmla="*/ 817323 w 844255"/>
                <a:gd name="connsiteY1" fmla="*/ 15384 h 2227793"/>
                <a:gd name="connsiteX2" fmla="*/ 842869 w 844255"/>
                <a:gd name="connsiteY2" fmla="*/ 1723951 h 2227793"/>
                <a:gd name="connsiteX0" fmla="*/ 0 w 818539"/>
                <a:gd name="connsiteY0" fmla="*/ 358871 h 2227793"/>
                <a:gd name="connsiteX1" fmla="*/ 690486 w 818539"/>
                <a:gd name="connsiteY1" fmla="*/ 1477494 h 2227793"/>
                <a:gd name="connsiteX2" fmla="*/ 658773 w 818539"/>
                <a:gd name="connsiteY2" fmla="*/ 2227793 h 2227793"/>
                <a:gd name="connsiteX3" fmla="*/ 1 w 818539"/>
                <a:gd name="connsiteY3" fmla="*/ 2073894 h 2227793"/>
                <a:gd name="connsiteX4" fmla="*/ 0 w 818539"/>
                <a:gd name="connsiteY4" fmla="*/ 358871 h 2227793"/>
                <a:gd name="connsiteX0" fmla="*/ 216267 w 818539"/>
                <a:gd name="connsiteY0" fmla="*/ 327963 h 2227793"/>
                <a:gd name="connsiteX1" fmla="*/ 817323 w 818539"/>
                <a:gd name="connsiteY1" fmla="*/ 15384 h 2227793"/>
                <a:gd name="connsiteX2" fmla="*/ 468728 w 818539"/>
                <a:gd name="connsiteY2" fmla="*/ 756060 h 2227793"/>
                <a:gd name="connsiteX0" fmla="*/ 0 w 777501"/>
                <a:gd name="connsiteY0" fmla="*/ 925263 h 2794185"/>
                <a:gd name="connsiteX1" fmla="*/ 690486 w 777501"/>
                <a:gd name="connsiteY1" fmla="*/ 2043886 h 2794185"/>
                <a:gd name="connsiteX2" fmla="*/ 658773 w 777501"/>
                <a:gd name="connsiteY2" fmla="*/ 2794185 h 2794185"/>
                <a:gd name="connsiteX3" fmla="*/ 1 w 777501"/>
                <a:gd name="connsiteY3" fmla="*/ 2640286 h 2794185"/>
                <a:gd name="connsiteX4" fmla="*/ 0 w 777501"/>
                <a:gd name="connsiteY4" fmla="*/ 925263 h 2794185"/>
                <a:gd name="connsiteX0" fmla="*/ 216267 w 777501"/>
                <a:gd name="connsiteY0" fmla="*/ 894355 h 2794185"/>
                <a:gd name="connsiteX1" fmla="*/ 776140 w 777501"/>
                <a:gd name="connsiteY1" fmla="*/ 6988 h 2794185"/>
                <a:gd name="connsiteX2" fmla="*/ 468728 w 777501"/>
                <a:gd name="connsiteY2" fmla="*/ 1322452 h 2794185"/>
                <a:gd name="connsiteX0" fmla="*/ 0 w 780208"/>
                <a:gd name="connsiteY0" fmla="*/ 925263 h 2794185"/>
                <a:gd name="connsiteX1" fmla="*/ 690486 w 780208"/>
                <a:gd name="connsiteY1" fmla="*/ 2043886 h 2794185"/>
                <a:gd name="connsiteX2" fmla="*/ 658773 w 780208"/>
                <a:gd name="connsiteY2" fmla="*/ 2794185 h 2794185"/>
                <a:gd name="connsiteX3" fmla="*/ 1 w 780208"/>
                <a:gd name="connsiteY3" fmla="*/ 2640286 h 2794185"/>
                <a:gd name="connsiteX4" fmla="*/ 0 w 780208"/>
                <a:gd name="connsiteY4" fmla="*/ 925263 h 2794185"/>
                <a:gd name="connsiteX0" fmla="*/ 216267 w 780208"/>
                <a:gd name="connsiteY0" fmla="*/ 894355 h 2794185"/>
                <a:gd name="connsiteX1" fmla="*/ 776140 w 780208"/>
                <a:gd name="connsiteY1" fmla="*/ 6988 h 2794185"/>
                <a:gd name="connsiteX2" fmla="*/ 698468 w 780208"/>
                <a:gd name="connsiteY2" fmla="*/ 1892921 h 2794185"/>
                <a:gd name="connsiteX0" fmla="*/ 0 w 751621"/>
                <a:gd name="connsiteY0" fmla="*/ 30908 h 1899830"/>
                <a:gd name="connsiteX1" fmla="*/ 690486 w 751621"/>
                <a:gd name="connsiteY1" fmla="*/ 1149531 h 1899830"/>
                <a:gd name="connsiteX2" fmla="*/ 658773 w 751621"/>
                <a:gd name="connsiteY2" fmla="*/ 1899830 h 1899830"/>
                <a:gd name="connsiteX3" fmla="*/ 1 w 751621"/>
                <a:gd name="connsiteY3" fmla="*/ 1745931 h 1899830"/>
                <a:gd name="connsiteX4" fmla="*/ 0 w 751621"/>
                <a:gd name="connsiteY4" fmla="*/ 30908 h 1899830"/>
                <a:gd name="connsiteX0" fmla="*/ 216267 w 751621"/>
                <a:gd name="connsiteY0" fmla="*/ 0 h 1899830"/>
                <a:gd name="connsiteX1" fmla="*/ 746132 w 751621"/>
                <a:gd name="connsiteY1" fmla="*/ 250424 h 1899830"/>
                <a:gd name="connsiteX2" fmla="*/ 698468 w 751621"/>
                <a:gd name="connsiteY2" fmla="*/ 998566 h 1899830"/>
                <a:gd name="connsiteX0" fmla="*/ 0 w 797466"/>
                <a:gd name="connsiteY0" fmla="*/ 30908 h 2365886"/>
                <a:gd name="connsiteX1" fmla="*/ 690486 w 797466"/>
                <a:gd name="connsiteY1" fmla="*/ 1149531 h 2365886"/>
                <a:gd name="connsiteX2" fmla="*/ 658773 w 797466"/>
                <a:gd name="connsiteY2" fmla="*/ 1899830 h 2365886"/>
                <a:gd name="connsiteX3" fmla="*/ 1 w 797466"/>
                <a:gd name="connsiteY3" fmla="*/ 1745931 h 2365886"/>
                <a:gd name="connsiteX4" fmla="*/ 0 w 797466"/>
                <a:gd name="connsiteY4" fmla="*/ 30908 h 2365886"/>
                <a:gd name="connsiteX0" fmla="*/ 216267 w 797466"/>
                <a:gd name="connsiteY0" fmla="*/ 0 h 2365886"/>
                <a:gd name="connsiteX1" fmla="*/ 746132 w 797466"/>
                <a:gd name="connsiteY1" fmla="*/ 250424 h 2365886"/>
                <a:gd name="connsiteX2" fmla="*/ 797060 w 797466"/>
                <a:gd name="connsiteY2" fmla="*/ 2365887 h 2365886"/>
                <a:gd name="connsiteX0" fmla="*/ 0 w 797144"/>
                <a:gd name="connsiteY0" fmla="*/ 30908 h 2365886"/>
                <a:gd name="connsiteX1" fmla="*/ 690486 w 797144"/>
                <a:gd name="connsiteY1" fmla="*/ 1149531 h 2365886"/>
                <a:gd name="connsiteX2" fmla="*/ 658773 w 797144"/>
                <a:gd name="connsiteY2" fmla="*/ 1899830 h 2365886"/>
                <a:gd name="connsiteX3" fmla="*/ 1 w 797144"/>
                <a:gd name="connsiteY3" fmla="*/ 1745931 h 2365886"/>
                <a:gd name="connsiteX4" fmla="*/ 0 w 797144"/>
                <a:gd name="connsiteY4" fmla="*/ 30908 h 2365886"/>
                <a:gd name="connsiteX0" fmla="*/ 216267 w 797144"/>
                <a:gd name="connsiteY0" fmla="*/ 0 h 2365886"/>
                <a:gd name="connsiteX1" fmla="*/ 618347 w 797144"/>
                <a:gd name="connsiteY1" fmla="*/ 1010249 h 2365886"/>
                <a:gd name="connsiteX2" fmla="*/ 797060 w 797144"/>
                <a:gd name="connsiteY2" fmla="*/ 2365887 h 2365886"/>
                <a:gd name="connsiteX0" fmla="*/ 0 w 797144"/>
                <a:gd name="connsiteY0" fmla="*/ 30908 h 2365886"/>
                <a:gd name="connsiteX1" fmla="*/ 682314 w 797144"/>
                <a:gd name="connsiteY1" fmla="*/ 1024156 h 2365886"/>
                <a:gd name="connsiteX2" fmla="*/ 658773 w 797144"/>
                <a:gd name="connsiteY2" fmla="*/ 1899830 h 2365886"/>
                <a:gd name="connsiteX3" fmla="*/ 1 w 797144"/>
                <a:gd name="connsiteY3" fmla="*/ 1745931 h 2365886"/>
                <a:gd name="connsiteX4" fmla="*/ 0 w 797144"/>
                <a:gd name="connsiteY4" fmla="*/ 30908 h 2365886"/>
                <a:gd name="connsiteX0" fmla="*/ 216267 w 797144"/>
                <a:gd name="connsiteY0" fmla="*/ 0 h 2365886"/>
                <a:gd name="connsiteX1" fmla="*/ 618347 w 797144"/>
                <a:gd name="connsiteY1" fmla="*/ 1010249 h 2365886"/>
                <a:gd name="connsiteX2" fmla="*/ 797060 w 797144"/>
                <a:gd name="connsiteY2" fmla="*/ 2365887 h 2365886"/>
                <a:gd name="connsiteX0" fmla="*/ 0 w 797144"/>
                <a:gd name="connsiteY0" fmla="*/ 30908 h 2365886"/>
                <a:gd name="connsiteX1" fmla="*/ 682314 w 797144"/>
                <a:gd name="connsiteY1" fmla="*/ 1024156 h 2365886"/>
                <a:gd name="connsiteX2" fmla="*/ 658773 w 797144"/>
                <a:gd name="connsiteY2" fmla="*/ 1899830 h 2365886"/>
                <a:gd name="connsiteX3" fmla="*/ 1 w 797144"/>
                <a:gd name="connsiteY3" fmla="*/ 1745931 h 2365886"/>
                <a:gd name="connsiteX4" fmla="*/ 0 w 797144"/>
                <a:gd name="connsiteY4" fmla="*/ 30908 h 2365886"/>
                <a:gd name="connsiteX0" fmla="*/ 216267 w 797144"/>
                <a:gd name="connsiteY0" fmla="*/ 0 h 2365886"/>
                <a:gd name="connsiteX1" fmla="*/ 618347 w 797144"/>
                <a:gd name="connsiteY1" fmla="*/ 1010249 h 2365886"/>
                <a:gd name="connsiteX2" fmla="*/ 797060 w 797144"/>
                <a:gd name="connsiteY2" fmla="*/ 2365887 h 2365886"/>
                <a:gd name="connsiteX0" fmla="*/ 0 w 797144"/>
                <a:gd name="connsiteY0" fmla="*/ 30908 h 2365886"/>
                <a:gd name="connsiteX1" fmla="*/ 682314 w 797144"/>
                <a:gd name="connsiteY1" fmla="*/ 1024156 h 2365886"/>
                <a:gd name="connsiteX2" fmla="*/ 658773 w 797144"/>
                <a:gd name="connsiteY2" fmla="*/ 1899830 h 2365886"/>
                <a:gd name="connsiteX3" fmla="*/ 1 w 797144"/>
                <a:gd name="connsiteY3" fmla="*/ 1745931 h 2365886"/>
                <a:gd name="connsiteX4" fmla="*/ 0 w 797144"/>
                <a:gd name="connsiteY4" fmla="*/ 30908 h 2365886"/>
                <a:gd name="connsiteX0" fmla="*/ 216267 w 797144"/>
                <a:gd name="connsiteY0" fmla="*/ 0 h 2365886"/>
                <a:gd name="connsiteX1" fmla="*/ 618347 w 797144"/>
                <a:gd name="connsiteY1" fmla="*/ 1010249 h 2365886"/>
                <a:gd name="connsiteX2" fmla="*/ 797060 w 797144"/>
                <a:gd name="connsiteY2" fmla="*/ 2365887 h 2365886"/>
                <a:gd name="connsiteX0" fmla="*/ 0 w 797141"/>
                <a:gd name="connsiteY0" fmla="*/ 30908 h 2365886"/>
                <a:gd name="connsiteX1" fmla="*/ 682314 w 797141"/>
                <a:gd name="connsiteY1" fmla="*/ 1024156 h 2365886"/>
                <a:gd name="connsiteX2" fmla="*/ 658773 w 797141"/>
                <a:gd name="connsiteY2" fmla="*/ 1899830 h 2365886"/>
                <a:gd name="connsiteX3" fmla="*/ 1 w 797141"/>
                <a:gd name="connsiteY3" fmla="*/ 1745931 h 2365886"/>
                <a:gd name="connsiteX4" fmla="*/ 0 w 797141"/>
                <a:gd name="connsiteY4" fmla="*/ 30908 h 2365886"/>
                <a:gd name="connsiteX0" fmla="*/ 216267 w 797141"/>
                <a:gd name="connsiteY0" fmla="*/ 0 h 2365886"/>
                <a:gd name="connsiteX1" fmla="*/ 618347 w 797141"/>
                <a:gd name="connsiteY1" fmla="*/ 1010249 h 2365886"/>
                <a:gd name="connsiteX2" fmla="*/ 797060 w 797141"/>
                <a:gd name="connsiteY2" fmla="*/ 2365887 h 2365886"/>
                <a:gd name="connsiteX0" fmla="*/ 0 w 797181"/>
                <a:gd name="connsiteY0" fmla="*/ 30908 h 2365886"/>
                <a:gd name="connsiteX1" fmla="*/ 682314 w 797181"/>
                <a:gd name="connsiteY1" fmla="*/ 1024156 h 2365886"/>
                <a:gd name="connsiteX2" fmla="*/ 658773 w 797181"/>
                <a:gd name="connsiteY2" fmla="*/ 1899830 h 2365886"/>
                <a:gd name="connsiteX3" fmla="*/ 1 w 797181"/>
                <a:gd name="connsiteY3" fmla="*/ 1745931 h 2365886"/>
                <a:gd name="connsiteX4" fmla="*/ 0 w 797181"/>
                <a:gd name="connsiteY4" fmla="*/ 30908 h 2365886"/>
                <a:gd name="connsiteX0" fmla="*/ 216267 w 797181"/>
                <a:gd name="connsiteY0" fmla="*/ 0 h 2365886"/>
                <a:gd name="connsiteX1" fmla="*/ 674241 w 797181"/>
                <a:gd name="connsiteY1" fmla="*/ 1017684 h 2365886"/>
                <a:gd name="connsiteX2" fmla="*/ 797060 w 797181"/>
                <a:gd name="connsiteY2" fmla="*/ 2365887 h 2365886"/>
                <a:gd name="connsiteX0" fmla="*/ 0 w 682890"/>
                <a:gd name="connsiteY0" fmla="*/ 30908 h 2909647"/>
                <a:gd name="connsiteX1" fmla="*/ 682314 w 682890"/>
                <a:gd name="connsiteY1" fmla="*/ 1024156 h 2909647"/>
                <a:gd name="connsiteX2" fmla="*/ 658773 w 682890"/>
                <a:gd name="connsiteY2" fmla="*/ 1899830 h 2909647"/>
                <a:gd name="connsiteX3" fmla="*/ 1 w 682890"/>
                <a:gd name="connsiteY3" fmla="*/ 1745931 h 2909647"/>
                <a:gd name="connsiteX4" fmla="*/ 0 w 682890"/>
                <a:gd name="connsiteY4" fmla="*/ 30908 h 2909647"/>
                <a:gd name="connsiteX0" fmla="*/ 216267 w 682890"/>
                <a:gd name="connsiteY0" fmla="*/ 0 h 2909647"/>
                <a:gd name="connsiteX1" fmla="*/ 674241 w 682890"/>
                <a:gd name="connsiteY1" fmla="*/ 1017684 h 2909647"/>
                <a:gd name="connsiteX2" fmla="*/ 614932 w 682890"/>
                <a:gd name="connsiteY2" fmla="*/ 2909646 h 2909647"/>
                <a:gd name="connsiteX0" fmla="*/ 0 w 814574"/>
                <a:gd name="connsiteY0" fmla="*/ 30908 h 3007774"/>
                <a:gd name="connsiteX1" fmla="*/ 682314 w 814574"/>
                <a:gd name="connsiteY1" fmla="*/ 1024156 h 3007774"/>
                <a:gd name="connsiteX2" fmla="*/ 658773 w 814574"/>
                <a:gd name="connsiteY2" fmla="*/ 1899830 h 3007774"/>
                <a:gd name="connsiteX3" fmla="*/ 1 w 814574"/>
                <a:gd name="connsiteY3" fmla="*/ 1745931 h 3007774"/>
                <a:gd name="connsiteX4" fmla="*/ 0 w 814574"/>
                <a:gd name="connsiteY4" fmla="*/ 30908 h 3007774"/>
                <a:gd name="connsiteX0" fmla="*/ 216267 w 814574"/>
                <a:gd name="connsiteY0" fmla="*/ 0 h 3007774"/>
                <a:gd name="connsiteX1" fmla="*/ 674241 w 814574"/>
                <a:gd name="connsiteY1" fmla="*/ 1017684 h 3007774"/>
                <a:gd name="connsiteX2" fmla="*/ 814469 w 814574"/>
                <a:gd name="connsiteY2" fmla="*/ 3007774 h 3007774"/>
                <a:gd name="connsiteX0" fmla="*/ 0 w 814561"/>
                <a:gd name="connsiteY0" fmla="*/ 30908 h 3007774"/>
                <a:gd name="connsiteX1" fmla="*/ 682314 w 814561"/>
                <a:gd name="connsiteY1" fmla="*/ 1024156 h 3007774"/>
                <a:gd name="connsiteX2" fmla="*/ 658773 w 814561"/>
                <a:gd name="connsiteY2" fmla="*/ 1899830 h 3007774"/>
                <a:gd name="connsiteX3" fmla="*/ 1 w 814561"/>
                <a:gd name="connsiteY3" fmla="*/ 1745931 h 3007774"/>
                <a:gd name="connsiteX4" fmla="*/ 0 w 814561"/>
                <a:gd name="connsiteY4" fmla="*/ 30908 h 3007774"/>
                <a:gd name="connsiteX0" fmla="*/ 216267 w 814561"/>
                <a:gd name="connsiteY0" fmla="*/ 0 h 3007774"/>
                <a:gd name="connsiteX1" fmla="*/ 657029 w 814561"/>
                <a:gd name="connsiteY1" fmla="*/ 114360 h 3007774"/>
                <a:gd name="connsiteX2" fmla="*/ 814469 w 814561"/>
                <a:gd name="connsiteY2" fmla="*/ 3007774 h 3007774"/>
                <a:gd name="connsiteX0" fmla="*/ 0 w 931703"/>
                <a:gd name="connsiteY0" fmla="*/ 30908 h 1899829"/>
                <a:gd name="connsiteX1" fmla="*/ 682314 w 931703"/>
                <a:gd name="connsiteY1" fmla="*/ 1024156 h 1899829"/>
                <a:gd name="connsiteX2" fmla="*/ 658773 w 931703"/>
                <a:gd name="connsiteY2" fmla="*/ 1899830 h 1899829"/>
                <a:gd name="connsiteX3" fmla="*/ 1 w 931703"/>
                <a:gd name="connsiteY3" fmla="*/ 1745931 h 1899829"/>
                <a:gd name="connsiteX4" fmla="*/ 0 w 931703"/>
                <a:gd name="connsiteY4" fmla="*/ 30908 h 1899829"/>
                <a:gd name="connsiteX0" fmla="*/ 216267 w 931703"/>
                <a:gd name="connsiteY0" fmla="*/ 0 h 1899829"/>
                <a:gd name="connsiteX1" fmla="*/ 657029 w 931703"/>
                <a:gd name="connsiteY1" fmla="*/ 114360 h 1899829"/>
                <a:gd name="connsiteX2" fmla="*/ 931652 w 931703"/>
                <a:gd name="connsiteY2" fmla="*/ 1595328 h 1899829"/>
                <a:gd name="connsiteX0" fmla="*/ 0 w 785633"/>
                <a:gd name="connsiteY0" fmla="*/ 30908 h 1899829"/>
                <a:gd name="connsiteX1" fmla="*/ 682314 w 785633"/>
                <a:gd name="connsiteY1" fmla="*/ 1024156 h 1899829"/>
                <a:gd name="connsiteX2" fmla="*/ 658773 w 785633"/>
                <a:gd name="connsiteY2" fmla="*/ 1899830 h 1899829"/>
                <a:gd name="connsiteX3" fmla="*/ 1 w 785633"/>
                <a:gd name="connsiteY3" fmla="*/ 1745931 h 1899829"/>
                <a:gd name="connsiteX4" fmla="*/ 0 w 785633"/>
                <a:gd name="connsiteY4" fmla="*/ 30908 h 1899829"/>
                <a:gd name="connsiteX0" fmla="*/ 216267 w 785633"/>
                <a:gd name="connsiteY0" fmla="*/ 0 h 1899829"/>
                <a:gd name="connsiteX1" fmla="*/ 657029 w 785633"/>
                <a:gd name="connsiteY1" fmla="*/ 114360 h 1899829"/>
                <a:gd name="connsiteX2" fmla="*/ 785518 w 785633"/>
                <a:gd name="connsiteY2" fmla="*/ 1738259 h 1899829"/>
                <a:gd name="connsiteX0" fmla="*/ 0 w 785608"/>
                <a:gd name="connsiteY0" fmla="*/ 411002 h 2279923"/>
                <a:gd name="connsiteX1" fmla="*/ 682314 w 785608"/>
                <a:gd name="connsiteY1" fmla="*/ 1404250 h 2279923"/>
                <a:gd name="connsiteX2" fmla="*/ 658773 w 785608"/>
                <a:gd name="connsiteY2" fmla="*/ 2279924 h 2279923"/>
                <a:gd name="connsiteX3" fmla="*/ 1 w 785608"/>
                <a:gd name="connsiteY3" fmla="*/ 2126025 h 2279923"/>
                <a:gd name="connsiteX4" fmla="*/ 0 w 785608"/>
                <a:gd name="connsiteY4" fmla="*/ 411002 h 2279923"/>
                <a:gd name="connsiteX0" fmla="*/ 216267 w 785608"/>
                <a:gd name="connsiteY0" fmla="*/ 380094 h 2279923"/>
                <a:gd name="connsiteX1" fmla="*/ 624592 w 785608"/>
                <a:gd name="connsiteY1" fmla="*/ 13834 h 2279923"/>
                <a:gd name="connsiteX2" fmla="*/ 785518 w 785608"/>
                <a:gd name="connsiteY2" fmla="*/ 2118353 h 2279923"/>
                <a:gd name="connsiteX0" fmla="*/ 0 w 682890"/>
                <a:gd name="connsiteY0" fmla="*/ 411002 h 2452908"/>
                <a:gd name="connsiteX1" fmla="*/ 682314 w 682890"/>
                <a:gd name="connsiteY1" fmla="*/ 1404250 h 2452908"/>
                <a:gd name="connsiteX2" fmla="*/ 658773 w 682890"/>
                <a:gd name="connsiteY2" fmla="*/ 2279924 h 2452908"/>
                <a:gd name="connsiteX3" fmla="*/ 1 w 682890"/>
                <a:gd name="connsiteY3" fmla="*/ 2126025 h 2452908"/>
                <a:gd name="connsiteX4" fmla="*/ 0 w 682890"/>
                <a:gd name="connsiteY4" fmla="*/ 411002 h 2452908"/>
                <a:gd name="connsiteX0" fmla="*/ 216267 w 682890"/>
                <a:gd name="connsiteY0" fmla="*/ 380094 h 2452908"/>
                <a:gd name="connsiteX1" fmla="*/ 624592 w 682890"/>
                <a:gd name="connsiteY1" fmla="*/ 13834 h 2452908"/>
                <a:gd name="connsiteX2" fmla="*/ 536271 w 682890"/>
                <a:gd name="connsiteY2" fmla="*/ 2452908 h 2452908"/>
                <a:gd name="connsiteX0" fmla="*/ 0 w 843582"/>
                <a:gd name="connsiteY0" fmla="*/ 411002 h 2279925"/>
                <a:gd name="connsiteX1" fmla="*/ 682314 w 843582"/>
                <a:gd name="connsiteY1" fmla="*/ 1404250 h 2279925"/>
                <a:gd name="connsiteX2" fmla="*/ 658773 w 843582"/>
                <a:gd name="connsiteY2" fmla="*/ 2279924 h 2279925"/>
                <a:gd name="connsiteX3" fmla="*/ 1 w 843582"/>
                <a:gd name="connsiteY3" fmla="*/ 2126025 h 2279925"/>
                <a:gd name="connsiteX4" fmla="*/ 0 w 843582"/>
                <a:gd name="connsiteY4" fmla="*/ 411002 h 2279925"/>
                <a:gd name="connsiteX0" fmla="*/ 216267 w 843582"/>
                <a:gd name="connsiteY0" fmla="*/ 380094 h 2279925"/>
                <a:gd name="connsiteX1" fmla="*/ 624592 w 843582"/>
                <a:gd name="connsiteY1" fmla="*/ 13834 h 2279925"/>
                <a:gd name="connsiteX2" fmla="*/ 843517 w 843582"/>
                <a:gd name="connsiteY2" fmla="*/ 1664897 h 2279925"/>
                <a:gd name="connsiteX0" fmla="*/ 0 w 1079214"/>
                <a:gd name="connsiteY0" fmla="*/ 462323 h 2331246"/>
                <a:gd name="connsiteX1" fmla="*/ 682314 w 1079214"/>
                <a:gd name="connsiteY1" fmla="*/ 1455571 h 2331246"/>
                <a:gd name="connsiteX2" fmla="*/ 658773 w 1079214"/>
                <a:gd name="connsiteY2" fmla="*/ 2331245 h 2331246"/>
                <a:gd name="connsiteX3" fmla="*/ 1 w 1079214"/>
                <a:gd name="connsiteY3" fmla="*/ 2177346 h 2331246"/>
                <a:gd name="connsiteX4" fmla="*/ 0 w 1079214"/>
                <a:gd name="connsiteY4" fmla="*/ 462323 h 2331246"/>
                <a:gd name="connsiteX0" fmla="*/ 216267 w 1079214"/>
                <a:gd name="connsiteY0" fmla="*/ 431415 h 2331246"/>
                <a:gd name="connsiteX1" fmla="*/ 624592 w 1079214"/>
                <a:gd name="connsiteY1" fmla="*/ 65155 h 2331246"/>
                <a:gd name="connsiteX2" fmla="*/ 1079184 w 1079214"/>
                <a:gd name="connsiteY2" fmla="*/ 14029 h 2331246"/>
                <a:gd name="connsiteX0" fmla="*/ 0 w 966990"/>
                <a:gd name="connsiteY0" fmla="*/ 940413 h 2809336"/>
                <a:gd name="connsiteX1" fmla="*/ 682314 w 966990"/>
                <a:gd name="connsiteY1" fmla="*/ 1933661 h 2809336"/>
                <a:gd name="connsiteX2" fmla="*/ 658773 w 966990"/>
                <a:gd name="connsiteY2" fmla="*/ 2809335 h 2809336"/>
                <a:gd name="connsiteX3" fmla="*/ 1 w 966990"/>
                <a:gd name="connsiteY3" fmla="*/ 2655436 h 2809336"/>
                <a:gd name="connsiteX4" fmla="*/ 0 w 966990"/>
                <a:gd name="connsiteY4" fmla="*/ 940413 h 2809336"/>
                <a:gd name="connsiteX0" fmla="*/ 216267 w 966990"/>
                <a:gd name="connsiteY0" fmla="*/ 909505 h 2809336"/>
                <a:gd name="connsiteX1" fmla="*/ 624592 w 966990"/>
                <a:gd name="connsiteY1" fmla="*/ 543245 h 2809336"/>
                <a:gd name="connsiteX2" fmla="*/ 966949 w 966990"/>
                <a:gd name="connsiteY2" fmla="*/ 2639 h 2809336"/>
                <a:gd name="connsiteX0" fmla="*/ 0 w 961073"/>
                <a:gd name="connsiteY0" fmla="*/ 411002 h 2279925"/>
                <a:gd name="connsiteX1" fmla="*/ 682314 w 961073"/>
                <a:gd name="connsiteY1" fmla="*/ 1404250 h 2279925"/>
                <a:gd name="connsiteX2" fmla="*/ 658773 w 961073"/>
                <a:gd name="connsiteY2" fmla="*/ 2279924 h 2279925"/>
                <a:gd name="connsiteX3" fmla="*/ 1 w 961073"/>
                <a:gd name="connsiteY3" fmla="*/ 2126025 h 2279925"/>
                <a:gd name="connsiteX4" fmla="*/ 0 w 961073"/>
                <a:gd name="connsiteY4" fmla="*/ 411002 h 2279925"/>
                <a:gd name="connsiteX0" fmla="*/ 216267 w 961073"/>
                <a:gd name="connsiteY0" fmla="*/ 380094 h 2279925"/>
                <a:gd name="connsiteX1" fmla="*/ 624592 w 961073"/>
                <a:gd name="connsiteY1" fmla="*/ 13834 h 2279925"/>
                <a:gd name="connsiteX2" fmla="*/ 961032 w 961073"/>
                <a:gd name="connsiteY2" fmla="*/ 1042896 h 2279925"/>
                <a:gd name="connsiteX0" fmla="*/ 0 w 885119"/>
                <a:gd name="connsiteY0" fmla="*/ 411002 h 2279925"/>
                <a:gd name="connsiteX1" fmla="*/ 682314 w 885119"/>
                <a:gd name="connsiteY1" fmla="*/ 1404250 h 2279925"/>
                <a:gd name="connsiteX2" fmla="*/ 658773 w 885119"/>
                <a:gd name="connsiteY2" fmla="*/ 2279924 h 2279925"/>
                <a:gd name="connsiteX3" fmla="*/ 1 w 885119"/>
                <a:gd name="connsiteY3" fmla="*/ 2126025 h 2279925"/>
                <a:gd name="connsiteX4" fmla="*/ 0 w 885119"/>
                <a:gd name="connsiteY4" fmla="*/ 411002 h 2279925"/>
                <a:gd name="connsiteX0" fmla="*/ 216267 w 885119"/>
                <a:gd name="connsiteY0" fmla="*/ 380094 h 2279925"/>
                <a:gd name="connsiteX1" fmla="*/ 624592 w 885119"/>
                <a:gd name="connsiteY1" fmla="*/ 13834 h 2279925"/>
                <a:gd name="connsiteX2" fmla="*/ 885065 w 885119"/>
                <a:gd name="connsiteY2" fmla="*/ 1506123 h 2279925"/>
                <a:gd name="connsiteX0" fmla="*/ 0 w 885121"/>
                <a:gd name="connsiteY0" fmla="*/ 560349 h 2429272"/>
                <a:gd name="connsiteX1" fmla="*/ 682314 w 885121"/>
                <a:gd name="connsiteY1" fmla="*/ 1553597 h 2429272"/>
                <a:gd name="connsiteX2" fmla="*/ 658773 w 885121"/>
                <a:gd name="connsiteY2" fmla="*/ 2429271 h 2429272"/>
                <a:gd name="connsiteX3" fmla="*/ 1 w 885121"/>
                <a:gd name="connsiteY3" fmla="*/ 2275372 h 2429272"/>
                <a:gd name="connsiteX4" fmla="*/ 0 w 885121"/>
                <a:gd name="connsiteY4" fmla="*/ 560349 h 2429272"/>
                <a:gd name="connsiteX0" fmla="*/ 216267 w 885121"/>
                <a:gd name="connsiteY0" fmla="*/ 529441 h 2429272"/>
                <a:gd name="connsiteX1" fmla="*/ 633718 w 885121"/>
                <a:gd name="connsiteY1" fmla="*/ 10756 h 2429272"/>
                <a:gd name="connsiteX2" fmla="*/ 885065 w 885121"/>
                <a:gd name="connsiteY2" fmla="*/ 1655470 h 2429272"/>
                <a:gd name="connsiteX0" fmla="*/ 0 w 885113"/>
                <a:gd name="connsiteY0" fmla="*/ 1125797 h 2994720"/>
                <a:gd name="connsiteX1" fmla="*/ 682314 w 885113"/>
                <a:gd name="connsiteY1" fmla="*/ 2119045 h 2994720"/>
                <a:gd name="connsiteX2" fmla="*/ 658773 w 885113"/>
                <a:gd name="connsiteY2" fmla="*/ 2994719 h 2994720"/>
                <a:gd name="connsiteX3" fmla="*/ 1 w 885113"/>
                <a:gd name="connsiteY3" fmla="*/ 2840820 h 2994720"/>
                <a:gd name="connsiteX4" fmla="*/ 0 w 885113"/>
                <a:gd name="connsiteY4" fmla="*/ 1125797 h 2994720"/>
                <a:gd name="connsiteX0" fmla="*/ 216267 w 885113"/>
                <a:gd name="connsiteY0" fmla="*/ 1094889 h 2994720"/>
                <a:gd name="connsiteX1" fmla="*/ 591957 w 885113"/>
                <a:gd name="connsiteY1" fmla="*/ 5866 h 2994720"/>
                <a:gd name="connsiteX2" fmla="*/ 885065 w 885113"/>
                <a:gd name="connsiteY2" fmla="*/ 2220918 h 2994720"/>
                <a:gd name="connsiteX0" fmla="*/ 0 w 814130"/>
                <a:gd name="connsiteY0" fmla="*/ 1125797 h 2994720"/>
                <a:gd name="connsiteX1" fmla="*/ 682314 w 814130"/>
                <a:gd name="connsiteY1" fmla="*/ 2119045 h 2994720"/>
                <a:gd name="connsiteX2" fmla="*/ 658773 w 814130"/>
                <a:gd name="connsiteY2" fmla="*/ 2994719 h 2994720"/>
                <a:gd name="connsiteX3" fmla="*/ 1 w 814130"/>
                <a:gd name="connsiteY3" fmla="*/ 2840820 h 2994720"/>
                <a:gd name="connsiteX4" fmla="*/ 0 w 814130"/>
                <a:gd name="connsiteY4" fmla="*/ 1125797 h 2994720"/>
                <a:gd name="connsiteX0" fmla="*/ 216267 w 814130"/>
                <a:gd name="connsiteY0" fmla="*/ 1094889 h 2994720"/>
                <a:gd name="connsiteX1" fmla="*/ 591957 w 814130"/>
                <a:gd name="connsiteY1" fmla="*/ 5866 h 2994720"/>
                <a:gd name="connsiteX2" fmla="*/ 814066 w 814130"/>
                <a:gd name="connsiteY2" fmla="*/ 2099350 h 2994720"/>
                <a:gd name="connsiteX0" fmla="*/ 0 w 1009907"/>
                <a:gd name="connsiteY0" fmla="*/ 1902448 h 3771371"/>
                <a:gd name="connsiteX1" fmla="*/ 682314 w 1009907"/>
                <a:gd name="connsiteY1" fmla="*/ 2895696 h 3771371"/>
                <a:gd name="connsiteX2" fmla="*/ 658773 w 1009907"/>
                <a:gd name="connsiteY2" fmla="*/ 3771370 h 3771371"/>
                <a:gd name="connsiteX3" fmla="*/ 1 w 1009907"/>
                <a:gd name="connsiteY3" fmla="*/ 3617471 h 3771371"/>
                <a:gd name="connsiteX4" fmla="*/ 0 w 1009907"/>
                <a:gd name="connsiteY4" fmla="*/ 1902448 h 3771371"/>
                <a:gd name="connsiteX0" fmla="*/ 216267 w 1009907"/>
                <a:gd name="connsiteY0" fmla="*/ 1871540 h 3771371"/>
                <a:gd name="connsiteX1" fmla="*/ 591957 w 1009907"/>
                <a:gd name="connsiteY1" fmla="*/ 782517 h 3771371"/>
                <a:gd name="connsiteX2" fmla="*/ 1009874 w 1009907"/>
                <a:gd name="connsiteY2" fmla="*/ 1887 h 3771371"/>
                <a:gd name="connsiteX0" fmla="*/ 0 w 1009913"/>
                <a:gd name="connsiteY0" fmla="*/ 1902054 h 3770977"/>
                <a:gd name="connsiteX1" fmla="*/ 682314 w 1009913"/>
                <a:gd name="connsiteY1" fmla="*/ 2895302 h 3770977"/>
                <a:gd name="connsiteX2" fmla="*/ 658773 w 1009913"/>
                <a:gd name="connsiteY2" fmla="*/ 3770976 h 3770977"/>
                <a:gd name="connsiteX3" fmla="*/ 1 w 1009913"/>
                <a:gd name="connsiteY3" fmla="*/ 3617077 h 3770977"/>
                <a:gd name="connsiteX4" fmla="*/ 0 w 1009913"/>
                <a:gd name="connsiteY4" fmla="*/ 1902054 h 3770977"/>
                <a:gd name="connsiteX0" fmla="*/ 216267 w 1009913"/>
                <a:gd name="connsiteY0" fmla="*/ 1871146 h 3770977"/>
                <a:gd name="connsiteX1" fmla="*/ 651634 w 1009913"/>
                <a:gd name="connsiteY1" fmla="*/ 1004498 h 3770977"/>
                <a:gd name="connsiteX2" fmla="*/ 1009874 w 1009913"/>
                <a:gd name="connsiteY2" fmla="*/ 1493 h 3770977"/>
                <a:gd name="connsiteX0" fmla="*/ 0 w 951914"/>
                <a:gd name="connsiteY0" fmla="*/ 2805927 h 4674850"/>
                <a:gd name="connsiteX1" fmla="*/ 682314 w 951914"/>
                <a:gd name="connsiteY1" fmla="*/ 3799175 h 4674850"/>
                <a:gd name="connsiteX2" fmla="*/ 658773 w 951914"/>
                <a:gd name="connsiteY2" fmla="*/ 4674849 h 4674850"/>
                <a:gd name="connsiteX3" fmla="*/ 1 w 951914"/>
                <a:gd name="connsiteY3" fmla="*/ 4520950 h 4674850"/>
                <a:gd name="connsiteX4" fmla="*/ 0 w 951914"/>
                <a:gd name="connsiteY4" fmla="*/ 2805927 h 4674850"/>
                <a:gd name="connsiteX0" fmla="*/ 216267 w 951914"/>
                <a:gd name="connsiteY0" fmla="*/ 2775019 h 4674850"/>
                <a:gd name="connsiteX1" fmla="*/ 651634 w 951914"/>
                <a:gd name="connsiteY1" fmla="*/ 1908371 h 4674850"/>
                <a:gd name="connsiteX2" fmla="*/ 951867 w 951914"/>
                <a:gd name="connsiteY2" fmla="*/ 805 h 4674850"/>
                <a:gd name="connsiteX0" fmla="*/ 0 w 951921"/>
                <a:gd name="connsiteY0" fmla="*/ 2805656 h 4674579"/>
                <a:gd name="connsiteX1" fmla="*/ 682314 w 951921"/>
                <a:gd name="connsiteY1" fmla="*/ 3798904 h 4674579"/>
                <a:gd name="connsiteX2" fmla="*/ 658773 w 951921"/>
                <a:gd name="connsiteY2" fmla="*/ 4674578 h 4674579"/>
                <a:gd name="connsiteX3" fmla="*/ 1 w 951921"/>
                <a:gd name="connsiteY3" fmla="*/ 4520679 h 4674579"/>
                <a:gd name="connsiteX4" fmla="*/ 0 w 951921"/>
                <a:gd name="connsiteY4" fmla="*/ 2805656 h 4674579"/>
                <a:gd name="connsiteX0" fmla="*/ 216267 w 951921"/>
                <a:gd name="connsiteY0" fmla="*/ 2774748 h 4674579"/>
                <a:gd name="connsiteX1" fmla="*/ 688969 w 951921"/>
                <a:gd name="connsiteY1" fmla="*/ 2907757 h 4674579"/>
                <a:gd name="connsiteX2" fmla="*/ 951867 w 951921"/>
                <a:gd name="connsiteY2" fmla="*/ 534 h 4674579"/>
                <a:gd name="connsiteX0" fmla="*/ 0 w 798641"/>
                <a:gd name="connsiteY0" fmla="*/ 2497575 h 4366498"/>
                <a:gd name="connsiteX1" fmla="*/ 682314 w 798641"/>
                <a:gd name="connsiteY1" fmla="*/ 3490823 h 4366498"/>
                <a:gd name="connsiteX2" fmla="*/ 658773 w 798641"/>
                <a:gd name="connsiteY2" fmla="*/ 4366497 h 4366498"/>
                <a:gd name="connsiteX3" fmla="*/ 1 w 798641"/>
                <a:gd name="connsiteY3" fmla="*/ 4212598 h 4366498"/>
                <a:gd name="connsiteX4" fmla="*/ 0 w 798641"/>
                <a:gd name="connsiteY4" fmla="*/ 2497575 h 4366498"/>
                <a:gd name="connsiteX0" fmla="*/ 216267 w 798641"/>
                <a:gd name="connsiteY0" fmla="*/ 2466667 h 4366498"/>
                <a:gd name="connsiteX1" fmla="*/ 688969 w 798641"/>
                <a:gd name="connsiteY1" fmla="*/ 2599676 h 4366498"/>
                <a:gd name="connsiteX2" fmla="*/ 798504 w 798641"/>
                <a:gd name="connsiteY2" fmla="*/ 598 h 4366498"/>
                <a:gd name="connsiteX0" fmla="*/ 0 w 798648"/>
                <a:gd name="connsiteY0" fmla="*/ 2497876 h 4366799"/>
                <a:gd name="connsiteX1" fmla="*/ 682314 w 798648"/>
                <a:gd name="connsiteY1" fmla="*/ 3491124 h 4366799"/>
                <a:gd name="connsiteX2" fmla="*/ 658773 w 798648"/>
                <a:gd name="connsiteY2" fmla="*/ 4366798 h 4366799"/>
                <a:gd name="connsiteX3" fmla="*/ 1 w 798648"/>
                <a:gd name="connsiteY3" fmla="*/ 4212899 h 4366799"/>
                <a:gd name="connsiteX4" fmla="*/ 0 w 798648"/>
                <a:gd name="connsiteY4" fmla="*/ 2497876 h 4366799"/>
                <a:gd name="connsiteX0" fmla="*/ 216267 w 798648"/>
                <a:gd name="connsiteY0" fmla="*/ 2466968 h 4366799"/>
                <a:gd name="connsiteX1" fmla="*/ 693595 w 798648"/>
                <a:gd name="connsiteY1" fmla="*/ 1706600 h 4366799"/>
                <a:gd name="connsiteX2" fmla="*/ 798504 w 798648"/>
                <a:gd name="connsiteY2" fmla="*/ 899 h 4366799"/>
                <a:gd name="connsiteX0" fmla="*/ 0 w 798841"/>
                <a:gd name="connsiteY0" fmla="*/ 2497575 h 4366498"/>
                <a:gd name="connsiteX1" fmla="*/ 682314 w 798841"/>
                <a:gd name="connsiteY1" fmla="*/ 3490823 h 4366498"/>
                <a:gd name="connsiteX2" fmla="*/ 658773 w 798841"/>
                <a:gd name="connsiteY2" fmla="*/ 4366497 h 4366498"/>
                <a:gd name="connsiteX3" fmla="*/ 1 w 798841"/>
                <a:gd name="connsiteY3" fmla="*/ 4212598 h 4366498"/>
                <a:gd name="connsiteX4" fmla="*/ 0 w 798841"/>
                <a:gd name="connsiteY4" fmla="*/ 2497575 h 4366498"/>
                <a:gd name="connsiteX0" fmla="*/ 216267 w 798841"/>
                <a:gd name="connsiteY0" fmla="*/ 2466667 h 4366498"/>
                <a:gd name="connsiteX1" fmla="*/ 747974 w 798841"/>
                <a:gd name="connsiteY1" fmla="*/ 2596588 h 4366498"/>
                <a:gd name="connsiteX2" fmla="*/ 798504 w 798841"/>
                <a:gd name="connsiteY2" fmla="*/ 598 h 4366498"/>
                <a:gd name="connsiteX0" fmla="*/ 0 w 748485"/>
                <a:gd name="connsiteY0" fmla="*/ 1218572 h 3087495"/>
                <a:gd name="connsiteX1" fmla="*/ 682314 w 748485"/>
                <a:gd name="connsiteY1" fmla="*/ 2211820 h 3087495"/>
                <a:gd name="connsiteX2" fmla="*/ 658773 w 748485"/>
                <a:gd name="connsiteY2" fmla="*/ 3087494 h 3087495"/>
                <a:gd name="connsiteX3" fmla="*/ 1 w 748485"/>
                <a:gd name="connsiteY3" fmla="*/ 2933595 h 3087495"/>
                <a:gd name="connsiteX4" fmla="*/ 0 w 748485"/>
                <a:gd name="connsiteY4" fmla="*/ 1218572 h 3087495"/>
                <a:gd name="connsiteX0" fmla="*/ 216267 w 748485"/>
                <a:gd name="connsiteY0" fmla="*/ 1187664 h 3087495"/>
                <a:gd name="connsiteX1" fmla="*/ 747974 w 748485"/>
                <a:gd name="connsiteY1" fmla="*/ 1317585 h 3087495"/>
                <a:gd name="connsiteX2" fmla="*/ 324038 w 748485"/>
                <a:gd name="connsiteY2" fmla="*/ 1153 h 3087495"/>
                <a:gd name="connsiteX0" fmla="*/ 0 w 748545"/>
                <a:gd name="connsiteY0" fmla="*/ 30909 h 1899832"/>
                <a:gd name="connsiteX1" fmla="*/ 682314 w 748545"/>
                <a:gd name="connsiteY1" fmla="*/ 1024157 h 1899832"/>
                <a:gd name="connsiteX2" fmla="*/ 658773 w 748545"/>
                <a:gd name="connsiteY2" fmla="*/ 1899831 h 1899832"/>
                <a:gd name="connsiteX3" fmla="*/ 1 w 748545"/>
                <a:gd name="connsiteY3" fmla="*/ 1745932 h 1899832"/>
                <a:gd name="connsiteX4" fmla="*/ 0 w 748545"/>
                <a:gd name="connsiteY4" fmla="*/ 30909 h 1899832"/>
                <a:gd name="connsiteX0" fmla="*/ 216267 w 748545"/>
                <a:gd name="connsiteY0" fmla="*/ 1 h 1899832"/>
                <a:gd name="connsiteX1" fmla="*/ 747974 w 748545"/>
                <a:gd name="connsiteY1" fmla="*/ 129922 h 1899832"/>
                <a:gd name="connsiteX2" fmla="*/ 371394 w 748545"/>
                <a:gd name="connsiteY2" fmla="*/ 1175828 h 1899832"/>
                <a:gd name="connsiteX0" fmla="*/ 0 w 682890"/>
                <a:gd name="connsiteY0" fmla="*/ 41664 h 1910587"/>
                <a:gd name="connsiteX1" fmla="*/ 682314 w 682890"/>
                <a:gd name="connsiteY1" fmla="*/ 1034912 h 1910587"/>
                <a:gd name="connsiteX2" fmla="*/ 658773 w 682890"/>
                <a:gd name="connsiteY2" fmla="*/ 1910586 h 1910587"/>
                <a:gd name="connsiteX3" fmla="*/ 1 w 682890"/>
                <a:gd name="connsiteY3" fmla="*/ 1756687 h 1910587"/>
                <a:gd name="connsiteX4" fmla="*/ 0 w 682890"/>
                <a:gd name="connsiteY4" fmla="*/ 41664 h 1910587"/>
                <a:gd name="connsiteX0" fmla="*/ 216267 w 682890"/>
                <a:gd name="connsiteY0" fmla="*/ 10756 h 1910587"/>
                <a:gd name="connsiteX1" fmla="*/ 631233 w 682890"/>
                <a:gd name="connsiteY1" fmla="*/ 63621 h 1910587"/>
                <a:gd name="connsiteX2" fmla="*/ 371394 w 682890"/>
                <a:gd name="connsiteY2" fmla="*/ 1186583 h 1910587"/>
                <a:gd name="connsiteX0" fmla="*/ 0 w 682890"/>
                <a:gd name="connsiteY0" fmla="*/ 41664 h 1910587"/>
                <a:gd name="connsiteX1" fmla="*/ 682314 w 682890"/>
                <a:gd name="connsiteY1" fmla="*/ 1034912 h 1910587"/>
                <a:gd name="connsiteX2" fmla="*/ 658773 w 682890"/>
                <a:gd name="connsiteY2" fmla="*/ 1910586 h 1910587"/>
                <a:gd name="connsiteX3" fmla="*/ 1 w 682890"/>
                <a:gd name="connsiteY3" fmla="*/ 1756687 h 1910587"/>
                <a:gd name="connsiteX4" fmla="*/ 0 w 682890"/>
                <a:gd name="connsiteY4" fmla="*/ 41664 h 1910587"/>
                <a:gd name="connsiteX0" fmla="*/ 216267 w 682890"/>
                <a:gd name="connsiteY0" fmla="*/ 10756 h 1910587"/>
                <a:gd name="connsiteX1" fmla="*/ 631233 w 682890"/>
                <a:gd name="connsiteY1" fmla="*/ 63621 h 1910587"/>
                <a:gd name="connsiteX2" fmla="*/ 370261 w 682890"/>
                <a:gd name="connsiteY2" fmla="*/ 1682026 h 1910587"/>
                <a:gd name="connsiteX0" fmla="*/ 0 w 682890"/>
                <a:gd name="connsiteY0" fmla="*/ 41664 h 3740657"/>
                <a:gd name="connsiteX1" fmla="*/ 682314 w 682890"/>
                <a:gd name="connsiteY1" fmla="*/ 1034912 h 3740657"/>
                <a:gd name="connsiteX2" fmla="*/ 658773 w 682890"/>
                <a:gd name="connsiteY2" fmla="*/ 1910586 h 3740657"/>
                <a:gd name="connsiteX3" fmla="*/ 1 w 682890"/>
                <a:gd name="connsiteY3" fmla="*/ 1756687 h 3740657"/>
                <a:gd name="connsiteX4" fmla="*/ 0 w 682890"/>
                <a:gd name="connsiteY4" fmla="*/ 41664 h 3740657"/>
                <a:gd name="connsiteX0" fmla="*/ 216267 w 682890"/>
                <a:gd name="connsiteY0" fmla="*/ 10756 h 3740657"/>
                <a:gd name="connsiteX1" fmla="*/ 631233 w 682890"/>
                <a:gd name="connsiteY1" fmla="*/ 63621 h 3740657"/>
                <a:gd name="connsiteX2" fmla="*/ 347902 w 682890"/>
                <a:gd name="connsiteY2" fmla="*/ 3740657 h 3740657"/>
                <a:gd name="connsiteX0" fmla="*/ 0 w 682890"/>
                <a:gd name="connsiteY0" fmla="*/ 30909 h 3729902"/>
                <a:gd name="connsiteX1" fmla="*/ 682314 w 682890"/>
                <a:gd name="connsiteY1" fmla="*/ 1024157 h 3729902"/>
                <a:gd name="connsiteX2" fmla="*/ 658773 w 682890"/>
                <a:gd name="connsiteY2" fmla="*/ 1899831 h 3729902"/>
                <a:gd name="connsiteX3" fmla="*/ 1 w 682890"/>
                <a:gd name="connsiteY3" fmla="*/ 1745932 h 3729902"/>
                <a:gd name="connsiteX4" fmla="*/ 0 w 682890"/>
                <a:gd name="connsiteY4" fmla="*/ 30909 h 3729902"/>
                <a:gd name="connsiteX0" fmla="*/ 216267 w 682890"/>
                <a:gd name="connsiteY0" fmla="*/ 1 h 3729902"/>
                <a:gd name="connsiteX1" fmla="*/ 496413 w 682890"/>
                <a:gd name="connsiteY1" fmla="*/ 1669009 h 3729902"/>
                <a:gd name="connsiteX2" fmla="*/ 347902 w 682890"/>
                <a:gd name="connsiteY2" fmla="*/ 3729902 h 3729902"/>
                <a:gd name="connsiteX0" fmla="*/ 0 w 682890"/>
                <a:gd name="connsiteY0" fmla="*/ 30909 h 3729902"/>
                <a:gd name="connsiteX1" fmla="*/ 682314 w 682890"/>
                <a:gd name="connsiteY1" fmla="*/ 1024157 h 3729902"/>
                <a:gd name="connsiteX2" fmla="*/ 658773 w 682890"/>
                <a:gd name="connsiteY2" fmla="*/ 1899831 h 3729902"/>
                <a:gd name="connsiteX3" fmla="*/ 1 w 682890"/>
                <a:gd name="connsiteY3" fmla="*/ 1745932 h 3729902"/>
                <a:gd name="connsiteX4" fmla="*/ 0 w 682890"/>
                <a:gd name="connsiteY4" fmla="*/ 30909 h 3729902"/>
                <a:gd name="connsiteX0" fmla="*/ 216267 w 682890"/>
                <a:gd name="connsiteY0" fmla="*/ 1 h 3729902"/>
                <a:gd name="connsiteX1" fmla="*/ 506681 w 682890"/>
                <a:gd name="connsiteY1" fmla="*/ 1415356 h 3729902"/>
                <a:gd name="connsiteX2" fmla="*/ 347902 w 682890"/>
                <a:gd name="connsiteY2" fmla="*/ 3729902 h 3729902"/>
                <a:gd name="connsiteX0" fmla="*/ 0 w 682890"/>
                <a:gd name="connsiteY0" fmla="*/ 30909 h 3729902"/>
                <a:gd name="connsiteX1" fmla="*/ 682314 w 682890"/>
                <a:gd name="connsiteY1" fmla="*/ 1024157 h 3729902"/>
                <a:gd name="connsiteX2" fmla="*/ 658773 w 682890"/>
                <a:gd name="connsiteY2" fmla="*/ 1899831 h 3729902"/>
                <a:gd name="connsiteX3" fmla="*/ 1 w 682890"/>
                <a:gd name="connsiteY3" fmla="*/ 1745932 h 3729902"/>
                <a:gd name="connsiteX4" fmla="*/ 0 w 682890"/>
                <a:gd name="connsiteY4" fmla="*/ 30909 h 3729902"/>
                <a:gd name="connsiteX0" fmla="*/ 216267 w 682890"/>
                <a:gd name="connsiteY0" fmla="*/ 1 h 3729902"/>
                <a:gd name="connsiteX1" fmla="*/ 496105 w 682890"/>
                <a:gd name="connsiteY1" fmla="*/ 1520769 h 3729902"/>
                <a:gd name="connsiteX2" fmla="*/ 347902 w 682890"/>
                <a:gd name="connsiteY2" fmla="*/ 3729902 h 3729902"/>
                <a:gd name="connsiteX0" fmla="*/ 0 w 682890"/>
                <a:gd name="connsiteY0" fmla="*/ 30909 h 3729902"/>
                <a:gd name="connsiteX1" fmla="*/ 682314 w 682890"/>
                <a:gd name="connsiteY1" fmla="*/ 1024157 h 3729902"/>
                <a:gd name="connsiteX2" fmla="*/ 658773 w 682890"/>
                <a:gd name="connsiteY2" fmla="*/ 1899831 h 3729902"/>
                <a:gd name="connsiteX3" fmla="*/ 1 w 682890"/>
                <a:gd name="connsiteY3" fmla="*/ 1745932 h 3729902"/>
                <a:gd name="connsiteX4" fmla="*/ 0 w 682890"/>
                <a:gd name="connsiteY4" fmla="*/ 30909 h 3729902"/>
                <a:gd name="connsiteX0" fmla="*/ 216267 w 682890"/>
                <a:gd name="connsiteY0" fmla="*/ 0 h 3729902"/>
                <a:gd name="connsiteX1" fmla="*/ 496105 w 682890"/>
                <a:gd name="connsiteY1" fmla="*/ 1520769 h 3729902"/>
                <a:gd name="connsiteX2" fmla="*/ 347902 w 682890"/>
                <a:gd name="connsiteY2" fmla="*/ 3729902 h 3729902"/>
                <a:gd name="connsiteX0" fmla="*/ 0 w 682890"/>
                <a:gd name="connsiteY0" fmla="*/ 31229 h 3730222"/>
                <a:gd name="connsiteX1" fmla="*/ 682314 w 682890"/>
                <a:gd name="connsiteY1" fmla="*/ 1024477 h 3730222"/>
                <a:gd name="connsiteX2" fmla="*/ 658773 w 682890"/>
                <a:gd name="connsiteY2" fmla="*/ 1900151 h 3730222"/>
                <a:gd name="connsiteX3" fmla="*/ 1 w 682890"/>
                <a:gd name="connsiteY3" fmla="*/ 1746252 h 3730222"/>
                <a:gd name="connsiteX4" fmla="*/ 0 w 682890"/>
                <a:gd name="connsiteY4" fmla="*/ 31229 h 3730222"/>
                <a:gd name="connsiteX0" fmla="*/ 216267 w 682890"/>
                <a:gd name="connsiteY0" fmla="*/ 320 h 3730222"/>
                <a:gd name="connsiteX1" fmla="*/ 496105 w 682890"/>
                <a:gd name="connsiteY1" fmla="*/ 1521089 h 3730222"/>
                <a:gd name="connsiteX2" fmla="*/ 347902 w 682890"/>
                <a:gd name="connsiteY2" fmla="*/ 3730222 h 3730222"/>
                <a:gd name="connsiteX0" fmla="*/ 0 w 682890"/>
                <a:gd name="connsiteY0" fmla="*/ 31229 h 5012755"/>
                <a:gd name="connsiteX1" fmla="*/ 682314 w 682890"/>
                <a:gd name="connsiteY1" fmla="*/ 1024477 h 5012755"/>
                <a:gd name="connsiteX2" fmla="*/ 658773 w 682890"/>
                <a:gd name="connsiteY2" fmla="*/ 1900151 h 5012755"/>
                <a:gd name="connsiteX3" fmla="*/ 1 w 682890"/>
                <a:gd name="connsiteY3" fmla="*/ 1746252 h 5012755"/>
                <a:gd name="connsiteX4" fmla="*/ 0 w 682890"/>
                <a:gd name="connsiteY4" fmla="*/ 31229 h 5012755"/>
                <a:gd name="connsiteX0" fmla="*/ 216267 w 682890"/>
                <a:gd name="connsiteY0" fmla="*/ 320 h 5012755"/>
                <a:gd name="connsiteX1" fmla="*/ 496105 w 682890"/>
                <a:gd name="connsiteY1" fmla="*/ 1521089 h 5012755"/>
                <a:gd name="connsiteX2" fmla="*/ 300186 w 682890"/>
                <a:gd name="connsiteY2" fmla="*/ 5012755 h 5012755"/>
                <a:gd name="connsiteX0" fmla="*/ 0 w 682890"/>
                <a:gd name="connsiteY0" fmla="*/ 31131 h 5012657"/>
                <a:gd name="connsiteX1" fmla="*/ 682314 w 682890"/>
                <a:gd name="connsiteY1" fmla="*/ 1024379 h 5012657"/>
                <a:gd name="connsiteX2" fmla="*/ 658773 w 682890"/>
                <a:gd name="connsiteY2" fmla="*/ 1900053 h 5012657"/>
                <a:gd name="connsiteX3" fmla="*/ 1 w 682890"/>
                <a:gd name="connsiteY3" fmla="*/ 1746154 h 5012657"/>
                <a:gd name="connsiteX4" fmla="*/ 0 w 682890"/>
                <a:gd name="connsiteY4" fmla="*/ 31131 h 5012657"/>
                <a:gd name="connsiteX0" fmla="*/ 216267 w 682890"/>
                <a:gd name="connsiteY0" fmla="*/ 222 h 5012657"/>
                <a:gd name="connsiteX1" fmla="*/ 334835 w 682890"/>
                <a:gd name="connsiteY1" fmla="*/ 2180297 h 5012657"/>
                <a:gd name="connsiteX2" fmla="*/ 300186 w 682890"/>
                <a:gd name="connsiteY2" fmla="*/ 5012657 h 5012657"/>
                <a:gd name="connsiteX0" fmla="*/ 930 w 683820"/>
                <a:gd name="connsiteY0" fmla="*/ 31131 h 4430059"/>
                <a:gd name="connsiteX1" fmla="*/ 683244 w 683820"/>
                <a:gd name="connsiteY1" fmla="*/ 1024379 h 4430059"/>
                <a:gd name="connsiteX2" fmla="*/ 659703 w 683820"/>
                <a:gd name="connsiteY2" fmla="*/ 1900053 h 4430059"/>
                <a:gd name="connsiteX3" fmla="*/ 931 w 683820"/>
                <a:gd name="connsiteY3" fmla="*/ 1746154 h 4430059"/>
                <a:gd name="connsiteX4" fmla="*/ 930 w 683820"/>
                <a:gd name="connsiteY4" fmla="*/ 31131 h 4430059"/>
                <a:gd name="connsiteX0" fmla="*/ 217197 w 683820"/>
                <a:gd name="connsiteY0" fmla="*/ 222 h 4430059"/>
                <a:gd name="connsiteX1" fmla="*/ 335765 w 683820"/>
                <a:gd name="connsiteY1" fmla="*/ 2180297 h 4430059"/>
                <a:gd name="connsiteX2" fmla="*/ 0 w 683820"/>
                <a:gd name="connsiteY2" fmla="*/ 4430058 h 4430059"/>
                <a:gd name="connsiteX0" fmla="*/ 383925 w 1066815"/>
                <a:gd name="connsiteY0" fmla="*/ 31131 h 2990292"/>
                <a:gd name="connsiteX1" fmla="*/ 1066239 w 1066815"/>
                <a:gd name="connsiteY1" fmla="*/ 1024379 h 2990292"/>
                <a:gd name="connsiteX2" fmla="*/ 1042698 w 1066815"/>
                <a:gd name="connsiteY2" fmla="*/ 1900053 h 2990292"/>
                <a:gd name="connsiteX3" fmla="*/ 383926 w 1066815"/>
                <a:gd name="connsiteY3" fmla="*/ 1746154 h 2990292"/>
                <a:gd name="connsiteX4" fmla="*/ 383925 w 1066815"/>
                <a:gd name="connsiteY4" fmla="*/ 31131 h 2990292"/>
                <a:gd name="connsiteX0" fmla="*/ 600192 w 1066815"/>
                <a:gd name="connsiteY0" fmla="*/ 222 h 2990292"/>
                <a:gd name="connsiteX1" fmla="*/ 718760 w 1066815"/>
                <a:gd name="connsiteY1" fmla="*/ 2180297 h 2990292"/>
                <a:gd name="connsiteX2" fmla="*/ 0 w 1066815"/>
                <a:gd name="connsiteY2" fmla="*/ 2990291 h 2990292"/>
                <a:gd name="connsiteX0" fmla="*/ 383925 w 1066815"/>
                <a:gd name="connsiteY0" fmla="*/ 31104 h 2990265"/>
                <a:gd name="connsiteX1" fmla="*/ 1066239 w 1066815"/>
                <a:gd name="connsiteY1" fmla="*/ 1024352 h 2990265"/>
                <a:gd name="connsiteX2" fmla="*/ 1042698 w 1066815"/>
                <a:gd name="connsiteY2" fmla="*/ 1900026 h 2990265"/>
                <a:gd name="connsiteX3" fmla="*/ 383926 w 1066815"/>
                <a:gd name="connsiteY3" fmla="*/ 1746127 h 2990265"/>
                <a:gd name="connsiteX4" fmla="*/ 383925 w 1066815"/>
                <a:gd name="connsiteY4" fmla="*/ 31104 h 2990265"/>
                <a:gd name="connsiteX0" fmla="*/ 600192 w 1066815"/>
                <a:gd name="connsiteY0" fmla="*/ 195 h 2990265"/>
                <a:gd name="connsiteX1" fmla="*/ 594991 w 1066815"/>
                <a:gd name="connsiteY1" fmla="*/ 2464915 h 2990265"/>
                <a:gd name="connsiteX2" fmla="*/ 0 w 1066815"/>
                <a:gd name="connsiteY2" fmla="*/ 2990264 h 2990265"/>
                <a:gd name="connsiteX0" fmla="*/ 0 w 682890"/>
                <a:gd name="connsiteY0" fmla="*/ 31104 h 4953183"/>
                <a:gd name="connsiteX1" fmla="*/ 682314 w 682890"/>
                <a:gd name="connsiteY1" fmla="*/ 1024352 h 4953183"/>
                <a:gd name="connsiteX2" fmla="*/ 658773 w 682890"/>
                <a:gd name="connsiteY2" fmla="*/ 1900026 h 4953183"/>
                <a:gd name="connsiteX3" fmla="*/ 1 w 682890"/>
                <a:gd name="connsiteY3" fmla="*/ 1746127 h 4953183"/>
                <a:gd name="connsiteX4" fmla="*/ 0 w 682890"/>
                <a:gd name="connsiteY4" fmla="*/ 31104 h 4953183"/>
                <a:gd name="connsiteX0" fmla="*/ 216267 w 682890"/>
                <a:gd name="connsiteY0" fmla="*/ 195 h 4953183"/>
                <a:gd name="connsiteX1" fmla="*/ 211066 w 682890"/>
                <a:gd name="connsiteY1" fmla="*/ 2464915 h 4953183"/>
                <a:gd name="connsiteX2" fmla="*/ 48733 w 682890"/>
                <a:gd name="connsiteY2" fmla="*/ 4953182 h 4953183"/>
                <a:gd name="connsiteX0" fmla="*/ 0 w 768001"/>
                <a:gd name="connsiteY0" fmla="*/ 31104 h 3929391"/>
                <a:gd name="connsiteX1" fmla="*/ 682314 w 768001"/>
                <a:gd name="connsiteY1" fmla="*/ 1024352 h 3929391"/>
                <a:gd name="connsiteX2" fmla="*/ 658773 w 768001"/>
                <a:gd name="connsiteY2" fmla="*/ 1900026 h 3929391"/>
                <a:gd name="connsiteX3" fmla="*/ 1 w 768001"/>
                <a:gd name="connsiteY3" fmla="*/ 1746127 h 3929391"/>
                <a:gd name="connsiteX4" fmla="*/ 0 w 768001"/>
                <a:gd name="connsiteY4" fmla="*/ 31104 h 3929391"/>
                <a:gd name="connsiteX0" fmla="*/ 216267 w 768001"/>
                <a:gd name="connsiteY0" fmla="*/ 195 h 3929391"/>
                <a:gd name="connsiteX1" fmla="*/ 211066 w 768001"/>
                <a:gd name="connsiteY1" fmla="*/ 2464915 h 3929391"/>
                <a:gd name="connsiteX2" fmla="*/ 767977 w 768001"/>
                <a:gd name="connsiteY2" fmla="*/ 3929390 h 3929391"/>
                <a:gd name="connsiteX0" fmla="*/ 0 w 892493"/>
                <a:gd name="connsiteY0" fmla="*/ 31104 h 2464914"/>
                <a:gd name="connsiteX1" fmla="*/ 682314 w 892493"/>
                <a:gd name="connsiteY1" fmla="*/ 1024352 h 2464914"/>
                <a:gd name="connsiteX2" fmla="*/ 658773 w 892493"/>
                <a:gd name="connsiteY2" fmla="*/ 1900026 h 2464914"/>
                <a:gd name="connsiteX3" fmla="*/ 1 w 892493"/>
                <a:gd name="connsiteY3" fmla="*/ 1746127 h 2464914"/>
                <a:gd name="connsiteX4" fmla="*/ 0 w 892493"/>
                <a:gd name="connsiteY4" fmla="*/ 31104 h 2464914"/>
                <a:gd name="connsiteX0" fmla="*/ 216267 w 892493"/>
                <a:gd name="connsiteY0" fmla="*/ 195 h 2464914"/>
                <a:gd name="connsiteX1" fmla="*/ 211066 w 892493"/>
                <a:gd name="connsiteY1" fmla="*/ 2464915 h 2464914"/>
                <a:gd name="connsiteX2" fmla="*/ 892473 w 892493"/>
                <a:gd name="connsiteY2" fmla="*/ 2300328 h 2464914"/>
                <a:gd name="connsiteX0" fmla="*/ 0 w 840100"/>
                <a:gd name="connsiteY0" fmla="*/ 31104 h 2464914"/>
                <a:gd name="connsiteX1" fmla="*/ 682314 w 840100"/>
                <a:gd name="connsiteY1" fmla="*/ 1024352 h 2464914"/>
                <a:gd name="connsiteX2" fmla="*/ 658773 w 840100"/>
                <a:gd name="connsiteY2" fmla="*/ 1900026 h 2464914"/>
                <a:gd name="connsiteX3" fmla="*/ 1 w 840100"/>
                <a:gd name="connsiteY3" fmla="*/ 1746127 h 2464914"/>
                <a:gd name="connsiteX4" fmla="*/ 0 w 840100"/>
                <a:gd name="connsiteY4" fmla="*/ 31104 h 2464914"/>
                <a:gd name="connsiteX0" fmla="*/ 216267 w 840100"/>
                <a:gd name="connsiteY0" fmla="*/ 195 h 2464914"/>
                <a:gd name="connsiteX1" fmla="*/ 211066 w 840100"/>
                <a:gd name="connsiteY1" fmla="*/ 2464915 h 2464914"/>
                <a:gd name="connsiteX2" fmla="*/ 840078 w 840100"/>
                <a:gd name="connsiteY2" fmla="*/ 120292 h 2464914"/>
                <a:gd name="connsiteX0" fmla="*/ 0 w 840119"/>
                <a:gd name="connsiteY0" fmla="*/ 31116 h 2316601"/>
                <a:gd name="connsiteX1" fmla="*/ 682314 w 840119"/>
                <a:gd name="connsiteY1" fmla="*/ 1024364 h 2316601"/>
                <a:gd name="connsiteX2" fmla="*/ 658773 w 840119"/>
                <a:gd name="connsiteY2" fmla="*/ 1900038 h 2316601"/>
                <a:gd name="connsiteX3" fmla="*/ 1 w 840119"/>
                <a:gd name="connsiteY3" fmla="*/ 1746139 h 2316601"/>
                <a:gd name="connsiteX4" fmla="*/ 0 w 840119"/>
                <a:gd name="connsiteY4" fmla="*/ 31116 h 2316601"/>
                <a:gd name="connsiteX0" fmla="*/ 216267 w 840119"/>
                <a:gd name="connsiteY0" fmla="*/ 207 h 2316601"/>
                <a:gd name="connsiteX1" fmla="*/ 499648 w 840119"/>
                <a:gd name="connsiteY1" fmla="*/ 2316602 h 2316601"/>
                <a:gd name="connsiteX2" fmla="*/ 840078 w 840119"/>
                <a:gd name="connsiteY2" fmla="*/ 120304 h 2316601"/>
                <a:gd name="connsiteX0" fmla="*/ 0 w 840126"/>
                <a:gd name="connsiteY0" fmla="*/ 31107 h 2421789"/>
                <a:gd name="connsiteX1" fmla="*/ 682314 w 840126"/>
                <a:gd name="connsiteY1" fmla="*/ 1024355 h 2421789"/>
                <a:gd name="connsiteX2" fmla="*/ 658773 w 840126"/>
                <a:gd name="connsiteY2" fmla="*/ 1900029 h 2421789"/>
                <a:gd name="connsiteX3" fmla="*/ 1 w 840126"/>
                <a:gd name="connsiteY3" fmla="*/ 1746130 h 2421789"/>
                <a:gd name="connsiteX4" fmla="*/ 0 w 840126"/>
                <a:gd name="connsiteY4" fmla="*/ 31107 h 2421789"/>
                <a:gd name="connsiteX0" fmla="*/ 216267 w 840126"/>
                <a:gd name="connsiteY0" fmla="*/ 198 h 2421789"/>
                <a:gd name="connsiteX1" fmla="*/ 547563 w 840126"/>
                <a:gd name="connsiteY1" fmla="*/ 2421788 h 2421789"/>
                <a:gd name="connsiteX2" fmla="*/ 840078 w 840126"/>
                <a:gd name="connsiteY2" fmla="*/ 120295 h 2421789"/>
                <a:gd name="connsiteX0" fmla="*/ 0 w 840106"/>
                <a:gd name="connsiteY0" fmla="*/ 31063 h 3087968"/>
                <a:gd name="connsiteX1" fmla="*/ 682314 w 840106"/>
                <a:gd name="connsiteY1" fmla="*/ 1024311 h 3087968"/>
                <a:gd name="connsiteX2" fmla="*/ 658773 w 840106"/>
                <a:gd name="connsiteY2" fmla="*/ 1899985 h 3087968"/>
                <a:gd name="connsiteX3" fmla="*/ 1 w 840106"/>
                <a:gd name="connsiteY3" fmla="*/ 1746086 h 3087968"/>
                <a:gd name="connsiteX4" fmla="*/ 0 w 840106"/>
                <a:gd name="connsiteY4" fmla="*/ 31063 h 3087968"/>
                <a:gd name="connsiteX0" fmla="*/ 216267 w 840106"/>
                <a:gd name="connsiteY0" fmla="*/ 154 h 3087968"/>
                <a:gd name="connsiteX1" fmla="*/ 343396 w 840106"/>
                <a:gd name="connsiteY1" fmla="*/ 3087969 h 3087968"/>
                <a:gd name="connsiteX2" fmla="*/ 840078 w 840106"/>
                <a:gd name="connsiteY2" fmla="*/ 120251 h 3087968"/>
                <a:gd name="connsiteX0" fmla="*/ 368051 w 1050941"/>
                <a:gd name="connsiteY0" fmla="*/ 31063 h 3087968"/>
                <a:gd name="connsiteX1" fmla="*/ 1050365 w 1050941"/>
                <a:gd name="connsiteY1" fmla="*/ 1024311 h 3087968"/>
                <a:gd name="connsiteX2" fmla="*/ 1026824 w 1050941"/>
                <a:gd name="connsiteY2" fmla="*/ 1899985 h 3087968"/>
                <a:gd name="connsiteX3" fmla="*/ 368052 w 1050941"/>
                <a:gd name="connsiteY3" fmla="*/ 1746086 h 3087968"/>
                <a:gd name="connsiteX4" fmla="*/ 368051 w 1050941"/>
                <a:gd name="connsiteY4" fmla="*/ 31063 h 3087968"/>
                <a:gd name="connsiteX0" fmla="*/ 584318 w 1050941"/>
                <a:gd name="connsiteY0" fmla="*/ 154 h 3087968"/>
                <a:gd name="connsiteX1" fmla="*/ 711447 w 1050941"/>
                <a:gd name="connsiteY1" fmla="*/ 3087969 h 3087968"/>
                <a:gd name="connsiteX2" fmla="*/ 0 w 1050941"/>
                <a:gd name="connsiteY2" fmla="*/ 233374 h 3087968"/>
                <a:gd name="connsiteX0" fmla="*/ 368051 w 1050941"/>
                <a:gd name="connsiteY0" fmla="*/ 31063 h 3063744"/>
                <a:gd name="connsiteX1" fmla="*/ 1050365 w 1050941"/>
                <a:gd name="connsiteY1" fmla="*/ 1024311 h 3063744"/>
                <a:gd name="connsiteX2" fmla="*/ 1026824 w 1050941"/>
                <a:gd name="connsiteY2" fmla="*/ 1899985 h 3063744"/>
                <a:gd name="connsiteX3" fmla="*/ 368052 w 1050941"/>
                <a:gd name="connsiteY3" fmla="*/ 1746086 h 3063744"/>
                <a:gd name="connsiteX4" fmla="*/ 368051 w 1050941"/>
                <a:gd name="connsiteY4" fmla="*/ 31063 h 3063744"/>
                <a:gd name="connsiteX0" fmla="*/ 584318 w 1050941"/>
                <a:gd name="connsiteY0" fmla="*/ 154 h 3063744"/>
                <a:gd name="connsiteX1" fmla="*/ 290556 w 1050941"/>
                <a:gd name="connsiteY1" fmla="*/ 3063743 h 3063744"/>
                <a:gd name="connsiteX2" fmla="*/ 0 w 1050941"/>
                <a:gd name="connsiteY2" fmla="*/ 233374 h 3063744"/>
                <a:gd name="connsiteX0" fmla="*/ 368051 w 1050941"/>
                <a:gd name="connsiteY0" fmla="*/ 31090 h 2624519"/>
                <a:gd name="connsiteX1" fmla="*/ 1050365 w 1050941"/>
                <a:gd name="connsiteY1" fmla="*/ 1024338 h 2624519"/>
                <a:gd name="connsiteX2" fmla="*/ 1026824 w 1050941"/>
                <a:gd name="connsiteY2" fmla="*/ 1900012 h 2624519"/>
                <a:gd name="connsiteX3" fmla="*/ 368052 w 1050941"/>
                <a:gd name="connsiteY3" fmla="*/ 1746113 h 2624519"/>
                <a:gd name="connsiteX4" fmla="*/ 368051 w 1050941"/>
                <a:gd name="connsiteY4" fmla="*/ 31090 h 2624519"/>
                <a:gd name="connsiteX0" fmla="*/ 584318 w 1050941"/>
                <a:gd name="connsiteY0" fmla="*/ 181 h 2624519"/>
                <a:gd name="connsiteX1" fmla="*/ 989162 w 1050941"/>
                <a:gd name="connsiteY1" fmla="*/ 2624518 h 2624519"/>
                <a:gd name="connsiteX2" fmla="*/ 0 w 1050941"/>
                <a:gd name="connsiteY2" fmla="*/ 233401 h 2624519"/>
                <a:gd name="connsiteX0" fmla="*/ 0 w 682890"/>
                <a:gd name="connsiteY0" fmla="*/ 313177 h 2906606"/>
                <a:gd name="connsiteX1" fmla="*/ 682314 w 682890"/>
                <a:gd name="connsiteY1" fmla="*/ 1306425 h 2906606"/>
                <a:gd name="connsiteX2" fmla="*/ 658773 w 682890"/>
                <a:gd name="connsiteY2" fmla="*/ 2182099 h 2906606"/>
                <a:gd name="connsiteX3" fmla="*/ 1 w 682890"/>
                <a:gd name="connsiteY3" fmla="*/ 2028200 h 2906606"/>
                <a:gd name="connsiteX4" fmla="*/ 0 w 682890"/>
                <a:gd name="connsiteY4" fmla="*/ 313177 h 2906606"/>
                <a:gd name="connsiteX0" fmla="*/ 216267 w 682890"/>
                <a:gd name="connsiteY0" fmla="*/ 282268 h 2906606"/>
                <a:gd name="connsiteX1" fmla="*/ 621111 w 682890"/>
                <a:gd name="connsiteY1" fmla="*/ 2906605 h 2906606"/>
                <a:gd name="connsiteX2" fmla="*/ 581846 w 682890"/>
                <a:gd name="connsiteY2" fmla="*/ 534 h 2906606"/>
                <a:gd name="connsiteX0" fmla="*/ 0 w 682890"/>
                <a:gd name="connsiteY0" fmla="*/ 313070 h 3661190"/>
                <a:gd name="connsiteX1" fmla="*/ 682314 w 682890"/>
                <a:gd name="connsiteY1" fmla="*/ 1306318 h 3661190"/>
                <a:gd name="connsiteX2" fmla="*/ 658773 w 682890"/>
                <a:gd name="connsiteY2" fmla="*/ 2181992 h 3661190"/>
                <a:gd name="connsiteX3" fmla="*/ 1 w 682890"/>
                <a:gd name="connsiteY3" fmla="*/ 2028093 h 3661190"/>
                <a:gd name="connsiteX4" fmla="*/ 0 w 682890"/>
                <a:gd name="connsiteY4" fmla="*/ 313070 h 3661190"/>
                <a:gd name="connsiteX0" fmla="*/ 216267 w 682890"/>
                <a:gd name="connsiteY0" fmla="*/ 282161 h 3661190"/>
                <a:gd name="connsiteX1" fmla="*/ 400836 w 682890"/>
                <a:gd name="connsiteY1" fmla="*/ 3661188 h 3661190"/>
                <a:gd name="connsiteX2" fmla="*/ 581846 w 682890"/>
                <a:gd name="connsiteY2" fmla="*/ 427 h 3661190"/>
                <a:gd name="connsiteX0" fmla="*/ 0 w 682890"/>
                <a:gd name="connsiteY0" fmla="*/ 279914 h 3628031"/>
                <a:gd name="connsiteX1" fmla="*/ 682314 w 682890"/>
                <a:gd name="connsiteY1" fmla="*/ 1273162 h 3628031"/>
                <a:gd name="connsiteX2" fmla="*/ 658773 w 682890"/>
                <a:gd name="connsiteY2" fmla="*/ 2148836 h 3628031"/>
                <a:gd name="connsiteX3" fmla="*/ 1 w 682890"/>
                <a:gd name="connsiteY3" fmla="*/ 1994937 h 3628031"/>
                <a:gd name="connsiteX4" fmla="*/ 0 w 682890"/>
                <a:gd name="connsiteY4" fmla="*/ 279914 h 3628031"/>
                <a:gd name="connsiteX0" fmla="*/ 216267 w 682890"/>
                <a:gd name="connsiteY0" fmla="*/ 249005 h 3628031"/>
                <a:gd name="connsiteX1" fmla="*/ 400836 w 682890"/>
                <a:gd name="connsiteY1" fmla="*/ 3628032 h 3628031"/>
                <a:gd name="connsiteX2" fmla="*/ 465341 w 682890"/>
                <a:gd name="connsiteY2" fmla="*/ 431 h 3628031"/>
                <a:gd name="connsiteX0" fmla="*/ 0 w 708479"/>
                <a:gd name="connsiteY0" fmla="*/ 31049 h 3379166"/>
                <a:gd name="connsiteX1" fmla="*/ 682314 w 708479"/>
                <a:gd name="connsiteY1" fmla="*/ 1024297 h 3379166"/>
                <a:gd name="connsiteX2" fmla="*/ 658773 w 708479"/>
                <a:gd name="connsiteY2" fmla="*/ 1899971 h 3379166"/>
                <a:gd name="connsiteX3" fmla="*/ 1 w 708479"/>
                <a:gd name="connsiteY3" fmla="*/ 1746072 h 3379166"/>
                <a:gd name="connsiteX4" fmla="*/ 0 w 708479"/>
                <a:gd name="connsiteY4" fmla="*/ 31049 h 3379166"/>
                <a:gd name="connsiteX0" fmla="*/ 216267 w 708479"/>
                <a:gd name="connsiteY0" fmla="*/ 140 h 3379166"/>
                <a:gd name="connsiteX1" fmla="*/ 400836 w 708479"/>
                <a:gd name="connsiteY1" fmla="*/ 3379167 h 3379166"/>
                <a:gd name="connsiteX2" fmla="*/ 708434 w 708479"/>
                <a:gd name="connsiteY2" fmla="*/ 1176848 h 3379166"/>
                <a:gd name="connsiteX0" fmla="*/ 0 w 708463"/>
                <a:gd name="connsiteY0" fmla="*/ 31073 h 2900887"/>
                <a:gd name="connsiteX1" fmla="*/ 682314 w 708463"/>
                <a:gd name="connsiteY1" fmla="*/ 1024321 h 2900887"/>
                <a:gd name="connsiteX2" fmla="*/ 658773 w 708463"/>
                <a:gd name="connsiteY2" fmla="*/ 1899995 h 2900887"/>
                <a:gd name="connsiteX3" fmla="*/ 1 w 708463"/>
                <a:gd name="connsiteY3" fmla="*/ 1746096 h 2900887"/>
                <a:gd name="connsiteX4" fmla="*/ 0 w 708463"/>
                <a:gd name="connsiteY4" fmla="*/ 31073 h 2900887"/>
                <a:gd name="connsiteX0" fmla="*/ 216267 w 708463"/>
                <a:gd name="connsiteY0" fmla="*/ 164 h 2900887"/>
                <a:gd name="connsiteX1" fmla="*/ 239380 w 708463"/>
                <a:gd name="connsiteY1" fmla="*/ 2900888 h 2900887"/>
                <a:gd name="connsiteX2" fmla="*/ 708434 w 708463"/>
                <a:gd name="connsiteY2" fmla="*/ 1176872 h 2900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8463" h="2900887" stroke="0" extrusionOk="0">
                  <a:moveTo>
                    <a:pt x="0" y="31073"/>
                  </a:moveTo>
                  <a:cubicBezTo>
                    <a:pt x="290763" y="31073"/>
                    <a:pt x="700366" y="1162234"/>
                    <a:pt x="682314" y="1024321"/>
                  </a:cubicBezTo>
                  <a:cubicBezTo>
                    <a:pt x="672671" y="950652"/>
                    <a:pt x="666449" y="1679090"/>
                    <a:pt x="658773" y="1899995"/>
                  </a:cubicBezTo>
                  <a:lnTo>
                    <a:pt x="1" y="1746096"/>
                  </a:lnTo>
                  <a:cubicBezTo>
                    <a:pt x="1" y="1174422"/>
                    <a:pt x="0" y="602747"/>
                    <a:pt x="0" y="31073"/>
                  </a:cubicBezTo>
                  <a:close/>
                </a:path>
                <a:path w="708463" h="2900887" fill="none">
                  <a:moveTo>
                    <a:pt x="216267" y="164"/>
                  </a:moveTo>
                  <a:cubicBezTo>
                    <a:pt x="224162" y="-24803"/>
                    <a:pt x="245433" y="2801836"/>
                    <a:pt x="239380" y="2900888"/>
                  </a:cubicBezTo>
                  <a:cubicBezTo>
                    <a:pt x="256877" y="2884112"/>
                    <a:pt x="712700" y="1130890"/>
                    <a:pt x="708434" y="1176872"/>
                  </a:cubicBezTo>
                </a:path>
              </a:pathLst>
            </a:cu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4" name="Gruppe 33">
              <a:extLst>
                <a:ext uri="{FF2B5EF4-FFF2-40B4-BE49-F238E27FC236}">
                  <a16:creationId xmlns:a16="http://schemas.microsoft.com/office/drawing/2014/main" id="{4AC8EE71-C273-4D11-B75A-A88A0FC825B3}"/>
                </a:ext>
              </a:extLst>
            </p:cNvPr>
            <p:cNvGrpSpPr/>
            <p:nvPr/>
          </p:nvGrpSpPr>
          <p:grpSpPr>
            <a:xfrm>
              <a:off x="2805564" y="1775310"/>
              <a:ext cx="1089360" cy="699480"/>
              <a:chOff x="3421751" y="1002699"/>
              <a:chExt cx="1089360" cy="69948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607">
                <p14:nvContentPartPr>
                  <p14:cNvPr id="15" name="Håndskrift 14">
                    <a:extLst>
                      <a:ext uri="{FF2B5EF4-FFF2-40B4-BE49-F238E27FC236}">
                        <a16:creationId xmlns:a16="http://schemas.microsoft.com/office/drawing/2014/main" id="{5F133728-8E1A-4497-BDFD-83C3EDD66998}"/>
                      </a:ext>
                    </a:extLst>
                  </p14:cNvPr>
                  <p14:cNvContentPartPr/>
                  <p14:nvPr/>
                </p14:nvContentPartPr>
                <p14:xfrm>
                  <a:off x="4221671" y="1002699"/>
                  <a:ext cx="289440" cy="699480"/>
                </p14:xfrm>
              </p:contentPart>
            </mc:Choice>
            <mc:Fallback xmlns="">
              <p:pic>
                <p:nvPicPr>
                  <p:cNvPr id="15" name="Håndskrift 14">
                    <a:extLst>
                      <a:ext uri="{FF2B5EF4-FFF2-40B4-BE49-F238E27FC236}">
                        <a16:creationId xmlns:a16="http://schemas.microsoft.com/office/drawing/2014/main" id="{5F133728-8E1A-4497-BDFD-83C3EDD66998}"/>
                      </a:ext>
                    </a:extLst>
                  </p:cNvPr>
                  <p:cNvPicPr/>
                  <p:nvPr/>
                </p:nvPicPr>
                <p:blipFill>
                  <a:blip r:embed="rId1150"/>
                  <a:stretch>
                    <a:fillRect/>
                  </a:stretch>
                </p:blipFill>
                <p:spPr>
                  <a:xfrm>
                    <a:off x="4203671" y="985059"/>
                    <a:ext cx="325080" cy="7351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08">
                <p14:nvContentPartPr>
                  <p14:cNvPr id="16" name="Håndskrift 15">
                    <a:extLst>
                      <a:ext uri="{FF2B5EF4-FFF2-40B4-BE49-F238E27FC236}">
                        <a16:creationId xmlns:a16="http://schemas.microsoft.com/office/drawing/2014/main" id="{F04546BB-C0A9-4C2D-A32D-3E63FAD46B79}"/>
                      </a:ext>
                    </a:extLst>
                  </p14:cNvPr>
                  <p14:cNvContentPartPr/>
                  <p14:nvPr/>
                </p14:nvContentPartPr>
                <p14:xfrm>
                  <a:off x="3522551" y="1004139"/>
                  <a:ext cx="801720" cy="358560"/>
                </p14:xfrm>
              </p:contentPart>
            </mc:Choice>
            <mc:Fallback xmlns="">
              <p:pic>
                <p:nvPicPr>
                  <p:cNvPr id="16" name="Håndskrift 15">
                    <a:extLst>
                      <a:ext uri="{FF2B5EF4-FFF2-40B4-BE49-F238E27FC236}">
                        <a16:creationId xmlns:a16="http://schemas.microsoft.com/office/drawing/2014/main" id="{F04546BB-C0A9-4C2D-A32D-3E63FAD46B79}"/>
                      </a:ext>
                    </a:extLst>
                  </p:cNvPr>
                  <p:cNvPicPr/>
                  <p:nvPr/>
                </p:nvPicPr>
                <p:blipFill>
                  <a:blip r:embed="rId1152"/>
                  <a:stretch>
                    <a:fillRect/>
                  </a:stretch>
                </p:blipFill>
                <p:spPr>
                  <a:xfrm>
                    <a:off x="3504911" y="986139"/>
                    <a:ext cx="837360" cy="3942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09">
                <p14:nvContentPartPr>
                  <p14:cNvPr id="18" name="Håndskrift 17">
                    <a:extLst>
                      <a:ext uri="{FF2B5EF4-FFF2-40B4-BE49-F238E27FC236}">
                        <a16:creationId xmlns:a16="http://schemas.microsoft.com/office/drawing/2014/main" id="{6C037975-0AA4-4B7C-A210-5A1C00F56969}"/>
                      </a:ext>
                    </a:extLst>
                  </p14:cNvPr>
                  <p14:cNvContentPartPr/>
                  <p14:nvPr/>
                </p14:nvContentPartPr>
                <p14:xfrm>
                  <a:off x="3531911" y="1514619"/>
                  <a:ext cx="754920" cy="183600"/>
                </p14:xfrm>
              </p:contentPart>
            </mc:Choice>
            <mc:Fallback xmlns="">
              <p:pic>
                <p:nvPicPr>
                  <p:cNvPr id="18" name="Håndskrift 17">
                    <a:extLst>
                      <a:ext uri="{FF2B5EF4-FFF2-40B4-BE49-F238E27FC236}">
                        <a16:creationId xmlns:a16="http://schemas.microsoft.com/office/drawing/2014/main" id="{6C037975-0AA4-4B7C-A210-5A1C00F56969}"/>
                      </a:ext>
                    </a:extLst>
                  </p:cNvPr>
                  <p:cNvPicPr/>
                  <p:nvPr/>
                </p:nvPicPr>
                <p:blipFill>
                  <a:blip r:embed="rId1154"/>
                  <a:stretch>
                    <a:fillRect/>
                  </a:stretch>
                </p:blipFill>
                <p:spPr>
                  <a:xfrm>
                    <a:off x="3514271" y="1496979"/>
                    <a:ext cx="790560" cy="2192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10">
                <p14:nvContentPartPr>
                  <p14:cNvPr id="19" name="Håndskrift 18">
                    <a:extLst>
                      <a:ext uri="{FF2B5EF4-FFF2-40B4-BE49-F238E27FC236}">
                        <a16:creationId xmlns:a16="http://schemas.microsoft.com/office/drawing/2014/main" id="{B295BB0B-29E4-4FBB-AFEE-9A454C7C1DE4}"/>
                      </a:ext>
                    </a:extLst>
                  </p14:cNvPr>
                  <p14:cNvContentPartPr/>
                  <p14:nvPr/>
                </p14:nvContentPartPr>
                <p14:xfrm>
                  <a:off x="3421751" y="1286739"/>
                  <a:ext cx="111600" cy="257760"/>
                </p14:xfrm>
              </p:contentPart>
            </mc:Choice>
            <mc:Fallback xmlns="">
              <p:pic>
                <p:nvPicPr>
                  <p:cNvPr id="19" name="Håndskrift 18">
                    <a:extLst>
                      <a:ext uri="{FF2B5EF4-FFF2-40B4-BE49-F238E27FC236}">
                        <a16:creationId xmlns:a16="http://schemas.microsoft.com/office/drawing/2014/main" id="{B295BB0B-29E4-4FBB-AFEE-9A454C7C1DE4}"/>
                      </a:ext>
                    </a:extLst>
                  </p:cNvPr>
                  <p:cNvPicPr/>
                  <p:nvPr/>
                </p:nvPicPr>
                <p:blipFill>
                  <a:blip r:embed="rId1156"/>
                  <a:stretch>
                    <a:fillRect/>
                  </a:stretch>
                </p:blipFill>
                <p:spPr>
                  <a:xfrm>
                    <a:off x="3404111" y="1269099"/>
                    <a:ext cx="147240" cy="2934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11">
                <p14:nvContentPartPr>
                  <p14:cNvPr id="24" name="Håndskrift 23">
                    <a:extLst>
                      <a:ext uri="{FF2B5EF4-FFF2-40B4-BE49-F238E27FC236}">
                        <a16:creationId xmlns:a16="http://schemas.microsoft.com/office/drawing/2014/main" id="{447076F7-D5AB-47A1-A3A2-5F6350B072D8}"/>
                      </a:ext>
                    </a:extLst>
                  </p14:cNvPr>
                  <p14:cNvContentPartPr/>
                  <p14:nvPr/>
                </p14:nvContentPartPr>
                <p14:xfrm>
                  <a:off x="3637751" y="1172619"/>
                  <a:ext cx="134280" cy="146160"/>
                </p14:xfrm>
              </p:contentPart>
            </mc:Choice>
            <mc:Fallback xmlns="">
              <p:pic>
                <p:nvPicPr>
                  <p:cNvPr id="24" name="Håndskrift 23">
                    <a:extLst>
                      <a:ext uri="{FF2B5EF4-FFF2-40B4-BE49-F238E27FC236}">
                        <a16:creationId xmlns:a16="http://schemas.microsoft.com/office/drawing/2014/main" id="{447076F7-D5AB-47A1-A3A2-5F6350B072D8}"/>
                      </a:ext>
                    </a:extLst>
                  </p:cNvPr>
                  <p:cNvPicPr/>
                  <p:nvPr/>
                </p:nvPicPr>
                <p:blipFill>
                  <a:blip r:embed="rId1158"/>
                  <a:stretch>
                    <a:fillRect/>
                  </a:stretch>
                </p:blipFill>
                <p:spPr>
                  <a:xfrm>
                    <a:off x="3619751" y="1154979"/>
                    <a:ext cx="169920" cy="1818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12">
                <p14:nvContentPartPr>
                  <p14:cNvPr id="28" name="Håndskrift 27">
                    <a:extLst>
                      <a:ext uri="{FF2B5EF4-FFF2-40B4-BE49-F238E27FC236}">
                        <a16:creationId xmlns:a16="http://schemas.microsoft.com/office/drawing/2014/main" id="{60304D9C-FE11-460E-BE1D-4E2A03D25B30}"/>
                      </a:ext>
                    </a:extLst>
                  </p14:cNvPr>
                  <p14:cNvContentPartPr/>
                  <p14:nvPr/>
                </p14:nvContentPartPr>
                <p14:xfrm>
                  <a:off x="3461351" y="1084419"/>
                  <a:ext cx="770040" cy="352080"/>
                </p14:xfrm>
              </p:contentPart>
            </mc:Choice>
            <mc:Fallback xmlns="">
              <p:pic>
                <p:nvPicPr>
                  <p:cNvPr id="28" name="Håndskrift 27">
                    <a:extLst>
                      <a:ext uri="{FF2B5EF4-FFF2-40B4-BE49-F238E27FC236}">
                        <a16:creationId xmlns:a16="http://schemas.microsoft.com/office/drawing/2014/main" id="{60304D9C-FE11-460E-BE1D-4E2A03D25B30}"/>
                      </a:ext>
                    </a:extLst>
                  </p:cNvPr>
                  <p:cNvPicPr/>
                  <p:nvPr/>
                </p:nvPicPr>
                <p:blipFill>
                  <a:blip r:embed="rId1160"/>
                  <a:stretch>
                    <a:fillRect/>
                  </a:stretch>
                </p:blipFill>
                <p:spPr>
                  <a:xfrm>
                    <a:off x="3425351" y="1048419"/>
                    <a:ext cx="841680" cy="42372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33" name="Gruppe 32">
                <a:extLst>
                  <a:ext uri="{FF2B5EF4-FFF2-40B4-BE49-F238E27FC236}">
                    <a16:creationId xmlns:a16="http://schemas.microsoft.com/office/drawing/2014/main" id="{2CE807F6-4E1A-438D-A88D-686F7C4D8604}"/>
                  </a:ext>
                </a:extLst>
              </p:cNvPr>
              <p:cNvGrpSpPr/>
              <p:nvPr/>
            </p:nvGrpSpPr>
            <p:grpSpPr>
              <a:xfrm>
                <a:off x="3553871" y="1111419"/>
                <a:ext cx="714600" cy="501840"/>
                <a:chOff x="3553871" y="1111419"/>
                <a:chExt cx="714600" cy="5018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613">
                  <p14:nvContentPartPr>
                    <p14:cNvPr id="30" name="Håndskrift 29">
                      <a:extLst>
                        <a:ext uri="{FF2B5EF4-FFF2-40B4-BE49-F238E27FC236}">
                          <a16:creationId xmlns:a16="http://schemas.microsoft.com/office/drawing/2014/main" id="{184F4A8B-04FB-4566-8BA0-1C8E00EF8D7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553871" y="1111419"/>
                    <a:ext cx="714600" cy="501840"/>
                  </p14:xfrm>
                </p:contentPart>
              </mc:Choice>
              <mc:Fallback xmlns="">
                <p:pic>
                  <p:nvPicPr>
                    <p:cNvPr id="30" name="Håndskrift 29">
                      <a:extLst>
                        <a:ext uri="{FF2B5EF4-FFF2-40B4-BE49-F238E27FC236}">
                          <a16:creationId xmlns:a16="http://schemas.microsoft.com/office/drawing/2014/main" id="{184F4A8B-04FB-4566-8BA0-1C8E00EF8D79}"/>
                        </a:ext>
                      </a:extLst>
                    </p:cNvPr>
                    <p:cNvPicPr/>
                    <p:nvPr/>
                  </p:nvPicPr>
                  <p:blipFill>
                    <a:blip r:embed="rId1162"/>
                    <a:stretch>
                      <a:fillRect/>
                    </a:stretch>
                  </p:blipFill>
                  <p:spPr>
                    <a:xfrm>
                      <a:off x="3518231" y="1075779"/>
                      <a:ext cx="786240" cy="5734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14">
                  <p14:nvContentPartPr>
                    <p14:cNvPr id="20" name="Håndskrift 19">
                      <a:extLst>
                        <a:ext uri="{FF2B5EF4-FFF2-40B4-BE49-F238E27FC236}">
                          <a16:creationId xmlns:a16="http://schemas.microsoft.com/office/drawing/2014/main" id="{FE560B80-4FB7-4D7F-997D-8A0466F96C5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604271" y="1220859"/>
                    <a:ext cx="151920" cy="274680"/>
                  </p14:xfrm>
                </p:contentPart>
              </mc:Choice>
              <mc:Fallback xmlns="">
                <p:pic>
                  <p:nvPicPr>
                    <p:cNvPr id="20" name="Håndskrift 19">
                      <a:extLst>
                        <a:ext uri="{FF2B5EF4-FFF2-40B4-BE49-F238E27FC236}">
                          <a16:creationId xmlns:a16="http://schemas.microsoft.com/office/drawing/2014/main" id="{FE560B80-4FB7-4D7F-997D-8A0466F96C5C}"/>
                        </a:ext>
                      </a:extLst>
                    </p:cNvPr>
                    <p:cNvPicPr/>
                    <p:nvPr/>
                  </p:nvPicPr>
                  <p:blipFill>
                    <a:blip r:embed="rId1164"/>
                    <a:stretch>
                      <a:fillRect/>
                    </a:stretch>
                  </p:blipFill>
                  <p:spPr>
                    <a:xfrm>
                      <a:off x="3586631" y="1203219"/>
                      <a:ext cx="187560" cy="3103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15">
                  <p14:nvContentPartPr>
                    <p14:cNvPr id="21" name="Håndskrift 20">
                      <a:extLst>
                        <a:ext uri="{FF2B5EF4-FFF2-40B4-BE49-F238E27FC236}">
                          <a16:creationId xmlns:a16="http://schemas.microsoft.com/office/drawing/2014/main" id="{5E9772A1-0597-4442-ADC9-F11EBA40CB5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37831" y="1174059"/>
                    <a:ext cx="6120" cy="47880"/>
                  </p14:xfrm>
                </p:contentPart>
              </mc:Choice>
              <mc:Fallback xmlns="">
                <p:pic>
                  <p:nvPicPr>
                    <p:cNvPr id="21" name="Håndskrift 20">
                      <a:extLst>
                        <a:ext uri="{FF2B5EF4-FFF2-40B4-BE49-F238E27FC236}">
                          <a16:creationId xmlns:a16="http://schemas.microsoft.com/office/drawing/2014/main" id="{5E9772A1-0597-4442-ADC9-F11EBA40CB5F}"/>
                        </a:ext>
                      </a:extLst>
                    </p:cNvPr>
                    <p:cNvPicPr/>
                    <p:nvPr/>
                  </p:nvPicPr>
                  <p:blipFill>
                    <a:blip r:embed="rId1166"/>
                    <a:stretch>
                      <a:fillRect/>
                    </a:stretch>
                  </p:blipFill>
                  <p:spPr>
                    <a:xfrm>
                      <a:off x="3719831" y="1156419"/>
                      <a:ext cx="41760" cy="8352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>
            <mc:Choice Requires="p14">
              <p:contentPart p14:bwMode="auto" r:id="rId1616">
                <p14:nvContentPartPr>
                  <p14:cNvPr id="31" name="Håndskrift 30">
                    <a:extLst>
                      <a:ext uri="{FF2B5EF4-FFF2-40B4-BE49-F238E27FC236}">
                        <a16:creationId xmlns:a16="http://schemas.microsoft.com/office/drawing/2014/main" id="{0BCF6659-76D8-4087-964C-352ABB1A2063}"/>
                      </a:ext>
                    </a:extLst>
                  </p14:cNvPr>
                  <p14:cNvContentPartPr/>
                  <p14:nvPr/>
                </p14:nvContentPartPr>
                <p14:xfrm>
                  <a:off x="3774551" y="1219059"/>
                  <a:ext cx="487440" cy="409320"/>
                </p14:xfrm>
              </p:contentPart>
            </mc:Choice>
            <mc:Fallback xmlns="">
              <p:pic>
                <p:nvPicPr>
                  <p:cNvPr id="31" name="Håndskrift 30">
                    <a:extLst>
                      <a:ext uri="{FF2B5EF4-FFF2-40B4-BE49-F238E27FC236}">
                        <a16:creationId xmlns:a16="http://schemas.microsoft.com/office/drawing/2014/main" id="{0BCF6659-76D8-4087-964C-352ABB1A2063}"/>
                      </a:ext>
                    </a:extLst>
                  </p:cNvPr>
                  <p:cNvPicPr/>
                  <p:nvPr/>
                </p:nvPicPr>
                <p:blipFill>
                  <a:blip r:embed="rId1168"/>
                  <a:stretch>
                    <a:fillRect/>
                  </a:stretch>
                </p:blipFill>
                <p:spPr>
                  <a:xfrm>
                    <a:off x="3738911" y="1183059"/>
                    <a:ext cx="559080" cy="480960"/>
                  </a:xfrm>
                  <a:prstGeom prst="rect">
                    <a:avLst/>
                  </a:prstGeom>
                </p:spPr>
              </p:pic>
            </mc:Fallback>
          </mc:AlternateContent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1617">
            <p14:nvContentPartPr>
              <p14:cNvPr id="46" name="Håndskrift 45">
                <a:extLst>
                  <a:ext uri="{FF2B5EF4-FFF2-40B4-BE49-F238E27FC236}">
                    <a16:creationId xmlns:a16="http://schemas.microsoft.com/office/drawing/2014/main" id="{00C71FFB-665F-4738-AD6E-1820DB26421F}"/>
                  </a:ext>
                </a:extLst>
              </p14:cNvPr>
              <p14:cNvContentPartPr/>
              <p14:nvPr/>
            </p14:nvContentPartPr>
            <p14:xfrm>
              <a:off x="4670231" y="2536659"/>
              <a:ext cx="360" cy="360"/>
            </p14:xfrm>
          </p:contentPart>
        </mc:Choice>
        <mc:Fallback xmlns="">
          <p:pic>
            <p:nvPicPr>
              <p:cNvPr id="46" name="Håndskrift 45">
                <a:extLst>
                  <a:ext uri="{FF2B5EF4-FFF2-40B4-BE49-F238E27FC236}">
                    <a16:creationId xmlns:a16="http://schemas.microsoft.com/office/drawing/2014/main" id="{00C71FFB-665F-4738-AD6E-1820DB26421F}"/>
                  </a:ext>
                </a:extLst>
              </p:cNvPr>
              <p:cNvPicPr/>
              <p:nvPr/>
            </p:nvPicPr>
            <p:blipFill>
              <a:blip r:embed="rId1618"/>
              <a:stretch>
                <a:fillRect/>
              </a:stretch>
            </p:blipFill>
            <p:spPr>
              <a:xfrm>
                <a:off x="4634591" y="2500659"/>
                <a:ext cx="72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9">
            <p14:nvContentPartPr>
              <p14:cNvPr id="35" name="Håndskrift 34">
                <a:extLst>
                  <a:ext uri="{FF2B5EF4-FFF2-40B4-BE49-F238E27FC236}">
                    <a16:creationId xmlns:a16="http://schemas.microsoft.com/office/drawing/2014/main" id="{54EEB6D7-F3D8-43DC-A179-8A81E93B9975}"/>
                  </a:ext>
                </a:extLst>
              </p14:cNvPr>
              <p14:cNvContentPartPr/>
              <p14:nvPr/>
            </p14:nvContentPartPr>
            <p14:xfrm>
              <a:off x="4121951" y="1756899"/>
              <a:ext cx="28440" cy="269280"/>
            </p14:xfrm>
          </p:contentPart>
        </mc:Choice>
        <mc:Fallback xmlns="">
          <p:pic>
            <p:nvPicPr>
              <p:cNvPr id="35" name="Håndskrift 34">
                <a:extLst>
                  <a:ext uri="{FF2B5EF4-FFF2-40B4-BE49-F238E27FC236}">
                    <a16:creationId xmlns:a16="http://schemas.microsoft.com/office/drawing/2014/main" id="{54EEB6D7-F3D8-43DC-A179-8A81E93B9975}"/>
                  </a:ext>
                </a:extLst>
              </p:cNvPr>
              <p:cNvPicPr/>
              <p:nvPr/>
            </p:nvPicPr>
            <p:blipFill>
              <a:blip r:embed="rId1620"/>
              <a:stretch>
                <a:fillRect/>
              </a:stretch>
            </p:blipFill>
            <p:spPr>
              <a:xfrm>
                <a:off x="4086311" y="1721259"/>
                <a:ext cx="1000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1">
            <p14:nvContentPartPr>
              <p14:cNvPr id="36" name="Håndskrift 35">
                <a:extLst>
                  <a:ext uri="{FF2B5EF4-FFF2-40B4-BE49-F238E27FC236}">
                    <a16:creationId xmlns:a16="http://schemas.microsoft.com/office/drawing/2014/main" id="{50931E39-67F1-4228-AAA6-3751357B130F}"/>
                  </a:ext>
                </a:extLst>
              </p14:cNvPr>
              <p14:cNvContentPartPr/>
              <p14:nvPr/>
            </p14:nvContentPartPr>
            <p14:xfrm>
              <a:off x="4096391" y="2222739"/>
              <a:ext cx="360" cy="360"/>
            </p14:xfrm>
          </p:contentPart>
        </mc:Choice>
        <mc:Fallback xmlns="">
          <p:pic>
            <p:nvPicPr>
              <p:cNvPr id="36" name="Håndskrift 35">
                <a:extLst>
                  <a:ext uri="{FF2B5EF4-FFF2-40B4-BE49-F238E27FC236}">
                    <a16:creationId xmlns:a16="http://schemas.microsoft.com/office/drawing/2014/main" id="{50931E39-67F1-4228-AAA6-3751357B130F}"/>
                  </a:ext>
                </a:extLst>
              </p:cNvPr>
              <p:cNvPicPr/>
              <p:nvPr/>
            </p:nvPicPr>
            <p:blipFill>
              <a:blip r:embed="rId1618"/>
              <a:stretch>
                <a:fillRect/>
              </a:stretch>
            </p:blipFill>
            <p:spPr>
              <a:xfrm>
                <a:off x="4060751" y="2187099"/>
                <a:ext cx="72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2">
            <p14:nvContentPartPr>
              <p14:cNvPr id="37" name="Håndskrift 36">
                <a:extLst>
                  <a:ext uri="{FF2B5EF4-FFF2-40B4-BE49-F238E27FC236}">
                    <a16:creationId xmlns:a16="http://schemas.microsoft.com/office/drawing/2014/main" id="{BFAF9921-ABE6-4B8D-8698-77CE018CC03A}"/>
                  </a:ext>
                </a:extLst>
              </p14:cNvPr>
              <p14:cNvContentPartPr/>
              <p14:nvPr/>
            </p14:nvContentPartPr>
            <p14:xfrm>
              <a:off x="4096391" y="2222739"/>
              <a:ext cx="360" cy="360"/>
            </p14:xfrm>
          </p:contentPart>
        </mc:Choice>
        <mc:Fallback xmlns="">
          <p:pic>
            <p:nvPicPr>
              <p:cNvPr id="37" name="Håndskrift 36">
                <a:extLst>
                  <a:ext uri="{FF2B5EF4-FFF2-40B4-BE49-F238E27FC236}">
                    <a16:creationId xmlns:a16="http://schemas.microsoft.com/office/drawing/2014/main" id="{BFAF9921-ABE6-4B8D-8698-77CE018CC03A}"/>
                  </a:ext>
                </a:extLst>
              </p:cNvPr>
              <p:cNvPicPr/>
              <p:nvPr/>
            </p:nvPicPr>
            <p:blipFill>
              <a:blip r:embed="rId1618"/>
              <a:stretch>
                <a:fillRect/>
              </a:stretch>
            </p:blipFill>
            <p:spPr>
              <a:xfrm>
                <a:off x="4060751" y="2187099"/>
                <a:ext cx="72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3">
            <p14:nvContentPartPr>
              <p14:cNvPr id="39" name="Håndskrift 38">
                <a:extLst>
                  <a:ext uri="{FF2B5EF4-FFF2-40B4-BE49-F238E27FC236}">
                    <a16:creationId xmlns:a16="http://schemas.microsoft.com/office/drawing/2014/main" id="{653A6504-797D-495D-B3F7-EA2C9EB8376C}"/>
                  </a:ext>
                </a:extLst>
              </p14:cNvPr>
              <p14:cNvContentPartPr/>
              <p14:nvPr/>
            </p14:nvContentPartPr>
            <p14:xfrm>
              <a:off x="4445591" y="1495539"/>
              <a:ext cx="72720" cy="369360"/>
            </p14:xfrm>
          </p:contentPart>
        </mc:Choice>
        <mc:Fallback xmlns="">
          <p:pic>
            <p:nvPicPr>
              <p:cNvPr id="39" name="Håndskrift 38">
                <a:extLst>
                  <a:ext uri="{FF2B5EF4-FFF2-40B4-BE49-F238E27FC236}">
                    <a16:creationId xmlns:a16="http://schemas.microsoft.com/office/drawing/2014/main" id="{653A6504-797D-495D-B3F7-EA2C9EB8376C}"/>
                  </a:ext>
                </a:extLst>
              </p:cNvPr>
              <p:cNvPicPr/>
              <p:nvPr/>
            </p:nvPicPr>
            <p:blipFill>
              <a:blip r:embed="rId1624"/>
              <a:stretch>
                <a:fillRect/>
              </a:stretch>
            </p:blipFill>
            <p:spPr>
              <a:xfrm>
                <a:off x="4409591" y="1459539"/>
                <a:ext cx="14436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5">
            <p14:nvContentPartPr>
              <p14:cNvPr id="40" name="Håndskrift 39">
                <a:extLst>
                  <a:ext uri="{FF2B5EF4-FFF2-40B4-BE49-F238E27FC236}">
                    <a16:creationId xmlns:a16="http://schemas.microsoft.com/office/drawing/2014/main" id="{7FDF9E26-F493-4811-8741-693DDF9FCA64}"/>
                  </a:ext>
                </a:extLst>
              </p14:cNvPr>
              <p14:cNvContentPartPr/>
              <p14:nvPr/>
            </p14:nvContentPartPr>
            <p14:xfrm>
              <a:off x="4427951" y="2016459"/>
              <a:ext cx="360" cy="360"/>
            </p14:xfrm>
          </p:contentPart>
        </mc:Choice>
        <mc:Fallback xmlns="">
          <p:pic>
            <p:nvPicPr>
              <p:cNvPr id="40" name="Håndskrift 39">
                <a:extLst>
                  <a:ext uri="{FF2B5EF4-FFF2-40B4-BE49-F238E27FC236}">
                    <a16:creationId xmlns:a16="http://schemas.microsoft.com/office/drawing/2014/main" id="{7FDF9E26-F493-4811-8741-693DDF9FCA64}"/>
                  </a:ext>
                </a:extLst>
              </p:cNvPr>
              <p:cNvPicPr/>
              <p:nvPr/>
            </p:nvPicPr>
            <p:blipFill>
              <a:blip r:embed="rId1618"/>
              <a:stretch>
                <a:fillRect/>
              </a:stretch>
            </p:blipFill>
            <p:spPr>
              <a:xfrm>
                <a:off x="4392311" y="1980819"/>
                <a:ext cx="72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6">
            <p14:nvContentPartPr>
              <p14:cNvPr id="42" name="Håndskrift 41">
                <a:extLst>
                  <a:ext uri="{FF2B5EF4-FFF2-40B4-BE49-F238E27FC236}">
                    <a16:creationId xmlns:a16="http://schemas.microsoft.com/office/drawing/2014/main" id="{7438220D-F857-4744-87F4-CBE7A5BCE895}"/>
                  </a:ext>
                </a:extLst>
              </p14:cNvPr>
              <p14:cNvContentPartPr/>
              <p14:nvPr/>
            </p14:nvContentPartPr>
            <p14:xfrm>
              <a:off x="4974071" y="1120419"/>
              <a:ext cx="46080" cy="448560"/>
            </p14:xfrm>
          </p:contentPart>
        </mc:Choice>
        <mc:Fallback xmlns="">
          <p:pic>
            <p:nvPicPr>
              <p:cNvPr id="42" name="Håndskrift 41">
                <a:extLst>
                  <a:ext uri="{FF2B5EF4-FFF2-40B4-BE49-F238E27FC236}">
                    <a16:creationId xmlns:a16="http://schemas.microsoft.com/office/drawing/2014/main" id="{7438220D-F857-4744-87F4-CBE7A5BCE895}"/>
                  </a:ext>
                </a:extLst>
              </p:cNvPr>
              <p:cNvPicPr/>
              <p:nvPr/>
            </p:nvPicPr>
            <p:blipFill>
              <a:blip r:embed="rId1627"/>
              <a:stretch>
                <a:fillRect/>
              </a:stretch>
            </p:blipFill>
            <p:spPr>
              <a:xfrm>
                <a:off x="4938071" y="1084419"/>
                <a:ext cx="11772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8">
            <p14:nvContentPartPr>
              <p14:cNvPr id="43" name="Håndskrift 42">
                <a:extLst>
                  <a:ext uri="{FF2B5EF4-FFF2-40B4-BE49-F238E27FC236}">
                    <a16:creationId xmlns:a16="http://schemas.microsoft.com/office/drawing/2014/main" id="{852A4535-A61B-40FB-80F3-633C017669AD}"/>
                  </a:ext>
                </a:extLst>
              </p14:cNvPr>
              <p14:cNvContentPartPr/>
              <p14:nvPr/>
            </p14:nvContentPartPr>
            <p14:xfrm>
              <a:off x="4903151" y="1711899"/>
              <a:ext cx="360" cy="1800"/>
            </p14:xfrm>
          </p:contentPart>
        </mc:Choice>
        <mc:Fallback xmlns="">
          <p:pic>
            <p:nvPicPr>
              <p:cNvPr id="43" name="Håndskrift 42">
                <a:extLst>
                  <a:ext uri="{FF2B5EF4-FFF2-40B4-BE49-F238E27FC236}">
                    <a16:creationId xmlns:a16="http://schemas.microsoft.com/office/drawing/2014/main" id="{852A4535-A61B-40FB-80F3-633C017669AD}"/>
                  </a:ext>
                </a:extLst>
              </p:cNvPr>
              <p:cNvPicPr/>
              <p:nvPr/>
            </p:nvPicPr>
            <p:blipFill>
              <a:blip r:embed="rId1629"/>
              <a:stretch>
                <a:fillRect/>
              </a:stretch>
            </p:blipFill>
            <p:spPr>
              <a:xfrm>
                <a:off x="4867511" y="1676259"/>
                <a:ext cx="7200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0">
            <p14:nvContentPartPr>
              <p14:cNvPr id="45" name="Håndskrift 44">
                <a:extLst>
                  <a:ext uri="{FF2B5EF4-FFF2-40B4-BE49-F238E27FC236}">
                    <a16:creationId xmlns:a16="http://schemas.microsoft.com/office/drawing/2014/main" id="{BBC302AA-987B-4AA5-9F41-98BC93B6B56D}"/>
                  </a:ext>
                </a:extLst>
              </p14:cNvPr>
              <p14:cNvContentPartPr/>
              <p14:nvPr/>
            </p14:nvContentPartPr>
            <p14:xfrm>
              <a:off x="4759511" y="2007459"/>
              <a:ext cx="29520" cy="323280"/>
            </p14:xfrm>
          </p:contentPart>
        </mc:Choice>
        <mc:Fallback xmlns="">
          <p:pic>
            <p:nvPicPr>
              <p:cNvPr id="45" name="Håndskrift 44">
                <a:extLst>
                  <a:ext uri="{FF2B5EF4-FFF2-40B4-BE49-F238E27FC236}">
                    <a16:creationId xmlns:a16="http://schemas.microsoft.com/office/drawing/2014/main" id="{BBC302AA-987B-4AA5-9F41-98BC93B6B56D}"/>
                  </a:ext>
                </a:extLst>
              </p:cNvPr>
              <p:cNvPicPr/>
              <p:nvPr/>
            </p:nvPicPr>
            <p:blipFill>
              <a:blip r:embed="rId1631"/>
              <a:stretch>
                <a:fillRect/>
              </a:stretch>
            </p:blipFill>
            <p:spPr>
              <a:xfrm>
                <a:off x="4723511" y="1971819"/>
                <a:ext cx="101160" cy="394920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Gruppe 49">
            <a:extLst>
              <a:ext uri="{FF2B5EF4-FFF2-40B4-BE49-F238E27FC236}">
                <a16:creationId xmlns:a16="http://schemas.microsoft.com/office/drawing/2014/main" id="{E743DC7B-D2D8-43B0-965D-BFC9975473CE}"/>
              </a:ext>
            </a:extLst>
          </p:cNvPr>
          <p:cNvGrpSpPr/>
          <p:nvPr/>
        </p:nvGrpSpPr>
        <p:grpSpPr>
          <a:xfrm>
            <a:off x="3800831" y="1918179"/>
            <a:ext cx="9360" cy="367560"/>
            <a:chOff x="3800831" y="1918179"/>
            <a:chExt cx="9360" cy="367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32">
              <p14:nvContentPartPr>
                <p14:cNvPr id="47" name="Håndskrift 46">
                  <a:extLst>
                    <a:ext uri="{FF2B5EF4-FFF2-40B4-BE49-F238E27FC236}">
                      <a16:creationId xmlns:a16="http://schemas.microsoft.com/office/drawing/2014/main" id="{2EFA8AE6-FAA1-4BEE-AA64-1EE138CE16A6}"/>
                    </a:ext>
                  </a:extLst>
                </p14:cNvPr>
                <p14:cNvContentPartPr/>
                <p14:nvPr/>
              </p14:nvContentPartPr>
              <p14:xfrm>
                <a:off x="3800831" y="1918179"/>
                <a:ext cx="9360" cy="278280"/>
              </p14:xfrm>
            </p:contentPart>
          </mc:Choice>
          <mc:Fallback xmlns="">
            <p:pic>
              <p:nvPicPr>
                <p:cNvPr id="47" name="Håndskrift 46">
                  <a:extLst>
                    <a:ext uri="{FF2B5EF4-FFF2-40B4-BE49-F238E27FC236}">
                      <a16:creationId xmlns:a16="http://schemas.microsoft.com/office/drawing/2014/main" id="{2EFA8AE6-FAA1-4BEE-AA64-1EE138CE16A6}"/>
                    </a:ext>
                  </a:extLst>
                </p:cNvPr>
                <p:cNvPicPr/>
                <p:nvPr/>
              </p:nvPicPr>
              <p:blipFill>
                <a:blip r:embed="rId1633"/>
                <a:stretch>
                  <a:fillRect/>
                </a:stretch>
              </p:blipFill>
              <p:spPr>
                <a:xfrm>
                  <a:off x="3765191" y="1882539"/>
                  <a:ext cx="81000" cy="34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4">
              <p14:nvContentPartPr>
                <p14:cNvPr id="49" name="Håndskrift 48">
                  <a:extLst>
                    <a:ext uri="{FF2B5EF4-FFF2-40B4-BE49-F238E27FC236}">
                      <a16:creationId xmlns:a16="http://schemas.microsoft.com/office/drawing/2014/main" id="{288D39C7-E42E-4D3F-9993-1AEAFF59AF9A}"/>
                    </a:ext>
                  </a:extLst>
                </p14:cNvPr>
                <p14:cNvContentPartPr/>
                <p14:nvPr/>
              </p14:nvContentPartPr>
              <p14:xfrm>
                <a:off x="3800831" y="2281779"/>
                <a:ext cx="1800" cy="3960"/>
              </p14:xfrm>
            </p:contentPart>
          </mc:Choice>
          <mc:Fallback xmlns="">
            <p:pic>
              <p:nvPicPr>
                <p:cNvPr id="49" name="Håndskrift 48">
                  <a:extLst>
                    <a:ext uri="{FF2B5EF4-FFF2-40B4-BE49-F238E27FC236}">
                      <a16:creationId xmlns:a16="http://schemas.microsoft.com/office/drawing/2014/main" id="{288D39C7-E42E-4D3F-9993-1AEAFF59AF9A}"/>
                    </a:ext>
                  </a:extLst>
                </p:cNvPr>
                <p:cNvPicPr/>
                <p:nvPr/>
              </p:nvPicPr>
              <p:blipFill>
                <a:blip r:embed="rId1635"/>
                <a:stretch>
                  <a:fillRect/>
                </a:stretch>
              </p:blipFill>
              <p:spPr>
                <a:xfrm>
                  <a:off x="3765191" y="2246139"/>
                  <a:ext cx="73440" cy="75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36">
            <p14:nvContentPartPr>
              <p14:cNvPr id="51" name="Håndskrift 50">
                <a:extLst>
                  <a:ext uri="{FF2B5EF4-FFF2-40B4-BE49-F238E27FC236}">
                    <a16:creationId xmlns:a16="http://schemas.microsoft.com/office/drawing/2014/main" id="{C202C57B-A3C7-4848-9C2B-7689F699D797}"/>
                  </a:ext>
                </a:extLst>
              </p14:cNvPr>
              <p14:cNvContentPartPr/>
              <p14:nvPr/>
            </p14:nvContentPartPr>
            <p14:xfrm>
              <a:off x="5462951" y="1165059"/>
              <a:ext cx="68400" cy="402120"/>
            </p14:xfrm>
          </p:contentPart>
        </mc:Choice>
        <mc:Fallback xmlns="">
          <p:pic>
            <p:nvPicPr>
              <p:cNvPr id="51" name="Håndskrift 50">
                <a:extLst>
                  <a:ext uri="{FF2B5EF4-FFF2-40B4-BE49-F238E27FC236}">
                    <a16:creationId xmlns:a16="http://schemas.microsoft.com/office/drawing/2014/main" id="{C202C57B-A3C7-4848-9C2B-7689F699D797}"/>
                  </a:ext>
                </a:extLst>
              </p:cNvPr>
              <p:cNvPicPr/>
              <p:nvPr/>
            </p:nvPicPr>
            <p:blipFill>
              <a:blip r:embed="rId1637"/>
              <a:stretch>
                <a:fillRect/>
              </a:stretch>
            </p:blipFill>
            <p:spPr>
              <a:xfrm>
                <a:off x="5426951" y="1129419"/>
                <a:ext cx="14004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8">
            <p14:nvContentPartPr>
              <p14:cNvPr id="52" name="Håndskrift 51">
                <a:extLst>
                  <a:ext uri="{FF2B5EF4-FFF2-40B4-BE49-F238E27FC236}">
                    <a16:creationId xmlns:a16="http://schemas.microsoft.com/office/drawing/2014/main" id="{969413D3-C45C-431B-B24B-ED3E3DD94046}"/>
                  </a:ext>
                </a:extLst>
              </p14:cNvPr>
              <p14:cNvContentPartPr/>
              <p14:nvPr/>
            </p14:nvContentPartPr>
            <p14:xfrm>
              <a:off x="5342351" y="1738539"/>
              <a:ext cx="360" cy="360"/>
            </p14:xfrm>
          </p:contentPart>
        </mc:Choice>
        <mc:Fallback xmlns="">
          <p:pic>
            <p:nvPicPr>
              <p:cNvPr id="52" name="Håndskrift 51">
                <a:extLst>
                  <a:ext uri="{FF2B5EF4-FFF2-40B4-BE49-F238E27FC236}">
                    <a16:creationId xmlns:a16="http://schemas.microsoft.com/office/drawing/2014/main" id="{969413D3-C45C-431B-B24B-ED3E3DD94046}"/>
                  </a:ext>
                </a:extLst>
              </p:cNvPr>
              <p:cNvPicPr/>
              <p:nvPr/>
            </p:nvPicPr>
            <p:blipFill>
              <a:blip r:embed="rId1618"/>
              <a:stretch>
                <a:fillRect/>
              </a:stretch>
            </p:blipFill>
            <p:spPr>
              <a:xfrm>
                <a:off x="5306711" y="1702899"/>
                <a:ext cx="72000" cy="72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7581899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" name="Gruppe 179">
            <a:extLst>
              <a:ext uri="{FF2B5EF4-FFF2-40B4-BE49-F238E27FC236}">
                <a16:creationId xmlns:a16="http://schemas.microsoft.com/office/drawing/2014/main" id="{0FBA6C52-F4C8-492B-9603-0B534132919E}"/>
              </a:ext>
            </a:extLst>
          </p:cNvPr>
          <p:cNvGrpSpPr/>
          <p:nvPr/>
        </p:nvGrpSpPr>
        <p:grpSpPr>
          <a:xfrm>
            <a:off x="1317170" y="696684"/>
            <a:ext cx="7393383" cy="5116287"/>
            <a:chOff x="309037" y="196172"/>
            <a:chExt cx="7737484" cy="6071390"/>
          </a:xfrm>
        </p:grpSpPr>
        <p:grpSp>
          <p:nvGrpSpPr>
            <p:cNvPr id="190" name="Gruppe 189">
              <a:extLst>
                <a:ext uri="{FF2B5EF4-FFF2-40B4-BE49-F238E27FC236}">
                  <a16:creationId xmlns:a16="http://schemas.microsoft.com/office/drawing/2014/main" id="{65638F58-F438-447B-908D-656BA2BE9466}"/>
                </a:ext>
              </a:extLst>
            </p:cNvPr>
            <p:cNvGrpSpPr/>
            <p:nvPr/>
          </p:nvGrpSpPr>
          <p:grpSpPr>
            <a:xfrm>
              <a:off x="3450838" y="196172"/>
              <a:ext cx="1509165" cy="5883509"/>
              <a:chOff x="309037" y="1163786"/>
              <a:chExt cx="2117160" cy="4937014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">
                <p14:nvContentPartPr>
                  <p14:cNvPr id="1305" name="Håndskrift 1304">
                    <a:extLst>
                      <a:ext uri="{FF2B5EF4-FFF2-40B4-BE49-F238E27FC236}">
                        <a16:creationId xmlns:a16="http://schemas.microsoft.com/office/drawing/2014/main" id="{BA35B94A-EA65-4A0A-83E1-443BBA4FDA02}"/>
                      </a:ext>
                    </a:extLst>
                  </p14:cNvPr>
                  <p14:cNvContentPartPr/>
                  <p14:nvPr/>
                </p14:nvContentPartPr>
                <p14:xfrm>
                  <a:off x="385480" y="2770364"/>
                  <a:ext cx="827690" cy="3330436"/>
                </p14:xfrm>
              </p:contentPart>
            </mc:Choice>
            <mc:Fallback xmlns="">
              <p:pic>
                <p:nvPicPr>
                  <p:cNvPr id="1305" name="Håndskrift 1304">
                    <a:extLst>
                      <a:ext uri="{FF2B5EF4-FFF2-40B4-BE49-F238E27FC236}">
                        <a16:creationId xmlns:a16="http://schemas.microsoft.com/office/drawing/2014/main" id="{BA35B94A-EA65-4A0A-83E1-443BBA4FDA02}"/>
                      </a:ext>
                    </a:extLst>
                  </p:cNvPr>
                  <p:cNvPicPr/>
                  <p:nvPr/>
                </p:nvPicPr>
                <p:blipFill>
                  <a:blip r:embed="rId3"/>
                  <a:stretch>
                    <a:fillRect/>
                  </a:stretch>
                </p:blipFill>
                <p:spPr>
                  <a:xfrm>
                    <a:off x="359053" y="2752443"/>
                    <a:ext cx="880015" cy="336592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4">
                <p14:nvContentPartPr>
                  <p14:cNvPr id="1306" name="Håndskrift 1305">
                    <a:extLst>
                      <a:ext uri="{FF2B5EF4-FFF2-40B4-BE49-F238E27FC236}">
                        <a16:creationId xmlns:a16="http://schemas.microsoft.com/office/drawing/2014/main" id="{AEAEB5C4-DC1D-4A09-BC93-44DBD699E04E}"/>
                      </a:ext>
                    </a:extLst>
                  </p14:cNvPr>
                  <p14:cNvContentPartPr/>
                  <p14:nvPr/>
                </p14:nvContentPartPr>
                <p14:xfrm>
                  <a:off x="1358264" y="2618130"/>
                  <a:ext cx="149538" cy="1609875"/>
                </p14:xfrm>
              </p:contentPart>
            </mc:Choice>
            <mc:Fallback xmlns="">
              <p:pic>
                <p:nvPicPr>
                  <p:cNvPr id="1306" name="Håndskrift 1305">
                    <a:extLst>
                      <a:ext uri="{FF2B5EF4-FFF2-40B4-BE49-F238E27FC236}">
                        <a16:creationId xmlns:a16="http://schemas.microsoft.com/office/drawing/2014/main" id="{AEAEB5C4-DC1D-4A09-BC93-44DBD699E04E}"/>
                      </a:ext>
                    </a:extLst>
                  </p:cNvPr>
                  <p:cNvPicPr/>
                  <p:nvPr/>
                </p:nvPicPr>
                <p:blipFill>
                  <a:blip r:embed="rId5"/>
                  <a:stretch>
                    <a:fillRect/>
                  </a:stretch>
                </p:blipFill>
                <p:spPr>
                  <a:xfrm>
                    <a:off x="1331844" y="2600207"/>
                    <a:ext cx="201850" cy="164536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">
                <p14:nvContentPartPr>
                  <p14:cNvPr id="1307" name="Håndskrift 1306">
                    <a:extLst>
                      <a:ext uri="{FF2B5EF4-FFF2-40B4-BE49-F238E27FC236}">
                        <a16:creationId xmlns:a16="http://schemas.microsoft.com/office/drawing/2014/main" id="{24C3B30F-D874-4BDC-B775-3967BCCE481E}"/>
                      </a:ext>
                    </a:extLst>
                  </p14:cNvPr>
                  <p14:cNvContentPartPr/>
                  <p14:nvPr/>
                </p14:nvContentPartPr>
                <p14:xfrm>
                  <a:off x="1587277" y="2808508"/>
                  <a:ext cx="730960" cy="3249039"/>
                </p14:xfrm>
              </p:contentPart>
            </mc:Choice>
            <mc:Fallback xmlns="">
              <p:pic>
                <p:nvPicPr>
                  <p:cNvPr id="1307" name="Håndskrift 1306">
                    <a:extLst>
                      <a:ext uri="{FF2B5EF4-FFF2-40B4-BE49-F238E27FC236}">
                        <a16:creationId xmlns:a16="http://schemas.microsoft.com/office/drawing/2014/main" id="{24C3B30F-D874-4BDC-B775-3967BCCE481E}"/>
                      </a:ext>
                    </a:extLst>
                  </p:cNvPr>
                  <p:cNvPicPr/>
                  <p:nvPr/>
                </p:nvPicPr>
                <p:blipFill>
                  <a:blip r:embed="rId7"/>
                  <a:stretch>
                    <a:fillRect/>
                  </a:stretch>
                </p:blipFill>
                <p:spPr>
                  <a:xfrm>
                    <a:off x="1560869" y="2790583"/>
                    <a:ext cx="783247" cy="32845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8">
                <p14:nvContentPartPr>
                  <p14:cNvPr id="1308" name="Håndskrift 1307">
                    <a:extLst>
                      <a:ext uri="{FF2B5EF4-FFF2-40B4-BE49-F238E27FC236}">
                        <a16:creationId xmlns:a16="http://schemas.microsoft.com/office/drawing/2014/main" id="{43CA017D-2D2D-4BCA-AA0B-5AFCCBAEAEE6}"/>
                      </a:ext>
                    </a:extLst>
                  </p14:cNvPr>
                  <p14:cNvContentPartPr/>
                  <p14:nvPr/>
                </p14:nvContentPartPr>
                <p14:xfrm>
                  <a:off x="443779" y="1316811"/>
                  <a:ext cx="1757860" cy="1761769"/>
                </p14:xfrm>
              </p:contentPart>
            </mc:Choice>
            <mc:Fallback xmlns="">
              <p:pic>
                <p:nvPicPr>
                  <p:cNvPr id="1308" name="Håndskrift 1307">
                    <a:extLst>
                      <a:ext uri="{FF2B5EF4-FFF2-40B4-BE49-F238E27FC236}">
                        <a16:creationId xmlns:a16="http://schemas.microsoft.com/office/drawing/2014/main" id="{43CA017D-2D2D-4BCA-AA0B-5AFCCBAEAEE6}"/>
                      </a:ext>
                    </a:extLst>
                  </p:cNvPr>
                  <p:cNvPicPr/>
                  <p:nvPr/>
                </p:nvPicPr>
                <p:blipFill>
                  <a:blip r:embed="rId9"/>
                  <a:stretch>
                    <a:fillRect/>
                  </a:stretch>
                </p:blipFill>
                <p:spPr>
                  <a:xfrm>
                    <a:off x="338075" y="1173403"/>
                    <a:ext cx="1968740" cy="204822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0">
                <p14:nvContentPartPr>
                  <p14:cNvPr id="1309" name="Håndskrift 1308">
                    <a:extLst>
                      <a:ext uri="{FF2B5EF4-FFF2-40B4-BE49-F238E27FC236}">
                        <a16:creationId xmlns:a16="http://schemas.microsoft.com/office/drawing/2014/main" id="{FB30B42F-2315-4A6C-978B-56294F0DF6A4}"/>
                      </a:ext>
                    </a:extLst>
                  </p14:cNvPr>
                  <p14:cNvContentPartPr/>
                  <p14:nvPr/>
                </p14:nvContentPartPr>
                <p14:xfrm>
                  <a:off x="746516" y="1556913"/>
                  <a:ext cx="1595250" cy="1675605"/>
                </p14:xfrm>
              </p:contentPart>
            </mc:Choice>
            <mc:Fallback xmlns="">
              <p:pic>
                <p:nvPicPr>
                  <p:cNvPr id="1309" name="Håndskrift 1308">
                    <a:extLst>
                      <a:ext uri="{FF2B5EF4-FFF2-40B4-BE49-F238E27FC236}">
                        <a16:creationId xmlns:a16="http://schemas.microsoft.com/office/drawing/2014/main" id="{FB30B42F-2315-4A6C-978B-56294F0DF6A4}"/>
                      </a:ext>
                    </a:extLst>
                  </p:cNvPr>
                  <p:cNvPicPr/>
                  <p:nvPr/>
                </p:nvPicPr>
                <p:blipFill>
                  <a:blip r:embed="rId11"/>
                  <a:stretch>
                    <a:fillRect/>
                  </a:stretch>
                </p:blipFill>
                <p:spPr>
                  <a:xfrm>
                    <a:off x="640835" y="1413546"/>
                    <a:ext cx="1806083" cy="196198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2">
                <p14:nvContentPartPr>
                  <p14:cNvPr id="1310" name="Håndskrift 1309">
                    <a:extLst>
                      <a:ext uri="{FF2B5EF4-FFF2-40B4-BE49-F238E27FC236}">
                        <a16:creationId xmlns:a16="http://schemas.microsoft.com/office/drawing/2014/main" id="{C70995BF-A4CF-424F-B588-494B4DDE77DC}"/>
                      </a:ext>
                    </a:extLst>
                  </p14:cNvPr>
                  <p14:cNvContentPartPr/>
                  <p14:nvPr/>
                </p14:nvContentPartPr>
                <p14:xfrm>
                  <a:off x="1702237" y="2576066"/>
                  <a:ext cx="102960" cy="725040"/>
                </p14:xfrm>
              </p:contentPart>
            </mc:Choice>
            <mc:Fallback xmlns="">
              <p:pic>
                <p:nvPicPr>
                  <p:cNvPr id="1310" name="Håndskrift 1309">
                    <a:extLst>
                      <a:ext uri="{FF2B5EF4-FFF2-40B4-BE49-F238E27FC236}">
                        <a16:creationId xmlns:a16="http://schemas.microsoft.com/office/drawing/2014/main" id="{C70995BF-A4CF-424F-B588-494B4DDE77DC}"/>
                      </a:ext>
                    </a:extLst>
                  </p:cNvPr>
                  <p:cNvPicPr/>
                  <p:nvPr/>
                </p:nvPicPr>
                <p:blipFill>
                  <a:blip r:embed="rId13"/>
                  <a:stretch>
                    <a:fillRect/>
                  </a:stretch>
                </p:blipFill>
                <p:spPr>
                  <a:xfrm>
                    <a:off x="1649165" y="2540226"/>
                    <a:ext cx="208574" cy="79636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">
                <p14:nvContentPartPr>
                  <p14:cNvPr id="1311" name="Håndskrift 1310">
                    <a:extLst>
                      <a:ext uri="{FF2B5EF4-FFF2-40B4-BE49-F238E27FC236}">
                        <a16:creationId xmlns:a16="http://schemas.microsoft.com/office/drawing/2014/main" id="{C1B93D76-7B83-408B-BE03-FD223FCB7C03}"/>
                      </a:ext>
                    </a:extLst>
                  </p14:cNvPr>
                  <p14:cNvContentPartPr/>
                  <p14:nvPr/>
                </p14:nvContentPartPr>
                <p14:xfrm>
                  <a:off x="1365637" y="2401106"/>
                  <a:ext cx="137160" cy="581400"/>
                </p14:xfrm>
              </p:contentPart>
            </mc:Choice>
            <mc:Fallback xmlns="">
              <p:pic>
                <p:nvPicPr>
                  <p:cNvPr id="1311" name="Håndskrift 1310">
                    <a:extLst>
                      <a:ext uri="{FF2B5EF4-FFF2-40B4-BE49-F238E27FC236}">
                        <a16:creationId xmlns:a16="http://schemas.microsoft.com/office/drawing/2014/main" id="{C1B93D76-7B83-408B-BE03-FD223FCB7C03}"/>
                      </a:ext>
                    </a:extLst>
                  </p:cNvPr>
                  <p:cNvPicPr/>
                  <p:nvPr/>
                </p:nvPicPr>
                <p:blipFill>
                  <a:blip r:embed="rId15"/>
                  <a:stretch>
                    <a:fillRect/>
                  </a:stretch>
                </p:blipFill>
                <p:spPr>
                  <a:xfrm>
                    <a:off x="1312883" y="2365261"/>
                    <a:ext cx="242140" cy="65273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">
                <p14:nvContentPartPr>
                  <p14:cNvPr id="1312" name="Håndskrift 1311">
                    <a:extLst>
                      <a:ext uri="{FF2B5EF4-FFF2-40B4-BE49-F238E27FC236}">
                        <a16:creationId xmlns:a16="http://schemas.microsoft.com/office/drawing/2014/main" id="{AFC27CBA-E350-4E69-8D13-F435BF4B3F71}"/>
                      </a:ext>
                    </a:extLst>
                  </p14:cNvPr>
                  <p14:cNvContentPartPr/>
                  <p14:nvPr/>
                </p14:nvContentPartPr>
                <p14:xfrm>
                  <a:off x="1090597" y="2719346"/>
                  <a:ext cx="48600" cy="359280"/>
                </p14:xfrm>
              </p:contentPart>
            </mc:Choice>
            <mc:Fallback xmlns="">
              <p:pic>
                <p:nvPicPr>
                  <p:cNvPr id="1312" name="Håndskrift 1311">
                    <a:extLst>
                      <a:ext uri="{FF2B5EF4-FFF2-40B4-BE49-F238E27FC236}">
                        <a16:creationId xmlns:a16="http://schemas.microsoft.com/office/drawing/2014/main" id="{AFC27CBA-E350-4E69-8D13-F435BF4B3F71}"/>
                      </a:ext>
                    </a:extLst>
                  </p:cNvPr>
                  <p:cNvPicPr/>
                  <p:nvPr/>
                </p:nvPicPr>
                <p:blipFill>
                  <a:blip r:embed="rId17"/>
                  <a:stretch>
                    <a:fillRect/>
                  </a:stretch>
                </p:blipFill>
                <p:spPr>
                  <a:xfrm>
                    <a:off x="1038339" y="2683490"/>
                    <a:ext cx="152594" cy="430634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1313" name="Gruppe 1312">
                <a:extLst>
                  <a:ext uri="{FF2B5EF4-FFF2-40B4-BE49-F238E27FC236}">
                    <a16:creationId xmlns:a16="http://schemas.microsoft.com/office/drawing/2014/main" id="{04007367-1A8F-41A4-AAEC-26F3A0D5C678}"/>
                  </a:ext>
                </a:extLst>
              </p:cNvPr>
              <p:cNvGrpSpPr/>
              <p:nvPr/>
            </p:nvGrpSpPr>
            <p:grpSpPr>
              <a:xfrm>
                <a:off x="309037" y="1163786"/>
                <a:ext cx="2117160" cy="2327040"/>
                <a:chOff x="309037" y="1163786"/>
                <a:chExt cx="2117160" cy="23270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8">
                  <p14:nvContentPartPr>
                    <p14:cNvPr id="1314" name="Håndskrift 1313">
                      <a:extLst>
                        <a:ext uri="{FF2B5EF4-FFF2-40B4-BE49-F238E27FC236}">
                          <a16:creationId xmlns:a16="http://schemas.microsoft.com/office/drawing/2014/main" id="{8FCAFA80-BF3A-4554-B64B-39841414F5B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97997" y="2526026"/>
                    <a:ext cx="29160" cy="97200"/>
                  </p14:xfrm>
                </p:contentPart>
              </mc:Choice>
              <mc:Fallback xmlns="">
                <p:pic>
                  <p:nvPicPr>
                    <p:cNvPr id="1314" name="Håndskrift 1313">
                      <a:extLst>
                        <a:ext uri="{FF2B5EF4-FFF2-40B4-BE49-F238E27FC236}">
                          <a16:creationId xmlns:a16="http://schemas.microsoft.com/office/drawing/2014/main" id="{8FCAFA80-BF3A-4554-B64B-39841414F5BE}"/>
                        </a:ext>
                      </a:extLst>
                    </p:cNvPr>
                    <p:cNvPicPr/>
                    <p:nvPr/>
                  </p:nvPicPr>
                  <p:blipFill>
                    <a:blip r:embed="rId19"/>
                    <a:stretch>
                      <a:fillRect/>
                    </a:stretch>
                  </p:blipFill>
                  <p:spPr>
                    <a:xfrm>
                      <a:off x="844979" y="2490159"/>
                      <a:ext cx="134666" cy="16857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">
                  <p14:nvContentPartPr>
                    <p14:cNvPr id="1315" name="Håndskrift 1314">
                      <a:extLst>
                        <a:ext uri="{FF2B5EF4-FFF2-40B4-BE49-F238E27FC236}">
                          <a16:creationId xmlns:a16="http://schemas.microsoft.com/office/drawing/2014/main" id="{1C73C54E-C127-4B57-9500-BFAF6130D42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37397" y="2190506"/>
                    <a:ext cx="75240" cy="47520"/>
                  </p14:xfrm>
                </p:contentPart>
              </mc:Choice>
              <mc:Fallback xmlns="">
                <p:pic>
                  <p:nvPicPr>
                    <p:cNvPr id="1315" name="Håndskrift 1314">
                      <a:extLst>
                        <a:ext uri="{FF2B5EF4-FFF2-40B4-BE49-F238E27FC236}">
                          <a16:creationId xmlns:a16="http://schemas.microsoft.com/office/drawing/2014/main" id="{1C73C54E-C127-4B57-9500-BFAF6130D42C}"/>
                        </a:ext>
                      </a:extLst>
                    </p:cNvPr>
                    <p:cNvPicPr/>
                    <p:nvPr/>
                  </p:nvPicPr>
                  <p:blipFill>
                    <a:blip r:embed="rId21"/>
                    <a:stretch>
                      <a:fillRect/>
                    </a:stretch>
                  </p:blipFill>
                  <p:spPr>
                    <a:xfrm>
                      <a:off x="1084411" y="2154506"/>
                      <a:ext cx="180682" cy="119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2">
                  <p14:nvContentPartPr>
                    <p14:cNvPr id="1316" name="Håndskrift 1315">
                      <a:extLst>
                        <a:ext uri="{FF2B5EF4-FFF2-40B4-BE49-F238E27FC236}">
                          <a16:creationId xmlns:a16="http://schemas.microsoft.com/office/drawing/2014/main" id="{300E2517-11E3-47C9-9313-58E1D7DF842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01917" y="1981346"/>
                    <a:ext cx="111240" cy="78120"/>
                  </p14:xfrm>
                </p:contentPart>
              </mc:Choice>
              <mc:Fallback xmlns="">
                <p:pic>
                  <p:nvPicPr>
                    <p:cNvPr id="1316" name="Håndskrift 1315">
                      <a:extLst>
                        <a:ext uri="{FF2B5EF4-FFF2-40B4-BE49-F238E27FC236}">
                          <a16:creationId xmlns:a16="http://schemas.microsoft.com/office/drawing/2014/main" id="{300E2517-11E3-47C9-9313-58E1D7DF842D}"/>
                        </a:ext>
                      </a:extLst>
                    </p:cNvPr>
                    <p:cNvPicPr/>
                    <p:nvPr/>
                  </p:nvPicPr>
                  <p:blipFill>
                    <a:blip r:embed="rId23"/>
                    <a:stretch>
                      <a:fillRect/>
                    </a:stretch>
                  </p:blipFill>
                  <p:spPr>
                    <a:xfrm>
                      <a:off x="2149197" y="1945511"/>
                      <a:ext cx="216154" cy="14943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4">
                  <p14:nvContentPartPr>
                    <p14:cNvPr id="1317" name="Håndskrift 1316">
                      <a:extLst>
                        <a:ext uri="{FF2B5EF4-FFF2-40B4-BE49-F238E27FC236}">
                          <a16:creationId xmlns:a16="http://schemas.microsoft.com/office/drawing/2014/main" id="{387EC1DF-FF69-4221-BD2D-6C99F20EC23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066917" y="1742306"/>
                    <a:ext cx="25200" cy="110160"/>
                  </p14:xfrm>
                </p:contentPart>
              </mc:Choice>
              <mc:Fallback xmlns="">
                <p:pic>
                  <p:nvPicPr>
                    <p:cNvPr id="1317" name="Håndskrift 1316">
                      <a:extLst>
                        <a:ext uri="{FF2B5EF4-FFF2-40B4-BE49-F238E27FC236}">
                          <a16:creationId xmlns:a16="http://schemas.microsoft.com/office/drawing/2014/main" id="{387EC1DF-FF69-4221-BD2D-6C99F20EC23D}"/>
                        </a:ext>
                      </a:extLst>
                    </p:cNvPr>
                    <p:cNvPicPr/>
                    <p:nvPr/>
                  </p:nvPicPr>
                  <p:blipFill>
                    <a:blip r:embed="rId25"/>
                    <a:stretch>
                      <a:fillRect/>
                    </a:stretch>
                  </p:blipFill>
                  <p:spPr>
                    <a:xfrm>
                      <a:off x="2014417" y="1706423"/>
                      <a:ext cx="129675" cy="18156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6">
                  <p14:nvContentPartPr>
                    <p14:cNvPr id="1318" name="Håndskrift 1317">
                      <a:extLst>
                        <a:ext uri="{FF2B5EF4-FFF2-40B4-BE49-F238E27FC236}">
                          <a16:creationId xmlns:a16="http://schemas.microsoft.com/office/drawing/2014/main" id="{5A182586-97BE-40B4-B8AB-ABF46D4DF1D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42037" y="2583986"/>
                    <a:ext cx="72720" cy="47880"/>
                  </p14:xfrm>
                </p:contentPart>
              </mc:Choice>
              <mc:Fallback xmlns="">
                <p:pic>
                  <p:nvPicPr>
                    <p:cNvPr id="1318" name="Håndskrift 1317">
                      <a:extLst>
                        <a:ext uri="{FF2B5EF4-FFF2-40B4-BE49-F238E27FC236}">
                          <a16:creationId xmlns:a16="http://schemas.microsoft.com/office/drawing/2014/main" id="{5A182586-97BE-40B4-B8AB-ABF46D4DF1D3}"/>
                        </a:ext>
                      </a:extLst>
                    </p:cNvPr>
                    <p:cNvPicPr/>
                    <p:nvPr/>
                  </p:nvPicPr>
                  <p:blipFill>
                    <a:blip r:embed="rId27"/>
                    <a:stretch>
                      <a:fillRect/>
                    </a:stretch>
                  </p:blipFill>
                  <p:spPr>
                    <a:xfrm>
                      <a:off x="1489341" y="2548255"/>
                      <a:ext cx="177584" cy="1189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">
                  <p14:nvContentPartPr>
                    <p14:cNvPr id="1319" name="Håndskrift 1318">
                      <a:extLst>
                        <a:ext uri="{FF2B5EF4-FFF2-40B4-BE49-F238E27FC236}">
                          <a16:creationId xmlns:a16="http://schemas.microsoft.com/office/drawing/2014/main" id="{52B10ECC-2C4A-4917-9FA6-932BE385ED1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56957" y="2902946"/>
                    <a:ext cx="134280" cy="56520"/>
                  </p14:xfrm>
                </p:contentPart>
              </mc:Choice>
              <mc:Fallback xmlns="">
                <p:pic>
                  <p:nvPicPr>
                    <p:cNvPr id="1319" name="Håndskrift 1318">
                      <a:extLst>
                        <a:ext uri="{FF2B5EF4-FFF2-40B4-BE49-F238E27FC236}">
                          <a16:creationId xmlns:a16="http://schemas.microsoft.com/office/drawing/2014/main" id="{52B10ECC-2C4A-4917-9FA6-932BE385ED15}"/>
                        </a:ext>
                      </a:extLst>
                    </p:cNvPr>
                    <p:cNvPicPr/>
                    <p:nvPr/>
                  </p:nvPicPr>
                  <p:blipFill>
                    <a:blip r:embed="rId29"/>
                    <a:stretch>
                      <a:fillRect/>
                    </a:stretch>
                  </p:blipFill>
                  <p:spPr>
                    <a:xfrm>
                      <a:off x="1704091" y="2867174"/>
                      <a:ext cx="239484" cy="12770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">
                  <p14:nvContentPartPr>
                    <p14:cNvPr id="1320" name="Håndskrift 1319">
                      <a:extLst>
                        <a:ext uri="{FF2B5EF4-FFF2-40B4-BE49-F238E27FC236}">
                          <a16:creationId xmlns:a16="http://schemas.microsoft.com/office/drawing/2014/main" id="{FFBDF00E-B054-4904-8EF8-1B7CFE57B4D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67037" y="2715386"/>
                    <a:ext cx="85680" cy="104400"/>
                  </p14:xfrm>
                </p:contentPart>
              </mc:Choice>
              <mc:Fallback xmlns="">
                <p:pic>
                  <p:nvPicPr>
                    <p:cNvPr id="1320" name="Håndskrift 1319">
                      <a:extLst>
                        <a:ext uri="{FF2B5EF4-FFF2-40B4-BE49-F238E27FC236}">
                          <a16:creationId xmlns:a16="http://schemas.microsoft.com/office/drawing/2014/main" id="{FFBDF00E-B054-4904-8EF8-1B7CFE57B4D7}"/>
                        </a:ext>
                      </a:extLst>
                    </p:cNvPr>
                    <p:cNvPicPr/>
                    <p:nvPr/>
                  </p:nvPicPr>
                  <p:blipFill>
                    <a:blip r:embed="rId31"/>
                    <a:stretch>
                      <a:fillRect/>
                    </a:stretch>
                  </p:blipFill>
                  <p:spPr>
                    <a:xfrm>
                      <a:off x="1714148" y="2679510"/>
                      <a:ext cx="190929" cy="17579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">
                  <p14:nvContentPartPr>
                    <p14:cNvPr id="1321" name="Håndskrift 1320">
                      <a:extLst>
                        <a:ext uri="{FF2B5EF4-FFF2-40B4-BE49-F238E27FC236}">
                          <a16:creationId xmlns:a16="http://schemas.microsoft.com/office/drawing/2014/main" id="{8397E09B-1207-436A-B1DD-2365AA7F7EB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653277" y="2687306"/>
                    <a:ext cx="48240" cy="40320"/>
                  </p14:xfrm>
                </p:contentPart>
              </mc:Choice>
              <mc:Fallback xmlns="">
                <p:pic>
                  <p:nvPicPr>
                    <p:cNvPr id="1321" name="Håndskrift 1320">
                      <a:extLst>
                        <a:ext uri="{FF2B5EF4-FFF2-40B4-BE49-F238E27FC236}">
                          <a16:creationId xmlns:a16="http://schemas.microsoft.com/office/drawing/2014/main" id="{8397E09B-1207-436A-B1DD-2365AA7F7EB9}"/>
                        </a:ext>
                      </a:extLst>
                    </p:cNvPr>
                    <p:cNvPicPr/>
                    <p:nvPr/>
                  </p:nvPicPr>
                  <p:blipFill>
                    <a:blip r:embed="rId33"/>
                    <a:stretch>
                      <a:fillRect/>
                    </a:stretch>
                  </p:blipFill>
                  <p:spPr>
                    <a:xfrm>
                      <a:off x="1600842" y="2651306"/>
                      <a:ext cx="152585" cy="1119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4">
                  <p14:nvContentPartPr>
                    <p14:cNvPr id="1322" name="Håndskrift 1321">
                      <a:extLst>
                        <a:ext uri="{FF2B5EF4-FFF2-40B4-BE49-F238E27FC236}">
                          <a16:creationId xmlns:a16="http://schemas.microsoft.com/office/drawing/2014/main" id="{72687FF7-B8A9-472E-BBDC-E58D73160F9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637437" y="2878106"/>
                    <a:ext cx="54000" cy="41400"/>
                  </p14:xfrm>
                </p:contentPart>
              </mc:Choice>
              <mc:Fallback xmlns="">
                <p:pic>
                  <p:nvPicPr>
                    <p:cNvPr id="1322" name="Håndskrift 1321">
                      <a:extLst>
                        <a:ext uri="{FF2B5EF4-FFF2-40B4-BE49-F238E27FC236}">
                          <a16:creationId xmlns:a16="http://schemas.microsoft.com/office/drawing/2014/main" id="{72687FF7-B8A9-472E-BBDC-E58D73160F9E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1584496" y="2842416"/>
                      <a:ext cx="159353" cy="11242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6">
                  <p14:nvContentPartPr>
                    <p14:cNvPr id="1323" name="Håndskrift 1322">
                      <a:extLst>
                        <a:ext uri="{FF2B5EF4-FFF2-40B4-BE49-F238E27FC236}">
                          <a16:creationId xmlns:a16="http://schemas.microsoft.com/office/drawing/2014/main" id="{AE228704-2868-4526-8932-6ECA1EE76E9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00237" y="2555546"/>
                    <a:ext cx="61920" cy="36720"/>
                  </p14:xfrm>
                </p:contentPart>
              </mc:Choice>
              <mc:Fallback xmlns="">
                <p:pic>
                  <p:nvPicPr>
                    <p:cNvPr id="1323" name="Håndskrift 1322">
                      <a:extLst>
                        <a:ext uri="{FF2B5EF4-FFF2-40B4-BE49-F238E27FC236}">
                          <a16:creationId xmlns:a16="http://schemas.microsoft.com/office/drawing/2014/main" id="{AE228704-2868-4526-8932-6ECA1EE76E9F}"/>
                        </a:ext>
                      </a:extLst>
                    </p:cNvPr>
                    <p:cNvPicPr/>
                    <p:nvPr/>
                  </p:nvPicPr>
                  <p:blipFill>
                    <a:blip r:embed="rId37"/>
                    <a:stretch>
                      <a:fillRect/>
                    </a:stretch>
                  </p:blipFill>
                  <p:spPr>
                    <a:xfrm>
                      <a:off x="1847762" y="2519546"/>
                      <a:ext cx="166344" cy="1083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8">
                  <p14:nvContentPartPr>
                    <p14:cNvPr id="1324" name="Håndskrift 1323">
                      <a:extLst>
                        <a:ext uri="{FF2B5EF4-FFF2-40B4-BE49-F238E27FC236}">
                          <a16:creationId xmlns:a16="http://schemas.microsoft.com/office/drawing/2014/main" id="{02501F79-CAD1-4D78-BEE4-3B91E056CF0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00597" y="2328026"/>
                    <a:ext cx="87120" cy="136800"/>
                  </p14:xfrm>
                </p:contentPart>
              </mc:Choice>
              <mc:Fallback xmlns="">
                <p:pic>
                  <p:nvPicPr>
                    <p:cNvPr id="1324" name="Håndskrift 1323">
                      <a:extLst>
                        <a:ext uri="{FF2B5EF4-FFF2-40B4-BE49-F238E27FC236}">
                          <a16:creationId xmlns:a16="http://schemas.microsoft.com/office/drawing/2014/main" id="{02501F79-CAD1-4D78-BEE4-3B91E056CF0B}"/>
                        </a:ext>
                      </a:extLst>
                    </p:cNvPr>
                    <p:cNvPicPr/>
                    <p:nvPr/>
                  </p:nvPicPr>
                  <p:blipFill>
                    <a:blip r:embed="rId39"/>
                    <a:stretch>
                      <a:fillRect/>
                    </a:stretch>
                  </p:blipFill>
                  <p:spPr>
                    <a:xfrm>
                      <a:off x="1847797" y="2292120"/>
                      <a:ext cx="192192" cy="20825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0">
                  <p14:nvContentPartPr>
                    <p14:cNvPr id="1325" name="Håndskrift 1324">
                      <a:extLst>
                        <a:ext uri="{FF2B5EF4-FFF2-40B4-BE49-F238E27FC236}">
                          <a16:creationId xmlns:a16="http://schemas.microsoft.com/office/drawing/2014/main" id="{660D1C58-25DA-4C04-B6B8-9A482AB00B7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027317" y="2419106"/>
                    <a:ext cx="94680" cy="57240"/>
                  </p14:xfrm>
                </p:contentPart>
              </mc:Choice>
              <mc:Fallback xmlns="">
                <p:pic>
                  <p:nvPicPr>
                    <p:cNvPr id="1325" name="Håndskrift 1324">
                      <a:extLst>
                        <a:ext uri="{FF2B5EF4-FFF2-40B4-BE49-F238E27FC236}">
                          <a16:creationId xmlns:a16="http://schemas.microsoft.com/office/drawing/2014/main" id="{660D1C58-25DA-4C04-B6B8-9A482AB00B7B}"/>
                        </a:ext>
                      </a:extLst>
                    </p:cNvPr>
                    <p:cNvPicPr/>
                    <p:nvPr/>
                  </p:nvPicPr>
                  <p:blipFill>
                    <a:blip r:embed="rId41"/>
                    <a:stretch>
                      <a:fillRect/>
                    </a:stretch>
                  </p:blipFill>
                  <p:spPr>
                    <a:xfrm>
                      <a:off x="1974717" y="2383106"/>
                      <a:ext cx="199354" cy="1288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2">
                  <p14:nvContentPartPr>
                    <p14:cNvPr id="1326" name="Håndskrift 1325">
                      <a:extLst>
                        <a:ext uri="{FF2B5EF4-FFF2-40B4-BE49-F238E27FC236}">
                          <a16:creationId xmlns:a16="http://schemas.microsoft.com/office/drawing/2014/main" id="{411C3FA5-AB83-426C-B64B-78D72E8EE23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02277" y="2423426"/>
                    <a:ext cx="49320" cy="113400"/>
                  </p14:xfrm>
                </p:contentPart>
              </mc:Choice>
              <mc:Fallback xmlns="">
                <p:pic>
                  <p:nvPicPr>
                    <p:cNvPr id="1326" name="Håndskrift 1325">
                      <a:extLst>
                        <a:ext uri="{FF2B5EF4-FFF2-40B4-BE49-F238E27FC236}">
                          <a16:creationId xmlns:a16="http://schemas.microsoft.com/office/drawing/2014/main" id="{411C3FA5-AB83-426C-B64B-78D72E8EE23F}"/>
                        </a:ext>
                      </a:extLst>
                    </p:cNvPr>
                    <p:cNvPicPr/>
                    <p:nvPr/>
                  </p:nvPicPr>
                  <p:blipFill>
                    <a:blip r:embed="rId43"/>
                    <a:stretch>
                      <a:fillRect/>
                    </a:stretch>
                  </p:blipFill>
                  <p:spPr>
                    <a:xfrm>
                      <a:off x="2149809" y="2387540"/>
                      <a:ext cx="153731" cy="18481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4">
                  <p14:nvContentPartPr>
                    <p14:cNvPr id="1327" name="Håndskrift 1326">
                      <a:extLst>
                        <a:ext uri="{FF2B5EF4-FFF2-40B4-BE49-F238E27FC236}">
                          <a16:creationId xmlns:a16="http://schemas.microsoft.com/office/drawing/2014/main" id="{17C53CCC-3A4B-4581-B539-314DA8EFCBA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130637" y="2199146"/>
                    <a:ext cx="169920" cy="66960"/>
                  </p14:xfrm>
                </p:contentPart>
              </mc:Choice>
              <mc:Fallback xmlns="">
                <p:pic>
                  <p:nvPicPr>
                    <p:cNvPr id="1327" name="Håndskrift 1326">
                      <a:extLst>
                        <a:ext uri="{FF2B5EF4-FFF2-40B4-BE49-F238E27FC236}">
                          <a16:creationId xmlns:a16="http://schemas.microsoft.com/office/drawing/2014/main" id="{17C53CCC-3A4B-4581-B539-314DA8EFCBA1}"/>
                        </a:ext>
                      </a:extLst>
                    </p:cNvPr>
                    <p:cNvPicPr/>
                    <p:nvPr/>
                  </p:nvPicPr>
                  <p:blipFill>
                    <a:blip r:embed="rId45"/>
                    <a:stretch>
                      <a:fillRect/>
                    </a:stretch>
                  </p:blipFill>
                  <p:spPr>
                    <a:xfrm>
                      <a:off x="2077867" y="2163146"/>
                      <a:ext cx="274933" cy="1386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6">
                  <p14:nvContentPartPr>
                    <p14:cNvPr id="1328" name="Håndskrift 1327">
                      <a:extLst>
                        <a:ext uri="{FF2B5EF4-FFF2-40B4-BE49-F238E27FC236}">
                          <a16:creationId xmlns:a16="http://schemas.microsoft.com/office/drawing/2014/main" id="{69D0BC69-D9F5-4D67-A159-65D4A77B134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95637" y="2691626"/>
                    <a:ext cx="65520" cy="146880"/>
                  </p14:xfrm>
                </p:contentPart>
              </mc:Choice>
              <mc:Fallback xmlns="">
                <p:pic>
                  <p:nvPicPr>
                    <p:cNvPr id="1328" name="Håndskrift 1327">
                      <a:extLst>
                        <a:ext uri="{FF2B5EF4-FFF2-40B4-BE49-F238E27FC236}">
                          <a16:creationId xmlns:a16="http://schemas.microsoft.com/office/drawing/2014/main" id="{69D0BC69-D9F5-4D67-A159-65D4A77B1346}"/>
                        </a:ext>
                      </a:extLst>
                    </p:cNvPr>
                    <p:cNvPicPr/>
                    <p:nvPr/>
                  </p:nvPicPr>
                  <p:blipFill>
                    <a:blip r:embed="rId47"/>
                    <a:stretch>
                      <a:fillRect/>
                    </a:stretch>
                  </p:blipFill>
                  <p:spPr>
                    <a:xfrm>
                      <a:off x="1942798" y="2655802"/>
                      <a:ext cx="170669" cy="21817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8">
                  <p14:nvContentPartPr>
                    <p14:cNvPr id="1329" name="Håndskrift 1328">
                      <a:extLst>
                        <a:ext uri="{FF2B5EF4-FFF2-40B4-BE49-F238E27FC236}">
                          <a16:creationId xmlns:a16="http://schemas.microsoft.com/office/drawing/2014/main" id="{1D48ADB4-F4E0-48F2-AF33-88905F46A38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41877" y="2601626"/>
                    <a:ext cx="101880" cy="68760"/>
                  </p14:xfrm>
                </p:contentPart>
              </mc:Choice>
              <mc:Fallback xmlns="">
                <p:pic>
                  <p:nvPicPr>
                    <p:cNvPr id="1329" name="Håndskrift 1328">
                      <a:extLst>
                        <a:ext uri="{FF2B5EF4-FFF2-40B4-BE49-F238E27FC236}">
                          <a16:creationId xmlns:a16="http://schemas.microsoft.com/office/drawing/2014/main" id="{1D48ADB4-F4E0-48F2-AF33-88905F46A382}"/>
                        </a:ext>
                      </a:extLst>
                    </p:cNvPr>
                    <p:cNvPicPr/>
                    <p:nvPr/>
                  </p:nvPicPr>
                  <p:blipFill>
                    <a:blip r:embed="rId49"/>
                    <a:stretch>
                      <a:fillRect/>
                    </a:stretch>
                  </p:blipFill>
                  <p:spPr>
                    <a:xfrm>
                      <a:off x="2189089" y="2565626"/>
                      <a:ext cx="206927" cy="1404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0">
                  <p14:nvContentPartPr>
                    <p14:cNvPr id="1330" name="Håndskrift 1329">
                      <a:extLst>
                        <a:ext uri="{FF2B5EF4-FFF2-40B4-BE49-F238E27FC236}">
                          <a16:creationId xmlns:a16="http://schemas.microsoft.com/office/drawing/2014/main" id="{8907B5F9-151D-4BDC-B36A-620F9F68F4E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162317" y="2790626"/>
                    <a:ext cx="36360" cy="27000"/>
                  </p14:xfrm>
                </p:contentPart>
              </mc:Choice>
              <mc:Fallback xmlns="">
                <p:pic>
                  <p:nvPicPr>
                    <p:cNvPr id="1330" name="Håndskrift 1329">
                      <a:extLst>
                        <a:ext uri="{FF2B5EF4-FFF2-40B4-BE49-F238E27FC236}">
                          <a16:creationId xmlns:a16="http://schemas.microsoft.com/office/drawing/2014/main" id="{8907B5F9-151D-4BDC-B36A-620F9F68F4E2}"/>
                        </a:ext>
                      </a:extLst>
                    </p:cNvPr>
                    <p:cNvPicPr/>
                    <p:nvPr/>
                  </p:nvPicPr>
                  <p:blipFill>
                    <a:blip r:embed="rId51"/>
                    <a:stretch>
                      <a:fillRect/>
                    </a:stretch>
                  </p:blipFill>
                  <p:spPr>
                    <a:xfrm>
                      <a:off x="2109621" y="2754626"/>
                      <a:ext cx="141224" cy="986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2">
                  <p14:nvContentPartPr>
                    <p14:cNvPr id="1331" name="Håndskrift 1330">
                      <a:extLst>
                        <a:ext uri="{FF2B5EF4-FFF2-40B4-BE49-F238E27FC236}">
                          <a16:creationId xmlns:a16="http://schemas.microsoft.com/office/drawing/2014/main" id="{00F410ED-E0C3-4DCA-A70B-5432D0B34B0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131357" y="2918426"/>
                    <a:ext cx="116280" cy="33120"/>
                  </p14:xfrm>
                </p:contentPart>
              </mc:Choice>
              <mc:Fallback xmlns="">
                <p:pic>
                  <p:nvPicPr>
                    <p:cNvPr id="1331" name="Håndskrift 1330">
                      <a:extLst>
                        <a:ext uri="{FF2B5EF4-FFF2-40B4-BE49-F238E27FC236}">
                          <a16:creationId xmlns:a16="http://schemas.microsoft.com/office/drawing/2014/main" id="{00F410ED-E0C3-4DCA-A70B-5432D0B34B0F}"/>
                        </a:ext>
                      </a:extLst>
                    </p:cNvPr>
                    <p:cNvPicPr/>
                    <p:nvPr/>
                  </p:nvPicPr>
                  <p:blipFill>
                    <a:blip r:embed="rId53"/>
                    <a:stretch>
                      <a:fillRect/>
                    </a:stretch>
                  </p:blipFill>
                  <p:spPr>
                    <a:xfrm>
                      <a:off x="2078742" y="2882426"/>
                      <a:ext cx="220985" cy="1047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4">
                  <p14:nvContentPartPr>
                    <p14:cNvPr id="1332" name="Håndskrift 1331">
                      <a:extLst>
                        <a:ext uri="{FF2B5EF4-FFF2-40B4-BE49-F238E27FC236}">
                          <a16:creationId xmlns:a16="http://schemas.microsoft.com/office/drawing/2014/main" id="{FF4EF19F-66EF-4686-AC35-4588845FE5B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55677" y="3044786"/>
                    <a:ext cx="39240" cy="63720"/>
                  </p14:xfrm>
                </p:contentPart>
              </mc:Choice>
              <mc:Fallback xmlns="">
                <p:pic>
                  <p:nvPicPr>
                    <p:cNvPr id="1332" name="Håndskrift 1331">
                      <a:extLst>
                        <a:ext uri="{FF2B5EF4-FFF2-40B4-BE49-F238E27FC236}">
                          <a16:creationId xmlns:a16="http://schemas.microsoft.com/office/drawing/2014/main" id="{FF4EF19F-66EF-4686-AC35-4588845FE5B3}"/>
                        </a:ext>
                      </a:extLst>
                    </p:cNvPr>
                    <p:cNvPicPr/>
                    <p:nvPr/>
                  </p:nvPicPr>
                  <p:blipFill>
                    <a:blip r:embed="rId55"/>
                    <a:stretch>
                      <a:fillRect/>
                    </a:stretch>
                  </p:blipFill>
                  <p:spPr>
                    <a:xfrm>
                      <a:off x="1903357" y="3008786"/>
                      <a:ext cx="143357" cy="1353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6">
                  <p14:nvContentPartPr>
                    <p14:cNvPr id="1333" name="Håndskrift 1332">
                      <a:extLst>
                        <a:ext uri="{FF2B5EF4-FFF2-40B4-BE49-F238E27FC236}">
                          <a16:creationId xmlns:a16="http://schemas.microsoft.com/office/drawing/2014/main" id="{F545D0ED-9DEA-4F85-B1A3-95CA24628F9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48677" y="3156386"/>
                    <a:ext cx="86400" cy="95760"/>
                  </p14:xfrm>
                </p:contentPart>
              </mc:Choice>
              <mc:Fallback xmlns="">
                <p:pic>
                  <p:nvPicPr>
                    <p:cNvPr id="1333" name="Håndskrift 1332">
                      <a:extLst>
                        <a:ext uri="{FF2B5EF4-FFF2-40B4-BE49-F238E27FC236}">
                          <a16:creationId xmlns:a16="http://schemas.microsoft.com/office/drawing/2014/main" id="{F545D0ED-9DEA-4F85-B1A3-95CA24628F9B}"/>
                        </a:ext>
                      </a:extLst>
                    </p:cNvPr>
                    <p:cNvPicPr/>
                    <p:nvPr/>
                  </p:nvPicPr>
                  <p:blipFill>
                    <a:blip r:embed="rId57"/>
                    <a:stretch>
                      <a:fillRect/>
                    </a:stretch>
                  </p:blipFill>
                  <p:spPr>
                    <a:xfrm>
                      <a:off x="1695671" y="3120521"/>
                      <a:ext cx="191882" cy="16713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8">
                  <p14:nvContentPartPr>
                    <p14:cNvPr id="1334" name="Håndskrift 1333">
                      <a:extLst>
                        <a:ext uri="{FF2B5EF4-FFF2-40B4-BE49-F238E27FC236}">
                          <a16:creationId xmlns:a16="http://schemas.microsoft.com/office/drawing/2014/main" id="{6238F374-16F9-499C-9335-7B87DDE57F9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95637" y="3207866"/>
                    <a:ext cx="168840" cy="45360"/>
                  </p14:xfrm>
                </p:contentPart>
              </mc:Choice>
              <mc:Fallback xmlns="">
                <p:pic>
                  <p:nvPicPr>
                    <p:cNvPr id="1334" name="Håndskrift 1333">
                      <a:extLst>
                        <a:ext uri="{FF2B5EF4-FFF2-40B4-BE49-F238E27FC236}">
                          <a16:creationId xmlns:a16="http://schemas.microsoft.com/office/drawing/2014/main" id="{6238F374-16F9-499C-9335-7B87DDE57F92}"/>
                        </a:ext>
                      </a:extLst>
                    </p:cNvPr>
                    <p:cNvPicPr/>
                    <p:nvPr/>
                  </p:nvPicPr>
                  <p:blipFill>
                    <a:blip r:embed="rId59"/>
                    <a:stretch>
                      <a:fillRect/>
                    </a:stretch>
                  </p:blipFill>
                  <p:spPr>
                    <a:xfrm>
                      <a:off x="1942874" y="3172149"/>
                      <a:ext cx="273837" cy="11643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0">
                  <p14:nvContentPartPr>
                    <p14:cNvPr id="1335" name="Håndskrift 1334">
                      <a:extLst>
                        <a:ext uri="{FF2B5EF4-FFF2-40B4-BE49-F238E27FC236}">
                          <a16:creationId xmlns:a16="http://schemas.microsoft.com/office/drawing/2014/main" id="{922202B3-C298-40D0-AFE8-889905A877E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01197" y="3080786"/>
                    <a:ext cx="128520" cy="81000"/>
                  </p14:xfrm>
                </p:contentPart>
              </mc:Choice>
              <mc:Fallback xmlns="">
                <p:pic>
                  <p:nvPicPr>
                    <p:cNvPr id="1335" name="Håndskrift 1334">
                      <a:extLst>
                        <a:ext uri="{FF2B5EF4-FFF2-40B4-BE49-F238E27FC236}">
                          <a16:creationId xmlns:a16="http://schemas.microsoft.com/office/drawing/2014/main" id="{922202B3-C298-40D0-AFE8-889905A877E7}"/>
                        </a:ext>
                      </a:extLst>
                    </p:cNvPr>
                    <p:cNvPicPr/>
                    <p:nvPr/>
                  </p:nvPicPr>
                  <p:blipFill>
                    <a:blip r:embed="rId61"/>
                    <a:stretch>
                      <a:fillRect/>
                    </a:stretch>
                  </p:blipFill>
                  <p:spPr>
                    <a:xfrm>
                      <a:off x="2148740" y="3044945"/>
                      <a:ext cx="232910" cy="15232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2">
                  <p14:nvContentPartPr>
                    <p14:cNvPr id="1336" name="Håndskrift 1335">
                      <a:extLst>
                        <a:ext uri="{FF2B5EF4-FFF2-40B4-BE49-F238E27FC236}">
                          <a16:creationId xmlns:a16="http://schemas.microsoft.com/office/drawing/2014/main" id="{AEE9D7EB-5C4F-4CDD-9A6D-DF5B0CFADE7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34477" y="2762546"/>
                    <a:ext cx="45000" cy="20520"/>
                  </p14:xfrm>
                </p:contentPart>
              </mc:Choice>
              <mc:Fallback xmlns="">
                <p:pic>
                  <p:nvPicPr>
                    <p:cNvPr id="1336" name="Håndskrift 1335">
                      <a:extLst>
                        <a:ext uri="{FF2B5EF4-FFF2-40B4-BE49-F238E27FC236}">
                          <a16:creationId xmlns:a16="http://schemas.microsoft.com/office/drawing/2014/main" id="{AEE9D7EB-5C4F-4CDD-9A6D-DF5B0CFADE76}"/>
                        </a:ext>
                      </a:extLst>
                    </p:cNvPr>
                    <p:cNvPicPr/>
                    <p:nvPr/>
                  </p:nvPicPr>
                  <p:blipFill>
                    <a:blip r:embed="rId63"/>
                    <a:stretch>
                      <a:fillRect/>
                    </a:stretch>
                  </p:blipFill>
                  <p:spPr>
                    <a:xfrm>
                      <a:off x="1482151" y="2726546"/>
                      <a:ext cx="149128" cy="92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4">
                  <p14:nvContentPartPr>
                    <p14:cNvPr id="1337" name="Håndskrift 1336">
                      <a:extLst>
                        <a:ext uri="{FF2B5EF4-FFF2-40B4-BE49-F238E27FC236}">
                          <a16:creationId xmlns:a16="http://schemas.microsoft.com/office/drawing/2014/main" id="{86D30AFE-A4F6-4DB4-BF0E-E6CD86EF044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44757" y="2177186"/>
                    <a:ext cx="144000" cy="48960"/>
                  </p14:xfrm>
                </p:contentPart>
              </mc:Choice>
              <mc:Fallback xmlns="">
                <p:pic>
                  <p:nvPicPr>
                    <p:cNvPr id="1337" name="Håndskrift 1336">
                      <a:extLst>
                        <a:ext uri="{FF2B5EF4-FFF2-40B4-BE49-F238E27FC236}">
                          <a16:creationId xmlns:a16="http://schemas.microsoft.com/office/drawing/2014/main" id="{86D30AFE-A4F6-4DB4-BF0E-E6CD86EF044B}"/>
                        </a:ext>
                      </a:extLst>
                    </p:cNvPr>
                    <p:cNvPicPr/>
                    <p:nvPr/>
                  </p:nvPicPr>
                  <p:blipFill>
                    <a:blip r:embed="rId65"/>
                    <a:stretch>
                      <a:fillRect/>
                    </a:stretch>
                  </p:blipFill>
                  <p:spPr>
                    <a:xfrm>
                      <a:off x="391816" y="2141449"/>
                      <a:ext cx="249353" cy="12007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6">
                  <p14:nvContentPartPr>
                    <p14:cNvPr id="1338" name="Håndskrift 1337">
                      <a:extLst>
                        <a:ext uri="{FF2B5EF4-FFF2-40B4-BE49-F238E27FC236}">
                          <a16:creationId xmlns:a16="http://schemas.microsoft.com/office/drawing/2014/main" id="{540336D2-E79E-473F-9A1B-5FB3956F501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31717" y="2512706"/>
                    <a:ext cx="101160" cy="166680"/>
                  </p14:xfrm>
                </p:contentPart>
              </mc:Choice>
              <mc:Fallback xmlns="">
                <p:pic>
                  <p:nvPicPr>
                    <p:cNvPr id="1338" name="Håndskrift 1337">
                      <a:extLst>
                        <a:ext uri="{FF2B5EF4-FFF2-40B4-BE49-F238E27FC236}">
                          <a16:creationId xmlns:a16="http://schemas.microsoft.com/office/drawing/2014/main" id="{540336D2-E79E-473F-9A1B-5FB3956F5012}"/>
                        </a:ext>
                      </a:extLst>
                    </p:cNvPr>
                    <p:cNvPicPr/>
                    <p:nvPr/>
                  </p:nvPicPr>
                  <p:blipFill>
                    <a:blip r:embed="rId67"/>
                    <a:stretch>
                      <a:fillRect/>
                    </a:stretch>
                  </p:blipFill>
                  <p:spPr>
                    <a:xfrm>
                      <a:off x="1178754" y="2476861"/>
                      <a:ext cx="206557" cy="23801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8">
                  <p14:nvContentPartPr>
                    <p14:cNvPr id="1339" name="Håndskrift 1338">
                      <a:extLst>
                        <a:ext uri="{FF2B5EF4-FFF2-40B4-BE49-F238E27FC236}">
                          <a16:creationId xmlns:a16="http://schemas.microsoft.com/office/drawing/2014/main" id="{8B8C9B35-CCD1-417B-8E46-37A4C1D3B5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11637" y="2734826"/>
                    <a:ext cx="48240" cy="102240"/>
                  </p14:xfrm>
                </p:contentPart>
              </mc:Choice>
              <mc:Fallback xmlns="">
                <p:pic>
                  <p:nvPicPr>
                    <p:cNvPr id="1339" name="Håndskrift 1338">
                      <a:extLst>
                        <a:ext uri="{FF2B5EF4-FFF2-40B4-BE49-F238E27FC236}">
                          <a16:creationId xmlns:a16="http://schemas.microsoft.com/office/drawing/2014/main" id="{8B8C9B35-CCD1-417B-8E46-37A4C1D3B514}"/>
                        </a:ext>
                      </a:extLst>
                    </p:cNvPr>
                    <p:cNvPicPr/>
                    <p:nvPr/>
                  </p:nvPicPr>
                  <p:blipFill>
                    <a:blip r:embed="rId69"/>
                    <a:stretch>
                      <a:fillRect/>
                    </a:stretch>
                  </p:blipFill>
                  <p:spPr>
                    <a:xfrm>
                      <a:off x="1259202" y="2699078"/>
                      <a:ext cx="152585" cy="17337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0">
                  <p14:nvContentPartPr>
                    <p14:cNvPr id="1340" name="Håndskrift 1339">
                      <a:extLst>
                        <a:ext uri="{FF2B5EF4-FFF2-40B4-BE49-F238E27FC236}">
                          <a16:creationId xmlns:a16="http://schemas.microsoft.com/office/drawing/2014/main" id="{44574843-97F5-42BB-B3C8-31C4ACEEAE0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37037" y="2917706"/>
                    <a:ext cx="132840" cy="48240"/>
                  </p14:xfrm>
                </p:contentPart>
              </mc:Choice>
              <mc:Fallback xmlns="">
                <p:pic>
                  <p:nvPicPr>
                    <p:cNvPr id="1340" name="Håndskrift 1339">
                      <a:extLst>
                        <a:ext uri="{FF2B5EF4-FFF2-40B4-BE49-F238E27FC236}">
                          <a16:creationId xmlns:a16="http://schemas.microsoft.com/office/drawing/2014/main" id="{44574843-97F5-42BB-B3C8-31C4ACEEAE0C}"/>
                        </a:ext>
                      </a:extLst>
                    </p:cNvPr>
                    <p:cNvPicPr/>
                    <p:nvPr/>
                  </p:nvPicPr>
                  <p:blipFill>
                    <a:blip r:embed="rId71"/>
                    <a:stretch>
                      <a:fillRect/>
                    </a:stretch>
                  </p:blipFill>
                  <p:spPr>
                    <a:xfrm>
                      <a:off x="1084113" y="2881706"/>
                      <a:ext cx="238159" cy="1198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2">
                  <p14:nvContentPartPr>
                    <p14:cNvPr id="1341" name="Håndskrift 1340">
                      <a:extLst>
                        <a:ext uri="{FF2B5EF4-FFF2-40B4-BE49-F238E27FC236}">
                          <a16:creationId xmlns:a16="http://schemas.microsoft.com/office/drawing/2014/main" id="{FE1983B9-F8E0-442F-BDB0-929091A684E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26157" y="2798546"/>
                    <a:ext cx="63360" cy="125640"/>
                  </p14:xfrm>
                </p:contentPart>
              </mc:Choice>
              <mc:Fallback xmlns="">
                <p:pic>
                  <p:nvPicPr>
                    <p:cNvPr id="1341" name="Håndskrift 1340">
                      <a:extLst>
                        <a:ext uri="{FF2B5EF4-FFF2-40B4-BE49-F238E27FC236}">
                          <a16:creationId xmlns:a16="http://schemas.microsoft.com/office/drawing/2014/main" id="{FE1983B9-F8E0-442F-BDB0-929091A684E3}"/>
                        </a:ext>
                      </a:extLst>
                    </p:cNvPr>
                    <p:cNvPicPr/>
                    <p:nvPr/>
                  </p:nvPicPr>
                  <p:blipFill>
                    <a:blip r:embed="rId73"/>
                    <a:stretch>
                      <a:fillRect/>
                    </a:stretch>
                  </p:blipFill>
                  <p:spPr>
                    <a:xfrm>
                      <a:off x="973357" y="2762751"/>
                      <a:ext cx="168432" cy="19687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4">
                  <p14:nvContentPartPr>
                    <p14:cNvPr id="1342" name="Håndskrift 1341">
                      <a:extLst>
                        <a:ext uri="{FF2B5EF4-FFF2-40B4-BE49-F238E27FC236}">
                          <a16:creationId xmlns:a16="http://schemas.microsoft.com/office/drawing/2014/main" id="{C0450CE4-3891-4F4A-9104-5FB38C62F69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57317" y="2807186"/>
                    <a:ext cx="88920" cy="55440"/>
                  </p14:xfrm>
                </p:contentPart>
              </mc:Choice>
              <mc:Fallback xmlns="">
                <p:pic>
                  <p:nvPicPr>
                    <p:cNvPr id="1342" name="Håndskrift 1341">
                      <a:extLst>
                        <a:ext uri="{FF2B5EF4-FFF2-40B4-BE49-F238E27FC236}">
                          <a16:creationId xmlns:a16="http://schemas.microsoft.com/office/drawing/2014/main" id="{C0450CE4-3891-4F4A-9104-5FB38C62F699}"/>
                        </a:ext>
                      </a:extLst>
                    </p:cNvPr>
                    <p:cNvPicPr/>
                    <p:nvPr/>
                  </p:nvPicPr>
                  <p:blipFill>
                    <a:blip r:embed="rId75"/>
                    <a:stretch>
                      <a:fillRect/>
                    </a:stretch>
                  </p:blipFill>
                  <p:spPr>
                    <a:xfrm>
                      <a:off x="804702" y="2771186"/>
                      <a:ext cx="193625" cy="1270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6">
                  <p14:nvContentPartPr>
                    <p14:cNvPr id="1343" name="Håndskrift 1342">
                      <a:extLst>
                        <a:ext uri="{FF2B5EF4-FFF2-40B4-BE49-F238E27FC236}">
                          <a16:creationId xmlns:a16="http://schemas.microsoft.com/office/drawing/2014/main" id="{9FCD14FE-C385-4303-828B-F449207C63B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70917" y="2806466"/>
                    <a:ext cx="50040" cy="68040"/>
                  </p14:xfrm>
                </p:contentPart>
              </mc:Choice>
              <mc:Fallback xmlns="">
                <p:pic>
                  <p:nvPicPr>
                    <p:cNvPr id="1343" name="Håndskrift 1342">
                      <a:extLst>
                        <a:ext uri="{FF2B5EF4-FFF2-40B4-BE49-F238E27FC236}">
                          <a16:creationId xmlns:a16="http://schemas.microsoft.com/office/drawing/2014/main" id="{9FCD14FE-C385-4303-828B-F449207C63B1}"/>
                        </a:ext>
                      </a:extLst>
                    </p:cNvPr>
                    <p:cNvPicPr/>
                    <p:nvPr/>
                  </p:nvPicPr>
                  <p:blipFill>
                    <a:blip r:embed="rId77"/>
                    <a:stretch>
                      <a:fillRect/>
                    </a:stretch>
                  </p:blipFill>
                  <p:spPr>
                    <a:xfrm>
                      <a:off x="718792" y="2770655"/>
                      <a:ext cx="153769" cy="13930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8">
                  <p14:nvContentPartPr>
                    <p14:cNvPr id="1344" name="Håndskrift 1343">
                      <a:extLst>
                        <a:ext uri="{FF2B5EF4-FFF2-40B4-BE49-F238E27FC236}">
                          <a16:creationId xmlns:a16="http://schemas.microsoft.com/office/drawing/2014/main" id="{C8DA859A-BB4A-4377-87CC-B8666935085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50477" y="2957666"/>
                    <a:ext cx="47880" cy="20520"/>
                  </p14:xfrm>
                </p:contentPart>
              </mc:Choice>
              <mc:Fallback xmlns="">
                <p:pic>
                  <p:nvPicPr>
                    <p:cNvPr id="1344" name="Håndskrift 1343">
                      <a:extLst>
                        <a:ext uri="{FF2B5EF4-FFF2-40B4-BE49-F238E27FC236}">
                          <a16:creationId xmlns:a16="http://schemas.microsoft.com/office/drawing/2014/main" id="{C8DA859A-BB4A-4377-87CC-B86669350852}"/>
                        </a:ext>
                      </a:extLst>
                    </p:cNvPr>
                    <p:cNvPicPr/>
                    <p:nvPr/>
                  </p:nvPicPr>
                  <p:blipFill>
                    <a:blip r:embed="rId79"/>
                    <a:stretch>
                      <a:fillRect/>
                    </a:stretch>
                  </p:blipFill>
                  <p:spPr>
                    <a:xfrm>
                      <a:off x="797862" y="2921666"/>
                      <a:ext cx="152585" cy="92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0">
                  <p14:nvContentPartPr>
                    <p14:cNvPr id="1345" name="Håndskrift 1344">
                      <a:extLst>
                        <a:ext uri="{FF2B5EF4-FFF2-40B4-BE49-F238E27FC236}">
                          <a16:creationId xmlns:a16="http://schemas.microsoft.com/office/drawing/2014/main" id="{E0AE55B3-B28B-4404-91F2-BD3A4BCDFED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397" y="2719346"/>
                    <a:ext cx="36000" cy="95040"/>
                  </p14:xfrm>
                </p:contentPart>
              </mc:Choice>
              <mc:Fallback xmlns="">
                <p:pic>
                  <p:nvPicPr>
                    <p:cNvPr id="1345" name="Håndskrift 1344">
                      <a:extLst>
                        <a:ext uri="{FF2B5EF4-FFF2-40B4-BE49-F238E27FC236}">
                          <a16:creationId xmlns:a16="http://schemas.microsoft.com/office/drawing/2014/main" id="{E0AE55B3-B28B-4404-91F2-BD3A4BCDFED1}"/>
                        </a:ext>
                      </a:extLst>
                    </p:cNvPr>
                    <p:cNvPicPr/>
                    <p:nvPr/>
                  </p:nvPicPr>
                  <p:blipFill>
                    <a:blip r:embed="rId81"/>
                    <a:stretch>
                      <a:fillRect/>
                    </a:stretch>
                  </p:blipFill>
                  <p:spPr>
                    <a:xfrm>
                      <a:off x="598456" y="2683617"/>
                      <a:ext cx="141353" cy="16614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2">
                  <p14:nvContentPartPr>
                    <p14:cNvPr id="1346" name="Håndskrift 1345">
                      <a:extLst>
                        <a:ext uri="{FF2B5EF4-FFF2-40B4-BE49-F238E27FC236}">
                          <a16:creationId xmlns:a16="http://schemas.microsoft.com/office/drawing/2014/main" id="{3741FD59-6A69-4D6A-8512-3EA56FC5D28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40157" y="2528186"/>
                    <a:ext cx="27000" cy="6480"/>
                  </p14:xfrm>
                </p:contentPart>
              </mc:Choice>
              <mc:Fallback xmlns="">
                <p:pic>
                  <p:nvPicPr>
                    <p:cNvPr id="1346" name="Håndskrift 1345">
                      <a:extLst>
                        <a:ext uri="{FF2B5EF4-FFF2-40B4-BE49-F238E27FC236}">
                          <a16:creationId xmlns:a16="http://schemas.microsoft.com/office/drawing/2014/main" id="{3741FD59-6A69-4D6A-8512-3EA56FC5D28A}"/>
                        </a:ext>
                      </a:extLst>
                    </p:cNvPr>
                    <p:cNvPicPr/>
                    <p:nvPr/>
                  </p:nvPicPr>
                  <p:blipFill>
                    <a:blip r:embed="rId83"/>
                    <a:stretch>
                      <a:fillRect/>
                    </a:stretch>
                  </p:blipFill>
                  <p:spPr>
                    <a:xfrm>
                      <a:off x="487216" y="2494081"/>
                      <a:ext cx="132353" cy="7434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4">
                  <p14:nvContentPartPr>
                    <p14:cNvPr id="1347" name="Håndskrift 1346">
                      <a:extLst>
                        <a:ext uri="{FF2B5EF4-FFF2-40B4-BE49-F238E27FC236}">
                          <a16:creationId xmlns:a16="http://schemas.microsoft.com/office/drawing/2014/main" id="{A5D5EA13-3913-4BE7-8C13-1EEA03BEE5A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67597" y="2504066"/>
                    <a:ext cx="32760" cy="8280"/>
                  </p14:xfrm>
                </p:contentPart>
              </mc:Choice>
              <mc:Fallback xmlns="">
                <p:pic>
                  <p:nvPicPr>
                    <p:cNvPr id="1347" name="Håndskrift 1346">
                      <a:extLst>
                        <a:ext uri="{FF2B5EF4-FFF2-40B4-BE49-F238E27FC236}">
                          <a16:creationId xmlns:a16="http://schemas.microsoft.com/office/drawing/2014/main" id="{A5D5EA13-3913-4BE7-8C13-1EEA03BEE5A3}"/>
                        </a:ext>
                      </a:extLst>
                    </p:cNvPr>
                    <p:cNvPicPr/>
                    <p:nvPr/>
                  </p:nvPicPr>
                  <p:blipFill>
                    <a:blip r:embed="rId85"/>
                    <a:stretch>
                      <a:fillRect/>
                    </a:stretch>
                  </p:blipFill>
                  <p:spPr>
                    <a:xfrm>
                      <a:off x="615597" y="2468066"/>
                      <a:ext cx="136240" cy="799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6">
                  <p14:nvContentPartPr>
                    <p14:cNvPr id="1348" name="Håndskrift 1347">
                      <a:extLst>
                        <a:ext uri="{FF2B5EF4-FFF2-40B4-BE49-F238E27FC236}">
                          <a16:creationId xmlns:a16="http://schemas.microsoft.com/office/drawing/2014/main" id="{5C883056-876D-4554-851F-C43B58620B5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69957" y="2679386"/>
                    <a:ext cx="102600" cy="85320"/>
                  </p14:xfrm>
                </p:contentPart>
              </mc:Choice>
              <mc:Fallback xmlns="">
                <p:pic>
                  <p:nvPicPr>
                    <p:cNvPr id="1348" name="Håndskrift 1347">
                      <a:extLst>
                        <a:ext uri="{FF2B5EF4-FFF2-40B4-BE49-F238E27FC236}">
                          <a16:creationId xmlns:a16="http://schemas.microsoft.com/office/drawing/2014/main" id="{5C883056-876D-4554-851F-C43B58620B5C}"/>
                        </a:ext>
                      </a:extLst>
                    </p:cNvPr>
                    <p:cNvPicPr/>
                    <p:nvPr/>
                  </p:nvPicPr>
                  <p:blipFill>
                    <a:blip r:embed="rId87"/>
                    <a:stretch>
                      <a:fillRect/>
                    </a:stretch>
                  </p:blipFill>
                  <p:spPr>
                    <a:xfrm>
                      <a:off x="417070" y="2643537"/>
                      <a:ext cx="207844" cy="15665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8">
                  <p14:nvContentPartPr>
                    <p14:cNvPr id="1349" name="Håndskrift 1348">
                      <a:extLst>
                        <a:ext uri="{FF2B5EF4-FFF2-40B4-BE49-F238E27FC236}">
                          <a16:creationId xmlns:a16="http://schemas.microsoft.com/office/drawing/2014/main" id="{51F74D5D-D4FE-4FAB-873F-E1B5550BF2C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45877" y="2278346"/>
                    <a:ext cx="81000" cy="27360"/>
                  </p14:xfrm>
                </p:contentPart>
              </mc:Choice>
              <mc:Fallback xmlns="">
                <p:pic>
                  <p:nvPicPr>
                    <p:cNvPr id="1349" name="Håndskrift 1348">
                      <a:extLst>
                        <a:ext uri="{FF2B5EF4-FFF2-40B4-BE49-F238E27FC236}">
                          <a16:creationId xmlns:a16="http://schemas.microsoft.com/office/drawing/2014/main" id="{51F74D5D-D4FE-4FAB-873F-E1B5550BF2C0}"/>
                        </a:ext>
                      </a:extLst>
                    </p:cNvPr>
                    <p:cNvPicPr/>
                    <p:nvPr/>
                  </p:nvPicPr>
                  <p:blipFill>
                    <a:blip r:embed="rId89"/>
                    <a:stretch>
                      <a:fillRect/>
                    </a:stretch>
                  </p:blipFill>
                  <p:spPr>
                    <a:xfrm>
                      <a:off x="892936" y="2242814"/>
                      <a:ext cx="186353" cy="9807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0">
                  <p14:nvContentPartPr>
                    <p14:cNvPr id="1350" name="Håndskrift 1349">
                      <a:extLst>
                        <a:ext uri="{FF2B5EF4-FFF2-40B4-BE49-F238E27FC236}">
                          <a16:creationId xmlns:a16="http://schemas.microsoft.com/office/drawing/2014/main" id="{277B935A-9CD4-4659-B6C8-47FD608193E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59157" y="2206346"/>
                    <a:ext cx="90000" cy="131760"/>
                  </p14:xfrm>
                </p:contentPart>
              </mc:Choice>
              <mc:Fallback xmlns="">
                <p:pic>
                  <p:nvPicPr>
                    <p:cNvPr id="1350" name="Håndskrift 1349">
                      <a:extLst>
                        <a:ext uri="{FF2B5EF4-FFF2-40B4-BE49-F238E27FC236}">
                          <a16:creationId xmlns:a16="http://schemas.microsoft.com/office/drawing/2014/main" id="{277B935A-9CD4-4659-B6C8-47FD608193E3}"/>
                        </a:ext>
                      </a:extLst>
                    </p:cNvPr>
                    <p:cNvPicPr/>
                    <p:nvPr/>
                  </p:nvPicPr>
                  <p:blipFill>
                    <a:blip r:embed="rId91"/>
                    <a:stretch>
                      <a:fillRect/>
                    </a:stretch>
                  </p:blipFill>
                  <p:spPr>
                    <a:xfrm>
                      <a:off x="1306216" y="2170542"/>
                      <a:ext cx="195353" cy="20301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2">
                  <p14:nvContentPartPr>
                    <p14:cNvPr id="1351" name="Håndskrift 1350">
                      <a:extLst>
                        <a:ext uri="{FF2B5EF4-FFF2-40B4-BE49-F238E27FC236}">
                          <a16:creationId xmlns:a16="http://schemas.microsoft.com/office/drawing/2014/main" id="{AA31641C-AA5C-4190-B2B7-AC4DB9AC3ED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653277" y="2278346"/>
                    <a:ext cx="65880" cy="31320"/>
                  </p14:xfrm>
                </p:contentPart>
              </mc:Choice>
              <mc:Fallback xmlns="">
                <p:pic>
                  <p:nvPicPr>
                    <p:cNvPr id="1351" name="Håndskrift 1350">
                      <a:extLst>
                        <a:ext uri="{FF2B5EF4-FFF2-40B4-BE49-F238E27FC236}">
                          <a16:creationId xmlns:a16="http://schemas.microsoft.com/office/drawing/2014/main" id="{AA31641C-AA5C-4190-B2B7-AC4DB9AC3ED3}"/>
                        </a:ext>
                      </a:extLst>
                    </p:cNvPr>
                    <p:cNvPicPr/>
                    <p:nvPr/>
                  </p:nvPicPr>
                  <p:blipFill>
                    <a:blip r:embed="rId93"/>
                    <a:stretch>
                      <a:fillRect/>
                    </a:stretch>
                  </p:blipFill>
                  <p:spPr>
                    <a:xfrm>
                      <a:off x="1600148" y="2242346"/>
                      <a:ext cx="171607" cy="1029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4">
                  <p14:nvContentPartPr>
                    <p14:cNvPr id="1352" name="Håndskrift 1351">
                      <a:extLst>
                        <a:ext uri="{FF2B5EF4-FFF2-40B4-BE49-F238E27FC236}">
                          <a16:creationId xmlns:a16="http://schemas.microsoft.com/office/drawing/2014/main" id="{D201EED9-9764-4B74-988F-983C43CFC13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25277" y="1896746"/>
                    <a:ext cx="87120" cy="138600"/>
                  </p14:xfrm>
                </p:contentPart>
              </mc:Choice>
              <mc:Fallback xmlns="">
                <p:pic>
                  <p:nvPicPr>
                    <p:cNvPr id="1352" name="Håndskrift 1351">
                      <a:extLst>
                        <a:ext uri="{FF2B5EF4-FFF2-40B4-BE49-F238E27FC236}">
                          <a16:creationId xmlns:a16="http://schemas.microsoft.com/office/drawing/2014/main" id="{D201EED9-9764-4B74-988F-983C43CFC134}"/>
                        </a:ext>
                      </a:extLst>
                    </p:cNvPr>
                    <p:cNvPicPr/>
                    <p:nvPr/>
                  </p:nvPicPr>
                  <p:blipFill>
                    <a:blip r:embed="rId95"/>
                    <a:stretch>
                      <a:fillRect/>
                    </a:stretch>
                  </p:blipFill>
                  <p:spPr>
                    <a:xfrm>
                      <a:off x="1672477" y="1860932"/>
                      <a:ext cx="192192" cy="20987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6">
                  <p14:nvContentPartPr>
                    <p14:cNvPr id="1353" name="Håndskrift 1352">
                      <a:extLst>
                        <a:ext uri="{FF2B5EF4-FFF2-40B4-BE49-F238E27FC236}">
                          <a16:creationId xmlns:a16="http://schemas.microsoft.com/office/drawing/2014/main" id="{1FD65AC2-DAFF-4C26-B2F3-6EC67CDAB0C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60517" y="1820786"/>
                    <a:ext cx="35640" cy="18360"/>
                  </p14:xfrm>
                </p:contentPart>
              </mc:Choice>
              <mc:Fallback xmlns="">
                <p:pic>
                  <p:nvPicPr>
                    <p:cNvPr id="1353" name="Håndskrift 1352">
                      <a:extLst>
                        <a:ext uri="{FF2B5EF4-FFF2-40B4-BE49-F238E27FC236}">
                          <a16:creationId xmlns:a16="http://schemas.microsoft.com/office/drawing/2014/main" id="{1FD65AC2-DAFF-4C26-B2F3-6EC67CDAB0C6}"/>
                        </a:ext>
                      </a:extLst>
                    </p:cNvPr>
                    <p:cNvPicPr/>
                    <p:nvPr/>
                  </p:nvPicPr>
                  <p:blipFill>
                    <a:blip r:embed="rId97"/>
                    <a:stretch>
                      <a:fillRect/>
                    </a:stretch>
                  </p:blipFill>
                  <p:spPr>
                    <a:xfrm>
                      <a:off x="1208105" y="1785478"/>
                      <a:ext cx="139939" cy="8862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8">
                  <p14:nvContentPartPr>
                    <p14:cNvPr id="1354" name="Håndskrift 1353">
                      <a:extLst>
                        <a:ext uri="{FF2B5EF4-FFF2-40B4-BE49-F238E27FC236}">
                          <a16:creationId xmlns:a16="http://schemas.microsoft.com/office/drawing/2014/main" id="{DD8534E6-5969-44DC-BFA3-2D4DA5EAC90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23117" y="1947506"/>
                    <a:ext cx="107280" cy="101160"/>
                  </p14:xfrm>
                </p:contentPart>
              </mc:Choice>
              <mc:Fallback xmlns="">
                <p:pic>
                  <p:nvPicPr>
                    <p:cNvPr id="1354" name="Håndskrift 1353">
                      <a:extLst>
                        <a:ext uri="{FF2B5EF4-FFF2-40B4-BE49-F238E27FC236}">
                          <a16:creationId xmlns:a16="http://schemas.microsoft.com/office/drawing/2014/main" id="{DD8534E6-5969-44DC-BFA3-2D4DA5EAC90A}"/>
                        </a:ext>
                      </a:extLst>
                    </p:cNvPr>
                    <p:cNvPicPr/>
                    <p:nvPr/>
                  </p:nvPicPr>
                  <p:blipFill>
                    <a:blip r:embed="rId99"/>
                    <a:stretch>
                      <a:fillRect/>
                    </a:stretch>
                  </p:blipFill>
                  <p:spPr>
                    <a:xfrm>
                      <a:off x="770529" y="1911634"/>
                      <a:ext cx="211931" cy="17254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0">
                  <p14:nvContentPartPr>
                    <p14:cNvPr id="1355" name="Håndskrift 1354">
                      <a:extLst>
                        <a:ext uri="{FF2B5EF4-FFF2-40B4-BE49-F238E27FC236}">
                          <a16:creationId xmlns:a16="http://schemas.microsoft.com/office/drawing/2014/main" id="{3F26032B-CA31-4CE8-95DA-1D78AEC2D1E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99997" y="1709186"/>
                    <a:ext cx="87120" cy="8640"/>
                  </p14:xfrm>
                </p:contentPart>
              </mc:Choice>
              <mc:Fallback xmlns="">
                <p:pic>
                  <p:nvPicPr>
                    <p:cNvPr id="1355" name="Håndskrift 1354">
                      <a:extLst>
                        <a:ext uri="{FF2B5EF4-FFF2-40B4-BE49-F238E27FC236}">
                          <a16:creationId xmlns:a16="http://schemas.microsoft.com/office/drawing/2014/main" id="{3F26032B-CA31-4CE8-95DA-1D78AEC2D1E8}"/>
                        </a:ext>
                      </a:extLst>
                    </p:cNvPr>
                    <p:cNvPicPr/>
                    <p:nvPr/>
                  </p:nvPicPr>
                  <p:blipFill>
                    <a:blip r:embed="rId101"/>
                    <a:stretch>
                      <a:fillRect/>
                    </a:stretch>
                  </p:blipFill>
                  <p:spPr>
                    <a:xfrm>
                      <a:off x="647197" y="1673186"/>
                      <a:ext cx="192192" cy="802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2">
                  <p14:nvContentPartPr>
                    <p14:cNvPr id="1356" name="Håndskrift 1355">
                      <a:extLst>
                        <a:ext uri="{FF2B5EF4-FFF2-40B4-BE49-F238E27FC236}">
                          <a16:creationId xmlns:a16="http://schemas.microsoft.com/office/drawing/2014/main" id="{12D7BC83-7769-42B4-B17A-E01BB8E74F6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21437" y="2076746"/>
                    <a:ext cx="88200" cy="141480"/>
                  </p14:xfrm>
                </p:contentPart>
              </mc:Choice>
              <mc:Fallback xmlns="">
                <p:pic>
                  <p:nvPicPr>
                    <p:cNvPr id="1356" name="Håndskrift 1355">
                      <a:extLst>
                        <a:ext uri="{FF2B5EF4-FFF2-40B4-BE49-F238E27FC236}">
                          <a16:creationId xmlns:a16="http://schemas.microsoft.com/office/drawing/2014/main" id="{12D7BC83-7769-42B4-B17A-E01BB8E74F6B}"/>
                        </a:ext>
                      </a:extLst>
                    </p:cNvPr>
                    <p:cNvPicPr/>
                    <p:nvPr/>
                  </p:nvPicPr>
                  <p:blipFill>
                    <a:blip r:embed="rId103"/>
                    <a:stretch>
                      <a:fillRect/>
                    </a:stretch>
                  </p:blipFill>
                  <p:spPr>
                    <a:xfrm>
                      <a:off x="2268623" y="2040928"/>
                      <a:ext cx="193301" cy="21275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4">
                  <p14:nvContentPartPr>
                    <p14:cNvPr id="1357" name="Håndskrift 1356">
                      <a:extLst>
                        <a:ext uri="{FF2B5EF4-FFF2-40B4-BE49-F238E27FC236}">
                          <a16:creationId xmlns:a16="http://schemas.microsoft.com/office/drawing/2014/main" id="{DC9ADA82-8244-4189-A325-860C975CD14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31157" y="2162426"/>
                    <a:ext cx="6480" cy="21960"/>
                  </p14:xfrm>
                </p:contentPart>
              </mc:Choice>
              <mc:Fallback xmlns="">
                <p:pic>
                  <p:nvPicPr>
                    <p:cNvPr id="1357" name="Håndskrift 1356">
                      <a:extLst>
                        <a:ext uri="{FF2B5EF4-FFF2-40B4-BE49-F238E27FC236}">
                          <a16:creationId xmlns:a16="http://schemas.microsoft.com/office/drawing/2014/main" id="{DC9ADA82-8244-4189-A325-860C975CD149}"/>
                        </a:ext>
                      </a:extLst>
                    </p:cNvPr>
                    <p:cNvPicPr/>
                    <p:nvPr/>
                  </p:nvPicPr>
                  <p:blipFill>
                    <a:blip r:embed="rId105"/>
                    <a:stretch>
                      <a:fillRect/>
                    </a:stretch>
                  </p:blipFill>
                  <p:spPr>
                    <a:xfrm>
                      <a:off x="2277157" y="2126426"/>
                      <a:ext cx="113940" cy="936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6">
                  <p14:nvContentPartPr>
                    <p14:cNvPr id="1358" name="Håndskrift 1357">
                      <a:extLst>
                        <a:ext uri="{FF2B5EF4-FFF2-40B4-BE49-F238E27FC236}">
                          <a16:creationId xmlns:a16="http://schemas.microsoft.com/office/drawing/2014/main" id="{03C76DB2-6857-4529-A848-D322F21B53B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65637" y="2273666"/>
                    <a:ext cx="84240" cy="3600"/>
                  </p14:xfrm>
                </p:contentPart>
              </mc:Choice>
              <mc:Fallback xmlns="">
                <p:pic>
                  <p:nvPicPr>
                    <p:cNvPr id="1358" name="Håndskrift 1357">
                      <a:extLst>
                        <a:ext uri="{FF2B5EF4-FFF2-40B4-BE49-F238E27FC236}">
                          <a16:creationId xmlns:a16="http://schemas.microsoft.com/office/drawing/2014/main" id="{03C76DB2-6857-4529-A848-D322F21B53B2}"/>
                        </a:ext>
                      </a:extLst>
                    </p:cNvPr>
                    <p:cNvPicPr/>
                    <p:nvPr/>
                  </p:nvPicPr>
                  <p:blipFill>
                    <a:blip r:embed="rId107"/>
                    <a:stretch>
                      <a:fillRect/>
                    </a:stretch>
                  </p:blipFill>
                  <p:spPr>
                    <a:xfrm>
                      <a:off x="2213314" y="2233666"/>
                      <a:ext cx="188363" cy="832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8">
                  <p14:nvContentPartPr>
                    <p14:cNvPr id="1359" name="Håndskrift 1358">
                      <a:extLst>
                        <a:ext uri="{FF2B5EF4-FFF2-40B4-BE49-F238E27FC236}">
                          <a16:creationId xmlns:a16="http://schemas.microsoft.com/office/drawing/2014/main" id="{0A30CE5A-93CC-4B02-85C8-82915F3A852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44477" y="2393186"/>
                    <a:ext cx="41040" cy="62640"/>
                  </p14:xfrm>
                </p:contentPart>
              </mc:Choice>
              <mc:Fallback xmlns="">
                <p:pic>
                  <p:nvPicPr>
                    <p:cNvPr id="1359" name="Håndskrift 1358">
                      <a:extLst>
                        <a:ext uri="{FF2B5EF4-FFF2-40B4-BE49-F238E27FC236}">
                          <a16:creationId xmlns:a16="http://schemas.microsoft.com/office/drawing/2014/main" id="{0A30CE5A-93CC-4B02-85C8-82915F3A8526}"/>
                        </a:ext>
                      </a:extLst>
                    </p:cNvPr>
                    <p:cNvPicPr/>
                    <p:nvPr/>
                  </p:nvPicPr>
                  <p:blipFill>
                    <a:blip r:embed="rId109"/>
                    <a:stretch>
                      <a:fillRect/>
                    </a:stretch>
                  </p:blipFill>
                  <p:spPr>
                    <a:xfrm>
                      <a:off x="2291178" y="2357392"/>
                      <a:ext cx="147104" cy="13387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0">
                  <p14:nvContentPartPr>
                    <p14:cNvPr id="1360" name="Håndskrift 1359">
                      <a:extLst>
                        <a:ext uri="{FF2B5EF4-FFF2-40B4-BE49-F238E27FC236}">
                          <a16:creationId xmlns:a16="http://schemas.microsoft.com/office/drawing/2014/main" id="{A8BC5A0C-2A86-4B75-9116-64674FDBEC5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61037" y="2544026"/>
                    <a:ext cx="31680" cy="17640"/>
                  </p14:xfrm>
                </p:contentPart>
              </mc:Choice>
              <mc:Fallback xmlns="">
                <p:pic>
                  <p:nvPicPr>
                    <p:cNvPr id="1360" name="Håndskrift 1359">
                      <a:extLst>
                        <a:ext uri="{FF2B5EF4-FFF2-40B4-BE49-F238E27FC236}">
                          <a16:creationId xmlns:a16="http://schemas.microsoft.com/office/drawing/2014/main" id="{A8BC5A0C-2A86-4B75-9116-64674FDBEC59}"/>
                        </a:ext>
                      </a:extLst>
                    </p:cNvPr>
                    <p:cNvPicPr/>
                    <p:nvPr/>
                  </p:nvPicPr>
                  <p:blipFill>
                    <a:blip r:embed="rId111"/>
                    <a:stretch>
                      <a:fillRect/>
                    </a:stretch>
                  </p:blipFill>
                  <p:spPr>
                    <a:xfrm>
                      <a:off x="2309103" y="2508746"/>
                      <a:ext cx="135030" cy="8784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2">
                  <p14:nvContentPartPr>
                    <p14:cNvPr id="1361" name="Håndskrift 1360">
                      <a:extLst>
                        <a:ext uri="{FF2B5EF4-FFF2-40B4-BE49-F238E27FC236}">
                          <a16:creationId xmlns:a16="http://schemas.microsoft.com/office/drawing/2014/main" id="{4BD82C4A-E2FF-49B7-BE23-B1660326A71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61037" y="2711066"/>
                    <a:ext cx="65160" cy="70920"/>
                  </p14:xfrm>
                </p:contentPart>
              </mc:Choice>
              <mc:Fallback xmlns="">
                <p:pic>
                  <p:nvPicPr>
                    <p:cNvPr id="1361" name="Håndskrift 1360">
                      <a:extLst>
                        <a:ext uri="{FF2B5EF4-FFF2-40B4-BE49-F238E27FC236}">
                          <a16:creationId xmlns:a16="http://schemas.microsoft.com/office/drawing/2014/main" id="{4BD82C4A-E2FF-49B7-BE23-B1660326A71D}"/>
                        </a:ext>
                      </a:extLst>
                    </p:cNvPr>
                    <p:cNvPicPr/>
                    <p:nvPr/>
                  </p:nvPicPr>
                  <p:blipFill>
                    <a:blip r:embed="rId113"/>
                    <a:stretch>
                      <a:fillRect/>
                    </a:stretch>
                  </p:blipFill>
                  <p:spPr>
                    <a:xfrm>
                      <a:off x="2308489" y="2675066"/>
                      <a:ext cx="169731" cy="1425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4">
                  <p14:nvContentPartPr>
                    <p14:cNvPr id="1362" name="Håndskrift 1361">
                      <a:extLst>
                        <a:ext uri="{FF2B5EF4-FFF2-40B4-BE49-F238E27FC236}">
                          <a16:creationId xmlns:a16="http://schemas.microsoft.com/office/drawing/2014/main" id="{88A241B9-5413-4B3B-9925-04EB4E7F71D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77517" y="2948306"/>
                    <a:ext cx="31320" cy="17640"/>
                  </p14:xfrm>
                </p:contentPart>
              </mc:Choice>
              <mc:Fallback xmlns="">
                <p:pic>
                  <p:nvPicPr>
                    <p:cNvPr id="1362" name="Håndskrift 1361">
                      <a:extLst>
                        <a:ext uri="{FF2B5EF4-FFF2-40B4-BE49-F238E27FC236}">
                          <a16:creationId xmlns:a16="http://schemas.microsoft.com/office/drawing/2014/main" id="{88A241B9-5413-4B3B-9925-04EB4E7F71D9}"/>
                        </a:ext>
                      </a:extLst>
                    </p:cNvPr>
                    <p:cNvPicPr/>
                    <p:nvPr/>
                  </p:nvPicPr>
                  <p:blipFill>
                    <a:blip r:embed="rId115"/>
                    <a:stretch>
                      <a:fillRect/>
                    </a:stretch>
                  </p:blipFill>
                  <p:spPr>
                    <a:xfrm>
                      <a:off x="424432" y="2913026"/>
                      <a:ext cx="136959" cy="8784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6">
                  <p14:nvContentPartPr>
                    <p14:cNvPr id="1363" name="Håndskrift 1362">
                      <a:extLst>
                        <a:ext uri="{FF2B5EF4-FFF2-40B4-BE49-F238E27FC236}">
                          <a16:creationId xmlns:a16="http://schemas.microsoft.com/office/drawing/2014/main" id="{EFBBFF3A-CFC5-42EA-A9B1-8BB0C080CB6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26757" y="2787386"/>
                    <a:ext cx="18720" cy="3600"/>
                  </p14:xfrm>
                </p:contentPart>
              </mc:Choice>
              <mc:Fallback xmlns="">
                <p:pic>
                  <p:nvPicPr>
                    <p:cNvPr id="1363" name="Håndskrift 1362">
                      <a:extLst>
                        <a:ext uri="{FF2B5EF4-FFF2-40B4-BE49-F238E27FC236}">
                          <a16:creationId xmlns:a16="http://schemas.microsoft.com/office/drawing/2014/main" id="{EFBBFF3A-CFC5-42EA-A9B1-8BB0C080CB63}"/>
                        </a:ext>
                      </a:extLst>
                    </p:cNvPr>
                    <p:cNvPicPr/>
                    <p:nvPr/>
                  </p:nvPicPr>
                  <p:blipFill>
                    <a:blip r:embed="rId117"/>
                    <a:stretch>
                      <a:fillRect/>
                    </a:stretch>
                  </p:blipFill>
                  <p:spPr>
                    <a:xfrm>
                      <a:off x="373271" y="2747386"/>
                      <a:ext cx="125157" cy="832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8">
                  <p14:nvContentPartPr>
                    <p14:cNvPr id="1364" name="Håndskrift 1363">
                      <a:extLst>
                        <a:ext uri="{FF2B5EF4-FFF2-40B4-BE49-F238E27FC236}">
                          <a16:creationId xmlns:a16="http://schemas.microsoft.com/office/drawing/2014/main" id="{70ECDA79-43D6-4917-A21B-A435351658F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917" y="2519906"/>
                    <a:ext cx="81360" cy="113040"/>
                  </p14:xfrm>
                </p:contentPart>
              </mc:Choice>
              <mc:Fallback xmlns="">
                <p:pic>
                  <p:nvPicPr>
                    <p:cNvPr id="1364" name="Håndskrift 1363">
                      <a:extLst>
                        <a:ext uri="{FF2B5EF4-FFF2-40B4-BE49-F238E27FC236}">
                          <a16:creationId xmlns:a16="http://schemas.microsoft.com/office/drawing/2014/main" id="{70ECDA79-43D6-4917-A21B-A435351658FE}"/>
                        </a:ext>
                      </a:extLst>
                    </p:cNvPr>
                    <p:cNvPicPr/>
                    <p:nvPr/>
                  </p:nvPicPr>
                  <p:blipFill>
                    <a:blip r:embed="rId119"/>
                    <a:stretch>
                      <a:fillRect/>
                    </a:stretch>
                  </p:blipFill>
                  <p:spPr>
                    <a:xfrm>
                      <a:off x="295086" y="2484020"/>
                      <a:ext cx="186494" cy="18445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0">
                  <p14:nvContentPartPr>
                    <p14:cNvPr id="1365" name="Håndskrift 1364">
                      <a:extLst>
                        <a:ext uri="{FF2B5EF4-FFF2-40B4-BE49-F238E27FC236}">
                          <a16:creationId xmlns:a16="http://schemas.microsoft.com/office/drawing/2014/main" id="{9EF408F9-18B4-49AE-B0CC-D6333C8FAD9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09037" y="2289866"/>
                    <a:ext cx="56520" cy="70560"/>
                  </p14:xfrm>
                </p:contentPart>
              </mc:Choice>
              <mc:Fallback xmlns="">
                <p:pic>
                  <p:nvPicPr>
                    <p:cNvPr id="1365" name="Håndskrift 1364">
                      <a:extLst>
                        <a:ext uri="{FF2B5EF4-FFF2-40B4-BE49-F238E27FC236}">
                          <a16:creationId xmlns:a16="http://schemas.microsoft.com/office/drawing/2014/main" id="{9EF408F9-18B4-49AE-B0CC-D6333C8FAD9E}"/>
                        </a:ext>
                      </a:extLst>
                    </p:cNvPr>
                    <p:cNvPicPr/>
                    <p:nvPr/>
                  </p:nvPicPr>
                  <p:blipFill>
                    <a:blip r:embed="rId121"/>
                    <a:stretch>
                      <a:fillRect/>
                    </a:stretch>
                  </p:blipFill>
                  <p:spPr>
                    <a:xfrm>
                      <a:off x="256215" y="2254049"/>
                      <a:ext cx="161637" cy="14183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2">
                  <p14:nvContentPartPr>
                    <p14:cNvPr id="1366" name="Håndskrift 1365">
                      <a:extLst>
                        <a:ext uri="{FF2B5EF4-FFF2-40B4-BE49-F238E27FC236}">
                          <a16:creationId xmlns:a16="http://schemas.microsoft.com/office/drawing/2014/main" id="{4778F098-BD56-46F8-AAF0-43BEE67ADA8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09757" y="2329106"/>
                    <a:ext cx="58320" cy="360"/>
                  </p14:xfrm>
                </p:contentPart>
              </mc:Choice>
              <mc:Fallback xmlns="">
                <p:pic>
                  <p:nvPicPr>
                    <p:cNvPr id="1366" name="Håndskrift 1365">
                      <a:extLst>
                        <a:ext uri="{FF2B5EF4-FFF2-40B4-BE49-F238E27FC236}">
                          <a16:creationId xmlns:a16="http://schemas.microsoft.com/office/drawing/2014/main" id="{4778F098-BD56-46F8-AAF0-43BEE67ADA8A}"/>
                        </a:ext>
                      </a:extLst>
                    </p:cNvPr>
                    <p:cNvPicPr/>
                    <p:nvPr/>
                  </p:nvPicPr>
                  <p:blipFill>
                    <a:blip r:embed="rId123"/>
                    <a:stretch>
                      <a:fillRect/>
                    </a:stretch>
                  </p:blipFill>
                  <p:spPr>
                    <a:xfrm>
                      <a:off x="257216" y="2293106"/>
                      <a:ext cx="162876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4">
                  <p14:nvContentPartPr>
                    <p14:cNvPr id="1367" name="Håndskrift 1366">
                      <a:extLst>
                        <a:ext uri="{FF2B5EF4-FFF2-40B4-BE49-F238E27FC236}">
                          <a16:creationId xmlns:a16="http://schemas.microsoft.com/office/drawing/2014/main" id="{68F0224F-3AD2-45F3-9A68-A4754932B03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23237" y="1828346"/>
                    <a:ext cx="49320" cy="118800"/>
                  </p14:xfrm>
                </p:contentPart>
              </mc:Choice>
              <mc:Fallback xmlns="">
                <p:pic>
                  <p:nvPicPr>
                    <p:cNvPr id="1367" name="Håndskrift 1366">
                      <a:extLst>
                        <a:ext uri="{FF2B5EF4-FFF2-40B4-BE49-F238E27FC236}">
                          <a16:creationId xmlns:a16="http://schemas.microsoft.com/office/drawing/2014/main" id="{68F0224F-3AD2-45F3-9A68-A4754932B032}"/>
                        </a:ext>
                      </a:extLst>
                    </p:cNvPr>
                    <p:cNvPicPr/>
                    <p:nvPr/>
                  </p:nvPicPr>
                  <p:blipFill>
                    <a:blip r:embed="rId125"/>
                    <a:stretch>
                      <a:fillRect/>
                    </a:stretch>
                  </p:blipFill>
                  <p:spPr>
                    <a:xfrm>
                      <a:off x="470769" y="1792563"/>
                      <a:ext cx="153731" cy="19000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6">
                  <p14:nvContentPartPr>
                    <p14:cNvPr id="1368" name="Håndskrift 1367">
                      <a:extLst>
                        <a:ext uri="{FF2B5EF4-FFF2-40B4-BE49-F238E27FC236}">
                          <a16:creationId xmlns:a16="http://schemas.microsoft.com/office/drawing/2014/main" id="{8078271C-DFEE-4634-9909-7C55BFA8678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87957" y="2068466"/>
                    <a:ext cx="5040" cy="54360"/>
                  </p14:xfrm>
                </p:contentPart>
              </mc:Choice>
              <mc:Fallback xmlns="">
                <p:pic>
                  <p:nvPicPr>
                    <p:cNvPr id="1368" name="Håndskrift 1367">
                      <a:extLst>
                        <a:ext uri="{FF2B5EF4-FFF2-40B4-BE49-F238E27FC236}">
                          <a16:creationId xmlns:a16="http://schemas.microsoft.com/office/drawing/2014/main" id="{8078271C-DFEE-4634-9909-7C55BFA86785}"/>
                        </a:ext>
                      </a:extLst>
                    </p:cNvPr>
                    <p:cNvPicPr/>
                    <p:nvPr/>
                  </p:nvPicPr>
                  <p:blipFill>
                    <a:blip r:embed="rId127"/>
                    <a:stretch>
                      <a:fillRect/>
                    </a:stretch>
                  </p:blipFill>
                  <p:spPr>
                    <a:xfrm>
                      <a:off x="442139" y="2032703"/>
                      <a:ext cx="96218" cy="12552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8">
                  <p14:nvContentPartPr>
                    <p14:cNvPr id="1369" name="Håndskrift 1368">
                      <a:extLst>
                        <a:ext uri="{FF2B5EF4-FFF2-40B4-BE49-F238E27FC236}">
                          <a16:creationId xmlns:a16="http://schemas.microsoft.com/office/drawing/2014/main" id="{B82001EE-109C-462B-B97E-ECE5CC8714F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9957" y="2047946"/>
                    <a:ext cx="35640" cy="149400"/>
                  </p14:xfrm>
                </p:contentPart>
              </mc:Choice>
              <mc:Fallback xmlns="">
                <p:pic>
                  <p:nvPicPr>
                    <p:cNvPr id="1369" name="Håndskrift 1368">
                      <a:extLst>
                        <a:ext uri="{FF2B5EF4-FFF2-40B4-BE49-F238E27FC236}">
                          <a16:creationId xmlns:a16="http://schemas.microsoft.com/office/drawing/2014/main" id="{B82001EE-109C-462B-B97E-ECE5CC8714F3}"/>
                        </a:ext>
                      </a:extLst>
                    </p:cNvPr>
                    <p:cNvPicPr/>
                    <p:nvPr/>
                  </p:nvPicPr>
                  <p:blipFill>
                    <a:blip r:embed="rId129"/>
                    <a:stretch>
                      <a:fillRect/>
                    </a:stretch>
                  </p:blipFill>
                  <p:spPr>
                    <a:xfrm>
                      <a:off x="326763" y="2012119"/>
                      <a:ext cx="141496" cy="22069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0">
                  <p14:nvContentPartPr>
                    <p14:cNvPr id="1370" name="Håndskrift 1369">
                      <a:extLst>
                        <a:ext uri="{FF2B5EF4-FFF2-40B4-BE49-F238E27FC236}">
                          <a16:creationId xmlns:a16="http://schemas.microsoft.com/office/drawing/2014/main" id="{068524A7-4C76-4D50-AD03-4F1AD216EBF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31877" y="1971626"/>
                    <a:ext cx="16560" cy="75960"/>
                  </p14:xfrm>
                </p:contentPart>
              </mc:Choice>
              <mc:Fallback xmlns="">
                <p:pic>
                  <p:nvPicPr>
                    <p:cNvPr id="1370" name="Håndskrift 1369">
                      <a:extLst>
                        <a:ext uri="{FF2B5EF4-FFF2-40B4-BE49-F238E27FC236}">
                          <a16:creationId xmlns:a16="http://schemas.microsoft.com/office/drawing/2014/main" id="{068524A7-4C76-4D50-AD03-4F1AD216EBFA}"/>
                        </a:ext>
                      </a:extLst>
                    </p:cNvPr>
                    <p:cNvPicPr/>
                    <p:nvPr/>
                  </p:nvPicPr>
                  <p:blipFill>
                    <a:blip r:embed="rId131"/>
                    <a:stretch>
                      <a:fillRect/>
                    </a:stretch>
                  </p:blipFill>
                  <p:spPr>
                    <a:xfrm>
                      <a:off x="481695" y="1935626"/>
                      <a:ext cx="116422" cy="1476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2">
                  <p14:nvContentPartPr>
                    <p14:cNvPr id="1371" name="Håndskrift 1370">
                      <a:extLst>
                        <a:ext uri="{FF2B5EF4-FFF2-40B4-BE49-F238E27FC236}">
                          <a16:creationId xmlns:a16="http://schemas.microsoft.com/office/drawing/2014/main" id="{2B77E349-B30B-44ED-9EF2-5799CF37555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69917" y="1677506"/>
                    <a:ext cx="28800" cy="47160"/>
                  </p14:xfrm>
                </p:contentPart>
              </mc:Choice>
              <mc:Fallback xmlns="">
                <p:pic>
                  <p:nvPicPr>
                    <p:cNvPr id="1371" name="Håndskrift 1370">
                      <a:extLst>
                        <a:ext uri="{FF2B5EF4-FFF2-40B4-BE49-F238E27FC236}">
                          <a16:creationId xmlns:a16="http://schemas.microsoft.com/office/drawing/2014/main" id="{2B77E349-B30B-44ED-9EF2-5799CF375558}"/>
                        </a:ext>
                      </a:extLst>
                    </p:cNvPr>
                    <p:cNvPicPr/>
                    <p:nvPr/>
                  </p:nvPicPr>
                  <p:blipFill>
                    <a:blip r:embed="rId133"/>
                    <a:stretch>
                      <a:fillRect/>
                    </a:stretch>
                  </p:blipFill>
                  <p:spPr>
                    <a:xfrm>
                      <a:off x="817553" y="1641779"/>
                      <a:ext cx="133004" cy="11825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4">
                  <p14:nvContentPartPr>
                    <p14:cNvPr id="1372" name="Håndskrift 1371">
                      <a:extLst>
                        <a:ext uri="{FF2B5EF4-FFF2-40B4-BE49-F238E27FC236}">
                          <a16:creationId xmlns:a16="http://schemas.microsoft.com/office/drawing/2014/main" id="{BEEE1D9A-CC88-4D63-8F44-CF222044B12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86197" y="1527026"/>
                    <a:ext cx="77040" cy="88920"/>
                  </p14:xfrm>
                </p:contentPart>
              </mc:Choice>
              <mc:Fallback xmlns="">
                <p:pic>
                  <p:nvPicPr>
                    <p:cNvPr id="1372" name="Håndskrift 1371">
                      <a:extLst>
                        <a:ext uri="{FF2B5EF4-FFF2-40B4-BE49-F238E27FC236}">
                          <a16:creationId xmlns:a16="http://schemas.microsoft.com/office/drawing/2014/main" id="{BEEE1D9A-CC88-4D63-8F44-CF222044B12E}"/>
                        </a:ext>
                      </a:extLst>
                    </p:cNvPr>
                    <p:cNvPicPr/>
                    <p:nvPr/>
                  </p:nvPicPr>
                  <p:blipFill>
                    <a:blip r:embed="rId135"/>
                    <a:stretch>
                      <a:fillRect/>
                    </a:stretch>
                  </p:blipFill>
                  <p:spPr>
                    <a:xfrm>
                      <a:off x="933430" y="1491171"/>
                      <a:ext cx="182047" cy="16027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6">
                  <p14:nvContentPartPr>
                    <p14:cNvPr id="1373" name="Håndskrift 1372">
                      <a:extLst>
                        <a:ext uri="{FF2B5EF4-FFF2-40B4-BE49-F238E27FC236}">
                          <a16:creationId xmlns:a16="http://schemas.microsoft.com/office/drawing/2014/main" id="{432F9CE2-F2F1-4921-8B54-9CD0B8ED25C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91597" y="1414706"/>
                    <a:ext cx="121680" cy="66600"/>
                  </p14:xfrm>
                </p:contentPart>
              </mc:Choice>
              <mc:Fallback xmlns="">
                <p:pic>
                  <p:nvPicPr>
                    <p:cNvPr id="1373" name="Håndskrift 1372">
                      <a:extLst>
                        <a:ext uri="{FF2B5EF4-FFF2-40B4-BE49-F238E27FC236}">
                          <a16:creationId xmlns:a16="http://schemas.microsoft.com/office/drawing/2014/main" id="{432F9CE2-F2F1-4921-8B54-9CD0B8ED25CC}"/>
                        </a:ext>
                      </a:extLst>
                    </p:cNvPr>
                    <p:cNvPicPr/>
                    <p:nvPr/>
                  </p:nvPicPr>
                  <p:blipFill>
                    <a:blip r:embed="rId137"/>
                    <a:stretch>
                      <a:fillRect/>
                    </a:stretch>
                  </p:blipFill>
                  <p:spPr>
                    <a:xfrm>
                      <a:off x="938693" y="1378900"/>
                      <a:ext cx="226960" cy="13785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8">
                  <p14:nvContentPartPr>
                    <p14:cNvPr id="1374" name="Håndskrift 1373">
                      <a:extLst>
                        <a:ext uri="{FF2B5EF4-FFF2-40B4-BE49-F238E27FC236}">
                          <a16:creationId xmlns:a16="http://schemas.microsoft.com/office/drawing/2014/main" id="{2AFB8C45-DA4E-44C3-9256-15A1051BBD9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92477" y="1353866"/>
                    <a:ext cx="360" cy="29880"/>
                  </p14:xfrm>
                </p:contentPart>
              </mc:Choice>
              <mc:Fallback xmlns="">
                <p:pic>
                  <p:nvPicPr>
                    <p:cNvPr id="1374" name="Håndskrift 1373">
                      <a:extLst>
                        <a:ext uri="{FF2B5EF4-FFF2-40B4-BE49-F238E27FC236}">
                          <a16:creationId xmlns:a16="http://schemas.microsoft.com/office/drawing/2014/main" id="{2AFB8C45-DA4E-44C3-9256-15A1051BBD9C}"/>
                        </a:ext>
                      </a:extLst>
                    </p:cNvPr>
                    <p:cNvPicPr/>
                    <p:nvPr/>
                  </p:nvPicPr>
                  <p:blipFill>
                    <a:blip r:embed="rId139"/>
                    <a:stretch>
                      <a:fillRect/>
                    </a:stretch>
                  </p:blipFill>
                  <p:spPr>
                    <a:xfrm>
                      <a:off x="1156477" y="1317866"/>
                      <a:ext cx="72000" cy="101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0">
                  <p14:nvContentPartPr>
                    <p14:cNvPr id="1375" name="Håndskrift 1374">
                      <a:extLst>
                        <a:ext uri="{FF2B5EF4-FFF2-40B4-BE49-F238E27FC236}">
                          <a16:creationId xmlns:a16="http://schemas.microsoft.com/office/drawing/2014/main" id="{C3872B7F-16F6-40AB-AEBD-C007B10E21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43317" y="1163786"/>
                    <a:ext cx="77040" cy="84240"/>
                  </p14:xfrm>
                </p:contentPart>
              </mc:Choice>
              <mc:Fallback xmlns="">
                <p:pic>
                  <p:nvPicPr>
                    <p:cNvPr id="1375" name="Håndskrift 1374">
                      <a:extLst>
                        <a:ext uri="{FF2B5EF4-FFF2-40B4-BE49-F238E27FC236}">
                          <a16:creationId xmlns:a16="http://schemas.microsoft.com/office/drawing/2014/main" id="{C3872B7F-16F6-40AB-AEBD-C007B10E21AF}"/>
                        </a:ext>
                      </a:extLst>
                    </p:cNvPr>
                    <p:cNvPicPr/>
                    <p:nvPr/>
                  </p:nvPicPr>
                  <p:blipFill>
                    <a:blip r:embed="rId141"/>
                    <a:stretch>
                      <a:fillRect/>
                    </a:stretch>
                  </p:blipFill>
                  <p:spPr>
                    <a:xfrm>
                      <a:off x="1290550" y="1127939"/>
                      <a:ext cx="182047" cy="15557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2">
                  <p14:nvContentPartPr>
                    <p14:cNvPr id="1376" name="Håndskrift 1375">
                      <a:extLst>
                        <a:ext uri="{FF2B5EF4-FFF2-40B4-BE49-F238E27FC236}">
                          <a16:creationId xmlns:a16="http://schemas.microsoft.com/office/drawing/2014/main" id="{F95D7C7F-9C8D-4F75-9746-5746C920001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65797" y="1181066"/>
                    <a:ext cx="25560" cy="92160"/>
                  </p14:xfrm>
                </p:contentPart>
              </mc:Choice>
              <mc:Fallback xmlns="">
                <p:pic>
                  <p:nvPicPr>
                    <p:cNvPr id="1376" name="Håndskrift 1375">
                      <a:extLst>
                        <a:ext uri="{FF2B5EF4-FFF2-40B4-BE49-F238E27FC236}">
                          <a16:creationId xmlns:a16="http://schemas.microsoft.com/office/drawing/2014/main" id="{F95D7C7F-9C8D-4F75-9746-5746C9200012}"/>
                        </a:ext>
                      </a:extLst>
                    </p:cNvPr>
                    <p:cNvPicPr/>
                    <p:nvPr/>
                  </p:nvPicPr>
                  <p:blipFill>
                    <a:blip r:embed="rId143"/>
                    <a:stretch>
                      <a:fillRect/>
                    </a:stretch>
                  </p:blipFill>
                  <p:spPr>
                    <a:xfrm>
                      <a:off x="1513634" y="1145206"/>
                      <a:ext cx="129365" cy="16352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4">
                  <p14:nvContentPartPr>
                    <p14:cNvPr id="1377" name="Håndskrift 1376">
                      <a:extLst>
                        <a:ext uri="{FF2B5EF4-FFF2-40B4-BE49-F238E27FC236}">
                          <a16:creationId xmlns:a16="http://schemas.microsoft.com/office/drawing/2014/main" id="{BBE16004-A634-4F34-AF8B-78B514862FD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97837" y="1250546"/>
                    <a:ext cx="105120" cy="93240"/>
                  </p14:xfrm>
                </p:contentPart>
              </mc:Choice>
              <mc:Fallback xmlns="">
                <p:pic>
                  <p:nvPicPr>
                    <p:cNvPr id="1377" name="Håndskrift 1376">
                      <a:extLst>
                        <a:ext uri="{FF2B5EF4-FFF2-40B4-BE49-F238E27FC236}">
                          <a16:creationId xmlns:a16="http://schemas.microsoft.com/office/drawing/2014/main" id="{BBE16004-A634-4F34-AF8B-78B514862FD2}"/>
                        </a:ext>
                      </a:extLst>
                    </p:cNvPr>
                    <p:cNvPicPr/>
                    <p:nvPr/>
                  </p:nvPicPr>
                  <p:blipFill>
                    <a:blip r:embed="rId145"/>
                    <a:stretch>
                      <a:fillRect/>
                    </a:stretch>
                  </p:blipFill>
                  <p:spPr>
                    <a:xfrm>
                      <a:off x="1545277" y="1214822"/>
                      <a:ext cx="209714" cy="16433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6">
                  <p14:nvContentPartPr>
                    <p14:cNvPr id="1378" name="Håndskrift 1377">
                      <a:extLst>
                        <a:ext uri="{FF2B5EF4-FFF2-40B4-BE49-F238E27FC236}">
                          <a16:creationId xmlns:a16="http://schemas.microsoft.com/office/drawing/2014/main" id="{01C76A13-A165-4572-B891-5814FD7C892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72797" y="1302386"/>
                    <a:ext cx="136800" cy="65160"/>
                  </p14:xfrm>
                </p:contentPart>
              </mc:Choice>
              <mc:Fallback xmlns="">
                <p:pic>
                  <p:nvPicPr>
                    <p:cNvPr id="1378" name="Håndskrift 1377">
                      <a:extLst>
                        <a:ext uri="{FF2B5EF4-FFF2-40B4-BE49-F238E27FC236}">
                          <a16:creationId xmlns:a16="http://schemas.microsoft.com/office/drawing/2014/main" id="{01C76A13-A165-4572-B891-5814FD7C8923}"/>
                        </a:ext>
                      </a:extLst>
                    </p:cNvPr>
                    <p:cNvPicPr/>
                    <p:nvPr/>
                  </p:nvPicPr>
                  <p:blipFill>
                    <a:blip r:embed="rId147"/>
                    <a:stretch>
                      <a:fillRect/>
                    </a:stretch>
                  </p:blipFill>
                  <p:spPr>
                    <a:xfrm>
                      <a:off x="1720182" y="1266386"/>
                      <a:ext cx="241505" cy="1368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8">
                  <p14:nvContentPartPr>
                    <p14:cNvPr id="1379" name="Håndskrift 1378">
                      <a:extLst>
                        <a:ext uri="{FF2B5EF4-FFF2-40B4-BE49-F238E27FC236}">
                          <a16:creationId xmlns:a16="http://schemas.microsoft.com/office/drawing/2014/main" id="{D5303F31-4371-4D57-9F0C-0B04271F061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16077" y="1442066"/>
                    <a:ext cx="72360" cy="92520"/>
                  </p14:xfrm>
                </p:contentPart>
              </mc:Choice>
              <mc:Fallback xmlns="">
                <p:pic>
                  <p:nvPicPr>
                    <p:cNvPr id="1379" name="Håndskrift 1378">
                      <a:extLst>
                        <a:ext uri="{FF2B5EF4-FFF2-40B4-BE49-F238E27FC236}">
                          <a16:creationId xmlns:a16="http://schemas.microsoft.com/office/drawing/2014/main" id="{D5303F31-4371-4D57-9F0C-0B04271F0619}"/>
                        </a:ext>
                      </a:extLst>
                    </p:cNvPr>
                    <p:cNvPicPr/>
                    <p:nvPr/>
                  </p:nvPicPr>
                  <p:blipFill>
                    <a:blip r:embed="rId149"/>
                    <a:stretch>
                      <a:fillRect/>
                    </a:stretch>
                  </p:blipFill>
                  <p:spPr>
                    <a:xfrm>
                      <a:off x="1863642" y="1406206"/>
                      <a:ext cx="176705" cy="16388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0">
                  <p14:nvContentPartPr>
                    <p14:cNvPr id="1380" name="Håndskrift 1379">
                      <a:extLst>
                        <a:ext uri="{FF2B5EF4-FFF2-40B4-BE49-F238E27FC236}">
                          <a16:creationId xmlns:a16="http://schemas.microsoft.com/office/drawing/2014/main" id="{B34E68E7-983E-466B-B14D-10E33E1EC3C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39477" y="1565186"/>
                    <a:ext cx="59040" cy="72360"/>
                  </p14:xfrm>
                </p:contentPart>
              </mc:Choice>
              <mc:Fallback xmlns="">
                <p:pic>
                  <p:nvPicPr>
                    <p:cNvPr id="1380" name="Håndskrift 1379">
                      <a:extLst>
                        <a:ext uri="{FF2B5EF4-FFF2-40B4-BE49-F238E27FC236}">
                          <a16:creationId xmlns:a16="http://schemas.microsoft.com/office/drawing/2014/main" id="{B34E68E7-983E-466B-B14D-10E33E1EC3CC}"/>
                        </a:ext>
                      </a:extLst>
                    </p:cNvPr>
                    <p:cNvPicPr/>
                    <p:nvPr/>
                  </p:nvPicPr>
                  <p:blipFill>
                    <a:blip r:embed="rId151"/>
                    <a:stretch>
                      <a:fillRect/>
                    </a:stretch>
                  </p:blipFill>
                  <p:spPr>
                    <a:xfrm>
                      <a:off x="1886763" y="1529186"/>
                      <a:ext cx="163941" cy="144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2">
                  <p14:nvContentPartPr>
                    <p14:cNvPr id="1381" name="Håndskrift 1380">
                      <a:extLst>
                        <a:ext uri="{FF2B5EF4-FFF2-40B4-BE49-F238E27FC236}">
                          <a16:creationId xmlns:a16="http://schemas.microsoft.com/office/drawing/2014/main" id="{B4D2B964-4DA0-4B2E-A147-8B6FC6B6D01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75837" y="1686506"/>
                    <a:ext cx="99360" cy="86760"/>
                  </p14:xfrm>
                </p:contentPart>
              </mc:Choice>
              <mc:Fallback xmlns="">
                <p:pic>
                  <p:nvPicPr>
                    <p:cNvPr id="1381" name="Håndskrift 1380">
                      <a:extLst>
                        <a:ext uri="{FF2B5EF4-FFF2-40B4-BE49-F238E27FC236}">
                          <a16:creationId xmlns:a16="http://schemas.microsoft.com/office/drawing/2014/main" id="{B4D2B964-4DA0-4B2E-A147-8B6FC6B6D011}"/>
                        </a:ext>
                      </a:extLst>
                    </p:cNvPr>
                    <p:cNvPicPr/>
                    <p:nvPr/>
                  </p:nvPicPr>
                  <p:blipFill>
                    <a:blip r:embed="rId153"/>
                    <a:stretch>
                      <a:fillRect/>
                    </a:stretch>
                  </p:blipFill>
                  <p:spPr>
                    <a:xfrm>
                      <a:off x="1922986" y="1650802"/>
                      <a:ext cx="204534" cy="15781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4">
                  <p14:nvContentPartPr>
                    <p14:cNvPr id="1382" name="Håndskrift 1381">
                      <a:extLst>
                        <a:ext uri="{FF2B5EF4-FFF2-40B4-BE49-F238E27FC236}">
                          <a16:creationId xmlns:a16="http://schemas.microsoft.com/office/drawing/2014/main" id="{64903643-B908-4F72-AD9A-CF18D1D8313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89917" y="1599026"/>
                    <a:ext cx="98640" cy="142200"/>
                  </p14:xfrm>
                </p:contentPart>
              </mc:Choice>
              <mc:Fallback xmlns="">
                <p:pic>
                  <p:nvPicPr>
                    <p:cNvPr id="1382" name="Håndskrift 1381">
                      <a:extLst>
                        <a:ext uri="{FF2B5EF4-FFF2-40B4-BE49-F238E27FC236}">
                          <a16:creationId xmlns:a16="http://schemas.microsoft.com/office/drawing/2014/main" id="{64903643-B908-4F72-AD9A-CF18D1D83133}"/>
                        </a:ext>
                      </a:extLst>
                    </p:cNvPr>
                    <p:cNvPicPr/>
                    <p:nvPr/>
                  </p:nvPicPr>
                  <p:blipFill>
                    <a:blip r:embed="rId155"/>
                    <a:stretch>
                      <a:fillRect/>
                    </a:stretch>
                  </p:blipFill>
                  <p:spPr>
                    <a:xfrm>
                      <a:off x="1537168" y="1563207"/>
                      <a:ext cx="203610" cy="21347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6">
                  <p14:nvContentPartPr>
                    <p14:cNvPr id="1383" name="Håndskrift 1382">
                      <a:extLst>
                        <a:ext uri="{FF2B5EF4-FFF2-40B4-BE49-F238E27FC236}">
                          <a16:creationId xmlns:a16="http://schemas.microsoft.com/office/drawing/2014/main" id="{AD32A4EA-2A39-4094-BFD3-725829CA032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31157" y="1472666"/>
                    <a:ext cx="17280" cy="26640"/>
                  </p14:xfrm>
                </p:contentPart>
              </mc:Choice>
              <mc:Fallback xmlns="">
                <p:pic>
                  <p:nvPicPr>
                    <p:cNvPr id="1383" name="Håndskrift 1382">
                      <a:extLst>
                        <a:ext uri="{FF2B5EF4-FFF2-40B4-BE49-F238E27FC236}">
                          <a16:creationId xmlns:a16="http://schemas.microsoft.com/office/drawing/2014/main" id="{AD32A4EA-2A39-4094-BFD3-725829CA0327}"/>
                        </a:ext>
                      </a:extLst>
                    </p:cNvPr>
                    <p:cNvPicPr/>
                    <p:nvPr/>
                  </p:nvPicPr>
                  <p:blipFill>
                    <a:blip r:embed="rId157"/>
                    <a:stretch>
                      <a:fillRect/>
                    </a:stretch>
                  </p:blipFill>
                  <p:spPr>
                    <a:xfrm>
                      <a:off x="1378793" y="1436666"/>
                      <a:ext cx="121484" cy="982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8">
                  <p14:nvContentPartPr>
                    <p14:cNvPr id="1384" name="Håndskrift 1383">
                      <a:extLst>
                        <a:ext uri="{FF2B5EF4-FFF2-40B4-BE49-F238E27FC236}">
                          <a16:creationId xmlns:a16="http://schemas.microsoft.com/office/drawing/2014/main" id="{C200D525-A317-4CA3-A8CF-C7B5C7A790D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55837" y="1560146"/>
                    <a:ext cx="76680" cy="101520"/>
                  </p14:xfrm>
                </p:contentPart>
              </mc:Choice>
              <mc:Fallback xmlns="">
                <p:pic>
                  <p:nvPicPr>
                    <p:cNvPr id="1384" name="Håndskrift 1383">
                      <a:extLst>
                        <a:ext uri="{FF2B5EF4-FFF2-40B4-BE49-F238E27FC236}">
                          <a16:creationId xmlns:a16="http://schemas.microsoft.com/office/drawing/2014/main" id="{C200D525-A317-4CA3-A8CF-C7B5C7A790D1}"/>
                        </a:ext>
                      </a:extLst>
                    </p:cNvPr>
                    <p:cNvPicPr/>
                    <p:nvPr/>
                  </p:nvPicPr>
                  <p:blipFill>
                    <a:blip r:embed="rId159"/>
                    <a:stretch>
                      <a:fillRect/>
                    </a:stretch>
                  </p:blipFill>
                  <p:spPr>
                    <a:xfrm>
                      <a:off x="1202954" y="1524273"/>
                      <a:ext cx="181917" cy="17290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0">
                  <p14:nvContentPartPr>
                    <p14:cNvPr id="1385" name="Håndskrift 1384">
                      <a:extLst>
                        <a:ext uri="{FF2B5EF4-FFF2-40B4-BE49-F238E27FC236}">
                          <a16:creationId xmlns:a16="http://schemas.microsoft.com/office/drawing/2014/main" id="{1CBB85CD-699C-455D-A7BC-15B20A09F7F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75357" y="1772906"/>
                    <a:ext cx="8640" cy="12960"/>
                  </p14:xfrm>
                </p:contentPart>
              </mc:Choice>
              <mc:Fallback xmlns="">
                <p:pic>
                  <p:nvPicPr>
                    <p:cNvPr id="1385" name="Håndskrift 1384">
                      <a:extLst>
                        <a:ext uri="{FF2B5EF4-FFF2-40B4-BE49-F238E27FC236}">
                          <a16:creationId xmlns:a16="http://schemas.microsoft.com/office/drawing/2014/main" id="{1CBB85CD-699C-455D-A7BC-15B20A09F7FA}"/>
                        </a:ext>
                      </a:extLst>
                    </p:cNvPr>
                    <p:cNvPicPr/>
                    <p:nvPr/>
                  </p:nvPicPr>
                  <p:blipFill>
                    <a:blip r:embed="rId161"/>
                    <a:stretch>
                      <a:fillRect/>
                    </a:stretch>
                  </p:blipFill>
                  <p:spPr>
                    <a:xfrm>
                      <a:off x="1324533" y="1736906"/>
                      <a:ext cx="109779" cy="846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2">
                  <p14:nvContentPartPr>
                    <p14:cNvPr id="1386" name="Håndskrift 1385">
                      <a:extLst>
                        <a:ext uri="{FF2B5EF4-FFF2-40B4-BE49-F238E27FC236}">
                          <a16:creationId xmlns:a16="http://schemas.microsoft.com/office/drawing/2014/main" id="{D1D12D3B-955D-4D02-BFBB-53AB67DAF45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51237" y="1868306"/>
                    <a:ext cx="34920" cy="19800"/>
                  </p14:xfrm>
                </p:contentPart>
              </mc:Choice>
              <mc:Fallback xmlns="">
                <p:pic>
                  <p:nvPicPr>
                    <p:cNvPr id="1386" name="Håndskrift 1385">
                      <a:extLst>
                        <a:ext uri="{FF2B5EF4-FFF2-40B4-BE49-F238E27FC236}">
                          <a16:creationId xmlns:a16="http://schemas.microsoft.com/office/drawing/2014/main" id="{D1D12D3B-955D-4D02-BFBB-53AB67DAF45F}"/>
                        </a:ext>
                      </a:extLst>
                    </p:cNvPr>
                    <p:cNvPicPr/>
                    <p:nvPr/>
                  </p:nvPicPr>
                  <p:blipFill>
                    <a:blip r:embed="rId163"/>
                    <a:stretch>
                      <a:fillRect/>
                    </a:stretch>
                  </p:blipFill>
                  <p:spPr>
                    <a:xfrm>
                      <a:off x="1298328" y="1832949"/>
                      <a:ext cx="140209" cy="9016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4">
                  <p14:nvContentPartPr>
                    <p14:cNvPr id="1387" name="Håndskrift 1386">
                      <a:extLst>
                        <a:ext uri="{FF2B5EF4-FFF2-40B4-BE49-F238E27FC236}">
                          <a16:creationId xmlns:a16="http://schemas.microsoft.com/office/drawing/2014/main" id="{693005C8-1960-4F04-9F8A-D2D9191A561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02437" y="1963706"/>
                    <a:ext cx="3600" cy="360"/>
                  </p14:xfrm>
                </p:contentPart>
              </mc:Choice>
              <mc:Fallback xmlns="">
                <p:pic>
                  <p:nvPicPr>
                    <p:cNvPr id="1387" name="Håndskrift 1386">
                      <a:extLst>
                        <a:ext uri="{FF2B5EF4-FFF2-40B4-BE49-F238E27FC236}">
                          <a16:creationId xmlns:a16="http://schemas.microsoft.com/office/drawing/2014/main" id="{693005C8-1960-4F04-9F8A-D2D9191A5615}"/>
                        </a:ext>
                      </a:extLst>
                    </p:cNvPr>
                    <p:cNvPicPr/>
                    <p:nvPr/>
                  </p:nvPicPr>
                  <p:blipFill>
                    <a:blip r:embed="rId165"/>
                    <a:stretch>
                      <a:fillRect/>
                    </a:stretch>
                  </p:blipFill>
                  <p:spPr>
                    <a:xfrm>
                      <a:off x="1451008" y="1927706"/>
                      <a:ext cx="105943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6">
                  <p14:nvContentPartPr>
                    <p14:cNvPr id="1388" name="Håndskrift 1387">
                      <a:extLst>
                        <a:ext uri="{FF2B5EF4-FFF2-40B4-BE49-F238E27FC236}">
                          <a16:creationId xmlns:a16="http://schemas.microsoft.com/office/drawing/2014/main" id="{49B5A3D7-7524-4580-8495-0CFCB6C83FE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78517" y="1947506"/>
                    <a:ext cx="49680" cy="39240"/>
                  </p14:xfrm>
                </p:contentPart>
              </mc:Choice>
              <mc:Fallback xmlns="">
                <p:pic>
                  <p:nvPicPr>
                    <p:cNvPr id="1388" name="Håndskrift 1387">
                      <a:extLst>
                        <a:ext uri="{FF2B5EF4-FFF2-40B4-BE49-F238E27FC236}">
                          <a16:creationId xmlns:a16="http://schemas.microsoft.com/office/drawing/2014/main" id="{49B5A3D7-7524-4580-8495-0CFCB6C83FEE}"/>
                        </a:ext>
                      </a:extLst>
                    </p:cNvPr>
                    <p:cNvPicPr/>
                    <p:nvPr/>
                  </p:nvPicPr>
                  <p:blipFill>
                    <a:blip r:embed="rId167"/>
                    <a:stretch>
                      <a:fillRect/>
                    </a:stretch>
                  </p:blipFill>
                  <p:spPr>
                    <a:xfrm>
                      <a:off x="1226222" y="1911833"/>
                      <a:ext cx="153747" cy="11022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8">
                  <p14:nvContentPartPr>
                    <p14:cNvPr id="1389" name="Håndskrift 1388">
                      <a:extLst>
                        <a:ext uri="{FF2B5EF4-FFF2-40B4-BE49-F238E27FC236}">
                          <a16:creationId xmlns:a16="http://schemas.microsoft.com/office/drawing/2014/main" id="{96ED4094-0B52-4B42-ABF1-F6A67D9C919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41277" y="2019506"/>
                    <a:ext cx="21960" cy="14400"/>
                  </p14:xfrm>
                </p:contentPart>
              </mc:Choice>
              <mc:Fallback xmlns="">
                <p:pic>
                  <p:nvPicPr>
                    <p:cNvPr id="1389" name="Håndskrift 1388">
                      <a:extLst>
                        <a:ext uri="{FF2B5EF4-FFF2-40B4-BE49-F238E27FC236}">
                          <a16:creationId xmlns:a16="http://schemas.microsoft.com/office/drawing/2014/main" id="{96ED4094-0B52-4B42-ABF1-F6A67D9C9199}"/>
                        </a:ext>
                      </a:extLst>
                    </p:cNvPr>
                    <p:cNvPicPr/>
                    <p:nvPr/>
                  </p:nvPicPr>
                  <p:blipFill>
                    <a:blip r:embed="rId169"/>
                    <a:stretch>
                      <a:fillRect/>
                    </a:stretch>
                  </p:blipFill>
                  <p:spPr>
                    <a:xfrm>
                      <a:off x="988991" y="1983506"/>
                      <a:ext cx="126009" cy="860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0">
                  <p14:nvContentPartPr>
                    <p14:cNvPr id="1390" name="Håndskrift 1389">
                      <a:extLst>
                        <a:ext uri="{FF2B5EF4-FFF2-40B4-BE49-F238E27FC236}">
                          <a16:creationId xmlns:a16="http://schemas.microsoft.com/office/drawing/2014/main" id="{C14F8F35-3BF8-414F-9403-275BFC22488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74237" y="1908266"/>
                    <a:ext cx="39240" cy="63720"/>
                  </p14:xfrm>
                </p:contentPart>
              </mc:Choice>
              <mc:Fallback xmlns="">
                <p:pic>
                  <p:nvPicPr>
                    <p:cNvPr id="1390" name="Håndskrift 1389">
                      <a:extLst>
                        <a:ext uri="{FF2B5EF4-FFF2-40B4-BE49-F238E27FC236}">
                          <a16:creationId xmlns:a16="http://schemas.microsoft.com/office/drawing/2014/main" id="{C14F8F35-3BF8-414F-9403-275BFC224880}"/>
                        </a:ext>
                      </a:extLst>
                    </p:cNvPr>
                    <p:cNvPicPr/>
                    <p:nvPr/>
                  </p:nvPicPr>
                  <p:blipFill>
                    <a:blip r:embed="rId171"/>
                    <a:stretch>
                      <a:fillRect/>
                    </a:stretch>
                  </p:blipFill>
                  <p:spPr>
                    <a:xfrm>
                      <a:off x="822605" y="1872468"/>
                      <a:ext cx="141987" cy="13495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2">
                  <p14:nvContentPartPr>
                    <p14:cNvPr id="1391" name="Håndskrift 1390">
                      <a:extLst>
                        <a:ext uri="{FF2B5EF4-FFF2-40B4-BE49-F238E27FC236}">
                          <a16:creationId xmlns:a16="http://schemas.microsoft.com/office/drawing/2014/main" id="{C0C6A50A-85D1-40CD-AB84-3F7D7B64E4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86757" y="2146586"/>
                    <a:ext cx="51840" cy="93600"/>
                  </p14:xfrm>
                </p:contentPart>
              </mc:Choice>
              <mc:Fallback xmlns="">
                <p:pic>
                  <p:nvPicPr>
                    <p:cNvPr id="1391" name="Håndskrift 1390">
                      <a:extLst>
                        <a:ext uri="{FF2B5EF4-FFF2-40B4-BE49-F238E27FC236}">
                          <a16:creationId xmlns:a16="http://schemas.microsoft.com/office/drawing/2014/main" id="{C0C6A50A-85D1-40CD-AB84-3F7D7B64E4CD}"/>
                        </a:ext>
                      </a:extLst>
                    </p:cNvPr>
                    <p:cNvPicPr/>
                    <p:nvPr/>
                  </p:nvPicPr>
                  <p:blipFill>
                    <a:blip r:embed="rId173"/>
                    <a:stretch>
                      <a:fillRect/>
                    </a:stretch>
                  </p:blipFill>
                  <p:spPr>
                    <a:xfrm>
                      <a:off x="733859" y="2110724"/>
                      <a:ext cx="157107" cy="16496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4">
                  <p14:nvContentPartPr>
                    <p14:cNvPr id="1392" name="Håndskrift 1391">
                      <a:extLst>
                        <a:ext uri="{FF2B5EF4-FFF2-40B4-BE49-F238E27FC236}">
                          <a16:creationId xmlns:a16="http://schemas.microsoft.com/office/drawing/2014/main" id="{415EE0F6-72CC-46E2-8F74-4CC4EE758A3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91357" y="2281586"/>
                    <a:ext cx="82440" cy="105120"/>
                  </p14:xfrm>
                </p:contentPart>
              </mc:Choice>
              <mc:Fallback xmlns="">
                <p:pic>
                  <p:nvPicPr>
                    <p:cNvPr id="1392" name="Håndskrift 1391">
                      <a:extLst>
                        <a:ext uri="{FF2B5EF4-FFF2-40B4-BE49-F238E27FC236}">
                          <a16:creationId xmlns:a16="http://schemas.microsoft.com/office/drawing/2014/main" id="{415EE0F6-72CC-46E2-8F74-4CC4EE758A3B}"/>
                        </a:ext>
                      </a:extLst>
                    </p:cNvPr>
                    <p:cNvPicPr/>
                    <p:nvPr/>
                  </p:nvPicPr>
                  <p:blipFill>
                    <a:blip r:embed="rId175"/>
                    <a:stretch>
                      <a:fillRect/>
                    </a:stretch>
                  </p:blipFill>
                  <p:spPr>
                    <a:xfrm>
                      <a:off x="638847" y="2245831"/>
                      <a:ext cx="186934" cy="17627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6">
                  <p14:nvContentPartPr>
                    <p14:cNvPr id="1393" name="Håndskrift 1392">
                      <a:extLst>
                        <a:ext uri="{FF2B5EF4-FFF2-40B4-BE49-F238E27FC236}">
                          <a16:creationId xmlns:a16="http://schemas.microsoft.com/office/drawing/2014/main" id="{4299BF96-EBB5-4410-B69E-B5E7CD53C10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37597" y="2519906"/>
                    <a:ext cx="73800" cy="29880"/>
                  </p14:xfrm>
                </p:contentPart>
              </mc:Choice>
              <mc:Fallback xmlns="">
                <p:pic>
                  <p:nvPicPr>
                    <p:cNvPr id="1393" name="Håndskrift 1392">
                      <a:extLst>
                        <a:ext uri="{FF2B5EF4-FFF2-40B4-BE49-F238E27FC236}">
                          <a16:creationId xmlns:a16="http://schemas.microsoft.com/office/drawing/2014/main" id="{4299BF96-EBB5-4410-B69E-B5E7CD53C10F}"/>
                        </a:ext>
                      </a:extLst>
                    </p:cNvPr>
                    <p:cNvPicPr/>
                    <p:nvPr/>
                  </p:nvPicPr>
                  <p:blipFill>
                    <a:blip r:embed="rId177"/>
                    <a:stretch>
                      <a:fillRect/>
                    </a:stretch>
                  </p:blipFill>
                  <p:spPr>
                    <a:xfrm>
                      <a:off x="884883" y="2484335"/>
                      <a:ext cx="178701" cy="10066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78">
                  <p14:nvContentPartPr>
                    <p14:cNvPr id="1394" name="Håndskrift 1393">
                      <a:extLst>
                        <a:ext uri="{FF2B5EF4-FFF2-40B4-BE49-F238E27FC236}">
                          <a16:creationId xmlns:a16="http://schemas.microsoft.com/office/drawing/2014/main" id="{BAA453C6-8509-4831-A7E2-383662F9921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844077" y="2501186"/>
                    <a:ext cx="10440" cy="19080"/>
                  </p14:xfrm>
                </p:contentPart>
              </mc:Choice>
              <mc:Fallback xmlns="">
                <p:pic>
                  <p:nvPicPr>
                    <p:cNvPr id="1394" name="Håndskrift 1393">
                      <a:extLst>
                        <a:ext uri="{FF2B5EF4-FFF2-40B4-BE49-F238E27FC236}">
                          <a16:creationId xmlns:a16="http://schemas.microsoft.com/office/drawing/2014/main" id="{BAA453C6-8509-4831-A7E2-383662F9921D}"/>
                        </a:ext>
                      </a:extLst>
                    </p:cNvPr>
                    <p:cNvPicPr/>
                    <p:nvPr/>
                  </p:nvPicPr>
                  <p:blipFill>
                    <a:blip r:embed="rId179"/>
                    <a:stretch>
                      <a:fillRect/>
                    </a:stretch>
                  </p:blipFill>
                  <p:spPr>
                    <a:xfrm>
                      <a:off x="1791877" y="2465186"/>
                      <a:ext cx="114318" cy="907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0">
                  <p14:nvContentPartPr>
                    <p14:cNvPr id="1395" name="Håndskrift 1394">
                      <a:extLst>
                        <a:ext uri="{FF2B5EF4-FFF2-40B4-BE49-F238E27FC236}">
                          <a16:creationId xmlns:a16="http://schemas.microsoft.com/office/drawing/2014/main" id="{29099481-5B26-46C7-A673-BF1A1E54BCA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71517" y="2146586"/>
                    <a:ext cx="90720" cy="100440"/>
                  </p14:xfrm>
                </p:contentPart>
              </mc:Choice>
              <mc:Fallback xmlns="">
                <p:pic>
                  <p:nvPicPr>
                    <p:cNvPr id="1395" name="Håndskrift 1394">
                      <a:extLst>
                        <a:ext uri="{FF2B5EF4-FFF2-40B4-BE49-F238E27FC236}">
                          <a16:creationId xmlns:a16="http://schemas.microsoft.com/office/drawing/2014/main" id="{29099481-5B26-46C7-A673-BF1A1E54BCAA}"/>
                        </a:ext>
                      </a:extLst>
                    </p:cNvPr>
                    <p:cNvPicPr/>
                    <p:nvPr/>
                  </p:nvPicPr>
                  <p:blipFill>
                    <a:blip r:embed="rId181"/>
                    <a:stretch>
                      <a:fillRect/>
                    </a:stretch>
                  </p:blipFill>
                  <p:spPr>
                    <a:xfrm>
                      <a:off x="1918773" y="2110842"/>
                      <a:ext cx="195681" cy="17157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2">
                  <p14:nvContentPartPr>
                    <p14:cNvPr id="1396" name="Håndskrift 1395">
                      <a:extLst>
                        <a:ext uri="{FF2B5EF4-FFF2-40B4-BE49-F238E27FC236}">
                          <a16:creationId xmlns:a16="http://schemas.microsoft.com/office/drawing/2014/main" id="{BB618AA2-AD3A-4884-A43A-EAC93D57F44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74397" y="2218226"/>
                    <a:ext cx="62280" cy="155160"/>
                  </p14:xfrm>
                </p:contentPart>
              </mc:Choice>
              <mc:Fallback xmlns="">
                <p:pic>
                  <p:nvPicPr>
                    <p:cNvPr id="1396" name="Håndskrift 1395">
                      <a:extLst>
                        <a:ext uri="{FF2B5EF4-FFF2-40B4-BE49-F238E27FC236}">
                          <a16:creationId xmlns:a16="http://schemas.microsoft.com/office/drawing/2014/main" id="{BB618AA2-AD3A-4884-A43A-EAC93D57F44D}"/>
                        </a:ext>
                      </a:extLst>
                    </p:cNvPr>
                    <p:cNvPicPr/>
                    <p:nvPr/>
                  </p:nvPicPr>
                  <p:blipFill>
                    <a:blip r:embed="rId183"/>
                    <a:stretch>
                      <a:fillRect/>
                    </a:stretch>
                  </p:blipFill>
                  <p:spPr>
                    <a:xfrm>
                      <a:off x="1921617" y="2182392"/>
                      <a:ext cx="167312" cy="2264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4">
                  <p14:nvContentPartPr>
                    <p14:cNvPr id="1397" name="Håndskrift 1396">
                      <a:extLst>
                        <a:ext uri="{FF2B5EF4-FFF2-40B4-BE49-F238E27FC236}">
                          <a16:creationId xmlns:a16="http://schemas.microsoft.com/office/drawing/2014/main" id="{C9F4F9AA-468D-4366-A607-6BBE371F6D9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38717" y="3036866"/>
                    <a:ext cx="5040" cy="8640"/>
                  </p14:xfrm>
                </p:contentPart>
              </mc:Choice>
              <mc:Fallback xmlns="">
                <p:pic>
                  <p:nvPicPr>
                    <p:cNvPr id="1397" name="Håndskrift 1396">
                      <a:extLst>
                        <a:ext uri="{FF2B5EF4-FFF2-40B4-BE49-F238E27FC236}">
                          <a16:creationId xmlns:a16="http://schemas.microsoft.com/office/drawing/2014/main" id="{C9F4F9AA-468D-4366-A607-6BBE371F6D9B}"/>
                        </a:ext>
                      </a:extLst>
                    </p:cNvPr>
                    <p:cNvPicPr/>
                    <p:nvPr/>
                  </p:nvPicPr>
                  <p:blipFill>
                    <a:blip r:embed="rId185"/>
                    <a:stretch>
                      <a:fillRect/>
                    </a:stretch>
                  </p:blipFill>
                  <p:spPr>
                    <a:xfrm>
                      <a:off x="1388317" y="3000866"/>
                      <a:ext cx="105336" cy="802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6">
                  <p14:nvContentPartPr>
                    <p14:cNvPr id="1398" name="Håndskrift 1397">
                      <a:extLst>
                        <a:ext uri="{FF2B5EF4-FFF2-40B4-BE49-F238E27FC236}">
                          <a16:creationId xmlns:a16="http://schemas.microsoft.com/office/drawing/2014/main" id="{308A66D5-9417-40B5-9426-B09098909C5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79957" y="3021026"/>
                    <a:ext cx="63360" cy="73080"/>
                  </p14:xfrm>
                </p:contentPart>
              </mc:Choice>
              <mc:Fallback xmlns="">
                <p:pic>
                  <p:nvPicPr>
                    <p:cNvPr id="1398" name="Håndskrift 1397">
                      <a:extLst>
                        <a:ext uri="{FF2B5EF4-FFF2-40B4-BE49-F238E27FC236}">
                          <a16:creationId xmlns:a16="http://schemas.microsoft.com/office/drawing/2014/main" id="{308A66D5-9417-40B5-9426-B09098909C57}"/>
                        </a:ext>
                      </a:extLst>
                    </p:cNvPr>
                    <p:cNvPicPr/>
                    <p:nvPr/>
                  </p:nvPicPr>
                  <p:blipFill>
                    <a:blip r:embed="rId187"/>
                    <a:stretch>
                      <a:fillRect/>
                    </a:stretch>
                  </p:blipFill>
                  <p:spPr>
                    <a:xfrm>
                      <a:off x="1227157" y="2985202"/>
                      <a:ext cx="168432" cy="1443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88">
                  <p14:nvContentPartPr>
                    <p14:cNvPr id="1399" name="Håndskrift 1398">
                      <a:extLst>
                        <a:ext uri="{FF2B5EF4-FFF2-40B4-BE49-F238E27FC236}">
                          <a16:creationId xmlns:a16="http://schemas.microsoft.com/office/drawing/2014/main" id="{AC5D17EE-E8F7-46F0-A53B-2091646B73B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14957" y="3068906"/>
                    <a:ext cx="63000" cy="79200"/>
                  </p14:xfrm>
                </p:contentPart>
              </mc:Choice>
              <mc:Fallback xmlns="">
                <p:pic>
                  <p:nvPicPr>
                    <p:cNvPr id="1399" name="Håndskrift 1398">
                      <a:extLst>
                        <a:ext uri="{FF2B5EF4-FFF2-40B4-BE49-F238E27FC236}">
                          <a16:creationId xmlns:a16="http://schemas.microsoft.com/office/drawing/2014/main" id="{AC5D17EE-E8F7-46F0-A53B-2091646B73B7}"/>
                        </a:ext>
                      </a:extLst>
                    </p:cNvPr>
                    <p:cNvPicPr/>
                    <p:nvPr/>
                  </p:nvPicPr>
                  <p:blipFill>
                    <a:blip r:embed="rId189"/>
                    <a:stretch>
                      <a:fillRect/>
                    </a:stretch>
                  </p:blipFill>
                  <p:spPr>
                    <a:xfrm>
                      <a:off x="1362016" y="3033069"/>
                      <a:ext cx="168353" cy="15051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0">
                  <p14:nvContentPartPr>
                    <p14:cNvPr id="1400" name="Håndskrift 1399">
                      <a:extLst>
                        <a:ext uri="{FF2B5EF4-FFF2-40B4-BE49-F238E27FC236}">
                          <a16:creationId xmlns:a16="http://schemas.microsoft.com/office/drawing/2014/main" id="{5C0A1686-6680-4975-8703-79FC7E5598F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02437" y="3084746"/>
                    <a:ext cx="15480" cy="36000"/>
                  </p14:xfrm>
                </p:contentPart>
              </mc:Choice>
              <mc:Fallback xmlns="">
                <p:pic>
                  <p:nvPicPr>
                    <p:cNvPr id="1400" name="Håndskrift 1399">
                      <a:extLst>
                        <a:ext uri="{FF2B5EF4-FFF2-40B4-BE49-F238E27FC236}">
                          <a16:creationId xmlns:a16="http://schemas.microsoft.com/office/drawing/2014/main" id="{5C0A1686-6680-4975-8703-79FC7E5598F1}"/>
                        </a:ext>
                      </a:extLst>
                    </p:cNvPr>
                    <p:cNvPicPr/>
                    <p:nvPr/>
                  </p:nvPicPr>
                  <p:blipFill>
                    <a:blip r:embed="rId191"/>
                    <a:stretch>
                      <a:fillRect/>
                    </a:stretch>
                  </p:blipFill>
                  <p:spPr>
                    <a:xfrm>
                      <a:off x="1450837" y="3049102"/>
                      <a:ext cx="118164" cy="10693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2">
                  <p14:nvContentPartPr>
                    <p14:cNvPr id="1401" name="Håndskrift 1400">
                      <a:extLst>
                        <a:ext uri="{FF2B5EF4-FFF2-40B4-BE49-F238E27FC236}">
                          <a16:creationId xmlns:a16="http://schemas.microsoft.com/office/drawing/2014/main" id="{8807CABD-952D-42DF-82D7-9381397E411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86597" y="2981426"/>
                    <a:ext cx="40320" cy="95760"/>
                  </p14:xfrm>
                </p:contentPart>
              </mc:Choice>
              <mc:Fallback xmlns="">
                <p:pic>
                  <p:nvPicPr>
                    <p:cNvPr id="1401" name="Håndskrift 1400">
                      <a:extLst>
                        <a:ext uri="{FF2B5EF4-FFF2-40B4-BE49-F238E27FC236}">
                          <a16:creationId xmlns:a16="http://schemas.microsoft.com/office/drawing/2014/main" id="{8807CABD-952D-42DF-82D7-9381397E411B}"/>
                        </a:ext>
                      </a:extLst>
                    </p:cNvPr>
                    <p:cNvPicPr/>
                    <p:nvPr/>
                  </p:nvPicPr>
                  <p:blipFill>
                    <a:blip r:embed="rId193"/>
                    <a:stretch>
                      <a:fillRect/>
                    </a:stretch>
                  </p:blipFill>
                  <p:spPr>
                    <a:xfrm>
                      <a:off x="1433544" y="2945561"/>
                      <a:ext cx="145895" cy="16713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4">
                  <p14:nvContentPartPr>
                    <p14:cNvPr id="1402" name="Håndskrift 1401">
                      <a:extLst>
                        <a:ext uri="{FF2B5EF4-FFF2-40B4-BE49-F238E27FC236}">
                          <a16:creationId xmlns:a16="http://schemas.microsoft.com/office/drawing/2014/main" id="{2C2E1F55-BEB7-44EC-9E4F-C29A409FBB8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31157" y="3132266"/>
                    <a:ext cx="24120" cy="36360"/>
                  </p14:xfrm>
                </p:contentPart>
              </mc:Choice>
              <mc:Fallback xmlns="">
                <p:pic>
                  <p:nvPicPr>
                    <p:cNvPr id="1402" name="Håndskrift 1401">
                      <a:extLst>
                        <a:ext uri="{FF2B5EF4-FFF2-40B4-BE49-F238E27FC236}">
                          <a16:creationId xmlns:a16="http://schemas.microsoft.com/office/drawing/2014/main" id="{2C2E1F55-BEB7-44EC-9E4F-C29A409FBB83}"/>
                        </a:ext>
                      </a:extLst>
                    </p:cNvPr>
                    <p:cNvPicPr/>
                    <p:nvPr/>
                  </p:nvPicPr>
                  <p:blipFill>
                    <a:blip r:embed="rId195"/>
                    <a:stretch>
                      <a:fillRect/>
                    </a:stretch>
                  </p:blipFill>
                  <p:spPr>
                    <a:xfrm>
                      <a:off x="1378722" y="3096619"/>
                      <a:ext cx="128465" cy="10729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6">
                  <p14:nvContentPartPr>
                    <p14:cNvPr id="1403" name="Håndskrift 1402">
                      <a:extLst>
                        <a:ext uri="{FF2B5EF4-FFF2-40B4-BE49-F238E27FC236}">
                          <a16:creationId xmlns:a16="http://schemas.microsoft.com/office/drawing/2014/main" id="{58809500-D21A-4310-81D6-4D3207BCEC5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51237" y="3116786"/>
                    <a:ext cx="27000" cy="78840"/>
                  </p14:xfrm>
                </p:contentPart>
              </mc:Choice>
              <mc:Fallback xmlns="">
                <p:pic>
                  <p:nvPicPr>
                    <p:cNvPr id="1403" name="Håndskrift 1402">
                      <a:extLst>
                        <a:ext uri="{FF2B5EF4-FFF2-40B4-BE49-F238E27FC236}">
                          <a16:creationId xmlns:a16="http://schemas.microsoft.com/office/drawing/2014/main" id="{58809500-D21A-4310-81D6-4D3207BCEC55}"/>
                        </a:ext>
                      </a:extLst>
                    </p:cNvPr>
                    <p:cNvPicPr/>
                    <p:nvPr/>
                  </p:nvPicPr>
                  <p:blipFill>
                    <a:blip r:embed="rId197"/>
                    <a:stretch>
                      <a:fillRect/>
                    </a:stretch>
                  </p:blipFill>
                  <p:spPr>
                    <a:xfrm>
                      <a:off x="1298296" y="3080950"/>
                      <a:ext cx="132353" cy="15015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98">
                  <p14:nvContentPartPr>
                    <p14:cNvPr id="1404" name="Håndskrift 1403">
                      <a:extLst>
                        <a:ext uri="{FF2B5EF4-FFF2-40B4-BE49-F238E27FC236}">
                          <a16:creationId xmlns:a16="http://schemas.microsoft.com/office/drawing/2014/main" id="{A661F625-B082-4D6B-92F6-62C306A1309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03717" y="3148466"/>
                    <a:ext cx="18720" cy="59040"/>
                  </p14:xfrm>
                </p:contentPart>
              </mc:Choice>
              <mc:Fallback xmlns="">
                <p:pic>
                  <p:nvPicPr>
                    <p:cNvPr id="1404" name="Håndskrift 1403">
                      <a:extLst>
                        <a:ext uri="{FF2B5EF4-FFF2-40B4-BE49-F238E27FC236}">
                          <a16:creationId xmlns:a16="http://schemas.microsoft.com/office/drawing/2014/main" id="{A661F625-B082-4D6B-92F6-62C306A1309F}"/>
                        </a:ext>
                      </a:extLst>
                    </p:cNvPr>
                    <p:cNvPicPr/>
                    <p:nvPr/>
                  </p:nvPicPr>
                  <p:blipFill>
                    <a:blip r:embed="rId199"/>
                    <a:stretch>
                      <a:fillRect/>
                    </a:stretch>
                  </p:blipFill>
                  <p:spPr>
                    <a:xfrm>
                      <a:off x="1250231" y="3112466"/>
                      <a:ext cx="125157" cy="1306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0">
                  <p14:nvContentPartPr>
                    <p14:cNvPr id="1405" name="Håndskrift 1404">
                      <a:extLst>
                        <a:ext uri="{FF2B5EF4-FFF2-40B4-BE49-F238E27FC236}">
                          <a16:creationId xmlns:a16="http://schemas.microsoft.com/office/drawing/2014/main" id="{20A18EE6-ECAC-4A4F-A9BE-5DB1D0E3F90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00397" y="3124346"/>
                    <a:ext cx="360" cy="26640"/>
                  </p14:xfrm>
                </p:contentPart>
              </mc:Choice>
              <mc:Fallback xmlns="">
                <p:pic>
                  <p:nvPicPr>
                    <p:cNvPr id="1405" name="Håndskrift 1404">
                      <a:extLst>
                        <a:ext uri="{FF2B5EF4-FFF2-40B4-BE49-F238E27FC236}">
                          <a16:creationId xmlns:a16="http://schemas.microsoft.com/office/drawing/2014/main" id="{20A18EE6-ECAC-4A4F-A9BE-5DB1D0E3F90C}"/>
                        </a:ext>
                      </a:extLst>
                    </p:cNvPr>
                    <p:cNvPicPr/>
                    <p:nvPr/>
                  </p:nvPicPr>
                  <p:blipFill>
                    <a:blip r:embed="rId201"/>
                    <a:stretch>
                      <a:fillRect/>
                    </a:stretch>
                  </p:blipFill>
                  <p:spPr>
                    <a:xfrm>
                      <a:off x="1164397" y="3088346"/>
                      <a:ext cx="72000" cy="982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2">
                  <p14:nvContentPartPr>
                    <p14:cNvPr id="1406" name="Håndskrift 1405">
                      <a:extLst>
                        <a:ext uri="{FF2B5EF4-FFF2-40B4-BE49-F238E27FC236}">
                          <a16:creationId xmlns:a16="http://schemas.microsoft.com/office/drawing/2014/main" id="{C52E9E9D-F57E-469F-83BE-31D4D34BE73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01677" y="3140186"/>
                    <a:ext cx="55440" cy="74880"/>
                  </p14:xfrm>
                </p:contentPart>
              </mc:Choice>
              <mc:Fallback xmlns="">
                <p:pic>
                  <p:nvPicPr>
                    <p:cNvPr id="1406" name="Håndskrift 1405">
                      <a:extLst>
                        <a:ext uri="{FF2B5EF4-FFF2-40B4-BE49-F238E27FC236}">
                          <a16:creationId xmlns:a16="http://schemas.microsoft.com/office/drawing/2014/main" id="{C52E9E9D-F57E-469F-83BE-31D4D34BE73D}"/>
                        </a:ext>
                      </a:extLst>
                    </p:cNvPr>
                    <p:cNvPicPr/>
                    <p:nvPr/>
                  </p:nvPicPr>
                  <p:blipFill>
                    <a:blip r:embed="rId203"/>
                    <a:stretch>
                      <a:fillRect/>
                    </a:stretch>
                  </p:blipFill>
                  <p:spPr>
                    <a:xfrm>
                      <a:off x="948877" y="3104358"/>
                      <a:ext cx="160512" cy="14617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4">
                  <p14:nvContentPartPr>
                    <p14:cNvPr id="1407" name="Håndskrift 1406">
                      <a:extLst>
                        <a:ext uri="{FF2B5EF4-FFF2-40B4-BE49-F238E27FC236}">
                          <a16:creationId xmlns:a16="http://schemas.microsoft.com/office/drawing/2014/main" id="{BE2C049C-32BC-404E-801C-451A2234478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14197" y="3116786"/>
                    <a:ext cx="127440" cy="41760"/>
                  </p14:xfrm>
                </p:contentPart>
              </mc:Choice>
              <mc:Fallback xmlns="">
                <p:pic>
                  <p:nvPicPr>
                    <p:cNvPr id="1407" name="Håndskrift 1406">
                      <a:extLst>
                        <a:ext uri="{FF2B5EF4-FFF2-40B4-BE49-F238E27FC236}">
                          <a16:creationId xmlns:a16="http://schemas.microsoft.com/office/drawing/2014/main" id="{BE2C049C-32BC-404E-801C-451A22344784}"/>
                        </a:ext>
                      </a:extLst>
                    </p:cNvPr>
                    <p:cNvPicPr/>
                    <p:nvPr/>
                  </p:nvPicPr>
                  <p:blipFill>
                    <a:blip r:embed="rId205"/>
                    <a:stretch>
                      <a:fillRect/>
                    </a:stretch>
                  </p:blipFill>
                  <p:spPr>
                    <a:xfrm>
                      <a:off x="861536" y="3080786"/>
                      <a:ext cx="232236" cy="1134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6">
                  <p14:nvContentPartPr>
                    <p14:cNvPr id="1408" name="Håndskrift 1407">
                      <a:extLst>
                        <a:ext uri="{FF2B5EF4-FFF2-40B4-BE49-F238E27FC236}">
                          <a16:creationId xmlns:a16="http://schemas.microsoft.com/office/drawing/2014/main" id="{5AE8AE50-4D04-4024-BE19-41E33DD37C9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04997" y="3183386"/>
                    <a:ext cx="73080" cy="46440"/>
                  </p14:xfrm>
                </p:contentPart>
              </mc:Choice>
              <mc:Fallback xmlns="">
                <p:pic>
                  <p:nvPicPr>
                    <p:cNvPr id="1408" name="Håndskrift 1407">
                      <a:extLst>
                        <a:ext uri="{FF2B5EF4-FFF2-40B4-BE49-F238E27FC236}">
                          <a16:creationId xmlns:a16="http://schemas.microsoft.com/office/drawing/2014/main" id="{5AE8AE50-4D04-4024-BE19-41E33DD37C96}"/>
                        </a:ext>
                      </a:extLst>
                    </p:cNvPr>
                    <p:cNvPicPr/>
                    <p:nvPr/>
                  </p:nvPicPr>
                  <p:blipFill>
                    <a:blip r:embed="rId207"/>
                    <a:stretch>
                      <a:fillRect/>
                    </a:stretch>
                  </p:blipFill>
                  <p:spPr>
                    <a:xfrm>
                      <a:off x="1052421" y="3147663"/>
                      <a:ext cx="177705" cy="11752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08">
                  <p14:nvContentPartPr>
                    <p14:cNvPr id="1409" name="Håndskrift 1408">
                      <a:extLst>
                        <a:ext uri="{FF2B5EF4-FFF2-40B4-BE49-F238E27FC236}">
                          <a16:creationId xmlns:a16="http://schemas.microsoft.com/office/drawing/2014/main" id="{83539946-947A-40B9-83A4-AA36282B88F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04637" y="3124346"/>
                    <a:ext cx="8640" cy="68040"/>
                  </p14:xfrm>
                </p:contentPart>
              </mc:Choice>
              <mc:Fallback xmlns="">
                <p:pic>
                  <p:nvPicPr>
                    <p:cNvPr id="1409" name="Håndskrift 1408">
                      <a:extLst>
                        <a:ext uri="{FF2B5EF4-FFF2-40B4-BE49-F238E27FC236}">
                          <a16:creationId xmlns:a16="http://schemas.microsoft.com/office/drawing/2014/main" id="{83539946-947A-40B9-83A4-AA36282B88F5}"/>
                        </a:ext>
                      </a:extLst>
                    </p:cNvPr>
                    <p:cNvPicPr/>
                    <p:nvPr/>
                  </p:nvPicPr>
                  <p:blipFill>
                    <a:blip r:embed="rId209"/>
                    <a:stretch>
                      <a:fillRect/>
                    </a:stretch>
                  </p:blipFill>
                  <p:spPr>
                    <a:xfrm>
                      <a:off x="1053813" y="3088535"/>
                      <a:ext cx="109779" cy="13930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10">
                  <p14:nvContentPartPr>
                    <p14:cNvPr id="1410" name="Håndskrift 1409">
                      <a:extLst>
                        <a:ext uri="{FF2B5EF4-FFF2-40B4-BE49-F238E27FC236}">
                          <a16:creationId xmlns:a16="http://schemas.microsoft.com/office/drawing/2014/main" id="{1088622D-CDD9-400D-9516-3BC03440986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73317" y="3235586"/>
                    <a:ext cx="20880" cy="74160"/>
                  </p14:xfrm>
                </p:contentPart>
              </mc:Choice>
              <mc:Fallback xmlns="">
                <p:pic>
                  <p:nvPicPr>
                    <p:cNvPr id="1410" name="Håndskrift 1409">
                      <a:extLst>
                        <a:ext uri="{FF2B5EF4-FFF2-40B4-BE49-F238E27FC236}">
                          <a16:creationId xmlns:a16="http://schemas.microsoft.com/office/drawing/2014/main" id="{1088622D-CDD9-400D-9516-3BC034409865}"/>
                        </a:ext>
                      </a:extLst>
                    </p:cNvPr>
                    <p:cNvPicPr/>
                    <p:nvPr/>
                  </p:nvPicPr>
                  <p:blipFill>
                    <a:blip r:embed="rId211"/>
                    <a:stretch>
                      <a:fillRect/>
                    </a:stretch>
                  </p:blipFill>
                  <p:spPr>
                    <a:xfrm>
                      <a:off x="1021117" y="3199760"/>
                      <a:ext cx="124758" cy="14545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12">
                  <p14:nvContentPartPr>
                    <p14:cNvPr id="1411" name="Håndskrift 1410">
                      <a:extLst>
                        <a:ext uri="{FF2B5EF4-FFF2-40B4-BE49-F238E27FC236}">
                          <a16:creationId xmlns:a16="http://schemas.microsoft.com/office/drawing/2014/main" id="{1C22AE7A-1554-4C9A-A380-6989CA66306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12917" y="3267626"/>
                    <a:ext cx="78840" cy="38880"/>
                  </p14:xfrm>
                </p:contentPart>
              </mc:Choice>
              <mc:Fallback xmlns="">
                <p:pic>
                  <p:nvPicPr>
                    <p:cNvPr id="1411" name="Håndskrift 1410">
                      <a:extLst>
                        <a:ext uri="{FF2B5EF4-FFF2-40B4-BE49-F238E27FC236}">
                          <a16:creationId xmlns:a16="http://schemas.microsoft.com/office/drawing/2014/main" id="{1C22AE7A-1554-4C9A-A380-6989CA663061}"/>
                        </a:ext>
                      </a:extLst>
                    </p:cNvPr>
                    <p:cNvPicPr/>
                    <p:nvPr/>
                  </p:nvPicPr>
                  <p:blipFill>
                    <a:blip r:embed="rId213"/>
                    <a:stretch>
                      <a:fillRect/>
                    </a:stretch>
                  </p:blipFill>
                  <p:spPr>
                    <a:xfrm>
                      <a:off x="1060004" y="3231626"/>
                      <a:ext cx="184136" cy="110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14">
                  <p14:nvContentPartPr>
                    <p14:cNvPr id="1412" name="Håndskrift 1411">
                      <a:extLst>
                        <a:ext uri="{FF2B5EF4-FFF2-40B4-BE49-F238E27FC236}">
                          <a16:creationId xmlns:a16="http://schemas.microsoft.com/office/drawing/2014/main" id="{B78EECE5-4608-4587-BC70-726C0A8249E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92477" y="3227666"/>
                    <a:ext cx="55080" cy="54720"/>
                  </p14:xfrm>
                </p:contentPart>
              </mc:Choice>
              <mc:Fallback xmlns="">
                <p:pic>
                  <p:nvPicPr>
                    <p:cNvPr id="1412" name="Håndskrift 1411">
                      <a:extLst>
                        <a:ext uri="{FF2B5EF4-FFF2-40B4-BE49-F238E27FC236}">
                          <a16:creationId xmlns:a16="http://schemas.microsoft.com/office/drawing/2014/main" id="{B78EECE5-4608-4587-BC70-726C0A8249E4}"/>
                        </a:ext>
                      </a:extLst>
                    </p:cNvPr>
                    <p:cNvPicPr/>
                    <p:nvPr/>
                  </p:nvPicPr>
                  <p:blipFill>
                    <a:blip r:embed="rId215"/>
                    <a:stretch>
                      <a:fillRect/>
                    </a:stretch>
                  </p:blipFill>
                  <p:spPr>
                    <a:xfrm>
                      <a:off x="1140020" y="3191901"/>
                      <a:ext cx="159470" cy="12589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16">
                  <p14:nvContentPartPr>
                    <p14:cNvPr id="1413" name="Håndskrift 1412">
                      <a:extLst>
                        <a:ext uri="{FF2B5EF4-FFF2-40B4-BE49-F238E27FC236}">
                          <a16:creationId xmlns:a16="http://schemas.microsoft.com/office/drawing/2014/main" id="{4459C7F9-191A-4BE3-ACBF-44A077436AD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32437" y="3140186"/>
                    <a:ext cx="69120" cy="74880"/>
                  </p14:xfrm>
                </p:contentPart>
              </mc:Choice>
              <mc:Fallback xmlns="">
                <p:pic>
                  <p:nvPicPr>
                    <p:cNvPr id="1413" name="Håndskrift 1412">
                      <a:extLst>
                        <a:ext uri="{FF2B5EF4-FFF2-40B4-BE49-F238E27FC236}">
                          <a16:creationId xmlns:a16="http://schemas.microsoft.com/office/drawing/2014/main" id="{4459C7F9-191A-4BE3-ACBF-44A077436AD3}"/>
                        </a:ext>
                      </a:extLst>
                    </p:cNvPr>
                    <p:cNvPicPr/>
                    <p:nvPr/>
                  </p:nvPicPr>
                  <p:blipFill>
                    <a:blip r:embed="rId217"/>
                    <a:stretch>
                      <a:fillRect/>
                    </a:stretch>
                  </p:blipFill>
                  <p:spPr>
                    <a:xfrm>
                      <a:off x="1179674" y="3104186"/>
                      <a:ext cx="174119" cy="146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18">
                  <p14:nvContentPartPr>
                    <p14:cNvPr id="1414" name="Håndskrift 1413">
                      <a:extLst>
                        <a:ext uri="{FF2B5EF4-FFF2-40B4-BE49-F238E27FC236}">
                          <a16:creationId xmlns:a16="http://schemas.microsoft.com/office/drawing/2014/main" id="{949F3040-0A64-40DF-95FA-8E39E114F3F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03717" y="3283466"/>
                    <a:ext cx="3600" cy="91440"/>
                  </p14:xfrm>
                </p:contentPart>
              </mc:Choice>
              <mc:Fallback xmlns="">
                <p:pic>
                  <p:nvPicPr>
                    <p:cNvPr id="1414" name="Håndskrift 1413">
                      <a:extLst>
                        <a:ext uri="{FF2B5EF4-FFF2-40B4-BE49-F238E27FC236}">
                          <a16:creationId xmlns:a16="http://schemas.microsoft.com/office/drawing/2014/main" id="{949F3040-0A64-40DF-95FA-8E39E114F3FD}"/>
                        </a:ext>
                      </a:extLst>
                    </p:cNvPr>
                    <p:cNvPicPr/>
                    <p:nvPr/>
                  </p:nvPicPr>
                  <p:blipFill>
                    <a:blip r:embed="rId219"/>
                    <a:stretch>
                      <a:fillRect/>
                    </a:stretch>
                  </p:blipFill>
                  <p:spPr>
                    <a:xfrm>
                      <a:off x="1252288" y="3247607"/>
                      <a:ext cx="105943" cy="16279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20">
                  <p14:nvContentPartPr>
                    <p14:cNvPr id="1415" name="Håndskrift 1414">
                      <a:extLst>
                        <a:ext uri="{FF2B5EF4-FFF2-40B4-BE49-F238E27FC236}">
                          <a16:creationId xmlns:a16="http://schemas.microsoft.com/office/drawing/2014/main" id="{2C711D78-4D02-4992-908B-A5A332F5E53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14957" y="3317666"/>
                    <a:ext cx="16920" cy="29880"/>
                  </p14:xfrm>
                </p:contentPart>
              </mc:Choice>
              <mc:Fallback xmlns="">
                <p:pic>
                  <p:nvPicPr>
                    <p:cNvPr id="1415" name="Håndskrift 1414">
                      <a:extLst>
                        <a:ext uri="{FF2B5EF4-FFF2-40B4-BE49-F238E27FC236}">
                          <a16:creationId xmlns:a16="http://schemas.microsoft.com/office/drawing/2014/main" id="{2C711D78-4D02-4992-908B-A5A332F5E535}"/>
                        </a:ext>
                      </a:extLst>
                    </p:cNvPr>
                    <p:cNvPicPr/>
                    <p:nvPr/>
                  </p:nvPicPr>
                  <p:blipFill>
                    <a:blip r:embed="rId221"/>
                    <a:stretch>
                      <a:fillRect/>
                    </a:stretch>
                  </p:blipFill>
                  <p:spPr>
                    <a:xfrm>
                      <a:off x="1363684" y="3282095"/>
                      <a:ext cx="118953" cy="10066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22">
                  <p14:nvContentPartPr>
                    <p14:cNvPr id="1416" name="Håndskrift 1415">
                      <a:extLst>
                        <a:ext uri="{FF2B5EF4-FFF2-40B4-BE49-F238E27FC236}">
                          <a16:creationId xmlns:a16="http://schemas.microsoft.com/office/drawing/2014/main" id="{A16E4F85-E000-46BD-AA55-29F0E6D9354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46917" y="3251786"/>
                    <a:ext cx="129600" cy="54720"/>
                  </p14:xfrm>
                </p:contentPart>
              </mc:Choice>
              <mc:Fallback xmlns="">
                <p:pic>
                  <p:nvPicPr>
                    <p:cNvPr id="1416" name="Håndskrift 1415">
                      <a:extLst>
                        <a:ext uri="{FF2B5EF4-FFF2-40B4-BE49-F238E27FC236}">
                          <a16:creationId xmlns:a16="http://schemas.microsoft.com/office/drawing/2014/main" id="{A16E4F85-E000-46BD-AA55-29F0E6D9354F}"/>
                        </a:ext>
                      </a:extLst>
                    </p:cNvPr>
                    <p:cNvPicPr/>
                    <p:nvPr/>
                  </p:nvPicPr>
                  <p:blipFill>
                    <a:blip r:embed="rId223"/>
                    <a:stretch>
                      <a:fillRect/>
                    </a:stretch>
                  </p:blipFill>
                  <p:spPr>
                    <a:xfrm>
                      <a:off x="1294019" y="3215786"/>
                      <a:ext cx="234867" cy="1263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24">
                  <p14:nvContentPartPr>
                    <p14:cNvPr id="1417" name="Håndskrift 1416">
                      <a:extLst>
                        <a:ext uri="{FF2B5EF4-FFF2-40B4-BE49-F238E27FC236}">
                          <a16:creationId xmlns:a16="http://schemas.microsoft.com/office/drawing/2014/main" id="{A8853F3A-E562-4259-AE7E-F4B9DCD1844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22797" y="3243866"/>
                    <a:ext cx="20880" cy="71280"/>
                  </p14:xfrm>
                </p:contentPart>
              </mc:Choice>
              <mc:Fallback xmlns="">
                <p:pic>
                  <p:nvPicPr>
                    <p:cNvPr id="1417" name="Håndskrift 1416">
                      <a:extLst>
                        <a:ext uri="{FF2B5EF4-FFF2-40B4-BE49-F238E27FC236}">
                          <a16:creationId xmlns:a16="http://schemas.microsoft.com/office/drawing/2014/main" id="{A8853F3A-E562-4259-AE7E-F4B9DCD18444}"/>
                        </a:ext>
                      </a:extLst>
                    </p:cNvPr>
                    <p:cNvPicPr/>
                    <p:nvPr/>
                  </p:nvPicPr>
                  <p:blipFill>
                    <a:blip r:embed="rId225"/>
                    <a:stretch>
                      <a:fillRect/>
                    </a:stretch>
                  </p:blipFill>
                  <p:spPr>
                    <a:xfrm>
                      <a:off x="1269259" y="3207866"/>
                      <a:ext cx="127422" cy="1429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26">
                  <p14:nvContentPartPr>
                    <p14:cNvPr id="1418" name="Håndskrift 1417">
                      <a:extLst>
                        <a:ext uri="{FF2B5EF4-FFF2-40B4-BE49-F238E27FC236}">
                          <a16:creationId xmlns:a16="http://schemas.microsoft.com/office/drawing/2014/main" id="{900E65E0-9E69-4FF9-8A15-590BA4F42CB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67077" y="3140186"/>
                    <a:ext cx="108720" cy="57960"/>
                  </p14:xfrm>
                </p:contentPart>
              </mc:Choice>
              <mc:Fallback xmlns="">
                <p:pic>
                  <p:nvPicPr>
                    <p:cNvPr id="1418" name="Håndskrift 1417">
                      <a:extLst>
                        <a:ext uri="{FF2B5EF4-FFF2-40B4-BE49-F238E27FC236}">
                          <a16:creationId xmlns:a16="http://schemas.microsoft.com/office/drawing/2014/main" id="{900E65E0-9E69-4FF9-8A15-590BA4F42CBD}"/>
                        </a:ext>
                      </a:extLst>
                    </p:cNvPr>
                    <p:cNvPicPr/>
                    <p:nvPr/>
                  </p:nvPicPr>
                  <p:blipFill>
                    <a:blip r:embed="rId227"/>
                    <a:stretch>
                      <a:fillRect/>
                    </a:stretch>
                  </p:blipFill>
                  <p:spPr>
                    <a:xfrm>
                      <a:off x="1314300" y="3104408"/>
                      <a:ext cx="213746" cy="12915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28">
                  <p14:nvContentPartPr>
                    <p14:cNvPr id="1419" name="Håndskrift 1418">
                      <a:extLst>
                        <a:ext uri="{FF2B5EF4-FFF2-40B4-BE49-F238E27FC236}">
                          <a16:creationId xmlns:a16="http://schemas.microsoft.com/office/drawing/2014/main" id="{BB1D3811-E99D-4A1E-8BB6-C4E8E3EE1EA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94517" y="3180146"/>
                    <a:ext cx="40320" cy="99720"/>
                  </p14:xfrm>
                </p:contentPart>
              </mc:Choice>
              <mc:Fallback xmlns="">
                <p:pic>
                  <p:nvPicPr>
                    <p:cNvPr id="1419" name="Håndskrift 1418">
                      <a:extLst>
                        <a:ext uri="{FF2B5EF4-FFF2-40B4-BE49-F238E27FC236}">
                          <a16:creationId xmlns:a16="http://schemas.microsoft.com/office/drawing/2014/main" id="{BB1D3811-E99D-4A1E-8BB6-C4E8E3EE1EA1}"/>
                        </a:ext>
                      </a:extLst>
                    </p:cNvPr>
                    <p:cNvPicPr/>
                    <p:nvPr/>
                  </p:nvPicPr>
                  <p:blipFill>
                    <a:blip r:embed="rId229"/>
                    <a:stretch>
                      <a:fillRect/>
                    </a:stretch>
                  </p:blipFill>
                  <p:spPr>
                    <a:xfrm>
                      <a:off x="1441464" y="3144275"/>
                      <a:ext cx="145895" cy="17110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30">
                  <p14:nvContentPartPr>
                    <p14:cNvPr id="1420" name="Håndskrift 1419">
                      <a:extLst>
                        <a:ext uri="{FF2B5EF4-FFF2-40B4-BE49-F238E27FC236}">
                          <a16:creationId xmlns:a16="http://schemas.microsoft.com/office/drawing/2014/main" id="{1CF8E3BB-7D77-47A8-A15C-BDF803FDADE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94517" y="3227666"/>
                    <a:ext cx="23760" cy="110520"/>
                  </p14:xfrm>
                </p:contentPart>
              </mc:Choice>
              <mc:Fallback xmlns="">
                <p:pic>
                  <p:nvPicPr>
                    <p:cNvPr id="1420" name="Håndskrift 1419">
                      <a:extLst>
                        <a:ext uri="{FF2B5EF4-FFF2-40B4-BE49-F238E27FC236}">
                          <a16:creationId xmlns:a16="http://schemas.microsoft.com/office/drawing/2014/main" id="{1CF8E3BB-7D77-47A8-A15C-BDF803FDADED}"/>
                        </a:ext>
                      </a:extLst>
                    </p:cNvPr>
                    <p:cNvPicPr/>
                    <p:nvPr/>
                  </p:nvPicPr>
                  <p:blipFill>
                    <a:blip r:embed="rId231"/>
                    <a:stretch>
                      <a:fillRect/>
                    </a:stretch>
                  </p:blipFill>
                  <p:spPr>
                    <a:xfrm>
                      <a:off x="1441717" y="3191899"/>
                      <a:ext cx="128832" cy="18169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32">
                  <p14:nvContentPartPr>
                    <p14:cNvPr id="1421" name="Håndskrift 1420">
                      <a:extLst>
                        <a:ext uri="{FF2B5EF4-FFF2-40B4-BE49-F238E27FC236}">
                          <a16:creationId xmlns:a16="http://schemas.microsoft.com/office/drawing/2014/main" id="{E7E52A81-98AB-47A4-81BC-CD76C152A77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34477" y="3196346"/>
                    <a:ext cx="90720" cy="86400"/>
                  </p14:xfrm>
                </p:contentPart>
              </mc:Choice>
              <mc:Fallback xmlns="">
                <p:pic>
                  <p:nvPicPr>
                    <p:cNvPr id="1421" name="Håndskrift 1420">
                      <a:extLst>
                        <a:ext uri="{FF2B5EF4-FFF2-40B4-BE49-F238E27FC236}">
                          <a16:creationId xmlns:a16="http://schemas.microsoft.com/office/drawing/2014/main" id="{E7E52A81-98AB-47A4-81BC-CD76C152A77D}"/>
                        </a:ext>
                      </a:extLst>
                    </p:cNvPr>
                    <p:cNvPicPr/>
                    <p:nvPr/>
                  </p:nvPicPr>
                  <p:blipFill>
                    <a:blip r:embed="rId233"/>
                    <a:stretch>
                      <a:fillRect/>
                    </a:stretch>
                  </p:blipFill>
                  <p:spPr>
                    <a:xfrm>
                      <a:off x="1481733" y="3160495"/>
                      <a:ext cx="195681" cy="1577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34">
                  <p14:nvContentPartPr>
                    <p14:cNvPr id="1422" name="Håndskrift 1421">
                      <a:extLst>
                        <a:ext uri="{FF2B5EF4-FFF2-40B4-BE49-F238E27FC236}">
                          <a16:creationId xmlns:a16="http://schemas.microsoft.com/office/drawing/2014/main" id="{18DB088D-418A-4E6A-9B89-917FCF098CD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653277" y="3227666"/>
                    <a:ext cx="66240" cy="135000"/>
                  </p14:xfrm>
                </p:contentPart>
              </mc:Choice>
              <mc:Fallback xmlns="">
                <p:pic>
                  <p:nvPicPr>
                    <p:cNvPr id="1422" name="Håndskrift 1421">
                      <a:extLst>
                        <a:ext uri="{FF2B5EF4-FFF2-40B4-BE49-F238E27FC236}">
                          <a16:creationId xmlns:a16="http://schemas.microsoft.com/office/drawing/2014/main" id="{18DB088D-418A-4E6A-9B89-917FCF098CDC}"/>
                        </a:ext>
                      </a:extLst>
                    </p:cNvPr>
                    <p:cNvPicPr/>
                    <p:nvPr/>
                  </p:nvPicPr>
                  <p:blipFill>
                    <a:blip r:embed="rId235"/>
                    <a:stretch>
                      <a:fillRect/>
                    </a:stretch>
                  </p:blipFill>
                  <p:spPr>
                    <a:xfrm>
                      <a:off x="1600285" y="3191857"/>
                      <a:ext cx="171694" cy="2062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36">
                  <p14:nvContentPartPr>
                    <p14:cNvPr id="1423" name="Håndskrift 1422">
                      <a:extLst>
                        <a:ext uri="{FF2B5EF4-FFF2-40B4-BE49-F238E27FC236}">
                          <a16:creationId xmlns:a16="http://schemas.microsoft.com/office/drawing/2014/main" id="{2A631F20-7D38-488D-BE83-B154E1E2802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59677" y="3355106"/>
                    <a:ext cx="133560" cy="92160"/>
                  </p14:xfrm>
                </p:contentPart>
              </mc:Choice>
              <mc:Fallback xmlns="">
                <p:pic>
                  <p:nvPicPr>
                    <p:cNvPr id="1423" name="Håndskrift 1422">
                      <a:extLst>
                        <a:ext uri="{FF2B5EF4-FFF2-40B4-BE49-F238E27FC236}">
                          <a16:creationId xmlns:a16="http://schemas.microsoft.com/office/drawing/2014/main" id="{2A631F20-7D38-488D-BE83-B154E1E2802E}"/>
                        </a:ext>
                      </a:extLst>
                    </p:cNvPr>
                    <p:cNvPicPr/>
                    <p:nvPr/>
                  </p:nvPicPr>
                  <p:blipFill>
                    <a:blip r:embed="rId237"/>
                    <a:stretch>
                      <a:fillRect/>
                    </a:stretch>
                  </p:blipFill>
                  <p:spPr>
                    <a:xfrm>
                      <a:off x="1506886" y="3319246"/>
                      <a:ext cx="238613" cy="16352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38">
                  <p14:nvContentPartPr>
                    <p14:cNvPr id="1424" name="Håndskrift 1423">
                      <a:extLst>
                        <a:ext uri="{FF2B5EF4-FFF2-40B4-BE49-F238E27FC236}">
                          <a16:creationId xmlns:a16="http://schemas.microsoft.com/office/drawing/2014/main" id="{1D26CE9F-ED58-4FBE-B093-CDF47458904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18637" y="3315506"/>
                    <a:ext cx="39960" cy="97200"/>
                  </p14:xfrm>
                </p:contentPart>
              </mc:Choice>
              <mc:Fallback xmlns="">
                <p:pic>
                  <p:nvPicPr>
                    <p:cNvPr id="1424" name="Håndskrift 1423">
                      <a:extLst>
                        <a:ext uri="{FF2B5EF4-FFF2-40B4-BE49-F238E27FC236}">
                          <a16:creationId xmlns:a16="http://schemas.microsoft.com/office/drawing/2014/main" id="{1D26CE9F-ED58-4FBE-B093-CDF474589045}"/>
                        </a:ext>
                      </a:extLst>
                    </p:cNvPr>
                    <p:cNvPicPr/>
                    <p:nvPr/>
                  </p:nvPicPr>
                  <p:blipFill>
                    <a:blip r:embed="rId239"/>
                    <a:stretch>
                      <a:fillRect/>
                    </a:stretch>
                  </p:blipFill>
                  <p:spPr>
                    <a:xfrm>
                      <a:off x="1466058" y="3279771"/>
                      <a:ext cx="144592" cy="16831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40">
                  <p14:nvContentPartPr>
                    <p14:cNvPr id="1425" name="Håndskrift 1424">
                      <a:extLst>
                        <a:ext uri="{FF2B5EF4-FFF2-40B4-BE49-F238E27FC236}">
                          <a16:creationId xmlns:a16="http://schemas.microsoft.com/office/drawing/2014/main" id="{0645F7CB-C7EE-45B3-80B2-EABBF88F33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81637" y="3349346"/>
                    <a:ext cx="59400" cy="23760"/>
                  </p14:xfrm>
                </p:contentPart>
              </mc:Choice>
              <mc:Fallback xmlns="">
                <p:pic>
                  <p:nvPicPr>
                    <p:cNvPr id="1425" name="Håndskrift 1424">
                      <a:extLst>
                        <a:ext uri="{FF2B5EF4-FFF2-40B4-BE49-F238E27FC236}">
                          <a16:creationId xmlns:a16="http://schemas.microsoft.com/office/drawing/2014/main" id="{0645F7CB-C7EE-45B3-80B2-EABBF88F33DD}"/>
                        </a:ext>
                      </a:extLst>
                    </p:cNvPr>
                    <p:cNvPicPr/>
                    <p:nvPr/>
                  </p:nvPicPr>
                  <p:blipFill>
                    <a:blip r:embed="rId241"/>
                    <a:stretch>
                      <a:fillRect/>
                    </a:stretch>
                  </p:blipFill>
                  <p:spPr>
                    <a:xfrm>
                      <a:off x="1529071" y="3313883"/>
                      <a:ext cx="164007" cy="9433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42">
                  <p14:nvContentPartPr>
                    <p14:cNvPr id="1426" name="Håndskrift 1425">
                      <a:extLst>
                        <a:ext uri="{FF2B5EF4-FFF2-40B4-BE49-F238E27FC236}">
                          <a16:creationId xmlns:a16="http://schemas.microsoft.com/office/drawing/2014/main" id="{C593B5F6-BDD3-4CD8-B94A-FF35B282783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48677" y="3387146"/>
                    <a:ext cx="36720" cy="32760"/>
                  </p14:xfrm>
                </p:contentPart>
              </mc:Choice>
              <mc:Fallback xmlns="">
                <p:pic>
                  <p:nvPicPr>
                    <p:cNvPr id="1426" name="Håndskrift 1425">
                      <a:extLst>
                        <a:ext uri="{FF2B5EF4-FFF2-40B4-BE49-F238E27FC236}">
                          <a16:creationId xmlns:a16="http://schemas.microsoft.com/office/drawing/2014/main" id="{C593B5F6-BDD3-4CD8-B94A-FF35B2827838}"/>
                        </a:ext>
                      </a:extLst>
                    </p:cNvPr>
                    <p:cNvPicPr/>
                    <p:nvPr/>
                  </p:nvPicPr>
                  <p:blipFill>
                    <a:blip r:embed="rId243"/>
                    <a:stretch>
                      <a:fillRect/>
                    </a:stretch>
                  </p:blipFill>
                  <p:spPr>
                    <a:xfrm>
                      <a:off x="1695460" y="3351537"/>
                      <a:ext cx="142623" cy="10362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44">
                  <p14:nvContentPartPr>
                    <p14:cNvPr id="1427" name="Håndskrift 1426">
                      <a:extLst>
                        <a:ext uri="{FF2B5EF4-FFF2-40B4-BE49-F238E27FC236}">
                          <a16:creationId xmlns:a16="http://schemas.microsoft.com/office/drawing/2014/main" id="{C81B12B8-F096-4D50-9876-622574E8348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64877" y="3410906"/>
                    <a:ext cx="39960" cy="79920"/>
                  </p14:xfrm>
                </p:contentPart>
              </mc:Choice>
              <mc:Fallback xmlns="">
                <p:pic>
                  <p:nvPicPr>
                    <p:cNvPr id="1427" name="Håndskrift 1426">
                      <a:extLst>
                        <a:ext uri="{FF2B5EF4-FFF2-40B4-BE49-F238E27FC236}">
                          <a16:creationId xmlns:a16="http://schemas.microsoft.com/office/drawing/2014/main" id="{C81B12B8-F096-4D50-9876-622574E83489}"/>
                        </a:ext>
                      </a:extLst>
                    </p:cNvPr>
                    <p:cNvPicPr/>
                    <p:nvPr/>
                  </p:nvPicPr>
                  <p:blipFill>
                    <a:blip r:embed="rId245"/>
                    <a:stretch>
                      <a:fillRect/>
                    </a:stretch>
                  </p:blipFill>
                  <p:spPr>
                    <a:xfrm>
                      <a:off x="1712298" y="3375067"/>
                      <a:ext cx="144592" cy="15123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46">
                  <p14:nvContentPartPr>
                    <p14:cNvPr id="1428" name="Håndskrift 1427">
                      <a:extLst>
                        <a:ext uri="{FF2B5EF4-FFF2-40B4-BE49-F238E27FC236}">
                          <a16:creationId xmlns:a16="http://schemas.microsoft.com/office/drawing/2014/main" id="{0B59E238-EB30-4AAE-9C7C-ACF2340D6D8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34797" y="3370946"/>
                    <a:ext cx="42120" cy="47160"/>
                  </p14:xfrm>
                </p:contentPart>
              </mc:Choice>
              <mc:Fallback xmlns="">
                <p:pic>
                  <p:nvPicPr>
                    <p:cNvPr id="1428" name="Håndskrift 1427">
                      <a:extLst>
                        <a:ext uri="{FF2B5EF4-FFF2-40B4-BE49-F238E27FC236}">
                          <a16:creationId xmlns:a16="http://schemas.microsoft.com/office/drawing/2014/main" id="{0B59E238-EB30-4AAE-9C7C-ACF2340D6D8C}"/>
                        </a:ext>
                      </a:extLst>
                    </p:cNvPr>
                    <p:cNvPicPr/>
                    <p:nvPr/>
                  </p:nvPicPr>
                  <p:blipFill>
                    <a:blip r:embed="rId247"/>
                    <a:stretch>
                      <a:fillRect/>
                    </a:stretch>
                  </p:blipFill>
                  <p:spPr>
                    <a:xfrm>
                      <a:off x="1882147" y="3334946"/>
                      <a:ext cx="146894" cy="1188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48">
                  <p14:nvContentPartPr>
                    <p14:cNvPr id="1429" name="Håndskrift 1428">
                      <a:extLst>
                        <a:ext uri="{FF2B5EF4-FFF2-40B4-BE49-F238E27FC236}">
                          <a16:creationId xmlns:a16="http://schemas.microsoft.com/office/drawing/2014/main" id="{03CE2B8E-55F5-4416-A8FF-D66199A9224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88637" y="3347186"/>
                    <a:ext cx="29880" cy="54360"/>
                  </p14:xfrm>
                </p:contentPart>
              </mc:Choice>
              <mc:Fallback xmlns="">
                <p:pic>
                  <p:nvPicPr>
                    <p:cNvPr id="1429" name="Håndskrift 1428">
                      <a:extLst>
                        <a:ext uri="{FF2B5EF4-FFF2-40B4-BE49-F238E27FC236}">
                          <a16:creationId xmlns:a16="http://schemas.microsoft.com/office/drawing/2014/main" id="{03CE2B8E-55F5-4416-A8FF-D66199A92240}"/>
                        </a:ext>
                      </a:extLst>
                    </p:cNvPr>
                    <p:cNvPicPr/>
                    <p:nvPr/>
                  </p:nvPicPr>
                  <p:blipFill>
                    <a:blip r:embed="rId249"/>
                    <a:stretch>
                      <a:fillRect/>
                    </a:stretch>
                  </p:blipFill>
                  <p:spPr>
                    <a:xfrm>
                      <a:off x="1735280" y="3311423"/>
                      <a:ext cx="136061" cy="12552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50">
                  <p14:nvContentPartPr>
                    <p14:cNvPr id="1430" name="Håndskrift 1429">
                      <a:extLst>
                        <a:ext uri="{FF2B5EF4-FFF2-40B4-BE49-F238E27FC236}">
                          <a16:creationId xmlns:a16="http://schemas.microsoft.com/office/drawing/2014/main" id="{F0615BE2-B818-4EC0-8394-2FD87F18F0D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820677" y="3402986"/>
                    <a:ext cx="23400" cy="23040"/>
                  </p14:xfrm>
                </p:contentPart>
              </mc:Choice>
              <mc:Fallback xmlns="">
                <p:pic>
                  <p:nvPicPr>
                    <p:cNvPr id="1430" name="Håndskrift 1429">
                      <a:extLst>
                        <a:ext uri="{FF2B5EF4-FFF2-40B4-BE49-F238E27FC236}">
                          <a16:creationId xmlns:a16="http://schemas.microsoft.com/office/drawing/2014/main" id="{F0615BE2-B818-4EC0-8394-2FD87F18F0DC}"/>
                        </a:ext>
                      </a:extLst>
                    </p:cNvPr>
                    <p:cNvPicPr/>
                    <p:nvPr/>
                  </p:nvPicPr>
                  <p:blipFill>
                    <a:blip r:embed="rId251"/>
                    <a:stretch>
                      <a:fillRect/>
                    </a:stretch>
                  </p:blipFill>
                  <p:spPr>
                    <a:xfrm>
                      <a:off x="1768677" y="3366986"/>
                      <a:ext cx="126880" cy="946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52">
                  <p14:nvContentPartPr>
                    <p14:cNvPr id="1431" name="Håndskrift 1430">
                      <a:extLst>
                        <a:ext uri="{FF2B5EF4-FFF2-40B4-BE49-F238E27FC236}">
                          <a16:creationId xmlns:a16="http://schemas.microsoft.com/office/drawing/2014/main" id="{E254B048-CF6A-4245-9E4B-86B5D891297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003557" y="3363026"/>
                    <a:ext cx="21600" cy="9720"/>
                  </p14:xfrm>
                </p:contentPart>
              </mc:Choice>
              <mc:Fallback xmlns="">
                <p:pic>
                  <p:nvPicPr>
                    <p:cNvPr id="1431" name="Håndskrift 1430">
                      <a:extLst>
                        <a:ext uri="{FF2B5EF4-FFF2-40B4-BE49-F238E27FC236}">
                          <a16:creationId xmlns:a16="http://schemas.microsoft.com/office/drawing/2014/main" id="{E254B048-CF6A-4245-9E4B-86B5D8912977}"/>
                        </a:ext>
                      </a:extLst>
                    </p:cNvPr>
                    <p:cNvPicPr/>
                    <p:nvPr/>
                  </p:nvPicPr>
                  <p:blipFill>
                    <a:blip r:embed="rId253"/>
                    <a:stretch>
                      <a:fillRect/>
                    </a:stretch>
                  </p:blipFill>
                  <p:spPr>
                    <a:xfrm>
                      <a:off x="1950874" y="3325641"/>
                      <a:ext cx="126439" cy="8411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54">
                  <p14:nvContentPartPr>
                    <p14:cNvPr id="1432" name="Håndskrift 1431">
                      <a:extLst>
                        <a:ext uri="{FF2B5EF4-FFF2-40B4-BE49-F238E27FC236}">
                          <a16:creationId xmlns:a16="http://schemas.microsoft.com/office/drawing/2014/main" id="{14FD8916-97C7-4C86-B710-BB962EB87A2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031997" y="3323066"/>
                    <a:ext cx="3600" cy="360"/>
                  </p14:xfrm>
                </p:contentPart>
              </mc:Choice>
              <mc:Fallback xmlns="">
                <p:pic>
                  <p:nvPicPr>
                    <p:cNvPr id="1432" name="Håndskrift 1431">
                      <a:extLst>
                        <a:ext uri="{FF2B5EF4-FFF2-40B4-BE49-F238E27FC236}">
                          <a16:creationId xmlns:a16="http://schemas.microsoft.com/office/drawing/2014/main" id="{14FD8916-97C7-4C86-B710-BB962EB87A2B}"/>
                        </a:ext>
                      </a:extLst>
                    </p:cNvPr>
                    <p:cNvPicPr/>
                    <p:nvPr/>
                  </p:nvPicPr>
                  <p:blipFill>
                    <a:blip r:embed="rId165"/>
                    <a:stretch>
                      <a:fillRect/>
                    </a:stretch>
                  </p:blipFill>
                  <p:spPr>
                    <a:xfrm>
                      <a:off x="1980568" y="3287066"/>
                      <a:ext cx="105943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55">
                  <p14:nvContentPartPr>
                    <p14:cNvPr id="1433" name="Håndskrift 1432">
                      <a:extLst>
                        <a:ext uri="{FF2B5EF4-FFF2-40B4-BE49-F238E27FC236}">
                          <a16:creationId xmlns:a16="http://schemas.microsoft.com/office/drawing/2014/main" id="{5776E95B-53E0-42BA-A521-993962E055A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01317" y="3235586"/>
                    <a:ext cx="8640" cy="85680"/>
                  </p14:xfrm>
                </p:contentPart>
              </mc:Choice>
              <mc:Fallback xmlns="">
                <p:pic>
                  <p:nvPicPr>
                    <p:cNvPr id="1433" name="Håndskrift 1432">
                      <a:extLst>
                        <a:ext uri="{FF2B5EF4-FFF2-40B4-BE49-F238E27FC236}">
                          <a16:creationId xmlns:a16="http://schemas.microsoft.com/office/drawing/2014/main" id="{5776E95B-53E0-42BA-A521-993962E055A0}"/>
                        </a:ext>
                      </a:extLst>
                    </p:cNvPr>
                    <p:cNvPicPr/>
                    <p:nvPr/>
                  </p:nvPicPr>
                  <p:blipFill>
                    <a:blip r:embed="rId256"/>
                    <a:stretch>
                      <a:fillRect/>
                    </a:stretch>
                  </p:blipFill>
                  <p:spPr>
                    <a:xfrm>
                      <a:off x="950493" y="3199737"/>
                      <a:ext cx="109779" cy="1570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57">
                  <p14:nvContentPartPr>
                    <p14:cNvPr id="1434" name="Håndskrift 1433">
                      <a:extLst>
                        <a:ext uri="{FF2B5EF4-FFF2-40B4-BE49-F238E27FC236}">
                          <a16:creationId xmlns:a16="http://schemas.microsoft.com/office/drawing/2014/main" id="{41FC0CBC-D141-477D-8B0E-D2DFFADC7AB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05917" y="3164306"/>
                    <a:ext cx="8640" cy="66240"/>
                  </p14:xfrm>
                </p:contentPart>
              </mc:Choice>
              <mc:Fallback xmlns="">
                <p:pic>
                  <p:nvPicPr>
                    <p:cNvPr id="1434" name="Håndskrift 1433">
                      <a:extLst>
                        <a:ext uri="{FF2B5EF4-FFF2-40B4-BE49-F238E27FC236}">
                          <a16:creationId xmlns:a16="http://schemas.microsoft.com/office/drawing/2014/main" id="{41FC0CBC-D141-477D-8B0E-D2DFFADC7AB4}"/>
                        </a:ext>
                      </a:extLst>
                    </p:cNvPr>
                    <p:cNvPicPr/>
                    <p:nvPr/>
                  </p:nvPicPr>
                  <p:blipFill>
                    <a:blip r:embed="rId258"/>
                    <a:stretch>
                      <a:fillRect/>
                    </a:stretch>
                  </p:blipFill>
                  <p:spPr>
                    <a:xfrm>
                      <a:off x="855093" y="3128306"/>
                      <a:ext cx="109779" cy="1378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59">
                  <p14:nvContentPartPr>
                    <p14:cNvPr id="1435" name="Håndskrift 1434">
                      <a:extLst>
                        <a:ext uri="{FF2B5EF4-FFF2-40B4-BE49-F238E27FC236}">
                          <a16:creationId xmlns:a16="http://schemas.microsoft.com/office/drawing/2014/main" id="{D8497ABF-C739-466D-9C49-8D5CE0F8145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75597" y="3140186"/>
                    <a:ext cx="3600" cy="38520"/>
                  </p14:xfrm>
                </p:contentPart>
              </mc:Choice>
              <mc:Fallback xmlns="">
                <p:pic>
                  <p:nvPicPr>
                    <p:cNvPr id="1435" name="Håndskrift 1434">
                      <a:extLst>
                        <a:ext uri="{FF2B5EF4-FFF2-40B4-BE49-F238E27FC236}">
                          <a16:creationId xmlns:a16="http://schemas.microsoft.com/office/drawing/2014/main" id="{D8497ABF-C739-466D-9C49-8D5CE0F8145E}"/>
                        </a:ext>
                      </a:extLst>
                    </p:cNvPr>
                    <p:cNvPicPr/>
                    <p:nvPr/>
                  </p:nvPicPr>
                  <p:blipFill>
                    <a:blip r:embed="rId260"/>
                    <a:stretch>
                      <a:fillRect/>
                    </a:stretch>
                  </p:blipFill>
                  <p:spPr>
                    <a:xfrm>
                      <a:off x="724168" y="3104186"/>
                      <a:ext cx="105943" cy="110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61">
                  <p14:nvContentPartPr>
                    <p14:cNvPr id="1436" name="Håndskrift 1435">
                      <a:extLst>
                        <a:ext uri="{FF2B5EF4-FFF2-40B4-BE49-F238E27FC236}">
                          <a16:creationId xmlns:a16="http://schemas.microsoft.com/office/drawing/2014/main" id="{D62D7A5E-14D0-4756-A7D3-E63E61BC172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9677" y="3068906"/>
                    <a:ext cx="78840" cy="108360"/>
                  </p14:xfrm>
                </p:contentPart>
              </mc:Choice>
              <mc:Fallback xmlns="">
                <p:pic>
                  <p:nvPicPr>
                    <p:cNvPr id="1436" name="Håndskrift 1435">
                      <a:extLst>
                        <a:ext uri="{FF2B5EF4-FFF2-40B4-BE49-F238E27FC236}">
                          <a16:creationId xmlns:a16="http://schemas.microsoft.com/office/drawing/2014/main" id="{D62D7A5E-14D0-4756-A7D3-E63E61BC1722}"/>
                        </a:ext>
                      </a:extLst>
                    </p:cNvPr>
                    <p:cNvPicPr/>
                    <p:nvPr/>
                  </p:nvPicPr>
                  <p:blipFill>
                    <a:blip r:embed="rId262"/>
                    <a:stretch>
                      <a:fillRect/>
                    </a:stretch>
                  </p:blipFill>
                  <p:spPr>
                    <a:xfrm>
                      <a:off x="607117" y="3033025"/>
                      <a:ext cx="183434" cy="17976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63">
                  <p14:nvContentPartPr>
                    <p14:cNvPr id="1437" name="Håndskrift 1436">
                      <a:extLst>
                        <a:ext uri="{FF2B5EF4-FFF2-40B4-BE49-F238E27FC236}">
                          <a16:creationId xmlns:a16="http://schemas.microsoft.com/office/drawing/2014/main" id="{BB287C6B-D58E-4125-9DDD-2CA01B2F7BD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35757" y="3323066"/>
                    <a:ext cx="19440" cy="46800"/>
                  </p14:xfrm>
                </p:contentPart>
              </mc:Choice>
              <mc:Fallback xmlns="">
                <p:pic>
                  <p:nvPicPr>
                    <p:cNvPr id="1437" name="Håndskrift 1436">
                      <a:extLst>
                        <a:ext uri="{FF2B5EF4-FFF2-40B4-BE49-F238E27FC236}">
                          <a16:creationId xmlns:a16="http://schemas.microsoft.com/office/drawing/2014/main" id="{BB287C6B-D58E-4125-9DDD-2CA01B2F7BD8}"/>
                        </a:ext>
                      </a:extLst>
                    </p:cNvPr>
                    <p:cNvPicPr/>
                    <p:nvPr/>
                  </p:nvPicPr>
                  <p:blipFill>
                    <a:blip r:embed="rId264"/>
                    <a:stretch>
                      <a:fillRect/>
                    </a:stretch>
                  </p:blipFill>
                  <p:spPr>
                    <a:xfrm>
                      <a:off x="1283216" y="3287066"/>
                      <a:ext cx="123996" cy="1184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65">
                  <p14:nvContentPartPr>
                    <p14:cNvPr id="1438" name="Håndskrift 1437">
                      <a:extLst>
                        <a:ext uri="{FF2B5EF4-FFF2-40B4-BE49-F238E27FC236}">
                          <a16:creationId xmlns:a16="http://schemas.microsoft.com/office/drawing/2014/main" id="{F9437195-89CC-4388-8D47-F3213B35017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42237" y="3378866"/>
                    <a:ext cx="18000" cy="64800"/>
                  </p14:xfrm>
                </p:contentPart>
              </mc:Choice>
              <mc:Fallback xmlns="">
                <p:pic>
                  <p:nvPicPr>
                    <p:cNvPr id="1438" name="Håndskrift 1437">
                      <a:extLst>
                        <a:ext uri="{FF2B5EF4-FFF2-40B4-BE49-F238E27FC236}">
                          <a16:creationId xmlns:a16="http://schemas.microsoft.com/office/drawing/2014/main" id="{F9437195-89CC-4388-8D47-F3213B350179}"/>
                        </a:ext>
                      </a:extLst>
                    </p:cNvPr>
                    <p:cNvPicPr/>
                    <p:nvPr/>
                  </p:nvPicPr>
                  <p:blipFill>
                    <a:blip r:embed="rId266"/>
                    <a:stretch>
                      <a:fillRect/>
                    </a:stretch>
                  </p:blipFill>
                  <p:spPr>
                    <a:xfrm>
                      <a:off x="1289296" y="3343065"/>
                      <a:ext cx="123353" cy="13604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67">
                  <p14:nvContentPartPr>
                    <p14:cNvPr id="1439" name="Håndskrift 1438">
                      <a:extLst>
                        <a:ext uri="{FF2B5EF4-FFF2-40B4-BE49-F238E27FC236}">
                          <a16:creationId xmlns:a16="http://schemas.microsoft.com/office/drawing/2014/main" id="{B6FD4570-DF2B-45D9-BE24-FB6E72A33F9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46637" y="3395066"/>
                    <a:ext cx="30600" cy="35280"/>
                  </p14:xfrm>
                </p:contentPart>
              </mc:Choice>
              <mc:Fallback xmlns="">
                <p:pic>
                  <p:nvPicPr>
                    <p:cNvPr id="1439" name="Håndskrift 1438">
                      <a:extLst>
                        <a:ext uri="{FF2B5EF4-FFF2-40B4-BE49-F238E27FC236}">
                          <a16:creationId xmlns:a16="http://schemas.microsoft.com/office/drawing/2014/main" id="{B6FD4570-DF2B-45D9-BE24-FB6E72A33F97}"/>
                        </a:ext>
                      </a:extLst>
                    </p:cNvPr>
                    <p:cNvPicPr/>
                    <p:nvPr/>
                  </p:nvPicPr>
                  <p:blipFill>
                    <a:blip r:embed="rId268"/>
                    <a:stretch>
                      <a:fillRect/>
                    </a:stretch>
                  </p:blipFill>
                  <p:spPr>
                    <a:xfrm>
                      <a:off x="1392953" y="3359066"/>
                      <a:ext cx="137432" cy="1069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69">
                  <p14:nvContentPartPr>
                    <p14:cNvPr id="1440" name="Håndskrift 1439">
                      <a:extLst>
                        <a:ext uri="{FF2B5EF4-FFF2-40B4-BE49-F238E27FC236}">
                          <a16:creationId xmlns:a16="http://schemas.microsoft.com/office/drawing/2014/main" id="{766AD5A1-7472-4BF6-AAB6-DC4C5597530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26557" y="3418466"/>
                    <a:ext cx="8280" cy="3600"/>
                  </p14:xfrm>
                </p:contentPart>
              </mc:Choice>
              <mc:Fallback xmlns="">
                <p:pic>
                  <p:nvPicPr>
                    <p:cNvPr id="1440" name="Håndskrift 1439">
                      <a:extLst>
                        <a:ext uri="{FF2B5EF4-FFF2-40B4-BE49-F238E27FC236}">
                          <a16:creationId xmlns:a16="http://schemas.microsoft.com/office/drawing/2014/main" id="{766AD5A1-7472-4BF6-AAB6-DC4C5597530C}"/>
                        </a:ext>
                      </a:extLst>
                    </p:cNvPr>
                    <p:cNvPicPr/>
                    <p:nvPr/>
                  </p:nvPicPr>
                  <p:blipFill>
                    <a:blip r:embed="rId270"/>
                    <a:stretch>
                      <a:fillRect/>
                    </a:stretch>
                  </p:blipFill>
                  <p:spPr>
                    <a:xfrm>
                      <a:off x="1474807" y="3378466"/>
                      <a:ext cx="111263" cy="8320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  <p:grpSp>
          <p:nvGrpSpPr>
            <p:cNvPr id="192" name="Gruppe 191">
              <a:extLst>
                <a:ext uri="{FF2B5EF4-FFF2-40B4-BE49-F238E27FC236}">
                  <a16:creationId xmlns:a16="http://schemas.microsoft.com/office/drawing/2014/main" id="{E879D2C6-285B-44C0-8262-D1DA7B9E0ED8}"/>
                </a:ext>
              </a:extLst>
            </p:cNvPr>
            <p:cNvGrpSpPr/>
            <p:nvPr/>
          </p:nvGrpSpPr>
          <p:grpSpPr>
            <a:xfrm>
              <a:off x="4739136" y="1057892"/>
              <a:ext cx="1651935" cy="4937014"/>
              <a:chOff x="309037" y="1163786"/>
              <a:chExt cx="2317448" cy="4937014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271">
                <p14:nvContentPartPr>
                  <p14:cNvPr id="1170" name="Håndskrift 1169">
                    <a:extLst>
                      <a:ext uri="{FF2B5EF4-FFF2-40B4-BE49-F238E27FC236}">
                        <a16:creationId xmlns:a16="http://schemas.microsoft.com/office/drawing/2014/main" id="{82B41264-B220-47F4-9E79-1DDF68722B77}"/>
                      </a:ext>
                    </a:extLst>
                  </p14:cNvPr>
                  <p14:cNvContentPartPr/>
                  <p14:nvPr/>
                </p14:nvContentPartPr>
                <p14:xfrm>
                  <a:off x="385480" y="2770364"/>
                  <a:ext cx="827690" cy="3330436"/>
                </p14:xfrm>
              </p:contentPart>
            </mc:Choice>
            <mc:Fallback xmlns="">
              <p:pic>
                <p:nvPicPr>
                  <p:cNvPr id="1170" name="Håndskrift 1169">
                    <a:extLst>
                      <a:ext uri="{FF2B5EF4-FFF2-40B4-BE49-F238E27FC236}">
                        <a16:creationId xmlns:a16="http://schemas.microsoft.com/office/drawing/2014/main" id="{82B41264-B220-47F4-9E79-1DDF68722B77}"/>
                      </a:ext>
                    </a:extLst>
                  </p:cNvPr>
                  <p:cNvPicPr/>
                  <p:nvPr/>
                </p:nvPicPr>
                <p:blipFill>
                  <a:blip r:embed="rId272"/>
                  <a:stretch>
                    <a:fillRect/>
                  </a:stretch>
                </p:blipFill>
                <p:spPr>
                  <a:xfrm>
                    <a:off x="359053" y="2749007"/>
                    <a:ext cx="880015" cy="337272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3">
                <p14:nvContentPartPr>
                  <p14:cNvPr id="1171" name="Håndskrift 1170">
                    <a:extLst>
                      <a:ext uri="{FF2B5EF4-FFF2-40B4-BE49-F238E27FC236}">
                        <a16:creationId xmlns:a16="http://schemas.microsoft.com/office/drawing/2014/main" id="{4586887C-49C0-4621-94D2-1E6858A1B434}"/>
                      </a:ext>
                    </a:extLst>
                  </p14:cNvPr>
                  <p14:cNvContentPartPr/>
                  <p14:nvPr/>
                </p14:nvContentPartPr>
                <p14:xfrm>
                  <a:off x="1358264" y="2618130"/>
                  <a:ext cx="149538" cy="1609875"/>
                </p14:xfrm>
              </p:contentPart>
            </mc:Choice>
            <mc:Fallback xmlns="">
              <p:pic>
                <p:nvPicPr>
                  <p:cNvPr id="1171" name="Håndskrift 1170">
                    <a:extLst>
                      <a:ext uri="{FF2B5EF4-FFF2-40B4-BE49-F238E27FC236}">
                        <a16:creationId xmlns:a16="http://schemas.microsoft.com/office/drawing/2014/main" id="{4586887C-49C0-4621-94D2-1E6858A1B434}"/>
                      </a:ext>
                    </a:extLst>
                  </p:cNvPr>
                  <p:cNvPicPr/>
                  <p:nvPr/>
                </p:nvPicPr>
                <p:blipFill>
                  <a:blip r:embed="rId274"/>
                  <a:stretch>
                    <a:fillRect/>
                  </a:stretch>
                </p:blipFill>
                <p:spPr>
                  <a:xfrm>
                    <a:off x="1331844" y="2596773"/>
                    <a:ext cx="201850" cy="165216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5">
                <p14:nvContentPartPr>
                  <p14:cNvPr id="1172" name="Håndskrift 1171">
                    <a:extLst>
                      <a:ext uri="{FF2B5EF4-FFF2-40B4-BE49-F238E27FC236}">
                        <a16:creationId xmlns:a16="http://schemas.microsoft.com/office/drawing/2014/main" id="{B101573E-F324-4926-B6D4-B80E3A9C3595}"/>
                      </a:ext>
                    </a:extLst>
                  </p14:cNvPr>
                  <p14:cNvContentPartPr/>
                  <p14:nvPr/>
                </p14:nvContentPartPr>
                <p14:xfrm>
                  <a:off x="1587277" y="2792606"/>
                  <a:ext cx="730960" cy="3249039"/>
                </p14:xfrm>
              </p:contentPart>
            </mc:Choice>
            <mc:Fallback xmlns="">
              <p:pic>
                <p:nvPicPr>
                  <p:cNvPr id="1172" name="Håndskrift 1171">
                    <a:extLst>
                      <a:ext uri="{FF2B5EF4-FFF2-40B4-BE49-F238E27FC236}">
                        <a16:creationId xmlns:a16="http://schemas.microsoft.com/office/drawing/2014/main" id="{B101573E-F324-4926-B6D4-B80E3A9C3595}"/>
                      </a:ext>
                    </a:extLst>
                  </p:cNvPr>
                  <p:cNvPicPr/>
                  <p:nvPr/>
                </p:nvPicPr>
                <p:blipFill>
                  <a:blip r:embed="rId276"/>
                  <a:stretch>
                    <a:fillRect/>
                  </a:stretch>
                </p:blipFill>
                <p:spPr>
                  <a:xfrm>
                    <a:off x="1560869" y="2771245"/>
                    <a:ext cx="783247" cy="329133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7">
                <p14:nvContentPartPr>
                  <p14:cNvPr id="1173" name="Håndskrift 1172">
                    <a:extLst>
                      <a:ext uri="{FF2B5EF4-FFF2-40B4-BE49-F238E27FC236}">
                        <a16:creationId xmlns:a16="http://schemas.microsoft.com/office/drawing/2014/main" id="{C46A9DD8-34B6-4902-A8B2-64BD640515F0}"/>
                      </a:ext>
                    </a:extLst>
                  </p14:cNvPr>
                  <p14:cNvContentPartPr/>
                  <p14:nvPr/>
                </p14:nvContentPartPr>
                <p14:xfrm>
                  <a:off x="443779" y="1316811"/>
                  <a:ext cx="1757860" cy="1761769"/>
                </p14:xfrm>
              </p:contentPart>
            </mc:Choice>
            <mc:Fallback xmlns="">
              <p:pic>
                <p:nvPicPr>
                  <p:cNvPr id="1173" name="Håndskrift 1172">
                    <a:extLst>
                      <a:ext uri="{FF2B5EF4-FFF2-40B4-BE49-F238E27FC236}">
                        <a16:creationId xmlns:a16="http://schemas.microsoft.com/office/drawing/2014/main" id="{C46A9DD8-34B6-4902-A8B2-64BD640515F0}"/>
                      </a:ext>
                    </a:extLst>
                  </p:cNvPr>
                  <p:cNvPicPr/>
                  <p:nvPr/>
                </p:nvPicPr>
                <p:blipFill>
                  <a:blip r:embed="rId278"/>
                  <a:stretch>
                    <a:fillRect/>
                  </a:stretch>
                </p:blipFill>
                <p:spPr>
                  <a:xfrm>
                    <a:off x="338075" y="1145890"/>
                    <a:ext cx="1968740" cy="21031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79">
                <p14:nvContentPartPr>
                  <p14:cNvPr id="1174" name="Håndskrift 1173">
                    <a:extLst>
                      <a:ext uri="{FF2B5EF4-FFF2-40B4-BE49-F238E27FC236}">
                        <a16:creationId xmlns:a16="http://schemas.microsoft.com/office/drawing/2014/main" id="{2A105508-20FF-48C0-921D-4B159265831B}"/>
                      </a:ext>
                    </a:extLst>
                  </p14:cNvPr>
                  <p14:cNvContentPartPr/>
                  <p14:nvPr/>
                </p14:nvContentPartPr>
                <p14:xfrm>
                  <a:off x="746516" y="1556913"/>
                  <a:ext cx="1595250" cy="1675605"/>
                </p14:xfrm>
              </p:contentPart>
            </mc:Choice>
            <mc:Fallback xmlns="">
              <p:pic>
                <p:nvPicPr>
                  <p:cNvPr id="1174" name="Håndskrift 1173">
                    <a:extLst>
                      <a:ext uri="{FF2B5EF4-FFF2-40B4-BE49-F238E27FC236}">
                        <a16:creationId xmlns:a16="http://schemas.microsoft.com/office/drawing/2014/main" id="{2A105508-20FF-48C0-921D-4B159265831B}"/>
                      </a:ext>
                    </a:extLst>
                  </p:cNvPr>
                  <p:cNvPicPr/>
                  <p:nvPr/>
                </p:nvPicPr>
                <p:blipFill>
                  <a:blip r:embed="rId280"/>
                  <a:stretch>
                    <a:fillRect/>
                  </a:stretch>
                </p:blipFill>
                <p:spPr>
                  <a:xfrm>
                    <a:off x="640835" y="1386064"/>
                    <a:ext cx="1806083" cy="201687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1">
                <p14:nvContentPartPr>
                  <p14:cNvPr id="1175" name="Håndskrift 1174">
                    <a:extLst>
                      <a:ext uri="{FF2B5EF4-FFF2-40B4-BE49-F238E27FC236}">
                        <a16:creationId xmlns:a16="http://schemas.microsoft.com/office/drawing/2014/main" id="{1884F975-423E-4D6C-A6E4-1DE5D5F73757}"/>
                      </a:ext>
                    </a:extLst>
                  </p14:cNvPr>
                  <p14:cNvContentPartPr/>
                  <p14:nvPr/>
                </p14:nvContentPartPr>
                <p14:xfrm>
                  <a:off x="1702237" y="2576066"/>
                  <a:ext cx="102960" cy="725040"/>
                </p14:xfrm>
              </p:contentPart>
            </mc:Choice>
            <mc:Fallback xmlns="">
              <p:pic>
                <p:nvPicPr>
                  <p:cNvPr id="1175" name="Håndskrift 1174">
                    <a:extLst>
                      <a:ext uri="{FF2B5EF4-FFF2-40B4-BE49-F238E27FC236}">
                        <a16:creationId xmlns:a16="http://schemas.microsoft.com/office/drawing/2014/main" id="{1884F975-423E-4D6C-A6E4-1DE5D5F73757}"/>
                      </a:ext>
                    </a:extLst>
                  </p:cNvPr>
                  <p:cNvPicPr/>
                  <p:nvPr/>
                </p:nvPicPr>
                <p:blipFill>
                  <a:blip r:embed="rId282"/>
                  <a:stretch>
                    <a:fillRect/>
                  </a:stretch>
                </p:blipFill>
                <p:spPr>
                  <a:xfrm>
                    <a:off x="1649165" y="2533366"/>
                    <a:ext cx="208574" cy="81001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3">
                <p14:nvContentPartPr>
                  <p14:cNvPr id="1176" name="Håndskrift 1175">
                    <a:extLst>
                      <a:ext uri="{FF2B5EF4-FFF2-40B4-BE49-F238E27FC236}">
                        <a16:creationId xmlns:a16="http://schemas.microsoft.com/office/drawing/2014/main" id="{86347DBA-2210-4174-9EB4-E886BDD14623}"/>
                      </a:ext>
                    </a:extLst>
                  </p14:cNvPr>
                  <p14:cNvContentPartPr/>
                  <p14:nvPr/>
                </p14:nvContentPartPr>
                <p14:xfrm>
                  <a:off x="1365637" y="2401106"/>
                  <a:ext cx="137160" cy="581400"/>
                </p14:xfrm>
              </p:contentPart>
            </mc:Choice>
            <mc:Fallback xmlns="">
              <p:pic>
                <p:nvPicPr>
                  <p:cNvPr id="1176" name="Håndskrift 1175">
                    <a:extLst>
                      <a:ext uri="{FF2B5EF4-FFF2-40B4-BE49-F238E27FC236}">
                        <a16:creationId xmlns:a16="http://schemas.microsoft.com/office/drawing/2014/main" id="{86347DBA-2210-4174-9EB4-E886BDD14623}"/>
                      </a:ext>
                    </a:extLst>
                  </p:cNvPr>
                  <p:cNvPicPr/>
                  <p:nvPr/>
                </p:nvPicPr>
                <p:blipFill>
                  <a:blip r:embed="rId284"/>
                  <a:stretch>
                    <a:fillRect/>
                  </a:stretch>
                </p:blipFill>
                <p:spPr>
                  <a:xfrm>
                    <a:off x="1312883" y="2358419"/>
                    <a:ext cx="242140" cy="66634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285">
                <p14:nvContentPartPr>
                  <p14:cNvPr id="1177" name="Håndskrift 1176">
                    <a:extLst>
                      <a:ext uri="{FF2B5EF4-FFF2-40B4-BE49-F238E27FC236}">
                        <a16:creationId xmlns:a16="http://schemas.microsoft.com/office/drawing/2014/main" id="{0CFE8904-D9F4-479F-B776-D8882B20162F}"/>
                      </a:ext>
                    </a:extLst>
                  </p14:cNvPr>
                  <p14:cNvContentPartPr/>
                  <p14:nvPr/>
                </p14:nvContentPartPr>
                <p14:xfrm>
                  <a:off x="1090597" y="2719346"/>
                  <a:ext cx="48600" cy="359280"/>
                </p14:xfrm>
              </p:contentPart>
            </mc:Choice>
            <mc:Fallback xmlns="">
              <p:pic>
                <p:nvPicPr>
                  <p:cNvPr id="1177" name="Håndskrift 1176">
                    <a:extLst>
                      <a:ext uri="{FF2B5EF4-FFF2-40B4-BE49-F238E27FC236}">
                        <a16:creationId xmlns:a16="http://schemas.microsoft.com/office/drawing/2014/main" id="{0CFE8904-D9F4-479F-B776-D8882B20162F}"/>
                      </a:ext>
                    </a:extLst>
                  </p:cNvPr>
                  <p:cNvPicPr/>
                  <p:nvPr/>
                </p:nvPicPr>
                <p:blipFill>
                  <a:blip r:embed="rId286"/>
                  <a:stretch>
                    <a:fillRect/>
                  </a:stretch>
                </p:blipFill>
                <p:spPr>
                  <a:xfrm>
                    <a:off x="1038339" y="2676625"/>
                    <a:ext cx="152594" cy="444294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1178" name="Gruppe 1177">
                <a:extLst>
                  <a:ext uri="{FF2B5EF4-FFF2-40B4-BE49-F238E27FC236}">
                    <a16:creationId xmlns:a16="http://schemas.microsoft.com/office/drawing/2014/main" id="{A92B5392-9763-4769-8DC7-BC0746F97DF9}"/>
                  </a:ext>
                </a:extLst>
              </p:cNvPr>
              <p:cNvGrpSpPr/>
              <p:nvPr/>
            </p:nvGrpSpPr>
            <p:grpSpPr>
              <a:xfrm>
                <a:off x="309037" y="1163786"/>
                <a:ext cx="2317448" cy="2327040"/>
                <a:chOff x="309037" y="1163786"/>
                <a:chExt cx="2317448" cy="23270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287">
                  <p14:nvContentPartPr>
                    <p14:cNvPr id="1179" name="Håndskrift 1178">
                      <a:extLst>
                        <a:ext uri="{FF2B5EF4-FFF2-40B4-BE49-F238E27FC236}">
                          <a16:creationId xmlns:a16="http://schemas.microsoft.com/office/drawing/2014/main" id="{C8CE7DA6-705F-4B5E-816C-3645CF35409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97997" y="2526026"/>
                    <a:ext cx="29160" cy="97200"/>
                  </p14:xfrm>
                </p:contentPart>
              </mc:Choice>
              <mc:Fallback xmlns="">
                <p:pic>
                  <p:nvPicPr>
                    <p:cNvPr id="1179" name="Håndskrift 1178">
                      <a:extLst>
                        <a:ext uri="{FF2B5EF4-FFF2-40B4-BE49-F238E27FC236}">
                          <a16:creationId xmlns:a16="http://schemas.microsoft.com/office/drawing/2014/main" id="{C8CE7DA6-705F-4B5E-816C-3645CF354095}"/>
                        </a:ext>
                      </a:extLst>
                    </p:cNvPr>
                    <p:cNvPicPr/>
                    <p:nvPr/>
                  </p:nvPicPr>
                  <p:blipFill>
                    <a:blip r:embed="rId288"/>
                    <a:stretch>
                      <a:fillRect/>
                    </a:stretch>
                  </p:blipFill>
                  <p:spPr>
                    <a:xfrm>
                      <a:off x="844979" y="2483394"/>
                      <a:ext cx="134666" cy="18203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89">
                  <p14:nvContentPartPr>
                    <p14:cNvPr id="1180" name="Håndskrift 1179">
                      <a:extLst>
                        <a:ext uri="{FF2B5EF4-FFF2-40B4-BE49-F238E27FC236}">
                          <a16:creationId xmlns:a16="http://schemas.microsoft.com/office/drawing/2014/main" id="{26DC0189-4A32-4963-BA9B-C2AD9253D3D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37397" y="2190506"/>
                    <a:ext cx="75240" cy="47520"/>
                  </p14:xfrm>
                </p:contentPart>
              </mc:Choice>
              <mc:Fallback xmlns="">
                <p:pic>
                  <p:nvPicPr>
                    <p:cNvPr id="1180" name="Håndskrift 1179">
                      <a:extLst>
                        <a:ext uri="{FF2B5EF4-FFF2-40B4-BE49-F238E27FC236}">
                          <a16:creationId xmlns:a16="http://schemas.microsoft.com/office/drawing/2014/main" id="{26DC0189-4A32-4963-BA9B-C2AD9253D3D8}"/>
                        </a:ext>
                      </a:extLst>
                    </p:cNvPr>
                    <p:cNvPicPr/>
                    <p:nvPr/>
                  </p:nvPicPr>
                  <p:blipFill>
                    <a:blip r:embed="rId290"/>
                    <a:stretch>
                      <a:fillRect/>
                    </a:stretch>
                  </p:blipFill>
                  <p:spPr>
                    <a:xfrm>
                      <a:off x="1084411" y="2147695"/>
                      <a:ext cx="180682" cy="13271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1">
                  <p14:nvContentPartPr>
                    <p14:cNvPr id="1181" name="Håndskrift 1180">
                      <a:extLst>
                        <a:ext uri="{FF2B5EF4-FFF2-40B4-BE49-F238E27FC236}">
                          <a16:creationId xmlns:a16="http://schemas.microsoft.com/office/drawing/2014/main" id="{7A35BAFE-0914-415B-BF2A-BDD8172E980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01917" y="1981346"/>
                    <a:ext cx="111240" cy="78120"/>
                  </p14:xfrm>
                </p:contentPart>
              </mc:Choice>
              <mc:Fallback xmlns="">
                <p:pic>
                  <p:nvPicPr>
                    <p:cNvPr id="1181" name="Håndskrift 1180">
                      <a:extLst>
                        <a:ext uri="{FF2B5EF4-FFF2-40B4-BE49-F238E27FC236}">
                          <a16:creationId xmlns:a16="http://schemas.microsoft.com/office/drawing/2014/main" id="{7A35BAFE-0914-415B-BF2A-BDD8172E9802}"/>
                        </a:ext>
                      </a:extLst>
                    </p:cNvPr>
                    <p:cNvPicPr/>
                    <p:nvPr/>
                  </p:nvPicPr>
                  <p:blipFill>
                    <a:blip r:embed="rId292"/>
                    <a:stretch>
                      <a:fillRect/>
                    </a:stretch>
                  </p:blipFill>
                  <p:spPr>
                    <a:xfrm>
                      <a:off x="2149197" y="1938657"/>
                      <a:ext cx="216154" cy="16307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3">
                  <p14:nvContentPartPr>
                    <p14:cNvPr id="1182" name="Håndskrift 1181">
                      <a:extLst>
                        <a:ext uri="{FF2B5EF4-FFF2-40B4-BE49-F238E27FC236}">
                          <a16:creationId xmlns:a16="http://schemas.microsoft.com/office/drawing/2014/main" id="{9D4C4337-B7B5-4F25-8871-A6A0E5E4635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066917" y="1742306"/>
                    <a:ext cx="25200" cy="110160"/>
                  </p14:xfrm>
                </p:contentPart>
              </mc:Choice>
              <mc:Fallback xmlns="">
                <p:pic>
                  <p:nvPicPr>
                    <p:cNvPr id="1182" name="Håndskrift 1181">
                      <a:extLst>
                        <a:ext uri="{FF2B5EF4-FFF2-40B4-BE49-F238E27FC236}">
                          <a16:creationId xmlns:a16="http://schemas.microsoft.com/office/drawing/2014/main" id="{9D4C4337-B7B5-4F25-8871-A6A0E5E4635F}"/>
                        </a:ext>
                      </a:extLst>
                    </p:cNvPr>
                    <p:cNvPicPr/>
                    <p:nvPr/>
                  </p:nvPicPr>
                  <p:blipFill>
                    <a:blip r:embed="rId294"/>
                    <a:stretch>
                      <a:fillRect/>
                    </a:stretch>
                  </p:blipFill>
                  <p:spPr>
                    <a:xfrm>
                      <a:off x="2014417" y="1699608"/>
                      <a:ext cx="129675" cy="19512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5">
                  <p14:nvContentPartPr>
                    <p14:cNvPr id="1183" name="Håndskrift 1182">
                      <a:extLst>
                        <a:ext uri="{FF2B5EF4-FFF2-40B4-BE49-F238E27FC236}">
                          <a16:creationId xmlns:a16="http://schemas.microsoft.com/office/drawing/2014/main" id="{5F83FD1A-7F5A-4A1B-ADBD-E9115FAFBC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42037" y="2583986"/>
                    <a:ext cx="72720" cy="47880"/>
                  </p14:xfrm>
                </p:contentPart>
              </mc:Choice>
              <mc:Fallback xmlns="">
                <p:pic>
                  <p:nvPicPr>
                    <p:cNvPr id="1183" name="Håndskrift 1182">
                      <a:extLst>
                        <a:ext uri="{FF2B5EF4-FFF2-40B4-BE49-F238E27FC236}">
                          <a16:creationId xmlns:a16="http://schemas.microsoft.com/office/drawing/2014/main" id="{5F83FD1A-7F5A-4A1B-ADBD-E9115FAFBC14}"/>
                        </a:ext>
                      </a:extLst>
                    </p:cNvPr>
                    <p:cNvPicPr/>
                    <p:nvPr/>
                  </p:nvPicPr>
                  <p:blipFill>
                    <a:blip r:embed="rId296"/>
                    <a:stretch>
                      <a:fillRect/>
                    </a:stretch>
                  </p:blipFill>
                  <p:spPr>
                    <a:xfrm>
                      <a:off x="1489341" y="2541236"/>
                      <a:ext cx="177584" cy="13295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7">
                  <p14:nvContentPartPr>
                    <p14:cNvPr id="1184" name="Håndskrift 1183">
                      <a:extLst>
                        <a:ext uri="{FF2B5EF4-FFF2-40B4-BE49-F238E27FC236}">
                          <a16:creationId xmlns:a16="http://schemas.microsoft.com/office/drawing/2014/main" id="{AFC669FD-AA3C-4C7F-96CC-8BC6E7CDFEA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56957" y="2902946"/>
                    <a:ext cx="134280" cy="56520"/>
                  </p14:xfrm>
                </p:contentPart>
              </mc:Choice>
              <mc:Fallback xmlns="">
                <p:pic>
                  <p:nvPicPr>
                    <p:cNvPr id="1184" name="Håndskrift 1183">
                      <a:extLst>
                        <a:ext uri="{FF2B5EF4-FFF2-40B4-BE49-F238E27FC236}">
                          <a16:creationId xmlns:a16="http://schemas.microsoft.com/office/drawing/2014/main" id="{AFC669FD-AA3C-4C7F-96CC-8BC6E7CDFEA6}"/>
                        </a:ext>
                      </a:extLst>
                    </p:cNvPr>
                    <p:cNvPicPr/>
                    <p:nvPr/>
                  </p:nvPicPr>
                  <p:blipFill>
                    <a:blip r:embed="rId298"/>
                    <a:stretch>
                      <a:fillRect/>
                    </a:stretch>
                  </p:blipFill>
                  <p:spPr>
                    <a:xfrm>
                      <a:off x="1704091" y="2860128"/>
                      <a:ext cx="239484" cy="14172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299">
                  <p14:nvContentPartPr>
                    <p14:cNvPr id="1185" name="Håndskrift 1184">
                      <a:extLst>
                        <a:ext uri="{FF2B5EF4-FFF2-40B4-BE49-F238E27FC236}">
                          <a16:creationId xmlns:a16="http://schemas.microsoft.com/office/drawing/2014/main" id="{76265F37-7C92-47C5-AADF-DF48305574A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67037" y="2715386"/>
                    <a:ext cx="85680" cy="104400"/>
                  </p14:xfrm>
                </p:contentPart>
              </mc:Choice>
              <mc:Fallback xmlns="">
                <p:pic>
                  <p:nvPicPr>
                    <p:cNvPr id="1185" name="Håndskrift 1184">
                      <a:extLst>
                        <a:ext uri="{FF2B5EF4-FFF2-40B4-BE49-F238E27FC236}">
                          <a16:creationId xmlns:a16="http://schemas.microsoft.com/office/drawing/2014/main" id="{76265F37-7C92-47C5-AADF-DF48305574A2}"/>
                        </a:ext>
                      </a:extLst>
                    </p:cNvPr>
                    <p:cNvPicPr/>
                    <p:nvPr/>
                  </p:nvPicPr>
                  <p:blipFill>
                    <a:blip r:embed="rId300"/>
                    <a:stretch>
                      <a:fillRect/>
                    </a:stretch>
                  </p:blipFill>
                  <p:spPr>
                    <a:xfrm>
                      <a:off x="1714148" y="2672774"/>
                      <a:ext cx="190929" cy="18919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1">
                  <p14:nvContentPartPr>
                    <p14:cNvPr id="1186" name="Håndskrift 1185">
                      <a:extLst>
                        <a:ext uri="{FF2B5EF4-FFF2-40B4-BE49-F238E27FC236}">
                          <a16:creationId xmlns:a16="http://schemas.microsoft.com/office/drawing/2014/main" id="{B1C4D962-5EE6-4DA6-B5AA-24EF992960A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653277" y="2687306"/>
                    <a:ext cx="48240" cy="40320"/>
                  </p14:xfrm>
                </p:contentPart>
              </mc:Choice>
              <mc:Fallback xmlns="">
                <p:pic>
                  <p:nvPicPr>
                    <p:cNvPr id="1186" name="Håndskrift 1185">
                      <a:extLst>
                        <a:ext uri="{FF2B5EF4-FFF2-40B4-BE49-F238E27FC236}">
                          <a16:creationId xmlns:a16="http://schemas.microsoft.com/office/drawing/2014/main" id="{B1C4D962-5EE6-4DA6-B5AA-24EF992960A5}"/>
                        </a:ext>
                      </a:extLst>
                    </p:cNvPr>
                    <p:cNvPicPr/>
                    <p:nvPr/>
                  </p:nvPicPr>
                  <p:blipFill>
                    <a:blip r:embed="rId302"/>
                    <a:stretch>
                      <a:fillRect/>
                    </a:stretch>
                  </p:blipFill>
                  <p:spPr>
                    <a:xfrm>
                      <a:off x="1600842" y="2644864"/>
                      <a:ext cx="152585" cy="1247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3">
                  <p14:nvContentPartPr>
                    <p14:cNvPr id="1187" name="Håndskrift 1186">
                      <a:extLst>
                        <a:ext uri="{FF2B5EF4-FFF2-40B4-BE49-F238E27FC236}">
                          <a16:creationId xmlns:a16="http://schemas.microsoft.com/office/drawing/2014/main" id="{A1FEE342-A25B-4712-B48C-7F194E14B9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637437" y="2878106"/>
                    <a:ext cx="54000" cy="41400"/>
                  </p14:xfrm>
                </p:contentPart>
              </mc:Choice>
              <mc:Fallback xmlns="">
                <p:pic>
                  <p:nvPicPr>
                    <p:cNvPr id="1187" name="Håndskrift 1186">
                      <a:extLst>
                        <a:ext uri="{FF2B5EF4-FFF2-40B4-BE49-F238E27FC236}">
                          <a16:creationId xmlns:a16="http://schemas.microsoft.com/office/drawing/2014/main" id="{A1FEE342-A25B-4712-B48C-7F194E14B9DD}"/>
                        </a:ext>
                      </a:extLst>
                    </p:cNvPr>
                    <p:cNvPicPr/>
                    <p:nvPr/>
                  </p:nvPicPr>
                  <p:blipFill>
                    <a:blip r:embed="rId304"/>
                    <a:stretch>
                      <a:fillRect/>
                    </a:stretch>
                  </p:blipFill>
                  <p:spPr>
                    <a:xfrm>
                      <a:off x="1584496" y="2835426"/>
                      <a:ext cx="159353" cy="12633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5">
                  <p14:nvContentPartPr>
                    <p14:cNvPr id="1188" name="Håndskrift 1187">
                      <a:extLst>
                        <a:ext uri="{FF2B5EF4-FFF2-40B4-BE49-F238E27FC236}">
                          <a16:creationId xmlns:a16="http://schemas.microsoft.com/office/drawing/2014/main" id="{80A7C0DF-F3F7-4A69-AA3E-13C8207F8B4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00237" y="2555546"/>
                    <a:ext cx="61920" cy="36720"/>
                  </p14:xfrm>
                </p:contentPart>
              </mc:Choice>
              <mc:Fallback xmlns="">
                <p:pic>
                  <p:nvPicPr>
                    <p:cNvPr id="1188" name="Håndskrift 1187">
                      <a:extLst>
                        <a:ext uri="{FF2B5EF4-FFF2-40B4-BE49-F238E27FC236}">
                          <a16:creationId xmlns:a16="http://schemas.microsoft.com/office/drawing/2014/main" id="{80A7C0DF-F3F7-4A69-AA3E-13C8207F8B4A}"/>
                        </a:ext>
                      </a:extLst>
                    </p:cNvPr>
                    <p:cNvPicPr/>
                    <p:nvPr/>
                  </p:nvPicPr>
                  <p:blipFill>
                    <a:blip r:embed="rId306"/>
                    <a:stretch>
                      <a:fillRect/>
                    </a:stretch>
                  </p:blipFill>
                  <p:spPr>
                    <a:xfrm>
                      <a:off x="1847762" y="2512346"/>
                      <a:ext cx="166344" cy="12268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7">
                  <p14:nvContentPartPr>
                    <p14:cNvPr id="1189" name="Håndskrift 1188">
                      <a:extLst>
                        <a:ext uri="{FF2B5EF4-FFF2-40B4-BE49-F238E27FC236}">
                          <a16:creationId xmlns:a16="http://schemas.microsoft.com/office/drawing/2014/main" id="{B68EEAEE-DE26-438E-AD76-F9E6DA75F7D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00597" y="2328026"/>
                    <a:ext cx="87120" cy="136800"/>
                  </p14:xfrm>
                </p:contentPart>
              </mc:Choice>
              <mc:Fallback xmlns="">
                <p:pic>
                  <p:nvPicPr>
                    <p:cNvPr id="1189" name="Håndskrift 1188">
                      <a:extLst>
                        <a:ext uri="{FF2B5EF4-FFF2-40B4-BE49-F238E27FC236}">
                          <a16:creationId xmlns:a16="http://schemas.microsoft.com/office/drawing/2014/main" id="{B68EEAEE-DE26-438E-AD76-F9E6DA75F7D4}"/>
                        </a:ext>
                      </a:extLst>
                    </p:cNvPr>
                    <p:cNvPicPr/>
                    <p:nvPr/>
                  </p:nvPicPr>
                  <p:blipFill>
                    <a:blip r:embed="rId308"/>
                    <a:stretch>
                      <a:fillRect/>
                    </a:stretch>
                  </p:blipFill>
                  <p:spPr>
                    <a:xfrm>
                      <a:off x="1847797" y="2285276"/>
                      <a:ext cx="192192" cy="22187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09">
                  <p14:nvContentPartPr>
                    <p14:cNvPr id="1190" name="Håndskrift 1189">
                      <a:extLst>
                        <a:ext uri="{FF2B5EF4-FFF2-40B4-BE49-F238E27FC236}">
                          <a16:creationId xmlns:a16="http://schemas.microsoft.com/office/drawing/2014/main" id="{7216426E-02CC-44A4-AD78-7DF8FA62498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027317" y="2419106"/>
                    <a:ext cx="94680" cy="57240"/>
                  </p14:xfrm>
                </p:contentPart>
              </mc:Choice>
              <mc:Fallback xmlns="">
                <p:pic>
                  <p:nvPicPr>
                    <p:cNvPr id="1190" name="Håndskrift 1189">
                      <a:extLst>
                        <a:ext uri="{FF2B5EF4-FFF2-40B4-BE49-F238E27FC236}">
                          <a16:creationId xmlns:a16="http://schemas.microsoft.com/office/drawing/2014/main" id="{7216426E-02CC-44A4-AD78-7DF8FA624980}"/>
                        </a:ext>
                      </a:extLst>
                    </p:cNvPr>
                    <p:cNvPicPr/>
                    <p:nvPr/>
                  </p:nvPicPr>
                  <p:blipFill>
                    <a:blip r:embed="rId310"/>
                    <a:stretch>
                      <a:fillRect/>
                    </a:stretch>
                  </p:blipFill>
                  <p:spPr>
                    <a:xfrm>
                      <a:off x="1974717" y="2376390"/>
                      <a:ext cx="199354" cy="14224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1">
                  <p14:nvContentPartPr>
                    <p14:cNvPr id="1191" name="Håndskrift 1190">
                      <a:extLst>
                        <a:ext uri="{FF2B5EF4-FFF2-40B4-BE49-F238E27FC236}">
                          <a16:creationId xmlns:a16="http://schemas.microsoft.com/office/drawing/2014/main" id="{069408EB-9CCF-4253-8A7A-8458605B104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577165" y="3350299"/>
                    <a:ext cx="49320" cy="113400"/>
                  </p14:xfrm>
                </p:contentPart>
              </mc:Choice>
              <mc:Fallback xmlns="">
                <p:pic>
                  <p:nvPicPr>
                    <p:cNvPr id="1191" name="Håndskrift 1190">
                      <a:extLst>
                        <a:ext uri="{FF2B5EF4-FFF2-40B4-BE49-F238E27FC236}">
                          <a16:creationId xmlns:a16="http://schemas.microsoft.com/office/drawing/2014/main" id="{069408EB-9CCF-4253-8A7A-8458605B1042}"/>
                        </a:ext>
                      </a:extLst>
                    </p:cNvPr>
                    <p:cNvPicPr/>
                    <p:nvPr/>
                  </p:nvPicPr>
                  <p:blipFill>
                    <a:blip r:embed="rId312"/>
                    <a:stretch>
                      <a:fillRect/>
                    </a:stretch>
                  </p:blipFill>
                  <p:spPr>
                    <a:xfrm>
                      <a:off x="2524697" y="3307667"/>
                      <a:ext cx="153731" cy="19823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3">
                  <p14:nvContentPartPr>
                    <p14:cNvPr id="1192" name="Håndskrift 1191">
                      <a:extLst>
                        <a:ext uri="{FF2B5EF4-FFF2-40B4-BE49-F238E27FC236}">
                          <a16:creationId xmlns:a16="http://schemas.microsoft.com/office/drawing/2014/main" id="{E9912D3D-4D7E-4FEF-9BD4-0C53A37E085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130637" y="2199146"/>
                    <a:ext cx="169920" cy="66960"/>
                  </p14:xfrm>
                </p:contentPart>
              </mc:Choice>
              <mc:Fallback xmlns="">
                <p:pic>
                  <p:nvPicPr>
                    <p:cNvPr id="1192" name="Håndskrift 1191">
                      <a:extLst>
                        <a:ext uri="{FF2B5EF4-FFF2-40B4-BE49-F238E27FC236}">
                          <a16:creationId xmlns:a16="http://schemas.microsoft.com/office/drawing/2014/main" id="{E9912D3D-4D7E-4FEF-9BD4-0C53A37E0856}"/>
                        </a:ext>
                      </a:extLst>
                    </p:cNvPr>
                    <p:cNvPicPr/>
                    <p:nvPr/>
                  </p:nvPicPr>
                  <p:blipFill>
                    <a:blip r:embed="rId314"/>
                    <a:stretch>
                      <a:fillRect/>
                    </a:stretch>
                  </p:blipFill>
                  <p:spPr>
                    <a:xfrm>
                      <a:off x="2077867" y="2156496"/>
                      <a:ext cx="274933" cy="15183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5">
                  <p14:nvContentPartPr>
                    <p14:cNvPr id="1193" name="Håndskrift 1192">
                      <a:extLst>
                        <a:ext uri="{FF2B5EF4-FFF2-40B4-BE49-F238E27FC236}">
                          <a16:creationId xmlns:a16="http://schemas.microsoft.com/office/drawing/2014/main" id="{4C834EEC-9EB2-46E0-81BB-BA3AB316778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95637" y="2691626"/>
                    <a:ext cx="65520" cy="146880"/>
                  </p14:xfrm>
                </p:contentPart>
              </mc:Choice>
              <mc:Fallback xmlns="">
                <p:pic>
                  <p:nvPicPr>
                    <p:cNvPr id="1193" name="Håndskrift 1192">
                      <a:extLst>
                        <a:ext uri="{FF2B5EF4-FFF2-40B4-BE49-F238E27FC236}">
                          <a16:creationId xmlns:a16="http://schemas.microsoft.com/office/drawing/2014/main" id="{4C834EEC-9EB2-46E0-81BB-BA3AB3167780}"/>
                        </a:ext>
                      </a:extLst>
                    </p:cNvPr>
                    <p:cNvPicPr/>
                    <p:nvPr/>
                  </p:nvPicPr>
                  <p:blipFill>
                    <a:blip r:embed="rId316"/>
                    <a:stretch>
                      <a:fillRect/>
                    </a:stretch>
                  </p:blipFill>
                  <p:spPr>
                    <a:xfrm>
                      <a:off x="1942798" y="2649052"/>
                      <a:ext cx="170669" cy="23160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7">
                  <p14:nvContentPartPr>
                    <p14:cNvPr id="1194" name="Håndskrift 1193">
                      <a:extLst>
                        <a:ext uri="{FF2B5EF4-FFF2-40B4-BE49-F238E27FC236}">
                          <a16:creationId xmlns:a16="http://schemas.microsoft.com/office/drawing/2014/main" id="{C7BA554B-0369-4937-8E67-ADE55E5E717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41877" y="2601626"/>
                    <a:ext cx="101880" cy="68760"/>
                  </p14:xfrm>
                </p:contentPart>
              </mc:Choice>
              <mc:Fallback xmlns="">
                <p:pic>
                  <p:nvPicPr>
                    <p:cNvPr id="1194" name="Håndskrift 1193">
                      <a:extLst>
                        <a:ext uri="{FF2B5EF4-FFF2-40B4-BE49-F238E27FC236}">
                          <a16:creationId xmlns:a16="http://schemas.microsoft.com/office/drawing/2014/main" id="{C7BA554B-0369-4937-8E67-ADE55E5E7170}"/>
                        </a:ext>
                      </a:extLst>
                    </p:cNvPr>
                    <p:cNvPicPr/>
                    <p:nvPr/>
                  </p:nvPicPr>
                  <p:blipFill>
                    <a:blip r:embed="rId318"/>
                    <a:stretch>
                      <a:fillRect/>
                    </a:stretch>
                  </p:blipFill>
                  <p:spPr>
                    <a:xfrm>
                      <a:off x="2189089" y="2558918"/>
                      <a:ext cx="206927" cy="15374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19">
                  <p14:nvContentPartPr>
                    <p14:cNvPr id="1195" name="Håndskrift 1194">
                      <a:extLst>
                        <a:ext uri="{FF2B5EF4-FFF2-40B4-BE49-F238E27FC236}">
                          <a16:creationId xmlns:a16="http://schemas.microsoft.com/office/drawing/2014/main" id="{956F8777-8F1A-4D86-A124-BFFC5BD2BF3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162317" y="2790626"/>
                    <a:ext cx="36360" cy="27000"/>
                  </p14:xfrm>
                </p:contentPart>
              </mc:Choice>
              <mc:Fallback xmlns="">
                <p:pic>
                  <p:nvPicPr>
                    <p:cNvPr id="1195" name="Håndskrift 1194">
                      <a:extLst>
                        <a:ext uri="{FF2B5EF4-FFF2-40B4-BE49-F238E27FC236}">
                          <a16:creationId xmlns:a16="http://schemas.microsoft.com/office/drawing/2014/main" id="{956F8777-8F1A-4D86-A124-BFFC5BD2BF36}"/>
                        </a:ext>
                      </a:extLst>
                    </p:cNvPr>
                    <p:cNvPicPr/>
                    <p:nvPr/>
                  </p:nvPicPr>
                  <p:blipFill>
                    <a:blip r:embed="rId320"/>
                    <a:stretch>
                      <a:fillRect/>
                    </a:stretch>
                  </p:blipFill>
                  <p:spPr>
                    <a:xfrm>
                      <a:off x="2109621" y="2747769"/>
                      <a:ext cx="141224" cy="1122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1">
                  <p14:nvContentPartPr>
                    <p14:cNvPr id="1196" name="Håndskrift 1195">
                      <a:extLst>
                        <a:ext uri="{FF2B5EF4-FFF2-40B4-BE49-F238E27FC236}">
                          <a16:creationId xmlns:a16="http://schemas.microsoft.com/office/drawing/2014/main" id="{BFA75CB7-D5B9-4AF6-BCF8-4D4038445BC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131357" y="2918426"/>
                    <a:ext cx="116280" cy="33120"/>
                  </p14:xfrm>
                </p:contentPart>
              </mc:Choice>
              <mc:Fallback xmlns="">
                <p:pic>
                  <p:nvPicPr>
                    <p:cNvPr id="1196" name="Håndskrift 1195">
                      <a:extLst>
                        <a:ext uri="{FF2B5EF4-FFF2-40B4-BE49-F238E27FC236}">
                          <a16:creationId xmlns:a16="http://schemas.microsoft.com/office/drawing/2014/main" id="{BFA75CB7-D5B9-4AF6-BCF8-4D4038445BC6}"/>
                        </a:ext>
                      </a:extLst>
                    </p:cNvPr>
                    <p:cNvPicPr/>
                    <p:nvPr/>
                  </p:nvPicPr>
                  <p:blipFill>
                    <a:blip r:embed="rId322"/>
                    <a:stretch>
                      <a:fillRect/>
                    </a:stretch>
                  </p:blipFill>
                  <p:spPr>
                    <a:xfrm>
                      <a:off x="2078742" y="2875413"/>
                      <a:ext cx="220985" cy="11871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3">
                  <p14:nvContentPartPr>
                    <p14:cNvPr id="1197" name="Håndskrift 1196">
                      <a:extLst>
                        <a:ext uri="{FF2B5EF4-FFF2-40B4-BE49-F238E27FC236}">
                          <a16:creationId xmlns:a16="http://schemas.microsoft.com/office/drawing/2014/main" id="{5625B49B-C24E-472B-9186-90EB12EF0B4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55677" y="3044786"/>
                    <a:ext cx="39240" cy="63720"/>
                  </p14:xfrm>
                </p:contentPart>
              </mc:Choice>
              <mc:Fallback xmlns="">
                <p:pic>
                  <p:nvPicPr>
                    <p:cNvPr id="1197" name="Håndskrift 1196">
                      <a:extLst>
                        <a:ext uri="{FF2B5EF4-FFF2-40B4-BE49-F238E27FC236}">
                          <a16:creationId xmlns:a16="http://schemas.microsoft.com/office/drawing/2014/main" id="{5625B49B-C24E-472B-9186-90EB12EF0B45}"/>
                        </a:ext>
                      </a:extLst>
                    </p:cNvPr>
                    <p:cNvPicPr/>
                    <p:nvPr/>
                  </p:nvPicPr>
                  <p:blipFill>
                    <a:blip r:embed="rId324"/>
                    <a:stretch>
                      <a:fillRect/>
                    </a:stretch>
                  </p:blipFill>
                  <p:spPr>
                    <a:xfrm>
                      <a:off x="1903357" y="3001732"/>
                      <a:ext cx="143357" cy="14939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5">
                  <p14:nvContentPartPr>
                    <p14:cNvPr id="1198" name="Håndskrift 1197">
                      <a:extLst>
                        <a:ext uri="{FF2B5EF4-FFF2-40B4-BE49-F238E27FC236}">
                          <a16:creationId xmlns:a16="http://schemas.microsoft.com/office/drawing/2014/main" id="{3DBA0AEB-9240-48F8-873B-8CEAA9A49FF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48677" y="3156386"/>
                    <a:ext cx="86400" cy="95760"/>
                  </p14:xfrm>
                </p:contentPart>
              </mc:Choice>
              <mc:Fallback xmlns="">
                <p:pic>
                  <p:nvPicPr>
                    <p:cNvPr id="1198" name="Håndskrift 1197">
                      <a:extLst>
                        <a:ext uri="{FF2B5EF4-FFF2-40B4-BE49-F238E27FC236}">
                          <a16:creationId xmlns:a16="http://schemas.microsoft.com/office/drawing/2014/main" id="{3DBA0AEB-9240-48F8-873B-8CEAA9A49FFD}"/>
                        </a:ext>
                      </a:extLst>
                    </p:cNvPr>
                    <p:cNvPicPr/>
                    <p:nvPr/>
                  </p:nvPicPr>
                  <p:blipFill>
                    <a:blip r:embed="rId326"/>
                    <a:stretch>
                      <a:fillRect/>
                    </a:stretch>
                  </p:blipFill>
                  <p:spPr>
                    <a:xfrm>
                      <a:off x="1695671" y="3113636"/>
                      <a:ext cx="191882" cy="18083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7">
                  <p14:nvContentPartPr>
                    <p14:cNvPr id="1199" name="Håndskrift 1198">
                      <a:extLst>
                        <a:ext uri="{FF2B5EF4-FFF2-40B4-BE49-F238E27FC236}">
                          <a16:creationId xmlns:a16="http://schemas.microsoft.com/office/drawing/2014/main" id="{D93DC5A7-6671-42DD-8C08-FC123EFE737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95637" y="3207866"/>
                    <a:ext cx="168840" cy="45360"/>
                  </p14:xfrm>
                </p:contentPart>
              </mc:Choice>
              <mc:Fallback xmlns="">
                <p:pic>
                  <p:nvPicPr>
                    <p:cNvPr id="1199" name="Håndskrift 1198">
                      <a:extLst>
                        <a:ext uri="{FF2B5EF4-FFF2-40B4-BE49-F238E27FC236}">
                          <a16:creationId xmlns:a16="http://schemas.microsoft.com/office/drawing/2014/main" id="{D93DC5A7-6671-42DD-8C08-FC123EFE7371}"/>
                        </a:ext>
                      </a:extLst>
                    </p:cNvPr>
                    <p:cNvPicPr/>
                    <p:nvPr/>
                  </p:nvPicPr>
                  <p:blipFill>
                    <a:blip r:embed="rId328"/>
                    <a:stretch>
                      <a:fillRect/>
                    </a:stretch>
                  </p:blipFill>
                  <p:spPr>
                    <a:xfrm>
                      <a:off x="1942874" y="3165074"/>
                      <a:ext cx="273837" cy="13051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29">
                  <p14:nvContentPartPr>
                    <p14:cNvPr id="1200" name="Håndskrift 1199">
                      <a:extLst>
                        <a:ext uri="{FF2B5EF4-FFF2-40B4-BE49-F238E27FC236}">
                          <a16:creationId xmlns:a16="http://schemas.microsoft.com/office/drawing/2014/main" id="{6878B2B4-3D00-4E83-A90C-F90D27175DA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01197" y="3080786"/>
                    <a:ext cx="128520" cy="81000"/>
                  </p14:xfrm>
                </p:contentPart>
              </mc:Choice>
              <mc:Fallback xmlns="">
                <p:pic>
                  <p:nvPicPr>
                    <p:cNvPr id="1200" name="Håndskrift 1199">
                      <a:extLst>
                        <a:ext uri="{FF2B5EF4-FFF2-40B4-BE49-F238E27FC236}">
                          <a16:creationId xmlns:a16="http://schemas.microsoft.com/office/drawing/2014/main" id="{6878B2B4-3D00-4E83-A90C-F90D27175DA0}"/>
                        </a:ext>
                      </a:extLst>
                    </p:cNvPr>
                    <p:cNvPicPr/>
                    <p:nvPr/>
                  </p:nvPicPr>
                  <p:blipFill>
                    <a:blip r:embed="rId330"/>
                    <a:stretch>
                      <a:fillRect/>
                    </a:stretch>
                  </p:blipFill>
                  <p:spPr>
                    <a:xfrm>
                      <a:off x="2148740" y="3038154"/>
                      <a:ext cx="232910" cy="16583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1">
                  <p14:nvContentPartPr>
                    <p14:cNvPr id="1201" name="Håndskrift 1200">
                      <a:extLst>
                        <a:ext uri="{FF2B5EF4-FFF2-40B4-BE49-F238E27FC236}">
                          <a16:creationId xmlns:a16="http://schemas.microsoft.com/office/drawing/2014/main" id="{97B8EACC-8957-404D-B2BA-76F114D7640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34477" y="2762546"/>
                    <a:ext cx="45000" cy="20520"/>
                  </p14:xfrm>
                </p:contentPart>
              </mc:Choice>
              <mc:Fallback xmlns="">
                <p:pic>
                  <p:nvPicPr>
                    <p:cNvPr id="1201" name="Håndskrift 1200">
                      <a:extLst>
                        <a:ext uri="{FF2B5EF4-FFF2-40B4-BE49-F238E27FC236}">
                          <a16:creationId xmlns:a16="http://schemas.microsoft.com/office/drawing/2014/main" id="{97B8EACC-8957-404D-B2BA-76F114D7640D}"/>
                        </a:ext>
                      </a:extLst>
                    </p:cNvPr>
                    <p:cNvPicPr/>
                    <p:nvPr/>
                  </p:nvPicPr>
                  <p:blipFill>
                    <a:blip r:embed="rId332"/>
                    <a:stretch>
                      <a:fillRect/>
                    </a:stretch>
                  </p:blipFill>
                  <p:spPr>
                    <a:xfrm>
                      <a:off x="1482151" y="2718886"/>
                      <a:ext cx="149128" cy="10740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3">
                  <p14:nvContentPartPr>
                    <p14:cNvPr id="1202" name="Håndskrift 1201">
                      <a:extLst>
                        <a:ext uri="{FF2B5EF4-FFF2-40B4-BE49-F238E27FC236}">
                          <a16:creationId xmlns:a16="http://schemas.microsoft.com/office/drawing/2014/main" id="{10A02A85-4103-4015-B95C-242016E8281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44757" y="2177186"/>
                    <a:ext cx="144000" cy="48960"/>
                  </p14:xfrm>
                </p:contentPart>
              </mc:Choice>
              <mc:Fallback xmlns="">
                <p:pic>
                  <p:nvPicPr>
                    <p:cNvPr id="1202" name="Håndskrift 1201">
                      <a:extLst>
                        <a:ext uri="{FF2B5EF4-FFF2-40B4-BE49-F238E27FC236}">
                          <a16:creationId xmlns:a16="http://schemas.microsoft.com/office/drawing/2014/main" id="{10A02A85-4103-4015-B95C-242016E8281A}"/>
                        </a:ext>
                      </a:extLst>
                    </p:cNvPr>
                    <p:cNvPicPr/>
                    <p:nvPr/>
                  </p:nvPicPr>
                  <p:blipFill>
                    <a:blip r:embed="rId334"/>
                    <a:stretch>
                      <a:fillRect/>
                    </a:stretch>
                  </p:blipFill>
                  <p:spPr>
                    <a:xfrm>
                      <a:off x="391816" y="2134612"/>
                      <a:ext cx="249353" cy="13368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5">
                  <p14:nvContentPartPr>
                    <p14:cNvPr id="1203" name="Håndskrift 1202">
                      <a:extLst>
                        <a:ext uri="{FF2B5EF4-FFF2-40B4-BE49-F238E27FC236}">
                          <a16:creationId xmlns:a16="http://schemas.microsoft.com/office/drawing/2014/main" id="{55C33A0C-C861-4171-92AF-310EAA30956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31717" y="2512706"/>
                    <a:ext cx="101160" cy="166680"/>
                  </p14:xfrm>
                </p:contentPart>
              </mc:Choice>
              <mc:Fallback xmlns="">
                <p:pic>
                  <p:nvPicPr>
                    <p:cNvPr id="1203" name="Håndskrift 1202">
                      <a:extLst>
                        <a:ext uri="{FF2B5EF4-FFF2-40B4-BE49-F238E27FC236}">
                          <a16:creationId xmlns:a16="http://schemas.microsoft.com/office/drawing/2014/main" id="{55C33A0C-C861-4171-92AF-310EAA309563}"/>
                        </a:ext>
                      </a:extLst>
                    </p:cNvPr>
                    <p:cNvPicPr/>
                    <p:nvPr/>
                  </p:nvPicPr>
                  <p:blipFill>
                    <a:blip r:embed="rId336"/>
                    <a:stretch>
                      <a:fillRect/>
                    </a:stretch>
                  </p:blipFill>
                  <p:spPr>
                    <a:xfrm>
                      <a:off x="1178754" y="2469968"/>
                      <a:ext cx="206557" cy="25173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7">
                  <p14:nvContentPartPr>
                    <p14:cNvPr id="1204" name="Håndskrift 1203">
                      <a:extLst>
                        <a:ext uri="{FF2B5EF4-FFF2-40B4-BE49-F238E27FC236}">
                          <a16:creationId xmlns:a16="http://schemas.microsoft.com/office/drawing/2014/main" id="{167A8F96-C71C-442C-BC33-9F35002863B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11637" y="2734826"/>
                    <a:ext cx="48240" cy="102240"/>
                  </p14:xfrm>
                </p:contentPart>
              </mc:Choice>
              <mc:Fallback xmlns="">
                <p:pic>
                  <p:nvPicPr>
                    <p:cNvPr id="1204" name="Håndskrift 1203">
                      <a:extLst>
                        <a:ext uri="{FF2B5EF4-FFF2-40B4-BE49-F238E27FC236}">
                          <a16:creationId xmlns:a16="http://schemas.microsoft.com/office/drawing/2014/main" id="{167A8F96-C71C-442C-BC33-9F35002863B4}"/>
                        </a:ext>
                      </a:extLst>
                    </p:cNvPr>
                    <p:cNvPicPr/>
                    <p:nvPr/>
                  </p:nvPicPr>
                  <p:blipFill>
                    <a:blip r:embed="rId338"/>
                    <a:stretch>
                      <a:fillRect/>
                    </a:stretch>
                  </p:blipFill>
                  <p:spPr>
                    <a:xfrm>
                      <a:off x="1259202" y="2692048"/>
                      <a:ext cx="152585" cy="1873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39">
                  <p14:nvContentPartPr>
                    <p14:cNvPr id="1205" name="Håndskrift 1204">
                      <a:extLst>
                        <a:ext uri="{FF2B5EF4-FFF2-40B4-BE49-F238E27FC236}">
                          <a16:creationId xmlns:a16="http://schemas.microsoft.com/office/drawing/2014/main" id="{79623BD6-B753-4872-B630-69BBAD5E1F8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37037" y="2917706"/>
                    <a:ext cx="132840" cy="48240"/>
                  </p14:xfrm>
                </p:contentPart>
              </mc:Choice>
              <mc:Fallback xmlns="">
                <p:pic>
                  <p:nvPicPr>
                    <p:cNvPr id="1205" name="Håndskrift 1204">
                      <a:extLst>
                        <a:ext uri="{FF2B5EF4-FFF2-40B4-BE49-F238E27FC236}">
                          <a16:creationId xmlns:a16="http://schemas.microsoft.com/office/drawing/2014/main" id="{79623BD6-B753-4872-B630-69BBAD5E1F8E}"/>
                        </a:ext>
                      </a:extLst>
                    </p:cNvPr>
                    <p:cNvPicPr/>
                    <p:nvPr/>
                  </p:nvPicPr>
                  <p:blipFill>
                    <a:blip r:embed="rId340"/>
                    <a:stretch>
                      <a:fillRect/>
                    </a:stretch>
                  </p:blipFill>
                  <p:spPr>
                    <a:xfrm>
                      <a:off x="1084113" y="2875016"/>
                      <a:ext cx="238159" cy="13319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41">
                  <p14:nvContentPartPr>
                    <p14:cNvPr id="1206" name="Håndskrift 1205">
                      <a:extLst>
                        <a:ext uri="{FF2B5EF4-FFF2-40B4-BE49-F238E27FC236}">
                          <a16:creationId xmlns:a16="http://schemas.microsoft.com/office/drawing/2014/main" id="{3A6A3C75-0BDF-4A74-A453-BA97955E271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26157" y="2798546"/>
                    <a:ext cx="63360" cy="125640"/>
                  </p14:xfrm>
                </p:contentPart>
              </mc:Choice>
              <mc:Fallback xmlns="">
                <p:pic>
                  <p:nvPicPr>
                    <p:cNvPr id="1206" name="Håndskrift 1205">
                      <a:extLst>
                        <a:ext uri="{FF2B5EF4-FFF2-40B4-BE49-F238E27FC236}">
                          <a16:creationId xmlns:a16="http://schemas.microsoft.com/office/drawing/2014/main" id="{3A6A3C75-0BDF-4A74-A453-BA97955E2712}"/>
                        </a:ext>
                      </a:extLst>
                    </p:cNvPr>
                    <p:cNvPicPr/>
                    <p:nvPr/>
                  </p:nvPicPr>
                  <p:blipFill>
                    <a:blip r:embed="rId342"/>
                    <a:stretch>
                      <a:fillRect/>
                    </a:stretch>
                  </p:blipFill>
                  <p:spPr>
                    <a:xfrm>
                      <a:off x="973357" y="2755811"/>
                      <a:ext cx="168432" cy="21068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43">
                  <p14:nvContentPartPr>
                    <p14:cNvPr id="1207" name="Håndskrift 1206">
                      <a:extLst>
                        <a:ext uri="{FF2B5EF4-FFF2-40B4-BE49-F238E27FC236}">
                          <a16:creationId xmlns:a16="http://schemas.microsoft.com/office/drawing/2014/main" id="{89B86F0E-E53C-4237-8482-3615D8C4900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57317" y="2807186"/>
                    <a:ext cx="88920" cy="55440"/>
                  </p14:xfrm>
                </p:contentPart>
              </mc:Choice>
              <mc:Fallback xmlns="">
                <p:pic>
                  <p:nvPicPr>
                    <p:cNvPr id="1207" name="Håndskrift 1206">
                      <a:extLst>
                        <a:ext uri="{FF2B5EF4-FFF2-40B4-BE49-F238E27FC236}">
                          <a16:creationId xmlns:a16="http://schemas.microsoft.com/office/drawing/2014/main" id="{89B86F0E-E53C-4237-8482-3615D8C49002}"/>
                        </a:ext>
                      </a:extLst>
                    </p:cNvPr>
                    <p:cNvPicPr/>
                    <p:nvPr/>
                  </p:nvPicPr>
                  <p:blipFill>
                    <a:blip r:embed="rId344"/>
                    <a:stretch>
                      <a:fillRect/>
                    </a:stretch>
                  </p:blipFill>
                  <p:spPr>
                    <a:xfrm>
                      <a:off x="804702" y="2764540"/>
                      <a:ext cx="193625" cy="14030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45">
                  <p14:nvContentPartPr>
                    <p14:cNvPr id="1208" name="Håndskrift 1207">
                      <a:extLst>
                        <a:ext uri="{FF2B5EF4-FFF2-40B4-BE49-F238E27FC236}">
                          <a16:creationId xmlns:a16="http://schemas.microsoft.com/office/drawing/2014/main" id="{83B32522-C87C-4A48-9D80-590E16FF50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50477" y="2957666"/>
                    <a:ext cx="47880" cy="20520"/>
                  </p14:xfrm>
                </p:contentPart>
              </mc:Choice>
              <mc:Fallback xmlns="">
                <p:pic>
                  <p:nvPicPr>
                    <p:cNvPr id="1208" name="Håndskrift 1207">
                      <a:extLst>
                        <a:ext uri="{FF2B5EF4-FFF2-40B4-BE49-F238E27FC236}">
                          <a16:creationId xmlns:a16="http://schemas.microsoft.com/office/drawing/2014/main" id="{83B32522-C87C-4A48-9D80-590E16FF50DD}"/>
                        </a:ext>
                      </a:extLst>
                    </p:cNvPr>
                    <p:cNvPicPr/>
                    <p:nvPr/>
                  </p:nvPicPr>
                  <p:blipFill>
                    <a:blip r:embed="rId346"/>
                    <a:stretch>
                      <a:fillRect/>
                    </a:stretch>
                  </p:blipFill>
                  <p:spPr>
                    <a:xfrm>
                      <a:off x="797862" y="2914916"/>
                      <a:ext cx="152585" cy="10559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47">
                  <p14:nvContentPartPr>
                    <p14:cNvPr id="1209" name="Håndskrift 1208">
                      <a:extLst>
                        <a:ext uri="{FF2B5EF4-FFF2-40B4-BE49-F238E27FC236}">
                          <a16:creationId xmlns:a16="http://schemas.microsoft.com/office/drawing/2014/main" id="{7E9449ED-4E7F-47B2-94FD-A440A388F80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397" y="2719346"/>
                    <a:ext cx="36000" cy="95040"/>
                  </p14:xfrm>
                </p:contentPart>
              </mc:Choice>
              <mc:Fallback xmlns="">
                <p:pic>
                  <p:nvPicPr>
                    <p:cNvPr id="1209" name="Håndskrift 1208">
                      <a:extLst>
                        <a:ext uri="{FF2B5EF4-FFF2-40B4-BE49-F238E27FC236}">
                          <a16:creationId xmlns:a16="http://schemas.microsoft.com/office/drawing/2014/main" id="{7E9449ED-4E7F-47B2-94FD-A440A388F807}"/>
                        </a:ext>
                      </a:extLst>
                    </p:cNvPr>
                    <p:cNvPicPr/>
                    <p:nvPr/>
                  </p:nvPicPr>
                  <p:blipFill>
                    <a:blip r:embed="rId348"/>
                    <a:stretch>
                      <a:fillRect/>
                    </a:stretch>
                  </p:blipFill>
                  <p:spPr>
                    <a:xfrm>
                      <a:off x="598456" y="2676727"/>
                      <a:ext cx="141353" cy="17985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49">
                  <p14:nvContentPartPr>
                    <p14:cNvPr id="1210" name="Håndskrift 1209">
                      <a:extLst>
                        <a:ext uri="{FF2B5EF4-FFF2-40B4-BE49-F238E27FC236}">
                          <a16:creationId xmlns:a16="http://schemas.microsoft.com/office/drawing/2014/main" id="{32BCE473-13EC-40B2-8BAE-2F0AD1DFFEC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40157" y="2528186"/>
                    <a:ext cx="27000" cy="6480"/>
                  </p14:xfrm>
                </p:contentPart>
              </mc:Choice>
              <mc:Fallback xmlns="">
                <p:pic>
                  <p:nvPicPr>
                    <p:cNvPr id="1210" name="Håndskrift 1209">
                      <a:extLst>
                        <a:ext uri="{FF2B5EF4-FFF2-40B4-BE49-F238E27FC236}">
                          <a16:creationId xmlns:a16="http://schemas.microsoft.com/office/drawing/2014/main" id="{32BCE473-13EC-40B2-8BAE-2F0AD1DFFEC8}"/>
                        </a:ext>
                      </a:extLst>
                    </p:cNvPr>
                    <p:cNvPicPr/>
                    <p:nvPr/>
                  </p:nvPicPr>
                  <p:blipFill>
                    <a:blip r:embed="rId350"/>
                    <a:stretch>
                      <a:fillRect/>
                    </a:stretch>
                  </p:blipFill>
                  <p:spPr>
                    <a:xfrm>
                      <a:off x="487216" y="2484986"/>
                      <a:ext cx="132353" cy="9244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51">
                  <p14:nvContentPartPr>
                    <p14:cNvPr id="1211" name="Håndskrift 1210">
                      <a:extLst>
                        <a:ext uri="{FF2B5EF4-FFF2-40B4-BE49-F238E27FC236}">
                          <a16:creationId xmlns:a16="http://schemas.microsoft.com/office/drawing/2014/main" id="{820CA68E-BB2D-4B4B-AE68-F910AB58531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67597" y="2504066"/>
                    <a:ext cx="32760" cy="8280"/>
                  </p14:xfrm>
                </p:contentPart>
              </mc:Choice>
              <mc:Fallback xmlns="">
                <p:pic>
                  <p:nvPicPr>
                    <p:cNvPr id="1211" name="Håndskrift 1210">
                      <a:extLst>
                        <a:ext uri="{FF2B5EF4-FFF2-40B4-BE49-F238E27FC236}">
                          <a16:creationId xmlns:a16="http://schemas.microsoft.com/office/drawing/2014/main" id="{820CA68E-BB2D-4B4B-AE68-F910AB58531C}"/>
                        </a:ext>
                      </a:extLst>
                    </p:cNvPr>
                    <p:cNvPicPr/>
                    <p:nvPr/>
                  </p:nvPicPr>
                  <p:blipFill>
                    <a:blip r:embed="rId352"/>
                    <a:stretch>
                      <a:fillRect/>
                    </a:stretch>
                  </p:blipFill>
                  <p:spPr>
                    <a:xfrm>
                      <a:off x="615597" y="2462666"/>
                      <a:ext cx="136240" cy="9066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53">
                  <p14:nvContentPartPr>
                    <p14:cNvPr id="1212" name="Håndskrift 1211">
                      <a:extLst>
                        <a:ext uri="{FF2B5EF4-FFF2-40B4-BE49-F238E27FC236}">
                          <a16:creationId xmlns:a16="http://schemas.microsoft.com/office/drawing/2014/main" id="{65A422C9-DA1A-4B57-B492-FFAFE4F1E3B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69957" y="2679386"/>
                    <a:ext cx="102600" cy="85320"/>
                  </p14:xfrm>
                </p:contentPart>
              </mc:Choice>
              <mc:Fallback xmlns="">
                <p:pic>
                  <p:nvPicPr>
                    <p:cNvPr id="1212" name="Håndskrift 1211">
                      <a:extLst>
                        <a:ext uri="{FF2B5EF4-FFF2-40B4-BE49-F238E27FC236}">
                          <a16:creationId xmlns:a16="http://schemas.microsoft.com/office/drawing/2014/main" id="{65A422C9-DA1A-4B57-B492-FFAFE4F1E3B8}"/>
                        </a:ext>
                      </a:extLst>
                    </p:cNvPr>
                    <p:cNvPicPr/>
                    <p:nvPr/>
                  </p:nvPicPr>
                  <p:blipFill>
                    <a:blip r:embed="rId354"/>
                    <a:stretch>
                      <a:fillRect/>
                    </a:stretch>
                  </p:blipFill>
                  <p:spPr>
                    <a:xfrm>
                      <a:off x="417070" y="2636726"/>
                      <a:ext cx="207844" cy="17021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55">
                  <p14:nvContentPartPr>
                    <p14:cNvPr id="1213" name="Håndskrift 1212">
                      <a:extLst>
                        <a:ext uri="{FF2B5EF4-FFF2-40B4-BE49-F238E27FC236}">
                          <a16:creationId xmlns:a16="http://schemas.microsoft.com/office/drawing/2014/main" id="{FE3F5FB8-9FF3-41D3-8433-391056FEB48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45877" y="2278346"/>
                    <a:ext cx="81000" cy="27360"/>
                  </p14:xfrm>
                </p:contentPart>
              </mc:Choice>
              <mc:Fallback xmlns="">
                <p:pic>
                  <p:nvPicPr>
                    <p:cNvPr id="1213" name="Håndskrift 1212">
                      <a:extLst>
                        <a:ext uri="{FF2B5EF4-FFF2-40B4-BE49-F238E27FC236}">
                          <a16:creationId xmlns:a16="http://schemas.microsoft.com/office/drawing/2014/main" id="{FE3F5FB8-9FF3-41D3-8433-391056FEB48A}"/>
                        </a:ext>
                      </a:extLst>
                    </p:cNvPr>
                    <p:cNvPicPr/>
                    <p:nvPr/>
                  </p:nvPicPr>
                  <p:blipFill>
                    <a:blip r:embed="rId356"/>
                    <a:stretch>
                      <a:fillRect/>
                    </a:stretch>
                  </p:blipFill>
                  <p:spPr>
                    <a:xfrm>
                      <a:off x="892936" y="2235596"/>
                      <a:ext cx="186353" cy="11243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57">
                  <p14:nvContentPartPr>
                    <p14:cNvPr id="1214" name="Håndskrift 1213">
                      <a:extLst>
                        <a:ext uri="{FF2B5EF4-FFF2-40B4-BE49-F238E27FC236}">
                          <a16:creationId xmlns:a16="http://schemas.microsoft.com/office/drawing/2014/main" id="{897BE2B2-AFB0-44D8-9034-27F2677B397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59157" y="2206346"/>
                    <a:ext cx="90000" cy="131760"/>
                  </p14:xfrm>
                </p:contentPart>
              </mc:Choice>
              <mc:Fallback xmlns="">
                <p:pic>
                  <p:nvPicPr>
                    <p:cNvPr id="1214" name="Håndskrift 1213">
                      <a:extLst>
                        <a:ext uri="{FF2B5EF4-FFF2-40B4-BE49-F238E27FC236}">
                          <a16:creationId xmlns:a16="http://schemas.microsoft.com/office/drawing/2014/main" id="{897BE2B2-AFB0-44D8-9034-27F2677B3972}"/>
                        </a:ext>
                      </a:extLst>
                    </p:cNvPr>
                    <p:cNvPicPr/>
                    <p:nvPr/>
                  </p:nvPicPr>
                  <p:blipFill>
                    <a:blip r:embed="rId358"/>
                    <a:stretch>
                      <a:fillRect/>
                    </a:stretch>
                  </p:blipFill>
                  <p:spPr>
                    <a:xfrm>
                      <a:off x="1306216" y="2163705"/>
                      <a:ext cx="195353" cy="21661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59">
                  <p14:nvContentPartPr>
                    <p14:cNvPr id="1215" name="Håndskrift 1214">
                      <a:extLst>
                        <a:ext uri="{FF2B5EF4-FFF2-40B4-BE49-F238E27FC236}">
                          <a16:creationId xmlns:a16="http://schemas.microsoft.com/office/drawing/2014/main" id="{2B927629-313C-4306-821B-C5C9E44198A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653277" y="2278346"/>
                    <a:ext cx="65880" cy="31320"/>
                  </p14:xfrm>
                </p:contentPart>
              </mc:Choice>
              <mc:Fallback xmlns="">
                <p:pic>
                  <p:nvPicPr>
                    <p:cNvPr id="1215" name="Håndskrift 1214">
                      <a:extLst>
                        <a:ext uri="{FF2B5EF4-FFF2-40B4-BE49-F238E27FC236}">
                          <a16:creationId xmlns:a16="http://schemas.microsoft.com/office/drawing/2014/main" id="{2B927629-313C-4306-821B-C5C9E44198A8}"/>
                        </a:ext>
                      </a:extLst>
                    </p:cNvPr>
                    <p:cNvPicPr/>
                    <p:nvPr/>
                  </p:nvPicPr>
                  <p:blipFill>
                    <a:blip r:embed="rId360"/>
                    <a:stretch>
                      <a:fillRect/>
                    </a:stretch>
                  </p:blipFill>
                  <p:spPr>
                    <a:xfrm>
                      <a:off x="1600148" y="2235442"/>
                      <a:ext cx="171607" cy="11669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61">
                  <p14:nvContentPartPr>
                    <p14:cNvPr id="1216" name="Håndskrift 1215">
                      <a:extLst>
                        <a:ext uri="{FF2B5EF4-FFF2-40B4-BE49-F238E27FC236}">
                          <a16:creationId xmlns:a16="http://schemas.microsoft.com/office/drawing/2014/main" id="{6B70D5AC-014A-43C1-96E1-160CDC1C669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25277" y="1896746"/>
                    <a:ext cx="87120" cy="138600"/>
                  </p14:xfrm>
                </p:contentPart>
              </mc:Choice>
              <mc:Fallback xmlns="">
                <p:pic>
                  <p:nvPicPr>
                    <p:cNvPr id="1216" name="Håndskrift 1215">
                      <a:extLst>
                        <a:ext uri="{FF2B5EF4-FFF2-40B4-BE49-F238E27FC236}">
                          <a16:creationId xmlns:a16="http://schemas.microsoft.com/office/drawing/2014/main" id="{6B70D5AC-014A-43C1-96E1-160CDC1C6694}"/>
                        </a:ext>
                      </a:extLst>
                    </p:cNvPr>
                    <p:cNvPicPr/>
                    <p:nvPr/>
                  </p:nvPicPr>
                  <p:blipFill>
                    <a:blip r:embed="rId362"/>
                    <a:stretch>
                      <a:fillRect/>
                    </a:stretch>
                  </p:blipFill>
                  <p:spPr>
                    <a:xfrm>
                      <a:off x="1672477" y="1854100"/>
                      <a:ext cx="192192" cy="22346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63">
                  <p14:nvContentPartPr>
                    <p14:cNvPr id="1217" name="Håndskrift 1216">
                      <a:extLst>
                        <a:ext uri="{FF2B5EF4-FFF2-40B4-BE49-F238E27FC236}">
                          <a16:creationId xmlns:a16="http://schemas.microsoft.com/office/drawing/2014/main" id="{E4CEBC0A-A0C7-40E3-8AEB-A7C1DDB0E24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60517" y="1820786"/>
                    <a:ext cx="35640" cy="18360"/>
                  </p14:xfrm>
                </p:contentPart>
              </mc:Choice>
              <mc:Fallback xmlns="">
                <p:pic>
                  <p:nvPicPr>
                    <p:cNvPr id="1217" name="Håndskrift 1216">
                      <a:extLst>
                        <a:ext uri="{FF2B5EF4-FFF2-40B4-BE49-F238E27FC236}">
                          <a16:creationId xmlns:a16="http://schemas.microsoft.com/office/drawing/2014/main" id="{E4CEBC0A-A0C7-40E3-8AEB-A7C1DDB0E240}"/>
                        </a:ext>
                      </a:extLst>
                    </p:cNvPr>
                    <p:cNvPicPr/>
                    <p:nvPr/>
                  </p:nvPicPr>
                  <p:blipFill>
                    <a:blip r:embed="rId364"/>
                    <a:stretch>
                      <a:fillRect/>
                    </a:stretch>
                  </p:blipFill>
                  <p:spPr>
                    <a:xfrm>
                      <a:off x="1208105" y="1778088"/>
                      <a:ext cx="139939" cy="10332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65">
                  <p14:nvContentPartPr>
                    <p14:cNvPr id="1218" name="Håndskrift 1217">
                      <a:extLst>
                        <a:ext uri="{FF2B5EF4-FFF2-40B4-BE49-F238E27FC236}">
                          <a16:creationId xmlns:a16="http://schemas.microsoft.com/office/drawing/2014/main" id="{171748E3-ACAC-4ECA-8447-E22A230B394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23117" y="1947506"/>
                    <a:ext cx="107280" cy="101160"/>
                  </p14:xfrm>
                </p:contentPart>
              </mc:Choice>
              <mc:Fallback xmlns="">
                <p:pic>
                  <p:nvPicPr>
                    <p:cNvPr id="1218" name="Håndskrift 1217">
                      <a:extLst>
                        <a:ext uri="{FF2B5EF4-FFF2-40B4-BE49-F238E27FC236}">
                          <a16:creationId xmlns:a16="http://schemas.microsoft.com/office/drawing/2014/main" id="{171748E3-ACAC-4ECA-8447-E22A230B3946}"/>
                        </a:ext>
                      </a:extLst>
                    </p:cNvPr>
                    <p:cNvPicPr/>
                    <p:nvPr/>
                  </p:nvPicPr>
                  <p:blipFill>
                    <a:blip r:embed="rId366"/>
                    <a:stretch>
                      <a:fillRect/>
                    </a:stretch>
                  </p:blipFill>
                  <p:spPr>
                    <a:xfrm>
                      <a:off x="770529" y="1904642"/>
                      <a:ext cx="211931" cy="1864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67">
                  <p14:nvContentPartPr>
                    <p14:cNvPr id="1219" name="Håndskrift 1218">
                      <a:extLst>
                        <a:ext uri="{FF2B5EF4-FFF2-40B4-BE49-F238E27FC236}">
                          <a16:creationId xmlns:a16="http://schemas.microsoft.com/office/drawing/2014/main" id="{4DAC6F85-21FE-4A16-94B3-C380CD5867F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99997" y="1709186"/>
                    <a:ext cx="87120" cy="8640"/>
                  </p14:xfrm>
                </p:contentPart>
              </mc:Choice>
              <mc:Fallback xmlns="">
                <p:pic>
                  <p:nvPicPr>
                    <p:cNvPr id="1219" name="Håndskrift 1218">
                      <a:extLst>
                        <a:ext uri="{FF2B5EF4-FFF2-40B4-BE49-F238E27FC236}">
                          <a16:creationId xmlns:a16="http://schemas.microsoft.com/office/drawing/2014/main" id="{4DAC6F85-21FE-4A16-94B3-C380CD5867F7}"/>
                        </a:ext>
                      </a:extLst>
                    </p:cNvPr>
                    <p:cNvPicPr/>
                    <p:nvPr/>
                  </p:nvPicPr>
                  <p:blipFill>
                    <a:blip r:embed="rId368"/>
                    <a:stretch>
                      <a:fillRect/>
                    </a:stretch>
                  </p:blipFill>
                  <p:spPr>
                    <a:xfrm>
                      <a:off x="647197" y="1665986"/>
                      <a:ext cx="192192" cy="9460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69">
                  <p14:nvContentPartPr>
                    <p14:cNvPr id="1220" name="Håndskrift 1219">
                      <a:extLst>
                        <a:ext uri="{FF2B5EF4-FFF2-40B4-BE49-F238E27FC236}">
                          <a16:creationId xmlns:a16="http://schemas.microsoft.com/office/drawing/2014/main" id="{90662A70-A1BC-47EE-82DA-4A040EFA779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21437" y="2076746"/>
                    <a:ext cx="88200" cy="141480"/>
                  </p14:xfrm>
                </p:contentPart>
              </mc:Choice>
              <mc:Fallback xmlns="">
                <p:pic>
                  <p:nvPicPr>
                    <p:cNvPr id="1220" name="Håndskrift 1219">
                      <a:extLst>
                        <a:ext uri="{FF2B5EF4-FFF2-40B4-BE49-F238E27FC236}">
                          <a16:creationId xmlns:a16="http://schemas.microsoft.com/office/drawing/2014/main" id="{90662A70-A1BC-47EE-82DA-4A040EFA7793}"/>
                        </a:ext>
                      </a:extLst>
                    </p:cNvPr>
                    <p:cNvPicPr/>
                    <p:nvPr/>
                  </p:nvPicPr>
                  <p:blipFill>
                    <a:blip r:embed="rId370"/>
                    <a:stretch>
                      <a:fillRect/>
                    </a:stretch>
                  </p:blipFill>
                  <p:spPr>
                    <a:xfrm>
                      <a:off x="2268623" y="2034003"/>
                      <a:ext cx="193301" cy="22653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71">
                  <p14:nvContentPartPr>
                    <p14:cNvPr id="1221" name="Håndskrift 1220">
                      <a:extLst>
                        <a:ext uri="{FF2B5EF4-FFF2-40B4-BE49-F238E27FC236}">
                          <a16:creationId xmlns:a16="http://schemas.microsoft.com/office/drawing/2014/main" id="{7F05295E-7B3E-4E6C-8F2C-D3B5422F7C2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31157" y="2162426"/>
                    <a:ext cx="6480" cy="21960"/>
                  </p14:xfrm>
                </p:contentPart>
              </mc:Choice>
              <mc:Fallback xmlns="">
                <p:pic>
                  <p:nvPicPr>
                    <p:cNvPr id="1221" name="Håndskrift 1220">
                      <a:extLst>
                        <a:ext uri="{FF2B5EF4-FFF2-40B4-BE49-F238E27FC236}">
                          <a16:creationId xmlns:a16="http://schemas.microsoft.com/office/drawing/2014/main" id="{7F05295E-7B3E-4E6C-8F2C-D3B5422F7C20}"/>
                        </a:ext>
                      </a:extLst>
                    </p:cNvPr>
                    <p:cNvPicPr/>
                    <p:nvPr/>
                  </p:nvPicPr>
                  <p:blipFill>
                    <a:blip r:embed="rId372"/>
                    <a:stretch>
                      <a:fillRect/>
                    </a:stretch>
                  </p:blipFill>
                  <p:spPr>
                    <a:xfrm>
                      <a:off x="2277157" y="2119367"/>
                      <a:ext cx="113940" cy="10764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73">
                  <p14:nvContentPartPr>
                    <p14:cNvPr id="1222" name="Håndskrift 1221">
                      <a:extLst>
                        <a:ext uri="{FF2B5EF4-FFF2-40B4-BE49-F238E27FC236}">
                          <a16:creationId xmlns:a16="http://schemas.microsoft.com/office/drawing/2014/main" id="{A4620C8B-1E86-49EB-9E77-08725DEA217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65637" y="2273666"/>
                    <a:ext cx="84240" cy="3600"/>
                  </p14:xfrm>
                </p:contentPart>
              </mc:Choice>
              <mc:Fallback xmlns="">
                <p:pic>
                  <p:nvPicPr>
                    <p:cNvPr id="1222" name="Håndskrift 1221">
                      <a:extLst>
                        <a:ext uri="{FF2B5EF4-FFF2-40B4-BE49-F238E27FC236}">
                          <a16:creationId xmlns:a16="http://schemas.microsoft.com/office/drawing/2014/main" id="{A4620C8B-1E86-49EB-9E77-08725DEA2179}"/>
                        </a:ext>
                      </a:extLst>
                    </p:cNvPr>
                    <p:cNvPicPr/>
                    <p:nvPr/>
                  </p:nvPicPr>
                  <p:blipFill>
                    <a:blip r:embed="rId107"/>
                    <a:stretch>
                      <a:fillRect/>
                    </a:stretch>
                  </p:blipFill>
                  <p:spPr>
                    <a:xfrm>
                      <a:off x="2213314" y="2233666"/>
                      <a:ext cx="188363" cy="832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74">
                  <p14:nvContentPartPr>
                    <p14:cNvPr id="1223" name="Håndskrift 1222">
                      <a:extLst>
                        <a:ext uri="{FF2B5EF4-FFF2-40B4-BE49-F238E27FC236}">
                          <a16:creationId xmlns:a16="http://schemas.microsoft.com/office/drawing/2014/main" id="{BDB32E95-EC34-417C-9832-E9B45992971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44477" y="2393186"/>
                    <a:ext cx="41040" cy="62640"/>
                  </p14:xfrm>
                </p:contentPart>
              </mc:Choice>
              <mc:Fallback xmlns="">
                <p:pic>
                  <p:nvPicPr>
                    <p:cNvPr id="1223" name="Håndskrift 1222">
                      <a:extLst>
                        <a:ext uri="{FF2B5EF4-FFF2-40B4-BE49-F238E27FC236}">
                          <a16:creationId xmlns:a16="http://schemas.microsoft.com/office/drawing/2014/main" id="{BDB32E95-EC34-417C-9832-E9B459929719}"/>
                        </a:ext>
                      </a:extLst>
                    </p:cNvPr>
                    <p:cNvPicPr/>
                    <p:nvPr/>
                  </p:nvPicPr>
                  <p:blipFill>
                    <a:blip r:embed="rId375"/>
                    <a:stretch>
                      <a:fillRect/>
                    </a:stretch>
                  </p:blipFill>
                  <p:spPr>
                    <a:xfrm>
                      <a:off x="2291178" y="2350574"/>
                      <a:ext cx="147104" cy="14743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76">
                  <p14:nvContentPartPr>
                    <p14:cNvPr id="1224" name="Håndskrift 1223">
                      <a:extLst>
                        <a:ext uri="{FF2B5EF4-FFF2-40B4-BE49-F238E27FC236}">
                          <a16:creationId xmlns:a16="http://schemas.microsoft.com/office/drawing/2014/main" id="{08AC57E2-FF98-4A54-8B20-615CA60A9F0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61037" y="2544026"/>
                    <a:ext cx="31680" cy="17640"/>
                  </p14:xfrm>
                </p:contentPart>
              </mc:Choice>
              <mc:Fallback xmlns="">
                <p:pic>
                  <p:nvPicPr>
                    <p:cNvPr id="1224" name="Håndskrift 1223">
                      <a:extLst>
                        <a:ext uri="{FF2B5EF4-FFF2-40B4-BE49-F238E27FC236}">
                          <a16:creationId xmlns:a16="http://schemas.microsoft.com/office/drawing/2014/main" id="{08AC57E2-FF98-4A54-8B20-615CA60A9F02}"/>
                        </a:ext>
                      </a:extLst>
                    </p:cNvPr>
                    <p:cNvPicPr/>
                    <p:nvPr/>
                  </p:nvPicPr>
                  <p:blipFill>
                    <a:blip r:embed="rId377"/>
                    <a:stretch>
                      <a:fillRect/>
                    </a:stretch>
                  </p:blipFill>
                  <p:spPr>
                    <a:xfrm>
                      <a:off x="2309103" y="2501002"/>
                      <a:ext cx="135030" cy="10325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78">
                  <p14:nvContentPartPr>
                    <p14:cNvPr id="1225" name="Håndskrift 1224">
                      <a:extLst>
                        <a:ext uri="{FF2B5EF4-FFF2-40B4-BE49-F238E27FC236}">
                          <a16:creationId xmlns:a16="http://schemas.microsoft.com/office/drawing/2014/main" id="{87B2E092-BBE8-4105-AF87-29CAFE6C967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61037" y="2711066"/>
                    <a:ext cx="65160" cy="70920"/>
                  </p14:xfrm>
                </p:contentPart>
              </mc:Choice>
              <mc:Fallback xmlns="">
                <p:pic>
                  <p:nvPicPr>
                    <p:cNvPr id="1225" name="Håndskrift 1224">
                      <a:extLst>
                        <a:ext uri="{FF2B5EF4-FFF2-40B4-BE49-F238E27FC236}">
                          <a16:creationId xmlns:a16="http://schemas.microsoft.com/office/drawing/2014/main" id="{87B2E092-BBE8-4105-AF87-29CAFE6C9678}"/>
                        </a:ext>
                      </a:extLst>
                    </p:cNvPr>
                    <p:cNvPicPr/>
                    <p:nvPr/>
                  </p:nvPicPr>
                  <p:blipFill>
                    <a:blip r:embed="rId379"/>
                    <a:stretch>
                      <a:fillRect/>
                    </a:stretch>
                  </p:blipFill>
                  <p:spPr>
                    <a:xfrm>
                      <a:off x="2308489" y="2668343"/>
                      <a:ext cx="169731" cy="15593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80">
                  <p14:nvContentPartPr>
                    <p14:cNvPr id="1226" name="Håndskrift 1225">
                      <a:extLst>
                        <a:ext uri="{FF2B5EF4-FFF2-40B4-BE49-F238E27FC236}">
                          <a16:creationId xmlns:a16="http://schemas.microsoft.com/office/drawing/2014/main" id="{62C47513-433B-4C84-A67D-9630827B9D5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77517" y="2948306"/>
                    <a:ext cx="31320" cy="17640"/>
                  </p14:xfrm>
                </p:contentPart>
              </mc:Choice>
              <mc:Fallback xmlns="">
                <p:pic>
                  <p:nvPicPr>
                    <p:cNvPr id="1226" name="Håndskrift 1225">
                      <a:extLst>
                        <a:ext uri="{FF2B5EF4-FFF2-40B4-BE49-F238E27FC236}">
                          <a16:creationId xmlns:a16="http://schemas.microsoft.com/office/drawing/2014/main" id="{62C47513-433B-4C84-A67D-9630827B9D52}"/>
                        </a:ext>
                      </a:extLst>
                    </p:cNvPr>
                    <p:cNvPicPr/>
                    <p:nvPr/>
                  </p:nvPicPr>
                  <p:blipFill>
                    <a:blip r:embed="rId381"/>
                    <a:stretch>
                      <a:fillRect/>
                    </a:stretch>
                  </p:blipFill>
                  <p:spPr>
                    <a:xfrm>
                      <a:off x="424432" y="2906306"/>
                      <a:ext cx="136959" cy="1012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82">
                  <p14:nvContentPartPr>
                    <p14:cNvPr id="1227" name="Håndskrift 1226">
                      <a:extLst>
                        <a:ext uri="{FF2B5EF4-FFF2-40B4-BE49-F238E27FC236}">
                          <a16:creationId xmlns:a16="http://schemas.microsoft.com/office/drawing/2014/main" id="{F9574B7F-953F-4BD1-B362-ECE38BDFAD3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26757" y="2787386"/>
                    <a:ext cx="18720" cy="3600"/>
                  </p14:xfrm>
                </p:contentPart>
              </mc:Choice>
              <mc:Fallback xmlns="">
                <p:pic>
                  <p:nvPicPr>
                    <p:cNvPr id="1227" name="Håndskrift 1226">
                      <a:extLst>
                        <a:ext uri="{FF2B5EF4-FFF2-40B4-BE49-F238E27FC236}">
                          <a16:creationId xmlns:a16="http://schemas.microsoft.com/office/drawing/2014/main" id="{F9574B7F-953F-4BD1-B362-ECE38BDFAD37}"/>
                        </a:ext>
                      </a:extLst>
                    </p:cNvPr>
                    <p:cNvPicPr/>
                    <p:nvPr/>
                  </p:nvPicPr>
                  <p:blipFill>
                    <a:blip r:embed="rId383"/>
                    <a:stretch>
                      <a:fillRect/>
                    </a:stretch>
                  </p:blipFill>
                  <p:spPr>
                    <a:xfrm>
                      <a:off x="373271" y="2742386"/>
                      <a:ext cx="125157" cy="931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84">
                  <p14:nvContentPartPr>
                    <p14:cNvPr id="1228" name="Håndskrift 1227">
                      <a:extLst>
                        <a:ext uri="{FF2B5EF4-FFF2-40B4-BE49-F238E27FC236}">
                          <a16:creationId xmlns:a16="http://schemas.microsoft.com/office/drawing/2014/main" id="{33BED4DC-6CBE-4CB7-800E-66957456513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917" y="2519906"/>
                    <a:ext cx="81360" cy="113040"/>
                  </p14:xfrm>
                </p:contentPart>
              </mc:Choice>
              <mc:Fallback xmlns="">
                <p:pic>
                  <p:nvPicPr>
                    <p:cNvPr id="1228" name="Håndskrift 1227">
                      <a:extLst>
                        <a:ext uri="{FF2B5EF4-FFF2-40B4-BE49-F238E27FC236}">
                          <a16:creationId xmlns:a16="http://schemas.microsoft.com/office/drawing/2014/main" id="{33BED4DC-6CBE-4CB7-800E-66957456513B}"/>
                        </a:ext>
                      </a:extLst>
                    </p:cNvPr>
                    <p:cNvPicPr/>
                    <p:nvPr/>
                  </p:nvPicPr>
                  <p:blipFill>
                    <a:blip r:embed="rId385"/>
                    <a:stretch>
                      <a:fillRect/>
                    </a:stretch>
                  </p:blipFill>
                  <p:spPr>
                    <a:xfrm>
                      <a:off x="295086" y="2477249"/>
                      <a:ext cx="186494" cy="19792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86">
                  <p14:nvContentPartPr>
                    <p14:cNvPr id="1229" name="Håndskrift 1228">
                      <a:extLst>
                        <a:ext uri="{FF2B5EF4-FFF2-40B4-BE49-F238E27FC236}">
                          <a16:creationId xmlns:a16="http://schemas.microsoft.com/office/drawing/2014/main" id="{8152E765-5A3A-4AE9-8FC1-1051DBBD9DC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09037" y="2289866"/>
                    <a:ext cx="56520" cy="70560"/>
                  </p14:xfrm>
                </p:contentPart>
              </mc:Choice>
              <mc:Fallback xmlns="">
                <p:pic>
                  <p:nvPicPr>
                    <p:cNvPr id="1229" name="Håndskrift 1228">
                      <a:extLst>
                        <a:ext uri="{FF2B5EF4-FFF2-40B4-BE49-F238E27FC236}">
                          <a16:creationId xmlns:a16="http://schemas.microsoft.com/office/drawing/2014/main" id="{8152E765-5A3A-4AE9-8FC1-1051DBBD9DCB}"/>
                        </a:ext>
                      </a:extLst>
                    </p:cNvPr>
                    <p:cNvPicPr/>
                    <p:nvPr/>
                  </p:nvPicPr>
                  <p:blipFill>
                    <a:blip r:embed="rId387"/>
                    <a:stretch>
                      <a:fillRect/>
                    </a:stretch>
                  </p:blipFill>
                  <p:spPr>
                    <a:xfrm>
                      <a:off x="256215" y="2247102"/>
                      <a:ext cx="161637" cy="1556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88">
                  <p14:nvContentPartPr>
                    <p14:cNvPr id="1230" name="Håndskrift 1229">
                      <a:extLst>
                        <a:ext uri="{FF2B5EF4-FFF2-40B4-BE49-F238E27FC236}">
                          <a16:creationId xmlns:a16="http://schemas.microsoft.com/office/drawing/2014/main" id="{80B06F66-08AA-4653-9D5A-CC25615D887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09757" y="2329106"/>
                    <a:ext cx="58320" cy="360"/>
                  </p14:xfrm>
                </p:contentPart>
              </mc:Choice>
              <mc:Fallback xmlns="">
                <p:pic>
                  <p:nvPicPr>
                    <p:cNvPr id="1230" name="Håndskrift 1229">
                      <a:extLst>
                        <a:ext uri="{FF2B5EF4-FFF2-40B4-BE49-F238E27FC236}">
                          <a16:creationId xmlns:a16="http://schemas.microsoft.com/office/drawing/2014/main" id="{80B06F66-08AA-4653-9D5A-CC25615D8873}"/>
                        </a:ext>
                      </a:extLst>
                    </p:cNvPr>
                    <p:cNvPicPr/>
                    <p:nvPr/>
                  </p:nvPicPr>
                  <p:blipFill>
                    <a:blip r:embed="rId123"/>
                    <a:stretch>
                      <a:fillRect/>
                    </a:stretch>
                  </p:blipFill>
                  <p:spPr>
                    <a:xfrm>
                      <a:off x="257216" y="2293106"/>
                      <a:ext cx="162876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89">
                  <p14:nvContentPartPr>
                    <p14:cNvPr id="1231" name="Håndskrift 1230">
                      <a:extLst>
                        <a:ext uri="{FF2B5EF4-FFF2-40B4-BE49-F238E27FC236}">
                          <a16:creationId xmlns:a16="http://schemas.microsoft.com/office/drawing/2014/main" id="{E98858E8-2D87-42EF-890F-8C471945630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23237" y="1828346"/>
                    <a:ext cx="49320" cy="118800"/>
                  </p14:xfrm>
                </p:contentPart>
              </mc:Choice>
              <mc:Fallback xmlns="">
                <p:pic>
                  <p:nvPicPr>
                    <p:cNvPr id="1231" name="Håndskrift 1230">
                      <a:extLst>
                        <a:ext uri="{FF2B5EF4-FFF2-40B4-BE49-F238E27FC236}">
                          <a16:creationId xmlns:a16="http://schemas.microsoft.com/office/drawing/2014/main" id="{E98858E8-2D87-42EF-890F-8C4719456305}"/>
                        </a:ext>
                      </a:extLst>
                    </p:cNvPr>
                    <p:cNvPicPr/>
                    <p:nvPr/>
                  </p:nvPicPr>
                  <p:blipFill>
                    <a:blip r:embed="rId390"/>
                    <a:stretch>
                      <a:fillRect/>
                    </a:stretch>
                  </p:blipFill>
                  <p:spPr>
                    <a:xfrm>
                      <a:off x="470769" y="1785612"/>
                      <a:ext cx="153731" cy="2038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91">
                  <p14:nvContentPartPr>
                    <p14:cNvPr id="1232" name="Håndskrift 1231">
                      <a:extLst>
                        <a:ext uri="{FF2B5EF4-FFF2-40B4-BE49-F238E27FC236}">
                          <a16:creationId xmlns:a16="http://schemas.microsoft.com/office/drawing/2014/main" id="{38D60E5C-8876-452C-BD8F-EA5C4FABA17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87957" y="2068466"/>
                    <a:ext cx="5040" cy="54360"/>
                  </p14:xfrm>
                </p:contentPart>
              </mc:Choice>
              <mc:Fallback xmlns="">
                <p:pic>
                  <p:nvPicPr>
                    <p:cNvPr id="1232" name="Håndskrift 1231">
                      <a:extLst>
                        <a:ext uri="{FF2B5EF4-FFF2-40B4-BE49-F238E27FC236}">
                          <a16:creationId xmlns:a16="http://schemas.microsoft.com/office/drawing/2014/main" id="{38D60E5C-8876-452C-BD8F-EA5C4FABA17B}"/>
                        </a:ext>
                      </a:extLst>
                    </p:cNvPr>
                    <p:cNvPicPr/>
                    <p:nvPr/>
                  </p:nvPicPr>
                  <p:blipFill>
                    <a:blip r:embed="rId392"/>
                    <a:stretch>
                      <a:fillRect/>
                    </a:stretch>
                  </p:blipFill>
                  <p:spPr>
                    <a:xfrm>
                      <a:off x="442139" y="2025663"/>
                      <a:ext cx="96218" cy="13953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93">
                  <p14:nvContentPartPr>
                    <p14:cNvPr id="1233" name="Håndskrift 1232">
                      <a:extLst>
                        <a:ext uri="{FF2B5EF4-FFF2-40B4-BE49-F238E27FC236}">
                          <a16:creationId xmlns:a16="http://schemas.microsoft.com/office/drawing/2014/main" id="{9E0949CD-6E7B-4AD1-86B1-F5E1BF83203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9957" y="2047946"/>
                    <a:ext cx="35640" cy="149400"/>
                  </p14:xfrm>
                </p:contentPart>
              </mc:Choice>
              <mc:Fallback xmlns="">
                <p:pic>
                  <p:nvPicPr>
                    <p:cNvPr id="1233" name="Håndskrift 1232">
                      <a:extLst>
                        <a:ext uri="{FF2B5EF4-FFF2-40B4-BE49-F238E27FC236}">
                          <a16:creationId xmlns:a16="http://schemas.microsoft.com/office/drawing/2014/main" id="{9E0949CD-6E7B-4AD1-86B1-F5E1BF832034}"/>
                        </a:ext>
                      </a:extLst>
                    </p:cNvPr>
                    <p:cNvPicPr/>
                    <p:nvPr/>
                  </p:nvPicPr>
                  <p:blipFill>
                    <a:blip r:embed="rId394"/>
                    <a:stretch>
                      <a:fillRect/>
                    </a:stretch>
                  </p:blipFill>
                  <p:spPr>
                    <a:xfrm>
                      <a:off x="326763" y="2005382"/>
                      <a:ext cx="141496" cy="23410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95">
                  <p14:nvContentPartPr>
                    <p14:cNvPr id="1234" name="Håndskrift 1233">
                      <a:extLst>
                        <a:ext uri="{FF2B5EF4-FFF2-40B4-BE49-F238E27FC236}">
                          <a16:creationId xmlns:a16="http://schemas.microsoft.com/office/drawing/2014/main" id="{9D5C05C6-338B-497E-AB3C-17B0155EF1A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31877" y="1971626"/>
                    <a:ext cx="16560" cy="75960"/>
                  </p14:xfrm>
                </p:contentPart>
              </mc:Choice>
              <mc:Fallback xmlns="">
                <p:pic>
                  <p:nvPicPr>
                    <p:cNvPr id="1234" name="Håndskrift 1233">
                      <a:extLst>
                        <a:ext uri="{FF2B5EF4-FFF2-40B4-BE49-F238E27FC236}">
                          <a16:creationId xmlns:a16="http://schemas.microsoft.com/office/drawing/2014/main" id="{9D5C05C6-338B-497E-AB3C-17B0155EF1A3}"/>
                        </a:ext>
                      </a:extLst>
                    </p:cNvPr>
                    <p:cNvPicPr/>
                    <p:nvPr/>
                  </p:nvPicPr>
                  <p:blipFill>
                    <a:blip r:embed="rId396"/>
                    <a:stretch>
                      <a:fillRect/>
                    </a:stretch>
                  </p:blipFill>
                  <p:spPr>
                    <a:xfrm>
                      <a:off x="481695" y="1928952"/>
                      <a:ext cx="116422" cy="16088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97">
                  <p14:nvContentPartPr>
                    <p14:cNvPr id="1235" name="Håndskrift 1234">
                      <a:extLst>
                        <a:ext uri="{FF2B5EF4-FFF2-40B4-BE49-F238E27FC236}">
                          <a16:creationId xmlns:a16="http://schemas.microsoft.com/office/drawing/2014/main" id="{A12BE3C4-16F5-43C0-8CE5-8A318F46E9D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69917" y="1677506"/>
                    <a:ext cx="28800" cy="47160"/>
                  </p14:xfrm>
                </p:contentPart>
              </mc:Choice>
              <mc:Fallback xmlns="">
                <p:pic>
                  <p:nvPicPr>
                    <p:cNvPr id="1235" name="Håndskrift 1234">
                      <a:extLst>
                        <a:ext uri="{FF2B5EF4-FFF2-40B4-BE49-F238E27FC236}">
                          <a16:creationId xmlns:a16="http://schemas.microsoft.com/office/drawing/2014/main" id="{A12BE3C4-16F5-43C0-8CE5-8A318F46E9D1}"/>
                        </a:ext>
                      </a:extLst>
                    </p:cNvPr>
                    <p:cNvPicPr/>
                    <p:nvPr/>
                  </p:nvPicPr>
                  <p:blipFill>
                    <a:blip r:embed="rId398"/>
                    <a:stretch>
                      <a:fillRect/>
                    </a:stretch>
                  </p:blipFill>
                  <p:spPr>
                    <a:xfrm>
                      <a:off x="817553" y="1635020"/>
                      <a:ext cx="133004" cy="13170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399">
                  <p14:nvContentPartPr>
                    <p14:cNvPr id="1236" name="Håndskrift 1235">
                      <a:extLst>
                        <a:ext uri="{FF2B5EF4-FFF2-40B4-BE49-F238E27FC236}">
                          <a16:creationId xmlns:a16="http://schemas.microsoft.com/office/drawing/2014/main" id="{BDD835ED-E0A6-4A81-A554-9BC3B832022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86197" y="1527026"/>
                    <a:ext cx="77040" cy="88920"/>
                  </p14:xfrm>
                </p:contentPart>
              </mc:Choice>
              <mc:Fallback xmlns="">
                <p:pic>
                  <p:nvPicPr>
                    <p:cNvPr id="1236" name="Håndskrift 1235">
                      <a:extLst>
                        <a:ext uri="{FF2B5EF4-FFF2-40B4-BE49-F238E27FC236}">
                          <a16:creationId xmlns:a16="http://schemas.microsoft.com/office/drawing/2014/main" id="{BDD835ED-E0A6-4A81-A554-9BC3B832022E}"/>
                        </a:ext>
                      </a:extLst>
                    </p:cNvPr>
                    <p:cNvPicPr/>
                    <p:nvPr/>
                  </p:nvPicPr>
                  <p:blipFill>
                    <a:blip r:embed="rId400"/>
                    <a:stretch>
                      <a:fillRect/>
                    </a:stretch>
                  </p:blipFill>
                  <p:spPr>
                    <a:xfrm>
                      <a:off x="933430" y="1484276"/>
                      <a:ext cx="182047" cy="17399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01">
                  <p14:nvContentPartPr>
                    <p14:cNvPr id="1237" name="Håndskrift 1236">
                      <a:extLst>
                        <a:ext uri="{FF2B5EF4-FFF2-40B4-BE49-F238E27FC236}">
                          <a16:creationId xmlns:a16="http://schemas.microsoft.com/office/drawing/2014/main" id="{974E9558-9F86-4CF0-84F0-86BD334900C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91597" y="1414706"/>
                    <a:ext cx="121680" cy="66600"/>
                  </p14:xfrm>
                </p:contentPart>
              </mc:Choice>
              <mc:Fallback xmlns="">
                <p:pic>
                  <p:nvPicPr>
                    <p:cNvPr id="1237" name="Håndskrift 1236">
                      <a:extLst>
                        <a:ext uri="{FF2B5EF4-FFF2-40B4-BE49-F238E27FC236}">
                          <a16:creationId xmlns:a16="http://schemas.microsoft.com/office/drawing/2014/main" id="{974E9558-9F86-4CF0-84F0-86BD334900C1}"/>
                        </a:ext>
                      </a:extLst>
                    </p:cNvPr>
                    <p:cNvPicPr/>
                    <p:nvPr/>
                  </p:nvPicPr>
                  <p:blipFill>
                    <a:blip r:embed="rId402"/>
                    <a:stretch>
                      <a:fillRect/>
                    </a:stretch>
                  </p:blipFill>
                  <p:spPr>
                    <a:xfrm>
                      <a:off x="938693" y="1372014"/>
                      <a:ext cx="226960" cy="15155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03">
                  <p14:nvContentPartPr>
                    <p14:cNvPr id="1238" name="Håndskrift 1237">
                      <a:extLst>
                        <a:ext uri="{FF2B5EF4-FFF2-40B4-BE49-F238E27FC236}">
                          <a16:creationId xmlns:a16="http://schemas.microsoft.com/office/drawing/2014/main" id="{D1F1CDBF-8F22-4F99-8A35-12BAB99C968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92477" y="1353866"/>
                    <a:ext cx="360" cy="29880"/>
                  </p14:xfrm>
                </p:contentPart>
              </mc:Choice>
              <mc:Fallback xmlns="">
                <p:pic>
                  <p:nvPicPr>
                    <p:cNvPr id="1238" name="Håndskrift 1237">
                      <a:extLst>
                        <a:ext uri="{FF2B5EF4-FFF2-40B4-BE49-F238E27FC236}">
                          <a16:creationId xmlns:a16="http://schemas.microsoft.com/office/drawing/2014/main" id="{D1F1CDBF-8F22-4F99-8A35-12BAB99C9683}"/>
                        </a:ext>
                      </a:extLst>
                    </p:cNvPr>
                    <p:cNvPicPr/>
                    <p:nvPr/>
                  </p:nvPicPr>
                  <p:blipFill>
                    <a:blip r:embed="rId404"/>
                    <a:stretch>
                      <a:fillRect/>
                    </a:stretch>
                  </p:blipFill>
                  <p:spPr>
                    <a:xfrm>
                      <a:off x="1156477" y="1310562"/>
                      <a:ext cx="72000" cy="11605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05">
                  <p14:nvContentPartPr>
                    <p14:cNvPr id="1239" name="Håndskrift 1238">
                      <a:extLst>
                        <a:ext uri="{FF2B5EF4-FFF2-40B4-BE49-F238E27FC236}">
                          <a16:creationId xmlns:a16="http://schemas.microsoft.com/office/drawing/2014/main" id="{20075CF0-9DE2-4323-8250-ACDCA33C29F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43317" y="1163786"/>
                    <a:ext cx="77040" cy="84240"/>
                  </p14:xfrm>
                </p:contentPart>
              </mc:Choice>
              <mc:Fallback xmlns="">
                <p:pic>
                  <p:nvPicPr>
                    <p:cNvPr id="1239" name="Håndskrift 1238">
                      <a:extLst>
                        <a:ext uri="{FF2B5EF4-FFF2-40B4-BE49-F238E27FC236}">
                          <a16:creationId xmlns:a16="http://schemas.microsoft.com/office/drawing/2014/main" id="{20075CF0-9DE2-4323-8250-ACDCA33C29F9}"/>
                        </a:ext>
                      </a:extLst>
                    </p:cNvPr>
                    <p:cNvPicPr/>
                    <p:nvPr/>
                  </p:nvPicPr>
                  <p:blipFill>
                    <a:blip r:embed="rId406"/>
                    <a:stretch>
                      <a:fillRect/>
                    </a:stretch>
                  </p:blipFill>
                  <p:spPr>
                    <a:xfrm>
                      <a:off x="1290550" y="1121025"/>
                      <a:ext cx="182047" cy="16933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07">
                  <p14:nvContentPartPr>
                    <p14:cNvPr id="1240" name="Håndskrift 1239">
                      <a:extLst>
                        <a:ext uri="{FF2B5EF4-FFF2-40B4-BE49-F238E27FC236}">
                          <a16:creationId xmlns:a16="http://schemas.microsoft.com/office/drawing/2014/main" id="{17C0110F-841B-46E0-AB55-7701F755B94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65797" y="1181066"/>
                    <a:ext cx="25560" cy="92160"/>
                  </p14:xfrm>
                </p:contentPart>
              </mc:Choice>
              <mc:Fallback xmlns="">
                <p:pic>
                  <p:nvPicPr>
                    <p:cNvPr id="1240" name="Håndskrift 1239">
                      <a:extLst>
                        <a:ext uri="{FF2B5EF4-FFF2-40B4-BE49-F238E27FC236}">
                          <a16:creationId xmlns:a16="http://schemas.microsoft.com/office/drawing/2014/main" id="{17C0110F-841B-46E0-AB55-7701F755B94D}"/>
                        </a:ext>
                      </a:extLst>
                    </p:cNvPr>
                    <p:cNvPicPr/>
                    <p:nvPr/>
                  </p:nvPicPr>
                  <p:blipFill>
                    <a:blip r:embed="rId408"/>
                    <a:stretch>
                      <a:fillRect/>
                    </a:stretch>
                  </p:blipFill>
                  <p:spPr>
                    <a:xfrm>
                      <a:off x="1513634" y="1138399"/>
                      <a:ext cx="129365" cy="17706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09">
                  <p14:nvContentPartPr>
                    <p14:cNvPr id="1241" name="Håndskrift 1240">
                      <a:extLst>
                        <a:ext uri="{FF2B5EF4-FFF2-40B4-BE49-F238E27FC236}">
                          <a16:creationId xmlns:a16="http://schemas.microsoft.com/office/drawing/2014/main" id="{3F2D5EA0-7640-4023-BD64-0BE6118FFC1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97837" y="1250546"/>
                    <a:ext cx="105120" cy="93240"/>
                  </p14:xfrm>
                </p:contentPart>
              </mc:Choice>
              <mc:Fallback xmlns="">
                <p:pic>
                  <p:nvPicPr>
                    <p:cNvPr id="1241" name="Håndskrift 1240">
                      <a:extLst>
                        <a:ext uri="{FF2B5EF4-FFF2-40B4-BE49-F238E27FC236}">
                          <a16:creationId xmlns:a16="http://schemas.microsoft.com/office/drawing/2014/main" id="{3F2D5EA0-7640-4023-BD64-0BE6118FFC17}"/>
                        </a:ext>
                      </a:extLst>
                    </p:cNvPr>
                    <p:cNvPicPr/>
                    <p:nvPr/>
                  </p:nvPicPr>
                  <p:blipFill>
                    <a:blip r:embed="rId410"/>
                    <a:stretch>
                      <a:fillRect/>
                    </a:stretch>
                  </p:blipFill>
                  <p:spPr>
                    <a:xfrm>
                      <a:off x="1545277" y="1207971"/>
                      <a:ext cx="209714" cy="17796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11">
                  <p14:nvContentPartPr>
                    <p14:cNvPr id="1242" name="Håndskrift 1241">
                      <a:extLst>
                        <a:ext uri="{FF2B5EF4-FFF2-40B4-BE49-F238E27FC236}">
                          <a16:creationId xmlns:a16="http://schemas.microsoft.com/office/drawing/2014/main" id="{BAA205A3-40BA-4A40-956E-5A24292D6C2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72797" y="1302386"/>
                    <a:ext cx="136800" cy="65160"/>
                  </p14:xfrm>
                </p:contentPart>
              </mc:Choice>
              <mc:Fallback xmlns="">
                <p:pic>
                  <p:nvPicPr>
                    <p:cNvPr id="1242" name="Håndskrift 1241">
                      <a:extLst>
                        <a:ext uri="{FF2B5EF4-FFF2-40B4-BE49-F238E27FC236}">
                          <a16:creationId xmlns:a16="http://schemas.microsoft.com/office/drawing/2014/main" id="{BAA205A3-40BA-4A40-956E-5A24292D6C2D}"/>
                        </a:ext>
                      </a:extLst>
                    </p:cNvPr>
                    <p:cNvPicPr/>
                    <p:nvPr/>
                  </p:nvPicPr>
                  <p:blipFill>
                    <a:blip r:embed="rId412"/>
                    <a:stretch>
                      <a:fillRect/>
                    </a:stretch>
                  </p:blipFill>
                  <p:spPr>
                    <a:xfrm>
                      <a:off x="1720182" y="1259798"/>
                      <a:ext cx="241505" cy="14991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13">
                  <p14:nvContentPartPr>
                    <p14:cNvPr id="1243" name="Håndskrift 1242">
                      <a:extLst>
                        <a:ext uri="{FF2B5EF4-FFF2-40B4-BE49-F238E27FC236}">
                          <a16:creationId xmlns:a16="http://schemas.microsoft.com/office/drawing/2014/main" id="{DB36D15A-4E9B-4145-8F76-D5CD533CE37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16077" y="1442066"/>
                    <a:ext cx="72360" cy="92520"/>
                  </p14:xfrm>
                </p:contentPart>
              </mc:Choice>
              <mc:Fallback xmlns="">
                <p:pic>
                  <p:nvPicPr>
                    <p:cNvPr id="1243" name="Håndskrift 1242">
                      <a:extLst>
                        <a:ext uri="{FF2B5EF4-FFF2-40B4-BE49-F238E27FC236}">
                          <a16:creationId xmlns:a16="http://schemas.microsoft.com/office/drawing/2014/main" id="{DB36D15A-4E9B-4145-8F76-D5CD533CE37B}"/>
                        </a:ext>
                      </a:extLst>
                    </p:cNvPr>
                    <p:cNvPicPr/>
                    <p:nvPr/>
                  </p:nvPicPr>
                  <p:blipFill>
                    <a:blip r:embed="rId414"/>
                    <a:stretch>
                      <a:fillRect/>
                    </a:stretch>
                  </p:blipFill>
                  <p:spPr>
                    <a:xfrm>
                      <a:off x="1863642" y="1399430"/>
                      <a:ext cx="176705" cy="17736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15">
                  <p14:nvContentPartPr>
                    <p14:cNvPr id="1244" name="Håndskrift 1243">
                      <a:extLst>
                        <a:ext uri="{FF2B5EF4-FFF2-40B4-BE49-F238E27FC236}">
                          <a16:creationId xmlns:a16="http://schemas.microsoft.com/office/drawing/2014/main" id="{BD7D52CB-9478-4984-96BC-A18B5B7880B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39477" y="1565186"/>
                    <a:ext cx="59040" cy="72360"/>
                  </p14:xfrm>
                </p:contentPart>
              </mc:Choice>
              <mc:Fallback xmlns="">
                <p:pic>
                  <p:nvPicPr>
                    <p:cNvPr id="1244" name="Håndskrift 1243">
                      <a:extLst>
                        <a:ext uri="{FF2B5EF4-FFF2-40B4-BE49-F238E27FC236}">
                          <a16:creationId xmlns:a16="http://schemas.microsoft.com/office/drawing/2014/main" id="{BD7D52CB-9478-4984-96BC-A18B5B7880B6}"/>
                        </a:ext>
                      </a:extLst>
                    </p:cNvPr>
                    <p:cNvPicPr/>
                    <p:nvPr/>
                  </p:nvPicPr>
                  <p:blipFill>
                    <a:blip r:embed="rId416"/>
                    <a:stretch>
                      <a:fillRect/>
                    </a:stretch>
                  </p:blipFill>
                  <p:spPr>
                    <a:xfrm>
                      <a:off x="1886763" y="1522369"/>
                      <a:ext cx="163941" cy="15756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17">
                  <p14:nvContentPartPr>
                    <p14:cNvPr id="1245" name="Håndskrift 1244">
                      <a:extLst>
                        <a:ext uri="{FF2B5EF4-FFF2-40B4-BE49-F238E27FC236}">
                          <a16:creationId xmlns:a16="http://schemas.microsoft.com/office/drawing/2014/main" id="{41C35E36-A058-4738-90A9-9B2B619E160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75837" y="1686506"/>
                    <a:ext cx="99360" cy="86760"/>
                  </p14:xfrm>
                </p:contentPart>
              </mc:Choice>
              <mc:Fallback xmlns="">
                <p:pic>
                  <p:nvPicPr>
                    <p:cNvPr id="1245" name="Håndskrift 1244">
                      <a:extLst>
                        <a:ext uri="{FF2B5EF4-FFF2-40B4-BE49-F238E27FC236}">
                          <a16:creationId xmlns:a16="http://schemas.microsoft.com/office/drawing/2014/main" id="{41C35E36-A058-4738-90A9-9B2B619E1601}"/>
                        </a:ext>
                      </a:extLst>
                    </p:cNvPr>
                    <p:cNvPicPr/>
                    <p:nvPr/>
                  </p:nvPicPr>
                  <p:blipFill>
                    <a:blip r:embed="rId418"/>
                    <a:stretch>
                      <a:fillRect/>
                    </a:stretch>
                  </p:blipFill>
                  <p:spPr>
                    <a:xfrm>
                      <a:off x="1922986" y="1643767"/>
                      <a:ext cx="204534" cy="17181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19">
                  <p14:nvContentPartPr>
                    <p14:cNvPr id="1246" name="Håndskrift 1245">
                      <a:extLst>
                        <a:ext uri="{FF2B5EF4-FFF2-40B4-BE49-F238E27FC236}">
                          <a16:creationId xmlns:a16="http://schemas.microsoft.com/office/drawing/2014/main" id="{B94BAADA-A986-4AC4-80DA-241DFCF6E7E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89917" y="1599026"/>
                    <a:ext cx="98640" cy="142200"/>
                  </p14:xfrm>
                </p:contentPart>
              </mc:Choice>
              <mc:Fallback xmlns="">
                <p:pic>
                  <p:nvPicPr>
                    <p:cNvPr id="1246" name="Håndskrift 1245">
                      <a:extLst>
                        <a:ext uri="{FF2B5EF4-FFF2-40B4-BE49-F238E27FC236}">
                          <a16:creationId xmlns:a16="http://schemas.microsoft.com/office/drawing/2014/main" id="{B94BAADA-A986-4AC4-80DA-241DFCF6E7E7}"/>
                        </a:ext>
                      </a:extLst>
                    </p:cNvPr>
                    <p:cNvPicPr/>
                    <p:nvPr/>
                  </p:nvPicPr>
                  <p:blipFill>
                    <a:blip r:embed="rId420"/>
                    <a:stretch>
                      <a:fillRect/>
                    </a:stretch>
                  </p:blipFill>
                  <p:spPr>
                    <a:xfrm>
                      <a:off x="1537168" y="1556451"/>
                      <a:ext cx="203610" cy="22692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21">
                  <p14:nvContentPartPr>
                    <p14:cNvPr id="1247" name="Håndskrift 1246">
                      <a:extLst>
                        <a:ext uri="{FF2B5EF4-FFF2-40B4-BE49-F238E27FC236}">
                          <a16:creationId xmlns:a16="http://schemas.microsoft.com/office/drawing/2014/main" id="{11E6CE6B-3D21-4AB5-A6E1-A566A586D59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31157" y="1472666"/>
                    <a:ext cx="17280" cy="26640"/>
                  </p14:xfrm>
                </p:contentPart>
              </mc:Choice>
              <mc:Fallback xmlns="">
                <p:pic>
                  <p:nvPicPr>
                    <p:cNvPr id="1247" name="Håndskrift 1246">
                      <a:extLst>
                        <a:ext uri="{FF2B5EF4-FFF2-40B4-BE49-F238E27FC236}">
                          <a16:creationId xmlns:a16="http://schemas.microsoft.com/office/drawing/2014/main" id="{11E6CE6B-3D21-4AB5-A6E1-A566A586D59E}"/>
                        </a:ext>
                      </a:extLst>
                    </p:cNvPr>
                    <p:cNvPicPr/>
                    <p:nvPr/>
                  </p:nvPicPr>
                  <p:blipFill>
                    <a:blip r:embed="rId422"/>
                    <a:stretch>
                      <a:fillRect/>
                    </a:stretch>
                  </p:blipFill>
                  <p:spPr>
                    <a:xfrm>
                      <a:off x="1378793" y="1430380"/>
                      <a:ext cx="121484" cy="11078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23">
                  <p14:nvContentPartPr>
                    <p14:cNvPr id="1248" name="Håndskrift 1247">
                      <a:extLst>
                        <a:ext uri="{FF2B5EF4-FFF2-40B4-BE49-F238E27FC236}">
                          <a16:creationId xmlns:a16="http://schemas.microsoft.com/office/drawing/2014/main" id="{FF5850A0-D1EC-4A42-A294-423EF0C5142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55837" y="1560146"/>
                    <a:ext cx="76680" cy="101520"/>
                  </p14:xfrm>
                </p:contentPart>
              </mc:Choice>
              <mc:Fallback xmlns="">
                <p:pic>
                  <p:nvPicPr>
                    <p:cNvPr id="1248" name="Håndskrift 1247">
                      <a:extLst>
                        <a:ext uri="{FF2B5EF4-FFF2-40B4-BE49-F238E27FC236}">
                          <a16:creationId xmlns:a16="http://schemas.microsoft.com/office/drawing/2014/main" id="{FF5850A0-D1EC-4A42-A294-423EF0C51427}"/>
                        </a:ext>
                      </a:extLst>
                    </p:cNvPr>
                    <p:cNvPicPr/>
                    <p:nvPr/>
                  </p:nvPicPr>
                  <p:blipFill>
                    <a:blip r:embed="rId424"/>
                    <a:stretch>
                      <a:fillRect/>
                    </a:stretch>
                  </p:blipFill>
                  <p:spPr>
                    <a:xfrm>
                      <a:off x="1202954" y="1517491"/>
                      <a:ext cx="181917" cy="18640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25">
                  <p14:nvContentPartPr>
                    <p14:cNvPr id="1249" name="Håndskrift 1248">
                      <a:extLst>
                        <a:ext uri="{FF2B5EF4-FFF2-40B4-BE49-F238E27FC236}">
                          <a16:creationId xmlns:a16="http://schemas.microsoft.com/office/drawing/2014/main" id="{560C0BA7-E75B-4FFC-A691-88FAC6048F7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75357" y="1772906"/>
                    <a:ext cx="8640" cy="12960"/>
                  </p14:xfrm>
                </p:contentPart>
              </mc:Choice>
              <mc:Fallback xmlns="">
                <p:pic>
                  <p:nvPicPr>
                    <p:cNvPr id="1249" name="Håndskrift 1248">
                      <a:extLst>
                        <a:ext uri="{FF2B5EF4-FFF2-40B4-BE49-F238E27FC236}">
                          <a16:creationId xmlns:a16="http://schemas.microsoft.com/office/drawing/2014/main" id="{560C0BA7-E75B-4FFC-A691-88FAC6048F7B}"/>
                        </a:ext>
                      </a:extLst>
                    </p:cNvPr>
                    <p:cNvPicPr/>
                    <p:nvPr/>
                  </p:nvPicPr>
                  <p:blipFill>
                    <a:blip r:embed="rId426"/>
                    <a:stretch>
                      <a:fillRect/>
                    </a:stretch>
                  </p:blipFill>
                  <p:spPr>
                    <a:xfrm>
                      <a:off x="1324533" y="1731100"/>
                      <a:ext cx="109779" cy="9615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27">
                  <p14:nvContentPartPr>
                    <p14:cNvPr id="1250" name="Håndskrift 1249">
                      <a:extLst>
                        <a:ext uri="{FF2B5EF4-FFF2-40B4-BE49-F238E27FC236}">
                          <a16:creationId xmlns:a16="http://schemas.microsoft.com/office/drawing/2014/main" id="{AA2D6FFC-588E-49E2-9A3D-34E7A196DD5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51237" y="1868306"/>
                    <a:ext cx="34920" cy="19800"/>
                  </p14:xfrm>
                </p:contentPart>
              </mc:Choice>
              <mc:Fallback xmlns="">
                <p:pic>
                  <p:nvPicPr>
                    <p:cNvPr id="1250" name="Håndskrift 1249">
                      <a:extLst>
                        <a:ext uri="{FF2B5EF4-FFF2-40B4-BE49-F238E27FC236}">
                          <a16:creationId xmlns:a16="http://schemas.microsoft.com/office/drawing/2014/main" id="{AA2D6FFC-588E-49E2-9A3D-34E7A196DD55}"/>
                        </a:ext>
                      </a:extLst>
                    </p:cNvPr>
                    <p:cNvPicPr/>
                    <p:nvPr/>
                  </p:nvPicPr>
                  <p:blipFill>
                    <a:blip r:embed="rId428"/>
                    <a:stretch>
                      <a:fillRect/>
                    </a:stretch>
                  </p:blipFill>
                  <p:spPr>
                    <a:xfrm>
                      <a:off x="1298328" y="1826178"/>
                      <a:ext cx="140209" cy="10363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29">
                  <p14:nvContentPartPr>
                    <p14:cNvPr id="1251" name="Håndskrift 1250">
                      <a:extLst>
                        <a:ext uri="{FF2B5EF4-FFF2-40B4-BE49-F238E27FC236}">
                          <a16:creationId xmlns:a16="http://schemas.microsoft.com/office/drawing/2014/main" id="{EAD68D08-ABCE-4C50-86A2-BF28D3C1539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02437" y="1963706"/>
                    <a:ext cx="3600" cy="360"/>
                  </p14:xfrm>
                </p:contentPart>
              </mc:Choice>
              <mc:Fallback xmlns="">
                <p:pic>
                  <p:nvPicPr>
                    <p:cNvPr id="1251" name="Håndskrift 1250">
                      <a:extLst>
                        <a:ext uri="{FF2B5EF4-FFF2-40B4-BE49-F238E27FC236}">
                          <a16:creationId xmlns:a16="http://schemas.microsoft.com/office/drawing/2014/main" id="{EAD68D08-ABCE-4C50-86A2-BF28D3C1539E}"/>
                        </a:ext>
                      </a:extLst>
                    </p:cNvPr>
                    <p:cNvPicPr/>
                    <p:nvPr/>
                  </p:nvPicPr>
                  <p:blipFill>
                    <a:blip r:embed="rId165"/>
                    <a:stretch>
                      <a:fillRect/>
                    </a:stretch>
                  </p:blipFill>
                  <p:spPr>
                    <a:xfrm>
                      <a:off x="1451008" y="1927706"/>
                      <a:ext cx="105943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30">
                  <p14:nvContentPartPr>
                    <p14:cNvPr id="1252" name="Håndskrift 1251">
                      <a:extLst>
                        <a:ext uri="{FF2B5EF4-FFF2-40B4-BE49-F238E27FC236}">
                          <a16:creationId xmlns:a16="http://schemas.microsoft.com/office/drawing/2014/main" id="{A9B9E171-B334-43D8-AC13-9CD8B12EDA3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78517" y="1947506"/>
                    <a:ext cx="49680" cy="39240"/>
                  </p14:xfrm>
                </p:contentPart>
              </mc:Choice>
              <mc:Fallback xmlns="">
                <p:pic>
                  <p:nvPicPr>
                    <p:cNvPr id="1252" name="Håndskrift 1251">
                      <a:extLst>
                        <a:ext uri="{FF2B5EF4-FFF2-40B4-BE49-F238E27FC236}">
                          <a16:creationId xmlns:a16="http://schemas.microsoft.com/office/drawing/2014/main" id="{A9B9E171-B334-43D8-AC13-9CD8B12EDA34}"/>
                        </a:ext>
                      </a:extLst>
                    </p:cNvPr>
                    <p:cNvPicPr/>
                    <p:nvPr/>
                  </p:nvPicPr>
                  <p:blipFill>
                    <a:blip r:embed="rId431"/>
                    <a:stretch>
                      <a:fillRect/>
                    </a:stretch>
                  </p:blipFill>
                  <p:spPr>
                    <a:xfrm>
                      <a:off x="1226222" y="1904854"/>
                      <a:ext cx="153747" cy="12411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32">
                  <p14:nvContentPartPr>
                    <p14:cNvPr id="1253" name="Håndskrift 1252">
                      <a:extLst>
                        <a:ext uri="{FF2B5EF4-FFF2-40B4-BE49-F238E27FC236}">
                          <a16:creationId xmlns:a16="http://schemas.microsoft.com/office/drawing/2014/main" id="{B6323772-4433-4A11-948C-D08BF3C8CC3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41277" y="2019506"/>
                    <a:ext cx="21960" cy="14400"/>
                  </p14:xfrm>
                </p:contentPart>
              </mc:Choice>
              <mc:Fallback xmlns="">
                <p:pic>
                  <p:nvPicPr>
                    <p:cNvPr id="1253" name="Håndskrift 1252">
                      <a:extLst>
                        <a:ext uri="{FF2B5EF4-FFF2-40B4-BE49-F238E27FC236}">
                          <a16:creationId xmlns:a16="http://schemas.microsoft.com/office/drawing/2014/main" id="{B6323772-4433-4A11-948C-D08BF3C8CC39}"/>
                        </a:ext>
                      </a:extLst>
                    </p:cNvPr>
                    <p:cNvPicPr/>
                    <p:nvPr/>
                  </p:nvPicPr>
                  <p:blipFill>
                    <a:blip r:embed="rId433"/>
                    <a:stretch>
                      <a:fillRect/>
                    </a:stretch>
                  </p:blipFill>
                  <p:spPr>
                    <a:xfrm>
                      <a:off x="988991" y="1977153"/>
                      <a:ext cx="126009" cy="9868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34">
                  <p14:nvContentPartPr>
                    <p14:cNvPr id="1254" name="Håndskrift 1253">
                      <a:extLst>
                        <a:ext uri="{FF2B5EF4-FFF2-40B4-BE49-F238E27FC236}">
                          <a16:creationId xmlns:a16="http://schemas.microsoft.com/office/drawing/2014/main" id="{D0CDCA73-FDE3-4818-AD44-25C14B453F8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74237" y="1908266"/>
                    <a:ext cx="39240" cy="63720"/>
                  </p14:xfrm>
                </p:contentPart>
              </mc:Choice>
              <mc:Fallback xmlns="">
                <p:pic>
                  <p:nvPicPr>
                    <p:cNvPr id="1254" name="Håndskrift 1253">
                      <a:extLst>
                        <a:ext uri="{FF2B5EF4-FFF2-40B4-BE49-F238E27FC236}">
                          <a16:creationId xmlns:a16="http://schemas.microsoft.com/office/drawing/2014/main" id="{D0CDCA73-FDE3-4818-AD44-25C14B453F8B}"/>
                        </a:ext>
                      </a:extLst>
                    </p:cNvPr>
                    <p:cNvPicPr/>
                    <p:nvPr/>
                  </p:nvPicPr>
                  <p:blipFill>
                    <a:blip r:embed="rId435"/>
                    <a:stretch>
                      <a:fillRect/>
                    </a:stretch>
                  </p:blipFill>
                  <p:spPr>
                    <a:xfrm>
                      <a:off x="822605" y="1865501"/>
                      <a:ext cx="141987" cy="14882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36">
                  <p14:nvContentPartPr>
                    <p14:cNvPr id="1255" name="Håndskrift 1254">
                      <a:extLst>
                        <a:ext uri="{FF2B5EF4-FFF2-40B4-BE49-F238E27FC236}">
                          <a16:creationId xmlns:a16="http://schemas.microsoft.com/office/drawing/2014/main" id="{4039B18F-DD78-479B-B100-D0A9D62B250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86757" y="2146586"/>
                    <a:ext cx="51840" cy="93600"/>
                  </p14:xfrm>
                </p:contentPart>
              </mc:Choice>
              <mc:Fallback xmlns="">
                <p:pic>
                  <p:nvPicPr>
                    <p:cNvPr id="1255" name="Håndskrift 1254">
                      <a:extLst>
                        <a:ext uri="{FF2B5EF4-FFF2-40B4-BE49-F238E27FC236}">
                          <a16:creationId xmlns:a16="http://schemas.microsoft.com/office/drawing/2014/main" id="{4039B18F-DD78-479B-B100-D0A9D62B250D}"/>
                        </a:ext>
                      </a:extLst>
                    </p:cNvPr>
                    <p:cNvPicPr/>
                    <p:nvPr/>
                  </p:nvPicPr>
                  <p:blipFill>
                    <a:blip r:embed="rId437"/>
                    <a:stretch>
                      <a:fillRect/>
                    </a:stretch>
                  </p:blipFill>
                  <p:spPr>
                    <a:xfrm>
                      <a:off x="733859" y="2103846"/>
                      <a:ext cx="157107" cy="17865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38">
                  <p14:nvContentPartPr>
                    <p14:cNvPr id="1256" name="Håndskrift 1255">
                      <a:extLst>
                        <a:ext uri="{FF2B5EF4-FFF2-40B4-BE49-F238E27FC236}">
                          <a16:creationId xmlns:a16="http://schemas.microsoft.com/office/drawing/2014/main" id="{FE78CC9E-706B-484B-9173-E50279080F3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91357" y="2281586"/>
                    <a:ext cx="82440" cy="105120"/>
                  </p14:xfrm>
                </p:contentPart>
              </mc:Choice>
              <mc:Fallback xmlns="">
                <p:pic>
                  <p:nvPicPr>
                    <p:cNvPr id="1256" name="Håndskrift 1255">
                      <a:extLst>
                        <a:ext uri="{FF2B5EF4-FFF2-40B4-BE49-F238E27FC236}">
                          <a16:creationId xmlns:a16="http://schemas.microsoft.com/office/drawing/2014/main" id="{FE78CC9E-706B-484B-9173-E50279080F3D}"/>
                        </a:ext>
                      </a:extLst>
                    </p:cNvPr>
                    <p:cNvPicPr/>
                    <p:nvPr/>
                  </p:nvPicPr>
                  <p:blipFill>
                    <a:blip r:embed="rId439"/>
                    <a:stretch>
                      <a:fillRect/>
                    </a:stretch>
                  </p:blipFill>
                  <p:spPr>
                    <a:xfrm>
                      <a:off x="638847" y="2239027"/>
                      <a:ext cx="186934" cy="18981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40">
                  <p14:nvContentPartPr>
                    <p14:cNvPr id="1257" name="Håndskrift 1256">
                      <a:extLst>
                        <a:ext uri="{FF2B5EF4-FFF2-40B4-BE49-F238E27FC236}">
                          <a16:creationId xmlns:a16="http://schemas.microsoft.com/office/drawing/2014/main" id="{AA7066A3-A0BE-4515-9F63-BC406971584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37597" y="2519906"/>
                    <a:ext cx="73800" cy="29880"/>
                  </p14:xfrm>
                </p:contentPart>
              </mc:Choice>
              <mc:Fallback xmlns="">
                <p:pic>
                  <p:nvPicPr>
                    <p:cNvPr id="1257" name="Håndskrift 1256">
                      <a:extLst>
                        <a:ext uri="{FF2B5EF4-FFF2-40B4-BE49-F238E27FC236}">
                          <a16:creationId xmlns:a16="http://schemas.microsoft.com/office/drawing/2014/main" id="{AA7066A3-A0BE-4515-9F63-BC4069715846}"/>
                        </a:ext>
                      </a:extLst>
                    </p:cNvPr>
                    <p:cNvPicPr/>
                    <p:nvPr/>
                  </p:nvPicPr>
                  <p:blipFill>
                    <a:blip r:embed="rId441"/>
                    <a:stretch>
                      <a:fillRect/>
                    </a:stretch>
                  </p:blipFill>
                  <p:spPr>
                    <a:xfrm>
                      <a:off x="884883" y="2477220"/>
                      <a:ext cx="178701" cy="11482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42">
                  <p14:nvContentPartPr>
                    <p14:cNvPr id="1258" name="Håndskrift 1257">
                      <a:extLst>
                        <a:ext uri="{FF2B5EF4-FFF2-40B4-BE49-F238E27FC236}">
                          <a16:creationId xmlns:a16="http://schemas.microsoft.com/office/drawing/2014/main" id="{262CE64B-72C1-4B25-9900-3DC5A971770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844077" y="2501186"/>
                    <a:ext cx="10440" cy="19080"/>
                  </p14:xfrm>
                </p:contentPart>
              </mc:Choice>
              <mc:Fallback xmlns="">
                <p:pic>
                  <p:nvPicPr>
                    <p:cNvPr id="1258" name="Håndskrift 1257">
                      <a:extLst>
                        <a:ext uri="{FF2B5EF4-FFF2-40B4-BE49-F238E27FC236}">
                          <a16:creationId xmlns:a16="http://schemas.microsoft.com/office/drawing/2014/main" id="{262CE64B-72C1-4B25-9900-3DC5A9717707}"/>
                        </a:ext>
                      </a:extLst>
                    </p:cNvPr>
                    <p:cNvPicPr/>
                    <p:nvPr/>
                  </p:nvPicPr>
                  <p:blipFill>
                    <a:blip r:embed="rId443"/>
                    <a:stretch>
                      <a:fillRect/>
                    </a:stretch>
                  </p:blipFill>
                  <p:spPr>
                    <a:xfrm>
                      <a:off x="1791877" y="2458786"/>
                      <a:ext cx="114318" cy="10345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44">
                  <p14:nvContentPartPr>
                    <p14:cNvPr id="1259" name="Håndskrift 1258">
                      <a:extLst>
                        <a:ext uri="{FF2B5EF4-FFF2-40B4-BE49-F238E27FC236}">
                          <a16:creationId xmlns:a16="http://schemas.microsoft.com/office/drawing/2014/main" id="{B09BB6A9-C8A8-49D2-B61E-CB38C1E9CF0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71517" y="2146586"/>
                    <a:ext cx="90720" cy="100440"/>
                  </p14:xfrm>
                </p:contentPart>
              </mc:Choice>
              <mc:Fallback xmlns="">
                <p:pic>
                  <p:nvPicPr>
                    <p:cNvPr id="1259" name="Håndskrift 1258">
                      <a:extLst>
                        <a:ext uri="{FF2B5EF4-FFF2-40B4-BE49-F238E27FC236}">
                          <a16:creationId xmlns:a16="http://schemas.microsoft.com/office/drawing/2014/main" id="{B09BB6A9-C8A8-49D2-B61E-CB38C1E9CF00}"/>
                        </a:ext>
                      </a:extLst>
                    </p:cNvPr>
                    <p:cNvPicPr/>
                    <p:nvPr/>
                  </p:nvPicPr>
                  <p:blipFill>
                    <a:blip r:embed="rId445"/>
                    <a:stretch>
                      <a:fillRect/>
                    </a:stretch>
                  </p:blipFill>
                  <p:spPr>
                    <a:xfrm>
                      <a:off x="1918773" y="2103846"/>
                      <a:ext cx="195681" cy="18549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46">
                  <p14:nvContentPartPr>
                    <p14:cNvPr id="1260" name="Håndskrift 1259">
                      <a:extLst>
                        <a:ext uri="{FF2B5EF4-FFF2-40B4-BE49-F238E27FC236}">
                          <a16:creationId xmlns:a16="http://schemas.microsoft.com/office/drawing/2014/main" id="{987A7928-487B-4D3F-A797-AD649C494A0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74397" y="2218226"/>
                    <a:ext cx="62280" cy="155160"/>
                  </p14:xfrm>
                </p:contentPart>
              </mc:Choice>
              <mc:Fallback xmlns="">
                <p:pic>
                  <p:nvPicPr>
                    <p:cNvPr id="1260" name="Håndskrift 1259">
                      <a:extLst>
                        <a:ext uri="{FF2B5EF4-FFF2-40B4-BE49-F238E27FC236}">
                          <a16:creationId xmlns:a16="http://schemas.microsoft.com/office/drawing/2014/main" id="{987A7928-487B-4D3F-A797-AD649C494A05}"/>
                        </a:ext>
                      </a:extLst>
                    </p:cNvPr>
                    <p:cNvPicPr/>
                    <p:nvPr/>
                  </p:nvPicPr>
                  <p:blipFill>
                    <a:blip r:embed="rId447"/>
                    <a:stretch>
                      <a:fillRect/>
                    </a:stretch>
                  </p:blipFill>
                  <p:spPr>
                    <a:xfrm>
                      <a:off x="1921617" y="2175482"/>
                      <a:ext cx="167312" cy="2402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48">
                  <p14:nvContentPartPr>
                    <p14:cNvPr id="1261" name="Håndskrift 1260">
                      <a:extLst>
                        <a:ext uri="{FF2B5EF4-FFF2-40B4-BE49-F238E27FC236}">
                          <a16:creationId xmlns:a16="http://schemas.microsoft.com/office/drawing/2014/main" id="{521E8076-DC72-4987-8750-5FD74BF8FBB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38717" y="3036866"/>
                    <a:ext cx="5040" cy="8640"/>
                  </p14:xfrm>
                </p:contentPart>
              </mc:Choice>
              <mc:Fallback xmlns="">
                <p:pic>
                  <p:nvPicPr>
                    <p:cNvPr id="1261" name="Håndskrift 1260">
                      <a:extLst>
                        <a:ext uri="{FF2B5EF4-FFF2-40B4-BE49-F238E27FC236}">
                          <a16:creationId xmlns:a16="http://schemas.microsoft.com/office/drawing/2014/main" id="{521E8076-DC72-4987-8750-5FD74BF8FBBA}"/>
                        </a:ext>
                      </a:extLst>
                    </p:cNvPr>
                    <p:cNvPicPr/>
                    <p:nvPr/>
                  </p:nvPicPr>
                  <p:blipFill>
                    <a:blip r:embed="rId449"/>
                    <a:stretch>
                      <a:fillRect/>
                    </a:stretch>
                  </p:blipFill>
                  <p:spPr>
                    <a:xfrm>
                      <a:off x="1388317" y="2993666"/>
                      <a:ext cx="105336" cy="9460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50">
                  <p14:nvContentPartPr>
                    <p14:cNvPr id="1262" name="Håndskrift 1261">
                      <a:extLst>
                        <a:ext uri="{FF2B5EF4-FFF2-40B4-BE49-F238E27FC236}">
                          <a16:creationId xmlns:a16="http://schemas.microsoft.com/office/drawing/2014/main" id="{A70AA667-20F3-40F3-AB1E-F7D4B15B333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79957" y="3021026"/>
                    <a:ext cx="63360" cy="73080"/>
                  </p14:xfrm>
                </p:contentPart>
              </mc:Choice>
              <mc:Fallback xmlns="">
                <p:pic>
                  <p:nvPicPr>
                    <p:cNvPr id="1262" name="Håndskrift 1261">
                      <a:extLst>
                        <a:ext uri="{FF2B5EF4-FFF2-40B4-BE49-F238E27FC236}">
                          <a16:creationId xmlns:a16="http://schemas.microsoft.com/office/drawing/2014/main" id="{A70AA667-20F3-40F3-AB1E-F7D4B15B3330}"/>
                        </a:ext>
                      </a:extLst>
                    </p:cNvPr>
                    <p:cNvPicPr/>
                    <p:nvPr/>
                  </p:nvPicPr>
                  <p:blipFill>
                    <a:blip r:embed="rId451"/>
                    <a:stretch>
                      <a:fillRect/>
                    </a:stretch>
                  </p:blipFill>
                  <p:spPr>
                    <a:xfrm>
                      <a:off x="1227157" y="2978289"/>
                      <a:ext cx="168432" cy="15812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52">
                  <p14:nvContentPartPr>
                    <p14:cNvPr id="1263" name="Håndskrift 1262">
                      <a:extLst>
                        <a:ext uri="{FF2B5EF4-FFF2-40B4-BE49-F238E27FC236}">
                          <a16:creationId xmlns:a16="http://schemas.microsoft.com/office/drawing/2014/main" id="{5D68073D-A3F7-4054-BA9B-CAAF18A0B21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14957" y="3068906"/>
                    <a:ext cx="63000" cy="79200"/>
                  </p14:xfrm>
                </p:contentPart>
              </mc:Choice>
              <mc:Fallback xmlns="">
                <p:pic>
                  <p:nvPicPr>
                    <p:cNvPr id="1263" name="Håndskrift 1262">
                      <a:extLst>
                        <a:ext uri="{FF2B5EF4-FFF2-40B4-BE49-F238E27FC236}">
                          <a16:creationId xmlns:a16="http://schemas.microsoft.com/office/drawing/2014/main" id="{5D68073D-A3F7-4054-BA9B-CAAF18A0B219}"/>
                        </a:ext>
                      </a:extLst>
                    </p:cNvPr>
                    <p:cNvPicPr/>
                    <p:nvPr/>
                  </p:nvPicPr>
                  <p:blipFill>
                    <a:blip r:embed="rId453"/>
                    <a:stretch>
                      <a:fillRect/>
                    </a:stretch>
                  </p:blipFill>
                  <p:spPr>
                    <a:xfrm>
                      <a:off x="1362016" y="3026325"/>
                      <a:ext cx="168353" cy="16393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54">
                  <p14:nvContentPartPr>
                    <p14:cNvPr id="1264" name="Håndskrift 1263">
                      <a:extLst>
                        <a:ext uri="{FF2B5EF4-FFF2-40B4-BE49-F238E27FC236}">
                          <a16:creationId xmlns:a16="http://schemas.microsoft.com/office/drawing/2014/main" id="{D585ED0A-61A2-4318-89CE-F3AE65675A3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02437" y="3084746"/>
                    <a:ext cx="15480" cy="36000"/>
                  </p14:xfrm>
                </p:contentPart>
              </mc:Choice>
              <mc:Fallback xmlns="">
                <p:pic>
                  <p:nvPicPr>
                    <p:cNvPr id="1264" name="Håndskrift 1263">
                      <a:extLst>
                        <a:ext uri="{FF2B5EF4-FFF2-40B4-BE49-F238E27FC236}">
                          <a16:creationId xmlns:a16="http://schemas.microsoft.com/office/drawing/2014/main" id="{D585ED0A-61A2-4318-89CE-F3AE65675A33}"/>
                        </a:ext>
                      </a:extLst>
                    </p:cNvPr>
                    <p:cNvPicPr/>
                    <p:nvPr/>
                  </p:nvPicPr>
                  <p:blipFill>
                    <a:blip r:embed="rId455"/>
                    <a:stretch>
                      <a:fillRect/>
                    </a:stretch>
                  </p:blipFill>
                  <p:spPr>
                    <a:xfrm>
                      <a:off x="1450837" y="3042393"/>
                      <a:ext cx="118164" cy="12028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56">
                  <p14:nvContentPartPr>
                    <p14:cNvPr id="1265" name="Håndskrift 1264">
                      <a:extLst>
                        <a:ext uri="{FF2B5EF4-FFF2-40B4-BE49-F238E27FC236}">
                          <a16:creationId xmlns:a16="http://schemas.microsoft.com/office/drawing/2014/main" id="{EF2A77AA-5F57-494F-A18E-577B0D904CD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86597" y="2981426"/>
                    <a:ext cx="40320" cy="95760"/>
                  </p14:xfrm>
                </p:contentPart>
              </mc:Choice>
              <mc:Fallback xmlns="">
                <p:pic>
                  <p:nvPicPr>
                    <p:cNvPr id="1265" name="Håndskrift 1264">
                      <a:extLst>
                        <a:ext uri="{FF2B5EF4-FFF2-40B4-BE49-F238E27FC236}">
                          <a16:creationId xmlns:a16="http://schemas.microsoft.com/office/drawing/2014/main" id="{EF2A77AA-5F57-494F-A18E-577B0D904CD1}"/>
                        </a:ext>
                      </a:extLst>
                    </p:cNvPr>
                    <p:cNvPicPr/>
                    <p:nvPr/>
                  </p:nvPicPr>
                  <p:blipFill>
                    <a:blip r:embed="rId457"/>
                    <a:stretch>
                      <a:fillRect/>
                    </a:stretch>
                  </p:blipFill>
                  <p:spPr>
                    <a:xfrm>
                      <a:off x="1433544" y="2938866"/>
                      <a:ext cx="145895" cy="18045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58">
                  <p14:nvContentPartPr>
                    <p14:cNvPr id="1266" name="Håndskrift 1265">
                      <a:extLst>
                        <a:ext uri="{FF2B5EF4-FFF2-40B4-BE49-F238E27FC236}">
                          <a16:creationId xmlns:a16="http://schemas.microsoft.com/office/drawing/2014/main" id="{C48D9D49-80FF-486A-ACA8-AC02FF3DE02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31157" y="3132266"/>
                    <a:ext cx="24120" cy="36360"/>
                  </p14:xfrm>
                </p:contentPart>
              </mc:Choice>
              <mc:Fallback xmlns="">
                <p:pic>
                  <p:nvPicPr>
                    <p:cNvPr id="1266" name="Håndskrift 1265">
                      <a:extLst>
                        <a:ext uri="{FF2B5EF4-FFF2-40B4-BE49-F238E27FC236}">
                          <a16:creationId xmlns:a16="http://schemas.microsoft.com/office/drawing/2014/main" id="{C48D9D49-80FF-486A-ACA8-AC02FF3DE028}"/>
                        </a:ext>
                      </a:extLst>
                    </p:cNvPr>
                    <p:cNvPicPr/>
                    <p:nvPr/>
                  </p:nvPicPr>
                  <p:blipFill>
                    <a:blip r:embed="rId459"/>
                    <a:stretch>
                      <a:fillRect/>
                    </a:stretch>
                  </p:blipFill>
                  <p:spPr>
                    <a:xfrm>
                      <a:off x="1378722" y="3089490"/>
                      <a:ext cx="128465" cy="1214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60">
                  <p14:nvContentPartPr>
                    <p14:cNvPr id="1267" name="Håndskrift 1266">
                      <a:extLst>
                        <a:ext uri="{FF2B5EF4-FFF2-40B4-BE49-F238E27FC236}">
                          <a16:creationId xmlns:a16="http://schemas.microsoft.com/office/drawing/2014/main" id="{6D1AD735-CC50-471A-AA01-0EB5B79B685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51237" y="3116786"/>
                    <a:ext cx="27000" cy="78840"/>
                  </p14:xfrm>
                </p:contentPart>
              </mc:Choice>
              <mc:Fallback xmlns="">
                <p:pic>
                  <p:nvPicPr>
                    <p:cNvPr id="1267" name="Håndskrift 1266">
                      <a:extLst>
                        <a:ext uri="{FF2B5EF4-FFF2-40B4-BE49-F238E27FC236}">
                          <a16:creationId xmlns:a16="http://schemas.microsoft.com/office/drawing/2014/main" id="{6D1AD735-CC50-471A-AA01-0EB5B79B685E}"/>
                        </a:ext>
                      </a:extLst>
                    </p:cNvPr>
                    <p:cNvPicPr/>
                    <p:nvPr/>
                  </p:nvPicPr>
                  <p:blipFill>
                    <a:blip r:embed="rId461"/>
                    <a:stretch>
                      <a:fillRect/>
                    </a:stretch>
                  </p:blipFill>
                  <p:spPr>
                    <a:xfrm>
                      <a:off x="1298296" y="3074170"/>
                      <a:ext cx="132353" cy="16364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62">
                  <p14:nvContentPartPr>
                    <p14:cNvPr id="1268" name="Håndskrift 1267">
                      <a:extLst>
                        <a:ext uri="{FF2B5EF4-FFF2-40B4-BE49-F238E27FC236}">
                          <a16:creationId xmlns:a16="http://schemas.microsoft.com/office/drawing/2014/main" id="{F050C62B-F4C0-469F-B716-A06A1A964FB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03717" y="3148466"/>
                    <a:ext cx="18720" cy="59040"/>
                  </p14:xfrm>
                </p:contentPart>
              </mc:Choice>
              <mc:Fallback xmlns="">
                <p:pic>
                  <p:nvPicPr>
                    <p:cNvPr id="1268" name="Håndskrift 1267">
                      <a:extLst>
                        <a:ext uri="{FF2B5EF4-FFF2-40B4-BE49-F238E27FC236}">
                          <a16:creationId xmlns:a16="http://schemas.microsoft.com/office/drawing/2014/main" id="{F050C62B-F4C0-469F-B716-A06A1A964FB3}"/>
                        </a:ext>
                      </a:extLst>
                    </p:cNvPr>
                    <p:cNvPicPr/>
                    <p:nvPr/>
                  </p:nvPicPr>
                  <p:blipFill>
                    <a:blip r:embed="rId463"/>
                    <a:stretch>
                      <a:fillRect/>
                    </a:stretch>
                  </p:blipFill>
                  <p:spPr>
                    <a:xfrm>
                      <a:off x="1250231" y="3105683"/>
                      <a:ext cx="125157" cy="14417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64">
                  <p14:nvContentPartPr>
                    <p14:cNvPr id="1269" name="Håndskrift 1268">
                      <a:extLst>
                        <a:ext uri="{FF2B5EF4-FFF2-40B4-BE49-F238E27FC236}">
                          <a16:creationId xmlns:a16="http://schemas.microsoft.com/office/drawing/2014/main" id="{48915CA5-B87B-40AF-9905-C105AAAFE01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00397" y="3124346"/>
                    <a:ext cx="360" cy="26640"/>
                  </p14:xfrm>
                </p:contentPart>
              </mc:Choice>
              <mc:Fallback xmlns="">
                <p:pic>
                  <p:nvPicPr>
                    <p:cNvPr id="1269" name="Håndskrift 1268">
                      <a:extLst>
                        <a:ext uri="{FF2B5EF4-FFF2-40B4-BE49-F238E27FC236}">
                          <a16:creationId xmlns:a16="http://schemas.microsoft.com/office/drawing/2014/main" id="{48915CA5-B87B-40AF-9905-C105AAAFE015}"/>
                        </a:ext>
                      </a:extLst>
                    </p:cNvPr>
                    <p:cNvPicPr/>
                    <p:nvPr/>
                  </p:nvPicPr>
                  <p:blipFill>
                    <a:blip r:embed="rId465"/>
                    <a:stretch>
                      <a:fillRect/>
                    </a:stretch>
                  </p:blipFill>
                  <p:spPr>
                    <a:xfrm>
                      <a:off x="1164397" y="3082060"/>
                      <a:ext cx="72000" cy="11078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66">
                  <p14:nvContentPartPr>
                    <p14:cNvPr id="1270" name="Håndskrift 1269">
                      <a:extLst>
                        <a:ext uri="{FF2B5EF4-FFF2-40B4-BE49-F238E27FC236}">
                          <a16:creationId xmlns:a16="http://schemas.microsoft.com/office/drawing/2014/main" id="{AD64630C-015F-444A-B55A-F13FFA66F05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01677" y="3140186"/>
                    <a:ext cx="55440" cy="74880"/>
                  </p14:xfrm>
                </p:contentPart>
              </mc:Choice>
              <mc:Fallback xmlns="">
                <p:pic>
                  <p:nvPicPr>
                    <p:cNvPr id="1270" name="Håndskrift 1269">
                      <a:extLst>
                        <a:ext uri="{FF2B5EF4-FFF2-40B4-BE49-F238E27FC236}">
                          <a16:creationId xmlns:a16="http://schemas.microsoft.com/office/drawing/2014/main" id="{AD64630C-015F-444A-B55A-F13FFA66F05F}"/>
                        </a:ext>
                      </a:extLst>
                    </p:cNvPr>
                    <p:cNvPicPr/>
                    <p:nvPr/>
                  </p:nvPicPr>
                  <p:blipFill>
                    <a:blip r:embed="rId467"/>
                    <a:stretch>
                      <a:fillRect/>
                    </a:stretch>
                  </p:blipFill>
                  <p:spPr>
                    <a:xfrm>
                      <a:off x="948877" y="3097397"/>
                      <a:ext cx="160512" cy="16002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68">
                  <p14:nvContentPartPr>
                    <p14:cNvPr id="1271" name="Håndskrift 1270">
                      <a:extLst>
                        <a:ext uri="{FF2B5EF4-FFF2-40B4-BE49-F238E27FC236}">
                          <a16:creationId xmlns:a16="http://schemas.microsoft.com/office/drawing/2014/main" id="{15508B83-0441-413C-B99A-E3684553C2D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14197" y="3116786"/>
                    <a:ext cx="127440" cy="41760"/>
                  </p14:xfrm>
                </p:contentPart>
              </mc:Choice>
              <mc:Fallback xmlns="">
                <p:pic>
                  <p:nvPicPr>
                    <p:cNvPr id="1271" name="Håndskrift 1270">
                      <a:extLst>
                        <a:ext uri="{FF2B5EF4-FFF2-40B4-BE49-F238E27FC236}">
                          <a16:creationId xmlns:a16="http://schemas.microsoft.com/office/drawing/2014/main" id="{15508B83-0441-413C-B99A-E3684553C2DA}"/>
                        </a:ext>
                      </a:extLst>
                    </p:cNvPr>
                    <p:cNvPicPr/>
                    <p:nvPr/>
                  </p:nvPicPr>
                  <p:blipFill>
                    <a:blip r:embed="rId469"/>
                    <a:stretch>
                      <a:fillRect/>
                    </a:stretch>
                  </p:blipFill>
                  <p:spPr>
                    <a:xfrm>
                      <a:off x="861536" y="3074174"/>
                      <a:ext cx="232236" cy="12655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70">
                  <p14:nvContentPartPr>
                    <p14:cNvPr id="1272" name="Håndskrift 1271">
                      <a:extLst>
                        <a:ext uri="{FF2B5EF4-FFF2-40B4-BE49-F238E27FC236}">
                          <a16:creationId xmlns:a16="http://schemas.microsoft.com/office/drawing/2014/main" id="{3CF25D39-B5CD-4853-A7B8-1D0AC7C2EA9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04997" y="3183386"/>
                    <a:ext cx="73080" cy="46440"/>
                  </p14:xfrm>
                </p:contentPart>
              </mc:Choice>
              <mc:Fallback xmlns="">
                <p:pic>
                  <p:nvPicPr>
                    <p:cNvPr id="1272" name="Håndskrift 1271">
                      <a:extLst>
                        <a:ext uri="{FF2B5EF4-FFF2-40B4-BE49-F238E27FC236}">
                          <a16:creationId xmlns:a16="http://schemas.microsoft.com/office/drawing/2014/main" id="{3CF25D39-B5CD-4853-A7B8-1D0AC7C2EA93}"/>
                        </a:ext>
                      </a:extLst>
                    </p:cNvPr>
                    <p:cNvPicPr/>
                    <p:nvPr/>
                  </p:nvPicPr>
                  <p:blipFill>
                    <a:blip r:embed="rId471"/>
                    <a:stretch>
                      <a:fillRect/>
                    </a:stretch>
                  </p:blipFill>
                  <p:spPr>
                    <a:xfrm>
                      <a:off x="1052421" y="3140780"/>
                      <a:ext cx="177705" cy="13122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72">
                  <p14:nvContentPartPr>
                    <p14:cNvPr id="1273" name="Håndskrift 1272">
                      <a:extLst>
                        <a:ext uri="{FF2B5EF4-FFF2-40B4-BE49-F238E27FC236}">
                          <a16:creationId xmlns:a16="http://schemas.microsoft.com/office/drawing/2014/main" id="{DABEA9E8-9606-43B4-9F0C-F38BC9E9DB9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04637" y="3124346"/>
                    <a:ext cx="8640" cy="68040"/>
                  </p14:xfrm>
                </p:contentPart>
              </mc:Choice>
              <mc:Fallback xmlns="">
                <p:pic>
                  <p:nvPicPr>
                    <p:cNvPr id="1273" name="Håndskrift 1272">
                      <a:extLst>
                        <a:ext uri="{FF2B5EF4-FFF2-40B4-BE49-F238E27FC236}">
                          <a16:creationId xmlns:a16="http://schemas.microsoft.com/office/drawing/2014/main" id="{DABEA9E8-9606-43B4-9F0C-F38BC9E9DB96}"/>
                        </a:ext>
                      </a:extLst>
                    </p:cNvPr>
                    <p:cNvPicPr/>
                    <p:nvPr/>
                  </p:nvPicPr>
                  <p:blipFill>
                    <a:blip r:embed="rId473"/>
                    <a:stretch>
                      <a:fillRect/>
                    </a:stretch>
                  </p:blipFill>
                  <p:spPr>
                    <a:xfrm>
                      <a:off x="1053813" y="3081554"/>
                      <a:ext cx="109779" cy="15319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74">
                  <p14:nvContentPartPr>
                    <p14:cNvPr id="1274" name="Håndskrift 1273">
                      <a:extLst>
                        <a:ext uri="{FF2B5EF4-FFF2-40B4-BE49-F238E27FC236}">
                          <a16:creationId xmlns:a16="http://schemas.microsoft.com/office/drawing/2014/main" id="{D332E6D5-DA5B-4EB7-84CF-BEAB2CA2B3A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73317" y="3235586"/>
                    <a:ext cx="20880" cy="74160"/>
                  </p14:xfrm>
                </p:contentPart>
              </mc:Choice>
              <mc:Fallback xmlns="">
                <p:pic>
                  <p:nvPicPr>
                    <p:cNvPr id="1274" name="Håndskrift 1273">
                      <a:extLst>
                        <a:ext uri="{FF2B5EF4-FFF2-40B4-BE49-F238E27FC236}">
                          <a16:creationId xmlns:a16="http://schemas.microsoft.com/office/drawing/2014/main" id="{D332E6D5-DA5B-4EB7-84CF-BEAB2CA2B3A0}"/>
                        </a:ext>
                      </a:extLst>
                    </p:cNvPr>
                    <p:cNvPicPr/>
                    <p:nvPr/>
                  </p:nvPicPr>
                  <p:blipFill>
                    <a:blip r:embed="rId475"/>
                    <a:stretch>
                      <a:fillRect/>
                    </a:stretch>
                  </p:blipFill>
                  <p:spPr>
                    <a:xfrm>
                      <a:off x="1021117" y="3192965"/>
                      <a:ext cx="124758" cy="15897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76">
                  <p14:nvContentPartPr>
                    <p14:cNvPr id="1275" name="Håndskrift 1274">
                      <a:extLst>
                        <a:ext uri="{FF2B5EF4-FFF2-40B4-BE49-F238E27FC236}">
                          <a16:creationId xmlns:a16="http://schemas.microsoft.com/office/drawing/2014/main" id="{182E8F8C-B047-4E74-A6E5-EA106ABFF6E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12917" y="3267626"/>
                    <a:ext cx="78840" cy="38880"/>
                  </p14:xfrm>
                </p:contentPart>
              </mc:Choice>
              <mc:Fallback xmlns="">
                <p:pic>
                  <p:nvPicPr>
                    <p:cNvPr id="1275" name="Håndskrift 1274">
                      <a:extLst>
                        <a:ext uri="{FF2B5EF4-FFF2-40B4-BE49-F238E27FC236}">
                          <a16:creationId xmlns:a16="http://schemas.microsoft.com/office/drawing/2014/main" id="{182E8F8C-B047-4E74-A6E5-EA106ABFF6E7}"/>
                        </a:ext>
                      </a:extLst>
                    </p:cNvPr>
                    <p:cNvPicPr/>
                    <p:nvPr/>
                  </p:nvPicPr>
                  <p:blipFill>
                    <a:blip r:embed="rId477"/>
                    <a:stretch>
                      <a:fillRect/>
                    </a:stretch>
                  </p:blipFill>
                  <p:spPr>
                    <a:xfrm>
                      <a:off x="1060004" y="3224901"/>
                      <a:ext cx="184136" cy="12390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78">
                  <p14:nvContentPartPr>
                    <p14:cNvPr id="1276" name="Håndskrift 1275">
                      <a:extLst>
                        <a:ext uri="{FF2B5EF4-FFF2-40B4-BE49-F238E27FC236}">
                          <a16:creationId xmlns:a16="http://schemas.microsoft.com/office/drawing/2014/main" id="{A43CEBDA-ADDE-4DE2-9FC3-9DE6299FCCA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92477" y="3227666"/>
                    <a:ext cx="55080" cy="54720"/>
                  </p14:xfrm>
                </p:contentPart>
              </mc:Choice>
              <mc:Fallback xmlns="">
                <p:pic>
                  <p:nvPicPr>
                    <p:cNvPr id="1276" name="Håndskrift 1275">
                      <a:extLst>
                        <a:ext uri="{FF2B5EF4-FFF2-40B4-BE49-F238E27FC236}">
                          <a16:creationId xmlns:a16="http://schemas.microsoft.com/office/drawing/2014/main" id="{A43CEBDA-ADDE-4DE2-9FC3-9DE6299FCCAD}"/>
                        </a:ext>
                      </a:extLst>
                    </p:cNvPr>
                    <p:cNvPicPr/>
                    <p:nvPr/>
                  </p:nvPicPr>
                  <p:blipFill>
                    <a:blip r:embed="rId479"/>
                    <a:stretch>
                      <a:fillRect/>
                    </a:stretch>
                  </p:blipFill>
                  <p:spPr>
                    <a:xfrm>
                      <a:off x="1140020" y="3184916"/>
                      <a:ext cx="159470" cy="13979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80">
                  <p14:nvContentPartPr>
                    <p14:cNvPr id="1277" name="Håndskrift 1276">
                      <a:extLst>
                        <a:ext uri="{FF2B5EF4-FFF2-40B4-BE49-F238E27FC236}">
                          <a16:creationId xmlns:a16="http://schemas.microsoft.com/office/drawing/2014/main" id="{D044AAA0-E1CE-4305-8421-5B19AD8E21A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32437" y="3140186"/>
                    <a:ext cx="69120" cy="74880"/>
                  </p14:xfrm>
                </p:contentPart>
              </mc:Choice>
              <mc:Fallback xmlns="">
                <p:pic>
                  <p:nvPicPr>
                    <p:cNvPr id="1277" name="Håndskrift 1276">
                      <a:extLst>
                        <a:ext uri="{FF2B5EF4-FFF2-40B4-BE49-F238E27FC236}">
                          <a16:creationId xmlns:a16="http://schemas.microsoft.com/office/drawing/2014/main" id="{D044AAA0-E1CE-4305-8421-5B19AD8E21AC}"/>
                        </a:ext>
                      </a:extLst>
                    </p:cNvPr>
                    <p:cNvPicPr/>
                    <p:nvPr/>
                  </p:nvPicPr>
                  <p:blipFill>
                    <a:blip r:embed="rId481"/>
                    <a:stretch>
                      <a:fillRect/>
                    </a:stretch>
                  </p:blipFill>
                  <p:spPr>
                    <a:xfrm>
                      <a:off x="1179674" y="3097397"/>
                      <a:ext cx="174119" cy="16002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82">
                  <p14:nvContentPartPr>
                    <p14:cNvPr id="1278" name="Håndskrift 1277">
                      <a:extLst>
                        <a:ext uri="{FF2B5EF4-FFF2-40B4-BE49-F238E27FC236}">
                          <a16:creationId xmlns:a16="http://schemas.microsoft.com/office/drawing/2014/main" id="{CB34848C-EBE7-429A-86DC-0A5FE24B4C4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03717" y="3283466"/>
                    <a:ext cx="3600" cy="91440"/>
                  </p14:xfrm>
                </p:contentPart>
              </mc:Choice>
              <mc:Fallback xmlns="">
                <p:pic>
                  <p:nvPicPr>
                    <p:cNvPr id="1278" name="Håndskrift 1277">
                      <a:extLst>
                        <a:ext uri="{FF2B5EF4-FFF2-40B4-BE49-F238E27FC236}">
                          <a16:creationId xmlns:a16="http://schemas.microsoft.com/office/drawing/2014/main" id="{CB34848C-EBE7-429A-86DC-0A5FE24B4C45}"/>
                        </a:ext>
                      </a:extLst>
                    </p:cNvPr>
                    <p:cNvPicPr/>
                    <p:nvPr/>
                  </p:nvPicPr>
                  <p:blipFill>
                    <a:blip r:embed="rId483"/>
                    <a:stretch>
                      <a:fillRect/>
                    </a:stretch>
                  </p:blipFill>
                  <p:spPr>
                    <a:xfrm>
                      <a:off x="1252288" y="3240936"/>
                      <a:ext cx="105943" cy="17607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84">
                  <p14:nvContentPartPr>
                    <p14:cNvPr id="1279" name="Håndskrift 1278">
                      <a:extLst>
                        <a:ext uri="{FF2B5EF4-FFF2-40B4-BE49-F238E27FC236}">
                          <a16:creationId xmlns:a16="http://schemas.microsoft.com/office/drawing/2014/main" id="{093B18AB-738D-43B7-A3C4-B15CC5132F4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14957" y="3317666"/>
                    <a:ext cx="16920" cy="29880"/>
                  </p14:xfrm>
                </p:contentPart>
              </mc:Choice>
              <mc:Fallback xmlns="">
                <p:pic>
                  <p:nvPicPr>
                    <p:cNvPr id="1279" name="Håndskrift 1278">
                      <a:extLst>
                        <a:ext uri="{FF2B5EF4-FFF2-40B4-BE49-F238E27FC236}">
                          <a16:creationId xmlns:a16="http://schemas.microsoft.com/office/drawing/2014/main" id="{093B18AB-738D-43B7-A3C4-B15CC5132F4B}"/>
                        </a:ext>
                      </a:extLst>
                    </p:cNvPr>
                    <p:cNvPicPr/>
                    <p:nvPr/>
                  </p:nvPicPr>
                  <p:blipFill>
                    <a:blip r:embed="rId485"/>
                    <a:stretch>
                      <a:fillRect/>
                    </a:stretch>
                  </p:blipFill>
                  <p:spPr>
                    <a:xfrm>
                      <a:off x="1363684" y="3274980"/>
                      <a:ext cx="118953" cy="11482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86">
                  <p14:nvContentPartPr>
                    <p14:cNvPr id="1280" name="Håndskrift 1279">
                      <a:extLst>
                        <a:ext uri="{FF2B5EF4-FFF2-40B4-BE49-F238E27FC236}">
                          <a16:creationId xmlns:a16="http://schemas.microsoft.com/office/drawing/2014/main" id="{8E9D0F89-A8F1-48F3-A9BB-3208B621AA0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46917" y="3251786"/>
                    <a:ext cx="129600" cy="54720"/>
                  </p14:xfrm>
                </p:contentPart>
              </mc:Choice>
              <mc:Fallback xmlns="">
                <p:pic>
                  <p:nvPicPr>
                    <p:cNvPr id="1280" name="Håndskrift 1279">
                      <a:extLst>
                        <a:ext uri="{FF2B5EF4-FFF2-40B4-BE49-F238E27FC236}">
                          <a16:creationId xmlns:a16="http://schemas.microsoft.com/office/drawing/2014/main" id="{8E9D0F89-A8F1-48F3-A9BB-3208B621AA0C}"/>
                        </a:ext>
                      </a:extLst>
                    </p:cNvPr>
                    <p:cNvPicPr/>
                    <p:nvPr/>
                  </p:nvPicPr>
                  <p:blipFill>
                    <a:blip r:embed="rId487"/>
                    <a:stretch>
                      <a:fillRect/>
                    </a:stretch>
                  </p:blipFill>
                  <p:spPr>
                    <a:xfrm>
                      <a:off x="1294019" y="3208699"/>
                      <a:ext cx="234867" cy="1404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88">
                  <p14:nvContentPartPr>
                    <p14:cNvPr id="1281" name="Håndskrift 1280">
                      <a:extLst>
                        <a:ext uri="{FF2B5EF4-FFF2-40B4-BE49-F238E27FC236}">
                          <a16:creationId xmlns:a16="http://schemas.microsoft.com/office/drawing/2014/main" id="{014E30AE-594C-4159-B1C7-69E6725D062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22797" y="3243866"/>
                    <a:ext cx="20880" cy="71280"/>
                  </p14:xfrm>
                </p:contentPart>
              </mc:Choice>
              <mc:Fallback xmlns="">
                <p:pic>
                  <p:nvPicPr>
                    <p:cNvPr id="1281" name="Håndskrift 1280">
                      <a:extLst>
                        <a:ext uri="{FF2B5EF4-FFF2-40B4-BE49-F238E27FC236}">
                          <a16:creationId xmlns:a16="http://schemas.microsoft.com/office/drawing/2014/main" id="{014E30AE-594C-4159-B1C7-69E6725D0621}"/>
                        </a:ext>
                      </a:extLst>
                    </p:cNvPr>
                    <p:cNvPicPr/>
                    <p:nvPr/>
                  </p:nvPicPr>
                  <p:blipFill>
                    <a:blip r:embed="rId489"/>
                    <a:stretch>
                      <a:fillRect/>
                    </a:stretch>
                  </p:blipFill>
                  <p:spPr>
                    <a:xfrm>
                      <a:off x="1269259" y="3201183"/>
                      <a:ext cx="127422" cy="15621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90">
                  <p14:nvContentPartPr>
                    <p14:cNvPr id="1282" name="Håndskrift 1281">
                      <a:extLst>
                        <a:ext uri="{FF2B5EF4-FFF2-40B4-BE49-F238E27FC236}">
                          <a16:creationId xmlns:a16="http://schemas.microsoft.com/office/drawing/2014/main" id="{A41855D7-ABDF-4EA2-A24A-CA6292C437A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67077" y="3140186"/>
                    <a:ext cx="108720" cy="57960"/>
                  </p14:xfrm>
                </p:contentPart>
              </mc:Choice>
              <mc:Fallback xmlns="">
                <p:pic>
                  <p:nvPicPr>
                    <p:cNvPr id="1282" name="Håndskrift 1281">
                      <a:extLst>
                        <a:ext uri="{FF2B5EF4-FFF2-40B4-BE49-F238E27FC236}">
                          <a16:creationId xmlns:a16="http://schemas.microsoft.com/office/drawing/2014/main" id="{A41855D7-ABDF-4EA2-A24A-CA6292C437A7}"/>
                        </a:ext>
                      </a:extLst>
                    </p:cNvPr>
                    <p:cNvPicPr/>
                    <p:nvPr/>
                  </p:nvPicPr>
                  <p:blipFill>
                    <a:blip r:embed="rId491"/>
                    <a:stretch>
                      <a:fillRect/>
                    </a:stretch>
                  </p:blipFill>
                  <p:spPr>
                    <a:xfrm>
                      <a:off x="1314300" y="3097568"/>
                      <a:ext cx="213746" cy="1427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92">
                  <p14:nvContentPartPr>
                    <p14:cNvPr id="1283" name="Håndskrift 1282">
                      <a:extLst>
                        <a:ext uri="{FF2B5EF4-FFF2-40B4-BE49-F238E27FC236}">
                          <a16:creationId xmlns:a16="http://schemas.microsoft.com/office/drawing/2014/main" id="{271286A4-CF96-49EA-BEEB-CF621E4C5E0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94517" y="3180146"/>
                    <a:ext cx="40320" cy="99720"/>
                  </p14:xfrm>
                </p:contentPart>
              </mc:Choice>
              <mc:Fallback xmlns="">
                <p:pic>
                  <p:nvPicPr>
                    <p:cNvPr id="1283" name="Håndskrift 1282">
                      <a:extLst>
                        <a:ext uri="{FF2B5EF4-FFF2-40B4-BE49-F238E27FC236}">
                          <a16:creationId xmlns:a16="http://schemas.microsoft.com/office/drawing/2014/main" id="{271286A4-CF96-49EA-BEEB-CF621E4C5E03}"/>
                        </a:ext>
                      </a:extLst>
                    </p:cNvPr>
                    <p:cNvPicPr/>
                    <p:nvPr/>
                  </p:nvPicPr>
                  <p:blipFill>
                    <a:blip r:embed="rId493"/>
                    <a:stretch>
                      <a:fillRect/>
                    </a:stretch>
                  </p:blipFill>
                  <p:spPr>
                    <a:xfrm>
                      <a:off x="1441464" y="3137531"/>
                      <a:ext cx="145895" cy="18452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94">
                  <p14:nvContentPartPr>
                    <p14:cNvPr id="1284" name="Håndskrift 1283">
                      <a:extLst>
                        <a:ext uri="{FF2B5EF4-FFF2-40B4-BE49-F238E27FC236}">
                          <a16:creationId xmlns:a16="http://schemas.microsoft.com/office/drawing/2014/main" id="{01860E2B-3039-4BEE-90F8-3C2294D920B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94517" y="3227666"/>
                    <a:ext cx="23760" cy="110520"/>
                  </p14:xfrm>
                </p:contentPart>
              </mc:Choice>
              <mc:Fallback xmlns="">
                <p:pic>
                  <p:nvPicPr>
                    <p:cNvPr id="1284" name="Håndskrift 1283">
                      <a:extLst>
                        <a:ext uri="{FF2B5EF4-FFF2-40B4-BE49-F238E27FC236}">
                          <a16:creationId xmlns:a16="http://schemas.microsoft.com/office/drawing/2014/main" id="{01860E2B-3039-4BEE-90F8-3C2294D920BB}"/>
                        </a:ext>
                      </a:extLst>
                    </p:cNvPr>
                    <p:cNvPicPr/>
                    <p:nvPr/>
                  </p:nvPicPr>
                  <p:blipFill>
                    <a:blip r:embed="rId495"/>
                    <a:stretch>
                      <a:fillRect/>
                    </a:stretch>
                  </p:blipFill>
                  <p:spPr>
                    <a:xfrm>
                      <a:off x="1441717" y="3184994"/>
                      <a:ext cx="128832" cy="19543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96">
                  <p14:nvContentPartPr>
                    <p14:cNvPr id="1285" name="Håndskrift 1284">
                      <a:extLst>
                        <a:ext uri="{FF2B5EF4-FFF2-40B4-BE49-F238E27FC236}">
                          <a16:creationId xmlns:a16="http://schemas.microsoft.com/office/drawing/2014/main" id="{8043A3AB-2436-4291-9BDE-00FA4761253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34477" y="3196346"/>
                    <a:ext cx="90720" cy="86400"/>
                  </p14:xfrm>
                </p:contentPart>
              </mc:Choice>
              <mc:Fallback xmlns="">
                <p:pic>
                  <p:nvPicPr>
                    <p:cNvPr id="1285" name="Håndskrift 1284">
                      <a:extLst>
                        <a:ext uri="{FF2B5EF4-FFF2-40B4-BE49-F238E27FC236}">
                          <a16:creationId xmlns:a16="http://schemas.microsoft.com/office/drawing/2014/main" id="{8043A3AB-2436-4291-9BDE-00FA4761253F}"/>
                        </a:ext>
                      </a:extLst>
                    </p:cNvPr>
                    <p:cNvPicPr/>
                    <p:nvPr/>
                  </p:nvPicPr>
                  <p:blipFill>
                    <a:blip r:embed="rId497"/>
                    <a:stretch>
                      <a:fillRect/>
                    </a:stretch>
                  </p:blipFill>
                  <p:spPr>
                    <a:xfrm>
                      <a:off x="1481733" y="3153574"/>
                      <a:ext cx="195681" cy="17151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498">
                  <p14:nvContentPartPr>
                    <p14:cNvPr id="1286" name="Håndskrift 1285">
                      <a:extLst>
                        <a:ext uri="{FF2B5EF4-FFF2-40B4-BE49-F238E27FC236}">
                          <a16:creationId xmlns:a16="http://schemas.microsoft.com/office/drawing/2014/main" id="{6158CD52-21C1-489E-8B1C-0C3B616F2A5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653277" y="3227666"/>
                    <a:ext cx="66240" cy="135000"/>
                  </p14:xfrm>
                </p:contentPart>
              </mc:Choice>
              <mc:Fallback xmlns="">
                <p:pic>
                  <p:nvPicPr>
                    <p:cNvPr id="1286" name="Håndskrift 1285">
                      <a:extLst>
                        <a:ext uri="{FF2B5EF4-FFF2-40B4-BE49-F238E27FC236}">
                          <a16:creationId xmlns:a16="http://schemas.microsoft.com/office/drawing/2014/main" id="{6158CD52-21C1-489E-8B1C-0C3B616F2A54}"/>
                        </a:ext>
                      </a:extLst>
                    </p:cNvPr>
                    <p:cNvPicPr/>
                    <p:nvPr/>
                  </p:nvPicPr>
                  <p:blipFill>
                    <a:blip r:embed="rId499"/>
                    <a:stretch>
                      <a:fillRect/>
                    </a:stretch>
                  </p:blipFill>
                  <p:spPr>
                    <a:xfrm>
                      <a:off x="1600285" y="3184944"/>
                      <a:ext cx="171694" cy="22001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00">
                  <p14:nvContentPartPr>
                    <p14:cNvPr id="1287" name="Håndskrift 1286">
                      <a:extLst>
                        <a:ext uri="{FF2B5EF4-FFF2-40B4-BE49-F238E27FC236}">
                          <a16:creationId xmlns:a16="http://schemas.microsoft.com/office/drawing/2014/main" id="{3A2F0596-664E-4628-A815-528AB075B26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59677" y="3355106"/>
                    <a:ext cx="133560" cy="92160"/>
                  </p14:xfrm>
                </p:contentPart>
              </mc:Choice>
              <mc:Fallback xmlns="">
                <p:pic>
                  <p:nvPicPr>
                    <p:cNvPr id="1287" name="Håndskrift 1286">
                      <a:extLst>
                        <a:ext uri="{FF2B5EF4-FFF2-40B4-BE49-F238E27FC236}">
                          <a16:creationId xmlns:a16="http://schemas.microsoft.com/office/drawing/2014/main" id="{3A2F0596-664E-4628-A815-528AB075B26A}"/>
                        </a:ext>
                      </a:extLst>
                    </p:cNvPr>
                    <p:cNvPicPr/>
                    <p:nvPr/>
                  </p:nvPicPr>
                  <p:blipFill>
                    <a:blip r:embed="rId501"/>
                    <a:stretch>
                      <a:fillRect/>
                    </a:stretch>
                  </p:blipFill>
                  <p:spPr>
                    <a:xfrm>
                      <a:off x="1506886" y="3312439"/>
                      <a:ext cx="238613" cy="17706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02">
                  <p14:nvContentPartPr>
                    <p14:cNvPr id="1288" name="Håndskrift 1287">
                      <a:extLst>
                        <a:ext uri="{FF2B5EF4-FFF2-40B4-BE49-F238E27FC236}">
                          <a16:creationId xmlns:a16="http://schemas.microsoft.com/office/drawing/2014/main" id="{106F42B7-A0F9-413B-890A-96746C76CD1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18637" y="3315506"/>
                    <a:ext cx="39960" cy="97200"/>
                  </p14:xfrm>
                </p:contentPart>
              </mc:Choice>
              <mc:Fallback xmlns="">
                <p:pic>
                  <p:nvPicPr>
                    <p:cNvPr id="1288" name="Håndskrift 1287">
                      <a:extLst>
                        <a:ext uri="{FF2B5EF4-FFF2-40B4-BE49-F238E27FC236}">
                          <a16:creationId xmlns:a16="http://schemas.microsoft.com/office/drawing/2014/main" id="{106F42B7-A0F9-413B-890A-96746C76CD19}"/>
                        </a:ext>
                      </a:extLst>
                    </p:cNvPr>
                    <p:cNvPicPr/>
                    <p:nvPr/>
                  </p:nvPicPr>
                  <p:blipFill>
                    <a:blip r:embed="rId503"/>
                    <a:stretch>
                      <a:fillRect/>
                    </a:stretch>
                  </p:blipFill>
                  <p:spPr>
                    <a:xfrm>
                      <a:off x="1466058" y="3272874"/>
                      <a:ext cx="144592" cy="18203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04">
                  <p14:nvContentPartPr>
                    <p14:cNvPr id="1289" name="Håndskrift 1288">
                      <a:extLst>
                        <a:ext uri="{FF2B5EF4-FFF2-40B4-BE49-F238E27FC236}">
                          <a16:creationId xmlns:a16="http://schemas.microsoft.com/office/drawing/2014/main" id="{A80EB910-9288-4FE4-AC29-54FB8FDBA6C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81637" y="3349346"/>
                    <a:ext cx="59400" cy="23760"/>
                  </p14:xfrm>
                </p:contentPart>
              </mc:Choice>
              <mc:Fallback xmlns="">
                <p:pic>
                  <p:nvPicPr>
                    <p:cNvPr id="1289" name="Håndskrift 1288">
                      <a:extLst>
                        <a:ext uri="{FF2B5EF4-FFF2-40B4-BE49-F238E27FC236}">
                          <a16:creationId xmlns:a16="http://schemas.microsoft.com/office/drawing/2014/main" id="{A80EB910-9288-4FE4-AC29-54FB8FDBA6C5}"/>
                        </a:ext>
                      </a:extLst>
                    </p:cNvPr>
                    <p:cNvPicPr/>
                    <p:nvPr/>
                  </p:nvPicPr>
                  <p:blipFill>
                    <a:blip r:embed="rId505"/>
                    <a:stretch>
                      <a:fillRect/>
                    </a:stretch>
                  </p:blipFill>
                  <p:spPr>
                    <a:xfrm>
                      <a:off x="1529071" y="3306917"/>
                      <a:ext cx="164007" cy="10819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06">
                  <p14:nvContentPartPr>
                    <p14:cNvPr id="1290" name="Håndskrift 1289">
                      <a:extLst>
                        <a:ext uri="{FF2B5EF4-FFF2-40B4-BE49-F238E27FC236}">
                          <a16:creationId xmlns:a16="http://schemas.microsoft.com/office/drawing/2014/main" id="{AAB26A5F-52B9-4F3F-B11A-6D27A569B34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48677" y="3387146"/>
                    <a:ext cx="36720" cy="32760"/>
                  </p14:xfrm>
                </p:contentPart>
              </mc:Choice>
              <mc:Fallback xmlns="">
                <p:pic>
                  <p:nvPicPr>
                    <p:cNvPr id="1290" name="Håndskrift 1289">
                      <a:extLst>
                        <a:ext uri="{FF2B5EF4-FFF2-40B4-BE49-F238E27FC236}">
                          <a16:creationId xmlns:a16="http://schemas.microsoft.com/office/drawing/2014/main" id="{AAB26A5F-52B9-4F3F-B11A-6D27A569B346}"/>
                        </a:ext>
                      </a:extLst>
                    </p:cNvPr>
                    <p:cNvPicPr/>
                    <p:nvPr/>
                  </p:nvPicPr>
                  <p:blipFill>
                    <a:blip r:embed="rId507"/>
                    <a:stretch>
                      <a:fillRect/>
                    </a:stretch>
                  </p:blipFill>
                  <p:spPr>
                    <a:xfrm>
                      <a:off x="1695460" y="3344601"/>
                      <a:ext cx="142623" cy="11742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08">
                  <p14:nvContentPartPr>
                    <p14:cNvPr id="1291" name="Håndskrift 1290">
                      <a:extLst>
                        <a:ext uri="{FF2B5EF4-FFF2-40B4-BE49-F238E27FC236}">
                          <a16:creationId xmlns:a16="http://schemas.microsoft.com/office/drawing/2014/main" id="{C67EF128-61AC-4A50-B557-6A74BDD560A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64877" y="3410906"/>
                    <a:ext cx="39960" cy="79920"/>
                  </p14:xfrm>
                </p:contentPart>
              </mc:Choice>
              <mc:Fallback xmlns="">
                <p:pic>
                  <p:nvPicPr>
                    <p:cNvPr id="1291" name="Håndskrift 1290">
                      <a:extLst>
                        <a:ext uri="{FF2B5EF4-FFF2-40B4-BE49-F238E27FC236}">
                          <a16:creationId xmlns:a16="http://schemas.microsoft.com/office/drawing/2014/main" id="{C67EF128-61AC-4A50-B557-6A74BDD560A3}"/>
                        </a:ext>
                      </a:extLst>
                    </p:cNvPr>
                    <p:cNvPicPr/>
                    <p:nvPr/>
                  </p:nvPicPr>
                  <p:blipFill>
                    <a:blip r:embed="rId509"/>
                    <a:stretch>
                      <a:fillRect/>
                    </a:stretch>
                  </p:blipFill>
                  <p:spPr>
                    <a:xfrm>
                      <a:off x="1712298" y="3368168"/>
                      <a:ext cx="144592" cy="1649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10">
                  <p14:nvContentPartPr>
                    <p14:cNvPr id="1292" name="Håndskrift 1291">
                      <a:extLst>
                        <a:ext uri="{FF2B5EF4-FFF2-40B4-BE49-F238E27FC236}">
                          <a16:creationId xmlns:a16="http://schemas.microsoft.com/office/drawing/2014/main" id="{A6A485CA-2759-45E8-8D95-9E6EECF2422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34797" y="3370946"/>
                    <a:ext cx="42120" cy="47160"/>
                  </p14:xfrm>
                </p:contentPart>
              </mc:Choice>
              <mc:Fallback xmlns="">
                <p:pic>
                  <p:nvPicPr>
                    <p:cNvPr id="1292" name="Håndskrift 1291">
                      <a:extLst>
                        <a:ext uri="{FF2B5EF4-FFF2-40B4-BE49-F238E27FC236}">
                          <a16:creationId xmlns:a16="http://schemas.microsoft.com/office/drawing/2014/main" id="{A6A485CA-2759-45E8-8D95-9E6EECF24227}"/>
                        </a:ext>
                      </a:extLst>
                    </p:cNvPr>
                    <p:cNvPicPr/>
                    <p:nvPr/>
                  </p:nvPicPr>
                  <p:blipFill>
                    <a:blip r:embed="rId511"/>
                    <a:stretch>
                      <a:fillRect/>
                    </a:stretch>
                  </p:blipFill>
                  <p:spPr>
                    <a:xfrm>
                      <a:off x="1882147" y="3328460"/>
                      <a:ext cx="146894" cy="13170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12">
                  <p14:nvContentPartPr>
                    <p14:cNvPr id="1293" name="Håndskrift 1292">
                      <a:extLst>
                        <a:ext uri="{FF2B5EF4-FFF2-40B4-BE49-F238E27FC236}">
                          <a16:creationId xmlns:a16="http://schemas.microsoft.com/office/drawing/2014/main" id="{AE52FDDB-F622-4A8E-AD38-7C01B13CA17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88637" y="3347186"/>
                    <a:ext cx="29880" cy="54360"/>
                  </p14:xfrm>
                </p:contentPart>
              </mc:Choice>
              <mc:Fallback xmlns="">
                <p:pic>
                  <p:nvPicPr>
                    <p:cNvPr id="1293" name="Håndskrift 1292">
                      <a:extLst>
                        <a:ext uri="{FF2B5EF4-FFF2-40B4-BE49-F238E27FC236}">
                          <a16:creationId xmlns:a16="http://schemas.microsoft.com/office/drawing/2014/main" id="{AE52FDDB-F622-4A8E-AD38-7C01B13CA172}"/>
                        </a:ext>
                      </a:extLst>
                    </p:cNvPr>
                    <p:cNvPicPr/>
                    <p:nvPr/>
                  </p:nvPicPr>
                  <p:blipFill>
                    <a:blip r:embed="rId513"/>
                    <a:stretch>
                      <a:fillRect/>
                    </a:stretch>
                  </p:blipFill>
                  <p:spPr>
                    <a:xfrm>
                      <a:off x="1735280" y="3304383"/>
                      <a:ext cx="136061" cy="13953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14">
                  <p14:nvContentPartPr>
                    <p14:cNvPr id="1294" name="Håndskrift 1293">
                      <a:extLst>
                        <a:ext uri="{FF2B5EF4-FFF2-40B4-BE49-F238E27FC236}">
                          <a16:creationId xmlns:a16="http://schemas.microsoft.com/office/drawing/2014/main" id="{B832DE59-F45E-467E-A2DD-86C439857D8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820677" y="3402986"/>
                    <a:ext cx="23400" cy="23040"/>
                  </p14:xfrm>
                </p:contentPart>
              </mc:Choice>
              <mc:Fallback xmlns="">
                <p:pic>
                  <p:nvPicPr>
                    <p:cNvPr id="1294" name="Håndskrift 1293">
                      <a:extLst>
                        <a:ext uri="{FF2B5EF4-FFF2-40B4-BE49-F238E27FC236}">
                          <a16:creationId xmlns:a16="http://schemas.microsoft.com/office/drawing/2014/main" id="{B832DE59-F45E-467E-A2DD-86C439857D84}"/>
                        </a:ext>
                      </a:extLst>
                    </p:cNvPr>
                    <p:cNvPicPr/>
                    <p:nvPr/>
                  </p:nvPicPr>
                  <p:blipFill>
                    <a:blip r:embed="rId515"/>
                    <a:stretch>
                      <a:fillRect/>
                    </a:stretch>
                  </p:blipFill>
                  <p:spPr>
                    <a:xfrm>
                      <a:off x="1768677" y="3360319"/>
                      <a:ext cx="126880" cy="10794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16">
                  <p14:nvContentPartPr>
                    <p14:cNvPr id="1295" name="Håndskrift 1294">
                      <a:extLst>
                        <a:ext uri="{FF2B5EF4-FFF2-40B4-BE49-F238E27FC236}">
                          <a16:creationId xmlns:a16="http://schemas.microsoft.com/office/drawing/2014/main" id="{A5D02CEB-CC09-4948-888B-0F7672C3293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003557" y="3363026"/>
                    <a:ext cx="21600" cy="9720"/>
                  </p14:xfrm>
                </p:contentPart>
              </mc:Choice>
              <mc:Fallback xmlns="">
                <p:pic>
                  <p:nvPicPr>
                    <p:cNvPr id="1295" name="Håndskrift 1294">
                      <a:extLst>
                        <a:ext uri="{FF2B5EF4-FFF2-40B4-BE49-F238E27FC236}">
                          <a16:creationId xmlns:a16="http://schemas.microsoft.com/office/drawing/2014/main" id="{A5D02CEB-CC09-4948-888B-0F7672C32934}"/>
                        </a:ext>
                      </a:extLst>
                    </p:cNvPr>
                    <p:cNvPicPr/>
                    <p:nvPr/>
                  </p:nvPicPr>
                  <p:blipFill>
                    <a:blip r:embed="rId517"/>
                    <a:stretch>
                      <a:fillRect/>
                    </a:stretch>
                  </p:blipFill>
                  <p:spPr>
                    <a:xfrm>
                      <a:off x="1950874" y="3318844"/>
                      <a:ext cx="126439" cy="9764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18">
                  <p14:nvContentPartPr>
                    <p14:cNvPr id="1296" name="Håndskrift 1295">
                      <a:extLst>
                        <a:ext uri="{FF2B5EF4-FFF2-40B4-BE49-F238E27FC236}">
                          <a16:creationId xmlns:a16="http://schemas.microsoft.com/office/drawing/2014/main" id="{83185970-721A-42F4-ACA1-6E9A9410812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031997" y="3323066"/>
                    <a:ext cx="3600" cy="360"/>
                  </p14:xfrm>
                </p:contentPart>
              </mc:Choice>
              <mc:Fallback xmlns="">
                <p:pic>
                  <p:nvPicPr>
                    <p:cNvPr id="1296" name="Håndskrift 1295">
                      <a:extLst>
                        <a:ext uri="{FF2B5EF4-FFF2-40B4-BE49-F238E27FC236}">
                          <a16:creationId xmlns:a16="http://schemas.microsoft.com/office/drawing/2014/main" id="{83185970-721A-42F4-ACA1-6E9A94108121}"/>
                        </a:ext>
                      </a:extLst>
                    </p:cNvPr>
                    <p:cNvPicPr/>
                    <p:nvPr/>
                  </p:nvPicPr>
                  <p:blipFill>
                    <a:blip r:embed="rId165"/>
                    <a:stretch>
                      <a:fillRect/>
                    </a:stretch>
                  </p:blipFill>
                  <p:spPr>
                    <a:xfrm>
                      <a:off x="1980568" y="3287066"/>
                      <a:ext cx="105943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19">
                  <p14:nvContentPartPr>
                    <p14:cNvPr id="1297" name="Håndskrift 1296">
                      <a:extLst>
                        <a:ext uri="{FF2B5EF4-FFF2-40B4-BE49-F238E27FC236}">
                          <a16:creationId xmlns:a16="http://schemas.microsoft.com/office/drawing/2014/main" id="{18391A05-EC4F-475E-97A2-24E612BF4FF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01317" y="3235586"/>
                    <a:ext cx="8640" cy="85680"/>
                  </p14:xfrm>
                </p:contentPart>
              </mc:Choice>
              <mc:Fallback xmlns="">
                <p:pic>
                  <p:nvPicPr>
                    <p:cNvPr id="1297" name="Håndskrift 1296">
                      <a:extLst>
                        <a:ext uri="{FF2B5EF4-FFF2-40B4-BE49-F238E27FC236}">
                          <a16:creationId xmlns:a16="http://schemas.microsoft.com/office/drawing/2014/main" id="{18391A05-EC4F-475E-97A2-24E612BF4FF0}"/>
                        </a:ext>
                      </a:extLst>
                    </p:cNvPr>
                    <p:cNvPicPr/>
                    <p:nvPr/>
                  </p:nvPicPr>
                  <p:blipFill>
                    <a:blip r:embed="rId520"/>
                    <a:stretch>
                      <a:fillRect/>
                    </a:stretch>
                  </p:blipFill>
                  <p:spPr>
                    <a:xfrm>
                      <a:off x="950493" y="3192959"/>
                      <a:ext cx="109779" cy="17050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21">
                  <p14:nvContentPartPr>
                    <p14:cNvPr id="1298" name="Håndskrift 1297">
                      <a:extLst>
                        <a:ext uri="{FF2B5EF4-FFF2-40B4-BE49-F238E27FC236}">
                          <a16:creationId xmlns:a16="http://schemas.microsoft.com/office/drawing/2014/main" id="{A5B70218-EEEC-4A89-9A85-19366D12463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05917" y="3164306"/>
                    <a:ext cx="8640" cy="66240"/>
                  </p14:xfrm>
                </p:contentPart>
              </mc:Choice>
              <mc:Fallback xmlns="">
                <p:pic>
                  <p:nvPicPr>
                    <p:cNvPr id="1298" name="Håndskrift 1297">
                      <a:extLst>
                        <a:ext uri="{FF2B5EF4-FFF2-40B4-BE49-F238E27FC236}">
                          <a16:creationId xmlns:a16="http://schemas.microsoft.com/office/drawing/2014/main" id="{A5B70218-EEEC-4A89-9A85-19366D12463E}"/>
                        </a:ext>
                      </a:extLst>
                    </p:cNvPr>
                    <p:cNvPicPr/>
                    <p:nvPr/>
                  </p:nvPicPr>
                  <p:blipFill>
                    <a:blip r:embed="rId522"/>
                    <a:stretch>
                      <a:fillRect/>
                    </a:stretch>
                  </p:blipFill>
                  <p:spPr>
                    <a:xfrm>
                      <a:off x="855093" y="3121293"/>
                      <a:ext cx="109779" cy="15183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23">
                  <p14:nvContentPartPr>
                    <p14:cNvPr id="1299" name="Håndskrift 1298">
                      <a:extLst>
                        <a:ext uri="{FF2B5EF4-FFF2-40B4-BE49-F238E27FC236}">
                          <a16:creationId xmlns:a16="http://schemas.microsoft.com/office/drawing/2014/main" id="{573E1962-B2FF-491B-A7A3-7520BEA7CA2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75597" y="3140186"/>
                    <a:ext cx="3600" cy="38520"/>
                  </p14:xfrm>
                </p:contentPart>
              </mc:Choice>
              <mc:Fallback xmlns="">
                <p:pic>
                  <p:nvPicPr>
                    <p:cNvPr id="1299" name="Håndskrift 1298">
                      <a:extLst>
                        <a:ext uri="{FF2B5EF4-FFF2-40B4-BE49-F238E27FC236}">
                          <a16:creationId xmlns:a16="http://schemas.microsoft.com/office/drawing/2014/main" id="{573E1962-B2FF-491B-A7A3-7520BEA7CA24}"/>
                        </a:ext>
                      </a:extLst>
                    </p:cNvPr>
                    <p:cNvPicPr/>
                    <p:nvPr/>
                  </p:nvPicPr>
                  <p:blipFill>
                    <a:blip r:embed="rId524"/>
                    <a:stretch>
                      <a:fillRect/>
                    </a:stretch>
                  </p:blipFill>
                  <p:spPr>
                    <a:xfrm>
                      <a:off x="724168" y="3096905"/>
                      <a:ext cx="105943" cy="12464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25">
                  <p14:nvContentPartPr>
                    <p14:cNvPr id="1300" name="Håndskrift 1299">
                      <a:extLst>
                        <a:ext uri="{FF2B5EF4-FFF2-40B4-BE49-F238E27FC236}">
                          <a16:creationId xmlns:a16="http://schemas.microsoft.com/office/drawing/2014/main" id="{3B3F5A21-5097-44B7-9BC7-244FE0122AA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9677" y="3068906"/>
                    <a:ext cx="78840" cy="108360"/>
                  </p14:xfrm>
                </p:contentPart>
              </mc:Choice>
              <mc:Fallback xmlns="">
                <p:pic>
                  <p:nvPicPr>
                    <p:cNvPr id="1300" name="Håndskrift 1299">
                      <a:extLst>
                        <a:ext uri="{FF2B5EF4-FFF2-40B4-BE49-F238E27FC236}">
                          <a16:creationId xmlns:a16="http://schemas.microsoft.com/office/drawing/2014/main" id="{3B3F5A21-5097-44B7-9BC7-244FE0122AA7}"/>
                        </a:ext>
                      </a:extLst>
                    </p:cNvPr>
                    <p:cNvPicPr/>
                    <p:nvPr/>
                  </p:nvPicPr>
                  <p:blipFill>
                    <a:blip r:embed="rId526"/>
                    <a:stretch>
                      <a:fillRect/>
                    </a:stretch>
                  </p:blipFill>
                  <p:spPr>
                    <a:xfrm>
                      <a:off x="607117" y="3026245"/>
                      <a:ext cx="183434" cy="19325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27">
                  <p14:nvContentPartPr>
                    <p14:cNvPr id="1301" name="Håndskrift 1300">
                      <a:extLst>
                        <a:ext uri="{FF2B5EF4-FFF2-40B4-BE49-F238E27FC236}">
                          <a16:creationId xmlns:a16="http://schemas.microsoft.com/office/drawing/2014/main" id="{8E9CCABE-D5A0-495A-9954-1ED7761BEE2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35757" y="3323066"/>
                    <a:ext cx="19440" cy="46800"/>
                  </p14:xfrm>
                </p:contentPart>
              </mc:Choice>
              <mc:Fallback xmlns="">
                <p:pic>
                  <p:nvPicPr>
                    <p:cNvPr id="1301" name="Håndskrift 1300">
                      <a:extLst>
                        <a:ext uri="{FF2B5EF4-FFF2-40B4-BE49-F238E27FC236}">
                          <a16:creationId xmlns:a16="http://schemas.microsoft.com/office/drawing/2014/main" id="{8E9CCABE-D5A0-495A-9954-1ED7761BEE26}"/>
                        </a:ext>
                      </a:extLst>
                    </p:cNvPr>
                    <p:cNvPicPr/>
                    <p:nvPr/>
                  </p:nvPicPr>
                  <p:blipFill>
                    <a:blip r:embed="rId528"/>
                    <a:stretch>
                      <a:fillRect/>
                    </a:stretch>
                  </p:blipFill>
                  <p:spPr>
                    <a:xfrm>
                      <a:off x="1283216" y="3280130"/>
                      <a:ext cx="123996" cy="13224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29">
                  <p14:nvContentPartPr>
                    <p14:cNvPr id="1302" name="Håndskrift 1301">
                      <a:extLst>
                        <a:ext uri="{FF2B5EF4-FFF2-40B4-BE49-F238E27FC236}">
                          <a16:creationId xmlns:a16="http://schemas.microsoft.com/office/drawing/2014/main" id="{7F7B08F2-23D7-47EB-B0F1-6A10AEFF922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42237" y="3378866"/>
                    <a:ext cx="18000" cy="64800"/>
                  </p14:xfrm>
                </p:contentPart>
              </mc:Choice>
              <mc:Fallback xmlns="">
                <p:pic>
                  <p:nvPicPr>
                    <p:cNvPr id="1302" name="Håndskrift 1301">
                      <a:extLst>
                        <a:ext uri="{FF2B5EF4-FFF2-40B4-BE49-F238E27FC236}">
                          <a16:creationId xmlns:a16="http://schemas.microsoft.com/office/drawing/2014/main" id="{7F7B08F2-23D7-47EB-B0F1-6A10AEFF922E}"/>
                        </a:ext>
                      </a:extLst>
                    </p:cNvPr>
                    <p:cNvPicPr/>
                    <p:nvPr/>
                  </p:nvPicPr>
                  <p:blipFill>
                    <a:blip r:embed="rId530"/>
                    <a:stretch>
                      <a:fillRect/>
                    </a:stretch>
                  </p:blipFill>
                  <p:spPr>
                    <a:xfrm>
                      <a:off x="1289296" y="3336513"/>
                      <a:ext cx="123353" cy="14908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31">
                  <p14:nvContentPartPr>
                    <p14:cNvPr id="1303" name="Håndskrift 1302">
                      <a:extLst>
                        <a:ext uri="{FF2B5EF4-FFF2-40B4-BE49-F238E27FC236}">
                          <a16:creationId xmlns:a16="http://schemas.microsoft.com/office/drawing/2014/main" id="{521AB009-9AC7-44B7-B162-1042559B304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46637" y="3395066"/>
                    <a:ext cx="30600" cy="35280"/>
                  </p14:xfrm>
                </p:contentPart>
              </mc:Choice>
              <mc:Fallback xmlns="">
                <p:pic>
                  <p:nvPicPr>
                    <p:cNvPr id="1303" name="Håndskrift 1302">
                      <a:extLst>
                        <a:ext uri="{FF2B5EF4-FFF2-40B4-BE49-F238E27FC236}">
                          <a16:creationId xmlns:a16="http://schemas.microsoft.com/office/drawing/2014/main" id="{521AB009-9AC7-44B7-B162-1042559B3047}"/>
                        </a:ext>
                      </a:extLst>
                    </p:cNvPr>
                    <p:cNvPicPr/>
                    <p:nvPr/>
                  </p:nvPicPr>
                  <p:blipFill>
                    <a:blip r:embed="rId532"/>
                    <a:stretch>
                      <a:fillRect/>
                    </a:stretch>
                  </p:blipFill>
                  <p:spPr>
                    <a:xfrm>
                      <a:off x="1392953" y="3352560"/>
                      <a:ext cx="137432" cy="11986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33">
                  <p14:nvContentPartPr>
                    <p14:cNvPr id="1304" name="Håndskrift 1303">
                      <a:extLst>
                        <a:ext uri="{FF2B5EF4-FFF2-40B4-BE49-F238E27FC236}">
                          <a16:creationId xmlns:a16="http://schemas.microsoft.com/office/drawing/2014/main" id="{27A2932A-6643-41C7-B977-FCB961C092F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26557" y="3418466"/>
                    <a:ext cx="8280" cy="3600"/>
                  </p14:xfrm>
                </p:contentPart>
              </mc:Choice>
              <mc:Fallback xmlns="">
                <p:pic>
                  <p:nvPicPr>
                    <p:cNvPr id="1304" name="Håndskrift 1303">
                      <a:extLst>
                        <a:ext uri="{FF2B5EF4-FFF2-40B4-BE49-F238E27FC236}">
                          <a16:creationId xmlns:a16="http://schemas.microsoft.com/office/drawing/2014/main" id="{27A2932A-6643-41C7-B977-FCB961C092FC}"/>
                        </a:ext>
                      </a:extLst>
                    </p:cNvPr>
                    <p:cNvPicPr/>
                    <p:nvPr/>
                  </p:nvPicPr>
                  <p:blipFill>
                    <a:blip r:embed="rId534"/>
                    <a:stretch>
                      <a:fillRect/>
                    </a:stretch>
                  </p:blipFill>
                  <p:spPr>
                    <a:xfrm>
                      <a:off x="1474807" y="3378466"/>
                      <a:ext cx="111263" cy="8320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  <p:grpSp>
          <p:nvGrpSpPr>
            <p:cNvPr id="198" name="Gruppe 197">
              <a:extLst>
                <a:ext uri="{FF2B5EF4-FFF2-40B4-BE49-F238E27FC236}">
                  <a16:creationId xmlns:a16="http://schemas.microsoft.com/office/drawing/2014/main" id="{D580A407-A092-4609-BF90-99CD6F0D198B}"/>
                </a:ext>
              </a:extLst>
            </p:cNvPr>
            <p:cNvGrpSpPr/>
            <p:nvPr/>
          </p:nvGrpSpPr>
          <p:grpSpPr>
            <a:xfrm>
              <a:off x="1851717" y="1011866"/>
              <a:ext cx="1509165" cy="4937014"/>
              <a:chOff x="309037" y="1163786"/>
              <a:chExt cx="2117160" cy="4937014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35">
                <p14:nvContentPartPr>
                  <p14:cNvPr id="1034" name="Håndskrift 1033">
                    <a:extLst>
                      <a:ext uri="{FF2B5EF4-FFF2-40B4-BE49-F238E27FC236}">
                        <a16:creationId xmlns:a16="http://schemas.microsoft.com/office/drawing/2014/main" id="{66B443CD-3600-422F-9D1A-A422BB4AAFF1}"/>
                      </a:ext>
                    </a:extLst>
                  </p14:cNvPr>
                  <p14:cNvContentPartPr/>
                  <p14:nvPr/>
                </p14:nvContentPartPr>
                <p14:xfrm>
                  <a:off x="385480" y="2770364"/>
                  <a:ext cx="827690" cy="3330436"/>
                </p14:xfrm>
              </p:contentPart>
            </mc:Choice>
            <mc:Fallback xmlns="">
              <p:pic>
                <p:nvPicPr>
                  <p:cNvPr id="1034" name="Håndskrift 1033">
                    <a:extLst>
                      <a:ext uri="{FF2B5EF4-FFF2-40B4-BE49-F238E27FC236}">
                        <a16:creationId xmlns:a16="http://schemas.microsoft.com/office/drawing/2014/main" id="{66B443CD-3600-422F-9D1A-A422BB4AAFF1}"/>
                      </a:ext>
                    </a:extLst>
                  </p:cNvPr>
                  <p:cNvPicPr/>
                  <p:nvPr/>
                </p:nvPicPr>
                <p:blipFill>
                  <a:blip r:embed="rId272"/>
                  <a:stretch>
                    <a:fillRect/>
                  </a:stretch>
                </p:blipFill>
                <p:spPr>
                  <a:xfrm>
                    <a:off x="359053" y="2749007"/>
                    <a:ext cx="880015" cy="337272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6">
                <p14:nvContentPartPr>
                  <p14:cNvPr id="1035" name="Håndskrift 1034">
                    <a:extLst>
                      <a:ext uri="{FF2B5EF4-FFF2-40B4-BE49-F238E27FC236}">
                        <a16:creationId xmlns:a16="http://schemas.microsoft.com/office/drawing/2014/main" id="{8CCCBABE-C4B6-41DB-944F-30D7F924EAFD}"/>
                      </a:ext>
                    </a:extLst>
                  </p14:cNvPr>
                  <p14:cNvContentPartPr/>
                  <p14:nvPr/>
                </p14:nvContentPartPr>
                <p14:xfrm>
                  <a:off x="1358264" y="2618130"/>
                  <a:ext cx="149538" cy="1609875"/>
                </p14:xfrm>
              </p:contentPart>
            </mc:Choice>
            <mc:Fallback xmlns="">
              <p:pic>
                <p:nvPicPr>
                  <p:cNvPr id="1035" name="Håndskrift 1034">
                    <a:extLst>
                      <a:ext uri="{FF2B5EF4-FFF2-40B4-BE49-F238E27FC236}">
                        <a16:creationId xmlns:a16="http://schemas.microsoft.com/office/drawing/2014/main" id="{8CCCBABE-C4B6-41DB-944F-30D7F924EAFD}"/>
                      </a:ext>
                    </a:extLst>
                  </p:cNvPr>
                  <p:cNvPicPr/>
                  <p:nvPr/>
                </p:nvPicPr>
                <p:blipFill>
                  <a:blip r:embed="rId274"/>
                  <a:stretch>
                    <a:fillRect/>
                  </a:stretch>
                </p:blipFill>
                <p:spPr>
                  <a:xfrm>
                    <a:off x="1331844" y="2596773"/>
                    <a:ext cx="201850" cy="165216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7">
                <p14:nvContentPartPr>
                  <p14:cNvPr id="1036" name="Håndskrift 1035">
                    <a:extLst>
                      <a:ext uri="{FF2B5EF4-FFF2-40B4-BE49-F238E27FC236}">
                        <a16:creationId xmlns:a16="http://schemas.microsoft.com/office/drawing/2014/main" id="{3D10F167-D734-4684-9669-1197076C2251}"/>
                      </a:ext>
                    </a:extLst>
                  </p14:cNvPr>
                  <p14:cNvContentPartPr/>
                  <p14:nvPr/>
                </p14:nvContentPartPr>
                <p14:xfrm>
                  <a:off x="1587277" y="2808508"/>
                  <a:ext cx="730960" cy="3249039"/>
                </p14:xfrm>
              </p:contentPart>
            </mc:Choice>
            <mc:Fallback xmlns="">
              <p:pic>
                <p:nvPicPr>
                  <p:cNvPr id="1036" name="Håndskrift 1035">
                    <a:extLst>
                      <a:ext uri="{FF2B5EF4-FFF2-40B4-BE49-F238E27FC236}">
                        <a16:creationId xmlns:a16="http://schemas.microsoft.com/office/drawing/2014/main" id="{3D10F167-D734-4684-9669-1197076C2251}"/>
                      </a:ext>
                    </a:extLst>
                  </p:cNvPr>
                  <p:cNvPicPr/>
                  <p:nvPr/>
                </p:nvPicPr>
                <p:blipFill>
                  <a:blip r:embed="rId538"/>
                  <a:stretch>
                    <a:fillRect/>
                  </a:stretch>
                </p:blipFill>
                <p:spPr>
                  <a:xfrm>
                    <a:off x="1560869" y="2787147"/>
                    <a:ext cx="783247" cy="329133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39">
                <p14:nvContentPartPr>
                  <p14:cNvPr id="1037" name="Håndskrift 1036">
                    <a:extLst>
                      <a:ext uri="{FF2B5EF4-FFF2-40B4-BE49-F238E27FC236}">
                        <a16:creationId xmlns:a16="http://schemas.microsoft.com/office/drawing/2014/main" id="{AE3244B7-7957-4302-A924-E6E2BF4A755C}"/>
                      </a:ext>
                    </a:extLst>
                  </p14:cNvPr>
                  <p14:cNvContentPartPr/>
                  <p14:nvPr/>
                </p14:nvContentPartPr>
                <p14:xfrm>
                  <a:off x="443779" y="1316811"/>
                  <a:ext cx="1757860" cy="1761769"/>
                </p14:xfrm>
              </p:contentPart>
            </mc:Choice>
            <mc:Fallback xmlns="">
              <p:pic>
                <p:nvPicPr>
                  <p:cNvPr id="1037" name="Håndskrift 1036">
                    <a:extLst>
                      <a:ext uri="{FF2B5EF4-FFF2-40B4-BE49-F238E27FC236}">
                        <a16:creationId xmlns:a16="http://schemas.microsoft.com/office/drawing/2014/main" id="{AE3244B7-7957-4302-A924-E6E2BF4A755C}"/>
                      </a:ext>
                    </a:extLst>
                  </p:cNvPr>
                  <p:cNvPicPr/>
                  <p:nvPr/>
                </p:nvPicPr>
                <p:blipFill>
                  <a:blip r:embed="rId278"/>
                  <a:stretch>
                    <a:fillRect/>
                  </a:stretch>
                </p:blipFill>
                <p:spPr>
                  <a:xfrm>
                    <a:off x="338075" y="1145890"/>
                    <a:ext cx="1968740" cy="21031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0">
                <p14:nvContentPartPr>
                  <p14:cNvPr id="1038" name="Håndskrift 1037">
                    <a:extLst>
                      <a:ext uri="{FF2B5EF4-FFF2-40B4-BE49-F238E27FC236}">
                        <a16:creationId xmlns:a16="http://schemas.microsoft.com/office/drawing/2014/main" id="{95B97AAF-877C-4600-8754-B7E5452817F6}"/>
                      </a:ext>
                    </a:extLst>
                  </p14:cNvPr>
                  <p14:cNvContentPartPr/>
                  <p14:nvPr/>
                </p14:nvContentPartPr>
                <p14:xfrm>
                  <a:off x="746516" y="1556913"/>
                  <a:ext cx="1595250" cy="1675605"/>
                </p14:xfrm>
              </p:contentPart>
            </mc:Choice>
            <mc:Fallback xmlns="">
              <p:pic>
                <p:nvPicPr>
                  <p:cNvPr id="1038" name="Håndskrift 1037">
                    <a:extLst>
                      <a:ext uri="{FF2B5EF4-FFF2-40B4-BE49-F238E27FC236}">
                        <a16:creationId xmlns:a16="http://schemas.microsoft.com/office/drawing/2014/main" id="{95B97AAF-877C-4600-8754-B7E5452817F6}"/>
                      </a:ext>
                    </a:extLst>
                  </p:cNvPr>
                  <p:cNvPicPr/>
                  <p:nvPr/>
                </p:nvPicPr>
                <p:blipFill>
                  <a:blip r:embed="rId280"/>
                  <a:stretch>
                    <a:fillRect/>
                  </a:stretch>
                </p:blipFill>
                <p:spPr>
                  <a:xfrm>
                    <a:off x="640835" y="1386064"/>
                    <a:ext cx="1806083" cy="201687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1">
                <p14:nvContentPartPr>
                  <p14:cNvPr id="1039" name="Håndskrift 1038">
                    <a:extLst>
                      <a:ext uri="{FF2B5EF4-FFF2-40B4-BE49-F238E27FC236}">
                        <a16:creationId xmlns:a16="http://schemas.microsoft.com/office/drawing/2014/main" id="{326EB1E5-1779-443D-8CE4-298B7B3579C5}"/>
                      </a:ext>
                    </a:extLst>
                  </p14:cNvPr>
                  <p14:cNvContentPartPr/>
                  <p14:nvPr/>
                </p14:nvContentPartPr>
                <p14:xfrm>
                  <a:off x="1702237" y="2576066"/>
                  <a:ext cx="102960" cy="725040"/>
                </p14:xfrm>
              </p:contentPart>
            </mc:Choice>
            <mc:Fallback xmlns="">
              <p:pic>
                <p:nvPicPr>
                  <p:cNvPr id="1039" name="Håndskrift 1038">
                    <a:extLst>
                      <a:ext uri="{FF2B5EF4-FFF2-40B4-BE49-F238E27FC236}">
                        <a16:creationId xmlns:a16="http://schemas.microsoft.com/office/drawing/2014/main" id="{326EB1E5-1779-443D-8CE4-298B7B3579C5}"/>
                      </a:ext>
                    </a:extLst>
                  </p:cNvPr>
                  <p:cNvPicPr/>
                  <p:nvPr/>
                </p:nvPicPr>
                <p:blipFill>
                  <a:blip r:embed="rId282"/>
                  <a:stretch>
                    <a:fillRect/>
                  </a:stretch>
                </p:blipFill>
                <p:spPr>
                  <a:xfrm>
                    <a:off x="1649165" y="2533366"/>
                    <a:ext cx="208574" cy="81001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2">
                <p14:nvContentPartPr>
                  <p14:cNvPr id="1040" name="Håndskrift 1039">
                    <a:extLst>
                      <a:ext uri="{FF2B5EF4-FFF2-40B4-BE49-F238E27FC236}">
                        <a16:creationId xmlns:a16="http://schemas.microsoft.com/office/drawing/2014/main" id="{08816044-9D6B-4BA5-8564-C3626C56AD46}"/>
                      </a:ext>
                    </a:extLst>
                  </p14:cNvPr>
                  <p14:cNvContentPartPr/>
                  <p14:nvPr/>
                </p14:nvContentPartPr>
                <p14:xfrm>
                  <a:off x="1365637" y="2401106"/>
                  <a:ext cx="137160" cy="581400"/>
                </p14:xfrm>
              </p:contentPart>
            </mc:Choice>
            <mc:Fallback xmlns="">
              <p:pic>
                <p:nvPicPr>
                  <p:cNvPr id="1040" name="Håndskrift 1039">
                    <a:extLst>
                      <a:ext uri="{FF2B5EF4-FFF2-40B4-BE49-F238E27FC236}">
                        <a16:creationId xmlns:a16="http://schemas.microsoft.com/office/drawing/2014/main" id="{08816044-9D6B-4BA5-8564-C3626C56AD46}"/>
                      </a:ext>
                    </a:extLst>
                  </p:cNvPr>
                  <p:cNvPicPr/>
                  <p:nvPr/>
                </p:nvPicPr>
                <p:blipFill>
                  <a:blip r:embed="rId284"/>
                  <a:stretch>
                    <a:fillRect/>
                  </a:stretch>
                </p:blipFill>
                <p:spPr>
                  <a:xfrm>
                    <a:off x="1312883" y="2358419"/>
                    <a:ext cx="242140" cy="66634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543">
                <p14:nvContentPartPr>
                  <p14:cNvPr id="1041" name="Håndskrift 1040">
                    <a:extLst>
                      <a:ext uri="{FF2B5EF4-FFF2-40B4-BE49-F238E27FC236}">
                        <a16:creationId xmlns:a16="http://schemas.microsoft.com/office/drawing/2014/main" id="{B4184BD4-FF74-4000-9AD1-394480113DBF}"/>
                      </a:ext>
                    </a:extLst>
                  </p14:cNvPr>
                  <p14:cNvContentPartPr/>
                  <p14:nvPr/>
                </p14:nvContentPartPr>
                <p14:xfrm>
                  <a:off x="1090597" y="2719346"/>
                  <a:ext cx="48600" cy="359280"/>
                </p14:xfrm>
              </p:contentPart>
            </mc:Choice>
            <mc:Fallback xmlns="">
              <p:pic>
                <p:nvPicPr>
                  <p:cNvPr id="1041" name="Håndskrift 1040">
                    <a:extLst>
                      <a:ext uri="{FF2B5EF4-FFF2-40B4-BE49-F238E27FC236}">
                        <a16:creationId xmlns:a16="http://schemas.microsoft.com/office/drawing/2014/main" id="{B4184BD4-FF74-4000-9AD1-394480113DBF}"/>
                      </a:ext>
                    </a:extLst>
                  </p:cNvPr>
                  <p:cNvPicPr/>
                  <p:nvPr/>
                </p:nvPicPr>
                <p:blipFill>
                  <a:blip r:embed="rId286"/>
                  <a:stretch>
                    <a:fillRect/>
                  </a:stretch>
                </p:blipFill>
                <p:spPr>
                  <a:xfrm>
                    <a:off x="1038339" y="2676625"/>
                    <a:ext cx="152594" cy="444294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1042" name="Gruppe 1041">
                <a:extLst>
                  <a:ext uri="{FF2B5EF4-FFF2-40B4-BE49-F238E27FC236}">
                    <a16:creationId xmlns:a16="http://schemas.microsoft.com/office/drawing/2014/main" id="{8BAFDCB5-F343-46E1-A44D-5A59E42D0431}"/>
                  </a:ext>
                </a:extLst>
              </p:cNvPr>
              <p:cNvGrpSpPr/>
              <p:nvPr/>
            </p:nvGrpSpPr>
            <p:grpSpPr>
              <a:xfrm>
                <a:off x="309037" y="1163786"/>
                <a:ext cx="2117160" cy="2327040"/>
                <a:chOff x="309037" y="1163786"/>
                <a:chExt cx="2117160" cy="23270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544">
                  <p14:nvContentPartPr>
                    <p14:cNvPr id="1043" name="Håndskrift 1042">
                      <a:extLst>
                        <a:ext uri="{FF2B5EF4-FFF2-40B4-BE49-F238E27FC236}">
                          <a16:creationId xmlns:a16="http://schemas.microsoft.com/office/drawing/2014/main" id="{C1022F9A-C2DB-4CB3-9DA7-0FF615030CE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97997" y="2526026"/>
                    <a:ext cx="29160" cy="97200"/>
                  </p14:xfrm>
                </p:contentPart>
              </mc:Choice>
              <mc:Fallback xmlns="">
                <p:pic>
                  <p:nvPicPr>
                    <p:cNvPr id="1043" name="Håndskrift 1042">
                      <a:extLst>
                        <a:ext uri="{FF2B5EF4-FFF2-40B4-BE49-F238E27FC236}">
                          <a16:creationId xmlns:a16="http://schemas.microsoft.com/office/drawing/2014/main" id="{C1022F9A-C2DB-4CB3-9DA7-0FF615030CE6}"/>
                        </a:ext>
                      </a:extLst>
                    </p:cNvPr>
                    <p:cNvPicPr/>
                    <p:nvPr/>
                  </p:nvPicPr>
                  <p:blipFill>
                    <a:blip r:embed="rId288"/>
                    <a:stretch>
                      <a:fillRect/>
                    </a:stretch>
                  </p:blipFill>
                  <p:spPr>
                    <a:xfrm>
                      <a:off x="844979" y="2483394"/>
                      <a:ext cx="134666" cy="18203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45">
                  <p14:nvContentPartPr>
                    <p14:cNvPr id="1044" name="Håndskrift 1043">
                      <a:extLst>
                        <a:ext uri="{FF2B5EF4-FFF2-40B4-BE49-F238E27FC236}">
                          <a16:creationId xmlns:a16="http://schemas.microsoft.com/office/drawing/2014/main" id="{25516018-DC2D-4F25-A693-08CA0FFD54D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37397" y="2190506"/>
                    <a:ext cx="75240" cy="47520"/>
                  </p14:xfrm>
                </p:contentPart>
              </mc:Choice>
              <mc:Fallback xmlns="">
                <p:pic>
                  <p:nvPicPr>
                    <p:cNvPr id="1044" name="Håndskrift 1043">
                      <a:extLst>
                        <a:ext uri="{FF2B5EF4-FFF2-40B4-BE49-F238E27FC236}">
                          <a16:creationId xmlns:a16="http://schemas.microsoft.com/office/drawing/2014/main" id="{25516018-DC2D-4F25-A693-08CA0FFD54DC}"/>
                        </a:ext>
                      </a:extLst>
                    </p:cNvPr>
                    <p:cNvPicPr/>
                    <p:nvPr/>
                  </p:nvPicPr>
                  <p:blipFill>
                    <a:blip r:embed="rId290"/>
                    <a:stretch>
                      <a:fillRect/>
                    </a:stretch>
                  </p:blipFill>
                  <p:spPr>
                    <a:xfrm>
                      <a:off x="1084411" y="2147695"/>
                      <a:ext cx="180682" cy="13271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46">
                  <p14:nvContentPartPr>
                    <p14:cNvPr id="1045" name="Håndskrift 1044">
                      <a:extLst>
                        <a:ext uri="{FF2B5EF4-FFF2-40B4-BE49-F238E27FC236}">
                          <a16:creationId xmlns:a16="http://schemas.microsoft.com/office/drawing/2014/main" id="{E68A1696-238F-448B-B3AE-7374132EB8E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01917" y="1981346"/>
                    <a:ext cx="111240" cy="78120"/>
                  </p14:xfrm>
                </p:contentPart>
              </mc:Choice>
              <mc:Fallback xmlns="">
                <p:pic>
                  <p:nvPicPr>
                    <p:cNvPr id="1045" name="Håndskrift 1044">
                      <a:extLst>
                        <a:ext uri="{FF2B5EF4-FFF2-40B4-BE49-F238E27FC236}">
                          <a16:creationId xmlns:a16="http://schemas.microsoft.com/office/drawing/2014/main" id="{E68A1696-238F-448B-B3AE-7374132EB8E2}"/>
                        </a:ext>
                      </a:extLst>
                    </p:cNvPr>
                    <p:cNvPicPr/>
                    <p:nvPr/>
                  </p:nvPicPr>
                  <p:blipFill>
                    <a:blip r:embed="rId292"/>
                    <a:stretch>
                      <a:fillRect/>
                    </a:stretch>
                  </p:blipFill>
                  <p:spPr>
                    <a:xfrm>
                      <a:off x="2149197" y="1938657"/>
                      <a:ext cx="216154" cy="16307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47">
                  <p14:nvContentPartPr>
                    <p14:cNvPr id="1046" name="Håndskrift 1045">
                      <a:extLst>
                        <a:ext uri="{FF2B5EF4-FFF2-40B4-BE49-F238E27FC236}">
                          <a16:creationId xmlns:a16="http://schemas.microsoft.com/office/drawing/2014/main" id="{310E61FF-16A5-4B4A-B1D7-530AF46ECB3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066917" y="1742306"/>
                    <a:ext cx="25200" cy="110160"/>
                  </p14:xfrm>
                </p:contentPart>
              </mc:Choice>
              <mc:Fallback xmlns="">
                <p:pic>
                  <p:nvPicPr>
                    <p:cNvPr id="1046" name="Håndskrift 1045">
                      <a:extLst>
                        <a:ext uri="{FF2B5EF4-FFF2-40B4-BE49-F238E27FC236}">
                          <a16:creationId xmlns:a16="http://schemas.microsoft.com/office/drawing/2014/main" id="{310E61FF-16A5-4B4A-B1D7-530AF46ECB3E}"/>
                        </a:ext>
                      </a:extLst>
                    </p:cNvPr>
                    <p:cNvPicPr/>
                    <p:nvPr/>
                  </p:nvPicPr>
                  <p:blipFill>
                    <a:blip r:embed="rId294"/>
                    <a:stretch>
                      <a:fillRect/>
                    </a:stretch>
                  </p:blipFill>
                  <p:spPr>
                    <a:xfrm>
                      <a:off x="2014417" y="1699608"/>
                      <a:ext cx="129675" cy="19512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48">
                  <p14:nvContentPartPr>
                    <p14:cNvPr id="1047" name="Håndskrift 1046">
                      <a:extLst>
                        <a:ext uri="{FF2B5EF4-FFF2-40B4-BE49-F238E27FC236}">
                          <a16:creationId xmlns:a16="http://schemas.microsoft.com/office/drawing/2014/main" id="{B7A1314C-89A3-47D1-A747-B999C48E5F4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42037" y="2583986"/>
                    <a:ext cx="72720" cy="47880"/>
                  </p14:xfrm>
                </p:contentPart>
              </mc:Choice>
              <mc:Fallback xmlns="">
                <p:pic>
                  <p:nvPicPr>
                    <p:cNvPr id="1047" name="Håndskrift 1046">
                      <a:extLst>
                        <a:ext uri="{FF2B5EF4-FFF2-40B4-BE49-F238E27FC236}">
                          <a16:creationId xmlns:a16="http://schemas.microsoft.com/office/drawing/2014/main" id="{B7A1314C-89A3-47D1-A747-B999C48E5F45}"/>
                        </a:ext>
                      </a:extLst>
                    </p:cNvPr>
                    <p:cNvPicPr/>
                    <p:nvPr/>
                  </p:nvPicPr>
                  <p:blipFill>
                    <a:blip r:embed="rId296"/>
                    <a:stretch>
                      <a:fillRect/>
                    </a:stretch>
                  </p:blipFill>
                  <p:spPr>
                    <a:xfrm>
                      <a:off x="1489341" y="2541236"/>
                      <a:ext cx="177584" cy="13295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49">
                  <p14:nvContentPartPr>
                    <p14:cNvPr id="1048" name="Håndskrift 1047">
                      <a:extLst>
                        <a:ext uri="{FF2B5EF4-FFF2-40B4-BE49-F238E27FC236}">
                          <a16:creationId xmlns:a16="http://schemas.microsoft.com/office/drawing/2014/main" id="{318853FE-7910-4806-AAE3-723D02CDD99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56957" y="2902946"/>
                    <a:ext cx="134280" cy="56520"/>
                  </p14:xfrm>
                </p:contentPart>
              </mc:Choice>
              <mc:Fallback xmlns="">
                <p:pic>
                  <p:nvPicPr>
                    <p:cNvPr id="1048" name="Håndskrift 1047">
                      <a:extLst>
                        <a:ext uri="{FF2B5EF4-FFF2-40B4-BE49-F238E27FC236}">
                          <a16:creationId xmlns:a16="http://schemas.microsoft.com/office/drawing/2014/main" id="{318853FE-7910-4806-AAE3-723D02CDD99D}"/>
                        </a:ext>
                      </a:extLst>
                    </p:cNvPr>
                    <p:cNvPicPr/>
                    <p:nvPr/>
                  </p:nvPicPr>
                  <p:blipFill>
                    <a:blip r:embed="rId298"/>
                    <a:stretch>
                      <a:fillRect/>
                    </a:stretch>
                  </p:blipFill>
                  <p:spPr>
                    <a:xfrm>
                      <a:off x="1704091" y="2860128"/>
                      <a:ext cx="239484" cy="14172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50">
                  <p14:nvContentPartPr>
                    <p14:cNvPr id="1049" name="Håndskrift 1048">
                      <a:extLst>
                        <a:ext uri="{FF2B5EF4-FFF2-40B4-BE49-F238E27FC236}">
                          <a16:creationId xmlns:a16="http://schemas.microsoft.com/office/drawing/2014/main" id="{43555339-2211-46F9-A5BD-17EBF7D83FC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67037" y="2715386"/>
                    <a:ext cx="85680" cy="104400"/>
                  </p14:xfrm>
                </p:contentPart>
              </mc:Choice>
              <mc:Fallback xmlns="">
                <p:pic>
                  <p:nvPicPr>
                    <p:cNvPr id="1049" name="Håndskrift 1048">
                      <a:extLst>
                        <a:ext uri="{FF2B5EF4-FFF2-40B4-BE49-F238E27FC236}">
                          <a16:creationId xmlns:a16="http://schemas.microsoft.com/office/drawing/2014/main" id="{43555339-2211-46F9-A5BD-17EBF7D83FCE}"/>
                        </a:ext>
                      </a:extLst>
                    </p:cNvPr>
                    <p:cNvPicPr/>
                    <p:nvPr/>
                  </p:nvPicPr>
                  <p:blipFill>
                    <a:blip r:embed="rId300"/>
                    <a:stretch>
                      <a:fillRect/>
                    </a:stretch>
                  </p:blipFill>
                  <p:spPr>
                    <a:xfrm>
                      <a:off x="1714148" y="2672774"/>
                      <a:ext cx="190929" cy="18919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51">
                  <p14:nvContentPartPr>
                    <p14:cNvPr id="1050" name="Håndskrift 1049">
                      <a:extLst>
                        <a:ext uri="{FF2B5EF4-FFF2-40B4-BE49-F238E27FC236}">
                          <a16:creationId xmlns:a16="http://schemas.microsoft.com/office/drawing/2014/main" id="{382F16D3-5256-463C-AE53-0EC032A1E2A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653277" y="2687306"/>
                    <a:ext cx="48240" cy="40320"/>
                  </p14:xfrm>
                </p:contentPart>
              </mc:Choice>
              <mc:Fallback xmlns="">
                <p:pic>
                  <p:nvPicPr>
                    <p:cNvPr id="1050" name="Håndskrift 1049">
                      <a:extLst>
                        <a:ext uri="{FF2B5EF4-FFF2-40B4-BE49-F238E27FC236}">
                          <a16:creationId xmlns:a16="http://schemas.microsoft.com/office/drawing/2014/main" id="{382F16D3-5256-463C-AE53-0EC032A1E2AA}"/>
                        </a:ext>
                      </a:extLst>
                    </p:cNvPr>
                    <p:cNvPicPr/>
                    <p:nvPr/>
                  </p:nvPicPr>
                  <p:blipFill>
                    <a:blip r:embed="rId302"/>
                    <a:stretch>
                      <a:fillRect/>
                    </a:stretch>
                  </p:blipFill>
                  <p:spPr>
                    <a:xfrm>
                      <a:off x="1600842" y="2644864"/>
                      <a:ext cx="152585" cy="1247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52">
                  <p14:nvContentPartPr>
                    <p14:cNvPr id="1051" name="Håndskrift 1050">
                      <a:extLst>
                        <a:ext uri="{FF2B5EF4-FFF2-40B4-BE49-F238E27FC236}">
                          <a16:creationId xmlns:a16="http://schemas.microsoft.com/office/drawing/2014/main" id="{B8BDC5B1-416B-490A-8220-B9C8A79BA31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637437" y="2878106"/>
                    <a:ext cx="54000" cy="41400"/>
                  </p14:xfrm>
                </p:contentPart>
              </mc:Choice>
              <mc:Fallback xmlns="">
                <p:pic>
                  <p:nvPicPr>
                    <p:cNvPr id="1051" name="Håndskrift 1050">
                      <a:extLst>
                        <a:ext uri="{FF2B5EF4-FFF2-40B4-BE49-F238E27FC236}">
                          <a16:creationId xmlns:a16="http://schemas.microsoft.com/office/drawing/2014/main" id="{B8BDC5B1-416B-490A-8220-B9C8A79BA31E}"/>
                        </a:ext>
                      </a:extLst>
                    </p:cNvPr>
                    <p:cNvPicPr/>
                    <p:nvPr/>
                  </p:nvPicPr>
                  <p:blipFill>
                    <a:blip r:embed="rId304"/>
                    <a:stretch>
                      <a:fillRect/>
                    </a:stretch>
                  </p:blipFill>
                  <p:spPr>
                    <a:xfrm>
                      <a:off x="1584496" y="2835426"/>
                      <a:ext cx="159353" cy="12633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53">
                  <p14:nvContentPartPr>
                    <p14:cNvPr id="1052" name="Håndskrift 1051">
                      <a:extLst>
                        <a:ext uri="{FF2B5EF4-FFF2-40B4-BE49-F238E27FC236}">
                          <a16:creationId xmlns:a16="http://schemas.microsoft.com/office/drawing/2014/main" id="{4CB6F169-EFE3-48D3-9ADD-B1A5A3D0A4E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00237" y="2555546"/>
                    <a:ext cx="61920" cy="36720"/>
                  </p14:xfrm>
                </p:contentPart>
              </mc:Choice>
              <mc:Fallback xmlns="">
                <p:pic>
                  <p:nvPicPr>
                    <p:cNvPr id="1052" name="Håndskrift 1051">
                      <a:extLst>
                        <a:ext uri="{FF2B5EF4-FFF2-40B4-BE49-F238E27FC236}">
                          <a16:creationId xmlns:a16="http://schemas.microsoft.com/office/drawing/2014/main" id="{4CB6F169-EFE3-48D3-9ADD-B1A5A3D0A4EF}"/>
                        </a:ext>
                      </a:extLst>
                    </p:cNvPr>
                    <p:cNvPicPr/>
                    <p:nvPr/>
                  </p:nvPicPr>
                  <p:blipFill>
                    <a:blip r:embed="rId306"/>
                    <a:stretch>
                      <a:fillRect/>
                    </a:stretch>
                  </p:blipFill>
                  <p:spPr>
                    <a:xfrm>
                      <a:off x="1847762" y="2512346"/>
                      <a:ext cx="166344" cy="12268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54">
                  <p14:nvContentPartPr>
                    <p14:cNvPr id="1053" name="Håndskrift 1052">
                      <a:extLst>
                        <a:ext uri="{FF2B5EF4-FFF2-40B4-BE49-F238E27FC236}">
                          <a16:creationId xmlns:a16="http://schemas.microsoft.com/office/drawing/2014/main" id="{A7AB0F83-5094-43EA-862C-E575F3C3356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00597" y="2328026"/>
                    <a:ext cx="87120" cy="136800"/>
                  </p14:xfrm>
                </p:contentPart>
              </mc:Choice>
              <mc:Fallback xmlns="">
                <p:pic>
                  <p:nvPicPr>
                    <p:cNvPr id="1053" name="Håndskrift 1052">
                      <a:extLst>
                        <a:ext uri="{FF2B5EF4-FFF2-40B4-BE49-F238E27FC236}">
                          <a16:creationId xmlns:a16="http://schemas.microsoft.com/office/drawing/2014/main" id="{A7AB0F83-5094-43EA-862C-E575F3C33568}"/>
                        </a:ext>
                      </a:extLst>
                    </p:cNvPr>
                    <p:cNvPicPr/>
                    <p:nvPr/>
                  </p:nvPicPr>
                  <p:blipFill>
                    <a:blip r:embed="rId308"/>
                    <a:stretch>
                      <a:fillRect/>
                    </a:stretch>
                  </p:blipFill>
                  <p:spPr>
                    <a:xfrm>
                      <a:off x="1847797" y="2285276"/>
                      <a:ext cx="192192" cy="22187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55">
                  <p14:nvContentPartPr>
                    <p14:cNvPr id="1054" name="Håndskrift 1053">
                      <a:extLst>
                        <a:ext uri="{FF2B5EF4-FFF2-40B4-BE49-F238E27FC236}">
                          <a16:creationId xmlns:a16="http://schemas.microsoft.com/office/drawing/2014/main" id="{31E89881-4605-497B-9884-A16D3B059A5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027317" y="2419106"/>
                    <a:ext cx="94680" cy="57240"/>
                  </p14:xfrm>
                </p:contentPart>
              </mc:Choice>
              <mc:Fallback xmlns="">
                <p:pic>
                  <p:nvPicPr>
                    <p:cNvPr id="1054" name="Håndskrift 1053">
                      <a:extLst>
                        <a:ext uri="{FF2B5EF4-FFF2-40B4-BE49-F238E27FC236}">
                          <a16:creationId xmlns:a16="http://schemas.microsoft.com/office/drawing/2014/main" id="{31E89881-4605-497B-9884-A16D3B059A5F}"/>
                        </a:ext>
                      </a:extLst>
                    </p:cNvPr>
                    <p:cNvPicPr/>
                    <p:nvPr/>
                  </p:nvPicPr>
                  <p:blipFill>
                    <a:blip r:embed="rId310"/>
                    <a:stretch>
                      <a:fillRect/>
                    </a:stretch>
                  </p:blipFill>
                  <p:spPr>
                    <a:xfrm>
                      <a:off x="1974717" y="2376390"/>
                      <a:ext cx="199354" cy="14224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56">
                  <p14:nvContentPartPr>
                    <p14:cNvPr id="1055" name="Håndskrift 1054">
                      <a:extLst>
                        <a:ext uri="{FF2B5EF4-FFF2-40B4-BE49-F238E27FC236}">
                          <a16:creationId xmlns:a16="http://schemas.microsoft.com/office/drawing/2014/main" id="{D9C7D7C8-96BD-45AA-8B57-6CFA4447AD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02277" y="2423426"/>
                    <a:ext cx="49320" cy="113400"/>
                  </p14:xfrm>
                </p:contentPart>
              </mc:Choice>
              <mc:Fallback xmlns="">
                <p:pic>
                  <p:nvPicPr>
                    <p:cNvPr id="1055" name="Håndskrift 1054">
                      <a:extLst>
                        <a:ext uri="{FF2B5EF4-FFF2-40B4-BE49-F238E27FC236}">
                          <a16:creationId xmlns:a16="http://schemas.microsoft.com/office/drawing/2014/main" id="{D9C7D7C8-96BD-45AA-8B57-6CFA4447ADDD}"/>
                        </a:ext>
                      </a:extLst>
                    </p:cNvPr>
                    <p:cNvPicPr/>
                    <p:nvPr/>
                  </p:nvPicPr>
                  <p:blipFill>
                    <a:blip r:embed="rId312"/>
                    <a:stretch>
                      <a:fillRect/>
                    </a:stretch>
                  </p:blipFill>
                  <p:spPr>
                    <a:xfrm>
                      <a:off x="2149809" y="2380794"/>
                      <a:ext cx="153731" cy="19823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57">
                  <p14:nvContentPartPr>
                    <p14:cNvPr id="1056" name="Håndskrift 1055">
                      <a:extLst>
                        <a:ext uri="{FF2B5EF4-FFF2-40B4-BE49-F238E27FC236}">
                          <a16:creationId xmlns:a16="http://schemas.microsoft.com/office/drawing/2014/main" id="{0B2E3650-95FE-40C4-B7AD-26FE43A88A2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130637" y="2199146"/>
                    <a:ext cx="169920" cy="66960"/>
                  </p14:xfrm>
                </p:contentPart>
              </mc:Choice>
              <mc:Fallback xmlns="">
                <p:pic>
                  <p:nvPicPr>
                    <p:cNvPr id="1056" name="Håndskrift 1055">
                      <a:extLst>
                        <a:ext uri="{FF2B5EF4-FFF2-40B4-BE49-F238E27FC236}">
                          <a16:creationId xmlns:a16="http://schemas.microsoft.com/office/drawing/2014/main" id="{0B2E3650-95FE-40C4-B7AD-26FE43A88A23}"/>
                        </a:ext>
                      </a:extLst>
                    </p:cNvPr>
                    <p:cNvPicPr/>
                    <p:nvPr/>
                  </p:nvPicPr>
                  <p:blipFill>
                    <a:blip r:embed="rId314"/>
                    <a:stretch>
                      <a:fillRect/>
                    </a:stretch>
                  </p:blipFill>
                  <p:spPr>
                    <a:xfrm>
                      <a:off x="2077867" y="2156496"/>
                      <a:ext cx="274933" cy="15183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58">
                  <p14:nvContentPartPr>
                    <p14:cNvPr id="1057" name="Håndskrift 1056">
                      <a:extLst>
                        <a:ext uri="{FF2B5EF4-FFF2-40B4-BE49-F238E27FC236}">
                          <a16:creationId xmlns:a16="http://schemas.microsoft.com/office/drawing/2014/main" id="{EFEBF1CD-A986-4A83-98B7-4402B7F5F34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95637" y="2691626"/>
                    <a:ext cx="65520" cy="146880"/>
                  </p14:xfrm>
                </p:contentPart>
              </mc:Choice>
              <mc:Fallback xmlns="">
                <p:pic>
                  <p:nvPicPr>
                    <p:cNvPr id="1057" name="Håndskrift 1056">
                      <a:extLst>
                        <a:ext uri="{FF2B5EF4-FFF2-40B4-BE49-F238E27FC236}">
                          <a16:creationId xmlns:a16="http://schemas.microsoft.com/office/drawing/2014/main" id="{EFEBF1CD-A986-4A83-98B7-4402B7F5F342}"/>
                        </a:ext>
                      </a:extLst>
                    </p:cNvPr>
                    <p:cNvPicPr/>
                    <p:nvPr/>
                  </p:nvPicPr>
                  <p:blipFill>
                    <a:blip r:embed="rId316"/>
                    <a:stretch>
                      <a:fillRect/>
                    </a:stretch>
                  </p:blipFill>
                  <p:spPr>
                    <a:xfrm>
                      <a:off x="1942798" y="2649052"/>
                      <a:ext cx="170669" cy="23160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59">
                  <p14:nvContentPartPr>
                    <p14:cNvPr id="1058" name="Håndskrift 1057">
                      <a:extLst>
                        <a:ext uri="{FF2B5EF4-FFF2-40B4-BE49-F238E27FC236}">
                          <a16:creationId xmlns:a16="http://schemas.microsoft.com/office/drawing/2014/main" id="{AEDE4670-520D-45B8-9387-4611B4007B3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41877" y="2601626"/>
                    <a:ext cx="101880" cy="68760"/>
                  </p14:xfrm>
                </p:contentPart>
              </mc:Choice>
              <mc:Fallback xmlns="">
                <p:pic>
                  <p:nvPicPr>
                    <p:cNvPr id="1058" name="Håndskrift 1057">
                      <a:extLst>
                        <a:ext uri="{FF2B5EF4-FFF2-40B4-BE49-F238E27FC236}">
                          <a16:creationId xmlns:a16="http://schemas.microsoft.com/office/drawing/2014/main" id="{AEDE4670-520D-45B8-9387-4611B4007B33}"/>
                        </a:ext>
                      </a:extLst>
                    </p:cNvPr>
                    <p:cNvPicPr/>
                    <p:nvPr/>
                  </p:nvPicPr>
                  <p:blipFill>
                    <a:blip r:embed="rId318"/>
                    <a:stretch>
                      <a:fillRect/>
                    </a:stretch>
                  </p:blipFill>
                  <p:spPr>
                    <a:xfrm>
                      <a:off x="2189089" y="2558918"/>
                      <a:ext cx="206927" cy="15374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60">
                  <p14:nvContentPartPr>
                    <p14:cNvPr id="1059" name="Håndskrift 1058">
                      <a:extLst>
                        <a:ext uri="{FF2B5EF4-FFF2-40B4-BE49-F238E27FC236}">
                          <a16:creationId xmlns:a16="http://schemas.microsoft.com/office/drawing/2014/main" id="{625926CA-4C9B-4984-B092-42062788E3C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162317" y="2790626"/>
                    <a:ext cx="36360" cy="27000"/>
                  </p14:xfrm>
                </p:contentPart>
              </mc:Choice>
              <mc:Fallback xmlns="">
                <p:pic>
                  <p:nvPicPr>
                    <p:cNvPr id="1059" name="Håndskrift 1058">
                      <a:extLst>
                        <a:ext uri="{FF2B5EF4-FFF2-40B4-BE49-F238E27FC236}">
                          <a16:creationId xmlns:a16="http://schemas.microsoft.com/office/drawing/2014/main" id="{625926CA-4C9B-4984-B092-42062788E3C3}"/>
                        </a:ext>
                      </a:extLst>
                    </p:cNvPr>
                    <p:cNvPicPr/>
                    <p:nvPr/>
                  </p:nvPicPr>
                  <p:blipFill>
                    <a:blip r:embed="rId320"/>
                    <a:stretch>
                      <a:fillRect/>
                    </a:stretch>
                  </p:blipFill>
                  <p:spPr>
                    <a:xfrm>
                      <a:off x="2109621" y="2747769"/>
                      <a:ext cx="141224" cy="1122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61">
                  <p14:nvContentPartPr>
                    <p14:cNvPr id="1060" name="Håndskrift 1059">
                      <a:extLst>
                        <a:ext uri="{FF2B5EF4-FFF2-40B4-BE49-F238E27FC236}">
                          <a16:creationId xmlns:a16="http://schemas.microsoft.com/office/drawing/2014/main" id="{7AD69A74-DC63-4A78-8A85-83DCF461D18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131357" y="2918426"/>
                    <a:ext cx="116280" cy="33120"/>
                  </p14:xfrm>
                </p:contentPart>
              </mc:Choice>
              <mc:Fallback xmlns="">
                <p:pic>
                  <p:nvPicPr>
                    <p:cNvPr id="1060" name="Håndskrift 1059">
                      <a:extLst>
                        <a:ext uri="{FF2B5EF4-FFF2-40B4-BE49-F238E27FC236}">
                          <a16:creationId xmlns:a16="http://schemas.microsoft.com/office/drawing/2014/main" id="{7AD69A74-DC63-4A78-8A85-83DCF461D180}"/>
                        </a:ext>
                      </a:extLst>
                    </p:cNvPr>
                    <p:cNvPicPr/>
                    <p:nvPr/>
                  </p:nvPicPr>
                  <p:blipFill>
                    <a:blip r:embed="rId322"/>
                    <a:stretch>
                      <a:fillRect/>
                    </a:stretch>
                  </p:blipFill>
                  <p:spPr>
                    <a:xfrm>
                      <a:off x="2078742" y="2875413"/>
                      <a:ext cx="220985" cy="11871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62">
                  <p14:nvContentPartPr>
                    <p14:cNvPr id="1061" name="Håndskrift 1060">
                      <a:extLst>
                        <a:ext uri="{FF2B5EF4-FFF2-40B4-BE49-F238E27FC236}">
                          <a16:creationId xmlns:a16="http://schemas.microsoft.com/office/drawing/2014/main" id="{BF63B4B1-EC78-401A-AC84-B1461BAC12F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55677" y="3044786"/>
                    <a:ext cx="39240" cy="63720"/>
                  </p14:xfrm>
                </p:contentPart>
              </mc:Choice>
              <mc:Fallback xmlns="">
                <p:pic>
                  <p:nvPicPr>
                    <p:cNvPr id="1061" name="Håndskrift 1060">
                      <a:extLst>
                        <a:ext uri="{FF2B5EF4-FFF2-40B4-BE49-F238E27FC236}">
                          <a16:creationId xmlns:a16="http://schemas.microsoft.com/office/drawing/2014/main" id="{BF63B4B1-EC78-401A-AC84-B1461BAC12F6}"/>
                        </a:ext>
                      </a:extLst>
                    </p:cNvPr>
                    <p:cNvPicPr/>
                    <p:nvPr/>
                  </p:nvPicPr>
                  <p:blipFill>
                    <a:blip r:embed="rId324"/>
                    <a:stretch>
                      <a:fillRect/>
                    </a:stretch>
                  </p:blipFill>
                  <p:spPr>
                    <a:xfrm>
                      <a:off x="1903357" y="3001732"/>
                      <a:ext cx="143357" cy="14939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63">
                  <p14:nvContentPartPr>
                    <p14:cNvPr id="1062" name="Håndskrift 1061">
                      <a:extLst>
                        <a:ext uri="{FF2B5EF4-FFF2-40B4-BE49-F238E27FC236}">
                          <a16:creationId xmlns:a16="http://schemas.microsoft.com/office/drawing/2014/main" id="{D06C733B-C529-40B2-8797-CA6AD483279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48677" y="3156386"/>
                    <a:ext cx="86400" cy="95760"/>
                  </p14:xfrm>
                </p:contentPart>
              </mc:Choice>
              <mc:Fallback xmlns="">
                <p:pic>
                  <p:nvPicPr>
                    <p:cNvPr id="1062" name="Håndskrift 1061">
                      <a:extLst>
                        <a:ext uri="{FF2B5EF4-FFF2-40B4-BE49-F238E27FC236}">
                          <a16:creationId xmlns:a16="http://schemas.microsoft.com/office/drawing/2014/main" id="{D06C733B-C529-40B2-8797-CA6AD4832799}"/>
                        </a:ext>
                      </a:extLst>
                    </p:cNvPr>
                    <p:cNvPicPr/>
                    <p:nvPr/>
                  </p:nvPicPr>
                  <p:blipFill>
                    <a:blip r:embed="rId326"/>
                    <a:stretch>
                      <a:fillRect/>
                    </a:stretch>
                  </p:blipFill>
                  <p:spPr>
                    <a:xfrm>
                      <a:off x="1695671" y="3113636"/>
                      <a:ext cx="191882" cy="18083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64">
                  <p14:nvContentPartPr>
                    <p14:cNvPr id="1063" name="Håndskrift 1062">
                      <a:extLst>
                        <a:ext uri="{FF2B5EF4-FFF2-40B4-BE49-F238E27FC236}">
                          <a16:creationId xmlns:a16="http://schemas.microsoft.com/office/drawing/2014/main" id="{AC47D1EB-A0E2-48A3-9387-C63B8E90CCB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95637" y="3207866"/>
                    <a:ext cx="168840" cy="45360"/>
                  </p14:xfrm>
                </p:contentPart>
              </mc:Choice>
              <mc:Fallback xmlns="">
                <p:pic>
                  <p:nvPicPr>
                    <p:cNvPr id="1063" name="Håndskrift 1062">
                      <a:extLst>
                        <a:ext uri="{FF2B5EF4-FFF2-40B4-BE49-F238E27FC236}">
                          <a16:creationId xmlns:a16="http://schemas.microsoft.com/office/drawing/2014/main" id="{AC47D1EB-A0E2-48A3-9387-C63B8E90CCB4}"/>
                        </a:ext>
                      </a:extLst>
                    </p:cNvPr>
                    <p:cNvPicPr/>
                    <p:nvPr/>
                  </p:nvPicPr>
                  <p:blipFill>
                    <a:blip r:embed="rId328"/>
                    <a:stretch>
                      <a:fillRect/>
                    </a:stretch>
                  </p:blipFill>
                  <p:spPr>
                    <a:xfrm>
                      <a:off x="1942874" y="3165074"/>
                      <a:ext cx="273837" cy="13051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65">
                  <p14:nvContentPartPr>
                    <p14:cNvPr id="1064" name="Håndskrift 1063">
                      <a:extLst>
                        <a:ext uri="{FF2B5EF4-FFF2-40B4-BE49-F238E27FC236}">
                          <a16:creationId xmlns:a16="http://schemas.microsoft.com/office/drawing/2014/main" id="{6A4E8460-D3DC-4F2C-8122-CA44BBBDC98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01197" y="3080786"/>
                    <a:ext cx="128520" cy="81000"/>
                  </p14:xfrm>
                </p:contentPart>
              </mc:Choice>
              <mc:Fallback xmlns="">
                <p:pic>
                  <p:nvPicPr>
                    <p:cNvPr id="1064" name="Håndskrift 1063">
                      <a:extLst>
                        <a:ext uri="{FF2B5EF4-FFF2-40B4-BE49-F238E27FC236}">
                          <a16:creationId xmlns:a16="http://schemas.microsoft.com/office/drawing/2014/main" id="{6A4E8460-D3DC-4F2C-8122-CA44BBBDC983}"/>
                        </a:ext>
                      </a:extLst>
                    </p:cNvPr>
                    <p:cNvPicPr/>
                    <p:nvPr/>
                  </p:nvPicPr>
                  <p:blipFill>
                    <a:blip r:embed="rId330"/>
                    <a:stretch>
                      <a:fillRect/>
                    </a:stretch>
                  </p:blipFill>
                  <p:spPr>
                    <a:xfrm>
                      <a:off x="2148740" y="3038154"/>
                      <a:ext cx="232910" cy="16583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66">
                  <p14:nvContentPartPr>
                    <p14:cNvPr id="1065" name="Håndskrift 1064">
                      <a:extLst>
                        <a:ext uri="{FF2B5EF4-FFF2-40B4-BE49-F238E27FC236}">
                          <a16:creationId xmlns:a16="http://schemas.microsoft.com/office/drawing/2014/main" id="{331E1EB0-568B-4AF1-878B-D9DC3584779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34477" y="2762546"/>
                    <a:ext cx="45000" cy="20520"/>
                  </p14:xfrm>
                </p:contentPart>
              </mc:Choice>
              <mc:Fallback xmlns="">
                <p:pic>
                  <p:nvPicPr>
                    <p:cNvPr id="1065" name="Håndskrift 1064">
                      <a:extLst>
                        <a:ext uri="{FF2B5EF4-FFF2-40B4-BE49-F238E27FC236}">
                          <a16:creationId xmlns:a16="http://schemas.microsoft.com/office/drawing/2014/main" id="{331E1EB0-568B-4AF1-878B-D9DC35847791}"/>
                        </a:ext>
                      </a:extLst>
                    </p:cNvPr>
                    <p:cNvPicPr/>
                    <p:nvPr/>
                  </p:nvPicPr>
                  <p:blipFill>
                    <a:blip r:embed="rId332"/>
                    <a:stretch>
                      <a:fillRect/>
                    </a:stretch>
                  </p:blipFill>
                  <p:spPr>
                    <a:xfrm>
                      <a:off x="1482151" y="2718886"/>
                      <a:ext cx="149128" cy="10740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67">
                  <p14:nvContentPartPr>
                    <p14:cNvPr id="1066" name="Håndskrift 1065">
                      <a:extLst>
                        <a:ext uri="{FF2B5EF4-FFF2-40B4-BE49-F238E27FC236}">
                          <a16:creationId xmlns:a16="http://schemas.microsoft.com/office/drawing/2014/main" id="{53B5BE7D-06EB-4E82-87D3-C1774F8363C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44757" y="2177186"/>
                    <a:ext cx="144000" cy="48960"/>
                  </p14:xfrm>
                </p:contentPart>
              </mc:Choice>
              <mc:Fallback xmlns="">
                <p:pic>
                  <p:nvPicPr>
                    <p:cNvPr id="1066" name="Håndskrift 1065">
                      <a:extLst>
                        <a:ext uri="{FF2B5EF4-FFF2-40B4-BE49-F238E27FC236}">
                          <a16:creationId xmlns:a16="http://schemas.microsoft.com/office/drawing/2014/main" id="{53B5BE7D-06EB-4E82-87D3-C1774F8363CB}"/>
                        </a:ext>
                      </a:extLst>
                    </p:cNvPr>
                    <p:cNvPicPr/>
                    <p:nvPr/>
                  </p:nvPicPr>
                  <p:blipFill>
                    <a:blip r:embed="rId334"/>
                    <a:stretch>
                      <a:fillRect/>
                    </a:stretch>
                  </p:blipFill>
                  <p:spPr>
                    <a:xfrm>
                      <a:off x="391816" y="2134612"/>
                      <a:ext cx="249353" cy="13368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68">
                  <p14:nvContentPartPr>
                    <p14:cNvPr id="1067" name="Håndskrift 1066">
                      <a:extLst>
                        <a:ext uri="{FF2B5EF4-FFF2-40B4-BE49-F238E27FC236}">
                          <a16:creationId xmlns:a16="http://schemas.microsoft.com/office/drawing/2014/main" id="{50D7EFF2-950B-4FFB-8359-833D3CC81FA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31717" y="2512706"/>
                    <a:ext cx="101160" cy="166680"/>
                  </p14:xfrm>
                </p:contentPart>
              </mc:Choice>
              <mc:Fallback xmlns="">
                <p:pic>
                  <p:nvPicPr>
                    <p:cNvPr id="1067" name="Håndskrift 1066">
                      <a:extLst>
                        <a:ext uri="{FF2B5EF4-FFF2-40B4-BE49-F238E27FC236}">
                          <a16:creationId xmlns:a16="http://schemas.microsoft.com/office/drawing/2014/main" id="{50D7EFF2-950B-4FFB-8359-833D3CC81FA2}"/>
                        </a:ext>
                      </a:extLst>
                    </p:cNvPr>
                    <p:cNvPicPr/>
                    <p:nvPr/>
                  </p:nvPicPr>
                  <p:blipFill>
                    <a:blip r:embed="rId336"/>
                    <a:stretch>
                      <a:fillRect/>
                    </a:stretch>
                  </p:blipFill>
                  <p:spPr>
                    <a:xfrm>
                      <a:off x="1178754" y="2469968"/>
                      <a:ext cx="206557" cy="25173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69">
                  <p14:nvContentPartPr>
                    <p14:cNvPr id="1068" name="Håndskrift 1067">
                      <a:extLst>
                        <a:ext uri="{FF2B5EF4-FFF2-40B4-BE49-F238E27FC236}">
                          <a16:creationId xmlns:a16="http://schemas.microsoft.com/office/drawing/2014/main" id="{21C0461E-34AC-4310-B0BE-8CF3D5C9606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11637" y="2734826"/>
                    <a:ext cx="48240" cy="102240"/>
                  </p14:xfrm>
                </p:contentPart>
              </mc:Choice>
              <mc:Fallback xmlns="">
                <p:pic>
                  <p:nvPicPr>
                    <p:cNvPr id="1068" name="Håndskrift 1067">
                      <a:extLst>
                        <a:ext uri="{FF2B5EF4-FFF2-40B4-BE49-F238E27FC236}">
                          <a16:creationId xmlns:a16="http://schemas.microsoft.com/office/drawing/2014/main" id="{21C0461E-34AC-4310-B0BE-8CF3D5C9606D}"/>
                        </a:ext>
                      </a:extLst>
                    </p:cNvPr>
                    <p:cNvPicPr/>
                    <p:nvPr/>
                  </p:nvPicPr>
                  <p:blipFill>
                    <a:blip r:embed="rId338"/>
                    <a:stretch>
                      <a:fillRect/>
                    </a:stretch>
                  </p:blipFill>
                  <p:spPr>
                    <a:xfrm>
                      <a:off x="1259202" y="2692048"/>
                      <a:ext cx="152585" cy="1873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70">
                  <p14:nvContentPartPr>
                    <p14:cNvPr id="1069" name="Håndskrift 1068">
                      <a:extLst>
                        <a:ext uri="{FF2B5EF4-FFF2-40B4-BE49-F238E27FC236}">
                          <a16:creationId xmlns:a16="http://schemas.microsoft.com/office/drawing/2014/main" id="{8878F1CF-1B27-4D19-9E05-ECBC16B7FF8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37037" y="2917706"/>
                    <a:ext cx="132840" cy="48240"/>
                  </p14:xfrm>
                </p:contentPart>
              </mc:Choice>
              <mc:Fallback xmlns="">
                <p:pic>
                  <p:nvPicPr>
                    <p:cNvPr id="1069" name="Håndskrift 1068">
                      <a:extLst>
                        <a:ext uri="{FF2B5EF4-FFF2-40B4-BE49-F238E27FC236}">
                          <a16:creationId xmlns:a16="http://schemas.microsoft.com/office/drawing/2014/main" id="{8878F1CF-1B27-4D19-9E05-ECBC16B7FF80}"/>
                        </a:ext>
                      </a:extLst>
                    </p:cNvPr>
                    <p:cNvPicPr/>
                    <p:nvPr/>
                  </p:nvPicPr>
                  <p:blipFill>
                    <a:blip r:embed="rId340"/>
                    <a:stretch>
                      <a:fillRect/>
                    </a:stretch>
                  </p:blipFill>
                  <p:spPr>
                    <a:xfrm>
                      <a:off x="1084113" y="2875016"/>
                      <a:ext cx="238159" cy="13319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71">
                  <p14:nvContentPartPr>
                    <p14:cNvPr id="1070" name="Håndskrift 1069">
                      <a:extLst>
                        <a:ext uri="{FF2B5EF4-FFF2-40B4-BE49-F238E27FC236}">
                          <a16:creationId xmlns:a16="http://schemas.microsoft.com/office/drawing/2014/main" id="{001F5E54-5A2B-4921-A7FC-5309E3311BE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26157" y="2798546"/>
                    <a:ext cx="63360" cy="125640"/>
                  </p14:xfrm>
                </p:contentPart>
              </mc:Choice>
              <mc:Fallback xmlns="">
                <p:pic>
                  <p:nvPicPr>
                    <p:cNvPr id="1070" name="Håndskrift 1069">
                      <a:extLst>
                        <a:ext uri="{FF2B5EF4-FFF2-40B4-BE49-F238E27FC236}">
                          <a16:creationId xmlns:a16="http://schemas.microsoft.com/office/drawing/2014/main" id="{001F5E54-5A2B-4921-A7FC-5309E3311BE4}"/>
                        </a:ext>
                      </a:extLst>
                    </p:cNvPr>
                    <p:cNvPicPr/>
                    <p:nvPr/>
                  </p:nvPicPr>
                  <p:blipFill>
                    <a:blip r:embed="rId342"/>
                    <a:stretch>
                      <a:fillRect/>
                    </a:stretch>
                  </p:blipFill>
                  <p:spPr>
                    <a:xfrm>
                      <a:off x="973357" y="2755811"/>
                      <a:ext cx="168432" cy="21068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72">
                  <p14:nvContentPartPr>
                    <p14:cNvPr id="1071" name="Håndskrift 1070">
                      <a:extLst>
                        <a:ext uri="{FF2B5EF4-FFF2-40B4-BE49-F238E27FC236}">
                          <a16:creationId xmlns:a16="http://schemas.microsoft.com/office/drawing/2014/main" id="{1BF41EC2-9AA4-4E18-A3B9-0830E8A582D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57317" y="2807186"/>
                    <a:ext cx="88920" cy="55440"/>
                  </p14:xfrm>
                </p:contentPart>
              </mc:Choice>
              <mc:Fallback xmlns="">
                <p:pic>
                  <p:nvPicPr>
                    <p:cNvPr id="1071" name="Håndskrift 1070">
                      <a:extLst>
                        <a:ext uri="{FF2B5EF4-FFF2-40B4-BE49-F238E27FC236}">
                          <a16:creationId xmlns:a16="http://schemas.microsoft.com/office/drawing/2014/main" id="{1BF41EC2-9AA4-4E18-A3B9-0830E8A582D7}"/>
                        </a:ext>
                      </a:extLst>
                    </p:cNvPr>
                    <p:cNvPicPr/>
                    <p:nvPr/>
                  </p:nvPicPr>
                  <p:blipFill>
                    <a:blip r:embed="rId344"/>
                    <a:stretch>
                      <a:fillRect/>
                    </a:stretch>
                  </p:blipFill>
                  <p:spPr>
                    <a:xfrm>
                      <a:off x="804702" y="2764540"/>
                      <a:ext cx="193625" cy="14030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73">
                  <p14:nvContentPartPr>
                    <p14:cNvPr id="1072" name="Håndskrift 1071">
                      <a:extLst>
                        <a:ext uri="{FF2B5EF4-FFF2-40B4-BE49-F238E27FC236}">
                          <a16:creationId xmlns:a16="http://schemas.microsoft.com/office/drawing/2014/main" id="{DABDD129-4968-4034-9DE9-99CC7B68B86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70917" y="2806466"/>
                    <a:ext cx="50040" cy="68040"/>
                  </p14:xfrm>
                </p:contentPart>
              </mc:Choice>
              <mc:Fallback xmlns="">
                <p:pic>
                  <p:nvPicPr>
                    <p:cNvPr id="1072" name="Håndskrift 1071">
                      <a:extLst>
                        <a:ext uri="{FF2B5EF4-FFF2-40B4-BE49-F238E27FC236}">
                          <a16:creationId xmlns:a16="http://schemas.microsoft.com/office/drawing/2014/main" id="{DABDD129-4968-4034-9DE9-99CC7B68B869}"/>
                        </a:ext>
                      </a:extLst>
                    </p:cNvPr>
                    <p:cNvPicPr/>
                    <p:nvPr/>
                  </p:nvPicPr>
                  <p:blipFill>
                    <a:blip r:embed="rId574"/>
                    <a:stretch>
                      <a:fillRect/>
                    </a:stretch>
                  </p:blipFill>
                  <p:spPr>
                    <a:xfrm>
                      <a:off x="718792" y="2763674"/>
                      <a:ext cx="153769" cy="15319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75">
                  <p14:nvContentPartPr>
                    <p14:cNvPr id="1073" name="Håndskrift 1072">
                      <a:extLst>
                        <a:ext uri="{FF2B5EF4-FFF2-40B4-BE49-F238E27FC236}">
                          <a16:creationId xmlns:a16="http://schemas.microsoft.com/office/drawing/2014/main" id="{E2E86B3B-1FD2-4C8F-8325-210959D850E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50477" y="2957666"/>
                    <a:ext cx="47880" cy="20520"/>
                  </p14:xfrm>
                </p:contentPart>
              </mc:Choice>
              <mc:Fallback xmlns="">
                <p:pic>
                  <p:nvPicPr>
                    <p:cNvPr id="1073" name="Håndskrift 1072">
                      <a:extLst>
                        <a:ext uri="{FF2B5EF4-FFF2-40B4-BE49-F238E27FC236}">
                          <a16:creationId xmlns:a16="http://schemas.microsoft.com/office/drawing/2014/main" id="{E2E86B3B-1FD2-4C8F-8325-210959D850E0}"/>
                        </a:ext>
                      </a:extLst>
                    </p:cNvPr>
                    <p:cNvPicPr/>
                    <p:nvPr/>
                  </p:nvPicPr>
                  <p:blipFill>
                    <a:blip r:embed="rId346"/>
                    <a:stretch>
                      <a:fillRect/>
                    </a:stretch>
                  </p:blipFill>
                  <p:spPr>
                    <a:xfrm>
                      <a:off x="797862" y="2914916"/>
                      <a:ext cx="152585" cy="10559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76">
                  <p14:nvContentPartPr>
                    <p14:cNvPr id="1074" name="Håndskrift 1073">
                      <a:extLst>
                        <a:ext uri="{FF2B5EF4-FFF2-40B4-BE49-F238E27FC236}">
                          <a16:creationId xmlns:a16="http://schemas.microsoft.com/office/drawing/2014/main" id="{3A4948C3-A69A-4F18-94CC-694BC1543F9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397" y="2719346"/>
                    <a:ext cx="36000" cy="95040"/>
                  </p14:xfrm>
                </p:contentPart>
              </mc:Choice>
              <mc:Fallback xmlns="">
                <p:pic>
                  <p:nvPicPr>
                    <p:cNvPr id="1074" name="Håndskrift 1073">
                      <a:extLst>
                        <a:ext uri="{FF2B5EF4-FFF2-40B4-BE49-F238E27FC236}">
                          <a16:creationId xmlns:a16="http://schemas.microsoft.com/office/drawing/2014/main" id="{3A4948C3-A69A-4F18-94CC-694BC1543F93}"/>
                        </a:ext>
                      </a:extLst>
                    </p:cNvPr>
                    <p:cNvPicPr/>
                    <p:nvPr/>
                  </p:nvPicPr>
                  <p:blipFill>
                    <a:blip r:embed="rId348"/>
                    <a:stretch>
                      <a:fillRect/>
                    </a:stretch>
                  </p:blipFill>
                  <p:spPr>
                    <a:xfrm>
                      <a:off x="598456" y="2676727"/>
                      <a:ext cx="141353" cy="17985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77">
                  <p14:nvContentPartPr>
                    <p14:cNvPr id="1075" name="Håndskrift 1074">
                      <a:extLst>
                        <a:ext uri="{FF2B5EF4-FFF2-40B4-BE49-F238E27FC236}">
                          <a16:creationId xmlns:a16="http://schemas.microsoft.com/office/drawing/2014/main" id="{404FCF78-A8E4-4D4E-A9DC-BB8BBFDCCA8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40157" y="2528186"/>
                    <a:ext cx="27000" cy="6480"/>
                  </p14:xfrm>
                </p:contentPart>
              </mc:Choice>
              <mc:Fallback xmlns="">
                <p:pic>
                  <p:nvPicPr>
                    <p:cNvPr id="1075" name="Håndskrift 1074">
                      <a:extLst>
                        <a:ext uri="{FF2B5EF4-FFF2-40B4-BE49-F238E27FC236}">
                          <a16:creationId xmlns:a16="http://schemas.microsoft.com/office/drawing/2014/main" id="{404FCF78-A8E4-4D4E-A9DC-BB8BBFDCCA89}"/>
                        </a:ext>
                      </a:extLst>
                    </p:cNvPr>
                    <p:cNvPicPr/>
                    <p:nvPr/>
                  </p:nvPicPr>
                  <p:blipFill>
                    <a:blip r:embed="rId350"/>
                    <a:stretch>
                      <a:fillRect/>
                    </a:stretch>
                  </p:blipFill>
                  <p:spPr>
                    <a:xfrm>
                      <a:off x="487216" y="2484986"/>
                      <a:ext cx="132353" cy="9244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78">
                  <p14:nvContentPartPr>
                    <p14:cNvPr id="1076" name="Håndskrift 1075">
                      <a:extLst>
                        <a:ext uri="{FF2B5EF4-FFF2-40B4-BE49-F238E27FC236}">
                          <a16:creationId xmlns:a16="http://schemas.microsoft.com/office/drawing/2014/main" id="{2D4FADE9-CA27-4041-A9BA-B4106711F36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67597" y="2504066"/>
                    <a:ext cx="32760" cy="8280"/>
                  </p14:xfrm>
                </p:contentPart>
              </mc:Choice>
              <mc:Fallback xmlns="">
                <p:pic>
                  <p:nvPicPr>
                    <p:cNvPr id="1076" name="Håndskrift 1075">
                      <a:extLst>
                        <a:ext uri="{FF2B5EF4-FFF2-40B4-BE49-F238E27FC236}">
                          <a16:creationId xmlns:a16="http://schemas.microsoft.com/office/drawing/2014/main" id="{2D4FADE9-CA27-4041-A9BA-B4106711F364}"/>
                        </a:ext>
                      </a:extLst>
                    </p:cNvPr>
                    <p:cNvPicPr/>
                    <p:nvPr/>
                  </p:nvPicPr>
                  <p:blipFill>
                    <a:blip r:embed="rId352"/>
                    <a:stretch>
                      <a:fillRect/>
                    </a:stretch>
                  </p:blipFill>
                  <p:spPr>
                    <a:xfrm>
                      <a:off x="615597" y="2462666"/>
                      <a:ext cx="136240" cy="9066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79">
                  <p14:nvContentPartPr>
                    <p14:cNvPr id="1077" name="Håndskrift 1076">
                      <a:extLst>
                        <a:ext uri="{FF2B5EF4-FFF2-40B4-BE49-F238E27FC236}">
                          <a16:creationId xmlns:a16="http://schemas.microsoft.com/office/drawing/2014/main" id="{4473573A-5244-4B30-95C7-82FF54E6392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69957" y="2679386"/>
                    <a:ext cx="102600" cy="85320"/>
                  </p14:xfrm>
                </p:contentPart>
              </mc:Choice>
              <mc:Fallback xmlns="">
                <p:pic>
                  <p:nvPicPr>
                    <p:cNvPr id="1077" name="Håndskrift 1076">
                      <a:extLst>
                        <a:ext uri="{FF2B5EF4-FFF2-40B4-BE49-F238E27FC236}">
                          <a16:creationId xmlns:a16="http://schemas.microsoft.com/office/drawing/2014/main" id="{4473573A-5244-4B30-95C7-82FF54E63920}"/>
                        </a:ext>
                      </a:extLst>
                    </p:cNvPr>
                    <p:cNvPicPr/>
                    <p:nvPr/>
                  </p:nvPicPr>
                  <p:blipFill>
                    <a:blip r:embed="rId354"/>
                    <a:stretch>
                      <a:fillRect/>
                    </a:stretch>
                  </p:blipFill>
                  <p:spPr>
                    <a:xfrm>
                      <a:off x="417070" y="2636726"/>
                      <a:ext cx="207844" cy="17021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80">
                  <p14:nvContentPartPr>
                    <p14:cNvPr id="1078" name="Håndskrift 1077">
                      <a:extLst>
                        <a:ext uri="{FF2B5EF4-FFF2-40B4-BE49-F238E27FC236}">
                          <a16:creationId xmlns:a16="http://schemas.microsoft.com/office/drawing/2014/main" id="{B10CD848-2026-4E12-ACFD-20C3A9A0E90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45877" y="2278346"/>
                    <a:ext cx="81000" cy="27360"/>
                  </p14:xfrm>
                </p:contentPart>
              </mc:Choice>
              <mc:Fallback xmlns="">
                <p:pic>
                  <p:nvPicPr>
                    <p:cNvPr id="1078" name="Håndskrift 1077">
                      <a:extLst>
                        <a:ext uri="{FF2B5EF4-FFF2-40B4-BE49-F238E27FC236}">
                          <a16:creationId xmlns:a16="http://schemas.microsoft.com/office/drawing/2014/main" id="{B10CD848-2026-4E12-ACFD-20C3A9A0E90F}"/>
                        </a:ext>
                      </a:extLst>
                    </p:cNvPr>
                    <p:cNvPicPr/>
                    <p:nvPr/>
                  </p:nvPicPr>
                  <p:blipFill>
                    <a:blip r:embed="rId356"/>
                    <a:stretch>
                      <a:fillRect/>
                    </a:stretch>
                  </p:blipFill>
                  <p:spPr>
                    <a:xfrm>
                      <a:off x="892936" y="2235596"/>
                      <a:ext cx="186353" cy="11243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81">
                  <p14:nvContentPartPr>
                    <p14:cNvPr id="1079" name="Håndskrift 1078">
                      <a:extLst>
                        <a:ext uri="{FF2B5EF4-FFF2-40B4-BE49-F238E27FC236}">
                          <a16:creationId xmlns:a16="http://schemas.microsoft.com/office/drawing/2014/main" id="{3327BCEF-4C31-4FC1-B4DC-70401257B28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59157" y="2206346"/>
                    <a:ext cx="90000" cy="131760"/>
                  </p14:xfrm>
                </p:contentPart>
              </mc:Choice>
              <mc:Fallback xmlns="">
                <p:pic>
                  <p:nvPicPr>
                    <p:cNvPr id="1079" name="Håndskrift 1078">
                      <a:extLst>
                        <a:ext uri="{FF2B5EF4-FFF2-40B4-BE49-F238E27FC236}">
                          <a16:creationId xmlns:a16="http://schemas.microsoft.com/office/drawing/2014/main" id="{3327BCEF-4C31-4FC1-B4DC-70401257B28A}"/>
                        </a:ext>
                      </a:extLst>
                    </p:cNvPr>
                    <p:cNvPicPr/>
                    <p:nvPr/>
                  </p:nvPicPr>
                  <p:blipFill>
                    <a:blip r:embed="rId358"/>
                    <a:stretch>
                      <a:fillRect/>
                    </a:stretch>
                  </p:blipFill>
                  <p:spPr>
                    <a:xfrm>
                      <a:off x="1306216" y="2163705"/>
                      <a:ext cx="195353" cy="21661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82">
                  <p14:nvContentPartPr>
                    <p14:cNvPr id="1080" name="Håndskrift 1079">
                      <a:extLst>
                        <a:ext uri="{FF2B5EF4-FFF2-40B4-BE49-F238E27FC236}">
                          <a16:creationId xmlns:a16="http://schemas.microsoft.com/office/drawing/2014/main" id="{3A17B621-9C8F-4D59-A391-61EE19C9EE5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653277" y="2278346"/>
                    <a:ext cx="65880" cy="31320"/>
                  </p14:xfrm>
                </p:contentPart>
              </mc:Choice>
              <mc:Fallback xmlns="">
                <p:pic>
                  <p:nvPicPr>
                    <p:cNvPr id="1080" name="Håndskrift 1079">
                      <a:extLst>
                        <a:ext uri="{FF2B5EF4-FFF2-40B4-BE49-F238E27FC236}">
                          <a16:creationId xmlns:a16="http://schemas.microsoft.com/office/drawing/2014/main" id="{3A17B621-9C8F-4D59-A391-61EE19C9EE59}"/>
                        </a:ext>
                      </a:extLst>
                    </p:cNvPr>
                    <p:cNvPicPr/>
                    <p:nvPr/>
                  </p:nvPicPr>
                  <p:blipFill>
                    <a:blip r:embed="rId360"/>
                    <a:stretch>
                      <a:fillRect/>
                    </a:stretch>
                  </p:blipFill>
                  <p:spPr>
                    <a:xfrm>
                      <a:off x="1600148" y="2235442"/>
                      <a:ext cx="171607" cy="11669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83">
                  <p14:nvContentPartPr>
                    <p14:cNvPr id="1081" name="Håndskrift 1080">
                      <a:extLst>
                        <a:ext uri="{FF2B5EF4-FFF2-40B4-BE49-F238E27FC236}">
                          <a16:creationId xmlns:a16="http://schemas.microsoft.com/office/drawing/2014/main" id="{9202A54D-F56E-4C1C-816A-AE678BA3728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25277" y="1896746"/>
                    <a:ext cx="87120" cy="138600"/>
                  </p14:xfrm>
                </p:contentPart>
              </mc:Choice>
              <mc:Fallback xmlns="">
                <p:pic>
                  <p:nvPicPr>
                    <p:cNvPr id="1081" name="Håndskrift 1080">
                      <a:extLst>
                        <a:ext uri="{FF2B5EF4-FFF2-40B4-BE49-F238E27FC236}">
                          <a16:creationId xmlns:a16="http://schemas.microsoft.com/office/drawing/2014/main" id="{9202A54D-F56E-4C1C-816A-AE678BA37282}"/>
                        </a:ext>
                      </a:extLst>
                    </p:cNvPr>
                    <p:cNvPicPr/>
                    <p:nvPr/>
                  </p:nvPicPr>
                  <p:blipFill>
                    <a:blip r:embed="rId362"/>
                    <a:stretch>
                      <a:fillRect/>
                    </a:stretch>
                  </p:blipFill>
                  <p:spPr>
                    <a:xfrm>
                      <a:off x="1672477" y="1854100"/>
                      <a:ext cx="192192" cy="22346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84">
                  <p14:nvContentPartPr>
                    <p14:cNvPr id="1082" name="Håndskrift 1081">
                      <a:extLst>
                        <a:ext uri="{FF2B5EF4-FFF2-40B4-BE49-F238E27FC236}">
                          <a16:creationId xmlns:a16="http://schemas.microsoft.com/office/drawing/2014/main" id="{5EEFE6FE-544D-478C-9D7B-44B58A64425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60517" y="1820786"/>
                    <a:ext cx="35640" cy="18360"/>
                  </p14:xfrm>
                </p:contentPart>
              </mc:Choice>
              <mc:Fallback xmlns="">
                <p:pic>
                  <p:nvPicPr>
                    <p:cNvPr id="1082" name="Håndskrift 1081">
                      <a:extLst>
                        <a:ext uri="{FF2B5EF4-FFF2-40B4-BE49-F238E27FC236}">
                          <a16:creationId xmlns:a16="http://schemas.microsoft.com/office/drawing/2014/main" id="{5EEFE6FE-544D-478C-9D7B-44B58A64425A}"/>
                        </a:ext>
                      </a:extLst>
                    </p:cNvPr>
                    <p:cNvPicPr/>
                    <p:nvPr/>
                  </p:nvPicPr>
                  <p:blipFill>
                    <a:blip r:embed="rId364"/>
                    <a:stretch>
                      <a:fillRect/>
                    </a:stretch>
                  </p:blipFill>
                  <p:spPr>
                    <a:xfrm>
                      <a:off x="1208105" y="1778088"/>
                      <a:ext cx="139939" cy="10332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85">
                  <p14:nvContentPartPr>
                    <p14:cNvPr id="1083" name="Håndskrift 1082">
                      <a:extLst>
                        <a:ext uri="{FF2B5EF4-FFF2-40B4-BE49-F238E27FC236}">
                          <a16:creationId xmlns:a16="http://schemas.microsoft.com/office/drawing/2014/main" id="{934CFC40-8040-4EC3-B3B2-70E02B5FFD5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23117" y="1947506"/>
                    <a:ext cx="107280" cy="101160"/>
                  </p14:xfrm>
                </p:contentPart>
              </mc:Choice>
              <mc:Fallback xmlns="">
                <p:pic>
                  <p:nvPicPr>
                    <p:cNvPr id="1083" name="Håndskrift 1082">
                      <a:extLst>
                        <a:ext uri="{FF2B5EF4-FFF2-40B4-BE49-F238E27FC236}">
                          <a16:creationId xmlns:a16="http://schemas.microsoft.com/office/drawing/2014/main" id="{934CFC40-8040-4EC3-B3B2-70E02B5FFD55}"/>
                        </a:ext>
                      </a:extLst>
                    </p:cNvPr>
                    <p:cNvPicPr/>
                    <p:nvPr/>
                  </p:nvPicPr>
                  <p:blipFill>
                    <a:blip r:embed="rId366"/>
                    <a:stretch>
                      <a:fillRect/>
                    </a:stretch>
                  </p:blipFill>
                  <p:spPr>
                    <a:xfrm>
                      <a:off x="770529" y="1904642"/>
                      <a:ext cx="211931" cy="1864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86">
                  <p14:nvContentPartPr>
                    <p14:cNvPr id="1084" name="Håndskrift 1083">
                      <a:extLst>
                        <a:ext uri="{FF2B5EF4-FFF2-40B4-BE49-F238E27FC236}">
                          <a16:creationId xmlns:a16="http://schemas.microsoft.com/office/drawing/2014/main" id="{45ACC672-D2A8-4A66-9D8E-46AC083F40F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99997" y="1709186"/>
                    <a:ext cx="87120" cy="8640"/>
                  </p14:xfrm>
                </p:contentPart>
              </mc:Choice>
              <mc:Fallback xmlns="">
                <p:pic>
                  <p:nvPicPr>
                    <p:cNvPr id="1084" name="Håndskrift 1083">
                      <a:extLst>
                        <a:ext uri="{FF2B5EF4-FFF2-40B4-BE49-F238E27FC236}">
                          <a16:creationId xmlns:a16="http://schemas.microsoft.com/office/drawing/2014/main" id="{45ACC672-D2A8-4A66-9D8E-46AC083F40F2}"/>
                        </a:ext>
                      </a:extLst>
                    </p:cNvPr>
                    <p:cNvPicPr/>
                    <p:nvPr/>
                  </p:nvPicPr>
                  <p:blipFill>
                    <a:blip r:embed="rId368"/>
                    <a:stretch>
                      <a:fillRect/>
                    </a:stretch>
                  </p:blipFill>
                  <p:spPr>
                    <a:xfrm>
                      <a:off x="647197" y="1665986"/>
                      <a:ext cx="192192" cy="9460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87">
                  <p14:nvContentPartPr>
                    <p14:cNvPr id="1085" name="Håndskrift 1084">
                      <a:extLst>
                        <a:ext uri="{FF2B5EF4-FFF2-40B4-BE49-F238E27FC236}">
                          <a16:creationId xmlns:a16="http://schemas.microsoft.com/office/drawing/2014/main" id="{AF793519-E76A-442F-9A84-95BA8201B46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21437" y="2076746"/>
                    <a:ext cx="88200" cy="141480"/>
                  </p14:xfrm>
                </p:contentPart>
              </mc:Choice>
              <mc:Fallback xmlns="">
                <p:pic>
                  <p:nvPicPr>
                    <p:cNvPr id="1085" name="Håndskrift 1084">
                      <a:extLst>
                        <a:ext uri="{FF2B5EF4-FFF2-40B4-BE49-F238E27FC236}">
                          <a16:creationId xmlns:a16="http://schemas.microsoft.com/office/drawing/2014/main" id="{AF793519-E76A-442F-9A84-95BA8201B465}"/>
                        </a:ext>
                      </a:extLst>
                    </p:cNvPr>
                    <p:cNvPicPr/>
                    <p:nvPr/>
                  </p:nvPicPr>
                  <p:blipFill>
                    <a:blip r:embed="rId370"/>
                    <a:stretch>
                      <a:fillRect/>
                    </a:stretch>
                  </p:blipFill>
                  <p:spPr>
                    <a:xfrm>
                      <a:off x="2268623" y="2034003"/>
                      <a:ext cx="193301" cy="22653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88">
                  <p14:nvContentPartPr>
                    <p14:cNvPr id="1086" name="Håndskrift 1085">
                      <a:extLst>
                        <a:ext uri="{FF2B5EF4-FFF2-40B4-BE49-F238E27FC236}">
                          <a16:creationId xmlns:a16="http://schemas.microsoft.com/office/drawing/2014/main" id="{9BC6425A-2AE2-4DE4-A649-A901CCFF4D4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31157" y="2162426"/>
                    <a:ext cx="6480" cy="21960"/>
                  </p14:xfrm>
                </p:contentPart>
              </mc:Choice>
              <mc:Fallback xmlns="">
                <p:pic>
                  <p:nvPicPr>
                    <p:cNvPr id="1086" name="Håndskrift 1085">
                      <a:extLst>
                        <a:ext uri="{FF2B5EF4-FFF2-40B4-BE49-F238E27FC236}">
                          <a16:creationId xmlns:a16="http://schemas.microsoft.com/office/drawing/2014/main" id="{9BC6425A-2AE2-4DE4-A649-A901CCFF4D4E}"/>
                        </a:ext>
                      </a:extLst>
                    </p:cNvPr>
                    <p:cNvPicPr/>
                    <p:nvPr/>
                  </p:nvPicPr>
                  <p:blipFill>
                    <a:blip r:embed="rId372"/>
                    <a:stretch>
                      <a:fillRect/>
                    </a:stretch>
                  </p:blipFill>
                  <p:spPr>
                    <a:xfrm>
                      <a:off x="2277157" y="2119367"/>
                      <a:ext cx="113940" cy="10764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89">
                  <p14:nvContentPartPr>
                    <p14:cNvPr id="1087" name="Håndskrift 1086">
                      <a:extLst>
                        <a:ext uri="{FF2B5EF4-FFF2-40B4-BE49-F238E27FC236}">
                          <a16:creationId xmlns:a16="http://schemas.microsoft.com/office/drawing/2014/main" id="{A0E0F48B-CAC0-46EB-A820-990A7632EC2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65637" y="2273666"/>
                    <a:ext cx="84240" cy="3600"/>
                  </p14:xfrm>
                </p:contentPart>
              </mc:Choice>
              <mc:Fallback xmlns="">
                <p:pic>
                  <p:nvPicPr>
                    <p:cNvPr id="1087" name="Håndskrift 1086">
                      <a:extLst>
                        <a:ext uri="{FF2B5EF4-FFF2-40B4-BE49-F238E27FC236}">
                          <a16:creationId xmlns:a16="http://schemas.microsoft.com/office/drawing/2014/main" id="{A0E0F48B-CAC0-46EB-A820-990A7632EC24}"/>
                        </a:ext>
                      </a:extLst>
                    </p:cNvPr>
                    <p:cNvPicPr/>
                    <p:nvPr/>
                  </p:nvPicPr>
                  <p:blipFill>
                    <a:blip r:embed="rId107"/>
                    <a:stretch>
                      <a:fillRect/>
                    </a:stretch>
                  </p:blipFill>
                  <p:spPr>
                    <a:xfrm>
                      <a:off x="2213314" y="2233666"/>
                      <a:ext cx="188363" cy="832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90">
                  <p14:nvContentPartPr>
                    <p14:cNvPr id="1088" name="Håndskrift 1087">
                      <a:extLst>
                        <a:ext uri="{FF2B5EF4-FFF2-40B4-BE49-F238E27FC236}">
                          <a16:creationId xmlns:a16="http://schemas.microsoft.com/office/drawing/2014/main" id="{93557299-ED7B-4D4A-B03A-1602E2BE381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44477" y="2393186"/>
                    <a:ext cx="41040" cy="62640"/>
                  </p14:xfrm>
                </p:contentPart>
              </mc:Choice>
              <mc:Fallback xmlns="">
                <p:pic>
                  <p:nvPicPr>
                    <p:cNvPr id="1088" name="Håndskrift 1087">
                      <a:extLst>
                        <a:ext uri="{FF2B5EF4-FFF2-40B4-BE49-F238E27FC236}">
                          <a16:creationId xmlns:a16="http://schemas.microsoft.com/office/drawing/2014/main" id="{93557299-ED7B-4D4A-B03A-1602E2BE381B}"/>
                        </a:ext>
                      </a:extLst>
                    </p:cNvPr>
                    <p:cNvPicPr/>
                    <p:nvPr/>
                  </p:nvPicPr>
                  <p:blipFill>
                    <a:blip r:embed="rId375"/>
                    <a:stretch>
                      <a:fillRect/>
                    </a:stretch>
                  </p:blipFill>
                  <p:spPr>
                    <a:xfrm>
                      <a:off x="2291178" y="2350574"/>
                      <a:ext cx="147104" cy="14743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91">
                  <p14:nvContentPartPr>
                    <p14:cNvPr id="1089" name="Håndskrift 1088">
                      <a:extLst>
                        <a:ext uri="{FF2B5EF4-FFF2-40B4-BE49-F238E27FC236}">
                          <a16:creationId xmlns:a16="http://schemas.microsoft.com/office/drawing/2014/main" id="{C50CBBF9-A40E-41A0-854F-D096C6EC890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61037" y="2544026"/>
                    <a:ext cx="31680" cy="17640"/>
                  </p14:xfrm>
                </p:contentPart>
              </mc:Choice>
              <mc:Fallback xmlns="">
                <p:pic>
                  <p:nvPicPr>
                    <p:cNvPr id="1089" name="Håndskrift 1088">
                      <a:extLst>
                        <a:ext uri="{FF2B5EF4-FFF2-40B4-BE49-F238E27FC236}">
                          <a16:creationId xmlns:a16="http://schemas.microsoft.com/office/drawing/2014/main" id="{C50CBBF9-A40E-41A0-854F-D096C6EC8904}"/>
                        </a:ext>
                      </a:extLst>
                    </p:cNvPr>
                    <p:cNvPicPr/>
                    <p:nvPr/>
                  </p:nvPicPr>
                  <p:blipFill>
                    <a:blip r:embed="rId377"/>
                    <a:stretch>
                      <a:fillRect/>
                    </a:stretch>
                  </p:blipFill>
                  <p:spPr>
                    <a:xfrm>
                      <a:off x="2309103" y="2501002"/>
                      <a:ext cx="135030" cy="10325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92">
                  <p14:nvContentPartPr>
                    <p14:cNvPr id="1090" name="Håndskrift 1089">
                      <a:extLst>
                        <a:ext uri="{FF2B5EF4-FFF2-40B4-BE49-F238E27FC236}">
                          <a16:creationId xmlns:a16="http://schemas.microsoft.com/office/drawing/2014/main" id="{84943909-708F-4FB6-B024-E6C392CC35A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61037" y="2711066"/>
                    <a:ext cx="65160" cy="70920"/>
                  </p14:xfrm>
                </p:contentPart>
              </mc:Choice>
              <mc:Fallback xmlns="">
                <p:pic>
                  <p:nvPicPr>
                    <p:cNvPr id="1090" name="Håndskrift 1089">
                      <a:extLst>
                        <a:ext uri="{FF2B5EF4-FFF2-40B4-BE49-F238E27FC236}">
                          <a16:creationId xmlns:a16="http://schemas.microsoft.com/office/drawing/2014/main" id="{84943909-708F-4FB6-B024-E6C392CC35A0}"/>
                        </a:ext>
                      </a:extLst>
                    </p:cNvPr>
                    <p:cNvPicPr/>
                    <p:nvPr/>
                  </p:nvPicPr>
                  <p:blipFill>
                    <a:blip r:embed="rId379"/>
                    <a:stretch>
                      <a:fillRect/>
                    </a:stretch>
                  </p:blipFill>
                  <p:spPr>
                    <a:xfrm>
                      <a:off x="2308489" y="2668343"/>
                      <a:ext cx="169731" cy="15593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93">
                  <p14:nvContentPartPr>
                    <p14:cNvPr id="1091" name="Håndskrift 1090">
                      <a:extLst>
                        <a:ext uri="{FF2B5EF4-FFF2-40B4-BE49-F238E27FC236}">
                          <a16:creationId xmlns:a16="http://schemas.microsoft.com/office/drawing/2014/main" id="{97874B8A-023D-41D2-B53D-8649BE3DD0D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77517" y="2948306"/>
                    <a:ext cx="31320" cy="17640"/>
                  </p14:xfrm>
                </p:contentPart>
              </mc:Choice>
              <mc:Fallback xmlns="">
                <p:pic>
                  <p:nvPicPr>
                    <p:cNvPr id="1091" name="Håndskrift 1090">
                      <a:extLst>
                        <a:ext uri="{FF2B5EF4-FFF2-40B4-BE49-F238E27FC236}">
                          <a16:creationId xmlns:a16="http://schemas.microsoft.com/office/drawing/2014/main" id="{97874B8A-023D-41D2-B53D-8649BE3DD0D4}"/>
                        </a:ext>
                      </a:extLst>
                    </p:cNvPr>
                    <p:cNvPicPr/>
                    <p:nvPr/>
                  </p:nvPicPr>
                  <p:blipFill>
                    <a:blip r:embed="rId381"/>
                    <a:stretch>
                      <a:fillRect/>
                    </a:stretch>
                  </p:blipFill>
                  <p:spPr>
                    <a:xfrm>
                      <a:off x="424432" y="2906306"/>
                      <a:ext cx="136959" cy="1012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94">
                  <p14:nvContentPartPr>
                    <p14:cNvPr id="1092" name="Håndskrift 1091">
                      <a:extLst>
                        <a:ext uri="{FF2B5EF4-FFF2-40B4-BE49-F238E27FC236}">
                          <a16:creationId xmlns:a16="http://schemas.microsoft.com/office/drawing/2014/main" id="{9080B47D-6C79-4B25-87F9-C37F183D5B8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26757" y="2787386"/>
                    <a:ext cx="18720" cy="3600"/>
                  </p14:xfrm>
                </p:contentPart>
              </mc:Choice>
              <mc:Fallback xmlns="">
                <p:pic>
                  <p:nvPicPr>
                    <p:cNvPr id="1092" name="Håndskrift 1091">
                      <a:extLst>
                        <a:ext uri="{FF2B5EF4-FFF2-40B4-BE49-F238E27FC236}">
                          <a16:creationId xmlns:a16="http://schemas.microsoft.com/office/drawing/2014/main" id="{9080B47D-6C79-4B25-87F9-C37F183D5B8C}"/>
                        </a:ext>
                      </a:extLst>
                    </p:cNvPr>
                    <p:cNvPicPr/>
                    <p:nvPr/>
                  </p:nvPicPr>
                  <p:blipFill>
                    <a:blip r:embed="rId383"/>
                    <a:stretch>
                      <a:fillRect/>
                    </a:stretch>
                  </p:blipFill>
                  <p:spPr>
                    <a:xfrm>
                      <a:off x="373271" y="2742386"/>
                      <a:ext cx="125157" cy="931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95">
                  <p14:nvContentPartPr>
                    <p14:cNvPr id="1093" name="Håndskrift 1092">
                      <a:extLst>
                        <a:ext uri="{FF2B5EF4-FFF2-40B4-BE49-F238E27FC236}">
                          <a16:creationId xmlns:a16="http://schemas.microsoft.com/office/drawing/2014/main" id="{E60B5926-2085-44F2-BE9F-6DE171C1DA3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917" y="2519906"/>
                    <a:ext cx="81360" cy="113040"/>
                  </p14:xfrm>
                </p:contentPart>
              </mc:Choice>
              <mc:Fallback xmlns="">
                <p:pic>
                  <p:nvPicPr>
                    <p:cNvPr id="1093" name="Håndskrift 1092">
                      <a:extLst>
                        <a:ext uri="{FF2B5EF4-FFF2-40B4-BE49-F238E27FC236}">
                          <a16:creationId xmlns:a16="http://schemas.microsoft.com/office/drawing/2014/main" id="{E60B5926-2085-44F2-BE9F-6DE171C1DA32}"/>
                        </a:ext>
                      </a:extLst>
                    </p:cNvPr>
                    <p:cNvPicPr/>
                    <p:nvPr/>
                  </p:nvPicPr>
                  <p:blipFill>
                    <a:blip r:embed="rId385"/>
                    <a:stretch>
                      <a:fillRect/>
                    </a:stretch>
                  </p:blipFill>
                  <p:spPr>
                    <a:xfrm>
                      <a:off x="295086" y="2477249"/>
                      <a:ext cx="186494" cy="19792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96">
                  <p14:nvContentPartPr>
                    <p14:cNvPr id="1094" name="Håndskrift 1093">
                      <a:extLst>
                        <a:ext uri="{FF2B5EF4-FFF2-40B4-BE49-F238E27FC236}">
                          <a16:creationId xmlns:a16="http://schemas.microsoft.com/office/drawing/2014/main" id="{335899B1-BD1B-4970-B6AE-FAC2D84818B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09037" y="2289866"/>
                    <a:ext cx="56520" cy="70560"/>
                  </p14:xfrm>
                </p:contentPart>
              </mc:Choice>
              <mc:Fallback xmlns="">
                <p:pic>
                  <p:nvPicPr>
                    <p:cNvPr id="1094" name="Håndskrift 1093">
                      <a:extLst>
                        <a:ext uri="{FF2B5EF4-FFF2-40B4-BE49-F238E27FC236}">
                          <a16:creationId xmlns:a16="http://schemas.microsoft.com/office/drawing/2014/main" id="{335899B1-BD1B-4970-B6AE-FAC2D84818BC}"/>
                        </a:ext>
                      </a:extLst>
                    </p:cNvPr>
                    <p:cNvPicPr/>
                    <p:nvPr/>
                  </p:nvPicPr>
                  <p:blipFill>
                    <a:blip r:embed="rId387"/>
                    <a:stretch>
                      <a:fillRect/>
                    </a:stretch>
                  </p:blipFill>
                  <p:spPr>
                    <a:xfrm>
                      <a:off x="256215" y="2247102"/>
                      <a:ext cx="161637" cy="1556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97">
                  <p14:nvContentPartPr>
                    <p14:cNvPr id="1095" name="Håndskrift 1094">
                      <a:extLst>
                        <a:ext uri="{FF2B5EF4-FFF2-40B4-BE49-F238E27FC236}">
                          <a16:creationId xmlns:a16="http://schemas.microsoft.com/office/drawing/2014/main" id="{68352644-8121-4661-9FAF-5FD2FE7FB40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09757" y="2329106"/>
                    <a:ext cx="58320" cy="360"/>
                  </p14:xfrm>
                </p:contentPart>
              </mc:Choice>
              <mc:Fallback xmlns="">
                <p:pic>
                  <p:nvPicPr>
                    <p:cNvPr id="1095" name="Håndskrift 1094">
                      <a:extLst>
                        <a:ext uri="{FF2B5EF4-FFF2-40B4-BE49-F238E27FC236}">
                          <a16:creationId xmlns:a16="http://schemas.microsoft.com/office/drawing/2014/main" id="{68352644-8121-4661-9FAF-5FD2FE7FB406}"/>
                        </a:ext>
                      </a:extLst>
                    </p:cNvPr>
                    <p:cNvPicPr/>
                    <p:nvPr/>
                  </p:nvPicPr>
                  <p:blipFill>
                    <a:blip r:embed="rId123"/>
                    <a:stretch>
                      <a:fillRect/>
                    </a:stretch>
                  </p:blipFill>
                  <p:spPr>
                    <a:xfrm>
                      <a:off x="257216" y="2293106"/>
                      <a:ext cx="162876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98">
                  <p14:nvContentPartPr>
                    <p14:cNvPr id="1096" name="Håndskrift 1095">
                      <a:extLst>
                        <a:ext uri="{FF2B5EF4-FFF2-40B4-BE49-F238E27FC236}">
                          <a16:creationId xmlns:a16="http://schemas.microsoft.com/office/drawing/2014/main" id="{D05BCD1E-71A6-416E-8E7A-E37569B47A7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23237" y="1828346"/>
                    <a:ext cx="49320" cy="118800"/>
                  </p14:xfrm>
                </p:contentPart>
              </mc:Choice>
              <mc:Fallback xmlns="">
                <p:pic>
                  <p:nvPicPr>
                    <p:cNvPr id="1096" name="Håndskrift 1095">
                      <a:extLst>
                        <a:ext uri="{FF2B5EF4-FFF2-40B4-BE49-F238E27FC236}">
                          <a16:creationId xmlns:a16="http://schemas.microsoft.com/office/drawing/2014/main" id="{D05BCD1E-71A6-416E-8E7A-E37569B47A76}"/>
                        </a:ext>
                      </a:extLst>
                    </p:cNvPr>
                    <p:cNvPicPr/>
                    <p:nvPr/>
                  </p:nvPicPr>
                  <p:blipFill>
                    <a:blip r:embed="rId390"/>
                    <a:stretch>
                      <a:fillRect/>
                    </a:stretch>
                  </p:blipFill>
                  <p:spPr>
                    <a:xfrm>
                      <a:off x="470769" y="1785612"/>
                      <a:ext cx="153731" cy="2038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599">
                  <p14:nvContentPartPr>
                    <p14:cNvPr id="1097" name="Håndskrift 1096">
                      <a:extLst>
                        <a:ext uri="{FF2B5EF4-FFF2-40B4-BE49-F238E27FC236}">
                          <a16:creationId xmlns:a16="http://schemas.microsoft.com/office/drawing/2014/main" id="{DF28426F-9D72-4545-9032-8E6A503E5CE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87957" y="2068466"/>
                    <a:ext cx="5040" cy="54360"/>
                  </p14:xfrm>
                </p:contentPart>
              </mc:Choice>
              <mc:Fallback xmlns="">
                <p:pic>
                  <p:nvPicPr>
                    <p:cNvPr id="1097" name="Håndskrift 1096">
                      <a:extLst>
                        <a:ext uri="{FF2B5EF4-FFF2-40B4-BE49-F238E27FC236}">
                          <a16:creationId xmlns:a16="http://schemas.microsoft.com/office/drawing/2014/main" id="{DF28426F-9D72-4545-9032-8E6A503E5CE2}"/>
                        </a:ext>
                      </a:extLst>
                    </p:cNvPr>
                    <p:cNvPicPr/>
                    <p:nvPr/>
                  </p:nvPicPr>
                  <p:blipFill>
                    <a:blip r:embed="rId392"/>
                    <a:stretch>
                      <a:fillRect/>
                    </a:stretch>
                  </p:blipFill>
                  <p:spPr>
                    <a:xfrm>
                      <a:off x="442139" y="2025663"/>
                      <a:ext cx="96218" cy="13953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00">
                  <p14:nvContentPartPr>
                    <p14:cNvPr id="1098" name="Håndskrift 1097">
                      <a:extLst>
                        <a:ext uri="{FF2B5EF4-FFF2-40B4-BE49-F238E27FC236}">
                          <a16:creationId xmlns:a16="http://schemas.microsoft.com/office/drawing/2014/main" id="{6310C328-EE44-40BF-A448-5309608AA89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9957" y="2047946"/>
                    <a:ext cx="35640" cy="149400"/>
                  </p14:xfrm>
                </p:contentPart>
              </mc:Choice>
              <mc:Fallback xmlns="">
                <p:pic>
                  <p:nvPicPr>
                    <p:cNvPr id="1098" name="Håndskrift 1097">
                      <a:extLst>
                        <a:ext uri="{FF2B5EF4-FFF2-40B4-BE49-F238E27FC236}">
                          <a16:creationId xmlns:a16="http://schemas.microsoft.com/office/drawing/2014/main" id="{6310C328-EE44-40BF-A448-5309608AA89E}"/>
                        </a:ext>
                      </a:extLst>
                    </p:cNvPr>
                    <p:cNvPicPr/>
                    <p:nvPr/>
                  </p:nvPicPr>
                  <p:blipFill>
                    <a:blip r:embed="rId394"/>
                    <a:stretch>
                      <a:fillRect/>
                    </a:stretch>
                  </p:blipFill>
                  <p:spPr>
                    <a:xfrm>
                      <a:off x="326763" y="2005382"/>
                      <a:ext cx="141496" cy="23410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01">
                  <p14:nvContentPartPr>
                    <p14:cNvPr id="1099" name="Håndskrift 1098">
                      <a:extLst>
                        <a:ext uri="{FF2B5EF4-FFF2-40B4-BE49-F238E27FC236}">
                          <a16:creationId xmlns:a16="http://schemas.microsoft.com/office/drawing/2014/main" id="{B7FF16A2-6DAB-4F58-B788-72568C27F0A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31877" y="1971626"/>
                    <a:ext cx="16560" cy="75960"/>
                  </p14:xfrm>
                </p:contentPart>
              </mc:Choice>
              <mc:Fallback xmlns="">
                <p:pic>
                  <p:nvPicPr>
                    <p:cNvPr id="1099" name="Håndskrift 1098">
                      <a:extLst>
                        <a:ext uri="{FF2B5EF4-FFF2-40B4-BE49-F238E27FC236}">
                          <a16:creationId xmlns:a16="http://schemas.microsoft.com/office/drawing/2014/main" id="{B7FF16A2-6DAB-4F58-B788-72568C27F0A3}"/>
                        </a:ext>
                      </a:extLst>
                    </p:cNvPr>
                    <p:cNvPicPr/>
                    <p:nvPr/>
                  </p:nvPicPr>
                  <p:blipFill>
                    <a:blip r:embed="rId396"/>
                    <a:stretch>
                      <a:fillRect/>
                    </a:stretch>
                  </p:blipFill>
                  <p:spPr>
                    <a:xfrm>
                      <a:off x="481695" y="1928952"/>
                      <a:ext cx="116422" cy="16088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02">
                  <p14:nvContentPartPr>
                    <p14:cNvPr id="1100" name="Håndskrift 1099">
                      <a:extLst>
                        <a:ext uri="{FF2B5EF4-FFF2-40B4-BE49-F238E27FC236}">
                          <a16:creationId xmlns:a16="http://schemas.microsoft.com/office/drawing/2014/main" id="{9C42C8A9-7096-4DC6-963D-62ABF50644B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69917" y="1677506"/>
                    <a:ext cx="28800" cy="47160"/>
                  </p14:xfrm>
                </p:contentPart>
              </mc:Choice>
              <mc:Fallback xmlns="">
                <p:pic>
                  <p:nvPicPr>
                    <p:cNvPr id="1100" name="Håndskrift 1099">
                      <a:extLst>
                        <a:ext uri="{FF2B5EF4-FFF2-40B4-BE49-F238E27FC236}">
                          <a16:creationId xmlns:a16="http://schemas.microsoft.com/office/drawing/2014/main" id="{9C42C8A9-7096-4DC6-963D-62ABF50644B8}"/>
                        </a:ext>
                      </a:extLst>
                    </p:cNvPr>
                    <p:cNvPicPr/>
                    <p:nvPr/>
                  </p:nvPicPr>
                  <p:blipFill>
                    <a:blip r:embed="rId398"/>
                    <a:stretch>
                      <a:fillRect/>
                    </a:stretch>
                  </p:blipFill>
                  <p:spPr>
                    <a:xfrm>
                      <a:off x="817553" y="1635020"/>
                      <a:ext cx="133004" cy="13170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03">
                  <p14:nvContentPartPr>
                    <p14:cNvPr id="1101" name="Håndskrift 1100">
                      <a:extLst>
                        <a:ext uri="{FF2B5EF4-FFF2-40B4-BE49-F238E27FC236}">
                          <a16:creationId xmlns:a16="http://schemas.microsoft.com/office/drawing/2014/main" id="{D4EFACE9-0348-4544-9287-F7D27A262FC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86197" y="1527026"/>
                    <a:ext cx="77040" cy="88920"/>
                  </p14:xfrm>
                </p:contentPart>
              </mc:Choice>
              <mc:Fallback xmlns="">
                <p:pic>
                  <p:nvPicPr>
                    <p:cNvPr id="1101" name="Håndskrift 1100">
                      <a:extLst>
                        <a:ext uri="{FF2B5EF4-FFF2-40B4-BE49-F238E27FC236}">
                          <a16:creationId xmlns:a16="http://schemas.microsoft.com/office/drawing/2014/main" id="{D4EFACE9-0348-4544-9287-F7D27A262FCE}"/>
                        </a:ext>
                      </a:extLst>
                    </p:cNvPr>
                    <p:cNvPicPr/>
                    <p:nvPr/>
                  </p:nvPicPr>
                  <p:blipFill>
                    <a:blip r:embed="rId400"/>
                    <a:stretch>
                      <a:fillRect/>
                    </a:stretch>
                  </p:blipFill>
                  <p:spPr>
                    <a:xfrm>
                      <a:off x="933430" y="1484276"/>
                      <a:ext cx="182047" cy="17399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04">
                  <p14:nvContentPartPr>
                    <p14:cNvPr id="1102" name="Håndskrift 1101">
                      <a:extLst>
                        <a:ext uri="{FF2B5EF4-FFF2-40B4-BE49-F238E27FC236}">
                          <a16:creationId xmlns:a16="http://schemas.microsoft.com/office/drawing/2014/main" id="{557A2471-C141-406F-8CDA-854F25DDBFD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91597" y="1414706"/>
                    <a:ext cx="121680" cy="66600"/>
                  </p14:xfrm>
                </p:contentPart>
              </mc:Choice>
              <mc:Fallback xmlns="">
                <p:pic>
                  <p:nvPicPr>
                    <p:cNvPr id="1102" name="Håndskrift 1101">
                      <a:extLst>
                        <a:ext uri="{FF2B5EF4-FFF2-40B4-BE49-F238E27FC236}">
                          <a16:creationId xmlns:a16="http://schemas.microsoft.com/office/drawing/2014/main" id="{557A2471-C141-406F-8CDA-854F25DDBFD4}"/>
                        </a:ext>
                      </a:extLst>
                    </p:cNvPr>
                    <p:cNvPicPr/>
                    <p:nvPr/>
                  </p:nvPicPr>
                  <p:blipFill>
                    <a:blip r:embed="rId402"/>
                    <a:stretch>
                      <a:fillRect/>
                    </a:stretch>
                  </p:blipFill>
                  <p:spPr>
                    <a:xfrm>
                      <a:off x="938693" y="1372014"/>
                      <a:ext cx="226960" cy="15155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05">
                  <p14:nvContentPartPr>
                    <p14:cNvPr id="1103" name="Håndskrift 1102">
                      <a:extLst>
                        <a:ext uri="{FF2B5EF4-FFF2-40B4-BE49-F238E27FC236}">
                          <a16:creationId xmlns:a16="http://schemas.microsoft.com/office/drawing/2014/main" id="{0AAD6B91-93A3-407A-82B0-968175458A7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92477" y="1353866"/>
                    <a:ext cx="360" cy="29880"/>
                  </p14:xfrm>
                </p:contentPart>
              </mc:Choice>
              <mc:Fallback xmlns="">
                <p:pic>
                  <p:nvPicPr>
                    <p:cNvPr id="1103" name="Håndskrift 1102">
                      <a:extLst>
                        <a:ext uri="{FF2B5EF4-FFF2-40B4-BE49-F238E27FC236}">
                          <a16:creationId xmlns:a16="http://schemas.microsoft.com/office/drawing/2014/main" id="{0AAD6B91-93A3-407A-82B0-968175458A76}"/>
                        </a:ext>
                      </a:extLst>
                    </p:cNvPr>
                    <p:cNvPicPr/>
                    <p:nvPr/>
                  </p:nvPicPr>
                  <p:blipFill>
                    <a:blip r:embed="rId404"/>
                    <a:stretch>
                      <a:fillRect/>
                    </a:stretch>
                  </p:blipFill>
                  <p:spPr>
                    <a:xfrm>
                      <a:off x="1156477" y="1310562"/>
                      <a:ext cx="72000" cy="11605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06">
                  <p14:nvContentPartPr>
                    <p14:cNvPr id="1104" name="Håndskrift 1103">
                      <a:extLst>
                        <a:ext uri="{FF2B5EF4-FFF2-40B4-BE49-F238E27FC236}">
                          <a16:creationId xmlns:a16="http://schemas.microsoft.com/office/drawing/2014/main" id="{C84A4204-9908-4D73-8FF3-05894AC197A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43317" y="1163786"/>
                    <a:ext cx="77040" cy="84240"/>
                  </p14:xfrm>
                </p:contentPart>
              </mc:Choice>
              <mc:Fallback xmlns="">
                <p:pic>
                  <p:nvPicPr>
                    <p:cNvPr id="1104" name="Håndskrift 1103">
                      <a:extLst>
                        <a:ext uri="{FF2B5EF4-FFF2-40B4-BE49-F238E27FC236}">
                          <a16:creationId xmlns:a16="http://schemas.microsoft.com/office/drawing/2014/main" id="{C84A4204-9908-4D73-8FF3-05894AC197AE}"/>
                        </a:ext>
                      </a:extLst>
                    </p:cNvPr>
                    <p:cNvPicPr/>
                    <p:nvPr/>
                  </p:nvPicPr>
                  <p:blipFill>
                    <a:blip r:embed="rId406"/>
                    <a:stretch>
                      <a:fillRect/>
                    </a:stretch>
                  </p:blipFill>
                  <p:spPr>
                    <a:xfrm>
                      <a:off x="1290550" y="1121025"/>
                      <a:ext cx="182047" cy="16933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07">
                  <p14:nvContentPartPr>
                    <p14:cNvPr id="1105" name="Håndskrift 1104">
                      <a:extLst>
                        <a:ext uri="{FF2B5EF4-FFF2-40B4-BE49-F238E27FC236}">
                          <a16:creationId xmlns:a16="http://schemas.microsoft.com/office/drawing/2014/main" id="{DC0DEDB9-62FB-4F4C-846B-8D43C133C50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65797" y="1181066"/>
                    <a:ext cx="25560" cy="92160"/>
                  </p14:xfrm>
                </p:contentPart>
              </mc:Choice>
              <mc:Fallback xmlns="">
                <p:pic>
                  <p:nvPicPr>
                    <p:cNvPr id="1105" name="Håndskrift 1104">
                      <a:extLst>
                        <a:ext uri="{FF2B5EF4-FFF2-40B4-BE49-F238E27FC236}">
                          <a16:creationId xmlns:a16="http://schemas.microsoft.com/office/drawing/2014/main" id="{DC0DEDB9-62FB-4F4C-846B-8D43C133C50B}"/>
                        </a:ext>
                      </a:extLst>
                    </p:cNvPr>
                    <p:cNvPicPr/>
                    <p:nvPr/>
                  </p:nvPicPr>
                  <p:blipFill>
                    <a:blip r:embed="rId408"/>
                    <a:stretch>
                      <a:fillRect/>
                    </a:stretch>
                  </p:blipFill>
                  <p:spPr>
                    <a:xfrm>
                      <a:off x="1513634" y="1138399"/>
                      <a:ext cx="129365" cy="17706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08">
                  <p14:nvContentPartPr>
                    <p14:cNvPr id="1106" name="Håndskrift 1105">
                      <a:extLst>
                        <a:ext uri="{FF2B5EF4-FFF2-40B4-BE49-F238E27FC236}">
                          <a16:creationId xmlns:a16="http://schemas.microsoft.com/office/drawing/2014/main" id="{839907BA-CE4B-42B2-B524-ED1D1B3980D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97837" y="1250546"/>
                    <a:ext cx="105120" cy="93240"/>
                  </p14:xfrm>
                </p:contentPart>
              </mc:Choice>
              <mc:Fallback xmlns="">
                <p:pic>
                  <p:nvPicPr>
                    <p:cNvPr id="1106" name="Håndskrift 1105">
                      <a:extLst>
                        <a:ext uri="{FF2B5EF4-FFF2-40B4-BE49-F238E27FC236}">
                          <a16:creationId xmlns:a16="http://schemas.microsoft.com/office/drawing/2014/main" id="{839907BA-CE4B-42B2-B524-ED1D1B3980D9}"/>
                        </a:ext>
                      </a:extLst>
                    </p:cNvPr>
                    <p:cNvPicPr/>
                    <p:nvPr/>
                  </p:nvPicPr>
                  <p:blipFill>
                    <a:blip r:embed="rId410"/>
                    <a:stretch>
                      <a:fillRect/>
                    </a:stretch>
                  </p:blipFill>
                  <p:spPr>
                    <a:xfrm>
                      <a:off x="1545277" y="1207971"/>
                      <a:ext cx="209714" cy="17796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09">
                  <p14:nvContentPartPr>
                    <p14:cNvPr id="1107" name="Håndskrift 1106">
                      <a:extLst>
                        <a:ext uri="{FF2B5EF4-FFF2-40B4-BE49-F238E27FC236}">
                          <a16:creationId xmlns:a16="http://schemas.microsoft.com/office/drawing/2014/main" id="{C3E2469F-AE1C-4F30-8BA4-4CA91F92757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72797" y="1302386"/>
                    <a:ext cx="136800" cy="65160"/>
                  </p14:xfrm>
                </p:contentPart>
              </mc:Choice>
              <mc:Fallback xmlns="">
                <p:pic>
                  <p:nvPicPr>
                    <p:cNvPr id="1107" name="Håndskrift 1106">
                      <a:extLst>
                        <a:ext uri="{FF2B5EF4-FFF2-40B4-BE49-F238E27FC236}">
                          <a16:creationId xmlns:a16="http://schemas.microsoft.com/office/drawing/2014/main" id="{C3E2469F-AE1C-4F30-8BA4-4CA91F927572}"/>
                        </a:ext>
                      </a:extLst>
                    </p:cNvPr>
                    <p:cNvPicPr/>
                    <p:nvPr/>
                  </p:nvPicPr>
                  <p:blipFill>
                    <a:blip r:embed="rId412"/>
                    <a:stretch>
                      <a:fillRect/>
                    </a:stretch>
                  </p:blipFill>
                  <p:spPr>
                    <a:xfrm>
                      <a:off x="1720182" y="1259798"/>
                      <a:ext cx="241505" cy="14991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10">
                  <p14:nvContentPartPr>
                    <p14:cNvPr id="1108" name="Håndskrift 1107">
                      <a:extLst>
                        <a:ext uri="{FF2B5EF4-FFF2-40B4-BE49-F238E27FC236}">
                          <a16:creationId xmlns:a16="http://schemas.microsoft.com/office/drawing/2014/main" id="{E5470AEC-54E3-4214-8A6E-77256DC21BC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16077" y="1442066"/>
                    <a:ext cx="72360" cy="92520"/>
                  </p14:xfrm>
                </p:contentPart>
              </mc:Choice>
              <mc:Fallback xmlns="">
                <p:pic>
                  <p:nvPicPr>
                    <p:cNvPr id="1108" name="Håndskrift 1107">
                      <a:extLst>
                        <a:ext uri="{FF2B5EF4-FFF2-40B4-BE49-F238E27FC236}">
                          <a16:creationId xmlns:a16="http://schemas.microsoft.com/office/drawing/2014/main" id="{E5470AEC-54E3-4214-8A6E-77256DC21BC0}"/>
                        </a:ext>
                      </a:extLst>
                    </p:cNvPr>
                    <p:cNvPicPr/>
                    <p:nvPr/>
                  </p:nvPicPr>
                  <p:blipFill>
                    <a:blip r:embed="rId414"/>
                    <a:stretch>
                      <a:fillRect/>
                    </a:stretch>
                  </p:blipFill>
                  <p:spPr>
                    <a:xfrm>
                      <a:off x="1863642" y="1399430"/>
                      <a:ext cx="176705" cy="17736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11">
                  <p14:nvContentPartPr>
                    <p14:cNvPr id="1109" name="Håndskrift 1108">
                      <a:extLst>
                        <a:ext uri="{FF2B5EF4-FFF2-40B4-BE49-F238E27FC236}">
                          <a16:creationId xmlns:a16="http://schemas.microsoft.com/office/drawing/2014/main" id="{BFC97095-6332-4CE1-9053-0A82322822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39477" y="1565186"/>
                    <a:ext cx="59040" cy="72360"/>
                  </p14:xfrm>
                </p:contentPart>
              </mc:Choice>
              <mc:Fallback xmlns="">
                <p:pic>
                  <p:nvPicPr>
                    <p:cNvPr id="1109" name="Håndskrift 1108">
                      <a:extLst>
                        <a:ext uri="{FF2B5EF4-FFF2-40B4-BE49-F238E27FC236}">
                          <a16:creationId xmlns:a16="http://schemas.microsoft.com/office/drawing/2014/main" id="{BFC97095-6332-4CE1-9053-0A82322822DD}"/>
                        </a:ext>
                      </a:extLst>
                    </p:cNvPr>
                    <p:cNvPicPr/>
                    <p:nvPr/>
                  </p:nvPicPr>
                  <p:blipFill>
                    <a:blip r:embed="rId416"/>
                    <a:stretch>
                      <a:fillRect/>
                    </a:stretch>
                  </p:blipFill>
                  <p:spPr>
                    <a:xfrm>
                      <a:off x="1886763" y="1522369"/>
                      <a:ext cx="163941" cy="15756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12">
                  <p14:nvContentPartPr>
                    <p14:cNvPr id="1110" name="Håndskrift 1109">
                      <a:extLst>
                        <a:ext uri="{FF2B5EF4-FFF2-40B4-BE49-F238E27FC236}">
                          <a16:creationId xmlns:a16="http://schemas.microsoft.com/office/drawing/2014/main" id="{0AF568EA-0B19-4551-8680-D1390879A31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75837" y="1686506"/>
                    <a:ext cx="99360" cy="86760"/>
                  </p14:xfrm>
                </p:contentPart>
              </mc:Choice>
              <mc:Fallback xmlns="">
                <p:pic>
                  <p:nvPicPr>
                    <p:cNvPr id="1110" name="Håndskrift 1109">
                      <a:extLst>
                        <a:ext uri="{FF2B5EF4-FFF2-40B4-BE49-F238E27FC236}">
                          <a16:creationId xmlns:a16="http://schemas.microsoft.com/office/drawing/2014/main" id="{0AF568EA-0B19-4551-8680-D1390879A317}"/>
                        </a:ext>
                      </a:extLst>
                    </p:cNvPr>
                    <p:cNvPicPr/>
                    <p:nvPr/>
                  </p:nvPicPr>
                  <p:blipFill>
                    <a:blip r:embed="rId418"/>
                    <a:stretch>
                      <a:fillRect/>
                    </a:stretch>
                  </p:blipFill>
                  <p:spPr>
                    <a:xfrm>
                      <a:off x="1922986" y="1643767"/>
                      <a:ext cx="204534" cy="17181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13">
                  <p14:nvContentPartPr>
                    <p14:cNvPr id="1111" name="Håndskrift 1110">
                      <a:extLst>
                        <a:ext uri="{FF2B5EF4-FFF2-40B4-BE49-F238E27FC236}">
                          <a16:creationId xmlns:a16="http://schemas.microsoft.com/office/drawing/2014/main" id="{2C624DFB-7FAB-463E-AC7E-FFD0825F494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89917" y="1599026"/>
                    <a:ext cx="98640" cy="142200"/>
                  </p14:xfrm>
                </p:contentPart>
              </mc:Choice>
              <mc:Fallback xmlns="">
                <p:pic>
                  <p:nvPicPr>
                    <p:cNvPr id="1111" name="Håndskrift 1110">
                      <a:extLst>
                        <a:ext uri="{FF2B5EF4-FFF2-40B4-BE49-F238E27FC236}">
                          <a16:creationId xmlns:a16="http://schemas.microsoft.com/office/drawing/2014/main" id="{2C624DFB-7FAB-463E-AC7E-FFD0825F494E}"/>
                        </a:ext>
                      </a:extLst>
                    </p:cNvPr>
                    <p:cNvPicPr/>
                    <p:nvPr/>
                  </p:nvPicPr>
                  <p:blipFill>
                    <a:blip r:embed="rId420"/>
                    <a:stretch>
                      <a:fillRect/>
                    </a:stretch>
                  </p:blipFill>
                  <p:spPr>
                    <a:xfrm>
                      <a:off x="1537168" y="1556451"/>
                      <a:ext cx="203610" cy="22692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14">
                  <p14:nvContentPartPr>
                    <p14:cNvPr id="1112" name="Håndskrift 1111">
                      <a:extLst>
                        <a:ext uri="{FF2B5EF4-FFF2-40B4-BE49-F238E27FC236}">
                          <a16:creationId xmlns:a16="http://schemas.microsoft.com/office/drawing/2014/main" id="{75725D7A-7590-4B38-B9F4-0B862065381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31157" y="1472666"/>
                    <a:ext cx="17280" cy="26640"/>
                  </p14:xfrm>
                </p:contentPart>
              </mc:Choice>
              <mc:Fallback xmlns="">
                <p:pic>
                  <p:nvPicPr>
                    <p:cNvPr id="1112" name="Håndskrift 1111">
                      <a:extLst>
                        <a:ext uri="{FF2B5EF4-FFF2-40B4-BE49-F238E27FC236}">
                          <a16:creationId xmlns:a16="http://schemas.microsoft.com/office/drawing/2014/main" id="{75725D7A-7590-4B38-B9F4-0B8620653818}"/>
                        </a:ext>
                      </a:extLst>
                    </p:cNvPr>
                    <p:cNvPicPr/>
                    <p:nvPr/>
                  </p:nvPicPr>
                  <p:blipFill>
                    <a:blip r:embed="rId422"/>
                    <a:stretch>
                      <a:fillRect/>
                    </a:stretch>
                  </p:blipFill>
                  <p:spPr>
                    <a:xfrm>
                      <a:off x="1378793" y="1430380"/>
                      <a:ext cx="121484" cy="11078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15">
                  <p14:nvContentPartPr>
                    <p14:cNvPr id="1113" name="Håndskrift 1112">
                      <a:extLst>
                        <a:ext uri="{FF2B5EF4-FFF2-40B4-BE49-F238E27FC236}">
                          <a16:creationId xmlns:a16="http://schemas.microsoft.com/office/drawing/2014/main" id="{23DC2944-2593-4B58-8699-9AB2A1DB772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55837" y="1560146"/>
                    <a:ext cx="76680" cy="101520"/>
                  </p14:xfrm>
                </p:contentPart>
              </mc:Choice>
              <mc:Fallback xmlns="">
                <p:pic>
                  <p:nvPicPr>
                    <p:cNvPr id="1113" name="Håndskrift 1112">
                      <a:extLst>
                        <a:ext uri="{FF2B5EF4-FFF2-40B4-BE49-F238E27FC236}">
                          <a16:creationId xmlns:a16="http://schemas.microsoft.com/office/drawing/2014/main" id="{23DC2944-2593-4B58-8699-9AB2A1DB7724}"/>
                        </a:ext>
                      </a:extLst>
                    </p:cNvPr>
                    <p:cNvPicPr/>
                    <p:nvPr/>
                  </p:nvPicPr>
                  <p:blipFill>
                    <a:blip r:embed="rId424"/>
                    <a:stretch>
                      <a:fillRect/>
                    </a:stretch>
                  </p:blipFill>
                  <p:spPr>
                    <a:xfrm>
                      <a:off x="1202954" y="1517491"/>
                      <a:ext cx="181917" cy="18640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16">
                  <p14:nvContentPartPr>
                    <p14:cNvPr id="1114" name="Håndskrift 1113">
                      <a:extLst>
                        <a:ext uri="{FF2B5EF4-FFF2-40B4-BE49-F238E27FC236}">
                          <a16:creationId xmlns:a16="http://schemas.microsoft.com/office/drawing/2014/main" id="{3824AB5B-CD4D-4AAE-8876-147DE62C64F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75357" y="1772906"/>
                    <a:ext cx="8640" cy="12960"/>
                  </p14:xfrm>
                </p:contentPart>
              </mc:Choice>
              <mc:Fallback xmlns="">
                <p:pic>
                  <p:nvPicPr>
                    <p:cNvPr id="1114" name="Håndskrift 1113">
                      <a:extLst>
                        <a:ext uri="{FF2B5EF4-FFF2-40B4-BE49-F238E27FC236}">
                          <a16:creationId xmlns:a16="http://schemas.microsoft.com/office/drawing/2014/main" id="{3824AB5B-CD4D-4AAE-8876-147DE62C64FB}"/>
                        </a:ext>
                      </a:extLst>
                    </p:cNvPr>
                    <p:cNvPicPr/>
                    <p:nvPr/>
                  </p:nvPicPr>
                  <p:blipFill>
                    <a:blip r:embed="rId426"/>
                    <a:stretch>
                      <a:fillRect/>
                    </a:stretch>
                  </p:blipFill>
                  <p:spPr>
                    <a:xfrm>
                      <a:off x="1324533" y="1731100"/>
                      <a:ext cx="109779" cy="9615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17">
                  <p14:nvContentPartPr>
                    <p14:cNvPr id="1115" name="Håndskrift 1114">
                      <a:extLst>
                        <a:ext uri="{FF2B5EF4-FFF2-40B4-BE49-F238E27FC236}">
                          <a16:creationId xmlns:a16="http://schemas.microsoft.com/office/drawing/2014/main" id="{E80746E3-E03C-4BCC-ACE1-F8D9B74EEAE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51237" y="1868306"/>
                    <a:ext cx="34920" cy="19800"/>
                  </p14:xfrm>
                </p:contentPart>
              </mc:Choice>
              <mc:Fallback xmlns="">
                <p:pic>
                  <p:nvPicPr>
                    <p:cNvPr id="1115" name="Håndskrift 1114">
                      <a:extLst>
                        <a:ext uri="{FF2B5EF4-FFF2-40B4-BE49-F238E27FC236}">
                          <a16:creationId xmlns:a16="http://schemas.microsoft.com/office/drawing/2014/main" id="{E80746E3-E03C-4BCC-ACE1-F8D9B74EEAE9}"/>
                        </a:ext>
                      </a:extLst>
                    </p:cNvPr>
                    <p:cNvPicPr/>
                    <p:nvPr/>
                  </p:nvPicPr>
                  <p:blipFill>
                    <a:blip r:embed="rId428"/>
                    <a:stretch>
                      <a:fillRect/>
                    </a:stretch>
                  </p:blipFill>
                  <p:spPr>
                    <a:xfrm>
                      <a:off x="1298328" y="1826178"/>
                      <a:ext cx="140209" cy="10363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18">
                  <p14:nvContentPartPr>
                    <p14:cNvPr id="1116" name="Håndskrift 1115">
                      <a:extLst>
                        <a:ext uri="{FF2B5EF4-FFF2-40B4-BE49-F238E27FC236}">
                          <a16:creationId xmlns:a16="http://schemas.microsoft.com/office/drawing/2014/main" id="{8752141B-86B5-433F-9CAA-0A4C87E0C04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02437" y="1963706"/>
                    <a:ext cx="3600" cy="360"/>
                  </p14:xfrm>
                </p:contentPart>
              </mc:Choice>
              <mc:Fallback xmlns="">
                <p:pic>
                  <p:nvPicPr>
                    <p:cNvPr id="1116" name="Håndskrift 1115">
                      <a:extLst>
                        <a:ext uri="{FF2B5EF4-FFF2-40B4-BE49-F238E27FC236}">
                          <a16:creationId xmlns:a16="http://schemas.microsoft.com/office/drawing/2014/main" id="{8752141B-86B5-433F-9CAA-0A4C87E0C048}"/>
                        </a:ext>
                      </a:extLst>
                    </p:cNvPr>
                    <p:cNvPicPr/>
                    <p:nvPr/>
                  </p:nvPicPr>
                  <p:blipFill>
                    <a:blip r:embed="rId165"/>
                    <a:stretch>
                      <a:fillRect/>
                    </a:stretch>
                  </p:blipFill>
                  <p:spPr>
                    <a:xfrm>
                      <a:off x="1451008" y="1927706"/>
                      <a:ext cx="105943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19">
                  <p14:nvContentPartPr>
                    <p14:cNvPr id="1117" name="Håndskrift 1116">
                      <a:extLst>
                        <a:ext uri="{FF2B5EF4-FFF2-40B4-BE49-F238E27FC236}">
                          <a16:creationId xmlns:a16="http://schemas.microsoft.com/office/drawing/2014/main" id="{2C94598A-BCD7-44F0-B4B9-87DCB6AD688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78517" y="1947506"/>
                    <a:ext cx="49680" cy="39240"/>
                  </p14:xfrm>
                </p:contentPart>
              </mc:Choice>
              <mc:Fallback xmlns="">
                <p:pic>
                  <p:nvPicPr>
                    <p:cNvPr id="1117" name="Håndskrift 1116">
                      <a:extLst>
                        <a:ext uri="{FF2B5EF4-FFF2-40B4-BE49-F238E27FC236}">
                          <a16:creationId xmlns:a16="http://schemas.microsoft.com/office/drawing/2014/main" id="{2C94598A-BCD7-44F0-B4B9-87DCB6AD6882}"/>
                        </a:ext>
                      </a:extLst>
                    </p:cNvPr>
                    <p:cNvPicPr/>
                    <p:nvPr/>
                  </p:nvPicPr>
                  <p:blipFill>
                    <a:blip r:embed="rId431"/>
                    <a:stretch>
                      <a:fillRect/>
                    </a:stretch>
                  </p:blipFill>
                  <p:spPr>
                    <a:xfrm>
                      <a:off x="1226222" y="1904854"/>
                      <a:ext cx="153747" cy="12411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20">
                  <p14:nvContentPartPr>
                    <p14:cNvPr id="1118" name="Håndskrift 1117">
                      <a:extLst>
                        <a:ext uri="{FF2B5EF4-FFF2-40B4-BE49-F238E27FC236}">
                          <a16:creationId xmlns:a16="http://schemas.microsoft.com/office/drawing/2014/main" id="{40AC3F75-6E98-4508-BA36-19B7CA6CAD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41277" y="2019506"/>
                    <a:ext cx="21960" cy="14400"/>
                  </p14:xfrm>
                </p:contentPart>
              </mc:Choice>
              <mc:Fallback xmlns="">
                <p:pic>
                  <p:nvPicPr>
                    <p:cNvPr id="1118" name="Håndskrift 1117">
                      <a:extLst>
                        <a:ext uri="{FF2B5EF4-FFF2-40B4-BE49-F238E27FC236}">
                          <a16:creationId xmlns:a16="http://schemas.microsoft.com/office/drawing/2014/main" id="{40AC3F75-6E98-4508-BA36-19B7CA6CADAF}"/>
                        </a:ext>
                      </a:extLst>
                    </p:cNvPr>
                    <p:cNvPicPr/>
                    <p:nvPr/>
                  </p:nvPicPr>
                  <p:blipFill>
                    <a:blip r:embed="rId433"/>
                    <a:stretch>
                      <a:fillRect/>
                    </a:stretch>
                  </p:blipFill>
                  <p:spPr>
                    <a:xfrm>
                      <a:off x="988991" y="1977153"/>
                      <a:ext cx="126009" cy="9868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21">
                  <p14:nvContentPartPr>
                    <p14:cNvPr id="1119" name="Håndskrift 1118">
                      <a:extLst>
                        <a:ext uri="{FF2B5EF4-FFF2-40B4-BE49-F238E27FC236}">
                          <a16:creationId xmlns:a16="http://schemas.microsoft.com/office/drawing/2014/main" id="{97225141-4C03-43FE-B18F-8E620284C8C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74237" y="1908266"/>
                    <a:ext cx="39240" cy="63720"/>
                  </p14:xfrm>
                </p:contentPart>
              </mc:Choice>
              <mc:Fallback xmlns="">
                <p:pic>
                  <p:nvPicPr>
                    <p:cNvPr id="1119" name="Håndskrift 1118">
                      <a:extLst>
                        <a:ext uri="{FF2B5EF4-FFF2-40B4-BE49-F238E27FC236}">
                          <a16:creationId xmlns:a16="http://schemas.microsoft.com/office/drawing/2014/main" id="{97225141-4C03-43FE-B18F-8E620284C8C7}"/>
                        </a:ext>
                      </a:extLst>
                    </p:cNvPr>
                    <p:cNvPicPr/>
                    <p:nvPr/>
                  </p:nvPicPr>
                  <p:blipFill>
                    <a:blip r:embed="rId435"/>
                    <a:stretch>
                      <a:fillRect/>
                    </a:stretch>
                  </p:blipFill>
                  <p:spPr>
                    <a:xfrm>
                      <a:off x="822605" y="1865501"/>
                      <a:ext cx="141987" cy="14882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22">
                  <p14:nvContentPartPr>
                    <p14:cNvPr id="1120" name="Håndskrift 1119">
                      <a:extLst>
                        <a:ext uri="{FF2B5EF4-FFF2-40B4-BE49-F238E27FC236}">
                          <a16:creationId xmlns:a16="http://schemas.microsoft.com/office/drawing/2014/main" id="{E9C57913-2AAC-4021-B1B8-170B06DC81B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86757" y="2146586"/>
                    <a:ext cx="51840" cy="93600"/>
                  </p14:xfrm>
                </p:contentPart>
              </mc:Choice>
              <mc:Fallback xmlns="">
                <p:pic>
                  <p:nvPicPr>
                    <p:cNvPr id="1120" name="Håndskrift 1119">
                      <a:extLst>
                        <a:ext uri="{FF2B5EF4-FFF2-40B4-BE49-F238E27FC236}">
                          <a16:creationId xmlns:a16="http://schemas.microsoft.com/office/drawing/2014/main" id="{E9C57913-2AAC-4021-B1B8-170B06DC81B9}"/>
                        </a:ext>
                      </a:extLst>
                    </p:cNvPr>
                    <p:cNvPicPr/>
                    <p:nvPr/>
                  </p:nvPicPr>
                  <p:blipFill>
                    <a:blip r:embed="rId437"/>
                    <a:stretch>
                      <a:fillRect/>
                    </a:stretch>
                  </p:blipFill>
                  <p:spPr>
                    <a:xfrm>
                      <a:off x="733859" y="2103846"/>
                      <a:ext cx="157107" cy="17865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23">
                  <p14:nvContentPartPr>
                    <p14:cNvPr id="1121" name="Håndskrift 1120">
                      <a:extLst>
                        <a:ext uri="{FF2B5EF4-FFF2-40B4-BE49-F238E27FC236}">
                          <a16:creationId xmlns:a16="http://schemas.microsoft.com/office/drawing/2014/main" id="{D5AD7181-570B-48F3-A282-777E6D042AE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91357" y="2281586"/>
                    <a:ext cx="82440" cy="105120"/>
                  </p14:xfrm>
                </p:contentPart>
              </mc:Choice>
              <mc:Fallback xmlns="">
                <p:pic>
                  <p:nvPicPr>
                    <p:cNvPr id="1121" name="Håndskrift 1120">
                      <a:extLst>
                        <a:ext uri="{FF2B5EF4-FFF2-40B4-BE49-F238E27FC236}">
                          <a16:creationId xmlns:a16="http://schemas.microsoft.com/office/drawing/2014/main" id="{D5AD7181-570B-48F3-A282-777E6D042AE3}"/>
                        </a:ext>
                      </a:extLst>
                    </p:cNvPr>
                    <p:cNvPicPr/>
                    <p:nvPr/>
                  </p:nvPicPr>
                  <p:blipFill>
                    <a:blip r:embed="rId439"/>
                    <a:stretch>
                      <a:fillRect/>
                    </a:stretch>
                  </p:blipFill>
                  <p:spPr>
                    <a:xfrm>
                      <a:off x="638847" y="2239027"/>
                      <a:ext cx="186934" cy="18981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24">
                  <p14:nvContentPartPr>
                    <p14:cNvPr id="1122" name="Håndskrift 1121">
                      <a:extLst>
                        <a:ext uri="{FF2B5EF4-FFF2-40B4-BE49-F238E27FC236}">
                          <a16:creationId xmlns:a16="http://schemas.microsoft.com/office/drawing/2014/main" id="{6427996A-0B65-40A5-8ADA-E20AF9834D9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37597" y="2519906"/>
                    <a:ext cx="73800" cy="29880"/>
                  </p14:xfrm>
                </p:contentPart>
              </mc:Choice>
              <mc:Fallback xmlns="">
                <p:pic>
                  <p:nvPicPr>
                    <p:cNvPr id="1122" name="Håndskrift 1121">
                      <a:extLst>
                        <a:ext uri="{FF2B5EF4-FFF2-40B4-BE49-F238E27FC236}">
                          <a16:creationId xmlns:a16="http://schemas.microsoft.com/office/drawing/2014/main" id="{6427996A-0B65-40A5-8ADA-E20AF9834D94}"/>
                        </a:ext>
                      </a:extLst>
                    </p:cNvPr>
                    <p:cNvPicPr/>
                    <p:nvPr/>
                  </p:nvPicPr>
                  <p:blipFill>
                    <a:blip r:embed="rId441"/>
                    <a:stretch>
                      <a:fillRect/>
                    </a:stretch>
                  </p:blipFill>
                  <p:spPr>
                    <a:xfrm>
                      <a:off x="884883" y="2477220"/>
                      <a:ext cx="178701" cy="11482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25">
                  <p14:nvContentPartPr>
                    <p14:cNvPr id="1123" name="Håndskrift 1122">
                      <a:extLst>
                        <a:ext uri="{FF2B5EF4-FFF2-40B4-BE49-F238E27FC236}">
                          <a16:creationId xmlns:a16="http://schemas.microsoft.com/office/drawing/2014/main" id="{008DE714-7D92-43EA-A75F-373B46CB26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844077" y="2501186"/>
                    <a:ext cx="10440" cy="19080"/>
                  </p14:xfrm>
                </p:contentPart>
              </mc:Choice>
              <mc:Fallback xmlns="">
                <p:pic>
                  <p:nvPicPr>
                    <p:cNvPr id="1123" name="Håndskrift 1122">
                      <a:extLst>
                        <a:ext uri="{FF2B5EF4-FFF2-40B4-BE49-F238E27FC236}">
                          <a16:creationId xmlns:a16="http://schemas.microsoft.com/office/drawing/2014/main" id="{008DE714-7D92-43EA-A75F-373B46CB2614}"/>
                        </a:ext>
                      </a:extLst>
                    </p:cNvPr>
                    <p:cNvPicPr/>
                    <p:nvPr/>
                  </p:nvPicPr>
                  <p:blipFill>
                    <a:blip r:embed="rId443"/>
                    <a:stretch>
                      <a:fillRect/>
                    </a:stretch>
                  </p:blipFill>
                  <p:spPr>
                    <a:xfrm>
                      <a:off x="1791877" y="2458786"/>
                      <a:ext cx="114318" cy="10345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26">
                  <p14:nvContentPartPr>
                    <p14:cNvPr id="1124" name="Håndskrift 1123">
                      <a:extLst>
                        <a:ext uri="{FF2B5EF4-FFF2-40B4-BE49-F238E27FC236}">
                          <a16:creationId xmlns:a16="http://schemas.microsoft.com/office/drawing/2014/main" id="{C88E53FA-4A68-4FDC-8BBF-B89F8664B76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71517" y="2146586"/>
                    <a:ext cx="90720" cy="100440"/>
                  </p14:xfrm>
                </p:contentPart>
              </mc:Choice>
              <mc:Fallback xmlns="">
                <p:pic>
                  <p:nvPicPr>
                    <p:cNvPr id="1124" name="Håndskrift 1123">
                      <a:extLst>
                        <a:ext uri="{FF2B5EF4-FFF2-40B4-BE49-F238E27FC236}">
                          <a16:creationId xmlns:a16="http://schemas.microsoft.com/office/drawing/2014/main" id="{C88E53FA-4A68-4FDC-8BBF-B89F8664B766}"/>
                        </a:ext>
                      </a:extLst>
                    </p:cNvPr>
                    <p:cNvPicPr/>
                    <p:nvPr/>
                  </p:nvPicPr>
                  <p:blipFill>
                    <a:blip r:embed="rId445"/>
                    <a:stretch>
                      <a:fillRect/>
                    </a:stretch>
                  </p:blipFill>
                  <p:spPr>
                    <a:xfrm>
                      <a:off x="1918773" y="2103846"/>
                      <a:ext cx="195681" cy="18549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27">
                  <p14:nvContentPartPr>
                    <p14:cNvPr id="1125" name="Håndskrift 1124">
                      <a:extLst>
                        <a:ext uri="{FF2B5EF4-FFF2-40B4-BE49-F238E27FC236}">
                          <a16:creationId xmlns:a16="http://schemas.microsoft.com/office/drawing/2014/main" id="{CF01CC5C-75B0-453D-8507-EA0FC5FBB4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74397" y="2218226"/>
                    <a:ext cx="62280" cy="155160"/>
                  </p14:xfrm>
                </p:contentPart>
              </mc:Choice>
              <mc:Fallback xmlns="">
                <p:pic>
                  <p:nvPicPr>
                    <p:cNvPr id="1125" name="Håndskrift 1124">
                      <a:extLst>
                        <a:ext uri="{FF2B5EF4-FFF2-40B4-BE49-F238E27FC236}">
                          <a16:creationId xmlns:a16="http://schemas.microsoft.com/office/drawing/2014/main" id="{CF01CC5C-75B0-453D-8507-EA0FC5FBB4AF}"/>
                        </a:ext>
                      </a:extLst>
                    </p:cNvPr>
                    <p:cNvPicPr/>
                    <p:nvPr/>
                  </p:nvPicPr>
                  <p:blipFill>
                    <a:blip r:embed="rId447"/>
                    <a:stretch>
                      <a:fillRect/>
                    </a:stretch>
                  </p:blipFill>
                  <p:spPr>
                    <a:xfrm>
                      <a:off x="1921617" y="2175482"/>
                      <a:ext cx="167312" cy="2402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28">
                  <p14:nvContentPartPr>
                    <p14:cNvPr id="1126" name="Håndskrift 1125">
                      <a:extLst>
                        <a:ext uri="{FF2B5EF4-FFF2-40B4-BE49-F238E27FC236}">
                          <a16:creationId xmlns:a16="http://schemas.microsoft.com/office/drawing/2014/main" id="{9328088F-A5FD-4118-8221-0FF2D0945A3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38717" y="3036866"/>
                    <a:ext cx="5040" cy="8640"/>
                  </p14:xfrm>
                </p:contentPart>
              </mc:Choice>
              <mc:Fallback xmlns="">
                <p:pic>
                  <p:nvPicPr>
                    <p:cNvPr id="1126" name="Håndskrift 1125">
                      <a:extLst>
                        <a:ext uri="{FF2B5EF4-FFF2-40B4-BE49-F238E27FC236}">
                          <a16:creationId xmlns:a16="http://schemas.microsoft.com/office/drawing/2014/main" id="{9328088F-A5FD-4118-8221-0FF2D0945A34}"/>
                        </a:ext>
                      </a:extLst>
                    </p:cNvPr>
                    <p:cNvPicPr/>
                    <p:nvPr/>
                  </p:nvPicPr>
                  <p:blipFill>
                    <a:blip r:embed="rId449"/>
                    <a:stretch>
                      <a:fillRect/>
                    </a:stretch>
                  </p:blipFill>
                  <p:spPr>
                    <a:xfrm>
                      <a:off x="1388317" y="2993666"/>
                      <a:ext cx="105336" cy="9460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29">
                  <p14:nvContentPartPr>
                    <p14:cNvPr id="1127" name="Håndskrift 1126">
                      <a:extLst>
                        <a:ext uri="{FF2B5EF4-FFF2-40B4-BE49-F238E27FC236}">
                          <a16:creationId xmlns:a16="http://schemas.microsoft.com/office/drawing/2014/main" id="{9C1889A7-C24E-4F17-9AA3-17F882814B5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79957" y="3021026"/>
                    <a:ext cx="63360" cy="73080"/>
                  </p14:xfrm>
                </p:contentPart>
              </mc:Choice>
              <mc:Fallback xmlns="">
                <p:pic>
                  <p:nvPicPr>
                    <p:cNvPr id="1127" name="Håndskrift 1126">
                      <a:extLst>
                        <a:ext uri="{FF2B5EF4-FFF2-40B4-BE49-F238E27FC236}">
                          <a16:creationId xmlns:a16="http://schemas.microsoft.com/office/drawing/2014/main" id="{9C1889A7-C24E-4F17-9AA3-17F882814B54}"/>
                        </a:ext>
                      </a:extLst>
                    </p:cNvPr>
                    <p:cNvPicPr/>
                    <p:nvPr/>
                  </p:nvPicPr>
                  <p:blipFill>
                    <a:blip r:embed="rId451"/>
                    <a:stretch>
                      <a:fillRect/>
                    </a:stretch>
                  </p:blipFill>
                  <p:spPr>
                    <a:xfrm>
                      <a:off x="1227157" y="2978289"/>
                      <a:ext cx="168432" cy="15812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30">
                  <p14:nvContentPartPr>
                    <p14:cNvPr id="1128" name="Håndskrift 1127">
                      <a:extLst>
                        <a:ext uri="{FF2B5EF4-FFF2-40B4-BE49-F238E27FC236}">
                          <a16:creationId xmlns:a16="http://schemas.microsoft.com/office/drawing/2014/main" id="{2E6A4A31-62C8-4B83-8D59-6B151A5F2A5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14957" y="3068906"/>
                    <a:ext cx="63000" cy="79200"/>
                  </p14:xfrm>
                </p:contentPart>
              </mc:Choice>
              <mc:Fallback xmlns="">
                <p:pic>
                  <p:nvPicPr>
                    <p:cNvPr id="1128" name="Håndskrift 1127">
                      <a:extLst>
                        <a:ext uri="{FF2B5EF4-FFF2-40B4-BE49-F238E27FC236}">
                          <a16:creationId xmlns:a16="http://schemas.microsoft.com/office/drawing/2014/main" id="{2E6A4A31-62C8-4B83-8D59-6B151A5F2A51}"/>
                        </a:ext>
                      </a:extLst>
                    </p:cNvPr>
                    <p:cNvPicPr/>
                    <p:nvPr/>
                  </p:nvPicPr>
                  <p:blipFill>
                    <a:blip r:embed="rId453"/>
                    <a:stretch>
                      <a:fillRect/>
                    </a:stretch>
                  </p:blipFill>
                  <p:spPr>
                    <a:xfrm>
                      <a:off x="1362016" y="3026325"/>
                      <a:ext cx="168353" cy="16393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31">
                  <p14:nvContentPartPr>
                    <p14:cNvPr id="1129" name="Håndskrift 1128">
                      <a:extLst>
                        <a:ext uri="{FF2B5EF4-FFF2-40B4-BE49-F238E27FC236}">
                          <a16:creationId xmlns:a16="http://schemas.microsoft.com/office/drawing/2014/main" id="{E103BF15-81F9-46E4-B64E-C4EE7BB6A8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02437" y="3084746"/>
                    <a:ext cx="15480" cy="36000"/>
                  </p14:xfrm>
                </p:contentPart>
              </mc:Choice>
              <mc:Fallback xmlns="">
                <p:pic>
                  <p:nvPicPr>
                    <p:cNvPr id="1129" name="Håndskrift 1128">
                      <a:extLst>
                        <a:ext uri="{FF2B5EF4-FFF2-40B4-BE49-F238E27FC236}">
                          <a16:creationId xmlns:a16="http://schemas.microsoft.com/office/drawing/2014/main" id="{E103BF15-81F9-46E4-B64E-C4EE7BB6A8EC}"/>
                        </a:ext>
                      </a:extLst>
                    </p:cNvPr>
                    <p:cNvPicPr/>
                    <p:nvPr/>
                  </p:nvPicPr>
                  <p:blipFill>
                    <a:blip r:embed="rId455"/>
                    <a:stretch>
                      <a:fillRect/>
                    </a:stretch>
                  </p:blipFill>
                  <p:spPr>
                    <a:xfrm>
                      <a:off x="1450837" y="3042393"/>
                      <a:ext cx="118164" cy="12028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32">
                  <p14:nvContentPartPr>
                    <p14:cNvPr id="1130" name="Håndskrift 1129">
                      <a:extLst>
                        <a:ext uri="{FF2B5EF4-FFF2-40B4-BE49-F238E27FC236}">
                          <a16:creationId xmlns:a16="http://schemas.microsoft.com/office/drawing/2014/main" id="{174266F5-8E11-40D7-890F-932A0D7ADAF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86597" y="2981426"/>
                    <a:ext cx="40320" cy="95760"/>
                  </p14:xfrm>
                </p:contentPart>
              </mc:Choice>
              <mc:Fallback xmlns="">
                <p:pic>
                  <p:nvPicPr>
                    <p:cNvPr id="1130" name="Håndskrift 1129">
                      <a:extLst>
                        <a:ext uri="{FF2B5EF4-FFF2-40B4-BE49-F238E27FC236}">
                          <a16:creationId xmlns:a16="http://schemas.microsoft.com/office/drawing/2014/main" id="{174266F5-8E11-40D7-890F-932A0D7ADAF6}"/>
                        </a:ext>
                      </a:extLst>
                    </p:cNvPr>
                    <p:cNvPicPr/>
                    <p:nvPr/>
                  </p:nvPicPr>
                  <p:blipFill>
                    <a:blip r:embed="rId457"/>
                    <a:stretch>
                      <a:fillRect/>
                    </a:stretch>
                  </p:blipFill>
                  <p:spPr>
                    <a:xfrm>
                      <a:off x="1433544" y="2938866"/>
                      <a:ext cx="145895" cy="18045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33">
                  <p14:nvContentPartPr>
                    <p14:cNvPr id="1131" name="Håndskrift 1130">
                      <a:extLst>
                        <a:ext uri="{FF2B5EF4-FFF2-40B4-BE49-F238E27FC236}">
                          <a16:creationId xmlns:a16="http://schemas.microsoft.com/office/drawing/2014/main" id="{5DE77F68-4D46-4458-AAAF-E9AEAEB9B60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31157" y="3132266"/>
                    <a:ext cx="24120" cy="36360"/>
                  </p14:xfrm>
                </p:contentPart>
              </mc:Choice>
              <mc:Fallback xmlns="">
                <p:pic>
                  <p:nvPicPr>
                    <p:cNvPr id="1131" name="Håndskrift 1130">
                      <a:extLst>
                        <a:ext uri="{FF2B5EF4-FFF2-40B4-BE49-F238E27FC236}">
                          <a16:creationId xmlns:a16="http://schemas.microsoft.com/office/drawing/2014/main" id="{5DE77F68-4D46-4458-AAAF-E9AEAEB9B60A}"/>
                        </a:ext>
                      </a:extLst>
                    </p:cNvPr>
                    <p:cNvPicPr/>
                    <p:nvPr/>
                  </p:nvPicPr>
                  <p:blipFill>
                    <a:blip r:embed="rId459"/>
                    <a:stretch>
                      <a:fillRect/>
                    </a:stretch>
                  </p:blipFill>
                  <p:spPr>
                    <a:xfrm>
                      <a:off x="1378722" y="3089490"/>
                      <a:ext cx="128465" cy="1214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34">
                  <p14:nvContentPartPr>
                    <p14:cNvPr id="1132" name="Håndskrift 1131">
                      <a:extLst>
                        <a:ext uri="{FF2B5EF4-FFF2-40B4-BE49-F238E27FC236}">
                          <a16:creationId xmlns:a16="http://schemas.microsoft.com/office/drawing/2014/main" id="{57F11E66-ACD8-42A9-B3EE-4C14F32A7F3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51237" y="3116786"/>
                    <a:ext cx="27000" cy="78840"/>
                  </p14:xfrm>
                </p:contentPart>
              </mc:Choice>
              <mc:Fallback xmlns="">
                <p:pic>
                  <p:nvPicPr>
                    <p:cNvPr id="1132" name="Håndskrift 1131">
                      <a:extLst>
                        <a:ext uri="{FF2B5EF4-FFF2-40B4-BE49-F238E27FC236}">
                          <a16:creationId xmlns:a16="http://schemas.microsoft.com/office/drawing/2014/main" id="{57F11E66-ACD8-42A9-B3EE-4C14F32A7F3D}"/>
                        </a:ext>
                      </a:extLst>
                    </p:cNvPr>
                    <p:cNvPicPr/>
                    <p:nvPr/>
                  </p:nvPicPr>
                  <p:blipFill>
                    <a:blip r:embed="rId461"/>
                    <a:stretch>
                      <a:fillRect/>
                    </a:stretch>
                  </p:blipFill>
                  <p:spPr>
                    <a:xfrm>
                      <a:off x="1298296" y="3074170"/>
                      <a:ext cx="132353" cy="16364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35">
                  <p14:nvContentPartPr>
                    <p14:cNvPr id="1133" name="Håndskrift 1132">
                      <a:extLst>
                        <a:ext uri="{FF2B5EF4-FFF2-40B4-BE49-F238E27FC236}">
                          <a16:creationId xmlns:a16="http://schemas.microsoft.com/office/drawing/2014/main" id="{C30887D3-1A66-4BAA-BC51-8D03A80ABE1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03717" y="3148466"/>
                    <a:ext cx="18720" cy="59040"/>
                  </p14:xfrm>
                </p:contentPart>
              </mc:Choice>
              <mc:Fallback xmlns="">
                <p:pic>
                  <p:nvPicPr>
                    <p:cNvPr id="1133" name="Håndskrift 1132">
                      <a:extLst>
                        <a:ext uri="{FF2B5EF4-FFF2-40B4-BE49-F238E27FC236}">
                          <a16:creationId xmlns:a16="http://schemas.microsoft.com/office/drawing/2014/main" id="{C30887D3-1A66-4BAA-BC51-8D03A80ABE15}"/>
                        </a:ext>
                      </a:extLst>
                    </p:cNvPr>
                    <p:cNvPicPr/>
                    <p:nvPr/>
                  </p:nvPicPr>
                  <p:blipFill>
                    <a:blip r:embed="rId463"/>
                    <a:stretch>
                      <a:fillRect/>
                    </a:stretch>
                  </p:blipFill>
                  <p:spPr>
                    <a:xfrm>
                      <a:off x="1250231" y="3105683"/>
                      <a:ext cx="125157" cy="14417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36">
                  <p14:nvContentPartPr>
                    <p14:cNvPr id="1134" name="Håndskrift 1133">
                      <a:extLst>
                        <a:ext uri="{FF2B5EF4-FFF2-40B4-BE49-F238E27FC236}">
                          <a16:creationId xmlns:a16="http://schemas.microsoft.com/office/drawing/2014/main" id="{826E4913-BEBC-441B-8631-CBB5765AD62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00397" y="3124346"/>
                    <a:ext cx="360" cy="26640"/>
                  </p14:xfrm>
                </p:contentPart>
              </mc:Choice>
              <mc:Fallback xmlns="">
                <p:pic>
                  <p:nvPicPr>
                    <p:cNvPr id="1134" name="Håndskrift 1133">
                      <a:extLst>
                        <a:ext uri="{FF2B5EF4-FFF2-40B4-BE49-F238E27FC236}">
                          <a16:creationId xmlns:a16="http://schemas.microsoft.com/office/drawing/2014/main" id="{826E4913-BEBC-441B-8631-CBB5765AD621}"/>
                        </a:ext>
                      </a:extLst>
                    </p:cNvPr>
                    <p:cNvPicPr/>
                    <p:nvPr/>
                  </p:nvPicPr>
                  <p:blipFill>
                    <a:blip r:embed="rId465"/>
                    <a:stretch>
                      <a:fillRect/>
                    </a:stretch>
                  </p:blipFill>
                  <p:spPr>
                    <a:xfrm>
                      <a:off x="1164397" y="3082060"/>
                      <a:ext cx="72000" cy="11078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37">
                  <p14:nvContentPartPr>
                    <p14:cNvPr id="1135" name="Håndskrift 1134">
                      <a:extLst>
                        <a:ext uri="{FF2B5EF4-FFF2-40B4-BE49-F238E27FC236}">
                          <a16:creationId xmlns:a16="http://schemas.microsoft.com/office/drawing/2014/main" id="{68E799FB-0FCC-4A1E-BE01-564283D1AA7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01677" y="3140186"/>
                    <a:ext cx="55440" cy="74880"/>
                  </p14:xfrm>
                </p:contentPart>
              </mc:Choice>
              <mc:Fallback xmlns="">
                <p:pic>
                  <p:nvPicPr>
                    <p:cNvPr id="1135" name="Håndskrift 1134">
                      <a:extLst>
                        <a:ext uri="{FF2B5EF4-FFF2-40B4-BE49-F238E27FC236}">
                          <a16:creationId xmlns:a16="http://schemas.microsoft.com/office/drawing/2014/main" id="{68E799FB-0FCC-4A1E-BE01-564283D1AA7F}"/>
                        </a:ext>
                      </a:extLst>
                    </p:cNvPr>
                    <p:cNvPicPr/>
                    <p:nvPr/>
                  </p:nvPicPr>
                  <p:blipFill>
                    <a:blip r:embed="rId467"/>
                    <a:stretch>
                      <a:fillRect/>
                    </a:stretch>
                  </p:blipFill>
                  <p:spPr>
                    <a:xfrm>
                      <a:off x="948877" y="3097397"/>
                      <a:ext cx="160512" cy="16002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38">
                  <p14:nvContentPartPr>
                    <p14:cNvPr id="1136" name="Håndskrift 1135">
                      <a:extLst>
                        <a:ext uri="{FF2B5EF4-FFF2-40B4-BE49-F238E27FC236}">
                          <a16:creationId xmlns:a16="http://schemas.microsoft.com/office/drawing/2014/main" id="{B6323EAD-81A2-4A71-9504-A8BEB66B2E8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14197" y="3116786"/>
                    <a:ext cx="127440" cy="41760"/>
                  </p14:xfrm>
                </p:contentPart>
              </mc:Choice>
              <mc:Fallback xmlns="">
                <p:pic>
                  <p:nvPicPr>
                    <p:cNvPr id="1136" name="Håndskrift 1135">
                      <a:extLst>
                        <a:ext uri="{FF2B5EF4-FFF2-40B4-BE49-F238E27FC236}">
                          <a16:creationId xmlns:a16="http://schemas.microsoft.com/office/drawing/2014/main" id="{B6323EAD-81A2-4A71-9504-A8BEB66B2E81}"/>
                        </a:ext>
                      </a:extLst>
                    </p:cNvPr>
                    <p:cNvPicPr/>
                    <p:nvPr/>
                  </p:nvPicPr>
                  <p:blipFill>
                    <a:blip r:embed="rId469"/>
                    <a:stretch>
                      <a:fillRect/>
                    </a:stretch>
                  </p:blipFill>
                  <p:spPr>
                    <a:xfrm>
                      <a:off x="861536" y="3074174"/>
                      <a:ext cx="232236" cy="12655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39">
                  <p14:nvContentPartPr>
                    <p14:cNvPr id="1137" name="Håndskrift 1136">
                      <a:extLst>
                        <a:ext uri="{FF2B5EF4-FFF2-40B4-BE49-F238E27FC236}">
                          <a16:creationId xmlns:a16="http://schemas.microsoft.com/office/drawing/2014/main" id="{C894859F-1ADD-4A8A-A9F8-C089D5989A5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04997" y="3183386"/>
                    <a:ext cx="73080" cy="46440"/>
                  </p14:xfrm>
                </p:contentPart>
              </mc:Choice>
              <mc:Fallback xmlns="">
                <p:pic>
                  <p:nvPicPr>
                    <p:cNvPr id="1137" name="Håndskrift 1136">
                      <a:extLst>
                        <a:ext uri="{FF2B5EF4-FFF2-40B4-BE49-F238E27FC236}">
                          <a16:creationId xmlns:a16="http://schemas.microsoft.com/office/drawing/2014/main" id="{C894859F-1ADD-4A8A-A9F8-C089D5989A59}"/>
                        </a:ext>
                      </a:extLst>
                    </p:cNvPr>
                    <p:cNvPicPr/>
                    <p:nvPr/>
                  </p:nvPicPr>
                  <p:blipFill>
                    <a:blip r:embed="rId471"/>
                    <a:stretch>
                      <a:fillRect/>
                    </a:stretch>
                  </p:blipFill>
                  <p:spPr>
                    <a:xfrm>
                      <a:off x="1052421" y="3140780"/>
                      <a:ext cx="177705" cy="13122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40">
                  <p14:nvContentPartPr>
                    <p14:cNvPr id="1138" name="Håndskrift 1137">
                      <a:extLst>
                        <a:ext uri="{FF2B5EF4-FFF2-40B4-BE49-F238E27FC236}">
                          <a16:creationId xmlns:a16="http://schemas.microsoft.com/office/drawing/2014/main" id="{8C3D58BC-6546-4909-B855-4CF2E14A362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04637" y="3124346"/>
                    <a:ext cx="8640" cy="68040"/>
                  </p14:xfrm>
                </p:contentPart>
              </mc:Choice>
              <mc:Fallback xmlns="">
                <p:pic>
                  <p:nvPicPr>
                    <p:cNvPr id="1138" name="Håndskrift 1137">
                      <a:extLst>
                        <a:ext uri="{FF2B5EF4-FFF2-40B4-BE49-F238E27FC236}">
                          <a16:creationId xmlns:a16="http://schemas.microsoft.com/office/drawing/2014/main" id="{8C3D58BC-6546-4909-B855-4CF2E14A3624}"/>
                        </a:ext>
                      </a:extLst>
                    </p:cNvPr>
                    <p:cNvPicPr/>
                    <p:nvPr/>
                  </p:nvPicPr>
                  <p:blipFill>
                    <a:blip r:embed="rId473"/>
                    <a:stretch>
                      <a:fillRect/>
                    </a:stretch>
                  </p:blipFill>
                  <p:spPr>
                    <a:xfrm>
                      <a:off x="1053813" y="3081554"/>
                      <a:ext cx="109779" cy="15319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41">
                  <p14:nvContentPartPr>
                    <p14:cNvPr id="1139" name="Håndskrift 1138">
                      <a:extLst>
                        <a:ext uri="{FF2B5EF4-FFF2-40B4-BE49-F238E27FC236}">
                          <a16:creationId xmlns:a16="http://schemas.microsoft.com/office/drawing/2014/main" id="{2BD62DD5-F17D-4DDC-A7BD-9EDA408A81D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73317" y="3235586"/>
                    <a:ext cx="20880" cy="74160"/>
                  </p14:xfrm>
                </p:contentPart>
              </mc:Choice>
              <mc:Fallback xmlns="">
                <p:pic>
                  <p:nvPicPr>
                    <p:cNvPr id="1139" name="Håndskrift 1138">
                      <a:extLst>
                        <a:ext uri="{FF2B5EF4-FFF2-40B4-BE49-F238E27FC236}">
                          <a16:creationId xmlns:a16="http://schemas.microsoft.com/office/drawing/2014/main" id="{2BD62DD5-F17D-4DDC-A7BD-9EDA408A81DE}"/>
                        </a:ext>
                      </a:extLst>
                    </p:cNvPr>
                    <p:cNvPicPr/>
                    <p:nvPr/>
                  </p:nvPicPr>
                  <p:blipFill>
                    <a:blip r:embed="rId475"/>
                    <a:stretch>
                      <a:fillRect/>
                    </a:stretch>
                  </p:blipFill>
                  <p:spPr>
                    <a:xfrm>
                      <a:off x="1021117" y="3192965"/>
                      <a:ext cx="124758" cy="15897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42">
                  <p14:nvContentPartPr>
                    <p14:cNvPr id="1140" name="Håndskrift 1139">
                      <a:extLst>
                        <a:ext uri="{FF2B5EF4-FFF2-40B4-BE49-F238E27FC236}">
                          <a16:creationId xmlns:a16="http://schemas.microsoft.com/office/drawing/2014/main" id="{7C0B07FC-42B2-4486-BB9D-A5C9E07D834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12917" y="3267626"/>
                    <a:ext cx="78840" cy="38880"/>
                  </p14:xfrm>
                </p:contentPart>
              </mc:Choice>
              <mc:Fallback xmlns="">
                <p:pic>
                  <p:nvPicPr>
                    <p:cNvPr id="1140" name="Håndskrift 1139">
                      <a:extLst>
                        <a:ext uri="{FF2B5EF4-FFF2-40B4-BE49-F238E27FC236}">
                          <a16:creationId xmlns:a16="http://schemas.microsoft.com/office/drawing/2014/main" id="{7C0B07FC-42B2-4486-BB9D-A5C9E07D8342}"/>
                        </a:ext>
                      </a:extLst>
                    </p:cNvPr>
                    <p:cNvPicPr/>
                    <p:nvPr/>
                  </p:nvPicPr>
                  <p:blipFill>
                    <a:blip r:embed="rId477"/>
                    <a:stretch>
                      <a:fillRect/>
                    </a:stretch>
                  </p:blipFill>
                  <p:spPr>
                    <a:xfrm>
                      <a:off x="1060004" y="3224901"/>
                      <a:ext cx="184136" cy="12390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43">
                  <p14:nvContentPartPr>
                    <p14:cNvPr id="1141" name="Håndskrift 1140">
                      <a:extLst>
                        <a:ext uri="{FF2B5EF4-FFF2-40B4-BE49-F238E27FC236}">
                          <a16:creationId xmlns:a16="http://schemas.microsoft.com/office/drawing/2014/main" id="{00AB3898-7507-423E-B18D-3E5ACE7A84B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92477" y="3227666"/>
                    <a:ext cx="55080" cy="54720"/>
                  </p14:xfrm>
                </p:contentPart>
              </mc:Choice>
              <mc:Fallback xmlns="">
                <p:pic>
                  <p:nvPicPr>
                    <p:cNvPr id="1141" name="Håndskrift 1140">
                      <a:extLst>
                        <a:ext uri="{FF2B5EF4-FFF2-40B4-BE49-F238E27FC236}">
                          <a16:creationId xmlns:a16="http://schemas.microsoft.com/office/drawing/2014/main" id="{00AB3898-7507-423E-B18D-3E5ACE7A84B1}"/>
                        </a:ext>
                      </a:extLst>
                    </p:cNvPr>
                    <p:cNvPicPr/>
                    <p:nvPr/>
                  </p:nvPicPr>
                  <p:blipFill>
                    <a:blip r:embed="rId479"/>
                    <a:stretch>
                      <a:fillRect/>
                    </a:stretch>
                  </p:blipFill>
                  <p:spPr>
                    <a:xfrm>
                      <a:off x="1140020" y="3184916"/>
                      <a:ext cx="159470" cy="13979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44">
                  <p14:nvContentPartPr>
                    <p14:cNvPr id="1142" name="Håndskrift 1141">
                      <a:extLst>
                        <a:ext uri="{FF2B5EF4-FFF2-40B4-BE49-F238E27FC236}">
                          <a16:creationId xmlns:a16="http://schemas.microsoft.com/office/drawing/2014/main" id="{C3B44DA7-0340-4610-9F99-05ABA0E1BEB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32437" y="3140186"/>
                    <a:ext cx="69120" cy="74880"/>
                  </p14:xfrm>
                </p:contentPart>
              </mc:Choice>
              <mc:Fallback xmlns="">
                <p:pic>
                  <p:nvPicPr>
                    <p:cNvPr id="1142" name="Håndskrift 1141">
                      <a:extLst>
                        <a:ext uri="{FF2B5EF4-FFF2-40B4-BE49-F238E27FC236}">
                          <a16:creationId xmlns:a16="http://schemas.microsoft.com/office/drawing/2014/main" id="{C3B44DA7-0340-4610-9F99-05ABA0E1BEB9}"/>
                        </a:ext>
                      </a:extLst>
                    </p:cNvPr>
                    <p:cNvPicPr/>
                    <p:nvPr/>
                  </p:nvPicPr>
                  <p:blipFill>
                    <a:blip r:embed="rId481"/>
                    <a:stretch>
                      <a:fillRect/>
                    </a:stretch>
                  </p:blipFill>
                  <p:spPr>
                    <a:xfrm>
                      <a:off x="1179674" y="3097397"/>
                      <a:ext cx="174119" cy="16002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45">
                  <p14:nvContentPartPr>
                    <p14:cNvPr id="1143" name="Håndskrift 1142">
                      <a:extLst>
                        <a:ext uri="{FF2B5EF4-FFF2-40B4-BE49-F238E27FC236}">
                          <a16:creationId xmlns:a16="http://schemas.microsoft.com/office/drawing/2014/main" id="{B2F4E460-BD37-46A2-9AA4-B6A7FEDC87E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03717" y="3283466"/>
                    <a:ext cx="3600" cy="91440"/>
                  </p14:xfrm>
                </p:contentPart>
              </mc:Choice>
              <mc:Fallback xmlns="">
                <p:pic>
                  <p:nvPicPr>
                    <p:cNvPr id="1143" name="Håndskrift 1142">
                      <a:extLst>
                        <a:ext uri="{FF2B5EF4-FFF2-40B4-BE49-F238E27FC236}">
                          <a16:creationId xmlns:a16="http://schemas.microsoft.com/office/drawing/2014/main" id="{B2F4E460-BD37-46A2-9AA4-B6A7FEDC87E2}"/>
                        </a:ext>
                      </a:extLst>
                    </p:cNvPr>
                    <p:cNvPicPr/>
                    <p:nvPr/>
                  </p:nvPicPr>
                  <p:blipFill>
                    <a:blip r:embed="rId483"/>
                    <a:stretch>
                      <a:fillRect/>
                    </a:stretch>
                  </p:blipFill>
                  <p:spPr>
                    <a:xfrm>
                      <a:off x="1252288" y="3240936"/>
                      <a:ext cx="105943" cy="17607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46">
                  <p14:nvContentPartPr>
                    <p14:cNvPr id="1144" name="Håndskrift 1143">
                      <a:extLst>
                        <a:ext uri="{FF2B5EF4-FFF2-40B4-BE49-F238E27FC236}">
                          <a16:creationId xmlns:a16="http://schemas.microsoft.com/office/drawing/2014/main" id="{E162D5F0-C5E4-4886-A043-F4822BAE648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14957" y="3317666"/>
                    <a:ext cx="16920" cy="29880"/>
                  </p14:xfrm>
                </p:contentPart>
              </mc:Choice>
              <mc:Fallback xmlns="">
                <p:pic>
                  <p:nvPicPr>
                    <p:cNvPr id="1144" name="Håndskrift 1143">
                      <a:extLst>
                        <a:ext uri="{FF2B5EF4-FFF2-40B4-BE49-F238E27FC236}">
                          <a16:creationId xmlns:a16="http://schemas.microsoft.com/office/drawing/2014/main" id="{E162D5F0-C5E4-4886-A043-F4822BAE648D}"/>
                        </a:ext>
                      </a:extLst>
                    </p:cNvPr>
                    <p:cNvPicPr/>
                    <p:nvPr/>
                  </p:nvPicPr>
                  <p:blipFill>
                    <a:blip r:embed="rId485"/>
                    <a:stretch>
                      <a:fillRect/>
                    </a:stretch>
                  </p:blipFill>
                  <p:spPr>
                    <a:xfrm>
                      <a:off x="1363684" y="3274980"/>
                      <a:ext cx="118953" cy="11482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47">
                  <p14:nvContentPartPr>
                    <p14:cNvPr id="1145" name="Håndskrift 1144">
                      <a:extLst>
                        <a:ext uri="{FF2B5EF4-FFF2-40B4-BE49-F238E27FC236}">
                          <a16:creationId xmlns:a16="http://schemas.microsoft.com/office/drawing/2014/main" id="{341B04D0-E0B3-437E-B1B4-1B61CDD467E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46917" y="3251786"/>
                    <a:ext cx="129600" cy="54720"/>
                  </p14:xfrm>
                </p:contentPart>
              </mc:Choice>
              <mc:Fallback xmlns="">
                <p:pic>
                  <p:nvPicPr>
                    <p:cNvPr id="1145" name="Håndskrift 1144">
                      <a:extLst>
                        <a:ext uri="{FF2B5EF4-FFF2-40B4-BE49-F238E27FC236}">
                          <a16:creationId xmlns:a16="http://schemas.microsoft.com/office/drawing/2014/main" id="{341B04D0-E0B3-437E-B1B4-1B61CDD467ED}"/>
                        </a:ext>
                      </a:extLst>
                    </p:cNvPr>
                    <p:cNvPicPr/>
                    <p:nvPr/>
                  </p:nvPicPr>
                  <p:blipFill>
                    <a:blip r:embed="rId487"/>
                    <a:stretch>
                      <a:fillRect/>
                    </a:stretch>
                  </p:blipFill>
                  <p:spPr>
                    <a:xfrm>
                      <a:off x="1294019" y="3208699"/>
                      <a:ext cx="234867" cy="1404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48">
                  <p14:nvContentPartPr>
                    <p14:cNvPr id="1146" name="Håndskrift 1145">
                      <a:extLst>
                        <a:ext uri="{FF2B5EF4-FFF2-40B4-BE49-F238E27FC236}">
                          <a16:creationId xmlns:a16="http://schemas.microsoft.com/office/drawing/2014/main" id="{E6F43637-EA5E-48A7-AF04-CFFBB350FF1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22797" y="3243866"/>
                    <a:ext cx="20880" cy="71280"/>
                  </p14:xfrm>
                </p:contentPart>
              </mc:Choice>
              <mc:Fallback xmlns="">
                <p:pic>
                  <p:nvPicPr>
                    <p:cNvPr id="1146" name="Håndskrift 1145">
                      <a:extLst>
                        <a:ext uri="{FF2B5EF4-FFF2-40B4-BE49-F238E27FC236}">
                          <a16:creationId xmlns:a16="http://schemas.microsoft.com/office/drawing/2014/main" id="{E6F43637-EA5E-48A7-AF04-CFFBB350FF1E}"/>
                        </a:ext>
                      </a:extLst>
                    </p:cNvPr>
                    <p:cNvPicPr/>
                    <p:nvPr/>
                  </p:nvPicPr>
                  <p:blipFill>
                    <a:blip r:embed="rId489"/>
                    <a:stretch>
                      <a:fillRect/>
                    </a:stretch>
                  </p:blipFill>
                  <p:spPr>
                    <a:xfrm>
                      <a:off x="1269259" y="3201183"/>
                      <a:ext cx="127422" cy="15621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49">
                  <p14:nvContentPartPr>
                    <p14:cNvPr id="1147" name="Håndskrift 1146">
                      <a:extLst>
                        <a:ext uri="{FF2B5EF4-FFF2-40B4-BE49-F238E27FC236}">
                          <a16:creationId xmlns:a16="http://schemas.microsoft.com/office/drawing/2014/main" id="{56277371-0C3E-43AF-9B9A-9F55ED106EE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67077" y="3140186"/>
                    <a:ext cx="108720" cy="57960"/>
                  </p14:xfrm>
                </p:contentPart>
              </mc:Choice>
              <mc:Fallback xmlns="">
                <p:pic>
                  <p:nvPicPr>
                    <p:cNvPr id="1147" name="Håndskrift 1146">
                      <a:extLst>
                        <a:ext uri="{FF2B5EF4-FFF2-40B4-BE49-F238E27FC236}">
                          <a16:creationId xmlns:a16="http://schemas.microsoft.com/office/drawing/2014/main" id="{56277371-0C3E-43AF-9B9A-9F55ED106EEB}"/>
                        </a:ext>
                      </a:extLst>
                    </p:cNvPr>
                    <p:cNvPicPr/>
                    <p:nvPr/>
                  </p:nvPicPr>
                  <p:blipFill>
                    <a:blip r:embed="rId491"/>
                    <a:stretch>
                      <a:fillRect/>
                    </a:stretch>
                  </p:blipFill>
                  <p:spPr>
                    <a:xfrm>
                      <a:off x="1314300" y="3097568"/>
                      <a:ext cx="213746" cy="1427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50">
                  <p14:nvContentPartPr>
                    <p14:cNvPr id="1148" name="Håndskrift 1147">
                      <a:extLst>
                        <a:ext uri="{FF2B5EF4-FFF2-40B4-BE49-F238E27FC236}">
                          <a16:creationId xmlns:a16="http://schemas.microsoft.com/office/drawing/2014/main" id="{706A8D3C-A79C-4F55-9F30-92401624AF6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94517" y="3180146"/>
                    <a:ext cx="40320" cy="99720"/>
                  </p14:xfrm>
                </p:contentPart>
              </mc:Choice>
              <mc:Fallback xmlns="">
                <p:pic>
                  <p:nvPicPr>
                    <p:cNvPr id="1148" name="Håndskrift 1147">
                      <a:extLst>
                        <a:ext uri="{FF2B5EF4-FFF2-40B4-BE49-F238E27FC236}">
                          <a16:creationId xmlns:a16="http://schemas.microsoft.com/office/drawing/2014/main" id="{706A8D3C-A79C-4F55-9F30-92401624AF66}"/>
                        </a:ext>
                      </a:extLst>
                    </p:cNvPr>
                    <p:cNvPicPr/>
                    <p:nvPr/>
                  </p:nvPicPr>
                  <p:blipFill>
                    <a:blip r:embed="rId493"/>
                    <a:stretch>
                      <a:fillRect/>
                    </a:stretch>
                  </p:blipFill>
                  <p:spPr>
                    <a:xfrm>
                      <a:off x="1441464" y="3137531"/>
                      <a:ext cx="145895" cy="18452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51">
                  <p14:nvContentPartPr>
                    <p14:cNvPr id="1149" name="Håndskrift 1148">
                      <a:extLst>
                        <a:ext uri="{FF2B5EF4-FFF2-40B4-BE49-F238E27FC236}">
                          <a16:creationId xmlns:a16="http://schemas.microsoft.com/office/drawing/2014/main" id="{DE7244E2-9016-4918-B5AD-5568256DBC7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94517" y="3227666"/>
                    <a:ext cx="23760" cy="110520"/>
                  </p14:xfrm>
                </p:contentPart>
              </mc:Choice>
              <mc:Fallback xmlns="">
                <p:pic>
                  <p:nvPicPr>
                    <p:cNvPr id="1149" name="Håndskrift 1148">
                      <a:extLst>
                        <a:ext uri="{FF2B5EF4-FFF2-40B4-BE49-F238E27FC236}">
                          <a16:creationId xmlns:a16="http://schemas.microsoft.com/office/drawing/2014/main" id="{DE7244E2-9016-4918-B5AD-5568256DBC70}"/>
                        </a:ext>
                      </a:extLst>
                    </p:cNvPr>
                    <p:cNvPicPr/>
                    <p:nvPr/>
                  </p:nvPicPr>
                  <p:blipFill>
                    <a:blip r:embed="rId495"/>
                    <a:stretch>
                      <a:fillRect/>
                    </a:stretch>
                  </p:blipFill>
                  <p:spPr>
                    <a:xfrm>
                      <a:off x="1441717" y="3184994"/>
                      <a:ext cx="128832" cy="19543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52">
                  <p14:nvContentPartPr>
                    <p14:cNvPr id="1150" name="Håndskrift 1149">
                      <a:extLst>
                        <a:ext uri="{FF2B5EF4-FFF2-40B4-BE49-F238E27FC236}">
                          <a16:creationId xmlns:a16="http://schemas.microsoft.com/office/drawing/2014/main" id="{271080B0-606C-4F2E-86CC-8AAA1901A5D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34477" y="3196346"/>
                    <a:ext cx="90720" cy="86400"/>
                  </p14:xfrm>
                </p:contentPart>
              </mc:Choice>
              <mc:Fallback xmlns="">
                <p:pic>
                  <p:nvPicPr>
                    <p:cNvPr id="1150" name="Håndskrift 1149">
                      <a:extLst>
                        <a:ext uri="{FF2B5EF4-FFF2-40B4-BE49-F238E27FC236}">
                          <a16:creationId xmlns:a16="http://schemas.microsoft.com/office/drawing/2014/main" id="{271080B0-606C-4F2E-86CC-8AAA1901A5D3}"/>
                        </a:ext>
                      </a:extLst>
                    </p:cNvPr>
                    <p:cNvPicPr/>
                    <p:nvPr/>
                  </p:nvPicPr>
                  <p:blipFill>
                    <a:blip r:embed="rId497"/>
                    <a:stretch>
                      <a:fillRect/>
                    </a:stretch>
                  </p:blipFill>
                  <p:spPr>
                    <a:xfrm>
                      <a:off x="1481733" y="3153574"/>
                      <a:ext cx="195681" cy="17151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53">
                  <p14:nvContentPartPr>
                    <p14:cNvPr id="1151" name="Håndskrift 1150">
                      <a:extLst>
                        <a:ext uri="{FF2B5EF4-FFF2-40B4-BE49-F238E27FC236}">
                          <a16:creationId xmlns:a16="http://schemas.microsoft.com/office/drawing/2014/main" id="{15CD7F95-2444-4934-B776-D0322A8D3FF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653277" y="3227666"/>
                    <a:ext cx="66240" cy="135000"/>
                  </p14:xfrm>
                </p:contentPart>
              </mc:Choice>
              <mc:Fallback xmlns="">
                <p:pic>
                  <p:nvPicPr>
                    <p:cNvPr id="1151" name="Håndskrift 1150">
                      <a:extLst>
                        <a:ext uri="{FF2B5EF4-FFF2-40B4-BE49-F238E27FC236}">
                          <a16:creationId xmlns:a16="http://schemas.microsoft.com/office/drawing/2014/main" id="{15CD7F95-2444-4934-B776-D0322A8D3FFE}"/>
                        </a:ext>
                      </a:extLst>
                    </p:cNvPr>
                    <p:cNvPicPr/>
                    <p:nvPr/>
                  </p:nvPicPr>
                  <p:blipFill>
                    <a:blip r:embed="rId499"/>
                    <a:stretch>
                      <a:fillRect/>
                    </a:stretch>
                  </p:blipFill>
                  <p:spPr>
                    <a:xfrm>
                      <a:off x="1600285" y="3184944"/>
                      <a:ext cx="171694" cy="22001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54">
                  <p14:nvContentPartPr>
                    <p14:cNvPr id="1152" name="Håndskrift 1151">
                      <a:extLst>
                        <a:ext uri="{FF2B5EF4-FFF2-40B4-BE49-F238E27FC236}">
                          <a16:creationId xmlns:a16="http://schemas.microsoft.com/office/drawing/2014/main" id="{6D0B8A64-42DB-4CC6-8A52-171E54B4861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59677" y="3355106"/>
                    <a:ext cx="133560" cy="92160"/>
                  </p14:xfrm>
                </p:contentPart>
              </mc:Choice>
              <mc:Fallback xmlns="">
                <p:pic>
                  <p:nvPicPr>
                    <p:cNvPr id="1152" name="Håndskrift 1151">
                      <a:extLst>
                        <a:ext uri="{FF2B5EF4-FFF2-40B4-BE49-F238E27FC236}">
                          <a16:creationId xmlns:a16="http://schemas.microsoft.com/office/drawing/2014/main" id="{6D0B8A64-42DB-4CC6-8A52-171E54B48612}"/>
                        </a:ext>
                      </a:extLst>
                    </p:cNvPr>
                    <p:cNvPicPr/>
                    <p:nvPr/>
                  </p:nvPicPr>
                  <p:blipFill>
                    <a:blip r:embed="rId501"/>
                    <a:stretch>
                      <a:fillRect/>
                    </a:stretch>
                  </p:blipFill>
                  <p:spPr>
                    <a:xfrm>
                      <a:off x="1506886" y="3312439"/>
                      <a:ext cx="238613" cy="17706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55">
                  <p14:nvContentPartPr>
                    <p14:cNvPr id="1153" name="Håndskrift 1152">
                      <a:extLst>
                        <a:ext uri="{FF2B5EF4-FFF2-40B4-BE49-F238E27FC236}">
                          <a16:creationId xmlns:a16="http://schemas.microsoft.com/office/drawing/2014/main" id="{2A9E4243-7901-4B32-A5DD-6F5A3587017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18637" y="3315506"/>
                    <a:ext cx="39960" cy="97200"/>
                  </p14:xfrm>
                </p:contentPart>
              </mc:Choice>
              <mc:Fallback xmlns="">
                <p:pic>
                  <p:nvPicPr>
                    <p:cNvPr id="1153" name="Håndskrift 1152">
                      <a:extLst>
                        <a:ext uri="{FF2B5EF4-FFF2-40B4-BE49-F238E27FC236}">
                          <a16:creationId xmlns:a16="http://schemas.microsoft.com/office/drawing/2014/main" id="{2A9E4243-7901-4B32-A5DD-6F5A35870174}"/>
                        </a:ext>
                      </a:extLst>
                    </p:cNvPr>
                    <p:cNvPicPr/>
                    <p:nvPr/>
                  </p:nvPicPr>
                  <p:blipFill>
                    <a:blip r:embed="rId503"/>
                    <a:stretch>
                      <a:fillRect/>
                    </a:stretch>
                  </p:blipFill>
                  <p:spPr>
                    <a:xfrm>
                      <a:off x="1466058" y="3272874"/>
                      <a:ext cx="144592" cy="18203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56">
                  <p14:nvContentPartPr>
                    <p14:cNvPr id="1154" name="Håndskrift 1153">
                      <a:extLst>
                        <a:ext uri="{FF2B5EF4-FFF2-40B4-BE49-F238E27FC236}">
                          <a16:creationId xmlns:a16="http://schemas.microsoft.com/office/drawing/2014/main" id="{7A454FFA-733C-44A1-BFC9-C361AD9E0B4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81637" y="3349346"/>
                    <a:ext cx="59400" cy="23760"/>
                  </p14:xfrm>
                </p:contentPart>
              </mc:Choice>
              <mc:Fallback xmlns="">
                <p:pic>
                  <p:nvPicPr>
                    <p:cNvPr id="1154" name="Håndskrift 1153">
                      <a:extLst>
                        <a:ext uri="{FF2B5EF4-FFF2-40B4-BE49-F238E27FC236}">
                          <a16:creationId xmlns:a16="http://schemas.microsoft.com/office/drawing/2014/main" id="{7A454FFA-733C-44A1-BFC9-C361AD9E0B47}"/>
                        </a:ext>
                      </a:extLst>
                    </p:cNvPr>
                    <p:cNvPicPr/>
                    <p:nvPr/>
                  </p:nvPicPr>
                  <p:blipFill>
                    <a:blip r:embed="rId505"/>
                    <a:stretch>
                      <a:fillRect/>
                    </a:stretch>
                  </p:blipFill>
                  <p:spPr>
                    <a:xfrm>
                      <a:off x="1529071" y="3306917"/>
                      <a:ext cx="164007" cy="10819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57">
                  <p14:nvContentPartPr>
                    <p14:cNvPr id="1155" name="Håndskrift 1154">
                      <a:extLst>
                        <a:ext uri="{FF2B5EF4-FFF2-40B4-BE49-F238E27FC236}">
                          <a16:creationId xmlns:a16="http://schemas.microsoft.com/office/drawing/2014/main" id="{94866BAF-301F-4C3E-9FE3-A9FBBDD0C8F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48677" y="3387146"/>
                    <a:ext cx="36720" cy="32760"/>
                  </p14:xfrm>
                </p:contentPart>
              </mc:Choice>
              <mc:Fallback xmlns="">
                <p:pic>
                  <p:nvPicPr>
                    <p:cNvPr id="1155" name="Håndskrift 1154">
                      <a:extLst>
                        <a:ext uri="{FF2B5EF4-FFF2-40B4-BE49-F238E27FC236}">
                          <a16:creationId xmlns:a16="http://schemas.microsoft.com/office/drawing/2014/main" id="{94866BAF-301F-4C3E-9FE3-A9FBBDD0C8F2}"/>
                        </a:ext>
                      </a:extLst>
                    </p:cNvPr>
                    <p:cNvPicPr/>
                    <p:nvPr/>
                  </p:nvPicPr>
                  <p:blipFill>
                    <a:blip r:embed="rId507"/>
                    <a:stretch>
                      <a:fillRect/>
                    </a:stretch>
                  </p:blipFill>
                  <p:spPr>
                    <a:xfrm>
                      <a:off x="1695460" y="3344601"/>
                      <a:ext cx="142623" cy="11742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58">
                  <p14:nvContentPartPr>
                    <p14:cNvPr id="1156" name="Håndskrift 1155">
                      <a:extLst>
                        <a:ext uri="{FF2B5EF4-FFF2-40B4-BE49-F238E27FC236}">
                          <a16:creationId xmlns:a16="http://schemas.microsoft.com/office/drawing/2014/main" id="{1F92D810-5E5B-493E-8BBF-BA4DA0DA1DF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64877" y="3410906"/>
                    <a:ext cx="39960" cy="79920"/>
                  </p14:xfrm>
                </p:contentPart>
              </mc:Choice>
              <mc:Fallback xmlns="">
                <p:pic>
                  <p:nvPicPr>
                    <p:cNvPr id="1156" name="Håndskrift 1155">
                      <a:extLst>
                        <a:ext uri="{FF2B5EF4-FFF2-40B4-BE49-F238E27FC236}">
                          <a16:creationId xmlns:a16="http://schemas.microsoft.com/office/drawing/2014/main" id="{1F92D810-5E5B-493E-8BBF-BA4DA0DA1DF9}"/>
                        </a:ext>
                      </a:extLst>
                    </p:cNvPr>
                    <p:cNvPicPr/>
                    <p:nvPr/>
                  </p:nvPicPr>
                  <p:blipFill>
                    <a:blip r:embed="rId509"/>
                    <a:stretch>
                      <a:fillRect/>
                    </a:stretch>
                  </p:blipFill>
                  <p:spPr>
                    <a:xfrm>
                      <a:off x="1712298" y="3368168"/>
                      <a:ext cx="144592" cy="1649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59">
                  <p14:nvContentPartPr>
                    <p14:cNvPr id="1157" name="Håndskrift 1156">
                      <a:extLst>
                        <a:ext uri="{FF2B5EF4-FFF2-40B4-BE49-F238E27FC236}">
                          <a16:creationId xmlns:a16="http://schemas.microsoft.com/office/drawing/2014/main" id="{C97835F1-484F-44BF-A767-28C0B85A3FF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34797" y="3370946"/>
                    <a:ext cx="42120" cy="47160"/>
                  </p14:xfrm>
                </p:contentPart>
              </mc:Choice>
              <mc:Fallback xmlns="">
                <p:pic>
                  <p:nvPicPr>
                    <p:cNvPr id="1157" name="Håndskrift 1156">
                      <a:extLst>
                        <a:ext uri="{FF2B5EF4-FFF2-40B4-BE49-F238E27FC236}">
                          <a16:creationId xmlns:a16="http://schemas.microsoft.com/office/drawing/2014/main" id="{C97835F1-484F-44BF-A767-28C0B85A3FFD}"/>
                        </a:ext>
                      </a:extLst>
                    </p:cNvPr>
                    <p:cNvPicPr/>
                    <p:nvPr/>
                  </p:nvPicPr>
                  <p:blipFill>
                    <a:blip r:embed="rId511"/>
                    <a:stretch>
                      <a:fillRect/>
                    </a:stretch>
                  </p:blipFill>
                  <p:spPr>
                    <a:xfrm>
                      <a:off x="1882147" y="3328460"/>
                      <a:ext cx="146894" cy="13170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60">
                  <p14:nvContentPartPr>
                    <p14:cNvPr id="1158" name="Håndskrift 1157">
                      <a:extLst>
                        <a:ext uri="{FF2B5EF4-FFF2-40B4-BE49-F238E27FC236}">
                          <a16:creationId xmlns:a16="http://schemas.microsoft.com/office/drawing/2014/main" id="{0BB1E344-7B5C-495C-B5C6-B6CD02125E3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88637" y="3347186"/>
                    <a:ext cx="29880" cy="54360"/>
                  </p14:xfrm>
                </p:contentPart>
              </mc:Choice>
              <mc:Fallback xmlns="">
                <p:pic>
                  <p:nvPicPr>
                    <p:cNvPr id="1158" name="Håndskrift 1157">
                      <a:extLst>
                        <a:ext uri="{FF2B5EF4-FFF2-40B4-BE49-F238E27FC236}">
                          <a16:creationId xmlns:a16="http://schemas.microsoft.com/office/drawing/2014/main" id="{0BB1E344-7B5C-495C-B5C6-B6CD02125E30}"/>
                        </a:ext>
                      </a:extLst>
                    </p:cNvPr>
                    <p:cNvPicPr/>
                    <p:nvPr/>
                  </p:nvPicPr>
                  <p:blipFill>
                    <a:blip r:embed="rId513"/>
                    <a:stretch>
                      <a:fillRect/>
                    </a:stretch>
                  </p:blipFill>
                  <p:spPr>
                    <a:xfrm>
                      <a:off x="1735280" y="3304383"/>
                      <a:ext cx="136061" cy="13953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61">
                  <p14:nvContentPartPr>
                    <p14:cNvPr id="1159" name="Håndskrift 1158">
                      <a:extLst>
                        <a:ext uri="{FF2B5EF4-FFF2-40B4-BE49-F238E27FC236}">
                          <a16:creationId xmlns:a16="http://schemas.microsoft.com/office/drawing/2014/main" id="{2E2E8EF3-622B-4BA5-82BD-E82BBB8E70D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820677" y="3402986"/>
                    <a:ext cx="23400" cy="23040"/>
                  </p14:xfrm>
                </p:contentPart>
              </mc:Choice>
              <mc:Fallback xmlns="">
                <p:pic>
                  <p:nvPicPr>
                    <p:cNvPr id="1159" name="Håndskrift 1158">
                      <a:extLst>
                        <a:ext uri="{FF2B5EF4-FFF2-40B4-BE49-F238E27FC236}">
                          <a16:creationId xmlns:a16="http://schemas.microsoft.com/office/drawing/2014/main" id="{2E2E8EF3-622B-4BA5-82BD-E82BBB8E70D8}"/>
                        </a:ext>
                      </a:extLst>
                    </p:cNvPr>
                    <p:cNvPicPr/>
                    <p:nvPr/>
                  </p:nvPicPr>
                  <p:blipFill>
                    <a:blip r:embed="rId515"/>
                    <a:stretch>
                      <a:fillRect/>
                    </a:stretch>
                  </p:blipFill>
                  <p:spPr>
                    <a:xfrm>
                      <a:off x="1768677" y="3360319"/>
                      <a:ext cx="126880" cy="10794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62">
                  <p14:nvContentPartPr>
                    <p14:cNvPr id="1160" name="Håndskrift 1159">
                      <a:extLst>
                        <a:ext uri="{FF2B5EF4-FFF2-40B4-BE49-F238E27FC236}">
                          <a16:creationId xmlns:a16="http://schemas.microsoft.com/office/drawing/2014/main" id="{B854F93B-4721-4EB5-8A3E-9D40F7BD1E8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003557" y="3363026"/>
                    <a:ext cx="21600" cy="9720"/>
                  </p14:xfrm>
                </p:contentPart>
              </mc:Choice>
              <mc:Fallback xmlns="">
                <p:pic>
                  <p:nvPicPr>
                    <p:cNvPr id="1160" name="Håndskrift 1159">
                      <a:extLst>
                        <a:ext uri="{FF2B5EF4-FFF2-40B4-BE49-F238E27FC236}">
                          <a16:creationId xmlns:a16="http://schemas.microsoft.com/office/drawing/2014/main" id="{B854F93B-4721-4EB5-8A3E-9D40F7BD1E83}"/>
                        </a:ext>
                      </a:extLst>
                    </p:cNvPr>
                    <p:cNvPicPr/>
                    <p:nvPr/>
                  </p:nvPicPr>
                  <p:blipFill>
                    <a:blip r:embed="rId517"/>
                    <a:stretch>
                      <a:fillRect/>
                    </a:stretch>
                  </p:blipFill>
                  <p:spPr>
                    <a:xfrm>
                      <a:off x="1950874" y="3318844"/>
                      <a:ext cx="126439" cy="9764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63">
                  <p14:nvContentPartPr>
                    <p14:cNvPr id="1161" name="Håndskrift 1160">
                      <a:extLst>
                        <a:ext uri="{FF2B5EF4-FFF2-40B4-BE49-F238E27FC236}">
                          <a16:creationId xmlns:a16="http://schemas.microsoft.com/office/drawing/2014/main" id="{DCB55016-E2CE-4BB5-882E-D31EE92E014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031997" y="3323066"/>
                    <a:ext cx="3600" cy="360"/>
                  </p14:xfrm>
                </p:contentPart>
              </mc:Choice>
              <mc:Fallback xmlns="">
                <p:pic>
                  <p:nvPicPr>
                    <p:cNvPr id="1161" name="Håndskrift 1160">
                      <a:extLst>
                        <a:ext uri="{FF2B5EF4-FFF2-40B4-BE49-F238E27FC236}">
                          <a16:creationId xmlns:a16="http://schemas.microsoft.com/office/drawing/2014/main" id="{DCB55016-E2CE-4BB5-882E-D31EE92E014C}"/>
                        </a:ext>
                      </a:extLst>
                    </p:cNvPr>
                    <p:cNvPicPr/>
                    <p:nvPr/>
                  </p:nvPicPr>
                  <p:blipFill>
                    <a:blip r:embed="rId165"/>
                    <a:stretch>
                      <a:fillRect/>
                    </a:stretch>
                  </p:blipFill>
                  <p:spPr>
                    <a:xfrm>
                      <a:off x="1980568" y="3287066"/>
                      <a:ext cx="105943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64">
                  <p14:nvContentPartPr>
                    <p14:cNvPr id="1162" name="Håndskrift 1161">
                      <a:extLst>
                        <a:ext uri="{FF2B5EF4-FFF2-40B4-BE49-F238E27FC236}">
                          <a16:creationId xmlns:a16="http://schemas.microsoft.com/office/drawing/2014/main" id="{A900046A-9DA8-4AA2-9A9C-C7CA4028D8F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01317" y="3235586"/>
                    <a:ext cx="8640" cy="85680"/>
                  </p14:xfrm>
                </p:contentPart>
              </mc:Choice>
              <mc:Fallback xmlns="">
                <p:pic>
                  <p:nvPicPr>
                    <p:cNvPr id="1162" name="Håndskrift 1161">
                      <a:extLst>
                        <a:ext uri="{FF2B5EF4-FFF2-40B4-BE49-F238E27FC236}">
                          <a16:creationId xmlns:a16="http://schemas.microsoft.com/office/drawing/2014/main" id="{A900046A-9DA8-4AA2-9A9C-C7CA4028D8F0}"/>
                        </a:ext>
                      </a:extLst>
                    </p:cNvPr>
                    <p:cNvPicPr/>
                    <p:nvPr/>
                  </p:nvPicPr>
                  <p:blipFill>
                    <a:blip r:embed="rId520"/>
                    <a:stretch>
                      <a:fillRect/>
                    </a:stretch>
                  </p:blipFill>
                  <p:spPr>
                    <a:xfrm>
                      <a:off x="950493" y="3192959"/>
                      <a:ext cx="109779" cy="17050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65">
                  <p14:nvContentPartPr>
                    <p14:cNvPr id="1163" name="Håndskrift 1162">
                      <a:extLst>
                        <a:ext uri="{FF2B5EF4-FFF2-40B4-BE49-F238E27FC236}">
                          <a16:creationId xmlns:a16="http://schemas.microsoft.com/office/drawing/2014/main" id="{38D7EE91-193E-4B72-ABED-B96BF42DB38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05917" y="3164306"/>
                    <a:ext cx="8640" cy="66240"/>
                  </p14:xfrm>
                </p:contentPart>
              </mc:Choice>
              <mc:Fallback xmlns="">
                <p:pic>
                  <p:nvPicPr>
                    <p:cNvPr id="1163" name="Håndskrift 1162">
                      <a:extLst>
                        <a:ext uri="{FF2B5EF4-FFF2-40B4-BE49-F238E27FC236}">
                          <a16:creationId xmlns:a16="http://schemas.microsoft.com/office/drawing/2014/main" id="{38D7EE91-193E-4B72-ABED-B96BF42DB38D}"/>
                        </a:ext>
                      </a:extLst>
                    </p:cNvPr>
                    <p:cNvPicPr/>
                    <p:nvPr/>
                  </p:nvPicPr>
                  <p:blipFill>
                    <a:blip r:embed="rId522"/>
                    <a:stretch>
                      <a:fillRect/>
                    </a:stretch>
                  </p:blipFill>
                  <p:spPr>
                    <a:xfrm>
                      <a:off x="855093" y="3121293"/>
                      <a:ext cx="109779" cy="15183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66">
                  <p14:nvContentPartPr>
                    <p14:cNvPr id="1164" name="Håndskrift 1163">
                      <a:extLst>
                        <a:ext uri="{FF2B5EF4-FFF2-40B4-BE49-F238E27FC236}">
                          <a16:creationId xmlns:a16="http://schemas.microsoft.com/office/drawing/2014/main" id="{F628A72C-86B2-4E92-9494-B09CA022404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75597" y="3140186"/>
                    <a:ext cx="3600" cy="38520"/>
                  </p14:xfrm>
                </p:contentPart>
              </mc:Choice>
              <mc:Fallback xmlns="">
                <p:pic>
                  <p:nvPicPr>
                    <p:cNvPr id="1164" name="Håndskrift 1163">
                      <a:extLst>
                        <a:ext uri="{FF2B5EF4-FFF2-40B4-BE49-F238E27FC236}">
                          <a16:creationId xmlns:a16="http://schemas.microsoft.com/office/drawing/2014/main" id="{F628A72C-86B2-4E92-9494-B09CA0224042}"/>
                        </a:ext>
                      </a:extLst>
                    </p:cNvPr>
                    <p:cNvPicPr/>
                    <p:nvPr/>
                  </p:nvPicPr>
                  <p:blipFill>
                    <a:blip r:embed="rId524"/>
                    <a:stretch>
                      <a:fillRect/>
                    </a:stretch>
                  </p:blipFill>
                  <p:spPr>
                    <a:xfrm>
                      <a:off x="724168" y="3096905"/>
                      <a:ext cx="105943" cy="12464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67">
                  <p14:nvContentPartPr>
                    <p14:cNvPr id="1165" name="Håndskrift 1164">
                      <a:extLst>
                        <a:ext uri="{FF2B5EF4-FFF2-40B4-BE49-F238E27FC236}">
                          <a16:creationId xmlns:a16="http://schemas.microsoft.com/office/drawing/2014/main" id="{F7875DB2-21BA-4D41-B105-2BE112B9BC7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9677" y="3068906"/>
                    <a:ext cx="78840" cy="108360"/>
                  </p14:xfrm>
                </p:contentPart>
              </mc:Choice>
              <mc:Fallback xmlns="">
                <p:pic>
                  <p:nvPicPr>
                    <p:cNvPr id="1165" name="Håndskrift 1164">
                      <a:extLst>
                        <a:ext uri="{FF2B5EF4-FFF2-40B4-BE49-F238E27FC236}">
                          <a16:creationId xmlns:a16="http://schemas.microsoft.com/office/drawing/2014/main" id="{F7875DB2-21BA-4D41-B105-2BE112B9BC7D}"/>
                        </a:ext>
                      </a:extLst>
                    </p:cNvPr>
                    <p:cNvPicPr/>
                    <p:nvPr/>
                  </p:nvPicPr>
                  <p:blipFill>
                    <a:blip r:embed="rId526"/>
                    <a:stretch>
                      <a:fillRect/>
                    </a:stretch>
                  </p:blipFill>
                  <p:spPr>
                    <a:xfrm>
                      <a:off x="607117" y="3026245"/>
                      <a:ext cx="183434" cy="19325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68">
                  <p14:nvContentPartPr>
                    <p14:cNvPr id="1166" name="Håndskrift 1165">
                      <a:extLst>
                        <a:ext uri="{FF2B5EF4-FFF2-40B4-BE49-F238E27FC236}">
                          <a16:creationId xmlns:a16="http://schemas.microsoft.com/office/drawing/2014/main" id="{0997FF4B-99DC-4EBB-A051-45ADA4D2559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35757" y="3323066"/>
                    <a:ext cx="19440" cy="46800"/>
                  </p14:xfrm>
                </p:contentPart>
              </mc:Choice>
              <mc:Fallback xmlns="">
                <p:pic>
                  <p:nvPicPr>
                    <p:cNvPr id="1166" name="Håndskrift 1165">
                      <a:extLst>
                        <a:ext uri="{FF2B5EF4-FFF2-40B4-BE49-F238E27FC236}">
                          <a16:creationId xmlns:a16="http://schemas.microsoft.com/office/drawing/2014/main" id="{0997FF4B-99DC-4EBB-A051-45ADA4D25593}"/>
                        </a:ext>
                      </a:extLst>
                    </p:cNvPr>
                    <p:cNvPicPr/>
                    <p:nvPr/>
                  </p:nvPicPr>
                  <p:blipFill>
                    <a:blip r:embed="rId528"/>
                    <a:stretch>
                      <a:fillRect/>
                    </a:stretch>
                  </p:blipFill>
                  <p:spPr>
                    <a:xfrm>
                      <a:off x="1283216" y="3280130"/>
                      <a:ext cx="123996" cy="13224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69">
                  <p14:nvContentPartPr>
                    <p14:cNvPr id="1167" name="Håndskrift 1166">
                      <a:extLst>
                        <a:ext uri="{FF2B5EF4-FFF2-40B4-BE49-F238E27FC236}">
                          <a16:creationId xmlns:a16="http://schemas.microsoft.com/office/drawing/2014/main" id="{3F7F8D62-EA84-487D-9E25-51D4AE568CC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42237" y="3378866"/>
                    <a:ext cx="18000" cy="64800"/>
                  </p14:xfrm>
                </p:contentPart>
              </mc:Choice>
              <mc:Fallback xmlns="">
                <p:pic>
                  <p:nvPicPr>
                    <p:cNvPr id="1167" name="Håndskrift 1166">
                      <a:extLst>
                        <a:ext uri="{FF2B5EF4-FFF2-40B4-BE49-F238E27FC236}">
                          <a16:creationId xmlns:a16="http://schemas.microsoft.com/office/drawing/2014/main" id="{3F7F8D62-EA84-487D-9E25-51D4AE568CC0}"/>
                        </a:ext>
                      </a:extLst>
                    </p:cNvPr>
                    <p:cNvPicPr/>
                    <p:nvPr/>
                  </p:nvPicPr>
                  <p:blipFill>
                    <a:blip r:embed="rId530"/>
                    <a:stretch>
                      <a:fillRect/>
                    </a:stretch>
                  </p:blipFill>
                  <p:spPr>
                    <a:xfrm>
                      <a:off x="1289296" y="3336513"/>
                      <a:ext cx="123353" cy="14908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70">
                  <p14:nvContentPartPr>
                    <p14:cNvPr id="1168" name="Håndskrift 1167">
                      <a:extLst>
                        <a:ext uri="{FF2B5EF4-FFF2-40B4-BE49-F238E27FC236}">
                          <a16:creationId xmlns:a16="http://schemas.microsoft.com/office/drawing/2014/main" id="{B7442853-8DBA-4F8A-95D4-BDABD58092F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46637" y="3395066"/>
                    <a:ext cx="30600" cy="35280"/>
                  </p14:xfrm>
                </p:contentPart>
              </mc:Choice>
              <mc:Fallback xmlns="">
                <p:pic>
                  <p:nvPicPr>
                    <p:cNvPr id="1168" name="Håndskrift 1167">
                      <a:extLst>
                        <a:ext uri="{FF2B5EF4-FFF2-40B4-BE49-F238E27FC236}">
                          <a16:creationId xmlns:a16="http://schemas.microsoft.com/office/drawing/2014/main" id="{B7442853-8DBA-4F8A-95D4-BDABD58092FF}"/>
                        </a:ext>
                      </a:extLst>
                    </p:cNvPr>
                    <p:cNvPicPr/>
                    <p:nvPr/>
                  </p:nvPicPr>
                  <p:blipFill>
                    <a:blip r:embed="rId532"/>
                    <a:stretch>
                      <a:fillRect/>
                    </a:stretch>
                  </p:blipFill>
                  <p:spPr>
                    <a:xfrm>
                      <a:off x="1392953" y="3352560"/>
                      <a:ext cx="137432" cy="11986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671">
                  <p14:nvContentPartPr>
                    <p14:cNvPr id="1169" name="Håndskrift 1168">
                      <a:extLst>
                        <a:ext uri="{FF2B5EF4-FFF2-40B4-BE49-F238E27FC236}">
                          <a16:creationId xmlns:a16="http://schemas.microsoft.com/office/drawing/2014/main" id="{3E452691-219F-4618-9DBB-9C6C4AE56A3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26557" y="3418466"/>
                    <a:ext cx="8280" cy="3600"/>
                  </p14:xfrm>
                </p:contentPart>
              </mc:Choice>
              <mc:Fallback xmlns="">
                <p:pic>
                  <p:nvPicPr>
                    <p:cNvPr id="1169" name="Håndskrift 1168">
                      <a:extLst>
                        <a:ext uri="{FF2B5EF4-FFF2-40B4-BE49-F238E27FC236}">
                          <a16:creationId xmlns:a16="http://schemas.microsoft.com/office/drawing/2014/main" id="{3E452691-219F-4618-9DBB-9C6C4AE56A30}"/>
                        </a:ext>
                      </a:extLst>
                    </p:cNvPr>
                    <p:cNvPicPr/>
                    <p:nvPr/>
                  </p:nvPicPr>
                  <p:blipFill>
                    <a:blip r:embed="rId534"/>
                    <a:stretch>
                      <a:fillRect/>
                    </a:stretch>
                  </p:blipFill>
                  <p:spPr>
                    <a:xfrm>
                      <a:off x="1474807" y="3378466"/>
                      <a:ext cx="111263" cy="8320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  <p:cxnSp>
          <p:nvCxnSpPr>
            <p:cNvPr id="200" name="Lige forbindelse 199">
              <a:extLst>
                <a:ext uri="{FF2B5EF4-FFF2-40B4-BE49-F238E27FC236}">
                  <a16:creationId xmlns:a16="http://schemas.microsoft.com/office/drawing/2014/main" id="{5941E44F-A54C-484F-9C23-84FBDD70F5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832191" y="4470834"/>
              <a:ext cx="88831" cy="1577788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Lige forbindelse 211">
              <a:extLst>
                <a:ext uri="{FF2B5EF4-FFF2-40B4-BE49-F238E27FC236}">
                  <a16:creationId xmlns:a16="http://schemas.microsoft.com/office/drawing/2014/main" id="{6E976E0C-7AB3-4147-94D4-D0494249B028}"/>
                </a:ext>
              </a:extLst>
            </p:cNvPr>
            <p:cNvCxnSpPr>
              <a:cxnSpLocks/>
            </p:cNvCxnSpPr>
            <p:nvPr/>
          </p:nvCxnSpPr>
          <p:spPr>
            <a:xfrm>
              <a:off x="4310922" y="4576273"/>
              <a:ext cx="31831" cy="1424682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4" name="Gruppe 213">
              <a:extLst>
                <a:ext uri="{FF2B5EF4-FFF2-40B4-BE49-F238E27FC236}">
                  <a16:creationId xmlns:a16="http://schemas.microsoft.com/office/drawing/2014/main" id="{0218FF59-F3A1-43B8-869A-B652D6EB4998}"/>
                </a:ext>
              </a:extLst>
            </p:cNvPr>
            <p:cNvGrpSpPr/>
            <p:nvPr/>
          </p:nvGrpSpPr>
          <p:grpSpPr>
            <a:xfrm>
              <a:off x="3543832" y="2788305"/>
              <a:ext cx="1159630" cy="1851735"/>
              <a:chOff x="3333750" y="2371725"/>
              <a:chExt cx="1133475" cy="2038350"/>
            </a:xfrm>
          </p:grpSpPr>
          <p:sp>
            <p:nvSpPr>
              <p:cNvPr id="1031" name="Ellipse 1030">
                <a:extLst>
                  <a:ext uri="{FF2B5EF4-FFF2-40B4-BE49-F238E27FC236}">
                    <a16:creationId xmlns:a16="http://schemas.microsoft.com/office/drawing/2014/main" id="{9388ADA9-FE1F-4DB1-8057-43F4B1D95986}"/>
                  </a:ext>
                </a:extLst>
              </p:cNvPr>
              <p:cNvSpPr/>
              <p:nvPr/>
            </p:nvSpPr>
            <p:spPr>
              <a:xfrm>
                <a:off x="3333750" y="2371725"/>
                <a:ext cx="1133475" cy="2038350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672">
                <p14:nvContentPartPr>
                  <p14:cNvPr id="1033" name="Håndskrift 1032">
                    <a:extLst>
                      <a:ext uri="{FF2B5EF4-FFF2-40B4-BE49-F238E27FC236}">
                        <a16:creationId xmlns:a16="http://schemas.microsoft.com/office/drawing/2014/main" id="{139B54F2-4D4C-48A3-91BE-1A38F0425A77}"/>
                      </a:ext>
                    </a:extLst>
                  </p14:cNvPr>
                  <p14:cNvContentPartPr/>
                  <p14:nvPr/>
                </p14:nvContentPartPr>
                <p14:xfrm>
                  <a:off x="3352292" y="2421096"/>
                  <a:ext cx="449280" cy="1747080"/>
                </p14:xfrm>
              </p:contentPart>
            </mc:Choice>
            <mc:Fallback xmlns="">
              <p:pic>
                <p:nvPicPr>
                  <p:cNvPr id="1033" name="Håndskrift 1032">
                    <a:extLst>
                      <a:ext uri="{FF2B5EF4-FFF2-40B4-BE49-F238E27FC236}">
                        <a16:creationId xmlns:a16="http://schemas.microsoft.com/office/drawing/2014/main" id="{139B54F2-4D4C-48A3-91BE-1A38F0425A77}"/>
                      </a:ext>
                    </a:extLst>
                  </p:cNvPr>
                  <p:cNvPicPr/>
                  <p:nvPr/>
                </p:nvPicPr>
                <p:blipFill>
                  <a:blip r:embed="rId673"/>
                  <a:stretch>
                    <a:fillRect/>
                  </a:stretch>
                </p:blipFill>
                <p:spPr>
                  <a:xfrm>
                    <a:off x="3343085" y="2409342"/>
                    <a:ext cx="467325" cy="177011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674">
                <p14:nvContentPartPr>
                  <p14:cNvPr id="1032" name="Håndskrift 1031">
                    <a:extLst>
                      <a:ext uri="{FF2B5EF4-FFF2-40B4-BE49-F238E27FC236}">
                        <a16:creationId xmlns:a16="http://schemas.microsoft.com/office/drawing/2014/main" id="{D5DEBC82-B3E1-4AB5-97A7-D526B161B510}"/>
                      </a:ext>
                    </a:extLst>
                  </p14:cNvPr>
                  <p14:cNvContentPartPr/>
                  <p14:nvPr/>
                </p14:nvContentPartPr>
                <p14:xfrm>
                  <a:off x="3412772" y="2427936"/>
                  <a:ext cx="510480" cy="1906560"/>
                </p14:xfrm>
              </p:contentPart>
            </mc:Choice>
            <mc:Fallback xmlns="">
              <p:pic>
                <p:nvPicPr>
                  <p:cNvPr id="1032" name="Håndskrift 1031">
                    <a:extLst>
                      <a:ext uri="{FF2B5EF4-FFF2-40B4-BE49-F238E27FC236}">
                        <a16:creationId xmlns:a16="http://schemas.microsoft.com/office/drawing/2014/main" id="{D5DEBC82-B3E1-4AB5-97A7-D526B161B510}"/>
                      </a:ext>
                    </a:extLst>
                  </p:cNvPr>
                  <p:cNvPicPr/>
                  <p:nvPr/>
                </p:nvPicPr>
                <p:blipFill>
                  <a:blip r:embed="rId675"/>
                  <a:stretch>
                    <a:fillRect/>
                  </a:stretch>
                </p:blipFill>
                <p:spPr>
                  <a:xfrm>
                    <a:off x="3348364" y="2345635"/>
                    <a:ext cx="638928" cy="2070692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223" name="Gruppe 222">
              <a:extLst>
                <a:ext uri="{FF2B5EF4-FFF2-40B4-BE49-F238E27FC236}">
                  <a16:creationId xmlns:a16="http://schemas.microsoft.com/office/drawing/2014/main" id="{C72C2C34-AB4A-40D6-A749-F30E16D1E311}"/>
                </a:ext>
              </a:extLst>
            </p:cNvPr>
            <p:cNvGrpSpPr/>
            <p:nvPr/>
          </p:nvGrpSpPr>
          <p:grpSpPr>
            <a:xfrm rot="226489">
              <a:off x="3802923" y="1826047"/>
              <a:ext cx="618490" cy="945515"/>
              <a:chOff x="3591242" y="1406525"/>
              <a:chExt cx="618490" cy="945515"/>
            </a:xfrm>
          </p:grpSpPr>
          <p:sp>
            <p:nvSpPr>
              <p:cNvPr id="1028" name="Ellipse 1027">
                <a:extLst>
                  <a:ext uri="{FF2B5EF4-FFF2-40B4-BE49-F238E27FC236}">
                    <a16:creationId xmlns:a16="http://schemas.microsoft.com/office/drawing/2014/main" id="{EDD86D8C-51C2-4186-8AD3-90E68BBBF69A}"/>
                  </a:ext>
                </a:extLst>
              </p:cNvPr>
              <p:cNvSpPr/>
              <p:nvPr/>
            </p:nvSpPr>
            <p:spPr>
              <a:xfrm rot="20883091">
                <a:off x="3591242" y="1406525"/>
                <a:ext cx="618490" cy="945515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676">
                <p14:nvContentPartPr>
                  <p14:cNvPr id="1029" name="Håndskrift 1028">
                    <a:extLst>
                      <a:ext uri="{FF2B5EF4-FFF2-40B4-BE49-F238E27FC236}">
                        <a16:creationId xmlns:a16="http://schemas.microsoft.com/office/drawing/2014/main" id="{E7C4E85C-EAE0-4471-A76C-8ADF4907CEF7}"/>
                      </a:ext>
                    </a:extLst>
                  </p14:cNvPr>
                  <p14:cNvContentPartPr/>
                  <p14:nvPr/>
                </p14:nvContentPartPr>
                <p14:xfrm rot="20840987">
                  <a:off x="3667615" y="1485026"/>
                  <a:ext cx="269280" cy="859679"/>
                </p14:xfrm>
              </p:contentPart>
            </mc:Choice>
            <mc:Fallback xmlns="">
              <p:pic>
                <p:nvPicPr>
                  <p:cNvPr id="1029" name="Håndskrift 1028">
                    <a:extLst>
                      <a:ext uri="{FF2B5EF4-FFF2-40B4-BE49-F238E27FC236}">
                        <a16:creationId xmlns:a16="http://schemas.microsoft.com/office/drawing/2014/main" id="{E7C4E85C-EAE0-4471-A76C-8ADF4907CEF7}"/>
                      </a:ext>
                    </a:extLst>
                  </p:cNvPr>
                  <p:cNvPicPr/>
                  <p:nvPr/>
                </p:nvPicPr>
                <p:blipFill>
                  <a:blip r:embed="rId677"/>
                  <a:stretch>
                    <a:fillRect/>
                  </a:stretch>
                </p:blipFill>
                <p:spPr>
                  <a:xfrm rot="20840987">
                    <a:off x="3629953" y="1442320"/>
                    <a:ext cx="344226" cy="94466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678">
                <p14:nvContentPartPr>
                  <p14:cNvPr id="1030" name="Håndskrift 1029">
                    <a:extLst>
                      <a:ext uri="{FF2B5EF4-FFF2-40B4-BE49-F238E27FC236}">
                        <a16:creationId xmlns:a16="http://schemas.microsoft.com/office/drawing/2014/main" id="{09A0DCCC-629F-4734-A370-9C91DB303DD0}"/>
                      </a:ext>
                    </a:extLst>
                  </p14:cNvPr>
                  <p14:cNvContentPartPr/>
                  <p14:nvPr/>
                </p14:nvContentPartPr>
                <p14:xfrm>
                  <a:off x="3615705" y="1813980"/>
                  <a:ext cx="138600" cy="441360"/>
                </p14:xfrm>
              </p:contentPart>
            </mc:Choice>
            <mc:Fallback xmlns="">
              <p:pic>
                <p:nvPicPr>
                  <p:cNvPr id="1030" name="Håndskrift 1029">
                    <a:extLst>
                      <a:ext uri="{FF2B5EF4-FFF2-40B4-BE49-F238E27FC236}">
                        <a16:creationId xmlns:a16="http://schemas.microsoft.com/office/drawing/2014/main" id="{09A0DCCC-629F-4734-A370-9C91DB303DD0}"/>
                      </a:ext>
                    </a:extLst>
                  </p:cNvPr>
                  <p:cNvPicPr/>
                  <p:nvPr/>
                </p:nvPicPr>
                <p:blipFill>
                  <a:blip r:embed="rId679"/>
                  <a:stretch>
                    <a:fillRect/>
                  </a:stretch>
                </p:blipFill>
                <p:spPr>
                  <a:xfrm>
                    <a:off x="3606289" y="1803298"/>
                    <a:ext cx="157055" cy="462296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80">
              <p14:nvContentPartPr>
                <p14:cNvPr id="224" name="Håndskrift 223">
                  <a:extLst>
                    <a:ext uri="{FF2B5EF4-FFF2-40B4-BE49-F238E27FC236}">
                      <a16:creationId xmlns:a16="http://schemas.microsoft.com/office/drawing/2014/main" id="{94693C31-ED2B-4D2C-BC88-44A416A178CB}"/>
                    </a:ext>
                  </a:extLst>
                </p14:cNvPr>
                <p14:cNvContentPartPr/>
                <p14:nvPr/>
              </p14:nvContentPartPr>
              <p14:xfrm>
                <a:off x="2731666" y="5853891"/>
                <a:ext cx="2514960" cy="371160"/>
              </p14:xfrm>
            </p:contentPart>
          </mc:Choice>
          <mc:Fallback xmlns="">
            <p:pic>
              <p:nvPicPr>
                <p:cNvPr id="224" name="Håndskrift 223">
                  <a:extLst>
                    <a:ext uri="{FF2B5EF4-FFF2-40B4-BE49-F238E27FC236}">
                      <a16:creationId xmlns:a16="http://schemas.microsoft.com/office/drawing/2014/main" id="{94693C31-ED2B-4D2C-BC88-44A416A178CB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2727144" y="5821894"/>
                  <a:ext cx="2524004" cy="43472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82">
              <p14:nvContentPartPr>
                <p14:cNvPr id="225" name="Håndskrift 224">
                  <a:extLst>
                    <a:ext uri="{FF2B5EF4-FFF2-40B4-BE49-F238E27FC236}">
                      <a16:creationId xmlns:a16="http://schemas.microsoft.com/office/drawing/2014/main" id="{FBF1F3C0-EDAA-4E45-825E-7E3EA64113DA}"/>
                    </a:ext>
                  </a:extLst>
                </p14:cNvPr>
                <p14:cNvContentPartPr/>
                <p14:nvPr/>
              </p14:nvContentPartPr>
              <p14:xfrm>
                <a:off x="3759257" y="5780180"/>
                <a:ext cx="1076760" cy="398942"/>
              </p14:xfrm>
            </p:contentPart>
          </mc:Choice>
          <mc:Fallback xmlns="">
            <p:pic>
              <p:nvPicPr>
                <p:cNvPr id="225" name="Håndskrift 224">
                  <a:extLst>
                    <a:ext uri="{FF2B5EF4-FFF2-40B4-BE49-F238E27FC236}">
                      <a16:creationId xmlns:a16="http://schemas.microsoft.com/office/drawing/2014/main" id="{FBF1F3C0-EDAA-4E45-825E-7E3EA64113DA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3749835" y="5716041"/>
                  <a:ext cx="1095227" cy="5267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84">
              <p14:nvContentPartPr>
                <p14:cNvPr id="226" name="Håndskrift 225">
                  <a:extLst>
                    <a:ext uri="{FF2B5EF4-FFF2-40B4-BE49-F238E27FC236}">
                      <a16:creationId xmlns:a16="http://schemas.microsoft.com/office/drawing/2014/main" id="{7FA4EE47-1CD6-45FF-AA40-3D0AA9401986}"/>
                    </a:ext>
                  </a:extLst>
                </p14:cNvPr>
                <p14:cNvContentPartPr/>
                <p14:nvPr/>
              </p14:nvContentPartPr>
              <p14:xfrm>
                <a:off x="2993693" y="5812346"/>
                <a:ext cx="956520" cy="357120"/>
              </p14:xfrm>
            </p:contentPart>
          </mc:Choice>
          <mc:Fallback xmlns="">
            <p:pic>
              <p:nvPicPr>
                <p:cNvPr id="226" name="Håndskrift 225">
                  <a:extLst>
                    <a:ext uri="{FF2B5EF4-FFF2-40B4-BE49-F238E27FC236}">
                      <a16:creationId xmlns:a16="http://schemas.microsoft.com/office/drawing/2014/main" id="{7FA4EE47-1CD6-45FF-AA40-3D0AA9401986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2984275" y="5748269"/>
                  <a:ext cx="974980" cy="484846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27" name="Gruppe 226">
              <a:extLst>
                <a:ext uri="{FF2B5EF4-FFF2-40B4-BE49-F238E27FC236}">
                  <a16:creationId xmlns:a16="http://schemas.microsoft.com/office/drawing/2014/main" id="{B72343CF-A2B6-4C03-A354-FAEC8D9E5BA1}"/>
                </a:ext>
              </a:extLst>
            </p:cNvPr>
            <p:cNvGrpSpPr/>
            <p:nvPr/>
          </p:nvGrpSpPr>
          <p:grpSpPr>
            <a:xfrm>
              <a:off x="309037" y="1163786"/>
              <a:ext cx="2117160" cy="4937014"/>
              <a:chOff x="309037" y="1163786"/>
              <a:chExt cx="2117160" cy="4937014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686">
                <p14:nvContentPartPr>
                  <p14:cNvPr id="892" name="Håndskrift 891">
                    <a:extLst>
                      <a:ext uri="{FF2B5EF4-FFF2-40B4-BE49-F238E27FC236}">
                        <a16:creationId xmlns:a16="http://schemas.microsoft.com/office/drawing/2014/main" id="{0AA8BA9C-B7A5-46E8-82C4-35C302F4FF91}"/>
                      </a:ext>
                    </a:extLst>
                  </p14:cNvPr>
                  <p14:cNvContentPartPr/>
                  <p14:nvPr/>
                </p14:nvContentPartPr>
                <p14:xfrm>
                  <a:off x="385480" y="2770364"/>
                  <a:ext cx="827690" cy="3330436"/>
                </p14:xfrm>
              </p:contentPart>
            </mc:Choice>
            <mc:Fallback xmlns="">
              <p:pic>
                <p:nvPicPr>
                  <p:cNvPr id="892" name="Håndskrift 891">
                    <a:extLst>
                      <a:ext uri="{FF2B5EF4-FFF2-40B4-BE49-F238E27FC236}">
                        <a16:creationId xmlns:a16="http://schemas.microsoft.com/office/drawing/2014/main" id="{0AA8BA9C-B7A5-46E8-82C4-35C302F4FF91}"/>
                      </a:ext>
                    </a:extLst>
                  </p:cNvPr>
                  <p:cNvPicPr/>
                  <p:nvPr/>
                </p:nvPicPr>
                <p:blipFill>
                  <a:blip r:embed="rId687"/>
                  <a:stretch>
                    <a:fillRect/>
                  </a:stretch>
                </p:blipFill>
                <p:spPr>
                  <a:xfrm>
                    <a:off x="366643" y="2749007"/>
                    <a:ext cx="864987" cy="337272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88">
                <p14:nvContentPartPr>
                  <p14:cNvPr id="893" name="Håndskrift 892">
                    <a:extLst>
                      <a:ext uri="{FF2B5EF4-FFF2-40B4-BE49-F238E27FC236}">
                        <a16:creationId xmlns:a16="http://schemas.microsoft.com/office/drawing/2014/main" id="{106A2984-9263-4FEC-AA2A-60A1489291AD}"/>
                      </a:ext>
                    </a:extLst>
                  </p14:cNvPr>
                  <p14:cNvContentPartPr/>
                  <p14:nvPr/>
                </p14:nvContentPartPr>
                <p14:xfrm>
                  <a:off x="1358264" y="2618130"/>
                  <a:ext cx="149538" cy="1609875"/>
                </p14:xfrm>
              </p:contentPart>
            </mc:Choice>
            <mc:Fallback xmlns="">
              <p:pic>
                <p:nvPicPr>
                  <p:cNvPr id="893" name="Håndskrift 892">
                    <a:extLst>
                      <a:ext uri="{FF2B5EF4-FFF2-40B4-BE49-F238E27FC236}">
                        <a16:creationId xmlns:a16="http://schemas.microsoft.com/office/drawing/2014/main" id="{106A2984-9263-4FEC-AA2A-60A1489291AD}"/>
                      </a:ext>
                    </a:extLst>
                  </p:cNvPr>
                  <p:cNvPicPr/>
                  <p:nvPr/>
                </p:nvPicPr>
                <p:blipFill>
                  <a:blip r:embed="rId689"/>
                  <a:stretch>
                    <a:fillRect/>
                  </a:stretch>
                </p:blipFill>
                <p:spPr>
                  <a:xfrm>
                    <a:off x="1339430" y="2596773"/>
                    <a:ext cx="186828" cy="165216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0">
                <p14:nvContentPartPr>
                  <p14:cNvPr id="894" name="Håndskrift 893">
                    <a:extLst>
                      <a:ext uri="{FF2B5EF4-FFF2-40B4-BE49-F238E27FC236}">
                        <a16:creationId xmlns:a16="http://schemas.microsoft.com/office/drawing/2014/main" id="{3D6A5572-B893-4D62-B0C6-F2E255CC308A}"/>
                      </a:ext>
                    </a:extLst>
                  </p14:cNvPr>
                  <p14:cNvContentPartPr/>
                  <p14:nvPr/>
                </p14:nvContentPartPr>
                <p14:xfrm>
                  <a:off x="1587277" y="2808508"/>
                  <a:ext cx="730960" cy="3249039"/>
                </p14:xfrm>
              </p:contentPart>
            </mc:Choice>
            <mc:Fallback xmlns="">
              <p:pic>
                <p:nvPicPr>
                  <p:cNvPr id="894" name="Håndskrift 893">
                    <a:extLst>
                      <a:ext uri="{FF2B5EF4-FFF2-40B4-BE49-F238E27FC236}">
                        <a16:creationId xmlns:a16="http://schemas.microsoft.com/office/drawing/2014/main" id="{3D6A5572-B893-4D62-B0C6-F2E255CC308A}"/>
                      </a:ext>
                    </a:extLst>
                  </p:cNvPr>
                  <p:cNvPicPr/>
                  <p:nvPr/>
                </p:nvPicPr>
                <p:blipFill>
                  <a:blip r:embed="rId691"/>
                  <a:stretch>
                    <a:fillRect/>
                  </a:stretch>
                </p:blipFill>
                <p:spPr>
                  <a:xfrm>
                    <a:off x="1568448" y="2787147"/>
                    <a:ext cx="768242" cy="329133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2">
                <p14:nvContentPartPr>
                  <p14:cNvPr id="895" name="Håndskrift 894">
                    <a:extLst>
                      <a:ext uri="{FF2B5EF4-FFF2-40B4-BE49-F238E27FC236}">
                        <a16:creationId xmlns:a16="http://schemas.microsoft.com/office/drawing/2014/main" id="{E3DA2468-A3C5-4BE6-A430-3B576978B520}"/>
                      </a:ext>
                    </a:extLst>
                  </p14:cNvPr>
                  <p14:cNvContentPartPr/>
                  <p14:nvPr/>
                </p14:nvContentPartPr>
                <p14:xfrm>
                  <a:off x="443779" y="1316811"/>
                  <a:ext cx="1757860" cy="1761769"/>
                </p14:xfrm>
              </p:contentPart>
            </mc:Choice>
            <mc:Fallback xmlns="">
              <p:pic>
                <p:nvPicPr>
                  <p:cNvPr id="895" name="Håndskrift 894">
                    <a:extLst>
                      <a:ext uri="{FF2B5EF4-FFF2-40B4-BE49-F238E27FC236}">
                        <a16:creationId xmlns:a16="http://schemas.microsoft.com/office/drawing/2014/main" id="{E3DA2468-A3C5-4BE6-A430-3B576978B520}"/>
                      </a:ext>
                    </a:extLst>
                  </p:cNvPr>
                  <p:cNvPicPr/>
                  <p:nvPr/>
                </p:nvPicPr>
                <p:blipFill>
                  <a:blip r:embed="rId693"/>
                  <a:stretch>
                    <a:fillRect/>
                  </a:stretch>
                </p:blipFill>
                <p:spPr>
                  <a:xfrm>
                    <a:off x="368431" y="1145890"/>
                    <a:ext cx="1908179" cy="210318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4">
                <p14:nvContentPartPr>
                  <p14:cNvPr id="896" name="Håndskrift 895">
                    <a:extLst>
                      <a:ext uri="{FF2B5EF4-FFF2-40B4-BE49-F238E27FC236}">
                        <a16:creationId xmlns:a16="http://schemas.microsoft.com/office/drawing/2014/main" id="{A4361BDB-7238-4326-A03A-3AD0732A6784}"/>
                      </a:ext>
                    </a:extLst>
                  </p14:cNvPr>
                  <p14:cNvContentPartPr/>
                  <p14:nvPr/>
                </p14:nvContentPartPr>
                <p14:xfrm>
                  <a:off x="746516" y="1556913"/>
                  <a:ext cx="1595250" cy="1675605"/>
                </p14:xfrm>
              </p:contentPart>
            </mc:Choice>
            <mc:Fallback xmlns="">
              <p:pic>
                <p:nvPicPr>
                  <p:cNvPr id="896" name="Håndskrift 895">
                    <a:extLst>
                      <a:ext uri="{FF2B5EF4-FFF2-40B4-BE49-F238E27FC236}">
                        <a16:creationId xmlns:a16="http://schemas.microsoft.com/office/drawing/2014/main" id="{A4361BDB-7238-4326-A03A-3AD0732A6784}"/>
                      </a:ext>
                    </a:extLst>
                  </p:cNvPr>
                  <p:cNvPicPr/>
                  <p:nvPr/>
                </p:nvPicPr>
                <p:blipFill>
                  <a:blip r:embed="rId695"/>
                  <a:stretch>
                    <a:fillRect/>
                  </a:stretch>
                </p:blipFill>
                <p:spPr>
                  <a:xfrm>
                    <a:off x="671162" y="1386064"/>
                    <a:ext cx="1745582" cy="201687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6">
                <p14:nvContentPartPr>
                  <p14:cNvPr id="897" name="Håndskrift 896">
                    <a:extLst>
                      <a:ext uri="{FF2B5EF4-FFF2-40B4-BE49-F238E27FC236}">
                        <a16:creationId xmlns:a16="http://schemas.microsoft.com/office/drawing/2014/main" id="{7D55AD21-B56C-4992-A87B-A595B1E442A8}"/>
                      </a:ext>
                    </a:extLst>
                  </p14:cNvPr>
                  <p14:cNvContentPartPr/>
                  <p14:nvPr/>
                </p14:nvContentPartPr>
                <p14:xfrm>
                  <a:off x="1702237" y="2576066"/>
                  <a:ext cx="102960" cy="725040"/>
                </p14:xfrm>
              </p:contentPart>
            </mc:Choice>
            <mc:Fallback xmlns="">
              <p:pic>
                <p:nvPicPr>
                  <p:cNvPr id="897" name="Håndskrift 896">
                    <a:extLst>
                      <a:ext uri="{FF2B5EF4-FFF2-40B4-BE49-F238E27FC236}">
                        <a16:creationId xmlns:a16="http://schemas.microsoft.com/office/drawing/2014/main" id="{7D55AD21-B56C-4992-A87B-A595B1E442A8}"/>
                      </a:ext>
                    </a:extLst>
                  </p:cNvPr>
                  <p:cNvPicPr/>
                  <p:nvPr/>
                </p:nvPicPr>
                <p:blipFill>
                  <a:blip r:embed="rId697"/>
                  <a:stretch>
                    <a:fillRect/>
                  </a:stretch>
                </p:blipFill>
                <p:spPr>
                  <a:xfrm>
                    <a:off x="1664384" y="2533366"/>
                    <a:ext cx="178287" cy="81001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698">
                <p14:nvContentPartPr>
                  <p14:cNvPr id="898" name="Håndskrift 897">
                    <a:extLst>
                      <a:ext uri="{FF2B5EF4-FFF2-40B4-BE49-F238E27FC236}">
                        <a16:creationId xmlns:a16="http://schemas.microsoft.com/office/drawing/2014/main" id="{2D324284-0E93-4224-8C3A-A4C9C758647E}"/>
                      </a:ext>
                    </a:extLst>
                  </p14:cNvPr>
                  <p14:cNvContentPartPr/>
                  <p14:nvPr/>
                </p14:nvContentPartPr>
                <p14:xfrm>
                  <a:off x="1365637" y="2401106"/>
                  <a:ext cx="137160" cy="581400"/>
                </p14:xfrm>
              </p:contentPart>
            </mc:Choice>
            <mc:Fallback xmlns="">
              <p:pic>
                <p:nvPicPr>
                  <p:cNvPr id="898" name="Håndskrift 897">
                    <a:extLst>
                      <a:ext uri="{FF2B5EF4-FFF2-40B4-BE49-F238E27FC236}">
                        <a16:creationId xmlns:a16="http://schemas.microsoft.com/office/drawing/2014/main" id="{2D324284-0E93-4224-8C3A-A4C9C758647E}"/>
                      </a:ext>
                    </a:extLst>
                  </p:cNvPr>
                  <p:cNvPicPr/>
                  <p:nvPr/>
                </p:nvPicPr>
                <p:blipFill>
                  <a:blip r:embed="rId699"/>
                  <a:stretch>
                    <a:fillRect/>
                  </a:stretch>
                </p:blipFill>
                <p:spPr>
                  <a:xfrm>
                    <a:off x="1327956" y="2358419"/>
                    <a:ext cx="212146" cy="66634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700">
                <p14:nvContentPartPr>
                  <p14:cNvPr id="899" name="Håndskrift 898">
                    <a:extLst>
                      <a:ext uri="{FF2B5EF4-FFF2-40B4-BE49-F238E27FC236}">
                        <a16:creationId xmlns:a16="http://schemas.microsoft.com/office/drawing/2014/main" id="{634E7F74-A1FC-4462-A8A7-31741314AE61}"/>
                      </a:ext>
                    </a:extLst>
                  </p14:cNvPr>
                  <p14:cNvContentPartPr/>
                  <p14:nvPr/>
                </p14:nvContentPartPr>
                <p14:xfrm>
                  <a:off x="1090597" y="2719346"/>
                  <a:ext cx="48600" cy="359280"/>
                </p14:xfrm>
              </p:contentPart>
            </mc:Choice>
            <mc:Fallback xmlns="">
              <p:pic>
                <p:nvPicPr>
                  <p:cNvPr id="899" name="Håndskrift 898">
                    <a:extLst>
                      <a:ext uri="{FF2B5EF4-FFF2-40B4-BE49-F238E27FC236}">
                        <a16:creationId xmlns:a16="http://schemas.microsoft.com/office/drawing/2014/main" id="{634E7F74-A1FC-4462-A8A7-31741314AE61}"/>
                      </a:ext>
                    </a:extLst>
                  </p:cNvPr>
                  <p:cNvPicPr/>
                  <p:nvPr/>
                </p:nvPicPr>
                <p:blipFill>
                  <a:blip r:embed="rId701"/>
                  <a:stretch>
                    <a:fillRect/>
                  </a:stretch>
                </p:blipFill>
                <p:spPr>
                  <a:xfrm>
                    <a:off x="1052628" y="2676625"/>
                    <a:ext cx="124158" cy="444294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900" name="Gruppe 899">
                <a:extLst>
                  <a:ext uri="{FF2B5EF4-FFF2-40B4-BE49-F238E27FC236}">
                    <a16:creationId xmlns:a16="http://schemas.microsoft.com/office/drawing/2014/main" id="{D405E99F-AE3E-427C-8D03-7BFAF0D9DBA1}"/>
                  </a:ext>
                </a:extLst>
              </p:cNvPr>
              <p:cNvGrpSpPr/>
              <p:nvPr/>
            </p:nvGrpSpPr>
            <p:grpSpPr>
              <a:xfrm>
                <a:off x="309037" y="1163786"/>
                <a:ext cx="2117160" cy="2327040"/>
                <a:chOff x="309037" y="1163786"/>
                <a:chExt cx="2117160" cy="23270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702">
                  <p14:nvContentPartPr>
                    <p14:cNvPr id="901" name="Håndskrift 900">
                      <a:extLst>
                        <a:ext uri="{FF2B5EF4-FFF2-40B4-BE49-F238E27FC236}">
                          <a16:creationId xmlns:a16="http://schemas.microsoft.com/office/drawing/2014/main" id="{4841C00C-AED7-4781-BEED-1FB0E79EA5D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97997" y="2526026"/>
                    <a:ext cx="29160" cy="97200"/>
                  </p14:xfrm>
                </p:contentPart>
              </mc:Choice>
              <mc:Fallback xmlns="">
                <p:pic>
                  <p:nvPicPr>
                    <p:cNvPr id="901" name="Håndskrift 900">
                      <a:extLst>
                        <a:ext uri="{FF2B5EF4-FFF2-40B4-BE49-F238E27FC236}">
                          <a16:creationId xmlns:a16="http://schemas.microsoft.com/office/drawing/2014/main" id="{4841C00C-AED7-4781-BEED-1FB0E79EA5D6}"/>
                        </a:ext>
                      </a:extLst>
                    </p:cNvPr>
                    <p:cNvPicPr/>
                    <p:nvPr/>
                  </p:nvPicPr>
                  <p:blipFill>
                    <a:blip r:embed="rId703"/>
                    <a:stretch>
                      <a:fillRect/>
                    </a:stretch>
                  </p:blipFill>
                  <p:spPr>
                    <a:xfrm>
                      <a:off x="860127" y="2483394"/>
                      <a:ext cx="104522" cy="18203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04">
                  <p14:nvContentPartPr>
                    <p14:cNvPr id="902" name="Håndskrift 901">
                      <a:extLst>
                        <a:ext uri="{FF2B5EF4-FFF2-40B4-BE49-F238E27FC236}">
                          <a16:creationId xmlns:a16="http://schemas.microsoft.com/office/drawing/2014/main" id="{AF06E5AC-DF5E-4A86-860D-BEC9DC24BD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37397" y="2190506"/>
                    <a:ext cx="75240" cy="47520"/>
                  </p14:xfrm>
                </p:contentPart>
              </mc:Choice>
              <mc:Fallback xmlns="">
                <p:pic>
                  <p:nvPicPr>
                    <p:cNvPr id="902" name="Håndskrift 901">
                      <a:extLst>
                        <a:ext uri="{FF2B5EF4-FFF2-40B4-BE49-F238E27FC236}">
                          <a16:creationId xmlns:a16="http://schemas.microsoft.com/office/drawing/2014/main" id="{AF06E5AC-DF5E-4A86-860D-BEC9DC24BDAF}"/>
                        </a:ext>
                      </a:extLst>
                    </p:cNvPr>
                    <p:cNvPicPr/>
                    <p:nvPr/>
                  </p:nvPicPr>
                  <p:blipFill>
                    <a:blip r:embed="rId705"/>
                    <a:stretch>
                      <a:fillRect/>
                    </a:stretch>
                  </p:blipFill>
                  <p:spPr>
                    <a:xfrm>
                      <a:off x="1099777" y="2147695"/>
                      <a:ext cx="150104" cy="13271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06">
                  <p14:nvContentPartPr>
                    <p14:cNvPr id="903" name="Håndskrift 902">
                      <a:extLst>
                        <a:ext uri="{FF2B5EF4-FFF2-40B4-BE49-F238E27FC236}">
                          <a16:creationId xmlns:a16="http://schemas.microsoft.com/office/drawing/2014/main" id="{00B10426-CC74-4B1F-A045-0C48C3B07C5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01917" y="1981346"/>
                    <a:ext cx="111240" cy="78120"/>
                  </p14:xfrm>
                </p:contentPart>
              </mc:Choice>
              <mc:Fallback xmlns="">
                <p:pic>
                  <p:nvPicPr>
                    <p:cNvPr id="903" name="Håndskrift 902">
                      <a:extLst>
                        <a:ext uri="{FF2B5EF4-FFF2-40B4-BE49-F238E27FC236}">
                          <a16:creationId xmlns:a16="http://schemas.microsoft.com/office/drawing/2014/main" id="{00B10426-CC74-4B1F-A045-0C48C3B07C55}"/>
                        </a:ext>
                      </a:extLst>
                    </p:cNvPr>
                    <p:cNvPicPr/>
                    <p:nvPr/>
                  </p:nvPicPr>
                  <p:blipFill>
                    <a:blip r:embed="rId707"/>
                    <a:stretch>
                      <a:fillRect/>
                    </a:stretch>
                  </p:blipFill>
                  <p:spPr>
                    <a:xfrm>
                      <a:off x="2164209" y="1938657"/>
                      <a:ext cx="186280" cy="16307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08">
                  <p14:nvContentPartPr>
                    <p14:cNvPr id="904" name="Håndskrift 903">
                      <a:extLst>
                        <a:ext uri="{FF2B5EF4-FFF2-40B4-BE49-F238E27FC236}">
                          <a16:creationId xmlns:a16="http://schemas.microsoft.com/office/drawing/2014/main" id="{506BC8BD-367E-45AE-823F-5573AA685C7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066917" y="1742306"/>
                    <a:ext cx="25200" cy="110160"/>
                  </p14:xfrm>
                </p:contentPart>
              </mc:Choice>
              <mc:Fallback xmlns="">
                <p:pic>
                  <p:nvPicPr>
                    <p:cNvPr id="904" name="Håndskrift 903">
                      <a:extLst>
                        <a:ext uri="{FF2B5EF4-FFF2-40B4-BE49-F238E27FC236}">
                          <a16:creationId xmlns:a16="http://schemas.microsoft.com/office/drawing/2014/main" id="{506BC8BD-367E-45AE-823F-5573AA685C72}"/>
                        </a:ext>
                      </a:extLst>
                    </p:cNvPr>
                    <p:cNvPicPr/>
                    <p:nvPr/>
                  </p:nvPicPr>
                  <p:blipFill>
                    <a:blip r:embed="rId709"/>
                    <a:stretch>
                      <a:fillRect/>
                    </a:stretch>
                  </p:blipFill>
                  <p:spPr>
                    <a:xfrm>
                      <a:off x="2028735" y="1699608"/>
                      <a:ext cx="101182" cy="19512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10">
                  <p14:nvContentPartPr>
                    <p14:cNvPr id="905" name="Håndskrift 904">
                      <a:extLst>
                        <a:ext uri="{FF2B5EF4-FFF2-40B4-BE49-F238E27FC236}">
                          <a16:creationId xmlns:a16="http://schemas.microsoft.com/office/drawing/2014/main" id="{DCB27E95-50D9-4263-A2F4-A70A3627641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42037" y="2583986"/>
                    <a:ext cx="72720" cy="47880"/>
                  </p14:xfrm>
                </p:contentPart>
              </mc:Choice>
              <mc:Fallback xmlns="">
                <p:pic>
                  <p:nvPicPr>
                    <p:cNvPr id="905" name="Håndskrift 904">
                      <a:extLst>
                        <a:ext uri="{FF2B5EF4-FFF2-40B4-BE49-F238E27FC236}">
                          <a16:creationId xmlns:a16="http://schemas.microsoft.com/office/drawing/2014/main" id="{DCB27E95-50D9-4263-A2F4-A70A3627641D}"/>
                        </a:ext>
                      </a:extLst>
                    </p:cNvPr>
                    <p:cNvPicPr/>
                    <p:nvPr/>
                  </p:nvPicPr>
                  <p:blipFill>
                    <a:blip r:embed="rId711"/>
                    <a:stretch>
                      <a:fillRect/>
                    </a:stretch>
                  </p:blipFill>
                  <p:spPr>
                    <a:xfrm>
                      <a:off x="1504358" y="2541236"/>
                      <a:ext cx="147701" cy="13295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12">
                  <p14:nvContentPartPr>
                    <p14:cNvPr id="906" name="Håndskrift 905">
                      <a:extLst>
                        <a:ext uri="{FF2B5EF4-FFF2-40B4-BE49-F238E27FC236}">
                          <a16:creationId xmlns:a16="http://schemas.microsoft.com/office/drawing/2014/main" id="{0FD9B751-04D2-4279-BC1E-0143CD208F3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56957" y="2902946"/>
                    <a:ext cx="134280" cy="56520"/>
                  </p14:xfrm>
                </p:contentPart>
              </mc:Choice>
              <mc:Fallback xmlns="">
                <p:pic>
                  <p:nvPicPr>
                    <p:cNvPr id="906" name="Håndskrift 905">
                      <a:extLst>
                        <a:ext uri="{FF2B5EF4-FFF2-40B4-BE49-F238E27FC236}">
                          <a16:creationId xmlns:a16="http://schemas.microsoft.com/office/drawing/2014/main" id="{0FD9B751-04D2-4279-BC1E-0143CD208F36}"/>
                        </a:ext>
                      </a:extLst>
                    </p:cNvPr>
                    <p:cNvPicPr/>
                    <p:nvPr/>
                  </p:nvPicPr>
                  <p:blipFill>
                    <a:blip r:embed="rId713"/>
                    <a:stretch>
                      <a:fillRect/>
                    </a:stretch>
                  </p:blipFill>
                  <p:spPr>
                    <a:xfrm>
                      <a:off x="1719238" y="2860128"/>
                      <a:ext cx="209341" cy="14172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14">
                  <p14:nvContentPartPr>
                    <p14:cNvPr id="907" name="Håndskrift 906">
                      <a:extLst>
                        <a:ext uri="{FF2B5EF4-FFF2-40B4-BE49-F238E27FC236}">
                          <a16:creationId xmlns:a16="http://schemas.microsoft.com/office/drawing/2014/main" id="{98F2E297-3CB6-435E-9DA7-1F0DCC9F7B7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67037" y="2715386"/>
                    <a:ext cx="85680" cy="104400"/>
                  </p14:xfrm>
                </p:contentPart>
              </mc:Choice>
              <mc:Fallback xmlns="">
                <p:pic>
                  <p:nvPicPr>
                    <p:cNvPr id="907" name="Håndskrift 906">
                      <a:extLst>
                        <a:ext uri="{FF2B5EF4-FFF2-40B4-BE49-F238E27FC236}">
                          <a16:creationId xmlns:a16="http://schemas.microsoft.com/office/drawing/2014/main" id="{98F2E297-3CB6-435E-9DA7-1F0DCC9F7B7C}"/>
                        </a:ext>
                      </a:extLst>
                    </p:cNvPr>
                    <p:cNvPicPr/>
                    <p:nvPr/>
                  </p:nvPicPr>
                  <p:blipFill>
                    <a:blip r:embed="rId715"/>
                    <a:stretch>
                      <a:fillRect/>
                    </a:stretch>
                  </p:blipFill>
                  <p:spPr>
                    <a:xfrm>
                      <a:off x="1729293" y="2672774"/>
                      <a:ext cx="160792" cy="18919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16">
                  <p14:nvContentPartPr>
                    <p14:cNvPr id="908" name="Håndskrift 907">
                      <a:extLst>
                        <a:ext uri="{FF2B5EF4-FFF2-40B4-BE49-F238E27FC236}">
                          <a16:creationId xmlns:a16="http://schemas.microsoft.com/office/drawing/2014/main" id="{3EA04995-6D13-419F-A2B7-225014ADE56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653277" y="2687306"/>
                    <a:ext cx="48240" cy="40320"/>
                  </p14:xfrm>
                </p:contentPart>
              </mc:Choice>
              <mc:Fallback xmlns="">
                <p:pic>
                  <p:nvPicPr>
                    <p:cNvPr id="908" name="Håndskrift 907">
                      <a:extLst>
                        <a:ext uri="{FF2B5EF4-FFF2-40B4-BE49-F238E27FC236}">
                          <a16:creationId xmlns:a16="http://schemas.microsoft.com/office/drawing/2014/main" id="{3EA04995-6D13-419F-A2B7-225014ADE56A}"/>
                        </a:ext>
                      </a:extLst>
                    </p:cNvPr>
                    <p:cNvPicPr/>
                    <p:nvPr/>
                  </p:nvPicPr>
                  <p:blipFill>
                    <a:blip r:embed="rId717"/>
                    <a:stretch>
                      <a:fillRect/>
                    </a:stretch>
                  </p:blipFill>
                  <p:spPr>
                    <a:xfrm>
                      <a:off x="1615293" y="2644864"/>
                      <a:ext cx="123829" cy="1247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18">
                  <p14:nvContentPartPr>
                    <p14:cNvPr id="909" name="Håndskrift 908">
                      <a:extLst>
                        <a:ext uri="{FF2B5EF4-FFF2-40B4-BE49-F238E27FC236}">
                          <a16:creationId xmlns:a16="http://schemas.microsoft.com/office/drawing/2014/main" id="{39FD4D5F-B1E5-4FEA-A9E3-4E216F2BDED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637437" y="2878106"/>
                    <a:ext cx="54000" cy="41400"/>
                  </p14:xfrm>
                </p:contentPart>
              </mc:Choice>
              <mc:Fallback xmlns="">
                <p:pic>
                  <p:nvPicPr>
                    <p:cNvPr id="909" name="Håndskrift 908">
                      <a:extLst>
                        <a:ext uri="{FF2B5EF4-FFF2-40B4-BE49-F238E27FC236}">
                          <a16:creationId xmlns:a16="http://schemas.microsoft.com/office/drawing/2014/main" id="{39FD4D5F-B1E5-4FEA-A9E3-4E216F2BDEDF}"/>
                        </a:ext>
                      </a:extLst>
                    </p:cNvPr>
                    <p:cNvPicPr/>
                    <p:nvPr/>
                  </p:nvPicPr>
                  <p:blipFill>
                    <a:blip r:embed="rId719"/>
                    <a:stretch>
                      <a:fillRect/>
                    </a:stretch>
                  </p:blipFill>
                  <p:spPr>
                    <a:xfrm>
                      <a:off x="1599675" y="2835426"/>
                      <a:ext cx="129147" cy="12633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20">
                  <p14:nvContentPartPr>
                    <p14:cNvPr id="910" name="Håndskrift 909">
                      <a:extLst>
                        <a:ext uri="{FF2B5EF4-FFF2-40B4-BE49-F238E27FC236}">
                          <a16:creationId xmlns:a16="http://schemas.microsoft.com/office/drawing/2014/main" id="{CC7FBC78-8BFC-44CE-8BBE-FA5A3F18657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00237" y="2555546"/>
                    <a:ext cx="61920" cy="36720"/>
                  </p14:xfrm>
                </p:contentPart>
              </mc:Choice>
              <mc:Fallback xmlns="">
                <p:pic>
                  <p:nvPicPr>
                    <p:cNvPr id="910" name="Håndskrift 909">
                      <a:extLst>
                        <a:ext uri="{FF2B5EF4-FFF2-40B4-BE49-F238E27FC236}">
                          <a16:creationId xmlns:a16="http://schemas.microsoft.com/office/drawing/2014/main" id="{CC7FBC78-8BFC-44CE-8BBE-FA5A3F186575}"/>
                        </a:ext>
                      </a:extLst>
                    </p:cNvPr>
                    <p:cNvPicPr/>
                    <p:nvPr/>
                  </p:nvPicPr>
                  <p:blipFill>
                    <a:blip r:embed="rId721"/>
                    <a:stretch>
                      <a:fillRect/>
                    </a:stretch>
                  </p:blipFill>
                  <p:spPr>
                    <a:xfrm>
                      <a:off x="1862481" y="2512346"/>
                      <a:ext cx="137055" cy="12268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22">
                  <p14:nvContentPartPr>
                    <p14:cNvPr id="911" name="Håndskrift 910">
                      <a:extLst>
                        <a:ext uri="{FF2B5EF4-FFF2-40B4-BE49-F238E27FC236}">
                          <a16:creationId xmlns:a16="http://schemas.microsoft.com/office/drawing/2014/main" id="{85073143-594A-4B58-A3A8-F7437800C07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00597" y="2328026"/>
                    <a:ext cx="87120" cy="136800"/>
                  </p14:xfrm>
                </p:contentPart>
              </mc:Choice>
              <mc:Fallback xmlns="">
                <p:pic>
                  <p:nvPicPr>
                    <p:cNvPr id="911" name="Håndskrift 910">
                      <a:extLst>
                        <a:ext uri="{FF2B5EF4-FFF2-40B4-BE49-F238E27FC236}">
                          <a16:creationId xmlns:a16="http://schemas.microsoft.com/office/drawing/2014/main" id="{85073143-594A-4B58-A3A8-F7437800C07A}"/>
                        </a:ext>
                      </a:extLst>
                    </p:cNvPr>
                    <p:cNvPicPr/>
                    <p:nvPr/>
                  </p:nvPicPr>
                  <p:blipFill>
                    <a:blip r:embed="rId723"/>
                    <a:stretch>
                      <a:fillRect/>
                    </a:stretch>
                  </p:blipFill>
                  <p:spPr>
                    <a:xfrm>
                      <a:off x="1862883" y="2285276"/>
                      <a:ext cx="162171" cy="22187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24">
                  <p14:nvContentPartPr>
                    <p14:cNvPr id="912" name="Håndskrift 911">
                      <a:extLst>
                        <a:ext uri="{FF2B5EF4-FFF2-40B4-BE49-F238E27FC236}">
                          <a16:creationId xmlns:a16="http://schemas.microsoft.com/office/drawing/2014/main" id="{7F53DD0B-ADBA-46F9-A39E-4DA5757D80A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027317" y="2419106"/>
                    <a:ext cx="94680" cy="57240"/>
                  </p14:xfrm>
                </p:contentPart>
              </mc:Choice>
              <mc:Fallback xmlns="">
                <p:pic>
                  <p:nvPicPr>
                    <p:cNvPr id="912" name="Håndskrift 911">
                      <a:extLst>
                        <a:ext uri="{FF2B5EF4-FFF2-40B4-BE49-F238E27FC236}">
                          <a16:creationId xmlns:a16="http://schemas.microsoft.com/office/drawing/2014/main" id="{7F53DD0B-ADBA-46F9-A39E-4DA5757D80AD}"/>
                        </a:ext>
                      </a:extLst>
                    </p:cNvPr>
                    <p:cNvPicPr/>
                    <p:nvPr/>
                  </p:nvPicPr>
                  <p:blipFill>
                    <a:blip r:embed="rId725"/>
                    <a:stretch>
                      <a:fillRect/>
                    </a:stretch>
                  </p:blipFill>
                  <p:spPr>
                    <a:xfrm>
                      <a:off x="1989596" y="2376390"/>
                      <a:ext cx="169745" cy="14224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26">
                  <p14:nvContentPartPr>
                    <p14:cNvPr id="913" name="Håndskrift 912">
                      <a:extLst>
                        <a:ext uri="{FF2B5EF4-FFF2-40B4-BE49-F238E27FC236}">
                          <a16:creationId xmlns:a16="http://schemas.microsoft.com/office/drawing/2014/main" id="{D74CE44C-C931-4CE6-BF64-9B452FC23F7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02277" y="2423426"/>
                    <a:ext cx="49320" cy="113400"/>
                  </p14:xfrm>
                </p:contentPart>
              </mc:Choice>
              <mc:Fallback xmlns="">
                <p:pic>
                  <p:nvPicPr>
                    <p:cNvPr id="913" name="Håndskrift 912">
                      <a:extLst>
                        <a:ext uri="{FF2B5EF4-FFF2-40B4-BE49-F238E27FC236}">
                          <a16:creationId xmlns:a16="http://schemas.microsoft.com/office/drawing/2014/main" id="{D74CE44C-C931-4CE6-BF64-9B452FC23F7D}"/>
                        </a:ext>
                      </a:extLst>
                    </p:cNvPr>
                    <p:cNvPicPr/>
                    <p:nvPr/>
                  </p:nvPicPr>
                  <p:blipFill>
                    <a:blip r:embed="rId727"/>
                    <a:stretch>
                      <a:fillRect/>
                    </a:stretch>
                  </p:blipFill>
                  <p:spPr>
                    <a:xfrm>
                      <a:off x="2164628" y="2380794"/>
                      <a:ext cx="124241" cy="19823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28">
                  <p14:nvContentPartPr>
                    <p14:cNvPr id="914" name="Håndskrift 913">
                      <a:extLst>
                        <a:ext uri="{FF2B5EF4-FFF2-40B4-BE49-F238E27FC236}">
                          <a16:creationId xmlns:a16="http://schemas.microsoft.com/office/drawing/2014/main" id="{0486B3E5-1CB0-43A1-8563-B768F0B1C1B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130637" y="2199146"/>
                    <a:ext cx="169920" cy="66960"/>
                  </p14:xfrm>
                </p:contentPart>
              </mc:Choice>
              <mc:Fallback xmlns="">
                <p:pic>
                  <p:nvPicPr>
                    <p:cNvPr id="914" name="Håndskrift 913">
                      <a:extLst>
                        <a:ext uri="{FF2B5EF4-FFF2-40B4-BE49-F238E27FC236}">
                          <a16:creationId xmlns:a16="http://schemas.microsoft.com/office/drawing/2014/main" id="{0486B3E5-1CB0-43A1-8563-B768F0B1C1BC}"/>
                        </a:ext>
                      </a:extLst>
                    </p:cNvPr>
                    <p:cNvPicPr/>
                    <p:nvPr/>
                  </p:nvPicPr>
                  <p:blipFill>
                    <a:blip r:embed="rId729"/>
                    <a:stretch>
                      <a:fillRect/>
                    </a:stretch>
                  </p:blipFill>
                  <p:spPr>
                    <a:xfrm>
                      <a:off x="2092961" y="2156496"/>
                      <a:ext cx="244896" cy="15183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30">
                  <p14:nvContentPartPr>
                    <p14:cNvPr id="915" name="Håndskrift 914">
                      <a:extLst>
                        <a:ext uri="{FF2B5EF4-FFF2-40B4-BE49-F238E27FC236}">
                          <a16:creationId xmlns:a16="http://schemas.microsoft.com/office/drawing/2014/main" id="{837B2F6C-EDFD-413C-AD77-A9E0D0F570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95637" y="2691626"/>
                    <a:ext cx="65520" cy="146880"/>
                  </p14:xfrm>
                </p:contentPart>
              </mc:Choice>
              <mc:Fallback xmlns="">
                <p:pic>
                  <p:nvPicPr>
                    <p:cNvPr id="915" name="Håndskrift 914">
                      <a:extLst>
                        <a:ext uri="{FF2B5EF4-FFF2-40B4-BE49-F238E27FC236}">
                          <a16:creationId xmlns:a16="http://schemas.microsoft.com/office/drawing/2014/main" id="{837B2F6C-EDFD-413C-AD77-A9E0D0F570AF}"/>
                        </a:ext>
                      </a:extLst>
                    </p:cNvPr>
                    <p:cNvPicPr/>
                    <p:nvPr/>
                  </p:nvPicPr>
                  <p:blipFill>
                    <a:blip r:embed="rId731"/>
                    <a:stretch>
                      <a:fillRect/>
                    </a:stretch>
                  </p:blipFill>
                  <p:spPr>
                    <a:xfrm>
                      <a:off x="1958197" y="2649052"/>
                      <a:ext cx="140026" cy="23160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32">
                  <p14:nvContentPartPr>
                    <p14:cNvPr id="916" name="Håndskrift 915">
                      <a:extLst>
                        <a:ext uri="{FF2B5EF4-FFF2-40B4-BE49-F238E27FC236}">
                          <a16:creationId xmlns:a16="http://schemas.microsoft.com/office/drawing/2014/main" id="{9C164227-A6EB-445B-86FC-638E27BEA3B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41877" y="2601626"/>
                    <a:ext cx="101880" cy="68760"/>
                  </p14:xfrm>
                </p:contentPart>
              </mc:Choice>
              <mc:Fallback xmlns="">
                <p:pic>
                  <p:nvPicPr>
                    <p:cNvPr id="916" name="Håndskrift 915">
                      <a:extLst>
                        <a:ext uri="{FF2B5EF4-FFF2-40B4-BE49-F238E27FC236}">
                          <a16:creationId xmlns:a16="http://schemas.microsoft.com/office/drawing/2014/main" id="{9C164227-A6EB-445B-86FC-638E27BEA3B3}"/>
                        </a:ext>
                      </a:extLst>
                    </p:cNvPr>
                    <p:cNvPicPr/>
                    <p:nvPr/>
                  </p:nvPicPr>
                  <p:blipFill>
                    <a:blip r:embed="rId733"/>
                    <a:stretch>
                      <a:fillRect/>
                    </a:stretch>
                  </p:blipFill>
                  <p:spPr>
                    <a:xfrm>
                      <a:off x="2204144" y="2558918"/>
                      <a:ext cx="176969" cy="15374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34">
                  <p14:nvContentPartPr>
                    <p14:cNvPr id="917" name="Håndskrift 916">
                      <a:extLst>
                        <a:ext uri="{FF2B5EF4-FFF2-40B4-BE49-F238E27FC236}">
                          <a16:creationId xmlns:a16="http://schemas.microsoft.com/office/drawing/2014/main" id="{7C20F2C0-2AC3-4A39-BC06-D2022677909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162317" y="2790626"/>
                    <a:ext cx="36360" cy="27000"/>
                  </p14:xfrm>
                </p:contentPart>
              </mc:Choice>
              <mc:Fallback xmlns="">
                <p:pic>
                  <p:nvPicPr>
                    <p:cNvPr id="917" name="Håndskrift 916">
                      <a:extLst>
                        <a:ext uri="{FF2B5EF4-FFF2-40B4-BE49-F238E27FC236}">
                          <a16:creationId xmlns:a16="http://schemas.microsoft.com/office/drawing/2014/main" id="{7C20F2C0-2AC3-4A39-BC06-D2022677909E}"/>
                        </a:ext>
                      </a:extLst>
                    </p:cNvPr>
                    <p:cNvPicPr/>
                    <p:nvPr/>
                  </p:nvPicPr>
                  <p:blipFill>
                    <a:blip r:embed="rId735"/>
                    <a:stretch>
                      <a:fillRect/>
                    </a:stretch>
                  </p:blipFill>
                  <p:spPr>
                    <a:xfrm>
                      <a:off x="2124442" y="2747769"/>
                      <a:ext cx="111731" cy="1122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36">
                  <p14:nvContentPartPr>
                    <p14:cNvPr id="918" name="Håndskrift 917">
                      <a:extLst>
                        <a:ext uri="{FF2B5EF4-FFF2-40B4-BE49-F238E27FC236}">
                          <a16:creationId xmlns:a16="http://schemas.microsoft.com/office/drawing/2014/main" id="{5DE40697-C5B5-4760-9C15-928A930ABCB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131357" y="2918426"/>
                    <a:ext cx="116280" cy="33120"/>
                  </p14:xfrm>
                </p:contentPart>
              </mc:Choice>
              <mc:Fallback xmlns="">
                <p:pic>
                  <p:nvPicPr>
                    <p:cNvPr id="918" name="Håndskrift 917">
                      <a:extLst>
                        <a:ext uri="{FF2B5EF4-FFF2-40B4-BE49-F238E27FC236}">
                          <a16:creationId xmlns:a16="http://schemas.microsoft.com/office/drawing/2014/main" id="{5DE40697-C5B5-4760-9C15-928A930ABCB0}"/>
                        </a:ext>
                      </a:extLst>
                    </p:cNvPr>
                    <p:cNvPicPr/>
                    <p:nvPr/>
                  </p:nvPicPr>
                  <p:blipFill>
                    <a:blip r:embed="rId737"/>
                    <a:stretch>
                      <a:fillRect/>
                    </a:stretch>
                  </p:blipFill>
                  <p:spPr>
                    <a:xfrm>
                      <a:off x="2093726" y="2875413"/>
                      <a:ext cx="191166" cy="11871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38">
                  <p14:nvContentPartPr>
                    <p14:cNvPr id="919" name="Håndskrift 918">
                      <a:extLst>
                        <a:ext uri="{FF2B5EF4-FFF2-40B4-BE49-F238E27FC236}">
                          <a16:creationId xmlns:a16="http://schemas.microsoft.com/office/drawing/2014/main" id="{9D7F162F-D167-447D-8C59-AECE45DDB6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55677" y="3044786"/>
                    <a:ext cx="39240" cy="63720"/>
                  </p14:xfrm>
                </p:contentPart>
              </mc:Choice>
              <mc:Fallback xmlns="">
                <p:pic>
                  <p:nvPicPr>
                    <p:cNvPr id="919" name="Håndskrift 918">
                      <a:extLst>
                        <a:ext uri="{FF2B5EF4-FFF2-40B4-BE49-F238E27FC236}">
                          <a16:creationId xmlns:a16="http://schemas.microsoft.com/office/drawing/2014/main" id="{9D7F162F-D167-447D-8C59-AECE45DDB614}"/>
                        </a:ext>
                      </a:extLst>
                    </p:cNvPr>
                    <p:cNvPicPr/>
                    <p:nvPr/>
                  </p:nvPicPr>
                  <p:blipFill>
                    <a:blip r:embed="rId739"/>
                    <a:stretch>
                      <a:fillRect/>
                    </a:stretch>
                  </p:blipFill>
                  <p:spPr>
                    <a:xfrm>
                      <a:off x="1917946" y="3001732"/>
                      <a:ext cx="114324" cy="14939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40">
                  <p14:nvContentPartPr>
                    <p14:cNvPr id="920" name="Håndskrift 919">
                      <a:extLst>
                        <a:ext uri="{FF2B5EF4-FFF2-40B4-BE49-F238E27FC236}">
                          <a16:creationId xmlns:a16="http://schemas.microsoft.com/office/drawing/2014/main" id="{4092F5EA-020F-4D81-9D69-858B17B9806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48677" y="3156386"/>
                    <a:ext cx="86400" cy="95760"/>
                  </p14:xfrm>
                </p:contentPart>
              </mc:Choice>
              <mc:Fallback xmlns="">
                <p:pic>
                  <p:nvPicPr>
                    <p:cNvPr id="920" name="Håndskrift 919">
                      <a:extLst>
                        <a:ext uri="{FF2B5EF4-FFF2-40B4-BE49-F238E27FC236}">
                          <a16:creationId xmlns:a16="http://schemas.microsoft.com/office/drawing/2014/main" id="{4092F5EA-020F-4D81-9D69-858B17B98065}"/>
                        </a:ext>
                      </a:extLst>
                    </p:cNvPr>
                    <p:cNvPicPr/>
                    <p:nvPr/>
                  </p:nvPicPr>
                  <p:blipFill>
                    <a:blip r:embed="rId741"/>
                    <a:stretch>
                      <a:fillRect/>
                    </a:stretch>
                  </p:blipFill>
                  <p:spPr>
                    <a:xfrm>
                      <a:off x="1710948" y="3113636"/>
                      <a:ext cx="161481" cy="18083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42">
                  <p14:nvContentPartPr>
                    <p14:cNvPr id="921" name="Håndskrift 920">
                      <a:extLst>
                        <a:ext uri="{FF2B5EF4-FFF2-40B4-BE49-F238E27FC236}">
                          <a16:creationId xmlns:a16="http://schemas.microsoft.com/office/drawing/2014/main" id="{0FB32C60-8A42-4C84-857B-D8B2659F505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95637" y="3207866"/>
                    <a:ext cx="168840" cy="45360"/>
                  </p14:xfrm>
                </p:contentPart>
              </mc:Choice>
              <mc:Fallback xmlns="">
                <p:pic>
                  <p:nvPicPr>
                    <p:cNvPr id="921" name="Håndskrift 920">
                      <a:extLst>
                        <a:ext uri="{FF2B5EF4-FFF2-40B4-BE49-F238E27FC236}">
                          <a16:creationId xmlns:a16="http://schemas.microsoft.com/office/drawing/2014/main" id="{0FB32C60-8A42-4C84-857B-D8B2659F505F}"/>
                        </a:ext>
                      </a:extLst>
                    </p:cNvPr>
                    <p:cNvPicPr/>
                    <p:nvPr/>
                  </p:nvPicPr>
                  <p:blipFill>
                    <a:blip r:embed="rId743"/>
                    <a:stretch>
                      <a:fillRect/>
                    </a:stretch>
                  </p:blipFill>
                  <p:spPr>
                    <a:xfrm>
                      <a:off x="1958033" y="3165074"/>
                      <a:ext cx="243671" cy="13051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44">
                  <p14:nvContentPartPr>
                    <p14:cNvPr id="922" name="Håndskrift 921">
                      <a:extLst>
                        <a:ext uri="{FF2B5EF4-FFF2-40B4-BE49-F238E27FC236}">
                          <a16:creationId xmlns:a16="http://schemas.microsoft.com/office/drawing/2014/main" id="{45290D50-F492-4582-8473-14C20079639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01197" y="3080786"/>
                    <a:ext cx="128520" cy="81000"/>
                  </p14:xfrm>
                </p:contentPart>
              </mc:Choice>
              <mc:Fallback xmlns="">
                <p:pic>
                  <p:nvPicPr>
                    <p:cNvPr id="922" name="Håndskrift 921">
                      <a:extLst>
                        <a:ext uri="{FF2B5EF4-FFF2-40B4-BE49-F238E27FC236}">
                          <a16:creationId xmlns:a16="http://schemas.microsoft.com/office/drawing/2014/main" id="{45290D50-F492-4582-8473-14C200796395}"/>
                        </a:ext>
                      </a:extLst>
                    </p:cNvPr>
                    <p:cNvPicPr/>
                    <p:nvPr/>
                  </p:nvPicPr>
                  <p:blipFill>
                    <a:blip r:embed="rId745"/>
                    <a:stretch>
                      <a:fillRect/>
                    </a:stretch>
                  </p:blipFill>
                  <p:spPr>
                    <a:xfrm>
                      <a:off x="2163508" y="3038154"/>
                      <a:ext cx="203521" cy="16583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46">
                  <p14:nvContentPartPr>
                    <p14:cNvPr id="923" name="Håndskrift 922">
                      <a:extLst>
                        <a:ext uri="{FF2B5EF4-FFF2-40B4-BE49-F238E27FC236}">
                          <a16:creationId xmlns:a16="http://schemas.microsoft.com/office/drawing/2014/main" id="{F93A51B9-7D6A-4AA6-94FD-8C79CFC0F91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34477" y="2762546"/>
                    <a:ext cx="45000" cy="20520"/>
                  </p14:xfrm>
                </p:contentPart>
              </mc:Choice>
              <mc:Fallback xmlns="">
                <p:pic>
                  <p:nvPicPr>
                    <p:cNvPr id="923" name="Håndskrift 922">
                      <a:extLst>
                        <a:ext uri="{FF2B5EF4-FFF2-40B4-BE49-F238E27FC236}">
                          <a16:creationId xmlns:a16="http://schemas.microsoft.com/office/drawing/2014/main" id="{F93A51B9-7D6A-4AA6-94FD-8C79CFC0F91B}"/>
                        </a:ext>
                      </a:extLst>
                    </p:cNvPr>
                    <p:cNvPicPr/>
                    <p:nvPr/>
                  </p:nvPicPr>
                  <p:blipFill>
                    <a:blip r:embed="rId747"/>
                    <a:stretch>
                      <a:fillRect/>
                    </a:stretch>
                  </p:blipFill>
                  <p:spPr>
                    <a:xfrm>
                      <a:off x="1496662" y="2718886"/>
                      <a:ext cx="120252" cy="10740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48">
                  <p14:nvContentPartPr>
                    <p14:cNvPr id="924" name="Håndskrift 923">
                      <a:extLst>
                        <a:ext uri="{FF2B5EF4-FFF2-40B4-BE49-F238E27FC236}">
                          <a16:creationId xmlns:a16="http://schemas.microsoft.com/office/drawing/2014/main" id="{F09BD809-67D5-437B-9524-BF038262B25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44757" y="2177186"/>
                    <a:ext cx="144000" cy="48960"/>
                  </p14:xfrm>
                </p:contentPart>
              </mc:Choice>
              <mc:Fallback xmlns="">
                <p:pic>
                  <p:nvPicPr>
                    <p:cNvPr id="924" name="Håndskrift 923">
                      <a:extLst>
                        <a:ext uri="{FF2B5EF4-FFF2-40B4-BE49-F238E27FC236}">
                          <a16:creationId xmlns:a16="http://schemas.microsoft.com/office/drawing/2014/main" id="{F09BD809-67D5-437B-9524-BF038262B254}"/>
                        </a:ext>
                      </a:extLst>
                    </p:cNvPr>
                    <p:cNvPicPr/>
                    <p:nvPr/>
                  </p:nvPicPr>
                  <p:blipFill>
                    <a:blip r:embed="rId749"/>
                    <a:stretch>
                      <a:fillRect/>
                    </a:stretch>
                  </p:blipFill>
                  <p:spPr>
                    <a:xfrm>
                      <a:off x="407061" y="2134612"/>
                      <a:ext cx="219016" cy="13368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50">
                  <p14:nvContentPartPr>
                    <p14:cNvPr id="925" name="Håndskrift 924">
                      <a:extLst>
                        <a:ext uri="{FF2B5EF4-FFF2-40B4-BE49-F238E27FC236}">
                          <a16:creationId xmlns:a16="http://schemas.microsoft.com/office/drawing/2014/main" id="{73606D8D-5B05-46BF-8E88-0542C19DD9A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31717" y="2512706"/>
                    <a:ext cx="101160" cy="166680"/>
                  </p14:xfrm>
                </p:contentPart>
              </mc:Choice>
              <mc:Fallback xmlns="">
                <p:pic>
                  <p:nvPicPr>
                    <p:cNvPr id="925" name="Håndskrift 924">
                      <a:extLst>
                        <a:ext uri="{FF2B5EF4-FFF2-40B4-BE49-F238E27FC236}">
                          <a16:creationId xmlns:a16="http://schemas.microsoft.com/office/drawing/2014/main" id="{73606D8D-5B05-46BF-8E88-0542C19DD9AE}"/>
                        </a:ext>
                      </a:extLst>
                    </p:cNvPr>
                    <p:cNvPicPr/>
                    <p:nvPr/>
                  </p:nvPicPr>
                  <p:blipFill>
                    <a:blip r:embed="rId751"/>
                    <a:stretch>
                      <a:fillRect/>
                    </a:stretch>
                  </p:blipFill>
                  <p:spPr>
                    <a:xfrm>
                      <a:off x="1194111" y="2469968"/>
                      <a:ext cx="175996" cy="25173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52">
                  <p14:nvContentPartPr>
                    <p14:cNvPr id="926" name="Håndskrift 925">
                      <a:extLst>
                        <a:ext uri="{FF2B5EF4-FFF2-40B4-BE49-F238E27FC236}">
                          <a16:creationId xmlns:a16="http://schemas.microsoft.com/office/drawing/2014/main" id="{BAA9A582-166B-4C90-9891-6E1211505CC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11637" y="2734826"/>
                    <a:ext cx="48240" cy="102240"/>
                  </p14:xfrm>
                </p:contentPart>
              </mc:Choice>
              <mc:Fallback xmlns="">
                <p:pic>
                  <p:nvPicPr>
                    <p:cNvPr id="926" name="Håndskrift 925">
                      <a:extLst>
                        <a:ext uri="{FF2B5EF4-FFF2-40B4-BE49-F238E27FC236}">
                          <a16:creationId xmlns:a16="http://schemas.microsoft.com/office/drawing/2014/main" id="{BAA9A582-166B-4C90-9891-6E1211505CC2}"/>
                        </a:ext>
                      </a:extLst>
                    </p:cNvPr>
                    <p:cNvPicPr/>
                    <p:nvPr/>
                  </p:nvPicPr>
                  <p:blipFill>
                    <a:blip r:embed="rId753"/>
                    <a:stretch>
                      <a:fillRect/>
                    </a:stretch>
                  </p:blipFill>
                  <p:spPr>
                    <a:xfrm>
                      <a:off x="1273949" y="2692048"/>
                      <a:ext cx="123238" cy="1873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54">
                  <p14:nvContentPartPr>
                    <p14:cNvPr id="927" name="Håndskrift 926">
                      <a:extLst>
                        <a:ext uri="{FF2B5EF4-FFF2-40B4-BE49-F238E27FC236}">
                          <a16:creationId xmlns:a16="http://schemas.microsoft.com/office/drawing/2014/main" id="{3058B9FC-01B8-4EC4-9968-C87E657C708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37037" y="2917706"/>
                    <a:ext cx="132840" cy="48240"/>
                  </p14:xfrm>
                </p:contentPart>
              </mc:Choice>
              <mc:Fallback xmlns="">
                <p:pic>
                  <p:nvPicPr>
                    <p:cNvPr id="927" name="Håndskrift 926">
                      <a:extLst>
                        <a:ext uri="{FF2B5EF4-FFF2-40B4-BE49-F238E27FC236}">
                          <a16:creationId xmlns:a16="http://schemas.microsoft.com/office/drawing/2014/main" id="{3058B9FC-01B8-4EC4-9968-C87E657C7083}"/>
                        </a:ext>
                      </a:extLst>
                    </p:cNvPr>
                    <p:cNvPicPr/>
                    <p:nvPr/>
                  </p:nvPicPr>
                  <p:blipFill>
                    <a:blip r:embed="rId755"/>
                    <a:stretch>
                      <a:fillRect/>
                    </a:stretch>
                  </p:blipFill>
                  <p:spPr>
                    <a:xfrm>
                      <a:off x="1099405" y="2875016"/>
                      <a:ext cx="207727" cy="13319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56">
                  <p14:nvContentPartPr>
                    <p14:cNvPr id="928" name="Håndskrift 927">
                      <a:extLst>
                        <a:ext uri="{FF2B5EF4-FFF2-40B4-BE49-F238E27FC236}">
                          <a16:creationId xmlns:a16="http://schemas.microsoft.com/office/drawing/2014/main" id="{5D3349F3-0BB3-41A9-BF8D-FCAE185725D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26157" y="2798546"/>
                    <a:ext cx="63360" cy="125640"/>
                  </p14:xfrm>
                </p:contentPart>
              </mc:Choice>
              <mc:Fallback xmlns="">
                <p:pic>
                  <p:nvPicPr>
                    <p:cNvPr id="928" name="Håndskrift 927">
                      <a:extLst>
                        <a:ext uri="{FF2B5EF4-FFF2-40B4-BE49-F238E27FC236}">
                          <a16:creationId xmlns:a16="http://schemas.microsoft.com/office/drawing/2014/main" id="{5D3349F3-0BB3-41A9-BF8D-FCAE185725D3}"/>
                        </a:ext>
                      </a:extLst>
                    </p:cNvPr>
                    <p:cNvPicPr/>
                    <p:nvPr/>
                  </p:nvPicPr>
                  <p:blipFill>
                    <a:blip r:embed="rId757"/>
                    <a:stretch>
                      <a:fillRect/>
                    </a:stretch>
                  </p:blipFill>
                  <p:spPr>
                    <a:xfrm>
                      <a:off x="988443" y="2755811"/>
                      <a:ext cx="138411" cy="21068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58">
                  <p14:nvContentPartPr>
                    <p14:cNvPr id="929" name="Håndskrift 928">
                      <a:extLst>
                        <a:ext uri="{FF2B5EF4-FFF2-40B4-BE49-F238E27FC236}">
                          <a16:creationId xmlns:a16="http://schemas.microsoft.com/office/drawing/2014/main" id="{A942F12D-CCD6-463C-A0AF-53B529265E8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57317" y="2807186"/>
                    <a:ext cx="88920" cy="55440"/>
                  </p14:xfrm>
                </p:contentPart>
              </mc:Choice>
              <mc:Fallback xmlns="">
                <p:pic>
                  <p:nvPicPr>
                    <p:cNvPr id="929" name="Håndskrift 928">
                      <a:extLst>
                        <a:ext uri="{FF2B5EF4-FFF2-40B4-BE49-F238E27FC236}">
                          <a16:creationId xmlns:a16="http://schemas.microsoft.com/office/drawing/2014/main" id="{A942F12D-CCD6-463C-A0AF-53B529265E88}"/>
                        </a:ext>
                      </a:extLst>
                    </p:cNvPr>
                    <p:cNvPicPr/>
                    <p:nvPr/>
                  </p:nvPicPr>
                  <p:blipFill>
                    <a:blip r:embed="rId759"/>
                    <a:stretch>
                      <a:fillRect/>
                    </a:stretch>
                  </p:blipFill>
                  <p:spPr>
                    <a:xfrm>
                      <a:off x="819639" y="2764540"/>
                      <a:ext cx="163899" cy="14030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60">
                  <p14:nvContentPartPr>
                    <p14:cNvPr id="930" name="Håndskrift 929">
                      <a:extLst>
                        <a:ext uri="{FF2B5EF4-FFF2-40B4-BE49-F238E27FC236}">
                          <a16:creationId xmlns:a16="http://schemas.microsoft.com/office/drawing/2014/main" id="{FB807338-1754-4F5F-BA61-95A33A571A1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70917" y="2806466"/>
                    <a:ext cx="50040" cy="68040"/>
                  </p14:xfrm>
                </p:contentPart>
              </mc:Choice>
              <mc:Fallback xmlns="">
                <p:pic>
                  <p:nvPicPr>
                    <p:cNvPr id="930" name="Håndskrift 929">
                      <a:extLst>
                        <a:ext uri="{FF2B5EF4-FFF2-40B4-BE49-F238E27FC236}">
                          <a16:creationId xmlns:a16="http://schemas.microsoft.com/office/drawing/2014/main" id="{FB807338-1754-4F5F-BA61-95A33A571A10}"/>
                        </a:ext>
                      </a:extLst>
                    </p:cNvPr>
                    <p:cNvPicPr/>
                    <p:nvPr/>
                  </p:nvPicPr>
                  <p:blipFill>
                    <a:blip r:embed="rId761"/>
                    <a:stretch>
                      <a:fillRect/>
                    </a:stretch>
                  </p:blipFill>
                  <p:spPr>
                    <a:xfrm>
                      <a:off x="733293" y="2763674"/>
                      <a:ext cx="124912" cy="15319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62">
                  <p14:nvContentPartPr>
                    <p14:cNvPr id="931" name="Håndskrift 930">
                      <a:extLst>
                        <a:ext uri="{FF2B5EF4-FFF2-40B4-BE49-F238E27FC236}">
                          <a16:creationId xmlns:a16="http://schemas.microsoft.com/office/drawing/2014/main" id="{DF85181D-7674-4BB4-9FFA-F83E7042E90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50477" y="2957666"/>
                    <a:ext cx="47880" cy="20520"/>
                  </p14:xfrm>
                </p:contentPart>
              </mc:Choice>
              <mc:Fallback xmlns="">
                <p:pic>
                  <p:nvPicPr>
                    <p:cNvPr id="931" name="Håndskrift 930">
                      <a:extLst>
                        <a:ext uri="{FF2B5EF4-FFF2-40B4-BE49-F238E27FC236}">
                          <a16:creationId xmlns:a16="http://schemas.microsoft.com/office/drawing/2014/main" id="{DF85181D-7674-4BB4-9FFA-F83E7042E90A}"/>
                        </a:ext>
                      </a:extLst>
                    </p:cNvPr>
                    <p:cNvPicPr/>
                    <p:nvPr/>
                  </p:nvPicPr>
                  <p:blipFill>
                    <a:blip r:embed="rId763"/>
                    <a:stretch>
                      <a:fillRect/>
                    </a:stretch>
                  </p:blipFill>
                  <p:spPr>
                    <a:xfrm>
                      <a:off x="812776" y="2914916"/>
                      <a:ext cx="122905" cy="10559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64">
                  <p14:nvContentPartPr>
                    <p14:cNvPr id="932" name="Håndskrift 931">
                      <a:extLst>
                        <a:ext uri="{FF2B5EF4-FFF2-40B4-BE49-F238E27FC236}">
                          <a16:creationId xmlns:a16="http://schemas.microsoft.com/office/drawing/2014/main" id="{B8C7BDA2-B58E-49BC-B071-604E04676FB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397" y="2719346"/>
                    <a:ext cx="36000" cy="95040"/>
                  </p14:xfrm>
                </p:contentPart>
              </mc:Choice>
              <mc:Fallback xmlns="">
                <p:pic>
                  <p:nvPicPr>
                    <p:cNvPr id="932" name="Håndskrift 931">
                      <a:extLst>
                        <a:ext uri="{FF2B5EF4-FFF2-40B4-BE49-F238E27FC236}">
                          <a16:creationId xmlns:a16="http://schemas.microsoft.com/office/drawing/2014/main" id="{B8C7BDA2-B58E-49BC-B071-604E04676FBF}"/>
                        </a:ext>
                      </a:extLst>
                    </p:cNvPr>
                    <p:cNvPicPr/>
                    <p:nvPr/>
                  </p:nvPicPr>
                  <p:blipFill>
                    <a:blip r:embed="rId765"/>
                    <a:stretch>
                      <a:fillRect/>
                    </a:stretch>
                  </p:blipFill>
                  <p:spPr>
                    <a:xfrm>
                      <a:off x="613897" y="2676727"/>
                      <a:ext cx="110625" cy="17985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66">
                  <p14:nvContentPartPr>
                    <p14:cNvPr id="933" name="Håndskrift 932">
                      <a:extLst>
                        <a:ext uri="{FF2B5EF4-FFF2-40B4-BE49-F238E27FC236}">
                          <a16:creationId xmlns:a16="http://schemas.microsoft.com/office/drawing/2014/main" id="{AB894021-2C5B-4DA8-8DBD-F4F02764D1C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40157" y="2528186"/>
                    <a:ext cx="27000" cy="6480"/>
                  </p14:xfrm>
                </p:contentPart>
              </mc:Choice>
              <mc:Fallback xmlns="">
                <p:pic>
                  <p:nvPicPr>
                    <p:cNvPr id="933" name="Håndskrift 932">
                      <a:extLst>
                        <a:ext uri="{FF2B5EF4-FFF2-40B4-BE49-F238E27FC236}">
                          <a16:creationId xmlns:a16="http://schemas.microsoft.com/office/drawing/2014/main" id="{AB894021-2C5B-4DA8-8DBD-F4F02764D1C8}"/>
                        </a:ext>
                      </a:extLst>
                    </p:cNvPr>
                    <p:cNvPicPr/>
                    <p:nvPr/>
                  </p:nvPicPr>
                  <p:blipFill>
                    <a:blip r:embed="rId767"/>
                    <a:stretch>
                      <a:fillRect/>
                    </a:stretch>
                  </p:blipFill>
                  <p:spPr>
                    <a:xfrm>
                      <a:off x="502657" y="2484986"/>
                      <a:ext cx="101625" cy="9244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68">
                  <p14:nvContentPartPr>
                    <p14:cNvPr id="934" name="Håndskrift 933">
                      <a:extLst>
                        <a:ext uri="{FF2B5EF4-FFF2-40B4-BE49-F238E27FC236}">
                          <a16:creationId xmlns:a16="http://schemas.microsoft.com/office/drawing/2014/main" id="{3CF3BD51-83B3-42E7-8B28-2CA05A3A803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67597" y="2504066"/>
                    <a:ext cx="32760" cy="8280"/>
                  </p14:xfrm>
                </p:contentPart>
              </mc:Choice>
              <mc:Fallback xmlns="">
                <p:pic>
                  <p:nvPicPr>
                    <p:cNvPr id="934" name="Håndskrift 933">
                      <a:extLst>
                        <a:ext uri="{FF2B5EF4-FFF2-40B4-BE49-F238E27FC236}">
                          <a16:creationId xmlns:a16="http://schemas.microsoft.com/office/drawing/2014/main" id="{3CF3BD51-83B3-42E7-8B28-2CA05A3A803F}"/>
                        </a:ext>
                      </a:extLst>
                    </p:cNvPr>
                    <p:cNvPicPr/>
                    <p:nvPr/>
                  </p:nvPicPr>
                  <p:blipFill>
                    <a:blip r:embed="rId769"/>
                    <a:stretch>
                      <a:fillRect/>
                    </a:stretch>
                  </p:blipFill>
                  <p:spPr>
                    <a:xfrm>
                      <a:off x="629942" y="2462666"/>
                      <a:ext cx="107694" cy="9066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70">
                  <p14:nvContentPartPr>
                    <p14:cNvPr id="935" name="Håndskrift 934">
                      <a:extLst>
                        <a:ext uri="{FF2B5EF4-FFF2-40B4-BE49-F238E27FC236}">
                          <a16:creationId xmlns:a16="http://schemas.microsoft.com/office/drawing/2014/main" id="{E2684C38-3DB7-42D2-9FB0-F49BBF898C2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69957" y="2679386"/>
                    <a:ext cx="102600" cy="85320"/>
                  </p14:xfrm>
                </p:contentPart>
              </mc:Choice>
              <mc:Fallback xmlns="">
                <p:pic>
                  <p:nvPicPr>
                    <p:cNvPr id="935" name="Håndskrift 934">
                      <a:extLst>
                        <a:ext uri="{FF2B5EF4-FFF2-40B4-BE49-F238E27FC236}">
                          <a16:creationId xmlns:a16="http://schemas.microsoft.com/office/drawing/2014/main" id="{E2684C38-3DB7-42D2-9FB0-F49BBF898C2B}"/>
                        </a:ext>
                      </a:extLst>
                    </p:cNvPr>
                    <p:cNvPicPr/>
                    <p:nvPr/>
                  </p:nvPicPr>
                  <p:blipFill>
                    <a:blip r:embed="rId771"/>
                    <a:stretch>
                      <a:fillRect/>
                    </a:stretch>
                  </p:blipFill>
                  <p:spPr>
                    <a:xfrm>
                      <a:off x="432236" y="2636726"/>
                      <a:ext cx="177664" cy="17021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72">
                  <p14:nvContentPartPr>
                    <p14:cNvPr id="936" name="Håndskrift 935">
                      <a:extLst>
                        <a:ext uri="{FF2B5EF4-FFF2-40B4-BE49-F238E27FC236}">
                          <a16:creationId xmlns:a16="http://schemas.microsoft.com/office/drawing/2014/main" id="{C2A39346-8A25-453D-B8BB-E50D3D5BD9B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45877" y="2278346"/>
                    <a:ext cx="81000" cy="27360"/>
                  </p14:xfrm>
                </p:contentPart>
              </mc:Choice>
              <mc:Fallback xmlns="">
                <p:pic>
                  <p:nvPicPr>
                    <p:cNvPr id="936" name="Håndskrift 935">
                      <a:extLst>
                        <a:ext uri="{FF2B5EF4-FFF2-40B4-BE49-F238E27FC236}">
                          <a16:creationId xmlns:a16="http://schemas.microsoft.com/office/drawing/2014/main" id="{C2A39346-8A25-453D-B8BB-E50D3D5BD9BD}"/>
                        </a:ext>
                      </a:extLst>
                    </p:cNvPr>
                    <p:cNvPicPr/>
                    <p:nvPr/>
                  </p:nvPicPr>
                  <p:blipFill>
                    <a:blip r:embed="rId773"/>
                    <a:stretch>
                      <a:fillRect/>
                    </a:stretch>
                  </p:blipFill>
                  <p:spPr>
                    <a:xfrm>
                      <a:off x="908203" y="2235596"/>
                      <a:ext cx="155972" cy="11243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74">
                  <p14:nvContentPartPr>
                    <p14:cNvPr id="937" name="Håndskrift 936">
                      <a:extLst>
                        <a:ext uri="{FF2B5EF4-FFF2-40B4-BE49-F238E27FC236}">
                          <a16:creationId xmlns:a16="http://schemas.microsoft.com/office/drawing/2014/main" id="{896DF12E-0C6F-420F-B38B-D9CD8244ED3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59157" y="2206346"/>
                    <a:ext cx="90000" cy="131760"/>
                  </p14:xfrm>
                </p:contentPart>
              </mc:Choice>
              <mc:Fallback xmlns="">
                <p:pic>
                  <p:nvPicPr>
                    <p:cNvPr id="937" name="Håndskrift 936">
                      <a:extLst>
                        <a:ext uri="{FF2B5EF4-FFF2-40B4-BE49-F238E27FC236}">
                          <a16:creationId xmlns:a16="http://schemas.microsoft.com/office/drawing/2014/main" id="{896DF12E-0C6F-420F-B38B-D9CD8244ED37}"/>
                        </a:ext>
                      </a:extLst>
                    </p:cNvPr>
                    <p:cNvPicPr/>
                    <p:nvPr/>
                  </p:nvPicPr>
                  <p:blipFill>
                    <a:blip r:embed="rId775"/>
                    <a:stretch>
                      <a:fillRect/>
                    </a:stretch>
                  </p:blipFill>
                  <p:spPr>
                    <a:xfrm>
                      <a:off x="1321500" y="2163705"/>
                      <a:ext cx="164937" cy="21661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76">
                  <p14:nvContentPartPr>
                    <p14:cNvPr id="938" name="Håndskrift 937">
                      <a:extLst>
                        <a:ext uri="{FF2B5EF4-FFF2-40B4-BE49-F238E27FC236}">
                          <a16:creationId xmlns:a16="http://schemas.microsoft.com/office/drawing/2014/main" id="{5A2A46DF-569A-4B30-870C-B1638827E69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653277" y="2278346"/>
                    <a:ext cx="65880" cy="31320"/>
                  </p14:xfrm>
                </p:contentPart>
              </mc:Choice>
              <mc:Fallback xmlns="">
                <p:pic>
                  <p:nvPicPr>
                    <p:cNvPr id="938" name="Håndskrift 937">
                      <a:extLst>
                        <a:ext uri="{FF2B5EF4-FFF2-40B4-BE49-F238E27FC236}">
                          <a16:creationId xmlns:a16="http://schemas.microsoft.com/office/drawing/2014/main" id="{5A2A46DF-569A-4B30-870C-B1638827E695}"/>
                        </a:ext>
                      </a:extLst>
                    </p:cNvPr>
                    <p:cNvPicPr/>
                    <p:nvPr/>
                  </p:nvPicPr>
                  <p:blipFill>
                    <a:blip r:embed="rId777"/>
                    <a:stretch>
                      <a:fillRect/>
                    </a:stretch>
                  </p:blipFill>
                  <p:spPr>
                    <a:xfrm>
                      <a:off x="1615631" y="2235442"/>
                      <a:ext cx="140795" cy="11669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78">
                  <p14:nvContentPartPr>
                    <p14:cNvPr id="939" name="Håndskrift 938">
                      <a:extLst>
                        <a:ext uri="{FF2B5EF4-FFF2-40B4-BE49-F238E27FC236}">
                          <a16:creationId xmlns:a16="http://schemas.microsoft.com/office/drawing/2014/main" id="{6A43F50C-FE0D-4352-BAF6-7B20D9FED8F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25277" y="1896746"/>
                    <a:ext cx="87120" cy="138600"/>
                  </p14:xfrm>
                </p:contentPart>
              </mc:Choice>
              <mc:Fallback xmlns="">
                <p:pic>
                  <p:nvPicPr>
                    <p:cNvPr id="939" name="Håndskrift 938">
                      <a:extLst>
                        <a:ext uri="{FF2B5EF4-FFF2-40B4-BE49-F238E27FC236}">
                          <a16:creationId xmlns:a16="http://schemas.microsoft.com/office/drawing/2014/main" id="{6A43F50C-FE0D-4352-BAF6-7B20D9FED8F2}"/>
                        </a:ext>
                      </a:extLst>
                    </p:cNvPr>
                    <p:cNvPicPr/>
                    <p:nvPr/>
                  </p:nvPicPr>
                  <p:blipFill>
                    <a:blip r:embed="rId779"/>
                    <a:stretch>
                      <a:fillRect/>
                    </a:stretch>
                  </p:blipFill>
                  <p:spPr>
                    <a:xfrm>
                      <a:off x="1687725" y="1854100"/>
                      <a:ext cx="161848" cy="22346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80">
                  <p14:nvContentPartPr>
                    <p14:cNvPr id="940" name="Håndskrift 939">
                      <a:extLst>
                        <a:ext uri="{FF2B5EF4-FFF2-40B4-BE49-F238E27FC236}">
                          <a16:creationId xmlns:a16="http://schemas.microsoft.com/office/drawing/2014/main" id="{E6858F15-9A91-449F-BC55-32072B48F8C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60517" y="1820786"/>
                    <a:ext cx="35640" cy="18360"/>
                  </p14:xfrm>
                </p:contentPart>
              </mc:Choice>
              <mc:Fallback xmlns="">
                <p:pic>
                  <p:nvPicPr>
                    <p:cNvPr id="940" name="Håndskrift 939">
                      <a:extLst>
                        <a:ext uri="{FF2B5EF4-FFF2-40B4-BE49-F238E27FC236}">
                          <a16:creationId xmlns:a16="http://schemas.microsoft.com/office/drawing/2014/main" id="{E6858F15-9A91-449F-BC55-32072B48F8C5}"/>
                        </a:ext>
                      </a:extLst>
                    </p:cNvPr>
                    <p:cNvPicPr/>
                    <p:nvPr/>
                  </p:nvPicPr>
                  <p:blipFill>
                    <a:blip r:embed="rId781"/>
                    <a:stretch>
                      <a:fillRect/>
                    </a:stretch>
                  </p:blipFill>
                  <p:spPr>
                    <a:xfrm>
                      <a:off x="1223001" y="1778088"/>
                      <a:ext cx="110296" cy="10332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82">
                  <p14:nvContentPartPr>
                    <p14:cNvPr id="941" name="Håndskrift 940">
                      <a:extLst>
                        <a:ext uri="{FF2B5EF4-FFF2-40B4-BE49-F238E27FC236}">
                          <a16:creationId xmlns:a16="http://schemas.microsoft.com/office/drawing/2014/main" id="{9D2C25C6-46DF-4EA3-87AC-3B92711AA31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23117" y="1947506"/>
                    <a:ext cx="107280" cy="101160"/>
                  </p14:xfrm>
                </p:contentPart>
              </mc:Choice>
              <mc:Fallback xmlns="">
                <p:pic>
                  <p:nvPicPr>
                    <p:cNvPr id="941" name="Håndskrift 940">
                      <a:extLst>
                        <a:ext uri="{FF2B5EF4-FFF2-40B4-BE49-F238E27FC236}">
                          <a16:creationId xmlns:a16="http://schemas.microsoft.com/office/drawing/2014/main" id="{9D2C25C6-46DF-4EA3-87AC-3B92711AA31A}"/>
                        </a:ext>
                      </a:extLst>
                    </p:cNvPr>
                    <p:cNvPicPr/>
                    <p:nvPr/>
                  </p:nvPicPr>
                  <p:blipFill>
                    <a:blip r:embed="rId783"/>
                    <a:stretch>
                      <a:fillRect/>
                    </a:stretch>
                  </p:blipFill>
                  <p:spPr>
                    <a:xfrm>
                      <a:off x="785475" y="1904642"/>
                      <a:ext cx="182188" cy="1864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84">
                  <p14:nvContentPartPr>
                    <p14:cNvPr id="942" name="Håndskrift 941">
                      <a:extLst>
                        <a:ext uri="{FF2B5EF4-FFF2-40B4-BE49-F238E27FC236}">
                          <a16:creationId xmlns:a16="http://schemas.microsoft.com/office/drawing/2014/main" id="{28255881-5093-4F55-8206-D2F79545957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99997" y="1709186"/>
                    <a:ext cx="87120" cy="8640"/>
                  </p14:xfrm>
                </p:contentPart>
              </mc:Choice>
              <mc:Fallback xmlns="">
                <p:pic>
                  <p:nvPicPr>
                    <p:cNvPr id="942" name="Håndskrift 941">
                      <a:extLst>
                        <a:ext uri="{FF2B5EF4-FFF2-40B4-BE49-F238E27FC236}">
                          <a16:creationId xmlns:a16="http://schemas.microsoft.com/office/drawing/2014/main" id="{28255881-5093-4F55-8206-D2F795459578}"/>
                        </a:ext>
                      </a:extLst>
                    </p:cNvPr>
                    <p:cNvPicPr/>
                    <p:nvPr/>
                  </p:nvPicPr>
                  <p:blipFill>
                    <a:blip r:embed="rId785"/>
                    <a:stretch>
                      <a:fillRect/>
                    </a:stretch>
                  </p:blipFill>
                  <p:spPr>
                    <a:xfrm>
                      <a:off x="662119" y="1665986"/>
                      <a:ext cx="162498" cy="9460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86">
                  <p14:nvContentPartPr>
                    <p14:cNvPr id="943" name="Håndskrift 942">
                      <a:extLst>
                        <a:ext uri="{FF2B5EF4-FFF2-40B4-BE49-F238E27FC236}">
                          <a16:creationId xmlns:a16="http://schemas.microsoft.com/office/drawing/2014/main" id="{C2CC175E-7C9D-45F3-A5F8-593C83DDE5B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21437" y="2076746"/>
                    <a:ext cx="88200" cy="141480"/>
                  </p14:xfrm>
                </p:contentPart>
              </mc:Choice>
              <mc:Fallback xmlns="">
                <p:pic>
                  <p:nvPicPr>
                    <p:cNvPr id="943" name="Håndskrift 942">
                      <a:extLst>
                        <a:ext uri="{FF2B5EF4-FFF2-40B4-BE49-F238E27FC236}">
                          <a16:creationId xmlns:a16="http://schemas.microsoft.com/office/drawing/2014/main" id="{C2CC175E-7C9D-45F3-A5F8-593C83DDE5BC}"/>
                        </a:ext>
                      </a:extLst>
                    </p:cNvPr>
                    <p:cNvPicPr/>
                    <p:nvPr/>
                  </p:nvPicPr>
                  <p:blipFill>
                    <a:blip r:embed="rId787"/>
                    <a:stretch>
                      <a:fillRect/>
                    </a:stretch>
                  </p:blipFill>
                  <p:spPr>
                    <a:xfrm>
                      <a:off x="2283745" y="2034003"/>
                      <a:ext cx="163208" cy="22653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88">
                  <p14:nvContentPartPr>
                    <p14:cNvPr id="944" name="Håndskrift 943">
                      <a:extLst>
                        <a:ext uri="{FF2B5EF4-FFF2-40B4-BE49-F238E27FC236}">
                          <a16:creationId xmlns:a16="http://schemas.microsoft.com/office/drawing/2014/main" id="{C250761C-0963-46F6-8A1D-A7B3F8905BC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31157" y="2162426"/>
                    <a:ext cx="6480" cy="21960"/>
                  </p14:xfrm>
                </p:contentPart>
              </mc:Choice>
              <mc:Fallback xmlns="">
                <p:pic>
                  <p:nvPicPr>
                    <p:cNvPr id="944" name="Håndskrift 943">
                      <a:extLst>
                        <a:ext uri="{FF2B5EF4-FFF2-40B4-BE49-F238E27FC236}">
                          <a16:creationId xmlns:a16="http://schemas.microsoft.com/office/drawing/2014/main" id="{C250761C-0963-46F6-8A1D-A7B3F8905BCF}"/>
                        </a:ext>
                      </a:extLst>
                    </p:cNvPr>
                    <p:cNvPicPr/>
                    <p:nvPr/>
                  </p:nvPicPr>
                  <p:blipFill>
                    <a:blip r:embed="rId789"/>
                    <a:stretch>
                      <a:fillRect/>
                    </a:stretch>
                  </p:blipFill>
                  <p:spPr>
                    <a:xfrm>
                      <a:off x="2293039" y="2119367"/>
                      <a:ext cx="82334" cy="10764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90">
                  <p14:nvContentPartPr>
                    <p14:cNvPr id="945" name="Håndskrift 944">
                      <a:extLst>
                        <a:ext uri="{FF2B5EF4-FFF2-40B4-BE49-F238E27FC236}">
                          <a16:creationId xmlns:a16="http://schemas.microsoft.com/office/drawing/2014/main" id="{DE2FFD47-DE71-40B9-B372-EF8F456C360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65637" y="2273666"/>
                    <a:ext cx="84240" cy="3600"/>
                  </p14:xfrm>
                </p:contentPart>
              </mc:Choice>
              <mc:Fallback xmlns="">
                <p:pic>
                  <p:nvPicPr>
                    <p:cNvPr id="945" name="Håndskrift 944">
                      <a:extLst>
                        <a:ext uri="{FF2B5EF4-FFF2-40B4-BE49-F238E27FC236}">
                          <a16:creationId xmlns:a16="http://schemas.microsoft.com/office/drawing/2014/main" id="{DE2FFD47-DE71-40B9-B372-EF8F456C3607}"/>
                        </a:ext>
                      </a:extLst>
                    </p:cNvPr>
                    <p:cNvPicPr/>
                    <p:nvPr/>
                  </p:nvPicPr>
                  <p:blipFill>
                    <a:blip r:embed="rId791"/>
                    <a:stretch>
                      <a:fillRect/>
                    </a:stretch>
                  </p:blipFill>
                  <p:spPr>
                    <a:xfrm>
                      <a:off x="2228030" y="2233666"/>
                      <a:ext cx="159078" cy="832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92">
                  <p14:nvContentPartPr>
                    <p14:cNvPr id="946" name="Håndskrift 945">
                      <a:extLst>
                        <a:ext uri="{FF2B5EF4-FFF2-40B4-BE49-F238E27FC236}">
                          <a16:creationId xmlns:a16="http://schemas.microsoft.com/office/drawing/2014/main" id="{21F05AA1-5473-4980-A049-EB2C9A01262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44477" y="2393186"/>
                    <a:ext cx="41040" cy="62640"/>
                  </p14:xfrm>
                </p:contentPart>
              </mc:Choice>
              <mc:Fallback xmlns="">
                <p:pic>
                  <p:nvPicPr>
                    <p:cNvPr id="946" name="Håndskrift 945">
                      <a:extLst>
                        <a:ext uri="{FF2B5EF4-FFF2-40B4-BE49-F238E27FC236}">
                          <a16:creationId xmlns:a16="http://schemas.microsoft.com/office/drawing/2014/main" id="{21F05AA1-5473-4980-A049-EB2C9A012622}"/>
                        </a:ext>
                      </a:extLst>
                    </p:cNvPr>
                    <p:cNvPicPr/>
                    <p:nvPr/>
                  </p:nvPicPr>
                  <p:blipFill>
                    <a:blip r:embed="rId793"/>
                    <a:stretch>
                      <a:fillRect/>
                    </a:stretch>
                  </p:blipFill>
                  <p:spPr>
                    <a:xfrm>
                      <a:off x="2306477" y="2350574"/>
                      <a:ext cx="116660" cy="14743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94">
                  <p14:nvContentPartPr>
                    <p14:cNvPr id="947" name="Håndskrift 946">
                      <a:extLst>
                        <a:ext uri="{FF2B5EF4-FFF2-40B4-BE49-F238E27FC236}">
                          <a16:creationId xmlns:a16="http://schemas.microsoft.com/office/drawing/2014/main" id="{5F880228-0F76-479E-B7C1-82AE6BE8638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61037" y="2544026"/>
                    <a:ext cx="31680" cy="17640"/>
                  </p14:xfrm>
                </p:contentPart>
              </mc:Choice>
              <mc:Fallback xmlns="">
                <p:pic>
                  <p:nvPicPr>
                    <p:cNvPr id="947" name="Håndskrift 946">
                      <a:extLst>
                        <a:ext uri="{FF2B5EF4-FFF2-40B4-BE49-F238E27FC236}">
                          <a16:creationId xmlns:a16="http://schemas.microsoft.com/office/drawing/2014/main" id="{5F880228-0F76-479E-B7C1-82AE6BE86383}"/>
                        </a:ext>
                      </a:extLst>
                    </p:cNvPr>
                    <p:cNvPicPr/>
                    <p:nvPr/>
                  </p:nvPicPr>
                  <p:blipFill>
                    <a:blip r:embed="rId795"/>
                    <a:stretch>
                      <a:fillRect/>
                    </a:stretch>
                  </p:blipFill>
                  <p:spPr>
                    <a:xfrm>
                      <a:off x="2323323" y="2501002"/>
                      <a:ext cx="106731" cy="10325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96">
                  <p14:nvContentPartPr>
                    <p14:cNvPr id="948" name="Håndskrift 947">
                      <a:extLst>
                        <a:ext uri="{FF2B5EF4-FFF2-40B4-BE49-F238E27FC236}">
                          <a16:creationId xmlns:a16="http://schemas.microsoft.com/office/drawing/2014/main" id="{77DFC1DC-2520-467D-A37E-78A0EC0D63C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61037" y="2711066"/>
                    <a:ext cx="65160" cy="70920"/>
                  </p14:xfrm>
                </p:contentPart>
              </mc:Choice>
              <mc:Fallback xmlns="">
                <p:pic>
                  <p:nvPicPr>
                    <p:cNvPr id="948" name="Håndskrift 947">
                      <a:extLst>
                        <a:ext uri="{FF2B5EF4-FFF2-40B4-BE49-F238E27FC236}">
                          <a16:creationId xmlns:a16="http://schemas.microsoft.com/office/drawing/2014/main" id="{77DFC1DC-2520-467D-A37E-78A0EC0D63C4}"/>
                        </a:ext>
                      </a:extLst>
                    </p:cNvPr>
                    <p:cNvPicPr/>
                    <p:nvPr/>
                  </p:nvPicPr>
                  <p:blipFill>
                    <a:blip r:embed="rId797"/>
                    <a:stretch>
                      <a:fillRect/>
                    </a:stretch>
                  </p:blipFill>
                  <p:spPr>
                    <a:xfrm>
                      <a:off x="2323372" y="2668343"/>
                      <a:ext cx="140113" cy="15593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798">
                  <p14:nvContentPartPr>
                    <p14:cNvPr id="949" name="Håndskrift 948">
                      <a:extLst>
                        <a:ext uri="{FF2B5EF4-FFF2-40B4-BE49-F238E27FC236}">
                          <a16:creationId xmlns:a16="http://schemas.microsoft.com/office/drawing/2014/main" id="{950F0463-BA78-45CF-948A-A544629AECB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77517" y="2948306"/>
                    <a:ext cx="31320" cy="17640"/>
                  </p14:xfrm>
                </p:contentPart>
              </mc:Choice>
              <mc:Fallback xmlns="">
                <p:pic>
                  <p:nvPicPr>
                    <p:cNvPr id="949" name="Håndskrift 948">
                      <a:extLst>
                        <a:ext uri="{FF2B5EF4-FFF2-40B4-BE49-F238E27FC236}">
                          <a16:creationId xmlns:a16="http://schemas.microsoft.com/office/drawing/2014/main" id="{950F0463-BA78-45CF-948A-A544629AECBD}"/>
                        </a:ext>
                      </a:extLst>
                    </p:cNvPr>
                    <p:cNvPicPr/>
                    <p:nvPr/>
                  </p:nvPicPr>
                  <p:blipFill>
                    <a:blip r:embed="rId799"/>
                    <a:stretch>
                      <a:fillRect/>
                    </a:stretch>
                  </p:blipFill>
                  <p:spPr>
                    <a:xfrm>
                      <a:off x="439782" y="2906306"/>
                      <a:ext cx="106413" cy="1012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00">
                  <p14:nvContentPartPr>
                    <p14:cNvPr id="950" name="Håndskrift 949">
                      <a:extLst>
                        <a:ext uri="{FF2B5EF4-FFF2-40B4-BE49-F238E27FC236}">
                          <a16:creationId xmlns:a16="http://schemas.microsoft.com/office/drawing/2014/main" id="{00332D2B-1193-4C63-9BFA-562F0CE98D1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26757" y="2787386"/>
                    <a:ext cx="18720" cy="3600"/>
                  </p14:xfrm>
                </p:contentPart>
              </mc:Choice>
              <mc:Fallback xmlns="">
                <p:pic>
                  <p:nvPicPr>
                    <p:cNvPr id="950" name="Håndskrift 949">
                      <a:extLst>
                        <a:ext uri="{FF2B5EF4-FFF2-40B4-BE49-F238E27FC236}">
                          <a16:creationId xmlns:a16="http://schemas.microsoft.com/office/drawing/2014/main" id="{00332D2B-1193-4C63-9BFA-562F0CE98D1D}"/>
                        </a:ext>
                      </a:extLst>
                    </p:cNvPr>
                    <p:cNvPicPr/>
                    <p:nvPr/>
                  </p:nvPicPr>
                  <p:blipFill>
                    <a:blip r:embed="rId801"/>
                    <a:stretch>
                      <a:fillRect/>
                    </a:stretch>
                  </p:blipFill>
                  <p:spPr>
                    <a:xfrm>
                      <a:off x="389317" y="2742386"/>
                      <a:ext cx="93226" cy="931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02">
                  <p14:nvContentPartPr>
                    <p14:cNvPr id="951" name="Håndskrift 950">
                      <a:extLst>
                        <a:ext uri="{FF2B5EF4-FFF2-40B4-BE49-F238E27FC236}">
                          <a16:creationId xmlns:a16="http://schemas.microsoft.com/office/drawing/2014/main" id="{8DDCF522-526E-4A9A-8CE9-7CF23948AA5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917" y="2519906"/>
                    <a:ext cx="81360" cy="113040"/>
                  </p14:xfrm>
                </p:contentPart>
              </mc:Choice>
              <mc:Fallback xmlns="">
                <p:pic>
                  <p:nvPicPr>
                    <p:cNvPr id="951" name="Håndskrift 950">
                      <a:extLst>
                        <a:ext uri="{FF2B5EF4-FFF2-40B4-BE49-F238E27FC236}">
                          <a16:creationId xmlns:a16="http://schemas.microsoft.com/office/drawing/2014/main" id="{8DDCF522-526E-4A9A-8CE9-7CF23948AA54}"/>
                        </a:ext>
                      </a:extLst>
                    </p:cNvPr>
                    <p:cNvPicPr/>
                    <p:nvPr/>
                  </p:nvPicPr>
                  <p:blipFill>
                    <a:blip r:embed="rId803"/>
                    <a:stretch>
                      <a:fillRect/>
                    </a:stretch>
                  </p:blipFill>
                  <p:spPr>
                    <a:xfrm>
                      <a:off x="310250" y="2477249"/>
                      <a:ext cx="156317" cy="19792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04">
                  <p14:nvContentPartPr>
                    <p14:cNvPr id="952" name="Håndskrift 951">
                      <a:extLst>
                        <a:ext uri="{FF2B5EF4-FFF2-40B4-BE49-F238E27FC236}">
                          <a16:creationId xmlns:a16="http://schemas.microsoft.com/office/drawing/2014/main" id="{3FAAF3B4-DCCA-427D-8363-1FEE4153FB3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09037" y="2289866"/>
                    <a:ext cx="56520" cy="70560"/>
                  </p14:xfrm>
                </p:contentPart>
              </mc:Choice>
              <mc:Fallback xmlns="">
                <p:pic>
                  <p:nvPicPr>
                    <p:cNvPr id="952" name="Håndskrift 951">
                      <a:extLst>
                        <a:ext uri="{FF2B5EF4-FFF2-40B4-BE49-F238E27FC236}">
                          <a16:creationId xmlns:a16="http://schemas.microsoft.com/office/drawing/2014/main" id="{3FAAF3B4-DCCA-427D-8363-1FEE4153FB30}"/>
                        </a:ext>
                      </a:extLst>
                    </p:cNvPr>
                    <p:cNvPicPr/>
                    <p:nvPr/>
                  </p:nvPicPr>
                  <p:blipFill>
                    <a:blip r:embed="rId805"/>
                    <a:stretch>
                      <a:fillRect/>
                    </a:stretch>
                  </p:blipFill>
                  <p:spPr>
                    <a:xfrm>
                      <a:off x="271357" y="2247102"/>
                      <a:ext cx="131503" cy="1556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06">
                  <p14:nvContentPartPr>
                    <p14:cNvPr id="953" name="Håndskrift 952">
                      <a:extLst>
                        <a:ext uri="{FF2B5EF4-FFF2-40B4-BE49-F238E27FC236}">
                          <a16:creationId xmlns:a16="http://schemas.microsoft.com/office/drawing/2014/main" id="{78F76F10-57DA-407D-8D17-B03163906F0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09757" y="2329106"/>
                    <a:ext cx="58320" cy="360"/>
                  </p14:xfrm>
                </p:contentPart>
              </mc:Choice>
              <mc:Fallback xmlns="">
                <p:pic>
                  <p:nvPicPr>
                    <p:cNvPr id="953" name="Håndskrift 952">
                      <a:extLst>
                        <a:ext uri="{FF2B5EF4-FFF2-40B4-BE49-F238E27FC236}">
                          <a16:creationId xmlns:a16="http://schemas.microsoft.com/office/drawing/2014/main" id="{78F76F10-57DA-407D-8D17-B03163906F0B}"/>
                        </a:ext>
                      </a:extLst>
                    </p:cNvPr>
                    <p:cNvPicPr/>
                    <p:nvPr/>
                  </p:nvPicPr>
                  <p:blipFill>
                    <a:blip r:embed="rId807"/>
                    <a:stretch>
                      <a:fillRect/>
                    </a:stretch>
                  </p:blipFill>
                  <p:spPr>
                    <a:xfrm>
                      <a:off x="272131" y="2293106"/>
                      <a:ext cx="133195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08">
                  <p14:nvContentPartPr>
                    <p14:cNvPr id="954" name="Håndskrift 953">
                      <a:extLst>
                        <a:ext uri="{FF2B5EF4-FFF2-40B4-BE49-F238E27FC236}">
                          <a16:creationId xmlns:a16="http://schemas.microsoft.com/office/drawing/2014/main" id="{403C93A1-DB69-409C-BAE2-480050DD195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23237" y="1828346"/>
                    <a:ext cx="49320" cy="118800"/>
                  </p14:xfrm>
                </p:contentPart>
              </mc:Choice>
              <mc:Fallback xmlns="">
                <p:pic>
                  <p:nvPicPr>
                    <p:cNvPr id="954" name="Håndskrift 953">
                      <a:extLst>
                        <a:ext uri="{FF2B5EF4-FFF2-40B4-BE49-F238E27FC236}">
                          <a16:creationId xmlns:a16="http://schemas.microsoft.com/office/drawing/2014/main" id="{403C93A1-DB69-409C-BAE2-480050DD1950}"/>
                        </a:ext>
                      </a:extLst>
                    </p:cNvPr>
                    <p:cNvPicPr/>
                    <p:nvPr/>
                  </p:nvPicPr>
                  <p:blipFill>
                    <a:blip r:embed="rId809"/>
                    <a:stretch>
                      <a:fillRect/>
                    </a:stretch>
                  </p:blipFill>
                  <p:spPr>
                    <a:xfrm>
                      <a:off x="485588" y="1785612"/>
                      <a:ext cx="124241" cy="2038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10">
                  <p14:nvContentPartPr>
                    <p14:cNvPr id="955" name="Håndskrift 954">
                      <a:extLst>
                        <a:ext uri="{FF2B5EF4-FFF2-40B4-BE49-F238E27FC236}">
                          <a16:creationId xmlns:a16="http://schemas.microsoft.com/office/drawing/2014/main" id="{DEF03498-88DE-4D35-A5C3-1A7F588AF9A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87957" y="2068466"/>
                    <a:ext cx="5040" cy="54360"/>
                  </p14:xfrm>
                </p:contentPart>
              </mc:Choice>
              <mc:Fallback xmlns="">
                <p:pic>
                  <p:nvPicPr>
                    <p:cNvPr id="955" name="Håndskrift 954">
                      <a:extLst>
                        <a:ext uri="{FF2B5EF4-FFF2-40B4-BE49-F238E27FC236}">
                          <a16:creationId xmlns:a16="http://schemas.microsoft.com/office/drawing/2014/main" id="{DEF03498-88DE-4D35-A5C3-1A7F588AF9AA}"/>
                        </a:ext>
                      </a:extLst>
                    </p:cNvPr>
                    <p:cNvPicPr/>
                    <p:nvPr/>
                  </p:nvPicPr>
                  <p:blipFill>
                    <a:blip r:embed="rId811"/>
                    <a:stretch>
                      <a:fillRect/>
                    </a:stretch>
                  </p:blipFill>
                  <p:spPr>
                    <a:xfrm>
                      <a:off x="449188" y="2025663"/>
                      <a:ext cx="82191" cy="13953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12">
                  <p14:nvContentPartPr>
                    <p14:cNvPr id="956" name="Håndskrift 955">
                      <a:extLst>
                        <a:ext uri="{FF2B5EF4-FFF2-40B4-BE49-F238E27FC236}">
                          <a16:creationId xmlns:a16="http://schemas.microsoft.com/office/drawing/2014/main" id="{8E8688F1-133A-4B5B-91CC-48FF43CD5E7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9957" y="2047946"/>
                    <a:ext cx="35640" cy="149400"/>
                  </p14:xfrm>
                </p:contentPart>
              </mc:Choice>
              <mc:Fallback xmlns="">
                <p:pic>
                  <p:nvPicPr>
                    <p:cNvPr id="956" name="Håndskrift 955">
                      <a:extLst>
                        <a:ext uri="{FF2B5EF4-FFF2-40B4-BE49-F238E27FC236}">
                          <a16:creationId xmlns:a16="http://schemas.microsoft.com/office/drawing/2014/main" id="{8E8688F1-133A-4B5B-91CC-48FF43CD5E73}"/>
                        </a:ext>
                      </a:extLst>
                    </p:cNvPr>
                    <p:cNvPicPr/>
                    <p:nvPr/>
                  </p:nvPicPr>
                  <p:blipFill>
                    <a:blip r:embed="rId813"/>
                    <a:stretch>
                      <a:fillRect/>
                    </a:stretch>
                  </p:blipFill>
                  <p:spPr>
                    <a:xfrm>
                      <a:off x="342441" y="2005382"/>
                      <a:ext cx="110296" cy="23410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14">
                  <p14:nvContentPartPr>
                    <p14:cNvPr id="957" name="Håndskrift 956">
                      <a:extLst>
                        <a:ext uri="{FF2B5EF4-FFF2-40B4-BE49-F238E27FC236}">
                          <a16:creationId xmlns:a16="http://schemas.microsoft.com/office/drawing/2014/main" id="{E6D48C00-5F32-47FA-8FA6-A91643CD4BC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31877" y="1971626"/>
                    <a:ext cx="16560" cy="75960"/>
                  </p14:xfrm>
                </p:contentPart>
              </mc:Choice>
              <mc:Fallback xmlns="">
                <p:pic>
                  <p:nvPicPr>
                    <p:cNvPr id="957" name="Håndskrift 956">
                      <a:extLst>
                        <a:ext uri="{FF2B5EF4-FFF2-40B4-BE49-F238E27FC236}">
                          <a16:creationId xmlns:a16="http://schemas.microsoft.com/office/drawing/2014/main" id="{E6D48C00-5F32-47FA-8FA6-A91643CD4BC7}"/>
                        </a:ext>
                      </a:extLst>
                    </p:cNvPr>
                    <p:cNvPicPr/>
                    <p:nvPr/>
                  </p:nvPicPr>
                  <p:blipFill>
                    <a:blip r:embed="rId815"/>
                    <a:stretch>
                      <a:fillRect/>
                    </a:stretch>
                  </p:blipFill>
                  <p:spPr>
                    <a:xfrm>
                      <a:off x="495077" y="1928952"/>
                      <a:ext cx="89792" cy="16088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16">
                  <p14:nvContentPartPr>
                    <p14:cNvPr id="958" name="Håndskrift 957">
                      <a:extLst>
                        <a:ext uri="{FF2B5EF4-FFF2-40B4-BE49-F238E27FC236}">
                          <a16:creationId xmlns:a16="http://schemas.microsoft.com/office/drawing/2014/main" id="{B3E47969-92B6-444D-A885-5383284D53B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69917" y="1677506"/>
                    <a:ext cx="28800" cy="47160"/>
                  </p14:xfrm>
                </p:contentPart>
              </mc:Choice>
              <mc:Fallback xmlns="">
                <p:pic>
                  <p:nvPicPr>
                    <p:cNvPr id="958" name="Håndskrift 957">
                      <a:extLst>
                        <a:ext uri="{FF2B5EF4-FFF2-40B4-BE49-F238E27FC236}">
                          <a16:creationId xmlns:a16="http://schemas.microsoft.com/office/drawing/2014/main" id="{B3E47969-92B6-444D-A885-5383284D53B6}"/>
                        </a:ext>
                      </a:extLst>
                    </p:cNvPr>
                    <p:cNvPicPr/>
                    <p:nvPr/>
                  </p:nvPicPr>
                  <p:blipFill>
                    <a:blip r:embed="rId817"/>
                    <a:stretch>
                      <a:fillRect/>
                    </a:stretch>
                  </p:blipFill>
                  <p:spPr>
                    <a:xfrm>
                      <a:off x="832022" y="1635020"/>
                      <a:ext cx="104211" cy="13170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18">
                  <p14:nvContentPartPr>
                    <p14:cNvPr id="959" name="Håndskrift 958">
                      <a:extLst>
                        <a:ext uri="{FF2B5EF4-FFF2-40B4-BE49-F238E27FC236}">
                          <a16:creationId xmlns:a16="http://schemas.microsoft.com/office/drawing/2014/main" id="{DB01FF5C-97DC-458F-8C0B-B2371EB9D27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86197" y="1527026"/>
                    <a:ext cx="77040" cy="88920"/>
                  </p14:xfrm>
                </p:contentPart>
              </mc:Choice>
              <mc:Fallback xmlns="">
                <p:pic>
                  <p:nvPicPr>
                    <p:cNvPr id="959" name="Håndskrift 958">
                      <a:extLst>
                        <a:ext uri="{FF2B5EF4-FFF2-40B4-BE49-F238E27FC236}">
                          <a16:creationId xmlns:a16="http://schemas.microsoft.com/office/drawing/2014/main" id="{DB01FF5C-97DC-458F-8C0B-B2371EB9D277}"/>
                        </a:ext>
                      </a:extLst>
                    </p:cNvPr>
                    <p:cNvPicPr/>
                    <p:nvPr/>
                  </p:nvPicPr>
                  <p:blipFill>
                    <a:blip r:embed="rId819"/>
                    <a:stretch>
                      <a:fillRect/>
                    </a:stretch>
                  </p:blipFill>
                  <p:spPr>
                    <a:xfrm>
                      <a:off x="948617" y="1484276"/>
                      <a:ext cx="151825" cy="17399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20">
                  <p14:nvContentPartPr>
                    <p14:cNvPr id="960" name="Håndskrift 959">
                      <a:extLst>
                        <a:ext uri="{FF2B5EF4-FFF2-40B4-BE49-F238E27FC236}">
                          <a16:creationId xmlns:a16="http://schemas.microsoft.com/office/drawing/2014/main" id="{1698CE4F-272F-4107-96D1-DE2CBD31E5C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91597" y="1414706"/>
                    <a:ext cx="121680" cy="66600"/>
                  </p14:xfrm>
                </p:contentPart>
              </mc:Choice>
              <mc:Fallback xmlns="">
                <p:pic>
                  <p:nvPicPr>
                    <p:cNvPr id="960" name="Håndskrift 959">
                      <a:extLst>
                        <a:ext uri="{FF2B5EF4-FFF2-40B4-BE49-F238E27FC236}">
                          <a16:creationId xmlns:a16="http://schemas.microsoft.com/office/drawing/2014/main" id="{1698CE4F-272F-4107-96D1-DE2CBD31E5CC}"/>
                        </a:ext>
                      </a:extLst>
                    </p:cNvPr>
                    <p:cNvPicPr/>
                    <p:nvPr/>
                  </p:nvPicPr>
                  <p:blipFill>
                    <a:blip r:embed="rId821"/>
                    <a:stretch>
                      <a:fillRect/>
                    </a:stretch>
                  </p:blipFill>
                  <p:spPr>
                    <a:xfrm>
                      <a:off x="953925" y="1372014"/>
                      <a:ext cx="196647" cy="15155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22">
                  <p14:nvContentPartPr>
                    <p14:cNvPr id="961" name="Håndskrift 960">
                      <a:extLst>
                        <a:ext uri="{FF2B5EF4-FFF2-40B4-BE49-F238E27FC236}">
                          <a16:creationId xmlns:a16="http://schemas.microsoft.com/office/drawing/2014/main" id="{F9582783-F372-4327-8116-23B5AAA21CC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92477" y="1353866"/>
                    <a:ext cx="360" cy="29880"/>
                  </p14:xfrm>
                </p:contentPart>
              </mc:Choice>
              <mc:Fallback xmlns="">
                <p:pic>
                  <p:nvPicPr>
                    <p:cNvPr id="961" name="Håndskrift 960">
                      <a:extLst>
                        <a:ext uri="{FF2B5EF4-FFF2-40B4-BE49-F238E27FC236}">
                          <a16:creationId xmlns:a16="http://schemas.microsoft.com/office/drawing/2014/main" id="{F9582783-F372-4327-8116-23B5AAA21CC7}"/>
                        </a:ext>
                      </a:extLst>
                    </p:cNvPr>
                    <p:cNvPicPr/>
                    <p:nvPr/>
                  </p:nvPicPr>
                  <p:blipFill>
                    <a:blip r:embed="rId404"/>
                    <a:stretch>
                      <a:fillRect/>
                    </a:stretch>
                  </p:blipFill>
                  <p:spPr>
                    <a:xfrm>
                      <a:off x="1156477" y="1310562"/>
                      <a:ext cx="72000" cy="11605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23">
                  <p14:nvContentPartPr>
                    <p14:cNvPr id="962" name="Håndskrift 961">
                      <a:extLst>
                        <a:ext uri="{FF2B5EF4-FFF2-40B4-BE49-F238E27FC236}">
                          <a16:creationId xmlns:a16="http://schemas.microsoft.com/office/drawing/2014/main" id="{5F2148FC-535A-4A57-B17E-7723D79EDDA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43317" y="1163786"/>
                    <a:ext cx="77040" cy="84240"/>
                  </p14:xfrm>
                </p:contentPart>
              </mc:Choice>
              <mc:Fallback xmlns="">
                <p:pic>
                  <p:nvPicPr>
                    <p:cNvPr id="962" name="Håndskrift 961">
                      <a:extLst>
                        <a:ext uri="{FF2B5EF4-FFF2-40B4-BE49-F238E27FC236}">
                          <a16:creationId xmlns:a16="http://schemas.microsoft.com/office/drawing/2014/main" id="{5F2148FC-535A-4A57-B17E-7723D79EDDA6}"/>
                        </a:ext>
                      </a:extLst>
                    </p:cNvPr>
                    <p:cNvPicPr/>
                    <p:nvPr/>
                  </p:nvPicPr>
                  <p:blipFill>
                    <a:blip r:embed="rId824"/>
                    <a:stretch>
                      <a:fillRect/>
                    </a:stretch>
                  </p:blipFill>
                  <p:spPr>
                    <a:xfrm>
                      <a:off x="1305737" y="1121025"/>
                      <a:ext cx="151825" cy="16933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25">
                  <p14:nvContentPartPr>
                    <p14:cNvPr id="963" name="Håndskrift 962">
                      <a:extLst>
                        <a:ext uri="{FF2B5EF4-FFF2-40B4-BE49-F238E27FC236}">
                          <a16:creationId xmlns:a16="http://schemas.microsoft.com/office/drawing/2014/main" id="{B8E714D0-C229-4230-A69D-CE97F78098E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65797" y="1181066"/>
                    <a:ext cx="25560" cy="92160"/>
                  </p14:xfrm>
                </p:contentPart>
              </mc:Choice>
              <mc:Fallback xmlns="">
                <p:pic>
                  <p:nvPicPr>
                    <p:cNvPr id="963" name="Håndskrift 962">
                      <a:extLst>
                        <a:ext uri="{FF2B5EF4-FFF2-40B4-BE49-F238E27FC236}">
                          <a16:creationId xmlns:a16="http://schemas.microsoft.com/office/drawing/2014/main" id="{B8E714D0-C229-4230-A69D-CE97F78098E0}"/>
                        </a:ext>
                      </a:extLst>
                    </p:cNvPr>
                    <p:cNvPicPr/>
                    <p:nvPr/>
                  </p:nvPicPr>
                  <p:blipFill>
                    <a:blip r:embed="rId826"/>
                    <a:stretch>
                      <a:fillRect/>
                    </a:stretch>
                  </p:blipFill>
                  <p:spPr>
                    <a:xfrm>
                      <a:off x="1528209" y="1138399"/>
                      <a:ext cx="100361" cy="17706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27">
                  <p14:nvContentPartPr>
                    <p14:cNvPr id="964" name="Håndskrift 963">
                      <a:extLst>
                        <a:ext uri="{FF2B5EF4-FFF2-40B4-BE49-F238E27FC236}">
                          <a16:creationId xmlns:a16="http://schemas.microsoft.com/office/drawing/2014/main" id="{215291F7-8C59-4BB6-8E13-E98867BA48C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97837" y="1250546"/>
                    <a:ext cx="105120" cy="93240"/>
                  </p14:xfrm>
                </p:contentPart>
              </mc:Choice>
              <mc:Fallback xmlns="">
                <p:pic>
                  <p:nvPicPr>
                    <p:cNvPr id="964" name="Håndskrift 963">
                      <a:extLst>
                        <a:ext uri="{FF2B5EF4-FFF2-40B4-BE49-F238E27FC236}">
                          <a16:creationId xmlns:a16="http://schemas.microsoft.com/office/drawing/2014/main" id="{215291F7-8C59-4BB6-8E13-E98867BA48CB}"/>
                        </a:ext>
                      </a:extLst>
                    </p:cNvPr>
                    <p:cNvPicPr/>
                    <p:nvPr/>
                  </p:nvPicPr>
                  <p:blipFill>
                    <a:blip r:embed="rId828"/>
                    <a:stretch>
                      <a:fillRect/>
                    </a:stretch>
                  </p:blipFill>
                  <p:spPr>
                    <a:xfrm>
                      <a:off x="1560160" y="1207971"/>
                      <a:ext cx="180098" cy="17796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29">
                  <p14:nvContentPartPr>
                    <p14:cNvPr id="965" name="Håndskrift 964">
                      <a:extLst>
                        <a:ext uri="{FF2B5EF4-FFF2-40B4-BE49-F238E27FC236}">
                          <a16:creationId xmlns:a16="http://schemas.microsoft.com/office/drawing/2014/main" id="{C06F8273-B94F-4068-8F5A-C6373822584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72797" y="1302386"/>
                    <a:ext cx="136800" cy="65160"/>
                  </p14:xfrm>
                </p:contentPart>
              </mc:Choice>
              <mc:Fallback xmlns="">
                <p:pic>
                  <p:nvPicPr>
                    <p:cNvPr id="965" name="Håndskrift 964">
                      <a:extLst>
                        <a:ext uri="{FF2B5EF4-FFF2-40B4-BE49-F238E27FC236}">
                          <a16:creationId xmlns:a16="http://schemas.microsoft.com/office/drawing/2014/main" id="{C06F8273-B94F-4068-8F5A-C63738225846}"/>
                        </a:ext>
                      </a:extLst>
                    </p:cNvPr>
                    <p:cNvPicPr/>
                    <p:nvPr/>
                  </p:nvPicPr>
                  <p:blipFill>
                    <a:blip r:embed="rId830"/>
                    <a:stretch>
                      <a:fillRect/>
                    </a:stretch>
                  </p:blipFill>
                  <p:spPr>
                    <a:xfrm>
                      <a:off x="1735111" y="1259798"/>
                      <a:ext cx="211795" cy="14991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31">
                  <p14:nvContentPartPr>
                    <p14:cNvPr id="966" name="Håndskrift 965">
                      <a:extLst>
                        <a:ext uri="{FF2B5EF4-FFF2-40B4-BE49-F238E27FC236}">
                          <a16:creationId xmlns:a16="http://schemas.microsoft.com/office/drawing/2014/main" id="{928924AF-A8CA-48CB-811C-D0296ABCC15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16077" y="1442066"/>
                    <a:ext cx="72360" cy="92520"/>
                  </p14:xfrm>
                </p:contentPart>
              </mc:Choice>
              <mc:Fallback xmlns="">
                <p:pic>
                  <p:nvPicPr>
                    <p:cNvPr id="966" name="Håndskrift 965">
                      <a:extLst>
                        <a:ext uri="{FF2B5EF4-FFF2-40B4-BE49-F238E27FC236}">
                          <a16:creationId xmlns:a16="http://schemas.microsoft.com/office/drawing/2014/main" id="{928924AF-A8CA-48CB-811C-D0296ABCC156}"/>
                        </a:ext>
                      </a:extLst>
                    </p:cNvPr>
                    <p:cNvPicPr/>
                    <p:nvPr/>
                  </p:nvPicPr>
                  <p:blipFill>
                    <a:blip r:embed="rId832"/>
                    <a:stretch>
                      <a:fillRect/>
                    </a:stretch>
                  </p:blipFill>
                  <p:spPr>
                    <a:xfrm>
                      <a:off x="1878389" y="1399430"/>
                      <a:ext cx="147358" cy="17736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33">
                  <p14:nvContentPartPr>
                    <p14:cNvPr id="967" name="Håndskrift 966">
                      <a:extLst>
                        <a:ext uri="{FF2B5EF4-FFF2-40B4-BE49-F238E27FC236}">
                          <a16:creationId xmlns:a16="http://schemas.microsoft.com/office/drawing/2014/main" id="{2F24B8CF-6322-4FF7-A229-DF20B07677B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39477" y="1565186"/>
                    <a:ext cx="59040" cy="72360"/>
                  </p14:xfrm>
                </p:contentPart>
              </mc:Choice>
              <mc:Fallback xmlns="">
                <p:pic>
                  <p:nvPicPr>
                    <p:cNvPr id="967" name="Håndskrift 966">
                      <a:extLst>
                        <a:ext uri="{FF2B5EF4-FFF2-40B4-BE49-F238E27FC236}">
                          <a16:creationId xmlns:a16="http://schemas.microsoft.com/office/drawing/2014/main" id="{2F24B8CF-6322-4FF7-A229-DF20B07677BF}"/>
                        </a:ext>
                      </a:extLst>
                    </p:cNvPr>
                    <p:cNvPicPr/>
                    <p:nvPr/>
                  </p:nvPicPr>
                  <p:blipFill>
                    <a:blip r:embed="rId834"/>
                    <a:stretch>
                      <a:fillRect/>
                    </a:stretch>
                  </p:blipFill>
                  <p:spPr>
                    <a:xfrm>
                      <a:off x="1901631" y="1522369"/>
                      <a:ext cx="134354" cy="15756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35">
                  <p14:nvContentPartPr>
                    <p14:cNvPr id="968" name="Håndskrift 967">
                      <a:extLst>
                        <a:ext uri="{FF2B5EF4-FFF2-40B4-BE49-F238E27FC236}">
                          <a16:creationId xmlns:a16="http://schemas.microsoft.com/office/drawing/2014/main" id="{E5127C57-712F-4160-8409-54B22274A14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75837" y="1686506"/>
                    <a:ext cx="99360" cy="86760"/>
                  </p14:xfrm>
                </p:contentPart>
              </mc:Choice>
              <mc:Fallback xmlns="">
                <p:pic>
                  <p:nvPicPr>
                    <p:cNvPr id="968" name="Håndskrift 967">
                      <a:extLst>
                        <a:ext uri="{FF2B5EF4-FFF2-40B4-BE49-F238E27FC236}">
                          <a16:creationId xmlns:a16="http://schemas.microsoft.com/office/drawing/2014/main" id="{E5127C57-712F-4160-8409-54B22274A14E}"/>
                        </a:ext>
                      </a:extLst>
                    </p:cNvPr>
                    <p:cNvPicPr/>
                    <p:nvPr/>
                  </p:nvPicPr>
                  <p:blipFill>
                    <a:blip r:embed="rId836"/>
                    <a:stretch>
                      <a:fillRect/>
                    </a:stretch>
                  </p:blipFill>
                  <p:spPr>
                    <a:xfrm>
                      <a:off x="1938201" y="1643767"/>
                      <a:ext cx="174256" cy="17181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37">
                  <p14:nvContentPartPr>
                    <p14:cNvPr id="969" name="Håndskrift 968">
                      <a:extLst>
                        <a:ext uri="{FF2B5EF4-FFF2-40B4-BE49-F238E27FC236}">
                          <a16:creationId xmlns:a16="http://schemas.microsoft.com/office/drawing/2014/main" id="{6461A23C-BBCE-4D78-9601-7975D362D8A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89917" y="1599026"/>
                    <a:ext cx="98640" cy="142200"/>
                  </p14:xfrm>
                </p:contentPart>
              </mc:Choice>
              <mc:Fallback xmlns="">
                <p:pic>
                  <p:nvPicPr>
                    <p:cNvPr id="969" name="Håndskrift 968">
                      <a:extLst>
                        <a:ext uri="{FF2B5EF4-FFF2-40B4-BE49-F238E27FC236}">
                          <a16:creationId xmlns:a16="http://schemas.microsoft.com/office/drawing/2014/main" id="{6461A23C-BBCE-4D78-9601-7975D362D8A6}"/>
                        </a:ext>
                      </a:extLst>
                    </p:cNvPr>
                    <p:cNvPicPr/>
                    <p:nvPr/>
                  </p:nvPicPr>
                  <p:blipFill>
                    <a:blip r:embed="rId838"/>
                    <a:stretch>
                      <a:fillRect/>
                    </a:stretch>
                  </p:blipFill>
                  <p:spPr>
                    <a:xfrm>
                      <a:off x="1552411" y="1556451"/>
                      <a:ext cx="173276" cy="22692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39">
                  <p14:nvContentPartPr>
                    <p14:cNvPr id="970" name="Håndskrift 969">
                      <a:extLst>
                        <a:ext uri="{FF2B5EF4-FFF2-40B4-BE49-F238E27FC236}">
                          <a16:creationId xmlns:a16="http://schemas.microsoft.com/office/drawing/2014/main" id="{03690B41-BEEA-46BD-B418-B48239272E7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31157" y="1472666"/>
                    <a:ext cx="17280" cy="26640"/>
                  </p14:xfrm>
                </p:contentPart>
              </mc:Choice>
              <mc:Fallback xmlns="">
                <p:pic>
                  <p:nvPicPr>
                    <p:cNvPr id="970" name="Håndskrift 969">
                      <a:extLst>
                        <a:ext uri="{FF2B5EF4-FFF2-40B4-BE49-F238E27FC236}">
                          <a16:creationId xmlns:a16="http://schemas.microsoft.com/office/drawing/2014/main" id="{03690B41-BEEA-46BD-B418-B48239272E7A}"/>
                        </a:ext>
                      </a:extLst>
                    </p:cNvPr>
                    <p:cNvPicPr/>
                    <p:nvPr/>
                  </p:nvPicPr>
                  <p:blipFill>
                    <a:blip r:embed="rId840"/>
                    <a:stretch>
                      <a:fillRect/>
                    </a:stretch>
                  </p:blipFill>
                  <p:spPr>
                    <a:xfrm>
                      <a:off x="1393592" y="1430380"/>
                      <a:ext cx="92035" cy="11078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41">
                  <p14:nvContentPartPr>
                    <p14:cNvPr id="971" name="Håndskrift 970">
                      <a:extLst>
                        <a:ext uri="{FF2B5EF4-FFF2-40B4-BE49-F238E27FC236}">
                          <a16:creationId xmlns:a16="http://schemas.microsoft.com/office/drawing/2014/main" id="{B6F671C6-99ED-40C3-97A2-BE4E2BDA84C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55837" y="1560146"/>
                    <a:ext cx="76680" cy="101520"/>
                  </p14:xfrm>
                </p:contentPart>
              </mc:Choice>
              <mc:Fallback xmlns="">
                <p:pic>
                  <p:nvPicPr>
                    <p:cNvPr id="971" name="Håndskrift 970">
                      <a:extLst>
                        <a:ext uri="{FF2B5EF4-FFF2-40B4-BE49-F238E27FC236}">
                          <a16:creationId xmlns:a16="http://schemas.microsoft.com/office/drawing/2014/main" id="{B6F671C6-99ED-40C3-97A2-BE4E2BDA84C4}"/>
                        </a:ext>
                      </a:extLst>
                    </p:cNvPr>
                    <p:cNvPicPr/>
                    <p:nvPr/>
                  </p:nvPicPr>
                  <p:blipFill>
                    <a:blip r:embed="rId842"/>
                    <a:stretch>
                      <a:fillRect/>
                    </a:stretch>
                  </p:blipFill>
                  <p:spPr>
                    <a:xfrm>
                      <a:off x="1218249" y="1517491"/>
                      <a:ext cx="151481" cy="18640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43">
                  <p14:nvContentPartPr>
                    <p14:cNvPr id="972" name="Håndskrift 971">
                      <a:extLst>
                        <a:ext uri="{FF2B5EF4-FFF2-40B4-BE49-F238E27FC236}">
                          <a16:creationId xmlns:a16="http://schemas.microsoft.com/office/drawing/2014/main" id="{5551A6D8-1A0D-4D09-BA76-E45C01A0129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75357" y="1772906"/>
                    <a:ext cx="8640" cy="12960"/>
                  </p14:xfrm>
                </p:contentPart>
              </mc:Choice>
              <mc:Fallback xmlns="">
                <p:pic>
                  <p:nvPicPr>
                    <p:cNvPr id="972" name="Håndskrift 971">
                      <a:extLst>
                        <a:ext uri="{FF2B5EF4-FFF2-40B4-BE49-F238E27FC236}">
                          <a16:creationId xmlns:a16="http://schemas.microsoft.com/office/drawing/2014/main" id="{5551A6D8-1A0D-4D09-BA76-E45C01A0129D}"/>
                        </a:ext>
                      </a:extLst>
                    </p:cNvPr>
                    <p:cNvPicPr/>
                    <p:nvPr/>
                  </p:nvPicPr>
                  <p:blipFill>
                    <a:blip r:embed="rId844"/>
                    <a:stretch>
                      <a:fillRect/>
                    </a:stretch>
                  </p:blipFill>
                  <p:spPr>
                    <a:xfrm>
                      <a:off x="1337792" y="1731100"/>
                      <a:ext cx="83395" cy="9615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45">
                  <p14:nvContentPartPr>
                    <p14:cNvPr id="973" name="Håndskrift 972">
                      <a:extLst>
                        <a:ext uri="{FF2B5EF4-FFF2-40B4-BE49-F238E27FC236}">
                          <a16:creationId xmlns:a16="http://schemas.microsoft.com/office/drawing/2014/main" id="{ADED8DF5-C3E2-400F-974C-38A8C659A88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51237" y="1868306"/>
                    <a:ext cx="34920" cy="19800"/>
                  </p14:xfrm>
                </p:contentPart>
              </mc:Choice>
              <mc:Fallback xmlns="">
                <p:pic>
                  <p:nvPicPr>
                    <p:cNvPr id="973" name="Håndskrift 972">
                      <a:extLst>
                        <a:ext uri="{FF2B5EF4-FFF2-40B4-BE49-F238E27FC236}">
                          <a16:creationId xmlns:a16="http://schemas.microsoft.com/office/drawing/2014/main" id="{ADED8DF5-C3E2-400F-974C-38A8C659A880}"/>
                        </a:ext>
                      </a:extLst>
                    </p:cNvPr>
                    <p:cNvPicPr/>
                    <p:nvPr/>
                  </p:nvPicPr>
                  <p:blipFill>
                    <a:blip r:embed="rId846"/>
                    <a:stretch>
                      <a:fillRect/>
                    </a:stretch>
                  </p:blipFill>
                  <p:spPr>
                    <a:xfrm>
                      <a:off x="1313280" y="1826178"/>
                      <a:ext cx="110453" cy="10363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47">
                  <p14:nvContentPartPr>
                    <p14:cNvPr id="974" name="Håndskrift 973">
                      <a:extLst>
                        <a:ext uri="{FF2B5EF4-FFF2-40B4-BE49-F238E27FC236}">
                          <a16:creationId xmlns:a16="http://schemas.microsoft.com/office/drawing/2014/main" id="{0900B0E9-8889-4244-8F76-6B435608CFC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02437" y="1963706"/>
                    <a:ext cx="3600" cy="360"/>
                  </p14:xfrm>
                </p:contentPart>
              </mc:Choice>
              <mc:Fallback xmlns="">
                <p:pic>
                  <p:nvPicPr>
                    <p:cNvPr id="974" name="Håndskrift 973">
                      <a:extLst>
                        <a:ext uri="{FF2B5EF4-FFF2-40B4-BE49-F238E27FC236}">
                          <a16:creationId xmlns:a16="http://schemas.microsoft.com/office/drawing/2014/main" id="{0900B0E9-8889-4244-8F76-6B435608CFC8}"/>
                        </a:ext>
                      </a:extLst>
                    </p:cNvPr>
                    <p:cNvPicPr/>
                    <p:nvPr/>
                  </p:nvPicPr>
                  <p:blipFill>
                    <a:blip r:embed="rId848"/>
                    <a:stretch>
                      <a:fillRect/>
                    </a:stretch>
                  </p:blipFill>
                  <p:spPr>
                    <a:xfrm>
                      <a:off x="1466437" y="1927706"/>
                      <a:ext cx="7524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49">
                  <p14:nvContentPartPr>
                    <p14:cNvPr id="975" name="Håndskrift 974">
                      <a:extLst>
                        <a:ext uri="{FF2B5EF4-FFF2-40B4-BE49-F238E27FC236}">
                          <a16:creationId xmlns:a16="http://schemas.microsoft.com/office/drawing/2014/main" id="{4D8519D9-FFD4-4CDF-9212-781035C5654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78517" y="1947506"/>
                    <a:ext cx="49680" cy="39240"/>
                  </p14:xfrm>
                </p:contentPart>
              </mc:Choice>
              <mc:Fallback xmlns="">
                <p:pic>
                  <p:nvPicPr>
                    <p:cNvPr id="975" name="Håndskrift 974">
                      <a:extLst>
                        <a:ext uri="{FF2B5EF4-FFF2-40B4-BE49-F238E27FC236}">
                          <a16:creationId xmlns:a16="http://schemas.microsoft.com/office/drawing/2014/main" id="{4D8519D9-FFD4-4CDF-9212-781035C56540}"/>
                        </a:ext>
                      </a:extLst>
                    </p:cNvPr>
                    <p:cNvPicPr/>
                    <p:nvPr/>
                  </p:nvPicPr>
                  <p:blipFill>
                    <a:blip r:embed="rId850"/>
                    <a:stretch>
                      <a:fillRect/>
                    </a:stretch>
                  </p:blipFill>
                  <p:spPr>
                    <a:xfrm>
                      <a:off x="1240593" y="1904854"/>
                      <a:ext cx="125148" cy="12411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51">
                  <p14:nvContentPartPr>
                    <p14:cNvPr id="976" name="Håndskrift 975">
                      <a:extLst>
                        <a:ext uri="{FF2B5EF4-FFF2-40B4-BE49-F238E27FC236}">
                          <a16:creationId xmlns:a16="http://schemas.microsoft.com/office/drawing/2014/main" id="{A40EAC7C-77A5-4974-9A54-4ED5AF12EEB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41277" y="2019506"/>
                    <a:ext cx="21960" cy="14400"/>
                  </p14:xfrm>
                </p:contentPart>
              </mc:Choice>
              <mc:Fallback xmlns="">
                <p:pic>
                  <p:nvPicPr>
                    <p:cNvPr id="976" name="Håndskrift 975">
                      <a:extLst>
                        <a:ext uri="{FF2B5EF4-FFF2-40B4-BE49-F238E27FC236}">
                          <a16:creationId xmlns:a16="http://schemas.microsoft.com/office/drawing/2014/main" id="{A40EAC7C-77A5-4974-9A54-4ED5AF12EEBF}"/>
                        </a:ext>
                      </a:extLst>
                    </p:cNvPr>
                    <p:cNvPicPr/>
                    <p:nvPr/>
                  </p:nvPicPr>
                  <p:blipFill>
                    <a:blip r:embed="rId852"/>
                    <a:stretch>
                      <a:fillRect/>
                    </a:stretch>
                  </p:blipFill>
                  <p:spPr>
                    <a:xfrm>
                      <a:off x="1003415" y="1977153"/>
                      <a:ext cx="97306" cy="9868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53">
                  <p14:nvContentPartPr>
                    <p14:cNvPr id="977" name="Håndskrift 976">
                      <a:extLst>
                        <a:ext uri="{FF2B5EF4-FFF2-40B4-BE49-F238E27FC236}">
                          <a16:creationId xmlns:a16="http://schemas.microsoft.com/office/drawing/2014/main" id="{DA9323C3-000B-4F5A-B842-D66D02CE99D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74237" y="1908266"/>
                    <a:ext cx="39240" cy="63720"/>
                  </p14:xfrm>
                </p:contentPart>
              </mc:Choice>
              <mc:Fallback xmlns="">
                <p:pic>
                  <p:nvPicPr>
                    <p:cNvPr id="977" name="Håndskrift 976">
                      <a:extLst>
                        <a:ext uri="{FF2B5EF4-FFF2-40B4-BE49-F238E27FC236}">
                          <a16:creationId xmlns:a16="http://schemas.microsoft.com/office/drawing/2014/main" id="{DA9323C3-000B-4F5A-B842-D66D02CE99D2}"/>
                        </a:ext>
                      </a:extLst>
                    </p:cNvPr>
                    <p:cNvPicPr/>
                    <p:nvPr/>
                  </p:nvPicPr>
                  <p:blipFill>
                    <a:blip r:embed="rId854"/>
                    <a:stretch>
                      <a:fillRect/>
                    </a:stretch>
                  </p:blipFill>
                  <p:spPr>
                    <a:xfrm>
                      <a:off x="836506" y="1865501"/>
                      <a:ext cx="114324" cy="14882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55">
                  <p14:nvContentPartPr>
                    <p14:cNvPr id="978" name="Håndskrift 977">
                      <a:extLst>
                        <a:ext uri="{FF2B5EF4-FFF2-40B4-BE49-F238E27FC236}">
                          <a16:creationId xmlns:a16="http://schemas.microsoft.com/office/drawing/2014/main" id="{C15BF896-48C4-4340-A8A1-FEC4DDDD7E3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86757" y="2146586"/>
                    <a:ext cx="51840" cy="93600"/>
                  </p14:xfrm>
                </p:contentPart>
              </mc:Choice>
              <mc:Fallback xmlns="">
                <p:pic>
                  <p:nvPicPr>
                    <p:cNvPr id="978" name="Håndskrift 977">
                      <a:extLst>
                        <a:ext uri="{FF2B5EF4-FFF2-40B4-BE49-F238E27FC236}">
                          <a16:creationId xmlns:a16="http://schemas.microsoft.com/office/drawing/2014/main" id="{C15BF896-48C4-4340-A8A1-FEC4DDDD7E38}"/>
                        </a:ext>
                      </a:extLst>
                    </p:cNvPr>
                    <p:cNvPicPr/>
                    <p:nvPr/>
                  </p:nvPicPr>
                  <p:blipFill>
                    <a:blip r:embed="rId856"/>
                    <a:stretch>
                      <a:fillRect/>
                    </a:stretch>
                  </p:blipFill>
                  <p:spPr>
                    <a:xfrm>
                      <a:off x="749192" y="2103846"/>
                      <a:ext cx="126595" cy="17865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57">
                  <p14:nvContentPartPr>
                    <p14:cNvPr id="979" name="Håndskrift 978">
                      <a:extLst>
                        <a:ext uri="{FF2B5EF4-FFF2-40B4-BE49-F238E27FC236}">
                          <a16:creationId xmlns:a16="http://schemas.microsoft.com/office/drawing/2014/main" id="{2B7C24ED-E296-4DAB-99DB-1DB4CB4004D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91357" y="2281586"/>
                    <a:ext cx="82440" cy="105120"/>
                  </p14:xfrm>
                </p:contentPart>
              </mc:Choice>
              <mc:Fallback xmlns="">
                <p:pic>
                  <p:nvPicPr>
                    <p:cNvPr id="979" name="Håndskrift 978">
                      <a:extLst>
                        <a:ext uri="{FF2B5EF4-FFF2-40B4-BE49-F238E27FC236}">
                          <a16:creationId xmlns:a16="http://schemas.microsoft.com/office/drawing/2014/main" id="{2B7C24ED-E296-4DAB-99DB-1DB4CB4004DA}"/>
                        </a:ext>
                      </a:extLst>
                    </p:cNvPr>
                    <p:cNvPicPr/>
                    <p:nvPr/>
                  </p:nvPicPr>
                  <p:blipFill>
                    <a:blip r:embed="rId858"/>
                    <a:stretch>
                      <a:fillRect/>
                    </a:stretch>
                  </p:blipFill>
                  <p:spPr>
                    <a:xfrm>
                      <a:off x="653713" y="2239027"/>
                      <a:ext cx="157351" cy="18981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59">
                  <p14:nvContentPartPr>
                    <p14:cNvPr id="980" name="Håndskrift 979">
                      <a:extLst>
                        <a:ext uri="{FF2B5EF4-FFF2-40B4-BE49-F238E27FC236}">
                          <a16:creationId xmlns:a16="http://schemas.microsoft.com/office/drawing/2014/main" id="{CB5C4FCD-C35C-492E-9BB3-CEF3FB5B0B9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37597" y="2519906"/>
                    <a:ext cx="73800" cy="29880"/>
                  </p14:xfrm>
                </p:contentPart>
              </mc:Choice>
              <mc:Fallback xmlns="">
                <p:pic>
                  <p:nvPicPr>
                    <p:cNvPr id="980" name="Håndskrift 979">
                      <a:extLst>
                        <a:ext uri="{FF2B5EF4-FFF2-40B4-BE49-F238E27FC236}">
                          <a16:creationId xmlns:a16="http://schemas.microsoft.com/office/drawing/2014/main" id="{CB5C4FCD-C35C-492E-9BB3-CEF3FB5B0B9A}"/>
                        </a:ext>
                      </a:extLst>
                    </p:cNvPr>
                    <p:cNvPicPr/>
                    <p:nvPr/>
                  </p:nvPicPr>
                  <p:blipFill>
                    <a:blip r:embed="rId860"/>
                    <a:stretch>
                      <a:fillRect/>
                    </a:stretch>
                  </p:blipFill>
                  <p:spPr>
                    <a:xfrm>
                      <a:off x="899944" y="2477220"/>
                      <a:ext cx="148730" cy="11482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61">
                  <p14:nvContentPartPr>
                    <p14:cNvPr id="981" name="Håndskrift 980">
                      <a:extLst>
                        <a:ext uri="{FF2B5EF4-FFF2-40B4-BE49-F238E27FC236}">
                          <a16:creationId xmlns:a16="http://schemas.microsoft.com/office/drawing/2014/main" id="{54026C6E-EF5C-413D-9C9B-8EE8E7CAE46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844077" y="2501186"/>
                    <a:ext cx="10440" cy="19080"/>
                  </p14:xfrm>
                </p:contentPart>
              </mc:Choice>
              <mc:Fallback xmlns="">
                <p:pic>
                  <p:nvPicPr>
                    <p:cNvPr id="981" name="Håndskrift 980">
                      <a:extLst>
                        <a:ext uri="{FF2B5EF4-FFF2-40B4-BE49-F238E27FC236}">
                          <a16:creationId xmlns:a16="http://schemas.microsoft.com/office/drawing/2014/main" id="{54026C6E-EF5C-413D-9C9B-8EE8E7CAE464}"/>
                        </a:ext>
                      </a:extLst>
                    </p:cNvPr>
                    <p:cNvPicPr/>
                    <p:nvPr/>
                  </p:nvPicPr>
                  <p:blipFill>
                    <a:blip r:embed="rId862"/>
                    <a:stretch>
                      <a:fillRect/>
                    </a:stretch>
                  </p:blipFill>
                  <p:spPr>
                    <a:xfrm>
                      <a:off x="1806791" y="2458786"/>
                      <a:ext cx="84639" cy="10345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63">
                  <p14:nvContentPartPr>
                    <p14:cNvPr id="982" name="Håndskrift 981">
                      <a:extLst>
                        <a:ext uri="{FF2B5EF4-FFF2-40B4-BE49-F238E27FC236}">
                          <a16:creationId xmlns:a16="http://schemas.microsoft.com/office/drawing/2014/main" id="{2B7DC6C7-346D-4A8C-B1E3-E319D3D83BE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71517" y="2146586"/>
                    <a:ext cx="90720" cy="100440"/>
                  </p14:xfrm>
                </p:contentPart>
              </mc:Choice>
              <mc:Fallback xmlns="">
                <p:pic>
                  <p:nvPicPr>
                    <p:cNvPr id="982" name="Håndskrift 981">
                      <a:extLst>
                        <a:ext uri="{FF2B5EF4-FFF2-40B4-BE49-F238E27FC236}">
                          <a16:creationId xmlns:a16="http://schemas.microsoft.com/office/drawing/2014/main" id="{2B7DC6C7-346D-4A8C-B1E3-E319D3D83BEA}"/>
                        </a:ext>
                      </a:extLst>
                    </p:cNvPr>
                    <p:cNvPicPr/>
                    <p:nvPr/>
                  </p:nvPicPr>
                  <p:blipFill>
                    <a:blip r:embed="rId864"/>
                    <a:stretch>
                      <a:fillRect/>
                    </a:stretch>
                  </p:blipFill>
                  <p:spPr>
                    <a:xfrm>
                      <a:off x="1933874" y="2103846"/>
                      <a:ext cx="165630" cy="18549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65">
                  <p14:nvContentPartPr>
                    <p14:cNvPr id="983" name="Håndskrift 982">
                      <a:extLst>
                        <a:ext uri="{FF2B5EF4-FFF2-40B4-BE49-F238E27FC236}">
                          <a16:creationId xmlns:a16="http://schemas.microsoft.com/office/drawing/2014/main" id="{5C68978E-A65D-4A68-9D96-60AD074466C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74397" y="2218226"/>
                    <a:ext cx="62280" cy="155160"/>
                  </p14:xfrm>
                </p:contentPart>
              </mc:Choice>
              <mc:Fallback xmlns="">
                <p:pic>
                  <p:nvPicPr>
                    <p:cNvPr id="983" name="Håndskrift 982">
                      <a:extLst>
                        <a:ext uri="{FF2B5EF4-FFF2-40B4-BE49-F238E27FC236}">
                          <a16:creationId xmlns:a16="http://schemas.microsoft.com/office/drawing/2014/main" id="{5C68978E-A65D-4A68-9D96-60AD074466C2}"/>
                        </a:ext>
                      </a:extLst>
                    </p:cNvPr>
                    <p:cNvPicPr/>
                    <p:nvPr/>
                  </p:nvPicPr>
                  <p:blipFill>
                    <a:blip r:embed="rId866"/>
                    <a:stretch>
                      <a:fillRect/>
                    </a:stretch>
                  </p:blipFill>
                  <p:spPr>
                    <a:xfrm>
                      <a:off x="1936652" y="2175482"/>
                      <a:ext cx="137393" cy="2402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67">
                  <p14:nvContentPartPr>
                    <p14:cNvPr id="984" name="Håndskrift 983">
                      <a:extLst>
                        <a:ext uri="{FF2B5EF4-FFF2-40B4-BE49-F238E27FC236}">
                          <a16:creationId xmlns:a16="http://schemas.microsoft.com/office/drawing/2014/main" id="{B66D0293-B7D4-45FF-8DDB-52D4CEA85E6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38717" y="3036866"/>
                    <a:ext cx="5040" cy="8640"/>
                  </p14:xfrm>
                </p:contentPart>
              </mc:Choice>
              <mc:Fallback xmlns="">
                <p:pic>
                  <p:nvPicPr>
                    <p:cNvPr id="984" name="Håndskrift 983">
                      <a:extLst>
                        <a:ext uri="{FF2B5EF4-FFF2-40B4-BE49-F238E27FC236}">
                          <a16:creationId xmlns:a16="http://schemas.microsoft.com/office/drawing/2014/main" id="{B66D0293-B7D4-45FF-8DDB-52D4CEA85E69}"/>
                        </a:ext>
                      </a:extLst>
                    </p:cNvPr>
                    <p:cNvPicPr/>
                    <p:nvPr/>
                  </p:nvPicPr>
                  <p:blipFill>
                    <a:blip r:embed="rId868"/>
                    <a:stretch>
                      <a:fillRect/>
                    </a:stretch>
                  </p:blipFill>
                  <p:spPr>
                    <a:xfrm>
                      <a:off x="1399948" y="2993666"/>
                      <a:ext cx="82191" cy="9460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69">
                  <p14:nvContentPartPr>
                    <p14:cNvPr id="985" name="Håndskrift 984">
                      <a:extLst>
                        <a:ext uri="{FF2B5EF4-FFF2-40B4-BE49-F238E27FC236}">
                          <a16:creationId xmlns:a16="http://schemas.microsoft.com/office/drawing/2014/main" id="{242EE99C-145D-4D18-A941-C8DBAAB821A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79957" y="3021026"/>
                    <a:ext cx="63360" cy="73080"/>
                  </p14:xfrm>
                </p:contentPart>
              </mc:Choice>
              <mc:Fallback xmlns="">
                <p:pic>
                  <p:nvPicPr>
                    <p:cNvPr id="985" name="Håndskrift 984">
                      <a:extLst>
                        <a:ext uri="{FF2B5EF4-FFF2-40B4-BE49-F238E27FC236}">
                          <a16:creationId xmlns:a16="http://schemas.microsoft.com/office/drawing/2014/main" id="{242EE99C-145D-4D18-A941-C8DBAAB821A4}"/>
                        </a:ext>
                      </a:extLst>
                    </p:cNvPr>
                    <p:cNvPicPr/>
                    <p:nvPr/>
                  </p:nvPicPr>
                  <p:blipFill>
                    <a:blip r:embed="rId870"/>
                    <a:stretch>
                      <a:fillRect/>
                    </a:stretch>
                  </p:blipFill>
                  <p:spPr>
                    <a:xfrm>
                      <a:off x="1242017" y="2978289"/>
                      <a:ext cx="138861" cy="15812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71">
                  <p14:nvContentPartPr>
                    <p14:cNvPr id="986" name="Håndskrift 985">
                      <a:extLst>
                        <a:ext uri="{FF2B5EF4-FFF2-40B4-BE49-F238E27FC236}">
                          <a16:creationId xmlns:a16="http://schemas.microsoft.com/office/drawing/2014/main" id="{911A0A31-22EF-43CC-B182-CC6A0647242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14957" y="3068906"/>
                    <a:ext cx="63000" cy="79200"/>
                  </p14:xfrm>
                </p:contentPart>
              </mc:Choice>
              <mc:Fallback xmlns="">
                <p:pic>
                  <p:nvPicPr>
                    <p:cNvPr id="986" name="Håndskrift 985">
                      <a:extLst>
                        <a:ext uri="{FF2B5EF4-FFF2-40B4-BE49-F238E27FC236}">
                          <a16:creationId xmlns:a16="http://schemas.microsoft.com/office/drawing/2014/main" id="{911A0A31-22EF-43CC-B182-CC6A06472425}"/>
                        </a:ext>
                      </a:extLst>
                    </p:cNvPr>
                    <p:cNvPicPr/>
                    <p:nvPr/>
                  </p:nvPicPr>
                  <p:blipFill>
                    <a:blip r:embed="rId872"/>
                    <a:stretch>
                      <a:fillRect/>
                    </a:stretch>
                  </p:blipFill>
                  <p:spPr>
                    <a:xfrm>
                      <a:off x="1377232" y="3026325"/>
                      <a:ext cx="138072" cy="16393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73">
                  <p14:nvContentPartPr>
                    <p14:cNvPr id="987" name="Håndskrift 986">
                      <a:extLst>
                        <a:ext uri="{FF2B5EF4-FFF2-40B4-BE49-F238E27FC236}">
                          <a16:creationId xmlns:a16="http://schemas.microsoft.com/office/drawing/2014/main" id="{B723A8F0-084C-4148-AA1A-A037D2F4727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02437" y="3084746"/>
                    <a:ext cx="15480" cy="36000"/>
                  </p14:xfrm>
                </p:contentPart>
              </mc:Choice>
              <mc:Fallback xmlns="">
                <p:pic>
                  <p:nvPicPr>
                    <p:cNvPr id="987" name="Håndskrift 986">
                      <a:extLst>
                        <a:ext uri="{FF2B5EF4-FFF2-40B4-BE49-F238E27FC236}">
                          <a16:creationId xmlns:a16="http://schemas.microsoft.com/office/drawing/2014/main" id="{B723A8F0-084C-4148-AA1A-A037D2F47278}"/>
                        </a:ext>
                      </a:extLst>
                    </p:cNvPr>
                    <p:cNvPicPr/>
                    <p:nvPr/>
                  </p:nvPicPr>
                  <p:blipFill>
                    <a:blip r:embed="rId874"/>
                    <a:stretch>
                      <a:fillRect/>
                    </a:stretch>
                  </p:blipFill>
                  <p:spPr>
                    <a:xfrm>
                      <a:off x="1465580" y="3042393"/>
                      <a:ext cx="88826" cy="12028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75">
                  <p14:nvContentPartPr>
                    <p14:cNvPr id="988" name="Håndskrift 987">
                      <a:extLst>
                        <a:ext uri="{FF2B5EF4-FFF2-40B4-BE49-F238E27FC236}">
                          <a16:creationId xmlns:a16="http://schemas.microsoft.com/office/drawing/2014/main" id="{2CE37348-C232-4EFC-83FC-2D2F3A54FCC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86597" y="2981426"/>
                    <a:ext cx="40320" cy="95760"/>
                  </p14:xfrm>
                </p:contentPart>
              </mc:Choice>
              <mc:Fallback xmlns="">
                <p:pic>
                  <p:nvPicPr>
                    <p:cNvPr id="988" name="Håndskrift 987">
                      <a:extLst>
                        <a:ext uri="{FF2B5EF4-FFF2-40B4-BE49-F238E27FC236}">
                          <a16:creationId xmlns:a16="http://schemas.microsoft.com/office/drawing/2014/main" id="{2CE37348-C232-4EFC-83FC-2D2F3A54FCC9}"/>
                        </a:ext>
                      </a:extLst>
                    </p:cNvPr>
                    <p:cNvPicPr/>
                    <p:nvPr/>
                  </p:nvPicPr>
                  <p:blipFill>
                    <a:blip r:embed="rId876"/>
                    <a:stretch>
                      <a:fillRect/>
                    </a:stretch>
                  </p:blipFill>
                  <p:spPr>
                    <a:xfrm>
                      <a:off x="1448915" y="2938866"/>
                      <a:ext cx="115308" cy="18045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77">
                  <p14:nvContentPartPr>
                    <p14:cNvPr id="989" name="Håndskrift 988">
                      <a:extLst>
                        <a:ext uri="{FF2B5EF4-FFF2-40B4-BE49-F238E27FC236}">
                          <a16:creationId xmlns:a16="http://schemas.microsoft.com/office/drawing/2014/main" id="{2DA67A7F-D385-43CB-80D2-81D76D51BF1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31157" y="3132266"/>
                    <a:ext cx="24120" cy="36360"/>
                  </p14:xfrm>
                </p:contentPart>
              </mc:Choice>
              <mc:Fallback xmlns="">
                <p:pic>
                  <p:nvPicPr>
                    <p:cNvPr id="989" name="Håndskrift 988">
                      <a:extLst>
                        <a:ext uri="{FF2B5EF4-FFF2-40B4-BE49-F238E27FC236}">
                          <a16:creationId xmlns:a16="http://schemas.microsoft.com/office/drawing/2014/main" id="{2DA67A7F-D385-43CB-80D2-81D76D51BF11}"/>
                        </a:ext>
                      </a:extLst>
                    </p:cNvPr>
                    <p:cNvPicPr/>
                    <p:nvPr/>
                  </p:nvPicPr>
                  <p:blipFill>
                    <a:blip r:embed="rId878"/>
                    <a:stretch>
                      <a:fillRect/>
                    </a:stretch>
                  </p:blipFill>
                  <p:spPr>
                    <a:xfrm>
                      <a:off x="1393469" y="3089490"/>
                      <a:ext cx="99118" cy="1214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79">
                  <p14:nvContentPartPr>
                    <p14:cNvPr id="990" name="Håndskrift 989">
                      <a:extLst>
                        <a:ext uri="{FF2B5EF4-FFF2-40B4-BE49-F238E27FC236}">
                          <a16:creationId xmlns:a16="http://schemas.microsoft.com/office/drawing/2014/main" id="{887F13D1-E265-40AC-AC38-B10278C46F5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51237" y="3116786"/>
                    <a:ext cx="27000" cy="78840"/>
                  </p14:xfrm>
                </p:contentPart>
              </mc:Choice>
              <mc:Fallback xmlns="">
                <p:pic>
                  <p:nvPicPr>
                    <p:cNvPr id="990" name="Håndskrift 989">
                      <a:extLst>
                        <a:ext uri="{FF2B5EF4-FFF2-40B4-BE49-F238E27FC236}">
                          <a16:creationId xmlns:a16="http://schemas.microsoft.com/office/drawing/2014/main" id="{887F13D1-E265-40AC-AC38-B10278C46F5C}"/>
                        </a:ext>
                      </a:extLst>
                    </p:cNvPr>
                    <p:cNvPicPr/>
                    <p:nvPr/>
                  </p:nvPicPr>
                  <p:blipFill>
                    <a:blip r:embed="rId880"/>
                    <a:stretch>
                      <a:fillRect/>
                    </a:stretch>
                  </p:blipFill>
                  <p:spPr>
                    <a:xfrm>
                      <a:off x="1313737" y="3074170"/>
                      <a:ext cx="101625" cy="16364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81">
                  <p14:nvContentPartPr>
                    <p14:cNvPr id="991" name="Håndskrift 990">
                      <a:extLst>
                        <a:ext uri="{FF2B5EF4-FFF2-40B4-BE49-F238E27FC236}">
                          <a16:creationId xmlns:a16="http://schemas.microsoft.com/office/drawing/2014/main" id="{18BFB0E5-73B0-456C-8084-B51538BCCB5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03717" y="3148466"/>
                    <a:ext cx="18720" cy="59040"/>
                  </p14:xfrm>
                </p:contentPart>
              </mc:Choice>
              <mc:Fallback xmlns="">
                <p:pic>
                  <p:nvPicPr>
                    <p:cNvPr id="991" name="Håndskrift 990">
                      <a:extLst>
                        <a:ext uri="{FF2B5EF4-FFF2-40B4-BE49-F238E27FC236}">
                          <a16:creationId xmlns:a16="http://schemas.microsoft.com/office/drawing/2014/main" id="{18BFB0E5-73B0-456C-8084-B51538BCCB55}"/>
                        </a:ext>
                      </a:extLst>
                    </p:cNvPr>
                    <p:cNvPicPr/>
                    <p:nvPr/>
                  </p:nvPicPr>
                  <p:blipFill>
                    <a:blip r:embed="rId882"/>
                    <a:stretch>
                      <a:fillRect/>
                    </a:stretch>
                  </p:blipFill>
                  <p:spPr>
                    <a:xfrm>
                      <a:off x="1266277" y="3105683"/>
                      <a:ext cx="93226" cy="14417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83">
                  <p14:nvContentPartPr>
                    <p14:cNvPr id="992" name="Håndskrift 991">
                      <a:extLst>
                        <a:ext uri="{FF2B5EF4-FFF2-40B4-BE49-F238E27FC236}">
                          <a16:creationId xmlns:a16="http://schemas.microsoft.com/office/drawing/2014/main" id="{818F7F2A-485A-4254-A694-EDF98AFB408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00397" y="3124346"/>
                    <a:ext cx="360" cy="26640"/>
                  </p14:xfrm>
                </p:contentPart>
              </mc:Choice>
              <mc:Fallback xmlns="">
                <p:pic>
                  <p:nvPicPr>
                    <p:cNvPr id="992" name="Håndskrift 991">
                      <a:extLst>
                        <a:ext uri="{FF2B5EF4-FFF2-40B4-BE49-F238E27FC236}">
                          <a16:creationId xmlns:a16="http://schemas.microsoft.com/office/drawing/2014/main" id="{818F7F2A-485A-4254-A694-EDF98AFB4081}"/>
                        </a:ext>
                      </a:extLst>
                    </p:cNvPr>
                    <p:cNvPicPr/>
                    <p:nvPr/>
                  </p:nvPicPr>
                  <p:blipFill>
                    <a:blip r:embed="rId465"/>
                    <a:stretch>
                      <a:fillRect/>
                    </a:stretch>
                  </p:blipFill>
                  <p:spPr>
                    <a:xfrm>
                      <a:off x="1164397" y="3082060"/>
                      <a:ext cx="72000" cy="11078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84">
                  <p14:nvContentPartPr>
                    <p14:cNvPr id="993" name="Håndskrift 992">
                      <a:extLst>
                        <a:ext uri="{FF2B5EF4-FFF2-40B4-BE49-F238E27FC236}">
                          <a16:creationId xmlns:a16="http://schemas.microsoft.com/office/drawing/2014/main" id="{240536D1-5D0A-472C-ACE7-2C768DD1D63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01677" y="3140186"/>
                    <a:ext cx="55440" cy="74880"/>
                  </p14:xfrm>
                </p:contentPart>
              </mc:Choice>
              <mc:Fallback xmlns="">
                <p:pic>
                  <p:nvPicPr>
                    <p:cNvPr id="993" name="Håndskrift 992">
                      <a:extLst>
                        <a:ext uri="{FF2B5EF4-FFF2-40B4-BE49-F238E27FC236}">
                          <a16:creationId xmlns:a16="http://schemas.microsoft.com/office/drawing/2014/main" id="{240536D1-5D0A-472C-ACE7-2C768DD1D639}"/>
                        </a:ext>
                      </a:extLst>
                    </p:cNvPr>
                    <p:cNvPicPr/>
                    <p:nvPr/>
                  </p:nvPicPr>
                  <p:blipFill>
                    <a:blip r:embed="rId885"/>
                    <a:stretch>
                      <a:fillRect/>
                    </a:stretch>
                  </p:blipFill>
                  <p:spPr>
                    <a:xfrm>
                      <a:off x="963963" y="3097397"/>
                      <a:ext cx="130491" cy="16002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86">
                  <p14:nvContentPartPr>
                    <p14:cNvPr id="994" name="Håndskrift 993">
                      <a:extLst>
                        <a:ext uri="{FF2B5EF4-FFF2-40B4-BE49-F238E27FC236}">
                          <a16:creationId xmlns:a16="http://schemas.microsoft.com/office/drawing/2014/main" id="{BFDB2228-F503-4C58-9AE9-8116C65BF01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14197" y="3116786"/>
                    <a:ext cx="127440" cy="41760"/>
                  </p14:xfrm>
                </p:contentPart>
              </mc:Choice>
              <mc:Fallback xmlns="">
                <p:pic>
                  <p:nvPicPr>
                    <p:cNvPr id="994" name="Håndskrift 993">
                      <a:extLst>
                        <a:ext uri="{FF2B5EF4-FFF2-40B4-BE49-F238E27FC236}">
                          <a16:creationId xmlns:a16="http://schemas.microsoft.com/office/drawing/2014/main" id="{BFDB2228-F503-4C58-9AE9-8116C65BF01E}"/>
                        </a:ext>
                      </a:extLst>
                    </p:cNvPr>
                    <p:cNvPicPr/>
                    <p:nvPr/>
                  </p:nvPicPr>
                  <p:blipFill>
                    <a:blip r:embed="rId887"/>
                    <a:stretch>
                      <a:fillRect/>
                    </a:stretch>
                  </p:blipFill>
                  <p:spPr>
                    <a:xfrm>
                      <a:off x="876604" y="3074174"/>
                      <a:ext cx="202250" cy="12655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88">
                  <p14:nvContentPartPr>
                    <p14:cNvPr id="995" name="Håndskrift 994">
                      <a:extLst>
                        <a:ext uri="{FF2B5EF4-FFF2-40B4-BE49-F238E27FC236}">
                          <a16:creationId xmlns:a16="http://schemas.microsoft.com/office/drawing/2014/main" id="{FBA8109E-F08B-4B16-97C0-9424253601F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04997" y="3183386"/>
                    <a:ext cx="73080" cy="46440"/>
                  </p14:xfrm>
                </p:contentPart>
              </mc:Choice>
              <mc:Fallback xmlns="">
                <p:pic>
                  <p:nvPicPr>
                    <p:cNvPr id="995" name="Håndskrift 994">
                      <a:extLst>
                        <a:ext uri="{FF2B5EF4-FFF2-40B4-BE49-F238E27FC236}">
                          <a16:creationId xmlns:a16="http://schemas.microsoft.com/office/drawing/2014/main" id="{FBA8109E-F08B-4B16-97C0-9424253601F8}"/>
                        </a:ext>
                      </a:extLst>
                    </p:cNvPr>
                    <p:cNvPicPr/>
                    <p:nvPr/>
                  </p:nvPicPr>
                  <p:blipFill>
                    <a:blip r:embed="rId889"/>
                    <a:stretch>
                      <a:fillRect/>
                    </a:stretch>
                  </p:blipFill>
                  <p:spPr>
                    <a:xfrm>
                      <a:off x="1067327" y="3140780"/>
                      <a:ext cx="148044" cy="13122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90">
                  <p14:nvContentPartPr>
                    <p14:cNvPr id="996" name="Håndskrift 995">
                      <a:extLst>
                        <a:ext uri="{FF2B5EF4-FFF2-40B4-BE49-F238E27FC236}">
                          <a16:creationId xmlns:a16="http://schemas.microsoft.com/office/drawing/2014/main" id="{769E5706-1A16-4249-92B6-2710186B332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04637" y="3124346"/>
                    <a:ext cx="8640" cy="68040"/>
                  </p14:xfrm>
                </p:contentPart>
              </mc:Choice>
              <mc:Fallback xmlns="">
                <p:pic>
                  <p:nvPicPr>
                    <p:cNvPr id="996" name="Håndskrift 995">
                      <a:extLst>
                        <a:ext uri="{FF2B5EF4-FFF2-40B4-BE49-F238E27FC236}">
                          <a16:creationId xmlns:a16="http://schemas.microsoft.com/office/drawing/2014/main" id="{769E5706-1A16-4249-92B6-2710186B3329}"/>
                        </a:ext>
                      </a:extLst>
                    </p:cNvPr>
                    <p:cNvPicPr/>
                    <p:nvPr/>
                  </p:nvPicPr>
                  <p:blipFill>
                    <a:blip r:embed="rId891"/>
                    <a:stretch>
                      <a:fillRect/>
                    </a:stretch>
                  </p:blipFill>
                  <p:spPr>
                    <a:xfrm>
                      <a:off x="1067072" y="3081554"/>
                      <a:ext cx="83395" cy="15319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92">
                  <p14:nvContentPartPr>
                    <p14:cNvPr id="997" name="Håndskrift 996">
                      <a:extLst>
                        <a:ext uri="{FF2B5EF4-FFF2-40B4-BE49-F238E27FC236}">
                          <a16:creationId xmlns:a16="http://schemas.microsoft.com/office/drawing/2014/main" id="{97E52389-7E53-4C94-806E-6AA411707D5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73317" y="3235586"/>
                    <a:ext cx="20880" cy="74160"/>
                  </p14:xfrm>
                </p:contentPart>
              </mc:Choice>
              <mc:Fallback xmlns="">
                <p:pic>
                  <p:nvPicPr>
                    <p:cNvPr id="997" name="Håndskrift 996">
                      <a:extLst>
                        <a:ext uri="{FF2B5EF4-FFF2-40B4-BE49-F238E27FC236}">
                          <a16:creationId xmlns:a16="http://schemas.microsoft.com/office/drawing/2014/main" id="{97E52389-7E53-4C94-806E-6AA411707D55}"/>
                        </a:ext>
                      </a:extLst>
                    </p:cNvPr>
                    <p:cNvPicPr/>
                    <p:nvPr/>
                  </p:nvPicPr>
                  <p:blipFill>
                    <a:blip r:embed="rId893"/>
                    <a:stretch>
                      <a:fillRect/>
                    </a:stretch>
                  </p:blipFill>
                  <p:spPr>
                    <a:xfrm>
                      <a:off x="1035353" y="3192965"/>
                      <a:ext cx="96428" cy="15897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94">
                  <p14:nvContentPartPr>
                    <p14:cNvPr id="998" name="Håndskrift 997">
                      <a:extLst>
                        <a:ext uri="{FF2B5EF4-FFF2-40B4-BE49-F238E27FC236}">
                          <a16:creationId xmlns:a16="http://schemas.microsoft.com/office/drawing/2014/main" id="{0DF337D9-9FEA-4E2E-A28D-A9653D4E5A4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12917" y="3267626"/>
                    <a:ext cx="78840" cy="38880"/>
                  </p14:xfrm>
                </p:contentPart>
              </mc:Choice>
              <mc:Fallback xmlns="">
                <p:pic>
                  <p:nvPicPr>
                    <p:cNvPr id="998" name="Håndskrift 997">
                      <a:extLst>
                        <a:ext uri="{FF2B5EF4-FFF2-40B4-BE49-F238E27FC236}">
                          <a16:creationId xmlns:a16="http://schemas.microsoft.com/office/drawing/2014/main" id="{0DF337D9-9FEA-4E2E-A28D-A9653D4E5A45}"/>
                        </a:ext>
                      </a:extLst>
                    </p:cNvPr>
                    <p:cNvPicPr/>
                    <p:nvPr/>
                  </p:nvPicPr>
                  <p:blipFill>
                    <a:blip r:embed="rId895"/>
                    <a:stretch>
                      <a:fillRect/>
                    </a:stretch>
                  </p:blipFill>
                  <p:spPr>
                    <a:xfrm>
                      <a:off x="1075195" y="3224901"/>
                      <a:ext cx="153908" cy="12390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96">
                  <p14:nvContentPartPr>
                    <p14:cNvPr id="999" name="Håndskrift 998">
                      <a:extLst>
                        <a:ext uri="{FF2B5EF4-FFF2-40B4-BE49-F238E27FC236}">
                          <a16:creationId xmlns:a16="http://schemas.microsoft.com/office/drawing/2014/main" id="{3CDD164E-267A-4670-851E-74CF9358637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92477" y="3227666"/>
                    <a:ext cx="55080" cy="54720"/>
                  </p14:xfrm>
                </p:contentPart>
              </mc:Choice>
              <mc:Fallback xmlns="">
                <p:pic>
                  <p:nvPicPr>
                    <p:cNvPr id="999" name="Håndskrift 998">
                      <a:extLst>
                        <a:ext uri="{FF2B5EF4-FFF2-40B4-BE49-F238E27FC236}">
                          <a16:creationId xmlns:a16="http://schemas.microsoft.com/office/drawing/2014/main" id="{3CDD164E-267A-4670-851E-74CF93586374}"/>
                        </a:ext>
                      </a:extLst>
                    </p:cNvPr>
                    <p:cNvPicPr/>
                    <p:nvPr/>
                  </p:nvPicPr>
                  <p:blipFill>
                    <a:blip r:embed="rId897"/>
                    <a:stretch>
                      <a:fillRect/>
                    </a:stretch>
                  </p:blipFill>
                  <p:spPr>
                    <a:xfrm>
                      <a:off x="1154751" y="3184916"/>
                      <a:ext cx="130155" cy="13979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898">
                  <p14:nvContentPartPr>
                    <p14:cNvPr id="1000" name="Håndskrift 999">
                      <a:extLst>
                        <a:ext uri="{FF2B5EF4-FFF2-40B4-BE49-F238E27FC236}">
                          <a16:creationId xmlns:a16="http://schemas.microsoft.com/office/drawing/2014/main" id="{2E0AF3E6-B6E4-43E7-8854-A17FF9A4057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32437" y="3140186"/>
                    <a:ext cx="69120" cy="74880"/>
                  </p14:xfrm>
                </p:contentPart>
              </mc:Choice>
              <mc:Fallback xmlns="">
                <p:pic>
                  <p:nvPicPr>
                    <p:cNvPr id="1000" name="Håndskrift 999">
                      <a:extLst>
                        <a:ext uri="{FF2B5EF4-FFF2-40B4-BE49-F238E27FC236}">
                          <a16:creationId xmlns:a16="http://schemas.microsoft.com/office/drawing/2014/main" id="{2E0AF3E6-B6E4-43E7-8854-A17FF9A4057F}"/>
                        </a:ext>
                      </a:extLst>
                    </p:cNvPr>
                    <p:cNvPicPr/>
                    <p:nvPr/>
                  </p:nvPicPr>
                  <p:blipFill>
                    <a:blip r:embed="rId899"/>
                    <a:stretch>
                      <a:fillRect/>
                    </a:stretch>
                  </p:blipFill>
                  <p:spPr>
                    <a:xfrm>
                      <a:off x="1194872" y="3097397"/>
                      <a:ext cx="143875" cy="16002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00">
                  <p14:nvContentPartPr>
                    <p14:cNvPr id="1001" name="Håndskrift 1000">
                      <a:extLst>
                        <a:ext uri="{FF2B5EF4-FFF2-40B4-BE49-F238E27FC236}">
                          <a16:creationId xmlns:a16="http://schemas.microsoft.com/office/drawing/2014/main" id="{5233C5A8-CC4C-4983-B8D1-C52EADE61F1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03717" y="3283466"/>
                    <a:ext cx="3600" cy="91440"/>
                  </p14:xfrm>
                </p:contentPart>
              </mc:Choice>
              <mc:Fallback xmlns="">
                <p:pic>
                  <p:nvPicPr>
                    <p:cNvPr id="1001" name="Håndskrift 1000">
                      <a:extLst>
                        <a:ext uri="{FF2B5EF4-FFF2-40B4-BE49-F238E27FC236}">
                          <a16:creationId xmlns:a16="http://schemas.microsoft.com/office/drawing/2014/main" id="{5233C5A8-CC4C-4983-B8D1-C52EADE61F15}"/>
                        </a:ext>
                      </a:extLst>
                    </p:cNvPr>
                    <p:cNvPicPr/>
                    <p:nvPr/>
                  </p:nvPicPr>
                  <p:blipFill>
                    <a:blip r:embed="rId901"/>
                    <a:stretch>
                      <a:fillRect/>
                    </a:stretch>
                  </p:blipFill>
                  <p:spPr>
                    <a:xfrm>
                      <a:off x="1267717" y="3240936"/>
                      <a:ext cx="75240" cy="17607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02">
                  <p14:nvContentPartPr>
                    <p14:cNvPr id="1002" name="Håndskrift 1001">
                      <a:extLst>
                        <a:ext uri="{FF2B5EF4-FFF2-40B4-BE49-F238E27FC236}">
                          <a16:creationId xmlns:a16="http://schemas.microsoft.com/office/drawing/2014/main" id="{315F8713-B123-49A1-9745-A318814A652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14957" y="3317666"/>
                    <a:ext cx="16920" cy="29880"/>
                  </p14:xfrm>
                </p:contentPart>
              </mc:Choice>
              <mc:Fallback xmlns="">
                <p:pic>
                  <p:nvPicPr>
                    <p:cNvPr id="1002" name="Håndskrift 1001">
                      <a:extLst>
                        <a:ext uri="{FF2B5EF4-FFF2-40B4-BE49-F238E27FC236}">
                          <a16:creationId xmlns:a16="http://schemas.microsoft.com/office/drawing/2014/main" id="{315F8713-B123-49A1-9745-A318814A652F}"/>
                        </a:ext>
                      </a:extLst>
                    </p:cNvPr>
                    <p:cNvPicPr/>
                    <p:nvPr/>
                  </p:nvPicPr>
                  <p:blipFill>
                    <a:blip r:embed="rId903"/>
                    <a:stretch>
                      <a:fillRect/>
                    </a:stretch>
                  </p:blipFill>
                  <p:spPr>
                    <a:xfrm>
                      <a:off x="1378174" y="3274980"/>
                      <a:ext cx="90117" cy="11482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04">
                  <p14:nvContentPartPr>
                    <p14:cNvPr id="1003" name="Håndskrift 1002">
                      <a:extLst>
                        <a:ext uri="{FF2B5EF4-FFF2-40B4-BE49-F238E27FC236}">
                          <a16:creationId xmlns:a16="http://schemas.microsoft.com/office/drawing/2014/main" id="{2317C210-A38F-4664-939B-FA117E757D7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46917" y="3251786"/>
                    <a:ext cx="129600" cy="54720"/>
                  </p14:xfrm>
                </p:contentPart>
              </mc:Choice>
              <mc:Fallback xmlns="">
                <p:pic>
                  <p:nvPicPr>
                    <p:cNvPr id="1003" name="Håndskrift 1002">
                      <a:extLst>
                        <a:ext uri="{FF2B5EF4-FFF2-40B4-BE49-F238E27FC236}">
                          <a16:creationId xmlns:a16="http://schemas.microsoft.com/office/drawing/2014/main" id="{2317C210-A38F-4664-939B-FA117E757D7B}"/>
                        </a:ext>
                      </a:extLst>
                    </p:cNvPr>
                    <p:cNvPicPr/>
                    <p:nvPr/>
                  </p:nvPicPr>
                  <p:blipFill>
                    <a:blip r:embed="rId905"/>
                    <a:stretch>
                      <a:fillRect/>
                    </a:stretch>
                  </p:blipFill>
                  <p:spPr>
                    <a:xfrm>
                      <a:off x="1309243" y="3208699"/>
                      <a:ext cx="204572" cy="1404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06">
                  <p14:nvContentPartPr>
                    <p14:cNvPr id="1004" name="Håndskrift 1003">
                      <a:extLst>
                        <a:ext uri="{FF2B5EF4-FFF2-40B4-BE49-F238E27FC236}">
                          <a16:creationId xmlns:a16="http://schemas.microsoft.com/office/drawing/2014/main" id="{F82F9847-5445-43F8-911B-5454081BC5F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22797" y="3243866"/>
                    <a:ext cx="20880" cy="71280"/>
                  </p14:xfrm>
                </p:contentPart>
              </mc:Choice>
              <mc:Fallback xmlns="">
                <p:pic>
                  <p:nvPicPr>
                    <p:cNvPr id="1004" name="Håndskrift 1003">
                      <a:extLst>
                        <a:ext uri="{FF2B5EF4-FFF2-40B4-BE49-F238E27FC236}">
                          <a16:creationId xmlns:a16="http://schemas.microsoft.com/office/drawing/2014/main" id="{F82F9847-5445-43F8-911B-5454081BC5FE}"/>
                        </a:ext>
                      </a:extLst>
                    </p:cNvPr>
                    <p:cNvPicPr/>
                    <p:nvPr/>
                  </p:nvPicPr>
                  <p:blipFill>
                    <a:blip r:embed="rId907"/>
                    <a:stretch>
                      <a:fillRect/>
                    </a:stretch>
                  </p:blipFill>
                  <p:spPr>
                    <a:xfrm>
                      <a:off x="1284833" y="3201183"/>
                      <a:ext cx="96428" cy="15621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08">
                  <p14:nvContentPartPr>
                    <p14:cNvPr id="1005" name="Håndskrift 1004">
                      <a:extLst>
                        <a:ext uri="{FF2B5EF4-FFF2-40B4-BE49-F238E27FC236}">
                          <a16:creationId xmlns:a16="http://schemas.microsoft.com/office/drawing/2014/main" id="{8CA0CB8A-1732-473E-B05C-2D346C1B690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67077" y="3140186"/>
                    <a:ext cx="108720" cy="57960"/>
                  </p14:xfrm>
                </p:contentPart>
              </mc:Choice>
              <mc:Fallback xmlns="">
                <p:pic>
                  <p:nvPicPr>
                    <p:cNvPr id="1005" name="Håndskrift 1004">
                      <a:extLst>
                        <a:ext uri="{FF2B5EF4-FFF2-40B4-BE49-F238E27FC236}">
                          <a16:creationId xmlns:a16="http://schemas.microsoft.com/office/drawing/2014/main" id="{8CA0CB8A-1732-473E-B05C-2D346C1B6908}"/>
                        </a:ext>
                      </a:extLst>
                    </p:cNvPr>
                    <p:cNvPicPr/>
                    <p:nvPr/>
                  </p:nvPicPr>
                  <p:blipFill>
                    <a:blip r:embed="rId909"/>
                    <a:stretch>
                      <a:fillRect/>
                    </a:stretch>
                  </p:blipFill>
                  <p:spPr>
                    <a:xfrm>
                      <a:off x="1329327" y="3097568"/>
                      <a:ext cx="183843" cy="1427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10">
                  <p14:nvContentPartPr>
                    <p14:cNvPr id="1006" name="Håndskrift 1005">
                      <a:extLst>
                        <a:ext uri="{FF2B5EF4-FFF2-40B4-BE49-F238E27FC236}">
                          <a16:creationId xmlns:a16="http://schemas.microsoft.com/office/drawing/2014/main" id="{2A6E986B-2132-4347-88D9-73DEE7CDCD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94517" y="3180146"/>
                    <a:ext cx="40320" cy="99720"/>
                  </p14:xfrm>
                </p:contentPart>
              </mc:Choice>
              <mc:Fallback xmlns="">
                <p:pic>
                  <p:nvPicPr>
                    <p:cNvPr id="1006" name="Håndskrift 1005">
                      <a:extLst>
                        <a:ext uri="{FF2B5EF4-FFF2-40B4-BE49-F238E27FC236}">
                          <a16:creationId xmlns:a16="http://schemas.microsoft.com/office/drawing/2014/main" id="{2A6E986B-2132-4347-88D9-73DEE7CDCDDD}"/>
                        </a:ext>
                      </a:extLst>
                    </p:cNvPr>
                    <p:cNvPicPr/>
                    <p:nvPr/>
                  </p:nvPicPr>
                  <p:blipFill>
                    <a:blip r:embed="rId911"/>
                    <a:stretch>
                      <a:fillRect/>
                    </a:stretch>
                  </p:blipFill>
                  <p:spPr>
                    <a:xfrm>
                      <a:off x="1456835" y="3137531"/>
                      <a:ext cx="115308" cy="18452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12">
                  <p14:nvContentPartPr>
                    <p14:cNvPr id="1007" name="Håndskrift 1006">
                      <a:extLst>
                        <a:ext uri="{FF2B5EF4-FFF2-40B4-BE49-F238E27FC236}">
                          <a16:creationId xmlns:a16="http://schemas.microsoft.com/office/drawing/2014/main" id="{B7D2DD63-0A28-4670-9482-5451817199F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94517" y="3227666"/>
                    <a:ext cx="23760" cy="110520"/>
                  </p14:xfrm>
                </p:contentPart>
              </mc:Choice>
              <mc:Fallback xmlns="">
                <p:pic>
                  <p:nvPicPr>
                    <p:cNvPr id="1007" name="Håndskrift 1006">
                      <a:extLst>
                        <a:ext uri="{FF2B5EF4-FFF2-40B4-BE49-F238E27FC236}">
                          <a16:creationId xmlns:a16="http://schemas.microsoft.com/office/drawing/2014/main" id="{B7D2DD63-0A28-4670-9482-5451817199F1}"/>
                        </a:ext>
                      </a:extLst>
                    </p:cNvPr>
                    <p:cNvPicPr/>
                    <p:nvPr/>
                  </p:nvPicPr>
                  <p:blipFill>
                    <a:blip r:embed="rId913"/>
                    <a:stretch>
                      <a:fillRect/>
                    </a:stretch>
                  </p:blipFill>
                  <p:spPr>
                    <a:xfrm>
                      <a:off x="1456803" y="3184994"/>
                      <a:ext cx="98811" cy="19543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14">
                  <p14:nvContentPartPr>
                    <p14:cNvPr id="1008" name="Håndskrift 1007">
                      <a:extLst>
                        <a:ext uri="{FF2B5EF4-FFF2-40B4-BE49-F238E27FC236}">
                          <a16:creationId xmlns:a16="http://schemas.microsoft.com/office/drawing/2014/main" id="{C5DB4C21-AB8A-4FD5-A3EA-7ABCE9A38D4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34477" y="3196346"/>
                    <a:ext cx="90720" cy="86400"/>
                  </p14:xfrm>
                </p:contentPart>
              </mc:Choice>
              <mc:Fallback xmlns="">
                <p:pic>
                  <p:nvPicPr>
                    <p:cNvPr id="1008" name="Håndskrift 1007">
                      <a:extLst>
                        <a:ext uri="{FF2B5EF4-FFF2-40B4-BE49-F238E27FC236}">
                          <a16:creationId xmlns:a16="http://schemas.microsoft.com/office/drawing/2014/main" id="{C5DB4C21-AB8A-4FD5-A3EA-7ABCE9A38D4A}"/>
                        </a:ext>
                      </a:extLst>
                    </p:cNvPr>
                    <p:cNvPicPr/>
                    <p:nvPr/>
                  </p:nvPicPr>
                  <p:blipFill>
                    <a:blip r:embed="rId915"/>
                    <a:stretch>
                      <a:fillRect/>
                    </a:stretch>
                  </p:blipFill>
                  <p:spPr>
                    <a:xfrm>
                      <a:off x="1496834" y="3153574"/>
                      <a:ext cx="165630" cy="17151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16">
                  <p14:nvContentPartPr>
                    <p14:cNvPr id="1009" name="Håndskrift 1008">
                      <a:extLst>
                        <a:ext uri="{FF2B5EF4-FFF2-40B4-BE49-F238E27FC236}">
                          <a16:creationId xmlns:a16="http://schemas.microsoft.com/office/drawing/2014/main" id="{25A12CDD-56E6-4E76-93B3-5E528B5856A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653277" y="3227666"/>
                    <a:ext cx="66240" cy="135000"/>
                  </p14:xfrm>
                </p:contentPart>
              </mc:Choice>
              <mc:Fallback xmlns="">
                <p:pic>
                  <p:nvPicPr>
                    <p:cNvPr id="1009" name="Håndskrift 1008">
                      <a:extLst>
                        <a:ext uri="{FF2B5EF4-FFF2-40B4-BE49-F238E27FC236}">
                          <a16:creationId xmlns:a16="http://schemas.microsoft.com/office/drawing/2014/main" id="{25A12CDD-56E6-4E76-93B3-5E528B5856AB}"/>
                        </a:ext>
                      </a:extLst>
                    </p:cNvPr>
                    <p:cNvPicPr/>
                    <p:nvPr/>
                  </p:nvPicPr>
                  <p:blipFill>
                    <a:blip r:embed="rId917"/>
                    <a:stretch>
                      <a:fillRect/>
                    </a:stretch>
                  </p:blipFill>
                  <p:spPr>
                    <a:xfrm>
                      <a:off x="1615426" y="3184944"/>
                      <a:ext cx="141564" cy="22001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18">
                  <p14:nvContentPartPr>
                    <p14:cNvPr id="1010" name="Håndskrift 1009">
                      <a:extLst>
                        <a:ext uri="{FF2B5EF4-FFF2-40B4-BE49-F238E27FC236}">
                          <a16:creationId xmlns:a16="http://schemas.microsoft.com/office/drawing/2014/main" id="{0B164BCB-EDF0-4A51-838D-4911005733D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59677" y="3355106"/>
                    <a:ext cx="133560" cy="92160"/>
                  </p14:xfrm>
                </p:contentPart>
              </mc:Choice>
              <mc:Fallback xmlns="">
                <p:pic>
                  <p:nvPicPr>
                    <p:cNvPr id="1010" name="Håndskrift 1009">
                      <a:extLst>
                        <a:ext uri="{FF2B5EF4-FFF2-40B4-BE49-F238E27FC236}">
                          <a16:creationId xmlns:a16="http://schemas.microsoft.com/office/drawing/2014/main" id="{0B164BCB-EDF0-4A51-838D-4911005733D1}"/>
                        </a:ext>
                      </a:extLst>
                    </p:cNvPr>
                    <p:cNvPicPr/>
                    <p:nvPr/>
                  </p:nvPicPr>
                  <p:blipFill>
                    <a:blip r:embed="rId919"/>
                    <a:stretch>
                      <a:fillRect/>
                    </a:stretch>
                  </p:blipFill>
                  <p:spPr>
                    <a:xfrm>
                      <a:off x="1522054" y="3312439"/>
                      <a:ext cx="208429" cy="17706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20">
                  <p14:nvContentPartPr>
                    <p14:cNvPr id="1011" name="Håndskrift 1010">
                      <a:extLst>
                        <a:ext uri="{FF2B5EF4-FFF2-40B4-BE49-F238E27FC236}">
                          <a16:creationId xmlns:a16="http://schemas.microsoft.com/office/drawing/2014/main" id="{5C9A43DA-7F34-4D80-95AD-9FA927F213E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18637" y="3315506"/>
                    <a:ext cx="39960" cy="97200"/>
                  </p14:xfrm>
                </p:contentPart>
              </mc:Choice>
              <mc:Fallback xmlns="">
                <p:pic>
                  <p:nvPicPr>
                    <p:cNvPr id="1011" name="Håndskrift 1010">
                      <a:extLst>
                        <a:ext uri="{FF2B5EF4-FFF2-40B4-BE49-F238E27FC236}">
                          <a16:creationId xmlns:a16="http://schemas.microsoft.com/office/drawing/2014/main" id="{5C9A43DA-7F34-4D80-95AD-9FA927F213E4}"/>
                        </a:ext>
                      </a:extLst>
                    </p:cNvPr>
                    <p:cNvPicPr/>
                    <p:nvPr/>
                  </p:nvPicPr>
                  <p:blipFill>
                    <a:blip r:embed="rId921"/>
                    <a:stretch>
                      <a:fillRect/>
                    </a:stretch>
                  </p:blipFill>
                  <p:spPr>
                    <a:xfrm>
                      <a:off x="1481291" y="3272874"/>
                      <a:ext cx="114278" cy="18203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22">
                  <p14:nvContentPartPr>
                    <p14:cNvPr id="1012" name="Håndskrift 1011">
                      <a:extLst>
                        <a:ext uri="{FF2B5EF4-FFF2-40B4-BE49-F238E27FC236}">
                          <a16:creationId xmlns:a16="http://schemas.microsoft.com/office/drawing/2014/main" id="{9BE9D60A-A1EF-4E3B-8B9A-DECBDB6F7D8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81637" y="3349346"/>
                    <a:ext cx="59400" cy="23760"/>
                  </p14:xfrm>
                </p:contentPart>
              </mc:Choice>
              <mc:Fallback xmlns="">
                <p:pic>
                  <p:nvPicPr>
                    <p:cNvPr id="1012" name="Håndskrift 1011">
                      <a:extLst>
                        <a:ext uri="{FF2B5EF4-FFF2-40B4-BE49-F238E27FC236}">
                          <a16:creationId xmlns:a16="http://schemas.microsoft.com/office/drawing/2014/main" id="{9BE9D60A-A1EF-4E3B-8B9A-DECBDB6F7D87}"/>
                        </a:ext>
                      </a:extLst>
                    </p:cNvPr>
                    <p:cNvPicPr/>
                    <p:nvPr/>
                  </p:nvPicPr>
                  <p:blipFill>
                    <a:blip r:embed="rId923"/>
                    <a:stretch>
                      <a:fillRect/>
                    </a:stretch>
                  </p:blipFill>
                  <p:spPr>
                    <a:xfrm>
                      <a:off x="1544042" y="3306917"/>
                      <a:ext cx="134214" cy="10819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24">
                  <p14:nvContentPartPr>
                    <p14:cNvPr id="1013" name="Håndskrift 1012">
                      <a:extLst>
                        <a:ext uri="{FF2B5EF4-FFF2-40B4-BE49-F238E27FC236}">
                          <a16:creationId xmlns:a16="http://schemas.microsoft.com/office/drawing/2014/main" id="{7C4A3F03-036D-4D59-BA4A-FEB3E9145AF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48677" y="3387146"/>
                    <a:ext cx="36720" cy="32760"/>
                  </p14:xfrm>
                </p:contentPart>
              </mc:Choice>
              <mc:Fallback xmlns="">
                <p:pic>
                  <p:nvPicPr>
                    <p:cNvPr id="1013" name="Håndskrift 1012">
                      <a:extLst>
                        <a:ext uri="{FF2B5EF4-FFF2-40B4-BE49-F238E27FC236}">
                          <a16:creationId xmlns:a16="http://schemas.microsoft.com/office/drawing/2014/main" id="{7C4A3F03-036D-4D59-BA4A-FEB3E9145AF1}"/>
                        </a:ext>
                      </a:extLst>
                    </p:cNvPr>
                    <p:cNvPicPr/>
                    <p:nvPr/>
                  </p:nvPicPr>
                  <p:blipFill>
                    <a:blip r:embed="rId925"/>
                    <a:stretch>
                      <a:fillRect/>
                    </a:stretch>
                  </p:blipFill>
                  <p:spPr>
                    <a:xfrm>
                      <a:off x="1710821" y="3344601"/>
                      <a:ext cx="112053" cy="11742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26">
                  <p14:nvContentPartPr>
                    <p14:cNvPr id="1014" name="Håndskrift 1013">
                      <a:extLst>
                        <a:ext uri="{FF2B5EF4-FFF2-40B4-BE49-F238E27FC236}">
                          <a16:creationId xmlns:a16="http://schemas.microsoft.com/office/drawing/2014/main" id="{669F324E-22B6-4415-A726-B7F27C71EAD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64877" y="3410906"/>
                    <a:ext cx="39960" cy="79920"/>
                  </p14:xfrm>
                </p:contentPart>
              </mc:Choice>
              <mc:Fallback xmlns="">
                <p:pic>
                  <p:nvPicPr>
                    <p:cNvPr id="1014" name="Håndskrift 1013">
                      <a:extLst>
                        <a:ext uri="{FF2B5EF4-FFF2-40B4-BE49-F238E27FC236}">
                          <a16:creationId xmlns:a16="http://schemas.microsoft.com/office/drawing/2014/main" id="{669F324E-22B6-4415-A726-B7F27C71EAD8}"/>
                        </a:ext>
                      </a:extLst>
                    </p:cNvPr>
                    <p:cNvPicPr/>
                    <p:nvPr/>
                  </p:nvPicPr>
                  <p:blipFill>
                    <a:blip r:embed="rId927"/>
                    <a:stretch>
                      <a:fillRect/>
                    </a:stretch>
                  </p:blipFill>
                  <p:spPr>
                    <a:xfrm>
                      <a:off x="1726820" y="3368168"/>
                      <a:ext cx="115694" cy="1649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28">
                  <p14:nvContentPartPr>
                    <p14:cNvPr id="1015" name="Håndskrift 1014">
                      <a:extLst>
                        <a:ext uri="{FF2B5EF4-FFF2-40B4-BE49-F238E27FC236}">
                          <a16:creationId xmlns:a16="http://schemas.microsoft.com/office/drawing/2014/main" id="{69C88B81-658A-4E35-A2A0-D8408C56BE0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34797" y="3370946"/>
                    <a:ext cx="42120" cy="47160"/>
                  </p14:xfrm>
                </p:contentPart>
              </mc:Choice>
              <mc:Fallback xmlns="">
                <p:pic>
                  <p:nvPicPr>
                    <p:cNvPr id="1015" name="Håndskrift 1014">
                      <a:extLst>
                        <a:ext uri="{FF2B5EF4-FFF2-40B4-BE49-F238E27FC236}">
                          <a16:creationId xmlns:a16="http://schemas.microsoft.com/office/drawing/2014/main" id="{69C88B81-658A-4E35-A2A0-D8408C56BE0F}"/>
                        </a:ext>
                      </a:extLst>
                    </p:cNvPr>
                    <p:cNvPicPr/>
                    <p:nvPr/>
                  </p:nvPicPr>
                  <p:blipFill>
                    <a:blip r:embed="rId929"/>
                    <a:stretch>
                      <a:fillRect/>
                    </a:stretch>
                  </p:blipFill>
                  <p:spPr>
                    <a:xfrm>
                      <a:off x="1897523" y="3328460"/>
                      <a:ext cx="116296" cy="13170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30">
                  <p14:nvContentPartPr>
                    <p14:cNvPr id="1016" name="Håndskrift 1015">
                      <a:extLst>
                        <a:ext uri="{FF2B5EF4-FFF2-40B4-BE49-F238E27FC236}">
                          <a16:creationId xmlns:a16="http://schemas.microsoft.com/office/drawing/2014/main" id="{02F13C75-C3B0-4172-90EE-B699077123A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88637" y="3347186"/>
                    <a:ext cx="29880" cy="54360"/>
                  </p14:xfrm>
                </p:contentPart>
              </mc:Choice>
              <mc:Fallback xmlns="">
                <p:pic>
                  <p:nvPicPr>
                    <p:cNvPr id="1016" name="Håndskrift 1015">
                      <a:extLst>
                        <a:ext uri="{FF2B5EF4-FFF2-40B4-BE49-F238E27FC236}">
                          <a16:creationId xmlns:a16="http://schemas.microsoft.com/office/drawing/2014/main" id="{02F13C75-C3B0-4172-90EE-B699077123AC}"/>
                        </a:ext>
                      </a:extLst>
                    </p:cNvPr>
                    <p:cNvPicPr/>
                    <p:nvPr/>
                  </p:nvPicPr>
                  <p:blipFill>
                    <a:blip r:embed="rId931"/>
                    <a:stretch>
                      <a:fillRect/>
                    </a:stretch>
                  </p:blipFill>
                  <p:spPr>
                    <a:xfrm>
                      <a:off x="1750814" y="3304383"/>
                      <a:ext cx="105147" cy="13953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32">
                  <p14:nvContentPartPr>
                    <p14:cNvPr id="1017" name="Håndskrift 1016">
                      <a:extLst>
                        <a:ext uri="{FF2B5EF4-FFF2-40B4-BE49-F238E27FC236}">
                          <a16:creationId xmlns:a16="http://schemas.microsoft.com/office/drawing/2014/main" id="{99A8FC03-6A2D-47E7-9813-97D87168DDE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820677" y="3402986"/>
                    <a:ext cx="23400" cy="23040"/>
                  </p14:xfrm>
                </p:contentPart>
              </mc:Choice>
              <mc:Fallback xmlns="">
                <p:pic>
                  <p:nvPicPr>
                    <p:cNvPr id="1017" name="Håndskrift 1016">
                      <a:extLst>
                        <a:ext uri="{FF2B5EF4-FFF2-40B4-BE49-F238E27FC236}">
                          <a16:creationId xmlns:a16="http://schemas.microsoft.com/office/drawing/2014/main" id="{99A8FC03-6A2D-47E7-9813-97D87168DDE2}"/>
                        </a:ext>
                      </a:extLst>
                    </p:cNvPr>
                    <p:cNvPicPr/>
                    <p:nvPr/>
                  </p:nvPicPr>
                  <p:blipFill>
                    <a:blip r:embed="rId933"/>
                    <a:stretch>
                      <a:fillRect/>
                    </a:stretch>
                  </p:blipFill>
                  <p:spPr>
                    <a:xfrm>
                      <a:off x="1782935" y="3360319"/>
                      <a:ext cx="98506" cy="10794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34">
                  <p14:nvContentPartPr>
                    <p14:cNvPr id="1018" name="Håndskrift 1017">
                      <a:extLst>
                        <a:ext uri="{FF2B5EF4-FFF2-40B4-BE49-F238E27FC236}">
                          <a16:creationId xmlns:a16="http://schemas.microsoft.com/office/drawing/2014/main" id="{E26F4553-E8F7-4E65-85C9-AA41F631557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003557" y="3363026"/>
                    <a:ext cx="21600" cy="9720"/>
                  </p14:xfrm>
                </p:contentPart>
              </mc:Choice>
              <mc:Fallback xmlns="">
                <p:pic>
                  <p:nvPicPr>
                    <p:cNvPr id="1018" name="Håndskrift 1017">
                      <a:extLst>
                        <a:ext uri="{FF2B5EF4-FFF2-40B4-BE49-F238E27FC236}">
                          <a16:creationId xmlns:a16="http://schemas.microsoft.com/office/drawing/2014/main" id="{E26F4553-E8F7-4E65-85C9-AA41F631557F}"/>
                        </a:ext>
                      </a:extLst>
                    </p:cNvPr>
                    <p:cNvPicPr/>
                    <p:nvPr/>
                  </p:nvPicPr>
                  <p:blipFill>
                    <a:blip r:embed="rId935"/>
                    <a:stretch>
                      <a:fillRect/>
                    </a:stretch>
                  </p:blipFill>
                  <p:spPr>
                    <a:xfrm>
                      <a:off x="1966316" y="3318844"/>
                      <a:ext cx="95710" cy="9764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36">
                  <p14:nvContentPartPr>
                    <p14:cNvPr id="1019" name="Håndskrift 1018">
                      <a:extLst>
                        <a:ext uri="{FF2B5EF4-FFF2-40B4-BE49-F238E27FC236}">
                          <a16:creationId xmlns:a16="http://schemas.microsoft.com/office/drawing/2014/main" id="{8D7495CB-A43F-4D1C-B948-2978FF3B9C8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031997" y="3323066"/>
                    <a:ext cx="3600" cy="360"/>
                  </p14:xfrm>
                </p:contentPart>
              </mc:Choice>
              <mc:Fallback xmlns="">
                <p:pic>
                  <p:nvPicPr>
                    <p:cNvPr id="1019" name="Håndskrift 1018">
                      <a:extLst>
                        <a:ext uri="{FF2B5EF4-FFF2-40B4-BE49-F238E27FC236}">
                          <a16:creationId xmlns:a16="http://schemas.microsoft.com/office/drawing/2014/main" id="{8D7495CB-A43F-4D1C-B948-2978FF3B9C84}"/>
                        </a:ext>
                      </a:extLst>
                    </p:cNvPr>
                    <p:cNvPicPr/>
                    <p:nvPr/>
                  </p:nvPicPr>
                  <p:blipFill>
                    <a:blip r:embed="rId848"/>
                    <a:stretch>
                      <a:fillRect/>
                    </a:stretch>
                  </p:blipFill>
                  <p:spPr>
                    <a:xfrm>
                      <a:off x="1995997" y="3287066"/>
                      <a:ext cx="75240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37">
                  <p14:nvContentPartPr>
                    <p14:cNvPr id="1020" name="Håndskrift 1019">
                      <a:extLst>
                        <a:ext uri="{FF2B5EF4-FFF2-40B4-BE49-F238E27FC236}">
                          <a16:creationId xmlns:a16="http://schemas.microsoft.com/office/drawing/2014/main" id="{B14869E3-788E-4E97-A71B-ACF396C3C8D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01317" y="3235586"/>
                    <a:ext cx="8640" cy="85680"/>
                  </p14:xfrm>
                </p:contentPart>
              </mc:Choice>
              <mc:Fallback xmlns="">
                <p:pic>
                  <p:nvPicPr>
                    <p:cNvPr id="1020" name="Håndskrift 1019">
                      <a:extLst>
                        <a:ext uri="{FF2B5EF4-FFF2-40B4-BE49-F238E27FC236}">
                          <a16:creationId xmlns:a16="http://schemas.microsoft.com/office/drawing/2014/main" id="{B14869E3-788E-4E97-A71B-ACF396C3C8D1}"/>
                        </a:ext>
                      </a:extLst>
                    </p:cNvPr>
                    <p:cNvPicPr/>
                    <p:nvPr/>
                  </p:nvPicPr>
                  <p:blipFill>
                    <a:blip r:embed="rId938"/>
                    <a:stretch>
                      <a:fillRect/>
                    </a:stretch>
                  </p:blipFill>
                  <p:spPr>
                    <a:xfrm>
                      <a:off x="963752" y="3192959"/>
                      <a:ext cx="83395" cy="17050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39">
                  <p14:nvContentPartPr>
                    <p14:cNvPr id="1021" name="Håndskrift 1020">
                      <a:extLst>
                        <a:ext uri="{FF2B5EF4-FFF2-40B4-BE49-F238E27FC236}">
                          <a16:creationId xmlns:a16="http://schemas.microsoft.com/office/drawing/2014/main" id="{7F143402-DD78-4429-871D-F4933F7669A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05917" y="3164306"/>
                    <a:ext cx="8640" cy="66240"/>
                  </p14:xfrm>
                </p:contentPart>
              </mc:Choice>
              <mc:Fallback xmlns="">
                <p:pic>
                  <p:nvPicPr>
                    <p:cNvPr id="1021" name="Håndskrift 1020">
                      <a:extLst>
                        <a:ext uri="{FF2B5EF4-FFF2-40B4-BE49-F238E27FC236}">
                          <a16:creationId xmlns:a16="http://schemas.microsoft.com/office/drawing/2014/main" id="{7F143402-DD78-4429-871D-F4933F7669A1}"/>
                        </a:ext>
                      </a:extLst>
                    </p:cNvPr>
                    <p:cNvPicPr/>
                    <p:nvPr/>
                  </p:nvPicPr>
                  <p:blipFill>
                    <a:blip r:embed="rId940"/>
                    <a:stretch>
                      <a:fillRect/>
                    </a:stretch>
                  </p:blipFill>
                  <p:spPr>
                    <a:xfrm>
                      <a:off x="868352" y="3121293"/>
                      <a:ext cx="83395" cy="15183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41">
                  <p14:nvContentPartPr>
                    <p14:cNvPr id="1022" name="Håndskrift 1021">
                      <a:extLst>
                        <a:ext uri="{FF2B5EF4-FFF2-40B4-BE49-F238E27FC236}">
                          <a16:creationId xmlns:a16="http://schemas.microsoft.com/office/drawing/2014/main" id="{279ACC1F-8B9D-4C64-B462-DDFE04A9E18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75597" y="3140186"/>
                    <a:ext cx="3600" cy="38520"/>
                  </p14:xfrm>
                </p:contentPart>
              </mc:Choice>
              <mc:Fallback xmlns="">
                <p:pic>
                  <p:nvPicPr>
                    <p:cNvPr id="1022" name="Håndskrift 1021">
                      <a:extLst>
                        <a:ext uri="{FF2B5EF4-FFF2-40B4-BE49-F238E27FC236}">
                          <a16:creationId xmlns:a16="http://schemas.microsoft.com/office/drawing/2014/main" id="{279ACC1F-8B9D-4C64-B462-DDFE04A9E187}"/>
                        </a:ext>
                      </a:extLst>
                    </p:cNvPr>
                    <p:cNvPicPr/>
                    <p:nvPr/>
                  </p:nvPicPr>
                  <p:blipFill>
                    <a:blip r:embed="rId942"/>
                    <a:stretch>
                      <a:fillRect/>
                    </a:stretch>
                  </p:blipFill>
                  <p:spPr>
                    <a:xfrm>
                      <a:off x="739597" y="3096905"/>
                      <a:ext cx="75240" cy="12464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43">
                  <p14:nvContentPartPr>
                    <p14:cNvPr id="1023" name="Håndskrift 1022">
                      <a:extLst>
                        <a:ext uri="{FF2B5EF4-FFF2-40B4-BE49-F238E27FC236}">
                          <a16:creationId xmlns:a16="http://schemas.microsoft.com/office/drawing/2014/main" id="{6C8F3DD1-2333-4179-BE57-27CE815D613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9677" y="3068906"/>
                    <a:ext cx="78840" cy="108360"/>
                  </p14:xfrm>
                </p:contentPart>
              </mc:Choice>
              <mc:Fallback xmlns="">
                <p:pic>
                  <p:nvPicPr>
                    <p:cNvPr id="1023" name="Håndskrift 1022">
                      <a:extLst>
                        <a:ext uri="{FF2B5EF4-FFF2-40B4-BE49-F238E27FC236}">
                          <a16:creationId xmlns:a16="http://schemas.microsoft.com/office/drawing/2014/main" id="{6C8F3DD1-2333-4179-BE57-27CE815D6139}"/>
                        </a:ext>
                      </a:extLst>
                    </p:cNvPr>
                    <p:cNvPicPr/>
                    <p:nvPr/>
                  </p:nvPicPr>
                  <p:blipFill>
                    <a:blip r:embed="rId944"/>
                    <a:stretch>
                      <a:fillRect/>
                    </a:stretch>
                  </p:blipFill>
                  <p:spPr>
                    <a:xfrm>
                      <a:off x="622134" y="3026245"/>
                      <a:ext cx="153550" cy="19325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45">
                  <p14:nvContentPartPr>
                    <p14:cNvPr id="1024" name="Håndskrift 1023">
                      <a:extLst>
                        <a:ext uri="{FF2B5EF4-FFF2-40B4-BE49-F238E27FC236}">
                          <a16:creationId xmlns:a16="http://schemas.microsoft.com/office/drawing/2014/main" id="{356D1CEC-ED6E-4DAC-942F-F72AACEABDE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35757" y="3323066"/>
                    <a:ext cx="19440" cy="46800"/>
                  </p14:xfrm>
                </p:contentPart>
              </mc:Choice>
              <mc:Fallback xmlns="">
                <p:pic>
                  <p:nvPicPr>
                    <p:cNvPr id="1024" name="Håndskrift 1023">
                      <a:extLst>
                        <a:ext uri="{FF2B5EF4-FFF2-40B4-BE49-F238E27FC236}">
                          <a16:creationId xmlns:a16="http://schemas.microsoft.com/office/drawing/2014/main" id="{356D1CEC-ED6E-4DAC-942F-F72AACEABDE7}"/>
                        </a:ext>
                      </a:extLst>
                    </p:cNvPr>
                    <p:cNvPicPr/>
                    <p:nvPr/>
                  </p:nvPicPr>
                  <p:blipFill>
                    <a:blip r:embed="rId946"/>
                    <a:stretch>
                      <a:fillRect/>
                    </a:stretch>
                  </p:blipFill>
                  <p:spPr>
                    <a:xfrm>
                      <a:off x="1298372" y="3280130"/>
                      <a:ext cx="93835" cy="13224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47">
                  <p14:nvContentPartPr>
                    <p14:cNvPr id="1025" name="Håndskrift 1024">
                      <a:extLst>
                        <a:ext uri="{FF2B5EF4-FFF2-40B4-BE49-F238E27FC236}">
                          <a16:creationId xmlns:a16="http://schemas.microsoft.com/office/drawing/2014/main" id="{37BB38AC-10D5-4703-930A-E3A0EB11597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42237" y="3378866"/>
                    <a:ext cx="18000" cy="64800"/>
                  </p14:xfrm>
                </p:contentPart>
              </mc:Choice>
              <mc:Fallback xmlns="">
                <p:pic>
                  <p:nvPicPr>
                    <p:cNvPr id="1025" name="Håndskrift 1024">
                      <a:extLst>
                        <a:ext uri="{FF2B5EF4-FFF2-40B4-BE49-F238E27FC236}">
                          <a16:creationId xmlns:a16="http://schemas.microsoft.com/office/drawing/2014/main" id="{37BB38AC-10D5-4703-930A-E3A0EB115973}"/>
                        </a:ext>
                      </a:extLst>
                    </p:cNvPr>
                    <p:cNvPicPr/>
                    <p:nvPr/>
                  </p:nvPicPr>
                  <p:blipFill>
                    <a:blip r:embed="rId948"/>
                    <a:stretch>
                      <a:fillRect/>
                    </a:stretch>
                  </p:blipFill>
                  <p:spPr>
                    <a:xfrm>
                      <a:off x="1305502" y="3336513"/>
                      <a:ext cx="91102" cy="14908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49">
                  <p14:nvContentPartPr>
                    <p14:cNvPr id="1026" name="Håndskrift 1025">
                      <a:extLst>
                        <a:ext uri="{FF2B5EF4-FFF2-40B4-BE49-F238E27FC236}">
                          <a16:creationId xmlns:a16="http://schemas.microsoft.com/office/drawing/2014/main" id="{E52A6879-781B-4588-879F-FF614761C4D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46637" y="3395066"/>
                    <a:ext cx="30600" cy="35280"/>
                  </p14:xfrm>
                </p:contentPart>
              </mc:Choice>
              <mc:Fallback xmlns="">
                <p:pic>
                  <p:nvPicPr>
                    <p:cNvPr id="1026" name="Håndskrift 1025">
                      <a:extLst>
                        <a:ext uri="{FF2B5EF4-FFF2-40B4-BE49-F238E27FC236}">
                          <a16:creationId xmlns:a16="http://schemas.microsoft.com/office/drawing/2014/main" id="{E52A6879-781B-4588-879F-FF614761C4D9}"/>
                        </a:ext>
                      </a:extLst>
                    </p:cNvPr>
                    <p:cNvPicPr/>
                    <p:nvPr/>
                  </p:nvPicPr>
                  <p:blipFill>
                    <a:blip r:embed="rId950"/>
                    <a:stretch>
                      <a:fillRect/>
                    </a:stretch>
                  </p:blipFill>
                  <p:spPr>
                    <a:xfrm>
                      <a:off x="1408859" y="3352560"/>
                      <a:ext cx="105778" cy="11986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51">
                  <p14:nvContentPartPr>
                    <p14:cNvPr id="1027" name="Håndskrift 1026">
                      <a:extLst>
                        <a:ext uri="{FF2B5EF4-FFF2-40B4-BE49-F238E27FC236}">
                          <a16:creationId xmlns:a16="http://schemas.microsoft.com/office/drawing/2014/main" id="{EC644D12-0CF1-4ACD-8CDD-42BB2D00D09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26557" y="3418466"/>
                    <a:ext cx="8280" cy="3600"/>
                  </p14:xfrm>
                </p:contentPart>
              </mc:Choice>
              <mc:Fallback xmlns="">
                <p:pic>
                  <p:nvPicPr>
                    <p:cNvPr id="1027" name="Håndskrift 1026">
                      <a:extLst>
                        <a:ext uri="{FF2B5EF4-FFF2-40B4-BE49-F238E27FC236}">
                          <a16:creationId xmlns:a16="http://schemas.microsoft.com/office/drawing/2014/main" id="{EC644D12-0CF1-4ACD-8CDD-42BB2D00D090}"/>
                        </a:ext>
                      </a:extLst>
                    </p:cNvPr>
                    <p:cNvPicPr/>
                    <p:nvPr/>
                  </p:nvPicPr>
                  <p:blipFill>
                    <a:blip r:embed="rId952"/>
                    <a:stretch>
                      <a:fillRect/>
                    </a:stretch>
                  </p:blipFill>
                  <p:spPr>
                    <a:xfrm>
                      <a:off x="1488921" y="3378466"/>
                      <a:ext cx="83176" cy="8320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  <p:grpSp>
          <p:nvGrpSpPr>
            <p:cNvPr id="228" name="Gruppe 227">
              <a:extLst>
                <a:ext uri="{FF2B5EF4-FFF2-40B4-BE49-F238E27FC236}">
                  <a16:creationId xmlns:a16="http://schemas.microsoft.com/office/drawing/2014/main" id="{BFF06325-4026-4FB0-A25F-25FFD2485588}"/>
                </a:ext>
              </a:extLst>
            </p:cNvPr>
            <p:cNvGrpSpPr/>
            <p:nvPr/>
          </p:nvGrpSpPr>
          <p:grpSpPr>
            <a:xfrm flipH="1">
              <a:off x="6014141" y="2501186"/>
              <a:ext cx="1492878" cy="3447694"/>
              <a:chOff x="309037" y="1163786"/>
              <a:chExt cx="2117160" cy="4937014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953">
                <p14:nvContentPartPr>
                  <p14:cNvPr id="756" name="Håndskrift 755">
                    <a:extLst>
                      <a:ext uri="{FF2B5EF4-FFF2-40B4-BE49-F238E27FC236}">
                        <a16:creationId xmlns:a16="http://schemas.microsoft.com/office/drawing/2014/main" id="{1FFE1AE2-A40A-45EB-84DC-EC0A4E8D1D80}"/>
                      </a:ext>
                    </a:extLst>
                  </p14:cNvPr>
                  <p14:cNvContentPartPr/>
                  <p14:nvPr/>
                </p14:nvContentPartPr>
                <p14:xfrm>
                  <a:off x="385480" y="2770364"/>
                  <a:ext cx="827690" cy="3330436"/>
                </p14:xfrm>
              </p:contentPart>
            </mc:Choice>
            <mc:Fallback xmlns="">
              <p:pic>
                <p:nvPicPr>
                  <p:cNvPr id="756" name="Håndskrift 755">
                    <a:extLst>
                      <a:ext uri="{FF2B5EF4-FFF2-40B4-BE49-F238E27FC236}">
                        <a16:creationId xmlns:a16="http://schemas.microsoft.com/office/drawing/2014/main" id="{1FFE1AE2-A40A-45EB-84DC-EC0A4E8D1D80}"/>
                      </a:ext>
                    </a:extLst>
                  </p:cNvPr>
                  <p:cNvPicPr/>
                  <p:nvPr/>
                </p:nvPicPr>
                <p:blipFill>
                  <a:blip r:embed="rId954"/>
                  <a:stretch>
                    <a:fillRect/>
                  </a:stretch>
                </p:blipFill>
                <p:spPr>
                  <a:xfrm>
                    <a:off x="358763" y="2739781"/>
                    <a:ext cx="880589" cy="339098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55">
                <p14:nvContentPartPr>
                  <p14:cNvPr id="757" name="Håndskrift 756">
                    <a:extLst>
                      <a:ext uri="{FF2B5EF4-FFF2-40B4-BE49-F238E27FC236}">
                        <a16:creationId xmlns:a16="http://schemas.microsoft.com/office/drawing/2014/main" id="{2817CC9B-2097-4A75-AC26-2C7E2A6FB365}"/>
                      </a:ext>
                    </a:extLst>
                  </p14:cNvPr>
                  <p14:cNvContentPartPr/>
                  <p14:nvPr/>
                </p14:nvContentPartPr>
                <p14:xfrm>
                  <a:off x="1358264" y="2618130"/>
                  <a:ext cx="149538" cy="1609875"/>
                </p14:xfrm>
              </p:contentPart>
            </mc:Choice>
            <mc:Fallback xmlns="">
              <p:pic>
                <p:nvPicPr>
                  <p:cNvPr id="757" name="Håndskrift 756">
                    <a:extLst>
                      <a:ext uri="{FF2B5EF4-FFF2-40B4-BE49-F238E27FC236}">
                        <a16:creationId xmlns:a16="http://schemas.microsoft.com/office/drawing/2014/main" id="{2817CC9B-2097-4A75-AC26-2C7E2A6FB365}"/>
                      </a:ext>
                    </a:extLst>
                  </p:cNvPr>
                  <p:cNvPicPr/>
                  <p:nvPr/>
                </p:nvPicPr>
                <p:blipFill>
                  <a:blip r:embed="rId956"/>
                  <a:stretch>
                    <a:fillRect/>
                  </a:stretch>
                </p:blipFill>
                <p:spPr>
                  <a:xfrm>
                    <a:off x="1331561" y="2587547"/>
                    <a:ext cx="202410" cy="167042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57">
                <p14:nvContentPartPr>
                  <p14:cNvPr id="758" name="Håndskrift 757">
                    <a:extLst>
                      <a:ext uri="{FF2B5EF4-FFF2-40B4-BE49-F238E27FC236}">
                        <a16:creationId xmlns:a16="http://schemas.microsoft.com/office/drawing/2014/main" id="{D34CB8EF-553E-478B-A23E-793E417EB8BC}"/>
                      </a:ext>
                    </a:extLst>
                  </p14:cNvPr>
                  <p14:cNvContentPartPr/>
                  <p14:nvPr/>
                </p14:nvContentPartPr>
                <p14:xfrm>
                  <a:off x="1587277" y="2808508"/>
                  <a:ext cx="730960" cy="3249039"/>
                </p14:xfrm>
              </p:contentPart>
            </mc:Choice>
            <mc:Fallback xmlns="">
              <p:pic>
                <p:nvPicPr>
                  <p:cNvPr id="758" name="Håndskrift 757">
                    <a:extLst>
                      <a:ext uri="{FF2B5EF4-FFF2-40B4-BE49-F238E27FC236}">
                        <a16:creationId xmlns:a16="http://schemas.microsoft.com/office/drawing/2014/main" id="{D34CB8EF-553E-478B-A23E-793E417EB8BC}"/>
                      </a:ext>
                    </a:extLst>
                  </p:cNvPr>
                  <p:cNvPicPr/>
                  <p:nvPr/>
                </p:nvPicPr>
                <p:blipFill>
                  <a:blip r:embed="rId958"/>
                  <a:stretch>
                    <a:fillRect/>
                  </a:stretch>
                </p:blipFill>
                <p:spPr>
                  <a:xfrm>
                    <a:off x="1560561" y="2777926"/>
                    <a:ext cx="783858" cy="330959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59">
                <p14:nvContentPartPr>
                  <p14:cNvPr id="759" name="Håndskrift 758">
                    <a:extLst>
                      <a:ext uri="{FF2B5EF4-FFF2-40B4-BE49-F238E27FC236}">
                        <a16:creationId xmlns:a16="http://schemas.microsoft.com/office/drawing/2014/main" id="{4F4AB245-1BFF-4EF3-88E0-27DC633A60F2}"/>
                      </a:ext>
                    </a:extLst>
                  </p14:cNvPr>
                  <p14:cNvContentPartPr/>
                  <p14:nvPr/>
                </p14:nvContentPartPr>
                <p14:xfrm>
                  <a:off x="443779" y="1316811"/>
                  <a:ext cx="1757860" cy="1761769"/>
                </p14:xfrm>
              </p:contentPart>
            </mc:Choice>
            <mc:Fallback xmlns="">
              <p:pic>
                <p:nvPicPr>
                  <p:cNvPr id="759" name="Håndskrift 758">
                    <a:extLst>
                      <a:ext uri="{FF2B5EF4-FFF2-40B4-BE49-F238E27FC236}">
                        <a16:creationId xmlns:a16="http://schemas.microsoft.com/office/drawing/2014/main" id="{4F4AB245-1BFF-4EF3-88E0-27DC633A60F2}"/>
                      </a:ext>
                    </a:extLst>
                  </p:cNvPr>
                  <p:cNvPicPr/>
                  <p:nvPr/>
                </p:nvPicPr>
                <p:blipFill>
                  <a:blip r:embed="rId960"/>
                  <a:stretch>
                    <a:fillRect/>
                  </a:stretch>
                </p:blipFill>
                <p:spPr>
                  <a:xfrm>
                    <a:off x="336918" y="1072121"/>
                    <a:ext cx="1971047" cy="22505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1">
                <p14:nvContentPartPr>
                  <p14:cNvPr id="760" name="Håndskrift 759">
                    <a:extLst>
                      <a:ext uri="{FF2B5EF4-FFF2-40B4-BE49-F238E27FC236}">
                        <a16:creationId xmlns:a16="http://schemas.microsoft.com/office/drawing/2014/main" id="{0D4D0096-3082-4553-A993-BF6876975CCD}"/>
                      </a:ext>
                    </a:extLst>
                  </p14:cNvPr>
                  <p14:cNvContentPartPr/>
                  <p14:nvPr/>
                </p14:nvContentPartPr>
                <p14:xfrm>
                  <a:off x="746516" y="1556913"/>
                  <a:ext cx="1595250" cy="1675605"/>
                </p14:xfrm>
              </p:contentPart>
            </mc:Choice>
            <mc:Fallback xmlns="">
              <p:pic>
                <p:nvPicPr>
                  <p:cNvPr id="760" name="Håndskrift 759">
                    <a:extLst>
                      <a:ext uri="{FF2B5EF4-FFF2-40B4-BE49-F238E27FC236}">
                        <a16:creationId xmlns:a16="http://schemas.microsoft.com/office/drawing/2014/main" id="{0D4D0096-3082-4553-A993-BF6876975CCD}"/>
                      </a:ext>
                    </a:extLst>
                  </p:cNvPr>
                  <p:cNvPicPr/>
                  <p:nvPr/>
                </p:nvPicPr>
                <p:blipFill>
                  <a:blip r:embed="rId962"/>
                  <a:stretch>
                    <a:fillRect/>
                  </a:stretch>
                </p:blipFill>
                <p:spPr>
                  <a:xfrm>
                    <a:off x="639667" y="1312299"/>
                    <a:ext cx="1808413" cy="216422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3">
                <p14:nvContentPartPr>
                  <p14:cNvPr id="761" name="Håndskrift 760">
                    <a:extLst>
                      <a:ext uri="{FF2B5EF4-FFF2-40B4-BE49-F238E27FC236}">
                        <a16:creationId xmlns:a16="http://schemas.microsoft.com/office/drawing/2014/main" id="{9D3B1946-A1EC-4974-A0C1-689794286341}"/>
                      </a:ext>
                    </a:extLst>
                  </p14:cNvPr>
                  <p14:cNvContentPartPr/>
                  <p14:nvPr/>
                </p14:nvContentPartPr>
                <p14:xfrm>
                  <a:off x="1702237" y="2576066"/>
                  <a:ext cx="102960" cy="725040"/>
                </p14:xfrm>
              </p:contentPart>
            </mc:Choice>
            <mc:Fallback xmlns="">
              <p:pic>
                <p:nvPicPr>
                  <p:cNvPr id="761" name="Håndskrift 760">
                    <a:extLst>
                      <a:ext uri="{FF2B5EF4-FFF2-40B4-BE49-F238E27FC236}">
                        <a16:creationId xmlns:a16="http://schemas.microsoft.com/office/drawing/2014/main" id="{9D3B1946-A1EC-4974-A0C1-689794286341}"/>
                      </a:ext>
                    </a:extLst>
                  </p:cNvPr>
                  <p:cNvPicPr/>
                  <p:nvPr/>
                </p:nvPicPr>
                <p:blipFill>
                  <a:blip r:embed="rId964"/>
                  <a:stretch>
                    <a:fillRect/>
                  </a:stretch>
                </p:blipFill>
                <p:spPr>
                  <a:xfrm>
                    <a:off x="1648890" y="2514933"/>
                    <a:ext cx="209121" cy="84669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5">
                <p14:nvContentPartPr>
                  <p14:cNvPr id="762" name="Håndskrift 761">
                    <a:extLst>
                      <a:ext uri="{FF2B5EF4-FFF2-40B4-BE49-F238E27FC236}">
                        <a16:creationId xmlns:a16="http://schemas.microsoft.com/office/drawing/2014/main" id="{8579881C-3B68-4717-AB25-CECFE91C5E18}"/>
                      </a:ext>
                    </a:extLst>
                  </p14:cNvPr>
                  <p14:cNvContentPartPr/>
                  <p14:nvPr/>
                </p14:nvContentPartPr>
                <p14:xfrm>
                  <a:off x="1365637" y="2401106"/>
                  <a:ext cx="137160" cy="581400"/>
                </p14:xfrm>
              </p:contentPart>
            </mc:Choice>
            <mc:Fallback xmlns="">
              <p:pic>
                <p:nvPicPr>
                  <p:cNvPr id="762" name="Håndskrift 761">
                    <a:extLst>
                      <a:ext uri="{FF2B5EF4-FFF2-40B4-BE49-F238E27FC236}">
                        <a16:creationId xmlns:a16="http://schemas.microsoft.com/office/drawing/2014/main" id="{8579881C-3B68-4717-AB25-CECFE91C5E18}"/>
                      </a:ext>
                    </a:extLst>
                  </p:cNvPr>
                  <p:cNvPicPr/>
                  <p:nvPr/>
                </p:nvPicPr>
                <p:blipFill>
                  <a:blip r:embed="rId966"/>
                  <a:stretch>
                    <a:fillRect/>
                  </a:stretch>
                </p:blipFill>
                <p:spPr>
                  <a:xfrm>
                    <a:off x="1312474" y="2340035"/>
                    <a:ext cx="242954" cy="70293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967">
                <p14:nvContentPartPr>
                  <p14:cNvPr id="763" name="Håndskrift 762">
                    <a:extLst>
                      <a:ext uri="{FF2B5EF4-FFF2-40B4-BE49-F238E27FC236}">
                        <a16:creationId xmlns:a16="http://schemas.microsoft.com/office/drawing/2014/main" id="{0D08FBE0-B35B-4C3D-9148-BDAAB390D96E}"/>
                      </a:ext>
                    </a:extLst>
                  </p14:cNvPr>
                  <p14:cNvContentPartPr/>
                  <p14:nvPr/>
                </p14:nvContentPartPr>
                <p14:xfrm>
                  <a:off x="1090597" y="2719346"/>
                  <a:ext cx="48600" cy="359280"/>
                </p14:xfrm>
              </p:contentPart>
            </mc:Choice>
            <mc:Fallback xmlns="">
              <p:pic>
                <p:nvPicPr>
                  <p:cNvPr id="763" name="Håndskrift 762">
                    <a:extLst>
                      <a:ext uri="{FF2B5EF4-FFF2-40B4-BE49-F238E27FC236}">
                        <a16:creationId xmlns:a16="http://schemas.microsoft.com/office/drawing/2014/main" id="{0D08FBE0-B35B-4C3D-9148-BDAAB390D96E}"/>
                      </a:ext>
                    </a:extLst>
                  </p:cNvPr>
                  <p:cNvPicPr/>
                  <p:nvPr/>
                </p:nvPicPr>
                <p:blipFill>
                  <a:blip r:embed="rId968"/>
                  <a:stretch>
                    <a:fillRect/>
                  </a:stretch>
                </p:blipFill>
                <p:spPr>
                  <a:xfrm>
                    <a:off x="1037771" y="2658244"/>
                    <a:ext cx="153724" cy="480873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764" name="Gruppe 763">
                <a:extLst>
                  <a:ext uri="{FF2B5EF4-FFF2-40B4-BE49-F238E27FC236}">
                    <a16:creationId xmlns:a16="http://schemas.microsoft.com/office/drawing/2014/main" id="{71E691F9-894B-4809-A8D8-6E457FA56199}"/>
                  </a:ext>
                </a:extLst>
              </p:cNvPr>
              <p:cNvGrpSpPr/>
              <p:nvPr/>
            </p:nvGrpSpPr>
            <p:grpSpPr>
              <a:xfrm>
                <a:off x="309037" y="1163786"/>
                <a:ext cx="2117160" cy="2327040"/>
                <a:chOff x="309037" y="1163786"/>
                <a:chExt cx="2117160" cy="23270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969">
                  <p14:nvContentPartPr>
                    <p14:cNvPr id="765" name="Håndskrift 764">
                      <a:extLst>
                        <a:ext uri="{FF2B5EF4-FFF2-40B4-BE49-F238E27FC236}">
                          <a16:creationId xmlns:a16="http://schemas.microsoft.com/office/drawing/2014/main" id="{11FE593F-908A-4AEA-82B6-CB30B212EDD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97997" y="2526026"/>
                    <a:ext cx="29160" cy="97200"/>
                  </p14:xfrm>
                </p:contentPart>
              </mc:Choice>
              <mc:Fallback xmlns="">
                <p:pic>
                  <p:nvPicPr>
                    <p:cNvPr id="765" name="Håndskrift 764">
                      <a:extLst>
                        <a:ext uri="{FF2B5EF4-FFF2-40B4-BE49-F238E27FC236}">
                          <a16:creationId xmlns:a16="http://schemas.microsoft.com/office/drawing/2014/main" id="{11FE593F-908A-4AEA-82B6-CB30B212EDD5}"/>
                        </a:ext>
                      </a:extLst>
                    </p:cNvPr>
                    <p:cNvPicPr/>
                    <p:nvPr/>
                  </p:nvPicPr>
                  <p:blipFill>
                    <a:blip r:embed="rId970"/>
                    <a:stretch>
                      <a:fillRect/>
                    </a:stretch>
                  </p:blipFill>
                  <p:spPr>
                    <a:xfrm>
                      <a:off x="844979" y="2464894"/>
                      <a:ext cx="134666" cy="21885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71">
                  <p14:nvContentPartPr>
                    <p14:cNvPr id="766" name="Håndskrift 765">
                      <a:extLst>
                        <a:ext uri="{FF2B5EF4-FFF2-40B4-BE49-F238E27FC236}">
                          <a16:creationId xmlns:a16="http://schemas.microsoft.com/office/drawing/2014/main" id="{85EB47B8-8997-49C2-9D28-031993A3237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37397" y="2190506"/>
                    <a:ext cx="75240" cy="47520"/>
                  </p14:xfrm>
                </p:contentPart>
              </mc:Choice>
              <mc:Fallback xmlns="">
                <p:pic>
                  <p:nvPicPr>
                    <p:cNvPr id="766" name="Håndskrift 765">
                      <a:extLst>
                        <a:ext uri="{FF2B5EF4-FFF2-40B4-BE49-F238E27FC236}">
                          <a16:creationId xmlns:a16="http://schemas.microsoft.com/office/drawing/2014/main" id="{85EB47B8-8997-49C2-9D28-031993A32373}"/>
                        </a:ext>
                      </a:extLst>
                    </p:cNvPr>
                    <p:cNvPicPr/>
                    <p:nvPr/>
                  </p:nvPicPr>
                  <p:blipFill>
                    <a:blip r:embed="rId972"/>
                    <a:stretch>
                      <a:fillRect/>
                    </a:stretch>
                  </p:blipFill>
                  <p:spPr>
                    <a:xfrm>
                      <a:off x="1084035" y="2129583"/>
                      <a:ext cx="181430" cy="16875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73">
                  <p14:nvContentPartPr>
                    <p14:cNvPr id="767" name="Håndskrift 766">
                      <a:extLst>
                        <a:ext uri="{FF2B5EF4-FFF2-40B4-BE49-F238E27FC236}">
                          <a16:creationId xmlns:a16="http://schemas.microsoft.com/office/drawing/2014/main" id="{12C4FBF9-83BB-4890-BB69-B5A231847DF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01917" y="1981346"/>
                    <a:ext cx="111240" cy="78120"/>
                  </p14:xfrm>
                </p:contentPart>
              </mc:Choice>
              <mc:Fallback xmlns="">
                <p:pic>
                  <p:nvPicPr>
                    <p:cNvPr id="767" name="Håndskrift 766">
                      <a:extLst>
                        <a:ext uri="{FF2B5EF4-FFF2-40B4-BE49-F238E27FC236}">
                          <a16:creationId xmlns:a16="http://schemas.microsoft.com/office/drawing/2014/main" id="{12C4FBF9-83BB-4890-BB69-B5A231847DF9}"/>
                        </a:ext>
                      </a:extLst>
                    </p:cNvPr>
                    <p:cNvPicPr/>
                    <p:nvPr/>
                  </p:nvPicPr>
                  <p:blipFill>
                    <a:blip r:embed="rId974"/>
                    <a:stretch>
                      <a:fillRect/>
                    </a:stretch>
                  </p:blipFill>
                  <p:spPr>
                    <a:xfrm>
                      <a:off x="2148436" y="1919834"/>
                      <a:ext cx="217667" cy="20052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75">
                  <p14:nvContentPartPr>
                    <p14:cNvPr id="768" name="Håndskrift 767">
                      <a:extLst>
                        <a:ext uri="{FF2B5EF4-FFF2-40B4-BE49-F238E27FC236}">
                          <a16:creationId xmlns:a16="http://schemas.microsoft.com/office/drawing/2014/main" id="{9F9682EB-C10A-4564-A5DA-D312EFD348F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066917" y="1742306"/>
                    <a:ext cx="25200" cy="110160"/>
                  </p14:xfrm>
                </p:contentPart>
              </mc:Choice>
              <mc:Fallback xmlns="">
                <p:pic>
                  <p:nvPicPr>
                    <p:cNvPr id="768" name="Håndskrift 767">
                      <a:extLst>
                        <a:ext uri="{FF2B5EF4-FFF2-40B4-BE49-F238E27FC236}">
                          <a16:creationId xmlns:a16="http://schemas.microsoft.com/office/drawing/2014/main" id="{9F9682EB-C10A-4564-A5DA-D312EFD348F0}"/>
                        </a:ext>
                      </a:extLst>
                    </p:cNvPr>
                    <p:cNvPicPr/>
                    <p:nvPr/>
                  </p:nvPicPr>
                  <p:blipFill>
                    <a:blip r:embed="rId976"/>
                    <a:stretch>
                      <a:fillRect/>
                    </a:stretch>
                  </p:blipFill>
                  <p:spPr>
                    <a:xfrm>
                      <a:off x="2014417" y="1681106"/>
                      <a:ext cx="129675" cy="23194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77">
                  <p14:nvContentPartPr>
                    <p14:cNvPr id="769" name="Håndskrift 768">
                      <a:extLst>
                        <a:ext uri="{FF2B5EF4-FFF2-40B4-BE49-F238E27FC236}">
                          <a16:creationId xmlns:a16="http://schemas.microsoft.com/office/drawing/2014/main" id="{D22F08F1-D898-41A0-A072-A52F9302C04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42037" y="2583986"/>
                    <a:ext cx="72720" cy="47880"/>
                  </p14:xfrm>
                </p:contentPart>
              </mc:Choice>
              <mc:Fallback xmlns="">
                <p:pic>
                  <p:nvPicPr>
                    <p:cNvPr id="769" name="Håndskrift 768">
                      <a:extLst>
                        <a:ext uri="{FF2B5EF4-FFF2-40B4-BE49-F238E27FC236}">
                          <a16:creationId xmlns:a16="http://schemas.microsoft.com/office/drawing/2014/main" id="{D22F08F1-D898-41A0-A072-A52F9302C04E}"/>
                        </a:ext>
                      </a:extLst>
                    </p:cNvPr>
                    <p:cNvPicPr/>
                    <p:nvPr/>
                  </p:nvPicPr>
                  <p:blipFill>
                    <a:blip r:embed="rId978"/>
                    <a:stretch>
                      <a:fillRect/>
                    </a:stretch>
                  </p:blipFill>
                  <p:spPr>
                    <a:xfrm>
                      <a:off x="1488957" y="2523378"/>
                      <a:ext cx="178350" cy="16848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79">
                  <p14:nvContentPartPr>
                    <p14:cNvPr id="770" name="Håndskrift 769">
                      <a:extLst>
                        <a:ext uri="{FF2B5EF4-FFF2-40B4-BE49-F238E27FC236}">
                          <a16:creationId xmlns:a16="http://schemas.microsoft.com/office/drawing/2014/main" id="{989A0255-1511-447C-BCE6-204C8C28A53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56957" y="2902946"/>
                    <a:ext cx="134280" cy="56520"/>
                  </p14:xfrm>
                </p:contentPart>
              </mc:Choice>
              <mc:Fallback xmlns="">
                <p:pic>
                  <p:nvPicPr>
                    <p:cNvPr id="770" name="Håndskrift 769">
                      <a:extLst>
                        <a:ext uri="{FF2B5EF4-FFF2-40B4-BE49-F238E27FC236}">
                          <a16:creationId xmlns:a16="http://schemas.microsoft.com/office/drawing/2014/main" id="{989A0255-1511-447C-BCE6-204C8C28A538}"/>
                        </a:ext>
                      </a:extLst>
                    </p:cNvPr>
                    <p:cNvPicPr/>
                    <p:nvPr/>
                  </p:nvPicPr>
                  <p:blipFill>
                    <a:blip r:embed="rId980"/>
                    <a:stretch>
                      <a:fillRect/>
                    </a:stretch>
                  </p:blipFill>
                  <p:spPr>
                    <a:xfrm>
                      <a:off x="1703459" y="2842172"/>
                      <a:ext cx="240741" cy="17746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81">
                  <p14:nvContentPartPr>
                    <p14:cNvPr id="771" name="Håndskrift 770">
                      <a:extLst>
                        <a:ext uri="{FF2B5EF4-FFF2-40B4-BE49-F238E27FC236}">
                          <a16:creationId xmlns:a16="http://schemas.microsoft.com/office/drawing/2014/main" id="{039AB98F-3965-4878-9884-B463695A310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67037" y="2715386"/>
                    <a:ext cx="85680" cy="104400"/>
                  </p14:xfrm>
                </p:contentPart>
              </mc:Choice>
              <mc:Fallback xmlns="">
                <p:pic>
                  <p:nvPicPr>
                    <p:cNvPr id="771" name="Håndskrift 770">
                      <a:extLst>
                        <a:ext uri="{FF2B5EF4-FFF2-40B4-BE49-F238E27FC236}">
                          <a16:creationId xmlns:a16="http://schemas.microsoft.com/office/drawing/2014/main" id="{039AB98F-3965-4878-9884-B463695A3109}"/>
                        </a:ext>
                      </a:extLst>
                    </p:cNvPr>
                    <p:cNvPicPr/>
                    <p:nvPr/>
                  </p:nvPicPr>
                  <p:blipFill>
                    <a:blip r:embed="rId982"/>
                    <a:stretch>
                      <a:fillRect/>
                    </a:stretch>
                  </p:blipFill>
                  <p:spPr>
                    <a:xfrm>
                      <a:off x="1713487" y="2654333"/>
                      <a:ext cx="192245" cy="22589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83">
                  <p14:nvContentPartPr>
                    <p14:cNvPr id="772" name="Håndskrift 771">
                      <a:extLst>
                        <a:ext uri="{FF2B5EF4-FFF2-40B4-BE49-F238E27FC236}">
                          <a16:creationId xmlns:a16="http://schemas.microsoft.com/office/drawing/2014/main" id="{4598E1DF-CCAD-4F08-97DE-D899956EB66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653277" y="2687306"/>
                    <a:ext cx="48240" cy="40320"/>
                  </p14:xfrm>
                </p:contentPart>
              </mc:Choice>
              <mc:Fallback xmlns="">
                <p:pic>
                  <p:nvPicPr>
                    <p:cNvPr id="772" name="Håndskrift 771">
                      <a:extLst>
                        <a:ext uri="{FF2B5EF4-FFF2-40B4-BE49-F238E27FC236}">
                          <a16:creationId xmlns:a16="http://schemas.microsoft.com/office/drawing/2014/main" id="{4598E1DF-CCAD-4F08-97DE-D899956EB663}"/>
                        </a:ext>
                      </a:extLst>
                    </p:cNvPr>
                    <p:cNvPicPr/>
                    <p:nvPr/>
                  </p:nvPicPr>
                  <p:blipFill>
                    <a:blip r:embed="rId984"/>
                    <a:stretch>
                      <a:fillRect/>
                    </a:stretch>
                  </p:blipFill>
                  <p:spPr>
                    <a:xfrm>
                      <a:off x="1600266" y="2626215"/>
                      <a:ext cx="153732" cy="16189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85">
                  <p14:nvContentPartPr>
                    <p14:cNvPr id="773" name="Håndskrift 772">
                      <a:extLst>
                        <a:ext uri="{FF2B5EF4-FFF2-40B4-BE49-F238E27FC236}">
                          <a16:creationId xmlns:a16="http://schemas.microsoft.com/office/drawing/2014/main" id="{8915ECB2-F775-41A8-A7F8-1FCCA330637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637437" y="2878106"/>
                    <a:ext cx="54000" cy="41400"/>
                  </p14:xfrm>
                </p:contentPart>
              </mc:Choice>
              <mc:Fallback xmlns="">
                <p:pic>
                  <p:nvPicPr>
                    <p:cNvPr id="773" name="Håndskrift 772">
                      <a:extLst>
                        <a:ext uri="{FF2B5EF4-FFF2-40B4-BE49-F238E27FC236}">
                          <a16:creationId xmlns:a16="http://schemas.microsoft.com/office/drawing/2014/main" id="{8915ECB2-F775-41A8-A7F8-1FCCA330637A}"/>
                        </a:ext>
                      </a:extLst>
                    </p:cNvPr>
                    <p:cNvPicPr/>
                    <p:nvPr/>
                  </p:nvPicPr>
                  <p:blipFill>
                    <a:blip r:embed="rId984"/>
                    <a:stretch>
                      <a:fillRect/>
                    </a:stretch>
                  </p:blipFill>
                  <p:spPr>
                    <a:xfrm>
                      <a:off x="1583972" y="2817224"/>
                      <a:ext cx="160396" cy="16255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86">
                  <p14:nvContentPartPr>
                    <p14:cNvPr id="774" name="Håndskrift 773">
                      <a:extLst>
                        <a:ext uri="{FF2B5EF4-FFF2-40B4-BE49-F238E27FC236}">
                          <a16:creationId xmlns:a16="http://schemas.microsoft.com/office/drawing/2014/main" id="{33D9F241-894B-4E26-9F82-E2F1BE1DFF5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00237" y="2555546"/>
                    <a:ext cx="61920" cy="36720"/>
                  </p14:xfrm>
                </p:contentPart>
              </mc:Choice>
              <mc:Fallback xmlns="">
                <p:pic>
                  <p:nvPicPr>
                    <p:cNvPr id="774" name="Håndskrift 773">
                      <a:extLst>
                        <a:ext uri="{FF2B5EF4-FFF2-40B4-BE49-F238E27FC236}">
                          <a16:creationId xmlns:a16="http://schemas.microsoft.com/office/drawing/2014/main" id="{33D9F241-894B-4E26-9F82-E2F1BE1DFF5D}"/>
                        </a:ext>
                      </a:extLst>
                    </p:cNvPr>
                    <p:cNvPicPr/>
                    <p:nvPr/>
                  </p:nvPicPr>
                  <p:blipFill>
                    <a:blip r:embed="rId978"/>
                    <a:stretch>
                      <a:fillRect/>
                    </a:stretch>
                  </p:blipFill>
                  <p:spPr>
                    <a:xfrm>
                      <a:off x="1846858" y="2495349"/>
                      <a:ext cx="168145" cy="15651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87">
                  <p14:nvContentPartPr>
                    <p14:cNvPr id="775" name="Håndskrift 774">
                      <a:extLst>
                        <a:ext uri="{FF2B5EF4-FFF2-40B4-BE49-F238E27FC236}">
                          <a16:creationId xmlns:a16="http://schemas.microsoft.com/office/drawing/2014/main" id="{A6C5222E-3BA7-444E-990C-1AB0F540529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00597" y="2328026"/>
                    <a:ext cx="87120" cy="136800"/>
                  </p14:xfrm>
                </p:contentPart>
              </mc:Choice>
              <mc:Fallback xmlns="">
                <p:pic>
                  <p:nvPicPr>
                    <p:cNvPr id="775" name="Håndskrift 774">
                      <a:extLst>
                        <a:ext uri="{FF2B5EF4-FFF2-40B4-BE49-F238E27FC236}">
                          <a16:creationId xmlns:a16="http://schemas.microsoft.com/office/drawing/2014/main" id="{A6C5222E-3BA7-444E-990C-1AB0F540529D}"/>
                        </a:ext>
                      </a:extLst>
                    </p:cNvPr>
                    <p:cNvPicPr/>
                    <p:nvPr/>
                  </p:nvPicPr>
                  <p:blipFill>
                    <a:blip r:embed="rId988"/>
                    <a:stretch>
                      <a:fillRect/>
                    </a:stretch>
                  </p:blipFill>
                  <p:spPr>
                    <a:xfrm>
                      <a:off x="1847475" y="2266681"/>
                      <a:ext cx="192833" cy="25887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89">
                  <p14:nvContentPartPr>
                    <p14:cNvPr id="776" name="Håndskrift 775">
                      <a:extLst>
                        <a:ext uri="{FF2B5EF4-FFF2-40B4-BE49-F238E27FC236}">
                          <a16:creationId xmlns:a16="http://schemas.microsoft.com/office/drawing/2014/main" id="{3EE48339-685B-4388-BF66-82C810C6762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027317" y="2419106"/>
                    <a:ext cx="94680" cy="57240"/>
                  </p14:xfrm>
                </p:contentPart>
              </mc:Choice>
              <mc:Fallback xmlns="">
                <p:pic>
                  <p:nvPicPr>
                    <p:cNvPr id="776" name="Håndskrift 775">
                      <a:extLst>
                        <a:ext uri="{FF2B5EF4-FFF2-40B4-BE49-F238E27FC236}">
                          <a16:creationId xmlns:a16="http://schemas.microsoft.com/office/drawing/2014/main" id="{3EE48339-685B-4388-BF66-82C810C67625}"/>
                        </a:ext>
                      </a:extLst>
                    </p:cNvPr>
                    <p:cNvPicPr/>
                    <p:nvPr/>
                  </p:nvPicPr>
                  <p:blipFill>
                    <a:blip r:embed="rId990"/>
                    <a:stretch>
                      <a:fillRect/>
                    </a:stretch>
                  </p:blipFill>
                  <p:spPr>
                    <a:xfrm>
                      <a:off x="1973825" y="2358853"/>
                      <a:ext cx="201128" cy="17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91">
                  <p14:nvContentPartPr>
                    <p14:cNvPr id="777" name="Håndskrift 776">
                      <a:extLst>
                        <a:ext uri="{FF2B5EF4-FFF2-40B4-BE49-F238E27FC236}">
                          <a16:creationId xmlns:a16="http://schemas.microsoft.com/office/drawing/2014/main" id="{E1C6D9AB-DB76-49A4-AE5B-FD1D94C88BE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02277" y="2423426"/>
                    <a:ext cx="49320" cy="113400"/>
                  </p14:xfrm>
                </p:contentPart>
              </mc:Choice>
              <mc:Fallback xmlns="">
                <p:pic>
                  <p:nvPicPr>
                    <p:cNvPr id="777" name="Håndskrift 776">
                      <a:extLst>
                        <a:ext uri="{FF2B5EF4-FFF2-40B4-BE49-F238E27FC236}">
                          <a16:creationId xmlns:a16="http://schemas.microsoft.com/office/drawing/2014/main" id="{E1C6D9AB-DB76-49A4-AE5B-FD1D94C88BE0}"/>
                        </a:ext>
                      </a:extLst>
                    </p:cNvPr>
                    <p:cNvPicPr/>
                    <p:nvPr/>
                  </p:nvPicPr>
                  <p:blipFill>
                    <a:blip r:embed="rId992"/>
                    <a:stretch>
                      <a:fillRect/>
                    </a:stretch>
                  </p:blipFill>
                  <p:spPr>
                    <a:xfrm>
                      <a:off x="2148668" y="2362458"/>
                      <a:ext cx="156001" cy="23472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93">
                  <p14:nvContentPartPr>
                    <p14:cNvPr id="778" name="Håndskrift 777">
                      <a:extLst>
                        <a:ext uri="{FF2B5EF4-FFF2-40B4-BE49-F238E27FC236}">
                          <a16:creationId xmlns:a16="http://schemas.microsoft.com/office/drawing/2014/main" id="{C2C8EB2D-8154-405D-8C27-0A216A06CF9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130637" y="2199146"/>
                    <a:ext cx="169920" cy="66960"/>
                  </p14:xfrm>
                </p:contentPart>
              </mc:Choice>
              <mc:Fallback xmlns="">
                <p:pic>
                  <p:nvPicPr>
                    <p:cNvPr id="778" name="Håndskrift 777">
                      <a:extLst>
                        <a:ext uri="{FF2B5EF4-FFF2-40B4-BE49-F238E27FC236}">
                          <a16:creationId xmlns:a16="http://schemas.microsoft.com/office/drawing/2014/main" id="{C2C8EB2D-8154-405D-8C27-0A216A06CF92}"/>
                        </a:ext>
                      </a:extLst>
                    </p:cNvPr>
                    <p:cNvPicPr/>
                    <p:nvPr/>
                  </p:nvPicPr>
                  <p:blipFill>
                    <a:blip r:embed="rId994"/>
                    <a:stretch>
                      <a:fillRect/>
                    </a:stretch>
                  </p:blipFill>
                  <p:spPr>
                    <a:xfrm>
                      <a:off x="2077203" y="2138822"/>
                      <a:ext cx="276254" cy="18700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95">
                  <p14:nvContentPartPr>
                    <p14:cNvPr id="779" name="Håndskrift 778">
                      <a:extLst>
                        <a:ext uri="{FF2B5EF4-FFF2-40B4-BE49-F238E27FC236}">
                          <a16:creationId xmlns:a16="http://schemas.microsoft.com/office/drawing/2014/main" id="{AB19A676-668A-4A28-8176-6910142DC3F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95637" y="2691626"/>
                    <a:ext cx="65520" cy="146880"/>
                  </p14:xfrm>
                </p:contentPart>
              </mc:Choice>
              <mc:Fallback xmlns="">
                <p:pic>
                  <p:nvPicPr>
                    <p:cNvPr id="779" name="Håndskrift 778">
                      <a:extLst>
                        <a:ext uri="{FF2B5EF4-FFF2-40B4-BE49-F238E27FC236}">
                          <a16:creationId xmlns:a16="http://schemas.microsoft.com/office/drawing/2014/main" id="{AB19A676-668A-4A28-8176-6910142DC3FE}"/>
                        </a:ext>
                      </a:extLst>
                    </p:cNvPr>
                    <p:cNvPicPr/>
                    <p:nvPr/>
                  </p:nvPicPr>
                  <p:blipFill>
                    <a:blip r:embed="rId996"/>
                    <a:stretch>
                      <a:fillRect/>
                    </a:stretch>
                  </p:blipFill>
                  <p:spPr>
                    <a:xfrm>
                      <a:off x="1942369" y="2630680"/>
                      <a:ext cx="171524" cy="26816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97">
                  <p14:nvContentPartPr>
                    <p14:cNvPr id="780" name="Håndskrift 779">
                      <a:extLst>
                        <a:ext uri="{FF2B5EF4-FFF2-40B4-BE49-F238E27FC236}">
                          <a16:creationId xmlns:a16="http://schemas.microsoft.com/office/drawing/2014/main" id="{0C2B63E3-B267-4B57-A030-75501FEF1B6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41877" y="2601626"/>
                    <a:ext cx="101880" cy="68760"/>
                  </p14:xfrm>
                </p:contentPart>
              </mc:Choice>
              <mc:Fallback xmlns="">
                <p:pic>
                  <p:nvPicPr>
                    <p:cNvPr id="780" name="Håndskrift 779">
                      <a:extLst>
                        <a:ext uri="{FF2B5EF4-FFF2-40B4-BE49-F238E27FC236}">
                          <a16:creationId xmlns:a16="http://schemas.microsoft.com/office/drawing/2014/main" id="{0C2B63E3-B267-4B57-A030-75501FEF1B6F}"/>
                        </a:ext>
                      </a:extLst>
                    </p:cNvPr>
                    <p:cNvPicPr/>
                    <p:nvPr/>
                  </p:nvPicPr>
                  <p:blipFill>
                    <a:blip r:embed="rId974"/>
                    <a:stretch>
                      <a:fillRect/>
                    </a:stretch>
                  </p:blipFill>
                  <p:spPr>
                    <a:xfrm>
                      <a:off x="2188537" y="2540776"/>
                      <a:ext cx="208027" cy="18985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998">
                  <p14:nvContentPartPr>
                    <p14:cNvPr id="781" name="Håndskrift 780">
                      <a:extLst>
                        <a:ext uri="{FF2B5EF4-FFF2-40B4-BE49-F238E27FC236}">
                          <a16:creationId xmlns:a16="http://schemas.microsoft.com/office/drawing/2014/main" id="{A2ED88F9-D17F-42D8-9FA8-6334117C1B8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162317" y="2790626"/>
                    <a:ext cx="36360" cy="27000"/>
                  </p14:xfrm>
                </p:contentPart>
              </mc:Choice>
              <mc:Fallback xmlns="">
                <p:pic>
                  <p:nvPicPr>
                    <p:cNvPr id="781" name="Håndskrift 780">
                      <a:extLst>
                        <a:ext uri="{FF2B5EF4-FFF2-40B4-BE49-F238E27FC236}">
                          <a16:creationId xmlns:a16="http://schemas.microsoft.com/office/drawing/2014/main" id="{A2ED88F9-D17F-42D8-9FA8-6334117C1B80}"/>
                        </a:ext>
                      </a:extLst>
                    </p:cNvPr>
                    <p:cNvPicPr/>
                    <p:nvPr/>
                  </p:nvPicPr>
                  <p:blipFill>
                    <a:blip r:embed="rId999"/>
                    <a:stretch>
                      <a:fillRect/>
                    </a:stretch>
                  </p:blipFill>
                  <p:spPr>
                    <a:xfrm>
                      <a:off x="2108846" y="2730626"/>
                      <a:ext cx="142766" cy="1464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00">
                  <p14:nvContentPartPr>
                    <p14:cNvPr id="782" name="Håndskrift 781">
                      <a:extLst>
                        <a:ext uri="{FF2B5EF4-FFF2-40B4-BE49-F238E27FC236}">
                          <a16:creationId xmlns:a16="http://schemas.microsoft.com/office/drawing/2014/main" id="{41A1331C-FB03-4284-A046-AD585CBCE24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131357" y="2918426"/>
                    <a:ext cx="116280" cy="33120"/>
                  </p14:xfrm>
                </p:contentPart>
              </mc:Choice>
              <mc:Fallback xmlns="">
                <p:pic>
                  <p:nvPicPr>
                    <p:cNvPr id="782" name="Håndskrift 781">
                      <a:extLst>
                        <a:ext uri="{FF2B5EF4-FFF2-40B4-BE49-F238E27FC236}">
                          <a16:creationId xmlns:a16="http://schemas.microsoft.com/office/drawing/2014/main" id="{41A1331C-FB03-4284-A046-AD585CBCE245}"/>
                        </a:ext>
                      </a:extLst>
                    </p:cNvPr>
                    <p:cNvPicPr/>
                    <p:nvPr/>
                  </p:nvPicPr>
                  <p:blipFill>
                    <a:blip r:embed="rId1001"/>
                    <a:stretch>
                      <a:fillRect/>
                    </a:stretch>
                  </p:blipFill>
                  <p:spPr>
                    <a:xfrm>
                      <a:off x="2078018" y="2858208"/>
                      <a:ext cx="222426" cy="15295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02">
                  <p14:nvContentPartPr>
                    <p14:cNvPr id="783" name="Håndskrift 782">
                      <a:extLst>
                        <a:ext uri="{FF2B5EF4-FFF2-40B4-BE49-F238E27FC236}">
                          <a16:creationId xmlns:a16="http://schemas.microsoft.com/office/drawing/2014/main" id="{3237032A-3721-4468-A6BA-B477F8CD426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55677" y="3044786"/>
                    <a:ext cx="39240" cy="63720"/>
                  </p14:xfrm>
                </p:contentPart>
              </mc:Choice>
              <mc:Fallback xmlns="">
                <p:pic>
                  <p:nvPicPr>
                    <p:cNvPr id="783" name="Håndskrift 782">
                      <a:extLst>
                        <a:ext uri="{FF2B5EF4-FFF2-40B4-BE49-F238E27FC236}">
                          <a16:creationId xmlns:a16="http://schemas.microsoft.com/office/drawing/2014/main" id="{3237032A-3721-4468-A6BA-B477F8CD426E}"/>
                        </a:ext>
                      </a:extLst>
                    </p:cNvPr>
                    <p:cNvPicPr/>
                    <p:nvPr/>
                  </p:nvPicPr>
                  <p:blipFill>
                    <a:blip r:embed="rId1003"/>
                    <a:stretch>
                      <a:fillRect/>
                    </a:stretch>
                  </p:blipFill>
                  <p:spPr>
                    <a:xfrm>
                      <a:off x="1902650" y="2984100"/>
                      <a:ext cx="144764" cy="1844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04">
                  <p14:nvContentPartPr>
                    <p14:cNvPr id="784" name="Håndskrift 783">
                      <a:extLst>
                        <a:ext uri="{FF2B5EF4-FFF2-40B4-BE49-F238E27FC236}">
                          <a16:creationId xmlns:a16="http://schemas.microsoft.com/office/drawing/2014/main" id="{2D5D7EEA-005E-426E-AEB2-386C2935995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48677" y="3156386"/>
                    <a:ext cx="86400" cy="95760"/>
                  </p14:xfrm>
                </p:contentPart>
              </mc:Choice>
              <mc:Fallback xmlns="">
                <p:pic>
                  <p:nvPicPr>
                    <p:cNvPr id="784" name="Håndskrift 783">
                      <a:extLst>
                        <a:ext uri="{FF2B5EF4-FFF2-40B4-BE49-F238E27FC236}">
                          <a16:creationId xmlns:a16="http://schemas.microsoft.com/office/drawing/2014/main" id="{2D5D7EEA-005E-426E-AEB2-386C29359958}"/>
                        </a:ext>
                      </a:extLst>
                    </p:cNvPr>
                    <p:cNvPicPr/>
                    <p:nvPr/>
                  </p:nvPicPr>
                  <p:blipFill>
                    <a:blip r:embed="rId1005"/>
                    <a:stretch>
                      <a:fillRect/>
                    </a:stretch>
                  </p:blipFill>
                  <p:spPr>
                    <a:xfrm>
                      <a:off x="1695344" y="3095778"/>
                      <a:ext cx="192533" cy="2163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06">
                  <p14:nvContentPartPr>
                    <p14:cNvPr id="785" name="Håndskrift 784">
                      <a:extLst>
                        <a:ext uri="{FF2B5EF4-FFF2-40B4-BE49-F238E27FC236}">
                          <a16:creationId xmlns:a16="http://schemas.microsoft.com/office/drawing/2014/main" id="{D9079105-18E8-426A-9B01-3E30B1BAA4D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95637" y="3207866"/>
                    <a:ext cx="168840" cy="45360"/>
                  </p14:xfrm>
                </p:contentPart>
              </mc:Choice>
              <mc:Fallback xmlns="">
                <p:pic>
                  <p:nvPicPr>
                    <p:cNvPr id="785" name="Håndskrift 784">
                      <a:extLst>
                        <a:ext uri="{FF2B5EF4-FFF2-40B4-BE49-F238E27FC236}">
                          <a16:creationId xmlns:a16="http://schemas.microsoft.com/office/drawing/2014/main" id="{D9079105-18E8-426A-9B01-3E30B1BAA4D6}"/>
                        </a:ext>
                      </a:extLst>
                    </p:cNvPr>
                    <p:cNvPicPr/>
                    <p:nvPr/>
                  </p:nvPicPr>
                  <p:blipFill>
                    <a:blip r:embed="rId1007"/>
                    <a:stretch>
                      <a:fillRect/>
                    </a:stretch>
                  </p:blipFill>
                  <p:spPr>
                    <a:xfrm>
                      <a:off x="1942207" y="3147386"/>
                      <a:ext cx="275166" cy="16571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08">
                  <p14:nvContentPartPr>
                    <p14:cNvPr id="786" name="Håndskrift 785">
                      <a:extLst>
                        <a:ext uri="{FF2B5EF4-FFF2-40B4-BE49-F238E27FC236}">
                          <a16:creationId xmlns:a16="http://schemas.microsoft.com/office/drawing/2014/main" id="{DFFE59AD-1453-4B21-A139-09DC2FDBF47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01197" y="3080786"/>
                    <a:ext cx="128520" cy="81000"/>
                  </p14:xfrm>
                </p:contentPart>
              </mc:Choice>
              <mc:Fallback xmlns="">
                <p:pic>
                  <p:nvPicPr>
                    <p:cNvPr id="786" name="Håndskrift 785">
                      <a:extLst>
                        <a:ext uri="{FF2B5EF4-FFF2-40B4-BE49-F238E27FC236}">
                          <a16:creationId xmlns:a16="http://schemas.microsoft.com/office/drawing/2014/main" id="{DFFE59AD-1453-4B21-A139-09DC2FDBF474}"/>
                        </a:ext>
                      </a:extLst>
                    </p:cNvPr>
                    <p:cNvPicPr/>
                    <p:nvPr/>
                  </p:nvPicPr>
                  <p:blipFill>
                    <a:blip r:embed="rId1009"/>
                    <a:stretch>
                      <a:fillRect/>
                    </a:stretch>
                  </p:blipFill>
                  <p:spPr>
                    <a:xfrm>
                      <a:off x="2147869" y="3019422"/>
                      <a:ext cx="234642" cy="20311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10">
                  <p14:nvContentPartPr>
                    <p14:cNvPr id="787" name="Håndskrift 786">
                      <a:extLst>
                        <a:ext uri="{FF2B5EF4-FFF2-40B4-BE49-F238E27FC236}">
                          <a16:creationId xmlns:a16="http://schemas.microsoft.com/office/drawing/2014/main" id="{8ED7D360-4527-4127-B8A6-2C08752FB8F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34477" y="2762546"/>
                    <a:ext cx="45000" cy="20520"/>
                  </p14:xfrm>
                </p:contentPart>
              </mc:Choice>
              <mc:Fallback xmlns="">
                <p:pic>
                  <p:nvPicPr>
                    <p:cNvPr id="787" name="Håndskrift 786">
                      <a:extLst>
                        <a:ext uri="{FF2B5EF4-FFF2-40B4-BE49-F238E27FC236}">
                          <a16:creationId xmlns:a16="http://schemas.microsoft.com/office/drawing/2014/main" id="{8ED7D360-4527-4127-B8A6-2C08752FB8F3}"/>
                        </a:ext>
                      </a:extLst>
                    </p:cNvPr>
                    <p:cNvPicPr/>
                    <p:nvPr/>
                  </p:nvPicPr>
                  <p:blipFill>
                    <a:blip r:embed="rId999"/>
                    <a:stretch>
                      <a:fillRect/>
                    </a:stretch>
                  </p:blipFill>
                  <p:spPr>
                    <a:xfrm>
                      <a:off x="1480906" y="2700364"/>
                      <a:ext cx="151607" cy="1442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11">
                  <p14:nvContentPartPr>
                    <p14:cNvPr id="788" name="Håndskrift 787">
                      <a:extLst>
                        <a:ext uri="{FF2B5EF4-FFF2-40B4-BE49-F238E27FC236}">
                          <a16:creationId xmlns:a16="http://schemas.microsoft.com/office/drawing/2014/main" id="{D18C5708-ED7C-40A7-855B-C6311769B0D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44757" y="2177186"/>
                    <a:ext cx="144000" cy="48960"/>
                  </p14:xfrm>
                </p:contentPart>
              </mc:Choice>
              <mc:Fallback xmlns="">
                <p:pic>
                  <p:nvPicPr>
                    <p:cNvPr id="788" name="Håndskrift 787">
                      <a:extLst>
                        <a:ext uri="{FF2B5EF4-FFF2-40B4-BE49-F238E27FC236}">
                          <a16:creationId xmlns:a16="http://schemas.microsoft.com/office/drawing/2014/main" id="{D18C5708-ED7C-40A7-855B-C6311769B0D4}"/>
                        </a:ext>
                      </a:extLst>
                    </p:cNvPr>
                    <p:cNvPicPr/>
                    <p:nvPr/>
                  </p:nvPicPr>
                  <p:blipFill>
                    <a:blip r:embed="rId1012"/>
                    <a:stretch>
                      <a:fillRect/>
                    </a:stretch>
                  </p:blipFill>
                  <p:spPr>
                    <a:xfrm>
                      <a:off x="391424" y="2115986"/>
                      <a:ext cx="250133" cy="17074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13">
                  <p14:nvContentPartPr>
                    <p14:cNvPr id="789" name="Håndskrift 788">
                      <a:extLst>
                        <a:ext uri="{FF2B5EF4-FFF2-40B4-BE49-F238E27FC236}">
                          <a16:creationId xmlns:a16="http://schemas.microsoft.com/office/drawing/2014/main" id="{D2D9EA58-C221-4933-AF45-E0DC81D6581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31717" y="2512706"/>
                    <a:ext cx="101160" cy="166680"/>
                  </p14:xfrm>
                </p:contentPart>
              </mc:Choice>
              <mc:Fallback xmlns="">
                <p:pic>
                  <p:nvPicPr>
                    <p:cNvPr id="789" name="Håndskrift 788">
                      <a:extLst>
                        <a:ext uri="{FF2B5EF4-FFF2-40B4-BE49-F238E27FC236}">
                          <a16:creationId xmlns:a16="http://schemas.microsoft.com/office/drawing/2014/main" id="{D2D9EA58-C221-4933-AF45-E0DC81D6581D}"/>
                        </a:ext>
                      </a:extLst>
                    </p:cNvPr>
                    <p:cNvPicPr/>
                    <p:nvPr/>
                  </p:nvPicPr>
                  <p:blipFill>
                    <a:blip r:embed="rId1014"/>
                    <a:stretch>
                      <a:fillRect/>
                    </a:stretch>
                  </p:blipFill>
                  <p:spPr>
                    <a:xfrm>
                      <a:off x="1178193" y="2451651"/>
                      <a:ext cx="207672" cy="28817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15">
                  <p14:nvContentPartPr>
                    <p14:cNvPr id="790" name="Håndskrift 789">
                      <a:extLst>
                        <a:ext uri="{FF2B5EF4-FFF2-40B4-BE49-F238E27FC236}">
                          <a16:creationId xmlns:a16="http://schemas.microsoft.com/office/drawing/2014/main" id="{DA484AA9-A4C4-410B-982C-02E1E444183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11637" y="2734826"/>
                    <a:ext cx="48240" cy="102240"/>
                  </p14:xfrm>
                </p:contentPart>
              </mc:Choice>
              <mc:Fallback xmlns="">
                <p:pic>
                  <p:nvPicPr>
                    <p:cNvPr id="790" name="Håndskrift 789">
                      <a:extLst>
                        <a:ext uri="{FF2B5EF4-FFF2-40B4-BE49-F238E27FC236}">
                          <a16:creationId xmlns:a16="http://schemas.microsoft.com/office/drawing/2014/main" id="{DA484AA9-A4C4-410B-982C-02E1E4441832}"/>
                        </a:ext>
                      </a:extLst>
                    </p:cNvPr>
                    <p:cNvPicPr/>
                    <p:nvPr/>
                  </p:nvPicPr>
                  <p:blipFill>
                    <a:blip r:embed="rId992"/>
                    <a:stretch>
                      <a:fillRect/>
                    </a:stretch>
                  </p:blipFill>
                  <p:spPr>
                    <a:xfrm>
                      <a:off x="1258037" y="2673969"/>
                      <a:ext cx="154904" cy="22334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16">
                  <p14:nvContentPartPr>
                    <p14:cNvPr id="791" name="Håndskrift 790">
                      <a:extLst>
                        <a:ext uri="{FF2B5EF4-FFF2-40B4-BE49-F238E27FC236}">
                          <a16:creationId xmlns:a16="http://schemas.microsoft.com/office/drawing/2014/main" id="{0A554218-E2E4-4460-861F-E55A2725053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37037" y="2917706"/>
                    <a:ext cx="132840" cy="48240"/>
                  </p14:xfrm>
                </p:contentPart>
              </mc:Choice>
              <mc:Fallback xmlns="">
                <p:pic>
                  <p:nvPicPr>
                    <p:cNvPr id="791" name="Håndskrift 790">
                      <a:extLst>
                        <a:ext uri="{FF2B5EF4-FFF2-40B4-BE49-F238E27FC236}">
                          <a16:creationId xmlns:a16="http://schemas.microsoft.com/office/drawing/2014/main" id="{0A554218-E2E4-4460-861F-E55A27250537}"/>
                        </a:ext>
                      </a:extLst>
                    </p:cNvPr>
                    <p:cNvPicPr/>
                    <p:nvPr/>
                  </p:nvPicPr>
                  <p:blipFill>
                    <a:blip r:embed="rId1017"/>
                    <a:stretch>
                      <a:fillRect/>
                    </a:stretch>
                  </p:blipFill>
                  <p:spPr>
                    <a:xfrm>
                      <a:off x="1083472" y="2856643"/>
                      <a:ext cx="239433" cy="16975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18">
                  <p14:nvContentPartPr>
                    <p14:cNvPr id="792" name="Håndskrift 791">
                      <a:extLst>
                        <a:ext uri="{FF2B5EF4-FFF2-40B4-BE49-F238E27FC236}">
                          <a16:creationId xmlns:a16="http://schemas.microsoft.com/office/drawing/2014/main" id="{B6CA87C4-52E5-4C6E-B6B3-502E9771068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26157" y="2798546"/>
                    <a:ext cx="63360" cy="125640"/>
                  </p14:xfrm>
                </p:contentPart>
              </mc:Choice>
              <mc:Fallback xmlns="">
                <p:pic>
                  <p:nvPicPr>
                    <p:cNvPr id="792" name="Håndskrift 791">
                      <a:extLst>
                        <a:ext uri="{FF2B5EF4-FFF2-40B4-BE49-F238E27FC236}">
                          <a16:creationId xmlns:a16="http://schemas.microsoft.com/office/drawing/2014/main" id="{B6CA87C4-52E5-4C6E-B6B3-502E97710688}"/>
                        </a:ext>
                      </a:extLst>
                    </p:cNvPr>
                    <p:cNvPicPr/>
                    <p:nvPr/>
                  </p:nvPicPr>
                  <p:blipFill>
                    <a:blip r:embed="rId1019"/>
                    <a:stretch>
                      <a:fillRect/>
                    </a:stretch>
                  </p:blipFill>
                  <p:spPr>
                    <a:xfrm>
                      <a:off x="972913" y="2737556"/>
                      <a:ext cx="169315" cy="24701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20">
                  <p14:nvContentPartPr>
                    <p14:cNvPr id="793" name="Håndskrift 792">
                      <a:extLst>
                        <a:ext uri="{FF2B5EF4-FFF2-40B4-BE49-F238E27FC236}">
                          <a16:creationId xmlns:a16="http://schemas.microsoft.com/office/drawing/2014/main" id="{419C4CF7-2993-4DC2-BD7B-1BBF2CBF919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57317" y="2807186"/>
                    <a:ext cx="88920" cy="55440"/>
                  </p14:xfrm>
                </p:contentPart>
              </mc:Choice>
              <mc:Fallback xmlns="">
                <p:pic>
                  <p:nvPicPr>
                    <p:cNvPr id="793" name="Håndskrift 792">
                      <a:extLst>
                        <a:ext uri="{FF2B5EF4-FFF2-40B4-BE49-F238E27FC236}">
                          <a16:creationId xmlns:a16="http://schemas.microsoft.com/office/drawing/2014/main" id="{419C4CF7-2993-4DC2-BD7B-1BBF2CBF9192}"/>
                        </a:ext>
                      </a:extLst>
                    </p:cNvPr>
                    <p:cNvPicPr/>
                    <p:nvPr/>
                  </p:nvPicPr>
                  <p:blipFill>
                    <a:blip r:embed="rId990"/>
                    <a:stretch>
                      <a:fillRect/>
                    </a:stretch>
                  </p:blipFill>
                  <p:spPr>
                    <a:xfrm>
                      <a:off x="804071" y="2745586"/>
                      <a:ext cx="194879" cy="17802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21">
                  <p14:nvContentPartPr>
                    <p14:cNvPr id="794" name="Håndskrift 793">
                      <a:extLst>
                        <a:ext uri="{FF2B5EF4-FFF2-40B4-BE49-F238E27FC236}">
                          <a16:creationId xmlns:a16="http://schemas.microsoft.com/office/drawing/2014/main" id="{5346C089-9023-4649-8A24-0AEE05F6109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70917" y="2806466"/>
                    <a:ext cx="50040" cy="68040"/>
                  </p14:xfrm>
                </p:contentPart>
              </mc:Choice>
              <mc:Fallback xmlns="">
                <p:pic>
                  <p:nvPicPr>
                    <p:cNvPr id="794" name="Håndskrift 793">
                      <a:extLst>
                        <a:ext uri="{FF2B5EF4-FFF2-40B4-BE49-F238E27FC236}">
                          <a16:creationId xmlns:a16="http://schemas.microsoft.com/office/drawing/2014/main" id="{5346C089-9023-4649-8A24-0AEE05F6109A}"/>
                        </a:ext>
                      </a:extLst>
                    </p:cNvPr>
                    <p:cNvPicPr/>
                    <p:nvPr/>
                  </p:nvPicPr>
                  <p:blipFill>
                    <a:blip r:embed="rId1022"/>
                    <a:stretch>
                      <a:fillRect/>
                    </a:stretch>
                  </p:blipFill>
                  <p:spPr>
                    <a:xfrm>
                      <a:off x="718243" y="2745169"/>
                      <a:ext cx="154861" cy="19002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23">
                  <p14:nvContentPartPr>
                    <p14:cNvPr id="795" name="Håndskrift 794">
                      <a:extLst>
                        <a:ext uri="{FF2B5EF4-FFF2-40B4-BE49-F238E27FC236}">
                          <a16:creationId xmlns:a16="http://schemas.microsoft.com/office/drawing/2014/main" id="{DBE81D34-5A66-45CB-9D99-CB5923B54C2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50477" y="2957666"/>
                    <a:ext cx="47880" cy="20520"/>
                  </p14:xfrm>
                </p:contentPart>
              </mc:Choice>
              <mc:Fallback xmlns="">
                <p:pic>
                  <p:nvPicPr>
                    <p:cNvPr id="795" name="Håndskrift 794">
                      <a:extLst>
                        <a:ext uri="{FF2B5EF4-FFF2-40B4-BE49-F238E27FC236}">
                          <a16:creationId xmlns:a16="http://schemas.microsoft.com/office/drawing/2014/main" id="{DBE81D34-5A66-45CB-9D99-CB5923B54C20}"/>
                        </a:ext>
                      </a:extLst>
                    </p:cNvPr>
                    <p:cNvPicPr/>
                    <p:nvPr/>
                  </p:nvPicPr>
                  <p:blipFill>
                    <a:blip r:embed="rId1024"/>
                    <a:stretch>
                      <a:fillRect/>
                    </a:stretch>
                  </p:blipFill>
                  <p:spPr>
                    <a:xfrm>
                      <a:off x="797277" y="2899037"/>
                      <a:ext cx="153748" cy="13719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25">
                  <p14:nvContentPartPr>
                    <p14:cNvPr id="796" name="Håndskrift 795">
                      <a:extLst>
                        <a:ext uri="{FF2B5EF4-FFF2-40B4-BE49-F238E27FC236}">
                          <a16:creationId xmlns:a16="http://schemas.microsoft.com/office/drawing/2014/main" id="{7ECAA87C-FB57-429D-96A8-27BB6D6AFE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397" y="2719346"/>
                    <a:ext cx="36000" cy="95040"/>
                  </p14:xfrm>
                </p:contentPart>
              </mc:Choice>
              <mc:Fallback xmlns="">
                <p:pic>
                  <p:nvPicPr>
                    <p:cNvPr id="796" name="Håndskrift 795">
                      <a:extLst>
                        <a:ext uri="{FF2B5EF4-FFF2-40B4-BE49-F238E27FC236}">
                          <a16:creationId xmlns:a16="http://schemas.microsoft.com/office/drawing/2014/main" id="{7ECAA87C-FB57-429D-96A8-27BB6D6AFEEC}"/>
                        </a:ext>
                      </a:extLst>
                    </p:cNvPr>
                    <p:cNvPicPr/>
                    <p:nvPr/>
                  </p:nvPicPr>
                  <p:blipFill>
                    <a:blip r:embed="rId1026"/>
                    <a:stretch>
                      <a:fillRect/>
                    </a:stretch>
                  </p:blipFill>
                  <p:spPr>
                    <a:xfrm>
                      <a:off x="598456" y="2658423"/>
                      <a:ext cx="141353" cy="21627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27">
                  <p14:nvContentPartPr>
                    <p14:cNvPr id="797" name="Håndskrift 796">
                      <a:extLst>
                        <a:ext uri="{FF2B5EF4-FFF2-40B4-BE49-F238E27FC236}">
                          <a16:creationId xmlns:a16="http://schemas.microsoft.com/office/drawing/2014/main" id="{66886ECC-390C-425E-A470-8A8E1DCFC26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40157" y="2528186"/>
                    <a:ext cx="27000" cy="6480"/>
                  </p14:xfrm>
                </p:contentPart>
              </mc:Choice>
              <mc:Fallback xmlns="">
                <p:pic>
                  <p:nvPicPr>
                    <p:cNvPr id="797" name="Håndskrift 796">
                      <a:extLst>
                        <a:ext uri="{FF2B5EF4-FFF2-40B4-BE49-F238E27FC236}">
                          <a16:creationId xmlns:a16="http://schemas.microsoft.com/office/drawing/2014/main" id="{66886ECC-390C-425E-A470-8A8E1DCFC260}"/>
                        </a:ext>
                      </a:extLst>
                    </p:cNvPr>
                    <p:cNvPicPr/>
                    <p:nvPr/>
                  </p:nvPicPr>
                  <p:blipFill>
                    <a:blip r:embed="rId1028"/>
                    <a:stretch>
                      <a:fillRect/>
                    </a:stretch>
                  </p:blipFill>
                  <p:spPr>
                    <a:xfrm>
                      <a:off x="487216" y="2469277"/>
                      <a:ext cx="132353" cy="12370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29">
                  <p14:nvContentPartPr>
                    <p14:cNvPr id="798" name="Håndskrift 797">
                      <a:extLst>
                        <a:ext uri="{FF2B5EF4-FFF2-40B4-BE49-F238E27FC236}">
                          <a16:creationId xmlns:a16="http://schemas.microsoft.com/office/drawing/2014/main" id="{5914B4C8-AA81-4795-AF34-9B9A7E0F63D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67597" y="2504066"/>
                    <a:ext cx="32760" cy="8280"/>
                  </p14:xfrm>
                </p:contentPart>
              </mc:Choice>
              <mc:Fallback xmlns="">
                <p:pic>
                  <p:nvPicPr>
                    <p:cNvPr id="798" name="Håndskrift 797">
                      <a:extLst>
                        <a:ext uri="{FF2B5EF4-FFF2-40B4-BE49-F238E27FC236}">
                          <a16:creationId xmlns:a16="http://schemas.microsoft.com/office/drawing/2014/main" id="{5914B4C8-AA81-4795-AF34-9B9A7E0F63D9}"/>
                        </a:ext>
                      </a:extLst>
                    </p:cNvPr>
                    <p:cNvPicPr/>
                    <p:nvPr/>
                  </p:nvPicPr>
                  <p:blipFill>
                    <a:blip r:embed="rId1030"/>
                    <a:stretch>
                      <a:fillRect/>
                    </a:stretch>
                  </p:blipFill>
                  <p:spPr>
                    <a:xfrm>
                      <a:off x="614758" y="2444923"/>
                      <a:ext cx="137909" cy="12597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31">
                  <p14:nvContentPartPr>
                    <p14:cNvPr id="799" name="Håndskrift 798">
                      <a:extLst>
                        <a:ext uri="{FF2B5EF4-FFF2-40B4-BE49-F238E27FC236}">
                          <a16:creationId xmlns:a16="http://schemas.microsoft.com/office/drawing/2014/main" id="{202ED65E-72AC-477B-B7D1-DE484FF8D8F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69957" y="2679386"/>
                    <a:ext cx="102600" cy="85320"/>
                  </p14:xfrm>
                </p:contentPart>
              </mc:Choice>
              <mc:Fallback xmlns="">
                <p:pic>
                  <p:nvPicPr>
                    <p:cNvPr id="799" name="Håndskrift 798">
                      <a:extLst>
                        <a:ext uri="{FF2B5EF4-FFF2-40B4-BE49-F238E27FC236}">
                          <a16:creationId xmlns:a16="http://schemas.microsoft.com/office/drawing/2014/main" id="{202ED65E-72AC-477B-B7D1-DE484FF8D8F6}"/>
                        </a:ext>
                      </a:extLst>
                    </p:cNvPr>
                    <p:cNvPicPr/>
                    <p:nvPr/>
                  </p:nvPicPr>
                  <p:blipFill>
                    <a:blip r:embed="rId1032"/>
                    <a:stretch>
                      <a:fillRect/>
                    </a:stretch>
                  </p:blipFill>
                  <p:spPr>
                    <a:xfrm>
                      <a:off x="416519" y="2618443"/>
                      <a:ext cx="208941" cy="20659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33">
                  <p14:nvContentPartPr>
                    <p14:cNvPr id="800" name="Håndskrift 799">
                      <a:extLst>
                        <a:ext uri="{FF2B5EF4-FFF2-40B4-BE49-F238E27FC236}">
                          <a16:creationId xmlns:a16="http://schemas.microsoft.com/office/drawing/2014/main" id="{18F01F26-00E3-4369-9DDE-DC93F70A139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45877" y="2278346"/>
                    <a:ext cx="81000" cy="27360"/>
                  </p14:xfrm>
                </p:contentPart>
              </mc:Choice>
              <mc:Fallback xmlns="">
                <p:pic>
                  <p:nvPicPr>
                    <p:cNvPr id="800" name="Håndskrift 799">
                      <a:extLst>
                        <a:ext uri="{FF2B5EF4-FFF2-40B4-BE49-F238E27FC236}">
                          <a16:creationId xmlns:a16="http://schemas.microsoft.com/office/drawing/2014/main" id="{18F01F26-00E3-4369-9DDE-DC93F70A139C}"/>
                        </a:ext>
                      </a:extLst>
                    </p:cNvPr>
                    <p:cNvPicPr/>
                    <p:nvPr/>
                  </p:nvPicPr>
                  <p:blipFill>
                    <a:blip r:embed="rId1034"/>
                    <a:stretch>
                      <a:fillRect/>
                    </a:stretch>
                  </p:blipFill>
                  <p:spPr>
                    <a:xfrm>
                      <a:off x="892588" y="2217546"/>
                      <a:ext cx="187046" cy="14835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35">
                  <p14:nvContentPartPr>
                    <p14:cNvPr id="801" name="Håndskrift 800">
                      <a:extLst>
                        <a:ext uri="{FF2B5EF4-FFF2-40B4-BE49-F238E27FC236}">
                          <a16:creationId xmlns:a16="http://schemas.microsoft.com/office/drawing/2014/main" id="{B272B4CE-C873-4D27-9F0D-0DBD3590EB3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59157" y="2206346"/>
                    <a:ext cx="90000" cy="131760"/>
                  </p14:xfrm>
                </p:contentPart>
              </mc:Choice>
              <mc:Fallback xmlns="">
                <p:pic>
                  <p:nvPicPr>
                    <p:cNvPr id="801" name="Håndskrift 800">
                      <a:extLst>
                        <a:ext uri="{FF2B5EF4-FFF2-40B4-BE49-F238E27FC236}">
                          <a16:creationId xmlns:a16="http://schemas.microsoft.com/office/drawing/2014/main" id="{B272B4CE-C873-4D27-9F0D-0DBD3590EB32}"/>
                        </a:ext>
                      </a:extLst>
                    </p:cNvPr>
                    <p:cNvPicPr/>
                    <p:nvPr/>
                  </p:nvPicPr>
                  <p:blipFill>
                    <a:blip r:embed="rId1036"/>
                    <a:stretch>
                      <a:fillRect/>
                    </a:stretch>
                  </p:blipFill>
                  <p:spPr>
                    <a:xfrm>
                      <a:off x="1305903" y="2145346"/>
                      <a:ext cx="195976" cy="2531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37">
                  <p14:nvContentPartPr>
                    <p14:cNvPr id="802" name="Håndskrift 801">
                      <a:extLst>
                        <a:ext uri="{FF2B5EF4-FFF2-40B4-BE49-F238E27FC236}">
                          <a16:creationId xmlns:a16="http://schemas.microsoft.com/office/drawing/2014/main" id="{94D546AF-2D09-4155-9320-611D4F992C5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653277" y="2278346"/>
                    <a:ext cx="65880" cy="31320"/>
                  </p14:xfrm>
                </p:contentPart>
              </mc:Choice>
              <mc:Fallback xmlns="">
                <p:pic>
                  <p:nvPicPr>
                    <p:cNvPr id="802" name="Håndskrift 801">
                      <a:extLst>
                        <a:ext uri="{FF2B5EF4-FFF2-40B4-BE49-F238E27FC236}">
                          <a16:creationId xmlns:a16="http://schemas.microsoft.com/office/drawing/2014/main" id="{94D546AF-2D09-4155-9320-611D4F992C57}"/>
                        </a:ext>
                      </a:extLst>
                    </p:cNvPr>
                    <p:cNvPicPr/>
                    <p:nvPr/>
                  </p:nvPicPr>
                  <p:blipFill>
                    <a:blip r:embed="rId1038"/>
                    <a:stretch>
                      <a:fillRect/>
                    </a:stretch>
                  </p:blipFill>
                  <p:spPr>
                    <a:xfrm>
                      <a:off x="1599716" y="2218115"/>
                      <a:ext cx="172466" cy="15117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39">
                  <p14:nvContentPartPr>
                    <p14:cNvPr id="803" name="Håndskrift 802">
                      <a:extLst>
                        <a:ext uri="{FF2B5EF4-FFF2-40B4-BE49-F238E27FC236}">
                          <a16:creationId xmlns:a16="http://schemas.microsoft.com/office/drawing/2014/main" id="{912F8A9F-1ABA-421D-B8DE-C253B7E70A1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25277" y="1896746"/>
                    <a:ext cx="87120" cy="138600"/>
                  </p14:xfrm>
                </p:contentPart>
              </mc:Choice>
              <mc:Fallback xmlns="">
                <p:pic>
                  <p:nvPicPr>
                    <p:cNvPr id="803" name="Håndskrift 802">
                      <a:extLst>
                        <a:ext uri="{FF2B5EF4-FFF2-40B4-BE49-F238E27FC236}">
                          <a16:creationId xmlns:a16="http://schemas.microsoft.com/office/drawing/2014/main" id="{912F8A9F-1ABA-421D-B8DE-C253B7E70A12}"/>
                        </a:ext>
                      </a:extLst>
                    </p:cNvPr>
                    <p:cNvPicPr/>
                    <p:nvPr/>
                  </p:nvPicPr>
                  <p:blipFill>
                    <a:blip r:embed="rId988"/>
                    <a:stretch>
                      <a:fillRect/>
                    </a:stretch>
                  </p:blipFill>
                  <p:spPr>
                    <a:xfrm>
                      <a:off x="1672155" y="1835957"/>
                      <a:ext cx="192833" cy="25957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40">
                  <p14:nvContentPartPr>
                    <p14:cNvPr id="804" name="Håndskrift 803">
                      <a:extLst>
                        <a:ext uri="{FF2B5EF4-FFF2-40B4-BE49-F238E27FC236}">
                          <a16:creationId xmlns:a16="http://schemas.microsoft.com/office/drawing/2014/main" id="{E52F6B57-28E7-4F54-982D-E7997FCC18B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60517" y="1820786"/>
                    <a:ext cx="35640" cy="18360"/>
                  </p14:xfrm>
                </p:contentPart>
              </mc:Choice>
              <mc:Fallback xmlns="">
                <p:pic>
                  <p:nvPicPr>
                    <p:cNvPr id="804" name="Håndskrift 803">
                      <a:extLst>
                        <a:ext uri="{FF2B5EF4-FFF2-40B4-BE49-F238E27FC236}">
                          <a16:creationId xmlns:a16="http://schemas.microsoft.com/office/drawing/2014/main" id="{E52F6B57-28E7-4F54-982D-E7997FCC18B5}"/>
                        </a:ext>
                      </a:extLst>
                    </p:cNvPr>
                    <p:cNvPicPr/>
                    <p:nvPr/>
                  </p:nvPicPr>
                  <p:blipFill>
                    <a:blip r:embed="rId1030"/>
                    <a:stretch>
                      <a:fillRect/>
                    </a:stretch>
                  </p:blipFill>
                  <p:spPr>
                    <a:xfrm>
                      <a:off x="1208105" y="1759586"/>
                      <a:ext cx="139939" cy="14014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41">
                  <p14:nvContentPartPr>
                    <p14:cNvPr id="805" name="Håndskrift 804">
                      <a:extLst>
                        <a:ext uri="{FF2B5EF4-FFF2-40B4-BE49-F238E27FC236}">
                          <a16:creationId xmlns:a16="http://schemas.microsoft.com/office/drawing/2014/main" id="{6786616F-ADB7-445F-8F7F-95C03E4C4BC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23117" y="1947506"/>
                    <a:ext cx="107280" cy="101160"/>
                  </p14:xfrm>
                </p:contentPart>
              </mc:Choice>
              <mc:Fallback xmlns="">
                <p:pic>
                  <p:nvPicPr>
                    <p:cNvPr id="805" name="Håndskrift 804">
                      <a:extLst>
                        <a:ext uri="{FF2B5EF4-FFF2-40B4-BE49-F238E27FC236}">
                          <a16:creationId xmlns:a16="http://schemas.microsoft.com/office/drawing/2014/main" id="{6786616F-ADB7-445F-8F7F-95C03E4C4BC4}"/>
                        </a:ext>
                      </a:extLst>
                    </p:cNvPr>
                    <p:cNvPicPr/>
                    <p:nvPr/>
                  </p:nvPicPr>
                  <p:blipFill>
                    <a:blip r:embed="rId1042"/>
                    <a:stretch>
                      <a:fillRect/>
                    </a:stretch>
                  </p:blipFill>
                  <p:spPr>
                    <a:xfrm>
                      <a:off x="769744" y="1886566"/>
                      <a:ext cx="213493" cy="22243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43">
                  <p14:nvContentPartPr>
                    <p14:cNvPr id="806" name="Håndskrift 805">
                      <a:extLst>
                        <a:ext uri="{FF2B5EF4-FFF2-40B4-BE49-F238E27FC236}">
                          <a16:creationId xmlns:a16="http://schemas.microsoft.com/office/drawing/2014/main" id="{5DF31F96-049C-4255-B7D3-D95179E1E6C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99997" y="1709186"/>
                    <a:ext cx="87120" cy="8640"/>
                  </p14:xfrm>
                </p:contentPart>
              </mc:Choice>
              <mc:Fallback xmlns="">
                <p:pic>
                  <p:nvPicPr>
                    <p:cNvPr id="806" name="Håndskrift 805">
                      <a:extLst>
                        <a:ext uri="{FF2B5EF4-FFF2-40B4-BE49-F238E27FC236}">
                          <a16:creationId xmlns:a16="http://schemas.microsoft.com/office/drawing/2014/main" id="{5DF31F96-049C-4255-B7D3-D95179E1E6C3}"/>
                        </a:ext>
                      </a:extLst>
                    </p:cNvPr>
                    <p:cNvPicPr/>
                    <p:nvPr/>
                  </p:nvPicPr>
                  <p:blipFill>
                    <a:blip r:embed="rId1044"/>
                    <a:stretch>
                      <a:fillRect/>
                    </a:stretch>
                  </p:blipFill>
                  <p:spPr>
                    <a:xfrm>
                      <a:off x="646549" y="1647472"/>
                      <a:ext cx="193481" cy="13145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45">
                  <p14:nvContentPartPr>
                    <p14:cNvPr id="807" name="Håndskrift 806">
                      <a:extLst>
                        <a:ext uri="{FF2B5EF4-FFF2-40B4-BE49-F238E27FC236}">
                          <a16:creationId xmlns:a16="http://schemas.microsoft.com/office/drawing/2014/main" id="{924C9390-3097-4814-86A5-EFD7D6946A2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21437" y="2076746"/>
                    <a:ext cx="88200" cy="141480"/>
                  </p14:xfrm>
                </p:contentPart>
              </mc:Choice>
              <mc:Fallback xmlns="">
                <p:pic>
                  <p:nvPicPr>
                    <p:cNvPr id="807" name="Håndskrift 806">
                      <a:extLst>
                        <a:ext uri="{FF2B5EF4-FFF2-40B4-BE49-F238E27FC236}">
                          <a16:creationId xmlns:a16="http://schemas.microsoft.com/office/drawing/2014/main" id="{924C9390-3097-4814-86A5-EFD7D6946A2A}"/>
                        </a:ext>
                      </a:extLst>
                    </p:cNvPr>
                    <p:cNvPicPr/>
                    <p:nvPr/>
                  </p:nvPicPr>
                  <p:blipFill>
                    <a:blip r:embed="rId1046"/>
                    <a:stretch>
                      <a:fillRect/>
                    </a:stretch>
                  </p:blipFill>
                  <p:spPr>
                    <a:xfrm>
                      <a:off x="2267982" y="2015763"/>
                      <a:ext cx="194575" cy="26283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47">
                  <p14:nvContentPartPr>
                    <p14:cNvPr id="808" name="Håndskrift 807">
                      <a:extLst>
                        <a:ext uri="{FF2B5EF4-FFF2-40B4-BE49-F238E27FC236}">
                          <a16:creationId xmlns:a16="http://schemas.microsoft.com/office/drawing/2014/main" id="{5C5AB2B5-85EC-441E-9677-1FAA582E62F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31157" y="2162426"/>
                    <a:ext cx="6480" cy="21960"/>
                  </p14:xfrm>
                </p:contentPart>
              </mc:Choice>
              <mc:Fallback xmlns="">
                <p:pic>
                  <p:nvPicPr>
                    <p:cNvPr id="808" name="Håndskrift 807">
                      <a:extLst>
                        <a:ext uri="{FF2B5EF4-FFF2-40B4-BE49-F238E27FC236}">
                          <a16:creationId xmlns:a16="http://schemas.microsoft.com/office/drawing/2014/main" id="{5C5AB2B5-85EC-441E-9677-1FAA582E62FF}"/>
                        </a:ext>
                      </a:extLst>
                    </p:cNvPr>
                    <p:cNvPicPr/>
                    <p:nvPr/>
                  </p:nvPicPr>
                  <p:blipFill>
                    <a:blip r:embed="rId1048"/>
                    <a:stretch>
                      <a:fillRect/>
                    </a:stretch>
                  </p:blipFill>
                  <p:spPr>
                    <a:xfrm>
                      <a:off x="2277157" y="2101426"/>
                      <a:ext cx="113940" cy="1433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49">
                  <p14:nvContentPartPr>
                    <p14:cNvPr id="809" name="Håndskrift 808">
                      <a:extLst>
                        <a:ext uri="{FF2B5EF4-FFF2-40B4-BE49-F238E27FC236}">
                          <a16:creationId xmlns:a16="http://schemas.microsoft.com/office/drawing/2014/main" id="{6414D52F-B58A-4A2A-8317-E460F557D3E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65637" y="2273666"/>
                    <a:ext cx="84240" cy="3600"/>
                  </p14:xfrm>
                </p:contentPart>
              </mc:Choice>
              <mc:Fallback xmlns="">
                <p:pic>
                  <p:nvPicPr>
                    <p:cNvPr id="809" name="Håndskrift 808">
                      <a:extLst>
                        <a:ext uri="{FF2B5EF4-FFF2-40B4-BE49-F238E27FC236}">
                          <a16:creationId xmlns:a16="http://schemas.microsoft.com/office/drawing/2014/main" id="{6414D52F-B58A-4A2A-8317-E460F557D3E0}"/>
                        </a:ext>
                      </a:extLst>
                    </p:cNvPr>
                    <p:cNvPicPr/>
                    <p:nvPr/>
                  </p:nvPicPr>
                  <p:blipFill>
                    <a:blip r:embed="rId1044"/>
                    <a:stretch>
                      <a:fillRect/>
                    </a:stretch>
                  </p:blipFill>
                  <p:spPr>
                    <a:xfrm>
                      <a:off x="2212656" y="2213666"/>
                      <a:ext cx="189672" cy="123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50">
                  <p14:nvContentPartPr>
                    <p14:cNvPr id="810" name="Håndskrift 809">
                      <a:extLst>
                        <a:ext uri="{FF2B5EF4-FFF2-40B4-BE49-F238E27FC236}">
                          <a16:creationId xmlns:a16="http://schemas.microsoft.com/office/drawing/2014/main" id="{344700D3-55B5-4EBD-9C70-325CE94A878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44477" y="2393186"/>
                    <a:ext cx="41040" cy="62640"/>
                  </p14:xfrm>
                </p:contentPart>
              </mc:Choice>
              <mc:Fallback xmlns="">
                <p:pic>
                  <p:nvPicPr>
                    <p:cNvPr id="810" name="Håndskrift 809">
                      <a:extLst>
                        <a:ext uri="{FF2B5EF4-FFF2-40B4-BE49-F238E27FC236}">
                          <a16:creationId xmlns:a16="http://schemas.microsoft.com/office/drawing/2014/main" id="{344700D3-55B5-4EBD-9C70-325CE94A8787}"/>
                        </a:ext>
                      </a:extLst>
                    </p:cNvPr>
                    <p:cNvPicPr/>
                    <p:nvPr/>
                  </p:nvPicPr>
                  <p:blipFill>
                    <a:blip r:embed="rId1003"/>
                    <a:stretch>
                      <a:fillRect/>
                    </a:stretch>
                  </p:blipFill>
                  <p:spPr>
                    <a:xfrm>
                      <a:off x="2291178" y="2332370"/>
                      <a:ext cx="147104" cy="18366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51">
                  <p14:nvContentPartPr>
                    <p14:cNvPr id="811" name="Håndskrift 810">
                      <a:extLst>
                        <a:ext uri="{FF2B5EF4-FFF2-40B4-BE49-F238E27FC236}">
                          <a16:creationId xmlns:a16="http://schemas.microsoft.com/office/drawing/2014/main" id="{12DE08A3-E9FA-43E1-B41B-EE2F07CBF71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61037" y="2544026"/>
                    <a:ext cx="31680" cy="17640"/>
                  </p14:xfrm>
                </p:contentPart>
              </mc:Choice>
              <mc:Fallback xmlns="">
                <p:pic>
                  <p:nvPicPr>
                    <p:cNvPr id="811" name="Håndskrift 810">
                      <a:extLst>
                        <a:ext uri="{FF2B5EF4-FFF2-40B4-BE49-F238E27FC236}">
                          <a16:creationId xmlns:a16="http://schemas.microsoft.com/office/drawing/2014/main" id="{12DE08A3-E9FA-43E1-B41B-EE2F07CBF710}"/>
                        </a:ext>
                      </a:extLst>
                    </p:cNvPr>
                    <p:cNvPicPr/>
                    <p:nvPr/>
                  </p:nvPicPr>
                  <p:blipFill>
                    <a:blip r:embed="rId1030"/>
                    <a:stretch>
                      <a:fillRect/>
                    </a:stretch>
                  </p:blipFill>
                  <p:spPr>
                    <a:xfrm>
                      <a:off x="2308237" y="2483198"/>
                      <a:ext cx="136752" cy="13868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52">
                  <p14:nvContentPartPr>
                    <p14:cNvPr id="812" name="Håndskrift 811">
                      <a:extLst>
                        <a:ext uri="{FF2B5EF4-FFF2-40B4-BE49-F238E27FC236}">
                          <a16:creationId xmlns:a16="http://schemas.microsoft.com/office/drawing/2014/main" id="{9FC6EB02-EDA1-421F-8253-40EF1D392E7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61037" y="2711066"/>
                    <a:ext cx="65160" cy="70920"/>
                  </p14:xfrm>
                </p:contentPart>
              </mc:Choice>
              <mc:Fallback xmlns="">
                <p:pic>
                  <p:nvPicPr>
                    <p:cNvPr id="812" name="Håndskrift 811">
                      <a:extLst>
                        <a:ext uri="{FF2B5EF4-FFF2-40B4-BE49-F238E27FC236}">
                          <a16:creationId xmlns:a16="http://schemas.microsoft.com/office/drawing/2014/main" id="{9FC6EB02-EDA1-421F-8253-40EF1D392E79}"/>
                        </a:ext>
                      </a:extLst>
                    </p:cNvPr>
                    <p:cNvPicPr/>
                    <p:nvPr/>
                  </p:nvPicPr>
                  <p:blipFill>
                    <a:blip r:embed="rId1053"/>
                    <a:stretch>
                      <a:fillRect/>
                    </a:stretch>
                  </p:blipFill>
                  <p:spPr>
                    <a:xfrm>
                      <a:off x="2307627" y="2649928"/>
                      <a:ext cx="171446" cy="1925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54">
                  <p14:nvContentPartPr>
                    <p14:cNvPr id="813" name="Håndskrift 812">
                      <a:extLst>
                        <a:ext uri="{FF2B5EF4-FFF2-40B4-BE49-F238E27FC236}">
                          <a16:creationId xmlns:a16="http://schemas.microsoft.com/office/drawing/2014/main" id="{CA258256-7245-49D3-8051-BFB58DB80D4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77517" y="2948306"/>
                    <a:ext cx="31320" cy="17640"/>
                  </p14:xfrm>
                </p:contentPart>
              </mc:Choice>
              <mc:Fallback xmlns="">
                <p:pic>
                  <p:nvPicPr>
                    <p:cNvPr id="813" name="Håndskrift 812">
                      <a:extLst>
                        <a:ext uri="{FF2B5EF4-FFF2-40B4-BE49-F238E27FC236}">
                          <a16:creationId xmlns:a16="http://schemas.microsoft.com/office/drawing/2014/main" id="{CA258256-7245-49D3-8051-BFB58DB80D48}"/>
                        </a:ext>
                      </a:extLst>
                    </p:cNvPr>
                    <p:cNvPicPr/>
                    <p:nvPr/>
                  </p:nvPicPr>
                  <p:blipFill>
                    <a:blip r:embed="rId1028"/>
                    <a:stretch>
                      <a:fillRect/>
                    </a:stretch>
                  </p:blipFill>
                  <p:spPr>
                    <a:xfrm>
                      <a:off x="423517" y="2889506"/>
                      <a:ext cx="138780" cy="13465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55">
                  <p14:nvContentPartPr>
                    <p14:cNvPr id="814" name="Håndskrift 813">
                      <a:extLst>
                        <a:ext uri="{FF2B5EF4-FFF2-40B4-BE49-F238E27FC236}">
                          <a16:creationId xmlns:a16="http://schemas.microsoft.com/office/drawing/2014/main" id="{3CB75545-81C0-4FCB-8603-BFDE595ABC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26757" y="2787386"/>
                    <a:ext cx="18720" cy="3600"/>
                  </p14:xfrm>
                </p:contentPart>
              </mc:Choice>
              <mc:Fallback xmlns="">
                <p:pic>
                  <p:nvPicPr>
                    <p:cNvPr id="814" name="Håndskrift 813">
                      <a:extLst>
                        <a:ext uri="{FF2B5EF4-FFF2-40B4-BE49-F238E27FC236}">
                          <a16:creationId xmlns:a16="http://schemas.microsoft.com/office/drawing/2014/main" id="{3CB75545-81C0-4FCB-8603-BFDE595ABCEC}"/>
                        </a:ext>
                      </a:extLst>
                    </p:cNvPr>
                    <p:cNvPicPr/>
                    <p:nvPr/>
                  </p:nvPicPr>
                  <p:blipFill>
                    <a:blip r:embed="rId1028"/>
                    <a:stretch>
                      <a:fillRect/>
                    </a:stretch>
                  </p:blipFill>
                  <p:spPr>
                    <a:xfrm>
                      <a:off x="371698" y="2727386"/>
                      <a:ext cx="128287" cy="123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56">
                  <p14:nvContentPartPr>
                    <p14:cNvPr id="815" name="Håndskrift 814">
                      <a:extLst>
                        <a:ext uri="{FF2B5EF4-FFF2-40B4-BE49-F238E27FC236}">
                          <a16:creationId xmlns:a16="http://schemas.microsoft.com/office/drawing/2014/main" id="{72B517C3-BCF2-459F-8736-58674058BA2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917" y="2519906"/>
                    <a:ext cx="81360" cy="113040"/>
                  </p14:xfrm>
                </p:contentPart>
              </mc:Choice>
              <mc:Fallback xmlns="">
                <p:pic>
                  <p:nvPicPr>
                    <p:cNvPr id="815" name="Håndskrift 814">
                      <a:extLst>
                        <a:ext uri="{FF2B5EF4-FFF2-40B4-BE49-F238E27FC236}">
                          <a16:creationId xmlns:a16="http://schemas.microsoft.com/office/drawing/2014/main" id="{72B517C3-BCF2-459F-8736-58674058BA2E}"/>
                        </a:ext>
                      </a:extLst>
                    </p:cNvPr>
                    <p:cNvPicPr/>
                    <p:nvPr/>
                  </p:nvPicPr>
                  <p:blipFill>
                    <a:blip r:embed="rId982"/>
                    <a:stretch>
                      <a:fillRect/>
                    </a:stretch>
                  </p:blipFill>
                  <p:spPr>
                    <a:xfrm>
                      <a:off x="294741" y="2459132"/>
                      <a:ext cx="187181" cy="23398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57">
                  <p14:nvContentPartPr>
                    <p14:cNvPr id="816" name="Håndskrift 815">
                      <a:extLst>
                        <a:ext uri="{FF2B5EF4-FFF2-40B4-BE49-F238E27FC236}">
                          <a16:creationId xmlns:a16="http://schemas.microsoft.com/office/drawing/2014/main" id="{183BF046-43E3-4C43-A2AC-551F20FE720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09037" y="2289866"/>
                    <a:ext cx="56520" cy="70560"/>
                  </p14:xfrm>
                </p:contentPart>
              </mc:Choice>
              <mc:Fallback xmlns="">
                <p:pic>
                  <p:nvPicPr>
                    <p:cNvPr id="816" name="Håndskrift 815">
                      <a:extLst>
                        <a:ext uri="{FF2B5EF4-FFF2-40B4-BE49-F238E27FC236}">
                          <a16:creationId xmlns:a16="http://schemas.microsoft.com/office/drawing/2014/main" id="{183BF046-43E3-4C43-A2AC-551F20FE720D}"/>
                        </a:ext>
                      </a:extLst>
                    </p:cNvPr>
                    <p:cNvPicPr/>
                    <p:nvPr/>
                  </p:nvPicPr>
                  <p:blipFill>
                    <a:blip r:embed="rId1058"/>
                    <a:stretch>
                      <a:fillRect/>
                    </a:stretch>
                  </p:blipFill>
                  <p:spPr>
                    <a:xfrm>
                      <a:off x="255716" y="2229038"/>
                      <a:ext cx="162628" cy="19160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59">
                  <p14:nvContentPartPr>
                    <p14:cNvPr id="817" name="Håndskrift 816">
                      <a:extLst>
                        <a:ext uri="{FF2B5EF4-FFF2-40B4-BE49-F238E27FC236}">
                          <a16:creationId xmlns:a16="http://schemas.microsoft.com/office/drawing/2014/main" id="{4CDF8532-A7B8-4AB9-A8BB-C6B505C7BE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09757" y="2329106"/>
                    <a:ext cx="58320" cy="360"/>
                  </p14:xfrm>
                </p:contentPart>
              </mc:Choice>
              <mc:Fallback xmlns="">
                <p:pic>
                  <p:nvPicPr>
                    <p:cNvPr id="817" name="Håndskrift 816">
                      <a:extLst>
                        <a:ext uri="{FF2B5EF4-FFF2-40B4-BE49-F238E27FC236}">
                          <a16:creationId xmlns:a16="http://schemas.microsoft.com/office/drawing/2014/main" id="{4CDF8532-A7B8-4AB9-A8BB-C6B505C7BECD}"/>
                        </a:ext>
                      </a:extLst>
                    </p:cNvPr>
                    <p:cNvPicPr/>
                    <p:nvPr/>
                  </p:nvPicPr>
                  <p:blipFill>
                    <a:blip r:embed="rId1060"/>
                    <a:stretch>
                      <a:fillRect/>
                    </a:stretch>
                  </p:blipFill>
                  <p:spPr>
                    <a:xfrm>
                      <a:off x="256739" y="2293106"/>
                      <a:ext cx="163826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61">
                  <p14:nvContentPartPr>
                    <p14:cNvPr id="818" name="Håndskrift 817">
                      <a:extLst>
                        <a:ext uri="{FF2B5EF4-FFF2-40B4-BE49-F238E27FC236}">
                          <a16:creationId xmlns:a16="http://schemas.microsoft.com/office/drawing/2014/main" id="{F8867F92-ED26-4D4A-B44E-D9DBE144E21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23237" y="1828346"/>
                    <a:ext cx="49320" cy="118800"/>
                  </p14:xfrm>
                </p:contentPart>
              </mc:Choice>
              <mc:Fallback xmlns="">
                <p:pic>
                  <p:nvPicPr>
                    <p:cNvPr id="818" name="Håndskrift 817">
                      <a:extLst>
                        <a:ext uri="{FF2B5EF4-FFF2-40B4-BE49-F238E27FC236}">
                          <a16:creationId xmlns:a16="http://schemas.microsoft.com/office/drawing/2014/main" id="{F8867F92-ED26-4D4A-B44E-D9DBE144E213}"/>
                        </a:ext>
                      </a:extLst>
                    </p:cNvPr>
                    <p:cNvPicPr/>
                    <p:nvPr/>
                  </p:nvPicPr>
                  <p:blipFill>
                    <a:blip r:embed="rId1062"/>
                    <a:stretch>
                      <a:fillRect/>
                    </a:stretch>
                  </p:blipFill>
                  <p:spPr>
                    <a:xfrm>
                      <a:off x="470205" y="1767423"/>
                      <a:ext cx="154854" cy="24003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63">
                  <p14:nvContentPartPr>
                    <p14:cNvPr id="819" name="Håndskrift 818">
                      <a:extLst>
                        <a:ext uri="{FF2B5EF4-FFF2-40B4-BE49-F238E27FC236}">
                          <a16:creationId xmlns:a16="http://schemas.microsoft.com/office/drawing/2014/main" id="{C0499D94-341E-4D93-8AC2-19302BBCD3C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87957" y="2068466"/>
                    <a:ext cx="5040" cy="54360"/>
                  </p14:xfrm>
                </p:contentPart>
              </mc:Choice>
              <mc:Fallback xmlns="">
                <p:pic>
                  <p:nvPicPr>
                    <p:cNvPr id="819" name="Håndskrift 818">
                      <a:extLst>
                        <a:ext uri="{FF2B5EF4-FFF2-40B4-BE49-F238E27FC236}">
                          <a16:creationId xmlns:a16="http://schemas.microsoft.com/office/drawing/2014/main" id="{C0499D94-341E-4D93-8AC2-19302BBCD3C3}"/>
                        </a:ext>
                      </a:extLst>
                    </p:cNvPr>
                    <p:cNvPicPr/>
                    <p:nvPr/>
                  </p:nvPicPr>
                  <p:blipFill>
                    <a:blip r:embed="rId1064"/>
                    <a:stretch>
                      <a:fillRect/>
                    </a:stretch>
                  </p:blipFill>
                  <p:spPr>
                    <a:xfrm>
                      <a:off x="442139" y="2007387"/>
                      <a:ext cx="96218" cy="17590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65">
                  <p14:nvContentPartPr>
                    <p14:cNvPr id="820" name="Håndskrift 819">
                      <a:extLst>
                        <a:ext uri="{FF2B5EF4-FFF2-40B4-BE49-F238E27FC236}">
                          <a16:creationId xmlns:a16="http://schemas.microsoft.com/office/drawing/2014/main" id="{35C7DE9E-C9A8-4F4F-81D2-910FFFDF3F7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9957" y="2047946"/>
                    <a:ext cx="35640" cy="149400"/>
                  </p14:xfrm>
                </p:contentPart>
              </mc:Choice>
              <mc:Fallback xmlns="">
                <p:pic>
                  <p:nvPicPr>
                    <p:cNvPr id="820" name="Håndskrift 819">
                      <a:extLst>
                        <a:ext uri="{FF2B5EF4-FFF2-40B4-BE49-F238E27FC236}">
                          <a16:creationId xmlns:a16="http://schemas.microsoft.com/office/drawing/2014/main" id="{35C7DE9E-C9A8-4F4F-81D2-910FFFDF3F70}"/>
                        </a:ext>
                      </a:extLst>
                    </p:cNvPr>
                    <p:cNvPicPr/>
                    <p:nvPr/>
                  </p:nvPicPr>
                  <p:blipFill>
                    <a:blip r:embed="rId1066"/>
                    <a:stretch>
                      <a:fillRect/>
                    </a:stretch>
                  </p:blipFill>
                  <p:spPr>
                    <a:xfrm>
                      <a:off x="326763" y="1986966"/>
                      <a:ext cx="141496" cy="27074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67">
                  <p14:nvContentPartPr>
                    <p14:cNvPr id="821" name="Håndskrift 820">
                      <a:extLst>
                        <a:ext uri="{FF2B5EF4-FFF2-40B4-BE49-F238E27FC236}">
                          <a16:creationId xmlns:a16="http://schemas.microsoft.com/office/drawing/2014/main" id="{352B7BFF-F942-48CE-897C-33425EC338D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31877" y="1971626"/>
                    <a:ext cx="16560" cy="75960"/>
                  </p14:xfrm>
                </p:contentPart>
              </mc:Choice>
              <mc:Fallback xmlns="">
                <p:pic>
                  <p:nvPicPr>
                    <p:cNvPr id="821" name="Håndskrift 820">
                      <a:extLst>
                        <a:ext uri="{FF2B5EF4-FFF2-40B4-BE49-F238E27FC236}">
                          <a16:creationId xmlns:a16="http://schemas.microsoft.com/office/drawing/2014/main" id="{352B7BFF-F942-48CE-897C-33425EC338D8}"/>
                        </a:ext>
                      </a:extLst>
                    </p:cNvPr>
                    <p:cNvPicPr/>
                    <p:nvPr/>
                  </p:nvPicPr>
                  <p:blipFill>
                    <a:blip r:embed="rId1068"/>
                    <a:stretch>
                      <a:fillRect/>
                    </a:stretch>
                  </p:blipFill>
                  <p:spPr>
                    <a:xfrm>
                      <a:off x="480127" y="1910858"/>
                      <a:ext cx="119543" cy="19688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69">
                  <p14:nvContentPartPr>
                    <p14:cNvPr id="822" name="Håndskrift 821">
                      <a:extLst>
                        <a:ext uri="{FF2B5EF4-FFF2-40B4-BE49-F238E27FC236}">
                          <a16:creationId xmlns:a16="http://schemas.microsoft.com/office/drawing/2014/main" id="{3237254D-C11F-4127-A083-3FB92B9DCAD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69917" y="1677506"/>
                    <a:ext cx="28800" cy="47160"/>
                  </p14:xfrm>
                </p:contentPart>
              </mc:Choice>
              <mc:Fallback xmlns="">
                <p:pic>
                  <p:nvPicPr>
                    <p:cNvPr id="822" name="Håndskrift 821">
                      <a:extLst>
                        <a:ext uri="{FF2B5EF4-FFF2-40B4-BE49-F238E27FC236}">
                          <a16:creationId xmlns:a16="http://schemas.microsoft.com/office/drawing/2014/main" id="{3237254D-C11F-4127-A083-3FB92B9DCAD7}"/>
                        </a:ext>
                      </a:extLst>
                    </p:cNvPr>
                    <p:cNvPicPr/>
                    <p:nvPr/>
                  </p:nvPicPr>
                  <p:blipFill>
                    <a:blip r:embed="rId1070"/>
                    <a:stretch>
                      <a:fillRect/>
                    </a:stretch>
                  </p:blipFill>
                  <p:spPr>
                    <a:xfrm>
                      <a:off x="817553" y="1617044"/>
                      <a:ext cx="133004" cy="16747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71">
                  <p14:nvContentPartPr>
                    <p14:cNvPr id="823" name="Håndskrift 822">
                      <a:extLst>
                        <a:ext uri="{FF2B5EF4-FFF2-40B4-BE49-F238E27FC236}">
                          <a16:creationId xmlns:a16="http://schemas.microsoft.com/office/drawing/2014/main" id="{DD53FCE1-95D1-4988-BA25-8E1264D1409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86197" y="1527026"/>
                    <a:ext cx="77040" cy="88920"/>
                  </p14:xfrm>
                </p:contentPart>
              </mc:Choice>
              <mc:Fallback xmlns="">
                <p:pic>
                  <p:nvPicPr>
                    <p:cNvPr id="823" name="Håndskrift 822">
                      <a:extLst>
                        <a:ext uri="{FF2B5EF4-FFF2-40B4-BE49-F238E27FC236}">
                          <a16:creationId xmlns:a16="http://schemas.microsoft.com/office/drawing/2014/main" id="{DD53FCE1-95D1-4988-BA25-8E1264D14099}"/>
                        </a:ext>
                      </a:extLst>
                    </p:cNvPr>
                    <p:cNvPicPr/>
                    <p:nvPr/>
                  </p:nvPicPr>
                  <p:blipFill>
                    <a:blip r:embed="rId1005"/>
                    <a:stretch>
                      <a:fillRect/>
                    </a:stretch>
                  </p:blipFill>
                  <p:spPr>
                    <a:xfrm>
                      <a:off x="933066" y="1466122"/>
                      <a:ext cx="182771" cy="21011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72">
                  <p14:nvContentPartPr>
                    <p14:cNvPr id="824" name="Håndskrift 823">
                      <a:extLst>
                        <a:ext uri="{FF2B5EF4-FFF2-40B4-BE49-F238E27FC236}">
                          <a16:creationId xmlns:a16="http://schemas.microsoft.com/office/drawing/2014/main" id="{8846F0CC-246F-4210-80CF-4279343A318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91597" y="1414706"/>
                    <a:ext cx="121680" cy="66600"/>
                  </p14:xfrm>
                </p:contentPart>
              </mc:Choice>
              <mc:Fallback xmlns="">
                <p:pic>
                  <p:nvPicPr>
                    <p:cNvPr id="824" name="Håndskrift 823">
                      <a:extLst>
                        <a:ext uri="{FF2B5EF4-FFF2-40B4-BE49-F238E27FC236}">
                          <a16:creationId xmlns:a16="http://schemas.microsoft.com/office/drawing/2014/main" id="{8846F0CC-246F-4210-80CF-4279343A3185}"/>
                        </a:ext>
                      </a:extLst>
                    </p:cNvPr>
                    <p:cNvPicPr/>
                    <p:nvPr/>
                  </p:nvPicPr>
                  <p:blipFill>
                    <a:blip r:embed="rId1073"/>
                    <a:stretch>
                      <a:fillRect/>
                    </a:stretch>
                  </p:blipFill>
                  <p:spPr>
                    <a:xfrm>
                      <a:off x="937993" y="1354161"/>
                      <a:ext cx="228351" cy="1870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74">
                  <p14:nvContentPartPr>
                    <p14:cNvPr id="825" name="Håndskrift 824">
                      <a:extLst>
                        <a:ext uri="{FF2B5EF4-FFF2-40B4-BE49-F238E27FC236}">
                          <a16:creationId xmlns:a16="http://schemas.microsoft.com/office/drawing/2014/main" id="{01443D14-0655-4FD3-AD79-2FE4E0F4650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92477" y="1353866"/>
                    <a:ext cx="360" cy="29880"/>
                  </p14:xfrm>
                </p:contentPart>
              </mc:Choice>
              <mc:Fallback xmlns="">
                <p:pic>
                  <p:nvPicPr>
                    <p:cNvPr id="825" name="Håndskrift 824">
                      <a:extLst>
                        <a:ext uri="{FF2B5EF4-FFF2-40B4-BE49-F238E27FC236}">
                          <a16:creationId xmlns:a16="http://schemas.microsoft.com/office/drawing/2014/main" id="{01443D14-0655-4FD3-AD79-2FE4E0F4650D}"/>
                        </a:ext>
                      </a:extLst>
                    </p:cNvPr>
                    <p:cNvPicPr/>
                    <p:nvPr/>
                  </p:nvPicPr>
                  <p:blipFill>
                    <a:blip r:embed="rId1075"/>
                    <a:stretch>
                      <a:fillRect/>
                    </a:stretch>
                  </p:blipFill>
                  <p:spPr>
                    <a:xfrm>
                      <a:off x="1156477" y="1294106"/>
                      <a:ext cx="72000" cy="14880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76">
                  <p14:nvContentPartPr>
                    <p14:cNvPr id="826" name="Håndskrift 825">
                      <a:extLst>
                        <a:ext uri="{FF2B5EF4-FFF2-40B4-BE49-F238E27FC236}">
                          <a16:creationId xmlns:a16="http://schemas.microsoft.com/office/drawing/2014/main" id="{75E179D2-F4E0-4C8C-B8E5-98A80DA1D4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43317" y="1163786"/>
                    <a:ext cx="77040" cy="84240"/>
                  </p14:xfrm>
                </p:contentPart>
              </mc:Choice>
              <mc:Fallback xmlns="">
                <p:pic>
                  <p:nvPicPr>
                    <p:cNvPr id="826" name="Håndskrift 825">
                      <a:extLst>
                        <a:ext uri="{FF2B5EF4-FFF2-40B4-BE49-F238E27FC236}">
                          <a16:creationId xmlns:a16="http://schemas.microsoft.com/office/drawing/2014/main" id="{75E179D2-F4E0-4C8C-B8E5-98A80DA1D414}"/>
                        </a:ext>
                      </a:extLst>
                    </p:cNvPr>
                    <p:cNvPicPr/>
                    <p:nvPr/>
                  </p:nvPicPr>
                  <p:blipFill>
                    <a:blip r:embed="rId1005"/>
                    <a:stretch>
                      <a:fillRect/>
                    </a:stretch>
                  </p:blipFill>
                  <p:spPr>
                    <a:xfrm>
                      <a:off x="1290186" y="1102743"/>
                      <a:ext cx="182771" cy="20571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77">
                  <p14:nvContentPartPr>
                    <p14:cNvPr id="827" name="Håndskrift 826">
                      <a:extLst>
                        <a:ext uri="{FF2B5EF4-FFF2-40B4-BE49-F238E27FC236}">
                          <a16:creationId xmlns:a16="http://schemas.microsoft.com/office/drawing/2014/main" id="{0CEDEB43-A805-4BBC-87A4-D1BD2B880FB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65797" y="1181066"/>
                    <a:ext cx="25560" cy="92160"/>
                  </p14:xfrm>
                </p:contentPart>
              </mc:Choice>
              <mc:Fallback xmlns="">
                <p:pic>
                  <p:nvPicPr>
                    <p:cNvPr id="827" name="Håndskrift 826">
                      <a:extLst>
                        <a:ext uri="{FF2B5EF4-FFF2-40B4-BE49-F238E27FC236}">
                          <a16:creationId xmlns:a16="http://schemas.microsoft.com/office/drawing/2014/main" id="{0CEDEB43-A805-4BBC-87A4-D1BD2B880FB6}"/>
                        </a:ext>
                      </a:extLst>
                    </p:cNvPr>
                    <p:cNvPicPr/>
                    <p:nvPr/>
                  </p:nvPicPr>
                  <p:blipFill>
                    <a:blip r:embed="rId970"/>
                    <a:stretch>
                      <a:fillRect/>
                    </a:stretch>
                  </p:blipFill>
                  <p:spPr>
                    <a:xfrm>
                      <a:off x="1512547" y="1120033"/>
                      <a:ext cx="131528" cy="21361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78">
                  <p14:nvContentPartPr>
                    <p14:cNvPr id="828" name="Håndskrift 827">
                      <a:extLst>
                        <a:ext uri="{FF2B5EF4-FFF2-40B4-BE49-F238E27FC236}">
                          <a16:creationId xmlns:a16="http://schemas.microsoft.com/office/drawing/2014/main" id="{0A7B7815-AEB8-4D21-847B-8D4AA2F2246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97837" y="1250546"/>
                    <a:ext cx="105120" cy="93240"/>
                  </p14:xfrm>
                </p:contentPart>
              </mc:Choice>
              <mc:Fallback xmlns="">
                <p:pic>
                  <p:nvPicPr>
                    <p:cNvPr id="828" name="Håndskrift 827">
                      <a:extLst>
                        <a:ext uri="{FF2B5EF4-FFF2-40B4-BE49-F238E27FC236}">
                          <a16:creationId xmlns:a16="http://schemas.microsoft.com/office/drawing/2014/main" id="{0A7B7815-AEB8-4D21-847B-8D4AA2F22469}"/>
                        </a:ext>
                      </a:extLst>
                    </p:cNvPr>
                    <p:cNvPicPr/>
                    <p:nvPr/>
                  </p:nvPicPr>
                  <p:blipFill>
                    <a:blip r:embed="rId1032"/>
                    <a:stretch>
                      <a:fillRect/>
                    </a:stretch>
                  </p:blipFill>
                  <p:spPr>
                    <a:xfrm>
                      <a:off x="1544477" y="1190001"/>
                      <a:ext cx="211307" cy="21372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79">
                  <p14:nvContentPartPr>
                    <p14:cNvPr id="829" name="Håndskrift 828">
                      <a:extLst>
                        <a:ext uri="{FF2B5EF4-FFF2-40B4-BE49-F238E27FC236}">
                          <a16:creationId xmlns:a16="http://schemas.microsoft.com/office/drawing/2014/main" id="{00C59A66-5C2F-4E0C-B3EB-B942AE8B745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72797" y="1302386"/>
                    <a:ext cx="136800" cy="65160"/>
                  </p14:xfrm>
                </p:contentPart>
              </mc:Choice>
              <mc:Fallback xmlns="">
                <p:pic>
                  <p:nvPicPr>
                    <p:cNvPr id="829" name="Håndskrift 828">
                      <a:extLst>
                        <a:ext uri="{FF2B5EF4-FFF2-40B4-BE49-F238E27FC236}">
                          <a16:creationId xmlns:a16="http://schemas.microsoft.com/office/drawing/2014/main" id="{00C59A66-5C2F-4E0C-B3EB-B942AE8B745A}"/>
                        </a:ext>
                      </a:extLst>
                    </p:cNvPr>
                    <p:cNvPicPr/>
                    <p:nvPr/>
                  </p:nvPicPr>
                  <p:blipFill>
                    <a:blip r:embed="rId980"/>
                    <a:stretch>
                      <a:fillRect/>
                    </a:stretch>
                  </p:blipFill>
                  <p:spPr>
                    <a:xfrm>
                      <a:off x="1719567" y="1240914"/>
                      <a:ext cx="242727" cy="18748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80">
                  <p14:nvContentPartPr>
                    <p14:cNvPr id="830" name="Håndskrift 829">
                      <a:extLst>
                        <a:ext uri="{FF2B5EF4-FFF2-40B4-BE49-F238E27FC236}">
                          <a16:creationId xmlns:a16="http://schemas.microsoft.com/office/drawing/2014/main" id="{D00EB86B-C8C6-4CC1-BDD1-FCF05636900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16077" y="1442066"/>
                    <a:ext cx="72360" cy="92520"/>
                  </p14:xfrm>
                </p:contentPart>
              </mc:Choice>
              <mc:Fallback xmlns="">
                <p:pic>
                  <p:nvPicPr>
                    <p:cNvPr id="830" name="Håndskrift 829">
                      <a:extLst>
                        <a:ext uri="{FF2B5EF4-FFF2-40B4-BE49-F238E27FC236}">
                          <a16:creationId xmlns:a16="http://schemas.microsoft.com/office/drawing/2014/main" id="{D00EB86B-C8C6-4CC1-BDD1-FCF056369008}"/>
                        </a:ext>
                      </a:extLst>
                    </p:cNvPr>
                    <p:cNvPicPr/>
                    <p:nvPr/>
                  </p:nvPicPr>
                  <p:blipFill>
                    <a:blip r:embed="rId1081"/>
                    <a:stretch>
                      <a:fillRect/>
                    </a:stretch>
                  </p:blipFill>
                  <p:spPr>
                    <a:xfrm>
                      <a:off x="1862871" y="1380794"/>
                      <a:ext cx="178240" cy="2144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82">
                  <p14:nvContentPartPr>
                    <p14:cNvPr id="831" name="Håndskrift 830">
                      <a:extLst>
                        <a:ext uri="{FF2B5EF4-FFF2-40B4-BE49-F238E27FC236}">
                          <a16:creationId xmlns:a16="http://schemas.microsoft.com/office/drawing/2014/main" id="{1F84D067-9159-4421-9ED4-47685474161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39477" y="1565186"/>
                    <a:ext cx="59040" cy="72360"/>
                  </p14:xfrm>
                </p:contentPart>
              </mc:Choice>
              <mc:Fallback xmlns="">
                <p:pic>
                  <p:nvPicPr>
                    <p:cNvPr id="831" name="Håndskrift 830">
                      <a:extLst>
                        <a:ext uri="{FF2B5EF4-FFF2-40B4-BE49-F238E27FC236}">
                          <a16:creationId xmlns:a16="http://schemas.microsoft.com/office/drawing/2014/main" id="{1F84D067-9159-4421-9ED4-476854741616}"/>
                        </a:ext>
                      </a:extLst>
                    </p:cNvPr>
                    <p:cNvPicPr/>
                    <p:nvPr/>
                  </p:nvPicPr>
                  <p:blipFill>
                    <a:blip r:embed="rId1058"/>
                    <a:stretch>
                      <a:fillRect/>
                    </a:stretch>
                  </p:blipFill>
                  <p:spPr>
                    <a:xfrm>
                      <a:off x="1886288" y="1504379"/>
                      <a:ext cx="164886" cy="19336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83">
                  <p14:nvContentPartPr>
                    <p14:cNvPr id="832" name="Håndskrift 831">
                      <a:extLst>
                        <a:ext uri="{FF2B5EF4-FFF2-40B4-BE49-F238E27FC236}">
                          <a16:creationId xmlns:a16="http://schemas.microsoft.com/office/drawing/2014/main" id="{3FF1112B-650A-45BE-A61F-BB9995F24E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75837" y="1686506"/>
                    <a:ext cx="99360" cy="86760"/>
                  </p14:xfrm>
                </p:contentPart>
              </mc:Choice>
              <mc:Fallback xmlns="">
                <p:pic>
                  <p:nvPicPr>
                    <p:cNvPr id="832" name="Håndskrift 831">
                      <a:extLst>
                        <a:ext uri="{FF2B5EF4-FFF2-40B4-BE49-F238E27FC236}">
                          <a16:creationId xmlns:a16="http://schemas.microsoft.com/office/drawing/2014/main" id="{3FF1112B-650A-45BE-A61F-BB9995F24EEC}"/>
                        </a:ext>
                      </a:extLst>
                    </p:cNvPr>
                    <p:cNvPicPr/>
                    <p:nvPr/>
                  </p:nvPicPr>
                  <p:blipFill>
                    <a:blip r:embed="rId1084"/>
                    <a:stretch>
                      <a:fillRect/>
                    </a:stretch>
                  </p:blipFill>
                  <p:spPr>
                    <a:xfrm>
                      <a:off x="1922418" y="1625835"/>
                      <a:ext cx="205665" cy="20749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85">
                  <p14:nvContentPartPr>
                    <p14:cNvPr id="833" name="Håndskrift 832">
                      <a:extLst>
                        <a:ext uri="{FF2B5EF4-FFF2-40B4-BE49-F238E27FC236}">
                          <a16:creationId xmlns:a16="http://schemas.microsoft.com/office/drawing/2014/main" id="{7F19050E-D121-472C-873C-1AB4754B247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89917" y="1599026"/>
                    <a:ext cx="98640" cy="142200"/>
                  </p14:xfrm>
                </p:contentPart>
              </mc:Choice>
              <mc:Fallback xmlns="">
                <p:pic>
                  <p:nvPicPr>
                    <p:cNvPr id="833" name="Håndskrift 832">
                      <a:extLst>
                        <a:ext uri="{FF2B5EF4-FFF2-40B4-BE49-F238E27FC236}">
                          <a16:creationId xmlns:a16="http://schemas.microsoft.com/office/drawing/2014/main" id="{7F19050E-D121-472C-873C-1AB4754B2479}"/>
                        </a:ext>
                      </a:extLst>
                    </p:cNvPr>
                    <p:cNvPicPr/>
                    <p:nvPr/>
                  </p:nvPicPr>
                  <p:blipFill>
                    <a:blip r:embed="rId1046"/>
                    <a:stretch>
                      <a:fillRect/>
                    </a:stretch>
                  </p:blipFill>
                  <p:spPr>
                    <a:xfrm>
                      <a:off x="1536598" y="1538257"/>
                      <a:ext cx="204745" cy="26313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86">
                  <p14:nvContentPartPr>
                    <p14:cNvPr id="834" name="Håndskrift 833">
                      <a:extLst>
                        <a:ext uri="{FF2B5EF4-FFF2-40B4-BE49-F238E27FC236}">
                          <a16:creationId xmlns:a16="http://schemas.microsoft.com/office/drawing/2014/main" id="{7B07585C-FA7E-4FF3-814B-CD70C26BC0F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31157" y="1472666"/>
                    <a:ext cx="17280" cy="26640"/>
                  </p14:xfrm>
                </p:contentPart>
              </mc:Choice>
              <mc:Fallback xmlns="">
                <p:pic>
                  <p:nvPicPr>
                    <p:cNvPr id="834" name="Håndskrift 833">
                      <a:extLst>
                        <a:ext uri="{FF2B5EF4-FFF2-40B4-BE49-F238E27FC236}">
                          <a16:creationId xmlns:a16="http://schemas.microsoft.com/office/drawing/2014/main" id="{7B07585C-FA7E-4FF3-814B-CD70C26BC0F1}"/>
                        </a:ext>
                      </a:extLst>
                    </p:cNvPr>
                    <p:cNvPicPr/>
                    <p:nvPr/>
                  </p:nvPicPr>
                  <p:blipFill>
                    <a:blip r:embed="rId1087"/>
                    <a:stretch>
                      <a:fillRect/>
                    </a:stretch>
                  </p:blipFill>
                  <p:spPr>
                    <a:xfrm>
                      <a:off x="1378793" y="1413466"/>
                      <a:ext cx="121484" cy="14444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88">
                  <p14:nvContentPartPr>
                    <p14:cNvPr id="835" name="Håndskrift 834">
                      <a:extLst>
                        <a:ext uri="{FF2B5EF4-FFF2-40B4-BE49-F238E27FC236}">
                          <a16:creationId xmlns:a16="http://schemas.microsoft.com/office/drawing/2014/main" id="{74A8BCD8-5C09-4DF8-A8C5-A98C7EB93B3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55837" y="1560146"/>
                    <a:ext cx="76680" cy="101520"/>
                  </p14:xfrm>
                </p:contentPart>
              </mc:Choice>
              <mc:Fallback xmlns="">
                <p:pic>
                  <p:nvPicPr>
                    <p:cNvPr id="835" name="Håndskrift 834">
                      <a:extLst>
                        <a:ext uri="{FF2B5EF4-FFF2-40B4-BE49-F238E27FC236}">
                          <a16:creationId xmlns:a16="http://schemas.microsoft.com/office/drawing/2014/main" id="{74A8BCD8-5C09-4DF8-A8C5-A98C7EB93B39}"/>
                        </a:ext>
                      </a:extLst>
                    </p:cNvPr>
                    <p:cNvPicPr/>
                    <p:nvPr/>
                  </p:nvPicPr>
                  <p:blipFill>
                    <a:blip r:embed="rId982"/>
                    <a:stretch>
                      <a:fillRect/>
                    </a:stretch>
                  </p:blipFill>
                  <p:spPr>
                    <a:xfrm>
                      <a:off x="1202587" y="1498989"/>
                      <a:ext cx="182648" cy="22322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89">
                  <p14:nvContentPartPr>
                    <p14:cNvPr id="836" name="Håndskrift 835">
                      <a:extLst>
                        <a:ext uri="{FF2B5EF4-FFF2-40B4-BE49-F238E27FC236}">
                          <a16:creationId xmlns:a16="http://schemas.microsoft.com/office/drawing/2014/main" id="{18D4DF76-889B-4DBE-BA13-4A8A05594B0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75357" y="1772906"/>
                    <a:ext cx="8640" cy="12960"/>
                  </p14:xfrm>
                </p:contentPart>
              </mc:Choice>
              <mc:Fallback xmlns="">
                <p:pic>
                  <p:nvPicPr>
                    <p:cNvPr id="836" name="Håndskrift 835">
                      <a:extLst>
                        <a:ext uri="{FF2B5EF4-FFF2-40B4-BE49-F238E27FC236}">
                          <a16:creationId xmlns:a16="http://schemas.microsoft.com/office/drawing/2014/main" id="{18D4DF76-889B-4DBE-BA13-4A8A05594B0F}"/>
                        </a:ext>
                      </a:extLst>
                    </p:cNvPr>
                    <p:cNvPicPr/>
                    <p:nvPr/>
                  </p:nvPicPr>
                  <p:blipFill>
                    <a:blip r:embed="rId1090"/>
                    <a:stretch>
                      <a:fillRect/>
                    </a:stretch>
                  </p:blipFill>
                  <p:spPr>
                    <a:xfrm>
                      <a:off x="1321357" y="1713997"/>
                      <a:ext cx="116100" cy="13018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91">
                  <p14:nvContentPartPr>
                    <p14:cNvPr id="837" name="Håndskrift 836">
                      <a:extLst>
                        <a:ext uri="{FF2B5EF4-FFF2-40B4-BE49-F238E27FC236}">
                          <a16:creationId xmlns:a16="http://schemas.microsoft.com/office/drawing/2014/main" id="{2B51A2FE-DEB0-4939-A8D9-3D146805D2F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51237" y="1868306"/>
                    <a:ext cx="34920" cy="19800"/>
                  </p14:xfrm>
                </p:contentPart>
              </mc:Choice>
              <mc:Fallback xmlns="">
                <p:pic>
                  <p:nvPicPr>
                    <p:cNvPr id="837" name="Håndskrift 836">
                      <a:extLst>
                        <a:ext uri="{FF2B5EF4-FFF2-40B4-BE49-F238E27FC236}">
                          <a16:creationId xmlns:a16="http://schemas.microsoft.com/office/drawing/2014/main" id="{2B51A2FE-DEB0-4939-A8D9-3D146805D2F8}"/>
                        </a:ext>
                      </a:extLst>
                    </p:cNvPr>
                    <p:cNvPicPr/>
                    <p:nvPr/>
                  </p:nvPicPr>
                  <p:blipFill>
                    <a:blip r:embed="rId999"/>
                    <a:stretch>
                      <a:fillRect/>
                    </a:stretch>
                  </p:blipFill>
                  <p:spPr>
                    <a:xfrm>
                      <a:off x="1298328" y="1808306"/>
                      <a:ext cx="140209" cy="1392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92">
                  <p14:nvContentPartPr>
                    <p14:cNvPr id="838" name="Håndskrift 837">
                      <a:extLst>
                        <a:ext uri="{FF2B5EF4-FFF2-40B4-BE49-F238E27FC236}">
                          <a16:creationId xmlns:a16="http://schemas.microsoft.com/office/drawing/2014/main" id="{8E7B4395-2C19-4A79-89D7-1236F18A8B4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02437" y="1963706"/>
                    <a:ext cx="3600" cy="360"/>
                  </p14:xfrm>
                </p:contentPart>
              </mc:Choice>
              <mc:Fallback xmlns="">
                <p:pic>
                  <p:nvPicPr>
                    <p:cNvPr id="838" name="Håndskrift 837">
                      <a:extLst>
                        <a:ext uri="{FF2B5EF4-FFF2-40B4-BE49-F238E27FC236}">
                          <a16:creationId xmlns:a16="http://schemas.microsoft.com/office/drawing/2014/main" id="{8E7B4395-2C19-4A79-89D7-1236F18A8B46}"/>
                        </a:ext>
                      </a:extLst>
                    </p:cNvPr>
                    <p:cNvPicPr/>
                    <p:nvPr/>
                  </p:nvPicPr>
                  <p:blipFill>
                    <a:blip r:embed="rId1093"/>
                    <a:stretch>
                      <a:fillRect/>
                    </a:stretch>
                  </p:blipFill>
                  <p:spPr>
                    <a:xfrm>
                      <a:off x="1451008" y="1927706"/>
                      <a:ext cx="105943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94">
                  <p14:nvContentPartPr>
                    <p14:cNvPr id="839" name="Håndskrift 838">
                      <a:extLst>
                        <a:ext uri="{FF2B5EF4-FFF2-40B4-BE49-F238E27FC236}">
                          <a16:creationId xmlns:a16="http://schemas.microsoft.com/office/drawing/2014/main" id="{DBB7B68B-87C3-4DDC-BE22-BDEAF5576E0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78517" y="1947506"/>
                    <a:ext cx="49680" cy="39240"/>
                  </p14:xfrm>
                </p:contentPart>
              </mc:Choice>
              <mc:Fallback xmlns="">
                <p:pic>
                  <p:nvPicPr>
                    <p:cNvPr id="839" name="Håndskrift 838">
                      <a:extLst>
                        <a:ext uri="{FF2B5EF4-FFF2-40B4-BE49-F238E27FC236}">
                          <a16:creationId xmlns:a16="http://schemas.microsoft.com/office/drawing/2014/main" id="{DBB7B68B-87C3-4DDC-BE22-BDEAF5576E09}"/>
                        </a:ext>
                      </a:extLst>
                    </p:cNvPr>
                    <p:cNvPicPr/>
                    <p:nvPr/>
                  </p:nvPicPr>
                  <p:blipFill>
                    <a:blip r:embed="rId984"/>
                    <a:stretch>
                      <a:fillRect/>
                    </a:stretch>
                  </p:blipFill>
                  <p:spPr>
                    <a:xfrm>
                      <a:off x="1225098" y="1887137"/>
                      <a:ext cx="155985" cy="15937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95">
                  <p14:nvContentPartPr>
                    <p14:cNvPr id="840" name="Håndskrift 839">
                      <a:extLst>
                        <a:ext uri="{FF2B5EF4-FFF2-40B4-BE49-F238E27FC236}">
                          <a16:creationId xmlns:a16="http://schemas.microsoft.com/office/drawing/2014/main" id="{16D93135-1809-4201-87A9-3B461770AEA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41277" y="2019506"/>
                    <a:ext cx="21960" cy="14400"/>
                  </p14:xfrm>
                </p:contentPart>
              </mc:Choice>
              <mc:Fallback xmlns="">
                <p:pic>
                  <p:nvPicPr>
                    <p:cNvPr id="840" name="Håndskrift 839">
                      <a:extLst>
                        <a:ext uri="{FF2B5EF4-FFF2-40B4-BE49-F238E27FC236}">
                          <a16:creationId xmlns:a16="http://schemas.microsoft.com/office/drawing/2014/main" id="{16D93135-1809-4201-87A9-3B461770AEAE}"/>
                        </a:ext>
                      </a:extLst>
                    </p:cNvPr>
                    <p:cNvPicPr/>
                    <p:nvPr/>
                  </p:nvPicPr>
                  <p:blipFill>
                    <a:blip r:embed="rId1028"/>
                    <a:stretch>
                      <a:fillRect/>
                    </a:stretch>
                  </p:blipFill>
                  <p:spPr>
                    <a:xfrm>
                      <a:off x="987716" y="1959506"/>
                      <a:ext cx="128546" cy="1338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96">
                  <p14:nvContentPartPr>
                    <p14:cNvPr id="841" name="Håndskrift 840">
                      <a:extLst>
                        <a:ext uri="{FF2B5EF4-FFF2-40B4-BE49-F238E27FC236}">
                          <a16:creationId xmlns:a16="http://schemas.microsoft.com/office/drawing/2014/main" id="{D61AB8A3-4D9E-4BD1-85A4-5B746D484B2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74237" y="1908266"/>
                    <a:ext cx="39240" cy="63720"/>
                  </p14:xfrm>
                </p:contentPart>
              </mc:Choice>
              <mc:Fallback xmlns="">
                <p:pic>
                  <p:nvPicPr>
                    <p:cNvPr id="841" name="Håndskrift 840">
                      <a:extLst>
                        <a:ext uri="{FF2B5EF4-FFF2-40B4-BE49-F238E27FC236}">
                          <a16:creationId xmlns:a16="http://schemas.microsoft.com/office/drawing/2014/main" id="{D61AB8A3-4D9E-4BD1-85A4-5B746D484B25}"/>
                        </a:ext>
                      </a:extLst>
                    </p:cNvPr>
                    <p:cNvPicPr/>
                    <p:nvPr/>
                  </p:nvPicPr>
                  <p:blipFill>
                    <a:blip r:embed="rId1003"/>
                    <a:stretch>
                      <a:fillRect/>
                    </a:stretch>
                  </p:blipFill>
                  <p:spPr>
                    <a:xfrm>
                      <a:off x="821210" y="1847580"/>
                      <a:ext cx="144764" cy="1844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97">
                  <p14:nvContentPartPr>
                    <p14:cNvPr id="842" name="Håndskrift 841">
                      <a:extLst>
                        <a:ext uri="{FF2B5EF4-FFF2-40B4-BE49-F238E27FC236}">
                          <a16:creationId xmlns:a16="http://schemas.microsoft.com/office/drawing/2014/main" id="{8BF82440-5609-409C-921A-A1E287F0B36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86757" y="2146586"/>
                    <a:ext cx="51840" cy="93600"/>
                  </p14:xfrm>
                </p:contentPart>
              </mc:Choice>
              <mc:Fallback xmlns="">
                <p:pic>
                  <p:nvPicPr>
                    <p:cNvPr id="842" name="Håndskrift 841">
                      <a:extLst>
                        <a:ext uri="{FF2B5EF4-FFF2-40B4-BE49-F238E27FC236}">
                          <a16:creationId xmlns:a16="http://schemas.microsoft.com/office/drawing/2014/main" id="{8BF82440-5609-409C-921A-A1E287F0B36E}"/>
                        </a:ext>
                      </a:extLst>
                    </p:cNvPr>
                    <p:cNvPicPr/>
                    <p:nvPr/>
                  </p:nvPicPr>
                  <p:blipFill>
                    <a:blip r:embed="rId1098"/>
                    <a:stretch>
                      <a:fillRect/>
                    </a:stretch>
                  </p:blipFill>
                  <p:spPr>
                    <a:xfrm>
                      <a:off x="733859" y="2085410"/>
                      <a:ext cx="157107" cy="21534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099">
                  <p14:nvContentPartPr>
                    <p14:cNvPr id="843" name="Håndskrift 842">
                      <a:extLst>
                        <a:ext uri="{FF2B5EF4-FFF2-40B4-BE49-F238E27FC236}">
                          <a16:creationId xmlns:a16="http://schemas.microsoft.com/office/drawing/2014/main" id="{8C0E0789-6BB5-4DF3-8515-7FFBAEA1D18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91357" y="2281586"/>
                    <a:ext cx="82440" cy="105120"/>
                  </p14:xfrm>
                </p:contentPart>
              </mc:Choice>
              <mc:Fallback xmlns="">
                <p:pic>
                  <p:nvPicPr>
                    <p:cNvPr id="843" name="Håndskrift 842">
                      <a:extLst>
                        <a:ext uri="{FF2B5EF4-FFF2-40B4-BE49-F238E27FC236}">
                          <a16:creationId xmlns:a16="http://schemas.microsoft.com/office/drawing/2014/main" id="{8C0E0789-6BB5-4DF3-8515-7FFBAEA1D183}"/>
                        </a:ext>
                      </a:extLst>
                    </p:cNvPr>
                    <p:cNvPicPr/>
                    <p:nvPr/>
                  </p:nvPicPr>
                  <p:blipFill>
                    <a:blip r:embed="rId982"/>
                    <a:stretch>
                      <a:fillRect/>
                    </a:stretch>
                  </p:blipFill>
                  <p:spPr>
                    <a:xfrm>
                      <a:off x="638170" y="2220823"/>
                      <a:ext cx="188282" cy="22603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00">
                  <p14:nvContentPartPr>
                    <p14:cNvPr id="844" name="Håndskrift 843">
                      <a:extLst>
                        <a:ext uri="{FF2B5EF4-FFF2-40B4-BE49-F238E27FC236}">
                          <a16:creationId xmlns:a16="http://schemas.microsoft.com/office/drawing/2014/main" id="{B485A465-12E5-4F6B-8667-7B2AC81E3E9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37597" y="2519906"/>
                    <a:ext cx="73800" cy="29880"/>
                  </p14:xfrm>
                </p:contentPart>
              </mc:Choice>
              <mc:Fallback xmlns="">
                <p:pic>
                  <p:nvPicPr>
                    <p:cNvPr id="844" name="Håndskrift 843">
                      <a:extLst>
                        <a:ext uri="{FF2B5EF4-FFF2-40B4-BE49-F238E27FC236}">
                          <a16:creationId xmlns:a16="http://schemas.microsoft.com/office/drawing/2014/main" id="{B485A465-12E5-4F6B-8667-7B2AC81E3E9E}"/>
                        </a:ext>
                      </a:extLst>
                    </p:cNvPr>
                    <p:cNvPicPr/>
                    <p:nvPr/>
                  </p:nvPicPr>
                  <p:blipFill>
                    <a:blip r:embed="rId1034"/>
                    <a:stretch>
                      <a:fillRect/>
                    </a:stretch>
                  </p:blipFill>
                  <p:spPr>
                    <a:xfrm>
                      <a:off x="884503" y="2458926"/>
                      <a:ext cx="179456" cy="15122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01">
                  <p14:nvContentPartPr>
                    <p14:cNvPr id="845" name="Håndskrift 844">
                      <a:extLst>
                        <a:ext uri="{FF2B5EF4-FFF2-40B4-BE49-F238E27FC236}">
                          <a16:creationId xmlns:a16="http://schemas.microsoft.com/office/drawing/2014/main" id="{414782AE-8776-4141-88A2-E6AC57FC774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844077" y="2501186"/>
                    <a:ext cx="10440" cy="19080"/>
                  </p14:xfrm>
                </p:contentPart>
              </mc:Choice>
              <mc:Fallback xmlns="">
                <p:pic>
                  <p:nvPicPr>
                    <p:cNvPr id="845" name="Håndskrift 844">
                      <a:extLst>
                        <a:ext uri="{FF2B5EF4-FFF2-40B4-BE49-F238E27FC236}">
                          <a16:creationId xmlns:a16="http://schemas.microsoft.com/office/drawing/2014/main" id="{414782AE-8776-4141-88A2-E6AC57FC774E}"/>
                        </a:ext>
                      </a:extLst>
                    </p:cNvPr>
                    <p:cNvPicPr/>
                    <p:nvPr/>
                  </p:nvPicPr>
                  <p:blipFill>
                    <a:blip r:embed="rId1090"/>
                    <a:stretch>
                      <a:fillRect/>
                    </a:stretch>
                  </p:blipFill>
                  <p:spPr>
                    <a:xfrm>
                      <a:off x="1791877" y="2439638"/>
                      <a:ext cx="114318" cy="14156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02">
                  <p14:nvContentPartPr>
                    <p14:cNvPr id="846" name="Håndskrift 845">
                      <a:extLst>
                        <a:ext uri="{FF2B5EF4-FFF2-40B4-BE49-F238E27FC236}">
                          <a16:creationId xmlns:a16="http://schemas.microsoft.com/office/drawing/2014/main" id="{A95724FF-AB6F-4833-B76F-778FB9EAB39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71517" y="2146586"/>
                    <a:ext cx="90720" cy="100440"/>
                  </p14:xfrm>
                </p:contentPart>
              </mc:Choice>
              <mc:Fallback xmlns="">
                <p:pic>
                  <p:nvPicPr>
                    <p:cNvPr id="846" name="Håndskrift 845">
                      <a:extLst>
                        <a:ext uri="{FF2B5EF4-FFF2-40B4-BE49-F238E27FC236}">
                          <a16:creationId xmlns:a16="http://schemas.microsoft.com/office/drawing/2014/main" id="{A95724FF-AB6F-4833-B76F-778FB9EAB397}"/>
                        </a:ext>
                      </a:extLst>
                    </p:cNvPr>
                    <p:cNvPicPr/>
                    <p:nvPr/>
                  </p:nvPicPr>
                  <p:blipFill>
                    <a:blip r:embed="rId1084"/>
                    <a:stretch>
                      <a:fillRect/>
                    </a:stretch>
                  </p:blipFill>
                  <p:spPr>
                    <a:xfrm>
                      <a:off x="1918152" y="2085342"/>
                      <a:ext cx="196916" cy="22231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03">
                  <p14:nvContentPartPr>
                    <p14:cNvPr id="847" name="Håndskrift 846">
                      <a:extLst>
                        <a:ext uri="{FF2B5EF4-FFF2-40B4-BE49-F238E27FC236}">
                          <a16:creationId xmlns:a16="http://schemas.microsoft.com/office/drawing/2014/main" id="{2B6F6C6E-7048-4DA0-93EC-12DF75F3838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74397" y="2218226"/>
                    <a:ext cx="62280" cy="155160"/>
                  </p14:xfrm>
                </p:contentPart>
              </mc:Choice>
              <mc:Fallback xmlns="">
                <p:pic>
                  <p:nvPicPr>
                    <p:cNvPr id="847" name="Håndskrift 846">
                      <a:extLst>
                        <a:ext uri="{FF2B5EF4-FFF2-40B4-BE49-F238E27FC236}">
                          <a16:creationId xmlns:a16="http://schemas.microsoft.com/office/drawing/2014/main" id="{2B6F6C6E-7048-4DA0-93EC-12DF75F38380}"/>
                        </a:ext>
                      </a:extLst>
                    </p:cNvPr>
                    <p:cNvPicPr/>
                    <p:nvPr/>
                  </p:nvPicPr>
                  <p:blipFill>
                    <a:blip r:embed="rId1104"/>
                    <a:stretch>
                      <a:fillRect/>
                    </a:stretch>
                  </p:blipFill>
                  <p:spPr>
                    <a:xfrm>
                      <a:off x="1921166" y="2157139"/>
                      <a:ext cx="168209" cy="27672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05">
                  <p14:nvContentPartPr>
                    <p14:cNvPr id="848" name="Håndskrift 847">
                      <a:extLst>
                        <a:ext uri="{FF2B5EF4-FFF2-40B4-BE49-F238E27FC236}">
                          <a16:creationId xmlns:a16="http://schemas.microsoft.com/office/drawing/2014/main" id="{6239807E-2FE4-4805-B573-F60BD7DF1AF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38717" y="3036866"/>
                    <a:ext cx="5040" cy="8640"/>
                  </p14:xfrm>
                </p:contentPart>
              </mc:Choice>
              <mc:Fallback xmlns="">
                <p:pic>
                  <p:nvPicPr>
                    <p:cNvPr id="848" name="Håndskrift 847">
                      <a:extLst>
                        <a:ext uri="{FF2B5EF4-FFF2-40B4-BE49-F238E27FC236}">
                          <a16:creationId xmlns:a16="http://schemas.microsoft.com/office/drawing/2014/main" id="{6239807E-2FE4-4805-B573-F60BD7DF1AF1}"/>
                        </a:ext>
                      </a:extLst>
                    </p:cNvPr>
                    <p:cNvPicPr/>
                    <p:nvPr/>
                  </p:nvPicPr>
                  <p:blipFill>
                    <a:blip r:embed="rId1090"/>
                    <a:stretch>
                      <a:fillRect/>
                    </a:stretch>
                  </p:blipFill>
                  <p:spPr>
                    <a:xfrm>
                      <a:off x="1388317" y="2975152"/>
                      <a:ext cx="105336" cy="13145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06">
                  <p14:nvContentPartPr>
                    <p14:cNvPr id="849" name="Håndskrift 848">
                      <a:extLst>
                        <a:ext uri="{FF2B5EF4-FFF2-40B4-BE49-F238E27FC236}">
                          <a16:creationId xmlns:a16="http://schemas.microsoft.com/office/drawing/2014/main" id="{F51B4836-C6C6-4BD2-98B6-8880B79073D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79957" y="3021026"/>
                    <a:ext cx="63360" cy="73080"/>
                  </p14:xfrm>
                </p:contentPart>
              </mc:Choice>
              <mc:Fallback xmlns="">
                <p:pic>
                  <p:nvPicPr>
                    <p:cNvPr id="849" name="Håndskrift 848">
                      <a:extLst>
                        <a:ext uri="{FF2B5EF4-FFF2-40B4-BE49-F238E27FC236}">
                          <a16:creationId xmlns:a16="http://schemas.microsoft.com/office/drawing/2014/main" id="{F51B4836-C6C6-4BD2-98B6-8880B79073DC}"/>
                        </a:ext>
                      </a:extLst>
                    </p:cNvPr>
                    <p:cNvPicPr/>
                    <p:nvPr/>
                  </p:nvPicPr>
                  <p:blipFill>
                    <a:blip r:embed="rId1053"/>
                    <a:stretch>
                      <a:fillRect/>
                    </a:stretch>
                  </p:blipFill>
                  <p:spPr>
                    <a:xfrm>
                      <a:off x="1226713" y="2960126"/>
                      <a:ext cx="169315" cy="19427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07">
                  <p14:nvContentPartPr>
                    <p14:cNvPr id="850" name="Håndskrift 849">
                      <a:extLst>
                        <a:ext uri="{FF2B5EF4-FFF2-40B4-BE49-F238E27FC236}">
                          <a16:creationId xmlns:a16="http://schemas.microsoft.com/office/drawing/2014/main" id="{78115E7F-1E16-4746-AB9B-A4C02051077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14957" y="3068906"/>
                    <a:ext cx="63000" cy="79200"/>
                  </p14:xfrm>
                </p:contentPart>
              </mc:Choice>
              <mc:Fallback xmlns="">
                <p:pic>
                  <p:nvPicPr>
                    <p:cNvPr id="850" name="Håndskrift 849">
                      <a:extLst>
                        <a:ext uri="{FF2B5EF4-FFF2-40B4-BE49-F238E27FC236}">
                          <a16:creationId xmlns:a16="http://schemas.microsoft.com/office/drawing/2014/main" id="{78115E7F-1E16-4746-AB9B-A4C02051077B}"/>
                        </a:ext>
                      </a:extLst>
                    </p:cNvPr>
                    <p:cNvPicPr/>
                    <p:nvPr/>
                  </p:nvPicPr>
                  <p:blipFill>
                    <a:blip r:embed="rId1053"/>
                    <a:stretch>
                      <a:fillRect/>
                    </a:stretch>
                  </p:blipFill>
                  <p:spPr>
                    <a:xfrm>
                      <a:off x="1361567" y="3007983"/>
                      <a:ext cx="169246" cy="20043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08">
                  <p14:nvContentPartPr>
                    <p14:cNvPr id="851" name="Håndskrift 850">
                      <a:extLst>
                        <a:ext uri="{FF2B5EF4-FFF2-40B4-BE49-F238E27FC236}">
                          <a16:creationId xmlns:a16="http://schemas.microsoft.com/office/drawing/2014/main" id="{0E8DA3C1-FF4F-40BD-B547-79CB4076B9A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02437" y="3084746"/>
                    <a:ext cx="15480" cy="36000"/>
                  </p14:xfrm>
                </p:contentPart>
              </mc:Choice>
              <mc:Fallback xmlns="">
                <p:pic>
                  <p:nvPicPr>
                    <p:cNvPr id="851" name="Håndskrift 850">
                      <a:extLst>
                        <a:ext uri="{FF2B5EF4-FFF2-40B4-BE49-F238E27FC236}">
                          <a16:creationId xmlns:a16="http://schemas.microsoft.com/office/drawing/2014/main" id="{0E8DA3C1-FF4F-40BD-B547-79CB4076B9A1}"/>
                        </a:ext>
                      </a:extLst>
                    </p:cNvPr>
                    <p:cNvPicPr/>
                    <p:nvPr/>
                  </p:nvPicPr>
                  <p:blipFill>
                    <a:blip r:embed="rId1109"/>
                    <a:stretch>
                      <a:fillRect/>
                    </a:stretch>
                  </p:blipFill>
                  <p:spPr>
                    <a:xfrm>
                      <a:off x="1450837" y="3024746"/>
                      <a:ext cx="118164" cy="1554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10">
                  <p14:nvContentPartPr>
                    <p14:cNvPr id="852" name="Håndskrift 851">
                      <a:extLst>
                        <a:ext uri="{FF2B5EF4-FFF2-40B4-BE49-F238E27FC236}">
                          <a16:creationId xmlns:a16="http://schemas.microsoft.com/office/drawing/2014/main" id="{C8D86CF7-9CE0-4024-BBAD-88EC52B4A65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86597" y="2981426"/>
                    <a:ext cx="40320" cy="95760"/>
                  </p14:xfrm>
                </p:contentPart>
              </mc:Choice>
              <mc:Fallback xmlns="">
                <p:pic>
                  <p:nvPicPr>
                    <p:cNvPr id="852" name="Håndskrift 851">
                      <a:extLst>
                        <a:ext uri="{FF2B5EF4-FFF2-40B4-BE49-F238E27FC236}">
                          <a16:creationId xmlns:a16="http://schemas.microsoft.com/office/drawing/2014/main" id="{C8D86CF7-9CE0-4024-BBAD-88EC52B4A655}"/>
                        </a:ext>
                      </a:extLst>
                    </p:cNvPr>
                    <p:cNvPicPr/>
                    <p:nvPr/>
                  </p:nvPicPr>
                  <p:blipFill>
                    <a:blip r:embed="rId1026"/>
                    <a:stretch>
                      <a:fillRect/>
                    </a:stretch>
                  </p:blipFill>
                  <p:spPr>
                    <a:xfrm>
                      <a:off x="1433544" y="2920432"/>
                      <a:ext cx="145895" cy="21713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11">
                  <p14:nvContentPartPr>
                    <p14:cNvPr id="853" name="Håndskrift 852">
                      <a:extLst>
                        <a:ext uri="{FF2B5EF4-FFF2-40B4-BE49-F238E27FC236}">
                          <a16:creationId xmlns:a16="http://schemas.microsoft.com/office/drawing/2014/main" id="{0F85D45A-83ED-4D2F-96F6-72C1D3B3546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31157" y="3132266"/>
                    <a:ext cx="24120" cy="36360"/>
                  </p14:xfrm>
                </p:contentPart>
              </mc:Choice>
              <mc:Fallback xmlns="">
                <p:pic>
                  <p:nvPicPr>
                    <p:cNvPr id="853" name="Håndskrift 852">
                      <a:extLst>
                        <a:ext uri="{FF2B5EF4-FFF2-40B4-BE49-F238E27FC236}">
                          <a16:creationId xmlns:a16="http://schemas.microsoft.com/office/drawing/2014/main" id="{0F85D45A-83ED-4D2F-96F6-72C1D3B35465}"/>
                        </a:ext>
                      </a:extLst>
                    </p:cNvPr>
                    <p:cNvPicPr/>
                    <p:nvPr/>
                  </p:nvPicPr>
                  <p:blipFill>
                    <a:blip r:embed="rId1070"/>
                    <a:stretch>
                      <a:fillRect/>
                    </a:stretch>
                  </p:blipFill>
                  <p:spPr>
                    <a:xfrm>
                      <a:off x="1377557" y="3071666"/>
                      <a:ext cx="130784" cy="15695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12">
                  <p14:nvContentPartPr>
                    <p14:cNvPr id="854" name="Håndskrift 853">
                      <a:extLst>
                        <a:ext uri="{FF2B5EF4-FFF2-40B4-BE49-F238E27FC236}">
                          <a16:creationId xmlns:a16="http://schemas.microsoft.com/office/drawing/2014/main" id="{30E48358-D3F5-4F90-8B2F-F77D5E02F0F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51237" y="3116786"/>
                    <a:ext cx="27000" cy="78840"/>
                  </p14:xfrm>
                </p:contentPart>
              </mc:Choice>
              <mc:Fallback xmlns="">
                <p:pic>
                  <p:nvPicPr>
                    <p:cNvPr id="854" name="Håndskrift 853">
                      <a:extLst>
                        <a:ext uri="{FF2B5EF4-FFF2-40B4-BE49-F238E27FC236}">
                          <a16:creationId xmlns:a16="http://schemas.microsoft.com/office/drawing/2014/main" id="{30E48358-D3F5-4F90-8B2F-F77D5E02F0FA}"/>
                        </a:ext>
                      </a:extLst>
                    </p:cNvPr>
                    <p:cNvPicPr/>
                    <p:nvPr/>
                  </p:nvPicPr>
                  <p:blipFill>
                    <a:blip r:embed="rId1068"/>
                    <a:stretch>
                      <a:fillRect/>
                    </a:stretch>
                  </p:blipFill>
                  <p:spPr>
                    <a:xfrm>
                      <a:off x="1298296" y="3055670"/>
                      <a:ext cx="132353" cy="20046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13">
                  <p14:nvContentPartPr>
                    <p14:cNvPr id="855" name="Håndskrift 854">
                      <a:extLst>
                        <a:ext uri="{FF2B5EF4-FFF2-40B4-BE49-F238E27FC236}">
                          <a16:creationId xmlns:a16="http://schemas.microsoft.com/office/drawing/2014/main" id="{C5E370D5-2775-4459-9CD0-4FB780C9CF0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03717" y="3148466"/>
                    <a:ext cx="18720" cy="59040"/>
                  </p14:xfrm>
                </p:contentPart>
              </mc:Choice>
              <mc:Fallback xmlns="">
                <p:pic>
                  <p:nvPicPr>
                    <p:cNvPr id="855" name="Håndskrift 854">
                      <a:extLst>
                        <a:ext uri="{FF2B5EF4-FFF2-40B4-BE49-F238E27FC236}">
                          <a16:creationId xmlns:a16="http://schemas.microsoft.com/office/drawing/2014/main" id="{C5E370D5-2775-4459-9CD0-4FB780C9CF0E}"/>
                        </a:ext>
                      </a:extLst>
                    </p:cNvPr>
                    <p:cNvPicPr/>
                    <p:nvPr/>
                  </p:nvPicPr>
                  <p:blipFill>
                    <a:blip r:embed="rId1114"/>
                    <a:stretch>
                      <a:fillRect/>
                    </a:stretch>
                  </p:blipFill>
                  <p:spPr>
                    <a:xfrm>
                      <a:off x="1248658" y="3087600"/>
                      <a:ext cx="128287" cy="18016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15">
                  <p14:nvContentPartPr>
                    <p14:cNvPr id="856" name="Håndskrift 855">
                      <a:extLst>
                        <a:ext uri="{FF2B5EF4-FFF2-40B4-BE49-F238E27FC236}">
                          <a16:creationId xmlns:a16="http://schemas.microsoft.com/office/drawing/2014/main" id="{BE8DAAA9-B8F9-490E-A552-2D066362659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00397" y="3124346"/>
                    <a:ext cx="360" cy="26640"/>
                  </p14:xfrm>
                </p:contentPart>
              </mc:Choice>
              <mc:Fallback xmlns="">
                <p:pic>
                  <p:nvPicPr>
                    <p:cNvPr id="856" name="Håndskrift 855">
                      <a:extLst>
                        <a:ext uri="{FF2B5EF4-FFF2-40B4-BE49-F238E27FC236}">
                          <a16:creationId xmlns:a16="http://schemas.microsoft.com/office/drawing/2014/main" id="{BE8DAAA9-B8F9-490E-A552-2D0663626594}"/>
                        </a:ext>
                      </a:extLst>
                    </p:cNvPr>
                    <p:cNvPicPr/>
                    <p:nvPr/>
                  </p:nvPicPr>
                  <p:blipFill>
                    <a:blip r:embed="rId1075"/>
                    <a:stretch>
                      <a:fillRect/>
                    </a:stretch>
                  </p:blipFill>
                  <p:spPr>
                    <a:xfrm>
                      <a:off x="1164397" y="3063801"/>
                      <a:ext cx="72000" cy="14712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16">
                  <p14:nvContentPartPr>
                    <p14:cNvPr id="857" name="Håndskrift 856">
                      <a:extLst>
                        <a:ext uri="{FF2B5EF4-FFF2-40B4-BE49-F238E27FC236}">
                          <a16:creationId xmlns:a16="http://schemas.microsoft.com/office/drawing/2014/main" id="{79248303-F52A-444D-8A0C-91AFC9EC46D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01677" y="3140186"/>
                    <a:ext cx="55440" cy="74880"/>
                  </p14:xfrm>
                </p:contentPart>
              </mc:Choice>
              <mc:Fallback xmlns="">
                <p:pic>
                  <p:nvPicPr>
                    <p:cNvPr id="857" name="Håndskrift 856">
                      <a:extLst>
                        <a:ext uri="{FF2B5EF4-FFF2-40B4-BE49-F238E27FC236}">
                          <a16:creationId xmlns:a16="http://schemas.microsoft.com/office/drawing/2014/main" id="{79248303-F52A-444D-8A0C-91AFC9EC46D1}"/>
                        </a:ext>
                      </a:extLst>
                    </p:cNvPr>
                    <p:cNvPicPr/>
                    <p:nvPr/>
                  </p:nvPicPr>
                  <p:blipFill>
                    <a:blip r:embed="rId1058"/>
                    <a:stretch>
                      <a:fillRect/>
                    </a:stretch>
                  </p:blipFill>
                  <p:spPr>
                    <a:xfrm>
                      <a:off x="947852" y="3078809"/>
                      <a:ext cx="162552" cy="1970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17">
                  <p14:nvContentPartPr>
                    <p14:cNvPr id="858" name="Håndskrift 857">
                      <a:extLst>
                        <a:ext uri="{FF2B5EF4-FFF2-40B4-BE49-F238E27FC236}">
                          <a16:creationId xmlns:a16="http://schemas.microsoft.com/office/drawing/2014/main" id="{90835253-9B33-46B8-B32D-1BCEB7D6887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14197" y="3116786"/>
                    <a:ext cx="127440" cy="41760"/>
                  </p14:xfrm>
                </p:contentPart>
              </mc:Choice>
              <mc:Fallback xmlns="">
                <p:pic>
                  <p:nvPicPr>
                    <p:cNvPr id="858" name="Håndskrift 857">
                      <a:extLst>
                        <a:ext uri="{FF2B5EF4-FFF2-40B4-BE49-F238E27FC236}">
                          <a16:creationId xmlns:a16="http://schemas.microsoft.com/office/drawing/2014/main" id="{90835253-9B33-46B8-B32D-1BCEB7D68872}"/>
                        </a:ext>
                      </a:extLst>
                    </p:cNvPr>
                    <p:cNvPicPr/>
                    <p:nvPr/>
                  </p:nvPicPr>
                  <p:blipFill>
                    <a:blip r:embed="rId1118"/>
                    <a:stretch>
                      <a:fillRect/>
                    </a:stretch>
                  </p:blipFill>
                  <p:spPr>
                    <a:xfrm>
                      <a:off x="860875" y="3055374"/>
                      <a:ext cx="233551" cy="1639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19">
                  <p14:nvContentPartPr>
                    <p14:cNvPr id="859" name="Håndskrift 858">
                      <a:extLst>
                        <a:ext uri="{FF2B5EF4-FFF2-40B4-BE49-F238E27FC236}">
                          <a16:creationId xmlns:a16="http://schemas.microsoft.com/office/drawing/2014/main" id="{16F6F3AC-6462-4386-B6E6-4ABFA8AD81F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04997" y="3183386"/>
                    <a:ext cx="73080" cy="46440"/>
                  </p14:xfrm>
                </p:contentPart>
              </mc:Choice>
              <mc:Fallback xmlns="">
                <p:pic>
                  <p:nvPicPr>
                    <p:cNvPr id="859" name="Håndskrift 858">
                      <a:extLst>
                        <a:ext uri="{FF2B5EF4-FFF2-40B4-BE49-F238E27FC236}">
                          <a16:creationId xmlns:a16="http://schemas.microsoft.com/office/drawing/2014/main" id="{16F6F3AC-6462-4386-B6E6-4ABFA8AD81FE}"/>
                        </a:ext>
                      </a:extLst>
                    </p:cNvPr>
                    <p:cNvPicPr/>
                    <p:nvPr/>
                  </p:nvPicPr>
                  <p:blipFill>
                    <a:blip r:embed="rId972"/>
                    <a:stretch>
                      <a:fillRect/>
                    </a:stretch>
                  </p:blipFill>
                  <p:spPr>
                    <a:xfrm>
                      <a:off x="1052040" y="3122281"/>
                      <a:ext cx="178463" cy="16803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20">
                  <p14:nvContentPartPr>
                    <p14:cNvPr id="860" name="Håndskrift 859">
                      <a:extLst>
                        <a:ext uri="{FF2B5EF4-FFF2-40B4-BE49-F238E27FC236}">
                          <a16:creationId xmlns:a16="http://schemas.microsoft.com/office/drawing/2014/main" id="{FB8BD4DE-FA1B-4EB9-A051-34E009E84C0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04637" y="3124346"/>
                    <a:ext cx="8640" cy="68040"/>
                  </p14:xfrm>
                </p:contentPart>
              </mc:Choice>
              <mc:Fallback xmlns="">
                <p:pic>
                  <p:nvPicPr>
                    <p:cNvPr id="860" name="Håndskrift 859">
                      <a:extLst>
                        <a:ext uri="{FF2B5EF4-FFF2-40B4-BE49-F238E27FC236}">
                          <a16:creationId xmlns:a16="http://schemas.microsoft.com/office/drawing/2014/main" id="{FB8BD4DE-FA1B-4EB9-A051-34E009E84C08}"/>
                        </a:ext>
                      </a:extLst>
                    </p:cNvPr>
                    <p:cNvPicPr/>
                    <p:nvPr/>
                  </p:nvPicPr>
                  <p:blipFill>
                    <a:blip r:embed="rId1064"/>
                    <a:stretch>
                      <a:fillRect/>
                    </a:stretch>
                  </p:blipFill>
                  <p:spPr>
                    <a:xfrm>
                      <a:off x="1050637" y="3063049"/>
                      <a:ext cx="116100" cy="19002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21">
                  <p14:nvContentPartPr>
                    <p14:cNvPr id="861" name="Håndskrift 860">
                      <a:extLst>
                        <a:ext uri="{FF2B5EF4-FFF2-40B4-BE49-F238E27FC236}">
                          <a16:creationId xmlns:a16="http://schemas.microsoft.com/office/drawing/2014/main" id="{CE4058C4-A276-4D1C-A829-ED0834702CF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73317" y="3235586"/>
                    <a:ext cx="20880" cy="74160"/>
                  </p14:xfrm>
                </p:contentPart>
              </mc:Choice>
              <mc:Fallback xmlns="">
                <p:pic>
                  <p:nvPicPr>
                    <p:cNvPr id="861" name="Håndskrift 860">
                      <a:extLst>
                        <a:ext uri="{FF2B5EF4-FFF2-40B4-BE49-F238E27FC236}">
                          <a16:creationId xmlns:a16="http://schemas.microsoft.com/office/drawing/2014/main" id="{CE4058C4-A276-4D1C-A829-ED0834702CFD}"/>
                        </a:ext>
                      </a:extLst>
                    </p:cNvPr>
                    <p:cNvPicPr/>
                    <p:nvPr/>
                  </p:nvPicPr>
                  <p:blipFill>
                    <a:blip r:embed="rId1068"/>
                    <a:stretch>
                      <a:fillRect/>
                    </a:stretch>
                  </p:blipFill>
                  <p:spPr>
                    <a:xfrm>
                      <a:off x="1019779" y="3174799"/>
                      <a:ext cx="127422" cy="19512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22">
                  <p14:nvContentPartPr>
                    <p14:cNvPr id="862" name="Håndskrift 861">
                      <a:extLst>
                        <a:ext uri="{FF2B5EF4-FFF2-40B4-BE49-F238E27FC236}">
                          <a16:creationId xmlns:a16="http://schemas.microsoft.com/office/drawing/2014/main" id="{895D6D2E-3269-4000-A9E0-CC5F87A6639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12917" y="3267626"/>
                    <a:ext cx="78840" cy="38880"/>
                  </p14:xfrm>
                </p:contentPart>
              </mc:Choice>
              <mc:Fallback xmlns="">
                <p:pic>
                  <p:nvPicPr>
                    <p:cNvPr id="862" name="Håndskrift 861">
                      <a:extLst>
                        <a:ext uri="{FF2B5EF4-FFF2-40B4-BE49-F238E27FC236}">
                          <a16:creationId xmlns:a16="http://schemas.microsoft.com/office/drawing/2014/main" id="{895D6D2E-3269-4000-A9E0-CC5F87A66396}"/>
                        </a:ext>
                      </a:extLst>
                    </p:cNvPr>
                    <p:cNvPicPr/>
                    <p:nvPr/>
                  </p:nvPicPr>
                  <p:blipFill>
                    <a:blip r:embed="rId972"/>
                    <a:stretch>
                      <a:fillRect/>
                    </a:stretch>
                  </p:blipFill>
                  <p:spPr>
                    <a:xfrm>
                      <a:off x="1059284" y="3206876"/>
                      <a:ext cx="185569" cy="15977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23">
                  <p14:nvContentPartPr>
                    <p14:cNvPr id="863" name="Håndskrift 862">
                      <a:extLst>
                        <a:ext uri="{FF2B5EF4-FFF2-40B4-BE49-F238E27FC236}">
                          <a16:creationId xmlns:a16="http://schemas.microsoft.com/office/drawing/2014/main" id="{6185BE50-2CD8-4525-9DF0-683B5377B84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92477" y="3227666"/>
                    <a:ext cx="55080" cy="54720"/>
                  </p14:xfrm>
                </p:contentPart>
              </mc:Choice>
              <mc:Fallback xmlns="">
                <p:pic>
                  <p:nvPicPr>
                    <p:cNvPr id="863" name="Håndskrift 862">
                      <a:extLst>
                        <a:ext uri="{FF2B5EF4-FFF2-40B4-BE49-F238E27FC236}">
                          <a16:creationId xmlns:a16="http://schemas.microsoft.com/office/drawing/2014/main" id="{6185BE50-2CD8-4525-9DF0-683B5377B841}"/>
                        </a:ext>
                      </a:extLst>
                    </p:cNvPr>
                    <p:cNvPicPr/>
                    <p:nvPr/>
                  </p:nvPicPr>
                  <p:blipFill>
                    <a:blip r:embed="rId1022"/>
                    <a:stretch>
                      <a:fillRect/>
                    </a:stretch>
                  </p:blipFill>
                  <p:spPr>
                    <a:xfrm>
                      <a:off x="1139515" y="3166183"/>
                      <a:ext cx="160473" cy="17707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24">
                  <p14:nvContentPartPr>
                    <p14:cNvPr id="864" name="Håndskrift 863">
                      <a:extLst>
                        <a:ext uri="{FF2B5EF4-FFF2-40B4-BE49-F238E27FC236}">
                          <a16:creationId xmlns:a16="http://schemas.microsoft.com/office/drawing/2014/main" id="{AEC5DF0B-BAC2-4A40-81FB-C7FAE209E70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32437" y="3140186"/>
                    <a:ext cx="69120" cy="74880"/>
                  </p14:xfrm>
                </p:contentPart>
              </mc:Choice>
              <mc:Fallback xmlns="">
                <p:pic>
                  <p:nvPicPr>
                    <p:cNvPr id="864" name="Håndskrift 863">
                      <a:extLst>
                        <a:ext uri="{FF2B5EF4-FFF2-40B4-BE49-F238E27FC236}">
                          <a16:creationId xmlns:a16="http://schemas.microsoft.com/office/drawing/2014/main" id="{AEC5DF0B-BAC2-4A40-81FB-C7FAE209E70C}"/>
                        </a:ext>
                      </a:extLst>
                    </p:cNvPr>
                    <p:cNvPicPr/>
                    <p:nvPr/>
                  </p:nvPicPr>
                  <p:blipFill>
                    <a:blip r:embed="rId1053"/>
                    <a:stretch>
                      <a:fillRect/>
                    </a:stretch>
                  </p:blipFill>
                  <p:spPr>
                    <a:xfrm>
                      <a:off x="1178856" y="3078809"/>
                      <a:ext cx="175747" cy="1970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25">
                  <p14:nvContentPartPr>
                    <p14:cNvPr id="865" name="Håndskrift 864">
                      <a:extLst>
                        <a:ext uri="{FF2B5EF4-FFF2-40B4-BE49-F238E27FC236}">
                          <a16:creationId xmlns:a16="http://schemas.microsoft.com/office/drawing/2014/main" id="{87136337-1E14-4E03-A1A8-9858D37ACF5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03717" y="3283466"/>
                    <a:ext cx="3600" cy="91440"/>
                  </p14:xfrm>
                </p:contentPart>
              </mc:Choice>
              <mc:Fallback xmlns="">
                <p:pic>
                  <p:nvPicPr>
                    <p:cNvPr id="865" name="Håndskrift 864">
                      <a:extLst>
                        <a:ext uri="{FF2B5EF4-FFF2-40B4-BE49-F238E27FC236}">
                          <a16:creationId xmlns:a16="http://schemas.microsoft.com/office/drawing/2014/main" id="{87136337-1E14-4E03-A1A8-9858D37ACF50}"/>
                        </a:ext>
                      </a:extLst>
                    </p:cNvPr>
                    <p:cNvPicPr/>
                    <p:nvPr/>
                  </p:nvPicPr>
                  <p:blipFill>
                    <a:blip r:embed="rId1126"/>
                    <a:stretch>
                      <a:fillRect/>
                    </a:stretch>
                  </p:blipFill>
                  <p:spPr>
                    <a:xfrm>
                      <a:off x="1252288" y="3222506"/>
                      <a:ext cx="105943" cy="2127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27">
                  <p14:nvContentPartPr>
                    <p14:cNvPr id="866" name="Håndskrift 865">
                      <a:extLst>
                        <a:ext uri="{FF2B5EF4-FFF2-40B4-BE49-F238E27FC236}">
                          <a16:creationId xmlns:a16="http://schemas.microsoft.com/office/drawing/2014/main" id="{55F3C4CA-90A7-43C0-8A9C-66F93820DC1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14957" y="3317666"/>
                    <a:ext cx="16920" cy="29880"/>
                  </p14:xfrm>
                </p:contentPart>
              </mc:Choice>
              <mc:Fallback xmlns="">
                <p:pic>
                  <p:nvPicPr>
                    <p:cNvPr id="866" name="Håndskrift 865">
                      <a:extLst>
                        <a:ext uri="{FF2B5EF4-FFF2-40B4-BE49-F238E27FC236}">
                          <a16:creationId xmlns:a16="http://schemas.microsoft.com/office/drawing/2014/main" id="{55F3C4CA-90A7-43C0-8A9C-66F93820DC1F}"/>
                        </a:ext>
                      </a:extLst>
                    </p:cNvPr>
                    <p:cNvPicPr/>
                    <p:nvPr/>
                  </p:nvPicPr>
                  <p:blipFill>
                    <a:blip r:embed="rId1087"/>
                    <a:stretch>
                      <a:fillRect/>
                    </a:stretch>
                  </p:blipFill>
                  <p:spPr>
                    <a:xfrm>
                      <a:off x="1363684" y="3256686"/>
                      <a:ext cx="118953" cy="15122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28">
                  <p14:nvContentPartPr>
                    <p14:cNvPr id="867" name="Håndskrift 866">
                      <a:extLst>
                        <a:ext uri="{FF2B5EF4-FFF2-40B4-BE49-F238E27FC236}">
                          <a16:creationId xmlns:a16="http://schemas.microsoft.com/office/drawing/2014/main" id="{1E945CFB-99B9-4349-9A97-761E724B2CB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46917" y="3251786"/>
                    <a:ext cx="129600" cy="54720"/>
                  </p14:xfrm>
                </p:contentPart>
              </mc:Choice>
              <mc:Fallback xmlns="">
                <p:pic>
                  <p:nvPicPr>
                    <p:cNvPr id="867" name="Håndskrift 866">
                      <a:extLst>
                        <a:ext uri="{FF2B5EF4-FFF2-40B4-BE49-F238E27FC236}">
                          <a16:creationId xmlns:a16="http://schemas.microsoft.com/office/drawing/2014/main" id="{1E945CFB-99B9-4349-9A97-761E724B2CBE}"/>
                        </a:ext>
                      </a:extLst>
                    </p:cNvPr>
                    <p:cNvPicPr/>
                    <p:nvPr/>
                  </p:nvPicPr>
                  <p:blipFill>
                    <a:blip r:embed="rId1073"/>
                    <a:stretch>
                      <a:fillRect/>
                    </a:stretch>
                  </p:blipFill>
                  <p:spPr>
                    <a:xfrm>
                      <a:off x="1293584" y="3190986"/>
                      <a:ext cx="235733" cy="17571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29">
                  <p14:nvContentPartPr>
                    <p14:cNvPr id="868" name="Håndskrift 867">
                      <a:extLst>
                        <a:ext uri="{FF2B5EF4-FFF2-40B4-BE49-F238E27FC236}">
                          <a16:creationId xmlns:a16="http://schemas.microsoft.com/office/drawing/2014/main" id="{A6667CEB-677A-4A44-B9AB-60B32313421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22797" y="3243866"/>
                    <a:ext cx="20880" cy="71280"/>
                  </p14:xfrm>
                </p:contentPart>
              </mc:Choice>
              <mc:Fallback xmlns="">
                <p:pic>
                  <p:nvPicPr>
                    <p:cNvPr id="868" name="Håndskrift 867">
                      <a:extLst>
                        <a:ext uri="{FF2B5EF4-FFF2-40B4-BE49-F238E27FC236}">
                          <a16:creationId xmlns:a16="http://schemas.microsoft.com/office/drawing/2014/main" id="{A6667CEB-677A-4A44-B9AB-60B323134217}"/>
                        </a:ext>
                      </a:extLst>
                    </p:cNvPr>
                    <p:cNvPicPr/>
                    <p:nvPr/>
                  </p:nvPicPr>
                  <p:blipFill>
                    <a:blip r:embed="rId1068"/>
                    <a:stretch>
                      <a:fillRect/>
                    </a:stretch>
                  </p:blipFill>
                  <p:spPr>
                    <a:xfrm>
                      <a:off x="1269259" y="3182418"/>
                      <a:ext cx="127422" cy="1935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30">
                  <p14:nvContentPartPr>
                    <p14:cNvPr id="869" name="Håndskrift 868">
                      <a:extLst>
                        <a:ext uri="{FF2B5EF4-FFF2-40B4-BE49-F238E27FC236}">
                          <a16:creationId xmlns:a16="http://schemas.microsoft.com/office/drawing/2014/main" id="{1EB4D2FB-11CF-4DC3-851D-83F28BC2562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67077" y="3140186"/>
                    <a:ext cx="108720" cy="57960"/>
                  </p14:xfrm>
                </p:contentPart>
              </mc:Choice>
              <mc:Fallback xmlns="">
                <p:pic>
                  <p:nvPicPr>
                    <p:cNvPr id="869" name="Håndskrift 868">
                      <a:extLst>
                        <a:ext uri="{FF2B5EF4-FFF2-40B4-BE49-F238E27FC236}">
                          <a16:creationId xmlns:a16="http://schemas.microsoft.com/office/drawing/2014/main" id="{1EB4D2FB-11CF-4DC3-851D-83F28BC25627}"/>
                        </a:ext>
                      </a:extLst>
                    </p:cNvPr>
                    <p:cNvPicPr/>
                    <p:nvPr/>
                  </p:nvPicPr>
                  <p:blipFill>
                    <a:blip r:embed="rId1131"/>
                    <a:stretch>
                      <a:fillRect/>
                    </a:stretch>
                  </p:blipFill>
                  <p:spPr>
                    <a:xfrm>
                      <a:off x="1313520" y="3079175"/>
                      <a:ext cx="215298" cy="17937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32">
                  <p14:nvContentPartPr>
                    <p14:cNvPr id="870" name="Håndskrift 869">
                      <a:extLst>
                        <a:ext uri="{FF2B5EF4-FFF2-40B4-BE49-F238E27FC236}">
                          <a16:creationId xmlns:a16="http://schemas.microsoft.com/office/drawing/2014/main" id="{1C382B90-BE22-450E-AEC7-A00ACD729F1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94517" y="3180146"/>
                    <a:ext cx="40320" cy="99720"/>
                  </p14:xfrm>
                </p:contentPart>
              </mc:Choice>
              <mc:Fallback xmlns="">
                <p:pic>
                  <p:nvPicPr>
                    <p:cNvPr id="870" name="Håndskrift 869">
                      <a:extLst>
                        <a:ext uri="{FF2B5EF4-FFF2-40B4-BE49-F238E27FC236}">
                          <a16:creationId xmlns:a16="http://schemas.microsoft.com/office/drawing/2014/main" id="{1C382B90-BE22-450E-AEC7-A00ACD729F1F}"/>
                        </a:ext>
                      </a:extLst>
                    </p:cNvPr>
                    <p:cNvPicPr/>
                    <p:nvPr/>
                  </p:nvPicPr>
                  <p:blipFill>
                    <a:blip r:embed="rId1026"/>
                    <a:stretch>
                      <a:fillRect/>
                    </a:stretch>
                  </p:blipFill>
                  <p:spPr>
                    <a:xfrm>
                      <a:off x="1441464" y="3119341"/>
                      <a:ext cx="145895" cy="22072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33">
                  <p14:nvContentPartPr>
                    <p14:cNvPr id="871" name="Håndskrift 870">
                      <a:extLst>
                        <a:ext uri="{FF2B5EF4-FFF2-40B4-BE49-F238E27FC236}">
                          <a16:creationId xmlns:a16="http://schemas.microsoft.com/office/drawing/2014/main" id="{13598F1A-F539-4202-BBC2-8656FD7AFD3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94517" y="3227666"/>
                    <a:ext cx="23760" cy="110520"/>
                  </p14:xfrm>
                </p:contentPart>
              </mc:Choice>
              <mc:Fallback xmlns="">
                <p:pic>
                  <p:nvPicPr>
                    <p:cNvPr id="871" name="Håndskrift 870">
                      <a:extLst>
                        <a:ext uri="{FF2B5EF4-FFF2-40B4-BE49-F238E27FC236}">
                          <a16:creationId xmlns:a16="http://schemas.microsoft.com/office/drawing/2014/main" id="{13598F1A-F539-4202-BBC2-8656FD7AFD35}"/>
                        </a:ext>
                      </a:extLst>
                    </p:cNvPr>
                    <p:cNvPicPr/>
                    <p:nvPr/>
                  </p:nvPicPr>
                  <p:blipFill>
                    <a:blip r:embed="rId976"/>
                    <a:stretch>
                      <a:fillRect/>
                    </a:stretch>
                  </p:blipFill>
                  <p:spPr>
                    <a:xfrm>
                      <a:off x="1440517" y="3166266"/>
                      <a:ext cx="131220" cy="23270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34">
                  <p14:nvContentPartPr>
                    <p14:cNvPr id="872" name="Håndskrift 871">
                      <a:extLst>
                        <a:ext uri="{FF2B5EF4-FFF2-40B4-BE49-F238E27FC236}">
                          <a16:creationId xmlns:a16="http://schemas.microsoft.com/office/drawing/2014/main" id="{2FBC98CC-EB7E-4613-9786-26376717961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34477" y="3196346"/>
                    <a:ext cx="90720" cy="86400"/>
                  </p14:xfrm>
                </p:contentPart>
              </mc:Choice>
              <mc:Fallback xmlns="">
                <p:pic>
                  <p:nvPicPr>
                    <p:cNvPr id="872" name="Håndskrift 871">
                      <a:extLst>
                        <a:ext uri="{FF2B5EF4-FFF2-40B4-BE49-F238E27FC236}">
                          <a16:creationId xmlns:a16="http://schemas.microsoft.com/office/drawing/2014/main" id="{2FBC98CC-EB7E-4613-9786-263767179618}"/>
                        </a:ext>
                      </a:extLst>
                    </p:cNvPr>
                    <p:cNvPicPr/>
                    <p:nvPr/>
                  </p:nvPicPr>
                  <p:blipFill>
                    <a:blip r:embed="rId1084"/>
                    <a:stretch>
                      <a:fillRect/>
                    </a:stretch>
                  </p:blipFill>
                  <p:spPr>
                    <a:xfrm>
                      <a:off x="1481112" y="3135501"/>
                      <a:ext cx="196916" cy="20748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35">
                  <p14:nvContentPartPr>
                    <p14:cNvPr id="873" name="Håndskrift 872">
                      <a:extLst>
                        <a:ext uri="{FF2B5EF4-FFF2-40B4-BE49-F238E27FC236}">
                          <a16:creationId xmlns:a16="http://schemas.microsoft.com/office/drawing/2014/main" id="{06CC0E0B-286B-42A5-95B7-862F9DF84BD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653277" y="3227666"/>
                    <a:ext cx="66240" cy="135000"/>
                  </p14:xfrm>
                </p:contentPart>
              </mc:Choice>
              <mc:Fallback xmlns="">
                <p:pic>
                  <p:nvPicPr>
                    <p:cNvPr id="873" name="Håndskrift 872">
                      <a:extLst>
                        <a:ext uri="{FF2B5EF4-FFF2-40B4-BE49-F238E27FC236}">
                          <a16:creationId xmlns:a16="http://schemas.microsoft.com/office/drawing/2014/main" id="{06CC0E0B-286B-42A5-95B7-862F9DF84BD4}"/>
                        </a:ext>
                      </a:extLst>
                    </p:cNvPr>
                    <p:cNvPicPr/>
                    <p:nvPr/>
                  </p:nvPicPr>
                  <p:blipFill>
                    <a:blip r:embed="rId996"/>
                    <a:stretch>
                      <a:fillRect/>
                    </a:stretch>
                  </p:blipFill>
                  <p:spPr>
                    <a:xfrm>
                      <a:off x="1599423" y="3166580"/>
                      <a:ext cx="173409" cy="25656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36">
                  <p14:nvContentPartPr>
                    <p14:cNvPr id="874" name="Håndskrift 873">
                      <a:extLst>
                        <a:ext uri="{FF2B5EF4-FFF2-40B4-BE49-F238E27FC236}">
                          <a16:creationId xmlns:a16="http://schemas.microsoft.com/office/drawing/2014/main" id="{A1F4DA88-3E9D-4E63-B029-A32B3A12F3A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59677" y="3355106"/>
                    <a:ext cx="133560" cy="92160"/>
                  </p14:xfrm>
                </p:contentPart>
              </mc:Choice>
              <mc:Fallback xmlns="">
                <p:pic>
                  <p:nvPicPr>
                    <p:cNvPr id="874" name="Håndskrift 873">
                      <a:extLst>
                        <a:ext uri="{FF2B5EF4-FFF2-40B4-BE49-F238E27FC236}">
                          <a16:creationId xmlns:a16="http://schemas.microsoft.com/office/drawing/2014/main" id="{A1F4DA88-3E9D-4E63-B029-A32B3A12F3A8}"/>
                        </a:ext>
                      </a:extLst>
                    </p:cNvPr>
                    <p:cNvPicPr/>
                    <p:nvPr/>
                  </p:nvPicPr>
                  <p:blipFill>
                    <a:blip r:embed="rId1137"/>
                    <a:stretch>
                      <a:fillRect/>
                    </a:stretch>
                  </p:blipFill>
                  <p:spPr>
                    <a:xfrm>
                      <a:off x="1506253" y="3294474"/>
                      <a:ext cx="239874" cy="21281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38">
                  <p14:nvContentPartPr>
                    <p14:cNvPr id="875" name="Håndskrift 874">
                      <a:extLst>
                        <a:ext uri="{FF2B5EF4-FFF2-40B4-BE49-F238E27FC236}">
                          <a16:creationId xmlns:a16="http://schemas.microsoft.com/office/drawing/2014/main" id="{5ACC1382-9856-4A9B-9653-AF4AF4E281E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18637" y="3315506"/>
                    <a:ext cx="39960" cy="97200"/>
                  </p14:xfrm>
                </p:contentPart>
              </mc:Choice>
              <mc:Fallback xmlns="">
                <p:pic>
                  <p:nvPicPr>
                    <p:cNvPr id="875" name="Håndskrift 874">
                      <a:extLst>
                        <a:ext uri="{FF2B5EF4-FFF2-40B4-BE49-F238E27FC236}">
                          <a16:creationId xmlns:a16="http://schemas.microsoft.com/office/drawing/2014/main" id="{5ACC1382-9856-4A9B-9653-AF4AF4E281ED}"/>
                        </a:ext>
                      </a:extLst>
                    </p:cNvPr>
                    <p:cNvPicPr/>
                    <p:nvPr/>
                  </p:nvPicPr>
                  <p:blipFill>
                    <a:blip r:embed="rId1026"/>
                    <a:stretch>
                      <a:fillRect/>
                    </a:stretch>
                  </p:blipFill>
                  <p:spPr>
                    <a:xfrm>
                      <a:off x="1466058" y="3254374"/>
                      <a:ext cx="144592" cy="21885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39">
                  <p14:nvContentPartPr>
                    <p14:cNvPr id="876" name="Håndskrift 875">
                      <a:extLst>
                        <a:ext uri="{FF2B5EF4-FFF2-40B4-BE49-F238E27FC236}">
                          <a16:creationId xmlns:a16="http://schemas.microsoft.com/office/drawing/2014/main" id="{87F5CF4A-0D9C-49D3-A40A-59757070036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81637" y="3349346"/>
                    <a:ext cx="59400" cy="23760"/>
                  </p14:xfrm>
                </p:contentPart>
              </mc:Choice>
              <mc:Fallback xmlns="">
                <p:pic>
                  <p:nvPicPr>
                    <p:cNvPr id="876" name="Håndskrift 875">
                      <a:extLst>
                        <a:ext uri="{FF2B5EF4-FFF2-40B4-BE49-F238E27FC236}">
                          <a16:creationId xmlns:a16="http://schemas.microsoft.com/office/drawing/2014/main" id="{87F5CF4A-0D9C-49D3-A40A-59757070036E}"/>
                        </a:ext>
                      </a:extLst>
                    </p:cNvPr>
                    <p:cNvPicPr/>
                    <p:nvPr/>
                  </p:nvPicPr>
                  <p:blipFill>
                    <a:blip r:embed="rId1024"/>
                    <a:stretch>
                      <a:fillRect/>
                    </a:stretch>
                  </p:blipFill>
                  <p:spPr>
                    <a:xfrm>
                      <a:off x="1528123" y="3289946"/>
                      <a:ext cx="165892" cy="14196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40">
                  <p14:nvContentPartPr>
                    <p14:cNvPr id="877" name="Håndskrift 876">
                      <a:extLst>
                        <a:ext uri="{FF2B5EF4-FFF2-40B4-BE49-F238E27FC236}">
                          <a16:creationId xmlns:a16="http://schemas.microsoft.com/office/drawing/2014/main" id="{C9B50AAA-4330-4E83-B5EF-FD8E46493F4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48677" y="3387146"/>
                    <a:ext cx="36720" cy="32760"/>
                  </p14:xfrm>
                </p:contentPart>
              </mc:Choice>
              <mc:Fallback xmlns="">
                <p:pic>
                  <p:nvPicPr>
                    <p:cNvPr id="877" name="Håndskrift 876">
                      <a:extLst>
                        <a:ext uri="{FF2B5EF4-FFF2-40B4-BE49-F238E27FC236}">
                          <a16:creationId xmlns:a16="http://schemas.microsoft.com/office/drawing/2014/main" id="{C9B50AAA-4330-4E83-B5EF-FD8E46493F4A}"/>
                        </a:ext>
                      </a:extLst>
                    </p:cNvPr>
                    <p:cNvPicPr/>
                    <p:nvPr/>
                  </p:nvPicPr>
                  <p:blipFill>
                    <a:blip r:embed="rId999"/>
                    <a:stretch>
                      <a:fillRect/>
                    </a:stretch>
                  </p:blipFill>
                  <p:spPr>
                    <a:xfrm>
                      <a:off x="1695460" y="3326479"/>
                      <a:ext cx="142623" cy="15348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41">
                  <p14:nvContentPartPr>
                    <p14:cNvPr id="878" name="Håndskrift 877">
                      <a:extLst>
                        <a:ext uri="{FF2B5EF4-FFF2-40B4-BE49-F238E27FC236}">
                          <a16:creationId xmlns:a16="http://schemas.microsoft.com/office/drawing/2014/main" id="{4FC2AEDD-2B71-4B10-B70C-EBA868C6D02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64877" y="3410906"/>
                    <a:ext cx="39960" cy="79920"/>
                  </p14:xfrm>
                </p:contentPart>
              </mc:Choice>
              <mc:Fallback xmlns="">
                <p:pic>
                  <p:nvPicPr>
                    <p:cNvPr id="878" name="Håndskrift 877">
                      <a:extLst>
                        <a:ext uri="{FF2B5EF4-FFF2-40B4-BE49-F238E27FC236}">
                          <a16:creationId xmlns:a16="http://schemas.microsoft.com/office/drawing/2014/main" id="{4FC2AEDD-2B71-4B10-B70C-EBA868C6D02F}"/>
                        </a:ext>
                      </a:extLst>
                    </p:cNvPr>
                    <p:cNvPicPr/>
                    <p:nvPr/>
                  </p:nvPicPr>
                  <p:blipFill>
                    <a:blip r:embed="rId1142"/>
                    <a:stretch>
                      <a:fillRect/>
                    </a:stretch>
                  </p:blipFill>
                  <p:spPr>
                    <a:xfrm>
                      <a:off x="1712298" y="3349898"/>
                      <a:ext cx="144592" cy="20132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43">
                  <p14:nvContentPartPr>
                    <p14:cNvPr id="879" name="Håndskrift 878">
                      <a:extLst>
                        <a:ext uri="{FF2B5EF4-FFF2-40B4-BE49-F238E27FC236}">
                          <a16:creationId xmlns:a16="http://schemas.microsoft.com/office/drawing/2014/main" id="{DA17F5ED-831A-499C-ACB0-26A8FDAA07C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34797" y="3370946"/>
                    <a:ext cx="42120" cy="47160"/>
                  </p14:xfrm>
                </p:contentPart>
              </mc:Choice>
              <mc:Fallback xmlns="">
                <p:pic>
                  <p:nvPicPr>
                    <p:cNvPr id="879" name="Håndskrift 878">
                      <a:extLst>
                        <a:ext uri="{FF2B5EF4-FFF2-40B4-BE49-F238E27FC236}">
                          <a16:creationId xmlns:a16="http://schemas.microsoft.com/office/drawing/2014/main" id="{DA17F5ED-831A-499C-ACB0-26A8FDAA07C3}"/>
                        </a:ext>
                      </a:extLst>
                    </p:cNvPr>
                    <p:cNvPicPr/>
                    <p:nvPr/>
                  </p:nvPicPr>
                  <p:blipFill>
                    <a:blip r:embed="rId1144"/>
                    <a:stretch>
                      <a:fillRect/>
                    </a:stretch>
                  </p:blipFill>
                  <p:spPr>
                    <a:xfrm>
                      <a:off x="1881481" y="3310484"/>
                      <a:ext cx="148220" cy="16747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45">
                  <p14:nvContentPartPr>
                    <p14:cNvPr id="880" name="Håndskrift 879">
                      <a:extLst>
                        <a:ext uri="{FF2B5EF4-FFF2-40B4-BE49-F238E27FC236}">
                          <a16:creationId xmlns:a16="http://schemas.microsoft.com/office/drawing/2014/main" id="{DFACAE27-CBF6-4581-9BD1-13CAE77CD82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88637" y="3347186"/>
                    <a:ext cx="29880" cy="54360"/>
                  </p14:xfrm>
                </p:contentPart>
              </mc:Choice>
              <mc:Fallback xmlns="">
                <p:pic>
                  <p:nvPicPr>
                    <p:cNvPr id="880" name="Håndskrift 879">
                      <a:extLst>
                        <a:ext uri="{FF2B5EF4-FFF2-40B4-BE49-F238E27FC236}">
                          <a16:creationId xmlns:a16="http://schemas.microsoft.com/office/drawing/2014/main" id="{DFACAE27-CBF6-4581-9BD1-13CAE77CD827}"/>
                        </a:ext>
                      </a:extLst>
                    </p:cNvPr>
                    <p:cNvPicPr/>
                    <p:nvPr/>
                  </p:nvPicPr>
                  <p:blipFill>
                    <a:blip r:embed="rId1114"/>
                    <a:stretch>
                      <a:fillRect/>
                    </a:stretch>
                  </p:blipFill>
                  <p:spPr>
                    <a:xfrm>
                      <a:off x="1734310" y="3286107"/>
                      <a:ext cx="137991" cy="17590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46">
                  <p14:nvContentPartPr>
                    <p14:cNvPr id="881" name="Håndskrift 880">
                      <a:extLst>
                        <a:ext uri="{FF2B5EF4-FFF2-40B4-BE49-F238E27FC236}">
                          <a16:creationId xmlns:a16="http://schemas.microsoft.com/office/drawing/2014/main" id="{AB51DD53-3092-4292-A26B-B8A97154596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820677" y="3402986"/>
                    <a:ext cx="23400" cy="23040"/>
                  </p14:xfrm>
                </p:contentPart>
              </mc:Choice>
              <mc:Fallback xmlns="">
                <p:pic>
                  <p:nvPicPr>
                    <p:cNvPr id="881" name="Håndskrift 880">
                      <a:extLst>
                        <a:ext uri="{FF2B5EF4-FFF2-40B4-BE49-F238E27FC236}">
                          <a16:creationId xmlns:a16="http://schemas.microsoft.com/office/drawing/2014/main" id="{AB51DD53-3092-4292-A26B-B8A971545969}"/>
                        </a:ext>
                      </a:extLst>
                    </p:cNvPr>
                    <p:cNvPicPr/>
                    <p:nvPr/>
                  </p:nvPicPr>
                  <p:blipFill>
                    <a:blip r:embed="rId1087"/>
                    <a:stretch>
                      <a:fillRect/>
                    </a:stretch>
                  </p:blipFill>
                  <p:spPr>
                    <a:xfrm>
                      <a:off x="1767495" y="3342354"/>
                      <a:ext cx="129232" cy="14369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47">
                  <p14:nvContentPartPr>
                    <p14:cNvPr id="882" name="Håndskrift 881">
                      <a:extLst>
                        <a:ext uri="{FF2B5EF4-FFF2-40B4-BE49-F238E27FC236}">
                          <a16:creationId xmlns:a16="http://schemas.microsoft.com/office/drawing/2014/main" id="{965F1556-0213-4457-A588-69FE4A20BE4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003557" y="3363026"/>
                    <a:ext cx="21600" cy="9720"/>
                  </p14:xfrm>
                </p:contentPart>
              </mc:Choice>
              <mc:Fallback xmlns="">
                <p:pic>
                  <p:nvPicPr>
                    <p:cNvPr id="882" name="Håndskrift 881">
                      <a:extLst>
                        <a:ext uri="{FF2B5EF4-FFF2-40B4-BE49-F238E27FC236}">
                          <a16:creationId xmlns:a16="http://schemas.microsoft.com/office/drawing/2014/main" id="{965F1556-0213-4457-A588-69FE4A20BE4C}"/>
                        </a:ext>
                      </a:extLst>
                    </p:cNvPr>
                    <p:cNvPicPr/>
                    <p:nvPr/>
                  </p:nvPicPr>
                  <p:blipFill>
                    <a:blip r:embed="rId1028"/>
                    <a:stretch>
                      <a:fillRect/>
                    </a:stretch>
                  </p:blipFill>
                  <p:spPr>
                    <a:xfrm>
                      <a:off x="1950874" y="3302276"/>
                      <a:ext cx="126439" cy="13061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48">
                  <p14:nvContentPartPr>
                    <p14:cNvPr id="883" name="Håndskrift 882">
                      <a:extLst>
                        <a:ext uri="{FF2B5EF4-FFF2-40B4-BE49-F238E27FC236}">
                          <a16:creationId xmlns:a16="http://schemas.microsoft.com/office/drawing/2014/main" id="{8925FCA6-1997-4510-B35E-A71DDE2F05B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031997" y="3323066"/>
                    <a:ext cx="3600" cy="360"/>
                  </p14:xfrm>
                </p:contentPart>
              </mc:Choice>
              <mc:Fallback xmlns="">
                <p:pic>
                  <p:nvPicPr>
                    <p:cNvPr id="883" name="Håndskrift 882">
                      <a:extLst>
                        <a:ext uri="{FF2B5EF4-FFF2-40B4-BE49-F238E27FC236}">
                          <a16:creationId xmlns:a16="http://schemas.microsoft.com/office/drawing/2014/main" id="{8925FCA6-1997-4510-B35E-A71DDE2F05B4}"/>
                        </a:ext>
                      </a:extLst>
                    </p:cNvPr>
                    <p:cNvPicPr/>
                    <p:nvPr/>
                  </p:nvPicPr>
                  <p:blipFill>
                    <a:blip r:embed="rId1093"/>
                    <a:stretch>
                      <a:fillRect/>
                    </a:stretch>
                  </p:blipFill>
                  <p:spPr>
                    <a:xfrm>
                      <a:off x="1980568" y="3287066"/>
                      <a:ext cx="105943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49">
                  <p14:nvContentPartPr>
                    <p14:cNvPr id="884" name="Håndskrift 883">
                      <a:extLst>
                        <a:ext uri="{FF2B5EF4-FFF2-40B4-BE49-F238E27FC236}">
                          <a16:creationId xmlns:a16="http://schemas.microsoft.com/office/drawing/2014/main" id="{C01D590B-3779-4983-AF45-9B070A512A8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01317" y="3235586"/>
                    <a:ext cx="8640" cy="85680"/>
                  </p14:xfrm>
                </p:contentPart>
              </mc:Choice>
              <mc:Fallback xmlns="">
                <p:pic>
                  <p:nvPicPr>
                    <p:cNvPr id="884" name="Håndskrift 883">
                      <a:extLst>
                        <a:ext uri="{FF2B5EF4-FFF2-40B4-BE49-F238E27FC236}">
                          <a16:creationId xmlns:a16="http://schemas.microsoft.com/office/drawing/2014/main" id="{C01D590B-3779-4983-AF45-9B070A512A89}"/>
                        </a:ext>
                      </a:extLst>
                    </p:cNvPr>
                    <p:cNvPicPr/>
                    <p:nvPr/>
                  </p:nvPicPr>
                  <p:blipFill>
                    <a:blip r:embed="rId1126"/>
                    <a:stretch>
                      <a:fillRect/>
                    </a:stretch>
                  </p:blipFill>
                  <p:spPr>
                    <a:xfrm>
                      <a:off x="947317" y="3174386"/>
                      <a:ext cx="116100" cy="20746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50">
                  <p14:nvContentPartPr>
                    <p14:cNvPr id="885" name="Håndskrift 884">
                      <a:extLst>
                        <a:ext uri="{FF2B5EF4-FFF2-40B4-BE49-F238E27FC236}">
                          <a16:creationId xmlns:a16="http://schemas.microsoft.com/office/drawing/2014/main" id="{78C81D72-74C8-4510-BE0B-131423F6D1A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05917" y="3164306"/>
                    <a:ext cx="8640" cy="66240"/>
                  </p14:xfrm>
                </p:contentPart>
              </mc:Choice>
              <mc:Fallback xmlns="">
                <p:pic>
                  <p:nvPicPr>
                    <p:cNvPr id="885" name="Håndskrift 884">
                      <a:extLst>
                        <a:ext uri="{FF2B5EF4-FFF2-40B4-BE49-F238E27FC236}">
                          <a16:creationId xmlns:a16="http://schemas.microsoft.com/office/drawing/2014/main" id="{78C81D72-74C8-4510-BE0B-131423F6D1AE}"/>
                        </a:ext>
                      </a:extLst>
                    </p:cNvPr>
                    <p:cNvPicPr/>
                    <p:nvPr/>
                  </p:nvPicPr>
                  <p:blipFill>
                    <a:blip r:embed="rId1064"/>
                    <a:stretch>
                      <a:fillRect/>
                    </a:stretch>
                  </p:blipFill>
                  <p:spPr>
                    <a:xfrm>
                      <a:off x="851917" y="3103535"/>
                      <a:ext cx="116100" cy="18717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51">
                  <p14:nvContentPartPr>
                    <p14:cNvPr id="886" name="Håndskrift 885">
                      <a:extLst>
                        <a:ext uri="{FF2B5EF4-FFF2-40B4-BE49-F238E27FC236}">
                          <a16:creationId xmlns:a16="http://schemas.microsoft.com/office/drawing/2014/main" id="{AE6B9EA0-2909-41BD-B2E1-68353C7DFE5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75597" y="3140186"/>
                    <a:ext cx="3600" cy="38520"/>
                  </p14:xfrm>
                </p:contentPart>
              </mc:Choice>
              <mc:Fallback xmlns="">
                <p:pic>
                  <p:nvPicPr>
                    <p:cNvPr id="886" name="Håndskrift 885">
                      <a:extLst>
                        <a:ext uri="{FF2B5EF4-FFF2-40B4-BE49-F238E27FC236}">
                          <a16:creationId xmlns:a16="http://schemas.microsoft.com/office/drawing/2014/main" id="{AE6B9EA0-2909-41BD-B2E1-68353C7DFE53}"/>
                        </a:ext>
                      </a:extLst>
                    </p:cNvPr>
                    <p:cNvPicPr/>
                    <p:nvPr/>
                  </p:nvPicPr>
                  <p:blipFill>
                    <a:blip r:embed="rId1109"/>
                    <a:stretch>
                      <a:fillRect/>
                    </a:stretch>
                  </p:blipFill>
                  <p:spPr>
                    <a:xfrm>
                      <a:off x="724168" y="3079043"/>
                      <a:ext cx="105943" cy="16019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52">
                  <p14:nvContentPartPr>
                    <p14:cNvPr id="887" name="Håndskrift 886">
                      <a:extLst>
                        <a:ext uri="{FF2B5EF4-FFF2-40B4-BE49-F238E27FC236}">
                          <a16:creationId xmlns:a16="http://schemas.microsoft.com/office/drawing/2014/main" id="{77F3E9DE-A412-4FF3-844E-48879B79C0A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9677" y="3068906"/>
                    <a:ext cx="78840" cy="108360"/>
                  </p14:xfrm>
                </p:contentPart>
              </mc:Choice>
              <mc:Fallback xmlns="">
                <p:pic>
                  <p:nvPicPr>
                    <p:cNvPr id="887" name="Håndskrift 886">
                      <a:extLst>
                        <a:ext uri="{FF2B5EF4-FFF2-40B4-BE49-F238E27FC236}">
                          <a16:creationId xmlns:a16="http://schemas.microsoft.com/office/drawing/2014/main" id="{77F3E9DE-A412-4FF3-844E-48879B79C0AB}"/>
                        </a:ext>
                      </a:extLst>
                    </p:cNvPr>
                    <p:cNvPicPr/>
                    <p:nvPr/>
                  </p:nvPicPr>
                  <p:blipFill>
                    <a:blip r:embed="rId982"/>
                    <a:stretch>
                      <a:fillRect/>
                    </a:stretch>
                  </p:blipFill>
                  <p:spPr>
                    <a:xfrm>
                      <a:off x="606407" y="3008030"/>
                      <a:ext cx="184848" cy="22950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53">
                  <p14:nvContentPartPr>
                    <p14:cNvPr id="888" name="Håndskrift 887">
                      <a:extLst>
                        <a:ext uri="{FF2B5EF4-FFF2-40B4-BE49-F238E27FC236}">
                          <a16:creationId xmlns:a16="http://schemas.microsoft.com/office/drawing/2014/main" id="{B6B0DB30-AF5A-4FDF-8C97-DDFB34B5D45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35757" y="3323066"/>
                    <a:ext cx="19440" cy="46800"/>
                  </p14:xfrm>
                </p:contentPart>
              </mc:Choice>
              <mc:Fallback xmlns="">
                <p:pic>
                  <p:nvPicPr>
                    <p:cNvPr id="888" name="Håndskrift 887">
                      <a:extLst>
                        <a:ext uri="{FF2B5EF4-FFF2-40B4-BE49-F238E27FC236}">
                          <a16:creationId xmlns:a16="http://schemas.microsoft.com/office/drawing/2014/main" id="{B6B0DB30-AF5A-4FDF-8C97-DDFB34B5D459}"/>
                        </a:ext>
                      </a:extLst>
                    </p:cNvPr>
                    <p:cNvPicPr/>
                    <p:nvPr/>
                  </p:nvPicPr>
                  <p:blipFill>
                    <a:blip r:embed="rId1070"/>
                    <a:stretch>
                      <a:fillRect/>
                    </a:stretch>
                  </p:blipFill>
                  <p:spPr>
                    <a:xfrm>
                      <a:off x="1281757" y="3261487"/>
                      <a:ext cx="126900" cy="16934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54">
                  <p14:nvContentPartPr>
                    <p14:cNvPr id="889" name="Håndskrift 888">
                      <a:extLst>
                        <a:ext uri="{FF2B5EF4-FFF2-40B4-BE49-F238E27FC236}">
                          <a16:creationId xmlns:a16="http://schemas.microsoft.com/office/drawing/2014/main" id="{0425C405-1D32-4576-979D-A8C71097E51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42237" y="3378866"/>
                    <a:ext cx="18000" cy="64800"/>
                  </p14:xfrm>
                </p:contentPart>
              </mc:Choice>
              <mc:Fallback xmlns="">
                <p:pic>
                  <p:nvPicPr>
                    <p:cNvPr id="889" name="Håndskrift 888">
                      <a:extLst>
                        <a:ext uri="{FF2B5EF4-FFF2-40B4-BE49-F238E27FC236}">
                          <a16:creationId xmlns:a16="http://schemas.microsoft.com/office/drawing/2014/main" id="{0425C405-1D32-4576-979D-A8C71097E51F}"/>
                        </a:ext>
                      </a:extLst>
                    </p:cNvPr>
                    <p:cNvPicPr/>
                    <p:nvPr/>
                  </p:nvPicPr>
                  <p:blipFill>
                    <a:blip r:embed="rId1114"/>
                    <a:stretch>
                      <a:fillRect/>
                    </a:stretch>
                  </p:blipFill>
                  <p:spPr>
                    <a:xfrm>
                      <a:off x="1289296" y="3317734"/>
                      <a:ext cx="123353" cy="18645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55">
                  <p14:nvContentPartPr>
                    <p14:cNvPr id="890" name="Håndskrift 889">
                      <a:extLst>
                        <a:ext uri="{FF2B5EF4-FFF2-40B4-BE49-F238E27FC236}">
                          <a16:creationId xmlns:a16="http://schemas.microsoft.com/office/drawing/2014/main" id="{AB3C0D9A-ADE6-4CB7-A502-F65B829168F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46637" y="3395066"/>
                    <a:ext cx="30600" cy="35280"/>
                  </p14:xfrm>
                </p:contentPart>
              </mc:Choice>
              <mc:Fallback xmlns="">
                <p:pic>
                  <p:nvPicPr>
                    <p:cNvPr id="890" name="Håndskrift 889">
                      <a:extLst>
                        <a:ext uri="{FF2B5EF4-FFF2-40B4-BE49-F238E27FC236}">
                          <a16:creationId xmlns:a16="http://schemas.microsoft.com/office/drawing/2014/main" id="{AB3C0D9A-ADE6-4CB7-A502-F65B829168F1}"/>
                        </a:ext>
                      </a:extLst>
                    </p:cNvPr>
                    <p:cNvPicPr/>
                    <p:nvPr/>
                  </p:nvPicPr>
                  <p:blipFill>
                    <a:blip r:embed="rId1087"/>
                    <a:stretch>
                      <a:fillRect/>
                    </a:stretch>
                  </p:blipFill>
                  <p:spPr>
                    <a:xfrm>
                      <a:off x="1392953" y="3334238"/>
                      <a:ext cx="137432" cy="15632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56">
                  <p14:nvContentPartPr>
                    <p14:cNvPr id="891" name="Håndskrift 890">
                      <a:extLst>
                        <a:ext uri="{FF2B5EF4-FFF2-40B4-BE49-F238E27FC236}">
                          <a16:creationId xmlns:a16="http://schemas.microsoft.com/office/drawing/2014/main" id="{821A9521-6C0C-449B-9926-EEA317A9562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26557" y="3418466"/>
                    <a:ext cx="8280" cy="3600"/>
                  </p14:xfrm>
                </p:contentPart>
              </mc:Choice>
              <mc:Fallback xmlns="">
                <p:pic>
                  <p:nvPicPr>
                    <p:cNvPr id="891" name="Håndskrift 890">
                      <a:extLst>
                        <a:ext uri="{FF2B5EF4-FFF2-40B4-BE49-F238E27FC236}">
                          <a16:creationId xmlns:a16="http://schemas.microsoft.com/office/drawing/2014/main" id="{821A9521-6C0C-449B-9926-EEA317A9562A}"/>
                        </a:ext>
                      </a:extLst>
                    </p:cNvPr>
                    <p:cNvPicPr/>
                    <p:nvPr/>
                  </p:nvPicPr>
                  <p:blipFill>
                    <a:blip r:embed="rId1090"/>
                    <a:stretch>
                      <a:fillRect/>
                    </a:stretch>
                  </p:blipFill>
                  <p:spPr>
                    <a:xfrm>
                      <a:off x="1471357" y="3358466"/>
                      <a:ext cx="118128" cy="12300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57">
              <p14:nvContentPartPr>
                <p14:cNvPr id="229" name="Håndskrift 228">
                  <a:extLst>
                    <a:ext uri="{FF2B5EF4-FFF2-40B4-BE49-F238E27FC236}">
                      <a16:creationId xmlns:a16="http://schemas.microsoft.com/office/drawing/2014/main" id="{1A8CBB14-FF2F-4E36-8549-E2F3E6AC6626}"/>
                    </a:ext>
                  </a:extLst>
                </p14:cNvPr>
                <p14:cNvContentPartPr/>
                <p14:nvPr/>
              </p14:nvContentPartPr>
              <p14:xfrm>
                <a:off x="4695703" y="5823194"/>
                <a:ext cx="2514960" cy="371160"/>
              </p14:xfrm>
            </p:contentPart>
          </mc:Choice>
          <mc:Fallback xmlns="">
            <p:pic>
              <p:nvPicPr>
                <p:cNvPr id="229" name="Håndskrift 228">
                  <a:extLst>
                    <a:ext uri="{FF2B5EF4-FFF2-40B4-BE49-F238E27FC236}">
                      <a16:creationId xmlns:a16="http://schemas.microsoft.com/office/drawing/2014/main" id="{1A8CBB14-FF2F-4E36-8549-E2F3E6AC6626}"/>
                    </a:ext>
                  </a:extLst>
                </p:cNvPr>
                <p:cNvPicPr/>
                <p:nvPr/>
              </p:nvPicPr>
              <p:blipFill>
                <a:blip r:embed="rId1158"/>
                <a:stretch>
                  <a:fillRect/>
                </a:stretch>
              </p:blipFill>
              <p:spPr>
                <a:xfrm>
                  <a:off x="4691181" y="5791197"/>
                  <a:ext cx="2524004" cy="43472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59">
              <p14:nvContentPartPr>
                <p14:cNvPr id="230" name="Håndskrift 229">
                  <a:extLst>
                    <a:ext uri="{FF2B5EF4-FFF2-40B4-BE49-F238E27FC236}">
                      <a16:creationId xmlns:a16="http://schemas.microsoft.com/office/drawing/2014/main" id="{10B78CC0-A1CB-4048-BC08-BE818133FB17}"/>
                    </a:ext>
                  </a:extLst>
                </p14:cNvPr>
                <p14:cNvContentPartPr/>
                <p14:nvPr/>
              </p14:nvContentPartPr>
              <p14:xfrm>
                <a:off x="5723294" y="5749483"/>
                <a:ext cx="1076760" cy="398942"/>
              </p14:xfrm>
            </p:contentPart>
          </mc:Choice>
          <mc:Fallback xmlns="">
            <p:pic>
              <p:nvPicPr>
                <p:cNvPr id="230" name="Håndskrift 229">
                  <a:extLst>
                    <a:ext uri="{FF2B5EF4-FFF2-40B4-BE49-F238E27FC236}">
                      <a16:creationId xmlns:a16="http://schemas.microsoft.com/office/drawing/2014/main" id="{10B78CC0-A1CB-4048-BC08-BE818133FB17}"/>
                    </a:ext>
                  </a:extLst>
                </p:cNvPr>
                <p:cNvPicPr/>
                <p:nvPr/>
              </p:nvPicPr>
              <p:blipFill>
                <a:blip r:embed="rId1160"/>
                <a:stretch>
                  <a:fillRect/>
                </a:stretch>
              </p:blipFill>
              <p:spPr>
                <a:xfrm>
                  <a:off x="5713872" y="5685344"/>
                  <a:ext cx="1095227" cy="5267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61">
              <p14:nvContentPartPr>
                <p14:cNvPr id="231" name="Håndskrift 230">
                  <a:extLst>
                    <a:ext uri="{FF2B5EF4-FFF2-40B4-BE49-F238E27FC236}">
                      <a16:creationId xmlns:a16="http://schemas.microsoft.com/office/drawing/2014/main" id="{C55329DF-60BB-4B92-9186-D429D8C1AAF6}"/>
                    </a:ext>
                  </a:extLst>
                </p14:cNvPr>
                <p14:cNvContentPartPr/>
                <p14:nvPr/>
              </p14:nvContentPartPr>
              <p14:xfrm>
                <a:off x="4957730" y="5781649"/>
                <a:ext cx="956520" cy="357120"/>
              </p14:xfrm>
            </p:contentPart>
          </mc:Choice>
          <mc:Fallback xmlns="">
            <p:pic>
              <p:nvPicPr>
                <p:cNvPr id="231" name="Håndskrift 230">
                  <a:extLst>
                    <a:ext uri="{FF2B5EF4-FFF2-40B4-BE49-F238E27FC236}">
                      <a16:creationId xmlns:a16="http://schemas.microsoft.com/office/drawing/2014/main" id="{C55329DF-60BB-4B92-9186-D429D8C1AAF6}"/>
                    </a:ext>
                  </a:extLst>
                </p:cNvPr>
                <p:cNvPicPr/>
                <p:nvPr/>
              </p:nvPicPr>
              <p:blipFill>
                <a:blip r:embed="rId1162"/>
                <a:stretch>
                  <a:fillRect/>
                </a:stretch>
              </p:blipFill>
              <p:spPr>
                <a:xfrm>
                  <a:off x="4948312" y="5717572"/>
                  <a:ext cx="974980" cy="4848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63">
              <p14:nvContentPartPr>
                <p14:cNvPr id="232" name="Håndskrift 231">
                  <a:extLst>
                    <a:ext uri="{FF2B5EF4-FFF2-40B4-BE49-F238E27FC236}">
                      <a16:creationId xmlns:a16="http://schemas.microsoft.com/office/drawing/2014/main" id="{83FE0340-88CD-434C-8B87-1B5B3291EECB}"/>
                    </a:ext>
                  </a:extLst>
                </p14:cNvPr>
                <p14:cNvContentPartPr/>
                <p14:nvPr/>
              </p14:nvContentPartPr>
              <p14:xfrm>
                <a:off x="449581" y="5896402"/>
                <a:ext cx="2514960" cy="371160"/>
              </p14:xfrm>
            </p:contentPart>
          </mc:Choice>
          <mc:Fallback xmlns="">
            <p:pic>
              <p:nvPicPr>
                <p:cNvPr id="232" name="Håndskrift 231">
                  <a:extLst>
                    <a:ext uri="{FF2B5EF4-FFF2-40B4-BE49-F238E27FC236}">
                      <a16:creationId xmlns:a16="http://schemas.microsoft.com/office/drawing/2014/main" id="{83FE0340-88CD-434C-8B87-1B5B3291EECB}"/>
                    </a:ext>
                  </a:extLst>
                </p:cNvPr>
                <p:cNvPicPr/>
                <p:nvPr/>
              </p:nvPicPr>
              <p:blipFill>
                <a:blip r:embed="rId1164"/>
                <a:stretch>
                  <a:fillRect/>
                </a:stretch>
              </p:blipFill>
              <p:spPr>
                <a:xfrm>
                  <a:off x="445059" y="5864405"/>
                  <a:ext cx="2524004" cy="43472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65">
              <p14:nvContentPartPr>
                <p14:cNvPr id="233" name="Håndskrift 232">
                  <a:extLst>
                    <a:ext uri="{FF2B5EF4-FFF2-40B4-BE49-F238E27FC236}">
                      <a16:creationId xmlns:a16="http://schemas.microsoft.com/office/drawing/2014/main" id="{DA8FC27D-81EC-48EB-B037-5AB0B27EA819}"/>
                    </a:ext>
                  </a:extLst>
                </p14:cNvPr>
                <p14:cNvContentPartPr/>
                <p14:nvPr/>
              </p14:nvContentPartPr>
              <p14:xfrm>
                <a:off x="1477172" y="5822691"/>
                <a:ext cx="1076760" cy="398942"/>
              </p14:xfrm>
            </p:contentPart>
          </mc:Choice>
          <mc:Fallback xmlns="">
            <p:pic>
              <p:nvPicPr>
                <p:cNvPr id="233" name="Håndskrift 232">
                  <a:extLst>
                    <a:ext uri="{FF2B5EF4-FFF2-40B4-BE49-F238E27FC236}">
                      <a16:creationId xmlns:a16="http://schemas.microsoft.com/office/drawing/2014/main" id="{DA8FC27D-81EC-48EB-B037-5AB0B27EA819}"/>
                    </a:ext>
                  </a:extLst>
                </p:cNvPr>
                <p:cNvPicPr/>
                <p:nvPr/>
              </p:nvPicPr>
              <p:blipFill>
                <a:blip r:embed="rId1166"/>
                <a:stretch>
                  <a:fillRect/>
                </a:stretch>
              </p:blipFill>
              <p:spPr>
                <a:xfrm>
                  <a:off x="1467750" y="5758552"/>
                  <a:ext cx="1095227" cy="5267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67">
              <p14:nvContentPartPr>
                <p14:cNvPr id="234" name="Håndskrift 233">
                  <a:extLst>
                    <a:ext uri="{FF2B5EF4-FFF2-40B4-BE49-F238E27FC236}">
                      <a16:creationId xmlns:a16="http://schemas.microsoft.com/office/drawing/2014/main" id="{31E15762-F723-4420-96E3-EB19823169D7}"/>
                    </a:ext>
                  </a:extLst>
                </p14:cNvPr>
                <p14:cNvContentPartPr/>
                <p14:nvPr/>
              </p14:nvContentPartPr>
              <p14:xfrm>
                <a:off x="711608" y="5854857"/>
                <a:ext cx="956520" cy="357120"/>
              </p14:xfrm>
            </p:contentPart>
          </mc:Choice>
          <mc:Fallback xmlns="">
            <p:pic>
              <p:nvPicPr>
                <p:cNvPr id="234" name="Håndskrift 233">
                  <a:extLst>
                    <a:ext uri="{FF2B5EF4-FFF2-40B4-BE49-F238E27FC236}">
                      <a16:creationId xmlns:a16="http://schemas.microsoft.com/office/drawing/2014/main" id="{31E15762-F723-4420-96E3-EB19823169D7}"/>
                    </a:ext>
                  </a:extLst>
                </p:cNvPr>
                <p:cNvPicPr/>
                <p:nvPr/>
              </p:nvPicPr>
              <p:blipFill>
                <a:blip r:embed="rId1168"/>
                <a:stretch>
                  <a:fillRect/>
                </a:stretch>
              </p:blipFill>
              <p:spPr>
                <a:xfrm>
                  <a:off x="702190" y="5790780"/>
                  <a:ext cx="974980" cy="4848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69">
              <p14:nvContentPartPr>
                <p14:cNvPr id="235" name="Håndskrift 234">
                  <a:extLst>
                    <a:ext uri="{FF2B5EF4-FFF2-40B4-BE49-F238E27FC236}">
                      <a16:creationId xmlns:a16="http://schemas.microsoft.com/office/drawing/2014/main" id="{7EBD5BA2-7188-47F2-810A-123405D7CFBD}"/>
                    </a:ext>
                  </a:extLst>
                </p14:cNvPr>
                <p14:cNvContentPartPr/>
                <p14:nvPr/>
              </p14:nvContentPartPr>
              <p14:xfrm>
                <a:off x="5531561" y="5870740"/>
                <a:ext cx="2514960" cy="371160"/>
              </p14:xfrm>
            </p:contentPart>
          </mc:Choice>
          <mc:Fallback xmlns="">
            <p:pic>
              <p:nvPicPr>
                <p:cNvPr id="235" name="Håndskrift 234">
                  <a:extLst>
                    <a:ext uri="{FF2B5EF4-FFF2-40B4-BE49-F238E27FC236}">
                      <a16:creationId xmlns:a16="http://schemas.microsoft.com/office/drawing/2014/main" id="{7EBD5BA2-7188-47F2-810A-123405D7CFBD}"/>
                    </a:ext>
                  </a:extLst>
                </p:cNvPr>
                <p:cNvPicPr/>
                <p:nvPr/>
              </p:nvPicPr>
              <p:blipFill>
                <a:blip r:embed="rId1170"/>
                <a:stretch>
                  <a:fillRect/>
                </a:stretch>
              </p:blipFill>
              <p:spPr>
                <a:xfrm>
                  <a:off x="5527039" y="5838743"/>
                  <a:ext cx="2524004" cy="43472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71">
              <p14:nvContentPartPr>
                <p14:cNvPr id="236" name="Håndskrift 235">
                  <a:extLst>
                    <a:ext uri="{FF2B5EF4-FFF2-40B4-BE49-F238E27FC236}">
                      <a16:creationId xmlns:a16="http://schemas.microsoft.com/office/drawing/2014/main" id="{8F9E40D1-EB8E-488F-9E52-81DECD7F0239}"/>
                    </a:ext>
                  </a:extLst>
                </p14:cNvPr>
                <p14:cNvContentPartPr/>
                <p14:nvPr/>
              </p14:nvContentPartPr>
              <p14:xfrm>
                <a:off x="6559152" y="5797029"/>
                <a:ext cx="1076760" cy="398942"/>
              </p14:xfrm>
            </p:contentPart>
          </mc:Choice>
          <mc:Fallback xmlns="">
            <p:pic>
              <p:nvPicPr>
                <p:cNvPr id="236" name="Håndskrift 235">
                  <a:extLst>
                    <a:ext uri="{FF2B5EF4-FFF2-40B4-BE49-F238E27FC236}">
                      <a16:creationId xmlns:a16="http://schemas.microsoft.com/office/drawing/2014/main" id="{8F9E40D1-EB8E-488F-9E52-81DECD7F0239}"/>
                    </a:ext>
                  </a:extLst>
                </p:cNvPr>
                <p:cNvPicPr/>
                <p:nvPr/>
              </p:nvPicPr>
              <p:blipFill>
                <a:blip r:embed="rId1172"/>
                <a:stretch>
                  <a:fillRect/>
                </a:stretch>
              </p:blipFill>
              <p:spPr>
                <a:xfrm>
                  <a:off x="6549730" y="5732890"/>
                  <a:ext cx="1095227" cy="5267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73">
              <p14:nvContentPartPr>
                <p14:cNvPr id="237" name="Håndskrift 236">
                  <a:extLst>
                    <a:ext uri="{FF2B5EF4-FFF2-40B4-BE49-F238E27FC236}">
                      <a16:creationId xmlns:a16="http://schemas.microsoft.com/office/drawing/2014/main" id="{93BA2307-BE75-4607-BFA4-B2166CAE5ED9}"/>
                    </a:ext>
                  </a:extLst>
                </p14:cNvPr>
                <p14:cNvContentPartPr/>
                <p14:nvPr/>
              </p14:nvContentPartPr>
              <p14:xfrm>
                <a:off x="5793588" y="5829195"/>
                <a:ext cx="956520" cy="357120"/>
              </p14:xfrm>
            </p:contentPart>
          </mc:Choice>
          <mc:Fallback xmlns="">
            <p:pic>
              <p:nvPicPr>
                <p:cNvPr id="237" name="Håndskrift 236">
                  <a:extLst>
                    <a:ext uri="{FF2B5EF4-FFF2-40B4-BE49-F238E27FC236}">
                      <a16:creationId xmlns:a16="http://schemas.microsoft.com/office/drawing/2014/main" id="{93BA2307-BE75-4607-BFA4-B2166CAE5ED9}"/>
                    </a:ext>
                  </a:extLst>
                </p:cNvPr>
                <p:cNvPicPr/>
                <p:nvPr/>
              </p:nvPicPr>
              <p:blipFill>
                <a:blip r:embed="rId1174"/>
                <a:stretch>
                  <a:fillRect/>
                </a:stretch>
              </p:blipFill>
              <p:spPr>
                <a:xfrm>
                  <a:off x="5784170" y="5765118"/>
                  <a:ext cx="974980" cy="4848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75">
              <p14:nvContentPartPr>
                <p14:cNvPr id="238" name="Håndskrift 237">
                  <a:extLst>
                    <a:ext uri="{FF2B5EF4-FFF2-40B4-BE49-F238E27FC236}">
                      <a16:creationId xmlns:a16="http://schemas.microsoft.com/office/drawing/2014/main" id="{51F5C558-890B-47BE-9801-9CDB8E745672}"/>
                    </a:ext>
                  </a:extLst>
                </p14:cNvPr>
                <p14:cNvContentPartPr/>
                <p14:nvPr/>
              </p14:nvContentPartPr>
              <p14:xfrm>
                <a:off x="1842674" y="5892812"/>
                <a:ext cx="2514960" cy="371160"/>
              </p14:xfrm>
            </p:contentPart>
          </mc:Choice>
          <mc:Fallback xmlns="">
            <p:pic>
              <p:nvPicPr>
                <p:cNvPr id="238" name="Håndskrift 237">
                  <a:extLst>
                    <a:ext uri="{FF2B5EF4-FFF2-40B4-BE49-F238E27FC236}">
                      <a16:creationId xmlns:a16="http://schemas.microsoft.com/office/drawing/2014/main" id="{51F5C558-890B-47BE-9801-9CDB8E745672}"/>
                    </a:ext>
                  </a:extLst>
                </p:cNvPr>
                <p:cNvPicPr/>
                <p:nvPr/>
              </p:nvPicPr>
              <p:blipFill>
                <a:blip r:embed="rId1176"/>
                <a:stretch>
                  <a:fillRect/>
                </a:stretch>
              </p:blipFill>
              <p:spPr>
                <a:xfrm>
                  <a:off x="1838152" y="5860815"/>
                  <a:ext cx="2524004" cy="43472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77">
              <p14:nvContentPartPr>
                <p14:cNvPr id="239" name="Håndskrift 238">
                  <a:extLst>
                    <a:ext uri="{FF2B5EF4-FFF2-40B4-BE49-F238E27FC236}">
                      <a16:creationId xmlns:a16="http://schemas.microsoft.com/office/drawing/2014/main" id="{2CE49BCA-A4E5-444A-B372-C11D6260ED65}"/>
                    </a:ext>
                  </a:extLst>
                </p14:cNvPr>
                <p14:cNvContentPartPr/>
                <p14:nvPr/>
              </p14:nvContentPartPr>
              <p14:xfrm>
                <a:off x="2870265" y="5819101"/>
                <a:ext cx="1076760" cy="398942"/>
              </p14:xfrm>
            </p:contentPart>
          </mc:Choice>
          <mc:Fallback xmlns="">
            <p:pic>
              <p:nvPicPr>
                <p:cNvPr id="239" name="Håndskrift 238">
                  <a:extLst>
                    <a:ext uri="{FF2B5EF4-FFF2-40B4-BE49-F238E27FC236}">
                      <a16:creationId xmlns:a16="http://schemas.microsoft.com/office/drawing/2014/main" id="{2CE49BCA-A4E5-444A-B372-C11D6260ED65}"/>
                    </a:ext>
                  </a:extLst>
                </p:cNvPr>
                <p:cNvPicPr/>
                <p:nvPr/>
              </p:nvPicPr>
              <p:blipFill>
                <a:blip r:embed="rId1178"/>
                <a:stretch>
                  <a:fillRect/>
                </a:stretch>
              </p:blipFill>
              <p:spPr>
                <a:xfrm>
                  <a:off x="2860843" y="5754962"/>
                  <a:ext cx="1095227" cy="5267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79">
              <p14:nvContentPartPr>
                <p14:cNvPr id="240" name="Håndskrift 239">
                  <a:extLst>
                    <a:ext uri="{FF2B5EF4-FFF2-40B4-BE49-F238E27FC236}">
                      <a16:creationId xmlns:a16="http://schemas.microsoft.com/office/drawing/2014/main" id="{60F9595D-94B6-4F57-A6AC-2F1082897DA3}"/>
                    </a:ext>
                  </a:extLst>
                </p14:cNvPr>
                <p14:cNvContentPartPr/>
                <p14:nvPr/>
              </p14:nvContentPartPr>
              <p14:xfrm>
                <a:off x="2104701" y="5851267"/>
                <a:ext cx="956520" cy="357120"/>
              </p14:xfrm>
            </p:contentPart>
          </mc:Choice>
          <mc:Fallback xmlns="">
            <p:pic>
              <p:nvPicPr>
                <p:cNvPr id="240" name="Håndskrift 239">
                  <a:extLst>
                    <a:ext uri="{FF2B5EF4-FFF2-40B4-BE49-F238E27FC236}">
                      <a16:creationId xmlns:a16="http://schemas.microsoft.com/office/drawing/2014/main" id="{60F9595D-94B6-4F57-A6AC-2F1082897DA3}"/>
                    </a:ext>
                  </a:extLst>
                </p:cNvPr>
                <p:cNvPicPr/>
                <p:nvPr/>
              </p:nvPicPr>
              <p:blipFill>
                <a:blip r:embed="rId1180"/>
                <a:stretch>
                  <a:fillRect/>
                </a:stretch>
              </p:blipFill>
              <p:spPr>
                <a:xfrm>
                  <a:off x="2095283" y="5787190"/>
                  <a:ext cx="974980" cy="484846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241" name="Gruppe 240">
              <a:extLst>
                <a:ext uri="{FF2B5EF4-FFF2-40B4-BE49-F238E27FC236}">
                  <a16:creationId xmlns:a16="http://schemas.microsoft.com/office/drawing/2014/main" id="{F4547D2D-EC13-4716-AECF-33EA6A989E3D}"/>
                </a:ext>
              </a:extLst>
            </p:cNvPr>
            <p:cNvGrpSpPr/>
            <p:nvPr/>
          </p:nvGrpSpPr>
          <p:grpSpPr>
            <a:xfrm flipH="1">
              <a:off x="2603465" y="2638730"/>
              <a:ext cx="1492878" cy="3447694"/>
              <a:chOff x="309037" y="1163786"/>
              <a:chExt cx="2117160" cy="4937014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181">
                <p14:nvContentPartPr>
                  <p14:cNvPr id="620" name="Håndskrift 619">
                    <a:extLst>
                      <a:ext uri="{FF2B5EF4-FFF2-40B4-BE49-F238E27FC236}">
                        <a16:creationId xmlns:a16="http://schemas.microsoft.com/office/drawing/2014/main" id="{B6C055CE-27D9-49D0-BCD3-6EAF803DBD9C}"/>
                      </a:ext>
                    </a:extLst>
                  </p14:cNvPr>
                  <p14:cNvContentPartPr/>
                  <p14:nvPr/>
                </p14:nvContentPartPr>
                <p14:xfrm>
                  <a:off x="385480" y="2770364"/>
                  <a:ext cx="827690" cy="3330436"/>
                </p14:xfrm>
              </p:contentPart>
            </mc:Choice>
            <mc:Fallback xmlns="">
              <p:pic>
                <p:nvPicPr>
                  <p:cNvPr id="620" name="Håndskrift 619">
                    <a:extLst>
                      <a:ext uri="{FF2B5EF4-FFF2-40B4-BE49-F238E27FC236}">
                        <a16:creationId xmlns:a16="http://schemas.microsoft.com/office/drawing/2014/main" id="{B6C055CE-27D9-49D0-BCD3-6EAF803DBD9C}"/>
                      </a:ext>
                    </a:extLst>
                  </p:cNvPr>
                  <p:cNvPicPr/>
                  <p:nvPr/>
                </p:nvPicPr>
                <p:blipFill>
                  <a:blip r:embed="rId954"/>
                  <a:stretch>
                    <a:fillRect/>
                  </a:stretch>
                </p:blipFill>
                <p:spPr>
                  <a:xfrm>
                    <a:off x="358763" y="2739781"/>
                    <a:ext cx="880589" cy="339098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82">
                <p14:nvContentPartPr>
                  <p14:cNvPr id="621" name="Håndskrift 620">
                    <a:extLst>
                      <a:ext uri="{FF2B5EF4-FFF2-40B4-BE49-F238E27FC236}">
                        <a16:creationId xmlns:a16="http://schemas.microsoft.com/office/drawing/2014/main" id="{02E11A29-989C-4AEE-B95C-5925A4A26E2A}"/>
                      </a:ext>
                    </a:extLst>
                  </p14:cNvPr>
                  <p14:cNvContentPartPr/>
                  <p14:nvPr/>
                </p14:nvContentPartPr>
                <p14:xfrm>
                  <a:off x="1358264" y="2618130"/>
                  <a:ext cx="149538" cy="1609875"/>
                </p14:xfrm>
              </p:contentPart>
            </mc:Choice>
            <mc:Fallback xmlns="">
              <p:pic>
                <p:nvPicPr>
                  <p:cNvPr id="621" name="Håndskrift 620">
                    <a:extLst>
                      <a:ext uri="{FF2B5EF4-FFF2-40B4-BE49-F238E27FC236}">
                        <a16:creationId xmlns:a16="http://schemas.microsoft.com/office/drawing/2014/main" id="{02E11A29-989C-4AEE-B95C-5925A4A26E2A}"/>
                      </a:ext>
                    </a:extLst>
                  </p:cNvPr>
                  <p:cNvPicPr/>
                  <p:nvPr/>
                </p:nvPicPr>
                <p:blipFill>
                  <a:blip r:embed="rId956"/>
                  <a:stretch>
                    <a:fillRect/>
                  </a:stretch>
                </p:blipFill>
                <p:spPr>
                  <a:xfrm>
                    <a:off x="1331561" y="2587547"/>
                    <a:ext cx="202410" cy="1670429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83">
                <p14:nvContentPartPr>
                  <p14:cNvPr id="622" name="Håndskrift 621">
                    <a:extLst>
                      <a:ext uri="{FF2B5EF4-FFF2-40B4-BE49-F238E27FC236}">
                        <a16:creationId xmlns:a16="http://schemas.microsoft.com/office/drawing/2014/main" id="{D7FFB113-CE12-48C9-BE42-9317D771D168}"/>
                      </a:ext>
                    </a:extLst>
                  </p14:cNvPr>
                  <p14:cNvContentPartPr/>
                  <p14:nvPr/>
                </p14:nvContentPartPr>
                <p14:xfrm>
                  <a:off x="1587277" y="2808508"/>
                  <a:ext cx="730960" cy="3249039"/>
                </p14:xfrm>
              </p:contentPart>
            </mc:Choice>
            <mc:Fallback xmlns="">
              <p:pic>
                <p:nvPicPr>
                  <p:cNvPr id="622" name="Håndskrift 621">
                    <a:extLst>
                      <a:ext uri="{FF2B5EF4-FFF2-40B4-BE49-F238E27FC236}">
                        <a16:creationId xmlns:a16="http://schemas.microsoft.com/office/drawing/2014/main" id="{D7FFB113-CE12-48C9-BE42-9317D771D168}"/>
                      </a:ext>
                    </a:extLst>
                  </p:cNvPr>
                  <p:cNvPicPr/>
                  <p:nvPr/>
                </p:nvPicPr>
                <p:blipFill>
                  <a:blip r:embed="rId958"/>
                  <a:stretch>
                    <a:fillRect/>
                  </a:stretch>
                </p:blipFill>
                <p:spPr>
                  <a:xfrm>
                    <a:off x="1560561" y="2777926"/>
                    <a:ext cx="783858" cy="330959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84">
                <p14:nvContentPartPr>
                  <p14:cNvPr id="623" name="Håndskrift 622">
                    <a:extLst>
                      <a:ext uri="{FF2B5EF4-FFF2-40B4-BE49-F238E27FC236}">
                        <a16:creationId xmlns:a16="http://schemas.microsoft.com/office/drawing/2014/main" id="{90722F72-5B5C-4200-96DD-B7624F652734}"/>
                      </a:ext>
                    </a:extLst>
                  </p14:cNvPr>
                  <p14:cNvContentPartPr/>
                  <p14:nvPr/>
                </p14:nvContentPartPr>
                <p14:xfrm>
                  <a:off x="443779" y="1316811"/>
                  <a:ext cx="1757860" cy="1761769"/>
                </p14:xfrm>
              </p:contentPart>
            </mc:Choice>
            <mc:Fallback xmlns="">
              <p:pic>
                <p:nvPicPr>
                  <p:cNvPr id="623" name="Håndskrift 622">
                    <a:extLst>
                      <a:ext uri="{FF2B5EF4-FFF2-40B4-BE49-F238E27FC236}">
                        <a16:creationId xmlns:a16="http://schemas.microsoft.com/office/drawing/2014/main" id="{90722F72-5B5C-4200-96DD-B7624F652734}"/>
                      </a:ext>
                    </a:extLst>
                  </p:cNvPr>
                  <p:cNvPicPr/>
                  <p:nvPr/>
                </p:nvPicPr>
                <p:blipFill>
                  <a:blip r:embed="rId960"/>
                  <a:stretch>
                    <a:fillRect/>
                  </a:stretch>
                </p:blipFill>
                <p:spPr>
                  <a:xfrm>
                    <a:off x="336918" y="1072121"/>
                    <a:ext cx="1971047" cy="225053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85">
                <p14:nvContentPartPr>
                  <p14:cNvPr id="624" name="Håndskrift 623">
                    <a:extLst>
                      <a:ext uri="{FF2B5EF4-FFF2-40B4-BE49-F238E27FC236}">
                        <a16:creationId xmlns:a16="http://schemas.microsoft.com/office/drawing/2014/main" id="{45ED4B8C-AA34-42BB-9EA6-D4EBFF0409F2}"/>
                      </a:ext>
                    </a:extLst>
                  </p14:cNvPr>
                  <p14:cNvContentPartPr/>
                  <p14:nvPr/>
                </p14:nvContentPartPr>
                <p14:xfrm>
                  <a:off x="746516" y="1556913"/>
                  <a:ext cx="1595250" cy="1675605"/>
                </p14:xfrm>
              </p:contentPart>
            </mc:Choice>
            <mc:Fallback xmlns="">
              <p:pic>
                <p:nvPicPr>
                  <p:cNvPr id="624" name="Håndskrift 623">
                    <a:extLst>
                      <a:ext uri="{FF2B5EF4-FFF2-40B4-BE49-F238E27FC236}">
                        <a16:creationId xmlns:a16="http://schemas.microsoft.com/office/drawing/2014/main" id="{45ED4B8C-AA34-42BB-9EA6-D4EBFF0409F2}"/>
                      </a:ext>
                    </a:extLst>
                  </p:cNvPr>
                  <p:cNvPicPr/>
                  <p:nvPr/>
                </p:nvPicPr>
                <p:blipFill>
                  <a:blip r:embed="rId962"/>
                  <a:stretch>
                    <a:fillRect/>
                  </a:stretch>
                </p:blipFill>
                <p:spPr>
                  <a:xfrm>
                    <a:off x="639667" y="1312299"/>
                    <a:ext cx="1808413" cy="2164221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86">
                <p14:nvContentPartPr>
                  <p14:cNvPr id="625" name="Håndskrift 624">
                    <a:extLst>
                      <a:ext uri="{FF2B5EF4-FFF2-40B4-BE49-F238E27FC236}">
                        <a16:creationId xmlns:a16="http://schemas.microsoft.com/office/drawing/2014/main" id="{F6E14F3C-8056-4A9C-A266-24B37A5A21F1}"/>
                      </a:ext>
                    </a:extLst>
                  </p14:cNvPr>
                  <p14:cNvContentPartPr/>
                  <p14:nvPr/>
                </p14:nvContentPartPr>
                <p14:xfrm>
                  <a:off x="1702237" y="2576066"/>
                  <a:ext cx="102960" cy="725040"/>
                </p14:xfrm>
              </p:contentPart>
            </mc:Choice>
            <mc:Fallback xmlns="">
              <p:pic>
                <p:nvPicPr>
                  <p:cNvPr id="625" name="Håndskrift 624">
                    <a:extLst>
                      <a:ext uri="{FF2B5EF4-FFF2-40B4-BE49-F238E27FC236}">
                        <a16:creationId xmlns:a16="http://schemas.microsoft.com/office/drawing/2014/main" id="{F6E14F3C-8056-4A9C-A266-24B37A5A21F1}"/>
                      </a:ext>
                    </a:extLst>
                  </p:cNvPr>
                  <p:cNvPicPr/>
                  <p:nvPr/>
                </p:nvPicPr>
                <p:blipFill>
                  <a:blip r:embed="rId964"/>
                  <a:stretch>
                    <a:fillRect/>
                  </a:stretch>
                </p:blipFill>
                <p:spPr>
                  <a:xfrm>
                    <a:off x="1648890" y="2514933"/>
                    <a:ext cx="209121" cy="84669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87">
                <p14:nvContentPartPr>
                  <p14:cNvPr id="626" name="Håndskrift 625">
                    <a:extLst>
                      <a:ext uri="{FF2B5EF4-FFF2-40B4-BE49-F238E27FC236}">
                        <a16:creationId xmlns:a16="http://schemas.microsoft.com/office/drawing/2014/main" id="{A65A5163-CCA9-4D00-B65C-689C20766345}"/>
                      </a:ext>
                    </a:extLst>
                  </p14:cNvPr>
                  <p14:cNvContentPartPr/>
                  <p14:nvPr/>
                </p14:nvContentPartPr>
                <p14:xfrm>
                  <a:off x="1365637" y="2401106"/>
                  <a:ext cx="137160" cy="581400"/>
                </p14:xfrm>
              </p:contentPart>
            </mc:Choice>
            <mc:Fallback xmlns="">
              <p:pic>
                <p:nvPicPr>
                  <p:cNvPr id="626" name="Håndskrift 625">
                    <a:extLst>
                      <a:ext uri="{FF2B5EF4-FFF2-40B4-BE49-F238E27FC236}">
                        <a16:creationId xmlns:a16="http://schemas.microsoft.com/office/drawing/2014/main" id="{A65A5163-CCA9-4D00-B65C-689C20766345}"/>
                      </a:ext>
                    </a:extLst>
                  </p:cNvPr>
                  <p:cNvPicPr/>
                  <p:nvPr/>
                </p:nvPicPr>
                <p:blipFill>
                  <a:blip r:embed="rId966"/>
                  <a:stretch>
                    <a:fillRect/>
                  </a:stretch>
                </p:blipFill>
                <p:spPr>
                  <a:xfrm>
                    <a:off x="1312474" y="2340035"/>
                    <a:ext cx="242954" cy="702932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188">
                <p14:nvContentPartPr>
                  <p14:cNvPr id="627" name="Håndskrift 626">
                    <a:extLst>
                      <a:ext uri="{FF2B5EF4-FFF2-40B4-BE49-F238E27FC236}">
                        <a16:creationId xmlns:a16="http://schemas.microsoft.com/office/drawing/2014/main" id="{D9F52B2A-E718-4E28-A687-75ADC6F485B6}"/>
                      </a:ext>
                    </a:extLst>
                  </p14:cNvPr>
                  <p14:cNvContentPartPr/>
                  <p14:nvPr/>
                </p14:nvContentPartPr>
                <p14:xfrm>
                  <a:off x="1090597" y="2719346"/>
                  <a:ext cx="48600" cy="359280"/>
                </p14:xfrm>
              </p:contentPart>
            </mc:Choice>
            <mc:Fallback xmlns="">
              <p:pic>
                <p:nvPicPr>
                  <p:cNvPr id="627" name="Håndskrift 626">
                    <a:extLst>
                      <a:ext uri="{FF2B5EF4-FFF2-40B4-BE49-F238E27FC236}">
                        <a16:creationId xmlns:a16="http://schemas.microsoft.com/office/drawing/2014/main" id="{D9F52B2A-E718-4E28-A687-75ADC6F485B6}"/>
                      </a:ext>
                    </a:extLst>
                  </p:cNvPr>
                  <p:cNvPicPr/>
                  <p:nvPr/>
                </p:nvPicPr>
                <p:blipFill>
                  <a:blip r:embed="rId968"/>
                  <a:stretch>
                    <a:fillRect/>
                  </a:stretch>
                </p:blipFill>
                <p:spPr>
                  <a:xfrm>
                    <a:off x="1037771" y="2658244"/>
                    <a:ext cx="153724" cy="480873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628" name="Gruppe 627">
                <a:extLst>
                  <a:ext uri="{FF2B5EF4-FFF2-40B4-BE49-F238E27FC236}">
                    <a16:creationId xmlns:a16="http://schemas.microsoft.com/office/drawing/2014/main" id="{AD0C49D2-93F0-4967-9775-9F14E2856174}"/>
                  </a:ext>
                </a:extLst>
              </p:cNvPr>
              <p:cNvGrpSpPr/>
              <p:nvPr/>
            </p:nvGrpSpPr>
            <p:grpSpPr>
              <a:xfrm>
                <a:off x="309037" y="1163786"/>
                <a:ext cx="2117160" cy="2327040"/>
                <a:chOff x="309037" y="1163786"/>
                <a:chExt cx="2117160" cy="23270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189">
                  <p14:nvContentPartPr>
                    <p14:cNvPr id="629" name="Håndskrift 628">
                      <a:extLst>
                        <a:ext uri="{FF2B5EF4-FFF2-40B4-BE49-F238E27FC236}">
                          <a16:creationId xmlns:a16="http://schemas.microsoft.com/office/drawing/2014/main" id="{CC655BB1-08A2-40E4-828A-63FF14C2890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97997" y="2526026"/>
                    <a:ext cx="29160" cy="97200"/>
                  </p14:xfrm>
                </p:contentPart>
              </mc:Choice>
              <mc:Fallback xmlns="">
                <p:pic>
                  <p:nvPicPr>
                    <p:cNvPr id="629" name="Håndskrift 628">
                      <a:extLst>
                        <a:ext uri="{FF2B5EF4-FFF2-40B4-BE49-F238E27FC236}">
                          <a16:creationId xmlns:a16="http://schemas.microsoft.com/office/drawing/2014/main" id="{CC655BB1-08A2-40E4-828A-63FF14C28905}"/>
                        </a:ext>
                      </a:extLst>
                    </p:cNvPr>
                    <p:cNvPicPr/>
                    <p:nvPr/>
                  </p:nvPicPr>
                  <p:blipFill>
                    <a:blip r:embed="rId970"/>
                    <a:stretch>
                      <a:fillRect/>
                    </a:stretch>
                  </p:blipFill>
                  <p:spPr>
                    <a:xfrm>
                      <a:off x="844979" y="2464894"/>
                      <a:ext cx="134666" cy="21885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90">
                  <p14:nvContentPartPr>
                    <p14:cNvPr id="630" name="Håndskrift 629">
                      <a:extLst>
                        <a:ext uri="{FF2B5EF4-FFF2-40B4-BE49-F238E27FC236}">
                          <a16:creationId xmlns:a16="http://schemas.microsoft.com/office/drawing/2014/main" id="{7BFD8A09-0213-4EC8-BE92-8A319BB1F1E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37397" y="2190506"/>
                    <a:ext cx="75240" cy="47520"/>
                  </p14:xfrm>
                </p:contentPart>
              </mc:Choice>
              <mc:Fallback xmlns="">
                <p:pic>
                  <p:nvPicPr>
                    <p:cNvPr id="630" name="Håndskrift 629">
                      <a:extLst>
                        <a:ext uri="{FF2B5EF4-FFF2-40B4-BE49-F238E27FC236}">
                          <a16:creationId xmlns:a16="http://schemas.microsoft.com/office/drawing/2014/main" id="{7BFD8A09-0213-4EC8-BE92-8A319BB1F1EA}"/>
                        </a:ext>
                      </a:extLst>
                    </p:cNvPr>
                    <p:cNvPicPr/>
                    <p:nvPr/>
                  </p:nvPicPr>
                  <p:blipFill>
                    <a:blip r:embed="rId972"/>
                    <a:stretch>
                      <a:fillRect/>
                    </a:stretch>
                  </p:blipFill>
                  <p:spPr>
                    <a:xfrm>
                      <a:off x="1084035" y="2129583"/>
                      <a:ext cx="181430" cy="16875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91">
                  <p14:nvContentPartPr>
                    <p14:cNvPr id="631" name="Håndskrift 630">
                      <a:extLst>
                        <a:ext uri="{FF2B5EF4-FFF2-40B4-BE49-F238E27FC236}">
                          <a16:creationId xmlns:a16="http://schemas.microsoft.com/office/drawing/2014/main" id="{73EEB728-570E-4635-9A9E-D6976D5F2B8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01917" y="1981346"/>
                    <a:ext cx="111240" cy="78120"/>
                  </p14:xfrm>
                </p:contentPart>
              </mc:Choice>
              <mc:Fallback xmlns="">
                <p:pic>
                  <p:nvPicPr>
                    <p:cNvPr id="631" name="Håndskrift 630">
                      <a:extLst>
                        <a:ext uri="{FF2B5EF4-FFF2-40B4-BE49-F238E27FC236}">
                          <a16:creationId xmlns:a16="http://schemas.microsoft.com/office/drawing/2014/main" id="{73EEB728-570E-4635-9A9E-D6976D5F2B8A}"/>
                        </a:ext>
                      </a:extLst>
                    </p:cNvPr>
                    <p:cNvPicPr/>
                    <p:nvPr/>
                  </p:nvPicPr>
                  <p:blipFill>
                    <a:blip r:embed="rId974"/>
                    <a:stretch>
                      <a:fillRect/>
                    </a:stretch>
                  </p:blipFill>
                  <p:spPr>
                    <a:xfrm>
                      <a:off x="2148436" y="1919834"/>
                      <a:ext cx="217667" cy="20052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92">
                  <p14:nvContentPartPr>
                    <p14:cNvPr id="632" name="Håndskrift 631">
                      <a:extLst>
                        <a:ext uri="{FF2B5EF4-FFF2-40B4-BE49-F238E27FC236}">
                          <a16:creationId xmlns:a16="http://schemas.microsoft.com/office/drawing/2014/main" id="{45CA260F-7EC5-4D28-924B-DF9B16A61ED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066917" y="1742306"/>
                    <a:ext cx="25200" cy="110160"/>
                  </p14:xfrm>
                </p:contentPart>
              </mc:Choice>
              <mc:Fallback xmlns="">
                <p:pic>
                  <p:nvPicPr>
                    <p:cNvPr id="632" name="Håndskrift 631">
                      <a:extLst>
                        <a:ext uri="{FF2B5EF4-FFF2-40B4-BE49-F238E27FC236}">
                          <a16:creationId xmlns:a16="http://schemas.microsoft.com/office/drawing/2014/main" id="{45CA260F-7EC5-4D28-924B-DF9B16A61ED5}"/>
                        </a:ext>
                      </a:extLst>
                    </p:cNvPr>
                    <p:cNvPicPr/>
                    <p:nvPr/>
                  </p:nvPicPr>
                  <p:blipFill>
                    <a:blip r:embed="rId976"/>
                    <a:stretch>
                      <a:fillRect/>
                    </a:stretch>
                  </p:blipFill>
                  <p:spPr>
                    <a:xfrm>
                      <a:off x="2014417" y="1681106"/>
                      <a:ext cx="129675" cy="23194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93">
                  <p14:nvContentPartPr>
                    <p14:cNvPr id="633" name="Håndskrift 632">
                      <a:extLst>
                        <a:ext uri="{FF2B5EF4-FFF2-40B4-BE49-F238E27FC236}">
                          <a16:creationId xmlns:a16="http://schemas.microsoft.com/office/drawing/2014/main" id="{A7D5CD3C-2075-41E1-8E64-EB340B168CC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42037" y="2583986"/>
                    <a:ext cx="72720" cy="47880"/>
                  </p14:xfrm>
                </p:contentPart>
              </mc:Choice>
              <mc:Fallback xmlns="">
                <p:pic>
                  <p:nvPicPr>
                    <p:cNvPr id="633" name="Håndskrift 632">
                      <a:extLst>
                        <a:ext uri="{FF2B5EF4-FFF2-40B4-BE49-F238E27FC236}">
                          <a16:creationId xmlns:a16="http://schemas.microsoft.com/office/drawing/2014/main" id="{A7D5CD3C-2075-41E1-8E64-EB340B168CCC}"/>
                        </a:ext>
                      </a:extLst>
                    </p:cNvPr>
                    <p:cNvPicPr/>
                    <p:nvPr/>
                  </p:nvPicPr>
                  <p:blipFill>
                    <a:blip r:embed="rId978"/>
                    <a:stretch>
                      <a:fillRect/>
                    </a:stretch>
                  </p:blipFill>
                  <p:spPr>
                    <a:xfrm>
                      <a:off x="1488957" y="2523378"/>
                      <a:ext cx="178350" cy="16848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94">
                  <p14:nvContentPartPr>
                    <p14:cNvPr id="634" name="Håndskrift 633">
                      <a:extLst>
                        <a:ext uri="{FF2B5EF4-FFF2-40B4-BE49-F238E27FC236}">
                          <a16:creationId xmlns:a16="http://schemas.microsoft.com/office/drawing/2014/main" id="{F56097AC-D4A7-46BB-BE59-6A429E2E5E0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56957" y="2902946"/>
                    <a:ext cx="134280" cy="56520"/>
                  </p14:xfrm>
                </p:contentPart>
              </mc:Choice>
              <mc:Fallback xmlns="">
                <p:pic>
                  <p:nvPicPr>
                    <p:cNvPr id="634" name="Håndskrift 633">
                      <a:extLst>
                        <a:ext uri="{FF2B5EF4-FFF2-40B4-BE49-F238E27FC236}">
                          <a16:creationId xmlns:a16="http://schemas.microsoft.com/office/drawing/2014/main" id="{F56097AC-D4A7-46BB-BE59-6A429E2E5E05}"/>
                        </a:ext>
                      </a:extLst>
                    </p:cNvPr>
                    <p:cNvPicPr/>
                    <p:nvPr/>
                  </p:nvPicPr>
                  <p:blipFill>
                    <a:blip r:embed="rId980"/>
                    <a:stretch>
                      <a:fillRect/>
                    </a:stretch>
                  </p:blipFill>
                  <p:spPr>
                    <a:xfrm>
                      <a:off x="1703459" y="2842172"/>
                      <a:ext cx="240741" cy="17746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95">
                  <p14:nvContentPartPr>
                    <p14:cNvPr id="635" name="Håndskrift 634">
                      <a:extLst>
                        <a:ext uri="{FF2B5EF4-FFF2-40B4-BE49-F238E27FC236}">
                          <a16:creationId xmlns:a16="http://schemas.microsoft.com/office/drawing/2014/main" id="{92BDF55B-E5F9-4F0C-86AD-4F7B920A08B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67037" y="2715386"/>
                    <a:ext cx="85680" cy="104400"/>
                  </p14:xfrm>
                </p:contentPart>
              </mc:Choice>
              <mc:Fallback xmlns="">
                <p:pic>
                  <p:nvPicPr>
                    <p:cNvPr id="635" name="Håndskrift 634">
                      <a:extLst>
                        <a:ext uri="{FF2B5EF4-FFF2-40B4-BE49-F238E27FC236}">
                          <a16:creationId xmlns:a16="http://schemas.microsoft.com/office/drawing/2014/main" id="{92BDF55B-E5F9-4F0C-86AD-4F7B920A08B0}"/>
                        </a:ext>
                      </a:extLst>
                    </p:cNvPr>
                    <p:cNvPicPr/>
                    <p:nvPr/>
                  </p:nvPicPr>
                  <p:blipFill>
                    <a:blip r:embed="rId982"/>
                    <a:stretch>
                      <a:fillRect/>
                    </a:stretch>
                  </p:blipFill>
                  <p:spPr>
                    <a:xfrm>
                      <a:off x="1713487" y="2654333"/>
                      <a:ext cx="192245" cy="22589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96">
                  <p14:nvContentPartPr>
                    <p14:cNvPr id="636" name="Håndskrift 635">
                      <a:extLst>
                        <a:ext uri="{FF2B5EF4-FFF2-40B4-BE49-F238E27FC236}">
                          <a16:creationId xmlns:a16="http://schemas.microsoft.com/office/drawing/2014/main" id="{67811CE7-111D-4BEE-868F-014BAEC2A78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653277" y="2687306"/>
                    <a:ext cx="48240" cy="40320"/>
                  </p14:xfrm>
                </p:contentPart>
              </mc:Choice>
              <mc:Fallback xmlns="">
                <p:pic>
                  <p:nvPicPr>
                    <p:cNvPr id="636" name="Håndskrift 635">
                      <a:extLst>
                        <a:ext uri="{FF2B5EF4-FFF2-40B4-BE49-F238E27FC236}">
                          <a16:creationId xmlns:a16="http://schemas.microsoft.com/office/drawing/2014/main" id="{67811CE7-111D-4BEE-868F-014BAEC2A786}"/>
                        </a:ext>
                      </a:extLst>
                    </p:cNvPr>
                    <p:cNvPicPr/>
                    <p:nvPr/>
                  </p:nvPicPr>
                  <p:blipFill>
                    <a:blip r:embed="rId984"/>
                    <a:stretch>
                      <a:fillRect/>
                    </a:stretch>
                  </p:blipFill>
                  <p:spPr>
                    <a:xfrm>
                      <a:off x="1600266" y="2626215"/>
                      <a:ext cx="153732" cy="16189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97">
                  <p14:nvContentPartPr>
                    <p14:cNvPr id="637" name="Håndskrift 636">
                      <a:extLst>
                        <a:ext uri="{FF2B5EF4-FFF2-40B4-BE49-F238E27FC236}">
                          <a16:creationId xmlns:a16="http://schemas.microsoft.com/office/drawing/2014/main" id="{4A2495CC-F3AC-4CF4-A8F1-3F28A463BB2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637437" y="2878106"/>
                    <a:ext cx="54000" cy="41400"/>
                  </p14:xfrm>
                </p:contentPart>
              </mc:Choice>
              <mc:Fallback xmlns="">
                <p:pic>
                  <p:nvPicPr>
                    <p:cNvPr id="637" name="Håndskrift 636">
                      <a:extLst>
                        <a:ext uri="{FF2B5EF4-FFF2-40B4-BE49-F238E27FC236}">
                          <a16:creationId xmlns:a16="http://schemas.microsoft.com/office/drawing/2014/main" id="{4A2495CC-F3AC-4CF4-A8F1-3F28A463BB20}"/>
                        </a:ext>
                      </a:extLst>
                    </p:cNvPr>
                    <p:cNvPicPr/>
                    <p:nvPr/>
                  </p:nvPicPr>
                  <p:blipFill>
                    <a:blip r:embed="rId984"/>
                    <a:stretch>
                      <a:fillRect/>
                    </a:stretch>
                  </p:blipFill>
                  <p:spPr>
                    <a:xfrm>
                      <a:off x="1583972" y="2817224"/>
                      <a:ext cx="160396" cy="16255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98">
                  <p14:nvContentPartPr>
                    <p14:cNvPr id="638" name="Håndskrift 637">
                      <a:extLst>
                        <a:ext uri="{FF2B5EF4-FFF2-40B4-BE49-F238E27FC236}">
                          <a16:creationId xmlns:a16="http://schemas.microsoft.com/office/drawing/2014/main" id="{7B69E462-AE6A-4A3D-BDCF-41D03D7ADCD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00237" y="2555546"/>
                    <a:ext cx="61920" cy="36720"/>
                  </p14:xfrm>
                </p:contentPart>
              </mc:Choice>
              <mc:Fallback xmlns="">
                <p:pic>
                  <p:nvPicPr>
                    <p:cNvPr id="638" name="Håndskrift 637">
                      <a:extLst>
                        <a:ext uri="{FF2B5EF4-FFF2-40B4-BE49-F238E27FC236}">
                          <a16:creationId xmlns:a16="http://schemas.microsoft.com/office/drawing/2014/main" id="{7B69E462-AE6A-4A3D-BDCF-41D03D7ADCDC}"/>
                        </a:ext>
                      </a:extLst>
                    </p:cNvPr>
                    <p:cNvPicPr/>
                    <p:nvPr/>
                  </p:nvPicPr>
                  <p:blipFill>
                    <a:blip r:embed="rId978"/>
                    <a:stretch>
                      <a:fillRect/>
                    </a:stretch>
                  </p:blipFill>
                  <p:spPr>
                    <a:xfrm>
                      <a:off x="1846858" y="2495349"/>
                      <a:ext cx="168145" cy="15651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199">
                  <p14:nvContentPartPr>
                    <p14:cNvPr id="639" name="Håndskrift 638">
                      <a:extLst>
                        <a:ext uri="{FF2B5EF4-FFF2-40B4-BE49-F238E27FC236}">
                          <a16:creationId xmlns:a16="http://schemas.microsoft.com/office/drawing/2014/main" id="{436E664C-9D5B-4B23-9617-014C8C04E37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00597" y="2328026"/>
                    <a:ext cx="87120" cy="136800"/>
                  </p14:xfrm>
                </p:contentPart>
              </mc:Choice>
              <mc:Fallback xmlns="">
                <p:pic>
                  <p:nvPicPr>
                    <p:cNvPr id="639" name="Håndskrift 638">
                      <a:extLst>
                        <a:ext uri="{FF2B5EF4-FFF2-40B4-BE49-F238E27FC236}">
                          <a16:creationId xmlns:a16="http://schemas.microsoft.com/office/drawing/2014/main" id="{436E664C-9D5B-4B23-9617-014C8C04E37A}"/>
                        </a:ext>
                      </a:extLst>
                    </p:cNvPr>
                    <p:cNvPicPr/>
                    <p:nvPr/>
                  </p:nvPicPr>
                  <p:blipFill>
                    <a:blip r:embed="rId988"/>
                    <a:stretch>
                      <a:fillRect/>
                    </a:stretch>
                  </p:blipFill>
                  <p:spPr>
                    <a:xfrm>
                      <a:off x="1847475" y="2266681"/>
                      <a:ext cx="192833" cy="25887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00">
                  <p14:nvContentPartPr>
                    <p14:cNvPr id="640" name="Håndskrift 639">
                      <a:extLst>
                        <a:ext uri="{FF2B5EF4-FFF2-40B4-BE49-F238E27FC236}">
                          <a16:creationId xmlns:a16="http://schemas.microsoft.com/office/drawing/2014/main" id="{01672E02-0580-42B6-BBEA-0D43FA2D384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027317" y="2419106"/>
                    <a:ext cx="94680" cy="57240"/>
                  </p14:xfrm>
                </p:contentPart>
              </mc:Choice>
              <mc:Fallback xmlns="">
                <p:pic>
                  <p:nvPicPr>
                    <p:cNvPr id="640" name="Håndskrift 639">
                      <a:extLst>
                        <a:ext uri="{FF2B5EF4-FFF2-40B4-BE49-F238E27FC236}">
                          <a16:creationId xmlns:a16="http://schemas.microsoft.com/office/drawing/2014/main" id="{01672E02-0580-42B6-BBEA-0D43FA2D384A}"/>
                        </a:ext>
                      </a:extLst>
                    </p:cNvPr>
                    <p:cNvPicPr/>
                    <p:nvPr/>
                  </p:nvPicPr>
                  <p:blipFill>
                    <a:blip r:embed="rId990"/>
                    <a:stretch>
                      <a:fillRect/>
                    </a:stretch>
                  </p:blipFill>
                  <p:spPr>
                    <a:xfrm>
                      <a:off x="1973825" y="2358853"/>
                      <a:ext cx="201128" cy="1771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01">
                  <p14:nvContentPartPr>
                    <p14:cNvPr id="641" name="Håndskrift 640">
                      <a:extLst>
                        <a:ext uri="{FF2B5EF4-FFF2-40B4-BE49-F238E27FC236}">
                          <a16:creationId xmlns:a16="http://schemas.microsoft.com/office/drawing/2014/main" id="{1DA00CDA-8238-4813-84FE-1878C43B143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02277" y="2423426"/>
                    <a:ext cx="49320" cy="113400"/>
                  </p14:xfrm>
                </p:contentPart>
              </mc:Choice>
              <mc:Fallback xmlns="">
                <p:pic>
                  <p:nvPicPr>
                    <p:cNvPr id="641" name="Håndskrift 640">
                      <a:extLst>
                        <a:ext uri="{FF2B5EF4-FFF2-40B4-BE49-F238E27FC236}">
                          <a16:creationId xmlns:a16="http://schemas.microsoft.com/office/drawing/2014/main" id="{1DA00CDA-8238-4813-84FE-1878C43B1438}"/>
                        </a:ext>
                      </a:extLst>
                    </p:cNvPr>
                    <p:cNvPicPr/>
                    <p:nvPr/>
                  </p:nvPicPr>
                  <p:blipFill>
                    <a:blip r:embed="rId992"/>
                    <a:stretch>
                      <a:fillRect/>
                    </a:stretch>
                  </p:blipFill>
                  <p:spPr>
                    <a:xfrm>
                      <a:off x="2148668" y="2362458"/>
                      <a:ext cx="156001" cy="23472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02">
                  <p14:nvContentPartPr>
                    <p14:cNvPr id="642" name="Håndskrift 641">
                      <a:extLst>
                        <a:ext uri="{FF2B5EF4-FFF2-40B4-BE49-F238E27FC236}">
                          <a16:creationId xmlns:a16="http://schemas.microsoft.com/office/drawing/2014/main" id="{824498FE-AA2F-4E1E-80BE-6B5AD092EA2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130637" y="2199146"/>
                    <a:ext cx="169920" cy="66960"/>
                  </p14:xfrm>
                </p:contentPart>
              </mc:Choice>
              <mc:Fallback xmlns="">
                <p:pic>
                  <p:nvPicPr>
                    <p:cNvPr id="642" name="Håndskrift 641">
                      <a:extLst>
                        <a:ext uri="{FF2B5EF4-FFF2-40B4-BE49-F238E27FC236}">
                          <a16:creationId xmlns:a16="http://schemas.microsoft.com/office/drawing/2014/main" id="{824498FE-AA2F-4E1E-80BE-6B5AD092EA28}"/>
                        </a:ext>
                      </a:extLst>
                    </p:cNvPr>
                    <p:cNvPicPr/>
                    <p:nvPr/>
                  </p:nvPicPr>
                  <p:blipFill>
                    <a:blip r:embed="rId994"/>
                    <a:stretch>
                      <a:fillRect/>
                    </a:stretch>
                  </p:blipFill>
                  <p:spPr>
                    <a:xfrm>
                      <a:off x="2077203" y="2138822"/>
                      <a:ext cx="276254" cy="18700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03">
                  <p14:nvContentPartPr>
                    <p14:cNvPr id="643" name="Håndskrift 642">
                      <a:extLst>
                        <a:ext uri="{FF2B5EF4-FFF2-40B4-BE49-F238E27FC236}">
                          <a16:creationId xmlns:a16="http://schemas.microsoft.com/office/drawing/2014/main" id="{1BDF73C7-7210-48F4-B465-3B570C146AF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95637" y="2691626"/>
                    <a:ext cx="65520" cy="146880"/>
                  </p14:xfrm>
                </p:contentPart>
              </mc:Choice>
              <mc:Fallback xmlns="">
                <p:pic>
                  <p:nvPicPr>
                    <p:cNvPr id="643" name="Håndskrift 642">
                      <a:extLst>
                        <a:ext uri="{FF2B5EF4-FFF2-40B4-BE49-F238E27FC236}">
                          <a16:creationId xmlns:a16="http://schemas.microsoft.com/office/drawing/2014/main" id="{1BDF73C7-7210-48F4-B465-3B570C146AFC}"/>
                        </a:ext>
                      </a:extLst>
                    </p:cNvPr>
                    <p:cNvPicPr/>
                    <p:nvPr/>
                  </p:nvPicPr>
                  <p:blipFill>
                    <a:blip r:embed="rId996"/>
                    <a:stretch>
                      <a:fillRect/>
                    </a:stretch>
                  </p:blipFill>
                  <p:spPr>
                    <a:xfrm>
                      <a:off x="1942369" y="2630680"/>
                      <a:ext cx="171524" cy="26816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04">
                  <p14:nvContentPartPr>
                    <p14:cNvPr id="644" name="Håndskrift 643">
                      <a:extLst>
                        <a:ext uri="{FF2B5EF4-FFF2-40B4-BE49-F238E27FC236}">
                          <a16:creationId xmlns:a16="http://schemas.microsoft.com/office/drawing/2014/main" id="{E34BC98D-731C-4711-B21D-98942629308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41877" y="2601626"/>
                    <a:ext cx="101880" cy="68760"/>
                  </p14:xfrm>
                </p:contentPart>
              </mc:Choice>
              <mc:Fallback xmlns="">
                <p:pic>
                  <p:nvPicPr>
                    <p:cNvPr id="644" name="Håndskrift 643">
                      <a:extLst>
                        <a:ext uri="{FF2B5EF4-FFF2-40B4-BE49-F238E27FC236}">
                          <a16:creationId xmlns:a16="http://schemas.microsoft.com/office/drawing/2014/main" id="{E34BC98D-731C-4711-B21D-989426293087}"/>
                        </a:ext>
                      </a:extLst>
                    </p:cNvPr>
                    <p:cNvPicPr/>
                    <p:nvPr/>
                  </p:nvPicPr>
                  <p:blipFill>
                    <a:blip r:embed="rId974"/>
                    <a:stretch>
                      <a:fillRect/>
                    </a:stretch>
                  </p:blipFill>
                  <p:spPr>
                    <a:xfrm>
                      <a:off x="2188537" y="2540776"/>
                      <a:ext cx="208027" cy="18985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05">
                  <p14:nvContentPartPr>
                    <p14:cNvPr id="645" name="Håndskrift 644">
                      <a:extLst>
                        <a:ext uri="{FF2B5EF4-FFF2-40B4-BE49-F238E27FC236}">
                          <a16:creationId xmlns:a16="http://schemas.microsoft.com/office/drawing/2014/main" id="{E7D2CACA-0AF1-4D35-BCAF-AC48933FA66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162317" y="2790626"/>
                    <a:ext cx="36360" cy="27000"/>
                  </p14:xfrm>
                </p:contentPart>
              </mc:Choice>
              <mc:Fallback xmlns="">
                <p:pic>
                  <p:nvPicPr>
                    <p:cNvPr id="645" name="Håndskrift 644">
                      <a:extLst>
                        <a:ext uri="{FF2B5EF4-FFF2-40B4-BE49-F238E27FC236}">
                          <a16:creationId xmlns:a16="http://schemas.microsoft.com/office/drawing/2014/main" id="{E7D2CACA-0AF1-4D35-BCAF-AC48933FA667}"/>
                        </a:ext>
                      </a:extLst>
                    </p:cNvPr>
                    <p:cNvPicPr/>
                    <p:nvPr/>
                  </p:nvPicPr>
                  <p:blipFill>
                    <a:blip r:embed="rId999"/>
                    <a:stretch>
                      <a:fillRect/>
                    </a:stretch>
                  </p:blipFill>
                  <p:spPr>
                    <a:xfrm>
                      <a:off x="2108846" y="2730626"/>
                      <a:ext cx="142766" cy="1464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06">
                  <p14:nvContentPartPr>
                    <p14:cNvPr id="646" name="Håndskrift 645">
                      <a:extLst>
                        <a:ext uri="{FF2B5EF4-FFF2-40B4-BE49-F238E27FC236}">
                          <a16:creationId xmlns:a16="http://schemas.microsoft.com/office/drawing/2014/main" id="{33AD32B3-5CD3-42F0-A580-53E1B9A9175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131357" y="2918426"/>
                    <a:ext cx="116280" cy="33120"/>
                  </p14:xfrm>
                </p:contentPart>
              </mc:Choice>
              <mc:Fallback xmlns="">
                <p:pic>
                  <p:nvPicPr>
                    <p:cNvPr id="646" name="Håndskrift 645">
                      <a:extLst>
                        <a:ext uri="{FF2B5EF4-FFF2-40B4-BE49-F238E27FC236}">
                          <a16:creationId xmlns:a16="http://schemas.microsoft.com/office/drawing/2014/main" id="{33AD32B3-5CD3-42F0-A580-53E1B9A91758}"/>
                        </a:ext>
                      </a:extLst>
                    </p:cNvPr>
                    <p:cNvPicPr/>
                    <p:nvPr/>
                  </p:nvPicPr>
                  <p:blipFill>
                    <a:blip r:embed="rId1001"/>
                    <a:stretch>
                      <a:fillRect/>
                    </a:stretch>
                  </p:blipFill>
                  <p:spPr>
                    <a:xfrm>
                      <a:off x="2078018" y="2858208"/>
                      <a:ext cx="222426" cy="15295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07">
                  <p14:nvContentPartPr>
                    <p14:cNvPr id="647" name="Håndskrift 646">
                      <a:extLst>
                        <a:ext uri="{FF2B5EF4-FFF2-40B4-BE49-F238E27FC236}">
                          <a16:creationId xmlns:a16="http://schemas.microsoft.com/office/drawing/2014/main" id="{81D8E495-CFC6-43B1-A597-A735C10EF78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55677" y="3044786"/>
                    <a:ext cx="39240" cy="63720"/>
                  </p14:xfrm>
                </p:contentPart>
              </mc:Choice>
              <mc:Fallback xmlns="">
                <p:pic>
                  <p:nvPicPr>
                    <p:cNvPr id="647" name="Håndskrift 646">
                      <a:extLst>
                        <a:ext uri="{FF2B5EF4-FFF2-40B4-BE49-F238E27FC236}">
                          <a16:creationId xmlns:a16="http://schemas.microsoft.com/office/drawing/2014/main" id="{81D8E495-CFC6-43B1-A597-A735C10EF787}"/>
                        </a:ext>
                      </a:extLst>
                    </p:cNvPr>
                    <p:cNvPicPr/>
                    <p:nvPr/>
                  </p:nvPicPr>
                  <p:blipFill>
                    <a:blip r:embed="rId1003"/>
                    <a:stretch>
                      <a:fillRect/>
                    </a:stretch>
                  </p:blipFill>
                  <p:spPr>
                    <a:xfrm>
                      <a:off x="1902650" y="2984100"/>
                      <a:ext cx="144764" cy="1844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08">
                  <p14:nvContentPartPr>
                    <p14:cNvPr id="648" name="Håndskrift 647">
                      <a:extLst>
                        <a:ext uri="{FF2B5EF4-FFF2-40B4-BE49-F238E27FC236}">
                          <a16:creationId xmlns:a16="http://schemas.microsoft.com/office/drawing/2014/main" id="{D719B925-DE2D-4FB3-8E05-D2C9547169C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48677" y="3156386"/>
                    <a:ext cx="86400" cy="95760"/>
                  </p14:xfrm>
                </p:contentPart>
              </mc:Choice>
              <mc:Fallback xmlns="">
                <p:pic>
                  <p:nvPicPr>
                    <p:cNvPr id="648" name="Håndskrift 647">
                      <a:extLst>
                        <a:ext uri="{FF2B5EF4-FFF2-40B4-BE49-F238E27FC236}">
                          <a16:creationId xmlns:a16="http://schemas.microsoft.com/office/drawing/2014/main" id="{D719B925-DE2D-4FB3-8E05-D2C9547169C4}"/>
                        </a:ext>
                      </a:extLst>
                    </p:cNvPr>
                    <p:cNvPicPr/>
                    <p:nvPr/>
                  </p:nvPicPr>
                  <p:blipFill>
                    <a:blip r:embed="rId1005"/>
                    <a:stretch>
                      <a:fillRect/>
                    </a:stretch>
                  </p:blipFill>
                  <p:spPr>
                    <a:xfrm>
                      <a:off x="1695344" y="3095778"/>
                      <a:ext cx="192533" cy="2163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09">
                  <p14:nvContentPartPr>
                    <p14:cNvPr id="649" name="Håndskrift 648">
                      <a:extLst>
                        <a:ext uri="{FF2B5EF4-FFF2-40B4-BE49-F238E27FC236}">
                          <a16:creationId xmlns:a16="http://schemas.microsoft.com/office/drawing/2014/main" id="{9E579C75-8C1A-4AD3-A25E-403EE3D9A0B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95637" y="3207866"/>
                    <a:ext cx="168840" cy="45360"/>
                  </p14:xfrm>
                </p:contentPart>
              </mc:Choice>
              <mc:Fallback xmlns="">
                <p:pic>
                  <p:nvPicPr>
                    <p:cNvPr id="649" name="Håndskrift 648">
                      <a:extLst>
                        <a:ext uri="{FF2B5EF4-FFF2-40B4-BE49-F238E27FC236}">
                          <a16:creationId xmlns:a16="http://schemas.microsoft.com/office/drawing/2014/main" id="{9E579C75-8C1A-4AD3-A25E-403EE3D9A0B2}"/>
                        </a:ext>
                      </a:extLst>
                    </p:cNvPr>
                    <p:cNvPicPr/>
                    <p:nvPr/>
                  </p:nvPicPr>
                  <p:blipFill>
                    <a:blip r:embed="rId1007"/>
                    <a:stretch>
                      <a:fillRect/>
                    </a:stretch>
                  </p:blipFill>
                  <p:spPr>
                    <a:xfrm>
                      <a:off x="1942207" y="3147386"/>
                      <a:ext cx="275166" cy="16571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10">
                  <p14:nvContentPartPr>
                    <p14:cNvPr id="650" name="Håndskrift 649">
                      <a:extLst>
                        <a:ext uri="{FF2B5EF4-FFF2-40B4-BE49-F238E27FC236}">
                          <a16:creationId xmlns:a16="http://schemas.microsoft.com/office/drawing/2014/main" id="{9754DEBC-9852-422E-86CD-3A8FBC12620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01197" y="3080786"/>
                    <a:ext cx="128520" cy="81000"/>
                  </p14:xfrm>
                </p:contentPart>
              </mc:Choice>
              <mc:Fallback xmlns="">
                <p:pic>
                  <p:nvPicPr>
                    <p:cNvPr id="650" name="Håndskrift 649">
                      <a:extLst>
                        <a:ext uri="{FF2B5EF4-FFF2-40B4-BE49-F238E27FC236}">
                          <a16:creationId xmlns:a16="http://schemas.microsoft.com/office/drawing/2014/main" id="{9754DEBC-9852-422E-86CD-3A8FBC126203}"/>
                        </a:ext>
                      </a:extLst>
                    </p:cNvPr>
                    <p:cNvPicPr/>
                    <p:nvPr/>
                  </p:nvPicPr>
                  <p:blipFill>
                    <a:blip r:embed="rId1009"/>
                    <a:stretch>
                      <a:fillRect/>
                    </a:stretch>
                  </p:blipFill>
                  <p:spPr>
                    <a:xfrm>
                      <a:off x="2147869" y="3019422"/>
                      <a:ext cx="234642" cy="20311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11">
                  <p14:nvContentPartPr>
                    <p14:cNvPr id="651" name="Håndskrift 650">
                      <a:extLst>
                        <a:ext uri="{FF2B5EF4-FFF2-40B4-BE49-F238E27FC236}">
                          <a16:creationId xmlns:a16="http://schemas.microsoft.com/office/drawing/2014/main" id="{45ACA79F-EEC7-499E-924C-0687F3D3E0C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34477" y="2762546"/>
                    <a:ext cx="45000" cy="20520"/>
                  </p14:xfrm>
                </p:contentPart>
              </mc:Choice>
              <mc:Fallback xmlns="">
                <p:pic>
                  <p:nvPicPr>
                    <p:cNvPr id="651" name="Håndskrift 650">
                      <a:extLst>
                        <a:ext uri="{FF2B5EF4-FFF2-40B4-BE49-F238E27FC236}">
                          <a16:creationId xmlns:a16="http://schemas.microsoft.com/office/drawing/2014/main" id="{45ACA79F-EEC7-499E-924C-0687F3D3E0C6}"/>
                        </a:ext>
                      </a:extLst>
                    </p:cNvPr>
                    <p:cNvPicPr/>
                    <p:nvPr/>
                  </p:nvPicPr>
                  <p:blipFill>
                    <a:blip r:embed="rId999"/>
                    <a:stretch>
                      <a:fillRect/>
                    </a:stretch>
                  </p:blipFill>
                  <p:spPr>
                    <a:xfrm>
                      <a:off x="1480906" y="2700364"/>
                      <a:ext cx="151607" cy="1442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12">
                  <p14:nvContentPartPr>
                    <p14:cNvPr id="652" name="Håndskrift 651">
                      <a:extLst>
                        <a:ext uri="{FF2B5EF4-FFF2-40B4-BE49-F238E27FC236}">
                          <a16:creationId xmlns:a16="http://schemas.microsoft.com/office/drawing/2014/main" id="{31D0644E-A8B2-40C9-91A6-0CD8E692ECA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44757" y="2177186"/>
                    <a:ext cx="144000" cy="48960"/>
                  </p14:xfrm>
                </p:contentPart>
              </mc:Choice>
              <mc:Fallback xmlns="">
                <p:pic>
                  <p:nvPicPr>
                    <p:cNvPr id="652" name="Håndskrift 651">
                      <a:extLst>
                        <a:ext uri="{FF2B5EF4-FFF2-40B4-BE49-F238E27FC236}">
                          <a16:creationId xmlns:a16="http://schemas.microsoft.com/office/drawing/2014/main" id="{31D0644E-A8B2-40C9-91A6-0CD8E692ECA1}"/>
                        </a:ext>
                      </a:extLst>
                    </p:cNvPr>
                    <p:cNvPicPr/>
                    <p:nvPr/>
                  </p:nvPicPr>
                  <p:blipFill>
                    <a:blip r:embed="rId1012"/>
                    <a:stretch>
                      <a:fillRect/>
                    </a:stretch>
                  </p:blipFill>
                  <p:spPr>
                    <a:xfrm>
                      <a:off x="391424" y="2115986"/>
                      <a:ext cx="250133" cy="17074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13">
                  <p14:nvContentPartPr>
                    <p14:cNvPr id="653" name="Håndskrift 652">
                      <a:extLst>
                        <a:ext uri="{FF2B5EF4-FFF2-40B4-BE49-F238E27FC236}">
                          <a16:creationId xmlns:a16="http://schemas.microsoft.com/office/drawing/2014/main" id="{AAFC00A8-DE30-4B24-8ED5-82F2BE4B2EF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31717" y="2512706"/>
                    <a:ext cx="101160" cy="166680"/>
                  </p14:xfrm>
                </p:contentPart>
              </mc:Choice>
              <mc:Fallback xmlns="">
                <p:pic>
                  <p:nvPicPr>
                    <p:cNvPr id="653" name="Håndskrift 652">
                      <a:extLst>
                        <a:ext uri="{FF2B5EF4-FFF2-40B4-BE49-F238E27FC236}">
                          <a16:creationId xmlns:a16="http://schemas.microsoft.com/office/drawing/2014/main" id="{AAFC00A8-DE30-4B24-8ED5-82F2BE4B2EFE}"/>
                        </a:ext>
                      </a:extLst>
                    </p:cNvPr>
                    <p:cNvPicPr/>
                    <p:nvPr/>
                  </p:nvPicPr>
                  <p:blipFill>
                    <a:blip r:embed="rId1014"/>
                    <a:stretch>
                      <a:fillRect/>
                    </a:stretch>
                  </p:blipFill>
                  <p:spPr>
                    <a:xfrm>
                      <a:off x="1178193" y="2451651"/>
                      <a:ext cx="207672" cy="28817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14">
                  <p14:nvContentPartPr>
                    <p14:cNvPr id="654" name="Håndskrift 653">
                      <a:extLst>
                        <a:ext uri="{FF2B5EF4-FFF2-40B4-BE49-F238E27FC236}">
                          <a16:creationId xmlns:a16="http://schemas.microsoft.com/office/drawing/2014/main" id="{C286AD47-7ABF-4DA4-8A4B-71B53ACFD79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11637" y="2734826"/>
                    <a:ext cx="48240" cy="102240"/>
                  </p14:xfrm>
                </p:contentPart>
              </mc:Choice>
              <mc:Fallback xmlns="">
                <p:pic>
                  <p:nvPicPr>
                    <p:cNvPr id="654" name="Håndskrift 653">
                      <a:extLst>
                        <a:ext uri="{FF2B5EF4-FFF2-40B4-BE49-F238E27FC236}">
                          <a16:creationId xmlns:a16="http://schemas.microsoft.com/office/drawing/2014/main" id="{C286AD47-7ABF-4DA4-8A4B-71B53ACFD79A}"/>
                        </a:ext>
                      </a:extLst>
                    </p:cNvPr>
                    <p:cNvPicPr/>
                    <p:nvPr/>
                  </p:nvPicPr>
                  <p:blipFill>
                    <a:blip r:embed="rId992"/>
                    <a:stretch>
                      <a:fillRect/>
                    </a:stretch>
                  </p:blipFill>
                  <p:spPr>
                    <a:xfrm>
                      <a:off x="1258037" y="2673969"/>
                      <a:ext cx="154904" cy="22334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15">
                  <p14:nvContentPartPr>
                    <p14:cNvPr id="655" name="Håndskrift 654">
                      <a:extLst>
                        <a:ext uri="{FF2B5EF4-FFF2-40B4-BE49-F238E27FC236}">
                          <a16:creationId xmlns:a16="http://schemas.microsoft.com/office/drawing/2014/main" id="{0C12E171-620B-4CC1-A2D1-BFF3B688F69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37037" y="2917706"/>
                    <a:ext cx="132840" cy="48240"/>
                  </p14:xfrm>
                </p:contentPart>
              </mc:Choice>
              <mc:Fallback xmlns="">
                <p:pic>
                  <p:nvPicPr>
                    <p:cNvPr id="655" name="Håndskrift 654">
                      <a:extLst>
                        <a:ext uri="{FF2B5EF4-FFF2-40B4-BE49-F238E27FC236}">
                          <a16:creationId xmlns:a16="http://schemas.microsoft.com/office/drawing/2014/main" id="{0C12E171-620B-4CC1-A2D1-BFF3B688F696}"/>
                        </a:ext>
                      </a:extLst>
                    </p:cNvPr>
                    <p:cNvPicPr/>
                    <p:nvPr/>
                  </p:nvPicPr>
                  <p:blipFill>
                    <a:blip r:embed="rId1017"/>
                    <a:stretch>
                      <a:fillRect/>
                    </a:stretch>
                  </p:blipFill>
                  <p:spPr>
                    <a:xfrm>
                      <a:off x="1083472" y="2856643"/>
                      <a:ext cx="239433" cy="16975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16">
                  <p14:nvContentPartPr>
                    <p14:cNvPr id="656" name="Håndskrift 655">
                      <a:extLst>
                        <a:ext uri="{FF2B5EF4-FFF2-40B4-BE49-F238E27FC236}">
                          <a16:creationId xmlns:a16="http://schemas.microsoft.com/office/drawing/2014/main" id="{A3B48ACD-51FC-4E69-B4B3-DF2690D3F7B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26157" y="2798546"/>
                    <a:ext cx="63360" cy="125640"/>
                  </p14:xfrm>
                </p:contentPart>
              </mc:Choice>
              <mc:Fallback xmlns="">
                <p:pic>
                  <p:nvPicPr>
                    <p:cNvPr id="656" name="Håndskrift 655">
                      <a:extLst>
                        <a:ext uri="{FF2B5EF4-FFF2-40B4-BE49-F238E27FC236}">
                          <a16:creationId xmlns:a16="http://schemas.microsoft.com/office/drawing/2014/main" id="{A3B48ACD-51FC-4E69-B4B3-DF2690D3F7B5}"/>
                        </a:ext>
                      </a:extLst>
                    </p:cNvPr>
                    <p:cNvPicPr/>
                    <p:nvPr/>
                  </p:nvPicPr>
                  <p:blipFill>
                    <a:blip r:embed="rId1019"/>
                    <a:stretch>
                      <a:fillRect/>
                    </a:stretch>
                  </p:blipFill>
                  <p:spPr>
                    <a:xfrm>
                      <a:off x="972913" y="2737556"/>
                      <a:ext cx="169315" cy="24701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17">
                  <p14:nvContentPartPr>
                    <p14:cNvPr id="657" name="Håndskrift 656">
                      <a:extLst>
                        <a:ext uri="{FF2B5EF4-FFF2-40B4-BE49-F238E27FC236}">
                          <a16:creationId xmlns:a16="http://schemas.microsoft.com/office/drawing/2014/main" id="{41568C7A-C4F3-4FBB-89CC-219B3963862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57317" y="2807186"/>
                    <a:ext cx="88920" cy="55440"/>
                  </p14:xfrm>
                </p:contentPart>
              </mc:Choice>
              <mc:Fallback xmlns="">
                <p:pic>
                  <p:nvPicPr>
                    <p:cNvPr id="657" name="Håndskrift 656">
                      <a:extLst>
                        <a:ext uri="{FF2B5EF4-FFF2-40B4-BE49-F238E27FC236}">
                          <a16:creationId xmlns:a16="http://schemas.microsoft.com/office/drawing/2014/main" id="{41568C7A-C4F3-4FBB-89CC-219B39638621}"/>
                        </a:ext>
                      </a:extLst>
                    </p:cNvPr>
                    <p:cNvPicPr/>
                    <p:nvPr/>
                  </p:nvPicPr>
                  <p:blipFill>
                    <a:blip r:embed="rId990"/>
                    <a:stretch>
                      <a:fillRect/>
                    </a:stretch>
                  </p:blipFill>
                  <p:spPr>
                    <a:xfrm>
                      <a:off x="804071" y="2745586"/>
                      <a:ext cx="194879" cy="17802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18">
                  <p14:nvContentPartPr>
                    <p14:cNvPr id="658" name="Håndskrift 657">
                      <a:extLst>
                        <a:ext uri="{FF2B5EF4-FFF2-40B4-BE49-F238E27FC236}">
                          <a16:creationId xmlns:a16="http://schemas.microsoft.com/office/drawing/2014/main" id="{BEB5A839-524A-4DD1-9BE8-1E052A7D6A5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70917" y="2806466"/>
                    <a:ext cx="50040" cy="68040"/>
                  </p14:xfrm>
                </p:contentPart>
              </mc:Choice>
              <mc:Fallback xmlns="">
                <p:pic>
                  <p:nvPicPr>
                    <p:cNvPr id="658" name="Håndskrift 657">
                      <a:extLst>
                        <a:ext uri="{FF2B5EF4-FFF2-40B4-BE49-F238E27FC236}">
                          <a16:creationId xmlns:a16="http://schemas.microsoft.com/office/drawing/2014/main" id="{BEB5A839-524A-4DD1-9BE8-1E052A7D6A51}"/>
                        </a:ext>
                      </a:extLst>
                    </p:cNvPr>
                    <p:cNvPicPr/>
                    <p:nvPr/>
                  </p:nvPicPr>
                  <p:blipFill>
                    <a:blip r:embed="rId1022"/>
                    <a:stretch>
                      <a:fillRect/>
                    </a:stretch>
                  </p:blipFill>
                  <p:spPr>
                    <a:xfrm>
                      <a:off x="718243" y="2745169"/>
                      <a:ext cx="154861" cy="19002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19">
                  <p14:nvContentPartPr>
                    <p14:cNvPr id="659" name="Håndskrift 658">
                      <a:extLst>
                        <a:ext uri="{FF2B5EF4-FFF2-40B4-BE49-F238E27FC236}">
                          <a16:creationId xmlns:a16="http://schemas.microsoft.com/office/drawing/2014/main" id="{5BD5E7B8-5BA5-41BF-A9CF-6EC3F819CB4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50477" y="2957666"/>
                    <a:ext cx="47880" cy="20520"/>
                  </p14:xfrm>
                </p:contentPart>
              </mc:Choice>
              <mc:Fallback xmlns="">
                <p:pic>
                  <p:nvPicPr>
                    <p:cNvPr id="659" name="Håndskrift 658">
                      <a:extLst>
                        <a:ext uri="{FF2B5EF4-FFF2-40B4-BE49-F238E27FC236}">
                          <a16:creationId xmlns:a16="http://schemas.microsoft.com/office/drawing/2014/main" id="{5BD5E7B8-5BA5-41BF-A9CF-6EC3F819CB41}"/>
                        </a:ext>
                      </a:extLst>
                    </p:cNvPr>
                    <p:cNvPicPr/>
                    <p:nvPr/>
                  </p:nvPicPr>
                  <p:blipFill>
                    <a:blip r:embed="rId1024"/>
                    <a:stretch>
                      <a:fillRect/>
                    </a:stretch>
                  </p:blipFill>
                  <p:spPr>
                    <a:xfrm>
                      <a:off x="797277" y="2899037"/>
                      <a:ext cx="153748" cy="13719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20">
                  <p14:nvContentPartPr>
                    <p14:cNvPr id="660" name="Håndskrift 659">
                      <a:extLst>
                        <a:ext uri="{FF2B5EF4-FFF2-40B4-BE49-F238E27FC236}">
                          <a16:creationId xmlns:a16="http://schemas.microsoft.com/office/drawing/2014/main" id="{73ADAAB9-ABED-4ABF-8FFC-8957C2D773B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397" y="2719346"/>
                    <a:ext cx="36000" cy="95040"/>
                  </p14:xfrm>
                </p:contentPart>
              </mc:Choice>
              <mc:Fallback xmlns="">
                <p:pic>
                  <p:nvPicPr>
                    <p:cNvPr id="660" name="Håndskrift 659">
                      <a:extLst>
                        <a:ext uri="{FF2B5EF4-FFF2-40B4-BE49-F238E27FC236}">
                          <a16:creationId xmlns:a16="http://schemas.microsoft.com/office/drawing/2014/main" id="{73ADAAB9-ABED-4ABF-8FFC-8957C2D773B3}"/>
                        </a:ext>
                      </a:extLst>
                    </p:cNvPr>
                    <p:cNvPicPr/>
                    <p:nvPr/>
                  </p:nvPicPr>
                  <p:blipFill>
                    <a:blip r:embed="rId1026"/>
                    <a:stretch>
                      <a:fillRect/>
                    </a:stretch>
                  </p:blipFill>
                  <p:spPr>
                    <a:xfrm>
                      <a:off x="598456" y="2658423"/>
                      <a:ext cx="141353" cy="21627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21">
                  <p14:nvContentPartPr>
                    <p14:cNvPr id="661" name="Håndskrift 660">
                      <a:extLst>
                        <a:ext uri="{FF2B5EF4-FFF2-40B4-BE49-F238E27FC236}">
                          <a16:creationId xmlns:a16="http://schemas.microsoft.com/office/drawing/2014/main" id="{F13DB25B-B4A3-4143-B398-5882A9179FF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40157" y="2528186"/>
                    <a:ext cx="27000" cy="6480"/>
                  </p14:xfrm>
                </p:contentPart>
              </mc:Choice>
              <mc:Fallback xmlns="">
                <p:pic>
                  <p:nvPicPr>
                    <p:cNvPr id="661" name="Håndskrift 660">
                      <a:extLst>
                        <a:ext uri="{FF2B5EF4-FFF2-40B4-BE49-F238E27FC236}">
                          <a16:creationId xmlns:a16="http://schemas.microsoft.com/office/drawing/2014/main" id="{F13DB25B-B4A3-4143-B398-5882A9179FF2}"/>
                        </a:ext>
                      </a:extLst>
                    </p:cNvPr>
                    <p:cNvPicPr/>
                    <p:nvPr/>
                  </p:nvPicPr>
                  <p:blipFill>
                    <a:blip r:embed="rId1028"/>
                    <a:stretch>
                      <a:fillRect/>
                    </a:stretch>
                  </p:blipFill>
                  <p:spPr>
                    <a:xfrm>
                      <a:off x="487216" y="2469277"/>
                      <a:ext cx="132353" cy="12370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22">
                  <p14:nvContentPartPr>
                    <p14:cNvPr id="662" name="Håndskrift 661">
                      <a:extLst>
                        <a:ext uri="{FF2B5EF4-FFF2-40B4-BE49-F238E27FC236}">
                          <a16:creationId xmlns:a16="http://schemas.microsoft.com/office/drawing/2014/main" id="{2E19FDAC-89D6-4105-B627-62687BE6043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67597" y="2504066"/>
                    <a:ext cx="32760" cy="8280"/>
                  </p14:xfrm>
                </p:contentPart>
              </mc:Choice>
              <mc:Fallback xmlns="">
                <p:pic>
                  <p:nvPicPr>
                    <p:cNvPr id="662" name="Håndskrift 661">
                      <a:extLst>
                        <a:ext uri="{FF2B5EF4-FFF2-40B4-BE49-F238E27FC236}">
                          <a16:creationId xmlns:a16="http://schemas.microsoft.com/office/drawing/2014/main" id="{2E19FDAC-89D6-4105-B627-62687BE6043D}"/>
                        </a:ext>
                      </a:extLst>
                    </p:cNvPr>
                    <p:cNvPicPr/>
                    <p:nvPr/>
                  </p:nvPicPr>
                  <p:blipFill>
                    <a:blip r:embed="rId1030"/>
                    <a:stretch>
                      <a:fillRect/>
                    </a:stretch>
                  </p:blipFill>
                  <p:spPr>
                    <a:xfrm>
                      <a:off x="614758" y="2444923"/>
                      <a:ext cx="137909" cy="12597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23">
                  <p14:nvContentPartPr>
                    <p14:cNvPr id="663" name="Håndskrift 662">
                      <a:extLst>
                        <a:ext uri="{FF2B5EF4-FFF2-40B4-BE49-F238E27FC236}">
                          <a16:creationId xmlns:a16="http://schemas.microsoft.com/office/drawing/2014/main" id="{D49F5941-B1B7-47F4-A3F0-E8288042D8B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69957" y="2679386"/>
                    <a:ext cx="102600" cy="85320"/>
                  </p14:xfrm>
                </p:contentPart>
              </mc:Choice>
              <mc:Fallback xmlns="">
                <p:pic>
                  <p:nvPicPr>
                    <p:cNvPr id="663" name="Håndskrift 662">
                      <a:extLst>
                        <a:ext uri="{FF2B5EF4-FFF2-40B4-BE49-F238E27FC236}">
                          <a16:creationId xmlns:a16="http://schemas.microsoft.com/office/drawing/2014/main" id="{D49F5941-B1B7-47F4-A3F0-E8288042D8B2}"/>
                        </a:ext>
                      </a:extLst>
                    </p:cNvPr>
                    <p:cNvPicPr/>
                    <p:nvPr/>
                  </p:nvPicPr>
                  <p:blipFill>
                    <a:blip r:embed="rId1032"/>
                    <a:stretch>
                      <a:fillRect/>
                    </a:stretch>
                  </p:blipFill>
                  <p:spPr>
                    <a:xfrm>
                      <a:off x="416519" y="2618443"/>
                      <a:ext cx="208941" cy="20659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24">
                  <p14:nvContentPartPr>
                    <p14:cNvPr id="664" name="Håndskrift 663">
                      <a:extLst>
                        <a:ext uri="{FF2B5EF4-FFF2-40B4-BE49-F238E27FC236}">
                          <a16:creationId xmlns:a16="http://schemas.microsoft.com/office/drawing/2014/main" id="{D23AFB30-3F65-45B4-89C5-0A9472D8ED1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45877" y="2278346"/>
                    <a:ext cx="81000" cy="27360"/>
                  </p14:xfrm>
                </p:contentPart>
              </mc:Choice>
              <mc:Fallback xmlns="">
                <p:pic>
                  <p:nvPicPr>
                    <p:cNvPr id="664" name="Håndskrift 663">
                      <a:extLst>
                        <a:ext uri="{FF2B5EF4-FFF2-40B4-BE49-F238E27FC236}">
                          <a16:creationId xmlns:a16="http://schemas.microsoft.com/office/drawing/2014/main" id="{D23AFB30-3F65-45B4-89C5-0A9472D8ED13}"/>
                        </a:ext>
                      </a:extLst>
                    </p:cNvPr>
                    <p:cNvPicPr/>
                    <p:nvPr/>
                  </p:nvPicPr>
                  <p:blipFill>
                    <a:blip r:embed="rId1034"/>
                    <a:stretch>
                      <a:fillRect/>
                    </a:stretch>
                  </p:blipFill>
                  <p:spPr>
                    <a:xfrm>
                      <a:off x="892588" y="2217546"/>
                      <a:ext cx="187046" cy="14835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25">
                  <p14:nvContentPartPr>
                    <p14:cNvPr id="665" name="Håndskrift 664">
                      <a:extLst>
                        <a:ext uri="{FF2B5EF4-FFF2-40B4-BE49-F238E27FC236}">
                          <a16:creationId xmlns:a16="http://schemas.microsoft.com/office/drawing/2014/main" id="{D3185375-4AB4-49C6-A651-8E63D06FF39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59157" y="2206346"/>
                    <a:ext cx="90000" cy="131760"/>
                  </p14:xfrm>
                </p:contentPart>
              </mc:Choice>
              <mc:Fallback xmlns="">
                <p:pic>
                  <p:nvPicPr>
                    <p:cNvPr id="665" name="Håndskrift 664">
                      <a:extLst>
                        <a:ext uri="{FF2B5EF4-FFF2-40B4-BE49-F238E27FC236}">
                          <a16:creationId xmlns:a16="http://schemas.microsoft.com/office/drawing/2014/main" id="{D3185375-4AB4-49C6-A651-8E63D06FF39F}"/>
                        </a:ext>
                      </a:extLst>
                    </p:cNvPr>
                    <p:cNvPicPr/>
                    <p:nvPr/>
                  </p:nvPicPr>
                  <p:blipFill>
                    <a:blip r:embed="rId1036"/>
                    <a:stretch>
                      <a:fillRect/>
                    </a:stretch>
                  </p:blipFill>
                  <p:spPr>
                    <a:xfrm>
                      <a:off x="1305903" y="2145346"/>
                      <a:ext cx="195976" cy="2531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26">
                  <p14:nvContentPartPr>
                    <p14:cNvPr id="666" name="Håndskrift 665">
                      <a:extLst>
                        <a:ext uri="{FF2B5EF4-FFF2-40B4-BE49-F238E27FC236}">
                          <a16:creationId xmlns:a16="http://schemas.microsoft.com/office/drawing/2014/main" id="{E438ECAB-BD54-41E4-BB22-21AD7E5D81D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653277" y="2278346"/>
                    <a:ext cx="65880" cy="31320"/>
                  </p14:xfrm>
                </p:contentPart>
              </mc:Choice>
              <mc:Fallback xmlns="">
                <p:pic>
                  <p:nvPicPr>
                    <p:cNvPr id="666" name="Håndskrift 665">
                      <a:extLst>
                        <a:ext uri="{FF2B5EF4-FFF2-40B4-BE49-F238E27FC236}">
                          <a16:creationId xmlns:a16="http://schemas.microsoft.com/office/drawing/2014/main" id="{E438ECAB-BD54-41E4-BB22-21AD7E5D81DA}"/>
                        </a:ext>
                      </a:extLst>
                    </p:cNvPr>
                    <p:cNvPicPr/>
                    <p:nvPr/>
                  </p:nvPicPr>
                  <p:blipFill>
                    <a:blip r:embed="rId1038"/>
                    <a:stretch>
                      <a:fillRect/>
                    </a:stretch>
                  </p:blipFill>
                  <p:spPr>
                    <a:xfrm>
                      <a:off x="1599716" y="2218115"/>
                      <a:ext cx="172466" cy="15117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27">
                  <p14:nvContentPartPr>
                    <p14:cNvPr id="667" name="Håndskrift 666">
                      <a:extLst>
                        <a:ext uri="{FF2B5EF4-FFF2-40B4-BE49-F238E27FC236}">
                          <a16:creationId xmlns:a16="http://schemas.microsoft.com/office/drawing/2014/main" id="{3A09AF4C-2018-4D7D-A93B-C4260E74B4A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25277" y="1896746"/>
                    <a:ext cx="87120" cy="138600"/>
                  </p14:xfrm>
                </p:contentPart>
              </mc:Choice>
              <mc:Fallback xmlns="">
                <p:pic>
                  <p:nvPicPr>
                    <p:cNvPr id="667" name="Håndskrift 666">
                      <a:extLst>
                        <a:ext uri="{FF2B5EF4-FFF2-40B4-BE49-F238E27FC236}">
                          <a16:creationId xmlns:a16="http://schemas.microsoft.com/office/drawing/2014/main" id="{3A09AF4C-2018-4D7D-A93B-C4260E74B4AC}"/>
                        </a:ext>
                      </a:extLst>
                    </p:cNvPr>
                    <p:cNvPicPr/>
                    <p:nvPr/>
                  </p:nvPicPr>
                  <p:blipFill>
                    <a:blip r:embed="rId988"/>
                    <a:stretch>
                      <a:fillRect/>
                    </a:stretch>
                  </p:blipFill>
                  <p:spPr>
                    <a:xfrm>
                      <a:off x="1672155" y="1835957"/>
                      <a:ext cx="192833" cy="25957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28">
                  <p14:nvContentPartPr>
                    <p14:cNvPr id="668" name="Håndskrift 667">
                      <a:extLst>
                        <a:ext uri="{FF2B5EF4-FFF2-40B4-BE49-F238E27FC236}">
                          <a16:creationId xmlns:a16="http://schemas.microsoft.com/office/drawing/2014/main" id="{A0B028FA-377E-41A6-BC37-776BCF4AB34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60517" y="1820786"/>
                    <a:ext cx="35640" cy="18360"/>
                  </p14:xfrm>
                </p:contentPart>
              </mc:Choice>
              <mc:Fallback xmlns="">
                <p:pic>
                  <p:nvPicPr>
                    <p:cNvPr id="668" name="Håndskrift 667">
                      <a:extLst>
                        <a:ext uri="{FF2B5EF4-FFF2-40B4-BE49-F238E27FC236}">
                          <a16:creationId xmlns:a16="http://schemas.microsoft.com/office/drawing/2014/main" id="{A0B028FA-377E-41A6-BC37-776BCF4AB349}"/>
                        </a:ext>
                      </a:extLst>
                    </p:cNvPr>
                    <p:cNvPicPr/>
                    <p:nvPr/>
                  </p:nvPicPr>
                  <p:blipFill>
                    <a:blip r:embed="rId1030"/>
                    <a:stretch>
                      <a:fillRect/>
                    </a:stretch>
                  </p:blipFill>
                  <p:spPr>
                    <a:xfrm>
                      <a:off x="1208105" y="1759586"/>
                      <a:ext cx="139939" cy="14014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29">
                  <p14:nvContentPartPr>
                    <p14:cNvPr id="669" name="Håndskrift 668">
                      <a:extLst>
                        <a:ext uri="{FF2B5EF4-FFF2-40B4-BE49-F238E27FC236}">
                          <a16:creationId xmlns:a16="http://schemas.microsoft.com/office/drawing/2014/main" id="{AA9785A7-01D3-4FFE-836B-86009C5C140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23117" y="1947506"/>
                    <a:ext cx="107280" cy="101160"/>
                  </p14:xfrm>
                </p:contentPart>
              </mc:Choice>
              <mc:Fallback xmlns="">
                <p:pic>
                  <p:nvPicPr>
                    <p:cNvPr id="669" name="Håndskrift 668">
                      <a:extLst>
                        <a:ext uri="{FF2B5EF4-FFF2-40B4-BE49-F238E27FC236}">
                          <a16:creationId xmlns:a16="http://schemas.microsoft.com/office/drawing/2014/main" id="{AA9785A7-01D3-4FFE-836B-86009C5C1409}"/>
                        </a:ext>
                      </a:extLst>
                    </p:cNvPr>
                    <p:cNvPicPr/>
                    <p:nvPr/>
                  </p:nvPicPr>
                  <p:blipFill>
                    <a:blip r:embed="rId1042"/>
                    <a:stretch>
                      <a:fillRect/>
                    </a:stretch>
                  </p:blipFill>
                  <p:spPr>
                    <a:xfrm>
                      <a:off x="769744" y="1886566"/>
                      <a:ext cx="213493" cy="22243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30">
                  <p14:nvContentPartPr>
                    <p14:cNvPr id="670" name="Håndskrift 669">
                      <a:extLst>
                        <a:ext uri="{FF2B5EF4-FFF2-40B4-BE49-F238E27FC236}">
                          <a16:creationId xmlns:a16="http://schemas.microsoft.com/office/drawing/2014/main" id="{6881F7E0-FBAE-459E-9772-4A7CE529DA2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99997" y="1709186"/>
                    <a:ext cx="87120" cy="8640"/>
                  </p14:xfrm>
                </p:contentPart>
              </mc:Choice>
              <mc:Fallback xmlns="">
                <p:pic>
                  <p:nvPicPr>
                    <p:cNvPr id="670" name="Håndskrift 669">
                      <a:extLst>
                        <a:ext uri="{FF2B5EF4-FFF2-40B4-BE49-F238E27FC236}">
                          <a16:creationId xmlns:a16="http://schemas.microsoft.com/office/drawing/2014/main" id="{6881F7E0-FBAE-459E-9772-4A7CE529DA2F}"/>
                        </a:ext>
                      </a:extLst>
                    </p:cNvPr>
                    <p:cNvPicPr/>
                    <p:nvPr/>
                  </p:nvPicPr>
                  <p:blipFill>
                    <a:blip r:embed="rId1044"/>
                    <a:stretch>
                      <a:fillRect/>
                    </a:stretch>
                  </p:blipFill>
                  <p:spPr>
                    <a:xfrm>
                      <a:off x="646549" y="1647472"/>
                      <a:ext cx="193481" cy="13145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31">
                  <p14:nvContentPartPr>
                    <p14:cNvPr id="671" name="Håndskrift 670">
                      <a:extLst>
                        <a:ext uri="{FF2B5EF4-FFF2-40B4-BE49-F238E27FC236}">
                          <a16:creationId xmlns:a16="http://schemas.microsoft.com/office/drawing/2014/main" id="{46DCC2EB-5291-4115-9DF9-745939FF9B9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21437" y="2076746"/>
                    <a:ext cx="88200" cy="141480"/>
                  </p14:xfrm>
                </p:contentPart>
              </mc:Choice>
              <mc:Fallback xmlns="">
                <p:pic>
                  <p:nvPicPr>
                    <p:cNvPr id="671" name="Håndskrift 670">
                      <a:extLst>
                        <a:ext uri="{FF2B5EF4-FFF2-40B4-BE49-F238E27FC236}">
                          <a16:creationId xmlns:a16="http://schemas.microsoft.com/office/drawing/2014/main" id="{46DCC2EB-5291-4115-9DF9-745939FF9B91}"/>
                        </a:ext>
                      </a:extLst>
                    </p:cNvPr>
                    <p:cNvPicPr/>
                    <p:nvPr/>
                  </p:nvPicPr>
                  <p:blipFill>
                    <a:blip r:embed="rId1046"/>
                    <a:stretch>
                      <a:fillRect/>
                    </a:stretch>
                  </p:blipFill>
                  <p:spPr>
                    <a:xfrm>
                      <a:off x="2267982" y="2015763"/>
                      <a:ext cx="194575" cy="26283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32">
                  <p14:nvContentPartPr>
                    <p14:cNvPr id="672" name="Håndskrift 671">
                      <a:extLst>
                        <a:ext uri="{FF2B5EF4-FFF2-40B4-BE49-F238E27FC236}">
                          <a16:creationId xmlns:a16="http://schemas.microsoft.com/office/drawing/2014/main" id="{18C58C09-73F2-4096-B604-C2453236371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31157" y="2162426"/>
                    <a:ext cx="6480" cy="21960"/>
                  </p14:xfrm>
                </p:contentPart>
              </mc:Choice>
              <mc:Fallback xmlns="">
                <p:pic>
                  <p:nvPicPr>
                    <p:cNvPr id="672" name="Håndskrift 671">
                      <a:extLst>
                        <a:ext uri="{FF2B5EF4-FFF2-40B4-BE49-F238E27FC236}">
                          <a16:creationId xmlns:a16="http://schemas.microsoft.com/office/drawing/2014/main" id="{18C58C09-73F2-4096-B604-C24532363716}"/>
                        </a:ext>
                      </a:extLst>
                    </p:cNvPr>
                    <p:cNvPicPr/>
                    <p:nvPr/>
                  </p:nvPicPr>
                  <p:blipFill>
                    <a:blip r:embed="rId1048"/>
                    <a:stretch>
                      <a:fillRect/>
                    </a:stretch>
                  </p:blipFill>
                  <p:spPr>
                    <a:xfrm>
                      <a:off x="2277157" y="2101426"/>
                      <a:ext cx="113940" cy="1433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33">
                  <p14:nvContentPartPr>
                    <p14:cNvPr id="673" name="Håndskrift 672">
                      <a:extLst>
                        <a:ext uri="{FF2B5EF4-FFF2-40B4-BE49-F238E27FC236}">
                          <a16:creationId xmlns:a16="http://schemas.microsoft.com/office/drawing/2014/main" id="{2326621B-70C2-4975-A417-C2A1A7A7657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65637" y="2273666"/>
                    <a:ext cx="84240" cy="3600"/>
                  </p14:xfrm>
                </p:contentPart>
              </mc:Choice>
              <mc:Fallback xmlns="">
                <p:pic>
                  <p:nvPicPr>
                    <p:cNvPr id="673" name="Håndskrift 672">
                      <a:extLst>
                        <a:ext uri="{FF2B5EF4-FFF2-40B4-BE49-F238E27FC236}">
                          <a16:creationId xmlns:a16="http://schemas.microsoft.com/office/drawing/2014/main" id="{2326621B-70C2-4975-A417-C2A1A7A76579}"/>
                        </a:ext>
                      </a:extLst>
                    </p:cNvPr>
                    <p:cNvPicPr/>
                    <p:nvPr/>
                  </p:nvPicPr>
                  <p:blipFill>
                    <a:blip r:embed="rId1044"/>
                    <a:stretch>
                      <a:fillRect/>
                    </a:stretch>
                  </p:blipFill>
                  <p:spPr>
                    <a:xfrm>
                      <a:off x="2212656" y="2213666"/>
                      <a:ext cx="189672" cy="123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34">
                  <p14:nvContentPartPr>
                    <p14:cNvPr id="674" name="Håndskrift 673">
                      <a:extLst>
                        <a:ext uri="{FF2B5EF4-FFF2-40B4-BE49-F238E27FC236}">
                          <a16:creationId xmlns:a16="http://schemas.microsoft.com/office/drawing/2014/main" id="{9A748F3F-D565-4F6A-8EC0-86D0DE03958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44477" y="2393186"/>
                    <a:ext cx="41040" cy="62640"/>
                  </p14:xfrm>
                </p:contentPart>
              </mc:Choice>
              <mc:Fallback xmlns="">
                <p:pic>
                  <p:nvPicPr>
                    <p:cNvPr id="674" name="Håndskrift 673">
                      <a:extLst>
                        <a:ext uri="{FF2B5EF4-FFF2-40B4-BE49-F238E27FC236}">
                          <a16:creationId xmlns:a16="http://schemas.microsoft.com/office/drawing/2014/main" id="{9A748F3F-D565-4F6A-8EC0-86D0DE039585}"/>
                        </a:ext>
                      </a:extLst>
                    </p:cNvPr>
                    <p:cNvPicPr/>
                    <p:nvPr/>
                  </p:nvPicPr>
                  <p:blipFill>
                    <a:blip r:embed="rId1003"/>
                    <a:stretch>
                      <a:fillRect/>
                    </a:stretch>
                  </p:blipFill>
                  <p:spPr>
                    <a:xfrm>
                      <a:off x="2291178" y="2332370"/>
                      <a:ext cx="147104" cy="18366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35">
                  <p14:nvContentPartPr>
                    <p14:cNvPr id="675" name="Håndskrift 674">
                      <a:extLst>
                        <a:ext uri="{FF2B5EF4-FFF2-40B4-BE49-F238E27FC236}">
                          <a16:creationId xmlns:a16="http://schemas.microsoft.com/office/drawing/2014/main" id="{7DE59AAE-44E1-464C-A76B-B3546CC77AD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61037" y="2544026"/>
                    <a:ext cx="31680" cy="17640"/>
                  </p14:xfrm>
                </p:contentPart>
              </mc:Choice>
              <mc:Fallback xmlns="">
                <p:pic>
                  <p:nvPicPr>
                    <p:cNvPr id="675" name="Håndskrift 674">
                      <a:extLst>
                        <a:ext uri="{FF2B5EF4-FFF2-40B4-BE49-F238E27FC236}">
                          <a16:creationId xmlns:a16="http://schemas.microsoft.com/office/drawing/2014/main" id="{7DE59AAE-44E1-464C-A76B-B3546CC77AD3}"/>
                        </a:ext>
                      </a:extLst>
                    </p:cNvPr>
                    <p:cNvPicPr/>
                    <p:nvPr/>
                  </p:nvPicPr>
                  <p:blipFill>
                    <a:blip r:embed="rId1030"/>
                    <a:stretch>
                      <a:fillRect/>
                    </a:stretch>
                  </p:blipFill>
                  <p:spPr>
                    <a:xfrm>
                      <a:off x="2308237" y="2483198"/>
                      <a:ext cx="136752" cy="13868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36">
                  <p14:nvContentPartPr>
                    <p14:cNvPr id="676" name="Håndskrift 675">
                      <a:extLst>
                        <a:ext uri="{FF2B5EF4-FFF2-40B4-BE49-F238E27FC236}">
                          <a16:creationId xmlns:a16="http://schemas.microsoft.com/office/drawing/2014/main" id="{577EE802-0583-4C06-A21A-975F31F77E1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61037" y="2711066"/>
                    <a:ext cx="65160" cy="70920"/>
                  </p14:xfrm>
                </p:contentPart>
              </mc:Choice>
              <mc:Fallback xmlns="">
                <p:pic>
                  <p:nvPicPr>
                    <p:cNvPr id="676" name="Håndskrift 675">
                      <a:extLst>
                        <a:ext uri="{FF2B5EF4-FFF2-40B4-BE49-F238E27FC236}">
                          <a16:creationId xmlns:a16="http://schemas.microsoft.com/office/drawing/2014/main" id="{577EE802-0583-4C06-A21A-975F31F77E1A}"/>
                        </a:ext>
                      </a:extLst>
                    </p:cNvPr>
                    <p:cNvPicPr/>
                    <p:nvPr/>
                  </p:nvPicPr>
                  <p:blipFill>
                    <a:blip r:embed="rId1053"/>
                    <a:stretch>
                      <a:fillRect/>
                    </a:stretch>
                  </p:blipFill>
                  <p:spPr>
                    <a:xfrm>
                      <a:off x="2307627" y="2649928"/>
                      <a:ext cx="171446" cy="1925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37">
                  <p14:nvContentPartPr>
                    <p14:cNvPr id="677" name="Håndskrift 676">
                      <a:extLst>
                        <a:ext uri="{FF2B5EF4-FFF2-40B4-BE49-F238E27FC236}">
                          <a16:creationId xmlns:a16="http://schemas.microsoft.com/office/drawing/2014/main" id="{0DF9CE96-ADF9-4A29-ACCF-6A4E6F72E96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77517" y="2948306"/>
                    <a:ext cx="31320" cy="17640"/>
                  </p14:xfrm>
                </p:contentPart>
              </mc:Choice>
              <mc:Fallback xmlns="">
                <p:pic>
                  <p:nvPicPr>
                    <p:cNvPr id="677" name="Håndskrift 676">
                      <a:extLst>
                        <a:ext uri="{FF2B5EF4-FFF2-40B4-BE49-F238E27FC236}">
                          <a16:creationId xmlns:a16="http://schemas.microsoft.com/office/drawing/2014/main" id="{0DF9CE96-ADF9-4A29-ACCF-6A4E6F72E962}"/>
                        </a:ext>
                      </a:extLst>
                    </p:cNvPr>
                    <p:cNvPicPr/>
                    <p:nvPr/>
                  </p:nvPicPr>
                  <p:blipFill>
                    <a:blip r:embed="rId1028"/>
                    <a:stretch>
                      <a:fillRect/>
                    </a:stretch>
                  </p:blipFill>
                  <p:spPr>
                    <a:xfrm>
                      <a:off x="423517" y="2889506"/>
                      <a:ext cx="138780" cy="13465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38">
                  <p14:nvContentPartPr>
                    <p14:cNvPr id="678" name="Håndskrift 677">
                      <a:extLst>
                        <a:ext uri="{FF2B5EF4-FFF2-40B4-BE49-F238E27FC236}">
                          <a16:creationId xmlns:a16="http://schemas.microsoft.com/office/drawing/2014/main" id="{0B416195-5EC1-453B-B20A-046C074F7F4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26757" y="2787386"/>
                    <a:ext cx="18720" cy="3600"/>
                  </p14:xfrm>
                </p:contentPart>
              </mc:Choice>
              <mc:Fallback xmlns="">
                <p:pic>
                  <p:nvPicPr>
                    <p:cNvPr id="678" name="Håndskrift 677">
                      <a:extLst>
                        <a:ext uri="{FF2B5EF4-FFF2-40B4-BE49-F238E27FC236}">
                          <a16:creationId xmlns:a16="http://schemas.microsoft.com/office/drawing/2014/main" id="{0B416195-5EC1-453B-B20A-046C074F7F43}"/>
                        </a:ext>
                      </a:extLst>
                    </p:cNvPr>
                    <p:cNvPicPr/>
                    <p:nvPr/>
                  </p:nvPicPr>
                  <p:blipFill>
                    <a:blip r:embed="rId1028"/>
                    <a:stretch>
                      <a:fillRect/>
                    </a:stretch>
                  </p:blipFill>
                  <p:spPr>
                    <a:xfrm>
                      <a:off x="371698" y="2727386"/>
                      <a:ext cx="128287" cy="123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39">
                  <p14:nvContentPartPr>
                    <p14:cNvPr id="679" name="Håndskrift 678">
                      <a:extLst>
                        <a:ext uri="{FF2B5EF4-FFF2-40B4-BE49-F238E27FC236}">
                          <a16:creationId xmlns:a16="http://schemas.microsoft.com/office/drawing/2014/main" id="{49DAB088-EB58-4412-BCC5-0152C250D7F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917" y="2519906"/>
                    <a:ext cx="81360" cy="113040"/>
                  </p14:xfrm>
                </p:contentPart>
              </mc:Choice>
              <mc:Fallback xmlns="">
                <p:pic>
                  <p:nvPicPr>
                    <p:cNvPr id="679" name="Håndskrift 678">
                      <a:extLst>
                        <a:ext uri="{FF2B5EF4-FFF2-40B4-BE49-F238E27FC236}">
                          <a16:creationId xmlns:a16="http://schemas.microsoft.com/office/drawing/2014/main" id="{49DAB088-EB58-4412-BCC5-0152C250D7F4}"/>
                        </a:ext>
                      </a:extLst>
                    </p:cNvPr>
                    <p:cNvPicPr/>
                    <p:nvPr/>
                  </p:nvPicPr>
                  <p:blipFill>
                    <a:blip r:embed="rId982"/>
                    <a:stretch>
                      <a:fillRect/>
                    </a:stretch>
                  </p:blipFill>
                  <p:spPr>
                    <a:xfrm>
                      <a:off x="294741" y="2459132"/>
                      <a:ext cx="187181" cy="23398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40">
                  <p14:nvContentPartPr>
                    <p14:cNvPr id="680" name="Håndskrift 679">
                      <a:extLst>
                        <a:ext uri="{FF2B5EF4-FFF2-40B4-BE49-F238E27FC236}">
                          <a16:creationId xmlns:a16="http://schemas.microsoft.com/office/drawing/2014/main" id="{A81F8F23-30FD-4E1A-AC96-EF0F57BBC55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09037" y="2289866"/>
                    <a:ext cx="56520" cy="70560"/>
                  </p14:xfrm>
                </p:contentPart>
              </mc:Choice>
              <mc:Fallback xmlns="">
                <p:pic>
                  <p:nvPicPr>
                    <p:cNvPr id="680" name="Håndskrift 679">
                      <a:extLst>
                        <a:ext uri="{FF2B5EF4-FFF2-40B4-BE49-F238E27FC236}">
                          <a16:creationId xmlns:a16="http://schemas.microsoft.com/office/drawing/2014/main" id="{A81F8F23-30FD-4E1A-AC96-EF0F57BBC55B}"/>
                        </a:ext>
                      </a:extLst>
                    </p:cNvPr>
                    <p:cNvPicPr/>
                    <p:nvPr/>
                  </p:nvPicPr>
                  <p:blipFill>
                    <a:blip r:embed="rId1058"/>
                    <a:stretch>
                      <a:fillRect/>
                    </a:stretch>
                  </p:blipFill>
                  <p:spPr>
                    <a:xfrm>
                      <a:off x="255716" y="2229038"/>
                      <a:ext cx="162628" cy="19160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41">
                  <p14:nvContentPartPr>
                    <p14:cNvPr id="681" name="Håndskrift 680">
                      <a:extLst>
                        <a:ext uri="{FF2B5EF4-FFF2-40B4-BE49-F238E27FC236}">
                          <a16:creationId xmlns:a16="http://schemas.microsoft.com/office/drawing/2014/main" id="{71E0A8D1-01ED-41C4-9854-3CC0173E567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09757" y="2329106"/>
                    <a:ext cx="58320" cy="360"/>
                  </p14:xfrm>
                </p:contentPart>
              </mc:Choice>
              <mc:Fallback xmlns="">
                <p:pic>
                  <p:nvPicPr>
                    <p:cNvPr id="681" name="Håndskrift 680">
                      <a:extLst>
                        <a:ext uri="{FF2B5EF4-FFF2-40B4-BE49-F238E27FC236}">
                          <a16:creationId xmlns:a16="http://schemas.microsoft.com/office/drawing/2014/main" id="{71E0A8D1-01ED-41C4-9854-3CC0173E5678}"/>
                        </a:ext>
                      </a:extLst>
                    </p:cNvPr>
                    <p:cNvPicPr/>
                    <p:nvPr/>
                  </p:nvPicPr>
                  <p:blipFill>
                    <a:blip r:embed="rId1060"/>
                    <a:stretch>
                      <a:fillRect/>
                    </a:stretch>
                  </p:blipFill>
                  <p:spPr>
                    <a:xfrm>
                      <a:off x="256739" y="2293106"/>
                      <a:ext cx="163826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42">
                  <p14:nvContentPartPr>
                    <p14:cNvPr id="682" name="Håndskrift 681">
                      <a:extLst>
                        <a:ext uri="{FF2B5EF4-FFF2-40B4-BE49-F238E27FC236}">
                          <a16:creationId xmlns:a16="http://schemas.microsoft.com/office/drawing/2014/main" id="{27F8DE4C-D562-4D76-8E53-139C33F5029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23237" y="1828346"/>
                    <a:ext cx="49320" cy="118800"/>
                  </p14:xfrm>
                </p:contentPart>
              </mc:Choice>
              <mc:Fallback xmlns="">
                <p:pic>
                  <p:nvPicPr>
                    <p:cNvPr id="682" name="Håndskrift 681">
                      <a:extLst>
                        <a:ext uri="{FF2B5EF4-FFF2-40B4-BE49-F238E27FC236}">
                          <a16:creationId xmlns:a16="http://schemas.microsoft.com/office/drawing/2014/main" id="{27F8DE4C-D562-4D76-8E53-139C33F50292}"/>
                        </a:ext>
                      </a:extLst>
                    </p:cNvPr>
                    <p:cNvPicPr/>
                    <p:nvPr/>
                  </p:nvPicPr>
                  <p:blipFill>
                    <a:blip r:embed="rId1062"/>
                    <a:stretch>
                      <a:fillRect/>
                    </a:stretch>
                  </p:blipFill>
                  <p:spPr>
                    <a:xfrm>
                      <a:off x="470205" y="1767423"/>
                      <a:ext cx="154854" cy="24003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43">
                  <p14:nvContentPartPr>
                    <p14:cNvPr id="683" name="Håndskrift 682">
                      <a:extLst>
                        <a:ext uri="{FF2B5EF4-FFF2-40B4-BE49-F238E27FC236}">
                          <a16:creationId xmlns:a16="http://schemas.microsoft.com/office/drawing/2014/main" id="{1EF8B51F-34CC-4645-8653-609385E1ED4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87957" y="2068466"/>
                    <a:ext cx="5040" cy="54360"/>
                  </p14:xfrm>
                </p:contentPart>
              </mc:Choice>
              <mc:Fallback xmlns="">
                <p:pic>
                  <p:nvPicPr>
                    <p:cNvPr id="683" name="Håndskrift 682">
                      <a:extLst>
                        <a:ext uri="{FF2B5EF4-FFF2-40B4-BE49-F238E27FC236}">
                          <a16:creationId xmlns:a16="http://schemas.microsoft.com/office/drawing/2014/main" id="{1EF8B51F-34CC-4645-8653-609385E1ED46}"/>
                        </a:ext>
                      </a:extLst>
                    </p:cNvPr>
                    <p:cNvPicPr/>
                    <p:nvPr/>
                  </p:nvPicPr>
                  <p:blipFill>
                    <a:blip r:embed="rId1064"/>
                    <a:stretch>
                      <a:fillRect/>
                    </a:stretch>
                  </p:blipFill>
                  <p:spPr>
                    <a:xfrm>
                      <a:off x="442139" y="2007387"/>
                      <a:ext cx="96218" cy="17590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44">
                  <p14:nvContentPartPr>
                    <p14:cNvPr id="684" name="Håndskrift 683">
                      <a:extLst>
                        <a:ext uri="{FF2B5EF4-FFF2-40B4-BE49-F238E27FC236}">
                          <a16:creationId xmlns:a16="http://schemas.microsoft.com/office/drawing/2014/main" id="{29694CAC-C8A7-45E8-B06C-F10FD9084F2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9957" y="2047946"/>
                    <a:ext cx="35640" cy="149400"/>
                  </p14:xfrm>
                </p:contentPart>
              </mc:Choice>
              <mc:Fallback xmlns="">
                <p:pic>
                  <p:nvPicPr>
                    <p:cNvPr id="684" name="Håndskrift 683">
                      <a:extLst>
                        <a:ext uri="{FF2B5EF4-FFF2-40B4-BE49-F238E27FC236}">
                          <a16:creationId xmlns:a16="http://schemas.microsoft.com/office/drawing/2014/main" id="{29694CAC-C8A7-45E8-B06C-F10FD9084F2A}"/>
                        </a:ext>
                      </a:extLst>
                    </p:cNvPr>
                    <p:cNvPicPr/>
                    <p:nvPr/>
                  </p:nvPicPr>
                  <p:blipFill>
                    <a:blip r:embed="rId1066"/>
                    <a:stretch>
                      <a:fillRect/>
                    </a:stretch>
                  </p:blipFill>
                  <p:spPr>
                    <a:xfrm>
                      <a:off x="326763" y="1986966"/>
                      <a:ext cx="141496" cy="27074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45">
                  <p14:nvContentPartPr>
                    <p14:cNvPr id="685" name="Håndskrift 684">
                      <a:extLst>
                        <a:ext uri="{FF2B5EF4-FFF2-40B4-BE49-F238E27FC236}">
                          <a16:creationId xmlns:a16="http://schemas.microsoft.com/office/drawing/2014/main" id="{F277F0BB-6CE6-47E8-8A6A-AFA810B5451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31877" y="1971626"/>
                    <a:ext cx="16560" cy="75960"/>
                  </p14:xfrm>
                </p:contentPart>
              </mc:Choice>
              <mc:Fallback xmlns="">
                <p:pic>
                  <p:nvPicPr>
                    <p:cNvPr id="685" name="Håndskrift 684">
                      <a:extLst>
                        <a:ext uri="{FF2B5EF4-FFF2-40B4-BE49-F238E27FC236}">
                          <a16:creationId xmlns:a16="http://schemas.microsoft.com/office/drawing/2014/main" id="{F277F0BB-6CE6-47E8-8A6A-AFA810B54516}"/>
                        </a:ext>
                      </a:extLst>
                    </p:cNvPr>
                    <p:cNvPicPr/>
                    <p:nvPr/>
                  </p:nvPicPr>
                  <p:blipFill>
                    <a:blip r:embed="rId1068"/>
                    <a:stretch>
                      <a:fillRect/>
                    </a:stretch>
                  </p:blipFill>
                  <p:spPr>
                    <a:xfrm>
                      <a:off x="480127" y="1910858"/>
                      <a:ext cx="119543" cy="19688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46">
                  <p14:nvContentPartPr>
                    <p14:cNvPr id="686" name="Håndskrift 685">
                      <a:extLst>
                        <a:ext uri="{FF2B5EF4-FFF2-40B4-BE49-F238E27FC236}">
                          <a16:creationId xmlns:a16="http://schemas.microsoft.com/office/drawing/2014/main" id="{ABC57683-3746-42CC-BFDF-69C57216F3D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69917" y="1677506"/>
                    <a:ext cx="28800" cy="47160"/>
                  </p14:xfrm>
                </p:contentPart>
              </mc:Choice>
              <mc:Fallback xmlns="">
                <p:pic>
                  <p:nvPicPr>
                    <p:cNvPr id="686" name="Håndskrift 685">
                      <a:extLst>
                        <a:ext uri="{FF2B5EF4-FFF2-40B4-BE49-F238E27FC236}">
                          <a16:creationId xmlns:a16="http://schemas.microsoft.com/office/drawing/2014/main" id="{ABC57683-3746-42CC-BFDF-69C57216F3DF}"/>
                        </a:ext>
                      </a:extLst>
                    </p:cNvPr>
                    <p:cNvPicPr/>
                    <p:nvPr/>
                  </p:nvPicPr>
                  <p:blipFill>
                    <a:blip r:embed="rId1070"/>
                    <a:stretch>
                      <a:fillRect/>
                    </a:stretch>
                  </p:blipFill>
                  <p:spPr>
                    <a:xfrm>
                      <a:off x="817553" y="1617044"/>
                      <a:ext cx="133004" cy="16747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47">
                  <p14:nvContentPartPr>
                    <p14:cNvPr id="687" name="Håndskrift 686">
                      <a:extLst>
                        <a:ext uri="{FF2B5EF4-FFF2-40B4-BE49-F238E27FC236}">
                          <a16:creationId xmlns:a16="http://schemas.microsoft.com/office/drawing/2014/main" id="{3B70D18E-75BE-44C0-8900-1C3381A9B3E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86197" y="1527026"/>
                    <a:ext cx="77040" cy="88920"/>
                  </p14:xfrm>
                </p:contentPart>
              </mc:Choice>
              <mc:Fallback xmlns="">
                <p:pic>
                  <p:nvPicPr>
                    <p:cNvPr id="687" name="Håndskrift 686">
                      <a:extLst>
                        <a:ext uri="{FF2B5EF4-FFF2-40B4-BE49-F238E27FC236}">
                          <a16:creationId xmlns:a16="http://schemas.microsoft.com/office/drawing/2014/main" id="{3B70D18E-75BE-44C0-8900-1C3381A9B3E0}"/>
                        </a:ext>
                      </a:extLst>
                    </p:cNvPr>
                    <p:cNvPicPr/>
                    <p:nvPr/>
                  </p:nvPicPr>
                  <p:blipFill>
                    <a:blip r:embed="rId1005"/>
                    <a:stretch>
                      <a:fillRect/>
                    </a:stretch>
                  </p:blipFill>
                  <p:spPr>
                    <a:xfrm>
                      <a:off x="933066" y="1466122"/>
                      <a:ext cx="182771" cy="21011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48">
                  <p14:nvContentPartPr>
                    <p14:cNvPr id="688" name="Håndskrift 687">
                      <a:extLst>
                        <a:ext uri="{FF2B5EF4-FFF2-40B4-BE49-F238E27FC236}">
                          <a16:creationId xmlns:a16="http://schemas.microsoft.com/office/drawing/2014/main" id="{28CC2BD0-5782-45D0-9AE1-D347E7FE09F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91597" y="1414706"/>
                    <a:ext cx="121680" cy="66600"/>
                  </p14:xfrm>
                </p:contentPart>
              </mc:Choice>
              <mc:Fallback xmlns="">
                <p:pic>
                  <p:nvPicPr>
                    <p:cNvPr id="688" name="Håndskrift 687">
                      <a:extLst>
                        <a:ext uri="{FF2B5EF4-FFF2-40B4-BE49-F238E27FC236}">
                          <a16:creationId xmlns:a16="http://schemas.microsoft.com/office/drawing/2014/main" id="{28CC2BD0-5782-45D0-9AE1-D347E7FE09F4}"/>
                        </a:ext>
                      </a:extLst>
                    </p:cNvPr>
                    <p:cNvPicPr/>
                    <p:nvPr/>
                  </p:nvPicPr>
                  <p:blipFill>
                    <a:blip r:embed="rId1073"/>
                    <a:stretch>
                      <a:fillRect/>
                    </a:stretch>
                  </p:blipFill>
                  <p:spPr>
                    <a:xfrm>
                      <a:off x="937993" y="1354161"/>
                      <a:ext cx="228351" cy="1870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49">
                  <p14:nvContentPartPr>
                    <p14:cNvPr id="689" name="Håndskrift 688">
                      <a:extLst>
                        <a:ext uri="{FF2B5EF4-FFF2-40B4-BE49-F238E27FC236}">
                          <a16:creationId xmlns:a16="http://schemas.microsoft.com/office/drawing/2014/main" id="{4C1CE561-F00C-4E3F-A8BA-85F2955B4C3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92477" y="1353866"/>
                    <a:ext cx="360" cy="29880"/>
                  </p14:xfrm>
                </p:contentPart>
              </mc:Choice>
              <mc:Fallback xmlns="">
                <p:pic>
                  <p:nvPicPr>
                    <p:cNvPr id="689" name="Håndskrift 688">
                      <a:extLst>
                        <a:ext uri="{FF2B5EF4-FFF2-40B4-BE49-F238E27FC236}">
                          <a16:creationId xmlns:a16="http://schemas.microsoft.com/office/drawing/2014/main" id="{4C1CE561-F00C-4E3F-A8BA-85F2955B4C37}"/>
                        </a:ext>
                      </a:extLst>
                    </p:cNvPr>
                    <p:cNvPicPr/>
                    <p:nvPr/>
                  </p:nvPicPr>
                  <p:blipFill>
                    <a:blip r:embed="rId1075"/>
                    <a:stretch>
                      <a:fillRect/>
                    </a:stretch>
                  </p:blipFill>
                  <p:spPr>
                    <a:xfrm>
                      <a:off x="1156477" y="1294106"/>
                      <a:ext cx="72000" cy="14880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50">
                  <p14:nvContentPartPr>
                    <p14:cNvPr id="690" name="Håndskrift 689">
                      <a:extLst>
                        <a:ext uri="{FF2B5EF4-FFF2-40B4-BE49-F238E27FC236}">
                          <a16:creationId xmlns:a16="http://schemas.microsoft.com/office/drawing/2014/main" id="{78BA382E-BBDF-42A2-9F39-F5A54767896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43317" y="1163786"/>
                    <a:ext cx="77040" cy="84240"/>
                  </p14:xfrm>
                </p:contentPart>
              </mc:Choice>
              <mc:Fallback xmlns="">
                <p:pic>
                  <p:nvPicPr>
                    <p:cNvPr id="690" name="Håndskrift 689">
                      <a:extLst>
                        <a:ext uri="{FF2B5EF4-FFF2-40B4-BE49-F238E27FC236}">
                          <a16:creationId xmlns:a16="http://schemas.microsoft.com/office/drawing/2014/main" id="{78BA382E-BBDF-42A2-9F39-F5A54767896C}"/>
                        </a:ext>
                      </a:extLst>
                    </p:cNvPr>
                    <p:cNvPicPr/>
                    <p:nvPr/>
                  </p:nvPicPr>
                  <p:blipFill>
                    <a:blip r:embed="rId1005"/>
                    <a:stretch>
                      <a:fillRect/>
                    </a:stretch>
                  </p:blipFill>
                  <p:spPr>
                    <a:xfrm>
                      <a:off x="1290186" y="1102743"/>
                      <a:ext cx="182771" cy="20571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51">
                  <p14:nvContentPartPr>
                    <p14:cNvPr id="691" name="Håndskrift 690">
                      <a:extLst>
                        <a:ext uri="{FF2B5EF4-FFF2-40B4-BE49-F238E27FC236}">
                          <a16:creationId xmlns:a16="http://schemas.microsoft.com/office/drawing/2014/main" id="{CA80EA54-4494-49E5-8025-EB51E72041B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65797" y="1181066"/>
                    <a:ext cx="25560" cy="92160"/>
                  </p14:xfrm>
                </p:contentPart>
              </mc:Choice>
              <mc:Fallback xmlns="">
                <p:pic>
                  <p:nvPicPr>
                    <p:cNvPr id="691" name="Håndskrift 690">
                      <a:extLst>
                        <a:ext uri="{FF2B5EF4-FFF2-40B4-BE49-F238E27FC236}">
                          <a16:creationId xmlns:a16="http://schemas.microsoft.com/office/drawing/2014/main" id="{CA80EA54-4494-49E5-8025-EB51E72041B5}"/>
                        </a:ext>
                      </a:extLst>
                    </p:cNvPr>
                    <p:cNvPicPr/>
                    <p:nvPr/>
                  </p:nvPicPr>
                  <p:blipFill>
                    <a:blip r:embed="rId970"/>
                    <a:stretch>
                      <a:fillRect/>
                    </a:stretch>
                  </p:blipFill>
                  <p:spPr>
                    <a:xfrm>
                      <a:off x="1512547" y="1120033"/>
                      <a:ext cx="131528" cy="21361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52">
                  <p14:nvContentPartPr>
                    <p14:cNvPr id="692" name="Håndskrift 691">
                      <a:extLst>
                        <a:ext uri="{FF2B5EF4-FFF2-40B4-BE49-F238E27FC236}">
                          <a16:creationId xmlns:a16="http://schemas.microsoft.com/office/drawing/2014/main" id="{D4930F52-81FE-418A-A738-D1332687413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97837" y="1250546"/>
                    <a:ext cx="105120" cy="93240"/>
                  </p14:xfrm>
                </p:contentPart>
              </mc:Choice>
              <mc:Fallback xmlns="">
                <p:pic>
                  <p:nvPicPr>
                    <p:cNvPr id="692" name="Håndskrift 691">
                      <a:extLst>
                        <a:ext uri="{FF2B5EF4-FFF2-40B4-BE49-F238E27FC236}">
                          <a16:creationId xmlns:a16="http://schemas.microsoft.com/office/drawing/2014/main" id="{D4930F52-81FE-418A-A738-D13326874139}"/>
                        </a:ext>
                      </a:extLst>
                    </p:cNvPr>
                    <p:cNvPicPr/>
                    <p:nvPr/>
                  </p:nvPicPr>
                  <p:blipFill>
                    <a:blip r:embed="rId1032"/>
                    <a:stretch>
                      <a:fillRect/>
                    </a:stretch>
                  </p:blipFill>
                  <p:spPr>
                    <a:xfrm>
                      <a:off x="1544477" y="1190001"/>
                      <a:ext cx="211307" cy="21372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53">
                  <p14:nvContentPartPr>
                    <p14:cNvPr id="693" name="Håndskrift 692">
                      <a:extLst>
                        <a:ext uri="{FF2B5EF4-FFF2-40B4-BE49-F238E27FC236}">
                          <a16:creationId xmlns:a16="http://schemas.microsoft.com/office/drawing/2014/main" id="{AFD33281-FFE5-4DCA-90F4-78C4EFB0167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72797" y="1302386"/>
                    <a:ext cx="136800" cy="65160"/>
                  </p14:xfrm>
                </p:contentPart>
              </mc:Choice>
              <mc:Fallback xmlns="">
                <p:pic>
                  <p:nvPicPr>
                    <p:cNvPr id="693" name="Håndskrift 692">
                      <a:extLst>
                        <a:ext uri="{FF2B5EF4-FFF2-40B4-BE49-F238E27FC236}">
                          <a16:creationId xmlns:a16="http://schemas.microsoft.com/office/drawing/2014/main" id="{AFD33281-FFE5-4DCA-90F4-78C4EFB0167B}"/>
                        </a:ext>
                      </a:extLst>
                    </p:cNvPr>
                    <p:cNvPicPr/>
                    <p:nvPr/>
                  </p:nvPicPr>
                  <p:blipFill>
                    <a:blip r:embed="rId980"/>
                    <a:stretch>
                      <a:fillRect/>
                    </a:stretch>
                  </p:blipFill>
                  <p:spPr>
                    <a:xfrm>
                      <a:off x="1719567" y="1240914"/>
                      <a:ext cx="242727" cy="18748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54">
                  <p14:nvContentPartPr>
                    <p14:cNvPr id="694" name="Håndskrift 693">
                      <a:extLst>
                        <a:ext uri="{FF2B5EF4-FFF2-40B4-BE49-F238E27FC236}">
                          <a16:creationId xmlns:a16="http://schemas.microsoft.com/office/drawing/2014/main" id="{644ECCA3-71D0-450B-A972-E77D843C703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16077" y="1442066"/>
                    <a:ext cx="72360" cy="92520"/>
                  </p14:xfrm>
                </p:contentPart>
              </mc:Choice>
              <mc:Fallback xmlns="">
                <p:pic>
                  <p:nvPicPr>
                    <p:cNvPr id="694" name="Håndskrift 693">
                      <a:extLst>
                        <a:ext uri="{FF2B5EF4-FFF2-40B4-BE49-F238E27FC236}">
                          <a16:creationId xmlns:a16="http://schemas.microsoft.com/office/drawing/2014/main" id="{644ECCA3-71D0-450B-A972-E77D843C7039}"/>
                        </a:ext>
                      </a:extLst>
                    </p:cNvPr>
                    <p:cNvPicPr/>
                    <p:nvPr/>
                  </p:nvPicPr>
                  <p:blipFill>
                    <a:blip r:embed="rId1081"/>
                    <a:stretch>
                      <a:fillRect/>
                    </a:stretch>
                  </p:blipFill>
                  <p:spPr>
                    <a:xfrm>
                      <a:off x="1862871" y="1380794"/>
                      <a:ext cx="178240" cy="2144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55">
                  <p14:nvContentPartPr>
                    <p14:cNvPr id="695" name="Håndskrift 694">
                      <a:extLst>
                        <a:ext uri="{FF2B5EF4-FFF2-40B4-BE49-F238E27FC236}">
                          <a16:creationId xmlns:a16="http://schemas.microsoft.com/office/drawing/2014/main" id="{132046AD-565C-4248-B70A-9A47353E773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39477" y="1565186"/>
                    <a:ext cx="59040" cy="72360"/>
                  </p14:xfrm>
                </p:contentPart>
              </mc:Choice>
              <mc:Fallback xmlns="">
                <p:pic>
                  <p:nvPicPr>
                    <p:cNvPr id="695" name="Håndskrift 694">
                      <a:extLst>
                        <a:ext uri="{FF2B5EF4-FFF2-40B4-BE49-F238E27FC236}">
                          <a16:creationId xmlns:a16="http://schemas.microsoft.com/office/drawing/2014/main" id="{132046AD-565C-4248-B70A-9A47353E7737}"/>
                        </a:ext>
                      </a:extLst>
                    </p:cNvPr>
                    <p:cNvPicPr/>
                    <p:nvPr/>
                  </p:nvPicPr>
                  <p:blipFill>
                    <a:blip r:embed="rId1058"/>
                    <a:stretch>
                      <a:fillRect/>
                    </a:stretch>
                  </p:blipFill>
                  <p:spPr>
                    <a:xfrm>
                      <a:off x="1886288" y="1504379"/>
                      <a:ext cx="164886" cy="19336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56">
                  <p14:nvContentPartPr>
                    <p14:cNvPr id="696" name="Håndskrift 695">
                      <a:extLst>
                        <a:ext uri="{FF2B5EF4-FFF2-40B4-BE49-F238E27FC236}">
                          <a16:creationId xmlns:a16="http://schemas.microsoft.com/office/drawing/2014/main" id="{2D7606A1-9452-4568-B7CB-DE5B6422B66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75837" y="1686506"/>
                    <a:ext cx="99360" cy="86760"/>
                  </p14:xfrm>
                </p:contentPart>
              </mc:Choice>
              <mc:Fallback xmlns="">
                <p:pic>
                  <p:nvPicPr>
                    <p:cNvPr id="696" name="Håndskrift 695">
                      <a:extLst>
                        <a:ext uri="{FF2B5EF4-FFF2-40B4-BE49-F238E27FC236}">
                          <a16:creationId xmlns:a16="http://schemas.microsoft.com/office/drawing/2014/main" id="{2D7606A1-9452-4568-B7CB-DE5B6422B66F}"/>
                        </a:ext>
                      </a:extLst>
                    </p:cNvPr>
                    <p:cNvPicPr/>
                    <p:nvPr/>
                  </p:nvPicPr>
                  <p:blipFill>
                    <a:blip r:embed="rId1084"/>
                    <a:stretch>
                      <a:fillRect/>
                    </a:stretch>
                  </p:blipFill>
                  <p:spPr>
                    <a:xfrm>
                      <a:off x="1922418" y="1625835"/>
                      <a:ext cx="205665" cy="20749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57">
                  <p14:nvContentPartPr>
                    <p14:cNvPr id="697" name="Håndskrift 696">
                      <a:extLst>
                        <a:ext uri="{FF2B5EF4-FFF2-40B4-BE49-F238E27FC236}">
                          <a16:creationId xmlns:a16="http://schemas.microsoft.com/office/drawing/2014/main" id="{A54210F6-A95F-48F7-B6F1-66439620563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89917" y="1599026"/>
                    <a:ext cx="98640" cy="142200"/>
                  </p14:xfrm>
                </p:contentPart>
              </mc:Choice>
              <mc:Fallback xmlns="">
                <p:pic>
                  <p:nvPicPr>
                    <p:cNvPr id="697" name="Håndskrift 696">
                      <a:extLst>
                        <a:ext uri="{FF2B5EF4-FFF2-40B4-BE49-F238E27FC236}">
                          <a16:creationId xmlns:a16="http://schemas.microsoft.com/office/drawing/2014/main" id="{A54210F6-A95F-48F7-B6F1-664396205636}"/>
                        </a:ext>
                      </a:extLst>
                    </p:cNvPr>
                    <p:cNvPicPr/>
                    <p:nvPr/>
                  </p:nvPicPr>
                  <p:blipFill>
                    <a:blip r:embed="rId1046"/>
                    <a:stretch>
                      <a:fillRect/>
                    </a:stretch>
                  </p:blipFill>
                  <p:spPr>
                    <a:xfrm>
                      <a:off x="1536598" y="1538257"/>
                      <a:ext cx="204745" cy="26313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58">
                  <p14:nvContentPartPr>
                    <p14:cNvPr id="698" name="Håndskrift 697">
                      <a:extLst>
                        <a:ext uri="{FF2B5EF4-FFF2-40B4-BE49-F238E27FC236}">
                          <a16:creationId xmlns:a16="http://schemas.microsoft.com/office/drawing/2014/main" id="{87363E6C-EA92-43A8-B50A-8C3A21819B6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31157" y="1472666"/>
                    <a:ext cx="17280" cy="26640"/>
                  </p14:xfrm>
                </p:contentPart>
              </mc:Choice>
              <mc:Fallback xmlns="">
                <p:pic>
                  <p:nvPicPr>
                    <p:cNvPr id="698" name="Håndskrift 697">
                      <a:extLst>
                        <a:ext uri="{FF2B5EF4-FFF2-40B4-BE49-F238E27FC236}">
                          <a16:creationId xmlns:a16="http://schemas.microsoft.com/office/drawing/2014/main" id="{87363E6C-EA92-43A8-B50A-8C3A21819B6A}"/>
                        </a:ext>
                      </a:extLst>
                    </p:cNvPr>
                    <p:cNvPicPr/>
                    <p:nvPr/>
                  </p:nvPicPr>
                  <p:blipFill>
                    <a:blip r:embed="rId1087"/>
                    <a:stretch>
                      <a:fillRect/>
                    </a:stretch>
                  </p:blipFill>
                  <p:spPr>
                    <a:xfrm>
                      <a:off x="1378793" y="1413466"/>
                      <a:ext cx="121484" cy="14444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59">
                  <p14:nvContentPartPr>
                    <p14:cNvPr id="699" name="Håndskrift 698">
                      <a:extLst>
                        <a:ext uri="{FF2B5EF4-FFF2-40B4-BE49-F238E27FC236}">
                          <a16:creationId xmlns:a16="http://schemas.microsoft.com/office/drawing/2014/main" id="{22FC6C28-CAD6-41A8-88B2-A1844A8E75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55837" y="1560146"/>
                    <a:ext cx="76680" cy="101520"/>
                  </p14:xfrm>
                </p:contentPart>
              </mc:Choice>
              <mc:Fallback xmlns="">
                <p:pic>
                  <p:nvPicPr>
                    <p:cNvPr id="699" name="Håndskrift 698">
                      <a:extLst>
                        <a:ext uri="{FF2B5EF4-FFF2-40B4-BE49-F238E27FC236}">
                          <a16:creationId xmlns:a16="http://schemas.microsoft.com/office/drawing/2014/main" id="{22FC6C28-CAD6-41A8-88B2-A1844A8E75CD}"/>
                        </a:ext>
                      </a:extLst>
                    </p:cNvPr>
                    <p:cNvPicPr/>
                    <p:nvPr/>
                  </p:nvPicPr>
                  <p:blipFill>
                    <a:blip r:embed="rId982"/>
                    <a:stretch>
                      <a:fillRect/>
                    </a:stretch>
                  </p:blipFill>
                  <p:spPr>
                    <a:xfrm>
                      <a:off x="1202587" y="1498989"/>
                      <a:ext cx="182648" cy="22322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60">
                  <p14:nvContentPartPr>
                    <p14:cNvPr id="700" name="Håndskrift 699">
                      <a:extLst>
                        <a:ext uri="{FF2B5EF4-FFF2-40B4-BE49-F238E27FC236}">
                          <a16:creationId xmlns:a16="http://schemas.microsoft.com/office/drawing/2014/main" id="{051F6F55-51E0-483B-B5EC-9DD5C22519C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75357" y="1772906"/>
                    <a:ext cx="8640" cy="12960"/>
                  </p14:xfrm>
                </p:contentPart>
              </mc:Choice>
              <mc:Fallback xmlns="">
                <p:pic>
                  <p:nvPicPr>
                    <p:cNvPr id="700" name="Håndskrift 699">
                      <a:extLst>
                        <a:ext uri="{FF2B5EF4-FFF2-40B4-BE49-F238E27FC236}">
                          <a16:creationId xmlns:a16="http://schemas.microsoft.com/office/drawing/2014/main" id="{051F6F55-51E0-483B-B5EC-9DD5C22519C5}"/>
                        </a:ext>
                      </a:extLst>
                    </p:cNvPr>
                    <p:cNvPicPr/>
                    <p:nvPr/>
                  </p:nvPicPr>
                  <p:blipFill>
                    <a:blip r:embed="rId1090"/>
                    <a:stretch>
                      <a:fillRect/>
                    </a:stretch>
                  </p:blipFill>
                  <p:spPr>
                    <a:xfrm>
                      <a:off x="1321357" y="1713997"/>
                      <a:ext cx="116100" cy="13018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61">
                  <p14:nvContentPartPr>
                    <p14:cNvPr id="701" name="Håndskrift 700">
                      <a:extLst>
                        <a:ext uri="{FF2B5EF4-FFF2-40B4-BE49-F238E27FC236}">
                          <a16:creationId xmlns:a16="http://schemas.microsoft.com/office/drawing/2014/main" id="{C7A055AB-E9BD-428A-94EA-B7B16E47C70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51237" y="1868306"/>
                    <a:ext cx="34920" cy="19800"/>
                  </p14:xfrm>
                </p:contentPart>
              </mc:Choice>
              <mc:Fallback xmlns="">
                <p:pic>
                  <p:nvPicPr>
                    <p:cNvPr id="701" name="Håndskrift 700">
                      <a:extLst>
                        <a:ext uri="{FF2B5EF4-FFF2-40B4-BE49-F238E27FC236}">
                          <a16:creationId xmlns:a16="http://schemas.microsoft.com/office/drawing/2014/main" id="{C7A055AB-E9BD-428A-94EA-B7B16E47C708}"/>
                        </a:ext>
                      </a:extLst>
                    </p:cNvPr>
                    <p:cNvPicPr/>
                    <p:nvPr/>
                  </p:nvPicPr>
                  <p:blipFill>
                    <a:blip r:embed="rId999"/>
                    <a:stretch>
                      <a:fillRect/>
                    </a:stretch>
                  </p:blipFill>
                  <p:spPr>
                    <a:xfrm>
                      <a:off x="1298328" y="1808306"/>
                      <a:ext cx="140209" cy="1392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62">
                  <p14:nvContentPartPr>
                    <p14:cNvPr id="702" name="Håndskrift 701">
                      <a:extLst>
                        <a:ext uri="{FF2B5EF4-FFF2-40B4-BE49-F238E27FC236}">
                          <a16:creationId xmlns:a16="http://schemas.microsoft.com/office/drawing/2014/main" id="{88F3EF49-018C-4949-9D4E-7A89838EB27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02437" y="1963706"/>
                    <a:ext cx="3600" cy="360"/>
                  </p14:xfrm>
                </p:contentPart>
              </mc:Choice>
              <mc:Fallback xmlns="">
                <p:pic>
                  <p:nvPicPr>
                    <p:cNvPr id="702" name="Håndskrift 701">
                      <a:extLst>
                        <a:ext uri="{FF2B5EF4-FFF2-40B4-BE49-F238E27FC236}">
                          <a16:creationId xmlns:a16="http://schemas.microsoft.com/office/drawing/2014/main" id="{88F3EF49-018C-4949-9D4E-7A89838EB27F}"/>
                        </a:ext>
                      </a:extLst>
                    </p:cNvPr>
                    <p:cNvPicPr/>
                    <p:nvPr/>
                  </p:nvPicPr>
                  <p:blipFill>
                    <a:blip r:embed="rId1093"/>
                    <a:stretch>
                      <a:fillRect/>
                    </a:stretch>
                  </p:blipFill>
                  <p:spPr>
                    <a:xfrm>
                      <a:off x="1451008" y="1927706"/>
                      <a:ext cx="105943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63">
                  <p14:nvContentPartPr>
                    <p14:cNvPr id="703" name="Håndskrift 702">
                      <a:extLst>
                        <a:ext uri="{FF2B5EF4-FFF2-40B4-BE49-F238E27FC236}">
                          <a16:creationId xmlns:a16="http://schemas.microsoft.com/office/drawing/2014/main" id="{0967A4EA-11F1-46A0-9CD5-3234601A723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78517" y="1947506"/>
                    <a:ext cx="49680" cy="39240"/>
                  </p14:xfrm>
                </p:contentPart>
              </mc:Choice>
              <mc:Fallback xmlns="">
                <p:pic>
                  <p:nvPicPr>
                    <p:cNvPr id="703" name="Håndskrift 702">
                      <a:extLst>
                        <a:ext uri="{FF2B5EF4-FFF2-40B4-BE49-F238E27FC236}">
                          <a16:creationId xmlns:a16="http://schemas.microsoft.com/office/drawing/2014/main" id="{0967A4EA-11F1-46A0-9CD5-3234601A7237}"/>
                        </a:ext>
                      </a:extLst>
                    </p:cNvPr>
                    <p:cNvPicPr/>
                    <p:nvPr/>
                  </p:nvPicPr>
                  <p:blipFill>
                    <a:blip r:embed="rId984"/>
                    <a:stretch>
                      <a:fillRect/>
                    </a:stretch>
                  </p:blipFill>
                  <p:spPr>
                    <a:xfrm>
                      <a:off x="1225098" y="1887137"/>
                      <a:ext cx="155985" cy="15937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64">
                  <p14:nvContentPartPr>
                    <p14:cNvPr id="704" name="Håndskrift 703">
                      <a:extLst>
                        <a:ext uri="{FF2B5EF4-FFF2-40B4-BE49-F238E27FC236}">
                          <a16:creationId xmlns:a16="http://schemas.microsoft.com/office/drawing/2014/main" id="{1B949418-0506-4E7C-BE45-037960EE25F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41277" y="2019506"/>
                    <a:ext cx="21960" cy="14400"/>
                  </p14:xfrm>
                </p:contentPart>
              </mc:Choice>
              <mc:Fallback xmlns="">
                <p:pic>
                  <p:nvPicPr>
                    <p:cNvPr id="704" name="Håndskrift 703">
                      <a:extLst>
                        <a:ext uri="{FF2B5EF4-FFF2-40B4-BE49-F238E27FC236}">
                          <a16:creationId xmlns:a16="http://schemas.microsoft.com/office/drawing/2014/main" id="{1B949418-0506-4E7C-BE45-037960EE25FB}"/>
                        </a:ext>
                      </a:extLst>
                    </p:cNvPr>
                    <p:cNvPicPr/>
                    <p:nvPr/>
                  </p:nvPicPr>
                  <p:blipFill>
                    <a:blip r:embed="rId1028"/>
                    <a:stretch>
                      <a:fillRect/>
                    </a:stretch>
                  </p:blipFill>
                  <p:spPr>
                    <a:xfrm>
                      <a:off x="987716" y="1959506"/>
                      <a:ext cx="128546" cy="1338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65">
                  <p14:nvContentPartPr>
                    <p14:cNvPr id="705" name="Håndskrift 704">
                      <a:extLst>
                        <a:ext uri="{FF2B5EF4-FFF2-40B4-BE49-F238E27FC236}">
                          <a16:creationId xmlns:a16="http://schemas.microsoft.com/office/drawing/2014/main" id="{92988400-6FC4-4AE5-A93D-0DE0742B3CE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74237" y="1908266"/>
                    <a:ext cx="39240" cy="63720"/>
                  </p14:xfrm>
                </p:contentPart>
              </mc:Choice>
              <mc:Fallback xmlns="">
                <p:pic>
                  <p:nvPicPr>
                    <p:cNvPr id="705" name="Håndskrift 704">
                      <a:extLst>
                        <a:ext uri="{FF2B5EF4-FFF2-40B4-BE49-F238E27FC236}">
                          <a16:creationId xmlns:a16="http://schemas.microsoft.com/office/drawing/2014/main" id="{92988400-6FC4-4AE5-A93D-0DE0742B3CEE}"/>
                        </a:ext>
                      </a:extLst>
                    </p:cNvPr>
                    <p:cNvPicPr/>
                    <p:nvPr/>
                  </p:nvPicPr>
                  <p:blipFill>
                    <a:blip r:embed="rId1003"/>
                    <a:stretch>
                      <a:fillRect/>
                    </a:stretch>
                  </p:blipFill>
                  <p:spPr>
                    <a:xfrm>
                      <a:off x="821210" y="1847580"/>
                      <a:ext cx="144764" cy="1844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66">
                  <p14:nvContentPartPr>
                    <p14:cNvPr id="706" name="Håndskrift 705">
                      <a:extLst>
                        <a:ext uri="{FF2B5EF4-FFF2-40B4-BE49-F238E27FC236}">
                          <a16:creationId xmlns:a16="http://schemas.microsoft.com/office/drawing/2014/main" id="{9E9690A6-584C-4CEE-92F1-230300AE71E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86757" y="2146586"/>
                    <a:ext cx="51840" cy="93600"/>
                  </p14:xfrm>
                </p:contentPart>
              </mc:Choice>
              <mc:Fallback xmlns="">
                <p:pic>
                  <p:nvPicPr>
                    <p:cNvPr id="706" name="Håndskrift 705">
                      <a:extLst>
                        <a:ext uri="{FF2B5EF4-FFF2-40B4-BE49-F238E27FC236}">
                          <a16:creationId xmlns:a16="http://schemas.microsoft.com/office/drawing/2014/main" id="{9E9690A6-584C-4CEE-92F1-230300AE71EA}"/>
                        </a:ext>
                      </a:extLst>
                    </p:cNvPr>
                    <p:cNvPicPr/>
                    <p:nvPr/>
                  </p:nvPicPr>
                  <p:blipFill>
                    <a:blip r:embed="rId1098"/>
                    <a:stretch>
                      <a:fillRect/>
                    </a:stretch>
                  </p:blipFill>
                  <p:spPr>
                    <a:xfrm>
                      <a:off x="733859" y="2085410"/>
                      <a:ext cx="157107" cy="21534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67">
                  <p14:nvContentPartPr>
                    <p14:cNvPr id="707" name="Håndskrift 706">
                      <a:extLst>
                        <a:ext uri="{FF2B5EF4-FFF2-40B4-BE49-F238E27FC236}">
                          <a16:creationId xmlns:a16="http://schemas.microsoft.com/office/drawing/2014/main" id="{0833C4E3-0076-4BE4-9324-796A706593B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91357" y="2281586"/>
                    <a:ext cx="82440" cy="105120"/>
                  </p14:xfrm>
                </p:contentPart>
              </mc:Choice>
              <mc:Fallback xmlns="">
                <p:pic>
                  <p:nvPicPr>
                    <p:cNvPr id="707" name="Håndskrift 706">
                      <a:extLst>
                        <a:ext uri="{FF2B5EF4-FFF2-40B4-BE49-F238E27FC236}">
                          <a16:creationId xmlns:a16="http://schemas.microsoft.com/office/drawing/2014/main" id="{0833C4E3-0076-4BE4-9324-796A706593BC}"/>
                        </a:ext>
                      </a:extLst>
                    </p:cNvPr>
                    <p:cNvPicPr/>
                    <p:nvPr/>
                  </p:nvPicPr>
                  <p:blipFill>
                    <a:blip r:embed="rId982"/>
                    <a:stretch>
                      <a:fillRect/>
                    </a:stretch>
                  </p:blipFill>
                  <p:spPr>
                    <a:xfrm>
                      <a:off x="638170" y="2220823"/>
                      <a:ext cx="188282" cy="22603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68">
                  <p14:nvContentPartPr>
                    <p14:cNvPr id="708" name="Håndskrift 707">
                      <a:extLst>
                        <a:ext uri="{FF2B5EF4-FFF2-40B4-BE49-F238E27FC236}">
                          <a16:creationId xmlns:a16="http://schemas.microsoft.com/office/drawing/2014/main" id="{46A95D98-651E-48F9-BE09-827A9891898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37597" y="2519906"/>
                    <a:ext cx="73800" cy="29880"/>
                  </p14:xfrm>
                </p:contentPart>
              </mc:Choice>
              <mc:Fallback xmlns="">
                <p:pic>
                  <p:nvPicPr>
                    <p:cNvPr id="708" name="Håndskrift 707">
                      <a:extLst>
                        <a:ext uri="{FF2B5EF4-FFF2-40B4-BE49-F238E27FC236}">
                          <a16:creationId xmlns:a16="http://schemas.microsoft.com/office/drawing/2014/main" id="{46A95D98-651E-48F9-BE09-827A98918985}"/>
                        </a:ext>
                      </a:extLst>
                    </p:cNvPr>
                    <p:cNvPicPr/>
                    <p:nvPr/>
                  </p:nvPicPr>
                  <p:blipFill>
                    <a:blip r:embed="rId1034"/>
                    <a:stretch>
                      <a:fillRect/>
                    </a:stretch>
                  </p:blipFill>
                  <p:spPr>
                    <a:xfrm>
                      <a:off x="884503" y="2458926"/>
                      <a:ext cx="179456" cy="15122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69">
                  <p14:nvContentPartPr>
                    <p14:cNvPr id="709" name="Håndskrift 708">
                      <a:extLst>
                        <a:ext uri="{FF2B5EF4-FFF2-40B4-BE49-F238E27FC236}">
                          <a16:creationId xmlns:a16="http://schemas.microsoft.com/office/drawing/2014/main" id="{63DF200A-A868-4F93-A87E-5992305A49E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844077" y="2501186"/>
                    <a:ext cx="10440" cy="19080"/>
                  </p14:xfrm>
                </p:contentPart>
              </mc:Choice>
              <mc:Fallback xmlns="">
                <p:pic>
                  <p:nvPicPr>
                    <p:cNvPr id="709" name="Håndskrift 708">
                      <a:extLst>
                        <a:ext uri="{FF2B5EF4-FFF2-40B4-BE49-F238E27FC236}">
                          <a16:creationId xmlns:a16="http://schemas.microsoft.com/office/drawing/2014/main" id="{63DF200A-A868-4F93-A87E-5992305A49E5}"/>
                        </a:ext>
                      </a:extLst>
                    </p:cNvPr>
                    <p:cNvPicPr/>
                    <p:nvPr/>
                  </p:nvPicPr>
                  <p:blipFill>
                    <a:blip r:embed="rId1090"/>
                    <a:stretch>
                      <a:fillRect/>
                    </a:stretch>
                  </p:blipFill>
                  <p:spPr>
                    <a:xfrm>
                      <a:off x="1791877" y="2439638"/>
                      <a:ext cx="114318" cy="14156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70">
                  <p14:nvContentPartPr>
                    <p14:cNvPr id="710" name="Håndskrift 709">
                      <a:extLst>
                        <a:ext uri="{FF2B5EF4-FFF2-40B4-BE49-F238E27FC236}">
                          <a16:creationId xmlns:a16="http://schemas.microsoft.com/office/drawing/2014/main" id="{F2091DB0-DA2E-44C4-8F6C-9CBB9B4E2CA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71517" y="2146586"/>
                    <a:ext cx="90720" cy="100440"/>
                  </p14:xfrm>
                </p:contentPart>
              </mc:Choice>
              <mc:Fallback xmlns="">
                <p:pic>
                  <p:nvPicPr>
                    <p:cNvPr id="710" name="Håndskrift 709">
                      <a:extLst>
                        <a:ext uri="{FF2B5EF4-FFF2-40B4-BE49-F238E27FC236}">
                          <a16:creationId xmlns:a16="http://schemas.microsoft.com/office/drawing/2014/main" id="{F2091DB0-DA2E-44C4-8F6C-9CBB9B4E2CA6}"/>
                        </a:ext>
                      </a:extLst>
                    </p:cNvPr>
                    <p:cNvPicPr/>
                    <p:nvPr/>
                  </p:nvPicPr>
                  <p:blipFill>
                    <a:blip r:embed="rId1084"/>
                    <a:stretch>
                      <a:fillRect/>
                    </a:stretch>
                  </p:blipFill>
                  <p:spPr>
                    <a:xfrm>
                      <a:off x="1918152" y="2085342"/>
                      <a:ext cx="196916" cy="22231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71">
                  <p14:nvContentPartPr>
                    <p14:cNvPr id="711" name="Håndskrift 710">
                      <a:extLst>
                        <a:ext uri="{FF2B5EF4-FFF2-40B4-BE49-F238E27FC236}">
                          <a16:creationId xmlns:a16="http://schemas.microsoft.com/office/drawing/2014/main" id="{6024208F-71CC-41EE-8F79-8909474517C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74397" y="2218226"/>
                    <a:ext cx="62280" cy="155160"/>
                  </p14:xfrm>
                </p:contentPart>
              </mc:Choice>
              <mc:Fallback xmlns="">
                <p:pic>
                  <p:nvPicPr>
                    <p:cNvPr id="711" name="Håndskrift 710">
                      <a:extLst>
                        <a:ext uri="{FF2B5EF4-FFF2-40B4-BE49-F238E27FC236}">
                          <a16:creationId xmlns:a16="http://schemas.microsoft.com/office/drawing/2014/main" id="{6024208F-71CC-41EE-8F79-8909474517C9}"/>
                        </a:ext>
                      </a:extLst>
                    </p:cNvPr>
                    <p:cNvPicPr/>
                    <p:nvPr/>
                  </p:nvPicPr>
                  <p:blipFill>
                    <a:blip r:embed="rId1104"/>
                    <a:stretch>
                      <a:fillRect/>
                    </a:stretch>
                  </p:blipFill>
                  <p:spPr>
                    <a:xfrm>
                      <a:off x="1921166" y="2157139"/>
                      <a:ext cx="168209" cy="27672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72">
                  <p14:nvContentPartPr>
                    <p14:cNvPr id="712" name="Håndskrift 711">
                      <a:extLst>
                        <a:ext uri="{FF2B5EF4-FFF2-40B4-BE49-F238E27FC236}">
                          <a16:creationId xmlns:a16="http://schemas.microsoft.com/office/drawing/2014/main" id="{8DFBD364-2926-471F-BED3-14AC0E0A801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38717" y="3036866"/>
                    <a:ext cx="5040" cy="8640"/>
                  </p14:xfrm>
                </p:contentPart>
              </mc:Choice>
              <mc:Fallback xmlns="">
                <p:pic>
                  <p:nvPicPr>
                    <p:cNvPr id="712" name="Håndskrift 711">
                      <a:extLst>
                        <a:ext uri="{FF2B5EF4-FFF2-40B4-BE49-F238E27FC236}">
                          <a16:creationId xmlns:a16="http://schemas.microsoft.com/office/drawing/2014/main" id="{8DFBD364-2926-471F-BED3-14AC0E0A801F}"/>
                        </a:ext>
                      </a:extLst>
                    </p:cNvPr>
                    <p:cNvPicPr/>
                    <p:nvPr/>
                  </p:nvPicPr>
                  <p:blipFill>
                    <a:blip r:embed="rId1090"/>
                    <a:stretch>
                      <a:fillRect/>
                    </a:stretch>
                  </p:blipFill>
                  <p:spPr>
                    <a:xfrm>
                      <a:off x="1388317" y="2975152"/>
                      <a:ext cx="105336" cy="13145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73">
                  <p14:nvContentPartPr>
                    <p14:cNvPr id="713" name="Håndskrift 712">
                      <a:extLst>
                        <a:ext uri="{FF2B5EF4-FFF2-40B4-BE49-F238E27FC236}">
                          <a16:creationId xmlns:a16="http://schemas.microsoft.com/office/drawing/2014/main" id="{54BECE53-638C-48AA-8541-9A228B085B0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79957" y="3021026"/>
                    <a:ext cx="63360" cy="73080"/>
                  </p14:xfrm>
                </p:contentPart>
              </mc:Choice>
              <mc:Fallback xmlns="">
                <p:pic>
                  <p:nvPicPr>
                    <p:cNvPr id="713" name="Håndskrift 712">
                      <a:extLst>
                        <a:ext uri="{FF2B5EF4-FFF2-40B4-BE49-F238E27FC236}">
                          <a16:creationId xmlns:a16="http://schemas.microsoft.com/office/drawing/2014/main" id="{54BECE53-638C-48AA-8541-9A228B085B08}"/>
                        </a:ext>
                      </a:extLst>
                    </p:cNvPr>
                    <p:cNvPicPr/>
                    <p:nvPr/>
                  </p:nvPicPr>
                  <p:blipFill>
                    <a:blip r:embed="rId1053"/>
                    <a:stretch>
                      <a:fillRect/>
                    </a:stretch>
                  </p:blipFill>
                  <p:spPr>
                    <a:xfrm>
                      <a:off x="1226713" y="2960126"/>
                      <a:ext cx="169315" cy="19427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74">
                  <p14:nvContentPartPr>
                    <p14:cNvPr id="714" name="Håndskrift 713">
                      <a:extLst>
                        <a:ext uri="{FF2B5EF4-FFF2-40B4-BE49-F238E27FC236}">
                          <a16:creationId xmlns:a16="http://schemas.microsoft.com/office/drawing/2014/main" id="{5A9A5BB5-479F-4B2B-8714-00E3E7F28AC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14957" y="3068906"/>
                    <a:ext cx="63000" cy="79200"/>
                  </p14:xfrm>
                </p:contentPart>
              </mc:Choice>
              <mc:Fallback xmlns="">
                <p:pic>
                  <p:nvPicPr>
                    <p:cNvPr id="714" name="Håndskrift 713">
                      <a:extLst>
                        <a:ext uri="{FF2B5EF4-FFF2-40B4-BE49-F238E27FC236}">
                          <a16:creationId xmlns:a16="http://schemas.microsoft.com/office/drawing/2014/main" id="{5A9A5BB5-479F-4B2B-8714-00E3E7F28ACC}"/>
                        </a:ext>
                      </a:extLst>
                    </p:cNvPr>
                    <p:cNvPicPr/>
                    <p:nvPr/>
                  </p:nvPicPr>
                  <p:blipFill>
                    <a:blip r:embed="rId1053"/>
                    <a:stretch>
                      <a:fillRect/>
                    </a:stretch>
                  </p:blipFill>
                  <p:spPr>
                    <a:xfrm>
                      <a:off x="1361567" y="3007983"/>
                      <a:ext cx="169246" cy="20043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75">
                  <p14:nvContentPartPr>
                    <p14:cNvPr id="715" name="Håndskrift 714">
                      <a:extLst>
                        <a:ext uri="{FF2B5EF4-FFF2-40B4-BE49-F238E27FC236}">
                          <a16:creationId xmlns:a16="http://schemas.microsoft.com/office/drawing/2014/main" id="{B33776A9-45E0-4721-9284-3D46CA48000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02437" y="3084746"/>
                    <a:ext cx="15480" cy="36000"/>
                  </p14:xfrm>
                </p:contentPart>
              </mc:Choice>
              <mc:Fallback xmlns="">
                <p:pic>
                  <p:nvPicPr>
                    <p:cNvPr id="715" name="Håndskrift 714">
                      <a:extLst>
                        <a:ext uri="{FF2B5EF4-FFF2-40B4-BE49-F238E27FC236}">
                          <a16:creationId xmlns:a16="http://schemas.microsoft.com/office/drawing/2014/main" id="{B33776A9-45E0-4721-9284-3D46CA48000C}"/>
                        </a:ext>
                      </a:extLst>
                    </p:cNvPr>
                    <p:cNvPicPr/>
                    <p:nvPr/>
                  </p:nvPicPr>
                  <p:blipFill>
                    <a:blip r:embed="rId1109"/>
                    <a:stretch>
                      <a:fillRect/>
                    </a:stretch>
                  </p:blipFill>
                  <p:spPr>
                    <a:xfrm>
                      <a:off x="1450837" y="3024746"/>
                      <a:ext cx="118164" cy="1554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76">
                  <p14:nvContentPartPr>
                    <p14:cNvPr id="716" name="Håndskrift 715">
                      <a:extLst>
                        <a:ext uri="{FF2B5EF4-FFF2-40B4-BE49-F238E27FC236}">
                          <a16:creationId xmlns:a16="http://schemas.microsoft.com/office/drawing/2014/main" id="{26CB02B7-3DF6-4D79-84EA-62E24CC183C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86597" y="2981426"/>
                    <a:ext cx="40320" cy="95760"/>
                  </p14:xfrm>
                </p:contentPart>
              </mc:Choice>
              <mc:Fallback xmlns="">
                <p:pic>
                  <p:nvPicPr>
                    <p:cNvPr id="716" name="Håndskrift 715">
                      <a:extLst>
                        <a:ext uri="{FF2B5EF4-FFF2-40B4-BE49-F238E27FC236}">
                          <a16:creationId xmlns:a16="http://schemas.microsoft.com/office/drawing/2014/main" id="{26CB02B7-3DF6-4D79-84EA-62E24CC183CB}"/>
                        </a:ext>
                      </a:extLst>
                    </p:cNvPr>
                    <p:cNvPicPr/>
                    <p:nvPr/>
                  </p:nvPicPr>
                  <p:blipFill>
                    <a:blip r:embed="rId1026"/>
                    <a:stretch>
                      <a:fillRect/>
                    </a:stretch>
                  </p:blipFill>
                  <p:spPr>
                    <a:xfrm>
                      <a:off x="1433544" y="2920432"/>
                      <a:ext cx="145895" cy="21713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77">
                  <p14:nvContentPartPr>
                    <p14:cNvPr id="717" name="Håndskrift 716">
                      <a:extLst>
                        <a:ext uri="{FF2B5EF4-FFF2-40B4-BE49-F238E27FC236}">
                          <a16:creationId xmlns:a16="http://schemas.microsoft.com/office/drawing/2014/main" id="{36F46AA1-CE3D-45AB-A780-817D387DD7D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31157" y="3132266"/>
                    <a:ext cx="24120" cy="36360"/>
                  </p14:xfrm>
                </p:contentPart>
              </mc:Choice>
              <mc:Fallback xmlns="">
                <p:pic>
                  <p:nvPicPr>
                    <p:cNvPr id="717" name="Håndskrift 716">
                      <a:extLst>
                        <a:ext uri="{FF2B5EF4-FFF2-40B4-BE49-F238E27FC236}">
                          <a16:creationId xmlns:a16="http://schemas.microsoft.com/office/drawing/2014/main" id="{36F46AA1-CE3D-45AB-A780-817D387DD7D9}"/>
                        </a:ext>
                      </a:extLst>
                    </p:cNvPr>
                    <p:cNvPicPr/>
                    <p:nvPr/>
                  </p:nvPicPr>
                  <p:blipFill>
                    <a:blip r:embed="rId1070"/>
                    <a:stretch>
                      <a:fillRect/>
                    </a:stretch>
                  </p:blipFill>
                  <p:spPr>
                    <a:xfrm>
                      <a:off x="1377557" y="3071666"/>
                      <a:ext cx="130784" cy="15695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78">
                  <p14:nvContentPartPr>
                    <p14:cNvPr id="718" name="Håndskrift 717">
                      <a:extLst>
                        <a:ext uri="{FF2B5EF4-FFF2-40B4-BE49-F238E27FC236}">
                          <a16:creationId xmlns:a16="http://schemas.microsoft.com/office/drawing/2014/main" id="{C3E61636-08D2-4046-96F6-CD7DE64C2DE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51237" y="3116786"/>
                    <a:ext cx="27000" cy="78840"/>
                  </p14:xfrm>
                </p:contentPart>
              </mc:Choice>
              <mc:Fallback xmlns="">
                <p:pic>
                  <p:nvPicPr>
                    <p:cNvPr id="718" name="Håndskrift 717">
                      <a:extLst>
                        <a:ext uri="{FF2B5EF4-FFF2-40B4-BE49-F238E27FC236}">
                          <a16:creationId xmlns:a16="http://schemas.microsoft.com/office/drawing/2014/main" id="{C3E61636-08D2-4046-96F6-CD7DE64C2DEA}"/>
                        </a:ext>
                      </a:extLst>
                    </p:cNvPr>
                    <p:cNvPicPr/>
                    <p:nvPr/>
                  </p:nvPicPr>
                  <p:blipFill>
                    <a:blip r:embed="rId1068"/>
                    <a:stretch>
                      <a:fillRect/>
                    </a:stretch>
                  </p:blipFill>
                  <p:spPr>
                    <a:xfrm>
                      <a:off x="1298296" y="3055670"/>
                      <a:ext cx="132353" cy="20046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79">
                  <p14:nvContentPartPr>
                    <p14:cNvPr id="719" name="Håndskrift 718">
                      <a:extLst>
                        <a:ext uri="{FF2B5EF4-FFF2-40B4-BE49-F238E27FC236}">
                          <a16:creationId xmlns:a16="http://schemas.microsoft.com/office/drawing/2014/main" id="{C877F1A3-3AF8-4973-96F0-F9C6F8CE4C4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03717" y="3148466"/>
                    <a:ext cx="18720" cy="59040"/>
                  </p14:xfrm>
                </p:contentPart>
              </mc:Choice>
              <mc:Fallback xmlns="">
                <p:pic>
                  <p:nvPicPr>
                    <p:cNvPr id="719" name="Håndskrift 718">
                      <a:extLst>
                        <a:ext uri="{FF2B5EF4-FFF2-40B4-BE49-F238E27FC236}">
                          <a16:creationId xmlns:a16="http://schemas.microsoft.com/office/drawing/2014/main" id="{C877F1A3-3AF8-4973-96F0-F9C6F8CE4C4B}"/>
                        </a:ext>
                      </a:extLst>
                    </p:cNvPr>
                    <p:cNvPicPr/>
                    <p:nvPr/>
                  </p:nvPicPr>
                  <p:blipFill>
                    <a:blip r:embed="rId1114"/>
                    <a:stretch>
                      <a:fillRect/>
                    </a:stretch>
                  </p:blipFill>
                  <p:spPr>
                    <a:xfrm>
                      <a:off x="1248658" y="3087600"/>
                      <a:ext cx="128287" cy="18016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80">
                  <p14:nvContentPartPr>
                    <p14:cNvPr id="720" name="Håndskrift 719">
                      <a:extLst>
                        <a:ext uri="{FF2B5EF4-FFF2-40B4-BE49-F238E27FC236}">
                          <a16:creationId xmlns:a16="http://schemas.microsoft.com/office/drawing/2014/main" id="{B12E4FA4-45DB-45F5-8B01-4BA23ABFC5F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00397" y="3124346"/>
                    <a:ext cx="360" cy="26640"/>
                  </p14:xfrm>
                </p:contentPart>
              </mc:Choice>
              <mc:Fallback xmlns="">
                <p:pic>
                  <p:nvPicPr>
                    <p:cNvPr id="720" name="Håndskrift 719">
                      <a:extLst>
                        <a:ext uri="{FF2B5EF4-FFF2-40B4-BE49-F238E27FC236}">
                          <a16:creationId xmlns:a16="http://schemas.microsoft.com/office/drawing/2014/main" id="{B12E4FA4-45DB-45F5-8B01-4BA23ABFC5F4}"/>
                        </a:ext>
                      </a:extLst>
                    </p:cNvPr>
                    <p:cNvPicPr/>
                    <p:nvPr/>
                  </p:nvPicPr>
                  <p:blipFill>
                    <a:blip r:embed="rId1075"/>
                    <a:stretch>
                      <a:fillRect/>
                    </a:stretch>
                  </p:blipFill>
                  <p:spPr>
                    <a:xfrm>
                      <a:off x="1164397" y="3063801"/>
                      <a:ext cx="72000" cy="14712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81">
                  <p14:nvContentPartPr>
                    <p14:cNvPr id="721" name="Håndskrift 720">
                      <a:extLst>
                        <a:ext uri="{FF2B5EF4-FFF2-40B4-BE49-F238E27FC236}">
                          <a16:creationId xmlns:a16="http://schemas.microsoft.com/office/drawing/2014/main" id="{8C6EAC71-1FBF-4F21-9238-8FC85E83225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01677" y="3140186"/>
                    <a:ext cx="55440" cy="74880"/>
                  </p14:xfrm>
                </p:contentPart>
              </mc:Choice>
              <mc:Fallback xmlns="">
                <p:pic>
                  <p:nvPicPr>
                    <p:cNvPr id="721" name="Håndskrift 720">
                      <a:extLst>
                        <a:ext uri="{FF2B5EF4-FFF2-40B4-BE49-F238E27FC236}">
                          <a16:creationId xmlns:a16="http://schemas.microsoft.com/office/drawing/2014/main" id="{8C6EAC71-1FBF-4F21-9238-8FC85E832254}"/>
                        </a:ext>
                      </a:extLst>
                    </p:cNvPr>
                    <p:cNvPicPr/>
                    <p:nvPr/>
                  </p:nvPicPr>
                  <p:blipFill>
                    <a:blip r:embed="rId1058"/>
                    <a:stretch>
                      <a:fillRect/>
                    </a:stretch>
                  </p:blipFill>
                  <p:spPr>
                    <a:xfrm>
                      <a:off x="947852" y="3078809"/>
                      <a:ext cx="162552" cy="1970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82">
                  <p14:nvContentPartPr>
                    <p14:cNvPr id="722" name="Håndskrift 721">
                      <a:extLst>
                        <a:ext uri="{FF2B5EF4-FFF2-40B4-BE49-F238E27FC236}">
                          <a16:creationId xmlns:a16="http://schemas.microsoft.com/office/drawing/2014/main" id="{7B16B59E-8B14-4347-AC8F-7CB673B3750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14197" y="3116786"/>
                    <a:ext cx="127440" cy="41760"/>
                  </p14:xfrm>
                </p:contentPart>
              </mc:Choice>
              <mc:Fallback xmlns="">
                <p:pic>
                  <p:nvPicPr>
                    <p:cNvPr id="722" name="Håndskrift 721">
                      <a:extLst>
                        <a:ext uri="{FF2B5EF4-FFF2-40B4-BE49-F238E27FC236}">
                          <a16:creationId xmlns:a16="http://schemas.microsoft.com/office/drawing/2014/main" id="{7B16B59E-8B14-4347-AC8F-7CB673B37509}"/>
                        </a:ext>
                      </a:extLst>
                    </p:cNvPr>
                    <p:cNvPicPr/>
                    <p:nvPr/>
                  </p:nvPicPr>
                  <p:blipFill>
                    <a:blip r:embed="rId1118"/>
                    <a:stretch>
                      <a:fillRect/>
                    </a:stretch>
                  </p:blipFill>
                  <p:spPr>
                    <a:xfrm>
                      <a:off x="860875" y="3055374"/>
                      <a:ext cx="233551" cy="1639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83">
                  <p14:nvContentPartPr>
                    <p14:cNvPr id="723" name="Håndskrift 722">
                      <a:extLst>
                        <a:ext uri="{FF2B5EF4-FFF2-40B4-BE49-F238E27FC236}">
                          <a16:creationId xmlns:a16="http://schemas.microsoft.com/office/drawing/2014/main" id="{B7E9953F-90FA-4773-9E49-FCF09323D6B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04997" y="3183386"/>
                    <a:ext cx="73080" cy="46440"/>
                  </p14:xfrm>
                </p:contentPart>
              </mc:Choice>
              <mc:Fallback xmlns="">
                <p:pic>
                  <p:nvPicPr>
                    <p:cNvPr id="723" name="Håndskrift 722">
                      <a:extLst>
                        <a:ext uri="{FF2B5EF4-FFF2-40B4-BE49-F238E27FC236}">
                          <a16:creationId xmlns:a16="http://schemas.microsoft.com/office/drawing/2014/main" id="{B7E9953F-90FA-4773-9E49-FCF09323D6B9}"/>
                        </a:ext>
                      </a:extLst>
                    </p:cNvPr>
                    <p:cNvPicPr/>
                    <p:nvPr/>
                  </p:nvPicPr>
                  <p:blipFill>
                    <a:blip r:embed="rId972"/>
                    <a:stretch>
                      <a:fillRect/>
                    </a:stretch>
                  </p:blipFill>
                  <p:spPr>
                    <a:xfrm>
                      <a:off x="1052040" y="3122281"/>
                      <a:ext cx="178463" cy="16803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84">
                  <p14:nvContentPartPr>
                    <p14:cNvPr id="724" name="Håndskrift 723">
                      <a:extLst>
                        <a:ext uri="{FF2B5EF4-FFF2-40B4-BE49-F238E27FC236}">
                          <a16:creationId xmlns:a16="http://schemas.microsoft.com/office/drawing/2014/main" id="{C3C899B3-1485-4032-999A-85B7E67213E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04637" y="3124346"/>
                    <a:ext cx="8640" cy="68040"/>
                  </p14:xfrm>
                </p:contentPart>
              </mc:Choice>
              <mc:Fallback xmlns="">
                <p:pic>
                  <p:nvPicPr>
                    <p:cNvPr id="724" name="Håndskrift 723">
                      <a:extLst>
                        <a:ext uri="{FF2B5EF4-FFF2-40B4-BE49-F238E27FC236}">
                          <a16:creationId xmlns:a16="http://schemas.microsoft.com/office/drawing/2014/main" id="{C3C899B3-1485-4032-999A-85B7E67213EB}"/>
                        </a:ext>
                      </a:extLst>
                    </p:cNvPr>
                    <p:cNvPicPr/>
                    <p:nvPr/>
                  </p:nvPicPr>
                  <p:blipFill>
                    <a:blip r:embed="rId1064"/>
                    <a:stretch>
                      <a:fillRect/>
                    </a:stretch>
                  </p:blipFill>
                  <p:spPr>
                    <a:xfrm>
                      <a:off x="1050637" y="3063049"/>
                      <a:ext cx="116100" cy="19002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85">
                  <p14:nvContentPartPr>
                    <p14:cNvPr id="725" name="Håndskrift 724">
                      <a:extLst>
                        <a:ext uri="{FF2B5EF4-FFF2-40B4-BE49-F238E27FC236}">
                          <a16:creationId xmlns:a16="http://schemas.microsoft.com/office/drawing/2014/main" id="{534781B7-5DCE-41A8-A3DE-8E53D4E7D5A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73317" y="3235586"/>
                    <a:ext cx="20880" cy="74160"/>
                  </p14:xfrm>
                </p:contentPart>
              </mc:Choice>
              <mc:Fallback xmlns="">
                <p:pic>
                  <p:nvPicPr>
                    <p:cNvPr id="725" name="Håndskrift 724">
                      <a:extLst>
                        <a:ext uri="{FF2B5EF4-FFF2-40B4-BE49-F238E27FC236}">
                          <a16:creationId xmlns:a16="http://schemas.microsoft.com/office/drawing/2014/main" id="{534781B7-5DCE-41A8-A3DE-8E53D4E7D5A5}"/>
                        </a:ext>
                      </a:extLst>
                    </p:cNvPr>
                    <p:cNvPicPr/>
                    <p:nvPr/>
                  </p:nvPicPr>
                  <p:blipFill>
                    <a:blip r:embed="rId1068"/>
                    <a:stretch>
                      <a:fillRect/>
                    </a:stretch>
                  </p:blipFill>
                  <p:spPr>
                    <a:xfrm>
                      <a:off x="1019779" y="3174799"/>
                      <a:ext cx="127422" cy="19512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86">
                  <p14:nvContentPartPr>
                    <p14:cNvPr id="726" name="Håndskrift 725">
                      <a:extLst>
                        <a:ext uri="{FF2B5EF4-FFF2-40B4-BE49-F238E27FC236}">
                          <a16:creationId xmlns:a16="http://schemas.microsoft.com/office/drawing/2014/main" id="{819D4A82-F3C6-4AFB-9948-CD900AB0D12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12917" y="3267626"/>
                    <a:ext cx="78840" cy="38880"/>
                  </p14:xfrm>
                </p:contentPart>
              </mc:Choice>
              <mc:Fallback xmlns="">
                <p:pic>
                  <p:nvPicPr>
                    <p:cNvPr id="726" name="Håndskrift 725">
                      <a:extLst>
                        <a:ext uri="{FF2B5EF4-FFF2-40B4-BE49-F238E27FC236}">
                          <a16:creationId xmlns:a16="http://schemas.microsoft.com/office/drawing/2014/main" id="{819D4A82-F3C6-4AFB-9948-CD900AB0D12C}"/>
                        </a:ext>
                      </a:extLst>
                    </p:cNvPr>
                    <p:cNvPicPr/>
                    <p:nvPr/>
                  </p:nvPicPr>
                  <p:blipFill>
                    <a:blip r:embed="rId972"/>
                    <a:stretch>
                      <a:fillRect/>
                    </a:stretch>
                  </p:blipFill>
                  <p:spPr>
                    <a:xfrm>
                      <a:off x="1059284" y="3206876"/>
                      <a:ext cx="185569" cy="15977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87">
                  <p14:nvContentPartPr>
                    <p14:cNvPr id="727" name="Håndskrift 726">
                      <a:extLst>
                        <a:ext uri="{FF2B5EF4-FFF2-40B4-BE49-F238E27FC236}">
                          <a16:creationId xmlns:a16="http://schemas.microsoft.com/office/drawing/2014/main" id="{68BE00F1-D58E-4BB2-A1FC-3B9D3C0F5DD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92477" y="3227666"/>
                    <a:ext cx="55080" cy="54720"/>
                  </p14:xfrm>
                </p:contentPart>
              </mc:Choice>
              <mc:Fallback xmlns="">
                <p:pic>
                  <p:nvPicPr>
                    <p:cNvPr id="727" name="Håndskrift 726">
                      <a:extLst>
                        <a:ext uri="{FF2B5EF4-FFF2-40B4-BE49-F238E27FC236}">
                          <a16:creationId xmlns:a16="http://schemas.microsoft.com/office/drawing/2014/main" id="{68BE00F1-D58E-4BB2-A1FC-3B9D3C0F5DDE}"/>
                        </a:ext>
                      </a:extLst>
                    </p:cNvPr>
                    <p:cNvPicPr/>
                    <p:nvPr/>
                  </p:nvPicPr>
                  <p:blipFill>
                    <a:blip r:embed="rId1022"/>
                    <a:stretch>
                      <a:fillRect/>
                    </a:stretch>
                  </p:blipFill>
                  <p:spPr>
                    <a:xfrm>
                      <a:off x="1139515" y="3166183"/>
                      <a:ext cx="160473" cy="17707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88">
                  <p14:nvContentPartPr>
                    <p14:cNvPr id="728" name="Håndskrift 727">
                      <a:extLst>
                        <a:ext uri="{FF2B5EF4-FFF2-40B4-BE49-F238E27FC236}">
                          <a16:creationId xmlns:a16="http://schemas.microsoft.com/office/drawing/2014/main" id="{B7134495-37AF-40C5-9C2D-6AC8CBAB13E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32437" y="3140186"/>
                    <a:ext cx="69120" cy="74880"/>
                  </p14:xfrm>
                </p:contentPart>
              </mc:Choice>
              <mc:Fallback xmlns="">
                <p:pic>
                  <p:nvPicPr>
                    <p:cNvPr id="728" name="Håndskrift 727">
                      <a:extLst>
                        <a:ext uri="{FF2B5EF4-FFF2-40B4-BE49-F238E27FC236}">
                          <a16:creationId xmlns:a16="http://schemas.microsoft.com/office/drawing/2014/main" id="{B7134495-37AF-40C5-9C2D-6AC8CBAB13E4}"/>
                        </a:ext>
                      </a:extLst>
                    </p:cNvPr>
                    <p:cNvPicPr/>
                    <p:nvPr/>
                  </p:nvPicPr>
                  <p:blipFill>
                    <a:blip r:embed="rId1053"/>
                    <a:stretch>
                      <a:fillRect/>
                    </a:stretch>
                  </p:blipFill>
                  <p:spPr>
                    <a:xfrm>
                      <a:off x="1178856" y="3078809"/>
                      <a:ext cx="175747" cy="1970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89">
                  <p14:nvContentPartPr>
                    <p14:cNvPr id="729" name="Håndskrift 728">
                      <a:extLst>
                        <a:ext uri="{FF2B5EF4-FFF2-40B4-BE49-F238E27FC236}">
                          <a16:creationId xmlns:a16="http://schemas.microsoft.com/office/drawing/2014/main" id="{F232AE19-A199-45F6-98E3-86BB557F6E9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03717" y="3283466"/>
                    <a:ext cx="3600" cy="91440"/>
                  </p14:xfrm>
                </p:contentPart>
              </mc:Choice>
              <mc:Fallback xmlns="">
                <p:pic>
                  <p:nvPicPr>
                    <p:cNvPr id="729" name="Håndskrift 728">
                      <a:extLst>
                        <a:ext uri="{FF2B5EF4-FFF2-40B4-BE49-F238E27FC236}">
                          <a16:creationId xmlns:a16="http://schemas.microsoft.com/office/drawing/2014/main" id="{F232AE19-A199-45F6-98E3-86BB557F6E9B}"/>
                        </a:ext>
                      </a:extLst>
                    </p:cNvPr>
                    <p:cNvPicPr/>
                    <p:nvPr/>
                  </p:nvPicPr>
                  <p:blipFill>
                    <a:blip r:embed="rId1126"/>
                    <a:stretch>
                      <a:fillRect/>
                    </a:stretch>
                  </p:blipFill>
                  <p:spPr>
                    <a:xfrm>
                      <a:off x="1252288" y="3222506"/>
                      <a:ext cx="105943" cy="2127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90">
                  <p14:nvContentPartPr>
                    <p14:cNvPr id="730" name="Håndskrift 729">
                      <a:extLst>
                        <a:ext uri="{FF2B5EF4-FFF2-40B4-BE49-F238E27FC236}">
                          <a16:creationId xmlns:a16="http://schemas.microsoft.com/office/drawing/2014/main" id="{061CB3B7-5D02-4202-8294-BDD5A963D6F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14957" y="3317666"/>
                    <a:ext cx="16920" cy="29880"/>
                  </p14:xfrm>
                </p:contentPart>
              </mc:Choice>
              <mc:Fallback xmlns="">
                <p:pic>
                  <p:nvPicPr>
                    <p:cNvPr id="730" name="Håndskrift 729">
                      <a:extLst>
                        <a:ext uri="{FF2B5EF4-FFF2-40B4-BE49-F238E27FC236}">
                          <a16:creationId xmlns:a16="http://schemas.microsoft.com/office/drawing/2014/main" id="{061CB3B7-5D02-4202-8294-BDD5A963D6F5}"/>
                        </a:ext>
                      </a:extLst>
                    </p:cNvPr>
                    <p:cNvPicPr/>
                    <p:nvPr/>
                  </p:nvPicPr>
                  <p:blipFill>
                    <a:blip r:embed="rId1087"/>
                    <a:stretch>
                      <a:fillRect/>
                    </a:stretch>
                  </p:blipFill>
                  <p:spPr>
                    <a:xfrm>
                      <a:off x="1363684" y="3256686"/>
                      <a:ext cx="118953" cy="15122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91">
                  <p14:nvContentPartPr>
                    <p14:cNvPr id="731" name="Håndskrift 730">
                      <a:extLst>
                        <a:ext uri="{FF2B5EF4-FFF2-40B4-BE49-F238E27FC236}">
                          <a16:creationId xmlns:a16="http://schemas.microsoft.com/office/drawing/2014/main" id="{803943DF-EABB-4D73-B3C9-2B21F5FFDF3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46917" y="3251786"/>
                    <a:ext cx="129600" cy="54720"/>
                  </p14:xfrm>
                </p:contentPart>
              </mc:Choice>
              <mc:Fallback xmlns="">
                <p:pic>
                  <p:nvPicPr>
                    <p:cNvPr id="731" name="Håndskrift 730">
                      <a:extLst>
                        <a:ext uri="{FF2B5EF4-FFF2-40B4-BE49-F238E27FC236}">
                          <a16:creationId xmlns:a16="http://schemas.microsoft.com/office/drawing/2014/main" id="{803943DF-EABB-4D73-B3C9-2B21F5FFDF30}"/>
                        </a:ext>
                      </a:extLst>
                    </p:cNvPr>
                    <p:cNvPicPr/>
                    <p:nvPr/>
                  </p:nvPicPr>
                  <p:blipFill>
                    <a:blip r:embed="rId1073"/>
                    <a:stretch>
                      <a:fillRect/>
                    </a:stretch>
                  </p:blipFill>
                  <p:spPr>
                    <a:xfrm>
                      <a:off x="1293584" y="3190986"/>
                      <a:ext cx="235733" cy="17571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92">
                  <p14:nvContentPartPr>
                    <p14:cNvPr id="732" name="Håndskrift 731">
                      <a:extLst>
                        <a:ext uri="{FF2B5EF4-FFF2-40B4-BE49-F238E27FC236}">
                          <a16:creationId xmlns:a16="http://schemas.microsoft.com/office/drawing/2014/main" id="{402DD173-8440-463D-AC0B-EED95DBED2A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22797" y="3243866"/>
                    <a:ext cx="20880" cy="71280"/>
                  </p14:xfrm>
                </p:contentPart>
              </mc:Choice>
              <mc:Fallback xmlns="">
                <p:pic>
                  <p:nvPicPr>
                    <p:cNvPr id="732" name="Håndskrift 731">
                      <a:extLst>
                        <a:ext uri="{FF2B5EF4-FFF2-40B4-BE49-F238E27FC236}">
                          <a16:creationId xmlns:a16="http://schemas.microsoft.com/office/drawing/2014/main" id="{402DD173-8440-463D-AC0B-EED95DBED2A7}"/>
                        </a:ext>
                      </a:extLst>
                    </p:cNvPr>
                    <p:cNvPicPr/>
                    <p:nvPr/>
                  </p:nvPicPr>
                  <p:blipFill>
                    <a:blip r:embed="rId1068"/>
                    <a:stretch>
                      <a:fillRect/>
                    </a:stretch>
                  </p:blipFill>
                  <p:spPr>
                    <a:xfrm>
                      <a:off x="1269259" y="3182418"/>
                      <a:ext cx="127422" cy="19356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93">
                  <p14:nvContentPartPr>
                    <p14:cNvPr id="733" name="Håndskrift 732">
                      <a:extLst>
                        <a:ext uri="{FF2B5EF4-FFF2-40B4-BE49-F238E27FC236}">
                          <a16:creationId xmlns:a16="http://schemas.microsoft.com/office/drawing/2014/main" id="{71579266-A163-4DED-A1AB-13A9FEE87A2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67077" y="3140186"/>
                    <a:ext cx="108720" cy="57960"/>
                  </p14:xfrm>
                </p:contentPart>
              </mc:Choice>
              <mc:Fallback xmlns="">
                <p:pic>
                  <p:nvPicPr>
                    <p:cNvPr id="733" name="Håndskrift 732">
                      <a:extLst>
                        <a:ext uri="{FF2B5EF4-FFF2-40B4-BE49-F238E27FC236}">
                          <a16:creationId xmlns:a16="http://schemas.microsoft.com/office/drawing/2014/main" id="{71579266-A163-4DED-A1AB-13A9FEE87A25}"/>
                        </a:ext>
                      </a:extLst>
                    </p:cNvPr>
                    <p:cNvPicPr/>
                    <p:nvPr/>
                  </p:nvPicPr>
                  <p:blipFill>
                    <a:blip r:embed="rId1131"/>
                    <a:stretch>
                      <a:fillRect/>
                    </a:stretch>
                  </p:blipFill>
                  <p:spPr>
                    <a:xfrm>
                      <a:off x="1313520" y="3079175"/>
                      <a:ext cx="215298" cy="17937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94">
                  <p14:nvContentPartPr>
                    <p14:cNvPr id="734" name="Håndskrift 733">
                      <a:extLst>
                        <a:ext uri="{FF2B5EF4-FFF2-40B4-BE49-F238E27FC236}">
                          <a16:creationId xmlns:a16="http://schemas.microsoft.com/office/drawing/2014/main" id="{C7A6F7B0-D122-4366-9D0A-6BA59915FDA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94517" y="3180146"/>
                    <a:ext cx="40320" cy="99720"/>
                  </p14:xfrm>
                </p:contentPart>
              </mc:Choice>
              <mc:Fallback xmlns="">
                <p:pic>
                  <p:nvPicPr>
                    <p:cNvPr id="734" name="Håndskrift 733">
                      <a:extLst>
                        <a:ext uri="{FF2B5EF4-FFF2-40B4-BE49-F238E27FC236}">
                          <a16:creationId xmlns:a16="http://schemas.microsoft.com/office/drawing/2014/main" id="{C7A6F7B0-D122-4366-9D0A-6BA59915FDAD}"/>
                        </a:ext>
                      </a:extLst>
                    </p:cNvPr>
                    <p:cNvPicPr/>
                    <p:nvPr/>
                  </p:nvPicPr>
                  <p:blipFill>
                    <a:blip r:embed="rId1026"/>
                    <a:stretch>
                      <a:fillRect/>
                    </a:stretch>
                  </p:blipFill>
                  <p:spPr>
                    <a:xfrm>
                      <a:off x="1441464" y="3119341"/>
                      <a:ext cx="145895" cy="22072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95">
                  <p14:nvContentPartPr>
                    <p14:cNvPr id="735" name="Håndskrift 734">
                      <a:extLst>
                        <a:ext uri="{FF2B5EF4-FFF2-40B4-BE49-F238E27FC236}">
                          <a16:creationId xmlns:a16="http://schemas.microsoft.com/office/drawing/2014/main" id="{A5A75FCD-1F72-48E8-924F-8ADD895F563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94517" y="3227666"/>
                    <a:ext cx="23760" cy="110520"/>
                  </p14:xfrm>
                </p:contentPart>
              </mc:Choice>
              <mc:Fallback xmlns="">
                <p:pic>
                  <p:nvPicPr>
                    <p:cNvPr id="735" name="Håndskrift 734">
                      <a:extLst>
                        <a:ext uri="{FF2B5EF4-FFF2-40B4-BE49-F238E27FC236}">
                          <a16:creationId xmlns:a16="http://schemas.microsoft.com/office/drawing/2014/main" id="{A5A75FCD-1F72-48E8-924F-8ADD895F563A}"/>
                        </a:ext>
                      </a:extLst>
                    </p:cNvPr>
                    <p:cNvPicPr/>
                    <p:nvPr/>
                  </p:nvPicPr>
                  <p:blipFill>
                    <a:blip r:embed="rId976"/>
                    <a:stretch>
                      <a:fillRect/>
                    </a:stretch>
                  </p:blipFill>
                  <p:spPr>
                    <a:xfrm>
                      <a:off x="1440517" y="3166266"/>
                      <a:ext cx="131220" cy="23270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96">
                  <p14:nvContentPartPr>
                    <p14:cNvPr id="736" name="Håndskrift 735">
                      <a:extLst>
                        <a:ext uri="{FF2B5EF4-FFF2-40B4-BE49-F238E27FC236}">
                          <a16:creationId xmlns:a16="http://schemas.microsoft.com/office/drawing/2014/main" id="{29452DA6-4157-4869-B202-84D7351C368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34477" y="3196346"/>
                    <a:ext cx="90720" cy="86400"/>
                  </p14:xfrm>
                </p:contentPart>
              </mc:Choice>
              <mc:Fallback xmlns="">
                <p:pic>
                  <p:nvPicPr>
                    <p:cNvPr id="736" name="Håndskrift 735">
                      <a:extLst>
                        <a:ext uri="{FF2B5EF4-FFF2-40B4-BE49-F238E27FC236}">
                          <a16:creationId xmlns:a16="http://schemas.microsoft.com/office/drawing/2014/main" id="{29452DA6-4157-4869-B202-84D7351C368D}"/>
                        </a:ext>
                      </a:extLst>
                    </p:cNvPr>
                    <p:cNvPicPr/>
                    <p:nvPr/>
                  </p:nvPicPr>
                  <p:blipFill>
                    <a:blip r:embed="rId1084"/>
                    <a:stretch>
                      <a:fillRect/>
                    </a:stretch>
                  </p:blipFill>
                  <p:spPr>
                    <a:xfrm>
                      <a:off x="1481112" y="3135501"/>
                      <a:ext cx="196916" cy="20748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97">
                  <p14:nvContentPartPr>
                    <p14:cNvPr id="737" name="Håndskrift 736">
                      <a:extLst>
                        <a:ext uri="{FF2B5EF4-FFF2-40B4-BE49-F238E27FC236}">
                          <a16:creationId xmlns:a16="http://schemas.microsoft.com/office/drawing/2014/main" id="{2FA57692-C80E-43A0-9389-5E0191DB2FA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653277" y="3227666"/>
                    <a:ext cx="66240" cy="135000"/>
                  </p14:xfrm>
                </p:contentPart>
              </mc:Choice>
              <mc:Fallback xmlns="">
                <p:pic>
                  <p:nvPicPr>
                    <p:cNvPr id="737" name="Håndskrift 736">
                      <a:extLst>
                        <a:ext uri="{FF2B5EF4-FFF2-40B4-BE49-F238E27FC236}">
                          <a16:creationId xmlns:a16="http://schemas.microsoft.com/office/drawing/2014/main" id="{2FA57692-C80E-43A0-9389-5E0191DB2FA5}"/>
                        </a:ext>
                      </a:extLst>
                    </p:cNvPr>
                    <p:cNvPicPr/>
                    <p:nvPr/>
                  </p:nvPicPr>
                  <p:blipFill>
                    <a:blip r:embed="rId996"/>
                    <a:stretch>
                      <a:fillRect/>
                    </a:stretch>
                  </p:blipFill>
                  <p:spPr>
                    <a:xfrm>
                      <a:off x="1599423" y="3166580"/>
                      <a:ext cx="173409" cy="25656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98">
                  <p14:nvContentPartPr>
                    <p14:cNvPr id="738" name="Håndskrift 737">
                      <a:extLst>
                        <a:ext uri="{FF2B5EF4-FFF2-40B4-BE49-F238E27FC236}">
                          <a16:creationId xmlns:a16="http://schemas.microsoft.com/office/drawing/2014/main" id="{A83AAF05-DA18-4E8F-9CBD-76A0F64D8A7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59677" y="3355106"/>
                    <a:ext cx="133560" cy="92160"/>
                  </p14:xfrm>
                </p:contentPart>
              </mc:Choice>
              <mc:Fallback xmlns="">
                <p:pic>
                  <p:nvPicPr>
                    <p:cNvPr id="738" name="Håndskrift 737">
                      <a:extLst>
                        <a:ext uri="{FF2B5EF4-FFF2-40B4-BE49-F238E27FC236}">
                          <a16:creationId xmlns:a16="http://schemas.microsoft.com/office/drawing/2014/main" id="{A83AAF05-DA18-4E8F-9CBD-76A0F64D8A78}"/>
                        </a:ext>
                      </a:extLst>
                    </p:cNvPr>
                    <p:cNvPicPr/>
                    <p:nvPr/>
                  </p:nvPicPr>
                  <p:blipFill>
                    <a:blip r:embed="rId1137"/>
                    <a:stretch>
                      <a:fillRect/>
                    </a:stretch>
                  </p:blipFill>
                  <p:spPr>
                    <a:xfrm>
                      <a:off x="1506253" y="3294474"/>
                      <a:ext cx="239874" cy="21281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299">
                  <p14:nvContentPartPr>
                    <p14:cNvPr id="739" name="Håndskrift 738">
                      <a:extLst>
                        <a:ext uri="{FF2B5EF4-FFF2-40B4-BE49-F238E27FC236}">
                          <a16:creationId xmlns:a16="http://schemas.microsoft.com/office/drawing/2014/main" id="{3ED3BCAE-D107-4A5F-BF16-768C56D1E8E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18637" y="3315506"/>
                    <a:ext cx="39960" cy="97200"/>
                  </p14:xfrm>
                </p:contentPart>
              </mc:Choice>
              <mc:Fallback xmlns="">
                <p:pic>
                  <p:nvPicPr>
                    <p:cNvPr id="739" name="Håndskrift 738">
                      <a:extLst>
                        <a:ext uri="{FF2B5EF4-FFF2-40B4-BE49-F238E27FC236}">
                          <a16:creationId xmlns:a16="http://schemas.microsoft.com/office/drawing/2014/main" id="{3ED3BCAE-D107-4A5F-BF16-768C56D1E8E6}"/>
                        </a:ext>
                      </a:extLst>
                    </p:cNvPr>
                    <p:cNvPicPr/>
                    <p:nvPr/>
                  </p:nvPicPr>
                  <p:blipFill>
                    <a:blip r:embed="rId1026"/>
                    <a:stretch>
                      <a:fillRect/>
                    </a:stretch>
                  </p:blipFill>
                  <p:spPr>
                    <a:xfrm>
                      <a:off x="1466058" y="3254374"/>
                      <a:ext cx="144592" cy="21885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00">
                  <p14:nvContentPartPr>
                    <p14:cNvPr id="740" name="Håndskrift 739">
                      <a:extLst>
                        <a:ext uri="{FF2B5EF4-FFF2-40B4-BE49-F238E27FC236}">
                          <a16:creationId xmlns:a16="http://schemas.microsoft.com/office/drawing/2014/main" id="{E80C6005-C28F-4705-B5A5-07417CF97FC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81637" y="3349346"/>
                    <a:ext cx="59400" cy="23760"/>
                  </p14:xfrm>
                </p:contentPart>
              </mc:Choice>
              <mc:Fallback xmlns="">
                <p:pic>
                  <p:nvPicPr>
                    <p:cNvPr id="740" name="Håndskrift 739">
                      <a:extLst>
                        <a:ext uri="{FF2B5EF4-FFF2-40B4-BE49-F238E27FC236}">
                          <a16:creationId xmlns:a16="http://schemas.microsoft.com/office/drawing/2014/main" id="{E80C6005-C28F-4705-B5A5-07417CF97FCB}"/>
                        </a:ext>
                      </a:extLst>
                    </p:cNvPr>
                    <p:cNvPicPr/>
                    <p:nvPr/>
                  </p:nvPicPr>
                  <p:blipFill>
                    <a:blip r:embed="rId1024"/>
                    <a:stretch>
                      <a:fillRect/>
                    </a:stretch>
                  </p:blipFill>
                  <p:spPr>
                    <a:xfrm>
                      <a:off x="1528123" y="3289946"/>
                      <a:ext cx="165892" cy="14196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01">
                  <p14:nvContentPartPr>
                    <p14:cNvPr id="741" name="Håndskrift 740">
                      <a:extLst>
                        <a:ext uri="{FF2B5EF4-FFF2-40B4-BE49-F238E27FC236}">
                          <a16:creationId xmlns:a16="http://schemas.microsoft.com/office/drawing/2014/main" id="{D1863851-437A-4138-95EB-930A830D9EE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48677" y="3387146"/>
                    <a:ext cx="36720" cy="32760"/>
                  </p14:xfrm>
                </p:contentPart>
              </mc:Choice>
              <mc:Fallback xmlns="">
                <p:pic>
                  <p:nvPicPr>
                    <p:cNvPr id="741" name="Håndskrift 740">
                      <a:extLst>
                        <a:ext uri="{FF2B5EF4-FFF2-40B4-BE49-F238E27FC236}">
                          <a16:creationId xmlns:a16="http://schemas.microsoft.com/office/drawing/2014/main" id="{D1863851-437A-4138-95EB-930A830D9EE9}"/>
                        </a:ext>
                      </a:extLst>
                    </p:cNvPr>
                    <p:cNvPicPr/>
                    <p:nvPr/>
                  </p:nvPicPr>
                  <p:blipFill>
                    <a:blip r:embed="rId999"/>
                    <a:stretch>
                      <a:fillRect/>
                    </a:stretch>
                  </p:blipFill>
                  <p:spPr>
                    <a:xfrm>
                      <a:off x="1695460" y="3326479"/>
                      <a:ext cx="142623" cy="15348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02">
                  <p14:nvContentPartPr>
                    <p14:cNvPr id="742" name="Håndskrift 741">
                      <a:extLst>
                        <a:ext uri="{FF2B5EF4-FFF2-40B4-BE49-F238E27FC236}">
                          <a16:creationId xmlns:a16="http://schemas.microsoft.com/office/drawing/2014/main" id="{0DFEB167-AAA6-4107-9505-3DA88F4A4F0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64877" y="3410906"/>
                    <a:ext cx="39960" cy="79920"/>
                  </p14:xfrm>
                </p:contentPart>
              </mc:Choice>
              <mc:Fallback xmlns="">
                <p:pic>
                  <p:nvPicPr>
                    <p:cNvPr id="742" name="Håndskrift 741">
                      <a:extLst>
                        <a:ext uri="{FF2B5EF4-FFF2-40B4-BE49-F238E27FC236}">
                          <a16:creationId xmlns:a16="http://schemas.microsoft.com/office/drawing/2014/main" id="{0DFEB167-AAA6-4107-9505-3DA88F4A4F07}"/>
                        </a:ext>
                      </a:extLst>
                    </p:cNvPr>
                    <p:cNvPicPr/>
                    <p:nvPr/>
                  </p:nvPicPr>
                  <p:blipFill>
                    <a:blip r:embed="rId1142"/>
                    <a:stretch>
                      <a:fillRect/>
                    </a:stretch>
                  </p:blipFill>
                  <p:spPr>
                    <a:xfrm>
                      <a:off x="1712298" y="3349898"/>
                      <a:ext cx="144592" cy="20132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03">
                  <p14:nvContentPartPr>
                    <p14:cNvPr id="743" name="Håndskrift 742">
                      <a:extLst>
                        <a:ext uri="{FF2B5EF4-FFF2-40B4-BE49-F238E27FC236}">
                          <a16:creationId xmlns:a16="http://schemas.microsoft.com/office/drawing/2014/main" id="{CFA1139D-E2CE-461D-B1E9-DF42D1145C4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34797" y="3370946"/>
                    <a:ext cx="42120" cy="47160"/>
                  </p14:xfrm>
                </p:contentPart>
              </mc:Choice>
              <mc:Fallback xmlns="">
                <p:pic>
                  <p:nvPicPr>
                    <p:cNvPr id="743" name="Håndskrift 742">
                      <a:extLst>
                        <a:ext uri="{FF2B5EF4-FFF2-40B4-BE49-F238E27FC236}">
                          <a16:creationId xmlns:a16="http://schemas.microsoft.com/office/drawing/2014/main" id="{CFA1139D-E2CE-461D-B1E9-DF42D1145C4F}"/>
                        </a:ext>
                      </a:extLst>
                    </p:cNvPr>
                    <p:cNvPicPr/>
                    <p:nvPr/>
                  </p:nvPicPr>
                  <p:blipFill>
                    <a:blip r:embed="rId1144"/>
                    <a:stretch>
                      <a:fillRect/>
                    </a:stretch>
                  </p:blipFill>
                  <p:spPr>
                    <a:xfrm>
                      <a:off x="1881481" y="3310484"/>
                      <a:ext cx="148220" cy="16747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04">
                  <p14:nvContentPartPr>
                    <p14:cNvPr id="744" name="Håndskrift 743">
                      <a:extLst>
                        <a:ext uri="{FF2B5EF4-FFF2-40B4-BE49-F238E27FC236}">
                          <a16:creationId xmlns:a16="http://schemas.microsoft.com/office/drawing/2014/main" id="{C1DF0270-32C0-4706-9D18-D16DB4560C1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88637" y="3347186"/>
                    <a:ext cx="29880" cy="54360"/>
                  </p14:xfrm>
                </p:contentPart>
              </mc:Choice>
              <mc:Fallback xmlns="">
                <p:pic>
                  <p:nvPicPr>
                    <p:cNvPr id="744" name="Håndskrift 743">
                      <a:extLst>
                        <a:ext uri="{FF2B5EF4-FFF2-40B4-BE49-F238E27FC236}">
                          <a16:creationId xmlns:a16="http://schemas.microsoft.com/office/drawing/2014/main" id="{C1DF0270-32C0-4706-9D18-D16DB4560C16}"/>
                        </a:ext>
                      </a:extLst>
                    </p:cNvPr>
                    <p:cNvPicPr/>
                    <p:nvPr/>
                  </p:nvPicPr>
                  <p:blipFill>
                    <a:blip r:embed="rId1114"/>
                    <a:stretch>
                      <a:fillRect/>
                    </a:stretch>
                  </p:blipFill>
                  <p:spPr>
                    <a:xfrm>
                      <a:off x="1734310" y="3286107"/>
                      <a:ext cx="137991" cy="17590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05">
                  <p14:nvContentPartPr>
                    <p14:cNvPr id="745" name="Håndskrift 744">
                      <a:extLst>
                        <a:ext uri="{FF2B5EF4-FFF2-40B4-BE49-F238E27FC236}">
                          <a16:creationId xmlns:a16="http://schemas.microsoft.com/office/drawing/2014/main" id="{E1B97558-17CA-49BD-B483-88BEA26C5EB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820677" y="3402986"/>
                    <a:ext cx="23400" cy="23040"/>
                  </p14:xfrm>
                </p:contentPart>
              </mc:Choice>
              <mc:Fallback xmlns="">
                <p:pic>
                  <p:nvPicPr>
                    <p:cNvPr id="745" name="Håndskrift 744">
                      <a:extLst>
                        <a:ext uri="{FF2B5EF4-FFF2-40B4-BE49-F238E27FC236}">
                          <a16:creationId xmlns:a16="http://schemas.microsoft.com/office/drawing/2014/main" id="{E1B97558-17CA-49BD-B483-88BEA26C5EB3}"/>
                        </a:ext>
                      </a:extLst>
                    </p:cNvPr>
                    <p:cNvPicPr/>
                    <p:nvPr/>
                  </p:nvPicPr>
                  <p:blipFill>
                    <a:blip r:embed="rId1087"/>
                    <a:stretch>
                      <a:fillRect/>
                    </a:stretch>
                  </p:blipFill>
                  <p:spPr>
                    <a:xfrm>
                      <a:off x="1767495" y="3342354"/>
                      <a:ext cx="129232" cy="14369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06">
                  <p14:nvContentPartPr>
                    <p14:cNvPr id="746" name="Håndskrift 745">
                      <a:extLst>
                        <a:ext uri="{FF2B5EF4-FFF2-40B4-BE49-F238E27FC236}">
                          <a16:creationId xmlns:a16="http://schemas.microsoft.com/office/drawing/2014/main" id="{D0D56437-453B-4A92-A88B-0D315604CAD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003557" y="3363026"/>
                    <a:ext cx="21600" cy="9720"/>
                  </p14:xfrm>
                </p:contentPart>
              </mc:Choice>
              <mc:Fallback xmlns="">
                <p:pic>
                  <p:nvPicPr>
                    <p:cNvPr id="746" name="Håndskrift 745">
                      <a:extLst>
                        <a:ext uri="{FF2B5EF4-FFF2-40B4-BE49-F238E27FC236}">
                          <a16:creationId xmlns:a16="http://schemas.microsoft.com/office/drawing/2014/main" id="{D0D56437-453B-4A92-A88B-0D315604CAD7}"/>
                        </a:ext>
                      </a:extLst>
                    </p:cNvPr>
                    <p:cNvPicPr/>
                    <p:nvPr/>
                  </p:nvPicPr>
                  <p:blipFill>
                    <a:blip r:embed="rId1028"/>
                    <a:stretch>
                      <a:fillRect/>
                    </a:stretch>
                  </p:blipFill>
                  <p:spPr>
                    <a:xfrm>
                      <a:off x="1950874" y="3302276"/>
                      <a:ext cx="126439" cy="13061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07">
                  <p14:nvContentPartPr>
                    <p14:cNvPr id="747" name="Håndskrift 746">
                      <a:extLst>
                        <a:ext uri="{FF2B5EF4-FFF2-40B4-BE49-F238E27FC236}">
                          <a16:creationId xmlns:a16="http://schemas.microsoft.com/office/drawing/2014/main" id="{2A16FDAB-3713-4582-BC18-E4022568130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031997" y="3323066"/>
                    <a:ext cx="3600" cy="360"/>
                  </p14:xfrm>
                </p:contentPart>
              </mc:Choice>
              <mc:Fallback xmlns="">
                <p:pic>
                  <p:nvPicPr>
                    <p:cNvPr id="747" name="Håndskrift 746">
                      <a:extLst>
                        <a:ext uri="{FF2B5EF4-FFF2-40B4-BE49-F238E27FC236}">
                          <a16:creationId xmlns:a16="http://schemas.microsoft.com/office/drawing/2014/main" id="{2A16FDAB-3713-4582-BC18-E40225681303}"/>
                        </a:ext>
                      </a:extLst>
                    </p:cNvPr>
                    <p:cNvPicPr/>
                    <p:nvPr/>
                  </p:nvPicPr>
                  <p:blipFill>
                    <a:blip r:embed="rId1093"/>
                    <a:stretch>
                      <a:fillRect/>
                    </a:stretch>
                  </p:blipFill>
                  <p:spPr>
                    <a:xfrm>
                      <a:off x="1980568" y="3287066"/>
                      <a:ext cx="105943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08">
                  <p14:nvContentPartPr>
                    <p14:cNvPr id="748" name="Håndskrift 747">
                      <a:extLst>
                        <a:ext uri="{FF2B5EF4-FFF2-40B4-BE49-F238E27FC236}">
                          <a16:creationId xmlns:a16="http://schemas.microsoft.com/office/drawing/2014/main" id="{4E98EA19-84B0-468C-98D2-95390D60375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01317" y="3235586"/>
                    <a:ext cx="8640" cy="85680"/>
                  </p14:xfrm>
                </p:contentPart>
              </mc:Choice>
              <mc:Fallback xmlns="">
                <p:pic>
                  <p:nvPicPr>
                    <p:cNvPr id="748" name="Håndskrift 747">
                      <a:extLst>
                        <a:ext uri="{FF2B5EF4-FFF2-40B4-BE49-F238E27FC236}">
                          <a16:creationId xmlns:a16="http://schemas.microsoft.com/office/drawing/2014/main" id="{4E98EA19-84B0-468C-98D2-95390D60375E}"/>
                        </a:ext>
                      </a:extLst>
                    </p:cNvPr>
                    <p:cNvPicPr/>
                    <p:nvPr/>
                  </p:nvPicPr>
                  <p:blipFill>
                    <a:blip r:embed="rId1126"/>
                    <a:stretch>
                      <a:fillRect/>
                    </a:stretch>
                  </p:blipFill>
                  <p:spPr>
                    <a:xfrm>
                      <a:off x="947317" y="3174386"/>
                      <a:ext cx="116100" cy="20746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09">
                  <p14:nvContentPartPr>
                    <p14:cNvPr id="749" name="Håndskrift 748">
                      <a:extLst>
                        <a:ext uri="{FF2B5EF4-FFF2-40B4-BE49-F238E27FC236}">
                          <a16:creationId xmlns:a16="http://schemas.microsoft.com/office/drawing/2014/main" id="{46D234AF-0066-4E3B-B03A-C017D94F666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05917" y="3164306"/>
                    <a:ext cx="8640" cy="66240"/>
                  </p14:xfrm>
                </p:contentPart>
              </mc:Choice>
              <mc:Fallback xmlns="">
                <p:pic>
                  <p:nvPicPr>
                    <p:cNvPr id="749" name="Håndskrift 748">
                      <a:extLst>
                        <a:ext uri="{FF2B5EF4-FFF2-40B4-BE49-F238E27FC236}">
                          <a16:creationId xmlns:a16="http://schemas.microsoft.com/office/drawing/2014/main" id="{46D234AF-0066-4E3B-B03A-C017D94F6669}"/>
                        </a:ext>
                      </a:extLst>
                    </p:cNvPr>
                    <p:cNvPicPr/>
                    <p:nvPr/>
                  </p:nvPicPr>
                  <p:blipFill>
                    <a:blip r:embed="rId1064"/>
                    <a:stretch>
                      <a:fillRect/>
                    </a:stretch>
                  </p:blipFill>
                  <p:spPr>
                    <a:xfrm>
                      <a:off x="851917" y="3103535"/>
                      <a:ext cx="116100" cy="18717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10">
                  <p14:nvContentPartPr>
                    <p14:cNvPr id="750" name="Håndskrift 749">
                      <a:extLst>
                        <a:ext uri="{FF2B5EF4-FFF2-40B4-BE49-F238E27FC236}">
                          <a16:creationId xmlns:a16="http://schemas.microsoft.com/office/drawing/2014/main" id="{A3A108F6-BC05-430C-8B9E-8FF65C9BE64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75597" y="3140186"/>
                    <a:ext cx="3600" cy="38520"/>
                  </p14:xfrm>
                </p:contentPart>
              </mc:Choice>
              <mc:Fallback xmlns="">
                <p:pic>
                  <p:nvPicPr>
                    <p:cNvPr id="750" name="Håndskrift 749">
                      <a:extLst>
                        <a:ext uri="{FF2B5EF4-FFF2-40B4-BE49-F238E27FC236}">
                          <a16:creationId xmlns:a16="http://schemas.microsoft.com/office/drawing/2014/main" id="{A3A108F6-BC05-430C-8B9E-8FF65C9BE642}"/>
                        </a:ext>
                      </a:extLst>
                    </p:cNvPr>
                    <p:cNvPicPr/>
                    <p:nvPr/>
                  </p:nvPicPr>
                  <p:blipFill>
                    <a:blip r:embed="rId1109"/>
                    <a:stretch>
                      <a:fillRect/>
                    </a:stretch>
                  </p:blipFill>
                  <p:spPr>
                    <a:xfrm>
                      <a:off x="724168" y="3079043"/>
                      <a:ext cx="105943" cy="16019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11">
                  <p14:nvContentPartPr>
                    <p14:cNvPr id="751" name="Håndskrift 750">
                      <a:extLst>
                        <a:ext uri="{FF2B5EF4-FFF2-40B4-BE49-F238E27FC236}">
                          <a16:creationId xmlns:a16="http://schemas.microsoft.com/office/drawing/2014/main" id="{5D684626-FBCD-408E-BCEF-73EC5DA3ED2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9677" y="3068906"/>
                    <a:ext cx="78840" cy="108360"/>
                  </p14:xfrm>
                </p:contentPart>
              </mc:Choice>
              <mc:Fallback xmlns="">
                <p:pic>
                  <p:nvPicPr>
                    <p:cNvPr id="751" name="Håndskrift 750">
                      <a:extLst>
                        <a:ext uri="{FF2B5EF4-FFF2-40B4-BE49-F238E27FC236}">
                          <a16:creationId xmlns:a16="http://schemas.microsoft.com/office/drawing/2014/main" id="{5D684626-FBCD-408E-BCEF-73EC5DA3ED25}"/>
                        </a:ext>
                      </a:extLst>
                    </p:cNvPr>
                    <p:cNvPicPr/>
                    <p:nvPr/>
                  </p:nvPicPr>
                  <p:blipFill>
                    <a:blip r:embed="rId982"/>
                    <a:stretch>
                      <a:fillRect/>
                    </a:stretch>
                  </p:blipFill>
                  <p:spPr>
                    <a:xfrm>
                      <a:off x="606407" y="3008030"/>
                      <a:ext cx="184848" cy="22950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12">
                  <p14:nvContentPartPr>
                    <p14:cNvPr id="752" name="Håndskrift 751">
                      <a:extLst>
                        <a:ext uri="{FF2B5EF4-FFF2-40B4-BE49-F238E27FC236}">
                          <a16:creationId xmlns:a16="http://schemas.microsoft.com/office/drawing/2014/main" id="{257E0108-C397-4431-8397-7905D9A2E70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35757" y="3323066"/>
                    <a:ext cx="19440" cy="46800"/>
                  </p14:xfrm>
                </p:contentPart>
              </mc:Choice>
              <mc:Fallback xmlns="">
                <p:pic>
                  <p:nvPicPr>
                    <p:cNvPr id="752" name="Håndskrift 751">
                      <a:extLst>
                        <a:ext uri="{FF2B5EF4-FFF2-40B4-BE49-F238E27FC236}">
                          <a16:creationId xmlns:a16="http://schemas.microsoft.com/office/drawing/2014/main" id="{257E0108-C397-4431-8397-7905D9A2E703}"/>
                        </a:ext>
                      </a:extLst>
                    </p:cNvPr>
                    <p:cNvPicPr/>
                    <p:nvPr/>
                  </p:nvPicPr>
                  <p:blipFill>
                    <a:blip r:embed="rId1070"/>
                    <a:stretch>
                      <a:fillRect/>
                    </a:stretch>
                  </p:blipFill>
                  <p:spPr>
                    <a:xfrm>
                      <a:off x="1281757" y="3261487"/>
                      <a:ext cx="126900" cy="16934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13">
                  <p14:nvContentPartPr>
                    <p14:cNvPr id="753" name="Håndskrift 752">
                      <a:extLst>
                        <a:ext uri="{FF2B5EF4-FFF2-40B4-BE49-F238E27FC236}">
                          <a16:creationId xmlns:a16="http://schemas.microsoft.com/office/drawing/2014/main" id="{0AD964DA-DF3C-4915-9433-408C76B9A59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42237" y="3378866"/>
                    <a:ext cx="18000" cy="64800"/>
                  </p14:xfrm>
                </p:contentPart>
              </mc:Choice>
              <mc:Fallback xmlns="">
                <p:pic>
                  <p:nvPicPr>
                    <p:cNvPr id="753" name="Håndskrift 752">
                      <a:extLst>
                        <a:ext uri="{FF2B5EF4-FFF2-40B4-BE49-F238E27FC236}">
                          <a16:creationId xmlns:a16="http://schemas.microsoft.com/office/drawing/2014/main" id="{0AD964DA-DF3C-4915-9433-408C76B9A596}"/>
                        </a:ext>
                      </a:extLst>
                    </p:cNvPr>
                    <p:cNvPicPr/>
                    <p:nvPr/>
                  </p:nvPicPr>
                  <p:blipFill>
                    <a:blip r:embed="rId1114"/>
                    <a:stretch>
                      <a:fillRect/>
                    </a:stretch>
                  </p:blipFill>
                  <p:spPr>
                    <a:xfrm>
                      <a:off x="1289296" y="3317734"/>
                      <a:ext cx="123353" cy="18645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14">
                  <p14:nvContentPartPr>
                    <p14:cNvPr id="754" name="Håndskrift 753">
                      <a:extLst>
                        <a:ext uri="{FF2B5EF4-FFF2-40B4-BE49-F238E27FC236}">
                          <a16:creationId xmlns:a16="http://schemas.microsoft.com/office/drawing/2014/main" id="{6D295494-C170-4031-8A5C-8A89636E67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46637" y="3395066"/>
                    <a:ext cx="30600" cy="35280"/>
                  </p14:xfrm>
                </p:contentPart>
              </mc:Choice>
              <mc:Fallback xmlns="">
                <p:pic>
                  <p:nvPicPr>
                    <p:cNvPr id="754" name="Håndskrift 753">
                      <a:extLst>
                        <a:ext uri="{FF2B5EF4-FFF2-40B4-BE49-F238E27FC236}">
                          <a16:creationId xmlns:a16="http://schemas.microsoft.com/office/drawing/2014/main" id="{6D295494-C170-4031-8A5C-8A89636E67EC}"/>
                        </a:ext>
                      </a:extLst>
                    </p:cNvPr>
                    <p:cNvPicPr/>
                    <p:nvPr/>
                  </p:nvPicPr>
                  <p:blipFill>
                    <a:blip r:embed="rId1087"/>
                    <a:stretch>
                      <a:fillRect/>
                    </a:stretch>
                  </p:blipFill>
                  <p:spPr>
                    <a:xfrm>
                      <a:off x="1392953" y="3334238"/>
                      <a:ext cx="137432" cy="15632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15">
                  <p14:nvContentPartPr>
                    <p14:cNvPr id="755" name="Håndskrift 754">
                      <a:extLst>
                        <a:ext uri="{FF2B5EF4-FFF2-40B4-BE49-F238E27FC236}">
                          <a16:creationId xmlns:a16="http://schemas.microsoft.com/office/drawing/2014/main" id="{5B0C80FA-29D6-4249-AA25-621099AF145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26557" y="3418466"/>
                    <a:ext cx="8280" cy="3600"/>
                  </p14:xfrm>
                </p:contentPart>
              </mc:Choice>
              <mc:Fallback xmlns="">
                <p:pic>
                  <p:nvPicPr>
                    <p:cNvPr id="755" name="Håndskrift 754">
                      <a:extLst>
                        <a:ext uri="{FF2B5EF4-FFF2-40B4-BE49-F238E27FC236}">
                          <a16:creationId xmlns:a16="http://schemas.microsoft.com/office/drawing/2014/main" id="{5B0C80FA-29D6-4249-AA25-621099AF1455}"/>
                        </a:ext>
                      </a:extLst>
                    </p:cNvPr>
                    <p:cNvPicPr/>
                    <p:nvPr/>
                  </p:nvPicPr>
                  <p:blipFill>
                    <a:blip r:embed="rId1090"/>
                    <a:stretch>
                      <a:fillRect/>
                    </a:stretch>
                  </p:blipFill>
                  <p:spPr>
                    <a:xfrm>
                      <a:off x="1471357" y="3358466"/>
                      <a:ext cx="118128" cy="12300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  <p:grpSp>
          <p:nvGrpSpPr>
            <p:cNvPr id="242" name="Gruppe 241">
              <a:extLst>
                <a:ext uri="{FF2B5EF4-FFF2-40B4-BE49-F238E27FC236}">
                  <a16:creationId xmlns:a16="http://schemas.microsoft.com/office/drawing/2014/main" id="{418843AA-9138-4FAC-961E-43D9EC400854}"/>
                </a:ext>
              </a:extLst>
            </p:cNvPr>
            <p:cNvGrpSpPr/>
            <p:nvPr/>
          </p:nvGrpSpPr>
          <p:grpSpPr>
            <a:xfrm flipH="1">
              <a:off x="4598543" y="3311564"/>
              <a:ext cx="1492878" cy="2758116"/>
              <a:chOff x="309037" y="1163786"/>
              <a:chExt cx="2117160" cy="4937014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316">
                <p14:nvContentPartPr>
                  <p14:cNvPr id="484" name="Håndskrift 483">
                    <a:extLst>
                      <a:ext uri="{FF2B5EF4-FFF2-40B4-BE49-F238E27FC236}">
                        <a16:creationId xmlns:a16="http://schemas.microsoft.com/office/drawing/2014/main" id="{71E443AF-3859-42DF-A65D-0AA15839D822}"/>
                      </a:ext>
                    </a:extLst>
                  </p14:cNvPr>
                  <p14:cNvContentPartPr/>
                  <p14:nvPr/>
                </p14:nvContentPartPr>
                <p14:xfrm>
                  <a:off x="385480" y="2770364"/>
                  <a:ext cx="827690" cy="3330436"/>
                </p14:xfrm>
              </p:contentPart>
            </mc:Choice>
            <mc:Fallback xmlns="">
              <p:pic>
                <p:nvPicPr>
                  <p:cNvPr id="484" name="Håndskrift 483">
                    <a:extLst>
                      <a:ext uri="{FF2B5EF4-FFF2-40B4-BE49-F238E27FC236}">
                        <a16:creationId xmlns:a16="http://schemas.microsoft.com/office/drawing/2014/main" id="{71E443AF-3859-42DF-A65D-0AA15839D822}"/>
                      </a:ext>
                    </a:extLst>
                  </p:cNvPr>
                  <p:cNvPicPr/>
                  <p:nvPr/>
                </p:nvPicPr>
                <p:blipFill>
                  <a:blip r:embed="rId1317"/>
                  <a:stretch>
                    <a:fillRect/>
                  </a:stretch>
                </p:blipFill>
                <p:spPr>
                  <a:xfrm>
                    <a:off x="358763" y="2732136"/>
                    <a:ext cx="880589" cy="340612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18">
                <p14:nvContentPartPr>
                  <p14:cNvPr id="485" name="Håndskrift 484">
                    <a:extLst>
                      <a:ext uri="{FF2B5EF4-FFF2-40B4-BE49-F238E27FC236}">
                        <a16:creationId xmlns:a16="http://schemas.microsoft.com/office/drawing/2014/main" id="{B5A4390E-53AF-4DE0-96B0-AC08FD23CEDF}"/>
                      </a:ext>
                    </a:extLst>
                  </p14:cNvPr>
                  <p14:cNvContentPartPr/>
                  <p14:nvPr/>
                </p14:nvContentPartPr>
                <p14:xfrm>
                  <a:off x="1358264" y="2618130"/>
                  <a:ext cx="149538" cy="1609875"/>
                </p14:xfrm>
              </p:contentPart>
            </mc:Choice>
            <mc:Fallback xmlns="">
              <p:pic>
                <p:nvPicPr>
                  <p:cNvPr id="485" name="Håndskrift 484">
                    <a:extLst>
                      <a:ext uri="{FF2B5EF4-FFF2-40B4-BE49-F238E27FC236}">
                        <a16:creationId xmlns:a16="http://schemas.microsoft.com/office/drawing/2014/main" id="{B5A4390E-53AF-4DE0-96B0-AC08FD23CEDF}"/>
                      </a:ext>
                    </a:extLst>
                  </p:cNvPr>
                  <p:cNvPicPr/>
                  <p:nvPr/>
                </p:nvPicPr>
                <p:blipFill>
                  <a:blip r:embed="rId1319"/>
                  <a:stretch>
                    <a:fillRect/>
                  </a:stretch>
                </p:blipFill>
                <p:spPr>
                  <a:xfrm>
                    <a:off x="1331561" y="2579909"/>
                    <a:ext cx="202410" cy="168555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20">
                <p14:nvContentPartPr>
                  <p14:cNvPr id="486" name="Håndskrift 485">
                    <a:extLst>
                      <a:ext uri="{FF2B5EF4-FFF2-40B4-BE49-F238E27FC236}">
                        <a16:creationId xmlns:a16="http://schemas.microsoft.com/office/drawing/2014/main" id="{6BBD2D19-B990-4EF4-9033-73C45688D1F5}"/>
                      </a:ext>
                    </a:extLst>
                  </p14:cNvPr>
                  <p14:cNvContentPartPr/>
                  <p14:nvPr/>
                </p14:nvContentPartPr>
                <p14:xfrm>
                  <a:off x="1587277" y="2808508"/>
                  <a:ext cx="730960" cy="3249039"/>
                </p14:xfrm>
              </p:contentPart>
            </mc:Choice>
            <mc:Fallback xmlns="">
              <p:pic>
                <p:nvPicPr>
                  <p:cNvPr id="486" name="Håndskrift 485">
                    <a:extLst>
                      <a:ext uri="{FF2B5EF4-FFF2-40B4-BE49-F238E27FC236}">
                        <a16:creationId xmlns:a16="http://schemas.microsoft.com/office/drawing/2014/main" id="{6BBD2D19-B990-4EF4-9033-73C45688D1F5}"/>
                      </a:ext>
                    </a:extLst>
                  </p:cNvPr>
                  <p:cNvPicPr/>
                  <p:nvPr/>
                </p:nvPicPr>
                <p:blipFill>
                  <a:blip r:embed="rId1321"/>
                  <a:stretch>
                    <a:fillRect/>
                  </a:stretch>
                </p:blipFill>
                <p:spPr>
                  <a:xfrm>
                    <a:off x="1560561" y="2770275"/>
                    <a:ext cx="783858" cy="33247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22">
                <p14:nvContentPartPr>
                  <p14:cNvPr id="487" name="Håndskrift 486">
                    <a:extLst>
                      <a:ext uri="{FF2B5EF4-FFF2-40B4-BE49-F238E27FC236}">
                        <a16:creationId xmlns:a16="http://schemas.microsoft.com/office/drawing/2014/main" id="{85BE4EE7-6C59-4803-B57E-1E5AF632D71B}"/>
                      </a:ext>
                    </a:extLst>
                  </p14:cNvPr>
                  <p14:cNvContentPartPr/>
                  <p14:nvPr/>
                </p14:nvContentPartPr>
                <p14:xfrm>
                  <a:off x="443779" y="1316811"/>
                  <a:ext cx="1757860" cy="1761769"/>
                </p14:xfrm>
              </p:contentPart>
            </mc:Choice>
            <mc:Fallback xmlns="">
              <p:pic>
                <p:nvPicPr>
                  <p:cNvPr id="487" name="Håndskrift 486">
                    <a:extLst>
                      <a:ext uri="{FF2B5EF4-FFF2-40B4-BE49-F238E27FC236}">
                        <a16:creationId xmlns:a16="http://schemas.microsoft.com/office/drawing/2014/main" id="{85BE4EE7-6C59-4803-B57E-1E5AF632D71B}"/>
                      </a:ext>
                    </a:extLst>
                  </p:cNvPr>
                  <p:cNvPicPr/>
                  <p:nvPr/>
                </p:nvPicPr>
                <p:blipFill>
                  <a:blip r:embed="rId1323"/>
                  <a:stretch>
                    <a:fillRect/>
                  </a:stretch>
                </p:blipFill>
                <p:spPr>
                  <a:xfrm>
                    <a:off x="336918" y="1010948"/>
                    <a:ext cx="1971047" cy="23727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24">
                <p14:nvContentPartPr>
                  <p14:cNvPr id="488" name="Håndskrift 487">
                    <a:extLst>
                      <a:ext uri="{FF2B5EF4-FFF2-40B4-BE49-F238E27FC236}">
                        <a16:creationId xmlns:a16="http://schemas.microsoft.com/office/drawing/2014/main" id="{87EF3243-CEDD-47AC-8063-13F00D1FE59A}"/>
                      </a:ext>
                    </a:extLst>
                  </p14:cNvPr>
                  <p14:cNvContentPartPr/>
                  <p14:nvPr/>
                </p14:nvContentPartPr>
                <p14:xfrm>
                  <a:off x="746516" y="1556913"/>
                  <a:ext cx="1595250" cy="1675605"/>
                </p14:xfrm>
              </p:contentPart>
            </mc:Choice>
            <mc:Fallback xmlns="">
              <p:pic>
                <p:nvPicPr>
                  <p:cNvPr id="488" name="Håndskrift 487">
                    <a:extLst>
                      <a:ext uri="{FF2B5EF4-FFF2-40B4-BE49-F238E27FC236}">
                        <a16:creationId xmlns:a16="http://schemas.microsoft.com/office/drawing/2014/main" id="{87EF3243-CEDD-47AC-8063-13F00D1FE59A}"/>
                      </a:ext>
                    </a:extLst>
                  </p:cNvPr>
                  <p:cNvPicPr/>
                  <p:nvPr/>
                </p:nvPicPr>
                <p:blipFill>
                  <a:blip r:embed="rId1325"/>
                  <a:stretch>
                    <a:fillRect/>
                  </a:stretch>
                </p:blipFill>
                <p:spPr>
                  <a:xfrm>
                    <a:off x="639667" y="1251146"/>
                    <a:ext cx="1808413" cy="228637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26">
                <p14:nvContentPartPr>
                  <p14:cNvPr id="489" name="Håndskrift 488">
                    <a:extLst>
                      <a:ext uri="{FF2B5EF4-FFF2-40B4-BE49-F238E27FC236}">
                        <a16:creationId xmlns:a16="http://schemas.microsoft.com/office/drawing/2014/main" id="{8CD0A88A-32BC-454E-B58E-02F5FBED9E0F}"/>
                      </a:ext>
                    </a:extLst>
                  </p14:cNvPr>
                  <p14:cNvContentPartPr/>
                  <p14:nvPr/>
                </p14:nvContentPartPr>
                <p14:xfrm>
                  <a:off x="1702237" y="2576066"/>
                  <a:ext cx="102960" cy="725040"/>
                </p14:xfrm>
              </p:contentPart>
            </mc:Choice>
            <mc:Fallback xmlns="">
              <p:pic>
                <p:nvPicPr>
                  <p:cNvPr id="489" name="Håndskrift 488">
                    <a:extLst>
                      <a:ext uri="{FF2B5EF4-FFF2-40B4-BE49-F238E27FC236}">
                        <a16:creationId xmlns:a16="http://schemas.microsoft.com/office/drawing/2014/main" id="{8CD0A88A-32BC-454E-B58E-02F5FBED9E0F}"/>
                      </a:ext>
                    </a:extLst>
                  </p:cNvPr>
                  <p:cNvPicPr/>
                  <p:nvPr/>
                </p:nvPicPr>
                <p:blipFill>
                  <a:blip r:embed="rId1327"/>
                  <a:stretch>
                    <a:fillRect/>
                  </a:stretch>
                </p:blipFill>
                <p:spPr>
                  <a:xfrm>
                    <a:off x="1648890" y="2499666"/>
                    <a:ext cx="209121" cy="87707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28">
                <p14:nvContentPartPr>
                  <p14:cNvPr id="490" name="Håndskrift 489">
                    <a:extLst>
                      <a:ext uri="{FF2B5EF4-FFF2-40B4-BE49-F238E27FC236}">
                        <a16:creationId xmlns:a16="http://schemas.microsoft.com/office/drawing/2014/main" id="{411F65E7-D6AA-4BF8-A9EE-BEAB54AE2440}"/>
                      </a:ext>
                    </a:extLst>
                  </p14:cNvPr>
                  <p14:cNvContentPartPr/>
                  <p14:nvPr/>
                </p14:nvContentPartPr>
                <p14:xfrm>
                  <a:off x="1365637" y="2401106"/>
                  <a:ext cx="137160" cy="581400"/>
                </p14:xfrm>
              </p:contentPart>
            </mc:Choice>
            <mc:Fallback xmlns="">
              <p:pic>
                <p:nvPicPr>
                  <p:cNvPr id="490" name="Håndskrift 489">
                    <a:extLst>
                      <a:ext uri="{FF2B5EF4-FFF2-40B4-BE49-F238E27FC236}">
                        <a16:creationId xmlns:a16="http://schemas.microsoft.com/office/drawing/2014/main" id="{411F65E7-D6AA-4BF8-A9EE-BEAB54AE2440}"/>
                      </a:ext>
                    </a:extLst>
                  </p:cNvPr>
                  <p:cNvPicPr/>
                  <p:nvPr/>
                </p:nvPicPr>
                <p:blipFill>
                  <a:blip r:embed="rId1329"/>
                  <a:stretch>
                    <a:fillRect/>
                  </a:stretch>
                </p:blipFill>
                <p:spPr>
                  <a:xfrm>
                    <a:off x="1312474" y="2324707"/>
                    <a:ext cx="242954" cy="73343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330">
                <p14:nvContentPartPr>
                  <p14:cNvPr id="491" name="Håndskrift 490">
                    <a:extLst>
                      <a:ext uri="{FF2B5EF4-FFF2-40B4-BE49-F238E27FC236}">
                        <a16:creationId xmlns:a16="http://schemas.microsoft.com/office/drawing/2014/main" id="{159A6042-ED02-431B-B4B5-52EEF32F301A}"/>
                      </a:ext>
                    </a:extLst>
                  </p14:cNvPr>
                  <p14:cNvContentPartPr/>
                  <p14:nvPr/>
                </p14:nvContentPartPr>
                <p14:xfrm>
                  <a:off x="1090597" y="2719346"/>
                  <a:ext cx="48600" cy="359280"/>
                </p14:xfrm>
              </p:contentPart>
            </mc:Choice>
            <mc:Fallback xmlns="">
              <p:pic>
                <p:nvPicPr>
                  <p:cNvPr id="491" name="Håndskrift 490">
                    <a:extLst>
                      <a:ext uri="{FF2B5EF4-FFF2-40B4-BE49-F238E27FC236}">
                        <a16:creationId xmlns:a16="http://schemas.microsoft.com/office/drawing/2014/main" id="{159A6042-ED02-431B-B4B5-52EEF32F301A}"/>
                      </a:ext>
                    </a:extLst>
                  </p:cNvPr>
                  <p:cNvPicPr/>
                  <p:nvPr/>
                </p:nvPicPr>
                <p:blipFill>
                  <a:blip r:embed="rId1331"/>
                  <a:stretch>
                    <a:fillRect/>
                  </a:stretch>
                </p:blipFill>
                <p:spPr>
                  <a:xfrm>
                    <a:off x="1037771" y="2642903"/>
                    <a:ext cx="153724" cy="511401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492" name="Gruppe 491">
                <a:extLst>
                  <a:ext uri="{FF2B5EF4-FFF2-40B4-BE49-F238E27FC236}">
                    <a16:creationId xmlns:a16="http://schemas.microsoft.com/office/drawing/2014/main" id="{3953A2B6-840E-436B-BEB3-FDA3E2AE1255}"/>
                  </a:ext>
                </a:extLst>
              </p:cNvPr>
              <p:cNvGrpSpPr/>
              <p:nvPr/>
            </p:nvGrpSpPr>
            <p:grpSpPr>
              <a:xfrm>
                <a:off x="309037" y="1163786"/>
                <a:ext cx="2117160" cy="2327040"/>
                <a:chOff x="309037" y="1163786"/>
                <a:chExt cx="2117160" cy="23270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332">
                  <p14:nvContentPartPr>
                    <p14:cNvPr id="493" name="Håndskrift 492">
                      <a:extLst>
                        <a:ext uri="{FF2B5EF4-FFF2-40B4-BE49-F238E27FC236}">
                          <a16:creationId xmlns:a16="http://schemas.microsoft.com/office/drawing/2014/main" id="{BBB13D6D-977B-4379-84B7-5D0E9FD256C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97997" y="2526026"/>
                    <a:ext cx="29160" cy="97200"/>
                  </p14:xfrm>
                </p:contentPart>
              </mc:Choice>
              <mc:Fallback xmlns="">
                <p:pic>
                  <p:nvPicPr>
                    <p:cNvPr id="493" name="Håndskrift 492">
                      <a:extLst>
                        <a:ext uri="{FF2B5EF4-FFF2-40B4-BE49-F238E27FC236}">
                          <a16:creationId xmlns:a16="http://schemas.microsoft.com/office/drawing/2014/main" id="{BBB13D6D-977B-4379-84B7-5D0E9FD256C2}"/>
                        </a:ext>
                      </a:extLst>
                    </p:cNvPr>
                    <p:cNvPicPr/>
                    <p:nvPr/>
                  </p:nvPicPr>
                  <p:blipFill>
                    <a:blip r:embed="rId1068"/>
                    <a:stretch>
                      <a:fillRect/>
                    </a:stretch>
                  </p:blipFill>
                  <p:spPr>
                    <a:xfrm>
                      <a:off x="844979" y="2449491"/>
                      <a:ext cx="134666" cy="24950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33">
                  <p14:nvContentPartPr>
                    <p14:cNvPr id="494" name="Håndskrift 493">
                      <a:extLst>
                        <a:ext uri="{FF2B5EF4-FFF2-40B4-BE49-F238E27FC236}">
                          <a16:creationId xmlns:a16="http://schemas.microsoft.com/office/drawing/2014/main" id="{8300BDA5-5F69-4FC0-B454-35B2495C88D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37397" y="2190506"/>
                    <a:ext cx="75240" cy="47520"/>
                  </p14:xfrm>
                </p:contentPart>
              </mc:Choice>
              <mc:Fallback xmlns="">
                <p:pic>
                  <p:nvPicPr>
                    <p:cNvPr id="494" name="Håndskrift 493">
                      <a:extLst>
                        <a:ext uri="{FF2B5EF4-FFF2-40B4-BE49-F238E27FC236}">
                          <a16:creationId xmlns:a16="http://schemas.microsoft.com/office/drawing/2014/main" id="{8300BDA5-5F69-4FC0-B454-35B2495C88DF}"/>
                        </a:ext>
                      </a:extLst>
                    </p:cNvPr>
                    <p:cNvPicPr/>
                    <p:nvPr/>
                  </p:nvPicPr>
                  <p:blipFill>
                    <a:blip r:embed="rId972"/>
                    <a:stretch>
                      <a:fillRect/>
                    </a:stretch>
                  </p:blipFill>
                  <p:spPr>
                    <a:xfrm>
                      <a:off x="1084035" y="2115077"/>
                      <a:ext cx="181430" cy="19762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34">
                  <p14:nvContentPartPr>
                    <p14:cNvPr id="495" name="Håndskrift 494">
                      <a:extLst>
                        <a:ext uri="{FF2B5EF4-FFF2-40B4-BE49-F238E27FC236}">
                          <a16:creationId xmlns:a16="http://schemas.microsoft.com/office/drawing/2014/main" id="{EF577B5E-1CCF-432A-B4AA-20AF996888B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01917" y="1981346"/>
                    <a:ext cx="111240" cy="78120"/>
                  </p14:xfrm>
                </p:contentPart>
              </mc:Choice>
              <mc:Fallback xmlns="">
                <p:pic>
                  <p:nvPicPr>
                    <p:cNvPr id="495" name="Håndskrift 494">
                      <a:extLst>
                        <a:ext uri="{FF2B5EF4-FFF2-40B4-BE49-F238E27FC236}">
                          <a16:creationId xmlns:a16="http://schemas.microsoft.com/office/drawing/2014/main" id="{EF577B5E-1CCF-432A-B4AA-20AF996888B5}"/>
                        </a:ext>
                      </a:extLst>
                    </p:cNvPr>
                    <p:cNvPicPr/>
                    <p:nvPr/>
                  </p:nvPicPr>
                  <p:blipFill>
                    <a:blip r:embed="rId1131"/>
                    <a:stretch>
                      <a:fillRect/>
                    </a:stretch>
                  </p:blipFill>
                  <p:spPr>
                    <a:xfrm>
                      <a:off x="2148436" y="1905501"/>
                      <a:ext cx="217667" cy="22905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35">
                  <p14:nvContentPartPr>
                    <p14:cNvPr id="496" name="Håndskrift 495">
                      <a:extLst>
                        <a:ext uri="{FF2B5EF4-FFF2-40B4-BE49-F238E27FC236}">
                          <a16:creationId xmlns:a16="http://schemas.microsoft.com/office/drawing/2014/main" id="{8FD72806-1C99-4728-B95D-F07887EB88F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066917" y="1742306"/>
                    <a:ext cx="25200" cy="110160"/>
                  </p14:xfrm>
                </p:contentPart>
              </mc:Choice>
              <mc:Fallback xmlns="">
                <p:pic>
                  <p:nvPicPr>
                    <p:cNvPr id="496" name="Håndskrift 495">
                      <a:extLst>
                        <a:ext uri="{FF2B5EF4-FFF2-40B4-BE49-F238E27FC236}">
                          <a16:creationId xmlns:a16="http://schemas.microsoft.com/office/drawing/2014/main" id="{8FD72806-1C99-4728-B95D-F07887EB88FF}"/>
                        </a:ext>
                      </a:extLst>
                    </p:cNvPr>
                    <p:cNvPicPr/>
                    <p:nvPr/>
                  </p:nvPicPr>
                  <p:blipFill>
                    <a:blip r:embed="rId970"/>
                    <a:stretch>
                      <a:fillRect/>
                    </a:stretch>
                  </p:blipFill>
                  <p:spPr>
                    <a:xfrm>
                      <a:off x="2014417" y="1665806"/>
                      <a:ext cx="129675" cy="26239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36">
                  <p14:nvContentPartPr>
                    <p14:cNvPr id="497" name="Håndskrift 496">
                      <a:extLst>
                        <a:ext uri="{FF2B5EF4-FFF2-40B4-BE49-F238E27FC236}">
                          <a16:creationId xmlns:a16="http://schemas.microsoft.com/office/drawing/2014/main" id="{E5524D82-0D3C-4306-B4FC-ECF86E96656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42037" y="2583986"/>
                    <a:ext cx="72720" cy="47880"/>
                  </p14:xfrm>
                </p:contentPart>
              </mc:Choice>
              <mc:Fallback xmlns="">
                <p:pic>
                  <p:nvPicPr>
                    <p:cNvPr id="497" name="Håndskrift 496">
                      <a:extLst>
                        <a:ext uri="{FF2B5EF4-FFF2-40B4-BE49-F238E27FC236}">
                          <a16:creationId xmlns:a16="http://schemas.microsoft.com/office/drawing/2014/main" id="{E5524D82-0D3C-4306-B4FC-ECF86E96656E}"/>
                        </a:ext>
                      </a:extLst>
                    </p:cNvPr>
                    <p:cNvPicPr/>
                    <p:nvPr/>
                  </p:nvPicPr>
                  <p:blipFill>
                    <a:blip r:embed="rId978"/>
                    <a:stretch>
                      <a:fillRect/>
                    </a:stretch>
                  </p:blipFill>
                  <p:spPr>
                    <a:xfrm>
                      <a:off x="1488957" y="2507986"/>
                      <a:ext cx="178350" cy="1991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37">
                  <p14:nvContentPartPr>
                    <p14:cNvPr id="498" name="Håndskrift 497">
                      <a:extLst>
                        <a:ext uri="{FF2B5EF4-FFF2-40B4-BE49-F238E27FC236}">
                          <a16:creationId xmlns:a16="http://schemas.microsoft.com/office/drawing/2014/main" id="{6F53BDA3-4F31-4E06-A308-2913A777C19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56957" y="2902946"/>
                    <a:ext cx="134280" cy="56520"/>
                  </p14:xfrm>
                </p:contentPart>
              </mc:Choice>
              <mc:Fallback xmlns="">
                <p:pic>
                  <p:nvPicPr>
                    <p:cNvPr id="498" name="Håndskrift 497">
                      <a:extLst>
                        <a:ext uri="{FF2B5EF4-FFF2-40B4-BE49-F238E27FC236}">
                          <a16:creationId xmlns:a16="http://schemas.microsoft.com/office/drawing/2014/main" id="{6F53BDA3-4F31-4E06-A308-2913A777C198}"/>
                        </a:ext>
                      </a:extLst>
                    </p:cNvPr>
                    <p:cNvPicPr/>
                    <p:nvPr/>
                  </p:nvPicPr>
                  <p:blipFill>
                    <a:blip r:embed="rId1017"/>
                    <a:stretch>
                      <a:fillRect/>
                    </a:stretch>
                  </p:blipFill>
                  <p:spPr>
                    <a:xfrm>
                      <a:off x="1703459" y="2827586"/>
                      <a:ext cx="240741" cy="2064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38">
                  <p14:nvContentPartPr>
                    <p14:cNvPr id="499" name="Håndskrift 498">
                      <a:extLst>
                        <a:ext uri="{FF2B5EF4-FFF2-40B4-BE49-F238E27FC236}">
                          <a16:creationId xmlns:a16="http://schemas.microsoft.com/office/drawing/2014/main" id="{AECA92A4-FE72-4568-857C-892B64E8EA4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67037" y="2715386"/>
                    <a:ext cx="85680" cy="104400"/>
                  </p14:xfrm>
                </p:contentPart>
              </mc:Choice>
              <mc:Fallback xmlns="">
                <p:pic>
                  <p:nvPicPr>
                    <p:cNvPr id="499" name="Håndskrift 498">
                      <a:extLst>
                        <a:ext uri="{FF2B5EF4-FFF2-40B4-BE49-F238E27FC236}">
                          <a16:creationId xmlns:a16="http://schemas.microsoft.com/office/drawing/2014/main" id="{AECA92A4-FE72-4568-857C-892B64E8EA44}"/>
                        </a:ext>
                      </a:extLst>
                    </p:cNvPr>
                    <p:cNvPicPr/>
                    <p:nvPr/>
                  </p:nvPicPr>
                  <p:blipFill>
                    <a:blip r:embed="rId1339"/>
                    <a:stretch>
                      <a:fillRect/>
                    </a:stretch>
                  </p:blipFill>
                  <p:spPr>
                    <a:xfrm>
                      <a:off x="1713487" y="2639182"/>
                      <a:ext cx="192245" cy="25604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40">
                  <p14:nvContentPartPr>
                    <p14:cNvPr id="500" name="Håndskrift 499">
                      <a:extLst>
                        <a:ext uri="{FF2B5EF4-FFF2-40B4-BE49-F238E27FC236}">
                          <a16:creationId xmlns:a16="http://schemas.microsoft.com/office/drawing/2014/main" id="{2DD127CD-8064-4FED-92D0-29A4F359817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653277" y="2687306"/>
                    <a:ext cx="48240" cy="40320"/>
                  </p14:xfrm>
                </p:contentPart>
              </mc:Choice>
              <mc:Fallback xmlns="">
                <p:pic>
                  <p:nvPicPr>
                    <p:cNvPr id="500" name="Håndskrift 499">
                      <a:extLst>
                        <a:ext uri="{FF2B5EF4-FFF2-40B4-BE49-F238E27FC236}">
                          <a16:creationId xmlns:a16="http://schemas.microsoft.com/office/drawing/2014/main" id="{2DD127CD-8064-4FED-92D0-29A4F3598174}"/>
                        </a:ext>
                      </a:extLst>
                    </p:cNvPr>
                    <p:cNvPicPr/>
                    <p:nvPr/>
                  </p:nvPicPr>
                  <p:blipFill>
                    <a:blip r:embed="rId1024"/>
                    <a:stretch>
                      <a:fillRect/>
                    </a:stretch>
                  </p:blipFill>
                  <p:spPr>
                    <a:xfrm>
                      <a:off x="1600266" y="2611231"/>
                      <a:ext cx="153732" cy="19171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41">
                  <p14:nvContentPartPr>
                    <p14:cNvPr id="501" name="Håndskrift 500">
                      <a:extLst>
                        <a:ext uri="{FF2B5EF4-FFF2-40B4-BE49-F238E27FC236}">
                          <a16:creationId xmlns:a16="http://schemas.microsoft.com/office/drawing/2014/main" id="{88CFF221-D31A-481B-A3D5-ADDF0CC27DB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637437" y="2878106"/>
                    <a:ext cx="54000" cy="41400"/>
                  </p14:xfrm>
                </p:contentPart>
              </mc:Choice>
              <mc:Fallback xmlns="">
                <p:pic>
                  <p:nvPicPr>
                    <p:cNvPr id="501" name="Håndskrift 500">
                      <a:extLst>
                        <a:ext uri="{FF2B5EF4-FFF2-40B4-BE49-F238E27FC236}">
                          <a16:creationId xmlns:a16="http://schemas.microsoft.com/office/drawing/2014/main" id="{88CFF221-D31A-481B-A3D5-ADDF0CC27DB2}"/>
                        </a:ext>
                      </a:extLst>
                    </p:cNvPr>
                    <p:cNvPicPr/>
                    <p:nvPr/>
                  </p:nvPicPr>
                  <p:blipFill>
                    <a:blip r:embed="rId1024"/>
                    <a:stretch>
                      <a:fillRect/>
                    </a:stretch>
                  </p:blipFill>
                  <p:spPr>
                    <a:xfrm>
                      <a:off x="1583972" y="2802833"/>
                      <a:ext cx="160396" cy="19119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42">
                  <p14:nvContentPartPr>
                    <p14:cNvPr id="502" name="Håndskrift 501">
                      <a:extLst>
                        <a:ext uri="{FF2B5EF4-FFF2-40B4-BE49-F238E27FC236}">
                          <a16:creationId xmlns:a16="http://schemas.microsoft.com/office/drawing/2014/main" id="{ADF0CCED-4AFF-4AA7-A0F0-270B843CC51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00237" y="2555546"/>
                    <a:ext cx="61920" cy="36720"/>
                  </p14:xfrm>
                </p:contentPart>
              </mc:Choice>
              <mc:Fallback xmlns="">
                <p:pic>
                  <p:nvPicPr>
                    <p:cNvPr id="502" name="Håndskrift 501">
                      <a:extLst>
                        <a:ext uri="{FF2B5EF4-FFF2-40B4-BE49-F238E27FC236}">
                          <a16:creationId xmlns:a16="http://schemas.microsoft.com/office/drawing/2014/main" id="{ADF0CCED-4AFF-4AA7-A0F0-270B843CC51B}"/>
                        </a:ext>
                      </a:extLst>
                    </p:cNvPr>
                    <p:cNvPicPr/>
                    <p:nvPr/>
                  </p:nvPicPr>
                  <p:blipFill>
                    <a:blip r:embed="rId1038"/>
                    <a:stretch>
                      <a:fillRect/>
                    </a:stretch>
                  </p:blipFill>
                  <p:spPr>
                    <a:xfrm>
                      <a:off x="1846858" y="2480607"/>
                      <a:ext cx="168145" cy="18584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43">
                  <p14:nvContentPartPr>
                    <p14:cNvPr id="503" name="Håndskrift 502">
                      <a:extLst>
                        <a:ext uri="{FF2B5EF4-FFF2-40B4-BE49-F238E27FC236}">
                          <a16:creationId xmlns:a16="http://schemas.microsoft.com/office/drawing/2014/main" id="{F5D05837-88A4-408D-81D3-474D40E1D9F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00597" y="2328026"/>
                    <a:ext cx="87120" cy="136800"/>
                  </p14:xfrm>
                </p:contentPart>
              </mc:Choice>
              <mc:Fallback xmlns="">
                <p:pic>
                  <p:nvPicPr>
                    <p:cNvPr id="503" name="Håndskrift 502">
                      <a:extLst>
                        <a:ext uri="{FF2B5EF4-FFF2-40B4-BE49-F238E27FC236}">
                          <a16:creationId xmlns:a16="http://schemas.microsoft.com/office/drawing/2014/main" id="{F5D05837-88A4-408D-81D3-474D40E1D9FE}"/>
                        </a:ext>
                      </a:extLst>
                    </p:cNvPr>
                    <p:cNvPicPr/>
                    <p:nvPr/>
                  </p:nvPicPr>
                  <p:blipFill>
                    <a:blip r:embed="rId982"/>
                    <a:stretch>
                      <a:fillRect/>
                    </a:stretch>
                  </p:blipFill>
                  <p:spPr>
                    <a:xfrm>
                      <a:off x="1847475" y="2251601"/>
                      <a:ext cx="192833" cy="288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44">
                  <p14:nvContentPartPr>
                    <p14:cNvPr id="504" name="Håndskrift 503">
                      <a:extLst>
                        <a:ext uri="{FF2B5EF4-FFF2-40B4-BE49-F238E27FC236}">
                          <a16:creationId xmlns:a16="http://schemas.microsoft.com/office/drawing/2014/main" id="{3B30EE61-DB0A-4F0B-BF8A-E7CD911E1EC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027317" y="2419106"/>
                    <a:ext cx="94680" cy="57240"/>
                  </p14:xfrm>
                </p:contentPart>
              </mc:Choice>
              <mc:Fallback xmlns="">
                <p:pic>
                  <p:nvPicPr>
                    <p:cNvPr id="504" name="Håndskrift 503">
                      <a:extLst>
                        <a:ext uri="{FF2B5EF4-FFF2-40B4-BE49-F238E27FC236}">
                          <a16:creationId xmlns:a16="http://schemas.microsoft.com/office/drawing/2014/main" id="{3B30EE61-DB0A-4F0B-BF8A-E7CD911E1EC7}"/>
                        </a:ext>
                      </a:extLst>
                    </p:cNvPr>
                    <p:cNvPicPr/>
                    <p:nvPr/>
                  </p:nvPicPr>
                  <p:blipFill>
                    <a:blip r:embed="rId1345"/>
                    <a:stretch>
                      <a:fillRect/>
                    </a:stretch>
                  </p:blipFill>
                  <p:spPr>
                    <a:xfrm>
                      <a:off x="1973825" y="2343790"/>
                      <a:ext cx="201128" cy="20711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46">
                  <p14:nvContentPartPr>
                    <p14:cNvPr id="505" name="Håndskrift 504">
                      <a:extLst>
                        <a:ext uri="{FF2B5EF4-FFF2-40B4-BE49-F238E27FC236}">
                          <a16:creationId xmlns:a16="http://schemas.microsoft.com/office/drawing/2014/main" id="{F634FC68-48F6-4BCB-841C-14D6511FE21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02277" y="2423426"/>
                    <a:ext cx="49320" cy="113400"/>
                  </p14:xfrm>
                </p:contentPart>
              </mc:Choice>
              <mc:Fallback xmlns="">
                <p:pic>
                  <p:nvPicPr>
                    <p:cNvPr id="505" name="Håndskrift 504">
                      <a:extLst>
                        <a:ext uri="{FF2B5EF4-FFF2-40B4-BE49-F238E27FC236}">
                          <a16:creationId xmlns:a16="http://schemas.microsoft.com/office/drawing/2014/main" id="{F634FC68-48F6-4BCB-841C-14D6511FE211}"/>
                        </a:ext>
                      </a:extLst>
                    </p:cNvPr>
                    <p:cNvPicPr/>
                    <p:nvPr/>
                  </p:nvPicPr>
                  <p:blipFill>
                    <a:blip r:embed="rId1098"/>
                    <a:stretch>
                      <a:fillRect/>
                    </a:stretch>
                  </p:blipFill>
                  <p:spPr>
                    <a:xfrm>
                      <a:off x="2148668" y="2346804"/>
                      <a:ext cx="156001" cy="26587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47">
                  <p14:nvContentPartPr>
                    <p14:cNvPr id="506" name="Håndskrift 505">
                      <a:extLst>
                        <a:ext uri="{FF2B5EF4-FFF2-40B4-BE49-F238E27FC236}">
                          <a16:creationId xmlns:a16="http://schemas.microsoft.com/office/drawing/2014/main" id="{6B7FFF19-FD0D-4FAA-BE5E-0269EF0296A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130637" y="2199146"/>
                    <a:ext cx="169920" cy="66960"/>
                  </p14:xfrm>
                </p:contentPart>
              </mc:Choice>
              <mc:Fallback xmlns="">
                <p:pic>
                  <p:nvPicPr>
                    <p:cNvPr id="506" name="Håndskrift 505">
                      <a:extLst>
                        <a:ext uri="{FF2B5EF4-FFF2-40B4-BE49-F238E27FC236}">
                          <a16:creationId xmlns:a16="http://schemas.microsoft.com/office/drawing/2014/main" id="{6B7FFF19-FD0D-4FAA-BE5E-0269EF0296A1}"/>
                        </a:ext>
                      </a:extLst>
                    </p:cNvPr>
                    <p:cNvPicPr/>
                    <p:nvPr/>
                  </p:nvPicPr>
                  <p:blipFill>
                    <a:blip r:embed="rId994"/>
                    <a:stretch>
                      <a:fillRect/>
                    </a:stretch>
                  </p:blipFill>
                  <p:spPr>
                    <a:xfrm>
                      <a:off x="2077203" y="2123910"/>
                      <a:ext cx="276254" cy="2166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48">
                  <p14:nvContentPartPr>
                    <p14:cNvPr id="507" name="Håndskrift 506">
                      <a:extLst>
                        <a:ext uri="{FF2B5EF4-FFF2-40B4-BE49-F238E27FC236}">
                          <a16:creationId xmlns:a16="http://schemas.microsoft.com/office/drawing/2014/main" id="{04A6068F-2D75-4C3C-BC7C-4A635F2EF01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95637" y="2691626"/>
                    <a:ext cx="65520" cy="146880"/>
                  </p14:xfrm>
                </p:contentPart>
              </mc:Choice>
              <mc:Fallback xmlns="">
                <p:pic>
                  <p:nvPicPr>
                    <p:cNvPr id="507" name="Håndskrift 506">
                      <a:extLst>
                        <a:ext uri="{FF2B5EF4-FFF2-40B4-BE49-F238E27FC236}">
                          <a16:creationId xmlns:a16="http://schemas.microsoft.com/office/drawing/2014/main" id="{04A6068F-2D75-4C3C-BC7C-4A635F2EF015}"/>
                        </a:ext>
                      </a:extLst>
                    </p:cNvPr>
                    <p:cNvPicPr/>
                    <p:nvPr/>
                  </p:nvPicPr>
                  <p:blipFill>
                    <a:blip r:embed="rId1019"/>
                    <a:stretch>
                      <a:fillRect/>
                    </a:stretch>
                  </p:blipFill>
                  <p:spPr>
                    <a:xfrm>
                      <a:off x="1942369" y="2615522"/>
                      <a:ext cx="171524" cy="29832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49">
                  <p14:nvContentPartPr>
                    <p14:cNvPr id="508" name="Håndskrift 507">
                      <a:extLst>
                        <a:ext uri="{FF2B5EF4-FFF2-40B4-BE49-F238E27FC236}">
                          <a16:creationId xmlns:a16="http://schemas.microsoft.com/office/drawing/2014/main" id="{6F68E46C-7875-4409-93BA-CAAF0723DE0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41877" y="2601626"/>
                    <a:ext cx="101880" cy="68760"/>
                  </p14:xfrm>
                </p:contentPart>
              </mc:Choice>
              <mc:Fallback xmlns="">
                <p:pic>
                  <p:nvPicPr>
                    <p:cNvPr id="508" name="Håndskrift 507">
                      <a:extLst>
                        <a:ext uri="{FF2B5EF4-FFF2-40B4-BE49-F238E27FC236}">
                          <a16:creationId xmlns:a16="http://schemas.microsoft.com/office/drawing/2014/main" id="{6F68E46C-7875-4409-93BA-CAAF0723DE02}"/>
                        </a:ext>
                      </a:extLst>
                    </p:cNvPr>
                    <p:cNvPicPr/>
                    <p:nvPr/>
                  </p:nvPicPr>
                  <p:blipFill>
                    <a:blip r:embed="rId1131"/>
                    <a:stretch>
                      <a:fillRect/>
                    </a:stretch>
                  </p:blipFill>
                  <p:spPr>
                    <a:xfrm>
                      <a:off x="2188537" y="2526066"/>
                      <a:ext cx="208027" cy="21912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50">
                  <p14:nvContentPartPr>
                    <p14:cNvPr id="509" name="Håndskrift 508">
                      <a:extLst>
                        <a:ext uri="{FF2B5EF4-FFF2-40B4-BE49-F238E27FC236}">
                          <a16:creationId xmlns:a16="http://schemas.microsoft.com/office/drawing/2014/main" id="{7A0AAAF3-D6AA-46D7-8F7E-7570748612E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162317" y="2790626"/>
                    <a:ext cx="36360" cy="27000"/>
                  </p14:xfrm>
                </p:contentPart>
              </mc:Choice>
              <mc:Fallback xmlns="">
                <p:pic>
                  <p:nvPicPr>
                    <p:cNvPr id="509" name="Håndskrift 508">
                      <a:extLst>
                        <a:ext uri="{FF2B5EF4-FFF2-40B4-BE49-F238E27FC236}">
                          <a16:creationId xmlns:a16="http://schemas.microsoft.com/office/drawing/2014/main" id="{7A0AAAF3-D6AA-46D7-8F7E-7570748612E1}"/>
                        </a:ext>
                      </a:extLst>
                    </p:cNvPr>
                    <p:cNvPicPr/>
                    <p:nvPr/>
                  </p:nvPicPr>
                  <p:blipFill>
                    <a:blip r:embed="rId999"/>
                    <a:stretch>
                      <a:fillRect/>
                    </a:stretch>
                  </p:blipFill>
                  <p:spPr>
                    <a:xfrm>
                      <a:off x="2108846" y="2715626"/>
                      <a:ext cx="142766" cy="1762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51">
                  <p14:nvContentPartPr>
                    <p14:cNvPr id="510" name="Håndskrift 509">
                      <a:extLst>
                        <a:ext uri="{FF2B5EF4-FFF2-40B4-BE49-F238E27FC236}">
                          <a16:creationId xmlns:a16="http://schemas.microsoft.com/office/drawing/2014/main" id="{6F8A6238-9208-4DC3-91F6-0BA54654B64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131357" y="2918426"/>
                    <a:ext cx="116280" cy="33120"/>
                  </p14:xfrm>
                </p:contentPart>
              </mc:Choice>
              <mc:Fallback xmlns="">
                <p:pic>
                  <p:nvPicPr>
                    <p:cNvPr id="510" name="Håndskrift 509">
                      <a:extLst>
                        <a:ext uri="{FF2B5EF4-FFF2-40B4-BE49-F238E27FC236}">
                          <a16:creationId xmlns:a16="http://schemas.microsoft.com/office/drawing/2014/main" id="{6F8A6238-9208-4DC3-91F6-0BA54654B646}"/>
                        </a:ext>
                      </a:extLst>
                    </p:cNvPr>
                    <p:cNvPicPr/>
                    <p:nvPr/>
                  </p:nvPicPr>
                  <p:blipFill>
                    <a:blip r:embed="rId1001"/>
                    <a:stretch>
                      <a:fillRect/>
                    </a:stretch>
                  </p:blipFill>
                  <p:spPr>
                    <a:xfrm>
                      <a:off x="2078018" y="2843153"/>
                      <a:ext cx="222426" cy="18291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52">
                  <p14:nvContentPartPr>
                    <p14:cNvPr id="511" name="Håndskrift 510">
                      <a:extLst>
                        <a:ext uri="{FF2B5EF4-FFF2-40B4-BE49-F238E27FC236}">
                          <a16:creationId xmlns:a16="http://schemas.microsoft.com/office/drawing/2014/main" id="{F003B2C7-AFE1-4E30-8ABC-BB082F2DB84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55677" y="3044786"/>
                    <a:ext cx="39240" cy="63720"/>
                  </p14:xfrm>
                </p:contentPart>
              </mc:Choice>
              <mc:Fallback xmlns="">
                <p:pic>
                  <p:nvPicPr>
                    <p:cNvPr id="511" name="Håndskrift 510">
                      <a:extLst>
                        <a:ext uri="{FF2B5EF4-FFF2-40B4-BE49-F238E27FC236}">
                          <a16:creationId xmlns:a16="http://schemas.microsoft.com/office/drawing/2014/main" id="{F003B2C7-AFE1-4E30-8ABC-BB082F2DB842}"/>
                        </a:ext>
                      </a:extLst>
                    </p:cNvPr>
                    <p:cNvPicPr/>
                    <p:nvPr/>
                  </p:nvPicPr>
                  <p:blipFill>
                    <a:blip r:embed="rId1144"/>
                    <a:stretch>
                      <a:fillRect/>
                    </a:stretch>
                  </p:blipFill>
                  <p:spPr>
                    <a:xfrm>
                      <a:off x="1902650" y="2968929"/>
                      <a:ext cx="144764" cy="21467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53">
                  <p14:nvContentPartPr>
                    <p14:cNvPr id="512" name="Håndskrift 511">
                      <a:extLst>
                        <a:ext uri="{FF2B5EF4-FFF2-40B4-BE49-F238E27FC236}">
                          <a16:creationId xmlns:a16="http://schemas.microsoft.com/office/drawing/2014/main" id="{3BB0C90E-5048-4B32-B54C-466996C4E1D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48677" y="3156386"/>
                    <a:ext cx="86400" cy="95760"/>
                  </p14:xfrm>
                </p:contentPart>
              </mc:Choice>
              <mc:Fallback xmlns="">
                <p:pic>
                  <p:nvPicPr>
                    <p:cNvPr id="512" name="Håndskrift 511">
                      <a:extLst>
                        <a:ext uri="{FF2B5EF4-FFF2-40B4-BE49-F238E27FC236}">
                          <a16:creationId xmlns:a16="http://schemas.microsoft.com/office/drawing/2014/main" id="{3BB0C90E-5048-4B32-B54C-466996C4E1D8}"/>
                        </a:ext>
                      </a:extLst>
                    </p:cNvPr>
                    <p:cNvPicPr/>
                    <p:nvPr/>
                  </p:nvPicPr>
                  <p:blipFill>
                    <a:blip r:embed="rId1339"/>
                    <a:stretch>
                      <a:fillRect/>
                    </a:stretch>
                  </p:blipFill>
                  <p:spPr>
                    <a:xfrm>
                      <a:off x="1695344" y="3080386"/>
                      <a:ext cx="192533" cy="247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54">
                  <p14:nvContentPartPr>
                    <p14:cNvPr id="513" name="Håndskrift 512">
                      <a:extLst>
                        <a:ext uri="{FF2B5EF4-FFF2-40B4-BE49-F238E27FC236}">
                          <a16:creationId xmlns:a16="http://schemas.microsoft.com/office/drawing/2014/main" id="{11F37C24-FAD5-4184-932A-CEC0D42D9AE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95637" y="3207866"/>
                    <a:ext cx="168840" cy="45360"/>
                  </p14:xfrm>
                </p:contentPart>
              </mc:Choice>
              <mc:Fallback xmlns="">
                <p:pic>
                  <p:nvPicPr>
                    <p:cNvPr id="513" name="Håndskrift 512">
                      <a:extLst>
                        <a:ext uri="{FF2B5EF4-FFF2-40B4-BE49-F238E27FC236}">
                          <a16:creationId xmlns:a16="http://schemas.microsoft.com/office/drawing/2014/main" id="{11F37C24-FAD5-4184-932A-CEC0D42D9AED}"/>
                        </a:ext>
                      </a:extLst>
                    </p:cNvPr>
                    <p:cNvPicPr/>
                    <p:nvPr/>
                  </p:nvPicPr>
                  <p:blipFill>
                    <a:blip r:embed="rId1007"/>
                    <a:stretch>
                      <a:fillRect/>
                    </a:stretch>
                  </p:blipFill>
                  <p:spPr>
                    <a:xfrm>
                      <a:off x="1942207" y="3132266"/>
                      <a:ext cx="275166" cy="19580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55">
                  <p14:nvContentPartPr>
                    <p14:cNvPr id="514" name="Håndskrift 513">
                      <a:extLst>
                        <a:ext uri="{FF2B5EF4-FFF2-40B4-BE49-F238E27FC236}">
                          <a16:creationId xmlns:a16="http://schemas.microsoft.com/office/drawing/2014/main" id="{9C43B682-99FB-41F7-8454-8D5E0B34686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01197" y="3080786"/>
                    <a:ext cx="128520" cy="81000"/>
                  </p14:xfrm>
                </p:contentPart>
              </mc:Choice>
              <mc:Fallback xmlns="">
                <p:pic>
                  <p:nvPicPr>
                    <p:cNvPr id="514" name="Håndskrift 513">
                      <a:extLst>
                        <a:ext uri="{FF2B5EF4-FFF2-40B4-BE49-F238E27FC236}">
                          <a16:creationId xmlns:a16="http://schemas.microsoft.com/office/drawing/2014/main" id="{9C43B682-99FB-41F7-8454-8D5E0B346866}"/>
                        </a:ext>
                      </a:extLst>
                    </p:cNvPr>
                    <p:cNvPicPr/>
                    <p:nvPr/>
                  </p:nvPicPr>
                  <p:blipFill>
                    <a:blip r:embed="rId1073"/>
                    <a:stretch>
                      <a:fillRect/>
                    </a:stretch>
                  </p:blipFill>
                  <p:spPr>
                    <a:xfrm>
                      <a:off x="2147869" y="3004371"/>
                      <a:ext cx="234642" cy="23306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56">
                  <p14:nvContentPartPr>
                    <p14:cNvPr id="515" name="Håndskrift 514">
                      <a:extLst>
                        <a:ext uri="{FF2B5EF4-FFF2-40B4-BE49-F238E27FC236}">
                          <a16:creationId xmlns:a16="http://schemas.microsoft.com/office/drawing/2014/main" id="{525C4E89-2281-4853-BDD6-9E0B48B7717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34477" y="2762546"/>
                    <a:ext cx="45000" cy="20520"/>
                  </p14:xfrm>
                </p:contentPart>
              </mc:Choice>
              <mc:Fallback xmlns="">
                <p:pic>
                  <p:nvPicPr>
                    <p:cNvPr id="515" name="Håndskrift 514">
                      <a:extLst>
                        <a:ext uri="{FF2B5EF4-FFF2-40B4-BE49-F238E27FC236}">
                          <a16:creationId xmlns:a16="http://schemas.microsoft.com/office/drawing/2014/main" id="{525C4E89-2281-4853-BDD6-9E0B48B77171}"/>
                        </a:ext>
                      </a:extLst>
                    </p:cNvPr>
                    <p:cNvPicPr/>
                    <p:nvPr/>
                  </p:nvPicPr>
                  <p:blipFill>
                    <a:blip r:embed="rId1030"/>
                    <a:stretch>
                      <a:fillRect/>
                    </a:stretch>
                  </p:blipFill>
                  <p:spPr>
                    <a:xfrm>
                      <a:off x="1480906" y="2686546"/>
                      <a:ext cx="151607" cy="1717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57">
                  <p14:nvContentPartPr>
                    <p14:cNvPr id="516" name="Håndskrift 515">
                      <a:extLst>
                        <a:ext uri="{FF2B5EF4-FFF2-40B4-BE49-F238E27FC236}">
                          <a16:creationId xmlns:a16="http://schemas.microsoft.com/office/drawing/2014/main" id="{848CC018-F3F6-44CE-BE1B-85C5DBB79BF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44757" y="2177186"/>
                    <a:ext cx="144000" cy="48960"/>
                  </p14:xfrm>
                </p:contentPart>
              </mc:Choice>
              <mc:Fallback xmlns="">
                <p:pic>
                  <p:nvPicPr>
                    <p:cNvPr id="516" name="Håndskrift 515">
                      <a:extLst>
                        <a:ext uri="{FF2B5EF4-FFF2-40B4-BE49-F238E27FC236}">
                          <a16:creationId xmlns:a16="http://schemas.microsoft.com/office/drawing/2014/main" id="{848CC018-F3F6-44CE-BE1B-85C5DBB79BFB}"/>
                        </a:ext>
                      </a:extLst>
                    </p:cNvPr>
                    <p:cNvPicPr/>
                    <p:nvPr/>
                  </p:nvPicPr>
                  <p:blipFill>
                    <a:blip r:embed="rId1012"/>
                    <a:stretch>
                      <a:fillRect/>
                    </a:stretch>
                  </p:blipFill>
                  <p:spPr>
                    <a:xfrm>
                      <a:off x="391424" y="2101863"/>
                      <a:ext cx="250133" cy="19885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58">
                  <p14:nvContentPartPr>
                    <p14:cNvPr id="517" name="Håndskrift 516">
                      <a:extLst>
                        <a:ext uri="{FF2B5EF4-FFF2-40B4-BE49-F238E27FC236}">
                          <a16:creationId xmlns:a16="http://schemas.microsoft.com/office/drawing/2014/main" id="{B14D2695-EF72-4F66-AACD-01AB89AF3A3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31717" y="2512706"/>
                    <a:ext cx="101160" cy="166680"/>
                  </p14:xfrm>
                </p:contentPart>
              </mc:Choice>
              <mc:Fallback xmlns="">
                <p:pic>
                  <p:nvPicPr>
                    <p:cNvPr id="517" name="Håndskrift 516">
                      <a:extLst>
                        <a:ext uri="{FF2B5EF4-FFF2-40B4-BE49-F238E27FC236}">
                          <a16:creationId xmlns:a16="http://schemas.microsoft.com/office/drawing/2014/main" id="{B14D2695-EF72-4F66-AACD-01AB89AF3A3B}"/>
                        </a:ext>
                      </a:extLst>
                    </p:cNvPr>
                    <p:cNvPicPr/>
                    <p:nvPr/>
                  </p:nvPicPr>
                  <p:blipFill>
                    <a:blip r:embed="rId1046"/>
                    <a:stretch>
                      <a:fillRect/>
                    </a:stretch>
                  </p:blipFill>
                  <p:spPr>
                    <a:xfrm>
                      <a:off x="1178193" y="2436247"/>
                      <a:ext cx="207672" cy="31883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59">
                  <p14:nvContentPartPr>
                    <p14:cNvPr id="518" name="Håndskrift 517">
                      <a:extLst>
                        <a:ext uri="{FF2B5EF4-FFF2-40B4-BE49-F238E27FC236}">
                          <a16:creationId xmlns:a16="http://schemas.microsoft.com/office/drawing/2014/main" id="{16BF770C-8164-4614-8352-AB8D02CA89F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11637" y="2734826"/>
                    <a:ext cx="48240" cy="102240"/>
                  </p14:xfrm>
                </p:contentPart>
              </mc:Choice>
              <mc:Fallback xmlns="">
                <p:pic>
                  <p:nvPicPr>
                    <p:cNvPr id="518" name="Håndskrift 517">
                      <a:extLst>
                        <a:ext uri="{FF2B5EF4-FFF2-40B4-BE49-F238E27FC236}">
                          <a16:creationId xmlns:a16="http://schemas.microsoft.com/office/drawing/2014/main" id="{16BF770C-8164-4614-8352-AB8D02CA89F8}"/>
                        </a:ext>
                      </a:extLst>
                    </p:cNvPr>
                    <p:cNvPicPr/>
                    <p:nvPr/>
                  </p:nvPicPr>
                  <p:blipFill>
                    <a:blip r:embed="rId1058"/>
                    <a:stretch>
                      <a:fillRect/>
                    </a:stretch>
                  </p:blipFill>
                  <p:spPr>
                    <a:xfrm>
                      <a:off x="1258037" y="2659093"/>
                      <a:ext cx="154904" cy="25294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60">
                  <p14:nvContentPartPr>
                    <p14:cNvPr id="519" name="Håndskrift 518">
                      <a:extLst>
                        <a:ext uri="{FF2B5EF4-FFF2-40B4-BE49-F238E27FC236}">
                          <a16:creationId xmlns:a16="http://schemas.microsoft.com/office/drawing/2014/main" id="{20D8FE30-A41F-460B-A4E7-EA8B8D811B5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37037" y="2917706"/>
                    <a:ext cx="132840" cy="48240"/>
                  </p14:xfrm>
                </p:contentPart>
              </mc:Choice>
              <mc:Fallback xmlns="">
                <p:pic>
                  <p:nvPicPr>
                    <p:cNvPr id="519" name="Håndskrift 518">
                      <a:extLst>
                        <a:ext uri="{FF2B5EF4-FFF2-40B4-BE49-F238E27FC236}">
                          <a16:creationId xmlns:a16="http://schemas.microsoft.com/office/drawing/2014/main" id="{20D8FE30-A41F-460B-A4E7-EA8B8D811B57}"/>
                        </a:ext>
                      </a:extLst>
                    </p:cNvPr>
                    <p:cNvPicPr/>
                    <p:nvPr/>
                  </p:nvPicPr>
                  <p:blipFill>
                    <a:blip r:embed="rId1017"/>
                    <a:stretch>
                      <a:fillRect/>
                    </a:stretch>
                  </p:blipFill>
                  <p:spPr>
                    <a:xfrm>
                      <a:off x="1083472" y="2842331"/>
                      <a:ext cx="239433" cy="19823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61">
                  <p14:nvContentPartPr>
                    <p14:cNvPr id="520" name="Håndskrift 519">
                      <a:extLst>
                        <a:ext uri="{FF2B5EF4-FFF2-40B4-BE49-F238E27FC236}">
                          <a16:creationId xmlns:a16="http://schemas.microsoft.com/office/drawing/2014/main" id="{452C307F-09B4-4216-9159-2AD1F589D3D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26157" y="2798546"/>
                    <a:ext cx="63360" cy="125640"/>
                  </p14:xfrm>
                </p:contentPart>
              </mc:Choice>
              <mc:Fallback xmlns="">
                <p:pic>
                  <p:nvPicPr>
                    <p:cNvPr id="520" name="Håndskrift 519">
                      <a:extLst>
                        <a:ext uri="{FF2B5EF4-FFF2-40B4-BE49-F238E27FC236}">
                          <a16:creationId xmlns:a16="http://schemas.microsoft.com/office/drawing/2014/main" id="{452C307F-09B4-4216-9159-2AD1F589D3D0}"/>
                        </a:ext>
                      </a:extLst>
                    </p:cNvPr>
                    <p:cNvPicPr/>
                    <p:nvPr/>
                  </p:nvPicPr>
                  <p:blipFill>
                    <a:blip r:embed="rId1362"/>
                    <a:stretch>
                      <a:fillRect/>
                    </a:stretch>
                  </p:blipFill>
                  <p:spPr>
                    <a:xfrm>
                      <a:off x="972913" y="2722401"/>
                      <a:ext cx="169315" cy="2771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63">
                  <p14:nvContentPartPr>
                    <p14:cNvPr id="521" name="Håndskrift 520">
                      <a:extLst>
                        <a:ext uri="{FF2B5EF4-FFF2-40B4-BE49-F238E27FC236}">
                          <a16:creationId xmlns:a16="http://schemas.microsoft.com/office/drawing/2014/main" id="{9ACCADBC-EB46-485D-B0A5-055614DD9F6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57317" y="2807186"/>
                    <a:ext cx="88920" cy="55440"/>
                  </p14:xfrm>
                </p:contentPart>
              </mc:Choice>
              <mc:Fallback xmlns="">
                <p:pic>
                  <p:nvPicPr>
                    <p:cNvPr id="521" name="Håndskrift 520">
                      <a:extLst>
                        <a:ext uri="{FF2B5EF4-FFF2-40B4-BE49-F238E27FC236}">
                          <a16:creationId xmlns:a16="http://schemas.microsoft.com/office/drawing/2014/main" id="{9ACCADBC-EB46-485D-B0A5-055614DD9F6D}"/>
                        </a:ext>
                      </a:extLst>
                    </p:cNvPr>
                    <p:cNvPicPr/>
                    <p:nvPr/>
                  </p:nvPicPr>
                  <p:blipFill>
                    <a:blip r:embed="rId1345"/>
                    <a:stretch>
                      <a:fillRect/>
                    </a:stretch>
                  </p:blipFill>
                  <p:spPr>
                    <a:xfrm>
                      <a:off x="804071" y="2731241"/>
                      <a:ext cx="194879" cy="20657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64">
                  <p14:nvContentPartPr>
                    <p14:cNvPr id="522" name="Håndskrift 521">
                      <a:extLst>
                        <a:ext uri="{FF2B5EF4-FFF2-40B4-BE49-F238E27FC236}">
                          <a16:creationId xmlns:a16="http://schemas.microsoft.com/office/drawing/2014/main" id="{6EEF2065-E8E8-4486-B965-B2AEB8ABEDD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70917" y="2806466"/>
                    <a:ext cx="50040" cy="68040"/>
                  </p14:xfrm>
                </p:contentPart>
              </mc:Choice>
              <mc:Fallback xmlns="">
                <p:pic>
                  <p:nvPicPr>
                    <p:cNvPr id="522" name="Håndskrift 521">
                      <a:extLst>
                        <a:ext uri="{FF2B5EF4-FFF2-40B4-BE49-F238E27FC236}">
                          <a16:creationId xmlns:a16="http://schemas.microsoft.com/office/drawing/2014/main" id="{6EEF2065-E8E8-4486-B965-B2AEB8ABEDD7}"/>
                        </a:ext>
                      </a:extLst>
                    </p:cNvPr>
                    <p:cNvPicPr/>
                    <p:nvPr/>
                  </p:nvPicPr>
                  <p:blipFill>
                    <a:blip r:embed="rId1022"/>
                    <a:stretch>
                      <a:fillRect/>
                    </a:stretch>
                  </p:blipFill>
                  <p:spPr>
                    <a:xfrm>
                      <a:off x="718243" y="2730017"/>
                      <a:ext cx="154861" cy="22017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65">
                  <p14:nvContentPartPr>
                    <p14:cNvPr id="523" name="Håndskrift 522">
                      <a:extLst>
                        <a:ext uri="{FF2B5EF4-FFF2-40B4-BE49-F238E27FC236}">
                          <a16:creationId xmlns:a16="http://schemas.microsoft.com/office/drawing/2014/main" id="{3F615285-8EA0-45E9-9226-82EDEF382B3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50477" y="2957666"/>
                    <a:ext cx="47880" cy="20520"/>
                  </p14:xfrm>
                </p:contentPart>
              </mc:Choice>
              <mc:Fallback xmlns="">
                <p:pic>
                  <p:nvPicPr>
                    <p:cNvPr id="523" name="Håndskrift 522">
                      <a:extLst>
                        <a:ext uri="{FF2B5EF4-FFF2-40B4-BE49-F238E27FC236}">
                          <a16:creationId xmlns:a16="http://schemas.microsoft.com/office/drawing/2014/main" id="{3F615285-8EA0-45E9-9226-82EDEF382B3A}"/>
                        </a:ext>
                      </a:extLst>
                    </p:cNvPr>
                    <p:cNvPicPr/>
                    <p:nvPr/>
                  </p:nvPicPr>
                  <p:blipFill>
                    <a:blip r:embed="rId1366"/>
                    <a:stretch>
                      <a:fillRect/>
                    </a:stretch>
                  </p:blipFill>
                  <p:spPr>
                    <a:xfrm>
                      <a:off x="797277" y="2884380"/>
                      <a:ext cx="153748" cy="16635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67">
                  <p14:nvContentPartPr>
                    <p14:cNvPr id="524" name="Håndskrift 523">
                      <a:extLst>
                        <a:ext uri="{FF2B5EF4-FFF2-40B4-BE49-F238E27FC236}">
                          <a16:creationId xmlns:a16="http://schemas.microsoft.com/office/drawing/2014/main" id="{235C270B-2DC2-4E5C-AD68-5135D1AE81D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397" y="2719346"/>
                    <a:ext cx="36000" cy="95040"/>
                  </p14:xfrm>
                </p:contentPart>
              </mc:Choice>
              <mc:Fallback xmlns="">
                <p:pic>
                  <p:nvPicPr>
                    <p:cNvPr id="524" name="Håndskrift 523">
                      <a:extLst>
                        <a:ext uri="{FF2B5EF4-FFF2-40B4-BE49-F238E27FC236}">
                          <a16:creationId xmlns:a16="http://schemas.microsoft.com/office/drawing/2014/main" id="{235C270B-2DC2-4E5C-AD68-5135D1AE81DC}"/>
                        </a:ext>
                      </a:extLst>
                    </p:cNvPr>
                    <p:cNvPicPr/>
                    <p:nvPr/>
                  </p:nvPicPr>
                  <p:blipFill>
                    <a:blip r:embed="rId1142"/>
                    <a:stretch>
                      <a:fillRect/>
                    </a:stretch>
                  </p:blipFill>
                  <p:spPr>
                    <a:xfrm>
                      <a:off x="598456" y="2643314"/>
                      <a:ext cx="141353" cy="24634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68">
                  <p14:nvContentPartPr>
                    <p14:cNvPr id="525" name="Håndskrift 524">
                      <a:extLst>
                        <a:ext uri="{FF2B5EF4-FFF2-40B4-BE49-F238E27FC236}">
                          <a16:creationId xmlns:a16="http://schemas.microsoft.com/office/drawing/2014/main" id="{2BBB9957-76A6-4E77-8487-0744B672592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40157" y="2528186"/>
                    <a:ext cx="27000" cy="6480"/>
                  </p14:xfrm>
                </p:contentPart>
              </mc:Choice>
              <mc:Fallback xmlns="">
                <p:pic>
                  <p:nvPicPr>
                    <p:cNvPr id="525" name="Håndskrift 524">
                      <a:extLst>
                        <a:ext uri="{FF2B5EF4-FFF2-40B4-BE49-F238E27FC236}">
                          <a16:creationId xmlns:a16="http://schemas.microsoft.com/office/drawing/2014/main" id="{2BBB9957-76A6-4E77-8487-0744B6725922}"/>
                        </a:ext>
                      </a:extLst>
                    </p:cNvPr>
                    <p:cNvPicPr/>
                    <p:nvPr/>
                  </p:nvPicPr>
                  <p:blipFill>
                    <a:blip r:embed="rId1028"/>
                    <a:stretch>
                      <a:fillRect/>
                    </a:stretch>
                  </p:blipFill>
                  <p:spPr>
                    <a:xfrm>
                      <a:off x="487216" y="2456186"/>
                      <a:ext cx="132353" cy="1497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69">
                  <p14:nvContentPartPr>
                    <p14:cNvPr id="526" name="Håndskrift 525">
                      <a:extLst>
                        <a:ext uri="{FF2B5EF4-FFF2-40B4-BE49-F238E27FC236}">
                          <a16:creationId xmlns:a16="http://schemas.microsoft.com/office/drawing/2014/main" id="{9E5479C0-D689-4025-B27F-851D9747E9F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67597" y="2504066"/>
                    <a:ext cx="32760" cy="8280"/>
                  </p14:xfrm>
                </p:contentPart>
              </mc:Choice>
              <mc:Fallback xmlns="">
                <p:pic>
                  <p:nvPicPr>
                    <p:cNvPr id="526" name="Håndskrift 525">
                      <a:extLst>
                        <a:ext uri="{FF2B5EF4-FFF2-40B4-BE49-F238E27FC236}">
                          <a16:creationId xmlns:a16="http://schemas.microsoft.com/office/drawing/2014/main" id="{9E5479C0-D689-4025-B27F-851D9747E9F7}"/>
                        </a:ext>
                      </a:extLst>
                    </p:cNvPr>
                    <p:cNvPicPr/>
                    <p:nvPr/>
                  </p:nvPicPr>
                  <p:blipFill>
                    <a:blip r:embed="rId1030"/>
                    <a:stretch>
                      <a:fillRect/>
                    </a:stretch>
                  </p:blipFill>
                  <p:spPr>
                    <a:xfrm>
                      <a:off x="614758" y="2428793"/>
                      <a:ext cx="137909" cy="15807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70">
                  <p14:nvContentPartPr>
                    <p14:cNvPr id="527" name="Håndskrift 526">
                      <a:extLst>
                        <a:ext uri="{FF2B5EF4-FFF2-40B4-BE49-F238E27FC236}">
                          <a16:creationId xmlns:a16="http://schemas.microsoft.com/office/drawing/2014/main" id="{F649FF84-C83C-4297-83C2-EA01F7364EA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69957" y="2679386"/>
                    <a:ext cx="102600" cy="85320"/>
                  </p14:xfrm>
                </p:contentPart>
              </mc:Choice>
              <mc:Fallback xmlns="">
                <p:pic>
                  <p:nvPicPr>
                    <p:cNvPr id="527" name="Håndskrift 526">
                      <a:extLst>
                        <a:ext uri="{FF2B5EF4-FFF2-40B4-BE49-F238E27FC236}">
                          <a16:creationId xmlns:a16="http://schemas.microsoft.com/office/drawing/2014/main" id="{F649FF84-C83C-4297-83C2-EA01F7364EA0}"/>
                        </a:ext>
                      </a:extLst>
                    </p:cNvPr>
                    <p:cNvPicPr/>
                    <p:nvPr/>
                  </p:nvPicPr>
                  <p:blipFill>
                    <a:blip r:embed="rId974"/>
                    <a:stretch>
                      <a:fillRect/>
                    </a:stretch>
                  </p:blipFill>
                  <p:spPr>
                    <a:xfrm>
                      <a:off x="416519" y="2603207"/>
                      <a:ext cx="208941" cy="23691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71">
                  <p14:nvContentPartPr>
                    <p14:cNvPr id="528" name="Håndskrift 527">
                      <a:extLst>
                        <a:ext uri="{FF2B5EF4-FFF2-40B4-BE49-F238E27FC236}">
                          <a16:creationId xmlns:a16="http://schemas.microsoft.com/office/drawing/2014/main" id="{FD14B339-1228-43B8-9FDC-285ACC17CEC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45877" y="2278346"/>
                    <a:ext cx="81000" cy="27360"/>
                  </p14:xfrm>
                </p:contentPart>
              </mc:Choice>
              <mc:Fallback xmlns="">
                <p:pic>
                  <p:nvPicPr>
                    <p:cNvPr id="528" name="Håndskrift 527">
                      <a:extLst>
                        <a:ext uri="{FF2B5EF4-FFF2-40B4-BE49-F238E27FC236}">
                          <a16:creationId xmlns:a16="http://schemas.microsoft.com/office/drawing/2014/main" id="{FD14B339-1228-43B8-9FDC-285ACC17CEC8}"/>
                        </a:ext>
                      </a:extLst>
                    </p:cNvPr>
                    <p:cNvPicPr/>
                    <p:nvPr/>
                  </p:nvPicPr>
                  <p:blipFill>
                    <a:blip r:embed="rId1034"/>
                    <a:stretch>
                      <a:fillRect/>
                    </a:stretch>
                  </p:blipFill>
                  <p:spPr>
                    <a:xfrm>
                      <a:off x="892588" y="2204400"/>
                      <a:ext cx="187046" cy="17451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72">
                  <p14:nvContentPartPr>
                    <p14:cNvPr id="529" name="Håndskrift 528">
                      <a:extLst>
                        <a:ext uri="{FF2B5EF4-FFF2-40B4-BE49-F238E27FC236}">
                          <a16:creationId xmlns:a16="http://schemas.microsoft.com/office/drawing/2014/main" id="{4F2697BC-84AC-4AEE-8485-AE356C0D118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59157" y="2206346"/>
                    <a:ext cx="90000" cy="131760"/>
                  </p14:xfrm>
                </p:contentPart>
              </mc:Choice>
              <mc:Fallback xmlns="">
                <p:pic>
                  <p:nvPicPr>
                    <p:cNvPr id="529" name="Håndskrift 528">
                      <a:extLst>
                        <a:ext uri="{FF2B5EF4-FFF2-40B4-BE49-F238E27FC236}">
                          <a16:creationId xmlns:a16="http://schemas.microsoft.com/office/drawing/2014/main" id="{4F2697BC-84AC-4AEE-8485-AE356C0D1186}"/>
                        </a:ext>
                      </a:extLst>
                    </p:cNvPr>
                    <p:cNvPicPr/>
                    <p:nvPr/>
                  </p:nvPicPr>
                  <p:blipFill>
                    <a:blip r:embed="rId1373"/>
                    <a:stretch>
                      <a:fillRect/>
                    </a:stretch>
                  </p:blipFill>
                  <p:spPr>
                    <a:xfrm>
                      <a:off x="1305903" y="2130184"/>
                      <a:ext cx="195976" cy="28332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74">
                  <p14:nvContentPartPr>
                    <p14:cNvPr id="530" name="Håndskrift 529">
                      <a:extLst>
                        <a:ext uri="{FF2B5EF4-FFF2-40B4-BE49-F238E27FC236}">
                          <a16:creationId xmlns:a16="http://schemas.microsoft.com/office/drawing/2014/main" id="{2649988E-FF29-419F-8000-84560B39447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653277" y="2278346"/>
                    <a:ext cx="65880" cy="31320"/>
                  </p14:xfrm>
                </p:contentPart>
              </mc:Choice>
              <mc:Fallback xmlns="">
                <p:pic>
                  <p:nvPicPr>
                    <p:cNvPr id="530" name="Håndskrift 529">
                      <a:extLst>
                        <a:ext uri="{FF2B5EF4-FFF2-40B4-BE49-F238E27FC236}">
                          <a16:creationId xmlns:a16="http://schemas.microsoft.com/office/drawing/2014/main" id="{2649988E-FF29-419F-8000-84560B394479}"/>
                        </a:ext>
                      </a:extLst>
                    </p:cNvPr>
                    <p:cNvPicPr/>
                    <p:nvPr/>
                  </p:nvPicPr>
                  <p:blipFill>
                    <a:blip r:embed="rId1038"/>
                    <a:stretch>
                      <a:fillRect/>
                    </a:stretch>
                  </p:blipFill>
                  <p:spPr>
                    <a:xfrm>
                      <a:off x="1599716" y="2201956"/>
                      <a:ext cx="172466" cy="18333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75">
                  <p14:nvContentPartPr>
                    <p14:cNvPr id="531" name="Håndskrift 530">
                      <a:extLst>
                        <a:ext uri="{FF2B5EF4-FFF2-40B4-BE49-F238E27FC236}">
                          <a16:creationId xmlns:a16="http://schemas.microsoft.com/office/drawing/2014/main" id="{73FE5DB6-7702-4DF5-9A1C-ED18F04863F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25277" y="1896746"/>
                    <a:ext cx="87120" cy="138600"/>
                  </p14:xfrm>
                </p:contentPart>
              </mc:Choice>
              <mc:Fallback xmlns="">
                <p:pic>
                  <p:nvPicPr>
                    <p:cNvPr id="531" name="Håndskrift 530">
                      <a:extLst>
                        <a:ext uri="{FF2B5EF4-FFF2-40B4-BE49-F238E27FC236}">
                          <a16:creationId xmlns:a16="http://schemas.microsoft.com/office/drawing/2014/main" id="{73FE5DB6-7702-4DF5-9A1C-ED18F04863FF}"/>
                        </a:ext>
                      </a:extLst>
                    </p:cNvPr>
                    <p:cNvPicPr/>
                    <p:nvPr/>
                  </p:nvPicPr>
                  <p:blipFill>
                    <a:blip r:embed="rId982"/>
                    <a:stretch>
                      <a:fillRect/>
                    </a:stretch>
                  </p:blipFill>
                  <p:spPr>
                    <a:xfrm>
                      <a:off x="1672155" y="1820592"/>
                      <a:ext cx="192833" cy="29014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76">
                  <p14:nvContentPartPr>
                    <p14:cNvPr id="532" name="Håndskrift 531">
                      <a:extLst>
                        <a:ext uri="{FF2B5EF4-FFF2-40B4-BE49-F238E27FC236}">
                          <a16:creationId xmlns:a16="http://schemas.microsoft.com/office/drawing/2014/main" id="{A1580DB8-8969-4C85-9B2C-77155827F9A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60517" y="1820786"/>
                    <a:ext cx="35640" cy="18360"/>
                  </p14:xfrm>
                </p:contentPart>
              </mc:Choice>
              <mc:Fallback xmlns="">
                <p:pic>
                  <p:nvPicPr>
                    <p:cNvPr id="532" name="Håndskrift 531">
                      <a:extLst>
                        <a:ext uri="{FF2B5EF4-FFF2-40B4-BE49-F238E27FC236}">
                          <a16:creationId xmlns:a16="http://schemas.microsoft.com/office/drawing/2014/main" id="{A1580DB8-8969-4C85-9B2C-77155827F9AC}"/>
                        </a:ext>
                      </a:extLst>
                    </p:cNvPr>
                    <p:cNvPicPr/>
                    <p:nvPr/>
                  </p:nvPicPr>
                  <p:blipFill>
                    <a:blip r:embed="rId1030"/>
                    <a:stretch>
                      <a:fillRect/>
                    </a:stretch>
                  </p:blipFill>
                  <p:spPr>
                    <a:xfrm>
                      <a:off x="1208105" y="1747346"/>
                      <a:ext cx="139939" cy="16450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77">
                  <p14:nvContentPartPr>
                    <p14:cNvPr id="533" name="Håndskrift 532">
                      <a:extLst>
                        <a:ext uri="{FF2B5EF4-FFF2-40B4-BE49-F238E27FC236}">
                          <a16:creationId xmlns:a16="http://schemas.microsoft.com/office/drawing/2014/main" id="{D12F9316-B86E-40CB-B873-0D43D9FE29D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23117" y="1947506"/>
                    <a:ext cx="107280" cy="101160"/>
                  </p14:xfrm>
                </p:contentPart>
              </mc:Choice>
              <mc:Fallback xmlns="">
                <p:pic>
                  <p:nvPicPr>
                    <p:cNvPr id="533" name="Håndskrift 532">
                      <a:extLst>
                        <a:ext uri="{FF2B5EF4-FFF2-40B4-BE49-F238E27FC236}">
                          <a16:creationId xmlns:a16="http://schemas.microsoft.com/office/drawing/2014/main" id="{D12F9316-B86E-40CB-B873-0D43D9FE29D2}"/>
                        </a:ext>
                      </a:extLst>
                    </p:cNvPr>
                    <p:cNvPicPr/>
                    <p:nvPr/>
                  </p:nvPicPr>
                  <p:blipFill>
                    <a:blip r:embed="rId974"/>
                    <a:stretch>
                      <a:fillRect/>
                    </a:stretch>
                  </p:blipFill>
                  <p:spPr>
                    <a:xfrm>
                      <a:off x="769744" y="1871446"/>
                      <a:ext cx="213493" cy="252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78">
                  <p14:nvContentPartPr>
                    <p14:cNvPr id="534" name="Håndskrift 533">
                      <a:extLst>
                        <a:ext uri="{FF2B5EF4-FFF2-40B4-BE49-F238E27FC236}">
                          <a16:creationId xmlns:a16="http://schemas.microsoft.com/office/drawing/2014/main" id="{164B096B-07C2-4DC0-B04D-5E7ECD9E7E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99997" y="1709186"/>
                    <a:ext cx="87120" cy="8640"/>
                  </p14:xfrm>
                </p:contentPart>
              </mc:Choice>
              <mc:Fallback xmlns="">
                <p:pic>
                  <p:nvPicPr>
                    <p:cNvPr id="534" name="Håndskrift 533">
                      <a:extLst>
                        <a:ext uri="{FF2B5EF4-FFF2-40B4-BE49-F238E27FC236}">
                          <a16:creationId xmlns:a16="http://schemas.microsoft.com/office/drawing/2014/main" id="{164B096B-07C2-4DC0-B04D-5E7ECD9E7E14}"/>
                        </a:ext>
                      </a:extLst>
                    </p:cNvPr>
                    <p:cNvPicPr/>
                    <p:nvPr/>
                  </p:nvPicPr>
                  <p:blipFill>
                    <a:blip r:embed="rId1044"/>
                    <a:stretch>
                      <a:fillRect/>
                    </a:stretch>
                  </p:blipFill>
                  <p:spPr>
                    <a:xfrm>
                      <a:off x="646549" y="1637186"/>
                      <a:ext cx="193481" cy="1519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79">
                  <p14:nvContentPartPr>
                    <p14:cNvPr id="535" name="Håndskrift 534">
                      <a:extLst>
                        <a:ext uri="{FF2B5EF4-FFF2-40B4-BE49-F238E27FC236}">
                          <a16:creationId xmlns:a16="http://schemas.microsoft.com/office/drawing/2014/main" id="{D829B459-85AD-4843-8D07-15F60951962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21437" y="2076746"/>
                    <a:ext cx="88200" cy="141480"/>
                  </p14:xfrm>
                </p:contentPart>
              </mc:Choice>
              <mc:Fallback xmlns="">
                <p:pic>
                  <p:nvPicPr>
                    <p:cNvPr id="535" name="Håndskrift 534">
                      <a:extLst>
                        <a:ext uri="{FF2B5EF4-FFF2-40B4-BE49-F238E27FC236}">
                          <a16:creationId xmlns:a16="http://schemas.microsoft.com/office/drawing/2014/main" id="{D829B459-85AD-4843-8D07-15F609519627}"/>
                        </a:ext>
                      </a:extLst>
                    </p:cNvPr>
                    <p:cNvPicPr/>
                    <p:nvPr/>
                  </p:nvPicPr>
                  <p:blipFill>
                    <a:blip r:embed="rId1373"/>
                    <a:stretch>
                      <a:fillRect/>
                    </a:stretch>
                  </p:blipFill>
                  <p:spPr>
                    <a:xfrm>
                      <a:off x="2267982" y="2000681"/>
                      <a:ext cx="194575" cy="29284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80">
                  <p14:nvContentPartPr>
                    <p14:cNvPr id="536" name="Håndskrift 535">
                      <a:extLst>
                        <a:ext uri="{FF2B5EF4-FFF2-40B4-BE49-F238E27FC236}">
                          <a16:creationId xmlns:a16="http://schemas.microsoft.com/office/drawing/2014/main" id="{6DB5D2E8-72D4-425E-B0E3-30D0949479D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31157" y="2162426"/>
                    <a:ext cx="6480" cy="21960"/>
                  </p14:xfrm>
                </p:contentPart>
              </mc:Choice>
              <mc:Fallback xmlns="">
                <p:pic>
                  <p:nvPicPr>
                    <p:cNvPr id="536" name="Håndskrift 535">
                      <a:extLst>
                        <a:ext uri="{FF2B5EF4-FFF2-40B4-BE49-F238E27FC236}">
                          <a16:creationId xmlns:a16="http://schemas.microsoft.com/office/drawing/2014/main" id="{6DB5D2E8-72D4-425E-B0E3-30D0949479DC}"/>
                        </a:ext>
                      </a:extLst>
                    </p:cNvPr>
                    <p:cNvPicPr/>
                    <p:nvPr/>
                  </p:nvPicPr>
                  <p:blipFill>
                    <a:blip r:embed="rId1090"/>
                    <a:stretch>
                      <a:fillRect/>
                    </a:stretch>
                  </p:blipFill>
                  <p:spPr>
                    <a:xfrm>
                      <a:off x="2277157" y="2089226"/>
                      <a:ext cx="113940" cy="16762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81">
                  <p14:nvContentPartPr>
                    <p14:cNvPr id="537" name="Håndskrift 536">
                      <a:extLst>
                        <a:ext uri="{FF2B5EF4-FFF2-40B4-BE49-F238E27FC236}">
                          <a16:creationId xmlns:a16="http://schemas.microsoft.com/office/drawing/2014/main" id="{FB1E693E-7718-4A84-A660-60ECB704AA1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65637" y="2273666"/>
                    <a:ext cx="84240" cy="3600"/>
                  </p14:xfrm>
                </p:contentPart>
              </mc:Choice>
              <mc:Fallback xmlns="">
                <p:pic>
                  <p:nvPicPr>
                    <p:cNvPr id="537" name="Håndskrift 536">
                      <a:extLst>
                        <a:ext uri="{FF2B5EF4-FFF2-40B4-BE49-F238E27FC236}">
                          <a16:creationId xmlns:a16="http://schemas.microsoft.com/office/drawing/2014/main" id="{FB1E693E-7718-4A84-A660-60ECB704AA18}"/>
                        </a:ext>
                      </a:extLst>
                    </p:cNvPr>
                    <p:cNvPicPr/>
                    <p:nvPr/>
                  </p:nvPicPr>
                  <p:blipFill>
                    <a:blip r:embed="rId1382"/>
                    <a:stretch>
                      <a:fillRect/>
                    </a:stretch>
                  </p:blipFill>
                  <p:spPr>
                    <a:xfrm>
                      <a:off x="2212656" y="2201666"/>
                      <a:ext cx="189672" cy="1468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83">
                  <p14:nvContentPartPr>
                    <p14:cNvPr id="538" name="Håndskrift 537">
                      <a:extLst>
                        <a:ext uri="{FF2B5EF4-FFF2-40B4-BE49-F238E27FC236}">
                          <a16:creationId xmlns:a16="http://schemas.microsoft.com/office/drawing/2014/main" id="{9D553071-4AA2-45FB-AA60-6CD7F6AD8C0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44477" y="2393186"/>
                    <a:ext cx="41040" cy="62640"/>
                  </p14:xfrm>
                </p:contentPart>
              </mc:Choice>
              <mc:Fallback xmlns="">
                <p:pic>
                  <p:nvPicPr>
                    <p:cNvPr id="538" name="Håndskrift 537">
                      <a:extLst>
                        <a:ext uri="{FF2B5EF4-FFF2-40B4-BE49-F238E27FC236}">
                          <a16:creationId xmlns:a16="http://schemas.microsoft.com/office/drawing/2014/main" id="{9D553071-4AA2-45FB-AA60-6CD7F6AD8C08}"/>
                        </a:ext>
                      </a:extLst>
                    </p:cNvPr>
                    <p:cNvPicPr/>
                    <p:nvPr/>
                  </p:nvPicPr>
                  <p:blipFill>
                    <a:blip r:embed="rId1144"/>
                    <a:stretch>
                      <a:fillRect/>
                    </a:stretch>
                  </p:blipFill>
                  <p:spPr>
                    <a:xfrm>
                      <a:off x="2291178" y="2317716"/>
                      <a:ext cx="147104" cy="21282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84">
                  <p14:nvContentPartPr>
                    <p14:cNvPr id="539" name="Håndskrift 538">
                      <a:extLst>
                        <a:ext uri="{FF2B5EF4-FFF2-40B4-BE49-F238E27FC236}">
                          <a16:creationId xmlns:a16="http://schemas.microsoft.com/office/drawing/2014/main" id="{C102738B-FFB4-430E-9023-5213A781F4E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61037" y="2544026"/>
                    <a:ext cx="31680" cy="17640"/>
                  </p14:xfrm>
                </p:contentPart>
              </mc:Choice>
              <mc:Fallback xmlns="">
                <p:pic>
                  <p:nvPicPr>
                    <p:cNvPr id="539" name="Håndskrift 538">
                      <a:extLst>
                        <a:ext uri="{FF2B5EF4-FFF2-40B4-BE49-F238E27FC236}">
                          <a16:creationId xmlns:a16="http://schemas.microsoft.com/office/drawing/2014/main" id="{C102738B-FFB4-430E-9023-5213A781F4E7}"/>
                        </a:ext>
                      </a:extLst>
                    </p:cNvPr>
                    <p:cNvPicPr/>
                    <p:nvPr/>
                  </p:nvPicPr>
                  <p:blipFill>
                    <a:blip r:embed="rId1030"/>
                    <a:stretch>
                      <a:fillRect/>
                    </a:stretch>
                  </p:blipFill>
                  <p:spPr>
                    <a:xfrm>
                      <a:off x="2308237" y="2470526"/>
                      <a:ext cx="136752" cy="16390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85">
                  <p14:nvContentPartPr>
                    <p14:cNvPr id="540" name="Håndskrift 539">
                      <a:extLst>
                        <a:ext uri="{FF2B5EF4-FFF2-40B4-BE49-F238E27FC236}">
                          <a16:creationId xmlns:a16="http://schemas.microsoft.com/office/drawing/2014/main" id="{F16CF631-1E7D-4B15-90B1-77B663B2644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61037" y="2711066"/>
                    <a:ext cx="65160" cy="70920"/>
                  </p14:xfrm>
                </p:contentPart>
              </mc:Choice>
              <mc:Fallback xmlns="">
                <p:pic>
                  <p:nvPicPr>
                    <p:cNvPr id="540" name="Håndskrift 539">
                      <a:extLst>
                        <a:ext uri="{FF2B5EF4-FFF2-40B4-BE49-F238E27FC236}">
                          <a16:creationId xmlns:a16="http://schemas.microsoft.com/office/drawing/2014/main" id="{F16CF631-1E7D-4B15-90B1-77B663B26447}"/>
                        </a:ext>
                      </a:extLst>
                    </p:cNvPr>
                    <p:cNvPicPr/>
                    <p:nvPr/>
                  </p:nvPicPr>
                  <p:blipFill>
                    <a:blip r:embed="rId1386"/>
                    <a:stretch>
                      <a:fillRect/>
                    </a:stretch>
                  </p:blipFill>
                  <p:spPr>
                    <a:xfrm>
                      <a:off x="2307627" y="2634808"/>
                      <a:ext cx="171446" cy="22267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87">
                  <p14:nvContentPartPr>
                    <p14:cNvPr id="541" name="Håndskrift 540">
                      <a:extLst>
                        <a:ext uri="{FF2B5EF4-FFF2-40B4-BE49-F238E27FC236}">
                          <a16:creationId xmlns:a16="http://schemas.microsoft.com/office/drawing/2014/main" id="{A1BDC83A-5680-44B3-98FB-CAB887836F1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77517" y="2948306"/>
                    <a:ext cx="31320" cy="17640"/>
                  </p14:xfrm>
                </p:contentPart>
              </mc:Choice>
              <mc:Fallback xmlns="">
                <p:pic>
                  <p:nvPicPr>
                    <p:cNvPr id="541" name="Håndskrift 540">
                      <a:extLst>
                        <a:ext uri="{FF2B5EF4-FFF2-40B4-BE49-F238E27FC236}">
                          <a16:creationId xmlns:a16="http://schemas.microsoft.com/office/drawing/2014/main" id="{A1BDC83A-5680-44B3-98FB-CAB887836F1D}"/>
                        </a:ext>
                      </a:extLst>
                    </p:cNvPr>
                    <p:cNvPicPr/>
                    <p:nvPr/>
                  </p:nvPicPr>
                  <p:blipFill>
                    <a:blip r:embed="rId1028"/>
                    <a:stretch>
                      <a:fillRect/>
                    </a:stretch>
                  </p:blipFill>
                  <p:spPr>
                    <a:xfrm>
                      <a:off x="423517" y="2874806"/>
                      <a:ext cx="138780" cy="16390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88">
                  <p14:nvContentPartPr>
                    <p14:cNvPr id="542" name="Håndskrift 541">
                      <a:extLst>
                        <a:ext uri="{FF2B5EF4-FFF2-40B4-BE49-F238E27FC236}">
                          <a16:creationId xmlns:a16="http://schemas.microsoft.com/office/drawing/2014/main" id="{B746D7E2-33D8-437D-90A1-BBC419847EB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26757" y="2787386"/>
                    <a:ext cx="18720" cy="3600"/>
                  </p14:xfrm>
                </p:contentPart>
              </mc:Choice>
              <mc:Fallback xmlns="">
                <p:pic>
                  <p:nvPicPr>
                    <p:cNvPr id="542" name="Håndskrift 541">
                      <a:extLst>
                        <a:ext uri="{FF2B5EF4-FFF2-40B4-BE49-F238E27FC236}">
                          <a16:creationId xmlns:a16="http://schemas.microsoft.com/office/drawing/2014/main" id="{B746D7E2-33D8-437D-90A1-BBC419847EBE}"/>
                        </a:ext>
                      </a:extLst>
                    </p:cNvPr>
                    <p:cNvPicPr/>
                    <p:nvPr/>
                  </p:nvPicPr>
                  <p:blipFill>
                    <a:blip r:embed="rId1389"/>
                    <a:stretch>
                      <a:fillRect/>
                    </a:stretch>
                  </p:blipFill>
                  <p:spPr>
                    <a:xfrm>
                      <a:off x="371698" y="2715386"/>
                      <a:ext cx="128287" cy="1468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90">
                  <p14:nvContentPartPr>
                    <p14:cNvPr id="543" name="Håndskrift 542">
                      <a:extLst>
                        <a:ext uri="{FF2B5EF4-FFF2-40B4-BE49-F238E27FC236}">
                          <a16:creationId xmlns:a16="http://schemas.microsoft.com/office/drawing/2014/main" id="{9EEE2010-A771-467A-96A1-78BDEB4861D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917" y="2519906"/>
                    <a:ext cx="81360" cy="113040"/>
                  </p14:xfrm>
                </p:contentPart>
              </mc:Choice>
              <mc:Fallback xmlns="">
                <p:pic>
                  <p:nvPicPr>
                    <p:cNvPr id="543" name="Håndskrift 542">
                      <a:extLst>
                        <a:ext uri="{FF2B5EF4-FFF2-40B4-BE49-F238E27FC236}">
                          <a16:creationId xmlns:a16="http://schemas.microsoft.com/office/drawing/2014/main" id="{9EEE2010-A771-467A-96A1-78BDEB4861D2}"/>
                        </a:ext>
                      </a:extLst>
                    </p:cNvPr>
                    <p:cNvPicPr/>
                    <p:nvPr/>
                  </p:nvPicPr>
                  <p:blipFill>
                    <a:blip r:embed="rId1005"/>
                    <a:stretch>
                      <a:fillRect/>
                    </a:stretch>
                  </p:blipFill>
                  <p:spPr>
                    <a:xfrm>
                      <a:off x="294741" y="2443528"/>
                      <a:ext cx="187181" cy="26503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91">
                  <p14:nvContentPartPr>
                    <p14:cNvPr id="544" name="Håndskrift 543">
                      <a:extLst>
                        <a:ext uri="{FF2B5EF4-FFF2-40B4-BE49-F238E27FC236}">
                          <a16:creationId xmlns:a16="http://schemas.microsoft.com/office/drawing/2014/main" id="{B95C818B-D20A-4767-A705-D3C50284B88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09037" y="2289866"/>
                    <a:ext cx="56520" cy="70560"/>
                  </p14:xfrm>
                </p:contentPart>
              </mc:Choice>
              <mc:Fallback xmlns="">
                <p:pic>
                  <p:nvPicPr>
                    <p:cNvPr id="544" name="Håndskrift 543">
                      <a:extLst>
                        <a:ext uri="{FF2B5EF4-FFF2-40B4-BE49-F238E27FC236}">
                          <a16:creationId xmlns:a16="http://schemas.microsoft.com/office/drawing/2014/main" id="{B95C818B-D20A-4767-A705-D3C50284B88B}"/>
                        </a:ext>
                      </a:extLst>
                    </p:cNvPr>
                    <p:cNvPicPr/>
                    <p:nvPr/>
                  </p:nvPicPr>
                  <p:blipFill>
                    <a:blip r:embed="rId1022"/>
                    <a:stretch>
                      <a:fillRect/>
                    </a:stretch>
                  </p:blipFill>
                  <p:spPr>
                    <a:xfrm>
                      <a:off x="255716" y="2213995"/>
                      <a:ext cx="162628" cy="2215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92">
                  <p14:nvContentPartPr>
                    <p14:cNvPr id="545" name="Håndskrift 544">
                      <a:extLst>
                        <a:ext uri="{FF2B5EF4-FFF2-40B4-BE49-F238E27FC236}">
                          <a16:creationId xmlns:a16="http://schemas.microsoft.com/office/drawing/2014/main" id="{0FA410C1-5A4D-45FB-8B64-1FCBA7FB1A6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09757" y="2329106"/>
                    <a:ext cx="58320" cy="360"/>
                  </p14:xfrm>
                </p:contentPart>
              </mc:Choice>
              <mc:Fallback xmlns="">
                <p:pic>
                  <p:nvPicPr>
                    <p:cNvPr id="545" name="Håndskrift 544">
                      <a:extLst>
                        <a:ext uri="{FF2B5EF4-FFF2-40B4-BE49-F238E27FC236}">
                          <a16:creationId xmlns:a16="http://schemas.microsoft.com/office/drawing/2014/main" id="{0FA410C1-5A4D-45FB-8B64-1FCBA7FB1A6D}"/>
                        </a:ext>
                      </a:extLst>
                    </p:cNvPr>
                    <p:cNvPicPr/>
                    <p:nvPr/>
                  </p:nvPicPr>
                  <p:blipFill>
                    <a:blip r:embed="rId1060"/>
                    <a:stretch>
                      <a:fillRect/>
                    </a:stretch>
                  </p:blipFill>
                  <p:spPr>
                    <a:xfrm>
                      <a:off x="256739" y="2293106"/>
                      <a:ext cx="163826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93">
                  <p14:nvContentPartPr>
                    <p14:cNvPr id="546" name="Håndskrift 545">
                      <a:extLst>
                        <a:ext uri="{FF2B5EF4-FFF2-40B4-BE49-F238E27FC236}">
                          <a16:creationId xmlns:a16="http://schemas.microsoft.com/office/drawing/2014/main" id="{DC9668FF-A5C7-4E75-934F-DB81BEC2693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23237" y="1828346"/>
                    <a:ext cx="49320" cy="118800"/>
                  </p14:xfrm>
                </p:contentPart>
              </mc:Choice>
              <mc:Fallback xmlns="">
                <p:pic>
                  <p:nvPicPr>
                    <p:cNvPr id="546" name="Håndskrift 545">
                      <a:extLst>
                        <a:ext uri="{FF2B5EF4-FFF2-40B4-BE49-F238E27FC236}">
                          <a16:creationId xmlns:a16="http://schemas.microsoft.com/office/drawing/2014/main" id="{DC9668FF-A5C7-4E75-934F-DB81BEC26931}"/>
                        </a:ext>
                      </a:extLst>
                    </p:cNvPr>
                    <p:cNvPicPr/>
                    <p:nvPr/>
                  </p:nvPicPr>
                  <p:blipFill>
                    <a:blip r:embed="rId1098"/>
                    <a:stretch>
                      <a:fillRect/>
                    </a:stretch>
                  </p:blipFill>
                  <p:spPr>
                    <a:xfrm>
                      <a:off x="470205" y="1752192"/>
                      <a:ext cx="154854" cy="27034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94">
                  <p14:nvContentPartPr>
                    <p14:cNvPr id="547" name="Håndskrift 546">
                      <a:extLst>
                        <a:ext uri="{FF2B5EF4-FFF2-40B4-BE49-F238E27FC236}">
                          <a16:creationId xmlns:a16="http://schemas.microsoft.com/office/drawing/2014/main" id="{86B46C36-181E-4A13-B04A-C0F1F709B82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87957" y="2068466"/>
                    <a:ext cx="5040" cy="54360"/>
                  </p14:xfrm>
                </p:contentPart>
              </mc:Choice>
              <mc:Fallback xmlns="">
                <p:pic>
                  <p:nvPicPr>
                    <p:cNvPr id="547" name="Håndskrift 546">
                      <a:extLst>
                        <a:ext uri="{FF2B5EF4-FFF2-40B4-BE49-F238E27FC236}">
                          <a16:creationId xmlns:a16="http://schemas.microsoft.com/office/drawing/2014/main" id="{86B46C36-181E-4A13-B04A-C0F1F709B827}"/>
                        </a:ext>
                      </a:extLst>
                    </p:cNvPr>
                    <p:cNvPicPr/>
                    <p:nvPr/>
                  </p:nvPicPr>
                  <p:blipFill>
                    <a:blip r:embed="rId1109"/>
                    <a:stretch>
                      <a:fillRect/>
                    </a:stretch>
                  </p:blipFill>
                  <p:spPr>
                    <a:xfrm>
                      <a:off x="442139" y="1992966"/>
                      <a:ext cx="96218" cy="20460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95">
                  <p14:nvContentPartPr>
                    <p14:cNvPr id="548" name="Håndskrift 547">
                      <a:extLst>
                        <a:ext uri="{FF2B5EF4-FFF2-40B4-BE49-F238E27FC236}">
                          <a16:creationId xmlns:a16="http://schemas.microsoft.com/office/drawing/2014/main" id="{D1881FC9-8CB5-486C-A53B-6F7345A76E3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9957" y="2047946"/>
                    <a:ext cx="35640" cy="149400"/>
                  </p14:xfrm>
                </p:contentPart>
              </mc:Choice>
              <mc:Fallback xmlns="">
                <p:pic>
                  <p:nvPicPr>
                    <p:cNvPr id="548" name="Håndskrift 547">
                      <a:extLst>
                        <a:ext uri="{FF2B5EF4-FFF2-40B4-BE49-F238E27FC236}">
                          <a16:creationId xmlns:a16="http://schemas.microsoft.com/office/drawing/2014/main" id="{D1881FC9-8CB5-486C-A53B-6F7345A76E33}"/>
                        </a:ext>
                      </a:extLst>
                    </p:cNvPr>
                    <p:cNvPicPr/>
                    <p:nvPr/>
                  </p:nvPicPr>
                  <p:blipFill>
                    <a:blip r:embed="rId1396"/>
                    <a:stretch>
                      <a:fillRect/>
                    </a:stretch>
                  </p:blipFill>
                  <p:spPr>
                    <a:xfrm>
                      <a:off x="326763" y="1972108"/>
                      <a:ext cx="141496" cy="30031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97">
                  <p14:nvContentPartPr>
                    <p14:cNvPr id="549" name="Håndskrift 548">
                      <a:extLst>
                        <a:ext uri="{FF2B5EF4-FFF2-40B4-BE49-F238E27FC236}">
                          <a16:creationId xmlns:a16="http://schemas.microsoft.com/office/drawing/2014/main" id="{0261EE42-611F-400A-9365-C3722FF0DA9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31877" y="1971626"/>
                    <a:ext cx="16560" cy="75960"/>
                  </p14:xfrm>
                </p:contentPart>
              </mc:Choice>
              <mc:Fallback xmlns="">
                <p:pic>
                  <p:nvPicPr>
                    <p:cNvPr id="549" name="Håndskrift 548">
                      <a:extLst>
                        <a:ext uri="{FF2B5EF4-FFF2-40B4-BE49-F238E27FC236}">
                          <a16:creationId xmlns:a16="http://schemas.microsoft.com/office/drawing/2014/main" id="{0261EE42-611F-400A-9365-C3722FF0DA95}"/>
                        </a:ext>
                      </a:extLst>
                    </p:cNvPr>
                    <p:cNvPicPr/>
                    <p:nvPr/>
                  </p:nvPicPr>
                  <p:blipFill>
                    <a:blip r:embed="rId1114"/>
                    <a:stretch>
                      <a:fillRect/>
                    </a:stretch>
                  </p:blipFill>
                  <p:spPr>
                    <a:xfrm>
                      <a:off x="480127" y="1895666"/>
                      <a:ext cx="119543" cy="2271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98">
                  <p14:nvContentPartPr>
                    <p14:cNvPr id="550" name="Håndskrift 549">
                      <a:extLst>
                        <a:ext uri="{FF2B5EF4-FFF2-40B4-BE49-F238E27FC236}">
                          <a16:creationId xmlns:a16="http://schemas.microsoft.com/office/drawing/2014/main" id="{BEE89C31-3D36-4275-A04D-5DD17454EFE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69917" y="1677506"/>
                    <a:ext cx="28800" cy="47160"/>
                  </p14:xfrm>
                </p:contentPart>
              </mc:Choice>
              <mc:Fallback xmlns="">
                <p:pic>
                  <p:nvPicPr>
                    <p:cNvPr id="550" name="Håndskrift 549">
                      <a:extLst>
                        <a:ext uri="{FF2B5EF4-FFF2-40B4-BE49-F238E27FC236}">
                          <a16:creationId xmlns:a16="http://schemas.microsoft.com/office/drawing/2014/main" id="{BEE89C31-3D36-4275-A04D-5DD17454EFE0}"/>
                        </a:ext>
                      </a:extLst>
                    </p:cNvPr>
                    <p:cNvPicPr/>
                    <p:nvPr/>
                  </p:nvPicPr>
                  <p:blipFill>
                    <a:blip r:embed="rId1070"/>
                    <a:stretch>
                      <a:fillRect/>
                    </a:stretch>
                  </p:blipFill>
                  <p:spPr>
                    <a:xfrm>
                      <a:off x="817553" y="1602649"/>
                      <a:ext cx="133004" cy="19612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399">
                  <p14:nvContentPartPr>
                    <p14:cNvPr id="551" name="Håndskrift 550">
                      <a:extLst>
                        <a:ext uri="{FF2B5EF4-FFF2-40B4-BE49-F238E27FC236}">
                          <a16:creationId xmlns:a16="http://schemas.microsoft.com/office/drawing/2014/main" id="{6B50E57B-F48B-4677-A4F8-206FA5741AF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86197" y="1527026"/>
                    <a:ext cx="77040" cy="88920"/>
                  </p14:xfrm>
                </p:contentPart>
              </mc:Choice>
              <mc:Fallback xmlns="">
                <p:pic>
                  <p:nvPicPr>
                    <p:cNvPr id="551" name="Håndskrift 550">
                      <a:extLst>
                        <a:ext uri="{FF2B5EF4-FFF2-40B4-BE49-F238E27FC236}">
                          <a16:creationId xmlns:a16="http://schemas.microsoft.com/office/drawing/2014/main" id="{6B50E57B-F48B-4677-A4F8-206FA5741AF2}"/>
                        </a:ext>
                      </a:extLst>
                    </p:cNvPr>
                    <p:cNvPicPr/>
                    <p:nvPr/>
                  </p:nvPicPr>
                  <p:blipFill>
                    <a:blip r:embed="rId1339"/>
                    <a:stretch>
                      <a:fillRect/>
                    </a:stretch>
                  </p:blipFill>
                  <p:spPr>
                    <a:xfrm>
                      <a:off x="933066" y="1450371"/>
                      <a:ext cx="182771" cy="24146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00">
                  <p14:nvContentPartPr>
                    <p14:cNvPr id="552" name="Håndskrift 551">
                      <a:extLst>
                        <a:ext uri="{FF2B5EF4-FFF2-40B4-BE49-F238E27FC236}">
                          <a16:creationId xmlns:a16="http://schemas.microsoft.com/office/drawing/2014/main" id="{D53A087A-EE6F-459B-B34D-9AAFFA3FD19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91597" y="1414706"/>
                    <a:ext cx="121680" cy="66600"/>
                  </p14:xfrm>
                </p:contentPart>
              </mc:Choice>
              <mc:Fallback xmlns="">
                <p:pic>
                  <p:nvPicPr>
                    <p:cNvPr id="552" name="Håndskrift 551">
                      <a:extLst>
                        <a:ext uri="{FF2B5EF4-FFF2-40B4-BE49-F238E27FC236}">
                          <a16:creationId xmlns:a16="http://schemas.microsoft.com/office/drawing/2014/main" id="{D53A087A-EE6F-459B-B34D-9AAFFA3FD197}"/>
                        </a:ext>
                      </a:extLst>
                    </p:cNvPr>
                    <p:cNvPicPr/>
                    <p:nvPr/>
                  </p:nvPicPr>
                  <p:blipFill>
                    <a:blip r:embed="rId1073"/>
                    <a:stretch>
                      <a:fillRect/>
                    </a:stretch>
                  </p:blipFill>
                  <p:spPr>
                    <a:xfrm>
                      <a:off x="937993" y="1339024"/>
                      <a:ext cx="228351" cy="21720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01">
                  <p14:nvContentPartPr>
                    <p14:cNvPr id="553" name="Håndskrift 552">
                      <a:extLst>
                        <a:ext uri="{FF2B5EF4-FFF2-40B4-BE49-F238E27FC236}">
                          <a16:creationId xmlns:a16="http://schemas.microsoft.com/office/drawing/2014/main" id="{2DB93868-76C1-4D56-9A39-EE55BDB35B2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92477" y="1353866"/>
                    <a:ext cx="360" cy="29880"/>
                  </p14:xfrm>
                </p:contentPart>
              </mc:Choice>
              <mc:Fallback xmlns="">
                <p:pic>
                  <p:nvPicPr>
                    <p:cNvPr id="553" name="Håndskrift 552">
                      <a:extLst>
                        <a:ext uri="{FF2B5EF4-FFF2-40B4-BE49-F238E27FC236}">
                          <a16:creationId xmlns:a16="http://schemas.microsoft.com/office/drawing/2014/main" id="{2DB93868-76C1-4D56-9A39-EE55BDB35B2C}"/>
                        </a:ext>
                      </a:extLst>
                    </p:cNvPr>
                    <p:cNvPicPr/>
                    <p:nvPr/>
                  </p:nvPicPr>
                  <p:blipFill>
                    <a:blip r:embed="rId1075"/>
                    <a:stretch>
                      <a:fillRect/>
                    </a:stretch>
                  </p:blipFill>
                  <p:spPr>
                    <a:xfrm>
                      <a:off x="1156477" y="1279166"/>
                      <a:ext cx="72000" cy="17853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02">
                  <p14:nvContentPartPr>
                    <p14:cNvPr id="554" name="Håndskrift 553">
                      <a:extLst>
                        <a:ext uri="{FF2B5EF4-FFF2-40B4-BE49-F238E27FC236}">
                          <a16:creationId xmlns:a16="http://schemas.microsoft.com/office/drawing/2014/main" id="{82B4DA58-8E88-4A84-BC84-18021DD7FC1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43317" y="1163786"/>
                    <a:ext cx="77040" cy="84240"/>
                  </p14:xfrm>
                </p:contentPart>
              </mc:Choice>
              <mc:Fallback xmlns="">
                <p:pic>
                  <p:nvPicPr>
                    <p:cNvPr id="554" name="Håndskrift 553">
                      <a:extLst>
                        <a:ext uri="{FF2B5EF4-FFF2-40B4-BE49-F238E27FC236}">
                          <a16:creationId xmlns:a16="http://schemas.microsoft.com/office/drawing/2014/main" id="{82B4DA58-8E88-4A84-BC84-18021DD7FC12}"/>
                        </a:ext>
                      </a:extLst>
                    </p:cNvPr>
                    <p:cNvPicPr/>
                    <p:nvPr/>
                  </p:nvPicPr>
                  <p:blipFill>
                    <a:blip r:embed="rId1403"/>
                    <a:stretch>
                      <a:fillRect/>
                    </a:stretch>
                  </p:blipFill>
                  <p:spPr>
                    <a:xfrm>
                      <a:off x="1290186" y="1087894"/>
                      <a:ext cx="182771" cy="23526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04">
                  <p14:nvContentPartPr>
                    <p14:cNvPr id="555" name="Håndskrift 554">
                      <a:extLst>
                        <a:ext uri="{FF2B5EF4-FFF2-40B4-BE49-F238E27FC236}">
                          <a16:creationId xmlns:a16="http://schemas.microsoft.com/office/drawing/2014/main" id="{8FABF8CB-79A5-4FCC-B608-9892AE53BE6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65797" y="1181066"/>
                    <a:ext cx="25560" cy="92160"/>
                  </p14:xfrm>
                </p:contentPart>
              </mc:Choice>
              <mc:Fallback xmlns="">
                <p:pic>
                  <p:nvPicPr>
                    <p:cNvPr id="555" name="Håndskrift 554">
                      <a:extLst>
                        <a:ext uri="{FF2B5EF4-FFF2-40B4-BE49-F238E27FC236}">
                          <a16:creationId xmlns:a16="http://schemas.microsoft.com/office/drawing/2014/main" id="{8FABF8CB-79A5-4FCC-B608-9892AE53BE67}"/>
                        </a:ext>
                      </a:extLst>
                    </p:cNvPr>
                    <p:cNvPicPr/>
                    <p:nvPr/>
                  </p:nvPicPr>
                  <p:blipFill>
                    <a:blip r:embed="rId1068"/>
                    <a:stretch>
                      <a:fillRect/>
                    </a:stretch>
                  </p:blipFill>
                  <p:spPr>
                    <a:xfrm>
                      <a:off x="1512547" y="1105525"/>
                      <a:ext cx="131528" cy="24248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05">
                  <p14:nvContentPartPr>
                    <p14:cNvPr id="556" name="Håndskrift 555">
                      <a:extLst>
                        <a:ext uri="{FF2B5EF4-FFF2-40B4-BE49-F238E27FC236}">
                          <a16:creationId xmlns:a16="http://schemas.microsoft.com/office/drawing/2014/main" id="{582CC81A-FF55-4907-83B2-E396F6ABF09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97837" y="1250546"/>
                    <a:ext cx="105120" cy="93240"/>
                  </p14:xfrm>
                </p:contentPart>
              </mc:Choice>
              <mc:Fallback xmlns="">
                <p:pic>
                  <p:nvPicPr>
                    <p:cNvPr id="556" name="Håndskrift 555">
                      <a:extLst>
                        <a:ext uri="{FF2B5EF4-FFF2-40B4-BE49-F238E27FC236}">
                          <a16:creationId xmlns:a16="http://schemas.microsoft.com/office/drawing/2014/main" id="{582CC81A-FF55-4907-83B2-E396F6ABF09C}"/>
                        </a:ext>
                      </a:extLst>
                    </p:cNvPr>
                    <p:cNvPicPr/>
                    <p:nvPr/>
                  </p:nvPicPr>
                  <p:blipFill>
                    <a:blip r:embed="rId974"/>
                    <a:stretch>
                      <a:fillRect/>
                    </a:stretch>
                  </p:blipFill>
                  <p:spPr>
                    <a:xfrm>
                      <a:off x="1544477" y="1174741"/>
                      <a:ext cx="211307" cy="24409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06">
                  <p14:nvContentPartPr>
                    <p14:cNvPr id="557" name="Håndskrift 556">
                      <a:extLst>
                        <a:ext uri="{FF2B5EF4-FFF2-40B4-BE49-F238E27FC236}">
                          <a16:creationId xmlns:a16="http://schemas.microsoft.com/office/drawing/2014/main" id="{27A503E4-F696-4387-A4E7-E3BDF5D27A1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72797" y="1302386"/>
                    <a:ext cx="136800" cy="65160"/>
                  </p14:xfrm>
                </p:contentPart>
              </mc:Choice>
              <mc:Fallback xmlns="">
                <p:pic>
                  <p:nvPicPr>
                    <p:cNvPr id="557" name="Håndskrift 556">
                      <a:extLst>
                        <a:ext uri="{FF2B5EF4-FFF2-40B4-BE49-F238E27FC236}">
                          <a16:creationId xmlns:a16="http://schemas.microsoft.com/office/drawing/2014/main" id="{27A503E4-F696-4387-A4E7-E3BDF5D27A10}"/>
                        </a:ext>
                      </a:extLst>
                    </p:cNvPr>
                    <p:cNvPicPr/>
                    <p:nvPr/>
                  </p:nvPicPr>
                  <p:blipFill>
                    <a:blip r:embed="rId980"/>
                    <a:stretch>
                      <a:fillRect/>
                    </a:stretch>
                  </p:blipFill>
                  <p:spPr>
                    <a:xfrm>
                      <a:off x="1719567" y="1225727"/>
                      <a:ext cx="242727" cy="21771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07">
                  <p14:nvContentPartPr>
                    <p14:cNvPr id="558" name="Håndskrift 557">
                      <a:extLst>
                        <a:ext uri="{FF2B5EF4-FFF2-40B4-BE49-F238E27FC236}">
                          <a16:creationId xmlns:a16="http://schemas.microsoft.com/office/drawing/2014/main" id="{A63B24ED-AE7C-47BE-B246-3B2101D8B68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16077" y="1442066"/>
                    <a:ext cx="72360" cy="92520"/>
                  </p14:xfrm>
                </p:contentPart>
              </mc:Choice>
              <mc:Fallback xmlns="">
                <p:pic>
                  <p:nvPicPr>
                    <p:cNvPr id="558" name="Håndskrift 557">
                      <a:extLst>
                        <a:ext uri="{FF2B5EF4-FFF2-40B4-BE49-F238E27FC236}">
                          <a16:creationId xmlns:a16="http://schemas.microsoft.com/office/drawing/2014/main" id="{A63B24ED-AE7C-47BE-B246-3B2101D8B689}"/>
                        </a:ext>
                      </a:extLst>
                    </p:cNvPr>
                    <p:cNvPicPr/>
                    <p:nvPr/>
                  </p:nvPicPr>
                  <p:blipFill>
                    <a:blip r:embed="rId1053"/>
                    <a:stretch>
                      <a:fillRect/>
                    </a:stretch>
                  </p:blipFill>
                  <p:spPr>
                    <a:xfrm>
                      <a:off x="1862871" y="1366230"/>
                      <a:ext cx="178240" cy="24343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08">
                  <p14:nvContentPartPr>
                    <p14:cNvPr id="559" name="Håndskrift 558">
                      <a:extLst>
                        <a:ext uri="{FF2B5EF4-FFF2-40B4-BE49-F238E27FC236}">
                          <a16:creationId xmlns:a16="http://schemas.microsoft.com/office/drawing/2014/main" id="{01AFDED8-9AF8-43C8-A993-49DF6B48266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39477" y="1565186"/>
                    <a:ext cx="59040" cy="72360"/>
                  </p14:xfrm>
                </p:contentPart>
              </mc:Choice>
              <mc:Fallback xmlns="">
                <p:pic>
                  <p:nvPicPr>
                    <p:cNvPr id="559" name="Håndskrift 558">
                      <a:extLst>
                        <a:ext uri="{FF2B5EF4-FFF2-40B4-BE49-F238E27FC236}">
                          <a16:creationId xmlns:a16="http://schemas.microsoft.com/office/drawing/2014/main" id="{01AFDED8-9AF8-43C8-A993-49DF6B482662}"/>
                        </a:ext>
                      </a:extLst>
                    </p:cNvPr>
                    <p:cNvPicPr/>
                    <p:nvPr/>
                  </p:nvPicPr>
                  <p:blipFill>
                    <a:blip r:embed="rId1022"/>
                    <a:stretch>
                      <a:fillRect/>
                    </a:stretch>
                  </p:blipFill>
                  <p:spPr>
                    <a:xfrm>
                      <a:off x="1886288" y="1489018"/>
                      <a:ext cx="164886" cy="22393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09">
                  <p14:nvContentPartPr>
                    <p14:cNvPr id="560" name="Håndskrift 559">
                      <a:extLst>
                        <a:ext uri="{FF2B5EF4-FFF2-40B4-BE49-F238E27FC236}">
                          <a16:creationId xmlns:a16="http://schemas.microsoft.com/office/drawing/2014/main" id="{D5191B46-7355-4854-AFB4-3A47FB0EDCB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75837" y="1686506"/>
                    <a:ext cx="99360" cy="86760"/>
                  </p14:xfrm>
                </p:contentPart>
              </mc:Choice>
              <mc:Fallback xmlns="">
                <p:pic>
                  <p:nvPicPr>
                    <p:cNvPr id="560" name="Håndskrift 559">
                      <a:extLst>
                        <a:ext uri="{FF2B5EF4-FFF2-40B4-BE49-F238E27FC236}">
                          <a16:creationId xmlns:a16="http://schemas.microsoft.com/office/drawing/2014/main" id="{D5191B46-7355-4854-AFB4-3A47FB0EDCBC}"/>
                        </a:ext>
                      </a:extLst>
                    </p:cNvPr>
                    <p:cNvPicPr/>
                    <p:nvPr/>
                  </p:nvPicPr>
                  <p:blipFill>
                    <a:blip r:embed="rId1410"/>
                    <a:stretch>
                      <a:fillRect/>
                    </a:stretch>
                  </p:blipFill>
                  <p:spPr>
                    <a:xfrm>
                      <a:off x="1922418" y="1610401"/>
                      <a:ext cx="205665" cy="23820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11">
                  <p14:nvContentPartPr>
                    <p14:cNvPr id="561" name="Håndskrift 560">
                      <a:extLst>
                        <a:ext uri="{FF2B5EF4-FFF2-40B4-BE49-F238E27FC236}">
                          <a16:creationId xmlns:a16="http://schemas.microsoft.com/office/drawing/2014/main" id="{51E3212C-6A3C-4043-BC43-348232B3342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89917" y="1599026"/>
                    <a:ext cx="98640" cy="142200"/>
                  </p14:xfrm>
                </p:contentPart>
              </mc:Choice>
              <mc:Fallback xmlns="">
                <p:pic>
                  <p:nvPicPr>
                    <p:cNvPr id="561" name="Håndskrift 560">
                      <a:extLst>
                        <a:ext uri="{FF2B5EF4-FFF2-40B4-BE49-F238E27FC236}">
                          <a16:creationId xmlns:a16="http://schemas.microsoft.com/office/drawing/2014/main" id="{51E3212C-6A3C-4043-BC43-348232B3342D}"/>
                        </a:ext>
                      </a:extLst>
                    </p:cNvPr>
                    <p:cNvPicPr/>
                    <p:nvPr/>
                  </p:nvPicPr>
                  <p:blipFill>
                    <a:blip r:embed="rId1373"/>
                    <a:stretch>
                      <a:fillRect/>
                    </a:stretch>
                  </p:blipFill>
                  <p:spPr>
                    <a:xfrm>
                      <a:off x="1536598" y="1522983"/>
                      <a:ext cx="204745" cy="29352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12">
                  <p14:nvContentPartPr>
                    <p14:cNvPr id="562" name="Håndskrift 561">
                      <a:extLst>
                        <a:ext uri="{FF2B5EF4-FFF2-40B4-BE49-F238E27FC236}">
                          <a16:creationId xmlns:a16="http://schemas.microsoft.com/office/drawing/2014/main" id="{F4F95242-A192-4246-B55E-9F04E775406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31157" y="1472666"/>
                    <a:ext cx="17280" cy="26640"/>
                  </p14:xfrm>
                </p:contentPart>
              </mc:Choice>
              <mc:Fallback xmlns="">
                <p:pic>
                  <p:nvPicPr>
                    <p:cNvPr id="562" name="Håndskrift 561">
                      <a:extLst>
                        <a:ext uri="{FF2B5EF4-FFF2-40B4-BE49-F238E27FC236}">
                          <a16:creationId xmlns:a16="http://schemas.microsoft.com/office/drawing/2014/main" id="{F4F95242-A192-4246-B55E-9F04E7754062}"/>
                        </a:ext>
                      </a:extLst>
                    </p:cNvPr>
                    <p:cNvPicPr/>
                    <p:nvPr/>
                  </p:nvPicPr>
                  <p:blipFill>
                    <a:blip r:embed="rId1087"/>
                    <a:stretch>
                      <a:fillRect/>
                    </a:stretch>
                  </p:blipFill>
                  <p:spPr>
                    <a:xfrm>
                      <a:off x="1378793" y="1398666"/>
                      <a:ext cx="121484" cy="1739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13">
                  <p14:nvContentPartPr>
                    <p14:cNvPr id="563" name="Håndskrift 562">
                      <a:extLst>
                        <a:ext uri="{FF2B5EF4-FFF2-40B4-BE49-F238E27FC236}">
                          <a16:creationId xmlns:a16="http://schemas.microsoft.com/office/drawing/2014/main" id="{9AD890D8-0794-43A8-8A0A-6570C458C9A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55837" y="1560146"/>
                    <a:ext cx="76680" cy="101520"/>
                  </p14:xfrm>
                </p:contentPart>
              </mc:Choice>
              <mc:Fallback xmlns="">
                <p:pic>
                  <p:nvPicPr>
                    <p:cNvPr id="563" name="Håndskrift 562">
                      <a:extLst>
                        <a:ext uri="{FF2B5EF4-FFF2-40B4-BE49-F238E27FC236}">
                          <a16:creationId xmlns:a16="http://schemas.microsoft.com/office/drawing/2014/main" id="{9AD890D8-0794-43A8-8A0A-6570C458C9AD}"/>
                        </a:ext>
                      </a:extLst>
                    </p:cNvPr>
                    <p:cNvPicPr/>
                    <p:nvPr/>
                  </p:nvPicPr>
                  <p:blipFill>
                    <a:blip r:embed="rId1339"/>
                    <a:stretch>
                      <a:fillRect/>
                    </a:stretch>
                  </p:blipFill>
                  <p:spPr>
                    <a:xfrm>
                      <a:off x="1202587" y="1483815"/>
                      <a:ext cx="182648" cy="25341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14">
                  <p14:nvContentPartPr>
                    <p14:cNvPr id="564" name="Håndskrift 563">
                      <a:extLst>
                        <a:ext uri="{FF2B5EF4-FFF2-40B4-BE49-F238E27FC236}">
                          <a16:creationId xmlns:a16="http://schemas.microsoft.com/office/drawing/2014/main" id="{BC0CAA07-446E-41D8-B8DB-33E57C46E96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75357" y="1772906"/>
                    <a:ext cx="8640" cy="12960"/>
                  </p14:xfrm>
                </p:contentPart>
              </mc:Choice>
              <mc:Fallback xmlns="">
                <p:pic>
                  <p:nvPicPr>
                    <p:cNvPr id="564" name="Håndskrift 563">
                      <a:extLst>
                        <a:ext uri="{FF2B5EF4-FFF2-40B4-BE49-F238E27FC236}">
                          <a16:creationId xmlns:a16="http://schemas.microsoft.com/office/drawing/2014/main" id="{BC0CAA07-446E-41D8-B8DB-33E57C46E960}"/>
                        </a:ext>
                      </a:extLst>
                    </p:cNvPr>
                    <p:cNvPicPr/>
                    <p:nvPr/>
                  </p:nvPicPr>
                  <p:blipFill>
                    <a:blip r:embed="rId1090"/>
                    <a:stretch>
                      <a:fillRect/>
                    </a:stretch>
                  </p:blipFill>
                  <p:spPr>
                    <a:xfrm>
                      <a:off x="1321357" y="1700906"/>
                      <a:ext cx="116100" cy="1562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15">
                  <p14:nvContentPartPr>
                    <p14:cNvPr id="565" name="Håndskrift 564">
                      <a:extLst>
                        <a:ext uri="{FF2B5EF4-FFF2-40B4-BE49-F238E27FC236}">
                          <a16:creationId xmlns:a16="http://schemas.microsoft.com/office/drawing/2014/main" id="{4DCBE3EA-4D64-4C8F-B6CE-F05E777BC2A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51237" y="1868306"/>
                    <a:ext cx="34920" cy="19800"/>
                  </p14:xfrm>
                </p:contentPart>
              </mc:Choice>
              <mc:Fallback xmlns="">
                <p:pic>
                  <p:nvPicPr>
                    <p:cNvPr id="565" name="Håndskrift 564">
                      <a:extLst>
                        <a:ext uri="{FF2B5EF4-FFF2-40B4-BE49-F238E27FC236}">
                          <a16:creationId xmlns:a16="http://schemas.microsoft.com/office/drawing/2014/main" id="{4DCBE3EA-4D64-4C8F-B6CE-F05E777BC2A5}"/>
                        </a:ext>
                      </a:extLst>
                    </p:cNvPr>
                    <p:cNvPicPr/>
                    <p:nvPr/>
                  </p:nvPicPr>
                  <p:blipFill>
                    <a:blip r:embed="rId1030"/>
                    <a:stretch>
                      <a:fillRect/>
                    </a:stretch>
                  </p:blipFill>
                  <p:spPr>
                    <a:xfrm>
                      <a:off x="1298328" y="1794973"/>
                      <a:ext cx="140209" cy="16573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16">
                  <p14:nvContentPartPr>
                    <p14:cNvPr id="566" name="Håndskrift 565">
                      <a:extLst>
                        <a:ext uri="{FF2B5EF4-FFF2-40B4-BE49-F238E27FC236}">
                          <a16:creationId xmlns:a16="http://schemas.microsoft.com/office/drawing/2014/main" id="{E6126783-78B7-4318-9E9B-C1CFDACB8C4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02437" y="1963706"/>
                    <a:ext cx="3600" cy="360"/>
                  </p14:xfrm>
                </p:contentPart>
              </mc:Choice>
              <mc:Fallback xmlns="">
                <p:pic>
                  <p:nvPicPr>
                    <p:cNvPr id="566" name="Håndskrift 565">
                      <a:extLst>
                        <a:ext uri="{FF2B5EF4-FFF2-40B4-BE49-F238E27FC236}">
                          <a16:creationId xmlns:a16="http://schemas.microsoft.com/office/drawing/2014/main" id="{E6126783-78B7-4318-9E9B-C1CFDACB8C4C}"/>
                        </a:ext>
                      </a:extLst>
                    </p:cNvPr>
                    <p:cNvPicPr/>
                    <p:nvPr/>
                  </p:nvPicPr>
                  <p:blipFill>
                    <a:blip r:embed="rId1093"/>
                    <a:stretch>
                      <a:fillRect/>
                    </a:stretch>
                  </p:blipFill>
                  <p:spPr>
                    <a:xfrm>
                      <a:off x="1451008" y="1927706"/>
                      <a:ext cx="105943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17">
                  <p14:nvContentPartPr>
                    <p14:cNvPr id="567" name="Håndskrift 566">
                      <a:extLst>
                        <a:ext uri="{FF2B5EF4-FFF2-40B4-BE49-F238E27FC236}">
                          <a16:creationId xmlns:a16="http://schemas.microsoft.com/office/drawing/2014/main" id="{0FE041E4-B766-44E9-8B47-1BE380654FB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78517" y="1947506"/>
                    <a:ext cx="49680" cy="39240"/>
                  </p14:xfrm>
                </p:contentPart>
              </mc:Choice>
              <mc:Fallback xmlns="">
                <p:pic>
                  <p:nvPicPr>
                    <p:cNvPr id="567" name="Håndskrift 566">
                      <a:extLst>
                        <a:ext uri="{FF2B5EF4-FFF2-40B4-BE49-F238E27FC236}">
                          <a16:creationId xmlns:a16="http://schemas.microsoft.com/office/drawing/2014/main" id="{0FE041E4-B766-44E9-8B47-1BE380654FBB}"/>
                        </a:ext>
                      </a:extLst>
                    </p:cNvPr>
                    <p:cNvPicPr/>
                    <p:nvPr/>
                  </p:nvPicPr>
                  <p:blipFill>
                    <a:blip r:embed="rId1024"/>
                    <a:stretch>
                      <a:fillRect/>
                    </a:stretch>
                  </p:blipFill>
                  <p:spPr>
                    <a:xfrm>
                      <a:off x="1225098" y="1872044"/>
                      <a:ext cx="155985" cy="18940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18">
                  <p14:nvContentPartPr>
                    <p14:cNvPr id="568" name="Håndskrift 567">
                      <a:extLst>
                        <a:ext uri="{FF2B5EF4-FFF2-40B4-BE49-F238E27FC236}">
                          <a16:creationId xmlns:a16="http://schemas.microsoft.com/office/drawing/2014/main" id="{EC2DF3B0-2E81-4378-8CCE-42E416A5E58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41277" y="2019506"/>
                    <a:ext cx="21960" cy="14400"/>
                  </p14:xfrm>
                </p:contentPart>
              </mc:Choice>
              <mc:Fallback xmlns="">
                <p:pic>
                  <p:nvPicPr>
                    <p:cNvPr id="568" name="Håndskrift 567">
                      <a:extLst>
                        <a:ext uri="{FF2B5EF4-FFF2-40B4-BE49-F238E27FC236}">
                          <a16:creationId xmlns:a16="http://schemas.microsoft.com/office/drawing/2014/main" id="{EC2DF3B0-2E81-4378-8CCE-42E416A5E58E}"/>
                        </a:ext>
                      </a:extLst>
                    </p:cNvPr>
                    <p:cNvPicPr/>
                    <p:nvPr/>
                  </p:nvPicPr>
                  <p:blipFill>
                    <a:blip r:embed="rId1028"/>
                    <a:stretch>
                      <a:fillRect/>
                    </a:stretch>
                  </p:blipFill>
                  <p:spPr>
                    <a:xfrm>
                      <a:off x="987716" y="1947506"/>
                      <a:ext cx="128546" cy="1576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19">
                  <p14:nvContentPartPr>
                    <p14:cNvPr id="569" name="Håndskrift 568">
                      <a:extLst>
                        <a:ext uri="{FF2B5EF4-FFF2-40B4-BE49-F238E27FC236}">
                          <a16:creationId xmlns:a16="http://schemas.microsoft.com/office/drawing/2014/main" id="{E0F36600-E316-40CB-951F-9E35CF204E6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74237" y="1908266"/>
                    <a:ext cx="39240" cy="63720"/>
                  </p14:xfrm>
                </p:contentPart>
              </mc:Choice>
              <mc:Fallback xmlns="">
                <p:pic>
                  <p:nvPicPr>
                    <p:cNvPr id="569" name="Håndskrift 568">
                      <a:extLst>
                        <a:ext uri="{FF2B5EF4-FFF2-40B4-BE49-F238E27FC236}">
                          <a16:creationId xmlns:a16="http://schemas.microsoft.com/office/drawing/2014/main" id="{E0F36600-E316-40CB-951F-9E35CF204E68}"/>
                        </a:ext>
                      </a:extLst>
                    </p:cNvPr>
                    <p:cNvPicPr/>
                    <p:nvPr/>
                  </p:nvPicPr>
                  <p:blipFill>
                    <a:blip r:embed="rId1144"/>
                    <a:stretch>
                      <a:fillRect/>
                    </a:stretch>
                  </p:blipFill>
                  <p:spPr>
                    <a:xfrm>
                      <a:off x="821210" y="1832409"/>
                      <a:ext cx="144764" cy="21467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20">
                  <p14:nvContentPartPr>
                    <p14:cNvPr id="570" name="Håndskrift 569">
                      <a:extLst>
                        <a:ext uri="{FF2B5EF4-FFF2-40B4-BE49-F238E27FC236}">
                          <a16:creationId xmlns:a16="http://schemas.microsoft.com/office/drawing/2014/main" id="{B783C912-E36B-4C86-9E40-FE5EDBC7E2A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86757" y="2146586"/>
                    <a:ext cx="51840" cy="93600"/>
                  </p14:xfrm>
                </p:contentPart>
              </mc:Choice>
              <mc:Fallback xmlns="">
                <p:pic>
                  <p:nvPicPr>
                    <p:cNvPr id="570" name="Håndskrift 569">
                      <a:extLst>
                        <a:ext uri="{FF2B5EF4-FFF2-40B4-BE49-F238E27FC236}">
                          <a16:creationId xmlns:a16="http://schemas.microsoft.com/office/drawing/2014/main" id="{B783C912-E36B-4C86-9E40-FE5EDBC7E2A6}"/>
                        </a:ext>
                      </a:extLst>
                    </p:cNvPr>
                    <p:cNvPicPr/>
                    <p:nvPr/>
                  </p:nvPicPr>
                  <p:blipFill>
                    <a:blip r:embed="rId1058"/>
                    <a:stretch>
                      <a:fillRect/>
                    </a:stretch>
                  </p:blipFill>
                  <p:spPr>
                    <a:xfrm>
                      <a:off x="733859" y="2070488"/>
                      <a:ext cx="157107" cy="24503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21">
                  <p14:nvContentPartPr>
                    <p14:cNvPr id="571" name="Håndskrift 570">
                      <a:extLst>
                        <a:ext uri="{FF2B5EF4-FFF2-40B4-BE49-F238E27FC236}">
                          <a16:creationId xmlns:a16="http://schemas.microsoft.com/office/drawing/2014/main" id="{E1783AE9-1CAA-4489-8FC4-58637B717CB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91357" y="2281586"/>
                    <a:ext cx="82440" cy="105120"/>
                  </p14:xfrm>
                </p:contentPart>
              </mc:Choice>
              <mc:Fallback xmlns="">
                <p:pic>
                  <p:nvPicPr>
                    <p:cNvPr id="571" name="Håndskrift 570">
                      <a:extLst>
                        <a:ext uri="{FF2B5EF4-FFF2-40B4-BE49-F238E27FC236}">
                          <a16:creationId xmlns:a16="http://schemas.microsoft.com/office/drawing/2014/main" id="{E1783AE9-1CAA-4489-8FC4-58637B717CB8}"/>
                        </a:ext>
                      </a:extLst>
                    </p:cNvPr>
                    <p:cNvPicPr/>
                    <p:nvPr/>
                  </p:nvPicPr>
                  <p:blipFill>
                    <a:blip r:embed="rId1005"/>
                    <a:stretch>
                      <a:fillRect/>
                    </a:stretch>
                  </p:blipFill>
                  <p:spPr>
                    <a:xfrm>
                      <a:off x="638170" y="2205412"/>
                      <a:ext cx="188282" cy="25670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22">
                  <p14:nvContentPartPr>
                    <p14:cNvPr id="572" name="Håndskrift 571">
                      <a:extLst>
                        <a:ext uri="{FF2B5EF4-FFF2-40B4-BE49-F238E27FC236}">
                          <a16:creationId xmlns:a16="http://schemas.microsoft.com/office/drawing/2014/main" id="{53B578D2-8045-4158-850C-1B0EBB55E91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37597" y="2519906"/>
                    <a:ext cx="73800" cy="29880"/>
                  </p14:xfrm>
                </p:contentPart>
              </mc:Choice>
              <mc:Fallback xmlns="">
                <p:pic>
                  <p:nvPicPr>
                    <p:cNvPr id="572" name="Håndskrift 571">
                      <a:extLst>
                        <a:ext uri="{FF2B5EF4-FFF2-40B4-BE49-F238E27FC236}">
                          <a16:creationId xmlns:a16="http://schemas.microsoft.com/office/drawing/2014/main" id="{53B578D2-8045-4158-850C-1B0EBB55E913}"/>
                        </a:ext>
                      </a:extLst>
                    </p:cNvPr>
                    <p:cNvPicPr/>
                    <p:nvPr/>
                  </p:nvPicPr>
                  <p:blipFill>
                    <a:blip r:embed="rId1034"/>
                    <a:stretch>
                      <a:fillRect/>
                    </a:stretch>
                  </p:blipFill>
                  <p:spPr>
                    <a:xfrm>
                      <a:off x="884503" y="2443291"/>
                      <a:ext cx="179456" cy="18234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23">
                  <p14:nvContentPartPr>
                    <p14:cNvPr id="573" name="Håndskrift 572">
                      <a:extLst>
                        <a:ext uri="{FF2B5EF4-FFF2-40B4-BE49-F238E27FC236}">
                          <a16:creationId xmlns:a16="http://schemas.microsoft.com/office/drawing/2014/main" id="{D662CD2C-3343-4703-B5E2-D9D8A3F18A2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844077" y="2501186"/>
                    <a:ext cx="10440" cy="19080"/>
                  </p14:xfrm>
                </p:contentPart>
              </mc:Choice>
              <mc:Fallback xmlns="">
                <p:pic>
                  <p:nvPicPr>
                    <p:cNvPr id="573" name="Håndskrift 572">
                      <a:extLst>
                        <a:ext uri="{FF2B5EF4-FFF2-40B4-BE49-F238E27FC236}">
                          <a16:creationId xmlns:a16="http://schemas.microsoft.com/office/drawing/2014/main" id="{D662CD2C-3343-4703-B5E2-D9D8A3F18A2B}"/>
                        </a:ext>
                      </a:extLst>
                    </p:cNvPr>
                    <p:cNvPicPr/>
                    <p:nvPr/>
                  </p:nvPicPr>
                  <p:blipFill>
                    <a:blip r:embed="rId1090"/>
                    <a:stretch>
                      <a:fillRect/>
                    </a:stretch>
                  </p:blipFill>
                  <p:spPr>
                    <a:xfrm>
                      <a:off x="1791877" y="2427801"/>
                      <a:ext cx="114318" cy="16511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24">
                  <p14:nvContentPartPr>
                    <p14:cNvPr id="574" name="Håndskrift 573">
                      <a:extLst>
                        <a:ext uri="{FF2B5EF4-FFF2-40B4-BE49-F238E27FC236}">
                          <a16:creationId xmlns:a16="http://schemas.microsoft.com/office/drawing/2014/main" id="{292A6910-DCA8-4724-9E12-DEF769516E4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71517" y="2146586"/>
                    <a:ext cx="90720" cy="100440"/>
                  </p14:xfrm>
                </p:contentPart>
              </mc:Choice>
              <mc:Fallback xmlns="">
                <p:pic>
                  <p:nvPicPr>
                    <p:cNvPr id="574" name="Håndskrift 573">
                      <a:extLst>
                        <a:ext uri="{FF2B5EF4-FFF2-40B4-BE49-F238E27FC236}">
                          <a16:creationId xmlns:a16="http://schemas.microsoft.com/office/drawing/2014/main" id="{292A6910-DCA8-4724-9E12-DEF769516E48}"/>
                        </a:ext>
                      </a:extLst>
                    </p:cNvPr>
                    <p:cNvPicPr/>
                    <p:nvPr/>
                  </p:nvPicPr>
                  <p:blipFill>
                    <a:blip r:embed="rId1410"/>
                    <a:stretch>
                      <a:fillRect/>
                    </a:stretch>
                  </p:blipFill>
                  <p:spPr>
                    <a:xfrm>
                      <a:off x="1918152" y="2070495"/>
                      <a:ext cx="196916" cy="25186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25">
                  <p14:nvContentPartPr>
                    <p14:cNvPr id="575" name="Håndskrift 574">
                      <a:extLst>
                        <a:ext uri="{FF2B5EF4-FFF2-40B4-BE49-F238E27FC236}">
                          <a16:creationId xmlns:a16="http://schemas.microsoft.com/office/drawing/2014/main" id="{891A32ED-C766-4EA7-ACF6-11D5F71D669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74397" y="2218226"/>
                    <a:ext cx="62280" cy="155160"/>
                  </p14:xfrm>
                </p:contentPart>
              </mc:Choice>
              <mc:Fallback xmlns="">
                <p:pic>
                  <p:nvPicPr>
                    <p:cNvPr id="575" name="Håndskrift 574">
                      <a:extLst>
                        <a:ext uri="{FF2B5EF4-FFF2-40B4-BE49-F238E27FC236}">
                          <a16:creationId xmlns:a16="http://schemas.microsoft.com/office/drawing/2014/main" id="{891A32ED-C766-4EA7-ACF6-11D5F71D6696}"/>
                        </a:ext>
                      </a:extLst>
                    </p:cNvPr>
                    <p:cNvPicPr/>
                    <p:nvPr/>
                  </p:nvPicPr>
                  <p:blipFill>
                    <a:blip r:embed="rId1019"/>
                    <a:stretch>
                      <a:fillRect/>
                    </a:stretch>
                  </p:blipFill>
                  <p:spPr>
                    <a:xfrm>
                      <a:off x="1921166" y="2141793"/>
                      <a:ext cx="168209" cy="30726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26">
                  <p14:nvContentPartPr>
                    <p14:cNvPr id="576" name="Håndskrift 575">
                      <a:extLst>
                        <a:ext uri="{FF2B5EF4-FFF2-40B4-BE49-F238E27FC236}">
                          <a16:creationId xmlns:a16="http://schemas.microsoft.com/office/drawing/2014/main" id="{050C96CA-FE2F-4D52-A4F2-79F48CFADE2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38717" y="3036866"/>
                    <a:ext cx="5040" cy="8640"/>
                  </p14:xfrm>
                </p:contentPart>
              </mc:Choice>
              <mc:Fallback xmlns="">
                <p:pic>
                  <p:nvPicPr>
                    <p:cNvPr id="576" name="Håndskrift 575">
                      <a:extLst>
                        <a:ext uri="{FF2B5EF4-FFF2-40B4-BE49-F238E27FC236}">
                          <a16:creationId xmlns:a16="http://schemas.microsoft.com/office/drawing/2014/main" id="{050C96CA-FE2F-4D52-A4F2-79F48CFADE24}"/>
                        </a:ext>
                      </a:extLst>
                    </p:cNvPr>
                    <p:cNvPicPr/>
                    <p:nvPr/>
                  </p:nvPicPr>
                  <p:blipFill>
                    <a:blip r:embed="rId1090"/>
                    <a:stretch>
                      <a:fillRect/>
                    </a:stretch>
                  </p:blipFill>
                  <p:spPr>
                    <a:xfrm>
                      <a:off x="1388317" y="2964866"/>
                      <a:ext cx="105336" cy="1519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27">
                  <p14:nvContentPartPr>
                    <p14:cNvPr id="577" name="Håndskrift 576">
                      <a:extLst>
                        <a:ext uri="{FF2B5EF4-FFF2-40B4-BE49-F238E27FC236}">
                          <a16:creationId xmlns:a16="http://schemas.microsoft.com/office/drawing/2014/main" id="{681D756D-F33C-4657-BE06-317E0653B40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79957" y="3021026"/>
                    <a:ext cx="63360" cy="73080"/>
                  </p14:xfrm>
                </p:contentPart>
              </mc:Choice>
              <mc:Fallback xmlns="">
                <p:pic>
                  <p:nvPicPr>
                    <p:cNvPr id="577" name="Håndskrift 576">
                      <a:extLst>
                        <a:ext uri="{FF2B5EF4-FFF2-40B4-BE49-F238E27FC236}">
                          <a16:creationId xmlns:a16="http://schemas.microsoft.com/office/drawing/2014/main" id="{681D756D-F33C-4657-BE06-317E0653B40E}"/>
                        </a:ext>
                      </a:extLst>
                    </p:cNvPr>
                    <p:cNvPicPr/>
                    <p:nvPr/>
                  </p:nvPicPr>
                  <p:blipFill>
                    <a:blip r:embed="rId1386"/>
                    <a:stretch>
                      <a:fillRect/>
                    </a:stretch>
                  </p:blipFill>
                  <p:spPr>
                    <a:xfrm>
                      <a:off x="1226713" y="2944100"/>
                      <a:ext cx="169315" cy="22616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28">
                  <p14:nvContentPartPr>
                    <p14:cNvPr id="578" name="Håndskrift 577">
                      <a:extLst>
                        <a:ext uri="{FF2B5EF4-FFF2-40B4-BE49-F238E27FC236}">
                          <a16:creationId xmlns:a16="http://schemas.microsoft.com/office/drawing/2014/main" id="{159FC0C0-120D-449B-BFB3-1BF2F590CED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14957" y="3068906"/>
                    <a:ext cx="63000" cy="79200"/>
                  </p14:xfrm>
                </p:contentPart>
              </mc:Choice>
              <mc:Fallback xmlns="">
                <p:pic>
                  <p:nvPicPr>
                    <p:cNvPr id="578" name="Håndskrift 577">
                      <a:extLst>
                        <a:ext uri="{FF2B5EF4-FFF2-40B4-BE49-F238E27FC236}">
                          <a16:creationId xmlns:a16="http://schemas.microsoft.com/office/drawing/2014/main" id="{159FC0C0-120D-449B-BFB3-1BF2F590CED9}"/>
                        </a:ext>
                      </a:extLst>
                    </p:cNvPr>
                    <p:cNvPicPr/>
                    <p:nvPr/>
                  </p:nvPicPr>
                  <p:blipFill>
                    <a:blip r:embed="rId1386"/>
                    <a:stretch>
                      <a:fillRect/>
                    </a:stretch>
                  </p:blipFill>
                  <p:spPr>
                    <a:xfrm>
                      <a:off x="1361567" y="2993477"/>
                      <a:ext cx="169246" cy="22930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29">
                  <p14:nvContentPartPr>
                    <p14:cNvPr id="579" name="Håndskrift 578">
                      <a:extLst>
                        <a:ext uri="{FF2B5EF4-FFF2-40B4-BE49-F238E27FC236}">
                          <a16:creationId xmlns:a16="http://schemas.microsoft.com/office/drawing/2014/main" id="{DDBABA97-55E0-423E-85BA-6C0F7B77356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02437" y="3084746"/>
                    <a:ext cx="15480" cy="36000"/>
                  </p14:xfrm>
                </p:contentPart>
              </mc:Choice>
              <mc:Fallback xmlns="">
                <p:pic>
                  <p:nvPicPr>
                    <p:cNvPr id="579" name="Håndskrift 578">
                      <a:extLst>
                        <a:ext uri="{FF2B5EF4-FFF2-40B4-BE49-F238E27FC236}">
                          <a16:creationId xmlns:a16="http://schemas.microsoft.com/office/drawing/2014/main" id="{DDBABA97-55E0-423E-85BA-6C0F7B77356A}"/>
                        </a:ext>
                      </a:extLst>
                    </p:cNvPr>
                    <p:cNvPicPr/>
                    <p:nvPr/>
                  </p:nvPicPr>
                  <p:blipFill>
                    <a:blip r:embed="rId1048"/>
                    <a:stretch>
                      <a:fillRect/>
                    </a:stretch>
                  </p:blipFill>
                  <p:spPr>
                    <a:xfrm>
                      <a:off x="1450837" y="3009746"/>
                      <a:ext cx="118164" cy="1852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30">
                  <p14:nvContentPartPr>
                    <p14:cNvPr id="580" name="Håndskrift 579">
                      <a:extLst>
                        <a:ext uri="{FF2B5EF4-FFF2-40B4-BE49-F238E27FC236}">
                          <a16:creationId xmlns:a16="http://schemas.microsoft.com/office/drawing/2014/main" id="{DAC0A6DA-9777-4D44-82D4-5F5F07EA8EE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86597" y="2981426"/>
                    <a:ext cx="40320" cy="95760"/>
                  </p14:xfrm>
                </p:contentPart>
              </mc:Choice>
              <mc:Fallback xmlns="">
                <p:pic>
                  <p:nvPicPr>
                    <p:cNvPr id="580" name="Håndskrift 579">
                      <a:extLst>
                        <a:ext uri="{FF2B5EF4-FFF2-40B4-BE49-F238E27FC236}">
                          <a16:creationId xmlns:a16="http://schemas.microsoft.com/office/drawing/2014/main" id="{DAC0A6DA-9777-4D44-82D4-5F5F07EA8EED}"/>
                        </a:ext>
                      </a:extLst>
                    </p:cNvPr>
                    <p:cNvPicPr/>
                    <p:nvPr/>
                  </p:nvPicPr>
                  <p:blipFill>
                    <a:blip r:embed="rId1142"/>
                    <a:stretch>
                      <a:fillRect/>
                    </a:stretch>
                  </p:blipFill>
                  <p:spPr>
                    <a:xfrm>
                      <a:off x="1433544" y="2905426"/>
                      <a:ext cx="145895" cy="247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31">
                  <p14:nvContentPartPr>
                    <p14:cNvPr id="581" name="Håndskrift 580">
                      <a:extLst>
                        <a:ext uri="{FF2B5EF4-FFF2-40B4-BE49-F238E27FC236}">
                          <a16:creationId xmlns:a16="http://schemas.microsoft.com/office/drawing/2014/main" id="{D168BA25-37AF-482D-BC2E-0A12F975D62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31157" y="3132266"/>
                    <a:ext cx="24120" cy="36360"/>
                  </p14:xfrm>
                </p:contentPart>
              </mc:Choice>
              <mc:Fallback xmlns="">
                <p:pic>
                  <p:nvPicPr>
                    <p:cNvPr id="581" name="Håndskrift 580">
                      <a:extLst>
                        <a:ext uri="{FF2B5EF4-FFF2-40B4-BE49-F238E27FC236}">
                          <a16:creationId xmlns:a16="http://schemas.microsoft.com/office/drawing/2014/main" id="{D168BA25-37AF-482D-BC2E-0A12F975D625}"/>
                        </a:ext>
                      </a:extLst>
                    </p:cNvPr>
                    <p:cNvPicPr/>
                    <p:nvPr/>
                  </p:nvPicPr>
                  <p:blipFill>
                    <a:blip r:embed="rId1087"/>
                    <a:stretch>
                      <a:fillRect/>
                    </a:stretch>
                  </p:blipFill>
                  <p:spPr>
                    <a:xfrm>
                      <a:off x="1377557" y="3058062"/>
                      <a:ext cx="130784" cy="18402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32">
                  <p14:nvContentPartPr>
                    <p14:cNvPr id="582" name="Håndskrift 581">
                      <a:extLst>
                        <a:ext uri="{FF2B5EF4-FFF2-40B4-BE49-F238E27FC236}">
                          <a16:creationId xmlns:a16="http://schemas.microsoft.com/office/drawing/2014/main" id="{70E0E989-24A6-41F9-9B05-56C546A1272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51237" y="3116786"/>
                    <a:ext cx="27000" cy="78840"/>
                  </p14:xfrm>
                </p:contentPart>
              </mc:Choice>
              <mc:Fallback xmlns="">
                <p:pic>
                  <p:nvPicPr>
                    <p:cNvPr id="582" name="Håndskrift 581">
                      <a:extLst>
                        <a:ext uri="{FF2B5EF4-FFF2-40B4-BE49-F238E27FC236}">
                          <a16:creationId xmlns:a16="http://schemas.microsoft.com/office/drawing/2014/main" id="{70E0E989-24A6-41F9-9B05-56C546A12728}"/>
                        </a:ext>
                      </a:extLst>
                    </p:cNvPr>
                    <p:cNvPicPr/>
                    <p:nvPr/>
                  </p:nvPicPr>
                  <p:blipFill>
                    <a:blip r:embed="rId1114"/>
                    <a:stretch>
                      <a:fillRect/>
                    </a:stretch>
                  </p:blipFill>
                  <p:spPr>
                    <a:xfrm>
                      <a:off x="1298296" y="3040978"/>
                      <a:ext cx="132353" cy="22969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33">
                  <p14:nvContentPartPr>
                    <p14:cNvPr id="583" name="Håndskrift 582">
                      <a:extLst>
                        <a:ext uri="{FF2B5EF4-FFF2-40B4-BE49-F238E27FC236}">
                          <a16:creationId xmlns:a16="http://schemas.microsoft.com/office/drawing/2014/main" id="{0D884E4B-A349-4322-8498-6D98D39D84A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03717" y="3148466"/>
                    <a:ext cx="18720" cy="59040"/>
                  </p14:xfrm>
                </p:contentPart>
              </mc:Choice>
              <mc:Fallback xmlns="">
                <p:pic>
                  <p:nvPicPr>
                    <p:cNvPr id="583" name="Håndskrift 582">
                      <a:extLst>
                        <a:ext uri="{FF2B5EF4-FFF2-40B4-BE49-F238E27FC236}">
                          <a16:creationId xmlns:a16="http://schemas.microsoft.com/office/drawing/2014/main" id="{0D884E4B-A349-4322-8498-6D98D39D84AA}"/>
                        </a:ext>
                      </a:extLst>
                    </p:cNvPr>
                    <p:cNvPicPr/>
                    <p:nvPr/>
                  </p:nvPicPr>
                  <p:blipFill>
                    <a:blip r:embed="rId1070"/>
                    <a:stretch>
                      <a:fillRect/>
                    </a:stretch>
                  </p:blipFill>
                  <p:spPr>
                    <a:xfrm>
                      <a:off x="1248658" y="3072774"/>
                      <a:ext cx="128287" cy="20966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34">
                  <p14:nvContentPartPr>
                    <p14:cNvPr id="584" name="Håndskrift 583">
                      <a:extLst>
                        <a:ext uri="{FF2B5EF4-FFF2-40B4-BE49-F238E27FC236}">
                          <a16:creationId xmlns:a16="http://schemas.microsoft.com/office/drawing/2014/main" id="{48D328D2-6850-4E2C-A751-04790BB152A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00397" y="3124346"/>
                    <a:ext cx="360" cy="26640"/>
                  </p14:xfrm>
                </p:contentPart>
              </mc:Choice>
              <mc:Fallback xmlns="">
                <p:pic>
                  <p:nvPicPr>
                    <p:cNvPr id="584" name="Håndskrift 583">
                      <a:extLst>
                        <a:ext uri="{FF2B5EF4-FFF2-40B4-BE49-F238E27FC236}">
                          <a16:creationId xmlns:a16="http://schemas.microsoft.com/office/drawing/2014/main" id="{48D328D2-6850-4E2C-A751-04790BB152A3}"/>
                        </a:ext>
                      </a:extLst>
                    </p:cNvPr>
                    <p:cNvPicPr/>
                    <p:nvPr/>
                  </p:nvPicPr>
                  <p:blipFill>
                    <a:blip r:embed="rId1075"/>
                    <a:stretch>
                      <a:fillRect/>
                    </a:stretch>
                  </p:blipFill>
                  <p:spPr>
                    <a:xfrm>
                      <a:off x="1164397" y="3048232"/>
                      <a:ext cx="72000" cy="17810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35">
                  <p14:nvContentPartPr>
                    <p14:cNvPr id="585" name="Håndskrift 584">
                      <a:extLst>
                        <a:ext uri="{FF2B5EF4-FFF2-40B4-BE49-F238E27FC236}">
                          <a16:creationId xmlns:a16="http://schemas.microsoft.com/office/drawing/2014/main" id="{C67CCBDE-42E2-46EE-AD32-F16052BE7DA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01677" y="3140186"/>
                    <a:ext cx="55440" cy="74880"/>
                  </p14:xfrm>
                </p:contentPart>
              </mc:Choice>
              <mc:Fallback xmlns="">
                <p:pic>
                  <p:nvPicPr>
                    <p:cNvPr id="585" name="Håndskrift 584">
                      <a:extLst>
                        <a:ext uri="{FF2B5EF4-FFF2-40B4-BE49-F238E27FC236}">
                          <a16:creationId xmlns:a16="http://schemas.microsoft.com/office/drawing/2014/main" id="{C67CCBDE-42E2-46EE-AD32-F16052BE7DA3}"/>
                        </a:ext>
                      </a:extLst>
                    </p:cNvPr>
                    <p:cNvPicPr/>
                    <p:nvPr/>
                  </p:nvPicPr>
                  <p:blipFill>
                    <a:blip r:embed="rId1022"/>
                    <a:stretch>
                      <a:fillRect/>
                    </a:stretch>
                  </p:blipFill>
                  <p:spPr>
                    <a:xfrm>
                      <a:off x="947852" y="3064550"/>
                      <a:ext cx="162552" cy="22539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36">
                  <p14:nvContentPartPr>
                    <p14:cNvPr id="586" name="Håndskrift 585">
                      <a:extLst>
                        <a:ext uri="{FF2B5EF4-FFF2-40B4-BE49-F238E27FC236}">
                          <a16:creationId xmlns:a16="http://schemas.microsoft.com/office/drawing/2014/main" id="{485CA315-10B4-4FE4-9E21-B26944DC793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14197" y="3116786"/>
                    <a:ext cx="127440" cy="41760"/>
                  </p14:xfrm>
                </p:contentPart>
              </mc:Choice>
              <mc:Fallback xmlns="">
                <p:pic>
                  <p:nvPicPr>
                    <p:cNvPr id="586" name="Håndskrift 585">
                      <a:extLst>
                        <a:ext uri="{FF2B5EF4-FFF2-40B4-BE49-F238E27FC236}">
                          <a16:creationId xmlns:a16="http://schemas.microsoft.com/office/drawing/2014/main" id="{485CA315-10B4-4FE4-9E21-B26944DC793D}"/>
                        </a:ext>
                      </a:extLst>
                    </p:cNvPr>
                    <p:cNvPicPr/>
                    <p:nvPr/>
                  </p:nvPicPr>
                  <p:blipFill>
                    <a:blip r:embed="rId1001"/>
                    <a:stretch>
                      <a:fillRect/>
                    </a:stretch>
                  </p:blipFill>
                  <p:spPr>
                    <a:xfrm>
                      <a:off x="860875" y="3040859"/>
                      <a:ext cx="233551" cy="19285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37">
                  <p14:nvContentPartPr>
                    <p14:cNvPr id="587" name="Håndskrift 586">
                      <a:extLst>
                        <a:ext uri="{FF2B5EF4-FFF2-40B4-BE49-F238E27FC236}">
                          <a16:creationId xmlns:a16="http://schemas.microsoft.com/office/drawing/2014/main" id="{888D7D5C-3427-405C-9E0B-52BC858EE03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04997" y="3183386"/>
                    <a:ext cx="73080" cy="46440"/>
                  </p14:xfrm>
                </p:contentPart>
              </mc:Choice>
              <mc:Fallback xmlns="">
                <p:pic>
                  <p:nvPicPr>
                    <p:cNvPr id="587" name="Håndskrift 586">
                      <a:extLst>
                        <a:ext uri="{FF2B5EF4-FFF2-40B4-BE49-F238E27FC236}">
                          <a16:creationId xmlns:a16="http://schemas.microsoft.com/office/drawing/2014/main" id="{888D7D5C-3427-405C-9E0B-52BC858EE03D}"/>
                        </a:ext>
                      </a:extLst>
                    </p:cNvPr>
                    <p:cNvPicPr/>
                    <p:nvPr/>
                  </p:nvPicPr>
                  <p:blipFill>
                    <a:blip r:embed="rId972"/>
                    <a:stretch>
                      <a:fillRect/>
                    </a:stretch>
                  </p:blipFill>
                  <p:spPr>
                    <a:xfrm>
                      <a:off x="1052040" y="3108483"/>
                      <a:ext cx="178463" cy="19549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38">
                  <p14:nvContentPartPr>
                    <p14:cNvPr id="588" name="Håndskrift 587">
                      <a:extLst>
                        <a:ext uri="{FF2B5EF4-FFF2-40B4-BE49-F238E27FC236}">
                          <a16:creationId xmlns:a16="http://schemas.microsoft.com/office/drawing/2014/main" id="{847BDBDB-157B-4E77-9666-9377BDBCF16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04637" y="3124346"/>
                    <a:ext cx="8640" cy="68040"/>
                  </p14:xfrm>
                </p:contentPart>
              </mc:Choice>
              <mc:Fallback xmlns="">
                <p:pic>
                  <p:nvPicPr>
                    <p:cNvPr id="588" name="Håndskrift 587">
                      <a:extLst>
                        <a:ext uri="{FF2B5EF4-FFF2-40B4-BE49-F238E27FC236}">
                          <a16:creationId xmlns:a16="http://schemas.microsoft.com/office/drawing/2014/main" id="{847BDBDB-157B-4E77-9666-9377BDBCF16B}"/>
                        </a:ext>
                      </a:extLst>
                    </p:cNvPr>
                    <p:cNvPicPr/>
                    <p:nvPr/>
                  </p:nvPicPr>
                  <p:blipFill>
                    <a:blip r:embed="rId1064"/>
                    <a:stretch>
                      <a:fillRect/>
                    </a:stretch>
                  </p:blipFill>
                  <p:spPr>
                    <a:xfrm>
                      <a:off x="1050637" y="3047897"/>
                      <a:ext cx="116100" cy="22017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39">
                  <p14:nvContentPartPr>
                    <p14:cNvPr id="589" name="Håndskrift 588">
                      <a:extLst>
                        <a:ext uri="{FF2B5EF4-FFF2-40B4-BE49-F238E27FC236}">
                          <a16:creationId xmlns:a16="http://schemas.microsoft.com/office/drawing/2014/main" id="{83D41A18-7C79-4F55-B07A-BC8D5FF4BF4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73317" y="3235586"/>
                    <a:ext cx="20880" cy="74160"/>
                  </p14:xfrm>
                </p:contentPart>
              </mc:Choice>
              <mc:Fallback xmlns="">
                <p:pic>
                  <p:nvPicPr>
                    <p:cNvPr id="589" name="Håndskrift 588">
                      <a:extLst>
                        <a:ext uri="{FF2B5EF4-FFF2-40B4-BE49-F238E27FC236}">
                          <a16:creationId xmlns:a16="http://schemas.microsoft.com/office/drawing/2014/main" id="{83D41A18-7C79-4F55-B07A-BC8D5FF4BF48}"/>
                        </a:ext>
                      </a:extLst>
                    </p:cNvPr>
                    <p:cNvPicPr/>
                    <p:nvPr/>
                  </p:nvPicPr>
                  <p:blipFill>
                    <a:blip r:embed="rId1114"/>
                    <a:stretch>
                      <a:fillRect/>
                    </a:stretch>
                  </p:blipFill>
                  <p:spPr>
                    <a:xfrm>
                      <a:off x="1019779" y="3159913"/>
                      <a:ext cx="127422" cy="2247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40">
                  <p14:nvContentPartPr>
                    <p14:cNvPr id="590" name="Håndskrift 589">
                      <a:extLst>
                        <a:ext uri="{FF2B5EF4-FFF2-40B4-BE49-F238E27FC236}">
                          <a16:creationId xmlns:a16="http://schemas.microsoft.com/office/drawing/2014/main" id="{7EBD276C-7098-409D-A52F-8814F1A7205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12917" y="3267626"/>
                    <a:ext cx="78840" cy="38880"/>
                  </p14:xfrm>
                </p:contentPart>
              </mc:Choice>
              <mc:Fallback xmlns="">
                <p:pic>
                  <p:nvPicPr>
                    <p:cNvPr id="590" name="Håndskrift 589">
                      <a:extLst>
                        <a:ext uri="{FF2B5EF4-FFF2-40B4-BE49-F238E27FC236}">
                          <a16:creationId xmlns:a16="http://schemas.microsoft.com/office/drawing/2014/main" id="{7EBD276C-7098-409D-A52F-8814F1A72058}"/>
                        </a:ext>
                      </a:extLst>
                    </p:cNvPr>
                    <p:cNvPicPr/>
                    <p:nvPr/>
                  </p:nvPicPr>
                  <p:blipFill>
                    <a:blip r:embed="rId1034"/>
                    <a:stretch>
                      <a:fillRect/>
                    </a:stretch>
                  </p:blipFill>
                  <p:spPr>
                    <a:xfrm>
                      <a:off x="1059284" y="3192857"/>
                      <a:ext cx="185569" cy="18767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41">
                  <p14:nvContentPartPr>
                    <p14:cNvPr id="591" name="Håndskrift 590">
                      <a:extLst>
                        <a:ext uri="{FF2B5EF4-FFF2-40B4-BE49-F238E27FC236}">
                          <a16:creationId xmlns:a16="http://schemas.microsoft.com/office/drawing/2014/main" id="{E959AD3E-0403-40DE-AEF4-28510C7FC3A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92477" y="3227666"/>
                    <a:ext cx="55080" cy="54720"/>
                  </p14:xfrm>
                </p:contentPart>
              </mc:Choice>
              <mc:Fallback xmlns="">
                <p:pic>
                  <p:nvPicPr>
                    <p:cNvPr id="591" name="Håndskrift 590">
                      <a:extLst>
                        <a:ext uri="{FF2B5EF4-FFF2-40B4-BE49-F238E27FC236}">
                          <a16:creationId xmlns:a16="http://schemas.microsoft.com/office/drawing/2014/main" id="{E959AD3E-0403-40DE-AEF4-28510C7FC3A6}"/>
                        </a:ext>
                      </a:extLst>
                    </p:cNvPr>
                    <p:cNvPicPr/>
                    <p:nvPr/>
                  </p:nvPicPr>
                  <p:blipFill>
                    <a:blip r:embed="rId984"/>
                    <a:stretch>
                      <a:fillRect/>
                    </a:stretch>
                  </p:blipFill>
                  <p:spPr>
                    <a:xfrm>
                      <a:off x="1139515" y="3152707"/>
                      <a:ext cx="160473" cy="20388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42">
                  <p14:nvContentPartPr>
                    <p14:cNvPr id="592" name="Håndskrift 591">
                      <a:extLst>
                        <a:ext uri="{FF2B5EF4-FFF2-40B4-BE49-F238E27FC236}">
                          <a16:creationId xmlns:a16="http://schemas.microsoft.com/office/drawing/2014/main" id="{CA11BA1B-ADE6-4D10-8ABB-5597C3437DE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32437" y="3140186"/>
                    <a:ext cx="69120" cy="74880"/>
                  </p14:xfrm>
                </p:contentPart>
              </mc:Choice>
              <mc:Fallback xmlns="">
                <p:pic>
                  <p:nvPicPr>
                    <p:cNvPr id="592" name="Håndskrift 591">
                      <a:extLst>
                        <a:ext uri="{FF2B5EF4-FFF2-40B4-BE49-F238E27FC236}">
                          <a16:creationId xmlns:a16="http://schemas.microsoft.com/office/drawing/2014/main" id="{CA11BA1B-ADE6-4D10-8ABB-5597C3437DE9}"/>
                        </a:ext>
                      </a:extLst>
                    </p:cNvPr>
                    <p:cNvPicPr/>
                    <p:nvPr/>
                  </p:nvPicPr>
                  <p:blipFill>
                    <a:blip r:embed="rId1386"/>
                    <a:stretch>
                      <a:fillRect/>
                    </a:stretch>
                  </p:blipFill>
                  <p:spPr>
                    <a:xfrm>
                      <a:off x="1178856" y="3064550"/>
                      <a:ext cx="175747" cy="22539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43">
                  <p14:nvContentPartPr>
                    <p14:cNvPr id="593" name="Håndskrift 592">
                      <a:extLst>
                        <a:ext uri="{FF2B5EF4-FFF2-40B4-BE49-F238E27FC236}">
                          <a16:creationId xmlns:a16="http://schemas.microsoft.com/office/drawing/2014/main" id="{EA314920-1394-4581-BC58-5FD3748667D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03717" y="3283466"/>
                    <a:ext cx="3600" cy="91440"/>
                  </p14:xfrm>
                </p:contentPart>
              </mc:Choice>
              <mc:Fallback xmlns="">
                <p:pic>
                  <p:nvPicPr>
                    <p:cNvPr id="593" name="Håndskrift 592">
                      <a:extLst>
                        <a:ext uri="{FF2B5EF4-FFF2-40B4-BE49-F238E27FC236}">
                          <a16:creationId xmlns:a16="http://schemas.microsoft.com/office/drawing/2014/main" id="{EA314920-1394-4581-BC58-5FD3748667D7}"/>
                        </a:ext>
                      </a:extLst>
                    </p:cNvPr>
                    <p:cNvPicPr/>
                    <p:nvPr/>
                  </p:nvPicPr>
                  <p:blipFill>
                    <a:blip r:embed="rId1444"/>
                    <a:stretch>
                      <a:fillRect/>
                    </a:stretch>
                  </p:blipFill>
                  <p:spPr>
                    <a:xfrm>
                      <a:off x="1252288" y="3207896"/>
                      <a:ext cx="105943" cy="24182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45">
                  <p14:nvContentPartPr>
                    <p14:cNvPr id="594" name="Håndskrift 593">
                      <a:extLst>
                        <a:ext uri="{FF2B5EF4-FFF2-40B4-BE49-F238E27FC236}">
                          <a16:creationId xmlns:a16="http://schemas.microsoft.com/office/drawing/2014/main" id="{FC18203C-F524-417A-A73A-98CAB1B0F74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14957" y="3317666"/>
                    <a:ext cx="16920" cy="29880"/>
                  </p14:xfrm>
                </p:contentPart>
              </mc:Choice>
              <mc:Fallback xmlns="">
                <p:pic>
                  <p:nvPicPr>
                    <p:cNvPr id="594" name="Håndskrift 593">
                      <a:extLst>
                        <a:ext uri="{FF2B5EF4-FFF2-40B4-BE49-F238E27FC236}">
                          <a16:creationId xmlns:a16="http://schemas.microsoft.com/office/drawing/2014/main" id="{FC18203C-F524-417A-A73A-98CAB1B0F743}"/>
                        </a:ext>
                      </a:extLst>
                    </p:cNvPr>
                    <p:cNvPicPr/>
                    <p:nvPr/>
                  </p:nvPicPr>
                  <p:blipFill>
                    <a:blip r:embed="rId1087"/>
                    <a:stretch>
                      <a:fillRect/>
                    </a:stretch>
                  </p:blipFill>
                  <p:spPr>
                    <a:xfrm>
                      <a:off x="1363684" y="3241051"/>
                      <a:ext cx="118953" cy="18234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46">
                  <p14:nvContentPartPr>
                    <p14:cNvPr id="595" name="Håndskrift 594">
                      <a:extLst>
                        <a:ext uri="{FF2B5EF4-FFF2-40B4-BE49-F238E27FC236}">
                          <a16:creationId xmlns:a16="http://schemas.microsoft.com/office/drawing/2014/main" id="{B30182EF-23B6-41EF-8696-1729C6C31DD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46917" y="3251786"/>
                    <a:ext cx="129600" cy="54720"/>
                  </p14:xfrm>
                </p:contentPart>
              </mc:Choice>
              <mc:Fallback xmlns="">
                <p:pic>
                  <p:nvPicPr>
                    <p:cNvPr id="595" name="Håndskrift 594">
                      <a:extLst>
                        <a:ext uri="{FF2B5EF4-FFF2-40B4-BE49-F238E27FC236}">
                          <a16:creationId xmlns:a16="http://schemas.microsoft.com/office/drawing/2014/main" id="{B30182EF-23B6-41EF-8696-1729C6C31DD5}"/>
                        </a:ext>
                      </a:extLst>
                    </p:cNvPr>
                    <p:cNvPicPr/>
                    <p:nvPr/>
                  </p:nvPicPr>
                  <p:blipFill>
                    <a:blip r:embed="rId1118"/>
                    <a:stretch>
                      <a:fillRect/>
                    </a:stretch>
                  </p:blipFill>
                  <p:spPr>
                    <a:xfrm>
                      <a:off x="1293584" y="3176827"/>
                      <a:ext cx="235733" cy="20388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47">
                  <p14:nvContentPartPr>
                    <p14:cNvPr id="596" name="Håndskrift 595">
                      <a:extLst>
                        <a:ext uri="{FF2B5EF4-FFF2-40B4-BE49-F238E27FC236}">
                          <a16:creationId xmlns:a16="http://schemas.microsoft.com/office/drawing/2014/main" id="{601D4406-39D3-44B7-A438-00500641F50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22797" y="3243866"/>
                    <a:ext cx="20880" cy="71280"/>
                  </p14:xfrm>
                </p:contentPart>
              </mc:Choice>
              <mc:Fallback xmlns="">
                <p:pic>
                  <p:nvPicPr>
                    <p:cNvPr id="596" name="Håndskrift 595">
                      <a:extLst>
                        <a:ext uri="{FF2B5EF4-FFF2-40B4-BE49-F238E27FC236}">
                          <a16:creationId xmlns:a16="http://schemas.microsoft.com/office/drawing/2014/main" id="{601D4406-39D3-44B7-A438-00500641F501}"/>
                        </a:ext>
                      </a:extLst>
                    </p:cNvPr>
                    <p:cNvPicPr/>
                    <p:nvPr/>
                  </p:nvPicPr>
                  <p:blipFill>
                    <a:blip r:embed="rId1114"/>
                    <a:stretch>
                      <a:fillRect/>
                    </a:stretch>
                  </p:blipFill>
                  <p:spPr>
                    <a:xfrm>
                      <a:off x="1269259" y="3168036"/>
                      <a:ext cx="127422" cy="22218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48">
                  <p14:nvContentPartPr>
                    <p14:cNvPr id="597" name="Håndskrift 596">
                      <a:extLst>
                        <a:ext uri="{FF2B5EF4-FFF2-40B4-BE49-F238E27FC236}">
                          <a16:creationId xmlns:a16="http://schemas.microsoft.com/office/drawing/2014/main" id="{974A6575-014D-434B-8ED4-B0A6A9AEB55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67077" y="3140186"/>
                    <a:ext cx="108720" cy="57960"/>
                  </p14:xfrm>
                </p:contentPart>
              </mc:Choice>
              <mc:Fallback xmlns="">
                <p:pic>
                  <p:nvPicPr>
                    <p:cNvPr id="597" name="Håndskrift 596">
                      <a:extLst>
                        <a:ext uri="{FF2B5EF4-FFF2-40B4-BE49-F238E27FC236}">
                          <a16:creationId xmlns:a16="http://schemas.microsoft.com/office/drawing/2014/main" id="{974A6575-014D-434B-8ED4-B0A6A9AEB555}"/>
                        </a:ext>
                      </a:extLst>
                    </p:cNvPr>
                    <p:cNvPicPr/>
                    <p:nvPr/>
                  </p:nvPicPr>
                  <p:blipFill>
                    <a:blip r:embed="rId1449"/>
                    <a:stretch>
                      <a:fillRect/>
                    </a:stretch>
                  </p:blipFill>
                  <p:spPr>
                    <a:xfrm>
                      <a:off x="1313520" y="3064913"/>
                      <a:ext cx="215298" cy="20775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50">
                  <p14:nvContentPartPr>
                    <p14:cNvPr id="598" name="Håndskrift 597">
                      <a:extLst>
                        <a:ext uri="{FF2B5EF4-FFF2-40B4-BE49-F238E27FC236}">
                          <a16:creationId xmlns:a16="http://schemas.microsoft.com/office/drawing/2014/main" id="{070B8E92-872A-4436-BCBD-7FBC80158D8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94517" y="3180146"/>
                    <a:ext cx="40320" cy="99720"/>
                  </p14:xfrm>
                </p:contentPart>
              </mc:Choice>
              <mc:Fallback xmlns="">
                <p:pic>
                  <p:nvPicPr>
                    <p:cNvPr id="598" name="Håndskrift 597">
                      <a:extLst>
                        <a:ext uri="{FF2B5EF4-FFF2-40B4-BE49-F238E27FC236}">
                          <a16:creationId xmlns:a16="http://schemas.microsoft.com/office/drawing/2014/main" id="{070B8E92-872A-4436-BCBD-7FBC80158D84}"/>
                        </a:ext>
                      </a:extLst>
                    </p:cNvPr>
                    <p:cNvPicPr/>
                    <p:nvPr/>
                  </p:nvPicPr>
                  <p:blipFill>
                    <a:blip r:embed="rId1142"/>
                    <a:stretch>
                      <a:fillRect/>
                    </a:stretch>
                  </p:blipFill>
                  <p:spPr>
                    <a:xfrm>
                      <a:off x="1441464" y="3104024"/>
                      <a:ext cx="145895" cy="25120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51">
                  <p14:nvContentPartPr>
                    <p14:cNvPr id="599" name="Håndskrift 598">
                      <a:extLst>
                        <a:ext uri="{FF2B5EF4-FFF2-40B4-BE49-F238E27FC236}">
                          <a16:creationId xmlns:a16="http://schemas.microsoft.com/office/drawing/2014/main" id="{79AE0489-2486-4EDF-8844-A31E6504936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94517" y="3227666"/>
                    <a:ext cx="23760" cy="110520"/>
                  </p14:xfrm>
                </p:contentPart>
              </mc:Choice>
              <mc:Fallback xmlns="">
                <p:pic>
                  <p:nvPicPr>
                    <p:cNvPr id="599" name="Håndskrift 598">
                      <a:extLst>
                        <a:ext uri="{FF2B5EF4-FFF2-40B4-BE49-F238E27FC236}">
                          <a16:creationId xmlns:a16="http://schemas.microsoft.com/office/drawing/2014/main" id="{79AE0489-2486-4EDF-8844-A31E65049368}"/>
                        </a:ext>
                      </a:extLst>
                    </p:cNvPr>
                    <p:cNvPicPr/>
                    <p:nvPr/>
                  </p:nvPicPr>
                  <p:blipFill>
                    <a:blip r:embed="rId970"/>
                    <a:stretch>
                      <a:fillRect/>
                    </a:stretch>
                  </p:blipFill>
                  <p:spPr>
                    <a:xfrm>
                      <a:off x="1440517" y="3151967"/>
                      <a:ext cx="131220" cy="261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52">
                  <p14:nvContentPartPr>
                    <p14:cNvPr id="600" name="Håndskrift 599">
                      <a:extLst>
                        <a:ext uri="{FF2B5EF4-FFF2-40B4-BE49-F238E27FC236}">
                          <a16:creationId xmlns:a16="http://schemas.microsoft.com/office/drawing/2014/main" id="{43D3307B-D8AF-48AB-BBCC-7D351BFEBA3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34477" y="3196346"/>
                    <a:ext cx="90720" cy="86400"/>
                  </p14:xfrm>
                </p:contentPart>
              </mc:Choice>
              <mc:Fallback xmlns="">
                <p:pic>
                  <p:nvPicPr>
                    <p:cNvPr id="600" name="Håndskrift 599">
                      <a:extLst>
                        <a:ext uri="{FF2B5EF4-FFF2-40B4-BE49-F238E27FC236}">
                          <a16:creationId xmlns:a16="http://schemas.microsoft.com/office/drawing/2014/main" id="{43D3307B-D8AF-48AB-BBCC-7D351BFEBA33}"/>
                        </a:ext>
                      </a:extLst>
                    </p:cNvPr>
                    <p:cNvPicPr/>
                    <p:nvPr/>
                  </p:nvPicPr>
                  <p:blipFill>
                    <a:blip r:embed="rId1410"/>
                    <a:stretch>
                      <a:fillRect/>
                    </a:stretch>
                  </p:blipFill>
                  <p:spPr>
                    <a:xfrm>
                      <a:off x="1481112" y="3120557"/>
                      <a:ext cx="196916" cy="23722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53">
                  <p14:nvContentPartPr>
                    <p14:cNvPr id="601" name="Håndskrift 600">
                      <a:extLst>
                        <a:ext uri="{FF2B5EF4-FFF2-40B4-BE49-F238E27FC236}">
                          <a16:creationId xmlns:a16="http://schemas.microsoft.com/office/drawing/2014/main" id="{A75C0ACA-D081-44D5-8CC7-05B1C261328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653277" y="3227666"/>
                    <a:ext cx="66240" cy="135000"/>
                  </p14:xfrm>
                </p:contentPart>
              </mc:Choice>
              <mc:Fallback xmlns="">
                <p:pic>
                  <p:nvPicPr>
                    <p:cNvPr id="601" name="Håndskrift 600">
                      <a:extLst>
                        <a:ext uri="{FF2B5EF4-FFF2-40B4-BE49-F238E27FC236}">
                          <a16:creationId xmlns:a16="http://schemas.microsoft.com/office/drawing/2014/main" id="{A75C0ACA-D081-44D5-8CC7-05B1C2613280}"/>
                        </a:ext>
                      </a:extLst>
                    </p:cNvPr>
                    <p:cNvPicPr/>
                    <p:nvPr/>
                  </p:nvPicPr>
                  <p:blipFill>
                    <a:blip r:embed="rId1362"/>
                    <a:stretch>
                      <a:fillRect/>
                    </a:stretch>
                  </p:blipFill>
                  <p:spPr>
                    <a:xfrm>
                      <a:off x="1599423" y="3151823"/>
                      <a:ext cx="173409" cy="28592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54">
                  <p14:nvContentPartPr>
                    <p14:cNvPr id="602" name="Håndskrift 601">
                      <a:extLst>
                        <a:ext uri="{FF2B5EF4-FFF2-40B4-BE49-F238E27FC236}">
                          <a16:creationId xmlns:a16="http://schemas.microsoft.com/office/drawing/2014/main" id="{19C81CDE-0DF8-45BC-9AEB-C55430D3BB8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59677" y="3355106"/>
                    <a:ext cx="133560" cy="92160"/>
                  </p14:xfrm>
                </p:contentPart>
              </mc:Choice>
              <mc:Fallback xmlns="">
                <p:pic>
                  <p:nvPicPr>
                    <p:cNvPr id="602" name="Håndskrift 601">
                      <a:extLst>
                        <a:ext uri="{FF2B5EF4-FFF2-40B4-BE49-F238E27FC236}">
                          <a16:creationId xmlns:a16="http://schemas.microsoft.com/office/drawing/2014/main" id="{19C81CDE-0DF8-45BC-9AEB-C55430D3BB83}"/>
                        </a:ext>
                      </a:extLst>
                    </p:cNvPr>
                    <p:cNvPicPr/>
                    <p:nvPr/>
                  </p:nvPicPr>
                  <p:blipFill>
                    <a:blip r:embed="rId1455"/>
                    <a:stretch>
                      <a:fillRect/>
                    </a:stretch>
                  </p:blipFill>
                  <p:spPr>
                    <a:xfrm>
                      <a:off x="1506253" y="3279565"/>
                      <a:ext cx="239874" cy="24248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56">
                  <p14:nvContentPartPr>
                    <p14:cNvPr id="603" name="Håndskrift 602">
                      <a:extLst>
                        <a:ext uri="{FF2B5EF4-FFF2-40B4-BE49-F238E27FC236}">
                          <a16:creationId xmlns:a16="http://schemas.microsoft.com/office/drawing/2014/main" id="{6CE68274-C64B-4401-A9FA-ED6E3E04110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18637" y="3315506"/>
                    <a:ext cx="39960" cy="97200"/>
                  </p14:xfrm>
                </p:contentPart>
              </mc:Choice>
              <mc:Fallback xmlns="">
                <p:pic>
                  <p:nvPicPr>
                    <p:cNvPr id="603" name="Håndskrift 602">
                      <a:extLst>
                        <a:ext uri="{FF2B5EF4-FFF2-40B4-BE49-F238E27FC236}">
                          <a16:creationId xmlns:a16="http://schemas.microsoft.com/office/drawing/2014/main" id="{6CE68274-C64B-4401-A9FA-ED6E3E041109}"/>
                        </a:ext>
                      </a:extLst>
                    </p:cNvPr>
                    <p:cNvPicPr/>
                    <p:nvPr/>
                  </p:nvPicPr>
                  <p:blipFill>
                    <a:blip r:embed="rId1142"/>
                    <a:stretch>
                      <a:fillRect/>
                    </a:stretch>
                  </p:blipFill>
                  <p:spPr>
                    <a:xfrm>
                      <a:off x="1466058" y="3239568"/>
                      <a:ext cx="144592" cy="24831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57">
                  <p14:nvContentPartPr>
                    <p14:cNvPr id="604" name="Håndskrift 603">
                      <a:extLst>
                        <a:ext uri="{FF2B5EF4-FFF2-40B4-BE49-F238E27FC236}">
                          <a16:creationId xmlns:a16="http://schemas.microsoft.com/office/drawing/2014/main" id="{6926B559-85E4-457B-8502-CD0319DFB97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81637" y="3349346"/>
                    <a:ext cx="59400" cy="23760"/>
                  </p14:xfrm>
                </p:contentPart>
              </mc:Choice>
              <mc:Fallback xmlns="">
                <p:pic>
                  <p:nvPicPr>
                    <p:cNvPr id="604" name="Håndskrift 603">
                      <a:extLst>
                        <a:ext uri="{FF2B5EF4-FFF2-40B4-BE49-F238E27FC236}">
                          <a16:creationId xmlns:a16="http://schemas.microsoft.com/office/drawing/2014/main" id="{6926B559-85E4-457B-8502-CD0319DFB97C}"/>
                        </a:ext>
                      </a:extLst>
                    </p:cNvPr>
                    <p:cNvPicPr/>
                    <p:nvPr/>
                  </p:nvPicPr>
                  <p:blipFill>
                    <a:blip r:embed="rId1366"/>
                    <a:stretch>
                      <a:fillRect/>
                    </a:stretch>
                  </p:blipFill>
                  <p:spPr>
                    <a:xfrm>
                      <a:off x="1528123" y="3272701"/>
                      <a:ext cx="165892" cy="1762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58">
                  <p14:nvContentPartPr>
                    <p14:cNvPr id="605" name="Håndskrift 604">
                      <a:extLst>
                        <a:ext uri="{FF2B5EF4-FFF2-40B4-BE49-F238E27FC236}">
                          <a16:creationId xmlns:a16="http://schemas.microsoft.com/office/drawing/2014/main" id="{65836553-DB1E-4663-AE99-88D08284307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48677" y="3387146"/>
                    <a:ext cx="36720" cy="32760"/>
                  </p14:xfrm>
                </p:contentPart>
              </mc:Choice>
              <mc:Fallback xmlns="">
                <p:pic>
                  <p:nvPicPr>
                    <p:cNvPr id="605" name="Håndskrift 604">
                      <a:extLst>
                        <a:ext uri="{FF2B5EF4-FFF2-40B4-BE49-F238E27FC236}">
                          <a16:creationId xmlns:a16="http://schemas.microsoft.com/office/drawing/2014/main" id="{65836553-DB1E-4663-AE99-88D082843072}"/>
                        </a:ext>
                      </a:extLst>
                    </p:cNvPr>
                    <p:cNvPicPr/>
                    <p:nvPr/>
                  </p:nvPicPr>
                  <p:blipFill>
                    <a:blip r:embed="rId999"/>
                    <a:stretch>
                      <a:fillRect/>
                    </a:stretch>
                  </p:blipFill>
                  <p:spPr>
                    <a:xfrm>
                      <a:off x="1695460" y="3310960"/>
                      <a:ext cx="142623" cy="18437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59">
                  <p14:nvContentPartPr>
                    <p14:cNvPr id="606" name="Håndskrift 605">
                      <a:extLst>
                        <a:ext uri="{FF2B5EF4-FFF2-40B4-BE49-F238E27FC236}">
                          <a16:creationId xmlns:a16="http://schemas.microsoft.com/office/drawing/2014/main" id="{F222C565-0DCD-4455-8C9F-22194B7B245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64877" y="3410906"/>
                    <a:ext cx="39960" cy="79920"/>
                  </p14:xfrm>
                </p:contentPart>
              </mc:Choice>
              <mc:Fallback xmlns="">
                <p:pic>
                  <p:nvPicPr>
                    <p:cNvPr id="606" name="Håndskrift 605">
                      <a:extLst>
                        <a:ext uri="{FF2B5EF4-FFF2-40B4-BE49-F238E27FC236}">
                          <a16:creationId xmlns:a16="http://schemas.microsoft.com/office/drawing/2014/main" id="{F222C565-0DCD-4455-8C9F-22194B7B2451}"/>
                        </a:ext>
                      </a:extLst>
                    </p:cNvPr>
                    <p:cNvPicPr/>
                    <p:nvPr/>
                  </p:nvPicPr>
                  <p:blipFill>
                    <a:blip r:embed="rId1003"/>
                    <a:stretch>
                      <a:fillRect/>
                    </a:stretch>
                  </p:blipFill>
                  <p:spPr>
                    <a:xfrm>
                      <a:off x="1712298" y="3334792"/>
                      <a:ext cx="144592" cy="23138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60">
                  <p14:nvContentPartPr>
                    <p14:cNvPr id="607" name="Håndskrift 606">
                      <a:extLst>
                        <a:ext uri="{FF2B5EF4-FFF2-40B4-BE49-F238E27FC236}">
                          <a16:creationId xmlns:a16="http://schemas.microsoft.com/office/drawing/2014/main" id="{E687F21A-0F1C-461F-A865-3042CB2F87E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34797" y="3370946"/>
                    <a:ext cx="42120" cy="47160"/>
                  </p14:xfrm>
                </p:contentPart>
              </mc:Choice>
              <mc:Fallback xmlns="">
                <p:pic>
                  <p:nvPicPr>
                    <p:cNvPr id="607" name="Håndskrift 606">
                      <a:extLst>
                        <a:ext uri="{FF2B5EF4-FFF2-40B4-BE49-F238E27FC236}">
                          <a16:creationId xmlns:a16="http://schemas.microsoft.com/office/drawing/2014/main" id="{E687F21A-0F1C-461F-A865-3042CB2F87E1}"/>
                        </a:ext>
                      </a:extLst>
                    </p:cNvPr>
                    <p:cNvPicPr/>
                    <p:nvPr/>
                  </p:nvPicPr>
                  <p:blipFill>
                    <a:blip r:embed="rId1144"/>
                    <a:stretch>
                      <a:fillRect/>
                    </a:stretch>
                  </p:blipFill>
                  <p:spPr>
                    <a:xfrm>
                      <a:off x="1881481" y="3296089"/>
                      <a:ext cx="148220" cy="19612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61">
                  <p14:nvContentPartPr>
                    <p14:cNvPr id="608" name="Håndskrift 607">
                      <a:extLst>
                        <a:ext uri="{FF2B5EF4-FFF2-40B4-BE49-F238E27FC236}">
                          <a16:creationId xmlns:a16="http://schemas.microsoft.com/office/drawing/2014/main" id="{AABC8B5E-A00E-4BCA-8530-00DAF100BDD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88637" y="3347186"/>
                    <a:ext cx="29880" cy="54360"/>
                  </p14:xfrm>
                </p:contentPart>
              </mc:Choice>
              <mc:Fallback xmlns="">
                <p:pic>
                  <p:nvPicPr>
                    <p:cNvPr id="608" name="Håndskrift 607">
                      <a:extLst>
                        <a:ext uri="{FF2B5EF4-FFF2-40B4-BE49-F238E27FC236}">
                          <a16:creationId xmlns:a16="http://schemas.microsoft.com/office/drawing/2014/main" id="{AABC8B5E-A00E-4BCA-8530-00DAF100BDD2}"/>
                        </a:ext>
                      </a:extLst>
                    </p:cNvPr>
                    <p:cNvPicPr/>
                    <p:nvPr/>
                  </p:nvPicPr>
                  <p:blipFill>
                    <a:blip r:embed="rId1070"/>
                    <a:stretch>
                      <a:fillRect/>
                    </a:stretch>
                  </p:blipFill>
                  <p:spPr>
                    <a:xfrm>
                      <a:off x="1734310" y="3271686"/>
                      <a:ext cx="137991" cy="20460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62">
                  <p14:nvContentPartPr>
                    <p14:cNvPr id="609" name="Håndskrift 608">
                      <a:extLst>
                        <a:ext uri="{FF2B5EF4-FFF2-40B4-BE49-F238E27FC236}">
                          <a16:creationId xmlns:a16="http://schemas.microsoft.com/office/drawing/2014/main" id="{7825A1D7-7AA9-45B8-9275-9D40DBF9087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820677" y="3402986"/>
                    <a:ext cx="23400" cy="23040"/>
                  </p14:xfrm>
                </p:contentPart>
              </mc:Choice>
              <mc:Fallback xmlns="">
                <p:pic>
                  <p:nvPicPr>
                    <p:cNvPr id="609" name="Håndskrift 608">
                      <a:extLst>
                        <a:ext uri="{FF2B5EF4-FFF2-40B4-BE49-F238E27FC236}">
                          <a16:creationId xmlns:a16="http://schemas.microsoft.com/office/drawing/2014/main" id="{7825A1D7-7AA9-45B8-9275-9D40DBF90876}"/>
                        </a:ext>
                      </a:extLst>
                    </p:cNvPr>
                    <p:cNvPicPr/>
                    <p:nvPr/>
                  </p:nvPicPr>
                  <p:blipFill>
                    <a:blip r:embed="rId1028"/>
                    <a:stretch>
                      <a:fillRect/>
                    </a:stretch>
                  </p:blipFill>
                  <p:spPr>
                    <a:xfrm>
                      <a:off x="1767495" y="3326186"/>
                      <a:ext cx="129232" cy="17587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63">
                  <p14:nvContentPartPr>
                    <p14:cNvPr id="610" name="Håndskrift 609">
                      <a:extLst>
                        <a:ext uri="{FF2B5EF4-FFF2-40B4-BE49-F238E27FC236}">
                          <a16:creationId xmlns:a16="http://schemas.microsoft.com/office/drawing/2014/main" id="{E77EEC35-CB13-4B39-861D-6AB6E95D818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003557" y="3363026"/>
                    <a:ext cx="21600" cy="9720"/>
                  </p14:xfrm>
                </p:contentPart>
              </mc:Choice>
              <mc:Fallback xmlns="">
                <p:pic>
                  <p:nvPicPr>
                    <p:cNvPr id="610" name="Håndskrift 609">
                      <a:extLst>
                        <a:ext uri="{FF2B5EF4-FFF2-40B4-BE49-F238E27FC236}">
                          <a16:creationId xmlns:a16="http://schemas.microsoft.com/office/drawing/2014/main" id="{E77EEC35-CB13-4B39-861D-6AB6E95D8187}"/>
                        </a:ext>
                      </a:extLst>
                    </p:cNvPr>
                    <p:cNvPicPr/>
                    <p:nvPr/>
                  </p:nvPicPr>
                  <p:blipFill>
                    <a:blip r:embed="rId1028"/>
                    <a:stretch>
                      <a:fillRect/>
                    </a:stretch>
                  </p:blipFill>
                  <p:spPr>
                    <a:xfrm>
                      <a:off x="1950874" y="3293597"/>
                      <a:ext cx="126439" cy="14788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64">
                  <p14:nvContentPartPr>
                    <p14:cNvPr id="611" name="Håndskrift 610">
                      <a:extLst>
                        <a:ext uri="{FF2B5EF4-FFF2-40B4-BE49-F238E27FC236}">
                          <a16:creationId xmlns:a16="http://schemas.microsoft.com/office/drawing/2014/main" id="{999242A1-0120-4A13-942A-7285601337D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031997" y="3323066"/>
                    <a:ext cx="3600" cy="360"/>
                  </p14:xfrm>
                </p:contentPart>
              </mc:Choice>
              <mc:Fallback xmlns="">
                <p:pic>
                  <p:nvPicPr>
                    <p:cNvPr id="611" name="Håndskrift 610">
                      <a:extLst>
                        <a:ext uri="{FF2B5EF4-FFF2-40B4-BE49-F238E27FC236}">
                          <a16:creationId xmlns:a16="http://schemas.microsoft.com/office/drawing/2014/main" id="{999242A1-0120-4A13-942A-7285601337DB}"/>
                        </a:ext>
                      </a:extLst>
                    </p:cNvPr>
                    <p:cNvPicPr/>
                    <p:nvPr/>
                  </p:nvPicPr>
                  <p:blipFill>
                    <a:blip r:embed="rId1093"/>
                    <a:stretch>
                      <a:fillRect/>
                    </a:stretch>
                  </p:blipFill>
                  <p:spPr>
                    <a:xfrm>
                      <a:off x="1980568" y="3287066"/>
                      <a:ext cx="105943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65">
                  <p14:nvContentPartPr>
                    <p14:cNvPr id="612" name="Håndskrift 611">
                      <a:extLst>
                        <a:ext uri="{FF2B5EF4-FFF2-40B4-BE49-F238E27FC236}">
                          <a16:creationId xmlns:a16="http://schemas.microsoft.com/office/drawing/2014/main" id="{75FDEF63-41E5-4AEB-9264-8BA8E969FCF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01317" y="3235586"/>
                    <a:ext cx="8640" cy="85680"/>
                  </p14:xfrm>
                </p:contentPart>
              </mc:Choice>
              <mc:Fallback xmlns="">
                <p:pic>
                  <p:nvPicPr>
                    <p:cNvPr id="612" name="Håndskrift 611">
                      <a:extLst>
                        <a:ext uri="{FF2B5EF4-FFF2-40B4-BE49-F238E27FC236}">
                          <a16:creationId xmlns:a16="http://schemas.microsoft.com/office/drawing/2014/main" id="{75FDEF63-41E5-4AEB-9264-8BA8E969FCFA}"/>
                        </a:ext>
                      </a:extLst>
                    </p:cNvPr>
                    <p:cNvPicPr/>
                    <p:nvPr/>
                  </p:nvPicPr>
                  <p:blipFill>
                    <a:blip r:embed="rId1444"/>
                    <a:stretch>
                      <a:fillRect/>
                    </a:stretch>
                  </p:blipFill>
                  <p:spPr>
                    <a:xfrm>
                      <a:off x="947317" y="3159763"/>
                      <a:ext cx="116100" cy="23656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66">
                  <p14:nvContentPartPr>
                    <p14:cNvPr id="613" name="Håndskrift 612">
                      <a:extLst>
                        <a:ext uri="{FF2B5EF4-FFF2-40B4-BE49-F238E27FC236}">
                          <a16:creationId xmlns:a16="http://schemas.microsoft.com/office/drawing/2014/main" id="{6C0A0FC3-E840-4134-84D4-E6710E886B6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05917" y="3164306"/>
                    <a:ext cx="8640" cy="66240"/>
                  </p14:xfrm>
                </p:contentPart>
              </mc:Choice>
              <mc:Fallback xmlns="">
                <p:pic>
                  <p:nvPicPr>
                    <p:cNvPr id="613" name="Håndskrift 612">
                      <a:extLst>
                        <a:ext uri="{FF2B5EF4-FFF2-40B4-BE49-F238E27FC236}">
                          <a16:creationId xmlns:a16="http://schemas.microsoft.com/office/drawing/2014/main" id="{6C0A0FC3-E840-4134-84D4-E6710E886B60}"/>
                        </a:ext>
                      </a:extLst>
                    </p:cNvPr>
                    <p:cNvPicPr/>
                    <p:nvPr/>
                  </p:nvPicPr>
                  <p:blipFill>
                    <a:blip r:embed="rId1064"/>
                    <a:stretch>
                      <a:fillRect/>
                    </a:stretch>
                  </p:blipFill>
                  <p:spPr>
                    <a:xfrm>
                      <a:off x="851917" y="3088168"/>
                      <a:ext cx="116100" cy="21775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67">
                  <p14:nvContentPartPr>
                    <p14:cNvPr id="614" name="Håndskrift 613">
                      <a:extLst>
                        <a:ext uri="{FF2B5EF4-FFF2-40B4-BE49-F238E27FC236}">
                          <a16:creationId xmlns:a16="http://schemas.microsoft.com/office/drawing/2014/main" id="{EF4622B9-AEDC-48FF-890E-1D2A8CE1F39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75597" y="3140186"/>
                    <a:ext cx="3600" cy="38520"/>
                  </p14:xfrm>
                </p:contentPart>
              </mc:Choice>
              <mc:Fallback xmlns="">
                <p:pic>
                  <p:nvPicPr>
                    <p:cNvPr id="614" name="Håndskrift 613">
                      <a:extLst>
                        <a:ext uri="{FF2B5EF4-FFF2-40B4-BE49-F238E27FC236}">
                          <a16:creationId xmlns:a16="http://schemas.microsoft.com/office/drawing/2014/main" id="{EF4622B9-AEDC-48FF-890E-1D2A8CE1F393}"/>
                        </a:ext>
                      </a:extLst>
                    </p:cNvPr>
                    <p:cNvPicPr/>
                    <p:nvPr/>
                  </p:nvPicPr>
                  <p:blipFill>
                    <a:blip r:embed="rId1048"/>
                    <a:stretch>
                      <a:fillRect/>
                    </a:stretch>
                  </p:blipFill>
                  <p:spPr>
                    <a:xfrm>
                      <a:off x="724168" y="3064657"/>
                      <a:ext cx="105943" cy="18882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68">
                  <p14:nvContentPartPr>
                    <p14:cNvPr id="615" name="Håndskrift 614">
                      <a:extLst>
                        <a:ext uri="{FF2B5EF4-FFF2-40B4-BE49-F238E27FC236}">
                          <a16:creationId xmlns:a16="http://schemas.microsoft.com/office/drawing/2014/main" id="{86017B26-1346-4A86-974A-0A069AEA6DD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9677" y="3068906"/>
                    <a:ext cx="78840" cy="108360"/>
                  </p14:xfrm>
                </p:contentPart>
              </mc:Choice>
              <mc:Fallback xmlns="">
                <p:pic>
                  <p:nvPicPr>
                    <p:cNvPr id="615" name="Håndskrift 614">
                      <a:extLst>
                        <a:ext uri="{FF2B5EF4-FFF2-40B4-BE49-F238E27FC236}">
                          <a16:creationId xmlns:a16="http://schemas.microsoft.com/office/drawing/2014/main" id="{86017B26-1346-4A86-974A-0A069AEA6DDB}"/>
                        </a:ext>
                      </a:extLst>
                    </p:cNvPr>
                    <p:cNvPicPr/>
                    <p:nvPr/>
                  </p:nvPicPr>
                  <p:blipFill>
                    <a:blip r:embed="rId1005"/>
                    <a:stretch>
                      <a:fillRect/>
                    </a:stretch>
                  </p:blipFill>
                  <p:spPr>
                    <a:xfrm>
                      <a:off x="606407" y="2993130"/>
                      <a:ext cx="184848" cy="25915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69">
                  <p14:nvContentPartPr>
                    <p14:cNvPr id="616" name="Håndskrift 615">
                      <a:extLst>
                        <a:ext uri="{FF2B5EF4-FFF2-40B4-BE49-F238E27FC236}">
                          <a16:creationId xmlns:a16="http://schemas.microsoft.com/office/drawing/2014/main" id="{B58501AD-A8BB-47BC-A3FA-E51C7827C33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35757" y="3323066"/>
                    <a:ext cx="19440" cy="46800"/>
                  </p14:xfrm>
                </p:contentPart>
              </mc:Choice>
              <mc:Fallback xmlns="">
                <p:pic>
                  <p:nvPicPr>
                    <p:cNvPr id="616" name="Håndskrift 615">
                      <a:extLst>
                        <a:ext uri="{FF2B5EF4-FFF2-40B4-BE49-F238E27FC236}">
                          <a16:creationId xmlns:a16="http://schemas.microsoft.com/office/drawing/2014/main" id="{B58501AD-A8BB-47BC-A3FA-E51C7827C338}"/>
                        </a:ext>
                      </a:extLst>
                    </p:cNvPr>
                    <p:cNvPicPr/>
                    <p:nvPr/>
                  </p:nvPicPr>
                  <p:blipFill>
                    <a:blip r:embed="rId1070"/>
                    <a:stretch>
                      <a:fillRect/>
                    </a:stretch>
                  </p:blipFill>
                  <p:spPr>
                    <a:xfrm>
                      <a:off x="1281757" y="3246345"/>
                      <a:ext cx="126900" cy="19947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70">
                  <p14:nvContentPartPr>
                    <p14:cNvPr id="617" name="Håndskrift 616">
                      <a:extLst>
                        <a:ext uri="{FF2B5EF4-FFF2-40B4-BE49-F238E27FC236}">
                          <a16:creationId xmlns:a16="http://schemas.microsoft.com/office/drawing/2014/main" id="{53C3552C-7A4D-41EF-909D-03B3C0D55FC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42237" y="3378866"/>
                    <a:ext cx="18000" cy="64800"/>
                  </p14:xfrm>
                </p:contentPart>
              </mc:Choice>
              <mc:Fallback xmlns="">
                <p:pic>
                  <p:nvPicPr>
                    <p:cNvPr id="617" name="Håndskrift 616">
                      <a:extLst>
                        <a:ext uri="{FF2B5EF4-FFF2-40B4-BE49-F238E27FC236}">
                          <a16:creationId xmlns:a16="http://schemas.microsoft.com/office/drawing/2014/main" id="{53C3552C-7A4D-41EF-909D-03B3C0D55FCA}"/>
                        </a:ext>
                      </a:extLst>
                    </p:cNvPr>
                    <p:cNvPicPr/>
                    <p:nvPr/>
                  </p:nvPicPr>
                  <p:blipFill>
                    <a:blip r:embed="rId1114"/>
                    <a:stretch>
                      <a:fillRect/>
                    </a:stretch>
                  </p:blipFill>
                  <p:spPr>
                    <a:xfrm>
                      <a:off x="1289296" y="3302631"/>
                      <a:ext cx="123353" cy="21650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71">
                  <p14:nvContentPartPr>
                    <p14:cNvPr id="618" name="Håndskrift 617">
                      <a:extLst>
                        <a:ext uri="{FF2B5EF4-FFF2-40B4-BE49-F238E27FC236}">
                          <a16:creationId xmlns:a16="http://schemas.microsoft.com/office/drawing/2014/main" id="{D6052AE8-12A7-4BEE-B2D3-DCF7CE2CFAF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46637" y="3395066"/>
                    <a:ext cx="30600" cy="35280"/>
                  </p14:xfrm>
                </p:contentPart>
              </mc:Choice>
              <mc:Fallback xmlns="">
                <p:pic>
                  <p:nvPicPr>
                    <p:cNvPr id="618" name="Håndskrift 617">
                      <a:extLst>
                        <a:ext uri="{FF2B5EF4-FFF2-40B4-BE49-F238E27FC236}">
                          <a16:creationId xmlns:a16="http://schemas.microsoft.com/office/drawing/2014/main" id="{D6052AE8-12A7-4BEE-B2D3-DCF7CE2CFAF9}"/>
                        </a:ext>
                      </a:extLst>
                    </p:cNvPr>
                    <p:cNvPicPr/>
                    <p:nvPr/>
                  </p:nvPicPr>
                  <p:blipFill>
                    <a:blip r:embed="rId1087"/>
                    <a:stretch>
                      <a:fillRect/>
                    </a:stretch>
                  </p:blipFill>
                  <p:spPr>
                    <a:xfrm>
                      <a:off x="1392953" y="3320002"/>
                      <a:ext cx="137432" cy="18465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72">
                  <p14:nvContentPartPr>
                    <p14:cNvPr id="619" name="Håndskrift 618">
                      <a:extLst>
                        <a:ext uri="{FF2B5EF4-FFF2-40B4-BE49-F238E27FC236}">
                          <a16:creationId xmlns:a16="http://schemas.microsoft.com/office/drawing/2014/main" id="{174276C6-34C2-4874-A0AF-0E06C0D9C8D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26557" y="3418466"/>
                    <a:ext cx="8280" cy="3600"/>
                  </p14:xfrm>
                </p:contentPart>
              </mc:Choice>
              <mc:Fallback xmlns="">
                <p:pic>
                  <p:nvPicPr>
                    <p:cNvPr id="619" name="Håndskrift 618">
                      <a:extLst>
                        <a:ext uri="{FF2B5EF4-FFF2-40B4-BE49-F238E27FC236}">
                          <a16:creationId xmlns:a16="http://schemas.microsoft.com/office/drawing/2014/main" id="{174276C6-34C2-4874-A0AF-0E06C0D9C8DF}"/>
                        </a:ext>
                      </a:extLst>
                    </p:cNvPr>
                    <p:cNvPicPr/>
                    <p:nvPr/>
                  </p:nvPicPr>
                  <p:blipFill>
                    <a:blip r:embed="rId1093"/>
                    <a:stretch>
                      <a:fillRect/>
                    </a:stretch>
                  </p:blipFill>
                  <p:spPr>
                    <a:xfrm>
                      <a:off x="1471357" y="3328466"/>
                      <a:ext cx="118128" cy="18270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  <p:grpSp>
          <p:nvGrpSpPr>
            <p:cNvPr id="243" name="Gruppe 242">
              <a:extLst>
                <a:ext uri="{FF2B5EF4-FFF2-40B4-BE49-F238E27FC236}">
                  <a16:creationId xmlns:a16="http://schemas.microsoft.com/office/drawing/2014/main" id="{644D8868-E452-4D1E-8514-47DC3412B1E0}"/>
                </a:ext>
              </a:extLst>
            </p:cNvPr>
            <p:cNvGrpSpPr/>
            <p:nvPr/>
          </p:nvGrpSpPr>
          <p:grpSpPr>
            <a:xfrm flipH="1">
              <a:off x="1283989" y="3360746"/>
              <a:ext cx="1492878" cy="2758116"/>
              <a:chOff x="309037" y="1163786"/>
              <a:chExt cx="2117160" cy="4937014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473">
                <p14:nvContentPartPr>
                  <p14:cNvPr id="261" name="Håndskrift 260">
                    <a:extLst>
                      <a:ext uri="{FF2B5EF4-FFF2-40B4-BE49-F238E27FC236}">
                        <a16:creationId xmlns:a16="http://schemas.microsoft.com/office/drawing/2014/main" id="{6B2A79A0-148D-48CC-AC83-C81278D63D49}"/>
                      </a:ext>
                    </a:extLst>
                  </p14:cNvPr>
                  <p14:cNvContentPartPr/>
                  <p14:nvPr/>
                </p14:nvContentPartPr>
                <p14:xfrm>
                  <a:off x="385480" y="2770364"/>
                  <a:ext cx="827690" cy="3330436"/>
                </p14:xfrm>
              </p:contentPart>
            </mc:Choice>
            <mc:Fallback xmlns="">
              <p:pic>
                <p:nvPicPr>
                  <p:cNvPr id="261" name="Håndskrift 260">
                    <a:extLst>
                      <a:ext uri="{FF2B5EF4-FFF2-40B4-BE49-F238E27FC236}">
                        <a16:creationId xmlns:a16="http://schemas.microsoft.com/office/drawing/2014/main" id="{6B2A79A0-148D-48CC-AC83-C81278D63D49}"/>
                      </a:ext>
                    </a:extLst>
                  </p:cNvPr>
                  <p:cNvPicPr/>
                  <p:nvPr/>
                </p:nvPicPr>
                <p:blipFill>
                  <a:blip r:embed="rId1317"/>
                  <a:stretch>
                    <a:fillRect/>
                  </a:stretch>
                </p:blipFill>
                <p:spPr>
                  <a:xfrm>
                    <a:off x="358763" y="2732136"/>
                    <a:ext cx="880589" cy="3406128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74">
                <p14:nvContentPartPr>
                  <p14:cNvPr id="262" name="Håndskrift 261">
                    <a:extLst>
                      <a:ext uri="{FF2B5EF4-FFF2-40B4-BE49-F238E27FC236}">
                        <a16:creationId xmlns:a16="http://schemas.microsoft.com/office/drawing/2014/main" id="{6979795B-1473-407A-9EEE-46DB61E802BE}"/>
                      </a:ext>
                    </a:extLst>
                  </p14:cNvPr>
                  <p14:cNvContentPartPr/>
                  <p14:nvPr/>
                </p14:nvContentPartPr>
                <p14:xfrm>
                  <a:off x="1358264" y="2618130"/>
                  <a:ext cx="149538" cy="1609875"/>
                </p14:xfrm>
              </p:contentPart>
            </mc:Choice>
            <mc:Fallback xmlns="">
              <p:pic>
                <p:nvPicPr>
                  <p:cNvPr id="262" name="Håndskrift 261">
                    <a:extLst>
                      <a:ext uri="{FF2B5EF4-FFF2-40B4-BE49-F238E27FC236}">
                        <a16:creationId xmlns:a16="http://schemas.microsoft.com/office/drawing/2014/main" id="{6979795B-1473-407A-9EEE-46DB61E802BE}"/>
                      </a:ext>
                    </a:extLst>
                  </p:cNvPr>
                  <p:cNvPicPr/>
                  <p:nvPr/>
                </p:nvPicPr>
                <p:blipFill>
                  <a:blip r:embed="rId1319"/>
                  <a:stretch>
                    <a:fillRect/>
                  </a:stretch>
                </p:blipFill>
                <p:spPr>
                  <a:xfrm>
                    <a:off x="1331561" y="2579909"/>
                    <a:ext cx="202410" cy="168555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75">
                <p14:nvContentPartPr>
                  <p14:cNvPr id="263" name="Håndskrift 262">
                    <a:extLst>
                      <a:ext uri="{FF2B5EF4-FFF2-40B4-BE49-F238E27FC236}">
                        <a16:creationId xmlns:a16="http://schemas.microsoft.com/office/drawing/2014/main" id="{FA6E3C46-A9B3-4CEA-99EB-8E64DB5F87CF}"/>
                      </a:ext>
                    </a:extLst>
                  </p14:cNvPr>
                  <p14:cNvContentPartPr/>
                  <p14:nvPr/>
                </p14:nvContentPartPr>
                <p14:xfrm>
                  <a:off x="1587277" y="2808508"/>
                  <a:ext cx="730960" cy="3249039"/>
                </p14:xfrm>
              </p:contentPart>
            </mc:Choice>
            <mc:Fallback xmlns="">
              <p:pic>
                <p:nvPicPr>
                  <p:cNvPr id="263" name="Håndskrift 262">
                    <a:extLst>
                      <a:ext uri="{FF2B5EF4-FFF2-40B4-BE49-F238E27FC236}">
                        <a16:creationId xmlns:a16="http://schemas.microsoft.com/office/drawing/2014/main" id="{FA6E3C46-A9B3-4CEA-99EB-8E64DB5F87CF}"/>
                      </a:ext>
                    </a:extLst>
                  </p:cNvPr>
                  <p:cNvPicPr/>
                  <p:nvPr/>
                </p:nvPicPr>
                <p:blipFill>
                  <a:blip r:embed="rId1321"/>
                  <a:stretch>
                    <a:fillRect/>
                  </a:stretch>
                </p:blipFill>
                <p:spPr>
                  <a:xfrm>
                    <a:off x="1560561" y="2770275"/>
                    <a:ext cx="783858" cy="332474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76">
                <p14:nvContentPartPr>
                  <p14:cNvPr id="264" name="Håndskrift 263">
                    <a:extLst>
                      <a:ext uri="{FF2B5EF4-FFF2-40B4-BE49-F238E27FC236}">
                        <a16:creationId xmlns:a16="http://schemas.microsoft.com/office/drawing/2014/main" id="{8E219232-F011-4378-8524-69DC88964177}"/>
                      </a:ext>
                    </a:extLst>
                  </p14:cNvPr>
                  <p14:cNvContentPartPr/>
                  <p14:nvPr/>
                </p14:nvContentPartPr>
                <p14:xfrm>
                  <a:off x="443779" y="1316811"/>
                  <a:ext cx="1757860" cy="1761769"/>
                </p14:xfrm>
              </p:contentPart>
            </mc:Choice>
            <mc:Fallback xmlns="">
              <p:pic>
                <p:nvPicPr>
                  <p:cNvPr id="264" name="Håndskrift 263">
                    <a:extLst>
                      <a:ext uri="{FF2B5EF4-FFF2-40B4-BE49-F238E27FC236}">
                        <a16:creationId xmlns:a16="http://schemas.microsoft.com/office/drawing/2014/main" id="{8E219232-F011-4378-8524-69DC88964177}"/>
                      </a:ext>
                    </a:extLst>
                  </p:cNvPr>
                  <p:cNvPicPr/>
                  <p:nvPr/>
                </p:nvPicPr>
                <p:blipFill>
                  <a:blip r:embed="rId1323"/>
                  <a:stretch>
                    <a:fillRect/>
                  </a:stretch>
                </p:blipFill>
                <p:spPr>
                  <a:xfrm>
                    <a:off x="336918" y="1010948"/>
                    <a:ext cx="1971047" cy="237273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77">
                <p14:nvContentPartPr>
                  <p14:cNvPr id="265" name="Håndskrift 264">
                    <a:extLst>
                      <a:ext uri="{FF2B5EF4-FFF2-40B4-BE49-F238E27FC236}">
                        <a16:creationId xmlns:a16="http://schemas.microsoft.com/office/drawing/2014/main" id="{9BC68551-C668-48B0-85D3-42BAC212B7BD}"/>
                      </a:ext>
                    </a:extLst>
                  </p14:cNvPr>
                  <p14:cNvContentPartPr/>
                  <p14:nvPr/>
                </p14:nvContentPartPr>
                <p14:xfrm>
                  <a:off x="746516" y="1556913"/>
                  <a:ext cx="1595250" cy="1675605"/>
                </p14:xfrm>
              </p:contentPart>
            </mc:Choice>
            <mc:Fallback xmlns="">
              <p:pic>
                <p:nvPicPr>
                  <p:cNvPr id="265" name="Håndskrift 264">
                    <a:extLst>
                      <a:ext uri="{FF2B5EF4-FFF2-40B4-BE49-F238E27FC236}">
                        <a16:creationId xmlns:a16="http://schemas.microsoft.com/office/drawing/2014/main" id="{9BC68551-C668-48B0-85D3-42BAC212B7BD}"/>
                      </a:ext>
                    </a:extLst>
                  </p:cNvPr>
                  <p:cNvPicPr/>
                  <p:nvPr/>
                </p:nvPicPr>
                <p:blipFill>
                  <a:blip r:embed="rId1325"/>
                  <a:stretch>
                    <a:fillRect/>
                  </a:stretch>
                </p:blipFill>
                <p:spPr>
                  <a:xfrm>
                    <a:off x="639667" y="1251146"/>
                    <a:ext cx="1808413" cy="228637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78">
                <p14:nvContentPartPr>
                  <p14:cNvPr id="266" name="Håndskrift 265">
                    <a:extLst>
                      <a:ext uri="{FF2B5EF4-FFF2-40B4-BE49-F238E27FC236}">
                        <a16:creationId xmlns:a16="http://schemas.microsoft.com/office/drawing/2014/main" id="{965CAA49-1207-47C0-986A-FD33F6F29D4F}"/>
                      </a:ext>
                    </a:extLst>
                  </p14:cNvPr>
                  <p14:cNvContentPartPr/>
                  <p14:nvPr/>
                </p14:nvContentPartPr>
                <p14:xfrm>
                  <a:off x="1702237" y="2576066"/>
                  <a:ext cx="102960" cy="725040"/>
                </p14:xfrm>
              </p:contentPart>
            </mc:Choice>
            <mc:Fallback xmlns="">
              <p:pic>
                <p:nvPicPr>
                  <p:cNvPr id="266" name="Håndskrift 265">
                    <a:extLst>
                      <a:ext uri="{FF2B5EF4-FFF2-40B4-BE49-F238E27FC236}">
                        <a16:creationId xmlns:a16="http://schemas.microsoft.com/office/drawing/2014/main" id="{965CAA49-1207-47C0-986A-FD33F6F29D4F}"/>
                      </a:ext>
                    </a:extLst>
                  </p:cNvPr>
                  <p:cNvPicPr/>
                  <p:nvPr/>
                </p:nvPicPr>
                <p:blipFill>
                  <a:blip r:embed="rId1327"/>
                  <a:stretch>
                    <a:fillRect/>
                  </a:stretch>
                </p:blipFill>
                <p:spPr>
                  <a:xfrm>
                    <a:off x="1648890" y="2499666"/>
                    <a:ext cx="209121" cy="87707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79">
                <p14:nvContentPartPr>
                  <p14:cNvPr id="267" name="Håndskrift 266">
                    <a:extLst>
                      <a:ext uri="{FF2B5EF4-FFF2-40B4-BE49-F238E27FC236}">
                        <a16:creationId xmlns:a16="http://schemas.microsoft.com/office/drawing/2014/main" id="{291B2E58-C04B-49D5-8955-6FD4BA2607DA}"/>
                      </a:ext>
                    </a:extLst>
                  </p14:cNvPr>
                  <p14:cNvContentPartPr/>
                  <p14:nvPr/>
                </p14:nvContentPartPr>
                <p14:xfrm>
                  <a:off x="1365637" y="2401106"/>
                  <a:ext cx="137160" cy="581400"/>
                </p14:xfrm>
              </p:contentPart>
            </mc:Choice>
            <mc:Fallback xmlns="">
              <p:pic>
                <p:nvPicPr>
                  <p:cNvPr id="267" name="Håndskrift 266">
                    <a:extLst>
                      <a:ext uri="{FF2B5EF4-FFF2-40B4-BE49-F238E27FC236}">
                        <a16:creationId xmlns:a16="http://schemas.microsoft.com/office/drawing/2014/main" id="{291B2E58-C04B-49D5-8955-6FD4BA2607DA}"/>
                      </a:ext>
                    </a:extLst>
                  </p:cNvPr>
                  <p:cNvPicPr/>
                  <p:nvPr/>
                </p:nvPicPr>
                <p:blipFill>
                  <a:blip r:embed="rId1329"/>
                  <a:stretch>
                    <a:fillRect/>
                  </a:stretch>
                </p:blipFill>
                <p:spPr>
                  <a:xfrm>
                    <a:off x="1312474" y="2324707"/>
                    <a:ext cx="242954" cy="73343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480">
                <p14:nvContentPartPr>
                  <p14:cNvPr id="268" name="Håndskrift 267">
                    <a:extLst>
                      <a:ext uri="{FF2B5EF4-FFF2-40B4-BE49-F238E27FC236}">
                        <a16:creationId xmlns:a16="http://schemas.microsoft.com/office/drawing/2014/main" id="{D66DA99A-DC0D-4EF9-A988-F2181EC01E56}"/>
                      </a:ext>
                    </a:extLst>
                  </p14:cNvPr>
                  <p14:cNvContentPartPr/>
                  <p14:nvPr/>
                </p14:nvContentPartPr>
                <p14:xfrm>
                  <a:off x="1090597" y="2719346"/>
                  <a:ext cx="48600" cy="359280"/>
                </p14:xfrm>
              </p:contentPart>
            </mc:Choice>
            <mc:Fallback xmlns="">
              <p:pic>
                <p:nvPicPr>
                  <p:cNvPr id="268" name="Håndskrift 267">
                    <a:extLst>
                      <a:ext uri="{FF2B5EF4-FFF2-40B4-BE49-F238E27FC236}">
                        <a16:creationId xmlns:a16="http://schemas.microsoft.com/office/drawing/2014/main" id="{D66DA99A-DC0D-4EF9-A988-F2181EC01E56}"/>
                      </a:ext>
                    </a:extLst>
                  </p:cNvPr>
                  <p:cNvPicPr/>
                  <p:nvPr/>
                </p:nvPicPr>
                <p:blipFill>
                  <a:blip r:embed="rId1331"/>
                  <a:stretch>
                    <a:fillRect/>
                  </a:stretch>
                </p:blipFill>
                <p:spPr>
                  <a:xfrm>
                    <a:off x="1037771" y="2642903"/>
                    <a:ext cx="153724" cy="511401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69" name="Gruppe 268">
                <a:extLst>
                  <a:ext uri="{FF2B5EF4-FFF2-40B4-BE49-F238E27FC236}">
                    <a16:creationId xmlns:a16="http://schemas.microsoft.com/office/drawing/2014/main" id="{C5FF53E9-6F59-493D-8494-ECC5DF1627CA}"/>
                  </a:ext>
                </a:extLst>
              </p:cNvPr>
              <p:cNvGrpSpPr/>
              <p:nvPr/>
            </p:nvGrpSpPr>
            <p:grpSpPr>
              <a:xfrm>
                <a:off x="309037" y="1163786"/>
                <a:ext cx="2117160" cy="2327040"/>
                <a:chOff x="309037" y="1163786"/>
                <a:chExt cx="2117160" cy="232704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481">
                  <p14:nvContentPartPr>
                    <p14:cNvPr id="270" name="Håndskrift 269">
                      <a:extLst>
                        <a:ext uri="{FF2B5EF4-FFF2-40B4-BE49-F238E27FC236}">
                          <a16:creationId xmlns:a16="http://schemas.microsoft.com/office/drawing/2014/main" id="{8D36A02D-E074-4582-A281-43DC5B197B7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97997" y="2526026"/>
                    <a:ext cx="29160" cy="97200"/>
                  </p14:xfrm>
                </p:contentPart>
              </mc:Choice>
              <mc:Fallback xmlns="">
                <p:pic>
                  <p:nvPicPr>
                    <p:cNvPr id="270" name="Håndskrift 269">
                      <a:extLst>
                        <a:ext uri="{FF2B5EF4-FFF2-40B4-BE49-F238E27FC236}">
                          <a16:creationId xmlns:a16="http://schemas.microsoft.com/office/drawing/2014/main" id="{8D36A02D-E074-4582-A281-43DC5B197B71}"/>
                        </a:ext>
                      </a:extLst>
                    </p:cNvPr>
                    <p:cNvPicPr/>
                    <p:nvPr/>
                  </p:nvPicPr>
                  <p:blipFill>
                    <a:blip r:embed="rId1068"/>
                    <a:stretch>
                      <a:fillRect/>
                    </a:stretch>
                  </p:blipFill>
                  <p:spPr>
                    <a:xfrm>
                      <a:off x="844979" y="2449491"/>
                      <a:ext cx="134666" cy="24950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82">
                  <p14:nvContentPartPr>
                    <p14:cNvPr id="271" name="Håndskrift 270">
                      <a:extLst>
                        <a:ext uri="{FF2B5EF4-FFF2-40B4-BE49-F238E27FC236}">
                          <a16:creationId xmlns:a16="http://schemas.microsoft.com/office/drawing/2014/main" id="{B21AC994-777A-4524-872F-F46729E3A6C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37397" y="2190506"/>
                    <a:ext cx="75240" cy="47520"/>
                  </p14:xfrm>
                </p:contentPart>
              </mc:Choice>
              <mc:Fallback xmlns="">
                <p:pic>
                  <p:nvPicPr>
                    <p:cNvPr id="271" name="Håndskrift 270">
                      <a:extLst>
                        <a:ext uri="{FF2B5EF4-FFF2-40B4-BE49-F238E27FC236}">
                          <a16:creationId xmlns:a16="http://schemas.microsoft.com/office/drawing/2014/main" id="{B21AC994-777A-4524-872F-F46729E3A6CB}"/>
                        </a:ext>
                      </a:extLst>
                    </p:cNvPr>
                    <p:cNvPicPr/>
                    <p:nvPr/>
                  </p:nvPicPr>
                  <p:blipFill>
                    <a:blip r:embed="rId972"/>
                    <a:stretch>
                      <a:fillRect/>
                    </a:stretch>
                  </p:blipFill>
                  <p:spPr>
                    <a:xfrm>
                      <a:off x="1084035" y="2115077"/>
                      <a:ext cx="181430" cy="19762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83">
                  <p14:nvContentPartPr>
                    <p14:cNvPr id="274" name="Håndskrift 273">
                      <a:extLst>
                        <a:ext uri="{FF2B5EF4-FFF2-40B4-BE49-F238E27FC236}">
                          <a16:creationId xmlns:a16="http://schemas.microsoft.com/office/drawing/2014/main" id="{32EF619B-38D9-4FF6-9B88-41EC8998679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01917" y="1981346"/>
                    <a:ext cx="111240" cy="78120"/>
                  </p14:xfrm>
                </p:contentPart>
              </mc:Choice>
              <mc:Fallback xmlns="">
                <p:pic>
                  <p:nvPicPr>
                    <p:cNvPr id="274" name="Håndskrift 273">
                      <a:extLst>
                        <a:ext uri="{FF2B5EF4-FFF2-40B4-BE49-F238E27FC236}">
                          <a16:creationId xmlns:a16="http://schemas.microsoft.com/office/drawing/2014/main" id="{32EF619B-38D9-4FF6-9B88-41EC89986793}"/>
                        </a:ext>
                      </a:extLst>
                    </p:cNvPr>
                    <p:cNvPicPr/>
                    <p:nvPr/>
                  </p:nvPicPr>
                  <p:blipFill>
                    <a:blip r:embed="rId1131"/>
                    <a:stretch>
                      <a:fillRect/>
                    </a:stretch>
                  </p:blipFill>
                  <p:spPr>
                    <a:xfrm>
                      <a:off x="2148436" y="1905501"/>
                      <a:ext cx="217667" cy="22905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84">
                  <p14:nvContentPartPr>
                    <p14:cNvPr id="275" name="Håndskrift 274">
                      <a:extLst>
                        <a:ext uri="{FF2B5EF4-FFF2-40B4-BE49-F238E27FC236}">
                          <a16:creationId xmlns:a16="http://schemas.microsoft.com/office/drawing/2014/main" id="{542A9839-172F-4A72-9D67-A0A6F1F3985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066917" y="1742306"/>
                    <a:ext cx="25200" cy="110160"/>
                  </p14:xfrm>
                </p:contentPart>
              </mc:Choice>
              <mc:Fallback xmlns="">
                <p:pic>
                  <p:nvPicPr>
                    <p:cNvPr id="275" name="Håndskrift 274">
                      <a:extLst>
                        <a:ext uri="{FF2B5EF4-FFF2-40B4-BE49-F238E27FC236}">
                          <a16:creationId xmlns:a16="http://schemas.microsoft.com/office/drawing/2014/main" id="{542A9839-172F-4A72-9D67-A0A6F1F3985F}"/>
                        </a:ext>
                      </a:extLst>
                    </p:cNvPr>
                    <p:cNvPicPr/>
                    <p:nvPr/>
                  </p:nvPicPr>
                  <p:blipFill>
                    <a:blip r:embed="rId970"/>
                    <a:stretch>
                      <a:fillRect/>
                    </a:stretch>
                  </p:blipFill>
                  <p:spPr>
                    <a:xfrm>
                      <a:off x="2014417" y="1665806"/>
                      <a:ext cx="129675" cy="26239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85">
                  <p14:nvContentPartPr>
                    <p14:cNvPr id="276" name="Håndskrift 275">
                      <a:extLst>
                        <a:ext uri="{FF2B5EF4-FFF2-40B4-BE49-F238E27FC236}">
                          <a16:creationId xmlns:a16="http://schemas.microsoft.com/office/drawing/2014/main" id="{40DCC31D-08D5-4A0B-84C3-AC6395DC3CF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42037" y="2583986"/>
                    <a:ext cx="72720" cy="47880"/>
                  </p14:xfrm>
                </p:contentPart>
              </mc:Choice>
              <mc:Fallback xmlns="">
                <p:pic>
                  <p:nvPicPr>
                    <p:cNvPr id="276" name="Håndskrift 275">
                      <a:extLst>
                        <a:ext uri="{FF2B5EF4-FFF2-40B4-BE49-F238E27FC236}">
                          <a16:creationId xmlns:a16="http://schemas.microsoft.com/office/drawing/2014/main" id="{40DCC31D-08D5-4A0B-84C3-AC6395DC3CFF}"/>
                        </a:ext>
                      </a:extLst>
                    </p:cNvPr>
                    <p:cNvPicPr/>
                    <p:nvPr/>
                  </p:nvPicPr>
                  <p:blipFill>
                    <a:blip r:embed="rId978"/>
                    <a:stretch>
                      <a:fillRect/>
                    </a:stretch>
                  </p:blipFill>
                  <p:spPr>
                    <a:xfrm>
                      <a:off x="1488957" y="2507986"/>
                      <a:ext cx="178350" cy="1991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86">
                  <p14:nvContentPartPr>
                    <p14:cNvPr id="277" name="Håndskrift 276">
                      <a:extLst>
                        <a:ext uri="{FF2B5EF4-FFF2-40B4-BE49-F238E27FC236}">
                          <a16:creationId xmlns:a16="http://schemas.microsoft.com/office/drawing/2014/main" id="{032CA17C-FC5C-48DF-8BB7-72E4221A524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56957" y="2902946"/>
                    <a:ext cx="134280" cy="56520"/>
                  </p14:xfrm>
                </p:contentPart>
              </mc:Choice>
              <mc:Fallback xmlns="">
                <p:pic>
                  <p:nvPicPr>
                    <p:cNvPr id="277" name="Håndskrift 276">
                      <a:extLst>
                        <a:ext uri="{FF2B5EF4-FFF2-40B4-BE49-F238E27FC236}">
                          <a16:creationId xmlns:a16="http://schemas.microsoft.com/office/drawing/2014/main" id="{032CA17C-FC5C-48DF-8BB7-72E4221A5247}"/>
                        </a:ext>
                      </a:extLst>
                    </p:cNvPr>
                    <p:cNvPicPr/>
                    <p:nvPr/>
                  </p:nvPicPr>
                  <p:blipFill>
                    <a:blip r:embed="rId1017"/>
                    <a:stretch>
                      <a:fillRect/>
                    </a:stretch>
                  </p:blipFill>
                  <p:spPr>
                    <a:xfrm>
                      <a:off x="1703459" y="2827586"/>
                      <a:ext cx="240741" cy="20648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87">
                  <p14:nvContentPartPr>
                    <p14:cNvPr id="278" name="Håndskrift 277">
                      <a:extLst>
                        <a:ext uri="{FF2B5EF4-FFF2-40B4-BE49-F238E27FC236}">
                          <a16:creationId xmlns:a16="http://schemas.microsoft.com/office/drawing/2014/main" id="{717C3CF9-071C-414D-A018-81760E06DD8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67037" y="2715386"/>
                    <a:ext cx="85680" cy="104400"/>
                  </p14:xfrm>
                </p:contentPart>
              </mc:Choice>
              <mc:Fallback xmlns="">
                <p:pic>
                  <p:nvPicPr>
                    <p:cNvPr id="278" name="Håndskrift 277">
                      <a:extLst>
                        <a:ext uri="{FF2B5EF4-FFF2-40B4-BE49-F238E27FC236}">
                          <a16:creationId xmlns:a16="http://schemas.microsoft.com/office/drawing/2014/main" id="{717C3CF9-071C-414D-A018-81760E06DD81}"/>
                        </a:ext>
                      </a:extLst>
                    </p:cNvPr>
                    <p:cNvPicPr/>
                    <p:nvPr/>
                  </p:nvPicPr>
                  <p:blipFill>
                    <a:blip r:embed="rId1339"/>
                    <a:stretch>
                      <a:fillRect/>
                    </a:stretch>
                  </p:blipFill>
                  <p:spPr>
                    <a:xfrm>
                      <a:off x="1713487" y="2639182"/>
                      <a:ext cx="192245" cy="25604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88">
                  <p14:nvContentPartPr>
                    <p14:cNvPr id="279" name="Håndskrift 278">
                      <a:extLst>
                        <a:ext uri="{FF2B5EF4-FFF2-40B4-BE49-F238E27FC236}">
                          <a16:creationId xmlns:a16="http://schemas.microsoft.com/office/drawing/2014/main" id="{83F7B409-B2A8-4940-91A5-B3F2927B16F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653277" y="2687306"/>
                    <a:ext cx="48240" cy="40320"/>
                  </p14:xfrm>
                </p:contentPart>
              </mc:Choice>
              <mc:Fallback xmlns="">
                <p:pic>
                  <p:nvPicPr>
                    <p:cNvPr id="279" name="Håndskrift 278">
                      <a:extLst>
                        <a:ext uri="{FF2B5EF4-FFF2-40B4-BE49-F238E27FC236}">
                          <a16:creationId xmlns:a16="http://schemas.microsoft.com/office/drawing/2014/main" id="{83F7B409-B2A8-4940-91A5-B3F2927B16F3}"/>
                        </a:ext>
                      </a:extLst>
                    </p:cNvPr>
                    <p:cNvPicPr/>
                    <p:nvPr/>
                  </p:nvPicPr>
                  <p:blipFill>
                    <a:blip r:embed="rId1024"/>
                    <a:stretch>
                      <a:fillRect/>
                    </a:stretch>
                  </p:blipFill>
                  <p:spPr>
                    <a:xfrm>
                      <a:off x="1600266" y="2611231"/>
                      <a:ext cx="153732" cy="19171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89">
                  <p14:nvContentPartPr>
                    <p14:cNvPr id="280" name="Håndskrift 279">
                      <a:extLst>
                        <a:ext uri="{FF2B5EF4-FFF2-40B4-BE49-F238E27FC236}">
                          <a16:creationId xmlns:a16="http://schemas.microsoft.com/office/drawing/2014/main" id="{563D8B0B-DDE3-4FA1-8793-844C0C93AEB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637437" y="2878106"/>
                    <a:ext cx="54000" cy="41400"/>
                  </p14:xfrm>
                </p:contentPart>
              </mc:Choice>
              <mc:Fallback xmlns="">
                <p:pic>
                  <p:nvPicPr>
                    <p:cNvPr id="280" name="Håndskrift 279">
                      <a:extLst>
                        <a:ext uri="{FF2B5EF4-FFF2-40B4-BE49-F238E27FC236}">
                          <a16:creationId xmlns:a16="http://schemas.microsoft.com/office/drawing/2014/main" id="{563D8B0B-DDE3-4FA1-8793-844C0C93AEB0}"/>
                        </a:ext>
                      </a:extLst>
                    </p:cNvPr>
                    <p:cNvPicPr/>
                    <p:nvPr/>
                  </p:nvPicPr>
                  <p:blipFill>
                    <a:blip r:embed="rId1024"/>
                    <a:stretch>
                      <a:fillRect/>
                    </a:stretch>
                  </p:blipFill>
                  <p:spPr>
                    <a:xfrm>
                      <a:off x="1583972" y="2802833"/>
                      <a:ext cx="160396" cy="19119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90">
                  <p14:nvContentPartPr>
                    <p14:cNvPr id="281" name="Håndskrift 280">
                      <a:extLst>
                        <a:ext uri="{FF2B5EF4-FFF2-40B4-BE49-F238E27FC236}">
                          <a16:creationId xmlns:a16="http://schemas.microsoft.com/office/drawing/2014/main" id="{A300A523-5D43-4DD9-BFAA-8328AD3539A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00237" y="2555546"/>
                    <a:ext cx="61920" cy="36720"/>
                  </p14:xfrm>
                </p:contentPart>
              </mc:Choice>
              <mc:Fallback xmlns="">
                <p:pic>
                  <p:nvPicPr>
                    <p:cNvPr id="281" name="Håndskrift 280">
                      <a:extLst>
                        <a:ext uri="{FF2B5EF4-FFF2-40B4-BE49-F238E27FC236}">
                          <a16:creationId xmlns:a16="http://schemas.microsoft.com/office/drawing/2014/main" id="{A300A523-5D43-4DD9-BFAA-8328AD3539AE}"/>
                        </a:ext>
                      </a:extLst>
                    </p:cNvPr>
                    <p:cNvPicPr/>
                    <p:nvPr/>
                  </p:nvPicPr>
                  <p:blipFill>
                    <a:blip r:embed="rId1038"/>
                    <a:stretch>
                      <a:fillRect/>
                    </a:stretch>
                  </p:blipFill>
                  <p:spPr>
                    <a:xfrm>
                      <a:off x="1846858" y="2480607"/>
                      <a:ext cx="168145" cy="18584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91">
                  <p14:nvContentPartPr>
                    <p14:cNvPr id="282" name="Håndskrift 281">
                      <a:extLst>
                        <a:ext uri="{FF2B5EF4-FFF2-40B4-BE49-F238E27FC236}">
                          <a16:creationId xmlns:a16="http://schemas.microsoft.com/office/drawing/2014/main" id="{872C534E-D9C4-49D6-939D-76B7D3ABEBB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00597" y="2328026"/>
                    <a:ext cx="87120" cy="136800"/>
                  </p14:xfrm>
                </p:contentPart>
              </mc:Choice>
              <mc:Fallback xmlns="">
                <p:pic>
                  <p:nvPicPr>
                    <p:cNvPr id="282" name="Håndskrift 281">
                      <a:extLst>
                        <a:ext uri="{FF2B5EF4-FFF2-40B4-BE49-F238E27FC236}">
                          <a16:creationId xmlns:a16="http://schemas.microsoft.com/office/drawing/2014/main" id="{872C534E-D9C4-49D6-939D-76B7D3ABEBBC}"/>
                        </a:ext>
                      </a:extLst>
                    </p:cNvPr>
                    <p:cNvPicPr/>
                    <p:nvPr/>
                  </p:nvPicPr>
                  <p:blipFill>
                    <a:blip r:embed="rId982"/>
                    <a:stretch>
                      <a:fillRect/>
                    </a:stretch>
                  </p:blipFill>
                  <p:spPr>
                    <a:xfrm>
                      <a:off x="1847475" y="2251601"/>
                      <a:ext cx="192833" cy="28888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92">
                  <p14:nvContentPartPr>
                    <p14:cNvPr id="283" name="Håndskrift 282">
                      <a:extLst>
                        <a:ext uri="{FF2B5EF4-FFF2-40B4-BE49-F238E27FC236}">
                          <a16:creationId xmlns:a16="http://schemas.microsoft.com/office/drawing/2014/main" id="{7C003C18-28C0-422D-B96E-25513EC46E5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027317" y="2419106"/>
                    <a:ext cx="94680" cy="57240"/>
                  </p14:xfrm>
                </p:contentPart>
              </mc:Choice>
              <mc:Fallback xmlns="">
                <p:pic>
                  <p:nvPicPr>
                    <p:cNvPr id="283" name="Håndskrift 282">
                      <a:extLst>
                        <a:ext uri="{FF2B5EF4-FFF2-40B4-BE49-F238E27FC236}">
                          <a16:creationId xmlns:a16="http://schemas.microsoft.com/office/drawing/2014/main" id="{7C003C18-28C0-422D-B96E-25513EC46E50}"/>
                        </a:ext>
                      </a:extLst>
                    </p:cNvPr>
                    <p:cNvPicPr/>
                    <p:nvPr/>
                  </p:nvPicPr>
                  <p:blipFill>
                    <a:blip r:embed="rId1345"/>
                    <a:stretch>
                      <a:fillRect/>
                    </a:stretch>
                  </p:blipFill>
                  <p:spPr>
                    <a:xfrm>
                      <a:off x="1973825" y="2343790"/>
                      <a:ext cx="201128" cy="20711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93">
                  <p14:nvContentPartPr>
                    <p14:cNvPr id="285" name="Håndskrift 284">
                      <a:extLst>
                        <a:ext uri="{FF2B5EF4-FFF2-40B4-BE49-F238E27FC236}">
                          <a16:creationId xmlns:a16="http://schemas.microsoft.com/office/drawing/2014/main" id="{45111DAF-2A2A-44B3-8697-E299241A5FB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02277" y="2423426"/>
                    <a:ext cx="49320" cy="113400"/>
                  </p14:xfrm>
                </p:contentPart>
              </mc:Choice>
              <mc:Fallback xmlns="">
                <p:pic>
                  <p:nvPicPr>
                    <p:cNvPr id="285" name="Håndskrift 284">
                      <a:extLst>
                        <a:ext uri="{FF2B5EF4-FFF2-40B4-BE49-F238E27FC236}">
                          <a16:creationId xmlns:a16="http://schemas.microsoft.com/office/drawing/2014/main" id="{45111DAF-2A2A-44B3-8697-E299241A5FBB}"/>
                        </a:ext>
                      </a:extLst>
                    </p:cNvPr>
                    <p:cNvPicPr/>
                    <p:nvPr/>
                  </p:nvPicPr>
                  <p:blipFill>
                    <a:blip r:embed="rId1098"/>
                    <a:stretch>
                      <a:fillRect/>
                    </a:stretch>
                  </p:blipFill>
                  <p:spPr>
                    <a:xfrm>
                      <a:off x="2148668" y="2346804"/>
                      <a:ext cx="156001" cy="26587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94">
                  <p14:nvContentPartPr>
                    <p14:cNvPr id="286" name="Håndskrift 285">
                      <a:extLst>
                        <a:ext uri="{FF2B5EF4-FFF2-40B4-BE49-F238E27FC236}">
                          <a16:creationId xmlns:a16="http://schemas.microsoft.com/office/drawing/2014/main" id="{9F96439F-F1F5-44CE-AD00-15A9861F8B2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130637" y="2199146"/>
                    <a:ext cx="169920" cy="66960"/>
                  </p14:xfrm>
                </p:contentPart>
              </mc:Choice>
              <mc:Fallback xmlns="">
                <p:pic>
                  <p:nvPicPr>
                    <p:cNvPr id="286" name="Håndskrift 285">
                      <a:extLst>
                        <a:ext uri="{FF2B5EF4-FFF2-40B4-BE49-F238E27FC236}">
                          <a16:creationId xmlns:a16="http://schemas.microsoft.com/office/drawing/2014/main" id="{9F96439F-F1F5-44CE-AD00-15A9861F8B27}"/>
                        </a:ext>
                      </a:extLst>
                    </p:cNvPr>
                    <p:cNvPicPr/>
                    <p:nvPr/>
                  </p:nvPicPr>
                  <p:blipFill>
                    <a:blip r:embed="rId994"/>
                    <a:stretch>
                      <a:fillRect/>
                    </a:stretch>
                  </p:blipFill>
                  <p:spPr>
                    <a:xfrm>
                      <a:off x="2077203" y="2123910"/>
                      <a:ext cx="276254" cy="2166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95">
                  <p14:nvContentPartPr>
                    <p14:cNvPr id="287" name="Håndskrift 286">
                      <a:extLst>
                        <a:ext uri="{FF2B5EF4-FFF2-40B4-BE49-F238E27FC236}">
                          <a16:creationId xmlns:a16="http://schemas.microsoft.com/office/drawing/2014/main" id="{D7E77A72-D84B-4A98-A51D-E872FEFD528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95637" y="2691626"/>
                    <a:ext cx="65520" cy="146880"/>
                  </p14:xfrm>
                </p:contentPart>
              </mc:Choice>
              <mc:Fallback xmlns="">
                <p:pic>
                  <p:nvPicPr>
                    <p:cNvPr id="287" name="Håndskrift 286">
                      <a:extLst>
                        <a:ext uri="{FF2B5EF4-FFF2-40B4-BE49-F238E27FC236}">
                          <a16:creationId xmlns:a16="http://schemas.microsoft.com/office/drawing/2014/main" id="{D7E77A72-D84B-4A98-A51D-E872FEFD5287}"/>
                        </a:ext>
                      </a:extLst>
                    </p:cNvPr>
                    <p:cNvPicPr/>
                    <p:nvPr/>
                  </p:nvPicPr>
                  <p:blipFill>
                    <a:blip r:embed="rId1019"/>
                    <a:stretch>
                      <a:fillRect/>
                    </a:stretch>
                  </p:blipFill>
                  <p:spPr>
                    <a:xfrm>
                      <a:off x="1942369" y="2615522"/>
                      <a:ext cx="171524" cy="29832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96">
                  <p14:nvContentPartPr>
                    <p14:cNvPr id="292" name="Håndskrift 291">
                      <a:extLst>
                        <a:ext uri="{FF2B5EF4-FFF2-40B4-BE49-F238E27FC236}">
                          <a16:creationId xmlns:a16="http://schemas.microsoft.com/office/drawing/2014/main" id="{400146DE-DE91-425F-B69D-BBCDE674136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41877" y="2601626"/>
                    <a:ext cx="101880" cy="68760"/>
                  </p14:xfrm>
                </p:contentPart>
              </mc:Choice>
              <mc:Fallback xmlns="">
                <p:pic>
                  <p:nvPicPr>
                    <p:cNvPr id="292" name="Håndskrift 291">
                      <a:extLst>
                        <a:ext uri="{FF2B5EF4-FFF2-40B4-BE49-F238E27FC236}">
                          <a16:creationId xmlns:a16="http://schemas.microsoft.com/office/drawing/2014/main" id="{400146DE-DE91-425F-B69D-BBCDE674136B}"/>
                        </a:ext>
                      </a:extLst>
                    </p:cNvPr>
                    <p:cNvPicPr/>
                    <p:nvPr/>
                  </p:nvPicPr>
                  <p:blipFill>
                    <a:blip r:embed="rId1131"/>
                    <a:stretch>
                      <a:fillRect/>
                    </a:stretch>
                  </p:blipFill>
                  <p:spPr>
                    <a:xfrm>
                      <a:off x="2188537" y="2526066"/>
                      <a:ext cx="208027" cy="21912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97">
                  <p14:nvContentPartPr>
                    <p14:cNvPr id="293" name="Håndskrift 292">
                      <a:extLst>
                        <a:ext uri="{FF2B5EF4-FFF2-40B4-BE49-F238E27FC236}">
                          <a16:creationId xmlns:a16="http://schemas.microsoft.com/office/drawing/2014/main" id="{84251628-3BCA-4A94-B99F-F91E7F52D55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162317" y="2790626"/>
                    <a:ext cx="36360" cy="27000"/>
                  </p14:xfrm>
                </p:contentPart>
              </mc:Choice>
              <mc:Fallback xmlns="">
                <p:pic>
                  <p:nvPicPr>
                    <p:cNvPr id="293" name="Håndskrift 292">
                      <a:extLst>
                        <a:ext uri="{FF2B5EF4-FFF2-40B4-BE49-F238E27FC236}">
                          <a16:creationId xmlns:a16="http://schemas.microsoft.com/office/drawing/2014/main" id="{84251628-3BCA-4A94-B99F-F91E7F52D55C}"/>
                        </a:ext>
                      </a:extLst>
                    </p:cNvPr>
                    <p:cNvPicPr/>
                    <p:nvPr/>
                  </p:nvPicPr>
                  <p:blipFill>
                    <a:blip r:embed="rId999"/>
                    <a:stretch>
                      <a:fillRect/>
                    </a:stretch>
                  </p:blipFill>
                  <p:spPr>
                    <a:xfrm>
                      <a:off x="2108846" y="2715626"/>
                      <a:ext cx="142766" cy="1762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98">
                  <p14:nvContentPartPr>
                    <p14:cNvPr id="295" name="Håndskrift 294">
                      <a:extLst>
                        <a:ext uri="{FF2B5EF4-FFF2-40B4-BE49-F238E27FC236}">
                          <a16:creationId xmlns:a16="http://schemas.microsoft.com/office/drawing/2014/main" id="{F29A08B4-5555-403D-9ECE-D049818B8EA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131357" y="2918426"/>
                    <a:ext cx="116280" cy="33120"/>
                  </p14:xfrm>
                </p:contentPart>
              </mc:Choice>
              <mc:Fallback xmlns="">
                <p:pic>
                  <p:nvPicPr>
                    <p:cNvPr id="295" name="Håndskrift 294">
                      <a:extLst>
                        <a:ext uri="{FF2B5EF4-FFF2-40B4-BE49-F238E27FC236}">
                          <a16:creationId xmlns:a16="http://schemas.microsoft.com/office/drawing/2014/main" id="{F29A08B4-5555-403D-9ECE-D049818B8EAB}"/>
                        </a:ext>
                      </a:extLst>
                    </p:cNvPr>
                    <p:cNvPicPr/>
                    <p:nvPr/>
                  </p:nvPicPr>
                  <p:blipFill>
                    <a:blip r:embed="rId1001"/>
                    <a:stretch>
                      <a:fillRect/>
                    </a:stretch>
                  </p:blipFill>
                  <p:spPr>
                    <a:xfrm>
                      <a:off x="2078018" y="2843153"/>
                      <a:ext cx="222426" cy="18291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499">
                  <p14:nvContentPartPr>
                    <p14:cNvPr id="341" name="Håndskrift 340">
                      <a:extLst>
                        <a:ext uri="{FF2B5EF4-FFF2-40B4-BE49-F238E27FC236}">
                          <a16:creationId xmlns:a16="http://schemas.microsoft.com/office/drawing/2014/main" id="{BC7EE5A3-FFE8-4246-9869-1DF8B4EB9BE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55677" y="3044786"/>
                    <a:ext cx="39240" cy="63720"/>
                  </p14:xfrm>
                </p:contentPart>
              </mc:Choice>
              <mc:Fallback xmlns="">
                <p:pic>
                  <p:nvPicPr>
                    <p:cNvPr id="341" name="Håndskrift 340">
                      <a:extLst>
                        <a:ext uri="{FF2B5EF4-FFF2-40B4-BE49-F238E27FC236}">
                          <a16:creationId xmlns:a16="http://schemas.microsoft.com/office/drawing/2014/main" id="{BC7EE5A3-FFE8-4246-9869-1DF8B4EB9BE6}"/>
                        </a:ext>
                      </a:extLst>
                    </p:cNvPr>
                    <p:cNvPicPr/>
                    <p:nvPr/>
                  </p:nvPicPr>
                  <p:blipFill>
                    <a:blip r:embed="rId1144"/>
                    <a:stretch>
                      <a:fillRect/>
                    </a:stretch>
                  </p:blipFill>
                  <p:spPr>
                    <a:xfrm>
                      <a:off x="1902650" y="2968929"/>
                      <a:ext cx="144764" cy="21467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00">
                  <p14:nvContentPartPr>
                    <p14:cNvPr id="357" name="Håndskrift 356">
                      <a:extLst>
                        <a:ext uri="{FF2B5EF4-FFF2-40B4-BE49-F238E27FC236}">
                          <a16:creationId xmlns:a16="http://schemas.microsoft.com/office/drawing/2014/main" id="{A5079F4B-9AAB-4773-8DDD-37389731D59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48677" y="3156386"/>
                    <a:ext cx="86400" cy="95760"/>
                  </p14:xfrm>
                </p:contentPart>
              </mc:Choice>
              <mc:Fallback xmlns="">
                <p:pic>
                  <p:nvPicPr>
                    <p:cNvPr id="357" name="Håndskrift 356">
                      <a:extLst>
                        <a:ext uri="{FF2B5EF4-FFF2-40B4-BE49-F238E27FC236}">
                          <a16:creationId xmlns:a16="http://schemas.microsoft.com/office/drawing/2014/main" id="{A5079F4B-9AAB-4773-8DDD-37389731D591}"/>
                        </a:ext>
                      </a:extLst>
                    </p:cNvPr>
                    <p:cNvPicPr/>
                    <p:nvPr/>
                  </p:nvPicPr>
                  <p:blipFill>
                    <a:blip r:embed="rId1339"/>
                    <a:stretch>
                      <a:fillRect/>
                    </a:stretch>
                  </p:blipFill>
                  <p:spPr>
                    <a:xfrm>
                      <a:off x="1695344" y="3080386"/>
                      <a:ext cx="192533" cy="247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01">
                  <p14:nvContentPartPr>
                    <p14:cNvPr id="358" name="Håndskrift 357">
                      <a:extLst>
                        <a:ext uri="{FF2B5EF4-FFF2-40B4-BE49-F238E27FC236}">
                          <a16:creationId xmlns:a16="http://schemas.microsoft.com/office/drawing/2014/main" id="{C720BDB3-030A-42F7-BD28-9A128390ABE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95637" y="3207866"/>
                    <a:ext cx="168840" cy="45360"/>
                  </p14:xfrm>
                </p:contentPart>
              </mc:Choice>
              <mc:Fallback xmlns="">
                <p:pic>
                  <p:nvPicPr>
                    <p:cNvPr id="358" name="Håndskrift 357">
                      <a:extLst>
                        <a:ext uri="{FF2B5EF4-FFF2-40B4-BE49-F238E27FC236}">
                          <a16:creationId xmlns:a16="http://schemas.microsoft.com/office/drawing/2014/main" id="{C720BDB3-030A-42F7-BD28-9A128390ABE9}"/>
                        </a:ext>
                      </a:extLst>
                    </p:cNvPr>
                    <p:cNvPicPr/>
                    <p:nvPr/>
                  </p:nvPicPr>
                  <p:blipFill>
                    <a:blip r:embed="rId1007"/>
                    <a:stretch>
                      <a:fillRect/>
                    </a:stretch>
                  </p:blipFill>
                  <p:spPr>
                    <a:xfrm>
                      <a:off x="1942207" y="3132266"/>
                      <a:ext cx="275166" cy="19580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02">
                  <p14:nvContentPartPr>
                    <p14:cNvPr id="359" name="Håndskrift 358">
                      <a:extLst>
                        <a:ext uri="{FF2B5EF4-FFF2-40B4-BE49-F238E27FC236}">
                          <a16:creationId xmlns:a16="http://schemas.microsoft.com/office/drawing/2014/main" id="{A098F502-F82A-4823-BF91-EFFB55AF08F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01197" y="3080786"/>
                    <a:ext cx="128520" cy="81000"/>
                  </p14:xfrm>
                </p:contentPart>
              </mc:Choice>
              <mc:Fallback xmlns="">
                <p:pic>
                  <p:nvPicPr>
                    <p:cNvPr id="359" name="Håndskrift 358">
                      <a:extLst>
                        <a:ext uri="{FF2B5EF4-FFF2-40B4-BE49-F238E27FC236}">
                          <a16:creationId xmlns:a16="http://schemas.microsoft.com/office/drawing/2014/main" id="{A098F502-F82A-4823-BF91-EFFB55AF08F3}"/>
                        </a:ext>
                      </a:extLst>
                    </p:cNvPr>
                    <p:cNvPicPr/>
                    <p:nvPr/>
                  </p:nvPicPr>
                  <p:blipFill>
                    <a:blip r:embed="rId1073"/>
                    <a:stretch>
                      <a:fillRect/>
                    </a:stretch>
                  </p:blipFill>
                  <p:spPr>
                    <a:xfrm>
                      <a:off x="2147869" y="3004371"/>
                      <a:ext cx="234642" cy="23306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03">
                  <p14:nvContentPartPr>
                    <p14:cNvPr id="360" name="Håndskrift 359">
                      <a:extLst>
                        <a:ext uri="{FF2B5EF4-FFF2-40B4-BE49-F238E27FC236}">
                          <a16:creationId xmlns:a16="http://schemas.microsoft.com/office/drawing/2014/main" id="{B77D187A-023B-47F3-A416-DA15C005F75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34477" y="2762546"/>
                    <a:ext cx="45000" cy="20520"/>
                  </p14:xfrm>
                </p:contentPart>
              </mc:Choice>
              <mc:Fallback xmlns="">
                <p:pic>
                  <p:nvPicPr>
                    <p:cNvPr id="360" name="Håndskrift 359">
                      <a:extLst>
                        <a:ext uri="{FF2B5EF4-FFF2-40B4-BE49-F238E27FC236}">
                          <a16:creationId xmlns:a16="http://schemas.microsoft.com/office/drawing/2014/main" id="{B77D187A-023B-47F3-A416-DA15C005F75E}"/>
                        </a:ext>
                      </a:extLst>
                    </p:cNvPr>
                    <p:cNvPicPr/>
                    <p:nvPr/>
                  </p:nvPicPr>
                  <p:blipFill>
                    <a:blip r:embed="rId1030"/>
                    <a:stretch>
                      <a:fillRect/>
                    </a:stretch>
                  </p:blipFill>
                  <p:spPr>
                    <a:xfrm>
                      <a:off x="1480906" y="2686546"/>
                      <a:ext cx="151607" cy="1717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04">
                  <p14:nvContentPartPr>
                    <p14:cNvPr id="361" name="Håndskrift 360">
                      <a:extLst>
                        <a:ext uri="{FF2B5EF4-FFF2-40B4-BE49-F238E27FC236}">
                          <a16:creationId xmlns:a16="http://schemas.microsoft.com/office/drawing/2014/main" id="{7C563C2C-AA77-4A74-B038-CDEB46C37A9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44757" y="2177186"/>
                    <a:ext cx="144000" cy="48960"/>
                  </p14:xfrm>
                </p:contentPart>
              </mc:Choice>
              <mc:Fallback xmlns="">
                <p:pic>
                  <p:nvPicPr>
                    <p:cNvPr id="361" name="Håndskrift 360">
                      <a:extLst>
                        <a:ext uri="{FF2B5EF4-FFF2-40B4-BE49-F238E27FC236}">
                          <a16:creationId xmlns:a16="http://schemas.microsoft.com/office/drawing/2014/main" id="{7C563C2C-AA77-4A74-B038-CDEB46C37A99}"/>
                        </a:ext>
                      </a:extLst>
                    </p:cNvPr>
                    <p:cNvPicPr/>
                    <p:nvPr/>
                  </p:nvPicPr>
                  <p:blipFill>
                    <a:blip r:embed="rId1012"/>
                    <a:stretch>
                      <a:fillRect/>
                    </a:stretch>
                  </p:blipFill>
                  <p:spPr>
                    <a:xfrm>
                      <a:off x="391424" y="2101863"/>
                      <a:ext cx="250133" cy="19885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05">
                  <p14:nvContentPartPr>
                    <p14:cNvPr id="362" name="Håndskrift 361">
                      <a:extLst>
                        <a:ext uri="{FF2B5EF4-FFF2-40B4-BE49-F238E27FC236}">
                          <a16:creationId xmlns:a16="http://schemas.microsoft.com/office/drawing/2014/main" id="{279F611F-79C2-4612-B1D7-DE368B9F0DB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31717" y="2512706"/>
                    <a:ext cx="101160" cy="166680"/>
                  </p14:xfrm>
                </p:contentPart>
              </mc:Choice>
              <mc:Fallback xmlns="">
                <p:pic>
                  <p:nvPicPr>
                    <p:cNvPr id="362" name="Håndskrift 361">
                      <a:extLst>
                        <a:ext uri="{FF2B5EF4-FFF2-40B4-BE49-F238E27FC236}">
                          <a16:creationId xmlns:a16="http://schemas.microsoft.com/office/drawing/2014/main" id="{279F611F-79C2-4612-B1D7-DE368B9F0DB4}"/>
                        </a:ext>
                      </a:extLst>
                    </p:cNvPr>
                    <p:cNvPicPr/>
                    <p:nvPr/>
                  </p:nvPicPr>
                  <p:blipFill>
                    <a:blip r:embed="rId1046"/>
                    <a:stretch>
                      <a:fillRect/>
                    </a:stretch>
                  </p:blipFill>
                  <p:spPr>
                    <a:xfrm>
                      <a:off x="1178193" y="2436247"/>
                      <a:ext cx="207672" cy="31883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06">
                  <p14:nvContentPartPr>
                    <p14:cNvPr id="369" name="Håndskrift 368">
                      <a:extLst>
                        <a:ext uri="{FF2B5EF4-FFF2-40B4-BE49-F238E27FC236}">
                          <a16:creationId xmlns:a16="http://schemas.microsoft.com/office/drawing/2014/main" id="{F7233E31-A975-4DA9-9E6C-D0E1706CAA7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11637" y="2734826"/>
                    <a:ext cx="48240" cy="102240"/>
                  </p14:xfrm>
                </p:contentPart>
              </mc:Choice>
              <mc:Fallback xmlns="">
                <p:pic>
                  <p:nvPicPr>
                    <p:cNvPr id="369" name="Håndskrift 368">
                      <a:extLst>
                        <a:ext uri="{FF2B5EF4-FFF2-40B4-BE49-F238E27FC236}">
                          <a16:creationId xmlns:a16="http://schemas.microsoft.com/office/drawing/2014/main" id="{F7233E31-A975-4DA9-9E6C-D0E1706CAA7E}"/>
                        </a:ext>
                      </a:extLst>
                    </p:cNvPr>
                    <p:cNvPicPr/>
                    <p:nvPr/>
                  </p:nvPicPr>
                  <p:blipFill>
                    <a:blip r:embed="rId1058"/>
                    <a:stretch>
                      <a:fillRect/>
                    </a:stretch>
                  </p:blipFill>
                  <p:spPr>
                    <a:xfrm>
                      <a:off x="1258037" y="2659093"/>
                      <a:ext cx="154904" cy="25294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07">
                  <p14:nvContentPartPr>
                    <p14:cNvPr id="370" name="Håndskrift 369">
                      <a:extLst>
                        <a:ext uri="{FF2B5EF4-FFF2-40B4-BE49-F238E27FC236}">
                          <a16:creationId xmlns:a16="http://schemas.microsoft.com/office/drawing/2014/main" id="{2BC8E2C5-DE9F-4C15-88A4-82E5839182D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37037" y="2917706"/>
                    <a:ext cx="132840" cy="48240"/>
                  </p14:xfrm>
                </p:contentPart>
              </mc:Choice>
              <mc:Fallback xmlns="">
                <p:pic>
                  <p:nvPicPr>
                    <p:cNvPr id="370" name="Håndskrift 369">
                      <a:extLst>
                        <a:ext uri="{FF2B5EF4-FFF2-40B4-BE49-F238E27FC236}">
                          <a16:creationId xmlns:a16="http://schemas.microsoft.com/office/drawing/2014/main" id="{2BC8E2C5-DE9F-4C15-88A4-82E5839182D6}"/>
                        </a:ext>
                      </a:extLst>
                    </p:cNvPr>
                    <p:cNvPicPr/>
                    <p:nvPr/>
                  </p:nvPicPr>
                  <p:blipFill>
                    <a:blip r:embed="rId1017"/>
                    <a:stretch>
                      <a:fillRect/>
                    </a:stretch>
                  </p:blipFill>
                  <p:spPr>
                    <a:xfrm>
                      <a:off x="1083472" y="2842331"/>
                      <a:ext cx="239433" cy="19823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08">
                  <p14:nvContentPartPr>
                    <p14:cNvPr id="371" name="Håndskrift 370">
                      <a:extLst>
                        <a:ext uri="{FF2B5EF4-FFF2-40B4-BE49-F238E27FC236}">
                          <a16:creationId xmlns:a16="http://schemas.microsoft.com/office/drawing/2014/main" id="{256B71E4-7F5E-435D-B2D9-AA545A19CDD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26157" y="2798546"/>
                    <a:ext cx="63360" cy="125640"/>
                  </p14:xfrm>
                </p:contentPart>
              </mc:Choice>
              <mc:Fallback xmlns="">
                <p:pic>
                  <p:nvPicPr>
                    <p:cNvPr id="371" name="Håndskrift 370">
                      <a:extLst>
                        <a:ext uri="{FF2B5EF4-FFF2-40B4-BE49-F238E27FC236}">
                          <a16:creationId xmlns:a16="http://schemas.microsoft.com/office/drawing/2014/main" id="{256B71E4-7F5E-435D-B2D9-AA545A19CDDA}"/>
                        </a:ext>
                      </a:extLst>
                    </p:cNvPr>
                    <p:cNvPicPr/>
                    <p:nvPr/>
                  </p:nvPicPr>
                  <p:blipFill>
                    <a:blip r:embed="rId1362"/>
                    <a:stretch>
                      <a:fillRect/>
                    </a:stretch>
                  </p:blipFill>
                  <p:spPr>
                    <a:xfrm>
                      <a:off x="972913" y="2722401"/>
                      <a:ext cx="169315" cy="27716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09">
                  <p14:nvContentPartPr>
                    <p14:cNvPr id="372" name="Håndskrift 371">
                      <a:extLst>
                        <a:ext uri="{FF2B5EF4-FFF2-40B4-BE49-F238E27FC236}">
                          <a16:creationId xmlns:a16="http://schemas.microsoft.com/office/drawing/2014/main" id="{549F2262-C146-43C2-976B-B1678A6D4E0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57317" y="2807186"/>
                    <a:ext cx="88920" cy="55440"/>
                  </p14:xfrm>
                </p:contentPart>
              </mc:Choice>
              <mc:Fallback xmlns="">
                <p:pic>
                  <p:nvPicPr>
                    <p:cNvPr id="372" name="Håndskrift 371">
                      <a:extLst>
                        <a:ext uri="{FF2B5EF4-FFF2-40B4-BE49-F238E27FC236}">
                          <a16:creationId xmlns:a16="http://schemas.microsoft.com/office/drawing/2014/main" id="{549F2262-C146-43C2-976B-B1678A6D4E07}"/>
                        </a:ext>
                      </a:extLst>
                    </p:cNvPr>
                    <p:cNvPicPr/>
                    <p:nvPr/>
                  </p:nvPicPr>
                  <p:blipFill>
                    <a:blip r:embed="rId1345"/>
                    <a:stretch>
                      <a:fillRect/>
                    </a:stretch>
                  </p:blipFill>
                  <p:spPr>
                    <a:xfrm>
                      <a:off x="804071" y="2731241"/>
                      <a:ext cx="194879" cy="20657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10">
                  <p14:nvContentPartPr>
                    <p14:cNvPr id="373" name="Håndskrift 372">
                      <a:extLst>
                        <a:ext uri="{FF2B5EF4-FFF2-40B4-BE49-F238E27FC236}">
                          <a16:creationId xmlns:a16="http://schemas.microsoft.com/office/drawing/2014/main" id="{9D9C6855-F333-4647-BDC1-C09748E651C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70917" y="2806466"/>
                    <a:ext cx="50040" cy="68040"/>
                  </p14:xfrm>
                </p:contentPart>
              </mc:Choice>
              <mc:Fallback xmlns="">
                <p:pic>
                  <p:nvPicPr>
                    <p:cNvPr id="373" name="Håndskrift 372">
                      <a:extLst>
                        <a:ext uri="{FF2B5EF4-FFF2-40B4-BE49-F238E27FC236}">
                          <a16:creationId xmlns:a16="http://schemas.microsoft.com/office/drawing/2014/main" id="{9D9C6855-F333-4647-BDC1-C09748E651C5}"/>
                        </a:ext>
                      </a:extLst>
                    </p:cNvPr>
                    <p:cNvPicPr/>
                    <p:nvPr/>
                  </p:nvPicPr>
                  <p:blipFill>
                    <a:blip r:embed="rId1022"/>
                    <a:stretch>
                      <a:fillRect/>
                    </a:stretch>
                  </p:blipFill>
                  <p:spPr>
                    <a:xfrm>
                      <a:off x="718243" y="2730017"/>
                      <a:ext cx="154861" cy="22017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11">
                  <p14:nvContentPartPr>
                    <p14:cNvPr id="374" name="Håndskrift 373">
                      <a:extLst>
                        <a:ext uri="{FF2B5EF4-FFF2-40B4-BE49-F238E27FC236}">
                          <a16:creationId xmlns:a16="http://schemas.microsoft.com/office/drawing/2014/main" id="{03FF287D-DC06-47DB-B16A-D511FCA95BD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50477" y="2957666"/>
                    <a:ext cx="47880" cy="20520"/>
                  </p14:xfrm>
                </p:contentPart>
              </mc:Choice>
              <mc:Fallback xmlns="">
                <p:pic>
                  <p:nvPicPr>
                    <p:cNvPr id="374" name="Håndskrift 373">
                      <a:extLst>
                        <a:ext uri="{FF2B5EF4-FFF2-40B4-BE49-F238E27FC236}">
                          <a16:creationId xmlns:a16="http://schemas.microsoft.com/office/drawing/2014/main" id="{03FF287D-DC06-47DB-B16A-D511FCA95BDE}"/>
                        </a:ext>
                      </a:extLst>
                    </p:cNvPr>
                    <p:cNvPicPr/>
                    <p:nvPr/>
                  </p:nvPicPr>
                  <p:blipFill>
                    <a:blip r:embed="rId1366"/>
                    <a:stretch>
                      <a:fillRect/>
                    </a:stretch>
                  </p:blipFill>
                  <p:spPr>
                    <a:xfrm>
                      <a:off x="797277" y="2884380"/>
                      <a:ext cx="153748" cy="16635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12">
                  <p14:nvContentPartPr>
                    <p14:cNvPr id="388" name="Håndskrift 387">
                      <a:extLst>
                        <a:ext uri="{FF2B5EF4-FFF2-40B4-BE49-F238E27FC236}">
                          <a16:creationId xmlns:a16="http://schemas.microsoft.com/office/drawing/2014/main" id="{DAEFAA78-5D8C-4A9F-8264-18BB9DCA40D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397" y="2719346"/>
                    <a:ext cx="36000" cy="95040"/>
                  </p14:xfrm>
                </p:contentPart>
              </mc:Choice>
              <mc:Fallback xmlns="">
                <p:pic>
                  <p:nvPicPr>
                    <p:cNvPr id="388" name="Håndskrift 387">
                      <a:extLst>
                        <a:ext uri="{FF2B5EF4-FFF2-40B4-BE49-F238E27FC236}">
                          <a16:creationId xmlns:a16="http://schemas.microsoft.com/office/drawing/2014/main" id="{DAEFAA78-5D8C-4A9F-8264-18BB9DCA40D6}"/>
                        </a:ext>
                      </a:extLst>
                    </p:cNvPr>
                    <p:cNvPicPr/>
                    <p:nvPr/>
                  </p:nvPicPr>
                  <p:blipFill>
                    <a:blip r:embed="rId1142"/>
                    <a:stretch>
                      <a:fillRect/>
                    </a:stretch>
                  </p:blipFill>
                  <p:spPr>
                    <a:xfrm>
                      <a:off x="598456" y="2643314"/>
                      <a:ext cx="141353" cy="24634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13">
                  <p14:nvContentPartPr>
                    <p14:cNvPr id="389" name="Håndskrift 388">
                      <a:extLst>
                        <a:ext uri="{FF2B5EF4-FFF2-40B4-BE49-F238E27FC236}">
                          <a16:creationId xmlns:a16="http://schemas.microsoft.com/office/drawing/2014/main" id="{DD3970BB-1A8D-435D-BEDB-3310748F123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40157" y="2528186"/>
                    <a:ext cx="27000" cy="6480"/>
                  </p14:xfrm>
                </p:contentPart>
              </mc:Choice>
              <mc:Fallback xmlns="">
                <p:pic>
                  <p:nvPicPr>
                    <p:cNvPr id="389" name="Håndskrift 388">
                      <a:extLst>
                        <a:ext uri="{FF2B5EF4-FFF2-40B4-BE49-F238E27FC236}">
                          <a16:creationId xmlns:a16="http://schemas.microsoft.com/office/drawing/2014/main" id="{DD3970BB-1A8D-435D-BEDB-3310748F1232}"/>
                        </a:ext>
                      </a:extLst>
                    </p:cNvPr>
                    <p:cNvPicPr/>
                    <p:nvPr/>
                  </p:nvPicPr>
                  <p:blipFill>
                    <a:blip r:embed="rId1028"/>
                    <a:stretch>
                      <a:fillRect/>
                    </a:stretch>
                  </p:blipFill>
                  <p:spPr>
                    <a:xfrm>
                      <a:off x="487216" y="2456186"/>
                      <a:ext cx="132353" cy="1497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14">
                  <p14:nvContentPartPr>
                    <p14:cNvPr id="390" name="Håndskrift 389">
                      <a:extLst>
                        <a:ext uri="{FF2B5EF4-FFF2-40B4-BE49-F238E27FC236}">
                          <a16:creationId xmlns:a16="http://schemas.microsoft.com/office/drawing/2014/main" id="{CE8A9FF4-4222-4494-AC41-08CEF6DF27F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67597" y="2504066"/>
                    <a:ext cx="32760" cy="8280"/>
                  </p14:xfrm>
                </p:contentPart>
              </mc:Choice>
              <mc:Fallback xmlns="">
                <p:pic>
                  <p:nvPicPr>
                    <p:cNvPr id="390" name="Håndskrift 389">
                      <a:extLst>
                        <a:ext uri="{FF2B5EF4-FFF2-40B4-BE49-F238E27FC236}">
                          <a16:creationId xmlns:a16="http://schemas.microsoft.com/office/drawing/2014/main" id="{CE8A9FF4-4222-4494-AC41-08CEF6DF27F7}"/>
                        </a:ext>
                      </a:extLst>
                    </p:cNvPr>
                    <p:cNvPicPr/>
                    <p:nvPr/>
                  </p:nvPicPr>
                  <p:blipFill>
                    <a:blip r:embed="rId1030"/>
                    <a:stretch>
                      <a:fillRect/>
                    </a:stretch>
                  </p:blipFill>
                  <p:spPr>
                    <a:xfrm>
                      <a:off x="614758" y="2428793"/>
                      <a:ext cx="137909" cy="15807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15">
                  <p14:nvContentPartPr>
                    <p14:cNvPr id="391" name="Håndskrift 390">
                      <a:extLst>
                        <a:ext uri="{FF2B5EF4-FFF2-40B4-BE49-F238E27FC236}">
                          <a16:creationId xmlns:a16="http://schemas.microsoft.com/office/drawing/2014/main" id="{B6D4AFE8-9C46-49B3-B097-6A053CDF659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69957" y="2679386"/>
                    <a:ext cx="102600" cy="85320"/>
                  </p14:xfrm>
                </p:contentPart>
              </mc:Choice>
              <mc:Fallback xmlns="">
                <p:pic>
                  <p:nvPicPr>
                    <p:cNvPr id="391" name="Håndskrift 390">
                      <a:extLst>
                        <a:ext uri="{FF2B5EF4-FFF2-40B4-BE49-F238E27FC236}">
                          <a16:creationId xmlns:a16="http://schemas.microsoft.com/office/drawing/2014/main" id="{B6D4AFE8-9C46-49B3-B097-6A053CDF659E}"/>
                        </a:ext>
                      </a:extLst>
                    </p:cNvPr>
                    <p:cNvPicPr/>
                    <p:nvPr/>
                  </p:nvPicPr>
                  <p:blipFill>
                    <a:blip r:embed="rId974"/>
                    <a:stretch>
                      <a:fillRect/>
                    </a:stretch>
                  </p:blipFill>
                  <p:spPr>
                    <a:xfrm>
                      <a:off x="416519" y="2603207"/>
                      <a:ext cx="208941" cy="23691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16">
                  <p14:nvContentPartPr>
                    <p14:cNvPr id="392" name="Håndskrift 391">
                      <a:extLst>
                        <a:ext uri="{FF2B5EF4-FFF2-40B4-BE49-F238E27FC236}">
                          <a16:creationId xmlns:a16="http://schemas.microsoft.com/office/drawing/2014/main" id="{84F96A68-E079-4078-92E1-202FA1B297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45877" y="2278346"/>
                    <a:ext cx="81000" cy="27360"/>
                  </p14:xfrm>
                </p:contentPart>
              </mc:Choice>
              <mc:Fallback xmlns="">
                <p:pic>
                  <p:nvPicPr>
                    <p:cNvPr id="392" name="Håndskrift 391">
                      <a:extLst>
                        <a:ext uri="{FF2B5EF4-FFF2-40B4-BE49-F238E27FC236}">
                          <a16:creationId xmlns:a16="http://schemas.microsoft.com/office/drawing/2014/main" id="{84F96A68-E079-4078-92E1-202FA1B297EC}"/>
                        </a:ext>
                      </a:extLst>
                    </p:cNvPr>
                    <p:cNvPicPr/>
                    <p:nvPr/>
                  </p:nvPicPr>
                  <p:blipFill>
                    <a:blip r:embed="rId1034"/>
                    <a:stretch>
                      <a:fillRect/>
                    </a:stretch>
                  </p:blipFill>
                  <p:spPr>
                    <a:xfrm>
                      <a:off x="892588" y="2204400"/>
                      <a:ext cx="187046" cy="17451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17">
                  <p14:nvContentPartPr>
                    <p14:cNvPr id="393" name="Håndskrift 392">
                      <a:extLst>
                        <a:ext uri="{FF2B5EF4-FFF2-40B4-BE49-F238E27FC236}">
                          <a16:creationId xmlns:a16="http://schemas.microsoft.com/office/drawing/2014/main" id="{073E4507-FFFE-4B71-B3AF-DF050FC4C0E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59157" y="2206346"/>
                    <a:ext cx="90000" cy="131760"/>
                  </p14:xfrm>
                </p:contentPart>
              </mc:Choice>
              <mc:Fallback xmlns="">
                <p:pic>
                  <p:nvPicPr>
                    <p:cNvPr id="393" name="Håndskrift 392">
                      <a:extLst>
                        <a:ext uri="{FF2B5EF4-FFF2-40B4-BE49-F238E27FC236}">
                          <a16:creationId xmlns:a16="http://schemas.microsoft.com/office/drawing/2014/main" id="{073E4507-FFFE-4B71-B3AF-DF050FC4C0ED}"/>
                        </a:ext>
                      </a:extLst>
                    </p:cNvPr>
                    <p:cNvPicPr/>
                    <p:nvPr/>
                  </p:nvPicPr>
                  <p:blipFill>
                    <a:blip r:embed="rId1373"/>
                    <a:stretch>
                      <a:fillRect/>
                    </a:stretch>
                  </p:blipFill>
                  <p:spPr>
                    <a:xfrm>
                      <a:off x="1305903" y="2130184"/>
                      <a:ext cx="195976" cy="28332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18">
                  <p14:nvContentPartPr>
                    <p14:cNvPr id="394" name="Håndskrift 393">
                      <a:extLst>
                        <a:ext uri="{FF2B5EF4-FFF2-40B4-BE49-F238E27FC236}">
                          <a16:creationId xmlns:a16="http://schemas.microsoft.com/office/drawing/2014/main" id="{7428E114-971C-4F61-820F-18CFBDB0370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653277" y="2278346"/>
                    <a:ext cx="65880" cy="31320"/>
                  </p14:xfrm>
                </p:contentPart>
              </mc:Choice>
              <mc:Fallback xmlns="">
                <p:pic>
                  <p:nvPicPr>
                    <p:cNvPr id="394" name="Håndskrift 393">
                      <a:extLst>
                        <a:ext uri="{FF2B5EF4-FFF2-40B4-BE49-F238E27FC236}">
                          <a16:creationId xmlns:a16="http://schemas.microsoft.com/office/drawing/2014/main" id="{7428E114-971C-4F61-820F-18CFBDB03703}"/>
                        </a:ext>
                      </a:extLst>
                    </p:cNvPr>
                    <p:cNvPicPr/>
                    <p:nvPr/>
                  </p:nvPicPr>
                  <p:blipFill>
                    <a:blip r:embed="rId1038"/>
                    <a:stretch>
                      <a:fillRect/>
                    </a:stretch>
                  </p:blipFill>
                  <p:spPr>
                    <a:xfrm>
                      <a:off x="1599716" y="2201956"/>
                      <a:ext cx="172466" cy="18333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19">
                  <p14:nvContentPartPr>
                    <p14:cNvPr id="395" name="Håndskrift 394">
                      <a:extLst>
                        <a:ext uri="{FF2B5EF4-FFF2-40B4-BE49-F238E27FC236}">
                          <a16:creationId xmlns:a16="http://schemas.microsoft.com/office/drawing/2014/main" id="{99092922-18FD-4FB8-A2E6-DEB762636EF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25277" y="1896746"/>
                    <a:ext cx="87120" cy="138600"/>
                  </p14:xfrm>
                </p:contentPart>
              </mc:Choice>
              <mc:Fallback xmlns="">
                <p:pic>
                  <p:nvPicPr>
                    <p:cNvPr id="395" name="Håndskrift 394">
                      <a:extLst>
                        <a:ext uri="{FF2B5EF4-FFF2-40B4-BE49-F238E27FC236}">
                          <a16:creationId xmlns:a16="http://schemas.microsoft.com/office/drawing/2014/main" id="{99092922-18FD-4FB8-A2E6-DEB762636EF4}"/>
                        </a:ext>
                      </a:extLst>
                    </p:cNvPr>
                    <p:cNvPicPr/>
                    <p:nvPr/>
                  </p:nvPicPr>
                  <p:blipFill>
                    <a:blip r:embed="rId982"/>
                    <a:stretch>
                      <a:fillRect/>
                    </a:stretch>
                  </p:blipFill>
                  <p:spPr>
                    <a:xfrm>
                      <a:off x="1672155" y="1820592"/>
                      <a:ext cx="192833" cy="29014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20">
                  <p14:nvContentPartPr>
                    <p14:cNvPr id="396" name="Håndskrift 395">
                      <a:extLst>
                        <a:ext uri="{FF2B5EF4-FFF2-40B4-BE49-F238E27FC236}">
                          <a16:creationId xmlns:a16="http://schemas.microsoft.com/office/drawing/2014/main" id="{A7575D46-5AA5-44A4-A555-C8D937B808A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60517" y="1820786"/>
                    <a:ext cx="35640" cy="18360"/>
                  </p14:xfrm>
                </p:contentPart>
              </mc:Choice>
              <mc:Fallback xmlns="">
                <p:pic>
                  <p:nvPicPr>
                    <p:cNvPr id="396" name="Håndskrift 395">
                      <a:extLst>
                        <a:ext uri="{FF2B5EF4-FFF2-40B4-BE49-F238E27FC236}">
                          <a16:creationId xmlns:a16="http://schemas.microsoft.com/office/drawing/2014/main" id="{A7575D46-5AA5-44A4-A555-C8D937B808A4}"/>
                        </a:ext>
                      </a:extLst>
                    </p:cNvPr>
                    <p:cNvPicPr/>
                    <p:nvPr/>
                  </p:nvPicPr>
                  <p:blipFill>
                    <a:blip r:embed="rId1030"/>
                    <a:stretch>
                      <a:fillRect/>
                    </a:stretch>
                  </p:blipFill>
                  <p:spPr>
                    <a:xfrm>
                      <a:off x="1208105" y="1747346"/>
                      <a:ext cx="139939" cy="16450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21">
                  <p14:nvContentPartPr>
                    <p14:cNvPr id="397" name="Håndskrift 396">
                      <a:extLst>
                        <a:ext uri="{FF2B5EF4-FFF2-40B4-BE49-F238E27FC236}">
                          <a16:creationId xmlns:a16="http://schemas.microsoft.com/office/drawing/2014/main" id="{F66FEE9F-EC2C-4662-AD2B-26E50FCBF85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23117" y="1947506"/>
                    <a:ext cx="107280" cy="101160"/>
                  </p14:xfrm>
                </p:contentPart>
              </mc:Choice>
              <mc:Fallback xmlns="">
                <p:pic>
                  <p:nvPicPr>
                    <p:cNvPr id="397" name="Håndskrift 396">
                      <a:extLst>
                        <a:ext uri="{FF2B5EF4-FFF2-40B4-BE49-F238E27FC236}">
                          <a16:creationId xmlns:a16="http://schemas.microsoft.com/office/drawing/2014/main" id="{F66FEE9F-EC2C-4662-AD2B-26E50FCBF857}"/>
                        </a:ext>
                      </a:extLst>
                    </p:cNvPr>
                    <p:cNvPicPr/>
                    <p:nvPr/>
                  </p:nvPicPr>
                  <p:blipFill>
                    <a:blip r:embed="rId974"/>
                    <a:stretch>
                      <a:fillRect/>
                    </a:stretch>
                  </p:blipFill>
                  <p:spPr>
                    <a:xfrm>
                      <a:off x="769744" y="1871446"/>
                      <a:ext cx="213493" cy="2525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22">
                  <p14:nvContentPartPr>
                    <p14:cNvPr id="398" name="Håndskrift 397">
                      <a:extLst>
                        <a:ext uri="{FF2B5EF4-FFF2-40B4-BE49-F238E27FC236}">
                          <a16:creationId xmlns:a16="http://schemas.microsoft.com/office/drawing/2014/main" id="{99010DDB-7757-445F-9D39-0EF93BB4908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99997" y="1709186"/>
                    <a:ext cx="87120" cy="8640"/>
                  </p14:xfrm>
                </p:contentPart>
              </mc:Choice>
              <mc:Fallback xmlns="">
                <p:pic>
                  <p:nvPicPr>
                    <p:cNvPr id="398" name="Håndskrift 397">
                      <a:extLst>
                        <a:ext uri="{FF2B5EF4-FFF2-40B4-BE49-F238E27FC236}">
                          <a16:creationId xmlns:a16="http://schemas.microsoft.com/office/drawing/2014/main" id="{99010DDB-7757-445F-9D39-0EF93BB49082}"/>
                        </a:ext>
                      </a:extLst>
                    </p:cNvPr>
                    <p:cNvPicPr/>
                    <p:nvPr/>
                  </p:nvPicPr>
                  <p:blipFill>
                    <a:blip r:embed="rId1044"/>
                    <a:stretch>
                      <a:fillRect/>
                    </a:stretch>
                  </p:blipFill>
                  <p:spPr>
                    <a:xfrm>
                      <a:off x="646549" y="1637186"/>
                      <a:ext cx="193481" cy="1519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23">
                  <p14:nvContentPartPr>
                    <p14:cNvPr id="399" name="Håndskrift 398">
                      <a:extLst>
                        <a:ext uri="{FF2B5EF4-FFF2-40B4-BE49-F238E27FC236}">
                          <a16:creationId xmlns:a16="http://schemas.microsoft.com/office/drawing/2014/main" id="{E096E9E4-EBDF-466D-908C-D4B22052364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21437" y="2076746"/>
                    <a:ext cx="88200" cy="141480"/>
                  </p14:xfrm>
                </p:contentPart>
              </mc:Choice>
              <mc:Fallback xmlns="">
                <p:pic>
                  <p:nvPicPr>
                    <p:cNvPr id="399" name="Håndskrift 398">
                      <a:extLst>
                        <a:ext uri="{FF2B5EF4-FFF2-40B4-BE49-F238E27FC236}">
                          <a16:creationId xmlns:a16="http://schemas.microsoft.com/office/drawing/2014/main" id="{E096E9E4-EBDF-466D-908C-D4B220523642}"/>
                        </a:ext>
                      </a:extLst>
                    </p:cNvPr>
                    <p:cNvPicPr/>
                    <p:nvPr/>
                  </p:nvPicPr>
                  <p:blipFill>
                    <a:blip r:embed="rId1373"/>
                    <a:stretch>
                      <a:fillRect/>
                    </a:stretch>
                  </p:blipFill>
                  <p:spPr>
                    <a:xfrm>
                      <a:off x="2267982" y="2000681"/>
                      <a:ext cx="194575" cy="29284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24">
                  <p14:nvContentPartPr>
                    <p14:cNvPr id="400" name="Håndskrift 399">
                      <a:extLst>
                        <a:ext uri="{FF2B5EF4-FFF2-40B4-BE49-F238E27FC236}">
                          <a16:creationId xmlns:a16="http://schemas.microsoft.com/office/drawing/2014/main" id="{34FCF981-F357-4600-A21F-2A4B52F2848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31157" y="2162426"/>
                    <a:ext cx="6480" cy="21960"/>
                  </p14:xfrm>
                </p:contentPart>
              </mc:Choice>
              <mc:Fallback xmlns="">
                <p:pic>
                  <p:nvPicPr>
                    <p:cNvPr id="400" name="Håndskrift 399">
                      <a:extLst>
                        <a:ext uri="{FF2B5EF4-FFF2-40B4-BE49-F238E27FC236}">
                          <a16:creationId xmlns:a16="http://schemas.microsoft.com/office/drawing/2014/main" id="{34FCF981-F357-4600-A21F-2A4B52F28488}"/>
                        </a:ext>
                      </a:extLst>
                    </p:cNvPr>
                    <p:cNvPicPr/>
                    <p:nvPr/>
                  </p:nvPicPr>
                  <p:blipFill>
                    <a:blip r:embed="rId1090"/>
                    <a:stretch>
                      <a:fillRect/>
                    </a:stretch>
                  </p:blipFill>
                  <p:spPr>
                    <a:xfrm>
                      <a:off x="2277157" y="2089226"/>
                      <a:ext cx="113940" cy="16762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25">
                  <p14:nvContentPartPr>
                    <p14:cNvPr id="401" name="Håndskrift 400">
                      <a:extLst>
                        <a:ext uri="{FF2B5EF4-FFF2-40B4-BE49-F238E27FC236}">
                          <a16:creationId xmlns:a16="http://schemas.microsoft.com/office/drawing/2014/main" id="{2E6280C4-2AFA-4E28-90C6-5C858C3D03E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265637" y="2273666"/>
                    <a:ext cx="84240" cy="3600"/>
                  </p14:xfrm>
                </p:contentPart>
              </mc:Choice>
              <mc:Fallback xmlns="">
                <p:pic>
                  <p:nvPicPr>
                    <p:cNvPr id="401" name="Håndskrift 400">
                      <a:extLst>
                        <a:ext uri="{FF2B5EF4-FFF2-40B4-BE49-F238E27FC236}">
                          <a16:creationId xmlns:a16="http://schemas.microsoft.com/office/drawing/2014/main" id="{2E6280C4-2AFA-4E28-90C6-5C858C3D03E2}"/>
                        </a:ext>
                      </a:extLst>
                    </p:cNvPr>
                    <p:cNvPicPr/>
                    <p:nvPr/>
                  </p:nvPicPr>
                  <p:blipFill>
                    <a:blip r:embed="rId1382"/>
                    <a:stretch>
                      <a:fillRect/>
                    </a:stretch>
                  </p:blipFill>
                  <p:spPr>
                    <a:xfrm>
                      <a:off x="2212656" y="2201666"/>
                      <a:ext cx="189672" cy="1468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26">
                  <p14:nvContentPartPr>
                    <p14:cNvPr id="402" name="Håndskrift 401">
                      <a:extLst>
                        <a:ext uri="{FF2B5EF4-FFF2-40B4-BE49-F238E27FC236}">
                          <a16:creationId xmlns:a16="http://schemas.microsoft.com/office/drawing/2014/main" id="{0DAA9EEC-10CD-4482-949D-F50088EC9B5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44477" y="2393186"/>
                    <a:ext cx="41040" cy="62640"/>
                  </p14:xfrm>
                </p:contentPart>
              </mc:Choice>
              <mc:Fallback xmlns="">
                <p:pic>
                  <p:nvPicPr>
                    <p:cNvPr id="402" name="Håndskrift 401">
                      <a:extLst>
                        <a:ext uri="{FF2B5EF4-FFF2-40B4-BE49-F238E27FC236}">
                          <a16:creationId xmlns:a16="http://schemas.microsoft.com/office/drawing/2014/main" id="{0DAA9EEC-10CD-4482-949D-F50088EC9B5B}"/>
                        </a:ext>
                      </a:extLst>
                    </p:cNvPr>
                    <p:cNvPicPr/>
                    <p:nvPr/>
                  </p:nvPicPr>
                  <p:blipFill>
                    <a:blip r:embed="rId1144"/>
                    <a:stretch>
                      <a:fillRect/>
                    </a:stretch>
                  </p:blipFill>
                  <p:spPr>
                    <a:xfrm>
                      <a:off x="2291178" y="2317716"/>
                      <a:ext cx="147104" cy="21282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27">
                  <p14:nvContentPartPr>
                    <p14:cNvPr id="403" name="Håndskrift 402">
                      <a:extLst>
                        <a:ext uri="{FF2B5EF4-FFF2-40B4-BE49-F238E27FC236}">
                          <a16:creationId xmlns:a16="http://schemas.microsoft.com/office/drawing/2014/main" id="{797D0F3A-9DBF-4E0C-994C-2B6D6499D52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61037" y="2544026"/>
                    <a:ext cx="31680" cy="17640"/>
                  </p14:xfrm>
                </p:contentPart>
              </mc:Choice>
              <mc:Fallback xmlns="">
                <p:pic>
                  <p:nvPicPr>
                    <p:cNvPr id="403" name="Håndskrift 402">
                      <a:extLst>
                        <a:ext uri="{FF2B5EF4-FFF2-40B4-BE49-F238E27FC236}">
                          <a16:creationId xmlns:a16="http://schemas.microsoft.com/office/drawing/2014/main" id="{797D0F3A-9DBF-4E0C-994C-2B6D6499D524}"/>
                        </a:ext>
                      </a:extLst>
                    </p:cNvPr>
                    <p:cNvPicPr/>
                    <p:nvPr/>
                  </p:nvPicPr>
                  <p:blipFill>
                    <a:blip r:embed="rId1030"/>
                    <a:stretch>
                      <a:fillRect/>
                    </a:stretch>
                  </p:blipFill>
                  <p:spPr>
                    <a:xfrm>
                      <a:off x="2308237" y="2470526"/>
                      <a:ext cx="136752" cy="16390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28">
                  <p14:nvContentPartPr>
                    <p14:cNvPr id="404" name="Håndskrift 403">
                      <a:extLst>
                        <a:ext uri="{FF2B5EF4-FFF2-40B4-BE49-F238E27FC236}">
                          <a16:creationId xmlns:a16="http://schemas.microsoft.com/office/drawing/2014/main" id="{9C19E4EA-96EC-4FE1-BFC7-22831324ED2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361037" y="2711066"/>
                    <a:ext cx="65160" cy="70920"/>
                  </p14:xfrm>
                </p:contentPart>
              </mc:Choice>
              <mc:Fallback xmlns="">
                <p:pic>
                  <p:nvPicPr>
                    <p:cNvPr id="404" name="Håndskrift 403">
                      <a:extLst>
                        <a:ext uri="{FF2B5EF4-FFF2-40B4-BE49-F238E27FC236}">
                          <a16:creationId xmlns:a16="http://schemas.microsoft.com/office/drawing/2014/main" id="{9C19E4EA-96EC-4FE1-BFC7-22831324ED25}"/>
                        </a:ext>
                      </a:extLst>
                    </p:cNvPr>
                    <p:cNvPicPr/>
                    <p:nvPr/>
                  </p:nvPicPr>
                  <p:blipFill>
                    <a:blip r:embed="rId1386"/>
                    <a:stretch>
                      <a:fillRect/>
                    </a:stretch>
                  </p:blipFill>
                  <p:spPr>
                    <a:xfrm>
                      <a:off x="2307627" y="2634808"/>
                      <a:ext cx="171446" cy="22267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29">
                  <p14:nvContentPartPr>
                    <p14:cNvPr id="405" name="Håndskrift 404">
                      <a:extLst>
                        <a:ext uri="{FF2B5EF4-FFF2-40B4-BE49-F238E27FC236}">
                          <a16:creationId xmlns:a16="http://schemas.microsoft.com/office/drawing/2014/main" id="{F830C9C9-E8D2-4B89-BB22-CBA39811900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77517" y="2948306"/>
                    <a:ext cx="31320" cy="17640"/>
                  </p14:xfrm>
                </p:contentPart>
              </mc:Choice>
              <mc:Fallback xmlns="">
                <p:pic>
                  <p:nvPicPr>
                    <p:cNvPr id="405" name="Håndskrift 404">
                      <a:extLst>
                        <a:ext uri="{FF2B5EF4-FFF2-40B4-BE49-F238E27FC236}">
                          <a16:creationId xmlns:a16="http://schemas.microsoft.com/office/drawing/2014/main" id="{F830C9C9-E8D2-4B89-BB22-CBA39811900E}"/>
                        </a:ext>
                      </a:extLst>
                    </p:cNvPr>
                    <p:cNvPicPr/>
                    <p:nvPr/>
                  </p:nvPicPr>
                  <p:blipFill>
                    <a:blip r:embed="rId1028"/>
                    <a:stretch>
                      <a:fillRect/>
                    </a:stretch>
                  </p:blipFill>
                  <p:spPr>
                    <a:xfrm>
                      <a:off x="423517" y="2874806"/>
                      <a:ext cx="138780" cy="16390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30">
                  <p14:nvContentPartPr>
                    <p14:cNvPr id="406" name="Håndskrift 405">
                      <a:extLst>
                        <a:ext uri="{FF2B5EF4-FFF2-40B4-BE49-F238E27FC236}">
                          <a16:creationId xmlns:a16="http://schemas.microsoft.com/office/drawing/2014/main" id="{76F57018-6F91-4903-A796-75B3AEA4BC7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26757" y="2787386"/>
                    <a:ext cx="18720" cy="3600"/>
                  </p14:xfrm>
                </p:contentPart>
              </mc:Choice>
              <mc:Fallback xmlns="">
                <p:pic>
                  <p:nvPicPr>
                    <p:cNvPr id="406" name="Håndskrift 405">
                      <a:extLst>
                        <a:ext uri="{FF2B5EF4-FFF2-40B4-BE49-F238E27FC236}">
                          <a16:creationId xmlns:a16="http://schemas.microsoft.com/office/drawing/2014/main" id="{76F57018-6F91-4903-A796-75B3AEA4BC78}"/>
                        </a:ext>
                      </a:extLst>
                    </p:cNvPr>
                    <p:cNvPicPr/>
                    <p:nvPr/>
                  </p:nvPicPr>
                  <p:blipFill>
                    <a:blip r:embed="rId1389"/>
                    <a:stretch>
                      <a:fillRect/>
                    </a:stretch>
                  </p:blipFill>
                  <p:spPr>
                    <a:xfrm>
                      <a:off x="371698" y="2715386"/>
                      <a:ext cx="128287" cy="1468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31">
                  <p14:nvContentPartPr>
                    <p14:cNvPr id="407" name="Håndskrift 406">
                      <a:extLst>
                        <a:ext uri="{FF2B5EF4-FFF2-40B4-BE49-F238E27FC236}">
                          <a16:creationId xmlns:a16="http://schemas.microsoft.com/office/drawing/2014/main" id="{9F473CE8-AAD7-4F78-97A1-DF6C3BDAC0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47917" y="2519906"/>
                    <a:ext cx="81360" cy="113040"/>
                  </p14:xfrm>
                </p:contentPart>
              </mc:Choice>
              <mc:Fallback xmlns="">
                <p:pic>
                  <p:nvPicPr>
                    <p:cNvPr id="407" name="Håndskrift 406">
                      <a:extLst>
                        <a:ext uri="{FF2B5EF4-FFF2-40B4-BE49-F238E27FC236}">
                          <a16:creationId xmlns:a16="http://schemas.microsoft.com/office/drawing/2014/main" id="{9F473CE8-AAD7-4F78-97A1-DF6C3BDAC0DD}"/>
                        </a:ext>
                      </a:extLst>
                    </p:cNvPr>
                    <p:cNvPicPr/>
                    <p:nvPr/>
                  </p:nvPicPr>
                  <p:blipFill>
                    <a:blip r:embed="rId1005"/>
                    <a:stretch>
                      <a:fillRect/>
                    </a:stretch>
                  </p:blipFill>
                  <p:spPr>
                    <a:xfrm>
                      <a:off x="294741" y="2443528"/>
                      <a:ext cx="187181" cy="26503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32">
                  <p14:nvContentPartPr>
                    <p14:cNvPr id="408" name="Håndskrift 407">
                      <a:extLst>
                        <a:ext uri="{FF2B5EF4-FFF2-40B4-BE49-F238E27FC236}">
                          <a16:creationId xmlns:a16="http://schemas.microsoft.com/office/drawing/2014/main" id="{A5EAD83D-DDBA-48A0-BDF9-F57B2091BDF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09037" y="2289866"/>
                    <a:ext cx="56520" cy="70560"/>
                  </p14:xfrm>
                </p:contentPart>
              </mc:Choice>
              <mc:Fallback xmlns="">
                <p:pic>
                  <p:nvPicPr>
                    <p:cNvPr id="408" name="Håndskrift 407">
                      <a:extLst>
                        <a:ext uri="{FF2B5EF4-FFF2-40B4-BE49-F238E27FC236}">
                          <a16:creationId xmlns:a16="http://schemas.microsoft.com/office/drawing/2014/main" id="{A5EAD83D-DDBA-48A0-BDF9-F57B2091BDF7}"/>
                        </a:ext>
                      </a:extLst>
                    </p:cNvPr>
                    <p:cNvPicPr/>
                    <p:nvPr/>
                  </p:nvPicPr>
                  <p:blipFill>
                    <a:blip r:embed="rId1022"/>
                    <a:stretch>
                      <a:fillRect/>
                    </a:stretch>
                  </p:blipFill>
                  <p:spPr>
                    <a:xfrm>
                      <a:off x="255716" y="2213995"/>
                      <a:ext cx="162628" cy="22154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33">
                  <p14:nvContentPartPr>
                    <p14:cNvPr id="409" name="Håndskrift 408">
                      <a:extLst>
                        <a:ext uri="{FF2B5EF4-FFF2-40B4-BE49-F238E27FC236}">
                          <a16:creationId xmlns:a16="http://schemas.microsoft.com/office/drawing/2014/main" id="{C1E29674-CBE3-4AA6-92C9-3D10A8F61A6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09757" y="2329106"/>
                    <a:ext cx="58320" cy="360"/>
                  </p14:xfrm>
                </p:contentPart>
              </mc:Choice>
              <mc:Fallback xmlns="">
                <p:pic>
                  <p:nvPicPr>
                    <p:cNvPr id="409" name="Håndskrift 408">
                      <a:extLst>
                        <a:ext uri="{FF2B5EF4-FFF2-40B4-BE49-F238E27FC236}">
                          <a16:creationId xmlns:a16="http://schemas.microsoft.com/office/drawing/2014/main" id="{C1E29674-CBE3-4AA6-92C9-3D10A8F61A6F}"/>
                        </a:ext>
                      </a:extLst>
                    </p:cNvPr>
                    <p:cNvPicPr/>
                    <p:nvPr/>
                  </p:nvPicPr>
                  <p:blipFill>
                    <a:blip r:embed="rId1060"/>
                    <a:stretch>
                      <a:fillRect/>
                    </a:stretch>
                  </p:blipFill>
                  <p:spPr>
                    <a:xfrm>
                      <a:off x="256739" y="2293106"/>
                      <a:ext cx="163826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34">
                  <p14:nvContentPartPr>
                    <p14:cNvPr id="410" name="Håndskrift 409">
                      <a:extLst>
                        <a:ext uri="{FF2B5EF4-FFF2-40B4-BE49-F238E27FC236}">
                          <a16:creationId xmlns:a16="http://schemas.microsoft.com/office/drawing/2014/main" id="{523A42AD-8D67-4AB9-91E6-0CC7C38B91C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23237" y="1828346"/>
                    <a:ext cx="49320" cy="118800"/>
                  </p14:xfrm>
                </p:contentPart>
              </mc:Choice>
              <mc:Fallback xmlns="">
                <p:pic>
                  <p:nvPicPr>
                    <p:cNvPr id="410" name="Håndskrift 409">
                      <a:extLst>
                        <a:ext uri="{FF2B5EF4-FFF2-40B4-BE49-F238E27FC236}">
                          <a16:creationId xmlns:a16="http://schemas.microsoft.com/office/drawing/2014/main" id="{523A42AD-8D67-4AB9-91E6-0CC7C38B91CA}"/>
                        </a:ext>
                      </a:extLst>
                    </p:cNvPr>
                    <p:cNvPicPr/>
                    <p:nvPr/>
                  </p:nvPicPr>
                  <p:blipFill>
                    <a:blip r:embed="rId1098"/>
                    <a:stretch>
                      <a:fillRect/>
                    </a:stretch>
                  </p:blipFill>
                  <p:spPr>
                    <a:xfrm>
                      <a:off x="470205" y="1752192"/>
                      <a:ext cx="154854" cy="27034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35">
                  <p14:nvContentPartPr>
                    <p14:cNvPr id="411" name="Håndskrift 410">
                      <a:extLst>
                        <a:ext uri="{FF2B5EF4-FFF2-40B4-BE49-F238E27FC236}">
                          <a16:creationId xmlns:a16="http://schemas.microsoft.com/office/drawing/2014/main" id="{7B782FED-DF0D-4F1D-A2BE-F7CFC894FD8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487957" y="2068466"/>
                    <a:ext cx="5040" cy="54360"/>
                  </p14:xfrm>
                </p:contentPart>
              </mc:Choice>
              <mc:Fallback xmlns="">
                <p:pic>
                  <p:nvPicPr>
                    <p:cNvPr id="411" name="Håndskrift 410">
                      <a:extLst>
                        <a:ext uri="{FF2B5EF4-FFF2-40B4-BE49-F238E27FC236}">
                          <a16:creationId xmlns:a16="http://schemas.microsoft.com/office/drawing/2014/main" id="{7B782FED-DF0D-4F1D-A2BE-F7CFC894FD85}"/>
                        </a:ext>
                      </a:extLst>
                    </p:cNvPr>
                    <p:cNvPicPr/>
                    <p:nvPr/>
                  </p:nvPicPr>
                  <p:blipFill>
                    <a:blip r:embed="rId1109"/>
                    <a:stretch>
                      <a:fillRect/>
                    </a:stretch>
                  </p:blipFill>
                  <p:spPr>
                    <a:xfrm>
                      <a:off x="442139" y="1992966"/>
                      <a:ext cx="96218" cy="20460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36">
                  <p14:nvContentPartPr>
                    <p14:cNvPr id="412" name="Håndskrift 411">
                      <a:extLst>
                        <a:ext uri="{FF2B5EF4-FFF2-40B4-BE49-F238E27FC236}">
                          <a16:creationId xmlns:a16="http://schemas.microsoft.com/office/drawing/2014/main" id="{6BC381EE-BE76-4CE4-BBBC-4C18B1FC338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79957" y="2047946"/>
                    <a:ext cx="35640" cy="149400"/>
                  </p14:xfrm>
                </p:contentPart>
              </mc:Choice>
              <mc:Fallback xmlns="">
                <p:pic>
                  <p:nvPicPr>
                    <p:cNvPr id="412" name="Håndskrift 411">
                      <a:extLst>
                        <a:ext uri="{FF2B5EF4-FFF2-40B4-BE49-F238E27FC236}">
                          <a16:creationId xmlns:a16="http://schemas.microsoft.com/office/drawing/2014/main" id="{6BC381EE-BE76-4CE4-BBBC-4C18B1FC3387}"/>
                        </a:ext>
                      </a:extLst>
                    </p:cNvPr>
                    <p:cNvPicPr/>
                    <p:nvPr/>
                  </p:nvPicPr>
                  <p:blipFill>
                    <a:blip r:embed="rId1396"/>
                    <a:stretch>
                      <a:fillRect/>
                    </a:stretch>
                  </p:blipFill>
                  <p:spPr>
                    <a:xfrm>
                      <a:off x="326763" y="1972108"/>
                      <a:ext cx="141496" cy="30031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37">
                  <p14:nvContentPartPr>
                    <p14:cNvPr id="413" name="Håndskrift 412">
                      <a:extLst>
                        <a:ext uri="{FF2B5EF4-FFF2-40B4-BE49-F238E27FC236}">
                          <a16:creationId xmlns:a16="http://schemas.microsoft.com/office/drawing/2014/main" id="{918A19B3-7B1E-4A4F-B8CA-8811C2CEA1C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531877" y="1971626"/>
                    <a:ext cx="16560" cy="75960"/>
                  </p14:xfrm>
                </p:contentPart>
              </mc:Choice>
              <mc:Fallback xmlns="">
                <p:pic>
                  <p:nvPicPr>
                    <p:cNvPr id="413" name="Håndskrift 412">
                      <a:extLst>
                        <a:ext uri="{FF2B5EF4-FFF2-40B4-BE49-F238E27FC236}">
                          <a16:creationId xmlns:a16="http://schemas.microsoft.com/office/drawing/2014/main" id="{918A19B3-7B1E-4A4F-B8CA-8811C2CEA1CC}"/>
                        </a:ext>
                      </a:extLst>
                    </p:cNvPr>
                    <p:cNvPicPr/>
                    <p:nvPr/>
                  </p:nvPicPr>
                  <p:blipFill>
                    <a:blip r:embed="rId1114"/>
                    <a:stretch>
                      <a:fillRect/>
                    </a:stretch>
                  </p:blipFill>
                  <p:spPr>
                    <a:xfrm>
                      <a:off x="480127" y="1895666"/>
                      <a:ext cx="119543" cy="2271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38">
                  <p14:nvContentPartPr>
                    <p14:cNvPr id="414" name="Håndskrift 413">
                      <a:extLst>
                        <a:ext uri="{FF2B5EF4-FFF2-40B4-BE49-F238E27FC236}">
                          <a16:creationId xmlns:a16="http://schemas.microsoft.com/office/drawing/2014/main" id="{6C51724C-3F62-4871-88B0-A822ED171B6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69917" y="1677506"/>
                    <a:ext cx="28800" cy="47160"/>
                  </p14:xfrm>
                </p:contentPart>
              </mc:Choice>
              <mc:Fallback xmlns="">
                <p:pic>
                  <p:nvPicPr>
                    <p:cNvPr id="414" name="Håndskrift 413">
                      <a:extLst>
                        <a:ext uri="{FF2B5EF4-FFF2-40B4-BE49-F238E27FC236}">
                          <a16:creationId xmlns:a16="http://schemas.microsoft.com/office/drawing/2014/main" id="{6C51724C-3F62-4871-88B0-A822ED171B6B}"/>
                        </a:ext>
                      </a:extLst>
                    </p:cNvPr>
                    <p:cNvPicPr/>
                    <p:nvPr/>
                  </p:nvPicPr>
                  <p:blipFill>
                    <a:blip r:embed="rId1070"/>
                    <a:stretch>
                      <a:fillRect/>
                    </a:stretch>
                  </p:blipFill>
                  <p:spPr>
                    <a:xfrm>
                      <a:off x="817553" y="1602649"/>
                      <a:ext cx="133004" cy="19612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39">
                  <p14:nvContentPartPr>
                    <p14:cNvPr id="415" name="Håndskrift 414">
                      <a:extLst>
                        <a:ext uri="{FF2B5EF4-FFF2-40B4-BE49-F238E27FC236}">
                          <a16:creationId xmlns:a16="http://schemas.microsoft.com/office/drawing/2014/main" id="{0A9975CB-1C98-4240-9FD0-D38956CE51A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86197" y="1527026"/>
                    <a:ext cx="77040" cy="88920"/>
                  </p14:xfrm>
                </p:contentPart>
              </mc:Choice>
              <mc:Fallback xmlns="">
                <p:pic>
                  <p:nvPicPr>
                    <p:cNvPr id="415" name="Håndskrift 414">
                      <a:extLst>
                        <a:ext uri="{FF2B5EF4-FFF2-40B4-BE49-F238E27FC236}">
                          <a16:creationId xmlns:a16="http://schemas.microsoft.com/office/drawing/2014/main" id="{0A9975CB-1C98-4240-9FD0-D38956CE51A4}"/>
                        </a:ext>
                      </a:extLst>
                    </p:cNvPr>
                    <p:cNvPicPr/>
                    <p:nvPr/>
                  </p:nvPicPr>
                  <p:blipFill>
                    <a:blip r:embed="rId1339"/>
                    <a:stretch>
                      <a:fillRect/>
                    </a:stretch>
                  </p:blipFill>
                  <p:spPr>
                    <a:xfrm>
                      <a:off x="933066" y="1450371"/>
                      <a:ext cx="182771" cy="24146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40">
                  <p14:nvContentPartPr>
                    <p14:cNvPr id="416" name="Håndskrift 415">
                      <a:extLst>
                        <a:ext uri="{FF2B5EF4-FFF2-40B4-BE49-F238E27FC236}">
                          <a16:creationId xmlns:a16="http://schemas.microsoft.com/office/drawing/2014/main" id="{9FAAC891-B9CF-48CC-B07B-50D864231BE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91597" y="1414706"/>
                    <a:ext cx="121680" cy="66600"/>
                  </p14:xfrm>
                </p:contentPart>
              </mc:Choice>
              <mc:Fallback xmlns="">
                <p:pic>
                  <p:nvPicPr>
                    <p:cNvPr id="416" name="Håndskrift 415">
                      <a:extLst>
                        <a:ext uri="{FF2B5EF4-FFF2-40B4-BE49-F238E27FC236}">
                          <a16:creationId xmlns:a16="http://schemas.microsoft.com/office/drawing/2014/main" id="{9FAAC891-B9CF-48CC-B07B-50D864231BE0}"/>
                        </a:ext>
                      </a:extLst>
                    </p:cNvPr>
                    <p:cNvPicPr/>
                    <p:nvPr/>
                  </p:nvPicPr>
                  <p:blipFill>
                    <a:blip r:embed="rId1073"/>
                    <a:stretch>
                      <a:fillRect/>
                    </a:stretch>
                  </p:blipFill>
                  <p:spPr>
                    <a:xfrm>
                      <a:off x="937993" y="1339024"/>
                      <a:ext cx="228351" cy="21720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41">
                  <p14:nvContentPartPr>
                    <p14:cNvPr id="417" name="Håndskrift 416">
                      <a:extLst>
                        <a:ext uri="{FF2B5EF4-FFF2-40B4-BE49-F238E27FC236}">
                          <a16:creationId xmlns:a16="http://schemas.microsoft.com/office/drawing/2014/main" id="{F9F7F010-D296-4AA9-8072-4693DE30D0D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92477" y="1353866"/>
                    <a:ext cx="360" cy="29880"/>
                  </p14:xfrm>
                </p:contentPart>
              </mc:Choice>
              <mc:Fallback xmlns="">
                <p:pic>
                  <p:nvPicPr>
                    <p:cNvPr id="417" name="Håndskrift 416">
                      <a:extLst>
                        <a:ext uri="{FF2B5EF4-FFF2-40B4-BE49-F238E27FC236}">
                          <a16:creationId xmlns:a16="http://schemas.microsoft.com/office/drawing/2014/main" id="{F9F7F010-D296-4AA9-8072-4693DE30D0DA}"/>
                        </a:ext>
                      </a:extLst>
                    </p:cNvPr>
                    <p:cNvPicPr/>
                    <p:nvPr/>
                  </p:nvPicPr>
                  <p:blipFill>
                    <a:blip r:embed="rId1075"/>
                    <a:stretch>
                      <a:fillRect/>
                    </a:stretch>
                  </p:blipFill>
                  <p:spPr>
                    <a:xfrm>
                      <a:off x="1156477" y="1279166"/>
                      <a:ext cx="72000" cy="17853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42">
                  <p14:nvContentPartPr>
                    <p14:cNvPr id="418" name="Håndskrift 417">
                      <a:extLst>
                        <a:ext uri="{FF2B5EF4-FFF2-40B4-BE49-F238E27FC236}">
                          <a16:creationId xmlns:a16="http://schemas.microsoft.com/office/drawing/2014/main" id="{905532A4-C4E2-48E2-B5F4-DB6E346BE23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43317" y="1163786"/>
                    <a:ext cx="77040" cy="84240"/>
                  </p14:xfrm>
                </p:contentPart>
              </mc:Choice>
              <mc:Fallback xmlns="">
                <p:pic>
                  <p:nvPicPr>
                    <p:cNvPr id="418" name="Håndskrift 417">
                      <a:extLst>
                        <a:ext uri="{FF2B5EF4-FFF2-40B4-BE49-F238E27FC236}">
                          <a16:creationId xmlns:a16="http://schemas.microsoft.com/office/drawing/2014/main" id="{905532A4-C4E2-48E2-B5F4-DB6E346BE23A}"/>
                        </a:ext>
                      </a:extLst>
                    </p:cNvPr>
                    <p:cNvPicPr/>
                    <p:nvPr/>
                  </p:nvPicPr>
                  <p:blipFill>
                    <a:blip r:embed="rId1403"/>
                    <a:stretch>
                      <a:fillRect/>
                    </a:stretch>
                  </p:blipFill>
                  <p:spPr>
                    <a:xfrm>
                      <a:off x="1290186" y="1087894"/>
                      <a:ext cx="182771" cy="23526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43">
                  <p14:nvContentPartPr>
                    <p14:cNvPr id="419" name="Håndskrift 418">
                      <a:extLst>
                        <a:ext uri="{FF2B5EF4-FFF2-40B4-BE49-F238E27FC236}">
                          <a16:creationId xmlns:a16="http://schemas.microsoft.com/office/drawing/2014/main" id="{0EA7AE7E-52BE-4A65-BDE6-1522F3A74A3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65797" y="1181066"/>
                    <a:ext cx="25560" cy="92160"/>
                  </p14:xfrm>
                </p:contentPart>
              </mc:Choice>
              <mc:Fallback xmlns="">
                <p:pic>
                  <p:nvPicPr>
                    <p:cNvPr id="419" name="Håndskrift 418">
                      <a:extLst>
                        <a:ext uri="{FF2B5EF4-FFF2-40B4-BE49-F238E27FC236}">
                          <a16:creationId xmlns:a16="http://schemas.microsoft.com/office/drawing/2014/main" id="{0EA7AE7E-52BE-4A65-BDE6-1522F3A74A3A}"/>
                        </a:ext>
                      </a:extLst>
                    </p:cNvPr>
                    <p:cNvPicPr/>
                    <p:nvPr/>
                  </p:nvPicPr>
                  <p:blipFill>
                    <a:blip r:embed="rId1068"/>
                    <a:stretch>
                      <a:fillRect/>
                    </a:stretch>
                  </p:blipFill>
                  <p:spPr>
                    <a:xfrm>
                      <a:off x="1512547" y="1105525"/>
                      <a:ext cx="131528" cy="24248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44">
                  <p14:nvContentPartPr>
                    <p14:cNvPr id="420" name="Håndskrift 419">
                      <a:extLst>
                        <a:ext uri="{FF2B5EF4-FFF2-40B4-BE49-F238E27FC236}">
                          <a16:creationId xmlns:a16="http://schemas.microsoft.com/office/drawing/2014/main" id="{23D59A6B-4A87-4256-A868-5A09A97D86E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97837" y="1250546"/>
                    <a:ext cx="105120" cy="93240"/>
                  </p14:xfrm>
                </p:contentPart>
              </mc:Choice>
              <mc:Fallback xmlns="">
                <p:pic>
                  <p:nvPicPr>
                    <p:cNvPr id="420" name="Håndskrift 419">
                      <a:extLst>
                        <a:ext uri="{FF2B5EF4-FFF2-40B4-BE49-F238E27FC236}">
                          <a16:creationId xmlns:a16="http://schemas.microsoft.com/office/drawing/2014/main" id="{23D59A6B-4A87-4256-A868-5A09A97D86E2}"/>
                        </a:ext>
                      </a:extLst>
                    </p:cNvPr>
                    <p:cNvPicPr/>
                    <p:nvPr/>
                  </p:nvPicPr>
                  <p:blipFill>
                    <a:blip r:embed="rId974"/>
                    <a:stretch>
                      <a:fillRect/>
                    </a:stretch>
                  </p:blipFill>
                  <p:spPr>
                    <a:xfrm>
                      <a:off x="1544477" y="1174741"/>
                      <a:ext cx="211307" cy="24409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45">
                  <p14:nvContentPartPr>
                    <p14:cNvPr id="421" name="Håndskrift 420">
                      <a:extLst>
                        <a:ext uri="{FF2B5EF4-FFF2-40B4-BE49-F238E27FC236}">
                          <a16:creationId xmlns:a16="http://schemas.microsoft.com/office/drawing/2014/main" id="{63EA040C-FBB9-4B16-915F-E9DBA9DA8A9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72797" y="1302386"/>
                    <a:ext cx="136800" cy="65160"/>
                  </p14:xfrm>
                </p:contentPart>
              </mc:Choice>
              <mc:Fallback xmlns="">
                <p:pic>
                  <p:nvPicPr>
                    <p:cNvPr id="421" name="Håndskrift 420">
                      <a:extLst>
                        <a:ext uri="{FF2B5EF4-FFF2-40B4-BE49-F238E27FC236}">
                          <a16:creationId xmlns:a16="http://schemas.microsoft.com/office/drawing/2014/main" id="{63EA040C-FBB9-4B16-915F-E9DBA9DA8A9D}"/>
                        </a:ext>
                      </a:extLst>
                    </p:cNvPr>
                    <p:cNvPicPr/>
                    <p:nvPr/>
                  </p:nvPicPr>
                  <p:blipFill>
                    <a:blip r:embed="rId980"/>
                    <a:stretch>
                      <a:fillRect/>
                    </a:stretch>
                  </p:blipFill>
                  <p:spPr>
                    <a:xfrm>
                      <a:off x="1719567" y="1225727"/>
                      <a:ext cx="242727" cy="21771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46">
                  <p14:nvContentPartPr>
                    <p14:cNvPr id="422" name="Håndskrift 421">
                      <a:extLst>
                        <a:ext uri="{FF2B5EF4-FFF2-40B4-BE49-F238E27FC236}">
                          <a16:creationId xmlns:a16="http://schemas.microsoft.com/office/drawing/2014/main" id="{80D1DE44-E4C1-4AE1-8E24-9E802B1B082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16077" y="1442066"/>
                    <a:ext cx="72360" cy="92520"/>
                  </p14:xfrm>
                </p:contentPart>
              </mc:Choice>
              <mc:Fallback xmlns="">
                <p:pic>
                  <p:nvPicPr>
                    <p:cNvPr id="422" name="Håndskrift 421">
                      <a:extLst>
                        <a:ext uri="{FF2B5EF4-FFF2-40B4-BE49-F238E27FC236}">
                          <a16:creationId xmlns:a16="http://schemas.microsoft.com/office/drawing/2014/main" id="{80D1DE44-E4C1-4AE1-8E24-9E802B1B0823}"/>
                        </a:ext>
                      </a:extLst>
                    </p:cNvPr>
                    <p:cNvPicPr/>
                    <p:nvPr/>
                  </p:nvPicPr>
                  <p:blipFill>
                    <a:blip r:embed="rId1053"/>
                    <a:stretch>
                      <a:fillRect/>
                    </a:stretch>
                  </p:blipFill>
                  <p:spPr>
                    <a:xfrm>
                      <a:off x="1862871" y="1366230"/>
                      <a:ext cx="178240" cy="24343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47">
                  <p14:nvContentPartPr>
                    <p14:cNvPr id="423" name="Håndskrift 422">
                      <a:extLst>
                        <a:ext uri="{FF2B5EF4-FFF2-40B4-BE49-F238E27FC236}">
                          <a16:creationId xmlns:a16="http://schemas.microsoft.com/office/drawing/2014/main" id="{18205628-A6A3-4D64-BF57-2394C45C196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39477" y="1565186"/>
                    <a:ext cx="59040" cy="72360"/>
                  </p14:xfrm>
                </p:contentPart>
              </mc:Choice>
              <mc:Fallback xmlns="">
                <p:pic>
                  <p:nvPicPr>
                    <p:cNvPr id="423" name="Håndskrift 422">
                      <a:extLst>
                        <a:ext uri="{FF2B5EF4-FFF2-40B4-BE49-F238E27FC236}">
                          <a16:creationId xmlns:a16="http://schemas.microsoft.com/office/drawing/2014/main" id="{18205628-A6A3-4D64-BF57-2394C45C1963}"/>
                        </a:ext>
                      </a:extLst>
                    </p:cNvPr>
                    <p:cNvPicPr/>
                    <p:nvPr/>
                  </p:nvPicPr>
                  <p:blipFill>
                    <a:blip r:embed="rId1022"/>
                    <a:stretch>
                      <a:fillRect/>
                    </a:stretch>
                  </p:blipFill>
                  <p:spPr>
                    <a:xfrm>
                      <a:off x="1886288" y="1489018"/>
                      <a:ext cx="164886" cy="22393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48">
                  <p14:nvContentPartPr>
                    <p14:cNvPr id="424" name="Håndskrift 423">
                      <a:extLst>
                        <a:ext uri="{FF2B5EF4-FFF2-40B4-BE49-F238E27FC236}">
                          <a16:creationId xmlns:a16="http://schemas.microsoft.com/office/drawing/2014/main" id="{9A14CABE-6616-4A1E-82FE-66FE6E3950B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75837" y="1686506"/>
                    <a:ext cx="99360" cy="86760"/>
                  </p14:xfrm>
                </p:contentPart>
              </mc:Choice>
              <mc:Fallback xmlns="">
                <p:pic>
                  <p:nvPicPr>
                    <p:cNvPr id="424" name="Håndskrift 423">
                      <a:extLst>
                        <a:ext uri="{FF2B5EF4-FFF2-40B4-BE49-F238E27FC236}">
                          <a16:creationId xmlns:a16="http://schemas.microsoft.com/office/drawing/2014/main" id="{9A14CABE-6616-4A1E-82FE-66FE6E3950B8}"/>
                        </a:ext>
                      </a:extLst>
                    </p:cNvPr>
                    <p:cNvPicPr/>
                    <p:nvPr/>
                  </p:nvPicPr>
                  <p:blipFill>
                    <a:blip r:embed="rId1410"/>
                    <a:stretch>
                      <a:fillRect/>
                    </a:stretch>
                  </p:blipFill>
                  <p:spPr>
                    <a:xfrm>
                      <a:off x="1922418" y="1610401"/>
                      <a:ext cx="205665" cy="23820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49">
                  <p14:nvContentPartPr>
                    <p14:cNvPr id="425" name="Håndskrift 424">
                      <a:extLst>
                        <a:ext uri="{FF2B5EF4-FFF2-40B4-BE49-F238E27FC236}">
                          <a16:creationId xmlns:a16="http://schemas.microsoft.com/office/drawing/2014/main" id="{C8CC72C6-6B47-49C4-8186-8EB0747FB48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89917" y="1599026"/>
                    <a:ext cx="98640" cy="142200"/>
                  </p14:xfrm>
                </p:contentPart>
              </mc:Choice>
              <mc:Fallback xmlns="">
                <p:pic>
                  <p:nvPicPr>
                    <p:cNvPr id="425" name="Håndskrift 424">
                      <a:extLst>
                        <a:ext uri="{FF2B5EF4-FFF2-40B4-BE49-F238E27FC236}">
                          <a16:creationId xmlns:a16="http://schemas.microsoft.com/office/drawing/2014/main" id="{C8CC72C6-6B47-49C4-8186-8EB0747FB486}"/>
                        </a:ext>
                      </a:extLst>
                    </p:cNvPr>
                    <p:cNvPicPr/>
                    <p:nvPr/>
                  </p:nvPicPr>
                  <p:blipFill>
                    <a:blip r:embed="rId1373"/>
                    <a:stretch>
                      <a:fillRect/>
                    </a:stretch>
                  </p:blipFill>
                  <p:spPr>
                    <a:xfrm>
                      <a:off x="1536598" y="1522983"/>
                      <a:ext cx="204745" cy="29352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50">
                  <p14:nvContentPartPr>
                    <p14:cNvPr id="426" name="Håndskrift 425">
                      <a:extLst>
                        <a:ext uri="{FF2B5EF4-FFF2-40B4-BE49-F238E27FC236}">
                          <a16:creationId xmlns:a16="http://schemas.microsoft.com/office/drawing/2014/main" id="{B73A7679-CDD2-4F9F-BA25-CF572E88746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31157" y="1472666"/>
                    <a:ext cx="17280" cy="26640"/>
                  </p14:xfrm>
                </p:contentPart>
              </mc:Choice>
              <mc:Fallback xmlns="">
                <p:pic>
                  <p:nvPicPr>
                    <p:cNvPr id="426" name="Håndskrift 425">
                      <a:extLst>
                        <a:ext uri="{FF2B5EF4-FFF2-40B4-BE49-F238E27FC236}">
                          <a16:creationId xmlns:a16="http://schemas.microsoft.com/office/drawing/2014/main" id="{B73A7679-CDD2-4F9F-BA25-CF572E887466}"/>
                        </a:ext>
                      </a:extLst>
                    </p:cNvPr>
                    <p:cNvPicPr/>
                    <p:nvPr/>
                  </p:nvPicPr>
                  <p:blipFill>
                    <a:blip r:embed="rId1087"/>
                    <a:stretch>
                      <a:fillRect/>
                    </a:stretch>
                  </p:blipFill>
                  <p:spPr>
                    <a:xfrm>
                      <a:off x="1378793" y="1398666"/>
                      <a:ext cx="121484" cy="1739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51">
                  <p14:nvContentPartPr>
                    <p14:cNvPr id="427" name="Håndskrift 426">
                      <a:extLst>
                        <a:ext uri="{FF2B5EF4-FFF2-40B4-BE49-F238E27FC236}">
                          <a16:creationId xmlns:a16="http://schemas.microsoft.com/office/drawing/2014/main" id="{7BE9E43D-F4B0-455E-8D38-5FB47F13A88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55837" y="1560146"/>
                    <a:ext cx="76680" cy="101520"/>
                  </p14:xfrm>
                </p:contentPart>
              </mc:Choice>
              <mc:Fallback xmlns="">
                <p:pic>
                  <p:nvPicPr>
                    <p:cNvPr id="427" name="Håndskrift 426">
                      <a:extLst>
                        <a:ext uri="{FF2B5EF4-FFF2-40B4-BE49-F238E27FC236}">
                          <a16:creationId xmlns:a16="http://schemas.microsoft.com/office/drawing/2014/main" id="{7BE9E43D-F4B0-455E-8D38-5FB47F13A885}"/>
                        </a:ext>
                      </a:extLst>
                    </p:cNvPr>
                    <p:cNvPicPr/>
                    <p:nvPr/>
                  </p:nvPicPr>
                  <p:blipFill>
                    <a:blip r:embed="rId1339"/>
                    <a:stretch>
                      <a:fillRect/>
                    </a:stretch>
                  </p:blipFill>
                  <p:spPr>
                    <a:xfrm>
                      <a:off x="1202587" y="1483815"/>
                      <a:ext cx="182648" cy="25341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52">
                  <p14:nvContentPartPr>
                    <p14:cNvPr id="428" name="Håndskrift 427">
                      <a:extLst>
                        <a:ext uri="{FF2B5EF4-FFF2-40B4-BE49-F238E27FC236}">
                          <a16:creationId xmlns:a16="http://schemas.microsoft.com/office/drawing/2014/main" id="{20B9FC62-6FCA-47A2-999A-5915A54AD62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75357" y="1772906"/>
                    <a:ext cx="8640" cy="12960"/>
                  </p14:xfrm>
                </p:contentPart>
              </mc:Choice>
              <mc:Fallback xmlns="">
                <p:pic>
                  <p:nvPicPr>
                    <p:cNvPr id="428" name="Håndskrift 427">
                      <a:extLst>
                        <a:ext uri="{FF2B5EF4-FFF2-40B4-BE49-F238E27FC236}">
                          <a16:creationId xmlns:a16="http://schemas.microsoft.com/office/drawing/2014/main" id="{20B9FC62-6FCA-47A2-999A-5915A54AD627}"/>
                        </a:ext>
                      </a:extLst>
                    </p:cNvPr>
                    <p:cNvPicPr/>
                    <p:nvPr/>
                  </p:nvPicPr>
                  <p:blipFill>
                    <a:blip r:embed="rId1090"/>
                    <a:stretch>
                      <a:fillRect/>
                    </a:stretch>
                  </p:blipFill>
                  <p:spPr>
                    <a:xfrm>
                      <a:off x="1321357" y="1700906"/>
                      <a:ext cx="116100" cy="15624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53">
                  <p14:nvContentPartPr>
                    <p14:cNvPr id="429" name="Håndskrift 428">
                      <a:extLst>
                        <a:ext uri="{FF2B5EF4-FFF2-40B4-BE49-F238E27FC236}">
                          <a16:creationId xmlns:a16="http://schemas.microsoft.com/office/drawing/2014/main" id="{A77ADE13-98BF-4521-B46C-CE75171906E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51237" y="1868306"/>
                    <a:ext cx="34920" cy="19800"/>
                  </p14:xfrm>
                </p:contentPart>
              </mc:Choice>
              <mc:Fallback xmlns="">
                <p:pic>
                  <p:nvPicPr>
                    <p:cNvPr id="429" name="Håndskrift 428">
                      <a:extLst>
                        <a:ext uri="{FF2B5EF4-FFF2-40B4-BE49-F238E27FC236}">
                          <a16:creationId xmlns:a16="http://schemas.microsoft.com/office/drawing/2014/main" id="{A77ADE13-98BF-4521-B46C-CE75171906E7}"/>
                        </a:ext>
                      </a:extLst>
                    </p:cNvPr>
                    <p:cNvPicPr/>
                    <p:nvPr/>
                  </p:nvPicPr>
                  <p:blipFill>
                    <a:blip r:embed="rId1030"/>
                    <a:stretch>
                      <a:fillRect/>
                    </a:stretch>
                  </p:blipFill>
                  <p:spPr>
                    <a:xfrm>
                      <a:off x="1298328" y="1794973"/>
                      <a:ext cx="140209" cy="16573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54">
                  <p14:nvContentPartPr>
                    <p14:cNvPr id="430" name="Håndskrift 429">
                      <a:extLst>
                        <a:ext uri="{FF2B5EF4-FFF2-40B4-BE49-F238E27FC236}">
                          <a16:creationId xmlns:a16="http://schemas.microsoft.com/office/drawing/2014/main" id="{0F6FAA51-AA23-4A27-93DF-354041C04B5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02437" y="1963706"/>
                    <a:ext cx="3600" cy="360"/>
                  </p14:xfrm>
                </p:contentPart>
              </mc:Choice>
              <mc:Fallback xmlns="">
                <p:pic>
                  <p:nvPicPr>
                    <p:cNvPr id="430" name="Håndskrift 429">
                      <a:extLst>
                        <a:ext uri="{FF2B5EF4-FFF2-40B4-BE49-F238E27FC236}">
                          <a16:creationId xmlns:a16="http://schemas.microsoft.com/office/drawing/2014/main" id="{0F6FAA51-AA23-4A27-93DF-354041C04B5D}"/>
                        </a:ext>
                      </a:extLst>
                    </p:cNvPr>
                    <p:cNvPicPr/>
                    <p:nvPr/>
                  </p:nvPicPr>
                  <p:blipFill>
                    <a:blip r:embed="rId1093"/>
                    <a:stretch>
                      <a:fillRect/>
                    </a:stretch>
                  </p:blipFill>
                  <p:spPr>
                    <a:xfrm>
                      <a:off x="1451008" y="1927706"/>
                      <a:ext cx="105943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55">
                  <p14:nvContentPartPr>
                    <p14:cNvPr id="431" name="Håndskrift 430">
                      <a:extLst>
                        <a:ext uri="{FF2B5EF4-FFF2-40B4-BE49-F238E27FC236}">
                          <a16:creationId xmlns:a16="http://schemas.microsoft.com/office/drawing/2014/main" id="{5FAB40EA-16DC-4C7C-997C-AADABB3A2AF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78517" y="1947506"/>
                    <a:ext cx="49680" cy="39240"/>
                  </p14:xfrm>
                </p:contentPart>
              </mc:Choice>
              <mc:Fallback xmlns="">
                <p:pic>
                  <p:nvPicPr>
                    <p:cNvPr id="431" name="Håndskrift 430">
                      <a:extLst>
                        <a:ext uri="{FF2B5EF4-FFF2-40B4-BE49-F238E27FC236}">
                          <a16:creationId xmlns:a16="http://schemas.microsoft.com/office/drawing/2014/main" id="{5FAB40EA-16DC-4C7C-997C-AADABB3A2AF0}"/>
                        </a:ext>
                      </a:extLst>
                    </p:cNvPr>
                    <p:cNvPicPr/>
                    <p:nvPr/>
                  </p:nvPicPr>
                  <p:blipFill>
                    <a:blip r:embed="rId1024"/>
                    <a:stretch>
                      <a:fillRect/>
                    </a:stretch>
                  </p:blipFill>
                  <p:spPr>
                    <a:xfrm>
                      <a:off x="1225098" y="1872044"/>
                      <a:ext cx="155985" cy="18940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56">
                  <p14:nvContentPartPr>
                    <p14:cNvPr id="432" name="Håndskrift 431">
                      <a:extLst>
                        <a:ext uri="{FF2B5EF4-FFF2-40B4-BE49-F238E27FC236}">
                          <a16:creationId xmlns:a16="http://schemas.microsoft.com/office/drawing/2014/main" id="{56CD172D-F9D4-4A67-B051-471EC92BD26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41277" y="2019506"/>
                    <a:ext cx="21960" cy="14400"/>
                  </p14:xfrm>
                </p:contentPart>
              </mc:Choice>
              <mc:Fallback xmlns="">
                <p:pic>
                  <p:nvPicPr>
                    <p:cNvPr id="432" name="Håndskrift 431">
                      <a:extLst>
                        <a:ext uri="{FF2B5EF4-FFF2-40B4-BE49-F238E27FC236}">
                          <a16:creationId xmlns:a16="http://schemas.microsoft.com/office/drawing/2014/main" id="{56CD172D-F9D4-4A67-B051-471EC92BD26E}"/>
                        </a:ext>
                      </a:extLst>
                    </p:cNvPr>
                    <p:cNvPicPr/>
                    <p:nvPr/>
                  </p:nvPicPr>
                  <p:blipFill>
                    <a:blip r:embed="rId1028"/>
                    <a:stretch>
                      <a:fillRect/>
                    </a:stretch>
                  </p:blipFill>
                  <p:spPr>
                    <a:xfrm>
                      <a:off x="987716" y="1947506"/>
                      <a:ext cx="128546" cy="15768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57">
                  <p14:nvContentPartPr>
                    <p14:cNvPr id="433" name="Håndskrift 432">
                      <a:extLst>
                        <a:ext uri="{FF2B5EF4-FFF2-40B4-BE49-F238E27FC236}">
                          <a16:creationId xmlns:a16="http://schemas.microsoft.com/office/drawing/2014/main" id="{AD9D162F-B9CF-4AAB-9187-086C72E97B1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874237" y="1908266"/>
                    <a:ext cx="39240" cy="63720"/>
                  </p14:xfrm>
                </p:contentPart>
              </mc:Choice>
              <mc:Fallback xmlns="">
                <p:pic>
                  <p:nvPicPr>
                    <p:cNvPr id="433" name="Håndskrift 432">
                      <a:extLst>
                        <a:ext uri="{FF2B5EF4-FFF2-40B4-BE49-F238E27FC236}">
                          <a16:creationId xmlns:a16="http://schemas.microsoft.com/office/drawing/2014/main" id="{AD9D162F-B9CF-4AAB-9187-086C72E97B15}"/>
                        </a:ext>
                      </a:extLst>
                    </p:cNvPr>
                    <p:cNvPicPr/>
                    <p:nvPr/>
                  </p:nvPicPr>
                  <p:blipFill>
                    <a:blip r:embed="rId1144"/>
                    <a:stretch>
                      <a:fillRect/>
                    </a:stretch>
                  </p:blipFill>
                  <p:spPr>
                    <a:xfrm>
                      <a:off x="821210" y="1832409"/>
                      <a:ext cx="144764" cy="21467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58">
                  <p14:nvContentPartPr>
                    <p14:cNvPr id="434" name="Håndskrift 433">
                      <a:extLst>
                        <a:ext uri="{FF2B5EF4-FFF2-40B4-BE49-F238E27FC236}">
                          <a16:creationId xmlns:a16="http://schemas.microsoft.com/office/drawing/2014/main" id="{6BF0C46D-44C0-4AD0-A37A-C3C9128EC55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86757" y="2146586"/>
                    <a:ext cx="51840" cy="93600"/>
                  </p14:xfrm>
                </p:contentPart>
              </mc:Choice>
              <mc:Fallback xmlns="">
                <p:pic>
                  <p:nvPicPr>
                    <p:cNvPr id="434" name="Håndskrift 433">
                      <a:extLst>
                        <a:ext uri="{FF2B5EF4-FFF2-40B4-BE49-F238E27FC236}">
                          <a16:creationId xmlns:a16="http://schemas.microsoft.com/office/drawing/2014/main" id="{6BF0C46D-44C0-4AD0-A37A-C3C9128EC55A}"/>
                        </a:ext>
                      </a:extLst>
                    </p:cNvPr>
                    <p:cNvPicPr/>
                    <p:nvPr/>
                  </p:nvPicPr>
                  <p:blipFill>
                    <a:blip r:embed="rId1058"/>
                    <a:stretch>
                      <a:fillRect/>
                    </a:stretch>
                  </p:blipFill>
                  <p:spPr>
                    <a:xfrm>
                      <a:off x="733859" y="2070488"/>
                      <a:ext cx="157107" cy="24503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59">
                  <p14:nvContentPartPr>
                    <p14:cNvPr id="435" name="Håndskrift 434">
                      <a:extLst>
                        <a:ext uri="{FF2B5EF4-FFF2-40B4-BE49-F238E27FC236}">
                          <a16:creationId xmlns:a16="http://schemas.microsoft.com/office/drawing/2014/main" id="{112F7AA7-92C0-4AFC-BE44-95F058BF1A4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91357" y="2281586"/>
                    <a:ext cx="82440" cy="105120"/>
                  </p14:xfrm>
                </p:contentPart>
              </mc:Choice>
              <mc:Fallback xmlns="">
                <p:pic>
                  <p:nvPicPr>
                    <p:cNvPr id="435" name="Håndskrift 434">
                      <a:extLst>
                        <a:ext uri="{FF2B5EF4-FFF2-40B4-BE49-F238E27FC236}">
                          <a16:creationId xmlns:a16="http://schemas.microsoft.com/office/drawing/2014/main" id="{112F7AA7-92C0-4AFC-BE44-95F058BF1A44}"/>
                        </a:ext>
                      </a:extLst>
                    </p:cNvPr>
                    <p:cNvPicPr/>
                    <p:nvPr/>
                  </p:nvPicPr>
                  <p:blipFill>
                    <a:blip r:embed="rId1005"/>
                    <a:stretch>
                      <a:fillRect/>
                    </a:stretch>
                  </p:blipFill>
                  <p:spPr>
                    <a:xfrm>
                      <a:off x="638170" y="2205412"/>
                      <a:ext cx="188282" cy="25670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60">
                  <p14:nvContentPartPr>
                    <p14:cNvPr id="436" name="Håndskrift 435">
                      <a:extLst>
                        <a:ext uri="{FF2B5EF4-FFF2-40B4-BE49-F238E27FC236}">
                          <a16:creationId xmlns:a16="http://schemas.microsoft.com/office/drawing/2014/main" id="{DC442A5A-E4F5-473E-A4FE-E21015587D0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37597" y="2519906"/>
                    <a:ext cx="73800" cy="29880"/>
                  </p14:xfrm>
                </p:contentPart>
              </mc:Choice>
              <mc:Fallback xmlns="">
                <p:pic>
                  <p:nvPicPr>
                    <p:cNvPr id="436" name="Håndskrift 435">
                      <a:extLst>
                        <a:ext uri="{FF2B5EF4-FFF2-40B4-BE49-F238E27FC236}">
                          <a16:creationId xmlns:a16="http://schemas.microsoft.com/office/drawing/2014/main" id="{DC442A5A-E4F5-473E-A4FE-E21015587D06}"/>
                        </a:ext>
                      </a:extLst>
                    </p:cNvPr>
                    <p:cNvPicPr/>
                    <p:nvPr/>
                  </p:nvPicPr>
                  <p:blipFill>
                    <a:blip r:embed="rId1034"/>
                    <a:stretch>
                      <a:fillRect/>
                    </a:stretch>
                  </p:blipFill>
                  <p:spPr>
                    <a:xfrm>
                      <a:off x="884503" y="2443291"/>
                      <a:ext cx="179456" cy="18234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61">
                  <p14:nvContentPartPr>
                    <p14:cNvPr id="437" name="Håndskrift 436">
                      <a:extLst>
                        <a:ext uri="{FF2B5EF4-FFF2-40B4-BE49-F238E27FC236}">
                          <a16:creationId xmlns:a16="http://schemas.microsoft.com/office/drawing/2014/main" id="{9D94A5E2-1703-4CAE-A75C-39DE26D448F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844077" y="2501186"/>
                    <a:ext cx="10440" cy="19080"/>
                  </p14:xfrm>
                </p:contentPart>
              </mc:Choice>
              <mc:Fallback xmlns="">
                <p:pic>
                  <p:nvPicPr>
                    <p:cNvPr id="437" name="Håndskrift 436">
                      <a:extLst>
                        <a:ext uri="{FF2B5EF4-FFF2-40B4-BE49-F238E27FC236}">
                          <a16:creationId xmlns:a16="http://schemas.microsoft.com/office/drawing/2014/main" id="{9D94A5E2-1703-4CAE-A75C-39DE26D448F2}"/>
                        </a:ext>
                      </a:extLst>
                    </p:cNvPr>
                    <p:cNvPicPr/>
                    <p:nvPr/>
                  </p:nvPicPr>
                  <p:blipFill>
                    <a:blip r:embed="rId1090"/>
                    <a:stretch>
                      <a:fillRect/>
                    </a:stretch>
                  </p:blipFill>
                  <p:spPr>
                    <a:xfrm>
                      <a:off x="1791877" y="2427801"/>
                      <a:ext cx="114318" cy="16511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62">
                  <p14:nvContentPartPr>
                    <p14:cNvPr id="438" name="Håndskrift 437">
                      <a:extLst>
                        <a:ext uri="{FF2B5EF4-FFF2-40B4-BE49-F238E27FC236}">
                          <a16:creationId xmlns:a16="http://schemas.microsoft.com/office/drawing/2014/main" id="{56BAE4C0-DB10-42C0-BF9B-117671A2EF2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71517" y="2146586"/>
                    <a:ext cx="90720" cy="100440"/>
                  </p14:xfrm>
                </p:contentPart>
              </mc:Choice>
              <mc:Fallback xmlns="">
                <p:pic>
                  <p:nvPicPr>
                    <p:cNvPr id="438" name="Håndskrift 437">
                      <a:extLst>
                        <a:ext uri="{FF2B5EF4-FFF2-40B4-BE49-F238E27FC236}">
                          <a16:creationId xmlns:a16="http://schemas.microsoft.com/office/drawing/2014/main" id="{56BAE4C0-DB10-42C0-BF9B-117671A2EF21}"/>
                        </a:ext>
                      </a:extLst>
                    </p:cNvPr>
                    <p:cNvPicPr/>
                    <p:nvPr/>
                  </p:nvPicPr>
                  <p:blipFill>
                    <a:blip r:embed="rId1410"/>
                    <a:stretch>
                      <a:fillRect/>
                    </a:stretch>
                  </p:blipFill>
                  <p:spPr>
                    <a:xfrm>
                      <a:off x="1918152" y="2070495"/>
                      <a:ext cx="196916" cy="25186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63">
                  <p14:nvContentPartPr>
                    <p14:cNvPr id="439" name="Håndskrift 438">
                      <a:extLst>
                        <a:ext uri="{FF2B5EF4-FFF2-40B4-BE49-F238E27FC236}">
                          <a16:creationId xmlns:a16="http://schemas.microsoft.com/office/drawing/2014/main" id="{4FAD16D6-26BD-41E8-9DB0-C0FDB6A7CAC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74397" y="2218226"/>
                    <a:ext cx="62280" cy="155160"/>
                  </p14:xfrm>
                </p:contentPart>
              </mc:Choice>
              <mc:Fallback xmlns="">
                <p:pic>
                  <p:nvPicPr>
                    <p:cNvPr id="439" name="Håndskrift 438">
                      <a:extLst>
                        <a:ext uri="{FF2B5EF4-FFF2-40B4-BE49-F238E27FC236}">
                          <a16:creationId xmlns:a16="http://schemas.microsoft.com/office/drawing/2014/main" id="{4FAD16D6-26BD-41E8-9DB0-C0FDB6A7CAC8}"/>
                        </a:ext>
                      </a:extLst>
                    </p:cNvPr>
                    <p:cNvPicPr/>
                    <p:nvPr/>
                  </p:nvPicPr>
                  <p:blipFill>
                    <a:blip r:embed="rId1019"/>
                    <a:stretch>
                      <a:fillRect/>
                    </a:stretch>
                  </p:blipFill>
                  <p:spPr>
                    <a:xfrm>
                      <a:off x="1921166" y="2141793"/>
                      <a:ext cx="168209" cy="30726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64">
                  <p14:nvContentPartPr>
                    <p14:cNvPr id="440" name="Håndskrift 439">
                      <a:extLst>
                        <a:ext uri="{FF2B5EF4-FFF2-40B4-BE49-F238E27FC236}">
                          <a16:creationId xmlns:a16="http://schemas.microsoft.com/office/drawing/2014/main" id="{4FAE03BB-8E2F-4FB2-8392-E211CE95A38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38717" y="3036866"/>
                    <a:ext cx="5040" cy="8640"/>
                  </p14:xfrm>
                </p:contentPart>
              </mc:Choice>
              <mc:Fallback xmlns="">
                <p:pic>
                  <p:nvPicPr>
                    <p:cNvPr id="440" name="Håndskrift 439">
                      <a:extLst>
                        <a:ext uri="{FF2B5EF4-FFF2-40B4-BE49-F238E27FC236}">
                          <a16:creationId xmlns:a16="http://schemas.microsoft.com/office/drawing/2014/main" id="{4FAE03BB-8E2F-4FB2-8392-E211CE95A387}"/>
                        </a:ext>
                      </a:extLst>
                    </p:cNvPr>
                    <p:cNvPicPr/>
                    <p:nvPr/>
                  </p:nvPicPr>
                  <p:blipFill>
                    <a:blip r:embed="rId1090"/>
                    <a:stretch>
                      <a:fillRect/>
                    </a:stretch>
                  </p:blipFill>
                  <p:spPr>
                    <a:xfrm>
                      <a:off x="1388317" y="2964866"/>
                      <a:ext cx="105336" cy="15192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65">
                  <p14:nvContentPartPr>
                    <p14:cNvPr id="441" name="Håndskrift 440">
                      <a:extLst>
                        <a:ext uri="{FF2B5EF4-FFF2-40B4-BE49-F238E27FC236}">
                          <a16:creationId xmlns:a16="http://schemas.microsoft.com/office/drawing/2014/main" id="{14BA7143-DE7C-43DC-8A51-DAA3CDC36F17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79957" y="3021026"/>
                    <a:ext cx="63360" cy="73080"/>
                  </p14:xfrm>
                </p:contentPart>
              </mc:Choice>
              <mc:Fallback xmlns="">
                <p:pic>
                  <p:nvPicPr>
                    <p:cNvPr id="441" name="Håndskrift 440">
                      <a:extLst>
                        <a:ext uri="{FF2B5EF4-FFF2-40B4-BE49-F238E27FC236}">
                          <a16:creationId xmlns:a16="http://schemas.microsoft.com/office/drawing/2014/main" id="{14BA7143-DE7C-43DC-8A51-DAA3CDC36F17}"/>
                        </a:ext>
                      </a:extLst>
                    </p:cNvPr>
                    <p:cNvPicPr/>
                    <p:nvPr/>
                  </p:nvPicPr>
                  <p:blipFill>
                    <a:blip r:embed="rId1386"/>
                    <a:stretch>
                      <a:fillRect/>
                    </a:stretch>
                  </p:blipFill>
                  <p:spPr>
                    <a:xfrm>
                      <a:off x="1226713" y="2944100"/>
                      <a:ext cx="169315" cy="22616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66">
                  <p14:nvContentPartPr>
                    <p14:cNvPr id="442" name="Håndskrift 441">
                      <a:extLst>
                        <a:ext uri="{FF2B5EF4-FFF2-40B4-BE49-F238E27FC236}">
                          <a16:creationId xmlns:a16="http://schemas.microsoft.com/office/drawing/2014/main" id="{831BAE2A-763B-4726-856D-7A909E0836E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14957" y="3068906"/>
                    <a:ext cx="63000" cy="79200"/>
                  </p14:xfrm>
                </p:contentPart>
              </mc:Choice>
              <mc:Fallback xmlns="">
                <p:pic>
                  <p:nvPicPr>
                    <p:cNvPr id="442" name="Håndskrift 441">
                      <a:extLst>
                        <a:ext uri="{FF2B5EF4-FFF2-40B4-BE49-F238E27FC236}">
                          <a16:creationId xmlns:a16="http://schemas.microsoft.com/office/drawing/2014/main" id="{831BAE2A-763B-4726-856D-7A909E0836E6}"/>
                        </a:ext>
                      </a:extLst>
                    </p:cNvPr>
                    <p:cNvPicPr/>
                    <p:nvPr/>
                  </p:nvPicPr>
                  <p:blipFill>
                    <a:blip r:embed="rId1386"/>
                    <a:stretch>
                      <a:fillRect/>
                    </a:stretch>
                  </p:blipFill>
                  <p:spPr>
                    <a:xfrm>
                      <a:off x="1361567" y="2993477"/>
                      <a:ext cx="169246" cy="22930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67">
                  <p14:nvContentPartPr>
                    <p14:cNvPr id="443" name="Håndskrift 442">
                      <a:extLst>
                        <a:ext uri="{FF2B5EF4-FFF2-40B4-BE49-F238E27FC236}">
                          <a16:creationId xmlns:a16="http://schemas.microsoft.com/office/drawing/2014/main" id="{5BF42DE6-6276-4B85-BE05-2B54BFD8C46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02437" y="3084746"/>
                    <a:ext cx="15480" cy="36000"/>
                  </p14:xfrm>
                </p:contentPart>
              </mc:Choice>
              <mc:Fallback xmlns="">
                <p:pic>
                  <p:nvPicPr>
                    <p:cNvPr id="443" name="Håndskrift 442">
                      <a:extLst>
                        <a:ext uri="{FF2B5EF4-FFF2-40B4-BE49-F238E27FC236}">
                          <a16:creationId xmlns:a16="http://schemas.microsoft.com/office/drawing/2014/main" id="{5BF42DE6-6276-4B85-BE05-2B54BFD8C46A}"/>
                        </a:ext>
                      </a:extLst>
                    </p:cNvPr>
                    <p:cNvPicPr/>
                    <p:nvPr/>
                  </p:nvPicPr>
                  <p:blipFill>
                    <a:blip r:embed="rId1048"/>
                    <a:stretch>
                      <a:fillRect/>
                    </a:stretch>
                  </p:blipFill>
                  <p:spPr>
                    <a:xfrm>
                      <a:off x="1450837" y="3009746"/>
                      <a:ext cx="118164" cy="1852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68">
                  <p14:nvContentPartPr>
                    <p14:cNvPr id="444" name="Håndskrift 443">
                      <a:extLst>
                        <a:ext uri="{FF2B5EF4-FFF2-40B4-BE49-F238E27FC236}">
                          <a16:creationId xmlns:a16="http://schemas.microsoft.com/office/drawing/2014/main" id="{518B4ECD-820C-4245-9F79-A001B176BDB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86597" y="2981426"/>
                    <a:ext cx="40320" cy="95760"/>
                  </p14:xfrm>
                </p:contentPart>
              </mc:Choice>
              <mc:Fallback xmlns="">
                <p:pic>
                  <p:nvPicPr>
                    <p:cNvPr id="444" name="Håndskrift 443">
                      <a:extLst>
                        <a:ext uri="{FF2B5EF4-FFF2-40B4-BE49-F238E27FC236}">
                          <a16:creationId xmlns:a16="http://schemas.microsoft.com/office/drawing/2014/main" id="{518B4ECD-820C-4245-9F79-A001B176BDBD}"/>
                        </a:ext>
                      </a:extLst>
                    </p:cNvPr>
                    <p:cNvPicPr/>
                    <p:nvPr/>
                  </p:nvPicPr>
                  <p:blipFill>
                    <a:blip r:embed="rId1142"/>
                    <a:stretch>
                      <a:fillRect/>
                    </a:stretch>
                  </p:blipFill>
                  <p:spPr>
                    <a:xfrm>
                      <a:off x="1433544" y="2905426"/>
                      <a:ext cx="145895" cy="247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69">
                  <p14:nvContentPartPr>
                    <p14:cNvPr id="445" name="Håndskrift 444">
                      <a:extLst>
                        <a:ext uri="{FF2B5EF4-FFF2-40B4-BE49-F238E27FC236}">
                          <a16:creationId xmlns:a16="http://schemas.microsoft.com/office/drawing/2014/main" id="{7E509151-2E8F-43F6-8337-EA371CCFD6E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31157" y="3132266"/>
                    <a:ext cx="24120" cy="36360"/>
                  </p14:xfrm>
                </p:contentPart>
              </mc:Choice>
              <mc:Fallback xmlns="">
                <p:pic>
                  <p:nvPicPr>
                    <p:cNvPr id="445" name="Håndskrift 444">
                      <a:extLst>
                        <a:ext uri="{FF2B5EF4-FFF2-40B4-BE49-F238E27FC236}">
                          <a16:creationId xmlns:a16="http://schemas.microsoft.com/office/drawing/2014/main" id="{7E509151-2E8F-43F6-8337-EA371CCFD6E5}"/>
                        </a:ext>
                      </a:extLst>
                    </p:cNvPr>
                    <p:cNvPicPr/>
                    <p:nvPr/>
                  </p:nvPicPr>
                  <p:blipFill>
                    <a:blip r:embed="rId1087"/>
                    <a:stretch>
                      <a:fillRect/>
                    </a:stretch>
                  </p:blipFill>
                  <p:spPr>
                    <a:xfrm>
                      <a:off x="1377557" y="3058062"/>
                      <a:ext cx="130784" cy="18402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70">
                  <p14:nvContentPartPr>
                    <p14:cNvPr id="446" name="Håndskrift 445">
                      <a:extLst>
                        <a:ext uri="{FF2B5EF4-FFF2-40B4-BE49-F238E27FC236}">
                          <a16:creationId xmlns:a16="http://schemas.microsoft.com/office/drawing/2014/main" id="{71EE2DF1-3304-42D6-AB86-6FD151C59F8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51237" y="3116786"/>
                    <a:ext cx="27000" cy="78840"/>
                  </p14:xfrm>
                </p:contentPart>
              </mc:Choice>
              <mc:Fallback xmlns="">
                <p:pic>
                  <p:nvPicPr>
                    <p:cNvPr id="446" name="Håndskrift 445">
                      <a:extLst>
                        <a:ext uri="{FF2B5EF4-FFF2-40B4-BE49-F238E27FC236}">
                          <a16:creationId xmlns:a16="http://schemas.microsoft.com/office/drawing/2014/main" id="{71EE2DF1-3304-42D6-AB86-6FD151C59F89}"/>
                        </a:ext>
                      </a:extLst>
                    </p:cNvPr>
                    <p:cNvPicPr/>
                    <p:nvPr/>
                  </p:nvPicPr>
                  <p:blipFill>
                    <a:blip r:embed="rId1114"/>
                    <a:stretch>
                      <a:fillRect/>
                    </a:stretch>
                  </p:blipFill>
                  <p:spPr>
                    <a:xfrm>
                      <a:off x="1298296" y="3040978"/>
                      <a:ext cx="132353" cy="22969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71">
                  <p14:nvContentPartPr>
                    <p14:cNvPr id="447" name="Håndskrift 446">
                      <a:extLst>
                        <a:ext uri="{FF2B5EF4-FFF2-40B4-BE49-F238E27FC236}">
                          <a16:creationId xmlns:a16="http://schemas.microsoft.com/office/drawing/2014/main" id="{CED6FAE3-73A3-43EC-8ABF-6FC1B12EF57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03717" y="3148466"/>
                    <a:ext cx="18720" cy="59040"/>
                  </p14:xfrm>
                </p:contentPart>
              </mc:Choice>
              <mc:Fallback xmlns="">
                <p:pic>
                  <p:nvPicPr>
                    <p:cNvPr id="447" name="Håndskrift 446">
                      <a:extLst>
                        <a:ext uri="{FF2B5EF4-FFF2-40B4-BE49-F238E27FC236}">
                          <a16:creationId xmlns:a16="http://schemas.microsoft.com/office/drawing/2014/main" id="{CED6FAE3-73A3-43EC-8ABF-6FC1B12EF576}"/>
                        </a:ext>
                      </a:extLst>
                    </p:cNvPr>
                    <p:cNvPicPr/>
                    <p:nvPr/>
                  </p:nvPicPr>
                  <p:blipFill>
                    <a:blip r:embed="rId1070"/>
                    <a:stretch>
                      <a:fillRect/>
                    </a:stretch>
                  </p:blipFill>
                  <p:spPr>
                    <a:xfrm>
                      <a:off x="1248658" y="3072774"/>
                      <a:ext cx="128287" cy="20966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72">
                  <p14:nvContentPartPr>
                    <p14:cNvPr id="448" name="Håndskrift 447">
                      <a:extLst>
                        <a:ext uri="{FF2B5EF4-FFF2-40B4-BE49-F238E27FC236}">
                          <a16:creationId xmlns:a16="http://schemas.microsoft.com/office/drawing/2014/main" id="{F3007E0A-7329-4451-9E0C-2CD5AD07B4A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00397" y="3124346"/>
                    <a:ext cx="360" cy="26640"/>
                  </p14:xfrm>
                </p:contentPart>
              </mc:Choice>
              <mc:Fallback xmlns="">
                <p:pic>
                  <p:nvPicPr>
                    <p:cNvPr id="448" name="Håndskrift 447">
                      <a:extLst>
                        <a:ext uri="{FF2B5EF4-FFF2-40B4-BE49-F238E27FC236}">
                          <a16:creationId xmlns:a16="http://schemas.microsoft.com/office/drawing/2014/main" id="{F3007E0A-7329-4451-9E0C-2CD5AD07B4AD}"/>
                        </a:ext>
                      </a:extLst>
                    </p:cNvPr>
                    <p:cNvPicPr/>
                    <p:nvPr/>
                  </p:nvPicPr>
                  <p:blipFill>
                    <a:blip r:embed="rId1075"/>
                    <a:stretch>
                      <a:fillRect/>
                    </a:stretch>
                  </p:blipFill>
                  <p:spPr>
                    <a:xfrm>
                      <a:off x="1164397" y="3048232"/>
                      <a:ext cx="72000" cy="17810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73">
                  <p14:nvContentPartPr>
                    <p14:cNvPr id="449" name="Håndskrift 448">
                      <a:extLst>
                        <a:ext uri="{FF2B5EF4-FFF2-40B4-BE49-F238E27FC236}">
                          <a16:creationId xmlns:a16="http://schemas.microsoft.com/office/drawing/2014/main" id="{438EE178-DA34-422C-8238-726E5A697DC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01677" y="3140186"/>
                    <a:ext cx="55440" cy="74880"/>
                  </p14:xfrm>
                </p:contentPart>
              </mc:Choice>
              <mc:Fallback xmlns="">
                <p:pic>
                  <p:nvPicPr>
                    <p:cNvPr id="449" name="Håndskrift 448">
                      <a:extLst>
                        <a:ext uri="{FF2B5EF4-FFF2-40B4-BE49-F238E27FC236}">
                          <a16:creationId xmlns:a16="http://schemas.microsoft.com/office/drawing/2014/main" id="{438EE178-DA34-422C-8238-726E5A697DCC}"/>
                        </a:ext>
                      </a:extLst>
                    </p:cNvPr>
                    <p:cNvPicPr/>
                    <p:nvPr/>
                  </p:nvPicPr>
                  <p:blipFill>
                    <a:blip r:embed="rId1022"/>
                    <a:stretch>
                      <a:fillRect/>
                    </a:stretch>
                  </p:blipFill>
                  <p:spPr>
                    <a:xfrm>
                      <a:off x="947852" y="3064550"/>
                      <a:ext cx="162552" cy="22539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74">
                  <p14:nvContentPartPr>
                    <p14:cNvPr id="450" name="Håndskrift 449">
                      <a:extLst>
                        <a:ext uri="{FF2B5EF4-FFF2-40B4-BE49-F238E27FC236}">
                          <a16:creationId xmlns:a16="http://schemas.microsoft.com/office/drawing/2014/main" id="{0A1406CE-B714-485A-99C8-47F71E01B96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14197" y="3116786"/>
                    <a:ext cx="127440" cy="41760"/>
                  </p14:xfrm>
                </p:contentPart>
              </mc:Choice>
              <mc:Fallback xmlns="">
                <p:pic>
                  <p:nvPicPr>
                    <p:cNvPr id="450" name="Håndskrift 449">
                      <a:extLst>
                        <a:ext uri="{FF2B5EF4-FFF2-40B4-BE49-F238E27FC236}">
                          <a16:creationId xmlns:a16="http://schemas.microsoft.com/office/drawing/2014/main" id="{0A1406CE-B714-485A-99C8-47F71E01B96E}"/>
                        </a:ext>
                      </a:extLst>
                    </p:cNvPr>
                    <p:cNvPicPr/>
                    <p:nvPr/>
                  </p:nvPicPr>
                  <p:blipFill>
                    <a:blip r:embed="rId1001"/>
                    <a:stretch>
                      <a:fillRect/>
                    </a:stretch>
                  </p:blipFill>
                  <p:spPr>
                    <a:xfrm>
                      <a:off x="860875" y="3040859"/>
                      <a:ext cx="233551" cy="19285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75">
                  <p14:nvContentPartPr>
                    <p14:cNvPr id="451" name="Håndskrift 450">
                      <a:extLst>
                        <a:ext uri="{FF2B5EF4-FFF2-40B4-BE49-F238E27FC236}">
                          <a16:creationId xmlns:a16="http://schemas.microsoft.com/office/drawing/2014/main" id="{EC34686D-DE7F-44ED-BC3E-2AE1F0AA43E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04997" y="3183386"/>
                    <a:ext cx="73080" cy="46440"/>
                  </p14:xfrm>
                </p:contentPart>
              </mc:Choice>
              <mc:Fallback xmlns="">
                <p:pic>
                  <p:nvPicPr>
                    <p:cNvPr id="451" name="Håndskrift 450">
                      <a:extLst>
                        <a:ext uri="{FF2B5EF4-FFF2-40B4-BE49-F238E27FC236}">
                          <a16:creationId xmlns:a16="http://schemas.microsoft.com/office/drawing/2014/main" id="{EC34686D-DE7F-44ED-BC3E-2AE1F0AA43E3}"/>
                        </a:ext>
                      </a:extLst>
                    </p:cNvPr>
                    <p:cNvPicPr/>
                    <p:nvPr/>
                  </p:nvPicPr>
                  <p:blipFill>
                    <a:blip r:embed="rId972"/>
                    <a:stretch>
                      <a:fillRect/>
                    </a:stretch>
                  </p:blipFill>
                  <p:spPr>
                    <a:xfrm>
                      <a:off x="1052040" y="3108483"/>
                      <a:ext cx="178463" cy="19549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76">
                  <p14:nvContentPartPr>
                    <p14:cNvPr id="452" name="Håndskrift 451">
                      <a:extLst>
                        <a:ext uri="{FF2B5EF4-FFF2-40B4-BE49-F238E27FC236}">
                          <a16:creationId xmlns:a16="http://schemas.microsoft.com/office/drawing/2014/main" id="{E5110BC7-3CD6-4CC7-8013-0A0F4C13B17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04637" y="3124346"/>
                    <a:ext cx="8640" cy="68040"/>
                  </p14:xfrm>
                </p:contentPart>
              </mc:Choice>
              <mc:Fallback xmlns="">
                <p:pic>
                  <p:nvPicPr>
                    <p:cNvPr id="452" name="Håndskrift 451">
                      <a:extLst>
                        <a:ext uri="{FF2B5EF4-FFF2-40B4-BE49-F238E27FC236}">
                          <a16:creationId xmlns:a16="http://schemas.microsoft.com/office/drawing/2014/main" id="{E5110BC7-3CD6-4CC7-8013-0A0F4C13B171}"/>
                        </a:ext>
                      </a:extLst>
                    </p:cNvPr>
                    <p:cNvPicPr/>
                    <p:nvPr/>
                  </p:nvPicPr>
                  <p:blipFill>
                    <a:blip r:embed="rId1064"/>
                    <a:stretch>
                      <a:fillRect/>
                    </a:stretch>
                  </p:blipFill>
                  <p:spPr>
                    <a:xfrm>
                      <a:off x="1050637" y="3047897"/>
                      <a:ext cx="116100" cy="22017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77">
                  <p14:nvContentPartPr>
                    <p14:cNvPr id="453" name="Håndskrift 452">
                      <a:extLst>
                        <a:ext uri="{FF2B5EF4-FFF2-40B4-BE49-F238E27FC236}">
                          <a16:creationId xmlns:a16="http://schemas.microsoft.com/office/drawing/2014/main" id="{EEA517A9-BDF3-41E5-95A9-313B36CAACB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73317" y="3235586"/>
                    <a:ext cx="20880" cy="74160"/>
                  </p14:xfrm>
                </p:contentPart>
              </mc:Choice>
              <mc:Fallback xmlns="">
                <p:pic>
                  <p:nvPicPr>
                    <p:cNvPr id="453" name="Håndskrift 452">
                      <a:extLst>
                        <a:ext uri="{FF2B5EF4-FFF2-40B4-BE49-F238E27FC236}">
                          <a16:creationId xmlns:a16="http://schemas.microsoft.com/office/drawing/2014/main" id="{EEA517A9-BDF3-41E5-95A9-313B36CAACBF}"/>
                        </a:ext>
                      </a:extLst>
                    </p:cNvPr>
                    <p:cNvPicPr/>
                    <p:nvPr/>
                  </p:nvPicPr>
                  <p:blipFill>
                    <a:blip r:embed="rId1114"/>
                    <a:stretch>
                      <a:fillRect/>
                    </a:stretch>
                  </p:blipFill>
                  <p:spPr>
                    <a:xfrm>
                      <a:off x="1019779" y="3159913"/>
                      <a:ext cx="127422" cy="22475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78">
                  <p14:nvContentPartPr>
                    <p14:cNvPr id="454" name="Håndskrift 453">
                      <a:extLst>
                        <a:ext uri="{FF2B5EF4-FFF2-40B4-BE49-F238E27FC236}">
                          <a16:creationId xmlns:a16="http://schemas.microsoft.com/office/drawing/2014/main" id="{29147E68-31B3-4E69-9CB7-C6CE908E0C9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12917" y="3267626"/>
                    <a:ext cx="78840" cy="38880"/>
                  </p14:xfrm>
                </p:contentPart>
              </mc:Choice>
              <mc:Fallback xmlns="">
                <p:pic>
                  <p:nvPicPr>
                    <p:cNvPr id="454" name="Håndskrift 453">
                      <a:extLst>
                        <a:ext uri="{FF2B5EF4-FFF2-40B4-BE49-F238E27FC236}">
                          <a16:creationId xmlns:a16="http://schemas.microsoft.com/office/drawing/2014/main" id="{29147E68-31B3-4E69-9CB7-C6CE908E0C9D}"/>
                        </a:ext>
                      </a:extLst>
                    </p:cNvPr>
                    <p:cNvPicPr/>
                    <p:nvPr/>
                  </p:nvPicPr>
                  <p:blipFill>
                    <a:blip r:embed="rId1034"/>
                    <a:stretch>
                      <a:fillRect/>
                    </a:stretch>
                  </p:blipFill>
                  <p:spPr>
                    <a:xfrm>
                      <a:off x="1059284" y="3192857"/>
                      <a:ext cx="185569" cy="18767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79">
                  <p14:nvContentPartPr>
                    <p14:cNvPr id="455" name="Håndskrift 454">
                      <a:extLst>
                        <a:ext uri="{FF2B5EF4-FFF2-40B4-BE49-F238E27FC236}">
                          <a16:creationId xmlns:a16="http://schemas.microsoft.com/office/drawing/2014/main" id="{47086345-1AC4-41AA-AD0C-11737BECFCD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192477" y="3227666"/>
                    <a:ext cx="55080" cy="54720"/>
                  </p14:xfrm>
                </p:contentPart>
              </mc:Choice>
              <mc:Fallback xmlns="">
                <p:pic>
                  <p:nvPicPr>
                    <p:cNvPr id="455" name="Håndskrift 454">
                      <a:extLst>
                        <a:ext uri="{FF2B5EF4-FFF2-40B4-BE49-F238E27FC236}">
                          <a16:creationId xmlns:a16="http://schemas.microsoft.com/office/drawing/2014/main" id="{47086345-1AC4-41AA-AD0C-11737BECFCDC}"/>
                        </a:ext>
                      </a:extLst>
                    </p:cNvPr>
                    <p:cNvPicPr/>
                    <p:nvPr/>
                  </p:nvPicPr>
                  <p:blipFill>
                    <a:blip r:embed="rId984"/>
                    <a:stretch>
                      <a:fillRect/>
                    </a:stretch>
                  </p:blipFill>
                  <p:spPr>
                    <a:xfrm>
                      <a:off x="1139515" y="3152707"/>
                      <a:ext cx="160473" cy="20388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80">
                  <p14:nvContentPartPr>
                    <p14:cNvPr id="456" name="Håndskrift 455">
                      <a:extLst>
                        <a:ext uri="{FF2B5EF4-FFF2-40B4-BE49-F238E27FC236}">
                          <a16:creationId xmlns:a16="http://schemas.microsoft.com/office/drawing/2014/main" id="{FEDD9639-0B14-4511-9CD8-24A6D900470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232437" y="3140186"/>
                    <a:ext cx="69120" cy="74880"/>
                  </p14:xfrm>
                </p:contentPart>
              </mc:Choice>
              <mc:Fallback xmlns="">
                <p:pic>
                  <p:nvPicPr>
                    <p:cNvPr id="456" name="Håndskrift 455">
                      <a:extLst>
                        <a:ext uri="{FF2B5EF4-FFF2-40B4-BE49-F238E27FC236}">
                          <a16:creationId xmlns:a16="http://schemas.microsoft.com/office/drawing/2014/main" id="{FEDD9639-0B14-4511-9CD8-24A6D9004704}"/>
                        </a:ext>
                      </a:extLst>
                    </p:cNvPr>
                    <p:cNvPicPr/>
                    <p:nvPr/>
                  </p:nvPicPr>
                  <p:blipFill>
                    <a:blip r:embed="rId1386"/>
                    <a:stretch>
                      <a:fillRect/>
                    </a:stretch>
                  </p:blipFill>
                  <p:spPr>
                    <a:xfrm>
                      <a:off x="1178856" y="3064550"/>
                      <a:ext cx="175747" cy="22539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81">
                  <p14:nvContentPartPr>
                    <p14:cNvPr id="457" name="Håndskrift 456">
                      <a:extLst>
                        <a:ext uri="{FF2B5EF4-FFF2-40B4-BE49-F238E27FC236}">
                          <a16:creationId xmlns:a16="http://schemas.microsoft.com/office/drawing/2014/main" id="{65305E1E-2F8A-4CC1-B40F-519B279A1CB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03717" y="3283466"/>
                    <a:ext cx="3600" cy="91440"/>
                  </p14:xfrm>
                </p:contentPart>
              </mc:Choice>
              <mc:Fallback xmlns="">
                <p:pic>
                  <p:nvPicPr>
                    <p:cNvPr id="457" name="Håndskrift 456">
                      <a:extLst>
                        <a:ext uri="{FF2B5EF4-FFF2-40B4-BE49-F238E27FC236}">
                          <a16:creationId xmlns:a16="http://schemas.microsoft.com/office/drawing/2014/main" id="{65305E1E-2F8A-4CC1-B40F-519B279A1CBC}"/>
                        </a:ext>
                      </a:extLst>
                    </p:cNvPr>
                    <p:cNvPicPr/>
                    <p:nvPr/>
                  </p:nvPicPr>
                  <p:blipFill>
                    <a:blip r:embed="rId1444"/>
                    <a:stretch>
                      <a:fillRect/>
                    </a:stretch>
                  </p:blipFill>
                  <p:spPr>
                    <a:xfrm>
                      <a:off x="1252288" y="3207896"/>
                      <a:ext cx="105943" cy="24182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82">
                  <p14:nvContentPartPr>
                    <p14:cNvPr id="458" name="Håndskrift 457">
                      <a:extLst>
                        <a:ext uri="{FF2B5EF4-FFF2-40B4-BE49-F238E27FC236}">
                          <a16:creationId xmlns:a16="http://schemas.microsoft.com/office/drawing/2014/main" id="{5730A16C-EAE8-4017-BBBF-D1ECAF3DE5D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14957" y="3317666"/>
                    <a:ext cx="16920" cy="29880"/>
                  </p14:xfrm>
                </p:contentPart>
              </mc:Choice>
              <mc:Fallback xmlns="">
                <p:pic>
                  <p:nvPicPr>
                    <p:cNvPr id="458" name="Håndskrift 457">
                      <a:extLst>
                        <a:ext uri="{FF2B5EF4-FFF2-40B4-BE49-F238E27FC236}">
                          <a16:creationId xmlns:a16="http://schemas.microsoft.com/office/drawing/2014/main" id="{5730A16C-EAE8-4017-BBBF-D1ECAF3DE5D4}"/>
                        </a:ext>
                      </a:extLst>
                    </p:cNvPr>
                    <p:cNvPicPr/>
                    <p:nvPr/>
                  </p:nvPicPr>
                  <p:blipFill>
                    <a:blip r:embed="rId1087"/>
                    <a:stretch>
                      <a:fillRect/>
                    </a:stretch>
                  </p:blipFill>
                  <p:spPr>
                    <a:xfrm>
                      <a:off x="1363684" y="3241051"/>
                      <a:ext cx="118953" cy="18234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83">
                  <p14:nvContentPartPr>
                    <p14:cNvPr id="459" name="Håndskrift 458">
                      <a:extLst>
                        <a:ext uri="{FF2B5EF4-FFF2-40B4-BE49-F238E27FC236}">
                          <a16:creationId xmlns:a16="http://schemas.microsoft.com/office/drawing/2014/main" id="{AE89EA0A-3ECD-4C95-96F4-3089A6B40C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46917" y="3251786"/>
                    <a:ext cx="129600" cy="54720"/>
                  </p14:xfrm>
                </p:contentPart>
              </mc:Choice>
              <mc:Fallback xmlns="">
                <p:pic>
                  <p:nvPicPr>
                    <p:cNvPr id="459" name="Håndskrift 458">
                      <a:extLst>
                        <a:ext uri="{FF2B5EF4-FFF2-40B4-BE49-F238E27FC236}">
                          <a16:creationId xmlns:a16="http://schemas.microsoft.com/office/drawing/2014/main" id="{AE89EA0A-3ECD-4C95-96F4-3089A6B40C14}"/>
                        </a:ext>
                      </a:extLst>
                    </p:cNvPr>
                    <p:cNvPicPr/>
                    <p:nvPr/>
                  </p:nvPicPr>
                  <p:blipFill>
                    <a:blip r:embed="rId1118"/>
                    <a:stretch>
                      <a:fillRect/>
                    </a:stretch>
                  </p:blipFill>
                  <p:spPr>
                    <a:xfrm>
                      <a:off x="1293584" y="3176827"/>
                      <a:ext cx="235733" cy="20388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84">
                  <p14:nvContentPartPr>
                    <p14:cNvPr id="460" name="Håndskrift 459">
                      <a:extLst>
                        <a:ext uri="{FF2B5EF4-FFF2-40B4-BE49-F238E27FC236}">
                          <a16:creationId xmlns:a16="http://schemas.microsoft.com/office/drawing/2014/main" id="{92778D26-F86C-439B-A9DE-C8201A835C02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22797" y="3243866"/>
                    <a:ext cx="20880" cy="71280"/>
                  </p14:xfrm>
                </p:contentPart>
              </mc:Choice>
              <mc:Fallback xmlns="">
                <p:pic>
                  <p:nvPicPr>
                    <p:cNvPr id="460" name="Håndskrift 459">
                      <a:extLst>
                        <a:ext uri="{FF2B5EF4-FFF2-40B4-BE49-F238E27FC236}">
                          <a16:creationId xmlns:a16="http://schemas.microsoft.com/office/drawing/2014/main" id="{92778D26-F86C-439B-A9DE-C8201A835C02}"/>
                        </a:ext>
                      </a:extLst>
                    </p:cNvPr>
                    <p:cNvPicPr/>
                    <p:nvPr/>
                  </p:nvPicPr>
                  <p:blipFill>
                    <a:blip r:embed="rId1114"/>
                    <a:stretch>
                      <a:fillRect/>
                    </a:stretch>
                  </p:blipFill>
                  <p:spPr>
                    <a:xfrm>
                      <a:off x="1269259" y="3168036"/>
                      <a:ext cx="127422" cy="22218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85">
                  <p14:nvContentPartPr>
                    <p14:cNvPr id="461" name="Håndskrift 460">
                      <a:extLst>
                        <a:ext uri="{FF2B5EF4-FFF2-40B4-BE49-F238E27FC236}">
                          <a16:creationId xmlns:a16="http://schemas.microsoft.com/office/drawing/2014/main" id="{BDF67148-728D-4AED-A839-2D5BD6F1893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67077" y="3140186"/>
                    <a:ext cx="108720" cy="57960"/>
                  </p14:xfrm>
                </p:contentPart>
              </mc:Choice>
              <mc:Fallback xmlns="">
                <p:pic>
                  <p:nvPicPr>
                    <p:cNvPr id="461" name="Håndskrift 460">
                      <a:extLst>
                        <a:ext uri="{FF2B5EF4-FFF2-40B4-BE49-F238E27FC236}">
                          <a16:creationId xmlns:a16="http://schemas.microsoft.com/office/drawing/2014/main" id="{BDF67148-728D-4AED-A839-2D5BD6F18939}"/>
                        </a:ext>
                      </a:extLst>
                    </p:cNvPr>
                    <p:cNvPicPr/>
                    <p:nvPr/>
                  </p:nvPicPr>
                  <p:blipFill>
                    <a:blip r:embed="rId1449"/>
                    <a:stretch>
                      <a:fillRect/>
                    </a:stretch>
                  </p:blipFill>
                  <p:spPr>
                    <a:xfrm>
                      <a:off x="1313520" y="3064913"/>
                      <a:ext cx="215298" cy="20775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86">
                  <p14:nvContentPartPr>
                    <p14:cNvPr id="462" name="Håndskrift 461">
                      <a:extLst>
                        <a:ext uri="{FF2B5EF4-FFF2-40B4-BE49-F238E27FC236}">
                          <a16:creationId xmlns:a16="http://schemas.microsoft.com/office/drawing/2014/main" id="{142B8C45-3AFF-4B04-BB71-8E7718B88D4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94517" y="3180146"/>
                    <a:ext cx="40320" cy="99720"/>
                  </p14:xfrm>
                </p:contentPart>
              </mc:Choice>
              <mc:Fallback xmlns="">
                <p:pic>
                  <p:nvPicPr>
                    <p:cNvPr id="462" name="Håndskrift 461">
                      <a:extLst>
                        <a:ext uri="{FF2B5EF4-FFF2-40B4-BE49-F238E27FC236}">
                          <a16:creationId xmlns:a16="http://schemas.microsoft.com/office/drawing/2014/main" id="{142B8C45-3AFF-4B04-BB71-8E7718B88D4F}"/>
                        </a:ext>
                      </a:extLst>
                    </p:cNvPr>
                    <p:cNvPicPr/>
                    <p:nvPr/>
                  </p:nvPicPr>
                  <p:blipFill>
                    <a:blip r:embed="rId1142"/>
                    <a:stretch>
                      <a:fillRect/>
                    </a:stretch>
                  </p:blipFill>
                  <p:spPr>
                    <a:xfrm>
                      <a:off x="1441464" y="3104024"/>
                      <a:ext cx="145895" cy="25120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87">
                  <p14:nvContentPartPr>
                    <p14:cNvPr id="463" name="Håndskrift 462">
                      <a:extLst>
                        <a:ext uri="{FF2B5EF4-FFF2-40B4-BE49-F238E27FC236}">
                          <a16:creationId xmlns:a16="http://schemas.microsoft.com/office/drawing/2014/main" id="{B6982254-D747-4180-88A3-AF9F9F20AFC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94517" y="3227666"/>
                    <a:ext cx="23760" cy="110520"/>
                  </p14:xfrm>
                </p:contentPart>
              </mc:Choice>
              <mc:Fallback xmlns="">
                <p:pic>
                  <p:nvPicPr>
                    <p:cNvPr id="463" name="Håndskrift 462">
                      <a:extLst>
                        <a:ext uri="{FF2B5EF4-FFF2-40B4-BE49-F238E27FC236}">
                          <a16:creationId xmlns:a16="http://schemas.microsoft.com/office/drawing/2014/main" id="{B6982254-D747-4180-88A3-AF9F9F20AFCF}"/>
                        </a:ext>
                      </a:extLst>
                    </p:cNvPr>
                    <p:cNvPicPr/>
                    <p:nvPr/>
                  </p:nvPicPr>
                  <p:blipFill>
                    <a:blip r:embed="rId970"/>
                    <a:stretch>
                      <a:fillRect/>
                    </a:stretch>
                  </p:blipFill>
                  <p:spPr>
                    <a:xfrm>
                      <a:off x="1440517" y="3151967"/>
                      <a:ext cx="131220" cy="26116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88">
                  <p14:nvContentPartPr>
                    <p14:cNvPr id="464" name="Håndskrift 463">
                      <a:extLst>
                        <a:ext uri="{FF2B5EF4-FFF2-40B4-BE49-F238E27FC236}">
                          <a16:creationId xmlns:a16="http://schemas.microsoft.com/office/drawing/2014/main" id="{B51B59FD-FE7E-4945-9A4B-38E6496D504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34477" y="3196346"/>
                    <a:ext cx="90720" cy="86400"/>
                  </p14:xfrm>
                </p:contentPart>
              </mc:Choice>
              <mc:Fallback xmlns="">
                <p:pic>
                  <p:nvPicPr>
                    <p:cNvPr id="464" name="Håndskrift 463">
                      <a:extLst>
                        <a:ext uri="{FF2B5EF4-FFF2-40B4-BE49-F238E27FC236}">
                          <a16:creationId xmlns:a16="http://schemas.microsoft.com/office/drawing/2014/main" id="{B51B59FD-FE7E-4945-9A4B-38E6496D5041}"/>
                        </a:ext>
                      </a:extLst>
                    </p:cNvPr>
                    <p:cNvPicPr/>
                    <p:nvPr/>
                  </p:nvPicPr>
                  <p:blipFill>
                    <a:blip r:embed="rId1410"/>
                    <a:stretch>
                      <a:fillRect/>
                    </a:stretch>
                  </p:blipFill>
                  <p:spPr>
                    <a:xfrm>
                      <a:off x="1481112" y="3120557"/>
                      <a:ext cx="196916" cy="23722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89">
                  <p14:nvContentPartPr>
                    <p14:cNvPr id="465" name="Håndskrift 464">
                      <a:extLst>
                        <a:ext uri="{FF2B5EF4-FFF2-40B4-BE49-F238E27FC236}">
                          <a16:creationId xmlns:a16="http://schemas.microsoft.com/office/drawing/2014/main" id="{32B6C671-BE6F-49C1-96F5-6FA390EB532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653277" y="3227666"/>
                    <a:ext cx="66240" cy="135000"/>
                  </p14:xfrm>
                </p:contentPart>
              </mc:Choice>
              <mc:Fallback xmlns="">
                <p:pic>
                  <p:nvPicPr>
                    <p:cNvPr id="465" name="Håndskrift 464">
                      <a:extLst>
                        <a:ext uri="{FF2B5EF4-FFF2-40B4-BE49-F238E27FC236}">
                          <a16:creationId xmlns:a16="http://schemas.microsoft.com/office/drawing/2014/main" id="{32B6C671-BE6F-49C1-96F5-6FA390EB5324}"/>
                        </a:ext>
                      </a:extLst>
                    </p:cNvPr>
                    <p:cNvPicPr/>
                    <p:nvPr/>
                  </p:nvPicPr>
                  <p:blipFill>
                    <a:blip r:embed="rId1362"/>
                    <a:stretch>
                      <a:fillRect/>
                    </a:stretch>
                  </p:blipFill>
                  <p:spPr>
                    <a:xfrm>
                      <a:off x="1599423" y="3151823"/>
                      <a:ext cx="173409" cy="28592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90">
                  <p14:nvContentPartPr>
                    <p14:cNvPr id="466" name="Håndskrift 465">
                      <a:extLst>
                        <a:ext uri="{FF2B5EF4-FFF2-40B4-BE49-F238E27FC236}">
                          <a16:creationId xmlns:a16="http://schemas.microsoft.com/office/drawing/2014/main" id="{FBEACEC4-8D42-4138-B14D-ADCEB6EBDAA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59677" y="3355106"/>
                    <a:ext cx="133560" cy="92160"/>
                  </p14:xfrm>
                </p:contentPart>
              </mc:Choice>
              <mc:Fallback xmlns="">
                <p:pic>
                  <p:nvPicPr>
                    <p:cNvPr id="466" name="Håndskrift 465">
                      <a:extLst>
                        <a:ext uri="{FF2B5EF4-FFF2-40B4-BE49-F238E27FC236}">
                          <a16:creationId xmlns:a16="http://schemas.microsoft.com/office/drawing/2014/main" id="{FBEACEC4-8D42-4138-B14D-ADCEB6EBDAAE}"/>
                        </a:ext>
                      </a:extLst>
                    </p:cNvPr>
                    <p:cNvPicPr/>
                    <p:nvPr/>
                  </p:nvPicPr>
                  <p:blipFill>
                    <a:blip r:embed="rId1455"/>
                    <a:stretch>
                      <a:fillRect/>
                    </a:stretch>
                  </p:blipFill>
                  <p:spPr>
                    <a:xfrm>
                      <a:off x="1506253" y="3279565"/>
                      <a:ext cx="239874" cy="24248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91">
                  <p14:nvContentPartPr>
                    <p14:cNvPr id="467" name="Håndskrift 466">
                      <a:extLst>
                        <a:ext uri="{FF2B5EF4-FFF2-40B4-BE49-F238E27FC236}">
                          <a16:creationId xmlns:a16="http://schemas.microsoft.com/office/drawing/2014/main" id="{3AE571AA-EEC3-4E43-829A-5735A5F700D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18637" y="3315506"/>
                    <a:ext cx="39960" cy="97200"/>
                  </p14:xfrm>
                </p:contentPart>
              </mc:Choice>
              <mc:Fallback xmlns="">
                <p:pic>
                  <p:nvPicPr>
                    <p:cNvPr id="467" name="Håndskrift 466">
                      <a:extLst>
                        <a:ext uri="{FF2B5EF4-FFF2-40B4-BE49-F238E27FC236}">
                          <a16:creationId xmlns:a16="http://schemas.microsoft.com/office/drawing/2014/main" id="{3AE571AA-EEC3-4E43-829A-5735A5F700D8}"/>
                        </a:ext>
                      </a:extLst>
                    </p:cNvPr>
                    <p:cNvPicPr/>
                    <p:nvPr/>
                  </p:nvPicPr>
                  <p:blipFill>
                    <a:blip r:embed="rId1142"/>
                    <a:stretch>
                      <a:fillRect/>
                    </a:stretch>
                  </p:blipFill>
                  <p:spPr>
                    <a:xfrm>
                      <a:off x="1466058" y="3239568"/>
                      <a:ext cx="144592" cy="24831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92">
                  <p14:nvContentPartPr>
                    <p14:cNvPr id="468" name="Håndskrift 467">
                      <a:extLst>
                        <a:ext uri="{FF2B5EF4-FFF2-40B4-BE49-F238E27FC236}">
                          <a16:creationId xmlns:a16="http://schemas.microsoft.com/office/drawing/2014/main" id="{2BD485D9-3DE0-47BE-B384-D425D49B026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81637" y="3349346"/>
                    <a:ext cx="59400" cy="23760"/>
                  </p14:xfrm>
                </p:contentPart>
              </mc:Choice>
              <mc:Fallback xmlns="">
                <p:pic>
                  <p:nvPicPr>
                    <p:cNvPr id="468" name="Håndskrift 467">
                      <a:extLst>
                        <a:ext uri="{FF2B5EF4-FFF2-40B4-BE49-F238E27FC236}">
                          <a16:creationId xmlns:a16="http://schemas.microsoft.com/office/drawing/2014/main" id="{2BD485D9-3DE0-47BE-B384-D425D49B026C}"/>
                        </a:ext>
                      </a:extLst>
                    </p:cNvPr>
                    <p:cNvPicPr/>
                    <p:nvPr/>
                  </p:nvPicPr>
                  <p:blipFill>
                    <a:blip r:embed="rId1366"/>
                    <a:stretch>
                      <a:fillRect/>
                    </a:stretch>
                  </p:blipFill>
                  <p:spPr>
                    <a:xfrm>
                      <a:off x="1528123" y="3272701"/>
                      <a:ext cx="165892" cy="17628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93">
                  <p14:nvContentPartPr>
                    <p14:cNvPr id="469" name="Håndskrift 468">
                      <a:extLst>
                        <a:ext uri="{FF2B5EF4-FFF2-40B4-BE49-F238E27FC236}">
                          <a16:creationId xmlns:a16="http://schemas.microsoft.com/office/drawing/2014/main" id="{9AFDE034-560B-4681-BB19-186C69DA718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48677" y="3387146"/>
                    <a:ext cx="36720" cy="32760"/>
                  </p14:xfrm>
                </p:contentPart>
              </mc:Choice>
              <mc:Fallback xmlns="">
                <p:pic>
                  <p:nvPicPr>
                    <p:cNvPr id="469" name="Håndskrift 468">
                      <a:extLst>
                        <a:ext uri="{FF2B5EF4-FFF2-40B4-BE49-F238E27FC236}">
                          <a16:creationId xmlns:a16="http://schemas.microsoft.com/office/drawing/2014/main" id="{9AFDE034-560B-4681-BB19-186C69DA718A}"/>
                        </a:ext>
                      </a:extLst>
                    </p:cNvPr>
                    <p:cNvPicPr/>
                    <p:nvPr/>
                  </p:nvPicPr>
                  <p:blipFill>
                    <a:blip r:embed="rId999"/>
                    <a:stretch>
                      <a:fillRect/>
                    </a:stretch>
                  </p:blipFill>
                  <p:spPr>
                    <a:xfrm>
                      <a:off x="1695460" y="3310960"/>
                      <a:ext cx="142623" cy="18437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94">
                  <p14:nvContentPartPr>
                    <p14:cNvPr id="470" name="Håndskrift 469">
                      <a:extLst>
                        <a:ext uri="{FF2B5EF4-FFF2-40B4-BE49-F238E27FC236}">
                          <a16:creationId xmlns:a16="http://schemas.microsoft.com/office/drawing/2014/main" id="{C64BCC16-77FE-4A50-9EA3-5D7965F3BA9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64877" y="3410906"/>
                    <a:ext cx="39960" cy="79920"/>
                  </p14:xfrm>
                </p:contentPart>
              </mc:Choice>
              <mc:Fallback xmlns="">
                <p:pic>
                  <p:nvPicPr>
                    <p:cNvPr id="470" name="Håndskrift 469">
                      <a:extLst>
                        <a:ext uri="{FF2B5EF4-FFF2-40B4-BE49-F238E27FC236}">
                          <a16:creationId xmlns:a16="http://schemas.microsoft.com/office/drawing/2014/main" id="{C64BCC16-77FE-4A50-9EA3-5D7965F3BA94}"/>
                        </a:ext>
                      </a:extLst>
                    </p:cNvPr>
                    <p:cNvPicPr/>
                    <p:nvPr/>
                  </p:nvPicPr>
                  <p:blipFill>
                    <a:blip r:embed="rId1003"/>
                    <a:stretch>
                      <a:fillRect/>
                    </a:stretch>
                  </p:blipFill>
                  <p:spPr>
                    <a:xfrm>
                      <a:off x="1712298" y="3334792"/>
                      <a:ext cx="144592" cy="23138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95">
                  <p14:nvContentPartPr>
                    <p14:cNvPr id="471" name="Håndskrift 470">
                      <a:extLst>
                        <a:ext uri="{FF2B5EF4-FFF2-40B4-BE49-F238E27FC236}">
                          <a16:creationId xmlns:a16="http://schemas.microsoft.com/office/drawing/2014/main" id="{BAB7CFC4-CB24-4997-91A3-19092CC767B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934797" y="3370946"/>
                    <a:ext cx="42120" cy="47160"/>
                  </p14:xfrm>
                </p:contentPart>
              </mc:Choice>
              <mc:Fallback xmlns="">
                <p:pic>
                  <p:nvPicPr>
                    <p:cNvPr id="471" name="Håndskrift 470">
                      <a:extLst>
                        <a:ext uri="{FF2B5EF4-FFF2-40B4-BE49-F238E27FC236}">
                          <a16:creationId xmlns:a16="http://schemas.microsoft.com/office/drawing/2014/main" id="{BAB7CFC4-CB24-4997-91A3-19092CC767B1}"/>
                        </a:ext>
                      </a:extLst>
                    </p:cNvPr>
                    <p:cNvPicPr/>
                    <p:nvPr/>
                  </p:nvPicPr>
                  <p:blipFill>
                    <a:blip r:embed="rId1144"/>
                    <a:stretch>
                      <a:fillRect/>
                    </a:stretch>
                  </p:blipFill>
                  <p:spPr>
                    <a:xfrm>
                      <a:off x="1881481" y="3296089"/>
                      <a:ext cx="148220" cy="19612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96">
                  <p14:nvContentPartPr>
                    <p14:cNvPr id="472" name="Håndskrift 471">
                      <a:extLst>
                        <a:ext uri="{FF2B5EF4-FFF2-40B4-BE49-F238E27FC236}">
                          <a16:creationId xmlns:a16="http://schemas.microsoft.com/office/drawing/2014/main" id="{DCE9C4C3-7AEF-4A03-A475-54954CA6EB9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788637" y="3347186"/>
                    <a:ext cx="29880" cy="54360"/>
                  </p14:xfrm>
                </p:contentPart>
              </mc:Choice>
              <mc:Fallback xmlns="">
                <p:pic>
                  <p:nvPicPr>
                    <p:cNvPr id="472" name="Håndskrift 471">
                      <a:extLst>
                        <a:ext uri="{FF2B5EF4-FFF2-40B4-BE49-F238E27FC236}">
                          <a16:creationId xmlns:a16="http://schemas.microsoft.com/office/drawing/2014/main" id="{DCE9C4C3-7AEF-4A03-A475-54954CA6EB93}"/>
                        </a:ext>
                      </a:extLst>
                    </p:cNvPr>
                    <p:cNvPicPr/>
                    <p:nvPr/>
                  </p:nvPicPr>
                  <p:blipFill>
                    <a:blip r:embed="rId1070"/>
                    <a:stretch>
                      <a:fillRect/>
                    </a:stretch>
                  </p:blipFill>
                  <p:spPr>
                    <a:xfrm>
                      <a:off x="1734310" y="3271686"/>
                      <a:ext cx="137991" cy="20460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97">
                  <p14:nvContentPartPr>
                    <p14:cNvPr id="473" name="Håndskrift 472">
                      <a:extLst>
                        <a:ext uri="{FF2B5EF4-FFF2-40B4-BE49-F238E27FC236}">
                          <a16:creationId xmlns:a16="http://schemas.microsoft.com/office/drawing/2014/main" id="{8D94A521-0FBC-4CC0-BD13-F3CAC3EA71D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820677" y="3402986"/>
                    <a:ext cx="23400" cy="23040"/>
                  </p14:xfrm>
                </p:contentPart>
              </mc:Choice>
              <mc:Fallback xmlns="">
                <p:pic>
                  <p:nvPicPr>
                    <p:cNvPr id="473" name="Håndskrift 472">
                      <a:extLst>
                        <a:ext uri="{FF2B5EF4-FFF2-40B4-BE49-F238E27FC236}">
                          <a16:creationId xmlns:a16="http://schemas.microsoft.com/office/drawing/2014/main" id="{8D94A521-0FBC-4CC0-BD13-F3CAC3EA71DB}"/>
                        </a:ext>
                      </a:extLst>
                    </p:cNvPr>
                    <p:cNvPicPr/>
                    <p:nvPr/>
                  </p:nvPicPr>
                  <p:blipFill>
                    <a:blip r:embed="rId1028"/>
                    <a:stretch>
                      <a:fillRect/>
                    </a:stretch>
                  </p:blipFill>
                  <p:spPr>
                    <a:xfrm>
                      <a:off x="1767495" y="3326186"/>
                      <a:ext cx="129232" cy="17587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98">
                  <p14:nvContentPartPr>
                    <p14:cNvPr id="474" name="Håndskrift 473">
                      <a:extLst>
                        <a:ext uri="{FF2B5EF4-FFF2-40B4-BE49-F238E27FC236}">
                          <a16:creationId xmlns:a16="http://schemas.microsoft.com/office/drawing/2014/main" id="{5A39A5C3-D1E4-45F5-B124-4C6ED1AC860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003557" y="3363026"/>
                    <a:ext cx="21600" cy="9720"/>
                  </p14:xfrm>
                </p:contentPart>
              </mc:Choice>
              <mc:Fallback xmlns="">
                <p:pic>
                  <p:nvPicPr>
                    <p:cNvPr id="474" name="Håndskrift 473">
                      <a:extLst>
                        <a:ext uri="{FF2B5EF4-FFF2-40B4-BE49-F238E27FC236}">
                          <a16:creationId xmlns:a16="http://schemas.microsoft.com/office/drawing/2014/main" id="{5A39A5C3-D1E4-45F5-B124-4C6ED1AC860D}"/>
                        </a:ext>
                      </a:extLst>
                    </p:cNvPr>
                    <p:cNvPicPr/>
                    <p:nvPr/>
                  </p:nvPicPr>
                  <p:blipFill>
                    <a:blip r:embed="rId1028"/>
                    <a:stretch>
                      <a:fillRect/>
                    </a:stretch>
                  </p:blipFill>
                  <p:spPr>
                    <a:xfrm>
                      <a:off x="1950874" y="3293597"/>
                      <a:ext cx="126439" cy="147883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599">
                  <p14:nvContentPartPr>
                    <p14:cNvPr id="475" name="Håndskrift 474">
                      <a:extLst>
                        <a:ext uri="{FF2B5EF4-FFF2-40B4-BE49-F238E27FC236}">
                          <a16:creationId xmlns:a16="http://schemas.microsoft.com/office/drawing/2014/main" id="{BCC614B4-43EE-4D56-B8D5-B942FFB58A8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031997" y="3323066"/>
                    <a:ext cx="3600" cy="360"/>
                  </p14:xfrm>
                </p:contentPart>
              </mc:Choice>
              <mc:Fallback xmlns="">
                <p:pic>
                  <p:nvPicPr>
                    <p:cNvPr id="475" name="Håndskrift 474">
                      <a:extLst>
                        <a:ext uri="{FF2B5EF4-FFF2-40B4-BE49-F238E27FC236}">
                          <a16:creationId xmlns:a16="http://schemas.microsoft.com/office/drawing/2014/main" id="{BCC614B4-43EE-4D56-B8D5-B942FFB58A89}"/>
                        </a:ext>
                      </a:extLst>
                    </p:cNvPr>
                    <p:cNvPicPr/>
                    <p:nvPr/>
                  </p:nvPicPr>
                  <p:blipFill>
                    <a:blip r:embed="rId1093"/>
                    <a:stretch>
                      <a:fillRect/>
                    </a:stretch>
                  </p:blipFill>
                  <p:spPr>
                    <a:xfrm>
                      <a:off x="1980568" y="3287066"/>
                      <a:ext cx="105943" cy="72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00">
                  <p14:nvContentPartPr>
                    <p14:cNvPr id="476" name="Håndskrift 475">
                      <a:extLst>
                        <a:ext uri="{FF2B5EF4-FFF2-40B4-BE49-F238E27FC236}">
                          <a16:creationId xmlns:a16="http://schemas.microsoft.com/office/drawing/2014/main" id="{5603D173-80A8-49E0-861E-2AA63DAF647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001317" y="3235586"/>
                    <a:ext cx="8640" cy="85680"/>
                  </p14:xfrm>
                </p:contentPart>
              </mc:Choice>
              <mc:Fallback xmlns="">
                <p:pic>
                  <p:nvPicPr>
                    <p:cNvPr id="476" name="Håndskrift 475">
                      <a:extLst>
                        <a:ext uri="{FF2B5EF4-FFF2-40B4-BE49-F238E27FC236}">
                          <a16:creationId xmlns:a16="http://schemas.microsoft.com/office/drawing/2014/main" id="{5603D173-80A8-49E0-861E-2AA63DAF647F}"/>
                        </a:ext>
                      </a:extLst>
                    </p:cNvPr>
                    <p:cNvPicPr/>
                    <p:nvPr/>
                  </p:nvPicPr>
                  <p:blipFill>
                    <a:blip r:embed="rId1444"/>
                    <a:stretch>
                      <a:fillRect/>
                    </a:stretch>
                  </p:blipFill>
                  <p:spPr>
                    <a:xfrm>
                      <a:off x="947317" y="3159763"/>
                      <a:ext cx="116100" cy="23656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01">
                  <p14:nvContentPartPr>
                    <p14:cNvPr id="477" name="Håndskrift 476">
                      <a:extLst>
                        <a:ext uri="{FF2B5EF4-FFF2-40B4-BE49-F238E27FC236}">
                          <a16:creationId xmlns:a16="http://schemas.microsoft.com/office/drawing/2014/main" id="{64C4E1AD-9D7B-4304-BDD1-064A0E33E55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905917" y="3164306"/>
                    <a:ext cx="8640" cy="66240"/>
                  </p14:xfrm>
                </p:contentPart>
              </mc:Choice>
              <mc:Fallback xmlns="">
                <p:pic>
                  <p:nvPicPr>
                    <p:cNvPr id="477" name="Håndskrift 476">
                      <a:extLst>
                        <a:ext uri="{FF2B5EF4-FFF2-40B4-BE49-F238E27FC236}">
                          <a16:creationId xmlns:a16="http://schemas.microsoft.com/office/drawing/2014/main" id="{64C4E1AD-9D7B-4304-BDD1-064A0E33E559}"/>
                        </a:ext>
                      </a:extLst>
                    </p:cNvPr>
                    <p:cNvPicPr/>
                    <p:nvPr/>
                  </p:nvPicPr>
                  <p:blipFill>
                    <a:blip r:embed="rId1064"/>
                    <a:stretch>
                      <a:fillRect/>
                    </a:stretch>
                  </p:blipFill>
                  <p:spPr>
                    <a:xfrm>
                      <a:off x="851917" y="3088168"/>
                      <a:ext cx="116100" cy="21775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02">
                  <p14:nvContentPartPr>
                    <p14:cNvPr id="478" name="Håndskrift 477">
                      <a:extLst>
                        <a:ext uri="{FF2B5EF4-FFF2-40B4-BE49-F238E27FC236}">
                          <a16:creationId xmlns:a16="http://schemas.microsoft.com/office/drawing/2014/main" id="{E5E49936-68A2-4B39-A1E0-F8A459BAD7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775597" y="3140186"/>
                    <a:ext cx="3600" cy="38520"/>
                  </p14:xfrm>
                </p:contentPart>
              </mc:Choice>
              <mc:Fallback xmlns="">
                <p:pic>
                  <p:nvPicPr>
                    <p:cNvPr id="478" name="Håndskrift 477">
                      <a:extLst>
                        <a:ext uri="{FF2B5EF4-FFF2-40B4-BE49-F238E27FC236}">
                          <a16:creationId xmlns:a16="http://schemas.microsoft.com/office/drawing/2014/main" id="{E5E49936-68A2-4B39-A1E0-F8A459BAD7DD}"/>
                        </a:ext>
                      </a:extLst>
                    </p:cNvPr>
                    <p:cNvPicPr/>
                    <p:nvPr/>
                  </p:nvPicPr>
                  <p:blipFill>
                    <a:blip r:embed="rId1048"/>
                    <a:stretch>
                      <a:fillRect/>
                    </a:stretch>
                  </p:blipFill>
                  <p:spPr>
                    <a:xfrm>
                      <a:off x="724168" y="3064657"/>
                      <a:ext cx="105943" cy="18882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03">
                  <p14:nvContentPartPr>
                    <p14:cNvPr id="479" name="Håndskrift 478">
                      <a:extLst>
                        <a:ext uri="{FF2B5EF4-FFF2-40B4-BE49-F238E27FC236}">
                          <a16:creationId xmlns:a16="http://schemas.microsoft.com/office/drawing/2014/main" id="{5D91B414-474F-4AC7-B122-677576E6307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9677" y="3068906"/>
                    <a:ext cx="78840" cy="108360"/>
                  </p14:xfrm>
                </p:contentPart>
              </mc:Choice>
              <mc:Fallback xmlns="">
                <p:pic>
                  <p:nvPicPr>
                    <p:cNvPr id="479" name="Håndskrift 478">
                      <a:extLst>
                        <a:ext uri="{FF2B5EF4-FFF2-40B4-BE49-F238E27FC236}">
                          <a16:creationId xmlns:a16="http://schemas.microsoft.com/office/drawing/2014/main" id="{5D91B414-474F-4AC7-B122-677576E6307B}"/>
                        </a:ext>
                      </a:extLst>
                    </p:cNvPr>
                    <p:cNvPicPr/>
                    <p:nvPr/>
                  </p:nvPicPr>
                  <p:blipFill>
                    <a:blip r:embed="rId1005"/>
                    <a:stretch>
                      <a:fillRect/>
                    </a:stretch>
                  </p:blipFill>
                  <p:spPr>
                    <a:xfrm>
                      <a:off x="606407" y="2993130"/>
                      <a:ext cx="184848" cy="25915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04">
                  <p14:nvContentPartPr>
                    <p14:cNvPr id="480" name="Håndskrift 479">
                      <a:extLst>
                        <a:ext uri="{FF2B5EF4-FFF2-40B4-BE49-F238E27FC236}">
                          <a16:creationId xmlns:a16="http://schemas.microsoft.com/office/drawing/2014/main" id="{4080B550-867F-4834-A4D2-FD500CBC5CC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35757" y="3323066"/>
                    <a:ext cx="19440" cy="46800"/>
                  </p14:xfrm>
                </p:contentPart>
              </mc:Choice>
              <mc:Fallback xmlns="">
                <p:pic>
                  <p:nvPicPr>
                    <p:cNvPr id="480" name="Håndskrift 479">
                      <a:extLst>
                        <a:ext uri="{FF2B5EF4-FFF2-40B4-BE49-F238E27FC236}">
                          <a16:creationId xmlns:a16="http://schemas.microsoft.com/office/drawing/2014/main" id="{4080B550-867F-4834-A4D2-FD500CBC5CCE}"/>
                        </a:ext>
                      </a:extLst>
                    </p:cNvPr>
                    <p:cNvPicPr/>
                    <p:nvPr/>
                  </p:nvPicPr>
                  <p:blipFill>
                    <a:blip r:embed="rId1070"/>
                    <a:stretch>
                      <a:fillRect/>
                    </a:stretch>
                  </p:blipFill>
                  <p:spPr>
                    <a:xfrm>
                      <a:off x="1281757" y="3246345"/>
                      <a:ext cx="126900" cy="199475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05">
                  <p14:nvContentPartPr>
                    <p14:cNvPr id="481" name="Håndskrift 480">
                      <a:extLst>
                        <a:ext uri="{FF2B5EF4-FFF2-40B4-BE49-F238E27FC236}">
                          <a16:creationId xmlns:a16="http://schemas.microsoft.com/office/drawing/2014/main" id="{BEC57675-50AC-4767-B91F-630494B62EE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342237" y="3378866"/>
                    <a:ext cx="18000" cy="64800"/>
                  </p14:xfrm>
                </p:contentPart>
              </mc:Choice>
              <mc:Fallback xmlns="">
                <p:pic>
                  <p:nvPicPr>
                    <p:cNvPr id="481" name="Håndskrift 480">
                      <a:extLst>
                        <a:ext uri="{FF2B5EF4-FFF2-40B4-BE49-F238E27FC236}">
                          <a16:creationId xmlns:a16="http://schemas.microsoft.com/office/drawing/2014/main" id="{BEC57675-50AC-4767-B91F-630494B62EE8}"/>
                        </a:ext>
                      </a:extLst>
                    </p:cNvPr>
                    <p:cNvPicPr/>
                    <p:nvPr/>
                  </p:nvPicPr>
                  <p:blipFill>
                    <a:blip r:embed="rId1114"/>
                    <a:stretch>
                      <a:fillRect/>
                    </a:stretch>
                  </p:blipFill>
                  <p:spPr>
                    <a:xfrm>
                      <a:off x="1289296" y="3302631"/>
                      <a:ext cx="123353" cy="21650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06">
                  <p14:nvContentPartPr>
                    <p14:cNvPr id="482" name="Håndskrift 481">
                      <a:extLst>
                        <a:ext uri="{FF2B5EF4-FFF2-40B4-BE49-F238E27FC236}">
                          <a16:creationId xmlns:a16="http://schemas.microsoft.com/office/drawing/2014/main" id="{70BCDFBB-53EC-4591-B527-6458FBA8DB8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446637" y="3395066"/>
                    <a:ext cx="30600" cy="35280"/>
                  </p14:xfrm>
                </p:contentPart>
              </mc:Choice>
              <mc:Fallback xmlns="">
                <p:pic>
                  <p:nvPicPr>
                    <p:cNvPr id="482" name="Håndskrift 481">
                      <a:extLst>
                        <a:ext uri="{FF2B5EF4-FFF2-40B4-BE49-F238E27FC236}">
                          <a16:creationId xmlns:a16="http://schemas.microsoft.com/office/drawing/2014/main" id="{70BCDFBB-53EC-4591-B527-6458FBA8DB81}"/>
                        </a:ext>
                      </a:extLst>
                    </p:cNvPr>
                    <p:cNvPicPr/>
                    <p:nvPr/>
                  </p:nvPicPr>
                  <p:blipFill>
                    <a:blip r:embed="rId1087"/>
                    <a:stretch>
                      <a:fillRect/>
                    </a:stretch>
                  </p:blipFill>
                  <p:spPr>
                    <a:xfrm>
                      <a:off x="1392953" y="3320002"/>
                      <a:ext cx="137432" cy="18465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07">
                  <p14:nvContentPartPr>
                    <p14:cNvPr id="483" name="Håndskrift 482">
                      <a:extLst>
                        <a:ext uri="{FF2B5EF4-FFF2-40B4-BE49-F238E27FC236}">
                          <a16:creationId xmlns:a16="http://schemas.microsoft.com/office/drawing/2014/main" id="{9AF0A21B-2561-4654-B4EE-5FA210DE128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1526557" y="3418466"/>
                    <a:ext cx="8280" cy="3600"/>
                  </p14:xfrm>
                </p:contentPart>
              </mc:Choice>
              <mc:Fallback xmlns="">
                <p:pic>
                  <p:nvPicPr>
                    <p:cNvPr id="483" name="Håndskrift 482">
                      <a:extLst>
                        <a:ext uri="{FF2B5EF4-FFF2-40B4-BE49-F238E27FC236}">
                          <a16:creationId xmlns:a16="http://schemas.microsoft.com/office/drawing/2014/main" id="{9AF0A21B-2561-4654-B4EE-5FA210DE128F}"/>
                        </a:ext>
                      </a:extLst>
                    </p:cNvPr>
                    <p:cNvPicPr/>
                    <p:nvPr/>
                  </p:nvPicPr>
                  <p:blipFill>
                    <a:blip r:embed="rId1093"/>
                    <a:stretch>
                      <a:fillRect/>
                    </a:stretch>
                  </p:blipFill>
                  <p:spPr>
                    <a:xfrm>
                      <a:off x="1471357" y="3328466"/>
                      <a:ext cx="118128" cy="182700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  <p:grpSp>
          <p:nvGrpSpPr>
            <p:cNvPr id="244" name="Gruppe 243">
              <a:extLst>
                <a:ext uri="{FF2B5EF4-FFF2-40B4-BE49-F238E27FC236}">
                  <a16:creationId xmlns:a16="http://schemas.microsoft.com/office/drawing/2014/main" id="{E4501507-B6CB-4EDE-BCC9-B2062B22A509}"/>
                </a:ext>
              </a:extLst>
            </p:cNvPr>
            <p:cNvGrpSpPr/>
            <p:nvPr/>
          </p:nvGrpSpPr>
          <p:grpSpPr>
            <a:xfrm>
              <a:off x="3468467" y="1685632"/>
              <a:ext cx="232920" cy="212040"/>
              <a:chOff x="3863317" y="504266"/>
              <a:chExt cx="232920" cy="2120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608">
                <p14:nvContentPartPr>
                  <p14:cNvPr id="257" name="Håndskrift 256">
                    <a:extLst>
                      <a:ext uri="{FF2B5EF4-FFF2-40B4-BE49-F238E27FC236}">
                        <a16:creationId xmlns:a16="http://schemas.microsoft.com/office/drawing/2014/main" id="{2352AB7F-87AB-4A5D-9317-4B276D6DCC7D}"/>
                      </a:ext>
                    </a:extLst>
                  </p14:cNvPr>
                  <p14:cNvContentPartPr/>
                  <p14:nvPr/>
                </p14:nvContentPartPr>
                <p14:xfrm>
                  <a:off x="3863317" y="504266"/>
                  <a:ext cx="232920" cy="212040"/>
                </p14:xfrm>
              </p:contentPart>
            </mc:Choice>
            <mc:Fallback xmlns="">
              <p:pic>
                <p:nvPicPr>
                  <p:cNvPr id="257" name="Håndskrift 256">
                    <a:extLst>
                      <a:ext uri="{FF2B5EF4-FFF2-40B4-BE49-F238E27FC236}">
                        <a16:creationId xmlns:a16="http://schemas.microsoft.com/office/drawing/2014/main" id="{2352AB7F-87AB-4A5D-9317-4B276D6DCC7D}"/>
                      </a:ext>
                    </a:extLst>
                  </p:cNvPr>
                  <p:cNvPicPr/>
                  <p:nvPr/>
                </p:nvPicPr>
                <p:blipFill>
                  <a:blip r:embed="rId1609"/>
                  <a:stretch>
                    <a:fillRect/>
                  </a:stretch>
                </p:blipFill>
                <p:spPr>
                  <a:xfrm>
                    <a:off x="3853895" y="493600"/>
                    <a:ext cx="251388" cy="23294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10">
                <p14:nvContentPartPr>
                  <p14:cNvPr id="258" name="Håndskrift 257">
                    <a:extLst>
                      <a:ext uri="{FF2B5EF4-FFF2-40B4-BE49-F238E27FC236}">
                        <a16:creationId xmlns:a16="http://schemas.microsoft.com/office/drawing/2014/main" id="{D9636697-A547-484B-AC9D-E5A23DF85FCE}"/>
                      </a:ext>
                    </a:extLst>
                  </p14:cNvPr>
                  <p14:cNvContentPartPr/>
                  <p14:nvPr/>
                </p14:nvContentPartPr>
                <p14:xfrm>
                  <a:off x="3919837" y="580226"/>
                  <a:ext cx="16560" cy="16560"/>
                </p14:xfrm>
              </p:contentPart>
            </mc:Choice>
            <mc:Fallback xmlns="">
              <p:pic>
                <p:nvPicPr>
                  <p:cNvPr id="258" name="Håndskrift 257">
                    <a:extLst>
                      <a:ext uri="{FF2B5EF4-FFF2-40B4-BE49-F238E27FC236}">
                        <a16:creationId xmlns:a16="http://schemas.microsoft.com/office/drawing/2014/main" id="{D9636697-A547-484B-AC9D-E5A23DF85FCE}"/>
                      </a:ext>
                    </a:extLst>
                  </p:cNvPr>
                  <p:cNvPicPr/>
                  <p:nvPr/>
                </p:nvPicPr>
                <p:blipFill>
                  <a:blip r:embed="rId1611"/>
                  <a:stretch>
                    <a:fillRect/>
                  </a:stretch>
                </p:blipFill>
                <p:spPr>
                  <a:xfrm>
                    <a:off x="3910428" y="569876"/>
                    <a:ext cx="35002" cy="3684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12">
                <p14:nvContentPartPr>
                  <p14:cNvPr id="259" name="Håndskrift 258">
                    <a:extLst>
                      <a:ext uri="{FF2B5EF4-FFF2-40B4-BE49-F238E27FC236}">
                        <a16:creationId xmlns:a16="http://schemas.microsoft.com/office/drawing/2014/main" id="{6563F877-E08F-4D2F-82F1-7C7A9478489D}"/>
                      </a:ext>
                    </a:extLst>
                  </p14:cNvPr>
                  <p14:cNvContentPartPr/>
                  <p14:nvPr/>
                </p14:nvContentPartPr>
                <p14:xfrm>
                  <a:off x="3913717" y="634224"/>
                  <a:ext cx="132120" cy="32040"/>
                </p14:xfrm>
              </p:contentPart>
            </mc:Choice>
            <mc:Fallback xmlns="">
              <p:pic>
                <p:nvPicPr>
                  <p:cNvPr id="259" name="Håndskrift 258">
                    <a:extLst>
                      <a:ext uri="{FF2B5EF4-FFF2-40B4-BE49-F238E27FC236}">
                        <a16:creationId xmlns:a16="http://schemas.microsoft.com/office/drawing/2014/main" id="{6563F877-E08F-4D2F-82F1-7C7A9478489D}"/>
                      </a:ext>
                    </a:extLst>
                  </p:cNvPr>
                  <p:cNvPicPr/>
                  <p:nvPr/>
                </p:nvPicPr>
                <p:blipFill>
                  <a:blip r:embed="rId1613"/>
                  <a:stretch>
                    <a:fillRect/>
                  </a:stretch>
                </p:blipFill>
                <p:spPr>
                  <a:xfrm>
                    <a:off x="3904307" y="623544"/>
                    <a:ext cx="150564" cy="529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14">
                <p14:nvContentPartPr>
                  <p14:cNvPr id="260" name="Håndskrift 259">
                    <a:extLst>
                      <a:ext uri="{FF2B5EF4-FFF2-40B4-BE49-F238E27FC236}">
                        <a16:creationId xmlns:a16="http://schemas.microsoft.com/office/drawing/2014/main" id="{D297E510-022D-49FB-9C1B-7EF4312456AC}"/>
                      </a:ext>
                    </a:extLst>
                  </p14:cNvPr>
                  <p14:cNvContentPartPr/>
                  <p14:nvPr/>
                </p14:nvContentPartPr>
                <p14:xfrm>
                  <a:off x="3999757" y="572032"/>
                  <a:ext cx="16560" cy="16560"/>
                </p14:xfrm>
              </p:contentPart>
            </mc:Choice>
            <mc:Fallback xmlns="">
              <p:pic>
                <p:nvPicPr>
                  <p:cNvPr id="260" name="Håndskrift 259">
                    <a:extLst>
                      <a:ext uri="{FF2B5EF4-FFF2-40B4-BE49-F238E27FC236}">
                        <a16:creationId xmlns:a16="http://schemas.microsoft.com/office/drawing/2014/main" id="{D297E510-022D-49FB-9C1B-7EF4312456AC}"/>
                      </a:ext>
                    </a:extLst>
                  </p:cNvPr>
                  <p:cNvPicPr/>
                  <p:nvPr/>
                </p:nvPicPr>
                <p:blipFill>
                  <a:blip r:embed="rId1611"/>
                  <a:stretch>
                    <a:fillRect/>
                  </a:stretch>
                </p:blipFill>
                <p:spPr>
                  <a:xfrm>
                    <a:off x="3990348" y="561682"/>
                    <a:ext cx="35002" cy="36846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245" name="Gruppe 244">
              <a:extLst>
                <a:ext uri="{FF2B5EF4-FFF2-40B4-BE49-F238E27FC236}">
                  <a16:creationId xmlns:a16="http://schemas.microsoft.com/office/drawing/2014/main" id="{35C55A25-8AA8-4AFD-9424-43A51E8D27C2}"/>
                </a:ext>
              </a:extLst>
            </p:cNvPr>
            <p:cNvGrpSpPr/>
            <p:nvPr/>
          </p:nvGrpSpPr>
          <p:grpSpPr>
            <a:xfrm>
              <a:off x="4285599" y="1410113"/>
              <a:ext cx="232920" cy="212040"/>
              <a:chOff x="3863317" y="504266"/>
              <a:chExt cx="232920" cy="2120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615">
                <p14:nvContentPartPr>
                  <p14:cNvPr id="253" name="Håndskrift 252">
                    <a:extLst>
                      <a:ext uri="{FF2B5EF4-FFF2-40B4-BE49-F238E27FC236}">
                        <a16:creationId xmlns:a16="http://schemas.microsoft.com/office/drawing/2014/main" id="{382950BA-9556-4F81-98C2-075AAA31ED2C}"/>
                      </a:ext>
                    </a:extLst>
                  </p14:cNvPr>
                  <p14:cNvContentPartPr/>
                  <p14:nvPr/>
                </p14:nvContentPartPr>
                <p14:xfrm>
                  <a:off x="3863317" y="504266"/>
                  <a:ext cx="232920" cy="212040"/>
                </p14:xfrm>
              </p:contentPart>
            </mc:Choice>
            <mc:Fallback xmlns="">
              <p:pic>
                <p:nvPicPr>
                  <p:cNvPr id="253" name="Håndskrift 252">
                    <a:extLst>
                      <a:ext uri="{FF2B5EF4-FFF2-40B4-BE49-F238E27FC236}">
                        <a16:creationId xmlns:a16="http://schemas.microsoft.com/office/drawing/2014/main" id="{382950BA-9556-4F81-98C2-075AAA31ED2C}"/>
                      </a:ext>
                    </a:extLst>
                  </p:cNvPr>
                  <p:cNvPicPr/>
                  <p:nvPr/>
                </p:nvPicPr>
                <p:blipFill>
                  <a:blip r:embed="rId1609"/>
                  <a:stretch>
                    <a:fillRect/>
                  </a:stretch>
                </p:blipFill>
                <p:spPr>
                  <a:xfrm>
                    <a:off x="3853895" y="493600"/>
                    <a:ext cx="251388" cy="23294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16">
                <p14:nvContentPartPr>
                  <p14:cNvPr id="254" name="Håndskrift 253">
                    <a:extLst>
                      <a:ext uri="{FF2B5EF4-FFF2-40B4-BE49-F238E27FC236}">
                        <a16:creationId xmlns:a16="http://schemas.microsoft.com/office/drawing/2014/main" id="{DCAF7233-CEC7-4311-A708-1599B34F897E}"/>
                      </a:ext>
                    </a:extLst>
                  </p14:cNvPr>
                  <p14:cNvContentPartPr/>
                  <p14:nvPr/>
                </p14:nvContentPartPr>
                <p14:xfrm>
                  <a:off x="3919837" y="580226"/>
                  <a:ext cx="16560" cy="16560"/>
                </p14:xfrm>
              </p:contentPart>
            </mc:Choice>
            <mc:Fallback xmlns="">
              <p:pic>
                <p:nvPicPr>
                  <p:cNvPr id="254" name="Håndskrift 253">
                    <a:extLst>
                      <a:ext uri="{FF2B5EF4-FFF2-40B4-BE49-F238E27FC236}">
                        <a16:creationId xmlns:a16="http://schemas.microsoft.com/office/drawing/2014/main" id="{DCAF7233-CEC7-4311-A708-1599B34F897E}"/>
                      </a:ext>
                    </a:extLst>
                  </p:cNvPr>
                  <p:cNvPicPr/>
                  <p:nvPr/>
                </p:nvPicPr>
                <p:blipFill>
                  <a:blip r:embed="rId1611"/>
                  <a:stretch>
                    <a:fillRect/>
                  </a:stretch>
                </p:blipFill>
                <p:spPr>
                  <a:xfrm>
                    <a:off x="3910428" y="569876"/>
                    <a:ext cx="35002" cy="3684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17">
                <p14:nvContentPartPr>
                  <p14:cNvPr id="255" name="Håndskrift 254">
                    <a:extLst>
                      <a:ext uri="{FF2B5EF4-FFF2-40B4-BE49-F238E27FC236}">
                        <a16:creationId xmlns:a16="http://schemas.microsoft.com/office/drawing/2014/main" id="{3E5407D3-414A-45BB-8C01-6D9FB9C9CD9A}"/>
                      </a:ext>
                    </a:extLst>
                  </p14:cNvPr>
                  <p14:cNvContentPartPr/>
                  <p14:nvPr/>
                </p14:nvContentPartPr>
                <p14:xfrm>
                  <a:off x="3913717" y="634224"/>
                  <a:ext cx="132120" cy="32040"/>
                </p14:xfrm>
              </p:contentPart>
            </mc:Choice>
            <mc:Fallback xmlns="">
              <p:pic>
                <p:nvPicPr>
                  <p:cNvPr id="255" name="Håndskrift 254">
                    <a:extLst>
                      <a:ext uri="{FF2B5EF4-FFF2-40B4-BE49-F238E27FC236}">
                        <a16:creationId xmlns:a16="http://schemas.microsoft.com/office/drawing/2014/main" id="{3E5407D3-414A-45BB-8C01-6D9FB9C9CD9A}"/>
                      </a:ext>
                    </a:extLst>
                  </p:cNvPr>
                  <p:cNvPicPr/>
                  <p:nvPr/>
                </p:nvPicPr>
                <p:blipFill>
                  <a:blip r:embed="rId1613"/>
                  <a:stretch>
                    <a:fillRect/>
                  </a:stretch>
                </p:blipFill>
                <p:spPr>
                  <a:xfrm>
                    <a:off x="3904307" y="623544"/>
                    <a:ext cx="150564" cy="529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18">
                <p14:nvContentPartPr>
                  <p14:cNvPr id="256" name="Håndskrift 255">
                    <a:extLst>
                      <a:ext uri="{FF2B5EF4-FFF2-40B4-BE49-F238E27FC236}">
                        <a16:creationId xmlns:a16="http://schemas.microsoft.com/office/drawing/2014/main" id="{B44338D5-60F3-43FC-B3EC-38E37D5A469D}"/>
                      </a:ext>
                    </a:extLst>
                  </p14:cNvPr>
                  <p14:cNvContentPartPr/>
                  <p14:nvPr/>
                </p14:nvContentPartPr>
                <p14:xfrm>
                  <a:off x="3999757" y="572032"/>
                  <a:ext cx="16560" cy="16560"/>
                </p14:xfrm>
              </p:contentPart>
            </mc:Choice>
            <mc:Fallback xmlns="">
              <p:pic>
                <p:nvPicPr>
                  <p:cNvPr id="256" name="Håndskrift 255">
                    <a:extLst>
                      <a:ext uri="{FF2B5EF4-FFF2-40B4-BE49-F238E27FC236}">
                        <a16:creationId xmlns:a16="http://schemas.microsoft.com/office/drawing/2014/main" id="{B44338D5-60F3-43FC-B3EC-38E37D5A469D}"/>
                      </a:ext>
                    </a:extLst>
                  </p:cNvPr>
                  <p:cNvPicPr/>
                  <p:nvPr/>
                </p:nvPicPr>
                <p:blipFill>
                  <a:blip r:embed="rId1611"/>
                  <a:stretch>
                    <a:fillRect/>
                  </a:stretch>
                </p:blipFill>
                <p:spPr>
                  <a:xfrm>
                    <a:off x="3990348" y="561682"/>
                    <a:ext cx="35002" cy="36846"/>
                  </a:xfrm>
                  <a:prstGeom prst="rect">
                    <a:avLst/>
                  </a:prstGeom>
                </p:spPr>
              </p:pic>
            </mc:Fallback>
          </mc:AlternateContent>
        </p:grpSp>
        <p:grpSp>
          <p:nvGrpSpPr>
            <p:cNvPr id="246" name="Gruppe 245">
              <a:extLst>
                <a:ext uri="{FF2B5EF4-FFF2-40B4-BE49-F238E27FC236}">
                  <a16:creationId xmlns:a16="http://schemas.microsoft.com/office/drawing/2014/main" id="{1375272B-1151-4E68-8669-F23C433443BE}"/>
                </a:ext>
              </a:extLst>
            </p:cNvPr>
            <p:cNvGrpSpPr/>
            <p:nvPr/>
          </p:nvGrpSpPr>
          <p:grpSpPr>
            <a:xfrm>
              <a:off x="4806115" y="1893728"/>
              <a:ext cx="232920" cy="212040"/>
              <a:chOff x="3863317" y="504266"/>
              <a:chExt cx="232920" cy="212040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619">
                <p14:nvContentPartPr>
                  <p14:cNvPr id="248" name="Håndskrift 247">
                    <a:extLst>
                      <a:ext uri="{FF2B5EF4-FFF2-40B4-BE49-F238E27FC236}">
                        <a16:creationId xmlns:a16="http://schemas.microsoft.com/office/drawing/2014/main" id="{272A74D6-88AC-44FC-97B7-04291E756D3F}"/>
                      </a:ext>
                    </a:extLst>
                  </p14:cNvPr>
                  <p14:cNvContentPartPr/>
                  <p14:nvPr/>
                </p14:nvContentPartPr>
                <p14:xfrm>
                  <a:off x="3863317" y="504266"/>
                  <a:ext cx="232920" cy="212040"/>
                </p14:xfrm>
              </p:contentPart>
            </mc:Choice>
            <mc:Fallback xmlns="">
              <p:pic>
                <p:nvPicPr>
                  <p:cNvPr id="248" name="Håndskrift 247">
                    <a:extLst>
                      <a:ext uri="{FF2B5EF4-FFF2-40B4-BE49-F238E27FC236}">
                        <a16:creationId xmlns:a16="http://schemas.microsoft.com/office/drawing/2014/main" id="{272A74D6-88AC-44FC-97B7-04291E756D3F}"/>
                      </a:ext>
                    </a:extLst>
                  </p:cNvPr>
                  <p:cNvPicPr/>
                  <p:nvPr/>
                </p:nvPicPr>
                <p:blipFill>
                  <a:blip r:embed="rId1609"/>
                  <a:stretch>
                    <a:fillRect/>
                  </a:stretch>
                </p:blipFill>
                <p:spPr>
                  <a:xfrm>
                    <a:off x="3853895" y="493600"/>
                    <a:ext cx="251388" cy="232945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20">
                <p14:nvContentPartPr>
                  <p14:cNvPr id="249" name="Håndskrift 248">
                    <a:extLst>
                      <a:ext uri="{FF2B5EF4-FFF2-40B4-BE49-F238E27FC236}">
                        <a16:creationId xmlns:a16="http://schemas.microsoft.com/office/drawing/2014/main" id="{BF98BA60-F563-4337-866B-542493A0AE26}"/>
                      </a:ext>
                    </a:extLst>
                  </p14:cNvPr>
                  <p14:cNvContentPartPr/>
                  <p14:nvPr/>
                </p14:nvContentPartPr>
                <p14:xfrm>
                  <a:off x="3919837" y="580226"/>
                  <a:ext cx="16560" cy="16560"/>
                </p14:xfrm>
              </p:contentPart>
            </mc:Choice>
            <mc:Fallback xmlns="">
              <p:pic>
                <p:nvPicPr>
                  <p:cNvPr id="249" name="Håndskrift 248">
                    <a:extLst>
                      <a:ext uri="{FF2B5EF4-FFF2-40B4-BE49-F238E27FC236}">
                        <a16:creationId xmlns:a16="http://schemas.microsoft.com/office/drawing/2014/main" id="{BF98BA60-F563-4337-866B-542493A0AE26}"/>
                      </a:ext>
                    </a:extLst>
                  </p:cNvPr>
                  <p:cNvPicPr/>
                  <p:nvPr/>
                </p:nvPicPr>
                <p:blipFill>
                  <a:blip r:embed="rId1611"/>
                  <a:stretch>
                    <a:fillRect/>
                  </a:stretch>
                </p:blipFill>
                <p:spPr>
                  <a:xfrm>
                    <a:off x="3910428" y="569876"/>
                    <a:ext cx="35002" cy="3684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21">
                <p14:nvContentPartPr>
                  <p14:cNvPr id="250" name="Håndskrift 249">
                    <a:extLst>
                      <a:ext uri="{FF2B5EF4-FFF2-40B4-BE49-F238E27FC236}">
                        <a16:creationId xmlns:a16="http://schemas.microsoft.com/office/drawing/2014/main" id="{4D6BBEB7-954F-4640-8ACF-631EC65A9D76}"/>
                      </a:ext>
                    </a:extLst>
                  </p14:cNvPr>
                  <p14:cNvContentPartPr/>
                  <p14:nvPr/>
                </p14:nvContentPartPr>
                <p14:xfrm>
                  <a:off x="3913717" y="634224"/>
                  <a:ext cx="132120" cy="32040"/>
                </p14:xfrm>
              </p:contentPart>
            </mc:Choice>
            <mc:Fallback xmlns="">
              <p:pic>
                <p:nvPicPr>
                  <p:cNvPr id="250" name="Håndskrift 249">
                    <a:extLst>
                      <a:ext uri="{FF2B5EF4-FFF2-40B4-BE49-F238E27FC236}">
                        <a16:creationId xmlns:a16="http://schemas.microsoft.com/office/drawing/2014/main" id="{4D6BBEB7-954F-4640-8ACF-631EC65A9D76}"/>
                      </a:ext>
                    </a:extLst>
                  </p:cNvPr>
                  <p:cNvPicPr/>
                  <p:nvPr/>
                </p:nvPicPr>
                <p:blipFill>
                  <a:blip r:embed="rId1613"/>
                  <a:stretch>
                    <a:fillRect/>
                  </a:stretch>
                </p:blipFill>
                <p:spPr>
                  <a:xfrm>
                    <a:off x="3904307" y="623544"/>
                    <a:ext cx="150564" cy="52973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>
            <mc:Choice Requires="p14">
              <p:contentPart p14:bwMode="auto" r:id="rId1622">
                <p14:nvContentPartPr>
                  <p14:cNvPr id="251" name="Håndskrift 250">
                    <a:extLst>
                      <a:ext uri="{FF2B5EF4-FFF2-40B4-BE49-F238E27FC236}">
                        <a16:creationId xmlns:a16="http://schemas.microsoft.com/office/drawing/2014/main" id="{E30C7CEF-1A6B-4508-8C12-F6503812FF81}"/>
                      </a:ext>
                    </a:extLst>
                  </p14:cNvPr>
                  <p14:cNvContentPartPr/>
                  <p14:nvPr/>
                </p14:nvContentPartPr>
                <p14:xfrm>
                  <a:off x="3999757" y="572032"/>
                  <a:ext cx="16560" cy="16560"/>
                </p14:xfrm>
              </p:contentPart>
            </mc:Choice>
            <mc:Fallback xmlns="">
              <p:pic>
                <p:nvPicPr>
                  <p:cNvPr id="251" name="Håndskrift 250">
                    <a:extLst>
                      <a:ext uri="{FF2B5EF4-FFF2-40B4-BE49-F238E27FC236}">
                        <a16:creationId xmlns:a16="http://schemas.microsoft.com/office/drawing/2014/main" id="{E30C7CEF-1A6B-4508-8C12-F6503812FF81}"/>
                      </a:ext>
                    </a:extLst>
                  </p:cNvPr>
                  <p:cNvPicPr/>
                  <p:nvPr/>
                </p:nvPicPr>
                <p:blipFill>
                  <a:blip r:embed="rId1611"/>
                  <a:stretch>
                    <a:fillRect/>
                  </a:stretch>
                </p:blipFill>
                <p:spPr>
                  <a:xfrm>
                    <a:off x="3990348" y="561682"/>
                    <a:ext cx="35002" cy="36846"/>
                  </a:xfrm>
                  <a:prstGeom prst="rect">
                    <a:avLst/>
                  </a:prstGeom>
                </p:spPr>
              </p:pic>
            </mc:Fallback>
          </mc:AlternateContent>
        </p:grpSp>
        <p:sp>
          <p:nvSpPr>
            <p:cNvPr id="247" name="Bue 84">
              <a:extLst>
                <a:ext uri="{FF2B5EF4-FFF2-40B4-BE49-F238E27FC236}">
                  <a16:creationId xmlns:a16="http://schemas.microsoft.com/office/drawing/2014/main" id="{4D08BB66-B70D-4ACB-817A-467B948DDA16}"/>
                </a:ext>
              </a:extLst>
            </p:cNvPr>
            <p:cNvSpPr/>
            <p:nvPr/>
          </p:nvSpPr>
          <p:spPr>
            <a:xfrm rot="11168704" flipV="1">
              <a:off x="2935871" y="2793145"/>
              <a:ext cx="1141874" cy="1073442"/>
            </a:xfrm>
            <a:custGeom>
              <a:avLst/>
              <a:gdLst>
                <a:gd name="connsiteX0" fmla="*/ 791970 w 1583941"/>
                <a:gd name="connsiteY0" fmla="*/ 0 h 3197342"/>
                <a:gd name="connsiteX1" fmla="*/ 1529062 w 1583941"/>
                <a:gd name="connsiteY1" fmla="*/ 1013928 h 3197342"/>
                <a:gd name="connsiteX2" fmla="*/ 1578690 w 1583941"/>
                <a:gd name="connsiteY2" fmla="*/ 1782460 h 3197342"/>
                <a:gd name="connsiteX3" fmla="*/ 791971 w 1583941"/>
                <a:gd name="connsiteY3" fmla="*/ 1598671 h 3197342"/>
                <a:gd name="connsiteX4" fmla="*/ 791970 w 1583941"/>
                <a:gd name="connsiteY4" fmla="*/ 0 h 3197342"/>
                <a:gd name="connsiteX0" fmla="*/ 791970 w 1583941"/>
                <a:gd name="connsiteY0" fmla="*/ 0 h 3197342"/>
                <a:gd name="connsiteX1" fmla="*/ 1529062 w 1583941"/>
                <a:gd name="connsiteY1" fmla="*/ 1013928 h 3197342"/>
                <a:gd name="connsiteX2" fmla="*/ 1578690 w 1583941"/>
                <a:gd name="connsiteY2" fmla="*/ 1782460 h 3197342"/>
                <a:gd name="connsiteX0" fmla="*/ 621119 w 1413090"/>
                <a:gd name="connsiteY0" fmla="*/ 0 h 1782460"/>
                <a:gd name="connsiteX1" fmla="*/ 1358211 w 1413090"/>
                <a:gd name="connsiteY1" fmla="*/ 1013928 h 1782460"/>
                <a:gd name="connsiteX2" fmla="*/ 1407839 w 1413090"/>
                <a:gd name="connsiteY2" fmla="*/ 1782460 h 1782460"/>
                <a:gd name="connsiteX3" fmla="*/ 621120 w 1413090"/>
                <a:gd name="connsiteY3" fmla="*/ 1598671 h 1782460"/>
                <a:gd name="connsiteX4" fmla="*/ 621119 w 1413090"/>
                <a:gd name="connsiteY4" fmla="*/ 0 h 1782460"/>
                <a:gd name="connsiteX0" fmla="*/ 621119 w 1413090"/>
                <a:gd name="connsiteY0" fmla="*/ 0 h 1782460"/>
                <a:gd name="connsiteX1" fmla="*/ 1358211 w 1413090"/>
                <a:gd name="connsiteY1" fmla="*/ 1013928 h 1782460"/>
                <a:gd name="connsiteX2" fmla="*/ 0 w 1413090"/>
                <a:gd name="connsiteY2" fmla="*/ 1124267 h 1782460"/>
                <a:gd name="connsiteX0" fmla="*/ -1 w 791970"/>
                <a:gd name="connsiteY0" fmla="*/ 0 h 2377241"/>
                <a:gd name="connsiteX1" fmla="*/ 737091 w 791970"/>
                <a:gd name="connsiteY1" fmla="*/ 1013928 h 2377241"/>
                <a:gd name="connsiteX2" fmla="*/ 786719 w 791970"/>
                <a:gd name="connsiteY2" fmla="*/ 1782460 h 2377241"/>
                <a:gd name="connsiteX3" fmla="*/ 0 w 791970"/>
                <a:gd name="connsiteY3" fmla="*/ 1598671 h 2377241"/>
                <a:gd name="connsiteX4" fmla="*/ -1 w 791970"/>
                <a:gd name="connsiteY4" fmla="*/ 0 h 2377241"/>
                <a:gd name="connsiteX0" fmla="*/ -1 w 791970"/>
                <a:gd name="connsiteY0" fmla="*/ 0 h 2377241"/>
                <a:gd name="connsiteX1" fmla="*/ 737091 w 791970"/>
                <a:gd name="connsiteY1" fmla="*/ 1013928 h 2377241"/>
                <a:gd name="connsiteX2" fmla="*/ 117238 w 791970"/>
                <a:gd name="connsiteY2" fmla="*/ 2377241 h 2377241"/>
                <a:gd name="connsiteX0" fmla="*/ 0 w 791971"/>
                <a:gd name="connsiteY0" fmla="*/ 0 h 2772542"/>
                <a:gd name="connsiteX1" fmla="*/ 737092 w 791971"/>
                <a:gd name="connsiteY1" fmla="*/ 1013928 h 2772542"/>
                <a:gd name="connsiteX2" fmla="*/ 786720 w 791971"/>
                <a:gd name="connsiteY2" fmla="*/ 1782460 h 2772542"/>
                <a:gd name="connsiteX3" fmla="*/ 1 w 791971"/>
                <a:gd name="connsiteY3" fmla="*/ 1598671 h 2772542"/>
                <a:gd name="connsiteX4" fmla="*/ 0 w 791971"/>
                <a:gd name="connsiteY4" fmla="*/ 0 h 2772542"/>
                <a:gd name="connsiteX0" fmla="*/ 0 w 791971"/>
                <a:gd name="connsiteY0" fmla="*/ 0 h 2772542"/>
                <a:gd name="connsiteX1" fmla="*/ 737092 w 791971"/>
                <a:gd name="connsiteY1" fmla="*/ 1013928 h 2772542"/>
                <a:gd name="connsiteX2" fmla="*/ 607245 w 791971"/>
                <a:gd name="connsiteY2" fmla="*/ 2772541 h 2772542"/>
                <a:gd name="connsiteX0" fmla="*/ 0 w 791971"/>
                <a:gd name="connsiteY0" fmla="*/ 0 h 2659045"/>
                <a:gd name="connsiteX1" fmla="*/ 737092 w 791971"/>
                <a:gd name="connsiteY1" fmla="*/ 1013928 h 2659045"/>
                <a:gd name="connsiteX2" fmla="*/ 786720 w 791971"/>
                <a:gd name="connsiteY2" fmla="*/ 1782460 h 2659045"/>
                <a:gd name="connsiteX3" fmla="*/ 1 w 791971"/>
                <a:gd name="connsiteY3" fmla="*/ 1598671 h 2659045"/>
                <a:gd name="connsiteX4" fmla="*/ 0 w 791971"/>
                <a:gd name="connsiteY4" fmla="*/ 0 h 2659045"/>
                <a:gd name="connsiteX0" fmla="*/ 0 w 791971"/>
                <a:gd name="connsiteY0" fmla="*/ 0 h 2659045"/>
                <a:gd name="connsiteX1" fmla="*/ 737092 w 791971"/>
                <a:gd name="connsiteY1" fmla="*/ 1013928 h 2659045"/>
                <a:gd name="connsiteX2" fmla="*/ 78957 w 791971"/>
                <a:gd name="connsiteY2" fmla="*/ 2659044 h 2659045"/>
                <a:gd name="connsiteX0" fmla="*/ 354852 w 1146823"/>
                <a:gd name="connsiteY0" fmla="*/ 0 h 1782460"/>
                <a:gd name="connsiteX1" fmla="*/ 1091944 w 1146823"/>
                <a:gd name="connsiteY1" fmla="*/ 1013928 h 1782460"/>
                <a:gd name="connsiteX2" fmla="*/ 1141572 w 1146823"/>
                <a:gd name="connsiteY2" fmla="*/ 1782460 h 1782460"/>
                <a:gd name="connsiteX3" fmla="*/ 354853 w 1146823"/>
                <a:gd name="connsiteY3" fmla="*/ 1598671 h 1782460"/>
                <a:gd name="connsiteX4" fmla="*/ 354852 w 1146823"/>
                <a:gd name="connsiteY4" fmla="*/ 0 h 1782460"/>
                <a:gd name="connsiteX0" fmla="*/ 354852 w 1146823"/>
                <a:gd name="connsiteY0" fmla="*/ 0 h 1782460"/>
                <a:gd name="connsiteX1" fmla="*/ 1091944 w 1146823"/>
                <a:gd name="connsiteY1" fmla="*/ 1013928 h 1782460"/>
                <a:gd name="connsiteX2" fmla="*/ 0 w 1146823"/>
                <a:gd name="connsiteY2" fmla="*/ 1104031 h 1782460"/>
                <a:gd name="connsiteX0" fmla="*/ 354852 w 1224925"/>
                <a:gd name="connsiteY0" fmla="*/ 0 h 1782460"/>
                <a:gd name="connsiteX1" fmla="*/ 1091944 w 1224925"/>
                <a:gd name="connsiteY1" fmla="*/ 1013928 h 1782460"/>
                <a:gd name="connsiteX2" fmla="*/ 1141572 w 1224925"/>
                <a:gd name="connsiteY2" fmla="*/ 1782460 h 1782460"/>
                <a:gd name="connsiteX3" fmla="*/ 354853 w 1224925"/>
                <a:gd name="connsiteY3" fmla="*/ 1598671 h 1782460"/>
                <a:gd name="connsiteX4" fmla="*/ 354852 w 1224925"/>
                <a:gd name="connsiteY4" fmla="*/ 0 h 1782460"/>
                <a:gd name="connsiteX0" fmla="*/ 354852 w 1224925"/>
                <a:gd name="connsiteY0" fmla="*/ 0 h 1782460"/>
                <a:gd name="connsiteX1" fmla="*/ 1223611 w 1224925"/>
                <a:gd name="connsiteY1" fmla="*/ 1228918 h 1782460"/>
                <a:gd name="connsiteX2" fmla="*/ 0 w 1224925"/>
                <a:gd name="connsiteY2" fmla="*/ 1104031 h 1782460"/>
                <a:gd name="connsiteX0" fmla="*/ 153127 w 1023446"/>
                <a:gd name="connsiteY0" fmla="*/ 0 h 1782460"/>
                <a:gd name="connsiteX1" fmla="*/ 890219 w 1023446"/>
                <a:gd name="connsiteY1" fmla="*/ 1013928 h 1782460"/>
                <a:gd name="connsiteX2" fmla="*/ 939847 w 1023446"/>
                <a:gd name="connsiteY2" fmla="*/ 1782460 h 1782460"/>
                <a:gd name="connsiteX3" fmla="*/ 153128 w 1023446"/>
                <a:gd name="connsiteY3" fmla="*/ 1598671 h 1782460"/>
                <a:gd name="connsiteX4" fmla="*/ 153127 w 1023446"/>
                <a:gd name="connsiteY4" fmla="*/ 0 h 1782460"/>
                <a:gd name="connsiteX0" fmla="*/ 153127 w 1023446"/>
                <a:gd name="connsiteY0" fmla="*/ 0 h 1782460"/>
                <a:gd name="connsiteX1" fmla="*/ 1021886 w 1023446"/>
                <a:gd name="connsiteY1" fmla="*/ 1228918 h 1782460"/>
                <a:gd name="connsiteX2" fmla="*/ 0 w 1023446"/>
                <a:gd name="connsiteY2" fmla="*/ 1044621 h 1782460"/>
                <a:gd name="connsiteX0" fmla="*/ 44178 w 914669"/>
                <a:gd name="connsiteY0" fmla="*/ 0 h 1782460"/>
                <a:gd name="connsiteX1" fmla="*/ 781270 w 914669"/>
                <a:gd name="connsiteY1" fmla="*/ 1013928 h 1782460"/>
                <a:gd name="connsiteX2" fmla="*/ 830898 w 914669"/>
                <a:gd name="connsiteY2" fmla="*/ 1782460 h 1782460"/>
                <a:gd name="connsiteX3" fmla="*/ 44179 w 914669"/>
                <a:gd name="connsiteY3" fmla="*/ 1598671 h 1782460"/>
                <a:gd name="connsiteX4" fmla="*/ 44178 w 914669"/>
                <a:gd name="connsiteY4" fmla="*/ 0 h 1782460"/>
                <a:gd name="connsiteX0" fmla="*/ 44178 w 914669"/>
                <a:gd name="connsiteY0" fmla="*/ 0 h 1782460"/>
                <a:gd name="connsiteX1" fmla="*/ 912937 w 914669"/>
                <a:gd name="connsiteY1" fmla="*/ 1228918 h 1782460"/>
                <a:gd name="connsiteX2" fmla="*/ 0 w 914669"/>
                <a:gd name="connsiteY2" fmla="*/ 1584599 h 1782460"/>
                <a:gd name="connsiteX0" fmla="*/ 0 w 870753"/>
                <a:gd name="connsiteY0" fmla="*/ 0 h 2494661"/>
                <a:gd name="connsiteX1" fmla="*/ 737092 w 870753"/>
                <a:gd name="connsiteY1" fmla="*/ 1013928 h 2494661"/>
                <a:gd name="connsiteX2" fmla="*/ 786720 w 870753"/>
                <a:gd name="connsiteY2" fmla="*/ 1782460 h 2494661"/>
                <a:gd name="connsiteX3" fmla="*/ 1 w 870753"/>
                <a:gd name="connsiteY3" fmla="*/ 1598671 h 2494661"/>
                <a:gd name="connsiteX4" fmla="*/ 0 w 870753"/>
                <a:gd name="connsiteY4" fmla="*/ 0 h 2494661"/>
                <a:gd name="connsiteX0" fmla="*/ 0 w 870753"/>
                <a:gd name="connsiteY0" fmla="*/ 0 h 2494661"/>
                <a:gd name="connsiteX1" fmla="*/ 868759 w 870753"/>
                <a:gd name="connsiteY1" fmla="*/ 1228918 h 2494661"/>
                <a:gd name="connsiteX2" fmla="*/ 83826 w 870753"/>
                <a:gd name="connsiteY2" fmla="*/ 2494660 h 2494661"/>
                <a:gd name="connsiteX0" fmla="*/ 0 w 791971"/>
                <a:gd name="connsiteY0" fmla="*/ 0 h 2494659"/>
                <a:gd name="connsiteX1" fmla="*/ 737092 w 791971"/>
                <a:gd name="connsiteY1" fmla="*/ 1013928 h 2494659"/>
                <a:gd name="connsiteX2" fmla="*/ 786720 w 791971"/>
                <a:gd name="connsiteY2" fmla="*/ 1782460 h 2494659"/>
                <a:gd name="connsiteX3" fmla="*/ 1 w 791971"/>
                <a:gd name="connsiteY3" fmla="*/ 1598671 h 2494659"/>
                <a:gd name="connsiteX4" fmla="*/ 0 w 791971"/>
                <a:gd name="connsiteY4" fmla="*/ 0 h 2494659"/>
                <a:gd name="connsiteX0" fmla="*/ 0 w 791971"/>
                <a:gd name="connsiteY0" fmla="*/ 0 h 2494659"/>
                <a:gd name="connsiteX1" fmla="*/ 776613 w 791971"/>
                <a:gd name="connsiteY1" fmla="*/ 1344118 h 2494659"/>
                <a:gd name="connsiteX2" fmla="*/ 83826 w 791971"/>
                <a:gd name="connsiteY2" fmla="*/ 2494660 h 2494659"/>
                <a:gd name="connsiteX0" fmla="*/ 0 w 791971"/>
                <a:gd name="connsiteY0" fmla="*/ 0 h 2494661"/>
                <a:gd name="connsiteX1" fmla="*/ 737092 w 791971"/>
                <a:gd name="connsiteY1" fmla="*/ 1013928 h 2494661"/>
                <a:gd name="connsiteX2" fmla="*/ 786720 w 791971"/>
                <a:gd name="connsiteY2" fmla="*/ 1782460 h 2494661"/>
                <a:gd name="connsiteX3" fmla="*/ 1 w 791971"/>
                <a:gd name="connsiteY3" fmla="*/ 1598671 h 2494661"/>
                <a:gd name="connsiteX4" fmla="*/ 0 w 791971"/>
                <a:gd name="connsiteY4" fmla="*/ 0 h 2494661"/>
                <a:gd name="connsiteX0" fmla="*/ 0 w 791971"/>
                <a:gd name="connsiteY0" fmla="*/ 0 h 2494661"/>
                <a:gd name="connsiteX1" fmla="*/ 547356 w 791971"/>
                <a:gd name="connsiteY1" fmla="*/ 1439548 h 2494661"/>
                <a:gd name="connsiteX2" fmla="*/ 83826 w 791971"/>
                <a:gd name="connsiteY2" fmla="*/ 2494660 h 2494661"/>
                <a:gd name="connsiteX0" fmla="*/ 0 w 791971"/>
                <a:gd name="connsiteY0" fmla="*/ 0 h 2669441"/>
                <a:gd name="connsiteX1" fmla="*/ 737092 w 791971"/>
                <a:gd name="connsiteY1" fmla="*/ 1013928 h 2669441"/>
                <a:gd name="connsiteX2" fmla="*/ 786720 w 791971"/>
                <a:gd name="connsiteY2" fmla="*/ 1782460 h 2669441"/>
                <a:gd name="connsiteX3" fmla="*/ 1 w 791971"/>
                <a:gd name="connsiteY3" fmla="*/ 1598671 h 2669441"/>
                <a:gd name="connsiteX4" fmla="*/ 0 w 791971"/>
                <a:gd name="connsiteY4" fmla="*/ 0 h 2669441"/>
                <a:gd name="connsiteX0" fmla="*/ 0 w 791971"/>
                <a:gd name="connsiteY0" fmla="*/ 0 h 2669441"/>
                <a:gd name="connsiteX1" fmla="*/ 547356 w 791971"/>
                <a:gd name="connsiteY1" fmla="*/ 1439548 h 2669441"/>
                <a:gd name="connsiteX2" fmla="*/ 237546 w 791971"/>
                <a:gd name="connsiteY2" fmla="*/ 2669442 h 2669441"/>
                <a:gd name="connsiteX0" fmla="*/ 0 w 791971"/>
                <a:gd name="connsiteY0" fmla="*/ 0 h 2669443"/>
                <a:gd name="connsiteX1" fmla="*/ 737092 w 791971"/>
                <a:gd name="connsiteY1" fmla="*/ 1013928 h 2669443"/>
                <a:gd name="connsiteX2" fmla="*/ 786720 w 791971"/>
                <a:gd name="connsiteY2" fmla="*/ 1782460 h 2669443"/>
                <a:gd name="connsiteX3" fmla="*/ 1 w 791971"/>
                <a:gd name="connsiteY3" fmla="*/ 1598671 h 2669443"/>
                <a:gd name="connsiteX4" fmla="*/ 0 w 791971"/>
                <a:gd name="connsiteY4" fmla="*/ 0 h 2669443"/>
                <a:gd name="connsiteX0" fmla="*/ 0 w 791971"/>
                <a:gd name="connsiteY0" fmla="*/ 0 h 2669443"/>
                <a:gd name="connsiteX1" fmla="*/ 765102 w 791971"/>
                <a:gd name="connsiteY1" fmla="*/ 1201329 h 2669443"/>
                <a:gd name="connsiteX2" fmla="*/ 237546 w 791971"/>
                <a:gd name="connsiteY2" fmla="*/ 2669442 h 2669443"/>
                <a:gd name="connsiteX0" fmla="*/ 0 w 791971"/>
                <a:gd name="connsiteY0" fmla="*/ 0 h 2090525"/>
                <a:gd name="connsiteX1" fmla="*/ 737092 w 791971"/>
                <a:gd name="connsiteY1" fmla="*/ 1013928 h 2090525"/>
                <a:gd name="connsiteX2" fmla="*/ 786720 w 791971"/>
                <a:gd name="connsiteY2" fmla="*/ 1782460 h 2090525"/>
                <a:gd name="connsiteX3" fmla="*/ 1 w 791971"/>
                <a:gd name="connsiteY3" fmla="*/ 1598671 h 2090525"/>
                <a:gd name="connsiteX4" fmla="*/ 0 w 791971"/>
                <a:gd name="connsiteY4" fmla="*/ 0 h 2090525"/>
                <a:gd name="connsiteX0" fmla="*/ 0 w 791971"/>
                <a:gd name="connsiteY0" fmla="*/ 0 h 2090525"/>
                <a:gd name="connsiteX1" fmla="*/ 765102 w 791971"/>
                <a:gd name="connsiteY1" fmla="*/ 1201329 h 2090525"/>
                <a:gd name="connsiteX2" fmla="*/ 377305 w 791971"/>
                <a:gd name="connsiteY2" fmla="*/ 2090525 h 2090525"/>
                <a:gd name="connsiteX0" fmla="*/ 0 w 791971"/>
                <a:gd name="connsiteY0" fmla="*/ 0 h 2090525"/>
                <a:gd name="connsiteX1" fmla="*/ 737092 w 791971"/>
                <a:gd name="connsiteY1" fmla="*/ 1013928 h 2090525"/>
                <a:gd name="connsiteX2" fmla="*/ 786720 w 791971"/>
                <a:gd name="connsiteY2" fmla="*/ 1782460 h 2090525"/>
                <a:gd name="connsiteX3" fmla="*/ 1 w 791971"/>
                <a:gd name="connsiteY3" fmla="*/ 1598671 h 2090525"/>
                <a:gd name="connsiteX4" fmla="*/ 0 w 791971"/>
                <a:gd name="connsiteY4" fmla="*/ 0 h 2090525"/>
                <a:gd name="connsiteX0" fmla="*/ 0 w 791971"/>
                <a:gd name="connsiteY0" fmla="*/ 0 h 2090525"/>
                <a:gd name="connsiteX1" fmla="*/ 765102 w 791971"/>
                <a:gd name="connsiteY1" fmla="*/ 1201329 h 2090525"/>
                <a:gd name="connsiteX2" fmla="*/ 377305 w 791971"/>
                <a:gd name="connsiteY2" fmla="*/ 2090525 h 2090525"/>
                <a:gd name="connsiteX0" fmla="*/ 0 w 791971"/>
                <a:gd name="connsiteY0" fmla="*/ 0 h 2600369"/>
                <a:gd name="connsiteX1" fmla="*/ 737092 w 791971"/>
                <a:gd name="connsiteY1" fmla="*/ 1013928 h 2600369"/>
                <a:gd name="connsiteX2" fmla="*/ 786720 w 791971"/>
                <a:gd name="connsiteY2" fmla="*/ 1782460 h 2600369"/>
                <a:gd name="connsiteX3" fmla="*/ 1 w 791971"/>
                <a:gd name="connsiteY3" fmla="*/ 1598671 h 2600369"/>
                <a:gd name="connsiteX4" fmla="*/ 0 w 791971"/>
                <a:gd name="connsiteY4" fmla="*/ 0 h 2600369"/>
                <a:gd name="connsiteX0" fmla="*/ 0 w 791971"/>
                <a:gd name="connsiteY0" fmla="*/ 0 h 2600369"/>
                <a:gd name="connsiteX1" fmla="*/ 765102 w 791971"/>
                <a:gd name="connsiteY1" fmla="*/ 1201329 h 2600369"/>
                <a:gd name="connsiteX2" fmla="*/ 659125 w 791971"/>
                <a:gd name="connsiteY2" fmla="*/ 2600369 h 2600369"/>
                <a:gd name="connsiteX0" fmla="*/ 467224 w 1259195"/>
                <a:gd name="connsiteY0" fmla="*/ 0 h 1782460"/>
                <a:gd name="connsiteX1" fmla="*/ 1204316 w 1259195"/>
                <a:gd name="connsiteY1" fmla="*/ 1013928 h 1782460"/>
                <a:gd name="connsiteX2" fmla="*/ 1253944 w 1259195"/>
                <a:gd name="connsiteY2" fmla="*/ 1782460 h 1782460"/>
                <a:gd name="connsiteX3" fmla="*/ 467225 w 1259195"/>
                <a:gd name="connsiteY3" fmla="*/ 1598671 h 1782460"/>
                <a:gd name="connsiteX4" fmla="*/ 467224 w 1259195"/>
                <a:gd name="connsiteY4" fmla="*/ 0 h 1782460"/>
                <a:gd name="connsiteX0" fmla="*/ 467224 w 1259195"/>
                <a:gd name="connsiteY0" fmla="*/ 0 h 1782460"/>
                <a:gd name="connsiteX1" fmla="*/ 1232326 w 1259195"/>
                <a:gd name="connsiteY1" fmla="*/ 1201329 h 1782460"/>
                <a:gd name="connsiteX2" fmla="*/ 0 w 1259195"/>
                <a:gd name="connsiteY2" fmla="*/ 1766032 h 1782460"/>
                <a:gd name="connsiteX0" fmla="*/ 467224 w 1259195"/>
                <a:gd name="connsiteY0" fmla="*/ 0 h 1782460"/>
                <a:gd name="connsiteX1" fmla="*/ 1204316 w 1259195"/>
                <a:gd name="connsiteY1" fmla="*/ 1013928 h 1782460"/>
                <a:gd name="connsiteX2" fmla="*/ 1253944 w 1259195"/>
                <a:gd name="connsiteY2" fmla="*/ 1782460 h 1782460"/>
                <a:gd name="connsiteX3" fmla="*/ 467225 w 1259195"/>
                <a:gd name="connsiteY3" fmla="*/ 1598671 h 1782460"/>
                <a:gd name="connsiteX4" fmla="*/ 467224 w 1259195"/>
                <a:gd name="connsiteY4" fmla="*/ 0 h 1782460"/>
                <a:gd name="connsiteX0" fmla="*/ 467224 w 1259195"/>
                <a:gd name="connsiteY0" fmla="*/ 0 h 1782460"/>
                <a:gd name="connsiteX1" fmla="*/ 979012 w 1259195"/>
                <a:gd name="connsiteY1" fmla="*/ 1330408 h 1782460"/>
                <a:gd name="connsiteX2" fmla="*/ 0 w 1259195"/>
                <a:gd name="connsiteY2" fmla="*/ 1766032 h 1782460"/>
                <a:gd name="connsiteX0" fmla="*/ 467224 w 1259195"/>
                <a:gd name="connsiteY0" fmla="*/ 0 h 1782460"/>
                <a:gd name="connsiteX1" fmla="*/ 1204316 w 1259195"/>
                <a:gd name="connsiteY1" fmla="*/ 1013928 h 1782460"/>
                <a:gd name="connsiteX2" fmla="*/ 1253944 w 1259195"/>
                <a:gd name="connsiteY2" fmla="*/ 1782460 h 1782460"/>
                <a:gd name="connsiteX3" fmla="*/ 467225 w 1259195"/>
                <a:gd name="connsiteY3" fmla="*/ 1598671 h 1782460"/>
                <a:gd name="connsiteX4" fmla="*/ 467224 w 1259195"/>
                <a:gd name="connsiteY4" fmla="*/ 0 h 1782460"/>
                <a:gd name="connsiteX0" fmla="*/ 467224 w 1259195"/>
                <a:gd name="connsiteY0" fmla="*/ 0 h 1782460"/>
                <a:gd name="connsiteX1" fmla="*/ 1184206 w 1259195"/>
                <a:gd name="connsiteY1" fmla="*/ 1314834 h 1782460"/>
                <a:gd name="connsiteX2" fmla="*/ 0 w 1259195"/>
                <a:gd name="connsiteY2" fmla="*/ 1766032 h 1782460"/>
                <a:gd name="connsiteX0" fmla="*/ 255484 w 1047455"/>
                <a:gd name="connsiteY0" fmla="*/ 0 h 1790954"/>
                <a:gd name="connsiteX1" fmla="*/ 992576 w 1047455"/>
                <a:gd name="connsiteY1" fmla="*/ 1013928 h 1790954"/>
                <a:gd name="connsiteX2" fmla="*/ 1042204 w 1047455"/>
                <a:gd name="connsiteY2" fmla="*/ 1782460 h 1790954"/>
                <a:gd name="connsiteX3" fmla="*/ 255485 w 1047455"/>
                <a:gd name="connsiteY3" fmla="*/ 1598671 h 1790954"/>
                <a:gd name="connsiteX4" fmla="*/ 255484 w 1047455"/>
                <a:gd name="connsiteY4" fmla="*/ 0 h 1790954"/>
                <a:gd name="connsiteX0" fmla="*/ 255484 w 1047455"/>
                <a:gd name="connsiteY0" fmla="*/ 0 h 1790954"/>
                <a:gd name="connsiteX1" fmla="*/ 972466 w 1047455"/>
                <a:gd name="connsiteY1" fmla="*/ 1314834 h 1790954"/>
                <a:gd name="connsiteX2" fmla="*/ 0 w 1047455"/>
                <a:gd name="connsiteY2" fmla="*/ 1790953 h 1790954"/>
                <a:gd name="connsiteX0" fmla="*/ 168864 w 960835"/>
                <a:gd name="connsiteY0" fmla="*/ 0 h 1782460"/>
                <a:gd name="connsiteX1" fmla="*/ 905956 w 960835"/>
                <a:gd name="connsiteY1" fmla="*/ 1013928 h 1782460"/>
                <a:gd name="connsiteX2" fmla="*/ 955584 w 960835"/>
                <a:gd name="connsiteY2" fmla="*/ 1782460 h 1782460"/>
                <a:gd name="connsiteX3" fmla="*/ 168865 w 960835"/>
                <a:gd name="connsiteY3" fmla="*/ 1598671 h 1782460"/>
                <a:gd name="connsiteX4" fmla="*/ 168864 w 960835"/>
                <a:gd name="connsiteY4" fmla="*/ 0 h 1782460"/>
                <a:gd name="connsiteX0" fmla="*/ 168864 w 960835"/>
                <a:gd name="connsiteY0" fmla="*/ 0 h 1782460"/>
                <a:gd name="connsiteX1" fmla="*/ 885846 w 960835"/>
                <a:gd name="connsiteY1" fmla="*/ 1314834 h 1782460"/>
                <a:gd name="connsiteX2" fmla="*/ 0 w 960835"/>
                <a:gd name="connsiteY2" fmla="*/ 1761426 h 1782460"/>
                <a:gd name="connsiteX0" fmla="*/ 168864 w 960835"/>
                <a:gd name="connsiteY0" fmla="*/ 0 h 1782460"/>
                <a:gd name="connsiteX1" fmla="*/ 905956 w 960835"/>
                <a:gd name="connsiteY1" fmla="*/ 1013928 h 1782460"/>
                <a:gd name="connsiteX2" fmla="*/ 955584 w 960835"/>
                <a:gd name="connsiteY2" fmla="*/ 1782460 h 1782460"/>
                <a:gd name="connsiteX3" fmla="*/ 168865 w 960835"/>
                <a:gd name="connsiteY3" fmla="*/ 1598671 h 1782460"/>
                <a:gd name="connsiteX4" fmla="*/ 168864 w 960835"/>
                <a:gd name="connsiteY4" fmla="*/ 0 h 1782460"/>
                <a:gd name="connsiteX0" fmla="*/ 168864 w 960835"/>
                <a:gd name="connsiteY0" fmla="*/ 0 h 1782460"/>
                <a:gd name="connsiteX1" fmla="*/ 651395 w 960835"/>
                <a:gd name="connsiteY1" fmla="*/ 1406410 h 1782460"/>
                <a:gd name="connsiteX2" fmla="*/ 0 w 960835"/>
                <a:gd name="connsiteY2" fmla="*/ 1761426 h 1782460"/>
                <a:gd name="connsiteX0" fmla="*/ 409354 w 1201325"/>
                <a:gd name="connsiteY0" fmla="*/ 0 h 1782460"/>
                <a:gd name="connsiteX1" fmla="*/ 1146446 w 1201325"/>
                <a:gd name="connsiteY1" fmla="*/ 1013928 h 1782460"/>
                <a:gd name="connsiteX2" fmla="*/ 1196074 w 1201325"/>
                <a:gd name="connsiteY2" fmla="*/ 1782460 h 1782460"/>
                <a:gd name="connsiteX3" fmla="*/ 409355 w 1201325"/>
                <a:gd name="connsiteY3" fmla="*/ 1598671 h 1782460"/>
                <a:gd name="connsiteX4" fmla="*/ 409354 w 1201325"/>
                <a:gd name="connsiteY4" fmla="*/ 0 h 1782460"/>
                <a:gd name="connsiteX0" fmla="*/ 409354 w 1201325"/>
                <a:gd name="connsiteY0" fmla="*/ 0 h 1782460"/>
                <a:gd name="connsiteX1" fmla="*/ 891885 w 1201325"/>
                <a:gd name="connsiteY1" fmla="*/ 1406410 h 1782460"/>
                <a:gd name="connsiteX2" fmla="*/ 0 w 1201325"/>
                <a:gd name="connsiteY2" fmla="*/ 1627196 h 1782460"/>
                <a:gd name="connsiteX0" fmla="*/ 409354 w 1201325"/>
                <a:gd name="connsiteY0" fmla="*/ 0 h 1782460"/>
                <a:gd name="connsiteX1" fmla="*/ 1146446 w 1201325"/>
                <a:gd name="connsiteY1" fmla="*/ 1013928 h 1782460"/>
                <a:gd name="connsiteX2" fmla="*/ 1196074 w 1201325"/>
                <a:gd name="connsiteY2" fmla="*/ 1782460 h 1782460"/>
                <a:gd name="connsiteX3" fmla="*/ 409355 w 1201325"/>
                <a:gd name="connsiteY3" fmla="*/ 1598671 h 1782460"/>
                <a:gd name="connsiteX4" fmla="*/ 409354 w 1201325"/>
                <a:gd name="connsiteY4" fmla="*/ 0 h 1782460"/>
                <a:gd name="connsiteX0" fmla="*/ 409354 w 1201325"/>
                <a:gd name="connsiteY0" fmla="*/ 0 h 1782460"/>
                <a:gd name="connsiteX1" fmla="*/ 1068332 w 1201325"/>
                <a:gd name="connsiteY1" fmla="*/ 1281526 h 1782460"/>
                <a:gd name="connsiteX2" fmla="*/ 0 w 1201325"/>
                <a:gd name="connsiteY2" fmla="*/ 1627196 h 1782460"/>
                <a:gd name="connsiteX0" fmla="*/ 253694 w 1045665"/>
                <a:gd name="connsiteY0" fmla="*/ 0 h 1782460"/>
                <a:gd name="connsiteX1" fmla="*/ 990786 w 1045665"/>
                <a:gd name="connsiteY1" fmla="*/ 1013928 h 1782460"/>
                <a:gd name="connsiteX2" fmla="*/ 1040414 w 1045665"/>
                <a:gd name="connsiteY2" fmla="*/ 1782460 h 1782460"/>
                <a:gd name="connsiteX3" fmla="*/ 253695 w 1045665"/>
                <a:gd name="connsiteY3" fmla="*/ 1598671 h 1782460"/>
                <a:gd name="connsiteX4" fmla="*/ 253694 w 1045665"/>
                <a:gd name="connsiteY4" fmla="*/ 0 h 1782460"/>
                <a:gd name="connsiteX0" fmla="*/ 253694 w 1045665"/>
                <a:gd name="connsiteY0" fmla="*/ 0 h 1782460"/>
                <a:gd name="connsiteX1" fmla="*/ 912672 w 1045665"/>
                <a:gd name="connsiteY1" fmla="*/ 1281526 h 1782460"/>
                <a:gd name="connsiteX2" fmla="*/ 0 w 1045665"/>
                <a:gd name="connsiteY2" fmla="*/ 1579311 h 1782460"/>
                <a:gd name="connsiteX0" fmla="*/ 0 w 791971"/>
                <a:gd name="connsiteY0" fmla="*/ 0 h 1782460"/>
                <a:gd name="connsiteX1" fmla="*/ 737092 w 791971"/>
                <a:gd name="connsiteY1" fmla="*/ 1013928 h 1782460"/>
                <a:gd name="connsiteX2" fmla="*/ 786720 w 791971"/>
                <a:gd name="connsiteY2" fmla="*/ 1782460 h 1782460"/>
                <a:gd name="connsiteX3" fmla="*/ 1 w 791971"/>
                <a:gd name="connsiteY3" fmla="*/ 1598671 h 1782460"/>
                <a:gd name="connsiteX4" fmla="*/ 0 w 791971"/>
                <a:gd name="connsiteY4" fmla="*/ 0 h 1782460"/>
                <a:gd name="connsiteX0" fmla="*/ 0 w 791971"/>
                <a:gd name="connsiteY0" fmla="*/ 0 h 1782460"/>
                <a:gd name="connsiteX1" fmla="*/ 658978 w 791971"/>
                <a:gd name="connsiteY1" fmla="*/ 1281526 h 1782460"/>
                <a:gd name="connsiteX2" fmla="*/ 632252 w 791971"/>
                <a:gd name="connsiteY2" fmla="*/ 703749 h 1782460"/>
                <a:gd name="connsiteX0" fmla="*/ 0 w 1194732"/>
                <a:gd name="connsiteY0" fmla="*/ 0 h 1782460"/>
                <a:gd name="connsiteX1" fmla="*/ 737092 w 1194732"/>
                <a:gd name="connsiteY1" fmla="*/ 1013928 h 1782460"/>
                <a:gd name="connsiteX2" fmla="*/ 786720 w 1194732"/>
                <a:gd name="connsiteY2" fmla="*/ 1782460 h 1782460"/>
                <a:gd name="connsiteX3" fmla="*/ 1 w 1194732"/>
                <a:gd name="connsiteY3" fmla="*/ 1598671 h 1782460"/>
                <a:gd name="connsiteX4" fmla="*/ 0 w 1194732"/>
                <a:gd name="connsiteY4" fmla="*/ 0 h 1782460"/>
                <a:gd name="connsiteX0" fmla="*/ 0 w 1194732"/>
                <a:gd name="connsiteY0" fmla="*/ 0 h 1782460"/>
                <a:gd name="connsiteX1" fmla="*/ 658978 w 1194732"/>
                <a:gd name="connsiteY1" fmla="*/ 1281526 h 1782460"/>
                <a:gd name="connsiteX2" fmla="*/ 1194561 w 1194732"/>
                <a:gd name="connsiteY2" fmla="*/ 1951 h 1782460"/>
                <a:gd name="connsiteX0" fmla="*/ 0 w 1194926"/>
                <a:gd name="connsiteY0" fmla="*/ 12145 h 1794605"/>
                <a:gd name="connsiteX1" fmla="*/ 737092 w 1194926"/>
                <a:gd name="connsiteY1" fmla="*/ 1026073 h 1794605"/>
                <a:gd name="connsiteX2" fmla="*/ 786720 w 1194926"/>
                <a:gd name="connsiteY2" fmla="*/ 1794605 h 1794605"/>
                <a:gd name="connsiteX3" fmla="*/ 1 w 1194926"/>
                <a:gd name="connsiteY3" fmla="*/ 1610816 h 1794605"/>
                <a:gd name="connsiteX4" fmla="*/ 0 w 1194926"/>
                <a:gd name="connsiteY4" fmla="*/ 12145 h 1794605"/>
                <a:gd name="connsiteX0" fmla="*/ 0 w 1194926"/>
                <a:gd name="connsiteY0" fmla="*/ 12145 h 1794605"/>
                <a:gd name="connsiteX1" fmla="*/ 928057 w 1194926"/>
                <a:gd name="connsiteY1" fmla="*/ 491155 h 1794605"/>
                <a:gd name="connsiteX2" fmla="*/ 1194561 w 1194926"/>
                <a:gd name="connsiteY2" fmla="*/ 14096 h 1794605"/>
                <a:gd name="connsiteX0" fmla="*/ 0 w 1194926"/>
                <a:gd name="connsiteY0" fmla="*/ 0 h 1782460"/>
                <a:gd name="connsiteX1" fmla="*/ 737092 w 1194926"/>
                <a:gd name="connsiteY1" fmla="*/ 1013928 h 1782460"/>
                <a:gd name="connsiteX2" fmla="*/ 786720 w 1194926"/>
                <a:gd name="connsiteY2" fmla="*/ 1782460 h 1782460"/>
                <a:gd name="connsiteX3" fmla="*/ 1 w 1194926"/>
                <a:gd name="connsiteY3" fmla="*/ 1598671 h 1782460"/>
                <a:gd name="connsiteX4" fmla="*/ 0 w 1194926"/>
                <a:gd name="connsiteY4" fmla="*/ 0 h 1782460"/>
                <a:gd name="connsiteX0" fmla="*/ 0 w 1194926"/>
                <a:gd name="connsiteY0" fmla="*/ 0 h 1782460"/>
                <a:gd name="connsiteX1" fmla="*/ 928057 w 1194926"/>
                <a:gd name="connsiteY1" fmla="*/ 479010 h 1782460"/>
                <a:gd name="connsiteX2" fmla="*/ 1194561 w 1194926"/>
                <a:gd name="connsiteY2" fmla="*/ 1951 h 1782460"/>
                <a:gd name="connsiteX0" fmla="*/ 0 w 943987"/>
                <a:gd name="connsiteY0" fmla="*/ 1304967 h 3087427"/>
                <a:gd name="connsiteX1" fmla="*/ 737092 w 943987"/>
                <a:gd name="connsiteY1" fmla="*/ 2318895 h 3087427"/>
                <a:gd name="connsiteX2" fmla="*/ 786720 w 943987"/>
                <a:gd name="connsiteY2" fmla="*/ 3087427 h 3087427"/>
                <a:gd name="connsiteX3" fmla="*/ 1 w 943987"/>
                <a:gd name="connsiteY3" fmla="*/ 2903638 h 3087427"/>
                <a:gd name="connsiteX4" fmla="*/ 0 w 943987"/>
                <a:gd name="connsiteY4" fmla="*/ 1304967 h 3087427"/>
                <a:gd name="connsiteX0" fmla="*/ 0 w 943987"/>
                <a:gd name="connsiteY0" fmla="*/ 1304967 h 3087427"/>
                <a:gd name="connsiteX1" fmla="*/ 928057 w 943987"/>
                <a:gd name="connsiteY1" fmla="*/ 1783977 h 3087427"/>
                <a:gd name="connsiteX2" fmla="*/ 891931 w 943987"/>
                <a:gd name="connsiteY2" fmla="*/ 163 h 3087427"/>
                <a:gd name="connsiteX0" fmla="*/ 0 w 962073"/>
                <a:gd name="connsiteY0" fmla="*/ 1305063 h 3087523"/>
                <a:gd name="connsiteX1" fmla="*/ 737092 w 962073"/>
                <a:gd name="connsiteY1" fmla="*/ 2318991 h 3087523"/>
                <a:gd name="connsiteX2" fmla="*/ 786720 w 962073"/>
                <a:gd name="connsiteY2" fmla="*/ 3087523 h 3087523"/>
                <a:gd name="connsiteX3" fmla="*/ 1 w 962073"/>
                <a:gd name="connsiteY3" fmla="*/ 2903734 h 3087523"/>
                <a:gd name="connsiteX4" fmla="*/ 0 w 962073"/>
                <a:gd name="connsiteY4" fmla="*/ 1305063 h 3087523"/>
                <a:gd name="connsiteX0" fmla="*/ 0 w 962073"/>
                <a:gd name="connsiteY0" fmla="*/ 1305063 h 3087523"/>
                <a:gd name="connsiteX1" fmla="*/ 948698 w 962073"/>
                <a:gd name="connsiteY1" fmla="*/ 1025145 h 3087523"/>
                <a:gd name="connsiteX2" fmla="*/ 891931 w 962073"/>
                <a:gd name="connsiteY2" fmla="*/ 259 h 3087523"/>
                <a:gd name="connsiteX0" fmla="*/ 0 w 962073"/>
                <a:gd name="connsiteY0" fmla="*/ 1305065 h 3087525"/>
                <a:gd name="connsiteX1" fmla="*/ 737092 w 962073"/>
                <a:gd name="connsiteY1" fmla="*/ 2318993 h 3087525"/>
                <a:gd name="connsiteX2" fmla="*/ 786720 w 962073"/>
                <a:gd name="connsiteY2" fmla="*/ 3087525 h 3087525"/>
                <a:gd name="connsiteX3" fmla="*/ 1 w 962073"/>
                <a:gd name="connsiteY3" fmla="*/ 2903736 h 3087525"/>
                <a:gd name="connsiteX4" fmla="*/ 0 w 962073"/>
                <a:gd name="connsiteY4" fmla="*/ 1305065 h 3087525"/>
                <a:gd name="connsiteX0" fmla="*/ 0 w 962073"/>
                <a:gd name="connsiteY0" fmla="*/ 1305065 h 3087525"/>
                <a:gd name="connsiteX1" fmla="*/ 948698 w 962073"/>
                <a:gd name="connsiteY1" fmla="*/ 1025147 h 3087525"/>
                <a:gd name="connsiteX2" fmla="*/ 891931 w 962073"/>
                <a:gd name="connsiteY2" fmla="*/ 261 h 3087525"/>
                <a:gd name="connsiteX0" fmla="*/ 0 w 1648628"/>
                <a:gd name="connsiteY0" fmla="*/ 1419027 h 3201487"/>
                <a:gd name="connsiteX1" fmla="*/ 737092 w 1648628"/>
                <a:gd name="connsiteY1" fmla="*/ 2432955 h 3201487"/>
                <a:gd name="connsiteX2" fmla="*/ 786720 w 1648628"/>
                <a:gd name="connsiteY2" fmla="*/ 3201487 h 3201487"/>
                <a:gd name="connsiteX3" fmla="*/ 1 w 1648628"/>
                <a:gd name="connsiteY3" fmla="*/ 3017698 h 3201487"/>
                <a:gd name="connsiteX4" fmla="*/ 0 w 1648628"/>
                <a:gd name="connsiteY4" fmla="*/ 1419027 h 3201487"/>
                <a:gd name="connsiteX0" fmla="*/ 0 w 1648628"/>
                <a:gd name="connsiteY0" fmla="*/ 1419027 h 3201487"/>
                <a:gd name="connsiteX1" fmla="*/ 948698 w 1648628"/>
                <a:gd name="connsiteY1" fmla="*/ 1139109 h 3201487"/>
                <a:gd name="connsiteX2" fmla="*/ 1648499 w 1648628"/>
                <a:gd name="connsiteY2" fmla="*/ 239 h 3201487"/>
                <a:gd name="connsiteX0" fmla="*/ 0 w 1648642"/>
                <a:gd name="connsiteY0" fmla="*/ 1419100 h 3201560"/>
                <a:gd name="connsiteX1" fmla="*/ 737092 w 1648642"/>
                <a:gd name="connsiteY1" fmla="*/ 2433028 h 3201560"/>
                <a:gd name="connsiteX2" fmla="*/ 786720 w 1648642"/>
                <a:gd name="connsiteY2" fmla="*/ 3201560 h 3201560"/>
                <a:gd name="connsiteX3" fmla="*/ 1 w 1648642"/>
                <a:gd name="connsiteY3" fmla="*/ 3017771 h 3201560"/>
                <a:gd name="connsiteX4" fmla="*/ 0 w 1648642"/>
                <a:gd name="connsiteY4" fmla="*/ 1419100 h 3201560"/>
                <a:gd name="connsiteX0" fmla="*/ 0 w 1648642"/>
                <a:gd name="connsiteY0" fmla="*/ 1419100 h 3201560"/>
                <a:gd name="connsiteX1" fmla="*/ 948698 w 1648642"/>
                <a:gd name="connsiteY1" fmla="*/ 1139182 h 3201560"/>
                <a:gd name="connsiteX2" fmla="*/ 1648499 w 1648642"/>
                <a:gd name="connsiteY2" fmla="*/ 312 h 3201560"/>
                <a:gd name="connsiteX0" fmla="*/ 0 w 1648642"/>
                <a:gd name="connsiteY0" fmla="*/ 1419100 h 3201560"/>
                <a:gd name="connsiteX1" fmla="*/ 737092 w 1648642"/>
                <a:gd name="connsiteY1" fmla="*/ 2433028 h 3201560"/>
                <a:gd name="connsiteX2" fmla="*/ 786720 w 1648642"/>
                <a:gd name="connsiteY2" fmla="*/ 3201560 h 3201560"/>
                <a:gd name="connsiteX3" fmla="*/ 1 w 1648642"/>
                <a:gd name="connsiteY3" fmla="*/ 3017771 h 3201560"/>
                <a:gd name="connsiteX4" fmla="*/ 0 w 1648642"/>
                <a:gd name="connsiteY4" fmla="*/ 1419100 h 3201560"/>
                <a:gd name="connsiteX0" fmla="*/ 0 w 1648642"/>
                <a:gd name="connsiteY0" fmla="*/ 1419100 h 3201560"/>
                <a:gd name="connsiteX1" fmla="*/ 948698 w 1648642"/>
                <a:gd name="connsiteY1" fmla="*/ 1139182 h 3201560"/>
                <a:gd name="connsiteX2" fmla="*/ 1648499 w 1648642"/>
                <a:gd name="connsiteY2" fmla="*/ 312 h 3201560"/>
                <a:gd name="connsiteX0" fmla="*/ 0 w 1648590"/>
                <a:gd name="connsiteY0" fmla="*/ 1419842 h 3202302"/>
                <a:gd name="connsiteX1" fmla="*/ 737092 w 1648590"/>
                <a:gd name="connsiteY1" fmla="*/ 2433770 h 3202302"/>
                <a:gd name="connsiteX2" fmla="*/ 786720 w 1648590"/>
                <a:gd name="connsiteY2" fmla="*/ 3202302 h 3202302"/>
                <a:gd name="connsiteX3" fmla="*/ 1 w 1648590"/>
                <a:gd name="connsiteY3" fmla="*/ 3018513 h 3202302"/>
                <a:gd name="connsiteX4" fmla="*/ 0 w 1648590"/>
                <a:gd name="connsiteY4" fmla="*/ 1419842 h 3202302"/>
                <a:gd name="connsiteX0" fmla="*/ 0 w 1648590"/>
                <a:gd name="connsiteY0" fmla="*/ 1419842 h 3202302"/>
                <a:gd name="connsiteX1" fmla="*/ 610360 w 1648590"/>
                <a:gd name="connsiteY1" fmla="*/ 376812 h 3202302"/>
                <a:gd name="connsiteX2" fmla="*/ 1648499 w 1648590"/>
                <a:gd name="connsiteY2" fmla="*/ 1054 h 3202302"/>
                <a:gd name="connsiteX0" fmla="*/ 0 w 791971"/>
                <a:gd name="connsiteY0" fmla="*/ 2903290 h 4685750"/>
                <a:gd name="connsiteX1" fmla="*/ 737092 w 791971"/>
                <a:gd name="connsiteY1" fmla="*/ 3917218 h 4685750"/>
                <a:gd name="connsiteX2" fmla="*/ 786720 w 791971"/>
                <a:gd name="connsiteY2" fmla="*/ 4685750 h 4685750"/>
                <a:gd name="connsiteX3" fmla="*/ 1 w 791971"/>
                <a:gd name="connsiteY3" fmla="*/ 4501961 h 4685750"/>
                <a:gd name="connsiteX4" fmla="*/ 0 w 791971"/>
                <a:gd name="connsiteY4" fmla="*/ 2903290 h 4685750"/>
                <a:gd name="connsiteX0" fmla="*/ 0 w 791971"/>
                <a:gd name="connsiteY0" fmla="*/ 2903290 h 4685750"/>
                <a:gd name="connsiteX1" fmla="*/ 610360 w 791971"/>
                <a:gd name="connsiteY1" fmla="*/ 1860260 h 4685750"/>
                <a:gd name="connsiteX2" fmla="*/ 357539 w 791971"/>
                <a:gd name="connsiteY2" fmla="*/ 187 h 4685750"/>
                <a:gd name="connsiteX0" fmla="*/ 0 w 941036"/>
                <a:gd name="connsiteY0" fmla="*/ 2903224 h 4685684"/>
                <a:gd name="connsiteX1" fmla="*/ 737092 w 941036"/>
                <a:gd name="connsiteY1" fmla="*/ 3917152 h 4685684"/>
                <a:gd name="connsiteX2" fmla="*/ 786720 w 941036"/>
                <a:gd name="connsiteY2" fmla="*/ 4685684 h 4685684"/>
                <a:gd name="connsiteX3" fmla="*/ 1 w 941036"/>
                <a:gd name="connsiteY3" fmla="*/ 4501895 h 4685684"/>
                <a:gd name="connsiteX4" fmla="*/ 0 w 941036"/>
                <a:gd name="connsiteY4" fmla="*/ 2903224 h 4685684"/>
                <a:gd name="connsiteX0" fmla="*/ 0 w 941036"/>
                <a:gd name="connsiteY0" fmla="*/ 2903224 h 4685684"/>
                <a:gd name="connsiteX1" fmla="*/ 928290 w 941036"/>
                <a:gd name="connsiteY1" fmla="*/ 2874688 h 4685684"/>
                <a:gd name="connsiteX2" fmla="*/ 357539 w 941036"/>
                <a:gd name="connsiteY2" fmla="*/ 121 h 4685684"/>
                <a:gd name="connsiteX0" fmla="*/ 0 w 943937"/>
                <a:gd name="connsiteY0" fmla="*/ 1567287 h 3349747"/>
                <a:gd name="connsiteX1" fmla="*/ 737092 w 943937"/>
                <a:gd name="connsiteY1" fmla="*/ 2581215 h 3349747"/>
                <a:gd name="connsiteX2" fmla="*/ 786720 w 943937"/>
                <a:gd name="connsiteY2" fmla="*/ 3349747 h 3349747"/>
                <a:gd name="connsiteX3" fmla="*/ 1 w 943937"/>
                <a:gd name="connsiteY3" fmla="*/ 3165958 h 3349747"/>
                <a:gd name="connsiteX4" fmla="*/ 0 w 943937"/>
                <a:gd name="connsiteY4" fmla="*/ 1567287 h 3349747"/>
                <a:gd name="connsiteX0" fmla="*/ 0 w 943937"/>
                <a:gd name="connsiteY0" fmla="*/ 1567287 h 3349747"/>
                <a:gd name="connsiteX1" fmla="*/ 928290 w 943937"/>
                <a:gd name="connsiteY1" fmla="*/ 1538751 h 3349747"/>
                <a:gd name="connsiteX2" fmla="*/ 496543 w 943937"/>
                <a:gd name="connsiteY2" fmla="*/ 229 h 3349747"/>
                <a:gd name="connsiteX0" fmla="*/ 0 w 943088"/>
                <a:gd name="connsiteY0" fmla="*/ 1685597 h 3468057"/>
                <a:gd name="connsiteX1" fmla="*/ 737092 w 943088"/>
                <a:gd name="connsiteY1" fmla="*/ 2699525 h 3468057"/>
                <a:gd name="connsiteX2" fmla="*/ 786720 w 943088"/>
                <a:gd name="connsiteY2" fmla="*/ 3468057 h 3468057"/>
                <a:gd name="connsiteX3" fmla="*/ 1 w 943088"/>
                <a:gd name="connsiteY3" fmla="*/ 3284268 h 3468057"/>
                <a:gd name="connsiteX4" fmla="*/ 0 w 943088"/>
                <a:gd name="connsiteY4" fmla="*/ 1685597 h 3468057"/>
                <a:gd name="connsiteX0" fmla="*/ 0 w 943088"/>
                <a:gd name="connsiteY0" fmla="*/ 1685597 h 3468057"/>
                <a:gd name="connsiteX1" fmla="*/ 928290 w 943088"/>
                <a:gd name="connsiteY1" fmla="*/ 1657061 h 3468057"/>
                <a:gd name="connsiteX2" fmla="*/ 461489 w 943088"/>
                <a:gd name="connsiteY2" fmla="*/ 211 h 3468057"/>
                <a:gd name="connsiteX0" fmla="*/ 0 w 1844373"/>
                <a:gd name="connsiteY0" fmla="*/ 745935 h 2528395"/>
                <a:gd name="connsiteX1" fmla="*/ 737092 w 1844373"/>
                <a:gd name="connsiteY1" fmla="*/ 1759863 h 2528395"/>
                <a:gd name="connsiteX2" fmla="*/ 786720 w 1844373"/>
                <a:gd name="connsiteY2" fmla="*/ 2528395 h 2528395"/>
                <a:gd name="connsiteX3" fmla="*/ 1 w 1844373"/>
                <a:gd name="connsiteY3" fmla="*/ 2344606 h 2528395"/>
                <a:gd name="connsiteX4" fmla="*/ 0 w 1844373"/>
                <a:gd name="connsiteY4" fmla="*/ 745935 h 2528395"/>
                <a:gd name="connsiteX0" fmla="*/ 0 w 1844373"/>
                <a:gd name="connsiteY0" fmla="*/ 745935 h 2528395"/>
                <a:gd name="connsiteX1" fmla="*/ 928290 w 1844373"/>
                <a:gd name="connsiteY1" fmla="*/ 717399 h 2528395"/>
                <a:gd name="connsiteX2" fmla="*/ 1844268 w 1844373"/>
                <a:gd name="connsiteY2" fmla="*/ 513 h 2528395"/>
                <a:gd name="connsiteX0" fmla="*/ 0 w 939224"/>
                <a:gd name="connsiteY0" fmla="*/ 31204 h 2192366"/>
                <a:gd name="connsiteX1" fmla="*/ 737092 w 939224"/>
                <a:gd name="connsiteY1" fmla="*/ 1045132 h 2192366"/>
                <a:gd name="connsiteX2" fmla="*/ 786720 w 939224"/>
                <a:gd name="connsiteY2" fmla="*/ 1813664 h 2192366"/>
                <a:gd name="connsiteX3" fmla="*/ 1 w 939224"/>
                <a:gd name="connsiteY3" fmla="*/ 1629875 h 2192366"/>
                <a:gd name="connsiteX4" fmla="*/ 0 w 939224"/>
                <a:gd name="connsiteY4" fmla="*/ 31204 h 2192366"/>
                <a:gd name="connsiteX0" fmla="*/ 0 w 939224"/>
                <a:gd name="connsiteY0" fmla="*/ 31204 h 2192366"/>
                <a:gd name="connsiteX1" fmla="*/ 928290 w 939224"/>
                <a:gd name="connsiteY1" fmla="*/ 2668 h 2192366"/>
                <a:gd name="connsiteX2" fmla="*/ 233314 w 939224"/>
                <a:gd name="connsiteY2" fmla="*/ 2192367 h 2192366"/>
                <a:gd name="connsiteX0" fmla="*/ 0 w 981649"/>
                <a:gd name="connsiteY0" fmla="*/ 0 h 2161163"/>
                <a:gd name="connsiteX1" fmla="*/ 737092 w 981649"/>
                <a:gd name="connsiteY1" fmla="*/ 1013928 h 2161163"/>
                <a:gd name="connsiteX2" fmla="*/ 786720 w 981649"/>
                <a:gd name="connsiteY2" fmla="*/ 1782460 h 2161163"/>
                <a:gd name="connsiteX3" fmla="*/ 1 w 981649"/>
                <a:gd name="connsiteY3" fmla="*/ 1598671 h 2161163"/>
                <a:gd name="connsiteX4" fmla="*/ 0 w 981649"/>
                <a:gd name="connsiteY4" fmla="*/ 0 h 2161163"/>
                <a:gd name="connsiteX0" fmla="*/ 0 w 981649"/>
                <a:gd name="connsiteY0" fmla="*/ 0 h 2161163"/>
                <a:gd name="connsiteX1" fmla="*/ 971227 w 981649"/>
                <a:gd name="connsiteY1" fmla="*/ 598294 h 2161163"/>
                <a:gd name="connsiteX2" fmla="*/ 233314 w 981649"/>
                <a:gd name="connsiteY2" fmla="*/ 2161163 h 2161163"/>
                <a:gd name="connsiteX0" fmla="*/ 61877 w 1040986"/>
                <a:gd name="connsiteY0" fmla="*/ 0 h 1782459"/>
                <a:gd name="connsiteX1" fmla="*/ 798969 w 1040986"/>
                <a:gd name="connsiteY1" fmla="*/ 1013928 h 1782459"/>
                <a:gd name="connsiteX2" fmla="*/ 848597 w 1040986"/>
                <a:gd name="connsiteY2" fmla="*/ 1782460 h 1782459"/>
                <a:gd name="connsiteX3" fmla="*/ 61878 w 1040986"/>
                <a:gd name="connsiteY3" fmla="*/ 1598671 h 1782459"/>
                <a:gd name="connsiteX4" fmla="*/ 61877 w 1040986"/>
                <a:gd name="connsiteY4" fmla="*/ 0 h 1782459"/>
                <a:gd name="connsiteX0" fmla="*/ 61877 w 1040986"/>
                <a:gd name="connsiteY0" fmla="*/ 0 h 1782459"/>
                <a:gd name="connsiteX1" fmla="*/ 1033104 w 1040986"/>
                <a:gd name="connsiteY1" fmla="*/ 598294 h 1782459"/>
                <a:gd name="connsiteX2" fmla="*/ 0 w 1040986"/>
                <a:gd name="connsiteY2" fmla="*/ 679842 h 1782459"/>
                <a:gd name="connsiteX0" fmla="*/ 61877 w 1036712"/>
                <a:gd name="connsiteY0" fmla="*/ 0 h 1782461"/>
                <a:gd name="connsiteX1" fmla="*/ 798969 w 1036712"/>
                <a:gd name="connsiteY1" fmla="*/ 1013928 h 1782461"/>
                <a:gd name="connsiteX2" fmla="*/ 848597 w 1036712"/>
                <a:gd name="connsiteY2" fmla="*/ 1782460 h 1782461"/>
                <a:gd name="connsiteX3" fmla="*/ 61878 w 1036712"/>
                <a:gd name="connsiteY3" fmla="*/ 1598671 h 1782461"/>
                <a:gd name="connsiteX4" fmla="*/ 61877 w 1036712"/>
                <a:gd name="connsiteY4" fmla="*/ 0 h 1782461"/>
                <a:gd name="connsiteX0" fmla="*/ 61877 w 1036712"/>
                <a:gd name="connsiteY0" fmla="*/ 0 h 1782461"/>
                <a:gd name="connsiteX1" fmla="*/ 1028801 w 1036712"/>
                <a:gd name="connsiteY1" fmla="*/ 686611 h 1782461"/>
                <a:gd name="connsiteX2" fmla="*/ 0 w 1036712"/>
                <a:gd name="connsiteY2" fmla="*/ 679842 h 1782461"/>
                <a:gd name="connsiteX0" fmla="*/ 61877 w 1036712"/>
                <a:gd name="connsiteY0" fmla="*/ 0 h 1782459"/>
                <a:gd name="connsiteX1" fmla="*/ 798969 w 1036712"/>
                <a:gd name="connsiteY1" fmla="*/ 1013928 h 1782459"/>
                <a:gd name="connsiteX2" fmla="*/ 848597 w 1036712"/>
                <a:gd name="connsiteY2" fmla="*/ 1782460 h 1782459"/>
                <a:gd name="connsiteX3" fmla="*/ 61878 w 1036712"/>
                <a:gd name="connsiteY3" fmla="*/ 1598671 h 1782459"/>
                <a:gd name="connsiteX4" fmla="*/ 61877 w 1036712"/>
                <a:gd name="connsiteY4" fmla="*/ 0 h 1782459"/>
                <a:gd name="connsiteX0" fmla="*/ 61877 w 1036712"/>
                <a:gd name="connsiteY0" fmla="*/ 0 h 1782459"/>
                <a:gd name="connsiteX1" fmla="*/ 1028801 w 1036712"/>
                <a:gd name="connsiteY1" fmla="*/ 686611 h 1782459"/>
                <a:gd name="connsiteX2" fmla="*/ 0 w 1036712"/>
                <a:gd name="connsiteY2" fmla="*/ 679842 h 1782459"/>
                <a:gd name="connsiteX0" fmla="*/ 61877 w 1028882"/>
                <a:gd name="connsiteY0" fmla="*/ 0 h 1782461"/>
                <a:gd name="connsiteX1" fmla="*/ 798969 w 1028882"/>
                <a:gd name="connsiteY1" fmla="*/ 1013928 h 1782461"/>
                <a:gd name="connsiteX2" fmla="*/ 848597 w 1028882"/>
                <a:gd name="connsiteY2" fmla="*/ 1782460 h 1782461"/>
                <a:gd name="connsiteX3" fmla="*/ 61878 w 1028882"/>
                <a:gd name="connsiteY3" fmla="*/ 1598671 h 1782461"/>
                <a:gd name="connsiteX4" fmla="*/ 61877 w 1028882"/>
                <a:gd name="connsiteY4" fmla="*/ 0 h 1782461"/>
                <a:gd name="connsiteX0" fmla="*/ 61877 w 1028882"/>
                <a:gd name="connsiteY0" fmla="*/ 0 h 1782461"/>
                <a:gd name="connsiteX1" fmla="*/ 1028801 w 1028882"/>
                <a:gd name="connsiteY1" fmla="*/ 686611 h 1782461"/>
                <a:gd name="connsiteX2" fmla="*/ 0 w 1028882"/>
                <a:gd name="connsiteY2" fmla="*/ 679842 h 1782461"/>
                <a:gd name="connsiteX0" fmla="*/ 0 w 967031"/>
                <a:gd name="connsiteY0" fmla="*/ 0 h 2190038"/>
                <a:gd name="connsiteX1" fmla="*/ 737092 w 967031"/>
                <a:gd name="connsiteY1" fmla="*/ 1013928 h 2190038"/>
                <a:gd name="connsiteX2" fmla="*/ 786720 w 967031"/>
                <a:gd name="connsiteY2" fmla="*/ 1782460 h 2190038"/>
                <a:gd name="connsiteX3" fmla="*/ 1 w 967031"/>
                <a:gd name="connsiteY3" fmla="*/ 1598671 h 2190038"/>
                <a:gd name="connsiteX4" fmla="*/ 0 w 967031"/>
                <a:gd name="connsiteY4" fmla="*/ 0 h 2190038"/>
                <a:gd name="connsiteX0" fmla="*/ 0 w 967031"/>
                <a:gd name="connsiteY0" fmla="*/ 0 h 2190038"/>
                <a:gd name="connsiteX1" fmla="*/ 966924 w 967031"/>
                <a:gd name="connsiteY1" fmla="*/ 686611 h 2190038"/>
                <a:gd name="connsiteX2" fmla="*/ 191092 w 967031"/>
                <a:gd name="connsiteY2" fmla="*/ 2190037 h 2190038"/>
                <a:gd name="connsiteX0" fmla="*/ 145831 w 1112830"/>
                <a:gd name="connsiteY0" fmla="*/ 0 h 1782460"/>
                <a:gd name="connsiteX1" fmla="*/ 882923 w 1112830"/>
                <a:gd name="connsiteY1" fmla="*/ 1013928 h 1782460"/>
                <a:gd name="connsiteX2" fmla="*/ 932551 w 1112830"/>
                <a:gd name="connsiteY2" fmla="*/ 1782460 h 1782460"/>
                <a:gd name="connsiteX3" fmla="*/ 145832 w 1112830"/>
                <a:gd name="connsiteY3" fmla="*/ 1598671 h 1782460"/>
                <a:gd name="connsiteX4" fmla="*/ 145831 w 1112830"/>
                <a:gd name="connsiteY4" fmla="*/ 0 h 1782460"/>
                <a:gd name="connsiteX0" fmla="*/ 145831 w 1112830"/>
                <a:gd name="connsiteY0" fmla="*/ 0 h 1782460"/>
                <a:gd name="connsiteX1" fmla="*/ 1112755 w 1112830"/>
                <a:gd name="connsiteY1" fmla="*/ 686611 h 1782460"/>
                <a:gd name="connsiteX2" fmla="*/ 0 w 1112830"/>
                <a:gd name="connsiteY2" fmla="*/ 394032 h 1782460"/>
                <a:gd name="connsiteX0" fmla="*/ 145831 w 1250918"/>
                <a:gd name="connsiteY0" fmla="*/ 176544 h 1959004"/>
                <a:gd name="connsiteX1" fmla="*/ 882923 w 1250918"/>
                <a:gd name="connsiteY1" fmla="*/ 1190472 h 1959004"/>
                <a:gd name="connsiteX2" fmla="*/ 932551 w 1250918"/>
                <a:gd name="connsiteY2" fmla="*/ 1959004 h 1959004"/>
                <a:gd name="connsiteX3" fmla="*/ 145832 w 1250918"/>
                <a:gd name="connsiteY3" fmla="*/ 1775215 h 1959004"/>
                <a:gd name="connsiteX4" fmla="*/ 145831 w 1250918"/>
                <a:gd name="connsiteY4" fmla="*/ 176544 h 1959004"/>
                <a:gd name="connsiteX0" fmla="*/ 145831 w 1250918"/>
                <a:gd name="connsiteY0" fmla="*/ 176544 h 1959004"/>
                <a:gd name="connsiteX1" fmla="*/ 1250851 w 1250918"/>
                <a:gd name="connsiteY1" fmla="*/ 102775 h 1959004"/>
                <a:gd name="connsiteX2" fmla="*/ 0 w 1250918"/>
                <a:gd name="connsiteY2" fmla="*/ 570576 h 1959004"/>
                <a:gd name="connsiteX0" fmla="*/ 207442 w 1312526"/>
                <a:gd name="connsiteY0" fmla="*/ 1183522 h 2965982"/>
                <a:gd name="connsiteX1" fmla="*/ 944534 w 1312526"/>
                <a:gd name="connsiteY1" fmla="*/ 2197450 h 2965982"/>
                <a:gd name="connsiteX2" fmla="*/ 994162 w 1312526"/>
                <a:gd name="connsiteY2" fmla="*/ 2965982 h 2965982"/>
                <a:gd name="connsiteX3" fmla="*/ 207443 w 1312526"/>
                <a:gd name="connsiteY3" fmla="*/ 2782193 h 2965982"/>
                <a:gd name="connsiteX4" fmla="*/ 207442 w 1312526"/>
                <a:gd name="connsiteY4" fmla="*/ 1183522 h 2965982"/>
                <a:gd name="connsiteX0" fmla="*/ 207442 w 1312526"/>
                <a:gd name="connsiteY0" fmla="*/ 1183522 h 2965982"/>
                <a:gd name="connsiteX1" fmla="*/ 1312462 w 1312526"/>
                <a:gd name="connsiteY1" fmla="*/ 1109753 h 2965982"/>
                <a:gd name="connsiteX2" fmla="*/ 0 w 1312526"/>
                <a:gd name="connsiteY2" fmla="*/ 259 h 2965982"/>
                <a:gd name="connsiteX0" fmla="*/ 207442 w 1291090"/>
                <a:gd name="connsiteY0" fmla="*/ 1183510 h 2965970"/>
                <a:gd name="connsiteX1" fmla="*/ 944534 w 1291090"/>
                <a:gd name="connsiteY1" fmla="*/ 2197438 h 2965970"/>
                <a:gd name="connsiteX2" fmla="*/ 994162 w 1291090"/>
                <a:gd name="connsiteY2" fmla="*/ 2965970 h 2965970"/>
                <a:gd name="connsiteX3" fmla="*/ 207443 w 1291090"/>
                <a:gd name="connsiteY3" fmla="*/ 2782181 h 2965970"/>
                <a:gd name="connsiteX4" fmla="*/ 207442 w 1291090"/>
                <a:gd name="connsiteY4" fmla="*/ 1183510 h 2965970"/>
                <a:gd name="connsiteX0" fmla="*/ 207442 w 1291090"/>
                <a:gd name="connsiteY0" fmla="*/ 1183510 h 2965970"/>
                <a:gd name="connsiteX1" fmla="*/ 1291025 w 1291090"/>
                <a:gd name="connsiteY1" fmla="*/ 1172549 h 2965970"/>
                <a:gd name="connsiteX2" fmla="*/ 0 w 1291090"/>
                <a:gd name="connsiteY2" fmla="*/ 247 h 2965970"/>
                <a:gd name="connsiteX0" fmla="*/ 207442 w 1291090"/>
                <a:gd name="connsiteY0" fmla="*/ 1183510 h 2965970"/>
                <a:gd name="connsiteX1" fmla="*/ 944534 w 1291090"/>
                <a:gd name="connsiteY1" fmla="*/ 2197438 h 2965970"/>
                <a:gd name="connsiteX2" fmla="*/ 994162 w 1291090"/>
                <a:gd name="connsiteY2" fmla="*/ 2965970 h 2965970"/>
                <a:gd name="connsiteX3" fmla="*/ 207443 w 1291090"/>
                <a:gd name="connsiteY3" fmla="*/ 2782181 h 2965970"/>
                <a:gd name="connsiteX4" fmla="*/ 207442 w 1291090"/>
                <a:gd name="connsiteY4" fmla="*/ 1183510 h 2965970"/>
                <a:gd name="connsiteX0" fmla="*/ 207442 w 1291090"/>
                <a:gd name="connsiteY0" fmla="*/ 1183510 h 2965970"/>
                <a:gd name="connsiteX1" fmla="*/ 1291025 w 1291090"/>
                <a:gd name="connsiteY1" fmla="*/ 1172549 h 2965970"/>
                <a:gd name="connsiteX2" fmla="*/ 0 w 1291090"/>
                <a:gd name="connsiteY2" fmla="*/ 247 h 2965970"/>
                <a:gd name="connsiteX0" fmla="*/ 207442 w 1295330"/>
                <a:gd name="connsiteY0" fmla="*/ 1183576 h 2966036"/>
                <a:gd name="connsiteX1" fmla="*/ 944534 w 1295330"/>
                <a:gd name="connsiteY1" fmla="*/ 2197504 h 2966036"/>
                <a:gd name="connsiteX2" fmla="*/ 994162 w 1295330"/>
                <a:gd name="connsiteY2" fmla="*/ 2966036 h 2966036"/>
                <a:gd name="connsiteX3" fmla="*/ 207443 w 1295330"/>
                <a:gd name="connsiteY3" fmla="*/ 2782247 h 2966036"/>
                <a:gd name="connsiteX4" fmla="*/ 207442 w 1295330"/>
                <a:gd name="connsiteY4" fmla="*/ 1183576 h 2966036"/>
                <a:gd name="connsiteX0" fmla="*/ 207442 w 1295330"/>
                <a:gd name="connsiteY0" fmla="*/ 1183576 h 2966036"/>
                <a:gd name="connsiteX1" fmla="*/ 1291025 w 1295330"/>
                <a:gd name="connsiteY1" fmla="*/ 1172615 h 2966036"/>
                <a:gd name="connsiteX2" fmla="*/ 0 w 1295330"/>
                <a:gd name="connsiteY2" fmla="*/ 313 h 2966036"/>
                <a:gd name="connsiteX0" fmla="*/ 0 w 1089572"/>
                <a:gd name="connsiteY0" fmla="*/ 1050533 h 2832993"/>
                <a:gd name="connsiteX1" fmla="*/ 737092 w 1089572"/>
                <a:gd name="connsiteY1" fmla="*/ 2064461 h 2832993"/>
                <a:gd name="connsiteX2" fmla="*/ 786720 w 1089572"/>
                <a:gd name="connsiteY2" fmla="*/ 2832993 h 2832993"/>
                <a:gd name="connsiteX3" fmla="*/ 1 w 1089572"/>
                <a:gd name="connsiteY3" fmla="*/ 2649204 h 2832993"/>
                <a:gd name="connsiteX4" fmla="*/ 0 w 1089572"/>
                <a:gd name="connsiteY4" fmla="*/ 1050533 h 2832993"/>
                <a:gd name="connsiteX0" fmla="*/ 0 w 1089572"/>
                <a:gd name="connsiteY0" fmla="*/ 1050533 h 2832993"/>
                <a:gd name="connsiteX1" fmla="*/ 1083583 w 1089572"/>
                <a:gd name="connsiteY1" fmla="*/ 1039572 h 2832993"/>
                <a:gd name="connsiteX2" fmla="*/ 195329 w 1089572"/>
                <a:gd name="connsiteY2" fmla="*/ 360 h 2832993"/>
                <a:gd name="connsiteX0" fmla="*/ 0 w 1090615"/>
                <a:gd name="connsiteY0" fmla="*/ 1271235 h 3053695"/>
                <a:gd name="connsiteX1" fmla="*/ 737092 w 1090615"/>
                <a:gd name="connsiteY1" fmla="*/ 2285163 h 3053695"/>
                <a:gd name="connsiteX2" fmla="*/ 786720 w 1090615"/>
                <a:gd name="connsiteY2" fmla="*/ 3053695 h 3053695"/>
                <a:gd name="connsiteX3" fmla="*/ 1 w 1090615"/>
                <a:gd name="connsiteY3" fmla="*/ 2869906 h 3053695"/>
                <a:gd name="connsiteX4" fmla="*/ 0 w 1090615"/>
                <a:gd name="connsiteY4" fmla="*/ 1271235 h 3053695"/>
                <a:gd name="connsiteX0" fmla="*/ 0 w 1090615"/>
                <a:gd name="connsiteY0" fmla="*/ 1271235 h 3053695"/>
                <a:gd name="connsiteX1" fmla="*/ 1083583 w 1090615"/>
                <a:gd name="connsiteY1" fmla="*/ 1260274 h 3053695"/>
                <a:gd name="connsiteX2" fmla="*/ 347950 w 1090615"/>
                <a:gd name="connsiteY2" fmla="*/ 291 h 3053695"/>
                <a:gd name="connsiteX0" fmla="*/ 0 w 1095595"/>
                <a:gd name="connsiteY0" fmla="*/ 1489472 h 3271932"/>
                <a:gd name="connsiteX1" fmla="*/ 737092 w 1095595"/>
                <a:gd name="connsiteY1" fmla="*/ 2503400 h 3271932"/>
                <a:gd name="connsiteX2" fmla="*/ 786720 w 1095595"/>
                <a:gd name="connsiteY2" fmla="*/ 3271932 h 3271932"/>
                <a:gd name="connsiteX3" fmla="*/ 1 w 1095595"/>
                <a:gd name="connsiteY3" fmla="*/ 3088143 h 3271932"/>
                <a:gd name="connsiteX4" fmla="*/ 0 w 1095595"/>
                <a:gd name="connsiteY4" fmla="*/ 1489472 h 3271932"/>
                <a:gd name="connsiteX0" fmla="*/ 0 w 1095595"/>
                <a:gd name="connsiteY0" fmla="*/ 1489472 h 3271932"/>
                <a:gd name="connsiteX1" fmla="*/ 1083583 w 1095595"/>
                <a:gd name="connsiteY1" fmla="*/ 1478511 h 3271932"/>
                <a:gd name="connsiteX2" fmla="*/ 711675 w 1095595"/>
                <a:gd name="connsiteY2" fmla="*/ 243 h 3271932"/>
                <a:gd name="connsiteX0" fmla="*/ 0 w 1074437"/>
                <a:gd name="connsiteY0" fmla="*/ 1489449 h 3271909"/>
                <a:gd name="connsiteX1" fmla="*/ 737092 w 1074437"/>
                <a:gd name="connsiteY1" fmla="*/ 2503377 h 3271909"/>
                <a:gd name="connsiteX2" fmla="*/ 786720 w 1074437"/>
                <a:gd name="connsiteY2" fmla="*/ 3271909 h 3271909"/>
                <a:gd name="connsiteX3" fmla="*/ 1 w 1074437"/>
                <a:gd name="connsiteY3" fmla="*/ 3088120 h 3271909"/>
                <a:gd name="connsiteX4" fmla="*/ 0 w 1074437"/>
                <a:gd name="connsiteY4" fmla="*/ 1489449 h 3271909"/>
                <a:gd name="connsiteX0" fmla="*/ 0 w 1074437"/>
                <a:gd name="connsiteY0" fmla="*/ 1489449 h 3271909"/>
                <a:gd name="connsiteX1" fmla="*/ 1061896 w 1074437"/>
                <a:gd name="connsiteY1" fmla="*/ 1639069 h 3271909"/>
                <a:gd name="connsiteX2" fmla="*/ 711675 w 1074437"/>
                <a:gd name="connsiteY2" fmla="*/ 220 h 3271909"/>
                <a:gd name="connsiteX0" fmla="*/ 0 w 1075748"/>
                <a:gd name="connsiteY0" fmla="*/ 1399561 h 3182021"/>
                <a:gd name="connsiteX1" fmla="*/ 737092 w 1075748"/>
                <a:gd name="connsiteY1" fmla="*/ 2413489 h 3182021"/>
                <a:gd name="connsiteX2" fmla="*/ 786720 w 1075748"/>
                <a:gd name="connsiteY2" fmla="*/ 3182021 h 3182021"/>
                <a:gd name="connsiteX3" fmla="*/ 1 w 1075748"/>
                <a:gd name="connsiteY3" fmla="*/ 2998232 h 3182021"/>
                <a:gd name="connsiteX4" fmla="*/ 0 w 1075748"/>
                <a:gd name="connsiteY4" fmla="*/ 1399561 h 3182021"/>
                <a:gd name="connsiteX0" fmla="*/ 0 w 1075748"/>
                <a:gd name="connsiteY0" fmla="*/ 1399561 h 3182021"/>
                <a:gd name="connsiteX1" fmla="*/ 1061896 w 1075748"/>
                <a:gd name="connsiteY1" fmla="*/ 1549181 h 3182021"/>
                <a:gd name="connsiteX2" fmla="*/ 758268 w 1075748"/>
                <a:gd name="connsiteY2" fmla="*/ 233 h 3182021"/>
                <a:gd name="connsiteX0" fmla="*/ 0 w 1025076"/>
                <a:gd name="connsiteY0" fmla="*/ 1399471 h 3181931"/>
                <a:gd name="connsiteX1" fmla="*/ 737092 w 1025076"/>
                <a:gd name="connsiteY1" fmla="*/ 2413399 h 3181931"/>
                <a:gd name="connsiteX2" fmla="*/ 786720 w 1025076"/>
                <a:gd name="connsiteY2" fmla="*/ 3181931 h 3181931"/>
                <a:gd name="connsiteX3" fmla="*/ 1 w 1025076"/>
                <a:gd name="connsiteY3" fmla="*/ 2998142 h 3181931"/>
                <a:gd name="connsiteX4" fmla="*/ 0 w 1025076"/>
                <a:gd name="connsiteY4" fmla="*/ 1399471 h 3181931"/>
                <a:gd name="connsiteX0" fmla="*/ 0 w 1025076"/>
                <a:gd name="connsiteY0" fmla="*/ 1399471 h 3181931"/>
                <a:gd name="connsiteX1" fmla="*/ 1009376 w 1025076"/>
                <a:gd name="connsiteY1" fmla="*/ 2459872 h 3181931"/>
                <a:gd name="connsiteX2" fmla="*/ 758268 w 1025076"/>
                <a:gd name="connsiteY2" fmla="*/ 143 h 3181931"/>
                <a:gd name="connsiteX0" fmla="*/ 0 w 1051440"/>
                <a:gd name="connsiteY0" fmla="*/ 717516 h 2499976"/>
                <a:gd name="connsiteX1" fmla="*/ 737092 w 1051440"/>
                <a:gd name="connsiteY1" fmla="*/ 1731444 h 2499976"/>
                <a:gd name="connsiteX2" fmla="*/ 786720 w 1051440"/>
                <a:gd name="connsiteY2" fmla="*/ 2499976 h 2499976"/>
                <a:gd name="connsiteX3" fmla="*/ 1 w 1051440"/>
                <a:gd name="connsiteY3" fmla="*/ 2316187 h 2499976"/>
                <a:gd name="connsiteX4" fmla="*/ 0 w 1051440"/>
                <a:gd name="connsiteY4" fmla="*/ 717516 h 2499976"/>
                <a:gd name="connsiteX0" fmla="*/ 0 w 1051440"/>
                <a:gd name="connsiteY0" fmla="*/ 717516 h 2499976"/>
                <a:gd name="connsiteX1" fmla="*/ 1009376 w 1051440"/>
                <a:gd name="connsiteY1" fmla="*/ 1777917 h 2499976"/>
                <a:gd name="connsiteX2" fmla="*/ 1006818 w 1051440"/>
                <a:gd name="connsiteY2" fmla="*/ 201 h 2499976"/>
                <a:gd name="connsiteX0" fmla="*/ 0 w 1018133"/>
                <a:gd name="connsiteY0" fmla="*/ 253063 h 2035523"/>
                <a:gd name="connsiteX1" fmla="*/ 737092 w 1018133"/>
                <a:gd name="connsiteY1" fmla="*/ 1266991 h 2035523"/>
                <a:gd name="connsiteX2" fmla="*/ 786720 w 1018133"/>
                <a:gd name="connsiteY2" fmla="*/ 2035523 h 2035523"/>
                <a:gd name="connsiteX3" fmla="*/ 1 w 1018133"/>
                <a:gd name="connsiteY3" fmla="*/ 1851734 h 2035523"/>
                <a:gd name="connsiteX4" fmla="*/ 0 w 1018133"/>
                <a:gd name="connsiteY4" fmla="*/ 253063 h 2035523"/>
                <a:gd name="connsiteX0" fmla="*/ 0 w 1018133"/>
                <a:gd name="connsiteY0" fmla="*/ 253063 h 2035523"/>
                <a:gd name="connsiteX1" fmla="*/ 1009376 w 1018133"/>
                <a:gd name="connsiteY1" fmla="*/ 1313464 h 2035523"/>
                <a:gd name="connsiteX2" fmla="*/ 446452 w 1018133"/>
                <a:gd name="connsiteY2" fmla="*/ 278 h 2035523"/>
                <a:gd name="connsiteX0" fmla="*/ 295771 w 1309410"/>
                <a:gd name="connsiteY0" fmla="*/ 0 h 1782460"/>
                <a:gd name="connsiteX1" fmla="*/ 1032863 w 1309410"/>
                <a:gd name="connsiteY1" fmla="*/ 1013928 h 1782460"/>
                <a:gd name="connsiteX2" fmla="*/ 1082491 w 1309410"/>
                <a:gd name="connsiteY2" fmla="*/ 1782460 h 1782460"/>
                <a:gd name="connsiteX3" fmla="*/ 295772 w 1309410"/>
                <a:gd name="connsiteY3" fmla="*/ 1598671 h 1782460"/>
                <a:gd name="connsiteX4" fmla="*/ 295771 w 1309410"/>
                <a:gd name="connsiteY4" fmla="*/ 0 h 1782460"/>
                <a:gd name="connsiteX0" fmla="*/ 295771 w 1309410"/>
                <a:gd name="connsiteY0" fmla="*/ 0 h 1782460"/>
                <a:gd name="connsiteX1" fmla="*/ 1305147 w 1309410"/>
                <a:gd name="connsiteY1" fmla="*/ 1060401 h 1782460"/>
                <a:gd name="connsiteX2" fmla="*/ 0 w 1309410"/>
                <a:gd name="connsiteY2" fmla="*/ 1336054 h 1782460"/>
                <a:gd name="connsiteX0" fmla="*/ 295771 w 1309410"/>
                <a:gd name="connsiteY0" fmla="*/ 0 h 1782460"/>
                <a:gd name="connsiteX1" fmla="*/ 1032863 w 1309410"/>
                <a:gd name="connsiteY1" fmla="*/ 1013928 h 1782460"/>
                <a:gd name="connsiteX2" fmla="*/ 1082491 w 1309410"/>
                <a:gd name="connsiteY2" fmla="*/ 1782460 h 1782460"/>
                <a:gd name="connsiteX3" fmla="*/ 295772 w 1309410"/>
                <a:gd name="connsiteY3" fmla="*/ 1598671 h 1782460"/>
                <a:gd name="connsiteX4" fmla="*/ 295771 w 1309410"/>
                <a:gd name="connsiteY4" fmla="*/ 0 h 1782460"/>
                <a:gd name="connsiteX0" fmla="*/ 295771 w 1309410"/>
                <a:gd name="connsiteY0" fmla="*/ 0 h 1782460"/>
                <a:gd name="connsiteX1" fmla="*/ 1305147 w 1309410"/>
                <a:gd name="connsiteY1" fmla="*/ 1060401 h 1782460"/>
                <a:gd name="connsiteX2" fmla="*/ 0 w 1309410"/>
                <a:gd name="connsiteY2" fmla="*/ 1336054 h 1782460"/>
                <a:gd name="connsiteX0" fmla="*/ 295771 w 1305147"/>
                <a:gd name="connsiteY0" fmla="*/ 0 h 1782460"/>
                <a:gd name="connsiteX1" fmla="*/ 1032863 w 1305147"/>
                <a:gd name="connsiteY1" fmla="*/ 1013928 h 1782460"/>
                <a:gd name="connsiteX2" fmla="*/ 1082491 w 1305147"/>
                <a:gd name="connsiteY2" fmla="*/ 1782460 h 1782460"/>
                <a:gd name="connsiteX3" fmla="*/ 295772 w 1305147"/>
                <a:gd name="connsiteY3" fmla="*/ 1598671 h 1782460"/>
                <a:gd name="connsiteX4" fmla="*/ 295771 w 1305147"/>
                <a:gd name="connsiteY4" fmla="*/ 0 h 1782460"/>
                <a:gd name="connsiteX0" fmla="*/ 295771 w 1305147"/>
                <a:gd name="connsiteY0" fmla="*/ 0 h 1782460"/>
                <a:gd name="connsiteX1" fmla="*/ 1305147 w 1305147"/>
                <a:gd name="connsiteY1" fmla="*/ 1060401 h 1782460"/>
                <a:gd name="connsiteX2" fmla="*/ 0 w 1305147"/>
                <a:gd name="connsiteY2" fmla="*/ 1336054 h 1782460"/>
                <a:gd name="connsiteX0" fmla="*/ 106343 w 1115719"/>
                <a:gd name="connsiteY0" fmla="*/ 0 h 1782460"/>
                <a:gd name="connsiteX1" fmla="*/ 843435 w 1115719"/>
                <a:gd name="connsiteY1" fmla="*/ 1013928 h 1782460"/>
                <a:gd name="connsiteX2" fmla="*/ 893063 w 1115719"/>
                <a:gd name="connsiteY2" fmla="*/ 1782460 h 1782460"/>
                <a:gd name="connsiteX3" fmla="*/ 106344 w 1115719"/>
                <a:gd name="connsiteY3" fmla="*/ 1598671 h 1782460"/>
                <a:gd name="connsiteX4" fmla="*/ 106343 w 1115719"/>
                <a:gd name="connsiteY4" fmla="*/ 0 h 1782460"/>
                <a:gd name="connsiteX0" fmla="*/ 106343 w 1115719"/>
                <a:gd name="connsiteY0" fmla="*/ 0 h 1782460"/>
                <a:gd name="connsiteX1" fmla="*/ 1115719 w 1115719"/>
                <a:gd name="connsiteY1" fmla="*/ 1060401 h 1782460"/>
                <a:gd name="connsiteX2" fmla="*/ 0 w 1115719"/>
                <a:gd name="connsiteY2" fmla="*/ 1314637 h 1782460"/>
                <a:gd name="connsiteX0" fmla="*/ 210411 w 1219787"/>
                <a:gd name="connsiteY0" fmla="*/ 0 h 1782460"/>
                <a:gd name="connsiteX1" fmla="*/ 947503 w 1219787"/>
                <a:gd name="connsiteY1" fmla="*/ 1013928 h 1782460"/>
                <a:gd name="connsiteX2" fmla="*/ 997131 w 1219787"/>
                <a:gd name="connsiteY2" fmla="*/ 1782460 h 1782460"/>
                <a:gd name="connsiteX3" fmla="*/ 210412 w 1219787"/>
                <a:gd name="connsiteY3" fmla="*/ 1598671 h 1782460"/>
                <a:gd name="connsiteX4" fmla="*/ 210411 w 1219787"/>
                <a:gd name="connsiteY4" fmla="*/ 0 h 1782460"/>
                <a:gd name="connsiteX0" fmla="*/ 210411 w 1219787"/>
                <a:gd name="connsiteY0" fmla="*/ 0 h 1782460"/>
                <a:gd name="connsiteX1" fmla="*/ 1219787 w 1219787"/>
                <a:gd name="connsiteY1" fmla="*/ 1060401 h 1782460"/>
                <a:gd name="connsiteX2" fmla="*/ 0 w 1219787"/>
                <a:gd name="connsiteY2" fmla="*/ 1337058 h 17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9787" h="1782460" stroke="0" extrusionOk="0">
                  <a:moveTo>
                    <a:pt x="210411" y="0"/>
                  </a:moveTo>
                  <a:cubicBezTo>
                    <a:pt x="535999" y="0"/>
                    <a:pt x="828413" y="402238"/>
                    <a:pt x="947503" y="1013928"/>
                  </a:cubicBezTo>
                  <a:cubicBezTo>
                    <a:pt x="995023" y="1258011"/>
                    <a:pt x="1012067" y="1521944"/>
                    <a:pt x="997131" y="1782460"/>
                  </a:cubicBezTo>
                  <a:lnTo>
                    <a:pt x="210412" y="1598671"/>
                  </a:lnTo>
                  <a:cubicBezTo>
                    <a:pt x="210412" y="1065781"/>
                    <a:pt x="210411" y="532890"/>
                    <a:pt x="210411" y="0"/>
                  </a:cubicBezTo>
                  <a:close/>
                </a:path>
                <a:path w="1219787" h="1782460" fill="none">
                  <a:moveTo>
                    <a:pt x="210411" y="0"/>
                  </a:moveTo>
                  <a:cubicBezTo>
                    <a:pt x="535999" y="0"/>
                    <a:pt x="1058210" y="683132"/>
                    <a:pt x="1219787" y="1060401"/>
                  </a:cubicBezTo>
                  <a:cubicBezTo>
                    <a:pt x="1211704" y="1247433"/>
                    <a:pt x="10749" y="1315793"/>
                    <a:pt x="0" y="1337058"/>
                  </a:cubicBezTo>
                </a:path>
              </a:pathLst>
            </a:cu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pic>
        <p:nvPicPr>
          <p:cNvPr id="139" name="Billede 138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22600B92-EAB8-485E-B0F9-A744CD124978}"/>
              </a:ext>
            </a:extLst>
          </p:cNvPr>
          <p:cNvPicPr>
            <a:picLocks noChangeAspect="1"/>
          </p:cNvPicPr>
          <p:nvPr/>
        </p:nvPicPr>
        <p:blipFill>
          <a:blip r:embed="rId16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2394" y="246292"/>
            <a:ext cx="1149885" cy="1038443"/>
          </a:xfrm>
          <a:prstGeom prst="rect">
            <a:avLst/>
          </a:prstGeom>
        </p:spPr>
      </p:pic>
      <p:pic>
        <p:nvPicPr>
          <p:cNvPr id="53" name="Billede 52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CBE69381-8CC7-43E5-977C-5B5D12BFDFA2}"/>
              </a:ext>
            </a:extLst>
          </p:cNvPr>
          <p:cNvPicPr>
            <a:picLocks noChangeAspect="1"/>
          </p:cNvPicPr>
          <p:nvPr/>
        </p:nvPicPr>
        <p:blipFill>
          <a:blip r:embed="rId16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7592" y="308156"/>
            <a:ext cx="1149885" cy="1038443"/>
          </a:xfrm>
          <a:prstGeom prst="rect">
            <a:avLst/>
          </a:prstGeom>
        </p:spPr>
      </p:pic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16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446" y="5516137"/>
            <a:ext cx="1255276" cy="76064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1625">
            <p14:nvContentPartPr>
              <p14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14:cNvPr>
              <p14:cNvContentPartPr/>
              <p14:nvPr/>
            </p14:nvContentPartPr>
            <p14:xfrm>
              <a:off x="615566" y="131486"/>
              <a:ext cx="8951760" cy="6197400"/>
            </p14:xfrm>
          </p:contentPart>
        </mc:Choice>
        <mc:Fallback xmlns="">
          <p:pic>
            <p:nvPicPr>
              <p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:cNvPr>
              <p:cNvPicPr/>
              <p:nvPr/>
            </p:nvPicPr>
            <p:blipFill>
              <a:blip r:embed="rId1626"/>
              <a:stretch>
                <a:fillRect/>
              </a:stretch>
            </p:blipFill>
            <p:spPr>
              <a:xfrm>
                <a:off x="606566" y="122486"/>
                <a:ext cx="8969400" cy="62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7">
            <p14:nvContentPartPr>
              <p14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14:cNvPr>
              <p14:cNvContentPartPr/>
              <p14:nvPr/>
            </p14:nvContentPartPr>
            <p14:xfrm>
              <a:off x="344523" y="288360"/>
              <a:ext cx="8904960" cy="6281280"/>
            </p14:xfrm>
          </p:contentPart>
        </mc:Choice>
        <mc:Fallback xmlns="">
          <p:pic>
            <p:nvPicPr>
              <p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:cNvPr>
              <p:cNvPicPr/>
              <p:nvPr/>
            </p:nvPicPr>
            <p:blipFill>
              <a:blip r:embed="rId1628"/>
              <a:stretch>
                <a:fillRect/>
              </a:stretch>
            </p:blipFill>
            <p:spPr>
              <a:xfrm>
                <a:off x="335523" y="279360"/>
                <a:ext cx="8922600" cy="629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9">
            <p14:nvContentPartPr>
              <p14:cNvPr id="148" name="Håndskrift 147">
                <a:extLst>
                  <a:ext uri="{FF2B5EF4-FFF2-40B4-BE49-F238E27FC236}">
                    <a16:creationId xmlns:a16="http://schemas.microsoft.com/office/drawing/2014/main" id="{676677D4-3570-4CFD-B7B4-D8B26020B09B}"/>
                  </a:ext>
                </a:extLst>
              </p14:cNvPr>
              <p14:cNvContentPartPr/>
              <p14:nvPr/>
            </p14:nvContentPartPr>
            <p14:xfrm>
              <a:off x="434846" y="86486"/>
              <a:ext cx="336600" cy="88560"/>
            </p14:xfrm>
          </p:contentPart>
        </mc:Choice>
        <mc:Fallback xmlns="">
          <p:pic>
            <p:nvPicPr>
              <p:cNvPr id="148" name="Håndskrift 147">
                <a:extLst>
                  <a:ext uri="{FF2B5EF4-FFF2-40B4-BE49-F238E27FC236}">
                    <a16:creationId xmlns:a16="http://schemas.microsoft.com/office/drawing/2014/main" id="{676677D4-3570-4CFD-B7B4-D8B26020B09B}"/>
                  </a:ext>
                </a:extLst>
              </p:cNvPr>
              <p:cNvPicPr/>
              <p:nvPr/>
            </p:nvPicPr>
            <p:blipFill>
              <a:blip r:embed="rId1630"/>
              <a:stretch>
                <a:fillRect/>
              </a:stretch>
            </p:blipFill>
            <p:spPr>
              <a:xfrm>
                <a:off x="425846" y="77486"/>
                <a:ext cx="354240" cy="106200"/>
              </a:xfrm>
              <a:prstGeom prst="rect">
                <a:avLst/>
              </a:prstGeom>
            </p:spPr>
          </p:pic>
        </mc:Fallback>
      </mc:AlternateContent>
      <p:grpSp>
        <p:nvGrpSpPr>
          <p:cNvPr id="1441" name="Gruppe 1440">
            <a:extLst>
              <a:ext uri="{FF2B5EF4-FFF2-40B4-BE49-F238E27FC236}">
                <a16:creationId xmlns:a16="http://schemas.microsoft.com/office/drawing/2014/main" id="{E1649097-BEA3-4005-B2D4-1AFB20671410}"/>
              </a:ext>
            </a:extLst>
          </p:cNvPr>
          <p:cNvGrpSpPr/>
          <p:nvPr/>
        </p:nvGrpSpPr>
        <p:grpSpPr>
          <a:xfrm rot="1128563">
            <a:off x="6432201" y="427580"/>
            <a:ext cx="1325577" cy="1135917"/>
            <a:chOff x="6703210" y="-11259"/>
            <a:chExt cx="1329480" cy="1152255"/>
          </a:xfrm>
        </p:grpSpPr>
        <p:grpSp>
          <p:nvGrpSpPr>
            <p:cNvPr id="1442" name="Gruppe 1441">
              <a:extLst>
                <a:ext uri="{FF2B5EF4-FFF2-40B4-BE49-F238E27FC236}">
                  <a16:creationId xmlns:a16="http://schemas.microsoft.com/office/drawing/2014/main" id="{38D796EA-0AC1-4653-BA8D-76FAFBB4C4E0}"/>
                </a:ext>
              </a:extLst>
            </p:cNvPr>
            <p:cNvGrpSpPr/>
            <p:nvPr/>
          </p:nvGrpSpPr>
          <p:grpSpPr>
            <a:xfrm rot="183398">
              <a:off x="6703210" y="-11259"/>
              <a:ext cx="1329480" cy="1081620"/>
              <a:chOff x="581626" y="446737"/>
              <a:chExt cx="1329480" cy="1081620"/>
            </a:xfrm>
          </p:grpSpPr>
          <p:grpSp>
            <p:nvGrpSpPr>
              <p:cNvPr id="1445" name="Gruppe 1444">
                <a:extLst>
                  <a:ext uri="{FF2B5EF4-FFF2-40B4-BE49-F238E27FC236}">
                    <a16:creationId xmlns:a16="http://schemas.microsoft.com/office/drawing/2014/main" id="{E625F3F7-F45F-48F0-935A-8ED15E73B12A}"/>
                  </a:ext>
                </a:extLst>
              </p:cNvPr>
              <p:cNvGrpSpPr/>
              <p:nvPr/>
            </p:nvGrpSpPr>
            <p:grpSpPr>
              <a:xfrm flipH="1">
                <a:off x="955718" y="829200"/>
                <a:ext cx="545154" cy="699157"/>
                <a:chOff x="3807532" y="586800"/>
                <a:chExt cx="559440" cy="717480"/>
              </a:xfrm>
            </p:grpSpPr>
            <mc:AlternateContent xmlns:mc="http://schemas.openxmlformats.org/markup-compatibility/2006" xmlns:p14="http://schemas.microsoft.com/office/powerpoint/2010/main">
              <mc:Choice Requires="p14">
                <p:contentPart p14:bwMode="auto" r:id="rId1631">
                  <p14:nvContentPartPr>
                    <p14:cNvPr id="1454" name="Håndskrift 1453">
                      <a:extLst>
                        <a:ext uri="{FF2B5EF4-FFF2-40B4-BE49-F238E27FC236}">
                          <a16:creationId xmlns:a16="http://schemas.microsoft.com/office/drawing/2014/main" id="{E8A8473D-7D86-4026-859C-72CBD6A9CA8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51172" y="1303920"/>
                    <a:ext cx="29880" cy="360"/>
                  </p14:xfrm>
                </p:contentPart>
              </mc:Choice>
              <mc:Fallback xmlns="">
                <p:pic>
                  <p:nvPicPr>
                    <p:cNvPr id="1454" name="Håndskrift 1453">
                      <a:extLst>
                        <a:ext uri="{FF2B5EF4-FFF2-40B4-BE49-F238E27FC236}">
                          <a16:creationId xmlns:a16="http://schemas.microsoft.com/office/drawing/2014/main" id="{E8A8473D-7D86-4026-859C-72CBD6A9CA88}"/>
                        </a:ext>
                      </a:extLst>
                    </p:cNvPr>
                    <p:cNvPicPr/>
                    <p:nvPr/>
                  </p:nvPicPr>
                  <p:blipFill>
                    <a:blip r:embed="rId1632"/>
                    <a:stretch>
                      <a:fillRect/>
                    </a:stretch>
                  </p:blipFill>
                  <p:spPr>
                    <a:xfrm>
                      <a:off x="3941950" y="1294920"/>
                      <a:ext cx="47956" cy="18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33">
                  <p14:nvContentPartPr>
                    <p14:cNvPr id="1455" name="Håndskrift 1454">
                      <a:extLst>
                        <a:ext uri="{FF2B5EF4-FFF2-40B4-BE49-F238E27FC236}">
                          <a16:creationId xmlns:a16="http://schemas.microsoft.com/office/drawing/2014/main" id="{462445EF-BFE8-4459-BC02-2F86D5BB9A91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4012" y="1263600"/>
                    <a:ext cx="126720" cy="360"/>
                  </p14:xfrm>
                </p:contentPart>
              </mc:Choice>
              <mc:Fallback xmlns="">
                <p:pic>
                  <p:nvPicPr>
                    <p:cNvPr id="1455" name="Håndskrift 1454">
                      <a:extLst>
                        <a:ext uri="{FF2B5EF4-FFF2-40B4-BE49-F238E27FC236}">
                          <a16:creationId xmlns:a16="http://schemas.microsoft.com/office/drawing/2014/main" id="{462445EF-BFE8-4459-BC02-2F86D5BB9A91}"/>
                        </a:ext>
                      </a:extLst>
                    </p:cNvPr>
                    <p:cNvPicPr/>
                    <p:nvPr/>
                  </p:nvPicPr>
                  <p:blipFill>
                    <a:blip r:embed="rId1634"/>
                    <a:stretch>
                      <a:fillRect/>
                    </a:stretch>
                  </p:blipFill>
                  <p:spPr>
                    <a:xfrm>
                      <a:off x="3894749" y="1254600"/>
                      <a:ext cx="144876" cy="180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35">
                  <p14:nvContentPartPr>
                    <p14:cNvPr id="1456" name="Håndskrift 1455">
                      <a:extLst>
                        <a:ext uri="{FF2B5EF4-FFF2-40B4-BE49-F238E27FC236}">
                          <a16:creationId xmlns:a16="http://schemas.microsoft.com/office/drawing/2014/main" id="{C8B3EB57-7257-4135-81D5-E518CBDEBD4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95732" y="1192320"/>
                    <a:ext cx="171360" cy="9360"/>
                  </p14:xfrm>
                </p:contentPart>
              </mc:Choice>
              <mc:Fallback xmlns="">
                <p:pic>
                  <p:nvPicPr>
                    <p:cNvPr id="1456" name="Håndskrift 1455">
                      <a:extLst>
                        <a:ext uri="{FF2B5EF4-FFF2-40B4-BE49-F238E27FC236}">
                          <a16:creationId xmlns:a16="http://schemas.microsoft.com/office/drawing/2014/main" id="{C8B3EB57-7257-4135-81D5-E518CBDEBD4F}"/>
                        </a:ext>
                      </a:extLst>
                    </p:cNvPr>
                    <p:cNvPicPr/>
                    <p:nvPr/>
                  </p:nvPicPr>
                  <p:blipFill>
                    <a:blip r:embed="rId1636"/>
                    <a:stretch>
                      <a:fillRect/>
                    </a:stretch>
                  </p:blipFill>
                  <p:spPr>
                    <a:xfrm>
                      <a:off x="3886479" y="1182960"/>
                      <a:ext cx="189495" cy="2770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37">
                  <p14:nvContentPartPr>
                    <p14:cNvPr id="1457" name="Håndskrift 1456">
                      <a:extLst>
                        <a:ext uri="{FF2B5EF4-FFF2-40B4-BE49-F238E27FC236}">
                          <a16:creationId xmlns:a16="http://schemas.microsoft.com/office/drawing/2014/main" id="{9739CF38-9C8E-4145-ADA8-D1B4EC56CF9B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904012" y="1096920"/>
                    <a:ext cx="167040" cy="37800"/>
                  </p14:xfrm>
                </p:contentPart>
              </mc:Choice>
              <mc:Fallback xmlns="">
                <p:pic>
                  <p:nvPicPr>
                    <p:cNvPr id="1457" name="Håndskrift 1456">
                      <a:extLst>
                        <a:ext uri="{FF2B5EF4-FFF2-40B4-BE49-F238E27FC236}">
                          <a16:creationId xmlns:a16="http://schemas.microsoft.com/office/drawing/2014/main" id="{9739CF38-9C8E-4145-ADA8-D1B4EC56CF9B}"/>
                        </a:ext>
                      </a:extLst>
                    </p:cNvPr>
                    <p:cNvPicPr/>
                    <p:nvPr/>
                  </p:nvPicPr>
                  <p:blipFill>
                    <a:blip r:embed="rId1638"/>
                    <a:stretch>
                      <a:fillRect/>
                    </a:stretch>
                  </p:blipFill>
                  <p:spPr>
                    <a:xfrm>
                      <a:off x="3894753" y="1087655"/>
                      <a:ext cx="185188" cy="55959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>
              <mc:Choice Requires="p14">
                <p:contentPart p14:bwMode="auto" r:id="rId1639">
                  <p14:nvContentPartPr>
                    <p14:cNvPr id="1458" name="Håndskrift 1457">
                      <a:extLst>
                        <a:ext uri="{FF2B5EF4-FFF2-40B4-BE49-F238E27FC236}">
                          <a16:creationId xmlns:a16="http://schemas.microsoft.com/office/drawing/2014/main" id="{1B45F219-9128-418A-AC37-151FB9419A9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807532" y="586800"/>
                    <a:ext cx="559440" cy="524880"/>
                  </p14:xfrm>
                </p:contentPart>
              </mc:Choice>
              <mc:Fallback xmlns="">
                <p:pic>
                  <p:nvPicPr>
                    <p:cNvPr id="1458" name="Håndskrift 1457">
                      <a:extLst>
                        <a:ext uri="{FF2B5EF4-FFF2-40B4-BE49-F238E27FC236}">
                          <a16:creationId xmlns:a16="http://schemas.microsoft.com/office/drawing/2014/main" id="{1B45F219-9128-418A-AC37-151FB9419A96}"/>
                        </a:ext>
                      </a:extLst>
                    </p:cNvPr>
                    <p:cNvPicPr/>
                    <p:nvPr/>
                  </p:nvPicPr>
                  <p:blipFill>
                    <a:blip r:embed="rId1640"/>
                    <a:stretch>
                      <a:fillRect/>
                    </a:stretch>
                  </p:blipFill>
                  <p:spPr>
                    <a:xfrm>
                      <a:off x="3798270" y="577434"/>
                      <a:ext cx="577594" cy="543238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641">
                <p14:nvContentPartPr>
                  <p14:cNvPr id="1446" name="Håndskrift 1445">
                    <a:extLst>
                      <a:ext uri="{FF2B5EF4-FFF2-40B4-BE49-F238E27FC236}">
                        <a16:creationId xmlns:a16="http://schemas.microsoft.com/office/drawing/2014/main" id="{CA6BC005-849A-4A9F-8415-9C887EDF372B}"/>
                      </a:ext>
                    </a:extLst>
                  </p14:cNvPr>
                  <p14:cNvContentPartPr/>
                  <p14:nvPr/>
                </p14:nvContentPartPr>
                <p14:xfrm>
                  <a:off x="1016146" y="880537"/>
                  <a:ext cx="448920" cy="409320"/>
                </p14:xfrm>
              </p:contentPart>
            </mc:Choice>
            <mc:Fallback xmlns="">
              <p:pic>
                <p:nvPicPr>
                  <p:cNvPr id="1446" name="Håndskrift 1445">
                    <a:extLst>
                      <a:ext uri="{FF2B5EF4-FFF2-40B4-BE49-F238E27FC236}">
                        <a16:creationId xmlns:a16="http://schemas.microsoft.com/office/drawing/2014/main" id="{CA6BC005-849A-4A9F-8415-9C887EDF372B}"/>
                      </a:ext>
                    </a:extLst>
                  </p:cNvPr>
                  <p:cNvPicPr/>
                  <p:nvPr/>
                </p:nvPicPr>
                <p:blipFill>
                  <a:blip r:embed="rId1642"/>
                  <a:stretch>
                    <a:fillRect/>
                  </a:stretch>
                </p:blipFill>
                <p:spPr>
                  <a:xfrm>
                    <a:off x="998088" y="862296"/>
                    <a:ext cx="484675" cy="44543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643">
                <p14:nvContentPartPr>
                  <p14:cNvPr id="1447" name="Håndskrift 1446">
                    <a:extLst>
                      <a:ext uri="{FF2B5EF4-FFF2-40B4-BE49-F238E27FC236}">
                        <a16:creationId xmlns:a16="http://schemas.microsoft.com/office/drawing/2014/main" id="{259F6483-6408-4885-90AC-0215F34F1ECE}"/>
                      </a:ext>
                    </a:extLst>
                  </p14:cNvPr>
                  <p14:cNvContentPartPr/>
                  <p14:nvPr/>
                </p14:nvContentPartPr>
                <p14:xfrm>
                  <a:off x="581626" y="1137577"/>
                  <a:ext cx="253080" cy="11520"/>
                </p14:xfrm>
              </p:contentPart>
            </mc:Choice>
            <mc:Fallback xmlns="">
              <p:pic>
                <p:nvPicPr>
                  <p:cNvPr id="1447" name="Håndskrift 1446">
                    <a:extLst>
                      <a:ext uri="{FF2B5EF4-FFF2-40B4-BE49-F238E27FC236}">
                        <a16:creationId xmlns:a16="http://schemas.microsoft.com/office/drawing/2014/main" id="{259F6483-6408-4885-90AC-0215F34F1ECE}"/>
                      </a:ext>
                    </a:extLst>
                  </p:cNvPr>
                  <p:cNvPicPr/>
                  <p:nvPr/>
                </p:nvPicPr>
                <p:blipFill>
                  <a:blip r:embed="rId1644"/>
                  <a:stretch>
                    <a:fillRect/>
                  </a:stretch>
                </p:blipFill>
                <p:spPr>
                  <a:xfrm>
                    <a:off x="577294" y="1133257"/>
                    <a:ext cx="261745" cy="2016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645">
                <p14:nvContentPartPr>
                  <p14:cNvPr id="1448" name="Håndskrift 1447">
                    <a:extLst>
                      <a:ext uri="{FF2B5EF4-FFF2-40B4-BE49-F238E27FC236}">
                        <a16:creationId xmlns:a16="http://schemas.microsoft.com/office/drawing/2014/main" id="{C47E79EE-B2A3-4007-83E3-BE570EBE1CF9}"/>
                      </a:ext>
                    </a:extLst>
                  </p14:cNvPr>
                  <p14:cNvContentPartPr/>
                  <p14:nvPr/>
                </p14:nvContentPartPr>
                <p14:xfrm>
                  <a:off x="655786" y="744457"/>
                  <a:ext cx="252720" cy="141840"/>
                </p14:xfrm>
              </p:contentPart>
            </mc:Choice>
            <mc:Fallback xmlns="">
              <p:pic>
                <p:nvPicPr>
                  <p:cNvPr id="1448" name="Håndskrift 1447">
                    <a:extLst>
                      <a:ext uri="{FF2B5EF4-FFF2-40B4-BE49-F238E27FC236}">
                        <a16:creationId xmlns:a16="http://schemas.microsoft.com/office/drawing/2014/main" id="{C47E79EE-B2A3-4007-83E3-BE570EBE1CF9}"/>
                      </a:ext>
                    </a:extLst>
                  </p:cNvPr>
                  <p:cNvPicPr/>
                  <p:nvPr/>
                </p:nvPicPr>
                <p:blipFill>
                  <a:blip r:embed="rId1646"/>
                  <a:stretch>
                    <a:fillRect/>
                  </a:stretch>
                </p:blipFill>
                <p:spPr>
                  <a:xfrm>
                    <a:off x="651454" y="740070"/>
                    <a:ext cx="261385" cy="150614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647">
                <p14:nvContentPartPr>
                  <p14:cNvPr id="1449" name="Håndskrift 1448">
                    <a:extLst>
                      <a:ext uri="{FF2B5EF4-FFF2-40B4-BE49-F238E27FC236}">
                        <a16:creationId xmlns:a16="http://schemas.microsoft.com/office/drawing/2014/main" id="{8EF2B034-9EE6-4203-81E3-E25BFA19BE30}"/>
                      </a:ext>
                    </a:extLst>
                  </p14:cNvPr>
                  <p14:cNvContentPartPr/>
                  <p14:nvPr/>
                </p14:nvContentPartPr>
                <p14:xfrm>
                  <a:off x="1006426" y="446737"/>
                  <a:ext cx="49680" cy="232560"/>
                </p14:xfrm>
              </p:contentPart>
            </mc:Choice>
            <mc:Fallback xmlns="">
              <p:pic>
                <p:nvPicPr>
                  <p:cNvPr id="1449" name="Håndskrift 1448">
                    <a:extLst>
                      <a:ext uri="{FF2B5EF4-FFF2-40B4-BE49-F238E27FC236}">
                        <a16:creationId xmlns:a16="http://schemas.microsoft.com/office/drawing/2014/main" id="{8EF2B034-9EE6-4203-81E3-E25BFA19BE30}"/>
                      </a:ext>
                    </a:extLst>
                  </p:cNvPr>
                  <p:cNvPicPr/>
                  <p:nvPr/>
                </p:nvPicPr>
                <p:blipFill>
                  <a:blip r:embed="rId1648"/>
                  <a:stretch>
                    <a:fillRect/>
                  </a:stretch>
                </p:blipFill>
                <p:spPr>
                  <a:xfrm>
                    <a:off x="1002106" y="442356"/>
                    <a:ext cx="58320" cy="241322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1450" name="Gruppe 1449">
                <a:extLst>
                  <a:ext uri="{FF2B5EF4-FFF2-40B4-BE49-F238E27FC236}">
                    <a16:creationId xmlns:a16="http://schemas.microsoft.com/office/drawing/2014/main" id="{E980F86A-8C2D-475E-9561-7D43239D7A5D}"/>
                  </a:ext>
                </a:extLst>
              </p:cNvPr>
              <p:cNvGrpSpPr/>
              <p:nvPr/>
            </p:nvGrpSpPr>
            <p:grpSpPr>
              <a:xfrm>
                <a:off x="1282906" y="467977"/>
                <a:ext cx="404640" cy="317160"/>
                <a:chOff x="2795852" y="148429"/>
                <a:chExt cx="404640" cy="317160"/>
              </a:xfrm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649">
                  <p14:nvContentPartPr>
                    <p14:cNvPr id="1452" name="Håndskrift 1451">
                      <a:extLst>
                        <a:ext uri="{FF2B5EF4-FFF2-40B4-BE49-F238E27FC236}">
                          <a16:creationId xmlns:a16="http://schemas.microsoft.com/office/drawing/2014/main" id="{4EB18727-090B-48F4-85A2-F4AD4DECBE4A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2795852" y="148429"/>
                    <a:ext cx="75240" cy="218160"/>
                  </p14:xfrm>
                </p:contentPart>
              </mc:Choice>
              <mc:Fallback xmlns="">
                <p:pic>
                  <p:nvPicPr>
                    <p:cNvPr id="1452" name="Håndskrift 1451">
                      <a:extLst>
                        <a:ext uri="{FF2B5EF4-FFF2-40B4-BE49-F238E27FC236}">
                          <a16:creationId xmlns:a16="http://schemas.microsoft.com/office/drawing/2014/main" id="{4EB18727-090B-48F4-85A2-F4AD4DECBE4A}"/>
                        </a:ext>
                      </a:extLst>
                    </p:cNvPr>
                    <p:cNvPicPr/>
                    <p:nvPr/>
                  </p:nvPicPr>
                  <p:blipFill>
                    <a:blip r:embed="rId1650"/>
                    <a:stretch>
                      <a:fillRect/>
                    </a:stretch>
                  </p:blipFill>
                  <p:spPr>
                    <a:xfrm>
                      <a:off x="2791511" y="144044"/>
                      <a:ext cx="83922" cy="22693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651">
                  <p14:nvContentPartPr>
                    <p14:cNvPr id="1453" name="Håndskrift 1452">
                      <a:extLst>
                        <a:ext uri="{FF2B5EF4-FFF2-40B4-BE49-F238E27FC236}">
                          <a16:creationId xmlns:a16="http://schemas.microsoft.com/office/drawing/2014/main" id="{8646F8EC-D367-4A34-991B-71AC0B5AC718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3072692" y="350389"/>
                    <a:ext cx="127800" cy="115200"/>
                  </p14:xfrm>
                </p:contentPart>
              </mc:Choice>
              <mc:Fallback xmlns="">
                <p:pic>
                  <p:nvPicPr>
                    <p:cNvPr id="1453" name="Håndskrift 1452">
                      <a:extLst>
                        <a:ext uri="{FF2B5EF4-FFF2-40B4-BE49-F238E27FC236}">
                          <a16:creationId xmlns:a16="http://schemas.microsoft.com/office/drawing/2014/main" id="{8646F8EC-D367-4A34-991B-71AC0B5AC718}"/>
                        </a:ext>
                      </a:extLst>
                    </p:cNvPr>
                    <p:cNvPicPr/>
                    <p:nvPr/>
                  </p:nvPicPr>
                  <p:blipFill>
                    <a:blip r:embed="rId1652"/>
                    <a:stretch>
                      <a:fillRect/>
                    </a:stretch>
                  </p:blipFill>
                  <p:spPr>
                    <a:xfrm>
                      <a:off x="3068360" y="346000"/>
                      <a:ext cx="136464" cy="123977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1653">
                <p14:nvContentPartPr>
                  <p14:cNvPr id="1451" name="Håndskrift 1450">
                    <a:extLst>
                      <a:ext uri="{FF2B5EF4-FFF2-40B4-BE49-F238E27FC236}">
                        <a16:creationId xmlns:a16="http://schemas.microsoft.com/office/drawing/2014/main" id="{0BF2F999-7286-41EB-8B09-F698049C2C79}"/>
                      </a:ext>
                    </a:extLst>
                  </p14:cNvPr>
                  <p14:cNvContentPartPr/>
                  <p14:nvPr/>
                </p14:nvContentPartPr>
                <p14:xfrm>
                  <a:off x="1675306" y="925537"/>
                  <a:ext cx="235800" cy="144360"/>
                </p14:xfrm>
              </p:contentPart>
            </mc:Choice>
            <mc:Fallback xmlns="">
              <p:pic>
                <p:nvPicPr>
                  <p:cNvPr id="1451" name="Håndskrift 1450">
                    <a:extLst>
                      <a:ext uri="{FF2B5EF4-FFF2-40B4-BE49-F238E27FC236}">
                        <a16:creationId xmlns:a16="http://schemas.microsoft.com/office/drawing/2014/main" id="{0BF2F999-7286-41EB-8B09-F698049C2C79}"/>
                      </a:ext>
                    </a:extLst>
                  </p:cNvPr>
                  <p:cNvPicPr/>
                  <p:nvPr/>
                </p:nvPicPr>
                <p:blipFill>
                  <a:blip r:embed="rId1654"/>
                  <a:stretch>
                    <a:fillRect/>
                  </a:stretch>
                </p:blipFill>
                <p:spPr>
                  <a:xfrm>
                    <a:off x="1670973" y="921162"/>
                    <a:ext cx="244466" cy="153109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1655">
              <p14:nvContentPartPr>
                <p14:cNvPr id="1443" name="Håndskrift 1442">
                  <a:extLst>
                    <a:ext uri="{FF2B5EF4-FFF2-40B4-BE49-F238E27FC236}">
                      <a16:creationId xmlns:a16="http://schemas.microsoft.com/office/drawing/2014/main" id="{A7B83840-767C-456A-A4B1-4955622E4438}"/>
                    </a:ext>
                  </a:extLst>
                </p14:cNvPr>
                <p14:cNvContentPartPr/>
                <p14:nvPr/>
              </p14:nvContentPartPr>
              <p14:xfrm rot="16862747">
                <a:off x="6953460" y="834307"/>
                <a:ext cx="165960" cy="254880"/>
              </p14:xfrm>
            </p:contentPart>
          </mc:Choice>
          <mc:Fallback xmlns="">
            <p:pic>
              <p:nvPicPr>
                <p:cNvPr id="1443" name="Håndskrift 1442">
                  <a:extLst>
                    <a:ext uri="{FF2B5EF4-FFF2-40B4-BE49-F238E27FC236}">
                      <a16:creationId xmlns:a16="http://schemas.microsoft.com/office/drawing/2014/main" id="{A7B83840-767C-456A-A4B1-4955622E4438}"/>
                    </a:ext>
                  </a:extLst>
                </p:cNvPr>
                <p:cNvPicPr/>
                <p:nvPr/>
              </p:nvPicPr>
              <p:blipFill>
                <a:blip r:embed="rId1656"/>
                <a:stretch>
                  <a:fillRect/>
                </a:stretch>
              </p:blipFill>
              <p:spPr>
                <a:xfrm rot="16862747">
                  <a:off x="6944321" y="825282"/>
                  <a:ext cx="183872" cy="2725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7">
              <p14:nvContentPartPr>
                <p14:cNvPr id="1444" name="Håndskrift 1443">
                  <a:extLst>
                    <a:ext uri="{FF2B5EF4-FFF2-40B4-BE49-F238E27FC236}">
                      <a16:creationId xmlns:a16="http://schemas.microsoft.com/office/drawing/2014/main" id="{01281A69-229D-4409-BC94-1E1F00D481FD}"/>
                    </a:ext>
                  </a:extLst>
                </p14:cNvPr>
                <p14:cNvContentPartPr/>
                <p14:nvPr/>
              </p14:nvContentPartPr>
              <p14:xfrm rot="16862747">
                <a:off x="6877142" y="1004916"/>
                <a:ext cx="99720" cy="172440"/>
              </p14:xfrm>
            </p:contentPart>
          </mc:Choice>
          <mc:Fallback xmlns="">
            <p:pic>
              <p:nvPicPr>
                <p:cNvPr id="1444" name="Håndskrift 1443">
                  <a:extLst>
                    <a:ext uri="{FF2B5EF4-FFF2-40B4-BE49-F238E27FC236}">
                      <a16:creationId xmlns:a16="http://schemas.microsoft.com/office/drawing/2014/main" id="{01281A69-229D-4409-BC94-1E1F00D481FD}"/>
                    </a:ext>
                  </a:extLst>
                </p:cNvPr>
                <p:cNvPicPr/>
                <p:nvPr/>
              </p:nvPicPr>
              <p:blipFill>
                <a:blip r:embed="rId1658"/>
                <a:stretch>
                  <a:fillRect/>
                </a:stretch>
              </p:blipFill>
              <p:spPr>
                <a:xfrm rot="16862747">
                  <a:off x="6868010" y="995897"/>
                  <a:ext cx="117618" cy="190117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1459" name="Bue 136">
            <a:extLst>
              <a:ext uri="{FF2B5EF4-FFF2-40B4-BE49-F238E27FC236}">
                <a16:creationId xmlns:a16="http://schemas.microsoft.com/office/drawing/2014/main" id="{E43816FF-ADD3-4007-9F01-E6360DF8E877}"/>
              </a:ext>
            </a:extLst>
          </p:cNvPr>
          <p:cNvSpPr/>
          <p:nvPr/>
        </p:nvSpPr>
        <p:spPr>
          <a:xfrm rot="10800000" flipH="1">
            <a:off x="4682902" y="2100725"/>
            <a:ext cx="1932416" cy="814836"/>
          </a:xfrm>
          <a:custGeom>
            <a:avLst/>
            <a:gdLst>
              <a:gd name="connsiteX0" fmla="*/ 661440 w 1322881"/>
              <a:gd name="connsiteY0" fmla="*/ 0 h 3430046"/>
              <a:gd name="connsiteX1" fmla="*/ 1293939 w 1322881"/>
              <a:gd name="connsiteY1" fmla="*/ 1213255 h 3430046"/>
              <a:gd name="connsiteX2" fmla="*/ 1320213 w 1322881"/>
              <a:gd name="connsiteY2" fmla="*/ 1868922 h 3430046"/>
              <a:gd name="connsiteX3" fmla="*/ 661441 w 1322881"/>
              <a:gd name="connsiteY3" fmla="*/ 1715023 h 3430046"/>
              <a:gd name="connsiteX4" fmla="*/ 661440 w 1322881"/>
              <a:gd name="connsiteY4" fmla="*/ 0 h 3430046"/>
              <a:gd name="connsiteX0" fmla="*/ 661440 w 1322881"/>
              <a:gd name="connsiteY0" fmla="*/ 0 h 3430046"/>
              <a:gd name="connsiteX1" fmla="*/ 1293939 w 1322881"/>
              <a:gd name="connsiteY1" fmla="*/ 1213255 h 3430046"/>
              <a:gd name="connsiteX2" fmla="*/ 1320213 w 1322881"/>
              <a:gd name="connsiteY2" fmla="*/ 1868922 h 3430046"/>
              <a:gd name="connsiteX0" fmla="*/ 0 w 994292"/>
              <a:gd name="connsiteY0" fmla="*/ 0 h 1868922"/>
              <a:gd name="connsiteX1" fmla="*/ 632499 w 994292"/>
              <a:gd name="connsiteY1" fmla="*/ 1213255 h 1868922"/>
              <a:gd name="connsiteX2" fmla="*/ 658773 w 994292"/>
              <a:gd name="connsiteY2" fmla="*/ 1868922 h 1868922"/>
              <a:gd name="connsiteX3" fmla="*/ 1 w 994292"/>
              <a:gd name="connsiteY3" fmla="*/ 1715023 h 1868922"/>
              <a:gd name="connsiteX4" fmla="*/ 0 w 994292"/>
              <a:gd name="connsiteY4" fmla="*/ 0 h 1868922"/>
              <a:gd name="connsiteX0" fmla="*/ 0 w 994292"/>
              <a:gd name="connsiteY0" fmla="*/ 0 h 1868922"/>
              <a:gd name="connsiteX1" fmla="*/ 993017 w 994292"/>
              <a:gd name="connsiteY1" fmla="*/ 1043357 h 1868922"/>
              <a:gd name="connsiteX2" fmla="*/ 658773 w 994292"/>
              <a:gd name="connsiteY2" fmla="*/ 1868922 h 1868922"/>
              <a:gd name="connsiteX0" fmla="*/ 0 w 862973"/>
              <a:gd name="connsiteY0" fmla="*/ 0 h 1868922"/>
              <a:gd name="connsiteX1" fmla="*/ 632499 w 862973"/>
              <a:gd name="connsiteY1" fmla="*/ 1213255 h 1868922"/>
              <a:gd name="connsiteX2" fmla="*/ 658773 w 862973"/>
              <a:gd name="connsiteY2" fmla="*/ 1868922 h 1868922"/>
              <a:gd name="connsiteX3" fmla="*/ 1 w 862973"/>
              <a:gd name="connsiteY3" fmla="*/ 1715023 h 1868922"/>
              <a:gd name="connsiteX4" fmla="*/ 0 w 862973"/>
              <a:gd name="connsiteY4" fmla="*/ 0 h 1868922"/>
              <a:gd name="connsiteX0" fmla="*/ 0 w 862973"/>
              <a:gd name="connsiteY0" fmla="*/ 0 h 1868922"/>
              <a:gd name="connsiteX1" fmla="*/ 860987 w 862973"/>
              <a:gd name="connsiteY1" fmla="*/ 822414 h 1868922"/>
              <a:gd name="connsiteX2" fmla="*/ 658773 w 862973"/>
              <a:gd name="connsiteY2" fmla="*/ 1868922 h 1868922"/>
              <a:gd name="connsiteX0" fmla="*/ 0 w 861955"/>
              <a:gd name="connsiteY0" fmla="*/ 0 h 1868922"/>
              <a:gd name="connsiteX1" fmla="*/ 632499 w 861955"/>
              <a:gd name="connsiteY1" fmla="*/ 1213255 h 1868922"/>
              <a:gd name="connsiteX2" fmla="*/ 658773 w 861955"/>
              <a:gd name="connsiteY2" fmla="*/ 1868922 h 1868922"/>
              <a:gd name="connsiteX3" fmla="*/ 1 w 861955"/>
              <a:gd name="connsiteY3" fmla="*/ 1715023 h 1868922"/>
              <a:gd name="connsiteX4" fmla="*/ 0 w 861955"/>
              <a:gd name="connsiteY4" fmla="*/ 0 h 1868922"/>
              <a:gd name="connsiteX0" fmla="*/ 0 w 861955"/>
              <a:gd name="connsiteY0" fmla="*/ 0 h 1868922"/>
              <a:gd name="connsiteX1" fmla="*/ 860987 w 861955"/>
              <a:gd name="connsiteY1" fmla="*/ 822414 h 1868922"/>
              <a:gd name="connsiteX2" fmla="*/ 410289 w 861955"/>
              <a:gd name="connsiteY2" fmla="*/ 1057508 h 1868922"/>
              <a:gd name="connsiteX0" fmla="*/ 0 w 861974"/>
              <a:gd name="connsiteY0" fmla="*/ 0 h 1868922"/>
              <a:gd name="connsiteX1" fmla="*/ 632499 w 861974"/>
              <a:gd name="connsiteY1" fmla="*/ 1213255 h 1868922"/>
              <a:gd name="connsiteX2" fmla="*/ 658773 w 861974"/>
              <a:gd name="connsiteY2" fmla="*/ 1868922 h 1868922"/>
              <a:gd name="connsiteX3" fmla="*/ 1 w 861974"/>
              <a:gd name="connsiteY3" fmla="*/ 1715023 h 1868922"/>
              <a:gd name="connsiteX4" fmla="*/ 0 w 861974"/>
              <a:gd name="connsiteY4" fmla="*/ 0 h 1868922"/>
              <a:gd name="connsiteX0" fmla="*/ 0 w 861974"/>
              <a:gd name="connsiteY0" fmla="*/ 0 h 1868922"/>
              <a:gd name="connsiteX1" fmla="*/ 860987 w 861974"/>
              <a:gd name="connsiteY1" fmla="*/ 822414 h 1868922"/>
              <a:gd name="connsiteX2" fmla="*/ 419456 w 861974"/>
              <a:gd name="connsiteY2" fmla="*/ 1422157 h 1868922"/>
              <a:gd name="connsiteX0" fmla="*/ 0 w 861967"/>
              <a:gd name="connsiteY0" fmla="*/ 0 h 1868922"/>
              <a:gd name="connsiteX1" fmla="*/ 632499 w 861967"/>
              <a:gd name="connsiteY1" fmla="*/ 1213255 h 1868922"/>
              <a:gd name="connsiteX2" fmla="*/ 658773 w 861967"/>
              <a:gd name="connsiteY2" fmla="*/ 1868922 h 1868922"/>
              <a:gd name="connsiteX3" fmla="*/ 1 w 861967"/>
              <a:gd name="connsiteY3" fmla="*/ 1715023 h 1868922"/>
              <a:gd name="connsiteX4" fmla="*/ 0 w 861967"/>
              <a:gd name="connsiteY4" fmla="*/ 0 h 1868922"/>
              <a:gd name="connsiteX0" fmla="*/ 0 w 861967"/>
              <a:gd name="connsiteY0" fmla="*/ 0 h 1868922"/>
              <a:gd name="connsiteX1" fmla="*/ 860987 w 861967"/>
              <a:gd name="connsiteY1" fmla="*/ 822414 h 1868922"/>
              <a:gd name="connsiteX2" fmla="*/ 419456 w 861967"/>
              <a:gd name="connsiteY2" fmla="*/ 1422157 h 1868922"/>
              <a:gd name="connsiteX0" fmla="*/ 0 w 861913"/>
              <a:gd name="connsiteY0" fmla="*/ 0 h 1868922"/>
              <a:gd name="connsiteX1" fmla="*/ 632499 w 861913"/>
              <a:gd name="connsiteY1" fmla="*/ 1213255 h 1868922"/>
              <a:gd name="connsiteX2" fmla="*/ 658773 w 861913"/>
              <a:gd name="connsiteY2" fmla="*/ 1868922 h 1868922"/>
              <a:gd name="connsiteX3" fmla="*/ 1 w 861913"/>
              <a:gd name="connsiteY3" fmla="*/ 1715023 h 1868922"/>
              <a:gd name="connsiteX4" fmla="*/ 0 w 861913"/>
              <a:gd name="connsiteY4" fmla="*/ 0 h 1868922"/>
              <a:gd name="connsiteX0" fmla="*/ 0 w 861913"/>
              <a:gd name="connsiteY0" fmla="*/ 0 h 1868922"/>
              <a:gd name="connsiteX1" fmla="*/ 860987 w 861913"/>
              <a:gd name="connsiteY1" fmla="*/ 822414 h 1868922"/>
              <a:gd name="connsiteX2" fmla="*/ 391532 w 861913"/>
              <a:gd name="connsiteY2" fmla="*/ 1535665 h 1868922"/>
              <a:gd name="connsiteX0" fmla="*/ 0 w 863615"/>
              <a:gd name="connsiteY0" fmla="*/ 0 h 2092001"/>
              <a:gd name="connsiteX1" fmla="*/ 632499 w 863615"/>
              <a:gd name="connsiteY1" fmla="*/ 1213255 h 2092001"/>
              <a:gd name="connsiteX2" fmla="*/ 658773 w 863615"/>
              <a:gd name="connsiteY2" fmla="*/ 1868922 h 2092001"/>
              <a:gd name="connsiteX3" fmla="*/ 1 w 863615"/>
              <a:gd name="connsiteY3" fmla="*/ 1715023 h 2092001"/>
              <a:gd name="connsiteX4" fmla="*/ 0 w 863615"/>
              <a:gd name="connsiteY4" fmla="*/ 0 h 2092001"/>
              <a:gd name="connsiteX0" fmla="*/ 0 w 863615"/>
              <a:gd name="connsiteY0" fmla="*/ 0 h 2092001"/>
              <a:gd name="connsiteX1" fmla="*/ 860987 w 863615"/>
              <a:gd name="connsiteY1" fmla="*/ 822414 h 2092001"/>
              <a:gd name="connsiteX2" fmla="*/ 719937 w 863615"/>
              <a:gd name="connsiteY2" fmla="*/ 2092001 h 2092001"/>
              <a:gd name="connsiteX0" fmla="*/ 0 w 863615"/>
              <a:gd name="connsiteY0" fmla="*/ 30908 h 2122909"/>
              <a:gd name="connsiteX1" fmla="*/ 632499 w 863615"/>
              <a:gd name="connsiteY1" fmla="*/ 1244163 h 2122909"/>
              <a:gd name="connsiteX2" fmla="*/ 658773 w 863615"/>
              <a:gd name="connsiteY2" fmla="*/ 1899830 h 2122909"/>
              <a:gd name="connsiteX3" fmla="*/ 1 w 863615"/>
              <a:gd name="connsiteY3" fmla="*/ 1745931 h 2122909"/>
              <a:gd name="connsiteX4" fmla="*/ 0 w 863615"/>
              <a:gd name="connsiteY4" fmla="*/ 30908 h 2122909"/>
              <a:gd name="connsiteX0" fmla="*/ 216267 w 863615"/>
              <a:gd name="connsiteY0" fmla="*/ 0 h 2122909"/>
              <a:gd name="connsiteX1" fmla="*/ 860987 w 863615"/>
              <a:gd name="connsiteY1" fmla="*/ 853322 h 2122909"/>
              <a:gd name="connsiteX2" fmla="*/ 719937 w 863615"/>
              <a:gd name="connsiteY2" fmla="*/ 2122909 h 2122909"/>
              <a:gd name="connsiteX0" fmla="*/ 0 w 998903"/>
              <a:gd name="connsiteY0" fmla="*/ 30908 h 2247663"/>
              <a:gd name="connsiteX1" fmla="*/ 632499 w 998903"/>
              <a:gd name="connsiteY1" fmla="*/ 1244163 h 2247663"/>
              <a:gd name="connsiteX2" fmla="*/ 658773 w 998903"/>
              <a:gd name="connsiteY2" fmla="*/ 1899830 h 2247663"/>
              <a:gd name="connsiteX3" fmla="*/ 1 w 998903"/>
              <a:gd name="connsiteY3" fmla="*/ 1745931 h 2247663"/>
              <a:gd name="connsiteX4" fmla="*/ 0 w 998903"/>
              <a:gd name="connsiteY4" fmla="*/ 30908 h 2247663"/>
              <a:gd name="connsiteX0" fmla="*/ 216267 w 998903"/>
              <a:gd name="connsiteY0" fmla="*/ 0 h 2247663"/>
              <a:gd name="connsiteX1" fmla="*/ 860987 w 998903"/>
              <a:gd name="connsiteY1" fmla="*/ 853322 h 2247663"/>
              <a:gd name="connsiteX2" fmla="*/ 998790 w 998903"/>
              <a:gd name="connsiteY2" fmla="*/ 2247663 h 2247663"/>
              <a:gd name="connsiteX0" fmla="*/ 0 w 1197645"/>
              <a:gd name="connsiteY0" fmla="*/ 30908 h 2207105"/>
              <a:gd name="connsiteX1" fmla="*/ 632499 w 1197645"/>
              <a:gd name="connsiteY1" fmla="*/ 1244163 h 2207105"/>
              <a:gd name="connsiteX2" fmla="*/ 658773 w 1197645"/>
              <a:gd name="connsiteY2" fmla="*/ 1899830 h 2207105"/>
              <a:gd name="connsiteX3" fmla="*/ 1 w 1197645"/>
              <a:gd name="connsiteY3" fmla="*/ 1745931 h 2207105"/>
              <a:gd name="connsiteX4" fmla="*/ 0 w 1197645"/>
              <a:gd name="connsiteY4" fmla="*/ 30908 h 2207105"/>
              <a:gd name="connsiteX0" fmla="*/ 216267 w 1197645"/>
              <a:gd name="connsiteY0" fmla="*/ 0 h 2207105"/>
              <a:gd name="connsiteX1" fmla="*/ 860987 w 1197645"/>
              <a:gd name="connsiteY1" fmla="*/ 853322 h 2207105"/>
              <a:gd name="connsiteX2" fmla="*/ 1197603 w 1197645"/>
              <a:gd name="connsiteY2" fmla="*/ 2207105 h 2207105"/>
              <a:gd name="connsiteX0" fmla="*/ 0 w 1197652"/>
              <a:gd name="connsiteY0" fmla="*/ 30908 h 2207105"/>
              <a:gd name="connsiteX1" fmla="*/ 632499 w 1197652"/>
              <a:gd name="connsiteY1" fmla="*/ 1244163 h 2207105"/>
              <a:gd name="connsiteX2" fmla="*/ 658773 w 1197652"/>
              <a:gd name="connsiteY2" fmla="*/ 1899830 h 2207105"/>
              <a:gd name="connsiteX3" fmla="*/ 1 w 1197652"/>
              <a:gd name="connsiteY3" fmla="*/ 1745931 h 2207105"/>
              <a:gd name="connsiteX4" fmla="*/ 0 w 1197652"/>
              <a:gd name="connsiteY4" fmla="*/ 30908 h 2207105"/>
              <a:gd name="connsiteX0" fmla="*/ 216267 w 1197652"/>
              <a:gd name="connsiteY0" fmla="*/ 0 h 2207105"/>
              <a:gd name="connsiteX1" fmla="*/ 906548 w 1197652"/>
              <a:gd name="connsiteY1" fmla="*/ 812766 h 2207105"/>
              <a:gd name="connsiteX2" fmla="*/ 1197603 w 1197652"/>
              <a:gd name="connsiteY2" fmla="*/ 2207105 h 2207105"/>
              <a:gd name="connsiteX0" fmla="*/ 0 w 1197652"/>
              <a:gd name="connsiteY0" fmla="*/ 30908 h 2207105"/>
              <a:gd name="connsiteX1" fmla="*/ 690486 w 1197652"/>
              <a:gd name="connsiteY1" fmla="*/ 1149531 h 2207105"/>
              <a:gd name="connsiteX2" fmla="*/ 658773 w 1197652"/>
              <a:gd name="connsiteY2" fmla="*/ 1899830 h 2207105"/>
              <a:gd name="connsiteX3" fmla="*/ 1 w 1197652"/>
              <a:gd name="connsiteY3" fmla="*/ 1745931 h 2207105"/>
              <a:gd name="connsiteX4" fmla="*/ 0 w 1197652"/>
              <a:gd name="connsiteY4" fmla="*/ 30908 h 2207105"/>
              <a:gd name="connsiteX0" fmla="*/ 216267 w 1197652"/>
              <a:gd name="connsiteY0" fmla="*/ 0 h 2207105"/>
              <a:gd name="connsiteX1" fmla="*/ 906548 w 1197652"/>
              <a:gd name="connsiteY1" fmla="*/ 812766 h 2207105"/>
              <a:gd name="connsiteX2" fmla="*/ 1197603 w 1197652"/>
              <a:gd name="connsiteY2" fmla="*/ 2207105 h 2207105"/>
              <a:gd name="connsiteX0" fmla="*/ 0 w 1197650"/>
              <a:gd name="connsiteY0" fmla="*/ 33899 h 2210096"/>
              <a:gd name="connsiteX1" fmla="*/ 690486 w 1197650"/>
              <a:gd name="connsiteY1" fmla="*/ 1152522 h 2210096"/>
              <a:gd name="connsiteX2" fmla="*/ 658773 w 1197650"/>
              <a:gd name="connsiteY2" fmla="*/ 1902821 h 2210096"/>
              <a:gd name="connsiteX3" fmla="*/ 1 w 1197650"/>
              <a:gd name="connsiteY3" fmla="*/ 1748922 h 2210096"/>
              <a:gd name="connsiteX4" fmla="*/ 0 w 1197650"/>
              <a:gd name="connsiteY4" fmla="*/ 33899 h 2210096"/>
              <a:gd name="connsiteX0" fmla="*/ 216267 w 1197650"/>
              <a:gd name="connsiteY0" fmla="*/ 2991 h 2210096"/>
              <a:gd name="connsiteX1" fmla="*/ 889980 w 1197650"/>
              <a:gd name="connsiteY1" fmla="*/ 640011 h 2210096"/>
              <a:gd name="connsiteX2" fmla="*/ 1197603 w 1197650"/>
              <a:gd name="connsiteY2" fmla="*/ 2210096 h 2210096"/>
              <a:gd name="connsiteX0" fmla="*/ 0 w 1197650"/>
              <a:gd name="connsiteY0" fmla="*/ 30908 h 2207105"/>
              <a:gd name="connsiteX1" fmla="*/ 690486 w 1197650"/>
              <a:gd name="connsiteY1" fmla="*/ 1149531 h 2207105"/>
              <a:gd name="connsiteX2" fmla="*/ 658773 w 1197650"/>
              <a:gd name="connsiteY2" fmla="*/ 1899830 h 2207105"/>
              <a:gd name="connsiteX3" fmla="*/ 1 w 1197650"/>
              <a:gd name="connsiteY3" fmla="*/ 1745931 h 2207105"/>
              <a:gd name="connsiteX4" fmla="*/ 0 w 1197650"/>
              <a:gd name="connsiteY4" fmla="*/ 30908 h 2207105"/>
              <a:gd name="connsiteX0" fmla="*/ 216267 w 1197650"/>
              <a:gd name="connsiteY0" fmla="*/ 0 h 2207105"/>
              <a:gd name="connsiteX1" fmla="*/ 889980 w 1197650"/>
              <a:gd name="connsiteY1" fmla="*/ 637020 h 2207105"/>
              <a:gd name="connsiteX2" fmla="*/ 1197603 w 1197650"/>
              <a:gd name="connsiteY2" fmla="*/ 2207105 h 2207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97650" h="2207105" stroke="0" extrusionOk="0">
                <a:moveTo>
                  <a:pt x="0" y="30908"/>
                </a:moveTo>
                <a:cubicBezTo>
                  <a:pt x="290763" y="30908"/>
                  <a:pt x="605416" y="428612"/>
                  <a:pt x="690486" y="1149531"/>
                </a:cubicBezTo>
                <a:cubicBezTo>
                  <a:pt x="715513" y="1361625"/>
                  <a:pt x="666449" y="1678925"/>
                  <a:pt x="658773" y="1899830"/>
                </a:cubicBezTo>
                <a:lnTo>
                  <a:pt x="1" y="1745931"/>
                </a:lnTo>
                <a:cubicBezTo>
                  <a:pt x="1" y="1174257"/>
                  <a:pt x="0" y="602582"/>
                  <a:pt x="0" y="30908"/>
                </a:cubicBezTo>
                <a:close/>
              </a:path>
              <a:path w="1197650" h="2207105" fill="none">
                <a:moveTo>
                  <a:pt x="216267" y="0"/>
                </a:moveTo>
                <a:cubicBezTo>
                  <a:pt x="507030" y="0"/>
                  <a:pt x="896033" y="537968"/>
                  <a:pt x="889980" y="637020"/>
                </a:cubicBezTo>
                <a:cubicBezTo>
                  <a:pt x="915007" y="849114"/>
                  <a:pt x="1201869" y="2161123"/>
                  <a:pt x="1197603" y="2207105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460" name="Gruppe 1459">
            <a:extLst>
              <a:ext uri="{FF2B5EF4-FFF2-40B4-BE49-F238E27FC236}">
                <a16:creationId xmlns:a16="http://schemas.microsoft.com/office/drawing/2014/main" id="{9C4AF33E-EC2C-434E-BBCD-A46DF75F86B0}"/>
              </a:ext>
            </a:extLst>
          </p:cNvPr>
          <p:cNvGrpSpPr/>
          <p:nvPr/>
        </p:nvGrpSpPr>
        <p:grpSpPr>
          <a:xfrm rot="1886131">
            <a:off x="7292172" y="1860340"/>
            <a:ext cx="497492" cy="630836"/>
            <a:chOff x="2626184" y="449054"/>
            <a:chExt cx="583359" cy="748154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59">
              <p14:nvContentPartPr>
                <p14:cNvPr id="1461" name="Håndskrift 1460">
                  <a:extLst>
                    <a:ext uri="{FF2B5EF4-FFF2-40B4-BE49-F238E27FC236}">
                      <a16:creationId xmlns:a16="http://schemas.microsoft.com/office/drawing/2014/main" id="{6FD819AA-D0B7-45D1-ABD9-D79114DB3F80}"/>
                    </a:ext>
                  </a:extLst>
                </p14:cNvPr>
                <p14:cNvContentPartPr/>
                <p14:nvPr/>
              </p14:nvContentPartPr>
              <p14:xfrm flipH="1">
                <a:off x="3028604" y="1196833"/>
                <a:ext cx="31158" cy="375"/>
              </p14:xfrm>
            </p:contentPart>
          </mc:Choice>
          <mc:Fallback xmlns="">
            <p:pic>
              <p:nvPicPr>
                <p:cNvPr id="1461" name="Håndskrift 1460">
                  <a:extLst>
                    <a:ext uri="{FF2B5EF4-FFF2-40B4-BE49-F238E27FC236}">
                      <a16:creationId xmlns:a16="http://schemas.microsoft.com/office/drawing/2014/main" id="{6FD819AA-D0B7-45D1-ABD9-D79114DB3F80}"/>
                    </a:ext>
                  </a:extLst>
                </p:cNvPr>
                <p:cNvPicPr/>
                <p:nvPr/>
              </p:nvPicPr>
              <p:blipFill>
                <a:blip r:embed="rId1632"/>
                <a:stretch>
                  <a:fillRect/>
                </a:stretch>
              </p:blipFill>
              <p:spPr>
                <a:xfrm flipH="1">
                  <a:off x="3018078" y="1187458"/>
                  <a:ext cx="51790" cy="187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0">
              <p14:nvContentPartPr>
                <p14:cNvPr id="1462" name="Håndskrift 1461">
                  <a:extLst>
                    <a:ext uri="{FF2B5EF4-FFF2-40B4-BE49-F238E27FC236}">
                      <a16:creationId xmlns:a16="http://schemas.microsoft.com/office/drawing/2014/main" id="{C3031978-5DB2-4596-B5F7-A90443867596}"/>
                    </a:ext>
                  </a:extLst>
                </p14:cNvPr>
                <p14:cNvContentPartPr/>
                <p14:nvPr/>
              </p14:nvContentPartPr>
              <p14:xfrm flipH="1">
                <a:off x="2976800" y="1154790"/>
                <a:ext cx="132138" cy="375"/>
              </p14:xfrm>
            </p:contentPart>
          </mc:Choice>
          <mc:Fallback xmlns="">
            <p:pic>
              <p:nvPicPr>
                <p:cNvPr id="1462" name="Håndskrift 1461">
                  <a:extLst>
                    <a:ext uri="{FF2B5EF4-FFF2-40B4-BE49-F238E27FC236}">
                      <a16:creationId xmlns:a16="http://schemas.microsoft.com/office/drawing/2014/main" id="{C3031978-5DB2-4596-B5F7-A90443867596}"/>
                    </a:ext>
                  </a:extLst>
                </p:cNvPr>
                <p:cNvPicPr/>
                <p:nvPr/>
              </p:nvPicPr>
              <p:blipFill>
                <a:blip r:embed="rId1661"/>
                <a:stretch>
                  <a:fillRect/>
                </a:stretch>
              </p:blipFill>
              <p:spPr>
                <a:xfrm flipH="1">
                  <a:off x="2966246" y="1145415"/>
                  <a:ext cx="152824" cy="187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2">
              <p14:nvContentPartPr>
                <p14:cNvPr id="1463" name="Håndskrift 1462">
                  <a:extLst>
                    <a:ext uri="{FF2B5EF4-FFF2-40B4-BE49-F238E27FC236}">
                      <a16:creationId xmlns:a16="http://schemas.microsoft.com/office/drawing/2014/main" id="{848859E5-392B-4979-9F6F-E4E36A8B520D}"/>
                    </a:ext>
                  </a:extLst>
                </p14:cNvPr>
                <p14:cNvContentPartPr/>
                <p14:nvPr/>
              </p14:nvContentPartPr>
              <p14:xfrm flipH="1">
                <a:off x="2938885" y="1080462"/>
                <a:ext cx="178687" cy="9760"/>
              </p14:xfrm>
            </p:contentPart>
          </mc:Choice>
          <mc:Fallback xmlns="">
            <p:pic>
              <p:nvPicPr>
                <p:cNvPr id="1463" name="Håndskrift 1462">
                  <a:extLst>
                    <a:ext uri="{FF2B5EF4-FFF2-40B4-BE49-F238E27FC236}">
                      <a16:creationId xmlns:a16="http://schemas.microsoft.com/office/drawing/2014/main" id="{848859E5-392B-4979-9F6F-E4E36A8B520D}"/>
                    </a:ext>
                  </a:extLst>
                </p:cNvPr>
                <p:cNvPicPr/>
                <p:nvPr/>
              </p:nvPicPr>
              <p:blipFill>
                <a:blip r:embed="rId1663"/>
                <a:stretch>
                  <a:fillRect/>
                </a:stretch>
              </p:blipFill>
              <p:spPr>
                <a:xfrm flipH="1">
                  <a:off x="2928324" y="1069853"/>
                  <a:ext cx="199386" cy="3055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4">
              <p14:nvContentPartPr>
                <p14:cNvPr id="1464" name="Håndskrift 1463">
                  <a:extLst>
                    <a:ext uri="{FF2B5EF4-FFF2-40B4-BE49-F238E27FC236}">
                      <a16:creationId xmlns:a16="http://schemas.microsoft.com/office/drawing/2014/main" id="{A1FFA743-1A79-4FB8-B5F6-B9CFC08F9935}"/>
                    </a:ext>
                  </a:extLst>
                </p14:cNvPr>
                <p14:cNvContentPartPr/>
                <p14:nvPr/>
              </p14:nvContentPartPr>
              <p14:xfrm flipH="1">
                <a:off x="2934756" y="980983"/>
                <a:ext cx="174182" cy="39416"/>
              </p14:xfrm>
            </p:contentPart>
          </mc:Choice>
          <mc:Fallback xmlns="">
            <p:pic>
              <p:nvPicPr>
                <p:cNvPr id="1464" name="Håndskrift 1463">
                  <a:extLst>
                    <a:ext uri="{FF2B5EF4-FFF2-40B4-BE49-F238E27FC236}">
                      <a16:creationId xmlns:a16="http://schemas.microsoft.com/office/drawing/2014/main" id="{A1FFA743-1A79-4FB8-B5F6-B9CFC08F9935}"/>
                    </a:ext>
                  </a:extLst>
                </p:cNvPr>
                <p:cNvPicPr/>
                <p:nvPr/>
              </p:nvPicPr>
              <p:blipFill>
                <a:blip r:embed="rId1665"/>
                <a:stretch>
                  <a:fillRect/>
                </a:stretch>
              </p:blipFill>
              <p:spPr>
                <a:xfrm flipH="1">
                  <a:off x="2924212" y="970272"/>
                  <a:ext cx="194848" cy="604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6">
              <p14:nvContentPartPr>
                <p14:cNvPr id="1465" name="Håndskrift 1464">
                  <a:extLst>
                    <a:ext uri="{FF2B5EF4-FFF2-40B4-BE49-F238E27FC236}">
                      <a16:creationId xmlns:a16="http://schemas.microsoft.com/office/drawing/2014/main" id="{F2B6114C-E4AB-4877-BE40-4404C18EC4FB}"/>
                    </a:ext>
                  </a:extLst>
                </p14:cNvPr>
                <p14:cNvContentPartPr/>
                <p14:nvPr/>
              </p14:nvContentPartPr>
              <p14:xfrm flipH="1">
                <a:off x="2626184" y="449054"/>
                <a:ext cx="583359" cy="547321"/>
              </p14:xfrm>
            </p:contentPart>
          </mc:Choice>
          <mc:Fallback xmlns="">
            <p:pic>
              <p:nvPicPr>
                <p:cNvPr id="1465" name="Håndskrift 1464">
                  <a:extLst>
                    <a:ext uri="{FF2B5EF4-FFF2-40B4-BE49-F238E27FC236}">
                      <a16:creationId xmlns:a16="http://schemas.microsoft.com/office/drawing/2014/main" id="{F2B6114C-E4AB-4877-BE40-4404C18EC4FB}"/>
                    </a:ext>
                  </a:extLst>
                </p:cNvPr>
                <p:cNvPicPr/>
                <p:nvPr/>
              </p:nvPicPr>
              <p:blipFill>
                <a:blip r:embed="rId1667"/>
                <a:stretch>
                  <a:fillRect/>
                </a:stretch>
              </p:blipFill>
              <p:spPr>
                <a:xfrm flipH="1">
                  <a:off x="2615631" y="438372"/>
                  <a:ext cx="604042" cy="56825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68">
            <p14:nvContentPartPr>
              <p14:cNvPr id="1466" name="Håndskrift 1465">
                <a:extLst>
                  <a:ext uri="{FF2B5EF4-FFF2-40B4-BE49-F238E27FC236}">
                    <a16:creationId xmlns:a16="http://schemas.microsoft.com/office/drawing/2014/main" id="{C663D4D7-51BA-4ABF-B231-291E2121CC32}"/>
                  </a:ext>
                </a:extLst>
              </p14:cNvPr>
              <p14:cNvContentPartPr/>
              <p14:nvPr/>
            </p14:nvContentPartPr>
            <p14:xfrm rot="1814051">
              <a:off x="7195947" y="1741454"/>
              <a:ext cx="45744" cy="230999"/>
            </p14:xfrm>
          </p:contentPart>
        </mc:Choice>
        <mc:Fallback xmlns="">
          <p:pic>
            <p:nvPicPr>
              <p:cNvPr id="1466" name="Håndskrift 1465">
                <a:extLst>
                  <a:ext uri="{FF2B5EF4-FFF2-40B4-BE49-F238E27FC236}">
                    <a16:creationId xmlns:a16="http://schemas.microsoft.com/office/drawing/2014/main" id="{C663D4D7-51BA-4ABF-B231-291E2121CC32}"/>
                  </a:ext>
                </a:extLst>
              </p:cNvPr>
              <p:cNvPicPr/>
              <p:nvPr/>
            </p:nvPicPr>
            <p:blipFill>
              <a:blip r:embed="rId1669"/>
              <a:stretch>
                <a:fillRect/>
              </a:stretch>
            </p:blipFill>
            <p:spPr>
              <a:xfrm rot="1814051">
                <a:off x="7186942" y="1732459"/>
                <a:ext cx="63393" cy="248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0">
            <p14:nvContentPartPr>
              <p14:cNvPr id="1467" name="Håndskrift 1466">
                <a:extLst>
                  <a:ext uri="{FF2B5EF4-FFF2-40B4-BE49-F238E27FC236}">
                    <a16:creationId xmlns:a16="http://schemas.microsoft.com/office/drawing/2014/main" id="{9F21338C-D9EA-4700-922B-95ACD00611AD}"/>
                  </a:ext>
                </a:extLst>
              </p14:cNvPr>
              <p14:cNvContentPartPr/>
              <p14:nvPr/>
            </p14:nvContentPartPr>
            <p14:xfrm rot="1814051">
              <a:off x="7057224" y="1822816"/>
              <a:ext cx="45719" cy="208964"/>
            </p14:xfrm>
          </p:contentPart>
        </mc:Choice>
        <mc:Fallback xmlns="">
          <p:pic>
            <p:nvPicPr>
              <p:cNvPr id="1467" name="Håndskrift 1466">
                <a:extLst>
                  <a:ext uri="{FF2B5EF4-FFF2-40B4-BE49-F238E27FC236}">
                    <a16:creationId xmlns:a16="http://schemas.microsoft.com/office/drawing/2014/main" id="{9F21338C-D9EA-4700-922B-95ACD00611AD}"/>
                  </a:ext>
                </a:extLst>
              </p:cNvPr>
              <p:cNvPicPr/>
              <p:nvPr/>
            </p:nvPicPr>
            <p:blipFill>
              <a:blip r:embed="rId1671"/>
              <a:stretch>
                <a:fillRect/>
              </a:stretch>
            </p:blipFill>
            <p:spPr>
              <a:xfrm rot="1814051">
                <a:off x="7048224" y="1813809"/>
                <a:ext cx="63359" cy="226618"/>
              </a:xfrm>
              <a:prstGeom prst="rect">
                <a:avLst/>
              </a:prstGeom>
            </p:spPr>
          </p:pic>
        </mc:Fallback>
      </mc:AlternateContent>
      <p:grpSp>
        <p:nvGrpSpPr>
          <p:cNvPr id="1468" name="Gruppe 1467">
            <a:extLst>
              <a:ext uri="{FF2B5EF4-FFF2-40B4-BE49-F238E27FC236}">
                <a16:creationId xmlns:a16="http://schemas.microsoft.com/office/drawing/2014/main" id="{7CC8F4C3-806D-442C-AE91-615C5DF34FC0}"/>
              </a:ext>
            </a:extLst>
          </p:cNvPr>
          <p:cNvGrpSpPr/>
          <p:nvPr/>
        </p:nvGrpSpPr>
        <p:grpSpPr>
          <a:xfrm rot="1886131">
            <a:off x="8370508" y="1638082"/>
            <a:ext cx="581647" cy="737546"/>
            <a:chOff x="2626184" y="449054"/>
            <a:chExt cx="583359" cy="748154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72">
              <p14:nvContentPartPr>
                <p14:cNvPr id="1469" name="Håndskrift 1468">
                  <a:extLst>
                    <a:ext uri="{FF2B5EF4-FFF2-40B4-BE49-F238E27FC236}">
                      <a16:creationId xmlns:a16="http://schemas.microsoft.com/office/drawing/2014/main" id="{13E05F9A-774E-4691-9860-B01726263E12}"/>
                    </a:ext>
                  </a:extLst>
                </p14:cNvPr>
                <p14:cNvContentPartPr/>
                <p14:nvPr/>
              </p14:nvContentPartPr>
              <p14:xfrm flipH="1">
                <a:off x="3028604" y="1196833"/>
                <a:ext cx="31158" cy="375"/>
              </p14:xfrm>
            </p:contentPart>
          </mc:Choice>
          <mc:Fallback xmlns="">
            <p:pic>
              <p:nvPicPr>
                <p:cNvPr id="1469" name="Håndskrift 1468">
                  <a:extLst>
                    <a:ext uri="{FF2B5EF4-FFF2-40B4-BE49-F238E27FC236}">
                      <a16:creationId xmlns:a16="http://schemas.microsoft.com/office/drawing/2014/main" id="{13E05F9A-774E-4691-9860-B01726263E12}"/>
                    </a:ext>
                  </a:extLst>
                </p:cNvPr>
                <p:cNvPicPr/>
                <p:nvPr/>
              </p:nvPicPr>
              <p:blipFill>
                <a:blip r:embed="rId1632"/>
                <a:stretch>
                  <a:fillRect/>
                </a:stretch>
              </p:blipFill>
              <p:spPr>
                <a:xfrm flipH="1">
                  <a:off x="3019651" y="1187458"/>
                  <a:ext cx="48707" cy="187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3">
              <p14:nvContentPartPr>
                <p14:cNvPr id="1470" name="Håndskrift 1469">
                  <a:extLst>
                    <a:ext uri="{FF2B5EF4-FFF2-40B4-BE49-F238E27FC236}">
                      <a16:creationId xmlns:a16="http://schemas.microsoft.com/office/drawing/2014/main" id="{AB2EF25A-1FF8-4BDD-B47E-0B2C359FECEF}"/>
                    </a:ext>
                  </a:extLst>
                </p14:cNvPr>
                <p14:cNvContentPartPr/>
                <p14:nvPr/>
              </p14:nvContentPartPr>
              <p14:xfrm flipH="1">
                <a:off x="2976800" y="1154790"/>
                <a:ext cx="132138" cy="375"/>
              </p14:xfrm>
            </p:contentPart>
          </mc:Choice>
          <mc:Fallback xmlns="">
            <p:pic>
              <p:nvPicPr>
                <p:cNvPr id="1470" name="Håndskrift 1469">
                  <a:extLst>
                    <a:ext uri="{FF2B5EF4-FFF2-40B4-BE49-F238E27FC236}">
                      <a16:creationId xmlns:a16="http://schemas.microsoft.com/office/drawing/2014/main" id="{AB2EF25A-1FF8-4BDD-B47E-0B2C359FECEF}"/>
                    </a:ext>
                  </a:extLst>
                </p:cNvPr>
                <p:cNvPicPr/>
                <p:nvPr/>
              </p:nvPicPr>
              <p:blipFill>
                <a:blip r:embed="rId1674"/>
                <a:stretch>
                  <a:fillRect/>
                </a:stretch>
              </p:blipFill>
              <p:spPr>
                <a:xfrm flipH="1">
                  <a:off x="2967774" y="1145415"/>
                  <a:ext cx="149829" cy="187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5">
              <p14:nvContentPartPr>
                <p14:cNvPr id="1471" name="Håndskrift 1470">
                  <a:extLst>
                    <a:ext uri="{FF2B5EF4-FFF2-40B4-BE49-F238E27FC236}">
                      <a16:creationId xmlns:a16="http://schemas.microsoft.com/office/drawing/2014/main" id="{AAA2C3C6-EBD0-4365-8CCD-CD5FD1B65DEE}"/>
                    </a:ext>
                  </a:extLst>
                </p14:cNvPr>
                <p14:cNvContentPartPr/>
                <p14:nvPr/>
              </p14:nvContentPartPr>
              <p14:xfrm flipH="1">
                <a:off x="2938885" y="1080462"/>
                <a:ext cx="178687" cy="9760"/>
              </p14:xfrm>
            </p:contentPart>
          </mc:Choice>
          <mc:Fallback xmlns="">
            <p:pic>
              <p:nvPicPr>
                <p:cNvPr id="1471" name="Håndskrift 1470">
                  <a:extLst>
                    <a:ext uri="{FF2B5EF4-FFF2-40B4-BE49-F238E27FC236}">
                      <a16:creationId xmlns:a16="http://schemas.microsoft.com/office/drawing/2014/main" id="{AAA2C3C6-EBD0-4365-8CCD-CD5FD1B65DEE}"/>
                    </a:ext>
                  </a:extLst>
                </p:cNvPr>
                <p:cNvPicPr/>
                <p:nvPr/>
              </p:nvPicPr>
              <p:blipFill>
                <a:blip r:embed="rId1676"/>
                <a:stretch>
                  <a:fillRect/>
                </a:stretch>
              </p:blipFill>
              <p:spPr>
                <a:xfrm flipH="1">
                  <a:off x="2929860" y="1071425"/>
                  <a:ext cx="196375" cy="274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7">
              <p14:nvContentPartPr>
                <p14:cNvPr id="1472" name="Håndskrift 1471">
                  <a:extLst>
                    <a:ext uri="{FF2B5EF4-FFF2-40B4-BE49-F238E27FC236}">
                      <a16:creationId xmlns:a16="http://schemas.microsoft.com/office/drawing/2014/main" id="{761D485D-63D2-4825-892F-A296589E7EF5}"/>
                    </a:ext>
                  </a:extLst>
                </p14:cNvPr>
                <p14:cNvContentPartPr/>
                <p14:nvPr/>
              </p14:nvContentPartPr>
              <p14:xfrm flipH="1">
                <a:off x="2934756" y="980983"/>
                <a:ext cx="174182" cy="39416"/>
              </p14:xfrm>
            </p:contentPart>
          </mc:Choice>
          <mc:Fallback xmlns="">
            <p:pic>
              <p:nvPicPr>
                <p:cNvPr id="1472" name="Håndskrift 1471">
                  <a:extLst>
                    <a:ext uri="{FF2B5EF4-FFF2-40B4-BE49-F238E27FC236}">
                      <a16:creationId xmlns:a16="http://schemas.microsoft.com/office/drawing/2014/main" id="{761D485D-63D2-4825-892F-A296589E7EF5}"/>
                    </a:ext>
                  </a:extLst>
                </p:cNvPr>
                <p:cNvPicPr/>
                <p:nvPr/>
              </p:nvPicPr>
              <p:blipFill>
                <a:blip r:embed="rId1678"/>
                <a:stretch>
                  <a:fillRect/>
                </a:stretch>
              </p:blipFill>
              <p:spPr>
                <a:xfrm flipH="1">
                  <a:off x="2925740" y="971774"/>
                  <a:ext cx="191853" cy="574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9">
              <p14:nvContentPartPr>
                <p14:cNvPr id="1473" name="Håndskrift 1472">
                  <a:extLst>
                    <a:ext uri="{FF2B5EF4-FFF2-40B4-BE49-F238E27FC236}">
                      <a16:creationId xmlns:a16="http://schemas.microsoft.com/office/drawing/2014/main" id="{E9A95836-B0E2-49C3-B6B9-DCD7760C42ED}"/>
                    </a:ext>
                  </a:extLst>
                </p14:cNvPr>
                <p14:cNvContentPartPr/>
                <p14:nvPr/>
              </p14:nvContentPartPr>
              <p14:xfrm flipH="1">
                <a:off x="2626184" y="449054"/>
                <a:ext cx="583359" cy="547321"/>
              </p14:xfrm>
            </p:contentPart>
          </mc:Choice>
          <mc:Fallback xmlns="">
            <p:pic>
              <p:nvPicPr>
                <p:cNvPr id="1473" name="Håndskrift 1472">
                  <a:extLst>
                    <a:ext uri="{FF2B5EF4-FFF2-40B4-BE49-F238E27FC236}">
                      <a16:creationId xmlns:a16="http://schemas.microsoft.com/office/drawing/2014/main" id="{E9A95836-B0E2-49C3-B6B9-DCD7760C42ED}"/>
                    </a:ext>
                  </a:extLst>
                </p:cNvPr>
                <p:cNvPicPr/>
                <p:nvPr/>
              </p:nvPicPr>
              <p:blipFill>
                <a:blip r:embed="rId1680"/>
                <a:stretch>
                  <a:fillRect/>
                </a:stretch>
              </p:blipFill>
              <p:spPr>
                <a:xfrm flipH="1">
                  <a:off x="2617154" y="439914"/>
                  <a:ext cx="601058" cy="565236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81">
            <p14:nvContentPartPr>
              <p14:cNvPr id="1474" name="Håndskrift 1473">
                <a:extLst>
                  <a:ext uri="{FF2B5EF4-FFF2-40B4-BE49-F238E27FC236}">
                    <a16:creationId xmlns:a16="http://schemas.microsoft.com/office/drawing/2014/main" id="{52193608-336C-4CDA-A785-44979128EA0C}"/>
                  </a:ext>
                </a:extLst>
              </p14:cNvPr>
              <p14:cNvContentPartPr/>
              <p14:nvPr/>
            </p14:nvContentPartPr>
            <p14:xfrm rot="1814051">
              <a:off x="8297731" y="1504256"/>
              <a:ext cx="53483" cy="270075"/>
            </p14:xfrm>
          </p:contentPart>
        </mc:Choice>
        <mc:Fallback xmlns="">
          <p:pic>
            <p:nvPicPr>
              <p:cNvPr id="1474" name="Håndskrift 1473">
                <a:extLst>
                  <a:ext uri="{FF2B5EF4-FFF2-40B4-BE49-F238E27FC236}">
                    <a16:creationId xmlns:a16="http://schemas.microsoft.com/office/drawing/2014/main" id="{52193608-336C-4CDA-A785-44979128EA0C}"/>
                  </a:ext>
                </a:extLst>
              </p:cNvPr>
              <p:cNvPicPr/>
              <p:nvPr/>
            </p:nvPicPr>
            <p:blipFill>
              <a:blip r:embed="rId1682"/>
              <a:stretch>
                <a:fillRect/>
              </a:stretch>
            </p:blipFill>
            <p:spPr>
              <a:xfrm rot="1814051">
                <a:off x="8288757" y="1495253"/>
                <a:ext cx="71071" cy="2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3">
            <p14:nvContentPartPr>
              <p14:cNvPr id="1475" name="Håndskrift 1474">
                <a:extLst>
                  <a:ext uri="{FF2B5EF4-FFF2-40B4-BE49-F238E27FC236}">
                    <a16:creationId xmlns:a16="http://schemas.microsoft.com/office/drawing/2014/main" id="{DB7DF796-F0B7-4397-AB92-622D6EAD7C68}"/>
                  </a:ext>
                </a:extLst>
              </p14:cNvPr>
              <p14:cNvContentPartPr/>
              <p14:nvPr/>
            </p14:nvContentPartPr>
            <p14:xfrm rot="1814051">
              <a:off x="8172243" y="1584373"/>
              <a:ext cx="45719" cy="162897"/>
            </p14:xfrm>
          </p:contentPart>
        </mc:Choice>
        <mc:Fallback xmlns="">
          <p:pic>
            <p:nvPicPr>
              <p:cNvPr id="1475" name="Håndskrift 1474">
                <a:extLst>
                  <a:ext uri="{FF2B5EF4-FFF2-40B4-BE49-F238E27FC236}">
                    <a16:creationId xmlns:a16="http://schemas.microsoft.com/office/drawing/2014/main" id="{DB7DF796-F0B7-4397-AB92-622D6EAD7C68}"/>
                  </a:ext>
                </a:extLst>
              </p:cNvPr>
              <p:cNvPicPr/>
              <p:nvPr/>
            </p:nvPicPr>
            <p:blipFill>
              <a:blip r:embed="rId1684"/>
              <a:stretch>
                <a:fillRect/>
              </a:stretch>
            </p:blipFill>
            <p:spPr>
              <a:xfrm rot="1814051">
                <a:off x="8163243" y="1575383"/>
                <a:ext cx="63359" cy="18051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7235266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9" name="Håndskrift 158">
                <a:extLst>
                  <a:ext uri="{FF2B5EF4-FFF2-40B4-BE49-F238E27FC236}">
                    <a16:creationId xmlns:a16="http://schemas.microsoft.com/office/drawing/2014/main" id="{0CFD7178-DBD1-4CD8-8AC9-6E3D4B312454}"/>
                  </a:ext>
                </a:extLst>
              </p14:cNvPr>
              <p14:cNvContentPartPr/>
              <p14:nvPr/>
            </p14:nvContentPartPr>
            <p14:xfrm>
              <a:off x="2151868" y="2119367"/>
              <a:ext cx="173880" cy="2194200"/>
            </p14:xfrm>
          </p:contentPart>
        </mc:Choice>
        <mc:Fallback xmlns="">
          <p:pic>
            <p:nvPicPr>
              <p:cNvPr id="159" name="Håndskrift 158">
                <a:extLst>
                  <a:ext uri="{FF2B5EF4-FFF2-40B4-BE49-F238E27FC236}">
                    <a16:creationId xmlns:a16="http://schemas.microsoft.com/office/drawing/2014/main" id="{0CFD7178-DBD1-4CD8-8AC9-6E3D4B3124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62228" y="1939727"/>
                <a:ext cx="353520" cy="25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8" name="Håndskrift 157">
                <a:extLst>
                  <a:ext uri="{FF2B5EF4-FFF2-40B4-BE49-F238E27FC236}">
                    <a16:creationId xmlns:a16="http://schemas.microsoft.com/office/drawing/2014/main" id="{2EA1C7A5-A5BE-4FB8-B801-F00E8DC64E7F}"/>
                  </a:ext>
                </a:extLst>
              </p14:cNvPr>
              <p14:cNvContentPartPr/>
              <p14:nvPr/>
            </p14:nvContentPartPr>
            <p14:xfrm>
              <a:off x="2303865" y="2017881"/>
              <a:ext cx="173880" cy="2194200"/>
            </p14:xfrm>
          </p:contentPart>
        </mc:Choice>
        <mc:Fallback xmlns="">
          <p:pic>
            <p:nvPicPr>
              <p:cNvPr id="158" name="Håndskrift 157">
                <a:extLst>
                  <a:ext uri="{FF2B5EF4-FFF2-40B4-BE49-F238E27FC236}">
                    <a16:creationId xmlns:a16="http://schemas.microsoft.com/office/drawing/2014/main" id="{2EA1C7A5-A5BE-4FB8-B801-F00E8DC64E7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14225" y="1838241"/>
                <a:ext cx="353520" cy="2553840"/>
              </a:xfrm>
              <a:prstGeom prst="rect">
                <a:avLst/>
              </a:prstGeom>
            </p:spPr>
          </p:pic>
        </mc:Fallback>
      </mc:AlternateContent>
      <p:sp>
        <p:nvSpPr>
          <p:cNvPr id="67" name="Rektangel 66">
            <a:extLst>
              <a:ext uri="{FF2B5EF4-FFF2-40B4-BE49-F238E27FC236}">
                <a16:creationId xmlns:a16="http://schemas.microsoft.com/office/drawing/2014/main" id="{64FB5B1F-2E36-4465-90AD-C8A369B7ED89}"/>
              </a:ext>
            </a:extLst>
          </p:cNvPr>
          <p:cNvSpPr/>
          <p:nvPr/>
        </p:nvSpPr>
        <p:spPr>
          <a:xfrm>
            <a:off x="2533108" y="1692216"/>
            <a:ext cx="4899391" cy="257238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pic>
        <p:nvPicPr>
          <p:cNvPr id="139" name="Billede 138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22600B92-EAB8-485E-B0F9-A744CD12497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2394" y="246292"/>
            <a:ext cx="1149885" cy="1038443"/>
          </a:xfrm>
          <a:prstGeom prst="rect">
            <a:avLst/>
          </a:prstGeom>
        </p:spPr>
      </p:pic>
      <p:grpSp>
        <p:nvGrpSpPr>
          <p:cNvPr id="125" name="Gruppe 124">
            <a:extLst>
              <a:ext uri="{FF2B5EF4-FFF2-40B4-BE49-F238E27FC236}">
                <a16:creationId xmlns:a16="http://schemas.microsoft.com/office/drawing/2014/main" id="{65094041-B74F-4C21-96AC-FC494D76EC28}"/>
              </a:ext>
            </a:extLst>
          </p:cNvPr>
          <p:cNvGrpSpPr>
            <a:grpSpLocks noChangeAspect="1"/>
          </p:cNvGrpSpPr>
          <p:nvPr/>
        </p:nvGrpSpPr>
        <p:grpSpPr>
          <a:xfrm>
            <a:off x="1413616" y="3776835"/>
            <a:ext cx="1533632" cy="2254745"/>
            <a:chOff x="4513296" y="1882338"/>
            <a:chExt cx="2777423" cy="2633408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">
              <p14:nvContentPartPr>
                <p14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308901" y="3900650"/>
                  <a:ext cx="95001" cy="4234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8">
              <p14:nvContentPartPr>
                <p14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5842466" y="4250176"/>
                  <a:ext cx="497593" cy="22764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0">
              <p14:nvContentPartPr>
                <p14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293591" y="4116369"/>
                  <a:ext cx="242623" cy="164057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29" name="Gruppe 128">
              <a:extLst>
                <a:ext uri="{FF2B5EF4-FFF2-40B4-BE49-F238E27FC236}">
                  <a16:creationId xmlns:a16="http://schemas.microsoft.com/office/drawing/2014/main" id="{9FE7CE23-50BB-4845-97BE-AA1FF8AA8350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32">
                <p14:nvContentPartPr>
                  <p14:cNvPr id="130" name="Håndskrift 129">
                    <a:extLst>
                      <a:ext uri="{FF2B5EF4-FFF2-40B4-BE49-F238E27FC236}">
                        <a16:creationId xmlns:a16="http://schemas.microsoft.com/office/drawing/2014/main" id="{BDD1F3A0-4C42-4D5C-9878-7DDBD2DE0149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:cNvPr>
                  <p:cNvPicPr/>
                  <p:nvPr/>
                </p:nvPicPr>
                <p:blipFill>
                  <a:blip r:embed="rId33"/>
                  <a:stretch>
                    <a:fillRect/>
                  </a:stretch>
                </p:blipFill>
                <p:spPr>
                  <a:xfrm>
                    <a:off x="4445152" y="1844497"/>
                    <a:ext cx="2899973" cy="2079367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131" name="Gruppe 130">
                <a:extLst>
                  <a:ext uri="{FF2B5EF4-FFF2-40B4-BE49-F238E27FC236}">
                    <a16:creationId xmlns:a16="http://schemas.microsoft.com/office/drawing/2014/main" id="{C596A089-DE7B-4195-967A-664F639A31E7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4">
                  <p14:nvContentPartPr>
                    <p14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6333175" y="4226481"/>
                      <a:ext cx="503655" cy="24803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6">
                  <p14:nvContentPartPr>
                    <p14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:cNvPr>
                    <p:cNvPicPr/>
                    <p:nvPr/>
                  </p:nvPicPr>
                  <p:blipFill>
                    <a:blip r:embed="rId37"/>
                    <a:stretch>
                      <a:fillRect/>
                    </a:stretch>
                  </p:blipFill>
                  <p:spPr>
                    <a:xfrm>
                      <a:off x="6301149" y="4250600"/>
                      <a:ext cx="275027" cy="27035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38">
                  <p14:nvContentPartPr>
                    <p14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:cNvPr>
                    <p:cNvPicPr/>
                    <p:nvPr/>
                  </p:nvPicPr>
                  <p:blipFill>
                    <a:blip r:embed="rId39"/>
                    <a:stretch>
                      <a:fillRect/>
                    </a:stretch>
                  </p:blipFill>
                  <p:spPr>
                    <a:xfrm>
                      <a:off x="6094088" y="4226838"/>
                      <a:ext cx="278387" cy="30743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0">
                  <p14:nvContentPartPr>
                    <p14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:cNvPr>
                    <p:cNvPicPr/>
                    <p:nvPr/>
                  </p:nvPicPr>
                  <p:blipFill>
                    <a:blip r:embed="rId41"/>
                    <a:stretch>
                      <a:fillRect/>
                    </a:stretch>
                  </p:blipFill>
                  <p:spPr>
                    <a:xfrm>
                      <a:off x="6107483" y="4138593"/>
                      <a:ext cx="224959" cy="10196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2">
                  <p14:nvContentPartPr>
                    <p14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:cNvPr>
                    <p:cNvPicPr/>
                    <p:nvPr/>
                  </p:nvPicPr>
                  <p:blipFill>
                    <a:blip r:embed="rId43"/>
                    <a:stretch>
                      <a:fillRect/>
                    </a:stretch>
                  </p:blipFill>
                  <p:spPr>
                    <a:xfrm>
                      <a:off x="6484342" y="4123152"/>
                      <a:ext cx="174321" cy="15661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4">
                  <p14:nvContentPartPr>
                    <p14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:cNvPr>
                    <p:cNvPicPr/>
                    <p:nvPr/>
                  </p:nvPicPr>
                  <p:blipFill>
                    <a:blip r:embed="rId45"/>
                    <a:stretch>
                      <a:fillRect/>
                    </a:stretch>
                  </p:blipFill>
                  <p:spPr>
                    <a:xfrm>
                      <a:off x="5992584" y="4147286"/>
                      <a:ext cx="164955" cy="9034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46">
                  <p14:nvContentPartPr>
                    <p14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:cNvPr>
                    <p:cNvPicPr/>
                    <p:nvPr/>
                  </p:nvPicPr>
                  <p:blipFill>
                    <a:blip r:embed="rId47"/>
                    <a:stretch>
                      <a:fillRect/>
                    </a:stretch>
                  </p:blipFill>
                  <p:spPr>
                    <a:xfrm>
                      <a:off x="6121465" y="3852785"/>
                      <a:ext cx="416235" cy="421944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cxnSp>
        <p:nvCxnSpPr>
          <p:cNvPr id="4" name="Lige forbindelse 3">
            <a:extLst>
              <a:ext uri="{FF2B5EF4-FFF2-40B4-BE49-F238E27FC236}">
                <a16:creationId xmlns:a16="http://schemas.microsoft.com/office/drawing/2014/main" id="{DC755C79-08D2-4DD1-AAD0-33349F1D7765}"/>
              </a:ext>
            </a:extLst>
          </p:cNvPr>
          <p:cNvCxnSpPr>
            <a:cxnSpLocks noChangeAspect="1"/>
          </p:cNvCxnSpPr>
          <p:nvPr/>
        </p:nvCxnSpPr>
        <p:spPr>
          <a:xfrm flipH="1">
            <a:off x="2170370" y="4470835"/>
            <a:ext cx="79948" cy="142001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Lige forbindelse 4">
            <a:extLst>
              <a:ext uri="{FF2B5EF4-FFF2-40B4-BE49-F238E27FC236}">
                <a16:creationId xmlns:a16="http://schemas.microsoft.com/office/drawing/2014/main" id="{90091148-61E4-4139-9D21-9E1F174376AA}"/>
              </a:ext>
            </a:extLst>
          </p:cNvPr>
          <p:cNvCxnSpPr>
            <a:cxnSpLocks noChangeAspect="1"/>
          </p:cNvCxnSpPr>
          <p:nvPr/>
        </p:nvCxnSpPr>
        <p:spPr>
          <a:xfrm>
            <a:off x="2649101" y="4576275"/>
            <a:ext cx="28649" cy="1282213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uppe 5">
            <a:extLst>
              <a:ext uri="{FF2B5EF4-FFF2-40B4-BE49-F238E27FC236}">
                <a16:creationId xmlns:a16="http://schemas.microsoft.com/office/drawing/2014/main" id="{F899A88A-3ED3-45C6-9373-6E22FFDAB5DF}"/>
              </a:ext>
            </a:extLst>
          </p:cNvPr>
          <p:cNvGrpSpPr>
            <a:grpSpLocks noChangeAspect="1"/>
          </p:cNvGrpSpPr>
          <p:nvPr/>
        </p:nvGrpSpPr>
        <p:grpSpPr>
          <a:xfrm>
            <a:off x="1960365" y="2975957"/>
            <a:ext cx="1043668" cy="1666562"/>
            <a:chOff x="3333750" y="2371725"/>
            <a:chExt cx="1133475" cy="2038350"/>
          </a:xfrm>
        </p:grpSpPr>
        <p:sp>
          <p:nvSpPr>
            <p:cNvPr id="7" name="Ellipse 6">
              <a:extLst>
                <a:ext uri="{FF2B5EF4-FFF2-40B4-BE49-F238E27FC236}">
                  <a16:creationId xmlns:a16="http://schemas.microsoft.com/office/drawing/2014/main" id="{56EE8E4F-2495-4A80-A32E-8164423C81B8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8">
              <p14:nvContentPartPr>
                <p14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3351205" y="2358585"/>
                  <a:ext cx="633263" cy="20448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0">
              <p14:nvContentPartPr>
                <p14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3343496" y="2411192"/>
                  <a:ext cx="466519" cy="1766492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Gruppe 14">
            <a:extLst>
              <a:ext uri="{FF2B5EF4-FFF2-40B4-BE49-F238E27FC236}">
                <a16:creationId xmlns:a16="http://schemas.microsoft.com/office/drawing/2014/main" id="{7AB0E56E-42DE-4861-9900-2F3441C8C243}"/>
              </a:ext>
            </a:extLst>
          </p:cNvPr>
          <p:cNvGrpSpPr>
            <a:grpSpLocks noChangeAspect="1"/>
          </p:cNvGrpSpPr>
          <p:nvPr/>
        </p:nvGrpSpPr>
        <p:grpSpPr>
          <a:xfrm>
            <a:off x="2180432" y="2123264"/>
            <a:ext cx="556641" cy="850964"/>
            <a:chOff x="3591242" y="1406525"/>
            <a:chExt cx="618490" cy="945515"/>
          </a:xfrm>
        </p:grpSpPr>
        <p:sp>
          <p:nvSpPr>
            <p:cNvPr id="16" name="Ellipse 15">
              <a:extLst>
                <a:ext uri="{FF2B5EF4-FFF2-40B4-BE49-F238E27FC236}">
                  <a16:creationId xmlns:a16="http://schemas.microsoft.com/office/drawing/2014/main" id="{73D67AD2-2DB7-43AA-9B72-0BABAD040E6A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2">
              <p14:nvContentPartPr>
                <p14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606705" y="1412595"/>
                  <a:ext cx="340920" cy="9312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3">
              <p14:nvContentPartPr>
                <p14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606705" y="1804980"/>
                  <a:ext cx="156240" cy="459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54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344157" y="5886901"/>
              <a:ext cx="2263463" cy="334043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339837" y="5859933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56">
            <p14:nvContentPartPr>
              <p14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097436" y="5780183"/>
              <a:ext cx="969084" cy="359049"/>
            </p14:xfrm>
          </p:contentPart>
        </mc:Choice>
        <mc:Fallback xmlns="">
          <p:pic>
            <p:nvPicPr>
              <p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88433" y="5726109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58">
            <p14:nvContentPartPr>
              <p14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1408959" y="5845527"/>
              <a:ext cx="969084" cy="359049"/>
            </p14:xfrm>
          </p:contentPart>
        </mc:Choice>
        <mc:Fallback xmlns="">
          <p:pic>
            <p:nvPicPr>
              <p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99956" y="5791453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60">
            <p14:nvContentPartPr>
              <p14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005254" y="5878631"/>
              <a:ext cx="860868" cy="321408"/>
            </p14:xfrm>
          </p:contentPart>
        </mc:Choice>
        <mc:Fallback xmlns="">
          <p:pic>
            <p:nvPicPr>
              <p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96253" y="5824643"/>
                <a:ext cx="878510" cy="429024"/>
              </a:xfrm>
              <a:prstGeom prst="rect">
                <a:avLst/>
              </a:prstGeom>
            </p:spPr>
          </p:pic>
        </mc:Fallback>
      </mc:AlternateContent>
      <p:grpSp>
        <p:nvGrpSpPr>
          <p:cNvPr id="46" name="Gruppe 45">
            <a:extLst>
              <a:ext uri="{FF2B5EF4-FFF2-40B4-BE49-F238E27FC236}">
                <a16:creationId xmlns:a16="http://schemas.microsoft.com/office/drawing/2014/main" id="{D38E9E4C-9BCA-4C3A-B6C7-388CDDDDD844}"/>
              </a:ext>
            </a:extLst>
          </p:cNvPr>
          <p:cNvGrpSpPr>
            <a:grpSpLocks noChangeAspect="1"/>
          </p:cNvGrpSpPr>
          <p:nvPr/>
        </p:nvGrpSpPr>
        <p:grpSpPr>
          <a:xfrm>
            <a:off x="2143919" y="2376605"/>
            <a:ext cx="682678" cy="244503"/>
            <a:chOff x="6866054" y="2034680"/>
            <a:chExt cx="758531" cy="27167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40" name="Håndskrift 39">
                  <a:extLst>
                    <a:ext uri="{FF2B5EF4-FFF2-40B4-BE49-F238E27FC236}">
                      <a16:creationId xmlns:a16="http://schemas.microsoft.com/office/drawing/2014/main" id="{153E7B11-8A4C-4A78-82EE-EDA07C89E16D}"/>
                    </a:ext>
                  </a:extLst>
                </p14:cNvPr>
                <p14:cNvContentPartPr/>
                <p14:nvPr/>
              </p14:nvContentPartPr>
              <p14:xfrm>
                <a:off x="6866054" y="2041750"/>
                <a:ext cx="280800" cy="264600"/>
              </p14:xfrm>
            </p:contentPart>
          </mc:Choice>
          <mc:Fallback xmlns="">
            <p:pic>
              <p:nvPicPr>
                <p:cNvPr id="40" name="Håndskrift 39">
                  <a:extLst>
                    <a:ext uri="{FF2B5EF4-FFF2-40B4-BE49-F238E27FC236}">
                      <a16:creationId xmlns:a16="http://schemas.microsoft.com/office/drawing/2014/main" id="{153E7B11-8A4C-4A78-82EE-EDA07C89E16D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6848054" y="2023750"/>
                  <a:ext cx="316440" cy="30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41" name="Håndskrift 40">
                  <a:extLst>
                    <a:ext uri="{FF2B5EF4-FFF2-40B4-BE49-F238E27FC236}">
                      <a16:creationId xmlns:a16="http://schemas.microsoft.com/office/drawing/2014/main" id="{DEAF27F1-49F9-484D-B9C0-6A10E23117A4}"/>
                    </a:ext>
                  </a:extLst>
                </p14:cNvPr>
                <p14:cNvContentPartPr/>
                <p14:nvPr/>
              </p14:nvContentPartPr>
              <p14:xfrm>
                <a:off x="7244736" y="2034680"/>
                <a:ext cx="280800" cy="264600"/>
              </p14:xfrm>
            </p:contentPart>
          </mc:Choice>
          <mc:Fallback xmlns="">
            <p:pic>
              <p:nvPicPr>
                <p:cNvPr id="41" name="Håndskrift 40">
                  <a:extLst>
                    <a:ext uri="{FF2B5EF4-FFF2-40B4-BE49-F238E27FC236}">
                      <a16:creationId xmlns:a16="http://schemas.microsoft.com/office/drawing/2014/main" id="{DEAF27F1-49F9-484D-B9C0-6A10E23117A4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7226736" y="2016680"/>
                  <a:ext cx="316440" cy="30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42" name="Håndskrift 41">
                  <a:extLst>
                    <a:ext uri="{FF2B5EF4-FFF2-40B4-BE49-F238E27FC236}">
                      <a16:creationId xmlns:a16="http://schemas.microsoft.com/office/drawing/2014/main" id="{B8A3AD0B-E2D5-470E-80CE-C830F4BF7EBF}"/>
                    </a:ext>
                  </a:extLst>
                </p14:cNvPr>
                <p14:cNvContentPartPr/>
                <p14:nvPr/>
              </p14:nvContentPartPr>
              <p14:xfrm>
                <a:off x="7139819" y="2093853"/>
                <a:ext cx="95040" cy="31680"/>
              </p14:xfrm>
            </p:contentPart>
          </mc:Choice>
          <mc:Fallback xmlns="">
            <p:pic>
              <p:nvPicPr>
                <p:cNvPr id="42" name="Håndskrift 41">
                  <a:extLst>
                    <a:ext uri="{FF2B5EF4-FFF2-40B4-BE49-F238E27FC236}">
                      <a16:creationId xmlns:a16="http://schemas.microsoft.com/office/drawing/2014/main" id="{B8A3AD0B-E2D5-470E-80CE-C830F4BF7EBF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7121819" y="2075853"/>
                  <a:ext cx="13068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43" name="Håndskrift 42">
                  <a:extLst>
                    <a:ext uri="{FF2B5EF4-FFF2-40B4-BE49-F238E27FC236}">
                      <a16:creationId xmlns:a16="http://schemas.microsoft.com/office/drawing/2014/main" id="{E8196A17-7C7B-4723-90BB-70C8C67BC69D}"/>
                    </a:ext>
                  </a:extLst>
                </p14:cNvPr>
                <p14:cNvContentPartPr/>
                <p14:nvPr/>
              </p14:nvContentPartPr>
              <p14:xfrm>
                <a:off x="7535413" y="2061616"/>
                <a:ext cx="89172" cy="48077"/>
              </p14:xfrm>
            </p:contentPart>
          </mc:Choice>
          <mc:Fallback xmlns="">
            <p:pic>
              <p:nvPicPr>
                <p:cNvPr id="43" name="Håndskrift 42">
                  <a:extLst>
                    <a:ext uri="{FF2B5EF4-FFF2-40B4-BE49-F238E27FC236}">
                      <a16:creationId xmlns:a16="http://schemas.microsoft.com/office/drawing/2014/main" id="{E8196A17-7C7B-4723-90BB-70C8C67BC69D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7517435" y="2043677"/>
                  <a:ext cx="124769" cy="83597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53" name="Billede 52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CBE69381-8CC7-43E5-977C-5B5D12BFDFA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7592" y="308156"/>
            <a:ext cx="1149885" cy="1038443"/>
          </a:xfrm>
          <a:prstGeom prst="rect">
            <a:avLst/>
          </a:prstGeom>
        </p:spPr>
      </p:pic>
      <p:sp>
        <p:nvSpPr>
          <p:cNvPr id="14" name="Bue 84">
            <a:extLst>
              <a:ext uri="{FF2B5EF4-FFF2-40B4-BE49-F238E27FC236}">
                <a16:creationId xmlns:a16="http://schemas.microsoft.com/office/drawing/2014/main" id="{C87419D5-3AC3-4ADD-983C-BE45AAED443F}"/>
              </a:ext>
            </a:extLst>
          </p:cNvPr>
          <p:cNvSpPr>
            <a:spLocks noChangeAspect="1"/>
          </p:cNvSpPr>
          <p:nvPr/>
        </p:nvSpPr>
        <p:spPr>
          <a:xfrm rot="10223043" flipH="1" flipV="1">
            <a:off x="2617768" y="1922331"/>
            <a:ext cx="1122848" cy="1955805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9966" h="3608475" stroke="0" extrusionOk="0">
                <a:moveTo>
                  <a:pt x="0" y="1826015"/>
                </a:moveTo>
                <a:cubicBezTo>
                  <a:pt x="325588" y="1826015"/>
                  <a:pt x="618002" y="2228253"/>
                  <a:pt x="737092" y="2839943"/>
                </a:cubicBezTo>
                <a:cubicBezTo>
                  <a:pt x="784612" y="3084026"/>
                  <a:pt x="801656" y="3347959"/>
                  <a:pt x="786720" y="3608475"/>
                </a:cubicBezTo>
                <a:lnTo>
                  <a:pt x="1" y="3424686"/>
                </a:lnTo>
                <a:cubicBezTo>
                  <a:pt x="1" y="2891796"/>
                  <a:pt x="0" y="2358905"/>
                  <a:pt x="0" y="1826015"/>
                </a:cubicBezTo>
                <a:close/>
              </a:path>
              <a:path w="1469966" h="3608475" fill="none">
                <a:moveTo>
                  <a:pt x="0" y="1826015"/>
                </a:moveTo>
                <a:cubicBezTo>
                  <a:pt x="325588" y="1826015"/>
                  <a:pt x="909975" y="1579845"/>
                  <a:pt x="996304" y="1488672"/>
                </a:cubicBezTo>
                <a:cubicBezTo>
                  <a:pt x="994327" y="1268407"/>
                  <a:pt x="1480540" y="-21005"/>
                  <a:pt x="1469791" y="260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68" name="Gruppe 67">
            <a:extLst>
              <a:ext uri="{FF2B5EF4-FFF2-40B4-BE49-F238E27FC236}">
                <a16:creationId xmlns:a16="http://schemas.microsoft.com/office/drawing/2014/main" id="{7F6F16F5-4848-493C-B8E4-11FB0508321C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5925339" y="3730532"/>
            <a:ext cx="1637630" cy="2254745"/>
            <a:chOff x="4513296" y="1882338"/>
            <a:chExt cx="2777423" cy="2633408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6">
              <p14:nvContentPartPr>
                <p14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308901" y="3900650"/>
                  <a:ext cx="95001" cy="4234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7">
              <p14:nvContentPartPr>
                <p14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5842466" y="4250176"/>
                  <a:ext cx="497593" cy="22764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8">
              <p14:nvContentPartPr>
                <p14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293591" y="4116369"/>
                  <a:ext cx="242623" cy="164057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73" name="Gruppe 72">
              <a:extLst>
                <a:ext uri="{FF2B5EF4-FFF2-40B4-BE49-F238E27FC236}">
                  <a16:creationId xmlns:a16="http://schemas.microsoft.com/office/drawing/2014/main" id="{BAB83047-0040-4951-9FB2-46D8D1D4AA1F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69">
                <p14:nvContentPartPr>
                  <p14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:cNvPr>
                  <p:cNvPicPr/>
                  <p:nvPr/>
                </p:nvPicPr>
                <p:blipFill>
                  <a:blip r:embed="rId33"/>
                  <a:stretch>
                    <a:fillRect/>
                  </a:stretch>
                </p:blipFill>
                <p:spPr>
                  <a:xfrm>
                    <a:off x="4445152" y="1844497"/>
                    <a:ext cx="2899973" cy="2079367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76" name="Gruppe 75">
                <a:extLst>
                  <a:ext uri="{FF2B5EF4-FFF2-40B4-BE49-F238E27FC236}">
                    <a16:creationId xmlns:a16="http://schemas.microsoft.com/office/drawing/2014/main" id="{24BC5260-8883-4172-B69C-3D8CA9DF48A6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70">
                  <p14:nvContentPartPr>
                    <p14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:cNvPr>
                    <p:cNvPicPr/>
                    <p:nvPr/>
                  </p:nvPicPr>
                  <p:blipFill>
                    <a:blip r:embed="rId35"/>
                    <a:stretch>
                      <a:fillRect/>
                    </a:stretch>
                  </p:blipFill>
                  <p:spPr>
                    <a:xfrm>
                      <a:off x="6333175" y="4226481"/>
                      <a:ext cx="503655" cy="24803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71">
                  <p14:nvContentPartPr>
                    <p14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:cNvPr>
                    <p:cNvPicPr/>
                    <p:nvPr/>
                  </p:nvPicPr>
                  <p:blipFill>
                    <a:blip r:embed="rId37"/>
                    <a:stretch>
                      <a:fillRect/>
                    </a:stretch>
                  </p:blipFill>
                  <p:spPr>
                    <a:xfrm>
                      <a:off x="6301149" y="4250600"/>
                      <a:ext cx="275027" cy="270354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72">
                  <p14:nvContentPartPr>
                    <p14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:cNvPr>
                    <p:cNvPicPr/>
                    <p:nvPr/>
                  </p:nvPicPr>
                  <p:blipFill>
                    <a:blip r:embed="rId39"/>
                    <a:stretch>
                      <a:fillRect/>
                    </a:stretch>
                  </p:blipFill>
                  <p:spPr>
                    <a:xfrm>
                      <a:off x="6094088" y="4226838"/>
                      <a:ext cx="278387" cy="30743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73">
                  <p14:nvContentPartPr>
                    <p14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:cNvPr>
                    <p:cNvPicPr/>
                    <p:nvPr/>
                  </p:nvPicPr>
                  <p:blipFill>
                    <a:blip r:embed="rId41"/>
                    <a:stretch>
                      <a:fillRect/>
                    </a:stretch>
                  </p:blipFill>
                  <p:spPr>
                    <a:xfrm>
                      <a:off x="6107483" y="4138593"/>
                      <a:ext cx="224959" cy="101967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74">
                  <p14:nvContentPartPr>
                    <p14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:cNvPr>
                    <p:cNvPicPr/>
                    <p:nvPr/>
                  </p:nvPicPr>
                  <p:blipFill>
                    <a:blip r:embed="rId43"/>
                    <a:stretch>
                      <a:fillRect/>
                    </a:stretch>
                  </p:blipFill>
                  <p:spPr>
                    <a:xfrm>
                      <a:off x="6484342" y="4123152"/>
                      <a:ext cx="174321" cy="15661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75">
                  <p14:nvContentPartPr>
                    <p14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:cNvPr>
                    <p:cNvPicPr/>
                    <p:nvPr/>
                  </p:nvPicPr>
                  <p:blipFill>
                    <a:blip r:embed="rId45"/>
                    <a:stretch>
                      <a:fillRect/>
                    </a:stretch>
                  </p:blipFill>
                  <p:spPr>
                    <a:xfrm>
                      <a:off x="5992584" y="4147286"/>
                      <a:ext cx="164955" cy="90342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76">
                  <p14:nvContentPartPr>
                    <p14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:cNvPr>
                    <p:cNvPicPr/>
                    <p:nvPr/>
                  </p:nvPicPr>
                  <p:blipFill>
                    <a:blip r:embed="rId47"/>
                    <a:stretch>
                      <a:fillRect/>
                    </a:stretch>
                  </p:blipFill>
                  <p:spPr>
                    <a:xfrm>
                      <a:off x="6121465" y="3852785"/>
                      <a:ext cx="416235" cy="421944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86" name="Gruppe 85">
            <a:extLst>
              <a:ext uri="{FF2B5EF4-FFF2-40B4-BE49-F238E27FC236}">
                <a16:creationId xmlns:a16="http://schemas.microsoft.com/office/drawing/2014/main" id="{26A106DF-8AC2-4629-B849-6CE54FCD4B71}"/>
              </a:ext>
            </a:extLst>
          </p:cNvPr>
          <p:cNvGrpSpPr>
            <a:grpSpLocks noChangeAspect="1"/>
          </p:cNvGrpSpPr>
          <p:nvPr/>
        </p:nvGrpSpPr>
        <p:grpSpPr>
          <a:xfrm>
            <a:off x="5329835" y="3251835"/>
            <a:ext cx="1043668" cy="1538120"/>
            <a:chOff x="3333750" y="2371725"/>
            <a:chExt cx="1133475" cy="2038350"/>
          </a:xfrm>
        </p:grpSpPr>
        <p:sp>
          <p:nvSpPr>
            <p:cNvPr id="87" name="Ellipse 86">
              <a:extLst>
                <a:ext uri="{FF2B5EF4-FFF2-40B4-BE49-F238E27FC236}">
                  <a16:creationId xmlns:a16="http://schemas.microsoft.com/office/drawing/2014/main" id="{B83E8A49-918D-4275-9395-9C62CC652376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7">
              <p14:nvContentPartPr>
                <p14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3351205" y="2358585"/>
                  <a:ext cx="633263" cy="20448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9">
              <p14:nvContentPartPr>
                <p14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3343496" y="2411192"/>
                  <a:ext cx="466519" cy="1766492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2" name="Gruppe 91">
            <a:extLst>
              <a:ext uri="{FF2B5EF4-FFF2-40B4-BE49-F238E27FC236}">
                <a16:creationId xmlns:a16="http://schemas.microsoft.com/office/drawing/2014/main" id="{D36A548F-7E6B-41D3-9462-61CA525584C6}"/>
              </a:ext>
            </a:extLst>
          </p:cNvPr>
          <p:cNvGrpSpPr>
            <a:grpSpLocks noChangeAspect="1"/>
          </p:cNvGrpSpPr>
          <p:nvPr/>
        </p:nvGrpSpPr>
        <p:grpSpPr>
          <a:xfrm rot="288606">
            <a:off x="5576852" y="2613383"/>
            <a:ext cx="556641" cy="850964"/>
            <a:chOff x="3591242" y="1406525"/>
            <a:chExt cx="618490" cy="945515"/>
          </a:xfrm>
        </p:grpSpPr>
        <p:sp>
          <p:nvSpPr>
            <p:cNvPr id="93" name="Ellipse 92">
              <a:extLst>
                <a:ext uri="{FF2B5EF4-FFF2-40B4-BE49-F238E27FC236}">
                  <a16:creationId xmlns:a16="http://schemas.microsoft.com/office/drawing/2014/main" id="{A463F710-0A2D-4B18-B6F0-8A8F2C4D4CBE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1">
              <p14:nvContentPartPr>
                <p14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3606705" y="1412595"/>
                  <a:ext cx="340920" cy="9312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3">
              <p14:nvContentPartPr>
                <p14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3606705" y="1804980"/>
                  <a:ext cx="156240" cy="459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5">
            <p14:nvContentPartPr>
              <p14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768527" y="5871119"/>
              <a:ext cx="2263463" cy="334043"/>
            </p14:xfrm>
          </p:contentPart>
        </mc:Choice>
        <mc:Fallback xmlns="">
          <p:pic>
            <p:nvPicPr>
              <p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764207" y="5844151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7">
            <p14:nvContentPartPr>
              <p14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681593" y="5874397"/>
              <a:ext cx="969084" cy="359049"/>
            </p14:xfrm>
          </p:contentPart>
        </mc:Choice>
        <mc:Fallback xmlns="">
          <p:pic>
            <p:nvPicPr>
              <p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672590" y="5820323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9">
            <p14:nvContentPartPr>
              <p14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552007" y="5907056"/>
              <a:ext cx="969084" cy="359049"/>
            </p14:xfrm>
          </p:contentPart>
        </mc:Choice>
        <mc:Fallback xmlns="">
          <p:pic>
            <p:nvPicPr>
              <p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543004" y="5852982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91">
            <p14:nvContentPartPr>
              <p14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707782" y="5875210"/>
              <a:ext cx="860868" cy="321408"/>
            </p14:xfrm>
          </p:contentPart>
        </mc:Choice>
        <mc:Fallback xmlns="">
          <p:pic>
            <p:nvPicPr>
              <p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698781" y="5821222"/>
                <a:ext cx="878510" cy="429024"/>
              </a:xfrm>
              <a:prstGeom prst="rect">
                <a:avLst/>
              </a:prstGeom>
            </p:spPr>
          </p:pic>
        </mc:Fallback>
      </mc:AlternateContent>
      <p:cxnSp>
        <p:nvCxnSpPr>
          <p:cNvPr id="105" name="Lige forbindelse 104">
            <a:extLst>
              <a:ext uri="{FF2B5EF4-FFF2-40B4-BE49-F238E27FC236}">
                <a16:creationId xmlns:a16="http://schemas.microsoft.com/office/drawing/2014/main" id="{9FE27E43-DB93-4CBD-BF67-60E3DE5E462D}"/>
              </a:ext>
            </a:extLst>
          </p:cNvPr>
          <p:cNvCxnSpPr>
            <a:cxnSpLocks noChangeAspect="1"/>
          </p:cNvCxnSpPr>
          <p:nvPr/>
        </p:nvCxnSpPr>
        <p:spPr>
          <a:xfrm flipH="1">
            <a:off x="5633826" y="4689646"/>
            <a:ext cx="61891" cy="1234341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Lige forbindelse 105">
            <a:extLst>
              <a:ext uri="{FF2B5EF4-FFF2-40B4-BE49-F238E27FC236}">
                <a16:creationId xmlns:a16="http://schemas.microsoft.com/office/drawing/2014/main" id="{9853E925-E48F-40B3-AE36-8704A28845AF}"/>
              </a:ext>
            </a:extLst>
          </p:cNvPr>
          <p:cNvCxnSpPr>
            <a:cxnSpLocks noChangeAspect="1"/>
          </p:cNvCxnSpPr>
          <p:nvPr/>
        </p:nvCxnSpPr>
        <p:spPr>
          <a:xfrm>
            <a:off x="6003635" y="4732253"/>
            <a:ext cx="58703" cy="1299876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ankeboble: sky 24">
            <a:extLst>
              <a:ext uri="{FF2B5EF4-FFF2-40B4-BE49-F238E27FC236}">
                <a16:creationId xmlns:a16="http://schemas.microsoft.com/office/drawing/2014/main" id="{4F05961F-624A-4473-9A0D-B8A8FAC37EF6}"/>
              </a:ext>
            </a:extLst>
          </p:cNvPr>
          <p:cNvSpPr>
            <a:spLocks noChangeAspect="1"/>
          </p:cNvSpPr>
          <p:nvPr/>
        </p:nvSpPr>
        <p:spPr>
          <a:xfrm flipH="1">
            <a:off x="435376" y="463834"/>
            <a:ext cx="2499372" cy="1543757"/>
          </a:xfrm>
          <a:prstGeom prst="cloudCallout">
            <a:avLst>
              <a:gd name="adj1" fmla="val -15005"/>
              <a:gd name="adj2" fmla="val 81928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6" name="Håndskrift 25">
                <a:extLst>
                  <a:ext uri="{FF2B5EF4-FFF2-40B4-BE49-F238E27FC236}">
                    <a16:creationId xmlns:a16="http://schemas.microsoft.com/office/drawing/2014/main" id="{5955CC38-2D5B-4D54-BA93-B0EB6AB1F029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50248" y="1209564"/>
              <a:ext cx="2098224" cy="531360"/>
            </p14:xfrm>
          </p:contentPart>
        </mc:Choice>
        <mc:Fallback xmlns="">
          <p:pic>
            <p:nvPicPr>
              <p:cNvPr id="26" name="Håndskrift 25">
                <a:extLst>
                  <a:ext uri="{FF2B5EF4-FFF2-40B4-BE49-F238E27FC236}">
                    <a16:creationId xmlns:a16="http://schemas.microsoft.com/office/drawing/2014/main" id="{5955CC38-2D5B-4D54-BA93-B0EB6AB1F02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41249" y="1200564"/>
                <a:ext cx="2115862" cy="54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Gruppe 33">
            <a:extLst>
              <a:ext uri="{FF2B5EF4-FFF2-40B4-BE49-F238E27FC236}">
                <a16:creationId xmlns:a16="http://schemas.microsoft.com/office/drawing/2014/main" id="{C4660D12-6E74-4D61-9806-1157178B327C}"/>
              </a:ext>
            </a:extLst>
          </p:cNvPr>
          <p:cNvGrpSpPr>
            <a:grpSpLocks noChangeAspect="1"/>
          </p:cNvGrpSpPr>
          <p:nvPr/>
        </p:nvGrpSpPr>
        <p:grpSpPr>
          <a:xfrm>
            <a:off x="1198827" y="786660"/>
            <a:ext cx="272808" cy="528768"/>
            <a:chOff x="618785" y="283227"/>
            <a:chExt cx="303120" cy="58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27" name="Håndskrift 26">
                  <a:extLst>
                    <a:ext uri="{FF2B5EF4-FFF2-40B4-BE49-F238E27FC236}">
                      <a16:creationId xmlns:a16="http://schemas.microsoft.com/office/drawing/2014/main" id="{74265AB5-69DD-4A68-BC04-E683E844A44A}"/>
                    </a:ext>
                  </a:extLst>
                </p14:cNvPr>
                <p14:cNvContentPartPr/>
                <p14:nvPr/>
              </p14:nvContentPartPr>
              <p14:xfrm>
                <a:off x="678185" y="439827"/>
                <a:ext cx="119160" cy="228240"/>
              </p14:xfrm>
            </p:contentPart>
          </mc:Choice>
          <mc:Fallback xmlns="">
            <p:pic>
              <p:nvPicPr>
                <p:cNvPr id="27" name="Håndskrift 26">
                  <a:extLst>
                    <a:ext uri="{FF2B5EF4-FFF2-40B4-BE49-F238E27FC236}">
                      <a16:creationId xmlns:a16="http://schemas.microsoft.com/office/drawing/2014/main" id="{74265AB5-69DD-4A68-BC04-E683E844A44A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669185" y="430827"/>
                  <a:ext cx="13680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28" name="Håndskrift 27">
                  <a:extLst>
                    <a:ext uri="{FF2B5EF4-FFF2-40B4-BE49-F238E27FC236}">
                      <a16:creationId xmlns:a16="http://schemas.microsoft.com/office/drawing/2014/main" id="{4A1C38D2-633D-49A3-8FCB-D2EFBBFA31FB}"/>
                    </a:ext>
                  </a:extLst>
                </p14:cNvPr>
                <p14:cNvContentPartPr/>
                <p14:nvPr/>
              </p14:nvContentPartPr>
              <p14:xfrm>
                <a:off x="697985" y="283227"/>
                <a:ext cx="68040" cy="144360"/>
              </p14:xfrm>
            </p:contentPart>
          </mc:Choice>
          <mc:Fallback xmlns="">
            <p:pic>
              <p:nvPicPr>
                <p:cNvPr id="28" name="Håndskrift 27">
                  <a:extLst>
                    <a:ext uri="{FF2B5EF4-FFF2-40B4-BE49-F238E27FC236}">
                      <a16:creationId xmlns:a16="http://schemas.microsoft.com/office/drawing/2014/main" id="{4A1C38D2-633D-49A3-8FCB-D2EFBBFA31FB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688937" y="274227"/>
                  <a:ext cx="85774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29" name="Håndskrift 28">
                  <a:extLst>
                    <a:ext uri="{FF2B5EF4-FFF2-40B4-BE49-F238E27FC236}">
                      <a16:creationId xmlns:a16="http://schemas.microsoft.com/office/drawing/2014/main" id="{11E95067-029C-4397-A32B-E7CE773C92AA}"/>
                    </a:ext>
                  </a:extLst>
                </p14:cNvPr>
                <p14:cNvContentPartPr/>
                <p14:nvPr/>
              </p14:nvContentPartPr>
              <p14:xfrm>
                <a:off x="684665" y="453507"/>
                <a:ext cx="108360" cy="164520"/>
              </p14:xfrm>
            </p:contentPart>
          </mc:Choice>
          <mc:Fallback xmlns="">
            <p:pic>
              <p:nvPicPr>
                <p:cNvPr id="29" name="Håndskrift 28">
                  <a:extLst>
                    <a:ext uri="{FF2B5EF4-FFF2-40B4-BE49-F238E27FC236}">
                      <a16:creationId xmlns:a16="http://schemas.microsoft.com/office/drawing/2014/main" id="{11E95067-029C-4397-A32B-E7CE773C92AA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675665" y="444527"/>
                  <a:ext cx="126000" cy="18212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30" name="Håndskrift 29">
                  <a:extLst>
                    <a:ext uri="{FF2B5EF4-FFF2-40B4-BE49-F238E27FC236}">
                      <a16:creationId xmlns:a16="http://schemas.microsoft.com/office/drawing/2014/main" id="{9E2CD16F-FBCF-41C6-8D1C-77A4A90C9284}"/>
                    </a:ext>
                  </a:extLst>
                </p14:cNvPr>
                <p14:cNvContentPartPr/>
                <p14:nvPr/>
              </p14:nvContentPartPr>
              <p14:xfrm>
                <a:off x="772145" y="449907"/>
                <a:ext cx="149760" cy="86760"/>
              </p14:xfrm>
            </p:contentPart>
          </mc:Choice>
          <mc:Fallback xmlns="">
            <p:pic>
              <p:nvPicPr>
                <p:cNvPr id="30" name="Håndskrift 29">
                  <a:extLst>
                    <a:ext uri="{FF2B5EF4-FFF2-40B4-BE49-F238E27FC236}">
                      <a16:creationId xmlns:a16="http://schemas.microsoft.com/office/drawing/2014/main" id="{9E2CD16F-FBCF-41C6-8D1C-77A4A90C9284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763145" y="440907"/>
                  <a:ext cx="16740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31" name="Håndskrift 30">
                  <a:extLst>
                    <a:ext uri="{FF2B5EF4-FFF2-40B4-BE49-F238E27FC236}">
                      <a16:creationId xmlns:a16="http://schemas.microsoft.com/office/drawing/2014/main" id="{C18C2AAC-8EFB-4F79-840E-E8FFE777526A}"/>
                    </a:ext>
                  </a:extLst>
                </p14:cNvPr>
                <p14:cNvContentPartPr/>
                <p14:nvPr/>
              </p14:nvContentPartPr>
              <p14:xfrm>
                <a:off x="618785" y="640347"/>
                <a:ext cx="105480" cy="140760"/>
              </p14:xfrm>
            </p:contentPart>
          </mc:Choice>
          <mc:Fallback xmlns="">
            <p:pic>
              <p:nvPicPr>
                <p:cNvPr id="31" name="Håndskrift 30">
                  <a:extLst>
                    <a:ext uri="{FF2B5EF4-FFF2-40B4-BE49-F238E27FC236}">
                      <a16:creationId xmlns:a16="http://schemas.microsoft.com/office/drawing/2014/main" id="{C18C2AAC-8EFB-4F79-840E-E8FFE777526A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609785" y="631347"/>
                  <a:ext cx="12312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32" name="Håndskrift 31">
                  <a:extLst>
                    <a:ext uri="{FF2B5EF4-FFF2-40B4-BE49-F238E27FC236}">
                      <a16:creationId xmlns:a16="http://schemas.microsoft.com/office/drawing/2014/main" id="{0A1B8BD8-A9D1-44EF-9F84-B989AF21CAD5}"/>
                    </a:ext>
                  </a:extLst>
                </p14:cNvPr>
                <p14:cNvContentPartPr/>
                <p14:nvPr/>
              </p14:nvContentPartPr>
              <p14:xfrm>
                <a:off x="758105" y="640347"/>
                <a:ext cx="21600" cy="230400"/>
              </p14:xfrm>
            </p:contentPart>
          </mc:Choice>
          <mc:Fallback xmlns="">
            <p:pic>
              <p:nvPicPr>
                <p:cNvPr id="32" name="Håndskrift 31">
                  <a:extLst>
                    <a:ext uri="{FF2B5EF4-FFF2-40B4-BE49-F238E27FC236}">
                      <a16:creationId xmlns:a16="http://schemas.microsoft.com/office/drawing/2014/main" id="{0A1B8BD8-A9D1-44EF-9F84-B989AF21CAD5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749253" y="631347"/>
                  <a:ext cx="38951" cy="248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33" name="Håndskrift 32">
                <a:extLst>
                  <a:ext uri="{FF2B5EF4-FFF2-40B4-BE49-F238E27FC236}">
                    <a16:creationId xmlns:a16="http://schemas.microsoft.com/office/drawing/2014/main" id="{13A2BDF0-2146-4255-9952-FEEC26E1A8ED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rot="530067">
              <a:off x="1517151" y="544834"/>
              <a:ext cx="97848" cy="220644"/>
            </p14:xfrm>
          </p:contentPart>
        </mc:Choice>
        <mc:Fallback xmlns="">
          <p:pic>
            <p:nvPicPr>
              <p:cNvPr id="33" name="Håndskrift 32">
                <a:extLst>
                  <a:ext uri="{FF2B5EF4-FFF2-40B4-BE49-F238E27FC236}">
                    <a16:creationId xmlns:a16="http://schemas.microsoft.com/office/drawing/2014/main" id="{13A2BDF0-2146-4255-9952-FEEC26E1A8E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8"/>
              <a:stretch>
                <a:fillRect/>
              </a:stretch>
            </p:blipFill>
            <p:spPr>
              <a:xfrm rot="530067">
                <a:off x="1512834" y="540515"/>
                <a:ext cx="106482" cy="2292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7" name="Håndskrift 106">
                <a:extLst>
                  <a:ext uri="{FF2B5EF4-FFF2-40B4-BE49-F238E27FC236}">
                    <a16:creationId xmlns:a16="http://schemas.microsoft.com/office/drawing/2014/main" id="{A6D88531-A403-41A0-A7B3-737BA88DFE73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rot="530067">
              <a:off x="1077951" y="572959"/>
              <a:ext cx="97848" cy="220644"/>
            </p14:xfrm>
          </p:contentPart>
        </mc:Choice>
        <mc:Fallback xmlns="">
          <p:pic>
            <p:nvPicPr>
              <p:cNvPr id="107" name="Håndskrift 106">
                <a:extLst>
                  <a:ext uri="{FF2B5EF4-FFF2-40B4-BE49-F238E27FC236}">
                    <a16:creationId xmlns:a16="http://schemas.microsoft.com/office/drawing/2014/main" id="{A6D88531-A403-41A0-A7B3-737BA88DFE7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8"/>
              <a:stretch>
                <a:fillRect/>
              </a:stretch>
            </p:blipFill>
            <p:spPr>
              <a:xfrm rot="530067">
                <a:off x="1073634" y="568640"/>
                <a:ext cx="106482" cy="229283"/>
              </a:xfrm>
              <a:prstGeom prst="rect">
                <a:avLst/>
              </a:prstGeom>
            </p:spPr>
          </p:pic>
        </mc:Fallback>
      </mc:AlternateContent>
      <p:sp>
        <p:nvSpPr>
          <p:cNvPr id="90" name="Bue 84">
            <a:extLst>
              <a:ext uri="{FF2B5EF4-FFF2-40B4-BE49-F238E27FC236}">
                <a16:creationId xmlns:a16="http://schemas.microsoft.com/office/drawing/2014/main" id="{A8FA5250-D8E5-4296-A749-9137B62C23AC}"/>
              </a:ext>
            </a:extLst>
          </p:cNvPr>
          <p:cNvSpPr>
            <a:spLocks noChangeAspect="1"/>
          </p:cNvSpPr>
          <p:nvPr/>
        </p:nvSpPr>
        <p:spPr>
          <a:xfrm rot="12573534" flipV="1">
            <a:off x="4640489" y="3209903"/>
            <a:ext cx="1105044" cy="1441961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324178 w 1291168"/>
              <a:gd name="connsiteY0" fmla="*/ 0 h 2475626"/>
              <a:gd name="connsiteX1" fmla="*/ 1061270 w 1291168"/>
              <a:gd name="connsiteY1" fmla="*/ 1013928 h 2475626"/>
              <a:gd name="connsiteX2" fmla="*/ 1110898 w 1291168"/>
              <a:gd name="connsiteY2" fmla="*/ 1782460 h 2475626"/>
              <a:gd name="connsiteX3" fmla="*/ 324179 w 1291168"/>
              <a:gd name="connsiteY3" fmla="*/ 1598671 h 2475626"/>
              <a:gd name="connsiteX4" fmla="*/ 324178 w 1291168"/>
              <a:gd name="connsiteY4" fmla="*/ 0 h 2475626"/>
              <a:gd name="connsiteX0" fmla="*/ 324178 w 1291168"/>
              <a:gd name="connsiteY0" fmla="*/ 0 h 2475626"/>
              <a:gd name="connsiteX1" fmla="*/ 1291102 w 1291168"/>
              <a:gd name="connsiteY1" fmla="*/ 686611 h 2475626"/>
              <a:gd name="connsiteX2" fmla="*/ 0 w 1291168"/>
              <a:gd name="connsiteY2" fmla="*/ 2475626 h 2475626"/>
              <a:gd name="connsiteX0" fmla="*/ 324178 w 1116149"/>
              <a:gd name="connsiteY0" fmla="*/ 0 h 2475626"/>
              <a:gd name="connsiteX1" fmla="*/ 1061270 w 1116149"/>
              <a:gd name="connsiteY1" fmla="*/ 1013928 h 2475626"/>
              <a:gd name="connsiteX2" fmla="*/ 1110898 w 1116149"/>
              <a:gd name="connsiteY2" fmla="*/ 1782460 h 2475626"/>
              <a:gd name="connsiteX3" fmla="*/ 324179 w 1116149"/>
              <a:gd name="connsiteY3" fmla="*/ 1598671 h 2475626"/>
              <a:gd name="connsiteX4" fmla="*/ 324178 w 1116149"/>
              <a:gd name="connsiteY4" fmla="*/ 0 h 2475626"/>
              <a:gd name="connsiteX0" fmla="*/ 324178 w 1116149"/>
              <a:gd name="connsiteY0" fmla="*/ 0 h 2475626"/>
              <a:gd name="connsiteX1" fmla="*/ 927333 w 1116149"/>
              <a:gd name="connsiteY1" fmla="*/ 1621695 h 2475626"/>
              <a:gd name="connsiteX2" fmla="*/ 0 w 1116149"/>
              <a:gd name="connsiteY2" fmla="*/ 2475626 h 2475626"/>
              <a:gd name="connsiteX0" fmla="*/ 324178 w 1164708"/>
              <a:gd name="connsiteY0" fmla="*/ 0 h 2475626"/>
              <a:gd name="connsiteX1" fmla="*/ 1061270 w 1164708"/>
              <a:gd name="connsiteY1" fmla="*/ 1013928 h 2475626"/>
              <a:gd name="connsiteX2" fmla="*/ 1110898 w 1164708"/>
              <a:gd name="connsiteY2" fmla="*/ 1782460 h 2475626"/>
              <a:gd name="connsiteX3" fmla="*/ 324179 w 1164708"/>
              <a:gd name="connsiteY3" fmla="*/ 1598671 h 2475626"/>
              <a:gd name="connsiteX4" fmla="*/ 324178 w 1164708"/>
              <a:gd name="connsiteY4" fmla="*/ 0 h 2475626"/>
              <a:gd name="connsiteX0" fmla="*/ 324178 w 1164708"/>
              <a:gd name="connsiteY0" fmla="*/ 0 h 2475626"/>
              <a:gd name="connsiteX1" fmla="*/ 1164636 w 1164708"/>
              <a:gd name="connsiteY1" fmla="*/ 1288086 h 2475626"/>
              <a:gd name="connsiteX2" fmla="*/ 0 w 1164708"/>
              <a:gd name="connsiteY2" fmla="*/ 2475626 h 2475626"/>
              <a:gd name="connsiteX0" fmla="*/ 412158 w 1252682"/>
              <a:gd name="connsiteY0" fmla="*/ 0 h 1782460"/>
              <a:gd name="connsiteX1" fmla="*/ 1149250 w 1252682"/>
              <a:gd name="connsiteY1" fmla="*/ 1013928 h 1782460"/>
              <a:gd name="connsiteX2" fmla="*/ 1198878 w 1252682"/>
              <a:gd name="connsiteY2" fmla="*/ 1782460 h 1782460"/>
              <a:gd name="connsiteX3" fmla="*/ 412159 w 1252682"/>
              <a:gd name="connsiteY3" fmla="*/ 1598671 h 1782460"/>
              <a:gd name="connsiteX4" fmla="*/ 412158 w 1252682"/>
              <a:gd name="connsiteY4" fmla="*/ 0 h 1782460"/>
              <a:gd name="connsiteX0" fmla="*/ 412158 w 1252682"/>
              <a:gd name="connsiteY0" fmla="*/ 0 h 1782460"/>
              <a:gd name="connsiteX1" fmla="*/ 1252616 w 1252682"/>
              <a:gd name="connsiteY1" fmla="*/ 1288086 h 1782460"/>
              <a:gd name="connsiteX2" fmla="*/ 0 w 1252682"/>
              <a:gd name="connsiteY2" fmla="*/ 1208994 h 1782460"/>
              <a:gd name="connsiteX0" fmla="*/ 189306 w 1029845"/>
              <a:gd name="connsiteY0" fmla="*/ 0 h 1782460"/>
              <a:gd name="connsiteX1" fmla="*/ 926398 w 1029845"/>
              <a:gd name="connsiteY1" fmla="*/ 1013928 h 1782460"/>
              <a:gd name="connsiteX2" fmla="*/ 976026 w 1029845"/>
              <a:gd name="connsiteY2" fmla="*/ 1782460 h 1782460"/>
              <a:gd name="connsiteX3" fmla="*/ 189307 w 1029845"/>
              <a:gd name="connsiteY3" fmla="*/ 1598671 h 1782460"/>
              <a:gd name="connsiteX4" fmla="*/ 189306 w 1029845"/>
              <a:gd name="connsiteY4" fmla="*/ 0 h 1782460"/>
              <a:gd name="connsiteX0" fmla="*/ 189306 w 1029845"/>
              <a:gd name="connsiteY0" fmla="*/ 0 h 1782460"/>
              <a:gd name="connsiteX1" fmla="*/ 1029764 w 1029845"/>
              <a:gd name="connsiteY1" fmla="*/ 1288086 h 1782460"/>
              <a:gd name="connsiteX2" fmla="*/ 0 w 1029845"/>
              <a:gd name="connsiteY2" fmla="*/ 415884 h 1782460"/>
              <a:gd name="connsiteX0" fmla="*/ 189306 w 1214242"/>
              <a:gd name="connsiteY0" fmla="*/ 0 h 1782460"/>
              <a:gd name="connsiteX1" fmla="*/ 926398 w 1214242"/>
              <a:gd name="connsiteY1" fmla="*/ 1013928 h 1782460"/>
              <a:gd name="connsiteX2" fmla="*/ 976026 w 1214242"/>
              <a:gd name="connsiteY2" fmla="*/ 1782460 h 1782460"/>
              <a:gd name="connsiteX3" fmla="*/ 189307 w 1214242"/>
              <a:gd name="connsiteY3" fmla="*/ 1598671 h 1782460"/>
              <a:gd name="connsiteX4" fmla="*/ 189306 w 1214242"/>
              <a:gd name="connsiteY4" fmla="*/ 0 h 1782460"/>
              <a:gd name="connsiteX0" fmla="*/ 189306 w 1214242"/>
              <a:gd name="connsiteY0" fmla="*/ 0 h 1782460"/>
              <a:gd name="connsiteX1" fmla="*/ 1214173 w 1214242"/>
              <a:gd name="connsiteY1" fmla="*/ 967236 h 1782460"/>
              <a:gd name="connsiteX2" fmla="*/ 0 w 1214242"/>
              <a:gd name="connsiteY2" fmla="*/ 415884 h 1782460"/>
              <a:gd name="connsiteX0" fmla="*/ 19900 w 1044847"/>
              <a:gd name="connsiteY0" fmla="*/ 612102 h 2394562"/>
              <a:gd name="connsiteX1" fmla="*/ 756992 w 1044847"/>
              <a:gd name="connsiteY1" fmla="*/ 1626030 h 2394562"/>
              <a:gd name="connsiteX2" fmla="*/ 806620 w 1044847"/>
              <a:gd name="connsiteY2" fmla="*/ 2394562 h 2394562"/>
              <a:gd name="connsiteX3" fmla="*/ 19901 w 1044847"/>
              <a:gd name="connsiteY3" fmla="*/ 2210773 h 2394562"/>
              <a:gd name="connsiteX4" fmla="*/ 19900 w 1044847"/>
              <a:gd name="connsiteY4" fmla="*/ 612102 h 2394562"/>
              <a:gd name="connsiteX0" fmla="*/ 19900 w 1044847"/>
              <a:gd name="connsiteY0" fmla="*/ 612102 h 2394562"/>
              <a:gd name="connsiteX1" fmla="*/ 1044767 w 1044847"/>
              <a:gd name="connsiteY1" fmla="*/ 1579338 h 2394562"/>
              <a:gd name="connsiteX2" fmla="*/ 0 w 1044847"/>
              <a:gd name="connsiteY2" fmla="*/ 191 h 2394562"/>
              <a:gd name="connsiteX0" fmla="*/ 19900 w 1044847"/>
              <a:gd name="connsiteY0" fmla="*/ 612102 h 2394562"/>
              <a:gd name="connsiteX1" fmla="*/ 756992 w 1044847"/>
              <a:gd name="connsiteY1" fmla="*/ 1626030 h 2394562"/>
              <a:gd name="connsiteX2" fmla="*/ 806620 w 1044847"/>
              <a:gd name="connsiteY2" fmla="*/ 2394562 h 2394562"/>
              <a:gd name="connsiteX3" fmla="*/ 19901 w 1044847"/>
              <a:gd name="connsiteY3" fmla="*/ 2210773 h 2394562"/>
              <a:gd name="connsiteX4" fmla="*/ 19900 w 1044847"/>
              <a:gd name="connsiteY4" fmla="*/ 612102 h 2394562"/>
              <a:gd name="connsiteX0" fmla="*/ 19900 w 1044847"/>
              <a:gd name="connsiteY0" fmla="*/ 612102 h 2394562"/>
              <a:gd name="connsiteX1" fmla="*/ 1044767 w 1044847"/>
              <a:gd name="connsiteY1" fmla="*/ 1579338 h 2394562"/>
              <a:gd name="connsiteX2" fmla="*/ 0 w 1044847"/>
              <a:gd name="connsiteY2" fmla="*/ 191 h 2394562"/>
              <a:gd name="connsiteX0" fmla="*/ 19900 w 1056747"/>
              <a:gd name="connsiteY0" fmla="*/ 612129 h 2394589"/>
              <a:gd name="connsiteX1" fmla="*/ 756992 w 1056747"/>
              <a:gd name="connsiteY1" fmla="*/ 1626057 h 2394589"/>
              <a:gd name="connsiteX2" fmla="*/ 806620 w 1056747"/>
              <a:gd name="connsiteY2" fmla="*/ 2394589 h 2394589"/>
              <a:gd name="connsiteX3" fmla="*/ 19901 w 1056747"/>
              <a:gd name="connsiteY3" fmla="*/ 2210800 h 2394589"/>
              <a:gd name="connsiteX4" fmla="*/ 19900 w 1056747"/>
              <a:gd name="connsiteY4" fmla="*/ 612129 h 2394589"/>
              <a:gd name="connsiteX0" fmla="*/ 19900 w 1056747"/>
              <a:gd name="connsiteY0" fmla="*/ 612129 h 2394589"/>
              <a:gd name="connsiteX1" fmla="*/ 1044767 w 1056747"/>
              <a:gd name="connsiteY1" fmla="*/ 1579365 h 2394589"/>
              <a:gd name="connsiteX2" fmla="*/ 0 w 1056747"/>
              <a:gd name="connsiteY2" fmla="*/ 218 h 2394589"/>
              <a:gd name="connsiteX0" fmla="*/ 0 w 1040261"/>
              <a:gd name="connsiteY0" fmla="*/ 393101 h 2175561"/>
              <a:gd name="connsiteX1" fmla="*/ 737092 w 1040261"/>
              <a:gd name="connsiteY1" fmla="*/ 1407029 h 2175561"/>
              <a:gd name="connsiteX2" fmla="*/ 786720 w 1040261"/>
              <a:gd name="connsiteY2" fmla="*/ 2175561 h 2175561"/>
              <a:gd name="connsiteX3" fmla="*/ 1 w 1040261"/>
              <a:gd name="connsiteY3" fmla="*/ 1991772 h 2175561"/>
              <a:gd name="connsiteX4" fmla="*/ 0 w 1040261"/>
              <a:gd name="connsiteY4" fmla="*/ 393101 h 2175561"/>
              <a:gd name="connsiteX0" fmla="*/ 0 w 1040261"/>
              <a:gd name="connsiteY0" fmla="*/ 393101 h 2175561"/>
              <a:gd name="connsiteX1" fmla="*/ 1024867 w 1040261"/>
              <a:gd name="connsiteY1" fmla="*/ 1360337 h 2175561"/>
              <a:gd name="connsiteX2" fmla="*/ 262472 w 1040261"/>
              <a:gd name="connsiteY2" fmla="*/ 253 h 2175561"/>
              <a:gd name="connsiteX0" fmla="*/ 0 w 982262"/>
              <a:gd name="connsiteY0" fmla="*/ 393099 h 2175559"/>
              <a:gd name="connsiteX1" fmla="*/ 737092 w 982262"/>
              <a:gd name="connsiteY1" fmla="*/ 1407027 h 2175559"/>
              <a:gd name="connsiteX2" fmla="*/ 786720 w 982262"/>
              <a:gd name="connsiteY2" fmla="*/ 2175559 h 2175559"/>
              <a:gd name="connsiteX3" fmla="*/ 1 w 982262"/>
              <a:gd name="connsiteY3" fmla="*/ 1991770 h 2175559"/>
              <a:gd name="connsiteX4" fmla="*/ 0 w 982262"/>
              <a:gd name="connsiteY4" fmla="*/ 393099 h 2175559"/>
              <a:gd name="connsiteX0" fmla="*/ 0 w 982262"/>
              <a:gd name="connsiteY0" fmla="*/ 393099 h 2175559"/>
              <a:gd name="connsiteX1" fmla="*/ 965894 w 982262"/>
              <a:gd name="connsiteY1" fmla="*/ 1370435 h 2175559"/>
              <a:gd name="connsiteX2" fmla="*/ 262472 w 982262"/>
              <a:gd name="connsiteY2" fmla="*/ 251 h 2175559"/>
              <a:gd name="connsiteX0" fmla="*/ 0 w 982262"/>
              <a:gd name="connsiteY0" fmla="*/ 393099 h 2175559"/>
              <a:gd name="connsiteX1" fmla="*/ 737092 w 982262"/>
              <a:gd name="connsiteY1" fmla="*/ 1407027 h 2175559"/>
              <a:gd name="connsiteX2" fmla="*/ 786720 w 982262"/>
              <a:gd name="connsiteY2" fmla="*/ 2175559 h 2175559"/>
              <a:gd name="connsiteX3" fmla="*/ 1 w 982262"/>
              <a:gd name="connsiteY3" fmla="*/ 1991770 h 2175559"/>
              <a:gd name="connsiteX4" fmla="*/ 0 w 982262"/>
              <a:gd name="connsiteY4" fmla="*/ 393099 h 2175559"/>
              <a:gd name="connsiteX0" fmla="*/ 0 w 982262"/>
              <a:gd name="connsiteY0" fmla="*/ 393099 h 2175559"/>
              <a:gd name="connsiteX1" fmla="*/ 965894 w 982262"/>
              <a:gd name="connsiteY1" fmla="*/ 1370435 h 2175559"/>
              <a:gd name="connsiteX2" fmla="*/ 262472 w 982262"/>
              <a:gd name="connsiteY2" fmla="*/ 251 h 2175559"/>
              <a:gd name="connsiteX0" fmla="*/ 0 w 986393"/>
              <a:gd name="connsiteY0" fmla="*/ 763617 h 2546077"/>
              <a:gd name="connsiteX1" fmla="*/ 737092 w 986393"/>
              <a:gd name="connsiteY1" fmla="*/ 1777545 h 2546077"/>
              <a:gd name="connsiteX2" fmla="*/ 786720 w 986393"/>
              <a:gd name="connsiteY2" fmla="*/ 2546077 h 2546077"/>
              <a:gd name="connsiteX3" fmla="*/ 1 w 986393"/>
              <a:gd name="connsiteY3" fmla="*/ 2362288 h 2546077"/>
              <a:gd name="connsiteX4" fmla="*/ 0 w 986393"/>
              <a:gd name="connsiteY4" fmla="*/ 763617 h 2546077"/>
              <a:gd name="connsiteX0" fmla="*/ 0 w 986393"/>
              <a:gd name="connsiteY0" fmla="*/ 763617 h 2546077"/>
              <a:gd name="connsiteX1" fmla="*/ 965894 w 986393"/>
              <a:gd name="connsiteY1" fmla="*/ 1740953 h 2546077"/>
              <a:gd name="connsiteX2" fmla="*/ 450378 w 986393"/>
              <a:gd name="connsiteY2" fmla="*/ 197 h 2546077"/>
              <a:gd name="connsiteX0" fmla="*/ 0 w 931350"/>
              <a:gd name="connsiteY0" fmla="*/ 763703 h 2546163"/>
              <a:gd name="connsiteX1" fmla="*/ 737092 w 931350"/>
              <a:gd name="connsiteY1" fmla="*/ 1777631 h 2546163"/>
              <a:gd name="connsiteX2" fmla="*/ 786720 w 931350"/>
              <a:gd name="connsiteY2" fmla="*/ 2546163 h 2546163"/>
              <a:gd name="connsiteX3" fmla="*/ 1 w 931350"/>
              <a:gd name="connsiteY3" fmla="*/ 2362374 h 2546163"/>
              <a:gd name="connsiteX4" fmla="*/ 0 w 931350"/>
              <a:gd name="connsiteY4" fmla="*/ 763703 h 2546163"/>
              <a:gd name="connsiteX0" fmla="*/ 0 w 931350"/>
              <a:gd name="connsiteY0" fmla="*/ 763703 h 2546163"/>
              <a:gd name="connsiteX1" fmla="*/ 909162 w 931350"/>
              <a:gd name="connsiteY1" fmla="*/ 1213163 h 2546163"/>
              <a:gd name="connsiteX2" fmla="*/ 450378 w 931350"/>
              <a:gd name="connsiteY2" fmla="*/ 283 h 2546163"/>
              <a:gd name="connsiteX0" fmla="*/ 0 w 791971"/>
              <a:gd name="connsiteY0" fmla="*/ 763565 h 2546025"/>
              <a:gd name="connsiteX1" fmla="*/ 737092 w 791971"/>
              <a:gd name="connsiteY1" fmla="*/ 1777493 h 2546025"/>
              <a:gd name="connsiteX2" fmla="*/ 786720 w 791971"/>
              <a:gd name="connsiteY2" fmla="*/ 2546025 h 2546025"/>
              <a:gd name="connsiteX3" fmla="*/ 1 w 791971"/>
              <a:gd name="connsiteY3" fmla="*/ 2362236 h 2546025"/>
              <a:gd name="connsiteX4" fmla="*/ 0 w 791971"/>
              <a:gd name="connsiteY4" fmla="*/ 763565 h 2546025"/>
              <a:gd name="connsiteX0" fmla="*/ 0 w 791971"/>
              <a:gd name="connsiteY0" fmla="*/ 763565 h 2546025"/>
              <a:gd name="connsiteX1" fmla="*/ 196190 w 791971"/>
              <a:gd name="connsiteY1" fmla="*/ 2360267 h 2546025"/>
              <a:gd name="connsiteX2" fmla="*/ 450378 w 791971"/>
              <a:gd name="connsiteY2" fmla="*/ 145 h 2546025"/>
              <a:gd name="connsiteX0" fmla="*/ 410663 w 1202634"/>
              <a:gd name="connsiteY0" fmla="*/ 0 h 2719115"/>
              <a:gd name="connsiteX1" fmla="*/ 1147755 w 1202634"/>
              <a:gd name="connsiteY1" fmla="*/ 1013928 h 2719115"/>
              <a:gd name="connsiteX2" fmla="*/ 1197383 w 1202634"/>
              <a:gd name="connsiteY2" fmla="*/ 1782460 h 2719115"/>
              <a:gd name="connsiteX3" fmla="*/ 410664 w 1202634"/>
              <a:gd name="connsiteY3" fmla="*/ 1598671 h 2719115"/>
              <a:gd name="connsiteX4" fmla="*/ 410663 w 1202634"/>
              <a:gd name="connsiteY4" fmla="*/ 0 h 2719115"/>
              <a:gd name="connsiteX0" fmla="*/ 410663 w 1202634"/>
              <a:gd name="connsiteY0" fmla="*/ 0 h 2719115"/>
              <a:gd name="connsiteX1" fmla="*/ 606853 w 1202634"/>
              <a:gd name="connsiteY1" fmla="*/ 1596702 h 2719115"/>
              <a:gd name="connsiteX2" fmla="*/ 0 w 1202634"/>
              <a:gd name="connsiteY2" fmla="*/ 2719115 h 2719115"/>
              <a:gd name="connsiteX0" fmla="*/ 410663 w 1202634"/>
              <a:gd name="connsiteY0" fmla="*/ 0 h 2719115"/>
              <a:gd name="connsiteX1" fmla="*/ 1147755 w 1202634"/>
              <a:gd name="connsiteY1" fmla="*/ 1013928 h 2719115"/>
              <a:gd name="connsiteX2" fmla="*/ 1197383 w 1202634"/>
              <a:gd name="connsiteY2" fmla="*/ 1782460 h 2719115"/>
              <a:gd name="connsiteX3" fmla="*/ 410664 w 1202634"/>
              <a:gd name="connsiteY3" fmla="*/ 1598671 h 2719115"/>
              <a:gd name="connsiteX4" fmla="*/ 410663 w 1202634"/>
              <a:gd name="connsiteY4" fmla="*/ 0 h 2719115"/>
              <a:gd name="connsiteX0" fmla="*/ 410663 w 1202634"/>
              <a:gd name="connsiteY0" fmla="*/ 0 h 2719115"/>
              <a:gd name="connsiteX1" fmla="*/ 606853 w 1202634"/>
              <a:gd name="connsiteY1" fmla="*/ 1596702 h 2719115"/>
              <a:gd name="connsiteX2" fmla="*/ 0 w 1202634"/>
              <a:gd name="connsiteY2" fmla="*/ 2719115 h 2719115"/>
              <a:gd name="connsiteX0" fmla="*/ 410663 w 1202634"/>
              <a:gd name="connsiteY0" fmla="*/ 0 h 2719115"/>
              <a:gd name="connsiteX1" fmla="*/ 1147755 w 1202634"/>
              <a:gd name="connsiteY1" fmla="*/ 1013928 h 2719115"/>
              <a:gd name="connsiteX2" fmla="*/ 1197383 w 1202634"/>
              <a:gd name="connsiteY2" fmla="*/ 1782460 h 2719115"/>
              <a:gd name="connsiteX3" fmla="*/ 410663 w 1202634"/>
              <a:gd name="connsiteY3" fmla="*/ 0 h 2719115"/>
              <a:gd name="connsiteX0" fmla="*/ 410663 w 1202634"/>
              <a:gd name="connsiteY0" fmla="*/ 0 h 2719115"/>
              <a:gd name="connsiteX1" fmla="*/ 606853 w 1202634"/>
              <a:gd name="connsiteY1" fmla="*/ 1596702 h 2719115"/>
              <a:gd name="connsiteX2" fmla="*/ 0 w 1202634"/>
              <a:gd name="connsiteY2" fmla="*/ 2719115 h 2719115"/>
              <a:gd name="connsiteX0" fmla="*/ 410663 w 1147755"/>
              <a:gd name="connsiteY0" fmla="*/ 0 h 2719115"/>
              <a:gd name="connsiteX1" fmla="*/ 1147755 w 1147755"/>
              <a:gd name="connsiteY1" fmla="*/ 1013928 h 2719115"/>
              <a:gd name="connsiteX2" fmla="*/ 410663 w 1147755"/>
              <a:gd name="connsiteY2" fmla="*/ 0 h 2719115"/>
              <a:gd name="connsiteX0" fmla="*/ 410663 w 1147755"/>
              <a:gd name="connsiteY0" fmla="*/ 0 h 2719115"/>
              <a:gd name="connsiteX1" fmla="*/ 606853 w 1147755"/>
              <a:gd name="connsiteY1" fmla="*/ 1596702 h 2719115"/>
              <a:gd name="connsiteX2" fmla="*/ 0 w 1147755"/>
              <a:gd name="connsiteY2" fmla="*/ 2719115 h 2719115"/>
              <a:gd name="connsiteX0" fmla="*/ 410663 w 1201546"/>
              <a:gd name="connsiteY0" fmla="*/ 0 h 2719115"/>
              <a:gd name="connsiteX1" fmla="*/ 1147755 w 1201546"/>
              <a:gd name="connsiteY1" fmla="*/ 1013928 h 2719115"/>
              <a:gd name="connsiteX2" fmla="*/ 410663 w 1201546"/>
              <a:gd name="connsiteY2" fmla="*/ 0 h 2719115"/>
              <a:gd name="connsiteX0" fmla="*/ 410663 w 1201546"/>
              <a:gd name="connsiteY0" fmla="*/ 0 h 2719115"/>
              <a:gd name="connsiteX1" fmla="*/ 606853 w 1201546"/>
              <a:gd name="connsiteY1" fmla="*/ 1596702 h 2719115"/>
              <a:gd name="connsiteX2" fmla="*/ 0 w 1201546"/>
              <a:gd name="connsiteY2" fmla="*/ 2719115 h 2719115"/>
              <a:gd name="connsiteX0" fmla="*/ 410663 w 1201546"/>
              <a:gd name="connsiteY0" fmla="*/ 0 h 2719115"/>
              <a:gd name="connsiteX1" fmla="*/ 1147755 w 1201546"/>
              <a:gd name="connsiteY1" fmla="*/ 1013928 h 2719115"/>
              <a:gd name="connsiteX2" fmla="*/ 410663 w 1201546"/>
              <a:gd name="connsiteY2" fmla="*/ 0 h 2719115"/>
              <a:gd name="connsiteX0" fmla="*/ 410663 w 1201546"/>
              <a:gd name="connsiteY0" fmla="*/ 0 h 2719115"/>
              <a:gd name="connsiteX1" fmla="*/ 433092 w 1201546"/>
              <a:gd name="connsiteY1" fmla="*/ 1646967 h 2719115"/>
              <a:gd name="connsiteX2" fmla="*/ 0 w 1201546"/>
              <a:gd name="connsiteY2" fmla="*/ 2719115 h 2719115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555957 w 1324411"/>
              <a:gd name="connsiteY1" fmla="*/ 1646967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670893 w 1324411"/>
              <a:gd name="connsiteY1" fmla="*/ 1511104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412605 w 1324411"/>
              <a:gd name="connsiteY1" fmla="*/ 1537542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412605 w 1324411"/>
              <a:gd name="connsiteY1" fmla="*/ 1537542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525794 w 1324411"/>
              <a:gd name="connsiteY1" fmla="*/ 1472372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525794 w 1324411"/>
              <a:gd name="connsiteY1" fmla="*/ 1472372 h 2660433"/>
              <a:gd name="connsiteX2" fmla="*/ 0 w 1324411"/>
              <a:gd name="connsiteY2" fmla="*/ 2660433 h 2660433"/>
              <a:gd name="connsiteX0" fmla="*/ 533528 w 1311603"/>
              <a:gd name="connsiteY0" fmla="*/ 0 h 2660433"/>
              <a:gd name="connsiteX1" fmla="*/ 1270620 w 1311603"/>
              <a:gd name="connsiteY1" fmla="*/ 1013928 h 2660433"/>
              <a:gd name="connsiteX2" fmla="*/ 533528 w 1311603"/>
              <a:gd name="connsiteY2" fmla="*/ 0 h 2660433"/>
              <a:gd name="connsiteX0" fmla="*/ 533528 w 1311603"/>
              <a:gd name="connsiteY0" fmla="*/ 0 h 2660433"/>
              <a:gd name="connsiteX1" fmla="*/ 525794 w 1311603"/>
              <a:gd name="connsiteY1" fmla="*/ 1472372 h 2660433"/>
              <a:gd name="connsiteX2" fmla="*/ 0 w 1311603"/>
              <a:gd name="connsiteY2" fmla="*/ 2660433 h 2660433"/>
              <a:gd name="connsiteX0" fmla="*/ 533528 w 1311603"/>
              <a:gd name="connsiteY0" fmla="*/ 0 h 2660433"/>
              <a:gd name="connsiteX1" fmla="*/ 1270620 w 1311603"/>
              <a:gd name="connsiteY1" fmla="*/ 1013928 h 2660433"/>
              <a:gd name="connsiteX2" fmla="*/ 533528 w 1311603"/>
              <a:gd name="connsiteY2" fmla="*/ 0 h 2660433"/>
              <a:gd name="connsiteX0" fmla="*/ 533528 w 1311603"/>
              <a:gd name="connsiteY0" fmla="*/ 0 h 2660433"/>
              <a:gd name="connsiteX1" fmla="*/ 525794 w 1311603"/>
              <a:gd name="connsiteY1" fmla="*/ 1472372 h 2660433"/>
              <a:gd name="connsiteX2" fmla="*/ 0 w 1311603"/>
              <a:gd name="connsiteY2" fmla="*/ 2660433 h 2660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1603" h="2660433" stroke="0" extrusionOk="0">
                <a:moveTo>
                  <a:pt x="533528" y="0"/>
                </a:moveTo>
                <a:cubicBezTo>
                  <a:pt x="578944" y="594831"/>
                  <a:pt x="1516317" y="1351904"/>
                  <a:pt x="1270620" y="1013928"/>
                </a:cubicBezTo>
                <a:cubicBezTo>
                  <a:pt x="1024923" y="675952"/>
                  <a:pt x="506727" y="94702"/>
                  <a:pt x="533528" y="0"/>
                </a:cubicBezTo>
                <a:close/>
              </a:path>
              <a:path w="1311603" h="2660433" fill="none">
                <a:moveTo>
                  <a:pt x="533528" y="0"/>
                </a:moveTo>
                <a:cubicBezTo>
                  <a:pt x="859116" y="0"/>
                  <a:pt x="502176" y="1513145"/>
                  <a:pt x="525794" y="1472372"/>
                </a:cubicBezTo>
                <a:cubicBezTo>
                  <a:pt x="634347" y="1214160"/>
                  <a:pt x="10749" y="2639168"/>
                  <a:pt x="0" y="2660433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85" name="Gruppe 84">
            <a:extLst>
              <a:ext uri="{FF2B5EF4-FFF2-40B4-BE49-F238E27FC236}">
                <a16:creationId xmlns:a16="http://schemas.microsoft.com/office/drawing/2014/main" id="{D15DE293-958A-4DBC-AF86-BF24C19F09B6}"/>
              </a:ext>
            </a:extLst>
          </p:cNvPr>
          <p:cNvGrpSpPr>
            <a:grpSpLocks noChangeAspect="1"/>
          </p:cNvGrpSpPr>
          <p:nvPr/>
        </p:nvGrpSpPr>
        <p:grpSpPr>
          <a:xfrm>
            <a:off x="4745233" y="1117702"/>
            <a:ext cx="297549" cy="576722"/>
            <a:chOff x="618785" y="283227"/>
            <a:chExt cx="303120" cy="58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108" name="Håndskrift 107">
                  <a:extLst>
                    <a:ext uri="{FF2B5EF4-FFF2-40B4-BE49-F238E27FC236}">
                      <a16:creationId xmlns:a16="http://schemas.microsoft.com/office/drawing/2014/main" id="{B8AD3AD3-BD40-4491-BC87-DDC81606F809}"/>
                    </a:ext>
                  </a:extLst>
                </p14:cNvPr>
                <p14:cNvContentPartPr/>
                <p14:nvPr/>
              </p14:nvContentPartPr>
              <p14:xfrm>
                <a:off x="678185" y="439827"/>
                <a:ext cx="119160" cy="228240"/>
              </p14:xfrm>
            </p:contentPart>
          </mc:Choice>
          <mc:Fallback xmlns="">
            <p:pic>
              <p:nvPicPr>
                <p:cNvPr id="108" name="Håndskrift 107">
                  <a:extLst>
                    <a:ext uri="{FF2B5EF4-FFF2-40B4-BE49-F238E27FC236}">
                      <a16:creationId xmlns:a16="http://schemas.microsoft.com/office/drawing/2014/main" id="{B8AD3AD3-BD40-4491-BC87-DDC81606F809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669185" y="430827"/>
                  <a:ext cx="13680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109" name="Håndskrift 108">
                  <a:extLst>
                    <a:ext uri="{FF2B5EF4-FFF2-40B4-BE49-F238E27FC236}">
                      <a16:creationId xmlns:a16="http://schemas.microsoft.com/office/drawing/2014/main" id="{D5C50B88-8CD9-4C4F-B88A-E2A28DF466D3}"/>
                    </a:ext>
                  </a:extLst>
                </p14:cNvPr>
                <p14:cNvContentPartPr/>
                <p14:nvPr/>
              </p14:nvContentPartPr>
              <p14:xfrm>
                <a:off x="697985" y="283227"/>
                <a:ext cx="68040" cy="144360"/>
              </p14:xfrm>
            </p:contentPart>
          </mc:Choice>
          <mc:Fallback xmlns="">
            <p:pic>
              <p:nvPicPr>
                <p:cNvPr id="109" name="Håndskrift 108">
                  <a:extLst>
                    <a:ext uri="{FF2B5EF4-FFF2-40B4-BE49-F238E27FC236}">
                      <a16:creationId xmlns:a16="http://schemas.microsoft.com/office/drawing/2014/main" id="{D5C50B88-8CD9-4C4F-B88A-E2A28DF466D3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688937" y="274227"/>
                  <a:ext cx="85774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110" name="Håndskrift 109">
                  <a:extLst>
                    <a:ext uri="{FF2B5EF4-FFF2-40B4-BE49-F238E27FC236}">
                      <a16:creationId xmlns:a16="http://schemas.microsoft.com/office/drawing/2014/main" id="{E7FB60EE-0755-4E23-98BC-52E3DCDE6E67}"/>
                    </a:ext>
                  </a:extLst>
                </p14:cNvPr>
                <p14:cNvContentPartPr/>
                <p14:nvPr/>
              </p14:nvContentPartPr>
              <p14:xfrm>
                <a:off x="684665" y="453507"/>
                <a:ext cx="108360" cy="164520"/>
              </p14:xfrm>
            </p:contentPart>
          </mc:Choice>
          <mc:Fallback xmlns="">
            <p:pic>
              <p:nvPicPr>
                <p:cNvPr id="110" name="Håndskrift 109">
                  <a:extLst>
                    <a:ext uri="{FF2B5EF4-FFF2-40B4-BE49-F238E27FC236}">
                      <a16:creationId xmlns:a16="http://schemas.microsoft.com/office/drawing/2014/main" id="{E7FB60EE-0755-4E23-98BC-52E3DCDE6E67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675665" y="444527"/>
                  <a:ext cx="126000" cy="18212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111" name="Håndskrift 110">
                  <a:extLst>
                    <a:ext uri="{FF2B5EF4-FFF2-40B4-BE49-F238E27FC236}">
                      <a16:creationId xmlns:a16="http://schemas.microsoft.com/office/drawing/2014/main" id="{6D99AAB3-6BE9-4BC7-8809-BE9D87230B32}"/>
                    </a:ext>
                  </a:extLst>
                </p14:cNvPr>
                <p14:cNvContentPartPr/>
                <p14:nvPr/>
              </p14:nvContentPartPr>
              <p14:xfrm>
                <a:off x="772145" y="449907"/>
                <a:ext cx="149760" cy="86760"/>
              </p14:xfrm>
            </p:contentPart>
          </mc:Choice>
          <mc:Fallback xmlns="">
            <p:pic>
              <p:nvPicPr>
                <p:cNvPr id="111" name="Håndskrift 110">
                  <a:extLst>
                    <a:ext uri="{FF2B5EF4-FFF2-40B4-BE49-F238E27FC236}">
                      <a16:creationId xmlns:a16="http://schemas.microsoft.com/office/drawing/2014/main" id="{6D99AAB3-6BE9-4BC7-8809-BE9D87230B32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763145" y="440907"/>
                  <a:ext cx="16740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112" name="Håndskrift 111">
                  <a:extLst>
                    <a:ext uri="{FF2B5EF4-FFF2-40B4-BE49-F238E27FC236}">
                      <a16:creationId xmlns:a16="http://schemas.microsoft.com/office/drawing/2014/main" id="{8240E85A-3BC9-4D34-A435-9DE811085FE6}"/>
                    </a:ext>
                  </a:extLst>
                </p14:cNvPr>
                <p14:cNvContentPartPr/>
                <p14:nvPr/>
              </p14:nvContentPartPr>
              <p14:xfrm>
                <a:off x="618785" y="640347"/>
                <a:ext cx="105480" cy="140760"/>
              </p14:xfrm>
            </p:contentPart>
          </mc:Choice>
          <mc:Fallback xmlns="">
            <p:pic>
              <p:nvPicPr>
                <p:cNvPr id="112" name="Håndskrift 111">
                  <a:extLst>
                    <a:ext uri="{FF2B5EF4-FFF2-40B4-BE49-F238E27FC236}">
                      <a16:creationId xmlns:a16="http://schemas.microsoft.com/office/drawing/2014/main" id="{8240E85A-3BC9-4D34-A435-9DE811085FE6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609785" y="631347"/>
                  <a:ext cx="12312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113" name="Håndskrift 112">
                  <a:extLst>
                    <a:ext uri="{FF2B5EF4-FFF2-40B4-BE49-F238E27FC236}">
                      <a16:creationId xmlns:a16="http://schemas.microsoft.com/office/drawing/2014/main" id="{C8E03D00-35F1-4D62-9F0F-AFC7164A13D9}"/>
                    </a:ext>
                  </a:extLst>
                </p14:cNvPr>
                <p14:cNvContentPartPr/>
                <p14:nvPr/>
              </p14:nvContentPartPr>
              <p14:xfrm>
                <a:off x="758105" y="640347"/>
                <a:ext cx="21600" cy="230400"/>
              </p14:xfrm>
            </p:contentPart>
          </mc:Choice>
          <mc:Fallback xmlns="">
            <p:pic>
              <p:nvPicPr>
                <p:cNvPr id="113" name="Håndskrift 112">
                  <a:extLst>
                    <a:ext uri="{FF2B5EF4-FFF2-40B4-BE49-F238E27FC236}">
                      <a16:creationId xmlns:a16="http://schemas.microsoft.com/office/drawing/2014/main" id="{C8E03D00-35F1-4D62-9F0F-AFC7164A13D9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749253" y="631347"/>
                  <a:ext cx="38951" cy="248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" name="Gruppe 11">
            <a:extLst>
              <a:ext uri="{FF2B5EF4-FFF2-40B4-BE49-F238E27FC236}">
                <a16:creationId xmlns:a16="http://schemas.microsoft.com/office/drawing/2014/main" id="{8D26FDDE-9879-410A-A430-26387B9556D1}"/>
              </a:ext>
            </a:extLst>
          </p:cNvPr>
          <p:cNvGrpSpPr>
            <a:grpSpLocks noChangeAspect="1"/>
          </p:cNvGrpSpPr>
          <p:nvPr/>
        </p:nvGrpSpPr>
        <p:grpSpPr>
          <a:xfrm>
            <a:off x="4958763" y="893732"/>
            <a:ext cx="73223" cy="74197"/>
            <a:chOff x="6276280" y="893731"/>
            <a:chExt cx="81360" cy="82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10" name="Håndskrift 9">
                  <a:extLst>
                    <a:ext uri="{FF2B5EF4-FFF2-40B4-BE49-F238E27FC236}">
                      <a16:creationId xmlns:a16="http://schemas.microsoft.com/office/drawing/2014/main" id="{63FF9C39-2E0E-4260-986D-4CB646AD7C9C}"/>
                    </a:ext>
                  </a:extLst>
                </p14:cNvPr>
                <p14:cNvContentPartPr/>
                <p14:nvPr/>
              </p14:nvContentPartPr>
              <p14:xfrm>
                <a:off x="6276280" y="893731"/>
                <a:ext cx="19080" cy="46080"/>
              </p14:xfrm>
            </p:contentPart>
          </mc:Choice>
          <mc:Fallback xmlns="">
            <p:pic>
              <p:nvPicPr>
                <p:cNvPr id="10" name="Håndskrift 9">
                  <a:extLst>
                    <a:ext uri="{FF2B5EF4-FFF2-40B4-BE49-F238E27FC236}">
                      <a16:creationId xmlns:a16="http://schemas.microsoft.com/office/drawing/2014/main" id="{63FF9C39-2E0E-4260-986D-4CB646AD7C9C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6271960" y="889411"/>
                  <a:ext cx="2772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11" name="Håndskrift 10">
                  <a:extLst>
                    <a:ext uri="{FF2B5EF4-FFF2-40B4-BE49-F238E27FC236}">
                      <a16:creationId xmlns:a16="http://schemas.microsoft.com/office/drawing/2014/main" id="{5C7F175A-B635-4B90-ADA2-4ED4C5BFF1AF}"/>
                    </a:ext>
                  </a:extLst>
                </p14:cNvPr>
                <p14:cNvContentPartPr/>
                <p14:nvPr/>
              </p14:nvContentPartPr>
              <p14:xfrm>
                <a:off x="6310120" y="944491"/>
                <a:ext cx="47520" cy="31680"/>
              </p14:xfrm>
            </p:contentPart>
          </mc:Choice>
          <mc:Fallback xmlns="">
            <p:pic>
              <p:nvPicPr>
                <p:cNvPr id="11" name="Håndskrift 10">
                  <a:extLst>
                    <a:ext uri="{FF2B5EF4-FFF2-40B4-BE49-F238E27FC236}">
                      <a16:creationId xmlns:a16="http://schemas.microsoft.com/office/drawing/2014/main" id="{5C7F175A-B635-4B90-ADA2-4ED4C5BFF1AF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6305800" y="940171"/>
                  <a:ext cx="56160" cy="403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3" name="Bue 84">
            <a:extLst>
              <a:ext uri="{FF2B5EF4-FFF2-40B4-BE49-F238E27FC236}">
                <a16:creationId xmlns:a16="http://schemas.microsoft.com/office/drawing/2014/main" id="{BCB5D9F1-4FAB-4927-B15C-84D1180770CF}"/>
              </a:ext>
            </a:extLst>
          </p:cNvPr>
          <p:cNvSpPr>
            <a:spLocks noChangeAspect="1"/>
          </p:cNvSpPr>
          <p:nvPr/>
        </p:nvSpPr>
        <p:spPr>
          <a:xfrm rot="11168704" flipV="1">
            <a:off x="1616584" y="2993059"/>
            <a:ext cx="862639" cy="966098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145831 w 1112830"/>
              <a:gd name="connsiteY0" fmla="*/ 0 h 1782460"/>
              <a:gd name="connsiteX1" fmla="*/ 882923 w 1112830"/>
              <a:gd name="connsiteY1" fmla="*/ 1013928 h 1782460"/>
              <a:gd name="connsiteX2" fmla="*/ 932551 w 1112830"/>
              <a:gd name="connsiteY2" fmla="*/ 1782460 h 1782460"/>
              <a:gd name="connsiteX3" fmla="*/ 145832 w 1112830"/>
              <a:gd name="connsiteY3" fmla="*/ 1598671 h 1782460"/>
              <a:gd name="connsiteX4" fmla="*/ 145831 w 1112830"/>
              <a:gd name="connsiteY4" fmla="*/ 0 h 1782460"/>
              <a:gd name="connsiteX0" fmla="*/ 145831 w 1112830"/>
              <a:gd name="connsiteY0" fmla="*/ 0 h 1782460"/>
              <a:gd name="connsiteX1" fmla="*/ 1112755 w 1112830"/>
              <a:gd name="connsiteY1" fmla="*/ 686611 h 1782460"/>
              <a:gd name="connsiteX2" fmla="*/ 0 w 1112830"/>
              <a:gd name="connsiteY2" fmla="*/ 394032 h 1782460"/>
              <a:gd name="connsiteX0" fmla="*/ 145831 w 1250918"/>
              <a:gd name="connsiteY0" fmla="*/ 176544 h 1959004"/>
              <a:gd name="connsiteX1" fmla="*/ 882923 w 1250918"/>
              <a:gd name="connsiteY1" fmla="*/ 1190472 h 1959004"/>
              <a:gd name="connsiteX2" fmla="*/ 932551 w 1250918"/>
              <a:gd name="connsiteY2" fmla="*/ 1959004 h 1959004"/>
              <a:gd name="connsiteX3" fmla="*/ 145832 w 1250918"/>
              <a:gd name="connsiteY3" fmla="*/ 1775215 h 1959004"/>
              <a:gd name="connsiteX4" fmla="*/ 145831 w 1250918"/>
              <a:gd name="connsiteY4" fmla="*/ 176544 h 1959004"/>
              <a:gd name="connsiteX0" fmla="*/ 145831 w 1250918"/>
              <a:gd name="connsiteY0" fmla="*/ 176544 h 1959004"/>
              <a:gd name="connsiteX1" fmla="*/ 1250851 w 1250918"/>
              <a:gd name="connsiteY1" fmla="*/ 102775 h 1959004"/>
              <a:gd name="connsiteX2" fmla="*/ 0 w 1250918"/>
              <a:gd name="connsiteY2" fmla="*/ 570576 h 1959004"/>
              <a:gd name="connsiteX0" fmla="*/ 207442 w 1312526"/>
              <a:gd name="connsiteY0" fmla="*/ 1183522 h 2965982"/>
              <a:gd name="connsiteX1" fmla="*/ 944534 w 1312526"/>
              <a:gd name="connsiteY1" fmla="*/ 2197450 h 2965982"/>
              <a:gd name="connsiteX2" fmla="*/ 994162 w 1312526"/>
              <a:gd name="connsiteY2" fmla="*/ 2965982 h 2965982"/>
              <a:gd name="connsiteX3" fmla="*/ 207443 w 1312526"/>
              <a:gd name="connsiteY3" fmla="*/ 2782193 h 2965982"/>
              <a:gd name="connsiteX4" fmla="*/ 207442 w 1312526"/>
              <a:gd name="connsiteY4" fmla="*/ 1183522 h 2965982"/>
              <a:gd name="connsiteX0" fmla="*/ 207442 w 1312526"/>
              <a:gd name="connsiteY0" fmla="*/ 1183522 h 2965982"/>
              <a:gd name="connsiteX1" fmla="*/ 1312462 w 1312526"/>
              <a:gd name="connsiteY1" fmla="*/ 1109753 h 2965982"/>
              <a:gd name="connsiteX2" fmla="*/ 0 w 1312526"/>
              <a:gd name="connsiteY2" fmla="*/ 259 h 2965982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5330"/>
              <a:gd name="connsiteY0" fmla="*/ 1183576 h 2966036"/>
              <a:gd name="connsiteX1" fmla="*/ 944534 w 1295330"/>
              <a:gd name="connsiteY1" fmla="*/ 2197504 h 2966036"/>
              <a:gd name="connsiteX2" fmla="*/ 994162 w 1295330"/>
              <a:gd name="connsiteY2" fmla="*/ 2966036 h 2966036"/>
              <a:gd name="connsiteX3" fmla="*/ 207443 w 1295330"/>
              <a:gd name="connsiteY3" fmla="*/ 2782247 h 2966036"/>
              <a:gd name="connsiteX4" fmla="*/ 207442 w 1295330"/>
              <a:gd name="connsiteY4" fmla="*/ 1183576 h 2966036"/>
              <a:gd name="connsiteX0" fmla="*/ 207442 w 1295330"/>
              <a:gd name="connsiteY0" fmla="*/ 1183576 h 2966036"/>
              <a:gd name="connsiteX1" fmla="*/ 1291025 w 1295330"/>
              <a:gd name="connsiteY1" fmla="*/ 1172615 h 2966036"/>
              <a:gd name="connsiteX2" fmla="*/ 0 w 1295330"/>
              <a:gd name="connsiteY2" fmla="*/ 313 h 2966036"/>
              <a:gd name="connsiteX0" fmla="*/ 0 w 1089572"/>
              <a:gd name="connsiteY0" fmla="*/ 1050533 h 2832993"/>
              <a:gd name="connsiteX1" fmla="*/ 737092 w 1089572"/>
              <a:gd name="connsiteY1" fmla="*/ 2064461 h 2832993"/>
              <a:gd name="connsiteX2" fmla="*/ 786720 w 1089572"/>
              <a:gd name="connsiteY2" fmla="*/ 2832993 h 2832993"/>
              <a:gd name="connsiteX3" fmla="*/ 1 w 1089572"/>
              <a:gd name="connsiteY3" fmla="*/ 2649204 h 2832993"/>
              <a:gd name="connsiteX4" fmla="*/ 0 w 1089572"/>
              <a:gd name="connsiteY4" fmla="*/ 1050533 h 2832993"/>
              <a:gd name="connsiteX0" fmla="*/ 0 w 1089572"/>
              <a:gd name="connsiteY0" fmla="*/ 1050533 h 2832993"/>
              <a:gd name="connsiteX1" fmla="*/ 1083583 w 1089572"/>
              <a:gd name="connsiteY1" fmla="*/ 1039572 h 2832993"/>
              <a:gd name="connsiteX2" fmla="*/ 195329 w 1089572"/>
              <a:gd name="connsiteY2" fmla="*/ 360 h 2832993"/>
              <a:gd name="connsiteX0" fmla="*/ 0 w 1090615"/>
              <a:gd name="connsiteY0" fmla="*/ 1271235 h 3053695"/>
              <a:gd name="connsiteX1" fmla="*/ 737092 w 1090615"/>
              <a:gd name="connsiteY1" fmla="*/ 2285163 h 3053695"/>
              <a:gd name="connsiteX2" fmla="*/ 786720 w 1090615"/>
              <a:gd name="connsiteY2" fmla="*/ 3053695 h 3053695"/>
              <a:gd name="connsiteX3" fmla="*/ 1 w 1090615"/>
              <a:gd name="connsiteY3" fmla="*/ 2869906 h 3053695"/>
              <a:gd name="connsiteX4" fmla="*/ 0 w 1090615"/>
              <a:gd name="connsiteY4" fmla="*/ 1271235 h 3053695"/>
              <a:gd name="connsiteX0" fmla="*/ 0 w 1090615"/>
              <a:gd name="connsiteY0" fmla="*/ 1271235 h 3053695"/>
              <a:gd name="connsiteX1" fmla="*/ 1083583 w 1090615"/>
              <a:gd name="connsiteY1" fmla="*/ 1260274 h 3053695"/>
              <a:gd name="connsiteX2" fmla="*/ 347950 w 1090615"/>
              <a:gd name="connsiteY2" fmla="*/ 291 h 3053695"/>
              <a:gd name="connsiteX0" fmla="*/ 0 w 1095595"/>
              <a:gd name="connsiteY0" fmla="*/ 1489472 h 3271932"/>
              <a:gd name="connsiteX1" fmla="*/ 737092 w 1095595"/>
              <a:gd name="connsiteY1" fmla="*/ 2503400 h 3271932"/>
              <a:gd name="connsiteX2" fmla="*/ 786720 w 1095595"/>
              <a:gd name="connsiteY2" fmla="*/ 3271932 h 3271932"/>
              <a:gd name="connsiteX3" fmla="*/ 1 w 1095595"/>
              <a:gd name="connsiteY3" fmla="*/ 3088143 h 3271932"/>
              <a:gd name="connsiteX4" fmla="*/ 0 w 1095595"/>
              <a:gd name="connsiteY4" fmla="*/ 1489472 h 3271932"/>
              <a:gd name="connsiteX0" fmla="*/ 0 w 1095595"/>
              <a:gd name="connsiteY0" fmla="*/ 1489472 h 3271932"/>
              <a:gd name="connsiteX1" fmla="*/ 1083583 w 1095595"/>
              <a:gd name="connsiteY1" fmla="*/ 1478511 h 3271932"/>
              <a:gd name="connsiteX2" fmla="*/ 711675 w 1095595"/>
              <a:gd name="connsiteY2" fmla="*/ 243 h 3271932"/>
              <a:gd name="connsiteX0" fmla="*/ 0 w 1074437"/>
              <a:gd name="connsiteY0" fmla="*/ 1489449 h 3271909"/>
              <a:gd name="connsiteX1" fmla="*/ 737092 w 1074437"/>
              <a:gd name="connsiteY1" fmla="*/ 2503377 h 3271909"/>
              <a:gd name="connsiteX2" fmla="*/ 786720 w 1074437"/>
              <a:gd name="connsiteY2" fmla="*/ 3271909 h 3271909"/>
              <a:gd name="connsiteX3" fmla="*/ 1 w 1074437"/>
              <a:gd name="connsiteY3" fmla="*/ 3088120 h 3271909"/>
              <a:gd name="connsiteX4" fmla="*/ 0 w 1074437"/>
              <a:gd name="connsiteY4" fmla="*/ 1489449 h 3271909"/>
              <a:gd name="connsiteX0" fmla="*/ 0 w 1074437"/>
              <a:gd name="connsiteY0" fmla="*/ 1489449 h 3271909"/>
              <a:gd name="connsiteX1" fmla="*/ 1061896 w 1074437"/>
              <a:gd name="connsiteY1" fmla="*/ 1639069 h 3271909"/>
              <a:gd name="connsiteX2" fmla="*/ 711675 w 1074437"/>
              <a:gd name="connsiteY2" fmla="*/ 220 h 3271909"/>
              <a:gd name="connsiteX0" fmla="*/ 0 w 1075748"/>
              <a:gd name="connsiteY0" fmla="*/ 1399561 h 3182021"/>
              <a:gd name="connsiteX1" fmla="*/ 737092 w 1075748"/>
              <a:gd name="connsiteY1" fmla="*/ 2413489 h 3182021"/>
              <a:gd name="connsiteX2" fmla="*/ 786720 w 1075748"/>
              <a:gd name="connsiteY2" fmla="*/ 3182021 h 3182021"/>
              <a:gd name="connsiteX3" fmla="*/ 1 w 1075748"/>
              <a:gd name="connsiteY3" fmla="*/ 2998232 h 3182021"/>
              <a:gd name="connsiteX4" fmla="*/ 0 w 1075748"/>
              <a:gd name="connsiteY4" fmla="*/ 1399561 h 3182021"/>
              <a:gd name="connsiteX0" fmla="*/ 0 w 1075748"/>
              <a:gd name="connsiteY0" fmla="*/ 1399561 h 3182021"/>
              <a:gd name="connsiteX1" fmla="*/ 1061896 w 1075748"/>
              <a:gd name="connsiteY1" fmla="*/ 1549181 h 3182021"/>
              <a:gd name="connsiteX2" fmla="*/ 758268 w 1075748"/>
              <a:gd name="connsiteY2" fmla="*/ 233 h 3182021"/>
              <a:gd name="connsiteX0" fmla="*/ 0 w 1025076"/>
              <a:gd name="connsiteY0" fmla="*/ 1399471 h 3181931"/>
              <a:gd name="connsiteX1" fmla="*/ 737092 w 1025076"/>
              <a:gd name="connsiteY1" fmla="*/ 2413399 h 3181931"/>
              <a:gd name="connsiteX2" fmla="*/ 786720 w 1025076"/>
              <a:gd name="connsiteY2" fmla="*/ 3181931 h 3181931"/>
              <a:gd name="connsiteX3" fmla="*/ 1 w 1025076"/>
              <a:gd name="connsiteY3" fmla="*/ 2998142 h 3181931"/>
              <a:gd name="connsiteX4" fmla="*/ 0 w 1025076"/>
              <a:gd name="connsiteY4" fmla="*/ 1399471 h 3181931"/>
              <a:gd name="connsiteX0" fmla="*/ 0 w 1025076"/>
              <a:gd name="connsiteY0" fmla="*/ 1399471 h 3181931"/>
              <a:gd name="connsiteX1" fmla="*/ 1009376 w 1025076"/>
              <a:gd name="connsiteY1" fmla="*/ 2459872 h 3181931"/>
              <a:gd name="connsiteX2" fmla="*/ 758268 w 1025076"/>
              <a:gd name="connsiteY2" fmla="*/ 143 h 3181931"/>
              <a:gd name="connsiteX0" fmla="*/ 0 w 1051440"/>
              <a:gd name="connsiteY0" fmla="*/ 717516 h 2499976"/>
              <a:gd name="connsiteX1" fmla="*/ 737092 w 1051440"/>
              <a:gd name="connsiteY1" fmla="*/ 1731444 h 2499976"/>
              <a:gd name="connsiteX2" fmla="*/ 786720 w 1051440"/>
              <a:gd name="connsiteY2" fmla="*/ 2499976 h 2499976"/>
              <a:gd name="connsiteX3" fmla="*/ 1 w 1051440"/>
              <a:gd name="connsiteY3" fmla="*/ 2316187 h 2499976"/>
              <a:gd name="connsiteX4" fmla="*/ 0 w 1051440"/>
              <a:gd name="connsiteY4" fmla="*/ 717516 h 2499976"/>
              <a:gd name="connsiteX0" fmla="*/ 0 w 1051440"/>
              <a:gd name="connsiteY0" fmla="*/ 717516 h 2499976"/>
              <a:gd name="connsiteX1" fmla="*/ 1009376 w 1051440"/>
              <a:gd name="connsiteY1" fmla="*/ 1777917 h 2499976"/>
              <a:gd name="connsiteX2" fmla="*/ 1006818 w 1051440"/>
              <a:gd name="connsiteY2" fmla="*/ 201 h 2499976"/>
              <a:gd name="connsiteX0" fmla="*/ 0 w 1018133"/>
              <a:gd name="connsiteY0" fmla="*/ 253063 h 2035523"/>
              <a:gd name="connsiteX1" fmla="*/ 737092 w 1018133"/>
              <a:gd name="connsiteY1" fmla="*/ 1266991 h 2035523"/>
              <a:gd name="connsiteX2" fmla="*/ 786720 w 1018133"/>
              <a:gd name="connsiteY2" fmla="*/ 2035523 h 2035523"/>
              <a:gd name="connsiteX3" fmla="*/ 1 w 1018133"/>
              <a:gd name="connsiteY3" fmla="*/ 1851734 h 2035523"/>
              <a:gd name="connsiteX4" fmla="*/ 0 w 1018133"/>
              <a:gd name="connsiteY4" fmla="*/ 253063 h 2035523"/>
              <a:gd name="connsiteX0" fmla="*/ 0 w 1018133"/>
              <a:gd name="connsiteY0" fmla="*/ 253063 h 2035523"/>
              <a:gd name="connsiteX1" fmla="*/ 1009376 w 1018133"/>
              <a:gd name="connsiteY1" fmla="*/ 1313464 h 2035523"/>
              <a:gd name="connsiteX2" fmla="*/ 446452 w 1018133"/>
              <a:gd name="connsiteY2" fmla="*/ 278 h 2035523"/>
              <a:gd name="connsiteX0" fmla="*/ 0 w 1018132"/>
              <a:gd name="connsiteY0" fmla="*/ 253063 h 2035523"/>
              <a:gd name="connsiteX1" fmla="*/ 737092 w 1018132"/>
              <a:gd name="connsiteY1" fmla="*/ 1266991 h 2035523"/>
              <a:gd name="connsiteX2" fmla="*/ 786720 w 1018132"/>
              <a:gd name="connsiteY2" fmla="*/ 2035523 h 2035523"/>
              <a:gd name="connsiteX3" fmla="*/ 1 w 1018132"/>
              <a:gd name="connsiteY3" fmla="*/ 1851734 h 2035523"/>
              <a:gd name="connsiteX4" fmla="*/ 0 w 1018132"/>
              <a:gd name="connsiteY4" fmla="*/ 253063 h 2035523"/>
              <a:gd name="connsiteX0" fmla="*/ 0 w 1018132"/>
              <a:gd name="connsiteY0" fmla="*/ 253063 h 2035523"/>
              <a:gd name="connsiteX1" fmla="*/ 1009376 w 1018132"/>
              <a:gd name="connsiteY1" fmla="*/ 1313464 h 2035523"/>
              <a:gd name="connsiteX2" fmla="*/ 446452 w 1018132"/>
              <a:gd name="connsiteY2" fmla="*/ 277 h 2035523"/>
              <a:gd name="connsiteX0" fmla="*/ 0 w 791971"/>
              <a:gd name="connsiteY0" fmla="*/ 253003 h 2035463"/>
              <a:gd name="connsiteX1" fmla="*/ 737092 w 791971"/>
              <a:gd name="connsiteY1" fmla="*/ 1266931 h 2035463"/>
              <a:gd name="connsiteX2" fmla="*/ 786720 w 791971"/>
              <a:gd name="connsiteY2" fmla="*/ 2035463 h 2035463"/>
              <a:gd name="connsiteX3" fmla="*/ 1 w 791971"/>
              <a:gd name="connsiteY3" fmla="*/ 1851674 h 2035463"/>
              <a:gd name="connsiteX4" fmla="*/ 0 w 791971"/>
              <a:gd name="connsiteY4" fmla="*/ 253003 h 2035463"/>
              <a:gd name="connsiteX0" fmla="*/ 0 w 791971"/>
              <a:gd name="connsiteY0" fmla="*/ 253003 h 2035463"/>
              <a:gd name="connsiteX1" fmla="*/ 764217 w 791971"/>
              <a:gd name="connsiteY1" fmla="*/ 1650055 h 2035463"/>
              <a:gd name="connsiteX2" fmla="*/ 446452 w 791971"/>
              <a:gd name="connsiteY2" fmla="*/ 217 h 2035463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0 w 791971"/>
              <a:gd name="connsiteY0" fmla="*/ 134348 h 1916808"/>
              <a:gd name="connsiteX1" fmla="*/ 737092 w 791971"/>
              <a:gd name="connsiteY1" fmla="*/ 1148276 h 1916808"/>
              <a:gd name="connsiteX2" fmla="*/ 786720 w 791971"/>
              <a:gd name="connsiteY2" fmla="*/ 1916808 h 1916808"/>
              <a:gd name="connsiteX3" fmla="*/ 1 w 791971"/>
              <a:gd name="connsiteY3" fmla="*/ 1733019 h 1916808"/>
              <a:gd name="connsiteX4" fmla="*/ 0 w 791971"/>
              <a:gd name="connsiteY4" fmla="*/ 134348 h 1916808"/>
              <a:gd name="connsiteX0" fmla="*/ 0 w 791971"/>
              <a:gd name="connsiteY0" fmla="*/ 134348 h 1916808"/>
              <a:gd name="connsiteX1" fmla="*/ 764217 w 791971"/>
              <a:gd name="connsiteY1" fmla="*/ 1531400 h 1916808"/>
              <a:gd name="connsiteX2" fmla="*/ 174139 w 791971"/>
              <a:gd name="connsiteY2" fmla="*/ 198 h 1916808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4"/>
              <a:gd name="connsiteY0" fmla="*/ 134351 h 1916811"/>
              <a:gd name="connsiteX1" fmla="*/ 737092 w 882464"/>
              <a:gd name="connsiteY1" fmla="*/ 1148279 h 1916811"/>
              <a:gd name="connsiteX2" fmla="*/ 786720 w 882464"/>
              <a:gd name="connsiteY2" fmla="*/ 1916811 h 1916811"/>
              <a:gd name="connsiteX3" fmla="*/ 1 w 882464"/>
              <a:gd name="connsiteY3" fmla="*/ 1733022 h 1916811"/>
              <a:gd name="connsiteX4" fmla="*/ 0 w 882464"/>
              <a:gd name="connsiteY4" fmla="*/ 134351 h 1916811"/>
              <a:gd name="connsiteX0" fmla="*/ 0 w 882464"/>
              <a:gd name="connsiteY0" fmla="*/ 134351 h 1916811"/>
              <a:gd name="connsiteX1" fmla="*/ 882461 w 882464"/>
              <a:gd name="connsiteY1" fmla="*/ 1501931 h 1916811"/>
              <a:gd name="connsiteX2" fmla="*/ 174139 w 882464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8525"/>
              <a:gd name="connsiteY0" fmla="*/ 823581 h 2606041"/>
              <a:gd name="connsiteX1" fmla="*/ 737092 w 898525"/>
              <a:gd name="connsiteY1" fmla="*/ 1837509 h 2606041"/>
              <a:gd name="connsiteX2" fmla="*/ 786720 w 898525"/>
              <a:gd name="connsiteY2" fmla="*/ 2606041 h 2606041"/>
              <a:gd name="connsiteX3" fmla="*/ 1 w 898525"/>
              <a:gd name="connsiteY3" fmla="*/ 2422252 h 2606041"/>
              <a:gd name="connsiteX4" fmla="*/ 0 w 898525"/>
              <a:gd name="connsiteY4" fmla="*/ 823581 h 2606041"/>
              <a:gd name="connsiteX0" fmla="*/ 0 w 898525"/>
              <a:gd name="connsiteY0" fmla="*/ 823581 h 2606041"/>
              <a:gd name="connsiteX1" fmla="*/ 882461 w 898525"/>
              <a:gd name="connsiteY1" fmla="*/ 2191161 h 2606041"/>
              <a:gd name="connsiteX2" fmla="*/ 274699 w 898525"/>
              <a:gd name="connsiteY2" fmla="*/ 161 h 2606041"/>
              <a:gd name="connsiteX0" fmla="*/ 0 w 943448"/>
              <a:gd name="connsiteY0" fmla="*/ 823682 h 2606142"/>
              <a:gd name="connsiteX1" fmla="*/ 737092 w 943448"/>
              <a:gd name="connsiteY1" fmla="*/ 1837610 h 2606142"/>
              <a:gd name="connsiteX2" fmla="*/ 786720 w 943448"/>
              <a:gd name="connsiteY2" fmla="*/ 2606142 h 2606142"/>
              <a:gd name="connsiteX3" fmla="*/ 1 w 943448"/>
              <a:gd name="connsiteY3" fmla="*/ 2422353 h 2606142"/>
              <a:gd name="connsiteX4" fmla="*/ 0 w 943448"/>
              <a:gd name="connsiteY4" fmla="*/ 823682 h 2606142"/>
              <a:gd name="connsiteX0" fmla="*/ 0 w 943448"/>
              <a:gd name="connsiteY0" fmla="*/ 823682 h 2606142"/>
              <a:gd name="connsiteX1" fmla="*/ 928234 w 943448"/>
              <a:gd name="connsiteY1" fmla="*/ 1377879 h 2606142"/>
              <a:gd name="connsiteX2" fmla="*/ 274699 w 943448"/>
              <a:gd name="connsiteY2" fmla="*/ 262 h 2606142"/>
              <a:gd name="connsiteX0" fmla="*/ 0 w 943449"/>
              <a:gd name="connsiteY0" fmla="*/ 823682 h 2606142"/>
              <a:gd name="connsiteX1" fmla="*/ 737092 w 943449"/>
              <a:gd name="connsiteY1" fmla="*/ 1837610 h 2606142"/>
              <a:gd name="connsiteX2" fmla="*/ 786720 w 943449"/>
              <a:gd name="connsiteY2" fmla="*/ 2606142 h 2606142"/>
              <a:gd name="connsiteX3" fmla="*/ 1 w 943449"/>
              <a:gd name="connsiteY3" fmla="*/ 2422353 h 2606142"/>
              <a:gd name="connsiteX4" fmla="*/ 0 w 943449"/>
              <a:gd name="connsiteY4" fmla="*/ 823682 h 2606142"/>
              <a:gd name="connsiteX0" fmla="*/ 0 w 943449"/>
              <a:gd name="connsiteY0" fmla="*/ 823682 h 2606142"/>
              <a:gd name="connsiteX1" fmla="*/ 928234 w 943449"/>
              <a:gd name="connsiteY1" fmla="*/ 1377879 h 2606142"/>
              <a:gd name="connsiteX2" fmla="*/ 274699 w 943449"/>
              <a:gd name="connsiteY2" fmla="*/ 262 h 2606142"/>
              <a:gd name="connsiteX0" fmla="*/ 0 w 818128"/>
              <a:gd name="connsiteY0" fmla="*/ 823621 h 2606081"/>
              <a:gd name="connsiteX1" fmla="*/ 737092 w 818128"/>
              <a:gd name="connsiteY1" fmla="*/ 1837549 h 2606081"/>
              <a:gd name="connsiteX2" fmla="*/ 786720 w 818128"/>
              <a:gd name="connsiteY2" fmla="*/ 2606081 h 2606081"/>
              <a:gd name="connsiteX3" fmla="*/ 1 w 818128"/>
              <a:gd name="connsiteY3" fmla="*/ 2422292 h 2606081"/>
              <a:gd name="connsiteX4" fmla="*/ 0 w 818128"/>
              <a:gd name="connsiteY4" fmla="*/ 823621 h 2606081"/>
              <a:gd name="connsiteX0" fmla="*/ 0 w 818128"/>
              <a:gd name="connsiteY0" fmla="*/ 823621 h 2606081"/>
              <a:gd name="connsiteX1" fmla="*/ 800274 w 818128"/>
              <a:gd name="connsiteY1" fmla="*/ 1780610 h 2606081"/>
              <a:gd name="connsiteX2" fmla="*/ 274699 w 818128"/>
              <a:gd name="connsiteY2" fmla="*/ 201 h 2606081"/>
              <a:gd name="connsiteX0" fmla="*/ 165634 w 977085"/>
              <a:gd name="connsiteY0" fmla="*/ 1 h 1782461"/>
              <a:gd name="connsiteX1" fmla="*/ 902726 w 977085"/>
              <a:gd name="connsiteY1" fmla="*/ 1013929 h 1782461"/>
              <a:gd name="connsiteX2" fmla="*/ 952354 w 977085"/>
              <a:gd name="connsiteY2" fmla="*/ 1782461 h 1782461"/>
              <a:gd name="connsiteX3" fmla="*/ 165635 w 977085"/>
              <a:gd name="connsiteY3" fmla="*/ 1598672 h 1782461"/>
              <a:gd name="connsiteX4" fmla="*/ 165634 w 977085"/>
              <a:gd name="connsiteY4" fmla="*/ 1 h 1782461"/>
              <a:gd name="connsiteX0" fmla="*/ 165634 w 977085"/>
              <a:gd name="connsiteY0" fmla="*/ 1 h 1782461"/>
              <a:gd name="connsiteX1" fmla="*/ 965908 w 977085"/>
              <a:gd name="connsiteY1" fmla="*/ 956990 h 1782461"/>
              <a:gd name="connsiteX2" fmla="*/ 0 w 977085"/>
              <a:gd name="connsiteY2" fmla="*/ 149261 h 1782461"/>
              <a:gd name="connsiteX0" fmla="*/ 165634 w 965908"/>
              <a:gd name="connsiteY0" fmla="*/ -1 h 1782459"/>
              <a:gd name="connsiteX1" fmla="*/ 902726 w 965908"/>
              <a:gd name="connsiteY1" fmla="*/ 1013927 h 1782459"/>
              <a:gd name="connsiteX2" fmla="*/ 952354 w 965908"/>
              <a:gd name="connsiteY2" fmla="*/ 1782459 h 1782459"/>
              <a:gd name="connsiteX3" fmla="*/ 165635 w 965908"/>
              <a:gd name="connsiteY3" fmla="*/ 1598670 h 1782459"/>
              <a:gd name="connsiteX4" fmla="*/ 165634 w 965908"/>
              <a:gd name="connsiteY4" fmla="*/ -1 h 1782459"/>
              <a:gd name="connsiteX0" fmla="*/ 165634 w 965908"/>
              <a:gd name="connsiteY0" fmla="*/ -1 h 1782459"/>
              <a:gd name="connsiteX1" fmla="*/ 965908 w 965908"/>
              <a:gd name="connsiteY1" fmla="*/ 956988 h 1782459"/>
              <a:gd name="connsiteX2" fmla="*/ 0 w 965908"/>
              <a:gd name="connsiteY2" fmla="*/ 149259 h 1782459"/>
              <a:gd name="connsiteX0" fmla="*/ 165634 w 967735"/>
              <a:gd name="connsiteY0" fmla="*/ 1 h 1782461"/>
              <a:gd name="connsiteX1" fmla="*/ 902726 w 967735"/>
              <a:gd name="connsiteY1" fmla="*/ 1013929 h 1782461"/>
              <a:gd name="connsiteX2" fmla="*/ 952354 w 967735"/>
              <a:gd name="connsiteY2" fmla="*/ 1782461 h 1782461"/>
              <a:gd name="connsiteX3" fmla="*/ 165635 w 967735"/>
              <a:gd name="connsiteY3" fmla="*/ 1598672 h 1782461"/>
              <a:gd name="connsiteX4" fmla="*/ 165634 w 967735"/>
              <a:gd name="connsiteY4" fmla="*/ 1 h 1782461"/>
              <a:gd name="connsiteX0" fmla="*/ 165634 w 967735"/>
              <a:gd name="connsiteY0" fmla="*/ 1 h 1782461"/>
              <a:gd name="connsiteX1" fmla="*/ 965908 w 967735"/>
              <a:gd name="connsiteY1" fmla="*/ 956990 h 1782461"/>
              <a:gd name="connsiteX2" fmla="*/ 0 w 967735"/>
              <a:gd name="connsiteY2" fmla="*/ 149261 h 1782461"/>
              <a:gd name="connsiteX0" fmla="*/ 221788 w 1023889"/>
              <a:gd name="connsiteY0" fmla="*/ -1 h 1782459"/>
              <a:gd name="connsiteX1" fmla="*/ 958880 w 1023889"/>
              <a:gd name="connsiteY1" fmla="*/ 1013927 h 1782459"/>
              <a:gd name="connsiteX2" fmla="*/ 1008508 w 1023889"/>
              <a:gd name="connsiteY2" fmla="*/ 1782459 h 1782459"/>
              <a:gd name="connsiteX3" fmla="*/ 221789 w 1023889"/>
              <a:gd name="connsiteY3" fmla="*/ 1598670 h 1782459"/>
              <a:gd name="connsiteX4" fmla="*/ 221788 w 1023889"/>
              <a:gd name="connsiteY4" fmla="*/ -1 h 1782459"/>
              <a:gd name="connsiteX0" fmla="*/ 221788 w 1023889"/>
              <a:gd name="connsiteY0" fmla="*/ -1 h 1782459"/>
              <a:gd name="connsiteX1" fmla="*/ 1022062 w 1023889"/>
              <a:gd name="connsiteY1" fmla="*/ 956988 h 1782459"/>
              <a:gd name="connsiteX2" fmla="*/ 0 w 1023889"/>
              <a:gd name="connsiteY2" fmla="*/ 959995 h 1782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889" h="1782459" stroke="0" extrusionOk="0">
                <a:moveTo>
                  <a:pt x="221788" y="-1"/>
                </a:moveTo>
                <a:cubicBezTo>
                  <a:pt x="547376" y="-1"/>
                  <a:pt x="839790" y="402237"/>
                  <a:pt x="958880" y="1013927"/>
                </a:cubicBezTo>
                <a:cubicBezTo>
                  <a:pt x="1006400" y="1258010"/>
                  <a:pt x="1023444" y="1521943"/>
                  <a:pt x="1008508" y="1782459"/>
                </a:cubicBezTo>
                <a:lnTo>
                  <a:pt x="221789" y="1598670"/>
                </a:lnTo>
                <a:cubicBezTo>
                  <a:pt x="221789" y="1065780"/>
                  <a:pt x="221788" y="532889"/>
                  <a:pt x="221788" y="-1"/>
                </a:cubicBezTo>
                <a:close/>
              </a:path>
              <a:path w="1023889" h="1782459" fill="none">
                <a:moveTo>
                  <a:pt x="221788" y="-1"/>
                </a:moveTo>
                <a:cubicBezTo>
                  <a:pt x="547376" y="-1"/>
                  <a:pt x="1058295" y="654158"/>
                  <a:pt x="1022062" y="956988"/>
                </a:cubicBezTo>
                <a:cubicBezTo>
                  <a:pt x="921518" y="1178348"/>
                  <a:pt x="10749" y="938730"/>
                  <a:pt x="0" y="959995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84" name="Gruppe 83">
            <a:extLst>
              <a:ext uri="{FF2B5EF4-FFF2-40B4-BE49-F238E27FC236}">
                <a16:creationId xmlns:a16="http://schemas.microsoft.com/office/drawing/2014/main" id="{A9491AA0-8BA6-4425-B8FD-B5F35315DA20}"/>
              </a:ext>
            </a:extLst>
          </p:cNvPr>
          <p:cNvGrpSpPr>
            <a:grpSpLocks noChangeAspect="1"/>
          </p:cNvGrpSpPr>
          <p:nvPr/>
        </p:nvGrpSpPr>
        <p:grpSpPr>
          <a:xfrm>
            <a:off x="2067695" y="890265"/>
            <a:ext cx="209628" cy="190837"/>
            <a:chOff x="3863317" y="504266"/>
            <a:chExt cx="232920" cy="21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114" name="Håndskrift 113">
                  <a:extLst>
                    <a:ext uri="{FF2B5EF4-FFF2-40B4-BE49-F238E27FC236}">
                      <a16:creationId xmlns:a16="http://schemas.microsoft.com/office/drawing/2014/main" id="{B9D4EC85-554B-4ED2-930E-0F0D8B86D6F9}"/>
                    </a:ext>
                  </a:extLst>
                </p14:cNvPr>
                <p14:cNvContentPartPr/>
                <p14:nvPr/>
              </p14:nvContentPartPr>
              <p14:xfrm>
                <a:off x="3863317" y="504266"/>
                <a:ext cx="232920" cy="212040"/>
              </p14:xfrm>
            </p:contentPart>
          </mc:Choice>
          <mc:Fallback xmlns="">
            <p:pic>
              <p:nvPicPr>
                <p:cNvPr id="114" name="Håndskrift 113">
                  <a:extLst>
                    <a:ext uri="{FF2B5EF4-FFF2-40B4-BE49-F238E27FC236}">
                      <a16:creationId xmlns:a16="http://schemas.microsoft.com/office/drawing/2014/main" id="{B9D4EC85-554B-4ED2-930E-0F0D8B86D6F9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3854317" y="495626"/>
                  <a:ext cx="250560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115" name="Håndskrift 114">
                  <a:extLst>
                    <a:ext uri="{FF2B5EF4-FFF2-40B4-BE49-F238E27FC236}">
                      <a16:creationId xmlns:a16="http://schemas.microsoft.com/office/drawing/2014/main" id="{44FA602C-DABF-4600-BC3D-0BF75A4CE215}"/>
                    </a:ext>
                  </a:extLst>
                </p14:cNvPr>
                <p14:cNvContentPartPr/>
                <p14:nvPr/>
              </p14:nvContentPartPr>
              <p14:xfrm>
                <a:off x="3919837" y="580226"/>
                <a:ext cx="16560" cy="16560"/>
              </p14:xfrm>
            </p:contentPart>
          </mc:Choice>
          <mc:Fallback xmlns="">
            <p:pic>
              <p:nvPicPr>
                <p:cNvPr id="115" name="Håndskrift 114">
                  <a:extLst>
                    <a:ext uri="{FF2B5EF4-FFF2-40B4-BE49-F238E27FC236}">
                      <a16:creationId xmlns:a16="http://schemas.microsoft.com/office/drawing/2014/main" id="{44FA602C-DABF-4600-BC3D-0BF75A4CE215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3910837" y="571226"/>
                  <a:ext cx="3420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116" name="Håndskrift 115">
                  <a:extLst>
                    <a:ext uri="{FF2B5EF4-FFF2-40B4-BE49-F238E27FC236}">
                      <a16:creationId xmlns:a16="http://schemas.microsoft.com/office/drawing/2014/main" id="{38EDBFA1-3BB0-419D-96FD-3A4CFAB97A24}"/>
                    </a:ext>
                  </a:extLst>
                </p14:cNvPr>
                <p14:cNvContentPartPr/>
                <p14:nvPr/>
              </p14:nvContentPartPr>
              <p14:xfrm>
                <a:off x="3913717" y="634224"/>
                <a:ext cx="132120" cy="32040"/>
              </p14:xfrm>
            </p:contentPart>
          </mc:Choice>
          <mc:Fallback xmlns="">
            <p:pic>
              <p:nvPicPr>
                <p:cNvPr id="116" name="Håndskrift 115">
                  <a:extLst>
                    <a:ext uri="{FF2B5EF4-FFF2-40B4-BE49-F238E27FC236}">
                      <a16:creationId xmlns:a16="http://schemas.microsoft.com/office/drawing/2014/main" id="{38EDBFA1-3BB0-419D-96FD-3A4CFAB97A24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3904717" y="625584"/>
                  <a:ext cx="14976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117" name="Håndskrift 116">
                  <a:extLst>
                    <a:ext uri="{FF2B5EF4-FFF2-40B4-BE49-F238E27FC236}">
                      <a16:creationId xmlns:a16="http://schemas.microsoft.com/office/drawing/2014/main" id="{F358BA0B-1103-43EA-8106-122EE2595484}"/>
                    </a:ext>
                  </a:extLst>
                </p14:cNvPr>
                <p14:cNvContentPartPr/>
                <p14:nvPr/>
              </p14:nvContentPartPr>
              <p14:xfrm>
                <a:off x="3999757" y="572032"/>
                <a:ext cx="16560" cy="16560"/>
              </p14:xfrm>
            </p:contentPart>
          </mc:Choice>
          <mc:Fallback xmlns="">
            <p:pic>
              <p:nvPicPr>
                <p:cNvPr id="117" name="Håndskrift 116">
                  <a:extLst>
                    <a:ext uri="{FF2B5EF4-FFF2-40B4-BE49-F238E27FC236}">
                      <a16:creationId xmlns:a16="http://schemas.microsoft.com/office/drawing/2014/main" id="{F358BA0B-1103-43EA-8106-122EE2595484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3990757" y="563032"/>
                  <a:ext cx="34200" cy="3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8" name="Gruppe 117">
            <a:extLst>
              <a:ext uri="{FF2B5EF4-FFF2-40B4-BE49-F238E27FC236}">
                <a16:creationId xmlns:a16="http://schemas.microsoft.com/office/drawing/2014/main" id="{A3326A32-98E0-4E87-98ED-F9D9542FAF19}"/>
              </a:ext>
            </a:extLst>
          </p:cNvPr>
          <p:cNvGrpSpPr>
            <a:grpSpLocks noChangeAspect="1"/>
          </p:cNvGrpSpPr>
          <p:nvPr/>
        </p:nvGrpSpPr>
        <p:grpSpPr>
          <a:xfrm>
            <a:off x="5547292" y="2871843"/>
            <a:ext cx="682678" cy="244503"/>
            <a:chOff x="6866054" y="2034680"/>
            <a:chExt cx="758531" cy="27167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119" name="Håndskrift 118">
                  <a:extLst>
                    <a:ext uri="{FF2B5EF4-FFF2-40B4-BE49-F238E27FC236}">
                      <a16:creationId xmlns:a16="http://schemas.microsoft.com/office/drawing/2014/main" id="{49BB185C-4E24-4016-AE85-809C037F71E9}"/>
                    </a:ext>
                  </a:extLst>
                </p14:cNvPr>
                <p14:cNvContentPartPr/>
                <p14:nvPr/>
              </p14:nvContentPartPr>
              <p14:xfrm>
                <a:off x="6866054" y="2041750"/>
                <a:ext cx="280800" cy="264600"/>
              </p14:xfrm>
            </p:contentPart>
          </mc:Choice>
          <mc:Fallback xmlns="">
            <p:pic>
              <p:nvPicPr>
                <p:cNvPr id="40" name="Håndskrift 39">
                  <a:extLst>
                    <a:ext uri="{FF2B5EF4-FFF2-40B4-BE49-F238E27FC236}">
                      <a16:creationId xmlns:a16="http://schemas.microsoft.com/office/drawing/2014/main" id="{153E7B11-8A4C-4A78-82EE-EDA07C89E16D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6848054" y="2023750"/>
                  <a:ext cx="316440" cy="30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120" name="Håndskrift 119">
                  <a:extLst>
                    <a:ext uri="{FF2B5EF4-FFF2-40B4-BE49-F238E27FC236}">
                      <a16:creationId xmlns:a16="http://schemas.microsoft.com/office/drawing/2014/main" id="{93E7501F-593D-40E4-9511-325192150948}"/>
                    </a:ext>
                  </a:extLst>
                </p14:cNvPr>
                <p14:cNvContentPartPr/>
                <p14:nvPr/>
              </p14:nvContentPartPr>
              <p14:xfrm>
                <a:off x="7244736" y="2034680"/>
                <a:ext cx="280800" cy="264600"/>
              </p14:xfrm>
            </p:contentPart>
          </mc:Choice>
          <mc:Fallback xmlns="">
            <p:pic>
              <p:nvPicPr>
                <p:cNvPr id="41" name="Håndskrift 40">
                  <a:extLst>
                    <a:ext uri="{FF2B5EF4-FFF2-40B4-BE49-F238E27FC236}">
                      <a16:creationId xmlns:a16="http://schemas.microsoft.com/office/drawing/2014/main" id="{DEAF27F1-49F9-484D-B9C0-6A10E23117A4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7226736" y="2016680"/>
                  <a:ext cx="316440" cy="30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121" name="Håndskrift 120">
                  <a:extLst>
                    <a:ext uri="{FF2B5EF4-FFF2-40B4-BE49-F238E27FC236}">
                      <a16:creationId xmlns:a16="http://schemas.microsoft.com/office/drawing/2014/main" id="{C0AC4818-B1D7-4166-BDDD-760B4F7AAAF0}"/>
                    </a:ext>
                  </a:extLst>
                </p14:cNvPr>
                <p14:cNvContentPartPr/>
                <p14:nvPr/>
              </p14:nvContentPartPr>
              <p14:xfrm>
                <a:off x="7139819" y="2093853"/>
                <a:ext cx="95040" cy="31680"/>
              </p14:xfrm>
            </p:contentPart>
          </mc:Choice>
          <mc:Fallback xmlns="">
            <p:pic>
              <p:nvPicPr>
                <p:cNvPr id="42" name="Håndskrift 41">
                  <a:extLst>
                    <a:ext uri="{FF2B5EF4-FFF2-40B4-BE49-F238E27FC236}">
                      <a16:creationId xmlns:a16="http://schemas.microsoft.com/office/drawing/2014/main" id="{B8A3AD0B-E2D5-470E-80CE-C830F4BF7EBF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7121819" y="2075853"/>
                  <a:ext cx="13068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122" name="Håndskrift 121">
                  <a:extLst>
                    <a:ext uri="{FF2B5EF4-FFF2-40B4-BE49-F238E27FC236}">
                      <a16:creationId xmlns:a16="http://schemas.microsoft.com/office/drawing/2014/main" id="{F439FB4D-9BDA-418C-91D4-DB7EA50D2A81}"/>
                    </a:ext>
                  </a:extLst>
                </p14:cNvPr>
                <p14:cNvContentPartPr/>
                <p14:nvPr/>
              </p14:nvContentPartPr>
              <p14:xfrm>
                <a:off x="7535413" y="2061616"/>
                <a:ext cx="89172" cy="48077"/>
              </p14:xfrm>
            </p:contentPart>
          </mc:Choice>
          <mc:Fallback xmlns="">
            <p:pic>
              <p:nvPicPr>
                <p:cNvPr id="43" name="Håndskrift 42">
                  <a:extLst>
                    <a:ext uri="{FF2B5EF4-FFF2-40B4-BE49-F238E27FC236}">
                      <a16:creationId xmlns:a16="http://schemas.microsoft.com/office/drawing/2014/main" id="{E8196A17-7C7B-4723-90BB-70C8C67BC69D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7517435" y="2043677"/>
                  <a:ext cx="124769" cy="83597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91" name="Bue 84">
            <a:extLst>
              <a:ext uri="{FF2B5EF4-FFF2-40B4-BE49-F238E27FC236}">
                <a16:creationId xmlns:a16="http://schemas.microsoft.com/office/drawing/2014/main" id="{AECAD018-D87E-4B1A-8331-D74369A7CF51}"/>
              </a:ext>
            </a:extLst>
          </p:cNvPr>
          <p:cNvSpPr>
            <a:spLocks noChangeAspect="1"/>
          </p:cNvSpPr>
          <p:nvPr/>
        </p:nvSpPr>
        <p:spPr>
          <a:xfrm rot="13421866" flipH="1" flipV="1">
            <a:off x="5469338" y="2591658"/>
            <a:ext cx="1160508" cy="1726125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967045"/>
              <a:gd name="connsiteY0" fmla="*/ 0 h 3227902"/>
              <a:gd name="connsiteX1" fmla="*/ 737092 w 967045"/>
              <a:gd name="connsiteY1" fmla="*/ 1013928 h 3227902"/>
              <a:gd name="connsiteX2" fmla="*/ 786720 w 967045"/>
              <a:gd name="connsiteY2" fmla="*/ 1782460 h 3227902"/>
              <a:gd name="connsiteX3" fmla="*/ 1 w 967045"/>
              <a:gd name="connsiteY3" fmla="*/ 1598671 h 3227902"/>
              <a:gd name="connsiteX4" fmla="*/ 0 w 967045"/>
              <a:gd name="connsiteY4" fmla="*/ 0 h 3227902"/>
              <a:gd name="connsiteX0" fmla="*/ 0 w 967045"/>
              <a:gd name="connsiteY0" fmla="*/ 0 h 3227902"/>
              <a:gd name="connsiteX1" fmla="*/ 966924 w 967045"/>
              <a:gd name="connsiteY1" fmla="*/ 686611 h 3227902"/>
              <a:gd name="connsiteX2" fmla="*/ 275367 w 967045"/>
              <a:gd name="connsiteY2" fmla="*/ 3227903 h 3227902"/>
              <a:gd name="connsiteX0" fmla="*/ 0 w 791971"/>
              <a:gd name="connsiteY0" fmla="*/ 0 h 3227904"/>
              <a:gd name="connsiteX1" fmla="*/ 737092 w 791971"/>
              <a:gd name="connsiteY1" fmla="*/ 1013928 h 3227904"/>
              <a:gd name="connsiteX2" fmla="*/ 786720 w 791971"/>
              <a:gd name="connsiteY2" fmla="*/ 1782460 h 3227904"/>
              <a:gd name="connsiteX3" fmla="*/ 1 w 791971"/>
              <a:gd name="connsiteY3" fmla="*/ 1598671 h 3227904"/>
              <a:gd name="connsiteX4" fmla="*/ 0 w 791971"/>
              <a:gd name="connsiteY4" fmla="*/ 0 h 3227904"/>
              <a:gd name="connsiteX0" fmla="*/ 0 w 791971"/>
              <a:gd name="connsiteY0" fmla="*/ 0 h 3227904"/>
              <a:gd name="connsiteX1" fmla="*/ 606114 w 791971"/>
              <a:gd name="connsiteY1" fmla="*/ 1711942 h 3227904"/>
              <a:gd name="connsiteX2" fmla="*/ 275367 w 791971"/>
              <a:gd name="connsiteY2" fmla="*/ 3227903 h 3227904"/>
              <a:gd name="connsiteX0" fmla="*/ 508693 w 1300664"/>
              <a:gd name="connsiteY0" fmla="*/ 0 h 2478252"/>
              <a:gd name="connsiteX1" fmla="*/ 1245785 w 1300664"/>
              <a:gd name="connsiteY1" fmla="*/ 1013928 h 2478252"/>
              <a:gd name="connsiteX2" fmla="*/ 1295413 w 1300664"/>
              <a:gd name="connsiteY2" fmla="*/ 1782460 h 2478252"/>
              <a:gd name="connsiteX3" fmla="*/ 508694 w 1300664"/>
              <a:gd name="connsiteY3" fmla="*/ 1598671 h 2478252"/>
              <a:gd name="connsiteX4" fmla="*/ 508693 w 1300664"/>
              <a:gd name="connsiteY4" fmla="*/ 0 h 2478252"/>
              <a:gd name="connsiteX0" fmla="*/ 508693 w 1300664"/>
              <a:gd name="connsiteY0" fmla="*/ 0 h 2478252"/>
              <a:gd name="connsiteX1" fmla="*/ 1114807 w 1300664"/>
              <a:gd name="connsiteY1" fmla="*/ 1711942 h 2478252"/>
              <a:gd name="connsiteX2" fmla="*/ 0 w 1300664"/>
              <a:gd name="connsiteY2" fmla="*/ 2478252 h 2478252"/>
              <a:gd name="connsiteX0" fmla="*/ 508693 w 1434341"/>
              <a:gd name="connsiteY0" fmla="*/ 0 h 2478252"/>
              <a:gd name="connsiteX1" fmla="*/ 1245785 w 1434341"/>
              <a:gd name="connsiteY1" fmla="*/ 1013928 h 2478252"/>
              <a:gd name="connsiteX2" fmla="*/ 1295413 w 1434341"/>
              <a:gd name="connsiteY2" fmla="*/ 1782460 h 2478252"/>
              <a:gd name="connsiteX3" fmla="*/ 508694 w 1434341"/>
              <a:gd name="connsiteY3" fmla="*/ 1598671 h 2478252"/>
              <a:gd name="connsiteX4" fmla="*/ 508693 w 1434341"/>
              <a:gd name="connsiteY4" fmla="*/ 0 h 2478252"/>
              <a:gd name="connsiteX0" fmla="*/ 508693 w 1434341"/>
              <a:gd name="connsiteY0" fmla="*/ 0 h 2478252"/>
              <a:gd name="connsiteX1" fmla="*/ 1434283 w 1434341"/>
              <a:gd name="connsiteY1" fmla="*/ 1082261 h 2478252"/>
              <a:gd name="connsiteX2" fmla="*/ 0 w 1434341"/>
              <a:gd name="connsiteY2" fmla="*/ 2478252 h 2478252"/>
              <a:gd name="connsiteX0" fmla="*/ 0 w 925738"/>
              <a:gd name="connsiteY0" fmla="*/ 0 h 2736332"/>
              <a:gd name="connsiteX1" fmla="*/ 737092 w 925738"/>
              <a:gd name="connsiteY1" fmla="*/ 1013928 h 2736332"/>
              <a:gd name="connsiteX2" fmla="*/ 786720 w 925738"/>
              <a:gd name="connsiteY2" fmla="*/ 1782460 h 2736332"/>
              <a:gd name="connsiteX3" fmla="*/ 1 w 925738"/>
              <a:gd name="connsiteY3" fmla="*/ 1598671 h 2736332"/>
              <a:gd name="connsiteX4" fmla="*/ 0 w 925738"/>
              <a:gd name="connsiteY4" fmla="*/ 0 h 2736332"/>
              <a:gd name="connsiteX0" fmla="*/ 0 w 925738"/>
              <a:gd name="connsiteY0" fmla="*/ 0 h 2736332"/>
              <a:gd name="connsiteX1" fmla="*/ 925590 w 925738"/>
              <a:gd name="connsiteY1" fmla="*/ 1082261 h 2736332"/>
              <a:gd name="connsiteX2" fmla="*/ 362400 w 925738"/>
              <a:gd name="connsiteY2" fmla="*/ 2736331 h 2736332"/>
              <a:gd name="connsiteX0" fmla="*/ 0 w 927122"/>
              <a:gd name="connsiteY0" fmla="*/ 0 h 1782460"/>
              <a:gd name="connsiteX1" fmla="*/ 737092 w 927122"/>
              <a:gd name="connsiteY1" fmla="*/ 1013928 h 1782460"/>
              <a:gd name="connsiteX2" fmla="*/ 786720 w 927122"/>
              <a:gd name="connsiteY2" fmla="*/ 1782460 h 1782460"/>
              <a:gd name="connsiteX3" fmla="*/ 1 w 927122"/>
              <a:gd name="connsiteY3" fmla="*/ 1598671 h 1782460"/>
              <a:gd name="connsiteX4" fmla="*/ 0 w 927122"/>
              <a:gd name="connsiteY4" fmla="*/ 0 h 1782460"/>
              <a:gd name="connsiteX0" fmla="*/ 0 w 927122"/>
              <a:gd name="connsiteY0" fmla="*/ 0 h 1782460"/>
              <a:gd name="connsiteX1" fmla="*/ 925590 w 927122"/>
              <a:gd name="connsiteY1" fmla="*/ 1082261 h 1782460"/>
              <a:gd name="connsiteX2" fmla="*/ 877756 w 927122"/>
              <a:gd name="connsiteY2" fmla="*/ 1747801 h 1782460"/>
              <a:gd name="connsiteX0" fmla="*/ 0 w 1042743"/>
              <a:gd name="connsiteY0" fmla="*/ 15283 h 1797743"/>
              <a:gd name="connsiteX1" fmla="*/ 737092 w 1042743"/>
              <a:gd name="connsiteY1" fmla="*/ 1029211 h 1797743"/>
              <a:gd name="connsiteX2" fmla="*/ 786720 w 1042743"/>
              <a:gd name="connsiteY2" fmla="*/ 1797743 h 1797743"/>
              <a:gd name="connsiteX3" fmla="*/ 1 w 1042743"/>
              <a:gd name="connsiteY3" fmla="*/ 1613954 h 1797743"/>
              <a:gd name="connsiteX4" fmla="*/ 0 w 1042743"/>
              <a:gd name="connsiteY4" fmla="*/ 15283 h 1797743"/>
              <a:gd name="connsiteX0" fmla="*/ 0 w 1042743"/>
              <a:gd name="connsiteY0" fmla="*/ 15283 h 1797743"/>
              <a:gd name="connsiteX1" fmla="*/ 1042250 w 1042743"/>
              <a:gd name="connsiteY1" fmla="*/ 191518 h 1797743"/>
              <a:gd name="connsiteX2" fmla="*/ 877756 w 1042743"/>
              <a:gd name="connsiteY2" fmla="*/ 1763084 h 1797743"/>
              <a:gd name="connsiteX0" fmla="*/ 0 w 1338415"/>
              <a:gd name="connsiteY0" fmla="*/ 15283 h 1797743"/>
              <a:gd name="connsiteX1" fmla="*/ 737092 w 1338415"/>
              <a:gd name="connsiteY1" fmla="*/ 1029211 h 1797743"/>
              <a:gd name="connsiteX2" fmla="*/ 786720 w 1338415"/>
              <a:gd name="connsiteY2" fmla="*/ 1797743 h 1797743"/>
              <a:gd name="connsiteX3" fmla="*/ 1 w 1338415"/>
              <a:gd name="connsiteY3" fmla="*/ 1613954 h 1797743"/>
              <a:gd name="connsiteX4" fmla="*/ 0 w 1338415"/>
              <a:gd name="connsiteY4" fmla="*/ 15283 h 1797743"/>
              <a:gd name="connsiteX0" fmla="*/ 0 w 1338415"/>
              <a:gd name="connsiteY0" fmla="*/ 15283 h 1797743"/>
              <a:gd name="connsiteX1" fmla="*/ 1042250 w 1338415"/>
              <a:gd name="connsiteY1" fmla="*/ 191518 h 1797743"/>
              <a:gd name="connsiteX2" fmla="*/ 1338130 w 1338415"/>
              <a:gd name="connsiteY2" fmla="*/ 1583422 h 1797743"/>
              <a:gd name="connsiteX0" fmla="*/ 0 w 1043837"/>
              <a:gd name="connsiteY0" fmla="*/ 15283 h 1797743"/>
              <a:gd name="connsiteX1" fmla="*/ 737092 w 1043837"/>
              <a:gd name="connsiteY1" fmla="*/ 1029211 h 1797743"/>
              <a:gd name="connsiteX2" fmla="*/ 786720 w 1043837"/>
              <a:gd name="connsiteY2" fmla="*/ 1797743 h 1797743"/>
              <a:gd name="connsiteX3" fmla="*/ 1 w 1043837"/>
              <a:gd name="connsiteY3" fmla="*/ 1613954 h 1797743"/>
              <a:gd name="connsiteX4" fmla="*/ 0 w 1043837"/>
              <a:gd name="connsiteY4" fmla="*/ 15283 h 1797743"/>
              <a:gd name="connsiteX0" fmla="*/ 0 w 1043837"/>
              <a:gd name="connsiteY0" fmla="*/ 15283 h 1797743"/>
              <a:gd name="connsiteX1" fmla="*/ 1042250 w 1043837"/>
              <a:gd name="connsiteY1" fmla="*/ 191518 h 1797743"/>
              <a:gd name="connsiteX2" fmla="*/ 996339 w 1043837"/>
              <a:gd name="connsiteY2" fmla="*/ 1401389 h 1797743"/>
              <a:gd name="connsiteX0" fmla="*/ 0 w 1072743"/>
              <a:gd name="connsiteY0" fmla="*/ 163397 h 1945857"/>
              <a:gd name="connsiteX1" fmla="*/ 737092 w 1072743"/>
              <a:gd name="connsiteY1" fmla="*/ 1177325 h 1945857"/>
              <a:gd name="connsiteX2" fmla="*/ 786720 w 1072743"/>
              <a:gd name="connsiteY2" fmla="*/ 1945857 h 1945857"/>
              <a:gd name="connsiteX3" fmla="*/ 1 w 1072743"/>
              <a:gd name="connsiteY3" fmla="*/ 1762068 h 1945857"/>
              <a:gd name="connsiteX4" fmla="*/ 0 w 1072743"/>
              <a:gd name="connsiteY4" fmla="*/ 163397 h 1945857"/>
              <a:gd name="connsiteX0" fmla="*/ 0 w 1072743"/>
              <a:gd name="connsiteY0" fmla="*/ 163397 h 1945857"/>
              <a:gd name="connsiteX1" fmla="*/ 1071719 w 1072743"/>
              <a:gd name="connsiteY1" fmla="*/ 106050 h 1945857"/>
              <a:gd name="connsiteX2" fmla="*/ 996339 w 1072743"/>
              <a:gd name="connsiteY2" fmla="*/ 1549503 h 1945857"/>
              <a:gd name="connsiteX0" fmla="*/ 0 w 1071947"/>
              <a:gd name="connsiteY0" fmla="*/ 163397 h 1945857"/>
              <a:gd name="connsiteX1" fmla="*/ 737092 w 1071947"/>
              <a:gd name="connsiteY1" fmla="*/ 1177325 h 1945857"/>
              <a:gd name="connsiteX2" fmla="*/ 786720 w 1071947"/>
              <a:gd name="connsiteY2" fmla="*/ 1945857 h 1945857"/>
              <a:gd name="connsiteX3" fmla="*/ 1 w 1071947"/>
              <a:gd name="connsiteY3" fmla="*/ 1762068 h 1945857"/>
              <a:gd name="connsiteX4" fmla="*/ 0 w 1071947"/>
              <a:gd name="connsiteY4" fmla="*/ 163397 h 1945857"/>
              <a:gd name="connsiteX0" fmla="*/ 0 w 1071947"/>
              <a:gd name="connsiteY0" fmla="*/ 163397 h 1945857"/>
              <a:gd name="connsiteX1" fmla="*/ 1071719 w 1071947"/>
              <a:gd name="connsiteY1" fmla="*/ 106050 h 1945857"/>
              <a:gd name="connsiteX2" fmla="*/ 708430 w 1071947"/>
              <a:gd name="connsiteY2" fmla="*/ 886189 h 1945857"/>
              <a:gd name="connsiteX0" fmla="*/ 0 w 1005464"/>
              <a:gd name="connsiteY0" fmla="*/ 579333 h 2361793"/>
              <a:gd name="connsiteX1" fmla="*/ 737092 w 1005464"/>
              <a:gd name="connsiteY1" fmla="*/ 1593261 h 2361793"/>
              <a:gd name="connsiteX2" fmla="*/ 786720 w 1005464"/>
              <a:gd name="connsiteY2" fmla="*/ 2361793 h 2361793"/>
              <a:gd name="connsiteX3" fmla="*/ 1 w 1005464"/>
              <a:gd name="connsiteY3" fmla="*/ 2178004 h 2361793"/>
              <a:gd name="connsiteX4" fmla="*/ 0 w 1005464"/>
              <a:gd name="connsiteY4" fmla="*/ 579333 h 2361793"/>
              <a:gd name="connsiteX0" fmla="*/ 0 w 1005464"/>
              <a:gd name="connsiteY0" fmla="*/ 579333 h 2361793"/>
              <a:gd name="connsiteX1" fmla="*/ 1005186 w 1005464"/>
              <a:gd name="connsiteY1" fmla="*/ 55510 h 2361793"/>
              <a:gd name="connsiteX2" fmla="*/ 708430 w 1005464"/>
              <a:gd name="connsiteY2" fmla="*/ 1302125 h 2361793"/>
              <a:gd name="connsiteX0" fmla="*/ 0 w 1005473"/>
              <a:gd name="connsiteY0" fmla="*/ 579333 h 2361793"/>
              <a:gd name="connsiteX1" fmla="*/ 737092 w 1005473"/>
              <a:gd name="connsiteY1" fmla="*/ 1593261 h 2361793"/>
              <a:gd name="connsiteX2" fmla="*/ 786720 w 1005473"/>
              <a:gd name="connsiteY2" fmla="*/ 2361793 h 2361793"/>
              <a:gd name="connsiteX3" fmla="*/ 1 w 1005473"/>
              <a:gd name="connsiteY3" fmla="*/ 2178004 h 2361793"/>
              <a:gd name="connsiteX4" fmla="*/ 0 w 1005473"/>
              <a:gd name="connsiteY4" fmla="*/ 579333 h 2361793"/>
              <a:gd name="connsiteX0" fmla="*/ 0 w 1005473"/>
              <a:gd name="connsiteY0" fmla="*/ 579333 h 2361793"/>
              <a:gd name="connsiteX1" fmla="*/ 1005186 w 1005473"/>
              <a:gd name="connsiteY1" fmla="*/ 55510 h 2361793"/>
              <a:gd name="connsiteX2" fmla="*/ 718741 w 1005473"/>
              <a:gd name="connsiteY2" fmla="*/ 1401096 h 2361793"/>
              <a:gd name="connsiteX0" fmla="*/ 0 w 1100234"/>
              <a:gd name="connsiteY0" fmla="*/ 761722 h 2544182"/>
              <a:gd name="connsiteX1" fmla="*/ 737092 w 1100234"/>
              <a:gd name="connsiteY1" fmla="*/ 1775650 h 2544182"/>
              <a:gd name="connsiteX2" fmla="*/ 786720 w 1100234"/>
              <a:gd name="connsiteY2" fmla="*/ 2544182 h 2544182"/>
              <a:gd name="connsiteX3" fmla="*/ 1 w 1100234"/>
              <a:gd name="connsiteY3" fmla="*/ 2360393 h 2544182"/>
              <a:gd name="connsiteX4" fmla="*/ 0 w 1100234"/>
              <a:gd name="connsiteY4" fmla="*/ 761722 h 2544182"/>
              <a:gd name="connsiteX0" fmla="*/ 0 w 1100234"/>
              <a:gd name="connsiteY0" fmla="*/ 761722 h 2544182"/>
              <a:gd name="connsiteX1" fmla="*/ 1100017 w 1100234"/>
              <a:gd name="connsiteY1" fmla="*/ 46400 h 2544182"/>
              <a:gd name="connsiteX2" fmla="*/ 718741 w 1100234"/>
              <a:gd name="connsiteY2" fmla="*/ 1583485 h 2544182"/>
              <a:gd name="connsiteX0" fmla="*/ 0 w 1102547"/>
              <a:gd name="connsiteY0" fmla="*/ 761722 h 2898286"/>
              <a:gd name="connsiteX1" fmla="*/ 737092 w 1102547"/>
              <a:gd name="connsiteY1" fmla="*/ 1775650 h 2898286"/>
              <a:gd name="connsiteX2" fmla="*/ 786720 w 1102547"/>
              <a:gd name="connsiteY2" fmla="*/ 2544182 h 2898286"/>
              <a:gd name="connsiteX3" fmla="*/ 1 w 1102547"/>
              <a:gd name="connsiteY3" fmla="*/ 2360393 h 2898286"/>
              <a:gd name="connsiteX4" fmla="*/ 0 w 1102547"/>
              <a:gd name="connsiteY4" fmla="*/ 761722 h 2898286"/>
              <a:gd name="connsiteX0" fmla="*/ 0 w 1102547"/>
              <a:gd name="connsiteY0" fmla="*/ 761722 h 2898286"/>
              <a:gd name="connsiteX1" fmla="*/ 1100017 w 1102547"/>
              <a:gd name="connsiteY1" fmla="*/ 46400 h 2898286"/>
              <a:gd name="connsiteX2" fmla="*/ 1074308 w 1102547"/>
              <a:gd name="connsiteY2" fmla="*/ 2898285 h 2898286"/>
              <a:gd name="connsiteX0" fmla="*/ 0 w 1076443"/>
              <a:gd name="connsiteY0" fmla="*/ 0 h 2136562"/>
              <a:gd name="connsiteX1" fmla="*/ 737092 w 1076443"/>
              <a:gd name="connsiteY1" fmla="*/ 1013928 h 2136562"/>
              <a:gd name="connsiteX2" fmla="*/ 786720 w 1076443"/>
              <a:gd name="connsiteY2" fmla="*/ 1782460 h 2136562"/>
              <a:gd name="connsiteX3" fmla="*/ 1 w 1076443"/>
              <a:gd name="connsiteY3" fmla="*/ 1598671 h 2136562"/>
              <a:gd name="connsiteX4" fmla="*/ 0 w 1076443"/>
              <a:gd name="connsiteY4" fmla="*/ 0 h 2136562"/>
              <a:gd name="connsiteX0" fmla="*/ 0 w 1076443"/>
              <a:gd name="connsiteY0" fmla="*/ 0 h 2136562"/>
              <a:gd name="connsiteX1" fmla="*/ 1041654 w 1076443"/>
              <a:gd name="connsiteY1" fmla="*/ 908790 h 2136562"/>
              <a:gd name="connsiteX2" fmla="*/ 1074308 w 1076443"/>
              <a:gd name="connsiteY2" fmla="*/ 2136563 h 2136562"/>
              <a:gd name="connsiteX0" fmla="*/ 0 w 1044220"/>
              <a:gd name="connsiteY0" fmla="*/ 0 h 2414402"/>
              <a:gd name="connsiteX1" fmla="*/ 737092 w 1044220"/>
              <a:gd name="connsiteY1" fmla="*/ 1013928 h 2414402"/>
              <a:gd name="connsiteX2" fmla="*/ 786720 w 1044220"/>
              <a:gd name="connsiteY2" fmla="*/ 1782460 h 2414402"/>
              <a:gd name="connsiteX3" fmla="*/ 1 w 1044220"/>
              <a:gd name="connsiteY3" fmla="*/ 1598671 h 2414402"/>
              <a:gd name="connsiteX4" fmla="*/ 0 w 1044220"/>
              <a:gd name="connsiteY4" fmla="*/ 0 h 2414402"/>
              <a:gd name="connsiteX0" fmla="*/ 0 w 1044220"/>
              <a:gd name="connsiteY0" fmla="*/ 0 h 2414402"/>
              <a:gd name="connsiteX1" fmla="*/ 1041654 w 1044220"/>
              <a:gd name="connsiteY1" fmla="*/ 908790 h 2414402"/>
              <a:gd name="connsiteX2" fmla="*/ 1016418 w 1044220"/>
              <a:gd name="connsiteY2" fmla="*/ 2414402 h 2414402"/>
              <a:gd name="connsiteX0" fmla="*/ 0 w 1022931"/>
              <a:gd name="connsiteY0" fmla="*/ 0 h 2414402"/>
              <a:gd name="connsiteX1" fmla="*/ 737092 w 1022931"/>
              <a:gd name="connsiteY1" fmla="*/ 1013928 h 2414402"/>
              <a:gd name="connsiteX2" fmla="*/ 786720 w 1022931"/>
              <a:gd name="connsiteY2" fmla="*/ 1782460 h 2414402"/>
              <a:gd name="connsiteX3" fmla="*/ 1 w 1022931"/>
              <a:gd name="connsiteY3" fmla="*/ 1598671 h 2414402"/>
              <a:gd name="connsiteX4" fmla="*/ 0 w 1022931"/>
              <a:gd name="connsiteY4" fmla="*/ 0 h 2414402"/>
              <a:gd name="connsiteX0" fmla="*/ 0 w 1022931"/>
              <a:gd name="connsiteY0" fmla="*/ 0 h 2414402"/>
              <a:gd name="connsiteX1" fmla="*/ 1012994 w 1022931"/>
              <a:gd name="connsiteY1" fmla="*/ 1151041 h 2414402"/>
              <a:gd name="connsiteX2" fmla="*/ 1016418 w 1022931"/>
              <a:gd name="connsiteY2" fmla="*/ 2414402 h 2414402"/>
              <a:gd name="connsiteX0" fmla="*/ 0 w 1016582"/>
              <a:gd name="connsiteY0" fmla="*/ 908388 h 3322790"/>
              <a:gd name="connsiteX1" fmla="*/ 737092 w 1016582"/>
              <a:gd name="connsiteY1" fmla="*/ 1922316 h 3322790"/>
              <a:gd name="connsiteX2" fmla="*/ 786720 w 1016582"/>
              <a:gd name="connsiteY2" fmla="*/ 2690848 h 3322790"/>
              <a:gd name="connsiteX3" fmla="*/ 1 w 1016582"/>
              <a:gd name="connsiteY3" fmla="*/ 2507059 h 3322790"/>
              <a:gd name="connsiteX4" fmla="*/ 0 w 1016582"/>
              <a:gd name="connsiteY4" fmla="*/ 908388 h 3322790"/>
              <a:gd name="connsiteX0" fmla="*/ 0 w 1016582"/>
              <a:gd name="connsiteY0" fmla="*/ 908388 h 3322790"/>
              <a:gd name="connsiteX1" fmla="*/ 498082 w 1016582"/>
              <a:gd name="connsiteY1" fmla="*/ 41049 h 3322790"/>
              <a:gd name="connsiteX2" fmla="*/ 1016418 w 1016582"/>
              <a:gd name="connsiteY2" fmla="*/ 3322790 h 3322790"/>
              <a:gd name="connsiteX0" fmla="*/ 727302 w 1519273"/>
              <a:gd name="connsiteY0" fmla="*/ 908390 h 2690850"/>
              <a:gd name="connsiteX1" fmla="*/ 1464394 w 1519273"/>
              <a:gd name="connsiteY1" fmla="*/ 1922318 h 2690850"/>
              <a:gd name="connsiteX2" fmla="*/ 1514022 w 1519273"/>
              <a:gd name="connsiteY2" fmla="*/ 2690850 h 2690850"/>
              <a:gd name="connsiteX3" fmla="*/ 727303 w 1519273"/>
              <a:gd name="connsiteY3" fmla="*/ 2507061 h 2690850"/>
              <a:gd name="connsiteX4" fmla="*/ 727302 w 1519273"/>
              <a:gd name="connsiteY4" fmla="*/ 908390 h 2690850"/>
              <a:gd name="connsiteX0" fmla="*/ 727302 w 1519273"/>
              <a:gd name="connsiteY0" fmla="*/ 908390 h 2690850"/>
              <a:gd name="connsiteX1" fmla="*/ 1225384 w 1519273"/>
              <a:gd name="connsiteY1" fmla="*/ 41051 h 2690850"/>
              <a:gd name="connsiteX2" fmla="*/ 0 w 1519273"/>
              <a:gd name="connsiteY2" fmla="*/ 430927 h 2690850"/>
              <a:gd name="connsiteX0" fmla="*/ 727302 w 1519273"/>
              <a:gd name="connsiteY0" fmla="*/ 986089 h 2768549"/>
              <a:gd name="connsiteX1" fmla="*/ 1464394 w 1519273"/>
              <a:gd name="connsiteY1" fmla="*/ 2000017 h 2768549"/>
              <a:gd name="connsiteX2" fmla="*/ 1514022 w 1519273"/>
              <a:gd name="connsiteY2" fmla="*/ 2768549 h 2768549"/>
              <a:gd name="connsiteX3" fmla="*/ 727303 w 1519273"/>
              <a:gd name="connsiteY3" fmla="*/ 2584760 h 2768549"/>
              <a:gd name="connsiteX4" fmla="*/ 727302 w 1519273"/>
              <a:gd name="connsiteY4" fmla="*/ 986089 h 2768549"/>
              <a:gd name="connsiteX0" fmla="*/ 727302 w 1519273"/>
              <a:gd name="connsiteY0" fmla="*/ 986089 h 2768549"/>
              <a:gd name="connsiteX1" fmla="*/ 1330251 w 1519273"/>
              <a:gd name="connsiteY1" fmla="*/ 38700 h 2768549"/>
              <a:gd name="connsiteX2" fmla="*/ 0 w 1519273"/>
              <a:gd name="connsiteY2" fmla="*/ 508626 h 27685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8097 h 2730557"/>
              <a:gd name="connsiteX1" fmla="*/ 1464394 w 1519273"/>
              <a:gd name="connsiteY1" fmla="*/ 1962025 h 2730557"/>
              <a:gd name="connsiteX2" fmla="*/ 1514022 w 1519273"/>
              <a:gd name="connsiteY2" fmla="*/ 2730557 h 2730557"/>
              <a:gd name="connsiteX3" fmla="*/ 727303 w 1519273"/>
              <a:gd name="connsiteY3" fmla="*/ 2546768 h 2730557"/>
              <a:gd name="connsiteX4" fmla="*/ 727302 w 1519273"/>
              <a:gd name="connsiteY4" fmla="*/ 948097 h 2730557"/>
              <a:gd name="connsiteX0" fmla="*/ 727302 w 1519273"/>
              <a:gd name="connsiteY0" fmla="*/ 948097 h 2730557"/>
              <a:gd name="connsiteX1" fmla="*/ 1330251 w 1519273"/>
              <a:gd name="connsiteY1" fmla="*/ 708 h 2730557"/>
              <a:gd name="connsiteX2" fmla="*/ 0 w 1519273"/>
              <a:gd name="connsiteY2" fmla="*/ 470634 h 2730557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19273" h="3184720" stroke="0" extrusionOk="0">
                <a:moveTo>
                  <a:pt x="727302" y="1402260"/>
                </a:moveTo>
                <a:cubicBezTo>
                  <a:pt x="1052890" y="1402260"/>
                  <a:pt x="1345304" y="1804498"/>
                  <a:pt x="1464394" y="2416188"/>
                </a:cubicBezTo>
                <a:cubicBezTo>
                  <a:pt x="1511914" y="2660271"/>
                  <a:pt x="1528958" y="2924204"/>
                  <a:pt x="1514022" y="3184720"/>
                </a:cubicBezTo>
                <a:lnTo>
                  <a:pt x="727303" y="3000931"/>
                </a:lnTo>
                <a:cubicBezTo>
                  <a:pt x="727303" y="2468041"/>
                  <a:pt x="727302" y="1935150"/>
                  <a:pt x="727302" y="1402260"/>
                </a:cubicBezTo>
                <a:close/>
              </a:path>
              <a:path w="1519273" h="3184720" fill="none">
                <a:moveTo>
                  <a:pt x="727302" y="1402260"/>
                </a:moveTo>
                <a:cubicBezTo>
                  <a:pt x="1052890" y="1402260"/>
                  <a:pt x="1191387" y="79872"/>
                  <a:pt x="1137830" y="365"/>
                </a:cubicBezTo>
                <a:cubicBezTo>
                  <a:pt x="907296" y="-21003"/>
                  <a:pt x="10749" y="903532"/>
                  <a:pt x="0" y="924797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" name="Håndskrift 1">
                <a:extLst>
                  <a:ext uri="{FF2B5EF4-FFF2-40B4-BE49-F238E27FC236}">
                    <a16:creationId xmlns:a16="http://schemas.microsoft.com/office/drawing/2014/main" id="{99C8E224-A726-46EA-A6B6-A5DBCD49A985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rot="19499916">
              <a:off x="5313394" y="2634774"/>
              <a:ext cx="73871" cy="156168"/>
            </p14:xfrm>
          </p:contentPart>
        </mc:Choice>
        <mc:Fallback xmlns="">
          <p:pic>
            <p:nvPicPr>
              <p:cNvPr id="2" name="Håndskrift 1">
                <a:extLst>
                  <a:ext uri="{FF2B5EF4-FFF2-40B4-BE49-F238E27FC236}">
                    <a16:creationId xmlns:a16="http://schemas.microsoft.com/office/drawing/2014/main" id="{99C8E224-A726-46EA-A6B6-A5DBCD49A9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2"/>
              <a:stretch>
                <a:fillRect/>
              </a:stretch>
            </p:blipFill>
            <p:spPr>
              <a:xfrm rot="19499916">
                <a:off x="5309091" y="2630456"/>
                <a:ext cx="82477" cy="1648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23" name="Håndskrift 122">
                <a:extLst>
                  <a:ext uri="{FF2B5EF4-FFF2-40B4-BE49-F238E27FC236}">
                    <a16:creationId xmlns:a16="http://schemas.microsoft.com/office/drawing/2014/main" id="{F24B40F6-4AA6-4A5D-869E-891F450ADCE5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382955" y="2276059"/>
              <a:ext cx="73871" cy="156168"/>
            </p14:xfrm>
          </p:contentPart>
        </mc:Choice>
        <mc:Fallback xmlns="">
          <p:pic>
            <p:nvPicPr>
              <p:cNvPr id="123" name="Håndskrift 122">
                <a:extLst>
                  <a:ext uri="{FF2B5EF4-FFF2-40B4-BE49-F238E27FC236}">
                    <a16:creationId xmlns:a16="http://schemas.microsoft.com/office/drawing/2014/main" id="{F24B40F6-4AA6-4A5D-869E-891F450ADC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378652" y="2271741"/>
                <a:ext cx="82477" cy="1648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4" name="Håndskrift 123">
                <a:extLst>
                  <a:ext uri="{FF2B5EF4-FFF2-40B4-BE49-F238E27FC236}">
                    <a16:creationId xmlns:a16="http://schemas.microsoft.com/office/drawing/2014/main" id="{D4A07D27-A098-4E52-8202-7B43958388EA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729581" y="2373870"/>
              <a:ext cx="73871" cy="156168"/>
            </p14:xfrm>
          </p:contentPart>
        </mc:Choice>
        <mc:Fallback xmlns="">
          <p:pic>
            <p:nvPicPr>
              <p:cNvPr id="124" name="Håndskrift 123">
                <a:extLst>
                  <a:ext uri="{FF2B5EF4-FFF2-40B4-BE49-F238E27FC236}">
                    <a16:creationId xmlns:a16="http://schemas.microsoft.com/office/drawing/2014/main" id="{D4A07D27-A098-4E52-8202-7B43958388E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25278" y="2369552"/>
                <a:ext cx="82477" cy="164804"/>
              </a:xfrm>
              <a:prstGeom prst="rect">
                <a:avLst/>
              </a:prstGeom>
            </p:spPr>
          </p:pic>
        </mc:Fallback>
      </mc:AlternateContent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1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0549" y="5321249"/>
            <a:ext cx="1255276" cy="76064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14:cNvPr>
              <p14:cNvContentPartPr/>
              <p14:nvPr/>
            </p14:nvContentPartPr>
            <p14:xfrm>
              <a:off x="615566" y="131486"/>
              <a:ext cx="8951760" cy="6197400"/>
            </p14:xfrm>
          </p:contentPart>
        </mc:Choice>
        <mc:Fallback xmlns="">
          <p:pic>
            <p:nvPicPr>
              <p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06926" y="122486"/>
                <a:ext cx="8969400" cy="62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" name="Håndskrift 12">
                <a:extLst>
                  <a:ext uri="{FF2B5EF4-FFF2-40B4-BE49-F238E27FC236}">
                    <a16:creationId xmlns:a16="http://schemas.microsoft.com/office/drawing/2014/main" id="{41564A6E-A6AC-411C-B2D2-514EEE473656}"/>
                  </a:ext>
                </a:extLst>
              </p14:cNvPr>
              <p14:cNvContentPartPr/>
              <p14:nvPr/>
            </p14:nvContentPartPr>
            <p14:xfrm>
              <a:off x="5589798" y="1747523"/>
              <a:ext cx="46656" cy="326915"/>
            </p14:xfrm>
          </p:contentPart>
        </mc:Choice>
        <mc:Fallback xmlns="">
          <p:pic>
            <p:nvPicPr>
              <p:cNvPr id="13" name="Håndskrift 12">
                <a:extLst>
                  <a:ext uri="{FF2B5EF4-FFF2-40B4-BE49-F238E27FC236}">
                    <a16:creationId xmlns:a16="http://schemas.microsoft.com/office/drawing/2014/main" id="{41564A6E-A6AC-411C-B2D2-514EEE47365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553909" y="1711519"/>
                <a:ext cx="118076" cy="3985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4" name="Håndskrift 23">
                <a:extLst>
                  <a:ext uri="{FF2B5EF4-FFF2-40B4-BE49-F238E27FC236}">
                    <a16:creationId xmlns:a16="http://schemas.microsoft.com/office/drawing/2014/main" id="{E44FFA1E-B985-4776-8FA6-0F633EED323E}"/>
                  </a:ext>
                </a:extLst>
              </p14:cNvPr>
              <p14:cNvContentPartPr/>
              <p14:nvPr/>
            </p14:nvContentPartPr>
            <p14:xfrm>
              <a:off x="5669502" y="2179092"/>
              <a:ext cx="324" cy="324"/>
            </p14:xfrm>
          </p:contentPart>
        </mc:Choice>
        <mc:Fallback xmlns="">
          <p:pic>
            <p:nvPicPr>
              <p:cNvPr id="24" name="Håndskrift 23">
                <a:extLst>
                  <a:ext uri="{FF2B5EF4-FFF2-40B4-BE49-F238E27FC236}">
                    <a16:creationId xmlns:a16="http://schemas.microsoft.com/office/drawing/2014/main" id="{E44FFA1E-B985-4776-8FA6-0F633EED323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37102" y="2146692"/>
                <a:ext cx="648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6" name="Håndskrift 35">
                <a:extLst>
                  <a:ext uri="{FF2B5EF4-FFF2-40B4-BE49-F238E27FC236}">
                    <a16:creationId xmlns:a16="http://schemas.microsoft.com/office/drawing/2014/main" id="{53D0A075-59BD-4EEE-A7F7-4B9B715C7F04}"/>
                  </a:ext>
                </a:extLst>
              </p14:cNvPr>
              <p14:cNvContentPartPr/>
              <p14:nvPr/>
            </p14:nvContentPartPr>
            <p14:xfrm>
              <a:off x="6031554" y="1933640"/>
              <a:ext cx="9072" cy="247212"/>
            </p14:xfrm>
          </p:contentPart>
        </mc:Choice>
        <mc:Fallback xmlns="">
          <p:pic>
            <p:nvPicPr>
              <p:cNvPr id="36" name="Håndskrift 35">
                <a:extLst>
                  <a:ext uri="{FF2B5EF4-FFF2-40B4-BE49-F238E27FC236}">
                    <a16:creationId xmlns:a16="http://schemas.microsoft.com/office/drawing/2014/main" id="{53D0A075-59BD-4EEE-A7F7-4B9B715C7F0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995266" y="1897656"/>
                <a:ext cx="81285" cy="31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7" name="Håndskrift 36">
                <a:extLst>
                  <a:ext uri="{FF2B5EF4-FFF2-40B4-BE49-F238E27FC236}">
                    <a16:creationId xmlns:a16="http://schemas.microsoft.com/office/drawing/2014/main" id="{C4FFB441-D980-42ED-B3DB-72165183A2B2}"/>
                  </a:ext>
                </a:extLst>
              </p14:cNvPr>
              <p14:cNvContentPartPr/>
              <p14:nvPr/>
            </p14:nvContentPartPr>
            <p14:xfrm>
              <a:off x="6015678" y="2269304"/>
              <a:ext cx="324" cy="324"/>
            </p14:xfrm>
          </p:contentPart>
        </mc:Choice>
        <mc:Fallback xmlns="">
          <p:pic>
            <p:nvPicPr>
              <p:cNvPr id="37" name="Håndskrift 36">
                <a:extLst>
                  <a:ext uri="{FF2B5EF4-FFF2-40B4-BE49-F238E27FC236}">
                    <a16:creationId xmlns:a16="http://schemas.microsoft.com/office/drawing/2014/main" id="{C4FFB441-D980-42ED-B3DB-72165183A2B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983278" y="2236904"/>
                <a:ext cx="648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14:cNvPr>
              <p14:cNvContentPartPr/>
              <p14:nvPr/>
            </p14:nvContentPartPr>
            <p14:xfrm>
              <a:off x="344523" y="377154"/>
              <a:ext cx="8904960" cy="6281280"/>
            </p14:xfrm>
          </p:contentPart>
        </mc:Choice>
        <mc:Fallback xmlns="">
          <p:pic>
            <p:nvPicPr>
              <p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35523" y="368154"/>
                <a:ext cx="8922600" cy="6298920"/>
              </a:xfrm>
              <a:prstGeom prst="rect">
                <a:avLst/>
              </a:prstGeom>
            </p:spPr>
          </p:pic>
        </mc:Fallback>
      </mc:AlternateContent>
      <p:sp>
        <p:nvSpPr>
          <p:cNvPr id="75" name="Tankeboble: sky 74">
            <a:extLst>
              <a:ext uri="{FF2B5EF4-FFF2-40B4-BE49-F238E27FC236}">
                <a16:creationId xmlns:a16="http://schemas.microsoft.com/office/drawing/2014/main" id="{B4D27F6A-3A3A-4825-AD9A-63938C4E5B54}"/>
              </a:ext>
            </a:extLst>
          </p:cNvPr>
          <p:cNvSpPr>
            <a:spLocks noChangeAspect="1"/>
          </p:cNvSpPr>
          <p:nvPr/>
        </p:nvSpPr>
        <p:spPr>
          <a:xfrm flipH="1">
            <a:off x="4214852" y="433012"/>
            <a:ext cx="4098322" cy="2021423"/>
          </a:xfrm>
          <a:prstGeom prst="cloudCallout">
            <a:avLst>
              <a:gd name="adj1" fmla="val -2666"/>
              <a:gd name="adj2" fmla="val 80238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3" name="Håndskrift 2">
                <a:extLst>
                  <a:ext uri="{FF2B5EF4-FFF2-40B4-BE49-F238E27FC236}">
                    <a16:creationId xmlns:a16="http://schemas.microsoft.com/office/drawing/2014/main" id="{8D1FAEC9-30E8-4106-A5D3-22791D4B2479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rot="20786821">
              <a:off x="4767641" y="711854"/>
              <a:ext cx="3067956" cy="1542888"/>
            </p14:xfrm>
          </p:contentPart>
        </mc:Choice>
        <mc:Fallback xmlns="">
          <p:pic>
            <p:nvPicPr>
              <p:cNvPr id="3" name="Håndskrift 2">
                <a:extLst>
                  <a:ext uri="{FF2B5EF4-FFF2-40B4-BE49-F238E27FC236}">
                    <a16:creationId xmlns:a16="http://schemas.microsoft.com/office/drawing/2014/main" id="{8D1FAEC9-30E8-4106-A5D3-22791D4B24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8"/>
              <a:stretch>
                <a:fillRect/>
              </a:stretch>
            </p:blipFill>
            <p:spPr>
              <a:xfrm rot="20786821">
                <a:off x="4758641" y="702854"/>
                <a:ext cx="3085596" cy="1560527"/>
              </a:xfrm>
              <a:prstGeom prst="rect">
                <a:avLst/>
              </a:prstGeom>
            </p:spPr>
          </p:pic>
        </mc:Fallback>
      </mc:AlternateContent>
      <p:grpSp>
        <p:nvGrpSpPr>
          <p:cNvPr id="141" name="Gruppe 140">
            <a:extLst>
              <a:ext uri="{FF2B5EF4-FFF2-40B4-BE49-F238E27FC236}">
                <a16:creationId xmlns:a16="http://schemas.microsoft.com/office/drawing/2014/main" id="{66D56EF2-C921-468F-B2C8-6488A1806BBD}"/>
              </a:ext>
            </a:extLst>
          </p:cNvPr>
          <p:cNvGrpSpPr/>
          <p:nvPr/>
        </p:nvGrpSpPr>
        <p:grpSpPr>
          <a:xfrm>
            <a:off x="4378840" y="1671160"/>
            <a:ext cx="1310400" cy="46080"/>
            <a:chOff x="4378840" y="1671160"/>
            <a:chExt cx="1310400" cy="46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71" name="Håndskrift 70">
                  <a:extLst>
                    <a:ext uri="{FF2B5EF4-FFF2-40B4-BE49-F238E27FC236}">
                      <a16:creationId xmlns:a16="http://schemas.microsoft.com/office/drawing/2014/main" id="{FE14A6EB-4569-4C25-8F76-1AE2EF75E834}"/>
                    </a:ext>
                  </a:extLst>
                </p14:cNvPr>
                <p14:cNvContentPartPr/>
                <p14:nvPr/>
              </p14:nvContentPartPr>
              <p14:xfrm>
                <a:off x="4378840" y="1671160"/>
                <a:ext cx="1310400" cy="46080"/>
              </p14:xfrm>
            </p:contentPart>
          </mc:Choice>
          <mc:Fallback xmlns="">
            <p:pic>
              <p:nvPicPr>
                <p:cNvPr id="71" name="Håndskrift 70">
                  <a:extLst>
                    <a:ext uri="{FF2B5EF4-FFF2-40B4-BE49-F238E27FC236}">
                      <a16:creationId xmlns:a16="http://schemas.microsoft.com/office/drawing/2014/main" id="{FE14A6EB-4569-4C25-8F76-1AE2EF75E834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4342840" y="1635160"/>
                  <a:ext cx="138204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140" name="Håndskrift 139">
                  <a:extLst>
                    <a:ext uri="{FF2B5EF4-FFF2-40B4-BE49-F238E27FC236}">
                      <a16:creationId xmlns:a16="http://schemas.microsoft.com/office/drawing/2014/main" id="{8DB40FE0-3391-4912-ACD8-6FA3DCD04635}"/>
                    </a:ext>
                  </a:extLst>
                </p14:cNvPr>
                <p14:cNvContentPartPr/>
                <p14:nvPr/>
              </p14:nvContentPartPr>
              <p14:xfrm>
                <a:off x="5084800" y="1675840"/>
                <a:ext cx="127080" cy="5400"/>
              </p14:xfrm>
            </p:contentPart>
          </mc:Choice>
          <mc:Fallback xmlns="">
            <p:pic>
              <p:nvPicPr>
                <p:cNvPr id="140" name="Håndskrift 139">
                  <a:extLst>
                    <a:ext uri="{FF2B5EF4-FFF2-40B4-BE49-F238E27FC236}">
                      <a16:creationId xmlns:a16="http://schemas.microsoft.com/office/drawing/2014/main" id="{8DB40FE0-3391-4912-ACD8-6FA3DCD04635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5049160" y="1640200"/>
                  <a:ext cx="198720" cy="77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42" name="Håndskrift 141">
                <a:extLst>
                  <a:ext uri="{FF2B5EF4-FFF2-40B4-BE49-F238E27FC236}">
                    <a16:creationId xmlns:a16="http://schemas.microsoft.com/office/drawing/2014/main" id="{D7CC5FB2-81A5-4220-9B67-785FDB954656}"/>
                  </a:ext>
                </a:extLst>
              </p14:cNvPr>
              <p14:cNvContentPartPr/>
              <p14:nvPr/>
            </p14:nvContentPartPr>
            <p14:xfrm>
              <a:off x="5750440" y="1666120"/>
              <a:ext cx="294480" cy="17280"/>
            </p14:xfrm>
          </p:contentPart>
        </mc:Choice>
        <mc:Fallback xmlns="">
          <p:pic>
            <p:nvPicPr>
              <p:cNvPr id="142" name="Håndskrift 141">
                <a:extLst>
                  <a:ext uri="{FF2B5EF4-FFF2-40B4-BE49-F238E27FC236}">
                    <a16:creationId xmlns:a16="http://schemas.microsoft.com/office/drawing/2014/main" id="{D7CC5FB2-81A5-4220-9B67-785FDB954656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714440" y="1630120"/>
                <a:ext cx="3661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44" name="Håndskrift 143">
                <a:extLst>
                  <a:ext uri="{FF2B5EF4-FFF2-40B4-BE49-F238E27FC236}">
                    <a16:creationId xmlns:a16="http://schemas.microsoft.com/office/drawing/2014/main" id="{CBAFFDCD-BA7C-478D-861C-6F52D374ED50}"/>
                  </a:ext>
                </a:extLst>
              </p14:cNvPr>
              <p14:cNvContentPartPr/>
              <p14:nvPr/>
            </p14:nvContentPartPr>
            <p14:xfrm>
              <a:off x="6131320" y="1675840"/>
              <a:ext cx="405000" cy="30960"/>
            </p14:xfrm>
          </p:contentPart>
        </mc:Choice>
        <mc:Fallback xmlns="">
          <p:pic>
            <p:nvPicPr>
              <p:cNvPr id="144" name="Håndskrift 143">
                <a:extLst>
                  <a:ext uri="{FF2B5EF4-FFF2-40B4-BE49-F238E27FC236}">
                    <a16:creationId xmlns:a16="http://schemas.microsoft.com/office/drawing/2014/main" id="{CBAFFDCD-BA7C-478D-861C-6F52D374ED50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095320" y="1639840"/>
                <a:ext cx="4766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45" name="Håndskrift 144">
                <a:extLst>
                  <a:ext uri="{FF2B5EF4-FFF2-40B4-BE49-F238E27FC236}">
                    <a16:creationId xmlns:a16="http://schemas.microsoft.com/office/drawing/2014/main" id="{D4DEC062-3C42-481F-8941-A479210BF3CE}"/>
                  </a:ext>
                </a:extLst>
              </p14:cNvPr>
              <p14:cNvContentPartPr/>
              <p14:nvPr/>
            </p14:nvContentPartPr>
            <p14:xfrm>
              <a:off x="6613720" y="1660360"/>
              <a:ext cx="579960" cy="38520"/>
            </p14:xfrm>
          </p:contentPart>
        </mc:Choice>
        <mc:Fallback xmlns="">
          <p:pic>
            <p:nvPicPr>
              <p:cNvPr id="145" name="Håndskrift 144">
                <a:extLst>
                  <a:ext uri="{FF2B5EF4-FFF2-40B4-BE49-F238E27FC236}">
                    <a16:creationId xmlns:a16="http://schemas.microsoft.com/office/drawing/2014/main" id="{D4DEC062-3C42-481F-8941-A479210BF3CE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578080" y="1624720"/>
                <a:ext cx="6516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46" name="Håndskrift 145">
                <a:extLst>
                  <a:ext uri="{FF2B5EF4-FFF2-40B4-BE49-F238E27FC236}">
                    <a16:creationId xmlns:a16="http://schemas.microsoft.com/office/drawing/2014/main" id="{56AF89FE-3499-428C-BA5D-BCFBFAF2A9A8}"/>
                  </a:ext>
                </a:extLst>
              </p14:cNvPr>
              <p14:cNvContentPartPr/>
              <p14:nvPr/>
            </p14:nvContentPartPr>
            <p14:xfrm>
              <a:off x="7274320" y="1676200"/>
              <a:ext cx="183600" cy="577440"/>
            </p14:xfrm>
          </p:contentPart>
        </mc:Choice>
        <mc:Fallback xmlns="">
          <p:pic>
            <p:nvPicPr>
              <p:cNvPr id="146" name="Håndskrift 145">
                <a:extLst>
                  <a:ext uri="{FF2B5EF4-FFF2-40B4-BE49-F238E27FC236}">
                    <a16:creationId xmlns:a16="http://schemas.microsoft.com/office/drawing/2014/main" id="{56AF89FE-3499-428C-BA5D-BCFBFAF2A9A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238680" y="1640200"/>
                <a:ext cx="255240" cy="64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47" name="Håndskrift 146">
                <a:extLst>
                  <a:ext uri="{FF2B5EF4-FFF2-40B4-BE49-F238E27FC236}">
                    <a16:creationId xmlns:a16="http://schemas.microsoft.com/office/drawing/2014/main" id="{09DAF2B9-1BB9-4F90-8161-0FC113AF5170}"/>
                  </a:ext>
                </a:extLst>
              </p14:cNvPr>
              <p14:cNvContentPartPr/>
              <p14:nvPr/>
            </p14:nvContentPartPr>
            <p14:xfrm>
              <a:off x="5684200" y="1605280"/>
              <a:ext cx="47880" cy="82800"/>
            </p14:xfrm>
          </p:contentPart>
        </mc:Choice>
        <mc:Fallback xmlns="">
          <p:pic>
            <p:nvPicPr>
              <p:cNvPr id="147" name="Håndskrift 146">
                <a:extLst>
                  <a:ext uri="{FF2B5EF4-FFF2-40B4-BE49-F238E27FC236}">
                    <a16:creationId xmlns:a16="http://schemas.microsoft.com/office/drawing/2014/main" id="{09DAF2B9-1BB9-4F90-8161-0FC113AF5170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675560" y="1596280"/>
                <a:ext cx="6552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50" name="Håndskrift 149">
                <a:extLst>
                  <a:ext uri="{FF2B5EF4-FFF2-40B4-BE49-F238E27FC236}">
                    <a16:creationId xmlns:a16="http://schemas.microsoft.com/office/drawing/2014/main" id="{F1F39576-3173-4E75-B6A2-11915168EA20}"/>
                  </a:ext>
                </a:extLst>
              </p14:cNvPr>
              <p14:cNvContentPartPr/>
              <p14:nvPr/>
            </p14:nvContentPartPr>
            <p14:xfrm>
              <a:off x="6573400" y="1645600"/>
              <a:ext cx="17280" cy="32400"/>
            </p14:xfrm>
          </p:contentPart>
        </mc:Choice>
        <mc:Fallback xmlns="">
          <p:pic>
            <p:nvPicPr>
              <p:cNvPr id="150" name="Håndskrift 149">
                <a:extLst>
                  <a:ext uri="{FF2B5EF4-FFF2-40B4-BE49-F238E27FC236}">
                    <a16:creationId xmlns:a16="http://schemas.microsoft.com/office/drawing/2014/main" id="{F1F39576-3173-4E75-B6A2-11915168EA2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564400" y="1636960"/>
                <a:ext cx="34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52" name="Håndskrift 151">
                <a:extLst>
                  <a:ext uri="{FF2B5EF4-FFF2-40B4-BE49-F238E27FC236}">
                    <a16:creationId xmlns:a16="http://schemas.microsoft.com/office/drawing/2014/main" id="{FA9C85EC-48A8-4F45-8354-297687CE1743}"/>
                  </a:ext>
                </a:extLst>
              </p14:cNvPr>
              <p14:cNvContentPartPr/>
              <p14:nvPr/>
            </p14:nvContentPartPr>
            <p14:xfrm>
              <a:off x="7243720" y="1636240"/>
              <a:ext cx="41400" cy="50400"/>
            </p14:xfrm>
          </p:contentPart>
        </mc:Choice>
        <mc:Fallback xmlns="">
          <p:pic>
            <p:nvPicPr>
              <p:cNvPr id="152" name="Håndskrift 151">
                <a:extLst>
                  <a:ext uri="{FF2B5EF4-FFF2-40B4-BE49-F238E27FC236}">
                    <a16:creationId xmlns:a16="http://schemas.microsoft.com/office/drawing/2014/main" id="{FA9C85EC-48A8-4F45-8354-297687CE174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7235080" y="1627240"/>
                <a:ext cx="590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53" name="Håndskrift 152">
                <a:extLst>
                  <a:ext uri="{FF2B5EF4-FFF2-40B4-BE49-F238E27FC236}">
                    <a16:creationId xmlns:a16="http://schemas.microsoft.com/office/drawing/2014/main" id="{8FFDC456-3E00-459C-922E-311727CE5F76}"/>
                  </a:ext>
                </a:extLst>
              </p14:cNvPr>
              <p14:cNvContentPartPr/>
              <p14:nvPr/>
            </p14:nvContentPartPr>
            <p14:xfrm>
              <a:off x="2521960" y="1646090"/>
              <a:ext cx="236160" cy="128880"/>
            </p14:xfrm>
          </p:contentPart>
        </mc:Choice>
        <mc:Fallback xmlns="">
          <p:pic>
            <p:nvPicPr>
              <p:cNvPr id="153" name="Håndskrift 152">
                <a:extLst>
                  <a:ext uri="{FF2B5EF4-FFF2-40B4-BE49-F238E27FC236}">
                    <a16:creationId xmlns:a16="http://schemas.microsoft.com/office/drawing/2014/main" id="{8FFDC456-3E00-459C-922E-311727CE5F76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503960" y="1628090"/>
                <a:ext cx="27180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55" name="Håndskrift 154">
                <a:extLst>
                  <a:ext uri="{FF2B5EF4-FFF2-40B4-BE49-F238E27FC236}">
                    <a16:creationId xmlns:a16="http://schemas.microsoft.com/office/drawing/2014/main" id="{9FF7F474-602B-44E5-84C1-96367D5DF51B}"/>
                  </a:ext>
                </a:extLst>
              </p14:cNvPr>
              <p14:cNvContentPartPr/>
              <p14:nvPr/>
            </p14:nvContentPartPr>
            <p14:xfrm>
              <a:off x="7613440" y="2336570"/>
              <a:ext cx="90000" cy="1860120"/>
            </p14:xfrm>
          </p:contentPart>
        </mc:Choice>
        <mc:Fallback xmlns="">
          <p:pic>
            <p:nvPicPr>
              <p:cNvPr id="155" name="Håndskrift 154">
                <a:extLst>
                  <a:ext uri="{FF2B5EF4-FFF2-40B4-BE49-F238E27FC236}">
                    <a16:creationId xmlns:a16="http://schemas.microsoft.com/office/drawing/2014/main" id="{9FF7F474-602B-44E5-84C1-96367D5DF51B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523800" y="2156570"/>
                <a:ext cx="269640" cy="22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56" name="Håndskrift 155">
                <a:extLst>
                  <a:ext uri="{FF2B5EF4-FFF2-40B4-BE49-F238E27FC236}">
                    <a16:creationId xmlns:a16="http://schemas.microsoft.com/office/drawing/2014/main" id="{860C5580-7702-40F2-8684-2EA7C19D7366}"/>
                  </a:ext>
                </a:extLst>
              </p14:cNvPr>
              <p14:cNvContentPartPr/>
              <p14:nvPr/>
            </p14:nvContentPartPr>
            <p14:xfrm>
              <a:off x="7447480" y="2412530"/>
              <a:ext cx="116640" cy="1854720"/>
            </p14:xfrm>
          </p:contentPart>
        </mc:Choice>
        <mc:Fallback xmlns="">
          <p:pic>
            <p:nvPicPr>
              <p:cNvPr id="156" name="Håndskrift 155">
                <a:extLst>
                  <a:ext uri="{FF2B5EF4-FFF2-40B4-BE49-F238E27FC236}">
                    <a16:creationId xmlns:a16="http://schemas.microsoft.com/office/drawing/2014/main" id="{860C5580-7702-40F2-8684-2EA7C19D7366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357840" y="2232890"/>
                <a:ext cx="296280" cy="2214360"/>
              </a:xfrm>
              <a:prstGeom prst="rect">
                <a:avLst/>
              </a:prstGeom>
            </p:spPr>
          </p:pic>
        </mc:Fallback>
      </mc:AlternateContent>
      <p:grpSp>
        <p:nvGrpSpPr>
          <p:cNvPr id="221" name="Gruppe 220">
            <a:extLst>
              <a:ext uri="{FF2B5EF4-FFF2-40B4-BE49-F238E27FC236}">
                <a16:creationId xmlns:a16="http://schemas.microsoft.com/office/drawing/2014/main" id="{0DA34EB2-9344-4942-A76E-E7C7561A89A1}"/>
              </a:ext>
            </a:extLst>
          </p:cNvPr>
          <p:cNvGrpSpPr/>
          <p:nvPr/>
        </p:nvGrpSpPr>
        <p:grpSpPr>
          <a:xfrm>
            <a:off x="3784480" y="3168170"/>
            <a:ext cx="610200" cy="375480"/>
            <a:chOff x="3784480" y="3168170"/>
            <a:chExt cx="610200" cy="375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165" name="Håndskrift 164">
                  <a:extLst>
                    <a:ext uri="{FF2B5EF4-FFF2-40B4-BE49-F238E27FC236}">
                      <a16:creationId xmlns:a16="http://schemas.microsoft.com/office/drawing/2014/main" id="{06C85C8B-B0FD-43C6-802B-AEB10F282D5A}"/>
                    </a:ext>
                  </a:extLst>
                </p14:cNvPr>
                <p14:cNvContentPartPr/>
                <p14:nvPr/>
              </p14:nvContentPartPr>
              <p14:xfrm>
                <a:off x="3790600" y="3270050"/>
                <a:ext cx="360" cy="360"/>
              </p14:xfrm>
            </p:contentPart>
          </mc:Choice>
          <mc:Fallback xmlns="">
            <p:pic>
              <p:nvPicPr>
                <p:cNvPr id="165" name="Håndskrift 164">
                  <a:extLst>
                    <a:ext uri="{FF2B5EF4-FFF2-40B4-BE49-F238E27FC236}">
                      <a16:creationId xmlns:a16="http://schemas.microsoft.com/office/drawing/2014/main" id="{06C85C8B-B0FD-43C6-802B-AEB10F282D5A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3754960" y="323405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166" name="Håndskrift 165">
                  <a:extLst>
                    <a:ext uri="{FF2B5EF4-FFF2-40B4-BE49-F238E27FC236}">
                      <a16:creationId xmlns:a16="http://schemas.microsoft.com/office/drawing/2014/main" id="{1F605716-E545-42B4-A96E-F9779C7C1876}"/>
                    </a:ext>
                  </a:extLst>
                </p14:cNvPr>
                <p14:cNvContentPartPr/>
                <p14:nvPr/>
              </p14:nvContentPartPr>
              <p14:xfrm>
                <a:off x="3809680" y="3187610"/>
                <a:ext cx="360" cy="360"/>
              </p14:xfrm>
            </p:contentPart>
          </mc:Choice>
          <mc:Fallback xmlns="">
            <p:pic>
              <p:nvPicPr>
                <p:cNvPr id="166" name="Håndskrift 165">
                  <a:extLst>
                    <a:ext uri="{FF2B5EF4-FFF2-40B4-BE49-F238E27FC236}">
                      <a16:creationId xmlns:a16="http://schemas.microsoft.com/office/drawing/2014/main" id="{1F605716-E545-42B4-A96E-F9779C7C1876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3773680" y="315161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68" name="Håndskrift 167">
                  <a:extLst>
                    <a:ext uri="{FF2B5EF4-FFF2-40B4-BE49-F238E27FC236}">
                      <a16:creationId xmlns:a16="http://schemas.microsoft.com/office/drawing/2014/main" id="{F576F3A6-DEAC-495B-98AF-52B4352EEE07}"/>
                    </a:ext>
                  </a:extLst>
                </p14:cNvPr>
                <p14:cNvContentPartPr/>
                <p14:nvPr/>
              </p14:nvContentPartPr>
              <p14:xfrm>
                <a:off x="3860440" y="3168170"/>
                <a:ext cx="360" cy="360"/>
              </p14:xfrm>
            </p:contentPart>
          </mc:Choice>
          <mc:Fallback xmlns="">
            <p:pic>
              <p:nvPicPr>
                <p:cNvPr id="168" name="Håndskrift 167">
                  <a:extLst>
                    <a:ext uri="{FF2B5EF4-FFF2-40B4-BE49-F238E27FC236}">
                      <a16:creationId xmlns:a16="http://schemas.microsoft.com/office/drawing/2014/main" id="{F576F3A6-DEAC-495B-98AF-52B4352EEE07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3824800" y="313253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170" name="Håndskrift 169">
                  <a:extLst>
                    <a:ext uri="{FF2B5EF4-FFF2-40B4-BE49-F238E27FC236}">
                      <a16:creationId xmlns:a16="http://schemas.microsoft.com/office/drawing/2014/main" id="{FB608AFD-C2C4-45D8-8B1F-91D0A71A08B9}"/>
                    </a:ext>
                  </a:extLst>
                </p14:cNvPr>
                <p14:cNvContentPartPr/>
                <p14:nvPr/>
              </p14:nvContentPartPr>
              <p14:xfrm>
                <a:off x="3905080" y="3200210"/>
                <a:ext cx="360" cy="360"/>
              </p14:xfrm>
            </p:contentPart>
          </mc:Choice>
          <mc:Fallback xmlns="">
            <p:pic>
              <p:nvPicPr>
                <p:cNvPr id="170" name="Håndskrift 169">
                  <a:extLst>
                    <a:ext uri="{FF2B5EF4-FFF2-40B4-BE49-F238E27FC236}">
                      <a16:creationId xmlns:a16="http://schemas.microsoft.com/office/drawing/2014/main" id="{FB608AFD-C2C4-45D8-8B1F-91D0A71A08B9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3869080" y="316421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71" name="Håndskrift 170">
                  <a:extLst>
                    <a:ext uri="{FF2B5EF4-FFF2-40B4-BE49-F238E27FC236}">
                      <a16:creationId xmlns:a16="http://schemas.microsoft.com/office/drawing/2014/main" id="{69AE968C-E7FC-4716-9191-E8CAD87887D8}"/>
                    </a:ext>
                  </a:extLst>
                </p14:cNvPr>
                <p14:cNvContentPartPr/>
                <p14:nvPr/>
              </p14:nvContentPartPr>
              <p14:xfrm>
                <a:off x="3905080" y="3257090"/>
                <a:ext cx="360" cy="360"/>
              </p14:xfrm>
            </p:contentPart>
          </mc:Choice>
          <mc:Fallback xmlns="">
            <p:pic>
              <p:nvPicPr>
                <p:cNvPr id="171" name="Håndskrift 170">
                  <a:extLst>
                    <a:ext uri="{FF2B5EF4-FFF2-40B4-BE49-F238E27FC236}">
                      <a16:creationId xmlns:a16="http://schemas.microsoft.com/office/drawing/2014/main" id="{69AE968C-E7FC-4716-9191-E8CAD87887D8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3869080" y="322145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173" name="Håndskrift 172">
                  <a:extLst>
                    <a:ext uri="{FF2B5EF4-FFF2-40B4-BE49-F238E27FC236}">
                      <a16:creationId xmlns:a16="http://schemas.microsoft.com/office/drawing/2014/main" id="{3B8CBB77-464C-4872-AC8C-495D4903986A}"/>
                    </a:ext>
                  </a:extLst>
                </p14:cNvPr>
                <p14:cNvContentPartPr/>
                <p14:nvPr/>
              </p14:nvContentPartPr>
              <p14:xfrm>
                <a:off x="3828760" y="3276170"/>
                <a:ext cx="360" cy="360"/>
              </p14:xfrm>
            </p:contentPart>
          </mc:Choice>
          <mc:Fallback xmlns="">
            <p:pic>
              <p:nvPicPr>
                <p:cNvPr id="173" name="Håndskrift 172">
                  <a:extLst>
                    <a:ext uri="{FF2B5EF4-FFF2-40B4-BE49-F238E27FC236}">
                      <a16:creationId xmlns:a16="http://schemas.microsoft.com/office/drawing/2014/main" id="{3B8CBB77-464C-4872-AC8C-495D4903986A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3793120" y="324053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75" name="Håndskrift 174">
                  <a:extLst>
                    <a:ext uri="{FF2B5EF4-FFF2-40B4-BE49-F238E27FC236}">
                      <a16:creationId xmlns:a16="http://schemas.microsoft.com/office/drawing/2014/main" id="{B784A3CB-D427-4E4B-B4E0-FBEFACD82AF4}"/>
                    </a:ext>
                  </a:extLst>
                </p14:cNvPr>
                <p14:cNvContentPartPr/>
                <p14:nvPr/>
              </p14:nvContentPartPr>
              <p14:xfrm>
                <a:off x="3866920" y="3250970"/>
                <a:ext cx="2880" cy="360"/>
              </p14:xfrm>
            </p:contentPart>
          </mc:Choice>
          <mc:Fallback xmlns="">
            <p:pic>
              <p:nvPicPr>
                <p:cNvPr id="175" name="Håndskrift 174">
                  <a:extLst>
                    <a:ext uri="{FF2B5EF4-FFF2-40B4-BE49-F238E27FC236}">
                      <a16:creationId xmlns:a16="http://schemas.microsoft.com/office/drawing/2014/main" id="{B784A3CB-D427-4E4B-B4E0-FBEFACD82AF4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3830920" y="3214970"/>
                  <a:ext cx="7452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76" name="Håndskrift 175">
                  <a:extLst>
                    <a:ext uri="{FF2B5EF4-FFF2-40B4-BE49-F238E27FC236}">
                      <a16:creationId xmlns:a16="http://schemas.microsoft.com/office/drawing/2014/main" id="{3EBE923D-2848-43AA-B0B2-8F5B52F7F6EB}"/>
                    </a:ext>
                  </a:extLst>
                </p14:cNvPr>
                <p14:cNvContentPartPr/>
                <p14:nvPr/>
              </p14:nvContentPartPr>
              <p14:xfrm>
                <a:off x="3784480" y="3218930"/>
                <a:ext cx="360" cy="360"/>
              </p14:xfrm>
            </p:contentPart>
          </mc:Choice>
          <mc:Fallback xmlns="">
            <p:pic>
              <p:nvPicPr>
                <p:cNvPr id="176" name="Håndskrift 175">
                  <a:extLst>
                    <a:ext uri="{FF2B5EF4-FFF2-40B4-BE49-F238E27FC236}">
                      <a16:creationId xmlns:a16="http://schemas.microsoft.com/office/drawing/2014/main" id="{3EBE923D-2848-43AA-B0B2-8F5B52F7F6EB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3748480" y="318329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77" name="Håndskrift 176">
                  <a:extLst>
                    <a:ext uri="{FF2B5EF4-FFF2-40B4-BE49-F238E27FC236}">
                      <a16:creationId xmlns:a16="http://schemas.microsoft.com/office/drawing/2014/main" id="{ADF26C02-FA83-4E6D-9DC2-3B12D7A40860}"/>
                    </a:ext>
                  </a:extLst>
                </p14:cNvPr>
                <p14:cNvContentPartPr/>
                <p14:nvPr/>
              </p14:nvContentPartPr>
              <p14:xfrm>
                <a:off x="3828760" y="3210290"/>
                <a:ext cx="360" cy="2880"/>
              </p14:xfrm>
            </p:contentPart>
          </mc:Choice>
          <mc:Fallback xmlns="">
            <p:pic>
              <p:nvPicPr>
                <p:cNvPr id="177" name="Håndskrift 176">
                  <a:extLst>
                    <a:ext uri="{FF2B5EF4-FFF2-40B4-BE49-F238E27FC236}">
                      <a16:creationId xmlns:a16="http://schemas.microsoft.com/office/drawing/2014/main" id="{ADF26C02-FA83-4E6D-9DC2-3B12D7A40860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3793120" y="3174290"/>
                  <a:ext cx="7200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79" name="Håndskrift 178">
                  <a:extLst>
                    <a:ext uri="{FF2B5EF4-FFF2-40B4-BE49-F238E27FC236}">
                      <a16:creationId xmlns:a16="http://schemas.microsoft.com/office/drawing/2014/main" id="{054FF6D6-7CCA-4C62-BB16-782C900DACCA}"/>
                    </a:ext>
                  </a:extLst>
                </p14:cNvPr>
                <p14:cNvContentPartPr/>
                <p14:nvPr/>
              </p14:nvContentPartPr>
              <p14:xfrm>
                <a:off x="4076440" y="3244490"/>
                <a:ext cx="360" cy="360"/>
              </p14:xfrm>
            </p:contentPart>
          </mc:Choice>
          <mc:Fallback xmlns="">
            <p:pic>
              <p:nvPicPr>
                <p:cNvPr id="179" name="Håndskrift 178">
                  <a:extLst>
                    <a:ext uri="{FF2B5EF4-FFF2-40B4-BE49-F238E27FC236}">
                      <a16:creationId xmlns:a16="http://schemas.microsoft.com/office/drawing/2014/main" id="{054FF6D6-7CCA-4C62-BB16-782C900DACCA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4040440" y="320885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81" name="Håndskrift 180">
                  <a:extLst>
                    <a:ext uri="{FF2B5EF4-FFF2-40B4-BE49-F238E27FC236}">
                      <a16:creationId xmlns:a16="http://schemas.microsoft.com/office/drawing/2014/main" id="{B11ED7F7-80E6-4F86-BDDD-4BF0CC23B046}"/>
                    </a:ext>
                  </a:extLst>
                </p14:cNvPr>
                <p14:cNvContentPartPr/>
                <p14:nvPr/>
              </p14:nvContentPartPr>
              <p14:xfrm>
                <a:off x="4089040" y="3180770"/>
                <a:ext cx="360" cy="360"/>
              </p14:xfrm>
            </p:contentPart>
          </mc:Choice>
          <mc:Fallback xmlns="">
            <p:pic>
              <p:nvPicPr>
                <p:cNvPr id="181" name="Håndskrift 180">
                  <a:extLst>
                    <a:ext uri="{FF2B5EF4-FFF2-40B4-BE49-F238E27FC236}">
                      <a16:creationId xmlns:a16="http://schemas.microsoft.com/office/drawing/2014/main" id="{B11ED7F7-80E6-4F86-BDDD-4BF0CC23B046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4053400" y="314513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183" name="Håndskrift 182">
                  <a:extLst>
                    <a:ext uri="{FF2B5EF4-FFF2-40B4-BE49-F238E27FC236}">
                      <a16:creationId xmlns:a16="http://schemas.microsoft.com/office/drawing/2014/main" id="{96734AD2-7063-4BBD-A91E-DD546245AB24}"/>
                    </a:ext>
                  </a:extLst>
                </p14:cNvPr>
                <p14:cNvContentPartPr/>
                <p14:nvPr/>
              </p14:nvContentPartPr>
              <p14:xfrm>
                <a:off x="4127200" y="3168170"/>
                <a:ext cx="360" cy="360"/>
              </p14:xfrm>
            </p:contentPart>
          </mc:Choice>
          <mc:Fallback xmlns="">
            <p:pic>
              <p:nvPicPr>
                <p:cNvPr id="183" name="Håndskrift 182">
                  <a:extLst>
                    <a:ext uri="{FF2B5EF4-FFF2-40B4-BE49-F238E27FC236}">
                      <a16:creationId xmlns:a16="http://schemas.microsoft.com/office/drawing/2014/main" id="{96734AD2-7063-4BBD-A91E-DD546245AB24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4091560" y="313253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84" name="Håndskrift 183">
                  <a:extLst>
                    <a:ext uri="{FF2B5EF4-FFF2-40B4-BE49-F238E27FC236}">
                      <a16:creationId xmlns:a16="http://schemas.microsoft.com/office/drawing/2014/main" id="{622B64D6-0868-4310-8A3B-CE6C47CBB1A0}"/>
                    </a:ext>
                  </a:extLst>
                </p14:cNvPr>
                <p14:cNvContentPartPr/>
                <p14:nvPr/>
              </p14:nvContentPartPr>
              <p14:xfrm>
                <a:off x="4177960" y="3187610"/>
                <a:ext cx="360" cy="360"/>
              </p14:xfrm>
            </p:contentPart>
          </mc:Choice>
          <mc:Fallback xmlns="">
            <p:pic>
              <p:nvPicPr>
                <p:cNvPr id="184" name="Håndskrift 183">
                  <a:extLst>
                    <a:ext uri="{FF2B5EF4-FFF2-40B4-BE49-F238E27FC236}">
                      <a16:creationId xmlns:a16="http://schemas.microsoft.com/office/drawing/2014/main" id="{622B64D6-0868-4310-8A3B-CE6C47CBB1A0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4142320" y="315161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85" name="Håndskrift 184">
                  <a:extLst>
                    <a:ext uri="{FF2B5EF4-FFF2-40B4-BE49-F238E27FC236}">
                      <a16:creationId xmlns:a16="http://schemas.microsoft.com/office/drawing/2014/main" id="{AE2D8DC2-40ED-4FDA-8341-EA9EEE48B20A}"/>
                    </a:ext>
                  </a:extLst>
                </p14:cNvPr>
                <p14:cNvContentPartPr/>
                <p14:nvPr/>
              </p14:nvContentPartPr>
              <p14:xfrm>
                <a:off x="4177960" y="3218930"/>
                <a:ext cx="360" cy="360"/>
              </p14:xfrm>
            </p:contentPart>
          </mc:Choice>
          <mc:Fallback xmlns="">
            <p:pic>
              <p:nvPicPr>
                <p:cNvPr id="185" name="Håndskrift 184">
                  <a:extLst>
                    <a:ext uri="{FF2B5EF4-FFF2-40B4-BE49-F238E27FC236}">
                      <a16:creationId xmlns:a16="http://schemas.microsoft.com/office/drawing/2014/main" id="{AE2D8DC2-40ED-4FDA-8341-EA9EEE48B20A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4142320" y="318329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86" name="Håndskrift 185">
                  <a:extLst>
                    <a:ext uri="{FF2B5EF4-FFF2-40B4-BE49-F238E27FC236}">
                      <a16:creationId xmlns:a16="http://schemas.microsoft.com/office/drawing/2014/main" id="{5B4120D2-72AA-4012-BC9A-0C48E273A703}"/>
                    </a:ext>
                  </a:extLst>
                </p14:cNvPr>
                <p14:cNvContentPartPr/>
                <p14:nvPr/>
              </p14:nvContentPartPr>
              <p14:xfrm>
                <a:off x="4162840" y="3250970"/>
                <a:ext cx="2880" cy="360"/>
              </p14:xfrm>
            </p:contentPart>
          </mc:Choice>
          <mc:Fallback xmlns="">
            <p:pic>
              <p:nvPicPr>
                <p:cNvPr id="186" name="Håndskrift 185">
                  <a:extLst>
                    <a:ext uri="{FF2B5EF4-FFF2-40B4-BE49-F238E27FC236}">
                      <a16:creationId xmlns:a16="http://schemas.microsoft.com/office/drawing/2014/main" id="{5B4120D2-72AA-4012-BC9A-0C48E273A703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4127200" y="3214970"/>
                  <a:ext cx="7452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87" name="Håndskrift 186">
                  <a:extLst>
                    <a:ext uri="{FF2B5EF4-FFF2-40B4-BE49-F238E27FC236}">
                      <a16:creationId xmlns:a16="http://schemas.microsoft.com/office/drawing/2014/main" id="{D1C89E0F-E2C1-4945-B8BB-567BDD307B04}"/>
                    </a:ext>
                  </a:extLst>
                </p14:cNvPr>
                <p14:cNvContentPartPr/>
                <p14:nvPr/>
              </p14:nvContentPartPr>
              <p14:xfrm>
                <a:off x="4108120" y="3257090"/>
                <a:ext cx="360" cy="6840"/>
              </p14:xfrm>
            </p:contentPart>
          </mc:Choice>
          <mc:Fallback xmlns="">
            <p:pic>
              <p:nvPicPr>
                <p:cNvPr id="187" name="Håndskrift 186">
                  <a:extLst>
                    <a:ext uri="{FF2B5EF4-FFF2-40B4-BE49-F238E27FC236}">
                      <a16:creationId xmlns:a16="http://schemas.microsoft.com/office/drawing/2014/main" id="{D1C89E0F-E2C1-4945-B8BB-567BDD307B04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4072120" y="3221450"/>
                  <a:ext cx="7200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88" name="Håndskrift 187">
                  <a:extLst>
                    <a:ext uri="{FF2B5EF4-FFF2-40B4-BE49-F238E27FC236}">
                      <a16:creationId xmlns:a16="http://schemas.microsoft.com/office/drawing/2014/main" id="{BEC0FB9D-2244-4058-92BF-0E709B03BB8D}"/>
                    </a:ext>
                  </a:extLst>
                </p14:cNvPr>
                <p14:cNvContentPartPr/>
                <p14:nvPr/>
              </p14:nvContentPartPr>
              <p14:xfrm>
                <a:off x="4108120" y="3206330"/>
                <a:ext cx="6840" cy="360"/>
              </p14:xfrm>
            </p:contentPart>
          </mc:Choice>
          <mc:Fallback xmlns="">
            <p:pic>
              <p:nvPicPr>
                <p:cNvPr id="188" name="Håndskrift 187">
                  <a:extLst>
                    <a:ext uri="{FF2B5EF4-FFF2-40B4-BE49-F238E27FC236}">
                      <a16:creationId xmlns:a16="http://schemas.microsoft.com/office/drawing/2014/main" id="{BEC0FB9D-2244-4058-92BF-0E709B03BB8D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4072120" y="3170690"/>
                  <a:ext cx="7848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89" name="Håndskrift 188">
                  <a:extLst>
                    <a:ext uri="{FF2B5EF4-FFF2-40B4-BE49-F238E27FC236}">
                      <a16:creationId xmlns:a16="http://schemas.microsoft.com/office/drawing/2014/main" id="{73175A27-8F3C-460B-8D0A-802F001F0BE3}"/>
                    </a:ext>
                  </a:extLst>
                </p14:cNvPr>
                <p14:cNvContentPartPr/>
                <p14:nvPr/>
              </p14:nvContentPartPr>
              <p14:xfrm>
                <a:off x="4177960" y="3212810"/>
                <a:ext cx="2880" cy="360"/>
              </p14:xfrm>
            </p:contentPart>
          </mc:Choice>
          <mc:Fallback xmlns="">
            <p:pic>
              <p:nvPicPr>
                <p:cNvPr id="189" name="Håndskrift 188">
                  <a:extLst>
                    <a:ext uri="{FF2B5EF4-FFF2-40B4-BE49-F238E27FC236}">
                      <a16:creationId xmlns:a16="http://schemas.microsoft.com/office/drawing/2014/main" id="{73175A27-8F3C-460B-8D0A-802F001F0BE3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4142320" y="3176810"/>
                  <a:ext cx="7452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91" name="Håndskrift 190">
                  <a:extLst>
                    <a:ext uri="{FF2B5EF4-FFF2-40B4-BE49-F238E27FC236}">
                      <a16:creationId xmlns:a16="http://schemas.microsoft.com/office/drawing/2014/main" id="{0472E769-2A26-47A8-BC82-52745DFDB123}"/>
                    </a:ext>
                  </a:extLst>
                </p14:cNvPr>
                <p14:cNvContentPartPr/>
                <p14:nvPr/>
              </p14:nvContentPartPr>
              <p14:xfrm>
                <a:off x="4329880" y="3334850"/>
                <a:ext cx="3600" cy="5400"/>
              </p14:xfrm>
            </p:contentPart>
          </mc:Choice>
          <mc:Fallback xmlns="">
            <p:pic>
              <p:nvPicPr>
                <p:cNvPr id="191" name="Håndskrift 190">
                  <a:extLst>
                    <a:ext uri="{FF2B5EF4-FFF2-40B4-BE49-F238E27FC236}">
                      <a16:creationId xmlns:a16="http://schemas.microsoft.com/office/drawing/2014/main" id="{0472E769-2A26-47A8-BC82-52745DFDB123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4293880" y="3298850"/>
                  <a:ext cx="7524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93" name="Håndskrift 192">
                  <a:extLst>
                    <a:ext uri="{FF2B5EF4-FFF2-40B4-BE49-F238E27FC236}">
                      <a16:creationId xmlns:a16="http://schemas.microsoft.com/office/drawing/2014/main" id="{0BF1C25A-1914-482F-B180-CB427E1D6977}"/>
                    </a:ext>
                  </a:extLst>
                </p14:cNvPr>
                <p14:cNvContentPartPr/>
                <p14:nvPr/>
              </p14:nvContentPartPr>
              <p14:xfrm>
                <a:off x="4305040" y="3365090"/>
                <a:ext cx="360" cy="6840"/>
              </p14:xfrm>
            </p:contentPart>
          </mc:Choice>
          <mc:Fallback xmlns="">
            <p:pic>
              <p:nvPicPr>
                <p:cNvPr id="193" name="Håndskrift 192">
                  <a:extLst>
                    <a:ext uri="{FF2B5EF4-FFF2-40B4-BE49-F238E27FC236}">
                      <a16:creationId xmlns:a16="http://schemas.microsoft.com/office/drawing/2014/main" id="{0BF1C25A-1914-482F-B180-CB427E1D6977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4269040" y="3329450"/>
                  <a:ext cx="7200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94" name="Håndskrift 193">
                  <a:extLst>
                    <a:ext uri="{FF2B5EF4-FFF2-40B4-BE49-F238E27FC236}">
                      <a16:creationId xmlns:a16="http://schemas.microsoft.com/office/drawing/2014/main" id="{79BC029C-F4AE-4F55-A753-FE97F99C55AF}"/>
                    </a:ext>
                  </a:extLst>
                </p14:cNvPr>
                <p14:cNvContentPartPr/>
                <p14:nvPr/>
              </p14:nvContentPartPr>
              <p14:xfrm>
                <a:off x="4317640" y="3403250"/>
                <a:ext cx="23760" cy="360"/>
              </p14:xfrm>
            </p:contentPart>
          </mc:Choice>
          <mc:Fallback xmlns="">
            <p:pic>
              <p:nvPicPr>
                <p:cNvPr id="194" name="Håndskrift 193">
                  <a:extLst>
                    <a:ext uri="{FF2B5EF4-FFF2-40B4-BE49-F238E27FC236}">
                      <a16:creationId xmlns:a16="http://schemas.microsoft.com/office/drawing/2014/main" id="{79BC029C-F4AE-4F55-A753-FE97F99C55AF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4282000" y="3367250"/>
                  <a:ext cx="954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195" name="Håndskrift 194">
                  <a:extLst>
                    <a:ext uri="{FF2B5EF4-FFF2-40B4-BE49-F238E27FC236}">
                      <a16:creationId xmlns:a16="http://schemas.microsoft.com/office/drawing/2014/main" id="{C400E904-67B8-4A1B-9D79-1C261EC4E800}"/>
                    </a:ext>
                  </a:extLst>
                </p14:cNvPr>
                <p14:cNvContentPartPr/>
                <p14:nvPr/>
              </p14:nvContentPartPr>
              <p14:xfrm>
                <a:off x="4361560" y="3385610"/>
                <a:ext cx="3600" cy="5400"/>
              </p14:xfrm>
            </p:contentPart>
          </mc:Choice>
          <mc:Fallback xmlns="">
            <p:pic>
              <p:nvPicPr>
                <p:cNvPr id="195" name="Håndskrift 194">
                  <a:extLst>
                    <a:ext uri="{FF2B5EF4-FFF2-40B4-BE49-F238E27FC236}">
                      <a16:creationId xmlns:a16="http://schemas.microsoft.com/office/drawing/2014/main" id="{C400E904-67B8-4A1B-9D79-1C261EC4E800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4325560" y="3349970"/>
                  <a:ext cx="7524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96" name="Håndskrift 195">
                  <a:extLst>
                    <a:ext uri="{FF2B5EF4-FFF2-40B4-BE49-F238E27FC236}">
                      <a16:creationId xmlns:a16="http://schemas.microsoft.com/office/drawing/2014/main" id="{B6C5C467-8E9D-4FF9-8A47-0B70E51263D7}"/>
                    </a:ext>
                  </a:extLst>
                </p14:cNvPr>
                <p14:cNvContentPartPr/>
                <p14:nvPr/>
              </p14:nvContentPartPr>
              <p14:xfrm>
                <a:off x="4342840" y="3339890"/>
                <a:ext cx="6840" cy="360"/>
              </p14:xfrm>
            </p:contentPart>
          </mc:Choice>
          <mc:Fallback xmlns="">
            <p:pic>
              <p:nvPicPr>
                <p:cNvPr id="196" name="Håndskrift 195">
                  <a:extLst>
                    <a:ext uri="{FF2B5EF4-FFF2-40B4-BE49-F238E27FC236}">
                      <a16:creationId xmlns:a16="http://schemas.microsoft.com/office/drawing/2014/main" id="{B6C5C467-8E9D-4FF9-8A47-0B70E51263D7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4307200" y="3304250"/>
                  <a:ext cx="7848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97" name="Håndskrift 196">
                  <a:extLst>
                    <a:ext uri="{FF2B5EF4-FFF2-40B4-BE49-F238E27FC236}">
                      <a16:creationId xmlns:a16="http://schemas.microsoft.com/office/drawing/2014/main" id="{8787AB84-FA48-4398-B7C6-E8A68AEE50F6}"/>
                    </a:ext>
                  </a:extLst>
                </p14:cNvPr>
                <p14:cNvContentPartPr/>
                <p14:nvPr/>
              </p14:nvContentPartPr>
              <p14:xfrm>
                <a:off x="4387840" y="3320810"/>
                <a:ext cx="6840" cy="360"/>
              </p14:xfrm>
            </p:contentPart>
          </mc:Choice>
          <mc:Fallback xmlns="">
            <p:pic>
              <p:nvPicPr>
                <p:cNvPr id="197" name="Håndskrift 196">
                  <a:extLst>
                    <a:ext uri="{FF2B5EF4-FFF2-40B4-BE49-F238E27FC236}">
                      <a16:creationId xmlns:a16="http://schemas.microsoft.com/office/drawing/2014/main" id="{8787AB84-FA48-4398-B7C6-E8A68AEE50F6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4351840" y="3284810"/>
                  <a:ext cx="7848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99" name="Håndskrift 198">
                  <a:extLst>
                    <a:ext uri="{FF2B5EF4-FFF2-40B4-BE49-F238E27FC236}">
                      <a16:creationId xmlns:a16="http://schemas.microsoft.com/office/drawing/2014/main" id="{F645612A-A418-4AFE-9323-50713ABD5E10}"/>
                    </a:ext>
                  </a:extLst>
                </p14:cNvPr>
                <p14:cNvContentPartPr/>
                <p14:nvPr/>
              </p14:nvContentPartPr>
              <p14:xfrm>
                <a:off x="4146280" y="3416210"/>
                <a:ext cx="2880" cy="360"/>
              </p14:xfrm>
            </p:contentPart>
          </mc:Choice>
          <mc:Fallback xmlns="">
            <p:pic>
              <p:nvPicPr>
                <p:cNvPr id="199" name="Håndskrift 198">
                  <a:extLst>
                    <a:ext uri="{FF2B5EF4-FFF2-40B4-BE49-F238E27FC236}">
                      <a16:creationId xmlns:a16="http://schemas.microsoft.com/office/drawing/2014/main" id="{F645612A-A418-4AFE-9323-50713ABD5E10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4110280" y="3380210"/>
                  <a:ext cx="7452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201" name="Håndskrift 200">
                  <a:extLst>
                    <a:ext uri="{FF2B5EF4-FFF2-40B4-BE49-F238E27FC236}">
                      <a16:creationId xmlns:a16="http://schemas.microsoft.com/office/drawing/2014/main" id="{F9490E7D-8ABA-4CA1-9526-2C1500319060}"/>
                    </a:ext>
                  </a:extLst>
                </p14:cNvPr>
                <p14:cNvContentPartPr/>
                <p14:nvPr/>
              </p14:nvContentPartPr>
              <p14:xfrm>
                <a:off x="4095520" y="3409370"/>
                <a:ext cx="360" cy="360"/>
              </p14:xfrm>
            </p:contentPart>
          </mc:Choice>
          <mc:Fallback xmlns="">
            <p:pic>
              <p:nvPicPr>
                <p:cNvPr id="201" name="Håndskrift 200">
                  <a:extLst>
                    <a:ext uri="{FF2B5EF4-FFF2-40B4-BE49-F238E27FC236}">
                      <a16:creationId xmlns:a16="http://schemas.microsoft.com/office/drawing/2014/main" id="{F9490E7D-8ABA-4CA1-9526-2C1500319060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4059520" y="337373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202" name="Håndskrift 201">
                  <a:extLst>
                    <a:ext uri="{FF2B5EF4-FFF2-40B4-BE49-F238E27FC236}">
                      <a16:creationId xmlns:a16="http://schemas.microsoft.com/office/drawing/2014/main" id="{F2B416E6-EC39-4FE6-B69B-1934E743AF4B}"/>
                    </a:ext>
                  </a:extLst>
                </p14:cNvPr>
                <p14:cNvContentPartPr/>
                <p14:nvPr/>
              </p14:nvContentPartPr>
              <p14:xfrm>
                <a:off x="4114240" y="3447530"/>
                <a:ext cx="2880" cy="360"/>
              </p14:xfrm>
            </p:contentPart>
          </mc:Choice>
          <mc:Fallback xmlns="">
            <p:pic>
              <p:nvPicPr>
                <p:cNvPr id="202" name="Håndskrift 201">
                  <a:extLst>
                    <a:ext uri="{FF2B5EF4-FFF2-40B4-BE49-F238E27FC236}">
                      <a16:creationId xmlns:a16="http://schemas.microsoft.com/office/drawing/2014/main" id="{F2B416E6-EC39-4FE6-B69B-1934E743AF4B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4078600" y="3411890"/>
                  <a:ext cx="7452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203" name="Håndskrift 202">
                  <a:extLst>
                    <a:ext uri="{FF2B5EF4-FFF2-40B4-BE49-F238E27FC236}">
                      <a16:creationId xmlns:a16="http://schemas.microsoft.com/office/drawing/2014/main" id="{F4FA42B7-C399-485F-8CBC-DD6F440A76F6}"/>
                    </a:ext>
                  </a:extLst>
                </p14:cNvPr>
                <p14:cNvContentPartPr/>
                <p14:nvPr/>
              </p14:nvContentPartPr>
              <p14:xfrm>
                <a:off x="4177960" y="3422330"/>
                <a:ext cx="360" cy="360"/>
              </p14:xfrm>
            </p:contentPart>
          </mc:Choice>
          <mc:Fallback xmlns="">
            <p:pic>
              <p:nvPicPr>
                <p:cNvPr id="203" name="Håndskrift 202">
                  <a:extLst>
                    <a:ext uri="{FF2B5EF4-FFF2-40B4-BE49-F238E27FC236}">
                      <a16:creationId xmlns:a16="http://schemas.microsoft.com/office/drawing/2014/main" id="{F4FA42B7-C399-485F-8CBC-DD6F440A76F6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4142320" y="338669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204" name="Håndskrift 203">
                  <a:extLst>
                    <a:ext uri="{FF2B5EF4-FFF2-40B4-BE49-F238E27FC236}">
                      <a16:creationId xmlns:a16="http://schemas.microsoft.com/office/drawing/2014/main" id="{8CE81036-FC7F-4CC2-932F-2A40D084A2F3}"/>
                    </a:ext>
                  </a:extLst>
                </p14:cNvPr>
                <p14:cNvContentPartPr/>
                <p14:nvPr/>
              </p14:nvContentPartPr>
              <p14:xfrm>
                <a:off x="4147360" y="3466970"/>
                <a:ext cx="11880" cy="360"/>
              </p14:xfrm>
            </p:contentPart>
          </mc:Choice>
          <mc:Fallback xmlns="">
            <p:pic>
              <p:nvPicPr>
                <p:cNvPr id="204" name="Håndskrift 203">
                  <a:extLst>
                    <a:ext uri="{FF2B5EF4-FFF2-40B4-BE49-F238E27FC236}">
                      <a16:creationId xmlns:a16="http://schemas.microsoft.com/office/drawing/2014/main" id="{8CE81036-FC7F-4CC2-932F-2A40D084A2F3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4111720" y="3430970"/>
                  <a:ext cx="8352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05" name="Håndskrift 204">
                  <a:extLst>
                    <a:ext uri="{FF2B5EF4-FFF2-40B4-BE49-F238E27FC236}">
                      <a16:creationId xmlns:a16="http://schemas.microsoft.com/office/drawing/2014/main" id="{99E8EF0B-6793-4CBE-8931-DC4829491627}"/>
                    </a:ext>
                  </a:extLst>
                </p14:cNvPr>
                <p14:cNvContentPartPr/>
                <p14:nvPr/>
              </p14:nvContentPartPr>
              <p14:xfrm>
                <a:off x="4114600" y="3466970"/>
                <a:ext cx="6840" cy="360"/>
              </p14:xfrm>
            </p:contentPart>
          </mc:Choice>
          <mc:Fallback xmlns="">
            <p:pic>
              <p:nvPicPr>
                <p:cNvPr id="205" name="Håndskrift 204">
                  <a:extLst>
                    <a:ext uri="{FF2B5EF4-FFF2-40B4-BE49-F238E27FC236}">
                      <a16:creationId xmlns:a16="http://schemas.microsoft.com/office/drawing/2014/main" id="{99E8EF0B-6793-4CBE-8931-DC4829491627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4078600" y="3430970"/>
                  <a:ext cx="7848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206" name="Håndskrift 205">
                  <a:extLst>
                    <a:ext uri="{FF2B5EF4-FFF2-40B4-BE49-F238E27FC236}">
                      <a16:creationId xmlns:a16="http://schemas.microsoft.com/office/drawing/2014/main" id="{CB355244-6351-4425-A2B5-F4C7710904A8}"/>
                    </a:ext>
                  </a:extLst>
                </p14:cNvPr>
                <p14:cNvContentPartPr/>
                <p14:nvPr/>
              </p14:nvContentPartPr>
              <p14:xfrm>
                <a:off x="4101640" y="3451490"/>
                <a:ext cx="360" cy="2880"/>
              </p14:xfrm>
            </p:contentPart>
          </mc:Choice>
          <mc:Fallback xmlns="">
            <p:pic>
              <p:nvPicPr>
                <p:cNvPr id="206" name="Håndskrift 205">
                  <a:extLst>
                    <a:ext uri="{FF2B5EF4-FFF2-40B4-BE49-F238E27FC236}">
                      <a16:creationId xmlns:a16="http://schemas.microsoft.com/office/drawing/2014/main" id="{CB355244-6351-4425-A2B5-F4C7710904A8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4066000" y="3415850"/>
                  <a:ext cx="7200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207" name="Håndskrift 206">
                  <a:extLst>
                    <a:ext uri="{FF2B5EF4-FFF2-40B4-BE49-F238E27FC236}">
                      <a16:creationId xmlns:a16="http://schemas.microsoft.com/office/drawing/2014/main" id="{A069A071-8C2D-4A87-B5E5-08CF0BEF680B}"/>
                    </a:ext>
                  </a:extLst>
                </p14:cNvPr>
                <p14:cNvContentPartPr/>
                <p14:nvPr/>
              </p14:nvContentPartPr>
              <p14:xfrm>
                <a:off x="3958000" y="3432410"/>
                <a:ext cx="4320" cy="2880"/>
              </p14:xfrm>
            </p:contentPart>
          </mc:Choice>
          <mc:Fallback xmlns="">
            <p:pic>
              <p:nvPicPr>
                <p:cNvPr id="207" name="Håndskrift 206">
                  <a:extLst>
                    <a:ext uri="{FF2B5EF4-FFF2-40B4-BE49-F238E27FC236}">
                      <a16:creationId xmlns:a16="http://schemas.microsoft.com/office/drawing/2014/main" id="{A069A071-8C2D-4A87-B5E5-08CF0BEF680B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3922360" y="3396770"/>
                  <a:ext cx="759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208" name="Håndskrift 207">
                  <a:extLst>
                    <a:ext uri="{FF2B5EF4-FFF2-40B4-BE49-F238E27FC236}">
                      <a16:creationId xmlns:a16="http://schemas.microsoft.com/office/drawing/2014/main" id="{E1276EB2-F457-4389-BB28-3E8E28D0A6A0}"/>
                    </a:ext>
                  </a:extLst>
                </p14:cNvPr>
                <p14:cNvContentPartPr/>
                <p14:nvPr/>
              </p14:nvContentPartPr>
              <p14:xfrm>
                <a:off x="3955840" y="3400730"/>
                <a:ext cx="360" cy="2880"/>
              </p14:xfrm>
            </p:contentPart>
          </mc:Choice>
          <mc:Fallback xmlns="">
            <p:pic>
              <p:nvPicPr>
                <p:cNvPr id="208" name="Håndskrift 207">
                  <a:extLst>
                    <a:ext uri="{FF2B5EF4-FFF2-40B4-BE49-F238E27FC236}">
                      <a16:creationId xmlns:a16="http://schemas.microsoft.com/office/drawing/2014/main" id="{E1276EB2-F457-4389-BB28-3E8E28D0A6A0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3919840" y="3364730"/>
                  <a:ext cx="7200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09" name="Håndskrift 208">
                  <a:extLst>
                    <a:ext uri="{FF2B5EF4-FFF2-40B4-BE49-F238E27FC236}">
                      <a16:creationId xmlns:a16="http://schemas.microsoft.com/office/drawing/2014/main" id="{CB515070-3FDE-4CC5-8C3D-E6CAD1BA389D}"/>
                    </a:ext>
                  </a:extLst>
                </p14:cNvPr>
                <p14:cNvContentPartPr/>
                <p14:nvPr/>
              </p14:nvContentPartPr>
              <p14:xfrm>
                <a:off x="3905080" y="3384170"/>
                <a:ext cx="360" cy="360"/>
              </p14:xfrm>
            </p:contentPart>
          </mc:Choice>
          <mc:Fallback xmlns="">
            <p:pic>
              <p:nvPicPr>
                <p:cNvPr id="209" name="Håndskrift 208">
                  <a:extLst>
                    <a:ext uri="{FF2B5EF4-FFF2-40B4-BE49-F238E27FC236}">
                      <a16:creationId xmlns:a16="http://schemas.microsoft.com/office/drawing/2014/main" id="{CB515070-3FDE-4CC5-8C3D-E6CAD1BA389D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3869080" y="334853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210" name="Håndskrift 209">
                  <a:extLst>
                    <a:ext uri="{FF2B5EF4-FFF2-40B4-BE49-F238E27FC236}">
                      <a16:creationId xmlns:a16="http://schemas.microsoft.com/office/drawing/2014/main" id="{01BDD56D-84C0-4032-91F1-A9CC962A5CEE}"/>
                    </a:ext>
                  </a:extLst>
                </p14:cNvPr>
                <p14:cNvContentPartPr/>
                <p14:nvPr/>
              </p14:nvContentPartPr>
              <p14:xfrm>
                <a:off x="3955840" y="3434930"/>
                <a:ext cx="4320" cy="2880"/>
              </p14:xfrm>
            </p:contentPart>
          </mc:Choice>
          <mc:Fallback xmlns="">
            <p:pic>
              <p:nvPicPr>
                <p:cNvPr id="210" name="Håndskrift 209">
                  <a:extLst>
                    <a:ext uri="{FF2B5EF4-FFF2-40B4-BE49-F238E27FC236}">
                      <a16:creationId xmlns:a16="http://schemas.microsoft.com/office/drawing/2014/main" id="{01BDD56D-84C0-4032-91F1-A9CC962A5CEE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3919840" y="3399290"/>
                  <a:ext cx="759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211" name="Håndskrift 210">
                  <a:extLst>
                    <a:ext uri="{FF2B5EF4-FFF2-40B4-BE49-F238E27FC236}">
                      <a16:creationId xmlns:a16="http://schemas.microsoft.com/office/drawing/2014/main" id="{B108739B-BD4C-42CE-81F6-A954D9F72188}"/>
                    </a:ext>
                  </a:extLst>
                </p14:cNvPr>
                <p14:cNvContentPartPr/>
                <p14:nvPr/>
              </p14:nvContentPartPr>
              <p14:xfrm>
                <a:off x="3996160" y="3398930"/>
                <a:ext cx="4320" cy="17640"/>
              </p14:xfrm>
            </p:contentPart>
          </mc:Choice>
          <mc:Fallback xmlns="">
            <p:pic>
              <p:nvPicPr>
                <p:cNvPr id="211" name="Håndskrift 210">
                  <a:extLst>
                    <a:ext uri="{FF2B5EF4-FFF2-40B4-BE49-F238E27FC236}">
                      <a16:creationId xmlns:a16="http://schemas.microsoft.com/office/drawing/2014/main" id="{B108739B-BD4C-42CE-81F6-A954D9F72188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3960520" y="3362930"/>
                  <a:ext cx="7596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213" name="Håndskrift 212">
                  <a:extLst>
                    <a:ext uri="{FF2B5EF4-FFF2-40B4-BE49-F238E27FC236}">
                      <a16:creationId xmlns:a16="http://schemas.microsoft.com/office/drawing/2014/main" id="{0FDA3849-90BC-469A-BFDB-15AE784A3E3B}"/>
                    </a:ext>
                  </a:extLst>
                </p14:cNvPr>
                <p14:cNvContentPartPr/>
                <p14:nvPr/>
              </p14:nvContentPartPr>
              <p14:xfrm>
                <a:off x="3936760" y="3356450"/>
                <a:ext cx="38520" cy="9000"/>
              </p14:xfrm>
            </p:contentPart>
          </mc:Choice>
          <mc:Fallback xmlns="">
            <p:pic>
              <p:nvPicPr>
                <p:cNvPr id="213" name="Håndskrift 212">
                  <a:extLst>
                    <a:ext uri="{FF2B5EF4-FFF2-40B4-BE49-F238E27FC236}">
                      <a16:creationId xmlns:a16="http://schemas.microsoft.com/office/drawing/2014/main" id="{0FDA3849-90BC-469A-BFDB-15AE784A3E3B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3901120" y="3320450"/>
                  <a:ext cx="11016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215" name="Håndskrift 214">
                  <a:extLst>
                    <a:ext uri="{FF2B5EF4-FFF2-40B4-BE49-F238E27FC236}">
                      <a16:creationId xmlns:a16="http://schemas.microsoft.com/office/drawing/2014/main" id="{9413EA18-DBB2-4923-B35C-4D9F73D89B54}"/>
                    </a:ext>
                  </a:extLst>
                </p14:cNvPr>
                <p14:cNvContentPartPr/>
                <p14:nvPr/>
              </p14:nvContentPartPr>
              <p14:xfrm>
                <a:off x="3873040" y="3498650"/>
                <a:ext cx="360" cy="360"/>
              </p14:xfrm>
            </p:contentPart>
          </mc:Choice>
          <mc:Fallback xmlns="">
            <p:pic>
              <p:nvPicPr>
                <p:cNvPr id="215" name="Håndskrift 214">
                  <a:extLst>
                    <a:ext uri="{FF2B5EF4-FFF2-40B4-BE49-F238E27FC236}">
                      <a16:creationId xmlns:a16="http://schemas.microsoft.com/office/drawing/2014/main" id="{9413EA18-DBB2-4923-B35C-4D9F73D89B54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3837400" y="346265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216" name="Håndskrift 215">
                  <a:extLst>
                    <a:ext uri="{FF2B5EF4-FFF2-40B4-BE49-F238E27FC236}">
                      <a16:creationId xmlns:a16="http://schemas.microsoft.com/office/drawing/2014/main" id="{F8956108-1270-4780-8987-B013E932AFDD}"/>
                    </a:ext>
                  </a:extLst>
                </p14:cNvPr>
                <p14:cNvContentPartPr/>
                <p14:nvPr/>
              </p14:nvContentPartPr>
              <p14:xfrm>
                <a:off x="3822640" y="3485690"/>
                <a:ext cx="360" cy="360"/>
              </p14:xfrm>
            </p:contentPart>
          </mc:Choice>
          <mc:Fallback xmlns="">
            <p:pic>
              <p:nvPicPr>
                <p:cNvPr id="216" name="Håndskrift 215">
                  <a:extLst>
                    <a:ext uri="{FF2B5EF4-FFF2-40B4-BE49-F238E27FC236}">
                      <a16:creationId xmlns:a16="http://schemas.microsoft.com/office/drawing/2014/main" id="{F8956108-1270-4780-8987-B013E932AFDD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3786640" y="345005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217" name="Håndskrift 216">
                  <a:extLst>
                    <a:ext uri="{FF2B5EF4-FFF2-40B4-BE49-F238E27FC236}">
                      <a16:creationId xmlns:a16="http://schemas.microsoft.com/office/drawing/2014/main" id="{97F2D062-DBAF-4582-87BF-96D13D1093F3}"/>
                    </a:ext>
                  </a:extLst>
                </p14:cNvPr>
                <p14:cNvContentPartPr/>
                <p14:nvPr/>
              </p14:nvContentPartPr>
              <p14:xfrm>
                <a:off x="3803200" y="3530330"/>
                <a:ext cx="6840" cy="360"/>
              </p14:xfrm>
            </p:contentPart>
          </mc:Choice>
          <mc:Fallback xmlns="">
            <p:pic>
              <p:nvPicPr>
                <p:cNvPr id="217" name="Håndskrift 216">
                  <a:extLst>
                    <a:ext uri="{FF2B5EF4-FFF2-40B4-BE49-F238E27FC236}">
                      <a16:creationId xmlns:a16="http://schemas.microsoft.com/office/drawing/2014/main" id="{97F2D062-DBAF-4582-87BF-96D13D1093F3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3767560" y="3494690"/>
                  <a:ext cx="7848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218" name="Håndskrift 217">
                  <a:extLst>
                    <a:ext uri="{FF2B5EF4-FFF2-40B4-BE49-F238E27FC236}">
                      <a16:creationId xmlns:a16="http://schemas.microsoft.com/office/drawing/2014/main" id="{887712FE-5265-4002-A54F-D4CC7C78642E}"/>
                    </a:ext>
                  </a:extLst>
                </p14:cNvPr>
                <p14:cNvContentPartPr/>
                <p14:nvPr/>
              </p14:nvContentPartPr>
              <p14:xfrm>
                <a:off x="3828760" y="3538250"/>
                <a:ext cx="12600" cy="5400"/>
              </p14:xfrm>
            </p:contentPart>
          </mc:Choice>
          <mc:Fallback xmlns="">
            <p:pic>
              <p:nvPicPr>
                <p:cNvPr id="218" name="Håndskrift 217">
                  <a:extLst>
                    <a:ext uri="{FF2B5EF4-FFF2-40B4-BE49-F238E27FC236}">
                      <a16:creationId xmlns:a16="http://schemas.microsoft.com/office/drawing/2014/main" id="{887712FE-5265-4002-A54F-D4CC7C78642E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3793120" y="3502250"/>
                  <a:ext cx="8424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219" name="Håndskrift 218">
                  <a:extLst>
                    <a:ext uri="{FF2B5EF4-FFF2-40B4-BE49-F238E27FC236}">
                      <a16:creationId xmlns:a16="http://schemas.microsoft.com/office/drawing/2014/main" id="{17F6B70C-D1FA-4DDB-AA10-BB98D73437C9}"/>
                    </a:ext>
                  </a:extLst>
                </p14:cNvPr>
                <p14:cNvContentPartPr/>
                <p14:nvPr/>
              </p14:nvContentPartPr>
              <p14:xfrm>
                <a:off x="3854320" y="3527810"/>
                <a:ext cx="360" cy="2880"/>
              </p14:xfrm>
            </p:contentPart>
          </mc:Choice>
          <mc:Fallback xmlns="">
            <p:pic>
              <p:nvPicPr>
                <p:cNvPr id="219" name="Håndskrift 218">
                  <a:extLst>
                    <a:ext uri="{FF2B5EF4-FFF2-40B4-BE49-F238E27FC236}">
                      <a16:creationId xmlns:a16="http://schemas.microsoft.com/office/drawing/2014/main" id="{17F6B70C-D1FA-4DDB-AA10-BB98D73437C9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3818320" y="3491810"/>
                  <a:ext cx="7200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220" name="Håndskrift 219">
                  <a:extLst>
                    <a:ext uri="{FF2B5EF4-FFF2-40B4-BE49-F238E27FC236}">
                      <a16:creationId xmlns:a16="http://schemas.microsoft.com/office/drawing/2014/main" id="{DAB93BFB-FBBF-46FE-A182-7A80AF4E7344}"/>
                    </a:ext>
                  </a:extLst>
                </p14:cNvPr>
                <p14:cNvContentPartPr/>
                <p14:nvPr/>
              </p14:nvContentPartPr>
              <p14:xfrm>
                <a:off x="3885640" y="3517370"/>
                <a:ext cx="360" cy="360"/>
              </p14:xfrm>
            </p:contentPart>
          </mc:Choice>
          <mc:Fallback xmlns="">
            <p:pic>
              <p:nvPicPr>
                <p:cNvPr id="220" name="Håndskrift 219">
                  <a:extLst>
                    <a:ext uri="{FF2B5EF4-FFF2-40B4-BE49-F238E27FC236}">
                      <a16:creationId xmlns:a16="http://schemas.microsoft.com/office/drawing/2014/main" id="{DAB93BFB-FBBF-46FE-A182-7A80AF4E7344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3850000" y="348173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22" name="Cylinder 221">
            <a:extLst>
              <a:ext uri="{FF2B5EF4-FFF2-40B4-BE49-F238E27FC236}">
                <a16:creationId xmlns:a16="http://schemas.microsoft.com/office/drawing/2014/main" id="{7DC17FC0-4A28-46A9-87AF-2A8F17337799}"/>
              </a:ext>
            </a:extLst>
          </p:cNvPr>
          <p:cNvSpPr/>
          <p:nvPr/>
        </p:nvSpPr>
        <p:spPr>
          <a:xfrm>
            <a:off x="3862887" y="3774393"/>
            <a:ext cx="392212" cy="504424"/>
          </a:xfrm>
          <a:prstGeom prst="ca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64" name="Gruppe 163">
            <a:extLst>
              <a:ext uri="{FF2B5EF4-FFF2-40B4-BE49-F238E27FC236}">
                <a16:creationId xmlns:a16="http://schemas.microsoft.com/office/drawing/2014/main" id="{EF068130-0D4A-46EC-9EF6-87BA98293FBC}"/>
              </a:ext>
            </a:extLst>
          </p:cNvPr>
          <p:cNvGrpSpPr/>
          <p:nvPr/>
        </p:nvGrpSpPr>
        <p:grpSpPr>
          <a:xfrm>
            <a:off x="3887440" y="3263570"/>
            <a:ext cx="456120" cy="583200"/>
            <a:chOff x="3887440" y="3263570"/>
            <a:chExt cx="456120" cy="583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60" name="Håndskrift 159">
                  <a:extLst>
                    <a:ext uri="{FF2B5EF4-FFF2-40B4-BE49-F238E27FC236}">
                      <a16:creationId xmlns:a16="http://schemas.microsoft.com/office/drawing/2014/main" id="{21B08AA3-2C92-4FBA-94B7-76EC51F8EC76}"/>
                    </a:ext>
                  </a:extLst>
                </p14:cNvPr>
                <p14:cNvContentPartPr/>
                <p14:nvPr/>
              </p14:nvContentPartPr>
              <p14:xfrm>
                <a:off x="3917680" y="3288770"/>
                <a:ext cx="128160" cy="558000"/>
              </p14:xfrm>
            </p:contentPart>
          </mc:Choice>
          <mc:Fallback xmlns="">
            <p:pic>
              <p:nvPicPr>
                <p:cNvPr id="160" name="Håndskrift 159">
                  <a:extLst>
                    <a:ext uri="{FF2B5EF4-FFF2-40B4-BE49-F238E27FC236}">
                      <a16:creationId xmlns:a16="http://schemas.microsoft.com/office/drawing/2014/main" id="{21B08AA3-2C92-4FBA-94B7-76EC51F8EC76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3899680" y="3271130"/>
                  <a:ext cx="163800" cy="59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61" name="Håndskrift 160">
                  <a:extLst>
                    <a:ext uri="{FF2B5EF4-FFF2-40B4-BE49-F238E27FC236}">
                      <a16:creationId xmlns:a16="http://schemas.microsoft.com/office/drawing/2014/main" id="{F7D99F05-19C1-471D-A6C9-0CBE49735BAA}"/>
                    </a:ext>
                  </a:extLst>
                </p14:cNvPr>
                <p14:cNvContentPartPr/>
                <p14:nvPr/>
              </p14:nvContentPartPr>
              <p14:xfrm>
                <a:off x="4061320" y="3378050"/>
                <a:ext cx="282240" cy="417600"/>
              </p14:xfrm>
            </p:contentPart>
          </mc:Choice>
          <mc:Fallback xmlns="">
            <p:pic>
              <p:nvPicPr>
                <p:cNvPr id="161" name="Håndskrift 160">
                  <a:extLst>
                    <a:ext uri="{FF2B5EF4-FFF2-40B4-BE49-F238E27FC236}">
                      <a16:creationId xmlns:a16="http://schemas.microsoft.com/office/drawing/2014/main" id="{F7D99F05-19C1-471D-A6C9-0CBE49735BAA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4043320" y="3360050"/>
                  <a:ext cx="317880" cy="45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62" name="Håndskrift 161">
                  <a:extLst>
                    <a:ext uri="{FF2B5EF4-FFF2-40B4-BE49-F238E27FC236}">
                      <a16:creationId xmlns:a16="http://schemas.microsoft.com/office/drawing/2014/main" id="{CF86505A-9627-432E-9F9C-33D311969065}"/>
                    </a:ext>
                  </a:extLst>
                </p14:cNvPr>
                <p14:cNvContentPartPr/>
                <p14:nvPr/>
              </p14:nvContentPartPr>
              <p14:xfrm>
                <a:off x="4053400" y="3263570"/>
                <a:ext cx="68040" cy="560520"/>
              </p14:xfrm>
            </p:contentPart>
          </mc:Choice>
          <mc:Fallback xmlns="">
            <p:pic>
              <p:nvPicPr>
                <p:cNvPr id="162" name="Håndskrift 161">
                  <a:extLst>
                    <a:ext uri="{FF2B5EF4-FFF2-40B4-BE49-F238E27FC236}">
                      <a16:creationId xmlns:a16="http://schemas.microsoft.com/office/drawing/2014/main" id="{CF86505A-9627-432E-9F9C-33D311969065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4035400" y="3245930"/>
                  <a:ext cx="103680" cy="59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63" name="Håndskrift 162">
                  <a:extLst>
                    <a:ext uri="{FF2B5EF4-FFF2-40B4-BE49-F238E27FC236}">
                      <a16:creationId xmlns:a16="http://schemas.microsoft.com/office/drawing/2014/main" id="{BE6DBDD9-641B-4FF3-A77F-E24495AFBFAE}"/>
                    </a:ext>
                  </a:extLst>
                </p14:cNvPr>
                <p14:cNvContentPartPr/>
                <p14:nvPr/>
              </p14:nvContentPartPr>
              <p14:xfrm>
                <a:off x="3887440" y="3459050"/>
                <a:ext cx="435960" cy="367200"/>
              </p14:xfrm>
            </p:contentPart>
          </mc:Choice>
          <mc:Fallback xmlns="">
            <p:pic>
              <p:nvPicPr>
                <p:cNvPr id="163" name="Håndskrift 162">
                  <a:extLst>
                    <a:ext uri="{FF2B5EF4-FFF2-40B4-BE49-F238E27FC236}">
                      <a16:creationId xmlns:a16="http://schemas.microsoft.com/office/drawing/2014/main" id="{BE6DBDD9-641B-4FF3-A77F-E24495AFBFAE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3869800" y="3441050"/>
                  <a:ext cx="471600" cy="402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251" name="Håndskrift 250">
                <a:extLst>
                  <a:ext uri="{FF2B5EF4-FFF2-40B4-BE49-F238E27FC236}">
                    <a16:creationId xmlns:a16="http://schemas.microsoft.com/office/drawing/2014/main" id="{ACE0CE56-8EEE-4108-A909-CE715138FC38}"/>
                  </a:ext>
                </a:extLst>
              </p14:cNvPr>
              <p14:cNvContentPartPr/>
              <p14:nvPr/>
            </p14:nvContentPartPr>
            <p14:xfrm>
              <a:off x="2571350" y="1738810"/>
              <a:ext cx="491760" cy="325080"/>
            </p14:xfrm>
          </p:contentPart>
        </mc:Choice>
        <mc:Fallback xmlns="">
          <p:pic>
            <p:nvPicPr>
              <p:cNvPr id="251" name="Håndskrift 250">
                <a:extLst>
                  <a:ext uri="{FF2B5EF4-FFF2-40B4-BE49-F238E27FC236}">
                    <a16:creationId xmlns:a16="http://schemas.microsoft.com/office/drawing/2014/main" id="{ACE0CE56-8EEE-4108-A909-CE715138FC38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2535350" y="1702810"/>
                <a:ext cx="5634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253" name="Håndskrift 252">
                <a:extLst>
                  <a:ext uri="{FF2B5EF4-FFF2-40B4-BE49-F238E27FC236}">
                    <a16:creationId xmlns:a16="http://schemas.microsoft.com/office/drawing/2014/main" id="{53B4B076-7A21-441B-A469-A5E7F64070ED}"/>
                  </a:ext>
                </a:extLst>
              </p14:cNvPr>
              <p14:cNvContentPartPr/>
              <p14:nvPr/>
            </p14:nvContentPartPr>
            <p14:xfrm>
              <a:off x="2559400" y="1745450"/>
              <a:ext cx="76680" cy="307080"/>
            </p14:xfrm>
          </p:contentPart>
        </mc:Choice>
        <mc:Fallback xmlns="">
          <p:pic>
            <p:nvPicPr>
              <p:cNvPr id="253" name="Håndskrift 252">
                <a:extLst>
                  <a:ext uri="{FF2B5EF4-FFF2-40B4-BE49-F238E27FC236}">
                    <a16:creationId xmlns:a16="http://schemas.microsoft.com/office/drawing/2014/main" id="{53B4B076-7A21-441B-A469-A5E7F64070ED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2550400" y="1736450"/>
                <a:ext cx="94320" cy="324720"/>
              </a:xfrm>
              <a:prstGeom prst="rect">
                <a:avLst/>
              </a:prstGeom>
            </p:spPr>
          </p:pic>
        </mc:Fallback>
      </mc:AlternateContent>
      <p:grpSp>
        <p:nvGrpSpPr>
          <p:cNvPr id="256" name="Gruppe 255">
            <a:extLst>
              <a:ext uri="{FF2B5EF4-FFF2-40B4-BE49-F238E27FC236}">
                <a16:creationId xmlns:a16="http://schemas.microsoft.com/office/drawing/2014/main" id="{15A27BC1-D289-465D-BA6E-33D40B93B4AD}"/>
              </a:ext>
            </a:extLst>
          </p:cNvPr>
          <p:cNvGrpSpPr/>
          <p:nvPr/>
        </p:nvGrpSpPr>
        <p:grpSpPr>
          <a:xfrm>
            <a:off x="2609510" y="1717370"/>
            <a:ext cx="803880" cy="758360"/>
            <a:chOff x="2609510" y="1717370"/>
            <a:chExt cx="803880" cy="758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23" name="Håndskrift 222">
                  <a:extLst>
                    <a:ext uri="{FF2B5EF4-FFF2-40B4-BE49-F238E27FC236}">
                      <a16:creationId xmlns:a16="http://schemas.microsoft.com/office/drawing/2014/main" id="{D7D38823-AE32-48FC-8D86-915C3D81B42C}"/>
                    </a:ext>
                  </a:extLst>
                </p14:cNvPr>
                <p14:cNvContentPartPr/>
                <p14:nvPr/>
              </p14:nvContentPartPr>
              <p14:xfrm>
                <a:off x="2609510" y="1898290"/>
                <a:ext cx="300600" cy="512280"/>
              </p14:xfrm>
            </p:contentPart>
          </mc:Choice>
          <mc:Fallback xmlns="">
            <p:pic>
              <p:nvPicPr>
                <p:cNvPr id="223" name="Håndskrift 222">
                  <a:extLst>
                    <a:ext uri="{FF2B5EF4-FFF2-40B4-BE49-F238E27FC236}">
                      <a16:creationId xmlns:a16="http://schemas.microsoft.com/office/drawing/2014/main" id="{D7D38823-AE32-48FC-8D86-915C3D81B42C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2591870" y="1880650"/>
                  <a:ext cx="336240" cy="54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24" name="Håndskrift 223">
                  <a:extLst>
                    <a:ext uri="{FF2B5EF4-FFF2-40B4-BE49-F238E27FC236}">
                      <a16:creationId xmlns:a16="http://schemas.microsoft.com/office/drawing/2014/main" id="{764A8840-E7B4-4689-ABAC-706DC8864A42}"/>
                    </a:ext>
                  </a:extLst>
                </p14:cNvPr>
                <p14:cNvContentPartPr/>
                <p14:nvPr/>
              </p14:nvContentPartPr>
              <p14:xfrm>
                <a:off x="2730110" y="1885690"/>
                <a:ext cx="364680" cy="475200"/>
              </p14:xfrm>
            </p:contentPart>
          </mc:Choice>
          <mc:Fallback xmlns="">
            <p:pic>
              <p:nvPicPr>
                <p:cNvPr id="224" name="Håndskrift 223">
                  <a:extLst>
                    <a:ext uri="{FF2B5EF4-FFF2-40B4-BE49-F238E27FC236}">
                      <a16:creationId xmlns:a16="http://schemas.microsoft.com/office/drawing/2014/main" id="{764A8840-E7B4-4689-ABAC-706DC8864A42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2712470" y="1868050"/>
                  <a:ext cx="400320" cy="51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26" name="Håndskrift 225">
                  <a:extLst>
                    <a:ext uri="{FF2B5EF4-FFF2-40B4-BE49-F238E27FC236}">
                      <a16:creationId xmlns:a16="http://schemas.microsoft.com/office/drawing/2014/main" id="{B90711FD-1AD7-44D2-9E84-FC50C1083E86}"/>
                    </a:ext>
                  </a:extLst>
                </p14:cNvPr>
                <p14:cNvContentPartPr/>
                <p14:nvPr/>
              </p14:nvContentPartPr>
              <p14:xfrm>
                <a:off x="2844590" y="1841410"/>
                <a:ext cx="365760" cy="320040"/>
              </p14:xfrm>
            </p:contentPart>
          </mc:Choice>
          <mc:Fallback xmlns="">
            <p:pic>
              <p:nvPicPr>
                <p:cNvPr id="226" name="Håndskrift 225">
                  <a:extLst>
                    <a:ext uri="{FF2B5EF4-FFF2-40B4-BE49-F238E27FC236}">
                      <a16:creationId xmlns:a16="http://schemas.microsoft.com/office/drawing/2014/main" id="{B90711FD-1AD7-44D2-9E84-FC50C1083E86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2826590" y="1823410"/>
                  <a:ext cx="401400" cy="3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27" name="Håndskrift 226">
                  <a:extLst>
                    <a:ext uri="{FF2B5EF4-FFF2-40B4-BE49-F238E27FC236}">
                      <a16:creationId xmlns:a16="http://schemas.microsoft.com/office/drawing/2014/main" id="{9E50CCC9-804C-4A1E-B00A-CE2E90177195}"/>
                    </a:ext>
                  </a:extLst>
                </p14:cNvPr>
                <p14:cNvContentPartPr/>
                <p14:nvPr/>
              </p14:nvContentPartPr>
              <p14:xfrm>
                <a:off x="3022430" y="1821970"/>
                <a:ext cx="209160" cy="194760"/>
              </p14:xfrm>
            </p:contentPart>
          </mc:Choice>
          <mc:Fallback xmlns="">
            <p:pic>
              <p:nvPicPr>
                <p:cNvPr id="227" name="Håndskrift 226">
                  <a:extLst>
                    <a:ext uri="{FF2B5EF4-FFF2-40B4-BE49-F238E27FC236}">
                      <a16:creationId xmlns:a16="http://schemas.microsoft.com/office/drawing/2014/main" id="{9E50CCC9-804C-4A1E-B00A-CE2E90177195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3004430" y="1804330"/>
                  <a:ext cx="244800" cy="23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228" name="Håndskrift 227">
                  <a:extLst>
                    <a:ext uri="{FF2B5EF4-FFF2-40B4-BE49-F238E27FC236}">
                      <a16:creationId xmlns:a16="http://schemas.microsoft.com/office/drawing/2014/main" id="{E15A12CD-692E-4C77-8747-254703481D47}"/>
                    </a:ext>
                  </a:extLst>
                </p14:cNvPr>
                <p14:cNvContentPartPr/>
                <p14:nvPr/>
              </p14:nvContentPartPr>
              <p14:xfrm>
                <a:off x="3110990" y="1771570"/>
                <a:ext cx="199440" cy="93240"/>
              </p14:xfrm>
            </p:contentPart>
          </mc:Choice>
          <mc:Fallback xmlns="">
            <p:pic>
              <p:nvPicPr>
                <p:cNvPr id="228" name="Håndskrift 227">
                  <a:extLst>
                    <a:ext uri="{FF2B5EF4-FFF2-40B4-BE49-F238E27FC236}">
                      <a16:creationId xmlns:a16="http://schemas.microsoft.com/office/drawing/2014/main" id="{E15A12CD-692E-4C77-8747-254703481D47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3093350" y="1753570"/>
                  <a:ext cx="23508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30" name="Håndskrift 229">
                  <a:extLst>
                    <a:ext uri="{FF2B5EF4-FFF2-40B4-BE49-F238E27FC236}">
                      <a16:creationId xmlns:a16="http://schemas.microsoft.com/office/drawing/2014/main" id="{47891539-047A-43D5-AA5C-F8D49D961D53}"/>
                    </a:ext>
                  </a:extLst>
                </p14:cNvPr>
                <p14:cNvContentPartPr/>
                <p14:nvPr/>
              </p14:nvContentPartPr>
              <p14:xfrm>
                <a:off x="2615990" y="2006290"/>
                <a:ext cx="134280" cy="266040"/>
              </p14:xfrm>
            </p:contentPart>
          </mc:Choice>
          <mc:Fallback xmlns="">
            <p:pic>
              <p:nvPicPr>
                <p:cNvPr id="230" name="Håndskrift 229">
                  <a:extLst>
                    <a:ext uri="{FF2B5EF4-FFF2-40B4-BE49-F238E27FC236}">
                      <a16:creationId xmlns:a16="http://schemas.microsoft.com/office/drawing/2014/main" id="{47891539-047A-43D5-AA5C-F8D49D961D53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2597990" y="1988650"/>
                  <a:ext cx="16992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32" name="Håndskrift 231">
                  <a:extLst>
                    <a:ext uri="{FF2B5EF4-FFF2-40B4-BE49-F238E27FC236}">
                      <a16:creationId xmlns:a16="http://schemas.microsoft.com/office/drawing/2014/main" id="{8CD4D4A7-DA59-4B57-A42C-A1B06652761F}"/>
                    </a:ext>
                  </a:extLst>
                </p14:cNvPr>
                <p14:cNvContentPartPr/>
                <p14:nvPr/>
              </p14:nvContentPartPr>
              <p14:xfrm>
                <a:off x="2660270" y="1796770"/>
                <a:ext cx="245880" cy="306360"/>
              </p14:xfrm>
            </p:contentPart>
          </mc:Choice>
          <mc:Fallback xmlns="">
            <p:pic>
              <p:nvPicPr>
                <p:cNvPr id="232" name="Håndskrift 231">
                  <a:extLst>
                    <a:ext uri="{FF2B5EF4-FFF2-40B4-BE49-F238E27FC236}">
                      <a16:creationId xmlns:a16="http://schemas.microsoft.com/office/drawing/2014/main" id="{8CD4D4A7-DA59-4B57-A42C-A1B06652761F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2642270" y="1778770"/>
                  <a:ext cx="281520" cy="34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33" name="Håndskrift 232">
                  <a:extLst>
                    <a:ext uri="{FF2B5EF4-FFF2-40B4-BE49-F238E27FC236}">
                      <a16:creationId xmlns:a16="http://schemas.microsoft.com/office/drawing/2014/main" id="{DB8A224A-A8DC-4248-8A81-3693816D413D}"/>
                    </a:ext>
                  </a:extLst>
                </p14:cNvPr>
                <p14:cNvContentPartPr/>
                <p14:nvPr/>
              </p14:nvContentPartPr>
              <p14:xfrm>
                <a:off x="2774390" y="1803250"/>
                <a:ext cx="170640" cy="230040"/>
              </p14:xfrm>
            </p:contentPart>
          </mc:Choice>
          <mc:Fallback xmlns="">
            <p:pic>
              <p:nvPicPr>
                <p:cNvPr id="233" name="Håndskrift 232">
                  <a:extLst>
                    <a:ext uri="{FF2B5EF4-FFF2-40B4-BE49-F238E27FC236}">
                      <a16:creationId xmlns:a16="http://schemas.microsoft.com/office/drawing/2014/main" id="{DB8A224A-A8DC-4248-8A81-3693816D413D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2756750" y="1785250"/>
                  <a:ext cx="206280" cy="26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35" name="Håndskrift 234">
                  <a:extLst>
                    <a:ext uri="{FF2B5EF4-FFF2-40B4-BE49-F238E27FC236}">
                      <a16:creationId xmlns:a16="http://schemas.microsoft.com/office/drawing/2014/main" id="{B3C3C778-EFDE-45DF-975F-1AF1EDEC6873}"/>
                    </a:ext>
                  </a:extLst>
                </p14:cNvPr>
                <p14:cNvContentPartPr/>
                <p14:nvPr/>
              </p14:nvContentPartPr>
              <p14:xfrm>
                <a:off x="2888870" y="1765090"/>
                <a:ext cx="213120" cy="214200"/>
              </p14:xfrm>
            </p:contentPart>
          </mc:Choice>
          <mc:Fallback xmlns="">
            <p:pic>
              <p:nvPicPr>
                <p:cNvPr id="235" name="Håndskrift 234">
                  <a:extLst>
                    <a:ext uri="{FF2B5EF4-FFF2-40B4-BE49-F238E27FC236}">
                      <a16:creationId xmlns:a16="http://schemas.microsoft.com/office/drawing/2014/main" id="{B3C3C778-EFDE-45DF-975F-1AF1EDEC6873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2870870" y="1747450"/>
                  <a:ext cx="24876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37" name="Håndskrift 236">
                  <a:extLst>
                    <a:ext uri="{FF2B5EF4-FFF2-40B4-BE49-F238E27FC236}">
                      <a16:creationId xmlns:a16="http://schemas.microsoft.com/office/drawing/2014/main" id="{ABE721E3-04F3-4338-A544-6B53FF5DC536}"/>
                    </a:ext>
                  </a:extLst>
                </p14:cNvPr>
                <p14:cNvContentPartPr/>
                <p14:nvPr/>
              </p14:nvContentPartPr>
              <p14:xfrm>
                <a:off x="2819390" y="2076130"/>
                <a:ext cx="234720" cy="277560"/>
              </p14:xfrm>
            </p:contentPart>
          </mc:Choice>
          <mc:Fallback xmlns="">
            <p:pic>
              <p:nvPicPr>
                <p:cNvPr id="237" name="Håndskrift 236">
                  <a:extLst>
                    <a:ext uri="{FF2B5EF4-FFF2-40B4-BE49-F238E27FC236}">
                      <a16:creationId xmlns:a16="http://schemas.microsoft.com/office/drawing/2014/main" id="{ABE721E3-04F3-4338-A544-6B53FF5DC536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2801390" y="2058490"/>
                  <a:ext cx="270360" cy="31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38" name="Håndskrift 237">
                  <a:extLst>
                    <a:ext uri="{FF2B5EF4-FFF2-40B4-BE49-F238E27FC236}">
                      <a16:creationId xmlns:a16="http://schemas.microsoft.com/office/drawing/2014/main" id="{0D0EDC77-7893-4C59-B5D3-438E481FF9B2}"/>
                    </a:ext>
                  </a:extLst>
                </p14:cNvPr>
                <p14:cNvContentPartPr/>
                <p14:nvPr/>
              </p14:nvContentPartPr>
              <p14:xfrm>
                <a:off x="2958710" y="2031850"/>
                <a:ext cx="193320" cy="203760"/>
              </p14:xfrm>
            </p:contentPart>
          </mc:Choice>
          <mc:Fallback xmlns="">
            <p:pic>
              <p:nvPicPr>
                <p:cNvPr id="238" name="Håndskrift 237">
                  <a:extLst>
                    <a:ext uri="{FF2B5EF4-FFF2-40B4-BE49-F238E27FC236}">
                      <a16:creationId xmlns:a16="http://schemas.microsoft.com/office/drawing/2014/main" id="{0D0EDC77-7893-4C59-B5D3-438E481FF9B2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2941070" y="2013850"/>
                  <a:ext cx="228960" cy="23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40" name="Håndskrift 239">
                  <a:extLst>
                    <a:ext uri="{FF2B5EF4-FFF2-40B4-BE49-F238E27FC236}">
                      <a16:creationId xmlns:a16="http://schemas.microsoft.com/office/drawing/2014/main" id="{65471CF4-DD4B-47B4-A812-7C401482B969}"/>
                    </a:ext>
                  </a:extLst>
                </p14:cNvPr>
                <p14:cNvContentPartPr/>
                <p14:nvPr/>
              </p14:nvContentPartPr>
              <p14:xfrm>
                <a:off x="2996870" y="1746010"/>
                <a:ext cx="236160" cy="259560"/>
              </p14:xfrm>
            </p:contentPart>
          </mc:Choice>
          <mc:Fallback xmlns="">
            <p:pic>
              <p:nvPicPr>
                <p:cNvPr id="240" name="Håndskrift 239">
                  <a:extLst>
                    <a:ext uri="{FF2B5EF4-FFF2-40B4-BE49-F238E27FC236}">
                      <a16:creationId xmlns:a16="http://schemas.microsoft.com/office/drawing/2014/main" id="{65471CF4-DD4B-47B4-A812-7C401482B969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2978870" y="1728010"/>
                  <a:ext cx="271800" cy="29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42" name="Håndskrift 241">
                  <a:extLst>
                    <a:ext uri="{FF2B5EF4-FFF2-40B4-BE49-F238E27FC236}">
                      <a16:creationId xmlns:a16="http://schemas.microsoft.com/office/drawing/2014/main" id="{C6CF9C93-6AF3-4514-9711-6C76636EFF59}"/>
                    </a:ext>
                  </a:extLst>
                </p14:cNvPr>
                <p14:cNvContentPartPr/>
                <p14:nvPr/>
              </p14:nvContentPartPr>
              <p14:xfrm>
                <a:off x="2895350" y="2273050"/>
                <a:ext cx="150120" cy="202680"/>
              </p14:xfrm>
            </p:contentPart>
          </mc:Choice>
          <mc:Fallback xmlns="">
            <p:pic>
              <p:nvPicPr>
                <p:cNvPr id="242" name="Håndskrift 241">
                  <a:extLst>
                    <a:ext uri="{FF2B5EF4-FFF2-40B4-BE49-F238E27FC236}">
                      <a16:creationId xmlns:a16="http://schemas.microsoft.com/office/drawing/2014/main" id="{C6CF9C93-6AF3-4514-9711-6C76636EFF59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2877710" y="2255050"/>
                  <a:ext cx="18576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44" name="Håndskrift 243">
                  <a:extLst>
                    <a:ext uri="{FF2B5EF4-FFF2-40B4-BE49-F238E27FC236}">
                      <a16:creationId xmlns:a16="http://schemas.microsoft.com/office/drawing/2014/main" id="{12CD994D-3F90-4080-BDB7-ACFCF3DD2988}"/>
                    </a:ext>
                  </a:extLst>
                </p14:cNvPr>
                <p14:cNvContentPartPr/>
                <p14:nvPr/>
              </p14:nvContentPartPr>
              <p14:xfrm>
                <a:off x="2768270" y="2279170"/>
                <a:ext cx="51840" cy="50040"/>
              </p14:xfrm>
            </p:contentPart>
          </mc:Choice>
          <mc:Fallback xmlns="">
            <p:pic>
              <p:nvPicPr>
                <p:cNvPr id="244" name="Håndskrift 243">
                  <a:extLst>
                    <a:ext uri="{FF2B5EF4-FFF2-40B4-BE49-F238E27FC236}">
                      <a16:creationId xmlns:a16="http://schemas.microsoft.com/office/drawing/2014/main" id="{12CD994D-3F90-4080-BDB7-ACFCF3DD2988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2750270" y="2261530"/>
                  <a:ext cx="8748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45" name="Håndskrift 244">
                  <a:extLst>
                    <a:ext uri="{FF2B5EF4-FFF2-40B4-BE49-F238E27FC236}">
                      <a16:creationId xmlns:a16="http://schemas.microsoft.com/office/drawing/2014/main" id="{9C8D2C23-22CD-41EC-BBEA-7D13D1BADEA7}"/>
                    </a:ext>
                  </a:extLst>
                </p14:cNvPr>
                <p14:cNvContentPartPr/>
                <p14:nvPr/>
              </p14:nvContentPartPr>
              <p14:xfrm>
                <a:off x="3136550" y="2095210"/>
                <a:ext cx="125280" cy="111960"/>
              </p14:xfrm>
            </p:contentPart>
          </mc:Choice>
          <mc:Fallback xmlns="">
            <p:pic>
              <p:nvPicPr>
                <p:cNvPr id="245" name="Håndskrift 244">
                  <a:extLst>
                    <a:ext uri="{FF2B5EF4-FFF2-40B4-BE49-F238E27FC236}">
                      <a16:creationId xmlns:a16="http://schemas.microsoft.com/office/drawing/2014/main" id="{9C8D2C23-22CD-41EC-BBEA-7D13D1BADEA7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3118910" y="2077210"/>
                  <a:ext cx="16092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46" name="Håndskrift 245">
                  <a:extLst>
                    <a:ext uri="{FF2B5EF4-FFF2-40B4-BE49-F238E27FC236}">
                      <a16:creationId xmlns:a16="http://schemas.microsoft.com/office/drawing/2014/main" id="{351CB915-6004-4D6F-80E1-8F863B22F54B}"/>
                    </a:ext>
                  </a:extLst>
                </p14:cNvPr>
                <p14:cNvContentPartPr/>
                <p14:nvPr/>
              </p14:nvContentPartPr>
              <p14:xfrm>
                <a:off x="3136550" y="2000170"/>
                <a:ext cx="131040" cy="123480"/>
              </p14:xfrm>
            </p:contentPart>
          </mc:Choice>
          <mc:Fallback xmlns="">
            <p:pic>
              <p:nvPicPr>
                <p:cNvPr id="246" name="Håndskrift 245">
                  <a:extLst>
                    <a:ext uri="{FF2B5EF4-FFF2-40B4-BE49-F238E27FC236}">
                      <a16:creationId xmlns:a16="http://schemas.microsoft.com/office/drawing/2014/main" id="{351CB915-6004-4D6F-80E1-8F863B22F54B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3118910" y="1982170"/>
                  <a:ext cx="16668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47" name="Håndskrift 246">
                  <a:extLst>
                    <a:ext uri="{FF2B5EF4-FFF2-40B4-BE49-F238E27FC236}">
                      <a16:creationId xmlns:a16="http://schemas.microsoft.com/office/drawing/2014/main" id="{86097A6D-DD29-457F-B198-2E13E6CA9821}"/>
                    </a:ext>
                  </a:extLst>
                </p14:cNvPr>
                <p14:cNvContentPartPr/>
                <p14:nvPr/>
              </p14:nvContentPartPr>
              <p14:xfrm>
                <a:off x="3206390" y="1892170"/>
                <a:ext cx="165600" cy="123480"/>
              </p14:xfrm>
            </p:contentPart>
          </mc:Choice>
          <mc:Fallback xmlns="">
            <p:pic>
              <p:nvPicPr>
                <p:cNvPr id="247" name="Håndskrift 246">
                  <a:extLst>
                    <a:ext uri="{FF2B5EF4-FFF2-40B4-BE49-F238E27FC236}">
                      <a16:creationId xmlns:a16="http://schemas.microsoft.com/office/drawing/2014/main" id="{86097A6D-DD29-457F-B198-2E13E6CA9821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3188750" y="1874170"/>
                  <a:ext cx="2012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248" name="Håndskrift 247">
                  <a:extLst>
                    <a:ext uri="{FF2B5EF4-FFF2-40B4-BE49-F238E27FC236}">
                      <a16:creationId xmlns:a16="http://schemas.microsoft.com/office/drawing/2014/main" id="{75208D5B-2EAF-4DB1-AAE3-C76E76A17691}"/>
                    </a:ext>
                  </a:extLst>
                </p14:cNvPr>
                <p14:cNvContentPartPr/>
                <p14:nvPr/>
              </p14:nvContentPartPr>
              <p14:xfrm>
                <a:off x="3162110" y="1777690"/>
                <a:ext cx="251280" cy="72000"/>
              </p14:xfrm>
            </p:contentPart>
          </mc:Choice>
          <mc:Fallback xmlns="">
            <p:pic>
              <p:nvPicPr>
                <p:cNvPr id="248" name="Håndskrift 247">
                  <a:extLst>
                    <a:ext uri="{FF2B5EF4-FFF2-40B4-BE49-F238E27FC236}">
                      <a16:creationId xmlns:a16="http://schemas.microsoft.com/office/drawing/2014/main" id="{75208D5B-2EAF-4DB1-AAE3-C76E76A17691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3144470" y="1760050"/>
                  <a:ext cx="28692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249" name="Håndskrift 248">
                  <a:extLst>
                    <a:ext uri="{FF2B5EF4-FFF2-40B4-BE49-F238E27FC236}">
                      <a16:creationId xmlns:a16="http://schemas.microsoft.com/office/drawing/2014/main" id="{6F2D9ED3-AA0D-4853-9332-54240BFF124E}"/>
                    </a:ext>
                  </a:extLst>
                </p14:cNvPr>
                <p14:cNvContentPartPr/>
                <p14:nvPr/>
              </p14:nvContentPartPr>
              <p14:xfrm>
                <a:off x="3320870" y="1936450"/>
                <a:ext cx="63720" cy="23400"/>
              </p14:xfrm>
            </p:contentPart>
          </mc:Choice>
          <mc:Fallback xmlns="">
            <p:pic>
              <p:nvPicPr>
                <p:cNvPr id="249" name="Håndskrift 248">
                  <a:extLst>
                    <a:ext uri="{FF2B5EF4-FFF2-40B4-BE49-F238E27FC236}">
                      <a16:creationId xmlns:a16="http://schemas.microsoft.com/office/drawing/2014/main" id="{6F2D9ED3-AA0D-4853-9332-54240BFF124E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3302870" y="1918450"/>
                  <a:ext cx="9936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255" name="Håndskrift 254">
                  <a:extLst>
                    <a:ext uri="{FF2B5EF4-FFF2-40B4-BE49-F238E27FC236}">
                      <a16:creationId xmlns:a16="http://schemas.microsoft.com/office/drawing/2014/main" id="{29086DA9-4E4B-4A41-B2E1-0E88BA948AC9}"/>
                    </a:ext>
                  </a:extLst>
                </p14:cNvPr>
                <p14:cNvContentPartPr/>
                <p14:nvPr/>
              </p14:nvContentPartPr>
              <p14:xfrm>
                <a:off x="2800240" y="1717370"/>
                <a:ext cx="309600" cy="42120"/>
              </p14:xfrm>
            </p:contentPart>
          </mc:Choice>
          <mc:Fallback xmlns="">
            <p:pic>
              <p:nvPicPr>
                <p:cNvPr id="255" name="Håndskrift 254">
                  <a:extLst>
                    <a:ext uri="{FF2B5EF4-FFF2-40B4-BE49-F238E27FC236}">
                      <a16:creationId xmlns:a16="http://schemas.microsoft.com/office/drawing/2014/main" id="{29086DA9-4E4B-4A41-B2E1-0E88BA948AC9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2791240" y="1708370"/>
                  <a:ext cx="327240" cy="59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257" name="Håndskrift 256">
                <a:extLst>
                  <a:ext uri="{FF2B5EF4-FFF2-40B4-BE49-F238E27FC236}">
                    <a16:creationId xmlns:a16="http://schemas.microsoft.com/office/drawing/2014/main" id="{1F63A5E0-8F52-41D1-8C1A-891A038C5212}"/>
                  </a:ext>
                </a:extLst>
              </p14:cNvPr>
              <p14:cNvContentPartPr/>
              <p14:nvPr/>
            </p14:nvContentPartPr>
            <p14:xfrm>
              <a:off x="4616440" y="1885490"/>
              <a:ext cx="667800" cy="484560"/>
            </p14:xfrm>
          </p:contentPart>
        </mc:Choice>
        <mc:Fallback xmlns="">
          <p:pic>
            <p:nvPicPr>
              <p:cNvPr id="257" name="Håndskrift 256">
                <a:extLst>
                  <a:ext uri="{FF2B5EF4-FFF2-40B4-BE49-F238E27FC236}">
                    <a16:creationId xmlns:a16="http://schemas.microsoft.com/office/drawing/2014/main" id="{1F63A5E0-8F52-41D1-8C1A-891A038C5212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4562440" y="1777850"/>
                <a:ext cx="775440" cy="70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258" name="Håndskrift 257">
                <a:extLst>
                  <a:ext uri="{FF2B5EF4-FFF2-40B4-BE49-F238E27FC236}">
                    <a16:creationId xmlns:a16="http://schemas.microsoft.com/office/drawing/2014/main" id="{224FA10B-1764-41DD-8EDE-6B8216415CCE}"/>
                  </a:ext>
                </a:extLst>
              </p14:cNvPr>
              <p14:cNvContentPartPr/>
              <p14:nvPr/>
            </p14:nvContentPartPr>
            <p14:xfrm>
              <a:off x="4940080" y="2152250"/>
              <a:ext cx="240840" cy="140400"/>
            </p14:xfrm>
          </p:contentPart>
        </mc:Choice>
        <mc:Fallback xmlns="">
          <p:pic>
            <p:nvPicPr>
              <p:cNvPr id="258" name="Håndskrift 257">
                <a:extLst>
                  <a:ext uri="{FF2B5EF4-FFF2-40B4-BE49-F238E27FC236}">
                    <a16:creationId xmlns:a16="http://schemas.microsoft.com/office/drawing/2014/main" id="{224FA10B-1764-41DD-8EDE-6B8216415CCE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4886080" y="2044250"/>
                <a:ext cx="34848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259" name="Håndskrift 258">
                <a:extLst>
                  <a:ext uri="{FF2B5EF4-FFF2-40B4-BE49-F238E27FC236}">
                    <a16:creationId xmlns:a16="http://schemas.microsoft.com/office/drawing/2014/main" id="{803ACE36-F9ED-499C-8534-19C498B15D7B}"/>
                  </a:ext>
                </a:extLst>
              </p14:cNvPr>
              <p14:cNvContentPartPr/>
              <p14:nvPr/>
            </p14:nvContentPartPr>
            <p14:xfrm>
              <a:off x="6564040" y="2423690"/>
              <a:ext cx="799200" cy="277920"/>
            </p14:xfrm>
          </p:contentPart>
        </mc:Choice>
        <mc:Fallback xmlns="">
          <p:pic>
            <p:nvPicPr>
              <p:cNvPr id="259" name="Håndskrift 258">
                <a:extLst>
                  <a:ext uri="{FF2B5EF4-FFF2-40B4-BE49-F238E27FC236}">
                    <a16:creationId xmlns:a16="http://schemas.microsoft.com/office/drawing/2014/main" id="{803ACE36-F9ED-499C-8534-19C498B15D7B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6510400" y="2316050"/>
                <a:ext cx="906840" cy="49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260" name="Håndskrift 259">
                <a:extLst>
                  <a:ext uri="{FF2B5EF4-FFF2-40B4-BE49-F238E27FC236}">
                    <a16:creationId xmlns:a16="http://schemas.microsoft.com/office/drawing/2014/main" id="{53213CB1-80CB-4E7F-80D0-6782A3418148}"/>
                  </a:ext>
                </a:extLst>
              </p14:cNvPr>
              <p14:cNvContentPartPr/>
              <p14:nvPr/>
            </p14:nvContentPartPr>
            <p14:xfrm>
              <a:off x="4884280" y="2290850"/>
              <a:ext cx="731520" cy="179640"/>
            </p14:xfrm>
          </p:contentPart>
        </mc:Choice>
        <mc:Fallback xmlns="">
          <p:pic>
            <p:nvPicPr>
              <p:cNvPr id="260" name="Håndskrift 259">
                <a:extLst>
                  <a:ext uri="{FF2B5EF4-FFF2-40B4-BE49-F238E27FC236}">
                    <a16:creationId xmlns:a16="http://schemas.microsoft.com/office/drawing/2014/main" id="{53213CB1-80CB-4E7F-80D0-6782A3418148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4830280" y="2183210"/>
                <a:ext cx="839160" cy="395280"/>
              </a:xfrm>
              <a:prstGeom prst="rect">
                <a:avLst/>
              </a:prstGeom>
            </p:spPr>
          </p:pic>
        </mc:Fallback>
      </mc:AlternateContent>
      <p:grpSp>
        <p:nvGrpSpPr>
          <p:cNvPr id="263" name="Gruppe 262">
            <a:extLst>
              <a:ext uri="{FF2B5EF4-FFF2-40B4-BE49-F238E27FC236}">
                <a16:creationId xmlns:a16="http://schemas.microsoft.com/office/drawing/2014/main" id="{D270B959-5AAD-4713-BA4B-95B904DD008F}"/>
              </a:ext>
            </a:extLst>
          </p:cNvPr>
          <p:cNvGrpSpPr/>
          <p:nvPr/>
        </p:nvGrpSpPr>
        <p:grpSpPr>
          <a:xfrm>
            <a:off x="4914520" y="2640770"/>
            <a:ext cx="223560" cy="110520"/>
            <a:chOff x="4914520" y="2640770"/>
            <a:chExt cx="223560" cy="110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261" name="Håndskrift 260">
                  <a:extLst>
                    <a:ext uri="{FF2B5EF4-FFF2-40B4-BE49-F238E27FC236}">
                      <a16:creationId xmlns:a16="http://schemas.microsoft.com/office/drawing/2014/main" id="{E1DBB5AE-C51D-42DC-A2E2-549730448935}"/>
                    </a:ext>
                  </a:extLst>
                </p14:cNvPr>
                <p14:cNvContentPartPr/>
                <p14:nvPr/>
              </p14:nvContentPartPr>
              <p14:xfrm>
                <a:off x="4914520" y="2666330"/>
                <a:ext cx="25920" cy="84960"/>
              </p14:xfrm>
            </p:contentPart>
          </mc:Choice>
          <mc:Fallback xmlns="">
            <p:pic>
              <p:nvPicPr>
                <p:cNvPr id="261" name="Håndskrift 260">
                  <a:extLst>
                    <a:ext uri="{FF2B5EF4-FFF2-40B4-BE49-F238E27FC236}">
                      <a16:creationId xmlns:a16="http://schemas.microsoft.com/office/drawing/2014/main" id="{E1DBB5AE-C51D-42DC-A2E2-549730448935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4905880" y="2657690"/>
                  <a:ext cx="4356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262" name="Håndskrift 261">
                  <a:extLst>
                    <a:ext uri="{FF2B5EF4-FFF2-40B4-BE49-F238E27FC236}">
                      <a16:creationId xmlns:a16="http://schemas.microsoft.com/office/drawing/2014/main" id="{38B53CFF-EC76-4DC1-8E61-2A3E1128A9D7}"/>
                    </a:ext>
                  </a:extLst>
                </p14:cNvPr>
                <p14:cNvContentPartPr/>
                <p14:nvPr/>
              </p14:nvContentPartPr>
              <p14:xfrm>
                <a:off x="5104960" y="2640770"/>
                <a:ext cx="33120" cy="101160"/>
              </p14:xfrm>
            </p:contentPart>
          </mc:Choice>
          <mc:Fallback xmlns="">
            <p:pic>
              <p:nvPicPr>
                <p:cNvPr id="262" name="Håndskrift 261">
                  <a:extLst>
                    <a:ext uri="{FF2B5EF4-FFF2-40B4-BE49-F238E27FC236}">
                      <a16:creationId xmlns:a16="http://schemas.microsoft.com/office/drawing/2014/main" id="{38B53CFF-EC76-4DC1-8E61-2A3E1128A9D7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5095960" y="2632130"/>
                  <a:ext cx="50760" cy="118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264" name="Håndskrift 263">
                <a:extLst>
                  <a:ext uri="{FF2B5EF4-FFF2-40B4-BE49-F238E27FC236}">
                    <a16:creationId xmlns:a16="http://schemas.microsoft.com/office/drawing/2014/main" id="{482F38C3-51C2-4A3B-8E00-7017277905CB}"/>
                  </a:ext>
                </a:extLst>
              </p14:cNvPr>
              <p14:cNvContentPartPr/>
              <p14:nvPr/>
            </p14:nvContentPartPr>
            <p14:xfrm>
              <a:off x="4692400" y="2406410"/>
              <a:ext cx="360" cy="54360"/>
            </p14:xfrm>
          </p:contentPart>
        </mc:Choice>
        <mc:Fallback xmlns="">
          <p:pic>
            <p:nvPicPr>
              <p:cNvPr id="264" name="Håndskrift 263">
                <a:extLst>
                  <a:ext uri="{FF2B5EF4-FFF2-40B4-BE49-F238E27FC236}">
                    <a16:creationId xmlns:a16="http://schemas.microsoft.com/office/drawing/2014/main" id="{482F38C3-51C2-4A3B-8E00-7017277905CB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4674760" y="2388410"/>
                <a:ext cx="360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265" name="Håndskrift 264">
                <a:extLst>
                  <a:ext uri="{FF2B5EF4-FFF2-40B4-BE49-F238E27FC236}">
                    <a16:creationId xmlns:a16="http://schemas.microsoft.com/office/drawing/2014/main" id="{F0ED9B4C-9A28-4734-AF54-B30CE288D2B5}"/>
                  </a:ext>
                </a:extLst>
              </p14:cNvPr>
              <p14:cNvContentPartPr/>
              <p14:nvPr/>
            </p14:nvContentPartPr>
            <p14:xfrm>
              <a:off x="4755760" y="2590370"/>
              <a:ext cx="360" cy="69480"/>
            </p14:xfrm>
          </p:contentPart>
        </mc:Choice>
        <mc:Fallback xmlns="">
          <p:pic>
            <p:nvPicPr>
              <p:cNvPr id="265" name="Håndskrift 264">
                <a:extLst>
                  <a:ext uri="{FF2B5EF4-FFF2-40B4-BE49-F238E27FC236}">
                    <a16:creationId xmlns:a16="http://schemas.microsoft.com/office/drawing/2014/main" id="{F0ED9B4C-9A28-4734-AF54-B30CE288D2B5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4738120" y="2572730"/>
                <a:ext cx="36000" cy="105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68" name="Gruppe 267">
            <a:extLst>
              <a:ext uri="{FF2B5EF4-FFF2-40B4-BE49-F238E27FC236}">
                <a16:creationId xmlns:a16="http://schemas.microsoft.com/office/drawing/2014/main" id="{DF90E999-5FA2-4163-B443-DA3784FF1AA0}"/>
              </a:ext>
            </a:extLst>
          </p:cNvPr>
          <p:cNvGrpSpPr/>
          <p:nvPr/>
        </p:nvGrpSpPr>
        <p:grpSpPr>
          <a:xfrm>
            <a:off x="4927480" y="2889170"/>
            <a:ext cx="197640" cy="125640"/>
            <a:chOff x="4927480" y="2889170"/>
            <a:chExt cx="197640" cy="125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266" name="Håndskrift 265">
                  <a:extLst>
                    <a:ext uri="{FF2B5EF4-FFF2-40B4-BE49-F238E27FC236}">
                      <a16:creationId xmlns:a16="http://schemas.microsoft.com/office/drawing/2014/main" id="{AC458289-DEB3-4C2E-9745-67AD6A483F59}"/>
                    </a:ext>
                  </a:extLst>
                </p14:cNvPr>
                <p14:cNvContentPartPr/>
                <p14:nvPr/>
              </p14:nvContentPartPr>
              <p14:xfrm>
                <a:off x="5111440" y="2889170"/>
                <a:ext cx="13680" cy="75960"/>
              </p14:xfrm>
            </p:contentPart>
          </mc:Choice>
          <mc:Fallback xmlns="">
            <p:pic>
              <p:nvPicPr>
                <p:cNvPr id="266" name="Håndskrift 265">
                  <a:extLst>
                    <a:ext uri="{FF2B5EF4-FFF2-40B4-BE49-F238E27FC236}">
                      <a16:creationId xmlns:a16="http://schemas.microsoft.com/office/drawing/2014/main" id="{AC458289-DEB3-4C2E-9745-67AD6A483F59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5093800" y="2871170"/>
                  <a:ext cx="4932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267" name="Håndskrift 266">
                  <a:extLst>
                    <a:ext uri="{FF2B5EF4-FFF2-40B4-BE49-F238E27FC236}">
                      <a16:creationId xmlns:a16="http://schemas.microsoft.com/office/drawing/2014/main" id="{73F8E37D-9116-4CE0-8E7D-A1E669AE1ADA}"/>
                    </a:ext>
                  </a:extLst>
                </p14:cNvPr>
                <p14:cNvContentPartPr/>
                <p14:nvPr/>
              </p14:nvContentPartPr>
              <p14:xfrm>
                <a:off x="4927480" y="2977730"/>
                <a:ext cx="360" cy="37080"/>
              </p14:xfrm>
            </p:contentPart>
          </mc:Choice>
          <mc:Fallback xmlns="">
            <p:pic>
              <p:nvPicPr>
                <p:cNvPr id="267" name="Håndskrift 266">
                  <a:extLst>
                    <a:ext uri="{FF2B5EF4-FFF2-40B4-BE49-F238E27FC236}">
                      <a16:creationId xmlns:a16="http://schemas.microsoft.com/office/drawing/2014/main" id="{73F8E37D-9116-4CE0-8E7D-A1E669AE1ADA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4909480" y="2960090"/>
                  <a:ext cx="36000" cy="72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269" name="Håndskrift 268">
                <a:extLst>
                  <a:ext uri="{FF2B5EF4-FFF2-40B4-BE49-F238E27FC236}">
                    <a16:creationId xmlns:a16="http://schemas.microsoft.com/office/drawing/2014/main" id="{A20F808E-94B1-40D5-8AB1-CE666D23C8CF}"/>
                  </a:ext>
                </a:extLst>
              </p14:cNvPr>
              <p14:cNvContentPartPr/>
              <p14:nvPr/>
            </p14:nvContentPartPr>
            <p14:xfrm>
              <a:off x="5353000" y="2920850"/>
              <a:ext cx="12600" cy="50760"/>
            </p14:xfrm>
          </p:contentPart>
        </mc:Choice>
        <mc:Fallback xmlns="">
          <p:pic>
            <p:nvPicPr>
              <p:cNvPr id="269" name="Håndskrift 268">
                <a:extLst>
                  <a:ext uri="{FF2B5EF4-FFF2-40B4-BE49-F238E27FC236}">
                    <a16:creationId xmlns:a16="http://schemas.microsoft.com/office/drawing/2014/main" id="{A20F808E-94B1-40D5-8AB1-CE666D23C8CF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5335360" y="2902850"/>
                <a:ext cx="4824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270" name="Håndskrift 269">
                <a:extLst>
                  <a:ext uri="{FF2B5EF4-FFF2-40B4-BE49-F238E27FC236}">
                    <a16:creationId xmlns:a16="http://schemas.microsoft.com/office/drawing/2014/main" id="{685B75F8-238C-4855-803D-6F2A7798B44F}"/>
                  </a:ext>
                </a:extLst>
              </p14:cNvPr>
              <p14:cNvContentPartPr/>
              <p14:nvPr/>
            </p14:nvContentPartPr>
            <p14:xfrm>
              <a:off x="5530840" y="2654090"/>
              <a:ext cx="18000" cy="90000"/>
            </p14:xfrm>
          </p:contentPart>
        </mc:Choice>
        <mc:Fallback xmlns="">
          <p:pic>
            <p:nvPicPr>
              <p:cNvPr id="270" name="Håndskrift 269">
                <a:extLst>
                  <a:ext uri="{FF2B5EF4-FFF2-40B4-BE49-F238E27FC236}">
                    <a16:creationId xmlns:a16="http://schemas.microsoft.com/office/drawing/2014/main" id="{685B75F8-238C-4855-803D-6F2A7798B44F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5512840" y="2636450"/>
                <a:ext cx="536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271" name="Håndskrift 270">
                <a:extLst>
                  <a:ext uri="{FF2B5EF4-FFF2-40B4-BE49-F238E27FC236}">
                    <a16:creationId xmlns:a16="http://schemas.microsoft.com/office/drawing/2014/main" id="{94231389-E66D-4641-9378-26C902FDF482}"/>
                  </a:ext>
                </a:extLst>
              </p14:cNvPr>
              <p14:cNvContentPartPr/>
              <p14:nvPr/>
            </p14:nvContentPartPr>
            <p14:xfrm>
              <a:off x="6910000" y="2869730"/>
              <a:ext cx="11880" cy="58320"/>
            </p14:xfrm>
          </p:contentPart>
        </mc:Choice>
        <mc:Fallback xmlns="">
          <p:pic>
            <p:nvPicPr>
              <p:cNvPr id="271" name="Håndskrift 270">
                <a:extLst>
                  <a:ext uri="{FF2B5EF4-FFF2-40B4-BE49-F238E27FC236}">
                    <a16:creationId xmlns:a16="http://schemas.microsoft.com/office/drawing/2014/main" id="{94231389-E66D-4641-9378-26C902FDF482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6892000" y="2852090"/>
                <a:ext cx="475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274" name="Håndskrift 273">
                <a:extLst>
                  <a:ext uri="{FF2B5EF4-FFF2-40B4-BE49-F238E27FC236}">
                    <a16:creationId xmlns:a16="http://schemas.microsoft.com/office/drawing/2014/main" id="{B3438E38-3B0B-4202-B1BE-995E672A6541}"/>
                  </a:ext>
                </a:extLst>
              </p14:cNvPr>
              <p14:cNvContentPartPr/>
              <p14:nvPr/>
            </p14:nvContentPartPr>
            <p14:xfrm>
              <a:off x="7143640" y="2959010"/>
              <a:ext cx="360" cy="36720"/>
            </p14:xfrm>
          </p:contentPart>
        </mc:Choice>
        <mc:Fallback xmlns="">
          <p:pic>
            <p:nvPicPr>
              <p:cNvPr id="274" name="Håndskrift 273">
                <a:extLst>
                  <a:ext uri="{FF2B5EF4-FFF2-40B4-BE49-F238E27FC236}">
                    <a16:creationId xmlns:a16="http://schemas.microsoft.com/office/drawing/2014/main" id="{B3438E38-3B0B-4202-B1BE-995E672A6541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7125640" y="2941010"/>
                <a:ext cx="3600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275" name="Håndskrift 274">
                <a:extLst>
                  <a:ext uri="{FF2B5EF4-FFF2-40B4-BE49-F238E27FC236}">
                    <a16:creationId xmlns:a16="http://schemas.microsoft.com/office/drawing/2014/main" id="{8B71DFD5-7999-4231-B372-DF596DDCEFAF}"/>
                  </a:ext>
                </a:extLst>
              </p14:cNvPr>
              <p14:cNvContentPartPr/>
              <p14:nvPr/>
            </p14:nvContentPartPr>
            <p14:xfrm>
              <a:off x="6978400" y="3130370"/>
              <a:ext cx="6120" cy="37800"/>
            </p14:xfrm>
          </p:contentPart>
        </mc:Choice>
        <mc:Fallback xmlns="">
          <p:pic>
            <p:nvPicPr>
              <p:cNvPr id="275" name="Håndskrift 274">
                <a:extLst>
                  <a:ext uri="{FF2B5EF4-FFF2-40B4-BE49-F238E27FC236}">
                    <a16:creationId xmlns:a16="http://schemas.microsoft.com/office/drawing/2014/main" id="{8B71DFD5-7999-4231-B372-DF596DDCEFAF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6960760" y="3112370"/>
                <a:ext cx="4176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276" name="Håndskrift 275">
                <a:extLst>
                  <a:ext uri="{FF2B5EF4-FFF2-40B4-BE49-F238E27FC236}">
                    <a16:creationId xmlns:a16="http://schemas.microsoft.com/office/drawing/2014/main" id="{B7FD1FB9-BD85-4B2F-BDE0-58E4884BA959}"/>
                  </a:ext>
                </a:extLst>
              </p14:cNvPr>
              <p14:cNvContentPartPr/>
              <p14:nvPr/>
            </p14:nvContentPartPr>
            <p14:xfrm>
              <a:off x="7175320" y="3231890"/>
              <a:ext cx="21960" cy="37080"/>
            </p14:xfrm>
          </p:contentPart>
        </mc:Choice>
        <mc:Fallback xmlns="">
          <p:pic>
            <p:nvPicPr>
              <p:cNvPr id="276" name="Håndskrift 275">
                <a:extLst>
                  <a:ext uri="{FF2B5EF4-FFF2-40B4-BE49-F238E27FC236}">
                    <a16:creationId xmlns:a16="http://schemas.microsoft.com/office/drawing/2014/main" id="{B7FD1FB9-BD85-4B2F-BDE0-58E4884BA959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7157320" y="3214250"/>
                <a:ext cx="5760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8">
            <p14:nvContentPartPr>
              <p14:cNvPr id="277" name="Håndskrift 276">
                <a:extLst>
                  <a:ext uri="{FF2B5EF4-FFF2-40B4-BE49-F238E27FC236}">
                    <a16:creationId xmlns:a16="http://schemas.microsoft.com/office/drawing/2014/main" id="{35E833F7-17A1-4CEA-98E4-ACC819DB7115}"/>
                  </a:ext>
                </a:extLst>
              </p14:cNvPr>
              <p14:cNvContentPartPr/>
              <p14:nvPr/>
            </p14:nvContentPartPr>
            <p14:xfrm>
              <a:off x="6775000" y="3396770"/>
              <a:ext cx="360" cy="11880"/>
            </p14:xfrm>
          </p:contentPart>
        </mc:Choice>
        <mc:Fallback xmlns="">
          <p:pic>
            <p:nvPicPr>
              <p:cNvPr id="277" name="Håndskrift 276">
                <a:extLst>
                  <a:ext uri="{FF2B5EF4-FFF2-40B4-BE49-F238E27FC236}">
                    <a16:creationId xmlns:a16="http://schemas.microsoft.com/office/drawing/2014/main" id="{35E833F7-17A1-4CEA-98E4-ACC819DB7115}"/>
                  </a:ext>
                </a:extLst>
              </p:cNvPr>
              <p:cNvPicPr/>
              <p:nvPr/>
            </p:nvPicPr>
            <p:blipFill>
              <a:blip r:embed="rId319"/>
              <a:stretch>
                <a:fillRect/>
              </a:stretch>
            </p:blipFill>
            <p:spPr>
              <a:xfrm>
                <a:off x="6757360" y="3379130"/>
                <a:ext cx="360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0">
            <p14:nvContentPartPr>
              <p14:cNvPr id="278" name="Håndskrift 277">
                <a:extLst>
                  <a:ext uri="{FF2B5EF4-FFF2-40B4-BE49-F238E27FC236}">
                    <a16:creationId xmlns:a16="http://schemas.microsoft.com/office/drawing/2014/main" id="{F55DD552-A989-48FB-93B2-8998F35F1B66}"/>
                  </a:ext>
                </a:extLst>
              </p14:cNvPr>
              <p14:cNvContentPartPr/>
              <p14:nvPr/>
            </p14:nvContentPartPr>
            <p14:xfrm>
              <a:off x="6952840" y="3324410"/>
              <a:ext cx="16560" cy="37080"/>
            </p14:xfrm>
          </p:contentPart>
        </mc:Choice>
        <mc:Fallback xmlns="">
          <p:pic>
            <p:nvPicPr>
              <p:cNvPr id="278" name="Håndskrift 277">
                <a:extLst>
                  <a:ext uri="{FF2B5EF4-FFF2-40B4-BE49-F238E27FC236}">
                    <a16:creationId xmlns:a16="http://schemas.microsoft.com/office/drawing/2014/main" id="{F55DD552-A989-48FB-93B2-8998F35F1B66}"/>
                  </a:ext>
                </a:extLst>
              </p:cNvPr>
              <p:cNvPicPr/>
              <p:nvPr/>
            </p:nvPicPr>
            <p:blipFill>
              <a:blip r:embed="rId321"/>
              <a:stretch>
                <a:fillRect/>
              </a:stretch>
            </p:blipFill>
            <p:spPr>
              <a:xfrm>
                <a:off x="6935200" y="3306410"/>
                <a:ext cx="5220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2">
            <p14:nvContentPartPr>
              <p14:cNvPr id="279" name="Håndskrift 278">
                <a:extLst>
                  <a:ext uri="{FF2B5EF4-FFF2-40B4-BE49-F238E27FC236}">
                    <a16:creationId xmlns:a16="http://schemas.microsoft.com/office/drawing/2014/main" id="{7F1B557A-B696-4007-A560-149891C4D9FB}"/>
                  </a:ext>
                </a:extLst>
              </p14:cNvPr>
              <p14:cNvContentPartPr/>
              <p14:nvPr/>
            </p14:nvContentPartPr>
            <p14:xfrm>
              <a:off x="6578440" y="3054050"/>
              <a:ext cx="360" cy="23760"/>
            </p14:xfrm>
          </p:contentPart>
        </mc:Choice>
        <mc:Fallback xmlns="">
          <p:pic>
            <p:nvPicPr>
              <p:cNvPr id="279" name="Håndskrift 278">
                <a:extLst>
                  <a:ext uri="{FF2B5EF4-FFF2-40B4-BE49-F238E27FC236}">
                    <a16:creationId xmlns:a16="http://schemas.microsoft.com/office/drawing/2014/main" id="{7F1B557A-B696-4007-A560-149891C4D9FB}"/>
                  </a:ext>
                </a:extLst>
              </p:cNvPr>
              <p:cNvPicPr/>
              <p:nvPr/>
            </p:nvPicPr>
            <p:blipFill>
              <a:blip r:embed="rId323"/>
              <a:stretch>
                <a:fillRect/>
              </a:stretch>
            </p:blipFill>
            <p:spPr>
              <a:xfrm>
                <a:off x="6560440" y="3036050"/>
                <a:ext cx="3600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4">
            <p14:nvContentPartPr>
              <p14:cNvPr id="280" name="Håndskrift 279">
                <a:extLst>
                  <a:ext uri="{FF2B5EF4-FFF2-40B4-BE49-F238E27FC236}">
                    <a16:creationId xmlns:a16="http://schemas.microsoft.com/office/drawing/2014/main" id="{8AB360B8-9EE6-4814-A4AC-A4D3B8E5FDDD}"/>
                  </a:ext>
                </a:extLst>
              </p14:cNvPr>
              <p14:cNvContentPartPr/>
              <p14:nvPr/>
            </p14:nvContentPartPr>
            <p14:xfrm>
              <a:off x="6616240" y="2793770"/>
              <a:ext cx="9000" cy="36720"/>
            </p14:xfrm>
          </p:contentPart>
        </mc:Choice>
        <mc:Fallback xmlns="">
          <p:pic>
            <p:nvPicPr>
              <p:cNvPr id="280" name="Håndskrift 279">
                <a:extLst>
                  <a:ext uri="{FF2B5EF4-FFF2-40B4-BE49-F238E27FC236}">
                    <a16:creationId xmlns:a16="http://schemas.microsoft.com/office/drawing/2014/main" id="{8AB360B8-9EE6-4814-A4AC-A4D3B8E5FDDD}"/>
                  </a:ext>
                </a:extLst>
              </p:cNvPr>
              <p:cNvPicPr/>
              <p:nvPr/>
            </p:nvPicPr>
            <p:blipFill>
              <a:blip r:embed="rId325"/>
              <a:stretch>
                <a:fillRect/>
              </a:stretch>
            </p:blipFill>
            <p:spPr>
              <a:xfrm>
                <a:off x="6598600" y="2775770"/>
                <a:ext cx="4464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6">
            <p14:nvContentPartPr>
              <p14:cNvPr id="281" name="Håndskrift 280">
                <a:extLst>
                  <a:ext uri="{FF2B5EF4-FFF2-40B4-BE49-F238E27FC236}">
                    <a16:creationId xmlns:a16="http://schemas.microsoft.com/office/drawing/2014/main" id="{884D75FF-B2F1-44DA-8698-BAF8ED9DE8B8}"/>
                  </a:ext>
                </a:extLst>
              </p14:cNvPr>
              <p14:cNvContentPartPr/>
              <p14:nvPr/>
            </p14:nvContentPartPr>
            <p14:xfrm>
              <a:off x="4889320" y="1923650"/>
              <a:ext cx="412200" cy="249480"/>
            </p14:xfrm>
          </p:contentPart>
        </mc:Choice>
        <mc:Fallback xmlns="">
          <p:pic>
            <p:nvPicPr>
              <p:cNvPr id="281" name="Håndskrift 280">
                <a:extLst>
                  <a:ext uri="{FF2B5EF4-FFF2-40B4-BE49-F238E27FC236}">
                    <a16:creationId xmlns:a16="http://schemas.microsoft.com/office/drawing/2014/main" id="{884D75FF-B2F1-44DA-8698-BAF8ED9DE8B8}"/>
                  </a:ext>
                </a:extLst>
              </p:cNvPr>
              <p:cNvPicPr/>
              <p:nvPr/>
            </p:nvPicPr>
            <p:blipFill>
              <a:blip r:embed="rId327"/>
              <a:stretch>
                <a:fillRect/>
              </a:stretch>
            </p:blipFill>
            <p:spPr>
              <a:xfrm>
                <a:off x="4880320" y="1914650"/>
                <a:ext cx="4298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8">
            <p14:nvContentPartPr>
              <p14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14:cNvPr>
              <p14:cNvContentPartPr/>
              <p14:nvPr/>
            </p14:nvContentPartPr>
            <p14:xfrm>
              <a:off x="6508240" y="2266370"/>
              <a:ext cx="116640" cy="117360"/>
            </p14:xfrm>
          </p:contentPart>
        </mc:Choice>
        <mc:Fallback xmlns="">
          <p:pic>
            <p:nvPicPr>
              <p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:cNvPr>
              <p:cNvPicPr/>
              <p:nvPr/>
            </p:nvPicPr>
            <p:blipFill>
              <a:blip r:embed="rId329"/>
              <a:stretch>
                <a:fillRect/>
              </a:stretch>
            </p:blipFill>
            <p:spPr>
              <a:xfrm>
                <a:off x="6499240" y="2257730"/>
                <a:ext cx="13428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0">
            <p14:nvContentPartPr>
              <p14:cNvPr id="283" name="Håndskrift 282">
                <a:extLst>
                  <a:ext uri="{FF2B5EF4-FFF2-40B4-BE49-F238E27FC236}">
                    <a16:creationId xmlns:a16="http://schemas.microsoft.com/office/drawing/2014/main" id="{33B9C19E-1DE6-4B5D-AC76-A72540A846E2}"/>
                  </a:ext>
                </a:extLst>
              </p14:cNvPr>
              <p14:cNvContentPartPr/>
              <p14:nvPr/>
            </p14:nvContentPartPr>
            <p14:xfrm>
              <a:off x="4552360" y="1754810"/>
              <a:ext cx="192240" cy="54720"/>
            </p14:xfrm>
          </p:contentPart>
        </mc:Choice>
        <mc:Fallback xmlns="">
          <p:pic>
            <p:nvPicPr>
              <p:cNvPr id="283" name="Håndskrift 282">
                <a:extLst>
                  <a:ext uri="{FF2B5EF4-FFF2-40B4-BE49-F238E27FC236}">
                    <a16:creationId xmlns:a16="http://schemas.microsoft.com/office/drawing/2014/main" id="{33B9C19E-1DE6-4B5D-AC76-A72540A846E2}"/>
                  </a:ext>
                </a:extLst>
              </p:cNvPr>
              <p:cNvPicPr/>
              <p:nvPr/>
            </p:nvPicPr>
            <p:blipFill>
              <a:blip r:embed="rId331"/>
              <a:stretch>
                <a:fillRect/>
              </a:stretch>
            </p:blipFill>
            <p:spPr>
              <a:xfrm>
                <a:off x="4543720" y="1746170"/>
                <a:ext cx="209880" cy="72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1436753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9" name="Håndskrift 158">
                <a:extLst>
                  <a:ext uri="{FF2B5EF4-FFF2-40B4-BE49-F238E27FC236}">
                    <a16:creationId xmlns:a16="http://schemas.microsoft.com/office/drawing/2014/main" id="{0CFD7178-DBD1-4CD8-8AC9-6E3D4B312454}"/>
                  </a:ext>
                </a:extLst>
              </p14:cNvPr>
              <p14:cNvContentPartPr/>
              <p14:nvPr/>
            </p14:nvContentPartPr>
            <p14:xfrm>
              <a:off x="2151868" y="2119367"/>
              <a:ext cx="173880" cy="2194200"/>
            </p14:xfrm>
          </p:contentPart>
        </mc:Choice>
        <mc:Fallback xmlns="">
          <p:pic>
            <p:nvPicPr>
              <p:cNvPr id="159" name="Håndskrift 158">
                <a:extLst>
                  <a:ext uri="{FF2B5EF4-FFF2-40B4-BE49-F238E27FC236}">
                    <a16:creationId xmlns:a16="http://schemas.microsoft.com/office/drawing/2014/main" id="{0CFD7178-DBD1-4CD8-8AC9-6E3D4B3124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61868" y="1939367"/>
                <a:ext cx="353520" cy="25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8" name="Håndskrift 157">
                <a:extLst>
                  <a:ext uri="{FF2B5EF4-FFF2-40B4-BE49-F238E27FC236}">
                    <a16:creationId xmlns:a16="http://schemas.microsoft.com/office/drawing/2014/main" id="{2EA1C7A5-A5BE-4FB8-B801-F00E8DC64E7F}"/>
                  </a:ext>
                </a:extLst>
              </p14:cNvPr>
              <p14:cNvContentPartPr/>
              <p14:nvPr/>
            </p14:nvContentPartPr>
            <p14:xfrm>
              <a:off x="2303865" y="2017881"/>
              <a:ext cx="173880" cy="2194200"/>
            </p14:xfrm>
          </p:contentPart>
        </mc:Choice>
        <mc:Fallback xmlns="">
          <p:pic>
            <p:nvPicPr>
              <p:cNvPr id="158" name="Håndskrift 157">
                <a:extLst>
                  <a:ext uri="{FF2B5EF4-FFF2-40B4-BE49-F238E27FC236}">
                    <a16:creationId xmlns:a16="http://schemas.microsoft.com/office/drawing/2014/main" id="{2EA1C7A5-A5BE-4FB8-B801-F00E8DC64E7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13865" y="1837881"/>
                <a:ext cx="353520" cy="2553840"/>
              </a:xfrm>
              <a:prstGeom prst="rect">
                <a:avLst/>
              </a:prstGeom>
            </p:spPr>
          </p:pic>
        </mc:Fallback>
      </mc:AlternateContent>
      <p:sp>
        <p:nvSpPr>
          <p:cNvPr id="67" name="Rektangel 66">
            <a:extLst>
              <a:ext uri="{FF2B5EF4-FFF2-40B4-BE49-F238E27FC236}">
                <a16:creationId xmlns:a16="http://schemas.microsoft.com/office/drawing/2014/main" id="{64FB5B1F-2E36-4465-90AD-C8A369B7ED89}"/>
              </a:ext>
            </a:extLst>
          </p:cNvPr>
          <p:cNvSpPr/>
          <p:nvPr/>
        </p:nvSpPr>
        <p:spPr>
          <a:xfrm>
            <a:off x="2533108" y="1692216"/>
            <a:ext cx="3150653" cy="257238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pic>
        <p:nvPicPr>
          <p:cNvPr id="139" name="Billede 138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22600B92-EAB8-485E-B0F9-A744CD12497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2394" y="246292"/>
            <a:ext cx="1149885" cy="1038443"/>
          </a:xfrm>
          <a:prstGeom prst="rect">
            <a:avLst/>
          </a:prstGeom>
        </p:spPr>
      </p:pic>
      <p:grpSp>
        <p:nvGrpSpPr>
          <p:cNvPr id="125" name="Gruppe 124">
            <a:extLst>
              <a:ext uri="{FF2B5EF4-FFF2-40B4-BE49-F238E27FC236}">
                <a16:creationId xmlns:a16="http://schemas.microsoft.com/office/drawing/2014/main" id="{65094041-B74F-4C21-96AC-FC494D76EC28}"/>
              </a:ext>
            </a:extLst>
          </p:cNvPr>
          <p:cNvGrpSpPr>
            <a:grpSpLocks noChangeAspect="1"/>
          </p:cNvGrpSpPr>
          <p:nvPr/>
        </p:nvGrpSpPr>
        <p:grpSpPr>
          <a:xfrm>
            <a:off x="1413616" y="3776835"/>
            <a:ext cx="1533632" cy="2254745"/>
            <a:chOff x="4513296" y="1882338"/>
            <a:chExt cx="2777423" cy="2633408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">
              <p14:nvContentPartPr>
                <p14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126" name="Håndskrift 125">
                  <a:extLst>
                    <a:ext uri="{FF2B5EF4-FFF2-40B4-BE49-F238E27FC236}">
                      <a16:creationId xmlns:a16="http://schemas.microsoft.com/office/drawing/2014/main" id="{7C83CBB7-30B1-489D-B2CA-CAACD9D7E177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6304001" y="3898543"/>
                  <a:ext cx="104702" cy="4275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">
              <p14:nvContentPartPr>
                <p14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127" name="Håndskrift 126">
                  <a:extLst>
                    <a:ext uri="{FF2B5EF4-FFF2-40B4-BE49-F238E27FC236}">
                      <a16:creationId xmlns:a16="http://schemas.microsoft.com/office/drawing/2014/main" id="{F8D0E548-C03B-4FD2-9042-277B88038EA1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5837372" y="4248073"/>
                  <a:ext cx="507679" cy="23180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">
              <p14:nvContentPartPr>
                <p14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128" name="Håndskrift 127">
                  <a:extLst>
                    <a:ext uri="{FF2B5EF4-FFF2-40B4-BE49-F238E27FC236}">
                      <a16:creationId xmlns:a16="http://schemas.microsoft.com/office/drawing/2014/main" id="{7BE5B311-CAA6-4ADF-A039-05D09E7FA9E0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6288463" y="4114315"/>
                  <a:ext cx="252777" cy="168124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29" name="Gruppe 128">
              <a:extLst>
                <a:ext uri="{FF2B5EF4-FFF2-40B4-BE49-F238E27FC236}">
                  <a16:creationId xmlns:a16="http://schemas.microsoft.com/office/drawing/2014/main" id="{9FE7CE23-50BB-4845-97BE-AA1FF8AA8350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12">
                <p14:nvContentPartPr>
                  <p14:cNvPr id="130" name="Håndskrift 129">
                    <a:extLst>
                      <a:ext uri="{FF2B5EF4-FFF2-40B4-BE49-F238E27FC236}">
                        <a16:creationId xmlns:a16="http://schemas.microsoft.com/office/drawing/2014/main" id="{BDD1F3A0-4C42-4D5C-9878-7DDBD2DE0149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130" name="Håndskrift 129">
                    <a:extLst>
                      <a:ext uri="{FF2B5EF4-FFF2-40B4-BE49-F238E27FC236}">
                        <a16:creationId xmlns:a16="http://schemas.microsoft.com/office/drawing/2014/main" id="{BDD1F3A0-4C42-4D5C-9878-7DDBD2DE0149}"/>
                      </a:ext>
                    </a:extLst>
                  </p:cNvPr>
                  <p:cNvPicPr/>
                  <p:nvPr/>
                </p:nvPicPr>
                <p:blipFill>
                  <a:blip r:embed="rId13"/>
                  <a:stretch>
                    <a:fillRect/>
                  </a:stretch>
                </p:blipFill>
                <p:spPr>
                  <a:xfrm>
                    <a:off x="4448098" y="1840289"/>
                    <a:ext cx="2928030" cy="2087741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131" name="Gruppe 130">
                <a:extLst>
                  <a:ext uri="{FF2B5EF4-FFF2-40B4-BE49-F238E27FC236}">
                    <a16:creationId xmlns:a16="http://schemas.microsoft.com/office/drawing/2014/main" id="{C596A089-DE7B-4195-967A-664F639A31E7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4">
                  <p14:nvContentPartPr>
                    <p14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132" name="Håndskrift 131">
                      <a:extLst>
                        <a:ext uri="{FF2B5EF4-FFF2-40B4-BE49-F238E27FC236}">
                          <a16:creationId xmlns:a16="http://schemas.microsoft.com/office/drawing/2014/main" id="{15C08630-E16B-4164-B179-4373F38D210F}"/>
                        </a:ext>
                      </a:extLst>
                    </p:cNvPr>
                    <p:cNvPicPr/>
                    <p:nvPr/>
                  </p:nvPicPr>
                  <p:blipFill>
                    <a:blip r:embed="rId15"/>
                    <a:stretch>
                      <a:fillRect/>
                    </a:stretch>
                  </p:blipFill>
                  <p:spPr>
                    <a:xfrm>
                      <a:off x="6328033" y="4224368"/>
                      <a:ext cx="513835" cy="25221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6">
                  <p14:nvContentPartPr>
                    <p14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133" name="Håndskrift 132">
                      <a:extLst>
                        <a:ext uri="{FF2B5EF4-FFF2-40B4-BE49-F238E27FC236}">
                          <a16:creationId xmlns:a16="http://schemas.microsoft.com/office/drawing/2014/main" id="{50A26E21-ECF5-4D21-8D8E-34C5C3F2A4BE}"/>
                        </a:ext>
                      </a:extLst>
                    </p:cNvPr>
                    <p:cNvPicPr/>
                    <p:nvPr/>
                  </p:nvPicPr>
                  <p:blipFill>
                    <a:blip r:embed="rId17"/>
                    <a:stretch>
                      <a:fillRect/>
                    </a:stretch>
                  </p:blipFill>
                  <p:spPr>
                    <a:xfrm>
                      <a:off x="6295952" y="4248522"/>
                      <a:ext cx="285317" cy="27446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18">
                  <p14:nvContentPartPr>
                    <p14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134" name="Håndskrift 133">
                      <a:extLst>
                        <a:ext uri="{FF2B5EF4-FFF2-40B4-BE49-F238E27FC236}">
                          <a16:creationId xmlns:a16="http://schemas.microsoft.com/office/drawing/2014/main" id="{E6811665-6628-4C6F-A3F8-9E62963C06D0}"/>
                        </a:ext>
                      </a:extLst>
                    </p:cNvPr>
                    <p:cNvPicPr/>
                    <p:nvPr/>
                  </p:nvPicPr>
                  <p:blipFill>
                    <a:blip r:embed="rId19"/>
                    <a:stretch>
                      <a:fillRect/>
                    </a:stretch>
                  </p:blipFill>
                  <p:spPr>
                    <a:xfrm>
                      <a:off x="6089050" y="4224751"/>
                      <a:ext cx="288362" cy="31157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0">
                  <p14:nvContentPartPr>
                    <p14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135" name="Håndskrift 134">
                      <a:extLst>
                        <a:ext uri="{FF2B5EF4-FFF2-40B4-BE49-F238E27FC236}">
                          <a16:creationId xmlns:a16="http://schemas.microsoft.com/office/drawing/2014/main" id="{4574DEB5-75B1-4593-BE14-CCA286C3F3D3}"/>
                        </a:ext>
                      </a:extLst>
                    </p:cNvPr>
                    <p:cNvPicPr/>
                    <p:nvPr/>
                  </p:nvPicPr>
                  <p:blipFill>
                    <a:blip r:embed="rId21"/>
                    <a:stretch>
                      <a:fillRect/>
                    </a:stretch>
                  </p:blipFill>
                  <p:spPr>
                    <a:xfrm>
                      <a:off x="6102476" y="4136487"/>
                      <a:ext cx="234873" cy="10613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2">
                  <p14:nvContentPartPr>
                    <p14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136" name="Håndskrift 135">
                      <a:extLst>
                        <a:ext uri="{FF2B5EF4-FFF2-40B4-BE49-F238E27FC236}">
                          <a16:creationId xmlns:a16="http://schemas.microsoft.com/office/drawing/2014/main" id="{F2F5844D-10AD-47CB-B723-7967EBB52BF3}"/>
                        </a:ext>
                      </a:extLst>
                    </p:cNvPr>
                    <p:cNvPicPr/>
                    <p:nvPr/>
                  </p:nvPicPr>
                  <p:blipFill>
                    <a:blip r:embed="rId23"/>
                    <a:stretch>
                      <a:fillRect/>
                    </a:stretch>
                  </p:blipFill>
                  <p:spPr>
                    <a:xfrm>
                      <a:off x="6479261" y="4121087"/>
                      <a:ext cx="184381" cy="16069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4">
                  <p14:nvContentPartPr>
                    <p14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137" name="Håndskrift 136">
                      <a:extLst>
                        <a:ext uri="{FF2B5EF4-FFF2-40B4-BE49-F238E27FC236}">
                          <a16:creationId xmlns:a16="http://schemas.microsoft.com/office/drawing/2014/main" id="{5FFFC7C2-5ED6-49D5-93C4-56BA96E855E6}"/>
                        </a:ext>
                      </a:extLst>
                    </p:cNvPr>
                    <p:cNvPicPr/>
                    <p:nvPr/>
                  </p:nvPicPr>
                  <p:blipFill>
                    <a:blip r:embed="rId25"/>
                    <a:stretch>
                      <a:fillRect/>
                    </a:stretch>
                  </p:blipFill>
                  <p:spPr>
                    <a:xfrm>
                      <a:off x="5987571" y="4145186"/>
                      <a:ext cx="174882" cy="945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26">
                  <p14:nvContentPartPr>
                    <p14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138" name="Håndskrift 137">
                      <a:extLst>
                        <a:ext uri="{FF2B5EF4-FFF2-40B4-BE49-F238E27FC236}">
                          <a16:creationId xmlns:a16="http://schemas.microsoft.com/office/drawing/2014/main" id="{5A4AC49B-38AE-4C58-8F98-D42C43A141DD}"/>
                        </a:ext>
                      </a:extLst>
                    </p:cNvPr>
                    <p:cNvPicPr/>
                    <p:nvPr/>
                  </p:nvPicPr>
                  <p:blipFill>
                    <a:blip r:embed="rId27"/>
                    <a:stretch>
                      <a:fillRect/>
                    </a:stretch>
                  </p:blipFill>
                  <p:spPr>
                    <a:xfrm>
                      <a:off x="6116362" y="3850696"/>
                      <a:ext cx="426337" cy="426079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cxnSp>
        <p:nvCxnSpPr>
          <p:cNvPr id="4" name="Lige forbindelse 3">
            <a:extLst>
              <a:ext uri="{FF2B5EF4-FFF2-40B4-BE49-F238E27FC236}">
                <a16:creationId xmlns:a16="http://schemas.microsoft.com/office/drawing/2014/main" id="{DC755C79-08D2-4DD1-AAD0-33349F1D7765}"/>
              </a:ext>
            </a:extLst>
          </p:cNvPr>
          <p:cNvCxnSpPr>
            <a:cxnSpLocks noChangeAspect="1"/>
          </p:cNvCxnSpPr>
          <p:nvPr/>
        </p:nvCxnSpPr>
        <p:spPr>
          <a:xfrm flipH="1">
            <a:off x="2170370" y="4470835"/>
            <a:ext cx="79948" cy="142001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Lige forbindelse 4">
            <a:extLst>
              <a:ext uri="{FF2B5EF4-FFF2-40B4-BE49-F238E27FC236}">
                <a16:creationId xmlns:a16="http://schemas.microsoft.com/office/drawing/2014/main" id="{90091148-61E4-4139-9D21-9E1F174376AA}"/>
              </a:ext>
            </a:extLst>
          </p:cNvPr>
          <p:cNvCxnSpPr>
            <a:cxnSpLocks noChangeAspect="1"/>
          </p:cNvCxnSpPr>
          <p:nvPr/>
        </p:nvCxnSpPr>
        <p:spPr>
          <a:xfrm>
            <a:off x="2649101" y="4576275"/>
            <a:ext cx="28649" cy="1282213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uppe 5">
            <a:extLst>
              <a:ext uri="{FF2B5EF4-FFF2-40B4-BE49-F238E27FC236}">
                <a16:creationId xmlns:a16="http://schemas.microsoft.com/office/drawing/2014/main" id="{F899A88A-3ED3-45C6-9373-6E22FFDAB5DF}"/>
              </a:ext>
            </a:extLst>
          </p:cNvPr>
          <p:cNvGrpSpPr>
            <a:grpSpLocks noChangeAspect="1"/>
          </p:cNvGrpSpPr>
          <p:nvPr/>
        </p:nvGrpSpPr>
        <p:grpSpPr>
          <a:xfrm>
            <a:off x="1960365" y="2975957"/>
            <a:ext cx="1043668" cy="1666562"/>
            <a:chOff x="3333750" y="2371725"/>
            <a:chExt cx="1133475" cy="2038350"/>
          </a:xfrm>
        </p:grpSpPr>
        <p:sp>
          <p:nvSpPr>
            <p:cNvPr id="7" name="Ellipse 6">
              <a:extLst>
                <a:ext uri="{FF2B5EF4-FFF2-40B4-BE49-F238E27FC236}">
                  <a16:creationId xmlns:a16="http://schemas.microsoft.com/office/drawing/2014/main" id="{56EE8E4F-2495-4A80-A32E-8164423C81B8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8">
              <p14:nvContentPartPr>
                <p14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3344369" y="2350881"/>
                  <a:ext cx="646895" cy="20602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0">
              <p14:nvContentPartPr>
                <p14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3342517" y="2410091"/>
                  <a:ext cx="468440" cy="176864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Gruppe 14">
            <a:extLst>
              <a:ext uri="{FF2B5EF4-FFF2-40B4-BE49-F238E27FC236}">
                <a16:creationId xmlns:a16="http://schemas.microsoft.com/office/drawing/2014/main" id="{7AB0E56E-42DE-4861-9900-2F3441C8C243}"/>
              </a:ext>
            </a:extLst>
          </p:cNvPr>
          <p:cNvGrpSpPr>
            <a:grpSpLocks noChangeAspect="1"/>
          </p:cNvGrpSpPr>
          <p:nvPr/>
        </p:nvGrpSpPr>
        <p:grpSpPr>
          <a:xfrm>
            <a:off x="2180432" y="2123264"/>
            <a:ext cx="556641" cy="850964"/>
            <a:chOff x="3591242" y="1406525"/>
            <a:chExt cx="618490" cy="945515"/>
          </a:xfrm>
        </p:grpSpPr>
        <p:sp>
          <p:nvSpPr>
            <p:cNvPr id="16" name="Ellipse 15">
              <a:extLst>
                <a:ext uri="{FF2B5EF4-FFF2-40B4-BE49-F238E27FC236}">
                  <a16:creationId xmlns:a16="http://schemas.microsoft.com/office/drawing/2014/main" id="{73D67AD2-2DB7-43AA-9B72-0BABAD040E6A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2">
              <p14:nvContentPartPr>
                <p14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34">
              <p14:nvContentPartPr>
                <p14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6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344157" y="5886901"/>
              <a:ext cx="2263463" cy="334043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39837" y="5859933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8">
            <p14:nvContentPartPr>
              <p14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097436" y="5780183"/>
              <a:ext cx="969084" cy="359049"/>
            </p14:xfrm>
          </p:contentPart>
        </mc:Choice>
        <mc:Fallback xmlns="">
          <p:pic>
            <p:nvPicPr>
              <p:cNvPr id="20" name="Håndskrift 19">
                <a:extLst>
                  <a:ext uri="{FF2B5EF4-FFF2-40B4-BE49-F238E27FC236}">
                    <a16:creationId xmlns:a16="http://schemas.microsoft.com/office/drawing/2014/main" id="{3B5BEC65-BD88-4ED2-8D4C-472C98B0A8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88433" y="5726109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0">
            <p14:nvContentPartPr>
              <p14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1408959" y="5845527"/>
              <a:ext cx="969084" cy="359049"/>
            </p14:xfrm>
          </p:contentPart>
        </mc:Choice>
        <mc:Fallback xmlns="">
          <p:pic>
            <p:nvPicPr>
              <p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399956" y="5791453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2">
            <p14:nvContentPartPr>
              <p14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005254" y="5878631"/>
              <a:ext cx="860868" cy="321408"/>
            </p14:xfrm>
          </p:contentPart>
        </mc:Choice>
        <mc:Fallback xmlns="">
          <p:pic>
            <p:nvPicPr>
              <p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96253" y="5824643"/>
                <a:ext cx="878510" cy="429024"/>
              </a:xfrm>
              <a:prstGeom prst="rect">
                <a:avLst/>
              </a:prstGeom>
            </p:spPr>
          </p:pic>
        </mc:Fallback>
      </mc:AlternateContent>
      <p:grpSp>
        <p:nvGrpSpPr>
          <p:cNvPr id="46" name="Gruppe 45">
            <a:extLst>
              <a:ext uri="{FF2B5EF4-FFF2-40B4-BE49-F238E27FC236}">
                <a16:creationId xmlns:a16="http://schemas.microsoft.com/office/drawing/2014/main" id="{D38E9E4C-9BCA-4C3A-B6C7-388CDDDDD844}"/>
              </a:ext>
            </a:extLst>
          </p:cNvPr>
          <p:cNvGrpSpPr>
            <a:grpSpLocks noChangeAspect="1"/>
          </p:cNvGrpSpPr>
          <p:nvPr/>
        </p:nvGrpSpPr>
        <p:grpSpPr>
          <a:xfrm>
            <a:off x="2143919" y="2376605"/>
            <a:ext cx="682678" cy="244503"/>
            <a:chOff x="6866054" y="2034680"/>
            <a:chExt cx="758531" cy="27167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40" name="Håndskrift 39">
                  <a:extLst>
                    <a:ext uri="{FF2B5EF4-FFF2-40B4-BE49-F238E27FC236}">
                      <a16:creationId xmlns:a16="http://schemas.microsoft.com/office/drawing/2014/main" id="{153E7B11-8A4C-4A78-82EE-EDA07C89E16D}"/>
                    </a:ext>
                  </a:extLst>
                </p14:cNvPr>
                <p14:cNvContentPartPr/>
                <p14:nvPr/>
              </p14:nvContentPartPr>
              <p14:xfrm>
                <a:off x="6866054" y="2041750"/>
                <a:ext cx="280800" cy="264600"/>
              </p14:xfrm>
            </p:contentPart>
          </mc:Choice>
          <mc:Fallback xmlns="">
            <p:pic>
              <p:nvPicPr>
                <p:cNvPr id="40" name="Håndskrift 39">
                  <a:extLst>
                    <a:ext uri="{FF2B5EF4-FFF2-40B4-BE49-F238E27FC236}">
                      <a16:creationId xmlns:a16="http://schemas.microsoft.com/office/drawing/2014/main" id="{153E7B11-8A4C-4A78-82EE-EDA07C89E16D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6846054" y="2021765"/>
                  <a:ext cx="320400" cy="3041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41" name="Håndskrift 40">
                  <a:extLst>
                    <a:ext uri="{FF2B5EF4-FFF2-40B4-BE49-F238E27FC236}">
                      <a16:creationId xmlns:a16="http://schemas.microsoft.com/office/drawing/2014/main" id="{DEAF27F1-49F9-484D-B9C0-6A10E23117A4}"/>
                    </a:ext>
                  </a:extLst>
                </p14:cNvPr>
                <p14:cNvContentPartPr/>
                <p14:nvPr/>
              </p14:nvContentPartPr>
              <p14:xfrm>
                <a:off x="7244736" y="2034680"/>
                <a:ext cx="280800" cy="264600"/>
              </p14:xfrm>
            </p:contentPart>
          </mc:Choice>
          <mc:Fallback xmlns="">
            <p:pic>
              <p:nvPicPr>
                <p:cNvPr id="41" name="Håndskrift 40">
                  <a:extLst>
                    <a:ext uri="{FF2B5EF4-FFF2-40B4-BE49-F238E27FC236}">
                      <a16:creationId xmlns:a16="http://schemas.microsoft.com/office/drawing/2014/main" id="{DEAF27F1-49F9-484D-B9C0-6A10E23117A4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7224736" y="2014695"/>
                  <a:ext cx="320400" cy="3041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2" name="Håndskrift 41">
                  <a:extLst>
                    <a:ext uri="{FF2B5EF4-FFF2-40B4-BE49-F238E27FC236}">
                      <a16:creationId xmlns:a16="http://schemas.microsoft.com/office/drawing/2014/main" id="{B8A3AD0B-E2D5-470E-80CE-C830F4BF7EBF}"/>
                    </a:ext>
                  </a:extLst>
                </p14:cNvPr>
                <p14:cNvContentPartPr/>
                <p14:nvPr/>
              </p14:nvContentPartPr>
              <p14:xfrm>
                <a:off x="7139819" y="2093853"/>
                <a:ext cx="95040" cy="31680"/>
              </p14:xfrm>
            </p:contentPart>
          </mc:Choice>
          <mc:Fallback xmlns="">
            <p:pic>
              <p:nvPicPr>
                <p:cNvPr id="42" name="Håndskrift 41">
                  <a:extLst>
                    <a:ext uri="{FF2B5EF4-FFF2-40B4-BE49-F238E27FC236}">
                      <a16:creationId xmlns:a16="http://schemas.microsoft.com/office/drawing/2014/main" id="{B8A3AD0B-E2D5-470E-80CE-C830F4BF7EBF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7119853" y="2073802"/>
                  <a:ext cx="134573" cy="713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43" name="Håndskrift 42">
                  <a:extLst>
                    <a:ext uri="{FF2B5EF4-FFF2-40B4-BE49-F238E27FC236}">
                      <a16:creationId xmlns:a16="http://schemas.microsoft.com/office/drawing/2014/main" id="{E8196A17-7C7B-4723-90BB-70C8C67BC69D}"/>
                    </a:ext>
                  </a:extLst>
                </p14:cNvPr>
                <p14:cNvContentPartPr/>
                <p14:nvPr/>
              </p14:nvContentPartPr>
              <p14:xfrm>
                <a:off x="7535413" y="2061616"/>
                <a:ext cx="89172" cy="48077"/>
              </p14:xfrm>
            </p:contentPart>
          </mc:Choice>
          <mc:Fallback xmlns="">
            <p:pic>
              <p:nvPicPr>
                <p:cNvPr id="43" name="Håndskrift 42">
                  <a:extLst>
                    <a:ext uri="{FF2B5EF4-FFF2-40B4-BE49-F238E27FC236}">
                      <a16:creationId xmlns:a16="http://schemas.microsoft.com/office/drawing/2014/main" id="{E8196A17-7C7B-4723-90BB-70C8C67BC69D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7515419" y="2041749"/>
                  <a:ext cx="128760" cy="87413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53" name="Billede 52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CBE69381-8CC7-43E5-977C-5B5D12BFDFA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7592" y="308156"/>
            <a:ext cx="1149885" cy="1038443"/>
          </a:xfrm>
          <a:prstGeom prst="rect">
            <a:avLst/>
          </a:prstGeom>
        </p:spPr>
      </p:pic>
      <p:sp>
        <p:nvSpPr>
          <p:cNvPr id="14" name="Bue 84">
            <a:extLst>
              <a:ext uri="{FF2B5EF4-FFF2-40B4-BE49-F238E27FC236}">
                <a16:creationId xmlns:a16="http://schemas.microsoft.com/office/drawing/2014/main" id="{C87419D5-3AC3-4ADD-983C-BE45AAED443F}"/>
              </a:ext>
            </a:extLst>
          </p:cNvPr>
          <p:cNvSpPr>
            <a:spLocks noChangeAspect="1"/>
          </p:cNvSpPr>
          <p:nvPr/>
        </p:nvSpPr>
        <p:spPr>
          <a:xfrm rot="10223043" flipH="1" flipV="1">
            <a:off x="2617768" y="1922331"/>
            <a:ext cx="1122848" cy="1955805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9966" h="3608475" stroke="0" extrusionOk="0">
                <a:moveTo>
                  <a:pt x="0" y="1826015"/>
                </a:moveTo>
                <a:cubicBezTo>
                  <a:pt x="325588" y="1826015"/>
                  <a:pt x="618002" y="2228253"/>
                  <a:pt x="737092" y="2839943"/>
                </a:cubicBezTo>
                <a:cubicBezTo>
                  <a:pt x="784612" y="3084026"/>
                  <a:pt x="801656" y="3347959"/>
                  <a:pt x="786720" y="3608475"/>
                </a:cubicBezTo>
                <a:lnTo>
                  <a:pt x="1" y="3424686"/>
                </a:lnTo>
                <a:cubicBezTo>
                  <a:pt x="1" y="2891796"/>
                  <a:pt x="0" y="2358905"/>
                  <a:pt x="0" y="1826015"/>
                </a:cubicBezTo>
                <a:close/>
              </a:path>
              <a:path w="1469966" h="3608475" fill="none">
                <a:moveTo>
                  <a:pt x="0" y="1826015"/>
                </a:moveTo>
                <a:cubicBezTo>
                  <a:pt x="325588" y="1826015"/>
                  <a:pt x="909975" y="1579845"/>
                  <a:pt x="996304" y="1488672"/>
                </a:cubicBezTo>
                <a:cubicBezTo>
                  <a:pt x="994327" y="1268407"/>
                  <a:pt x="1480540" y="-21005"/>
                  <a:pt x="1469791" y="260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68" name="Gruppe 67">
            <a:extLst>
              <a:ext uri="{FF2B5EF4-FFF2-40B4-BE49-F238E27FC236}">
                <a16:creationId xmlns:a16="http://schemas.microsoft.com/office/drawing/2014/main" id="{7F6F16F5-4848-493C-B8E4-11FB0508321C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5925339" y="3730532"/>
            <a:ext cx="1637630" cy="2254745"/>
            <a:chOff x="4513296" y="1882338"/>
            <a:chExt cx="2777423" cy="2633408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2">
              <p14:nvContentPartPr>
                <p14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14:cNvPr>
                <p14:cNvContentPartPr/>
                <p14:nvPr/>
              </p14:nvContentPartPr>
              <p14:xfrm>
                <a:off x="6336517" y="3919586"/>
                <a:ext cx="40320" cy="385920"/>
              </p14:xfrm>
            </p:contentPart>
          </mc:Choice>
          <mc:Fallback xmlns="">
            <p:pic>
              <p:nvPicPr>
                <p:cNvPr id="69" name="Håndskrift 68">
                  <a:extLst>
                    <a:ext uri="{FF2B5EF4-FFF2-40B4-BE49-F238E27FC236}">
                      <a16:creationId xmlns:a16="http://schemas.microsoft.com/office/drawing/2014/main" id="{613BD322-E74A-4189-9BC3-C25C786B4AB9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305972" y="3898543"/>
                  <a:ext cx="100800" cy="4275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4">
              <p14:nvContentPartPr>
                <p14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14:cNvPr>
                <p14:cNvContentPartPr/>
                <p14:nvPr/>
              </p14:nvContentPartPr>
              <p14:xfrm>
                <a:off x="5869957" y="4269146"/>
                <a:ext cx="443160" cy="190080"/>
              </p14:xfrm>
            </p:contentPart>
          </mc:Choice>
          <mc:Fallback xmlns="">
            <p:pic>
              <p:nvPicPr>
                <p:cNvPr id="70" name="Håndskrift 69">
                  <a:extLst>
                    <a:ext uri="{FF2B5EF4-FFF2-40B4-BE49-F238E27FC236}">
                      <a16:creationId xmlns:a16="http://schemas.microsoft.com/office/drawing/2014/main" id="{3DA1B172-FC00-4F17-A618-61F22C3F2F0F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5839436" y="4248073"/>
                  <a:ext cx="503591" cy="23180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6">
              <p14:nvContentPartPr>
                <p14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14:cNvPr>
                <p14:cNvContentPartPr/>
                <p14:nvPr/>
              </p14:nvContentPartPr>
              <p14:xfrm>
                <a:off x="6321037" y="4135226"/>
                <a:ext cx="188280" cy="126720"/>
              </p14:xfrm>
            </p:contentPart>
          </mc:Choice>
          <mc:Fallback xmlns="">
            <p:pic>
              <p:nvPicPr>
                <p:cNvPr id="72" name="Håndskrift 71">
                  <a:extLst>
                    <a:ext uri="{FF2B5EF4-FFF2-40B4-BE49-F238E27FC236}">
                      <a16:creationId xmlns:a16="http://schemas.microsoft.com/office/drawing/2014/main" id="{494E1E65-E29C-471F-BBAD-4630544E4941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6290571" y="4114315"/>
                  <a:ext cx="248603" cy="168124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73" name="Gruppe 72">
              <a:extLst>
                <a:ext uri="{FF2B5EF4-FFF2-40B4-BE49-F238E27FC236}">
                  <a16:creationId xmlns:a16="http://schemas.microsoft.com/office/drawing/2014/main" id="{BAB83047-0040-4951-9FB2-46D8D1D4AA1F}"/>
                </a:ext>
              </a:extLst>
            </p:cNvPr>
            <p:cNvGrpSpPr/>
            <p:nvPr/>
          </p:nvGrpSpPr>
          <p:grpSpPr>
            <a:xfrm>
              <a:off x="4513296" y="1882338"/>
              <a:ext cx="2777423" cy="2633408"/>
              <a:chOff x="4513296" y="1882338"/>
              <a:chExt cx="2777423" cy="2633408"/>
            </a:xfrm>
          </p:grpSpPr>
          <mc:AlternateContent xmlns:mc="http://schemas.openxmlformats.org/markup-compatibility/2006" xmlns:p14="http://schemas.microsoft.com/office/powerpoint/2010/main">
            <mc:Choice Requires="p14">
              <p:contentPart p14:bwMode="auto" r:id="rId58">
                <p14:nvContentPartPr>
                  <p14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14:cNvPr>
                  <p14:cNvContentPartPr/>
                  <p14:nvPr/>
                </p14:nvContentPartPr>
                <p14:xfrm>
                  <a:off x="4513296" y="1882338"/>
                  <a:ext cx="2777423" cy="2004063"/>
                </p14:xfrm>
              </p:contentPart>
            </mc:Choice>
            <mc:Fallback xmlns="">
              <p:pic>
                <p:nvPicPr>
                  <p:cNvPr id="74" name="Håndskrift 73">
                    <a:extLst>
                      <a:ext uri="{FF2B5EF4-FFF2-40B4-BE49-F238E27FC236}">
                        <a16:creationId xmlns:a16="http://schemas.microsoft.com/office/drawing/2014/main" id="{36BFD8D5-1F59-4370-86B7-F428E9385422}"/>
                      </a:ext>
                    </a:extLst>
                  </p:cNvPr>
                  <p:cNvPicPr/>
                  <p:nvPr/>
                </p:nvPicPr>
                <p:blipFill>
                  <a:blip r:embed="rId59"/>
                  <a:stretch>
                    <a:fillRect/>
                  </a:stretch>
                </p:blipFill>
                <p:spPr>
                  <a:xfrm>
                    <a:off x="4434534" y="1840298"/>
                    <a:ext cx="2916630" cy="2087723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76" name="Gruppe 75">
                <a:extLst>
                  <a:ext uri="{FF2B5EF4-FFF2-40B4-BE49-F238E27FC236}">
                    <a16:creationId xmlns:a16="http://schemas.microsoft.com/office/drawing/2014/main" id="{24BC5260-8883-4172-B69C-3D8CA9DF48A6}"/>
                  </a:ext>
                </a:extLst>
              </p:cNvPr>
              <p:cNvGrpSpPr/>
              <p:nvPr/>
            </p:nvGrpSpPr>
            <p:grpSpPr>
              <a:xfrm>
                <a:off x="6020077" y="3871706"/>
                <a:ext cx="789840" cy="644040"/>
                <a:chOff x="6020077" y="3871706"/>
                <a:chExt cx="789840" cy="644040"/>
              </a:xfrm>
            </p:grpSpPr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60">
                  <p14:nvContentPartPr>
                    <p14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60637" y="4245386"/>
                    <a:ext cx="449280" cy="210600"/>
                  </p14:xfrm>
                </p:contentPart>
              </mc:Choice>
              <mc:Fallback xmlns="">
                <p:pic>
                  <p:nvPicPr>
                    <p:cNvPr id="77" name="Håndskrift 76">
                      <a:extLst>
                        <a:ext uri="{FF2B5EF4-FFF2-40B4-BE49-F238E27FC236}">
                          <a16:creationId xmlns:a16="http://schemas.microsoft.com/office/drawing/2014/main" id="{C523975D-BE96-4910-8462-4A9E0C10D2EC}"/>
                        </a:ext>
                      </a:extLst>
                    </p:cNvPr>
                    <p:cNvPicPr/>
                    <p:nvPr/>
                  </p:nvPicPr>
                  <p:blipFill>
                    <a:blip r:embed="rId61"/>
                    <a:stretch>
                      <a:fillRect/>
                    </a:stretch>
                  </p:blipFill>
                  <p:spPr>
                    <a:xfrm>
                      <a:off x="6330115" y="4224368"/>
                      <a:ext cx="509713" cy="25221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62">
                  <p14:nvContentPartPr>
                    <p14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328597" y="4269506"/>
                    <a:ext cx="220680" cy="232920"/>
                  </p14:xfrm>
                </p:contentPart>
              </mc:Choice>
              <mc:Fallback xmlns="">
                <p:pic>
                  <p:nvPicPr>
                    <p:cNvPr id="78" name="Håndskrift 77">
                      <a:extLst>
                        <a:ext uri="{FF2B5EF4-FFF2-40B4-BE49-F238E27FC236}">
                          <a16:creationId xmlns:a16="http://schemas.microsoft.com/office/drawing/2014/main" id="{BAAEC869-CCD4-4947-86EC-6EAE9AA820CD}"/>
                        </a:ext>
                      </a:extLst>
                    </p:cNvPr>
                    <p:cNvPicPr/>
                    <p:nvPr/>
                  </p:nvPicPr>
                  <p:blipFill>
                    <a:blip r:embed="rId63"/>
                    <a:stretch>
                      <a:fillRect/>
                    </a:stretch>
                  </p:blipFill>
                  <p:spPr>
                    <a:xfrm>
                      <a:off x="6298116" y="4248522"/>
                      <a:ext cx="281032" cy="27446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64">
                  <p14:nvContentPartPr>
                    <p14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21597" y="4245746"/>
                    <a:ext cx="223920" cy="270000"/>
                  </p14:xfrm>
                </p:contentPart>
              </mc:Choice>
              <mc:Fallback xmlns="">
                <p:pic>
                  <p:nvPicPr>
                    <p:cNvPr id="79" name="Håndskrift 78">
                      <a:extLst>
                        <a:ext uri="{FF2B5EF4-FFF2-40B4-BE49-F238E27FC236}">
                          <a16:creationId xmlns:a16="http://schemas.microsoft.com/office/drawing/2014/main" id="{F7E61547-4674-4CDD-81C0-7B85078E8D14}"/>
                        </a:ext>
                      </a:extLst>
                    </p:cNvPr>
                    <p:cNvPicPr/>
                    <p:nvPr/>
                  </p:nvPicPr>
                  <p:blipFill>
                    <a:blip r:embed="rId65"/>
                    <a:stretch>
                      <a:fillRect/>
                    </a:stretch>
                  </p:blipFill>
                  <p:spPr>
                    <a:xfrm>
                      <a:off x="6091007" y="4224751"/>
                      <a:ext cx="284489" cy="311571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66">
                  <p14:nvContentPartPr>
                    <p14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34917" y="4157546"/>
                    <a:ext cx="170640" cy="64440"/>
                  </p14:xfrm>
                </p:contentPart>
              </mc:Choice>
              <mc:Fallback xmlns="">
                <p:pic>
                  <p:nvPicPr>
                    <p:cNvPr id="80" name="Håndskrift 79">
                      <a:extLst>
                        <a:ext uri="{FF2B5EF4-FFF2-40B4-BE49-F238E27FC236}">
                          <a16:creationId xmlns:a16="http://schemas.microsoft.com/office/drawing/2014/main" id="{CA9770CE-6F75-408A-BD74-3B845074FEAF}"/>
                        </a:ext>
                      </a:extLst>
                    </p:cNvPr>
                    <p:cNvPicPr/>
                    <p:nvPr/>
                  </p:nvPicPr>
                  <p:blipFill>
                    <a:blip r:embed="rId67"/>
                    <a:stretch>
                      <a:fillRect/>
                    </a:stretch>
                  </p:blipFill>
                  <p:spPr>
                    <a:xfrm>
                      <a:off x="6104446" y="4136487"/>
                      <a:ext cx="230973" cy="106136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68">
                  <p14:nvContentPartPr>
                    <p14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511837" y="4142066"/>
                    <a:ext cx="119880" cy="119160"/>
                  </p14:xfrm>
                </p:contentPart>
              </mc:Choice>
              <mc:Fallback xmlns="">
                <p:pic>
                  <p:nvPicPr>
                    <p:cNvPr id="81" name="Håndskrift 80">
                      <a:extLst>
                        <a:ext uri="{FF2B5EF4-FFF2-40B4-BE49-F238E27FC236}">
                          <a16:creationId xmlns:a16="http://schemas.microsoft.com/office/drawing/2014/main" id="{00E3ECF4-FC79-4921-B7E9-60E492E0AE75}"/>
                        </a:ext>
                      </a:extLst>
                    </p:cNvPr>
                    <p:cNvPicPr/>
                    <p:nvPr/>
                  </p:nvPicPr>
                  <p:blipFill>
                    <a:blip r:embed="rId69"/>
                    <a:stretch>
                      <a:fillRect/>
                    </a:stretch>
                  </p:blipFill>
                  <p:spPr>
                    <a:xfrm>
                      <a:off x="6481255" y="4121087"/>
                      <a:ext cx="180432" cy="160698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70">
                  <p14:nvContentPartPr>
                    <p14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020077" y="4166186"/>
                    <a:ext cx="110520" cy="52920"/>
                  </p14:xfrm>
                </p:contentPart>
              </mc:Choice>
              <mc:Fallback xmlns="">
                <p:pic>
                  <p:nvPicPr>
                    <p:cNvPr id="82" name="Håndskrift 81">
                      <a:extLst>
                        <a:ext uri="{FF2B5EF4-FFF2-40B4-BE49-F238E27FC236}">
                          <a16:creationId xmlns:a16="http://schemas.microsoft.com/office/drawing/2014/main" id="{D728BC38-711C-4DA4-809E-06F7DF47416D}"/>
                        </a:ext>
                      </a:extLst>
                    </p:cNvPr>
                    <p:cNvPicPr/>
                    <p:nvPr/>
                  </p:nvPicPr>
                  <p:blipFill>
                    <a:blip r:embed="rId71"/>
                    <a:stretch>
                      <a:fillRect/>
                    </a:stretch>
                  </p:blipFill>
                  <p:spPr>
                    <a:xfrm>
                      <a:off x="5989547" y="4145186"/>
                      <a:ext cx="170970" cy="94500"/>
                    </a:xfrm>
                    <a:prstGeom prst="rect">
                      <a:avLst/>
                    </a:prstGeom>
                  </p:spPr>
                </p:pic>
              </mc:Fallback>
            </mc:AlternateContent>
            <mc:AlternateContent xmlns:mc="http://schemas.openxmlformats.org/markup-compatibility/2006" xmlns:p14="http://schemas.microsoft.com/office/powerpoint/2010/main" xmlns:aink="http://schemas.microsoft.com/office/drawing/2016/ink">
              <mc:Choice Requires="p14 aink">
                <p:contentPart p14:bwMode="auto" r:id="rId72">
                  <p14:nvContentPartPr>
                    <p14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14:cNvPr>
                    <p14:cNvContentPartPr/>
                    <p14:nvPr/>
                  </p14:nvContentPartPr>
                  <p14:xfrm>
                    <a:off x="6148957" y="3871706"/>
                    <a:ext cx="361800" cy="384480"/>
                  </p14:xfrm>
                </p:contentPart>
              </mc:Choice>
              <mc:Fallback xmlns="">
                <p:pic>
                  <p:nvPicPr>
                    <p:cNvPr id="83" name="Håndskrift 82">
                      <a:extLst>
                        <a:ext uri="{FF2B5EF4-FFF2-40B4-BE49-F238E27FC236}">
                          <a16:creationId xmlns:a16="http://schemas.microsoft.com/office/drawing/2014/main" id="{FF890C83-1370-4C55-846F-417BA67451C9}"/>
                        </a:ext>
                      </a:extLst>
                    </p:cNvPr>
                    <p:cNvPicPr/>
                    <p:nvPr/>
                  </p:nvPicPr>
                  <p:blipFill>
                    <a:blip r:embed="rId73"/>
                    <a:stretch>
                      <a:fillRect/>
                    </a:stretch>
                  </p:blipFill>
                  <p:spPr>
                    <a:xfrm>
                      <a:off x="6118400" y="3850673"/>
                      <a:ext cx="422304" cy="426125"/>
                    </a:xfrm>
                    <a:prstGeom prst="rect">
                      <a:avLst/>
                    </a:prstGeom>
                  </p:spPr>
                </p:pic>
              </mc:Fallback>
            </mc:AlternateContent>
          </p:grpSp>
        </p:grpSp>
      </p:grpSp>
      <p:grpSp>
        <p:nvGrpSpPr>
          <p:cNvPr id="86" name="Gruppe 85">
            <a:extLst>
              <a:ext uri="{FF2B5EF4-FFF2-40B4-BE49-F238E27FC236}">
                <a16:creationId xmlns:a16="http://schemas.microsoft.com/office/drawing/2014/main" id="{26A106DF-8AC2-4629-B849-6CE54FCD4B71}"/>
              </a:ext>
            </a:extLst>
          </p:cNvPr>
          <p:cNvGrpSpPr>
            <a:grpSpLocks noChangeAspect="1"/>
          </p:cNvGrpSpPr>
          <p:nvPr/>
        </p:nvGrpSpPr>
        <p:grpSpPr>
          <a:xfrm>
            <a:off x="5329835" y="3251835"/>
            <a:ext cx="1043668" cy="1538120"/>
            <a:chOff x="3333750" y="2371725"/>
            <a:chExt cx="1133475" cy="2038350"/>
          </a:xfrm>
        </p:grpSpPr>
        <p:sp>
          <p:nvSpPr>
            <p:cNvPr id="87" name="Ellipse 86">
              <a:extLst>
                <a:ext uri="{FF2B5EF4-FFF2-40B4-BE49-F238E27FC236}">
                  <a16:creationId xmlns:a16="http://schemas.microsoft.com/office/drawing/2014/main" id="{B83E8A49-918D-4275-9395-9C62CC652376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4">
              <p14:nvContentPartPr>
                <p14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3344369" y="2344441"/>
                  <a:ext cx="646895" cy="20730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6">
              <p14:nvContentPartPr>
                <p14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3342517" y="2409172"/>
                  <a:ext cx="468440" cy="177045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2" name="Gruppe 91">
            <a:extLst>
              <a:ext uri="{FF2B5EF4-FFF2-40B4-BE49-F238E27FC236}">
                <a16:creationId xmlns:a16="http://schemas.microsoft.com/office/drawing/2014/main" id="{D36A548F-7E6B-41D3-9462-61CA525584C6}"/>
              </a:ext>
            </a:extLst>
          </p:cNvPr>
          <p:cNvGrpSpPr>
            <a:grpSpLocks noChangeAspect="1"/>
          </p:cNvGrpSpPr>
          <p:nvPr/>
        </p:nvGrpSpPr>
        <p:grpSpPr>
          <a:xfrm rot="288606">
            <a:off x="5660524" y="2398444"/>
            <a:ext cx="556641" cy="850964"/>
            <a:chOff x="3591242" y="1406525"/>
            <a:chExt cx="618490" cy="945515"/>
          </a:xfrm>
        </p:grpSpPr>
        <p:sp>
          <p:nvSpPr>
            <p:cNvPr id="93" name="Ellipse 92">
              <a:extLst>
                <a:ext uri="{FF2B5EF4-FFF2-40B4-BE49-F238E27FC236}">
                  <a16:creationId xmlns:a16="http://schemas.microsoft.com/office/drawing/2014/main" id="{A463F710-0A2D-4B18-B6F0-8A8F2C4D4CBE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8">
              <p14:nvContentPartPr>
                <p14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0">
              <p14:nvContentPartPr>
                <p14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2">
            <p14:nvContentPartPr>
              <p14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768527" y="5871119"/>
              <a:ext cx="2263463" cy="334043"/>
            </p14:xfrm>
          </p:contentPart>
        </mc:Choice>
        <mc:Fallback xmlns="">
          <p:pic>
            <p:nvPicPr>
              <p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64207" y="5844151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4">
            <p14:nvContentPartPr>
              <p14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681593" y="5874397"/>
              <a:ext cx="969084" cy="359049"/>
            </p14:xfrm>
          </p:contentPart>
        </mc:Choice>
        <mc:Fallback xmlns="">
          <p:pic>
            <p:nvPicPr>
              <p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672590" y="5820323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6">
            <p14:nvContentPartPr>
              <p14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552007" y="5907056"/>
              <a:ext cx="969084" cy="359049"/>
            </p14:xfrm>
          </p:contentPart>
        </mc:Choice>
        <mc:Fallback xmlns="">
          <p:pic>
            <p:nvPicPr>
              <p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43004" y="5852982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8">
            <p14:nvContentPartPr>
              <p14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707782" y="5875210"/>
              <a:ext cx="860868" cy="321408"/>
            </p14:xfrm>
          </p:contentPart>
        </mc:Choice>
        <mc:Fallback xmlns="">
          <p:pic>
            <p:nvPicPr>
              <p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98781" y="5821222"/>
                <a:ext cx="878510" cy="429024"/>
              </a:xfrm>
              <a:prstGeom prst="rect">
                <a:avLst/>
              </a:prstGeom>
            </p:spPr>
          </p:pic>
        </mc:Fallback>
      </mc:AlternateContent>
      <p:cxnSp>
        <p:nvCxnSpPr>
          <p:cNvPr id="105" name="Lige forbindelse 104">
            <a:extLst>
              <a:ext uri="{FF2B5EF4-FFF2-40B4-BE49-F238E27FC236}">
                <a16:creationId xmlns:a16="http://schemas.microsoft.com/office/drawing/2014/main" id="{9FE27E43-DB93-4CBD-BF67-60E3DE5E462D}"/>
              </a:ext>
            </a:extLst>
          </p:cNvPr>
          <p:cNvCxnSpPr>
            <a:cxnSpLocks noChangeAspect="1"/>
          </p:cNvCxnSpPr>
          <p:nvPr/>
        </p:nvCxnSpPr>
        <p:spPr>
          <a:xfrm flipH="1">
            <a:off x="5633826" y="4689646"/>
            <a:ext cx="61891" cy="1234341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Lige forbindelse 105">
            <a:extLst>
              <a:ext uri="{FF2B5EF4-FFF2-40B4-BE49-F238E27FC236}">
                <a16:creationId xmlns:a16="http://schemas.microsoft.com/office/drawing/2014/main" id="{9853E925-E48F-40B3-AE36-8704A28845AF}"/>
              </a:ext>
            </a:extLst>
          </p:cNvPr>
          <p:cNvCxnSpPr>
            <a:cxnSpLocks noChangeAspect="1"/>
          </p:cNvCxnSpPr>
          <p:nvPr/>
        </p:nvCxnSpPr>
        <p:spPr>
          <a:xfrm>
            <a:off x="6003635" y="4732253"/>
            <a:ext cx="58703" cy="1299876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ankeboble: sky 24">
            <a:extLst>
              <a:ext uri="{FF2B5EF4-FFF2-40B4-BE49-F238E27FC236}">
                <a16:creationId xmlns:a16="http://schemas.microsoft.com/office/drawing/2014/main" id="{4F05961F-624A-4473-9A0D-B8A8FAC37EF6}"/>
              </a:ext>
            </a:extLst>
          </p:cNvPr>
          <p:cNvSpPr>
            <a:spLocks noChangeAspect="1"/>
          </p:cNvSpPr>
          <p:nvPr/>
        </p:nvSpPr>
        <p:spPr>
          <a:xfrm flipH="1">
            <a:off x="824438" y="704141"/>
            <a:ext cx="1865352" cy="1152150"/>
          </a:xfrm>
          <a:prstGeom prst="cloudCallout">
            <a:avLst>
              <a:gd name="adj1" fmla="val -15005"/>
              <a:gd name="adj2" fmla="val 81928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3" name="Håndskrift 32">
                <a:extLst>
                  <a:ext uri="{FF2B5EF4-FFF2-40B4-BE49-F238E27FC236}">
                    <a16:creationId xmlns:a16="http://schemas.microsoft.com/office/drawing/2014/main" id="{13A2BDF0-2146-4255-9952-FEEC26E1A8ED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rot="530067">
              <a:off x="1718719" y="925742"/>
              <a:ext cx="97848" cy="220644"/>
            </p14:xfrm>
          </p:contentPart>
        </mc:Choice>
        <mc:Fallback xmlns="">
          <p:pic>
            <p:nvPicPr>
              <p:cNvPr id="33" name="Håndskrift 32">
                <a:extLst>
                  <a:ext uri="{FF2B5EF4-FFF2-40B4-BE49-F238E27FC236}">
                    <a16:creationId xmlns:a16="http://schemas.microsoft.com/office/drawing/2014/main" id="{13A2BDF0-2146-4255-9952-FEEC26E1A8E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1"/>
              <a:stretch>
                <a:fillRect/>
              </a:stretch>
            </p:blipFill>
            <p:spPr>
              <a:xfrm rot="530067">
                <a:off x="1714402" y="921423"/>
                <a:ext cx="106482" cy="2292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7" name="Håndskrift 106">
                <a:extLst>
                  <a:ext uri="{FF2B5EF4-FFF2-40B4-BE49-F238E27FC236}">
                    <a16:creationId xmlns:a16="http://schemas.microsoft.com/office/drawing/2014/main" id="{A6D88531-A403-41A0-A7B3-737BA88DFE73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rot="530067">
              <a:off x="1303997" y="957460"/>
              <a:ext cx="97848" cy="220644"/>
            </p14:xfrm>
          </p:contentPart>
        </mc:Choice>
        <mc:Fallback xmlns="">
          <p:pic>
            <p:nvPicPr>
              <p:cNvPr id="107" name="Håndskrift 106">
                <a:extLst>
                  <a:ext uri="{FF2B5EF4-FFF2-40B4-BE49-F238E27FC236}">
                    <a16:creationId xmlns:a16="http://schemas.microsoft.com/office/drawing/2014/main" id="{A6D88531-A403-41A0-A7B3-737BA88DFE7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1"/>
              <a:stretch>
                <a:fillRect/>
              </a:stretch>
            </p:blipFill>
            <p:spPr>
              <a:xfrm rot="530067">
                <a:off x="1299680" y="953141"/>
                <a:ext cx="106482" cy="229283"/>
              </a:xfrm>
              <a:prstGeom prst="rect">
                <a:avLst/>
              </a:prstGeom>
            </p:spPr>
          </p:pic>
        </mc:Fallback>
      </mc:AlternateContent>
      <p:sp>
        <p:nvSpPr>
          <p:cNvPr id="90" name="Bue 84">
            <a:extLst>
              <a:ext uri="{FF2B5EF4-FFF2-40B4-BE49-F238E27FC236}">
                <a16:creationId xmlns:a16="http://schemas.microsoft.com/office/drawing/2014/main" id="{A8FA5250-D8E5-4296-A749-9137B62C23AC}"/>
              </a:ext>
            </a:extLst>
          </p:cNvPr>
          <p:cNvSpPr>
            <a:spLocks noChangeAspect="1"/>
          </p:cNvSpPr>
          <p:nvPr/>
        </p:nvSpPr>
        <p:spPr>
          <a:xfrm rot="12573534" flipV="1">
            <a:off x="4696304" y="3117937"/>
            <a:ext cx="1105044" cy="1441961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324178 w 1291168"/>
              <a:gd name="connsiteY0" fmla="*/ 0 h 2475626"/>
              <a:gd name="connsiteX1" fmla="*/ 1061270 w 1291168"/>
              <a:gd name="connsiteY1" fmla="*/ 1013928 h 2475626"/>
              <a:gd name="connsiteX2" fmla="*/ 1110898 w 1291168"/>
              <a:gd name="connsiteY2" fmla="*/ 1782460 h 2475626"/>
              <a:gd name="connsiteX3" fmla="*/ 324179 w 1291168"/>
              <a:gd name="connsiteY3" fmla="*/ 1598671 h 2475626"/>
              <a:gd name="connsiteX4" fmla="*/ 324178 w 1291168"/>
              <a:gd name="connsiteY4" fmla="*/ 0 h 2475626"/>
              <a:gd name="connsiteX0" fmla="*/ 324178 w 1291168"/>
              <a:gd name="connsiteY0" fmla="*/ 0 h 2475626"/>
              <a:gd name="connsiteX1" fmla="*/ 1291102 w 1291168"/>
              <a:gd name="connsiteY1" fmla="*/ 686611 h 2475626"/>
              <a:gd name="connsiteX2" fmla="*/ 0 w 1291168"/>
              <a:gd name="connsiteY2" fmla="*/ 2475626 h 2475626"/>
              <a:gd name="connsiteX0" fmla="*/ 324178 w 1116149"/>
              <a:gd name="connsiteY0" fmla="*/ 0 h 2475626"/>
              <a:gd name="connsiteX1" fmla="*/ 1061270 w 1116149"/>
              <a:gd name="connsiteY1" fmla="*/ 1013928 h 2475626"/>
              <a:gd name="connsiteX2" fmla="*/ 1110898 w 1116149"/>
              <a:gd name="connsiteY2" fmla="*/ 1782460 h 2475626"/>
              <a:gd name="connsiteX3" fmla="*/ 324179 w 1116149"/>
              <a:gd name="connsiteY3" fmla="*/ 1598671 h 2475626"/>
              <a:gd name="connsiteX4" fmla="*/ 324178 w 1116149"/>
              <a:gd name="connsiteY4" fmla="*/ 0 h 2475626"/>
              <a:gd name="connsiteX0" fmla="*/ 324178 w 1116149"/>
              <a:gd name="connsiteY0" fmla="*/ 0 h 2475626"/>
              <a:gd name="connsiteX1" fmla="*/ 927333 w 1116149"/>
              <a:gd name="connsiteY1" fmla="*/ 1621695 h 2475626"/>
              <a:gd name="connsiteX2" fmla="*/ 0 w 1116149"/>
              <a:gd name="connsiteY2" fmla="*/ 2475626 h 2475626"/>
              <a:gd name="connsiteX0" fmla="*/ 324178 w 1164708"/>
              <a:gd name="connsiteY0" fmla="*/ 0 h 2475626"/>
              <a:gd name="connsiteX1" fmla="*/ 1061270 w 1164708"/>
              <a:gd name="connsiteY1" fmla="*/ 1013928 h 2475626"/>
              <a:gd name="connsiteX2" fmla="*/ 1110898 w 1164708"/>
              <a:gd name="connsiteY2" fmla="*/ 1782460 h 2475626"/>
              <a:gd name="connsiteX3" fmla="*/ 324179 w 1164708"/>
              <a:gd name="connsiteY3" fmla="*/ 1598671 h 2475626"/>
              <a:gd name="connsiteX4" fmla="*/ 324178 w 1164708"/>
              <a:gd name="connsiteY4" fmla="*/ 0 h 2475626"/>
              <a:gd name="connsiteX0" fmla="*/ 324178 w 1164708"/>
              <a:gd name="connsiteY0" fmla="*/ 0 h 2475626"/>
              <a:gd name="connsiteX1" fmla="*/ 1164636 w 1164708"/>
              <a:gd name="connsiteY1" fmla="*/ 1288086 h 2475626"/>
              <a:gd name="connsiteX2" fmla="*/ 0 w 1164708"/>
              <a:gd name="connsiteY2" fmla="*/ 2475626 h 2475626"/>
              <a:gd name="connsiteX0" fmla="*/ 412158 w 1252682"/>
              <a:gd name="connsiteY0" fmla="*/ 0 h 1782460"/>
              <a:gd name="connsiteX1" fmla="*/ 1149250 w 1252682"/>
              <a:gd name="connsiteY1" fmla="*/ 1013928 h 1782460"/>
              <a:gd name="connsiteX2" fmla="*/ 1198878 w 1252682"/>
              <a:gd name="connsiteY2" fmla="*/ 1782460 h 1782460"/>
              <a:gd name="connsiteX3" fmla="*/ 412159 w 1252682"/>
              <a:gd name="connsiteY3" fmla="*/ 1598671 h 1782460"/>
              <a:gd name="connsiteX4" fmla="*/ 412158 w 1252682"/>
              <a:gd name="connsiteY4" fmla="*/ 0 h 1782460"/>
              <a:gd name="connsiteX0" fmla="*/ 412158 w 1252682"/>
              <a:gd name="connsiteY0" fmla="*/ 0 h 1782460"/>
              <a:gd name="connsiteX1" fmla="*/ 1252616 w 1252682"/>
              <a:gd name="connsiteY1" fmla="*/ 1288086 h 1782460"/>
              <a:gd name="connsiteX2" fmla="*/ 0 w 1252682"/>
              <a:gd name="connsiteY2" fmla="*/ 1208994 h 1782460"/>
              <a:gd name="connsiteX0" fmla="*/ 189306 w 1029845"/>
              <a:gd name="connsiteY0" fmla="*/ 0 h 1782460"/>
              <a:gd name="connsiteX1" fmla="*/ 926398 w 1029845"/>
              <a:gd name="connsiteY1" fmla="*/ 1013928 h 1782460"/>
              <a:gd name="connsiteX2" fmla="*/ 976026 w 1029845"/>
              <a:gd name="connsiteY2" fmla="*/ 1782460 h 1782460"/>
              <a:gd name="connsiteX3" fmla="*/ 189307 w 1029845"/>
              <a:gd name="connsiteY3" fmla="*/ 1598671 h 1782460"/>
              <a:gd name="connsiteX4" fmla="*/ 189306 w 1029845"/>
              <a:gd name="connsiteY4" fmla="*/ 0 h 1782460"/>
              <a:gd name="connsiteX0" fmla="*/ 189306 w 1029845"/>
              <a:gd name="connsiteY0" fmla="*/ 0 h 1782460"/>
              <a:gd name="connsiteX1" fmla="*/ 1029764 w 1029845"/>
              <a:gd name="connsiteY1" fmla="*/ 1288086 h 1782460"/>
              <a:gd name="connsiteX2" fmla="*/ 0 w 1029845"/>
              <a:gd name="connsiteY2" fmla="*/ 415884 h 1782460"/>
              <a:gd name="connsiteX0" fmla="*/ 189306 w 1214242"/>
              <a:gd name="connsiteY0" fmla="*/ 0 h 1782460"/>
              <a:gd name="connsiteX1" fmla="*/ 926398 w 1214242"/>
              <a:gd name="connsiteY1" fmla="*/ 1013928 h 1782460"/>
              <a:gd name="connsiteX2" fmla="*/ 976026 w 1214242"/>
              <a:gd name="connsiteY2" fmla="*/ 1782460 h 1782460"/>
              <a:gd name="connsiteX3" fmla="*/ 189307 w 1214242"/>
              <a:gd name="connsiteY3" fmla="*/ 1598671 h 1782460"/>
              <a:gd name="connsiteX4" fmla="*/ 189306 w 1214242"/>
              <a:gd name="connsiteY4" fmla="*/ 0 h 1782460"/>
              <a:gd name="connsiteX0" fmla="*/ 189306 w 1214242"/>
              <a:gd name="connsiteY0" fmla="*/ 0 h 1782460"/>
              <a:gd name="connsiteX1" fmla="*/ 1214173 w 1214242"/>
              <a:gd name="connsiteY1" fmla="*/ 967236 h 1782460"/>
              <a:gd name="connsiteX2" fmla="*/ 0 w 1214242"/>
              <a:gd name="connsiteY2" fmla="*/ 415884 h 1782460"/>
              <a:gd name="connsiteX0" fmla="*/ 19900 w 1044847"/>
              <a:gd name="connsiteY0" fmla="*/ 612102 h 2394562"/>
              <a:gd name="connsiteX1" fmla="*/ 756992 w 1044847"/>
              <a:gd name="connsiteY1" fmla="*/ 1626030 h 2394562"/>
              <a:gd name="connsiteX2" fmla="*/ 806620 w 1044847"/>
              <a:gd name="connsiteY2" fmla="*/ 2394562 h 2394562"/>
              <a:gd name="connsiteX3" fmla="*/ 19901 w 1044847"/>
              <a:gd name="connsiteY3" fmla="*/ 2210773 h 2394562"/>
              <a:gd name="connsiteX4" fmla="*/ 19900 w 1044847"/>
              <a:gd name="connsiteY4" fmla="*/ 612102 h 2394562"/>
              <a:gd name="connsiteX0" fmla="*/ 19900 w 1044847"/>
              <a:gd name="connsiteY0" fmla="*/ 612102 h 2394562"/>
              <a:gd name="connsiteX1" fmla="*/ 1044767 w 1044847"/>
              <a:gd name="connsiteY1" fmla="*/ 1579338 h 2394562"/>
              <a:gd name="connsiteX2" fmla="*/ 0 w 1044847"/>
              <a:gd name="connsiteY2" fmla="*/ 191 h 2394562"/>
              <a:gd name="connsiteX0" fmla="*/ 19900 w 1044847"/>
              <a:gd name="connsiteY0" fmla="*/ 612102 h 2394562"/>
              <a:gd name="connsiteX1" fmla="*/ 756992 w 1044847"/>
              <a:gd name="connsiteY1" fmla="*/ 1626030 h 2394562"/>
              <a:gd name="connsiteX2" fmla="*/ 806620 w 1044847"/>
              <a:gd name="connsiteY2" fmla="*/ 2394562 h 2394562"/>
              <a:gd name="connsiteX3" fmla="*/ 19901 w 1044847"/>
              <a:gd name="connsiteY3" fmla="*/ 2210773 h 2394562"/>
              <a:gd name="connsiteX4" fmla="*/ 19900 w 1044847"/>
              <a:gd name="connsiteY4" fmla="*/ 612102 h 2394562"/>
              <a:gd name="connsiteX0" fmla="*/ 19900 w 1044847"/>
              <a:gd name="connsiteY0" fmla="*/ 612102 h 2394562"/>
              <a:gd name="connsiteX1" fmla="*/ 1044767 w 1044847"/>
              <a:gd name="connsiteY1" fmla="*/ 1579338 h 2394562"/>
              <a:gd name="connsiteX2" fmla="*/ 0 w 1044847"/>
              <a:gd name="connsiteY2" fmla="*/ 191 h 2394562"/>
              <a:gd name="connsiteX0" fmla="*/ 19900 w 1056747"/>
              <a:gd name="connsiteY0" fmla="*/ 612129 h 2394589"/>
              <a:gd name="connsiteX1" fmla="*/ 756992 w 1056747"/>
              <a:gd name="connsiteY1" fmla="*/ 1626057 h 2394589"/>
              <a:gd name="connsiteX2" fmla="*/ 806620 w 1056747"/>
              <a:gd name="connsiteY2" fmla="*/ 2394589 h 2394589"/>
              <a:gd name="connsiteX3" fmla="*/ 19901 w 1056747"/>
              <a:gd name="connsiteY3" fmla="*/ 2210800 h 2394589"/>
              <a:gd name="connsiteX4" fmla="*/ 19900 w 1056747"/>
              <a:gd name="connsiteY4" fmla="*/ 612129 h 2394589"/>
              <a:gd name="connsiteX0" fmla="*/ 19900 w 1056747"/>
              <a:gd name="connsiteY0" fmla="*/ 612129 h 2394589"/>
              <a:gd name="connsiteX1" fmla="*/ 1044767 w 1056747"/>
              <a:gd name="connsiteY1" fmla="*/ 1579365 h 2394589"/>
              <a:gd name="connsiteX2" fmla="*/ 0 w 1056747"/>
              <a:gd name="connsiteY2" fmla="*/ 218 h 2394589"/>
              <a:gd name="connsiteX0" fmla="*/ 0 w 1040261"/>
              <a:gd name="connsiteY0" fmla="*/ 393101 h 2175561"/>
              <a:gd name="connsiteX1" fmla="*/ 737092 w 1040261"/>
              <a:gd name="connsiteY1" fmla="*/ 1407029 h 2175561"/>
              <a:gd name="connsiteX2" fmla="*/ 786720 w 1040261"/>
              <a:gd name="connsiteY2" fmla="*/ 2175561 h 2175561"/>
              <a:gd name="connsiteX3" fmla="*/ 1 w 1040261"/>
              <a:gd name="connsiteY3" fmla="*/ 1991772 h 2175561"/>
              <a:gd name="connsiteX4" fmla="*/ 0 w 1040261"/>
              <a:gd name="connsiteY4" fmla="*/ 393101 h 2175561"/>
              <a:gd name="connsiteX0" fmla="*/ 0 w 1040261"/>
              <a:gd name="connsiteY0" fmla="*/ 393101 h 2175561"/>
              <a:gd name="connsiteX1" fmla="*/ 1024867 w 1040261"/>
              <a:gd name="connsiteY1" fmla="*/ 1360337 h 2175561"/>
              <a:gd name="connsiteX2" fmla="*/ 262472 w 1040261"/>
              <a:gd name="connsiteY2" fmla="*/ 253 h 2175561"/>
              <a:gd name="connsiteX0" fmla="*/ 0 w 982262"/>
              <a:gd name="connsiteY0" fmla="*/ 393099 h 2175559"/>
              <a:gd name="connsiteX1" fmla="*/ 737092 w 982262"/>
              <a:gd name="connsiteY1" fmla="*/ 1407027 h 2175559"/>
              <a:gd name="connsiteX2" fmla="*/ 786720 w 982262"/>
              <a:gd name="connsiteY2" fmla="*/ 2175559 h 2175559"/>
              <a:gd name="connsiteX3" fmla="*/ 1 w 982262"/>
              <a:gd name="connsiteY3" fmla="*/ 1991770 h 2175559"/>
              <a:gd name="connsiteX4" fmla="*/ 0 w 982262"/>
              <a:gd name="connsiteY4" fmla="*/ 393099 h 2175559"/>
              <a:gd name="connsiteX0" fmla="*/ 0 w 982262"/>
              <a:gd name="connsiteY0" fmla="*/ 393099 h 2175559"/>
              <a:gd name="connsiteX1" fmla="*/ 965894 w 982262"/>
              <a:gd name="connsiteY1" fmla="*/ 1370435 h 2175559"/>
              <a:gd name="connsiteX2" fmla="*/ 262472 w 982262"/>
              <a:gd name="connsiteY2" fmla="*/ 251 h 2175559"/>
              <a:gd name="connsiteX0" fmla="*/ 0 w 982262"/>
              <a:gd name="connsiteY0" fmla="*/ 393099 h 2175559"/>
              <a:gd name="connsiteX1" fmla="*/ 737092 w 982262"/>
              <a:gd name="connsiteY1" fmla="*/ 1407027 h 2175559"/>
              <a:gd name="connsiteX2" fmla="*/ 786720 w 982262"/>
              <a:gd name="connsiteY2" fmla="*/ 2175559 h 2175559"/>
              <a:gd name="connsiteX3" fmla="*/ 1 w 982262"/>
              <a:gd name="connsiteY3" fmla="*/ 1991770 h 2175559"/>
              <a:gd name="connsiteX4" fmla="*/ 0 w 982262"/>
              <a:gd name="connsiteY4" fmla="*/ 393099 h 2175559"/>
              <a:gd name="connsiteX0" fmla="*/ 0 w 982262"/>
              <a:gd name="connsiteY0" fmla="*/ 393099 h 2175559"/>
              <a:gd name="connsiteX1" fmla="*/ 965894 w 982262"/>
              <a:gd name="connsiteY1" fmla="*/ 1370435 h 2175559"/>
              <a:gd name="connsiteX2" fmla="*/ 262472 w 982262"/>
              <a:gd name="connsiteY2" fmla="*/ 251 h 2175559"/>
              <a:gd name="connsiteX0" fmla="*/ 0 w 986393"/>
              <a:gd name="connsiteY0" fmla="*/ 763617 h 2546077"/>
              <a:gd name="connsiteX1" fmla="*/ 737092 w 986393"/>
              <a:gd name="connsiteY1" fmla="*/ 1777545 h 2546077"/>
              <a:gd name="connsiteX2" fmla="*/ 786720 w 986393"/>
              <a:gd name="connsiteY2" fmla="*/ 2546077 h 2546077"/>
              <a:gd name="connsiteX3" fmla="*/ 1 w 986393"/>
              <a:gd name="connsiteY3" fmla="*/ 2362288 h 2546077"/>
              <a:gd name="connsiteX4" fmla="*/ 0 w 986393"/>
              <a:gd name="connsiteY4" fmla="*/ 763617 h 2546077"/>
              <a:gd name="connsiteX0" fmla="*/ 0 w 986393"/>
              <a:gd name="connsiteY0" fmla="*/ 763617 h 2546077"/>
              <a:gd name="connsiteX1" fmla="*/ 965894 w 986393"/>
              <a:gd name="connsiteY1" fmla="*/ 1740953 h 2546077"/>
              <a:gd name="connsiteX2" fmla="*/ 450378 w 986393"/>
              <a:gd name="connsiteY2" fmla="*/ 197 h 2546077"/>
              <a:gd name="connsiteX0" fmla="*/ 0 w 931350"/>
              <a:gd name="connsiteY0" fmla="*/ 763703 h 2546163"/>
              <a:gd name="connsiteX1" fmla="*/ 737092 w 931350"/>
              <a:gd name="connsiteY1" fmla="*/ 1777631 h 2546163"/>
              <a:gd name="connsiteX2" fmla="*/ 786720 w 931350"/>
              <a:gd name="connsiteY2" fmla="*/ 2546163 h 2546163"/>
              <a:gd name="connsiteX3" fmla="*/ 1 w 931350"/>
              <a:gd name="connsiteY3" fmla="*/ 2362374 h 2546163"/>
              <a:gd name="connsiteX4" fmla="*/ 0 w 931350"/>
              <a:gd name="connsiteY4" fmla="*/ 763703 h 2546163"/>
              <a:gd name="connsiteX0" fmla="*/ 0 w 931350"/>
              <a:gd name="connsiteY0" fmla="*/ 763703 h 2546163"/>
              <a:gd name="connsiteX1" fmla="*/ 909162 w 931350"/>
              <a:gd name="connsiteY1" fmla="*/ 1213163 h 2546163"/>
              <a:gd name="connsiteX2" fmla="*/ 450378 w 931350"/>
              <a:gd name="connsiteY2" fmla="*/ 283 h 2546163"/>
              <a:gd name="connsiteX0" fmla="*/ 0 w 791971"/>
              <a:gd name="connsiteY0" fmla="*/ 763565 h 2546025"/>
              <a:gd name="connsiteX1" fmla="*/ 737092 w 791971"/>
              <a:gd name="connsiteY1" fmla="*/ 1777493 h 2546025"/>
              <a:gd name="connsiteX2" fmla="*/ 786720 w 791971"/>
              <a:gd name="connsiteY2" fmla="*/ 2546025 h 2546025"/>
              <a:gd name="connsiteX3" fmla="*/ 1 w 791971"/>
              <a:gd name="connsiteY3" fmla="*/ 2362236 h 2546025"/>
              <a:gd name="connsiteX4" fmla="*/ 0 w 791971"/>
              <a:gd name="connsiteY4" fmla="*/ 763565 h 2546025"/>
              <a:gd name="connsiteX0" fmla="*/ 0 w 791971"/>
              <a:gd name="connsiteY0" fmla="*/ 763565 h 2546025"/>
              <a:gd name="connsiteX1" fmla="*/ 196190 w 791971"/>
              <a:gd name="connsiteY1" fmla="*/ 2360267 h 2546025"/>
              <a:gd name="connsiteX2" fmla="*/ 450378 w 791971"/>
              <a:gd name="connsiteY2" fmla="*/ 145 h 2546025"/>
              <a:gd name="connsiteX0" fmla="*/ 410663 w 1202634"/>
              <a:gd name="connsiteY0" fmla="*/ 0 h 2719115"/>
              <a:gd name="connsiteX1" fmla="*/ 1147755 w 1202634"/>
              <a:gd name="connsiteY1" fmla="*/ 1013928 h 2719115"/>
              <a:gd name="connsiteX2" fmla="*/ 1197383 w 1202634"/>
              <a:gd name="connsiteY2" fmla="*/ 1782460 h 2719115"/>
              <a:gd name="connsiteX3" fmla="*/ 410664 w 1202634"/>
              <a:gd name="connsiteY3" fmla="*/ 1598671 h 2719115"/>
              <a:gd name="connsiteX4" fmla="*/ 410663 w 1202634"/>
              <a:gd name="connsiteY4" fmla="*/ 0 h 2719115"/>
              <a:gd name="connsiteX0" fmla="*/ 410663 w 1202634"/>
              <a:gd name="connsiteY0" fmla="*/ 0 h 2719115"/>
              <a:gd name="connsiteX1" fmla="*/ 606853 w 1202634"/>
              <a:gd name="connsiteY1" fmla="*/ 1596702 h 2719115"/>
              <a:gd name="connsiteX2" fmla="*/ 0 w 1202634"/>
              <a:gd name="connsiteY2" fmla="*/ 2719115 h 2719115"/>
              <a:gd name="connsiteX0" fmla="*/ 410663 w 1202634"/>
              <a:gd name="connsiteY0" fmla="*/ 0 h 2719115"/>
              <a:gd name="connsiteX1" fmla="*/ 1147755 w 1202634"/>
              <a:gd name="connsiteY1" fmla="*/ 1013928 h 2719115"/>
              <a:gd name="connsiteX2" fmla="*/ 1197383 w 1202634"/>
              <a:gd name="connsiteY2" fmla="*/ 1782460 h 2719115"/>
              <a:gd name="connsiteX3" fmla="*/ 410664 w 1202634"/>
              <a:gd name="connsiteY3" fmla="*/ 1598671 h 2719115"/>
              <a:gd name="connsiteX4" fmla="*/ 410663 w 1202634"/>
              <a:gd name="connsiteY4" fmla="*/ 0 h 2719115"/>
              <a:gd name="connsiteX0" fmla="*/ 410663 w 1202634"/>
              <a:gd name="connsiteY0" fmla="*/ 0 h 2719115"/>
              <a:gd name="connsiteX1" fmla="*/ 606853 w 1202634"/>
              <a:gd name="connsiteY1" fmla="*/ 1596702 h 2719115"/>
              <a:gd name="connsiteX2" fmla="*/ 0 w 1202634"/>
              <a:gd name="connsiteY2" fmla="*/ 2719115 h 2719115"/>
              <a:gd name="connsiteX0" fmla="*/ 410663 w 1202634"/>
              <a:gd name="connsiteY0" fmla="*/ 0 h 2719115"/>
              <a:gd name="connsiteX1" fmla="*/ 1147755 w 1202634"/>
              <a:gd name="connsiteY1" fmla="*/ 1013928 h 2719115"/>
              <a:gd name="connsiteX2" fmla="*/ 1197383 w 1202634"/>
              <a:gd name="connsiteY2" fmla="*/ 1782460 h 2719115"/>
              <a:gd name="connsiteX3" fmla="*/ 410663 w 1202634"/>
              <a:gd name="connsiteY3" fmla="*/ 0 h 2719115"/>
              <a:gd name="connsiteX0" fmla="*/ 410663 w 1202634"/>
              <a:gd name="connsiteY0" fmla="*/ 0 h 2719115"/>
              <a:gd name="connsiteX1" fmla="*/ 606853 w 1202634"/>
              <a:gd name="connsiteY1" fmla="*/ 1596702 h 2719115"/>
              <a:gd name="connsiteX2" fmla="*/ 0 w 1202634"/>
              <a:gd name="connsiteY2" fmla="*/ 2719115 h 2719115"/>
              <a:gd name="connsiteX0" fmla="*/ 410663 w 1147755"/>
              <a:gd name="connsiteY0" fmla="*/ 0 h 2719115"/>
              <a:gd name="connsiteX1" fmla="*/ 1147755 w 1147755"/>
              <a:gd name="connsiteY1" fmla="*/ 1013928 h 2719115"/>
              <a:gd name="connsiteX2" fmla="*/ 410663 w 1147755"/>
              <a:gd name="connsiteY2" fmla="*/ 0 h 2719115"/>
              <a:gd name="connsiteX0" fmla="*/ 410663 w 1147755"/>
              <a:gd name="connsiteY0" fmla="*/ 0 h 2719115"/>
              <a:gd name="connsiteX1" fmla="*/ 606853 w 1147755"/>
              <a:gd name="connsiteY1" fmla="*/ 1596702 h 2719115"/>
              <a:gd name="connsiteX2" fmla="*/ 0 w 1147755"/>
              <a:gd name="connsiteY2" fmla="*/ 2719115 h 2719115"/>
              <a:gd name="connsiteX0" fmla="*/ 410663 w 1201546"/>
              <a:gd name="connsiteY0" fmla="*/ 0 h 2719115"/>
              <a:gd name="connsiteX1" fmla="*/ 1147755 w 1201546"/>
              <a:gd name="connsiteY1" fmla="*/ 1013928 h 2719115"/>
              <a:gd name="connsiteX2" fmla="*/ 410663 w 1201546"/>
              <a:gd name="connsiteY2" fmla="*/ 0 h 2719115"/>
              <a:gd name="connsiteX0" fmla="*/ 410663 w 1201546"/>
              <a:gd name="connsiteY0" fmla="*/ 0 h 2719115"/>
              <a:gd name="connsiteX1" fmla="*/ 606853 w 1201546"/>
              <a:gd name="connsiteY1" fmla="*/ 1596702 h 2719115"/>
              <a:gd name="connsiteX2" fmla="*/ 0 w 1201546"/>
              <a:gd name="connsiteY2" fmla="*/ 2719115 h 2719115"/>
              <a:gd name="connsiteX0" fmla="*/ 410663 w 1201546"/>
              <a:gd name="connsiteY0" fmla="*/ 0 h 2719115"/>
              <a:gd name="connsiteX1" fmla="*/ 1147755 w 1201546"/>
              <a:gd name="connsiteY1" fmla="*/ 1013928 h 2719115"/>
              <a:gd name="connsiteX2" fmla="*/ 410663 w 1201546"/>
              <a:gd name="connsiteY2" fmla="*/ 0 h 2719115"/>
              <a:gd name="connsiteX0" fmla="*/ 410663 w 1201546"/>
              <a:gd name="connsiteY0" fmla="*/ 0 h 2719115"/>
              <a:gd name="connsiteX1" fmla="*/ 433092 w 1201546"/>
              <a:gd name="connsiteY1" fmla="*/ 1646967 h 2719115"/>
              <a:gd name="connsiteX2" fmla="*/ 0 w 1201546"/>
              <a:gd name="connsiteY2" fmla="*/ 2719115 h 2719115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555957 w 1324411"/>
              <a:gd name="connsiteY1" fmla="*/ 1646967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670893 w 1324411"/>
              <a:gd name="connsiteY1" fmla="*/ 1511104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412605 w 1324411"/>
              <a:gd name="connsiteY1" fmla="*/ 1537542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412605 w 1324411"/>
              <a:gd name="connsiteY1" fmla="*/ 1537542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525794 w 1324411"/>
              <a:gd name="connsiteY1" fmla="*/ 1472372 h 2660433"/>
              <a:gd name="connsiteX2" fmla="*/ 0 w 1324411"/>
              <a:gd name="connsiteY2" fmla="*/ 2660433 h 2660433"/>
              <a:gd name="connsiteX0" fmla="*/ 533528 w 1324411"/>
              <a:gd name="connsiteY0" fmla="*/ 0 h 2660433"/>
              <a:gd name="connsiteX1" fmla="*/ 1270620 w 1324411"/>
              <a:gd name="connsiteY1" fmla="*/ 1013928 h 2660433"/>
              <a:gd name="connsiteX2" fmla="*/ 533528 w 1324411"/>
              <a:gd name="connsiteY2" fmla="*/ 0 h 2660433"/>
              <a:gd name="connsiteX0" fmla="*/ 533528 w 1324411"/>
              <a:gd name="connsiteY0" fmla="*/ 0 h 2660433"/>
              <a:gd name="connsiteX1" fmla="*/ 525794 w 1324411"/>
              <a:gd name="connsiteY1" fmla="*/ 1472372 h 2660433"/>
              <a:gd name="connsiteX2" fmla="*/ 0 w 1324411"/>
              <a:gd name="connsiteY2" fmla="*/ 2660433 h 2660433"/>
              <a:gd name="connsiteX0" fmla="*/ 533528 w 1311603"/>
              <a:gd name="connsiteY0" fmla="*/ 0 h 2660433"/>
              <a:gd name="connsiteX1" fmla="*/ 1270620 w 1311603"/>
              <a:gd name="connsiteY1" fmla="*/ 1013928 h 2660433"/>
              <a:gd name="connsiteX2" fmla="*/ 533528 w 1311603"/>
              <a:gd name="connsiteY2" fmla="*/ 0 h 2660433"/>
              <a:gd name="connsiteX0" fmla="*/ 533528 w 1311603"/>
              <a:gd name="connsiteY0" fmla="*/ 0 h 2660433"/>
              <a:gd name="connsiteX1" fmla="*/ 525794 w 1311603"/>
              <a:gd name="connsiteY1" fmla="*/ 1472372 h 2660433"/>
              <a:gd name="connsiteX2" fmla="*/ 0 w 1311603"/>
              <a:gd name="connsiteY2" fmla="*/ 2660433 h 2660433"/>
              <a:gd name="connsiteX0" fmla="*/ 533528 w 1311603"/>
              <a:gd name="connsiteY0" fmla="*/ 0 h 2660433"/>
              <a:gd name="connsiteX1" fmla="*/ 1270620 w 1311603"/>
              <a:gd name="connsiteY1" fmla="*/ 1013928 h 2660433"/>
              <a:gd name="connsiteX2" fmla="*/ 533528 w 1311603"/>
              <a:gd name="connsiteY2" fmla="*/ 0 h 2660433"/>
              <a:gd name="connsiteX0" fmla="*/ 533528 w 1311603"/>
              <a:gd name="connsiteY0" fmla="*/ 0 h 2660433"/>
              <a:gd name="connsiteX1" fmla="*/ 525794 w 1311603"/>
              <a:gd name="connsiteY1" fmla="*/ 1472372 h 2660433"/>
              <a:gd name="connsiteX2" fmla="*/ 0 w 1311603"/>
              <a:gd name="connsiteY2" fmla="*/ 2660433 h 2660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1603" h="2660433" stroke="0" extrusionOk="0">
                <a:moveTo>
                  <a:pt x="533528" y="0"/>
                </a:moveTo>
                <a:cubicBezTo>
                  <a:pt x="578944" y="594831"/>
                  <a:pt x="1516317" y="1351904"/>
                  <a:pt x="1270620" y="1013928"/>
                </a:cubicBezTo>
                <a:cubicBezTo>
                  <a:pt x="1024923" y="675952"/>
                  <a:pt x="506727" y="94702"/>
                  <a:pt x="533528" y="0"/>
                </a:cubicBezTo>
                <a:close/>
              </a:path>
              <a:path w="1311603" h="2660433" fill="none">
                <a:moveTo>
                  <a:pt x="533528" y="0"/>
                </a:moveTo>
                <a:cubicBezTo>
                  <a:pt x="859116" y="0"/>
                  <a:pt x="502176" y="1513145"/>
                  <a:pt x="525794" y="1472372"/>
                </a:cubicBezTo>
                <a:cubicBezTo>
                  <a:pt x="634347" y="1214160"/>
                  <a:pt x="10749" y="2639168"/>
                  <a:pt x="0" y="2660433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3" name="Bue 84">
            <a:extLst>
              <a:ext uri="{FF2B5EF4-FFF2-40B4-BE49-F238E27FC236}">
                <a16:creationId xmlns:a16="http://schemas.microsoft.com/office/drawing/2014/main" id="{BCB5D9F1-4FAB-4927-B15C-84D1180770CF}"/>
              </a:ext>
            </a:extLst>
          </p:cNvPr>
          <p:cNvSpPr>
            <a:spLocks noChangeAspect="1"/>
          </p:cNvSpPr>
          <p:nvPr/>
        </p:nvSpPr>
        <p:spPr>
          <a:xfrm rot="11168704" flipV="1">
            <a:off x="1616584" y="2993059"/>
            <a:ext cx="862639" cy="966098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145831 w 1112830"/>
              <a:gd name="connsiteY0" fmla="*/ 0 h 1782460"/>
              <a:gd name="connsiteX1" fmla="*/ 882923 w 1112830"/>
              <a:gd name="connsiteY1" fmla="*/ 1013928 h 1782460"/>
              <a:gd name="connsiteX2" fmla="*/ 932551 w 1112830"/>
              <a:gd name="connsiteY2" fmla="*/ 1782460 h 1782460"/>
              <a:gd name="connsiteX3" fmla="*/ 145832 w 1112830"/>
              <a:gd name="connsiteY3" fmla="*/ 1598671 h 1782460"/>
              <a:gd name="connsiteX4" fmla="*/ 145831 w 1112830"/>
              <a:gd name="connsiteY4" fmla="*/ 0 h 1782460"/>
              <a:gd name="connsiteX0" fmla="*/ 145831 w 1112830"/>
              <a:gd name="connsiteY0" fmla="*/ 0 h 1782460"/>
              <a:gd name="connsiteX1" fmla="*/ 1112755 w 1112830"/>
              <a:gd name="connsiteY1" fmla="*/ 686611 h 1782460"/>
              <a:gd name="connsiteX2" fmla="*/ 0 w 1112830"/>
              <a:gd name="connsiteY2" fmla="*/ 394032 h 1782460"/>
              <a:gd name="connsiteX0" fmla="*/ 145831 w 1250918"/>
              <a:gd name="connsiteY0" fmla="*/ 176544 h 1959004"/>
              <a:gd name="connsiteX1" fmla="*/ 882923 w 1250918"/>
              <a:gd name="connsiteY1" fmla="*/ 1190472 h 1959004"/>
              <a:gd name="connsiteX2" fmla="*/ 932551 w 1250918"/>
              <a:gd name="connsiteY2" fmla="*/ 1959004 h 1959004"/>
              <a:gd name="connsiteX3" fmla="*/ 145832 w 1250918"/>
              <a:gd name="connsiteY3" fmla="*/ 1775215 h 1959004"/>
              <a:gd name="connsiteX4" fmla="*/ 145831 w 1250918"/>
              <a:gd name="connsiteY4" fmla="*/ 176544 h 1959004"/>
              <a:gd name="connsiteX0" fmla="*/ 145831 w 1250918"/>
              <a:gd name="connsiteY0" fmla="*/ 176544 h 1959004"/>
              <a:gd name="connsiteX1" fmla="*/ 1250851 w 1250918"/>
              <a:gd name="connsiteY1" fmla="*/ 102775 h 1959004"/>
              <a:gd name="connsiteX2" fmla="*/ 0 w 1250918"/>
              <a:gd name="connsiteY2" fmla="*/ 570576 h 1959004"/>
              <a:gd name="connsiteX0" fmla="*/ 207442 w 1312526"/>
              <a:gd name="connsiteY0" fmla="*/ 1183522 h 2965982"/>
              <a:gd name="connsiteX1" fmla="*/ 944534 w 1312526"/>
              <a:gd name="connsiteY1" fmla="*/ 2197450 h 2965982"/>
              <a:gd name="connsiteX2" fmla="*/ 994162 w 1312526"/>
              <a:gd name="connsiteY2" fmla="*/ 2965982 h 2965982"/>
              <a:gd name="connsiteX3" fmla="*/ 207443 w 1312526"/>
              <a:gd name="connsiteY3" fmla="*/ 2782193 h 2965982"/>
              <a:gd name="connsiteX4" fmla="*/ 207442 w 1312526"/>
              <a:gd name="connsiteY4" fmla="*/ 1183522 h 2965982"/>
              <a:gd name="connsiteX0" fmla="*/ 207442 w 1312526"/>
              <a:gd name="connsiteY0" fmla="*/ 1183522 h 2965982"/>
              <a:gd name="connsiteX1" fmla="*/ 1312462 w 1312526"/>
              <a:gd name="connsiteY1" fmla="*/ 1109753 h 2965982"/>
              <a:gd name="connsiteX2" fmla="*/ 0 w 1312526"/>
              <a:gd name="connsiteY2" fmla="*/ 259 h 2965982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5330"/>
              <a:gd name="connsiteY0" fmla="*/ 1183576 h 2966036"/>
              <a:gd name="connsiteX1" fmla="*/ 944534 w 1295330"/>
              <a:gd name="connsiteY1" fmla="*/ 2197504 h 2966036"/>
              <a:gd name="connsiteX2" fmla="*/ 994162 w 1295330"/>
              <a:gd name="connsiteY2" fmla="*/ 2966036 h 2966036"/>
              <a:gd name="connsiteX3" fmla="*/ 207443 w 1295330"/>
              <a:gd name="connsiteY3" fmla="*/ 2782247 h 2966036"/>
              <a:gd name="connsiteX4" fmla="*/ 207442 w 1295330"/>
              <a:gd name="connsiteY4" fmla="*/ 1183576 h 2966036"/>
              <a:gd name="connsiteX0" fmla="*/ 207442 w 1295330"/>
              <a:gd name="connsiteY0" fmla="*/ 1183576 h 2966036"/>
              <a:gd name="connsiteX1" fmla="*/ 1291025 w 1295330"/>
              <a:gd name="connsiteY1" fmla="*/ 1172615 h 2966036"/>
              <a:gd name="connsiteX2" fmla="*/ 0 w 1295330"/>
              <a:gd name="connsiteY2" fmla="*/ 313 h 2966036"/>
              <a:gd name="connsiteX0" fmla="*/ 0 w 1089572"/>
              <a:gd name="connsiteY0" fmla="*/ 1050533 h 2832993"/>
              <a:gd name="connsiteX1" fmla="*/ 737092 w 1089572"/>
              <a:gd name="connsiteY1" fmla="*/ 2064461 h 2832993"/>
              <a:gd name="connsiteX2" fmla="*/ 786720 w 1089572"/>
              <a:gd name="connsiteY2" fmla="*/ 2832993 h 2832993"/>
              <a:gd name="connsiteX3" fmla="*/ 1 w 1089572"/>
              <a:gd name="connsiteY3" fmla="*/ 2649204 h 2832993"/>
              <a:gd name="connsiteX4" fmla="*/ 0 w 1089572"/>
              <a:gd name="connsiteY4" fmla="*/ 1050533 h 2832993"/>
              <a:gd name="connsiteX0" fmla="*/ 0 w 1089572"/>
              <a:gd name="connsiteY0" fmla="*/ 1050533 h 2832993"/>
              <a:gd name="connsiteX1" fmla="*/ 1083583 w 1089572"/>
              <a:gd name="connsiteY1" fmla="*/ 1039572 h 2832993"/>
              <a:gd name="connsiteX2" fmla="*/ 195329 w 1089572"/>
              <a:gd name="connsiteY2" fmla="*/ 360 h 2832993"/>
              <a:gd name="connsiteX0" fmla="*/ 0 w 1090615"/>
              <a:gd name="connsiteY0" fmla="*/ 1271235 h 3053695"/>
              <a:gd name="connsiteX1" fmla="*/ 737092 w 1090615"/>
              <a:gd name="connsiteY1" fmla="*/ 2285163 h 3053695"/>
              <a:gd name="connsiteX2" fmla="*/ 786720 w 1090615"/>
              <a:gd name="connsiteY2" fmla="*/ 3053695 h 3053695"/>
              <a:gd name="connsiteX3" fmla="*/ 1 w 1090615"/>
              <a:gd name="connsiteY3" fmla="*/ 2869906 h 3053695"/>
              <a:gd name="connsiteX4" fmla="*/ 0 w 1090615"/>
              <a:gd name="connsiteY4" fmla="*/ 1271235 h 3053695"/>
              <a:gd name="connsiteX0" fmla="*/ 0 w 1090615"/>
              <a:gd name="connsiteY0" fmla="*/ 1271235 h 3053695"/>
              <a:gd name="connsiteX1" fmla="*/ 1083583 w 1090615"/>
              <a:gd name="connsiteY1" fmla="*/ 1260274 h 3053695"/>
              <a:gd name="connsiteX2" fmla="*/ 347950 w 1090615"/>
              <a:gd name="connsiteY2" fmla="*/ 291 h 3053695"/>
              <a:gd name="connsiteX0" fmla="*/ 0 w 1095595"/>
              <a:gd name="connsiteY0" fmla="*/ 1489472 h 3271932"/>
              <a:gd name="connsiteX1" fmla="*/ 737092 w 1095595"/>
              <a:gd name="connsiteY1" fmla="*/ 2503400 h 3271932"/>
              <a:gd name="connsiteX2" fmla="*/ 786720 w 1095595"/>
              <a:gd name="connsiteY2" fmla="*/ 3271932 h 3271932"/>
              <a:gd name="connsiteX3" fmla="*/ 1 w 1095595"/>
              <a:gd name="connsiteY3" fmla="*/ 3088143 h 3271932"/>
              <a:gd name="connsiteX4" fmla="*/ 0 w 1095595"/>
              <a:gd name="connsiteY4" fmla="*/ 1489472 h 3271932"/>
              <a:gd name="connsiteX0" fmla="*/ 0 w 1095595"/>
              <a:gd name="connsiteY0" fmla="*/ 1489472 h 3271932"/>
              <a:gd name="connsiteX1" fmla="*/ 1083583 w 1095595"/>
              <a:gd name="connsiteY1" fmla="*/ 1478511 h 3271932"/>
              <a:gd name="connsiteX2" fmla="*/ 711675 w 1095595"/>
              <a:gd name="connsiteY2" fmla="*/ 243 h 3271932"/>
              <a:gd name="connsiteX0" fmla="*/ 0 w 1074437"/>
              <a:gd name="connsiteY0" fmla="*/ 1489449 h 3271909"/>
              <a:gd name="connsiteX1" fmla="*/ 737092 w 1074437"/>
              <a:gd name="connsiteY1" fmla="*/ 2503377 h 3271909"/>
              <a:gd name="connsiteX2" fmla="*/ 786720 w 1074437"/>
              <a:gd name="connsiteY2" fmla="*/ 3271909 h 3271909"/>
              <a:gd name="connsiteX3" fmla="*/ 1 w 1074437"/>
              <a:gd name="connsiteY3" fmla="*/ 3088120 h 3271909"/>
              <a:gd name="connsiteX4" fmla="*/ 0 w 1074437"/>
              <a:gd name="connsiteY4" fmla="*/ 1489449 h 3271909"/>
              <a:gd name="connsiteX0" fmla="*/ 0 w 1074437"/>
              <a:gd name="connsiteY0" fmla="*/ 1489449 h 3271909"/>
              <a:gd name="connsiteX1" fmla="*/ 1061896 w 1074437"/>
              <a:gd name="connsiteY1" fmla="*/ 1639069 h 3271909"/>
              <a:gd name="connsiteX2" fmla="*/ 711675 w 1074437"/>
              <a:gd name="connsiteY2" fmla="*/ 220 h 3271909"/>
              <a:gd name="connsiteX0" fmla="*/ 0 w 1075748"/>
              <a:gd name="connsiteY0" fmla="*/ 1399561 h 3182021"/>
              <a:gd name="connsiteX1" fmla="*/ 737092 w 1075748"/>
              <a:gd name="connsiteY1" fmla="*/ 2413489 h 3182021"/>
              <a:gd name="connsiteX2" fmla="*/ 786720 w 1075748"/>
              <a:gd name="connsiteY2" fmla="*/ 3182021 h 3182021"/>
              <a:gd name="connsiteX3" fmla="*/ 1 w 1075748"/>
              <a:gd name="connsiteY3" fmla="*/ 2998232 h 3182021"/>
              <a:gd name="connsiteX4" fmla="*/ 0 w 1075748"/>
              <a:gd name="connsiteY4" fmla="*/ 1399561 h 3182021"/>
              <a:gd name="connsiteX0" fmla="*/ 0 w 1075748"/>
              <a:gd name="connsiteY0" fmla="*/ 1399561 h 3182021"/>
              <a:gd name="connsiteX1" fmla="*/ 1061896 w 1075748"/>
              <a:gd name="connsiteY1" fmla="*/ 1549181 h 3182021"/>
              <a:gd name="connsiteX2" fmla="*/ 758268 w 1075748"/>
              <a:gd name="connsiteY2" fmla="*/ 233 h 3182021"/>
              <a:gd name="connsiteX0" fmla="*/ 0 w 1025076"/>
              <a:gd name="connsiteY0" fmla="*/ 1399471 h 3181931"/>
              <a:gd name="connsiteX1" fmla="*/ 737092 w 1025076"/>
              <a:gd name="connsiteY1" fmla="*/ 2413399 h 3181931"/>
              <a:gd name="connsiteX2" fmla="*/ 786720 w 1025076"/>
              <a:gd name="connsiteY2" fmla="*/ 3181931 h 3181931"/>
              <a:gd name="connsiteX3" fmla="*/ 1 w 1025076"/>
              <a:gd name="connsiteY3" fmla="*/ 2998142 h 3181931"/>
              <a:gd name="connsiteX4" fmla="*/ 0 w 1025076"/>
              <a:gd name="connsiteY4" fmla="*/ 1399471 h 3181931"/>
              <a:gd name="connsiteX0" fmla="*/ 0 w 1025076"/>
              <a:gd name="connsiteY0" fmla="*/ 1399471 h 3181931"/>
              <a:gd name="connsiteX1" fmla="*/ 1009376 w 1025076"/>
              <a:gd name="connsiteY1" fmla="*/ 2459872 h 3181931"/>
              <a:gd name="connsiteX2" fmla="*/ 758268 w 1025076"/>
              <a:gd name="connsiteY2" fmla="*/ 143 h 3181931"/>
              <a:gd name="connsiteX0" fmla="*/ 0 w 1051440"/>
              <a:gd name="connsiteY0" fmla="*/ 717516 h 2499976"/>
              <a:gd name="connsiteX1" fmla="*/ 737092 w 1051440"/>
              <a:gd name="connsiteY1" fmla="*/ 1731444 h 2499976"/>
              <a:gd name="connsiteX2" fmla="*/ 786720 w 1051440"/>
              <a:gd name="connsiteY2" fmla="*/ 2499976 h 2499976"/>
              <a:gd name="connsiteX3" fmla="*/ 1 w 1051440"/>
              <a:gd name="connsiteY3" fmla="*/ 2316187 h 2499976"/>
              <a:gd name="connsiteX4" fmla="*/ 0 w 1051440"/>
              <a:gd name="connsiteY4" fmla="*/ 717516 h 2499976"/>
              <a:gd name="connsiteX0" fmla="*/ 0 w 1051440"/>
              <a:gd name="connsiteY0" fmla="*/ 717516 h 2499976"/>
              <a:gd name="connsiteX1" fmla="*/ 1009376 w 1051440"/>
              <a:gd name="connsiteY1" fmla="*/ 1777917 h 2499976"/>
              <a:gd name="connsiteX2" fmla="*/ 1006818 w 1051440"/>
              <a:gd name="connsiteY2" fmla="*/ 201 h 2499976"/>
              <a:gd name="connsiteX0" fmla="*/ 0 w 1018133"/>
              <a:gd name="connsiteY0" fmla="*/ 253063 h 2035523"/>
              <a:gd name="connsiteX1" fmla="*/ 737092 w 1018133"/>
              <a:gd name="connsiteY1" fmla="*/ 1266991 h 2035523"/>
              <a:gd name="connsiteX2" fmla="*/ 786720 w 1018133"/>
              <a:gd name="connsiteY2" fmla="*/ 2035523 h 2035523"/>
              <a:gd name="connsiteX3" fmla="*/ 1 w 1018133"/>
              <a:gd name="connsiteY3" fmla="*/ 1851734 h 2035523"/>
              <a:gd name="connsiteX4" fmla="*/ 0 w 1018133"/>
              <a:gd name="connsiteY4" fmla="*/ 253063 h 2035523"/>
              <a:gd name="connsiteX0" fmla="*/ 0 w 1018133"/>
              <a:gd name="connsiteY0" fmla="*/ 253063 h 2035523"/>
              <a:gd name="connsiteX1" fmla="*/ 1009376 w 1018133"/>
              <a:gd name="connsiteY1" fmla="*/ 1313464 h 2035523"/>
              <a:gd name="connsiteX2" fmla="*/ 446452 w 1018133"/>
              <a:gd name="connsiteY2" fmla="*/ 278 h 2035523"/>
              <a:gd name="connsiteX0" fmla="*/ 0 w 1018132"/>
              <a:gd name="connsiteY0" fmla="*/ 253063 h 2035523"/>
              <a:gd name="connsiteX1" fmla="*/ 737092 w 1018132"/>
              <a:gd name="connsiteY1" fmla="*/ 1266991 h 2035523"/>
              <a:gd name="connsiteX2" fmla="*/ 786720 w 1018132"/>
              <a:gd name="connsiteY2" fmla="*/ 2035523 h 2035523"/>
              <a:gd name="connsiteX3" fmla="*/ 1 w 1018132"/>
              <a:gd name="connsiteY3" fmla="*/ 1851734 h 2035523"/>
              <a:gd name="connsiteX4" fmla="*/ 0 w 1018132"/>
              <a:gd name="connsiteY4" fmla="*/ 253063 h 2035523"/>
              <a:gd name="connsiteX0" fmla="*/ 0 w 1018132"/>
              <a:gd name="connsiteY0" fmla="*/ 253063 h 2035523"/>
              <a:gd name="connsiteX1" fmla="*/ 1009376 w 1018132"/>
              <a:gd name="connsiteY1" fmla="*/ 1313464 h 2035523"/>
              <a:gd name="connsiteX2" fmla="*/ 446452 w 1018132"/>
              <a:gd name="connsiteY2" fmla="*/ 277 h 2035523"/>
              <a:gd name="connsiteX0" fmla="*/ 0 w 791971"/>
              <a:gd name="connsiteY0" fmla="*/ 253003 h 2035463"/>
              <a:gd name="connsiteX1" fmla="*/ 737092 w 791971"/>
              <a:gd name="connsiteY1" fmla="*/ 1266931 h 2035463"/>
              <a:gd name="connsiteX2" fmla="*/ 786720 w 791971"/>
              <a:gd name="connsiteY2" fmla="*/ 2035463 h 2035463"/>
              <a:gd name="connsiteX3" fmla="*/ 1 w 791971"/>
              <a:gd name="connsiteY3" fmla="*/ 1851674 h 2035463"/>
              <a:gd name="connsiteX4" fmla="*/ 0 w 791971"/>
              <a:gd name="connsiteY4" fmla="*/ 253003 h 2035463"/>
              <a:gd name="connsiteX0" fmla="*/ 0 w 791971"/>
              <a:gd name="connsiteY0" fmla="*/ 253003 h 2035463"/>
              <a:gd name="connsiteX1" fmla="*/ 764217 w 791971"/>
              <a:gd name="connsiteY1" fmla="*/ 1650055 h 2035463"/>
              <a:gd name="connsiteX2" fmla="*/ 446452 w 791971"/>
              <a:gd name="connsiteY2" fmla="*/ 217 h 2035463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0 w 791971"/>
              <a:gd name="connsiteY0" fmla="*/ 134348 h 1916808"/>
              <a:gd name="connsiteX1" fmla="*/ 737092 w 791971"/>
              <a:gd name="connsiteY1" fmla="*/ 1148276 h 1916808"/>
              <a:gd name="connsiteX2" fmla="*/ 786720 w 791971"/>
              <a:gd name="connsiteY2" fmla="*/ 1916808 h 1916808"/>
              <a:gd name="connsiteX3" fmla="*/ 1 w 791971"/>
              <a:gd name="connsiteY3" fmla="*/ 1733019 h 1916808"/>
              <a:gd name="connsiteX4" fmla="*/ 0 w 791971"/>
              <a:gd name="connsiteY4" fmla="*/ 134348 h 1916808"/>
              <a:gd name="connsiteX0" fmla="*/ 0 w 791971"/>
              <a:gd name="connsiteY0" fmla="*/ 134348 h 1916808"/>
              <a:gd name="connsiteX1" fmla="*/ 764217 w 791971"/>
              <a:gd name="connsiteY1" fmla="*/ 1531400 h 1916808"/>
              <a:gd name="connsiteX2" fmla="*/ 174139 w 791971"/>
              <a:gd name="connsiteY2" fmla="*/ 198 h 1916808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4"/>
              <a:gd name="connsiteY0" fmla="*/ 134351 h 1916811"/>
              <a:gd name="connsiteX1" fmla="*/ 737092 w 882464"/>
              <a:gd name="connsiteY1" fmla="*/ 1148279 h 1916811"/>
              <a:gd name="connsiteX2" fmla="*/ 786720 w 882464"/>
              <a:gd name="connsiteY2" fmla="*/ 1916811 h 1916811"/>
              <a:gd name="connsiteX3" fmla="*/ 1 w 882464"/>
              <a:gd name="connsiteY3" fmla="*/ 1733022 h 1916811"/>
              <a:gd name="connsiteX4" fmla="*/ 0 w 882464"/>
              <a:gd name="connsiteY4" fmla="*/ 134351 h 1916811"/>
              <a:gd name="connsiteX0" fmla="*/ 0 w 882464"/>
              <a:gd name="connsiteY0" fmla="*/ 134351 h 1916811"/>
              <a:gd name="connsiteX1" fmla="*/ 882461 w 882464"/>
              <a:gd name="connsiteY1" fmla="*/ 1501931 h 1916811"/>
              <a:gd name="connsiteX2" fmla="*/ 174139 w 882464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8525"/>
              <a:gd name="connsiteY0" fmla="*/ 823581 h 2606041"/>
              <a:gd name="connsiteX1" fmla="*/ 737092 w 898525"/>
              <a:gd name="connsiteY1" fmla="*/ 1837509 h 2606041"/>
              <a:gd name="connsiteX2" fmla="*/ 786720 w 898525"/>
              <a:gd name="connsiteY2" fmla="*/ 2606041 h 2606041"/>
              <a:gd name="connsiteX3" fmla="*/ 1 w 898525"/>
              <a:gd name="connsiteY3" fmla="*/ 2422252 h 2606041"/>
              <a:gd name="connsiteX4" fmla="*/ 0 w 898525"/>
              <a:gd name="connsiteY4" fmla="*/ 823581 h 2606041"/>
              <a:gd name="connsiteX0" fmla="*/ 0 w 898525"/>
              <a:gd name="connsiteY0" fmla="*/ 823581 h 2606041"/>
              <a:gd name="connsiteX1" fmla="*/ 882461 w 898525"/>
              <a:gd name="connsiteY1" fmla="*/ 2191161 h 2606041"/>
              <a:gd name="connsiteX2" fmla="*/ 274699 w 898525"/>
              <a:gd name="connsiteY2" fmla="*/ 161 h 2606041"/>
              <a:gd name="connsiteX0" fmla="*/ 0 w 943448"/>
              <a:gd name="connsiteY0" fmla="*/ 823682 h 2606142"/>
              <a:gd name="connsiteX1" fmla="*/ 737092 w 943448"/>
              <a:gd name="connsiteY1" fmla="*/ 1837610 h 2606142"/>
              <a:gd name="connsiteX2" fmla="*/ 786720 w 943448"/>
              <a:gd name="connsiteY2" fmla="*/ 2606142 h 2606142"/>
              <a:gd name="connsiteX3" fmla="*/ 1 w 943448"/>
              <a:gd name="connsiteY3" fmla="*/ 2422353 h 2606142"/>
              <a:gd name="connsiteX4" fmla="*/ 0 w 943448"/>
              <a:gd name="connsiteY4" fmla="*/ 823682 h 2606142"/>
              <a:gd name="connsiteX0" fmla="*/ 0 w 943448"/>
              <a:gd name="connsiteY0" fmla="*/ 823682 h 2606142"/>
              <a:gd name="connsiteX1" fmla="*/ 928234 w 943448"/>
              <a:gd name="connsiteY1" fmla="*/ 1377879 h 2606142"/>
              <a:gd name="connsiteX2" fmla="*/ 274699 w 943448"/>
              <a:gd name="connsiteY2" fmla="*/ 262 h 2606142"/>
              <a:gd name="connsiteX0" fmla="*/ 0 w 943449"/>
              <a:gd name="connsiteY0" fmla="*/ 823682 h 2606142"/>
              <a:gd name="connsiteX1" fmla="*/ 737092 w 943449"/>
              <a:gd name="connsiteY1" fmla="*/ 1837610 h 2606142"/>
              <a:gd name="connsiteX2" fmla="*/ 786720 w 943449"/>
              <a:gd name="connsiteY2" fmla="*/ 2606142 h 2606142"/>
              <a:gd name="connsiteX3" fmla="*/ 1 w 943449"/>
              <a:gd name="connsiteY3" fmla="*/ 2422353 h 2606142"/>
              <a:gd name="connsiteX4" fmla="*/ 0 w 943449"/>
              <a:gd name="connsiteY4" fmla="*/ 823682 h 2606142"/>
              <a:gd name="connsiteX0" fmla="*/ 0 w 943449"/>
              <a:gd name="connsiteY0" fmla="*/ 823682 h 2606142"/>
              <a:gd name="connsiteX1" fmla="*/ 928234 w 943449"/>
              <a:gd name="connsiteY1" fmla="*/ 1377879 h 2606142"/>
              <a:gd name="connsiteX2" fmla="*/ 274699 w 943449"/>
              <a:gd name="connsiteY2" fmla="*/ 262 h 2606142"/>
              <a:gd name="connsiteX0" fmla="*/ 0 w 818128"/>
              <a:gd name="connsiteY0" fmla="*/ 823621 h 2606081"/>
              <a:gd name="connsiteX1" fmla="*/ 737092 w 818128"/>
              <a:gd name="connsiteY1" fmla="*/ 1837549 h 2606081"/>
              <a:gd name="connsiteX2" fmla="*/ 786720 w 818128"/>
              <a:gd name="connsiteY2" fmla="*/ 2606081 h 2606081"/>
              <a:gd name="connsiteX3" fmla="*/ 1 w 818128"/>
              <a:gd name="connsiteY3" fmla="*/ 2422292 h 2606081"/>
              <a:gd name="connsiteX4" fmla="*/ 0 w 818128"/>
              <a:gd name="connsiteY4" fmla="*/ 823621 h 2606081"/>
              <a:gd name="connsiteX0" fmla="*/ 0 w 818128"/>
              <a:gd name="connsiteY0" fmla="*/ 823621 h 2606081"/>
              <a:gd name="connsiteX1" fmla="*/ 800274 w 818128"/>
              <a:gd name="connsiteY1" fmla="*/ 1780610 h 2606081"/>
              <a:gd name="connsiteX2" fmla="*/ 274699 w 818128"/>
              <a:gd name="connsiteY2" fmla="*/ 201 h 2606081"/>
              <a:gd name="connsiteX0" fmla="*/ 165634 w 977085"/>
              <a:gd name="connsiteY0" fmla="*/ 1 h 1782461"/>
              <a:gd name="connsiteX1" fmla="*/ 902726 w 977085"/>
              <a:gd name="connsiteY1" fmla="*/ 1013929 h 1782461"/>
              <a:gd name="connsiteX2" fmla="*/ 952354 w 977085"/>
              <a:gd name="connsiteY2" fmla="*/ 1782461 h 1782461"/>
              <a:gd name="connsiteX3" fmla="*/ 165635 w 977085"/>
              <a:gd name="connsiteY3" fmla="*/ 1598672 h 1782461"/>
              <a:gd name="connsiteX4" fmla="*/ 165634 w 977085"/>
              <a:gd name="connsiteY4" fmla="*/ 1 h 1782461"/>
              <a:gd name="connsiteX0" fmla="*/ 165634 w 977085"/>
              <a:gd name="connsiteY0" fmla="*/ 1 h 1782461"/>
              <a:gd name="connsiteX1" fmla="*/ 965908 w 977085"/>
              <a:gd name="connsiteY1" fmla="*/ 956990 h 1782461"/>
              <a:gd name="connsiteX2" fmla="*/ 0 w 977085"/>
              <a:gd name="connsiteY2" fmla="*/ 149261 h 1782461"/>
              <a:gd name="connsiteX0" fmla="*/ 165634 w 965908"/>
              <a:gd name="connsiteY0" fmla="*/ -1 h 1782459"/>
              <a:gd name="connsiteX1" fmla="*/ 902726 w 965908"/>
              <a:gd name="connsiteY1" fmla="*/ 1013927 h 1782459"/>
              <a:gd name="connsiteX2" fmla="*/ 952354 w 965908"/>
              <a:gd name="connsiteY2" fmla="*/ 1782459 h 1782459"/>
              <a:gd name="connsiteX3" fmla="*/ 165635 w 965908"/>
              <a:gd name="connsiteY3" fmla="*/ 1598670 h 1782459"/>
              <a:gd name="connsiteX4" fmla="*/ 165634 w 965908"/>
              <a:gd name="connsiteY4" fmla="*/ -1 h 1782459"/>
              <a:gd name="connsiteX0" fmla="*/ 165634 w 965908"/>
              <a:gd name="connsiteY0" fmla="*/ -1 h 1782459"/>
              <a:gd name="connsiteX1" fmla="*/ 965908 w 965908"/>
              <a:gd name="connsiteY1" fmla="*/ 956988 h 1782459"/>
              <a:gd name="connsiteX2" fmla="*/ 0 w 965908"/>
              <a:gd name="connsiteY2" fmla="*/ 149259 h 1782459"/>
              <a:gd name="connsiteX0" fmla="*/ 165634 w 967735"/>
              <a:gd name="connsiteY0" fmla="*/ 1 h 1782461"/>
              <a:gd name="connsiteX1" fmla="*/ 902726 w 967735"/>
              <a:gd name="connsiteY1" fmla="*/ 1013929 h 1782461"/>
              <a:gd name="connsiteX2" fmla="*/ 952354 w 967735"/>
              <a:gd name="connsiteY2" fmla="*/ 1782461 h 1782461"/>
              <a:gd name="connsiteX3" fmla="*/ 165635 w 967735"/>
              <a:gd name="connsiteY3" fmla="*/ 1598672 h 1782461"/>
              <a:gd name="connsiteX4" fmla="*/ 165634 w 967735"/>
              <a:gd name="connsiteY4" fmla="*/ 1 h 1782461"/>
              <a:gd name="connsiteX0" fmla="*/ 165634 w 967735"/>
              <a:gd name="connsiteY0" fmla="*/ 1 h 1782461"/>
              <a:gd name="connsiteX1" fmla="*/ 965908 w 967735"/>
              <a:gd name="connsiteY1" fmla="*/ 956990 h 1782461"/>
              <a:gd name="connsiteX2" fmla="*/ 0 w 967735"/>
              <a:gd name="connsiteY2" fmla="*/ 149261 h 1782461"/>
              <a:gd name="connsiteX0" fmla="*/ 221788 w 1023889"/>
              <a:gd name="connsiteY0" fmla="*/ -1 h 1782459"/>
              <a:gd name="connsiteX1" fmla="*/ 958880 w 1023889"/>
              <a:gd name="connsiteY1" fmla="*/ 1013927 h 1782459"/>
              <a:gd name="connsiteX2" fmla="*/ 1008508 w 1023889"/>
              <a:gd name="connsiteY2" fmla="*/ 1782459 h 1782459"/>
              <a:gd name="connsiteX3" fmla="*/ 221789 w 1023889"/>
              <a:gd name="connsiteY3" fmla="*/ 1598670 h 1782459"/>
              <a:gd name="connsiteX4" fmla="*/ 221788 w 1023889"/>
              <a:gd name="connsiteY4" fmla="*/ -1 h 1782459"/>
              <a:gd name="connsiteX0" fmla="*/ 221788 w 1023889"/>
              <a:gd name="connsiteY0" fmla="*/ -1 h 1782459"/>
              <a:gd name="connsiteX1" fmla="*/ 1022062 w 1023889"/>
              <a:gd name="connsiteY1" fmla="*/ 956988 h 1782459"/>
              <a:gd name="connsiteX2" fmla="*/ 0 w 1023889"/>
              <a:gd name="connsiteY2" fmla="*/ 959995 h 1782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889" h="1782459" stroke="0" extrusionOk="0">
                <a:moveTo>
                  <a:pt x="221788" y="-1"/>
                </a:moveTo>
                <a:cubicBezTo>
                  <a:pt x="547376" y="-1"/>
                  <a:pt x="839790" y="402237"/>
                  <a:pt x="958880" y="1013927"/>
                </a:cubicBezTo>
                <a:cubicBezTo>
                  <a:pt x="1006400" y="1258010"/>
                  <a:pt x="1023444" y="1521943"/>
                  <a:pt x="1008508" y="1782459"/>
                </a:cubicBezTo>
                <a:lnTo>
                  <a:pt x="221789" y="1598670"/>
                </a:lnTo>
                <a:cubicBezTo>
                  <a:pt x="221789" y="1065780"/>
                  <a:pt x="221788" y="532889"/>
                  <a:pt x="221788" y="-1"/>
                </a:cubicBezTo>
                <a:close/>
              </a:path>
              <a:path w="1023889" h="1782459" fill="none">
                <a:moveTo>
                  <a:pt x="221788" y="-1"/>
                </a:moveTo>
                <a:cubicBezTo>
                  <a:pt x="547376" y="-1"/>
                  <a:pt x="1058295" y="654158"/>
                  <a:pt x="1022062" y="956988"/>
                </a:cubicBezTo>
                <a:cubicBezTo>
                  <a:pt x="921518" y="1178348"/>
                  <a:pt x="10749" y="938730"/>
                  <a:pt x="0" y="959995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84" name="Gruppe 83">
            <a:extLst>
              <a:ext uri="{FF2B5EF4-FFF2-40B4-BE49-F238E27FC236}">
                <a16:creationId xmlns:a16="http://schemas.microsoft.com/office/drawing/2014/main" id="{A9491AA0-8BA6-4425-B8FD-B5F35315DA20}"/>
              </a:ext>
            </a:extLst>
          </p:cNvPr>
          <p:cNvGrpSpPr>
            <a:grpSpLocks noChangeAspect="1"/>
          </p:cNvGrpSpPr>
          <p:nvPr/>
        </p:nvGrpSpPr>
        <p:grpSpPr>
          <a:xfrm>
            <a:off x="2067695" y="890265"/>
            <a:ext cx="209628" cy="190837"/>
            <a:chOff x="3863317" y="504266"/>
            <a:chExt cx="232920" cy="21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114" name="Håndskrift 113">
                  <a:extLst>
                    <a:ext uri="{FF2B5EF4-FFF2-40B4-BE49-F238E27FC236}">
                      <a16:creationId xmlns:a16="http://schemas.microsoft.com/office/drawing/2014/main" id="{B9D4EC85-554B-4ED2-930E-0F0D8B86D6F9}"/>
                    </a:ext>
                  </a:extLst>
                </p14:cNvPr>
                <p14:cNvContentPartPr/>
                <p14:nvPr/>
              </p14:nvContentPartPr>
              <p14:xfrm>
                <a:off x="3863317" y="504266"/>
                <a:ext cx="232920" cy="212040"/>
              </p14:xfrm>
            </p:contentPart>
          </mc:Choice>
          <mc:Fallback xmlns="">
            <p:pic>
              <p:nvPicPr>
                <p:cNvPr id="114" name="Håndskrift 113">
                  <a:extLst>
                    <a:ext uri="{FF2B5EF4-FFF2-40B4-BE49-F238E27FC236}">
                      <a16:creationId xmlns:a16="http://schemas.microsoft.com/office/drawing/2014/main" id="{B9D4EC85-554B-4ED2-930E-0F0D8B86D6F9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3853312" y="494264"/>
                  <a:ext cx="252530" cy="2316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115" name="Håndskrift 114">
                  <a:extLst>
                    <a:ext uri="{FF2B5EF4-FFF2-40B4-BE49-F238E27FC236}">
                      <a16:creationId xmlns:a16="http://schemas.microsoft.com/office/drawing/2014/main" id="{44FA602C-DABF-4600-BC3D-0BF75A4CE215}"/>
                    </a:ext>
                  </a:extLst>
                </p14:cNvPr>
                <p14:cNvContentPartPr/>
                <p14:nvPr/>
              </p14:nvContentPartPr>
              <p14:xfrm>
                <a:off x="3919837" y="580226"/>
                <a:ext cx="16560" cy="16560"/>
              </p14:xfrm>
            </p:contentPart>
          </mc:Choice>
          <mc:Fallback xmlns="">
            <p:pic>
              <p:nvPicPr>
                <p:cNvPr id="115" name="Håndskrift 114">
                  <a:extLst>
                    <a:ext uri="{FF2B5EF4-FFF2-40B4-BE49-F238E27FC236}">
                      <a16:creationId xmlns:a16="http://schemas.microsoft.com/office/drawing/2014/main" id="{44FA602C-DABF-4600-BC3D-0BF75A4CE215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3909739" y="570369"/>
                  <a:ext cx="36351" cy="3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116" name="Håndskrift 115">
                  <a:extLst>
                    <a:ext uri="{FF2B5EF4-FFF2-40B4-BE49-F238E27FC236}">
                      <a16:creationId xmlns:a16="http://schemas.microsoft.com/office/drawing/2014/main" id="{38EDBFA1-3BB0-419D-96FD-3A4CFAB97A24}"/>
                    </a:ext>
                  </a:extLst>
                </p14:cNvPr>
                <p14:cNvContentPartPr/>
                <p14:nvPr/>
              </p14:nvContentPartPr>
              <p14:xfrm>
                <a:off x="3913717" y="634224"/>
                <a:ext cx="132120" cy="32040"/>
              </p14:xfrm>
            </p:contentPart>
          </mc:Choice>
          <mc:Fallback xmlns="">
            <p:pic>
              <p:nvPicPr>
                <p:cNvPr id="116" name="Håndskrift 115">
                  <a:extLst>
                    <a:ext uri="{FF2B5EF4-FFF2-40B4-BE49-F238E27FC236}">
                      <a16:creationId xmlns:a16="http://schemas.microsoft.com/office/drawing/2014/main" id="{38EDBFA1-3BB0-419D-96FD-3A4CFAB97A24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3903708" y="624211"/>
                  <a:ext cx="151738" cy="516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117" name="Håndskrift 116">
                  <a:extLst>
                    <a:ext uri="{FF2B5EF4-FFF2-40B4-BE49-F238E27FC236}">
                      <a16:creationId xmlns:a16="http://schemas.microsoft.com/office/drawing/2014/main" id="{F358BA0B-1103-43EA-8106-122EE2595484}"/>
                    </a:ext>
                  </a:extLst>
                </p14:cNvPr>
                <p14:cNvContentPartPr/>
                <p14:nvPr/>
              </p14:nvContentPartPr>
              <p14:xfrm>
                <a:off x="3999757" y="572032"/>
                <a:ext cx="16560" cy="16560"/>
              </p14:xfrm>
            </p:contentPart>
          </mc:Choice>
          <mc:Fallback xmlns="">
            <p:pic>
              <p:nvPicPr>
                <p:cNvPr id="117" name="Håndskrift 116">
                  <a:extLst>
                    <a:ext uri="{FF2B5EF4-FFF2-40B4-BE49-F238E27FC236}">
                      <a16:creationId xmlns:a16="http://schemas.microsoft.com/office/drawing/2014/main" id="{F358BA0B-1103-43EA-8106-122EE2595484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3989659" y="562175"/>
                  <a:ext cx="36351" cy="35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8" name="Gruppe 117">
            <a:extLst>
              <a:ext uri="{FF2B5EF4-FFF2-40B4-BE49-F238E27FC236}">
                <a16:creationId xmlns:a16="http://schemas.microsoft.com/office/drawing/2014/main" id="{A3326A32-98E0-4E87-98ED-F9D9542FAF19}"/>
              </a:ext>
            </a:extLst>
          </p:cNvPr>
          <p:cNvGrpSpPr>
            <a:grpSpLocks noChangeAspect="1"/>
          </p:cNvGrpSpPr>
          <p:nvPr/>
        </p:nvGrpSpPr>
        <p:grpSpPr>
          <a:xfrm>
            <a:off x="5648683" y="2576027"/>
            <a:ext cx="682678" cy="244503"/>
            <a:chOff x="6866054" y="2034680"/>
            <a:chExt cx="758531" cy="27167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119" name="Håndskrift 118">
                  <a:extLst>
                    <a:ext uri="{FF2B5EF4-FFF2-40B4-BE49-F238E27FC236}">
                      <a16:creationId xmlns:a16="http://schemas.microsoft.com/office/drawing/2014/main" id="{49BB185C-4E24-4016-AE85-809C037F71E9}"/>
                    </a:ext>
                  </a:extLst>
                </p14:cNvPr>
                <p14:cNvContentPartPr/>
                <p14:nvPr/>
              </p14:nvContentPartPr>
              <p14:xfrm>
                <a:off x="6866054" y="2041750"/>
                <a:ext cx="280800" cy="264600"/>
              </p14:xfrm>
            </p:contentPart>
          </mc:Choice>
          <mc:Fallback xmlns="">
            <p:pic>
              <p:nvPicPr>
                <p:cNvPr id="119" name="Håndskrift 118">
                  <a:extLst>
                    <a:ext uri="{FF2B5EF4-FFF2-40B4-BE49-F238E27FC236}">
                      <a16:creationId xmlns:a16="http://schemas.microsoft.com/office/drawing/2014/main" id="{49BB185C-4E24-4016-AE85-809C037F71E9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6846054" y="2021765"/>
                  <a:ext cx="320400" cy="3041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120" name="Håndskrift 119">
                  <a:extLst>
                    <a:ext uri="{FF2B5EF4-FFF2-40B4-BE49-F238E27FC236}">
                      <a16:creationId xmlns:a16="http://schemas.microsoft.com/office/drawing/2014/main" id="{93E7501F-593D-40E4-9511-325192150948}"/>
                    </a:ext>
                  </a:extLst>
                </p14:cNvPr>
                <p14:cNvContentPartPr/>
                <p14:nvPr/>
              </p14:nvContentPartPr>
              <p14:xfrm>
                <a:off x="7244736" y="2034680"/>
                <a:ext cx="280800" cy="264600"/>
              </p14:xfrm>
            </p:contentPart>
          </mc:Choice>
          <mc:Fallback xmlns="">
            <p:pic>
              <p:nvPicPr>
                <p:cNvPr id="120" name="Håndskrift 119">
                  <a:extLst>
                    <a:ext uri="{FF2B5EF4-FFF2-40B4-BE49-F238E27FC236}">
                      <a16:creationId xmlns:a16="http://schemas.microsoft.com/office/drawing/2014/main" id="{93E7501F-593D-40E4-9511-325192150948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7224736" y="2014695"/>
                  <a:ext cx="320400" cy="3041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121" name="Håndskrift 120">
                  <a:extLst>
                    <a:ext uri="{FF2B5EF4-FFF2-40B4-BE49-F238E27FC236}">
                      <a16:creationId xmlns:a16="http://schemas.microsoft.com/office/drawing/2014/main" id="{C0AC4818-B1D7-4166-BDDD-760B4F7AAAF0}"/>
                    </a:ext>
                  </a:extLst>
                </p14:cNvPr>
                <p14:cNvContentPartPr/>
                <p14:nvPr/>
              </p14:nvContentPartPr>
              <p14:xfrm>
                <a:off x="7139819" y="2093853"/>
                <a:ext cx="95040" cy="31680"/>
              </p14:xfrm>
            </p:contentPart>
          </mc:Choice>
          <mc:Fallback xmlns="">
            <p:pic>
              <p:nvPicPr>
                <p:cNvPr id="121" name="Håndskrift 120">
                  <a:extLst>
                    <a:ext uri="{FF2B5EF4-FFF2-40B4-BE49-F238E27FC236}">
                      <a16:creationId xmlns:a16="http://schemas.microsoft.com/office/drawing/2014/main" id="{C0AC4818-B1D7-4166-BDDD-760B4F7AAAF0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7119853" y="2073802"/>
                  <a:ext cx="134573" cy="713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122" name="Håndskrift 121">
                  <a:extLst>
                    <a:ext uri="{FF2B5EF4-FFF2-40B4-BE49-F238E27FC236}">
                      <a16:creationId xmlns:a16="http://schemas.microsoft.com/office/drawing/2014/main" id="{F439FB4D-9BDA-418C-91D4-DB7EA50D2A81}"/>
                    </a:ext>
                  </a:extLst>
                </p14:cNvPr>
                <p14:cNvContentPartPr/>
                <p14:nvPr/>
              </p14:nvContentPartPr>
              <p14:xfrm>
                <a:off x="7535413" y="2061616"/>
                <a:ext cx="89172" cy="48077"/>
              </p14:xfrm>
            </p:contentPart>
          </mc:Choice>
          <mc:Fallback xmlns="">
            <p:pic>
              <p:nvPicPr>
                <p:cNvPr id="122" name="Håndskrift 121">
                  <a:extLst>
                    <a:ext uri="{FF2B5EF4-FFF2-40B4-BE49-F238E27FC236}">
                      <a16:creationId xmlns:a16="http://schemas.microsoft.com/office/drawing/2014/main" id="{F439FB4D-9BDA-418C-91D4-DB7EA50D2A81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7515419" y="2041749"/>
                  <a:ext cx="128760" cy="87413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91" name="Bue 84">
            <a:extLst>
              <a:ext uri="{FF2B5EF4-FFF2-40B4-BE49-F238E27FC236}">
                <a16:creationId xmlns:a16="http://schemas.microsoft.com/office/drawing/2014/main" id="{AECAD018-D87E-4B1A-8331-D74369A7CF51}"/>
              </a:ext>
            </a:extLst>
          </p:cNvPr>
          <p:cNvSpPr>
            <a:spLocks noChangeAspect="1"/>
          </p:cNvSpPr>
          <p:nvPr/>
        </p:nvSpPr>
        <p:spPr>
          <a:xfrm rot="13421866" flipH="1" flipV="1">
            <a:off x="5890903" y="2925826"/>
            <a:ext cx="706163" cy="1601570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967045"/>
              <a:gd name="connsiteY0" fmla="*/ 0 h 3227902"/>
              <a:gd name="connsiteX1" fmla="*/ 737092 w 967045"/>
              <a:gd name="connsiteY1" fmla="*/ 1013928 h 3227902"/>
              <a:gd name="connsiteX2" fmla="*/ 786720 w 967045"/>
              <a:gd name="connsiteY2" fmla="*/ 1782460 h 3227902"/>
              <a:gd name="connsiteX3" fmla="*/ 1 w 967045"/>
              <a:gd name="connsiteY3" fmla="*/ 1598671 h 3227902"/>
              <a:gd name="connsiteX4" fmla="*/ 0 w 967045"/>
              <a:gd name="connsiteY4" fmla="*/ 0 h 3227902"/>
              <a:gd name="connsiteX0" fmla="*/ 0 w 967045"/>
              <a:gd name="connsiteY0" fmla="*/ 0 h 3227902"/>
              <a:gd name="connsiteX1" fmla="*/ 966924 w 967045"/>
              <a:gd name="connsiteY1" fmla="*/ 686611 h 3227902"/>
              <a:gd name="connsiteX2" fmla="*/ 275367 w 967045"/>
              <a:gd name="connsiteY2" fmla="*/ 3227903 h 3227902"/>
              <a:gd name="connsiteX0" fmla="*/ 0 w 791971"/>
              <a:gd name="connsiteY0" fmla="*/ 0 h 3227904"/>
              <a:gd name="connsiteX1" fmla="*/ 737092 w 791971"/>
              <a:gd name="connsiteY1" fmla="*/ 1013928 h 3227904"/>
              <a:gd name="connsiteX2" fmla="*/ 786720 w 791971"/>
              <a:gd name="connsiteY2" fmla="*/ 1782460 h 3227904"/>
              <a:gd name="connsiteX3" fmla="*/ 1 w 791971"/>
              <a:gd name="connsiteY3" fmla="*/ 1598671 h 3227904"/>
              <a:gd name="connsiteX4" fmla="*/ 0 w 791971"/>
              <a:gd name="connsiteY4" fmla="*/ 0 h 3227904"/>
              <a:gd name="connsiteX0" fmla="*/ 0 w 791971"/>
              <a:gd name="connsiteY0" fmla="*/ 0 h 3227904"/>
              <a:gd name="connsiteX1" fmla="*/ 606114 w 791971"/>
              <a:gd name="connsiteY1" fmla="*/ 1711942 h 3227904"/>
              <a:gd name="connsiteX2" fmla="*/ 275367 w 791971"/>
              <a:gd name="connsiteY2" fmla="*/ 3227903 h 3227904"/>
              <a:gd name="connsiteX0" fmla="*/ 508693 w 1300664"/>
              <a:gd name="connsiteY0" fmla="*/ 0 h 2478252"/>
              <a:gd name="connsiteX1" fmla="*/ 1245785 w 1300664"/>
              <a:gd name="connsiteY1" fmla="*/ 1013928 h 2478252"/>
              <a:gd name="connsiteX2" fmla="*/ 1295413 w 1300664"/>
              <a:gd name="connsiteY2" fmla="*/ 1782460 h 2478252"/>
              <a:gd name="connsiteX3" fmla="*/ 508694 w 1300664"/>
              <a:gd name="connsiteY3" fmla="*/ 1598671 h 2478252"/>
              <a:gd name="connsiteX4" fmla="*/ 508693 w 1300664"/>
              <a:gd name="connsiteY4" fmla="*/ 0 h 2478252"/>
              <a:gd name="connsiteX0" fmla="*/ 508693 w 1300664"/>
              <a:gd name="connsiteY0" fmla="*/ 0 h 2478252"/>
              <a:gd name="connsiteX1" fmla="*/ 1114807 w 1300664"/>
              <a:gd name="connsiteY1" fmla="*/ 1711942 h 2478252"/>
              <a:gd name="connsiteX2" fmla="*/ 0 w 1300664"/>
              <a:gd name="connsiteY2" fmla="*/ 2478252 h 2478252"/>
              <a:gd name="connsiteX0" fmla="*/ 508693 w 1434341"/>
              <a:gd name="connsiteY0" fmla="*/ 0 h 2478252"/>
              <a:gd name="connsiteX1" fmla="*/ 1245785 w 1434341"/>
              <a:gd name="connsiteY1" fmla="*/ 1013928 h 2478252"/>
              <a:gd name="connsiteX2" fmla="*/ 1295413 w 1434341"/>
              <a:gd name="connsiteY2" fmla="*/ 1782460 h 2478252"/>
              <a:gd name="connsiteX3" fmla="*/ 508694 w 1434341"/>
              <a:gd name="connsiteY3" fmla="*/ 1598671 h 2478252"/>
              <a:gd name="connsiteX4" fmla="*/ 508693 w 1434341"/>
              <a:gd name="connsiteY4" fmla="*/ 0 h 2478252"/>
              <a:gd name="connsiteX0" fmla="*/ 508693 w 1434341"/>
              <a:gd name="connsiteY0" fmla="*/ 0 h 2478252"/>
              <a:gd name="connsiteX1" fmla="*/ 1434283 w 1434341"/>
              <a:gd name="connsiteY1" fmla="*/ 1082261 h 2478252"/>
              <a:gd name="connsiteX2" fmla="*/ 0 w 1434341"/>
              <a:gd name="connsiteY2" fmla="*/ 2478252 h 2478252"/>
              <a:gd name="connsiteX0" fmla="*/ 0 w 925738"/>
              <a:gd name="connsiteY0" fmla="*/ 0 h 2736332"/>
              <a:gd name="connsiteX1" fmla="*/ 737092 w 925738"/>
              <a:gd name="connsiteY1" fmla="*/ 1013928 h 2736332"/>
              <a:gd name="connsiteX2" fmla="*/ 786720 w 925738"/>
              <a:gd name="connsiteY2" fmla="*/ 1782460 h 2736332"/>
              <a:gd name="connsiteX3" fmla="*/ 1 w 925738"/>
              <a:gd name="connsiteY3" fmla="*/ 1598671 h 2736332"/>
              <a:gd name="connsiteX4" fmla="*/ 0 w 925738"/>
              <a:gd name="connsiteY4" fmla="*/ 0 h 2736332"/>
              <a:gd name="connsiteX0" fmla="*/ 0 w 925738"/>
              <a:gd name="connsiteY0" fmla="*/ 0 h 2736332"/>
              <a:gd name="connsiteX1" fmla="*/ 925590 w 925738"/>
              <a:gd name="connsiteY1" fmla="*/ 1082261 h 2736332"/>
              <a:gd name="connsiteX2" fmla="*/ 362400 w 925738"/>
              <a:gd name="connsiteY2" fmla="*/ 2736331 h 2736332"/>
              <a:gd name="connsiteX0" fmla="*/ 0 w 927122"/>
              <a:gd name="connsiteY0" fmla="*/ 0 h 1782460"/>
              <a:gd name="connsiteX1" fmla="*/ 737092 w 927122"/>
              <a:gd name="connsiteY1" fmla="*/ 1013928 h 1782460"/>
              <a:gd name="connsiteX2" fmla="*/ 786720 w 927122"/>
              <a:gd name="connsiteY2" fmla="*/ 1782460 h 1782460"/>
              <a:gd name="connsiteX3" fmla="*/ 1 w 927122"/>
              <a:gd name="connsiteY3" fmla="*/ 1598671 h 1782460"/>
              <a:gd name="connsiteX4" fmla="*/ 0 w 927122"/>
              <a:gd name="connsiteY4" fmla="*/ 0 h 1782460"/>
              <a:gd name="connsiteX0" fmla="*/ 0 w 927122"/>
              <a:gd name="connsiteY0" fmla="*/ 0 h 1782460"/>
              <a:gd name="connsiteX1" fmla="*/ 925590 w 927122"/>
              <a:gd name="connsiteY1" fmla="*/ 1082261 h 1782460"/>
              <a:gd name="connsiteX2" fmla="*/ 877756 w 927122"/>
              <a:gd name="connsiteY2" fmla="*/ 1747801 h 1782460"/>
              <a:gd name="connsiteX0" fmla="*/ 0 w 1042743"/>
              <a:gd name="connsiteY0" fmla="*/ 15283 h 1797743"/>
              <a:gd name="connsiteX1" fmla="*/ 737092 w 1042743"/>
              <a:gd name="connsiteY1" fmla="*/ 1029211 h 1797743"/>
              <a:gd name="connsiteX2" fmla="*/ 786720 w 1042743"/>
              <a:gd name="connsiteY2" fmla="*/ 1797743 h 1797743"/>
              <a:gd name="connsiteX3" fmla="*/ 1 w 1042743"/>
              <a:gd name="connsiteY3" fmla="*/ 1613954 h 1797743"/>
              <a:gd name="connsiteX4" fmla="*/ 0 w 1042743"/>
              <a:gd name="connsiteY4" fmla="*/ 15283 h 1797743"/>
              <a:gd name="connsiteX0" fmla="*/ 0 w 1042743"/>
              <a:gd name="connsiteY0" fmla="*/ 15283 h 1797743"/>
              <a:gd name="connsiteX1" fmla="*/ 1042250 w 1042743"/>
              <a:gd name="connsiteY1" fmla="*/ 191518 h 1797743"/>
              <a:gd name="connsiteX2" fmla="*/ 877756 w 1042743"/>
              <a:gd name="connsiteY2" fmla="*/ 1763084 h 1797743"/>
              <a:gd name="connsiteX0" fmla="*/ 0 w 1338415"/>
              <a:gd name="connsiteY0" fmla="*/ 15283 h 1797743"/>
              <a:gd name="connsiteX1" fmla="*/ 737092 w 1338415"/>
              <a:gd name="connsiteY1" fmla="*/ 1029211 h 1797743"/>
              <a:gd name="connsiteX2" fmla="*/ 786720 w 1338415"/>
              <a:gd name="connsiteY2" fmla="*/ 1797743 h 1797743"/>
              <a:gd name="connsiteX3" fmla="*/ 1 w 1338415"/>
              <a:gd name="connsiteY3" fmla="*/ 1613954 h 1797743"/>
              <a:gd name="connsiteX4" fmla="*/ 0 w 1338415"/>
              <a:gd name="connsiteY4" fmla="*/ 15283 h 1797743"/>
              <a:gd name="connsiteX0" fmla="*/ 0 w 1338415"/>
              <a:gd name="connsiteY0" fmla="*/ 15283 h 1797743"/>
              <a:gd name="connsiteX1" fmla="*/ 1042250 w 1338415"/>
              <a:gd name="connsiteY1" fmla="*/ 191518 h 1797743"/>
              <a:gd name="connsiteX2" fmla="*/ 1338130 w 1338415"/>
              <a:gd name="connsiteY2" fmla="*/ 1583422 h 1797743"/>
              <a:gd name="connsiteX0" fmla="*/ 0 w 1043837"/>
              <a:gd name="connsiteY0" fmla="*/ 15283 h 1797743"/>
              <a:gd name="connsiteX1" fmla="*/ 737092 w 1043837"/>
              <a:gd name="connsiteY1" fmla="*/ 1029211 h 1797743"/>
              <a:gd name="connsiteX2" fmla="*/ 786720 w 1043837"/>
              <a:gd name="connsiteY2" fmla="*/ 1797743 h 1797743"/>
              <a:gd name="connsiteX3" fmla="*/ 1 w 1043837"/>
              <a:gd name="connsiteY3" fmla="*/ 1613954 h 1797743"/>
              <a:gd name="connsiteX4" fmla="*/ 0 w 1043837"/>
              <a:gd name="connsiteY4" fmla="*/ 15283 h 1797743"/>
              <a:gd name="connsiteX0" fmla="*/ 0 w 1043837"/>
              <a:gd name="connsiteY0" fmla="*/ 15283 h 1797743"/>
              <a:gd name="connsiteX1" fmla="*/ 1042250 w 1043837"/>
              <a:gd name="connsiteY1" fmla="*/ 191518 h 1797743"/>
              <a:gd name="connsiteX2" fmla="*/ 996339 w 1043837"/>
              <a:gd name="connsiteY2" fmla="*/ 1401389 h 1797743"/>
              <a:gd name="connsiteX0" fmla="*/ 0 w 1072743"/>
              <a:gd name="connsiteY0" fmla="*/ 163397 h 1945857"/>
              <a:gd name="connsiteX1" fmla="*/ 737092 w 1072743"/>
              <a:gd name="connsiteY1" fmla="*/ 1177325 h 1945857"/>
              <a:gd name="connsiteX2" fmla="*/ 786720 w 1072743"/>
              <a:gd name="connsiteY2" fmla="*/ 1945857 h 1945857"/>
              <a:gd name="connsiteX3" fmla="*/ 1 w 1072743"/>
              <a:gd name="connsiteY3" fmla="*/ 1762068 h 1945857"/>
              <a:gd name="connsiteX4" fmla="*/ 0 w 1072743"/>
              <a:gd name="connsiteY4" fmla="*/ 163397 h 1945857"/>
              <a:gd name="connsiteX0" fmla="*/ 0 w 1072743"/>
              <a:gd name="connsiteY0" fmla="*/ 163397 h 1945857"/>
              <a:gd name="connsiteX1" fmla="*/ 1071719 w 1072743"/>
              <a:gd name="connsiteY1" fmla="*/ 106050 h 1945857"/>
              <a:gd name="connsiteX2" fmla="*/ 996339 w 1072743"/>
              <a:gd name="connsiteY2" fmla="*/ 1549503 h 1945857"/>
              <a:gd name="connsiteX0" fmla="*/ 0 w 1071947"/>
              <a:gd name="connsiteY0" fmla="*/ 163397 h 1945857"/>
              <a:gd name="connsiteX1" fmla="*/ 737092 w 1071947"/>
              <a:gd name="connsiteY1" fmla="*/ 1177325 h 1945857"/>
              <a:gd name="connsiteX2" fmla="*/ 786720 w 1071947"/>
              <a:gd name="connsiteY2" fmla="*/ 1945857 h 1945857"/>
              <a:gd name="connsiteX3" fmla="*/ 1 w 1071947"/>
              <a:gd name="connsiteY3" fmla="*/ 1762068 h 1945857"/>
              <a:gd name="connsiteX4" fmla="*/ 0 w 1071947"/>
              <a:gd name="connsiteY4" fmla="*/ 163397 h 1945857"/>
              <a:gd name="connsiteX0" fmla="*/ 0 w 1071947"/>
              <a:gd name="connsiteY0" fmla="*/ 163397 h 1945857"/>
              <a:gd name="connsiteX1" fmla="*/ 1071719 w 1071947"/>
              <a:gd name="connsiteY1" fmla="*/ 106050 h 1945857"/>
              <a:gd name="connsiteX2" fmla="*/ 708430 w 1071947"/>
              <a:gd name="connsiteY2" fmla="*/ 886189 h 1945857"/>
              <a:gd name="connsiteX0" fmla="*/ 0 w 1005464"/>
              <a:gd name="connsiteY0" fmla="*/ 579333 h 2361793"/>
              <a:gd name="connsiteX1" fmla="*/ 737092 w 1005464"/>
              <a:gd name="connsiteY1" fmla="*/ 1593261 h 2361793"/>
              <a:gd name="connsiteX2" fmla="*/ 786720 w 1005464"/>
              <a:gd name="connsiteY2" fmla="*/ 2361793 h 2361793"/>
              <a:gd name="connsiteX3" fmla="*/ 1 w 1005464"/>
              <a:gd name="connsiteY3" fmla="*/ 2178004 h 2361793"/>
              <a:gd name="connsiteX4" fmla="*/ 0 w 1005464"/>
              <a:gd name="connsiteY4" fmla="*/ 579333 h 2361793"/>
              <a:gd name="connsiteX0" fmla="*/ 0 w 1005464"/>
              <a:gd name="connsiteY0" fmla="*/ 579333 h 2361793"/>
              <a:gd name="connsiteX1" fmla="*/ 1005186 w 1005464"/>
              <a:gd name="connsiteY1" fmla="*/ 55510 h 2361793"/>
              <a:gd name="connsiteX2" fmla="*/ 708430 w 1005464"/>
              <a:gd name="connsiteY2" fmla="*/ 1302125 h 2361793"/>
              <a:gd name="connsiteX0" fmla="*/ 0 w 1005473"/>
              <a:gd name="connsiteY0" fmla="*/ 579333 h 2361793"/>
              <a:gd name="connsiteX1" fmla="*/ 737092 w 1005473"/>
              <a:gd name="connsiteY1" fmla="*/ 1593261 h 2361793"/>
              <a:gd name="connsiteX2" fmla="*/ 786720 w 1005473"/>
              <a:gd name="connsiteY2" fmla="*/ 2361793 h 2361793"/>
              <a:gd name="connsiteX3" fmla="*/ 1 w 1005473"/>
              <a:gd name="connsiteY3" fmla="*/ 2178004 h 2361793"/>
              <a:gd name="connsiteX4" fmla="*/ 0 w 1005473"/>
              <a:gd name="connsiteY4" fmla="*/ 579333 h 2361793"/>
              <a:gd name="connsiteX0" fmla="*/ 0 w 1005473"/>
              <a:gd name="connsiteY0" fmla="*/ 579333 h 2361793"/>
              <a:gd name="connsiteX1" fmla="*/ 1005186 w 1005473"/>
              <a:gd name="connsiteY1" fmla="*/ 55510 h 2361793"/>
              <a:gd name="connsiteX2" fmla="*/ 718741 w 1005473"/>
              <a:gd name="connsiteY2" fmla="*/ 1401096 h 2361793"/>
              <a:gd name="connsiteX0" fmla="*/ 0 w 1100234"/>
              <a:gd name="connsiteY0" fmla="*/ 761722 h 2544182"/>
              <a:gd name="connsiteX1" fmla="*/ 737092 w 1100234"/>
              <a:gd name="connsiteY1" fmla="*/ 1775650 h 2544182"/>
              <a:gd name="connsiteX2" fmla="*/ 786720 w 1100234"/>
              <a:gd name="connsiteY2" fmla="*/ 2544182 h 2544182"/>
              <a:gd name="connsiteX3" fmla="*/ 1 w 1100234"/>
              <a:gd name="connsiteY3" fmla="*/ 2360393 h 2544182"/>
              <a:gd name="connsiteX4" fmla="*/ 0 w 1100234"/>
              <a:gd name="connsiteY4" fmla="*/ 761722 h 2544182"/>
              <a:gd name="connsiteX0" fmla="*/ 0 w 1100234"/>
              <a:gd name="connsiteY0" fmla="*/ 761722 h 2544182"/>
              <a:gd name="connsiteX1" fmla="*/ 1100017 w 1100234"/>
              <a:gd name="connsiteY1" fmla="*/ 46400 h 2544182"/>
              <a:gd name="connsiteX2" fmla="*/ 718741 w 1100234"/>
              <a:gd name="connsiteY2" fmla="*/ 1583485 h 2544182"/>
              <a:gd name="connsiteX0" fmla="*/ 0 w 1102547"/>
              <a:gd name="connsiteY0" fmla="*/ 761722 h 2898286"/>
              <a:gd name="connsiteX1" fmla="*/ 737092 w 1102547"/>
              <a:gd name="connsiteY1" fmla="*/ 1775650 h 2898286"/>
              <a:gd name="connsiteX2" fmla="*/ 786720 w 1102547"/>
              <a:gd name="connsiteY2" fmla="*/ 2544182 h 2898286"/>
              <a:gd name="connsiteX3" fmla="*/ 1 w 1102547"/>
              <a:gd name="connsiteY3" fmla="*/ 2360393 h 2898286"/>
              <a:gd name="connsiteX4" fmla="*/ 0 w 1102547"/>
              <a:gd name="connsiteY4" fmla="*/ 761722 h 2898286"/>
              <a:gd name="connsiteX0" fmla="*/ 0 w 1102547"/>
              <a:gd name="connsiteY0" fmla="*/ 761722 h 2898286"/>
              <a:gd name="connsiteX1" fmla="*/ 1100017 w 1102547"/>
              <a:gd name="connsiteY1" fmla="*/ 46400 h 2898286"/>
              <a:gd name="connsiteX2" fmla="*/ 1074308 w 1102547"/>
              <a:gd name="connsiteY2" fmla="*/ 2898285 h 2898286"/>
              <a:gd name="connsiteX0" fmla="*/ 0 w 1076443"/>
              <a:gd name="connsiteY0" fmla="*/ 0 h 2136562"/>
              <a:gd name="connsiteX1" fmla="*/ 737092 w 1076443"/>
              <a:gd name="connsiteY1" fmla="*/ 1013928 h 2136562"/>
              <a:gd name="connsiteX2" fmla="*/ 786720 w 1076443"/>
              <a:gd name="connsiteY2" fmla="*/ 1782460 h 2136562"/>
              <a:gd name="connsiteX3" fmla="*/ 1 w 1076443"/>
              <a:gd name="connsiteY3" fmla="*/ 1598671 h 2136562"/>
              <a:gd name="connsiteX4" fmla="*/ 0 w 1076443"/>
              <a:gd name="connsiteY4" fmla="*/ 0 h 2136562"/>
              <a:gd name="connsiteX0" fmla="*/ 0 w 1076443"/>
              <a:gd name="connsiteY0" fmla="*/ 0 h 2136562"/>
              <a:gd name="connsiteX1" fmla="*/ 1041654 w 1076443"/>
              <a:gd name="connsiteY1" fmla="*/ 908790 h 2136562"/>
              <a:gd name="connsiteX2" fmla="*/ 1074308 w 1076443"/>
              <a:gd name="connsiteY2" fmla="*/ 2136563 h 2136562"/>
              <a:gd name="connsiteX0" fmla="*/ 0 w 1044220"/>
              <a:gd name="connsiteY0" fmla="*/ 0 h 2414402"/>
              <a:gd name="connsiteX1" fmla="*/ 737092 w 1044220"/>
              <a:gd name="connsiteY1" fmla="*/ 1013928 h 2414402"/>
              <a:gd name="connsiteX2" fmla="*/ 786720 w 1044220"/>
              <a:gd name="connsiteY2" fmla="*/ 1782460 h 2414402"/>
              <a:gd name="connsiteX3" fmla="*/ 1 w 1044220"/>
              <a:gd name="connsiteY3" fmla="*/ 1598671 h 2414402"/>
              <a:gd name="connsiteX4" fmla="*/ 0 w 1044220"/>
              <a:gd name="connsiteY4" fmla="*/ 0 h 2414402"/>
              <a:gd name="connsiteX0" fmla="*/ 0 w 1044220"/>
              <a:gd name="connsiteY0" fmla="*/ 0 h 2414402"/>
              <a:gd name="connsiteX1" fmla="*/ 1041654 w 1044220"/>
              <a:gd name="connsiteY1" fmla="*/ 908790 h 2414402"/>
              <a:gd name="connsiteX2" fmla="*/ 1016418 w 1044220"/>
              <a:gd name="connsiteY2" fmla="*/ 2414402 h 2414402"/>
              <a:gd name="connsiteX0" fmla="*/ 0 w 1022931"/>
              <a:gd name="connsiteY0" fmla="*/ 0 h 2414402"/>
              <a:gd name="connsiteX1" fmla="*/ 737092 w 1022931"/>
              <a:gd name="connsiteY1" fmla="*/ 1013928 h 2414402"/>
              <a:gd name="connsiteX2" fmla="*/ 786720 w 1022931"/>
              <a:gd name="connsiteY2" fmla="*/ 1782460 h 2414402"/>
              <a:gd name="connsiteX3" fmla="*/ 1 w 1022931"/>
              <a:gd name="connsiteY3" fmla="*/ 1598671 h 2414402"/>
              <a:gd name="connsiteX4" fmla="*/ 0 w 1022931"/>
              <a:gd name="connsiteY4" fmla="*/ 0 h 2414402"/>
              <a:gd name="connsiteX0" fmla="*/ 0 w 1022931"/>
              <a:gd name="connsiteY0" fmla="*/ 0 h 2414402"/>
              <a:gd name="connsiteX1" fmla="*/ 1012994 w 1022931"/>
              <a:gd name="connsiteY1" fmla="*/ 1151041 h 2414402"/>
              <a:gd name="connsiteX2" fmla="*/ 1016418 w 1022931"/>
              <a:gd name="connsiteY2" fmla="*/ 2414402 h 2414402"/>
              <a:gd name="connsiteX0" fmla="*/ 0 w 1016582"/>
              <a:gd name="connsiteY0" fmla="*/ 908388 h 3322790"/>
              <a:gd name="connsiteX1" fmla="*/ 737092 w 1016582"/>
              <a:gd name="connsiteY1" fmla="*/ 1922316 h 3322790"/>
              <a:gd name="connsiteX2" fmla="*/ 786720 w 1016582"/>
              <a:gd name="connsiteY2" fmla="*/ 2690848 h 3322790"/>
              <a:gd name="connsiteX3" fmla="*/ 1 w 1016582"/>
              <a:gd name="connsiteY3" fmla="*/ 2507059 h 3322790"/>
              <a:gd name="connsiteX4" fmla="*/ 0 w 1016582"/>
              <a:gd name="connsiteY4" fmla="*/ 908388 h 3322790"/>
              <a:gd name="connsiteX0" fmla="*/ 0 w 1016582"/>
              <a:gd name="connsiteY0" fmla="*/ 908388 h 3322790"/>
              <a:gd name="connsiteX1" fmla="*/ 498082 w 1016582"/>
              <a:gd name="connsiteY1" fmla="*/ 41049 h 3322790"/>
              <a:gd name="connsiteX2" fmla="*/ 1016418 w 1016582"/>
              <a:gd name="connsiteY2" fmla="*/ 3322790 h 3322790"/>
              <a:gd name="connsiteX0" fmla="*/ 727302 w 1519273"/>
              <a:gd name="connsiteY0" fmla="*/ 908390 h 2690850"/>
              <a:gd name="connsiteX1" fmla="*/ 1464394 w 1519273"/>
              <a:gd name="connsiteY1" fmla="*/ 1922318 h 2690850"/>
              <a:gd name="connsiteX2" fmla="*/ 1514022 w 1519273"/>
              <a:gd name="connsiteY2" fmla="*/ 2690850 h 2690850"/>
              <a:gd name="connsiteX3" fmla="*/ 727303 w 1519273"/>
              <a:gd name="connsiteY3" fmla="*/ 2507061 h 2690850"/>
              <a:gd name="connsiteX4" fmla="*/ 727302 w 1519273"/>
              <a:gd name="connsiteY4" fmla="*/ 908390 h 2690850"/>
              <a:gd name="connsiteX0" fmla="*/ 727302 w 1519273"/>
              <a:gd name="connsiteY0" fmla="*/ 908390 h 2690850"/>
              <a:gd name="connsiteX1" fmla="*/ 1225384 w 1519273"/>
              <a:gd name="connsiteY1" fmla="*/ 41051 h 2690850"/>
              <a:gd name="connsiteX2" fmla="*/ 0 w 1519273"/>
              <a:gd name="connsiteY2" fmla="*/ 430927 h 2690850"/>
              <a:gd name="connsiteX0" fmla="*/ 727302 w 1519273"/>
              <a:gd name="connsiteY0" fmla="*/ 986089 h 2768549"/>
              <a:gd name="connsiteX1" fmla="*/ 1464394 w 1519273"/>
              <a:gd name="connsiteY1" fmla="*/ 2000017 h 2768549"/>
              <a:gd name="connsiteX2" fmla="*/ 1514022 w 1519273"/>
              <a:gd name="connsiteY2" fmla="*/ 2768549 h 2768549"/>
              <a:gd name="connsiteX3" fmla="*/ 727303 w 1519273"/>
              <a:gd name="connsiteY3" fmla="*/ 2584760 h 2768549"/>
              <a:gd name="connsiteX4" fmla="*/ 727302 w 1519273"/>
              <a:gd name="connsiteY4" fmla="*/ 986089 h 2768549"/>
              <a:gd name="connsiteX0" fmla="*/ 727302 w 1519273"/>
              <a:gd name="connsiteY0" fmla="*/ 986089 h 2768549"/>
              <a:gd name="connsiteX1" fmla="*/ 1330251 w 1519273"/>
              <a:gd name="connsiteY1" fmla="*/ 38700 h 2768549"/>
              <a:gd name="connsiteX2" fmla="*/ 0 w 1519273"/>
              <a:gd name="connsiteY2" fmla="*/ 508626 h 27685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8097 h 2730557"/>
              <a:gd name="connsiteX1" fmla="*/ 1464394 w 1519273"/>
              <a:gd name="connsiteY1" fmla="*/ 1962025 h 2730557"/>
              <a:gd name="connsiteX2" fmla="*/ 1514022 w 1519273"/>
              <a:gd name="connsiteY2" fmla="*/ 2730557 h 2730557"/>
              <a:gd name="connsiteX3" fmla="*/ 727303 w 1519273"/>
              <a:gd name="connsiteY3" fmla="*/ 2546768 h 2730557"/>
              <a:gd name="connsiteX4" fmla="*/ 727302 w 1519273"/>
              <a:gd name="connsiteY4" fmla="*/ 948097 h 2730557"/>
              <a:gd name="connsiteX0" fmla="*/ 727302 w 1519273"/>
              <a:gd name="connsiteY0" fmla="*/ 948097 h 2730557"/>
              <a:gd name="connsiteX1" fmla="*/ 1330251 w 1519273"/>
              <a:gd name="connsiteY1" fmla="*/ 708 h 2730557"/>
              <a:gd name="connsiteX2" fmla="*/ 0 w 1519273"/>
              <a:gd name="connsiteY2" fmla="*/ 470634 h 2730557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0 w 909937"/>
              <a:gd name="connsiteY0" fmla="*/ 1402088 h 3184548"/>
              <a:gd name="connsiteX1" fmla="*/ 737092 w 909937"/>
              <a:gd name="connsiteY1" fmla="*/ 2416016 h 3184548"/>
              <a:gd name="connsiteX2" fmla="*/ 786720 w 909937"/>
              <a:gd name="connsiteY2" fmla="*/ 3184548 h 3184548"/>
              <a:gd name="connsiteX3" fmla="*/ 1 w 909937"/>
              <a:gd name="connsiteY3" fmla="*/ 3000759 h 3184548"/>
              <a:gd name="connsiteX4" fmla="*/ 0 w 909937"/>
              <a:gd name="connsiteY4" fmla="*/ 1402088 h 3184548"/>
              <a:gd name="connsiteX0" fmla="*/ 0 w 909937"/>
              <a:gd name="connsiteY0" fmla="*/ 1402088 h 3184548"/>
              <a:gd name="connsiteX1" fmla="*/ 410528 w 909937"/>
              <a:gd name="connsiteY1" fmla="*/ 193 h 3184548"/>
              <a:gd name="connsiteX2" fmla="*/ 909822 w 909937"/>
              <a:gd name="connsiteY2" fmla="*/ 1760520 h 3184548"/>
              <a:gd name="connsiteX0" fmla="*/ 0 w 910177"/>
              <a:gd name="connsiteY0" fmla="*/ 1401894 h 3184354"/>
              <a:gd name="connsiteX1" fmla="*/ 737092 w 910177"/>
              <a:gd name="connsiteY1" fmla="*/ 2415822 h 3184354"/>
              <a:gd name="connsiteX2" fmla="*/ 786720 w 910177"/>
              <a:gd name="connsiteY2" fmla="*/ 3184354 h 3184354"/>
              <a:gd name="connsiteX3" fmla="*/ 1 w 910177"/>
              <a:gd name="connsiteY3" fmla="*/ 3000565 h 3184354"/>
              <a:gd name="connsiteX4" fmla="*/ 0 w 910177"/>
              <a:gd name="connsiteY4" fmla="*/ 1401894 h 3184354"/>
              <a:gd name="connsiteX0" fmla="*/ 0 w 910177"/>
              <a:gd name="connsiteY0" fmla="*/ 1401894 h 3184354"/>
              <a:gd name="connsiteX1" fmla="*/ 410528 w 910177"/>
              <a:gd name="connsiteY1" fmla="*/ -1 h 3184354"/>
              <a:gd name="connsiteX2" fmla="*/ 909822 w 910177"/>
              <a:gd name="connsiteY2" fmla="*/ 1760326 h 3184354"/>
              <a:gd name="connsiteX0" fmla="*/ 0 w 962958"/>
              <a:gd name="connsiteY0" fmla="*/ 1172456 h 2954916"/>
              <a:gd name="connsiteX1" fmla="*/ 737092 w 962958"/>
              <a:gd name="connsiteY1" fmla="*/ 2186384 h 2954916"/>
              <a:gd name="connsiteX2" fmla="*/ 786720 w 962958"/>
              <a:gd name="connsiteY2" fmla="*/ 2954916 h 2954916"/>
              <a:gd name="connsiteX3" fmla="*/ 1 w 962958"/>
              <a:gd name="connsiteY3" fmla="*/ 2771127 h 2954916"/>
              <a:gd name="connsiteX4" fmla="*/ 0 w 962958"/>
              <a:gd name="connsiteY4" fmla="*/ 1172456 h 2954916"/>
              <a:gd name="connsiteX0" fmla="*/ 0 w 962958"/>
              <a:gd name="connsiteY0" fmla="*/ 1172456 h 2954916"/>
              <a:gd name="connsiteX1" fmla="*/ 800236 w 962958"/>
              <a:gd name="connsiteY1" fmla="*/ 1 h 2954916"/>
              <a:gd name="connsiteX2" fmla="*/ 909822 w 962958"/>
              <a:gd name="connsiteY2" fmla="*/ 1530888 h 2954916"/>
              <a:gd name="connsiteX0" fmla="*/ 0 w 924470"/>
              <a:gd name="connsiteY0" fmla="*/ 1172454 h 2954914"/>
              <a:gd name="connsiteX1" fmla="*/ 737092 w 924470"/>
              <a:gd name="connsiteY1" fmla="*/ 2186382 h 2954914"/>
              <a:gd name="connsiteX2" fmla="*/ 786720 w 924470"/>
              <a:gd name="connsiteY2" fmla="*/ 2954914 h 2954914"/>
              <a:gd name="connsiteX3" fmla="*/ 1 w 924470"/>
              <a:gd name="connsiteY3" fmla="*/ 2771125 h 2954914"/>
              <a:gd name="connsiteX4" fmla="*/ 0 w 924470"/>
              <a:gd name="connsiteY4" fmla="*/ 1172454 h 2954914"/>
              <a:gd name="connsiteX0" fmla="*/ 0 w 924470"/>
              <a:gd name="connsiteY0" fmla="*/ 1172454 h 2954914"/>
              <a:gd name="connsiteX1" fmla="*/ 800236 w 924470"/>
              <a:gd name="connsiteY1" fmla="*/ -1 h 2954914"/>
              <a:gd name="connsiteX2" fmla="*/ 798115 w 924470"/>
              <a:gd name="connsiteY2" fmla="*/ 1563468 h 2954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24470" h="2954914" stroke="0" extrusionOk="0">
                <a:moveTo>
                  <a:pt x="0" y="1172454"/>
                </a:moveTo>
                <a:cubicBezTo>
                  <a:pt x="325588" y="1172454"/>
                  <a:pt x="618002" y="1574692"/>
                  <a:pt x="737092" y="2186382"/>
                </a:cubicBezTo>
                <a:cubicBezTo>
                  <a:pt x="784612" y="2430465"/>
                  <a:pt x="801656" y="2694398"/>
                  <a:pt x="786720" y="2954914"/>
                </a:cubicBezTo>
                <a:lnTo>
                  <a:pt x="1" y="2771125"/>
                </a:lnTo>
                <a:cubicBezTo>
                  <a:pt x="1" y="2238235"/>
                  <a:pt x="0" y="1705344"/>
                  <a:pt x="0" y="1172454"/>
                </a:cubicBezTo>
                <a:close/>
              </a:path>
              <a:path w="924470" h="2954914" fill="none">
                <a:moveTo>
                  <a:pt x="0" y="1172454"/>
                </a:moveTo>
                <a:cubicBezTo>
                  <a:pt x="325588" y="1172454"/>
                  <a:pt x="853793" y="79506"/>
                  <a:pt x="800236" y="-1"/>
                </a:cubicBezTo>
                <a:cubicBezTo>
                  <a:pt x="1075583" y="428747"/>
                  <a:pt x="808864" y="1542203"/>
                  <a:pt x="798115" y="1563468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10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0549" y="5321249"/>
            <a:ext cx="1255276" cy="76064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14:cNvPr>
              <p14:cNvContentPartPr/>
              <p14:nvPr/>
            </p14:nvContentPartPr>
            <p14:xfrm>
              <a:off x="615566" y="131486"/>
              <a:ext cx="8951760" cy="6197400"/>
            </p14:xfrm>
          </p:contentPart>
        </mc:Choice>
        <mc:Fallback xmlns="">
          <p:pic>
            <p:nvPicPr>
              <p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06566" y="122486"/>
                <a:ext cx="8969400" cy="62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14:cNvPr>
              <p14:cNvContentPartPr/>
              <p14:nvPr/>
            </p14:nvContentPartPr>
            <p14:xfrm>
              <a:off x="344523" y="377154"/>
              <a:ext cx="8904960" cy="6281280"/>
            </p14:xfrm>
          </p:contentPart>
        </mc:Choice>
        <mc:Fallback xmlns="">
          <p:pic>
            <p:nvPicPr>
              <p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35523" y="368154"/>
                <a:ext cx="8922600" cy="6298920"/>
              </a:xfrm>
              <a:prstGeom prst="rect">
                <a:avLst/>
              </a:prstGeom>
            </p:spPr>
          </p:pic>
        </mc:Fallback>
      </mc:AlternateContent>
      <p:sp>
        <p:nvSpPr>
          <p:cNvPr id="75" name="Tankeboble: sky 74">
            <a:extLst>
              <a:ext uri="{FF2B5EF4-FFF2-40B4-BE49-F238E27FC236}">
                <a16:creationId xmlns:a16="http://schemas.microsoft.com/office/drawing/2014/main" id="{B4D27F6A-3A3A-4825-AD9A-63938C4E5B54}"/>
              </a:ext>
            </a:extLst>
          </p:cNvPr>
          <p:cNvSpPr>
            <a:spLocks noChangeAspect="1"/>
          </p:cNvSpPr>
          <p:nvPr/>
        </p:nvSpPr>
        <p:spPr>
          <a:xfrm flipH="1">
            <a:off x="6062338" y="1311096"/>
            <a:ext cx="2396177" cy="1181871"/>
          </a:xfrm>
          <a:prstGeom prst="cloudCallout">
            <a:avLst>
              <a:gd name="adj1" fmla="val 33567"/>
              <a:gd name="adj2" fmla="val 74767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53" name="Håndskrift 152">
                <a:extLst>
                  <a:ext uri="{FF2B5EF4-FFF2-40B4-BE49-F238E27FC236}">
                    <a16:creationId xmlns:a16="http://schemas.microsoft.com/office/drawing/2014/main" id="{8FFDC456-3E00-459C-922E-311727CE5F76}"/>
                  </a:ext>
                </a:extLst>
              </p14:cNvPr>
              <p14:cNvContentPartPr/>
              <p14:nvPr/>
            </p14:nvContentPartPr>
            <p14:xfrm>
              <a:off x="2521960" y="1646090"/>
              <a:ext cx="236160" cy="128880"/>
            </p14:xfrm>
          </p:contentPart>
        </mc:Choice>
        <mc:Fallback xmlns="">
          <p:pic>
            <p:nvPicPr>
              <p:cNvPr id="153" name="Håndskrift 152">
                <a:extLst>
                  <a:ext uri="{FF2B5EF4-FFF2-40B4-BE49-F238E27FC236}">
                    <a16:creationId xmlns:a16="http://schemas.microsoft.com/office/drawing/2014/main" id="{8FFDC456-3E00-459C-922E-311727CE5F76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03960" y="1628090"/>
                <a:ext cx="271800" cy="164520"/>
              </a:xfrm>
              <a:prstGeom prst="rect">
                <a:avLst/>
              </a:prstGeom>
            </p:spPr>
          </p:pic>
        </mc:Fallback>
      </mc:AlternateContent>
      <p:grpSp>
        <p:nvGrpSpPr>
          <p:cNvPr id="221" name="Gruppe 220">
            <a:extLst>
              <a:ext uri="{FF2B5EF4-FFF2-40B4-BE49-F238E27FC236}">
                <a16:creationId xmlns:a16="http://schemas.microsoft.com/office/drawing/2014/main" id="{0DA34EB2-9344-4942-A76E-E7C7561A89A1}"/>
              </a:ext>
            </a:extLst>
          </p:cNvPr>
          <p:cNvGrpSpPr/>
          <p:nvPr/>
        </p:nvGrpSpPr>
        <p:grpSpPr>
          <a:xfrm>
            <a:off x="3784480" y="3168170"/>
            <a:ext cx="610200" cy="375480"/>
            <a:chOff x="3784480" y="3168170"/>
            <a:chExt cx="610200" cy="375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165" name="Håndskrift 164">
                  <a:extLst>
                    <a:ext uri="{FF2B5EF4-FFF2-40B4-BE49-F238E27FC236}">
                      <a16:creationId xmlns:a16="http://schemas.microsoft.com/office/drawing/2014/main" id="{06C85C8B-B0FD-43C6-802B-AEB10F282D5A}"/>
                    </a:ext>
                  </a:extLst>
                </p14:cNvPr>
                <p14:cNvContentPartPr/>
                <p14:nvPr/>
              </p14:nvContentPartPr>
              <p14:xfrm>
                <a:off x="3790600" y="3270050"/>
                <a:ext cx="360" cy="360"/>
              </p14:xfrm>
            </p:contentPart>
          </mc:Choice>
          <mc:Fallback xmlns="">
            <p:pic>
              <p:nvPicPr>
                <p:cNvPr id="165" name="Håndskrift 164">
                  <a:extLst>
                    <a:ext uri="{FF2B5EF4-FFF2-40B4-BE49-F238E27FC236}">
                      <a16:creationId xmlns:a16="http://schemas.microsoft.com/office/drawing/2014/main" id="{06C85C8B-B0FD-43C6-802B-AEB10F282D5A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3754600" y="323405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166" name="Håndskrift 165">
                  <a:extLst>
                    <a:ext uri="{FF2B5EF4-FFF2-40B4-BE49-F238E27FC236}">
                      <a16:creationId xmlns:a16="http://schemas.microsoft.com/office/drawing/2014/main" id="{1F605716-E545-42B4-A96E-F9779C7C1876}"/>
                    </a:ext>
                  </a:extLst>
                </p14:cNvPr>
                <p14:cNvContentPartPr/>
                <p14:nvPr/>
              </p14:nvContentPartPr>
              <p14:xfrm>
                <a:off x="3809680" y="3187610"/>
                <a:ext cx="360" cy="360"/>
              </p14:xfrm>
            </p:contentPart>
          </mc:Choice>
          <mc:Fallback xmlns="">
            <p:pic>
              <p:nvPicPr>
                <p:cNvPr id="166" name="Håndskrift 165">
                  <a:extLst>
                    <a:ext uri="{FF2B5EF4-FFF2-40B4-BE49-F238E27FC236}">
                      <a16:creationId xmlns:a16="http://schemas.microsoft.com/office/drawing/2014/main" id="{1F605716-E545-42B4-A96E-F9779C7C1876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3773680" y="315161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168" name="Håndskrift 167">
                  <a:extLst>
                    <a:ext uri="{FF2B5EF4-FFF2-40B4-BE49-F238E27FC236}">
                      <a16:creationId xmlns:a16="http://schemas.microsoft.com/office/drawing/2014/main" id="{F576F3A6-DEAC-495B-98AF-52B4352EEE07}"/>
                    </a:ext>
                  </a:extLst>
                </p14:cNvPr>
                <p14:cNvContentPartPr/>
                <p14:nvPr/>
              </p14:nvContentPartPr>
              <p14:xfrm>
                <a:off x="3860440" y="3168170"/>
                <a:ext cx="360" cy="360"/>
              </p14:xfrm>
            </p:contentPart>
          </mc:Choice>
          <mc:Fallback xmlns="">
            <p:pic>
              <p:nvPicPr>
                <p:cNvPr id="168" name="Håndskrift 167">
                  <a:extLst>
                    <a:ext uri="{FF2B5EF4-FFF2-40B4-BE49-F238E27FC236}">
                      <a16:creationId xmlns:a16="http://schemas.microsoft.com/office/drawing/2014/main" id="{F576F3A6-DEAC-495B-98AF-52B4352EEE07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3824440" y="313217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170" name="Håndskrift 169">
                  <a:extLst>
                    <a:ext uri="{FF2B5EF4-FFF2-40B4-BE49-F238E27FC236}">
                      <a16:creationId xmlns:a16="http://schemas.microsoft.com/office/drawing/2014/main" id="{FB608AFD-C2C4-45D8-8B1F-91D0A71A08B9}"/>
                    </a:ext>
                  </a:extLst>
                </p14:cNvPr>
                <p14:cNvContentPartPr/>
                <p14:nvPr/>
              </p14:nvContentPartPr>
              <p14:xfrm>
                <a:off x="3905080" y="3200210"/>
                <a:ext cx="360" cy="360"/>
              </p14:xfrm>
            </p:contentPart>
          </mc:Choice>
          <mc:Fallback xmlns="">
            <p:pic>
              <p:nvPicPr>
                <p:cNvPr id="170" name="Håndskrift 169">
                  <a:extLst>
                    <a:ext uri="{FF2B5EF4-FFF2-40B4-BE49-F238E27FC236}">
                      <a16:creationId xmlns:a16="http://schemas.microsoft.com/office/drawing/2014/main" id="{FB608AFD-C2C4-45D8-8B1F-91D0A71A08B9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3869080" y="316421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171" name="Håndskrift 170">
                  <a:extLst>
                    <a:ext uri="{FF2B5EF4-FFF2-40B4-BE49-F238E27FC236}">
                      <a16:creationId xmlns:a16="http://schemas.microsoft.com/office/drawing/2014/main" id="{69AE968C-E7FC-4716-9191-E8CAD87887D8}"/>
                    </a:ext>
                  </a:extLst>
                </p14:cNvPr>
                <p14:cNvContentPartPr/>
                <p14:nvPr/>
              </p14:nvContentPartPr>
              <p14:xfrm>
                <a:off x="3905080" y="3257090"/>
                <a:ext cx="360" cy="360"/>
              </p14:xfrm>
            </p:contentPart>
          </mc:Choice>
          <mc:Fallback xmlns="">
            <p:pic>
              <p:nvPicPr>
                <p:cNvPr id="171" name="Håndskrift 170">
                  <a:extLst>
                    <a:ext uri="{FF2B5EF4-FFF2-40B4-BE49-F238E27FC236}">
                      <a16:creationId xmlns:a16="http://schemas.microsoft.com/office/drawing/2014/main" id="{69AE968C-E7FC-4716-9191-E8CAD87887D8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3869080" y="322109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173" name="Håndskrift 172">
                  <a:extLst>
                    <a:ext uri="{FF2B5EF4-FFF2-40B4-BE49-F238E27FC236}">
                      <a16:creationId xmlns:a16="http://schemas.microsoft.com/office/drawing/2014/main" id="{3B8CBB77-464C-4872-AC8C-495D4903986A}"/>
                    </a:ext>
                  </a:extLst>
                </p14:cNvPr>
                <p14:cNvContentPartPr/>
                <p14:nvPr/>
              </p14:nvContentPartPr>
              <p14:xfrm>
                <a:off x="3828760" y="3276170"/>
                <a:ext cx="360" cy="360"/>
              </p14:xfrm>
            </p:contentPart>
          </mc:Choice>
          <mc:Fallback xmlns="">
            <p:pic>
              <p:nvPicPr>
                <p:cNvPr id="173" name="Håndskrift 172">
                  <a:extLst>
                    <a:ext uri="{FF2B5EF4-FFF2-40B4-BE49-F238E27FC236}">
                      <a16:creationId xmlns:a16="http://schemas.microsoft.com/office/drawing/2014/main" id="{3B8CBB77-464C-4872-AC8C-495D4903986A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3792760" y="324017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175" name="Håndskrift 174">
                  <a:extLst>
                    <a:ext uri="{FF2B5EF4-FFF2-40B4-BE49-F238E27FC236}">
                      <a16:creationId xmlns:a16="http://schemas.microsoft.com/office/drawing/2014/main" id="{B784A3CB-D427-4E4B-B4E0-FBEFACD82AF4}"/>
                    </a:ext>
                  </a:extLst>
                </p14:cNvPr>
                <p14:cNvContentPartPr/>
                <p14:nvPr/>
              </p14:nvContentPartPr>
              <p14:xfrm>
                <a:off x="3866920" y="3250970"/>
                <a:ext cx="2880" cy="360"/>
              </p14:xfrm>
            </p:contentPart>
          </mc:Choice>
          <mc:Fallback xmlns="">
            <p:pic>
              <p:nvPicPr>
                <p:cNvPr id="175" name="Håndskrift 174">
                  <a:extLst>
                    <a:ext uri="{FF2B5EF4-FFF2-40B4-BE49-F238E27FC236}">
                      <a16:creationId xmlns:a16="http://schemas.microsoft.com/office/drawing/2014/main" id="{B784A3CB-D427-4E4B-B4E0-FBEFACD82AF4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3830920" y="3214970"/>
                  <a:ext cx="7452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176" name="Håndskrift 175">
                  <a:extLst>
                    <a:ext uri="{FF2B5EF4-FFF2-40B4-BE49-F238E27FC236}">
                      <a16:creationId xmlns:a16="http://schemas.microsoft.com/office/drawing/2014/main" id="{3EBE923D-2848-43AA-B0B2-8F5B52F7F6EB}"/>
                    </a:ext>
                  </a:extLst>
                </p14:cNvPr>
                <p14:cNvContentPartPr/>
                <p14:nvPr/>
              </p14:nvContentPartPr>
              <p14:xfrm>
                <a:off x="3784480" y="3218930"/>
                <a:ext cx="360" cy="360"/>
              </p14:xfrm>
            </p:contentPart>
          </mc:Choice>
          <mc:Fallback xmlns="">
            <p:pic>
              <p:nvPicPr>
                <p:cNvPr id="176" name="Håndskrift 175">
                  <a:extLst>
                    <a:ext uri="{FF2B5EF4-FFF2-40B4-BE49-F238E27FC236}">
                      <a16:creationId xmlns:a16="http://schemas.microsoft.com/office/drawing/2014/main" id="{3EBE923D-2848-43AA-B0B2-8F5B52F7F6EB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3748480" y="318293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177" name="Håndskrift 176">
                  <a:extLst>
                    <a:ext uri="{FF2B5EF4-FFF2-40B4-BE49-F238E27FC236}">
                      <a16:creationId xmlns:a16="http://schemas.microsoft.com/office/drawing/2014/main" id="{ADF26C02-FA83-4E6D-9DC2-3B12D7A40860}"/>
                    </a:ext>
                  </a:extLst>
                </p14:cNvPr>
                <p14:cNvContentPartPr/>
                <p14:nvPr/>
              </p14:nvContentPartPr>
              <p14:xfrm>
                <a:off x="3828760" y="3210290"/>
                <a:ext cx="360" cy="2880"/>
              </p14:xfrm>
            </p:contentPart>
          </mc:Choice>
          <mc:Fallback xmlns="">
            <p:pic>
              <p:nvPicPr>
                <p:cNvPr id="177" name="Håndskrift 176">
                  <a:extLst>
                    <a:ext uri="{FF2B5EF4-FFF2-40B4-BE49-F238E27FC236}">
                      <a16:creationId xmlns:a16="http://schemas.microsoft.com/office/drawing/2014/main" id="{ADF26C02-FA83-4E6D-9DC2-3B12D7A40860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3792760" y="3174290"/>
                  <a:ext cx="7200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179" name="Håndskrift 178">
                  <a:extLst>
                    <a:ext uri="{FF2B5EF4-FFF2-40B4-BE49-F238E27FC236}">
                      <a16:creationId xmlns:a16="http://schemas.microsoft.com/office/drawing/2014/main" id="{054FF6D6-7CCA-4C62-BB16-782C900DACCA}"/>
                    </a:ext>
                  </a:extLst>
                </p14:cNvPr>
                <p14:cNvContentPartPr/>
                <p14:nvPr/>
              </p14:nvContentPartPr>
              <p14:xfrm>
                <a:off x="4076440" y="3244490"/>
                <a:ext cx="360" cy="360"/>
              </p14:xfrm>
            </p:contentPart>
          </mc:Choice>
          <mc:Fallback xmlns="">
            <p:pic>
              <p:nvPicPr>
                <p:cNvPr id="179" name="Håndskrift 178">
                  <a:extLst>
                    <a:ext uri="{FF2B5EF4-FFF2-40B4-BE49-F238E27FC236}">
                      <a16:creationId xmlns:a16="http://schemas.microsoft.com/office/drawing/2014/main" id="{054FF6D6-7CCA-4C62-BB16-782C900DACCA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4040440" y="320849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181" name="Håndskrift 180">
                  <a:extLst>
                    <a:ext uri="{FF2B5EF4-FFF2-40B4-BE49-F238E27FC236}">
                      <a16:creationId xmlns:a16="http://schemas.microsoft.com/office/drawing/2014/main" id="{B11ED7F7-80E6-4F86-BDDD-4BF0CC23B046}"/>
                    </a:ext>
                  </a:extLst>
                </p14:cNvPr>
                <p14:cNvContentPartPr/>
                <p14:nvPr/>
              </p14:nvContentPartPr>
              <p14:xfrm>
                <a:off x="4089040" y="3180770"/>
                <a:ext cx="360" cy="360"/>
              </p14:xfrm>
            </p:contentPart>
          </mc:Choice>
          <mc:Fallback xmlns="">
            <p:pic>
              <p:nvPicPr>
                <p:cNvPr id="181" name="Håndskrift 180">
                  <a:extLst>
                    <a:ext uri="{FF2B5EF4-FFF2-40B4-BE49-F238E27FC236}">
                      <a16:creationId xmlns:a16="http://schemas.microsoft.com/office/drawing/2014/main" id="{B11ED7F7-80E6-4F86-BDDD-4BF0CC23B046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4053040" y="314477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183" name="Håndskrift 182">
                  <a:extLst>
                    <a:ext uri="{FF2B5EF4-FFF2-40B4-BE49-F238E27FC236}">
                      <a16:creationId xmlns:a16="http://schemas.microsoft.com/office/drawing/2014/main" id="{96734AD2-7063-4BBD-A91E-DD546245AB24}"/>
                    </a:ext>
                  </a:extLst>
                </p14:cNvPr>
                <p14:cNvContentPartPr/>
                <p14:nvPr/>
              </p14:nvContentPartPr>
              <p14:xfrm>
                <a:off x="4127200" y="3168170"/>
                <a:ext cx="360" cy="360"/>
              </p14:xfrm>
            </p:contentPart>
          </mc:Choice>
          <mc:Fallback xmlns="">
            <p:pic>
              <p:nvPicPr>
                <p:cNvPr id="183" name="Håndskrift 182">
                  <a:extLst>
                    <a:ext uri="{FF2B5EF4-FFF2-40B4-BE49-F238E27FC236}">
                      <a16:creationId xmlns:a16="http://schemas.microsoft.com/office/drawing/2014/main" id="{96734AD2-7063-4BBD-A91E-DD546245AB24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4091200" y="313217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184" name="Håndskrift 183">
                  <a:extLst>
                    <a:ext uri="{FF2B5EF4-FFF2-40B4-BE49-F238E27FC236}">
                      <a16:creationId xmlns:a16="http://schemas.microsoft.com/office/drawing/2014/main" id="{622B64D6-0868-4310-8A3B-CE6C47CBB1A0}"/>
                    </a:ext>
                  </a:extLst>
                </p14:cNvPr>
                <p14:cNvContentPartPr/>
                <p14:nvPr/>
              </p14:nvContentPartPr>
              <p14:xfrm>
                <a:off x="4177960" y="3187610"/>
                <a:ext cx="360" cy="360"/>
              </p14:xfrm>
            </p:contentPart>
          </mc:Choice>
          <mc:Fallback xmlns="">
            <p:pic>
              <p:nvPicPr>
                <p:cNvPr id="184" name="Håndskrift 183">
                  <a:extLst>
                    <a:ext uri="{FF2B5EF4-FFF2-40B4-BE49-F238E27FC236}">
                      <a16:creationId xmlns:a16="http://schemas.microsoft.com/office/drawing/2014/main" id="{622B64D6-0868-4310-8A3B-CE6C47CBB1A0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4141960" y="315161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185" name="Håndskrift 184">
                  <a:extLst>
                    <a:ext uri="{FF2B5EF4-FFF2-40B4-BE49-F238E27FC236}">
                      <a16:creationId xmlns:a16="http://schemas.microsoft.com/office/drawing/2014/main" id="{AE2D8DC2-40ED-4FDA-8341-EA9EEE48B20A}"/>
                    </a:ext>
                  </a:extLst>
                </p14:cNvPr>
                <p14:cNvContentPartPr/>
                <p14:nvPr/>
              </p14:nvContentPartPr>
              <p14:xfrm>
                <a:off x="4177960" y="3218930"/>
                <a:ext cx="360" cy="360"/>
              </p14:xfrm>
            </p:contentPart>
          </mc:Choice>
          <mc:Fallback xmlns="">
            <p:pic>
              <p:nvPicPr>
                <p:cNvPr id="185" name="Håndskrift 184">
                  <a:extLst>
                    <a:ext uri="{FF2B5EF4-FFF2-40B4-BE49-F238E27FC236}">
                      <a16:creationId xmlns:a16="http://schemas.microsoft.com/office/drawing/2014/main" id="{AE2D8DC2-40ED-4FDA-8341-EA9EEE48B20A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4141960" y="318293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186" name="Håndskrift 185">
                  <a:extLst>
                    <a:ext uri="{FF2B5EF4-FFF2-40B4-BE49-F238E27FC236}">
                      <a16:creationId xmlns:a16="http://schemas.microsoft.com/office/drawing/2014/main" id="{5B4120D2-72AA-4012-BC9A-0C48E273A703}"/>
                    </a:ext>
                  </a:extLst>
                </p14:cNvPr>
                <p14:cNvContentPartPr/>
                <p14:nvPr/>
              </p14:nvContentPartPr>
              <p14:xfrm>
                <a:off x="4162840" y="3250970"/>
                <a:ext cx="2880" cy="360"/>
              </p14:xfrm>
            </p:contentPart>
          </mc:Choice>
          <mc:Fallback xmlns="">
            <p:pic>
              <p:nvPicPr>
                <p:cNvPr id="186" name="Håndskrift 185">
                  <a:extLst>
                    <a:ext uri="{FF2B5EF4-FFF2-40B4-BE49-F238E27FC236}">
                      <a16:creationId xmlns:a16="http://schemas.microsoft.com/office/drawing/2014/main" id="{5B4120D2-72AA-4012-BC9A-0C48E273A703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4126840" y="3214970"/>
                  <a:ext cx="7452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187" name="Håndskrift 186">
                  <a:extLst>
                    <a:ext uri="{FF2B5EF4-FFF2-40B4-BE49-F238E27FC236}">
                      <a16:creationId xmlns:a16="http://schemas.microsoft.com/office/drawing/2014/main" id="{D1C89E0F-E2C1-4945-B8BB-567BDD307B04}"/>
                    </a:ext>
                  </a:extLst>
                </p14:cNvPr>
                <p14:cNvContentPartPr/>
                <p14:nvPr/>
              </p14:nvContentPartPr>
              <p14:xfrm>
                <a:off x="4108120" y="3257090"/>
                <a:ext cx="360" cy="6840"/>
              </p14:xfrm>
            </p:contentPart>
          </mc:Choice>
          <mc:Fallback xmlns="">
            <p:pic>
              <p:nvPicPr>
                <p:cNvPr id="187" name="Håndskrift 186">
                  <a:extLst>
                    <a:ext uri="{FF2B5EF4-FFF2-40B4-BE49-F238E27FC236}">
                      <a16:creationId xmlns:a16="http://schemas.microsoft.com/office/drawing/2014/main" id="{D1C89E0F-E2C1-4945-B8BB-567BDD307B04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4072120" y="3221090"/>
                  <a:ext cx="7200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188" name="Håndskrift 187">
                  <a:extLst>
                    <a:ext uri="{FF2B5EF4-FFF2-40B4-BE49-F238E27FC236}">
                      <a16:creationId xmlns:a16="http://schemas.microsoft.com/office/drawing/2014/main" id="{BEC0FB9D-2244-4058-92BF-0E709B03BB8D}"/>
                    </a:ext>
                  </a:extLst>
                </p14:cNvPr>
                <p14:cNvContentPartPr/>
                <p14:nvPr/>
              </p14:nvContentPartPr>
              <p14:xfrm>
                <a:off x="4108120" y="3206330"/>
                <a:ext cx="6840" cy="360"/>
              </p14:xfrm>
            </p:contentPart>
          </mc:Choice>
          <mc:Fallback xmlns="">
            <p:pic>
              <p:nvPicPr>
                <p:cNvPr id="188" name="Håndskrift 187">
                  <a:extLst>
                    <a:ext uri="{FF2B5EF4-FFF2-40B4-BE49-F238E27FC236}">
                      <a16:creationId xmlns:a16="http://schemas.microsoft.com/office/drawing/2014/main" id="{BEC0FB9D-2244-4058-92BF-0E709B03BB8D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4072120" y="3170330"/>
                  <a:ext cx="7848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189" name="Håndskrift 188">
                  <a:extLst>
                    <a:ext uri="{FF2B5EF4-FFF2-40B4-BE49-F238E27FC236}">
                      <a16:creationId xmlns:a16="http://schemas.microsoft.com/office/drawing/2014/main" id="{73175A27-8F3C-460B-8D0A-802F001F0BE3}"/>
                    </a:ext>
                  </a:extLst>
                </p14:cNvPr>
                <p14:cNvContentPartPr/>
                <p14:nvPr/>
              </p14:nvContentPartPr>
              <p14:xfrm>
                <a:off x="4177960" y="3212810"/>
                <a:ext cx="2880" cy="360"/>
              </p14:xfrm>
            </p:contentPart>
          </mc:Choice>
          <mc:Fallback xmlns="">
            <p:pic>
              <p:nvPicPr>
                <p:cNvPr id="189" name="Håndskrift 188">
                  <a:extLst>
                    <a:ext uri="{FF2B5EF4-FFF2-40B4-BE49-F238E27FC236}">
                      <a16:creationId xmlns:a16="http://schemas.microsoft.com/office/drawing/2014/main" id="{73175A27-8F3C-460B-8D0A-802F001F0BE3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4136817" y="3176810"/>
                  <a:ext cx="84754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191" name="Håndskrift 190">
                  <a:extLst>
                    <a:ext uri="{FF2B5EF4-FFF2-40B4-BE49-F238E27FC236}">
                      <a16:creationId xmlns:a16="http://schemas.microsoft.com/office/drawing/2014/main" id="{0472E769-2A26-47A8-BC82-52745DFDB123}"/>
                    </a:ext>
                  </a:extLst>
                </p14:cNvPr>
                <p14:cNvContentPartPr/>
                <p14:nvPr/>
              </p14:nvContentPartPr>
              <p14:xfrm>
                <a:off x="4329880" y="3334850"/>
                <a:ext cx="3600" cy="5400"/>
              </p14:xfrm>
            </p:contentPart>
          </mc:Choice>
          <mc:Fallback xmlns="">
            <p:pic>
              <p:nvPicPr>
                <p:cNvPr id="191" name="Håndskrift 190">
                  <a:extLst>
                    <a:ext uri="{FF2B5EF4-FFF2-40B4-BE49-F238E27FC236}">
                      <a16:creationId xmlns:a16="http://schemas.microsoft.com/office/drawing/2014/main" id="{0472E769-2A26-47A8-BC82-52745DFDB123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4297153" y="3301100"/>
                  <a:ext cx="68727" cy="725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193" name="Håndskrift 192">
                  <a:extLst>
                    <a:ext uri="{FF2B5EF4-FFF2-40B4-BE49-F238E27FC236}">
                      <a16:creationId xmlns:a16="http://schemas.microsoft.com/office/drawing/2014/main" id="{0BF1C25A-1914-482F-B180-CB427E1D6977}"/>
                    </a:ext>
                  </a:extLst>
                </p14:cNvPr>
                <p14:cNvContentPartPr/>
                <p14:nvPr/>
              </p14:nvContentPartPr>
              <p14:xfrm>
                <a:off x="4305040" y="3365090"/>
                <a:ext cx="360" cy="6840"/>
              </p14:xfrm>
            </p:contentPart>
          </mc:Choice>
          <mc:Fallback xmlns="">
            <p:pic>
              <p:nvPicPr>
                <p:cNvPr id="193" name="Håndskrift 192">
                  <a:extLst>
                    <a:ext uri="{FF2B5EF4-FFF2-40B4-BE49-F238E27FC236}">
                      <a16:creationId xmlns:a16="http://schemas.microsoft.com/office/drawing/2014/main" id="{0BF1C25A-1914-482F-B180-CB427E1D6977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4269040" y="3329090"/>
                  <a:ext cx="7200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194" name="Håndskrift 193">
                  <a:extLst>
                    <a:ext uri="{FF2B5EF4-FFF2-40B4-BE49-F238E27FC236}">
                      <a16:creationId xmlns:a16="http://schemas.microsoft.com/office/drawing/2014/main" id="{79BC029C-F4AE-4F55-A753-FE97F99C55AF}"/>
                    </a:ext>
                  </a:extLst>
                </p14:cNvPr>
                <p14:cNvContentPartPr/>
                <p14:nvPr/>
              </p14:nvContentPartPr>
              <p14:xfrm>
                <a:off x="4317640" y="3403250"/>
                <a:ext cx="23760" cy="360"/>
              </p14:xfrm>
            </p:contentPart>
          </mc:Choice>
          <mc:Fallback xmlns="">
            <p:pic>
              <p:nvPicPr>
                <p:cNvPr id="194" name="Håndskrift 193">
                  <a:extLst>
                    <a:ext uri="{FF2B5EF4-FFF2-40B4-BE49-F238E27FC236}">
                      <a16:creationId xmlns:a16="http://schemas.microsoft.com/office/drawing/2014/main" id="{79BC029C-F4AE-4F55-A753-FE97F99C55AF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4281640" y="3367250"/>
                  <a:ext cx="954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95" name="Håndskrift 194">
                  <a:extLst>
                    <a:ext uri="{FF2B5EF4-FFF2-40B4-BE49-F238E27FC236}">
                      <a16:creationId xmlns:a16="http://schemas.microsoft.com/office/drawing/2014/main" id="{C400E904-67B8-4A1B-9D79-1C261EC4E800}"/>
                    </a:ext>
                  </a:extLst>
                </p14:cNvPr>
                <p14:cNvContentPartPr/>
                <p14:nvPr/>
              </p14:nvContentPartPr>
              <p14:xfrm>
                <a:off x="4361560" y="3385610"/>
                <a:ext cx="3600" cy="5400"/>
              </p14:xfrm>
            </p:contentPart>
          </mc:Choice>
          <mc:Fallback xmlns="">
            <p:pic>
              <p:nvPicPr>
                <p:cNvPr id="195" name="Håndskrift 194">
                  <a:extLst>
                    <a:ext uri="{FF2B5EF4-FFF2-40B4-BE49-F238E27FC236}">
                      <a16:creationId xmlns:a16="http://schemas.microsoft.com/office/drawing/2014/main" id="{C400E904-67B8-4A1B-9D79-1C261EC4E800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4328833" y="3347039"/>
                  <a:ext cx="68727" cy="8215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96" name="Håndskrift 195">
                  <a:extLst>
                    <a:ext uri="{FF2B5EF4-FFF2-40B4-BE49-F238E27FC236}">
                      <a16:creationId xmlns:a16="http://schemas.microsoft.com/office/drawing/2014/main" id="{B6C5C467-8E9D-4FF9-8A47-0B70E51263D7}"/>
                    </a:ext>
                  </a:extLst>
                </p14:cNvPr>
                <p14:cNvContentPartPr/>
                <p14:nvPr/>
              </p14:nvContentPartPr>
              <p14:xfrm>
                <a:off x="4342840" y="3339890"/>
                <a:ext cx="6840" cy="360"/>
              </p14:xfrm>
            </p:contentPart>
          </mc:Choice>
          <mc:Fallback xmlns="">
            <p:pic>
              <p:nvPicPr>
                <p:cNvPr id="196" name="Håndskrift 195">
                  <a:extLst>
                    <a:ext uri="{FF2B5EF4-FFF2-40B4-BE49-F238E27FC236}">
                      <a16:creationId xmlns:a16="http://schemas.microsoft.com/office/drawing/2014/main" id="{B6C5C467-8E9D-4FF9-8A47-0B70E51263D7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4306840" y="3303890"/>
                  <a:ext cx="7848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197" name="Håndskrift 196">
                  <a:extLst>
                    <a:ext uri="{FF2B5EF4-FFF2-40B4-BE49-F238E27FC236}">
                      <a16:creationId xmlns:a16="http://schemas.microsoft.com/office/drawing/2014/main" id="{8787AB84-FA48-4398-B7C6-E8A68AEE50F6}"/>
                    </a:ext>
                  </a:extLst>
                </p14:cNvPr>
                <p14:cNvContentPartPr/>
                <p14:nvPr/>
              </p14:nvContentPartPr>
              <p14:xfrm>
                <a:off x="4387840" y="3320810"/>
                <a:ext cx="6840" cy="360"/>
              </p14:xfrm>
            </p:contentPart>
          </mc:Choice>
          <mc:Fallback xmlns="">
            <p:pic>
              <p:nvPicPr>
                <p:cNvPr id="197" name="Håndskrift 196">
                  <a:extLst>
                    <a:ext uri="{FF2B5EF4-FFF2-40B4-BE49-F238E27FC236}">
                      <a16:creationId xmlns:a16="http://schemas.microsoft.com/office/drawing/2014/main" id="{8787AB84-FA48-4398-B7C6-E8A68AEE50F6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4351840" y="3284810"/>
                  <a:ext cx="7848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99" name="Håndskrift 198">
                  <a:extLst>
                    <a:ext uri="{FF2B5EF4-FFF2-40B4-BE49-F238E27FC236}">
                      <a16:creationId xmlns:a16="http://schemas.microsoft.com/office/drawing/2014/main" id="{F645612A-A418-4AFE-9323-50713ABD5E10}"/>
                    </a:ext>
                  </a:extLst>
                </p14:cNvPr>
                <p14:cNvContentPartPr/>
                <p14:nvPr/>
              </p14:nvContentPartPr>
              <p14:xfrm>
                <a:off x="4146280" y="3416210"/>
                <a:ext cx="2880" cy="360"/>
              </p14:xfrm>
            </p:contentPart>
          </mc:Choice>
          <mc:Fallback xmlns="">
            <p:pic>
              <p:nvPicPr>
                <p:cNvPr id="199" name="Håndskrift 198">
                  <a:extLst>
                    <a:ext uri="{FF2B5EF4-FFF2-40B4-BE49-F238E27FC236}">
                      <a16:creationId xmlns:a16="http://schemas.microsoft.com/office/drawing/2014/main" id="{F645612A-A418-4AFE-9323-50713ABD5E10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4110280" y="3380210"/>
                  <a:ext cx="7452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201" name="Håndskrift 200">
                  <a:extLst>
                    <a:ext uri="{FF2B5EF4-FFF2-40B4-BE49-F238E27FC236}">
                      <a16:creationId xmlns:a16="http://schemas.microsoft.com/office/drawing/2014/main" id="{F9490E7D-8ABA-4CA1-9526-2C1500319060}"/>
                    </a:ext>
                  </a:extLst>
                </p14:cNvPr>
                <p14:cNvContentPartPr/>
                <p14:nvPr/>
              </p14:nvContentPartPr>
              <p14:xfrm>
                <a:off x="4095520" y="3409370"/>
                <a:ext cx="360" cy="360"/>
              </p14:xfrm>
            </p:contentPart>
          </mc:Choice>
          <mc:Fallback xmlns="">
            <p:pic>
              <p:nvPicPr>
                <p:cNvPr id="201" name="Håndskrift 200">
                  <a:extLst>
                    <a:ext uri="{FF2B5EF4-FFF2-40B4-BE49-F238E27FC236}">
                      <a16:creationId xmlns:a16="http://schemas.microsoft.com/office/drawing/2014/main" id="{F9490E7D-8ABA-4CA1-9526-2C1500319060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4059520" y="337337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202" name="Håndskrift 201">
                  <a:extLst>
                    <a:ext uri="{FF2B5EF4-FFF2-40B4-BE49-F238E27FC236}">
                      <a16:creationId xmlns:a16="http://schemas.microsoft.com/office/drawing/2014/main" id="{F2B416E6-EC39-4FE6-B69B-1934E743AF4B}"/>
                    </a:ext>
                  </a:extLst>
                </p14:cNvPr>
                <p14:cNvContentPartPr/>
                <p14:nvPr/>
              </p14:nvContentPartPr>
              <p14:xfrm>
                <a:off x="4114240" y="3447530"/>
                <a:ext cx="2880" cy="360"/>
              </p14:xfrm>
            </p:contentPart>
          </mc:Choice>
          <mc:Fallback xmlns="">
            <p:pic>
              <p:nvPicPr>
                <p:cNvPr id="202" name="Håndskrift 201">
                  <a:extLst>
                    <a:ext uri="{FF2B5EF4-FFF2-40B4-BE49-F238E27FC236}">
                      <a16:creationId xmlns:a16="http://schemas.microsoft.com/office/drawing/2014/main" id="{F2B416E6-EC39-4FE6-B69B-1934E743AF4B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4078240" y="3411530"/>
                  <a:ext cx="7452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203" name="Håndskrift 202">
                  <a:extLst>
                    <a:ext uri="{FF2B5EF4-FFF2-40B4-BE49-F238E27FC236}">
                      <a16:creationId xmlns:a16="http://schemas.microsoft.com/office/drawing/2014/main" id="{F4FA42B7-C399-485F-8CBC-DD6F440A76F6}"/>
                    </a:ext>
                  </a:extLst>
                </p14:cNvPr>
                <p14:cNvContentPartPr/>
                <p14:nvPr/>
              </p14:nvContentPartPr>
              <p14:xfrm>
                <a:off x="4177960" y="3422330"/>
                <a:ext cx="360" cy="360"/>
              </p14:xfrm>
            </p:contentPart>
          </mc:Choice>
          <mc:Fallback xmlns="">
            <p:pic>
              <p:nvPicPr>
                <p:cNvPr id="203" name="Håndskrift 202">
                  <a:extLst>
                    <a:ext uri="{FF2B5EF4-FFF2-40B4-BE49-F238E27FC236}">
                      <a16:creationId xmlns:a16="http://schemas.microsoft.com/office/drawing/2014/main" id="{F4FA42B7-C399-485F-8CBC-DD6F440A76F6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4141960" y="338633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204" name="Håndskrift 203">
                  <a:extLst>
                    <a:ext uri="{FF2B5EF4-FFF2-40B4-BE49-F238E27FC236}">
                      <a16:creationId xmlns:a16="http://schemas.microsoft.com/office/drawing/2014/main" id="{8CE81036-FC7F-4CC2-932F-2A40D084A2F3}"/>
                    </a:ext>
                  </a:extLst>
                </p14:cNvPr>
                <p14:cNvContentPartPr/>
                <p14:nvPr/>
              </p14:nvContentPartPr>
              <p14:xfrm>
                <a:off x="4147360" y="3466970"/>
                <a:ext cx="11880" cy="360"/>
              </p14:xfrm>
            </p:contentPart>
          </mc:Choice>
          <mc:Fallback xmlns="">
            <p:pic>
              <p:nvPicPr>
                <p:cNvPr id="204" name="Håndskrift 203">
                  <a:extLst>
                    <a:ext uri="{FF2B5EF4-FFF2-40B4-BE49-F238E27FC236}">
                      <a16:creationId xmlns:a16="http://schemas.microsoft.com/office/drawing/2014/main" id="{8CE81036-FC7F-4CC2-932F-2A40D084A2F3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4111360" y="3430970"/>
                  <a:ext cx="8352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205" name="Håndskrift 204">
                  <a:extLst>
                    <a:ext uri="{FF2B5EF4-FFF2-40B4-BE49-F238E27FC236}">
                      <a16:creationId xmlns:a16="http://schemas.microsoft.com/office/drawing/2014/main" id="{99E8EF0B-6793-4CBE-8931-DC4829491627}"/>
                    </a:ext>
                  </a:extLst>
                </p14:cNvPr>
                <p14:cNvContentPartPr/>
                <p14:nvPr/>
              </p14:nvContentPartPr>
              <p14:xfrm>
                <a:off x="4114600" y="3466970"/>
                <a:ext cx="6840" cy="360"/>
              </p14:xfrm>
            </p:contentPart>
          </mc:Choice>
          <mc:Fallback xmlns="">
            <p:pic>
              <p:nvPicPr>
                <p:cNvPr id="205" name="Håndskrift 204">
                  <a:extLst>
                    <a:ext uri="{FF2B5EF4-FFF2-40B4-BE49-F238E27FC236}">
                      <a16:creationId xmlns:a16="http://schemas.microsoft.com/office/drawing/2014/main" id="{99E8EF0B-6793-4CBE-8931-DC4829491627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4078600" y="3430970"/>
                  <a:ext cx="7848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206" name="Håndskrift 205">
                  <a:extLst>
                    <a:ext uri="{FF2B5EF4-FFF2-40B4-BE49-F238E27FC236}">
                      <a16:creationId xmlns:a16="http://schemas.microsoft.com/office/drawing/2014/main" id="{CB355244-6351-4425-A2B5-F4C7710904A8}"/>
                    </a:ext>
                  </a:extLst>
                </p14:cNvPr>
                <p14:cNvContentPartPr/>
                <p14:nvPr/>
              </p14:nvContentPartPr>
              <p14:xfrm>
                <a:off x="4101640" y="3451490"/>
                <a:ext cx="360" cy="2880"/>
              </p14:xfrm>
            </p:contentPart>
          </mc:Choice>
          <mc:Fallback xmlns="">
            <p:pic>
              <p:nvPicPr>
                <p:cNvPr id="206" name="Håndskrift 205">
                  <a:extLst>
                    <a:ext uri="{FF2B5EF4-FFF2-40B4-BE49-F238E27FC236}">
                      <a16:creationId xmlns:a16="http://schemas.microsoft.com/office/drawing/2014/main" id="{CB355244-6351-4425-A2B5-F4C7710904A8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4065640" y="3415490"/>
                  <a:ext cx="7200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207" name="Håndskrift 206">
                  <a:extLst>
                    <a:ext uri="{FF2B5EF4-FFF2-40B4-BE49-F238E27FC236}">
                      <a16:creationId xmlns:a16="http://schemas.microsoft.com/office/drawing/2014/main" id="{A069A071-8C2D-4A87-B5E5-08CF0BEF680B}"/>
                    </a:ext>
                  </a:extLst>
                </p14:cNvPr>
                <p14:cNvContentPartPr/>
                <p14:nvPr/>
              </p14:nvContentPartPr>
              <p14:xfrm>
                <a:off x="3958000" y="3432410"/>
                <a:ext cx="4320" cy="2880"/>
              </p14:xfrm>
            </p:contentPart>
          </mc:Choice>
          <mc:Fallback xmlns="">
            <p:pic>
              <p:nvPicPr>
                <p:cNvPr id="207" name="Håndskrift 206">
                  <a:extLst>
                    <a:ext uri="{FF2B5EF4-FFF2-40B4-BE49-F238E27FC236}">
                      <a16:creationId xmlns:a16="http://schemas.microsoft.com/office/drawing/2014/main" id="{A069A071-8C2D-4A87-B5E5-08CF0BEF680B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3922000" y="3396410"/>
                  <a:ext cx="759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208" name="Håndskrift 207">
                  <a:extLst>
                    <a:ext uri="{FF2B5EF4-FFF2-40B4-BE49-F238E27FC236}">
                      <a16:creationId xmlns:a16="http://schemas.microsoft.com/office/drawing/2014/main" id="{E1276EB2-F457-4389-BB28-3E8E28D0A6A0}"/>
                    </a:ext>
                  </a:extLst>
                </p14:cNvPr>
                <p14:cNvContentPartPr/>
                <p14:nvPr/>
              </p14:nvContentPartPr>
              <p14:xfrm>
                <a:off x="3955840" y="3400730"/>
                <a:ext cx="360" cy="2880"/>
              </p14:xfrm>
            </p:contentPart>
          </mc:Choice>
          <mc:Fallback xmlns="">
            <p:pic>
              <p:nvPicPr>
                <p:cNvPr id="208" name="Håndskrift 207">
                  <a:extLst>
                    <a:ext uri="{FF2B5EF4-FFF2-40B4-BE49-F238E27FC236}">
                      <a16:creationId xmlns:a16="http://schemas.microsoft.com/office/drawing/2014/main" id="{E1276EB2-F457-4389-BB28-3E8E28D0A6A0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3919840" y="3364730"/>
                  <a:ext cx="7200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209" name="Håndskrift 208">
                  <a:extLst>
                    <a:ext uri="{FF2B5EF4-FFF2-40B4-BE49-F238E27FC236}">
                      <a16:creationId xmlns:a16="http://schemas.microsoft.com/office/drawing/2014/main" id="{CB515070-3FDE-4CC5-8C3D-E6CAD1BA389D}"/>
                    </a:ext>
                  </a:extLst>
                </p14:cNvPr>
                <p14:cNvContentPartPr/>
                <p14:nvPr/>
              </p14:nvContentPartPr>
              <p14:xfrm>
                <a:off x="3905080" y="3384170"/>
                <a:ext cx="360" cy="360"/>
              </p14:xfrm>
            </p:contentPart>
          </mc:Choice>
          <mc:Fallback xmlns="">
            <p:pic>
              <p:nvPicPr>
                <p:cNvPr id="209" name="Håndskrift 208">
                  <a:extLst>
                    <a:ext uri="{FF2B5EF4-FFF2-40B4-BE49-F238E27FC236}">
                      <a16:creationId xmlns:a16="http://schemas.microsoft.com/office/drawing/2014/main" id="{CB515070-3FDE-4CC5-8C3D-E6CAD1BA389D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3869080" y="334817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210" name="Håndskrift 209">
                  <a:extLst>
                    <a:ext uri="{FF2B5EF4-FFF2-40B4-BE49-F238E27FC236}">
                      <a16:creationId xmlns:a16="http://schemas.microsoft.com/office/drawing/2014/main" id="{01BDD56D-84C0-4032-91F1-A9CC962A5CEE}"/>
                    </a:ext>
                  </a:extLst>
                </p14:cNvPr>
                <p14:cNvContentPartPr/>
                <p14:nvPr/>
              </p14:nvContentPartPr>
              <p14:xfrm>
                <a:off x="3955840" y="3434930"/>
                <a:ext cx="4320" cy="2880"/>
              </p14:xfrm>
            </p:contentPart>
          </mc:Choice>
          <mc:Fallback xmlns="">
            <p:pic>
              <p:nvPicPr>
                <p:cNvPr id="210" name="Håndskrift 209">
                  <a:extLst>
                    <a:ext uri="{FF2B5EF4-FFF2-40B4-BE49-F238E27FC236}">
                      <a16:creationId xmlns:a16="http://schemas.microsoft.com/office/drawing/2014/main" id="{01BDD56D-84C0-4032-91F1-A9CC962A5CEE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3919840" y="3398930"/>
                  <a:ext cx="759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211" name="Håndskrift 210">
                  <a:extLst>
                    <a:ext uri="{FF2B5EF4-FFF2-40B4-BE49-F238E27FC236}">
                      <a16:creationId xmlns:a16="http://schemas.microsoft.com/office/drawing/2014/main" id="{B108739B-BD4C-42CE-81F6-A954D9F72188}"/>
                    </a:ext>
                  </a:extLst>
                </p14:cNvPr>
                <p14:cNvContentPartPr/>
                <p14:nvPr/>
              </p14:nvContentPartPr>
              <p14:xfrm>
                <a:off x="3996160" y="3398930"/>
                <a:ext cx="4320" cy="17640"/>
              </p14:xfrm>
            </p:contentPart>
          </mc:Choice>
          <mc:Fallback xmlns="">
            <p:pic>
              <p:nvPicPr>
                <p:cNvPr id="211" name="Håndskrift 210">
                  <a:extLst>
                    <a:ext uri="{FF2B5EF4-FFF2-40B4-BE49-F238E27FC236}">
                      <a16:creationId xmlns:a16="http://schemas.microsoft.com/office/drawing/2014/main" id="{B108739B-BD4C-42CE-81F6-A954D9F72188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3956887" y="3362930"/>
                  <a:ext cx="82473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213" name="Håndskrift 212">
                  <a:extLst>
                    <a:ext uri="{FF2B5EF4-FFF2-40B4-BE49-F238E27FC236}">
                      <a16:creationId xmlns:a16="http://schemas.microsoft.com/office/drawing/2014/main" id="{0FDA3849-90BC-469A-BFDB-15AE784A3E3B}"/>
                    </a:ext>
                  </a:extLst>
                </p14:cNvPr>
                <p14:cNvContentPartPr/>
                <p14:nvPr/>
              </p14:nvContentPartPr>
              <p14:xfrm>
                <a:off x="3936760" y="3356450"/>
                <a:ext cx="38520" cy="9000"/>
              </p14:xfrm>
            </p:contentPart>
          </mc:Choice>
          <mc:Fallback xmlns="">
            <p:pic>
              <p:nvPicPr>
                <p:cNvPr id="213" name="Håndskrift 212">
                  <a:extLst>
                    <a:ext uri="{FF2B5EF4-FFF2-40B4-BE49-F238E27FC236}">
                      <a16:creationId xmlns:a16="http://schemas.microsoft.com/office/drawing/2014/main" id="{0FDA3849-90BC-469A-BFDB-15AE784A3E3B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3900420" y="3321835"/>
                  <a:ext cx="110836" cy="778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215" name="Håndskrift 214">
                  <a:extLst>
                    <a:ext uri="{FF2B5EF4-FFF2-40B4-BE49-F238E27FC236}">
                      <a16:creationId xmlns:a16="http://schemas.microsoft.com/office/drawing/2014/main" id="{9413EA18-DBB2-4923-B35C-4D9F73D89B54}"/>
                    </a:ext>
                  </a:extLst>
                </p14:cNvPr>
                <p14:cNvContentPartPr/>
                <p14:nvPr/>
              </p14:nvContentPartPr>
              <p14:xfrm>
                <a:off x="3873040" y="3498650"/>
                <a:ext cx="360" cy="360"/>
              </p14:xfrm>
            </p:contentPart>
          </mc:Choice>
          <mc:Fallback xmlns="">
            <p:pic>
              <p:nvPicPr>
                <p:cNvPr id="215" name="Håndskrift 214">
                  <a:extLst>
                    <a:ext uri="{FF2B5EF4-FFF2-40B4-BE49-F238E27FC236}">
                      <a16:creationId xmlns:a16="http://schemas.microsoft.com/office/drawing/2014/main" id="{9413EA18-DBB2-4923-B35C-4D9F73D89B54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3837040" y="346265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216" name="Håndskrift 215">
                  <a:extLst>
                    <a:ext uri="{FF2B5EF4-FFF2-40B4-BE49-F238E27FC236}">
                      <a16:creationId xmlns:a16="http://schemas.microsoft.com/office/drawing/2014/main" id="{F8956108-1270-4780-8987-B013E932AFDD}"/>
                    </a:ext>
                  </a:extLst>
                </p14:cNvPr>
                <p14:cNvContentPartPr/>
                <p14:nvPr/>
              </p14:nvContentPartPr>
              <p14:xfrm>
                <a:off x="3822640" y="3485690"/>
                <a:ext cx="360" cy="360"/>
              </p14:xfrm>
            </p:contentPart>
          </mc:Choice>
          <mc:Fallback xmlns="">
            <p:pic>
              <p:nvPicPr>
                <p:cNvPr id="216" name="Håndskrift 215">
                  <a:extLst>
                    <a:ext uri="{FF2B5EF4-FFF2-40B4-BE49-F238E27FC236}">
                      <a16:creationId xmlns:a16="http://schemas.microsoft.com/office/drawing/2014/main" id="{F8956108-1270-4780-8987-B013E932AFDD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3786640" y="344969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217" name="Håndskrift 216">
                  <a:extLst>
                    <a:ext uri="{FF2B5EF4-FFF2-40B4-BE49-F238E27FC236}">
                      <a16:creationId xmlns:a16="http://schemas.microsoft.com/office/drawing/2014/main" id="{97F2D062-DBAF-4582-87BF-96D13D1093F3}"/>
                    </a:ext>
                  </a:extLst>
                </p14:cNvPr>
                <p14:cNvContentPartPr/>
                <p14:nvPr/>
              </p14:nvContentPartPr>
              <p14:xfrm>
                <a:off x="3803200" y="3530330"/>
                <a:ext cx="6840" cy="360"/>
              </p14:xfrm>
            </p:contentPart>
          </mc:Choice>
          <mc:Fallback xmlns="">
            <p:pic>
              <p:nvPicPr>
                <p:cNvPr id="217" name="Håndskrift 216">
                  <a:extLst>
                    <a:ext uri="{FF2B5EF4-FFF2-40B4-BE49-F238E27FC236}">
                      <a16:creationId xmlns:a16="http://schemas.microsoft.com/office/drawing/2014/main" id="{97F2D062-DBAF-4582-87BF-96D13D1093F3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3767200" y="3494330"/>
                  <a:ext cx="7848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218" name="Håndskrift 217">
                  <a:extLst>
                    <a:ext uri="{FF2B5EF4-FFF2-40B4-BE49-F238E27FC236}">
                      <a16:creationId xmlns:a16="http://schemas.microsoft.com/office/drawing/2014/main" id="{887712FE-5265-4002-A54F-D4CC7C78642E}"/>
                    </a:ext>
                  </a:extLst>
                </p14:cNvPr>
                <p14:cNvContentPartPr/>
                <p14:nvPr/>
              </p14:nvContentPartPr>
              <p14:xfrm>
                <a:off x="3828760" y="3538250"/>
                <a:ext cx="12600" cy="5400"/>
              </p14:xfrm>
            </p:contentPart>
          </mc:Choice>
          <mc:Fallback xmlns="">
            <p:pic>
              <p:nvPicPr>
                <p:cNvPr id="218" name="Håndskrift 217">
                  <a:extLst>
                    <a:ext uri="{FF2B5EF4-FFF2-40B4-BE49-F238E27FC236}">
                      <a16:creationId xmlns:a16="http://schemas.microsoft.com/office/drawing/2014/main" id="{887712FE-5265-4002-A54F-D4CC7C78642E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3791701" y="3502250"/>
                  <a:ext cx="86347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219" name="Håndskrift 218">
                  <a:extLst>
                    <a:ext uri="{FF2B5EF4-FFF2-40B4-BE49-F238E27FC236}">
                      <a16:creationId xmlns:a16="http://schemas.microsoft.com/office/drawing/2014/main" id="{17F6B70C-D1FA-4DDB-AA10-BB98D73437C9}"/>
                    </a:ext>
                  </a:extLst>
                </p14:cNvPr>
                <p14:cNvContentPartPr/>
                <p14:nvPr/>
              </p14:nvContentPartPr>
              <p14:xfrm>
                <a:off x="3854320" y="3527810"/>
                <a:ext cx="360" cy="2880"/>
              </p14:xfrm>
            </p:contentPart>
          </mc:Choice>
          <mc:Fallback xmlns="">
            <p:pic>
              <p:nvPicPr>
                <p:cNvPr id="219" name="Håndskrift 218">
                  <a:extLst>
                    <a:ext uri="{FF2B5EF4-FFF2-40B4-BE49-F238E27FC236}">
                      <a16:creationId xmlns:a16="http://schemas.microsoft.com/office/drawing/2014/main" id="{17F6B70C-D1FA-4DDB-AA10-BB98D73437C9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3818320" y="3495810"/>
                  <a:ext cx="72000" cy="6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220" name="Håndskrift 219">
                  <a:extLst>
                    <a:ext uri="{FF2B5EF4-FFF2-40B4-BE49-F238E27FC236}">
                      <a16:creationId xmlns:a16="http://schemas.microsoft.com/office/drawing/2014/main" id="{DAB93BFB-FBBF-46FE-A182-7A80AF4E7344}"/>
                    </a:ext>
                  </a:extLst>
                </p14:cNvPr>
                <p14:cNvContentPartPr/>
                <p14:nvPr/>
              </p14:nvContentPartPr>
              <p14:xfrm>
                <a:off x="3885640" y="3517370"/>
                <a:ext cx="360" cy="360"/>
              </p14:xfrm>
            </p:contentPart>
          </mc:Choice>
          <mc:Fallback xmlns="">
            <p:pic>
              <p:nvPicPr>
                <p:cNvPr id="220" name="Håndskrift 219">
                  <a:extLst>
                    <a:ext uri="{FF2B5EF4-FFF2-40B4-BE49-F238E27FC236}">
                      <a16:creationId xmlns:a16="http://schemas.microsoft.com/office/drawing/2014/main" id="{DAB93BFB-FBBF-46FE-A182-7A80AF4E7344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3849640" y="3481370"/>
                  <a:ext cx="72000" cy="7200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22" name="Cylinder 221">
            <a:extLst>
              <a:ext uri="{FF2B5EF4-FFF2-40B4-BE49-F238E27FC236}">
                <a16:creationId xmlns:a16="http://schemas.microsoft.com/office/drawing/2014/main" id="{7DC17FC0-4A28-46A9-87AF-2A8F17337799}"/>
              </a:ext>
            </a:extLst>
          </p:cNvPr>
          <p:cNvSpPr/>
          <p:nvPr/>
        </p:nvSpPr>
        <p:spPr>
          <a:xfrm>
            <a:off x="3862887" y="3774393"/>
            <a:ext cx="392212" cy="504424"/>
          </a:xfrm>
          <a:prstGeom prst="ca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64" name="Gruppe 163">
            <a:extLst>
              <a:ext uri="{FF2B5EF4-FFF2-40B4-BE49-F238E27FC236}">
                <a16:creationId xmlns:a16="http://schemas.microsoft.com/office/drawing/2014/main" id="{EF068130-0D4A-46EC-9EF6-87BA98293FBC}"/>
              </a:ext>
            </a:extLst>
          </p:cNvPr>
          <p:cNvGrpSpPr/>
          <p:nvPr/>
        </p:nvGrpSpPr>
        <p:grpSpPr>
          <a:xfrm>
            <a:off x="3887440" y="3263570"/>
            <a:ext cx="456120" cy="583200"/>
            <a:chOff x="3887440" y="3263570"/>
            <a:chExt cx="456120" cy="583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60" name="Håndskrift 159">
                  <a:extLst>
                    <a:ext uri="{FF2B5EF4-FFF2-40B4-BE49-F238E27FC236}">
                      <a16:creationId xmlns:a16="http://schemas.microsoft.com/office/drawing/2014/main" id="{21B08AA3-2C92-4FBA-94B7-76EC51F8EC76}"/>
                    </a:ext>
                  </a:extLst>
                </p14:cNvPr>
                <p14:cNvContentPartPr/>
                <p14:nvPr/>
              </p14:nvContentPartPr>
              <p14:xfrm>
                <a:off x="3917680" y="3288770"/>
                <a:ext cx="128160" cy="558000"/>
              </p14:xfrm>
            </p:contentPart>
          </mc:Choice>
          <mc:Fallback xmlns="">
            <p:pic>
              <p:nvPicPr>
                <p:cNvPr id="160" name="Håndskrift 159">
                  <a:extLst>
                    <a:ext uri="{FF2B5EF4-FFF2-40B4-BE49-F238E27FC236}">
                      <a16:creationId xmlns:a16="http://schemas.microsoft.com/office/drawing/2014/main" id="{21B08AA3-2C92-4FBA-94B7-76EC51F8EC76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3899680" y="3270770"/>
                  <a:ext cx="163800" cy="59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61" name="Håndskrift 160">
                  <a:extLst>
                    <a:ext uri="{FF2B5EF4-FFF2-40B4-BE49-F238E27FC236}">
                      <a16:creationId xmlns:a16="http://schemas.microsoft.com/office/drawing/2014/main" id="{F7D99F05-19C1-471D-A6C9-0CBE49735BAA}"/>
                    </a:ext>
                  </a:extLst>
                </p14:cNvPr>
                <p14:cNvContentPartPr/>
                <p14:nvPr/>
              </p14:nvContentPartPr>
              <p14:xfrm>
                <a:off x="4061320" y="3378050"/>
                <a:ext cx="282240" cy="417600"/>
              </p14:xfrm>
            </p:contentPart>
          </mc:Choice>
          <mc:Fallback xmlns="">
            <p:pic>
              <p:nvPicPr>
                <p:cNvPr id="161" name="Håndskrift 160">
                  <a:extLst>
                    <a:ext uri="{FF2B5EF4-FFF2-40B4-BE49-F238E27FC236}">
                      <a16:creationId xmlns:a16="http://schemas.microsoft.com/office/drawing/2014/main" id="{F7D99F05-19C1-471D-A6C9-0CBE49735BAA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4043320" y="3360050"/>
                  <a:ext cx="317880" cy="45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62" name="Håndskrift 161">
                  <a:extLst>
                    <a:ext uri="{FF2B5EF4-FFF2-40B4-BE49-F238E27FC236}">
                      <a16:creationId xmlns:a16="http://schemas.microsoft.com/office/drawing/2014/main" id="{CF86505A-9627-432E-9F9C-33D311969065}"/>
                    </a:ext>
                  </a:extLst>
                </p14:cNvPr>
                <p14:cNvContentPartPr/>
                <p14:nvPr/>
              </p14:nvContentPartPr>
              <p14:xfrm>
                <a:off x="4053400" y="3263570"/>
                <a:ext cx="68040" cy="560520"/>
              </p14:xfrm>
            </p:contentPart>
          </mc:Choice>
          <mc:Fallback xmlns="">
            <p:pic>
              <p:nvPicPr>
                <p:cNvPr id="162" name="Håndskrift 161">
                  <a:extLst>
                    <a:ext uri="{FF2B5EF4-FFF2-40B4-BE49-F238E27FC236}">
                      <a16:creationId xmlns:a16="http://schemas.microsoft.com/office/drawing/2014/main" id="{CF86505A-9627-432E-9F9C-33D311969065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4035400" y="3245558"/>
                  <a:ext cx="103680" cy="5961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63" name="Håndskrift 162">
                  <a:extLst>
                    <a:ext uri="{FF2B5EF4-FFF2-40B4-BE49-F238E27FC236}">
                      <a16:creationId xmlns:a16="http://schemas.microsoft.com/office/drawing/2014/main" id="{BE6DBDD9-641B-4FF3-A77F-E24495AFBFAE}"/>
                    </a:ext>
                  </a:extLst>
                </p14:cNvPr>
                <p14:cNvContentPartPr/>
                <p14:nvPr/>
              </p14:nvContentPartPr>
              <p14:xfrm>
                <a:off x="3887440" y="3459050"/>
                <a:ext cx="435960" cy="367200"/>
              </p14:xfrm>
            </p:contentPart>
          </mc:Choice>
          <mc:Fallback xmlns="">
            <p:pic>
              <p:nvPicPr>
                <p:cNvPr id="163" name="Håndskrift 162">
                  <a:extLst>
                    <a:ext uri="{FF2B5EF4-FFF2-40B4-BE49-F238E27FC236}">
                      <a16:creationId xmlns:a16="http://schemas.microsoft.com/office/drawing/2014/main" id="{BE6DBDD9-641B-4FF3-A77F-E24495AFBFAE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3869425" y="3441050"/>
                  <a:ext cx="471629" cy="402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251" name="Håndskrift 250">
                <a:extLst>
                  <a:ext uri="{FF2B5EF4-FFF2-40B4-BE49-F238E27FC236}">
                    <a16:creationId xmlns:a16="http://schemas.microsoft.com/office/drawing/2014/main" id="{ACE0CE56-8EEE-4108-A909-CE715138FC38}"/>
                  </a:ext>
                </a:extLst>
              </p14:cNvPr>
              <p14:cNvContentPartPr/>
              <p14:nvPr/>
            </p14:nvContentPartPr>
            <p14:xfrm>
              <a:off x="2571350" y="1738810"/>
              <a:ext cx="491760" cy="325080"/>
            </p14:xfrm>
          </p:contentPart>
        </mc:Choice>
        <mc:Fallback xmlns="">
          <p:pic>
            <p:nvPicPr>
              <p:cNvPr id="251" name="Håndskrift 250">
                <a:extLst>
                  <a:ext uri="{FF2B5EF4-FFF2-40B4-BE49-F238E27FC236}">
                    <a16:creationId xmlns:a16="http://schemas.microsoft.com/office/drawing/2014/main" id="{ACE0CE56-8EEE-4108-A909-CE715138FC3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535350" y="1702810"/>
                <a:ext cx="5634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53" name="Håndskrift 252">
                <a:extLst>
                  <a:ext uri="{FF2B5EF4-FFF2-40B4-BE49-F238E27FC236}">
                    <a16:creationId xmlns:a16="http://schemas.microsoft.com/office/drawing/2014/main" id="{53B4B076-7A21-441B-A469-A5E7F64070ED}"/>
                  </a:ext>
                </a:extLst>
              </p14:cNvPr>
              <p14:cNvContentPartPr/>
              <p14:nvPr/>
            </p14:nvContentPartPr>
            <p14:xfrm>
              <a:off x="2559400" y="1745450"/>
              <a:ext cx="76680" cy="307080"/>
            </p14:xfrm>
          </p:contentPart>
        </mc:Choice>
        <mc:Fallback xmlns="">
          <p:pic>
            <p:nvPicPr>
              <p:cNvPr id="253" name="Håndskrift 252">
                <a:extLst>
                  <a:ext uri="{FF2B5EF4-FFF2-40B4-BE49-F238E27FC236}">
                    <a16:creationId xmlns:a16="http://schemas.microsoft.com/office/drawing/2014/main" id="{53B4B076-7A21-441B-A469-A5E7F64070E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550400" y="1736450"/>
                <a:ext cx="94320" cy="324720"/>
              </a:xfrm>
              <a:prstGeom prst="rect">
                <a:avLst/>
              </a:prstGeom>
            </p:spPr>
          </p:pic>
        </mc:Fallback>
      </mc:AlternateContent>
      <p:grpSp>
        <p:nvGrpSpPr>
          <p:cNvPr id="256" name="Gruppe 255">
            <a:extLst>
              <a:ext uri="{FF2B5EF4-FFF2-40B4-BE49-F238E27FC236}">
                <a16:creationId xmlns:a16="http://schemas.microsoft.com/office/drawing/2014/main" id="{15A27BC1-D289-465D-BA6E-33D40B93B4AD}"/>
              </a:ext>
            </a:extLst>
          </p:cNvPr>
          <p:cNvGrpSpPr/>
          <p:nvPr/>
        </p:nvGrpSpPr>
        <p:grpSpPr>
          <a:xfrm>
            <a:off x="2609510" y="1717370"/>
            <a:ext cx="803880" cy="758360"/>
            <a:chOff x="2609510" y="1717370"/>
            <a:chExt cx="803880" cy="758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223" name="Håndskrift 222">
                  <a:extLst>
                    <a:ext uri="{FF2B5EF4-FFF2-40B4-BE49-F238E27FC236}">
                      <a16:creationId xmlns:a16="http://schemas.microsoft.com/office/drawing/2014/main" id="{D7D38823-AE32-48FC-8D86-915C3D81B42C}"/>
                    </a:ext>
                  </a:extLst>
                </p14:cNvPr>
                <p14:cNvContentPartPr/>
                <p14:nvPr/>
              </p14:nvContentPartPr>
              <p14:xfrm>
                <a:off x="2609510" y="1898290"/>
                <a:ext cx="300600" cy="512280"/>
              </p14:xfrm>
            </p:contentPart>
          </mc:Choice>
          <mc:Fallback xmlns="">
            <p:pic>
              <p:nvPicPr>
                <p:cNvPr id="223" name="Håndskrift 222">
                  <a:extLst>
                    <a:ext uri="{FF2B5EF4-FFF2-40B4-BE49-F238E27FC236}">
                      <a16:creationId xmlns:a16="http://schemas.microsoft.com/office/drawing/2014/main" id="{D7D38823-AE32-48FC-8D86-915C3D81B42C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2591510" y="1880290"/>
                  <a:ext cx="336240" cy="54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224" name="Håndskrift 223">
                  <a:extLst>
                    <a:ext uri="{FF2B5EF4-FFF2-40B4-BE49-F238E27FC236}">
                      <a16:creationId xmlns:a16="http://schemas.microsoft.com/office/drawing/2014/main" id="{764A8840-E7B4-4689-ABAC-706DC8864A42}"/>
                    </a:ext>
                  </a:extLst>
                </p14:cNvPr>
                <p14:cNvContentPartPr/>
                <p14:nvPr/>
              </p14:nvContentPartPr>
              <p14:xfrm>
                <a:off x="2730110" y="1885690"/>
                <a:ext cx="364680" cy="475200"/>
              </p14:xfrm>
            </p:contentPart>
          </mc:Choice>
          <mc:Fallback xmlns="">
            <p:pic>
              <p:nvPicPr>
                <p:cNvPr id="224" name="Håndskrift 223">
                  <a:extLst>
                    <a:ext uri="{FF2B5EF4-FFF2-40B4-BE49-F238E27FC236}">
                      <a16:creationId xmlns:a16="http://schemas.microsoft.com/office/drawing/2014/main" id="{764A8840-E7B4-4689-ABAC-706DC8864A42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2712110" y="1867676"/>
                  <a:ext cx="400320" cy="51086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226" name="Håndskrift 225">
                  <a:extLst>
                    <a:ext uri="{FF2B5EF4-FFF2-40B4-BE49-F238E27FC236}">
                      <a16:creationId xmlns:a16="http://schemas.microsoft.com/office/drawing/2014/main" id="{B90711FD-1AD7-44D2-9E84-FC50C1083E86}"/>
                    </a:ext>
                  </a:extLst>
                </p14:cNvPr>
                <p14:cNvContentPartPr/>
                <p14:nvPr/>
              </p14:nvContentPartPr>
              <p14:xfrm>
                <a:off x="2844590" y="1841410"/>
                <a:ext cx="365760" cy="320040"/>
              </p14:xfrm>
            </p:contentPart>
          </mc:Choice>
          <mc:Fallback xmlns="">
            <p:pic>
              <p:nvPicPr>
                <p:cNvPr id="226" name="Håndskrift 225">
                  <a:extLst>
                    <a:ext uri="{FF2B5EF4-FFF2-40B4-BE49-F238E27FC236}">
                      <a16:creationId xmlns:a16="http://schemas.microsoft.com/office/drawing/2014/main" id="{B90711FD-1AD7-44D2-9E84-FC50C1083E86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2826590" y="1823410"/>
                  <a:ext cx="401400" cy="3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227" name="Håndskrift 226">
                  <a:extLst>
                    <a:ext uri="{FF2B5EF4-FFF2-40B4-BE49-F238E27FC236}">
                      <a16:creationId xmlns:a16="http://schemas.microsoft.com/office/drawing/2014/main" id="{9E50CCC9-804C-4A1E-B00A-CE2E90177195}"/>
                    </a:ext>
                  </a:extLst>
                </p14:cNvPr>
                <p14:cNvContentPartPr/>
                <p14:nvPr/>
              </p14:nvContentPartPr>
              <p14:xfrm>
                <a:off x="3022430" y="1821970"/>
                <a:ext cx="209160" cy="194760"/>
              </p14:xfrm>
            </p:contentPart>
          </mc:Choice>
          <mc:Fallback xmlns="">
            <p:pic>
              <p:nvPicPr>
                <p:cNvPr id="227" name="Håndskrift 226">
                  <a:extLst>
                    <a:ext uri="{FF2B5EF4-FFF2-40B4-BE49-F238E27FC236}">
                      <a16:creationId xmlns:a16="http://schemas.microsoft.com/office/drawing/2014/main" id="{9E50CCC9-804C-4A1E-B00A-CE2E90177195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3004430" y="1803970"/>
                  <a:ext cx="244800" cy="23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228" name="Håndskrift 227">
                  <a:extLst>
                    <a:ext uri="{FF2B5EF4-FFF2-40B4-BE49-F238E27FC236}">
                      <a16:creationId xmlns:a16="http://schemas.microsoft.com/office/drawing/2014/main" id="{E15A12CD-692E-4C77-8747-254703481D47}"/>
                    </a:ext>
                  </a:extLst>
                </p14:cNvPr>
                <p14:cNvContentPartPr/>
                <p14:nvPr/>
              </p14:nvContentPartPr>
              <p14:xfrm>
                <a:off x="3110990" y="1771570"/>
                <a:ext cx="199440" cy="93240"/>
              </p14:xfrm>
            </p:contentPart>
          </mc:Choice>
          <mc:Fallback xmlns="">
            <p:pic>
              <p:nvPicPr>
                <p:cNvPr id="228" name="Håndskrift 227">
                  <a:extLst>
                    <a:ext uri="{FF2B5EF4-FFF2-40B4-BE49-F238E27FC236}">
                      <a16:creationId xmlns:a16="http://schemas.microsoft.com/office/drawing/2014/main" id="{E15A12CD-692E-4C77-8747-254703481D47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3092990" y="1753570"/>
                  <a:ext cx="23508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230" name="Håndskrift 229">
                  <a:extLst>
                    <a:ext uri="{FF2B5EF4-FFF2-40B4-BE49-F238E27FC236}">
                      <a16:creationId xmlns:a16="http://schemas.microsoft.com/office/drawing/2014/main" id="{47891539-047A-43D5-AA5C-F8D49D961D53}"/>
                    </a:ext>
                  </a:extLst>
                </p14:cNvPr>
                <p14:cNvContentPartPr/>
                <p14:nvPr/>
              </p14:nvContentPartPr>
              <p14:xfrm>
                <a:off x="2615990" y="2006290"/>
                <a:ext cx="134280" cy="266040"/>
              </p14:xfrm>
            </p:contentPart>
          </mc:Choice>
          <mc:Fallback xmlns="">
            <p:pic>
              <p:nvPicPr>
                <p:cNvPr id="230" name="Håndskrift 229">
                  <a:extLst>
                    <a:ext uri="{FF2B5EF4-FFF2-40B4-BE49-F238E27FC236}">
                      <a16:creationId xmlns:a16="http://schemas.microsoft.com/office/drawing/2014/main" id="{47891539-047A-43D5-AA5C-F8D49D961D53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2597990" y="1988290"/>
                  <a:ext cx="16992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232" name="Håndskrift 231">
                  <a:extLst>
                    <a:ext uri="{FF2B5EF4-FFF2-40B4-BE49-F238E27FC236}">
                      <a16:creationId xmlns:a16="http://schemas.microsoft.com/office/drawing/2014/main" id="{8CD4D4A7-DA59-4B57-A42C-A1B06652761F}"/>
                    </a:ext>
                  </a:extLst>
                </p14:cNvPr>
                <p14:cNvContentPartPr/>
                <p14:nvPr/>
              </p14:nvContentPartPr>
              <p14:xfrm>
                <a:off x="2660270" y="1796770"/>
                <a:ext cx="245880" cy="306360"/>
              </p14:xfrm>
            </p:contentPart>
          </mc:Choice>
          <mc:Fallback xmlns="">
            <p:pic>
              <p:nvPicPr>
                <p:cNvPr id="232" name="Håndskrift 231">
                  <a:extLst>
                    <a:ext uri="{FF2B5EF4-FFF2-40B4-BE49-F238E27FC236}">
                      <a16:creationId xmlns:a16="http://schemas.microsoft.com/office/drawing/2014/main" id="{8CD4D4A7-DA59-4B57-A42C-A1B06652761F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2642270" y="1778770"/>
                  <a:ext cx="281520" cy="34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233" name="Håndskrift 232">
                  <a:extLst>
                    <a:ext uri="{FF2B5EF4-FFF2-40B4-BE49-F238E27FC236}">
                      <a16:creationId xmlns:a16="http://schemas.microsoft.com/office/drawing/2014/main" id="{DB8A224A-A8DC-4248-8A81-3693816D413D}"/>
                    </a:ext>
                  </a:extLst>
                </p14:cNvPr>
                <p14:cNvContentPartPr/>
                <p14:nvPr/>
              </p14:nvContentPartPr>
              <p14:xfrm>
                <a:off x="2774390" y="1803250"/>
                <a:ext cx="170640" cy="230040"/>
              </p14:xfrm>
            </p:contentPart>
          </mc:Choice>
          <mc:Fallback xmlns="">
            <p:pic>
              <p:nvPicPr>
                <p:cNvPr id="233" name="Håndskrift 232">
                  <a:extLst>
                    <a:ext uri="{FF2B5EF4-FFF2-40B4-BE49-F238E27FC236}">
                      <a16:creationId xmlns:a16="http://schemas.microsoft.com/office/drawing/2014/main" id="{DB8A224A-A8DC-4248-8A81-3693816D413D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2756390" y="1785250"/>
                  <a:ext cx="206280" cy="26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235" name="Håndskrift 234">
                  <a:extLst>
                    <a:ext uri="{FF2B5EF4-FFF2-40B4-BE49-F238E27FC236}">
                      <a16:creationId xmlns:a16="http://schemas.microsoft.com/office/drawing/2014/main" id="{B3C3C778-EFDE-45DF-975F-1AF1EDEC6873}"/>
                    </a:ext>
                  </a:extLst>
                </p14:cNvPr>
                <p14:cNvContentPartPr/>
                <p14:nvPr/>
              </p14:nvContentPartPr>
              <p14:xfrm>
                <a:off x="2888870" y="1765090"/>
                <a:ext cx="213120" cy="214200"/>
              </p14:xfrm>
            </p:contentPart>
          </mc:Choice>
          <mc:Fallback xmlns="">
            <p:pic>
              <p:nvPicPr>
                <p:cNvPr id="235" name="Håndskrift 234">
                  <a:extLst>
                    <a:ext uri="{FF2B5EF4-FFF2-40B4-BE49-F238E27FC236}">
                      <a16:creationId xmlns:a16="http://schemas.microsoft.com/office/drawing/2014/main" id="{B3C3C778-EFDE-45DF-975F-1AF1EDEC6873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2870900" y="1747090"/>
                  <a:ext cx="24870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237" name="Håndskrift 236">
                  <a:extLst>
                    <a:ext uri="{FF2B5EF4-FFF2-40B4-BE49-F238E27FC236}">
                      <a16:creationId xmlns:a16="http://schemas.microsoft.com/office/drawing/2014/main" id="{ABE721E3-04F3-4338-A544-6B53FF5DC536}"/>
                    </a:ext>
                  </a:extLst>
                </p14:cNvPr>
                <p14:cNvContentPartPr/>
                <p14:nvPr/>
              </p14:nvContentPartPr>
              <p14:xfrm>
                <a:off x="2819390" y="2076130"/>
                <a:ext cx="234720" cy="277560"/>
              </p14:xfrm>
            </p:contentPart>
          </mc:Choice>
          <mc:Fallback xmlns="">
            <p:pic>
              <p:nvPicPr>
                <p:cNvPr id="237" name="Håndskrift 236">
                  <a:extLst>
                    <a:ext uri="{FF2B5EF4-FFF2-40B4-BE49-F238E27FC236}">
                      <a16:creationId xmlns:a16="http://schemas.microsoft.com/office/drawing/2014/main" id="{ABE721E3-04F3-4338-A544-6B53FF5DC536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2801390" y="2058130"/>
                  <a:ext cx="270360" cy="31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238" name="Håndskrift 237">
                  <a:extLst>
                    <a:ext uri="{FF2B5EF4-FFF2-40B4-BE49-F238E27FC236}">
                      <a16:creationId xmlns:a16="http://schemas.microsoft.com/office/drawing/2014/main" id="{0D0EDC77-7893-4C59-B5D3-438E481FF9B2}"/>
                    </a:ext>
                  </a:extLst>
                </p14:cNvPr>
                <p14:cNvContentPartPr/>
                <p14:nvPr/>
              </p14:nvContentPartPr>
              <p14:xfrm>
                <a:off x="2958710" y="2031850"/>
                <a:ext cx="193320" cy="203760"/>
              </p14:xfrm>
            </p:contentPart>
          </mc:Choice>
          <mc:Fallback xmlns="">
            <p:pic>
              <p:nvPicPr>
                <p:cNvPr id="238" name="Håndskrift 237">
                  <a:extLst>
                    <a:ext uri="{FF2B5EF4-FFF2-40B4-BE49-F238E27FC236}">
                      <a16:creationId xmlns:a16="http://schemas.microsoft.com/office/drawing/2014/main" id="{0D0EDC77-7893-4C59-B5D3-438E481FF9B2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2940676" y="2013850"/>
                  <a:ext cx="229026" cy="23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240" name="Håndskrift 239">
                  <a:extLst>
                    <a:ext uri="{FF2B5EF4-FFF2-40B4-BE49-F238E27FC236}">
                      <a16:creationId xmlns:a16="http://schemas.microsoft.com/office/drawing/2014/main" id="{65471CF4-DD4B-47B4-A812-7C401482B969}"/>
                    </a:ext>
                  </a:extLst>
                </p14:cNvPr>
                <p14:cNvContentPartPr/>
                <p14:nvPr/>
              </p14:nvContentPartPr>
              <p14:xfrm>
                <a:off x="2996870" y="1746010"/>
                <a:ext cx="236160" cy="259560"/>
              </p14:xfrm>
            </p:contentPart>
          </mc:Choice>
          <mc:Fallback xmlns="">
            <p:pic>
              <p:nvPicPr>
                <p:cNvPr id="240" name="Håndskrift 239">
                  <a:extLst>
                    <a:ext uri="{FF2B5EF4-FFF2-40B4-BE49-F238E27FC236}">
                      <a16:creationId xmlns:a16="http://schemas.microsoft.com/office/drawing/2014/main" id="{65471CF4-DD4B-47B4-A812-7C401482B969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2978870" y="1728010"/>
                  <a:ext cx="271800" cy="29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242" name="Håndskrift 241">
                  <a:extLst>
                    <a:ext uri="{FF2B5EF4-FFF2-40B4-BE49-F238E27FC236}">
                      <a16:creationId xmlns:a16="http://schemas.microsoft.com/office/drawing/2014/main" id="{C6CF9C93-6AF3-4514-9711-6C76636EFF59}"/>
                    </a:ext>
                  </a:extLst>
                </p14:cNvPr>
                <p14:cNvContentPartPr/>
                <p14:nvPr/>
              </p14:nvContentPartPr>
              <p14:xfrm>
                <a:off x="2895350" y="2273050"/>
                <a:ext cx="150120" cy="202680"/>
              </p14:xfrm>
            </p:contentPart>
          </mc:Choice>
          <mc:Fallback xmlns="">
            <p:pic>
              <p:nvPicPr>
                <p:cNvPr id="242" name="Håndskrift 241">
                  <a:extLst>
                    <a:ext uri="{FF2B5EF4-FFF2-40B4-BE49-F238E27FC236}">
                      <a16:creationId xmlns:a16="http://schemas.microsoft.com/office/drawing/2014/main" id="{C6CF9C93-6AF3-4514-9711-6C76636EFF59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2877350" y="2255050"/>
                  <a:ext cx="18576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244" name="Håndskrift 243">
                  <a:extLst>
                    <a:ext uri="{FF2B5EF4-FFF2-40B4-BE49-F238E27FC236}">
                      <a16:creationId xmlns:a16="http://schemas.microsoft.com/office/drawing/2014/main" id="{12CD994D-3F90-4080-BDB7-ACFCF3DD2988}"/>
                    </a:ext>
                  </a:extLst>
                </p14:cNvPr>
                <p14:cNvContentPartPr/>
                <p14:nvPr/>
              </p14:nvContentPartPr>
              <p14:xfrm>
                <a:off x="2768270" y="2279170"/>
                <a:ext cx="51840" cy="50040"/>
              </p14:xfrm>
            </p:contentPart>
          </mc:Choice>
          <mc:Fallback xmlns="">
            <p:pic>
              <p:nvPicPr>
                <p:cNvPr id="244" name="Håndskrift 243">
                  <a:extLst>
                    <a:ext uri="{FF2B5EF4-FFF2-40B4-BE49-F238E27FC236}">
                      <a16:creationId xmlns:a16="http://schemas.microsoft.com/office/drawing/2014/main" id="{12CD994D-3F90-4080-BDB7-ACFCF3DD2988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2750394" y="2261170"/>
                  <a:ext cx="87234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245" name="Håndskrift 244">
                  <a:extLst>
                    <a:ext uri="{FF2B5EF4-FFF2-40B4-BE49-F238E27FC236}">
                      <a16:creationId xmlns:a16="http://schemas.microsoft.com/office/drawing/2014/main" id="{9C8D2C23-22CD-41EC-BBEA-7D13D1BADEA7}"/>
                    </a:ext>
                  </a:extLst>
                </p14:cNvPr>
                <p14:cNvContentPartPr/>
                <p14:nvPr/>
              </p14:nvContentPartPr>
              <p14:xfrm>
                <a:off x="3136550" y="2095210"/>
                <a:ext cx="125280" cy="111960"/>
              </p14:xfrm>
            </p:contentPart>
          </mc:Choice>
          <mc:Fallback xmlns="">
            <p:pic>
              <p:nvPicPr>
                <p:cNvPr id="245" name="Håndskrift 244">
                  <a:extLst>
                    <a:ext uri="{FF2B5EF4-FFF2-40B4-BE49-F238E27FC236}">
                      <a16:creationId xmlns:a16="http://schemas.microsoft.com/office/drawing/2014/main" id="{9C8D2C23-22CD-41EC-BBEA-7D13D1BADEA7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3118550" y="2077210"/>
                  <a:ext cx="16092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46" name="Håndskrift 245">
                  <a:extLst>
                    <a:ext uri="{FF2B5EF4-FFF2-40B4-BE49-F238E27FC236}">
                      <a16:creationId xmlns:a16="http://schemas.microsoft.com/office/drawing/2014/main" id="{351CB915-6004-4D6F-80E1-8F863B22F54B}"/>
                    </a:ext>
                  </a:extLst>
                </p14:cNvPr>
                <p14:cNvContentPartPr/>
                <p14:nvPr/>
              </p14:nvContentPartPr>
              <p14:xfrm>
                <a:off x="3136550" y="2000170"/>
                <a:ext cx="131040" cy="123480"/>
              </p14:xfrm>
            </p:contentPart>
          </mc:Choice>
          <mc:Fallback xmlns="">
            <p:pic>
              <p:nvPicPr>
                <p:cNvPr id="246" name="Håndskrift 245">
                  <a:extLst>
                    <a:ext uri="{FF2B5EF4-FFF2-40B4-BE49-F238E27FC236}">
                      <a16:creationId xmlns:a16="http://schemas.microsoft.com/office/drawing/2014/main" id="{351CB915-6004-4D6F-80E1-8F863B22F54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3118550" y="1982170"/>
                  <a:ext cx="16668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47" name="Håndskrift 246">
                  <a:extLst>
                    <a:ext uri="{FF2B5EF4-FFF2-40B4-BE49-F238E27FC236}">
                      <a16:creationId xmlns:a16="http://schemas.microsoft.com/office/drawing/2014/main" id="{86097A6D-DD29-457F-B198-2E13E6CA9821}"/>
                    </a:ext>
                  </a:extLst>
                </p14:cNvPr>
                <p14:cNvContentPartPr/>
                <p14:nvPr/>
              </p14:nvContentPartPr>
              <p14:xfrm>
                <a:off x="3206390" y="1892170"/>
                <a:ext cx="165600" cy="123480"/>
              </p14:xfrm>
            </p:contentPart>
          </mc:Choice>
          <mc:Fallback xmlns="">
            <p:pic>
              <p:nvPicPr>
                <p:cNvPr id="247" name="Håndskrift 246">
                  <a:extLst>
                    <a:ext uri="{FF2B5EF4-FFF2-40B4-BE49-F238E27FC236}">
                      <a16:creationId xmlns:a16="http://schemas.microsoft.com/office/drawing/2014/main" id="{86097A6D-DD29-457F-B198-2E13E6CA9821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3188390" y="1874170"/>
                  <a:ext cx="2012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48" name="Håndskrift 247">
                  <a:extLst>
                    <a:ext uri="{FF2B5EF4-FFF2-40B4-BE49-F238E27FC236}">
                      <a16:creationId xmlns:a16="http://schemas.microsoft.com/office/drawing/2014/main" id="{75208D5B-2EAF-4DB1-AAE3-C76E76A17691}"/>
                    </a:ext>
                  </a:extLst>
                </p14:cNvPr>
                <p14:cNvContentPartPr/>
                <p14:nvPr/>
              </p14:nvContentPartPr>
              <p14:xfrm>
                <a:off x="3162110" y="1777690"/>
                <a:ext cx="251280" cy="72000"/>
              </p14:xfrm>
            </p:contentPart>
          </mc:Choice>
          <mc:Fallback xmlns="">
            <p:pic>
              <p:nvPicPr>
                <p:cNvPr id="248" name="Håndskrift 247">
                  <a:extLst>
                    <a:ext uri="{FF2B5EF4-FFF2-40B4-BE49-F238E27FC236}">
                      <a16:creationId xmlns:a16="http://schemas.microsoft.com/office/drawing/2014/main" id="{75208D5B-2EAF-4DB1-AAE3-C76E76A17691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3144110" y="1759600"/>
                  <a:ext cx="286920" cy="10781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49" name="Håndskrift 248">
                  <a:extLst>
                    <a:ext uri="{FF2B5EF4-FFF2-40B4-BE49-F238E27FC236}">
                      <a16:creationId xmlns:a16="http://schemas.microsoft.com/office/drawing/2014/main" id="{6F2D9ED3-AA0D-4853-9332-54240BFF124E}"/>
                    </a:ext>
                  </a:extLst>
                </p14:cNvPr>
                <p14:cNvContentPartPr/>
                <p14:nvPr/>
              </p14:nvContentPartPr>
              <p14:xfrm>
                <a:off x="3320870" y="1936450"/>
                <a:ext cx="63720" cy="23400"/>
              </p14:xfrm>
            </p:contentPart>
          </mc:Choice>
          <mc:Fallback xmlns="">
            <p:pic>
              <p:nvPicPr>
                <p:cNvPr id="249" name="Håndskrift 248">
                  <a:extLst>
                    <a:ext uri="{FF2B5EF4-FFF2-40B4-BE49-F238E27FC236}">
                      <a16:creationId xmlns:a16="http://schemas.microsoft.com/office/drawing/2014/main" id="{6F2D9ED3-AA0D-4853-9332-54240BFF124E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3302870" y="1918450"/>
                  <a:ext cx="9936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255" name="Håndskrift 254">
                  <a:extLst>
                    <a:ext uri="{FF2B5EF4-FFF2-40B4-BE49-F238E27FC236}">
                      <a16:creationId xmlns:a16="http://schemas.microsoft.com/office/drawing/2014/main" id="{29086DA9-4E4B-4A41-B2E1-0E88BA948AC9}"/>
                    </a:ext>
                  </a:extLst>
                </p14:cNvPr>
                <p14:cNvContentPartPr/>
                <p14:nvPr/>
              </p14:nvContentPartPr>
              <p14:xfrm>
                <a:off x="2800240" y="1717370"/>
                <a:ext cx="309600" cy="42120"/>
              </p14:xfrm>
            </p:contentPart>
          </mc:Choice>
          <mc:Fallback xmlns="">
            <p:pic>
              <p:nvPicPr>
                <p:cNvPr id="255" name="Håndskrift 254">
                  <a:extLst>
                    <a:ext uri="{FF2B5EF4-FFF2-40B4-BE49-F238E27FC236}">
                      <a16:creationId xmlns:a16="http://schemas.microsoft.com/office/drawing/2014/main" id="{29086DA9-4E4B-4A41-B2E1-0E88BA948AC9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2791240" y="1708370"/>
                  <a:ext cx="327240" cy="59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14:cNvPr>
              <p14:cNvContentPartPr/>
              <p14:nvPr/>
            </p14:nvContentPartPr>
            <p14:xfrm>
              <a:off x="6508240" y="2266370"/>
              <a:ext cx="116640" cy="117360"/>
            </p14:xfrm>
          </p:contentPart>
        </mc:Choice>
        <mc:Fallback xmlns="">
          <p:pic>
            <p:nvPicPr>
              <p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499240" y="2257370"/>
                <a:ext cx="13428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283" name="Håndskrift 282">
                <a:extLst>
                  <a:ext uri="{FF2B5EF4-FFF2-40B4-BE49-F238E27FC236}">
                    <a16:creationId xmlns:a16="http://schemas.microsoft.com/office/drawing/2014/main" id="{33B9C19E-1DE6-4B5D-AC76-A72540A846E2}"/>
                  </a:ext>
                </a:extLst>
              </p14:cNvPr>
              <p14:cNvContentPartPr/>
              <p14:nvPr/>
            </p14:nvContentPartPr>
            <p14:xfrm>
              <a:off x="4552360" y="1754810"/>
              <a:ext cx="192240" cy="54720"/>
            </p14:xfrm>
          </p:contentPart>
        </mc:Choice>
        <mc:Fallback xmlns="">
          <p:pic>
            <p:nvPicPr>
              <p:cNvPr id="283" name="Håndskrift 282">
                <a:extLst>
                  <a:ext uri="{FF2B5EF4-FFF2-40B4-BE49-F238E27FC236}">
                    <a16:creationId xmlns:a16="http://schemas.microsoft.com/office/drawing/2014/main" id="{33B9C19E-1DE6-4B5D-AC76-A72540A846E2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4543360" y="1745810"/>
                <a:ext cx="2098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225" name="Håndskrift 224">
                <a:extLst>
                  <a:ext uri="{FF2B5EF4-FFF2-40B4-BE49-F238E27FC236}">
                    <a16:creationId xmlns:a16="http://schemas.microsoft.com/office/drawing/2014/main" id="{5995DE88-3AE9-4F91-BF04-138A0C33C111}"/>
                  </a:ext>
                </a:extLst>
              </p14:cNvPr>
              <p14:cNvContentPartPr/>
              <p14:nvPr/>
            </p14:nvContentPartPr>
            <p14:xfrm>
              <a:off x="1753713" y="1189855"/>
              <a:ext cx="344160" cy="411480"/>
            </p14:xfrm>
          </p:contentPart>
        </mc:Choice>
        <mc:Fallback xmlns="">
          <p:pic>
            <p:nvPicPr>
              <p:cNvPr id="225" name="Håndskrift 224">
                <a:extLst>
                  <a:ext uri="{FF2B5EF4-FFF2-40B4-BE49-F238E27FC236}">
                    <a16:creationId xmlns:a16="http://schemas.microsoft.com/office/drawing/2014/main" id="{5995DE88-3AE9-4F91-BF04-138A0C33C11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1718073" y="1153855"/>
                <a:ext cx="41580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29" name="Håndskrift 228">
                <a:extLst>
                  <a:ext uri="{FF2B5EF4-FFF2-40B4-BE49-F238E27FC236}">
                    <a16:creationId xmlns:a16="http://schemas.microsoft.com/office/drawing/2014/main" id="{07206917-0A06-4A9F-95DF-52F3B03707C1}"/>
                  </a:ext>
                </a:extLst>
              </p14:cNvPr>
              <p14:cNvContentPartPr/>
              <p14:nvPr/>
            </p14:nvContentPartPr>
            <p14:xfrm>
              <a:off x="7212033" y="1559935"/>
              <a:ext cx="640440" cy="560880"/>
            </p14:xfrm>
          </p:contentPart>
        </mc:Choice>
        <mc:Fallback xmlns="">
          <p:pic>
            <p:nvPicPr>
              <p:cNvPr id="229" name="Håndskrift 228">
                <a:extLst>
                  <a:ext uri="{FF2B5EF4-FFF2-40B4-BE49-F238E27FC236}">
                    <a16:creationId xmlns:a16="http://schemas.microsoft.com/office/drawing/2014/main" id="{07206917-0A06-4A9F-95DF-52F3B03707C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7176033" y="1523935"/>
                <a:ext cx="712080" cy="632520"/>
              </a:xfrm>
              <a:prstGeom prst="rect">
                <a:avLst/>
              </a:prstGeom>
            </p:spPr>
          </p:pic>
        </mc:Fallback>
      </mc:AlternateContent>
      <p:grpSp>
        <p:nvGrpSpPr>
          <p:cNvPr id="231" name="Gruppe 230">
            <a:extLst>
              <a:ext uri="{FF2B5EF4-FFF2-40B4-BE49-F238E27FC236}">
                <a16:creationId xmlns:a16="http://schemas.microsoft.com/office/drawing/2014/main" id="{DDABC5BA-2CEC-45B5-9DE2-BC749D64E2C0}"/>
              </a:ext>
            </a:extLst>
          </p:cNvPr>
          <p:cNvGrpSpPr>
            <a:grpSpLocks noChangeAspect="1"/>
          </p:cNvGrpSpPr>
          <p:nvPr/>
        </p:nvGrpSpPr>
        <p:grpSpPr>
          <a:xfrm>
            <a:off x="6598546" y="1690404"/>
            <a:ext cx="209628" cy="190837"/>
            <a:chOff x="3863317" y="504266"/>
            <a:chExt cx="232920" cy="21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234" name="Håndskrift 233">
                  <a:extLst>
                    <a:ext uri="{FF2B5EF4-FFF2-40B4-BE49-F238E27FC236}">
                      <a16:creationId xmlns:a16="http://schemas.microsoft.com/office/drawing/2014/main" id="{FFD7157C-73FD-4C7C-83C6-D68190C4946A}"/>
                    </a:ext>
                  </a:extLst>
                </p14:cNvPr>
                <p14:cNvContentPartPr/>
                <p14:nvPr/>
              </p14:nvContentPartPr>
              <p14:xfrm>
                <a:off x="3863317" y="504266"/>
                <a:ext cx="232920" cy="212040"/>
              </p14:xfrm>
            </p:contentPart>
          </mc:Choice>
          <mc:Fallback xmlns="">
            <p:pic>
              <p:nvPicPr>
                <p:cNvPr id="234" name="Håndskrift 233">
                  <a:extLst>
                    <a:ext uri="{FF2B5EF4-FFF2-40B4-BE49-F238E27FC236}">
                      <a16:creationId xmlns:a16="http://schemas.microsoft.com/office/drawing/2014/main" id="{FFD7157C-73FD-4C7C-83C6-D68190C4946A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3853312" y="494264"/>
                  <a:ext cx="252530" cy="2316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236" name="Håndskrift 235">
                  <a:extLst>
                    <a:ext uri="{FF2B5EF4-FFF2-40B4-BE49-F238E27FC236}">
                      <a16:creationId xmlns:a16="http://schemas.microsoft.com/office/drawing/2014/main" id="{0D37DCF4-D896-447F-BB64-E7BC8BCB61AD}"/>
                    </a:ext>
                  </a:extLst>
                </p14:cNvPr>
                <p14:cNvContentPartPr/>
                <p14:nvPr/>
              </p14:nvContentPartPr>
              <p14:xfrm>
                <a:off x="3919837" y="580226"/>
                <a:ext cx="16560" cy="16560"/>
              </p14:xfrm>
            </p:contentPart>
          </mc:Choice>
          <mc:Fallback xmlns="">
            <p:pic>
              <p:nvPicPr>
                <p:cNvPr id="236" name="Håndskrift 235">
                  <a:extLst>
                    <a:ext uri="{FF2B5EF4-FFF2-40B4-BE49-F238E27FC236}">
                      <a16:creationId xmlns:a16="http://schemas.microsoft.com/office/drawing/2014/main" id="{0D37DCF4-D896-447F-BB64-E7BC8BCB61AD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3909739" y="570369"/>
                  <a:ext cx="36351" cy="3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39" name="Håndskrift 238">
                  <a:extLst>
                    <a:ext uri="{FF2B5EF4-FFF2-40B4-BE49-F238E27FC236}">
                      <a16:creationId xmlns:a16="http://schemas.microsoft.com/office/drawing/2014/main" id="{057C6292-292A-4FFD-8E16-9FC8CA5F809F}"/>
                    </a:ext>
                  </a:extLst>
                </p14:cNvPr>
                <p14:cNvContentPartPr/>
                <p14:nvPr/>
              </p14:nvContentPartPr>
              <p14:xfrm>
                <a:off x="3913717" y="634224"/>
                <a:ext cx="132120" cy="32040"/>
              </p14:xfrm>
            </p:contentPart>
          </mc:Choice>
          <mc:Fallback xmlns="">
            <p:pic>
              <p:nvPicPr>
                <p:cNvPr id="239" name="Håndskrift 238">
                  <a:extLst>
                    <a:ext uri="{FF2B5EF4-FFF2-40B4-BE49-F238E27FC236}">
                      <a16:creationId xmlns:a16="http://schemas.microsoft.com/office/drawing/2014/main" id="{057C6292-292A-4FFD-8E16-9FC8CA5F809F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3903708" y="624211"/>
                  <a:ext cx="151738" cy="516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241" name="Håndskrift 240">
                  <a:extLst>
                    <a:ext uri="{FF2B5EF4-FFF2-40B4-BE49-F238E27FC236}">
                      <a16:creationId xmlns:a16="http://schemas.microsoft.com/office/drawing/2014/main" id="{1D8CB8DF-8175-4D33-B37E-5DD54FF479C1}"/>
                    </a:ext>
                  </a:extLst>
                </p14:cNvPr>
                <p14:cNvContentPartPr/>
                <p14:nvPr/>
              </p14:nvContentPartPr>
              <p14:xfrm>
                <a:off x="3999757" y="572032"/>
                <a:ext cx="16560" cy="16560"/>
              </p14:xfrm>
            </p:contentPart>
          </mc:Choice>
          <mc:Fallback xmlns="">
            <p:pic>
              <p:nvPicPr>
                <p:cNvPr id="241" name="Håndskrift 240">
                  <a:extLst>
                    <a:ext uri="{FF2B5EF4-FFF2-40B4-BE49-F238E27FC236}">
                      <a16:creationId xmlns:a16="http://schemas.microsoft.com/office/drawing/2014/main" id="{1D8CB8DF-8175-4D33-B37E-5DD54FF479C1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3989659" y="562175"/>
                  <a:ext cx="36351" cy="358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88418153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Lige forbindelse 3">
            <a:extLst>
              <a:ext uri="{FF2B5EF4-FFF2-40B4-BE49-F238E27FC236}">
                <a16:creationId xmlns:a16="http://schemas.microsoft.com/office/drawing/2014/main" id="{DC755C79-08D2-4DD1-AAD0-33349F1D7765}"/>
              </a:ext>
            </a:extLst>
          </p:cNvPr>
          <p:cNvCxnSpPr>
            <a:cxnSpLocks noChangeAspect="1"/>
          </p:cNvCxnSpPr>
          <p:nvPr/>
        </p:nvCxnSpPr>
        <p:spPr>
          <a:xfrm flipH="1">
            <a:off x="3067267" y="4640233"/>
            <a:ext cx="79948" cy="142001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Lige forbindelse 4">
            <a:extLst>
              <a:ext uri="{FF2B5EF4-FFF2-40B4-BE49-F238E27FC236}">
                <a16:creationId xmlns:a16="http://schemas.microsoft.com/office/drawing/2014/main" id="{90091148-61E4-4139-9D21-9E1F174376AA}"/>
              </a:ext>
            </a:extLst>
          </p:cNvPr>
          <p:cNvCxnSpPr>
            <a:cxnSpLocks noChangeAspect="1"/>
          </p:cNvCxnSpPr>
          <p:nvPr/>
        </p:nvCxnSpPr>
        <p:spPr>
          <a:xfrm>
            <a:off x="3545998" y="4745673"/>
            <a:ext cx="28649" cy="1282213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uppe 5">
            <a:extLst>
              <a:ext uri="{FF2B5EF4-FFF2-40B4-BE49-F238E27FC236}">
                <a16:creationId xmlns:a16="http://schemas.microsoft.com/office/drawing/2014/main" id="{F899A88A-3ED3-45C6-9373-6E22FFDAB5DF}"/>
              </a:ext>
            </a:extLst>
          </p:cNvPr>
          <p:cNvGrpSpPr>
            <a:grpSpLocks noChangeAspect="1"/>
          </p:cNvGrpSpPr>
          <p:nvPr/>
        </p:nvGrpSpPr>
        <p:grpSpPr>
          <a:xfrm rot="890161">
            <a:off x="3024685" y="3145161"/>
            <a:ext cx="1043668" cy="1666562"/>
            <a:chOff x="3333750" y="2371725"/>
            <a:chExt cx="1133475" cy="2038350"/>
          </a:xfrm>
        </p:grpSpPr>
        <p:sp>
          <p:nvSpPr>
            <p:cNvPr id="7" name="Ellipse 6">
              <a:extLst>
                <a:ext uri="{FF2B5EF4-FFF2-40B4-BE49-F238E27FC236}">
                  <a16:creationId xmlns:a16="http://schemas.microsoft.com/office/drawing/2014/main" id="{56EE8E4F-2495-4A80-A32E-8164423C81B8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">
              <p14:nvContentPartPr>
                <p14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344369" y="2350881"/>
                  <a:ext cx="646895" cy="20602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">
              <p14:nvContentPartPr>
                <p14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342517" y="2410091"/>
                  <a:ext cx="468440" cy="176864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Gruppe 14">
            <a:extLst>
              <a:ext uri="{FF2B5EF4-FFF2-40B4-BE49-F238E27FC236}">
                <a16:creationId xmlns:a16="http://schemas.microsoft.com/office/drawing/2014/main" id="{7AB0E56E-42DE-4861-9900-2F3441C8C243}"/>
              </a:ext>
            </a:extLst>
          </p:cNvPr>
          <p:cNvGrpSpPr>
            <a:grpSpLocks noChangeAspect="1"/>
          </p:cNvGrpSpPr>
          <p:nvPr/>
        </p:nvGrpSpPr>
        <p:grpSpPr>
          <a:xfrm>
            <a:off x="3429360" y="2293607"/>
            <a:ext cx="556641" cy="850964"/>
            <a:chOff x="3591242" y="1406525"/>
            <a:chExt cx="618490" cy="945515"/>
          </a:xfrm>
        </p:grpSpPr>
        <p:sp>
          <p:nvSpPr>
            <p:cNvPr id="16" name="Ellipse 15">
              <a:extLst>
                <a:ext uri="{FF2B5EF4-FFF2-40B4-BE49-F238E27FC236}">
                  <a16:creationId xmlns:a16="http://schemas.microsoft.com/office/drawing/2014/main" id="{73D67AD2-2DB7-43AA-9B72-0BABAD040E6A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">
              <p14:nvContentPartPr>
                <p14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">
              <p14:nvContentPartPr>
                <p14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0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344157" y="5886901"/>
              <a:ext cx="2263463" cy="334043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39837" y="5859933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">
            <p14:nvContentPartPr>
              <p14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1408959" y="5845527"/>
              <a:ext cx="969084" cy="359049"/>
            </p14:xfrm>
          </p:contentPart>
        </mc:Choice>
        <mc:Fallback xmlns="">
          <p:pic>
            <p:nvPicPr>
              <p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399956" y="5791453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4">
            <p14:nvContentPartPr>
              <p14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3081022" y="5841740"/>
              <a:ext cx="860868" cy="321408"/>
            </p14:xfrm>
          </p:contentPart>
        </mc:Choice>
        <mc:Fallback xmlns="">
          <p:pic>
            <p:nvPicPr>
              <p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072021" y="5787752"/>
                <a:ext cx="878510" cy="429024"/>
              </a:xfrm>
              <a:prstGeom prst="rect">
                <a:avLst/>
              </a:prstGeom>
            </p:spPr>
          </p:pic>
        </mc:Fallback>
      </mc:AlternateContent>
      <p:pic>
        <p:nvPicPr>
          <p:cNvPr id="53" name="Billede 52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CBE69381-8CC7-43E5-977C-5B5D12BFDFA2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7592" y="308156"/>
            <a:ext cx="1149885" cy="1038443"/>
          </a:xfrm>
          <a:prstGeom prst="rect">
            <a:avLst/>
          </a:prstGeom>
        </p:spPr>
      </p:pic>
      <p:sp>
        <p:nvSpPr>
          <p:cNvPr id="14" name="Bue 84">
            <a:extLst>
              <a:ext uri="{FF2B5EF4-FFF2-40B4-BE49-F238E27FC236}">
                <a16:creationId xmlns:a16="http://schemas.microsoft.com/office/drawing/2014/main" id="{C87419D5-3AC3-4ADD-983C-BE45AAED443F}"/>
              </a:ext>
            </a:extLst>
          </p:cNvPr>
          <p:cNvSpPr>
            <a:spLocks noChangeAspect="1"/>
          </p:cNvSpPr>
          <p:nvPr/>
        </p:nvSpPr>
        <p:spPr>
          <a:xfrm rot="10223043" flipH="1" flipV="1">
            <a:off x="3789574" y="2416204"/>
            <a:ext cx="1466266" cy="1591517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2157817"/>
              <a:gd name="connsiteY0" fmla="*/ 881628 h 2664088"/>
              <a:gd name="connsiteX1" fmla="*/ 737092 w 2157817"/>
              <a:gd name="connsiteY1" fmla="*/ 1895556 h 2664088"/>
              <a:gd name="connsiteX2" fmla="*/ 786720 w 2157817"/>
              <a:gd name="connsiteY2" fmla="*/ 2664088 h 2664088"/>
              <a:gd name="connsiteX3" fmla="*/ 1 w 2157817"/>
              <a:gd name="connsiteY3" fmla="*/ 2480299 h 2664088"/>
              <a:gd name="connsiteX4" fmla="*/ 0 w 2157817"/>
              <a:gd name="connsiteY4" fmla="*/ 881628 h 2664088"/>
              <a:gd name="connsiteX0" fmla="*/ 0 w 2157817"/>
              <a:gd name="connsiteY0" fmla="*/ 881628 h 2664088"/>
              <a:gd name="connsiteX1" fmla="*/ 996304 w 2157817"/>
              <a:gd name="connsiteY1" fmla="*/ 544285 h 2664088"/>
              <a:gd name="connsiteX2" fmla="*/ 2157744 w 2157817"/>
              <a:gd name="connsiteY2" fmla="*/ 941 h 2664088"/>
              <a:gd name="connsiteX0" fmla="*/ 0 w 2157842"/>
              <a:gd name="connsiteY0" fmla="*/ 881097 h 2663557"/>
              <a:gd name="connsiteX1" fmla="*/ 737092 w 2157842"/>
              <a:gd name="connsiteY1" fmla="*/ 1895025 h 2663557"/>
              <a:gd name="connsiteX2" fmla="*/ 786720 w 2157842"/>
              <a:gd name="connsiteY2" fmla="*/ 2663557 h 2663557"/>
              <a:gd name="connsiteX3" fmla="*/ 1 w 2157842"/>
              <a:gd name="connsiteY3" fmla="*/ 2479768 h 2663557"/>
              <a:gd name="connsiteX4" fmla="*/ 0 w 2157842"/>
              <a:gd name="connsiteY4" fmla="*/ 881097 h 2663557"/>
              <a:gd name="connsiteX0" fmla="*/ 0 w 2157842"/>
              <a:gd name="connsiteY0" fmla="*/ 881097 h 2663557"/>
              <a:gd name="connsiteX1" fmla="*/ 1293475 w 2157842"/>
              <a:gd name="connsiteY1" fmla="*/ 1013417 h 2663557"/>
              <a:gd name="connsiteX2" fmla="*/ 2157744 w 2157842"/>
              <a:gd name="connsiteY2" fmla="*/ 410 h 2663557"/>
              <a:gd name="connsiteX0" fmla="*/ 0 w 1919565"/>
              <a:gd name="connsiteY0" fmla="*/ 1153863 h 2936323"/>
              <a:gd name="connsiteX1" fmla="*/ 737092 w 1919565"/>
              <a:gd name="connsiteY1" fmla="*/ 2167791 h 2936323"/>
              <a:gd name="connsiteX2" fmla="*/ 786720 w 1919565"/>
              <a:gd name="connsiteY2" fmla="*/ 2936323 h 2936323"/>
              <a:gd name="connsiteX3" fmla="*/ 1 w 1919565"/>
              <a:gd name="connsiteY3" fmla="*/ 2752534 h 2936323"/>
              <a:gd name="connsiteX4" fmla="*/ 0 w 1919565"/>
              <a:gd name="connsiteY4" fmla="*/ 1153863 h 2936323"/>
              <a:gd name="connsiteX0" fmla="*/ 0 w 1919565"/>
              <a:gd name="connsiteY0" fmla="*/ 1153863 h 2936323"/>
              <a:gd name="connsiteX1" fmla="*/ 1293475 w 1919565"/>
              <a:gd name="connsiteY1" fmla="*/ 1286183 h 2936323"/>
              <a:gd name="connsiteX2" fmla="*/ 1919431 w 1919565"/>
              <a:gd name="connsiteY2" fmla="*/ 307 h 2936323"/>
              <a:gd name="connsiteX0" fmla="*/ 0 w 1919548"/>
              <a:gd name="connsiteY0" fmla="*/ 1153902 h 2936362"/>
              <a:gd name="connsiteX1" fmla="*/ 737092 w 1919548"/>
              <a:gd name="connsiteY1" fmla="*/ 2167830 h 2936362"/>
              <a:gd name="connsiteX2" fmla="*/ 786720 w 1919548"/>
              <a:gd name="connsiteY2" fmla="*/ 2936362 h 2936362"/>
              <a:gd name="connsiteX3" fmla="*/ 1 w 1919548"/>
              <a:gd name="connsiteY3" fmla="*/ 2752573 h 2936362"/>
              <a:gd name="connsiteX4" fmla="*/ 0 w 1919548"/>
              <a:gd name="connsiteY4" fmla="*/ 1153902 h 2936362"/>
              <a:gd name="connsiteX0" fmla="*/ 0 w 1919548"/>
              <a:gd name="connsiteY0" fmla="*/ 1153902 h 2936362"/>
              <a:gd name="connsiteX1" fmla="*/ 1201995 w 1919548"/>
              <a:gd name="connsiteY1" fmla="*/ 1164703 h 2936362"/>
              <a:gd name="connsiteX2" fmla="*/ 1919431 w 1919548"/>
              <a:gd name="connsiteY2" fmla="*/ 346 h 2936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19548" h="2936362" stroke="0" extrusionOk="0">
                <a:moveTo>
                  <a:pt x="0" y="1153902"/>
                </a:moveTo>
                <a:cubicBezTo>
                  <a:pt x="325588" y="1153902"/>
                  <a:pt x="618002" y="1556140"/>
                  <a:pt x="737092" y="2167830"/>
                </a:cubicBezTo>
                <a:cubicBezTo>
                  <a:pt x="784612" y="2411913"/>
                  <a:pt x="801656" y="2675846"/>
                  <a:pt x="786720" y="2936362"/>
                </a:cubicBezTo>
                <a:lnTo>
                  <a:pt x="1" y="2752573"/>
                </a:lnTo>
                <a:cubicBezTo>
                  <a:pt x="1" y="2219683"/>
                  <a:pt x="0" y="1686792"/>
                  <a:pt x="0" y="1153902"/>
                </a:cubicBezTo>
                <a:close/>
              </a:path>
              <a:path w="1919548" h="2936362" fill="none">
                <a:moveTo>
                  <a:pt x="0" y="1153902"/>
                </a:moveTo>
                <a:cubicBezTo>
                  <a:pt x="325588" y="1153902"/>
                  <a:pt x="1115666" y="1255876"/>
                  <a:pt x="1201995" y="1164703"/>
                </a:cubicBezTo>
                <a:cubicBezTo>
                  <a:pt x="1200018" y="944438"/>
                  <a:pt x="1930180" y="-20919"/>
                  <a:pt x="1919431" y="346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86" name="Gruppe 85">
            <a:extLst>
              <a:ext uri="{FF2B5EF4-FFF2-40B4-BE49-F238E27FC236}">
                <a16:creationId xmlns:a16="http://schemas.microsoft.com/office/drawing/2014/main" id="{26A106DF-8AC2-4629-B849-6CE54FCD4B71}"/>
              </a:ext>
            </a:extLst>
          </p:cNvPr>
          <p:cNvGrpSpPr>
            <a:grpSpLocks noChangeAspect="1"/>
          </p:cNvGrpSpPr>
          <p:nvPr/>
        </p:nvGrpSpPr>
        <p:grpSpPr>
          <a:xfrm rot="20409375">
            <a:off x="5268187" y="2999372"/>
            <a:ext cx="1152975" cy="1829088"/>
            <a:chOff x="3333750" y="2371725"/>
            <a:chExt cx="1133475" cy="2038350"/>
          </a:xfrm>
        </p:grpSpPr>
        <p:sp>
          <p:nvSpPr>
            <p:cNvPr id="87" name="Ellipse 86">
              <a:extLst>
                <a:ext uri="{FF2B5EF4-FFF2-40B4-BE49-F238E27FC236}">
                  <a16:creationId xmlns:a16="http://schemas.microsoft.com/office/drawing/2014/main" id="{B83E8A49-918D-4275-9395-9C62CC652376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7">
              <p14:nvContentPartPr>
                <p14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3350863" y="2357724"/>
                  <a:ext cx="633943" cy="20465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9">
              <p14:nvContentPartPr>
                <p14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3343441" y="2411069"/>
                  <a:ext cx="466628" cy="1766733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2" name="Gruppe 91">
            <a:extLst>
              <a:ext uri="{FF2B5EF4-FFF2-40B4-BE49-F238E27FC236}">
                <a16:creationId xmlns:a16="http://schemas.microsoft.com/office/drawing/2014/main" id="{D36A548F-7E6B-41D3-9462-61CA525584C6}"/>
              </a:ext>
            </a:extLst>
          </p:cNvPr>
          <p:cNvGrpSpPr>
            <a:grpSpLocks noChangeAspect="1"/>
          </p:cNvGrpSpPr>
          <p:nvPr/>
        </p:nvGrpSpPr>
        <p:grpSpPr>
          <a:xfrm rot="20267230">
            <a:off x="5068765" y="2207928"/>
            <a:ext cx="556641" cy="850964"/>
            <a:chOff x="3591242" y="1406525"/>
            <a:chExt cx="618490" cy="945515"/>
          </a:xfrm>
        </p:grpSpPr>
        <p:sp>
          <p:nvSpPr>
            <p:cNvPr id="93" name="Ellipse 92">
              <a:extLst>
                <a:ext uri="{FF2B5EF4-FFF2-40B4-BE49-F238E27FC236}">
                  <a16:creationId xmlns:a16="http://schemas.microsoft.com/office/drawing/2014/main" id="{A463F710-0A2D-4B18-B6F0-8A8F2C4D4CBE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1">
              <p14:nvContentPartPr>
                <p14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3">
              <p14:nvContentPartPr>
                <p14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5">
            <p14:nvContentPartPr>
              <p14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768527" y="5871119"/>
              <a:ext cx="2263463" cy="334043"/>
            </p14:xfrm>
          </p:contentPart>
        </mc:Choice>
        <mc:Fallback xmlns="">
          <p:pic>
            <p:nvPicPr>
              <p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64207" y="5844151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7">
            <p14:nvContentPartPr>
              <p14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681593" y="5874397"/>
              <a:ext cx="969084" cy="359049"/>
            </p14:xfrm>
          </p:contentPart>
        </mc:Choice>
        <mc:Fallback xmlns="">
          <p:pic>
            <p:nvPicPr>
              <p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672590" y="5820323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9">
            <p14:nvContentPartPr>
              <p14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552007" y="5907056"/>
              <a:ext cx="969084" cy="359049"/>
            </p14:xfrm>
          </p:contentPart>
        </mc:Choice>
        <mc:Fallback xmlns="">
          <p:pic>
            <p:nvPicPr>
              <p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543004" y="5852982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1">
            <p14:nvContentPartPr>
              <p14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707782" y="5875210"/>
              <a:ext cx="860868" cy="321408"/>
            </p14:xfrm>
          </p:contentPart>
        </mc:Choice>
        <mc:Fallback xmlns="">
          <p:pic>
            <p:nvPicPr>
              <p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698781" y="5821222"/>
                <a:ext cx="878510" cy="429024"/>
              </a:xfrm>
              <a:prstGeom prst="rect">
                <a:avLst/>
              </a:prstGeom>
            </p:spPr>
          </p:pic>
        </mc:Fallback>
      </mc:AlternateContent>
      <p:sp>
        <p:nvSpPr>
          <p:cNvPr id="23" name="Bue 84">
            <a:extLst>
              <a:ext uri="{FF2B5EF4-FFF2-40B4-BE49-F238E27FC236}">
                <a16:creationId xmlns:a16="http://schemas.microsoft.com/office/drawing/2014/main" id="{BCB5D9F1-4FAB-4927-B15C-84D1180770CF}"/>
              </a:ext>
            </a:extLst>
          </p:cNvPr>
          <p:cNvSpPr>
            <a:spLocks noChangeAspect="1"/>
          </p:cNvSpPr>
          <p:nvPr/>
        </p:nvSpPr>
        <p:spPr>
          <a:xfrm rot="11168704" flipV="1">
            <a:off x="2559149" y="3207864"/>
            <a:ext cx="2671041" cy="1009135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145831 w 1112830"/>
              <a:gd name="connsiteY0" fmla="*/ 0 h 1782460"/>
              <a:gd name="connsiteX1" fmla="*/ 882923 w 1112830"/>
              <a:gd name="connsiteY1" fmla="*/ 1013928 h 1782460"/>
              <a:gd name="connsiteX2" fmla="*/ 932551 w 1112830"/>
              <a:gd name="connsiteY2" fmla="*/ 1782460 h 1782460"/>
              <a:gd name="connsiteX3" fmla="*/ 145832 w 1112830"/>
              <a:gd name="connsiteY3" fmla="*/ 1598671 h 1782460"/>
              <a:gd name="connsiteX4" fmla="*/ 145831 w 1112830"/>
              <a:gd name="connsiteY4" fmla="*/ 0 h 1782460"/>
              <a:gd name="connsiteX0" fmla="*/ 145831 w 1112830"/>
              <a:gd name="connsiteY0" fmla="*/ 0 h 1782460"/>
              <a:gd name="connsiteX1" fmla="*/ 1112755 w 1112830"/>
              <a:gd name="connsiteY1" fmla="*/ 686611 h 1782460"/>
              <a:gd name="connsiteX2" fmla="*/ 0 w 1112830"/>
              <a:gd name="connsiteY2" fmla="*/ 394032 h 1782460"/>
              <a:gd name="connsiteX0" fmla="*/ 145831 w 1250918"/>
              <a:gd name="connsiteY0" fmla="*/ 176544 h 1959004"/>
              <a:gd name="connsiteX1" fmla="*/ 882923 w 1250918"/>
              <a:gd name="connsiteY1" fmla="*/ 1190472 h 1959004"/>
              <a:gd name="connsiteX2" fmla="*/ 932551 w 1250918"/>
              <a:gd name="connsiteY2" fmla="*/ 1959004 h 1959004"/>
              <a:gd name="connsiteX3" fmla="*/ 145832 w 1250918"/>
              <a:gd name="connsiteY3" fmla="*/ 1775215 h 1959004"/>
              <a:gd name="connsiteX4" fmla="*/ 145831 w 1250918"/>
              <a:gd name="connsiteY4" fmla="*/ 176544 h 1959004"/>
              <a:gd name="connsiteX0" fmla="*/ 145831 w 1250918"/>
              <a:gd name="connsiteY0" fmla="*/ 176544 h 1959004"/>
              <a:gd name="connsiteX1" fmla="*/ 1250851 w 1250918"/>
              <a:gd name="connsiteY1" fmla="*/ 102775 h 1959004"/>
              <a:gd name="connsiteX2" fmla="*/ 0 w 1250918"/>
              <a:gd name="connsiteY2" fmla="*/ 570576 h 1959004"/>
              <a:gd name="connsiteX0" fmla="*/ 207442 w 1312526"/>
              <a:gd name="connsiteY0" fmla="*/ 1183522 h 2965982"/>
              <a:gd name="connsiteX1" fmla="*/ 944534 w 1312526"/>
              <a:gd name="connsiteY1" fmla="*/ 2197450 h 2965982"/>
              <a:gd name="connsiteX2" fmla="*/ 994162 w 1312526"/>
              <a:gd name="connsiteY2" fmla="*/ 2965982 h 2965982"/>
              <a:gd name="connsiteX3" fmla="*/ 207443 w 1312526"/>
              <a:gd name="connsiteY3" fmla="*/ 2782193 h 2965982"/>
              <a:gd name="connsiteX4" fmla="*/ 207442 w 1312526"/>
              <a:gd name="connsiteY4" fmla="*/ 1183522 h 2965982"/>
              <a:gd name="connsiteX0" fmla="*/ 207442 w 1312526"/>
              <a:gd name="connsiteY0" fmla="*/ 1183522 h 2965982"/>
              <a:gd name="connsiteX1" fmla="*/ 1312462 w 1312526"/>
              <a:gd name="connsiteY1" fmla="*/ 1109753 h 2965982"/>
              <a:gd name="connsiteX2" fmla="*/ 0 w 1312526"/>
              <a:gd name="connsiteY2" fmla="*/ 259 h 2965982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5330"/>
              <a:gd name="connsiteY0" fmla="*/ 1183576 h 2966036"/>
              <a:gd name="connsiteX1" fmla="*/ 944534 w 1295330"/>
              <a:gd name="connsiteY1" fmla="*/ 2197504 h 2966036"/>
              <a:gd name="connsiteX2" fmla="*/ 994162 w 1295330"/>
              <a:gd name="connsiteY2" fmla="*/ 2966036 h 2966036"/>
              <a:gd name="connsiteX3" fmla="*/ 207443 w 1295330"/>
              <a:gd name="connsiteY3" fmla="*/ 2782247 h 2966036"/>
              <a:gd name="connsiteX4" fmla="*/ 207442 w 1295330"/>
              <a:gd name="connsiteY4" fmla="*/ 1183576 h 2966036"/>
              <a:gd name="connsiteX0" fmla="*/ 207442 w 1295330"/>
              <a:gd name="connsiteY0" fmla="*/ 1183576 h 2966036"/>
              <a:gd name="connsiteX1" fmla="*/ 1291025 w 1295330"/>
              <a:gd name="connsiteY1" fmla="*/ 1172615 h 2966036"/>
              <a:gd name="connsiteX2" fmla="*/ 0 w 1295330"/>
              <a:gd name="connsiteY2" fmla="*/ 313 h 2966036"/>
              <a:gd name="connsiteX0" fmla="*/ 0 w 1089572"/>
              <a:gd name="connsiteY0" fmla="*/ 1050533 h 2832993"/>
              <a:gd name="connsiteX1" fmla="*/ 737092 w 1089572"/>
              <a:gd name="connsiteY1" fmla="*/ 2064461 h 2832993"/>
              <a:gd name="connsiteX2" fmla="*/ 786720 w 1089572"/>
              <a:gd name="connsiteY2" fmla="*/ 2832993 h 2832993"/>
              <a:gd name="connsiteX3" fmla="*/ 1 w 1089572"/>
              <a:gd name="connsiteY3" fmla="*/ 2649204 h 2832993"/>
              <a:gd name="connsiteX4" fmla="*/ 0 w 1089572"/>
              <a:gd name="connsiteY4" fmla="*/ 1050533 h 2832993"/>
              <a:gd name="connsiteX0" fmla="*/ 0 w 1089572"/>
              <a:gd name="connsiteY0" fmla="*/ 1050533 h 2832993"/>
              <a:gd name="connsiteX1" fmla="*/ 1083583 w 1089572"/>
              <a:gd name="connsiteY1" fmla="*/ 1039572 h 2832993"/>
              <a:gd name="connsiteX2" fmla="*/ 195329 w 1089572"/>
              <a:gd name="connsiteY2" fmla="*/ 360 h 2832993"/>
              <a:gd name="connsiteX0" fmla="*/ 0 w 1090615"/>
              <a:gd name="connsiteY0" fmla="*/ 1271235 h 3053695"/>
              <a:gd name="connsiteX1" fmla="*/ 737092 w 1090615"/>
              <a:gd name="connsiteY1" fmla="*/ 2285163 h 3053695"/>
              <a:gd name="connsiteX2" fmla="*/ 786720 w 1090615"/>
              <a:gd name="connsiteY2" fmla="*/ 3053695 h 3053695"/>
              <a:gd name="connsiteX3" fmla="*/ 1 w 1090615"/>
              <a:gd name="connsiteY3" fmla="*/ 2869906 h 3053695"/>
              <a:gd name="connsiteX4" fmla="*/ 0 w 1090615"/>
              <a:gd name="connsiteY4" fmla="*/ 1271235 h 3053695"/>
              <a:gd name="connsiteX0" fmla="*/ 0 w 1090615"/>
              <a:gd name="connsiteY0" fmla="*/ 1271235 h 3053695"/>
              <a:gd name="connsiteX1" fmla="*/ 1083583 w 1090615"/>
              <a:gd name="connsiteY1" fmla="*/ 1260274 h 3053695"/>
              <a:gd name="connsiteX2" fmla="*/ 347950 w 1090615"/>
              <a:gd name="connsiteY2" fmla="*/ 291 h 3053695"/>
              <a:gd name="connsiteX0" fmla="*/ 0 w 1095595"/>
              <a:gd name="connsiteY0" fmla="*/ 1489472 h 3271932"/>
              <a:gd name="connsiteX1" fmla="*/ 737092 w 1095595"/>
              <a:gd name="connsiteY1" fmla="*/ 2503400 h 3271932"/>
              <a:gd name="connsiteX2" fmla="*/ 786720 w 1095595"/>
              <a:gd name="connsiteY2" fmla="*/ 3271932 h 3271932"/>
              <a:gd name="connsiteX3" fmla="*/ 1 w 1095595"/>
              <a:gd name="connsiteY3" fmla="*/ 3088143 h 3271932"/>
              <a:gd name="connsiteX4" fmla="*/ 0 w 1095595"/>
              <a:gd name="connsiteY4" fmla="*/ 1489472 h 3271932"/>
              <a:gd name="connsiteX0" fmla="*/ 0 w 1095595"/>
              <a:gd name="connsiteY0" fmla="*/ 1489472 h 3271932"/>
              <a:gd name="connsiteX1" fmla="*/ 1083583 w 1095595"/>
              <a:gd name="connsiteY1" fmla="*/ 1478511 h 3271932"/>
              <a:gd name="connsiteX2" fmla="*/ 711675 w 1095595"/>
              <a:gd name="connsiteY2" fmla="*/ 243 h 3271932"/>
              <a:gd name="connsiteX0" fmla="*/ 0 w 1074437"/>
              <a:gd name="connsiteY0" fmla="*/ 1489449 h 3271909"/>
              <a:gd name="connsiteX1" fmla="*/ 737092 w 1074437"/>
              <a:gd name="connsiteY1" fmla="*/ 2503377 h 3271909"/>
              <a:gd name="connsiteX2" fmla="*/ 786720 w 1074437"/>
              <a:gd name="connsiteY2" fmla="*/ 3271909 h 3271909"/>
              <a:gd name="connsiteX3" fmla="*/ 1 w 1074437"/>
              <a:gd name="connsiteY3" fmla="*/ 3088120 h 3271909"/>
              <a:gd name="connsiteX4" fmla="*/ 0 w 1074437"/>
              <a:gd name="connsiteY4" fmla="*/ 1489449 h 3271909"/>
              <a:gd name="connsiteX0" fmla="*/ 0 w 1074437"/>
              <a:gd name="connsiteY0" fmla="*/ 1489449 h 3271909"/>
              <a:gd name="connsiteX1" fmla="*/ 1061896 w 1074437"/>
              <a:gd name="connsiteY1" fmla="*/ 1639069 h 3271909"/>
              <a:gd name="connsiteX2" fmla="*/ 711675 w 1074437"/>
              <a:gd name="connsiteY2" fmla="*/ 220 h 3271909"/>
              <a:gd name="connsiteX0" fmla="*/ 0 w 1075748"/>
              <a:gd name="connsiteY0" fmla="*/ 1399561 h 3182021"/>
              <a:gd name="connsiteX1" fmla="*/ 737092 w 1075748"/>
              <a:gd name="connsiteY1" fmla="*/ 2413489 h 3182021"/>
              <a:gd name="connsiteX2" fmla="*/ 786720 w 1075748"/>
              <a:gd name="connsiteY2" fmla="*/ 3182021 h 3182021"/>
              <a:gd name="connsiteX3" fmla="*/ 1 w 1075748"/>
              <a:gd name="connsiteY3" fmla="*/ 2998232 h 3182021"/>
              <a:gd name="connsiteX4" fmla="*/ 0 w 1075748"/>
              <a:gd name="connsiteY4" fmla="*/ 1399561 h 3182021"/>
              <a:gd name="connsiteX0" fmla="*/ 0 w 1075748"/>
              <a:gd name="connsiteY0" fmla="*/ 1399561 h 3182021"/>
              <a:gd name="connsiteX1" fmla="*/ 1061896 w 1075748"/>
              <a:gd name="connsiteY1" fmla="*/ 1549181 h 3182021"/>
              <a:gd name="connsiteX2" fmla="*/ 758268 w 1075748"/>
              <a:gd name="connsiteY2" fmla="*/ 233 h 3182021"/>
              <a:gd name="connsiteX0" fmla="*/ 0 w 1025076"/>
              <a:gd name="connsiteY0" fmla="*/ 1399471 h 3181931"/>
              <a:gd name="connsiteX1" fmla="*/ 737092 w 1025076"/>
              <a:gd name="connsiteY1" fmla="*/ 2413399 h 3181931"/>
              <a:gd name="connsiteX2" fmla="*/ 786720 w 1025076"/>
              <a:gd name="connsiteY2" fmla="*/ 3181931 h 3181931"/>
              <a:gd name="connsiteX3" fmla="*/ 1 w 1025076"/>
              <a:gd name="connsiteY3" fmla="*/ 2998142 h 3181931"/>
              <a:gd name="connsiteX4" fmla="*/ 0 w 1025076"/>
              <a:gd name="connsiteY4" fmla="*/ 1399471 h 3181931"/>
              <a:gd name="connsiteX0" fmla="*/ 0 w 1025076"/>
              <a:gd name="connsiteY0" fmla="*/ 1399471 h 3181931"/>
              <a:gd name="connsiteX1" fmla="*/ 1009376 w 1025076"/>
              <a:gd name="connsiteY1" fmla="*/ 2459872 h 3181931"/>
              <a:gd name="connsiteX2" fmla="*/ 758268 w 1025076"/>
              <a:gd name="connsiteY2" fmla="*/ 143 h 3181931"/>
              <a:gd name="connsiteX0" fmla="*/ 0 w 1051440"/>
              <a:gd name="connsiteY0" fmla="*/ 717516 h 2499976"/>
              <a:gd name="connsiteX1" fmla="*/ 737092 w 1051440"/>
              <a:gd name="connsiteY1" fmla="*/ 1731444 h 2499976"/>
              <a:gd name="connsiteX2" fmla="*/ 786720 w 1051440"/>
              <a:gd name="connsiteY2" fmla="*/ 2499976 h 2499976"/>
              <a:gd name="connsiteX3" fmla="*/ 1 w 1051440"/>
              <a:gd name="connsiteY3" fmla="*/ 2316187 h 2499976"/>
              <a:gd name="connsiteX4" fmla="*/ 0 w 1051440"/>
              <a:gd name="connsiteY4" fmla="*/ 717516 h 2499976"/>
              <a:gd name="connsiteX0" fmla="*/ 0 w 1051440"/>
              <a:gd name="connsiteY0" fmla="*/ 717516 h 2499976"/>
              <a:gd name="connsiteX1" fmla="*/ 1009376 w 1051440"/>
              <a:gd name="connsiteY1" fmla="*/ 1777917 h 2499976"/>
              <a:gd name="connsiteX2" fmla="*/ 1006818 w 1051440"/>
              <a:gd name="connsiteY2" fmla="*/ 201 h 2499976"/>
              <a:gd name="connsiteX0" fmla="*/ 0 w 1018133"/>
              <a:gd name="connsiteY0" fmla="*/ 253063 h 2035523"/>
              <a:gd name="connsiteX1" fmla="*/ 737092 w 1018133"/>
              <a:gd name="connsiteY1" fmla="*/ 1266991 h 2035523"/>
              <a:gd name="connsiteX2" fmla="*/ 786720 w 1018133"/>
              <a:gd name="connsiteY2" fmla="*/ 2035523 h 2035523"/>
              <a:gd name="connsiteX3" fmla="*/ 1 w 1018133"/>
              <a:gd name="connsiteY3" fmla="*/ 1851734 h 2035523"/>
              <a:gd name="connsiteX4" fmla="*/ 0 w 1018133"/>
              <a:gd name="connsiteY4" fmla="*/ 253063 h 2035523"/>
              <a:gd name="connsiteX0" fmla="*/ 0 w 1018133"/>
              <a:gd name="connsiteY0" fmla="*/ 253063 h 2035523"/>
              <a:gd name="connsiteX1" fmla="*/ 1009376 w 1018133"/>
              <a:gd name="connsiteY1" fmla="*/ 1313464 h 2035523"/>
              <a:gd name="connsiteX2" fmla="*/ 446452 w 1018133"/>
              <a:gd name="connsiteY2" fmla="*/ 278 h 2035523"/>
              <a:gd name="connsiteX0" fmla="*/ 0 w 1018132"/>
              <a:gd name="connsiteY0" fmla="*/ 253063 h 2035523"/>
              <a:gd name="connsiteX1" fmla="*/ 737092 w 1018132"/>
              <a:gd name="connsiteY1" fmla="*/ 1266991 h 2035523"/>
              <a:gd name="connsiteX2" fmla="*/ 786720 w 1018132"/>
              <a:gd name="connsiteY2" fmla="*/ 2035523 h 2035523"/>
              <a:gd name="connsiteX3" fmla="*/ 1 w 1018132"/>
              <a:gd name="connsiteY3" fmla="*/ 1851734 h 2035523"/>
              <a:gd name="connsiteX4" fmla="*/ 0 w 1018132"/>
              <a:gd name="connsiteY4" fmla="*/ 253063 h 2035523"/>
              <a:gd name="connsiteX0" fmla="*/ 0 w 1018132"/>
              <a:gd name="connsiteY0" fmla="*/ 253063 h 2035523"/>
              <a:gd name="connsiteX1" fmla="*/ 1009376 w 1018132"/>
              <a:gd name="connsiteY1" fmla="*/ 1313464 h 2035523"/>
              <a:gd name="connsiteX2" fmla="*/ 446452 w 1018132"/>
              <a:gd name="connsiteY2" fmla="*/ 277 h 2035523"/>
              <a:gd name="connsiteX0" fmla="*/ 0 w 791971"/>
              <a:gd name="connsiteY0" fmla="*/ 253003 h 2035463"/>
              <a:gd name="connsiteX1" fmla="*/ 737092 w 791971"/>
              <a:gd name="connsiteY1" fmla="*/ 1266931 h 2035463"/>
              <a:gd name="connsiteX2" fmla="*/ 786720 w 791971"/>
              <a:gd name="connsiteY2" fmla="*/ 2035463 h 2035463"/>
              <a:gd name="connsiteX3" fmla="*/ 1 w 791971"/>
              <a:gd name="connsiteY3" fmla="*/ 1851674 h 2035463"/>
              <a:gd name="connsiteX4" fmla="*/ 0 w 791971"/>
              <a:gd name="connsiteY4" fmla="*/ 253003 h 2035463"/>
              <a:gd name="connsiteX0" fmla="*/ 0 w 791971"/>
              <a:gd name="connsiteY0" fmla="*/ 253003 h 2035463"/>
              <a:gd name="connsiteX1" fmla="*/ 764217 w 791971"/>
              <a:gd name="connsiteY1" fmla="*/ 1650055 h 2035463"/>
              <a:gd name="connsiteX2" fmla="*/ 446452 w 791971"/>
              <a:gd name="connsiteY2" fmla="*/ 217 h 2035463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0 w 791971"/>
              <a:gd name="connsiteY0" fmla="*/ 134348 h 1916808"/>
              <a:gd name="connsiteX1" fmla="*/ 737092 w 791971"/>
              <a:gd name="connsiteY1" fmla="*/ 1148276 h 1916808"/>
              <a:gd name="connsiteX2" fmla="*/ 786720 w 791971"/>
              <a:gd name="connsiteY2" fmla="*/ 1916808 h 1916808"/>
              <a:gd name="connsiteX3" fmla="*/ 1 w 791971"/>
              <a:gd name="connsiteY3" fmla="*/ 1733019 h 1916808"/>
              <a:gd name="connsiteX4" fmla="*/ 0 w 791971"/>
              <a:gd name="connsiteY4" fmla="*/ 134348 h 1916808"/>
              <a:gd name="connsiteX0" fmla="*/ 0 w 791971"/>
              <a:gd name="connsiteY0" fmla="*/ 134348 h 1916808"/>
              <a:gd name="connsiteX1" fmla="*/ 764217 w 791971"/>
              <a:gd name="connsiteY1" fmla="*/ 1531400 h 1916808"/>
              <a:gd name="connsiteX2" fmla="*/ 174139 w 791971"/>
              <a:gd name="connsiteY2" fmla="*/ 198 h 1916808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4"/>
              <a:gd name="connsiteY0" fmla="*/ 134351 h 1916811"/>
              <a:gd name="connsiteX1" fmla="*/ 737092 w 882464"/>
              <a:gd name="connsiteY1" fmla="*/ 1148279 h 1916811"/>
              <a:gd name="connsiteX2" fmla="*/ 786720 w 882464"/>
              <a:gd name="connsiteY2" fmla="*/ 1916811 h 1916811"/>
              <a:gd name="connsiteX3" fmla="*/ 1 w 882464"/>
              <a:gd name="connsiteY3" fmla="*/ 1733022 h 1916811"/>
              <a:gd name="connsiteX4" fmla="*/ 0 w 882464"/>
              <a:gd name="connsiteY4" fmla="*/ 134351 h 1916811"/>
              <a:gd name="connsiteX0" fmla="*/ 0 w 882464"/>
              <a:gd name="connsiteY0" fmla="*/ 134351 h 1916811"/>
              <a:gd name="connsiteX1" fmla="*/ 882461 w 882464"/>
              <a:gd name="connsiteY1" fmla="*/ 1501931 h 1916811"/>
              <a:gd name="connsiteX2" fmla="*/ 174139 w 882464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8525"/>
              <a:gd name="connsiteY0" fmla="*/ 823581 h 2606041"/>
              <a:gd name="connsiteX1" fmla="*/ 737092 w 898525"/>
              <a:gd name="connsiteY1" fmla="*/ 1837509 h 2606041"/>
              <a:gd name="connsiteX2" fmla="*/ 786720 w 898525"/>
              <a:gd name="connsiteY2" fmla="*/ 2606041 h 2606041"/>
              <a:gd name="connsiteX3" fmla="*/ 1 w 898525"/>
              <a:gd name="connsiteY3" fmla="*/ 2422252 h 2606041"/>
              <a:gd name="connsiteX4" fmla="*/ 0 w 898525"/>
              <a:gd name="connsiteY4" fmla="*/ 823581 h 2606041"/>
              <a:gd name="connsiteX0" fmla="*/ 0 w 898525"/>
              <a:gd name="connsiteY0" fmla="*/ 823581 h 2606041"/>
              <a:gd name="connsiteX1" fmla="*/ 882461 w 898525"/>
              <a:gd name="connsiteY1" fmla="*/ 2191161 h 2606041"/>
              <a:gd name="connsiteX2" fmla="*/ 274699 w 898525"/>
              <a:gd name="connsiteY2" fmla="*/ 161 h 2606041"/>
              <a:gd name="connsiteX0" fmla="*/ 0 w 943448"/>
              <a:gd name="connsiteY0" fmla="*/ 823682 h 2606142"/>
              <a:gd name="connsiteX1" fmla="*/ 737092 w 943448"/>
              <a:gd name="connsiteY1" fmla="*/ 1837610 h 2606142"/>
              <a:gd name="connsiteX2" fmla="*/ 786720 w 943448"/>
              <a:gd name="connsiteY2" fmla="*/ 2606142 h 2606142"/>
              <a:gd name="connsiteX3" fmla="*/ 1 w 943448"/>
              <a:gd name="connsiteY3" fmla="*/ 2422353 h 2606142"/>
              <a:gd name="connsiteX4" fmla="*/ 0 w 943448"/>
              <a:gd name="connsiteY4" fmla="*/ 823682 h 2606142"/>
              <a:gd name="connsiteX0" fmla="*/ 0 w 943448"/>
              <a:gd name="connsiteY0" fmla="*/ 823682 h 2606142"/>
              <a:gd name="connsiteX1" fmla="*/ 928234 w 943448"/>
              <a:gd name="connsiteY1" fmla="*/ 1377879 h 2606142"/>
              <a:gd name="connsiteX2" fmla="*/ 274699 w 943448"/>
              <a:gd name="connsiteY2" fmla="*/ 262 h 2606142"/>
              <a:gd name="connsiteX0" fmla="*/ 0 w 943449"/>
              <a:gd name="connsiteY0" fmla="*/ 823682 h 2606142"/>
              <a:gd name="connsiteX1" fmla="*/ 737092 w 943449"/>
              <a:gd name="connsiteY1" fmla="*/ 1837610 h 2606142"/>
              <a:gd name="connsiteX2" fmla="*/ 786720 w 943449"/>
              <a:gd name="connsiteY2" fmla="*/ 2606142 h 2606142"/>
              <a:gd name="connsiteX3" fmla="*/ 1 w 943449"/>
              <a:gd name="connsiteY3" fmla="*/ 2422353 h 2606142"/>
              <a:gd name="connsiteX4" fmla="*/ 0 w 943449"/>
              <a:gd name="connsiteY4" fmla="*/ 823682 h 2606142"/>
              <a:gd name="connsiteX0" fmla="*/ 0 w 943449"/>
              <a:gd name="connsiteY0" fmla="*/ 823682 h 2606142"/>
              <a:gd name="connsiteX1" fmla="*/ 928234 w 943449"/>
              <a:gd name="connsiteY1" fmla="*/ 1377879 h 2606142"/>
              <a:gd name="connsiteX2" fmla="*/ 274699 w 943449"/>
              <a:gd name="connsiteY2" fmla="*/ 262 h 2606142"/>
              <a:gd name="connsiteX0" fmla="*/ 0 w 818128"/>
              <a:gd name="connsiteY0" fmla="*/ 823621 h 2606081"/>
              <a:gd name="connsiteX1" fmla="*/ 737092 w 818128"/>
              <a:gd name="connsiteY1" fmla="*/ 1837549 h 2606081"/>
              <a:gd name="connsiteX2" fmla="*/ 786720 w 818128"/>
              <a:gd name="connsiteY2" fmla="*/ 2606081 h 2606081"/>
              <a:gd name="connsiteX3" fmla="*/ 1 w 818128"/>
              <a:gd name="connsiteY3" fmla="*/ 2422292 h 2606081"/>
              <a:gd name="connsiteX4" fmla="*/ 0 w 818128"/>
              <a:gd name="connsiteY4" fmla="*/ 823621 h 2606081"/>
              <a:gd name="connsiteX0" fmla="*/ 0 w 818128"/>
              <a:gd name="connsiteY0" fmla="*/ 823621 h 2606081"/>
              <a:gd name="connsiteX1" fmla="*/ 800274 w 818128"/>
              <a:gd name="connsiteY1" fmla="*/ 1780610 h 2606081"/>
              <a:gd name="connsiteX2" fmla="*/ 274699 w 818128"/>
              <a:gd name="connsiteY2" fmla="*/ 201 h 2606081"/>
              <a:gd name="connsiteX0" fmla="*/ 165634 w 977085"/>
              <a:gd name="connsiteY0" fmla="*/ 1 h 1782461"/>
              <a:gd name="connsiteX1" fmla="*/ 902726 w 977085"/>
              <a:gd name="connsiteY1" fmla="*/ 1013929 h 1782461"/>
              <a:gd name="connsiteX2" fmla="*/ 952354 w 977085"/>
              <a:gd name="connsiteY2" fmla="*/ 1782461 h 1782461"/>
              <a:gd name="connsiteX3" fmla="*/ 165635 w 977085"/>
              <a:gd name="connsiteY3" fmla="*/ 1598672 h 1782461"/>
              <a:gd name="connsiteX4" fmla="*/ 165634 w 977085"/>
              <a:gd name="connsiteY4" fmla="*/ 1 h 1782461"/>
              <a:gd name="connsiteX0" fmla="*/ 165634 w 977085"/>
              <a:gd name="connsiteY0" fmla="*/ 1 h 1782461"/>
              <a:gd name="connsiteX1" fmla="*/ 965908 w 977085"/>
              <a:gd name="connsiteY1" fmla="*/ 956990 h 1782461"/>
              <a:gd name="connsiteX2" fmla="*/ 0 w 977085"/>
              <a:gd name="connsiteY2" fmla="*/ 149261 h 1782461"/>
              <a:gd name="connsiteX0" fmla="*/ 165634 w 965908"/>
              <a:gd name="connsiteY0" fmla="*/ -1 h 1782459"/>
              <a:gd name="connsiteX1" fmla="*/ 902726 w 965908"/>
              <a:gd name="connsiteY1" fmla="*/ 1013927 h 1782459"/>
              <a:gd name="connsiteX2" fmla="*/ 952354 w 965908"/>
              <a:gd name="connsiteY2" fmla="*/ 1782459 h 1782459"/>
              <a:gd name="connsiteX3" fmla="*/ 165635 w 965908"/>
              <a:gd name="connsiteY3" fmla="*/ 1598670 h 1782459"/>
              <a:gd name="connsiteX4" fmla="*/ 165634 w 965908"/>
              <a:gd name="connsiteY4" fmla="*/ -1 h 1782459"/>
              <a:gd name="connsiteX0" fmla="*/ 165634 w 965908"/>
              <a:gd name="connsiteY0" fmla="*/ -1 h 1782459"/>
              <a:gd name="connsiteX1" fmla="*/ 965908 w 965908"/>
              <a:gd name="connsiteY1" fmla="*/ 956988 h 1782459"/>
              <a:gd name="connsiteX2" fmla="*/ 0 w 965908"/>
              <a:gd name="connsiteY2" fmla="*/ 149259 h 1782459"/>
              <a:gd name="connsiteX0" fmla="*/ 165634 w 967735"/>
              <a:gd name="connsiteY0" fmla="*/ 1 h 1782461"/>
              <a:gd name="connsiteX1" fmla="*/ 902726 w 967735"/>
              <a:gd name="connsiteY1" fmla="*/ 1013929 h 1782461"/>
              <a:gd name="connsiteX2" fmla="*/ 952354 w 967735"/>
              <a:gd name="connsiteY2" fmla="*/ 1782461 h 1782461"/>
              <a:gd name="connsiteX3" fmla="*/ 165635 w 967735"/>
              <a:gd name="connsiteY3" fmla="*/ 1598672 h 1782461"/>
              <a:gd name="connsiteX4" fmla="*/ 165634 w 967735"/>
              <a:gd name="connsiteY4" fmla="*/ 1 h 1782461"/>
              <a:gd name="connsiteX0" fmla="*/ 165634 w 967735"/>
              <a:gd name="connsiteY0" fmla="*/ 1 h 1782461"/>
              <a:gd name="connsiteX1" fmla="*/ 965908 w 967735"/>
              <a:gd name="connsiteY1" fmla="*/ 956990 h 1782461"/>
              <a:gd name="connsiteX2" fmla="*/ 0 w 967735"/>
              <a:gd name="connsiteY2" fmla="*/ 149261 h 1782461"/>
              <a:gd name="connsiteX0" fmla="*/ 221788 w 1023889"/>
              <a:gd name="connsiteY0" fmla="*/ -1 h 1782459"/>
              <a:gd name="connsiteX1" fmla="*/ 958880 w 1023889"/>
              <a:gd name="connsiteY1" fmla="*/ 1013927 h 1782459"/>
              <a:gd name="connsiteX2" fmla="*/ 1008508 w 1023889"/>
              <a:gd name="connsiteY2" fmla="*/ 1782459 h 1782459"/>
              <a:gd name="connsiteX3" fmla="*/ 221789 w 1023889"/>
              <a:gd name="connsiteY3" fmla="*/ 1598670 h 1782459"/>
              <a:gd name="connsiteX4" fmla="*/ 221788 w 1023889"/>
              <a:gd name="connsiteY4" fmla="*/ -1 h 1782459"/>
              <a:gd name="connsiteX0" fmla="*/ 221788 w 1023889"/>
              <a:gd name="connsiteY0" fmla="*/ -1 h 1782459"/>
              <a:gd name="connsiteX1" fmla="*/ 1022062 w 1023889"/>
              <a:gd name="connsiteY1" fmla="*/ 956988 h 1782459"/>
              <a:gd name="connsiteX2" fmla="*/ 0 w 1023889"/>
              <a:gd name="connsiteY2" fmla="*/ 959995 h 1782459"/>
              <a:gd name="connsiteX0" fmla="*/ 221788 w 1013759"/>
              <a:gd name="connsiteY0" fmla="*/ 1 h 1782461"/>
              <a:gd name="connsiteX1" fmla="*/ 958880 w 1013759"/>
              <a:gd name="connsiteY1" fmla="*/ 1013929 h 1782461"/>
              <a:gd name="connsiteX2" fmla="*/ 1008508 w 1013759"/>
              <a:gd name="connsiteY2" fmla="*/ 1782461 h 1782461"/>
              <a:gd name="connsiteX3" fmla="*/ 221789 w 1013759"/>
              <a:gd name="connsiteY3" fmla="*/ 1598672 h 1782461"/>
              <a:gd name="connsiteX4" fmla="*/ 221788 w 1013759"/>
              <a:gd name="connsiteY4" fmla="*/ 1 h 1782461"/>
              <a:gd name="connsiteX0" fmla="*/ 221788 w 1013759"/>
              <a:gd name="connsiteY0" fmla="*/ 1 h 1782461"/>
              <a:gd name="connsiteX1" fmla="*/ 460839 w 1013759"/>
              <a:gd name="connsiteY1" fmla="*/ 797167 h 1782461"/>
              <a:gd name="connsiteX2" fmla="*/ 0 w 1013759"/>
              <a:gd name="connsiteY2" fmla="*/ 959997 h 1782461"/>
              <a:gd name="connsiteX0" fmla="*/ 2378361 w 3170332"/>
              <a:gd name="connsiteY0" fmla="*/ -1 h 1782459"/>
              <a:gd name="connsiteX1" fmla="*/ 3115453 w 3170332"/>
              <a:gd name="connsiteY1" fmla="*/ 1013927 h 1782459"/>
              <a:gd name="connsiteX2" fmla="*/ 3165081 w 3170332"/>
              <a:gd name="connsiteY2" fmla="*/ 1782459 h 1782459"/>
              <a:gd name="connsiteX3" fmla="*/ 2378362 w 3170332"/>
              <a:gd name="connsiteY3" fmla="*/ 1598670 h 1782459"/>
              <a:gd name="connsiteX4" fmla="*/ 2378361 w 3170332"/>
              <a:gd name="connsiteY4" fmla="*/ -1 h 1782459"/>
              <a:gd name="connsiteX0" fmla="*/ 2378361 w 3170332"/>
              <a:gd name="connsiteY0" fmla="*/ -1 h 1782459"/>
              <a:gd name="connsiteX1" fmla="*/ 2617412 w 3170332"/>
              <a:gd name="connsiteY1" fmla="*/ 797165 h 1782459"/>
              <a:gd name="connsiteX2" fmla="*/ 1 w 3170332"/>
              <a:gd name="connsiteY2" fmla="*/ 269592 h 1782459"/>
              <a:gd name="connsiteX0" fmla="*/ 2378360 w 3170331"/>
              <a:gd name="connsiteY0" fmla="*/ 1 h 1782461"/>
              <a:gd name="connsiteX1" fmla="*/ 3115452 w 3170331"/>
              <a:gd name="connsiteY1" fmla="*/ 1013929 h 1782461"/>
              <a:gd name="connsiteX2" fmla="*/ 3165080 w 3170331"/>
              <a:gd name="connsiteY2" fmla="*/ 1782461 h 1782461"/>
              <a:gd name="connsiteX3" fmla="*/ 2378361 w 3170331"/>
              <a:gd name="connsiteY3" fmla="*/ 1598672 h 1782461"/>
              <a:gd name="connsiteX4" fmla="*/ 2378360 w 3170331"/>
              <a:gd name="connsiteY4" fmla="*/ 1 h 1782461"/>
              <a:gd name="connsiteX0" fmla="*/ 2378360 w 3170331"/>
              <a:gd name="connsiteY0" fmla="*/ 1 h 1782461"/>
              <a:gd name="connsiteX1" fmla="*/ 1178733 w 3170331"/>
              <a:gd name="connsiteY1" fmla="*/ 605814 h 1782461"/>
              <a:gd name="connsiteX2" fmla="*/ 0 w 3170331"/>
              <a:gd name="connsiteY2" fmla="*/ 269594 h 1782461"/>
              <a:gd name="connsiteX0" fmla="*/ 2378360 w 3170331"/>
              <a:gd name="connsiteY0" fmla="*/ -1 h 1782459"/>
              <a:gd name="connsiteX1" fmla="*/ 3115452 w 3170331"/>
              <a:gd name="connsiteY1" fmla="*/ 1013927 h 1782459"/>
              <a:gd name="connsiteX2" fmla="*/ 3165080 w 3170331"/>
              <a:gd name="connsiteY2" fmla="*/ 1782459 h 1782459"/>
              <a:gd name="connsiteX3" fmla="*/ 2378361 w 3170331"/>
              <a:gd name="connsiteY3" fmla="*/ 1598670 h 1782459"/>
              <a:gd name="connsiteX4" fmla="*/ 2378360 w 3170331"/>
              <a:gd name="connsiteY4" fmla="*/ -1 h 1782459"/>
              <a:gd name="connsiteX0" fmla="*/ 2378360 w 3170331"/>
              <a:gd name="connsiteY0" fmla="*/ -1 h 1782459"/>
              <a:gd name="connsiteX1" fmla="*/ 1178733 w 3170331"/>
              <a:gd name="connsiteY1" fmla="*/ 605812 h 1782459"/>
              <a:gd name="connsiteX2" fmla="*/ 0 w 3170331"/>
              <a:gd name="connsiteY2" fmla="*/ 269592 h 1782459"/>
              <a:gd name="connsiteX0" fmla="*/ 2378360 w 3170331"/>
              <a:gd name="connsiteY0" fmla="*/ 1 h 1782461"/>
              <a:gd name="connsiteX1" fmla="*/ 3115452 w 3170331"/>
              <a:gd name="connsiteY1" fmla="*/ 1013929 h 1782461"/>
              <a:gd name="connsiteX2" fmla="*/ 3165080 w 3170331"/>
              <a:gd name="connsiteY2" fmla="*/ 1782461 h 1782461"/>
              <a:gd name="connsiteX3" fmla="*/ 2378361 w 3170331"/>
              <a:gd name="connsiteY3" fmla="*/ 1598672 h 1782461"/>
              <a:gd name="connsiteX4" fmla="*/ 2378360 w 3170331"/>
              <a:gd name="connsiteY4" fmla="*/ 1 h 1782461"/>
              <a:gd name="connsiteX0" fmla="*/ 2378360 w 3170331"/>
              <a:gd name="connsiteY0" fmla="*/ 1 h 1782461"/>
              <a:gd name="connsiteX1" fmla="*/ 1178733 w 3170331"/>
              <a:gd name="connsiteY1" fmla="*/ 605814 h 1782461"/>
              <a:gd name="connsiteX2" fmla="*/ 0 w 3170331"/>
              <a:gd name="connsiteY2" fmla="*/ 269594 h 1782461"/>
              <a:gd name="connsiteX0" fmla="*/ 2378360 w 3170331"/>
              <a:gd name="connsiteY0" fmla="*/ 79405 h 1861865"/>
              <a:gd name="connsiteX1" fmla="*/ 3115452 w 3170331"/>
              <a:gd name="connsiteY1" fmla="*/ 1093333 h 1861865"/>
              <a:gd name="connsiteX2" fmla="*/ 3165080 w 3170331"/>
              <a:gd name="connsiteY2" fmla="*/ 1861865 h 1861865"/>
              <a:gd name="connsiteX3" fmla="*/ 2378361 w 3170331"/>
              <a:gd name="connsiteY3" fmla="*/ 1678076 h 1861865"/>
              <a:gd name="connsiteX4" fmla="*/ 2378360 w 3170331"/>
              <a:gd name="connsiteY4" fmla="*/ 79405 h 1861865"/>
              <a:gd name="connsiteX0" fmla="*/ 2002331 w 3170331"/>
              <a:gd name="connsiteY0" fmla="*/ 1 h 1861865"/>
              <a:gd name="connsiteX1" fmla="*/ 1178733 w 3170331"/>
              <a:gd name="connsiteY1" fmla="*/ 685218 h 1861865"/>
              <a:gd name="connsiteX2" fmla="*/ 0 w 3170331"/>
              <a:gd name="connsiteY2" fmla="*/ 348998 h 1861865"/>
              <a:gd name="connsiteX0" fmla="*/ 2378360 w 3170331"/>
              <a:gd name="connsiteY0" fmla="*/ 79403 h 1861863"/>
              <a:gd name="connsiteX1" fmla="*/ 3115452 w 3170331"/>
              <a:gd name="connsiteY1" fmla="*/ 1093331 h 1861863"/>
              <a:gd name="connsiteX2" fmla="*/ 3165080 w 3170331"/>
              <a:gd name="connsiteY2" fmla="*/ 1861863 h 1861863"/>
              <a:gd name="connsiteX3" fmla="*/ 2378361 w 3170331"/>
              <a:gd name="connsiteY3" fmla="*/ 1678074 h 1861863"/>
              <a:gd name="connsiteX4" fmla="*/ 2378360 w 3170331"/>
              <a:gd name="connsiteY4" fmla="*/ 79403 h 1861863"/>
              <a:gd name="connsiteX0" fmla="*/ 2002331 w 3170331"/>
              <a:gd name="connsiteY0" fmla="*/ -1 h 1861863"/>
              <a:gd name="connsiteX1" fmla="*/ 966620 w 3170331"/>
              <a:gd name="connsiteY1" fmla="*/ 534399 h 1861863"/>
              <a:gd name="connsiteX2" fmla="*/ 0 w 3170331"/>
              <a:gd name="connsiteY2" fmla="*/ 348996 h 1861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70331" h="1861863" stroke="0" extrusionOk="0">
                <a:moveTo>
                  <a:pt x="2378360" y="79403"/>
                </a:moveTo>
                <a:cubicBezTo>
                  <a:pt x="2703948" y="79403"/>
                  <a:pt x="2996362" y="481641"/>
                  <a:pt x="3115452" y="1093331"/>
                </a:cubicBezTo>
                <a:cubicBezTo>
                  <a:pt x="3162972" y="1337414"/>
                  <a:pt x="3180016" y="1601347"/>
                  <a:pt x="3165080" y="1861863"/>
                </a:cubicBezTo>
                <a:lnTo>
                  <a:pt x="2378361" y="1678074"/>
                </a:lnTo>
                <a:cubicBezTo>
                  <a:pt x="2378361" y="1145184"/>
                  <a:pt x="2378360" y="612293"/>
                  <a:pt x="2378360" y="79403"/>
                </a:cubicBezTo>
                <a:close/>
              </a:path>
              <a:path w="3170331" h="1861863" fill="none">
                <a:moveTo>
                  <a:pt x="2002331" y="-1"/>
                </a:moveTo>
                <a:cubicBezTo>
                  <a:pt x="2327919" y="-1"/>
                  <a:pt x="1280406" y="508656"/>
                  <a:pt x="966620" y="534399"/>
                </a:cubicBezTo>
                <a:cubicBezTo>
                  <a:pt x="819007" y="517246"/>
                  <a:pt x="10749" y="327731"/>
                  <a:pt x="0" y="348996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91" name="Bue 84">
            <a:extLst>
              <a:ext uri="{FF2B5EF4-FFF2-40B4-BE49-F238E27FC236}">
                <a16:creationId xmlns:a16="http://schemas.microsoft.com/office/drawing/2014/main" id="{AECAD018-D87E-4B1A-8331-D74369A7CF51}"/>
              </a:ext>
            </a:extLst>
          </p:cNvPr>
          <p:cNvSpPr>
            <a:spLocks noChangeAspect="1"/>
          </p:cNvSpPr>
          <p:nvPr/>
        </p:nvSpPr>
        <p:spPr>
          <a:xfrm rot="14264387" flipH="1" flipV="1">
            <a:off x="4959623" y="2131433"/>
            <a:ext cx="1400687" cy="1624986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967045"/>
              <a:gd name="connsiteY0" fmla="*/ 0 h 3227902"/>
              <a:gd name="connsiteX1" fmla="*/ 737092 w 967045"/>
              <a:gd name="connsiteY1" fmla="*/ 1013928 h 3227902"/>
              <a:gd name="connsiteX2" fmla="*/ 786720 w 967045"/>
              <a:gd name="connsiteY2" fmla="*/ 1782460 h 3227902"/>
              <a:gd name="connsiteX3" fmla="*/ 1 w 967045"/>
              <a:gd name="connsiteY3" fmla="*/ 1598671 h 3227902"/>
              <a:gd name="connsiteX4" fmla="*/ 0 w 967045"/>
              <a:gd name="connsiteY4" fmla="*/ 0 h 3227902"/>
              <a:gd name="connsiteX0" fmla="*/ 0 w 967045"/>
              <a:gd name="connsiteY0" fmla="*/ 0 h 3227902"/>
              <a:gd name="connsiteX1" fmla="*/ 966924 w 967045"/>
              <a:gd name="connsiteY1" fmla="*/ 686611 h 3227902"/>
              <a:gd name="connsiteX2" fmla="*/ 275367 w 967045"/>
              <a:gd name="connsiteY2" fmla="*/ 3227903 h 3227902"/>
              <a:gd name="connsiteX0" fmla="*/ 0 w 791971"/>
              <a:gd name="connsiteY0" fmla="*/ 0 h 3227904"/>
              <a:gd name="connsiteX1" fmla="*/ 737092 w 791971"/>
              <a:gd name="connsiteY1" fmla="*/ 1013928 h 3227904"/>
              <a:gd name="connsiteX2" fmla="*/ 786720 w 791971"/>
              <a:gd name="connsiteY2" fmla="*/ 1782460 h 3227904"/>
              <a:gd name="connsiteX3" fmla="*/ 1 w 791971"/>
              <a:gd name="connsiteY3" fmla="*/ 1598671 h 3227904"/>
              <a:gd name="connsiteX4" fmla="*/ 0 w 791971"/>
              <a:gd name="connsiteY4" fmla="*/ 0 h 3227904"/>
              <a:gd name="connsiteX0" fmla="*/ 0 w 791971"/>
              <a:gd name="connsiteY0" fmla="*/ 0 h 3227904"/>
              <a:gd name="connsiteX1" fmla="*/ 606114 w 791971"/>
              <a:gd name="connsiteY1" fmla="*/ 1711942 h 3227904"/>
              <a:gd name="connsiteX2" fmla="*/ 275367 w 791971"/>
              <a:gd name="connsiteY2" fmla="*/ 3227903 h 3227904"/>
              <a:gd name="connsiteX0" fmla="*/ 508693 w 1300664"/>
              <a:gd name="connsiteY0" fmla="*/ 0 h 2478252"/>
              <a:gd name="connsiteX1" fmla="*/ 1245785 w 1300664"/>
              <a:gd name="connsiteY1" fmla="*/ 1013928 h 2478252"/>
              <a:gd name="connsiteX2" fmla="*/ 1295413 w 1300664"/>
              <a:gd name="connsiteY2" fmla="*/ 1782460 h 2478252"/>
              <a:gd name="connsiteX3" fmla="*/ 508694 w 1300664"/>
              <a:gd name="connsiteY3" fmla="*/ 1598671 h 2478252"/>
              <a:gd name="connsiteX4" fmla="*/ 508693 w 1300664"/>
              <a:gd name="connsiteY4" fmla="*/ 0 h 2478252"/>
              <a:gd name="connsiteX0" fmla="*/ 508693 w 1300664"/>
              <a:gd name="connsiteY0" fmla="*/ 0 h 2478252"/>
              <a:gd name="connsiteX1" fmla="*/ 1114807 w 1300664"/>
              <a:gd name="connsiteY1" fmla="*/ 1711942 h 2478252"/>
              <a:gd name="connsiteX2" fmla="*/ 0 w 1300664"/>
              <a:gd name="connsiteY2" fmla="*/ 2478252 h 2478252"/>
              <a:gd name="connsiteX0" fmla="*/ 508693 w 1434341"/>
              <a:gd name="connsiteY0" fmla="*/ 0 h 2478252"/>
              <a:gd name="connsiteX1" fmla="*/ 1245785 w 1434341"/>
              <a:gd name="connsiteY1" fmla="*/ 1013928 h 2478252"/>
              <a:gd name="connsiteX2" fmla="*/ 1295413 w 1434341"/>
              <a:gd name="connsiteY2" fmla="*/ 1782460 h 2478252"/>
              <a:gd name="connsiteX3" fmla="*/ 508694 w 1434341"/>
              <a:gd name="connsiteY3" fmla="*/ 1598671 h 2478252"/>
              <a:gd name="connsiteX4" fmla="*/ 508693 w 1434341"/>
              <a:gd name="connsiteY4" fmla="*/ 0 h 2478252"/>
              <a:gd name="connsiteX0" fmla="*/ 508693 w 1434341"/>
              <a:gd name="connsiteY0" fmla="*/ 0 h 2478252"/>
              <a:gd name="connsiteX1" fmla="*/ 1434283 w 1434341"/>
              <a:gd name="connsiteY1" fmla="*/ 1082261 h 2478252"/>
              <a:gd name="connsiteX2" fmla="*/ 0 w 1434341"/>
              <a:gd name="connsiteY2" fmla="*/ 2478252 h 2478252"/>
              <a:gd name="connsiteX0" fmla="*/ 0 w 925738"/>
              <a:gd name="connsiteY0" fmla="*/ 0 h 2736332"/>
              <a:gd name="connsiteX1" fmla="*/ 737092 w 925738"/>
              <a:gd name="connsiteY1" fmla="*/ 1013928 h 2736332"/>
              <a:gd name="connsiteX2" fmla="*/ 786720 w 925738"/>
              <a:gd name="connsiteY2" fmla="*/ 1782460 h 2736332"/>
              <a:gd name="connsiteX3" fmla="*/ 1 w 925738"/>
              <a:gd name="connsiteY3" fmla="*/ 1598671 h 2736332"/>
              <a:gd name="connsiteX4" fmla="*/ 0 w 925738"/>
              <a:gd name="connsiteY4" fmla="*/ 0 h 2736332"/>
              <a:gd name="connsiteX0" fmla="*/ 0 w 925738"/>
              <a:gd name="connsiteY0" fmla="*/ 0 h 2736332"/>
              <a:gd name="connsiteX1" fmla="*/ 925590 w 925738"/>
              <a:gd name="connsiteY1" fmla="*/ 1082261 h 2736332"/>
              <a:gd name="connsiteX2" fmla="*/ 362400 w 925738"/>
              <a:gd name="connsiteY2" fmla="*/ 2736331 h 2736332"/>
              <a:gd name="connsiteX0" fmla="*/ 0 w 927122"/>
              <a:gd name="connsiteY0" fmla="*/ 0 h 1782460"/>
              <a:gd name="connsiteX1" fmla="*/ 737092 w 927122"/>
              <a:gd name="connsiteY1" fmla="*/ 1013928 h 1782460"/>
              <a:gd name="connsiteX2" fmla="*/ 786720 w 927122"/>
              <a:gd name="connsiteY2" fmla="*/ 1782460 h 1782460"/>
              <a:gd name="connsiteX3" fmla="*/ 1 w 927122"/>
              <a:gd name="connsiteY3" fmla="*/ 1598671 h 1782460"/>
              <a:gd name="connsiteX4" fmla="*/ 0 w 927122"/>
              <a:gd name="connsiteY4" fmla="*/ 0 h 1782460"/>
              <a:gd name="connsiteX0" fmla="*/ 0 w 927122"/>
              <a:gd name="connsiteY0" fmla="*/ 0 h 1782460"/>
              <a:gd name="connsiteX1" fmla="*/ 925590 w 927122"/>
              <a:gd name="connsiteY1" fmla="*/ 1082261 h 1782460"/>
              <a:gd name="connsiteX2" fmla="*/ 877756 w 927122"/>
              <a:gd name="connsiteY2" fmla="*/ 1747801 h 1782460"/>
              <a:gd name="connsiteX0" fmla="*/ 0 w 1042743"/>
              <a:gd name="connsiteY0" fmla="*/ 15283 h 1797743"/>
              <a:gd name="connsiteX1" fmla="*/ 737092 w 1042743"/>
              <a:gd name="connsiteY1" fmla="*/ 1029211 h 1797743"/>
              <a:gd name="connsiteX2" fmla="*/ 786720 w 1042743"/>
              <a:gd name="connsiteY2" fmla="*/ 1797743 h 1797743"/>
              <a:gd name="connsiteX3" fmla="*/ 1 w 1042743"/>
              <a:gd name="connsiteY3" fmla="*/ 1613954 h 1797743"/>
              <a:gd name="connsiteX4" fmla="*/ 0 w 1042743"/>
              <a:gd name="connsiteY4" fmla="*/ 15283 h 1797743"/>
              <a:gd name="connsiteX0" fmla="*/ 0 w 1042743"/>
              <a:gd name="connsiteY0" fmla="*/ 15283 h 1797743"/>
              <a:gd name="connsiteX1" fmla="*/ 1042250 w 1042743"/>
              <a:gd name="connsiteY1" fmla="*/ 191518 h 1797743"/>
              <a:gd name="connsiteX2" fmla="*/ 877756 w 1042743"/>
              <a:gd name="connsiteY2" fmla="*/ 1763084 h 1797743"/>
              <a:gd name="connsiteX0" fmla="*/ 0 w 1338415"/>
              <a:gd name="connsiteY0" fmla="*/ 15283 h 1797743"/>
              <a:gd name="connsiteX1" fmla="*/ 737092 w 1338415"/>
              <a:gd name="connsiteY1" fmla="*/ 1029211 h 1797743"/>
              <a:gd name="connsiteX2" fmla="*/ 786720 w 1338415"/>
              <a:gd name="connsiteY2" fmla="*/ 1797743 h 1797743"/>
              <a:gd name="connsiteX3" fmla="*/ 1 w 1338415"/>
              <a:gd name="connsiteY3" fmla="*/ 1613954 h 1797743"/>
              <a:gd name="connsiteX4" fmla="*/ 0 w 1338415"/>
              <a:gd name="connsiteY4" fmla="*/ 15283 h 1797743"/>
              <a:gd name="connsiteX0" fmla="*/ 0 w 1338415"/>
              <a:gd name="connsiteY0" fmla="*/ 15283 h 1797743"/>
              <a:gd name="connsiteX1" fmla="*/ 1042250 w 1338415"/>
              <a:gd name="connsiteY1" fmla="*/ 191518 h 1797743"/>
              <a:gd name="connsiteX2" fmla="*/ 1338130 w 1338415"/>
              <a:gd name="connsiteY2" fmla="*/ 1583422 h 1797743"/>
              <a:gd name="connsiteX0" fmla="*/ 0 w 1043837"/>
              <a:gd name="connsiteY0" fmla="*/ 15283 h 1797743"/>
              <a:gd name="connsiteX1" fmla="*/ 737092 w 1043837"/>
              <a:gd name="connsiteY1" fmla="*/ 1029211 h 1797743"/>
              <a:gd name="connsiteX2" fmla="*/ 786720 w 1043837"/>
              <a:gd name="connsiteY2" fmla="*/ 1797743 h 1797743"/>
              <a:gd name="connsiteX3" fmla="*/ 1 w 1043837"/>
              <a:gd name="connsiteY3" fmla="*/ 1613954 h 1797743"/>
              <a:gd name="connsiteX4" fmla="*/ 0 w 1043837"/>
              <a:gd name="connsiteY4" fmla="*/ 15283 h 1797743"/>
              <a:gd name="connsiteX0" fmla="*/ 0 w 1043837"/>
              <a:gd name="connsiteY0" fmla="*/ 15283 h 1797743"/>
              <a:gd name="connsiteX1" fmla="*/ 1042250 w 1043837"/>
              <a:gd name="connsiteY1" fmla="*/ 191518 h 1797743"/>
              <a:gd name="connsiteX2" fmla="*/ 996339 w 1043837"/>
              <a:gd name="connsiteY2" fmla="*/ 1401389 h 1797743"/>
              <a:gd name="connsiteX0" fmla="*/ 0 w 1072743"/>
              <a:gd name="connsiteY0" fmla="*/ 163397 h 1945857"/>
              <a:gd name="connsiteX1" fmla="*/ 737092 w 1072743"/>
              <a:gd name="connsiteY1" fmla="*/ 1177325 h 1945857"/>
              <a:gd name="connsiteX2" fmla="*/ 786720 w 1072743"/>
              <a:gd name="connsiteY2" fmla="*/ 1945857 h 1945857"/>
              <a:gd name="connsiteX3" fmla="*/ 1 w 1072743"/>
              <a:gd name="connsiteY3" fmla="*/ 1762068 h 1945857"/>
              <a:gd name="connsiteX4" fmla="*/ 0 w 1072743"/>
              <a:gd name="connsiteY4" fmla="*/ 163397 h 1945857"/>
              <a:gd name="connsiteX0" fmla="*/ 0 w 1072743"/>
              <a:gd name="connsiteY0" fmla="*/ 163397 h 1945857"/>
              <a:gd name="connsiteX1" fmla="*/ 1071719 w 1072743"/>
              <a:gd name="connsiteY1" fmla="*/ 106050 h 1945857"/>
              <a:gd name="connsiteX2" fmla="*/ 996339 w 1072743"/>
              <a:gd name="connsiteY2" fmla="*/ 1549503 h 1945857"/>
              <a:gd name="connsiteX0" fmla="*/ 0 w 1071947"/>
              <a:gd name="connsiteY0" fmla="*/ 163397 h 1945857"/>
              <a:gd name="connsiteX1" fmla="*/ 737092 w 1071947"/>
              <a:gd name="connsiteY1" fmla="*/ 1177325 h 1945857"/>
              <a:gd name="connsiteX2" fmla="*/ 786720 w 1071947"/>
              <a:gd name="connsiteY2" fmla="*/ 1945857 h 1945857"/>
              <a:gd name="connsiteX3" fmla="*/ 1 w 1071947"/>
              <a:gd name="connsiteY3" fmla="*/ 1762068 h 1945857"/>
              <a:gd name="connsiteX4" fmla="*/ 0 w 1071947"/>
              <a:gd name="connsiteY4" fmla="*/ 163397 h 1945857"/>
              <a:gd name="connsiteX0" fmla="*/ 0 w 1071947"/>
              <a:gd name="connsiteY0" fmla="*/ 163397 h 1945857"/>
              <a:gd name="connsiteX1" fmla="*/ 1071719 w 1071947"/>
              <a:gd name="connsiteY1" fmla="*/ 106050 h 1945857"/>
              <a:gd name="connsiteX2" fmla="*/ 708430 w 1071947"/>
              <a:gd name="connsiteY2" fmla="*/ 886189 h 1945857"/>
              <a:gd name="connsiteX0" fmla="*/ 0 w 1005464"/>
              <a:gd name="connsiteY0" fmla="*/ 579333 h 2361793"/>
              <a:gd name="connsiteX1" fmla="*/ 737092 w 1005464"/>
              <a:gd name="connsiteY1" fmla="*/ 1593261 h 2361793"/>
              <a:gd name="connsiteX2" fmla="*/ 786720 w 1005464"/>
              <a:gd name="connsiteY2" fmla="*/ 2361793 h 2361793"/>
              <a:gd name="connsiteX3" fmla="*/ 1 w 1005464"/>
              <a:gd name="connsiteY3" fmla="*/ 2178004 h 2361793"/>
              <a:gd name="connsiteX4" fmla="*/ 0 w 1005464"/>
              <a:gd name="connsiteY4" fmla="*/ 579333 h 2361793"/>
              <a:gd name="connsiteX0" fmla="*/ 0 w 1005464"/>
              <a:gd name="connsiteY0" fmla="*/ 579333 h 2361793"/>
              <a:gd name="connsiteX1" fmla="*/ 1005186 w 1005464"/>
              <a:gd name="connsiteY1" fmla="*/ 55510 h 2361793"/>
              <a:gd name="connsiteX2" fmla="*/ 708430 w 1005464"/>
              <a:gd name="connsiteY2" fmla="*/ 1302125 h 2361793"/>
              <a:gd name="connsiteX0" fmla="*/ 0 w 1005473"/>
              <a:gd name="connsiteY0" fmla="*/ 579333 h 2361793"/>
              <a:gd name="connsiteX1" fmla="*/ 737092 w 1005473"/>
              <a:gd name="connsiteY1" fmla="*/ 1593261 h 2361793"/>
              <a:gd name="connsiteX2" fmla="*/ 786720 w 1005473"/>
              <a:gd name="connsiteY2" fmla="*/ 2361793 h 2361793"/>
              <a:gd name="connsiteX3" fmla="*/ 1 w 1005473"/>
              <a:gd name="connsiteY3" fmla="*/ 2178004 h 2361793"/>
              <a:gd name="connsiteX4" fmla="*/ 0 w 1005473"/>
              <a:gd name="connsiteY4" fmla="*/ 579333 h 2361793"/>
              <a:gd name="connsiteX0" fmla="*/ 0 w 1005473"/>
              <a:gd name="connsiteY0" fmla="*/ 579333 h 2361793"/>
              <a:gd name="connsiteX1" fmla="*/ 1005186 w 1005473"/>
              <a:gd name="connsiteY1" fmla="*/ 55510 h 2361793"/>
              <a:gd name="connsiteX2" fmla="*/ 718741 w 1005473"/>
              <a:gd name="connsiteY2" fmla="*/ 1401096 h 2361793"/>
              <a:gd name="connsiteX0" fmla="*/ 0 w 1100234"/>
              <a:gd name="connsiteY0" fmla="*/ 761722 h 2544182"/>
              <a:gd name="connsiteX1" fmla="*/ 737092 w 1100234"/>
              <a:gd name="connsiteY1" fmla="*/ 1775650 h 2544182"/>
              <a:gd name="connsiteX2" fmla="*/ 786720 w 1100234"/>
              <a:gd name="connsiteY2" fmla="*/ 2544182 h 2544182"/>
              <a:gd name="connsiteX3" fmla="*/ 1 w 1100234"/>
              <a:gd name="connsiteY3" fmla="*/ 2360393 h 2544182"/>
              <a:gd name="connsiteX4" fmla="*/ 0 w 1100234"/>
              <a:gd name="connsiteY4" fmla="*/ 761722 h 2544182"/>
              <a:gd name="connsiteX0" fmla="*/ 0 w 1100234"/>
              <a:gd name="connsiteY0" fmla="*/ 761722 h 2544182"/>
              <a:gd name="connsiteX1" fmla="*/ 1100017 w 1100234"/>
              <a:gd name="connsiteY1" fmla="*/ 46400 h 2544182"/>
              <a:gd name="connsiteX2" fmla="*/ 718741 w 1100234"/>
              <a:gd name="connsiteY2" fmla="*/ 1583485 h 2544182"/>
              <a:gd name="connsiteX0" fmla="*/ 0 w 1102547"/>
              <a:gd name="connsiteY0" fmla="*/ 761722 h 2898286"/>
              <a:gd name="connsiteX1" fmla="*/ 737092 w 1102547"/>
              <a:gd name="connsiteY1" fmla="*/ 1775650 h 2898286"/>
              <a:gd name="connsiteX2" fmla="*/ 786720 w 1102547"/>
              <a:gd name="connsiteY2" fmla="*/ 2544182 h 2898286"/>
              <a:gd name="connsiteX3" fmla="*/ 1 w 1102547"/>
              <a:gd name="connsiteY3" fmla="*/ 2360393 h 2898286"/>
              <a:gd name="connsiteX4" fmla="*/ 0 w 1102547"/>
              <a:gd name="connsiteY4" fmla="*/ 761722 h 2898286"/>
              <a:gd name="connsiteX0" fmla="*/ 0 w 1102547"/>
              <a:gd name="connsiteY0" fmla="*/ 761722 h 2898286"/>
              <a:gd name="connsiteX1" fmla="*/ 1100017 w 1102547"/>
              <a:gd name="connsiteY1" fmla="*/ 46400 h 2898286"/>
              <a:gd name="connsiteX2" fmla="*/ 1074308 w 1102547"/>
              <a:gd name="connsiteY2" fmla="*/ 2898285 h 2898286"/>
              <a:gd name="connsiteX0" fmla="*/ 0 w 1076443"/>
              <a:gd name="connsiteY0" fmla="*/ 0 h 2136562"/>
              <a:gd name="connsiteX1" fmla="*/ 737092 w 1076443"/>
              <a:gd name="connsiteY1" fmla="*/ 1013928 h 2136562"/>
              <a:gd name="connsiteX2" fmla="*/ 786720 w 1076443"/>
              <a:gd name="connsiteY2" fmla="*/ 1782460 h 2136562"/>
              <a:gd name="connsiteX3" fmla="*/ 1 w 1076443"/>
              <a:gd name="connsiteY3" fmla="*/ 1598671 h 2136562"/>
              <a:gd name="connsiteX4" fmla="*/ 0 w 1076443"/>
              <a:gd name="connsiteY4" fmla="*/ 0 h 2136562"/>
              <a:gd name="connsiteX0" fmla="*/ 0 w 1076443"/>
              <a:gd name="connsiteY0" fmla="*/ 0 h 2136562"/>
              <a:gd name="connsiteX1" fmla="*/ 1041654 w 1076443"/>
              <a:gd name="connsiteY1" fmla="*/ 908790 h 2136562"/>
              <a:gd name="connsiteX2" fmla="*/ 1074308 w 1076443"/>
              <a:gd name="connsiteY2" fmla="*/ 2136563 h 2136562"/>
              <a:gd name="connsiteX0" fmla="*/ 0 w 1044220"/>
              <a:gd name="connsiteY0" fmla="*/ 0 h 2414402"/>
              <a:gd name="connsiteX1" fmla="*/ 737092 w 1044220"/>
              <a:gd name="connsiteY1" fmla="*/ 1013928 h 2414402"/>
              <a:gd name="connsiteX2" fmla="*/ 786720 w 1044220"/>
              <a:gd name="connsiteY2" fmla="*/ 1782460 h 2414402"/>
              <a:gd name="connsiteX3" fmla="*/ 1 w 1044220"/>
              <a:gd name="connsiteY3" fmla="*/ 1598671 h 2414402"/>
              <a:gd name="connsiteX4" fmla="*/ 0 w 1044220"/>
              <a:gd name="connsiteY4" fmla="*/ 0 h 2414402"/>
              <a:gd name="connsiteX0" fmla="*/ 0 w 1044220"/>
              <a:gd name="connsiteY0" fmla="*/ 0 h 2414402"/>
              <a:gd name="connsiteX1" fmla="*/ 1041654 w 1044220"/>
              <a:gd name="connsiteY1" fmla="*/ 908790 h 2414402"/>
              <a:gd name="connsiteX2" fmla="*/ 1016418 w 1044220"/>
              <a:gd name="connsiteY2" fmla="*/ 2414402 h 2414402"/>
              <a:gd name="connsiteX0" fmla="*/ 0 w 1022931"/>
              <a:gd name="connsiteY0" fmla="*/ 0 h 2414402"/>
              <a:gd name="connsiteX1" fmla="*/ 737092 w 1022931"/>
              <a:gd name="connsiteY1" fmla="*/ 1013928 h 2414402"/>
              <a:gd name="connsiteX2" fmla="*/ 786720 w 1022931"/>
              <a:gd name="connsiteY2" fmla="*/ 1782460 h 2414402"/>
              <a:gd name="connsiteX3" fmla="*/ 1 w 1022931"/>
              <a:gd name="connsiteY3" fmla="*/ 1598671 h 2414402"/>
              <a:gd name="connsiteX4" fmla="*/ 0 w 1022931"/>
              <a:gd name="connsiteY4" fmla="*/ 0 h 2414402"/>
              <a:gd name="connsiteX0" fmla="*/ 0 w 1022931"/>
              <a:gd name="connsiteY0" fmla="*/ 0 h 2414402"/>
              <a:gd name="connsiteX1" fmla="*/ 1012994 w 1022931"/>
              <a:gd name="connsiteY1" fmla="*/ 1151041 h 2414402"/>
              <a:gd name="connsiteX2" fmla="*/ 1016418 w 1022931"/>
              <a:gd name="connsiteY2" fmla="*/ 2414402 h 2414402"/>
              <a:gd name="connsiteX0" fmla="*/ 0 w 1016582"/>
              <a:gd name="connsiteY0" fmla="*/ 908388 h 3322790"/>
              <a:gd name="connsiteX1" fmla="*/ 737092 w 1016582"/>
              <a:gd name="connsiteY1" fmla="*/ 1922316 h 3322790"/>
              <a:gd name="connsiteX2" fmla="*/ 786720 w 1016582"/>
              <a:gd name="connsiteY2" fmla="*/ 2690848 h 3322790"/>
              <a:gd name="connsiteX3" fmla="*/ 1 w 1016582"/>
              <a:gd name="connsiteY3" fmla="*/ 2507059 h 3322790"/>
              <a:gd name="connsiteX4" fmla="*/ 0 w 1016582"/>
              <a:gd name="connsiteY4" fmla="*/ 908388 h 3322790"/>
              <a:gd name="connsiteX0" fmla="*/ 0 w 1016582"/>
              <a:gd name="connsiteY0" fmla="*/ 908388 h 3322790"/>
              <a:gd name="connsiteX1" fmla="*/ 498082 w 1016582"/>
              <a:gd name="connsiteY1" fmla="*/ 41049 h 3322790"/>
              <a:gd name="connsiteX2" fmla="*/ 1016418 w 1016582"/>
              <a:gd name="connsiteY2" fmla="*/ 3322790 h 3322790"/>
              <a:gd name="connsiteX0" fmla="*/ 727302 w 1519273"/>
              <a:gd name="connsiteY0" fmla="*/ 908390 h 2690850"/>
              <a:gd name="connsiteX1" fmla="*/ 1464394 w 1519273"/>
              <a:gd name="connsiteY1" fmla="*/ 1922318 h 2690850"/>
              <a:gd name="connsiteX2" fmla="*/ 1514022 w 1519273"/>
              <a:gd name="connsiteY2" fmla="*/ 2690850 h 2690850"/>
              <a:gd name="connsiteX3" fmla="*/ 727303 w 1519273"/>
              <a:gd name="connsiteY3" fmla="*/ 2507061 h 2690850"/>
              <a:gd name="connsiteX4" fmla="*/ 727302 w 1519273"/>
              <a:gd name="connsiteY4" fmla="*/ 908390 h 2690850"/>
              <a:gd name="connsiteX0" fmla="*/ 727302 w 1519273"/>
              <a:gd name="connsiteY0" fmla="*/ 908390 h 2690850"/>
              <a:gd name="connsiteX1" fmla="*/ 1225384 w 1519273"/>
              <a:gd name="connsiteY1" fmla="*/ 41051 h 2690850"/>
              <a:gd name="connsiteX2" fmla="*/ 0 w 1519273"/>
              <a:gd name="connsiteY2" fmla="*/ 430927 h 2690850"/>
              <a:gd name="connsiteX0" fmla="*/ 727302 w 1519273"/>
              <a:gd name="connsiteY0" fmla="*/ 986089 h 2768549"/>
              <a:gd name="connsiteX1" fmla="*/ 1464394 w 1519273"/>
              <a:gd name="connsiteY1" fmla="*/ 2000017 h 2768549"/>
              <a:gd name="connsiteX2" fmla="*/ 1514022 w 1519273"/>
              <a:gd name="connsiteY2" fmla="*/ 2768549 h 2768549"/>
              <a:gd name="connsiteX3" fmla="*/ 727303 w 1519273"/>
              <a:gd name="connsiteY3" fmla="*/ 2584760 h 2768549"/>
              <a:gd name="connsiteX4" fmla="*/ 727302 w 1519273"/>
              <a:gd name="connsiteY4" fmla="*/ 986089 h 2768549"/>
              <a:gd name="connsiteX0" fmla="*/ 727302 w 1519273"/>
              <a:gd name="connsiteY0" fmla="*/ 986089 h 2768549"/>
              <a:gd name="connsiteX1" fmla="*/ 1330251 w 1519273"/>
              <a:gd name="connsiteY1" fmla="*/ 38700 h 2768549"/>
              <a:gd name="connsiteX2" fmla="*/ 0 w 1519273"/>
              <a:gd name="connsiteY2" fmla="*/ 508626 h 27685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8097 h 2730557"/>
              <a:gd name="connsiteX1" fmla="*/ 1464394 w 1519273"/>
              <a:gd name="connsiteY1" fmla="*/ 1962025 h 2730557"/>
              <a:gd name="connsiteX2" fmla="*/ 1514022 w 1519273"/>
              <a:gd name="connsiteY2" fmla="*/ 2730557 h 2730557"/>
              <a:gd name="connsiteX3" fmla="*/ 727303 w 1519273"/>
              <a:gd name="connsiteY3" fmla="*/ 2546768 h 2730557"/>
              <a:gd name="connsiteX4" fmla="*/ 727302 w 1519273"/>
              <a:gd name="connsiteY4" fmla="*/ 948097 h 2730557"/>
              <a:gd name="connsiteX0" fmla="*/ 727302 w 1519273"/>
              <a:gd name="connsiteY0" fmla="*/ 948097 h 2730557"/>
              <a:gd name="connsiteX1" fmla="*/ 1330251 w 1519273"/>
              <a:gd name="connsiteY1" fmla="*/ 708 h 2730557"/>
              <a:gd name="connsiteX2" fmla="*/ 0 w 1519273"/>
              <a:gd name="connsiteY2" fmla="*/ 470634 h 2730557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660668 w 1519273"/>
              <a:gd name="connsiteY0" fmla="*/ 1827218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660668 w 1519273"/>
              <a:gd name="connsiteY0" fmla="*/ 1827218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84601"/>
              <a:gd name="connsiteY0" fmla="*/ 478153 h 2260613"/>
              <a:gd name="connsiteX1" fmla="*/ 1464394 w 1584601"/>
              <a:gd name="connsiteY1" fmla="*/ 1492081 h 2260613"/>
              <a:gd name="connsiteX2" fmla="*/ 1514022 w 1584601"/>
              <a:gd name="connsiteY2" fmla="*/ 2260613 h 2260613"/>
              <a:gd name="connsiteX3" fmla="*/ 727303 w 1584601"/>
              <a:gd name="connsiteY3" fmla="*/ 2076824 h 2260613"/>
              <a:gd name="connsiteX4" fmla="*/ 727302 w 1584601"/>
              <a:gd name="connsiteY4" fmla="*/ 478153 h 2260613"/>
              <a:gd name="connsiteX0" fmla="*/ 660668 w 1584601"/>
              <a:gd name="connsiteY0" fmla="*/ 903111 h 2260613"/>
              <a:gd name="connsiteX1" fmla="*/ 1581838 w 1584601"/>
              <a:gd name="connsiteY1" fmla="*/ 478441 h 2260613"/>
              <a:gd name="connsiteX2" fmla="*/ 0 w 1584601"/>
              <a:gd name="connsiteY2" fmla="*/ 690 h 2260613"/>
              <a:gd name="connsiteX0" fmla="*/ 751488 w 1608787"/>
              <a:gd name="connsiteY0" fmla="*/ 134079 h 1916539"/>
              <a:gd name="connsiteX1" fmla="*/ 1488580 w 1608787"/>
              <a:gd name="connsiteY1" fmla="*/ 1148007 h 1916539"/>
              <a:gd name="connsiteX2" fmla="*/ 1538208 w 1608787"/>
              <a:gd name="connsiteY2" fmla="*/ 1916539 h 1916539"/>
              <a:gd name="connsiteX3" fmla="*/ 751489 w 1608787"/>
              <a:gd name="connsiteY3" fmla="*/ 1732750 h 1916539"/>
              <a:gd name="connsiteX4" fmla="*/ 751488 w 1608787"/>
              <a:gd name="connsiteY4" fmla="*/ 134079 h 1916539"/>
              <a:gd name="connsiteX0" fmla="*/ 684854 w 1608787"/>
              <a:gd name="connsiteY0" fmla="*/ 559037 h 1916539"/>
              <a:gd name="connsiteX1" fmla="*/ 1606024 w 1608787"/>
              <a:gd name="connsiteY1" fmla="*/ 134367 h 1916539"/>
              <a:gd name="connsiteX2" fmla="*/ -1 w 1608787"/>
              <a:gd name="connsiteY2" fmla="*/ 293662 h 1916539"/>
              <a:gd name="connsiteX0" fmla="*/ 711618 w 1568917"/>
              <a:gd name="connsiteY0" fmla="*/ 134079 h 1916539"/>
              <a:gd name="connsiteX1" fmla="*/ 1448710 w 1568917"/>
              <a:gd name="connsiteY1" fmla="*/ 1148007 h 1916539"/>
              <a:gd name="connsiteX2" fmla="*/ 1498338 w 1568917"/>
              <a:gd name="connsiteY2" fmla="*/ 1916539 h 1916539"/>
              <a:gd name="connsiteX3" fmla="*/ 711619 w 1568917"/>
              <a:gd name="connsiteY3" fmla="*/ 1732750 h 1916539"/>
              <a:gd name="connsiteX4" fmla="*/ 711618 w 1568917"/>
              <a:gd name="connsiteY4" fmla="*/ 134079 h 1916539"/>
              <a:gd name="connsiteX0" fmla="*/ 644984 w 1568917"/>
              <a:gd name="connsiteY0" fmla="*/ 559037 h 1916539"/>
              <a:gd name="connsiteX1" fmla="*/ 1566154 w 1568917"/>
              <a:gd name="connsiteY1" fmla="*/ 134367 h 1916539"/>
              <a:gd name="connsiteX2" fmla="*/ 0 w 1568917"/>
              <a:gd name="connsiteY2" fmla="*/ 542191 h 1916539"/>
              <a:gd name="connsiteX0" fmla="*/ 711618 w 1503589"/>
              <a:gd name="connsiteY0" fmla="*/ 1215461 h 2997921"/>
              <a:gd name="connsiteX1" fmla="*/ 1448710 w 1503589"/>
              <a:gd name="connsiteY1" fmla="*/ 2229389 h 2997921"/>
              <a:gd name="connsiteX2" fmla="*/ 1498338 w 1503589"/>
              <a:gd name="connsiteY2" fmla="*/ 2997921 h 2997921"/>
              <a:gd name="connsiteX3" fmla="*/ 711619 w 1503589"/>
              <a:gd name="connsiteY3" fmla="*/ 2814132 h 2997921"/>
              <a:gd name="connsiteX4" fmla="*/ 711618 w 1503589"/>
              <a:gd name="connsiteY4" fmla="*/ 1215461 h 2997921"/>
              <a:gd name="connsiteX0" fmla="*/ 644984 w 1503589"/>
              <a:gd name="connsiteY0" fmla="*/ 1640419 h 2997921"/>
              <a:gd name="connsiteX1" fmla="*/ 983579 w 1503589"/>
              <a:gd name="connsiteY1" fmla="*/ 209 h 2997921"/>
              <a:gd name="connsiteX2" fmla="*/ 0 w 1503589"/>
              <a:gd name="connsiteY2" fmla="*/ 1623573 h 2997921"/>
              <a:gd name="connsiteX0" fmla="*/ 1041731 w 1833702"/>
              <a:gd name="connsiteY0" fmla="*/ 1215658 h 2998118"/>
              <a:gd name="connsiteX1" fmla="*/ 1778823 w 1833702"/>
              <a:gd name="connsiteY1" fmla="*/ 2229586 h 2998118"/>
              <a:gd name="connsiteX2" fmla="*/ 1828451 w 1833702"/>
              <a:gd name="connsiteY2" fmla="*/ 2998118 h 2998118"/>
              <a:gd name="connsiteX3" fmla="*/ 1041732 w 1833702"/>
              <a:gd name="connsiteY3" fmla="*/ 2814329 h 2998118"/>
              <a:gd name="connsiteX4" fmla="*/ 1041731 w 1833702"/>
              <a:gd name="connsiteY4" fmla="*/ 1215658 h 2998118"/>
              <a:gd name="connsiteX0" fmla="*/ 975097 w 1833702"/>
              <a:gd name="connsiteY0" fmla="*/ 1640616 h 2998118"/>
              <a:gd name="connsiteX1" fmla="*/ 1313692 w 1833702"/>
              <a:gd name="connsiteY1" fmla="*/ 406 h 2998118"/>
              <a:gd name="connsiteX2" fmla="*/ 1 w 1833702"/>
              <a:gd name="connsiteY2" fmla="*/ 826509 h 2998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33702" h="2998118" stroke="0" extrusionOk="0">
                <a:moveTo>
                  <a:pt x="1041731" y="1215658"/>
                </a:moveTo>
                <a:cubicBezTo>
                  <a:pt x="1317062" y="744824"/>
                  <a:pt x="1659733" y="1617896"/>
                  <a:pt x="1778823" y="2229586"/>
                </a:cubicBezTo>
                <a:cubicBezTo>
                  <a:pt x="1826343" y="2473669"/>
                  <a:pt x="1843387" y="2737602"/>
                  <a:pt x="1828451" y="2998118"/>
                </a:cubicBezTo>
                <a:lnTo>
                  <a:pt x="1041732" y="2814329"/>
                </a:lnTo>
                <a:cubicBezTo>
                  <a:pt x="1041732" y="2281439"/>
                  <a:pt x="1041731" y="1748548"/>
                  <a:pt x="1041731" y="1215658"/>
                </a:cubicBezTo>
                <a:close/>
              </a:path>
              <a:path w="1833702" h="2998118" fill="none">
                <a:moveTo>
                  <a:pt x="975097" y="1640616"/>
                </a:moveTo>
                <a:cubicBezTo>
                  <a:pt x="1210072" y="1075774"/>
                  <a:pt x="1367249" y="79913"/>
                  <a:pt x="1313692" y="406"/>
                </a:cubicBezTo>
                <a:cubicBezTo>
                  <a:pt x="1083158" y="-20962"/>
                  <a:pt x="10750" y="805244"/>
                  <a:pt x="1" y="826509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" name="Håndskrift 1">
                <a:extLst>
                  <a:ext uri="{FF2B5EF4-FFF2-40B4-BE49-F238E27FC236}">
                    <a16:creationId xmlns:a16="http://schemas.microsoft.com/office/drawing/2014/main" id="{99C8E224-A726-46EA-A6B6-A5DBCD49A985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rot="18563342">
              <a:off x="4697461" y="2132174"/>
              <a:ext cx="73871" cy="156168"/>
            </p14:xfrm>
          </p:contentPart>
        </mc:Choice>
        <mc:Fallback xmlns="">
          <p:pic>
            <p:nvPicPr>
              <p:cNvPr id="2" name="Håndskrift 1">
                <a:extLst>
                  <a:ext uri="{FF2B5EF4-FFF2-40B4-BE49-F238E27FC236}">
                    <a16:creationId xmlns:a16="http://schemas.microsoft.com/office/drawing/2014/main" id="{99C8E224-A726-46EA-A6B6-A5DBCD49A9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4"/>
              <a:stretch>
                <a:fillRect/>
              </a:stretch>
            </p:blipFill>
            <p:spPr>
              <a:xfrm rot="18563342">
                <a:off x="4693137" y="2127846"/>
                <a:ext cx="82519" cy="1648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23" name="Håndskrift 122">
                <a:extLst>
                  <a:ext uri="{FF2B5EF4-FFF2-40B4-BE49-F238E27FC236}">
                    <a16:creationId xmlns:a16="http://schemas.microsoft.com/office/drawing/2014/main" id="{F24B40F6-4AA6-4A5D-869E-891F450ADCE5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800846" y="1941228"/>
              <a:ext cx="73871" cy="156168"/>
            </p14:xfrm>
          </p:contentPart>
        </mc:Choice>
        <mc:Fallback xmlns="">
          <p:pic>
            <p:nvPicPr>
              <p:cNvPr id="123" name="Håndskrift 122">
                <a:extLst>
                  <a:ext uri="{FF2B5EF4-FFF2-40B4-BE49-F238E27FC236}">
                    <a16:creationId xmlns:a16="http://schemas.microsoft.com/office/drawing/2014/main" id="{F24B40F6-4AA6-4A5D-869E-891F450ADC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796522" y="1936900"/>
                <a:ext cx="82519" cy="1648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24" name="Håndskrift 123">
                <a:extLst>
                  <a:ext uri="{FF2B5EF4-FFF2-40B4-BE49-F238E27FC236}">
                    <a16:creationId xmlns:a16="http://schemas.microsoft.com/office/drawing/2014/main" id="{D4A07D27-A098-4E52-8202-7B43958388EA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047999" y="1949710"/>
              <a:ext cx="73871" cy="156168"/>
            </p14:xfrm>
          </p:contentPart>
        </mc:Choice>
        <mc:Fallback xmlns="">
          <p:pic>
            <p:nvPicPr>
              <p:cNvPr id="124" name="Håndskrift 123">
                <a:extLst>
                  <a:ext uri="{FF2B5EF4-FFF2-40B4-BE49-F238E27FC236}">
                    <a16:creationId xmlns:a16="http://schemas.microsoft.com/office/drawing/2014/main" id="{D4A07D27-A098-4E52-8202-7B43958388E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043675" y="1945382"/>
                <a:ext cx="82519" cy="164824"/>
              </a:xfrm>
              <a:prstGeom prst="rect">
                <a:avLst/>
              </a:prstGeom>
            </p:spPr>
          </p:pic>
        </mc:Fallback>
      </mc:AlternateContent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0549" y="5321249"/>
            <a:ext cx="1255276" cy="76064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14:cNvPr>
              <p14:cNvContentPartPr/>
              <p14:nvPr/>
            </p14:nvContentPartPr>
            <p14:xfrm>
              <a:off x="615566" y="131486"/>
              <a:ext cx="8951760" cy="6197400"/>
            </p14:xfrm>
          </p:contentPart>
        </mc:Choice>
        <mc:Fallback xmlns="">
          <p:pic>
            <p:nvPicPr>
              <p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06566" y="122486"/>
                <a:ext cx="8969400" cy="62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14:cNvPr>
              <p14:cNvContentPartPr/>
              <p14:nvPr/>
            </p14:nvContentPartPr>
            <p14:xfrm>
              <a:off x="344523" y="377154"/>
              <a:ext cx="8904960" cy="6281280"/>
            </p14:xfrm>
          </p:contentPart>
        </mc:Choice>
        <mc:Fallback xmlns="">
          <p:pic>
            <p:nvPicPr>
              <p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35523" y="368154"/>
                <a:ext cx="8922600" cy="629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14:cNvPr>
              <p14:cNvContentPartPr/>
              <p14:nvPr/>
            </p14:nvContentPartPr>
            <p14:xfrm>
              <a:off x="6738717" y="2277101"/>
              <a:ext cx="116640" cy="117360"/>
            </p14:xfrm>
          </p:contentPart>
        </mc:Choice>
        <mc:Fallback xmlns="">
          <p:pic>
            <p:nvPicPr>
              <p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729717" y="2268101"/>
                <a:ext cx="134280" cy="135000"/>
              </a:xfrm>
              <a:prstGeom prst="rect">
                <a:avLst/>
              </a:prstGeom>
            </p:spPr>
          </p:pic>
        </mc:Fallback>
      </mc:AlternateContent>
      <p:grpSp>
        <p:nvGrpSpPr>
          <p:cNvPr id="38" name="Gruppe 37">
            <a:extLst>
              <a:ext uri="{FF2B5EF4-FFF2-40B4-BE49-F238E27FC236}">
                <a16:creationId xmlns:a16="http://schemas.microsoft.com/office/drawing/2014/main" id="{E1109012-0179-4C81-AAB6-20F7EBE7F560}"/>
              </a:ext>
            </a:extLst>
          </p:cNvPr>
          <p:cNvGrpSpPr/>
          <p:nvPr/>
        </p:nvGrpSpPr>
        <p:grpSpPr>
          <a:xfrm>
            <a:off x="7463871" y="1956940"/>
            <a:ext cx="1567800" cy="4039200"/>
            <a:chOff x="7793691" y="1980806"/>
            <a:chExt cx="1567800" cy="4039200"/>
          </a:xfrm>
        </p:grpSpPr>
        <p:grpSp>
          <p:nvGrpSpPr>
            <p:cNvPr id="229" name="Gruppe 228">
              <a:extLst>
                <a:ext uri="{FF2B5EF4-FFF2-40B4-BE49-F238E27FC236}">
                  <a16:creationId xmlns:a16="http://schemas.microsoft.com/office/drawing/2014/main" id="{9490A933-46A8-437B-8B9C-9275643B9112}"/>
                </a:ext>
              </a:extLst>
            </p:cNvPr>
            <p:cNvGrpSpPr/>
            <p:nvPr/>
          </p:nvGrpSpPr>
          <p:grpSpPr>
            <a:xfrm>
              <a:off x="9312193" y="5424935"/>
              <a:ext cx="109" cy="81"/>
              <a:chOff x="4096584" y="3044808"/>
              <a:chExt cx="360" cy="360"/>
            </a:xfrm>
          </p:grpSpPr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45">
                <p14:nvContentPartPr>
                  <p14:cNvPr id="231" name="Håndskrift 230">
                    <a:extLst>
                      <a:ext uri="{FF2B5EF4-FFF2-40B4-BE49-F238E27FC236}">
                        <a16:creationId xmlns:a16="http://schemas.microsoft.com/office/drawing/2014/main" id="{EE0ADDB6-6DCF-4C58-A76E-6B2A55410091}"/>
                      </a:ext>
                    </a:extLst>
                  </p14:cNvPr>
                  <p14:cNvContentPartPr/>
                  <p14:nvPr/>
                </p14:nvContentPartPr>
                <p14:xfrm>
                  <a:off x="4096584" y="3044808"/>
                  <a:ext cx="360" cy="360"/>
                </p14:xfrm>
              </p:contentPart>
            </mc:Choice>
            <mc:Fallback xmlns="">
              <p:pic>
                <p:nvPicPr>
                  <p:cNvPr id="14" name="Håndskrift 13">
                    <a:extLst>
                      <a:ext uri="{FF2B5EF4-FFF2-40B4-BE49-F238E27FC236}">
                        <a16:creationId xmlns:a16="http://schemas.microsoft.com/office/drawing/2014/main" id="{529386A5-6BF7-44A6-8591-EB3F9EDFA647}"/>
                      </a:ext>
                    </a:extLst>
                  </p:cNvPr>
                  <p:cNvPicPr/>
                  <p:nvPr/>
                </p:nvPicPr>
                <p:blipFill>
                  <a:blip r:embed="rId46"/>
                  <a:stretch>
                    <a:fillRect/>
                  </a:stretch>
                </p:blipFill>
                <p:spPr>
                  <a:xfrm>
                    <a:off x="4087584" y="2990808"/>
                    <a:ext cx="18000" cy="108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47">
                <p14:nvContentPartPr>
                  <p14:cNvPr id="234" name="Håndskrift 233">
                    <a:extLst>
                      <a:ext uri="{FF2B5EF4-FFF2-40B4-BE49-F238E27FC236}">
                        <a16:creationId xmlns:a16="http://schemas.microsoft.com/office/drawing/2014/main" id="{252D9670-53AB-4405-83E5-577DF5C30FB5}"/>
                      </a:ext>
                    </a:extLst>
                  </p14:cNvPr>
                  <p14:cNvContentPartPr/>
                  <p14:nvPr/>
                </p14:nvContentPartPr>
                <p14:xfrm>
                  <a:off x="4096584" y="3044808"/>
                  <a:ext cx="360" cy="360"/>
                </p14:xfrm>
              </p:contentPart>
            </mc:Choice>
            <mc:Fallback xmlns="">
              <p:pic>
                <p:nvPicPr>
                  <p:cNvPr id="15" name="Håndskrift 14">
                    <a:extLst>
                      <a:ext uri="{FF2B5EF4-FFF2-40B4-BE49-F238E27FC236}">
                        <a16:creationId xmlns:a16="http://schemas.microsoft.com/office/drawing/2014/main" id="{9509143A-DE8A-4AB6-98C8-A4AEA6DCFA8A}"/>
                      </a:ext>
                    </a:extLst>
                  </p:cNvPr>
                  <p:cNvPicPr/>
                  <p:nvPr/>
                </p:nvPicPr>
                <p:blipFill>
                  <a:blip r:embed="rId46"/>
                  <a:stretch>
                    <a:fillRect/>
                  </a:stretch>
                </p:blipFill>
                <p:spPr>
                  <a:xfrm>
                    <a:off x="4087584" y="2990808"/>
                    <a:ext cx="18000" cy="108000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36" name="Håndskrift 235">
                  <a:extLst>
                    <a:ext uri="{FF2B5EF4-FFF2-40B4-BE49-F238E27FC236}">
                      <a16:creationId xmlns:a16="http://schemas.microsoft.com/office/drawing/2014/main" id="{D0867BE5-48AC-43B0-9ADF-4C8B4E8A23AB}"/>
                    </a:ext>
                  </a:extLst>
                </p14:cNvPr>
                <p14:cNvContentPartPr/>
                <p14:nvPr/>
              </p14:nvContentPartPr>
              <p14:xfrm>
                <a:off x="8214171" y="5082206"/>
                <a:ext cx="857160" cy="937800"/>
              </p14:xfrm>
            </p:contentPart>
          </mc:Choice>
          <mc:Fallback xmlns="">
            <p:pic>
              <p:nvPicPr>
                <p:cNvPr id="236" name="Håndskrift 235">
                  <a:extLst>
                    <a:ext uri="{FF2B5EF4-FFF2-40B4-BE49-F238E27FC236}">
                      <a16:creationId xmlns:a16="http://schemas.microsoft.com/office/drawing/2014/main" id="{D0867BE5-48AC-43B0-9ADF-4C8B4E8A23A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142171" y="4938206"/>
                  <a:ext cx="1000800" cy="122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39" name="Håndskrift 238">
                  <a:extLst>
                    <a:ext uri="{FF2B5EF4-FFF2-40B4-BE49-F238E27FC236}">
                      <a16:creationId xmlns:a16="http://schemas.microsoft.com/office/drawing/2014/main" id="{AD926648-69D1-4F84-BE2F-411B0B845BD4}"/>
                    </a:ext>
                  </a:extLst>
                </p14:cNvPr>
                <p14:cNvContentPartPr/>
                <p14:nvPr/>
              </p14:nvContentPartPr>
              <p14:xfrm>
                <a:off x="7902411" y="2862806"/>
                <a:ext cx="533520" cy="2023200"/>
              </p14:xfrm>
            </p:contentPart>
          </mc:Choice>
          <mc:Fallback xmlns="">
            <p:pic>
              <p:nvPicPr>
                <p:cNvPr id="239" name="Håndskrift 238">
                  <a:extLst>
                    <a:ext uri="{FF2B5EF4-FFF2-40B4-BE49-F238E27FC236}">
                      <a16:creationId xmlns:a16="http://schemas.microsoft.com/office/drawing/2014/main" id="{AD926648-69D1-4F84-BE2F-411B0B845BD4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7866411" y="2790806"/>
                  <a:ext cx="605160" cy="216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241" name="Håndskrift 240">
                  <a:extLst>
                    <a:ext uri="{FF2B5EF4-FFF2-40B4-BE49-F238E27FC236}">
                      <a16:creationId xmlns:a16="http://schemas.microsoft.com/office/drawing/2014/main" id="{B4B13184-10A5-4C9B-A863-BF81BC14ADC4}"/>
                    </a:ext>
                  </a:extLst>
                </p14:cNvPr>
                <p14:cNvContentPartPr/>
                <p14:nvPr/>
              </p14:nvContentPartPr>
              <p14:xfrm>
                <a:off x="8359251" y="1980806"/>
                <a:ext cx="82800" cy="2747160"/>
              </p14:xfrm>
            </p:contentPart>
          </mc:Choice>
          <mc:Fallback xmlns="">
            <p:pic>
              <p:nvPicPr>
                <p:cNvPr id="241" name="Håndskrift 240">
                  <a:extLst>
                    <a:ext uri="{FF2B5EF4-FFF2-40B4-BE49-F238E27FC236}">
                      <a16:creationId xmlns:a16="http://schemas.microsoft.com/office/drawing/2014/main" id="{B4B13184-10A5-4C9B-A863-BF81BC14ADC4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8323251" y="1908806"/>
                  <a:ext cx="154440" cy="28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243" name="Håndskrift 242">
                  <a:extLst>
                    <a:ext uri="{FF2B5EF4-FFF2-40B4-BE49-F238E27FC236}">
                      <a16:creationId xmlns:a16="http://schemas.microsoft.com/office/drawing/2014/main" id="{00C4D5AB-E611-4FEB-882D-C84DF2479D6F}"/>
                    </a:ext>
                  </a:extLst>
                </p14:cNvPr>
                <p14:cNvContentPartPr/>
                <p14:nvPr/>
              </p14:nvContentPartPr>
              <p14:xfrm>
                <a:off x="8380491" y="2024366"/>
                <a:ext cx="360720" cy="2645280"/>
              </p14:xfrm>
            </p:contentPart>
          </mc:Choice>
          <mc:Fallback xmlns="">
            <p:pic>
              <p:nvPicPr>
                <p:cNvPr id="243" name="Håndskrift 242">
                  <a:extLst>
                    <a:ext uri="{FF2B5EF4-FFF2-40B4-BE49-F238E27FC236}">
                      <a16:creationId xmlns:a16="http://schemas.microsoft.com/office/drawing/2014/main" id="{00C4D5AB-E611-4FEB-882D-C84DF2479D6F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8344491" y="1952356"/>
                  <a:ext cx="432360" cy="27889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250" name="Håndskrift 249">
                  <a:extLst>
                    <a:ext uri="{FF2B5EF4-FFF2-40B4-BE49-F238E27FC236}">
                      <a16:creationId xmlns:a16="http://schemas.microsoft.com/office/drawing/2014/main" id="{2E9AFC83-0854-483B-BA0D-DDD34AE95999}"/>
                    </a:ext>
                  </a:extLst>
                </p14:cNvPr>
                <p14:cNvContentPartPr/>
                <p14:nvPr/>
              </p14:nvContentPartPr>
              <p14:xfrm>
                <a:off x="8541771" y="2644646"/>
                <a:ext cx="505440" cy="2224080"/>
              </p14:xfrm>
            </p:contentPart>
          </mc:Choice>
          <mc:Fallback xmlns="">
            <p:pic>
              <p:nvPicPr>
                <p:cNvPr id="250" name="Håndskrift 249">
                  <a:extLst>
                    <a:ext uri="{FF2B5EF4-FFF2-40B4-BE49-F238E27FC236}">
                      <a16:creationId xmlns:a16="http://schemas.microsoft.com/office/drawing/2014/main" id="{2E9AFC83-0854-483B-BA0D-DDD34AE95999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8505771" y="2572658"/>
                  <a:ext cx="577080" cy="236769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252" name="Håndskrift 251">
                  <a:extLst>
                    <a:ext uri="{FF2B5EF4-FFF2-40B4-BE49-F238E27FC236}">
                      <a16:creationId xmlns:a16="http://schemas.microsoft.com/office/drawing/2014/main" id="{91DC5F1B-DA22-4B95-977D-EBB2629BE233}"/>
                    </a:ext>
                  </a:extLst>
                </p14:cNvPr>
                <p14:cNvContentPartPr/>
                <p14:nvPr/>
              </p14:nvContentPartPr>
              <p14:xfrm>
                <a:off x="8468331" y="2699006"/>
                <a:ext cx="414360" cy="2007720"/>
              </p14:xfrm>
            </p:contentPart>
          </mc:Choice>
          <mc:Fallback xmlns="">
            <p:pic>
              <p:nvPicPr>
                <p:cNvPr id="252" name="Håndskrift 251">
                  <a:extLst>
                    <a:ext uri="{FF2B5EF4-FFF2-40B4-BE49-F238E27FC236}">
                      <a16:creationId xmlns:a16="http://schemas.microsoft.com/office/drawing/2014/main" id="{91DC5F1B-DA22-4B95-977D-EBB2629BE233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8432331" y="2627006"/>
                  <a:ext cx="486000" cy="21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254" name="Håndskrift 253">
                  <a:extLst>
                    <a:ext uri="{FF2B5EF4-FFF2-40B4-BE49-F238E27FC236}">
                      <a16:creationId xmlns:a16="http://schemas.microsoft.com/office/drawing/2014/main" id="{36FBD6C0-9928-4014-A30E-124CD5AB9524}"/>
                    </a:ext>
                  </a:extLst>
                </p14:cNvPr>
                <p14:cNvContentPartPr/>
                <p14:nvPr/>
              </p14:nvContentPartPr>
              <p14:xfrm>
                <a:off x="7793691" y="2372486"/>
                <a:ext cx="554760" cy="971640"/>
              </p14:xfrm>
            </p:contentPart>
          </mc:Choice>
          <mc:Fallback xmlns="">
            <p:pic>
              <p:nvPicPr>
                <p:cNvPr id="254" name="Håndskrift 253">
                  <a:extLst>
                    <a:ext uri="{FF2B5EF4-FFF2-40B4-BE49-F238E27FC236}">
                      <a16:creationId xmlns:a16="http://schemas.microsoft.com/office/drawing/2014/main" id="{36FBD6C0-9928-4014-A30E-124CD5AB9524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7757691" y="2300486"/>
                  <a:ext cx="626400" cy="11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272" name="Håndskrift 271">
                  <a:extLst>
                    <a:ext uri="{FF2B5EF4-FFF2-40B4-BE49-F238E27FC236}">
                      <a16:creationId xmlns:a16="http://schemas.microsoft.com/office/drawing/2014/main" id="{DED05249-F099-4CC8-88BF-DF63D5FB741C}"/>
                    </a:ext>
                  </a:extLst>
                </p14:cNvPr>
                <p14:cNvContentPartPr/>
                <p14:nvPr/>
              </p14:nvContentPartPr>
              <p14:xfrm>
                <a:off x="8676771" y="3461486"/>
                <a:ext cx="684720" cy="1389240"/>
              </p14:xfrm>
            </p:contentPart>
          </mc:Choice>
          <mc:Fallback xmlns="">
            <p:pic>
              <p:nvPicPr>
                <p:cNvPr id="272" name="Håndskrift 271">
                  <a:extLst>
                    <a:ext uri="{FF2B5EF4-FFF2-40B4-BE49-F238E27FC236}">
                      <a16:creationId xmlns:a16="http://schemas.microsoft.com/office/drawing/2014/main" id="{DED05249-F099-4CC8-88BF-DF63D5FB741C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8640752" y="3389486"/>
                  <a:ext cx="756398" cy="153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273" name="Håndskrift 272">
                  <a:extLst>
                    <a:ext uri="{FF2B5EF4-FFF2-40B4-BE49-F238E27FC236}">
                      <a16:creationId xmlns:a16="http://schemas.microsoft.com/office/drawing/2014/main" id="{FDC0701B-1F01-409B-A5C6-C1B0B08DD65B}"/>
                    </a:ext>
                  </a:extLst>
                </p14:cNvPr>
                <p14:cNvContentPartPr/>
                <p14:nvPr/>
              </p14:nvContentPartPr>
              <p14:xfrm>
                <a:off x="7870371" y="3483086"/>
                <a:ext cx="545760" cy="1249560"/>
              </p14:xfrm>
            </p:contentPart>
          </mc:Choice>
          <mc:Fallback xmlns="">
            <p:pic>
              <p:nvPicPr>
                <p:cNvPr id="273" name="Håndskrift 272">
                  <a:extLst>
                    <a:ext uri="{FF2B5EF4-FFF2-40B4-BE49-F238E27FC236}">
                      <a16:creationId xmlns:a16="http://schemas.microsoft.com/office/drawing/2014/main" id="{FDC0701B-1F01-409B-A5C6-C1B0B08DD65B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7834371" y="3411086"/>
                  <a:ext cx="617400" cy="139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284" name="Håndskrift 283">
                  <a:extLst>
                    <a:ext uri="{FF2B5EF4-FFF2-40B4-BE49-F238E27FC236}">
                      <a16:creationId xmlns:a16="http://schemas.microsoft.com/office/drawing/2014/main" id="{EB1F14CF-7152-4D25-AA07-76244A7B7960}"/>
                    </a:ext>
                  </a:extLst>
                </p14:cNvPr>
                <p14:cNvContentPartPr/>
                <p14:nvPr/>
              </p14:nvContentPartPr>
              <p14:xfrm>
                <a:off x="8801691" y="4005446"/>
                <a:ext cx="201240" cy="904320"/>
              </p14:xfrm>
            </p:contentPart>
          </mc:Choice>
          <mc:Fallback xmlns="">
            <p:pic>
              <p:nvPicPr>
                <p:cNvPr id="284" name="Håndskrift 283">
                  <a:extLst>
                    <a:ext uri="{FF2B5EF4-FFF2-40B4-BE49-F238E27FC236}">
                      <a16:creationId xmlns:a16="http://schemas.microsoft.com/office/drawing/2014/main" id="{EB1F14CF-7152-4D25-AA07-76244A7B7960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8765691" y="3933446"/>
                  <a:ext cx="272880" cy="10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285" name="Håndskrift 284">
                  <a:extLst>
                    <a:ext uri="{FF2B5EF4-FFF2-40B4-BE49-F238E27FC236}">
                      <a16:creationId xmlns:a16="http://schemas.microsoft.com/office/drawing/2014/main" id="{982D9E55-742C-46D8-82DD-337797855C83}"/>
                    </a:ext>
                  </a:extLst>
                </p14:cNvPr>
                <p14:cNvContentPartPr/>
                <p14:nvPr/>
              </p14:nvContentPartPr>
              <p14:xfrm>
                <a:off x="8533491" y="3537446"/>
                <a:ext cx="88200" cy="1263240"/>
              </p14:xfrm>
            </p:contentPart>
          </mc:Choice>
          <mc:Fallback xmlns="">
            <p:pic>
              <p:nvPicPr>
                <p:cNvPr id="285" name="Håndskrift 284">
                  <a:extLst>
                    <a:ext uri="{FF2B5EF4-FFF2-40B4-BE49-F238E27FC236}">
                      <a16:creationId xmlns:a16="http://schemas.microsoft.com/office/drawing/2014/main" id="{982D9E55-742C-46D8-82DD-337797855C83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8497491" y="3465467"/>
                  <a:ext cx="159840" cy="140683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70">
            <p14:nvContentPartPr>
              <p14:cNvPr id="286" name="Håndskrift 285">
                <a:extLst>
                  <a:ext uri="{FF2B5EF4-FFF2-40B4-BE49-F238E27FC236}">
                    <a16:creationId xmlns:a16="http://schemas.microsoft.com/office/drawing/2014/main" id="{A23906AC-F8F6-41FA-82D2-12C0B572306E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7645269" y="5915898"/>
              <a:ext cx="860868" cy="321408"/>
            </p14:xfrm>
          </p:contentPart>
        </mc:Choice>
        <mc:Fallback xmlns="">
          <p:pic>
            <p:nvPicPr>
              <p:cNvPr id="286" name="Håndskrift 285">
                <a:extLst>
                  <a:ext uri="{FF2B5EF4-FFF2-40B4-BE49-F238E27FC236}">
                    <a16:creationId xmlns:a16="http://schemas.microsoft.com/office/drawing/2014/main" id="{A23906AC-F8F6-41FA-82D2-12C0B572306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36268" y="5861910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72">
            <p14:nvContentPartPr>
              <p14:cNvPr id="287" name="Håndskrift 286">
                <a:extLst>
                  <a:ext uri="{FF2B5EF4-FFF2-40B4-BE49-F238E27FC236}">
                    <a16:creationId xmlns:a16="http://schemas.microsoft.com/office/drawing/2014/main" id="{E9F2CC99-5EF3-4B6F-AB29-884C51891E20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8134629" y="5871119"/>
              <a:ext cx="860868" cy="321408"/>
            </p14:xfrm>
          </p:contentPart>
        </mc:Choice>
        <mc:Fallback xmlns="">
          <p:pic>
            <p:nvPicPr>
              <p:cNvPr id="287" name="Håndskrift 286">
                <a:extLst>
                  <a:ext uri="{FF2B5EF4-FFF2-40B4-BE49-F238E27FC236}">
                    <a16:creationId xmlns:a16="http://schemas.microsoft.com/office/drawing/2014/main" id="{E9F2CC99-5EF3-4B6F-AB29-884C51891E2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125628" y="5817131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74">
            <p14:nvContentPartPr>
              <p14:cNvPr id="288" name="Håndskrift 287">
                <a:extLst>
                  <a:ext uri="{FF2B5EF4-FFF2-40B4-BE49-F238E27FC236}">
                    <a16:creationId xmlns:a16="http://schemas.microsoft.com/office/drawing/2014/main" id="{61A1DB07-71E5-4BDC-9A9A-D474D3C523C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872599" y="5856016"/>
              <a:ext cx="860868" cy="321408"/>
            </p14:xfrm>
          </p:contentPart>
        </mc:Choice>
        <mc:Fallback xmlns="">
          <p:pic>
            <p:nvPicPr>
              <p:cNvPr id="288" name="Håndskrift 287">
                <a:extLst>
                  <a:ext uri="{FF2B5EF4-FFF2-40B4-BE49-F238E27FC236}">
                    <a16:creationId xmlns:a16="http://schemas.microsoft.com/office/drawing/2014/main" id="{61A1DB07-71E5-4BDC-9A9A-D474D3C523C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63598" y="5802028"/>
                <a:ext cx="878510" cy="429024"/>
              </a:xfrm>
              <a:prstGeom prst="rect">
                <a:avLst/>
              </a:prstGeom>
            </p:spPr>
          </p:pic>
        </mc:Fallback>
      </mc:AlternateContent>
      <p:sp>
        <p:nvSpPr>
          <p:cNvPr id="290" name="Bue 84">
            <a:extLst>
              <a:ext uri="{FF2B5EF4-FFF2-40B4-BE49-F238E27FC236}">
                <a16:creationId xmlns:a16="http://schemas.microsoft.com/office/drawing/2014/main" id="{1C67477E-85A9-49BE-81E7-9184808F395C}"/>
              </a:ext>
            </a:extLst>
          </p:cNvPr>
          <p:cNvSpPr>
            <a:spLocks noChangeAspect="1"/>
          </p:cNvSpPr>
          <p:nvPr/>
        </p:nvSpPr>
        <p:spPr>
          <a:xfrm rot="15762446" flipH="1" flipV="1">
            <a:off x="4227240" y="2052448"/>
            <a:ext cx="2120344" cy="1304176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967045"/>
              <a:gd name="connsiteY0" fmla="*/ 0 h 3227902"/>
              <a:gd name="connsiteX1" fmla="*/ 737092 w 967045"/>
              <a:gd name="connsiteY1" fmla="*/ 1013928 h 3227902"/>
              <a:gd name="connsiteX2" fmla="*/ 786720 w 967045"/>
              <a:gd name="connsiteY2" fmla="*/ 1782460 h 3227902"/>
              <a:gd name="connsiteX3" fmla="*/ 1 w 967045"/>
              <a:gd name="connsiteY3" fmla="*/ 1598671 h 3227902"/>
              <a:gd name="connsiteX4" fmla="*/ 0 w 967045"/>
              <a:gd name="connsiteY4" fmla="*/ 0 h 3227902"/>
              <a:gd name="connsiteX0" fmla="*/ 0 w 967045"/>
              <a:gd name="connsiteY0" fmla="*/ 0 h 3227902"/>
              <a:gd name="connsiteX1" fmla="*/ 966924 w 967045"/>
              <a:gd name="connsiteY1" fmla="*/ 686611 h 3227902"/>
              <a:gd name="connsiteX2" fmla="*/ 275367 w 967045"/>
              <a:gd name="connsiteY2" fmla="*/ 3227903 h 3227902"/>
              <a:gd name="connsiteX0" fmla="*/ 0 w 791971"/>
              <a:gd name="connsiteY0" fmla="*/ 0 h 3227904"/>
              <a:gd name="connsiteX1" fmla="*/ 737092 w 791971"/>
              <a:gd name="connsiteY1" fmla="*/ 1013928 h 3227904"/>
              <a:gd name="connsiteX2" fmla="*/ 786720 w 791971"/>
              <a:gd name="connsiteY2" fmla="*/ 1782460 h 3227904"/>
              <a:gd name="connsiteX3" fmla="*/ 1 w 791971"/>
              <a:gd name="connsiteY3" fmla="*/ 1598671 h 3227904"/>
              <a:gd name="connsiteX4" fmla="*/ 0 w 791971"/>
              <a:gd name="connsiteY4" fmla="*/ 0 h 3227904"/>
              <a:gd name="connsiteX0" fmla="*/ 0 w 791971"/>
              <a:gd name="connsiteY0" fmla="*/ 0 h 3227904"/>
              <a:gd name="connsiteX1" fmla="*/ 606114 w 791971"/>
              <a:gd name="connsiteY1" fmla="*/ 1711942 h 3227904"/>
              <a:gd name="connsiteX2" fmla="*/ 275367 w 791971"/>
              <a:gd name="connsiteY2" fmla="*/ 3227903 h 3227904"/>
              <a:gd name="connsiteX0" fmla="*/ 508693 w 1300664"/>
              <a:gd name="connsiteY0" fmla="*/ 0 h 2478252"/>
              <a:gd name="connsiteX1" fmla="*/ 1245785 w 1300664"/>
              <a:gd name="connsiteY1" fmla="*/ 1013928 h 2478252"/>
              <a:gd name="connsiteX2" fmla="*/ 1295413 w 1300664"/>
              <a:gd name="connsiteY2" fmla="*/ 1782460 h 2478252"/>
              <a:gd name="connsiteX3" fmla="*/ 508694 w 1300664"/>
              <a:gd name="connsiteY3" fmla="*/ 1598671 h 2478252"/>
              <a:gd name="connsiteX4" fmla="*/ 508693 w 1300664"/>
              <a:gd name="connsiteY4" fmla="*/ 0 h 2478252"/>
              <a:gd name="connsiteX0" fmla="*/ 508693 w 1300664"/>
              <a:gd name="connsiteY0" fmla="*/ 0 h 2478252"/>
              <a:gd name="connsiteX1" fmla="*/ 1114807 w 1300664"/>
              <a:gd name="connsiteY1" fmla="*/ 1711942 h 2478252"/>
              <a:gd name="connsiteX2" fmla="*/ 0 w 1300664"/>
              <a:gd name="connsiteY2" fmla="*/ 2478252 h 2478252"/>
              <a:gd name="connsiteX0" fmla="*/ 508693 w 1434341"/>
              <a:gd name="connsiteY0" fmla="*/ 0 h 2478252"/>
              <a:gd name="connsiteX1" fmla="*/ 1245785 w 1434341"/>
              <a:gd name="connsiteY1" fmla="*/ 1013928 h 2478252"/>
              <a:gd name="connsiteX2" fmla="*/ 1295413 w 1434341"/>
              <a:gd name="connsiteY2" fmla="*/ 1782460 h 2478252"/>
              <a:gd name="connsiteX3" fmla="*/ 508694 w 1434341"/>
              <a:gd name="connsiteY3" fmla="*/ 1598671 h 2478252"/>
              <a:gd name="connsiteX4" fmla="*/ 508693 w 1434341"/>
              <a:gd name="connsiteY4" fmla="*/ 0 h 2478252"/>
              <a:gd name="connsiteX0" fmla="*/ 508693 w 1434341"/>
              <a:gd name="connsiteY0" fmla="*/ 0 h 2478252"/>
              <a:gd name="connsiteX1" fmla="*/ 1434283 w 1434341"/>
              <a:gd name="connsiteY1" fmla="*/ 1082261 h 2478252"/>
              <a:gd name="connsiteX2" fmla="*/ 0 w 1434341"/>
              <a:gd name="connsiteY2" fmla="*/ 2478252 h 2478252"/>
              <a:gd name="connsiteX0" fmla="*/ 0 w 925738"/>
              <a:gd name="connsiteY0" fmla="*/ 0 h 2736332"/>
              <a:gd name="connsiteX1" fmla="*/ 737092 w 925738"/>
              <a:gd name="connsiteY1" fmla="*/ 1013928 h 2736332"/>
              <a:gd name="connsiteX2" fmla="*/ 786720 w 925738"/>
              <a:gd name="connsiteY2" fmla="*/ 1782460 h 2736332"/>
              <a:gd name="connsiteX3" fmla="*/ 1 w 925738"/>
              <a:gd name="connsiteY3" fmla="*/ 1598671 h 2736332"/>
              <a:gd name="connsiteX4" fmla="*/ 0 w 925738"/>
              <a:gd name="connsiteY4" fmla="*/ 0 h 2736332"/>
              <a:gd name="connsiteX0" fmla="*/ 0 w 925738"/>
              <a:gd name="connsiteY0" fmla="*/ 0 h 2736332"/>
              <a:gd name="connsiteX1" fmla="*/ 925590 w 925738"/>
              <a:gd name="connsiteY1" fmla="*/ 1082261 h 2736332"/>
              <a:gd name="connsiteX2" fmla="*/ 362400 w 925738"/>
              <a:gd name="connsiteY2" fmla="*/ 2736331 h 2736332"/>
              <a:gd name="connsiteX0" fmla="*/ 0 w 927122"/>
              <a:gd name="connsiteY0" fmla="*/ 0 h 1782460"/>
              <a:gd name="connsiteX1" fmla="*/ 737092 w 927122"/>
              <a:gd name="connsiteY1" fmla="*/ 1013928 h 1782460"/>
              <a:gd name="connsiteX2" fmla="*/ 786720 w 927122"/>
              <a:gd name="connsiteY2" fmla="*/ 1782460 h 1782460"/>
              <a:gd name="connsiteX3" fmla="*/ 1 w 927122"/>
              <a:gd name="connsiteY3" fmla="*/ 1598671 h 1782460"/>
              <a:gd name="connsiteX4" fmla="*/ 0 w 927122"/>
              <a:gd name="connsiteY4" fmla="*/ 0 h 1782460"/>
              <a:gd name="connsiteX0" fmla="*/ 0 w 927122"/>
              <a:gd name="connsiteY0" fmla="*/ 0 h 1782460"/>
              <a:gd name="connsiteX1" fmla="*/ 925590 w 927122"/>
              <a:gd name="connsiteY1" fmla="*/ 1082261 h 1782460"/>
              <a:gd name="connsiteX2" fmla="*/ 877756 w 927122"/>
              <a:gd name="connsiteY2" fmla="*/ 1747801 h 1782460"/>
              <a:gd name="connsiteX0" fmla="*/ 0 w 1042743"/>
              <a:gd name="connsiteY0" fmla="*/ 15283 h 1797743"/>
              <a:gd name="connsiteX1" fmla="*/ 737092 w 1042743"/>
              <a:gd name="connsiteY1" fmla="*/ 1029211 h 1797743"/>
              <a:gd name="connsiteX2" fmla="*/ 786720 w 1042743"/>
              <a:gd name="connsiteY2" fmla="*/ 1797743 h 1797743"/>
              <a:gd name="connsiteX3" fmla="*/ 1 w 1042743"/>
              <a:gd name="connsiteY3" fmla="*/ 1613954 h 1797743"/>
              <a:gd name="connsiteX4" fmla="*/ 0 w 1042743"/>
              <a:gd name="connsiteY4" fmla="*/ 15283 h 1797743"/>
              <a:gd name="connsiteX0" fmla="*/ 0 w 1042743"/>
              <a:gd name="connsiteY0" fmla="*/ 15283 h 1797743"/>
              <a:gd name="connsiteX1" fmla="*/ 1042250 w 1042743"/>
              <a:gd name="connsiteY1" fmla="*/ 191518 h 1797743"/>
              <a:gd name="connsiteX2" fmla="*/ 877756 w 1042743"/>
              <a:gd name="connsiteY2" fmla="*/ 1763084 h 1797743"/>
              <a:gd name="connsiteX0" fmla="*/ 0 w 1338415"/>
              <a:gd name="connsiteY0" fmla="*/ 15283 h 1797743"/>
              <a:gd name="connsiteX1" fmla="*/ 737092 w 1338415"/>
              <a:gd name="connsiteY1" fmla="*/ 1029211 h 1797743"/>
              <a:gd name="connsiteX2" fmla="*/ 786720 w 1338415"/>
              <a:gd name="connsiteY2" fmla="*/ 1797743 h 1797743"/>
              <a:gd name="connsiteX3" fmla="*/ 1 w 1338415"/>
              <a:gd name="connsiteY3" fmla="*/ 1613954 h 1797743"/>
              <a:gd name="connsiteX4" fmla="*/ 0 w 1338415"/>
              <a:gd name="connsiteY4" fmla="*/ 15283 h 1797743"/>
              <a:gd name="connsiteX0" fmla="*/ 0 w 1338415"/>
              <a:gd name="connsiteY0" fmla="*/ 15283 h 1797743"/>
              <a:gd name="connsiteX1" fmla="*/ 1042250 w 1338415"/>
              <a:gd name="connsiteY1" fmla="*/ 191518 h 1797743"/>
              <a:gd name="connsiteX2" fmla="*/ 1338130 w 1338415"/>
              <a:gd name="connsiteY2" fmla="*/ 1583422 h 1797743"/>
              <a:gd name="connsiteX0" fmla="*/ 0 w 1043837"/>
              <a:gd name="connsiteY0" fmla="*/ 15283 h 1797743"/>
              <a:gd name="connsiteX1" fmla="*/ 737092 w 1043837"/>
              <a:gd name="connsiteY1" fmla="*/ 1029211 h 1797743"/>
              <a:gd name="connsiteX2" fmla="*/ 786720 w 1043837"/>
              <a:gd name="connsiteY2" fmla="*/ 1797743 h 1797743"/>
              <a:gd name="connsiteX3" fmla="*/ 1 w 1043837"/>
              <a:gd name="connsiteY3" fmla="*/ 1613954 h 1797743"/>
              <a:gd name="connsiteX4" fmla="*/ 0 w 1043837"/>
              <a:gd name="connsiteY4" fmla="*/ 15283 h 1797743"/>
              <a:gd name="connsiteX0" fmla="*/ 0 w 1043837"/>
              <a:gd name="connsiteY0" fmla="*/ 15283 h 1797743"/>
              <a:gd name="connsiteX1" fmla="*/ 1042250 w 1043837"/>
              <a:gd name="connsiteY1" fmla="*/ 191518 h 1797743"/>
              <a:gd name="connsiteX2" fmla="*/ 996339 w 1043837"/>
              <a:gd name="connsiteY2" fmla="*/ 1401389 h 1797743"/>
              <a:gd name="connsiteX0" fmla="*/ 0 w 1072743"/>
              <a:gd name="connsiteY0" fmla="*/ 163397 h 1945857"/>
              <a:gd name="connsiteX1" fmla="*/ 737092 w 1072743"/>
              <a:gd name="connsiteY1" fmla="*/ 1177325 h 1945857"/>
              <a:gd name="connsiteX2" fmla="*/ 786720 w 1072743"/>
              <a:gd name="connsiteY2" fmla="*/ 1945857 h 1945857"/>
              <a:gd name="connsiteX3" fmla="*/ 1 w 1072743"/>
              <a:gd name="connsiteY3" fmla="*/ 1762068 h 1945857"/>
              <a:gd name="connsiteX4" fmla="*/ 0 w 1072743"/>
              <a:gd name="connsiteY4" fmla="*/ 163397 h 1945857"/>
              <a:gd name="connsiteX0" fmla="*/ 0 w 1072743"/>
              <a:gd name="connsiteY0" fmla="*/ 163397 h 1945857"/>
              <a:gd name="connsiteX1" fmla="*/ 1071719 w 1072743"/>
              <a:gd name="connsiteY1" fmla="*/ 106050 h 1945857"/>
              <a:gd name="connsiteX2" fmla="*/ 996339 w 1072743"/>
              <a:gd name="connsiteY2" fmla="*/ 1549503 h 1945857"/>
              <a:gd name="connsiteX0" fmla="*/ 0 w 1071947"/>
              <a:gd name="connsiteY0" fmla="*/ 163397 h 1945857"/>
              <a:gd name="connsiteX1" fmla="*/ 737092 w 1071947"/>
              <a:gd name="connsiteY1" fmla="*/ 1177325 h 1945857"/>
              <a:gd name="connsiteX2" fmla="*/ 786720 w 1071947"/>
              <a:gd name="connsiteY2" fmla="*/ 1945857 h 1945857"/>
              <a:gd name="connsiteX3" fmla="*/ 1 w 1071947"/>
              <a:gd name="connsiteY3" fmla="*/ 1762068 h 1945857"/>
              <a:gd name="connsiteX4" fmla="*/ 0 w 1071947"/>
              <a:gd name="connsiteY4" fmla="*/ 163397 h 1945857"/>
              <a:gd name="connsiteX0" fmla="*/ 0 w 1071947"/>
              <a:gd name="connsiteY0" fmla="*/ 163397 h 1945857"/>
              <a:gd name="connsiteX1" fmla="*/ 1071719 w 1071947"/>
              <a:gd name="connsiteY1" fmla="*/ 106050 h 1945857"/>
              <a:gd name="connsiteX2" fmla="*/ 708430 w 1071947"/>
              <a:gd name="connsiteY2" fmla="*/ 886189 h 1945857"/>
              <a:gd name="connsiteX0" fmla="*/ 0 w 1005464"/>
              <a:gd name="connsiteY0" fmla="*/ 579333 h 2361793"/>
              <a:gd name="connsiteX1" fmla="*/ 737092 w 1005464"/>
              <a:gd name="connsiteY1" fmla="*/ 1593261 h 2361793"/>
              <a:gd name="connsiteX2" fmla="*/ 786720 w 1005464"/>
              <a:gd name="connsiteY2" fmla="*/ 2361793 h 2361793"/>
              <a:gd name="connsiteX3" fmla="*/ 1 w 1005464"/>
              <a:gd name="connsiteY3" fmla="*/ 2178004 h 2361793"/>
              <a:gd name="connsiteX4" fmla="*/ 0 w 1005464"/>
              <a:gd name="connsiteY4" fmla="*/ 579333 h 2361793"/>
              <a:gd name="connsiteX0" fmla="*/ 0 w 1005464"/>
              <a:gd name="connsiteY0" fmla="*/ 579333 h 2361793"/>
              <a:gd name="connsiteX1" fmla="*/ 1005186 w 1005464"/>
              <a:gd name="connsiteY1" fmla="*/ 55510 h 2361793"/>
              <a:gd name="connsiteX2" fmla="*/ 708430 w 1005464"/>
              <a:gd name="connsiteY2" fmla="*/ 1302125 h 2361793"/>
              <a:gd name="connsiteX0" fmla="*/ 0 w 1005473"/>
              <a:gd name="connsiteY0" fmla="*/ 579333 h 2361793"/>
              <a:gd name="connsiteX1" fmla="*/ 737092 w 1005473"/>
              <a:gd name="connsiteY1" fmla="*/ 1593261 h 2361793"/>
              <a:gd name="connsiteX2" fmla="*/ 786720 w 1005473"/>
              <a:gd name="connsiteY2" fmla="*/ 2361793 h 2361793"/>
              <a:gd name="connsiteX3" fmla="*/ 1 w 1005473"/>
              <a:gd name="connsiteY3" fmla="*/ 2178004 h 2361793"/>
              <a:gd name="connsiteX4" fmla="*/ 0 w 1005473"/>
              <a:gd name="connsiteY4" fmla="*/ 579333 h 2361793"/>
              <a:gd name="connsiteX0" fmla="*/ 0 w 1005473"/>
              <a:gd name="connsiteY0" fmla="*/ 579333 h 2361793"/>
              <a:gd name="connsiteX1" fmla="*/ 1005186 w 1005473"/>
              <a:gd name="connsiteY1" fmla="*/ 55510 h 2361793"/>
              <a:gd name="connsiteX2" fmla="*/ 718741 w 1005473"/>
              <a:gd name="connsiteY2" fmla="*/ 1401096 h 2361793"/>
              <a:gd name="connsiteX0" fmla="*/ 0 w 1100234"/>
              <a:gd name="connsiteY0" fmla="*/ 761722 h 2544182"/>
              <a:gd name="connsiteX1" fmla="*/ 737092 w 1100234"/>
              <a:gd name="connsiteY1" fmla="*/ 1775650 h 2544182"/>
              <a:gd name="connsiteX2" fmla="*/ 786720 w 1100234"/>
              <a:gd name="connsiteY2" fmla="*/ 2544182 h 2544182"/>
              <a:gd name="connsiteX3" fmla="*/ 1 w 1100234"/>
              <a:gd name="connsiteY3" fmla="*/ 2360393 h 2544182"/>
              <a:gd name="connsiteX4" fmla="*/ 0 w 1100234"/>
              <a:gd name="connsiteY4" fmla="*/ 761722 h 2544182"/>
              <a:gd name="connsiteX0" fmla="*/ 0 w 1100234"/>
              <a:gd name="connsiteY0" fmla="*/ 761722 h 2544182"/>
              <a:gd name="connsiteX1" fmla="*/ 1100017 w 1100234"/>
              <a:gd name="connsiteY1" fmla="*/ 46400 h 2544182"/>
              <a:gd name="connsiteX2" fmla="*/ 718741 w 1100234"/>
              <a:gd name="connsiteY2" fmla="*/ 1583485 h 2544182"/>
              <a:gd name="connsiteX0" fmla="*/ 0 w 1102547"/>
              <a:gd name="connsiteY0" fmla="*/ 761722 h 2898286"/>
              <a:gd name="connsiteX1" fmla="*/ 737092 w 1102547"/>
              <a:gd name="connsiteY1" fmla="*/ 1775650 h 2898286"/>
              <a:gd name="connsiteX2" fmla="*/ 786720 w 1102547"/>
              <a:gd name="connsiteY2" fmla="*/ 2544182 h 2898286"/>
              <a:gd name="connsiteX3" fmla="*/ 1 w 1102547"/>
              <a:gd name="connsiteY3" fmla="*/ 2360393 h 2898286"/>
              <a:gd name="connsiteX4" fmla="*/ 0 w 1102547"/>
              <a:gd name="connsiteY4" fmla="*/ 761722 h 2898286"/>
              <a:gd name="connsiteX0" fmla="*/ 0 w 1102547"/>
              <a:gd name="connsiteY0" fmla="*/ 761722 h 2898286"/>
              <a:gd name="connsiteX1" fmla="*/ 1100017 w 1102547"/>
              <a:gd name="connsiteY1" fmla="*/ 46400 h 2898286"/>
              <a:gd name="connsiteX2" fmla="*/ 1074308 w 1102547"/>
              <a:gd name="connsiteY2" fmla="*/ 2898285 h 2898286"/>
              <a:gd name="connsiteX0" fmla="*/ 0 w 1076443"/>
              <a:gd name="connsiteY0" fmla="*/ 0 h 2136562"/>
              <a:gd name="connsiteX1" fmla="*/ 737092 w 1076443"/>
              <a:gd name="connsiteY1" fmla="*/ 1013928 h 2136562"/>
              <a:gd name="connsiteX2" fmla="*/ 786720 w 1076443"/>
              <a:gd name="connsiteY2" fmla="*/ 1782460 h 2136562"/>
              <a:gd name="connsiteX3" fmla="*/ 1 w 1076443"/>
              <a:gd name="connsiteY3" fmla="*/ 1598671 h 2136562"/>
              <a:gd name="connsiteX4" fmla="*/ 0 w 1076443"/>
              <a:gd name="connsiteY4" fmla="*/ 0 h 2136562"/>
              <a:gd name="connsiteX0" fmla="*/ 0 w 1076443"/>
              <a:gd name="connsiteY0" fmla="*/ 0 h 2136562"/>
              <a:gd name="connsiteX1" fmla="*/ 1041654 w 1076443"/>
              <a:gd name="connsiteY1" fmla="*/ 908790 h 2136562"/>
              <a:gd name="connsiteX2" fmla="*/ 1074308 w 1076443"/>
              <a:gd name="connsiteY2" fmla="*/ 2136563 h 2136562"/>
              <a:gd name="connsiteX0" fmla="*/ 0 w 1044220"/>
              <a:gd name="connsiteY0" fmla="*/ 0 h 2414402"/>
              <a:gd name="connsiteX1" fmla="*/ 737092 w 1044220"/>
              <a:gd name="connsiteY1" fmla="*/ 1013928 h 2414402"/>
              <a:gd name="connsiteX2" fmla="*/ 786720 w 1044220"/>
              <a:gd name="connsiteY2" fmla="*/ 1782460 h 2414402"/>
              <a:gd name="connsiteX3" fmla="*/ 1 w 1044220"/>
              <a:gd name="connsiteY3" fmla="*/ 1598671 h 2414402"/>
              <a:gd name="connsiteX4" fmla="*/ 0 w 1044220"/>
              <a:gd name="connsiteY4" fmla="*/ 0 h 2414402"/>
              <a:gd name="connsiteX0" fmla="*/ 0 w 1044220"/>
              <a:gd name="connsiteY0" fmla="*/ 0 h 2414402"/>
              <a:gd name="connsiteX1" fmla="*/ 1041654 w 1044220"/>
              <a:gd name="connsiteY1" fmla="*/ 908790 h 2414402"/>
              <a:gd name="connsiteX2" fmla="*/ 1016418 w 1044220"/>
              <a:gd name="connsiteY2" fmla="*/ 2414402 h 2414402"/>
              <a:gd name="connsiteX0" fmla="*/ 0 w 1022931"/>
              <a:gd name="connsiteY0" fmla="*/ 0 h 2414402"/>
              <a:gd name="connsiteX1" fmla="*/ 737092 w 1022931"/>
              <a:gd name="connsiteY1" fmla="*/ 1013928 h 2414402"/>
              <a:gd name="connsiteX2" fmla="*/ 786720 w 1022931"/>
              <a:gd name="connsiteY2" fmla="*/ 1782460 h 2414402"/>
              <a:gd name="connsiteX3" fmla="*/ 1 w 1022931"/>
              <a:gd name="connsiteY3" fmla="*/ 1598671 h 2414402"/>
              <a:gd name="connsiteX4" fmla="*/ 0 w 1022931"/>
              <a:gd name="connsiteY4" fmla="*/ 0 h 2414402"/>
              <a:gd name="connsiteX0" fmla="*/ 0 w 1022931"/>
              <a:gd name="connsiteY0" fmla="*/ 0 h 2414402"/>
              <a:gd name="connsiteX1" fmla="*/ 1012994 w 1022931"/>
              <a:gd name="connsiteY1" fmla="*/ 1151041 h 2414402"/>
              <a:gd name="connsiteX2" fmla="*/ 1016418 w 1022931"/>
              <a:gd name="connsiteY2" fmla="*/ 2414402 h 2414402"/>
              <a:gd name="connsiteX0" fmla="*/ 0 w 1016582"/>
              <a:gd name="connsiteY0" fmla="*/ 908388 h 3322790"/>
              <a:gd name="connsiteX1" fmla="*/ 737092 w 1016582"/>
              <a:gd name="connsiteY1" fmla="*/ 1922316 h 3322790"/>
              <a:gd name="connsiteX2" fmla="*/ 786720 w 1016582"/>
              <a:gd name="connsiteY2" fmla="*/ 2690848 h 3322790"/>
              <a:gd name="connsiteX3" fmla="*/ 1 w 1016582"/>
              <a:gd name="connsiteY3" fmla="*/ 2507059 h 3322790"/>
              <a:gd name="connsiteX4" fmla="*/ 0 w 1016582"/>
              <a:gd name="connsiteY4" fmla="*/ 908388 h 3322790"/>
              <a:gd name="connsiteX0" fmla="*/ 0 w 1016582"/>
              <a:gd name="connsiteY0" fmla="*/ 908388 h 3322790"/>
              <a:gd name="connsiteX1" fmla="*/ 498082 w 1016582"/>
              <a:gd name="connsiteY1" fmla="*/ 41049 h 3322790"/>
              <a:gd name="connsiteX2" fmla="*/ 1016418 w 1016582"/>
              <a:gd name="connsiteY2" fmla="*/ 3322790 h 3322790"/>
              <a:gd name="connsiteX0" fmla="*/ 727302 w 1519273"/>
              <a:gd name="connsiteY0" fmla="*/ 908390 h 2690850"/>
              <a:gd name="connsiteX1" fmla="*/ 1464394 w 1519273"/>
              <a:gd name="connsiteY1" fmla="*/ 1922318 h 2690850"/>
              <a:gd name="connsiteX2" fmla="*/ 1514022 w 1519273"/>
              <a:gd name="connsiteY2" fmla="*/ 2690850 h 2690850"/>
              <a:gd name="connsiteX3" fmla="*/ 727303 w 1519273"/>
              <a:gd name="connsiteY3" fmla="*/ 2507061 h 2690850"/>
              <a:gd name="connsiteX4" fmla="*/ 727302 w 1519273"/>
              <a:gd name="connsiteY4" fmla="*/ 908390 h 2690850"/>
              <a:gd name="connsiteX0" fmla="*/ 727302 w 1519273"/>
              <a:gd name="connsiteY0" fmla="*/ 908390 h 2690850"/>
              <a:gd name="connsiteX1" fmla="*/ 1225384 w 1519273"/>
              <a:gd name="connsiteY1" fmla="*/ 41051 h 2690850"/>
              <a:gd name="connsiteX2" fmla="*/ 0 w 1519273"/>
              <a:gd name="connsiteY2" fmla="*/ 430927 h 2690850"/>
              <a:gd name="connsiteX0" fmla="*/ 727302 w 1519273"/>
              <a:gd name="connsiteY0" fmla="*/ 986089 h 2768549"/>
              <a:gd name="connsiteX1" fmla="*/ 1464394 w 1519273"/>
              <a:gd name="connsiteY1" fmla="*/ 2000017 h 2768549"/>
              <a:gd name="connsiteX2" fmla="*/ 1514022 w 1519273"/>
              <a:gd name="connsiteY2" fmla="*/ 2768549 h 2768549"/>
              <a:gd name="connsiteX3" fmla="*/ 727303 w 1519273"/>
              <a:gd name="connsiteY3" fmla="*/ 2584760 h 2768549"/>
              <a:gd name="connsiteX4" fmla="*/ 727302 w 1519273"/>
              <a:gd name="connsiteY4" fmla="*/ 986089 h 2768549"/>
              <a:gd name="connsiteX0" fmla="*/ 727302 w 1519273"/>
              <a:gd name="connsiteY0" fmla="*/ 986089 h 2768549"/>
              <a:gd name="connsiteX1" fmla="*/ 1330251 w 1519273"/>
              <a:gd name="connsiteY1" fmla="*/ 38700 h 2768549"/>
              <a:gd name="connsiteX2" fmla="*/ 0 w 1519273"/>
              <a:gd name="connsiteY2" fmla="*/ 508626 h 27685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8097 h 2730557"/>
              <a:gd name="connsiteX1" fmla="*/ 1464394 w 1519273"/>
              <a:gd name="connsiteY1" fmla="*/ 1962025 h 2730557"/>
              <a:gd name="connsiteX2" fmla="*/ 1514022 w 1519273"/>
              <a:gd name="connsiteY2" fmla="*/ 2730557 h 2730557"/>
              <a:gd name="connsiteX3" fmla="*/ 727303 w 1519273"/>
              <a:gd name="connsiteY3" fmla="*/ 2546768 h 2730557"/>
              <a:gd name="connsiteX4" fmla="*/ 727302 w 1519273"/>
              <a:gd name="connsiteY4" fmla="*/ 948097 h 2730557"/>
              <a:gd name="connsiteX0" fmla="*/ 727302 w 1519273"/>
              <a:gd name="connsiteY0" fmla="*/ 948097 h 2730557"/>
              <a:gd name="connsiteX1" fmla="*/ 1330251 w 1519273"/>
              <a:gd name="connsiteY1" fmla="*/ 708 h 2730557"/>
              <a:gd name="connsiteX2" fmla="*/ 0 w 1519273"/>
              <a:gd name="connsiteY2" fmla="*/ 470634 h 2730557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660668 w 1519273"/>
              <a:gd name="connsiteY0" fmla="*/ 1827218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660668 w 1519273"/>
              <a:gd name="connsiteY0" fmla="*/ 1827218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84601"/>
              <a:gd name="connsiteY0" fmla="*/ 478153 h 2260613"/>
              <a:gd name="connsiteX1" fmla="*/ 1464394 w 1584601"/>
              <a:gd name="connsiteY1" fmla="*/ 1492081 h 2260613"/>
              <a:gd name="connsiteX2" fmla="*/ 1514022 w 1584601"/>
              <a:gd name="connsiteY2" fmla="*/ 2260613 h 2260613"/>
              <a:gd name="connsiteX3" fmla="*/ 727303 w 1584601"/>
              <a:gd name="connsiteY3" fmla="*/ 2076824 h 2260613"/>
              <a:gd name="connsiteX4" fmla="*/ 727302 w 1584601"/>
              <a:gd name="connsiteY4" fmla="*/ 478153 h 2260613"/>
              <a:gd name="connsiteX0" fmla="*/ 660668 w 1584601"/>
              <a:gd name="connsiteY0" fmla="*/ 903111 h 2260613"/>
              <a:gd name="connsiteX1" fmla="*/ 1581838 w 1584601"/>
              <a:gd name="connsiteY1" fmla="*/ 478441 h 2260613"/>
              <a:gd name="connsiteX2" fmla="*/ 0 w 1584601"/>
              <a:gd name="connsiteY2" fmla="*/ 690 h 2260613"/>
              <a:gd name="connsiteX0" fmla="*/ 751488 w 1608787"/>
              <a:gd name="connsiteY0" fmla="*/ 134079 h 1916539"/>
              <a:gd name="connsiteX1" fmla="*/ 1488580 w 1608787"/>
              <a:gd name="connsiteY1" fmla="*/ 1148007 h 1916539"/>
              <a:gd name="connsiteX2" fmla="*/ 1538208 w 1608787"/>
              <a:gd name="connsiteY2" fmla="*/ 1916539 h 1916539"/>
              <a:gd name="connsiteX3" fmla="*/ 751489 w 1608787"/>
              <a:gd name="connsiteY3" fmla="*/ 1732750 h 1916539"/>
              <a:gd name="connsiteX4" fmla="*/ 751488 w 1608787"/>
              <a:gd name="connsiteY4" fmla="*/ 134079 h 1916539"/>
              <a:gd name="connsiteX0" fmla="*/ 684854 w 1608787"/>
              <a:gd name="connsiteY0" fmla="*/ 559037 h 1916539"/>
              <a:gd name="connsiteX1" fmla="*/ 1606024 w 1608787"/>
              <a:gd name="connsiteY1" fmla="*/ 134367 h 1916539"/>
              <a:gd name="connsiteX2" fmla="*/ -1 w 1608787"/>
              <a:gd name="connsiteY2" fmla="*/ 293662 h 1916539"/>
              <a:gd name="connsiteX0" fmla="*/ 711618 w 1568917"/>
              <a:gd name="connsiteY0" fmla="*/ 134079 h 1916539"/>
              <a:gd name="connsiteX1" fmla="*/ 1448710 w 1568917"/>
              <a:gd name="connsiteY1" fmla="*/ 1148007 h 1916539"/>
              <a:gd name="connsiteX2" fmla="*/ 1498338 w 1568917"/>
              <a:gd name="connsiteY2" fmla="*/ 1916539 h 1916539"/>
              <a:gd name="connsiteX3" fmla="*/ 711619 w 1568917"/>
              <a:gd name="connsiteY3" fmla="*/ 1732750 h 1916539"/>
              <a:gd name="connsiteX4" fmla="*/ 711618 w 1568917"/>
              <a:gd name="connsiteY4" fmla="*/ 134079 h 1916539"/>
              <a:gd name="connsiteX0" fmla="*/ 644984 w 1568917"/>
              <a:gd name="connsiteY0" fmla="*/ 559037 h 1916539"/>
              <a:gd name="connsiteX1" fmla="*/ 1566154 w 1568917"/>
              <a:gd name="connsiteY1" fmla="*/ 134367 h 1916539"/>
              <a:gd name="connsiteX2" fmla="*/ 0 w 1568917"/>
              <a:gd name="connsiteY2" fmla="*/ 542191 h 1916539"/>
              <a:gd name="connsiteX0" fmla="*/ 711618 w 1503589"/>
              <a:gd name="connsiteY0" fmla="*/ 1215461 h 2997921"/>
              <a:gd name="connsiteX1" fmla="*/ 1448710 w 1503589"/>
              <a:gd name="connsiteY1" fmla="*/ 2229389 h 2997921"/>
              <a:gd name="connsiteX2" fmla="*/ 1498338 w 1503589"/>
              <a:gd name="connsiteY2" fmla="*/ 2997921 h 2997921"/>
              <a:gd name="connsiteX3" fmla="*/ 711619 w 1503589"/>
              <a:gd name="connsiteY3" fmla="*/ 2814132 h 2997921"/>
              <a:gd name="connsiteX4" fmla="*/ 711618 w 1503589"/>
              <a:gd name="connsiteY4" fmla="*/ 1215461 h 2997921"/>
              <a:gd name="connsiteX0" fmla="*/ 644984 w 1503589"/>
              <a:gd name="connsiteY0" fmla="*/ 1640419 h 2997921"/>
              <a:gd name="connsiteX1" fmla="*/ 983579 w 1503589"/>
              <a:gd name="connsiteY1" fmla="*/ 209 h 2997921"/>
              <a:gd name="connsiteX2" fmla="*/ 0 w 1503589"/>
              <a:gd name="connsiteY2" fmla="*/ 1623573 h 2997921"/>
              <a:gd name="connsiteX0" fmla="*/ 1080023 w 1871994"/>
              <a:gd name="connsiteY0" fmla="*/ 623622 h 2406082"/>
              <a:gd name="connsiteX1" fmla="*/ 1817115 w 1871994"/>
              <a:gd name="connsiteY1" fmla="*/ 1637550 h 2406082"/>
              <a:gd name="connsiteX2" fmla="*/ 1866743 w 1871994"/>
              <a:gd name="connsiteY2" fmla="*/ 2406082 h 2406082"/>
              <a:gd name="connsiteX3" fmla="*/ 1080024 w 1871994"/>
              <a:gd name="connsiteY3" fmla="*/ 2222293 h 2406082"/>
              <a:gd name="connsiteX4" fmla="*/ 1080023 w 1871994"/>
              <a:gd name="connsiteY4" fmla="*/ 623622 h 2406082"/>
              <a:gd name="connsiteX0" fmla="*/ 1013389 w 1871994"/>
              <a:gd name="connsiteY0" fmla="*/ 1048580 h 2406082"/>
              <a:gd name="connsiteX1" fmla="*/ 56236 w 1871994"/>
              <a:gd name="connsiteY1" fmla="*/ 328 h 2406082"/>
              <a:gd name="connsiteX2" fmla="*/ 368405 w 1871994"/>
              <a:gd name="connsiteY2" fmla="*/ 1031734 h 2406082"/>
              <a:gd name="connsiteX0" fmla="*/ 1983865 w 2775836"/>
              <a:gd name="connsiteY0" fmla="*/ 623760 h 2406220"/>
              <a:gd name="connsiteX1" fmla="*/ 2720957 w 2775836"/>
              <a:gd name="connsiteY1" fmla="*/ 1637688 h 2406220"/>
              <a:gd name="connsiteX2" fmla="*/ 2770585 w 2775836"/>
              <a:gd name="connsiteY2" fmla="*/ 2406220 h 2406220"/>
              <a:gd name="connsiteX3" fmla="*/ 1983866 w 2775836"/>
              <a:gd name="connsiteY3" fmla="*/ 2222431 h 2406220"/>
              <a:gd name="connsiteX4" fmla="*/ 1983865 w 2775836"/>
              <a:gd name="connsiteY4" fmla="*/ 623760 h 2406220"/>
              <a:gd name="connsiteX0" fmla="*/ 1917231 w 2775836"/>
              <a:gd name="connsiteY0" fmla="*/ 1048718 h 2406220"/>
              <a:gd name="connsiteX1" fmla="*/ 960078 w 2775836"/>
              <a:gd name="connsiteY1" fmla="*/ 466 h 2406220"/>
              <a:gd name="connsiteX2" fmla="*/ 0 w 2775836"/>
              <a:gd name="connsiteY2" fmla="*/ 719854 h 2406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75836" h="2406220" stroke="0" extrusionOk="0">
                <a:moveTo>
                  <a:pt x="1983865" y="623760"/>
                </a:moveTo>
                <a:cubicBezTo>
                  <a:pt x="2259196" y="152926"/>
                  <a:pt x="2601867" y="1025998"/>
                  <a:pt x="2720957" y="1637688"/>
                </a:cubicBezTo>
                <a:cubicBezTo>
                  <a:pt x="2768477" y="1881771"/>
                  <a:pt x="2785521" y="2145704"/>
                  <a:pt x="2770585" y="2406220"/>
                </a:cubicBezTo>
                <a:lnTo>
                  <a:pt x="1983866" y="2222431"/>
                </a:lnTo>
                <a:cubicBezTo>
                  <a:pt x="1983866" y="1689541"/>
                  <a:pt x="1983865" y="1156650"/>
                  <a:pt x="1983865" y="623760"/>
                </a:cubicBezTo>
                <a:close/>
              </a:path>
              <a:path w="2775836" h="2406220" fill="none">
                <a:moveTo>
                  <a:pt x="1917231" y="1048718"/>
                </a:moveTo>
                <a:cubicBezTo>
                  <a:pt x="2152206" y="483876"/>
                  <a:pt x="1013635" y="79973"/>
                  <a:pt x="960078" y="466"/>
                </a:cubicBezTo>
                <a:cubicBezTo>
                  <a:pt x="729544" y="-20902"/>
                  <a:pt x="10749" y="698589"/>
                  <a:pt x="0" y="719854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cxnSp>
        <p:nvCxnSpPr>
          <p:cNvPr id="291" name="Lige forbindelse 290">
            <a:extLst>
              <a:ext uri="{FF2B5EF4-FFF2-40B4-BE49-F238E27FC236}">
                <a16:creationId xmlns:a16="http://schemas.microsoft.com/office/drawing/2014/main" id="{E086CE0D-1706-4676-8033-C6F528F994FB}"/>
              </a:ext>
            </a:extLst>
          </p:cNvPr>
          <p:cNvCxnSpPr>
            <a:cxnSpLocks/>
          </p:cNvCxnSpPr>
          <p:nvPr/>
        </p:nvCxnSpPr>
        <p:spPr>
          <a:xfrm flipH="1" flipV="1">
            <a:off x="6153883" y="4776821"/>
            <a:ext cx="414767" cy="62424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2" name="Lige forbindelse 291">
            <a:extLst>
              <a:ext uri="{FF2B5EF4-FFF2-40B4-BE49-F238E27FC236}">
                <a16:creationId xmlns:a16="http://schemas.microsoft.com/office/drawing/2014/main" id="{B781AD9F-46B8-47DA-A985-8486F2BD59D6}"/>
              </a:ext>
            </a:extLst>
          </p:cNvPr>
          <p:cNvCxnSpPr>
            <a:cxnSpLocks/>
          </p:cNvCxnSpPr>
          <p:nvPr/>
        </p:nvCxnSpPr>
        <p:spPr>
          <a:xfrm flipV="1">
            <a:off x="6496523" y="5398963"/>
            <a:ext cx="68372" cy="669027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3" name="Lige forbindelse 292">
            <a:extLst>
              <a:ext uri="{FF2B5EF4-FFF2-40B4-BE49-F238E27FC236}">
                <a16:creationId xmlns:a16="http://schemas.microsoft.com/office/drawing/2014/main" id="{A3B748C9-4554-4524-9B1D-D2968C310DF0}"/>
              </a:ext>
            </a:extLst>
          </p:cNvPr>
          <p:cNvCxnSpPr>
            <a:cxnSpLocks/>
          </p:cNvCxnSpPr>
          <p:nvPr/>
        </p:nvCxnSpPr>
        <p:spPr>
          <a:xfrm flipH="1" flipV="1">
            <a:off x="5951333" y="4806659"/>
            <a:ext cx="672163" cy="416155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4" name="Lige forbindelse 293">
            <a:extLst>
              <a:ext uri="{FF2B5EF4-FFF2-40B4-BE49-F238E27FC236}">
                <a16:creationId xmlns:a16="http://schemas.microsoft.com/office/drawing/2014/main" id="{4241ABA3-5F67-485F-B482-D7357537B4B0}"/>
              </a:ext>
            </a:extLst>
          </p:cNvPr>
          <p:cNvCxnSpPr>
            <a:cxnSpLocks/>
          </p:cNvCxnSpPr>
          <p:nvPr/>
        </p:nvCxnSpPr>
        <p:spPr>
          <a:xfrm flipH="1" flipV="1">
            <a:off x="6617061" y="5220008"/>
            <a:ext cx="306682" cy="633377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6" name="Gruppe 55">
            <a:extLst>
              <a:ext uri="{FF2B5EF4-FFF2-40B4-BE49-F238E27FC236}">
                <a16:creationId xmlns:a16="http://schemas.microsoft.com/office/drawing/2014/main" id="{2B7C3695-3998-4693-94E4-AB09EA71C267}"/>
              </a:ext>
            </a:extLst>
          </p:cNvPr>
          <p:cNvGrpSpPr/>
          <p:nvPr/>
        </p:nvGrpSpPr>
        <p:grpSpPr>
          <a:xfrm>
            <a:off x="5032950" y="4456468"/>
            <a:ext cx="163080" cy="222480"/>
            <a:chOff x="5032950" y="4456468"/>
            <a:chExt cx="163080" cy="222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54" name="Håndskrift 53">
                  <a:extLst>
                    <a:ext uri="{FF2B5EF4-FFF2-40B4-BE49-F238E27FC236}">
                      <a16:creationId xmlns:a16="http://schemas.microsoft.com/office/drawing/2014/main" id="{93D70EF1-7657-466F-942A-C47169B51230}"/>
                    </a:ext>
                  </a:extLst>
                </p14:cNvPr>
                <p14:cNvContentPartPr/>
                <p14:nvPr/>
              </p14:nvContentPartPr>
              <p14:xfrm>
                <a:off x="5121870" y="4456468"/>
                <a:ext cx="74160" cy="222480"/>
              </p14:xfrm>
            </p:contentPart>
          </mc:Choice>
          <mc:Fallback xmlns="">
            <p:pic>
              <p:nvPicPr>
                <p:cNvPr id="54" name="Håndskrift 53">
                  <a:extLst>
                    <a:ext uri="{FF2B5EF4-FFF2-40B4-BE49-F238E27FC236}">
                      <a16:creationId xmlns:a16="http://schemas.microsoft.com/office/drawing/2014/main" id="{93D70EF1-7657-466F-942A-C47169B51230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5113230" y="4447468"/>
                  <a:ext cx="9180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55" name="Håndskrift 54">
                  <a:extLst>
                    <a:ext uri="{FF2B5EF4-FFF2-40B4-BE49-F238E27FC236}">
                      <a16:creationId xmlns:a16="http://schemas.microsoft.com/office/drawing/2014/main" id="{DFBF497F-66EA-48C8-9E3C-3DFDD54C56A4}"/>
                    </a:ext>
                  </a:extLst>
                </p14:cNvPr>
                <p14:cNvContentPartPr/>
                <p14:nvPr/>
              </p14:nvContentPartPr>
              <p14:xfrm>
                <a:off x="5032950" y="4536028"/>
                <a:ext cx="29520" cy="93600"/>
              </p14:xfrm>
            </p:contentPart>
          </mc:Choice>
          <mc:Fallback xmlns="">
            <p:pic>
              <p:nvPicPr>
                <p:cNvPr id="55" name="Håndskrift 54">
                  <a:extLst>
                    <a:ext uri="{FF2B5EF4-FFF2-40B4-BE49-F238E27FC236}">
                      <a16:creationId xmlns:a16="http://schemas.microsoft.com/office/drawing/2014/main" id="{DFBF497F-66EA-48C8-9E3C-3DFDD54C56A4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5024310" y="4527388"/>
                  <a:ext cx="47160" cy="111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" name="Gruppe 58">
            <a:extLst>
              <a:ext uri="{FF2B5EF4-FFF2-40B4-BE49-F238E27FC236}">
                <a16:creationId xmlns:a16="http://schemas.microsoft.com/office/drawing/2014/main" id="{127C21E6-CAF7-44D7-8908-E11D8509E3F6}"/>
              </a:ext>
            </a:extLst>
          </p:cNvPr>
          <p:cNvGrpSpPr/>
          <p:nvPr/>
        </p:nvGrpSpPr>
        <p:grpSpPr>
          <a:xfrm>
            <a:off x="4776630" y="2991268"/>
            <a:ext cx="266040" cy="290520"/>
            <a:chOff x="4776630" y="2991268"/>
            <a:chExt cx="266040" cy="290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57" name="Håndskrift 56">
                  <a:extLst>
                    <a:ext uri="{FF2B5EF4-FFF2-40B4-BE49-F238E27FC236}">
                      <a16:creationId xmlns:a16="http://schemas.microsoft.com/office/drawing/2014/main" id="{23551123-239E-4AEC-9D1B-B58E9881EC93}"/>
                    </a:ext>
                  </a:extLst>
                </p14:cNvPr>
                <p14:cNvContentPartPr/>
                <p14:nvPr/>
              </p14:nvContentPartPr>
              <p14:xfrm>
                <a:off x="4898670" y="3071548"/>
                <a:ext cx="144000" cy="210240"/>
              </p14:xfrm>
            </p:contentPart>
          </mc:Choice>
          <mc:Fallback xmlns="">
            <p:pic>
              <p:nvPicPr>
                <p:cNvPr id="57" name="Håndskrift 56">
                  <a:extLst>
                    <a:ext uri="{FF2B5EF4-FFF2-40B4-BE49-F238E27FC236}">
                      <a16:creationId xmlns:a16="http://schemas.microsoft.com/office/drawing/2014/main" id="{23551123-239E-4AEC-9D1B-B58E9881EC93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890030" y="3062548"/>
                  <a:ext cx="16164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58" name="Håndskrift 57">
                  <a:extLst>
                    <a:ext uri="{FF2B5EF4-FFF2-40B4-BE49-F238E27FC236}">
                      <a16:creationId xmlns:a16="http://schemas.microsoft.com/office/drawing/2014/main" id="{8216EFBD-7439-4E07-BBC8-C1CA031F599C}"/>
                    </a:ext>
                  </a:extLst>
                </p14:cNvPr>
                <p14:cNvContentPartPr/>
                <p14:nvPr/>
              </p14:nvContentPartPr>
              <p14:xfrm>
                <a:off x="4776630" y="2991268"/>
                <a:ext cx="141480" cy="107640"/>
              </p14:xfrm>
            </p:contentPart>
          </mc:Choice>
          <mc:Fallback xmlns="">
            <p:pic>
              <p:nvPicPr>
                <p:cNvPr id="58" name="Håndskrift 57">
                  <a:extLst>
                    <a:ext uri="{FF2B5EF4-FFF2-40B4-BE49-F238E27FC236}">
                      <a16:creationId xmlns:a16="http://schemas.microsoft.com/office/drawing/2014/main" id="{8216EFBD-7439-4E07-BBC8-C1CA031F599C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767630" y="2982628"/>
                  <a:ext cx="159120" cy="125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5" name="Gruppe 294">
            <a:extLst>
              <a:ext uri="{FF2B5EF4-FFF2-40B4-BE49-F238E27FC236}">
                <a16:creationId xmlns:a16="http://schemas.microsoft.com/office/drawing/2014/main" id="{1DAD2455-B3A9-45E1-BE05-D35D8544532C}"/>
              </a:ext>
            </a:extLst>
          </p:cNvPr>
          <p:cNvGrpSpPr/>
          <p:nvPr/>
        </p:nvGrpSpPr>
        <p:grpSpPr>
          <a:xfrm>
            <a:off x="6800190" y="5086828"/>
            <a:ext cx="98280" cy="153720"/>
            <a:chOff x="6800190" y="5086828"/>
            <a:chExt cx="98280" cy="15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65" name="Håndskrift 64">
                  <a:extLst>
                    <a:ext uri="{FF2B5EF4-FFF2-40B4-BE49-F238E27FC236}">
                      <a16:creationId xmlns:a16="http://schemas.microsoft.com/office/drawing/2014/main" id="{74A2BB59-8A65-4864-95C1-EB513AC31F9B}"/>
                    </a:ext>
                  </a:extLst>
                </p14:cNvPr>
                <p14:cNvContentPartPr/>
                <p14:nvPr/>
              </p14:nvContentPartPr>
              <p14:xfrm>
                <a:off x="6800190" y="5086828"/>
                <a:ext cx="36720" cy="153720"/>
              </p14:xfrm>
            </p:contentPart>
          </mc:Choice>
          <mc:Fallback xmlns="">
            <p:pic>
              <p:nvPicPr>
                <p:cNvPr id="65" name="Håndskrift 64">
                  <a:extLst>
                    <a:ext uri="{FF2B5EF4-FFF2-40B4-BE49-F238E27FC236}">
                      <a16:creationId xmlns:a16="http://schemas.microsoft.com/office/drawing/2014/main" id="{74A2BB59-8A65-4864-95C1-EB513AC31F9B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6791190" y="5077828"/>
                  <a:ext cx="5436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66" name="Håndskrift 65">
                  <a:extLst>
                    <a:ext uri="{FF2B5EF4-FFF2-40B4-BE49-F238E27FC236}">
                      <a16:creationId xmlns:a16="http://schemas.microsoft.com/office/drawing/2014/main" id="{5D3674D0-1A1C-485E-9436-912C752FBB5E}"/>
                    </a:ext>
                  </a:extLst>
                </p14:cNvPr>
                <p14:cNvContentPartPr/>
                <p14:nvPr/>
              </p14:nvContentPartPr>
              <p14:xfrm>
                <a:off x="6888750" y="5086828"/>
                <a:ext cx="9720" cy="123480"/>
              </p14:xfrm>
            </p:contentPart>
          </mc:Choice>
          <mc:Fallback xmlns="">
            <p:pic>
              <p:nvPicPr>
                <p:cNvPr id="66" name="Håndskrift 65">
                  <a:extLst>
                    <a:ext uri="{FF2B5EF4-FFF2-40B4-BE49-F238E27FC236}">
                      <a16:creationId xmlns:a16="http://schemas.microsoft.com/office/drawing/2014/main" id="{5D3674D0-1A1C-485E-9436-912C752FBB5E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6879750" y="5077828"/>
                  <a:ext cx="27360" cy="141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96" name="Håndskrift 295">
                <a:extLst>
                  <a:ext uri="{FF2B5EF4-FFF2-40B4-BE49-F238E27FC236}">
                    <a16:creationId xmlns:a16="http://schemas.microsoft.com/office/drawing/2014/main" id="{7617CE95-9AA1-4532-8592-B052EB587BE9}"/>
                  </a:ext>
                </a:extLst>
              </p14:cNvPr>
              <p14:cNvContentPartPr/>
              <p14:nvPr/>
            </p14:nvContentPartPr>
            <p14:xfrm>
              <a:off x="10874670" y="4695868"/>
              <a:ext cx="360" cy="360"/>
            </p14:xfrm>
          </p:contentPart>
        </mc:Choice>
        <mc:Fallback xmlns="">
          <p:pic>
            <p:nvPicPr>
              <p:cNvPr id="296" name="Håndskrift 295">
                <a:extLst>
                  <a:ext uri="{FF2B5EF4-FFF2-40B4-BE49-F238E27FC236}">
                    <a16:creationId xmlns:a16="http://schemas.microsoft.com/office/drawing/2014/main" id="{7617CE95-9AA1-4532-8592-B052EB587BE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866030" y="4686868"/>
                <a:ext cx="18000" cy="18000"/>
              </a:xfrm>
              <a:prstGeom prst="rect">
                <a:avLst/>
              </a:prstGeom>
            </p:spPr>
          </p:pic>
        </mc:Fallback>
      </mc:AlternateContent>
      <p:sp>
        <p:nvSpPr>
          <p:cNvPr id="298" name="Tankeboble: sky 297">
            <a:extLst>
              <a:ext uri="{FF2B5EF4-FFF2-40B4-BE49-F238E27FC236}">
                <a16:creationId xmlns:a16="http://schemas.microsoft.com/office/drawing/2014/main" id="{A9197B47-6375-41E8-8A22-8CCA07A8C631}"/>
              </a:ext>
            </a:extLst>
          </p:cNvPr>
          <p:cNvSpPr/>
          <p:nvPr/>
        </p:nvSpPr>
        <p:spPr>
          <a:xfrm flipH="1">
            <a:off x="723658" y="366739"/>
            <a:ext cx="2263463" cy="2062130"/>
          </a:xfrm>
          <a:prstGeom prst="cloudCallout">
            <a:avLst>
              <a:gd name="adj1" fmla="val -63464"/>
              <a:gd name="adj2" fmla="val 61131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18" name="Gruppe 317">
            <a:extLst>
              <a:ext uri="{FF2B5EF4-FFF2-40B4-BE49-F238E27FC236}">
                <a16:creationId xmlns:a16="http://schemas.microsoft.com/office/drawing/2014/main" id="{9446E59A-6958-41A4-8695-9C5342D9F6B7}"/>
              </a:ext>
            </a:extLst>
          </p:cNvPr>
          <p:cNvGrpSpPr/>
          <p:nvPr/>
        </p:nvGrpSpPr>
        <p:grpSpPr>
          <a:xfrm>
            <a:off x="6812104" y="1300427"/>
            <a:ext cx="466992" cy="724176"/>
            <a:chOff x="2820664" y="496340"/>
            <a:chExt cx="449313" cy="696761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319" name="Håndskrift 318">
                  <a:extLst>
                    <a:ext uri="{FF2B5EF4-FFF2-40B4-BE49-F238E27FC236}">
                      <a16:creationId xmlns:a16="http://schemas.microsoft.com/office/drawing/2014/main" id="{A19F317B-8C1C-486C-AB13-8226369FFCC7}"/>
                    </a:ext>
                  </a:extLst>
                </p14:cNvPr>
                <p14:cNvContentPartPr/>
                <p14:nvPr/>
              </p14:nvContentPartPr>
              <p14:xfrm rot="581570">
                <a:off x="2923097" y="496340"/>
                <a:ext cx="346880" cy="554627"/>
              </p14:xfrm>
            </p:contentPart>
          </mc:Choice>
          <mc:Fallback xmlns="">
            <p:pic>
              <p:nvPicPr>
                <p:cNvPr id="63" name="Håndskrift 62">
                  <a:extLst>
                    <a:ext uri="{FF2B5EF4-FFF2-40B4-BE49-F238E27FC236}">
                      <a16:creationId xmlns:a16="http://schemas.microsoft.com/office/drawing/2014/main" id="{8A7FCC06-8CDA-43C9-B2A5-FB03AFC300A2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 rot="581570">
                  <a:off x="2910503" y="483735"/>
                  <a:ext cx="372068" cy="57983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320" name="Håndskrift 319">
                  <a:extLst>
                    <a:ext uri="{FF2B5EF4-FFF2-40B4-BE49-F238E27FC236}">
                      <a16:creationId xmlns:a16="http://schemas.microsoft.com/office/drawing/2014/main" id="{19289F13-2E90-4F78-AD26-7309B67D7AA0}"/>
                    </a:ext>
                  </a:extLst>
                </p14:cNvPr>
                <p14:cNvContentPartPr/>
                <p14:nvPr/>
              </p14:nvContentPartPr>
              <p14:xfrm rot="581570">
                <a:off x="2820664" y="1192741"/>
                <a:ext cx="360" cy="360"/>
              </p14:xfrm>
            </p:contentPart>
          </mc:Choice>
          <mc:Fallback xmlns="">
            <p:pic>
              <p:nvPicPr>
                <p:cNvPr id="64" name="Håndskrift 63">
                  <a:extLst>
                    <a:ext uri="{FF2B5EF4-FFF2-40B4-BE49-F238E27FC236}">
                      <a16:creationId xmlns:a16="http://schemas.microsoft.com/office/drawing/2014/main" id="{2B71B43E-1FFA-445B-83DB-A5C404C7ABEB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 rot="581570">
                  <a:off x="2795104" y="1167181"/>
                  <a:ext cx="50760" cy="50760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321" name="Grafik 320" descr="Ur med massiv udfyldning">
            <a:extLst>
              <a:ext uri="{FF2B5EF4-FFF2-40B4-BE49-F238E27FC236}">
                <a16:creationId xmlns:a16="http://schemas.microsoft.com/office/drawing/2014/main" id="{7FBFB209-BE6B-4023-94A5-67E07D97EE37}"/>
              </a:ext>
            </a:extLst>
          </p:cNvPr>
          <p:cNvPicPr>
            <a:picLocks noChangeAspect="1"/>
          </p:cNvPicPr>
          <p:nvPr/>
        </p:nvPicPr>
        <p:blipFill>
          <a:blip r:embed="rId9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5"/>
              </a:ext>
            </a:extLst>
          </a:blip>
          <a:stretch>
            <a:fillRect/>
          </a:stretch>
        </p:blipFill>
        <p:spPr>
          <a:xfrm>
            <a:off x="4346136" y="571721"/>
            <a:ext cx="914400" cy="914400"/>
          </a:xfrm>
          <a:prstGeom prst="rect">
            <a:avLst/>
          </a:prstGeom>
        </p:spPr>
      </p:pic>
      <p:grpSp>
        <p:nvGrpSpPr>
          <p:cNvPr id="322" name="Gruppe 321">
            <a:extLst>
              <a:ext uri="{FF2B5EF4-FFF2-40B4-BE49-F238E27FC236}">
                <a16:creationId xmlns:a16="http://schemas.microsoft.com/office/drawing/2014/main" id="{55F01820-EE31-409A-A908-88526BE1C100}"/>
              </a:ext>
            </a:extLst>
          </p:cNvPr>
          <p:cNvGrpSpPr/>
          <p:nvPr/>
        </p:nvGrpSpPr>
        <p:grpSpPr>
          <a:xfrm flipH="1">
            <a:off x="1016836" y="2529132"/>
            <a:ext cx="1282258" cy="2484198"/>
            <a:chOff x="7793691" y="1980806"/>
            <a:chExt cx="1567800" cy="4039200"/>
          </a:xfrm>
        </p:grpSpPr>
        <p:grpSp>
          <p:nvGrpSpPr>
            <p:cNvPr id="323" name="Gruppe 322">
              <a:extLst>
                <a:ext uri="{FF2B5EF4-FFF2-40B4-BE49-F238E27FC236}">
                  <a16:creationId xmlns:a16="http://schemas.microsoft.com/office/drawing/2014/main" id="{57F2A4F2-97B3-4210-9D11-DA92421DD7E8}"/>
                </a:ext>
              </a:extLst>
            </p:cNvPr>
            <p:cNvGrpSpPr/>
            <p:nvPr/>
          </p:nvGrpSpPr>
          <p:grpSpPr>
            <a:xfrm>
              <a:off x="9312193" y="5424935"/>
              <a:ext cx="109" cy="81"/>
              <a:chOff x="4096584" y="3044808"/>
              <a:chExt cx="360" cy="360"/>
            </a:xfrm>
          </p:grpSpPr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96">
                <p14:nvContentPartPr>
                  <p14:cNvPr id="335" name="Håndskrift 334">
                    <a:extLst>
                      <a:ext uri="{FF2B5EF4-FFF2-40B4-BE49-F238E27FC236}">
                        <a16:creationId xmlns:a16="http://schemas.microsoft.com/office/drawing/2014/main" id="{E9CCEEAB-8EB9-445F-818A-84A09768ED6D}"/>
                      </a:ext>
                    </a:extLst>
                  </p14:cNvPr>
                  <p14:cNvContentPartPr/>
                  <p14:nvPr/>
                </p14:nvContentPartPr>
                <p14:xfrm>
                  <a:off x="4096584" y="3044808"/>
                  <a:ext cx="360" cy="360"/>
                </p14:xfrm>
              </p:contentPart>
            </mc:Choice>
            <mc:Fallback xmlns="">
              <p:pic>
                <p:nvPicPr>
                  <p:cNvPr id="14" name="Håndskrift 13">
                    <a:extLst>
                      <a:ext uri="{FF2B5EF4-FFF2-40B4-BE49-F238E27FC236}">
                        <a16:creationId xmlns:a16="http://schemas.microsoft.com/office/drawing/2014/main" id="{529386A5-6BF7-44A6-8591-EB3F9EDFA647}"/>
                      </a:ext>
                    </a:extLst>
                  </p:cNvPr>
                  <p:cNvPicPr/>
                  <p:nvPr/>
                </p:nvPicPr>
                <p:blipFill>
                  <a:blip r:embed="rId46"/>
                  <a:stretch>
                    <a:fillRect/>
                  </a:stretch>
                </p:blipFill>
                <p:spPr>
                  <a:xfrm>
                    <a:off x="4087584" y="2990808"/>
                    <a:ext cx="18000" cy="108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97">
                <p14:nvContentPartPr>
                  <p14:cNvPr id="336" name="Håndskrift 335">
                    <a:extLst>
                      <a:ext uri="{FF2B5EF4-FFF2-40B4-BE49-F238E27FC236}">
                        <a16:creationId xmlns:a16="http://schemas.microsoft.com/office/drawing/2014/main" id="{803C38EE-D1AF-4204-B739-2FA6CEB08038}"/>
                      </a:ext>
                    </a:extLst>
                  </p14:cNvPr>
                  <p14:cNvContentPartPr/>
                  <p14:nvPr/>
                </p14:nvContentPartPr>
                <p14:xfrm>
                  <a:off x="4096584" y="3044808"/>
                  <a:ext cx="360" cy="360"/>
                </p14:xfrm>
              </p:contentPart>
            </mc:Choice>
            <mc:Fallback xmlns="">
              <p:pic>
                <p:nvPicPr>
                  <p:cNvPr id="15" name="Håndskrift 14">
                    <a:extLst>
                      <a:ext uri="{FF2B5EF4-FFF2-40B4-BE49-F238E27FC236}">
                        <a16:creationId xmlns:a16="http://schemas.microsoft.com/office/drawing/2014/main" id="{9509143A-DE8A-4AB6-98C8-A4AEA6DCFA8A}"/>
                      </a:ext>
                    </a:extLst>
                  </p:cNvPr>
                  <p:cNvPicPr/>
                  <p:nvPr/>
                </p:nvPicPr>
                <p:blipFill>
                  <a:blip r:embed="rId46"/>
                  <a:stretch>
                    <a:fillRect/>
                  </a:stretch>
                </p:blipFill>
                <p:spPr>
                  <a:xfrm>
                    <a:off x="4087584" y="2990808"/>
                    <a:ext cx="18000" cy="108000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324" name="Håndskrift 323">
                  <a:extLst>
                    <a:ext uri="{FF2B5EF4-FFF2-40B4-BE49-F238E27FC236}">
                      <a16:creationId xmlns:a16="http://schemas.microsoft.com/office/drawing/2014/main" id="{8F426C11-D1AA-4800-8656-198A31F460AC}"/>
                    </a:ext>
                  </a:extLst>
                </p14:cNvPr>
                <p14:cNvContentPartPr/>
                <p14:nvPr/>
              </p14:nvContentPartPr>
              <p14:xfrm>
                <a:off x="8214171" y="5082206"/>
                <a:ext cx="857160" cy="937800"/>
              </p14:xfrm>
            </p:contentPart>
          </mc:Choice>
          <mc:Fallback xmlns="">
            <p:pic>
              <p:nvPicPr>
                <p:cNvPr id="324" name="Håndskrift 323">
                  <a:extLst>
                    <a:ext uri="{FF2B5EF4-FFF2-40B4-BE49-F238E27FC236}">
                      <a16:creationId xmlns:a16="http://schemas.microsoft.com/office/drawing/2014/main" id="{8F426C11-D1AA-4800-8656-198A31F460AC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8126607" y="4848195"/>
                  <a:ext cx="1032728" cy="140523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325" name="Håndskrift 324">
                  <a:extLst>
                    <a:ext uri="{FF2B5EF4-FFF2-40B4-BE49-F238E27FC236}">
                      <a16:creationId xmlns:a16="http://schemas.microsoft.com/office/drawing/2014/main" id="{2DECFD99-F860-4211-9F11-04ACD1B94C7E}"/>
                    </a:ext>
                  </a:extLst>
                </p14:cNvPr>
                <p14:cNvContentPartPr/>
                <p14:nvPr/>
              </p14:nvContentPartPr>
              <p14:xfrm>
                <a:off x="7902411" y="2862806"/>
                <a:ext cx="533520" cy="2023200"/>
              </p14:xfrm>
            </p:contentPart>
          </mc:Choice>
          <mc:Fallback xmlns="">
            <p:pic>
              <p:nvPicPr>
                <p:cNvPr id="325" name="Håndskrift 324">
                  <a:extLst>
                    <a:ext uri="{FF2B5EF4-FFF2-40B4-BE49-F238E27FC236}">
                      <a16:creationId xmlns:a16="http://schemas.microsoft.com/office/drawing/2014/main" id="{2DECFD99-F860-4211-9F11-04ACD1B94C7E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7858831" y="2745757"/>
                  <a:ext cx="621119" cy="22567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326" name="Håndskrift 325">
                  <a:extLst>
                    <a:ext uri="{FF2B5EF4-FFF2-40B4-BE49-F238E27FC236}">
                      <a16:creationId xmlns:a16="http://schemas.microsoft.com/office/drawing/2014/main" id="{416E807E-3F7F-401B-B046-AB4C1CD704E1}"/>
                    </a:ext>
                  </a:extLst>
                </p14:cNvPr>
                <p14:cNvContentPartPr/>
                <p14:nvPr/>
              </p14:nvContentPartPr>
              <p14:xfrm>
                <a:off x="8359251" y="1980806"/>
                <a:ext cx="82800" cy="2747160"/>
              </p14:xfrm>
            </p:contentPart>
          </mc:Choice>
          <mc:Fallback xmlns="">
            <p:pic>
              <p:nvPicPr>
                <p:cNvPr id="326" name="Håndskrift 325">
                  <a:extLst>
                    <a:ext uri="{FF2B5EF4-FFF2-40B4-BE49-F238E27FC236}">
                      <a16:creationId xmlns:a16="http://schemas.microsoft.com/office/drawing/2014/main" id="{416E807E-3F7F-401B-B046-AB4C1CD704E1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8315649" y="1863756"/>
                  <a:ext cx="170445" cy="29806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327" name="Håndskrift 326">
                  <a:extLst>
                    <a:ext uri="{FF2B5EF4-FFF2-40B4-BE49-F238E27FC236}">
                      <a16:creationId xmlns:a16="http://schemas.microsoft.com/office/drawing/2014/main" id="{ACC15688-6B1F-45AB-8ACE-53DD569998FD}"/>
                    </a:ext>
                  </a:extLst>
                </p14:cNvPr>
                <p14:cNvContentPartPr/>
                <p14:nvPr/>
              </p14:nvContentPartPr>
              <p14:xfrm>
                <a:off x="8380491" y="2024366"/>
                <a:ext cx="360720" cy="2645280"/>
              </p14:xfrm>
            </p:contentPart>
          </mc:Choice>
          <mc:Fallback xmlns="">
            <p:pic>
              <p:nvPicPr>
                <p:cNvPr id="327" name="Håndskrift 326">
                  <a:extLst>
                    <a:ext uri="{FF2B5EF4-FFF2-40B4-BE49-F238E27FC236}">
                      <a16:creationId xmlns:a16="http://schemas.microsoft.com/office/drawing/2014/main" id="{ACC15688-6B1F-45AB-8ACE-53DD569998FD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8336941" y="1907292"/>
                  <a:ext cx="448261" cy="287884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328" name="Håndskrift 327">
                  <a:extLst>
                    <a:ext uri="{FF2B5EF4-FFF2-40B4-BE49-F238E27FC236}">
                      <a16:creationId xmlns:a16="http://schemas.microsoft.com/office/drawing/2014/main" id="{E8F80F17-405F-42FF-AC5B-187C8AE6EF7B}"/>
                    </a:ext>
                  </a:extLst>
                </p14:cNvPr>
                <p14:cNvContentPartPr/>
                <p14:nvPr/>
              </p14:nvContentPartPr>
              <p14:xfrm>
                <a:off x="8541771" y="2644646"/>
                <a:ext cx="505440" cy="2224080"/>
              </p14:xfrm>
            </p:contentPart>
          </mc:Choice>
          <mc:Fallback xmlns="">
            <p:pic>
              <p:nvPicPr>
                <p:cNvPr id="328" name="Håndskrift 327">
                  <a:extLst>
                    <a:ext uri="{FF2B5EF4-FFF2-40B4-BE49-F238E27FC236}">
                      <a16:creationId xmlns:a16="http://schemas.microsoft.com/office/drawing/2014/main" id="{E8F80F17-405F-42FF-AC5B-187C8AE6EF7B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8498183" y="2527620"/>
                  <a:ext cx="593055" cy="24575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329" name="Håndskrift 328">
                  <a:extLst>
                    <a:ext uri="{FF2B5EF4-FFF2-40B4-BE49-F238E27FC236}">
                      <a16:creationId xmlns:a16="http://schemas.microsoft.com/office/drawing/2014/main" id="{27CE9439-9A2F-483C-88C6-FEA9C35027DD}"/>
                    </a:ext>
                  </a:extLst>
                </p14:cNvPr>
                <p14:cNvContentPartPr/>
                <p14:nvPr/>
              </p14:nvContentPartPr>
              <p14:xfrm>
                <a:off x="8468331" y="2699006"/>
                <a:ext cx="414360" cy="2007720"/>
              </p14:xfrm>
            </p:contentPart>
          </mc:Choice>
          <mc:Fallback xmlns="">
            <p:pic>
              <p:nvPicPr>
                <p:cNvPr id="329" name="Håndskrift 328">
                  <a:extLst>
                    <a:ext uri="{FF2B5EF4-FFF2-40B4-BE49-F238E27FC236}">
                      <a16:creationId xmlns:a16="http://schemas.microsoft.com/office/drawing/2014/main" id="{27CE9439-9A2F-483C-88C6-FEA9C35027DD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8424784" y="2581938"/>
                  <a:ext cx="501895" cy="224127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330" name="Håndskrift 329">
                  <a:extLst>
                    <a:ext uri="{FF2B5EF4-FFF2-40B4-BE49-F238E27FC236}">
                      <a16:creationId xmlns:a16="http://schemas.microsoft.com/office/drawing/2014/main" id="{14FBF37A-D2BE-4BF6-A25B-D32064364367}"/>
                    </a:ext>
                  </a:extLst>
                </p14:cNvPr>
                <p14:cNvContentPartPr/>
                <p14:nvPr/>
              </p14:nvContentPartPr>
              <p14:xfrm>
                <a:off x="7793691" y="2372486"/>
                <a:ext cx="554760" cy="971640"/>
              </p14:xfrm>
            </p:contentPart>
          </mc:Choice>
          <mc:Fallback xmlns="">
            <p:pic>
              <p:nvPicPr>
                <p:cNvPr id="330" name="Håndskrift 329">
                  <a:extLst>
                    <a:ext uri="{FF2B5EF4-FFF2-40B4-BE49-F238E27FC236}">
                      <a16:creationId xmlns:a16="http://schemas.microsoft.com/office/drawing/2014/main" id="{14FBF37A-D2BE-4BF6-A25B-D32064364367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7750137" y="2255421"/>
                  <a:ext cx="642307" cy="12051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331" name="Håndskrift 330">
                  <a:extLst>
                    <a:ext uri="{FF2B5EF4-FFF2-40B4-BE49-F238E27FC236}">
                      <a16:creationId xmlns:a16="http://schemas.microsoft.com/office/drawing/2014/main" id="{23F5DB03-6633-476B-8C53-6117A36DAC4D}"/>
                    </a:ext>
                  </a:extLst>
                </p14:cNvPr>
                <p14:cNvContentPartPr/>
                <p14:nvPr/>
              </p14:nvContentPartPr>
              <p14:xfrm>
                <a:off x="8676771" y="3461486"/>
                <a:ext cx="684720" cy="1389240"/>
              </p14:xfrm>
            </p:contentPart>
          </mc:Choice>
          <mc:Fallback xmlns="">
            <p:pic>
              <p:nvPicPr>
                <p:cNvPr id="331" name="Håndskrift 330">
                  <a:extLst>
                    <a:ext uri="{FF2B5EF4-FFF2-40B4-BE49-F238E27FC236}">
                      <a16:creationId xmlns:a16="http://schemas.microsoft.com/office/drawing/2014/main" id="{23F5DB03-6633-476B-8C53-6117A36DAC4D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8633178" y="3344448"/>
                  <a:ext cx="772347" cy="16227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332" name="Håndskrift 331">
                  <a:extLst>
                    <a:ext uri="{FF2B5EF4-FFF2-40B4-BE49-F238E27FC236}">
                      <a16:creationId xmlns:a16="http://schemas.microsoft.com/office/drawing/2014/main" id="{F60196DA-DC47-45F6-A5A1-77847C8BB2FC}"/>
                    </a:ext>
                  </a:extLst>
                </p14:cNvPr>
                <p14:cNvContentPartPr/>
                <p14:nvPr/>
              </p14:nvContentPartPr>
              <p14:xfrm>
                <a:off x="7870371" y="3483086"/>
                <a:ext cx="545760" cy="1249560"/>
              </p14:xfrm>
            </p:contentPart>
          </mc:Choice>
          <mc:Fallback xmlns="">
            <p:pic>
              <p:nvPicPr>
                <p:cNvPr id="332" name="Håndskrift 331">
                  <a:extLst>
                    <a:ext uri="{FF2B5EF4-FFF2-40B4-BE49-F238E27FC236}">
                      <a16:creationId xmlns:a16="http://schemas.microsoft.com/office/drawing/2014/main" id="{F60196DA-DC47-45F6-A5A1-77847C8BB2FC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7826798" y="3366031"/>
                  <a:ext cx="633346" cy="14830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333" name="Håndskrift 332">
                  <a:extLst>
                    <a:ext uri="{FF2B5EF4-FFF2-40B4-BE49-F238E27FC236}">
                      <a16:creationId xmlns:a16="http://schemas.microsoft.com/office/drawing/2014/main" id="{DB742C3C-CFAD-4CA9-89E7-FE96647B5262}"/>
                    </a:ext>
                  </a:extLst>
                </p14:cNvPr>
                <p14:cNvContentPartPr/>
                <p14:nvPr/>
              </p14:nvContentPartPr>
              <p14:xfrm>
                <a:off x="8801691" y="4005446"/>
                <a:ext cx="201240" cy="904320"/>
              </p14:xfrm>
            </p:contentPart>
          </mc:Choice>
          <mc:Fallback xmlns="">
            <p:pic>
              <p:nvPicPr>
                <p:cNvPr id="333" name="Håndskrift 332">
                  <a:extLst>
                    <a:ext uri="{FF2B5EF4-FFF2-40B4-BE49-F238E27FC236}">
                      <a16:creationId xmlns:a16="http://schemas.microsoft.com/office/drawing/2014/main" id="{DB742C3C-CFAD-4CA9-89E7-FE96647B5262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8758096" y="3888382"/>
                  <a:ext cx="288870" cy="11378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334" name="Håndskrift 333">
                  <a:extLst>
                    <a:ext uri="{FF2B5EF4-FFF2-40B4-BE49-F238E27FC236}">
                      <a16:creationId xmlns:a16="http://schemas.microsoft.com/office/drawing/2014/main" id="{B74DB764-C996-46C5-AF2F-2ABECA489B9A}"/>
                    </a:ext>
                  </a:extLst>
                </p14:cNvPr>
                <p14:cNvContentPartPr/>
                <p14:nvPr/>
              </p14:nvContentPartPr>
              <p14:xfrm>
                <a:off x="8533491" y="3537446"/>
                <a:ext cx="88200" cy="1263240"/>
              </p14:xfrm>
            </p:contentPart>
          </mc:Choice>
          <mc:Fallback xmlns="">
            <p:pic>
              <p:nvPicPr>
                <p:cNvPr id="334" name="Håndskrift 333">
                  <a:extLst>
                    <a:ext uri="{FF2B5EF4-FFF2-40B4-BE49-F238E27FC236}">
                      <a16:creationId xmlns:a16="http://schemas.microsoft.com/office/drawing/2014/main" id="{B74DB764-C996-46C5-AF2F-2ABECA489B9A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8490049" y="3420425"/>
                  <a:ext cx="175522" cy="149669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0">
            <p14:nvContentPartPr>
              <p14:cNvPr id="337" name="Håndskrift 336">
                <a:extLst>
                  <a:ext uri="{FF2B5EF4-FFF2-40B4-BE49-F238E27FC236}">
                    <a16:creationId xmlns:a16="http://schemas.microsoft.com/office/drawing/2014/main" id="{4AA3FE54-C2AF-4A54-935C-2BDE5011D6A5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1263599" y="5018714"/>
              <a:ext cx="860868" cy="321408"/>
            </p14:xfrm>
          </p:contentPart>
        </mc:Choice>
        <mc:Fallback xmlns="">
          <p:pic>
            <p:nvPicPr>
              <p:cNvPr id="337" name="Håndskrift 336">
                <a:extLst>
                  <a:ext uri="{FF2B5EF4-FFF2-40B4-BE49-F238E27FC236}">
                    <a16:creationId xmlns:a16="http://schemas.microsoft.com/office/drawing/2014/main" id="{4AA3FE54-C2AF-4A54-935C-2BDE5011D6A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254598" y="4965086"/>
                <a:ext cx="878510" cy="429024"/>
              </a:xfrm>
              <a:prstGeom prst="rect">
                <a:avLst/>
              </a:prstGeom>
            </p:spPr>
          </p:pic>
        </mc:Fallback>
      </mc:AlternateContent>
      <p:grpSp>
        <p:nvGrpSpPr>
          <p:cNvPr id="338" name="Gruppe 337">
            <a:extLst>
              <a:ext uri="{FF2B5EF4-FFF2-40B4-BE49-F238E27FC236}">
                <a16:creationId xmlns:a16="http://schemas.microsoft.com/office/drawing/2014/main" id="{F384C5E1-A21B-419F-A900-45FCAC699505}"/>
              </a:ext>
            </a:extLst>
          </p:cNvPr>
          <p:cNvGrpSpPr/>
          <p:nvPr/>
        </p:nvGrpSpPr>
        <p:grpSpPr>
          <a:xfrm rot="20730472">
            <a:off x="6163309" y="1675155"/>
            <a:ext cx="305173" cy="473239"/>
            <a:chOff x="2820664" y="496340"/>
            <a:chExt cx="449313" cy="696761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339" name="Håndskrift 338">
                  <a:extLst>
                    <a:ext uri="{FF2B5EF4-FFF2-40B4-BE49-F238E27FC236}">
                      <a16:creationId xmlns:a16="http://schemas.microsoft.com/office/drawing/2014/main" id="{B26F1419-0741-4ABB-A875-92DF59ABF180}"/>
                    </a:ext>
                  </a:extLst>
                </p14:cNvPr>
                <p14:cNvContentPartPr/>
                <p14:nvPr/>
              </p14:nvContentPartPr>
              <p14:xfrm rot="581570">
                <a:off x="2923097" y="496340"/>
                <a:ext cx="346880" cy="554627"/>
              </p14:xfrm>
            </p:contentPart>
          </mc:Choice>
          <mc:Fallback xmlns="">
            <p:pic>
              <p:nvPicPr>
                <p:cNvPr id="63" name="Håndskrift 62">
                  <a:extLst>
                    <a:ext uri="{FF2B5EF4-FFF2-40B4-BE49-F238E27FC236}">
                      <a16:creationId xmlns:a16="http://schemas.microsoft.com/office/drawing/2014/main" id="{8A7FCC06-8CDA-43C9-B2A5-FB03AFC300A2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 rot="581570">
                  <a:off x="2910503" y="483735"/>
                  <a:ext cx="372068" cy="57983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340" name="Håndskrift 339">
                  <a:extLst>
                    <a:ext uri="{FF2B5EF4-FFF2-40B4-BE49-F238E27FC236}">
                      <a16:creationId xmlns:a16="http://schemas.microsoft.com/office/drawing/2014/main" id="{863D6DD1-8B54-434F-B28C-6DCB29A24531}"/>
                    </a:ext>
                  </a:extLst>
                </p14:cNvPr>
                <p14:cNvContentPartPr/>
                <p14:nvPr/>
              </p14:nvContentPartPr>
              <p14:xfrm rot="581570">
                <a:off x="2820664" y="1192741"/>
                <a:ext cx="360" cy="360"/>
              </p14:xfrm>
            </p:contentPart>
          </mc:Choice>
          <mc:Fallback xmlns="">
            <p:pic>
              <p:nvPicPr>
                <p:cNvPr id="64" name="Håndskrift 63">
                  <a:extLst>
                    <a:ext uri="{FF2B5EF4-FFF2-40B4-BE49-F238E27FC236}">
                      <a16:creationId xmlns:a16="http://schemas.microsoft.com/office/drawing/2014/main" id="{2B71B43E-1FFA-445B-83DB-A5C404C7ABEB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 rot="581570">
                  <a:off x="2795104" y="1167181"/>
                  <a:ext cx="50760" cy="50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1" name="Håndskrift 100">
                <a:extLst>
                  <a:ext uri="{FF2B5EF4-FFF2-40B4-BE49-F238E27FC236}">
                    <a16:creationId xmlns:a16="http://schemas.microsoft.com/office/drawing/2014/main" id="{0EECA86C-CB81-4C45-A64D-46F9C3F8AD08}"/>
                  </a:ext>
                </a:extLst>
              </p14:cNvPr>
              <p14:cNvContentPartPr/>
              <p14:nvPr/>
            </p14:nvContentPartPr>
            <p14:xfrm>
              <a:off x="1417830" y="958348"/>
              <a:ext cx="841320" cy="760320"/>
            </p14:xfrm>
          </p:contentPart>
        </mc:Choice>
        <mc:Fallback xmlns="">
          <p:pic>
            <p:nvPicPr>
              <p:cNvPr id="101" name="Håndskrift 100">
                <a:extLst>
                  <a:ext uri="{FF2B5EF4-FFF2-40B4-BE49-F238E27FC236}">
                    <a16:creationId xmlns:a16="http://schemas.microsoft.com/office/drawing/2014/main" id="{0EECA86C-CB81-4C45-A64D-46F9C3F8AD0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382190" y="922708"/>
                <a:ext cx="912960" cy="83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7" name="Håndskrift 346">
                <a:extLst>
                  <a:ext uri="{FF2B5EF4-FFF2-40B4-BE49-F238E27FC236}">
                    <a16:creationId xmlns:a16="http://schemas.microsoft.com/office/drawing/2014/main" id="{E97923CC-705C-4BEB-8195-FD94C3E29051}"/>
                  </a:ext>
                </a:extLst>
              </p14:cNvPr>
              <p14:cNvContentPartPr/>
              <p14:nvPr/>
            </p14:nvContentPartPr>
            <p14:xfrm rot="19939292">
              <a:off x="2339621" y="995244"/>
              <a:ext cx="9072" cy="247212"/>
            </p14:xfrm>
          </p:contentPart>
        </mc:Choice>
        <mc:Fallback xmlns="">
          <p:pic>
            <p:nvPicPr>
              <p:cNvPr id="347" name="Håndskrift 346">
                <a:extLst>
                  <a:ext uri="{FF2B5EF4-FFF2-40B4-BE49-F238E27FC236}">
                    <a16:creationId xmlns:a16="http://schemas.microsoft.com/office/drawing/2014/main" id="{E97923CC-705C-4BEB-8195-FD94C3E2905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 rot="19939292">
                <a:off x="2303333" y="959260"/>
                <a:ext cx="81285" cy="31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48" name="Håndskrift 347">
                <a:extLst>
                  <a:ext uri="{FF2B5EF4-FFF2-40B4-BE49-F238E27FC236}">
                    <a16:creationId xmlns:a16="http://schemas.microsoft.com/office/drawing/2014/main" id="{5FDD5601-9418-4C02-919F-B6E4D09EFF18}"/>
                  </a:ext>
                </a:extLst>
              </p14:cNvPr>
              <p14:cNvContentPartPr/>
              <p14:nvPr/>
            </p14:nvContentPartPr>
            <p14:xfrm rot="19939292">
              <a:off x="2502354" y="1363021"/>
              <a:ext cx="324" cy="324"/>
            </p14:xfrm>
          </p:contentPart>
        </mc:Choice>
        <mc:Fallback xmlns="">
          <p:pic>
            <p:nvPicPr>
              <p:cNvPr id="348" name="Håndskrift 347">
                <a:extLst>
                  <a:ext uri="{FF2B5EF4-FFF2-40B4-BE49-F238E27FC236}">
                    <a16:creationId xmlns:a16="http://schemas.microsoft.com/office/drawing/2014/main" id="{5FDD5601-9418-4C02-919F-B6E4D09EFF1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 rot="19939292">
                <a:off x="2469954" y="1330621"/>
                <a:ext cx="64800" cy="64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5621971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">
            <p14:nvContentPartPr>
              <p14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344157" y="5886901"/>
              <a:ext cx="2263463" cy="334043"/>
            </p14:xfrm>
          </p:contentPart>
        </mc:Choice>
        <mc:Fallback xmlns="">
          <p:pic>
            <p:nvPicPr>
              <p:cNvPr id="19" name="Håndskrift 18">
                <a:extLst>
                  <a:ext uri="{FF2B5EF4-FFF2-40B4-BE49-F238E27FC236}">
                    <a16:creationId xmlns:a16="http://schemas.microsoft.com/office/drawing/2014/main" id="{290FB50C-97C6-4BDA-9549-1FD555D53B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39837" y="5859933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">
            <p14:nvContentPartPr>
              <p14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1408959" y="5845527"/>
              <a:ext cx="969084" cy="359049"/>
            </p14:xfrm>
          </p:contentPart>
        </mc:Choice>
        <mc:Fallback xmlns="">
          <p:pic>
            <p:nvPicPr>
              <p:cNvPr id="21" name="Håndskrift 20">
                <a:extLst>
                  <a:ext uri="{FF2B5EF4-FFF2-40B4-BE49-F238E27FC236}">
                    <a16:creationId xmlns:a16="http://schemas.microsoft.com/office/drawing/2014/main" id="{95CA1F76-363D-4D5E-B01D-41E38F9E41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99956" y="5791453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6">
            <p14:nvContentPartPr>
              <p14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3081022" y="5841740"/>
              <a:ext cx="860868" cy="321408"/>
            </p14:xfrm>
          </p:contentPart>
        </mc:Choice>
        <mc:Fallback xmlns="">
          <p:pic>
            <p:nvPicPr>
              <p:cNvPr id="22" name="Håndskrift 21">
                <a:extLst>
                  <a:ext uri="{FF2B5EF4-FFF2-40B4-BE49-F238E27FC236}">
                    <a16:creationId xmlns:a16="http://schemas.microsoft.com/office/drawing/2014/main" id="{110CA145-1A7A-4CA8-9F60-2D91F6106B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021" y="5787752"/>
                <a:ext cx="878510" cy="429024"/>
              </a:xfrm>
              <a:prstGeom prst="rect">
                <a:avLst/>
              </a:prstGeom>
            </p:spPr>
          </p:pic>
        </mc:Fallback>
      </mc:AlternateContent>
      <p:pic>
        <p:nvPicPr>
          <p:cNvPr id="53" name="Billede 52" descr="Et billede, der indeholder tegning&#10;&#10;Automatisk genereret beskrivelse">
            <a:extLst>
              <a:ext uri="{FF2B5EF4-FFF2-40B4-BE49-F238E27FC236}">
                <a16:creationId xmlns:a16="http://schemas.microsoft.com/office/drawing/2014/main" id="{CBE69381-8CC7-43E5-977C-5B5D12BFDFA2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7592" y="308156"/>
            <a:ext cx="1149885" cy="1038443"/>
          </a:xfrm>
          <a:prstGeom prst="rect">
            <a:avLst/>
          </a:prstGeom>
        </p:spPr>
      </p:pic>
      <p:grpSp>
        <p:nvGrpSpPr>
          <p:cNvPr id="86" name="Gruppe 85">
            <a:extLst>
              <a:ext uri="{FF2B5EF4-FFF2-40B4-BE49-F238E27FC236}">
                <a16:creationId xmlns:a16="http://schemas.microsoft.com/office/drawing/2014/main" id="{26A106DF-8AC2-4629-B849-6CE54FCD4B71}"/>
              </a:ext>
            </a:extLst>
          </p:cNvPr>
          <p:cNvGrpSpPr>
            <a:grpSpLocks noChangeAspect="1"/>
          </p:cNvGrpSpPr>
          <p:nvPr/>
        </p:nvGrpSpPr>
        <p:grpSpPr>
          <a:xfrm rot="20409375">
            <a:off x="3048814" y="2879719"/>
            <a:ext cx="1152975" cy="1829088"/>
            <a:chOff x="3333750" y="2371725"/>
            <a:chExt cx="1133475" cy="2038350"/>
          </a:xfrm>
        </p:grpSpPr>
        <p:sp>
          <p:nvSpPr>
            <p:cNvPr id="87" name="Ellipse 86">
              <a:extLst>
                <a:ext uri="{FF2B5EF4-FFF2-40B4-BE49-F238E27FC236}">
                  <a16:creationId xmlns:a16="http://schemas.microsoft.com/office/drawing/2014/main" id="{B83E8A49-918D-4275-9395-9C62CC652376}"/>
                </a:ext>
              </a:extLst>
            </p:cNvPr>
            <p:cNvSpPr/>
            <p:nvPr/>
          </p:nvSpPr>
          <p:spPr>
            <a:xfrm>
              <a:off x="3333750" y="2371725"/>
              <a:ext cx="1133475" cy="203835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">
              <p14:nvContentPartPr>
                <p14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14:cNvPr>
                <p14:cNvContentPartPr/>
                <p14:nvPr/>
              </p14:nvContentPartPr>
              <p14:xfrm>
                <a:off x="3412772" y="2427936"/>
                <a:ext cx="510480" cy="1906560"/>
              </p14:xfrm>
            </p:contentPart>
          </mc:Choice>
          <mc:Fallback xmlns="">
            <p:pic>
              <p:nvPicPr>
                <p:cNvPr id="88" name="Håndskrift 87">
                  <a:extLst>
                    <a:ext uri="{FF2B5EF4-FFF2-40B4-BE49-F238E27FC236}">
                      <a16:creationId xmlns:a16="http://schemas.microsoft.com/office/drawing/2014/main" id="{C04249AF-441F-4775-80A6-6D07925B32C5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3350863" y="2357724"/>
                  <a:ext cx="633943" cy="20465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">
              <p14:nvContentPartPr>
                <p14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14:cNvPr>
                <p14:cNvContentPartPr/>
                <p14:nvPr/>
              </p14:nvContentPartPr>
              <p14:xfrm>
                <a:off x="3352292" y="2421096"/>
                <a:ext cx="449280" cy="1747080"/>
              </p14:xfrm>
            </p:contentPart>
          </mc:Choice>
          <mc:Fallback xmlns="">
            <p:pic>
              <p:nvPicPr>
                <p:cNvPr id="89" name="Håndskrift 88">
                  <a:extLst>
                    <a:ext uri="{FF2B5EF4-FFF2-40B4-BE49-F238E27FC236}">
                      <a16:creationId xmlns:a16="http://schemas.microsoft.com/office/drawing/2014/main" id="{18E6F1E8-CF64-4316-A0DA-8E5371ADBE76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3343441" y="2411069"/>
                  <a:ext cx="466628" cy="1766733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2" name="Gruppe 91">
            <a:extLst>
              <a:ext uri="{FF2B5EF4-FFF2-40B4-BE49-F238E27FC236}">
                <a16:creationId xmlns:a16="http://schemas.microsoft.com/office/drawing/2014/main" id="{D36A548F-7E6B-41D3-9462-61CA525584C6}"/>
              </a:ext>
            </a:extLst>
          </p:cNvPr>
          <p:cNvGrpSpPr>
            <a:grpSpLocks noChangeAspect="1"/>
          </p:cNvGrpSpPr>
          <p:nvPr/>
        </p:nvGrpSpPr>
        <p:grpSpPr>
          <a:xfrm rot="20267230">
            <a:off x="2849392" y="2088275"/>
            <a:ext cx="556641" cy="850964"/>
            <a:chOff x="3591242" y="1406525"/>
            <a:chExt cx="618490" cy="945515"/>
          </a:xfrm>
        </p:grpSpPr>
        <p:sp>
          <p:nvSpPr>
            <p:cNvPr id="93" name="Ellipse 92">
              <a:extLst>
                <a:ext uri="{FF2B5EF4-FFF2-40B4-BE49-F238E27FC236}">
                  <a16:creationId xmlns:a16="http://schemas.microsoft.com/office/drawing/2014/main" id="{A463F710-0A2D-4B18-B6F0-8A8F2C4D4CBE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3">
              <p14:nvContentPartPr>
                <p14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94" name="Håndskrift 93">
                  <a:extLst>
                    <a:ext uri="{FF2B5EF4-FFF2-40B4-BE49-F238E27FC236}">
                      <a16:creationId xmlns:a16="http://schemas.microsoft.com/office/drawing/2014/main" id="{B470E448-D3C7-4E2A-82FF-7B7977B2CAD4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3602693" y="1408595"/>
                  <a:ext cx="348904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5">
              <p14:nvContentPartPr>
                <p14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95" name="Håndskrift 94">
                  <a:extLst>
                    <a:ext uri="{FF2B5EF4-FFF2-40B4-BE49-F238E27FC236}">
                      <a16:creationId xmlns:a16="http://schemas.microsoft.com/office/drawing/2014/main" id="{5308044F-82B5-491C-A01E-467620B9F77A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3605719" y="1803976"/>
                  <a:ext cx="158172" cy="46096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7">
            <p14:nvContentPartPr>
              <p14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768527" y="5871119"/>
              <a:ext cx="2263463" cy="334043"/>
            </p14:xfrm>
          </p:contentPart>
        </mc:Choice>
        <mc:Fallback xmlns="">
          <p:pic>
            <p:nvPicPr>
              <p:cNvPr id="96" name="Håndskrift 95">
                <a:extLst>
                  <a:ext uri="{FF2B5EF4-FFF2-40B4-BE49-F238E27FC236}">
                    <a16:creationId xmlns:a16="http://schemas.microsoft.com/office/drawing/2014/main" id="{57129F6A-9FDC-4344-B19D-FA52711685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764207" y="5844151"/>
                <a:ext cx="2272104" cy="387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9">
            <p14:nvContentPartPr>
              <p14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681593" y="5874397"/>
              <a:ext cx="969084" cy="359049"/>
            </p14:xfrm>
          </p:contentPart>
        </mc:Choice>
        <mc:Fallback xmlns="">
          <p:pic>
            <p:nvPicPr>
              <p:cNvPr id="97" name="Håndskrift 96">
                <a:extLst>
                  <a:ext uri="{FF2B5EF4-FFF2-40B4-BE49-F238E27FC236}">
                    <a16:creationId xmlns:a16="http://schemas.microsoft.com/office/drawing/2014/main" id="{758B340C-66E5-4452-9938-79B2981EA20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672590" y="5820323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1">
            <p14:nvContentPartPr>
              <p14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4552007" y="5907056"/>
              <a:ext cx="969084" cy="359049"/>
            </p14:xfrm>
          </p:contentPart>
        </mc:Choice>
        <mc:Fallback xmlns="">
          <p:pic>
            <p:nvPicPr>
              <p:cNvPr id="98" name="Håndskrift 97">
                <a:extLst>
                  <a:ext uri="{FF2B5EF4-FFF2-40B4-BE49-F238E27FC236}">
                    <a16:creationId xmlns:a16="http://schemas.microsoft.com/office/drawing/2014/main" id="{F474AF9B-2C19-496D-B36B-288083C8E2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43004" y="5852982"/>
                <a:ext cx="986730" cy="466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3">
            <p14:nvContentPartPr>
              <p14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5707782" y="5875210"/>
              <a:ext cx="860868" cy="321408"/>
            </p14:xfrm>
          </p:contentPart>
        </mc:Choice>
        <mc:Fallback xmlns="">
          <p:pic>
            <p:nvPicPr>
              <p:cNvPr id="99" name="Håndskrift 98">
                <a:extLst>
                  <a:ext uri="{FF2B5EF4-FFF2-40B4-BE49-F238E27FC236}">
                    <a16:creationId xmlns:a16="http://schemas.microsoft.com/office/drawing/2014/main" id="{6EBCB7F9-DFBB-4AA5-994B-FF16677505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698781" y="5821222"/>
                <a:ext cx="878510" cy="429024"/>
              </a:xfrm>
              <a:prstGeom prst="rect">
                <a:avLst/>
              </a:prstGeom>
            </p:spPr>
          </p:pic>
        </mc:Fallback>
      </mc:AlternateContent>
      <p:sp>
        <p:nvSpPr>
          <p:cNvPr id="91" name="Bue 84">
            <a:extLst>
              <a:ext uri="{FF2B5EF4-FFF2-40B4-BE49-F238E27FC236}">
                <a16:creationId xmlns:a16="http://schemas.microsoft.com/office/drawing/2014/main" id="{AECAD018-D87E-4B1A-8331-D74369A7CF51}"/>
              </a:ext>
            </a:extLst>
          </p:cNvPr>
          <p:cNvSpPr>
            <a:spLocks noChangeAspect="1"/>
          </p:cNvSpPr>
          <p:nvPr/>
        </p:nvSpPr>
        <p:spPr>
          <a:xfrm rot="14264387" flipH="1" flipV="1">
            <a:off x="2740250" y="2011780"/>
            <a:ext cx="1400687" cy="1624986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967045"/>
              <a:gd name="connsiteY0" fmla="*/ 0 h 3227902"/>
              <a:gd name="connsiteX1" fmla="*/ 737092 w 967045"/>
              <a:gd name="connsiteY1" fmla="*/ 1013928 h 3227902"/>
              <a:gd name="connsiteX2" fmla="*/ 786720 w 967045"/>
              <a:gd name="connsiteY2" fmla="*/ 1782460 h 3227902"/>
              <a:gd name="connsiteX3" fmla="*/ 1 w 967045"/>
              <a:gd name="connsiteY3" fmla="*/ 1598671 h 3227902"/>
              <a:gd name="connsiteX4" fmla="*/ 0 w 967045"/>
              <a:gd name="connsiteY4" fmla="*/ 0 h 3227902"/>
              <a:gd name="connsiteX0" fmla="*/ 0 w 967045"/>
              <a:gd name="connsiteY0" fmla="*/ 0 h 3227902"/>
              <a:gd name="connsiteX1" fmla="*/ 966924 w 967045"/>
              <a:gd name="connsiteY1" fmla="*/ 686611 h 3227902"/>
              <a:gd name="connsiteX2" fmla="*/ 275367 w 967045"/>
              <a:gd name="connsiteY2" fmla="*/ 3227903 h 3227902"/>
              <a:gd name="connsiteX0" fmla="*/ 0 w 791971"/>
              <a:gd name="connsiteY0" fmla="*/ 0 h 3227904"/>
              <a:gd name="connsiteX1" fmla="*/ 737092 w 791971"/>
              <a:gd name="connsiteY1" fmla="*/ 1013928 h 3227904"/>
              <a:gd name="connsiteX2" fmla="*/ 786720 w 791971"/>
              <a:gd name="connsiteY2" fmla="*/ 1782460 h 3227904"/>
              <a:gd name="connsiteX3" fmla="*/ 1 w 791971"/>
              <a:gd name="connsiteY3" fmla="*/ 1598671 h 3227904"/>
              <a:gd name="connsiteX4" fmla="*/ 0 w 791971"/>
              <a:gd name="connsiteY4" fmla="*/ 0 h 3227904"/>
              <a:gd name="connsiteX0" fmla="*/ 0 w 791971"/>
              <a:gd name="connsiteY0" fmla="*/ 0 h 3227904"/>
              <a:gd name="connsiteX1" fmla="*/ 606114 w 791971"/>
              <a:gd name="connsiteY1" fmla="*/ 1711942 h 3227904"/>
              <a:gd name="connsiteX2" fmla="*/ 275367 w 791971"/>
              <a:gd name="connsiteY2" fmla="*/ 3227903 h 3227904"/>
              <a:gd name="connsiteX0" fmla="*/ 508693 w 1300664"/>
              <a:gd name="connsiteY0" fmla="*/ 0 h 2478252"/>
              <a:gd name="connsiteX1" fmla="*/ 1245785 w 1300664"/>
              <a:gd name="connsiteY1" fmla="*/ 1013928 h 2478252"/>
              <a:gd name="connsiteX2" fmla="*/ 1295413 w 1300664"/>
              <a:gd name="connsiteY2" fmla="*/ 1782460 h 2478252"/>
              <a:gd name="connsiteX3" fmla="*/ 508694 w 1300664"/>
              <a:gd name="connsiteY3" fmla="*/ 1598671 h 2478252"/>
              <a:gd name="connsiteX4" fmla="*/ 508693 w 1300664"/>
              <a:gd name="connsiteY4" fmla="*/ 0 h 2478252"/>
              <a:gd name="connsiteX0" fmla="*/ 508693 w 1300664"/>
              <a:gd name="connsiteY0" fmla="*/ 0 h 2478252"/>
              <a:gd name="connsiteX1" fmla="*/ 1114807 w 1300664"/>
              <a:gd name="connsiteY1" fmla="*/ 1711942 h 2478252"/>
              <a:gd name="connsiteX2" fmla="*/ 0 w 1300664"/>
              <a:gd name="connsiteY2" fmla="*/ 2478252 h 2478252"/>
              <a:gd name="connsiteX0" fmla="*/ 508693 w 1434341"/>
              <a:gd name="connsiteY0" fmla="*/ 0 h 2478252"/>
              <a:gd name="connsiteX1" fmla="*/ 1245785 w 1434341"/>
              <a:gd name="connsiteY1" fmla="*/ 1013928 h 2478252"/>
              <a:gd name="connsiteX2" fmla="*/ 1295413 w 1434341"/>
              <a:gd name="connsiteY2" fmla="*/ 1782460 h 2478252"/>
              <a:gd name="connsiteX3" fmla="*/ 508694 w 1434341"/>
              <a:gd name="connsiteY3" fmla="*/ 1598671 h 2478252"/>
              <a:gd name="connsiteX4" fmla="*/ 508693 w 1434341"/>
              <a:gd name="connsiteY4" fmla="*/ 0 h 2478252"/>
              <a:gd name="connsiteX0" fmla="*/ 508693 w 1434341"/>
              <a:gd name="connsiteY0" fmla="*/ 0 h 2478252"/>
              <a:gd name="connsiteX1" fmla="*/ 1434283 w 1434341"/>
              <a:gd name="connsiteY1" fmla="*/ 1082261 h 2478252"/>
              <a:gd name="connsiteX2" fmla="*/ 0 w 1434341"/>
              <a:gd name="connsiteY2" fmla="*/ 2478252 h 2478252"/>
              <a:gd name="connsiteX0" fmla="*/ 0 w 925738"/>
              <a:gd name="connsiteY0" fmla="*/ 0 h 2736332"/>
              <a:gd name="connsiteX1" fmla="*/ 737092 w 925738"/>
              <a:gd name="connsiteY1" fmla="*/ 1013928 h 2736332"/>
              <a:gd name="connsiteX2" fmla="*/ 786720 w 925738"/>
              <a:gd name="connsiteY2" fmla="*/ 1782460 h 2736332"/>
              <a:gd name="connsiteX3" fmla="*/ 1 w 925738"/>
              <a:gd name="connsiteY3" fmla="*/ 1598671 h 2736332"/>
              <a:gd name="connsiteX4" fmla="*/ 0 w 925738"/>
              <a:gd name="connsiteY4" fmla="*/ 0 h 2736332"/>
              <a:gd name="connsiteX0" fmla="*/ 0 w 925738"/>
              <a:gd name="connsiteY0" fmla="*/ 0 h 2736332"/>
              <a:gd name="connsiteX1" fmla="*/ 925590 w 925738"/>
              <a:gd name="connsiteY1" fmla="*/ 1082261 h 2736332"/>
              <a:gd name="connsiteX2" fmla="*/ 362400 w 925738"/>
              <a:gd name="connsiteY2" fmla="*/ 2736331 h 2736332"/>
              <a:gd name="connsiteX0" fmla="*/ 0 w 927122"/>
              <a:gd name="connsiteY0" fmla="*/ 0 h 1782460"/>
              <a:gd name="connsiteX1" fmla="*/ 737092 w 927122"/>
              <a:gd name="connsiteY1" fmla="*/ 1013928 h 1782460"/>
              <a:gd name="connsiteX2" fmla="*/ 786720 w 927122"/>
              <a:gd name="connsiteY2" fmla="*/ 1782460 h 1782460"/>
              <a:gd name="connsiteX3" fmla="*/ 1 w 927122"/>
              <a:gd name="connsiteY3" fmla="*/ 1598671 h 1782460"/>
              <a:gd name="connsiteX4" fmla="*/ 0 w 927122"/>
              <a:gd name="connsiteY4" fmla="*/ 0 h 1782460"/>
              <a:gd name="connsiteX0" fmla="*/ 0 w 927122"/>
              <a:gd name="connsiteY0" fmla="*/ 0 h 1782460"/>
              <a:gd name="connsiteX1" fmla="*/ 925590 w 927122"/>
              <a:gd name="connsiteY1" fmla="*/ 1082261 h 1782460"/>
              <a:gd name="connsiteX2" fmla="*/ 877756 w 927122"/>
              <a:gd name="connsiteY2" fmla="*/ 1747801 h 1782460"/>
              <a:gd name="connsiteX0" fmla="*/ 0 w 1042743"/>
              <a:gd name="connsiteY0" fmla="*/ 15283 h 1797743"/>
              <a:gd name="connsiteX1" fmla="*/ 737092 w 1042743"/>
              <a:gd name="connsiteY1" fmla="*/ 1029211 h 1797743"/>
              <a:gd name="connsiteX2" fmla="*/ 786720 w 1042743"/>
              <a:gd name="connsiteY2" fmla="*/ 1797743 h 1797743"/>
              <a:gd name="connsiteX3" fmla="*/ 1 w 1042743"/>
              <a:gd name="connsiteY3" fmla="*/ 1613954 h 1797743"/>
              <a:gd name="connsiteX4" fmla="*/ 0 w 1042743"/>
              <a:gd name="connsiteY4" fmla="*/ 15283 h 1797743"/>
              <a:gd name="connsiteX0" fmla="*/ 0 w 1042743"/>
              <a:gd name="connsiteY0" fmla="*/ 15283 h 1797743"/>
              <a:gd name="connsiteX1" fmla="*/ 1042250 w 1042743"/>
              <a:gd name="connsiteY1" fmla="*/ 191518 h 1797743"/>
              <a:gd name="connsiteX2" fmla="*/ 877756 w 1042743"/>
              <a:gd name="connsiteY2" fmla="*/ 1763084 h 1797743"/>
              <a:gd name="connsiteX0" fmla="*/ 0 w 1338415"/>
              <a:gd name="connsiteY0" fmla="*/ 15283 h 1797743"/>
              <a:gd name="connsiteX1" fmla="*/ 737092 w 1338415"/>
              <a:gd name="connsiteY1" fmla="*/ 1029211 h 1797743"/>
              <a:gd name="connsiteX2" fmla="*/ 786720 w 1338415"/>
              <a:gd name="connsiteY2" fmla="*/ 1797743 h 1797743"/>
              <a:gd name="connsiteX3" fmla="*/ 1 w 1338415"/>
              <a:gd name="connsiteY3" fmla="*/ 1613954 h 1797743"/>
              <a:gd name="connsiteX4" fmla="*/ 0 w 1338415"/>
              <a:gd name="connsiteY4" fmla="*/ 15283 h 1797743"/>
              <a:gd name="connsiteX0" fmla="*/ 0 w 1338415"/>
              <a:gd name="connsiteY0" fmla="*/ 15283 h 1797743"/>
              <a:gd name="connsiteX1" fmla="*/ 1042250 w 1338415"/>
              <a:gd name="connsiteY1" fmla="*/ 191518 h 1797743"/>
              <a:gd name="connsiteX2" fmla="*/ 1338130 w 1338415"/>
              <a:gd name="connsiteY2" fmla="*/ 1583422 h 1797743"/>
              <a:gd name="connsiteX0" fmla="*/ 0 w 1043837"/>
              <a:gd name="connsiteY0" fmla="*/ 15283 h 1797743"/>
              <a:gd name="connsiteX1" fmla="*/ 737092 w 1043837"/>
              <a:gd name="connsiteY1" fmla="*/ 1029211 h 1797743"/>
              <a:gd name="connsiteX2" fmla="*/ 786720 w 1043837"/>
              <a:gd name="connsiteY2" fmla="*/ 1797743 h 1797743"/>
              <a:gd name="connsiteX3" fmla="*/ 1 w 1043837"/>
              <a:gd name="connsiteY3" fmla="*/ 1613954 h 1797743"/>
              <a:gd name="connsiteX4" fmla="*/ 0 w 1043837"/>
              <a:gd name="connsiteY4" fmla="*/ 15283 h 1797743"/>
              <a:gd name="connsiteX0" fmla="*/ 0 w 1043837"/>
              <a:gd name="connsiteY0" fmla="*/ 15283 h 1797743"/>
              <a:gd name="connsiteX1" fmla="*/ 1042250 w 1043837"/>
              <a:gd name="connsiteY1" fmla="*/ 191518 h 1797743"/>
              <a:gd name="connsiteX2" fmla="*/ 996339 w 1043837"/>
              <a:gd name="connsiteY2" fmla="*/ 1401389 h 1797743"/>
              <a:gd name="connsiteX0" fmla="*/ 0 w 1072743"/>
              <a:gd name="connsiteY0" fmla="*/ 163397 h 1945857"/>
              <a:gd name="connsiteX1" fmla="*/ 737092 w 1072743"/>
              <a:gd name="connsiteY1" fmla="*/ 1177325 h 1945857"/>
              <a:gd name="connsiteX2" fmla="*/ 786720 w 1072743"/>
              <a:gd name="connsiteY2" fmla="*/ 1945857 h 1945857"/>
              <a:gd name="connsiteX3" fmla="*/ 1 w 1072743"/>
              <a:gd name="connsiteY3" fmla="*/ 1762068 h 1945857"/>
              <a:gd name="connsiteX4" fmla="*/ 0 w 1072743"/>
              <a:gd name="connsiteY4" fmla="*/ 163397 h 1945857"/>
              <a:gd name="connsiteX0" fmla="*/ 0 w 1072743"/>
              <a:gd name="connsiteY0" fmla="*/ 163397 h 1945857"/>
              <a:gd name="connsiteX1" fmla="*/ 1071719 w 1072743"/>
              <a:gd name="connsiteY1" fmla="*/ 106050 h 1945857"/>
              <a:gd name="connsiteX2" fmla="*/ 996339 w 1072743"/>
              <a:gd name="connsiteY2" fmla="*/ 1549503 h 1945857"/>
              <a:gd name="connsiteX0" fmla="*/ 0 w 1071947"/>
              <a:gd name="connsiteY0" fmla="*/ 163397 h 1945857"/>
              <a:gd name="connsiteX1" fmla="*/ 737092 w 1071947"/>
              <a:gd name="connsiteY1" fmla="*/ 1177325 h 1945857"/>
              <a:gd name="connsiteX2" fmla="*/ 786720 w 1071947"/>
              <a:gd name="connsiteY2" fmla="*/ 1945857 h 1945857"/>
              <a:gd name="connsiteX3" fmla="*/ 1 w 1071947"/>
              <a:gd name="connsiteY3" fmla="*/ 1762068 h 1945857"/>
              <a:gd name="connsiteX4" fmla="*/ 0 w 1071947"/>
              <a:gd name="connsiteY4" fmla="*/ 163397 h 1945857"/>
              <a:gd name="connsiteX0" fmla="*/ 0 w 1071947"/>
              <a:gd name="connsiteY0" fmla="*/ 163397 h 1945857"/>
              <a:gd name="connsiteX1" fmla="*/ 1071719 w 1071947"/>
              <a:gd name="connsiteY1" fmla="*/ 106050 h 1945857"/>
              <a:gd name="connsiteX2" fmla="*/ 708430 w 1071947"/>
              <a:gd name="connsiteY2" fmla="*/ 886189 h 1945857"/>
              <a:gd name="connsiteX0" fmla="*/ 0 w 1005464"/>
              <a:gd name="connsiteY0" fmla="*/ 579333 h 2361793"/>
              <a:gd name="connsiteX1" fmla="*/ 737092 w 1005464"/>
              <a:gd name="connsiteY1" fmla="*/ 1593261 h 2361793"/>
              <a:gd name="connsiteX2" fmla="*/ 786720 w 1005464"/>
              <a:gd name="connsiteY2" fmla="*/ 2361793 h 2361793"/>
              <a:gd name="connsiteX3" fmla="*/ 1 w 1005464"/>
              <a:gd name="connsiteY3" fmla="*/ 2178004 h 2361793"/>
              <a:gd name="connsiteX4" fmla="*/ 0 w 1005464"/>
              <a:gd name="connsiteY4" fmla="*/ 579333 h 2361793"/>
              <a:gd name="connsiteX0" fmla="*/ 0 w 1005464"/>
              <a:gd name="connsiteY0" fmla="*/ 579333 h 2361793"/>
              <a:gd name="connsiteX1" fmla="*/ 1005186 w 1005464"/>
              <a:gd name="connsiteY1" fmla="*/ 55510 h 2361793"/>
              <a:gd name="connsiteX2" fmla="*/ 708430 w 1005464"/>
              <a:gd name="connsiteY2" fmla="*/ 1302125 h 2361793"/>
              <a:gd name="connsiteX0" fmla="*/ 0 w 1005473"/>
              <a:gd name="connsiteY0" fmla="*/ 579333 h 2361793"/>
              <a:gd name="connsiteX1" fmla="*/ 737092 w 1005473"/>
              <a:gd name="connsiteY1" fmla="*/ 1593261 h 2361793"/>
              <a:gd name="connsiteX2" fmla="*/ 786720 w 1005473"/>
              <a:gd name="connsiteY2" fmla="*/ 2361793 h 2361793"/>
              <a:gd name="connsiteX3" fmla="*/ 1 w 1005473"/>
              <a:gd name="connsiteY3" fmla="*/ 2178004 h 2361793"/>
              <a:gd name="connsiteX4" fmla="*/ 0 w 1005473"/>
              <a:gd name="connsiteY4" fmla="*/ 579333 h 2361793"/>
              <a:gd name="connsiteX0" fmla="*/ 0 w 1005473"/>
              <a:gd name="connsiteY0" fmla="*/ 579333 h 2361793"/>
              <a:gd name="connsiteX1" fmla="*/ 1005186 w 1005473"/>
              <a:gd name="connsiteY1" fmla="*/ 55510 h 2361793"/>
              <a:gd name="connsiteX2" fmla="*/ 718741 w 1005473"/>
              <a:gd name="connsiteY2" fmla="*/ 1401096 h 2361793"/>
              <a:gd name="connsiteX0" fmla="*/ 0 w 1100234"/>
              <a:gd name="connsiteY0" fmla="*/ 761722 h 2544182"/>
              <a:gd name="connsiteX1" fmla="*/ 737092 w 1100234"/>
              <a:gd name="connsiteY1" fmla="*/ 1775650 h 2544182"/>
              <a:gd name="connsiteX2" fmla="*/ 786720 w 1100234"/>
              <a:gd name="connsiteY2" fmla="*/ 2544182 h 2544182"/>
              <a:gd name="connsiteX3" fmla="*/ 1 w 1100234"/>
              <a:gd name="connsiteY3" fmla="*/ 2360393 h 2544182"/>
              <a:gd name="connsiteX4" fmla="*/ 0 w 1100234"/>
              <a:gd name="connsiteY4" fmla="*/ 761722 h 2544182"/>
              <a:gd name="connsiteX0" fmla="*/ 0 w 1100234"/>
              <a:gd name="connsiteY0" fmla="*/ 761722 h 2544182"/>
              <a:gd name="connsiteX1" fmla="*/ 1100017 w 1100234"/>
              <a:gd name="connsiteY1" fmla="*/ 46400 h 2544182"/>
              <a:gd name="connsiteX2" fmla="*/ 718741 w 1100234"/>
              <a:gd name="connsiteY2" fmla="*/ 1583485 h 2544182"/>
              <a:gd name="connsiteX0" fmla="*/ 0 w 1102547"/>
              <a:gd name="connsiteY0" fmla="*/ 761722 h 2898286"/>
              <a:gd name="connsiteX1" fmla="*/ 737092 w 1102547"/>
              <a:gd name="connsiteY1" fmla="*/ 1775650 h 2898286"/>
              <a:gd name="connsiteX2" fmla="*/ 786720 w 1102547"/>
              <a:gd name="connsiteY2" fmla="*/ 2544182 h 2898286"/>
              <a:gd name="connsiteX3" fmla="*/ 1 w 1102547"/>
              <a:gd name="connsiteY3" fmla="*/ 2360393 h 2898286"/>
              <a:gd name="connsiteX4" fmla="*/ 0 w 1102547"/>
              <a:gd name="connsiteY4" fmla="*/ 761722 h 2898286"/>
              <a:gd name="connsiteX0" fmla="*/ 0 w 1102547"/>
              <a:gd name="connsiteY0" fmla="*/ 761722 h 2898286"/>
              <a:gd name="connsiteX1" fmla="*/ 1100017 w 1102547"/>
              <a:gd name="connsiteY1" fmla="*/ 46400 h 2898286"/>
              <a:gd name="connsiteX2" fmla="*/ 1074308 w 1102547"/>
              <a:gd name="connsiteY2" fmla="*/ 2898285 h 2898286"/>
              <a:gd name="connsiteX0" fmla="*/ 0 w 1076443"/>
              <a:gd name="connsiteY0" fmla="*/ 0 h 2136562"/>
              <a:gd name="connsiteX1" fmla="*/ 737092 w 1076443"/>
              <a:gd name="connsiteY1" fmla="*/ 1013928 h 2136562"/>
              <a:gd name="connsiteX2" fmla="*/ 786720 w 1076443"/>
              <a:gd name="connsiteY2" fmla="*/ 1782460 h 2136562"/>
              <a:gd name="connsiteX3" fmla="*/ 1 w 1076443"/>
              <a:gd name="connsiteY3" fmla="*/ 1598671 h 2136562"/>
              <a:gd name="connsiteX4" fmla="*/ 0 w 1076443"/>
              <a:gd name="connsiteY4" fmla="*/ 0 h 2136562"/>
              <a:gd name="connsiteX0" fmla="*/ 0 w 1076443"/>
              <a:gd name="connsiteY0" fmla="*/ 0 h 2136562"/>
              <a:gd name="connsiteX1" fmla="*/ 1041654 w 1076443"/>
              <a:gd name="connsiteY1" fmla="*/ 908790 h 2136562"/>
              <a:gd name="connsiteX2" fmla="*/ 1074308 w 1076443"/>
              <a:gd name="connsiteY2" fmla="*/ 2136563 h 2136562"/>
              <a:gd name="connsiteX0" fmla="*/ 0 w 1044220"/>
              <a:gd name="connsiteY0" fmla="*/ 0 h 2414402"/>
              <a:gd name="connsiteX1" fmla="*/ 737092 w 1044220"/>
              <a:gd name="connsiteY1" fmla="*/ 1013928 h 2414402"/>
              <a:gd name="connsiteX2" fmla="*/ 786720 w 1044220"/>
              <a:gd name="connsiteY2" fmla="*/ 1782460 h 2414402"/>
              <a:gd name="connsiteX3" fmla="*/ 1 w 1044220"/>
              <a:gd name="connsiteY3" fmla="*/ 1598671 h 2414402"/>
              <a:gd name="connsiteX4" fmla="*/ 0 w 1044220"/>
              <a:gd name="connsiteY4" fmla="*/ 0 h 2414402"/>
              <a:gd name="connsiteX0" fmla="*/ 0 w 1044220"/>
              <a:gd name="connsiteY0" fmla="*/ 0 h 2414402"/>
              <a:gd name="connsiteX1" fmla="*/ 1041654 w 1044220"/>
              <a:gd name="connsiteY1" fmla="*/ 908790 h 2414402"/>
              <a:gd name="connsiteX2" fmla="*/ 1016418 w 1044220"/>
              <a:gd name="connsiteY2" fmla="*/ 2414402 h 2414402"/>
              <a:gd name="connsiteX0" fmla="*/ 0 w 1022931"/>
              <a:gd name="connsiteY0" fmla="*/ 0 h 2414402"/>
              <a:gd name="connsiteX1" fmla="*/ 737092 w 1022931"/>
              <a:gd name="connsiteY1" fmla="*/ 1013928 h 2414402"/>
              <a:gd name="connsiteX2" fmla="*/ 786720 w 1022931"/>
              <a:gd name="connsiteY2" fmla="*/ 1782460 h 2414402"/>
              <a:gd name="connsiteX3" fmla="*/ 1 w 1022931"/>
              <a:gd name="connsiteY3" fmla="*/ 1598671 h 2414402"/>
              <a:gd name="connsiteX4" fmla="*/ 0 w 1022931"/>
              <a:gd name="connsiteY4" fmla="*/ 0 h 2414402"/>
              <a:gd name="connsiteX0" fmla="*/ 0 w 1022931"/>
              <a:gd name="connsiteY0" fmla="*/ 0 h 2414402"/>
              <a:gd name="connsiteX1" fmla="*/ 1012994 w 1022931"/>
              <a:gd name="connsiteY1" fmla="*/ 1151041 h 2414402"/>
              <a:gd name="connsiteX2" fmla="*/ 1016418 w 1022931"/>
              <a:gd name="connsiteY2" fmla="*/ 2414402 h 2414402"/>
              <a:gd name="connsiteX0" fmla="*/ 0 w 1016582"/>
              <a:gd name="connsiteY0" fmla="*/ 908388 h 3322790"/>
              <a:gd name="connsiteX1" fmla="*/ 737092 w 1016582"/>
              <a:gd name="connsiteY1" fmla="*/ 1922316 h 3322790"/>
              <a:gd name="connsiteX2" fmla="*/ 786720 w 1016582"/>
              <a:gd name="connsiteY2" fmla="*/ 2690848 h 3322790"/>
              <a:gd name="connsiteX3" fmla="*/ 1 w 1016582"/>
              <a:gd name="connsiteY3" fmla="*/ 2507059 h 3322790"/>
              <a:gd name="connsiteX4" fmla="*/ 0 w 1016582"/>
              <a:gd name="connsiteY4" fmla="*/ 908388 h 3322790"/>
              <a:gd name="connsiteX0" fmla="*/ 0 w 1016582"/>
              <a:gd name="connsiteY0" fmla="*/ 908388 h 3322790"/>
              <a:gd name="connsiteX1" fmla="*/ 498082 w 1016582"/>
              <a:gd name="connsiteY1" fmla="*/ 41049 h 3322790"/>
              <a:gd name="connsiteX2" fmla="*/ 1016418 w 1016582"/>
              <a:gd name="connsiteY2" fmla="*/ 3322790 h 3322790"/>
              <a:gd name="connsiteX0" fmla="*/ 727302 w 1519273"/>
              <a:gd name="connsiteY0" fmla="*/ 908390 h 2690850"/>
              <a:gd name="connsiteX1" fmla="*/ 1464394 w 1519273"/>
              <a:gd name="connsiteY1" fmla="*/ 1922318 h 2690850"/>
              <a:gd name="connsiteX2" fmla="*/ 1514022 w 1519273"/>
              <a:gd name="connsiteY2" fmla="*/ 2690850 h 2690850"/>
              <a:gd name="connsiteX3" fmla="*/ 727303 w 1519273"/>
              <a:gd name="connsiteY3" fmla="*/ 2507061 h 2690850"/>
              <a:gd name="connsiteX4" fmla="*/ 727302 w 1519273"/>
              <a:gd name="connsiteY4" fmla="*/ 908390 h 2690850"/>
              <a:gd name="connsiteX0" fmla="*/ 727302 w 1519273"/>
              <a:gd name="connsiteY0" fmla="*/ 908390 h 2690850"/>
              <a:gd name="connsiteX1" fmla="*/ 1225384 w 1519273"/>
              <a:gd name="connsiteY1" fmla="*/ 41051 h 2690850"/>
              <a:gd name="connsiteX2" fmla="*/ 0 w 1519273"/>
              <a:gd name="connsiteY2" fmla="*/ 430927 h 2690850"/>
              <a:gd name="connsiteX0" fmla="*/ 727302 w 1519273"/>
              <a:gd name="connsiteY0" fmla="*/ 986089 h 2768549"/>
              <a:gd name="connsiteX1" fmla="*/ 1464394 w 1519273"/>
              <a:gd name="connsiteY1" fmla="*/ 2000017 h 2768549"/>
              <a:gd name="connsiteX2" fmla="*/ 1514022 w 1519273"/>
              <a:gd name="connsiteY2" fmla="*/ 2768549 h 2768549"/>
              <a:gd name="connsiteX3" fmla="*/ 727303 w 1519273"/>
              <a:gd name="connsiteY3" fmla="*/ 2584760 h 2768549"/>
              <a:gd name="connsiteX4" fmla="*/ 727302 w 1519273"/>
              <a:gd name="connsiteY4" fmla="*/ 986089 h 2768549"/>
              <a:gd name="connsiteX0" fmla="*/ 727302 w 1519273"/>
              <a:gd name="connsiteY0" fmla="*/ 986089 h 2768549"/>
              <a:gd name="connsiteX1" fmla="*/ 1330251 w 1519273"/>
              <a:gd name="connsiteY1" fmla="*/ 38700 h 2768549"/>
              <a:gd name="connsiteX2" fmla="*/ 0 w 1519273"/>
              <a:gd name="connsiteY2" fmla="*/ 508626 h 27685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8097 h 2730557"/>
              <a:gd name="connsiteX1" fmla="*/ 1464394 w 1519273"/>
              <a:gd name="connsiteY1" fmla="*/ 1962025 h 2730557"/>
              <a:gd name="connsiteX2" fmla="*/ 1514022 w 1519273"/>
              <a:gd name="connsiteY2" fmla="*/ 2730557 h 2730557"/>
              <a:gd name="connsiteX3" fmla="*/ 727303 w 1519273"/>
              <a:gd name="connsiteY3" fmla="*/ 2546768 h 2730557"/>
              <a:gd name="connsiteX4" fmla="*/ 727302 w 1519273"/>
              <a:gd name="connsiteY4" fmla="*/ 948097 h 2730557"/>
              <a:gd name="connsiteX0" fmla="*/ 727302 w 1519273"/>
              <a:gd name="connsiteY0" fmla="*/ 948097 h 2730557"/>
              <a:gd name="connsiteX1" fmla="*/ 1330251 w 1519273"/>
              <a:gd name="connsiteY1" fmla="*/ 708 h 2730557"/>
              <a:gd name="connsiteX2" fmla="*/ 0 w 1519273"/>
              <a:gd name="connsiteY2" fmla="*/ 470634 h 2730557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660668 w 1519273"/>
              <a:gd name="connsiteY0" fmla="*/ 1827218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660668 w 1519273"/>
              <a:gd name="connsiteY0" fmla="*/ 1827218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84601"/>
              <a:gd name="connsiteY0" fmla="*/ 478153 h 2260613"/>
              <a:gd name="connsiteX1" fmla="*/ 1464394 w 1584601"/>
              <a:gd name="connsiteY1" fmla="*/ 1492081 h 2260613"/>
              <a:gd name="connsiteX2" fmla="*/ 1514022 w 1584601"/>
              <a:gd name="connsiteY2" fmla="*/ 2260613 h 2260613"/>
              <a:gd name="connsiteX3" fmla="*/ 727303 w 1584601"/>
              <a:gd name="connsiteY3" fmla="*/ 2076824 h 2260613"/>
              <a:gd name="connsiteX4" fmla="*/ 727302 w 1584601"/>
              <a:gd name="connsiteY4" fmla="*/ 478153 h 2260613"/>
              <a:gd name="connsiteX0" fmla="*/ 660668 w 1584601"/>
              <a:gd name="connsiteY0" fmla="*/ 903111 h 2260613"/>
              <a:gd name="connsiteX1" fmla="*/ 1581838 w 1584601"/>
              <a:gd name="connsiteY1" fmla="*/ 478441 h 2260613"/>
              <a:gd name="connsiteX2" fmla="*/ 0 w 1584601"/>
              <a:gd name="connsiteY2" fmla="*/ 690 h 2260613"/>
              <a:gd name="connsiteX0" fmla="*/ 751488 w 1608787"/>
              <a:gd name="connsiteY0" fmla="*/ 134079 h 1916539"/>
              <a:gd name="connsiteX1" fmla="*/ 1488580 w 1608787"/>
              <a:gd name="connsiteY1" fmla="*/ 1148007 h 1916539"/>
              <a:gd name="connsiteX2" fmla="*/ 1538208 w 1608787"/>
              <a:gd name="connsiteY2" fmla="*/ 1916539 h 1916539"/>
              <a:gd name="connsiteX3" fmla="*/ 751489 w 1608787"/>
              <a:gd name="connsiteY3" fmla="*/ 1732750 h 1916539"/>
              <a:gd name="connsiteX4" fmla="*/ 751488 w 1608787"/>
              <a:gd name="connsiteY4" fmla="*/ 134079 h 1916539"/>
              <a:gd name="connsiteX0" fmla="*/ 684854 w 1608787"/>
              <a:gd name="connsiteY0" fmla="*/ 559037 h 1916539"/>
              <a:gd name="connsiteX1" fmla="*/ 1606024 w 1608787"/>
              <a:gd name="connsiteY1" fmla="*/ 134367 h 1916539"/>
              <a:gd name="connsiteX2" fmla="*/ -1 w 1608787"/>
              <a:gd name="connsiteY2" fmla="*/ 293662 h 1916539"/>
              <a:gd name="connsiteX0" fmla="*/ 711618 w 1568917"/>
              <a:gd name="connsiteY0" fmla="*/ 134079 h 1916539"/>
              <a:gd name="connsiteX1" fmla="*/ 1448710 w 1568917"/>
              <a:gd name="connsiteY1" fmla="*/ 1148007 h 1916539"/>
              <a:gd name="connsiteX2" fmla="*/ 1498338 w 1568917"/>
              <a:gd name="connsiteY2" fmla="*/ 1916539 h 1916539"/>
              <a:gd name="connsiteX3" fmla="*/ 711619 w 1568917"/>
              <a:gd name="connsiteY3" fmla="*/ 1732750 h 1916539"/>
              <a:gd name="connsiteX4" fmla="*/ 711618 w 1568917"/>
              <a:gd name="connsiteY4" fmla="*/ 134079 h 1916539"/>
              <a:gd name="connsiteX0" fmla="*/ 644984 w 1568917"/>
              <a:gd name="connsiteY0" fmla="*/ 559037 h 1916539"/>
              <a:gd name="connsiteX1" fmla="*/ 1566154 w 1568917"/>
              <a:gd name="connsiteY1" fmla="*/ 134367 h 1916539"/>
              <a:gd name="connsiteX2" fmla="*/ 0 w 1568917"/>
              <a:gd name="connsiteY2" fmla="*/ 542191 h 1916539"/>
              <a:gd name="connsiteX0" fmla="*/ 711618 w 1503589"/>
              <a:gd name="connsiteY0" fmla="*/ 1215461 h 2997921"/>
              <a:gd name="connsiteX1" fmla="*/ 1448710 w 1503589"/>
              <a:gd name="connsiteY1" fmla="*/ 2229389 h 2997921"/>
              <a:gd name="connsiteX2" fmla="*/ 1498338 w 1503589"/>
              <a:gd name="connsiteY2" fmla="*/ 2997921 h 2997921"/>
              <a:gd name="connsiteX3" fmla="*/ 711619 w 1503589"/>
              <a:gd name="connsiteY3" fmla="*/ 2814132 h 2997921"/>
              <a:gd name="connsiteX4" fmla="*/ 711618 w 1503589"/>
              <a:gd name="connsiteY4" fmla="*/ 1215461 h 2997921"/>
              <a:gd name="connsiteX0" fmla="*/ 644984 w 1503589"/>
              <a:gd name="connsiteY0" fmla="*/ 1640419 h 2997921"/>
              <a:gd name="connsiteX1" fmla="*/ 983579 w 1503589"/>
              <a:gd name="connsiteY1" fmla="*/ 209 h 2997921"/>
              <a:gd name="connsiteX2" fmla="*/ 0 w 1503589"/>
              <a:gd name="connsiteY2" fmla="*/ 1623573 h 2997921"/>
              <a:gd name="connsiteX0" fmla="*/ 1041731 w 1833702"/>
              <a:gd name="connsiteY0" fmla="*/ 1215658 h 2998118"/>
              <a:gd name="connsiteX1" fmla="*/ 1778823 w 1833702"/>
              <a:gd name="connsiteY1" fmla="*/ 2229586 h 2998118"/>
              <a:gd name="connsiteX2" fmla="*/ 1828451 w 1833702"/>
              <a:gd name="connsiteY2" fmla="*/ 2998118 h 2998118"/>
              <a:gd name="connsiteX3" fmla="*/ 1041732 w 1833702"/>
              <a:gd name="connsiteY3" fmla="*/ 2814329 h 2998118"/>
              <a:gd name="connsiteX4" fmla="*/ 1041731 w 1833702"/>
              <a:gd name="connsiteY4" fmla="*/ 1215658 h 2998118"/>
              <a:gd name="connsiteX0" fmla="*/ 975097 w 1833702"/>
              <a:gd name="connsiteY0" fmla="*/ 1640616 h 2998118"/>
              <a:gd name="connsiteX1" fmla="*/ 1313692 w 1833702"/>
              <a:gd name="connsiteY1" fmla="*/ 406 h 2998118"/>
              <a:gd name="connsiteX2" fmla="*/ 1 w 1833702"/>
              <a:gd name="connsiteY2" fmla="*/ 826509 h 2998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33702" h="2998118" stroke="0" extrusionOk="0">
                <a:moveTo>
                  <a:pt x="1041731" y="1215658"/>
                </a:moveTo>
                <a:cubicBezTo>
                  <a:pt x="1317062" y="744824"/>
                  <a:pt x="1659733" y="1617896"/>
                  <a:pt x="1778823" y="2229586"/>
                </a:cubicBezTo>
                <a:cubicBezTo>
                  <a:pt x="1826343" y="2473669"/>
                  <a:pt x="1843387" y="2737602"/>
                  <a:pt x="1828451" y="2998118"/>
                </a:cubicBezTo>
                <a:lnTo>
                  <a:pt x="1041732" y="2814329"/>
                </a:lnTo>
                <a:cubicBezTo>
                  <a:pt x="1041732" y="2281439"/>
                  <a:pt x="1041731" y="1748548"/>
                  <a:pt x="1041731" y="1215658"/>
                </a:cubicBezTo>
                <a:close/>
              </a:path>
              <a:path w="1833702" h="2998118" fill="none">
                <a:moveTo>
                  <a:pt x="975097" y="1640616"/>
                </a:moveTo>
                <a:cubicBezTo>
                  <a:pt x="1210072" y="1075774"/>
                  <a:pt x="1367249" y="79913"/>
                  <a:pt x="1313692" y="406"/>
                </a:cubicBezTo>
                <a:cubicBezTo>
                  <a:pt x="1083158" y="-20962"/>
                  <a:pt x="10750" y="805244"/>
                  <a:pt x="1" y="826509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" name="Håndskrift 1">
                <a:extLst>
                  <a:ext uri="{FF2B5EF4-FFF2-40B4-BE49-F238E27FC236}">
                    <a16:creationId xmlns:a16="http://schemas.microsoft.com/office/drawing/2014/main" id="{99C8E224-A726-46EA-A6B6-A5DBCD49A985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 rot="18563342">
              <a:off x="2478088" y="2012521"/>
              <a:ext cx="73871" cy="156168"/>
            </p14:xfrm>
          </p:contentPart>
        </mc:Choice>
        <mc:Fallback xmlns="">
          <p:pic>
            <p:nvPicPr>
              <p:cNvPr id="2" name="Håndskrift 1">
                <a:extLst>
                  <a:ext uri="{FF2B5EF4-FFF2-40B4-BE49-F238E27FC236}">
                    <a16:creationId xmlns:a16="http://schemas.microsoft.com/office/drawing/2014/main" id="{99C8E224-A726-46EA-A6B6-A5DBCD49A9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 rot="18563342">
                <a:off x="2473764" y="2008193"/>
                <a:ext cx="82519" cy="1648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3" name="Håndskrift 122">
                <a:extLst>
                  <a:ext uri="{FF2B5EF4-FFF2-40B4-BE49-F238E27FC236}">
                    <a16:creationId xmlns:a16="http://schemas.microsoft.com/office/drawing/2014/main" id="{F24B40F6-4AA6-4A5D-869E-891F450ADCE5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581473" y="1821575"/>
              <a:ext cx="73871" cy="156168"/>
            </p14:xfrm>
          </p:contentPart>
        </mc:Choice>
        <mc:Fallback xmlns="">
          <p:pic>
            <p:nvPicPr>
              <p:cNvPr id="123" name="Håndskrift 122">
                <a:extLst>
                  <a:ext uri="{FF2B5EF4-FFF2-40B4-BE49-F238E27FC236}">
                    <a16:creationId xmlns:a16="http://schemas.microsoft.com/office/drawing/2014/main" id="{F24B40F6-4AA6-4A5D-869E-891F450ADC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577149" y="1817247"/>
                <a:ext cx="82519" cy="1648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4" name="Håndskrift 123">
                <a:extLst>
                  <a:ext uri="{FF2B5EF4-FFF2-40B4-BE49-F238E27FC236}">
                    <a16:creationId xmlns:a16="http://schemas.microsoft.com/office/drawing/2014/main" id="{D4A07D27-A098-4E52-8202-7B43958388EA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2828626" y="1830057"/>
              <a:ext cx="73871" cy="156168"/>
            </p14:xfrm>
          </p:contentPart>
        </mc:Choice>
        <mc:Fallback xmlns="">
          <p:pic>
            <p:nvPicPr>
              <p:cNvPr id="124" name="Håndskrift 123">
                <a:extLst>
                  <a:ext uri="{FF2B5EF4-FFF2-40B4-BE49-F238E27FC236}">
                    <a16:creationId xmlns:a16="http://schemas.microsoft.com/office/drawing/2014/main" id="{D4A07D27-A098-4E52-8202-7B43958388E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824302" y="1825729"/>
                <a:ext cx="82519" cy="164824"/>
              </a:xfrm>
              <a:prstGeom prst="rect">
                <a:avLst/>
              </a:prstGeom>
            </p:spPr>
          </p:pic>
        </mc:Fallback>
      </mc:AlternateContent>
      <p:pic>
        <p:nvPicPr>
          <p:cNvPr id="44" name="Billede 43">
            <a:extLst>
              <a:ext uri="{FF2B5EF4-FFF2-40B4-BE49-F238E27FC236}">
                <a16:creationId xmlns:a16="http://schemas.microsoft.com/office/drawing/2014/main" id="{345CC4A2-F767-43B0-8163-FC7999679343}"/>
              </a:ext>
            </a:extLst>
          </p:cNvPr>
          <p:cNvPicPr>
            <a:picLocks noChangeAspect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0549" y="5321249"/>
            <a:ext cx="1255276" cy="76064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14:cNvPr>
              <p14:cNvContentPartPr/>
              <p14:nvPr/>
            </p14:nvContentPartPr>
            <p14:xfrm>
              <a:off x="615566" y="131486"/>
              <a:ext cx="8951760" cy="6197400"/>
            </p14:xfrm>
          </p:contentPart>
        </mc:Choice>
        <mc:Fallback xmlns="">
          <p:pic>
            <p:nvPicPr>
              <p:cNvPr id="61" name="Håndskrift 60">
                <a:extLst>
                  <a:ext uri="{FF2B5EF4-FFF2-40B4-BE49-F238E27FC236}">
                    <a16:creationId xmlns:a16="http://schemas.microsoft.com/office/drawing/2014/main" id="{8B4E79E1-6436-4751-AF9F-8E216038545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6566" y="122486"/>
                <a:ext cx="8969400" cy="62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14:cNvPr>
              <p14:cNvContentPartPr/>
              <p14:nvPr/>
            </p14:nvContentPartPr>
            <p14:xfrm>
              <a:off x="344523" y="377154"/>
              <a:ext cx="8904960" cy="6281280"/>
            </p14:xfrm>
          </p:contentPart>
        </mc:Choice>
        <mc:Fallback xmlns="">
          <p:pic>
            <p:nvPicPr>
              <p:cNvPr id="64" name="Håndskrift 63">
                <a:extLst>
                  <a:ext uri="{FF2B5EF4-FFF2-40B4-BE49-F238E27FC236}">
                    <a16:creationId xmlns:a16="http://schemas.microsoft.com/office/drawing/2014/main" id="{1FB02C16-CD8C-4069-BE84-004B000DDE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35523" y="368154"/>
                <a:ext cx="8922600" cy="629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14:cNvPr>
              <p14:cNvContentPartPr/>
              <p14:nvPr/>
            </p14:nvContentPartPr>
            <p14:xfrm>
              <a:off x="4519344" y="2157448"/>
              <a:ext cx="116640" cy="117360"/>
            </p14:xfrm>
          </p:contentPart>
        </mc:Choice>
        <mc:Fallback xmlns="">
          <p:pic>
            <p:nvPicPr>
              <p:cNvPr id="282" name="Håndskrift 281">
                <a:extLst>
                  <a:ext uri="{FF2B5EF4-FFF2-40B4-BE49-F238E27FC236}">
                    <a16:creationId xmlns:a16="http://schemas.microsoft.com/office/drawing/2014/main" id="{9C9CE662-DF2F-49F1-9218-A49310A340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10344" y="2148448"/>
                <a:ext cx="134280" cy="135000"/>
              </a:xfrm>
              <a:prstGeom prst="rect">
                <a:avLst/>
              </a:prstGeom>
            </p:spPr>
          </p:pic>
        </mc:Fallback>
      </mc:AlternateContent>
      <p:grpSp>
        <p:nvGrpSpPr>
          <p:cNvPr id="38" name="Gruppe 37">
            <a:extLst>
              <a:ext uri="{FF2B5EF4-FFF2-40B4-BE49-F238E27FC236}">
                <a16:creationId xmlns:a16="http://schemas.microsoft.com/office/drawing/2014/main" id="{E1109012-0179-4C81-AAB6-20F7EBE7F560}"/>
              </a:ext>
            </a:extLst>
          </p:cNvPr>
          <p:cNvGrpSpPr/>
          <p:nvPr/>
        </p:nvGrpSpPr>
        <p:grpSpPr>
          <a:xfrm>
            <a:off x="7971245" y="1977520"/>
            <a:ext cx="1567800" cy="4039200"/>
            <a:chOff x="7793691" y="1980806"/>
            <a:chExt cx="1567800" cy="4039200"/>
          </a:xfrm>
        </p:grpSpPr>
        <p:grpSp>
          <p:nvGrpSpPr>
            <p:cNvPr id="229" name="Gruppe 228">
              <a:extLst>
                <a:ext uri="{FF2B5EF4-FFF2-40B4-BE49-F238E27FC236}">
                  <a16:creationId xmlns:a16="http://schemas.microsoft.com/office/drawing/2014/main" id="{9490A933-46A8-437B-8B9C-9275643B9112}"/>
                </a:ext>
              </a:extLst>
            </p:cNvPr>
            <p:cNvGrpSpPr/>
            <p:nvPr/>
          </p:nvGrpSpPr>
          <p:grpSpPr>
            <a:xfrm>
              <a:off x="9312193" y="5424935"/>
              <a:ext cx="109" cy="81"/>
              <a:chOff x="4096584" y="3044808"/>
              <a:chExt cx="360" cy="360"/>
            </a:xfrm>
          </p:grpSpPr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36">
                <p14:nvContentPartPr>
                  <p14:cNvPr id="231" name="Håndskrift 230">
                    <a:extLst>
                      <a:ext uri="{FF2B5EF4-FFF2-40B4-BE49-F238E27FC236}">
                        <a16:creationId xmlns:a16="http://schemas.microsoft.com/office/drawing/2014/main" id="{EE0ADDB6-6DCF-4C58-A76E-6B2A55410091}"/>
                      </a:ext>
                    </a:extLst>
                  </p14:cNvPr>
                  <p14:cNvContentPartPr/>
                  <p14:nvPr/>
                </p14:nvContentPartPr>
                <p14:xfrm>
                  <a:off x="4096584" y="3044808"/>
                  <a:ext cx="360" cy="360"/>
                </p14:xfrm>
              </p:contentPart>
            </mc:Choice>
            <mc:Fallback xmlns="">
              <p:pic>
                <p:nvPicPr>
                  <p:cNvPr id="231" name="Håndskrift 230">
                    <a:extLst>
                      <a:ext uri="{FF2B5EF4-FFF2-40B4-BE49-F238E27FC236}">
                        <a16:creationId xmlns:a16="http://schemas.microsoft.com/office/drawing/2014/main" id="{EE0ADDB6-6DCF-4C58-A76E-6B2A55410091}"/>
                      </a:ext>
                    </a:extLst>
                  </p:cNvPr>
                  <p:cNvPicPr/>
                  <p:nvPr/>
                </p:nvPicPr>
                <p:blipFill>
                  <a:blip r:embed="rId37"/>
                  <a:stretch>
                    <a:fillRect/>
                  </a:stretch>
                </p:blipFill>
                <p:spPr>
                  <a:xfrm>
                    <a:off x="4087584" y="2990808"/>
                    <a:ext cx="18000" cy="108000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38">
                <p14:nvContentPartPr>
                  <p14:cNvPr id="234" name="Håndskrift 233">
                    <a:extLst>
                      <a:ext uri="{FF2B5EF4-FFF2-40B4-BE49-F238E27FC236}">
                        <a16:creationId xmlns:a16="http://schemas.microsoft.com/office/drawing/2014/main" id="{252D9670-53AB-4405-83E5-577DF5C30FB5}"/>
                      </a:ext>
                    </a:extLst>
                  </p14:cNvPr>
                  <p14:cNvContentPartPr/>
                  <p14:nvPr/>
                </p14:nvContentPartPr>
                <p14:xfrm>
                  <a:off x="4096584" y="3044808"/>
                  <a:ext cx="360" cy="360"/>
                </p14:xfrm>
              </p:contentPart>
            </mc:Choice>
            <mc:Fallback xmlns="">
              <p:pic>
                <p:nvPicPr>
                  <p:cNvPr id="234" name="Håndskrift 233">
                    <a:extLst>
                      <a:ext uri="{FF2B5EF4-FFF2-40B4-BE49-F238E27FC236}">
                        <a16:creationId xmlns:a16="http://schemas.microsoft.com/office/drawing/2014/main" id="{252D9670-53AB-4405-83E5-577DF5C30FB5}"/>
                      </a:ext>
                    </a:extLst>
                  </p:cNvPr>
                  <p:cNvPicPr/>
                  <p:nvPr/>
                </p:nvPicPr>
                <p:blipFill>
                  <a:blip r:embed="rId37"/>
                  <a:stretch>
                    <a:fillRect/>
                  </a:stretch>
                </p:blipFill>
                <p:spPr>
                  <a:xfrm>
                    <a:off x="4087584" y="2990808"/>
                    <a:ext cx="18000" cy="108000"/>
                  </a:xfrm>
                  <a:prstGeom prst="rect">
                    <a:avLst/>
                  </a:prstGeom>
                </p:spPr>
              </p:pic>
            </mc:Fallback>
          </mc:AlternateContent>
        </p:grpSp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36" name="Håndskrift 235">
                  <a:extLst>
                    <a:ext uri="{FF2B5EF4-FFF2-40B4-BE49-F238E27FC236}">
                      <a16:creationId xmlns:a16="http://schemas.microsoft.com/office/drawing/2014/main" id="{D0867BE5-48AC-43B0-9ADF-4C8B4E8A23AB}"/>
                    </a:ext>
                  </a:extLst>
                </p14:cNvPr>
                <p14:cNvContentPartPr/>
                <p14:nvPr/>
              </p14:nvContentPartPr>
              <p14:xfrm>
                <a:off x="8214171" y="5082206"/>
                <a:ext cx="857160" cy="937800"/>
              </p14:xfrm>
            </p:contentPart>
          </mc:Choice>
          <mc:Fallback xmlns="">
            <p:pic>
              <p:nvPicPr>
                <p:cNvPr id="236" name="Håndskrift 235">
                  <a:extLst>
                    <a:ext uri="{FF2B5EF4-FFF2-40B4-BE49-F238E27FC236}">
                      <a16:creationId xmlns:a16="http://schemas.microsoft.com/office/drawing/2014/main" id="{D0867BE5-48AC-43B0-9ADF-4C8B4E8A23AB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8142171" y="4938206"/>
                  <a:ext cx="1000800" cy="122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39" name="Håndskrift 238">
                  <a:extLst>
                    <a:ext uri="{FF2B5EF4-FFF2-40B4-BE49-F238E27FC236}">
                      <a16:creationId xmlns:a16="http://schemas.microsoft.com/office/drawing/2014/main" id="{AD926648-69D1-4F84-BE2F-411B0B845BD4}"/>
                    </a:ext>
                  </a:extLst>
                </p14:cNvPr>
                <p14:cNvContentPartPr/>
                <p14:nvPr/>
              </p14:nvContentPartPr>
              <p14:xfrm>
                <a:off x="7902411" y="2862806"/>
                <a:ext cx="533520" cy="2023200"/>
              </p14:xfrm>
            </p:contentPart>
          </mc:Choice>
          <mc:Fallback xmlns="">
            <p:pic>
              <p:nvPicPr>
                <p:cNvPr id="239" name="Håndskrift 238">
                  <a:extLst>
                    <a:ext uri="{FF2B5EF4-FFF2-40B4-BE49-F238E27FC236}">
                      <a16:creationId xmlns:a16="http://schemas.microsoft.com/office/drawing/2014/main" id="{AD926648-69D1-4F84-BE2F-411B0B845BD4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7866411" y="2790806"/>
                  <a:ext cx="605160" cy="216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41" name="Håndskrift 240">
                  <a:extLst>
                    <a:ext uri="{FF2B5EF4-FFF2-40B4-BE49-F238E27FC236}">
                      <a16:creationId xmlns:a16="http://schemas.microsoft.com/office/drawing/2014/main" id="{B4B13184-10A5-4C9B-A863-BF81BC14ADC4}"/>
                    </a:ext>
                  </a:extLst>
                </p14:cNvPr>
                <p14:cNvContentPartPr/>
                <p14:nvPr/>
              </p14:nvContentPartPr>
              <p14:xfrm>
                <a:off x="8359251" y="1980806"/>
                <a:ext cx="82800" cy="2747160"/>
              </p14:xfrm>
            </p:contentPart>
          </mc:Choice>
          <mc:Fallback xmlns="">
            <p:pic>
              <p:nvPicPr>
                <p:cNvPr id="241" name="Håndskrift 240">
                  <a:extLst>
                    <a:ext uri="{FF2B5EF4-FFF2-40B4-BE49-F238E27FC236}">
                      <a16:creationId xmlns:a16="http://schemas.microsoft.com/office/drawing/2014/main" id="{B4B13184-10A5-4C9B-A863-BF81BC14ADC4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8323251" y="1908806"/>
                  <a:ext cx="154440" cy="28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243" name="Håndskrift 242">
                  <a:extLst>
                    <a:ext uri="{FF2B5EF4-FFF2-40B4-BE49-F238E27FC236}">
                      <a16:creationId xmlns:a16="http://schemas.microsoft.com/office/drawing/2014/main" id="{00C4D5AB-E611-4FEB-882D-C84DF2479D6F}"/>
                    </a:ext>
                  </a:extLst>
                </p14:cNvPr>
                <p14:cNvContentPartPr/>
                <p14:nvPr/>
              </p14:nvContentPartPr>
              <p14:xfrm>
                <a:off x="8380491" y="2024366"/>
                <a:ext cx="360720" cy="2645280"/>
              </p14:xfrm>
            </p:contentPart>
          </mc:Choice>
          <mc:Fallback xmlns="">
            <p:pic>
              <p:nvPicPr>
                <p:cNvPr id="243" name="Håndskrift 242">
                  <a:extLst>
                    <a:ext uri="{FF2B5EF4-FFF2-40B4-BE49-F238E27FC236}">
                      <a16:creationId xmlns:a16="http://schemas.microsoft.com/office/drawing/2014/main" id="{00C4D5AB-E611-4FEB-882D-C84DF2479D6F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8344491" y="1952356"/>
                  <a:ext cx="432360" cy="27889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250" name="Håndskrift 249">
                  <a:extLst>
                    <a:ext uri="{FF2B5EF4-FFF2-40B4-BE49-F238E27FC236}">
                      <a16:creationId xmlns:a16="http://schemas.microsoft.com/office/drawing/2014/main" id="{2E9AFC83-0854-483B-BA0D-DDD34AE95999}"/>
                    </a:ext>
                  </a:extLst>
                </p14:cNvPr>
                <p14:cNvContentPartPr/>
                <p14:nvPr/>
              </p14:nvContentPartPr>
              <p14:xfrm>
                <a:off x="8541771" y="2644646"/>
                <a:ext cx="505440" cy="2224080"/>
              </p14:xfrm>
            </p:contentPart>
          </mc:Choice>
          <mc:Fallback xmlns="">
            <p:pic>
              <p:nvPicPr>
                <p:cNvPr id="250" name="Håndskrift 249">
                  <a:extLst>
                    <a:ext uri="{FF2B5EF4-FFF2-40B4-BE49-F238E27FC236}">
                      <a16:creationId xmlns:a16="http://schemas.microsoft.com/office/drawing/2014/main" id="{2E9AFC83-0854-483B-BA0D-DDD34AE95999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8505771" y="2572658"/>
                  <a:ext cx="577080" cy="236769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252" name="Håndskrift 251">
                  <a:extLst>
                    <a:ext uri="{FF2B5EF4-FFF2-40B4-BE49-F238E27FC236}">
                      <a16:creationId xmlns:a16="http://schemas.microsoft.com/office/drawing/2014/main" id="{91DC5F1B-DA22-4B95-977D-EBB2629BE233}"/>
                    </a:ext>
                  </a:extLst>
                </p14:cNvPr>
                <p14:cNvContentPartPr/>
                <p14:nvPr/>
              </p14:nvContentPartPr>
              <p14:xfrm>
                <a:off x="8468331" y="2699006"/>
                <a:ext cx="414360" cy="2007720"/>
              </p14:xfrm>
            </p:contentPart>
          </mc:Choice>
          <mc:Fallback xmlns="">
            <p:pic>
              <p:nvPicPr>
                <p:cNvPr id="252" name="Håndskrift 251">
                  <a:extLst>
                    <a:ext uri="{FF2B5EF4-FFF2-40B4-BE49-F238E27FC236}">
                      <a16:creationId xmlns:a16="http://schemas.microsoft.com/office/drawing/2014/main" id="{91DC5F1B-DA22-4B95-977D-EBB2629BE233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8432331" y="2627006"/>
                  <a:ext cx="486000" cy="21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254" name="Håndskrift 253">
                  <a:extLst>
                    <a:ext uri="{FF2B5EF4-FFF2-40B4-BE49-F238E27FC236}">
                      <a16:creationId xmlns:a16="http://schemas.microsoft.com/office/drawing/2014/main" id="{36FBD6C0-9928-4014-A30E-124CD5AB9524}"/>
                    </a:ext>
                  </a:extLst>
                </p14:cNvPr>
                <p14:cNvContentPartPr/>
                <p14:nvPr/>
              </p14:nvContentPartPr>
              <p14:xfrm>
                <a:off x="7793691" y="2372486"/>
                <a:ext cx="554760" cy="971640"/>
              </p14:xfrm>
            </p:contentPart>
          </mc:Choice>
          <mc:Fallback xmlns="">
            <p:pic>
              <p:nvPicPr>
                <p:cNvPr id="254" name="Håndskrift 253">
                  <a:extLst>
                    <a:ext uri="{FF2B5EF4-FFF2-40B4-BE49-F238E27FC236}">
                      <a16:creationId xmlns:a16="http://schemas.microsoft.com/office/drawing/2014/main" id="{36FBD6C0-9928-4014-A30E-124CD5AB9524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7757691" y="2300486"/>
                  <a:ext cx="626400" cy="11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272" name="Håndskrift 271">
                  <a:extLst>
                    <a:ext uri="{FF2B5EF4-FFF2-40B4-BE49-F238E27FC236}">
                      <a16:creationId xmlns:a16="http://schemas.microsoft.com/office/drawing/2014/main" id="{DED05249-F099-4CC8-88BF-DF63D5FB741C}"/>
                    </a:ext>
                  </a:extLst>
                </p14:cNvPr>
                <p14:cNvContentPartPr/>
                <p14:nvPr/>
              </p14:nvContentPartPr>
              <p14:xfrm>
                <a:off x="8676771" y="3461486"/>
                <a:ext cx="684720" cy="1389240"/>
              </p14:xfrm>
            </p:contentPart>
          </mc:Choice>
          <mc:Fallback xmlns="">
            <p:pic>
              <p:nvPicPr>
                <p:cNvPr id="272" name="Håndskrift 271">
                  <a:extLst>
                    <a:ext uri="{FF2B5EF4-FFF2-40B4-BE49-F238E27FC236}">
                      <a16:creationId xmlns:a16="http://schemas.microsoft.com/office/drawing/2014/main" id="{DED05249-F099-4CC8-88BF-DF63D5FB741C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8640752" y="3389486"/>
                  <a:ext cx="756398" cy="153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273" name="Håndskrift 272">
                  <a:extLst>
                    <a:ext uri="{FF2B5EF4-FFF2-40B4-BE49-F238E27FC236}">
                      <a16:creationId xmlns:a16="http://schemas.microsoft.com/office/drawing/2014/main" id="{FDC0701B-1F01-409B-A5C6-C1B0B08DD65B}"/>
                    </a:ext>
                  </a:extLst>
                </p14:cNvPr>
                <p14:cNvContentPartPr/>
                <p14:nvPr/>
              </p14:nvContentPartPr>
              <p14:xfrm>
                <a:off x="7870371" y="3483086"/>
                <a:ext cx="545760" cy="1249560"/>
              </p14:xfrm>
            </p:contentPart>
          </mc:Choice>
          <mc:Fallback xmlns="">
            <p:pic>
              <p:nvPicPr>
                <p:cNvPr id="273" name="Håndskrift 272">
                  <a:extLst>
                    <a:ext uri="{FF2B5EF4-FFF2-40B4-BE49-F238E27FC236}">
                      <a16:creationId xmlns:a16="http://schemas.microsoft.com/office/drawing/2014/main" id="{FDC0701B-1F01-409B-A5C6-C1B0B08DD65B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7834371" y="3411086"/>
                  <a:ext cx="617400" cy="139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284" name="Håndskrift 283">
                  <a:extLst>
                    <a:ext uri="{FF2B5EF4-FFF2-40B4-BE49-F238E27FC236}">
                      <a16:creationId xmlns:a16="http://schemas.microsoft.com/office/drawing/2014/main" id="{EB1F14CF-7152-4D25-AA07-76244A7B7960}"/>
                    </a:ext>
                  </a:extLst>
                </p14:cNvPr>
                <p14:cNvContentPartPr/>
                <p14:nvPr/>
              </p14:nvContentPartPr>
              <p14:xfrm>
                <a:off x="8801691" y="4005446"/>
                <a:ext cx="201240" cy="904320"/>
              </p14:xfrm>
            </p:contentPart>
          </mc:Choice>
          <mc:Fallback xmlns="">
            <p:pic>
              <p:nvPicPr>
                <p:cNvPr id="284" name="Håndskrift 283">
                  <a:extLst>
                    <a:ext uri="{FF2B5EF4-FFF2-40B4-BE49-F238E27FC236}">
                      <a16:creationId xmlns:a16="http://schemas.microsoft.com/office/drawing/2014/main" id="{EB1F14CF-7152-4D25-AA07-76244A7B7960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8765691" y="3933446"/>
                  <a:ext cx="272880" cy="10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285" name="Håndskrift 284">
                  <a:extLst>
                    <a:ext uri="{FF2B5EF4-FFF2-40B4-BE49-F238E27FC236}">
                      <a16:creationId xmlns:a16="http://schemas.microsoft.com/office/drawing/2014/main" id="{982D9E55-742C-46D8-82DD-337797855C83}"/>
                    </a:ext>
                  </a:extLst>
                </p14:cNvPr>
                <p14:cNvContentPartPr/>
                <p14:nvPr/>
              </p14:nvContentPartPr>
              <p14:xfrm>
                <a:off x="8533491" y="3537446"/>
                <a:ext cx="88200" cy="1263240"/>
              </p14:xfrm>
            </p:contentPart>
          </mc:Choice>
          <mc:Fallback xmlns="">
            <p:pic>
              <p:nvPicPr>
                <p:cNvPr id="285" name="Håndskrift 284">
                  <a:extLst>
                    <a:ext uri="{FF2B5EF4-FFF2-40B4-BE49-F238E27FC236}">
                      <a16:creationId xmlns:a16="http://schemas.microsoft.com/office/drawing/2014/main" id="{982D9E55-742C-46D8-82DD-337797855C83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8497491" y="3465467"/>
                  <a:ext cx="159840" cy="140683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61">
            <p14:nvContentPartPr>
              <p14:cNvPr id="286" name="Håndskrift 285">
                <a:extLst>
                  <a:ext uri="{FF2B5EF4-FFF2-40B4-BE49-F238E27FC236}">
                    <a16:creationId xmlns:a16="http://schemas.microsoft.com/office/drawing/2014/main" id="{A23906AC-F8F6-41FA-82D2-12C0B572306E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7645269" y="5915898"/>
              <a:ext cx="860868" cy="321408"/>
            </p14:xfrm>
          </p:contentPart>
        </mc:Choice>
        <mc:Fallback xmlns="">
          <p:pic>
            <p:nvPicPr>
              <p:cNvPr id="286" name="Håndskrift 285">
                <a:extLst>
                  <a:ext uri="{FF2B5EF4-FFF2-40B4-BE49-F238E27FC236}">
                    <a16:creationId xmlns:a16="http://schemas.microsoft.com/office/drawing/2014/main" id="{A23906AC-F8F6-41FA-82D2-12C0B572306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636268" y="5861910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63">
            <p14:nvContentPartPr>
              <p14:cNvPr id="287" name="Håndskrift 286">
                <a:extLst>
                  <a:ext uri="{FF2B5EF4-FFF2-40B4-BE49-F238E27FC236}">
                    <a16:creationId xmlns:a16="http://schemas.microsoft.com/office/drawing/2014/main" id="{E9F2CC99-5EF3-4B6F-AB29-884C51891E20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8134629" y="5871119"/>
              <a:ext cx="860868" cy="321408"/>
            </p14:xfrm>
          </p:contentPart>
        </mc:Choice>
        <mc:Fallback xmlns="">
          <p:pic>
            <p:nvPicPr>
              <p:cNvPr id="287" name="Håndskrift 286">
                <a:extLst>
                  <a:ext uri="{FF2B5EF4-FFF2-40B4-BE49-F238E27FC236}">
                    <a16:creationId xmlns:a16="http://schemas.microsoft.com/office/drawing/2014/main" id="{E9F2CC99-5EF3-4B6F-AB29-884C51891E2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8125628" y="5817131"/>
                <a:ext cx="878510" cy="429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65">
            <p14:nvContentPartPr>
              <p14:cNvPr id="288" name="Håndskrift 287">
                <a:extLst>
                  <a:ext uri="{FF2B5EF4-FFF2-40B4-BE49-F238E27FC236}">
                    <a16:creationId xmlns:a16="http://schemas.microsoft.com/office/drawing/2014/main" id="{61A1DB07-71E5-4BDC-9A9A-D474D3C523CF}"/>
                  </a:ext>
                </a:extLst>
              </p14:cNvPr>
              <p14:cNvContentPartPr>
                <a14:cpLocks xmlns:a14="http://schemas.microsoft.com/office/drawing/2010/main" noChangeAspect="1"/>
              </p14:cNvContentPartPr>
              <p14:nvPr/>
            </p14:nvContentPartPr>
            <p14:xfrm>
              <a:off x="6872599" y="5856016"/>
              <a:ext cx="860868" cy="321408"/>
            </p14:xfrm>
          </p:contentPart>
        </mc:Choice>
        <mc:Fallback xmlns="">
          <p:pic>
            <p:nvPicPr>
              <p:cNvPr id="288" name="Håndskrift 287">
                <a:extLst>
                  <a:ext uri="{FF2B5EF4-FFF2-40B4-BE49-F238E27FC236}">
                    <a16:creationId xmlns:a16="http://schemas.microsoft.com/office/drawing/2014/main" id="{61A1DB07-71E5-4BDC-9A9A-D474D3C523C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863598" y="5802028"/>
                <a:ext cx="878510" cy="429024"/>
              </a:xfrm>
              <a:prstGeom prst="rect">
                <a:avLst/>
              </a:prstGeom>
            </p:spPr>
          </p:pic>
        </mc:Fallback>
      </mc:AlternateContent>
      <p:sp>
        <p:nvSpPr>
          <p:cNvPr id="290" name="Bue 84">
            <a:extLst>
              <a:ext uri="{FF2B5EF4-FFF2-40B4-BE49-F238E27FC236}">
                <a16:creationId xmlns:a16="http://schemas.microsoft.com/office/drawing/2014/main" id="{1C67477E-85A9-49BE-81E7-9184808F395C}"/>
              </a:ext>
            </a:extLst>
          </p:cNvPr>
          <p:cNvSpPr>
            <a:spLocks noChangeAspect="1"/>
          </p:cNvSpPr>
          <p:nvPr/>
        </p:nvSpPr>
        <p:spPr>
          <a:xfrm rot="15762446" flipH="1" flipV="1">
            <a:off x="2007867" y="1932795"/>
            <a:ext cx="2120344" cy="1304176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967045"/>
              <a:gd name="connsiteY0" fmla="*/ 0 h 3227902"/>
              <a:gd name="connsiteX1" fmla="*/ 737092 w 967045"/>
              <a:gd name="connsiteY1" fmla="*/ 1013928 h 3227902"/>
              <a:gd name="connsiteX2" fmla="*/ 786720 w 967045"/>
              <a:gd name="connsiteY2" fmla="*/ 1782460 h 3227902"/>
              <a:gd name="connsiteX3" fmla="*/ 1 w 967045"/>
              <a:gd name="connsiteY3" fmla="*/ 1598671 h 3227902"/>
              <a:gd name="connsiteX4" fmla="*/ 0 w 967045"/>
              <a:gd name="connsiteY4" fmla="*/ 0 h 3227902"/>
              <a:gd name="connsiteX0" fmla="*/ 0 w 967045"/>
              <a:gd name="connsiteY0" fmla="*/ 0 h 3227902"/>
              <a:gd name="connsiteX1" fmla="*/ 966924 w 967045"/>
              <a:gd name="connsiteY1" fmla="*/ 686611 h 3227902"/>
              <a:gd name="connsiteX2" fmla="*/ 275367 w 967045"/>
              <a:gd name="connsiteY2" fmla="*/ 3227903 h 3227902"/>
              <a:gd name="connsiteX0" fmla="*/ 0 w 791971"/>
              <a:gd name="connsiteY0" fmla="*/ 0 h 3227904"/>
              <a:gd name="connsiteX1" fmla="*/ 737092 w 791971"/>
              <a:gd name="connsiteY1" fmla="*/ 1013928 h 3227904"/>
              <a:gd name="connsiteX2" fmla="*/ 786720 w 791971"/>
              <a:gd name="connsiteY2" fmla="*/ 1782460 h 3227904"/>
              <a:gd name="connsiteX3" fmla="*/ 1 w 791971"/>
              <a:gd name="connsiteY3" fmla="*/ 1598671 h 3227904"/>
              <a:gd name="connsiteX4" fmla="*/ 0 w 791971"/>
              <a:gd name="connsiteY4" fmla="*/ 0 h 3227904"/>
              <a:gd name="connsiteX0" fmla="*/ 0 w 791971"/>
              <a:gd name="connsiteY0" fmla="*/ 0 h 3227904"/>
              <a:gd name="connsiteX1" fmla="*/ 606114 w 791971"/>
              <a:gd name="connsiteY1" fmla="*/ 1711942 h 3227904"/>
              <a:gd name="connsiteX2" fmla="*/ 275367 w 791971"/>
              <a:gd name="connsiteY2" fmla="*/ 3227903 h 3227904"/>
              <a:gd name="connsiteX0" fmla="*/ 508693 w 1300664"/>
              <a:gd name="connsiteY0" fmla="*/ 0 h 2478252"/>
              <a:gd name="connsiteX1" fmla="*/ 1245785 w 1300664"/>
              <a:gd name="connsiteY1" fmla="*/ 1013928 h 2478252"/>
              <a:gd name="connsiteX2" fmla="*/ 1295413 w 1300664"/>
              <a:gd name="connsiteY2" fmla="*/ 1782460 h 2478252"/>
              <a:gd name="connsiteX3" fmla="*/ 508694 w 1300664"/>
              <a:gd name="connsiteY3" fmla="*/ 1598671 h 2478252"/>
              <a:gd name="connsiteX4" fmla="*/ 508693 w 1300664"/>
              <a:gd name="connsiteY4" fmla="*/ 0 h 2478252"/>
              <a:gd name="connsiteX0" fmla="*/ 508693 w 1300664"/>
              <a:gd name="connsiteY0" fmla="*/ 0 h 2478252"/>
              <a:gd name="connsiteX1" fmla="*/ 1114807 w 1300664"/>
              <a:gd name="connsiteY1" fmla="*/ 1711942 h 2478252"/>
              <a:gd name="connsiteX2" fmla="*/ 0 w 1300664"/>
              <a:gd name="connsiteY2" fmla="*/ 2478252 h 2478252"/>
              <a:gd name="connsiteX0" fmla="*/ 508693 w 1434341"/>
              <a:gd name="connsiteY0" fmla="*/ 0 h 2478252"/>
              <a:gd name="connsiteX1" fmla="*/ 1245785 w 1434341"/>
              <a:gd name="connsiteY1" fmla="*/ 1013928 h 2478252"/>
              <a:gd name="connsiteX2" fmla="*/ 1295413 w 1434341"/>
              <a:gd name="connsiteY2" fmla="*/ 1782460 h 2478252"/>
              <a:gd name="connsiteX3" fmla="*/ 508694 w 1434341"/>
              <a:gd name="connsiteY3" fmla="*/ 1598671 h 2478252"/>
              <a:gd name="connsiteX4" fmla="*/ 508693 w 1434341"/>
              <a:gd name="connsiteY4" fmla="*/ 0 h 2478252"/>
              <a:gd name="connsiteX0" fmla="*/ 508693 w 1434341"/>
              <a:gd name="connsiteY0" fmla="*/ 0 h 2478252"/>
              <a:gd name="connsiteX1" fmla="*/ 1434283 w 1434341"/>
              <a:gd name="connsiteY1" fmla="*/ 1082261 h 2478252"/>
              <a:gd name="connsiteX2" fmla="*/ 0 w 1434341"/>
              <a:gd name="connsiteY2" fmla="*/ 2478252 h 2478252"/>
              <a:gd name="connsiteX0" fmla="*/ 0 w 925738"/>
              <a:gd name="connsiteY0" fmla="*/ 0 h 2736332"/>
              <a:gd name="connsiteX1" fmla="*/ 737092 w 925738"/>
              <a:gd name="connsiteY1" fmla="*/ 1013928 h 2736332"/>
              <a:gd name="connsiteX2" fmla="*/ 786720 w 925738"/>
              <a:gd name="connsiteY2" fmla="*/ 1782460 h 2736332"/>
              <a:gd name="connsiteX3" fmla="*/ 1 w 925738"/>
              <a:gd name="connsiteY3" fmla="*/ 1598671 h 2736332"/>
              <a:gd name="connsiteX4" fmla="*/ 0 w 925738"/>
              <a:gd name="connsiteY4" fmla="*/ 0 h 2736332"/>
              <a:gd name="connsiteX0" fmla="*/ 0 w 925738"/>
              <a:gd name="connsiteY0" fmla="*/ 0 h 2736332"/>
              <a:gd name="connsiteX1" fmla="*/ 925590 w 925738"/>
              <a:gd name="connsiteY1" fmla="*/ 1082261 h 2736332"/>
              <a:gd name="connsiteX2" fmla="*/ 362400 w 925738"/>
              <a:gd name="connsiteY2" fmla="*/ 2736331 h 2736332"/>
              <a:gd name="connsiteX0" fmla="*/ 0 w 927122"/>
              <a:gd name="connsiteY0" fmla="*/ 0 h 1782460"/>
              <a:gd name="connsiteX1" fmla="*/ 737092 w 927122"/>
              <a:gd name="connsiteY1" fmla="*/ 1013928 h 1782460"/>
              <a:gd name="connsiteX2" fmla="*/ 786720 w 927122"/>
              <a:gd name="connsiteY2" fmla="*/ 1782460 h 1782460"/>
              <a:gd name="connsiteX3" fmla="*/ 1 w 927122"/>
              <a:gd name="connsiteY3" fmla="*/ 1598671 h 1782460"/>
              <a:gd name="connsiteX4" fmla="*/ 0 w 927122"/>
              <a:gd name="connsiteY4" fmla="*/ 0 h 1782460"/>
              <a:gd name="connsiteX0" fmla="*/ 0 w 927122"/>
              <a:gd name="connsiteY0" fmla="*/ 0 h 1782460"/>
              <a:gd name="connsiteX1" fmla="*/ 925590 w 927122"/>
              <a:gd name="connsiteY1" fmla="*/ 1082261 h 1782460"/>
              <a:gd name="connsiteX2" fmla="*/ 877756 w 927122"/>
              <a:gd name="connsiteY2" fmla="*/ 1747801 h 1782460"/>
              <a:gd name="connsiteX0" fmla="*/ 0 w 1042743"/>
              <a:gd name="connsiteY0" fmla="*/ 15283 h 1797743"/>
              <a:gd name="connsiteX1" fmla="*/ 737092 w 1042743"/>
              <a:gd name="connsiteY1" fmla="*/ 1029211 h 1797743"/>
              <a:gd name="connsiteX2" fmla="*/ 786720 w 1042743"/>
              <a:gd name="connsiteY2" fmla="*/ 1797743 h 1797743"/>
              <a:gd name="connsiteX3" fmla="*/ 1 w 1042743"/>
              <a:gd name="connsiteY3" fmla="*/ 1613954 h 1797743"/>
              <a:gd name="connsiteX4" fmla="*/ 0 w 1042743"/>
              <a:gd name="connsiteY4" fmla="*/ 15283 h 1797743"/>
              <a:gd name="connsiteX0" fmla="*/ 0 w 1042743"/>
              <a:gd name="connsiteY0" fmla="*/ 15283 h 1797743"/>
              <a:gd name="connsiteX1" fmla="*/ 1042250 w 1042743"/>
              <a:gd name="connsiteY1" fmla="*/ 191518 h 1797743"/>
              <a:gd name="connsiteX2" fmla="*/ 877756 w 1042743"/>
              <a:gd name="connsiteY2" fmla="*/ 1763084 h 1797743"/>
              <a:gd name="connsiteX0" fmla="*/ 0 w 1338415"/>
              <a:gd name="connsiteY0" fmla="*/ 15283 h 1797743"/>
              <a:gd name="connsiteX1" fmla="*/ 737092 w 1338415"/>
              <a:gd name="connsiteY1" fmla="*/ 1029211 h 1797743"/>
              <a:gd name="connsiteX2" fmla="*/ 786720 w 1338415"/>
              <a:gd name="connsiteY2" fmla="*/ 1797743 h 1797743"/>
              <a:gd name="connsiteX3" fmla="*/ 1 w 1338415"/>
              <a:gd name="connsiteY3" fmla="*/ 1613954 h 1797743"/>
              <a:gd name="connsiteX4" fmla="*/ 0 w 1338415"/>
              <a:gd name="connsiteY4" fmla="*/ 15283 h 1797743"/>
              <a:gd name="connsiteX0" fmla="*/ 0 w 1338415"/>
              <a:gd name="connsiteY0" fmla="*/ 15283 h 1797743"/>
              <a:gd name="connsiteX1" fmla="*/ 1042250 w 1338415"/>
              <a:gd name="connsiteY1" fmla="*/ 191518 h 1797743"/>
              <a:gd name="connsiteX2" fmla="*/ 1338130 w 1338415"/>
              <a:gd name="connsiteY2" fmla="*/ 1583422 h 1797743"/>
              <a:gd name="connsiteX0" fmla="*/ 0 w 1043837"/>
              <a:gd name="connsiteY0" fmla="*/ 15283 h 1797743"/>
              <a:gd name="connsiteX1" fmla="*/ 737092 w 1043837"/>
              <a:gd name="connsiteY1" fmla="*/ 1029211 h 1797743"/>
              <a:gd name="connsiteX2" fmla="*/ 786720 w 1043837"/>
              <a:gd name="connsiteY2" fmla="*/ 1797743 h 1797743"/>
              <a:gd name="connsiteX3" fmla="*/ 1 w 1043837"/>
              <a:gd name="connsiteY3" fmla="*/ 1613954 h 1797743"/>
              <a:gd name="connsiteX4" fmla="*/ 0 w 1043837"/>
              <a:gd name="connsiteY4" fmla="*/ 15283 h 1797743"/>
              <a:gd name="connsiteX0" fmla="*/ 0 w 1043837"/>
              <a:gd name="connsiteY0" fmla="*/ 15283 h 1797743"/>
              <a:gd name="connsiteX1" fmla="*/ 1042250 w 1043837"/>
              <a:gd name="connsiteY1" fmla="*/ 191518 h 1797743"/>
              <a:gd name="connsiteX2" fmla="*/ 996339 w 1043837"/>
              <a:gd name="connsiteY2" fmla="*/ 1401389 h 1797743"/>
              <a:gd name="connsiteX0" fmla="*/ 0 w 1072743"/>
              <a:gd name="connsiteY0" fmla="*/ 163397 h 1945857"/>
              <a:gd name="connsiteX1" fmla="*/ 737092 w 1072743"/>
              <a:gd name="connsiteY1" fmla="*/ 1177325 h 1945857"/>
              <a:gd name="connsiteX2" fmla="*/ 786720 w 1072743"/>
              <a:gd name="connsiteY2" fmla="*/ 1945857 h 1945857"/>
              <a:gd name="connsiteX3" fmla="*/ 1 w 1072743"/>
              <a:gd name="connsiteY3" fmla="*/ 1762068 h 1945857"/>
              <a:gd name="connsiteX4" fmla="*/ 0 w 1072743"/>
              <a:gd name="connsiteY4" fmla="*/ 163397 h 1945857"/>
              <a:gd name="connsiteX0" fmla="*/ 0 w 1072743"/>
              <a:gd name="connsiteY0" fmla="*/ 163397 h 1945857"/>
              <a:gd name="connsiteX1" fmla="*/ 1071719 w 1072743"/>
              <a:gd name="connsiteY1" fmla="*/ 106050 h 1945857"/>
              <a:gd name="connsiteX2" fmla="*/ 996339 w 1072743"/>
              <a:gd name="connsiteY2" fmla="*/ 1549503 h 1945857"/>
              <a:gd name="connsiteX0" fmla="*/ 0 w 1071947"/>
              <a:gd name="connsiteY0" fmla="*/ 163397 h 1945857"/>
              <a:gd name="connsiteX1" fmla="*/ 737092 w 1071947"/>
              <a:gd name="connsiteY1" fmla="*/ 1177325 h 1945857"/>
              <a:gd name="connsiteX2" fmla="*/ 786720 w 1071947"/>
              <a:gd name="connsiteY2" fmla="*/ 1945857 h 1945857"/>
              <a:gd name="connsiteX3" fmla="*/ 1 w 1071947"/>
              <a:gd name="connsiteY3" fmla="*/ 1762068 h 1945857"/>
              <a:gd name="connsiteX4" fmla="*/ 0 w 1071947"/>
              <a:gd name="connsiteY4" fmla="*/ 163397 h 1945857"/>
              <a:gd name="connsiteX0" fmla="*/ 0 w 1071947"/>
              <a:gd name="connsiteY0" fmla="*/ 163397 h 1945857"/>
              <a:gd name="connsiteX1" fmla="*/ 1071719 w 1071947"/>
              <a:gd name="connsiteY1" fmla="*/ 106050 h 1945857"/>
              <a:gd name="connsiteX2" fmla="*/ 708430 w 1071947"/>
              <a:gd name="connsiteY2" fmla="*/ 886189 h 1945857"/>
              <a:gd name="connsiteX0" fmla="*/ 0 w 1005464"/>
              <a:gd name="connsiteY0" fmla="*/ 579333 h 2361793"/>
              <a:gd name="connsiteX1" fmla="*/ 737092 w 1005464"/>
              <a:gd name="connsiteY1" fmla="*/ 1593261 h 2361793"/>
              <a:gd name="connsiteX2" fmla="*/ 786720 w 1005464"/>
              <a:gd name="connsiteY2" fmla="*/ 2361793 h 2361793"/>
              <a:gd name="connsiteX3" fmla="*/ 1 w 1005464"/>
              <a:gd name="connsiteY3" fmla="*/ 2178004 h 2361793"/>
              <a:gd name="connsiteX4" fmla="*/ 0 w 1005464"/>
              <a:gd name="connsiteY4" fmla="*/ 579333 h 2361793"/>
              <a:gd name="connsiteX0" fmla="*/ 0 w 1005464"/>
              <a:gd name="connsiteY0" fmla="*/ 579333 h 2361793"/>
              <a:gd name="connsiteX1" fmla="*/ 1005186 w 1005464"/>
              <a:gd name="connsiteY1" fmla="*/ 55510 h 2361793"/>
              <a:gd name="connsiteX2" fmla="*/ 708430 w 1005464"/>
              <a:gd name="connsiteY2" fmla="*/ 1302125 h 2361793"/>
              <a:gd name="connsiteX0" fmla="*/ 0 w 1005473"/>
              <a:gd name="connsiteY0" fmla="*/ 579333 h 2361793"/>
              <a:gd name="connsiteX1" fmla="*/ 737092 w 1005473"/>
              <a:gd name="connsiteY1" fmla="*/ 1593261 h 2361793"/>
              <a:gd name="connsiteX2" fmla="*/ 786720 w 1005473"/>
              <a:gd name="connsiteY2" fmla="*/ 2361793 h 2361793"/>
              <a:gd name="connsiteX3" fmla="*/ 1 w 1005473"/>
              <a:gd name="connsiteY3" fmla="*/ 2178004 h 2361793"/>
              <a:gd name="connsiteX4" fmla="*/ 0 w 1005473"/>
              <a:gd name="connsiteY4" fmla="*/ 579333 h 2361793"/>
              <a:gd name="connsiteX0" fmla="*/ 0 w 1005473"/>
              <a:gd name="connsiteY0" fmla="*/ 579333 h 2361793"/>
              <a:gd name="connsiteX1" fmla="*/ 1005186 w 1005473"/>
              <a:gd name="connsiteY1" fmla="*/ 55510 h 2361793"/>
              <a:gd name="connsiteX2" fmla="*/ 718741 w 1005473"/>
              <a:gd name="connsiteY2" fmla="*/ 1401096 h 2361793"/>
              <a:gd name="connsiteX0" fmla="*/ 0 w 1100234"/>
              <a:gd name="connsiteY0" fmla="*/ 761722 h 2544182"/>
              <a:gd name="connsiteX1" fmla="*/ 737092 w 1100234"/>
              <a:gd name="connsiteY1" fmla="*/ 1775650 h 2544182"/>
              <a:gd name="connsiteX2" fmla="*/ 786720 w 1100234"/>
              <a:gd name="connsiteY2" fmla="*/ 2544182 h 2544182"/>
              <a:gd name="connsiteX3" fmla="*/ 1 w 1100234"/>
              <a:gd name="connsiteY3" fmla="*/ 2360393 h 2544182"/>
              <a:gd name="connsiteX4" fmla="*/ 0 w 1100234"/>
              <a:gd name="connsiteY4" fmla="*/ 761722 h 2544182"/>
              <a:gd name="connsiteX0" fmla="*/ 0 w 1100234"/>
              <a:gd name="connsiteY0" fmla="*/ 761722 h 2544182"/>
              <a:gd name="connsiteX1" fmla="*/ 1100017 w 1100234"/>
              <a:gd name="connsiteY1" fmla="*/ 46400 h 2544182"/>
              <a:gd name="connsiteX2" fmla="*/ 718741 w 1100234"/>
              <a:gd name="connsiteY2" fmla="*/ 1583485 h 2544182"/>
              <a:gd name="connsiteX0" fmla="*/ 0 w 1102547"/>
              <a:gd name="connsiteY0" fmla="*/ 761722 h 2898286"/>
              <a:gd name="connsiteX1" fmla="*/ 737092 w 1102547"/>
              <a:gd name="connsiteY1" fmla="*/ 1775650 h 2898286"/>
              <a:gd name="connsiteX2" fmla="*/ 786720 w 1102547"/>
              <a:gd name="connsiteY2" fmla="*/ 2544182 h 2898286"/>
              <a:gd name="connsiteX3" fmla="*/ 1 w 1102547"/>
              <a:gd name="connsiteY3" fmla="*/ 2360393 h 2898286"/>
              <a:gd name="connsiteX4" fmla="*/ 0 w 1102547"/>
              <a:gd name="connsiteY4" fmla="*/ 761722 h 2898286"/>
              <a:gd name="connsiteX0" fmla="*/ 0 w 1102547"/>
              <a:gd name="connsiteY0" fmla="*/ 761722 h 2898286"/>
              <a:gd name="connsiteX1" fmla="*/ 1100017 w 1102547"/>
              <a:gd name="connsiteY1" fmla="*/ 46400 h 2898286"/>
              <a:gd name="connsiteX2" fmla="*/ 1074308 w 1102547"/>
              <a:gd name="connsiteY2" fmla="*/ 2898285 h 2898286"/>
              <a:gd name="connsiteX0" fmla="*/ 0 w 1076443"/>
              <a:gd name="connsiteY0" fmla="*/ 0 h 2136562"/>
              <a:gd name="connsiteX1" fmla="*/ 737092 w 1076443"/>
              <a:gd name="connsiteY1" fmla="*/ 1013928 h 2136562"/>
              <a:gd name="connsiteX2" fmla="*/ 786720 w 1076443"/>
              <a:gd name="connsiteY2" fmla="*/ 1782460 h 2136562"/>
              <a:gd name="connsiteX3" fmla="*/ 1 w 1076443"/>
              <a:gd name="connsiteY3" fmla="*/ 1598671 h 2136562"/>
              <a:gd name="connsiteX4" fmla="*/ 0 w 1076443"/>
              <a:gd name="connsiteY4" fmla="*/ 0 h 2136562"/>
              <a:gd name="connsiteX0" fmla="*/ 0 w 1076443"/>
              <a:gd name="connsiteY0" fmla="*/ 0 h 2136562"/>
              <a:gd name="connsiteX1" fmla="*/ 1041654 w 1076443"/>
              <a:gd name="connsiteY1" fmla="*/ 908790 h 2136562"/>
              <a:gd name="connsiteX2" fmla="*/ 1074308 w 1076443"/>
              <a:gd name="connsiteY2" fmla="*/ 2136563 h 2136562"/>
              <a:gd name="connsiteX0" fmla="*/ 0 w 1044220"/>
              <a:gd name="connsiteY0" fmla="*/ 0 h 2414402"/>
              <a:gd name="connsiteX1" fmla="*/ 737092 w 1044220"/>
              <a:gd name="connsiteY1" fmla="*/ 1013928 h 2414402"/>
              <a:gd name="connsiteX2" fmla="*/ 786720 w 1044220"/>
              <a:gd name="connsiteY2" fmla="*/ 1782460 h 2414402"/>
              <a:gd name="connsiteX3" fmla="*/ 1 w 1044220"/>
              <a:gd name="connsiteY3" fmla="*/ 1598671 h 2414402"/>
              <a:gd name="connsiteX4" fmla="*/ 0 w 1044220"/>
              <a:gd name="connsiteY4" fmla="*/ 0 h 2414402"/>
              <a:gd name="connsiteX0" fmla="*/ 0 w 1044220"/>
              <a:gd name="connsiteY0" fmla="*/ 0 h 2414402"/>
              <a:gd name="connsiteX1" fmla="*/ 1041654 w 1044220"/>
              <a:gd name="connsiteY1" fmla="*/ 908790 h 2414402"/>
              <a:gd name="connsiteX2" fmla="*/ 1016418 w 1044220"/>
              <a:gd name="connsiteY2" fmla="*/ 2414402 h 2414402"/>
              <a:gd name="connsiteX0" fmla="*/ 0 w 1022931"/>
              <a:gd name="connsiteY0" fmla="*/ 0 h 2414402"/>
              <a:gd name="connsiteX1" fmla="*/ 737092 w 1022931"/>
              <a:gd name="connsiteY1" fmla="*/ 1013928 h 2414402"/>
              <a:gd name="connsiteX2" fmla="*/ 786720 w 1022931"/>
              <a:gd name="connsiteY2" fmla="*/ 1782460 h 2414402"/>
              <a:gd name="connsiteX3" fmla="*/ 1 w 1022931"/>
              <a:gd name="connsiteY3" fmla="*/ 1598671 h 2414402"/>
              <a:gd name="connsiteX4" fmla="*/ 0 w 1022931"/>
              <a:gd name="connsiteY4" fmla="*/ 0 h 2414402"/>
              <a:gd name="connsiteX0" fmla="*/ 0 w 1022931"/>
              <a:gd name="connsiteY0" fmla="*/ 0 h 2414402"/>
              <a:gd name="connsiteX1" fmla="*/ 1012994 w 1022931"/>
              <a:gd name="connsiteY1" fmla="*/ 1151041 h 2414402"/>
              <a:gd name="connsiteX2" fmla="*/ 1016418 w 1022931"/>
              <a:gd name="connsiteY2" fmla="*/ 2414402 h 2414402"/>
              <a:gd name="connsiteX0" fmla="*/ 0 w 1016582"/>
              <a:gd name="connsiteY0" fmla="*/ 908388 h 3322790"/>
              <a:gd name="connsiteX1" fmla="*/ 737092 w 1016582"/>
              <a:gd name="connsiteY1" fmla="*/ 1922316 h 3322790"/>
              <a:gd name="connsiteX2" fmla="*/ 786720 w 1016582"/>
              <a:gd name="connsiteY2" fmla="*/ 2690848 h 3322790"/>
              <a:gd name="connsiteX3" fmla="*/ 1 w 1016582"/>
              <a:gd name="connsiteY3" fmla="*/ 2507059 h 3322790"/>
              <a:gd name="connsiteX4" fmla="*/ 0 w 1016582"/>
              <a:gd name="connsiteY4" fmla="*/ 908388 h 3322790"/>
              <a:gd name="connsiteX0" fmla="*/ 0 w 1016582"/>
              <a:gd name="connsiteY0" fmla="*/ 908388 h 3322790"/>
              <a:gd name="connsiteX1" fmla="*/ 498082 w 1016582"/>
              <a:gd name="connsiteY1" fmla="*/ 41049 h 3322790"/>
              <a:gd name="connsiteX2" fmla="*/ 1016418 w 1016582"/>
              <a:gd name="connsiteY2" fmla="*/ 3322790 h 3322790"/>
              <a:gd name="connsiteX0" fmla="*/ 727302 w 1519273"/>
              <a:gd name="connsiteY0" fmla="*/ 908390 h 2690850"/>
              <a:gd name="connsiteX1" fmla="*/ 1464394 w 1519273"/>
              <a:gd name="connsiteY1" fmla="*/ 1922318 h 2690850"/>
              <a:gd name="connsiteX2" fmla="*/ 1514022 w 1519273"/>
              <a:gd name="connsiteY2" fmla="*/ 2690850 h 2690850"/>
              <a:gd name="connsiteX3" fmla="*/ 727303 w 1519273"/>
              <a:gd name="connsiteY3" fmla="*/ 2507061 h 2690850"/>
              <a:gd name="connsiteX4" fmla="*/ 727302 w 1519273"/>
              <a:gd name="connsiteY4" fmla="*/ 908390 h 2690850"/>
              <a:gd name="connsiteX0" fmla="*/ 727302 w 1519273"/>
              <a:gd name="connsiteY0" fmla="*/ 908390 h 2690850"/>
              <a:gd name="connsiteX1" fmla="*/ 1225384 w 1519273"/>
              <a:gd name="connsiteY1" fmla="*/ 41051 h 2690850"/>
              <a:gd name="connsiteX2" fmla="*/ 0 w 1519273"/>
              <a:gd name="connsiteY2" fmla="*/ 430927 h 2690850"/>
              <a:gd name="connsiteX0" fmla="*/ 727302 w 1519273"/>
              <a:gd name="connsiteY0" fmla="*/ 986089 h 2768549"/>
              <a:gd name="connsiteX1" fmla="*/ 1464394 w 1519273"/>
              <a:gd name="connsiteY1" fmla="*/ 2000017 h 2768549"/>
              <a:gd name="connsiteX2" fmla="*/ 1514022 w 1519273"/>
              <a:gd name="connsiteY2" fmla="*/ 2768549 h 2768549"/>
              <a:gd name="connsiteX3" fmla="*/ 727303 w 1519273"/>
              <a:gd name="connsiteY3" fmla="*/ 2584760 h 2768549"/>
              <a:gd name="connsiteX4" fmla="*/ 727302 w 1519273"/>
              <a:gd name="connsiteY4" fmla="*/ 986089 h 2768549"/>
              <a:gd name="connsiteX0" fmla="*/ 727302 w 1519273"/>
              <a:gd name="connsiteY0" fmla="*/ 986089 h 2768549"/>
              <a:gd name="connsiteX1" fmla="*/ 1330251 w 1519273"/>
              <a:gd name="connsiteY1" fmla="*/ 38700 h 2768549"/>
              <a:gd name="connsiteX2" fmla="*/ 0 w 1519273"/>
              <a:gd name="connsiteY2" fmla="*/ 508626 h 27685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7389 h 2729849"/>
              <a:gd name="connsiteX1" fmla="*/ 1464394 w 1519273"/>
              <a:gd name="connsiteY1" fmla="*/ 1961317 h 2729849"/>
              <a:gd name="connsiteX2" fmla="*/ 1514022 w 1519273"/>
              <a:gd name="connsiteY2" fmla="*/ 2729849 h 2729849"/>
              <a:gd name="connsiteX3" fmla="*/ 727303 w 1519273"/>
              <a:gd name="connsiteY3" fmla="*/ 2546060 h 2729849"/>
              <a:gd name="connsiteX4" fmla="*/ 727302 w 1519273"/>
              <a:gd name="connsiteY4" fmla="*/ 947389 h 2729849"/>
              <a:gd name="connsiteX0" fmla="*/ 727302 w 1519273"/>
              <a:gd name="connsiteY0" fmla="*/ 947389 h 2729849"/>
              <a:gd name="connsiteX1" fmla="*/ 1330251 w 1519273"/>
              <a:gd name="connsiteY1" fmla="*/ 0 h 2729849"/>
              <a:gd name="connsiteX2" fmla="*/ 0 w 1519273"/>
              <a:gd name="connsiteY2" fmla="*/ 469926 h 2729849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9890 h 2732350"/>
              <a:gd name="connsiteX1" fmla="*/ 1464394 w 1519273"/>
              <a:gd name="connsiteY1" fmla="*/ 1963818 h 2732350"/>
              <a:gd name="connsiteX2" fmla="*/ 1514022 w 1519273"/>
              <a:gd name="connsiteY2" fmla="*/ 2732350 h 2732350"/>
              <a:gd name="connsiteX3" fmla="*/ 727303 w 1519273"/>
              <a:gd name="connsiteY3" fmla="*/ 2548561 h 2732350"/>
              <a:gd name="connsiteX4" fmla="*/ 727302 w 1519273"/>
              <a:gd name="connsiteY4" fmla="*/ 949890 h 2732350"/>
              <a:gd name="connsiteX0" fmla="*/ 727302 w 1519273"/>
              <a:gd name="connsiteY0" fmla="*/ 949890 h 2732350"/>
              <a:gd name="connsiteX1" fmla="*/ 1330251 w 1519273"/>
              <a:gd name="connsiteY1" fmla="*/ 2501 h 2732350"/>
              <a:gd name="connsiteX2" fmla="*/ 0 w 1519273"/>
              <a:gd name="connsiteY2" fmla="*/ 472427 h 2732350"/>
              <a:gd name="connsiteX0" fmla="*/ 727302 w 1519273"/>
              <a:gd name="connsiteY0" fmla="*/ 948097 h 2730557"/>
              <a:gd name="connsiteX1" fmla="*/ 1464394 w 1519273"/>
              <a:gd name="connsiteY1" fmla="*/ 1962025 h 2730557"/>
              <a:gd name="connsiteX2" fmla="*/ 1514022 w 1519273"/>
              <a:gd name="connsiteY2" fmla="*/ 2730557 h 2730557"/>
              <a:gd name="connsiteX3" fmla="*/ 727303 w 1519273"/>
              <a:gd name="connsiteY3" fmla="*/ 2546768 h 2730557"/>
              <a:gd name="connsiteX4" fmla="*/ 727302 w 1519273"/>
              <a:gd name="connsiteY4" fmla="*/ 948097 h 2730557"/>
              <a:gd name="connsiteX0" fmla="*/ 727302 w 1519273"/>
              <a:gd name="connsiteY0" fmla="*/ 948097 h 2730557"/>
              <a:gd name="connsiteX1" fmla="*/ 1330251 w 1519273"/>
              <a:gd name="connsiteY1" fmla="*/ 708 h 2730557"/>
              <a:gd name="connsiteX2" fmla="*/ 0 w 1519273"/>
              <a:gd name="connsiteY2" fmla="*/ 470634 h 2730557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727302 w 1519273"/>
              <a:gd name="connsiteY0" fmla="*/ 1402260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660668 w 1519273"/>
              <a:gd name="connsiteY0" fmla="*/ 1827218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19273"/>
              <a:gd name="connsiteY0" fmla="*/ 1402260 h 3184720"/>
              <a:gd name="connsiteX1" fmla="*/ 1464394 w 1519273"/>
              <a:gd name="connsiteY1" fmla="*/ 2416188 h 3184720"/>
              <a:gd name="connsiteX2" fmla="*/ 1514022 w 1519273"/>
              <a:gd name="connsiteY2" fmla="*/ 3184720 h 3184720"/>
              <a:gd name="connsiteX3" fmla="*/ 727303 w 1519273"/>
              <a:gd name="connsiteY3" fmla="*/ 3000931 h 3184720"/>
              <a:gd name="connsiteX4" fmla="*/ 727302 w 1519273"/>
              <a:gd name="connsiteY4" fmla="*/ 1402260 h 3184720"/>
              <a:gd name="connsiteX0" fmla="*/ 660668 w 1519273"/>
              <a:gd name="connsiteY0" fmla="*/ 1827218 h 3184720"/>
              <a:gd name="connsiteX1" fmla="*/ 1137830 w 1519273"/>
              <a:gd name="connsiteY1" fmla="*/ 365 h 3184720"/>
              <a:gd name="connsiteX2" fmla="*/ 0 w 1519273"/>
              <a:gd name="connsiteY2" fmla="*/ 924797 h 3184720"/>
              <a:gd name="connsiteX0" fmla="*/ 727302 w 1584601"/>
              <a:gd name="connsiteY0" fmla="*/ 478153 h 2260613"/>
              <a:gd name="connsiteX1" fmla="*/ 1464394 w 1584601"/>
              <a:gd name="connsiteY1" fmla="*/ 1492081 h 2260613"/>
              <a:gd name="connsiteX2" fmla="*/ 1514022 w 1584601"/>
              <a:gd name="connsiteY2" fmla="*/ 2260613 h 2260613"/>
              <a:gd name="connsiteX3" fmla="*/ 727303 w 1584601"/>
              <a:gd name="connsiteY3" fmla="*/ 2076824 h 2260613"/>
              <a:gd name="connsiteX4" fmla="*/ 727302 w 1584601"/>
              <a:gd name="connsiteY4" fmla="*/ 478153 h 2260613"/>
              <a:gd name="connsiteX0" fmla="*/ 660668 w 1584601"/>
              <a:gd name="connsiteY0" fmla="*/ 903111 h 2260613"/>
              <a:gd name="connsiteX1" fmla="*/ 1581838 w 1584601"/>
              <a:gd name="connsiteY1" fmla="*/ 478441 h 2260613"/>
              <a:gd name="connsiteX2" fmla="*/ 0 w 1584601"/>
              <a:gd name="connsiteY2" fmla="*/ 690 h 2260613"/>
              <a:gd name="connsiteX0" fmla="*/ 751488 w 1608787"/>
              <a:gd name="connsiteY0" fmla="*/ 134079 h 1916539"/>
              <a:gd name="connsiteX1" fmla="*/ 1488580 w 1608787"/>
              <a:gd name="connsiteY1" fmla="*/ 1148007 h 1916539"/>
              <a:gd name="connsiteX2" fmla="*/ 1538208 w 1608787"/>
              <a:gd name="connsiteY2" fmla="*/ 1916539 h 1916539"/>
              <a:gd name="connsiteX3" fmla="*/ 751489 w 1608787"/>
              <a:gd name="connsiteY3" fmla="*/ 1732750 h 1916539"/>
              <a:gd name="connsiteX4" fmla="*/ 751488 w 1608787"/>
              <a:gd name="connsiteY4" fmla="*/ 134079 h 1916539"/>
              <a:gd name="connsiteX0" fmla="*/ 684854 w 1608787"/>
              <a:gd name="connsiteY0" fmla="*/ 559037 h 1916539"/>
              <a:gd name="connsiteX1" fmla="*/ 1606024 w 1608787"/>
              <a:gd name="connsiteY1" fmla="*/ 134367 h 1916539"/>
              <a:gd name="connsiteX2" fmla="*/ -1 w 1608787"/>
              <a:gd name="connsiteY2" fmla="*/ 293662 h 1916539"/>
              <a:gd name="connsiteX0" fmla="*/ 711618 w 1568917"/>
              <a:gd name="connsiteY0" fmla="*/ 134079 h 1916539"/>
              <a:gd name="connsiteX1" fmla="*/ 1448710 w 1568917"/>
              <a:gd name="connsiteY1" fmla="*/ 1148007 h 1916539"/>
              <a:gd name="connsiteX2" fmla="*/ 1498338 w 1568917"/>
              <a:gd name="connsiteY2" fmla="*/ 1916539 h 1916539"/>
              <a:gd name="connsiteX3" fmla="*/ 711619 w 1568917"/>
              <a:gd name="connsiteY3" fmla="*/ 1732750 h 1916539"/>
              <a:gd name="connsiteX4" fmla="*/ 711618 w 1568917"/>
              <a:gd name="connsiteY4" fmla="*/ 134079 h 1916539"/>
              <a:gd name="connsiteX0" fmla="*/ 644984 w 1568917"/>
              <a:gd name="connsiteY0" fmla="*/ 559037 h 1916539"/>
              <a:gd name="connsiteX1" fmla="*/ 1566154 w 1568917"/>
              <a:gd name="connsiteY1" fmla="*/ 134367 h 1916539"/>
              <a:gd name="connsiteX2" fmla="*/ 0 w 1568917"/>
              <a:gd name="connsiteY2" fmla="*/ 542191 h 1916539"/>
              <a:gd name="connsiteX0" fmla="*/ 711618 w 1503589"/>
              <a:gd name="connsiteY0" fmla="*/ 1215461 h 2997921"/>
              <a:gd name="connsiteX1" fmla="*/ 1448710 w 1503589"/>
              <a:gd name="connsiteY1" fmla="*/ 2229389 h 2997921"/>
              <a:gd name="connsiteX2" fmla="*/ 1498338 w 1503589"/>
              <a:gd name="connsiteY2" fmla="*/ 2997921 h 2997921"/>
              <a:gd name="connsiteX3" fmla="*/ 711619 w 1503589"/>
              <a:gd name="connsiteY3" fmla="*/ 2814132 h 2997921"/>
              <a:gd name="connsiteX4" fmla="*/ 711618 w 1503589"/>
              <a:gd name="connsiteY4" fmla="*/ 1215461 h 2997921"/>
              <a:gd name="connsiteX0" fmla="*/ 644984 w 1503589"/>
              <a:gd name="connsiteY0" fmla="*/ 1640419 h 2997921"/>
              <a:gd name="connsiteX1" fmla="*/ 983579 w 1503589"/>
              <a:gd name="connsiteY1" fmla="*/ 209 h 2997921"/>
              <a:gd name="connsiteX2" fmla="*/ 0 w 1503589"/>
              <a:gd name="connsiteY2" fmla="*/ 1623573 h 2997921"/>
              <a:gd name="connsiteX0" fmla="*/ 1080023 w 1871994"/>
              <a:gd name="connsiteY0" fmla="*/ 623622 h 2406082"/>
              <a:gd name="connsiteX1" fmla="*/ 1817115 w 1871994"/>
              <a:gd name="connsiteY1" fmla="*/ 1637550 h 2406082"/>
              <a:gd name="connsiteX2" fmla="*/ 1866743 w 1871994"/>
              <a:gd name="connsiteY2" fmla="*/ 2406082 h 2406082"/>
              <a:gd name="connsiteX3" fmla="*/ 1080024 w 1871994"/>
              <a:gd name="connsiteY3" fmla="*/ 2222293 h 2406082"/>
              <a:gd name="connsiteX4" fmla="*/ 1080023 w 1871994"/>
              <a:gd name="connsiteY4" fmla="*/ 623622 h 2406082"/>
              <a:gd name="connsiteX0" fmla="*/ 1013389 w 1871994"/>
              <a:gd name="connsiteY0" fmla="*/ 1048580 h 2406082"/>
              <a:gd name="connsiteX1" fmla="*/ 56236 w 1871994"/>
              <a:gd name="connsiteY1" fmla="*/ 328 h 2406082"/>
              <a:gd name="connsiteX2" fmla="*/ 368405 w 1871994"/>
              <a:gd name="connsiteY2" fmla="*/ 1031734 h 2406082"/>
              <a:gd name="connsiteX0" fmla="*/ 1983865 w 2775836"/>
              <a:gd name="connsiteY0" fmla="*/ 623760 h 2406220"/>
              <a:gd name="connsiteX1" fmla="*/ 2720957 w 2775836"/>
              <a:gd name="connsiteY1" fmla="*/ 1637688 h 2406220"/>
              <a:gd name="connsiteX2" fmla="*/ 2770585 w 2775836"/>
              <a:gd name="connsiteY2" fmla="*/ 2406220 h 2406220"/>
              <a:gd name="connsiteX3" fmla="*/ 1983866 w 2775836"/>
              <a:gd name="connsiteY3" fmla="*/ 2222431 h 2406220"/>
              <a:gd name="connsiteX4" fmla="*/ 1983865 w 2775836"/>
              <a:gd name="connsiteY4" fmla="*/ 623760 h 2406220"/>
              <a:gd name="connsiteX0" fmla="*/ 1917231 w 2775836"/>
              <a:gd name="connsiteY0" fmla="*/ 1048718 h 2406220"/>
              <a:gd name="connsiteX1" fmla="*/ 960078 w 2775836"/>
              <a:gd name="connsiteY1" fmla="*/ 466 h 2406220"/>
              <a:gd name="connsiteX2" fmla="*/ 0 w 2775836"/>
              <a:gd name="connsiteY2" fmla="*/ 719854 h 2406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75836" h="2406220" stroke="0" extrusionOk="0">
                <a:moveTo>
                  <a:pt x="1983865" y="623760"/>
                </a:moveTo>
                <a:cubicBezTo>
                  <a:pt x="2259196" y="152926"/>
                  <a:pt x="2601867" y="1025998"/>
                  <a:pt x="2720957" y="1637688"/>
                </a:cubicBezTo>
                <a:cubicBezTo>
                  <a:pt x="2768477" y="1881771"/>
                  <a:pt x="2785521" y="2145704"/>
                  <a:pt x="2770585" y="2406220"/>
                </a:cubicBezTo>
                <a:lnTo>
                  <a:pt x="1983866" y="2222431"/>
                </a:lnTo>
                <a:cubicBezTo>
                  <a:pt x="1983866" y="1689541"/>
                  <a:pt x="1983865" y="1156650"/>
                  <a:pt x="1983865" y="623760"/>
                </a:cubicBezTo>
                <a:close/>
              </a:path>
              <a:path w="2775836" h="2406220" fill="none">
                <a:moveTo>
                  <a:pt x="1917231" y="1048718"/>
                </a:moveTo>
                <a:cubicBezTo>
                  <a:pt x="2152206" y="483876"/>
                  <a:pt x="1013635" y="79973"/>
                  <a:pt x="960078" y="466"/>
                </a:cubicBezTo>
                <a:cubicBezTo>
                  <a:pt x="729544" y="-20902"/>
                  <a:pt x="10749" y="698589"/>
                  <a:pt x="0" y="719854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cxnSp>
        <p:nvCxnSpPr>
          <p:cNvPr id="291" name="Lige forbindelse 290">
            <a:extLst>
              <a:ext uri="{FF2B5EF4-FFF2-40B4-BE49-F238E27FC236}">
                <a16:creationId xmlns:a16="http://schemas.microsoft.com/office/drawing/2014/main" id="{E086CE0D-1706-4676-8033-C6F528F994FB}"/>
              </a:ext>
            </a:extLst>
          </p:cNvPr>
          <p:cNvCxnSpPr>
            <a:cxnSpLocks/>
          </p:cNvCxnSpPr>
          <p:nvPr/>
        </p:nvCxnSpPr>
        <p:spPr>
          <a:xfrm flipH="1" flipV="1">
            <a:off x="3934510" y="4657168"/>
            <a:ext cx="414767" cy="62424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2" name="Lige forbindelse 291">
            <a:extLst>
              <a:ext uri="{FF2B5EF4-FFF2-40B4-BE49-F238E27FC236}">
                <a16:creationId xmlns:a16="http://schemas.microsoft.com/office/drawing/2014/main" id="{B781AD9F-46B8-47DA-A985-8486F2BD59D6}"/>
              </a:ext>
            </a:extLst>
          </p:cNvPr>
          <p:cNvCxnSpPr>
            <a:cxnSpLocks/>
          </p:cNvCxnSpPr>
          <p:nvPr/>
        </p:nvCxnSpPr>
        <p:spPr>
          <a:xfrm flipV="1">
            <a:off x="4248863" y="5292725"/>
            <a:ext cx="68372" cy="669027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3" name="Lige forbindelse 292">
            <a:extLst>
              <a:ext uri="{FF2B5EF4-FFF2-40B4-BE49-F238E27FC236}">
                <a16:creationId xmlns:a16="http://schemas.microsoft.com/office/drawing/2014/main" id="{A3B748C9-4554-4524-9B1D-D2968C310DF0}"/>
              </a:ext>
            </a:extLst>
          </p:cNvPr>
          <p:cNvCxnSpPr>
            <a:cxnSpLocks/>
          </p:cNvCxnSpPr>
          <p:nvPr/>
        </p:nvCxnSpPr>
        <p:spPr>
          <a:xfrm flipH="1" flipV="1">
            <a:off x="3731960" y="4687006"/>
            <a:ext cx="672163" cy="416155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4" name="Lige forbindelse 293">
            <a:extLst>
              <a:ext uri="{FF2B5EF4-FFF2-40B4-BE49-F238E27FC236}">
                <a16:creationId xmlns:a16="http://schemas.microsoft.com/office/drawing/2014/main" id="{4241ABA3-5F67-485F-B482-D7357537B4B0}"/>
              </a:ext>
            </a:extLst>
          </p:cNvPr>
          <p:cNvCxnSpPr>
            <a:cxnSpLocks/>
          </p:cNvCxnSpPr>
          <p:nvPr/>
        </p:nvCxnSpPr>
        <p:spPr>
          <a:xfrm flipH="1" flipV="1">
            <a:off x="4397688" y="5100355"/>
            <a:ext cx="306682" cy="633377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6" name="Gruppe 55">
            <a:extLst>
              <a:ext uri="{FF2B5EF4-FFF2-40B4-BE49-F238E27FC236}">
                <a16:creationId xmlns:a16="http://schemas.microsoft.com/office/drawing/2014/main" id="{2B7C3695-3998-4693-94E4-AB09EA71C267}"/>
              </a:ext>
            </a:extLst>
          </p:cNvPr>
          <p:cNvGrpSpPr/>
          <p:nvPr/>
        </p:nvGrpSpPr>
        <p:grpSpPr>
          <a:xfrm>
            <a:off x="2813577" y="4336815"/>
            <a:ext cx="163080" cy="222480"/>
            <a:chOff x="5032950" y="4456468"/>
            <a:chExt cx="163080" cy="222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54" name="Håndskrift 53">
                  <a:extLst>
                    <a:ext uri="{FF2B5EF4-FFF2-40B4-BE49-F238E27FC236}">
                      <a16:creationId xmlns:a16="http://schemas.microsoft.com/office/drawing/2014/main" id="{93D70EF1-7657-466F-942A-C47169B51230}"/>
                    </a:ext>
                  </a:extLst>
                </p14:cNvPr>
                <p14:cNvContentPartPr/>
                <p14:nvPr/>
              </p14:nvContentPartPr>
              <p14:xfrm>
                <a:off x="5121870" y="4456468"/>
                <a:ext cx="74160" cy="222480"/>
              </p14:xfrm>
            </p:contentPart>
          </mc:Choice>
          <mc:Fallback xmlns="">
            <p:pic>
              <p:nvPicPr>
                <p:cNvPr id="54" name="Håndskrift 53">
                  <a:extLst>
                    <a:ext uri="{FF2B5EF4-FFF2-40B4-BE49-F238E27FC236}">
                      <a16:creationId xmlns:a16="http://schemas.microsoft.com/office/drawing/2014/main" id="{93D70EF1-7657-466F-942A-C47169B51230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5112870" y="4447483"/>
                  <a:ext cx="91800" cy="2400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55" name="Håndskrift 54">
                  <a:extLst>
                    <a:ext uri="{FF2B5EF4-FFF2-40B4-BE49-F238E27FC236}">
                      <a16:creationId xmlns:a16="http://schemas.microsoft.com/office/drawing/2014/main" id="{DFBF497F-66EA-48C8-9E3C-3DFDD54C56A4}"/>
                    </a:ext>
                  </a:extLst>
                </p14:cNvPr>
                <p14:cNvContentPartPr/>
                <p14:nvPr/>
              </p14:nvContentPartPr>
              <p14:xfrm>
                <a:off x="5032950" y="4536028"/>
                <a:ext cx="29520" cy="93600"/>
              </p14:xfrm>
            </p:contentPart>
          </mc:Choice>
          <mc:Fallback xmlns="">
            <p:pic>
              <p:nvPicPr>
                <p:cNvPr id="55" name="Håndskrift 54">
                  <a:extLst>
                    <a:ext uri="{FF2B5EF4-FFF2-40B4-BE49-F238E27FC236}">
                      <a16:creationId xmlns:a16="http://schemas.microsoft.com/office/drawing/2014/main" id="{DFBF497F-66EA-48C8-9E3C-3DFDD54C56A4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5023950" y="4526993"/>
                  <a:ext cx="47160" cy="111308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" name="Gruppe 58">
            <a:extLst>
              <a:ext uri="{FF2B5EF4-FFF2-40B4-BE49-F238E27FC236}">
                <a16:creationId xmlns:a16="http://schemas.microsoft.com/office/drawing/2014/main" id="{127C21E6-CAF7-44D7-8908-E11D8509E3F6}"/>
              </a:ext>
            </a:extLst>
          </p:cNvPr>
          <p:cNvGrpSpPr/>
          <p:nvPr/>
        </p:nvGrpSpPr>
        <p:grpSpPr>
          <a:xfrm>
            <a:off x="2557257" y="2871615"/>
            <a:ext cx="266040" cy="290520"/>
            <a:chOff x="4776630" y="2991268"/>
            <a:chExt cx="266040" cy="290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57" name="Håndskrift 56">
                  <a:extLst>
                    <a:ext uri="{FF2B5EF4-FFF2-40B4-BE49-F238E27FC236}">
                      <a16:creationId xmlns:a16="http://schemas.microsoft.com/office/drawing/2014/main" id="{23551123-239E-4AEC-9D1B-B58E9881EC93}"/>
                    </a:ext>
                  </a:extLst>
                </p14:cNvPr>
                <p14:cNvContentPartPr/>
                <p14:nvPr/>
              </p14:nvContentPartPr>
              <p14:xfrm>
                <a:off x="4898670" y="3071548"/>
                <a:ext cx="144000" cy="210240"/>
              </p14:xfrm>
            </p:contentPart>
          </mc:Choice>
          <mc:Fallback xmlns="">
            <p:pic>
              <p:nvPicPr>
                <p:cNvPr id="57" name="Håndskrift 56">
                  <a:extLst>
                    <a:ext uri="{FF2B5EF4-FFF2-40B4-BE49-F238E27FC236}">
                      <a16:creationId xmlns:a16="http://schemas.microsoft.com/office/drawing/2014/main" id="{23551123-239E-4AEC-9D1B-B58E9881EC93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4889670" y="3062548"/>
                  <a:ext cx="16164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58" name="Håndskrift 57">
                  <a:extLst>
                    <a:ext uri="{FF2B5EF4-FFF2-40B4-BE49-F238E27FC236}">
                      <a16:creationId xmlns:a16="http://schemas.microsoft.com/office/drawing/2014/main" id="{8216EFBD-7439-4E07-BBC8-C1CA031F599C}"/>
                    </a:ext>
                  </a:extLst>
                </p14:cNvPr>
                <p14:cNvContentPartPr/>
                <p14:nvPr/>
              </p14:nvContentPartPr>
              <p14:xfrm>
                <a:off x="4776630" y="2991268"/>
                <a:ext cx="141480" cy="107640"/>
              </p14:xfrm>
            </p:contentPart>
          </mc:Choice>
          <mc:Fallback xmlns="">
            <p:pic>
              <p:nvPicPr>
                <p:cNvPr id="58" name="Håndskrift 57">
                  <a:extLst>
                    <a:ext uri="{FF2B5EF4-FFF2-40B4-BE49-F238E27FC236}">
                      <a16:creationId xmlns:a16="http://schemas.microsoft.com/office/drawing/2014/main" id="{8216EFBD-7439-4E07-BBC8-C1CA031F599C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4767653" y="2982268"/>
                  <a:ext cx="159075" cy="125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5" name="Gruppe 294">
            <a:extLst>
              <a:ext uri="{FF2B5EF4-FFF2-40B4-BE49-F238E27FC236}">
                <a16:creationId xmlns:a16="http://schemas.microsoft.com/office/drawing/2014/main" id="{1DAD2455-B3A9-45E1-BE05-D35D8544532C}"/>
              </a:ext>
            </a:extLst>
          </p:cNvPr>
          <p:cNvGrpSpPr/>
          <p:nvPr/>
        </p:nvGrpSpPr>
        <p:grpSpPr>
          <a:xfrm>
            <a:off x="4580817" y="4967175"/>
            <a:ext cx="98280" cy="153720"/>
            <a:chOff x="6800190" y="5086828"/>
            <a:chExt cx="98280" cy="15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65" name="Håndskrift 64">
                  <a:extLst>
                    <a:ext uri="{FF2B5EF4-FFF2-40B4-BE49-F238E27FC236}">
                      <a16:creationId xmlns:a16="http://schemas.microsoft.com/office/drawing/2014/main" id="{74A2BB59-8A65-4864-95C1-EB513AC31F9B}"/>
                    </a:ext>
                  </a:extLst>
                </p14:cNvPr>
                <p14:cNvContentPartPr/>
                <p14:nvPr/>
              </p14:nvContentPartPr>
              <p14:xfrm>
                <a:off x="6800190" y="5086828"/>
                <a:ext cx="36720" cy="153720"/>
              </p14:xfrm>
            </p:contentPart>
          </mc:Choice>
          <mc:Fallback xmlns="">
            <p:pic>
              <p:nvPicPr>
                <p:cNvPr id="65" name="Håndskrift 64">
                  <a:extLst>
                    <a:ext uri="{FF2B5EF4-FFF2-40B4-BE49-F238E27FC236}">
                      <a16:creationId xmlns:a16="http://schemas.microsoft.com/office/drawing/2014/main" id="{74A2BB59-8A65-4864-95C1-EB513AC31F9B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6791190" y="5077828"/>
                  <a:ext cx="5436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66" name="Håndskrift 65">
                  <a:extLst>
                    <a:ext uri="{FF2B5EF4-FFF2-40B4-BE49-F238E27FC236}">
                      <a16:creationId xmlns:a16="http://schemas.microsoft.com/office/drawing/2014/main" id="{5D3674D0-1A1C-485E-9436-912C752FBB5E}"/>
                    </a:ext>
                  </a:extLst>
                </p14:cNvPr>
                <p14:cNvContentPartPr/>
                <p14:nvPr/>
              </p14:nvContentPartPr>
              <p14:xfrm>
                <a:off x="6888750" y="5086828"/>
                <a:ext cx="9720" cy="123480"/>
              </p14:xfrm>
            </p:contentPart>
          </mc:Choice>
          <mc:Fallback xmlns="">
            <p:pic>
              <p:nvPicPr>
                <p:cNvPr id="66" name="Håndskrift 65">
                  <a:extLst>
                    <a:ext uri="{FF2B5EF4-FFF2-40B4-BE49-F238E27FC236}">
                      <a16:creationId xmlns:a16="http://schemas.microsoft.com/office/drawing/2014/main" id="{5D3674D0-1A1C-485E-9436-912C752FBB5E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6879750" y="5077828"/>
                  <a:ext cx="27360" cy="1411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" name="Lige forbindelse 3">
            <a:extLst>
              <a:ext uri="{FF2B5EF4-FFF2-40B4-BE49-F238E27FC236}">
                <a16:creationId xmlns:a16="http://schemas.microsoft.com/office/drawing/2014/main" id="{DC755C79-08D2-4DD1-AAD0-33349F1D7765}"/>
              </a:ext>
            </a:extLst>
          </p:cNvPr>
          <p:cNvCxnSpPr>
            <a:cxnSpLocks noChangeAspect="1"/>
          </p:cNvCxnSpPr>
          <p:nvPr/>
        </p:nvCxnSpPr>
        <p:spPr>
          <a:xfrm>
            <a:off x="7176486" y="4564396"/>
            <a:ext cx="70752" cy="142001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Lige forbindelse 4">
            <a:extLst>
              <a:ext uri="{FF2B5EF4-FFF2-40B4-BE49-F238E27FC236}">
                <a16:creationId xmlns:a16="http://schemas.microsoft.com/office/drawing/2014/main" id="{90091148-61E4-4139-9D21-9E1F174376AA}"/>
              </a:ext>
            </a:extLst>
          </p:cNvPr>
          <p:cNvCxnSpPr>
            <a:cxnSpLocks noChangeAspect="1"/>
          </p:cNvCxnSpPr>
          <p:nvPr/>
        </p:nvCxnSpPr>
        <p:spPr>
          <a:xfrm flipH="1">
            <a:off x="6798218" y="4669836"/>
            <a:ext cx="25354" cy="1282213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Gruppe 14">
            <a:extLst>
              <a:ext uri="{FF2B5EF4-FFF2-40B4-BE49-F238E27FC236}">
                <a16:creationId xmlns:a16="http://schemas.microsoft.com/office/drawing/2014/main" id="{7AB0E56E-42DE-4861-9900-2F3441C8C243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6434178" y="2217770"/>
            <a:ext cx="492616" cy="850964"/>
            <a:chOff x="3591242" y="1406525"/>
            <a:chExt cx="618490" cy="945515"/>
          </a:xfrm>
        </p:grpSpPr>
        <p:sp>
          <p:nvSpPr>
            <p:cNvPr id="16" name="Ellipse 15">
              <a:extLst>
                <a:ext uri="{FF2B5EF4-FFF2-40B4-BE49-F238E27FC236}">
                  <a16:creationId xmlns:a16="http://schemas.microsoft.com/office/drawing/2014/main" id="{73D67AD2-2DB7-43AA-9B72-0BABAD040E6A}"/>
                </a:ext>
              </a:extLst>
            </p:cNvPr>
            <p:cNvSpPr/>
            <p:nvPr/>
          </p:nvSpPr>
          <p:spPr>
            <a:xfrm>
              <a:off x="3591242" y="1406525"/>
              <a:ext cx="618490" cy="94551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9">
              <p14:nvContentPartPr>
                <p14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14:cNvPr>
                <p14:cNvContentPartPr/>
                <p14:nvPr/>
              </p14:nvContentPartPr>
              <p14:xfrm>
                <a:off x="3642705" y="1448580"/>
                <a:ext cx="269280" cy="859680"/>
              </p14:xfrm>
            </p:contentPart>
          </mc:Choice>
          <mc:Fallback xmlns="">
            <p:pic>
              <p:nvPicPr>
                <p:cNvPr id="17" name="Håndskrift 16">
                  <a:extLst>
                    <a:ext uri="{FF2B5EF4-FFF2-40B4-BE49-F238E27FC236}">
                      <a16:creationId xmlns:a16="http://schemas.microsoft.com/office/drawing/2014/main" id="{7D2968C1-FF76-4C33-9952-6E973EA18ADE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3597524" y="1408595"/>
                  <a:ext cx="359191" cy="939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1">
              <p14:nvContentPartPr>
                <p14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14:cNvPr>
                <p14:cNvContentPartPr/>
                <p14:nvPr/>
              </p14:nvContentPartPr>
              <p14:xfrm>
                <a:off x="3615705" y="1813980"/>
                <a:ext cx="138600" cy="441360"/>
              </p14:xfrm>
            </p:contentPart>
          </mc:Choice>
          <mc:Fallback xmlns="">
            <p:pic>
              <p:nvPicPr>
                <p:cNvPr id="18" name="Håndskrift 17">
                  <a:extLst>
                    <a:ext uri="{FF2B5EF4-FFF2-40B4-BE49-F238E27FC236}">
                      <a16:creationId xmlns:a16="http://schemas.microsoft.com/office/drawing/2014/main" id="{14B0F425-0ACE-4037-9801-11B0C35AF256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3604418" y="1803976"/>
                  <a:ext cx="160722" cy="460967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23" name="Bue 84">
            <a:extLst>
              <a:ext uri="{FF2B5EF4-FFF2-40B4-BE49-F238E27FC236}">
                <a16:creationId xmlns:a16="http://schemas.microsoft.com/office/drawing/2014/main" id="{BCB5D9F1-4FAB-4927-B15C-84D1180770CF}"/>
              </a:ext>
            </a:extLst>
          </p:cNvPr>
          <p:cNvSpPr>
            <a:spLocks noChangeAspect="1"/>
          </p:cNvSpPr>
          <p:nvPr/>
        </p:nvSpPr>
        <p:spPr>
          <a:xfrm rot="10431296" flipH="1" flipV="1">
            <a:off x="5585241" y="2798452"/>
            <a:ext cx="2093767" cy="1329176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145831 w 1112830"/>
              <a:gd name="connsiteY0" fmla="*/ 0 h 1782460"/>
              <a:gd name="connsiteX1" fmla="*/ 882923 w 1112830"/>
              <a:gd name="connsiteY1" fmla="*/ 1013928 h 1782460"/>
              <a:gd name="connsiteX2" fmla="*/ 932551 w 1112830"/>
              <a:gd name="connsiteY2" fmla="*/ 1782460 h 1782460"/>
              <a:gd name="connsiteX3" fmla="*/ 145832 w 1112830"/>
              <a:gd name="connsiteY3" fmla="*/ 1598671 h 1782460"/>
              <a:gd name="connsiteX4" fmla="*/ 145831 w 1112830"/>
              <a:gd name="connsiteY4" fmla="*/ 0 h 1782460"/>
              <a:gd name="connsiteX0" fmla="*/ 145831 w 1112830"/>
              <a:gd name="connsiteY0" fmla="*/ 0 h 1782460"/>
              <a:gd name="connsiteX1" fmla="*/ 1112755 w 1112830"/>
              <a:gd name="connsiteY1" fmla="*/ 686611 h 1782460"/>
              <a:gd name="connsiteX2" fmla="*/ 0 w 1112830"/>
              <a:gd name="connsiteY2" fmla="*/ 394032 h 1782460"/>
              <a:gd name="connsiteX0" fmla="*/ 145831 w 1250918"/>
              <a:gd name="connsiteY0" fmla="*/ 176544 h 1959004"/>
              <a:gd name="connsiteX1" fmla="*/ 882923 w 1250918"/>
              <a:gd name="connsiteY1" fmla="*/ 1190472 h 1959004"/>
              <a:gd name="connsiteX2" fmla="*/ 932551 w 1250918"/>
              <a:gd name="connsiteY2" fmla="*/ 1959004 h 1959004"/>
              <a:gd name="connsiteX3" fmla="*/ 145832 w 1250918"/>
              <a:gd name="connsiteY3" fmla="*/ 1775215 h 1959004"/>
              <a:gd name="connsiteX4" fmla="*/ 145831 w 1250918"/>
              <a:gd name="connsiteY4" fmla="*/ 176544 h 1959004"/>
              <a:gd name="connsiteX0" fmla="*/ 145831 w 1250918"/>
              <a:gd name="connsiteY0" fmla="*/ 176544 h 1959004"/>
              <a:gd name="connsiteX1" fmla="*/ 1250851 w 1250918"/>
              <a:gd name="connsiteY1" fmla="*/ 102775 h 1959004"/>
              <a:gd name="connsiteX2" fmla="*/ 0 w 1250918"/>
              <a:gd name="connsiteY2" fmla="*/ 570576 h 1959004"/>
              <a:gd name="connsiteX0" fmla="*/ 207442 w 1312526"/>
              <a:gd name="connsiteY0" fmla="*/ 1183522 h 2965982"/>
              <a:gd name="connsiteX1" fmla="*/ 944534 w 1312526"/>
              <a:gd name="connsiteY1" fmla="*/ 2197450 h 2965982"/>
              <a:gd name="connsiteX2" fmla="*/ 994162 w 1312526"/>
              <a:gd name="connsiteY2" fmla="*/ 2965982 h 2965982"/>
              <a:gd name="connsiteX3" fmla="*/ 207443 w 1312526"/>
              <a:gd name="connsiteY3" fmla="*/ 2782193 h 2965982"/>
              <a:gd name="connsiteX4" fmla="*/ 207442 w 1312526"/>
              <a:gd name="connsiteY4" fmla="*/ 1183522 h 2965982"/>
              <a:gd name="connsiteX0" fmla="*/ 207442 w 1312526"/>
              <a:gd name="connsiteY0" fmla="*/ 1183522 h 2965982"/>
              <a:gd name="connsiteX1" fmla="*/ 1312462 w 1312526"/>
              <a:gd name="connsiteY1" fmla="*/ 1109753 h 2965982"/>
              <a:gd name="connsiteX2" fmla="*/ 0 w 1312526"/>
              <a:gd name="connsiteY2" fmla="*/ 259 h 2965982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1090"/>
              <a:gd name="connsiteY0" fmla="*/ 1183510 h 2965970"/>
              <a:gd name="connsiteX1" fmla="*/ 944534 w 1291090"/>
              <a:gd name="connsiteY1" fmla="*/ 2197438 h 2965970"/>
              <a:gd name="connsiteX2" fmla="*/ 994162 w 1291090"/>
              <a:gd name="connsiteY2" fmla="*/ 2965970 h 2965970"/>
              <a:gd name="connsiteX3" fmla="*/ 207443 w 1291090"/>
              <a:gd name="connsiteY3" fmla="*/ 2782181 h 2965970"/>
              <a:gd name="connsiteX4" fmla="*/ 207442 w 1291090"/>
              <a:gd name="connsiteY4" fmla="*/ 1183510 h 2965970"/>
              <a:gd name="connsiteX0" fmla="*/ 207442 w 1291090"/>
              <a:gd name="connsiteY0" fmla="*/ 1183510 h 2965970"/>
              <a:gd name="connsiteX1" fmla="*/ 1291025 w 1291090"/>
              <a:gd name="connsiteY1" fmla="*/ 1172549 h 2965970"/>
              <a:gd name="connsiteX2" fmla="*/ 0 w 1291090"/>
              <a:gd name="connsiteY2" fmla="*/ 247 h 2965970"/>
              <a:gd name="connsiteX0" fmla="*/ 207442 w 1295330"/>
              <a:gd name="connsiteY0" fmla="*/ 1183576 h 2966036"/>
              <a:gd name="connsiteX1" fmla="*/ 944534 w 1295330"/>
              <a:gd name="connsiteY1" fmla="*/ 2197504 h 2966036"/>
              <a:gd name="connsiteX2" fmla="*/ 994162 w 1295330"/>
              <a:gd name="connsiteY2" fmla="*/ 2966036 h 2966036"/>
              <a:gd name="connsiteX3" fmla="*/ 207443 w 1295330"/>
              <a:gd name="connsiteY3" fmla="*/ 2782247 h 2966036"/>
              <a:gd name="connsiteX4" fmla="*/ 207442 w 1295330"/>
              <a:gd name="connsiteY4" fmla="*/ 1183576 h 2966036"/>
              <a:gd name="connsiteX0" fmla="*/ 207442 w 1295330"/>
              <a:gd name="connsiteY0" fmla="*/ 1183576 h 2966036"/>
              <a:gd name="connsiteX1" fmla="*/ 1291025 w 1295330"/>
              <a:gd name="connsiteY1" fmla="*/ 1172615 h 2966036"/>
              <a:gd name="connsiteX2" fmla="*/ 0 w 1295330"/>
              <a:gd name="connsiteY2" fmla="*/ 313 h 2966036"/>
              <a:gd name="connsiteX0" fmla="*/ 0 w 1089572"/>
              <a:gd name="connsiteY0" fmla="*/ 1050533 h 2832993"/>
              <a:gd name="connsiteX1" fmla="*/ 737092 w 1089572"/>
              <a:gd name="connsiteY1" fmla="*/ 2064461 h 2832993"/>
              <a:gd name="connsiteX2" fmla="*/ 786720 w 1089572"/>
              <a:gd name="connsiteY2" fmla="*/ 2832993 h 2832993"/>
              <a:gd name="connsiteX3" fmla="*/ 1 w 1089572"/>
              <a:gd name="connsiteY3" fmla="*/ 2649204 h 2832993"/>
              <a:gd name="connsiteX4" fmla="*/ 0 w 1089572"/>
              <a:gd name="connsiteY4" fmla="*/ 1050533 h 2832993"/>
              <a:gd name="connsiteX0" fmla="*/ 0 w 1089572"/>
              <a:gd name="connsiteY0" fmla="*/ 1050533 h 2832993"/>
              <a:gd name="connsiteX1" fmla="*/ 1083583 w 1089572"/>
              <a:gd name="connsiteY1" fmla="*/ 1039572 h 2832993"/>
              <a:gd name="connsiteX2" fmla="*/ 195329 w 1089572"/>
              <a:gd name="connsiteY2" fmla="*/ 360 h 2832993"/>
              <a:gd name="connsiteX0" fmla="*/ 0 w 1090615"/>
              <a:gd name="connsiteY0" fmla="*/ 1271235 h 3053695"/>
              <a:gd name="connsiteX1" fmla="*/ 737092 w 1090615"/>
              <a:gd name="connsiteY1" fmla="*/ 2285163 h 3053695"/>
              <a:gd name="connsiteX2" fmla="*/ 786720 w 1090615"/>
              <a:gd name="connsiteY2" fmla="*/ 3053695 h 3053695"/>
              <a:gd name="connsiteX3" fmla="*/ 1 w 1090615"/>
              <a:gd name="connsiteY3" fmla="*/ 2869906 h 3053695"/>
              <a:gd name="connsiteX4" fmla="*/ 0 w 1090615"/>
              <a:gd name="connsiteY4" fmla="*/ 1271235 h 3053695"/>
              <a:gd name="connsiteX0" fmla="*/ 0 w 1090615"/>
              <a:gd name="connsiteY0" fmla="*/ 1271235 h 3053695"/>
              <a:gd name="connsiteX1" fmla="*/ 1083583 w 1090615"/>
              <a:gd name="connsiteY1" fmla="*/ 1260274 h 3053695"/>
              <a:gd name="connsiteX2" fmla="*/ 347950 w 1090615"/>
              <a:gd name="connsiteY2" fmla="*/ 291 h 3053695"/>
              <a:gd name="connsiteX0" fmla="*/ 0 w 1095595"/>
              <a:gd name="connsiteY0" fmla="*/ 1489472 h 3271932"/>
              <a:gd name="connsiteX1" fmla="*/ 737092 w 1095595"/>
              <a:gd name="connsiteY1" fmla="*/ 2503400 h 3271932"/>
              <a:gd name="connsiteX2" fmla="*/ 786720 w 1095595"/>
              <a:gd name="connsiteY2" fmla="*/ 3271932 h 3271932"/>
              <a:gd name="connsiteX3" fmla="*/ 1 w 1095595"/>
              <a:gd name="connsiteY3" fmla="*/ 3088143 h 3271932"/>
              <a:gd name="connsiteX4" fmla="*/ 0 w 1095595"/>
              <a:gd name="connsiteY4" fmla="*/ 1489472 h 3271932"/>
              <a:gd name="connsiteX0" fmla="*/ 0 w 1095595"/>
              <a:gd name="connsiteY0" fmla="*/ 1489472 h 3271932"/>
              <a:gd name="connsiteX1" fmla="*/ 1083583 w 1095595"/>
              <a:gd name="connsiteY1" fmla="*/ 1478511 h 3271932"/>
              <a:gd name="connsiteX2" fmla="*/ 711675 w 1095595"/>
              <a:gd name="connsiteY2" fmla="*/ 243 h 3271932"/>
              <a:gd name="connsiteX0" fmla="*/ 0 w 1074437"/>
              <a:gd name="connsiteY0" fmla="*/ 1489449 h 3271909"/>
              <a:gd name="connsiteX1" fmla="*/ 737092 w 1074437"/>
              <a:gd name="connsiteY1" fmla="*/ 2503377 h 3271909"/>
              <a:gd name="connsiteX2" fmla="*/ 786720 w 1074437"/>
              <a:gd name="connsiteY2" fmla="*/ 3271909 h 3271909"/>
              <a:gd name="connsiteX3" fmla="*/ 1 w 1074437"/>
              <a:gd name="connsiteY3" fmla="*/ 3088120 h 3271909"/>
              <a:gd name="connsiteX4" fmla="*/ 0 w 1074437"/>
              <a:gd name="connsiteY4" fmla="*/ 1489449 h 3271909"/>
              <a:gd name="connsiteX0" fmla="*/ 0 w 1074437"/>
              <a:gd name="connsiteY0" fmla="*/ 1489449 h 3271909"/>
              <a:gd name="connsiteX1" fmla="*/ 1061896 w 1074437"/>
              <a:gd name="connsiteY1" fmla="*/ 1639069 h 3271909"/>
              <a:gd name="connsiteX2" fmla="*/ 711675 w 1074437"/>
              <a:gd name="connsiteY2" fmla="*/ 220 h 3271909"/>
              <a:gd name="connsiteX0" fmla="*/ 0 w 1075748"/>
              <a:gd name="connsiteY0" fmla="*/ 1399561 h 3182021"/>
              <a:gd name="connsiteX1" fmla="*/ 737092 w 1075748"/>
              <a:gd name="connsiteY1" fmla="*/ 2413489 h 3182021"/>
              <a:gd name="connsiteX2" fmla="*/ 786720 w 1075748"/>
              <a:gd name="connsiteY2" fmla="*/ 3182021 h 3182021"/>
              <a:gd name="connsiteX3" fmla="*/ 1 w 1075748"/>
              <a:gd name="connsiteY3" fmla="*/ 2998232 h 3182021"/>
              <a:gd name="connsiteX4" fmla="*/ 0 w 1075748"/>
              <a:gd name="connsiteY4" fmla="*/ 1399561 h 3182021"/>
              <a:gd name="connsiteX0" fmla="*/ 0 w 1075748"/>
              <a:gd name="connsiteY0" fmla="*/ 1399561 h 3182021"/>
              <a:gd name="connsiteX1" fmla="*/ 1061896 w 1075748"/>
              <a:gd name="connsiteY1" fmla="*/ 1549181 h 3182021"/>
              <a:gd name="connsiteX2" fmla="*/ 758268 w 1075748"/>
              <a:gd name="connsiteY2" fmla="*/ 233 h 3182021"/>
              <a:gd name="connsiteX0" fmla="*/ 0 w 1025076"/>
              <a:gd name="connsiteY0" fmla="*/ 1399471 h 3181931"/>
              <a:gd name="connsiteX1" fmla="*/ 737092 w 1025076"/>
              <a:gd name="connsiteY1" fmla="*/ 2413399 h 3181931"/>
              <a:gd name="connsiteX2" fmla="*/ 786720 w 1025076"/>
              <a:gd name="connsiteY2" fmla="*/ 3181931 h 3181931"/>
              <a:gd name="connsiteX3" fmla="*/ 1 w 1025076"/>
              <a:gd name="connsiteY3" fmla="*/ 2998142 h 3181931"/>
              <a:gd name="connsiteX4" fmla="*/ 0 w 1025076"/>
              <a:gd name="connsiteY4" fmla="*/ 1399471 h 3181931"/>
              <a:gd name="connsiteX0" fmla="*/ 0 w 1025076"/>
              <a:gd name="connsiteY0" fmla="*/ 1399471 h 3181931"/>
              <a:gd name="connsiteX1" fmla="*/ 1009376 w 1025076"/>
              <a:gd name="connsiteY1" fmla="*/ 2459872 h 3181931"/>
              <a:gd name="connsiteX2" fmla="*/ 758268 w 1025076"/>
              <a:gd name="connsiteY2" fmla="*/ 143 h 3181931"/>
              <a:gd name="connsiteX0" fmla="*/ 0 w 1051440"/>
              <a:gd name="connsiteY0" fmla="*/ 717516 h 2499976"/>
              <a:gd name="connsiteX1" fmla="*/ 737092 w 1051440"/>
              <a:gd name="connsiteY1" fmla="*/ 1731444 h 2499976"/>
              <a:gd name="connsiteX2" fmla="*/ 786720 w 1051440"/>
              <a:gd name="connsiteY2" fmla="*/ 2499976 h 2499976"/>
              <a:gd name="connsiteX3" fmla="*/ 1 w 1051440"/>
              <a:gd name="connsiteY3" fmla="*/ 2316187 h 2499976"/>
              <a:gd name="connsiteX4" fmla="*/ 0 w 1051440"/>
              <a:gd name="connsiteY4" fmla="*/ 717516 h 2499976"/>
              <a:gd name="connsiteX0" fmla="*/ 0 w 1051440"/>
              <a:gd name="connsiteY0" fmla="*/ 717516 h 2499976"/>
              <a:gd name="connsiteX1" fmla="*/ 1009376 w 1051440"/>
              <a:gd name="connsiteY1" fmla="*/ 1777917 h 2499976"/>
              <a:gd name="connsiteX2" fmla="*/ 1006818 w 1051440"/>
              <a:gd name="connsiteY2" fmla="*/ 201 h 2499976"/>
              <a:gd name="connsiteX0" fmla="*/ 0 w 1018133"/>
              <a:gd name="connsiteY0" fmla="*/ 253063 h 2035523"/>
              <a:gd name="connsiteX1" fmla="*/ 737092 w 1018133"/>
              <a:gd name="connsiteY1" fmla="*/ 1266991 h 2035523"/>
              <a:gd name="connsiteX2" fmla="*/ 786720 w 1018133"/>
              <a:gd name="connsiteY2" fmla="*/ 2035523 h 2035523"/>
              <a:gd name="connsiteX3" fmla="*/ 1 w 1018133"/>
              <a:gd name="connsiteY3" fmla="*/ 1851734 h 2035523"/>
              <a:gd name="connsiteX4" fmla="*/ 0 w 1018133"/>
              <a:gd name="connsiteY4" fmla="*/ 253063 h 2035523"/>
              <a:gd name="connsiteX0" fmla="*/ 0 w 1018133"/>
              <a:gd name="connsiteY0" fmla="*/ 253063 h 2035523"/>
              <a:gd name="connsiteX1" fmla="*/ 1009376 w 1018133"/>
              <a:gd name="connsiteY1" fmla="*/ 1313464 h 2035523"/>
              <a:gd name="connsiteX2" fmla="*/ 446452 w 1018133"/>
              <a:gd name="connsiteY2" fmla="*/ 278 h 2035523"/>
              <a:gd name="connsiteX0" fmla="*/ 0 w 1018132"/>
              <a:gd name="connsiteY0" fmla="*/ 253063 h 2035523"/>
              <a:gd name="connsiteX1" fmla="*/ 737092 w 1018132"/>
              <a:gd name="connsiteY1" fmla="*/ 1266991 h 2035523"/>
              <a:gd name="connsiteX2" fmla="*/ 786720 w 1018132"/>
              <a:gd name="connsiteY2" fmla="*/ 2035523 h 2035523"/>
              <a:gd name="connsiteX3" fmla="*/ 1 w 1018132"/>
              <a:gd name="connsiteY3" fmla="*/ 1851734 h 2035523"/>
              <a:gd name="connsiteX4" fmla="*/ 0 w 1018132"/>
              <a:gd name="connsiteY4" fmla="*/ 253063 h 2035523"/>
              <a:gd name="connsiteX0" fmla="*/ 0 w 1018132"/>
              <a:gd name="connsiteY0" fmla="*/ 253063 h 2035523"/>
              <a:gd name="connsiteX1" fmla="*/ 1009376 w 1018132"/>
              <a:gd name="connsiteY1" fmla="*/ 1313464 h 2035523"/>
              <a:gd name="connsiteX2" fmla="*/ 446452 w 1018132"/>
              <a:gd name="connsiteY2" fmla="*/ 277 h 2035523"/>
              <a:gd name="connsiteX0" fmla="*/ 0 w 791971"/>
              <a:gd name="connsiteY0" fmla="*/ 253003 h 2035463"/>
              <a:gd name="connsiteX1" fmla="*/ 737092 w 791971"/>
              <a:gd name="connsiteY1" fmla="*/ 1266931 h 2035463"/>
              <a:gd name="connsiteX2" fmla="*/ 786720 w 791971"/>
              <a:gd name="connsiteY2" fmla="*/ 2035463 h 2035463"/>
              <a:gd name="connsiteX3" fmla="*/ 1 w 791971"/>
              <a:gd name="connsiteY3" fmla="*/ 1851674 h 2035463"/>
              <a:gd name="connsiteX4" fmla="*/ 0 w 791971"/>
              <a:gd name="connsiteY4" fmla="*/ 253003 h 2035463"/>
              <a:gd name="connsiteX0" fmla="*/ 0 w 791971"/>
              <a:gd name="connsiteY0" fmla="*/ 253003 h 2035463"/>
              <a:gd name="connsiteX1" fmla="*/ 764217 w 791971"/>
              <a:gd name="connsiteY1" fmla="*/ 1650055 h 2035463"/>
              <a:gd name="connsiteX2" fmla="*/ 446452 w 791971"/>
              <a:gd name="connsiteY2" fmla="*/ 217 h 2035463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25875 w 817846"/>
              <a:gd name="connsiteY0" fmla="*/ 0 h 1782460"/>
              <a:gd name="connsiteX1" fmla="*/ 762967 w 817846"/>
              <a:gd name="connsiteY1" fmla="*/ 1013928 h 1782460"/>
              <a:gd name="connsiteX2" fmla="*/ 812595 w 817846"/>
              <a:gd name="connsiteY2" fmla="*/ 1782460 h 1782460"/>
              <a:gd name="connsiteX3" fmla="*/ 25876 w 817846"/>
              <a:gd name="connsiteY3" fmla="*/ 1598671 h 1782460"/>
              <a:gd name="connsiteX4" fmla="*/ 25875 w 817846"/>
              <a:gd name="connsiteY4" fmla="*/ 0 h 1782460"/>
              <a:gd name="connsiteX0" fmla="*/ 25875 w 817846"/>
              <a:gd name="connsiteY0" fmla="*/ 0 h 1782460"/>
              <a:gd name="connsiteX1" fmla="*/ 790092 w 817846"/>
              <a:gd name="connsiteY1" fmla="*/ 1397052 h 1782460"/>
              <a:gd name="connsiteX2" fmla="*/ 0 w 817846"/>
              <a:gd name="connsiteY2" fmla="*/ 160793 h 1782460"/>
              <a:gd name="connsiteX0" fmla="*/ 0 w 791971"/>
              <a:gd name="connsiteY0" fmla="*/ 134348 h 1916808"/>
              <a:gd name="connsiteX1" fmla="*/ 737092 w 791971"/>
              <a:gd name="connsiteY1" fmla="*/ 1148276 h 1916808"/>
              <a:gd name="connsiteX2" fmla="*/ 786720 w 791971"/>
              <a:gd name="connsiteY2" fmla="*/ 1916808 h 1916808"/>
              <a:gd name="connsiteX3" fmla="*/ 1 w 791971"/>
              <a:gd name="connsiteY3" fmla="*/ 1733019 h 1916808"/>
              <a:gd name="connsiteX4" fmla="*/ 0 w 791971"/>
              <a:gd name="connsiteY4" fmla="*/ 134348 h 1916808"/>
              <a:gd name="connsiteX0" fmla="*/ 0 w 791971"/>
              <a:gd name="connsiteY0" fmla="*/ 134348 h 1916808"/>
              <a:gd name="connsiteX1" fmla="*/ 764217 w 791971"/>
              <a:gd name="connsiteY1" fmla="*/ 1531400 h 1916808"/>
              <a:gd name="connsiteX2" fmla="*/ 174139 w 791971"/>
              <a:gd name="connsiteY2" fmla="*/ 198 h 1916808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82464"/>
              <a:gd name="connsiteY0" fmla="*/ 134351 h 1916811"/>
              <a:gd name="connsiteX1" fmla="*/ 737092 w 882464"/>
              <a:gd name="connsiteY1" fmla="*/ 1148279 h 1916811"/>
              <a:gd name="connsiteX2" fmla="*/ 786720 w 882464"/>
              <a:gd name="connsiteY2" fmla="*/ 1916811 h 1916811"/>
              <a:gd name="connsiteX3" fmla="*/ 1 w 882464"/>
              <a:gd name="connsiteY3" fmla="*/ 1733022 h 1916811"/>
              <a:gd name="connsiteX4" fmla="*/ 0 w 882464"/>
              <a:gd name="connsiteY4" fmla="*/ 134351 h 1916811"/>
              <a:gd name="connsiteX0" fmla="*/ 0 w 882464"/>
              <a:gd name="connsiteY0" fmla="*/ 134351 h 1916811"/>
              <a:gd name="connsiteX1" fmla="*/ 882461 w 882464"/>
              <a:gd name="connsiteY1" fmla="*/ 1501931 h 1916811"/>
              <a:gd name="connsiteX2" fmla="*/ 174139 w 882464"/>
              <a:gd name="connsiteY2" fmla="*/ 201 h 1916811"/>
              <a:gd name="connsiteX0" fmla="*/ 0 w 882461"/>
              <a:gd name="connsiteY0" fmla="*/ 134351 h 1916811"/>
              <a:gd name="connsiteX1" fmla="*/ 737092 w 882461"/>
              <a:gd name="connsiteY1" fmla="*/ 1148279 h 1916811"/>
              <a:gd name="connsiteX2" fmla="*/ 786720 w 882461"/>
              <a:gd name="connsiteY2" fmla="*/ 1916811 h 1916811"/>
              <a:gd name="connsiteX3" fmla="*/ 1 w 882461"/>
              <a:gd name="connsiteY3" fmla="*/ 1733022 h 1916811"/>
              <a:gd name="connsiteX4" fmla="*/ 0 w 882461"/>
              <a:gd name="connsiteY4" fmla="*/ 134351 h 1916811"/>
              <a:gd name="connsiteX0" fmla="*/ 0 w 882461"/>
              <a:gd name="connsiteY0" fmla="*/ 134351 h 1916811"/>
              <a:gd name="connsiteX1" fmla="*/ 882461 w 882461"/>
              <a:gd name="connsiteY1" fmla="*/ 1501931 h 1916811"/>
              <a:gd name="connsiteX2" fmla="*/ 174139 w 882461"/>
              <a:gd name="connsiteY2" fmla="*/ 201 h 1916811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6770"/>
              <a:gd name="connsiteY0" fmla="*/ 134389 h 1916849"/>
              <a:gd name="connsiteX1" fmla="*/ 737092 w 896770"/>
              <a:gd name="connsiteY1" fmla="*/ 1148317 h 1916849"/>
              <a:gd name="connsiteX2" fmla="*/ 786720 w 896770"/>
              <a:gd name="connsiteY2" fmla="*/ 1916849 h 1916849"/>
              <a:gd name="connsiteX3" fmla="*/ 1 w 896770"/>
              <a:gd name="connsiteY3" fmla="*/ 1733060 h 1916849"/>
              <a:gd name="connsiteX4" fmla="*/ 0 w 896770"/>
              <a:gd name="connsiteY4" fmla="*/ 134389 h 1916849"/>
              <a:gd name="connsiteX0" fmla="*/ 0 w 896770"/>
              <a:gd name="connsiteY0" fmla="*/ 134389 h 1916849"/>
              <a:gd name="connsiteX1" fmla="*/ 882461 w 896770"/>
              <a:gd name="connsiteY1" fmla="*/ 1501969 h 1916849"/>
              <a:gd name="connsiteX2" fmla="*/ 174139 w 896770"/>
              <a:gd name="connsiteY2" fmla="*/ 239 h 1916849"/>
              <a:gd name="connsiteX0" fmla="*/ 0 w 898525"/>
              <a:gd name="connsiteY0" fmla="*/ 823581 h 2606041"/>
              <a:gd name="connsiteX1" fmla="*/ 737092 w 898525"/>
              <a:gd name="connsiteY1" fmla="*/ 1837509 h 2606041"/>
              <a:gd name="connsiteX2" fmla="*/ 786720 w 898525"/>
              <a:gd name="connsiteY2" fmla="*/ 2606041 h 2606041"/>
              <a:gd name="connsiteX3" fmla="*/ 1 w 898525"/>
              <a:gd name="connsiteY3" fmla="*/ 2422252 h 2606041"/>
              <a:gd name="connsiteX4" fmla="*/ 0 w 898525"/>
              <a:gd name="connsiteY4" fmla="*/ 823581 h 2606041"/>
              <a:gd name="connsiteX0" fmla="*/ 0 w 898525"/>
              <a:gd name="connsiteY0" fmla="*/ 823581 h 2606041"/>
              <a:gd name="connsiteX1" fmla="*/ 882461 w 898525"/>
              <a:gd name="connsiteY1" fmla="*/ 2191161 h 2606041"/>
              <a:gd name="connsiteX2" fmla="*/ 274699 w 898525"/>
              <a:gd name="connsiteY2" fmla="*/ 161 h 2606041"/>
              <a:gd name="connsiteX0" fmla="*/ 0 w 943448"/>
              <a:gd name="connsiteY0" fmla="*/ 823682 h 2606142"/>
              <a:gd name="connsiteX1" fmla="*/ 737092 w 943448"/>
              <a:gd name="connsiteY1" fmla="*/ 1837610 h 2606142"/>
              <a:gd name="connsiteX2" fmla="*/ 786720 w 943448"/>
              <a:gd name="connsiteY2" fmla="*/ 2606142 h 2606142"/>
              <a:gd name="connsiteX3" fmla="*/ 1 w 943448"/>
              <a:gd name="connsiteY3" fmla="*/ 2422353 h 2606142"/>
              <a:gd name="connsiteX4" fmla="*/ 0 w 943448"/>
              <a:gd name="connsiteY4" fmla="*/ 823682 h 2606142"/>
              <a:gd name="connsiteX0" fmla="*/ 0 w 943448"/>
              <a:gd name="connsiteY0" fmla="*/ 823682 h 2606142"/>
              <a:gd name="connsiteX1" fmla="*/ 928234 w 943448"/>
              <a:gd name="connsiteY1" fmla="*/ 1377879 h 2606142"/>
              <a:gd name="connsiteX2" fmla="*/ 274699 w 943448"/>
              <a:gd name="connsiteY2" fmla="*/ 262 h 2606142"/>
              <a:gd name="connsiteX0" fmla="*/ 0 w 943449"/>
              <a:gd name="connsiteY0" fmla="*/ 823682 h 2606142"/>
              <a:gd name="connsiteX1" fmla="*/ 737092 w 943449"/>
              <a:gd name="connsiteY1" fmla="*/ 1837610 h 2606142"/>
              <a:gd name="connsiteX2" fmla="*/ 786720 w 943449"/>
              <a:gd name="connsiteY2" fmla="*/ 2606142 h 2606142"/>
              <a:gd name="connsiteX3" fmla="*/ 1 w 943449"/>
              <a:gd name="connsiteY3" fmla="*/ 2422353 h 2606142"/>
              <a:gd name="connsiteX4" fmla="*/ 0 w 943449"/>
              <a:gd name="connsiteY4" fmla="*/ 823682 h 2606142"/>
              <a:gd name="connsiteX0" fmla="*/ 0 w 943449"/>
              <a:gd name="connsiteY0" fmla="*/ 823682 h 2606142"/>
              <a:gd name="connsiteX1" fmla="*/ 928234 w 943449"/>
              <a:gd name="connsiteY1" fmla="*/ 1377879 h 2606142"/>
              <a:gd name="connsiteX2" fmla="*/ 274699 w 943449"/>
              <a:gd name="connsiteY2" fmla="*/ 262 h 2606142"/>
              <a:gd name="connsiteX0" fmla="*/ 0 w 818128"/>
              <a:gd name="connsiteY0" fmla="*/ 823621 h 2606081"/>
              <a:gd name="connsiteX1" fmla="*/ 737092 w 818128"/>
              <a:gd name="connsiteY1" fmla="*/ 1837549 h 2606081"/>
              <a:gd name="connsiteX2" fmla="*/ 786720 w 818128"/>
              <a:gd name="connsiteY2" fmla="*/ 2606081 h 2606081"/>
              <a:gd name="connsiteX3" fmla="*/ 1 w 818128"/>
              <a:gd name="connsiteY3" fmla="*/ 2422292 h 2606081"/>
              <a:gd name="connsiteX4" fmla="*/ 0 w 818128"/>
              <a:gd name="connsiteY4" fmla="*/ 823621 h 2606081"/>
              <a:gd name="connsiteX0" fmla="*/ 0 w 818128"/>
              <a:gd name="connsiteY0" fmla="*/ 823621 h 2606081"/>
              <a:gd name="connsiteX1" fmla="*/ 800274 w 818128"/>
              <a:gd name="connsiteY1" fmla="*/ 1780610 h 2606081"/>
              <a:gd name="connsiteX2" fmla="*/ 274699 w 818128"/>
              <a:gd name="connsiteY2" fmla="*/ 201 h 2606081"/>
              <a:gd name="connsiteX0" fmla="*/ 165634 w 977085"/>
              <a:gd name="connsiteY0" fmla="*/ 1 h 1782461"/>
              <a:gd name="connsiteX1" fmla="*/ 902726 w 977085"/>
              <a:gd name="connsiteY1" fmla="*/ 1013929 h 1782461"/>
              <a:gd name="connsiteX2" fmla="*/ 952354 w 977085"/>
              <a:gd name="connsiteY2" fmla="*/ 1782461 h 1782461"/>
              <a:gd name="connsiteX3" fmla="*/ 165635 w 977085"/>
              <a:gd name="connsiteY3" fmla="*/ 1598672 h 1782461"/>
              <a:gd name="connsiteX4" fmla="*/ 165634 w 977085"/>
              <a:gd name="connsiteY4" fmla="*/ 1 h 1782461"/>
              <a:gd name="connsiteX0" fmla="*/ 165634 w 977085"/>
              <a:gd name="connsiteY0" fmla="*/ 1 h 1782461"/>
              <a:gd name="connsiteX1" fmla="*/ 965908 w 977085"/>
              <a:gd name="connsiteY1" fmla="*/ 956990 h 1782461"/>
              <a:gd name="connsiteX2" fmla="*/ 0 w 977085"/>
              <a:gd name="connsiteY2" fmla="*/ 149261 h 1782461"/>
              <a:gd name="connsiteX0" fmla="*/ 165634 w 965908"/>
              <a:gd name="connsiteY0" fmla="*/ -1 h 1782459"/>
              <a:gd name="connsiteX1" fmla="*/ 902726 w 965908"/>
              <a:gd name="connsiteY1" fmla="*/ 1013927 h 1782459"/>
              <a:gd name="connsiteX2" fmla="*/ 952354 w 965908"/>
              <a:gd name="connsiteY2" fmla="*/ 1782459 h 1782459"/>
              <a:gd name="connsiteX3" fmla="*/ 165635 w 965908"/>
              <a:gd name="connsiteY3" fmla="*/ 1598670 h 1782459"/>
              <a:gd name="connsiteX4" fmla="*/ 165634 w 965908"/>
              <a:gd name="connsiteY4" fmla="*/ -1 h 1782459"/>
              <a:gd name="connsiteX0" fmla="*/ 165634 w 965908"/>
              <a:gd name="connsiteY0" fmla="*/ -1 h 1782459"/>
              <a:gd name="connsiteX1" fmla="*/ 965908 w 965908"/>
              <a:gd name="connsiteY1" fmla="*/ 956988 h 1782459"/>
              <a:gd name="connsiteX2" fmla="*/ 0 w 965908"/>
              <a:gd name="connsiteY2" fmla="*/ 149259 h 1782459"/>
              <a:gd name="connsiteX0" fmla="*/ 165634 w 967735"/>
              <a:gd name="connsiteY0" fmla="*/ 1 h 1782461"/>
              <a:gd name="connsiteX1" fmla="*/ 902726 w 967735"/>
              <a:gd name="connsiteY1" fmla="*/ 1013929 h 1782461"/>
              <a:gd name="connsiteX2" fmla="*/ 952354 w 967735"/>
              <a:gd name="connsiteY2" fmla="*/ 1782461 h 1782461"/>
              <a:gd name="connsiteX3" fmla="*/ 165635 w 967735"/>
              <a:gd name="connsiteY3" fmla="*/ 1598672 h 1782461"/>
              <a:gd name="connsiteX4" fmla="*/ 165634 w 967735"/>
              <a:gd name="connsiteY4" fmla="*/ 1 h 1782461"/>
              <a:gd name="connsiteX0" fmla="*/ 165634 w 967735"/>
              <a:gd name="connsiteY0" fmla="*/ 1 h 1782461"/>
              <a:gd name="connsiteX1" fmla="*/ 965908 w 967735"/>
              <a:gd name="connsiteY1" fmla="*/ 956990 h 1782461"/>
              <a:gd name="connsiteX2" fmla="*/ 0 w 967735"/>
              <a:gd name="connsiteY2" fmla="*/ 149261 h 1782461"/>
              <a:gd name="connsiteX0" fmla="*/ 221788 w 1023889"/>
              <a:gd name="connsiteY0" fmla="*/ -1 h 1782459"/>
              <a:gd name="connsiteX1" fmla="*/ 958880 w 1023889"/>
              <a:gd name="connsiteY1" fmla="*/ 1013927 h 1782459"/>
              <a:gd name="connsiteX2" fmla="*/ 1008508 w 1023889"/>
              <a:gd name="connsiteY2" fmla="*/ 1782459 h 1782459"/>
              <a:gd name="connsiteX3" fmla="*/ 221789 w 1023889"/>
              <a:gd name="connsiteY3" fmla="*/ 1598670 h 1782459"/>
              <a:gd name="connsiteX4" fmla="*/ 221788 w 1023889"/>
              <a:gd name="connsiteY4" fmla="*/ -1 h 1782459"/>
              <a:gd name="connsiteX0" fmla="*/ 221788 w 1023889"/>
              <a:gd name="connsiteY0" fmla="*/ -1 h 1782459"/>
              <a:gd name="connsiteX1" fmla="*/ 1022062 w 1023889"/>
              <a:gd name="connsiteY1" fmla="*/ 956988 h 1782459"/>
              <a:gd name="connsiteX2" fmla="*/ 0 w 1023889"/>
              <a:gd name="connsiteY2" fmla="*/ 959995 h 1782459"/>
              <a:gd name="connsiteX0" fmla="*/ 221788 w 1013759"/>
              <a:gd name="connsiteY0" fmla="*/ 1 h 1782461"/>
              <a:gd name="connsiteX1" fmla="*/ 958880 w 1013759"/>
              <a:gd name="connsiteY1" fmla="*/ 1013929 h 1782461"/>
              <a:gd name="connsiteX2" fmla="*/ 1008508 w 1013759"/>
              <a:gd name="connsiteY2" fmla="*/ 1782461 h 1782461"/>
              <a:gd name="connsiteX3" fmla="*/ 221789 w 1013759"/>
              <a:gd name="connsiteY3" fmla="*/ 1598672 h 1782461"/>
              <a:gd name="connsiteX4" fmla="*/ 221788 w 1013759"/>
              <a:gd name="connsiteY4" fmla="*/ 1 h 1782461"/>
              <a:gd name="connsiteX0" fmla="*/ 221788 w 1013759"/>
              <a:gd name="connsiteY0" fmla="*/ 1 h 1782461"/>
              <a:gd name="connsiteX1" fmla="*/ 460839 w 1013759"/>
              <a:gd name="connsiteY1" fmla="*/ 797167 h 1782461"/>
              <a:gd name="connsiteX2" fmla="*/ 0 w 1013759"/>
              <a:gd name="connsiteY2" fmla="*/ 959997 h 1782461"/>
              <a:gd name="connsiteX0" fmla="*/ 2378361 w 3170332"/>
              <a:gd name="connsiteY0" fmla="*/ -1 h 1782459"/>
              <a:gd name="connsiteX1" fmla="*/ 3115453 w 3170332"/>
              <a:gd name="connsiteY1" fmla="*/ 1013927 h 1782459"/>
              <a:gd name="connsiteX2" fmla="*/ 3165081 w 3170332"/>
              <a:gd name="connsiteY2" fmla="*/ 1782459 h 1782459"/>
              <a:gd name="connsiteX3" fmla="*/ 2378362 w 3170332"/>
              <a:gd name="connsiteY3" fmla="*/ 1598670 h 1782459"/>
              <a:gd name="connsiteX4" fmla="*/ 2378361 w 3170332"/>
              <a:gd name="connsiteY4" fmla="*/ -1 h 1782459"/>
              <a:gd name="connsiteX0" fmla="*/ 2378361 w 3170332"/>
              <a:gd name="connsiteY0" fmla="*/ -1 h 1782459"/>
              <a:gd name="connsiteX1" fmla="*/ 2617412 w 3170332"/>
              <a:gd name="connsiteY1" fmla="*/ 797165 h 1782459"/>
              <a:gd name="connsiteX2" fmla="*/ 1 w 3170332"/>
              <a:gd name="connsiteY2" fmla="*/ 269592 h 1782459"/>
              <a:gd name="connsiteX0" fmla="*/ 2378360 w 3170331"/>
              <a:gd name="connsiteY0" fmla="*/ 1 h 1782461"/>
              <a:gd name="connsiteX1" fmla="*/ 3115452 w 3170331"/>
              <a:gd name="connsiteY1" fmla="*/ 1013929 h 1782461"/>
              <a:gd name="connsiteX2" fmla="*/ 3165080 w 3170331"/>
              <a:gd name="connsiteY2" fmla="*/ 1782461 h 1782461"/>
              <a:gd name="connsiteX3" fmla="*/ 2378361 w 3170331"/>
              <a:gd name="connsiteY3" fmla="*/ 1598672 h 1782461"/>
              <a:gd name="connsiteX4" fmla="*/ 2378360 w 3170331"/>
              <a:gd name="connsiteY4" fmla="*/ 1 h 1782461"/>
              <a:gd name="connsiteX0" fmla="*/ 2378360 w 3170331"/>
              <a:gd name="connsiteY0" fmla="*/ 1 h 1782461"/>
              <a:gd name="connsiteX1" fmla="*/ 1178733 w 3170331"/>
              <a:gd name="connsiteY1" fmla="*/ 605814 h 1782461"/>
              <a:gd name="connsiteX2" fmla="*/ 0 w 3170331"/>
              <a:gd name="connsiteY2" fmla="*/ 269594 h 1782461"/>
              <a:gd name="connsiteX0" fmla="*/ 2378360 w 3170331"/>
              <a:gd name="connsiteY0" fmla="*/ -1 h 1782459"/>
              <a:gd name="connsiteX1" fmla="*/ 3115452 w 3170331"/>
              <a:gd name="connsiteY1" fmla="*/ 1013927 h 1782459"/>
              <a:gd name="connsiteX2" fmla="*/ 3165080 w 3170331"/>
              <a:gd name="connsiteY2" fmla="*/ 1782459 h 1782459"/>
              <a:gd name="connsiteX3" fmla="*/ 2378361 w 3170331"/>
              <a:gd name="connsiteY3" fmla="*/ 1598670 h 1782459"/>
              <a:gd name="connsiteX4" fmla="*/ 2378360 w 3170331"/>
              <a:gd name="connsiteY4" fmla="*/ -1 h 1782459"/>
              <a:gd name="connsiteX0" fmla="*/ 2378360 w 3170331"/>
              <a:gd name="connsiteY0" fmla="*/ -1 h 1782459"/>
              <a:gd name="connsiteX1" fmla="*/ 1178733 w 3170331"/>
              <a:gd name="connsiteY1" fmla="*/ 605812 h 1782459"/>
              <a:gd name="connsiteX2" fmla="*/ 0 w 3170331"/>
              <a:gd name="connsiteY2" fmla="*/ 269592 h 1782459"/>
              <a:gd name="connsiteX0" fmla="*/ 2378360 w 3170331"/>
              <a:gd name="connsiteY0" fmla="*/ 1 h 1782461"/>
              <a:gd name="connsiteX1" fmla="*/ 3115452 w 3170331"/>
              <a:gd name="connsiteY1" fmla="*/ 1013929 h 1782461"/>
              <a:gd name="connsiteX2" fmla="*/ 3165080 w 3170331"/>
              <a:gd name="connsiteY2" fmla="*/ 1782461 h 1782461"/>
              <a:gd name="connsiteX3" fmla="*/ 2378361 w 3170331"/>
              <a:gd name="connsiteY3" fmla="*/ 1598672 h 1782461"/>
              <a:gd name="connsiteX4" fmla="*/ 2378360 w 3170331"/>
              <a:gd name="connsiteY4" fmla="*/ 1 h 1782461"/>
              <a:gd name="connsiteX0" fmla="*/ 2378360 w 3170331"/>
              <a:gd name="connsiteY0" fmla="*/ 1 h 1782461"/>
              <a:gd name="connsiteX1" fmla="*/ 1178733 w 3170331"/>
              <a:gd name="connsiteY1" fmla="*/ 605814 h 1782461"/>
              <a:gd name="connsiteX2" fmla="*/ 0 w 3170331"/>
              <a:gd name="connsiteY2" fmla="*/ 269594 h 1782461"/>
              <a:gd name="connsiteX0" fmla="*/ 2378360 w 3170331"/>
              <a:gd name="connsiteY0" fmla="*/ 79405 h 1861865"/>
              <a:gd name="connsiteX1" fmla="*/ 3115452 w 3170331"/>
              <a:gd name="connsiteY1" fmla="*/ 1093333 h 1861865"/>
              <a:gd name="connsiteX2" fmla="*/ 3165080 w 3170331"/>
              <a:gd name="connsiteY2" fmla="*/ 1861865 h 1861865"/>
              <a:gd name="connsiteX3" fmla="*/ 2378361 w 3170331"/>
              <a:gd name="connsiteY3" fmla="*/ 1678076 h 1861865"/>
              <a:gd name="connsiteX4" fmla="*/ 2378360 w 3170331"/>
              <a:gd name="connsiteY4" fmla="*/ 79405 h 1861865"/>
              <a:gd name="connsiteX0" fmla="*/ 2002331 w 3170331"/>
              <a:gd name="connsiteY0" fmla="*/ 1 h 1861865"/>
              <a:gd name="connsiteX1" fmla="*/ 1178733 w 3170331"/>
              <a:gd name="connsiteY1" fmla="*/ 685218 h 1861865"/>
              <a:gd name="connsiteX2" fmla="*/ 0 w 3170331"/>
              <a:gd name="connsiteY2" fmla="*/ 348998 h 1861865"/>
              <a:gd name="connsiteX0" fmla="*/ 2378360 w 3170331"/>
              <a:gd name="connsiteY0" fmla="*/ 79403 h 1861863"/>
              <a:gd name="connsiteX1" fmla="*/ 3115452 w 3170331"/>
              <a:gd name="connsiteY1" fmla="*/ 1093331 h 1861863"/>
              <a:gd name="connsiteX2" fmla="*/ 3165080 w 3170331"/>
              <a:gd name="connsiteY2" fmla="*/ 1861863 h 1861863"/>
              <a:gd name="connsiteX3" fmla="*/ 2378361 w 3170331"/>
              <a:gd name="connsiteY3" fmla="*/ 1678074 h 1861863"/>
              <a:gd name="connsiteX4" fmla="*/ 2378360 w 3170331"/>
              <a:gd name="connsiteY4" fmla="*/ 79403 h 1861863"/>
              <a:gd name="connsiteX0" fmla="*/ 2002331 w 3170331"/>
              <a:gd name="connsiteY0" fmla="*/ -1 h 1861863"/>
              <a:gd name="connsiteX1" fmla="*/ 966620 w 3170331"/>
              <a:gd name="connsiteY1" fmla="*/ 534399 h 1861863"/>
              <a:gd name="connsiteX2" fmla="*/ 0 w 3170331"/>
              <a:gd name="connsiteY2" fmla="*/ 348996 h 1861863"/>
              <a:gd name="connsiteX0" fmla="*/ 2016171 w 2808142"/>
              <a:gd name="connsiteY0" fmla="*/ 669881 h 2452341"/>
              <a:gd name="connsiteX1" fmla="*/ 2753263 w 2808142"/>
              <a:gd name="connsiteY1" fmla="*/ 1683809 h 2452341"/>
              <a:gd name="connsiteX2" fmla="*/ 2802891 w 2808142"/>
              <a:gd name="connsiteY2" fmla="*/ 2452341 h 2452341"/>
              <a:gd name="connsiteX3" fmla="*/ 2016172 w 2808142"/>
              <a:gd name="connsiteY3" fmla="*/ 2268552 h 2452341"/>
              <a:gd name="connsiteX4" fmla="*/ 2016171 w 2808142"/>
              <a:gd name="connsiteY4" fmla="*/ 669881 h 2452341"/>
              <a:gd name="connsiteX0" fmla="*/ 1640142 w 2808142"/>
              <a:gd name="connsiteY0" fmla="*/ 590477 h 2452341"/>
              <a:gd name="connsiteX1" fmla="*/ 604431 w 2808142"/>
              <a:gd name="connsiteY1" fmla="*/ 1124877 h 2452341"/>
              <a:gd name="connsiteX2" fmla="*/ 0 w 2808142"/>
              <a:gd name="connsiteY2" fmla="*/ 295 h 2452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08142" h="2452341" stroke="0" extrusionOk="0">
                <a:moveTo>
                  <a:pt x="2016171" y="669881"/>
                </a:moveTo>
                <a:cubicBezTo>
                  <a:pt x="2341759" y="669881"/>
                  <a:pt x="2634173" y="1072119"/>
                  <a:pt x="2753263" y="1683809"/>
                </a:cubicBezTo>
                <a:cubicBezTo>
                  <a:pt x="2800783" y="1927892"/>
                  <a:pt x="2817827" y="2191825"/>
                  <a:pt x="2802891" y="2452341"/>
                </a:cubicBezTo>
                <a:lnTo>
                  <a:pt x="2016172" y="2268552"/>
                </a:lnTo>
                <a:cubicBezTo>
                  <a:pt x="2016172" y="1735662"/>
                  <a:pt x="2016171" y="1202771"/>
                  <a:pt x="2016171" y="669881"/>
                </a:cubicBezTo>
                <a:close/>
              </a:path>
              <a:path w="2808142" h="2452341" fill="none">
                <a:moveTo>
                  <a:pt x="1640142" y="590477"/>
                </a:moveTo>
                <a:cubicBezTo>
                  <a:pt x="1965730" y="590477"/>
                  <a:pt x="918217" y="1099134"/>
                  <a:pt x="604431" y="1124877"/>
                </a:cubicBezTo>
                <a:cubicBezTo>
                  <a:pt x="456818" y="1107724"/>
                  <a:pt x="10749" y="-20970"/>
                  <a:pt x="0" y="295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1" name="Gruppe 10">
            <a:extLst>
              <a:ext uri="{FF2B5EF4-FFF2-40B4-BE49-F238E27FC236}">
                <a16:creationId xmlns:a16="http://schemas.microsoft.com/office/drawing/2014/main" id="{61E382DE-6ABE-4918-B925-E542D589B613}"/>
              </a:ext>
            </a:extLst>
          </p:cNvPr>
          <p:cNvGrpSpPr/>
          <p:nvPr/>
        </p:nvGrpSpPr>
        <p:grpSpPr>
          <a:xfrm rot="431424">
            <a:off x="6371447" y="3055165"/>
            <a:ext cx="923625" cy="1691081"/>
            <a:chOff x="6361298" y="3044805"/>
            <a:chExt cx="923625" cy="1691081"/>
          </a:xfrm>
        </p:grpSpPr>
        <p:sp>
          <p:nvSpPr>
            <p:cNvPr id="7" name="Ellipse 6">
              <a:extLst>
                <a:ext uri="{FF2B5EF4-FFF2-40B4-BE49-F238E27FC236}">
                  <a16:creationId xmlns:a16="http://schemas.microsoft.com/office/drawing/2014/main" id="{56EE8E4F-2495-4A80-A32E-8164423C81B8}"/>
                </a:ext>
              </a:extLst>
            </p:cNvPr>
            <p:cNvSpPr/>
            <p:nvPr/>
          </p:nvSpPr>
          <p:spPr>
            <a:xfrm rot="20709839" flipH="1">
              <a:off x="6361298" y="3069324"/>
              <a:ext cx="923625" cy="1666562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3">
              <p14:nvContentPartPr>
                <p14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14:cNvPr>
                <p14:cNvContentPartPr/>
                <p14:nvPr/>
              </p14:nvContentPartPr>
              <p14:xfrm rot="20709839" flipH="1">
                <a:off x="6796218" y="3067041"/>
                <a:ext cx="415970" cy="1558810"/>
              </p14:xfrm>
            </p:contentPart>
          </mc:Choice>
          <mc:Fallback xmlns="">
            <p:pic>
              <p:nvPicPr>
                <p:cNvPr id="8" name="Håndskrift 7">
                  <a:extLst>
                    <a:ext uri="{FF2B5EF4-FFF2-40B4-BE49-F238E27FC236}">
                      <a16:creationId xmlns:a16="http://schemas.microsoft.com/office/drawing/2014/main" id="{ED727C35-D5D3-491E-988E-E2BF64A85B01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 rot="20709839">
                  <a:off x="6733607" y="3004041"/>
                  <a:ext cx="541553" cy="16844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5">
              <p14:nvContentPartPr>
                <p14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14:cNvPr>
                <p14:cNvContentPartPr/>
                <p14:nvPr/>
              </p14:nvContentPartPr>
              <p14:xfrm rot="20709839" flipH="1">
                <a:off x="6874771" y="3044805"/>
                <a:ext cx="366101" cy="1428419"/>
              </p14:xfrm>
            </p:contentPart>
          </mc:Choice>
          <mc:Fallback xmlns="">
            <p:pic>
              <p:nvPicPr>
                <p:cNvPr id="9" name="Håndskrift 8">
                  <a:extLst>
                    <a:ext uri="{FF2B5EF4-FFF2-40B4-BE49-F238E27FC236}">
                      <a16:creationId xmlns:a16="http://schemas.microsoft.com/office/drawing/2014/main" id="{201C6A0E-3A6C-4EB3-8175-7CFD973D376E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 rot="20709839">
                  <a:off x="6866131" y="3035808"/>
                  <a:ext cx="383740" cy="144605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296" name="Håndskrift 295">
                  <a:extLst>
                    <a:ext uri="{FF2B5EF4-FFF2-40B4-BE49-F238E27FC236}">
                      <a16:creationId xmlns:a16="http://schemas.microsoft.com/office/drawing/2014/main" id="{7617CE95-9AA1-4532-8592-B052EB587BE9}"/>
                    </a:ext>
                  </a:extLst>
                </p14:cNvPr>
                <p14:cNvContentPartPr/>
                <p14:nvPr/>
              </p14:nvContentPartPr>
              <p14:xfrm flipH="1">
                <a:off x="6406741" y="4724236"/>
                <a:ext cx="319" cy="360"/>
              </p14:xfrm>
            </p:contentPart>
          </mc:Choice>
          <mc:Fallback xmlns="">
            <p:pic>
              <p:nvPicPr>
                <p:cNvPr id="296" name="Håndskrift 295">
                  <a:extLst>
                    <a:ext uri="{FF2B5EF4-FFF2-40B4-BE49-F238E27FC236}">
                      <a16:creationId xmlns:a16="http://schemas.microsoft.com/office/drawing/2014/main" id="{7617CE95-9AA1-4532-8592-B052EB587BE9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 flipH="1">
                  <a:off x="6399085" y="4715236"/>
                  <a:ext cx="15950" cy="1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8" name="Gruppe 337">
            <a:extLst>
              <a:ext uri="{FF2B5EF4-FFF2-40B4-BE49-F238E27FC236}">
                <a16:creationId xmlns:a16="http://schemas.microsoft.com/office/drawing/2014/main" id="{F384C5E1-A21B-419F-A900-45FCAC699505}"/>
              </a:ext>
            </a:extLst>
          </p:cNvPr>
          <p:cNvGrpSpPr/>
          <p:nvPr/>
        </p:nvGrpSpPr>
        <p:grpSpPr>
          <a:xfrm rot="20730472">
            <a:off x="3943936" y="1555502"/>
            <a:ext cx="305173" cy="473239"/>
            <a:chOff x="2820664" y="496340"/>
            <a:chExt cx="449313" cy="696761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339" name="Håndskrift 338">
                  <a:extLst>
                    <a:ext uri="{FF2B5EF4-FFF2-40B4-BE49-F238E27FC236}">
                      <a16:creationId xmlns:a16="http://schemas.microsoft.com/office/drawing/2014/main" id="{B26F1419-0741-4ABB-A875-92DF59ABF180}"/>
                    </a:ext>
                  </a:extLst>
                </p14:cNvPr>
                <p14:cNvContentPartPr/>
                <p14:nvPr/>
              </p14:nvContentPartPr>
              <p14:xfrm rot="581570">
                <a:off x="2923097" y="496340"/>
                <a:ext cx="346880" cy="554627"/>
              </p14:xfrm>
            </p:contentPart>
          </mc:Choice>
          <mc:Fallback xmlns="">
            <p:pic>
              <p:nvPicPr>
                <p:cNvPr id="339" name="Håndskrift 338">
                  <a:extLst>
                    <a:ext uri="{FF2B5EF4-FFF2-40B4-BE49-F238E27FC236}">
                      <a16:creationId xmlns:a16="http://schemas.microsoft.com/office/drawing/2014/main" id="{B26F1419-0741-4ABB-A875-92DF59ABF180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 rot="581570">
                  <a:off x="2904561" y="477782"/>
                  <a:ext cx="383951" cy="5917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340" name="Håndskrift 339">
                  <a:extLst>
                    <a:ext uri="{FF2B5EF4-FFF2-40B4-BE49-F238E27FC236}">
                      <a16:creationId xmlns:a16="http://schemas.microsoft.com/office/drawing/2014/main" id="{863D6DD1-8B54-434F-B28C-6DCB29A24531}"/>
                    </a:ext>
                  </a:extLst>
                </p14:cNvPr>
                <p14:cNvContentPartPr/>
                <p14:nvPr/>
              </p14:nvContentPartPr>
              <p14:xfrm rot="581570">
                <a:off x="2820664" y="1192741"/>
                <a:ext cx="360" cy="360"/>
              </p14:xfrm>
            </p:contentPart>
          </mc:Choice>
          <mc:Fallback xmlns="">
            <p:pic>
              <p:nvPicPr>
                <p:cNvPr id="340" name="Håndskrift 339">
                  <a:extLst>
                    <a:ext uri="{FF2B5EF4-FFF2-40B4-BE49-F238E27FC236}">
                      <a16:creationId xmlns:a16="http://schemas.microsoft.com/office/drawing/2014/main" id="{863D6DD1-8B54-434F-B28C-6DCB29A24531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 rot="581570">
                  <a:off x="2795104" y="1167181"/>
                  <a:ext cx="50760" cy="5076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14" name="Bue 84">
            <a:extLst>
              <a:ext uri="{FF2B5EF4-FFF2-40B4-BE49-F238E27FC236}">
                <a16:creationId xmlns:a16="http://schemas.microsoft.com/office/drawing/2014/main" id="{C87419D5-3AC3-4ADD-983C-BE45AAED443F}"/>
              </a:ext>
            </a:extLst>
          </p:cNvPr>
          <p:cNvSpPr>
            <a:spLocks noChangeAspect="1"/>
          </p:cNvSpPr>
          <p:nvPr/>
        </p:nvSpPr>
        <p:spPr>
          <a:xfrm rot="11376957" flipV="1">
            <a:off x="5622891" y="2421038"/>
            <a:ext cx="1297616" cy="1591517"/>
          </a:xfrm>
          <a:custGeom>
            <a:avLst/>
            <a:gdLst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3" fmla="*/ 791971 w 1583941"/>
              <a:gd name="connsiteY3" fmla="*/ 1598671 h 3197342"/>
              <a:gd name="connsiteX4" fmla="*/ 791970 w 1583941"/>
              <a:gd name="connsiteY4" fmla="*/ 0 h 3197342"/>
              <a:gd name="connsiteX0" fmla="*/ 791970 w 1583941"/>
              <a:gd name="connsiteY0" fmla="*/ 0 h 3197342"/>
              <a:gd name="connsiteX1" fmla="*/ 1529062 w 1583941"/>
              <a:gd name="connsiteY1" fmla="*/ 1013928 h 3197342"/>
              <a:gd name="connsiteX2" fmla="*/ 1578690 w 1583941"/>
              <a:gd name="connsiteY2" fmla="*/ 1782460 h 3197342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1407839 w 1413090"/>
              <a:gd name="connsiteY2" fmla="*/ 1782460 h 1782460"/>
              <a:gd name="connsiteX3" fmla="*/ 621120 w 1413090"/>
              <a:gd name="connsiteY3" fmla="*/ 1598671 h 1782460"/>
              <a:gd name="connsiteX4" fmla="*/ 621119 w 1413090"/>
              <a:gd name="connsiteY4" fmla="*/ 0 h 1782460"/>
              <a:gd name="connsiteX0" fmla="*/ 621119 w 1413090"/>
              <a:gd name="connsiteY0" fmla="*/ 0 h 1782460"/>
              <a:gd name="connsiteX1" fmla="*/ 1358211 w 1413090"/>
              <a:gd name="connsiteY1" fmla="*/ 1013928 h 1782460"/>
              <a:gd name="connsiteX2" fmla="*/ 0 w 1413090"/>
              <a:gd name="connsiteY2" fmla="*/ 1124267 h 1782460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786719 w 791970"/>
              <a:gd name="connsiteY2" fmla="*/ 1782460 h 2377241"/>
              <a:gd name="connsiteX3" fmla="*/ 0 w 791970"/>
              <a:gd name="connsiteY3" fmla="*/ 1598671 h 2377241"/>
              <a:gd name="connsiteX4" fmla="*/ -1 w 791970"/>
              <a:gd name="connsiteY4" fmla="*/ 0 h 2377241"/>
              <a:gd name="connsiteX0" fmla="*/ -1 w 791970"/>
              <a:gd name="connsiteY0" fmla="*/ 0 h 2377241"/>
              <a:gd name="connsiteX1" fmla="*/ 737091 w 791970"/>
              <a:gd name="connsiteY1" fmla="*/ 1013928 h 2377241"/>
              <a:gd name="connsiteX2" fmla="*/ 117238 w 791970"/>
              <a:gd name="connsiteY2" fmla="*/ 2377241 h 2377241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786720 w 791971"/>
              <a:gd name="connsiteY2" fmla="*/ 1782460 h 2772542"/>
              <a:gd name="connsiteX3" fmla="*/ 1 w 791971"/>
              <a:gd name="connsiteY3" fmla="*/ 1598671 h 2772542"/>
              <a:gd name="connsiteX4" fmla="*/ 0 w 791971"/>
              <a:gd name="connsiteY4" fmla="*/ 0 h 2772542"/>
              <a:gd name="connsiteX0" fmla="*/ 0 w 791971"/>
              <a:gd name="connsiteY0" fmla="*/ 0 h 2772542"/>
              <a:gd name="connsiteX1" fmla="*/ 737092 w 791971"/>
              <a:gd name="connsiteY1" fmla="*/ 1013928 h 2772542"/>
              <a:gd name="connsiteX2" fmla="*/ 607245 w 791971"/>
              <a:gd name="connsiteY2" fmla="*/ 2772541 h 2772542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6720 w 791971"/>
              <a:gd name="connsiteY2" fmla="*/ 1782460 h 2659045"/>
              <a:gd name="connsiteX3" fmla="*/ 1 w 791971"/>
              <a:gd name="connsiteY3" fmla="*/ 1598671 h 2659045"/>
              <a:gd name="connsiteX4" fmla="*/ 0 w 791971"/>
              <a:gd name="connsiteY4" fmla="*/ 0 h 2659045"/>
              <a:gd name="connsiteX0" fmla="*/ 0 w 791971"/>
              <a:gd name="connsiteY0" fmla="*/ 0 h 2659045"/>
              <a:gd name="connsiteX1" fmla="*/ 737092 w 791971"/>
              <a:gd name="connsiteY1" fmla="*/ 1013928 h 2659045"/>
              <a:gd name="connsiteX2" fmla="*/ 78957 w 791971"/>
              <a:gd name="connsiteY2" fmla="*/ 2659044 h 2659045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1141572 w 1146823"/>
              <a:gd name="connsiteY2" fmla="*/ 1782460 h 1782460"/>
              <a:gd name="connsiteX3" fmla="*/ 354853 w 1146823"/>
              <a:gd name="connsiteY3" fmla="*/ 1598671 h 1782460"/>
              <a:gd name="connsiteX4" fmla="*/ 354852 w 1146823"/>
              <a:gd name="connsiteY4" fmla="*/ 0 h 1782460"/>
              <a:gd name="connsiteX0" fmla="*/ 354852 w 1146823"/>
              <a:gd name="connsiteY0" fmla="*/ 0 h 1782460"/>
              <a:gd name="connsiteX1" fmla="*/ 1091944 w 1146823"/>
              <a:gd name="connsiteY1" fmla="*/ 1013928 h 1782460"/>
              <a:gd name="connsiteX2" fmla="*/ 0 w 1146823"/>
              <a:gd name="connsiteY2" fmla="*/ 1104031 h 1782460"/>
              <a:gd name="connsiteX0" fmla="*/ 354852 w 1224925"/>
              <a:gd name="connsiteY0" fmla="*/ 0 h 1782460"/>
              <a:gd name="connsiteX1" fmla="*/ 1091944 w 1224925"/>
              <a:gd name="connsiteY1" fmla="*/ 1013928 h 1782460"/>
              <a:gd name="connsiteX2" fmla="*/ 1141572 w 1224925"/>
              <a:gd name="connsiteY2" fmla="*/ 1782460 h 1782460"/>
              <a:gd name="connsiteX3" fmla="*/ 354853 w 1224925"/>
              <a:gd name="connsiteY3" fmla="*/ 1598671 h 1782460"/>
              <a:gd name="connsiteX4" fmla="*/ 354852 w 1224925"/>
              <a:gd name="connsiteY4" fmla="*/ 0 h 1782460"/>
              <a:gd name="connsiteX0" fmla="*/ 354852 w 1224925"/>
              <a:gd name="connsiteY0" fmla="*/ 0 h 1782460"/>
              <a:gd name="connsiteX1" fmla="*/ 1223611 w 1224925"/>
              <a:gd name="connsiteY1" fmla="*/ 1228918 h 1782460"/>
              <a:gd name="connsiteX2" fmla="*/ 0 w 1224925"/>
              <a:gd name="connsiteY2" fmla="*/ 1104031 h 1782460"/>
              <a:gd name="connsiteX0" fmla="*/ 153127 w 1023446"/>
              <a:gd name="connsiteY0" fmla="*/ 0 h 1782460"/>
              <a:gd name="connsiteX1" fmla="*/ 890219 w 1023446"/>
              <a:gd name="connsiteY1" fmla="*/ 1013928 h 1782460"/>
              <a:gd name="connsiteX2" fmla="*/ 939847 w 1023446"/>
              <a:gd name="connsiteY2" fmla="*/ 1782460 h 1782460"/>
              <a:gd name="connsiteX3" fmla="*/ 153128 w 1023446"/>
              <a:gd name="connsiteY3" fmla="*/ 1598671 h 1782460"/>
              <a:gd name="connsiteX4" fmla="*/ 153127 w 1023446"/>
              <a:gd name="connsiteY4" fmla="*/ 0 h 1782460"/>
              <a:gd name="connsiteX0" fmla="*/ 153127 w 1023446"/>
              <a:gd name="connsiteY0" fmla="*/ 0 h 1782460"/>
              <a:gd name="connsiteX1" fmla="*/ 1021886 w 1023446"/>
              <a:gd name="connsiteY1" fmla="*/ 1228918 h 1782460"/>
              <a:gd name="connsiteX2" fmla="*/ 0 w 1023446"/>
              <a:gd name="connsiteY2" fmla="*/ 1044621 h 1782460"/>
              <a:gd name="connsiteX0" fmla="*/ 44178 w 914669"/>
              <a:gd name="connsiteY0" fmla="*/ 0 h 1782460"/>
              <a:gd name="connsiteX1" fmla="*/ 781270 w 914669"/>
              <a:gd name="connsiteY1" fmla="*/ 1013928 h 1782460"/>
              <a:gd name="connsiteX2" fmla="*/ 830898 w 914669"/>
              <a:gd name="connsiteY2" fmla="*/ 1782460 h 1782460"/>
              <a:gd name="connsiteX3" fmla="*/ 44179 w 914669"/>
              <a:gd name="connsiteY3" fmla="*/ 1598671 h 1782460"/>
              <a:gd name="connsiteX4" fmla="*/ 44178 w 914669"/>
              <a:gd name="connsiteY4" fmla="*/ 0 h 1782460"/>
              <a:gd name="connsiteX0" fmla="*/ 44178 w 914669"/>
              <a:gd name="connsiteY0" fmla="*/ 0 h 1782460"/>
              <a:gd name="connsiteX1" fmla="*/ 912937 w 914669"/>
              <a:gd name="connsiteY1" fmla="*/ 1228918 h 1782460"/>
              <a:gd name="connsiteX2" fmla="*/ 0 w 914669"/>
              <a:gd name="connsiteY2" fmla="*/ 1584599 h 1782460"/>
              <a:gd name="connsiteX0" fmla="*/ 0 w 870753"/>
              <a:gd name="connsiteY0" fmla="*/ 0 h 2494661"/>
              <a:gd name="connsiteX1" fmla="*/ 737092 w 870753"/>
              <a:gd name="connsiteY1" fmla="*/ 1013928 h 2494661"/>
              <a:gd name="connsiteX2" fmla="*/ 786720 w 870753"/>
              <a:gd name="connsiteY2" fmla="*/ 1782460 h 2494661"/>
              <a:gd name="connsiteX3" fmla="*/ 1 w 870753"/>
              <a:gd name="connsiteY3" fmla="*/ 1598671 h 2494661"/>
              <a:gd name="connsiteX4" fmla="*/ 0 w 870753"/>
              <a:gd name="connsiteY4" fmla="*/ 0 h 2494661"/>
              <a:gd name="connsiteX0" fmla="*/ 0 w 870753"/>
              <a:gd name="connsiteY0" fmla="*/ 0 h 2494661"/>
              <a:gd name="connsiteX1" fmla="*/ 868759 w 870753"/>
              <a:gd name="connsiteY1" fmla="*/ 1228918 h 2494661"/>
              <a:gd name="connsiteX2" fmla="*/ 83826 w 870753"/>
              <a:gd name="connsiteY2" fmla="*/ 2494660 h 2494661"/>
              <a:gd name="connsiteX0" fmla="*/ 0 w 791971"/>
              <a:gd name="connsiteY0" fmla="*/ 0 h 2494659"/>
              <a:gd name="connsiteX1" fmla="*/ 737092 w 791971"/>
              <a:gd name="connsiteY1" fmla="*/ 1013928 h 2494659"/>
              <a:gd name="connsiteX2" fmla="*/ 786720 w 791971"/>
              <a:gd name="connsiteY2" fmla="*/ 1782460 h 2494659"/>
              <a:gd name="connsiteX3" fmla="*/ 1 w 791971"/>
              <a:gd name="connsiteY3" fmla="*/ 1598671 h 2494659"/>
              <a:gd name="connsiteX4" fmla="*/ 0 w 791971"/>
              <a:gd name="connsiteY4" fmla="*/ 0 h 2494659"/>
              <a:gd name="connsiteX0" fmla="*/ 0 w 791971"/>
              <a:gd name="connsiteY0" fmla="*/ 0 h 2494659"/>
              <a:gd name="connsiteX1" fmla="*/ 776613 w 791971"/>
              <a:gd name="connsiteY1" fmla="*/ 1344118 h 2494659"/>
              <a:gd name="connsiteX2" fmla="*/ 83826 w 791971"/>
              <a:gd name="connsiteY2" fmla="*/ 2494660 h 2494659"/>
              <a:gd name="connsiteX0" fmla="*/ 0 w 791971"/>
              <a:gd name="connsiteY0" fmla="*/ 0 h 2494661"/>
              <a:gd name="connsiteX1" fmla="*/ 737092 w 791971"/>
              <a:gd name="connsiteY1" fmla="*/ 1013928 h 2494661"/>
              <a:gd name="connsiteX2" fmla="*/ 786720 w 791971"/>
              <a:gd name="connsiteY2" fmla="*/ 1782460 h 2494661"/>
              <a:gd name="connsiteX3" fmla="*/ 1 w 791971"/>
              <a:gd name="connsiteY3" fmla="*/ 1598671 h 2494661"/>
              <a:gd name="connsiteX4" fmla="*/ 0 w 791971"/>
              <a:gd name="connsiteY4" fmla="*/ 0 h 2494661"/>
              <a:gd name="connsiteX0" fmla="*/ 0 w 791971"/>
              <a:gd name="connsiteY0" fmla="*/ 0 h 2494661"/>
              <a:gd name="connsiteX1" fmla="*/ 547356 w 791971"/>
              <a:gd name="connsiteY1" fmla="*/ 1439548 h 2494661"/>
              <a:gd name="connsiteX2" fmla="*/ 83826 w 791971"/>
              <a:gd name="connsiteY2" fmla="*/ 2494660 h 2494661"/>
              <a:gd name="connsiteX0" fmla="*/ 0 w 791971"/>
              <a:gd name="connsiteY0" fmla="*/ 0 h 2669441"/>
              <a:gd name="connsiteX1" fmla="*/ 737092 w 791971"/>
              <a:gd name="connsiteY1" fmla="*/ 1013928 h 2669441"/>
              <a:gd name="connsiteX2" fmla="*/ 786720 w 791971"/>
              <a:gd name="connsiteY2" fmla="*/ 1782460 h 2669441"/>
              <a:gd name="connsiteX3" fmla="*/ 1 w 791971"/>
              <a:gd name="connsiteY3" fmla="*/ 1598671 h 2669441"/>
              <a:gd name="connsiteX4" fmla="*/ 0 w 791971"/>
              <a:gd name="connsiteY4" fmla="*/ 0 h 2669441"/>
              <a:gd name="connsiteX0" fmla="*/ 0 w 791971"/>
              <a:gd name="connsiteY0" fmla="*/ 0 h 2669441"/>
              <a:gd name="connsiteX1" fmla="*/ 547356 w 791971"/>
              <a:gd name="connsiteY1" fmla="*/ 1439548 h 2669441"/>
              <a:gd name="connsiteX2" fmla="*/ 237546 w 791971"/>
              <a:gd name="connsiteY2" fmla="*/ 2669442 h 2669441"/>
              <a:gd name="connsiteX0" fmla="*/ 0 w 791971"/>
              <a:gd name="connsiteY0" fmla="*/ 0 h 2669443"/>
              <a:gd name="connsiteX1" fmla="*/ 737092 w 791971"/>
              <a:gd name="connsiteY1" fmla="*/ 1013928 h 2669443"/>
              <a:gd name="connsiteX2" fmla="*/ 786720 w 791971"/>
              <a:gd name="connsiteY2" fmla="*/ 1782460 h 2669443"/>
              <a:gd name="connsiteX3" fmla="*/ 1 w 791971"/>
              <a:gd name="connsiteY3" fmla="*/ 1598671 h 2669443"/>
              <a:gd name="connsiteX4" fmla="*/ 0 w 791971"/>
              <a:gd name="connsiteY4" fmla="*/ 0 h 2669443"/>
              <a:gd name="connsiteX0" fmla="*/ 0 w 791971"/>
              <a:gd name="connsiteY0" fmla="*/ 0 h 2669443"/>
              <a:gd name="connsiteX1" fmla="*/ 765102 w 791971"/>
              <a:gd name="connsiteY1" fmla="*/ 1201329 h 2669443"/>
              <a:gd name="connsiteX2" fmla="*/ 237546 w 791971"/>
              <a:gd name="connsiteY2" fmla="*/ 2669442 h 2669443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090525"/>
              <a:gd name="connsiteX1" fmla="*/ 737092 w 791971"/>
              <a:gd name="connsiteY1" fmla="*/ 1013928 h 2090525"/>
              <a:gd name="connsiteX2" fmla="*/ 786720 w 791971"/>
              <a:gd name="connsiteY2" fmla="*/ 1782460 h 2090525"/>
              <a:gd name="connsiteX3" fmla="*/ 1 w 791971"/>
              <a:gd name="connsiteY3" fmla="*/ 1598671 h 2090525"/>
              <a:gd name="connsiteX4" fmla="*/ 0 w 791971"/>
              <a:gd name="connsiteY4" fmla="*/ 0 h 2090525"/>
              <a:gd name="connsiteX0" fmla="*/ 0 w 791971"/>
              <a:gd name="connsiteY0" fmla="*/ 0 h 2090525"/>
              <a:gd name="connsiteX1" fmla="*/ 765102 w 791971"/>
              <a:gd name="connsiteY1" fmla="*/ 1201329 h 2090525"/>
              <a:gd name="connsiteX2" fmla="*/ 377305 w 791971"/>
              <a:gd name="connsiteY2" fmla="*/ 2090525 h 2090525"/>
              <a:gd name="connsiteX0" fmla="*/ 0 w 791971"/>
              <a:gd name="connsiteY0" fmla="*/ 0 h 2600369"/>
              <a:gd name="connsiteX1" fmla="*/ 737092 w 791971"/>
              <a:gd name="connsiteY1" fmla="*/ 1013928 h 2600369"/>
              <a:gd name="connsiteX2" fmla="*/ 786720 w 791971"/>
              <a:gd name="connsiteY2" fmla="*/ 1782460 h 2600369"/>
              <a:gd name="connsiteX3" fmla="*/ 1 w 791971"/>
              <a:gd name="connsiteY3" fmla="*/ 1598671 h 2600369"/>
              <a:gd name="connsiteX4" fmla="*/ 0 w 791971"/>
              <a:gd name="connsiteY4" fmla="*/ 0 h 2600369"/>
              <a:gd name="connsiteX0" fmla="*/ 0 w 791971"/>
              <a:gd name="connsiteY0" fmla="*/ 0 h 2600369"/>
              <a:gd name="connsiteX1" fmla="*/ 765102 w 791971"/>
              <a:gd name="connsiteY1" fmla="*/ 1201329 h 2600369"/>
              <a:gd name="connsiteX2" fmla="*/ 659125 w 791971"/>
              <a:gd name="connsiteY2" fmla="*/ 2600369 h 2600369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232326 w 1259195"/>
              <a:gd name="connsiteY1" fmla="*/ 1201329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979012 w 1259195"/>
              <a:gd name="connsiteY1" fmla="*/ 1330408 h 1782460"/>
              <a:gd name="connsiteX2" fmla="*/ 0 w 1259195"/>
              <a:gd name="connsiteY2" fmla="*/ 1766032 h 1782460"/>
              <a:gd name="connsiteX0" fmla="*/ 467224 w 1259195"/>
              <a:gd name="connsiteY0" fmla="*/ 0 h 1782460"/>
              <a:gd name="connsiteX1" fmla="*/ 1204316 w 1259195"/>
              <a:gd name="connsiteY1" fmla="*/ 1013928 h 1782460"/>
              <a:gd name="connsiteX2" fmla="*/ 1253944 w 1259195"/>
              <a:gd name="connsiteY2" fmla="*/ 1782460 h 1782460"/>
              <a:gd name="connsiteX3" fmla="*/ 467225 w 1259195"/>
              <a:gd name="connsiteY3" fmla="*/ 1598671 h 1782460"/>
              <a:gd name="connsiteX4" fmla="*/ 467224 w 1259195"/>
              <a:gd name="connsiteY4" fmla="*/ 0 h 1782460"/>
              <a:gd name="connsiteX0" fmla="*/ 467224 w 1259195"/>
              <a:gd name="connsiteY0" fmla="*/ 0 h 1782460"/>
              <a:gd name="connsiteX1" fmla="*/ 1184206 w 1259195"/>
              <a:gd name="connsiteY1" fmla="*/ 1314834 h 1782460"/>
              <a:gd name="connsiteX2" fmla="*/ 0 w 1259195"/>
              <a:gd name="connsiteY2" fmla="*/ 1766032 h 1782460"/>
              <a:gd name="connsiteX0" fmla="*/ 255484 w 1047455"/>
              <a:gd name="connsiteY0" fmla="*/ 0 h 1790954"/>
              <a:gd name="connsiteX1" fmla="*/ 992576 w 1047455"/>
              <a:gd name="connsiteY1" fmla="*/ 1013928 h 1790954"/>
              <a:gd name="connsiteX2" fmla="*/ 1042204 w 1047455"/>
              <a:gd name="connsiteY2" fmla="*/ 1782460 h 1790954"/>
              <a:gd name="connsiteX3" fmla="*/ 255485 w 1047455"/>
              <a:gd name="connsiteY3" fmla="*/ 1598671 h 1790954"/>
              <a:gd name="connsiteX4" fmla="*/ 255484 w 1047455"/>
              <a:gd name="connsiteY4" fmla="*/ 0 h 1790954"/>
              <a:gd name="connsiteX0" fmla="*/ 255484 w 1047455"/>
              <a:gd name="connsiteY0" fmla="*/ 0 h 1790954"/>
              <a:gd name="connsiteX1" fmla="*/ 972466 w 1047455"/>
              <a:gd name="connsiteY1" fmla="*/ 1314834 h 1790954"/>
              <a:gd name="connsiteX2" fmla="*/ 0 w 1047455"/>
              <a:gd name="connsiteY2" fmla="*/ 1790953 h 1790954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885846 w 960835"/>
              <a:gd name="connsiteY1" fmla="*/ 1314834 h 1782460"/>
              <a:gd name="connsiteX2" fmla="*/ 0 w 960835"/>
              <a:gd name="connsiteY2" fmla="*/ 1761426 h 1782460"/>
              <a:gd name="connsiteX0" fmla="*/ 168864 w 960835"/>
              <a:gd name="connsiteY0" fmla="*/ 0 h 1782460"/>
              <a:gd name="connsiteX1" fmla="*/ 905956 w 960835"/>
              <a:gd name="connsiteY1" fmla="*/ 1013928 h 1782460"/>
              <a:gd name="connsiteX2" fmla="*/ 955584 w 960835"/>
              <a:gd name="connsiteY2" fmla="*/ 1782460 h 1782460"/>
              <a:gd name="connsiteX3" fmla="*/ 168865 w 960835"/>
              <a:gd name="connsiteY3" fmla="*/ 1598671 h 1782460"/>
              <a:gd name="connsiteX4" fmla="*/ 168864 w 960835"/>
              <a:gd name="connsiteY4" fmla="*/ 0 h 1782460"/>
              <a:gd name="connsiteX0" fmla="*/ 168864 w 960835"/>
              <a:gd name="connsiteY0" fmla="*/ 0 h 1782460"/>
              <a:gd name="connsiteX1" fmla="*/ 651395 w 960835"/>
              <a:gd name="connsiteY1" fmla="*/ 1406410 h 1782460"/>
              <a:gd name="connsiteX2" fmla="*/ 0 w 960835"/>
              <a:gd name="connsiteY2" fmla="*/ 176142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891885 w 1201325"/>
              <a:gd name="connsiteY1" fmla="*/ 1406410 h 1782460"/>
              <a:gd name="connsiteX2" fmla="*/ 0 w 1201325"/>
              <a:gd name="connsiteY2" fmla="*/ 1627196 h 1782460"/>
              <a:gd name="connsiteX0" fmla="*/ 409354 w 1201325"/>
              <a:gd name="connsiteY0" fmla="*/ 0 h 1782460"/>
              <a:gd name="connsiteX1" fmla="*/ 1146446 w 1201325"/>
              <a:gd name="connsiteY1" fmla="*/ 1013928 h 1782460"/>
              <a:gd name="connsiteX2" fmla="*/ 1196074 w 1201325"/>
              <a:gd name="connsiteY2" fmla="*/ 1782460 h 1782460"/>
              <a:gd name="connsiteX3" fmla="*/ 409355 w 1201325"/>
              <a:gd name="connsiteY3" fmla="*/ 1598671 h 1782460"/>
              <a:gd name="connsiteX4" fmla="*/ 409354 w 1201325"/>
              <a:gd name="connsiteY4" fmla="*/ 0 h 1782460"/>
              <a:gd name="connsiteX0" fmla="*/ 409354 w 1201325"/>
              <a:gd name="connsiteY0" fmla="*/ 0 h 1782460"/>
              <a:gd name="connsiteX1" fmla="*/ 1068332 w 1201325"/>
              <a:gd name="connsiteY1" fmla="*/ 1281526 h 1782460"/>
              <a:gd name="connsiteX2" fmla="*/ 0 w 1201325"/>
              <a:gd name="connsiteY2" fmla="*/ 1627196 h 1782460"/>
              <a:gd name="connsiteX0" fmla="*/ 253694 w 1045665"/>
              <a:gd name="connsiteY0" fmla="*/ 0 h 1782460"/>
              <a:gd name="connsiteX1" fmla="*/ 990786 w 1045665"/>
              <a:gd name="connsiteY1" fmla="*/ 1013928 h 1782460"/>
              <a:gd name="connsiteX2" fmla="*/ 1040414 w 1045665"/>
              <a:gd name="connsiteY2" fmla="*/ 1782460 h 1782460"/>
              <a:gd name="connsiteX3" fmla="*/ 253695 w 1045665"/>
              <a:gd name="connsiteY3" fmla="*/ 1598671 h 1782460"/>
              <a:gd name="connsiteX4" fmla="*/ 253694 w 1045665"/>
              <a:gd name="connsiteY4" fmla="*/ 0 h 1782460"/>
              <a:gd name="connsiteX0" fmla="*/ 253694 w 1045665"/>
              <a:gd name="connsiteY0" fmla="*/ 0 h 1782460"/>
              <a:gd name="connsiteX1" fmla="*/ 912672 w 1045665"/>
              <a:gd name="connsiteY1" fmla="*/ 1281526 h 1782460"/>
              <a:gd name="connsiteX2" fmla="*/ 0 w 1045665"/>
              <a:gd name="connsiteY2" fmla="*/ 1579311 h 1782460"/>
              <a:gd name="connsiteX0" fmla="*/ 0 w 791971"/>
              <a:gd name="connsiteY0" fmla="*/ 0 h 1782460"/>
              <a:gd name="connsiteX1" fmla="*/ 737092 w 791971"/>
              <a:gd name="connsiteY1" fmla="*/ 1013928 h 1782460"/>
              <a:gd name="connsiteX2" fmla="*/ 786720 w 791971"/>
              <a:gd name="connsiteY2" fmla="*/ 1782460 h 1782460"/>
              <a:gd name="connsiteX3" fmla="*/ 1 w 791971"/>
              <a:gd name="connsiteY3" fmla="*/ 1598671 h 1782460"/>
              <a:gd name="connsiteX4" fmla="*/ 0 w 791971"/>
              <a:gd name="connsiteY4" fmla="*/ 0 h 1782460"/>
              <a:gd name="connsiteX0" fmla="*/ 0 w 791971"/>
              <a:gd name="connsiteY0" fmla="*/ 0 h 1782460"/>
              <a:gd name="connsiteX1" fmla="*/ 658978 w 791971"/>
              <a:gd name="connsiteY1" fmla="*/ 1281526 h 1782460"/>
              <a:gd name="connsiteX2" fmla="*/ 632252 w 791971"/>
              <a:gd name="connsiteY2" fmla="*/ 703749 h 1782460"/>
              <a:gd name="connsiteX0" fmla="*/ 0 w 1194732"/>
              <a:gd name="connsiteY0" fmla="*/ 0 h 1782460"/>
              <a:gd name="connsiteX1" fmla="*/ 737092 w 1194732"/>
              <a:gd name="connsiteY1" fmla="*/ 1013928 h 1782460"/>
              <a:gd name="connsiteX2" fmla="*/ 786720 w 1194732"/>
              <a:gd name="connsiteY2" fmla="*/ 1782460 h 1782460"/>
              <a:gd name="connsiteX3" fmla="*/ 1 w 1194732"/>
              <a:gd name="connsiteY3" fmla="*/ 1598671 h 1782460"/>
              <a:gd name="connsiteX4" fmla="*/ 0 w 1194732"/>
              <a:gd name="connsiteY4" fmla="*/ 0 h 1782460"/>
              <a:gd name="connsiteX0" fmla="*/ 0 w 1194732"/>
              <a:gd name="connsiteY0" fmla="*/ 0 h 1782460"/>
              <a:gd name="connsiteX1" fmla="*/ 658978 w 1194732"/>
              <a:gd name="connsiteY1" fmla="*/ 1281526 h 1782460"/>
              <a:gd name="connsiteX2" fmla="*/ 1194561 w 1194732"/>
              <a:gd name="connsiteY2" fmla="*/ 1951 h 1782460"/>
              <a:gd name="connsiteX0" fmla="*/ 0 w 1194926"/>
              <a:gd name="connsiteY0" fmla="*/ 12145 h 1794605"/>
              <a:gd name="connsiteX1" fmla="*/ 737092 w 1194926"/>
              <a:gd name="connsiteY1" fmla="*/ 1026073 h 1794605"/>
              <a:gd name="connsiteX2" fmla="*/ 786720 w 1194926"/>
              <a:gd name="connsiteY2" fmla="*/ 1794605 h 1794605"/>
              <a:gd name="connsiteX3" fmla="*/ 1 w 1194926"/>
              <a:gd name="connsiteY3" fmla="*/ 1610816 h 1794605"/>
              <a:gd name="connsiteX4" fmla="*/ 0 w 1194926"/>
              <a:gd name="connsiteY4" fmla="*/ 12145 h 1794605"/>
              <a:gd name="connsiteX0" fmla="*/ 0 w 1194926"/>
              <a:gd name="connsiteY0" fmla="*/ 12145 h 1794605"/>
              <a:gd name="connsiteX1" fmla="*/ 928057 w 1194926"/>
              <a:gd name="connsiteY1" fmla="*/ 491155 h 1794605"/>
              <a:gd name="connsiteX2" fmla="*/ 1194561 w 1194926"/>
              <a:gd name="connsiteY2" fmla="*/ 14096 h 1794605"/>
              <a:gd name="connsiteX0" fmla="*/ 0 w 1194926"/>
              <a:gd name="connsiteY0" fmla="*/ 0 h 1782460"/>
              <a:gd name="connsiteX1" fmla="*/ 737092 w 1194926"/>
              <a:gd name="connsiteY1" fmla="*/ 1013928 h 1782460"/>
              <a:gd name="connsiteX2" fmla="*/ 786720 w 1194926"/>
              <a:gd name="connsiteY2" fmla="*/ 1782460 h 1782460"/>
              <a:gd name="connsiteX3" fmla="*/ 1 w 1194926"/>
              <a:gd name="connsiteY3" fmla="*/ 1598671 h 1782460"/>
              <a:gd name="connsiteX4" fmla="*/ 0 w 1194926"/>
              <a:gd name="connsiteY4" fmla="*/ 0 h 1782460"/>
              <a:gd name="connsiteX0" fmla="*/ 0 w 1194926"/>
              <a:gd name="connsiteY0" fmla="*/ 0 h 1782460"/>
              <a:gd name="connsiteX1" fmla="*/ 928057 w 1194926"/>
              <a:gd name="connsiteY1" fmla="*/ 479010 h 1782460"/>
              <a:gd name="connsiteX2" fmla="*/ 1194561 w 1194926"/>
              <a:gd name="connsiteY2" fmla="*/ 1951 h 1782460"/>
              <a:gd name="connsiteX0" fmla="*/ 0 w 943987"/>
              <a:gd name="connsiteY0" fmla="*/ 1304967 h 3087427"/>
              <a:gd name="connsiteX1" fmla="*/ 737092 w 943987"/>
              <a:gd name="connsiteY1" fmla="*/ 2318895 h 3087427"/>
              <a:gd name="connsiteX2" fmla="*/ 786720 w 943987"/>
              <a:gd name="connsiteY2" fmla="*/ 3087427 h 3087427"/>
              <a:gd name="connsiteX3" fmla="*/ 1 w 943987"/>
              <a:gd name="connsiteY3" fmla="*/ 2903638 h 3087427"/>
              <a:gd name="connsiteX4" fmla="*/ 0 w 943987"/>
              <a:gd name="connsiteY4" fmla="*/ 1304967 h 3087427"/>
              <a:gd name="connsiteX0" fmla="*/ 0 w 943987"/>
              <a:gd name="connsiteY0" fmla="*/ 1304967 h 3087427"/>
              <a:gd name="connsiteX1" fmla="*/ 928057 w 943987"/>
              <a:gd name="connsiteY1" fmla="*/ 1783977 h 3087427"/>
              <a:gd name="connsiteX2" fmla="*/ 891931 w 943987"/>
              <a:gd name="connsiteY2" fmla="*/ 163 h 3087427"/>
              <a:gd name="connsiteX0" fmla="*/ 0 w 962073"/>
              <a:gd name="connsiteY0" fmla="*/ 1305063 h 3087523"/>
              <a:gd name="connsiteX1" fmla="*/ 737092 w 962073"/>
              <a:gd name="connsiteY1" fmla="*/ 2318991 h 3087523"/>
              <a:gd name="connsiteX2" fmla="*/ 786720 w 962073"/>
              <a:gd name="connsiteY2" fmla="*/ 3087523 h 3087523"/>
              <a:gd name="connsiteX3" fmla="*/ 1 w 962073"/>
              <a:gd name="connsiteY3" fmla="*/ 2903734 h 3087523"/>
              <a:gd name="connsiteX4" fmla="*/ 0 w 962073"/>
              <a:gd name="connsiteY4" fmla="*/ 1305063 h 3087523"/>
              <a:gd name="connsiteX0" fmla="*/ 0 w 962073"/>
              <a:gd name="connsiteY0" fmla="*/ 1305063 h 3087523"/>
              <a:gd name="connsiteX1" fmla="*/ 948698 w 962073"/>
              <a:gd name="connsiteY1" fmla="*/ 1025145 h 3087523"/>
              <a:gd name="connsiteX2" fmla="*/ 891931 w 962073"/>
              <a:gd name="connsiteY2" fmla="*/ 259 h 3087523"/>
              <a:gd name="connsiteX0" fmla="*/ 0 w 962073"/>
              <a:gd name="connsiteY0" fmla="*/ 1305065 h 3087525"/>
              <a:gd name="connsiteX1" fmla="*/ 737092 w 962073"/>
              <a:gd name="connsiteY1" fmla="*/ 2318993 h 3087525"/>
              <a:gd name="connsiteX2" fmla="*/ 786720 w 962073"/>
              <a:gd name="connsiteY2" fmla="*/ 3087525 h 3087525"/>
              <a:gd name="connsiteX3" fmla="*/ 1 w 962073"/>
              <a:gd name="connsiteY3" fmla="*/ 2903736 h 3087525"/>
              <a:gd name="connsiteX4" fmla="*/ 0 w 962073"/>
              <a:gd name="connsiteY4" fmla="*/ 1305065 h 3087525"/>
              <a:gd name="connsiteX0" fmla="*/ 0 w 962073"/>
              <a:gd name="connsiteY0" fmla="*/ 1305065 h 3087525"/>
              <a:gd name="connsiteX1" fmla="*/ 948698 w 962073"/>
              <a:gd name="connsiteY1" fmla="*/ 1025147 h 3087525"/>
              <a:gd name="connsiteX2" fmla="*/ 891931 w 962073"/>
              <a:gd name="connsiteY2" fmla="*/ 261 h 3087525"/>
              <a:gd name="connsiteX0" fmla="*/ 0 w 1648628"/>
              <a:gd name="connsiteY0" fmla="*/ 1419027 h 3201487"/>
              <a:gd name="connsiteX1" fmla="*/ 737092 w 1648628"/>
              <a:gd name="connsiteY1" fmla="*/ 2432955 h 3201487"/>
              <a:gd name="connsiteX2" fmla="*/ 786720 w 1648628"/>
              <a:gd name="connsiteY2" fmla="*/ 3201487 h 3201487"/>
              <a:gd name="connsiteX3" fmla="*/ 1 w 1648628"/>
              <a:gd name="connsiteY3" fmla="*/ 3017698 h 3201487"/>
              <a:gd name="connsiteX4" fmla="*/ 0 w 1648628"/>
              <a:gd name="connsiteY4" fmla="*/ 1419027 h 3201487"/>
              <a:gd name="connsiteX0" fmla="*/ 0 w 1648628"/>
              <a:gd name="connsiteY0" fmla="*/ 1419027 h 3201487"/>
              <a:gd name="connsiteX1" fmla="*/ 948698 w 1648628"/>
              <a:gd name="connsiteY1" fmla="*/ 1139109 h 3201487"/>
              <a:gd name="connsiteX2" fmla="*/ 1648499 w 1648628"/>
              <a:gd name="connsiteY2" fmla="*/ 239 h 3201487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642"/>
              <a:gd name="connsiteY0" fmla="*/ 1419100 h 3201560"/>
              <a:gd name="connsiteX1" fmla="*/ 737092 w 1648642"/>
              <a:gd name="connsiteY1" fmla="*/ 2433028 h 3201560"/>
              <a:gd name="connsiteX2" fmla="*/ 786720 w 1648642"/>
              <a:gd name="connsiteY2" fmla="*/ 3201560 h 3201560"/>
              <a:gd name="connsiteX3" fmla="*/ 1 w 1648642"/>
              <a:gd name="connsiteY3" fmla="*/ 3017771 h 3201560"/>
              <a:gd name="connsiteX4" fmla="*/ 0 w 1648642"/>
              <a:gd name="connsiteY4" fmla="*/ 1419100 h 3201560"/>
              <a:gd name="connsiteX0" fmla="*/ 0 w 1648642"/>
              <a:gd name="connsiteY0" fmla="*/ 1419100 h 3201560"/>
              <a:gd name="connsiteX1" fmla="*/ 948698 w 1648642"/>
              <a:gd name="connsiteY1" fmla="*/ 1139182 h 3201560"/>
              <a:gd name="connsiteX2" fmla="*/ 1648499 w 1648642"/>
              <a:gd name="connsiteY2" fmla="*/ 312 h 3201560"/>
              <a:gd name="connsiteX0" fmla="*/ 0 w 1648590"/>
              <a:gd name="connsiteY0" fmla="*/ 1419842 h 3202302"/>
              <a:gd name="connsiteX1" fmla="*/ 737092 w 1648590"/>
              <a:gd name="connsiteY1" fmla="*/ 2433770 h 3202302"/>
              <a:gd name="connsiteX2" fmla="*/ 786720 w 1648590"/>
              <a:gd name="connsiteY2" fmla="*/ 3202302 h 3202302"/>
              <a:gd name="connsiteX3" fmla="*/ 1 w 1648590"/>
              <a:gd name="connsiteY3" fmla="*/ 3018513 h 3202302"/>
              <a:gd name="connsiteX4" fmla="*/ 0 w 1648590"/>
              <a:gd name="connsiteY4" fmla="*/ 1419842 h 3202302"/>
              <a:gd name="connsiteX0" fmla="*/ 0 w 1648590"/>
              <a:gd name="connsiteY0" fmla="*/ 1419842 h 3202302"/>
              <a:gd name="connsiteX1" fmla="*/ 610360 w 1648590"/>
              <a:gd name="connsiteY1" fmla="*/ 376812 h 3202302"/>
              <a:gd name="connsiteX2" fmla="*/ 1648499 w 1648590"/>
              <a:gd name="connsiteY2" fmla="*/ 1054 h 3202302"/>
              <a:gd name="connsiteX0" fmla="*/ 0 w 791971"/>
              <a:gd name="connsiteY0" fmla="*/ 2903290 h 4685750"/>
              <a:gd name="connsiteX1" fmla="*/ 737092 w 791971"/>
              <a:gd name="connsiteY1" fmla="*/ 3917218 h 4685750"/>
              <a:gd name="connsiteX2" fmla="*/ 786720 w 791971"/>
              <a:gd name="connsiteY2" fmla="*/ 4685750 h 4685750"/>
              <a:gd name="connsiteX3" fmla="*/ 1 w 791971"/>
              <a:gd name="connsiteY3" fmla="*/ 4501961 h 4685750"/>
              <a:gd name="connsiteX4" fmla="*/ 0 w 791971"/>
              <a:gd name="connsiteY4" fmla="*/ 2903290 h 4685750"/>
              <a:gd name="connsiteX0" fmla="*/ 0 w 791971"/>
              <a:gd name="connsiteY0" fmla="*/ 2903290 h 4685750"/>
              <a:gd name="connsiteX1" fmla="*/ 610360 w 791971"/>
              <a:gd name="connsiteY1" fmla="*/ 1860260 h 4685750"/>
              <a:gd name="connsiteX2" fmla="*/ 357539 w 791971"/>
              <a:gd name="connsiteY2" fmla="*/ 187 h 4685750"/>
              <a:gd name="connsiteX0" fmla="*/ 0 w 941036"/>
              <a:gd name="connsiteY0" fmla="*/ 2903224 h 4685684"/>
              <a:gd name="connsiteX1" fmla="*/ 737092 w 941036"/>
              <a:gd name="connsiteY1" fmla="*/ 3917152 h 4685684"/>
              <a:gd name="connsiteX2" fmla="*/ 786720 w 941036"/>
              <a:gd name="connsiteY2" fmla="*/ 4685684 h 4685684"/>
              <a:gd name="connsiteX3" fmla="*/ 1 w 941036"/>
              <a:gd name="connsiteY3" fmla="*/ 4501895 h 4685684"/>
              <a:gd name="connsiteX4" fmla="*/ 0 w 941036"/>
              <a:gd name="connsiteY4" fmla="*/ 2903224 h 4685684"/>
              <a:gd name="connsiteX0" fmla="*/ 0 w 941036"/>
              <a:gd name="connsiteY0" fmla="*/ 2903224 h 4685684"/>
              <a:gd name="connsiteX1" fmla="*/ 928290 w 941036"/>
              <a:gd name="connsiteY1" fmla="*/ 2874688 h 4685684"/>
              <a:gd name="connsiteX2" fmla="*/ 357539 w 941036"/>
              <a:gd name="connsiteY2" fmla="*/ 121 h 4685684"/>
              <a:gd name="connsiteX0" fmla="*/ 0 w 943937"/>
              <a:gd name="connsiteY0" fmla="*/ 1567287 h 3349747"/>
              <a:gd name="connsiteX1" fmla="*/ 737092 w 943937"/>
              <a:gd name="connsiteY1" fmla="*/ 2581215 h 3349747"/>
              <a:gd name="connsiteX2" fmla="*/ 786720 w 943937"/>
              <a:gd name="connsiteY2" fmla="*/ 3349747 h 3349747"/>
              <a:gd name="connsiteX3" fmla="*/ 1 w 943937"/>
              <a:gd name="connsiteY3" fmla="*/ 3165958 h 3349747"/>
              <a:gd name="connsiteX4" fmla="*/ 0 w 943937"/>
              <a:gd name="connsiteY4" fmla="*/ 1567287 h 3349747"/>
              <a:gd name="connsiteX0" fmla="*/ 0 w 943937"/>
              <a:gd name="connsiteY0" fmla="*/ 1567287 h 3349747"/>
              <a:gd name="connsiteX1" fmla="*/ 928290 w 943937"/>
              <a:gd name="connsiteY1" fmla="*/ 1538751 h 3349747"/>
              <a:gd name="connsiteX2" fmla="*/ 496543 w 943937"/>
              <a:gd name="connsiteY2" fmla="*/ 229 h 3349747"/>
              <a:gd name="connsiteX0" fmla="*/ 0 w 943088"/>
              <a:gd name="connsiteY0" fmla="*/ 1685597 h 3468057"/>
              <a:gd name="connsiteX1" fmla="*/ 737092 w 943088"/>
              <a:gd name="connsiteY1" fmla="*/ 2699525 h 3468057"/>
              <a:gd name="connsiteX2" fmla="*/ 786720 w 943088"/>
              <a:gd name="connsiteY2" fmla="*/ 3468057 h 3468057"/>
              <a:gd name="connsiteX3" fmla="*/ 1 w 943088"/>
              <a:gd name="connsiteY3" fmla="*/ 3284268 h 3468057"/>
              <a:gd name="connsiteX4" fmla="*/ 0 w 943088"/>
              <a:gd name="connsiteY4" fmla="*/ 1685597 h 3468057"/>
              <a:gd name="connsiteX0" fmla="*/ 0 w 943088"/>
              <a:gd name="connsiteY0" fmla="*/ 1685597 h 3468057"/>
              <a:gd name="connsiteX1" fmla="*/ 928290 w 943088"/>
              <a:gd name="connsiteY1" fmla="*/ 1657061 h 3468057"/>
              <a:gd name="connsiteX2" fmla="*/ 461489 w 943088"/>
              <a:gd name="connsiteY2" fmla="*/ 211 h 3468057"/>
              <a:gd name="connsiteX0" fmla="*/ 0 w 1844373"/>
              <a:gd name="connsiteY0" fmla="*/ 745935 h 2528395"/>
              <a:gd name="connsiteX1" fmla="*/ 737092 w 1844373"/>
              <a:gd name="connsiteY1" fmla="*/ 1759863 h 2528395"/>
              <a:gd name="connsiteX2" fmla="*/ 786720 w 1844373"/>
              <a:gd name="connsiteY2" fmla="*/ 2528395 h 2528395"/>
              <a:gd name="connsiteX3" fmla="*/ 1 w 1844373"/>
              <a:gd name="connsiteY3" fmla="*/ 2344606 h 2528395"/>
              <a:gd name="connsiteX4" fmla="*/ 0 w 1844373"/>
              <a:gd name="connsiteY4" fmla="*/ 745935 h 2528395"/>
              <a:gd name="connsiteX0" fmla="*/ 0 w 1844373"/>
              <a:gd name="connsiteY0" fmla="*/ 745935 h 2528395"/>
              <a:gd name="connsiteX1" fmla="*/ 928290 w 1844373"/>
              <a:gd name="connsiteY1" fmla="*/ 717399 h 2528395"/>
              <a:gd name="connsiteX2" fmla="*/ 1844268 w 1844373"/>
              <a:gd name="connsiteY2" fmla="*/ 513 h 2528395"/>
              <a:gd name="connsiteX0" fmla="*/ 0 w 939224"/>
              <a:gd name="connsiteY0" fmla="*/ 31204 h 2192366"/>
              <a:gd name="connsiteX1" fmla="*/ 737092 w 939224"/>
              <a:gd name="connsiteY1" fmla="*/ 1045132 h 2192366"/>
              <a:gd name="connsiteX2" fmla="*/ 786720 w 939224"/>
              <a:gd name="connsiteY2" fmla="*/ 1813664 h 2192366"/>
              <a:gd name="connsiteX3" fmla="*/ 1 w 939224"/>
              <a:gd name="connsiteY3" fmla="*/ 1629875 h 2192366"/>
              <a:gd name="connsiteX4" fmla="*/ 0 w 939224"/>
              <a:gd name="connsiteY4" fmla="*/ 31204 h 2192366"/>
              <a:gd name="connsiteX0" fmla="*/ 0 w 939224"/>
              <a:gd name="connsiteY0" fmla="*/ 31204 h 2192366"/>
              <a:gd name="connsiteX1" fmla="*/ 928290 w 939224"/>
              <a:gd name="connsiteY1" fmla="*/ 2668 h 2192366"/>
              <a:gd name="connsiteX2" fmla="*/ 233314 w 939224"/>
              <a:gd name="connsiteY2" fmla="*/ 2192367 h 2192366"/>
              <a:gd name="connsiteX0" fmla="*/ 0 w 981649"/>
              <a:gd name="connsiteY0" fmla="*/ 0 h 2161163"/>
              <a:gd name="connsiteX1" fmla="*/ 737092 w 981649"/>
              <a:gd name="connsiteY1" fmla="*/ 1013928 h 2161163"/>
              <a:gd name="connsiteX2" fmla="*/ 786720 w 981649"/>
              <a:gd name="connsiteY2" fmla="*/ 1782460 h 2161163"/>
              <a:gd name="connsiteX3" fmla="*/ 1 w 981649"/>
              <a:gd name="connsiteY3" fmla="*/ 1598671 h 2161163"/>
              <a:gd name="connsiteX4" fmla="*/ 0 w 981649"/>
              <a:gd name="connsiteY4" fmla="*/ 0 h 2161163"/>
              <a:gd name="connsiteX0" fmla="*/ 0 w 981649"/>
              <a:gd name="connsiteY0" fmla="*/ 0 h 2161163"/>
              <a:gd name="connsiteX1" fmla="*/ 971227 w 981649"/>
              <a:gd name="connsiteY1" fmla="*/ 598294 h 2161163"/>
              <a:gd name="connsiteX2" fmla="*/ 233314 w 981649"/>
              <a:gd name="connsiteY2" fmla="*/ 2161163 h 2161163"/>
              <a:gd name="connsiteX0" fmla="*/ 61877 w 1040986"/>
              <a:gd name="connsiteY0" fmla="*/ 0 h 1782459"/>
              <a:gd name="connsiteX1" fmla="*/ 798969 w 1040986"/>
              <a:gd name="connsiteY1" fmla="*/ 1013928 h 1782459"/>
              <a:gd name="connsiteX2" fmla="*/ 848597 w 1040986"/>
              <a:gd name="connsiteY2" fmla="*/ 1782460 h 1782459"/>
              <a:gd name="connsiteX3" fmla="*/ 61878 w 1040986"/>
              <a:gd name="connsiteY3" fmla="*/ 1598671 h 1782459"/>
              <a:gd name="connsiteX4" fmla="*/ 61877 w 1040986"/>
              <a:gd name="connsiteY4" fmla="*/ 0 h 1782459"/>
              <a:gd name="connsiteX0" fmla="*/ 61877 w 1040986"/>
              <a:gd name="connsiteY0" fmla="*/ 0 h 1782459"/>
              <a:gd name="connsiteX1" fmla="*/ 1033104 w 1040986"/>
              <a:gd name="connsiteY1" fmla="*/ 598294 h 1782459"/>
              <a:gd name="connsiteX2" fmla="*/ 0 w 1040986"/>
              <a:gd name="connsiteY2" fmla="*/ 679842 h 1782459"/>
              <a:gd name="connsiteX0" fmla="*/ 61877 w 1036712"/>
              <a:gd name="connsiteY0" fmla="*/ 0 h 1782461"/>
              <a:gd name="connsiteX1" fmla="*/ 798969 w 1036712"/>
              <a:gd name="connsiteY1" fmla="*/ 1013928 h 1782461"/>
              <a:gd name="connsiteX2" fmla="*/ 848597 w 1036712"/>
              <a:gd name="connsiteY2" fmla="*/ 1782460 h 1782461"/>
              <a:gd name="connsiteX3" fmla="*/ 61878 w 1036712"/>
              <a:gd name="connsiteY3" fmla="*/ 1598671 h 1782461"/>
              <a:gd name="connsiteX4" fmla="*/ 61877 w 1036712"/>
              <a:gd name="connsiteY4" fmla="*/ 0 h 1782461"/>
              <a:gd name="connsiteX0" fmla="*/ 61877 w 1036712"/>
              <a:gd name="connsiteY0" fmla="*/ 0 h 1782461"/>
              <a:gd name="connsiteX1" fmla="*/ 1028801 w 1036712"/>
              <a:gd name="connsiteY1" fmla="*/ 686611 h 1782461"/>
              <a:gd name="connsiteX2" fmla="*/ 0 w 1036712"/>
              <a:gd name="connsiteY2" fmla="*/ 679842 h 1782461"/>
              <a:gd name="connsiteX0" fmla="*/ 61877 w 1036712"/>
              <a:gd name="connsiteY0" fmla="*/ 0 h 1782459"/>
              <a:gd name="connsiteX1" fmla="*/ 798969 w 1036712"/>
              <a:gd name="connsiteY1" fmla="*/ 1013928 h 1782459"/>
              <a:gd name="connsiteX2" fmla="*/ 848597 w 1036712"/>
              <a:gd name="connsiteY2" fmla="*/ 1782460 h 1782459"/>
              <a:gd name="connsiteX3" fmla="*/ 61878 w 1036712"/>
              <a:gd name="connsiteY3" fmla="*/ 1598671 h 1782459"/>
              <a:gd name="connsiteX4" fmla="*/ 61877 w 1036712"/>
              <a:gd name="connsiteY4" fmla="*/ 0 h 1782459"/>
              <a:gd name="connsiteX0" fmla="*/ 61877 w 1036712"/>
              <a:gd name="connsiteY0" fmla="*/ 0 h 1782459"/>
              <a:gd name="connsiteX1" fmla="*/ 1028801 w 1036712"/>
              <a:gd name="connsiteY1" fmla="*/ 686611 h 1782459"/>
              <a:gd name="connsiteX2" fmla="*/ 0 w 1036712"/>
              <a:gd name="connsiteY2" fmla="*/ 679842 h 1782459"/>
              <a:gd name="connsiteX0" fmla="*/ 61877 w 1028882"/>
              <a:gd name="connsiteY0" fmla="*/ 0 h 1782461"/>
              <a:gd name="connsiteX1" fmla="*/ 798969 w 1028882"/>
              <a:gd name="connsiteY1" fmla="*/ 1013928 h 1782461"/>
              <a:gd name="connsiteX2" fmla="*/ 848597 w 1028882"/>
              <a:gd name="connsiteY2" fmla="*/ 1782460 h 1782461"/>
              <a:gd name="connsiteX3" fmla="*/ 61878 w 1028882"/>
              <a:gd name="connsiteY3" fmla="*/ 1598671 h 1782461"/>
              <a:gd name="connsiteX4" fmla="*/ 61877 w 1028882"/>
              <a:gd name="connsiteY4" fmla="*/ 0 h 1782461"/>
              <a:gd name="connsiteX0" fmla="*/ 61877 w 1028882"/>
              <a:gd name="connsiteY0" fmla="*/ 0 h 1782461"/>
              <a:gd name="connsiteX1" fmla="*/ 1028801 w 1028882"/>
              <a:gd name="connsiteY1" fmla="*/ 686611 h 1782461"/>
              <a:gd name="connsiteX2" fmla="*/ 0 w 1028882"/>
              <a:gd name="connsiteY2" fmla="*/ 679842 h 1782461"/>
              <a:gd name="connsiteX0" fmla="*/ 0 w 967031"/>
              <a:gd name="connsiteY0" fmla="*/ 0 h 2190038"/>
              <a:gd name="connsiteX1" fmla="*/ 737092 w 967031"/>
              <a:gd name="connsiteY1" fmla="*/ 1013928 h 2190038"/>
              <a:gd name="connsiteX2" fmla="*/ 786720 w 967031"/>
              <a:gd name="connsiteY2" fmla="*/ 1782460 h 2190038"/>
              <a:gd name="connsiteX3" fmla="*/ 1 w 967031"/>
              <a:gd name="connsiteY3" fmla="*/ 1598671 h 2190038"/>
              <a:gd name="connsiteX4" fmla="*/ 0 w 967031"/>
              <a:gd name="connsiteY4" fmla="*/ 0 h 2190038"/>
              <a:gd name="connsiteX0" fmla="*/ 0 w 967031"/>
              <a:gd name="connsiteY0" fmla="*/ 0 h 2190038"/>
              <a:gd name="connsiteX1" fmla="*/ 966924 w 967031"/>
              <a:gd name="connsiteY1" fmla="*/ 686611 h 2190038"/>
              <a:gd name="connsiteX2" fmla="*/ 191092 w 967031"/>
              <a:gd name="connsiteY2" fmla="*/ 2190037 h 2190038"/>
              <a:gd name="connsiteX0" fmla="*/ 0 w 836596"/>
              <a:gd name="connsiteY0" fmla="*/ 0 h 2190036"/>
              <a:gd name="connsiteX1" fmla="*/ 737092 w 836596"/>
              <a:gd name="connsiteY1" fmla="*/ 1013928 h 2190036"/>
              <a:gd name="connsiteX2" fmla="*/ 786720 w 836596"/>
              <a:gd name="connsiteY2" fmla="*/ 1782460 h 2190036"/>
              <a:gd name="connsiteX3" fmla="*/ 1 w 836596"/>
              <a:gd name="connsiteY3" fmla="*/ 1598671 h 2190036"/>
              <a:gd name="connsiteX4" fmla="*/ 0 w 836596"/>
              <a:gd name="connsiteY4" fmla="*/ 0 h 2190036"/>
              <a:gd name="connsiteX0" fmla="*/ 0 w 836596"/>
              <a:gd name="connsiteY0" fmla="*/ 0 h 2190036"/>
              <a:gd name="connsiteX1" fmla="*/ 836467 w 836596"/>
              <a:gd name="connsiteY1" fmla="*/ 1185356 h 2190036"/>
              <a:gd name="connsiteX2" fmla="*/ 191092 w 836596"/>
              <a:gd name="connsiteY2" fmla="*/ 2190037 h 2190036"/>
              <a:gd name="connsiteX0" fmla="*/ 170538 w 1007088"/>
              <a:gd name="connsiteY0" fmla="*/ 0 h 2070572"/>
              <a:gd name="connsiteX1" fmla="*/ 907630 w 1007088"/>
              <a:gd name="connsiteY1" fmla="*/ 1013928 h 2070572"/>
              <a:gd name="connsiteX2" fmla="*/ 957258 w 1007088"/>
              <a:gd name="connsiteY2" fmla="*/ 1782460 h 2070572"/>
              <a:gd name="connsiteX3" fmla="*/ 170539 w 1007088"/>
              <a:gd name="connsiteY3" fmla="*/ 1598671 h 2070572"/>
              <a:gd name="connsiteX4" fmla="*/ 170538 w 1007088"/>
              <a:gd name="connsiteY4" fmla="*/ 0 h 2070572"/>
              <a:gd name="connsiteX0" fmla="*/ 170538 w 1007088"/>
              <a:gd name="connsiteY0" fmla="*/ 0 h 2070572"/>
              <a:gd name="connsiteX1" fmla="*/ 1007005 w 1007088"/>
              <a:gd name="connsiteY1" fmla="*/ 1185356 h 2070572"/>
              <a:gd name="connsiteX2" fmla="*/ 0 w 1007088"/>
              <a:gd name="connsiteY2" fmla="*/ 2070573 h 2070572"/>
              <a:gd name="connsiteX0" fmla="*/ 371695 w 1208230"/>
              <a:gd name="connsiteY0" fmla="*/ 0 h 1782461"/>
              <a:gd name="connsiteX1" fmla="*/ 1108787 w 1208230"/>
              <a:gd name="connsiteY1" fmla="*/ 1013928 h 1782461"/>
              <a:gd name="connsiteX2" fmla="*/ 1158415 w 1208230"/>
              <a:gd name="connsiteY2" fmla="*/ 1782460 h 1782461"/>
              <a:gd name="connsiteX3" fmla="*/ 371696 w 1208230"/>
              <a:gd name="connsiteY3" fmla="*/ 1598671 h 1782461"/>
              <a:gd name="connsiteX4" fmla="*/ 371695 w 1208230"/>
              <a:gd name="connsiteY4" fmla="*/ 0 h 1782461"/>
              <a:gd name="connsiteX0" fmla="*/ 371695 w 1208230"/>
              <a:gd name="connsiteY0" fmla="*/ 0 h 1782461"/>
              <a:gd name="connsiteX1" fmla="*/ 1208162 w 1208230"/>
              <a:gd name="connsiteY1" fmla="*/ 1185356 h 1782461"/>
              <a:gd name="connsiteX2" fmla="*/ 0 w 1208230"/>
              <a:gd name="connsiteY2" fmla="*/ 1691359 h 1782461"/>
              <a:gd name="connsiteX0" fmla="*/ 371695 w 1454828"/>
              <a:gd name="connsiteY0" fmla="*/ 0 h 1782459"/>
              <a:gd name="connsiteX1" fmla="*/ 1108787 w 1454828"/>
              <a:gd name="connsiteY1" fmla="*/ 1013928 h 1782459"/>
              <a:gd name="connsiteX2" fmla="*/ 1158415 w 1454828"/>
              <a:gd name="connsiteY2" fmla="*/ 1782460 h 1782459"/>
              <a:gd name="connsiteX3" fmla="*/ 371696 w 1454828"/>
              <a:gd name="connsiteY3" fmla="*/ 1598671 h 1782459"/>
              <a:gd name="connsiteX4" fmla="*/ 371695 w 1454828"/>
              <a:gd name="connsiteY4" fmla="*/ 0 h 1782459"/>
              <a:gd name="connsiteX0" fmla="*/ 371695 w 1454828"/>
              <a:gd name="connsiteY0" fmla="*/ 0 h 1782459"/>
              <a:gd name="connsiteX1" fmla="*/ 1454771 w 1454828"/>
              <a:gd name="connsiteY1" fmla="*/ 697784 h 1782459"/>
              <a:gd name="connsiteX2" fmla="*/ 0 w 1454828"/>
              <a:gd name="connsiteY2" fmla="*/ 1691359 h 1782459"/>
              <a:gd name="connsiteX0" fmla="*/ 438336 w 1521466"/>
              <a:gd name="connsiteY0" fmla="*/ 0 h 1782461"/>
              <a:gd name="connsiteX1" fmla="*/ 1175428 w 1521466"/>
              <a:gd name="connsiteY1" fmla="*/ 1013928 h 1782461"/>
              <a:gd name="connsiteX2" fmla="*/ 1225056 w 1521466"/>
              <a:gd name="connsiteY2" fmla="*/ 1782460 h 1782461"/>
              <a:gd name="connsiteX3" fmla="*/ 438337 w 1521466"/>
              <a:gd name="connsiteY3" fmla="*/ 1598671 h 1782461"/>
              <a:gd name="connsiteX4" fmla="*/ 438336 w 1521466"/>
              <a:gd name="connsiteY4" fmla="*/ 0 h 1782461"/>
              <a:gd name="connsiteX0" fmla="*/ 438336 w 1521466"/>
              <a:gd name="connsiteY0" fmla="*/ 0 h 1782461"/>
              <a:gd name="connsiteX1" fmla="*/ 1521412 w 1521466"/>
              <a:gd name="connsiteY1" fmla="*/ 697784 h 1782461"/>
              <a:gd name="connsiteX2" fmla="*/ 0 w 1521466"/>
              <a:gd name="connsiteY2" fmla="*/ 681897 h 1782461"/>
              <a:gd name="connsiteX0" fmla="*/ 438336 w 1608357"/>
              <a:gd name="connsiteY0" fmla="*/ 68860 h 1851319"/>
              <a:gd name="connsiteX1" fmla="*/ 1175428 w 1608357"/>
              <a:gd name="connsiteY1" fmla="*/ 1082788 h 1851319"/>
              <a:gd name="connsiteX2" fmla="*/ 1225056 w 1608357"/>
              <a:gd name="connsiteY2" fmla="*/ 1851320 h 1851319"/>
              <a:gd name="connsiteX3" fmla="*/ 438337 w 1608357"/>
              <a:gd name="connsiteY3" fmla="*/ 1667531 h 1851319"/>
              <a:gd name="connsiteX4" fmla="*/ 438336 w 1608357"/>
              <a:gd name="connsiteY4" fmla="*/ 68860 h 1851319"/>
              <a:gd name="connsiteX0" fmla="*/ 438336 w 1608357"/>
              <a:gd name="connsiteY0" fmla="*/ 68860 h 1851319"/>
              <a:gd name="connsiteX1" fmla="*/ 1608305 w 1608357"/>
              <a:gd name="connsiteY1" fmla="*/ 141582 h 1851319"/>
              <a:gd name="connsiteX2" fmla="*/ 0 w 1608357"/>
              <a:gd name="connsiteY2" fmla="*/ 750757 h 1851319"/>
              <a:gd name="connsiteX0" fmla="*/ 359608 w 1529633"/>
              <a:gd name="connsiteY0" fmla="*/ 657525 h 2439986"/>
              <a:gd name="connsiteX1" fmla="*/ 1096700 w 1529633"/>
              <a:gd name="connsiteY1" fmla="*/ 1671453 h 2439986"/>
              <a:gd name="connsiteX2" fmla="*/ 1146328 w 1529633"/>
              <a:gd name="connsiteY2" fmla="*/ 2439985 h 2439986"/>
              <a:gd name="connsiteX3" fmla="*/ 359609 w 1529633"/>
              <a:gd name="connsiteY3" fmla="*/ 2256196 h 2439986"/>
              <a:gd name="connsiteX4" fmla="*/ 359608 w 1529633"/>
              <a:gd name="connsiteY4" fmla="*/ 657525 h 2439986"/>
              <a:gd name="connsiteX0" fmla="*/ 359608 w 1529633"/>
              <a:gd name="connsiteY0" fmla="*/ 657525 h 2439986"/>
              <a:gd name="connsiteX1" fmla="*/ 1529577 w 1529633"/>
              <a:gd name="connsiteY1" fmla="*/ 730247 h 2439986"/>
              <a:gd name="connsiteX2" fmla="*/ 0 w 1529633"/>
              <a:gd name="connsiteY2" fmla="*/ 365 h 2439986"/>
              <a:gd name="connsiteX0" fmla="*/ 359608 w 1529632"/>
              <a:gd name="connsiteY0" fmla="*/ 657525 h 2439984"/>
              <a:gd name="connsiteX1" fmla="*/ 1096700 w 1529632"/>
              <a:gd name="connsiteY1" fmla="*/ 1671453 h 2439984"/>
              <a:gd name="connsiteX2" fmla="*/ 1146328 w 1529632"/>
              <a:gd name="connsiteY2" fmla="*/ 2439985 h 2439984"/>
              <a:gd name="connsiteX3" fmla="*/ 359609 w 1529632"/>
              <a:gd name="connsiteY3" fmla="*/ 2256196 h 2439984"/>
              <a:gd name="connsiteX4" fmla="*/ 359608 w 1529632"/>
              <a:gd name="connsiteY4" fmla="*/ 657525 h 2439984"/>
              <a:gd name="connsiteX0" fmla="*/ 359608 w 1529632"/>
              <a:gd name="connsiteY0" fmla="*/ 657525 h 2439984"/>
              <a:gd name="connsiteX1" fmla="*/ 1529577 w 1529632"/>
              <a:gd name="connsiteY1" fmla="*/ 730247 h 2439984"/>
              <a:gd name="connsiteX2" fmla="*/ 0 w 1529632"/>
              <a:gd name="connsiteY2" fmla="*/ 365 h 2439984"/>
              <a:gd name="connsiteX0" fmla="*/ 359608 w 1529577"/>
              <a:gd name="connsiteY0" fmla="*/ 657781 h 2440241"/>
              <a:gd name="connsiteX1" fmla="*/ 1096700 w 1529577"/>
              <a:gd name="connsiteY1" fmla="*/ 1671709 h 2440241"/>
              <a:gd name="connsiteX2" fmla="*/ 1146328 w 1529577"/>
              <a:gd name="connsiteY2" fmla="*/ 2440241 h 2440241"/>
              <a:gd name="connsiteX3" fmla="*/ 359609 w 1529577"/>
              <a:gd name="connsiteY3" fmla="*/ 2256452 h 2440241"/>
              <a:gd name="connsiteX4" fmla="*/ 359608 w 1529577"/>
              <a:gd name="connsiteY4" fmla="*/ 657781 h 2440241"/>
              <a:gd name="connsiteX0" fmla="*/ 359608 w 1529577"/>
              <a:gd name="connsiteY0" fmla="*/ 657781 h 2440241"/>
              <a:gd name="connsiteX1" fmla="*/ 1529577 w 1529577"/>
              <a:gd name="connsiteY1" fmla="*/ 730503 h 2440241"/>
              <a:gd name="connsiteX2" fmla="*/ 0 w 1529577"/>
              <a:gd name="connsiteY2" fmla="*/ 621 h 2440241"/>
              <a:gd name="connsiteX0" fmla="*/ 359608 w 1508101"/>
              <a:gd name="connsiteY0" fmla="*/ 657573 h 2440033"/>
              <a:gd name="connsiteX1" fmla="*/ 1096700 w 1508101"/>
              <a:gd name="connsiteY1" fmla="*/ 1671501 h 2440033"/>
              <a:gd name="connsiteX2" fmla="*/ 1146328 w 1508101"/>
              <a:gd name="connsiteY2" fmla="*/ 2440033 h 2440033"/>
              <a:gd name="connsiteX3" fmla="*/ 359609 w 1508101"/>
              <a:gd name="connsiteY3" fmla="*/ 2256244 h 2440033"/>
              <a:gd name="connsiteX4" fmla="*/ 359608 w 1508101"/>
              <a:gd name="connsiteY4" fmla="*/ 657573 h 2440033"/>
              <a:gd name="connsiteX0" fmla="*/ 359608 w 1508101"/>
              <a:gd name="connsiteY0" fmla="*/ 657573 h 2440033"/>
              <a:gd name="connsiteX1" fmla="*/ 1508101 w 1508101"/>
              <a:gd name="connsiteY1" fmla="*/ 1006674 h 2440033"/>
              <a:gd name="connsiteX2" fmla="*/ 0 w 1508101"/>
              <a:gd name="connsiteY2" fmla="*/ 413 h 2440033"/>
              <a:gd name="connsiteX0" fmla="*/ 57211 w 1205704"/>
              <a:gd name="connsiteY0" fmla="*/ 436486 h 2218946"/>
              <a:gd name="connsiteX1" fmla="*/ 794303 w 1205704"/>
              <a:gd name="connsiteY1" fmla="*/ 1450414 h 2218946"/>
              <a:gd name="connsiteX2" fmla="*/ 843931 w 1205704"/>
              <a:gd name="connsiteY2" fmla="*/ 2218946 h 2218946"/>
              <a:gd name="connsiteX3" fmla="*/ 57212 w 1205704"/>
              <a:gd name="connsiteY3" fmla="*/ 2035157 h 2218946"/>
              <a:gd name="connsiteX4" fmla="*/ 57211 w 1205704"/>
              <a:gd name="connsiteY4" fmla="*/ 436486 h 2218946"/>
              <a:gd name="connsiteX0" fmla="*/ 57211 w 1205704"/>
              <a:gd name="connsiteY0" fmla="*/ 436486 h 2218946"/>
              <a:gd name="connsiteX1" fmla="*/ 1205704 w 1205704"/>
              <a:gd name="connsiteY1" fmla="*/ 785587 h 2218946"/>
              <a:gd name="connsiteX2" fmla="*/ 0 w 1205704"/>
              <a:gd name="connsiteY2" fmla="*/ 563 h 2218946"/>
              <a:gd name="connsiteX0" fmla="*/ 57211 w 1333090"/>
              <a:gd name="connsiteY0" fmla="*/ 436398 h 2218858"/>
              <a:gd name="connsiteX1" fmla="*/ 794303 w 1333090"/>
              <a:gd name="connsiteY1" fmla="*/ 1450326 h 2218858"/>
              <a:gd name="connsiteX2" fmla="*/ 843931 w 1333090"/>
              <a:gd name="connsiteY2" fmla="*/ 2218858 h 2218858"/>
              <a:gd name="connsiteX3" fmla="*/ 57212 w 1333090"/>
              <a:gd name="connsiteY3" fmla="*/ 2035069 h 2218858"/>
              <a:gd name="connsiteX4" fmla="*/ 57211 w 1333090"/>
              <a:gd name="connsiteY4" fmla="*/ 436398 h 2218858"/>
              <a:gd name="connsiteX0" fmla="*/ 57211 w 1333090"/>
              <a:gd name="connsiteY0" fmla="*/ 436398 h 2218858"/>
              <a:gd name="connsiteX1" fmla="*/ 1333091 w 1333090"/>
              <a:gd name="connsiteY1" fmla="*/ 898713 h 2218858"/>
              <a:gd name="connsiteX2" fmla="*/ 0 w 1333090"/>
              <a:gd name="connsiteY2" fmla="*/ 475 h 2218858"/>
              <a:gd name="connsiteX0" fmla="*/ 181340 w 1457220"/>
              <a:gd name="connsiteY0" fmla="*/ 1260624 h 3043084"/>
              <a:gd name="connsiteX1" fmla="*/ 918432 w 1457220"/>
              <a:gd name="connsiteY1" fmla="*/ 2274552 h 3043084"/>
              <a:gd name="connsiteX2" fmla="*/ 968060 w 1457220"/>
              <a:gd name="connsiteY2" fmla="*/ 3043084 h 3043084"/>
              <a:gd name="connsiteX3" fmla="*/ 181341 w 1457220"/>
              <a:gd name="connsiteY3" fmla="*/ 2859295 h 3043084"/>
              <a:gd name="connsiteX4" fmla="*/ 181340 w 1457220"/>
              <a:gd name="connsiteY4" fmla="*/ 1260624 h 3043084"/>
              <a:gd name="connsiteX0" fmla="*/ 181340 w 1457220"/>
              <a:gd name="connsiteY0" fmla="*/ 1260624 h 3043084"/>
              <a:gd name="connsiteX1" fmla="*/ 1457220 w 1457220"/>
              <a:gd name="connsiteY1" fmla="*/ 1722939 h 3043084"/>
              <a:gd name="connsiteX2" fmla="*/ 0 w 1457220"/>
              <a:gd name="connsiteY2" fmla="*/ 220 h 3043084"/>
              <a:gd name="connsiteX0" fmla="*/ 181340 w 1211133"/>
              <a:gd name="connsiteY0" fmla="*/ 1260855 h 3043315"/>
              <a:gd name="connsiteX1" fmla="*/ 918432 w 1211133"/>
              <a:gd name="connsiteY1" fmla="*/ 2274783 h 3043315"/>
              <a:gd name="connsiteX2" fmla="*/ 968060 w 1211133"/>
              <a:gd name="connsiteY2" fmla="*/ 3043315 h 3043315"/>
              <a:gd name="connsiteX3" fmla="*/ 181341 w 1211133"/>
              <a:gd name="connsiteY3" fmla="*/ 2859526 h 3043315"/>
              <a:gd name="connsiteX4" fmla="*/ 181340 w 1211133"/>
              <a:gd name="connsiteY4" fmla="*/ 1260855 h 3043315"/>
              <a:gd name="connsiteX0" fmla="*/ 181340 w 1211133"/>
              <a:gd name="connsiteY0" fmla="*/ 1260855 h 3043315"/>
              <a:gd name="connsiteX1" fmla="*/ 1211133 w 1211133"/>
              <a:gd name="connsiteY1" fmla="*/ 935805 h 3043315"/>
              <a:gd name="connsiteX2" fmla="*/ 0 w 1211133"/>
              <a:gd name="connsiteY2" fmla="*/ 451 h 3043315"/>
              <a:gd name="connsiteX0" fmla="*/ 203617 w 1233410"/>
              <a:gd name="connsiteY0" fmla="*/ 1564110 h 3346570"/>
              <a:gd name="connsiteX1" fmla="*/ 940709 w 1233410"/>
              <a:gd name="connsiteY1" fmla="*/ 2578038 h 3346570"/>
              <a:gd name="connsiteX2" fmla="*/ 990337 w 1233410"/>
              <a:gd name="connsiteY2" fmla="*/ 3346570 h 3346570"/>
              <a:gd name="connsiteX3" fmla="*/ 203618 w 1233410"/>
              <a:gd name="connsiteY3" fmla="*/ 3162781 h 3346570"/>
              <a:gd name="connsiteX4" fmla="*/ 203617 w 1233410"/>
              <a:gd name="connsiteY4" fmla="*/ 1564110 h 3346570"/>
              <a:gd name="connsiteX0" fmla="*/ 203617 w 1233410"/>
              <a:gd name="connsiteY0" fmla="*/ 1564110 h 3346570"/>
              <a:gd name="connsiteX1" fmla="*/ 1233410 w 1233410"/>
              <a:gd name="connsiteY1" fmla="*/ 1239060 h 3346570"/>
              <a:gd name="connsiteX2" fmla="*/ 0 w 1233410"/>
              <a:gd name="connsiteY2" fmla="*/ 321 h 3346570"/>
              <a:gd name="connsiteX0" fmla="*/ 203617 w 1360184"/>
              <a:gd name="connsiteY0" fmla="*/ 1564480 h 3346940"/>
              <a:gd name="connsiteX1" fmla="*/ 940709 w 1360184"/>
              <a:gd name="connsiteY1" fmla="*/ 2578408 h 3346940"/>
              <a:gd name="connsiteX2" fmla="*/ 990337 w 1360184"/>
              <a:gd name="connsiteY2" fmla="*/ 3346940 h 3346940"/>
              <a:gd name="connsiteX3" fmla="*/ 203618 w 1360184"/>
              <a:gd name="connsiteY3" fmla="*/ 3163151 h 3346940"/>
              <a:gd name="connsiteX4" fmla="*/ 203617 w 1360184"/>
              <a:gd name="connsiteY4" fmla="*/ 1564480 h 3346940"/>
              <a:gd name="connsiteX0" fmla="*/ 203617 w 1360184"/>
              <a:gd name="connsiteY0" fmla="*/ 1564480 h 3346940"/>
              <a:gd name="connsiteX1" fmla="*/ 1360184 w 1360184"/>
              <a:gd name="connsiteY1" fmla="*/ 673572 h 3346940"/>
              <a:gd name="connsiteX2" fmla="*/ 0 w 1360184"/>
              <a:gd name="connsiteY2" fmla="*/ 691 h 3346940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156567"/>
              <a:gd name="connsiteY0" fmla="*/ 2597885 h 4380345"/>
              <a:gd name="connsiteX1" fmla="*/ 737092 w 1156567"/>
              <a:gd name="connsiteY1" fmla="*/ 3611813 h 4380345"/>
              <a:gd name="connsiteX2" fmla="*/ 786720 w 1156567"/>
              <a:gd name="connsiteY2" fmla="*/ 4380345 h 4380345"/>
              <a:gd name="connsiteX3" fmla="*/ 1 w 1156567"/>
              <a:gd name="connsiteY3" fmla="*/ 4196556 h 4380345"/>
              <a:gd name="connsiteX4" fmla="*/ 0 w 1156567"/>
              <a:gd name="connsiteY4" fmla="*/ 2597885 h 4380345"/>
              <a:gd name="connsiteX0" fmla="*/ 0 w 1156567"/>
              <a:gd name="connsiteY0" fmla="*/ 2597885 h 4380345"/>
              <a:gd name="connsiteX1" fmla="*/ 1156567 w 1156567"/>
              <a:gd name="connsiteY1" fmla="*/ 1706977 h 4380345"/>
              <a:gd name="connsiteX2" fmla="*/ 1083891 w 1156567"/>
              <a:gd name="connsiteY2" fmla="*/ 222 h 4380345"/>
              <a:gd name="connsiteX0" fmla="*/ 0 w 1846965"/>
              <a:gd name="connsiteY0" fmla="*/ 2200521 h 3982981"/>
              <a:gd name="connsiteX1" fmla="*/ 737092 w 1846965"/>
              <a:gd name="connsiteY1" fmla="*/ 3214449 h 3982981"/>
              <a:gd name="connsiteX2" fmla="*/ 786720 w 1846965"/>
              <a:gd name="connsiteY2" fmla="*/ 3982981 h 3982981"/>
              <a:gd name="connsiteX3" fmla="*/ 1 w 1846965"/>
              <a:gd name="connsiteY3" fmla="*/ 3799192 h 3982981"/>
              <a:gd name="connsiteX4" fmla="*/ 0 w 1846965"/>
              <a:gd name="connsiteY4" fmla="*/ 2200521 h 3982981"/>
              <a:gd name="connsiteX0" fmla="*/ 0 w 1846965"/>
              <a:gd name="connsiteY0" fmla="*/ 2200521 h 3982981"/>
              <a:gd name="connsiteX1" fmla="*/ 1156567 w 1846965"/>
              <a:gd name="connsiteY1" fmla="*/ 1309613 h 3982981"/>
              <a:gd name="connsiteX2" fmla="*/ 1846843 w 1846965"/>
              <a:gd name="connsiteY2" fmla="*/ 302 h 3982981"/>
              <a:gd name="connsiteX0" fmla="*/ 0 w 1156567"/>
              <a:gd name="connsiteY0" fmla="*/ 2152444 h 3934904"/>
              <a:gd name="connsiteX1" fmla="*/ 737092 w 1156567"/>
              <a:gd name="connsiteY1" fmla="*/ 3166372 h 3934904"/>
              <a:gd name="connsiteX2" fmla="*/ 786720 w 1156567"/>
              <a:gd name="connsiteY2" fmla="*/ 3934904 h 3934904"/>
              <a:gd name="connsiteX3" fmla="*/ 1 w 1156567"/>
              <a:gd name="connsiteY3" fmla="*/ 3751115 h 3934904"/>
              <a:gd name="connsiteX4" fmla="*/ 0 w 1156567"/>
              <a:gd name="connsiteY4" fmla="*/ 2152444 h 3934904"/>
              <a:gd name="connsiteX0" fmla="*/ 0 w 1156567"/>
              <a:gd name="connsiteY0" fmla="*/ 2152444 h 3934904"/>
              <a:gd name="connsiteX1" fmla="*/ 1156567 w 1156567"/>
              <a:gd name="connsiteY1" fmla="*/ 1261536 h 3934904"/>
              <a:gd name="connsiteX2" fmla="*/ 1077330 w 1156567"/>
              <a:gd name="connsiteY2" fmla="*/ 315 h 3934904"/>
              <a:gd name="connsiteX0" fmla="*/ 0 w 1156567"/>
              <a:gd name="connsiteY0" fmla="*/ 2423572 h 4206032"/>
              <a:gd name="connsiteX1" fmla="*/ 737092 w 1156567"/>
              <a:gd name="connsiteY1" fmla="*/ 3437500 h 4206032"/>
              <a:gd name="connsiteX2" fmla="*/ 786720 w 1156567"/>
              <a:gd name="connsiteY2" fmla="*/ 4206032 h 4206032"/>
              <a:gd name="connsiteX3" fmla="*/ 1 w 1156567"/>
              <a:gd name="connsiteY3" fmla="*/ 4022243 h 4206032"/>
              <a:gd name="connsiteX4" fmla="*/ 0 w 1156567"/>
              <a:gd name="connsiteY4" fmla="*/ 2423572 h 4206032"/>
              <a:gd name="connsiteX0" fmla="*/ 0 w 1156567"/>
              <a:gd name="connsiteY0" fmla="*/ 2423572 h 4206032"/>
              <a:gd name="connsiteX1" fmla="*/ 1156567 w 1156567"/>
              <a:gd name="connsiteY1" fmla="*/ 1532664 h 4206032"/>
              <a:gd name="connsiteX2" fmla="*/ 1051184 w 1156567"/>
              <a:gd name="connsiteY2" fmla="*/ 252 h 4206032"/>
              <a:gd name="connsiteX0" fmla="*/ 0 w 1156567"/>
              <a:gd name="connsiteY0" fmla="*/ 1451006 h 3233466"/>
              <a:gd name="connsiteX1" fmla="*/ 737092 w 1156567"/>
              <a:gd name="connsiteY1" fmla="*/ 2464934 h 3233466"/>
              <a:gd name="connsiteX2" fmla="*/ 786720 w 1156567"/>
              <a:gd name="connsiteY2" fmla="*/ 3233466 h 3233466"/>
              <a:gd name="connsiteX3" fmla="*/ 1 w 1156567"/>
              <a:gd name="connsiteY3" fmla="*/ 3049677 h 3233466"/>
              <a:gd name="connsiteX4" fmla="*/ 0 w 1156567"/>
              <a:gd name="connsiteY4" fmla="*/ 1451006 h 3233466"/>
              <a:gd name="connsiteX0" fmla="*/ 0 w 1156567"/>
              <a:gd name="connsiteY0" fmla="*/ 1451006 h 3233466"/>
              <a:gd name="connsiteX1" fmla="*/ 1156567 w 1156567"/>
              <a:gd name="connsiteY1" fmla="*/ 560098 h 3233466"/>
              <a:gd name="connsiteX2" fmla="*/ 558563 w 1156567"/>
              <a:gd name="connsiteY2" fmla="*/ 901 h 3233466"/>
              <a:gd name="connsiteX0" fmla="*/ 0 w 1130549"/>
              <a:gd name="connsiteY0" fmla="*/ 1450340 h 3232800"/>
              <a:gd name="connsiteX1" fmla="*/ 737092 w 1130549"/>
              <a:gd name="connsiteY1" fmla="*/ 2464268 h 3232800"/>
              <a:gd name="connsiteX2" fmla="*/ 786720 w 1130549"/>
              <a:gd name="connsiteY2" fmla="*/ 3232800 h 3232800"/>
              <a:gd name="connsiteX3" fmla="*/ 1 w 1130549"/>
              <a:gd name="connsiteY3" fmla="*/ 3049011 h 3232800"/>
              <a:gd name="connsiteX4" fmla="*/ 0 w 1130549"/>
              <a:gd name="connsiteY4" fmla="*/ 1450340 h 3232800"/>
              <a:gd name="connsiteX0" fmla="*/ 0 w 1130549"/>
              <a:gd name="connsiteY0" fmla="*/ 1450340 h 3232800"/>
              <a:gd name="connsiteX1" fmla="*/ 1130549 w 1130549"/>
              <a:gd name="connsiteY1" fmla="*/ 1628014 h 3232800"/>
              <a:gd name="connsiteX2" fmla="*/ 558563 w 1130549"/>
              <a:gd name="connsiteY2" fmla="*/ 235 h 3232800"/>
              <a:gd name="connsiteX0" fmla="*/ 0 w 1138640"/>
              <a:gd name="connsiteY0" fmla="*/ 1450272 h 3232732"/>
              <a:gd name="connsiteX1" fmla="*/ 737092 w 1138640"/>
              <a:gd name="connsiteY1" fmla="*/ 2464200 h 3232732"/>
              <a:gd name="connsiteX2" fmla="*/ 786720 w 1138640"/>
              <a:gd name="connsiteY2" fmla="*/ 3232732 h 3232732"/>
              <a:gd name="connsiteX3" fmla="*/ 1 w 1138640"/>
              <a:gd name="connsiteY3" fmla="*/ 3048943 h 3232732"/>
              <a:gd name="connsiteX4" fmla="*/ 0 w 1138640"/>
              <a:gd name="connsiteY4" fmla="*/ 1450272 h 3232732"/>
              <a:gd name="connsiteX0" fmla="*/ 0 w 1138640"/>
              <a:gd name="connsiteY0" fmla="*/ 1450272 h 3232732"/>
              <a:gd name="connsiteX1" fmla="*/ 1138640 w 1138640"/>
              <a:gd name="connsiteY1" fmla="*/ 2223422 h 3232732"/>
              <a:gd name="connsiteX2" fmla="*/ 558563 w 1138640"/>
              <a:gd name="connsiteY2" fmla="*/ 167 h 3232732"/>
              <a:gd name="connsiteX0" fmla="*/ 0 w 1138640"/>
              <a:gd name="connsiteY0" fmla="*/ 325312 h 2107772"/>
              <a:gd name="connsiteX1" fmla="*/ 737092 w 1138640"/>
              <a:gd name="connsiteY1" fmla="*/ 1339240 h 2107772"/>
              <a:gd name="connsiteX2" fmla="*/ 786720 w 1138640"/>
              <a:gd name="connsiteY2" fmla="*/ 2107772 h 2107772"/>
              <a:gd name="connsiteX3" fmla="*/ 1 w 1138640"/>
              <a:gd name="connsiteY3" fmla="*/ 1923983 h 2107772"/>
              <a:gd name="connsiteX4" fmla="*/ 0 w 1138640"/>
              <a:gd name="connsiteY4" fmla="*/ 325312 h 2107772"/>
              <a:gd name="connsiteX0" fmla="*/ 0 w 1138640"/>
              <a:gd name="connsiteY0" fmla="*/ 325312 h 2107772"/>
              <a:gd name="connsiteX1" fmla="*/ 1138640 w 1138640"/>
              <a:gd name="connsiteY1" fmla="*/ 1098462 h 2107772"/>
              <a:gd name="connsiteX2" fmla="*/ 366389 w 1138640"/>
              <a:gd name="connsiteY2" fmla="*/ 372 h 2107772"/>
              <a:gd name="connsiteX0" fmla="*/ 0 w 1470036"/>
              <a:gd name="connsiteY0" fmla="*/ 1825894 h 3608354"/>
              <a:gd name="connsiteX1" fmla="*/ 737092 w 1470036"/>
              <a:gd name="connsiteY1" fmla="*/ 2839822 h 3608354"/>
              <a:gd name="connsiteX2" fmla="*/ 786720 w 1470036"/>
              <a:gd name="connsiteY2" fmla="*/ 3608354 h 3608354"/>
              <a:gd name="connsiteX3" fmla="*/ 1 w 1470036"/>
              <a:gd name="connsiteY3" fmla="*/ 3424565 h 3608354"/>
              <a:gd name="connsiteX4" fmla="*/ 0 w 1470036"/>
              <a:gd name="connsiteY4" fmla="*/ 1825894 h 3608354"/>
              <a:gd name="connsiteX0" fmla="*/ 0 w 1470036"/>
              <a:gd name="connsiteY0" fmla="*/ 1825894 h 3608354"/>
              <a:gd name="connsiteX1" fmla="*/ 1138640 w 1470036"/>
              <a:gd name="connsiteY1" fmla="*/ 2599044 h 3608354"/>
              <a:gd name="connsiteX2" fmla="*/ 1469791 w 1470036"/>
              <a:gd name="connsiteY2" fmla="*/ 139 h 3608354"/>
              <a:gd name="connsiteX0" fmla="*/ 0 w 1469966"/>
              <a:gd name="connsiteY0" fmla="*/ 1826015 h 3608475"/>
              <a:gd name="connsiteX1" fmla="*/ 737092 w 1469966"/>
              <a:gd name="connsiteY1" fmla="*/ 2839943 h 3608475"/>
              <a:gd name="connsiteX2" fmla="*/ 786720 w 1469966"/>
              <a:gd name="connsiteY2" fmla="*/ 3608475 h 3608475"/>
              <a:gd name="connsiteX3" fmla="*/ 1 w 1469966"/>
              <a:gd name="connsiteY3" fmla="*/ 3424686 h 3608475"/>
              <a:gd name="connsiteX4" fmla="*/ 0 w 1469966"/>
              <a:gd name="connsiteY4" fmla="*/ 1826015 h 3608475"/>
              <a:gd name="connsiteX0" fmla="*/ 0 w 1469966"/>
              <a:gd name="connsiteY0" fmla="*/ 1826015 h 3608475"/>
              <a:gd name="connsiteX1" fmla="*/ 996304 w 1469966"/>
              <a:gd name="connsiteY1" fmla="*/ 1488672 h 3608475"/>
              <a:gd name="connsiteX2" fmla="*/ 1469791 w 1469966"/>
              <a:gd name="connsiteY2" fmla="*/ 260 h 3608475"/>
              <a:gd name="connsiteX0" fmla="*/ 0 w 2157817"/>
              <a:gd name="connsiteY0" fmla="*/ 881628 h 2664088"/>
              <a:gd name="connsiteX1" fmla="*/ 737092 w 2157817"/>
              <a:gd name="connsiteY1" fmla="*/ 1895556 h 2664088"/>
              <a:gd name="connsiteX2" fmla="*/ 786720 w 2157817"/>
              <a:gd name="connsiteY2" fmla="*/ 2664088 h 2664088"/>
              <a:gd name="connsiteX3" fmla="*/ 1 w 2157817"/>
              <a:gd name="connsiteY3" fmla="*/ 2480299 h 2664088"/>
              <a:gd name="connsiteX4" fmla="*/ 0 w 2157817"/>
              <a:gd name="connsiteY4" fmla="*/ 881628 h 2664088"/>
              <a:gd name="connsiteX0" fmla="*/ 0 w 2157817"/>
              <a:gd name="connsiteY0" fmla="*/ 881628 h 2664088"/>
              <a:gd name="connsiteX1" fmla="*/ 996304 w 2157817"/>
              <a:gd name="connsiteY1" fmla="*/ 544285 h 2664088"/>
              <a:gd name="connsiteX2" fmla="*/ 2157744 w 2157817"/>
              <a:gd name="connsiteY2" fmla="*/ 941 h 2664088"/>
              <a:gd name="connsiteX0" fmla="*/ 0 w 2157842"/>
              <a:gd name="connsiteY0" fmla="*/ 881097 h 2663557"/>
              <a:gd name="connsiteX1" fmla="*/ 737092 w 2157842"/>
              <a:gd name="connsiteY1" fmla="*/ 1895025 h 2663557"/>
              <a:gd name="connsiteX2" fmla="*/ 786720 w 2157842"/>
              <a:gd name="connsiteY2" fmla="*/ 2663557 h 2663557"/>
              <a:gd name="connsiteX3" fmla="*/ 1 w 2157842"/>
              <a:gd name="connsiteY3" fmla="*/ 2479768 h 2663557"/>
              <a:gd name="connsiteX4" fmla="*/ 0 w 2157842"/>
              <a:gd name="connsiteY4" fmla="*/ 881097 h 2663557"/>
              <a:gd name="connsiteX0" fmla="*/ 0 w 2157842"/>
              <a:gd name="connsiteY0" fmla="*/ 881097 h 2663557"/>
              <a:gd name="connsiteX1" fmla="*/ 1293475 w 2157842"/>
              <a:gd name="connsiteY1" fmla="*/ 1013417 h 2663557"/>
              <a:gd name="connsiteX2" fmla="*/ 2157744 w 2157842"/>
              <a:gd name="connsiteY2" fmla="*/ 410 h 2663557"/>
              <a:gd name="connsiteX0" fmla="*/ 0 w 1919565"/>
              <a:gd name="connsiteY0" fmla="*/ 1153863 h 2936323"/>
              <a:gd name="connsiteX1" fmla="*/ 737092 w 1919565"/>
              <a:gd name="connsiteY1" fmla="*/ 2167791 h 2936323"/>
              <a:gd name="connsiteX2" fmla="*/ 786720 w 1919565"/>
              <a:gd name="connsiteY2" fmla="*/ 2936323 h 2936323"/>
              <a:gd name="connsiteX3" fmla="*/ 1 w 1919565"/>
              <a:gd name="connsiteY3" fmla="*/ 2752534 h 2936323"/>
              <a:gd name="connsiteX4" fmla="*/ 0 w 1919565"/>
              <a:gd name="connsiteY4" fmla="*/ 1153863 h 2936323"/>
              <a:gd name="connsiteX0" fmla="*/ 0 w 1919565"/>
              <a:gd name="connsiteY0" fmla="*/ 1153863 h 2936323"/>
              <a:gd name="connsiteX1" fmla="*/ 1293475 w 1919565"/>
              <a:gd name="connsiteY1" fmla="*/ 1286183 h 2936323"/>
              <a:gd name="connsiteX2" fmla="*/ 1919431 w 1919565"/>
              <a:gd name="connsiteY2" fmla="*/ 307 h 2936323"/>
              <a:gd name="connsiteX0" fmla="*/ 0 w 1919548"/>
              <a:gd name="connsiteY0" fmla="*/ 1153902 h 2936362"/>
              <a:gd name="connsiteX1" fmla="*/ 737092 w 1919548"/>
              <a:gd name="connsiteY1" fmla="*/ 2167830 h 2936362"/>
              <a:gd name="connsiteX2" fmla="*/ 786720 w 1919548"/>
              <a:gd name="connsiteY2" fmla="*/ 2936362 h 2936362"/>
              <a:gd name="connsiteX3" fmla="*/ 1 w 1919548"/>
              <a:gd name="connsiteY3" fmla="*/ 2752573 h 2936362"/>
              <a:gd name="connsiteX4" fmla="*/ 0 w 1919548"/>
              <a:gd name="connsiteY4" fmla="*/ 1153902 h 2936362"/>
              <a:gd name="connsiteX0" fmla="*/ 0 w 1919548"/>
              <a:gd name="connsiteY0" fmla="*/ 1153902 h 2936362"/>
              <a:gd name="connsiteX1" fmla="*/ 1201995 w 1919548"/>
              <a:gd name="connsiteY1" fmla="*/ 1164703 h 2936362"/>
              <a:gd name="connsiteX2" fmla="*/ 1919431 w 1919548"/>
              <a:gd name="connsiteY2" fmla="*/ 346 h 2936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19548" h="2936362" stroke="0" extrusionOk="0">
                <a:moveTo>
                  <a:pt x="0" y="1153902"/>
                </a:moveTo>
                <a:cubicBezTo>
                  <a:pt x="325588" y="1153902"/>
                  <a:pt x="618002" y="1556140"/>
                  <a:pt x="737092" y="2167830"/>
                </a:cubicBezTo>
                <a:cubicBezTo>
                  <a:pt x="784612" y="2411913"/>
                  <a:pt x="801656" y="2675846"/>
                  <a:pt x="786720" y="2936362"/>
                </a:cubicBezTo>
                <a:lnTo>
                  <a:pt x="1" y="2752573"/>
                </a:lnTo>
                <a:cubicBezTo>
                  <a:pt x="1" y="2219683"/>
                  <a:pt x="0" y="1686792"/>
                  <a:pt x="0" y="1153902"/>
                </a:cubicBezTo>
                <a:close/>
              </a:path>
              <a:path w="1919548" h="2936362" fill="none">
                <a:moveTo>
                  <a:pt x="0" y="1153902"/>
                </a:moveTo>
                <a:cubicBezTo>
                  <a:pt x="325588" y="1153902"/>
                  <a:pt x="1115666" y="1255876"/>
                  <a:pt x="1201995" y="1164703"/>
                </a:cubicBezTo>
                <a:cubicBezTo>
                  <a:pt x="1200018" y="944438"/>
                  <a:pt x="1930180" y="-20919"/>
                  <a:pt x="1919431" y="346"/>
                </a:cubicBez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12" name="Gruppe 111">
            <a:extLst>
              <a:ext uri="{FF2B5EF4-FFF2-40B4-BE49-F238E27FC236}">
                <a16:creationId xmlns:a16="http://schemas.microsoft.com/office/drawing/2014/main" id="{80C2F9AE-6040-4235-AE17-294482D25836}"/>
              </a:ext>
            </a:extLst>
          </p:cNvPr>
          <p:cNvGrpSpPr/>
          <p:nvPr/>
        </p:nvGrpSpPr>
        <p:grpSpPr>
          <a:xfrm>
            <a:off x="5184284" y="2981704"/>
            <a:ext cx="163080" cy="222480"/>
            <a:chOff x="5032950" y="4456468"/>
            <a:chExt cx="163080" cy="222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113" name="Håndskrift 112">
                  <a:extLst>
                    <a:ext uri="{FF2B5EF4-FFF2-40B4-BE49-F238E27FC236}">
                      <a16:creationId xmlns:a16="http://schemas.microsoft.com/office/drawing/2014/main" id="{EBAE3B7E-7574-43D9-8DC0-7A691320CCE4}"/>
                    </a:ext>
                  </a:extLst>
                </p14:cNvPr>
                <p14:cNvContentPartPr/>
                <p14:nvPr/>
              </p14:nvContentPartPr>
              <p14:xfrm>
                <a:off x="5121870" y="4456468"/>
                <a:ext cx="74160" cy="222480"/>
              </p14:xfrm>
            </p:contentPart>
          </mc:Choice>
          <mc:Fallback xmlns="">
            <p:pic>
              <p:nvPicPr>
                <p:cNvPr id="113" name="Håndskrift 112">
                  <a:extLst>
                    <a:ext uri="{FF2B5EF4-FFF2-40B4-BE49-F238E27FC236}">
                      <a16:creationId xmlns:a16="http://schemas.microsoft.com/office/drawing/2014/main" id="{EBAE3B7E-7574-43D9-8DC0-7A691320CCE4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5112870" y="4447483"/>
                  <a:ext cx="91800" cy="2400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14" name="Håndskrift 113">
                  <a:extLst>
                    <a:ext uri="{FF2B5EF4-FFF2-40B4-BE49-F238E27FC236}">
                      <a16:creationId xmlns:a16="http://schemas.microsoft.com/office/drawing/2014/main" id="{021FE109-5070-4F6F-B8E6-5C7DA8F25922}"/>
                    </a:ext>
                  </a:extLst>
                </p14:cNvPr>
                <p14:cNvContentPartPr/>
                <p14:nvPr/>
              </p14:nvContentPartPr>
              <p14:xfrm>
                <a:off x="5032950" y="4536028"/>
                <a:ext cx="29520" cy="93600"/>
              </p14:xfrm>
            </p:contentPart>
          </mc:Choice>
          <mc:Fallback xmlns="">
            <p:pic>
              <p:nvPicPr>
                <p:cNvPr id="114" name="Håndskrift 113">
                  <a:extLst>
                    <a:ext uri="{FF2B5EF4-FFF2-40B4-BE49-F238E27FC236}">
                      <a16:creationId xmlns:a16="http://schemas.microsoft.com/office/drawing/2014/main" id="{021FE109-5070-4F6F-B8E6-5C7DA8F25922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5023950" y="4526993"/>
                  <a:ext cx="47160" cy="111308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5" name="Gruppe 114">
            <a:extLst>
              <a:ext uri="{FF2B5EF4-FFF2-40B4-BE49-F238E27FC236}">
                <a16:creationId xmlns:a16="http://schemas.microsoft.com/office/drawing/2014/main" id="{12FDA9B3-7B3C-4F5B-A35F-EA0DD7107912}"/>
              </a:ext>
            </a:extLst>
          </p:cNvPr>
          <p:cNvGrpSpPr/>
          <p:nvPr/>
        </p:nvGrpSpPr>
        <p:grpSpPr>
          <a:xfrm rot="17858553">
            <a:off x="5441796" y="2335526"/>
            <a:ext cx="266040" cy="290520"/>
            <a:chOff x="4776630" y="2991268"/>
            <a:chExt cx="266040" cy="290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116" name="Håndskrift 115">
                  <a:extLst>
                    <a:ext uri="{FF2B5EF4-FFF2-40B4-BE49-F238E27FC236}">
                      <a16:creationId xmlns:a16="http://schemas.microsoft.com/office/drawing/2014/main" id="{2F52EF66-915B-4C6C-991B-201AFA9A11E7}"/>
                    </a:ext>
                  </a:extLst>
                </p14:cNvPr>
                <p14:cNvContentPartPr/>
                <p14:nvPr/>
              </p14:nvContentPartPr>
              <p14:xfrm>
                <a:off x="4898670" y="3071548"/>
                <a:ext cx="144000" cy="210240"/>
              </p14:xfrm>
            </p:contentPart>
          </mc:Choice>
          <mc:Fallback xmlns="">
            <p:pic>
              <p:nvPicPr>
                <p:cNvPr id="116" name="Håndskrift 115">
                  <a:extLst>
                    <a:ext uri="{FF2B5EF4-FFF2-40B4-BE49-F238E27FC236}">
                      <a16:creationId xmlns:a16="http://schemas.microsoft.com/office/drawing/2014/main" id="{2F52EF66-915B-4C6C-991B-201AFA9A11E7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4889670" y="3062548"/>
                  <a:ext cx="16164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17" name="Håndskrift 116">
                  <a:extLst>
                    <a:ext uri="{FF2B5EF4-FFF2-40B4-BE49-F238E27FC236}">
                      <a16:creationId xmlns:a16="http://schemas.microsoft.com/office/drawing/2014/main" id="{7300F088-A78A-4D29-8E95-1702DD07B780}"/>
                    </a:ext>
                  </a:extLst>
                </p14:cNvPr>
                <p14:cNvContentPartPr/>
                <p14:nvPr/>
              </p14:nvContentPartPr>
              <p14:xfrm>
                <a:off x="4776630" y="2991268"/>
                <a:ext cx="141480" cy="107640"/>
              </p14:xfrm>
            </p:contentPart>
          </mc:Choice>
          <mc:Fallback xmlns="">
            <p:pic>
              <p:nvPicPr>
                <p:cNvPr id="117" name="Håndskrift 116">
                  <a:extLst>
                    <a:ext uri="{FF2B5EF4-FFF2-40B4-BE49-F238E27FC236}">
                      <a16:creationId xmlns:a16="http://schemas.microsoft.com/office/drawing/2014/main" id="{7300F088-A78A-4D29-8E95-1702DD07B780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4767653" y="2982268"/>
                  <a:ext cx="159075" cy="125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8" name="Gruppe 117">
            <a:extLst>
              <a:ext uri="{FF2B5EF4-FFF2-40B4-BE49-F238E27FC236}">
                <a16:creationId xmlns:a16="http://schemas.microsoft.com/office/drawing/2014/main" id="{017D494B-F7FC-4018-B26C-B1A9B61FC89D}"/>
              </a:ext>
            </a:extLst>
          </p:cNvPr>
          <p:cNvGrpSpPr/>
          <p:nvPr/>
        </p:nvGrpSpPr>
        <p:grpSpPr>
          <a:xfrm>
            <a:off x="7176277" y="1783982"/>
            <a:ext cx="291501" cy="300497"/>
            <a:chOff x="3863317" y="504266"/>
            <a:chExt cx="232920" cy="21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119" name="Håndskrift 118">
                  <a:extLst>
                    <a:ext uri="{FF2B5EF4-FFF2-40B4-BE49-F238E27FC236}">
                      <a16:creationId xmlns:a16="http://schemas.microsoft.com/office/drawing/2014/main" id="{30EC7647-A6CA-4DBA-BEF0-CB4DE3954C4F}"/>
                    </a:ext>
                  </a:extLst>
                </p14:cNvPr>
                <p14:cNvContentPartPr/>
                <p14:nvPr/>
              </p14:nvContentPartPr>
              <p14:xfrm>
                <a:off x="3863317" y="504266"/>
                <a:ext cx="232920" cy="212040"/>
              </p14:xfrm>
            </p:contentPart>
          </mc:Choice>
          <mc:Fallback xmlns="">
            <p:pic>
              <p:nvPicPr>
                <p:cNvPr id="112" name="Håndskrift 111">
                  <a:extLst>
                    <a:ext uri="{FF2B5EF4-FFF2-40B4-BE49-F238E27FC236}">
                      <a16:creationId xmlns:a16="http://schemas.microsoft.com/office/drawing/2014/main" id="{7E64C71E-8AF6-443C-8DB0-D920A792D2B1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3856418" y="498303"/>
                  <a:ext cx="246443" cy="2237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120" name="Håndskrift 119">
                  <a:extLst>
                    <a:ext uri="{FF2B5EF4-FFF2-40B4-BE49-F238E27FC236}">
                      <a16:creationId xmlns:a16="http://schemas.microsoft.com/office/drawing/2014/main" id="{6006D61D-8D15-4261-B48F-B0BB9465D715}"/>
                    </a:ext>
                  </a:extLst>
                </p14:cNvPr>
                <p14:cNvContentPartPr/>
                <p14:nvPr/>
              </p14:nvContentPartPr>
              <p14:xfrm>
                <a:off x="3919837" y="580226"/>
                <a:ext cx="16560" cy="16560"/>
              </p14:xfrm>
            </p:contentPart>
          </mc:Choice>
          <mc:Fallback xmlns="">
            <p:pic>
              <p:nvPicPr>
                <p:cNvPr id="113" name="Håndskrift 112">
                  <a:extLst>
                    <a:ext uri="{FF2B5EF4-FFF2-40B4-BE49-F238E27FC236}">
                      <a16:creationId xmlns:a16="http://schemas.microsoft.com/office/drawing/2014/main" id="{68AD5444-2FB3-4933-9732-AFDBD8C415AA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3912937" y="574312"/>
                  <a:ext cx="30084" cy="281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121" name="Håndskrift 120">
                  <a:extLst>
                    <a:ext uri="{FF2B5EF4-FFF2-40B4-BE49-F238E27FC236}">
                      <a16:creationId xmlns:a16="http://schemas.microsoft.com/office/drawing/2014/main" id="{902D561D-30B7-43BE-9E78-EB9BD3E56731}"/>
                    </a:ext>
                  </a:extLst>
                </p14:cNvPr>
                <p14:cNvContentPartPr/>
                <p14:nvPr/>
              </p14:nvContentPartPr>
              <p14:xfrm>
                <a:off x="3913717" y="634224"/>
                <a:ext cx="132120" cy="32040"/>
              </p14:xfrm>
            </p:contentPart>
          </mc:Choice>
          <mc:Fallback xmlns="">
            <p:pic>
              <p:nvPicPr>
                <p:cNvPr id="129" name="Håndskrift 128">
                  <a:extLst>
                    <a:ext uri="{FF2B5EF4-FFF2-40B4-BE49-F238E27FC236}">
                      <a16:creationId xmlns:a16="http://schemas.microsoft.com/office/drawing/2014/main" id="{EF6335DB-EC07-4AB5-AC51-AA84D396F7C4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3906821" y="628246"/>
                  <a:ext cx="145635" cy="437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122" name="Håndskrift 121">
                  <a:extLst>
                    <a:ext uri="{FF2B5EF4-FFF2-40B4-BE49-F238E27FC236}">
                      <a16:creationId xmlns:a16="http://schemas.microsoft.com/office/drawing/2014/main" id="{4DD77BD2-13EA-4F5E-B298-365351B044A7}"/>
                    </a:ext>
                  </a:extLst>
                </p14:cNvPr>
                <p14:cNvContentPartPr/>
                <p14:nvPr/>
              </p14:nvContentPartPr>
              <p14:xfrm>
                <a:off x="3999757" y="572032"/>
                <a:ext cx="16560" cy="16560"/>
              </p14:xfrm>
            </p:contentPart>
          </mc:Choice>
          <mc:Fallback xmlns="">
            <p:pic>
              <p:nvPicPr>
                <p:cNvPr id="130" name="Håndskrift 129">
                  <a:extLst>
                    <a:ext uri="{FF2B5EF4-FFF2-40B4-BE49-F238E27FC236}">
                      <a16:creationId xmlns:a16="http://schemas.microsoft.com/office/drawing/2014/main" id="{B090DA76-DBEA-475C-8299-AE8888F17431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3992857" y="566118"/>
                  <a:ext cx="30084" cy="28152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5" name="Gruppe 124">
            <a:extLst>
              <a:ext uri="{FF2B5EF4-FFF2-40B4-BE49-F238E27FC236}">
                <a16:creationId xmlns:a16="http://schemas.microsoft.com/office/drawing/2014/main" id="{C7A77C2E-59AF-4453-BE78-F80589EEC0AA}"/>
              </a:ext>
            </a:extLst>
          </p:cNvPr>
          <p:cNvGrpSpPr/>
          <p:nvPr/>
        </p:nvGrpSpPr>
        <p:grpSpPr>
          <a:xfrm>
            <a:off x="6519431" y="1439363"/>
            <a:ext cx="291501" cy="300497"/>
            <a:chOff x="3863317" y="504266"/>
            <a:chExt cx="232920" cy="21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126" name="Håndskrift 125">
                  <a:extLst>
                    <a:ext uri="{FF2B5EF4-FFF2-40B4-BE49-F238E27FC236}">
                      <a16:creationId xmlns:a16="http://schemas.microsoft.com/office/drawing/2014/main" id="{684D3172-128A-41FC-A3DB-4D391348659B}"/>
                    </a:ext>
                  </a:extLst>
                </p14:cNvPr>
                <p14:cNvContentPartPr/>
                <p14:nvPr/>
              </p14:nvContentPartPr>
              <p14:xfrm>
                <a:off x="3863317" y="504266"/>
                <a:ext cx="232920" cy="212040"/>
              </p14:xfrm>
            </p:contentPart>
          </mc:Choice>
          <mc:Fallback xmlns="">
            <p:pic>
              <p:nvPicPr>
                <p:cNvPr id="112" name="Håndskrift 111">
                  <a:extLst>
                    <a:ext uri="{FF2B5EF4-FFF2-40B4-BE49-F238E27FC236}">
                      <a16:creationId xmlns:a16="http://schemas.microsoft.com/office/drawing/2014/main" id="{7E64C71E-8AF6-443C-8DB0-D920A792D2B1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3856418" y="498303"/>
                  <a:ext cx="246443" cy="2237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127" name="Håndskrift 126">
                  <a:extLst>
                    <a:ext uri="{FF2B5EF4-FFF2-40B4-BE49-F238E27FC236}">
                      <a16:creationId xmlns:a16="http://schemas.microsoft.com/office/drawing/2014/main" id="{1EA41013-575D-443F-997F-E97DDD68542E}"/>
                    </a:ext>
                  </a:extLst>
                </p14:cNvPr>
                <p14:cNvContentPartPr/>
                <p14:nvPr/>
              </p14:nvContentPartPr>
              <p14:xfrm>
                <a:off x="3919837" y="580226"/>
                <a:ext cx="16560" cy="16560"/>
              </p14:xfrm>
            </p:contentPart>
          </mc:Choice>
          <mc:Fallback xmlns="">
            <p:pic>
              <p:nvPicPr>
                <p:cNvPr id="113" name="Håndskrift 112">
                  <a:extLst>
                    <a:ext uri="{FF2B5EF4-FFF2-40B4-BE49-F238E27FC236}">
                      <a16:creationId xmlns:a16="http://schemas.microsoft.com/office/drawing/2014/main" id="{68AD5444-2FB3-4933-9732-AFDBD8C415AA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3912937" y="574312"/>
                  <a:ext cx="30084" cy="281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128" name="Håndskrift 127">
                  <a:extLst>
                    <a:ext uri="{FF2B5EF4-FFF2-40B4-BE49-F238E27FC236}">
                      <a16:creationId xmlns:a16="http://schemas.microsoft.com/office/drawing/2014/main" id="{27BD2C6F-FA83-40AF-936A-DEC932A7BA5E}"/>
                    </a:ext>
                  </a:extLst>
                </p14:cNvPr>
                <p14:cNvContentPartPr/>
                <p14:nvPr/>
              </p14:nvContentPartPr>
              <p14:xfrm>
                <a:off x="3913717" y="634224"/>
                <a:ext cx="132120" cy="32040"/>
              </p14:xfrm>
            </p:contentPart>
          </mc:Choice>
          <mc:Fallback xmlns="">
            <p:pic>
              <p:nvPicPr>
                <p:cNvPr id="129" name="Håndskrift 128">
                  <a:extLst>
                    <a:ext uri="{FF2B5EF4-FFF2-40B4-BE49-F238E27FC236}">
                      <a16:creationId xmlns:a16="http://schemas.microsoft.com/office/drawing/2014/main" id="{EF6335DB-EC07-4AB5-AC51-AA84D396F7C4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3906821" y="628246"/>
                  <a:ext cx="145635" cy="437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129" name="Håndskrift 128">
                  <a:extLst>
                    <a:ext uri="{FF2B5EF4-FFF2-40B4-BE49-F238E27FC236}">
                      <a16:creationId xmlns:a16="http://schemas.microsoft.com/office/drawing/2014/main" id="{7AACC9AC-5F60-4E15-A7AE-37AABD767B21}"/>
                    </a:ext>
                  </a:extLst>
                </p14:cNvPr>
                <p14:cNvContentPartPr/>
                <p14:nvPr/>
              </p14:nvContentPartPr>
              <p14:xfrm>
                <a:off x="3999757" y="572032"/>
                <a:ext cx="16560" cy="16560"/>
              </p14:xfrm>
            </p:contentPart>
          </mc:Choice>
          <mc:Fallback xmlns="">
            <p:pic>
              <p:nvPicPr>
                <p:cNvPr id="130" name="Håndskrift 129">
                  <a:extLst>
                    <a:ext uri="{FF2B5EF4-FFF2-40B4-BE49-F238E27FC236}">
                      <a16:creationId xmlns:a16="http://schemas.microsoft.com/office/drawing/2014/main" id="{B090DA76-DBEA-475C-8299-AE8888F17431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3992857" y="566118"/>
                  <a:ext cx="30084" cy="28152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57793802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-tema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7886</TotalTime>
  <Words>75</Words>
  <Application>Microsoft Office PowerPoint</Application>
  <PresentationFormat>Widescreen</PresentationFormat>
  <Paragraphs>27</Paragraphs>
  <Slides>45</Slides>
  <Notes>0</Notes>
  <HiddenSlides>0</HiddenSlides>
  <MMClips>0</MMClips>
  <ScaleCrop>false</ScaleCrop>
  <HeadingPairs>
    <vt:vector size="6" baseType="variant">
      <vt:variant>
        <vt:lpstr>Benyttede skrifttyper</vt:lpstr>
      </vt:variant>
      <vt:variant>
        <vt:i4>4</vt:i4>
      </vt:variant>
      <vt:variant>
        <vt:lpstr>Tema</vt:lpstr>
      </vt:variant>
      <vt:variant>
        <vt:i4>1</vt:i4>
      </vt:variant>
      <vt:variant>
        <vt:lpstr>Slidetitler</vt:lpstr>
      </vt:variant>
      <vt:variant>
        <vt:i4>45</vt:i4>
      </vt:variant>
    </vt:vector>
  </HeadingPairs>
  <TitlesOfParts>
    <vt:vector size="50" baseType="lpstr">
      <vt:lpstr>Arial</vt:lpstr>
      <vt:lpstr>Calibri</vt:lpstr>
      <vt:lpstr>Calibri Light</vt:lpstr>
      <vt:lpstr>Times New Roman</vt:lpstr>
      <vt:lpstr>Office-tema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PowerPoint-præsentation</dc:title>
  <dc:creator>Caroline Heerup</dc:creator>
  <cp:lastModifiedBy>Caroline Heerup</cp:lastModifiedBy>
  <cp:revision>76</cp:revision>
  <dcterms:created xsi:type="dcterms:W3CDTF">2021-04-11T10:06:47Z</dcterms:created>
  <dcterms:modified xsi:type="dcterms:W3CDTF">2022-10-28T07:45:50Z</dcterms:modified>
</cp:coreProperties>
</file>